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Override1.xml" ContentType="application/vnd.openxmlformats-officedocument.themeOverride+xml"/>
  <Override PartName="/ppt/theme/themeOverride2.xml" ContentType="application/vnd.openxmlformats-officedocument.themeOverr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notesSlides/notesSlide1.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47"/>
  </p:notesMasterIdLst>
  <p:handoutMasterIdLst>
    <p:handoutMasterId r:id="rId48"/>
  </p:handoutMasterIdLst>
  <p:sldIdLst>
    <p:sldId id="6765" r:id="rId3"/>
    <p:sldId id="6816" r:id="rId4"/>
    <p:sldId id="6817" r:id="rId5"/>
    <p:sldId id="6766" r:id="rId6"/>
    <p:sldId id="6802" r:id="rId7"/>
    <p:sldId id="6818" r:id="rId8"/>
    <p:sldId id="6819" r:id="rId9"/>
    <p:sldId id="6820" r:id="rId10"/>
    <p:sldId id="6821" r:id="rId11"/>
    <p:sldId id="6823" r:id="rId12"/>
    <p:sldId id="6824" r:id="rId13"/>
    <p:sldId id="6826" r:id="rId14"/>
    <p:sldId id="6825" r:id="rId15"/>
    <p:sldId id="6827" r:id="rId16"/>
    <p:sldId id="6822" r:id="rId17"/>
    <p:sldId id="6828" r:id="rId18"/>
    <p:sldId id="6803" r:id="rId19"/>
    <p:sldId id="6829" r:id="rId20"/>
    <p:sldId id="6840" r:id="rId21"/>
    <p:sldId id="6831" r:id="rId22"/>
    <p:sldId id="6815" r:id="rId23"/>
    <p:sldId id="6832" r:id="rId24"/>
    <p:sldId id="6830" r:id="rId25"/>
    <p:sldId id="6804" r:id="rId26"/>
    <p:sldId id="6806" r:id="rId27"/>
    <p:sldId id="6833" r:id="rId28"/>
    <p:sldId id="6834" r:id="rId29"/>
    <p:sldId id="6836" r:id="rId30"/>
    <p:sldId id="6837" r:id="rId31"/>
    <p:sldId id="6838" r:id="rId32"/>
    <p:sldId id="6839" r:id="rId33"/>
    <p:sldId id="6842" r:id="rId34"/>
    <p:sldId id="6841" r:id="rId35"/>
    <p:sldId id="6843" r:id="rId36"/>
    <p:sldId id="6844" r:id="rId37"/>
    <p:sldId id="6846" r:id="rId38"/>
    <p:sldId id="6784" r:id="rId39"/>
    <p:sldId id="6785" r:id="rId40"/>
    <p:sldId id="257" r:id="rId41"/>
    <p:sldId id="258" r:id="rId42"/>
    <p:sldId id="259" r:id="rId43"/>
    <p:sldId id="6849" r:id="rId44"/>
    <p:sldId id="6770" r:id="rId45"/>
    <p:sldId id="6850" r:id="rId46"/>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1DED9"/>
    <a:srgbClr val="E0DDD8"/>
    <a:srgbClr val="00B0EF"/>
    <a:srgbClr val="F0EFEB"/>
    <a:srgbClr val="EEE6DD"/>
    <a:srgbClr val="EEEDE9"/>
    <a:srgbClr val="EAE6E2"/>
    <a:srgbClr val="000000"/>
    <a:srgbClr val="E7E7E7"/>
    <a:srgbClr val="7D2CF9"/>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6366" autoAdjust="0"/>
    <p:restoredTop sz="94980" autoAdjust="0"/>
  </p:normalViewPr>
  <p:slideViewPr>
    <p:cSldViewPr snapToGrid="0" showGuides="1">
      <p:cViewPr varScale="1">
        <p:scale>
          <a:sx n="47" d="100"/>
          <a:sy n="47" d="100"/>
        </p:scale>
        <p:origin x="571" y="58"/>
      </p:cViewPr>
      <p:guideLst/>
    </p:cSldViewPr>
  </p:slideViewPr>
  <p:outlineViewPr>
    <p:cViewPr>
      <p:scale>
        <a:sx n="100" d="100"/>
        <a:sy n="100" d="100"/>
      </p:scale>
      <p:origin x="0" y="-5280"/>
    </p:cViewPr>
  </p:outlineViewPr>
  <p:notesTextViewPr>
    <p:cViewPr>
      <p:scale>
        <a:sx n="100" d="100"/>
        <a:sy n="100" d="100"/>
      </p:scale>
      <p:origin x="0" y="0"/>
    </p:cViewPr>
  </p:notesTextViewPr>
  <p:sorterViewPr>
    <p:cViewPr>
      <p:scale>
        <a:sx n="50" d="100"/>
        <a:sy n="50" d="100"/>
      </p:scale>
      <p:origin x="0" y="-55037"/>
    </p:cViewPr>
  </p:sorterViewPr>
  <p:notesViewPr>
    <p:cSldViewPr snapToGrid="0" showGuides="1">
      <p:cViewPr varScale="1">
        <p:scale>
          <a:sx n="59" d="100"/>
          <a:sy n="59" d="100"/>
        </p:scale>
        <p:origin x="2371" y="77"/>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notesMaster" Target="notesMasters/notesMaster1.xml"/><Relationship Id="rId50" Type="http://schemas.openxmlformats.org/officeDocument/2006/relationships/viewProps" Target="viewProps.xml"/><Relationship Id="rId7" Type="http://schemas.openxmlformats.org/officeDocument/2006/relationships/slide" Target="slides/slide5.xml"/><Relationship Id="rId2" Type="http://schemas.openxmlformats.org/officeDocument/2006/relationships/slideMaster" Target="slideMasters/slideMaster1.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microsoft.com/office/2016/11/relationships/changesInfo" Target="changesInfos/changesInfo1.xml"/><Relationship Id="rId5" Type="http://schemas.openxmlformats.org/officeDocument/2006/relationships/slide" Target="slides/slide3.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handoutMaster" Target="handoutMasters/handoutMaster1.xml"/><Relationship Id="rId8" Type="http://schemas.openxmlformats.org/officeDocument/2006/relationships/slide" Target="slides/slide6.xml"/><Relationship Id="rId51" Type="http://schemas.openxmlformats.org/officeDocument/2006/relationships/theme" Target="theme/theme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customXml" Target="../customXml/item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yang x" userId="e542c3f68aa91397" providerId="LiveId" clId="{C612D074-0007-4408-8E0E-AFAD53E7E091}"/>
    <pc:docChg chg="">
      <pc:chgData name="yang x" userId="e542c3f68aa91397" providerId="LiveId" clId="{C612D074-0007-4408-8E0E-AFAD53E7E091}" dt="2022-04-23T06:08:24.492" v="4" actId="2696"/>
      <pc:docMkLst>
        <pc:docMk/>
      </pc:docMkLst>
      <pc:sldMasterChg chg="delSldLayout">
        <pc:chgData name="yang x" userId="e542c3f68aa91397" providerId="LiveId" clId="{C612D074-0007-4408-8E0E-AFAD53E7E091}" dt="2022-04-23T06:08:24.492" v="4" actId="2696"/>
        <pc:sldMasterMkLst>
          <pc:docMk/>
          <pc:sldMasterMk cId="864947786" sldId="2147483651"/>
        </pc:sldMasterMkLst>
        <pc:sldLayoutChg chg="del">
          <pc:chgData name="yang x" userId="e542c3f68aa91397" providerId="LiveId" clId="{C612D074-0007-4408-8E0E-AFAD53E7E091}" dt="2022-04-23T06:08:24.480" v="1" actId="2696"/>
          <pc:sldLayoutMkLst>
            <pc:docMk/>
            <pc:sldMasterMk cId="864947786" sldId="2147483651"/>
            <pc:sldLayoutMk cId="3021951569" sldId="2147483879"/>
          </pc:sldLayoutMkLst>
        </pc:sldLayoutChg>
        <pc:sldLayoutChg chg="del">
          <pc:chgData name="yang x" userId="e542c3f68aa91397" providerId="LiveId" clId="{C612D074-0007-4408-8E0E-AFAD53E7E091}" dt="2022-04-23T06:08:24.484" v="2" actId="2696"/>
          <pc:sldLayoutMkLst>
            <pc:docMk/>
            <pc:sldMasterMk cId="864947786" sldId="2147483651"/>
            <pc:sldLayoutMk cId="4018521777" sldId="2147483880"/>
          </pc:sldLayoutMkLst>
        </pc:sldLayoutChg>
        <pc:sldLayoutChg chg="del">
          <pc:chgData name="yang x" userId="e542c3f68aa91397" providerId="LiveId" clId="{C612D074-0007-4408-8E0E-AFAD53E7E091}" dt="2022-04-23T06:08:24.488" v="3" actId="2696"/>
          <pc:sldLayoutMkLst>
            <pc:docMk/>
            <pc:sldMasterMk cId="864947786" sldId="2147483651"/>
            <pc:sldLayoutMk cId="3122722503" sldId="2147483881"/>
          </pc:sldLayoutMkLst>
        </pc:sldLayoutChg>
        <pc:sldLayoutChg chg="del">
          <pc:chgData name="yang x" userId="e542c3f68aa91397" providerId="LiveId" clId="{C612D074-0007-4408-8E0E-AFAD53E7E091}" dt="2022-04-23T06:08:24.492" v="4" actId="2696"/>
          <pc:sldLayoutMkLst>
            <pc:docMk/>
            <pc:sldMasterMk cId="864947786" sldId="2147483651"/>
            <pc:sldLayoutMk cId="3361009703" sldId="2147483882"/>
          </pc:sldLayoutMkLst>
        </pc:sldLayoutChg>
        <pc:sldLayoutChg chg="del">
          <pc:chgData name="yang x" userId="e542c3f68aa91397" providerId="LiveId" clId="{C612D074-0007-4408-8E0E-AFAD53E7E091}" dt="2022-04-23T06:08:24.469" v="0" actId="2696"/>
          <pc:sldLayoutMkLst>
            <pc:docMk/>
            <pc:sldMasterMk cId="864947786" sldId="2147483651"/>
            <pc:sldLayoutMk cId="281607830" sldId="2147483883"/>
          </pc:sldLayoutMkLst>
        </pc:sldLayoutChg>
      </pc:sldMaster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Sheet1!$B$2:$B$5</c:f>
              <c:numCache>
                <c:formatCode>General</c:formatCode>
                <c:ptCount val="4"/>
                <c:pt idx="0">
                  <c:v>18</c:v>
                </c:pt>
                <c:pt idx="1">
                  <c:v>27</c:v>
                </c:pt>
                <c:pt idx="2">
                  <c:v>53</c:v>
                </c:pt>
                <c:pt idx="3">
                  <c:v>87</c:v>
                </c:pt>
              </c:numCache>
            </c:numRef>
          </c:val>
          <c:extLst>
            <c:ext xmlns:c16="http://schemas.microsoft.com/office/drawing/2014/chart" uri="{C3380CC4-5D6E-409C-BE32-E72D297353CC}">
              <c16:uniqueId val="{00000000-ACF6-41C6-A469-4B5E6C93494F}"/>
            </c:ext>
          </c:extLst>
        </c:ser>
        <c:ser>
          <c:idx val="1"/>
          <c:order val="1"/>
          <c:tx>
            <c:strRef>
              <c:f>Sheet1!$C$1</c:f>
              <c:strCache>
                <c:ptCount val="1"/>
                <c:pt idx="0">
                  <c:v>Series 2</c:v>
                </c:pt>
              </c:strCache>
            </c:strRef>
          </c:tx>
          <c:spPr>
            <a:solidFill>
              <a:schemeClr val="accent2"/>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Sheet1!$C$2:$C$5</c:f>
              <c:numCache>
                <c:formatCode>General</c:formatCode>
                <c:ptCount val="4"/>
                <c:pt idx="0">
                  <c:v>56</c:v>
                </c:pt>
                <c:pt idx="1">
                  <c:v>43</c:v>
                </c:pt>
                <c:pt idx="2">
                  <c:v>72</c:v>
                </c:pt>
                <c:pt idx="3">
                  <c:v>59</c:v>
                </c:pt>
              </c:numCache>
            </c:numRef>
          </c:val>
          <c:extLst>
            <c:ext xmlns:c16="http://schemas.microsoft.com/office/drawing/2014/chart" uri="{C3380CC4-5D6E-409C-BE32-E72D297353CC}">
              <c16:uniqueId val="{00000001-ACF6-41C6-A469-4B5E6C93494F}"/>
            </c:ext>
          </c:extLst>
        </c:ser>
        <c:dLbls>
          <c:showLegendKey val="0"/>
          <c:showVal val="0"/>
          <c:showCatName val="0"/>
          <c:showSerName val="0"/>
          <c:showPercent val="0"/>
          <c:showBubbleSize val="0"/>
        </c:dLbls>
        <c:gapWidth val="150"/>
        <c:overlap val="-10"/>
        <c:axId val="1976247424"/>
        <c:axId val="1976249056"/>
      </c:barChart>
      <c:catAx>
        <c:axId val="1976247424"/>
        <c:scaling>
          <c:orientation val="minMax"/>
        </c:scaling>
        <c:delete val="0"/>
        <c:axPos val="b"/>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85000"/>
                    <a:lumOff val="15000"/>
                  </a:schemeClr>
                </a:solidFill>
                <a:latin typeface="+mj-lt"/>
                <a:ea typeface="+mn-ea"/>
                <a:cs typeface="+mn-cs"/>
              </a:defRPr>
            </a:pPr>
            <a:endParaRPr lang="en-US"/>
          </a:p>
        </c:txPr>
        <c:crossAx val="1976249056"/>
        <c:crosses val="autoZero"/>
        <c:auto val="1"/>
        <c:lblAlgn val="ctr"/>
        <c:lblOffset val="100"/>
        <c:noMultiLvlLbl val="0"/>
      </c:catAx>
      <c:valAx>
        <c:axId val="1976249056"/>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crossAx val="1976247424"/>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Degree Level</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E7CA-4E41-98CF-5245EEDE8A17}"/>
              </c:ext>
            </c:extLst>
          </c:dPt>
          <c:dPt>
            <c:idx val="1"/>
            <c:bubble3D val="0"/>
            <c:spPr>
              <a:solidFill>
                <a:schemeClr val="accent2"/>
              </a:solidFill>
              <a:ln w="19050">
                <a:noFill/>
              </a:ln>
              <a:effectLst/>
            </c:spPr>
            <c:extLst>
              <c:ext xmlns:c16="http://schemas.microsoft.com/office/drawing/2014/chart" uri="{C3380CC4-5D6E-409C-BE32-E72D297353CC}">
                <c16:uniqueId val="{00000003-E7CA-4E41-98CF-5245EEDE8A17}"/>
              </c:ext>
            </c:extLst>
          </c:dPt>
          <c:dPt>
            <c:idx val="2"/>
            <c:bubble3D val="0"/>
            <c:spPr>
              <a:solidFill>
                <a:schemeClr val="accent3"/>
              </a:solidFill>
              <a:ln w="19050">
                <a:noFill/>
              </a:ln>
              <a:effectLst/>
            </c:spPr>
            <c:extLst>
              <c:ext xmlns:c16="http://schemas.microsoft.com/office/drawing/2014/chart" uri="{C3380CC4-5D6E-409C-BE32-E72D297353CC}">
                <c16:uniqueId val="{00000005-E7CA-4E41-98CF-5245EEDE8A17}"/>
              </c:ext>
            </c:extLst>
          </c:dPt>
          <c:dPt>
            <c:idx val="3"/>
            <c:bubble3D val="0"/>
            <c:spPr>
              <a:solidFill>
                <a:schemeClr val="accent4"/>
              </a:solidFill>
              <a:ln w="19050">
                <a:noFill/>
              </a:ln>
              <a:effectLst/>
            </c:spPr>
            <c:extLst>
              <c:ext xmlns:c16="http://schemas.microsoft.com/office/drawing/2014/chart" uri="{C3380CC4-5D6E-409C-BE32-E72D297353CC}">
                <c16:uniqueId val="{00000007-E7CA-4E41-98CF-5245EEDE8A17}"/>
              </c:ext>
            </c:extLst>
          </c:dPt>
          <c:dLbls>
            <c:dLbl>
              <c:idx val="0"/>
              <c:layout>
                <c:manualLayout>
                  <c:x val="-1.5548871465128546E-3"/>
                  <c:y val="9.42351730291748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7CA-4E41-98CF-5245EEDE8A17}"/>
                </c:ext>
              </c:extLst>
            </c:dLbl>
            <c:dLbl>
              <c:idx val="1"/>
              <c:layout>
                <c:manualLayout>
                  <c:x val="-9.8705703104997396E-4"/>
                  <c:y val="2.866322833799649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7CA-4E41-98CF-5245EEDE8A17}"/>
                </c:ext>
              </c:extLst>
            </c:dLbl>
            <c:dLbl>
              <c:idx val="2"/>
              <c:layout>
                <c:manualLayout>
                  <c:x val="-3.4669416342195162E-3"/>
                  <c:y val="-2.019069065283113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E7CA-4E41-98CF-5245EEDE8A17}"/>
                </c:ext>
              </c:extLst>
            </c:dLbl>
            <c:dLbl>
              <c:idx val="3"/>
              <c:layout>
                <c:manualLayout>
                  <c:x val="-5.6503193819546415E-3"/>
                  <c:y val="-9.627384006597374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E7CA-4E41-98CF-5245EEDE8A17}"/>
                </c:ext>
              </c:extLst>
            </c:dLbl>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bg1"/>
                    </a:solidFill>
                    <a:latin typeface="+mj-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Sheet1!$A$2:$A$5</c:f>
              <c:strCache>
                <c:ptCount val="4"/>
                <c:pt idx="0">
                  <c:v>Bachelor</c:v>
                </c:pt>
                <c:pt idx="1">
                  <c:v>Master</c:v>
                </c:pt>
                <c:pt idx="2">
                  <c:v>Doctor</c:v>
                </c:pt>
                <c:pt idx="3">
                  <c:v>Junior</c:v>
                </c:pt>
              </c:strCache>
            </c:strRef>
          </c:cat>
          <c:val>
            <c:numRef>
              <c:f>Sheet1!$B$2:$B$5</c:f>
              <c:numCache>
                <c:formatCode>0%</c:formatCode>
                <c:ptCount val="4"/>
                <c:pt idx="0">
                  <c:v>0.63</c:v>
                </c:pt>
                <c:pt idx="1">
                  <c:v>0.17</c:v>
                </c:pt>
                <c:pt idx="2">
                  <c:v>0.13</c:v>
                </c:pt>
                <c:pt idx="3">
                  <c:v>7.0000000000000007E-2</c:v>
                </c:pt>
              </c:numCache>
            </c:numRef>
          </c:val>
          <c:extLst>
            <c:ext xmlns:c16="http://schemas.microsoft.com/office/drawing/2014/chart" uri="{C3380CC4-5D6E-409C-BE32-E72D297353CC}">
              <c16:uniqueId val="{00000008-E7CA-4E41-98CF-5245EEDE8A17}"/>
            </c:ext>
          </c:extLst>
        </c:ser>
        <c:dLbls>
          <c:showLegendKey val="0"/>
          <c:showVal val="0"/>
          <c:showCatName val="0"/>
          <c:showSerName val="0"/>
          <c:showPercent val="0"/>
          <c:showBubbleSize val="0"/>
          <c:showLeaderLines val="0"/>
        </c:dLbls>
        <c:firstSliceAng val="0"/>
        <c:holeSize val="50"/>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Outfit Light" pitchFamily="2" charset="0"/>
                <a:ea typeface="Microsoft YaHei Light" panose="020B0502040204020203" pitchFamily="34" charset="-122"/>
              </a:rPr>
              <a:t>2022/4/23</a:t>
            </a:fld>
            <a:endParaRPr lang="zh-CN" altLang="en-US">
              <a:latin typeface="Outfit Light" pitchFamily="2" charset="0"/>
              <a:ea typeface="Microsoft YaHei Light" panose="020B0502040204020203"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Outfit Light" pitchFamily="2" charset="0"/>
                <a:ea typeface="Microsoft YaHei Light" panose="020B0502040204020203" pitchFamily="34" charset="-122"/>
              </a:rPr>
              <a:t>‹#›</a:t>
            </a:fld>
            <a:endParaRPr lang="zh-CN" altLang="en-US">
              <a:latin typeface="Outfit Light" pitchFamily="2" charset="0"/>
              <a:ea typeface="Microsoft YaHei Light" panose="020B0502040204020203" pitchFamily="34" charset="-122"/>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Outfit Light" pitchFamily="2" charset="0"/>
                <a:ea typeface="Microsoft YaHei Light" panose="020B0502040204020203" pitchFamily="34" charset="-122"/>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Outfit Light" pitchFamily="2" charset="0"/>
                <a:ea typeface="Microsoft YaHei Light" panose="020B0502040204020203" pitchFamily="34" charset="-122"/>
              </a:defRPr>
            </a:lvl1pPr>
          </a:lstStyle>
          <a:p>
            <a:fld id="{184EC83E-688E-43DA-BB76-712D53DE601D}" type="datetimeFigureOut">
              <a:rPr lang="zh-CN" altLang="en-US" smtClean="0"/>
              <a:pPr/>
              <a:t>2022/4/23</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Outfit Light" pitchFamily="2" charset="0"/>
                <a:ea typeface="Microsoft YaHei Light" panose="020B0502040204020203" pitchFamily="34" charset="-122"/>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Outfit Light" pitchFamily="2" charset="0"/>
                <a:ea typeface="Microsoft YaHei Light" panose="020B0502040204020203" pitchFamily="34" charset="-122"/>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1pPr>
    <a:lvl2pPr marL="6858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2pPr>
    <a:lvl3pPr marL="13716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3pPr>
    <a:lvl4pPr marL="20574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4pPr>
    <a:lvl5pPr marL="27432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38</a:t>
            </a:fld>
            <a:endParaRPr lang="zh-CN" altLang="en-US"/>
          </a:p>
        </p:txBody>
      </p:sp>
    </p:spTree>
    <p:extLst>
      <p:ext uri="{BB962C8B-B14F-4D97-AF65-F5344CB8AC3E}">
        <p14:creationId xmlns:p14="http://schemas.microsoft.com/office/powerpoint/2010/main" val="8755706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Cov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8_3-Content">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127E16CD-E7AA-4D0D-818D-46626BDFEC24}"/>
              </a:ext>
            </a:extLst>
          </p:cNvPr>
          <p:cNvSpPr>
            <a:spLocks noGrp="1"/>
          </p:cNvSpPr>
          <p:nvPr>
            <p:ph type="pic" sz="quarter" idx="11"/>
          </p:nvPr>
        </p:nvSpPr>
        <p:spPr>
          <a:xfrm>
            <a:off x="9541865" y="5458131"/>
            <a:ext cx="2746184" cy="2746184"/>
          </a:xfrm>
          <a:custGeom>
            <a:avLst/>
            <a:gdLst>
              <a:gd name="connsiteX0" fmla="*/ 1373092 w 2746184"/>
              <a:gd name="connsiteY0" fmla="*/ 0 h 2746184"/>
              <a:gd name="connsiteX1" fmla="*/ 2746184 w 2746184"/>
              <a:gd name="connsiteY1" fmla="*/ 1373092 h 2746184"/>
              <a:gd name="connsiteX2" fmla="*/ 1373092 w 2746184"/>
              <a:gd name="connsiteY2" fmla="*/ 2746184 h 2746184"/>
              <a:gd name="connsiteX3" fmla="*/ 0 w 2746184"/>
              <a:gd name="connsiteY3" fmla="*/ 1373092 h 2746184"/>
              <a:gd name="connsiteX4" fmla="*/ 1373092 w 2746184"/>
              <a:gd name="connsiteY4" fmla="*/ 0 h 2746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6184" h="2746184">
                <a:moveTo>
                  <a:pt x="1373092" y="0"/>
                </a:moveTo>
                <a:cubicBezTo>
                  <a:pt x="2131430" y="0"/>
                  <a:pt x="2746184" y="614755"/>
                  <a:pt x="2746184" y="1373092"/>
                </a:cubicBezTo>
                <a:cubicBezTo>
                  <a:pt x="2746184" y="2131430"/>
                  <a:pt x="2131430" y="2746184"/>
                  <a:pt x="1373092" y="2746184"/>
                </a:cubicBezTo>
                <a:cubicBezTo>
                  <a:pt x="614754" y="2746184"/>
                  <a:pt x="0" y="2131430"/>
                  <a:pt x="0" y="1373092"/>
                </a:cubicBezTo>
                <a:cubicBezTo>
                  <a:pt x="0" y="614755"/>
                  <a:pt x="614754" y="0"/>
                  <a:pt x="1373092" y="0"/>
                </a:cubicBezTo>
                <a:close/>
              </a:path>
            </a:pathLst>
          </a:custGeom>
          <a:solidFill>
            <a:schemeClr val="bg1">
              <a:lumMod val="75000"/>
            </a:schemeClr>
          </a:solidFill>
        </p:spPr>
        <p:txBody>
          <a:bodyPr wrap="square">
            <a:noAutofit/>
          </a:bodyPr>
          <a:lstStyle/>
          <a:p>
            <a:endParaRPr lang="en-US"/>
          </a:p>
        </p:txBody>
      </p:sp>
      <p:sp>
        <p:nvSpPr>
          <p:cNvPr id="18" name="Picture Placeholder 17">
            <a:extLst>
              <a:ext uri="{FF2B5EF4-FFF2-40B4-BE49-F238E27FC236}">
                <a16:creationId xmlns:a16="http://schemas.microsoft.com/office/drawing/2014/main" id="{67B9EFDE-EFA8-4412-9928-954E75EE3AD7}"/>
              </a:ext>
            </a:extLst>
          </p:cNvPr>
          <p:cNvSpPr>
            <a:spLocks noGrp="1"/>
          </p:cNvSpPr>
          <p:nvPr>
            <p:ph type="pic" sz="quarter" idx="12"/>
          </p:nvPr>
        </p:nvSpPr>
        <p:spPr>
          <a:xfrm>
            <a:off x="13446798" y="5458131"/>
            <a:ext cx="2746184" cy="2746184"/>
          </a:xfrm>
          <a:custGeom>
            <a:avLst/>
            <a:gdLst>
              <a:gd name="connsiteX0" fmla="*/ 1373092 w 2746184"/>
              <a:gd name="connsiteY0" fmla="*/ 0 h 2746184"/>
              <a:gd name="connsiteX1" fmla="*/ 2746184 w 2746184"/>
              <a:gd name="connsiteY1" fmla="*/ 1373092 h 2746184"/>
              <a:gd name="connsiteX2" fmla="*/ 1373092 w 2746184"/>
              <a:gd name="connsiteY2" fmla="*/ 2746184 h 2746184"/>
              <a:gd name="connsiteX3" fmla="*/ 0 w 2746184"/>
              <a:gd name="connsiteY3" fmla="*/ 1373092 h 2746184"/>
              <a:gd name="connsiteX4" fmla="*/ 1373092 w 2746184"/>
              <a:gd name="connsiteY4" fmla="*/ 0 h 2746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6184" h="2746184">
                <a:moveTo>
                  <a:pt x="1373092" y="0"/>
                </a:moveTo>
                <a:cubicBezTo>
                  <a:pt x="2131430" y="0"/>
                  <a:pt x="2746184" y="614755"/>
                  <a:pt x="2746184" y="1373092"/>
                </a:cubicBezTo>
                <a:cubicBezTo>
                  <a:pt x="2746184" y="2131430"/>
                  <a:pt x="2131430" y="2746184"/>
                  <a:pt x="1373092" y="2746184"/>
                </a:cubicBezTo>
                <a:cubicBezTo>
                  <a:pt x="614754" y="2746184"/>
                  <a:pt x="0" y="2131430"/>
                  <a:pt x="0" y="1373092"/>
                </a:cubicBezTo>
                <a:cubicBezTo>
                  <a:pt x="0" y="614755"/>
                  <a:pt x="614754" y="0"/>
                  <a:pt x="1373092" y="0"/>
                </a:cubicBezTo>
                <a:close/>
              </a:path>
            </a:pathLst>
          </a:custGeom>
          <a:solidFill>
            <a:schemeClr val="bg1">
              <a:lumMod val="75000"/>
            </a:schemeClr>
          </a:solidFill>
        </p:spPr>
        <p:txBody>
          <a:bodyPr wrap="square">
            <a:noAutofit/>
          </a:bodyPr>
          <a:lstStyle/>
          <a:p>
            <a:endParaRPr lang="en-US"/>
          </a:p>
        </p:txBody>
      </p:sp>
      <p:sp>
        <p:nvSpPr>
          <p:cNvPr id="19" name="Picture Placeholder 18">
            <a:extLst>
              <a:ext uri="{FF2B5EF4-FFF2-40B4-BE49-F238E27FC236}">
                <a16:creationId xmlns:a16="http://schemas.microsoft.com/office/drawing/2014/main" id="{0CAF3A9A-3A1A-422D-8A13-4002B4D01331}"/>
              </a:ext>
            </a:extLst>
          </p:cNvPr>
          <p:cNvSpPr>
            <a:spLocks noGrp="1"/>
          </p:cNvSpPr>
          <p:nvPr>
            <p:ph type="pic" sz="quarter" idx="13"/>
          </p:nvPr>
        </p:nvSpPr>
        <p:spPr>
          <a:xfrm>
            <a:off x="13446798" y="1551965"/>
            <a:ext cx="2746184" cy="2746184"/>
          </a:xfrm>
          <a:custGeom>
            <a:avLst/>
            <a:gdLst>
              <a:gd name="connsiteX0" fmla="*/ 1373092 w 2746184"/>
              <a:gd name="connsiteY0" fmla="*/ 0 h 2746184"/>
              <a:gd name="connsiteX1" fmla="*/ 2746184 w 2746184"/>
              <a:gd name="connsiteY1" fmla="*/ 1373092 h 2746184"/>
              <a:gd name="connsiteX2" fmla="*/ 1373092 w 2746184"/>
              <a:gd name="connsiteY2" fmla="*/ 2746184 h 2746184"/>
              <a:gd name="connsiteX3" fmla="*/ 0 w 2746184"/>
              <a:gd name="connsiteY3" fmla="*/ 1373092 h 2746184"/>
              <a:gd name="connsiteX4" fmla="*/ 1373092 w 2746184"/>
              <a:gd name="connsiteY4" fmla="*/ 0 h 2746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6184" h="2746184">
                <a:moveTo>
                  <a:pt x="1373092" y="0"/>
                </a:moveTo>
                <a:cubicBezTo>
                  <a:pt x="2131430" y="0"/>
                  <a:pt x="2746184" y="614755"/>
                  <a:pt x="2746184" y="1373092"/>
                </a:cubicBezTo>
                <a:cubicBezTo>
                  <a:pt x="2746184" y="2131430"/>
                  <a:pt x="2131430" y="2746184"/>
                  <a:pt x="1373092" y="2746184"/>
                </a:cubicBezTo>
                <a:cubicBezTo>
                  <a:pt x="614754" y="2746184"/>
                  <a:pt x="0" y="2131430"/>
                  <a:pt x="0" y="1373092"/>
                </a:cubicBezTo>
                <a:cubicBezTo>
                  <a:pt x="0" y="614755"/>
                  <a:pt x="614754" y="0"/>
                  <a:pt x="1373092" y="0"/>
                </a:cubicBezTo>
                <a:close/>
              </a:path>
            </a:pathLst>
          </a:custGeom>
          <a:solidFill>
            <a:schemeClr val="bg1">
              <a:lumMod val="75000"/>
            </a:schemeClr>
          </a:solidFill>
        </p:spPr>
        <p:txBody>
          <a:bodyPr wrap="square">
            <a:noAutofit/>
          </a:bodyPr>
          <a:lstStyle/>
          <a:p>
            <a:endParaRPr lang="en-US"/>
          </a:p>
        </p:txBody>
      </p:sp>
      <p:sp>
        <p:nvSpPr>
          <p:cNvPr id="16" name="Picture Placeholder 15">
            <a:extLst>
              <a:ext uri="{FF2B5EF4-FFF2-40B4-BE49-F238E27FC236}">
                <a16:creationId xmlns:a16="http://schemas.microsoft.com/office/drawing/2014/main" id="{8CEC0479-033F-418D-9EAF-AF0D8A56C687}"/>
              </a:ext>
            </a:extLst>
          </p:cNvPr>
          <p:cNvSpPr>
            <a:spLocks noGrp="1"/>
          </p:cNvSpPr>
          <p:nvPr>
            <p:ph type="pic" sz="quarter" idx="10"/>
          </p:nvPr>
        </p:nvSpPr>
        <p:spPr>
          <a:xfrm>
            <a:off x="9541865" y="1551965"/>
            <a:ext cx="2746184" cy="2746184"/>
          </a:xfrm>
          <a:custGeom>
            <a:avLst/>
            <a:gdLst>
              <a:gd name="connsiteX0" fmla="*/ 1373092 w 2746184"/>
              <a:gd name="connsiteY0" fmla="*/ 0 h 2746184"/>
              <a:gd name="connsiteX1" fmla="*/ 2746184 w 2746184"/>
              <a:gd name="connsiteY1" fmla="*/ 1373092 h 2746184"/>
              <a:gd name="connsiteX2" fmla="*/ 1373092 w 2746184"/>
              <a:gd name="connsiteY2" fmla="*/ 2746184 h 2746184"/>
              <a:gd name="connsiteX3" fmla="*/ 0 w 2746184"/>
              <a:gd name="connsiteY3" fmla="*/ 1373092 h 2746184"/>
              <a:gd name="connsiteX4" fmla="*/ 1373092 w 2746184"/>
              <a:gd name="connsiteY4" fmla="*/ 0 h 2746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6184" h="2746184">
                <a:moveTo>
                  <a:pt x="1373092" y="0"/>
                </a:moveTo>
                <a:cubicBezTo>
                  <a:pt x="2131430" y="0"/>
                  <a:pt x="2746184" y="614755"/>
                  <a:pt x="2746184" y="1373092"/>
                </a:cubicBezTo>
                <a:cubicBezTo>
                  <a:pt x="2746184" y="2131430"/>
                  <a:pt x="2131430" y="2746184"/>
                  <a:pt x="1373092" y="2746184"/>
                </a:cubicBezTo>
                <a:cubicBezTo>
                  <a:pt x="614754" y="2746184"/>
                  <a:pt x="0" y="2131430"/>
                  <a:pt x="0" y="1373092"/>
                </a:cubicBezTo>
                <a:cubicBezTo>
                  <a:pt x="0" y="614755"/>
                  <a:pt x="614754" y="0"/>
                  <a:pt x="1373092" y="0"/>
                </a:cubicBezTo>
                <a:close/>
              </a:path>
            </a:pathLst>
          </a:custGeom>
          <a:solidFill>
            <a:schemeClr val="bg1">
              <a:lumMod val="75000"/>
            </a:schemeClr>
          </a:solidFill>
        </p:spPr>
        <p:txBody>
          <a:bodyPr wrap="square">
            <a:noAutofit/>
          </a:bodyPr>
          <a:lstStyle/>
          <a:p>
            <a:endParaRPr lang="en-US"/>
          </a:p>
        </p:txBody>
      </p:sp>
      <p:sp>
        <p:nvSpPr>
          <p:cNvPr id="26" name="任意多边形 11">
            <a:extLst>
              <a:ext uri="{FF2B5EF4-FFF2-40B4-BE49-F238E27FC236}">
                <a16:creationId xmlns:a16="http://schemas.microsoft.com/office/drawing/2014/main" id="{4D555F68-EE5C-4373-BE70-6EC7160B2762}"/>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nvGrpSpPr>
          <p:cNvPr id="12" name="Group 11">
            <a:extLst>
              <a:ext uri="{FF2B5EF4-FFF2-40B4-BE49-F238E27FC236}">
                <a16:creationId xmlns:a16="http://schemas.microsoft.com/office/drawing/2014/main" id="{BB1A8E70-A295-4760-BD74-D90E5F786BE8}"/>
              </a:ext>
            </a:extLst>
          </p:cNvPr>
          <p:cNvGrpSpPr/>
          <p:nvPr userDrawn="1"/>
        </p:nvGrpSpPr>
        <p:grpSpPr>
          <a:xfrm flipH="1">
            <a:off x="822960" y="709613"/>
            <a:ext cx="1844618" cy="507417"/>
            <a:chOff x="15617882" y="823913"/>
            <a:chExt cx="1844618" cy="507417"/>
          </a:xfrm>
        </p:grpSpPr>
        <p:sp>
          <p:nvSpPr>
            <p:cNvPr id="13" name="任意多边形: 形状 25">
              <a:extLst>
                <a:ext uri="{FF2B5EF4-FFF2-40B4-BE49-F238E27FC236}">
                  <a16:creationId xmlns:a16="http://schemas.microsoft.com/office/drawing/2014/main" id="{99165448-3931-458B-AD46-B2BCCB281CE6}"/>
                </a:ext>
              </a:extLst>
            </p:cNvPr>
            <p:cNvSpPr/>
            <p:nvPr/>
          </p:nvSpPr>
          <p:spPr>
            <a:xfrm flipH="1">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4" name="TextBox 13">
              <a:extLst>
                <a:ext uri="{FF2B5EF4-FFF2-40B4-BE49-F238E27FC236}">
                  <a16:creationId xmlns:a16="http://schemas.microsoft.com/office/drawing/2014/main" id="{CBD185A5-1EA0-4989-A9FF-58C9E1533DA1}"/>
                </a:ext>
              </a:extLst>
            </p:cNvPr>
            <p:cNvSpPr txBox="1"/>
            <p:nvPr/>
          </p:nvSpPr>
          <p:spPr>
            <a:xfrm>
              <a:off x="15617882" y="862169"/>
              <a:ext cx="1276952" cy="430887"/>
            </a:xfrm>
            <a:prstGeom prst="rect">
              <a:avLst/>
            </a:prstGeom>
            <a:noFill/>
          </p:spPr>
          <p:txBody>
            <a:bodyPr wrap="square" rtlCol="0">
              <a:spAutoFit/>
            </a:bodyPr>
            <a:lstStyle/>
            <a:p>
              <a:r>
                <a:rPr lang="en-US" altLang="zh-CN" sz="1100">
                  <a:solidFill>
                    <a:schemeClr val="bg1">
                      <a:lumMod val="65000"/>
                    </a:schemeClr>
                  </a:solidFill>
                </a:rPr>
                <a:t>Presentation Design</a:t>
              </a:r>
              <a:endParaRPr lang="en-US" sz="1100">
                <a:solidFill>
                  <a:schemeClr val="bg1">
                    <a:lumMod val="65000"/>
                  </a:schemeClr>
                </a:solidFill>
              </a:endParaRPr>
            </a:p>
          </p:txBody>
        </p:sp>
      </p:grpSp>
      <p:sp>
        <p:nvSpPr>
          <p:cNvPr id="23" name="TextBox 22">
            <a:extLst>
              <a:ext uri="{FF2B5EF4-FFF2-40B4-BE49-F238E27FC236}">
                <a16:creationId xmlns:a16="http://schemas.microsoft.com/office/drawing/2014/main" id="{32530FAB-0680-44CF-A8D3-EF4B87F92D83}"/>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4" name="TextBox 23">
            <a:extLst>
              <a:ext uri="{FF2B5EF4-FFF2-40B4-BE49-F238E27FC236}">
                <a16:creationId xmlns:a16="http://schemas.microsoft.com/office/drawing/2014/main" id="{3BA60E48-0C0C-4A5B-9866-59C3D94782E4}"/>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5" name="TextBox 24">
            <a:extLst>
              <a:ext uri="{FF2B5EF4-FFF2-40B4-BE49-F238E27FC236}">
                <a16:creationId xmlns:a16="http://schemas.microsoft.com/office/drawing/2014/main" id="{90D0C246-0995-42F7-8DC3-699DFC430D48}"/>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2039393411"/>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69_3-Conten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0D27855-B7AB-43DC-8431-1CA67C3FEB0B}"/>
              </a:ext>
            </a:extLst>
          </p:cNvPr>
          <p:cNvSpPr>
            <a:spLocks noGrp="1"/>
          </p:cNvSpPr>
          <p:nvPr>
            <p:ph type="pic" sz="quarter" idx="10"/>
          </p:nvPr>
        </p:nvSpPr>
        <p:spPr>
          <a:xfrm>
            <a:off x="1749670" y="1638297"/>
            <a:ext cx="7010404" cy="7010406"/>
          </a:xfrm>
          <a:custGeom>
            <a:avLst/>
            <a:gdLst>
              <a:gd name="connsiteX0" fmla="*/ 3505202 w 7010404"/>
              <a:gd name="connsiteY0" fmla="*/ 0 h 7010406"/>
              <a:gd name="connsiteX1" fmla="*/ 7010404 w 7010404"/>
              <a:gd name="connsiteY1" fmla="*/ 3505203 h 7010406"/>
              <a:gd name="connsiteX2" fmla="*/ 3505202 w 7010404"/>
              <a:gd name="connsiteY2" fmla="*/ 7010406 h 7010406"/>
              <a:gd name="connsiteX3" fmla="*/ 0 w 7010404"/>
              <a:gd name="connsiteY3" fmla="*/ 3505203 h 7010406"/>
              <a:gd name="connsiteX4" fmla="*/ 3505202 w 7010404"/>
              <a:gd name="connsiteY4" fmla="*/ 0 h 7010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0404" h="7010406">
                <a:moveTo>
                  <a:pt x="3505202" y="0"/>
                </a:moveTo>
                <a:cubicBezTo>
                  <a:pt x="5441073" y="0"/>
                  <a:pt x="7010404" y="1569333"/>
                  <a:pt x="7010404" y="3505203"/>
                </a:cubicBezTo>
                <a:cubicBezTo>
                  <a:pt x="7010404" y="5441073"/>
                  <a:pt x="5441073" y="7010406"/>
                  <a:pt x="3505202" y="7010406"/>
                </a:cubicBezTo>
                <a:cubicBezTo>
                  <a:pt x="1569332" y="7010406"/>
                  <a:pt x="0" y="5441073"/>
                  <a:pt x="0" y="3505203"/>
                </a:cubicBezTo>
                <a:cubicBezTo>
                  <a:pt x="0" y="1569333"/>
                  <a:pt x="1569332" y="0"/>
                  <a:pt x="3505202" y="0"/>
                </a:cubicBezTo>
                <a:close/>
              </a:path>
            </a:pathLst>
          </a:custGeom>
          <a:solidFill>
            <a:schemeClr val="bg1">
              <a:lumMod val="75000"/>
            </a:schemeClr>
          </a:solidFill>
        </p:spPr>
        <p:txBody>
          <a:bodyPr wrap="square">
            <a:noAutofit/>
          </a:bodyPr>
          <a:lstStyle/>
          <a:p>
            <a:endParaRPr lang="en-US"/>
          </a:p>
        </p:txBody>
      </p:sp>
      <p:sp>
        <p:nvSpPr>
          <p:cNvPr id="26" name="任意多边形 11">
            <a:extLst>
              <a:ext uri="{FF2B5EF4-FFF2-40B4-BE49-F238E27FC236}">
                <a16:creationId xmlns:a16="http://schemas.microsoft.com/office/drawing/2014/main" id="{4D555F68-EE5C-4373-BE70-6EC7160B2762}"/>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nvGrpSpPr>
          <p:cNvPr id="12" name="Group 11">
            <a:extLst>
              <a:ext uri="{FF2B5EF4-FFF2-40B4-BE49-F238E27FC236}">
                <a16:creationId xmlns:a16="http://schemas.microsoft.com/office/drawing/2014/main" id="{BB1A8E70-A295-4760-BD74-D90E5F786BE8}"/>
              </a:ext>
            </a:extLst>
          </p:cNvPr>
          <p:cNvGrpSpPr/>
          <p:nvPr userDrawn="1"/>
        </p:nvGrpSpPr>
        <p:grpSpPr>
          <a:xfrm flipH="1">
            <a:off x="822960" y="709613"/>
            <a:ext cx="1844618" cy="507417"/>
            <a:chOff x="15617882" y="823913"/>
            <a:chExt cx="1844618" cy="507417"/>
          </a:xfrm>
        </p:grpSpPr>
        <p:sp>
          <p:nvSpPr>
            <p:cNvPr id="13" name="任意多边形: 形状 25">
              <a:extLst>
                <a:ext uri="{FF2B5EF4-FFF2-40B4-BE49-F238E27FC236}">
                  <a16:creationId xmlns:a16="http://schemas.microsoft.com/office/drawing/2014/main" id="{99165448-3931-458B-AD46-B2BCCB281CE6}"/>
                </a:ext>
              </a:extLst>
            </p:cNvPr>
            <p:cNvSpPr/>
            <p:nvPr/>
          </p:nvSpPr>
          <p:spPr>
            <a:xfrm flipH="1">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4" name="TextBox 13">
              <a:extLst>
                <a:ext uri="{FF2B5EF4-FFF2-40B4-BE49-F238E27FC236}">
                  <a16:creationId xmlns:a16="http://schemas.microsoft.com/office/drawing/2014/main" id="{CBD185A5-1EA0-4989-A9FF-58C9E1533DA1}"/>
                </a:ext>
              </a:extLst>
            </p:cNvPr>
            <p:cNvSpPr txBox="1"/>
            <p:nvPr/>
          </p:nvSpPr>
          <p:spPr>
            <a:xfrm>
              <a:off x="15617882" y="862169"/>
              <a:ext cx="1276952" cy="430887"/>
            </a:xfrm>
            <a:prstGeom prst="rect">
              <a:avLst/>
            </a:prstGeom>
            <a:noFill/>
          </p:spPr>
          <p:txBody>
            <a:bodyPr wrap="square" rtlCol="0">
              <a:spAutoFit/>
            </a:bodyPr>
            <a:lstStyle/>
            <a:p>
              <a:r>
                <a:rPr lang="en-US" altLang="zh-CN" sz="1100">
                  <a:solidFill>
                    <a:schemeClr val="bg1">
                      <a:lumMod val="65000"/>
                    </a:schemeClr>
                  </a:solidFill>
                </a:rPr>
                <a:t>Presentation Design</a:t>
              </a:r>
              <a:endParaRPr lang="en-US" sz="1100">
                <a:solidFill>
                  <a:schemeClr val="bg1">
                    <a:lumMod val="65000"/>
                  </a:schemeClr>
                </a:solidFill>
              </a:endParaRPr>
            </a:p>
          </p:txBody>
        </p:sp>
      </p:grpSp>
      <p:sp>
        <p:nvSpPr>
          <p:cNvPr id="23" name="TextBox 22">
            <a:extLst>
              <a:ext uri="{FF2B5EF4-FFF2-40B4-BE49-F238E27FC236}">
                <a16:creationId xmlns:a16="http://schemas.microsoft.com/office/drawing/2014/main" id="{32530FAB-0680-44CF-A8D3-EF4B87F92D83}"/>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4" name="TextBox 23">
            <a:extLst>
              <a:ext uri="{FF2B5EF4-FFF2-40B4-BE49-F238E27FC236}">
                <a16:creationId xmlns:a16="http://schemas.microsoft.com/office/drawing/2014/main" id="{3BA60E48-0C0C-4A5B-9866-59C3D94782E4}"/>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5" name="TextBox 24">
            <a:extLst>
              <a:ext uri="{FF2B5EF4-FFF2-40B4-BE49-F238E27FC236}">
                <a16:creationId xmlns:a16="http://schemas.microsoft.com/office/drawing/2014/main" id="{90D0C246-0995-42F7-8DC3-699DFC430D48}"/>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2849933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000" fill="hold"/>
                                        <p:tgtEl>
                                          <p:spTgt spid="15"/>
                                        </p:tgtEl>
                                        <p:attrNameLst>
                                          <p:attrName>ppt_x</p:attrName>
                                        </p:attrNameLst>
                                      </p:cBhvr>
                                      <p:tavLst>
                                        <p:tav tm="0">
                                          <p:val>
                                            <p:strVal val="0-#ppt_w/2"/>
                                          </p:val>
                                        </p:tav>
                                        <p:tav tm="100000">
                                          <p:val>
                                            <p:strVal val="#ppt_x"/>
                                          </p:val>
                                        </p:tav>
                                      </p:tavLst>
                                    </p:anim>
                                    <p:anim calcmode="lin" valueType="num">
                                      <p:cBhvr additive="base">
                                        <p:cTn id="8" dur="10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70_3-Conten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E022362D-AF1A-4268-9633-1CC7EFD5F8E1}"/>
              </a:ext>
            </a:extLst>
          </p:cNvPr>
          <p:cNvSpPr>
            <a:spLocks noGrp="1"/>
          </p:cNvSpPr>
          <p:nvPr>
            <p:ph type="pic" sz="quarter" idx="10"/>
          </p:nvPr>
        </p:nvSpPr>
        <p:spPr>
          <a:xfrm>
            <a:off x="0" y="2971803"/>
            <a:ext cx="18288000" cy="4343397"/>
          </a:xfrm>
          <a:custGeom>
            <a:avLst/>
            <a:gdLst>
              <a:gd name="connsiteX0" fmla="*/ 0 w 18288000"/>
              <a:gd name="connsiteY0" fmla="*/ 0 h 4343397"/>
              <a:gd name="connsiteX1" fmla="*/ 18288000 w 18288000"/>
              <a:gd name="connsiteY1" fmla="*/ 0 h 4343397"/>
              <a:gd name="connsiteX2" fmla="*/ 18288000 w 18288000"/>
              <a:gd name="connsiteY2" fmla="*/ 4343397 h 4343397"/>
              <a:gd name="connsiteX3" fmla="*/ 0 w 18288000"/>
              <a:gd name="connsiteY3" fmla="*/ 4343397 h 4343397"/>
            </a:gdLst>
            <a:ahLst/>
            <a:cxnLst>
              <a:cxn ang="0">
                <a:pos x="connsiteX0" y="connsiteY0"/>
              </a:cxn>
              <a:cxn ang="0">
                <a:pos x="connsiteX1" y="connsiteY1"/>
              </a:cxn>
              <a:cxn ang="0">
                <a:pos x="connsiteX2" y="connsiteY2"/>
              </a:cxn>
              <a:cxn ang="0">
                <a:pos x="connsiteX3" y="connsiteY3"/>
              </a:cxn>
            </a:cxnLst>
            <a:rect l="l" t="t" r="r" b="b"/>
            <a:pathLst>
              <a:path w="18288000" h="4343397">
                <a:moveTo>
                  <a:pt x="0" y="0"/>
                </a:moveTo>
                <a:lnTo>
                  <a:pt x="18288000" y="0"/>
                </a:lnTo>
                <a:lnTo>
                  <a:pt x="18288000" y="4343397"/>
                </a:lnTo>
                <a:lnTo>
                  <a:pt x="0" y="4343397"/>
                </a:lnTo>
                <a:close/>
              </a:path>
            </a:pathLst>
          </a:custGeom>
          <a:solidFill>
            <a:schemeClr val="bg1">
              <a:lumMod val="75000"/>
            </a:schemeClr>
          </a:solidFill>
        </p:spPr>
        <p:txBody>
          <a:bodyPr wrap="square">
            <a:noAutofit/>
          </a:bodyPr>
          <a:lstStyle/>
          <a:p>
            <a:endParaRPr lang="en-US"/>
          </a:p>
        </p:txBody>
      </p:sp>
      <p:sp>
        <p:nvSpPr>
          <p:cNvPr id="26" name="任意多边形 11">
            <a:extLst>
              <a:ext uri="{FF2B5EF4-FFF2-40B4-BE49-F238E27FC236}">
                <a16:creationId xmlns:a16="http://schemas.microsoft.com/office/drawing/2014/main" id="{4D555F68-EE5C-4373-BE70-6EC7160B2762}"/>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nvGrpSpPr>
          <p:cNvPr id="12" name="Group 11">
            <a:extLst>
              <a:ext uri="{FF2B5EF4-FFF2-40B4-BE49-F238E27FC236}">
                <a16:creationId xmlns:a16="http://schemas.microsoft.com/office/drawing/2014/main" id="{BB1A8E70-A295-4760-BD74-D90E5F786BE8}"/>
              </a:ext>
            </a:extLst>
          </p:cNvPr>
          <p:cNvGrpSpPr/>
          <p:nvPr userDrawn="1"/>
        </p:nvGrpSpPr>
        <p:grpSpPr>
          <a:xfrm flipH="1">
            <a:off x="822960" y="709613"/>
            <a:ext cx="1844618" cy="507417"/>
            <a:chOff x="15617882" y="823913"/>
            <a:chExt cx="1844618" cy="507417"/>
          </a:xfrm>
        </p:grpSpPr>
        <p:sp>
          <p:nvSpPr>
            <p:cNvPr id="13" name="任意多边形: 形状 25">
              <a:extLst>
                <a:ext uri="{FF2B5EF4-FFF2-40B4-BE49-F238E27FC236}">
                  <a16:creationId xmlns:a16="http://schemas.microsoft.com/office/drawing/2014/main" id="{99165448-3931-458B-AD46-B2BCCB281CE6}"/>
                </a:ext>
              </a:extLst>
            </p:cNvPr>
            <p:cNvSpPr/>
            <p:nvPr/>
          </p:nvSpPr>
          <p:spPr>
            <a:xfrm flipH="1">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4" name="TextBox 13">
              <a:extLst>
                <a:ext uri="{FF2B5EF4-FFF2-40B4-BE49-F238E27FC236}">
                  <a16:creationId xmlns:a16="http://schemas.microsoft.com/office/drawing/2014/main" id="{CBD185A5-1EA0-4989-A9FF-58C9E1533DA1}"/>
                </a:ext>
              </a:extLst>
            </p:cNvPr>
            <p:cNvSpPr txBox="1"/>
            <p:nvPr/>
          </p:nvSpPr>
          <p:spPr>
            <a:xfrm>
              <a:off x="15617882" y="862169"/>
              <a:ext cx="1276952" cy="430887"/>
            </a:xfrm>
            <a:prstGeom prst="rect">
              <a:avLst/>
            </a:prstGeom>
            <a:noFill/>
          </p:spPr>
          <p:txBody>
            <a:bodyPr wrap="square" rtlCol="0">
              <a:spAutoFit/>
            </a:bodyPr>
            <a:lstStyle/>
            <a:p>
              <a:r>
                <a:rPr lang="en-US" altLang="zh-CN" sz="1100">
                  <a:solidFill>
                    <a:schemeClr val="bg1">
                      <a:lumMod val="65000"/>
                    </a:schemeClr>
                  </a:solidFill>
                </a:rPr>
                <a:t>Presentation Design</a:t>
              </a:r>
              <a:endParaRPr lang="en-US" sz="1100">
                <a:solidFill>
                  <a:schemeClr val="bg1">
                    <a:lumMod val="65000"/>
                  </a:schemeClr>
                </a:solidFill>
              </a:endParaRPr>
            </a:p>
          </p:txBody>
        </p:sp>
      </p:grpSp>
      <p:sp>
        <p:nvSpPr>
          <p:cNvPr id="23" name="TextBox 22">
            <a:extLst>
              <a:ext uri="{FF2B5EF4-FFF2-40B4-BE49-F238E27FC236}">
                <a16:creationId xmlns:a16="http://schemas.microsoft.com/office/drawing/2014/main" id="{32530FAB-0680-44CF-A8D3-EF4B87F92D83}"/>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4" name="TextBox 23">
            <a:extLst>
              <a:ext uri="{FF2B5EF4-FFF2-40B4-BE49-F238E27FC236}">
                <a16:creationId xmlns:a16="http://schemas.microsoft.com/office/drawing/2014/main" id="{3BA60E48-0C0C-4A5B-9866-59C3D94782E4}"/>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5" name="TextBox 24">
            <a:extLst>
              <a:ext uri="{FF2B5EF4-FFF2-40B4-BE49-F238E27FC236}">
                <a16:creationId xmlns:a16="http://schemas.microsoft.com/office/drawing/2014/main" id="{90D0C246-0995-42F7-8DC3-699DFC430D48}"/>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2416172393"/>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71_3-Content">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5E6C15A8-99C2-4A71-A375-C162936E74AD}"/>
              </a:ext>
            </a:extLst>
          </p:cNvPr>
          <p:cNvSpPr>
            <a:spLocks noGrp="1"/>
          </p:cNvSpPr>
          <p:nvPr>
            <p:ph type="pic" sz="quarter" idx="11"/>
          </p:nvPr>
        </p:nvSpPr>
        <p:spPr>
          <a:xfrm>
            <a:off x="1958114" y="5312476"/>
            <a:ext cx="3379524" cy="3379524"/>
          </a:xfrm>
          <a:custGeom>
            <a:avLst/>
            <a:gdLst>
              <a:gd name="connsiteX0" fmla="*/ 1689762 w 3379524"/>
              <a:gd name="connsiteY0" fmla="*/ 0 h 3379524"/>
              <a:gd name="connsiteX1" fmla="*/ 3379524 w 3379524"/>
              <a:gd name="connsiteY1" fmla="*/ 1689762 h 3379524"/>
              <a:gd name="connsiteX2" fmla="*/ 1689762 w 3379524"/>
              <a:gd name="connsiteY2" fmla="*/ 3379524 h 3379524"/>
              <a:gd name="connsiteX3" fmla="*/ 0 w 3379524"/>
              <a:gd name="connsiteY3" fmla="*/ 1689762 h 3379524"/>
              <a:gd name="connsiteX4" fmla="*/ 1689762 w 3379524"/>
              <a:gd name="connsiteY4" fmla="*/ 0 h 3379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9524" h="3379524">
                <a:moveTo>
                  <a:pt x="1689762" y="0"/>
                </a:moveTo>
                <a:cubicBezTo>
                  <a:pt x="2622992" y="0"/>
                  <a:pt x="3379524" y="756532"/>
                  <a:pt x="3379524" y="1689762"/>
                </a:cubicBezTo>
                <a:cubicBezTo>
                  <a:pt x="3379524" y="2622992"/>
                  <a:pt x="2622992" y="3379524"/>
                  <a:pt x="1689762" y="3379524"/>
                </a:cubicBezTo>
                <a:cubicBezTo>
                  <a:pt x="756532" y="3379524"/>
                  <a:pt x="0" y="2622992"/>
                  <a:pt x="0" y="1689762"/>
                </a:cubicBezTo>
                <a:cubicBezTo>
                  <a:pt x="0" y="756532"/>
                  <a:pt x="756532" y="0"/>
                  <a:pt x="1689762" y="0"/>
                </a:cubicBezTo>
                <a:close/>
              </a:path>
            </a:pathLst>
          </a:custGeom>
          <a:solidFill>
            <a:schemeClr val="bg1">
              <a:lumMod val="75000"/>
            </a:schemeClr>
          </a:solidFill>
        </p:spPr>
        <p:txBody>
          <a:bodyPr wrap="square">
            <a:noAutofit/>
          </a:bodyPr>
          <a:lstStyle/>
          <a:p>
            <a:endParaRPr lang="en-US"/>
          </a:p>
        </p:txBody>
      </p:sp>
      <p:sp>
        <p:nvSpPr>
          <p:cNvPr id="18" name="Picture Placeholder 17">
            <a:extLst>
              <a:ext uri="{FF2B5EF4-FFF2-40B4-BE49-F238E27FC236}">
                <a16:creationId xmlns:a16="http://schemas.microsoft.com/office/drawing/2014/main" id="{F82088C1-7E84-48E6-A763-647E62B48839}"/>
              </a:ext>
            </a:extLst>
          </p:cNvPr>
          <p:cNvSpPr>
            <a:spLocks noGrp="1"/>
          </p:cNvSpPr>
          <p:nvPr>
            <p:ph type="pic" sz="quarter" idx="12"/>
          </p:nvPr>
        </p:nvSpPr>
        <p:spPr>
          <a:xfrm>
            <a:off x="5675590" y="1595000"/>
            <a:ext cx="3379524" cy="3379524"/>
          </a:xfrm>
          <a:custGeom>
            <a:avLst/>
            <a:gdLst>
              <a:gd name="connsiteX0" fmla="*/ 1689762 w 3379524"/>
              <a:gd name="connsiteY0" fmla="*/ 0 h 3379524"/>
              <a:gd name="connsiteX1" fmla="*/ 3379524 w 3379524"/>
              <a:gd name="connsiteY1" fmla="*/ 1689762 h 3379524"/>
              <a:gd name="connsiteX2" fmla="*/ 1689762 w 3379524"/>
              <a:gd name="connsiteY2" fmla="*/ 3379524 h 3379524"/>
              <a:gd name="connsiteX3" fmla="*/ 0 w 3379524"/>
              <a:gd name="connsiteY3" fmla="*/ 1689762 h 3379524"/>
              <a:gd name="connsiteX4" fmla="*/ 1689762 w 3379524"/>
              <a:gd name="connsiteY4" fmla="*/ 0 h 3379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9524" h="3379524">
                <a:moveTo>
                  <a:pt x="1689762" y="0"/>
                </a:moveTo>
                <a:cubicBezTo>
                  <a:pt x="2622992" y="0"/>
                  <a:pt x="3379524" y="756532"/>
                  <a:pt x="3379524" y="1689762"/>
                </a:cubicBezTo>
                <a:cubicBezTo>
                  <a:pt x="3379524" y="2622992"/>
                  <a:pt x="2622992" y="3379524"/>
                  <a:pt x="1689762" y="3379524"/>
                </a:cubicBezTo>
                <a:cubicBezTo>
                  <a:pt x="756532" y="3379524"/>
                  <a:pt x="0" y="2622992"/>
                  <a:pt x="0" y="1689762"/>
                </a:cubicBezTo>
                <a:cubicBezTo>
                  <a:pt x="0" y="756532"/>
                  <a:pt x="756532" y="0"/>
                  <a:pt x="1689762" y="0"/>
                </a:cubicBezTo>
                <a:close/>
              </a:path>
            </a:pathLst>
          </a:custGeom>
          <a:solidFill>
            <a:schemeClr val="bg1">
              <a:lumMod val="75000"/>
            </a:schemeClr>
          </a:solidFill>
        </p:spPr>
        <p:txBody>
          <a:bodyPr wrap="square">
            <a:noAutofit/>
          </a:bodyPr>
          <a:lstStyle/>
          <a:p>
            <a:endParaRPr lang="en-US"/>
          </a:p>
        </p:txBody>
      </p:sp>
      <p:sp>
        <p:nvSpPr>
          <p:cNvPr id="19" name="Picture Placeholder 18">
            <a:extLst>
              <a:ext uri="{FF2B5EF4-FFF2-40B4-BE49-F238E27FC236}">
                <a16:creationId xmlns:a16="http://schemas.microsoft.com/office/drawing/2014/main" id="{AA2514FB-FDBA-4623-ACEB-89E23ACBD5AC}"/>
              </a:ext>
            </a:extLst>
          </p:cNvPr>
          <p:cNvSpPr>
            <a:spLocks noGrp="1"/>
          </p:cNvSpPr>
          <p:nvPr>
            <p:ph type="pic" sz="quarter" idx="13"/>
          </p:nvPr>
        </p:nvSpPr>
        <p:spPr>
          <a:xfrm>
            <a:off x="5675590" y="5312476"/>
            <a:ext cx="3379524" cy="3379524"/>
          </a:xfrm>
          <a:custGeom>
            <a:avLst/>
            <a:gdLst>
              <a:gd name="connsiteX0" fmla="*/ 1689762 w 3379524"/>
              <a:gd name="connsiteY0" fmla="*/ 0 h 3379524"/>
              <a:gd name="connsiteX1" fmla="*/ 3379524 w 3379524"/>
              <a:gd name="connsiteY1" fmla="*/ 1689762 h 3379524"/>
              <a:gd name="connsiteX2" fmla="*/ 1689762 w 3379524"/>
              <a:gd name="connsiteY2" fmla="*/ 3379524 h 3379524"/>
              <a:gd name="connsiteX3" fmla="*/ 0 w 3379524"/>
              <a:gd name="connsiteY3" fmla="*/ 1689762 h 3379524"/>
              <a:gd name="connsiteX4" fmla="*/ 1689762 w 3379524"/>
              <a:gd name="connsiteY4" fmla="*/ 0 h 3379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9524" h="3379524">
                <a:moveTo>
                  <a:pt x="1689762" y="0"/>
                </a:moveTo>
                <a:cubicBezTo>
                  <a:pt x="2622992" y="0"/>
                  <a:pt x="3379524" y="756532"/>
                  <a:pt x="3379524" y="1689762"/>
                </a:cubicBezTo>
                <a:cubicBezTo>
                  <a:pt x="3379524" y="2622992"/>
                  <a:pt x="2622992" y="3379524"/>
                  <a:pt x="1689762" y="3379524"/>
                </a:cubicBezTo>
                <a:cubicBezTo>
                  <a:pt x="756532" y="3379524"/>
                  <a:pt x="0" y="2622992"/>
                  <a:pt x="0" y="1689762"/>
                </a:cubicBezTo>
                <a:cubicBezTo>
                  <a:pt x="0" y="756532"/>
                  <a:pt x="756532" y="0"/>
                  <a:pt x="1689762" y="0"/>
                </a:cubicBezTo>
                <a:close/>
              </a:path>
            </a:pathLst>
          </a:custGeom>
          <a:solidFill>
            <a:schemeClr val="bg1">
              <a:lumMod val="75000"/>
            </a:schemeClr>
          </a:solidFill>
        </p:spPr>
        <p:txBody>
          <a:bodyPr wrap="square">
            <a:noAutofit/>
          </a:bodyPr>
          <a:lstStyle/>
          <a:p>
            <a:endParaRPr lang="en-US"/>
          </a:p>
        </p:txBody>
      </p:sp>
      <p:sp>
        <p:nvSpPr>
          <p:cNvPr id="16" name="Picture Placeholder 15">
            <a:extLst>
              <a:ext uri="{FF2B5EF4-FFF2-40B4-BE49-F238E27FC236}">
                <a16:creationId xmlns:a16="http://schemas.microsoft.com/office/drawing/2014/main" id="{85092433-D5E4-43B7-832B-F15DD2CC9950}"/>
              </a:ext>
            </a:extLst>
          </p:cNvPr>
          <p:cNvSpPr>
            <a:spLocks noGrp="1"/>
          </p:cNvSpPr>
          <p:nvPr>
            <p:ph type="pic" sz="quarter" idx="10"/>
          </p:nvPr>
        </p:nvSpPr>
        <p:spPr>
          <a:xfrm>
            <a:off x="1958114" y="1595000"/>
            <a:ext cx="3379524" cy="3379524"/>
          </a:xfrm>
          <a:custGeom>
            <a:avLst/>
            <a:gdLst>
              <a:gd name="connsiteX0" fmla="*/ 1689762 w 3379524"/>
              <a:gd name="connsiteY0" fmla="*/ 0 h 3379524"/>
              <a:gd name="connsiteX1" fmla="*/ 3379524 w 3379524"/>
              <a:gd name="connsiteY1" fmla="*/ 1689762 h 3379524"/>
              <a:gd name="connsiteX2" fmla="*/ 1689762 w 3379524"/>
              <a:gd name="connsiteY2" fmla="*/ 3379524 h 3379524"/>
              <a:gd name="connsiteX3" fmla="*/ 0 w 3379524"/>
              <a:gd name="connsiteY3" fmla="*/ 1689762 h 3379524"/>
              <a:gd name="connsiteX4" fmla="*/ 1689762 w 3379524"/>
              <a:gd name="connsiteY4" fmla="*/ 0 h 3379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9524" h="3379524">
                <a:moveTo>
                  <a:pt x="1689762" y="0"/>
                </a:moveTo>
                <a:cubicBezTo>
                  <a:pt x="2622992" y="0"/>
                  <a:pt x="3379524" y="756532"/>
                  <a:pt x="3379524" y="1689762"/>
                </a:cubicBezTo>
                <a:cubicBezTo>
                  <a:pt x="3379524" y="2622992"/>
                  <a:pt x="2622992" y="3379524"/>
                  <a:pt x="1689762" y="3379524"/>
                </a:cubicBezTo>
                <a:cubicBezTo>
                  <a:pt x="756532" y="3379524"/>
                  <a:pt x="0" y="2622992"/>
                  <a:pt x="0" y="1689762"/>
                </a:cubicBezTo>
                <a:cubicBezTo>
                  <a:pt x="0" y="756532"/>
                  <a:pt x="756532" y="0"/>
                  <a:pt x="1689762" y="0"/>
                </a:cubicBezTo>
                <a:close/>
              </a:path>
            </a:pathLst>
          </a:custGeom>
          <a:solidFill>
            <a:schemeClr val="bg1">
              <a:lumMod val="75000"/>
            </a:schemeClr>
          </a:solidFill>
        </p:spPr>
        <p:txBody>
          <a:bodyPr wrap="square">
            <a:noAutofit/>
          </a:bodyPr>
          <a:lstStyle/>
          <a:p>
            <a:endParaRPr lang="en-US"/>
          </a:p>
        </p:txBody>
      </p:sp>
      <p:sp>
        <p:nvSpPr>
          <p:cNvPr id="26" name="任意多边形 11">
            <a:extLst>
              <a:ext uri="{FF2B5EF4-FFF2-40B4-BE49-F238E27FC236}">
                <a16:creationId xmlns:a16="http://schemas.microsoft.com/office/drawing/2014/main" id="{4D555F68-EE5C-4373-BE70-6EC7160B2762}"/>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nvGrpSpPr>
          <p:cNvPr id="12" name="Group 11">
            <a:extLst>
              <a:ext uri="{FF2B5EF4-FFF2-40B4-BE49-F238E27FC236}">
                <a16:creationId xmlns:a16="http://schemas.microsoft.com/office/drawing/2014/main" id="{BB1A8E70-A295-4760-BD74-D90E5F786BE8}"/>
              </a:ext>
            </a:extLst>
          </p:cNvPr>
          <p:cNvGrpSpPr/>
          <p:nvPr userDrawn="1"/>
        </p:nvGrpSpPr>
        <p:grpSpPr>
          <a:xfrm flipH="1">
            <a:off x="822960" y="709613"/>
            <a:ext cx="1844618" cy="507417"/>
            <a:chOff x="15617882" y="823913"/>
            <a:chExt cx="1844618" cy="507417"/>
          </a:xfrm>
        </p:grpSpPr>
        <p:sp>
          <p:nvSpPr>
            <p:cNvPr id="13" name="任意多边形: 形状 25">
              <a:extLst>
                <a:ext uri="{FF2B5EF4-FFF2-40B4-BE49-F238E27FC236}">
                  <a16:creationId xmlns:a16="http://schemas.microsoft.com/office/drawing/2014/main" id="{99165448-3931-458B-AD46-B2BCCB281CE6}"/>
                </a:ext>
              </a:extLst>
            </p:cNvPr>
            <p:cNvSpPr/>
            <p:nvPr/>
          </p:nvSpPr>
          <p:spPr>
            <a:xfrm flipH="1">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4" name="TextBox 13">
              <a:extLst>
                <a:ext uri="{FF2B5EF4-FFF2-40B4-BE49-F238E27FC236}">
                  <a16:creationId xmlns:a16="http://schemas.microsoft.com/office/drawing/2014/main" id="{CBD185A5-1EA0-4989-A9FF-58C9E1533DA1}"/>
                </a:ext>
              </a:extLst>
            </p:cNvPr>
            <p:cNvSpPr txBox="1"/>
            <p:nvPr/>
          </p:nvSpPr>
          <p:spPr>
            <a:xfrm>
              <a:off x="15617882" y="862169"/>
              <a:ext cx="1276952" cy="430887"/>
            </a:xfrm>
            <a:prstGeom prst="rect">
              <a:avLst/>
            </a:prstGeom>
            <a:noFill/>
          </p:spPr>
          <p:txBody>
            <a:bodyPr wrap="square" rtlCol="0">
              <a:spAutoFit/>
            </a:bodyPr>
            <a:lstStyle/>
            <a:p>
              <a:r>
                <a:rPr lang="en-US" altLang="zh-CN" sz="1100">
                  <a:solidFill>
                    <a:schemeClr val="bg1">
                      <a:lumMod val="65000"/>
                    </a:schemeClr>
                  </a:solidFill>
                </a:rPr>
                <a:t>Presentation Design</a:t>
              </a:r>
              <a:endParaRPr lang="en-US" sz="1100">
                <a:solidFill>
                  <a:schemeClr val="bg1">
                    <a:lumMod val="65000"/>
                  </a:schemeClr>
                </a:solidFill>
              </a:endParaRPr>
            </a:p>
          </p:txBody>
        </p:sp>
      </p:grpSp>
      <p:sp>
        <p:nvSpPr>
          <p:cNvPr id="23" name="TextBox 22">
            <a:extLst>
              <a:ext uri="{FF2B5EF4-FFF2-40B4-BE49-F238E27FC236}">
                <a16:creationId xmlns:a16="http://schemas.microsoft.com/office/drawing/2014/main" id="{32530FAB-0680-44CF-A8D3-EF4B87F92D83}"/>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4" name="TextBox 23">
            <a:extLst>
              <a:ext uri="{FF2B5EF4-FFF2-40B4-BE49-F238E27FC236}">
                <a16:creationId xmlns:a16="http://schemas.microsoft.com/office/drawing/2014/main" id="{3BA60E48-0C0C-4A5B-9866-59C3D94782E4}"/>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5" name="TextBox 24">
            <a:extLst>
              <a:ext uri="{FF2B5EF4-FFF2-40B4-BE49-F238E27FC236}">
                <a16:creationId xmlns:a16="http://schemas.microsoft.com/office/drawing/2014/main" id="{90D0C246-0995-42F7-8DC3-699DFC430D48}"/>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1888412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1000" fill="hold"/>
                                        <p:tgtEl>
                                          <p:spTgt spid="16"/>
                                        </p:tgtEl>
                                        <p:attrNameLst>
                                          <p:attrName>ppt_w</p:attrName>
                                        </p:attrNameLst>
                                      </p:cBhvr>
                                      <p:tavLst>
                                        <p:tav tm="0">
                                          <p:val>
                                            <p:fltVal val="0"/>
                                          </p:val>
                                        </p:tav>
                                        <p:tav tm="100000">
                                          <p:val>
                                            <p:strVal val="#ppt_w"/>
                                          </p:val>
                                        </p:tav>
                                      </p:tavLst>
                                    </p:anim>
                                    <p:anim calcmode="lin" valueType="num">
                                      <p:cBhvr>
                                        <p:cTn id="8" dur="1000" fill="hold"/>
                                        <p:tgtEl>
                                          <p:spTgt spid="16"/>
                                        </p:tgtEl>
                                        <p:attrNameLst>
                                          <p:attrName>ppt_h</p:attrName>
                                        </p:attrNameLst>
                                      </p:cBhvr>
                                      <p:tavLst>
                                        <p:tav tm="0">
                                          <p:val>
                                            <p:fltVal val="0"/>
                                          </p:val>
                                        </p:tav>
                                        <p:tav tm="100000">
                                          <p:val>
                                            <p:strVal val="#ppt_h"/>
                                          </p:val>
                                        </p:tav>
                                      </p:tavLst>
                                    </p:anim>
                                    <p:animEffect transition="in" filter="fade">
                                      <p:cBhvr>
                                        <p:cTn id="9" dur="1000"/>
                                        <p:tgtEl>
                                          <p:spTgt spid="1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p:cTn id="12" dur="1000" fill="hold"/>
                                        <p:tgtEl>
                                          <p:spTgt spid="18"/>
                                        </p:tgtEl>
                                        <p:attrNameLst>
                                          <p:attrName>ppt_w</p:attrName>
                                        </p:attrNameLst>
                                      </p:cBhvr>
                                      <p:tavLst>
                                        <p:tav tm="0">
                                          <p:val>
                                            <p:fltVal val="0"/>
                                          </p:val>
                                        </p:tav>
                                        <p:tav tm="100000">
                                          <p:val>
                                            <p:strVal val="#ppt_w"/>
                                          </p:val>
                                        </p:tav>
                                      </p:tavLst>
                                    </p:anim>
                                    <p:anim calcmode="lin" valueType="num">
                                      <p:cBhvr>
                                        <p:cTn id="13" dur="1000" fill="hold"/>
                                        <p:tgtEl>
                                          <p:spTgt spid="18"/>
                                        </p:tgtEl>
                                        <p:attrNameLst>
                                          <p:attrName>ppt_h</p:attrName>
                                        </p:attrNameLst>
                                      </p:cBhvr>
                                      <p:tavLst>
                                        <p:tav tm="0">
                                          <p:val>
                                            <p:fltVal val="0"/>
                                          </p:val>
                                        </p:tav>
                                        <p:tav tm="100000">
                                          <p:val>
                                            <p:strVal val="#ppt_h"/>
                                          </p:val>
                                        </p:tav>
                                      </p:tavLst>
                                    </p:anim>
                                    <p:animEffect transition="in" filter="fade">
                                      <p:cBhvr>
                                        <p:cTn id="14" dur="1000"/>
                                        <p:tgtEl>
                                          <p:spTgt spid="1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1000" fill="hold"/>
                                        <p:tgtEl>
                                          <p:spTgt spid="17"/>
                                        </p:tgtEl>
                                        <p:attrNameLst>
                                          <p:attrName>ppt_w</p:attrName>
                                        </p:attrNameLst>
                                      </p:cBhvr>
                                      <p:tavLst>
                                        <p:tav tm="0">
                                          <p:val>
                                            <p:fltVal val="0"/>
                                          </p:val>
                                        </p:tav>
                                        <p:tav tm="100000">
                                          <p:val>
                                            <p:strVal val="#ppt_w"/>
                                          </p:val>
                                        </p:tav>
                                      </p:tavLst>
                                    </p:anim>
                                    <p:anim calcmode="lin" valueType="num">
                                      <p:cBhvr>
                                        <p:cTn id="18" dur="1000" fill="hold"/>
                                        <p:tgtEl>
                                          <p:spTgt spid="17"/>
                                        </p:tgtEl>
                                        <p:attrNameLst>
                                          <p:attrName>ppt_h</p:attrName>
                                        </p:attrNameLst>
                                      </p:cBhvr>
                                      <p:tavLst>
                                        <p:tav tm="0">
                                          <p:val>
                                            <p:fltVal val="0"/>
                                          </p:val>
                                        </p:tav>
                                        <p:tav tm="100000">
                                          <p:val>
                                            <p:strVal val="#ppt_h"/>
                                          </p:val>
                                        </p:tav>
                                      </p:tavLst>
                                    </p:anim>
                                    <p:animEffect transition="in" filter="fade">
                                      <p:cBhvr>
                                        <p:cTn id="19" dur="1000"/>
                                        <p:tgtEl>
                                          <p:spTgt spid="1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p:cTn id="22" dur="1000" fill="hold"/>
                                        <p:tgtEl>
                                          <p:spTgt spid="19"/>
                                        </p:tgtEl>
                                        <p:attrNameLst>
                                          <p:attrName>ppt_w</p:attrName>
                                        </p:attrNameLst>
                                      </p:cBhvr>
                                      <p:tavLst>
                                        <p:tav tm="0">
                                          <p:val>
                                            <p:fltVal val="0"/>
                                          </p:val>
                                        </p:tav>
                                        <p:tav tm="100000">
                                          <p:val>
                                            <p:strVal val="#ppt_w"/>
                                          </p:val>
                                        </p:tav>
                                      </p:tavLst>
                                    </p:anim>
                                    <p:anim calcmode="lin" valueType="num">
                                      <p:cBhvr>
                                        <p:cTn id="23" dur="1000" fill="hold"/>
                                        <p:tgtEl>
                                          <p:spTgt spid="19"/>
                                        </p:tgtEl>
                                        <p:attrNameLst>
                                          <p:attrName>ppt_h</p:attrName>
                                        </p:attrNameLst>
                                      </p:cBhvr>
                                      <p:tavLst>
                                        <p:tav tm="0">
                                          <p:val>
                                            <p:fltVal val="0"/>
                                          </p:val>
                                        </p:tav>
                                        <p:tav tm="100000">
                                          <p:val>
                                            <p:strVal val="#ppt_h"/>
                                          </p:val>
                                        </p:tav>
                                      </p:tavLst>
                                    </p:anim>
                                    <p:animEffect transition="in" filter="fade">
                                      <p:cBhvr>
                                        <p:cTn id="24"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16"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72_3-Conten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A8529E39-F8A5-4C9D-9E44-8DBC7A52944B}"/>
              </a:ext>
            </a:extLst>
          </p:cNvPr>
          <p:cNvSpPr>
            <a:spLocks noGrp="1"/>
          </p:cNvSpPr>
          <p:nvPr>
            <p:ph type="pic" sz="quarter" idx="10"/>
          </p:nvPr>
        </p:nvSpPr>
        <p:spPr>
          <a:xfrm>
            <a:off x="6798514" y="2204351"/>
            <a:ext cx="5864798" cy="5864800"/>
          </a:xfrm>
          <a:custGeom>
            <a:avLst/>
            <a:gdLst>
              <a:gd name="connsiteX0" fmla="*/ 2925204 w 5864798"/>
              <a:gd name="connsiteY0" fmla="*/ 1565703 h 5864800"/>
              <a:gd name="connsiteX1" fmla="*/ 1914111 w 5864798"/>
              <a:gd name="connsiteY1" fmla="*/ 1984511 h 5864800"/>
              <a:gd name="connsiteX2" fmla="*/ 1914114 w 5864798"/>
              <a:gd name="connsiteY2" fmla="*/ 4006697 h 5864800"/>
              <a:gd name="connsiteX3" fmla="*/ 3936301 w 5864798"/>
              <a:gd name="connsiteY3" fmla="*/ 4006700 h 5864800"/>
              <a:gd name="connsiteX4" fmla="*/ 3936298 w 5864798"/>
              <a:gd name="connsiteY4" fmla="*/ 1984513 h 5864800"/>
              <a:gd name="connsiteX5" fmla="*/ 2925204 w 5864798"/>
              <a:gd name="connsiteY5" fmla="*/ 1565703 h 5864800"/>
              <a:gd name="connsiteX6" fmla="*/ 2932399 w 5864798"/>
              <a:gd name="connsiteY6" fmla="*/ 0 h 5864800"/>
              <a:gd name="connsiteX7" fmla="*/ 5864798 w 5864798"/>
              <a:gd name="connsiteY7" fmla="*/ 2932400 h 5864800"/>
              <a:gd name="connsiteX8" fmla="*/ 2932399 w 5864798"/>
              <a:gd name="connsiteY8" fmla="*/ 5864800 h 5864800"/>
              <a:gd name="connsiteX9" fmla="*/ 0 w 5864798"/>
              <a:gd name="connsiteY9" fmla="*/ 2932400 h 5864800"/>
              <a:gd name="connsiteX10" fmla="*/ 2932399 w 5864798"/>
              <a:gd name="connsiteY10" fmla="*/ 0 h 586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64798" h="5864800">
                <a:moveTo>
                  <a:pt x="2925204" y="1565703"/>
                </a:moveTo>
                <a:cubicBezTo>
                  <a:pt x="2559260" y="1565703"/>
                  <a:pt x="2193317" y="1705305"/>
                  <a:pt x="1914111" y="1984511"/>
                </a:cubicBezTo>
                <a:cubicBezTo>
                  <a:pt x="1355701" y="2542921"/>
                  <a:pt x="1355702" y="3448285"/>
                  <a:pt x="1914114" y="4006697"/>
                </a:cubicBezTo>
                <a:cubicBezTo>
                  <a:pt x="2472526" y="4565109"/>
                  <a:pt x="3377890" y="4565111"/>
                  <a:pt x="3936301" y="4006700"/>
                </a:cubicBezTo>
                <a:cubicBezTo>
                  <a:pt x="4494712" y="3448289"/>
                  <a:pt x="4494710" y="2542925"/>
                  <a:pt x="3936298" y="1984513"/>
                </a:cubicBezTo>
                <a:cubicBezTo>
                  <a:pt x="3657092" y="1705307"/>
                  <a:pt x="3291148" y="1565704"/>
                  <a:pt x="2925204" y="1565703"/>
                </a:cubicBezTo>
                <a:close/>
                <a:moveTo>
                  <a:pt x="2932399" y="0"/>
                </a:moveTo>
                <a:cubicBezTo>
                  <a:pt x="4551918" y="0"/>
                  <a:pt x="5864798" y="1312880"/>
                  <a:pt x="5864798" y="2932400"/>
                </a:cubicBezTo>
                <a:cubicBezTo>
                  <a:pt x="5864798" y="4551920"/>
                  <a:pt x="4551918" y="5864800"/>
                  <a:pt x="2932399" y="5864800"/>
                </a:cubicBezTo>
                <a:cubicBezTo>
                  <a:pt x="1312880" y="5864800"/>
                  <a:pt x="0" y="4551920"/>
                  <a:pt x="0" y="2932400"/>
                </a:cubicBezTo>
                <a:cubicBezTo>
                  <a:pt x="0" y="1312880"/>
                  <a:pt x="1312880" y="0"/>
                  <a:pt x="2932399" y="0"/>
                </a:cubicBezTo>
                <a:close/>
              </a:path>
            </a:pathLst>
          </a:custGeom>
          <a:solidFill>
            <a:schemeClr val="bg1">
              <a:lumMod val="75000"/>
            </a:schemeClr>
          </a:solidFill>
        </p:spPr>
        <p:txBody>
          <a:bodyPr wrap="square">
            <a:noAutofit/>
          </a:bodyPr>
          <a:lstStyle/>
          <a:p>
            <a:endParaRPr lang="en-US"/>
          </a:p>
        </p:txBody>
      </p:sp>
      <p:sp>
        <p:nvSpPr>
          <p:cNvPr id="26" name="任意多边形 11">
            <a:extLst>
              <a:ext uri="{FF2B5EF4-FFF2-40B4-BE49-F238E27FC236}">
                <a16:creationId xmlns:a16="http://schemas.microsoft.com/office/drawing/2014/main" id="{4D555F68-EE5C-4373-BE70-6EC7160B2762}"/>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nvGrpSpPr>
          <p:cNvPr id="12" name="Group 11">
            <a:extLst>
              <a:ext uri="{FF2B5EF4-FFF2-40B4-BE49-F238E27FC236}">
                <a16:creationId xmlns:a16="http://schemas.microsoft.com/office/drawing/2014/main" id="{BB1A8E70-A295-4760-BD74-D90E5F786BE8}"/>
              </a:ext>
            </a:extLst>
          </p:cNvPr>
          <p:cNvGrpSpPr/>
          <p:nvPr userDrawn="1"/>
        </p:nvGrpSpPr>
        <p:grpSpPr>
          <a:xfrm flipH="1">
            <a:off x="822960" y="709613"/>
            <a:ext cx="1844618" cy="507417"/>
            <a:chOff x="15617882" y="823913"/>
            <a:chExt cx="1844618" cy="507417"/>
          </a:xfrm>
        </p:grpSpPr>
        <p:sp>
          <p:nvSpPr>
            <p:cNvPr id="13" name="任意多边形: 形状 25">
              <a:extLst>
                <a:ext uri="{FF2B5EF4-FFF2-40B4-BE49-F238E27FC236}">
                  <a16:creationId xmlns:a16="http://schemas.microsoft.com/office/drawing/2014/main" id="{99165448-3931-458B-AD46-B2BCCB281CE6}"/>
                </a:ext>
              </a:extLst>
            </p:cNvPr>
            <p:cNvSpPr/>
            <p:nvPr/>
          </p:nvSpPr>
          <p:spPr>
            <a:xfrm flipH="1">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4" name="TextBox 13">
              <a:extLst>
                <a:ext uri="{FF2B5EF4-FFF2-40B4-BE49-F238E27FC236}">
                  <a16:creationId xmlns:a16="http://schemas.microsoft.com/office/drawing/2014/main" id="{CBD185A5-1EA0-4989-A9FF-58C9E1533DA1}"/>
                </a:ext>
              </a:extLst>
            </p:cNvPr>
            <p:cNvSpPr txBox="1"/>
            <p:nvPr/>
          </p:nvSpPr>
          <p:spPr>
            <a:xfrm>
              <a:off x="15617882" y="862169"/>
              <a:ext cx="1276952" cy="430887"/>
            </a:xfrm>
            <a:prstGeom prst="rect">
              <a:avLst/>
            </a:prstGeom>
            <a:noFill/>
          </p:spPr>
          <p:txBody>
            <a:bodyPr wrap="square" rtlCol="0">
              <a:spAutoFit/>
            </a:bodyPr>
            <a:lstStyle/>
            <a:p>
              <a:r>
                <a:rPr lang="en-US" altLang="zh-CN" sz="1100">
                  <a:solidFill>
                    <a:schemeClr val="bg1">
                      <a:lumMod val="65000"/>
                    </a:schemeClr>
                  </a:solidFill>
                </a:rPr>
                <a:t>Presentation Design</a:t>
              </a:r>
              <a:endParaRPr lang="en-US" sz="1100">
                <a:solidFill>
                  <a:schemeClr val="bg1">
                    <a:lumMod val="65000"/>
                  </a:schemeClr>
                </a:solidFill>
              </a:endParaRPr>
            </a:p>
          </p:txBody>
        </p:sp>
      </p:grpSp>
      <p:sp>
        <p:nvSpPr>
          <p:cNvPr id="23" name="TextBox 22">
            <a:extLst>
              <a:ext uri="{FF2B5EF4-FFF2-40B4-BE49-F238E27FC236}">
                <a16:creationId xmlns:a16="http://schemas.microsoft.com/office/drawing/2014/main" id="{32530FAB-0680-44CF-A8D3-EF4B87F92D83}"/>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4" name="TextBox 23">
            <a:extLst>
              <a:ext uri="{FF2B5EF4-FFF2-40B4-BE49-F238E27FC236}">
                <a16:creationId xmlns:a16="http://schemas.microsoft.com/office/drawing/2014/main" id="{3BA60E48-0C0C-4A5B-9866-59C3D94782E4}"/>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5" name="TextBox 24">
            <a:extLst>
              <a:ext uri="{FF2B5EF4-FFF2-40B4-BE49-F238E27FC236}">
                <a16:creationId xmlns:a16="http://schemas.microsoft.com/office/drawing/2014/main" id="{90D0C246-0995-42F7-8DC3-699DFC430D48}"/>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22235025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1000" fill="hold"/>
                                        <p:tgtEl>
                                          <p:spTgt spid="15"/>
                                        </p:tgtEl>
                                        <p:attrNameLst>
                                          <p:attrName>ppt_w</p:attrName>
                                        </p:attrNameLst>
                                      </p:cBhvr>
                                      <p:tavLst>
                                        <p:tav tm="0">
                                          <p:val>
                                            <p:fltVal val="0"/>
                                          </p:val>
                                        </p:tav>
                                        <p:tav tm="100000">
                                          <p:val>
                                            <p:strVal val="#ppt_w"/>
                                          </p:val>
                                        </p:tav>
                                      </p:tavLst>
                                    </p:anim>
                                    <p:anim calcmode="lin" valueType="num">
                                      <p:cBhvr>
                                        <p:cTn id="8" dur="1000" fill="hold"/>
                                        <p:tgtEl>
                                          <p:spTgt spid="15"/>
                                        </p:tgtEl>
                                        <p:attrNameLst>
                                          <p:attrName>ppt_h</p:attrName>
                                        </p:attrNameLst>
                                      </p:cBhvr>
                                      <p:tavLst>
                                        <p:tav tm="0">
                                          <p:val>
                                            <p:fltVal val="0"/>
                                          </p:val>
                                        </p:tav>
                                        <p:tav tm="100000">
                                          <p:val>
                                            <p:strVal val="#ppt_h"/>
                                          </p:val>
                                        </p:tav>
                                      </p:tavLst>
                                    </p:anim>
                                    <p:animEffect transition="in" filter="fade">
                                      <p:cBhvr>
                                        <p:cTn id="9"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73_3-Conten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11490983-DFEA-42E4-A052-442300BA15EE}"/>
              </a:ext>
            </a:extLst>
          </p:cNvPr>
          <p:cNvSpPr>
            <a:spLocks noGrp="1"/>
          </p:cNvSpPr>
          <p:nvPr>
            <p:ph type="pic" sz="quarter" idx="10"/>
          </p:nvPr>
        </p:nvSpPr>
        <p:spPr>
          <a:xfrm>
            <a:off x="0" y="0"/>
            <a:ext cx="14881528" cy="10287000"/>
          </a:xfrm>
          <a:custGeom>
            <a:avLst/>
            <a:gdLst>
              <a:gd name="connsiteX0" fmla="*/ 0 w 14881528"/>
              <a:gd name="connsiteY0" fmla="*/ 0 h 10287000"/>
              <a:gd name="connsiteX1" fmla="*/ 562706 w 14881528"/>
              <a:gd name="connsiteY1" fmla="*/ 0 h 10287000"/>
              <a:gd name="connsiteX2" fmla="*/ 2865867 w 14881528"/>
              <a:gd name="connsiteY2" fmla="*/ 0 h 10287000"/>
              <a:gd name="connsiteX3" fmla="*/ 13092204 w 14881528"/>
              <a:gd name="connsiteY3" fmla="*/ 0 h 10287000"/>
              <a:gd name="connsiteX4" fmla="*/ 13233298 w 14881528"/>
              <a:gd name="connsiteY4" fmla="*/ 179544 h 10287000"/>
              <a:gd name="connsiteX5" fmla="*/ 14881528 w 14881528"/>
              <a:gd name="connsiteY5" fmla="*/ 5143500 h 10287000"/>
              <a:gd name="connsiteX6" fmla="*/ 13233298 w 14881528"/>
              <a:gd name="connsiteY6" fmla="*/ 10107456 h 10287000"/>
              <a:gd name="connsiteX7" fmla="*/ 13092204 w 14881528"/>
              <a:gd name="connsiteY7" fmla="*/ 10287000 h 10287000"/>
              <a:gd name="connsiteX8" fmla="*/ 2865867 w 14881528"/>
              <a:gd name="connsiteY8" fmla="*/ 10287000 h 10287000"/>
              <a:gd name="connsiteX9" fmla="*/ 562706 w 14881528"/>
              <a:gd name="connsiteY9" fmla="*/ 10287000 h 10287000"/>
              <a:gd name="connsiteX10" fmla="*/ 0 w 14881528"/>
              <a:gd name="connsiteY10"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81528" h="10287000">
                <a:moveTo>
                  <a:pt x="0" y="0"/>
                </a:moveTo>
                <a:lnTo>
                  <a:pt x="562706" y="0"/>
                </a:lnTo>
                <a:lnTo>
                  <a:pt x="2865867" y="0"/>
                </a:lnTo>
                <a:lnTo>
                  <a:pt x="13092204" y="0"/>
                </a:lnTo>
                <a:lnTo>
                  <a:pt x="13233298" y="179544"/>
                </a:lnTo>
                <a:cubicBezTo>
                  <a:pt x="14268492" y="1563762"/>
                  <a:pt x="14881528" y="3282040"/>
                  <a:pt x="14881528" y="5143500"/>
                </a:cubicBezTo>
                <a:cubicBezTo>
                  <a:pt x="14881528" y="7004960"/>
                  <a:pt x="14268492" y="8723238"/>
                  <a:pt x="13233298" y="10107456"/>
                </a:cubicBezTo>
                <a:lnTo>
                  <a:pt x="13092204" y="10287000"/>
                </a:lnTo>
                <a:lnTo>
                  <a:pt x="2865867" y="10287000"/>
                </a:lnTo>
                <a:lnTo>
                  <a:pt x="562706" y="10287000"/>
                </a:lnTo>
                <a:lnTo>
                  <a:pt x="0" y="10287000"/>
                </a:lnTo>
                <a:close/>
              </a:path>
            </a:pathLst>
          </a:custGeom>
          <a:solidFill>
            <a:schemeClr val="bg1">
              <a:lumMod val="75000"/>
            </a:schemeClr>
          </a:solidFill>
        </p:spPr>
        <p:txBody>
          <a:bodyPr wrap="square">
            <a:noAutofit/>
          </a:bodyPr>
          <a:lstStyle/>
          <a:p>
            <a:endParaRPr lang="en-US"/>
          </a:p>
        </p:txBody>
      </p:sp>
      <p:sp>
        <p:nvSpPr>
          <p:cNvPr id="26" name="任意多边形 11">
            <a:extLst>
              <a:ext uri="{FF2B5EF4-FFF2-40B4-BE49-F238E27FC236}">
                <a16:creationId xmlns:a16="http://schemas.microsoft.com/office/drawing/2014/main" id="{4D555F68-EE5C-4373-BE70-6EC7160B2762}"/>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nvGrpSpPr>
          <p:cNvPr id="12" name="Group 11">
            <a:extLst>
              <a:ext uri="{FF2B5EF4-FFF2-40B4-BE49-F238E27FC236}">
                <a16:creationId xmlns:a16="http://schemas.microsoft.com/office/drawing/2014/main" id="{BB1A8E70-A295-4760-BD74-D90E5F786BE8}"/>
              </a:ext>
            </a:extLst>
          </p:cNvPr>
          <p:cNvGrpSpPr/>
          <p:nvPr userDrawn="1"/>
        </p:nvGrpSpPr>
        <p:grpSpPr>
          <a:xfrm flipH="1">
            <a:off x="822960" y="709613"/>
            <a:ext cx="1844618" cy="507417"/>
            <a:chOff x="15617882" y="823913"/>
            <a:chExt cx="1844618" cy="507417"/>
          </a:xfrm>
        </p:grpSpPr>
        <p:sp>
          <p:nvSpPr>
            <p:cNvPr id="13" name="任意多边形: 形状 25">
              <a:extLst>
                <a:ext uri="{FF2B5EF4-FFF2-40B4-BE49-F238E27FC236}">
                  <a16:creationId xmlns:a16="http://schemas.microsoft.com/office/drawing/2014/main" id="{99165448-3931-458B-AD46-B2BCCB281CE6}"/>
                </a:ext>
              </a:extLst>
            </p:cNvPr>
            <p:cNvSpPr/>
            <p:nvPr/>
          </p:nvSpPr>
          <p:spPr>
            <a:xfrm flipH="1">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4" name="TextBox 13">
              <a:extLst>
                <a:ext uri="{FF2B5EF4-FFF2-40B4-BE49-F238E27FC236}">
                  <a16:creationId xmlns:a16="http://schemas.microsoft.com/office/drawing/2014/main" id="{CBD185A5-1EA0-4989-A9FF-58C9E1533DA1}"/>
                </a:ext>
              </a:extLst>
            </p:cNvPr>
            <p:cNvSpPr txBox="1"/>
            <p:nvPr/>
          </p:nvSpPr>
          <p:spPr>
            <a:xfrm>
              <a:off x="15617882" y="862169"/>
              <a:ext cx="1276952" cy="430887"/>
            </a:xfrm>
            <a:prstGeom prst="rect">
              <a:avLst/>
            </a:prstGeom>
            <a:noFill/>
          </p:spPr>
          <p:txBody>
            <a:bodyPr wrap="square" rtlCol="0">
              <a:spAutoFit/>
            </a:bodyPr>
            <a:lstStyle/>
            <a:p>
              <a:r>
                <a:rPr lang="en-US" altLang="zh-CN" sz="1100">
                  <a:solidFill>
                    <a:schemeClr val="bg1">
                      <a:lumMod val="65000"/>
                    </a:schemeClr>
                  </a:solidFill>
                </a:rPr>
                <a:t>Presentation Design</a:t>
              </a:r>
              <a:endParaRPr lang="en-US" sz="1100">
                <a:solidFill>
                  <a:schemeClr val="bg1">
                    <a:lumMod val="65000"/>
                  </a:schemeClr>
                </a:solidFill>
              </a:endParaRPr>
            </a:p>
          </p:txBody>
        </p:sp>
      </p:grpSp>
      <p:sp>
        <p:nvSpPr>
          <p:cNvPr id="23" name="TextBox 22">
            <a:extLst>
              <a:ext uri="{FF2B5EF4-FFF2-40B4-BE49-F238E27FC236}">
                <a16:creationId xmlns:a16="http://schemas.microsoft.com/office/drawing/2014/main" id="{32530FAB-0680-44CF-A8D3-EF4B87F92D83}"/>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4" name="TextBox 23">
            <a:extLst>
              <a:ext uri="{FF2B5EF4-FFF2-40B4-BE49-F238E27FC236}">
                <a16:creationId xmlns:a16="http://schemas.microsoft.com/office/drawing/2014/main" id="{3BA60E48-0C0C-4A5B-9866-59C3D94782E4}"/>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5" name="TextBox 24">
            <a:extLst>
              <a:ext uri="{FF2B5EF4-FFF2-40B4-BE49-F238E27FC236}">
                <a16:creationId xmlns:a16="http://schemas.microsoft.com/office/drawing/2014/main" id="{90D0C246-0995-42F7-8DC3-699DFC430D48}"/>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858614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000" fill="hold"/>
                                        <p:tgtEl>
                                          <p:spTgt spid="15"/>
                                        </p:tgtEl>
                                        <p:attrNameLst>
                                          <p:attrName>ppt_x</p:attrName>
                                        </p:attrNameLst>
                                      </p:cBhvr>
                                      <p:tavLst>
                                        <p:tav tm="0">
                                          <p:val>
                                            <p:strVal val="0-#ppt_w/2"/>
                                          </p:val>
                                        </p:tav>
                                        <p:tav tm="100000">
                                          <p:val>
                                            <p:strVal val="#ppt_x"/>
                                          </p:val>
                                        </p:tav>
                                      </p:tavLst>
                                    </p:anim>
                                    <p:anim calcmode="lin" valueType="num">
                                      <p:cBhvr additive="base">
                                        <p:cTn id="8" dur="10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74_3-Conten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0B528C35-B4B9-4156-937B-90EEA4813867}"/>
              </a:ext>
            </a:extLst>
          </p:cNvPr>
          <p:cNvSpPr>
            <a:spLocks noGrp="1"/>
          </p:cNvSpPr>
          <p:nvPr>
            <p:ph type="pic" sz="quarter" idx="10"/>
          </p:nvPr>
        </p:nvSpPr>
        <p:spPr>
          <a:xfrm>
            <a:off x="3165735" y="1085288"/>
            <a:ext cx="3750140" cy="8116397"/>
          </a:xfrm>
          <a:custGeom>
            <a:avLst/>
            <a:gdLst>
              <a:gd name="connsiteX0" fmla="*/ 722597 w 3750140"/>
              <a:gd name="connsiteY0" fmla="*/ 0 h 8116397"/>
              <a:gd name="connsiteX1" fmla="*/ 770516 w 3750140"/>
              <a:gd name="connsiteY1" fmla="*/ 2633 h 8116397"/>
              <a:gd name="connsiteX2" fmla="*/ 802461 w 3750140"/>
              <a:gd name="connsiteY2" fmla="*/ 12406 h 8116397"/>
              <a:gd name="connsiteX3" fmla="*/ 823816 w 3750140"/>
              <a:gd name="connsiteY3" fmla="*/ 54507 h 8116397"/>
              <a:gd name="connsiteX4" fmla="*/ 827461 w 3750140"/>
              <a:gd name="connsiteY4" fmla="*/ 106004 h 8116397"/>
              <a:gd name="connsiteX5" fmla="*/ 885102 w 3750140"/>
              <a:gd name="connsiteY5" fmla="*/ 234185 h 8116397"/>
              <a:gd name="connsiteX6" fmla="*/ 1022088 w 3750140"/>
              <a:gd name="connsiteY6" fmla="*/ 300720 h 8116397"/>
              <a:gd name="connsiteX7" fmla="*/ 1047608 w 3750140"/>
              <a:gd name="connsiteY7" fmla="*/ 301847 h 8116397"/>
              <a:gd name="connsiteX8" fmla="*/ 1827153 w 3750140"/>
              <a:gd name="connsiteY8" fmla="*/ 301847 h 8116397"/>
              <a:gd name="connsiteX9" fmla="*/ 1922988 w 3750140"/>
              <a:gd name="connsiteY9" fmla="*/ 301847 h 8116397"/>
              <a:gd name="connsiteX10" fmla="*/ 2702531 w 3750140"/>
              <a:gd name="connsiteY10" fmla="*/ 301847 h 8116397"/>
              <a:gd name="connsiteX11" fmla="*/ 2728053 w 3750140"/>
              <a:gd name="connsiteY11" fmla="*/ 300720 h 8116397"/>
              <a:gd name="connsiteX12" fmla="*/ 2865038 w 3750140"/>
              <a:gd name="connsiteY12" fmla="*/ 234185 h 8116397"/>
              <a:gd name="connsiteX13" fmla="*/ 2922679 w 3750140"/>
              <a:gd name="connsiteY13" fmla="*/ 106004 h 8116397"/>
              <a:gd name="connsiteX14" fmla="*/ 2926325 w 3750140"/>
              <a:gd name="connsiteY14" fmla="*/ 54507 h 8116397"/>
              <a:gd name="connsiteX15" fmla="*/ 2947680 w 3750140"/>
              <a:gd name="connsiteY15" fmla="*/ 12406 h 8116397"/>
              <a:gd name="connsiteX16" fmla="*/ 2979626 w 3750140"/>
              <a:gd name="connsiteY16" fmla="*/ 2633 h 8116397"/>
              <a:gd name="connsiteX17" fmla="*/ 3027544 w 3750140"/>
              <a:gd name="connsiteY17" fmla="*/ 0 h 8116397"/>
              <a:gd name="connsiteX18" fmla="*/ 3333458 w 3750140"/>
              <a:gd name="connsiteY18" fmla="*/ 3760 h 8116397"/>
              <a:gd name="connsiteX19" fmla="*/ 3497528 w 3750140"/>
              <a:gd name="connsiteY19" fmla="*/ 25562 h 8116397"/>
              <a:gd name="connsiteX20" fmla="*/ 3633470 w 3750140"/>
              <a:gd name="connsiteY20" fmla="*/ 112018 h 8116397"/>
              <a:gd name="connsiteX21" fmla="*/ 3720278 w 3750140"/>
              <a:gd name="connsiteY21" fmla="*/ 248470 h 8116397"/>
              <a:gd name="connsiteX22" fmla="*/ 3746321 w 3750140"/>
              <a:gd name="connsiteY22" fmla="*/ 397702 h 8116397"/>
              <a:gd name="connsiteX23" fmla="*/ 3750140 w 3750140"/>
              <a:gd name="connsiteY23" fmla="*/ 608204 h 8116397"/>
              <a:gd name="connsiteX24" fmla="*/ 3750140 w 3750140"/>
              <a:gd name="connsiteY24" fmla="*/ 7501428 h 8116397"/>
              <a:gd name="connsiteX25" fmla="*/ 3746321 w 3750140"/>
              <a:gd name="connsiteY25" fmla="*/ 7713434 h 8116397"/>
              <a:gd name="connsiteX26" fmla="*/ 3720278 w 3750140"/>
              <a:gd name="connsiteY26" fmla="*/ 7863794 h 8116397"/>
              <a:gd name="connsiteX27" fmla="*/ 3633470 w 3750140"/>
              <a:gd name="connsiteY27" fmla="*/ 7999493 h 8116397"/>
              <a:gd name="connsiteX28" fmla="*/ 3497528 w 3750140"/>
              <a:gd name="connsiteY28" fmla="*/ 8086325 h 8116397"/>
              <a:gd name="connsiteX29" fmla="*/ 3348389 w 3750140"/>
              <a:gd name="connsiteY29" fmla="*/ 8112637 h 8116397"/>
              <a:gd name="connsiteX30" fmla="*/ 3139007 w 3750140"/>
              <a:gd name="connsiteY30" fmla="*/ 8116397 h 8116397"/>
              <a:gd name="connsiteX31" fmla="*/ 611136 w 3750140"/>
              <a:gd name="connsiteY31" fmla="*/ 8116397 h 8116397"/>
              <a:gd name="connsiteX32" fmla="*/ 401750 w 3750140"/>
              <a:gd name="connsiteY32" fmla="*/ 8112637 h 8116397"/>
              <a:gd name="connsiteX33" fmla="*/ 252613 w 3750140"/>
              <a:gd name="connsiteY33" fmla="*/ 8086325 h 8116397"/>
              <a:gd name="connsiteX34" fmla="*/ 116674 w 3750140"/>
              <a:gd name="connsiteY34" fmla="*/ 7999493 h 8116397"/>
              <a:gd name="connsiteX35" fmla="*/ 30383 w 3750140"/>
              <a:gd name="connsiteY35" fmla="*/ 7863794 h 8116397"/>
              <a:gd name="connsiteX36" fmla="*/ 3820 w 3750140"/>
              <a:gd name="connsiteY36" fmla="*/ 7713434 h 8116397"/>
              <a:gd name="connsiteX37" fmla="*/ 0 w 3750140"/>
              <a:gd name="connsiteY37" fmla="*/ 7501428 h 8116397"/>
              <a:gd name="connsiteX38" fmla="*/ 0 w 3750140"/>
              <a:gd name="connsiteY38" fmla="*/ 608204 h 8116397"/>
              <a:gd name="connsiteX39" fmla="*/ 3820 w 3750140"/>
              <a:gd name="connsiteY39" fmla="*/ 397702 h 8116397"/>
              <a:gd name="connsiteX40" fmla="*/ 30383 w 3750140"/>
              <a:gd name="connsiteY40" fmla="*/ 248470 h 8116397"/>
              <a:gd name="connsiteX41" fmla="*/ 116674 w 3750140"/>
              <a:gd name="connsiteY41" fmla="*/ 112018 h 8116397"/>
              <a:gd name="connsiteX42" fmla="*/ 252613 w 3750140"/>
              <a:gd name="connsiteY42" fmla="*/ 25562 h 8116397"/>
              <a:gd name="connsiteX43" fmla="*/ 417205 w 3750140"/>
              <a:gd name="connsiteY43" fmla="*/ 3760 h 81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750140" h="8116397">
                <a:moveTo>
                  <a:pt x="722597" y="0"/>
                </a:moveTo>
                <a:cubicBezTo>
                  <a:pt x="738744" y="0"/>
                  <a:pt x="754891" y="754"/>
                  <a:pt x="770516" y="2633"/>
                </a:cubicBezTo>
                <a:cubicBezTo>
                  <a:pt x="781627" y="4136"/>
                  <a:pt x="793086" y="5639"/>
                  <a:pt x="802461" y="12406"/>
                </a:cubicBezTo>
                <a:cubicBezTo>
                  <a:pt x="815656" y="21803"/>
                  <a:pt x="821211" y="38343"/>
                  <a:pt x="823816" y="54507"/>
                </a:cubicBezTo>
                <a:cubicBezTo>
                  <a:pt x="826594" y="71798"/>
                  <a:pt x="825899" y="87585"/>
                  <a:pt x="827461" y="106004"/>
                </a:cubicBezTo>
                <a:cubicBezTo>
                  <a:pt x="831977" y="155246"/>
                  <a:pt x="852463" y="199603"/>
                  <a:pt x="885102" y="234185"/>
                </a:cubicBezTo>
                <a:cubicBezTo>
                  <a:pt x="919655" y="270649"/>
                  <a:pt x="968093" y="296209"/>
                  <a:pt x="1022088" y="300720"/>
                </a:cubicBezTo>
                <a:cubicBezTo>
                  <a:pt x="1037365" y="301847"/>
                  <a:pt x="1046742" y="301847"/>
                  <a:pt x="1047608" y="301847"/>
                </a:cubicBezTo>
                <a:lnTo>
                  <a:pt x="1827153" y="301847"/>
                </a:lnTo>
                <a:lnTo>
                  <a:pt x="1922988" y="301847"/>
                </a:lnTo>
                <a:lnTo>
                  <a:pt x="2702531" y="301847"/>
                </a:lnTo>
                <a:cubicBezTo>
                  <a:pt x="2703400" y="301847"/>
                  <a:pt x="2712776" y="301847"/>
                  <a:pt x="2728053" y="300720"/>
                </a:cubicBezTo>
                <a:cubicBezTo>
                  <a:pt x="2782049" y="296209"/>
                  <a:pt x="2830488" y="270649"/>
                  <a:pt x="2865038" y="234185"/>
                </a:cubicBezTo>
                <a:cubicBezTo>
                  <a:pt x="2897678" y="199603"/>
                  <a:pt x="2918166" y="155246"/>
                  <a:pt x="2922679" y="106004"/>
                </a:cubicBezTo>
                <a:cubicBezTo>
                  <a:pt x="2924241" y="87585"/>
                  <a:pt x="2923546" y="71798"/>
                  <a:pt x="2926325" y="54507"/>
                </a:cubicBezTo>
                <a:cubicBezTo>
                  <a:pt x="2928930" y="38343"/>
                  <a:pt x="2934485" y="21803"/>
                  <a:pt x="2947680" y="12406"/>
                </a:cubicBezTo>
                <a:cubicBezTo>
                  <a:pt x="2957055" y="5639"/>
                  <a:pt x="2968514" y="4136"/>
                  <a:pt x="2979626" y="2633"/>
                </a:cubicBezTo>
                <a:cubicBezTo>
                  <a:pt x="2995253" y="754"/>
                  <a:pt x="3011396" y="0"/>
                  <a:pt x="3027544" y="0"/>
                </a:cubicBezTo>
                <a:lnTo>
                  <a:pt x="3333458" y="3760"/>
                </a:lnTo>
                <a:cubicBezTo>
                  <a:pt x="3392836" y="-3007"/>
                  <a:pt x="3446136" y="5639"/>
                  <a:pt x="3497528" y="25562"/>
                </a:cubicBezTo>
                <a:cubicBezTo>
                  <a:pt x="3548744" y="45861"/>
                  <a:pt x="3595274" y="74053"/>
                  <a:pt x="3633470" y="112018"/>
                </a:cubicBezTo>
                <a:cubicBezTo>
                  <a:pt x="3671490" y="149985"/>
                  <a:pt x="3701527" y="196596"/>
                  <a:pt x="3720278" y="248470"/>
                </a:cubicBezTo>
                <a:cubicBezTo>
                  <a:pt x="3735209" y="295833"/>
                  <a:pt x="3742502" y="341318"/>
                  <a:pt x="3746321" y="397702"/>
                </a:cubicBezTo>
                <a:cubicBezTo>
                  <a:pt x="3750140" y="453712"/>
                  <a:pt x="3750140" y="520244"/>
                  <a:pt x="3750140" y="608204"/>
                </a:cubicBezTo>
                <a:lnTo>
                  <a:pt x="3750140" y="7501428"/>
                </a:lnTo>
                <a:cubicBezTo>
                  <a:pt x="3750140" y="7590516"/>
                  <a:pt x="3750140" y="7657051"/>
                  <a:pt x="3746321" y="7713434"/>
                </a:cubicBezTo>
                <a:cubicBezTo>
                  <a:pt x="3742502" y="7769818"/>
                  <a:pt x="3735209" y="7816432"/>
                  <a:pt x="3720278" y="7863794"/>
                </a:cubicBezTo>
                <a:cubicBezTo>
                  <a:pt x="3701354" y="7915668"/>
                  <a:pt x="3671318" y="7961528"/>
                  <a:pt x="3633470" y="7999493"/>
                </a:cubicBezTo>
                <a:cubicBezTo>
                  <a:pt x="3595448" y="8037458"/>
                  <a:pt x="3549266" y="8067528"/>
                  <a:pt x="3497528" y="8086325"/>
                </a:cubicBezTo>
                <a:cubicBezTo>
                  <a:pt x="3450302" y="8101361"/>
                  <a:pt x="3404293" y="8108880"/>
                  <a:pt x="3348389" y="8112637"/>
                </a:cubicBezTo>
                <a:cubicBezTo>
                  <a:pt x="3292484" y="8116397"/>
                  <a:pt x="3226510" y="8116397"/>
                  <a:pt x="3139007" y="8116397"/>
                </a:cubicBezTo>
                <a:lnTo>
                  <a:pt x="611136" y="8116397"/>
                </a:lnTo>
                <a:cubicBezTo>
                  <a:pt x="523632" y="8116397"/>
                  <a:pt x="457657" y="8116397"/>
                  <a:pt x="401750" y="8112637"/>
                </a:cubicBezTo>
                <a:cubicBezTo>
                  <a:pt x="345847" y="8108880"/>
                  <a:pt x="299839" y="8101361"/>
                  <a:pt x="252613" y="8086325"/>
                </a:cubicBezTo>
                <a:cubicBezTo>
                  <a:pt x="200877" y="8067528"/>
                  <a:pt x="154694" y="8037458"/>
                  <a:pt x="116674" y="7999493"/>
                </a:cubicBezTo>
                <a:cubicBezTo>
                  <a:pt x="78823" y="7961528"/>
                  <a:pt x="49307" y="7915668"/>
                  <a:pt x="30383" y="7863794"/>
                </a:cubicBezTo>
                <a:cubicBezTo>
                  <a:pt x="15452" y="7816432"/>
                  <a:pt x="7639" y="7769818"/>
                  <a:pt x="3820" y="7713434"/>
                </a:cubicBezTo>
                <a:cubicBezTo>
                  <a:pt x="0" y="7657051"/>
                  <a:pt x="0" y="7590516"/>
                  <a:pt x="0" y="7501428"/>
                </a:cubicBezTo>
                <a:lnTo>
                  <a:pt x="0" y="608204"/>
                </a:lnTo>
                <a:cubicBezTo>
                  <a:pt x="0" y="520244"/>
                  <a:pt x="0" y="453712"/>
                  <a:pt x="3820" y="397702"/>
                </a:cubicBezTo>
                <a:cubicBezTo>
                  <a:pt x="7639" y="341318"/>
                  <a:pt x="15452" y="295833"/>
                  <a:pt x="30383" y="248470"/>
                </a:cubicBezTo>
                <a:cubicBezTo>
                  <a:pt x="49133" y="196596"/>
                  <a:pt x="78650" y="149985"/>
                  <a:pt x="116674" y="112018"/>
                </a:cubicBezTo>
                <a:cubicBezTo>
                  <a:pt x="154868" y="74053"/>
                  <a:pt x="201397" y="45861"/>
                  <a:pt x="252613" y="25562"/>
                </a:cubicBezTo>
                <a:cubicBezTo>
                  <a:pt x="304004" y="5639"/>
                  <a:pt x="357827" y="-3007"/>
                  <a:pt x="417205" y="3760"/>
                </a:cubicBezTo>
                <a:close/>
              </a:path>
            </a:pathLst>
          </a:custGeom>
          <a:solidFill>
            <a:schemeClr val="bg1">
              <a:lumMod val="75000"/>
            </a:schemeClr>
          </a:solidFill>
        </p:spPr>
        <p:txBody>
          <a:bodyPr wrap="square">
            <a:noAutofit/>
          </a:bodyPr>
          <a:lstStyle/>
          <a:p>
            <a:endParaRPr lang="en-US"/>
          </a:p>
        </p:txBody>
      </p:sp>
      <p:sp>
        <p:nvSpPr>
          <p:cNvPr id="26" name="任意多边形 11">
            <a:extLst>
              <a:ext uri="{FF2B5EF4-FFF2-40B4-BE49-F238E27FC236}">
                <a16:creationId xmlns:a16="http://schemas.microsoft.com/office/drawing/2014/main" id="{4D555F68-EE5C-4373-BE70-6EC7160B2762}"/>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nvGrpSpPr>
          <p:cNvPr id="12" name="Group 11">
            <a:extLst>
              <a:ext uri="{FF2B5EF4-FFF2-40B4-BE49-F238E27FC236}">
                <a16:creationId xmlns:a16="http://schemas.microsoft.com/office/drawing/2014/main" id="{BB1A8E70-A295-4760-BD74-D90E5F786BE8}"/>
              </a:ext>
            </a:extLst>
          </p:cNvPr>
          <p:cNvGrpSpPr/>
          <p:nvPr userDrawn="1"/>
        </p:nvGrpSpPr>
        <p:grpSpPr>
          <a:xfrm flipH="1">
            <a:off x="822960" y="709613"/>
            <a:ext cx="1844618" cy="507417"/>
            <a:chOff x="15617882" y="823913"/>
            <a:chExt cx="1844618" cy="507417"/>
          </a:xfrm>
        </p:grpSpPr>
        <p:sp>
          <p:nvSpPr>
            <p:cNvPr id="13" name="任意多边形: 形状 25">
              <a:extLst>
                <a:ext uri="{FF2B5EF4-FFF2-40B4-BE49-F238E27FC236}">
                  <a16:creationId xmlns:a16="http://schemas.microsoft.com/office/drawing/2014/main" id="{99165448-3931-458B-AD46-B2BCCB281CE6}"/>
                </a:ext>
              </a:extLst>
            </p:cNvPr>
            <p:cNvSpPr/>
            <p:nvPr/>
          </p:nvSpPr>
          <p:spPr>
            <a:xfrm flipH="1">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4" name="TextBox 13">
              <a:extLst>
                <a:ext uri="{FF2B5EF4-FFF2-40B4-BE49-F238E27FC236}">
                  <a16:creationId xmlns:a16="http://schemas.microsoft.com/office/drawing/2014/main" id="{CBD185A5-1EA0-4989-A9FF-58C9E1533DA1}"/>
                </a:ext>
              </a:extLst>
            </p:cNvPr>
            <p:cNvSpPr txBox="1"/>
            <p:nvPr/>
          </p:nvSpPr>
          <p:spPr>
            <a:xfrm>
              <a:off x="15617882" y="862169"/>
              <a:ext cx="1276952" cy="430887"/>
            </a:xfrm>
            <a:prstGeom prst="rect">
              <a:avLst/>
            </a:prstGeom>
            <a:noFill/>
          </p:spPr>
          <p:txBody>
            <a:bodyPr wrap="square" rtlCol="0">
              <a:spAutoFit/>
            </a:bodyPr>
            <a:lstStyle/>
            <a:p>
              <a:r>
                <a:rPr lang="en-US" altLang="zh-CN" sz="1100">
                  <a:solidFill>
                    <a:schemeClr val="bg1">
                      <a:lumMod val="65000"/>
                    </a:schemeClr>
                  </a:solidFill>
                </a:rPr>
                <a:t>Presentation Design</a:t>
              </a:r>
              <a:endParaRPr lang="en-US" sz="1100">
                <a:solidFill>
                  <a:schemeClr val="bg1">
                    <a:lumMod val="65000"/>
                  </a:schemeClr>
                </a:solidFill>
              </a:endParaRPr>
            </a:p>
          </p:txBody>
        </p:sp>
      </p:grpSp>
      <p:sp>
        <p:nvSpPr>
          <p:cNvPr id="23" name="TextBox 22">
            <a:extLst>
              <a:ext uri="{FF2B5EF4-FFF2-40B4-BE49-F238E27FC236}">
                <a16:creationId xmlns:a16="http://schemas.microsoft.com/office/drawing/2014/main" id="{32530FAB-0680-44CF-A8D3-EF4B87F92D83}"/>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4" name="TextBox 23">
            <a:extLst>
              <a:ext uri="{FF2B5EF4-FFF2-40B4-BE49-F238E27FC236}">
                <a16:creationId xmlns:a16="http://schemas.microsoft.com/office/drawing/2014/main" id="{3BA60E48-0C0C-4A5B-9866-59C3D94782E4}"/>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5" name="TextBox 24">
            <a:extLst>
              <a:ext uri="{FF2B5EF4-FFF2-40B4-BE49-F238E27FC236}">
                <a16:creationId xmlns:a16="http://schemas.microsoft.com/office/drawing/2014/main" id="{90D0C246-0995-42F7-8DC3-699DFC430D48}"/>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3891112205"/>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75_3-Conten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DA5E9AD6-0F79-4F47-ABA8-0D0571E27CBA}"/>
              </a:ext>
            </a:extLst>
          </p:cNvPr>
          <p:cNvSpPr>
            <a:spLocks noGrp="1"/>
          </p:cNvSpPr>
          <p:nvPr>
            <p:ph type="pic" sz="quarter" idx="10"/>
          </p:nvPr>
        </p:nvSpPr>
        <p:spPr>
          <a:xfrm>
            <a:off x="8174121" y="1945038"/>
            <a:ext cx="8512118" cy="6366204"/>
          </a:xfrm>
          <a:custGeom>
            <a:avLst/>
            <a:gdLst>
              <a:gd name="connsiteX0" fmla="*/ 0 w 8512118"/>
              <a:gd name="connsiteY0" fmla="*/ 0 h 6366204"/>
              <a:gd name="connsiteX1" fmla="*/ 8512118 w 8512118"/>
              <a:gd name="connsiteY1" fmla="*/ 0 h 6366204"/>
              <a:gd name="connsiteX2" fmla="*/ 8512118 w 8512118"/>
              <a:gd name="connsiteY2" fmla="*/ 6366204 h 6366204"/>
              <a:gd name="connsiteX3" fmla="*/ 0 w 8512118"/>
              <a:gd name="connsiteY3" fmla="*/ 6366204 h 6366204"/>
            </a:gdLst>
            <a:ahLst/>
            <a:cxnLst>
              <a:cxn ang="0">
                <a:pos x="connsiteX0" y="connsiteY0"/>
              </a:cxn>
              <a:cxn ang="0">
                <a:pos x="connsiteX1" y="connsiteY1"/>
              </a:cxn>
              <a:cxn ang="0">
                <a:pos x="connsiteX2" y="connsiteY2"/>
              </a:cxn>
              <a:cxn ang="0">
                <a:pos x="connsiteX3" y="connsiteY3"/>
              </a:cxn>
            </a:cxnLst>
            <a:rect l="l" t="t" r="r" b="b"/>
            <a:pathLst>
              <a:path w="8512118" h="6366204">
                <a:moveTo>
                  <a:pt x="0" y="0"/>
                </a:moveTo>
                <a:lnTo>
                  <a:pt x="8512118" y="0"/>
                </a:lnTo>
                <a:lnTo>
                  <a:pt x="8512118" y="6366204"/>
                </a:lnTo>
                <a:lnTo>
                  <a:pt x="0" y="6366204"/>
                </a:lnTo>
                <a:close/>
              </a:path>
            </a:pathLst>
          </a:custGeom>
          <a:solidFill>
            <a:schemeClr val="bg1">
              <a:lumMod val="75000"/>
            </a:schemeClr>
          </a:solidFill>
        </p:spPr>
        <p:txBody>
          <a:bodyPr wrap="square">
            <a:noAutofit/>
          </a:bodyPr>
          <a:lstStyle/>
          <a:p>
            <a:endParaRPr lang="en-US"/>
          </a:p>
        </p:txBody>
      </p:sp>
      <p:sp>
        <p:nvSpPr>
          <p:cNvPr id="26" name="任意多边形 11">
            <a:extLst>
              <a:ext uri="{FF2B5EF4-FFF2-40B4-BE49-F238E27FC236}">
                <a16:creationId xmlns:a16="http://schemas.microsoft.com/office/drawing/2014/main" id="{4D555F68-EE5C-4373-BE70-6EC7160B2762}"/>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nvGrpSpPr>
          <p:cNvPr id="12" name="Group 11">
            <a:extLst>
              <a:ext uri="{FF2B5EF4-FFF2-40B4-BE49-F238E27FC236}">
                <a16:creationId xmlns:a16="http://schemas.microsoft.com/office/drawing/2014/main" id="{BB1A8E70-A295-4760-BD74-D90E5F786BE8}"/>
              </a:ext>
            </a:extLst>
          </p:cNvPr>
          <p:cNvGrpSpPr/>
          <p:nvPr userDrawn="1"/>
        </p:nvGrpSpPr>
        <p:grpSpPr>
          <a:xfrm flipH="1">
            <a:off x="822960" y="709613"/>
            <a:ext cx="1844618" cy="507417"/>
            <a:chOff x="15617882" y="823913"/>
            <a:chExt cx="1844618" cy="507417"/>
          </a:xfrm>
        </p:grpSpPr>
        <p:sp>
          <p:nvSpPr>
            <p:cNvPr id="13" name="任意多边形: 形状 25">
              <a:extLst>
                <a:ext uri="{FF2B5EF4-FFF2-40B4-BE49-F238E27FC236}">
                  <a16:creationId xmlns:a16="http://schemas.microsoft.com/office/drawing/2014/main" id="{99165448-3931-458B-AD46-B2BCCB281CE6}"/>
                </a:ext>
              </a:extLst>
            </p:cNvPr>
            <p:cNvSpPr/>
            <p:nvPr/>
          </p:nvSpPr>
          <p:spPr>
            <a:xfrm flipH="1">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4" name="TextBox 13">
              <a:extLst>
                <a:ext uri="{FF2B5EF4-FFF2-40B4-BE49-F238E27FC236}">
                  <a16:creationId xmlns:a16="http://schemas.microsoft.com/office/drawing/2014/main" id="{CBD185A5-1EA0-4989-A9FF-58C9E1533DA1}"/>
                </a:ext>
              </a:extLst>
            </p:cNvPr>
            <p:cNvSpPr txBox="1"/>
            <p:nvPr/>
          </p:nvSpPr>
          <p:spPr>
            <a:xfrm>
              <a:off x="15617882" y="862169"/>
              <a:ext cx="1276952" cy="430887"/>
            </a:xfrm>
            <a:prstGeom prst="rect">
              <a:avLst/>
            </a:prstGeom>
            <a:noFill/>
          </p:spPr>
          <p:txBody>
            <a:bodyPr wrap="square" rtlCol="0">
              <a:spAutoFit/>
            </a:bodyPr>
            <a:lstStyle/>
            <a:p>
              <a:r>
                <a:rPr lang="en-US" altLang="zh-CN" sz="1100">
                  <a:solidFill>
                    <a:schemeClr val="bg1">
                      <a:lumMod val="65000"/>
                    </a:schemeClr>
                  </a:solidFill>
                </a:rPr>
                <a:t>Presentation Design</a:t>
              </a:r>
              <a:endParaRPr lang="en-US" sz="1100">
                <a:solidFill>
                  <a:schemeClr val="bg1">
                    <a:lumMod val="65000"/>
                  </a:schemeClr>
                </a:solidFill>
              </a:endParaRPr>
            </a:p>
          </p:txBody>
        </p:sp>
      </p:grpSp>
      <p:sp>
        <p:nvSpPr>
          <p:cNvPr id="23" name="TextBox 22">
            <a:extLst>
              <a:ext uri="{FF2B5EF4-FFF2-40B4-BE49-F238E27FC236}">
                <a16:creationId xmlns:a16="http://schemas.microsoft.com/office/drawing/2014/main" id="{32530FAB-0680-44CF-A8D3-EF4B87F92D83}"/>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4" name="TextBox 23">
            <a:extLst>
              <a:ext uri="{FF2B5EF4-FFF2-40B4-BE49-F238E27FC236}">
                <a16:creationId xmlns:a16="http://schemas.microsoft.com/office/drawing/2014/main" id="{3BA60E48-0C0C-4A5B-9866-59C3D94782E4}"/>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5" name="TextBox 24">
            <a:extLst>
              <a:ext uri="{FF2B5EF4-FFF2-40B4-BE49-F238E27FC236}">
                <a16:creationId xmlns:a16="http://schemas.microsoft.com/office/drawing/2014/main" id="{90D0C246-0995-42F7-8DC3-699DFC430D48}"/>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242243828"/>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76_3-Conten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3341A61B-3160-4D01-836D-7108F86F9E38}"/>
              </a:ext>
            </a:extLst>
          </p:cNvPr>
          <p:cNvSpPr>
            <a:spLocks noGrp="1"/>
          </p:cNvSpPr>
          <p:nvPr>
            <p:ph type="pic" sz="quarter" idx="10"/>
          </p:nvPr>
        </p:nvSpPr>
        <p:spPr>
          <a:xfrm>
            <a:off x="-415566" y="1887360"/>
            <a:ext cx="9719378" cy="6078971"/>
          </a:xfrm>
          <a:custGeom>
            <a:avLst/>
            <a:gdLst>
              <a:gd name="connsiteX0" fmla="*/ 0 w 9719378"/>
              <a:gd name="connsiteY0" fmla="*/ 0 h 6078971"/>
              <a:gd name="connsiteX1" fmla="*/ 9719378 w 9719378"/>
              <a:gd name="connsiteY1" fmla="*/ 0 h 6078971"/>
              <a:gd name="connsiteX2" fmla="*/ 9719378 w 9719378"/>
              <a:gd name="connsiteY2" fmla="*/ 6078971 h 6078971"/>
              <a:gd name="connsiteX3" fmla="*/ 0 w 9719378"/>
              <a:gd name="connsiteY3" fmla="*/ 6078971 h 6078971"/>
            </a:gdLst>
            <a:ahLst/>
            <a:cxnLst>
              <a:cxn ang="0">
                <a:pos x="connsiteX0" y="connsiteY0"/>
              </a:cxn>
              <a:cxn ang="0">
                <a:pos x="connsiteX1" y="connsiteY1"/>
              </a:cxn>
              <a:cxn ang="0">
                <a:pos x="connsiteX2" y="connsiteY2"/>
              </a:cxn>
              <a:cxn ang="0">
                <a:pos x="connsiteX3" y="connsiteY3"/>
              </a:cxn>
            </a:cxnLst>
            <a:rect l="l" t="t" r="r" b="b"/>
            <a:pathLst>
              <a:path w="9719378" h="6078971">
                <a:moveTo>
                  <a:pt x="0" y="0"/>
                </a:moveTo>
                <a:lnTo>
                  <a:pt x="9719378" y="0"/>
                </a:lnTo>
                <a:lnTo>
                  <a:pt x="9719378" y="6078971"/>
                </a:lnTo>
                <a:lnTo>
                  <a:pt x="0" y="6078971"/>
                </a:lnTo>
                <a:close/>
              </a:path>
            </a:pathLst>
          </a:custGeom>
          <a:solidFill>
            <a:schemeClr val="bg1">
              <a:lumMod val="75000"/>
            </a:schemeClr>
          </a:solidFill>
        </p:spPr>
        <p:txBody>
          <a:bodyPr wrap="square">
            <a:noAutofit/>
          </a:bodyPr>
          <a:lstStyle/>
          <a:p>
            <a:endParaRPr lang="en-US"/>
          </a:p>
        </p:txBody>
      </p:sp>
      <p:sp>
        <p:nvSpPr>
          <p:cNvPr id="26" name="任意多边形 11">
            <a:extLst>
              <a:ext uri="{FF2B5EF4-FFF2-40B4-BE49-F238E27FC236}">
                <a16:creationId xmlns:a16="http://schemas.microsoft.com/office/drawing/2014/main" id="{4D555F68-EE5C-4373-BE70-6EC7160B2762}"/>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nvGrpSpPr>
          <p:cNvPr id="12" name="Group 11">
            <a:extLst>
              <a:ext uri="{FF2B5EF4-FFF2-40B4-BE49-F238E27FC236}">
                <a16:creationId xmlns:a16="http://schemas.microsoft.com/office/drawing/2014/main" id="{BB1A8E70-A295-4760-BD74-D90E5F786BE8}"/>
              </a:ext>
            </a:extLst>
          </p:cNvPr>
          <p:cNvGrpSpPr/>
          <p:nvPr userDrawn="1"/>
        </p:nvGrpSpPr>
        <p:grpSpPr>
          <a:xfrm flipH="1">
            <a:off x="822960" y="709613"/>
            <a:ext cx="1844618" cy="507417"/>
            <a:chOff x="15617882" y="823913"/>
            <a:chExt cx="1844618" cy="507417"/>
          </a:xfrm>
        </p:grpSpPr>
        <p:sp>
          <p:nvSpPr>
            <p:cNvPr id="13" name="任意多边形: 形状 25">
              <a:extLst>
                <a:ext uri="{FF2B5EF4-FFF2-40B4-BE49-F238E27FC236}">
                  <a16:creationId xmlns:a16="http://schemas.microsoft.com/office/drawing/2014/main" id="{99165448-3931-458B-AD46-B2BCCB281CE6}"/>
                </a:ext>
              </a:extLst>
            </p:cNvPr>
            <p:cNvSpPr/>
            <p:nvPr/>
          </p:nvSpPr>
          <p:spPr>
            <a:xfrm flipH="1">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4" name="TextBox 13">
              <a:extLst>
                <a:ext uri="{FF2B5EF4-FFF2-40B4-BE49-F238E27FC236}">
                  <a16:creationId xmlns:a16="http://schemas.microsoft.com/office/drawing/2014/main" id="{CBD185A5-1EA0-4989-A9FF-58C9E1533DA1}"/>
                </a:ext>
              </a:extLst>
            </p:cNvPr>
            <p:cNvSpPr txBox="1"/>
            <p:nvPr/>
          </p:nvSpPr>
          <p:spPr>
            <a:xfrm>
              <a:off x="15617882" y="862169"/>
              <a:ext cx="1276952" cy="430887"/>
            </a:xfrm>
            <a:prstGeom prst="rect">
              <a:avLst/>
            </a:prstGeom>
            <a:noFill/>
          </p:spPr>
          <p:txBody>
            <a:bodyPr wrap="square" rtlCol="0">
              <a:spAutoFit/>
            </a:bodyPr>
            <a:lstStyle/>
            <a:p>
              <a:r>
                <a:rPr lang="en-US" altLang="zh-CN" sz="1100">
                  <a:solidFill>
                    <a:schemeClr val="bg1">
                      <a:lumMod val="65000"/>
                    </a:schemeClr>
                  </a:solidFill>
                </a:rPr>
                <a:t>Presentation Design</a:t>
              </a:r>
              <a:endParaRPr lang="en-US" sz="1100">
                <a:solidFill>
                  <a:schemeClr val="bg1">
                    <a:lumMod val="65000"/>
                  </a:schemeClr>
                </a:solidFill>
              </a:endParaRPr>
            </a:p>
          </p:txBody>
        </p:sp>
      </p:grpSp>
      <p:sp>
        <p:nvSpPr>
          <p:cNvPr id="23" name="TextBox 22">
            <a:extLst>
              <a:ext uri="{FF2B5EF4-FFF2-40B4-BE49-F238E27FC236}">
                <a16:creationId xmlns:a16="http://schemas.microsoft.com/office/drawing/2014/main" id="{32530FAB-0680-44CF-A8D3-EF4B87F92D83}"/>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4" name="TextBox 23">
            <a:extLst>
              <a:ext uri="{FF2B5EF4-FFF2-40B4-BE49-F238E27FC236}">
                <a16:creationId xmlns:a16="http://schemas.microsoft.com/office/drawing/2014/main" id="{3BA60E48-0C0C-4A5B-9866-59C3D94782E4}"/>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5" name="TextBox 24">
            <a:extLst>
              <a:ext uri="{FF2B5EF4-FFF2-40B4-BE49-F238E27FC236}">
                <a16:creationId xmlns:a16="http://schemas.microsoft.com/office/drawing/2014/main" id="{90D0C246-0995-42F7-8DC3-699DFC430D48}"/>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818205990"/>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1-Cover">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6E32608B-3578-4508-935F-E7D3A153A541}"/>
              </a:ext>
            </a:extLst>
          </p:cNvPr>
          <p:cNvSpPr>
            <a:spLocks noGrp="1"/>
          </p:cNvSpPr>
          <p:nvPr>
            <p:ph type="pic" sz="quarter" idx="10"/>
          </p:nvPr>
        </p:nvSpPr>
        <p:spPr>
          <a:xfrm>
            <a:off x="0" y="-1"/>
            <a:ext cx="18288000" cy="10287001"/>
          </a:xfrm>
          <a:custGeom>
            <a:avLst/>
            <a:gdLst>
              <a:gd name="connsiteX0" fmla="*/ 0 w 18288000"/>
              <a:gd name="connsiteY0" fmla="*/ 0 h 10287001"/>
              <a:gd name="connsiteX1" fmla="*/ 18288000 w 18288000"/>
              <a:gd name="connsiteY1" fmla="*/ 0 h 10287001"/>
              <a:gd name="connsiteX2" fmla="*/ 18288000 w 18288000"/>
              <a:gd name="connsiteY2" fmla="*/ 10287001 h 10287001"/>
              <a:gd name="connsiteX3" fmla="*/ 0 w 18288000"/>
              <a:gd name="connsiteY3" fmla="*/ 10287001 h 10287001"/>
            </a:gdLst>
            <a:ahLst/>
            <a:cxnLst>
              <a:cxn ang="0">
                <a:pos x="connsiteX0" y="connsiteY0"/>
              </a:cxn>
              <a:cxn ang="0">
                <a:pos x="connsiteX1" y="connsiteY1"/>
              </a:cxn>
              <a:cxn ang="0">
                <a:pos x="connsiteX2" y="connsiteY2"/>
              </a:cxn>
              <a:cxn ang="0">
                <a:pos x="connsiteX3" y="connsiteY3"/>
              </a:cxn>
            </a:cxnLst>
            <a:rect l="l" t="t" r="r" b="b"/>
            <a:pathLst>
              <a:path w="18288000" h="10287001">
                <a:moveTo>
                  <a:pt x="0" y="0"/>
                </a:moveTo>
                <a:lnTo>
                  <a:pt x="18288000" y="0"/>
                </a:lnTo>
                <a:lnTo>
                  <a:pt x="18288000" y="10287001"/>
                </a:lnTo>
                <a:lnTo>
                  <a:pt x="0" y="10287001"/>
                </a:lnTo>
                <a:close/>
              </a:path>
            </a:pathLst>
          </a:custGeom>
          <a:solidFill>
            <a:schemeClr val="bg1">
              <a:lumMod val="75000"/>
            </a:schemeClr>
          </a:solidFill>
        </p:spPr>
        <p:txBody>
          <a:bodyPr wrap="square">
            <a:noAutofit/>
          </a:bodyPr>
          <a:lstStyle/>
          <a:p>
            <a:endParaRPr lang="en-US"/>
          </a:p>
        </p:txBody>
      </p:sp>
    </p:spTree>
    <p:extLst>
      <p:ext uri="{BB962C8B-B14F-4D97-AF65-F5344CB8AC3E}">
        <p14:creationId xmlns:p14="http://schemas.microsoft.com/office/powerpoint/2010/main" val="1976711435"/>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61_3-Content">
    <p:spTree>
      <p:nvGrpSpPr>
        <p:cNvPr id="1" name=""/>
        <p:cNvGrpSpPr/>
        <p:nvPr/>
      </p:nvGrpSpPr>
      <p:grpSpPr>
        <a:xfrm>
          <a:off x="0" y="0"/>
          <a:ext cx="0" cy="0"/>
          <a:chOff x="0" y="0"/>
          <a:chExt cx="0" cy="0"/>
        </a:xfrm>
      </p:grpSpPr>
      <p:sp>
        <p:nvSpPr>
          <p:cNvPr id="26" name="任意多边形 11">
            <a:extLst>
              <a:ext uri="{FF2B5EF4-FFF2-40B4-BE49-F238E27FC236}">
                <a16:creationId xmlns:a16="http://schemas.microsoft.com/office/drawing/2014/main" id="{4D555F68-EE5C-4373-BE70-6EC7160B2762}"/>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nvGrpSpPr>
          <p:cNvPr id="12" name="Group 11">
            <a:extLst>
              <a:ext uri="{FF2B5EF4-FFF2-40B4-BE49-F238E27FC236}">
                <a16:creationId xmlns:a16="http://schemas.microsoft.com/office/drawing/2014/main" id="{BB1A8E70-A295-4760-BD74-D90E5F786BE8}"/>
              </a:ext>
            </a:extLst>
          </p:cNvPr>
          <p:cNvGrpSpPr/>
          <p:nvPr userDrawn="1"/>
        </p:nvGrpSpPr>
        <p:grpSpPr>
          <a:xfrm flipH="1">
            <a:off x="822960" y="709613"/>
            <a:ext cx="1844618" cy="507417"/>
            <a:chOff x="15617882" y="823913"/>
            <a:chExt cx="1844618" cy="507417"/>
          </a:xfrm>
        </p:grpSpPr>
        <p:sp>
          <p:nvSpPr>
            <p:cNvPr id="13" name="任意多边形: 形状 25">
              <a:extLst>
                <a:ext uri="{FF2B5EF4-FFF2-40B4-BE49-F238E27FC236}">
                  <a16:creationId xmlns:a16="http://schemas.microsoft.com/office/drawing/2014/main" id="{99165448-3931-458B-AD46-B2BCCB281CE6}"/>
                </a:ext>
              </a:extLst>
            </p:cNvPr>
            <p:cNvSpPr/>
            <p:nvPr/>
          </p:nvSpPr>
          <p:spPr>
            <a:xfrm flipH="1">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4" name="TextBox 13">
              <a:extLst>
                <a:ext uri="{FF2B5EF4-FFF2-40B4-BE49-F238E27FC236}">
                  <a16:creationId xmlns:a16="http://schemas.microsoft.com/office/drawing/2014/main" id="{CBD185A5-1EA0-4989-A9FF-58C9E1533DA1}"/>
                </a:ext>
              </a:extLst>
            </p:cNvPr>
            <p:cNvSpPr txBox="1"/>
            <p:nvPr/>
          </p:nvSpPr>
          <p:spPr>
            <a:xfrm>
              <a:off x="15617882" y="862169"/>
              <a:ext cx="1276952" cy="430887"/>
            </a:xfrm>
            <a:prstGeom prst="rect">
              <a:avLst/>
            </a:prstGeom>
            <a:noFill/>
          </p:spPr>
          <p:txBody>
            <a:bodyPr wrap="square" rtlCol="0">
              <a:spAutoFit/>
            </a:bodyPr>
            <a:lstStyle/>
            <a:p>
              <a:r>
                <a:rPr lang="en-US" altLang="zh-CN" sz="1100">
                  <a:solidFill>
                    <a:schemeClr val="bg1">
                      <a:lumMod val="65000"/>
                    </a:schemeClr>
                  </a:solidFill>
                </a:rPr>
                <a:t>Presentation Design</a:t>
              </a:r>
              <a:endParaRPr lang="en-US" sz="1100">
                <a:solidFill>
                  <a:schemeClr val="bg1">
                    <a:lumMod val="65000"/>
                  </a:schemeClr>
                </a:solidFill>
              </a:endParaRPr>
            </a:p>
          </p:txBody>
        </p:sp>
      </p:grpSp>
      <p:sp>
        <p:nvSpPr>
          <p:cNvPr id="23" name="TextBox 22">
            <a:extLst>
              <a:ext uri="{FF2B5EF4-FFF2-40B4-BE49-F238E27FC236}">
                <a16:creationId xmlns:a16="http://schemas.microsoft.com/office/drawing/2014/main" id="{32530FAB-0680-44CF-A8D3-EF4B87F92D83}"/>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4" name="TextBox 23">
            <a:extLst>
              <a:ext uri="{FF2B5EF4-FFF2-40B4-BE49-F238E27FC236}">
                <a16:creationId xmlns:a16="http://schemas.microsoft.com/office/drawing/2014/main" id="{3BA60E48-0C0C-4A5B-9866-59C3D94782E4}"/>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5" name="TextBox 24">
            <a:extLst>
              <a:ext uri="{FF2B5EF4-FFF2-40B4-BE49-F238E27FC236}">
                <a16:creationId xmlns:a16="http://schemas.microsoft.com/office/drawing/2014/main" id="{90D0C246-0995-42F7-8DC3-699DFC430D48}"/>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146106846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2_3-Conten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B38019D0-BAD8-4EB5-9A9B-F693C2DD5453}"/>
              </a:ext>
            </a:extLst>
          </p:cNvPr>
          <p:cNvSpPr>
            <a:spLocks noGrp="1"/>
          </p:cNvSpPr>
          <p:nvPr>
            <p:ph type="pic" sz="quarter" idx="10"/>
          </p:nvPr>
        </p:nvSpPr>
        <p:spPr>
          <a:xfrm>
            <a:off x="9144000" y="2102706"/>
            <a:ext cx="9144000" cy="8184296"/>
          </a:xfrm>
          <a:custGeom>
            <a:avLst/>
            <a:gdLst>
              <a:gd name="connsiteX0" fmla="*/ 7866040 w 9144000"/>
              <a:gd name="connsiteY0" fmla="*/ 0 h 8184296"/>
              <a:gd name="connsiteX1" fmla="*/ 9063960 w 9144000"/>
              <a:gd name="connsiteY1" fmla="*/ 90635 h 8184296"/>
              <a:gd name="connsiteX2" fmla="*/ 9144000 w 9144000"/>
              <a:gd name="connsiteY2" fmla="*/ 104929 h 8184296"/>
              <a:gd name="connsiteX3" fmla="*/ 9144000 w 9144000"/>
              <a:gd name="connsiteY3" fmla="*/ 8184296 h 8184296"/>
              <a:gd name="connsiteX4" fmla="*/ 8048 w 9144000"/>
              <a:gd name="connsiteY4" fmla="*/ 8184296 h 8184296"/>
              <a:gd name="connsiteX5" fmla="*/ 0 w 9144000"/>
              <a:gd name="connsiteY5" fmla="*/ 7866040 h 8184296"/>
              <a:gd name="connsiteX6" fmla="*/ 7866040 w 9144000"/>
              <a:gd name="connsiteY6" fmla="*/ 0 h 818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8184296">
                <a:moveTo>
                  <a:pt x="7866040" y="0"/>
                </a:moveTo>
                <a:cubicBezTo>
                  <a:pt x="8273316" y="0"/>
                  <a:pt x="8673364" y="30954"/>
                  <a:pt x="9063960" y="90635"/>
                </a:cubicBezTo>
                <a:lnTo>
                  <a:pt x="9144000" y="104929"/>
                </a:lnTo>
                <a:lnTo>
                  <a:pt x="9144000" y="8184296"/>
                </a:lnTo>
                <a:lnTo>
                  <a:pt x="8048" y="8184296"/>
                </a:lnTo>
                <a:lnTo>
                  <a:pt x="0" y="7866040"/>
                </a:lnTo>
                <a:cubicBezTo>
                  <a:pt x="0" y="3521746"/>
                  <a:pt x="3521746" y="0"/>
                  <a:pt x="7866040" y="0"/>
                </a:cubicBezTo>
                <a:close/>
              </a:path>
            </a:pathLst>
          </a:custGeom>
          <a:solidFill>
            <a:schemeClr val="bg1">
              <a:lumMod val="75000"/>
            </a:schemeClr>
          </a:solidFill>
        </p:spPr>
        <p:txBody>
          <a:bodyPr wrap="square">
            <a:noAutofit/>
          </a:bodyPr>
          <a:lstStyle/>
          <a:p>
            <a:endParaRPr lang="en-US"/>
          </a:p>
        </p:txBody>
      </p:sp>
      <p:sp>
        <p:nvSpPr>
          <p:cNvPr id="26" name="任意多边形 11">
            <a:extLst>
              <a:ext uri="{FF2B5EF4-FFF2-40B4-BE49-F238E27FC236}">
                <a16:creationId xmlns:a16="http://schemas.microsoft.com/office/drawing/2014/main" id="{4D555F68-EE5C-4373-BE70-6EC7160B2762}"/>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nvGrpSpPr>
          <p:cNvPr id="12" name="Group 11">
            <a:extLst>
              <a:ext uri="{FF2B5EF4-FFF2-40B4-BE49-F238E27FC236}">
                <a16:creationId xmlns:a16="http://schemas.microsoft.com/office/drawing/2014/main" id="{BB1A8E70-A295-4760-BD74-D90E5F786BE8}"/>
              </a:ext>
            </a:extLst>
          </p:cNvPr>
          <p:cNvGrpSpPr/>
          <p:nvPr userDrawn="1"/>
        </p:nvGrpSpPr>
        <p:grpSpPr>
          <a:xfrm flipH="1">
            <a:off x="822960" y="709613"/>
            <a:ext cx="1844618" cy="507417"/>
            <a:chOff x="15617882" y="823913"/>
            <a:chExt cx="1844618" cy="507417"/>
          </a:xfrm>
        </p:grpSpPr>
        <p:sp>
          <p:nvSpPr>
            <p:cNvPr id="13" name="任意多边形: 形状 25">
              <a:extLst>
                <a:ext uri="{FF2B5EF4-FFF2-40B4-BE49-F238E27FC236}">
                  <a16:creationId xmlns:a16="http://schemas.microsoft.com/office/drawing/2014/main" id="{99165448-3931-458B-AD46-B2BCCB281CE6}"/>
                </a:ext>
              </a:extLst>
            </p:cNvPr>
            <p:cNvSpPr/>
            <p:nvPr/>
          </p:nvSpPr>
          <p:spPr>
            <a:xfrm flipH="1">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4" name="TextBox 13">
              <a:extLst>
                <a:ext uri="{FF2B5EF4-FFF2-40B4-BE49-F238E27FC236}">
                  <a16:creationId xmlns:a16="http://schemas.microsoft.com/office/drawing/2014/main" id="{CBD185A5-1EA0-4989-A9FF-58C9E1533DA1}"/>
                </a:ext>
              </a:extLst>
            </p:cNvPr>
            <p:cNvSpPr txBox="1"/>
            <p:nvPr/>
          </p:nvSpPr>
          <p:spPr>
            <a:xfrm>
              <a:off x="15617882" y="862169"/>
              <a:ext cx="1276952" cy="430887"/>
            </a:xfrm>
            <a:prstGeom prst="rect">
              <a:avLst/>
            </a:prstGeom>
            <a:noFill/>
          </p:spPr>
          <p:txBody>
            <a:bodyPr wrap="square" rtlCol="0">
              <a:spAutoFit/>
            </a:bodyPr>
            <a:lstStyle/>
            <a:p>
              <a:r>
                <a:rPr lang="en-US" altLang="zh-CN" sz="1100">
                  <a:solidFill>
                    <a:schemeClr val="bg1">
                      <a:lumMod val="65000"/>
                    </a:schemeClr>
                  </a:solidFill>
                </a:rPr>
                <a:t>Presentation Design</a:t>
              </a:r>
              <a:endParaRPr lang="en-US" sz="1100">
                <a:solidFill>
                  <a:schemeClr val="bg1">
                    <a:lumMod val="65000"/>
                  </a:schemeClr>
                </a:solidFill>
              </a:endParaRPr>
            </a:p>
          </p:txBody>
        </p:sp>
      </p:grpSp>
      <p:sp>
        <p:nvSpPr>
          <p:cNvPr id="23" name="TextBox 22">
            <a:extLst>
              <a:ext uri="{FF2B5EF4-FFF2-40B4-BE49-F238E27FC236}">
                <a16:creationId xmlns:a16="http://schemas.microsoft.com/office/drawing/2014/main" id="{32530FAB-0680-44CF-A8D3-EF4B87F92D83}"/>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4" name="TextBox 23">
            <a:extLst>
              <a:ext uri="{FF2B5EF4-FFF2-40B4-BE49-F238E27FC236}">
                <a16:creationId xmlns:a16="http://schemas.microsoft.com/office/drawing/2014/main" id="{3BA60E48-0C0C-4A5B-9866-59C3D94782E4}"/>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5" name="TextBox 24">
            <a:extLst>
              <a:ext uri="{FF2B5EF4-FFF2-40B4-BE49-F238E27FC236}">
                <a16:creationId xmlns:a16="http://schemas.microsoft.com/office/drawing/2014/main" id="{90D0C246-0995-42F7-8DC3-699DFC430D48}"/>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667924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000" fill="hold"/>
                                        <p:tgtEl>
                                          <p:spTgt spid="15"/>
                                        </p:tgtEl>
                                        <p:attrNameLst>
                                          <p:attrName>ppt_x</p:attrName>
                                        </p:attrNameLst>
                                      </p:cBhvr>
                                      <p:tavLst>
                                        <p:tav tm="0">
                                          <p:val>
                                            <p:strVal val="#ppt_x"/>
                                          </p:val>
                                        </p:tav>
                                        <p:tav tm="100000">
                                          <p:val>
                                            <p:strVal val="#ppt_x"/>
                                          </p:val>
                                        </p:tav>
                                      </p:tavLst>
                                    </p:anim>
                                    <p:anim calcmode="lin" valueType="num">
                                      <p:cBhvr additive="base">
                                        <p:cTn id="8" dur="10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3_3-Conten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7B51B984-A3BB-4780-921B-CB0517FF47DF}"/>
              </a:ext>
            </a:extLst>
          </p:cNvPr>
          <p:cNvSpPr>
            <a:spLocks noGrp="1"/>
          </p:cNvSpPr>
          <p:nvPr>
            <p:ph type="pic" sz="quarter" idx="10"/>
          </p:nvPr>
        </p:nvSpPr>
        <p:spPr>
          <a:xfrm>
            <a:off x="1879046" y="2208226"/>
            <a:ext cx="5870551" cy="5870549"/>
          </a:xfrm>
          <a:custGeom>
            <a:avLst/>
            <a:gdLst>
              <a:gd name="connsiteX0" fmla="*/ 2935275 w 5870551"/>
              <a:gd name="connsiteY0" fmla="*/ 0 h 5870549"/>
              <a:gd name="connsiteX1" fmla="*/ 5870551 w 5870551"/>
              <a:gd name="connsiteY1" fmla="*/ 2935275 h 5870549"/>
              <a:gd name="connsiteX2" fmla="*/ 2935275 w 5870551"/>
              <a:gd name="connsiteY2" fmla="*/ 5870549 h 5870549"/>
              <a:gd name="connsiteX3" fmla="*/ 0 w 5870551"/>
              <a:gd name="connsiteY3" fmla="*/ 2935275 h 5870549"/>
              <a:gd name="connsiteX4" fmla="*/ 2935275 w 5870551"/>
              <a:gd name="connsiteY4" fmla="*/ 0 h 5870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70551" h="5870549">
                <a:moveTo>
                  <a:pt x="2935275" y="0"/>
                </a:moveTo>
                <a:cubicBezTo>
                  <a:pt x="4556383" y="0"/>
                  <a:pt x="5870551" y="1314167"/>
                  <a:pt x="5870551" y="2935275"/>
                </a:cubicBezTo>
                <a:cubicBezTo>
                  <a:pt x="5870551" y="4556381"/>
                  <a:pt x="4556383" y="5870549"/>
                  <a:pt x="2935275" y="5870549"/>
                </a:cubicBezTo>
                <a:cubicBezTo>
                  <a:pt x="1314167" y="5870549"/>
                  <a:pt x="0" y="4556381"/>
                  <a:pt x="0" y="2935275"/>
                </a:cubicBezTo>
                <a:cubicBezTo>
                  <a:pt x="0" y="1314167"/>
                  <a:pt x="1314167" y="0"/>
                  <a:pt x="2935275" y="0"/>
                </a:cubicBezTo>
                <a:close/>
              </a:path>
            </a:pathLst>
          </a:custGeom>
          <a:solidFill>
            <a:schemeClr val="bg1">
              <a:lumMod val="75000"/>
            </a:schemeClr>
          </a:solidFill>
        </p:spPr>
        <p:txBody>
          <a:bodyPr wrap="square">
            <a:noAutofit/>
          </a:bodyPr>
          <a:lstStyle/>
          <a:p>
            <a:endParaRPr lang="en-US"/>
          </a:p>
        </p:txBody>
      </p:sp>
      <p:sp>
        <p:nvSpPr>
          <p:cNvPr id="26" name="任意多边形 11">
            <a:extLst>
              <a:ext uri="{FF2B5EF4-FFF2-40B4-BE49-F238E27FC236}">
                <a16:creationId xmlns:a16="http://schemas.microsoft.com/office/drawing/2014/main" id="{4D555F68-EE5C-4373-BE70-6EC7160B2762}"/>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nvGrpSpPr>
          <p:cNvPr id="12" name="Group 11">
            <a:extLst>
              <a:ext uri="{FF2B5EF4-FFF2-40B4-BE49-F238E27FC236}">
                <a16:creationId xmlns:a16="http://schemas.microsoft.com/office/drawing/2014/main" id="{BB1A8E70-A295-4760-BD74-D90E5F786BE8}"/>
              </a:ext>
            </a:extLst>
          </p:cNvPr>
          <p:cNvGrpSpPr/>
          <p:nvPr userDrawn="1"/>
        </p:nvGrpSpPr>
        <p:grpSpPr>
          <a:xfrm flipH="1">
            <a:off x="822960" y="709613"/>
            <a:ext cx="1844618" cy="507417"/>
            <a:chOff x="15617882" y="823913"/>
            <a:chExt cx="1844618" cy="507417"/>
          </a:xfrm>
        </p:grpSpPr>
        <p:sp>
          <p:nvSpPr>
            <p:cNvPr id="13" name="任意多边形: 形状 25">
              <a:extLst>
                <a:ext uri="{FF2B5EF4-FFF2-40B4-BE49-F238E27FC236}">
                  <a16:creationId xmlns:a16="http://schemas.microsoft.com/office/drawing/2014/main" id="{99165448-3931-458B-AD46-B2BCCB281CE6}"/>
                </a:ext>
              </a:extLst>
            </p:cNvPr>
            <p:cNvSpPr/>
            <p:nvPr/>
          </p:nvSpPr>
          <p:spPr>
            <a:xfrm flipH="1">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4" name="TextBox 13">
              <a:extLst>
                <a:ext uri="{FF2B5EF4-FFF2-40B4-BE49-F238E27FC236}">
                  <a16:creationId xmlns:a16="http://schemas.microsoft.com/office/drawing/2014/main" id="{CBD185A5-1EA0-4989-A9FF-58C9E1533DA1}"/>
                </a:ext>
              </a:extLst>
            </p:cNvPr>
            <p:cNvSpPr txBox="1"/>
            <p:nvPr/>
          </p:nvSpPr>
          <p:spPr>
            <a:xfrm>
              <a:off x="15617882" y="862169"/>
              <a:ext cx="1276952" cy="430887"/>
            </a:xfrm>
            <a:prstGeom prst="rect">
              <a:avLst/>
            </a:prstGeom>
            <a:noFill/>
          </p:spPr>
          <p:txBody>
            <a:bodyPr wrap="square" rtlCol="0">
              <a:spAutoFit/>
            </a:bodyPr>
            <a:lstStyle/>
            <a:p>
              <a:r>
                <a:rPr lang="en-US" altLang="zh-CN" sz="1100">
                  <a:solidFill>
                    <a:schemeClr val="bg1">
                      <a:lumMod val="65000"/>
                    </a:schemeClr>
                  </a:solidFill>
                </a:rPr>
                <a:t>Presentation Design</a:t>
              </a:r>
              <a:endParaRPr lang="en-US" sz="1100">
                <a:solidFill>
                  <a:schemeClr val="bg1">
                    <a:lumMod val="65000"/>
                  </a:schemeClr>
                </a:solidFill>
              </a:endParaRPr>
            </a:p>
          </p:txBody>
        </p:sp>
      </p:grpSp>
      <p:sp>
        <p:nvSpPr>
          <p:cNvPr id="23" name="TextBox 22">
            <a:extLst>
              <a:ext uri="{FF2B5EF4-FFF2-40B4-BE49-F238E27FC236}">
                <a16:creationId xmlns:a16="http://schemas.microsoft.com/office/drawing/2014/main" id="{32530FAB-0680-44CF-A8D3-EF4B87F92D83}"/>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4" name="TextBox 23">
            <a:extLst>
              <a:ext uri="{FF2B5EF4-FFF2-40B4-BE49-F238E27FC236}">
                <a16:creationId xmlns:a16="http://schemas.microsoft.com/office/drawing/2014/main" id="{3BA60E48-0C0C-4A5B-9866-59C3D94782E4}"/>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5" name="TextBox 24">
            <a:extLst>
              <a:ext uri="{FF2B5EF4-FFF2-40B4-BE49-F238E27FC236}">
                <a16:creationId xmlns:a16="http://schemas.microsoft.com/office/drawing/2014/main" id="{90D0C246-0995-42F7-8DC3-699DFC430D48}"/>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22722065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000" fill="hold"/>
                                        <p:tgtEl>
                                          <p:spTgt spid="15"/>
                                        </p:tgtEl>
                                        <p:attrNameLst>
                                          <p:attrName>ppt_x</p:attrName>
                                        </p:attrNameLst>
                                      </p:cBhvr>
                                      <p:tavLst>
                                        <p:tav tm="0">
                                          <p:val>
                                            <p:strVal val="0-#ppt_w/2"/>
                                          </p:val>
                                        </p:tav>
                                        <p:tav tm="100000">
                                          <p:val>
                                            <p:strVal val="#ppt_x"/>
                                          </p:val>
                                        </p:tav>
                                      </p:tavLst>
                                    </p:anim>
                                    <p:anim calcmode="lin" valueType="num">
                                      <p:cBhvr additive="base">
                                        <p:cTn id="8" dur="10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4_3-Conten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0DCA7FDA-D119-46B3-B890-611F52B0E3C7}"/>
              </a:ext>
            </a:extLst>
          </p:cNvPr>
          <p:cNvSpPr>
            <a:spLocks noGrp="1"/>
          </p:cNvSpPr>
          <p:nvPr>
            <p:ph type="pic" sz="quarter" idx="10"/>
          </p:nvPr>
        </p:nvSpPr>
        <p:spPr>
          <a:xfrm>
            <a:off x="6453458" y="2"/>
            <a:ext cx="11834542" cy="10286999"/>
          </a:xfrm>
          <a:custGeom>
            <a:avLst/>
            <a:gdLst>
              <a:gd name="connsiteX0" fmla="*/ 1789325 w 11834542"/>
              <a:gd name="connsiteY0" fmla="*/ 0 h 10286999"/>
              <a:gd name="connsiteX1" fmla="*/ 11834542 w 11834542"/>
              <a:gd name="connsiteY1" fmla="*/ 0 h 10286999"/>
              <a:gd name="connsiteX2" fmla="*/ 11834542 w 11834542"/>
              <a:gd name="connsiteY2" fmla="*/ 10286999 h 10286999"/>
              <a:gd name="connsiteX3" fmla="*/ 1789322 w 11834542"/>
              <a:gd name="connsiteY3" fmla="*/ 10286999 h 10286999"/>
              <a:gd name="connsiteX4" fmla="*/ 1648229 w 11834542"/>
              <a:gd name="connsiteY4" fmla="*/ 10107456 h 10286999"/>
              <a:gd name="connsiteX5" fmla="*/ 0 w 11834542"/>
              <a:gd name="connsiteY5" fmla="*/ 5143501 h 10286999"/>
              <a:gd name="connsiteX6" fmla="*/ 1648232 w 11834542"/>
              <a:gd name="connsiteY6" fmla="*/ 179544 h 1028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34542" h="10286999">
                <a:moveTo>
                  <a:pt x="1789325" y="0"/>
                </a:moveTo>
                <a:lnTo>
                  <a:pt x="11834542" y="0"/>
                </a:lnTo>
                <a:lnTo>
                  <a:pt x="11834542" y="10286999"/>
                </a:lnTo>
                <a:lnTo>
                  <a:pt x="1789322" y="10286999"/>
                </a:lnTo>
                <a:lnTo>
                  <a:pt x="1648229" y="10107456"/>
                </a:lnTo>
                <a:cubicBezTo>
                  <a:pt x="613037" y="8723239"/>
                  <a:pt x="0" y="7004961"/>
                  <a:pt x="0" y="5143501"/>
                </a:cubicBezTo>
                <a:cubicBezTo>
                  <a:pt x="0" y="3282040"/>
                  <a:pt x="613037" y="1563762"/>
                  <a:pt x="1648232" y="179544"/>
                </a:cubicBezTo>
                <a:close/>
              </a:path>
            </a:pathLst>
          </a:custGeom>
          <a:solidFill>
            <a:schemeClr val="bg1">
              <a:lumMod val="75000"/>
            </a:schemeClr>
          </a:solidFill>
        </p:spPr>
        <p:txBody>
          <a:bodyPr wrap="square">
            <a:noAutofit/>
          </a:bodyPr>
          <a:lstStyle/>
          <a:p>
            <a:endParaRPr lang="en-US"/>
          </a:p>
        </p:txBody>
      </p:sp>
      <p:sp>
        <p:nvSpPr>
          <p:cNvPr id="26" name="任意多边形 11">
            <a:extLst>
              <a:ext uri="{FF2B5EF4-FFF2-40B4-BE49-F238E27FC236}">
                <a16:creationId xmlns:a16="http://schemas.microsoft.com/office/drawing/2014/main" id="{4D555F68-EE5C-4373-BE70-6EC7160B2762}"/>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nvGrpSpPr>
          <p:cNvPr id="12" name="Group 11">
            <a:extLst>
              <a:ext uri="{FF2B5EF4-FFF2-40B4-BE49-F238E27FC236}">
                <a16:creationId xmlns:a16="http://schemas.microsoft.com/office/drawing/2014/main" id="{BB1A8E70-A295-4760-BD74-D90E5F786BE8}"/>
              </a:ext>
            </a:extLst>
          </p:cNvPr>
          <p:cNvGrpSpPr/>
          <p:nvPr userDrawn="1"/>
        </p:nvGrpSpPr>
        <p:grpSpPr>
          <a:xfrm flipH="1">
            <a:off x="822960" y="709613"/>
            <a:ext cx="1844618" cy="507417"/>
            <a:chOff x="15617882" y="823913"/>
            <a:chExt cx="1844618" cy="507417"/>
          </a:xfrm>
        </p:grpSpPr>
        <p:sp>
          <p:nvSpPr>
            <p:cNvPr id="13" name="任意多边形: 形状 25">
              <a:extLst>
                <a:ext uri="{FF2B5EF4-FFF2-40B4-BE49-F238E27FC236}">
                  <a16:creationId xmlns:a16="http://schemas.microsoft.com/office/drawing/2014/main" id="{99165448-3931-458B-AD46-B2BCCB281CE6}"/>
                </a:ext>
              </a:extLst>
            </p:cNvPr>
            <p:cNvSpPr/>
            <p:nvPr/>
          </p:nvSpPr>
          <p:spPr>
            <a:xfrm flipH="1">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4" name="TextBox 13">
              <a:extLst>
                <a:ext uri="{FF2B5EF4-FFF2-40B4-BE49-F238E27FC236}">
                  <a16:creationId xmlns:a16="http://schemas.microsoft.com/office/drawing/2014/main" id="{CBD185A5-1EA0-4989-A9FF-58C9E1533DA1}"/>
                </a:ext>
              </a:extLst>
            </p:cNvPr>
            <p:cNvSpPr txBox="1"/>
            <p:nvPr/>
          </p:nvSpPr>
          <p:spPr>
            <a:xfrm>
              <a:off x="15617882" y="862169"/>
              <a:ext cx="1276952" cy="430887"/>
            </a:xfrm>
            <a:prstGeom prst="rect">
              <a:avLst/>
            </a:prstGeom>
            <a:noFill/>
          </p:spPr>
          <p:txBody>
            <a:bodyPr wrap="square" rtlCol="0">
              <a:spAutoFit/>
            </a:bodyPr>
            <a:lstStyle/>
            <a:p>
              <a:r>
                <a:rPr lang="en-US" altLang="zh-CN" sz="1100">
                  <a:solidFill>
                    <a:schemeClr val="bg1">
                      <a:lumMod val="65000"/>
                    </a:schemeClr>
                  </a:solidFill>
                </a:rPr>
                <a:t>Presentation Design</a:t>
              </a:r>
              <a:endParaRPr lang="en-US" sz="1100">
                <a:solidFill>
                  <a:schemeClr val="bg1">
                    <a:lumMod val="65000"/>
                  </a:schemeClr>
                </a:solidFill>
              </a:endParaRPr>
            </a:p>
          </p:txBody>
        </p:sp>
      </p:grpSp>
      <p:sp>
        <p:nvSpPr>
          <p:cNvPr id="23" name="TextBox 22">
            <a:extLst>
              <a:ext uri="{FF2B5EF4-FFF2-40B4-BE49-F238E27FC236}">
                <a16:creationId xmlns:a16="http://schemas.microsoft.com/office/drawing/2014/main" id="{32530FAB-0680-44CF-A8D3-EF4B87F92D83}"/>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4" name="TextBox 23">
            <a:extLst>
              <a:ext uri="{FF2B5EF4-FFF2-40B4-BE49-F238E27FC236}">
                <a16:creationId xmlns:a16="http://schemas.microsoft.com/office/drawing/2014/main" id="{3BA60E48-0C0C-4A5B-9866-59C3D94782E4}"/>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5" name="TextBox 24">
            <a:extLst>
              <a:ext uri="{FF2B5EF4-FFF2-40B4-BE49-F238E27FC236}">
                <a16:creationId xmlns:a16="http://schemas.microsoft.com/office/drawing/2014/main" id="{90D0C246-0995-42F7-8DC3-699DFC430D48}"/>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16316573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000" fill="hold"/>
                                        <p:tgtEl>
                                          <p:spTgt spid="15"/>
                                        </p:tgtEl>
                                        <p:attrNameLst>
                                          <p:attrName>ppt_x</p:attrName>
                                        </p:attrNameLst>
                                      </p:cBhvr>
                                      <p:tavLst>
                                        <p:tav tm="0">
                                          <p:val>
                                            <p:strVal val="1+#ppt_w/2"/>
                                          </p:val>
                                        </p:tav>
                                        <p:tav tm="100000">
                                          <p:val>
                                            <p:strVal val="#ppt_x"/>
                                          </p:val>
                                        </p:tav>
                                      </p:tavLst>
                                    </p:anim>
                                    <p:anim calcmode="lin" valueType="num">
                                      <p:cBhvr additive="base">
                                        <p:cTn id="8" dur="10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5_3-Conten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85D14816-A9BE-4C68-86E1-ACF5B3D85F68}"/>
              </a:ext>
            </a:extLst>
          </p:cNvPr>
          <p:cNvSpPr>
            <a:spLocks noGrp="1"/>
          </p:cNvSpPr>
          <p:nvPr>
            <p:ph type="pic" sz="quarter" idx="10"/>
          </p:nvPr>
        </p:nvSpPr>
        <p:spPr>
          <a:xfrm>
            <a:off x="0" y="0"/>
            <a:ext cx="9144000" cy="8184296"/>
          </a:xfrm>
          <a:custGeom>
            <a:avLst/>
            <a:gdLst>
              <a:gd name="connsiteX0" fmla="*/ 0 w 9144000"/>
              <a:gd name="connsiteY0" fmla="*/ 0 h 8184296"/>
              <a:gd name="connsiteX1" fmla="*/ 9135952 w 9144000"/>
              <a:gd name="connsiteY1" fmla="*/ 0 h 8184296"/>
              <a:gd name="connsiteX2" fmla="*/ 9144000 w 9144000"/>
              <a:gd name="connsiteY2" fmla="*/ 318256 h 8184296"/>
              <a:gd name="connsiteX3" fmla="*/ 1277960 w 9144000"/>
              <a:gd name="connsiteY3" fmla="*/ 8184296 h 8184296"/>
              <a:gd name="connsiteX4" fmla="*/ 80040 w 9144000"/>
              <a:gd name="connsiteY4" fmla="*/ 8093661 h 8184296"/>
              <a:gd name="connsiteX5" fmla="*/ 0 w 9144000"/>
              <a:gd name="connsiteY5" fmla="*/ 8079367 h 818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4000" h="8184296">
                <a:moveTo>
                  <a:pt x="0" y="0"/>
                </a:moveTo>
                <a:lnTo>
                  <a:pt x="9135952" y="0"/>
                </a:lnTo>
                <a:lnTo>
                  <a:pt x="9144000" y="318256"/>
                </a:lnTo>
                <a:cubicBezTo>
                  <a:pt x="9144000" y="4662551"/>
                  <a:pt x="5622254" y="8184296"/>
                  <a:pt x="1277960" y="8184296"/>
                </a:cubicBezTo>
                <a:cubicBezTo>
                  <a:pt x="870684" y="8184296"/>
                  <a:pt x="470636" y="8153342"/>
                  <a:pt x="80040" y="8093661"/>
                </a:cubicBezTo>
                <a:lnTo>
                  <a:pt x="0" y="8079367"/>
                </a:lnTo>
                <a:close/>
              </a:path>
            </a:pathLst>
          </a:custGeom>
          <a:solidFill>
            <a:schemeClr val="bg1">
              <a:lumMod val="75000"/>
            </a:schemeClr>
          </a:solidFill>
        </p:spPr>
        <p:txBody>
          <a:bodyPr wrap="square">
            <a:noAutofit/>
          </a:bodyPr>
          <a:lstStyle/>
          <a:p>
            <a:endParaRPr lang="en-US"/>
          </a:p>
        </p:txBody>
      </p:sp>
      <p:sp>
        <p:nvSpPr>
          <p:cNvPr id="26" name="任意多边形 11">
            <a:extLst>
              <a:ext uri="{FF2B5EF4-FFF2-40B4-BE49-F238E27FC236}">
                <a16:creationId xmlns:a16="http://schemas.microsoft.com/office/drawing/2014/main" id="{4D555F68-EE5C-4373-BE70-6EC7160B2762}"/>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nvGrpSpPr>
          <p:cNvPr id="12" name="Group 11">
            <a:extLst>
              <a:ext uri="{FF2B5EF4-FFF2-40B4-BE49-F238E27FC236}">
                <a16:creationId xmlns:a16="http://schemas.microsoft.com/office/drawing/2014/main" id="{BB1A8E70-A295-4760-BD74-D90E5F786BE8}"/>
              </a:ext>
            </a:extLst>
          </p:cNvPr>
          <p:cNvGrpSpPr/>
          <p:nvPr userDrawn="1"/>
        </p:nvGrpSpPr>
        <p:grpSpPr>
          <a:xfrm flipH="1">
            <a:off x="822960" y="709613"/>
            <a:ext cx="1844618" cy="507417"/>
            <a:chOff x="15617882" y="823913"/>
            <a:chExt cx="1844618" cy="507417"/>
          </a:xfrm>
        </p:grpSpPr>
        <p:sp>
          <p:nvSpPr>
            <p:cNvPr id="13" name="任意多边形: 形状 25">
              <a:extLst>
                <a:ext uri="{FF2B5EF4-FFF2-40B4-BE49-F238E27FC236}">
                  <a16:creationId xmlns:a16="http://schemas.microsoft.com/office/drawing/2014/main" id="{99165448-3931-458B-AD46-B2BCCB281CE6}"/>
                </a:ext>
              </a:extLst>
            </p:cNvPr>
            <p:cNvSpPr/>
            <p:nvPr/>
          </p:nvSpPr>
          <p:spPr>
            <a:xfrm flipH="1">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4" name="TextBox 13">
              <a:extLst>
                <a:ext uri="{FF2B5EF4-FFF2-40B4-BE49-F238E27FC236}">
                  <a16:creationId xmlns:a16="http://schemas.microsoft.com/office/drawing/2014/main" id="{CBD185A5-1EA0-4989-A9FF-58C9E1533DA1}"/>
                </a:ext>
              </a:extLst>
            </p:cNvPr>
            <p:cNvSpPr txBox="1"/>
            <p:nvPr/>
          </p:nvSpPr>
          <p:spPr>
            <a:xfrm>
              <a:off x="15617882" y="862169"/>
              <a:ext cx="1276952" cy="430887"/>
            </a:xfrm>
            <a:prstGeom prst="rect">
              <a:avLst/>
            </a:prstGeom>
            <a:noFill/>
          </p:spPr>
          <p:txBody>
            <a:bodyPr wrap="square" rtlCol="0">
              <a:spAutoFit/>
            </a:bodyPr>
            <a:lstStyle/>
            <a:p>
              <a:r>
                <a:rPr lang="en-US" altLang="zh-CN" sz="1100">
                  <a:solidFill>
                    <a:schemeClr val="bg1">
                      <a:lumMod val="65000"/>
                    </a:schemeClr>
                  </a:solidFill>
                </a:rPr>
                <a:t>Presentation Design</a:t>
              </a:r>
              <a:endParaRPr lang="en-US" sz="1100">
                <a:solidFill>
                  <a:schemeClr val="bg1">
                    <a:lumMod val="65000"/>
                  </a:schemeClr>
                </a:solidFill>
              </a:endParaRPr>
            </a:p>
          </p:txBody>
        </p:sp>
      </p:grpSp>
      <p:sp>
        <p:nvSpPr>
          <p:cNvPr id="23" name="TextBox 22">
            <a:extLst>
              <a:ext uri="{FF2B5EF4-FFF2-40B4-BE49-F238E27FC236}">
                <a16:creationId xmlns:a16="http://schemas.microsoft.com/office/drawing/2014/main" id="{32530FAB-0680-44CF-A8D3-EF4B87F92D83}"/>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4" name="TextBox 23">
            <a:extLst>
              <a:ext uri="{FF2B5EF4-FFF2-40B4-BE49-F238E27FC236}">
                <a16:creationId xmlns:a16="http://schemas.microsoft.com/office/drawing/2014/main" id="{3BA60E48-0C0C-4A5B-9866-59C3D94782E4}"/>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5" name="TextBox 24">
            <a:extLst>
              <a:ext uri="{FF2B5EF4-FFF2-40B4-BE49-F238E27FC236}">
                <a16:creationId xmlns:a16="http://schemas.microsoft.com/office/drawing/2014/main" id="{90D0C246-0995-42F7-8DC3-699DFC430D48}"/>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24871883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000" fill="hold"/>
                                        <p:tgtEl>
                                          <p:spTgt spid="15"/>
                                        </p:tgtEl>
                                        <p:attrNameLst>
                                          <p:attrName>ppt_x</p:attrName>
                                        </p:attrNameLst>
                                      </p:cBhvr>
                                      <p:tavLst>
                                        <p:tav tm="0">
                                          <p:val>
                                            <p:strVal val="#ppt_x"/>
                                          </p:val>
                                        </p:tav>
                                        <p:tav tm="100000">
                                          <p:val>
                                            <p:strVal val="#ppt_x"/>
                                          </p:val>
                                        </p:tav>
                                      </p:tavLst>
                                    </p:anim>
                                    <p:anim calcmode="lin" valueType="num">
                                      <p:cBhvr additive="base">
                                        <p:cTn id="8" dur="1000" fill="hold"/>
                                        <p:tgtEl>
                                          <p:spTgt spid="1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6_3-Conten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4939D104-9F71-4ECE-A4A7-BAC93E17D7F6}"/>
              </a:ext>
            </a:extLst>
          </p:cNvPr>
          <p:cNvSpPr>
            <a:spLocks noGrp="1"/>
          </p:cNvSpPr>
          <p:nvPr>
            <p:ph type="pic" sz="quarter" idx="10"/>
          </p:nvPr>
        </p:nvSpPr>
        <p:spPr>
          <a:xfrm>
            <a:off x="9144000" y="0"/>
            <a:ext cx="9144000" cy="8184296"/>
          </a:xfrm>
          <a:custGeom>
            <a:avLst/>
            <a:gdLst>
              <a:gd name="connsiteX0" fmla="*/ 8048 w 9144000"/>
              <a:gd name="connsiteY0" fmla="*/ 0 h 8184296"/>
              <a:gd name="connsiteX1" fmla="*/ 9144000 w 9144000"/>
              <a:gd name="connsiteY1" fmla="*/ 0 h 8184296"/>
              <a:gd name="connsiteX2" fmla="*/ 9144000 w 9144000"/>
              <a:gd name="connsiteY2" fmla="*/ 8079367 h 8184296"/>
              <a:gd name="connsiteX3" fmla="*/ 9063960 w 9144000"/>
              <a:gd name="connsiteY3" fmla="*/ 8093661 h 8184296"/>
              <a:gd name="connsiteX4" fmla="*/ 7866040 w 9144000"/>
              <a:gd name="connsiteY4" fmla="*/ 8184296 h 8184296"/>
              <a:gd name="connsiteX5" fmla="*/ 0 w 9144000"/>
              <a:gd name="connsiteY5" fmla="*/ 318256 h 818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4000" h="8184296">
                <a:moveTo>
                  <a:pt x="8048" y="0"/>
                </a:moveTo>
                <a:lnTo>
                  <a:pt x="9144000" y="0"/>
                </a:lnTo>
                <a:lnTo>
                  <a:pt x="9144000" y="8079367"/>
                </a:lnTo>
                <a:lnTo>
                  <a:pt x="9063960" y="8093661"/>
                </a:lnTo>
                <a:cubicBezTo>
                  <a:pt x="8673364" y="8153342"/>
                  <a:pt x="8273316" y="8184296"/>
                  <a:pt x="7866040" y="8184296"/>
                </a:cubicBezTo>
                <a:cubicBezTo>
                  <a:pt x="3521746" y="8184296"/>
                  <a:pt x="0" y="4662550"/>
                  <a:pt x="0" y="318256"/>
                </a:cubicBezTo>
                <a:close/>
              </a:path>
            </a:pathLst>
          </a:custGeom>
          <a:solidFill>
            <a:schemeClr val="bg1">
              <a:lumMod val="75000"/>
            </a:schemeClr>
          </a:solidFill>
        </p:spPr>
        <p:txBody>
          <a:bodyPr wrap="square">
            <a:noAutofit/>
          </a:bodyPr>
          <a:lstStyle/>
          <a:p>
            <a:endParaRPr lang="en-US"/>
          </a:p>
        </p:txBody>
      </p:sp>
      <p:sp>
        <p:nvSpPr>
          <p:cNvPr id="26" name="任意多边形 11">
            <a:extLst>
              <a:ext uri="{FF2B5EF4-FFF2-40B4-BE49-F238E27FC236}">
                <a16:creationId xmlns:a16="http://schemas.microsoft.com/office/drawing/2014/main" id="{4D555F68-EE5C-4373-BE70-6EC7160B2762}"/>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nvGrpSpPr>
          <p:cNvPr id="12" name="Group 11">
            <a:extLst>
              <a:ext uri="{FF2B5EF4-FFF2-40B4-BE49-F238E27FC236}">
                <a16:creationId xmlns:a16="http://schemas.microsoft.com/office/drawing/2014/main" id="{BB1A8E70-A295-4760-BD74-D90E5F786BE8}"/>
              </a:ext>
            </a:extLst>
          </p:cNvPr>
          <p:cNvGrpSpPr/>
          <p:nvPr userDrawn="1"/>
        </p:nvGrpSpPr>
        <p:grpSpPr>
          <a:xfrm flipH="1">
            <a:off x="822960" y="709613"/>
            <a:ext cx="1844618" cy="507417"/>
            <a:chOff x="15617882" y="823913"/>
            <a:chExt cx="1844618" cy="507417"/>
          </a:xfrm>
        </p:grpSpPr>
        <p:sp>
          <p:nvSpPr>
            <p:cNvPr id="13" name="任意多边形: 形状 25">
              <a:extLst>
                <a:ext uri="{FF2B5EF4-FFF2-40B4-BE49-F238E27FC236}">
                  <a16:creationId xmlns:a16="http://schemas.microsoft.com/office/drawing/2014/main" id="{99165448-3931-458B-AD46-B2BCCB281CE6}"/>
                </a:ext>
              </a:extLst>
            </p:cNvPr>
            <p:cNvSpPr/>
            <p:nvPr/>
          </p:nvSpPr>
          <p:spPr>
            <a:xfrm flipH="1">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4" name="TextBox 13">
              <a:extLst>
                <a:ext uri="{FF2B5EF4-FFF2-40B4-BE49-F238E27FC236}">
                  <a16:creationId xmlns:a16="http://schemas.microsoft.com/office/drawing/2014/main" id="{CBD185A5-1EA0-4989-A9FF-58C9E1533DA1}"/>
                </a:ext>
              </a:extLst>
            </p:cNvPr>
            <p:cNvSpPr txBox="1"/>
            <p:nvPr/>
          </p:nvSpPr>
          <p:spPr>
            <a:xfrm>
              <a:off x="15617882" y="862169"/>
              <a:ext cx="1276952" cy="430887"/>
            </a:xfrm>
            <a:prstGeom prst="rect">
              <a:avLst/>
            </a:prstGeom>
            <a:noFill/>
          </p:spPr>
          <p:txBody>
            <a:bodyPr wrap="square" rtlCol="0">
              <a:spAutoFit/>
            </a:bodyPr>
            <a:lstStyle/>
            <a:p>
              <a:r>
                <a:rPr lang="en-US" altLang="zh-CN" sz="1100">
                  <a:solidFill>
                    <a:schemeClr val="bg1">
                      <a:lumMod val="65000"/>
                    </a:schemeClr>
                  </a:solidFill>
                </a:rPr>
                <a:t>Presentation Design</a:t>
              </a:r>
              <a:endParaRPr lang="en-US" sz="1100">
                <a:solidFill>
                  <a:schemeClr val="bg1">
                    <a:lumMod val="65000"/>
                  </a:schemeClr>
                </a:solidFill>
              </a:endParaRPr>
            </a:p>
          </p:txBody>
        </p:sp>
      </p:grpSp>
      <p:sp>
        <p:nvSpPr>
          <p:cNvPr id="23" name="TextBox 22">
            <a:extLst>
              <a:ext uri="{FF2B5EF4-FFF2-40B4-BE49-F238E27FC236}">
                <a16:creationId xmlns:a16="http://schemas.microsoft.com/office/drawing/2014/main" id="{32530FAB-0680-44CF-A8D3-EF4B87F92D83}"/>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4" name="TextBox 23">
            <a:extLst>
              <a:ext uri="{FF2B5EF4-FFF2-40B4-BE49-F238E27FC236}">
                <a16:creationId xmlns:a16="http://schemas.microsoft.com/office/drawing/2014/main" id="{3BA60E48-0C0C-4A5B-9866-59C3D94782E4}"/>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5" name="TextBox 24">
            <a:extLst>
              <a:ext uri="{FF2B5EF4-FFF2-40B4-BE49-F238E27FC236}">
                <a16:creationId xmlns:a16="http://schemas.microsoft.com/office/drawing/2014/main" id="{90D0C246-0995-42F7-8DC3-699DFC430D48}"/>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23131040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000" fill="hold"/>
                                        <p:tgtEl>
                                          <p:spTgt spid="15"/>
                                        </p:tgtEl>
                                        <p:attrNameLst>
                                          <p:attrName>ppt_x</p:attrName>
                                        </p:attrNameLst>
                                      </p:cBhvr>
                                      <p:tavLst>
                                        <p:tav tm="0">
                                          <p:val>
                                            <p:strVal val="#ppt_x"/>
                                          </p:val>
                                        </p:tav>
                                        <p:tav tm="100000">
                                          <p:val>
                                            <p:strVal val="#ppt_x"/>
                                          </p:val>
                                        </p:tav>
                                      </p:tavLst>
                                    </p:anim>
                                    <p:anim calcmode="lin" valueType="num">
                                      <p:cBhvr additive="base">
                                        <p:cTn id="8" dur="1000" fill="hold"/>
                                        <p:tgtEl>
                                          <p:spTgt spid="1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7_3-Conten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235CFFC8-80CA-4CAD-B48F-D4DE1EB52FB0}"/>
              </a:ext>
            </a:extLst>
          </p:cNvPr>
          <p:cNvSpPr>
            <a:spLocks noGrp="1"/>
          </p:cNvSpPr>
          <p:nvPr>
            <p:ph type="pic" sz="quarter" idx="10"/>
          </p:nvPr>
        </p:nvSpPr>
        <p:spPr>
          <a:xfrm>
            <a:off x="0" y="-1"/>
            <a:ext cx="18288000" cy="10287001"/>
          </a:xfrm>
          <a:custGeom>
            <a:avLst/>
            <a:gdLst>
              <a:gd name="connsiteX0" fmla="*/ 0 w 18288000"/>
              <a:gd name="connsiteY0" fmla="*/ 0 h 10287001"/>
              <a:gd name="connsiteX1" fmla="*/ 18288000 w 18288000"/>
              <a:gd name="connsiteY1" fmla="*/ 0 h 10287001"/>
              <a:gd name="connsiteX2" fmla="*/ 18288000 w 18288000"/>
              <a:gd name="connsiteY2" fmla="*/ 10287001 h 10287001"/>
              <a:gd name="connsiteX3" fmla="*/ 0 w 18288000"/>
              <a:gd name="connsiteY3" fmla="*/ 10287001 h 10287001"/>
            </a:gdLst>
            <a:ahLst/>
            <a:cxnLst>
              <a:cxn ang="0">
                <a:pos x="connsiteX0" y="connsiteY0"/>
              </a:cxn>
              <a:cxn ang="0">
                <a:pos x="connsiteX1" y="connsiteY1"/>
              </a:cxn>
              <a:cxn ang="0">
                <a:pos x="connsiteX2" y="connsiteY2"/>
              </a:cxn>
              <a:cxn ang="0">
                <a:pos x="connsiteX3" y="connsiteY3"/>
              </a:cxn>
            </a:cxnLst>
            <a:rect l="l" t="t" r="r" b="b"/>
            <a:pathLst>
              <a:path w="18288000" h="10287001">
                <a:moveTo>
                  <a:pt x="0" y="0"/>
                </a:moveTo>
                <a:lnTo>
                  <a:pt x="18288000" y="0"/>
                </a:lnTo>
                <a:lnTo>
                  <a:pt x="18288000" y="10287001"/>
                </a:lnTo>
                <a:lnTo>
                  <a:pt x="0" y="10287001"/>
                </a:lnTo>
                <a:close/>
              </a:path>
            </a:pathLst>
          </a:custGeom>
          <a:solidFill>
            <a:schemeClr val="bg1">
              <a:lumMod val="75000"/>
            </a:schemeClr>
          </a:solidFill>
        </p:spPr>
        <p:txBody>
          <a:bodyPr wrap="square">
            <a:noAutofit/>
          </a:bodyPr>
          <a:lstStyle/>
          <a:p>
            <a:endParaRPr lang="en-US"/>
          </a:p>
        </p:txBody>
      </p:sp>
      <p:sp>
        <p:nvSpPr>
          <p:cNvPr id="26" name="任意多边形 11">
            <a:extLst>
              <a:ext uri="{FF2B5EF4-FFF2-40B4-BE49-F238E27FC236}">
                <a16:creationId xmlns:a16="http://schemas.microsoft.com/office/drawing/2014/main" id="{4D555F68-EE5C-4373-BE70-6EC7160B2762}"/>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nvGrpSpPr>
          <p:cNvPr id="12" name="Group 11">
            <a:extLst>
              <a:ext uri="{FF2B5EF4-FFF2-40B4-BE49-F238E27FC236}">
                <a16:creationId xmlns:a16="http://schemas.microsoft.com/office/drawing/2014/main" id="{BB1A8E70-A295-4760-BD74-D90E5F786BE8}"/>
              </a:ext>
            </a:extLst>
          </p:cNvPr>
          <p:cNvGrpSpPr/>
          <p:nvPr userDrawn="1"/>
        </p:nvGrpSpPr>
        <p:grpSpPr>
          <a:xfrm flipH="1">
            <a:off x="822960" y="709613"/>
            <a:ext cx="1844618" cy="507417"/>
            <a:chOff x="15617882" y="823913"/>
            <a:chExt cx="1844618" cy="507417"/>
          </a:xfrm>
        </p:grpSpPr>
        <p:sp>
          <p:nvSpPr>
            <p:cNvPr id="13" name="任意多边形: 形状 25">
              <a:extLst>
                <a:ext uri="{FF2B5EF4-FFF2-40B4-BE49-F238E27FC236}">
                  <a16:creationId xmlns:a16="http://schemas.microsoft.com/office/drawing/2014/main" id="{99165448-3931-458B-AD46-B2BCCB281CE6}"/>
                </a:ext>
              </a:extLst>
            </p:cNvPr>
            <p:cNvSpPr/>
            <p:nvPr/>
          </p:nvSpPr>
          <p:spPr>
            <a:xfrm flipH="1">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4" name="TextBox 13">
              <a:extLst>
                <a:ext uri="{FF2B5EF4-FFF2-40B4-BE49-F238E27FC236}">
                  <a16:creationId xmlns:a16="http://schemas.microsoft.com/office/drawing/2014/main" id="{CBD185A5-1EA0-4989-A9FF-58C9E1533DA1}"/>
                </a:ext>
              </a:extLst>
            </p:cNvPr>
            <p:cNvSpPr txBox="1"/>
            <p:nvPr/>
          </p:nvSpPr>
          <p:spPr>
            <a:xfrm>
              <a:off x="15617882" y="862169"/>
              <a:ext cx="1276952" cy="430887"/>
            </a:xfrm>
            <a:prstGeom prst="rect">
              <a:avLst/>
            </a:prstGeom>
            <a:noFill/>
          </p:spPr>
          <p:txBody>
            <a:bodyPr wrap="square" rtlCol="0">
              <a:spAutoFit/>
            </a:bodyPr>
            <a:lstStyle/>
            <a:p>
              <a:r>
                <a:rPr lang="en-US" altLang="zh-CN" sz="1100">
                  <a:solidFill>
                    <a:schemeClr val="bg1">
                      <a:lumMod val="65000"/>
                    </a:schemeClr>
                  </a:solidFill>
                </a:rPr>
                <a:t>Presentation Design</a:t>
              </a:r>
              <a:endParaRPr lang="en-US" sz="1100">
                <a:solidFill>
                  <a:schemeClr val="bg1">
                    <a:lumMod val="65000"/>
                  </a:schemeClr>
                </a:solidFill>
              </a:endParaRPr>
            </a:p>
          </p:txBody>
        </p:sp>
      </p:grpSp>
      <p:sp>
        <p:nvSpPr>
          <p:cNvPr id="23" name="TextBox 22">
            <a:extLst>
              <a:ext uri="{FF2B5EF4-FFF2-40B4-BE49-F238E27FC236}">
                <a16:creationId xmlns:a16="http://schemas.microsoft.com/office/drawing/2014/main" id="{32530FAB-0680-44CF-A8D3-EF4B87F92D83}"/>
              </a:ext>
            </a:extLst>
          </p:cNvPr>
          <p:cNvSpPr txBox="1"/>
          <p:nvPr userDrawn="1"/>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4" name="TextBox 23">
            <a:extLst>
              <a:ext uri="{FF2B5EF4-FFF2-40B4-BE49-F238E27FC236}">
                <a16:creationId xmlns:a16="http://schemas.microsoft.com/office/drawing/2014/main" id="{3BA60E48-0C0C-4A5B-9866-59C3D94782E4}"/>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5" name="TextBox 24">
            <a:extLst>
              <a:ext uri="{FF2B5EF4-FFF2-40B4-BE49-F238E27FC236}">
                <a16:creationId xmlns:a16="http://schemas.microsoft.com/office/drawing/2014/main" id="{90D0C246-0995-42F7-8DC3-699DFC430D48}"/>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293915432"/>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80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 id="2147483872" r:id="rId12"/>
    <p:sldLayoutId id="2147483873" r:id="rId13"/>
    <p:sldLayoutId id="2147483874" r:id="rId14"/>
    <p:sldLayoutId id="2147483875" r:id="rId15"/>
    <p:sldLayoutId id="2147483876" r:id="rId16"/>
    <p:sldLayoutId id="2147483877" r:id="rId17"/>
    <p:sldLayoutId id="2147483878" r:id="rId18"/>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760" userDrawn="1">
          <p15:clr>
            <a:srgbClr val="F26B43"/>
          </p15:clr>
        </p15:guide>
        <p15:guide id="2" orient="horz" pos="3240" userDrawn="1">
          <p15:clr>
            <a:srgbClr val="F26B43"/>
          </p15:clr>
        </p15:guide>
        <p15:guide id="3" orient="horz" pos="519" userDrawn="1">
          <p15:clr>
            <a:srgbClr val="9FCC3B"/>
          </p15:clr>
        </p15:guide>
        <p15:guide id="4" pos="521" userDrawn="1">
          <p15:clr>
            <a:srgbClr val="9FCC3B"/>
          </p15:clr>
        </p15:guide>
        <p15:guide id="5" orient="horz" pos="5961" userDrawn="1">
          <p15:clr>
            <a:srgbClr val="9FCC3B"/>
          </p15:clr>
        </p15:guide>
        <p15:guide id="6" pos="11000" userDrawn="1">
          <p15:clr>
            <a:srgbClr val="9FCC3B"/>
          </p15:clr>
        </p15:guide>
        <p15:guide id="7" orient="horz" pos="864" userDrawn="1">
          <p15:clr>
            <a:srgbClr val="FDE53C"/>
          </p15:clr>
        </p15:guide>
        <p15:guide id="8" orient="horz" pos="1200" userDrawn="1">
          <p15:clr>
            <a:srgbClr val="FDE53C"/>
          </p15:clr>
        </p15:guide>
        <p15:guide id="9" orient="horz" pos="1536" userDrawn="1">
          <p15:clr>
            <a:srgbClr val="FDE53C"/>
          </p15:clr>
        </p15:guide>
        <p15:guide id="10" orient="horz" pos="1872" userDrawn="1">
          <p15:clr>
            <a:srgbClr val="FDE53C"/>
          </p15:clr>
        </p15:guide>
        <p15:guide id="11" orient="horz" pos="2904" userDrawn="1">
          <p15:clr>
            <a:srgbClr val="FDE53C"/>
          </p15:clr>
        </p15:guide>
        <p15:guide id="12" orient="horz" pos="2568" userDrawn="1">
          <p15:clr>
            <a:srgbClr val="FDE53C"/>
          </p15:clr>
        </p15:guide>
        <p15:guide id="13" orient="horz" pos="2232" userDrawn="1">
          <p15:clr>
            <a:srgbClr val="FDE53C"/>
          </p15:clr>
        </p15:guide>
        <p15:guide id="14" orient="horz" pos="3576" userDrawn="1">
          <p15:clr>
            <a:srgbClr val="FDE53C"/>
          </p15:clr>
        </p15:guide>
        <p15:guide id="15" orient="horz" pos="3936" userDrawn="1">
          <p15:clr>
            <a:srgbClr val="FDE53C"/>
          </p15:clr>
        </p15:guide>
        <p15:guide id="16" orient="horz" pos="5280" userDrawn="1">
          <p15:clr>
            <a:srgbClr val="FDE53C"/>
          </p15:clr>
        </p15:guide>
        <p15:guide id="17" orient="horz" pos="4608" userDrawn="1">
          <p15:clr>
            <a:srgbClr val="FDE53C"/>
          </p15:clr>
        </p15:guide>
        <p15:guide id="18" orient="horz" pos="4944" userDrawn="1">
          <p15:clr>
            <a:srgbClr val="FDE53C"/>
          </p15:clr>
        </p15:guide>
        <p15:guide id="19" orient="horz" pos="4272" userDrawn="1">
          <p15:clr>
            <a:srgbClr val="FDE53C"/>
          </p15:clr>
        </p15:guide>
        <p15:guide id="20" orient="horz" pos="5616" userDrawn="1">
          <p15:clr>
            <a:srgbClr val="FDE53C"/>
          </p15:clr>
        </p15:guide>
        <p15:guide id="21" pos="1176" userDrawn="1">
          <p15:clr>
            <a:srgbClr val="FDE53C"/>
          </p15:clr>
        </p15:guide>
        <p15:guide id="22" pos="1824" userDrawn="1">
          <p15:clr>
            <a:srgbClr val="FDE53C"/>
          </p15:clr>
        </p15:guide>
        <p15:guide id="23" pos="2472" userDrawn="1">
          <p15:clr>
            <a:srgbClr val="FDE53C"/>
          </p15:clr>
        </p15:guide>
        <p15:guide id="24" pos="3144" userDrawn="1">
          <p15:clr>
            <a:srgbClr val="FDE53C"/>
          </p15:clr>
        </p15:guide>
        <p15:guide id="25" pos="3792" userDrawn="1">
          <p15:clr>
            <a:srgbClr val="FDE53C"/>
          </p15:clr>
        </p15:guide>
        <p15:guide id="26" pos="4440" userDrawn="1">
          <p15:clr>
            <a:srgbClr val="FDE53C"/>
          </p15:clr>
        </p15:guide>
        <p15:guide id="27" pos="5112" userDrawn="1">
          <p15:clr>
            <a:srgbClr val="FDE53C"/>
          </p15:clr>
        </p15:guide>
        <p15:guide id="28" pos="6408" userDrawn="1">
          <p15:clr>
            <a:srgbClr val="FDE53C"/>
          </p15:clr>
        </p15:guide>
        <p15:guide id="29" pos="7080" userDrawn="1">
          <p15:clr>
            <a:srgbClr val="FDE53C"/>
          </p15:clr>
        </p15:guide>
        <p15:guide id="30" pos="7728" userDrawn="1">
          <p15:clr>
            <a:srgbClr val="FDE53C"/>
          </p15:clr>
        </p15:guide>
        <p15:guide id="31" pos="8376" userDrawn="1">
          <p15:clr>
            <a:srgbClr val="FDE53C"/>
          </p15:clr>
        </p15:guide>
        <p15:guide id="32" pos="9024" userDrawn="1">
          <p15:clr>
            <a:srgbClr val="FDE53C"/>
          </p15:clr>
        </p15:guide>
        <p15:guide id="34" pos="10344" userDrawn="1">
          <p15:clr>
            <a:srgbClr val="FDE53C"/>
          </p15:clr>
        </p15:guide>
        <p15:guide id="35" pos="9672" userDrawn="1">
          <p15:clr>
            <a:srgbClr val="FDE53C"/>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hemeOverride" Target="../theme/themeOverr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3" Type="http://schemas.openxmlformats.org/officeDocument/2006/relationships/hyperlink" Target="https://mslides.com/terms-of-use/" TargetMode="External"/><Relationship Id="rId2" Type="http://schemas.openxmlformats.org/officeDocument/2006/relationships/hyperlink" Target="https://mslides.com/powerpoint-tutorials/" TargetMode="Externa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8" Type="http://schemas.openxmlformats.org/officeDocument/2006/relationships/tags" Target="../tags/tag8.xml"/><Relationship Id="rId3" Type="http://schemas.openxmlformats.org/officeDocument/2006/relationships/tags" Target="../tags/tag3.xml"/><Relationship Id="rId7" Type="http://schemas.openxmlformats.org/officeDocument/2006/relationships/tags" Target="../tags/tag7.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tags" Target="../tags/tag6.xml"/><Relationship Id="rId5" Type="http://schemas.openxmlformats.org/officeDocument/2006/relationships/tags" Target="../tags/tag5.xml"/><Relationship Id="rId4" Type="http://schemas.openxmlformats.org/officeDocument/2006/relationships/tags" Target="../tags/tag4.xml"/><Relationship Id="rId9"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6.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8.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hyperlink" Target="https://www.pexels.com/" TargetMode="External"/><Relationship Id="rId2" Type="http://schemas.openxmlformats.org/officeDocument/2006/relationships/hyperlink" Target="https://mslides.com/" TargetMode="Externa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2.xml"/></Relationships>
</file>

<file path=ppt/slides/_rels/slide40.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hyperlink" Target="https://mslides.com/infographics/" TargetMode="Externa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2" Type="http://schemas.openxmlformats.org/officeDocument/2006/relationships/hyperlink" Target="mslides.com" TargetMode="Externa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C75F4C6C-3894-41DE-BDD9-E851CFB6496C}"/>
              </a:ext>
            </a:extLst>
          </p:cNvPr>
          <p:cNvSpPr>
            <a:spLocks noGrp="1"/>
          </p:cNvSpPr>
          <p:nvPr>
            <p:ph type="pic" sz="quarter" idx="10"/>
          </p:nvPr>
        </p:nvSpPr>
        <p:spPr/>
      </p:sp>
      <p:sp>
        <p:nvSpPr>
          <p:cNvPr id="10" name="Freeform 22">
            <a:extLst>
              <a:ext uri="{FF2B5EF4-FFF2-40B4-BE49-F238E27FC236}">
                <a16:creationId xmlns:a16="http://schemas.microsoft.com/office/drawing/2014/main" id="{5BE8427F-E7BD-41E2-8F19-B7D59C5944FF}"/>
              </a:ext>
            </a:extLst>
          </p:cNvPr>
          <p:cNvSpPr/>
          <p:nvPr/>
        </p:nvSpPr>
        <p:spPr>
          <a:xfrm>
            <a:off x="6778972" y="2"/>
            <a:ext cx="7043591" cy="2511920"/>
          </a:xfrm>
          <a:custGeom>
            <a:avLst/>
            <a:gdLst>
              <a:gd name="connsiteX0" fmla="*/ 0 w 4695727"/>
              <a:gd name="connsiteY0" fmla="*/ 0 h 1674613"/>
              <a:gd name="connsiteX1" fmla="*/ 4695727 w 4695727"/>
              <a:gd name="connsiteY1" fmla="*/ 0 h 1674613"/>
              <a:gd name="connsiteX2" fmla="*/ 4638538 w 4695727"/>
              <a:gd name="connsiteY2" fmla="*/ 156252 h 1674613"/>
              <a:gd name="connsiteX3" fmla="*/ 2347863 w 4695727"/>
              <a:gd name="connsiteY3" fmla="*/ 1674613 h 1674613"/>
              <a:gd name="connsiteX4" fmla="*/ 57189 w 4695727"/>
              <a:gd name="connsiteY4" fmla="*/ 156252 h 1674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5727" h="1674613">
                <a:moveTo>
                  <a:pt x="0" y="0"/>
                </a:moveTo>
                <a:lnTo>
                  <a:pt x="4695727" y="0"/>
                </a:lnTo>
                <a:lnTo>
                  <a:pt x="4638538" y="156252"/>
                </a:lnTo>
                <a:cubicBezTo>
                  <a:pt x="4261136" y="1048529"/>
                  <a:pt x="3377615" y="1674613"/>
                  <a:pt x="2347863" y="1674613"/>
                </a:cubicBezTo>
                <a:cubicBezTo>
                  <a:pt x="1318112" y="1674613"/>
                  <a:pt x="434590" y="1048529"/>
                  <a:pt x="57189" y="15625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21" name="Circle: Hollow 33">
            <a:extLst>
              <a:ext uri="{FF2B5EF4-FFF2-40B4-BE49-F238E27FC236}">
                <a16:creationId xmlns:a16="http://schemas.microsoft.com/office/drawing/2014/main" id="{A8808DDC-6873-412F-8394-18B3DE4F31C4}"/>
              </a:ext>
            </a:extLst>
          </p:cNvPr>
          <p:cNvSpPr/>
          <p:nvPr/>
        </p:nvSpPr>
        <p:spPr>
          <a:xfrm>
            <a:off x="-456529" y="6928591"/>
            <a:ext cx="1302350" cy="1302348"/>
          </a:xfrm>
          <a:prstGeom prst="donut">
            <a:avLst>
              <a:gd name="adj" fmla="val 1553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solidFill>
                <a:schemeClr val="tx1"/>
              </a:solidFill>
            </a:endParaRPr>
          </a:p>
        </p:txBody>
      </p:sp>
      <p:sp>
        <p:nvSpPr>
          <p:cNvPr id="28" name="TextBox 27">
            <a:extLst>
              <a:ext uri="{FF2B5EF4-FFF2-40B4-BE49-F238E27FC236}">
                <a16:creationId xmlns:a16="http://schemas.microsoft.com/office/drawing/2014/main" id="{A30192CF-15E8-4FB0-BDB8-DFBE4047C331}"/>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
        <p:nvSpPr>
          <p:cNvPr id="31" name="TextBox 30"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76722645-A155-4B67-9FBB-DD1622B03639}"/>
              </a:ext>
            </a:extLst>
          </p:cNvPr>
          <p:cNvSpPr txBox="1"/>
          <p:nvPr/>
        </p:nvSpPr>
        <p:spPr>
          <a:xfrm flipH="1">
            <a:off x="1706770" y="2714908"/>
            <a:ext cx="7970630" cy="3785652"/>
          </a:xfrm>
          <a:prstGeom prst="rect">
            <a:avLst/>
          </a:prstGeom>
          <a:noFill/>
        </p:spPr>
        <p:txBody>
          <a:bodyPr wrap="square" rtlCol="0">
            <a:spAutoFit/>
          </a:bodyPr>
          <a:lstStyle/>
          <a:p>
            <a:pPr>
              <a:spcBef>
                <a:spcPts val="1200"/>
              </a:spcBef>
            </a:pPr>
            <a:r>
              <a:rPr lang="en-US" altLang="zh-CN" sz="8000">
                <a:solidFill>
                  <a:schemeClr val="tx1">
                    <a:lumMod val="85000"/>
                    <a:lumOff val="15000"/>
                  </a:schemeClr>
                </a:solidFill>
                <a:latin typeface="Outfit Black" pitchFamily="2" charset="0"/>
                <a:ea typeface="Permanent Marker" panose="02000000000000000000" pitchFamily="2" charset="0"/>
                <a:cs typeface="Poppins ExtraBold" panose="00000900000000000000" pitchFamily="50" charset="0"/>
              </a:rPr>
              <a:t>Pharmacy Business Plan Template</a:t>
            </a:r>
            <a:endParaRPr lang="en-US" altLang="zh-CN" sz="34400" dirty="0">
              <a:solidFill>
                <a:schemeClr val="tx1">
                  <a:lumMod val="85000"/>
                  <a:lumOff val="15000"/>
                </a:schemeClr>
              </a:solidFill>
              <a:latin typeface="Outfit Black" pitchFamily="2" charset="0"/>
              <a:ea typeface="Permanent Marker" panose="02000000000000000000" pitchFamily="2" charset="0"/>
              <a:cs typeface="Poppins ExtraBold" panose="00000900000000000000" pitchFamily="50" charset="0"/>
            </a:endParaRPr>
          </a:p>
        </p:txBody>
      </p:sp>
      <p:sp>
        <p:nvSpPr>
          <p:cNvPr id="32" name="TextBox 31">
            <a:extLst>
              <a:ext uri="{FF2B5EF4-FFF2-40B4-BE49-F238E27FC236}">
                <a16:creationId xmlns:a16="http://schemas.microsoft.com/office/drawing/2014/main" id="{D93D5893-7454-4BF3-983C-942FBFE10D40}"/>
              </a:ext>
            </a:extLst>
          </p:cNvPr>
          <p:cNvSpPr txBox="1"/>
          <p:nvPr/>
        </p:nvSpPr>
        <p:spPr>
          <a:xfrm>
            <a:off x="1738679" y="7023420"/>
            <a:ext cx="5233621" cy="400110"/>
          </a:xfrm>
          <a:prstGeom prst="rect">
            <a:avLst/>
          </a:prstGeom>
          <a:noFill/>
        </p:spPr>
        <p:txBody>
          <a:bodyPr wrap="square" rtlCol="0">
            <a:spAutoFit/>
          </a:bodyPr>
          <a:lstStyle/>
          <a:p>
            <a:r>
              <a:rPr lang="en-US" sz="2000">
                <a:solidFill>
                  <a:schemeClr val="bg1">
                    <a:lumMod val="65000"/>
                  </a:schemeClr>
                </a:solidFill>
              </a:rPr>
              <a:t>Here is where your presentation begins</a:t>
            </a:r>
          </a:p>
        </p:txBody>
      </p:sp>
    </p:spTree>
    <p:extLst>
      <p:ext uri="{BB962C8B-B14F-4D97-AF65-F5344CB8AC3E}">
        <p14:creationId xmlns:p14="http://schemas.microsoft.com/office/powerpoint/2010/main" val="2299384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 calcmode="lin" valueType="num">
                                      <p:cBhvr additive="base">
                                        <p:cTn id="11" dur="1000" fill="hold"/>
                                        <p:tgtEl>
                                          <p:spTgt spid="21"/>
                                        </p:tgtEl>
                                        <p:attrNameLst>
                                          <p:attrName>ppt_x</p:attrName>
                                        </p:attrNameLst>
                                      </p:cBhvr>
                                      <p:tavLst>
                                        <p:tav tm="0">
                                          <p:val>
                                            <p:strVal val="0-#ppt_w/2"/>
                                          </p:val>
                                        </p:tav>
                                        <p:tav tm="100000">
                                          <p:val>
                                            <p:strVal val="#ppt_x"/>
                                          </p:val>
                                        </p:tav>
                                      </p:tavLst>
                                    </p:anim>
                                    <p:anim calcmode="lin" valueType="num">
                                      <p:cBhvr additive="base">
                                        <p:cTn id="12" dur="1000" fill="hold"/>
                                        <p:tgtEl>
                                          <p:spTgt spid="2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31"/>
                                        </p:tgtEl>
                                        <p:attrNameLst>
                                          <p:attrName>style.visibility</p:attrName>
                                        </p:attrNameLst>
                                      </p:cBhvr>
                                      <p:to>
                                        <p:strVal val="visible"/>
                                      </p:to>
                                    </p:set>
                                    <p:anim to="" calcmode="lin" valueType="num">
                                      <p:cBhvr>
                                        <p:cTn id="16" dur="750" fill="hold">
                                          <p:stCondLst>
                                            <p:cond delay="0"/>
                                          </p:stCondLst>
                                        </p:cTn>
                                        <p:tgtEl>
                                          <p:spTgt spid="31"/>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31"/>
                                        </p:tgtEl>
                                      </p:cBhvr>
                                    </p:animEffect>
                                  </p:childTnLst>
                                </p:cTn>
                              </p:par>
                            </p:childTnLst>
                          </p:cTn>
                        </p:par>
                        <p:par>
                          <p:cTn id="18" fill="hold">
                            <p:stCondLst>
                              <p:cond delay="2358"/>
                            </p:stCondLst>
                            <p:childTnLst>
                              <p:par>
                                <p:cTn id="19" presetID="10" presetClass="entr" presetSubtype="0"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fade">
                                      <p:cBhvr>
                                        <p:cTn id="21"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animBg="1"/>
      <p:bldP spid="31" grpId="0"/>
      <p:bldP spid="3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49F9F6C-88F8-4511-B929-1EB693AA2783}"/>
              </a:ext>
            </a:extLst>
          </p:cNvPr>
          <p:cNvSpPr/>
          <p:nvPr/>
        </p:nvSpPr>
        <p:spPr>
          <a:xfrm>
            <a:off x="9683970" y="4389299"/>
            <a:ext cx="2461974" cy="723275"/>
          </a:xfrm>
          <a:prstGeom prst="rect">
            <a:avLst/>
          </a:prstGeom>
        </p:spPr>
        <p:txBody>
          <a:bodyPr wrap="square">
            <a:spAutoFit/>
          </a:bodyPr>
          <a:lstStyle/>
          <a:p>
            <a:pPr algn="ctr"/>
            <a:r>
              <a:rPr lang="en-US" altLang="zh-CN" sz="2400">
                <a:solidFill>
                  <a:schemeClr val="tx1">
                    <a:lumMod val="85000"/>
                    <a:lumOff val="15000"/>
                  </a:schemeClr>
                </a:solidFill>
                <a:latin typeface="+mj-lt"/>
                <a:ea typeface="Lato Thin" panose="020F0502020204030203" pitchFamily="34" charset="0"/>
                <a:cs typeface="Lato Thin" panose="020F0502020204030203" pitchFamily="34" charset="0"/>
              </a:rPr>
              <a:t>John Doe</a:t>
            </a:r>
          </a:p>
          <a:p>
            <a:pPr algn="ctr">
              <a:spcBef>
                <a:spcPts val="600"/>
              </a:spcBef>
            </a:pPr>
            <a:r>
              <a:rPr lang="en-US" altLang="zh-CN" sz="1200">
                <a:solidFill>
                  <a:schemeClr val="bg1">
                    <a:lumMod val="65000"/>
                  </a:schemeClr>
                </a:solidFill>
                <a:ea typeface="Lato Thin" panose="020F0502020204030203" pitchFamily="34" charset="0"/>
                <a:cs typeface="Lato Thin" panose="020F0502020204030203" pitchFamily="34" charset="0"/>
              </a:rPr>
              <a:t>Graphic Designer</a:t>
            </a:r>
            <a:endParaRPr lang="zh-CN" altLang="en-US" sz="600">
              <a:solidFill>
                <a:schemeClr val="bg1">
                  <a:lumMod val="65000"/>
                </a:schemeClr>
              </a:solidFill>
            </a:endParaRPr>
          </a:p>
        </p:txBody>
      </p:sp>
      <p:sp>
        <p:nvSpPr>
          <p:cNvPr id="3" name="Rectangle 2">
            <a:extLst>
              <a:ext uri="{FF2B5EF4-FFF2-40B4-BE49-F238E27FC236}">
                <a16:creationId xmlns:a16="http://schemas.microsoft.com/office/drawing/2014/main" id="{19016C24-5B3D-4D65-AA82-5F4A78A55B43}"/>
              </a:ext>
            </a:extLst>
          </p:cNvPr>
          <p:cNvSpPr/>
          <p:nvPr/>
        </p:nvSpPr>
        <p:spPr>
          <a:xfrm>
            <a:off x="13588903" y="4389299"/>
            <a:ext cx="2461974" cy="723275"/>
          </a:xfrm>
          <a:prstGeom prst="rect">
            <a:avLst/>
          </a:prstGeom>
        </p:spPr>
        <p:txBody>
          <a:bodyPr wrap="square">
            <a:spAutoFit/>
          </a:bodyPr>
          <a:lstStyle/>
          <a:p>
            <a:pPr algn="ctr"/>
            <a:r>
              <a:rPr lang="en-US" altLang="zh-CN" sz="2400">
                <a:solidFill>
                  <a:schemeClr val="tx1">
                    <a:lumMod val="85000"/>
                    <a:lumOff val="15000"/>
                  </a:schemeClr>
                </a:solidFill>
                <a:latin typeface="+mj-lt"/>
                <a:ea typeface="Lato Thin" panose="020F0502020204030203" pitchFamily="34" charset="0"/>
                <a:cs typeface="Lato Thin" panose="020F0502020204030203" pitchFamily="34" charset="0"/>
              </a:rPr>
              <a:t>Angle Yung</a:t>
            </a:r>
          </a:p>
          <a:p>
            <a:pPr algn="ctr">
              <a:spcBef>
                <a:spcPts val="600"/>
              </a:spcBef>
            </a:pPr>
            <a:r>
              <a:rPr lang="en-US" altLang="zh-CN" sz="1200">
                <a:solidFill>
                  <a:schemeClr val="bg1">
                    <a:lumMod val="65000"/>
                  </a:schemeClr>
                </a:solidFill>
                <a:ea typeface="Lato Thin" panose="020F0502020204030203" pitchFamily="34" charset="0"/>
                <a:cs typeface="Lato Thin" panose="020F0502020204030203" pitchFamily="34" charset="0"/>
              </a:rPr>
              <a:t>Graphic Designer</a:t>
            </a:r>
            <a:endParaRPr lang="zh-CN" altLang="en-US" sz="600">
              <a:solidFill>
                <a:schemeClr val="bg1">
                  <a:lumMod val="65000"/>
                </a:schemeClr>
              </a:solidFill>
            </a:endParaRPr>
          </a:p>
        </p:txBody>
      </p:sp>
      <p:sp>
        <p:nvSpPr>
          <p:cNvPr id="4" name="Rectangle 3">
            <a:extLst>
              <a:ext uri="{FF2B5EF4-FFF2-40B4-BE49-F238E27FC236}">
                <a16:creationId xmlns:a16="http://schemas.microsoft.com/office/drawing/2014/main" id="{ECBE2C82-D863-4994-A3F6-2A89E71CE780}"/>
              </a:ext>
            </a:extLst>
          </p:cNvPr>
          <p:cNvSpPr/>
          <p:nvPr/>
        </p:nvSpPr>
        <p:spPr>
          <a:xfrm>
            <a:off x="9683970" y="8298041"/>
            <a:ext cx="2461974" cy="723275"/>
          </a:xfrm>
          <a:prstGeom prst="rect">
            <a:avLst/>
          </a:prstGeom>
        </p:spPr>
        <p:txBody>
          <a:bodyPr wrap="square">
            <a:spAutoFit/>
          </a:bodyPr>
          <a:lstStyle/>
          <a:p>
            <a:pPr algn="ctr"/>
            <a:r>
              <a:rPr lang="en-US" altLang="zh-CN" sz="2400">
                <a:solidFill>
                  <a:schemeClr val="tx1">
                    <a:lumMod val="85000"/>
                    <a:lumOff val="15000"/>
                  </a:schemeClr>
                </a:solidFill>
                <a:latin typeface="+mj-lt"/>
                <a:ea typeface="Lato Thin" panose="020F0502020204030203" pitchFamily="34" charset="0"/>
                <a:cs typeface="Lato Thin" panose="020F0502020204030203" pitchFamily="34" charset="0"/>
              </a:rPr>
              <a:t>Robesen Smith</a:t>
            </a:r>
          </a:p>
          <a:p>
            <a:pPr algn="ctr">
              <a:spcBef>
                <a:spcPts val="600"/>
              </a:spcBef>
            </a:pPr>
            <a:r>
              <a:rPr lang="en-US" altLang="zh-CN" sz="1200">
                <a:solidFill>
                  <a:schemeClr val="bg1">
                    <a:lumMod val="65000"/>
                  </a:schemeClr>
                </a:solidFill>
                <a:ea typeface="Lato Thin" panose="020F0502020204030203" pitchFamily="34" charset="0"/>
                <a:cs typeface="Lato Thin" panose="020F0502020204030203" pitchFamily="34" charset="0"/>
              </a:rPr>
              <a:t>Graphic Designer</a:t>
            </a:r>
            <a:endParaRPr lang="zh-CN" altLang="en-US" sz="600">
              <a:solidFill>
                <a:schemeClr val="bg1">
                  <a:lumMod val="65000"/>
                </a:schemeClr>
              </a:solidFill>
            </a:endParaRPr>
          </a:p>
        </p:txBody>
      </p:sp>
      <p:sp>
        <p:nvSpPr>
          <p:cNvPr id="5" name="Rectangle 4">
            <a:extLst>
              <a:ext uri="{FF2B5EF4-FFF2-40B4-BE49-F238E27FC236}">
                <a16:creationId xmlns:a16="http://schemas.microsoft.com/office/drawing/2014/main" id="{38B2F3CC-B06A-4954-8D95-018223AEDD74}"/>
              </a:ext>
            </a:extLst>
          </p:cNvPr>
          <p:cNvSpPr/>
          <p:nvPr/>
        </p:nvSpPr>
        <p:spPr>
          <a:xfrm>
            <a:off x="13588903" y="8298041"/>
            <a:ext cx="2461974" cy="723275"/>
          </a:xfrm>
          <a:prstGeom prst="rect">
            <a:avLst/>
          </a:prstGeom>
        </p:spPr>
        <p:txBody>
          <a:bodyPr wrap="square">
            <a:spAutoFit/>
          </a:bodyPr>
          <a:lstStyle/>
          <a:p>
            <a:pPr algn="ctr"/>
            <a:r>
              <a:rPr lang="en-US" altLang="zh-CN" sz="2400">
                <a:solidFill>
                  <a:schemeClr val="tx1">
                    <a:lumMod val="85000"/>
                    <a:lumOff val="15000"/>
                  </a:schemeClr>
                </a:solidFill>
                <a:latin typeface="+mj-lt"/>
                <a:ea typeface="Lato Thin" panose="020F0502020204030203" pitchFamily="34" charset="0"/>
                <a:cs typeface="Lato Thin" panose="020F0502020204030203" pitchFamily="34" charset="0"/>
              </a:rPr>
              <a:t>James Bond</a:t>
            </a:r>
          </a:p>
          <a:p>
            <a:pPr algn="ctr">
              <a:spcBef>
                <a:spcPts val="600"/>
              </a:spcBef>
            </a:pPr>
            <a:r>
              <a:rPr lang="en-US" altLang="zh-CN" sz="1200">
                <a:solidFill>
                  <a:schemeClr val="bg1">
                    <a:lumMod val="65000"/>
                  </a:schemeClr>
                </a:solidFill>
                <a:ea typeface="Lato Thin" panose="020F0502020204030203" pitchFamily="34" charset="0"/>
                <a:cs typeface="Lato Thin" panose="020F0502020204030203" pitchFamily="34" charset="0"/>
              </a:rPr>
              <a:t>Graphic Designer</a:t>
            </a:r>
            <a:endParaRPr lang="zh-CN" altLang="en-US" sz="600">
              <a:solidFill>
                <a:schemeClr val="bg1">
                  <a:lumMod val="65000"/>
                </a:schemeClr>
              </a:solidFill>
            </a:endParaRPr>
          </a:p>
        </p:txBody>
      </p:sp>
      <p:sp>
        <p:nvSpPr>
          <p:cNvPr id="10" name="TextBox 9">
            <a:extLst>
              <a:ext uri="{FF2B5EF4-FFF2-40B4-BE49-F238E27FC236}">
                <a16:creationId xmlns:a16="http://schemas.microsoft.com/office/drawing/2014/main" id="{7EA74D4B-ACAC-4747-BFC8-480514E1D293}"/>
              </a:ext>
            </a:extLst>
          </p:cNvPr>
          <p:cNvSpPr txBox="1"/>
          <p:nvPr/>
        </p:nvSpPr>
        <p:spPr>
          <a:xfrm>
            <a:off x="1760632" y="2215701"/>
            <a:ext cx="468706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Team Members</a:t>
            </a:r>
            <a:endParaRPr lang="en-US" sz="6000"/>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4FB9512-BE3E-4B17-8EFA-03C6A028BCD4}"/>
              </a:ext>
            </a:extLst>
          </p:cNvPr>
          <p:cNvSpPr/>
          <p:nvPr/>
        </p:nvSpPr>
        <p:spPr>
          <a:xfrm>
            <a:off x="1760631" y="4958478"/>
            <a:ext cx="6172367"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13" name="Picture Placeholder 12">
            <a:extLst>
              <a:ext uri="{FF2B5EF4-FFF2-40B4-BE49-F238E27FC236}">
                <a16:creationId xmlns:a16="http://schemas.microsoft.com/office/drawing/2014/main" id="{3239CC01-27A0-4795-963B-2346436B4C2E}"/>
              </a:ext>
            </a:extLst>
          </p:cNvPr>
          <p:cNvSpPr>
            <a:spLocks noGrp="1"/>
          </p:cNvSpPr>
          <p:nvPr>
            <p:ph type="pic" sz="quarter" idx="11"/>
          </p:nvPr>
        </p:nvSpPr>
        <p:spPr/>
      </p:sp>
      <p:sp>
        <p:nvSpPr>
          <p:cNvPr id="14" name="Picture Placeholder 13">
            <a:extLst>
              <a:ext uri="{FF2B5EF4-FFF2-40B4-BE49-F238E27FC236}">
                <a16:creationId xmlns:a16="http://schemas.microsoft.com/office/drawing/2014/main" id="{260FFA4E-B5F0-4B41-ABAE-820199B06545}"/>
              </a:ext>
            </a:extLst>
          </p:cNvPr>
          <p:cNvSpPr>
            <a:spLocks noGrp="1"/>
          </p:cNvSpPr>
          <p:nvPr>
            <p:ph type="pic" sz="quarter" idx="12"/>
          </p:nvPr>
        </p:nvSpPr>
        <p:spPr/>
      </p:sp>
      <p:sp>
        <p:nvSpPr>
          <p:cNvPr id="15" name="Picture Placeholder 14">
            <a:extLst>
              <a:ext uri="{FF2B5EF4-FFF2-40B4-BE49-F238E27FC236}">
                <a16:creationId xmlns:a16="http://schemas.microsoft.com/office/drawing/2014/main" id="{BBCACA4E-883F-487D-8F4C-ACFC235B9C62}"/>
              </a:ext>
            </a:extLst>
          </p:cNvPr>
          <p:cNvSpPr>
            <a:spLocks noGrp="1"/>
          </p:cNvSpPr>
          <p:nvPr>
            <p:ph type="pic" sz="quarter" idx="13"/>
          </p:nvPr>
        </p:nvSpPr>
        <p:spPr/>
      </p:sp>
      <p:sp>
        <p:nvSpPr>
          <p:cNvPr id="12" name="Picture Placeholder 11">
            <a:extLst>
              <a:ext uri="{FF2B5EF4-FFF2-40B4-BE49-F238E27FC236}">
                <a16:creationId xmlns:a16="http://schemas.microsoft.com/office/drawing/2014/main" id="{D6BF20D8-0C2B-4A29-A560-B433D5AD09D3}"/>
              </a:ext>
            </a:extLst>
          </p:cNvPr>
          <p:cNvSpPr>
            <a:spLocks noGrp="1"/>
          </p:cNvSpPr>
          <p:nvPr>
            <p:ph type="pic" sz="quarter" idx="10"/>
          </p:nvPr>
        </p:nvSpPr>
        <p:spPr/>
      </p:sp>
    </p:spTree>
    <p:extLst>
      <p:ext uri="{BB962C8B-B14F-4D97-AF65-F5344CB8AC3E}">
        <p14:creationId xmlns:p14="http://schemas.microsoft.com/office/powerpoint/2010/main" val="8995898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0"/>
                                        </p:tgtEl>
                                        <p:attrNameLst>
                                          <p:attrName>style.visibility</p:attrName>
                                        </p:attrNameLst>
                                      </p:cBhvr>
                                      <p:to>
                                        <p:strVal val="visible"/>
                                      </p:to>
                                    </p:set>
                                    <p:anim to="" calcmode="lin" valueType="num">
                                      <p:cBhvr>
                                        <p:cTn id="7" dur="750" fill="hold">
                                          <p:stCondLst>
                                            <p:cond delay="0"/>
                                          </p:stCondLst>
                                        </p:cTn>
                                        <p:tgtEl>
                                          <p:spTgt spid="1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0"/>
                                        </p:tgtEl>
                                      </p:cBhvr>
                                    </p:animEffect>
                                  </p:childTnLst>
                                </p:cTn>
                              </p:par>
                            </p:childTnLst>
                          </p:cTn>
                        </p:par>
                        <p:par>
                          <p:cTn id="9" fill="hold">
                            <p:stCondLst>
                              <p:cond delay="975"/>
                            </p:stCondLst>
                            <p:childTnLst>
                              <p:par>
                                <p:cTn id="10" presetID="10"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par>
                          <p:cTn id="13" fill="hold">
                            <p:stCondLst>
                              <p:cond delay="1475"/>
                            </p:stCondLst>
                            <p:childTnLst>
                              <p:par>
                                <p:cTn id="14" presetID="53" presetClass="entr" presetSubtype="16"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p:cTn id="16" dur="1000" fill="hold"/>
                                        <p:tgtEl>
                                          <p:spTgt spid="12"/>
                                        </p:tgtEl>
                                        <p:attrNameLst>
                                          <p:attrName>ppt_w</p:attrName>
                                        </p:attrNameLst>
                                      </p:cBhvr>
                                      <p:tavLst>
                                        <p:tav tm="0">
                                          <p:val>
                                            <p:fltVal val="0"/>
                                          </p:val>
                                        </p:tav>
                                        <p:tav tm="100000">
                                          <p:val>
                                            <p:strVal val="#ppt_w"/>
                                          </p:val>
                                        </p:tav>
                                      </p:tavLst>
                                    </p:anim>
                                    <p:anim calcmode="lin" valueType="num">
                                      <p:cBhvr>
                                        <p:cTn id="17" dur="1000" fill="hold"/>
                                        <p:tgtEl>
                                          <p:spTgt spid="12"/>
                                        </p:tgtEl>
                                        <p:attrNameLst>
                                          <p:attrName>ppt_h</p:attrName>
                                        </p:attrNameLst>
                                      </p:cBhvr>
                                      <p:tavLst>
                                        <p:tav tm="0">
                                          <p:val>
                                            <p:fltVal val="0"/>
                                          </p:val>
                                        </p:tav>
                                        <p:tav tm="100000">
                                          <p:val>
                                            <p:strVal val="#ppt_h"/>
                                          </p:val>
                                        </p:tav>
                                      </p:tavLst>
                                    </p:anim>
                                    <p:animEffect transition="in" filter="fade">
                                      <p:cBhvr>
                                        <p:cTn id="18" dur="1000"/>
                                        <p:tgtEl>
                                          <p:spTgt spid="12"/>
                                        </p:tgtEl>
                                      </p:cBhvr>
                                    </p:animEffect>
                                  </p:childTnLst>
                                </p:cTn>
                              </p:par>
                              <p:par>
                                <p:cTn id="19" presetID="2" presetClass="entr" presetSubtype="4" decel="10000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1000" fill="hold"/>
                                        <p:tgtEl>
                                          <p:spTgt spid="2"/>
                                        </p:tgtEl>
                                        <p:attrNameLst>
                                          <p:attrName>ppt_x</p:attrName>
                                        </p:attrNameLst>
                                      </p:cBhvr>
                                      <p:tavLst>
                                        <p:tav tm="0">
                                          <p:val>
                                            <p:strVal val="#ppt_x"/>
                                          </p:val>
                                        </p:tav>
                                        <p:tav tm="100000">
                                          <p:val>
                                            <p:strVal val="#ppt_x"/>
                                          </p:val>
                                        </p:tav>
                                      </p:tavLst>
                                    </p:anim>
                                    <p:anim calcmode="lin" valueType="num">
                                      <p:cBhvr additive="base">
                                        <p:cTn id="22" dur="1000" fill="hold"/>
                                        <p:tgtEl>
                                          <p:spTgt spid="2"/>
                                        </p:tgtEl>
                                        <p:attrNameLst>
                                          <p:attrName>ppt_y</p:attrName>
                                        </p:attrNameLst>
                                      </p:cBhvr>
                                      <p:tavLst>
                                        <p:tav tm="0">
                                          <p:val>
                                            <p:strVal val="1+#ppt_h/2"/>
                                          </p:val>
                                        </p:tav>
                                        <p:tav tm="100000">
                                          <p:val>
                                            <p:strVal val="#ppt_y"/>
                                          </p:val>
                                        </p:tav>
                                      </p:tavLst>
                                    </p:anim>
                                  </p:childTnLst>
                                </p:cTn>
                              </p:par>
                            </p:childTnLst>
                          </p:cTn>
                        </p:par>
                        <p:par>
                          <p:cTn id="23" fill="hold">
                            <p:stCondLst>
                              <p:cond delay="2475"/>
                            </p:stCondLst>
                            <p:childTnLst>
                              <p:par>
                                <p:cTn id="24" presetID="53" presetClass="entr" presetSubtype="16" fill="hold" nodeType="after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p:cTn id="26" dur="1000" fill="hold"/>
                                        <p:tgtEl>
                                          <p:spTgt spid="15"/>
                                        </p:tgtEl>
                                        <p:attrNameLst>
                                          <p:attrName>ppt_w</p:attrName>
                                        </p:attrNameLst>
                                      </p:cBhvr>
                                      <p:tavLst>
                                        <p:tav tm="0">
                                          <p:val>
                                            <p:fltVal val="0"/>
                                          </p:val>
                                        </p:tav>
                                        <p:tav tm="100000">
                                          <p:val>
                                            <p:strVal val="#ppt_w"/>
                                          </p:val>
                                        </p:tav>
                                      </p:tavLst>
                                    </p:anim>
                                    <p:anim calcmode="lin" valueType="num">
                                      <p:cBhvr>
                                        <p:cTn id="27" dur="1000" fill="hold"/>
                                        <p:tgtEl>
                                          <p:spTgt spid="15"/>
                                        </p:tgtEl>
                                        <p:attrNameLst>
                                          <p:attrName>ppt_h</p:attrName>
                                        </p:attrNameLst>
                                      </p:cBhvr>
                                      <p:tavLst>
                                        <p:tav tm="0">
                                          <p:val>
                                            <p:fltVal val="0"/>
                                          </p:val>
                                        </p:tav>
                                        <p:tav tm="100000">
                                          <p:val>
                                            <p:strVal val="#ppt_h"/>
                                          </p:val>
                                        </p:tav>
                                      </p:tavLst>
                                    </p:anim>
                                    <p:animEffect transition="in" filter="fade">
                                      <p:cBhvr>
                                        <p:cTn id="28" dur="1000"/>
                                        <p:tgtEl>
                                          <p:spTgt spid="15"/>
                                        </p:tgtEl>
                                      </p:cBhvr>
                                    </p:animEffect>
                                  </p:childTnLst>
                                </p:cTn>
                              </p:par>
                              <p:par>
                                <p:cTn id="29" presetID="2" presetClass="entr" presetSubtype="4" decel="100000" fill="hold" grpId="0" nodeType="with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1000" fill="hold"/>
                                        <p:tgtEl>
                                          <p:spTgt spid="3"/>
                                        </p:tgtEl>
                                        <p:attrNameLst>
                                          <p:attrName>ppt_x</p:attrName>
                                        </p:attrNameLst>
                                      </p:cBhvr>
                                      <p:tavLst>
                                        <p:tav tm="0">
                                          <p:val>
                                            <p:strVal val="#ppt_x"/>
                                          </p:val>
                                        </p:tav>
                                        <p:tav tm="100000">
                                          <p:val>
                                            <p:strVal val="#ppt_x"/>
                                          </p:val>
                                        </p:tav>
                                      </p:tavLst>
                                    </p:anim>
                                    <p:anim calcmode="lin" valueType="num">
                                      <p:cBhvr additive="base">
                                        <p:cTn id="32" dur="1000" fill="hold"/>
                                        <p:tgtEl>
                                          <p:spTgt spid="3"/>
                                        </p:tgtEl>
                                        <p:attrNameLst>
                                          <p:attrName>ppt_y</p:attrName>
                                        </p:attrNameLst>
                                      </p:cBhvr>
                                      <p:tavLst>
                                        <p:tav tm="0">
                                          <p:val>
                                            <p:strVal val="1+#ppt_h/2"/>
                                          </p:val>
                                        </p:tav>
                                        <p:tav tm="100000">
                                          <p:val>
                                            <p:strVal val="#ppt_y"/>
                                          </p:val>
                                        </p:tav>
                                      </p:tavLst>
                                    </p:anim>
                                  </p:childTnLst>
                                </p:cTn>
                              </p:par>
                            </p:childTnLst>
                          </p:cTn>
                        </p:par>
                        <p:par>
                          <p:cTn id="33" fill="hold">
                            <p:stCondLst>
                              <p:cond delay="3475"/>
                            </p:stCondLst>
                            <p:childTnLst>
                              <p:par>
                                <p:cTn id="34" presetID="53" presetClass="entr" presetSubtype="16" fill="hold"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1000" fill="hold"/>
                                        <p:tgtEl>
                                          <p:spTgt spid="13"/>
                                        </p:tgtEl>
                                        <p:attrNameLst>
                                          <p:attrName>ppt_w</p:attrName>
                                        </p:attrNameLst>
                                      </p:cBhvr>
                                      <p:tavLst>
                                        <p:tav tm="0">
                                          <p:val>
                                            <p:fltVal val="0"/>
                                          </p:val>
                                        </p:tav>
                                        <p:tav tm="100000">
                                          <p:val>
                                            <p:strVal val="#ppt_w"/>
                                          </p:val>
                                        </p:tav>
                                      </p:tavLst>
                                    </p:anim>
                                    <p:anim calcmode="lin" valueType="num">
                                      <p:cBhvr>
                                        <p:cTn id="37" dur="1000" fill="hold"/>
                                        <p:tgtEl>
                                          <p:spTgt spid="13"/>
                                        </p:tgtEl>
                                        <p:attrNameLst>
                                          <p:attrName>ppt_h</p:attrName>
                                        </p:attrNameLst>
                                      </p:cBhvr>
                                      <p:tavLst>
                                        <p:tav tm="0">
                                          <p:val>
                                            <p:fltVal val="0"/>
                                          </p:val>
                                        </p:tav>
                                        <p:tav tm="100000">
                                          <p:val>
                                            <p:strVal val="#ppt_h"/>
                                          </p:val>
                                        </p:tav>
                                      </p:tavLst>
                                    </p:anim>
                                    <p:animEffect transition="in" filter="fade">
                                      <p:cBhvr>
                                        <p:cTn id="38" dur="1000"/>
                                        <p:tgtEl>
                                          <p:spTgt spid="13"/>
                                        </p:tgtEl>
                                      </p:cBhvr>
                                    </p:animEffect>
                                  </p:childTnLst>
                                </p:cTn>
                              </p:par>
                              <p:par>
                                <p:cTn id="39" presetID="2" presetClass="entr" presetSubtype="4" decel="100000" fill="hold" grpId="0" nodeType="with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1000" fill="hold"/>
                                        <p:tgtEl>
                                          <p:spTgt spid="4"/>
                                        </p:tgtEl>
                                        <p:attrNameLst>
                                          <p:attrName>ppt_x</p:attrName>
                                        </p:attrNameLst>
                                      </p:cBhvr>
                                      <p:tavLst>
                                        <p:tav tm="0">
                                          <p:val>
                                            <p:strVal val="#ppt_x"/>
                                          </p:val>
                                        </p:tav>
                                        <p:tav tm="100000">
                                          <p:val>
                                            <p:strVal val="#ppt_x"/>
                                          </p:val>
                                        </p:tav>
                                      </p:tavLst>
                                    </p:anim>
                                    <p:anim calcmode="lin" valueType="num">
                                      <p:cBhvr additive="base">
                                        <p:cTn id="42" dur="1000" fill="hold"/>
                                        <p:tgtEl>
                                          <p:spTgt spid="4"/>
                                        </p:tgtEl>
                                        <p:attrNameLst>
                                          <p:attrName>ppt_y</p:attrName>
                                        </p:attrNameLst>
                                      </p:cBhvr>
                                      <p:tavLst>
                                        <p:tav tm="0">
                                          <p:val>
                                            <p:strVal val="1+#ppt_h/2"/>
                                          </p:val>
                                        </p:tav>
                                        <p:tav tm="100000">
                                          <p:val>
                                            <p:strVal val="#ppt_y"/>
                                          </p:val>
                                        </p:tav>
                                      </p:tavLst>
                                    </p:anim>
                                  </p:childTnLst>
                                </p:cTn>
                              </p:par>
                            </p:childTnLst>
                          </p:cTn>
                        </p:par>
                        <p:par>
                          <p:cTn id="43" fill="hold">
                            <p:stCondLst>
                              <p:cond delay="4475"/>
                            </p:stCondLst>
                            <p:childTnLst>
                              <p:par>
                                <p:cTn id="44" presetID="53" presetClass="entr" presetSubtype="16" fill="hold" nodeType="after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p:cTn id="46" dur="1000" fill="hold"/>
                                        <p:tgtEl>
                                          <p:spTgt spid="14"/>
                                        </p:tgtEl>
                                        <p:attrNameLst>
                                          <p:attrName>ppt_w</p:attrName>
                                        </p:attrNameLst>
                                      </p:cBhvr>
                                      <p:tavLst>
                                        <p:tav tm="0">
                                          <p:val>
                                            <p:fltVal val="0"/>
                                          </p:val>
                                        </p:tav>
                                        <p:tav tm="100000">
                                          <p:val>
                                            <p:strVal val="#ppt_w"/>
                                          </p:val>
                                        </p:tav>
                                      </p:tavLst>
                                    </p:anim>
                                    <p:anim calcmode="lin" valueType="num">
                                      <p:cBhvr>
                                        <p:cTn id="47" dur="1000" fill="hold"/>
                                        <p:tgtEl>
                                          <p:spTgt spid="14"/>
                                        </p:tgtEl>
                                        <p:attrNameLst>
                                          <p:attrName>ppt_h</p:attrName>
                                        </p:attrNameLst>
                                      </p:cBhvr>
                                      <p:tavLst>
                                        <p:tav tm="0">
                                          <p:val>
                                            <p:fltVal val="0"/>
                                          </p:val>
                                        </p:tav>
                                        <p:tav tm="100000">
                                          <p:val>
                                            <p:strVal val="#ppt_h"/>
                                          </p:val>
                                        </p:tav>
                                      </p:tavLst>
                                    </p:anim>
                                    <p:animEffect transition="in" filter="fade">
                                      <p:cBhvr>
                                        <p:cTn id="48" dur="1000"/>
                                        <p:tgtEl>
                                          <p:spTgt spid="14"/>
                                        </p:tgtEl>
                                      </p:cBhvr>
                                    </p:animEffect>
                                  </p:childTnLst>
                                </p:cTn>
                              </p:par>
                              <p:par>
                                <p:cTn id="49" presetID="2" presetClass="entr" presetSubtype="4" decel="100000" fill="hold" grpId="0" nodeType="withEffect">
                                  <p:stCondLst>
                                    <p:cond delay="0"/>
                                  </p:stCondLst>
                                  <p:childTnLst>
                                    <p:set>
                                      <p:cBhvr>
                                        <p:cTn id="50" dur="1" fill="hold">
                                          <p:stCondLst>
                                            <p:cond delay="0"/>
                                          </p:stCondLst>
                                        </p:cTn>
                                        <p:tgtEl>
                                          <p:spTgt spid="5"/>
                                        </p:tgtEl>
                                        <p:attrNameLst>
                                          <p:attrName>style.visibility</p:attrName>
                                        </p:attrNameLst>
                                      </p:cBhvr>
                                      <p:to>
                                        <p:strVal val="visible"/>
                                      </p:to>
                                    </p:set>
                                    <p:anim calcmode="lin" valueType="num">
                                      <p:cBhvr additive="base">
                                        <p:cTn id="51" dur="1000" fill="hold"/>
                                        <p:tgtEl>
                                          <p:spTgt spid="5"/>
                                        </p:tgtEl>
                                        <p:attrNameLst>
                                          <p:attrName>ppt_x</p:attrName>
                                        </p:attrNameLst>
                                      </p:cBhvr>
                                      <p:tavLst>
                                        <p:tav tm="0">
                                          <p:val>
                                            <p:strVal val="#ppt_x"/>
                                          </p:val>
                                        </p:tav>
                                        <p:tav tm="100000">
                                          <p:val>
                                            <p:strVal val="#ppt_x"/>
                                          </p:val>
                                        </p:tav>
                                      </p:tavLst>
                                    </p:anim>
                                    <p:anim calcmode="lin" valueType="num">
                                      <p:cBhvr additive="base">
                                        <p:cTn id="52"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10" grpId="0"/>
      <p:bldP spid="1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a:extLst>
              <a:ext uri="{FF2B5EF4-FFF2-40B4-BE49-F238E27FC236}">
                <a16:creationId xmlns:a16="http://schemas.microsoft.com/office/drawing/2014/main" id="{EFA5EBD3-836E-486C-85E3-A7F91CC17C40}"/>
              </a:ext>
            </a:extLst>
          </p:cNvPr>
          <p:cNvSpPr/>
          <p:nvPr/>
        </p:nvSpPr>
        <p:spPr>
          <a:xfrm>
            <a:off x="10069321" y="3464324"/>
            <a:ext cx="6885179" cy="1877052"/>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a:t>
            </a:r>
          </a:p>
        </p:txBody>
      </p:sp>
      <p:sp>
        <p:nvSpPr>
          <p:cNvPr id="3" name="TextBox 2">
            <a:extLst>
              <a:ext uri="{FF2B5EF4-FFF2-40B4-BE49-F238E27FC236}">
                <a16:creationId xmlns:a16="http://schemas.microsoft.com/office/drawing/2014/main" id="{B99A324A-79A4-47D9-B62E-04568C004A6B}"/>
              </a:ext>
            </a:extLst>
          </p:cNvPr>
          <p:cNvSpPr txBox="1"/>
          <p:nvPr/>
        </p:nvSpPr>
        <p:spPr>
          <a:xfrm>
            <a:off x="10054081" y="5943322"/>
            <a:ext cx="2507226" cy="400110"/>
          </a:xfrm>
          <a:prstGeom prst="rect">
            <a:avLst/>
          </a:prstGeom>
          <a:noFill/>
        </p:spPr>
        <p:txBody>
          <a:bodyPr wrap="square" rtlCol="0">
            <a:spAutoFit/>
          </a:bodyPr>
          <a:lstStyle/>
          <a:p>
            <a:r>
              <a:rPr lang="en-US" altLang="zh-CN" sz="2000">
                <a:solidFill>
                  <a:schemeClr val="tx1">
                    <a:lumMod val="85000"/>
                    <a:lumOff val="15000"/>
                  </a:schemeClr>
                </a:solidFill>
                <a:latin typeface="+mj-lt"/>
              </a:rPr>
              <a:t>Main skills:</a:t>
            </a:r>
            <a:endParaRPr lang="zh-CN" altLang="en-US" sz="2000">
              <a:solidFill>
                <a:schemeClr val="tx1">
                  <a:lumMod val="85000"/>
                  <a:lumOff val="15000"/>
                </a:schemeClr>
              </a:solidFill>
              <a:latin typeface="+mj-lt"/>
            </a:endParaRPr>
          </a:p>
        </p:txBody>
      </p:sp>
      <p:grpSp>
        <p:nvGrpSpPr>
          <p:cNvPr id="4" name="Group 3">
            <a:extLst>
              <a:ext uri="{FF2B5EF4-FFF2-40B4-BE49-F238E27FC236}">
                <a16:creationId xmlns:a16="http://schemas.microsoft.com/office/drawing/2014/main" id="{2429A699-E1CC-4B6D-93C1-FD33BF134179}"/>
              </a:ext>
            </a:extLst>
          </p:cNvPr>
          <p:cNvGrpSpPr/>
          <p:nvPr/>
        </p:nvGrpSpPr>
        <p:grpSpPr>
          <a:xfrm>
            <a:off x="10074401" y="6726098"/>
            <a:ext cx="5275599" cy="312804"/>
            <a:chOff x="10489637" y="6629683"/>
            <a:chExt cx="2685054" cy="312804"/>
          </a:xfrm>
        </p:grpSpPr>
        <p:cxnSp>
          <p:nvCxnSpPr>
            <p:cNvPr id="5" name="Straight Connector 4">
              <a:extLst>
                <a:ext uri="{FF2B5EF4-FFF2-40B4-BE49-F238E27FC236}">
                  <a16:creationId xmlns:a16="http://schemas.microsoft.com/office/drawing/2014/main" id="{97F23EED-BD1B-4422-8FF5-64BB262ADADB}"/>
                </a:ext>
              </a:extLst>
            </p:cNvPr>
            <p:cNvCxnSpPr>
              <a:cxnSpLocks/>
            </p:cNvCxnSpPr>
            <p:nvPr/>
          </p:nvCxnSpPr>
          <p:spPr>
            <a:xfrm>
              <a:off x="10541441" y="6942487"/>
              <a:ext cx="2633250" cy="0"/>
            </a:xfrm>
            <a:prstGeom prst="line">
              <a:avLst/>
            </a:prstGeom>
            <a:ln w="63500" cap="flat">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52555341-8771-4D15-81DF-09C1AB1F129F}"/>
                </a:ext>
              </a:extLst>
            </p:cNvPr>
            <p:cNvCxnSpPr>
              <a:cxnSpLocks/>
            </p:cNvCxnSpPr>
            <p:nvPr/>
          </p:nvCxnSpPr>
          <p:spPr>
            <a:xfrm>
              <a:off x="10541441" y="6942487"/>
              <a:ext cx="2058085" cy="0"/>
            </a:xfrm>
            <a:prstGeom prst="line">
              <a:avLst/>
            </a:prstGeom>
            <a:ln w="63500" cap="flat">
              <a:solidFill>
                <a:schemeClr val="accent1"/>
              </a:solidFill>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25D3DBD0-CD0B-4BAB-8EC5-E5EBA372DED7}"/>
                </a:ext>
              </a:extLst>
            </p:cNvPr>
            <p:cNvSpPr txBox="1"/>
            <p:nvPr/>
          </p:nvSpPr>
          <p:spPr>
            <a:xfrm>
              <a:off x="10489637" y="6629683"/>
              <a:ext cx="844038" cy="276999"/>
            </a:xfrm>
            <a:prstGeom prst="rect">
              <a:avLst/>
            </a:prstGeom>
            <a:noFill/>
          </p:spPr>
          <p:txBody>
            <a:bodyPr wrap="square" rtlCol="0">
              <a:spAutoFit/>
            </a:bodyPr>
            <a:lstStyle/>
            <a:p>
              <a:r>
                <a:rPr lang="en-US" altLang="zh-CN" sz="1200">
                  <a:solidFill>
                    <a:schemeClr val="tx1">
                      <a:lumMod val="85000"/>
                      <a:lumOff val="15000"/>
                    </a:schemeClr>
                  </a:solidFill>
                  <a:ea typeface="Microsoft YaHei UI" panose="020B0503020204020204" pitchFamily="34" charset="-122"/>
                </a:rPr>
                <a:t>Photoshop</a:t>
              </a:r>
              <a:endParaRPr lang="zh-CN" altLang="en-US" sz="1200">
                <a:solidFill>
                  <a:schemeClr val="tx1">
                    <a:lumMod val="85000"/>
                    <a:lumOff val="15000"/>
                  </a:schemeClr>
                </a:solidFill>
                <a:ea typeface="Microsoft YaHei UI" panose="020B0503020204020204" pitchFamily="34" charset="-122"/>
              </a:endParaRPr>
            </a:p>
          </p:txBody>
        </p:sp>
        <p:sp>
          <p:nvSpPr>
            <p:cNvPr id="8" name="TextBox 73">
              <a:extLst>
                <a:ext uri="{FF2B5EF4-FFF2-40B4-BE49-F238E27FC236}">
                  <a16:creationId xmlns:a16="http://schemas.microsoft.com/office/drawing/2014/main" id="{4544967D-E5D3-4933-9672-C00316936E55}"/>
                </a:ext>
              </a:extLst>
            </p:cNvPr>
            <p:cNvSpPr txBox="1"/>
            <p:nvPr/>
          </p:nvSpPr>
          <p:spPr>
            <a:xfrm>
              <a:off x="12126503" y="6629683"/>
              <a:ext cx="523626" cy="276999"/>
            </a:xfrm>
            <a:prstGeom prst="rect">
              <a:avLst/>
            </a:prstGeom>
            <a:noFill/>
          </p:spPr>
          <p:txBody>
            <a:bodyPr wrap="square" rtlCol="0">
              <a:spAutoFit/>
            </a:bodyPr>
            <a:lstStyle/>
            <a:p>
              <a:pPr algn="r"/>
              <a:r>
                <a:rPr lang="en-US" altLang="zh-CN" sz="1200">
                  <a:solidFill>
                    <a:schemeClr val="tx1">
                      <a:lumMod val="85000"/>
                      <a:lumOff val="15000"/>
                    </a:schemeClr>
                  </a:solidFill>
                  <a:ea typeface="Microsoft YaHei UI" panose="020B0503020204020204" pitchFamily="34" charset="-122"/>
                </a:rPr>
                <a:t>82%</a:t>
              </a:r>
              <a:endParaRPr lang="zh-CN" altLang="en-US" sz="1200">
                <a:solidFill>
                  <a:schemeClr val="tx1">
                    <a:lumMod val="85000"/>
                    <a:lumOff val="15000"/>
                  </a:schemeClr>
                </a:solidFill>
                <a:ea typeface="Microsoft YaHei UI" panose="020B0503020204020204" pitchFamily="34" charset="-122"/>
              </a:endParaRPr>
            </a:p>
          </p:txBody>
        </p:sp>
      </p:grpSp>
      <p:grpSp>
        <p:nvGrpSpPr>
          <p:cNvPr id="9" name="Group 8">
            <a:extLst>
              <a:ext uri="{FF2B5EF4-FFF2-40B4-BE49-F238E27FC236}">
                <a16:creationId xmlns:a16="http://schemas.microsoft.com/office/drawing/2014/main" id="{696310B6-4265-49D0-B2CF-6812825B7136}"/>
              </a:ext>
            </a:extLst>
          </p:cNvPr>
          <p:cNvGrpSpPr/>
          <p:nvPr/>
        </p:nvGrpSpPr>
        <p:grpSpPr>
          <a:xfrm>
            <a:off x="10074401" y="7253889"/>
            <a:ext cx="5275599" cy="312804"/>
            <a:chOff x="10489637" y="6629683"/>
            <a:chExt cx="2685054" cy="312804"/>
          </a:xfrm>
        </p:grpSpPr>
        <p:cxnSp>
          <p:nvCxnSpPr>
            <p:cNvPr id="10" name="Straight Connector 9">
              <a:extLst>
                <a:ext uri="{FF2B5EF4-FFF2-40B4-BE49-F238E27FC236}">
                  <a16:creationId xmlns:a16="http://schemas.microsoft.com/office/drawing/2014/main" id="{DD6B7335-3F57-41D1-9E7B-F1CC5CFE5CE5}"/>
                </a:ext>
              </a:extLst>
            </p:cNvPr>
            <p:cNvCxnSpPr/>
            <p:nvPr/>
          </p:nvCxnSpPr>
          <p:spPr>
            <a:xfrm>
              <a:off x="10541441" y="6942487"/>
              <a:ext cx="2633250" cy="0"/>
            </a:xfrm>
            <a:prstGeom prst="line">
              <a:avLst/>
            </a:prstGeom>
            <a:ln w="63500" cap="flat">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1C04A575-85D5-48EC-AFEC-36B1FFF623BF}"/>
                </a:ext>
              </a:extLst>
            </p:cNvPr>
            <p:cNvCxnSpPr>
              <a:cxnSpLocks/>
            </p:cNvCxnSpPr>
            <p:nvPr/>
          </p:nvCxnSpPr>
          <p:spPr>
            <a:xfrm>
              <a:off x="10541441" y="6942487"/>
              <a:ext cx="2355308" cy="0"/>
            </a:xfrm>
            <a:prstGeom prst="line">
              <a:avLst/>
            </a:prstGeom>
            <a:ln w="63500" cap="flat">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A715998B-2344-42CD-8B95-35CD80D6C6FF}"/>
                </a:ext>
              </a:extLst>
            </p:cNvPr>
            <p:cNvSpPr txBox="1"/>
            <p:nvPr/>
          </p:nvSpPr>
          <p:spPr>
            <a:xfrm>
              <a:off x="10489637" y="6629683"/>
              <a:ext cx="844038" cy="276999"/>
            </a:xfrm>
            <a:prstGeom prst="rect">
              <a:avLst/>
            </a:prstGeom>
            <a:noFill/>
          </p:spPr>
          <p:txBody>
            <a:bodyPr wrap="square" rtlCol="0">
              <a:spAutoFit/>
            </a:bodyPr>
            <a:lstStyle/>
            <a:p>
              <a:r>
                <a:rPr lang="en-US" altLang="zh-CN" sz="1200">
                  <a:solidFill>
                    <a:schemeClr val="tx1">
                      <a:lumMod val="85000"/>
                      <a:lumOff val="15000"/>
                    </a:schemeClr>
                  </a:solidFill>
                  <a:ea typeface="Microsoft YaHei UI" panose="020B0503020204020204" pitchFamily="34" charset="-122"/>
                </a:rPr>
                <a:t>Illustrator</a:t>
              </a:r>
              <a:endParaRPr lang="zh-CN" altLang="en-US" sz="1200">
                <a:solidFill>
                  <a:schemeClr val="tx1">
                    <a:lumMod val="85000"/>
                    <a:lumOff val="15000"/>
                  </a:schemeClr>
                </a:solidFill>
                <a:ea typeface="Microsoft YaHei UI" panose="020B0503020204020204" pitchFamily="34" charset="-122"/>
              </a:endParaRPr>
            </a:p>
          </p:txBody>
        </p:sp>
        <p:sp>
          <p:nvSpPr>
            <p:cNvPr id="13" name="TextBox 73">
              <a:extLst>
                <a:ext uri="{FF2B5EF4-FFF2-40B4-BE49-F238E27FC236}">
                  <a16:creationId xmlns:a16="http://schemas.microsoft.com/office/drawing/2014/main" id="{D8BCB96E-9CBE-4D38-84C2-034308DEA9BA}"/>
                </a:ext>
              </a:extLst>
            </p:cNvPr>
            <p:cNvSpPr txBox="1"/>
            <p:nvPr/>
          </p:nvSpPr>
          <p:spPr>
            <a:xfrm>
              <a:off x="12418037" y="6629683"/>
              <a:ext cx="523626" cy="276999"/>
            </a:xfrm>
            <a:prstGeom prst="rect">
              <a:avLst/>
            </a:prstGeom>
            <a:noFill/>
          </p:spPr>
          <p:txBody>
            <a:bodyPr wrap="square" rtlCol="0">
              <a:spAutoFit/>
            </a:bodyPr>
            <a:lstStyle/>
            <a:p>
              <a:pPr algn="r"/>
              <a:r>
                <a:rPr lang="en-US" altLang="zh-CN" sz="1200">
                  <a:solidFill>
                    <a:schemeClr val="tx1">
                      <a:lumMod val="85000"/>
                      <a:lumOff val="15000"/>
                    </a:schemeClr>
                  </a:solidFill>
                  <a:ea typeface="Microsoft YaHei UI" panose="020B0503020204020204" pitchFamily="34" charset="-122"/>
                </a:rPr>
                <a:t>91%</a:t>
              </a:r>
              <a:endParaRPr lang="zh-CN" altLang="en-US" sz="1200">
                <a:solidFill>
                  <a:schemeClr val="tx1">
                    <a:lumMod val="85000"/>
                    <a:lumOff val="15000"/>
                  </a:schemeClr>
                </a:solidFill>
                <a:ea typeface="Microsoft YaHei UI" panose="020B0503020204020204" pitchFamily="34" charset="-122"/>
              </a:endParaRPr>
            </a:p>
          </p:txBody>
        </p:sp>
      </p:grpSp>
      <p:grpSp>
        <p:nvGrpSpPr>
          <p:cNvPr id="14" name="Group 13">
            <a:extLst>
              <a:ext uri="{FF2B5EF4-FFF2-40B4-BE49-F238E27FC236}">
                <a16:creationId xmlns:a16="http://schemas.microsoft.com/office/drawing/2014/main" id="{4CF646EA-F808-42A9-AB89-A0EA78384727}"/>
              </a:ext>
            </a:extLst>
          </p:cNvPr>
          <p:cNvGrpSpPr/>
          <p:nvPr/>
        </p:nvGrpSpPr>
        <p:grpSpPr>
          <a:xfrm>
            <a:off x="10074401" y="7781680"/>
            <a:ext cx="5275599" cy="312804"/>
            <a:chOff x="10489637" y="6629683"/>
            <a:chExt cx="2685054" cy="312804"/>
          </a:xfrm>
        </p:grpSpPr>
        <p:cxnSp>
          <p:nvCxnSpPr>
            <p:cNvPr id="15" name="Straight Connector 14">
              <a:extLst>
                <a:ext uri="{FF2B5EF4-FFF2-40B4-BE49-F238E27FC236}">
                  <a16:creationId xmlns:a16="http://schemas.microsoft.com/office/drawing/2014/main" id="{947270AB-04C1-4A35-8258-E39F6F8B34B1}"/>
                </a:ext>
              </a:extLst>
            </p:cNvPr>
            <p:cNvCxnSpPr/>
            <p:nvPr/>
          </p:nvCxnSpPr>
          <p:spPr>
            <a:xfrm>
              <a:off x="10541441" y="6942487"/>
              <a:ext cx="2633250" cy="0"/>
            </a:xfrm>
            <a:prstGeom prst="line">
              <a:avLst/>
            </a:prstGeom>
            <a:ln w="63500" cap="flat">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5F413829-A0A9-46D0-A689-A548C25D6EAA}"/>
                </a:ext>
              </a:extLst>
            </p:cNvPr>
            <p:cNvCxnSpPr>
              <a:cxnSpLocks/>
            </p:cNvCxnSpPr>
            <p:nvPr/>
          </p:nvCxnSpPr>
          <p:spPr>
            <a:xfrm>
              <a:off x="10541441" y="6942487"/>
              <a:ext cx="1673382" cy="0"/>
            </a:xfrm>
            <a:prstGeom prst="line">
              <a:avLst/>
            </a:prstGeom>
            <a:ln w="63500" cap="flat">
              <a:solidFill>
                <a:schemeClr val="accent1"/>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70FD6B4C-953F-46BD-BDF1-E77310FBF467}"/>
                </a:ext>
              </a:extLst>
            </p:cNvPr>
            <p:cNvSpPr txBox="1"/>
            <p:nvPr/>
          </p:nvSpPr>
          <p:spPr>
            <a:xfrm>
              <a:off x="10489637" y="6629683"/>
              <a:ext cx="844038" cy="276999"/>
            </a:xfrm>
            <a:prstGeom prst="rect">
              <a:avLst/>
            </a:prstGeom>
            <a:noFill/>
          </p:spPr>
          <p:txBody>
            <a:bodyPr wrap="square" rtlCol="0">
              <a:spAutoFit/>
            </a:bodyPr>
            <a:lstStyle/>
            <a:p>
              <a:r>
                <a:rPr lang="en-US" altLang="zh-CN" sz="1200" err="1">
                  <a:solidFill>
                    <a:schemeClr val="tx1">
                      <a:lumMod val="85000"/>
                      <a:lumOff val="15000"/>
                    </a:schemeClr>
                  </a:solidFill>
                  <a:ea typeface="Microsoft YaHei UI" panose="020B0503020204020204" pitchFamily="34" charset="-122"/>
                </a:rPr>
                <a:t>Wordpress</a:t>
              </a:r>
              <a:endParaRPr lang="zh-CN" altLang="en-US" sz="1200">
                <a:solidFill>
                  <a:schemeClr val="tx1">
                    <a:lumMod val="85000"/>
                    <a:lumOff val="15000"/>
                  </a:schemeClr>
                </a:solidFill>
                <a:ea typeface="Microsoft YaHei UI" panose="020B0503020204020204" pitchFamily="34" charset="-122"/>
              </a:endParaRPr>
            </a:p>
          </p:txBody>
        </p:sp>
        <p:sp>
          <p:nvSpPr>
            <p:cNvPr id="18" name="TextBox 73">
              <a:extLst>
                <a:ext uri="{FF2B5EF4-FFF2-40B4-BE49-F238E27FC236}">
                  <a16:creationId xmlns:a16="http://schemas.microsoft.com/office/drawing/2014/main" id="{5F593E08-85EA-4C2A-AE74-5AB7E3A00CBE}"/>
                </a:ext>
              </a:extLst>
            </p:cNvPr>
            <p:cNvSpPr txBox="1"/>
            <p:nvPr/>
          </p:nvSpPr>
          <p:spPr>
            <a:xfrm>
              <a:off x="11734812" y="6629683"/>
              <a:ext cx="523626" cy="276999"/>
            </a:xfrm>
            <a:prstGeom prst="rect">
              <a:avLst/>
            </a:prstGeom>
            <a:noFill/>
          </p:spPr>
          <p:txBody>
            <a:bodyPr wrap="square" rtlCol="0">
              <a:spAutoFit/>
            </a:bodyPr>
            <a:lstStyle/>
            <a:p>
              <a:pPr algn="r"/>
              <a:r>
                <a:rPr lang="en-US" altLang="zh-CN" sz="1200">
                  <a:solidFill>
                    <a:schemeClr val="tx1">
                      <a:lumMod val="85000"/>
                      <a:lumOff val="15000"/>
                    </a:schemeClr>
                  </a:solidFill>
                  <a:ea typeface="Microsoft YaHei UI" panose="020B0503020204020204" pitchFamily="34" charset="-122"/>
                </a:rPr>
                <a:t>72%</a:t>
              </a:r>
              <a:endParaRPr lang="zh-CN" altLang="en-US" sz="1200">
                <a:solidFill>
                  <a:schemeClr val="tx1">
                    <a:lumMod val="85000"/>
                    <a:lumOff val="15000"/>
                  </a:schemeClr>
                </a:solidFill>
                <a:ea typeface="Microsoft YaHei UI" panose="020B0503020204020204" pitchFamily="34" charset="-122"/>
              </a:endParaRPr>
            </a:p>
          </p:txBody>
        </p:sp>
      </p:grpSp>
      <p:sp>
        <p:nvSpPr>
          <p:cNvPr id="19" name="Rectangle 18">
            <a:extLst>
              <a:ext uri="{FF2B5EF4-FFF2-40B4-BE49-F238E27FC236}">
                <a16:creationId xmlns:a16="http://schemas.microsoft.com/office/drawing/2014/main" id="{E075F739-4F12-4400-A26B-982D473DA1E8}"/>
              </a:ext>
            </a:extLst>
          </p:cNvPr>
          <p:cNvSpPr/>
          <p:nvPr/>
        </p:nvSpPr>
        <p:spPr>
          <a:xfrm>
            <a:off x="10069320" y="2302806"/>
            <a:ext cx="3500747" cy="938719"/>
          </a:xfrm>
          <a:prstGeom prst="rect">
            <a:avLst/>
          </a:prstGeom>
        </p:spPr>
        <p:txBody>
          <a:bodyPr wrap="square">
            <a:spAutoFit/>
          </a:bodyPr>
          <a:lstStyle/>
          <a:p>
            <a:r>
              <a:rPr lang="en-US" altLang="zh-CN" sz="3600">
                <a:solidFill>
                  <a:schemeClr val="tx1">
                    <a:lumMod val="85000"/>
                    <a:lumOff val="15000"/>
                  </a:schemeClr>
                </a:solidFill>
                <a:latin typeface="+mj-lt"/>
                <a:ea typeface="Lato Thin" panose="020F0502020204030203" pitchFamily="34" charset="0"/>
                <a:cs typeface="Lato Thin" panose="020F0502020204030203" pitchFamily="34" charset="0"/>
              </a:rPr>
              <a:t>John Doe</a:t>
            </a:r>
          </a:p>
          <a:p>
            <a:pPr>
              <a:spcBef>
                <a:spcPts val="600"/>
              </a:spcBef>
            </a:pPr>
            <a:r>
              <a:rPr lang="en-US" altLang="zh-CN" sz="1400">
                <a:solidFill>
                  <a:schemeClr val="bg1">
                    <a:lumMod val="65000"/>
                  </a:schemeClr>
                </a:solidFill>
                <a:ea typeface="Lato Thin" panose="020F0502020204030203" pitchFamily="34" charset="0"/>
                <a:cs typeface="Lato Thin" panose="020F0502020204030203" pitchFamily="34" charset="0"/>
              </a:rPr>
              <a:t>Graphic Designer</a:t>
            </a:r>
            <a:endParaRPr lang="zh-CN" altLang="en-US" sz="700">
              <a:solidFill>
                <a:schemeClr val="bg1">
                  <a:lumMod val="65000"/>
                </a:schemeClr>
              </a:solidFill>
            </a:endParaRPr>
          </a:p>
        </p:txBody>
      </p:sp>
      <p:sp>
        <p:nvSpPr>
          <p:cNvPr id="21" name="Picture Placeholder 20">
            <a:extLst>
              <a:ext uri="{FF2B5EF4-FFF2-40B4-BE49-F238E27FC236}">
                <a16:creationId xmlns:a16="http://schemas.microsoft.com/office/drawing/2014/main" id="{465AE573-8A1F-45AA-9E1B-0ADB93126882}"/>
              </a:ext>
            </a:extLst>
          </p:cNvPr>
          <p:cNvSpPr>
            <a:spLocks noGrp="1"/>
          </p:cNvSpPr>
          <p:nvPr>
            <p:ph type="pic" sz="quarter" idx="10"/>
          </p:nvPr>
        </p:nvSpPr>
        <p:spPr/>
      </p:sp>
    </p:spTree>
    <p:extLst>
      <p:ext uri="{BB962C8B-B14F-4D97-AF65-F5344CB8AC3E}">
        <p14:creationId xmlns:p14="http://schemas.microsoft.com/office/powerpoint/2010/main" val="3394856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000" fill="hold"/>
                                        <p:tgtEl>
                                          <p:spTgt spid="19"/>
                                        </p:tgtEl>
                                        <p:attrNameLst>
                                          <p:attrName>ppt_x</p:attrName>
                                        </p:attrNameLst>
                                      </p:cBhvr>
                                      <p:tavLst>
                                        <p:tav tm="0">
                                          <p:val>
                                            <p:strVal val="1+#ppt_w/2"/>
                                          </p:val>
                                        </p:tav>
                                        <p:tav tm="100000">
                                          <p:val>
                                            <p:strVal val="#ppt_x"/>
                                          </p:val>
                                        </p:tav>
                                      </p:tavLst>
                                    </p:anim>
                                    <p:anim calcmode="lin" valueType="num">
                                      <p:cBhvr additive="base">
                                        <p:cTn id="8" dur="1000" fill="hold"/>
                                        <p:tgtEl>
                                          <p:spTgt spid="19"/>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par>
                          <p:cTn id="13" fill="hold">
                            <p:stCondLst>
                              <p:cond delay="1500"/>
                            </p:stCondLst>
                            <p:childTnLst>
                              <p:par>
                                <p:cTn id="14" presetID="10" presetClass="entr" presetSubtype="0"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par>
                          <p:cTn id="17" fill="hold">
                            <p:stCondLst>
                              <p:cond delay="2000"/>
                            </p:stCondLst>
                            <p:childTnLst>
                              <p:par>
                                <p:cTn id="18" presetID="2" presetClass="entr" presetSubtype="4" decel="100000"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 calcmode="lin" valueType="num">
                                      <p:cBhvr additive="base">
                                        <p:cTn id="20" dur="1000" fill="hold"/>
                                        <p:tgtEl>
                                          <p:spTgt spid="4"/>
                                        </p:tgtEl>
                                        <p:attrNameLst>
                                          <p:attrName>ppt_x</p:attrName>
                                        </p:attrNameLst>
                                      </p:cBhvr>
                                      <p:tavLst>
                                        <p:tav tm="0">
                                          <p:val>
                                            <p:strVal val="#ppt_x"/>
                                          </p:val>
                                        </p:tav>
                                        <p:tav tm="100000">
                                          <p:val>
                                            <p:strVal val="#ppt_x"/>
                                          </p:val>
                                        </p:tav>
                                      </p:tavLst>
                                    </p:anim>
                                    <p:anim calcmode="lin" valueType="num">
                                      <p:cBhvr additive="base">
                                        <p:cTn id="21" dur="1000" fill="hold"/>
                                        <p:tgtEl>
                                          <p:spTgt spid="4"/>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10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1000" fill="hold"/>
                                        <p:tgtEl>
                                          <p:spTgt spid="9"/>
                                        </p:tgtEl>
                                        <p:attrNameLst>
                                          <p:attrName>ppt_x</p:attrName>
                                        </p:attrNameLst>
                                      </p:cBhvr>
                                      <p:tavLst>
                                        <p:tav tm="0">
                                          <p:val>
                                            <p:strVal val="#ppt_x"/>
                                          </p:val>
                                        </p:tav>
                                        <p:tav tm="100000">
                                          <p:val>
                                            <p:strVal val="#ppt_x"/>
                                          </p:val>
                                        </p:tav>
                                      </p:tavLst>
                                    </p:anim>
                                    <p:anim calcmode="lin" valueType="num">
                                      <p:cBhvr additive="base">
                                        <p:cTn id="25" dur="1000" fill="hold"/>
                                        <p:tgtEl>
                                          <p:spTgt spid="9"/>
                                        </p:tgtEl>
                                        <p:attrNameLst>
                                          <p:attrName>ppt_y</p:attrName>
                                        </p:attrNameLst>
                                      </p:cBhvr>
                                      <p:tavLst>
                                        <p:tav tm="0">
                                          <p:val>
                                            <p:strVal val="1+#ppt_h/2"/>
                                          </p:val>
                                        </p:tav>
                                        <p:tav tm="100000">
                                          <p:val>
                                            <p:strVal val="#ppt_y"/>
                                          </p:val>
                                        </p:tav>
                                      </p:tavLst>
                                    </p:anim>
                                  </p:childTnLst>
                                </p:cTn>
                              </p:par>
                              <p:par>
                                <p:cTn id="26" presetID="2" presetClass="entr" presetSubtype="4" decel="100000" fill="hold" nodeType="withEffect">
                                  <p:stCondLst>
                                    <p:cond delay="200"/>
                                  </p:stCondLst>
                                  <p:childTnLst>
                                    <p:set>
                                      <p:cBhvr>
                                        <p:cTn id="27" dur="1" fill="hold">
                                          <p:stCondLst>
                                            <p:cond delay="0"/>
                                          </p:stCondLst>
                                        </p:cTn>
                                        <p:tgtEl>
                                          <p:spTgt spid="14"/>
                                        </p:tgtEl>
                                        <p:attrNameLst>
                                          <p:attrName>style.visibility</p:attrName>
                                        </p:attrNameLst>
                                      </p:cBhvr>
                                      <p:to>
                                        <p:strVal val="visible"/>
                                      </p:to>
                                    </p:set>
                                    <p:anim calcmode="lin" valueType="num">
                                      <p:cBhvr additive="base">
                                        <p:cTn id="28" dur="1000" fill="hold"/>
                                        <p:tgtEl>
                                          <p:spTgt spid="14"/>
                                        </p:tgtEl>
                                        <p:attrNameLst>
                                          <p:attrName>ppt_x</p:attrName>
                                        </p:attrNameLst>
                                      </p:cBhvr>
                                      <p:tavLst>
                                        <p:tav tm="0">
                                          <p:val>
                                            <p:strVal val="#ppt_x"/>
                                          </p:val>
                                        </p:tav>
                                        <p:tav tm="100000">
                                          <p:val>
                                            <p:strVal val="#ppt_x"/>
                                          </p:val>
                                        </p:tav>
                                      </p:tavLst>
                                    </p:anim>
                                    <p:anim calcmode="lin" valueType="num">
                                      <p:cBhvr additive="base">
                                        <p:cTn id="29" dur="10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F9496FD8-67C9-4760-A2F7-FF8A7AAF075B}"/>
              </a:ext>
            </a:extLst>
          </p:cNvPr>
          <p:cNvSpPr>
            <a:spLocks noGrp="1"/>
          </p:cNvSpPr>
          <p:nvPr>
            <p:ph type="pic" sz="quarter" idx="10"/>
          </p:nvPr>
        </p:nvSpPr>
        <p:spPr/>
      </p:sp>
      <p:sp>
        <p:nvSpPr>
          <p:cNvPr id="2" name="Rectangle: Rounded Corners 97">
            <a:extLst>
              <a:ext uri="{FF2B5EF4-FFF2-40B4-BE49-F238E27FC236}">
                <a16:creationId xmlns:a16="http://schemas.microsoft.com/office/drawing/2014/main" id="{E73EEF0F-8746-4A5E-B977-1FC85ABD1399}"/>
              </a:ext>
            </a:extLst>
          </p:cNvPr>
          <p:cNvSpPr/>
          <p:nvPr/>
        </p:nvSpPr>
        <p:spPr>
          <a:xfrm>
            <a:off x="3231164" y="2859143"/>
            <a:ext cx="11825673" cy="4568715"/>
          </a:xfrm>
          <a:prstGeom prst="roundRect">
            <a:avLst>
              <a:gd name="adj" fmla="val 10056"/>
            </a:avLst>
          </a:prstGeom>
          <a:solidFill>
            <a:schemeClr val="bg1"/>
          </a:solidFill>
          <a:ln>
            <a:noFill/>
          </a:ln>
          <a:effectLst>
            <a:outerShdw blurRad="381000" dist="63500" dir="8100000" sx="103000" sy="103000" algn="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Light" panose="020B0502040204020203" pitchFamily="34" charset="-122"/>
              <a:ea typeface="Microsoft YaHei Light" panose="020B0502040204020203" pitchFamily="34" charset="-122"/>
            </a:endParaRPr>
          </a:p>
        </p:txBody>
      </p:sp>
      <p:sp>
        <p:nvSpPr>
          <p:cNvPr id="10" name="TextBox 9">
            <a:extLst>
              <a:ext uri="{FF2B5EF4-FFF2-40B4-BE49-F238E27FC236}">
                <a16:creationId xmlns:a16="http://schemas.microsoft.com/office/drawing/2014/main" id="{9A52D64D-0CAD-4B2A-8EA5-978C002FE930}"/>
              </a:ext>
            </a:extLst>
          </p:cNvPr>
          <p:cNvSpPr txBox="1"/>
          <p:nvPr/>
        </p:nvSpPr>
        <p:spPr>
          <a:xfrm>
            <a:off x="4216399" y="3566145"/>
            <a:ext cx="4270295" cy="3154710"/>
          </a:xfrm>
          <a:prstGeom prst="rect">
            <a:avLst/>
          </a:prstGeom>
          <a:noFill/>
        </p:spPr>
        <p:txBody>
          <a:bodyPr wrap="square" rtlCol="0">
            <a:spAutoFit/>
          </a:bodyPr>
          <a:lstStyle/>
          <a:p>
            <a:r>
              <a:rPr lang="en-US" sz="19900">
                <a:solidFill>
                  <a:schemeClr val="accent1"/>
                </a:solidFill>
                <a:latin typeface="Outfit Black" pitchFamily="2" charset="0"/>
              </a:rPr>
              <a:t>02</a:t>
            </a:r>
          </a:p>
        </p:txBody>
      </p:sp>
      <p:cxnSp>
        <p:nvCxnSpPr>
          <p:cNvPr id="5" name="Straight Connector 100">
            <a:extLst>
              <a:ext uri="{FF2B5EF4-FFF2-40B4-BE49-F238E27FC236}">
                <a16:creationId xmlns:a16="http://schemas.microsoft.com/office/drawing/2014/main" id="{B3CE2787-9A2B-4F71-BF6A-E4011473F59F}"/>
              </a:ext>
            </a:extLst>
          </p:cNvPr>
          <p:cNvCxnSpPr/>
          <p:nvPr/>
        </p:nvCxnSpPr>
        <p:spPr>
          <a:xfrm>
            <a:off x="8122195" y="3582339"/>
            <a:ext cx="0" cy="312232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F46298C5-4F87-495B-9601-407AED229F8E}"/>
              </a:ext>
            </a:extLst>
          </p:cNvPr>
          <p:cNvSpPr txBox="1"/>
          <p:nvPr/>
        </p:nvSpPr>
        <p:spPr>
          <a:xfrm flipH="1">
            <a:off x="9022637" y="3870097"/>
            <a:ext cx="4670594" cy="1754326"/>
          </a:xfrm>
          <a:prstGeom prst="rect">
            <a:avLst/>
          </a:prstGeom>
          <a:noFill/>
        </p:spPr>
        <p:txBody>
          <a:bodyPr wrap="square" rtlCol="0">
            <a:spAutoFit/>
          </a:bodyPr>
          <a:lstStyle/>
          <a:p>
            <a:pPr>
              <a:spcBef>
                <a:spcPts val="1200"/>
              </a:spcBef>
            </a:pPr>
            <a:r>
              <a:rPr lang="en-US" sz="5400">
                <a:solidFill>
                  <a:schemeClr val="tx1">
                    <a:lumMod val="85000"/>
                    <a:lumOff val="15000"/>
                  </a:schemeClr>
                </a:solidFill>
                <a:latin typeface="Outfit Black" pitchFamily="2" charset="0"/>
              </a:rPr>
              <a:t>Marketing Analysis</a:t>
            </a:r>
          </a:p>
        </p:txBody>
      </p:sp>
      <p:sp>
        <p:nvSpPr>
          <p:cNvPr id="12" name="Rectangle 8"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598A63BF-ECF8-443D-9F31-0EF368522E72}"/>
              </a:ext>
            </a:extLst>
          </p:cNvPr>
          <p:cNvSpPr/>
          <p:nvPr/>
        </p:nvSpPr>
        <p:spPr>
          <a:xfrm flipH="1">
            <a:off x="9032890" y="5972556"/>
            <a:ext cx="5292709" cy="379143"/>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endParaRPr lang="es-ES" altLang="zh-CN" sz="14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4573093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1000" fill="hold"/>
                                        <p:tgtEl>
                                          <p:spTgt spid="10"/>
                                        </p:tgtEl>
                                        <p:attrNameLst>
                                          <p:attrName>ppt_w</p:attrName>
                                        </p:attrNameLst>
                                      </p:cBhvr>
                                      <p:tavLst>
                                        <p:tav tm="0">
                                          <p:val>
                                            <p:fltVal val="0"/>
                                          </p:val>
                                        </p:tav>
                                        <p:tav tm="100000">
                                          <p:val>
                                            <p:strVal val="#ppt_w"/>
                                          </p:val>
                                        </p:tav>
                                      </p:tavLst>
                                    </p:anim>
                                    <p:anim calcmode="lin" valueType="num">
                                      <p:cBhvr>
                                        <p:cTn id="13" dur="1000" fill="hold"/>
                                        <p:tgtEl>
                                          <p:spTgt spid="10"/>
                                        </p:tgtEl>
                                        <p:attrNameLst>
                                          <p:attrName>ppt_h</p:attrName>
                                        </p:attrNameLst>
                                      </p:cBhvr>
                                      <p:tavLst>
                                        <p:tav tm="0">
                                          <p:val>
                                            <p:fltVal val="0"/>
                                          </p:val>
                                        </p:tav>
                                        <p:tav tm="100000">
                                          <p:val>
                                            <p:strVal val="#ppt_h"/>
                                          </p:val>
                                        </p:tav>
                                      </p:tavLst>
                                    </p:anim>
                                    <p:animEffect transition="in" filter="fade">
                                      <p:cBhvr>
                                        <p:cTn id="14" dur="1000"/>
                                        <p:tgtEl>
                                          <p:spTgt spid="10"/>
                                        </p:tgtEl>
                                      </p:cBhvr>
                                    </p:animEffect>
                                  </p:childTnLst>
                                </p:cTn>
                              </p:par>
                              <p:par>
                                <p:cTn id="15" presetID="2" presetClass="entr" presetSubtype="4" decel="10000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1000" fill="hold"/>
                                        <p:tgtEl>
                                          <p:spTgt spid="5"/>
                                        </p:tgtEl>
                                        <p:attrNameLst>
                                          <p:attrName>ppt_x</p:attrName>
                                        </p:attrNameLst>
                                      </p:cBhvr>
                                      <p:tavLst>
                                        <p:tav tm="0">
                                          <p:val>
                                            <p:strVal val="#ppt_x"/>
                                          </p:val>
                                        </p:tav>
                                        <p:tav tm="100000">
                                          <p:val>
                                            <p:strVal val="#ppt_x"/>
                                          </p:val>
                                        </p:tav>
                                      </p:tavLst>
                                    </p:anim>
                                    <p:anim calcmode="lin" valueType="num">
                                      <p:cBhvr additive="base">
                                        <p:cTn id="18" dur="1000" fill="hold"/>
                                        <p:tgtEl>
                                          <p:spTgt spid="5"/>
                                        </p:tgtEl>
                                        <p:attrNameLst>
                                          <p:attrName>ppt_y</p:attrName>
                                        </p:attrNameLst>
                                      </p:cBhvr>
                                      <p:tavLst>
                                        <p:tav tm="0">
                                          <p:val>
                                            <p:strVal val="1+#ppt_h/2"/>
                                          </p:val>
                                        </p:tav>
                                        <p:tav tm="100000">
                                          <p:val>
                                            <p:strVal val="#ppt_y"/>
                                          </p:val>
                                        </p:tav>
                                      </p:tavLst>
                                    </p:anim>
                                  </p:childTnLst>
                                </p:cTn>
                              </p:par>
                              <p:par>
                                <p:cTn id="19" presetID="0" presetClass="entr" presetSubtype="0" fill="hold" grpId="0" nodeType="withEffect">
                                  <p:stCondLst>
                                    <p:cond delay="0"/>
                                  </p:stCondLst>
                                  <p:iterate type="lt">
                                    <p:tmPct val="3000"/>
                                  </p:iterate>
                                  <p:childTnLst>
                                    <p:set>
                                      <p:cBhvr>
                                        <p:cTn id="20" dur="750" fill="hold">
                                          <p:stCondLst>
                                            <p:cond delay="0"/>
                                          </p:stCondLst>
                                        </p:cTn>
                                        <p:tgtEl>
                                          <p:spTgt spid="11"/>
                                        </p:tgtEl>
                                        <p:attrNameLst>
                                          <p:attrName>style.visibility</p:attrName>
                                        </p:attrNameLst>
                                      </p:cBhvr>
                                      <p:to>
                                        <p:strVal val="visible"/>
                                      </p:to>
                                    </p:set>
                                    <p:anim to="" calcmode="lin" valueType="num">
                                      <p:cBhvr>
                                        <p:cTn id="21"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22" dur="750">
                                          <p:stCondLst>
                                            <p:cond delay="0"/>
                                          </p:stCondLst>
                                        </p:cTn>
                                        <p:tgtEl>
                                          <p:spTgt spid="11"/>
                                        </p:tgtEl>
                                      </p:cBhvr>
                                    </p:animEffect>
                                  </p:childTnLst>
                                </p:cTn>
                              </p:par>
                            </p:childTnLst>
                          </p:cTn>
                        </p:par>
                        <p:par>
                          <p:cTn id="23" fill="hold">
                            <p:stCondLst>
                              <p:cond delay="211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0" grpId="0"/>
      <p:bldP spid="11" grpId="0"/>
      <p:bldP spid="1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hart 4" descr="e7d195523061f1c0cef09ac28eaae964ec9988a5cce77c8b8C1E4685C6E6B40CD7615480512384A61EE159C6FE0045D14B61E85D0A95589D558B81FFC809322ACC20DC2254D928200A3EA0841B8B1814EAF05B67DAEFC1C97B13CD3FCCC72EB318B746DE60D72DBC150202E6D7DD0D99AD3EF14B99A51AE095EFBD570FFBE3DB05D71DF7D2F91E68">
            <a:extLst>
              <a:ext uri="{FF2B5EF4-FFF2-40B4-BE49-F238E27FC236}">
                <a16:creationId xmlns:a16="http://schemas.microsoft.com/office/drawing/2014/main" id="{0ADC694F-9416-44A8-90A7-A6BD8247EEAD}"/>
              </a:ext>
            </a:extLst>
          </p:cNvPr>
          <p:cNvGraphicFramePr/>
          <p:nvPr>
            <p:extLst>
              <p:ext uri="{D42A27DB-BD31-4B8C-83A1-F6EECF244321}">
                <p14:modId xmlns:p14="http://schemas.microsoft.com/office/powerpoint/2010/main" val="4138705084"/>
              </p:ext>
            </p:extLst>
          </p:nvPr>
        </p:nvGraphicFramePr>
        <p:xfrm>
          <a:off x="1866899" y="1905000"/>
          <a:ext cx="7277101" cy="6477000"/>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a:extLst>
              <a:ext uri="{FF2B5EF4-FFF2-40B4-BE49-F238E27FC236}">
                <a16:creationId xmlns:a16="http://schemas.microsoft.com/office/drawing/2014/main" id="{AC0E3195-0A77-4822-9930-00CBB60FC785}"/>
              </a:ext>
            </a:extLst>
          </p:cNvPr>
          <p:cNvSpPr txBox="1"/>
          <p:nvPr/>
        </p:nvSpPr>
        <p:spPr>
          <a:xfrm>
            <a:off x="10615080"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Marketing Trends</a:t>
            </a:r>
            <a:endParaRPr lang="en-US" sz="6000"/>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4119207-86BE-4C8F-9F64-2B04F49DE8A8}"/>
              </a:ext>
            </a:extLst>
          </p:cNvPr>
          <p:cNvSpPr/>
          <p:nvPr/>
        </p:nvSpPr>
        <p:spPr>
          <a:xfrm>
            <a:off x="10615079" y="4958478"/>
            <a:ext cx="6172367"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3591967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graphicEl>
                                              <a:chart seriesIdx="-3" categoryIdx="-3" bldStep="gridLegend"/>
                                            </p:graphicEl>
                                          </p:spTgt>
                                        </p:tgtEl>
                                        <p:attrNameLst>
                                          <p:attrName>style.visibility</p:attrName>
                                        </p:attrNameLst>
                                      </p:cBhvr>
                                      <p:to>
                                        <p:strVal val="visible"/>
                                      </p:to>
                                    </p:set>
                                    <p:animEffect transition="in" filter="fade">
                                      <p:cBhvr>
                                        <p:cTn id="7" dur="500"/>
                                        <p:tgtEl>
                                          <p:spTgt spid="5">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wipe(down)">
                                      <p:cBhvr>
                                        <p:cTn id="11" dur="500"/>
                                        <p:tgtEl>
                                          <p:spTgt spid="5">
                                            <p:graphicEl>
                                              <a:chart seriesIdx="0" categoryIdx="-4" bldStep="series"/>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5">
                                            <p:graphicEl>
                                              <a:chart seriesIdx="1" categoryIdx="-4" bldStep="series"/>
                                            </p:graphicEl>
                                          </p:spTgt>
                                        </p:tgtEl>
                                        <p:attrNameLst>
                                          <p:attrName>style.visibility</p:attrName>
                                        </p:attrNameLst>
                                      </p:cBhvr>
                                      <p:to>
                                        <p:strVal val="visible"/>
                                      </p:to>
                                    </p:set>
                                    <p:animEffect transition="in" filter="wipe(down)">
                                      <p:cBhvr>
                                        <p:cTn id="15" dur="500"/>
                                        <p:tgtEl>
                                          <p:spTgt spid="5">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3000"/>
                                  </p:iterate>
                                  <p:childTnLst>
                                    <p:set>
                                      <p:cBhvr>
                                        <p:cTn id="18" dur="750" fill="hold">
                                          <p:stCondLst>
                                            <p:cond delay="0"/>
                                          </p:stCondLst>
                                        </p:cTn>
                                        <p:tgtEl>
                                          <p:spTgt spid="6"/>
                                        </p:tgtEl>
                                        <p:attrNameLst>
                                          <p:attrName>style.visibility</p:attrName>
                                        </p:attrNameLst>
                                      </p:cBhvr>
                                      <p:to>
                                        <p:strVal val="visible"/>
                                      </p:to>
                                    </p:set>
                                    <p:anim to="" calcmode="lin" valueType="num">
                                      <p:cBhvr>
                                        <p:cTn id="19"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6"/>
                                        </p:tgtEl>
                                      </p:cBhvr>
                                    </p:animEffect>
                                  </p:childTnLst>
                                </p:cTn>
                              </p:par>
                            </p:childTnLst>
                          </p:cTn>
                        </p:par>
                        <p:par>
                          <p:cTn id="21" fill="hold">
                            <p:stCondLst>
                              <p:cond delay="2565"/>
                            </p:stCondLst>
                            <p:childTnLst>
                              <p:par>
                                <p:cTn id="22" presetID="10" presetClass="entr" presetSubtype="0" fill="hold" grpId="0" nodeType="after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uiExpand="1">
        <p:bldSub>
          <a:bldChart bld="series"/>
        </p:bldSub>
      </p:bldGraphic>
      <p:bldP spid="6" grpId="0"/>
      <p:bldP spid="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52371A98-4FF1-4E54-BB2F-3E9658D3637F}"/>
              </a:ext>
            </a:extLst>
          </p:cNvPr>
          <p:cNvGraphicFramePr/>
          <p:nvPr>
            <p:extLst>
              <p:ext uri="{D42A27DB-BD31-4B8C-83A1-F6EECF244321}">
                <p14:modId xmlns:p14="http://schemas.microsoft.com/office/powerpoint/2010/main" val="3430949332"/>
              </p:ext>
            </p:extLst>
          </p:nvPr>
        </p:nvGraphicFramePr>
        <p:xfrm>
          <a:off x="8115300" y="868229"/>
          <a:ext cx="9347200" cy="8223964"/>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83D2E80A-28DD-4130-91D5-9444AC80E2F7}"/>
              </a:ext>
            </a:extLst>
          </p:cNvPr>
          <p:cNvSpPr txBox="1"/>
          <p:nvPr/>
        </p:nvSpPr>
        <p:spPr>
          <a:xfrm>
            <a:off x="1760632"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Marketing Analysis</a:t>
            </a:r>
            <a:endParaRPr lang="en-US" sz="6000"/>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0BDBB41-ACB5-43E3-8F26-5D070CB78BCD}"/>
              </a:ext>
            </a:extLst>
          </p:cNvPr>
          <p:cNvSpPr/>
          <p:nvPr/>
        </p:nvSpPr>
        <p:spPr>
          <a:xfrm>
            <a:off x="1760631" y="4958478"/>
            <a:ext cx="6172367"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5041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2"/>
                                        </p:tgtEl>
                                        <p:attrNameLst>
                                          <p:attrName>style.visibility</p:attrName>
                                        </p:attrNameLst>
                                      </p:cBhvr>
                                      <p:to>
                                        <p:strVal val="visible"/>
                                      </p:to>
                                    </p:set>
                                    <p:anim to="" calcmode="lin" valueType="num">
                                      <p:cBhvr>
                                        <p:cTn id="7"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3"/>
                                        </p:tgtEl>
                                        <p:attrNameLst>
                                          <p:attrName>style.visibility</p:attrName>
                                        </p:attrNameLst>
                                      </p:cBhvr>
                                      <p:to>
                                        <p:strVal val="visible"/>
                                      </p:to>
                                    </p:set>
                                    <p:anim to="" calcmode="lin" valueType="num">
                                      <p:cBhvr>
                                        <p:cTn id="12"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3"/>
                                        </p:tgtEl>
                                      </p:cBhvr>
                                    </p:animEffect>
                                  </p:childTnLst>
                                </p:cTn>
                              </p:par>
                            </p:childTnLst>
                          </p:cTn>
                        </p:par>
                        <p:par>
                          <p:cTn id="14" fill="hold">
                            <p:stCondLst>
                              <p:cond delay="2110"/>
                            </p:stCondLst>
                            <p:childTnLst>
                              <p:par>
                                <p:cTn id="15" presetID="10"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AsOne/>
      </p:bldGraphic>
      <p:bldP spid="3" grpId="0"/>
      <p:bldP spid="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8"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0F52A660-E25A-4880-BAD0-CF1392105C3D}"/>
              </a:ext>
            </a:extLst>
          </p:cNvPr>
          <p:cNvSpPr/>
          <p:nvPr/>
        </p:nvSpPr>
        <p:spPr>
          <a:xfrm>
            <a:off x="2914650" y="8346830"/>
            <a:ext cx="12458700" cy="613245"/>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grpSp>
        <p:nvGrpSpPr>
          <p:cNvPr id="3" name="Group 2">
            <a:extLst>
              <a:ext uri="{FF2B5EF4-FFF2-40B4-BE49-F238E27FC236}">
                <a16:creationId xmlns:a16="http://schemas.microsoft.com/office/drawing/2014/main" id="{91133A9B-BD89-40CB-8982-6789269402C7}"/>
              </a:ext>
            </a:extLst>
          </p:cNvPr>
          <p:cNvGrpSpPr/>
          <p:nvPr/>
        </p:nvGrpSpPr>
        <p:grpSpPr>
          <a:xfrm>
            <a:off x="1892428" y="3218033"/>
            <a:ext cx="4417444" cy="4417442"/>
            <a:chOff x="1892428" y="3218033"/>
            <a:chExt cx="4417444" cy="4417442"/>
          </a:xfrm>
        </p:grpSpPr>
        <p:sp>
          <p:nvSpPr>
            <p:cNvPr id="4" name="Oval 3">
              <a:extLst>
                <a:ext uri="{FF2B5EF4-FFF2-40B4-BE49-F238E27FC236}">
                  <a16:creationId xmlns:a16="http://schemas.microsoft.com/office/drawing/2014/main" id="{E645FDA1-DE20-4061-AFF8-162D7D36D62B}"/>
                </a:ext>
              </a:extLst>
            </p:cNvPr>
            <p:cNvSpPr/>
            <p:nvPr/>
          </p:nvSpPr>
          <p:spPr>
            <a:xfrm>
              <a:off x="1892428" y="3218033"/>
              <a:ext cx="4417444" cy="4417442"/>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a:solidFill>
                  <a:prstClr val="white"/>
                </a:solidFill>
                <a:latin typeface="Microsoft YaHei UI" panose="020B0503020204020204" pitchFamily="34" charset="-122"/>
                <a:ea typeface="Microsoft YaHei UI" panose="020B0503020204020204" pitchFamily="34" charset="-122"/>
              </a:endParaRPr>
            </a:p>
          </p:txBody>
        </p:sp>
        <p:grpSp>
          <p:nvGrpSpPr>
            <p:cNvPr id="5" name="Group 4">
              <a:extLst>
                <a:ext uri="{FF2B5EF4-FFF2-40B4-BE49-F238E27FC236}">
                  <a16:creationId xmlns:a16="http://schemas.microsoft.com/office/drawing/2014/main" id="{7A205279-1D0F-4214-801E-D00C8F6EFDB9}"/>
                </a:ext>
              </a:extLst>
            </p:cNvPr>
            <p:cNvGrpSpPr/>
            <p:nvPr/>
          </p:nvGrpSpPr>
          <p:grpSpPr>
            <a:xfrm>
              <a:off x="2939688" y="4500831"/>
              <a:ext cx="2322924" cy="1109090"/>
              <a:chOff x="15000288" y="6102350"/>
              <a:chExt cx="2992437" cy="1428751"/>
            </a:xfrm>
            <a:solidFill>
              <a:schemeClr val="bg1"/>
            </a:solidFill>
          </p:grpSpPr>
          <p:sp>
            <p:nvSpPr>
              <p:cNvPr id="7" name="Rectangle 34">
                <a:extLst>
                  <a:ext uri="{FF2B5EF4-FFF2-40B4-BE49-F238E27FC236}">
                    <a16:creationId xmlns:a16="http://schemas.microsoft.com/office/drawing/2014/main" id="{9E8F8062-A636-4C26-9932-A5EFD2A0FFB2}"/>
                  </a:ext>
                </a:extLst>
              </p:cNvPr>
              <p:cNvSpPr>
                <a:spLocks noChangeArrowheads="1"/>
              </p:cNvSpPr>
              <p:nvPr/>
            </p:nvSpPr>
            <p:spPr bwMode="auto">
              <a:xfrm>
                <a:off x="15319375" y="6102350"/>
                <a:ext cx="2355850" cy="965200"/>
              </a:xfrm>
              <a:prstGeom prst="rect">
                <a:avLst/>
              </a:prstGeom>
              <a:noFill/>
              <a:ln w="19050">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35">
                <a:extLst>
                  <a:ext uri="{FF2B5EF4-FFF2-40B4-BE49-F238E27FC236}">
                    <a16:creationId xmlns:a16="http://schemas.microsoft.com/office/drawing/2014/main" id="{314272AE-7377-4976-969E-796E7DB71CF0}"/>
                  </a:ext>
                </a:extLst>
              </p:cNvPr>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36">
                <a:extLst>
                  <a:ext uri="{FF2B5EF4-FFF2-40B4-BE49-F238E27FC236}">
                    <a16:creationId xmlns:a16="http://schemas.microsoft.com/office/drawing/2014/main" id="{D82B7138-5F9A-4C26-91E0-9D2225CF2FDE}"/>
                  </a:ext>
                </a:extLst>
              </p:cNvPr>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37">
                <a:extLst>
                  <a:ext uri="{FF2B5EF4-FFF2-40B4-BE49-F238E27FC236}">
                    <a16:creationId xmlns:a16="http://schemas.microsoft.com/office/drawing/2014/main" id="{F976E899-25C4-45DD-9D9C-1EAE2EB56D99}"/>
                  </a:ext>
                </a:extLst>
              </p:cNvPr>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38">
                <a:extLst>
                  <a:ext uri="{FF2B5EF4-FFF2-40B4-BE49-F238E27FC236}">
                    <a16:creationId xmlns:a16="http://schemas.microsoft.com/office/drawing/2014/main" id="{349DD87A-5DD1-4483-9850-F8772DDAF85D}"/>
                  </a:ext>
                </a:extLst>
              </p:cNvPr>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39">
                <a:extLst>
                  <a:ext uri="{FF2B5EF4-FFF2-40B4-BE49-F238E27FC236}">
                    <a16:creationId xmlns:a16="http://schemas.microsoft.com/office/drawing/2014/main" id="{F261B139-732C-42B4-A34A-5CD75EC9F57F}"/>
                  </a:ext>
                </a:extLst>
              </p:cNvPr>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0">
                <a:extLst>
                  <a:ext uri="{FF2B5EF4-FFF2-40B4-BE49-F238E27FC236}">
                    <a16:creationId xmlns:a16="http://schemas.microsoft.com/office/drawing/2014/main" id="{3C76540B-6370-4A11-8A55-4DF81BECB64C}"/>
                  </a:ext>
                </a:extLst>
              </p:cNvPr>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
                <a:extLst>
                  <a:ext uri="{FF2B5EF4-FFF2-40B4-BE49-F238E27FC236}">
                    <a16:creationId xmlns:a16="http://schemas.microsoft.com/office/drawing/2014/main" id="{C9CBC6EA-922B-43F8-AE22-806845A4A1CB}"/>
                  </a:ext>
                </a:extLst>
              </p:cNvPr>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2">
                <a:extLst>
                  <a:ext uri="{FF2B5EF4-FFF2-40B4-BE49-F238E27FC236}">
                    <a16:creationId xmlns:a16="http://schemas.microsoft.com/office/drawing/2014/main" id="{9B47DDE8-41E0-48D8-B93B-636941CED6AD}"/>
                  </a:ext>
                </a:extLst>
              </p:cNvPr>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Oval 43">
                <a:extLst>
                  <a:ext uri="{FF2B5EF4-FFF2-40B4-BE49-F238E27FC236}">
                    <a16:creationId xmlns:a16="http://schemas.microsoft.com/office/drawing/2014/main" id="{AAF5EADE-1101-4B5D-B3DC-84FC6AECF4A4}"/>
                  </a:ext>
                </a:extLst>
              </p:cNvPr>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Oval 44">
                <a:extLst>
                  <a:ext uri="{FF2B5EF4-FFF2-40B4-BE49-F238E27FC236}">
                    <a16:creationId xmlns:a16="http://schemas.microsoft.com/office/drawing/2014/main" id="{A215856C-EA11-4562-9BE3-91EAB885C15B}"/>
                  </a:ext>
                </a:extLst>
              </p:cNvPr>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5">
                <a:extLst>
                  <a:ext uri="{FF2B5EF4-FFF2-40B4-BE49-F238E27FC236}">
                    <a16:creationId xmlns:a16="http://schemas.microsoft.com/office/drawing/2014/main" id="{C81A60DC-28C6-4039-9A0E-460212D7E43C}"/>
                  </a:ext>
                </a:extLst>
              </p:cNvPr>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46">
                <a:extLst>
                  <a:ext uri="{FF2B5EF4-FFF2-40B4-BE49-F238E27FC236}">
                    <a16:creationId xmlns:a16="http://schemas.microsoft.com/office/drawing/2014/main" id="{ED9C7AB8-35C5-40A2-A906-AB661C2DB32D}"/>
                  </a:ext>
                </a:extLst>
              </p:cNvPr>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Rectangle 47">
                <a:extLst>
                  <a:ext uri="{FF2B5EF4-FFF2-40B4-BE49-F238E27FC236}">
                    <a16:creationId xmlns:a16="http://schemas.microsoft.com/office/drawing/2014/main" id="{0B5FC3B1-4168-46D0-9F12-6EF4A28687C6}"/>
                  </a:ext>
                </a:extLst>
              </p:cNvPr>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48">
                <a:extLst>
                  <a:ext uri="{FF2B5EF4-FFF2-40B4-BE49-F238E27FC236}">
                    <a16:creationId xmlns:a16="http://schemas.microsoft.com/office/drawing/2014/main" id="{DAF709AF-D249-4A02-9E3C-FF8589333D33}"/>
                  </a:ext>
                </a:extLst>
              </p:cNvPr>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Rectangle 49">
                <a:extLst>
                  <a:ext uri="{FF2B5EF4-FFF2-40B4-BE49-F238E27FC236}">
                    <a16:creationId xmlns:a16="http://schemas.microsoft.com/office/drawing/2014/main" id="{2A25C1EB-E077-4B37-9FE7-E9D0CBD8E3C1}"/>
                  </a:ext>
                </a:extLst>
              </p:cNvPr>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50">
                <a:extLst>
                  <a:ext uri="{FF2B5EF4-FFF2-40B4-BE49-F238E27FC236}">
                    <a16:creationId xmlns:a16="http://schemas.microsoft.com/office/drawing/2014/main" id="{DDED6A0D-7004-4FF7-A37D-DF1F95437D9C}"/>
                  </a:ext>
                </a:extLst>
              </p:cNvPr>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51">
                <a:extLst>
                  <a:ext uri="{FF2B5EF4-FFF2-40B4-BE49-F238E27FC236}">
                    <a16:creationId xmlns:a16="http://schemas.microsoft.com/office/drawing/2014/main" id="{3878F3FC-F27A-4566-A254-8F97A892B978}"/>
                  </a:ext>
                </a:extLst>
              </p:cNvPr>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52">
                <a:extLst>
                  <a:ext uri="{FF2B5EF4-FFF2-40B4-BE49-F238E27FC236}">
                    <a16:creationId xmlns:a16="http://schemas.microsoft.com/office/drawing/2014/main" id="{403666DA-6F90-4BD9-91EF-51AA7FFCB0C8}"/>
                  </a:ext>
                </a:extLst>
              </p:cNvPr>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53">
                <a:extLst>
                  <a:ext uri="{FF2B5EF4-FFF2-40B4-BE49-F238E27FC236}">
                    <a16:creationId xmlns:a16="http://schemas.microsoft.com/office/drawing/2014/main" id="{EDCEDF67-8327-4741-826A-CE569E1EF7EB}"/>
                  </a:ext>
                </a:extLst>
              </p:cNvPr>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6" name="TextBox 5">
              <a:extLst>
                <a:ext uri="{FF2B5EF4-FFF2-40B4-BE49-F238E27FC236}">
                  <a16:creationId xmlns:a16="http://schemas.microsoft.com/office/drawing/2014/main" id="{EDC866DE-C066-4233-BBFB-E139E2E95004}"/>
                </a:ext>
              </a:extLst>
            </p:cNvPr>
            <p:cNvSpPr txBox="1"/>
            <p:nvPr/>
          </p:nvSpPr>
          <p:spPr>
            <a:xfrm>
              <a:off x="2508570" y="6150544"/>
              <a:ext cx="3185160" cy="461665"/>
            </a:xfrm>
            <a:prstGeom prst="rect">
              <a:avLst/>
            </a:prstGeom>
            <a:noFill/>
          </p:spPr>
          <p:txBody>
            <a:bodyPr wrap="square" rtlCol="0">
              <a:spAutoFit/>
            </a:bodyPr>
            <a:lstStyle/>
            <a:p>
              <a:pPr algn="ctr"/>
              <a:r>
                <a:rPr lang="en-US" sz="2400">
                  <a:solidFill>
                    <a:schemeClr val="bg1"/>
                  </a:solidFill>
                  <a:latin typeface="+mj-lt"/>
                </a:rPr>
                <a:t>Competitor 01</a:t>
              </a:r>
            </a:p>
          </p:txBody>
        </p:sp>
      </p:grpSp>
      <p:grpSp>
        <p:nvGrpSpPr>
          <p:cNvPr id="27" name="Group 26">
            <a:extLst>
              <a:ext uri="{FF2B5EF4-FFF2-40B4-BE49-F238E27FC236}">
                <a16:creationId xmlns:a16="http://schemas.microsoft.com/office/drawing/2014/main" id="{ABB6940C-1DB5-41B0-94B1-D4929AD8C5BE}"/>
              </a:ext>
            </a:extLst>
          </p:cNvPr>
          <p:cNvGrpSpPr/>
          <p:nvPr/>
        </p:nvGrpSpPr>
        <p:grpSpPr>
          <a:xfrm>
            <a:off x="6935278" y="3218033"/>
            <a:ext cx="4417444" cy="4417442"/>
            <a:chOff x="6935278" y="3218033"/>
            <a:chExt cx="4417444" cy="4417442"/>
          </a:xfrm>
        </p:grpSpPr>
        <p:sp>
          <p:nvSpPr>
            <p:cNvPr id="28" name="Oval 27">
              <a:extLst>
                <a:ext uri="{FF2B5EF4-FFF2-40B4-BE49-F238E27FC236}">
                  <a16:creationId xmlns:a16="http://schemas.microsoft.com/office/drawing/2014/main" id="{E7A7149C-2A38-49DE-97EA-DAF9EC4D0466}"/>
                </a:ext>
              </a:extLst>
            </p:cNvPr>
            <p:cNvSpPr/>
            <p:nvPr/>
          </p:nvSpPr>
          <p:spPr>
            <a:xfrm>
              <a:off x="6935278" y="3218033"/>
              <a:ext cx="4417444" cy="4417442"/>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9" name="Group 28">
              <a:extLst>
                <a:ext uri="{FF2B5EF4-FFF2-40B4-BE49-F238E27FC236}">
                  <a16:creationId xmlns:a16="http://schemas.microsoft.com/office/drawing/2014/main" id="{D5FC71A4-2952-47B4-A35D-593B37FA6EBE}"/>
                </a:ext>
              </a:extLst>
            </p:cNvPr>
            <p:cNvGrpSpPr/>
            <p:nvPr/>
          </p:nvGrpSpPr>
          <p:grpSpPr>
            <a:xfrm>
              <a:off x="8392395" y="4258776"/>
              <a:ext cx="1505778" cy="1593200"/>
              <a:chOff x="14529269" y="2158238"/>
              <a:chExt cx="1309328" cy="1385348"/>
            </a:xfrm>
            <a:solidFill>
              <a:schemeClr val="bg1"/>
            </a:solidFill>
          </p:grpSpPr>
          <p:sp>
            <p:nvSpPr>
              <p:cNvPr id="31" name="Freeform 74">
                <a:extLst>
                  <a:ext uri="{FF2B5EF4-FFF2-40B4-BE49-F238E27FC236}">
                    <a16:creationId xmlns:a16="http://schemas.microsoft.com/office/drawing/2014/main" id="{D84DB143-9FD5-47E1-83DB-920951413A0F}"/>
                  </a:ext>
                </a:extLst>
              </p:cNvPr>
              <p:cNvSpPr>
                <a:spLocks/>
              </p:cNvSpPr>
              <p:nvPr/>
            </p:nvSpPr>
            <p:spPr bwMode="auto">
              <a:xfrm>
                <a:off x="14538212" y="2516872"/>
                <a:ext cx="125209" cy="125209"/>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75">
                <a:extLst>
                  <a:ext uri="{FF2B5EF4-FFF2-40B4-BE49-F238E27FC236}">
                    <a16:creationId xmlns:a16="http://schemas.microsoft.com/office/drawing/2014/main" id="{7C6BEA4F-FE27-4BA3-AEA0-C7D298BE990A}"/>
                  </a:ext>
                </a:extLst>
              </p:cNvPr>
              <p:cNvSpPr>
                <a:spLocks noEditPoints="1"/>
              </p:cNvSpPr>
              <p:nvPr/>
            </p:nvSpPr>
            <p:spPr bwMode="auto">
              <a:xfrm>
                <a:off x="14623176" y="2425649"/>
                <a:ext cx="122526" cy="118949"/>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76">
                <a:extLst>
                  <a:ext uri="{FF2B5EF4-FFF2-40B4-BE49-F238E27FC236}">
                    <a16:creationId xmlns:a16="http://schemas.microsoft.com/office/drawing/2014/main" id="{839837C8-8BEA-43FB-8478-B30A73BACC8A}"/>
                  </a:ext>
                </a:extLst>
              </p:cNvPr>
              <p:cNvSpPr>
                <a:spLocks noEditPoints="1"/>
              </p:cNvSpPr>
              <p:nvPr/>
            </p:nvSpPr>
            <p:spPr bwMode="auto">
              <a:xfrm>
                <a:off x="14694724" y="2293285"/>
                <a:ext cx="154723" cy="144885"/>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77">
                <a:extLst>
                  <a:ext uri="{FF2B5EF4-FFF2-40B4-BE49-F238E27FC236}">
                    <a16:creationId xmlns:a16="http://schemas.microsoft.com/office/drawing/2014/main" id="{A900FC92-4E8A-4DB0-8E5B-15A6263CB5C4}"/>
                  </a:ext>
                </a:extLst>
              </p:cNvPr>
              <p:cNvSpPr>
                <a:spLocks noEditPoints="1"/>
              </p:cNvSpPr>
              <p:nvPr/>
            </p:nvSpPr>
            <p:spPr bwMode="auto">
              <a:xfrm>
                <a:off x="14864650" y="2227997"/>
                <a:ext cx="101956" cy="126998"/>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78">
                <a:extLst>
                  <a:ext uri="{FF2B5EF4-FFF2-40B4-BE49-F238E27FC236}">
                    <a16:creationId xmlns:a16="http://schemas.microsoft.com/office/drawing/2014/main" id="{2A064968-9052-4C12-9167-01176E73BB6C}"/>
                  </a:ext>
                </a:extLst>
              </p:cNvPr>
              <p:cNvSpPr>
                <a:spLocks/>
              </p:cNvSpPr>
              <p:nvPr/>
            </p:nvSpPr>
            <p:spPr bwMode="auto">
              <a:xfrm>
                <a:off x="14964817" y="2164498"/>
                <a:ext cx="137730" cy="133258"/>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79">
                <a:extLst>
                  <a:ext uri="{FF2B5EF4-FFF2-40B4-BE49-F238E27FC236}">
                    <a16:creationId xmlns:a16="http://schemas.microsoft.com/office/drawing/2014/main" id="{AF79CE7C-7E57-478E-AA7D-1B52183A7149}"/>
                  </a:ext>
                </a:extLst>
              </p:cNvPr>
              <p:cNvSpPr>
                <a:spLocks noEditPoints="1"/>
              </p:cNvSpPr>
              <p:nvPr/>
            </p:nvSpPr>
            <p:spPr bwMode="auto">
              <a:xfrm>
                <a:off x="15191088" y="2158238"/>
                <a:ext cx="112688" cy="116265"/>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0">
                <a:extLst>
                  <a:ext uri="{FF2B5EF4-FFF2-40B4-BE49-F238E27FC236}">
                    <a16:creationId xmlns:a16="http://schemas.microsoft.com/office/drawing/2014/main" id="{AA5D0FB2-9F69-4CB8-9895-FAC7305B3A99}"/>
                  </a:ext>
                </a:extLst>
              </p:cNvPr>
              <p:cNvSpPr>
                <a:spLocks noEditPoints="1"/>
              </p:cNvSpPr>
              <p:nvPr/>
            </p:nvSpPr>
            <p:spPr bwMode="auto">
              <a:xfrm>
                <a:off x="15325240" y="2178808"/>
                <a:ext cx="129681" cy="144885"/>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1">
                <a:extLst>
                  <a:ext uri="{FF2B5EF4-FFF2-40B4-BE49-F238E27FC236}">
                    <a16:creationId xmlns:a16="http://schemas.microsoft.com/office/drawing/2014/main" id="{45CBD3C0-E2B5-4AA0-97C4-DBAAE25ABC7E}"/>
                  </a:ext>
                </a:extLst>
              </p:cNvPr>
              <p:cNvSpPr>
                <a:spLocks noEditPoints="1"/>
              </p:cNvSpPr>
              <p:nvPr/>
            </p:nvSpPr>
            <p:spPr bwMode="auto">
              <a:xfrm>
                <a:off x="15464759" y="2244990"/>
                <a:ext cx="127892" cy="140413"/>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2">
                <a:extLst>
                  <a:ext uri="{FF2B5EF4-FFF2-40B4-BE49-F238E27FC236}">
                    <a16:creationId xmlns:a16="http://schemas.microsoft.com/office/drawing/2014/main" id="{8BE9398D-1E1F-4718-B43D-5BD95C92D8E4}"/>
                  </a:ext>
                </a:extLst>
              </p:cNvPr>
              <p:cNvSpPr>
                <a:spLocks/>
              </p:cNvSpPr>
              <p:nvPr/>
            </p:nvSpPr>
            <p:spPr bwMode="auto">
              <a:xfrm>
                <a:off x="15594440" y="2323693"/>
                <a:ext cx="169926" cy="169926"/>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3">
                <a:extLst>
                  <a:ext uri="{FF2B5EF4-FFF2-40B4-BE49-F238E27FC236}">
                    <a16:creationId xmlns:a16="http://schemas.microsoft.com/office/drawing/2014/main" id="{C146889F-6889-4BC7-88ED-73D2A8AFD0AB}"/>
                  </a:ext>
                </a:extLst>
              </p:cNvPr>
              <p:cNvSpPr>
                <a:spLocks/>
              </p:cNvSpPr>
              <p:nvPr/>
            </p:nvSpPr>
            <p:spPr bwMode="auto">
              <a:xfrm>
                <a:off x="15688346" y="2497197"/>
                <a:ext cx="150251" cy="135941"/>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4">
                <a:extLst>
                  <a:ext uri="{FF2B5EF4-FFF2-40B4-BE49-F238E27FC236}">
                    <a16:creationId xmlns:a16="http://schemas.microsoft.com/office/drawing/2014/main" id="{EBF0AB5B-BB73-42C5-8F6E-310B80026ED2}"/>
                  </a:ext>
                </a:extLst>
              </p:cNvPr>
              <p:cNvSpPr>
                <a:spLocks noEditPoints="1"/>
              </p:cNvSpPr>
              <p:nvPr/>
            </p:nvSpPr>
            <p:spPr bwMode="auto">
              <a:xfrm>
                <a:off x="14691146" y="3293168"/>
                <a:ext cx="99273" cy="95695"/>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85">
                <a:extLst>
                  <a:ext uri="{FF2B5EF4-FFF2-40B4-BE49-F238E27FC236}">
                    <a16:creationId xmlns:a16="http://schemas.microsoft.com/office/drawing/2014/main" id="{F0964431-C28C-40B4-8515-F95B98A800C5}"/>
                  </a:ext>
                </a:extLst>
              </p:cNvPr>
              <p:cNvSpPr>
                <a:spLocks noEditPoints="1"/>
              </p:cNvSpPr>
              <p:nvPr/>
            </p:nvSpPr>
            <p:spPr bwMode="auto">
              <a:xfrm>
                <a:off x="14784159" y="3337886"/>
                <a:ext cx="112688" cy="125209"/>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86">
                <a:extLst>
                  <a:ext uri="{FF2B5EF4-FFF2-40B4-BE49-F238E27FC236}">
                    <a16:creationId xmlns:a16="http://schemas.microsoft.com/office/drawing/2014/main" id="{22B1F67B-71BD-4B52-8FA0-58EFBE47258D}"/>
                  </a:ext>
                </a:extLst>
              </p:cNvPr>
              <p:cNvSpPr>
                <a:spLocks/>
              </p:cNvSpPr>
              <p:nvPr/>
            </p:nvSpPr>
            <p:spPr bwMode="auto">
              <a:xfrm>
                <a:off x="14904896" y="3395124"/>
                <a:ext cx="91224" cy="104639"/>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7">
                <a:extLst>
                  <a:ext uri="{FF2B5EF4-FFF2-40B4-BE49-F238E27FC236}">
                    <a16:creationId xmlns:a16="http://schemas.microsoft.com/office/drawing/2014/main" id="{A10EE15E-4D33-4455-810F-C38EF9E4C9AC}"/>
                  </a:ext>
                </a:extLst>
              </p:cNvPr>
              <p:cNvSpPr>
                <a:spLocks/>
              </p:cNvSpPr>
              <p:nvPr/>
            </p:nvSpPr>
            <p:spPr bwMode="auto">
              <a:xfrm>
                <a:off x="15057830" y="3441630"/>
                <a:ext cx="84963" cy="100167"/>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88">
                <a:extLst>
                  <a:ext uri="{FF2B5EF4-FFF2-40B4-BE49-F238E27FC236}">
                    <a16:creationId xmlns:a16="http://schemas.microsoft.com/office/drawing/2014/main" id="{2BBC24CF-CE7C-4311-9887-21D60EDD79A7}"/>
                  </a:ext>
                </a:extLst>
              </p:cNvPr>
              <p:cNvSpPr>
                <a:spLocks noEditPoints="1"/>
              </p:cNvSpPr>
              <p:nvPr/>
            </p:nvSpPr>
            <p:spPr bwMode="auto">
              <a:xfrm>
                <a:off x="15170518" y="3452362"/>
                <a:ext cx="84963" cy="91224"/>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89">
                <a:extLst>
                  <a:ext uri="{FF2B5EF4-FFF2-40B4-BE49-F238E27FC236}">
                    <a16:creationId xmlns:a16="http://schemas.microsoft.com/office/drawing/2014/main" id="{21B56755-D202-4D1E-BFF5-46EDE429A459}"/>
                  </a:ext>
                </a:extLst>
              </p:cNvPr>
              <p:cNvSpPr>
                <a:spLocks/>
              </p:cNvSpPr>
              <p:nvPr/>
            </p:nvSpPr>
            <p:spPr bwMode="auto">
              <a:xfrm>
                <a:off x="15272474" y="3438053"/>
                <a:ext cx="86752" cy="95695"/>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90">
                <a:extLst>
                  <a:ext uri="{FF2B5EF4-FFF2-40B4-BE49-F238E27FC236}">
                    <a16:creationId xmlns:a16="http://schemas.microsoft.com/office/drawing/2014/main" id="{FA6EFD45-A8EA-4B75-952C-5C9CF4115073}"/>
                  </a:ext>
                </a:extLst>
              </p:cNvPr>
              <p:cNvSpPr>
                <a:spLocks/>
              </p:cNvSpPr>
              <p:nvPr/>
            </p:nvSpPr>
            <p:spPr bwMode="auto">
              <a:xfrm>
                <a:off x="15365486" y="3399596"/>
                <a:ext cx="101956" cy="108216"/>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1">
                <a:extLst>
                  <a:ext uri="{FF2B5EF4-FFF2-40B4-BE49-F238E27FC236}">
                    <a16:creationId xmlns:a16="http://schemas.microsoft.com/office/drawing/2014/main" id="{B341F8E4-9764-4752-B017-481A0EAA87DB}"/>
                  </a:ext>
                </a:extLst>
              </p:cNvPr>
              <p:cNvSpPr>
                <a:spLocks noEditPoints="1"/>
              </p:cNvSpPr>
              <p:nvPr/>
            </p:nvSpPr>
            <p:spPr bwMode="auto">
              <a:xfrm>
                <a:off x="15458498" y="3346829"/>
                <a:ext cx="123420" cy="114477"/>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92">
                <a:extLst>
                  <a:ext uri="{FF2B5EF4-FFF2-40B4-BE49-F238E27FC236}">
                    <a16:creationId xmlns:a16="http://schemas.microsoft.com/office/drawing/2014/main" id="{B5D1C0AA-778F-40F6-9FA4-D79C48D8658A}"/>
                  </a:ext>
                </a:extLst>
              </p:cNvPr>
              <p:cNvSpPr>
                <a:spLocks/>
              </p:cNvSpPr>
              <p:nvPr/>
            </p:nvSpPr>
            <p:spPr bwMode="auto">
              <a:xfrm>
                <a:off x="15543462" y="3269915"/>
                <a:ext cx="108216" cy="112688"/>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3">
                <a:extLst>
                  <a:ext uri="{FF2B5EF4-FFF2-40B4-BE49-F238E27FC236}">
                    <a16:creationId xmlns:a16="http://schemas.microsoft.com/office/drawing/2014/main" id="{9E037360-EB20-48FA-B266-3555A91ECACA}"/>
                  </a:ext>
                </a:extLst>
              </p:cNvPr>
              <p:cNvSpPr>
                <a:spLocks/>
              </p:cNvSpPr>
              <p:nvPr/>
            </p:nvSpPr>
            <p:spPr bwMode="auto">
              <a:xfrm>
                <a:off x="14949613" y="2554435"/>
                <a:ext cx="473111" cy="622468"/>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94">
                <a:extLst>
                  <a:ext uri="{FF2B5EF4-FFF2-40B4-BE49-F238E27FC236}">
                    <a16:creationId xmlns:a16="http://schemas.microsoft.com/office/drawing/2014/main" id="{DD54F5AE-44CC-4999-B6C8-901DC9AFD9F5}"/>
                  </a:ext>
                </a:extLst>
              </p:cNvPr>
              <p:cNvSpPr>
                <a:spLocks/>
              </p:cNvSpPr>
              <p:nvPr/>
            </p:nvSpPr>
            <p:spPr bwMode="auto">
              <a:xfrm>
                <a:off x="15770626" y="2654602"/>
                <a:ext cx="38457" cy="35774"/>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95">
                <a:extLst>
                  <a:ext uri="{FF2B5EF4-FFF2-40B4-BE49-F238E27FC236}">
                    <a16:creationId xmlns:a16="http://schemas.microsoft.com/office/drawing/2014/main" id="{F5AD6447-FC12-4987-B8CE-3AC2CF42012F}"/>
                  </a:ext>
                </a:extLst>
              </p:cNvPr>
              <p:cNvSpPr>
                <a:spLocks noEditPoints="1"/>
              </p:cNvSpPr>
              <p:nvPr/>
            </p:nvSpPr>
            <p:spPr bwMode="auto">
              <a:xfrm>
                <a:off x="15705339" y="2730622"/>
                <a:ext cx="131469" cy="492787"/>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96">
                <a:extLst>
                  <a:ext uri="{FF2B5EF4-FFF2-40B4-BE49-F238E27FC236}">
                    <a16:creationId xmlns:a16="http://schemas.microsoft.com/office/drawing/2014/main" id="{E4D1DB1F-DFB0-4315-927A-45F2B75511A6}"/>
                  </a:ext>
                </a:extLst>
              </p:cNvPr>
              <p:cNvSpPr>
                <a:spLocks/>
              </p:cNvSpPr>
              <p:nvPr/>
            </p:nvSpPr>
            <p:spPr bwMode="auto">
              <a:xfrm>
                <a:off x="15657938" y="3251134"/>
                <a:ext cx="38457" cy="35774"/>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97">
                <a:extLst>
                  <a:ext uri="{FF2B5EF4-FFF2-40B4-BE49-F238E27FC236}">
                    <a16:creationId xmlns:a16="http://schemas.microsoft.com/office/drawing/2014/main" id="{29C6125C-B323-49E0-856C-CE36E4826710}"/>
                  </a:ext>
                </a:extLst>
              </p:cNvPr>
              <p:cNvSpPr>
                <a:spLocks/>
              </p:cNvSpPr>
              <p:nvPr/>
            </p:nvSpPr>
            <p:spPr bwMode="auto">
              <a:xfrm>
                <a:off x="14669682" y="3251134"/>
                <a:ext cx="35774" cy="35774"/>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98">
                <a:extLst>
                  <a:ext uri="{FF2B5EF4-FFF2-40B4-BE49-F238E27FC236}">
                    <a16:creationId xmlns:a16="http://schemas.microsoft.com/office/drawing/2014/main" id="{39F92C85-25A5-4102-9F60-E06B0A40BD46}"/>
                  </a:ext>
                </a:extLst>
              </p:cNvPr>
              <p:cNvSpPr>
                <a:spLocks noEditPoints="1"/>
              </p:cNvSpPr>
              <p:nvPr/>
            </p:nvSpPr>
            <p:spPr bwMode="auto">
              <a:xfrm>
                <a:off x="14529269" y="2730622"/>
                <a:ext cx="131469" cy="492787"/>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99">
                <a:extLst>
                  <a:ext uri="{FF2B5EF4-FFF2-40B4-BE49-F238E27FC236}">
                    <a16:creationId xmlns:a16="http://schemas.microsoft.com/office/drawing/2014/main" id="{1670C47D-798E-46D0-9115-0224DF291D1A}"/>
                  </a:ext>
                </a:extLst>
              </p:cNvPr>
              <p:cNvSpPr>
                <a:spLocks/>
              </p:cNvSpPr>
              <p:nvPr/>
            </p:nvSpPr>
            <p:spPr bwMode="auto">
              <a:xfrm>
                <a:off x="14556994" y="2654602"/>
                <a:ext cx="38457" cy="33985"/>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0" name="TextBox 29">
              <a:extLst>
                <a:ext uri="{FF2B5EF4-FFF2-40B4-BE49-F238E27FC236}">
                  <a16:creationId xmlns:a16="http://schemas.microsoft.com/office/drawing/2014/main" id="{F6282333-4B85-49F8-9332-D9459F8E3B5D}"/>
                </a:ext>
              </a:extLst>
            </p:cNvPr>
            <p:cNvSpPr txBox="1"/>
            <p:nvPr/>
          </p:nvSpPr>
          <p:spPr>
            <a:xfrm>
              <a:off x="7563144" y="6150544"/>
              <a:ext cx="3185160" cy="461665"/>
            </a:xfrm>
            <a:prstGeom prst="rect">
              <a:avLst/>
            </a:prstGeom>
            <a:noFill/>
          </p:spPr>
          <p:txBody>
            <a:bodyPr wrap="square" rtlCol="0">
              <a:spAutoFit/>
            </a:bodyPr>
            <a:lstStyle/>
            <a:p>
              <a:pPr algn="ctr"/>
              <a:r>
                <a:rPr lang="en-US" sz="2400">
                  <a:solidFill>
                    <a:schemeClr val="bg1"/>
                  </a:solidFill>
                  <a:latin typeface="+mj-lt"/>
                </a:rPr>
                <a:t>Competitor 02</a:t>
              </a:r>
            </a:p>
          </p:txBody>
        </p:sp>
      </p:grpSp>
      <p:grpSp>
        <p:nvGrpSpPr>
          <p:cNvPr id="57" name="Group 56">
            <a:extLst>
              <a:ext uri="{FF2B5EF4-FFF2-40B4-BE49-F238E27FC236}">
                <a16:creationId xmlns:a16="http://schemas.microsoft.com/office/drawing/2014/main" id="{FB2EDBCA-0355-4C04-8431-B235C2D61E43}"/>
              </a:ext>
            </a:extLst>
          </p:cNvPr>
          <p:cNvGrpSpPr/>
          <p:nvPr/>
        </p:nvGrpSpPr>
        <p:grpSpPr>
          <a:xfrm>
            <a:off x="12001575" y="3218033"/>
            <a:ext cx="4417444" cy="4417442"/>
            <a:chOff x="12001575" y="3218033"/>
            <a:chExt cx="4417444" cy="4417442"/>
          </a:xfrm>
        </p:grpSpPr>
        <p:sp>
          <p:nvSpPr>
            <p:cNvPr id="58" name="Oval 57">
              <a:extLst>
                <a:ext uri="{FF2B5EF4-FFF2-40B4-BE49-F238E27FC236}">
                  <a16:creationId xmlns:a16="http://schemas.microsoft.com/office/drawing/2014/main" id="{EBDBE94B-16D9-42E6-8E30-998B198BDA6E}"/>
                </a:ext>
              </a:extLst>
            </p:cNvPr>
            <p:cNvSpPr/>
            <p:nvPr/>
          </p:nvSpPr>
          <p:spPr>
            <a:xfrm>
              <a:off x="12001575" y="3218033"/>
              <a:ext cx="4417444" cy="4417442"/>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9" name="Group 102">
              <a:extLst>
                <a:ext uri="{FF2B5EF4-FFF2-40B4-BE49-F238E27FC236}">
                  <a16:creationId xmlns:a16="http://schemas.microsoft.com/office/drawing/2014/main" id="{D9A54D11-2584-4D56-BB3A-FA9573249CAF}"/>
                </a:ext>
              </a:extLst>
            </p:cNvPr>
            <p:cNvGrpSpPr>
              <a:grpSpLocks noChangeAspect="1"/>
            </p:cNvGrpSpPr>
            <p:nvPr/>
          </p:nvGrpSpPr>
          <p:grpSpPr bwMode="auto">
            <a:xfrm>
              <a:off x="12957094" y="4491390"/>
              <a:ext cx="2506406" cy="1127972"/>
              <a:chOff x="7186" y="434"/>
              <a:chExt cx="2622" cy="1180"/>
            </a:xfrm>
            <a:solidFill>
              <a:schemeClr val="bg1"/>
            </a:solidFill>
          </p:grpSpPr>
          <p:sp>
            <p:nvSpPr>
              <p:cNvPr id="61" name="Freeform 103">
                <a:extLst>
                  <a:ext uri="{FF2B5EF4-FFF2-40B4-BE49-F238E27FC236}">
                    <a16:creationId xmlns:a16="http://schemas.microsoft.com/office/drawing/2014/main" id="{00444302-3937-4EA2-9952-1E4F32103AD3}"/>
                  </a:ext>
                </a:extLst>
              </p:cNvPr>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04">
                <a:extLst>
                  <a:ext uri="{FF2B5EF4-FFF2-40B4-BE49-F238E27FC236}">
                    <a16:creationId xmlns:a16="http://schemas.microsoft.com/office/drawing/2014/main" id="{26223919-91F9-48BE-B909-B538EAB9BDF2}"/>
                  </a:ext>
                </a:extLst>
              </p:cNvPr>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05">
                <a:extLst>
                  <a:ext uri="{FF2B5EF4-FFF2-40B4-BE49-F238E27FC236}">
                    <a16:creationId xmlns:a16="http://schemas.microsoft.com/office/drawing/2014/main" id="{708D778F-E167-478C-8539-F6A3486551DF}"/>
                  </a:ext>
                </a:extLst>
              </p:cNvPr>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06">
                <a:extLst>
                  <a:ext uri="{FF2B5EF4-FFF2-40B4-BE49-F238E27FC236}">
                    <a16:creationId xmlns:a16="http://schemas.microsoft.com/office/drawing/2014/main" id="{E9F298E7-DCCA-4D9D-8756-0D9D31BD7A62}"/>
                  </a:ext>
                </a:extLst>
              </p:cNvPr>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07">
                <a:extLst>
                  <a:ext uri="{FF2B5EF4-FFF2-40B4-BE49-F238E27FC236}">
                    <a16:creationId xmlns:a16="http://schemas.microsoft.com/office/drawing/2014/main" id="{1812F810-CEF4-4A65-A5FC-6C07C151E7D5}"/>
                  </a:ext>
                </a:extLst>
              </p:cNvPr>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08">
                <a:extLst>
                  <a:ext uri="{FF2B5EF4-FFF2-40B4-BE49-F238E27FC236}">
                    <a16:creationId xmlns:a16="http://schemas.microsoft.com/office/drawing/2014/main" id="{E8CC4756-3D86-46C8-8F3F-1BE79E9972D2}"/>
                  </a:ext>
                </a:extLst>
              </p:cNvPr>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09">
                <a:extLst>
                  <a:ext uri="{FF2B5EF4-FFF2-40B4-BE49-F238E27FC236}">
                    <a16:creationId xmlns:a16="http://schemas.microsoft.com/office/drawing/2014/main" id="{2A56D4CD-67AE-4538-ABFB-C2514AA4B5CA}"/>
                  </a:ext>
                </a:extLst>
              </p:cNvPr>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10">
                <a:extLst>
                  <a:ext uri="{FF2B5EF4-FFF2-40B4-BE49-F238E27FC236}">
                    <a16:creationId xmlns:a16="http://schemas.microsoft.com/office/drawing/2014/main" id="{E06EF2EB-4AFF-4210-A495-302C247AE4AB}"/>
                  </a:ext>
                </a:extLst>
              </p:cNvPr>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11">
                <a:extLst>
                  <a:ext uri="{FF2B5EF4-FFF2-40B4-BE49-F238E27FC236}">
                    <a16:creationId xmlns:a16="http://schemas.microsoft.com/office/drawing/2014/main" id="{B14BB74E-001B-43D2-B899-73D232E9A43F}"/>
                  </a:ext>
                </a:extLst>
              </p:cNvPr>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12">
                <a:extLst>
                  <a:ext uri="{FF2B5EF4-FFF2-40B4-BE49-F238E27FC236}">
                    <a16:creationId xmlns:a16="http://schemas.microsoft.com/office/drawing/2014/main" id="{936AC922-7234-4A00-8A79-0ADF2782FBF7}"/>
                  </a:ext>
                </a:extLst>
              </p:cNvPr>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13">
                <a:extLst>
                  <a:ext uri="{FF2B5EF4-FFF2-40B4-BE49-F238E27FC236}">
                    <a16:creationId xmlns:a16="http://schemas.microsoft.com/office/drawing/2014/main" id="{4DDD9354-C4B5-40A0-B219-884EFDC78912}"/>
                  </a:ext>
                </a:extLst>
              </p:cNvPr>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14">
                <a:extLst>
                  <a:ext uri="{FF2B5EF4-FFF2-40B4-BE49-F238E27FC236}">
                    <a16:creationId xmlns:a16="http://schemas.microsoft.com/office/drawing/2014/main" id="{B0186EBF-A60B-48D5-87B3-0699EBF146CA}"/>
                  </a:ext>
                </a:extLst>
              </p:cNvPr>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15">
                <a:extLst>
                  <a:ext uri="{FF2B5EF4-FFF2-40B4-BE49-F238E27FC236}">
                    <a16:creationId xmlns:a16="http://schemas.microsoft.com/office/drawing/2014/main" id="{A010818D-AAA1-4373-83AC-E05DA4ECC8DB}"/>
                  </a:ext>
                </a:extLst>
              </p:cNvPr>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16">
                <a:extLst>
                  <a:ext uri="{FF2B5EF4-FFF2-40B4-BE49-F238E27FC236}">
                    <a16:creationId xmlns:a16="http://schemas.microsoft.com/office/drawing/2014/main" id="{A1F9371B-90A5-483F-8F2C-E094032EC962}"/>
                  </a:ext>
                </a:extLst>
              </p:cNvPr>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17">
                <a:extLst>
                  <a:ext uri="{FF2B5EF4-FFF2-40B4-BE49-F238E27FC236}">
                    <a16:creationId xmlns:a16="http://schemas.microsoft.com/office/drawing/2014/main" id="{FC2A05CC-1897-426E-AC01-08959A31E7A1}"/>
                  </a:ext>
                </a:extLst>
              </p:cNvPr>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18">
                <a:extLst>
                  <a:ext uri="{FF2B5EF4-FFF2-40B4-BE49-F238E27FC236}">
                    <a16:creationId xmlns:a16="http://schemas.microsoft.com/office/drawing/2014/main" id="{7EF0345F-7A4D-43A4-9DFF-D723C5BA3437}"/>
                  </a:ext>
                </a:extLst>
              </p:cNvPr>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Rectangle 119">
                <a:extLst>
                  <a:ext uri="{FF2B5EF4-FFF2-40B4-BE49-F238E27FC236}">
                    <a16:creationId xmlns:a16="http://schemas.microsoft.com/office/drawing/2014/main" id="{9AB5B560-CD83-48FA-A24A-FECD2FC404DB}"/>
                  </a:ext>
                </a:extLst>
              </p:cNvPr>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0">
                <a:extLst>
                  <a:ext uri="{FF2B5EF4-FFF2-40B4-BE49-F238E27FC236}">
                    <a16:creationId xmlns:a16="http://schemas.microsoft.com/office/drawing/2014/main" id="{0F96FDEE-F4B7-4FCA-BCDE-B205F88E6379}"/>
                  </a:ext>
                </a:extLst>
              </p:cNvPr>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21">
                <a:extLst>
                  <a:ext uri="{FF2B5EF4-FFF2-40B4-BE49-F238E27FC236}">
                    <a16:creationId xmlns:a16="http://schemas.microsoft.com/office/drawing/2014/main" id="{B4316F1A-542B-470F-92AF-680535B307D8}"/>
                  </a:ext>
                </a:extLst>
              </p:cNvPr>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22">
                <a:extLst>
                  <a:ext uri="{FF2B5EF4-FFF2-40B4-BE49-F238E27FC236}">
                    <a16:creationId xmlns:a16="http://schemas.microsoft.com/office/drawing/2014/main" id="{D792ACF3-C052-4143-9F68-C607E9B04575}"/>
                  </a:ext>
                </a:extLst>
              </p:cNvPr>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23">
                <a:extLst>
                  <a:ext uri="{FF2B5EF4-FFF2-40B4-BE49-F238E27FC236}">
                    <a16:creationId xmlns:a16="http://schemas.microsoft.com/office/drawing/2014/main" id="{48CB48BF-E578-4A08-A872-20EAF12784E2}"/>
                  </a:ext>
                </a:extLst>
              </p:cNvPr>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24">
                <a:extLst>
                  <a:ext uri="{FF2B5EF4-FFF2-40B4-BE49-F238E27FC236}">
                    <a16:creationId xmlns:a16="http://schemas.microsoft.com/office/drawing/2014/main" id="{90F4B187-3008-4F0C-A28B-6CDFC73DABCD}"/>
                  </a:ext>
                </a:extLst>
              </p:cNvPr>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25">
                <a:extLst>
                  <a:ext uri="{FF2B5EF4-FFF2-40B4-BE49-F238E27FC236}">
                    <a16:creationId xmlns:a16="http://schemas.microsoft.com/office/drawing/2014/main" id="{7BB912AC-EFDF-41CE-B2F5-C2B27CA74662}"/>
                  </a:ext>
                </a:extLst>
              </p:cNvPr>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26">
                <a:extLst>
                  <a:ext uri="{FF2B5EF4-FFF2-40B4-BE49-F238E27FC236}">
                    <a16:creationId xmlns:a16="http://schemas.microsoft.com/office/drawing/2014/main" id="{ADB0746C-5F39-4618-8864-90EA76031CD2}"/>
                  </a:ext>
                </a:extLst>
              </p:cNvPr>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27">
                <a:extLst>
                  <a:ext uri="{FF2B5EF4-FFF2-40B4-BE49-F238E27FC236}">
                    <a16:creationId xmlns:a16="http://schemas.microsoft.com/office/drawing/2014/main" id="{E6DD5AB8-797D-4229-9E62-8ED05BA1579D}"/>
                  </a:ext>
                </a:extLst>
              </p:cNvPr>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0" name="TextBox 59">
              <a:extLst>
                <a:ext uri="{FF2B5EF4-FFF2-40B4-BE49-F238E27FC236}">
                  <a16:creationId xmlns:a16="http://schemas.microsoft.com/office/drawing/2014/main" id="{FEB331AD-201E-4A25-90AF-D0D4244BBB03}"/>
                </a:ext>
              </a:extLst>
            </p:cNvPr>
            <p:cNvSpPr txBox="1"/>
            <p:nvPr/>
          </p:nvSpPr>
          <p:spPr>
            <a:xfrm>
              <a:off x="12617717" y="6150544"/>
              <a:ext cx="3185160" cy="461665"/>
            </a:xfrm>
            <a:prstGeom prst="rect">
              <a:avLst/>
            </a:prstGeom>
            <a:noFill/>
          </p:spPr>
          <p:txBody>
            <a:bodyPr wrap="square" rtlCol="0">
              <a:spAutoFit/>
            </a:bodyPr>
            <a:lstStyle/>
            <a:p>
              <a:pPr algn="ctr"/>
              <a:r>
                <a:rPr lang="en-US" sz="2400">
                  <a:solidFill>
                    <a:schemeClr val="bg1"/>
                  </a:solidFill>
                  <a:latin typeface="+mj-lt"/>
                </a:rPr>
                <a:t>Competitor 03</a:t>
              </a:r>
            </a:p>
          </p:txBody>
        </p:sp>
      </p:grpSp>
      <p:sp>
        <p:nvSpPr>
          <p:cNvPr id="86" name="Google Shape;204;p13">
            <a:extLst>
              <a:ext uri="{FF2B5EF4-FFF2-40B4-BE49-F238E27FC236}">
                <a16:creationId xmlns:a16="http://schemas.microsoft.com/office/drawing/2014/main" id="{680E2BB6-B610-4476-BC7A-067B1492B4FE}"/>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Competitors</a:t>
            </a:r>
            <a:endParaRPr lang="en-US" sz="6000">
              <a:latin typeface="Outfit Black" pitchFamily="2" charset="0"/>
            </a:endParaRPr>
          </a:p>
        </p:txBody>
      </p:sp>
    </p:spTree>
    <p:extLst>
      <p:ext uri="{BB962C8B-B14F-4D97-AF65-F5344CB8AC3E}">
        <p14:creationId xmlns:p14="http://schemas.microsoft.com/office/powerpoint/2010/main" val="38111889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86"/>
                                        </p:tgtEl>
                                        <p:attrNameLst>
                                          <p:attrName>style.visibility</p:attrName>
                                        </p:attrNameLst>
                                      </p:cBhvr>
                                      <p:to>
                                        <p:strVal val="visible"/>
                                      </p:to>
                                    </p:set>
                                    <p:anim to="" calcmode="lin" valueType="num">
                                      <p:cBhvr>
                                        <p:cTn id="7" dur="750" fill="hold">
                                          <p:stCondLst>
                                            <p:cond delay="0"/>
                                          </p:stCondLst>
                                        </p:cTn>
                                        <p:tgtEl>
                                          <p:spTgt spid="86"/>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86"/>
                                        </p:tgtEl>
                                      </p:cBhvr>
                                    </p:animEffect>
                                  </p:childTnLst>
                                </p:cTn>
                              </p:par>
                            </p:childTnLst>
                          </p:cTn>
                        </p:par>
                        <p:par>
                          <p:cTn id="9" fill="hold">
                            <p:stCondLst>
                              <p:cond delay="975"/>
                            </p:stCondLst>
                            <p:childTnLst>
                              <p:par>
                                <p:cTn id="10" presetID="2" presetClass="entr" presetSubtype="4" decel="10000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1000" fill="hold"/>
                                        <p:tgtEl>
                                          <p:spTgt spid="3"/>
                                        </p:tgtEl>
                                        <p:attrNameLst>
                                          <p:attrName>ppt_x</p:attrName>
                                        </p:attrNameLst>
                                      </p:cBhvr>
                                      <p:tavLst>
                                        <p:tav tm="0">
                                          <p:val>
                                            <p:strVal val="#ppt_x"/>
                                          </p:val>
                                        </p:tav>
                                        <p:tav tm="100000">
                                          <p:val>
                                            <p:strVal val="#ppt_x"/>
                                          </p:val>
                                        </p:tav>
                                      </p:tavLst>
                                    </p:anim>
                                    <p:anim calcmode="lin" valueType="num">
                                      <p:cBhvr additive="base">
                                        <p:cTn id="13" dur="1000" fill="hold"/>
                                        <p:tgtEl>
                                          <p:spTgt spid="3"/>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100"/>
                                  </p:stCondLst>
                                  <p:childTnLst>
                                    <p:set>
                                      <p:cBhvr>
                                        <p:cTn id="15" dur="1" fill="hold">
                                          <p:stCondLst>
                                            <p:cond delay="0"/>
                                          </p:stCondLst>
                                        </p:cTn>
                                        <p:tgtEl>
                                          <p:spTgt spid="27"/>
                                        </p:tgtEl>
                                        <p:attrNameLst>
                                          <p:attrName>style.visibility</p:attrName>
                                        </p:attrNameLst>
                                      </p:cBhvr>
                                      <p:to>
                                        <p:strVal val="visible"/>
                                      </p:to>
                                    </p:set>
                                    <p:anim calcmode="lin" valueType="num">
                                      <p:cBhvr additive="base">
                                        <p:cTn id="16" dur="1000" fill="hold"/>
                                        <p:tgtEl>
                                          <p:spTgt spid="27"/>
                                        </p:tgtEl>
                                        <p:attrNameLst>
                                          <p:attrName>ppt_x</p:attrName>
                                        </p:attrNameLst>
                                      </p:cBhvr>
                                      <p:tavLst>
                                        <p:tav tm="0">
                                          <p:val>
                                            <p:strVal val="#ppt_x"/>
                                          </p:val>
                                        </p:tav>
                                        <p:tav tm="100000">
                                          <p:val>
                                            <p:strVal val="#ppt_x"/>
                                          </p:val>
                                        </p:tav>
                                      </p:tavLst>
                                    </p:anim>
                                    <p:anim calcmode="lin" valueType="num">
                                      <p:cBhvr additive="base">
                                        <p:cTn id="17" dur="1000" fill="hold"/>
                                        <p:tgtEl>
                                          <p:spTgt spid="27"/>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00"/>
                                  </p:stCondLst>
                                  <p:childTnLst>
                                    <p:set>
                                      <p:cBhvr>
                                        <p:cTn id="19" dur="1" fill="hold">
                                          <p:stCondLst>
                                            <p:cond delay="0"/>
                                          </p:stCondLst>
                                        </p:cTn>
                                        <p:tgtEl>
                                          <p:spTgt spid="57"/>
                                        </p:tgtEl>
                                        <p:attrNameLst>
                                          <p:attrName>style.visibility</p:attrName>
                                        </p:attrNameLst>
                                      </p:cBhvr>
                                      <p:to>
                                        <p:strVal val="visible"/>
                                      </p:to>
                                    </p:set>
                                    <p:anim calcmode="lin" valueType="num">
                                      <p:cBhvr additive="base">
                                        <p:cTn id="20" dur="1000" fill="hold"/>
                                        <p:tgtEl>
                                          <p:spTgt spid="57"/>
                                        </p:tgtEl>
                                        <p:attrNameLst>
                                          <p:attrName>ppt_x</p:attrName>
                                        </p:attrNameLst>
                                      </p:cBhvr>
                                      <p:tavLst>
                                        <p:tav tm="0">
                                          <p:val>
                                            <p:strVal val="#ppt_x"/>
                                          </p:val>
                                        </p:tav>
                                        <p:tav tm="100000">
                                          <p:val>
                                            <p:strVal val="#ppt_x"/>
                                          </p:val>
                                        </p:tav>
                                      </p:tavLst>
                                    </p:anim>
                                    <p:anim calcmode="lin" valueType="num">
                                      <p:cBhvr additive="base">
                                        <p:cTn id="21" dur="1000" fill="hold"/>
                                        <p:tgtEl>
                                          <p:spTgt spid="57"/>
                                        </p:tgtEl>
                                        <p:attrNameLst>
                                          <p:attrName>ppt_y</p:attrName>
                                        </p:attrNameLst>
                                      </p:cBhvr>
                                      <p:tavLst>
                                        <p:tav tm="0">
                                          <p:val>
                                            <p:strVal val="1+#ppt_h/2"/>
                                          </p:val>
                                        </p:tav>
                                        <p:tav tm="100000">
                                          <p:val>
                                            <p:strVal val="#ppt_y"/>
                                          </p:val>
                                        </p:tav>
                                      </p:tavLst>
                                    </p:anim>
                                  </p:childTnLst>
                                </p:cTn>
                              </p:par>
                            </p:childTnLst>
                          </p:cTn>
                        </p:par>
                        <p:par>
                          <p:cTn id="22" fill="hold">
                            <p:stCondLst>
                              <p:cond delay="2175"/>
                            </p:stCondLst>
                            <p:childTnLst>
                              <p:par>
                                <p:cTn id="23" presetID="10" presetClass="entr" presetSubtype="0" fill="hold" grpId="0" nodeType="after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8216937C-A3ED-42BB-82A6-9955DEA189CC}"/>
              </a:ext>
            </a:extLst>
          </p:cNvPr>
          <p:cNvSpPr/>
          <p:nvPr/>
        </p:nvSpPr>
        <p:spPr>
          <a:xfrm>
            <a:off x="9482262" y="3092787"/>
            <a:ext cx="2298950" cy="2300194"/>
          </a:xfrm>
          <a:prstGeom prst="ellipse">
            <a:avLst/>
          </a:prstGeom>
          <a:solidFill>
            <a:schemeClr val="accent2"/>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3" name="Oval 2">
            <a:extLst>
              <a:ext uri="{FF2B5EF4-FFF2-40B4-BE49-F238E27FC236}">
                <a16:creationId xmlns:a16="http://schemas.microsoft.com/office/drawing/2014/main" id="{61AAEDB2-62BC-423B-978C-E08B91412BDE}"/>
              </a:ext>
            </a:extLst>
          </p:cNvPr>
          <p:cNvSpPr/>
          <p:nvPr/>
        </p:nvSpPr>
        <p:spPr>
          <a:xfrm>
            <a:off x="9482262" y="5986752"/>
            <a:ext cx="2298950" cy="2300194"/>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4" name="Freeform: Shape 3">
            <a:extLst>
              <a:ext uri="{FF2B5EF4-FFF2-40B4-BE49-F238E27FC236}">
                <a16:creationId xmlns:a16="http://schemas.microsoft.com/office/drawing/2014/main" id="{56004830-7CE9-45BA-B318-937C8C6E6A26}"/>
              </a:ext>
            </a:extLst>
          </p:cNvPr>
          <p:cNvSpPr/>
          <p:nvPr/>
        </p:nvSpPr>
        <p:spPr>
          <a:xfrm>
            <a:off x="10124602" y="3809553"/>
            <a:ext cx="1014270" cy="86666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5" name="Graphic 2">
            <a:extLst>
              <a:ext uri="{FF2B5EF4-FFF2-40B4-BE49-F238E27FC236}">
                <a16:creationId xmlns:a16="http://schemas.microsoft.com/office/drawing/2014/main" id="{3BA749D2-A81F-4393-BF81-929FF3E0DC0F}"/>
              </a:ext>
            </a:extLst>
          </p:cNvPr>
          <p:cNvGrpSpPr/>
          <p:nvPr/>
        </p:nvGrpSpPr>
        <p:grpSpPr>
          <a:xfrm>
            <a:off x="10124777" y="6629919"/>
            <a:ext cx="1013920" cy="1013860"/>
            <a:chOff x="10511468" y="4696809"/>
            <a:chExt cx="987233" cy="987178"/>
          </a:xfrm>
          <a:solidFill>
            <a:schemeClr val="bg1"/>
          </a:solidFill>
        </p:grpSpPr>
        <p:sp>
          <p:nvSpPr>
            <p:cNvPr id="6" name="Freeform: Shape 5">
              <a:extLst>
                <a:ext uri="{FF2B5EF4-FFF2-40B4-BE49-F238E27FC236}">
                  <a16:creationId xmlns:a16="http://schemas.microsoft.com/office/drawing/2014/main" id="{27505CCB-6DB4-42CA-BC62-F083621E1EF8}"/>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7" name="Freeform: Shape 6">
              <a:extLst>
                <a:ext uri="{FF2B5EF4-FFF2-40B4-BE49-F238E27FC236}">
                  <a16:creationId xmlns:a16="http://schemas.microsoft.com/office/drawing/2014/main" id="{DDBC22B4-268C-4481-A84E-D252FC68BF43}"/>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8" name="Freeform: Shape 7">
              <a:extLst>
                <a:ext uri="{FF2B5EF4-FFF2-40B4-BE49-F238E27FC236}">
                  <a16:creationId xmlns:a16="http://schemas.microsoft.com/office/drawing/2014/main" id="{2968315E-E073-4534-813E-957A5F21BB44}"/>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sp>
        <p:nvSpPr>
          <p:cNvPr id="9" name="Oval 8">
            <a:extLst>
              <a:ext uri="{FF2B5EF4-FFF2-40B4-BE49-F238E27FC236}">
                <a16:creationId xmlns:a16="http://schemas.microsoft.com/office/drawing/2014/main" id="{4154ABBF-83AE-474B-8D1D-6AABD7A90774}"/>
              </a:ext>
            </a:extLst>
          </p:cNvPr>
          <p:cNvSpPr/>
          <p:nvPr/>
        </p:nvSpPr>
        <p:spPr>
          <a:xfrm>
            <a:off x="6474662" y="3092787"/>
            <a:ext cx="2298948" cy="2300194"/>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10" name="Oval 9">
            <a:extLst>
              <a:ext uri="{FF2B5EF4-FFF2-40B4-BE49-F238E27FC236}">
                <a16:creationId xmlns:a16="http://schemas.microsoft.com/office/drawing/2014/main" id="{017AB3DF-9F4D-46DC-BBC2-0C9511F773EF}"/>
              </a:ext>
            </a:extLst>
          </p:cNvPr>
          <p:cNvSpPr/>
          <p:nvPr/>
        </p:nvSpPr>
        <p:spPr>
          <a:xfrm>
            <a:off x="6474662" y="5986752"/>
            <a:ext cx="2298948" cy="2300194"/>
          </a:xfrm>
          <a:prstGeom prst="ellipse">
            <a:avLst/>
          </a:prstGeom>
          <a:solidFill>
            <a:schemeClr val="accent2"/>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11" name="Graphic 2">
            <a:extLst>
              <a:ext uri="{FF2B5EF4-FFF2-40B4-BE49-F238E27FC236}">
                <a16:creationId xmlns:a16="http://schemas.microsoft.com/office/drawing/2014/main" id="{BBB1F61E-DED0-47E8-97F9-2C7B918C5D35}"/>
              </a:ext>
            </a:extLst>
          </p:cNvPr>
          <p:cNvGrpSpPr/>
          <p:nvPr/>
        </p:nvGrpSpPr>
        <p:grpSpPr>
          <a:xfrm>
            <a:off x="7117172" y="3735889"/>
            <a:ext cx="1013928" cy="1013990"/>
            <a:chOff x="8666134" y="1003301"/>
            <a:chExt cx="987242" cy="987310"/>
          </a:xfrm>
          <a:solidFill>
            <a:schemeClr val="bg1"/>
          </a:solidFill>
        </p:grpSpPr>
        <p:sp>
          <p:nvSpPr>
            <p:cNvPr id="12" name="Freeform: Shape 11">
              <a:extLst>
                <a:ext uri="{FF2B5EF4-FFF2-40B4-BE49-F238E27FC236}">
                  <a16:creationId xmlns:a16="http://schemas.microsoft.com/office/drawing/2014/main" id="{E6C9773C-689C-47AB-AA1B-4ED6C350AD5C}"/>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3" name="Freeform: Shape 12">
              <a:extLst>
                <a:ext uri="{FF2B5EF4-FFF2-40B4-BE49-F238E27FC236}">
                  <a16:creationId xmlns:a16="http://schemas.microsoft.com/office/drawing/2014/main" id="{1B65712D-56BF-4318-96A2-A5046DB4E1A2}"/>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1EAC8AC7-36D3-48BC-8B70-1127E783BB3D}"/>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95AD8A0B-8123-4184-91C4-4580AB7CEA36}"/>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C0458FE4-8CA6-4FE9-BD28-2FA35CC2A44A}"/>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17" name="Graphic 2">
            <a:extLst>
              <a:ext uri="{FF2B5EF4-FFF2-40B4-BE49-F238E27FC236}">
                <a16:creationId xmlns:a16="http://schemas.microsoft.com/office/drawing/2014/main" id="{D6A40D8F-80AE-4914-95D8-4A77988EDD2D}"/>
              </a:ext>
            </a:extLst>
          </p:cNvPr>
          <p:cNvGrpSpPr/>
          <p:nvPr/>
        </p:nvGrpSpPr>
        <p:grpSpPr>
          <a:xfrm>
            <a:off x="7117141" y="6652382"/>
            <a:ext cx="1013990" cy="968934"/>
            <a:chOff x="4954348" y="6541886"/>
            <a:chExt cx="987302" cy="943434"/>
          </a:xfrm>
          <a:solidFill>
            <a:schemeClr val="bg1"/>
          </a:solidFill>
        </p:grpSpPr>
        <p:sp>
          <p:nvSpPr>
            <p:cNvPr id="18" name="Freeform: Shape 17">
              <a:extLst>
                <a:ext uri="{FF2B5EF4-FFF2-40B4-BE49-F238E27FC236}">
                  <a16:creationId xmlns:a16="http://schemas.microsoft.com/office/drawing/2014/main" id="{3F2C089B-0B4B-470E-861F-D9FDF373EE44}"/>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72DC9B4E-1721-415F-9265-2A6AC109F9D7}"/>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67657D85-8C72-4734-A0D5-7E024DEE9C93}"/>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AD57817C-A9BF-4050-A962-E787B1F06E55}"/>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52560E57-B823-481D-8920-D979FAA09D5E}"/>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3" name="Google Shape;204;p13">
            <a:extLst>
              <a:ext uri="{FF2B5EF4-FFF2-40B4-BE49-F238E27FC236}">
                <a16:creationId xmlns:a16="http://schemas.microsoft.com/office/drawing/2014/main" id="{D759FA06-A5EF-4DA7-AA32-E4E5E88BEDD2}"/>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Our Services</a:t>
            </a:r>
            <a:endParaRPr lang="en-US" sz="6000">
              <a:latin typeface="Outfit Black" pitchFamily="2" charset="0"/>
            </a:endParaRPr>
          </a:p>
        </p:txBody>
      </p:sp>
      <p:sp>
        <p:nvSpPr>
          <p:cNvPr id="24" name="Rectangle 23">
            <a:extLst>
              <a:ext uri="{FF2B5EF4-FFF2-40B4-BE49-F238E27FC236}">
                <a16:creationId xmlns:a16="http://schemas.microsoft.com/office/drawing/2014/main" id="{8DB68B96-7DE6-4879-812F-3D468A08C3AD}"/>
              </a:ext>
            </a:extLst>
          </p:cNvPr>
          <p:cNvSpPr/>
          <p:nvPr/>
        </p:nvSpPr>
        <p:spPr>
          <a:xfrm>
            <a:off x="1341702" y="3573663"/>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5" name="Rectangle 24">
            <a:extLst>
              <a:ext uri="{FF2B5EF4-FFF2-40B4-BE49-F238E27FC236}">
                <a16:creationId xmlns:a16="http://schemas.microsoft.com/office/drawing/2014/main" id="{3836D843-C6F4-4182-905C-30E49BC0FF02}"/>
              </a:ext>
            </a:extLst>
          </p:cNvPr>
          <p:cNvSpPr/>
          <p:nvPr/>
        </p:nvSpPr>
        <p:spPr>
          <a:xfrm>
            <a:off x="1341702" y="646762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a:extLst>
              <a:ext uri="{FF2B5EF4-FFF2-40B4-BE49-F238E27FC236}">
                <a16:creationId xmlns:a16="http://schemas.microsoft.com/office/drawing/2014/main" id="{FC61A426-CEB8-4D7B-A522-9BFF935A520E}"/>
              </a:ext>
            </a:extLst>
          </p:cNvPr>
          <p:cNvSpPr/>
          <p:nvPr/>
        </p:nvSpPr>
        <p:spPr>
          <a:xfrm>
            <a:off x="12154459" y="3573663"/>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Rectangle 26">
            <a:extLst>
              <a:ext uri="{FF2B5EF4-FFF2-40B4-BE49-F238E27FC236}">
                <a16:creationId xmlns:a16="http://schemas.microsoft.com/office/drawing/2014/main" id="{9B229F8D-FE55-4B33-AA86-9BA816DB0EEF}"/>
              </a:ext>
            </a:extLst>
          </p:cNvPr>
          <p:cNvSpPr/>
          <p:nvPr/>
        </p:nvSpPr>
        <p:spPr>
          <a:xfrm>
            <a:off x="12154459" y="646762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0340534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3"/>
                                        </p:tgtEl>
                                        <p:attrNameLst>
                                          <p:attrName>style.visibility</p:attrName>
                                        </p:attrNameLst>
                                      </p:cBhvr>
                                      <p:to>
                                        <p:strVal val="visible"/>
                                      </p:to>
                                    </p:set>
                                    <p:anim to="" calcmode="lin" valueType="num">
                                      <p:cBhvr>
                                        <p:cTn id="7" dur="750" fill="hold">
                                          <p:stCondLst>
                                            <p:cond delay="0"/>
                                          </p:stCondLst>
                                        </p:cTn>
                                        <p:tgtEl>
                                          <p:spTgt spid="2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3"/>
                                        </p:tgtEl>
                                      </p:cBhvr>
                                    </p:animEffect>
                                  </p:childTnLst>
                                </p:cTn>
                              </p:par>
                            </p:childTnLst>
                          </p:cTn>
                        </p:par>
                        <p:par>
                          <p:cTn id="9" fill="hold">
                            <p:stCondLst>
                              <p:cond delay="975"/>
                            </p:stCondLst>
                            <p:childTnLst>
                              <p:par>
                                <p:cTn id="10" presetID="53" presetClass="entr" presetSubtype="16"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fltVal val="0"/>
                                          </p:val>
                                        </p:tav>
                                        <p:tav tm="100000">
                                          <p:val>
                                            <p:strVal val="#ppt_w"/>
                                          </p:val>
                                        </p:tav>
                                      </p:tavLst>
                                    </p:anim>
                                    <p:anim calcmode="lin" valueType="num">
                                      <p:cBhvr>
                                        <p:cTn id="13" dur="1000" fill="hold"/>
                                        <p:tgtEl>
                                          <p:spTgt spid="9"/>
                                        </p:tgtEl>
                                        <p:attrNameLst>
                                          <p:attrName>ppt_h</p:attrName>
                                        </p:attrNameLst>
                                      </p:cBhvr>
                                      <p:tavLst>
                                        <p:tav tm="0">
                                          <p:val>
                                            <p:fltVal val="0"/>
                                          </p:val>
                                        </p:tav>
                                        <p:tav tm="100000">
                                          <p:val>
                                            <p:strVal val="#ppt_h"/>
                                          </p:val>
                                        </p:tav>
                                      </p:tavLst>
                                    </p:anim>
                                    <p:animEffect transition="in" filter="fade">
                                      <p:cBhvr>
                                        <p:cTn id="14" dur="1000"/>
                                        <p:tgtEl>
                                          <p:spTgt spid="9"/>
                                        </p:tgtEl>
                                      </p:cBhvr>
                                    </p:animEffect>
                                  </p:childTnLst>
                                </p:cTn>
                              </p:par>
                              <p:par>
                                <p:cTn id="15" presetID="53" presetClass="entr" presetSubtype="16"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1000" fill="hold"/>
                                        <p:tgtEl>
                                          <p:spTgt spid="11"/>
                                        </p:tgtEl>
                                        <p:attrNameLst>
                                          <p:attrName>ppt_w</p:attrName>
                                        </p:attrNameLst>
                                      </p:cBhvr>
                                      <p:tavLst>
                                        <p:tav tm="0">
                                          <p:val>
                                            <p:fltVal val="0"/>
                                          </p:val>
                                        </p:tav>
                                        <p:tav tm="100000">
                                          <p:val>
                                            <p:strVal val="#ppt_w"/>
                                          </p:val>
                                        </p:tav>
                                      </p:tavLst>
                                    </p:anim>
                                    <p:anim calcmode="lin" valueType="num">
                                      <p:cBhvr>
                                        <p:cTn id="18" dur="1000" fill="hold"/>
                                        <p:tgtEl>
                                          <p:spTgt spid="11"/>
                                        </p:tgtEl>
                                        <p:attrNameLst>
                                          <p:attrName>ppt_h</p:attrName>
                                        </p:attrNameLst>
                                      </p:cBhvr>
                                      <p:tavLst>
                                        <p:tav tm="0">
                                          <p:val>
                                            <p:fltVal val="0"/>
                                          </p:val>
                                        </p:tav>
                                        <p:tav tm="100000">
                                          <p:val>
                                            <p:strVal val="#ppt_h"/>
                                          </p:val>
                                        </p:tav>
                                      </p:tavLst>
                                    </p:anim>
                                    <p:animEffect transition="in" filter="fade">
                                      <p:cBhvr>
                                        <p:cTn id="19" dur="1000"/>
                                        <p:tgtEl>
                                          <p:spTgt spid="11"/>
                                        </p:tgtEl>
                                      </p:cBhvr>
                                    </p:animEffect>
                                  </p:childTnLst>
                                </p:cTn>
                              </p:par>
                              <p:par>
                                <p:cTn id="20" presetID="2" presetClass="entr" presetSubtype="8"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000" fill="hold"/>
                                        <p:tgtEl>
                                          <p:spTgt spid="24"/>
                                        </p:tgtEl>
                                        <p:attrNameLst>
                                          <p:attrName>ppt_x</p:attrName>
                                        </p:attrNameLst>
                                      </p:cBhvr>
                                      <p:tavLst>
                                        <p:tav tm="0">
                                          <p:val>
                                            <p:strVal val="0-#ppt_w/2"/>
                                          </p:val>
                                        </p:tav>
                                        <p:tav tm="100000">
                                          <p:val>
                                            <p:strVal val="#ppt_x"/>
                                          </p:val>
                                        </p:tav>
                                      </p:tavLst>
                                    </p:anim>
                                    <p:anim calcmode="lin" valueType="num">
                                      <p:cBhvr additive="base">
                                        <p:cTn id="23" dur="1000" fill="hold"/>
                                        <p:tgtEl>
                                          <p:spTgt spid="24"/>
                                        </p:tgtEl>
                                        <p:attrNameLst>
                                          <p:attrName>ppt_y</p:attrName>
                                        </p:attrNameLst>
                                      </p:cBhvr>
                                      <p:tavLst>
                                        <p:tav tm="0">
                                          <p:val>
                                            <p:strVal val="#ppt_y"/>
                                          </p:val>
                                        </p:tav>
                                        <p:tav tm="100000">
                                          <p:val>
                                            <p:strVal val="#ppt_y"/>
                                          </p:val>
                                        </p:tav>
                                      </p:tavLst>
                                    </p:anim>
                                  </p:childTnLst>
                                </p:cTn>
                              </p:par>
                            </p:childTnLst>
                          </p:cTn>
                        </p:par>
                        <p:par>
                          <p:cTn id="24" fill="hold">
                            <p:stCondLst>
                              <p:cond delay="1975"/>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1000" fill="hold"/>
                                        <p:tgtEl>
                                          <p:spTgt spid="2"/>
                                        </p:tgtEl>
                                        <p:attrNameLst>
                                          <p:attrName>ppt_w</p:attrName>
                                        </p:attrNameLst>
                                      </p:cBhvr>
                                      <p:tavLst>
                                        <p:tav tm="0">
                                          <p:val>
                                            <p:fltVal val="0"/>
                                          </p:val>
                                        </p:tav>
                                        <p:tav tm="100000">
                                          <p:val>
                                            <p:strVal val="#ppt_w"/>
                                          </p:val>
                                        </p:tav>
                                      </p:tavLst>
                                    </p:anim>
                                    <p:anim calcmode="lin" valueType="num">
                                      <p:cBhvr>
                                        <p:cTn id="28" dur="1000" fill="hold"/>
                                        <p:tgtEl>
                                          <p:spTgt spid="2"/>
                                        </p:tgtEl>
                                        <p:attrNameLst>
                                          <p:attrName>ppt_h</p:attrName>
                                        </p:attrNameLst>
                                      </p:cBhvr>
                                      <p:tavLst>
                                        <p:tav tm="0">
                                          <p:val>
                                            <p:fltVal val="0"/>
                                          </p:val>
                                        </p:tav>
                                        <p:tav tm="100000">
                                          <p:val>
                                            <p:strVal val="#ppt_h"/>
                                          </p:val>
                                        </p:tav>
                                      </p:tavLst>
                                    </p:anim>
                                    <p:animEffect transition="in" filter="fade">
                                      <p:cBhvr>
                                        <p:cTn id="29" dur="1000"/>
                                        <p:tgtEl>
                                          <p:spTgt spid="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p:cTn id="32" dur="1000" fill="hold"/>
                                        <p:tgtEl>
                                          <p:spTgt spid="4"/>
                                        </p:tgtEl>
                                        <p:attrNameLst>
                                          <p:attrName>ppt_w</p:attrName>
                                        </p:attrNameLst>
                                      </p:cBhvr>
                                      <p:tavLst>
                                        <p:tav tm="0">
                                          <p:val>
                                            <p:fltVal val="0"/>
                                          </p:val>
                                        </p:tav>
                                        <p:tav tm="100000">
                                          <p:val>
                                            <p:strVal val="#ppt_w"/>
                                          </p:val>
                                        </p:tav>
                                      </p:tavLst>
                                    </p:anim>
                                    <p:anim calcmode="lin" valueType="num">
                                      <p:cBhvr>
                                        <p:cTn id="33" dur="1000" fill="hold"/>
                                        <p:tgtEl>
                                          <p:spTgt spid="4"/>
                                        </p:tgtEl>
                                        <p:attrNameLst>
                                          <p:attrName>ppt_h</p:attrName>
                                        </p:attrNameLst>
                                      </p:cBhvr>
                                      <p:tavLst>
                                        <p:tav tm="0">
                                          <p:val>
                                            <p:fltVal val="0"/>
                                          </p:val>
                                        </p:tav>
                                        <p:tav tm="100000">
                                          <p:val>
                                            <p:strVal val="#ppt_h"/>
                                          </p:val>
                                        </p:tav>
                                      </p:tavLst>
                                    </p:anim>
                                    <p:animEffect transition="in" filter="fade">
                                      <p:cBhvr>
                                        <p:cTn id="34" dur="1000"/>
                                        <p:tgtEl>
                                          <p:spTgt spid="4"/>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 calcmode="lin" valueType="num">
                                      <p:cBhvr additive="base">
                                        <p:cTn id="37" dur="1000" fill="hold"/>
                                        <p:tgtEl>
                                          <p:spTgt spid="26"/>
                                        </p:tgtEl>
                                        <p:attrNameLst>
                                          <p:attrName>ppt_x</p:attrName>
                                        </p:attrNameLst>
                                      </p:cBhvr>
                                      <p:tavLst>
                                        <p:tav tm="0">
                                          <p:val>
                                            <p:strVal val="1+#ppt_w/2"/>
                                          </p:val>
                                        </p:tav>
                                        <p:tav tm="100000">
                                          <p:val>
                                            <p:strVal val="#ppt_x"/>
                                          </p:val>
                                        </p:tav>
                                      </p:tavLst>
                                    </p:anim>
                                    <p:anim calcmode="lin" valueType="num">
                                      <p:cBhvr additive="base">
                                        <p:cTn id="38" dur="1000" fill="hold"/>
                                        <p:tgtEl>
                                          <p:spTgt spid="26"/>
                                        </p:tgtEl>
                                        <p:attrNameLst>
                                          <p:attrName>ppt_y</p:attrName>
                                        </p:attrNameLst>
                                      </p:cBhvr>
                                      <p:tavLst>
                                        <p:tav tm="0">
                                          <p:val>
                                            <p:strVal val="#ppt_y"/>
                                          </p:val>
                                        </p:tav>
                                        <p:tav tm="100000">
                                          <p:val>
                                            <p:strVal val="#ppt_y"/>
                                          </p:val>
                                        </p:tav>
                                      </p:tavLst>
                                    </p:anim>
                                  </p:childTnLst>
                                </p:cTn>
                              </p:par>
                            </p:childTnLst>
                          </p:cTn>
                        </p:par>
                        <p:par>
                          <p:cTn id="39" fill="hold">
                            <p:stCondLst>
                              <p:cond delay="2975"/>
                            </p:stCondLst>
                            <p:childTnLst>
                              <p:par>
                                <p:cTn id="40" presetID="53" presetClass="entr" presetSubtype="16"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1000" fill="hold"/>
                                        <p:tgtEl>
                                          <p:spTgt spid="10"/>
                                        </p:tgtEl>
                                        <p:attrNameLst>
                                          <p:attrName>ppt_w</p:attrName>
                                        </p:attrNameLst>
                                      </p:cBhvr>
                                      <p:tavLst>
                                        <p:tav tm="0">
                                          <p:val>
                                            <p:fltVal val="0"/>
                                          </p:val>
                                        </p:tav>
                                        <p:tav tm="100000">
                                          <p:val>
                                            <p:strVal val="#ppt_w"/>
                                          </p:val>
                                        </p:tav>
                                      </p:tavLst>
                                    </p:anim>
                                    <p:anim calcmode="lin" valueType="num">
                                      <p:cBhvr>
                                        <p:cTn id="43" dur="1000" fill="hold"/>
                                        <p:tgtEl>
                                          <p:spTgt spid="10"/>
                                        </p:tgtEl>
                                        <p:attrNameLst>
                                          <p:attrName>ppt_h</p:attrName>
                                        </p:attrNameLst>
                                      </p:cBhvr>
                                      <p:tavLst>
                                        <p:tav tm="0">
                                          <p:val>
                                            <p:fltVal val="0"/>
                                          </p:val>
                                        </p:tav>
                                        <p:tav tm="100000">
                                          <p:val>
                                            <p:strVal val="#ppt_h"/>
                                          </p:val>
                                        </p:tav>
                                      </p:tavLst>
                                    </p:anim>
                                    <p:animEffect transition="in" filter="fade">
                                      <p:cBhvr>
                                        <p:cTn id="44" dur="1000"/>
                                        <p:tgtEl>
                                          <p:spTgt spid="10"/>
                                        </p:tgtEl>
                                      </p:cBhvr>
                                    </p:animEffect>
                                  </p:childTnLst>
                                </p:cTn>
                              </p:par>
                              <p:par>
                                <p:cTn id="45" presetID="53" presetClass="entr" presetSubtype="16" fill="hold" nodeType="with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1000" fill="hold"/>
                                        <p:tgtEl>
                                          <p:spTgt spid="17"/>
                                        </p:tgtEl>
                                        <p:attrNameLst>
                                          <p:attrName>ppt_w</p:attrName>
                                        </p:attrNameLst>
                                      </p:cBhvr>
                                      <p:tavLst>
                                        <p:tav tm="0">
                                          <p:val>
                                            <p:fltVal val="0"/>
                                          </p:val>
                                        </p:tav>
                                        <p:tav tm="100000">
                                          <p:val>
                                            <p:strVal val="#ppt_w"/>
                                          </p:val>
                                        </p:tav>
                                      </p:tavLst>
                                    </p:anim>
                                    <p:anim calcmode="lin" valueType="num">
                                      <p:cBhvr>
                                        <p:cTn id="48" dur="1000" fill="hold"/>
                                        <p:tgtEl>
                                          <p:spTgt spid="17"/>
                                        </p:tgtEl>
                                        <p:attrNameLst>
                                          <p:attrName>ppt_h</p:attrName>
                                        </p:attrNameLst>
                                      </p:cBhvr>
                                      <p:tavLst>
                                        <p:tav tm="0">
                                          <p:val>
                                            <p:fltVal val="0"/>
                                          </p:val>
                                        </p:tav>
                                        <p:tav tm="100000">
                                          <p:val>
                                            <p:strVal val="#ppt_h"/>
                                          </p:val>
                                        </p:tav>
                                      </p:tavLst>
                                    </p:anim>
                                    <p:animEffect transition="in" filter="fade">
                                      <p:cBhvr>
                                        <p:cTn id="49" dur="1000"/>
                                        <p:tgtEl>
                                          <p:spTgt spid="17"/>
                                        </p:tgtEl>
                                      </p:cBhvr>
                                    </p:animEffect>
                                  </p:childTnLst>
                                </p:cTn>
                              </p:par>
                              <p:par>
                                <p:cTn id="50" presetID="2" presetClass="entr" presetSubtype="8" decel="100000" fill="hold" grpId="0" nodeType="withEffect">
                                  <p:stCondLst>
                                    <p:cond delay="0"/>
                                  </p:stCondLst>
                                  <p:childTnLst>
                                    <p:set>
                                      <p:cBhvr>
                                        <p:cTn id="51" dur="1" fill="hold">
                                          <p:stCondLst>
                                            <p:cond delay="0"/>
                                          </p:stCondLst>
                                        </p:cTn>
                                        <p:tgtEl>
                                          <p:spTgt spid="25"/>
                                        </p:tgtEl>
                                        <p:attrNameLst>
                                          <p:attrName>style.visibility</p:attrName>
                                        </p:attrNameLst>
                                      </p:cBhvr>
                                      <p:to>
                                        <p:strVal val="visible"/>
                                      </p:to>
                                    </p:set>
                                    <p:anim calcmode="lin" valueType="num">
                                      <p:cBhvr additive="base">
                                        <p:cTn id="52" dur="1000" fill="hold"/>
                                        <p:tgtEl>
                                          <p:spTgt spid="25"/>
                                        </p:tgtEl>
                                        <p:attrNameLst>
                                          <p:attrName>ppt_x</p:attrName>
                                        </p:attrNameLst>
                                      </p:cBhvr>
                                      <p:tavLst>
                                        <p:tav tm="0">
                                          <p:val>
                                            <p:strVal val="0-#ppt_w/2"/>
                                          </p:val>
                                        </p:tav>
                                        <p:tav tm="100000">
                                          <p:val>
                                            <p:strVal val="#ppt_x"/>
                                          </p:val>
                                        </p:tav>
                                      </p:tavLst>
                                    </p:anim>
                                    <p:anim calcmode="lin" valueType="num">
                                      <p:cBhvr additive="base">
                                        <p:cTn id="53" dur="1000" fill="hold"/>
                                        <p:tgtEl>
                                          <p:spTgt spid="25"/>
                                        </p:tgtEl>
                                        <p:attrNameLst>
                                          <p:attrName>ppt_y</p:attrName>
                                        </p:attrNameLst>
                                      </p:cBhvr>
                                      <p:tavLst>
                                        <p:tav tm="0">
                                          <p:val>
                                            <p:strVal val="#ppt_y"/>
                                          </p:val>
                                        </p:tav>
                                        <p:tav tm="100000">
                                          <p:val>
                                            <p:strVal val="#ppt_y"/>
                                          </p:val>
                                        </p:tav>
                                      </p:tavLst>
                                    </p:anim>
                                  </p:childTnLst>
                                </p:cTn>
                              </p:par>
                            </p:childTnLst>
                          </p:cTn>
                        </p:par>
                        <p:par>
                          <p:cTn id="54" fill="hold">
                            <p:stCondLst>
                              <p:cond delay="3975"/>
                            </p:stCondLst>
                            <p:childTnLst>
                              <p:par>
                                <p:cTn id="55" presetID="53" presetClass="entr" presetSubtype="16" fill="hold" grpId="0" nodeType="afterEffect">
                                  <p:stCondLst>
                                    <p:cond delay="0"/>
                                  </p:stCondLst>
                                  <p:childTnLst>
                                    <p:set>
                                      <p:cBhvr>
                                        <p:cTn id="56" dur="1" fill="hold">
                                          <p:stCondLst>
                                            <p:cond delay="0"/>
                                          </p:stCondLst>
                                        </p:cTn>
                                        <p:tgtEl>
                                          <p:spTgt spid="3"/>
                                        </p:tgtEl>
                                        <p:attrNameLst>
                                          <p:attrName>style.visibility</p:attrName>
                                        </p:attrNameLst>
                                      </p:cBhvr>
                                      <p:to>
                                        <p:strVal val="visible"/>
                                      </p:to>
                                    </p:set>
                                    <p:anim calcmode="lin" valueType="num">
                                      <p:cBhvr>
                                        <p:cTn id="57" dur="1000" fill="hold"/>
                                        <p:tgtEl>
                                          <p:spTgt spid="3"/>
                                        </p:tgtEl>
                                        <p:attrNameLst>
                                          <p:attrName>ppt_w</p:attrName>
                                        </p:attrNameLst>
                                      </p:cBhvr>
                                      <p:tavLst>
                                        <p:tav tm="0">
                                          <p:val>
                                            <p:fltVal val="0"/>
                                          </p:val>
                                        </p:tav>
                                        <p:tav tm="100000">
                                          <p:val>
                                            <p:strVal val="#ppt_w"/>
                                          </p:val>
                                        </p:tav>
                                      </p:tavLst>
                                    </p:anim>
                                    <p:anim calcmode="lin" valueType="num">
                                      <p:cBhvr>
                                        <p:cTn id="58" dur="1000" fill="hold"/>
                                        <p:tgtEl>
                                          <p:spTgt spid="3"/>
                                        </p:tgtEl>
                                        <p:attrNameLst>
                                          <p:attrName>ppt_h</p:attrName>
                                        </p:attrNameLst>
                                      </p:cBhvr>
                                      <p:tavLst>
                                        <p:tav tm="0">
                                          <p:val>
                                            <p:fltVal val="0"/>
                                          </p:val>
                                        </p:tav>
                                        <p:tav tm="100000">
                                          <p:val>
                                            <p:strVal val="#ppt_h"/>
                                          </p:val>
                                        </p:tav>
                                      </p:tavLst>
                                    </p:anim>
                                    <p:animEffect transition="in" filter="fade">
                                      <p:cBhvr>
                                        <p:cTn id="59" dur="1000"/>
                                        <p:tgtEl>
                                          <p:spTgt spid="3"/>
                                        </p:tgtEl>
                                      </p:cBhvr>
                                    </p:animEffect>
                                  </p:childTnLst>
                                </p:cTn>
                              </p:par>
                              <p:par>
                                <p:cTn id="60" presetID="53" presetClass="entr" presetSubtype="16" fill="hold" nodeType="with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p:cTn id="62" dur="1000" fill="hold"/>
                                        <p:tgtEl>
                                          <p:spTgt spid="5"/>
                                        </p:tgtEl>
                                        <p:attrNameLst>
                                          <p:attrName>ppt_w</p:attrName>
                                        </p:attrNameLst>
                                      </p:cBhvr>
                                      <p:tavLst>
                                        <p:tav tm="0">
                                          <p:val>
                                            <p:fltVal val="0"/>
                                          </p:val>
                                        </p:tav>
                                        <p:tav tm="100000">
                                          <p:val>
                                            <p:strVal val="#ppt_w"/>
                                          </p:val>
                                        </p:tav>
                                      </p:tavLst>
                                    </p:anim>
                                    <p:anim calcmode="lin" valueType="num">
                                      <p:cBhvr>
                                        <p:cTn id="63" dur="1000" fill="hold"/>
                                        <p:tgtEl>
                                          <p:spTgt spid="5"/>
                                        </p:tgtEl>
                                        <p:attrNameLst>
                                          <p:attrName>ppt_h</p:attrName>
                                        </p:attrNameLst>
                                      </p:cBhvr>
                                      <p:tavLst>
                                        <p:tav tm="0">
                                          <p:val>
                                            <p:fltVal val="0"/>
                                          </p:val>
                                        </p:tav>
                                        <p:tav tm="100000">
                                          <p:val>
                                            <p:strVal val="#ppt_h"/>
                                          </p:val>
                                        </p:tav>
                                      </p:tavLst>
                                    </p:anim>
                                    <p:animEffect transition="in" filter="fade">
                                      <p:cBhvr>
                                        <p:cTn id="64" dur="1000"/>
                                        <p:tgtEl>
                                          <p:spTgt spid="5"/>
                                        </p:tgtEl>
                                      </p:cBhvr>
                                    </p:animEffect>
                                  </p:childTnLst>
                                </p:cTn>
                              </p:par>
                              <p:par>
                                <p:cTn id="65" presetID="2" presetClass="entr" presetSubtype="2" decel="100000" fill="hold" grpId="0" nodeType="with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1000" fill="hold"/>
                                        <p:tgtEl>
                                          <p:spTgt spid="27"/>
                                        </p:tgtEl>
                                        <p:attrNameLst>
                                          <p:attrName>ppt_x</p:attrName>
                                        </p:attrNameLst>
                                      </p:cBhvr>
                                      <p:tavLst>
                                        <p:tav tm="0">
                                          <p:val>
                                            <p:strVal val="1+#ppt_w/2"/>
                                          </p:val>
                                        </p:tav>
                                        <p:tav tm="100000">
                                          <p:val>
                                            <p:strVal val="#ppt_x"/>
                                          </p:val>
                                        </p:tav>
                                      </p:tavLst>
                                    </p:anim>
                                    <p:anim calcmode="lin" valueType="num">
                                      <p:cBhvr additive="base">
                                        <p:cTn id="68"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9" grpId="0" animBg="1"/>
      <p:bldP spid="10" grpId="0" animBg="1"/>
      <p:bldP spid="23" grpId="0"/>
      <p:bldP spid="24" grpId="0"/>
      <p:bldP spid="25" grpId="0"/>
      <p:bldP spid="26" grpId="0"/>
      <p:bldP spid="27"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F66BBA82-B847-4EB0-830D-F3506B0EACD4}"/>
              </a:ext>
            </a:extLst>
          </p:cNvPr>
          <p:cNvSpPr>
            <a:spLocks noGrp="1"/>
          </p:cNvSpPr>
          <p:nvPr>
            <p:ph type="pic" sz="quarter" idx="10"/>
          </p:nvPr>
        </p:nvSpPr>
        <p:spPr/>
      </p:sp>
      <p:sp>
        <p:nvSpPr>
          <p:cNvPr id="34" name="işḻiḋè">
            <a:extLst>
              <a:ext uri="{FF2B5EF4-FFF2-40B4-BE49-F238E27FC236}">
                <a16:creationId xmlns:a16="http://schemas.microsoft.com/office/drawing/2014/main" id="{1E552AFD-6AEA-4502-BEEA-2BE1BCCDB0EA}"/>
              </a:ext>
            </a:extLst>
          </p:cNvPr>
          <p:cNvSpPr/>
          <p:nvPr/>
        </p:nvSpPr>
        <p:spPr>
          <a:xfrm rot="10800000" flipV="1">
            <a:off x="1860780" y="5676900"/>
            <a:ext cx="4436516" cy="3247597"/>
          </a:xfrm>
          <a:prstGeom prst="roundRect">
            <a:avLst>
              <a:gd name="adj" fmla="val 12272"/>
            </a:avLst>
          </a:prstGeom>
          <a:solidFill>
            <a:schemeClr val="bg1"/>
          </a:solidFill>
          <a:ln>
            <a:noFill/>
          </a:ln>
          <a:effectLst>
            <a:outerShdw blurRad="381000" dist="63500" dir="8100000" sx="103000" sy="103000" algn="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Light" panose="020B0502040204020203" pitchFamily="34" charset="-122"/>
              <a:ea typeface="Microsoft YaHei Light" panose="020B0502040204020203" pitchFamily="34" charset="-122"/>
              <a:sym typeface="思源黑体 CN Normal" panose="020B0400000000000000" pitchFamily="34" charset="-122"/>
            </a:endParaRPr>
          </a:p>
        </p:txBody>
      </p:sp>
      <p:sp>
        <p:nvSpPr>
          <p:cNvPr id="39" name="işḻiḋè">
            <a:extLst>
              <a:ext uri="{FF2B5EF4-FFF2-40B4-BE49-F238E27FC236}">
                <a16:creationId xmlns:a16="http://schemas.microsoft.com/office/drawing/2014/main" id="{B4F72E37-C02F-4894-B980-900B648C4BBD}"/>
              </a:ext>
            </a:extLst>
          </p:cNvPr>
          <p:cNvSpPr/>
          <p:nvPr/>
        </p:nvSpPr>
        <p:spPr>
          <a:xfrm rot="10800000" flipV="1">
            <a:off x="6923266" y="5676900"/>
            <a:ext cx="4436516" cy="3247597"/>
          </a:xfrm>
          <a:prstGeom prst="roundRect">
            <a:avLst>
              <a:gd name="adj" fmla="val 12272"/>
            </a:avLst>
          </a:prstGeom>
          <a:solidFill>
            <a:schemeClr val="bg1"/>
          </a:solidFill>
          <a:ln>
            <a:noFill/>
          </a:ln>
          <a:effectLst>
            <a:outerShdw blurRad="381000" dist="63500" dir="8100000" sx="103000" sy="103000" algn="tr" rotWithShape="0">
              <a:schemeClr val="accent2">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Light" panose="020B0502040204020203" pitchFamily="34" charset="-122"/>
              <a:ea typeface="Microsoft YaHei Light" panose="020B0502040204020203" pitchFamily="34" charset="-122"/>
              <a:sym typeface="思源黑体 CN Normal" panose="020B0400000000000000" pitchFamily="34" charset="-122"/>
            </a:endParaRPr>
          </a:p>
        </p:txBody>
      </p:sp>
      <p:sp>
        <p:nvSpPr>
          <p:cNvPr id="40" name="işḻiḋè">
            <a:extLst>
              <a:ext uri="{FF2B5EF4-FFF2-40B4-BE49-F238E27FC236}">
                <a16:creationId xmlns:a16="http://schemas.microsoft.com/office/drawing/2014/main" id="{D51A8357-1076-4956-BB1C-CC5288AA82D5}"/>
              </a:ext>
            </a:extLst>
          </p:cNvPr>
          <p:cNvSpPr/>
          <p:nvPr/>
        </p:nvSpPr>
        <p:spPr>
          <a:xfrm rot="10800000" flipV="1">
            <a:off x="11985750" y="5676900"/>
            <a:ext cx="4436516" cy="3247597"/>
          </a:xfrm>
          <a:prstGeom prst="roundRect">
            <a:avLst>
              <a:gd name="adj" fmla="val 12272"/>
            </a:avLst>
          </a:prstGeom>
          <a:solidFill>
            <a:schemeClr val="bg1"/>
          </a:solidFill>
          <a:ln>
            <a:noFill/>
          </a:ln>
          <a:effectLst>
            <a:outerShdw blurRad="381000" dist="63500" dir="8100000" sx="103000" sy="103000" algn="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Light" panose="020B0502040204020203" pitchFamily="34" charset="-122"/>
              <a:ea typeface="Microsoft YaHei Light" panose="020B0502040204020203" pitchFamily="34" charset="-122"/>
              <a:sym typeface="思源黑体 CN Normal" panose="020B0400000000000000" pitchFamily="34" charset="-122"/>
            </a:endParaRPr>
          </a:p>
        </p:txBody>
      </p:sp>
      <p:sp>
        <p:nvSpPr>
          <p:cNvPr id="45" name="Rectangle 8">
            <a:extLst>
              <a:ext uri="{FF2B5EF4-FFF2-40B4-BE49-F238E27FC236}">
                <a16:creationId xmlns:a16="http://schemas.microsoft.com/office/drawing/2014/main" id="{5E72532E-840D-46D7-89E7-1EA2B730CB7B}"/>
              </a:ext>
            </a:extLst>
          </p:cNvPr>
          <p:cNvSpPr/>
          <p:nvPr/>
        </p:nvSpPr>
        <p:spPr>
          <a:xfrm>
            <a:off x="7206043" y="7198485"/>
            <a:ext cx="3870960" cy="1271823"/>
          </a:xfrm>
          <a:prstGeom prst="rect">
            <a:avLst/>
          </a:prstGeom>
        </p:spPr>
        <p:txBody>
          <a:bodyPr wrap="square">
            <a:spAutoFit/>
          </a:bodyPr>
          <a:lstStyle/>
          <a:p>
            <a:pPr algn="ctr">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p>
          <a:p>
            <a:pPr algn="ctr">
              <a:lnSpc>
                <a:spcPct val="150000"/>
              </a:lnSpc>
              <a:spcBef>
                <a:spcPts val="6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 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60" name="Rectangle 8">
            <a:extLst>
              <a:ext uri="{FF2B5EF4-FFF2-40B4-BE49-F238E27FC236}">
                <a16:creationId xmlns:a16="http://schemas.microsoft.com/office/drawing/2014/main" id="{8FF0C6EB-6DC1-4645-96BB-BF4849748738}"/>
              </a:ext>
            </a:extLst>
          </p:cNvPr>
          <p:cNvSpPr/>
          <p:nvPr/>
        </p:nvSpPr>
        <p:spPr>
          <a:xfrm>
            <a:off x="2143558" y="7198485"/>
            <a:ext cx="3870960" cy="1271823"/>
          </a:xfrm>
          <a:prstGeom prst="rect">
            <a:avLst/>
          </a:prstGeom>
        </p:spPr>
        <p:txBody>
          <a:bodyPr wrap="square">
            <a:spAutoFit/>
          </a:bodyPr>
          <a:lstStyle/>
          <a:p>
            <a:pPr algn="ctr">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p>
          <a:p>
            <a:pPr algn="ctr">
              <a:lnSpc>
                <a:spcPct val="150000"/>
              </a:lnSpc>
              <a:spcBef>
                <a:spcPts val="6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 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
        <p:nvSpPr>
          <p:cNvPr id="64" name="Rectangle 8">
            <a:extLst>
              <a:ext uri="{FF2B5EF4-FFF2-40B4-BE49-F238E27FC236}">
                <a16:creationId xmlns:a16="http://schemas.microsoft.com/office/drawing/2014/main" id="{29FE999E-2C24-4E21-81C4-0C9C75090C6A}"/>
              </a:ext>
            </a:extLst>
          </p:cNvPr>
          <p:cNvSpPr/>
          <p:nvPr/>
        </p:nvSpPr>
        <p:spPr>
          <a:xfrm>
            <a:off x="12268527" y="7198485"/>
            <a:ext cx="3870960" cy="1271823"/>
          </a:xfrm>
          <a:prstGeom prst="rect">
            <a:avLst/>
          </a:prstGeom>
        </p:spPr>
        <p:txBody>
          <a:bodyPr wrap="square">
            <a:spAutoFit/>
          </a:bodyPr>
          <a:lstStyle/>
          <a:p>
            <a:pPr algn="ctr">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gn="ctr">
              <a:lnSpc>
                <a:spcPct val="150000"/>
              </a:lnSpc>
              <a:spcBef>
                <a:spcPts val="6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 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65" name="Google Shape;204;p13">
            <a:extLst>
              <a:ext uri="{FF2B5EF4-FFF2-40B4-BE49-F238E27FC236}">
                <a16:creationId xmlns:a16="http://schemas.microsoft.com/office/drawing/2014/main" id="{C54D2453-6034-404A-A520-18D576C8D2DE}"/>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Our Services</a:t>
            </a:r>
            <a:endParaRPr lang="en-US" sz="6000">
              <a:latin typeface="Outfit Black" pitchFamily="2" charset="0"/>
            </a:endParaRPr>
          </a:p>
        </p:txBody>
      </p:sp>
      <p:grpSp>
        <p:nvGrpSpPr>
          <p:cNvPr id="66" name="Graphic 2">
            <a:extLst>
              <a:ext uri="{FF2B5EF4-FFF2-40B4-BE49-F238E27FC236}">
                <a16:creationId xmlns:a16="http://schemas.microsoft.com/office/drawing/2014/main" id="{4AEDEE54-4E0C-419A-B2CA-7BA855F7DFD2}"/>
              </a:ext>
            </a:extLst>
          </p:cNvPr>
          <p:cNvGrpSpPr/>
          <p:nvPr/>
        </p:nvGrpSpPr>
        <p:grpSpPr>
          <a:xfrm>
            <a:off x="3561658" y="6167573"/>
            <a:ext cx="765104" cy="752824"/>
            <a:chOff x="13185684" y="3434558"/>
            <a:chExt cx="1234415" cy="1214603"/>
          </a:xfrm>
          <a:solidFill>
            <a:schemeClr val="accent1"/>
          </a:solidFill>
        </p:grpSpPr>
        <p:sp>
          <p:nvSpPr>
            <p:cNvPr id="67" name="Freeform: Shape 66">
              <a:extLst>
                <a:ext uri="{FF2B5EF4-FFF2-40B4-BE49-F238E27FC236}">
                  <a16:creationId xmlns:a16="http://schemas.microsoft.com/office/drawing/2014/main" id="{880E1B6E-9309-4304-9382-28902CA1647E}"/>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68" name="Freeform: Shape 67">
              <a:extLst>
                <a:ext uri="{FF2B5EF4-FFF2-40B4-BE49-F238E27FC236}">
                  <a16:creationId xmlns:a16="http://schemas.microsoft.com/office/drawing/2014/main" id="{8181B5B5-A6A3-45A1-96BA-DBEEB75C3409}"/>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69" name="Freeform: Shape 68">
            <a:extLst>
              <a:ext uri="{FF2B5EF4-FFF2-40B4-BE49-F238E27FC236}">
                <a16:creationId xmlns:a16="http://schemas.microsoft.com/office/drawing/2014/main" id="{02C376D1-EEC6-4C97-981D-C93887E067A6}"/>
              </a:ext>
            </a:extLst>
          </p:cNvPr>
          <p:cNvSpPr/>
          <p:nvPr/>
        </p:nvSpPr>
        <p:spPr>
          <a:xfrm>
            <a:off x="13953704" y="6153896"/>
            <a:ext cx="780168" cy="780178"/>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accent1"/>
          </a:solidFill>
          <a:ln w="8365" cap="flat">
            <a:noFill/>
            <a:prstDash val="solid"/>
            <a:miter/>
          </a:ln>
        </p:spPr>
        <p:txBody>
          <a:bodyPr rtlCol="0" anchor="ctr"/>
          <a:lstStyle/>
          <a:p>
            <a:endParaRPr lang="en-US" sz="1200"/>
          </a:p>
        </p:txBody>
      </p:sp>
      <p:grpSp>
        <p:nvGrpSpPr>
          <p:cNvPr id="70" name="Graphic 4">
            <a:extLst>
              <a:ext uri="{FF2B5EF4-FFF2-40B4-BE49-F238E27FC236}">
                <a16:creationId xmlns:a16="http://schemas.microsoft.com/office/drawing/2014/main" id="{8632EE1B-F876-4803-B93C-58658DF97EF4}"/>
              </a:ext>
            </a:extLst>
          </p:cNvPr>
          <p:cNvGrpSpPr/>
          <p:nvPr/>
        </p:nvGrpSpPr>
        <p:grpSpPr>
          <a:xfrm>
            <a:off x="8753856" y="6153822"/>
            <a:ext cx="780288" cy="780326"/>
            <a:chOff x="10884230" y="3442838"/>
            <a:chExt cx="1234377" cy="1234439"/>
          </a:xfrm>
          <a:solidFill>
            <a:schemeClr val="accent2"/>
          </a:solidFill>
        </p:grpSpPr>
        <p:sp>
          <p:nvSpPr>
            <p:cNvPr id="71" name="Freeform: Shape 70">
              <a:extLst>
                <a:ext uri="{FF2B5EF4-FFF2-40B4-BE49-F238E27FC236}">
                  <a16:creationId xmlns:a16="http://schemas.microsoft.com/office/drawing/2014/main" id="{F83A3B77-CDB5-4334-9D55-328D1F80F53E}"/>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72" name="Freeform: Shape 71">
              <a:extLst>
                <a:ext uri="{FF2B5EF4-FFF2-40B4-BE49-F238E27FC236}">
                  <a16:creationId xmlns:a16="http://schemas.microsoft.com/office/drawing/2014/main" id="{843C5217-BBEF-41B8-B330-DAC78BD23F7D}"/>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73" name="Freeform: Shape 72">
              <a:extLst>
                <a:ext uri="{FF2B5EF4-FFF2-40B4-BE49-F238E27FC236}">
                  <a16:creationId xmlns:a16="http://schemas.microsoft.com/office/drawing/2014/main" id="{C393772A-393A-4CC5-8C83-585CAC3057A3}"/>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74" name="Freeform: Shape 73">
              <a:extLst>
                <a:ext uri="{FF2B5EF4-FFF2-40B4-BE49-F238E27FC236}">
                  <a16:creationId xmlns:a16="http://schemas.microsoft.com/office/drawing/2014/main" id="{6CE859AC-2E20-4D5E-93EB-67510BC1C95B}"/>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75" name="Freeform: Shape 74">
              <a:extLst>
                <a:ext uri="{FF2B5EF4-FFF2-40B4-BE49-F238E27FC236}">
                  <a16:creationId xmlns:a16="http://schemas.microsoft.com/office/drawing/2014/main" id="{6D7CC8A8-F339-4449-BA02-9C174AF5372A}"/>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76" name="Freeform: Shape 75">
              <a:extLst>
                <a:ext uri="{FF2B5EF4-FFF2-40B4-BE49-F238E27FC236}">
                  <a16:creationId xmlns:a16="http://schemas.microsoft.com/office/drawing/2014/main" id="{207794BD-4AFE-441E-9141-127EC60A7A34}"/>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8819016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5"/>
                                        </p:tgtEl>
                                        <p:attrNameLst>
                                          <p:attrName>style.visibility</p:attrName>
                                        </p:attrNameLst>
                                      </p:cBhvr>
                                      <p:to>
                                        <p:strVal val="visible"/>
                                      </p:to>
                                    </p:set>
                                    <p:anim to="" calcmode="lin" valueType="num">
                                      <p:cBhvr>
                                        <p:cTn id="7" dur="750" fill="hold">
                                          <p:stCondLst>
                                            <p:cond delay="0"/>
                                          </p:stCondLst>
                                        </p:cTn>
                                        <p:tgtEl>
                                          <p:spTgt spid="65"/>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5"/>
                                        </p:tgtEl>
                                      </p:cBhvr>
                                    </p:animEffect>
                                  </p:childTnLst>
                                </p:cTn>
                              </p:par>
                            </p:childTnLst>
                          </p:cTn>
                        </p:par>
                        <p:par>
                          <p:cTn id="9" fill="hold">
                            <p:stCondLst>
                              <p:cond delay="975"/>
                            </p:stCondLst>
                            <p:childTnLst>
                              <p:par>
                                <p:cTn id="10" presetID="2" presetClass="entr" presetSubtype="8" decel="10000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1000" fill="hold"/>
                                        <p:tgtEl>
                                          <p:spTgt spid="3"/>
                                        </p:tgtEl>
                                        <p:attrNameLst>
                                          <p:attrName>ppt_x</p:attrName>
                                        </p:attrNameLst>
                                      </p:cBhvr>
                                      <p:tavLst>
                                        <p:tav tm="0">
                                          <p:val>
                                            <p:strVal val="0-#ppt_w/2"/>
                                          </p:val>
                                        </p:tav>
                                        <p:tav tm="100000">
                                          <p:val>
                                            <p:strVal val="#ppt_x"/>
                                          </p:val>
                                        </p:tav>
                                      </p:tavLst>
                                    </p:anim>
                                    <p:anim calcmode="lin" valueType="num">
                                      <p:cBhvr additive="base">
                                        <p:cTn id="13" dur="1000" fill="hold"/>
                                        <p:tgtEl>
                                          <p:spTgt spid="3"/>
                                        </p:tgtEl>
                                        <p:attrNameLst>
                                          <p:attrName>ppt_y</p:attrName>
                                        </p:attrNameLst>
                                      </p:cBhvr>
                                      <p:tavLst>
                                        <p:tav tm="0">
                                          <p:val>
                                            <p:strVal val="#ppt_y"/>
                                          </p:val>
                                        </p:tav>
                                        <p:tav tm="100000">
                                          <p:val>
                                            <p:strVal val="#ppt_y"/>
                                          </p:val>
                                        </p:tav>
                                      </p:tavLst>
                                    </p:anim>
                                  </p:childTnLst>
                                </p:cTn>
                              </p:par>
                              <p:par>
                                <p:cTn id="14" presetID="2" presetClass="entr" presetSubtype="4" decel="100000" fill="hold" grpId="0" nodeType="withEffect">
                                  <p:stCondLst>
                                    <p:cond delay="0"/>
                                  </p:stCondLst>
                                  <p:childTnLst>
                                    <p:set>
                                      <p:cBhvr>
                                        <p:cTn id="15" dur="1" fill="hold">
                                          <p:stCondLst>
                                            <p:cond delay="0"/>
                                          </p:stCondLst>
                                        </p:cTn>
                                        <p:tgtEl>
                                          <p:spTgt spid="34"/>
                                        </p:tgtEl>
                                        <p:attrNameLst>
                                          <p:attrName>style.visibility</p:attrName>
                                        </p:attrNameLst>
                                      </p:cBhvr>
                                      <p:to>
                                        <p:strVal val="visible"/>
                                      </p:to>
                                    </p:set>
                                    <p:anim calcmode="lin" valueType="num">
                                      <p:cBhvr additive="base">
                                        <p:cTn id="16" dur="1000" fill="hold"/>
                                        <p:tgtEl>
                                          <p:spTgt spid="34"/>
                                        </p:tgtEl>
                                        <p:attrNameLst>
                                          <p:attrName>ppt_x</p:attrName>
                                        </p:attrNameLst>
                                      </p:cBhvr>
                                      <p:tavLst>
                                        <p:tav tm="0">
                                          <p:val>
                                            <p:strVal val="#ppt_x"/>
                                          </p:val>
                                        </p:tav>
                                        <p:tav tm="100000">
                                          <p:val>
                                            <p:strVal val="#ppt_x"/>
                                          </p:val>
                                        </p:tav>
                                      </p:tavLst>
                                    </p:anim>
                                    <p:anim calcmode="lin" valueType="num">
                                      <p:cBhvr additive="base">
                                        <p:cTn id="17" dur="1000" fill="hold"/>
                                        <p:tgtEl>
                                          <p:spTgt spid="34"/>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100"/>
                                  </p:stCondLst>
                                  <p:childTnLst>
                                    <p:set>
                                      <p:cBhvr>
                                        <p:cTn id="19" dur="1" fill="hold">
                                          <p:stCondLst>
                                            <p:cond delay="0"/>
                                          </p:stCondLst>
                                        </p:cTn>
                                        <p:tgtEl>
                                          <p:spTgt spid="39"/>
                                        </p:tgtEl>
                                        <p:attrNameLst>
                                          <p:attrName>style.visibility</p:attrName>
                                        </p:attrNameLst>
                                      </p:cBhvr>
                                      <p:to>
                                        <p:strVal val="visible"/>
                                      </p:to>
                                    </p:set>
                                    <p:anim calcmode="lin" valueType="num">
                                      <p:cBhvr additive="base">
                                        <p:cTn id="20" dur="1000" fill="hold"/>
                                        <p:tgtEl>
                                          <p:spTgt spid="39"/>
                                        </p:tgtEl>
                                        <p:attrNameLst>
                                          <p:attrName>ppt_x</p:attrName>
                                        </p:attrNameLst>
                                      </p:cBhvr>
                                      <p:tavLst>
                                        <p:tav tm="0">
                                          <p:val>
                                            <p:strVal val="#ppt_x"/>
                                          </p:val>
                                        </p:tav>
                                        <p:tav tm="100000">
                                          <p:val>
                                            <p:strVal val="#ppt_x"/>
                                          </p:val>
                                        </p:tav>
                                      </p:tavLst>
                                    </p:anim>
                                    <p:anim calcmode="lin" valueType="num">
                                      <p:cBhvr additive="base">
                                        <p:cTn id="21" dur="1000" fill="hold"/>
                                        <p:tgtEl>
                                          <p:spTgt spid="39"/>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200"/>
                                  </p:stCondLst>
                                  <p:childTnLst>
                                    <p:set>
                                      <p:cBhvr>
                                        <p:cTn id="23" dur="1" fill="hold">
                                          <p:stCondLst>
                                            <p:cond delay="0"/>
                                          </p:stCondLst>
                                        </p:cTn>
                                        <p:tgtEl>
                                          <p:spTgt spid="40"/>
                                        </p:tgtEl>
                                        <p:attrNameLst>
                                          <p:attrName>style.visibility</p:attrName>
                                        </p:attrNameLst>
                                      </p:cBhvr>
                                      <p:to>
                                        <p:strVal val="visible"/>
                                      </p:to>
                                    </p:set>
                                    <p:anim calcmode="lin" valueType="num">
                                      <p:cBhvr additive="base">
                                        <p:cTn id="24" dur="1000" fill="hold"/>
                                        <p:tgtEl>
                                          <p:spTgt spid="40"/>
                                        </p:tgtEl>
                                        <p:attrNameLst>
                                          <p:attrName>ppt_x</p:attrName>
                                        </p:attrNameLst>
                                      </p:cBhvr>
                                      <p:tavLst>
                                        <p:tav tm="0">
                                          <p:val>
                                            <p:strVal val="#ppt_x"/>
                                          </p:val>
                                        </p:tav>
                                        <p:tav tm="100000">
                                          <p:val>
                                            <p:strVal val="#ppt_x"/>
                                          </p:val>
                                        </p:tav>
                                      </p:tavLst>
                                    </p:anim>
                                    <p:anim calcmode="lin" valueType="num">
                                      <p:cBhvr additive="base">
                                        <p:cTn id="25" dur="1000" fill="hold"/>
                                        <p:tgtEl>
                                          <p:spTgt spid="40"/>
                                        </p:tgtEl>
                                        <p:attrNameLst>
                                          <p:attrName>ppt_y</p:attrName>
                                        </p:attrNameLst>
                                      </p:cBhvr>
                                      <p:tavLst>
                                        <p:tav tm="0">
                                          <p:val>
                                            <p:strVal val="1+#ppt_h/2"/>
                                          </p:val>
                                        </p:tav>
                                        <p:tav tm="100000">
                                          <p:val>
                                            <p:strVal val="#ppt_y"/>
                                          </p:val>
                                        </p:tav>
                                      </p:tavLst>
                                    </p:anim>
                                  </p:childTnLst>
                                </p:cTn>
                              </p:par>
                            </p:childTnLst>
                          </p:cTn>
                        </p:par>
                        <p:par>
                          <p:cTn id="26" fill="hold">
                            <p:stCondLst>
                              <p:cond delay="2175"/>
                            </p:stCondLst>
                            <p:childTnLst>
                              <p:par>
                                <p:cTn id="27" presetID="53" presetClass="entr" presetSubtype="16" fill="hold" nodeType="afterEffect">
                                  <p:stCondLst>
                                    <p:cond delay="0"/>
                                  </p:stCondLst>
                                  <p:childTnLst>
                                    <p:set>
                                      <p:cBhvr>
                                        <p:cTn id="28" dur="1" fill="hold">
                                          <p:stCondLst>
                                            <p:cond delay="0"/>
                                          </p:stCondLst>
                                        </p:cTn>
                                        <p:tgtEl>
                                          <p:spTgt spid="66"/>
                                        </p:tgtEl>
                                        <p:attrNameLst>
                                          <p:attrName>style.visibility</p:attrName>
                                        </p:attrNameLst>
                                      </p:cBhvr>
                                      <p:to>
                                        <p:strVal val="visible"/>
                                      </p:to>
                                    </p:set>
                                    <p:anim calcmode="lin" valueType="num">
                                      <p:cBhvr>
                                        <p:cTn id="29" dur="700" fill="hold"/>
                                        <p:tgtEl>
                                          <p:spTgt spid="66"/>
                                        </p:tgtEl>
                                        <p:attrNameLst>
                                          <p:attrName>ppt_w</p:attrName>
                                        </p:attrNameLst>
                                      </p:cBhvr>
                                      <p:tavLst>
                                        <p:tav tm="0">
                                          <p:val>
                                            <p:fltVal val="0"/>
                                          </p:val>
                                        </p:tav>
                                        <p:tav tm="100000">
                                          <p:val>
                                            <p:strVal val="#ppt_w"/>
                                          </p:val>
                                        </p:tav>
                                      </p:tavLst>
                                    </p:anim>
                                    <p:anim calcmode="lin" valueType="num">
                                      <p:cBhvr>
                                        <p:cTn id="30" dur="700" fill="hold"/>
                                        <p:tgtEl>
                                          <p:spTgt spid="66"/>
                                        </p:tgtEl>
                                        <p:attrNameLst>
                                          <p:attrName>ppt_h</p:attrName>
                                        </p:attrNameLst>
                                      </p:cBhvr>
                                      <p:tavLst>
                                        <p:tav tm="0">
                                          <p:val>
                                            <p:fltVal val="0"/>
                                          </p:val>
                                        </p:tav>
                                        <p:tav tm="100000">
                                          <p:val>
                                            <p:strVal val="#ppt_h"/>
                                          </p:val>
                                        </p:tav>
                                      </p:tavLst>
                                    </p:anim>
                                    <p:animEffect transition="in" filter="fade">
                                      <p:cBhvr>
                                        <p:cTn id="31" dur="700"/>
                                        <p:tgtEl>
                                          <p:spTgt spid="66"/>
                                        </p:tgtEl>
                                      </p:cBhvr>
                                    </p:animEffect>
                                  </p:childTnLst>
                                </p:cTn>
                              </p:par>
                              <p:par>
                                <p:cTn id="32" presetID="2" presetClass="entr" presetSubtype="4" decel="100000" fill="hold" grpId="0" nodeType="withEffect">
                                  <p:stCondLst>
                                    <p:cond delay="0"/>
                                  </p:stCondLst>
                                  <p:childTnLst>
                                    <p:set>
                                      <p:cBhvr>
                                        <p:cTn id="33" dur="1" fill="hold">
                                          <p:stCondLst>
                                            <p:cond delay="0"/>
                                          </p:stCondLst>
                                        </p:cTn>
                                        <p:tgtEl>
                                          <p:spTgt spid="60"/>
                                        </p:tgtEl>
                                        <p:attrNameLst>
                                          <p:attrName>style.visibility</p:attrName>
                                        </p:attrNameLst>
                                      </p:cBhvr>
                                      <p:to>
                                        <p:strVal val="visible"/>
                                      </p:to>
                                    </p:set>
                                    <p:anim calcmode="lin" valueType="num">
                                      <p:cBhvr additive="base">
                                        <p:cTn id="34" dur="700" fill="hold"/>
                                        <p:tgtEl>
                                          <p:spTgt spid="60"/>
                                        </p:tgtEl>
                                        <p:attrNameLst>
                                          <p:attrName>ppt_x</p:attrName>
                                        </p:attrNameLst>
                                      </p:cBhvr>
                                      <p:tavLst>
                                        <p:tav tm="0">
                                          <p:val>
                                            <p:strVal val="#ppt_x"/>
                                          </p:val>
                                        </p:tav>
                                        <p:tav tm="100000">
                                          <p:val>
                                            <p:strVal val="#ppt_x"/>
                                          </p:val>
                                        </p:tav>
                                      </p:tavLst>
                                    </p:anim>
                                    <p:anim calcmode="lin" valueType="num">
                                      <p:cBhvr additive="base">
                                        <p:cTn id="35" dur="700" fill="hold"/>
                                        <p:tgtEl>
                                          <p:spTgt spid="60"/>
                                        </p:tgtEl>
                                        <p:attrNameLst>
                                          <p:attrName>ppt_y</p:attrName>
                                        </p:attrNameLst>
                                      </p:cBhvr>
                                      <p:tavLst>
                                        <p:tav tm="0">
                                          <p:val>
                                            <p:strVal val="1+#ppt_h/2"/>
                                          </p:val>
                                        </p:tav>
                                        <p:tav tm="100000">
                                          <p:val>
                                            <p:strVal val="#ppt_y"/>
                                          </p:val>
                                        </p:tav>
                                      </p:tavLst>
                                    </p:anim>
                                  </p:childTnLst>
                                </p:cTn>
                              </p:par>
                            </p:childTnLst>
                          </p:cTn>
                        </p:par>
                        <p:par>
                          <p:cTn id="36" fill="hold">
                            <p:stCondLst>
                              <p:cond delay="2875"/>
                            </p:stCondLst>
                            <p:childTnLst>
                              <p:par>
                                <p:cTn id="37" presetID="53" presetClass="entr" presetSubtype="16" fill="hold" grpId="0" nodeType="after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p:cTn id="39" dur="700" fill="hold"/>
                                        <p:tgtEl>
                                          <p:spTgt spid="69"/>
                                        </p:tgtEl>
                                        <p:attrNameLst>
                                          <p:attrName>ppt_w</p:attrName>
                                        </p:attrNameLst>
                                      </p:cBhvr>
                                      <p:tavLst>
                                        <p:tav tm="0">
                                          <p:val>
                                            <p:fltVal val="0"/>
                                          </p:val>
                                        </p:tav>
                                        <p:tav tm="100000">
                                          <p:val>
                                            <p:strVal val="#ppt_w"/>
                                          </p:val>
                                        </p:tav>
                                      </p:tavLst>
                                    </p:anim>
                                    <p:anim calcmode="lin" valueType="num">
                                      <p:cBhvr>
                                        <p:cTn id="40" dur="700" fill="hold"/>
                                        <p:tgtEl>
                                          <p:spTgt spid="69"/>
                                        </p:tgtEl>
                                        <p:attrNameLst>
                                          <p:attrName>ppt_h</p:attrName>
                                        </p:attrNameLst>
                                      </p:cBhvr>
                                      <p:tavLst>
                                        <p:tav tm="0">
                                          <p:val>
                                            <p:fltVal val="0"/>
                                          </p:val>
                                        </p:tav>
                                        <p:tav tm="100000">
                                          <p:val>
                                            <p:strVal val="#ppt_h"/>
                                          </p:val>
                                        </p:tav>
                                      </p:tavLst>
                                    </p:anim>
                                    <p:animEffect transition="in" filter="fade">
                                      <p:cBhvr>
                                        <p:cTn id="41" dur="700"/>
                                        <p:tgtEl>
                                          <p:spTgt spid="69"/>
                                        </p:tgtEl>
                                      </p:cBhvr>
                                    </p:animEffect>
                                  </p:childTnLst>
                                </p:cTn>
                              </p:par>
                              <p:par>
                                <p:cTn id="42" presetID="2" presetClass="entr" presetSubtype="4" decel="100000" fill="hold" grpId="0" nodeType="withEffect">
                                  <p:stCondLst>
                                    <p:cond delay="0"/>
                                  </p:stCondLst>
                                  <p:childTnLst>
                                    <p:set>
                                      <p:cBhvr>
                                        <p:cTn id="43" dur="1" fill="hold">
                                          <p:stCondLst>
                                            <p:cond delay="0"/>
                                          </p:stCondLst>
                                        </p:cTn>
                                        <p:tgtEl>
                                          <p:spTgt spid="45"/>
                                        </p:tgtEl>
                                        <p:attrNameLst>
                                          <p:attrName>style.visibility</p:attrName>
                                        </p:attrNameLst>
                                      </p:cBhvr>
                                      <p:to>
                                        <p:strVal val="visible"/>
                                      </p:to>
                                    </p:set>
                                    <p:anim calcmode="lin" valueType="num">
                                      <p:cBhvr additive="base">
                                        <p:cTn id="44" dur="700" fill="hold"/>
                                        <p:tgtEl>
                                          <p:spTgt spid="45"/>
                                        </p:tgtEl>
                                        <p:attrNameLst>
                                          <p:attrName>ppt_x</p:attrName>
                                        </p:attrNameLst>
                                      </p:cBhvr>
                                      <p:tavLst>
                                        <p:tav tm="0">
                                          <p:val>
                                            <p:strVal val="#ppt_x"/>
                                          </p:val>
                                        </p:tav>
                                        <p:tav tm="100000">
                                          <p:val>
                                            <p:strVal val="#ppt_x"/>
                                          </p:val>
                                        </p:tav>
                                      </p:tavLst>
                                    </p:anim>
                                    <p:anim calcmode="lin" valueType="num">
                                      <p:cBhvr additive="base">
                                        <p:cTn id="45" dur="700" fill="hold"/>
                                        <p:tgtEl>
                                          <p:spTgt spid="45"/>
                                        </p:tgtEl>
                                        <p:attrNameLst>
                                          <p:attrName>ppt_y</p:attrName>
                                        </p:attrNameLst>
                                      </p:cBhvr>
                                      <p:tavLst>
                                        <p:tav tm="0">
                                          <p:val>
                                            <p:strVal val="1+#ppt_h/2"/>
                                          </p:val>
                                        </p:tav>
                                        <p:tav tm="100000">
                                          <p:val>
                                            <p:strVal val="#ppt_y"/>
                                          </p:val>
                                        </p:tav>
                                      </p:tavLst>
                                    </p:anim>
                                  </p:childTnLst>
                                </p:cTn>
                              </p:par>
                            </p:childTnLst>
                          </p:cTn>
                        </p:par>
                        <p:par>
                          <p:cTn id="46" fill="hold">
                            <p:stCondLst>
                              <p:cond delay="3575"/>
                            </p:stCondLst>
                            <p:childTnLst>
                              <p:par>
                                <p:cTn id="47" presetID="53" presetClass="entr" presetSubtype="16" fill="hold" nodeType="afterEffect">
                                  <p:stCondLst>
                                    <p:cond delay="0"/>
                                  </p:stCondLst>
                                  <p:childTnLst>
                                    <p:set>
                                      <p:cBhvr>
                                        <p:cTn id="48" dur="1" fill="hold">
                                          <p:stCondLst>
                                            <p:cond delay="0"/>
                                          </p:stCondLst>
                                        </p:cTn>
                                        <p:tgtEl>
                                          <p:spTgt spid="70"/>
                                        </p:tgtEl>
                                        <p:attrNameLst>
                                          <p:attrName>style.visibility</p:attrName>
                                        </p:attrNameLst>
                                      </p:cBhvr>
                                      <p:to>
                                        <p:strVal val="visible"/>
                                      </p:to>
                                    </p:set>
                                    <p:anim calcmode="lin" valueType="num">
                                      <p:cBhvr>
                                        <p:cTn id="49" dur="700" fill="hold"/>
                                        <p:tgtEl>
                                          <p:spTgt spid="70"/>
                                        </p:tgtEl>
                                        <p:attrNameLst>
                                          <p:attrName>ppt_w</p:attrName>
                                        </p:attrNameLst>
                                      </p:cBhvr>
                                      <p:tavLst>
                                        <p:tav tm="0">
                                          <p:val>
                                            <p:fltVal val="0"/>
                                          </p:val>
                                        </p:tav>
                                        <p:tav tm="100000">
                                          <p:val>
                                            <p:strVal val="#ppt_w"/>
                                          </p:val>
                                        </p:tav>
                                      </p:tavLst>
                                    </p:anim>
                                    <p:anim calcmode="lin" valueType="num">
                                      <p:cBhvr>
                                        <p:cTn id="50" dur="700" fill="hold"/>
                                        <p:tgtEl>
                                          <p:spTgt spid="70"/>
                                        </p:tgtEl>
                                        <p:attrNameLst>
                                          <p:attrName>ppt_h</p:attrName>
                                        </p:attrNameLst>
                                      </p:cBhvr>
                                      <p:tavLst>
                                        <p:tav tm="0">
                                          <p:val>
                                            <p:fltVal val="0"/>
                                          </p:val>
                                        </p:tav>
                                        <p:tav tm="100000">
                                          <p:val>
                                            <p:strVal val="#ppt_h"/>
                                          </p:val>
                                        </p:tav>
                                      </p:tavLst>
                                    </p:anim>
                                    <p:animEffect transition="in" filter="fade">
                                      <p:cBhvr>
                                        <p:cTn id="51" dur="700"/>
                                        <p:tgtEl>
                                          <p:spTgt spid="70"/>
                                        </p:tgtEl>
                                      </p:cBhvr>
                                    </p:animEffect>
                                  </p:childTnLst>
                                </p:cTn>
                              </p:par>
                              <p:par>
                                <p:cTn id="52" presetID="2" presetClass="entr" presetSubtype="4" decel="100000" fill="hold" grpId="0" nodeType="with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00" fill="hold"/>
                                        <p:tgtEl>
                                          <p:spTgt spid="64"/>
                                        </p:tgtEl>
                                        <p:attrNameLst>
                                          <p:attrName>ppt_x</p:attrName>
                                        </p:attrNameLst>
                                      </p:cBhvr>
                                      <p:tavLst>
                                        <p:tav tm="0">
                                          <p:val>
                                            <p:strVal val="#ppt_x"/>
                                          </p:val>
                                        </p:tav>
                                        <p:tav tm="100000">
                                          <p:val>
                                            <p:strVal val="#ppt_x"/>
                                          </p:val>
                                        </p:tav>
                                      </p:tavLst>
                                    </p:anim>
                                    <p:anim calcmode="lin" valueType="num">
                                      <p:cBhvr additive="base">
                                        <p:cTn id="55" dur="700" fill="hold"/>
                                        <p:tgtEl>
                                          <p:spTgt spid="6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9" grpId="0" animBg="1"/>
      <p:bldP spid="40" grpId="0" animBg="1"/>
      <p:bldP spid="45" grpId="0"/>
      <p:bldP spid="60" grpId="0"/>
      <p:bldP spid="64" grpId="0"/>
      <p:bldP spid="65" grpId="0"/>
      <p:bldP spid="69"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6E90426-565F-4D14-9E52-15F01E9954D7}"/>
              </a:ext>
            </a:extLst>
          </p:cNvPr>
          <p:cNvSpPr txBox="1"/>
          <p:nvPr/>
        </p:nvSpPr>
        <p:spPr>
          <a:xfrm>
            <a:off x="10609979" y="2215701"/>
            <a:ext cx="475192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Our Portfolios</a:t>
            </a:r>
            <a:endParaRPr lang="en-US" sz="6000"/>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96EE452-1F4D-481E-9A5B-903EC0F6A686}"/>
              </a:ext>
            </a:extLst>
          </p:cNvPr>
          <p:cNvSpPr/>
          <p:nvPr/>
        </p:nvSpPr>
        <p:spPr>
          <a:xfrm>
            <a:off x="10609978" y="4958478"/>
            <a:ext cx="6172367"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5" name="Picture Placeholder 4">
            <a:extLst>
              <a:ext uri="{FF2B5EF4-FFF2-40B4-BE49-F238E27FC236}">
                <a16:creationId xmlns:a16="http://schemas.microsoft.com/office/drawing/2014/main" id="{6E68CFED-7C25-46C0-BA0C-6FCFBCD9821C}"/>
              </a:ext>
            </a:extLst>
          </p:cNvPr>
          <p:cNvSpPr>
            <a:spLocks noGrp="1"/>
          </p:cNvSpPr>
          <p:nvPr>
            <p:ph type="pic" sz="quarter" idx="11"/>
          </p:nvPr>
        </p:nvSpPr>
        <p:spPr/>
      </p:sp>
      <p:sp>
        <p:nvSpPr>
          <p:cNvPr id="6" name="Picture Placeholder 5">
            <a:extLst>
              <a:ext uri="{FF2B5EF4-FFF2-40B4-BE49-F238E27FC236}">
                <a16:creationId xmlns:a16="http://schemas.microsoft.com/office/drawing/2014/main" id="{492F9B37-0CD0-4BCF-8FA1-E38436EECF4D}"/>
              </a:ext>
            </a:extLst>
          </p:cNvPr>
          <p:cNvSpPr>
            <a:spLocks noGrp="1"/>
          </p:cNvSpPr>
          <p:nvPr>
            <p:ph type="pic" sz="quarter" idx="12"/>
          </p:nvPr>
        </p:nvSpPr>
        <p:spPr/>
      </p:sp>
      <p:sp>
        <p:nvSpPr>
          <p:cNvPr id="7" name="Picture Placeholder 6">
            <a:extLst>
              <a:ext uri="{FF2B5EF4-FFF2-40B4-BE49-F238E27FC236}">
                <a16:creationId xmlns:a16="http://schemas.microsoft.com/office/drawing/2014/main" id="{5FD0AC2C-9BA4-4947-85E4-E41247D1812C}"/>
              </a:ext>
            </a:extLst>
          </p:cNvPr>
          <p:cNvSpPr>
            <a:spLocks noGrp="1"/>
          </p:cNvSpPr>
          <p:nvPr>
            <p:ph type="pic" sz="quarter" idx="13"/>
          </p:nvPr>
        </p:nvSpPr>
        <p:spPr/>
      </p:sp>
      <p:sp>
        <p:nvSpPr>
          <p:cNvPr id="4" name="Picture Placeholder 3">
            <a:extLst>
              <a:ext uri="{FF2B5EF4-FFF2-40B4-BE49-F238E27FC236}">
                <a16:creationId xmlns:a16="http://schemas.microsoft.com/office/drawing/2014/main" id="{E7CD75AD-4D27-4922-920D-3A36C62C61E9}"/>
              </a:ext>
            </a:extLst>
          </p:cNvPr>
          <p:cNvSpPr>
            <a:spLocks noGrp="1"/>
          </p:cNvSpPr>
          <p:nvPr>
            <p:ph type="pic" sz="quarter" idx="10"/>
          </p:nvPr>
        </p:nvSpPr>
        <p:spPr/>
      </p:sp>
    </p:spTree>
    <p:extLst>
      <p:ext uri="{BB962C8B-B14F-4D97-AF65-F5344CB8AC3E}">
        <p14:creationId xmlns:p14="http://schemas.microsoft.com/office/powerpoint/2010/main" val="34171476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020"/>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3F5E1139-D47C-4E2C-8C9E-B343DB117A70}"/>
              </a:ext>
            </a:extLst>
          </p:cNvPr>
          <p:cNvSpPr>
            <a:spLocks noGrp="1"/>
          </p:cNvSpPr>
          <p:nvPr>
            <p:ph type="pic" sz="quarter" idx="10"/>
          </p:nvPr>
        </p:nvSpPr>
        <p:spPr/>
      </p:sp>
      <p:sp>
        <p:nvSpPr>
          <p:cNvPr id="30" name="TextBox 29">
            <a:extLst>
              <a:ext uri="{FF2B5EF4-FFF2-40B4-BE49-F238E27FC236}">
                <a16:creationId xmlns:a16="http://schemas.microsoft.com/office/drawing/2014/main" id="{0E17B167-A6B6-4F7D-9CB9-35584D43DC36}"/>
              </a:ext>
            </a:extLst>
          </p:cNvPr>
          <p:cNvSpPr txBox="1"/>
          <p:nvPr/>
        </p:nvSpPr>
        <p:spPr>
          <a:xfrm>
            <a:off x="1760632" y="2215701"/>
            <a:ext cx="425916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Our Services</a:t>
            </a:r>
            <a:endParaRPr lang="en-US" sz="6000"/>
          </a:p>
        </p:txBody>
      </p:sp>
      <p:sp>
        <p:nvSpPr>
          <p:cNvPr id="31" name="Rectangle 3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8872554-5DE5-429B-997D-90083E0466B7}"/>
              </a:ext>
            </a:extLst>
          </p:cNvPr>
          <p:cNvSpPr/>
          <p:nvPr/>
        </p:nvSpPr>
        <p:spPr>
          <a:xfrm>
            <a:off x="1760632" y="4958478"/>
            <a:ext cx="4628594"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grpSp>
        <p:nvGrpSpPr>
          <p:cNvPr id="3" name="Group 2">
            <a:extLst>
              <a:ext uri="{FF2B5EF4-FFF2-40B4-BE49-F238E27FC236}">
                <a16:creationId xmlns:a16="http://schemas.microsoft.com/office/drawing/2014/main" id="{2FA513E4-8C86-4A4B-8C48-2083AB8162A1}"/>
              </a:ext>
            </a:extLst>
          </p:cNvPr>
          <p:cNvGrpSpPr/>
          <p:nvPr/>
        </p:nvGrpSpPr>
        <p:grpSpPr>
          <a:xfrm>
            <a:off x="10944194" y="1195282"/>
            <a:ext cx="2900976" cy="2900982"/>
            <a:chOff x="10944194" y="1195282"/>
            <a:chExt cx="2900976" cy="2900982"/>
          </a:xfrm>
        </p:grpSpPr>
        <p:sp>
          <p:nvSpPr>
            <p:cNvPr id="9" name="Rounded Rectangle 8">
              <a:extLst>
                <a:ext uri="{FF2B5EF4-FFF2-40B4-BE49-F238E27FC236}">
                  <a16:creationId xmlns:a16="http://schemas.microsoft.com/office/drawing/2014/main" id="{89F70D6C-EF9B-4FAC-801C-C52E6CF06395}"/>
                </a:ext>
              </a:extLst>
            </p:cNvPr>
            <p:cNvSpPr/>
            <p:nvPr/>
          </p:nvSpPr>
          <p:spPr>
            <a:xfrm rot="2700000">
              <a:off x="10944191" y="1195285"/>
              <a:ext cx="2900982" cy="2900976"/>
            </a:xfrm>
            <a:prstGeom prst="ellipse">
              <a:avLst/>
            </a:prstGeom>
            <a:solidFill>
              <a:schemeClr val="bg1"/>
            </a:solidFill>
            <a:ln>
              <a:noFill/>
            </a:ln>
            <a:effectLst>
              <a:outerShdw blurRad="381000" dist="63500" dir="8100000" sx="103000" sy="103000" algn="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50" dirty="0">
                <a:latin typeface="Microsoft YaHei Light" panose="020B0502040204020203" pitchFamily="34" charset="-122"/>
                <a:ea typeface="Microsoft YaHei Light" panose="020B0502040204020203" pitchFamily="34" charset="-122"/>
                <a:sym typeface="+mn-lt"/>
              </a:endParaRPr>
            </a:p>
          </p:txBody>
        </p:sp>
        <p:grpSp>
          <p:nvGrpSpPr>
            <p:cNvPr id="8" name="Graphic 2">
              <a:extLst>
                <a:ext uri="{FF2B5EF4-FFF2-40B4-BE49-F238E27FC236}">
                  <a16:creationId xmlns:a16="http://schemas.microsoft.com/office/drawing/2014/main" id="{2014246A-0C1A-4EBB-880A-2FFAA5236563}"/>
                </a:ext>
              </a:extLst>
            </p:cNvPr>
            <p:cNvGrpSpPr/>
            <p:nvPr/>
          </p:nvGrpSpPr>
          <p:grpSpPr>
            <a:xfrm>
              <a:off x="11921220" y="1711077"/>
              <a:ext cx="893538" cy="879196"/>
              <a:chOff x="13185684" y="3434558"/>
              <a:chExt cx="1234415" cy="1214603"/>
            </a:xfrm>
            <a:solidFill>
              <a:schemeClr val="accent1"/>
            </a:solidFill>
          </p:grpSpPr>
          <p:sp>
            <p:nvSpPr>
              <p:cNvPr id="10" name="Freeform: Shape 9">
                <a:extLst>
                  <a:ext uri="{FF2B5EF4-FFF2-40B4-BE49-F238E27FC236}">
                    <a16:creationId xmlns:a16="http://schemas.microsoft.com/office/drawing/2014/main" id="{97E0294F-6B96-413F-BD16-283E694C4DF2}"/>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11" name="Freeform: Shape 10">
                <a:extLst>
                  <a:ext uri="{FF2B5EF4-FFF2-40B4-BE49-F238E27FC236}">
                    <a16:creationId xmlns:a16="http://schemas.microsoft.com/office/drawing/2014/main" id="{84AE18D9-350C-46D4-A1A1-3CC95DDB23FD}"/>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22" name="TextBox 21">
              <a:extLst>
                <a:ext uri="{FF2B5EF4-FFF2-40B4-BE49-F238E27FC236}">
                  <a16:creationId xmlns:a16="http://schemas.microsoft.com/office/drawing/2014/main" id="{7AB7DB90-E6B8-4F59-8837-41EB79C585D9}"/>
                </a:ext>
              </a:extLst>
            </p:cNvPr>
            <p:cNvSpPr txBox="1"/>
            <p:nvPr/>
          </p:nvSpPr>
          <p:spPr>
            <a:xfrm>
              <a:off x="11077391" y="2821723"/>
              <a:ext cx="2634582" cy="707886"/>
            </a:xfrm>
            <a:prstGeom prst="rect">
              <a:avLst/>
            </a:prstGeom>
            <a:noFill/>
          </p:spPr>
          <p:txBody>
            <a:bodyPr wrap="square" rtlCol="0">
              <a:spAutoFit/>
            </a:bodyPr>
            <a:lstStyle/>
            <a:p>
              <a:pPr algn="ctr"/>
              <a:r>
                <a:rPr lang="en-US" sz="2000">
                  <a:solidFill>
                    <a:schemeClr val="accent1"/>
                  </a:solidFill>
                </a:rPr>
                <a:t>Slides should be simple.</a:t>
              </a:r>
            </a:p>
          </p:txBody>
        </p:sp>
      </p:grpSp>
      <p:grpSp>
        <p:nvGrpSpPr>
          <p:cNvPr id="4" name="Group 3">
            <a:extLst>
              <a:ext uri="{FF2B5EF4-FFF2-40B4-BE49-F238E27FC236}">
                <a16:creationId xmlns:a16="http://schemas.microsoft.com/office/drawing/2014/main" id="{8F6C65B9-4519-44DE-A833-0A80D81B79E6}"/>
              </a:ext>
            </a:extLst>
          </p:cNvPr>
          <p:cNvGrpSpPr/>
          <p:nvPr/>
        </p:nvGrpSpPr>
        <p:grpSpPr>
          <a:xfrm>
            <a:off x="13557624" y="3693009"/>
            <a:ext cx="2900976" cy="2900982"/>
            <a:chOff x="13557624" y="3693009"/>
            <a:chExt cx="2900976" cy="2900982"/>
          </a:xfrm>
        </p:grpSpPr>
        <p:sp>
          <p:nvSpPr>
            <p:cNvPr id="19" name="Rounded Rectangle 25">
              <a:extLst>
                <a:ext uri="{FF2B5EF4-FFF2-40B4-BE49-F238E27FC236}">
                  <a16:creationId xmlns:a16="http://schemas.microsoft.com/office/drawing/2014/main" id="{133E8028-AA38-48CB-A61A-256855BE4610}"/>
                </a:ext>
              </a:extLst>
            </p:cNvPr>
            <p:cNvSpPr/>
            <p:nvPr/>
          </p:nvSpPr>
          <p:spPr>
            <a:xfrm rot="2700000">
              <a:off x="13557621" y="3693012"/>
              <a:ext cx="2900982" cy="2900976"/>
            </a:xfrm>
            <a:prstGeom prst="ellipse">
              <a:avLst/>
            </a:prstGeom>
            <a:solidFill>
              <a:schemeClr val="bg1"/>
            </a:solidFill>
            <a:ln>
              <a:noFill/>
            </a:ln>
            <a:effectLst>
              <a:outerShdw blurRad="381000" dist="63500" dir="8100000" sx="103000" sy="103000" algn="tr" rotWithShape="0">
                <a:schemeClr val="accent2">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50" dirty="0">
                <a:latin typeface="Microsoft YaHei Light" panose="020B0502040204020203" pitchFamily="34" charset="-122"/>
                <a:ea typeface="Microsoft YaHei Light" panose="020B0502040204020203" pitchFamily="34" charset="-122"/>
                <a:sym typeface="+mn-lt"/>
              </a:endParaRPr>
            </a:p>
          </p:txBody>
        </p:sp>
        <p:grpSp>
          <p:nvGrpSpPr>
            <p:cNvPr id="13" name="Graphic 4">
              <a:extLst>
                <a:ext uri="{FF2B5EF4-FFF2-40B4-BE49-F238E27FC236}">
                  <a16:creationId xmlns:a16="http://schemas.microsoft.com/office/drawing/2014/main" id="{17F8BEBF-F079-4D69-B1B1-F2E2AADD5826}"/>
                </a:ext>
              </a:extLst>
            </p:cNvPr>
            <p:cNvGrpSpPr/>
            <p:nvPr/>
          </p:nvGrpSpPr>
          <p:grpSpPr>
            <a:xfrm>
              <a:off x="14552477" y="4297680"/>
              <a:ext cx="911270" cy="911314"/>
              <a:chOff x="10884230" y="3442838"/>
              <a:chExt cx="1234377" cy="1234439"/>
            </a:xfrm>
            <a:solidFill>
              <a:schemeClr val="accent2"/>
            </a:solidFill>
          </p:grpSpPr>
          <p:sp>
            <p:nvSpPr>
              <p:cNvPr id="15" name="Freeform: Shape 14">
                <a:extLst>
                  <a:ext uri="{FF2B5EF4-FFF2-40B4-BE49-F238E27FC236}">
                    <a16:creationId xmlns:a16="http://schemas.microsoft.com/office/drawing/2014/main" id="{25DA888A-852A-4613-9874-7833714405CC}"/>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75584385-C87A-498F-87B6-663464254AAD}"/>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17" name="Freeform: Shape 16">
                <a:extLst>
                  <a:ext uri="{FF2B5EF4-FFF2-40B4-BE49-F238E27FC236}">
                    <a16:creationId xmlns:a16="http://schemas.microsoft.com/office/drawing/2014/main" id="{1166C780-53A9-46BC-A041-7EBE4191A3AA}"/>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18" name="Freeform: Shape 17">
                <a:extLst>
                  <a:ext uri="{FF2B5EF4-FFF2-40B4-BE49-F238E27FC236}">
                    <a16:creationId xmlns:a16="http://schemas.microsoft.com/office/drawing/2014/main" id="{42C67FC4-4FAD-4E5A-BCA2-D1660172F3BD}"/>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26A5E96D-3FD4-4FB5-869A-4C573676FC87}"/>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9899A06F-0B8A-4C34-A470-2AE0B44F01F7}"/>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sp>
          <p:nvSpPr>
            <p:cNvPr id="23" name="TextBox 22">
              <a:extLst>
                <a:ext uri="{FF2B5EF4-FFF2-40B4-BE49-F238E27FC236}">
                  <a16:creationId xmlns:a16="http://schemas.microsoft.com/office/drawing/2014/main" id="{268E4DF3-1C15-4539-BCB7-D52EFCD7F6A9}"/>
                </a:ext>
              </a:extLst>
            </p:cNvPr>
            <p:cNvSpPr txBox="1"/>
            <p:nvPr/>
          </p:nvSpPr>
          <p:spPr>
            <a:xfrm>
              <a:off x="13690821" y="5380657"/>
              <a:ext cx="2634582" cy="707886"/>
            </a:xfrm>
            <a:prstGeom prst="rect">
              <a:avLst/>
            </a:prstGeom>
            <a:noFill/>
          </p:spPr>
          <p:txBody>
            <a:bodyPr wrap="square" rtlCol="0">
              <a:spAutoFit/>
            </a:bodyPr>
            <a:lstStyle/>
            <a:p>
              <a:pPr algn="ctr"/>
              <a:r>
                <a:rPr lang="en-US" sz="2000">
                  <a:solidFill>
                    <a:schemeClr val="accent2"/>
                  </a:solidFill>
                </a:rPr>
                <a:t>Slides should be simple.</a:t>
              </a:r>
            </a:p>
          </p:txBody>
        </p:sp>
      </p:grpSp>
      <p:grpSp>
        <p:nvGrpSpPr>
          <p:cNvPr id="5" name="Group 4">
            <a:extLst>
              <a:ext uri="{FF2B5EF4-FFF2-40B4-BE49-F238E27FC236}">
                <a16:creationId xmlns:a16="http://schemas.microsoft.com/office/drawing/2014/main" id="{70936586-740F-4CFD-A660-A1832AF72CDC}"/>
              </a:ext>
            </a:extLst>
          </p:cNvPr>
          <p:cNvGrpSpPr/>
          <p:nvPr/>
        </p:nvGrpSpPr>
        <p:grpSpPr>
          <a:xfrm>
            <a:off x="10944194" y="6190736"/>
            <a:ext cx="2900976" cy="2900982"/>
            <a:chOff x="10944194" y="6190736"/>
            <a:chExt cx="2900976" cy="2900982"/>
          </a:xfrm>
        </p:grpSpPr>
        <p:sp>
          <p:nvSpPr>
            <p:cNvPr id="14" name="Rounded Rectangle 9">
              <a:extLst>
                <a:ext uri="{FF2B5EF4-FFF2-40B4-BE49-F238E27FC236}">
                  <a16:creationId xmlns:a16="http://schemas.microsoft.com/office/drawing/2014/main" id="{04F76AC9-1F12-4EAE-9398-83D7302092CB}"/>
                </a:ext>
              </a:extLst>
            </p:cNvPr>
            <p:cNvSpPr/>
            <p:nvPr/>
          </p:nvSpPr>
          <p:spPr>
            <a:xfrm rot="2700000">
              <a:off x="10944191" y="6190739"/>
              <a:ext cx="2900982" cy="2900976"/>
            </a:xfrm>
            <a:prstGeom prst="ellipse">
              <a:avLst/>
            </a:prstGeom>
            <a:solidFill>
              <a:schemeClr val="bg1"/>
            </a:solidFill>
            <a:ln>
              <a:noFill/>
            </a:ln>
            <a:effectLst>
              <a:outerShdw blurRad="381000" dist="63500" dir="8100000" sx="103000" sy="103000" algn="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50" dirty="0">
                <a:latin typeface="Microsoft YaHei Light" panose="020B0502040204020203" pitchFamily="34" charset="-122"/>
                <a:ea typeface="Microsoft YaHei Light" panose="020B0502040204020203" pitchFamily="34" charset="-122"/>
                <a:sym typeface="+mn-lt"/>
              </a:endParaRPr>
            </a:p>
          </p:txBody>
        </p:sp>
        <p:sp>
          <p:nvSpPr>
            <p:cNvPr id="12" name="Freeform: Shape 11">
              <a:extLst>
                <a:ext uri="{FF2B5EF4-FFF2-40B4-BE49-F238E27FC236}">
                  <a16:creationId xmlns:a16="http://schemas.microsoft.com/office/drawing/2014/main" id="{1BC9982C-7B28-44BF-BF97-751D01D30CB8}"/>
                </a:ext>
              </a:extLst>
            </p:cNvPr>
            <p:cNvSpPr/>
            <p:nvPr/>
          </p:nvSpPr>
          <p:spPr>
            <a:xfrm>
              <a:off x="11939117" y="6716318"/>
              <a:ext cx="911130" cy="911142"/>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accent1"/>
            </a:solidFill>
            <a:ln w="8365" cap="flat">
              <a:noFill/>
              <a:prstDash val="solid"/>
              <a:miter/>
            </a:ln>
          </p:spPr>
          <p:txBody>
            <a:bodyPr rtlCol="0" anchor="ctr"/>
            <a:lstStyle/>
            <a:p>
              <a:endParaRPr lang="en-US" sz="1200"/>
            </a:p>
          </p:txBody>
        </p:sp>
        <p:sp>
          <p:nvSpPr>
            <p:cNvPr id="25" name="TextBox 24">
              <a:extLst>
                <a:ext uri="{FF2B5EF4-FFF2-40B4-BE49-F238E27FC236}">
                  <a16:creationId xmlns:a16="http://schemas.microsoft.com/office/drawing/2014/main" id="{0BBC7232-E2E1-44B0-89F8-D698753750ED}"/>
                </a:ext>
              </a:extLst>
            </p:cNvPr>
            <p:cNvSpPr txBox="1"/>
            <p:nvPr/>
          </p:nvSpPr>
          <p:spPr>
            <a:xfrm>
              <a:off x="11077391" y="7800723"/>
              <a:ext cx="2634582" cy="707886"/>
            </a:xfrm>
            <a:prstGeom prst="rect">
              <a:avLst/>
            </a:prstGeom>
            <a:noFill/>
          </p:spPr>
          <p:txBody>
            <a:bodyPr wrap="square" rtlCol="0">
              <a:spAutoFit/>
            </a:bodyPr>
            <a:lstStyle/>
            <a:p>
              <a:pPr algn="ctr"/>
              <a:r>
                <a:rPr lang="en-US" sz="2000">
                  <a:solidFill>
                    <a:schemeClr val="accent1"/>
                  </a:solidFill>
                </a:rPr>
                <a:t>Slides should be simple.</a:t>
              </a:r>
            </a:p>
          </p:txBody>
        </p:sp>
      </p:grpSp>
    </p:spTree>
    <p:extLst>
      <p:ext uri="{BB962C8B-B14F-4D97-AF65-F5344CB8AC3E}">
        <p14:creationId xmlns:p14="http://schemas.microsoft.com/office/powerpoint/2010/main" val="14464205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30"/>
                                        </p:tgtEl>
                                        <p:attrNameLst>
                                          <p:attrName>style.visibility</p:attrName>
                                        </p:attrNameLst>
                                      </p:cBhvr>
                                      <p:to>
                                        <p:strVal val="visible"/>
                                      </p:to>
                                    </p:set>
                                    <p:anim to="" calcmode="lin" valueType="num">
                                      <p:cBhvr>
                                        <p:cTn id="7" dur="750" fill="hold">
                                          <p:stCondLst>
                                            <p:cond delay="0"/>
                                          </p:stCondLst>
                                        </p:cTn>
                                        <p:tgtEl>
                                          <p:spTgt spid="3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0"/>
                                        </p:tgtEl>
                                      </p:cBhvr>
                                    </p:animEffect>
                                  </p:childTnLst>
                                </p:cTn>
                              </p:par>
                            </p:childTnLst>
                          </p:cTn>
                        </p:par>
                        <p:par>
                          <p:cTn id="9" fill="hold">
                            <p:stCondLst>
                              <p:cond delay="975"/>
                            </p:stCondLst>
                            <p:childTnLst>
                              <p:par>
                                <p:cTn id="10" presetID="10" presetClass="entr" presetSubtype="0"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fade">
                                      <p:cBhvr>
                                        <p:cTn id="12" dur="500"/>
                                        <p:tgtEl>
                                          <p:spTgt spid="31"/>
                                        </p:tgtEl>
                                      </p:cBhvr>
                                    </p:animEffect>
                                  </p:childTnLst>
                                </p:cTn>
                              </p:par>
                            </p:childTnLst>
                          </p:cTn>
                        </p:par>
                        <p:par>
                          <p:cTn id="13" fill="hold">
                            <p:stCondLst>
                              <p:cond delay="1475"/>
                            </p:stCondLst>
                            <p:childTnLst>
                              <p:par>
                                <p:cTn id="14" presetID="2" presetClass="entr" presetSubtype="2" decel="10000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1000" fill="hold"/>
                                        <p:tgtEl>
                                          <p:spTgt spid="3"/>
                                        </p:tgtEl>
                                        <p:attrNameLst>
                                          <p:attrName>ppt_x</p:attrName>
                                        </p:attrNameLst>
                                      </p:cBhvr>
                                      <p:tavLst>
                                        <p:tav tm="0">
                                          <p:val>
                                            <p:strVal val="1+#ppt_w/2"/>
                                          </p:val>
                                        </p:tav>
                                        <p:tav tm="100000">
                                          <p:val>
                                            <p:strVal val="#ppt_x"/>
                                          </p:val>
                                        </p:tav>
                                      </p:tavLst>
                                    </p:anim>
                                    <p:anim calcmode="lin" valueType="num">
                                      <p:cBhvr additive="base">
                                        <p:cTn id="17" dur="1000" fill="hold"/>
                                        <p:tgtEl>
                                          <p:spTgt spid="3"/>
                                        </p:tgtEl>
                                        <p:attrNameLst>
                                          <p:attrName>ppt_y</p:attrName>
                                        </p:attrNameLst>
                                      </p:cBhvr>
                                      <p:tavLst>
                                        <p:tav tm="0">
                                          <p:val>
                                            <p:strVal val="#ppt_y"/>
                                          </p:val>
                                        </p:tav>
                                        <p:tav tm="100000">
                                          <p:val>
                                            <p:strVal val="#ppt_y"/>
                                          </p:val>
                                        </p:tav>
                                      </p:tavLst>
                                    </p:anim>
                                  </p:childTnLst>
                                </p:cTn>
                              </p:par>
                              <p:par>
                                <p:cTn id="18" presetID="2" presetClass="entr" presetSubtype="2" decel="100000" fill="hold" nodeType="withEffect">
                                  <p:stCondLst>
                                    <p:cond delay="100"/>
                                  </p:stCondLst>
                                  <p:childTnLst>
                                    <p:set>
                                      <p:cBhvr>
                                        <p:cTn id="19" dur="1" fill="hold">
                                          <p:stCondLst>
                                            <p:cond delay="0"/>
                                          </p:stCondLst>
                                        </p:cTn>
                                        <p:tgtEl>
                                          <p:spTgt spid="4"/>
                                        </p:tgtEl>
                                        <p:attrNameLst>
                                          <p:attrName>style.visibility</p:attrName>
                                        </p:attrNameLst>
                                      </p:cBhvr>
                                      <p:to>
                                        <p:strVal val="visible"/>
                                      </p:to>
                                    </p:set>
                                    <p:anim calcmode="lin" valueType="num">
                                      <p:cBhvr additive="base">
                                        <p:cTn id="20" dur="1000" fill="hold"/>
                                        <p:tgtEl>
                                          <p:spTgt spid="4"/>
                                        </p:tgtEl>
                                        <p:attrNameLst>
                                          <p:attrName>ppt_x</p:attrName>
                                        </p:attrNameLst>
                                      </p:cBhvr>
                                      <p:tavLst>
                                        <p:tav tm="0">
                                          <p:val>
                                            <p:strVal val="1+#ppt_w/2"/>
                                          </p:val>
                                        </p:tav>
                                        <p:tav tm="100000">
                                          <p:val>
                                            <p:strVal val="#ppt_x"/>
                                          </p:val>
                                        </p:tav>
                                      </p:tavLst>
                                    </p:anim>
                                    <p:anim calcmode="lin" valueType="num">
                                      <p:cBhvr additive="base">
                                        <p:cTn id="21" dur="1000" fill="hold"/>
                                        <p:tgtEl>
                                          <p:spTgt spid="4"/>
                                        </p:tgtEl>
                                        <p:attrNameLst>
                                          <p:attrName>ppt_y</p:attrName>
                                        </p:attrNameLst>
                                      </p:cBhvr>
                                      <p:tavLst>
                                        <p:tav tm="0">
                                          <p:val>
                                            <p:strVal val="#ppt_y"/>
                                          </p:val>
                                        </p:tav>
                                        <p:tav tm="100000">
                                          <p:val>
                                            <p:strVal val="#ppt_y"/>
                                          </p:val>
                                        </p:tav>
                                      </p:tavLst>
                                    </p:anim>
                                  </p:childTnLst>
                                </p:cTn>
                              </p:par>
                              <p:par>
                                <p:cTn id="22" presetID="2" presetClass="entr" presetSubtype="2" decel="100000" fill="hold" nodeType="withEffect">
                                  <p:stCondLst>
                                    <p:cond delay="20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1000" fill="hold"/>
                                        <p:tgtEl>
                                          <p:spTgt spid="5"/>
                                        </p:tgtEl>
                                        <p:attrNameLst>
                                          <p:attrName>ppt_x</p:attrName>
                                        </p:attrNameLst>
                                      </p:cBhvr>
                                      <p:tavLst>
                                        <p:tav tm="0">
                                          <p:val>
                                            <p:strVal val="1+#ppt_w/2"/>
                                          </p:val>
                                        </p:tav>
                                        <p:tav tm="100000">
                                          <p:val>
                                            <p:strVal val="#ppt_x"/>
                                          </p:val>
                                        </p:tav>
                                      </p:tavLst>
                                    </p:anim>
                                    <p:anim calcmode="lin" valueType="num">
                                      <p:cBhvr additive="base">
                                        <p:cTn id="25" dur="1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204;p13">
            <a:extLst>
              <a:ext uri="{FF2B5EF4-FFF2-40B4-BE49-F238E27FC236}">
                <a16:creationId xmlns:a16="http://schemas.microsoft.com/office/drawing/2014/main" id="{14F98883-411B-41CC-A026-197A0776B3BF}"/>
              </a:ext>
            </a:extLst>
          </p:cNvPr>
          <p:cNvSpPr txBox="1">
            <a:spLocks/>
          </p:cNvSpPr>
          <p:nvPr/>
        </p:nvSpPr>
        <p:spPr>
          <a:xfrm>
            <a:off x="1859279" y="143256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Outfit Black" pitchFamily="2" charset="0"/>
              </a:rPr>
              <a:t>Instructions For Use</a:t>
            </a:r>
          </a:p>
        </p:txBody>
      </p:sp>
      <p:sp>
        <p:nvSpPr>
          <p:cNvPr id="4" name="Google Shape;205;p13">
            <a:extLst>
              <a:ext uri="{FF2B5EF4-FFF2-40B4-BE49-F238E27FC236}">
                <a16:creationId xmlns:a16="http://schemas.microsoft.com/office/drawing/2014/main" id="{364C3220-9376-43A8-965A-D60376FC47C8}"/>
              </a:ext>
            </a:extLst>
          </p:cNvPr>
          <p:cNvSpPr txBox="1">
            <a:spLocks/>
          </p:cNvSpPr>
          <p:nvPr/>
        </p:nvSpPr>
        <p:spPr>
          <a:xfrm>
            <a:off x="8758768" y="3820637"/>
            <a:ext cx="5559211"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Font typeface="Arial" panose="020B0604020202020204" pitchFamily="34" charset="0"/>
              <a:buNone/>
            </a:pPr>
            <a:r>
              <a:rPr lang="en-US" sz="2400">
                <a:latin typeface="+mj-lt"/>
              </a:rPr>
              <a:t>EDIT IN POWERPOINT®</a:t>
            </a:r>
          </a:p>
          <a:p>
            <a:pPr marL="0" indent="0">
              <a:lnSpc>
                <a:spcPct val="150000"/>
              </a:lnSpc>
              <a:spcBef>
                <a:spcPts val="1200"/>
              </a:spcBef>
              <a:buFont typeface="Arial" panose="020B0604020202020204" pitchFamily="34" charset="0"/>
              <a:buNone/>
            </a:pPr>
            <a:r>
              <a:rPr lang="en-US" sz="1400">
                <a:solidFill>
                  <a:schemeClr val="bg1">
                    <a:lumMod val="65000"/>
                  </a:schemeClr>
                </a:solidFill>
              </a:rPr>
              <a:t>Click on the button under the presentation preview that says "</a:t>
            </a:r>
            <a:r>
              <a:rPr lang="en-US" sz="1400" b="1">
                <a:solidFill>
                  <a:schemeClr val="tx1">
                    <a:lumMod val="85000"/>
                    <a:lumOff val="15000"/>
                  </a:schemeClr>
                </a:solidFill>
              </a:rPr>
              <a:t>PowerPoint</a:t>
            </a:r>
            <a:r>
              <a:rPr lang="en-US" sz="1400">
                <a:solidFill>
                  <a:schemeClr val="bg1">
                    <a:lumMod val="65000"/>
                  </a:schemeClr>
                </a:solidFill>
              </a:rPr>
              <a:t> ". You will get a .pptx file that you can edit in PowerPoint. </a:t>
            </a:r>
          </a:p>
          <a:p>
            <a:pPr marL="0" indent="0">
              <a:lnSpc>
                <a:spcPct val="150000"/>
              </a:lnSpc>
              <a:spcBef>
                <a:spcPts val="1200"/>
              </a:spcBef>
              <a:buFont typeface="Arial" panose="020B0604020202020204" pitchFamily="34" charset="0"/>
              <a:buNone/>
            </a:pPr>
            <a:r>
              <a:rPr lang="en-US" sz="1400">
                <a:solidFill>
                  <a:schemeClr val="tx1">
                    <a:lumMod val="85000"/>
                    <a:lumOff val="15000"/>
                  </a:schemeClr>
                </a:solidFill>
              </a:rPr>
              <a:t>Remember to download and install the fonts used in this presentation </a:t>
            </a:r>
            <a:r>
              <a:rPr lang="en-US" sz="1400">
                <a:solidFill>
                  <a:schemeClr val="bg1">
                    <a:lumMod val="65000"/>
                  </a:schemeClr>
                </a:solidFill>
              </a:rPr>
              <a:t>(you’ll find the links to the font files needed in the Presentation design slide)</a:t>
            </a:r>
          </a:p>
          <a:p>
            <a:pPr marL="0" indent="0">
              <a:spcBef>
                <a:spcPts val="800"/>
              </a:spcBef>
              <a:spcAft>
                <a:spcPts val="800"/>
              </a:spcAft>
              <a:buClr>
                <a:schemeClr val="dk1"/>
              </a:buClr>
              <a:buSzPts val="1100"/>
              <a:buFont typeface="Arial"/>
              <a:buNone/>
            </a:pPr>
            <a:endParaRPr lang="en-US" sz="1800" b="1"/>
          </a:p>
        </p:txBody>
      </p:sp>
      <p:sp>
        <p:nvSpPr>
          <p:cNvPr id="5" name="Google Shape;206;p13">
            <a:extLst>
              <a:ext uri="{FF2B5EF4-FFF2-40B4-BE49-F238E27FC236}">
                <a16:creationId xmlns:a16="http://schemas.microsoft.com/office/drawing/2014/main" id="{F9A39B0E-91CF-4747-9666-B829C19709DB}"/>
              </a:ext>
            </a:extLst>
          </p:cNvPr>
          <p:cNvSpPr txBox="1">
            <a:spLocks/>
          </p:cNvSpPr>
          <p:nvPr/>
        </p:nvSpPr>
        <p:spPr>
          <a:xfrm>
            <a:off x="1859279" y="3820637"/>
            <a:ext cx="5559211"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Clr>
                <a:schemeClr val="dk1"/>
              </a:buClr>
              <a:buSzPts val="1100"/>
              <a:buFont typeface="Arial"/>
              <a:buNone/>
            </a:pPr>
            <a:r>
              <a:rPr lang="en-US" sz="2400">
                <a:latin typeface="+mj-lt"/>
              </a:rPr>
              <a:t>EDIT IN GOOGLE SLIDES</a:t>
            </a:r>
          </a:p>
          <a:p>
            <a:pPr marL="0" indent="0">
              <a:lnSpc>
                <a:spcPct val="150000"/>
              </a:lnSpc>
              <a:spcBef>
                <a:spcPts val="1200"/>
              </a:spcBef>
              <a:buClr>
                <a:schemeClr val="dk1"/>
              </a:buClr>
              <a:buSzPts val="1100"/>
              <a:buFont typeface="Arial"/>
              <a:buNone/>
            </a:pPr>
            <a:r>
              <a:rPr lang="en-US" sz="1400">
                <a:solidFill>
                  <a:schemeClr val="bg1">
                    <a:lumMod val="65000"/>
                  </a:schemeClr>
                </a:solidFill>
              </a:rPr>
              <a:t>Click on the button under the presentation preview that says "</a:t>
            </a:r>
            <a:r>
              <a:rPr lang="en-US" sz="1400" b="1">
                <a:solidFill>
                  <a:schemeClr val="tx1">
                    <a:lumMod val="85000"/>
                    <a:lumOff val="15000"/>
                  </a:schemeClr>
                </a:solidFill>
              </a:rPr>
              <a:t>Google Slides</a:t>
            </a:r>
            <a:r>
              <a:rPr lang="en-US" sz="1400">
                <a:solidFill>
                  <a:schemeClr val="bg1">
                    <a:lumMod val="65000"/>
                  </a:schemeClr>
                </a:solidFill>
              </a:rPr>
              <a:t>".</a:t>
            </a:r>
          </a:p>
          <a:p>
            <a:pPr marL="0" indent="0">
              <a:lnSpc>
                <a:spcPct val="150000"/>
              </a:lnSpc>
              <a:spcBef>
                <a:spcPts val="1200"/>
              </a:spcBef>
              <a:buClr>
                <a:schemeClr val="dk1"/>
              </a:buClr>
              <a:buSzPts val="1100"/>
              <a:buFont typeface="Arial"/>
              <a:buNone/>
            </a:pPr>
            <a:r>
              <a:rPr lang="en-US" sz="1400">
                <a:solidFill>
                  <a:schemeClr val="bg1">
                    <a:lumMod val="65000"/>
                  </a:schemeClr>
                </a:solidFill>
              </a:rPr>
              <a:t>You will get a copy of this document on your Google Drive and will be able to edit, add or delete slides.</a:t>
            </a:r>
          </a:p>
          <a:p>
            <a:pPr marL="0" indent="0">
              <a:lnSpc>
                <a:spcPct val="150000"/>
              </a:lnSpc>
              <a:spcBef>
                <a:spcPts val="1200"/>
              </a:spcBef>
              <a:spcAft>
                <a:spcPts val="800"/>
              </a:spcAft>
              <a:buClr>
                <a:schemeClr val="dk1"/>
              </a:buClr>
              <a:buSzPts val="1100"/>
              <a:buFont typeface="Arial"/>
              <a:buNone/>
            </a:pPr>
            <a:r>
              <a:rPr lang="en-US" sz="1400">
                <a:solidFill>
                  <a:schemeClr val="tx1">
                    <a:lumMod val="85000"/>
                    <a:lumOff val="15000"/>
                  </a:schemeClr>
                </a:solidFill>
              </a:rPr>
              <a:t>You have to be signed in to your Google account.</a:t>
            </a:r>
            <a:endParaRPr lang="en-US" sz="4400">
              <a:solidFill>
                <a:schemeClr val="tx1">
                  <a:lumMod val="85000"/>
                  <a:lumOff val="15000"/>
                </a:schemeClr>
              </a:solidFill>
            </a:endParaRPr>
          </a:p>
        </p:txBody>
      </p:sp>
      <p:sp>
        <p:nvSpPr>
          <p:cNvPr id="6" name="Google Shape;207;p13">
            <a:extLst>
              <a:ext uri="{FF2B5EF4-FFF2-40B4-BE49-F238E27FC236}">
                <a16:creationId xmlns:a16="http://schemas.microsoft.com/office/drawing/2014/main" id="{CA3CE560-BCFD-48F8-B2A2-E21CBE5A52FD}"/>
              </a:ext>
            </a:extLst>
          </p:cNvPr>
          <p:cNvSpPr txBox="1">
            <a:spLocks/>
          </p:cNvSpPr>
          <p:nvPr/>
        </p:nvSpPr>
        <p:spPr>
          <a:xfrm>
            <a:off x="1859278" y="7216500"/>
            <a:ext cx="10401301" cy="1394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0"/>
              </a:spcBef>
              <a:buFont typeface="Arial" panose="020B0604020202020204" pitchFamily="34" charset="0"/>
              <a:buNone/>
            </a:pPr>
            <a:r>
              <a:rPr lang="en-US" sz="1400">
                <a:solidFill>
                  <a:schemeClr val="tx1">
                    <a:lumMod val="85000"/>
                    <a:lumOff val="15000"/>
                  </a:schemeClr>
                </a:solidFill>
              </a:rPr>
              <a:t>More info on how to use this template at </a:t>
            </a:r>
            <a:r>
              <a:rPr kumimoji="0" lang="en-US" sz="1400" b="0" i="0" u="none" strike="noStrike" kern="0" cap="none" spc="0" normalizeH="0" baseline="0" noProof="0">
                <a:ln>
                  <a:noFill/>
                </a:ln>
                <a:solidFill>
                  <a:sysClr val="windowText" lastClr="000000"/>
                </a:solidFill>
                <a:effectLst/>
                <a:uLnTx/>
                <a:uFillTx/>
                <a:hlinkClick r:id="rId2"/>
              </a:rPr>
              <a:t>https://mslides.com/powerpoint-tutorials/</a:t>
            </a:r>
            <a:endParaRPr lang="en-US" sz="1400"/>
          </a:p>
          <a:p>
            <a:pPr marL="0" indent="0">
              <a:lnSpc>
                <a:spcPct val="150000"/>
              </a:lnSpc>
              <a:spcBef>
                <a:spcPts val="0"/>
              </a:spcBef>
              <a:buFont typeface="Arial" panose="020B0604020202020204" pitchFamily="34" charset="0"/>
              <a:buNone/>
            </a:pPr>
            <a:r>
              <a:rPr lang="en-US" sz="1400">
                <a:solidFill>
                  <a:schemeClr val="tx1">
                    <a:lumMod val="85000"/>
                    <a:lumOff val="15000"/>
                  </a:schemeClr>
                </a:solidFill>
              </a:rPr>
              <a:t>This template is free to use under </a:t>
            </a:r>
            <a:r>
              <a:rPr lang="en-US" sz="1400" u="sng">
                <a:solidFill>
                  <a:schemeClr val="tx1">
                    <a:lumMod val="85000"/>
                    <a:lumOff val="15000"/>
                  </a:schemeClr>
                </a:solidFill>
                <a:hlinkClick r:id="rId3">
                  <a:extLst>
                    <a:ext uri="{A12FA001-AC4F-418D-AE19-62706E023703}">
                      <ahyp:hlinkClr xmlns:ahyp="http://schemas.microsoft.com/office/drawing/2018/hyperlinkcolor" val="tx"/>
                    </a:ext>
                  </a:extLst>
                </a:hlinkClick>
              </a:rPr>
              <a:t>Creative Commons Attribution license</a:t>
            </a:r>
            <a:r>
              <a:rPr lang="en-US" sz="1400">
                <a:solidFill>
                  <a:schemeClr val="tx1">
                    <a:lumMod val="85000"/>
                    <a:lumOff val="15000"/>
                  </a:schemeClr>
                </a:solidFill>
              </a:rPr>
              <a:t>. You can keep the Credits slide or mention SlidesCarnival and other resources used in a slide footer.</a:t>
            </a:r>
          </a:p>
          <a:p>
            <a:pPr marL="0" indent="0">
              <a:lnSpc>
                <a:spcPct val="150000"/>
              </a:lnSpc>
              <a:spcBef>
                <a:spcPts val="0"/>
              </a:spcBef>
              <a:buClr>
                <a:schemeClr val="dk1"/>
              </a:buClr>
              <a:buSzPts val="1100"/>
              <a:buFont typeface="Arial"/>
              <a:buNone/>
            </a:pPr>
            <a:endParaRPr lang="en-US" sz="1400">
              <a:solidFill>
                <a:schemeClr val="tx1">
                  <a:lumMod val="85000"/>
                  <a:lumOff val="15000"/>
                </a:schemeClr>
              </a:solidFill>
            </a:endParaRPr>
          </a:p>
          <a:p>
            <a:pPr marL="0" indent="0">
              <a:lnSpc>
                <a:spcPct val="150000"/>
              </a:lnSpc>
              <a:spcBef>
                <a:spcPts val="0"/>
              </a:spcBef>
              <a:buFont typeface="Arial" panose="020B0604020202020204" pitchFamily="34" charset="0"/>
              <a:buNone/>
            </a:pPr>
            <a:endParaRPr lang="en-US" sz="1400">
              <a:solidFill>
                <a:schemeClr val="tx1">
                  <a:lumMod val="85000"/>
                  <a:lumOff val="15000"/>
                </a:schemeClr>
              </a:solidFill>
            </a:endParaRPr>
          </a:p>
        </p:txBody>
      </p:sp>
    </p:spTree>
    <p:extLst>
      <p:ext uri="{BB962C8B-B14F-4D97-AF65-F5344CB8AC3E}">
        <p14:creationId xmlns:p14="http://schemas.microsoft.com/office/powerpoint/2010/main" val="9801480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EA9B207E-7E8B-4374-BA8A-54E92607A24A}"/>
              </a:ext>
            </a:extLst>
          </p:cNvPr>
          <p:cNvSpPr>
            <a:spLocks noGrp="1"/>
          </p:cNvSpPr>
          <p:nvPr>
            <p:ph type="pic" sz="quarter" idx="10"/>
          </p:nvPr>
        </p:nvSpPr>
        <p:spPr/>
      </p:sp>
      <p:sp>
        <p:nvSpPr>
          <p:cNvPr id="20" name="Freeform: Shape 19">
            <a:extLst>
              <a:ext uri="{FF2B5EF4-FFF2-40B4-BE49-F238E27FC236}">
                <a16:creationId xmlns:a16="http://schemas.microsoft.com/office/drawing/2014/main" id="{08C75CEC-12A1-4269-BA1E-BB96F53431D7}"/>
              </a:ext>
            </a:extLst>
          </p:cNvPr>
          <p:cNvSpPr/>
          <p:nvPr/>
        </p:nvSpPr>
        <p:spPr>
          <a:xfrm>
            <a:off x="0" y="0"/>
            <a:ext cx="14881528" cy="10287000"/>
          </a:xfrm>
          <a:custGeom>
            <a:avLst/>
            <a:gdLst>
              <a:gd name="connsiteX0" fmla="*/ 0 w 14881528"/>
              <a:gd name="connsiteY0" fmla="*/ 0 h 10287000"/>
              <a:gd name="connsiteX1" fmla="*/ 562706 w 14881528"/>
              <a:gd name="connsiteY1" fmla="*/ 0 h 10287000"/>
              <a:gd name="connsiteX2" fmla="*/ 2865867 w 14881528"/>
              <a:gd name="connsiteY2" fmla="*/ 0 h 10287000"/>
              <a:gd name="connsiteX3" fmla="*/ 13092204 w 14881528"/>
              <a:gd name="connsiteY3" fmla="*/ 0 h 10287000"/>
              <a:gd name="connsiteX4" fmla="*/ 13233298 w 14881528"/>
              <a:gd name="connsiteY4" fmla="*/ 179544 h 10287000"/>
              <a:gd name="connsiteX5" fmla="*/ 14881528 w 14881528"/>
              <a:gd name="connsiteY5" fmla="*/ 5143500 h 10287000"/>
              <a:gd name="connsiteX6" fmla="*/ 13233298 w 14881528"/>
              <a:gd name="connsiteY6" fmla="*/ 10107456 h 10287000"/>
              <a:gd name="connsiteX7" fmla="*/ 13092204 w 14881528"/>
              <a:gd name="connsiteY7" fmla="*/ 10287000 h 10287000"/>
              <a:gd name="connsiteX8" fmla="*/ 2865867 w 14881528"/>
              <a:gd name="connsiteY8" fmla="*/ 10287000 h 10287000"/>
              <a:gd name="connsiteX9" fmla="*/ 562706 w 14881528"/>
              <a:gd name="connsiteY9" fmla="*/ 10287000 h 10287000"/>
              <a:gd name="connsiteX10" fmla="*/ 0 w 14881528"/>
              <a:gd name="connsiteY10"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81528" h="10287000">
                <a:moveTo>
                  <a:pt x="0" y="0"/>
                </a:moveTo>
                <a:lnTo>
                  <a:pt x="562706" y="0"/>
                </a:lnTo>
                <a:lnTo>
                  <a:pt x="2865867" y="0"/>
                </a:lnTo>
                <a:lnTo>
                  <a:pt x="13092204" y="0"/>
                </a:lnTo>
                <a:lnTo>
                  <a:pt x="13233298" y="179544"/>
                </a:lnTo>
                <a:cubicBezTo>
                  <a:pt x="14268492" y="1563762"/>
                  <a:pt x="14881528" y="3282040"/>
                  <a:pt x="14881528" y="5143500"/>
                </a:cubicBezTo>
                <a:cubicBezTo>
                  <a:pt x="14881528" y="7004960"/>
                  <a:pt x="14268492" y="8723238"/>
                  <a:pt x="13233298" y="10107456"/>
                </a:cubicBezTo>
                <a:lnTo>
                  <a:pt x="13092204" y="10287000"/>
                </a:lnTo>
                <a:lnTo>
                  <a:pt x="2865867" y="10287000"/>
                </a:lnTo>
                <a:lnTo>
                  <a:pt x="562706" y="10287000"/>
                </a:lnTo>
                <a:lnTo>
                  <a:pt x="0" y="102870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a:extLst>
              <a:ext uri="{FF2B5EF4-FFF2-40B4-BE49-F238E27FC236}">
                <a16:creationId xmlns:a16="http://schemas.microsoft.com/office/drawing/2014/main" id="{16382EA8-FD9C-4175-8184-A6C1D9D0E0D4}"/>
              </a:ext>
            </a:extLst>
          </p:cNvPr>
          <p:cNvSpPr txBox="1"/>
          <p:nvPr/>
        </p:nvSpPr>
        <p:spPr>
          <a:xfrm>
            <a:off x="1765105" y="5171681"/>
            <a:ext cx="9051596" cy="707886"/>
          </a:xfrm>
          <a:prstGeom prst="rect">
            <a:avLst/>
          </a:prstGeom>
          <a:noFill/>
        </p:spPr>
        <p:txBody>
          <a:bodyPr wrap="square" rtlCol="0">
            <a:spAutoFit/>
          </a:bodyPr>
          <a:lstStyle/>
          <a:p>
            <a:r>
              <a:rPr lang="en-US" sz="4000">
                <a:solidFill>
                  <a:schemeClr val="bg1"/>
                </a:solidFill>
                <a:latin typeface="+mj-lt"/>
              </a:rPr>
              <a:t>Our Big Number</a:t>
            </a:r>
          </a:p>
        </p:txBody>
      </p:sp>
      <p:sp>
        <p:nvSpPr>
          <p:cNvPr id="12" name="Rectangle 1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9891809-87A1-4F28-8579-232CAD8F9C4F}"/>
              </a:ext>
            </a:extLst>
          </p:cNvPr>
          <p:cNvSpPr/>
          <p:nvPr/>
        </p:nvSpPr>
        <p:spPr>
          <a:xfrm>
            <a:off x="1757680" y="7143860"/>
            <a:ext cx="7152640" cy="1025474"/>
          </a:xfrm>
          <a:prstGeom prst="rect">
            <a:avLst/>
          </a:prstGeom>
        </p:spPr>
        <p:txBody>
          <a:bodyPr wrap="square">
            <a:spAutoFit/>
          </a:bodyPr>
          <a:lstStyle/>
          <a:p>
            <a:pPr>
              <a:lnSpc>
                <a:spcPct val="150000"/>
              </a:lnSpc>
              <a:spcBef>
                <a:spcPts val="1200"/>
              </a:spcBef>
            </a:pPr>
            <a:r>
              <a:rPr lang="es-ES" altLang="zh-CN" sz="14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alpha val="70000"/>
                  </a:schemeClr>
                </a:solidFill>
                <a:ea typeface="Lato Light" panose="020F0502020204030203" pitchFamily="34" charset="0"/>
                <a:cs typeface="Lato Light" panose="020F0502020204030203" pitchFamily="34" charset="0"/>
              </a:rPr>
              <a:t>. </a:t>
            </a:r>
            <a:r>
              <a:rPr lang="es-ES" altLang="zh-CN" sz="14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13" name="TextBox 12">
            <a:extLst>
              <a:ext uri="{FF2B5EF4-FFF2-40B4-BE49-F238E27FC236}">
                <a16:creationId xmlns:a16="http://schemas.microsoft.com/office/drawing/2014/main" id="{C5A53874-C709-4CA5-8E33-C309D9EBBB19}"/>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alpha val="70000"/>
                  </a:schemeClr>
                </a:solidFill>
                <a:latin typeface="+mn-lt"/>
              </a:rPr>
              <a:t>©2022 MSLIDES Copyright</a:t>
            </a:r>
            <a:endParaRPr lang="zh-CN" altLang="en-US" sz="1200">
              <a:solidFill>
                <a:schemeClr val="bg1">
                  <a:alpha val="70000"/>
                </a:schemeClr>
              </a:solidFill>
              <a:latin typeface="+mn-lt"/>
            </a:endParaRPr>
          </a:p>
        </p:txBody>
      </p:sp>
      <p:sp>
        <p:nvSpPr>
          <p:cNvPr id="14" name="TextBox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5056554-3876-4F7E-8119-3E3C5D09A77E}"/>
              </a:ext>
            </a:extLst>
          </p:cNvPr>
          <p:cNvSpPr txBox="1"/>
          <p:nvPr/>
        </p:nvSpPr>
        <p:spPr>
          <a:xfrm>
            <a:off x="1765105" y="2389942"/>
            <a:ext cx="12560495" cy="2646878"/>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tabLst>
                <a:tab pos="9777413" algn="l"/>
              </a:tabLst>
            </a:pPr>
            <a:r>
              <a:rPr lang="en-US" altLang="zh-CN" sz="16600" spc="600">
                <a:solidFill>
                  <a:schemeClr val="bg1"/>
                </a:solidFill>
                <a:latin typeface="Outfit Black" pitchFamily="2" charset="0"/>
              </a:rPr>
              <a:t>1,825,000</a:t>
            </a:r>
          </a:p>
        </p:txBody>
      </p:sp>
      <p:grpSp>
        <p:nvGrpSpPr>
          <p:cNvPr id="17" name="Group 16">
            <a:extLst>
              <a:ext uri="{FF2B5EF4-FFF2-40B4-BE49-F238E27FC236}">
                <a16:creationId xmlns:a16="http://schemas.microsoft.com/office/drawing/2014/main" id="{B092505E-B5FC-48FD-B3FE-F7B80B8F6019}"/>
              </a:ext>
            </a:extLst>
          </p:cNvPr>
          <p:cNvGrpSpPr/>
          <p:nvPr/>
        </p:nvGrpSpPr>
        <p:grpSpPr>
          <a:xfrm flipH="1">
            <a:off x="822960" y="709613"/>
            <a:ext cx="1844618" cy="507417"/>
            <a:chOff x="15617882" y="823913"/>
            <a:chExt cx="1844618" cy="507417"/>
          </a:xfrm>
        </p:grpSpPr>
        <p:sp>
          <p:nvSpPr>
            <p:cNvPr id="18" name="Freeform 25">
              <a:extLst>
                <a:ext uri="{FF2B5EF4-FFF2-40B4-BE49-F238E27FC236}">
                  <a16:creationId xmlns:a16="http://schemas.microsoft.com/office/drawing/2014/main" id="{FE0C17ED-1727-4A45-AAE4-A66D889B8295}"/>
                </a:ext>
              </a:extLst>
            </p:cNvPr>
            <p:cNvSpPr/>
            <p:nvPr/>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9" name="TextBox 18">
              <a:extLst>
                <a:ext uri="{FF2B5EF4-FFF2-40B4-BE49-F238E27FC236}">
                  <a16:creationId xmlns:a16="http://schemas.microsoft.com/office/drawing/2014/main" id="{C3CA1EB9-C487-4C2E-A7AD-1E2F67679AEF}"/>
                </a:ext>
              </a:extLst>
            </p:cNvPr>
            <p:cNvSpPr txBox="1"/>
            <p:nvPr/>
          </p:nvSpPr>
          <p:spPr>
            <a:xfrm>
              <a:off x="15617882" y="862169"/>
              <a:ext cx="1276952" cy="430887"/>
            </a:xfrm>
            <a:prstGeom prst="rect">
              <a:avLst/>
            </a:prstGeom>
            <a:noFill/>
          </p:spPr>
          <p:txBody>
            <a:bodyPr wrap="square" rtlCol="0">
              <a:spAutoFit/>
            </a:bodyPr>
            <a:lstStyle/>
            <a:p>
              <a:r>
                <a:rPr lang="en-US" altLang="zh-CN" sz="1100">
                  <a:solidFill>
                    <a:schemeClr val="bg1"/>
                  </a:solidFill>
                </a:rPr>
                <a:t>Presentation Design</a:t>
              </a:r>
              <a:endParaRPr lang="en-US" sz="1100">
                <a:solidFill>
                  <a:schemeClr val="bg1"/>
                </a:solidFill>
              </a:endParaRPr>
            </a:p>
          </p:txBody>
        </p:sp>
      </p:grpSp>
    </p:spTree>
    <p:extLst>
      <p:ext uri="{BB962C8B-B14F-4D97-AF65-F5344CB8AC3E}">
        <p14:creationId xmlns:p14="http://schemas.microsoft.com/office/powerpoint/2010/main" val="893508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par>
                                <p:cTn id="8" presetID="0" presetClass="entr" presetSubtype="0" fill="hold" grpId="0" nodeType="withEffect">
                                  <p:stCondLst>
                                    <p:cond delay="0"/>
                                  </p:stCondLst>
                                  <p:iterate type="lt">
                                    <p:tmPct val="3000"/>
                                  </p:iterate>
                                  <p:childTnLst>
                                    <p:set>
                                      <p:cBhvr>
                                        <p:cTn id="9" dur="750" fill="hold">
                                          <p:stCondLst>
                                            <p:cond delay="0"/>
                                          </p:stCondLst>
                                        </p:cTn>
                                        <p:tgtEl>
                                          <p:spTgt spid="14"/>
                                        </p:tgtEl>
                                        <p:attrNameLst>
                                          <p:attrName>style.visibility</p:attrName>
                                        </p:attrNameLst>
                                      </p:cBhvr>
                                      <p:to>
                                        <p:strVal val="visible"/>
                                      </p:to>
                                    </p:set>
                                    <p:anim to="" calcmode="lin" valueType="num">
                                      <p:cBhvr>
                                        <p:cTn id="10" dur="750" fill="hold">
                                          <p:stCondLst>
                                            <p:cond delay="0"/>
                                          </p:stCondLst>
                                        </p:cTn>
                                        <p:tgtEl>
                                          <p:spTgt spid="14"/>
                                        </p:tgtEl>
                                        <p:attrNameLst>
                                          <p:attrName>ppt_x</p:attrName>
                                        </p:attrNameLst>
                                      </p:cBhvr>
                                      <p:tavLst>
                                        <p:tav tm="0" fmla="#ppt_x+#ppt_w*((1.5-1.5*$)^3-(1.5-1.5*$)^2)">
                                          <p:val>
                                            <p:strVal val="0"/>
                                          </p:val>
                                        </p:tav>
                                        <p:tav tm="100000">
                                          <p:val>
                                            <p:strVal val="1"/>
                                          </p:val>
                                        </p:tav>
                                      </p:tavLst>
                                    </p:anim>
                                    <p:animEffect filter="fade">
                                      <p:cBhvr>
                                        <p:cTn id="11" dur="750">
                                          <p:stCondLst>
                                            <p:cond delay="0"/>
                                          </p:stCondLst>
                                        </p:cTn>
                                        <p:tgtEl>
                                          <p:spTgt spid="14"/>
                                        </p:tgtEl>
                                      </p:cBhvr>
                                    </p:animEffect>
                                  </p:childTnLst>
                                </p:cTn>
                              </p:par>
                              <p:par>
                                <p:cTn id="12" presetID="0" presetClass="entr" presetSubtype="0" fill="hold" grpId="0" nodeType="withEffect">
                                  <p:stCondLst>
                                    <p:cond delay="0"/>
                                  </p:stCondLst>
                                  <p:iterate type="lt">
                                    <p:tmPct val="3000"/>
                                  </p:iterate>
                                  <p:childTnLst>
                                    <p:set>
                                      <p:cBhvr>
                                        <p:cTn id="13" dur="750" fill="hold">
                                          <p:stCondLst>
                                            <p:cond delay="0"/>
                                          </p:stCondLst>
                                        </p:cTn>
                                        <p:tgtEl>
                                          <p:spTgt spid="11"/>
                                        </p:tgtEl>
                                        <p:attrNameLst>
                                          <p:attrName>style.visibility</p:attrName>
                                        </p:attrNameLst>
                                      </p:cBhvr>
                                      <p:to>
                                        <p:strVal val="visible"/>
                                      </p:to>
                                    </p:set>
                                    <p:anim to="" calcmode="lin" valueType="num">
                                      <p:cBhvr>
                                        <p:cTn id="14"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15" dur="750">
                                          <p:stCondLst>
                                            <p:cond delay="0"/>
                                          </p:stCondLst>
                                        </p:cTn>
                                        <p:tgtEl>
                                          <p:spTgt spid="11"/>
                                        </p:tgtEl>
                                      </p:cBhvr>
                                    </p:animEffect>
                                  </p:childTnLst>
                                </p:cTn>
                              </p:par>
                            </p:childTnLst>
                          </p:cTn>
                        </p:par>
                        <p:par>
                          <p:cTn id="16" fill="hold">
                            <p:stCondLst>
                              <p:cond delay="998"/>
                            </p:stCondLst>
                            <p:childTnLst>
                              <p:par>
                                <p:cTn id="17" presetID="10" presetClass="entr" presetSubtype="0" fill="hold" grpId="0"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11" grpId="0"/>
      <p:bldP spid="12" grpId="0"/>
      <p:bldP spid="14"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050C1DC-FE8A-433B-9757-61E1B4601859}"/>
              </a:ext>
            </a:extLst>
          </p:cNvPr>
          <p:cNvGrpSpPr/>
          <p:nvPr/>
        </p:nvGrpSpPr>
        <p:grpSpPr>
          <a:xfrm>
            <a:off x="1502287" y="2834842"/>
            <a:ext cx="4617316" cy="4617316"/>
            <a:chOff x="1502287" y="2834842"/>
            <a:chExt cx="4617316" cy="4617316"/>
          </a:xfrm>
        </p:grpSpPr>
        <p:sp>
          <p:nvSpPr>
            <p:cNvPr id="3" name="Oval 21">
              <a:extLst>
                <a:ext uri="{FF2B5EF4-FFF2-40B4-BE49-F238E27FC236}">
                  <a16:creationId xmlns:a16="http://schemas.microsoft.com/office/drawing/2014/main" id="{5EC703BD-7E4F-4987-97B0-979AED171FC9}"/>
                </a:ext>
              </a:extLst>
            </p:cNvPr>
            <p:cNvSpPr/>
            <p:nvPr/>
          </p:nvSpPr>
          <p:spPr>
            <a:xfrm>
              <a:off x="1502287" y="2834842"/>
              <a:ext cx="4617316" cy="4617316"/>
            </a:xfrm>
            <a:prstGeom prst="ellipse">
              <a:avLst/>
            </a:prstGeom>
            <a:solidFill>
              <a:schemeClr val="accent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5400" dirty="0">
                <a:solidFill>
                  <a:schemeClr val="bg1"/>
                </a:solidFill>
                <a:latin typeface="Outfit" pitchFamily="2" charset="0"/>
                <a:ea typeface="字魂105号-简雅黑" panose="00000500000000000000" pitchFamily="2" charset="-122"/>
              </a:endParaRPr>
            </a:p>
          </p:txBody>
        </p:sp>
        <p:sp>
          <p:nvSpPr>
            <p:cNvPr id="4" name="Google Shape;2533;p68">
              <a:extLst>
                <a:ext uri="{FF2B5EF4-FFF2-40B4-BE49-F238E27FC236}">
                  <a16:creationId xmlns:a16="http://schemas.microsoft.com/office/drawing/2014/main" id="{9F2A1EEC-EC10-4C62-AF17-FD6FE232486C}"/>
                </a:ext>
              </a:extLst>
            </p:cNvPr>
            <p:cNvSpPr txBox="1">
              <a:spLocks/>
            </p:cNvSpPr>
            <p:nvPr/>
          </p:nvSpPr>
          <p:spPr>
            <a:xfrm>
              <a:off x="1813728" y="3647802"/>
              <a:ext cx="3994436"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9600">
                  <a:solidFill>
                    <a:schemeClr val="bg1"/>
                  </a:solidFill>
                  <a:latin typeface="Outfit Black" pitchFamily="2" charset="0"/>
                </a:rPr>
                <a:t>1.3m</a:t>
              </a:r>
            </a:p>
          </p:txBody>
        </p:sp>
        <p:sp>
          <p:nvSpPr>
            <p:cNvPr id="5" name="TextBox 4">
              <a:extLst>
                <a:ext uri="{FF2B5EF4-FFF2-40B4-BE49-F238E27FC236}">
                  <a16:creationId xmlns:a16="http://schemas.microsoft.com/office/drawing/2014/main" id="{D999AB94-8F05-4DFD-87BD-D738025E0BA4}"/>
                </a:ext>
              </a:extLst>
            </p:cNvPr>
            <p:cNvSpPr txBox="1"/>
            <p:nvPr/>
          </p:nvSpPr>
          <p:spPr>
            <a:xfrm>
              <a:off x="2145891" y="5744145"/>
              <a:ext cx="3291840" cy="461665"/>
            </a:xfrm>
            <a:prstGeom prst="rect">
              <a:avLst/>
            </a:prstGeom>
            <a:noFill/>
          </p:spPr>
          <p:txBody>
            <a:bodyPr wrap="square">
              <a:spAutoFit/>
            </a:bodyPr>
            <a:lstStyle/>
            <a:p>
              <a:pPr algn="ctr">
                <a:spcBef>
                  <a:spcPts val="2400"/>
                </a:spcBef>
                <a:buSzPct val="50000"/>
              </a:pPr>
              <a:r>
                <a:rPr lang="es-ES" altLang="zh-CN" sz="2400">
                  <a:solidFill>
                    <a:schemeClr val="bg1"/>
                  </a:solidFill>
                  <a:latin typeface="+mj-lt"/>
                  <a:ea typeface="Lato Light" panose="020F0502020204030203" pitchFamily="34" charset="0"/>
                  <a:cs typeface="Lato Light" panose="020F0502020204030203" pitchFamily="34" charset="0"/>
                </a:rPr>
                <a:t>Simple and powerful</a:t>
              </a:r>
            </a:p>
          </p:txBody>
        </p:sp>
      </p:grpSp>
      <p:grpSp>
        <p:nvGrpSpPr>
          <p:cNvPr id="6" name="Group 5">
            <a:extLst>
              <a:ext uri="{FF2B5EF4-FFF2-40B4-BE49-F238E27FC236}">
                <a16:creationId xmlns:a16="http://schemas.microsoft.com/office/drawing/2014/main" id="{CE9920DA-87F8-476F-8BB8-A310E633C0FA}"/>
              </a:ext>
            </a:extLst>
          </p:cNvPr>
          <p:cNvGrpSpPr/>
          <p:nvPr/>
        </p:nvGrpSpPr>
        <p:grpSpPr>
          <a:xfrm>
            <a:off x="6835342" y="2834842"/>
            <a:ext cx="4617316" cy="4617316"/>
            <a:chOff x="6835342" y="2834842"/>
            <a:chExt cx="4617316" cy="4617316"/>
          </a:xfrm>
        </p:grpSpPr>
        <p:sp>
          <p:nvSpPr>
            <p:cNvPr id="7" name="Oval 23">
              <a:extLst>
                <a:ext uri="{FF2B5EF4-FFF2-40B4-BE49-F238E27FC236}">
                  <a16:creationId xmlns:a16="http://schemas.microsoft.com/office/drawing/2014/main" id="{8309364A-0431-455E-AB17-AE7CCB5CF5F3}"/>
                </a:ext>
              </a:extLst>
            </p:cNvPr>
            <p:cNvSpPr/>
            <p:nvPr/>
          </p:nvSpPr>
          <p:spPr>
            <a:xfrm>
              <a:off x="6835342" y="2834842"/>
              <a:ext cx="4617316" cy="4617316"/>
            </a:xfrm>
            <a:prstGeom prst="ellipse">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5400" dirty="0">
                <a:solidFill>
                  <a:schemeClr val="bg1"/>
                </a:solidFill>
                <a:latin typeface="Outfit" pitchFamily="2" charset="0"/>
                <a:ea typeface="字魂105号-简雅黑" panose="00000500000000000000" pitchFamily="2" charset="-122"/>
              </a:endParaRPr>
            </a:p>
          </p:txBody>
        </p:sp>
        <p:sp>
          <p:nvSpPr>
            <p:cNvPr id="8" name="Google Shape;2535;p68">
              <a:extLst>
                <a:ext uri="{FF2B5EF4-FFF2-40B4-BE49-F238E27FC236}">
                  <a16:creationId xmlns:a16="http://schemas.microsoft.com/office/drawing/2014/main" id="{4C67D291-76F0-4F37-8AC2-D5D2116C6A17}"/>
                </a:ext>
              </a:extLst>
            </p:cNvPr>
            <p:cNvSpPr txBox="1">
              <a:spLocks/>
            </p:cNvSpPr>
            <p:nvPr/>
          </p:nvSpPr>
          <p:spPr>
            <a:xfrm>
              <a:off x="7108113" y="3647802"/>
              <a:ext cx="4071776"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9600">
                  <a:solidFill>
                    <a:schemeClr val="bg1"/>
                  </a:solidFill>
                  <a:latin typeface="Outfit Black" pitchFamily="2" charset="0"/>
                </a:rPr>
                <a:t>300k</a:t>
              </a:r>
            </a:p>
          </p:txBody>
        </p:sp>
        <p:sp>
          <p:nvSpPr>
            <p:cNvPr id="9" name="TextBox 8">
              <a:extLst>
                <a:ext uri="{FF2B5EF4-FFF2-40B4-BE49-F238E27FC236}">
                  <a16:creationId xmlns:a16="http://schemas.microsoft.com/office/drawing/2014/main" id="{456CE78C-ABEB-438D-8F47-6A14EE786FD9}"/>
                </a:ext>
              </a:extLst>
            </p:cNvPr>
            <p:cNvSpPr txBox="1"/>
            <p:nvPr/>
          </p:nvSpPr>
          <p:spPr>
            <a:xfrm>
              <a:off x="7498080" y="5744145"/>
              <a:ext cx="3291840" cy="461665"/>
            </a:xfrm>
            <a:prstGeom prst="rect">
              <a:avLst/>
            </a:prstGeom>
            <a:noFill/>
          </p:spPr>
          <p:txBody>
            <a:bodyPr wrap="square">
              <a:spAutoFit/>
            </a:bodyPr>
            <a:lstStyle/>
            <a:p>
              <a:pPr algn="ctr">
                <a:spcBef>
                  <a:spcPts val="2400"/>
                </a:spcBef>
                <a:buSzPct val="50000"/>
              </a:pPr>
              <a:r>
                <a:rPr lang="es-ES" altLang="zh-CN" sz="2400">
                  <a:solidFill>
                    <a:schemeClr val="bg1"/>
                  </a:solidFill>
                  <a:latin typeface="+mj-lt"/>
                  <a:ea typeface="Lato Light" panose="020F0502020204030203" pitchFamily="34" charset="0"/>
                  <a:cs typeface="Lato Light" panose="020F0502020204030203" pitchFamily="34" charset="0"/>
                </a:rPr>
                <a:t>Creative and Useful</a:t>
              </a:r>
            </a:p>
          </p:txBody>
        </p:sp>
      </p:grpSp>
      <p:grpSp>
        <p:nvGrpSpPr>
          <p:cNvPr id="10" name="Group 9">
            <a:extLst>
              <a:ext uri="{FF2B5EF4-FFF2-40B4-BE49-F238E27FC236}">
                <a16:creationId xmlns:a16="http://schemas.microsoft.com/office/drawing/2014/main" id="{56EEAAA7-046C-4D91-8CFF-89C5B5A79D90}"/>
              </a:ext>
            </a:extLst>
          </p:cNvPr>
          <p:cNvGrpSpPr/>
          <p:nvPr/>
        </p:nvGrpSpPr>
        <p:grpSpPr>
          <a:xfrm>
            <a:off x="12168396" y="2834842"/>
            <a:ext cx="4617316" cy="4617316"/>
            <a:chOff x="12168396" y="2834842"/>
            <a:chExt cx="4617316" cy="4617316"/>
          </a:xfrm>
        </p:grpSpPr>
        <p:sp>
          <p:nvSpPr>
            <p:cNvPr id="11" name="Oval 25">
              <a:extLst>
                <a:ext uri="{FF2B5EF4-FFF2-40B4-BE49-F238E27FC236}">
                  <a16:creationId xmlns:a16="http://schemas.microsoft.com/office/drawing/2014/main" id="{7FFBFF85-81C0-4571-B453-5BEC357D8C7E}"/>
                </a:ext>
              </a:extLst>
            </p:cNvPr>
            <p:cNvSpPr/>
            <p:nvPr/>
          </p:nvSpPr>
          <p:spPr>
            <a:xfrm>
              <a:off x="12168396" y="2834842"/>
              <a:ext cx="4617316" cy="4617316"/>
            </a:xfrm>
            <a:prstGeom prst="ellipse">
              <a:avLst/>
            </a:prstGeom>
            <a:solidFill>
              <a:schemeClr val="accent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5400" dirty="0">
                <a:solidFill>
                  <a:schemeClr val="bg1"/>
                </a:solidFill>
                <a:latin typeface="Outfit" pitchFamily="2" charset="0"/>
                <a:ea typeface="字魂105号-简雅黑" panose="00000500000000000000" pitchFamily="2" charset="-122"/>
              </a:endParaRPr>
            </a:p>
          </p:txBody>
        </p:sp>
        <p:sp>
          <p:nvSpPr>
            <p:cNvPr id="12" name="Google Shape;2537;p68">
              <a:extLst>
                <a:ext uri="{FF2B5EF4-FFF2-40B4-BE49-F238E27FC236}">
                  <a16:creationId xmlns:a16="http://schemas.microsoft.com/office/drawing/2014/main" id="{C87B79AC-4F27-4D2D-B5F3-F040A116D138}"/>
                </a:ext>
              </a:extLst>
            </p:cNvPr>
            <p:cNvSpPr txBox="1">
              <a:spLocks/>
            </p:cNvSpPr>
            <p:nvPr/>
          </p:nvSpPr>
          <p:spPr>
            <a:xfrm>
              <a:off x="12441167" y="3647802"/>
              <a:ext cx="4071776"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9600">
                  <a:solidFill>
                    <a:schemeClr val="bg1"/>
                  </a:solidFill>
                  <a:latin typeface="Outfit Black" pitchFamily="2" charset="0"/>
                </a:rPr>
                <a:t>700k</a:t>
              </a:r>
            </a:p>
          </p:txBody>
        </p:sp>
        <p:sp>
          <p:nvSpPr>
            <p:cNvPr id="13" name="TextBox 12">
              <a:extLst>
                <a:ext uri="{FF2B5EF4-FFF2-40B4-BE49-F238E27FC236}">
                  <a16:creationId xmlns:a16="http://schemas.microsoft.com/office/drawing/2014/main" id="{A94BB645-0931-4536-9E5C-314045580D68}"/>
                </a:ext>
              </a:extLst>
            </p:cNvPr>
            <p:cNvSpPr txBox="1"/>
            <p:nvPr/>
          </p:nvSpPr>
          <p:spPr>
            <a:xfrm>
              <a:off x="12850269" y="5744145"/>
              <a:ext cx="3291840" cy="461665"/>
            </a:xfrm>
            <a:prstGeom prst="rect">
              <a:avLst/>
            </a:prstGeom>
            <a:noFill/>
          </p:spPr>
          <p:txBody>
            <a:bodyPr wrap="square">
              <a:spAutoFit/>
            </a:bodyPr>
            <a:lstStyle/>
            <a:p>
              <a:pPr algn="ctr">
                <a:spcBef>
                  <a:spcPts val="2400"/>
                </a:spcBef>
                <a:buSzPct val="50000"/>
              </a:pPr>
              <a:r>
                <a:rPr lang="es-ES" altLang="zh-CN" sz="2400">
                  <a:solidFill>
                    <a:schemeClr val="bg1"/>
                  </a:solidFill>
                  <a:latin typeface="+mj-lt"/>
                  <a:ea typeface="Lato Light" panose="020F0502020204030203" pitchFamily="34" charset="0"/>
                  <a:cs typeface="Lato Light" panose="020F0502020204030203" pitchFamily="34" charset="0"/>
                </a:rPr>
                <a:t>Flexible and creative</a:t>
              </a:r>
            </a:p>
          </p:txBody>
        </p:sp>
      </p:grpSp>
    </p:spTree>
    <p:extLst>
      <p:ext uri="{BB962C8B-B14F-4D97-AF65-F5344CB8AC3E}">
        <p14:creationId xmlns:p14="http://schemas.microsoft.com/office/powerpoint/2010/main" val="17575841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14:presetBounceEnd="59000">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14:bounceEnd="59000">
                                          <p:cBhvr additive="base">
                                            <p:cTn id="11" dur="1250" fill="hold"/>
                                            <p:tgtEl>
                                              <p:spTgt spid="6"/>
                                            </p:tgtEl>
                                            <p:attrNameLst>
                                              <p:attrName>ppt_x</p:attrName>
                                            </p:attrNameLst>
                                          </p:cBhvr>
                                          <p:tavLst>
                                            <p:tav tm="0">
                                              <p:val>
                                                <p:strVal val="#ppt_x"/>
                                              </p:val>
                                            </p:tav>
                                            <p:tav tm="100000">
                                              <p:val>
                                                <p:strVal val="#ppt_x"/>
                                              </p:val>
                                            </p:tav>
                                          </p:tavLst>
                                        </p:anim>
                                        <p:anim calcmode="lin" valueType="num" p14:bounceEnd="59000">
                                          <p:cBhvr additive="base">
                                            <p:cTn id="12" dur="125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59000">
                                      <p:stCondLst>
                                        <p:cond delay="200"/>
                                      </p:stCondLst>
                                      <p:childTnLst>
                                        <p:set>
                                          <p:cBhvr>
                                            <p:cTn id="14" dur="1" fill="hold">
                                              <p:stCondLst>
                                                <p:cond delay="0"/>
                                              </p:stCondLst>
                                            </p:cTn>
                                            <p:tgtEl>
                                              <p:spTgt spid="10"/>
                                            </p:tgtEl>
                                            <p:attrNameLst>
                                              <p:attrName>style.visibility</p:attrName>
                                            </p:attrNameLst>
                                          </p:cBhvr>
                                          <p:to>
                                            <p:strVal val="visible"/>
                                          </p:to>
                                        </p:set>
                                        <p:anim calcmode="lin" valueType="num" p14:bounceEnd="59000">
                                          <p:cBhvr additive="base">
                                            <p:cTn id="15" dur="1250" fill="hold"/>
                                            <p:tgtEl>
                                              <p:spTgt spid="10"/>
                                            </p:tgtEl>
                                            <p:attrNameLst>
                                              <p:attrName>ppt_x</p:attrName>
                                            </p:attrNameLst>
                                          </p:cBhvr>
                                          <p:tavLst>
                                            <p:tav tm="0">
                                              <p:val>
                                                <p:strVal val="#ppt_x"/>
                                              </p:val>
                                            </p:tav>
                                            <p:tav tm="100000">
                                              <p:val>
                                                <p:strVal val="#ppt_x"/>
                                              </p:val>
                                            </p:tav>
                                          </p:tavLst>
                                        </p:anim>
                                        <p:anim calcmode="lin" valueType="num" p14:bounceEnd="59000">
                                          <p:cBhvr additive="base">
                                            <p:cTn id="16" dur="125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250" fill="hold"/>
                                            <p:tgtEl>
                                              <p:spTgt spid="6"/>
                                            </p:tgtEl>
                                            <p:attrNameLst>
                                              <p:attrName>ppt_x</p:attrName>
                                            </p:attrNameLst>
                                          </p:cBhvr>
                                          <p:tavLst>
                                            <p:tav tm="0">
                                              <p:val>
                                                <p:strVal val="#ppt_x"/>
                                              </p:val>
                                            </p:tav>
                                            <p:tav tm="100000">
                                              <p:val>
                                                <p:strVal val="#ppt_x"/>
                                              </p:val>
                                            </p:tav>
                                          </p:tavLst>
                                        </p:anim>
                                        <p:anim calcmode="lin" valueType="num">
                                          <p:cBhvr additive="base">
                                            <p:cTn id="12" dur="125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2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250" fill="hold"/>
                                            <p:tgtEl>
                                              <p:spTgt spid="10"/>
                                            </p:tgtEl>
                                            <p:attrNameLst>
                                              <p:attrName>ppt_x</p:attrName>
                                            </p:attrNameLst>
                                          </p:cBhvr>
                                          <p:tavLst>
                                            <p:tav tm="0">
                                              <p:val>
                                                <p:strVal val="#ppt_x"/>
                                              </p:val>
                                            </p:tav>
                                            <p:tav tm="100000">
                                              <p:val>
                                                <p:strVal val="#ppt_x"/>
                                              </p:val>
                                            </p:tav>
                                          </p:tavLst>
                                        </p:anim>
                                        <p:anim calcmode="lin" valueType="num">
                                          <p:cBhvr additive="base">
                                            <p:cTn id="16" dur="125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C9F4008D-0517-4738-AD83-BC9702964B32}"/>
              </a:ext>
            </a:extLst>
          </p:cNvPr>
          <p:cNvSpPr>
            <a:spLocks noGrp="1"/>
          </p:cNvSpPr>
          <p:nvPr>
            <p:ph type="pic" sz="quarter" idx="10"/>
          </p:nvPr>
        </p:nvSpPr>
        <p:spPr/>
      </p:sp>
      <p:sp>
        <p:nvSpPr>
          <p:cNvPr id="2" name="Rectangle: Rounded Corners 97">
            <a:extLst>
              <a:ext uri="{FF2B5EF4-FFF2-40B4-BE49-F238E27FC236}">
                <a16:creationId xmlns:a16="http://schemas.microsoft.com/office/drawing/2014/main" id="{E73EEF0F-8746-4A5E-B977-1FC85ABD1399}"/>
              </a:ext>
            </a:extLst>
          </p:cNvPr>
          <p:cNvSpPr/>
          <p:nvPr/>
        </p:nvSpPr>
        <p:spPr>
          <a:xfrm>
            <a:off x="3231164" y="2859143"/>
            <a:ext cx="11825673" cy="4568715"/>
          </a:xfrm>
          <a:prstGeom prst="roundRect">
            <a:avLst>
              <a:gd name="adj" fmla="val 10056"/>
            </a:avLst>
          </a:prstGeom>
          <a:solidFill>
            <a:schemeClr val="bg1"/>
          </a:solidFill>
          <a:ln>
            <a:noFill/>
          </a:ln>
          <a:effectLst>
            <a:outerShdw blurRad="381000" dist="63500" dir="8100000" sx="103000" sy="103000" algn="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Light" panose="020B0502040204020203" pitchFamily="34" charset="-122"/>
              <a:ea typeface="Microsoft YaHei Light" panose="020B0502040204020203" pitchFamily="34" charset="-122"/>
            </a:endParaRPr>
          </a:p>
        </p:txBody>
      </p:sp>
      <p:sp>
        <p:nvSpPr>
          <p:cNvPr id="10" name="TextBox 9">
            <a:extLst>
              <a:ext uri="{FF2B5EF4-FFF2-40B4-BE49-F238E27FC236}">
                <a16:creationId xmlns:a16="http://schemas.microsoft.com/office/drawing/2014/main" id="{9A52D64D-0CAD-4B2A-8EA5-978C002FE930}"/>
              </a:ext>
            </a:extLst>
          </p:cNvPr>
          <p:cNvSpPr txBox="1"/>
          <p:nvPr/>
        </p:nvSpPr>
        <p:spPr>
          <a:xfrm>
            <a:off x="4216399" y="3566145"/>
            <a:ext cx="4270295" cy="3154710"/>
          </a:xfrm>
          <a:prstGeom prst="rect">
            <a:avLst/>
          </a:prstGeom>
          <a:noFill/>
        </p:spPr>
        <p:txBody>
          <a:bodyPr wrap="square" rtlCol="0">
            <a:spAutoFit/>
          </a:bodyPr>
          <a:lstStyle/>
          <a:p>
            <a:r>
              <a:rPr lang="en-US" sz="19900">
                <a:solidFill>
                  <a:schemeClr val="accent1"/>
                </a:solidFill>
                <a:latin typeface="Outfit Black" pitchFamily="2" charset="0"/>
              </a:rPr>
              <a:t>03</a:t>
            </a:r>
          </a:p>
        </p:txBody>
      </p:sp>
      <p:cxnSp>
        <p:nvCxnSpPr>
          <p:cNvPr id="5" name="Straight Connector 100">
            <a:extLst>
              <a:ext uri="{FF2B5EF4-FFF2-40B4-BE49-F238E27FC236}">
                <a16:creationId xmlns:a16="http://schemas.microsoft.com/office/drawing/2014/main" id="{B3CE2787-9A2B-4F71-BF6A-E4011473F59F}"/>
              </a:ext>
            </a:extLst>
          </p:cNvPr>
          <p:cNvCxnSpPr/>
          <p:nvPr/>
        </p:nvCxnSpPr>
        <p:spPr>
          <a:xfrm>
            <a:off x="8122195" y="3582339"/>
            <a:ext cx="0" cy="312232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F46298C5-4F87-495B-9601-407AED229F8E}"/>
              </a:ext>
            </a:extLst>
          </p:cNvPr>
          <p:cNvSpPr txBox="1"/>
          <p:nvPr/>
        </p:nvSpPr>
        <p:spPr>
          <a:xfrm flipH="1">
            <a:off x="9022637" y="3870097"/>
            <a:ext cx="4670594" cy="1754326"/>
          </a:xfrm>
          <a:prstGeom prst="rect">
            <a:avLst/>
          </a:prstGeom>
          <a:noFill/>
        </p:spPr>
        <p:txBody>
          <a:bodyPr wrap="square" rtlCol="0">
            <a:spAutoFit/>
          </a:bodyPr>
          <a:lstStyle/>
          <a:p>
            <a:pPr>
              <a:spcBef>
                <a:spcPts val="1200"/>
              </a:spcBef>
            </a:pPr>
            <a:r>
              <a:rPr lang="en-US" sz="5400">
                <a:solidFill>
                  <a:schemeClr val="tx1">
                    <a:lumMod val="85000"/>
                    <a:lumOff val="15000"/>
                  </a:schemeClr>
                </a:solidFill>
                <a:latin typeface="Outfit Black" pitchFamily="2" charset="0"/>
              </a:rPr>
              <a:t>More Infographic</a:t>
            </a:r>
          </a:p>
        </p:txBody>
      </p:sp>
      <p:sp>
        <p:nvSpPr>
          <p:cNvPr id="12" name="Rectangle 8"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598A63BF-ECF8-443D-9F31-0EF368522E72}"/>
              </a:ext>
            </a:extLst>
          </p:cNvPr>
          <p:cNvSpPr/>
          <p:nvPr/>
        </p:nvSpPr>
        <p:spPr>
          <a:xfrm flipH="1">
            <a:off x="9032890" y="5972556"/>
            <a:ext cx="5292709" cy="379143"/>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endParaRPr lang="es-ES" altLang="zh-CN" sz="14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2202433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1000" fill="hold"/>
                                        <p:tgtEl>
                                          <p:spTgt spid="10"/>
                                        </p:tgtEl>
                                        <p:attrNameLst>
                                          <p:attrName>ppt_w</p:attrName>
                                        </p:attrNameLst>
                                      </p:cBhvr>
                                      <p:tavLst>
                                        <p:tav tm="0">
                                          <p:val>
                                            <p:fltVal val="0"/>
                                          </p:val>
                                        </p:tav>
                                        <p:tav tm="100000">
                                          <p:val>
                                            <p:strVal val="#ppt_w"/>
                                          </p:val>
                                        </p:tav>
                                      </p:tavLst>
                                    </p:anim>
                                    <p:anim calcmode="lin" valueType="num">
                                      <p:cBhvr>
                                        <p:cTn id="13" dur="1000" fill="hold"/>
                                        <p:tgtEl>
                                          <p:spTgt spid="10"/>
                                        </p:tgtEl>
                                        <p:attrNameLst>
                                          <p:attrName>ppt_h</p:attrName>
                                        </p:attrNameLst>
                                      </p:cBhvr>
                                      <p:tavLst>
                                        <p:tav tm="0">
                                          <p:val>
                                            <p:fltVal val="0"/>
                                          </p:val>
                                        </p:tav>
                                        <p:tav tm="100000">
                                          <p:val>
                                            <p:strVal val="#ppt_h"/>
                                          </p:val>
                                        </p:tav>
                                      </p:tavLst>
                                    </p:anim>
                                    <p:animEffect transition="in" filter="fade">
                                      <p:cBhvr>
                                        <p:cTn id="14" dur="1000"/>
                                        <p:tgtEl>
                                          <p:spTgt spid="10"/>
                                        </p:tgtEl>
                                      </p:cBhvr>
                                    </p:animEffect>
                                  </p:childTnLst>
                                </p:cTn>
                              </p:par>
                              <p:par>
                                <p:cTn id="15" presetID="2" presetClass="entr" presetSubtype="4" decel="10000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1000" fill="hold"/>
                                        <p:tgtEl>
                                          <p:spTgt spid="5"/>
                                        </p:tgtEl>
                                        <p:attrNameLst>
                                          <p:attrName>ppt_x</p:attrName>
                                        </p:attrNameLst>
                                      </p:cBhvr>
                                      <p:tavLst>
                                        <p:tav tm="0">
                                          <p:val>
                                            <p:strVal val="#ppt_x"/>
                                          </p:val>
                                        </p:tav>
                                        <p:tav tm="100000">
                                          <p:val>
                                            <p:strVal val="#ppt_x"/>
                                          </p:val>
                                        </p:tav>
                                      </p:tavLst>
                                    </p:anim>
                                    <p:anim calcmode="lin" valueType="num">
                                      <p:cBhvr additive="base">
                                        <p:cTn id="18" dur="1000" fill="hold"/>
                                        <p:tgtEl>
                                          <p:spTgt spid="5"/>
                                        </p:tgtEl>
                                        <p:attrNameLst>
                                          <p:attrName>ppt_y</p:attrName>
                                        </p:attrNameLst>
                                      </p:cBhvr>
                                      <p:tavLst>
                                        <p:tav tm="0">
                                          <p:val>
                                            <p:strVal val="1+#ppt_h/2"/>
                                          </p:val>
                                        </p:tav>
                                        <p:tav tm="100000">
                                          <p:val>
                                            <p:strVal val="#ppt_y"/>
                                          </p:val>
                                        </p:tav>
                                      </p:tavLst>
                                    </p:anim>
                                  </p:childTnLst>
                                </p:cTn>
                              </p:par>
                              <p:par>
                                <p:cTn id="19" presetID="0" presetClass="entr" presetSubtype="0" fill="hold" grpId="0" nodeType="withEffect">
                                  <p:stCondLst>
                                    <p:cond delay="0"/>
                                  </p:stCondLst>
                                  <p:iterate type="lt">
                                    <p:tmPct val="3000"/>
                                  </p:iterate>
                                  <p:childTnLst>
                                    <p:set>
                                      <p:cBhvr>
                                        <p:cTn id="20" dur="750" fill="hold">
                                          <p:stCondLst>
                                            <p:cond delay="0"/>
                                          </p:stCondLst>
                                        </p:cTn>
                                        <p:tgtEl>
                                          <p:spTgt spid="11"/>
                                        </p:tgtEl>
                                        <p:attrNameLst>
                                          <p:attrName>style.visibility</p:attrName>
                                        </p:attrNameLst>
                                      </p:cBhvr>
                                      <p:to>
                                        <p:strVal val="visible"/>
                                      </p:to>
                                    </p:set>
                                    <p:anim to="" calcmode="lin" valueType="num">
                                      <p:cBhvr>
                                        <p:cTn id="21"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22" dur="750">
                                          <p:stCondLst>
                                            <p:cond delay="0"/>
                                          </p:stCondLst>
                                        </p:cTn>
                                        <p:tgtEl>
                                          <p:spTgt spid="11"/>
                                        </p:tgtEl>
                                      </p:cBhvr>
                                    </p:animEffect>
                                  </p:childTnLst>
                                </p:cTn>
                              </p:par>
                            </p:childTnLst>
                          </p:cTn>
                        </p:par>
                        <p:par>
                          <p:cTn id="23" fill="hold">
                            <p:stCondLst>
                              <p:cond delay="2065"/>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0" grpId="0"/>
      <p:bldP spid="11" grpId="0"/>
      <p:bldP spid="1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741C3122-3CE1-485F-91B8-3FCF3E01B90B}"/>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Our Services</a:t>
            </a:r>
            <a:endParaRPr lang="en-US" sz="6000">
              <a:latin typeface="Outfit Black" pitchFamily="2" charset="0"/>
            </a:endParaRPr>
          </a:p>
        </p:txBody>
      </p:sp>
      <p:grpSp>
        <p:nvGrpSpPr>
          <p:cNvPr id="3" name="Group 2">
            <a:extLst>
              <a:ext uri="{FF2B5EF4-FFF2-40B4-BE49-F238E27FC236}">
                <a16:creationId xmlns:a16="http://schemas.microsoft.com/office/drawing/2014/main" id="{78358E8D-D966-46B6-AC84-1A69AF7E68F9}"/>
              </a:ext>
            </a:extLst>
          </p:cNvPr>
          <p:cNvGrpSpPr/>
          <p:nvPr/>
        </p:nvGrpSpPr>
        <p:grpSpPr>
          <a:xfrm>
            <a:off x="1886811" y="3413672"/>
            <a:ext cx="4114800" cy="1837538"/>
            <a:chOff x="1783179" y="6781800"/>
            <a:chExt cx="4099461" cy="1837538"/>
          </a:xfrm>
        </p:grpSpPr>
        <p:sp>
          <p:nvSpPr>
            <p:cNvPr id="4" name="TextBox 3">
              <a:extLst>
                <a:ext uri="{FF2B5EF4-FFF2-40B4-BE49-F238E27FC236}">
                  <a16:creationId xmlns:a16="http://schemas.microsoft.com/office/drawing/2014/main" id="{0553E268-B151-4C00-8202-BA872EAB1CF0}"/>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F8F5BD1-0188-4197-B306-510336DEFAB9}"/>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6" name="Group 5">
            <a:extLst>
              <a:ext uri="{FF2B5EF4-FFF2-40B4-BE49-F238E27FC236}">
                <a16:creationId xmlns:a16="http://schemas.microsoft.com/office/drawing/2014/main" id="{41986D8D-C4E2-4CC2-9AD8-4AB843396276}"/>
              </a:ext>
            </a:extLst>
          </p:cNvPr>
          <p:cNvGrpSpPr/>
          <p:nvPr/>
        </p:nvGrpSpPr>
        <p:grpSpPr>
          <a:xfrm>
            <a:off x="7086600" y="3413672"/>
            <a:ext cx="4114800" cy="1837538"/>
            <a:chOff x="1783179" y="6781800"/>
            <a:chExt cx="4099461" cy="1837538"/>
          </a:xfrm>
        </p:grpSpPr>
        <p:sp>
          <p:nvSpPr>
            <p:cNvPr id="7" name="TextBox 6">
              <a:extLst>
                <a:ext uri="{FF2B5EF4-FFF2-40B4-BE49-F238E27FC236}">
                  <a16:creationId xmlns:a16="http://schemas.microsoft.com/office/drawing/2014/main" id="{09EC0802-E64D-47D7-BBE7-B2156DA06FD6}"/>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A32F47C-92D4-4456-ACDD-88502ED58ABB}"/>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9" name="Group 8">
            <a:extLst>
              <a:ext uri="{FF2B5EF4-FFF2-40B4-BE49-F238E27FC236}">
                <a16:creationId xmlns:a16="http://schemas.microsoft.com/office/drawing/2014/main" id="{831F00B3-84E3-4D56-926A-8C2250936AF4}"/>
              </a:ext>
            </a:extLst>
          </p:cNvPr>
          <p:cNvGrpSpPr/>
          <p:nvPr/>
        </p:nvGrpSpPr>
        <p:grpSpPr>
          <a:xfrm>
            <a:off x="12286389" y="3413672"/>
            <a:ext cx="4114800" cy="1837538"/>
            <a:chOff x="1783179" y="6781800"/>
            <a:chExt cx="4099461" cy="1837538"/>
          </a:xfrm>
        </p:grpSpPr>
        <p:sp>
          <p:nvSpPr>
            <p:cNvPr id="10" name="TextBox 9">
              <a:extLst>
                <a:ext uri="{FF2B5EF4-FFF2-40B4-BE49-F238E27FC236}">
                  <a16:creationId xmlns:a16="http://schemas.microsoft.com/office/drawing/2014/main" id="{48F87862-25D3-4236-9913-0A62C6D2DDA2}"/>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07EF82F-AA86-4A8E-BA97-32CD54EC6689}"/>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2" name="Group 11">
            <a:extLst>
              <a:ext uri="{FF2B5EF4-FFF2-40B4-BE49-F238E27FC236}">
                <a16:creationId xmlns:a16="http://schemas.microsoft.com/office/drawing/2014/main" id="{249CC44A-996A-448D-B079-3F135408A24C}"/>
              </a:ext>
            </a:extLst>
          </p:cNvPr>
          <p:cNvGrpSpPr/>
          <p:nvPr/>
        </p:nvGrpSpPr>
        <p:grpSpPr>
          <a:xfrm>
            <a:off x="1886811" y="6173278"/>
            <a:ext cx="4114800" cy="1837538"/>
            <a:chOff x="1783179" y="6781800"/>
            <a:chExt cx="4099461" cy="1837538"/>
          </a:xfrm>
        </p:grpSpPr>
        <p:sp>
          <p:nvSpPr>
            <p:cNvPr id="13" name="TextBox 12">
              <a:extLst>
                <a:ext uri="{FF2B5EF4-FFF2-40B4-BE49-F238E27FC236}">
                  <a16:creationId xmlns:a16="http://schemas.microsoft.com/office/drawing/2014/main" id="{0B172492-96EC-4144-BBAE-E0DA3B4BE3E5}"/>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Useful</a:t>
              </a:r>
            </a:p>
          </p:txBody>
        </p:sp>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FF2C355-E00B-4DAA-9474-4D97C83BC0FF}"/>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5" name="Group 14">
            <a:extLst>
              <a:ext uri="{FF2B5EF4-FFF2-40B4-BE49-F238E27FC236}">
                <a16:creationId xmlns:a16="http://schemas.microsoft.com/office/drawing/2014/main" id="{EFE55272-ACA2-4354-BB9D-D59D95DA1D04}"/>
              </a:ext>
            </a:extLst>
          </p:cNvPr>
          <p:cNvGrpSpPr/>
          <p:nvPr/>
        </p:nvGrpSpPr>
        <p:grpSpPr>
          <a:xfrm>
            <a:off x="7086600" y="6173278"/>
            <a:ext cx="4114800" cy="1837538"/>
            <a:chOff x="1783179" y="6781800"/>
            <a:chExt cx="4099461" cy="1837538"/>
          </a:xfrm>
        </p:grpSpPr>
        <p:sp>
          <p:nvSpPr>
            <p:cNvPr id="16" name="TextBox 15">
              <a:extLst>
                <a:ext uri="{FF2B5EF4-FFF2-40B4-BE49-F238E27FC236}">
                  <a16:creationId xmlns:a16="http://schemas.microsoft.com/office/drawing/2014/main" id="{F11B6B0E-3415-4BF9-AE57-788D651B1D51}"/>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Flexible</a:t>
              </a: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21A5EAB-E233-4B1E-9587-7E0ED3C2F6D2}"/>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8" name="Group 17">
            <a:extLst>
              <a:ext uri="{FF2B5EF4-FFF2-40B4-BE49-F238E27FC236}">
                <a16:creationId xmlns:a16="http://schemas.microsoft.com/office/drawing/2014/main" id="{38B8D40B-B7EE-436F-AAB0-1642C1A16975}"/>
              </a:ext>
            </a:extLst>
          </p:cNvPr>
          <p:cNvGrpSpPr/>
          <p:nvPr/>
        </p:nvGrpSpPr>
        <p:grpSpPr>
          <a:xfrm>
            <a:off x="12286389" y="6173278"/>
            <a:ext cx="4114800" cy="1837538"/>
            <a:chOff x="1783179" y="6781800"/>
            <a:chExt cx="4099461" cy="1837538"/>
          </a:xfrm>
        </p:grpSpPr>
        <p:sp>
          <p:nvSpPr>
            <p:cNvPr id="19" name="TextBox 18">
              <a:extLst>
                <a:ext uri="{FF2B5EF4-FFF2-40B4-BE49-F238E27FC236}">
                  <a16:creationId xmlns:a16="http://schemas.microsoft.com/office/drawing/2014/main" id="{6003C94A-395B-4433-9D67-E039090FEE1A}"/>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p>
          </p:txBody>
        </p:sp>
        <p:sp>
          <p:nvSpPr>
            <p:cNvPr id="20" name="Rectangle 1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A28E30E-2139-4B17-A689-AB4BE7E036E9}"/>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Tree>
    <p:extLst>
      <p:ext uri="{BB962C8B-B14F-4D97-AF65-F5344CB8AC3E}">
        <p14:creationId xmlns:p14="http://schemas.microsoft.com/office/powerpoint/2010/main" val="165191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75"/>
                            </p:stCondLst>
                            <p:childTnLst>
                              <p:par>
                                <p:cTn id="10" presetID="2" presetClass="entr" presetSubtype="4" decel="10000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1000" fill="hold"/>
                                        <p:tgtEl>
                                          <p:spTgt spid="3"/>
                                        </p:tgtEl>
                                        <p:attrNameLst>
                                          <p:attrName>ppt_x</p:attrName>
                                        </p:attrNameLst>
                                      </p:cBhvr>
                                      <p:tavLst>
                                        <p:tav tm="0">
                                          <p:val>
                                            <p:strVal val="#ppt_x"/>
                                          </p:val>
                                        </p:tav>
                                        <p:tav tm="100000">
                                          <p:val>
                                            <p:strVal val="#ppt_x"/>
                                          </p:val>
                                        </p:tav>
                                      </p:tavLst>
                                    </p:anim>
                                    <p:anim calcmode="lin" valueType="num">
                                      <p:cBhvr additive="base">
                                        <p:cTn id="13" dur="1000" fill="hold"/>
                                        <p:tgtEl>
                                          <p:spTgt spid="3"/>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10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1000" fill="hold"/>
                                        <p:tgtEl>
                                          <p:spTgt spid="6"/>
                                        </p:tgtEl>
                                        <p:attrNameLst>
                                          <p:attrName>ppt_x</p:attrName>
                                        </p:attrNameLst>
                                      </p:cBhvr>
                                      <p:tavLst>
                                        <p:tav tm="0">
                                          <p:val>
                                            <p:strVal val="#ppt_x"/>
                                          </p:val>
                                        </p:tav>
                                        <p:tav tm="100000">
                                          <p:val>
                                            <p:strVal val="#ppt_x"/>
                                          </p:val>
                                        </p:tav>
                                      </p:tavLst>
                                    </p:anim>
                                    <p:anim calcmode="lin" valueType="num">
                                      <p:cBhvr additive="base">
                                        <p:cTn id="17" dur="1000" fill="hold"/>
                                        <p:tgtEl>
                                          <p:spTgt spid="6"/>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0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1000" fill="hold"/>
                                        <p:tgtEl>
                                          <p:spTgt spid="9"/>
                                        </p:tgtEl>
                                        <p:attrNameLst>
                                          <p:attrName>ppt_x</p:attrName>
                                        </p:attrNameLst>
                                      </p:cBhvr>
                                      <p:tavLst>
                                        <p:tav tm="0">
                                          <p:val>
                                            <p:strVal val="#ppt_x"/>
                                          </p:val>
                                        </p:tav>
                                        <p:tav tm="100000">
                                          <p:val>
                                            <p:strVal val="#ppt_x"/>
                                          </p:val>
                                        </p:tav>
                                      </p:tavLst>
                                    </p:anim>
                                    <p:anim calcmode="lin" valueType="num">
                                      <p:cBhvr additive="base">
                                        <p:cTn id="21" dur="1000" fill="hold"/>
                                        <p:tgtEl>
                                          <p:spTgt spid="9"/>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30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1000" fill="hold"/>
                                        <p:tgtEl>
                                          <p:spTgt spid="12"/>
                                        </p:tgtEl>
                                        <p:attrNameLst>
                                          <p:attrName>ppt_x</p:attrName>
                                        </p:attrNameLst>
                                      </p:cBhvr>
                                      <p:tavLst>
                                        <p:tav tm="0">
                                          <p:val>
                                            <p:strVal val="#ppt_x"/>
                                          </p:val>
                                        </p:tav>
                                        <p:tav tm="100000">
                                          <p:val>
                                            <p:strVal val="#ppt_x"/>
                                          </p:val>
                                        </p:tav>
                                      </p:tavLst>
                                    </p:anim>
                                    <p:anim calcmode="lin" valueType="num">
                                      <p:cBhvr additive="base">
                                        <p:cTn id="25" dur="1000" fill="hold"/>
                                        <p:tgtEl>
                                          <p:spTgt spid="12"/>
                                        </p:tgtEl>
                                        <p:attrNameLst>
                                          <p:attrName>ppt_y</p:attrName>
                                        </p:attrNameLst>
                                      </p:cBhvr>
                                      <p:tavLst>
                                        <p:tav tm="0">
                                          <p:val>
                                            <p:strVal val="1+#ppt_h/2"/>
                                          </p:val>
                                        </p:tav>
                                        <p:tav tm="100000">
                                          <p:val>
                                            <p:strVal val="#ppt_y"/>
                                          </p:val>
                                        </p:tav>
                                      </p:tavLst>
                                    </p:anim>
                                  </p:childTnLst>
                                </p:cTn>
                              </p:par>
                              <p:par>
                                <p:cTn id="26" presetID="2" presetClass="entr" presetSubtype="4" decel="100000" fill="hold" nodeType="withEffect">
                                  <p:stCondLst>
                                    <p:cond delay="40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1000" fill="hold"/>
                                        <p:tgtEl>
                                          <p:spTgt spid="15"/>
                                        </p:tgtEl>
                                        <p:attrNameLst>
                                          <p:attrName>ppt_x</p:attrName>
                                        </p:attrNameLst>
                                      </p:cBhvr>
                                      <p:tavLst>
                                        <p:tav tm="0">
                                          <p:val>
                                            <p:strVal val="#ppt_x"/>
                                          </p:val>
                                        </p:tav>
                                        <p:tav tm="100000">
                                          <p:val>
                                            <p:strVal val="#ppt_x"/>
                                          </p:val>
                                        </p:tav>
                                      </p:tavLst>
                                    </p:anim>
                                    <p:anim calcmode="lin" valueType="num">
                                      <p:cBhvr additive="base">
                                        <p:cTn id="29" dur="1000" fill="hold"/>
                                        <p:tgtEl>
                                          <p:spTgt spid="15"/>
                                        </p:tgtEl>
                                        <p:attrNameLst>
                                          <p:attrName>ppt_y</p:attrName>
                                        </p:attrNameLst>
                                      </p:cBhvr>
                                      <p:tavLst>
                                        <p:tav tm="0">
                                          <p:val>
                                            <p:strVal val="1+#ppt_h/2"/>
                                          </p:val>
                                        </p:tav>
                                        <p:tav tm="100000">
                                          <p:val>
                                            <p:strVal val="#ppt_y"/>
                                          </p:val>
                                        </p:tav>
                                      </p:tavLst>
                                    </p:anim>
                                  </p:childTnLst>
                                </p:cTn>
                              </p:par>
                              <p:par>
                                <p:cTn id="30" presetID="2" presetClass="entr" presetSubtype="4" decel="100000" fill="hold" nodeType="withEffect">
                                  <p:stCondLst>
                                    <p:cond delay="50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1000" fill="hold"/>
                                        <p:tgtEl>
                                          <p:spTgt spid="18"/>
                                        </p:tgtEl>
                                        <p:attrNameLst>
                                          <p:attrName>ppt_x</p:attrName>
                                        </p:attrNameLst>
                                      </p:cBhvr>
                                      <p:tavLst>
                                        <p:tav tm="0">
                                          <p:val>
                                            <p:strVal val="#ppt_x"/>
                                          </p:val>
                                        </p:tav>
                                        <p:tav tm="100000">
                                          <p:val>
                                            <p:strVal val="#ppt_x"/>
                                          </p:val>
                                        </p:tav>
                                      </p:tavLst>
                                    </p:anim>
                                    <p:anim calcmode="lin" valueType="num">
                                      <p:cBhvr additive="base">
                                        <p:cTn id="33" dur="10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A3964C3-CE3D-4482-B852-EC4AD4979A14}"/>
              </a:ext>
            </a:extLst>
          </p:cNvPr>
          <p:cNvGrpSpPr/>
          <p:nvPr/>
        </p:nvGrpSpPr>
        <p:grpSpPr>
          <a:xfrm>
            <a:off x="12861691" y="3253270"/>
            <a:ext cx="2964195" cy="2964195"/>
            <a:chOff x="12861691" y="3253270"/>
            <a:chExt cx="2964195" cy="2964195"/>
          </a:xfrm>
        </p:grpSpPr>
        <p:sp>
          <p:nvSpPr>
            <p:cNvPr id="8" name="Oval 98">
              <a:extLst>
                <a:ext uri="{FF2B5EF4-FFF2-40B4-BE49-F238E27FC236}">
                  <a16:creationId xmlns:a16="http://schemas.microsoft.com/office/drawing/2014/main" id="{6B0180B6-2E61-431A-884F-DDE016E7E9F0}"/>
                </a:ext>
              </a:extLst>
            </p:cNvPr>
            <p:cNvSpPr/>
            <p:nvPr>
              <p:custDataLst>
                <p:tags r:id="rId7"/>
              </p:custDataLst>
            </p:nvPr>
          </p:nvSpPr>
          <p:spPr>
            <a:xfrm>
              <a:off x="12861691" y="3253270"/>
              <a:ext cx="2964195" cy="2964195"/>
            </a:xfrm>
            <a:prstGeom prst="ellipse">
              <a:avLst/>
            </a:prstGeom>
            <a:solidFill>
              <a:srgbClr val="0060EB"/>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wrap="square" rtlCol="0" anchor="ctr">
              <a:noAutofit/>
            </a:bodyPr>
            <a:lstStyle/>
            <a:p>
              <a:pPr algn="ctr"/>
              <a:endParaRPr lang="zh-CN" altLang="en-US" sz="2400">
                <a:solidFill>
                  <a:schemeClr val="bg1"/>
                </a:solidFill>
                <a:latin typeface="Microsoft YaHei Light" panose="020B0502040204020203" pitchFamily="34" charset="-122"/>
                <a:ea typeface="Microsoft YaHei UI" panose="020B0503020204020204" pitchFamily="34" charset="-122"/>
                <a:sym typeface="思源黑体 CN Normal" panose="020B0400000000000000" pitchFamily="34" charset="-122"/>
              </a:endParaRPr>
            </a:p>
          </p:txBody>
        </p:sp>
        <p:sp>
          <p:nvSpPr>
            <p:cNvPr id="10" name="Oval 100">
              <a:extLst>
                <a:ext uri="{FF2B5EF4-FFF2-40B4-BE49-F238E27FC236}">
                  <a16:creationId xmlns:a16="http://schemas.microsoft.com/office/drawing/2014/main" id="{B6D069FD-7DE1-4C80-BCCE-3194BD5E2583}"/>
                </a:ext>
              </a:extLst>
            </p:cNvPr>
            <p:cNvSpPr/>
            <p:nvPr>
              <p:custDataLst>
                <p:tags r:id="rId8"/>
              </p:custDataLst>
            </p:nvPr>
          </p:nvSpPr>
          <p:spPr>
            <a:xfrm>
              <a:off x="13388997" y="3780575"/>
              <a:ext cx="1909581" cy="1909581"/>
            </a:xfrm>
            <a:prstGeom prst="ellipse">
              <a:avLst/>
            </a:prstGeom>
            <a:solidFill>
              <a:schemeClr val="bg1"/>
            </a:solidFill>
            <a:ln>
              <a:noFill/>
            </a:ln>
            <a:effectLst>
              <a:outerShdw blurRad="381000" dist="63500" dir="8100000" sx="103000" sy="103000" algn="tr" rotWithShape="0">
                <a:schemeClr val="tx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dirty="0">
                <a:latin typeface="Microsoft YaHei Light" panose="020B0502040204020203" pitchFamily="34" charset="-122"/>
                <a:ea typeface="Microsoft YaHei Light" panose="020B0502040204020203" pitchFamily="34" charset="-122"/>
                <a:sym typeface="思源黑体 CN Normal" panose="020B0400000000000000" pitchFamily="34" charset="-122"/>
              </a:endParaRPr>
            </a:p>
          </p:txBody>
        </p:sp>
      </p:grpSp>
      <p:grpSp>
        <p:nvGrpSpPr>
          <p:cNvPr id="3" name="Group 2">
            <a:extLst>
              <a:ext uri="{FF2B5EF4-FFF2-40B4-BE49-F238E27FC236}">
                <a16:creationId xmlns:a16="http://schemas.microsoft.com/office/drawing/2014/main" id="{C64F47FC-9F5F-4634-A02B-57D91E2EE43A}"/>
              </a:ext>
            </a:extLst>
          </p:cNvPr>
          <p:cNvGrpSpPr/>
          <p:nvPr/>
        </p:nvGrpSpPr>
        <p:grpSpPr>
          <a:xfrm>
            <a:off x="7661903" y="3253270"/>
            <a:ext cx="2964195" cy="2964195"/>
            <a:chOff x="7661903" y="3253270"/>
            <a:chExt cx="2964195" cy="2964195"/>
          </a:xfrm>
        </p:grpSpPr>
        <p:sp>
          <p:nvSpPr>
            <p:cNvPr id="15" name="Oval 95">
              <a:extLst>
                <a:ext uri="{FF2B5EF4-FFF2-40B4-BE49-F238E27FC236}">
                  <a16:creationId xmlns:a16="http://schemas.microsoft.com/office/drawing/2014/main" id="{E3C9B255-8929-411C-9D5D-E9C1D4D8FB53}"/>
                </a:ext>
              </a:extLst>
            </p:cNvPr>
            <p:cNvSpPr/>
            <p:nvPr>
              <p:custDataLst>
                <p:tags r:id="rId5"/>
              </p:custDataLst>
            </p:nvPr>
          </p:nvSpPr>
          <p:spPr>
            <a:xfrm>
              <a:off x="7661903" y="3253270"/>
              <a:ext cx="2964195" cy="2964195"/>
            </a:xfrm>
            <a:prstGeom prst="ellipse">
              <a:avLst/>
            </a:prstGeom>
            <a:solidFill>
              <a:schemeClr val="accent2"/>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wrap="square" rtlCol="0" anchor="ctr">
              <a:noAutofit/>
            </a:bodyPr>
            <a:lstStyle/>
            <a:p>
              <a:pPr algn="ctr"/>
              <a:endParaRPr lang="zh-CN" altLang="en-US" sz="2400">
                <a:solidFill>
                  <a:schemeClr val="bg1"/>
                </a:solidFill>
                <a:latin typeface="Microsoft YaHei Light" panose="020B0502040204020203" pitchFamily="34" charset="-122"/>
                <a:ea typeface="Microsoft YaHei UI" panose="020B0503020204020204" pitchFamily="34" charset="-122"/>
                <a:sym typeface="思源黑体 CN Normal" panose="020B0400000000000000" pitchFamily="34" charset="-122"/>
              </a:endParaRPr>
            </a:p>
          </p:txBody>
        </p:sp>
        <p:sp>
          <p:nvSpPr>
            <p:cNvPr id="17" name="Oval 97">
              <a:extLst>
                <a:ext uri="{FF2B5EF4-FFF2-40B4-BE49-F238E27FC236}">
                  <a16:creationId xmlns:a16="http://schemas.microsoft.com/office/drawing/2014/main" id="{E0C77DD2-355D-4A81-9D13-EEEC36B827CD}"/>
                </a:ext>
              </a:extLst>
            </p:cNvPr>
            <p:cNvSpPr/>
            <p:nvPr>
              <p:custDataLst>
                <p:tags r:id="rId6"/>
              </p:custDataLst>
            </p:nvPr>
          </p:nvSpPr>
          <p:spPr>
            <a:xfrm>
              <a:off x="8189209" y="3780575"/>
              <a:ext cx="1909581" cy="1909581"/>
            </a:xfrm>
            <a:prstGeom prst="ellipse">
              <a:avLst/>
            </a:prstGeom>
            <a:solidFill>
              <a:schemeClr val="bg1"/>
            </a:solidFill>
            <a:ln>
              <a:noFill/>
            </a:ln>
            <a:effectLst>
              <a:outerShdw blurRad="381000" dist="63500" dir="8100000" sx="103000" sy="103000" algn="tr" rotWithShape="0">
                <a:schemeClr val="tx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dirty="0">
                <a:latin typeface="Microsoft YaHei Light" panose="020B0502040204020203" pitchFamily="34" charset="-122"/>
                <a:ea typeface="Microsoft YaHei Light" panose="020B0502040204020203" pitchFamily="34" charset="-122"/>
                <a:sym typeface="思源黑体 CN Normal" panose="020B0400000000000000" pitchFamily="34" charset="-122"/>
              </a:endParaRPr>
            </a:p>
          </p:txBody>
        </p:sp>
      </p:grpSp>
      <p:grpSp>
        <p:nvGrpSpPr>
          <p:cNvPr id="2" name="Group 1">
            <a:extLst>
              <a:ext uri="{FF2B5EF4-FFF2-40B4-BE49-F238E27FC236}">
                <a16:creationId xmlns:a16="http://schemas.microsoft.com/office/drawing/2014/main" id="{2F582896-BBA8-4601-B1EE-A3EA0D678E67}"/>
              </a:ext>
            </a:extLst>
          </p:cNvPr>
          <p:cNvGrpSpPr/>
          <p:nvPr/>
        </p:nvGrpSpPr>
        <p:grpSpPr>
          <a:xfrm>
            <a:off x="2462113" y="3253270"/>
            <a:ext cx="2964195" cy="2964195"/>
            <a:chOff x="2462113" y="3253270"/>
            <a:chExt cx="2964195" cy="2964195"/>
          </a:xfrm>
        </p:grpSpPr>
        <p:sp>
          <p:nvSpPr>
            <p:cNvPr id="24" name="Oval 92">
              <a:extLst>
                <a:ext uri="{FF2B5EF4-FFF2-40B4-BE49-F238E27FC236}">
                  <a16:creationId xmlns:a16="http://schemas.microsoft.com/office/drawing/2014/main" id="{9EEA11F0-C2EF-4387-AA57-50E51920CF3B}"/>
                </a:ext>
              </a:extLst>
            </p:cNvPr>
            <p:cNvSpPr/>
            <p:nvPr>
              <p:custDataLst>
                <p:tags r:id="rId3"/>
              </p:custDataLst>
            </p:nvPr>
          </p:nvSpPr>
          <p:spPr>
            <a:xfrm>
              <a:off x="2462113" y="3253270"/>
              <a:ext cx="2964195" cy="2964195"/>
            </a:xfrm>
            <a:prstGeom prst="ellipse">
              <a:avLst/>
            </a:prstGeom>
            <a:solidFill>
              <a:srgbClr val="0060EB"/>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wrap="square" rtlCol="0" anchor="ctr">
              <a:noAutofit/>
            </a:bodyPr>
            <a:lstStyle/>
            <a:p>
              <a:pPr algn="ctr"/>
              <a:endParaRPr lang="zh-CN" altLang="en-US" sz="2400">
                <a:solidFill>
                  <a:schemeClr val="bg1"/>
                </a:solidFill>
                <a:latin typeface="Microsoft YaHei Light" panose="020B0502040204020203" pitchFamily="34" charset="-122"/>
                <a:ea typeface="Microsoft YaHei UI" panose="020B0503020204020204" pitchFamily="34" charset="-122"/>
                <a:sym typeface="思源黑体 CN Normal" panose="020B0400000000000000" pitchFamily="34" charset="-122"/>
              </a:endParaRPr>
            </a:p>
          </p:txBody>
        </p:sp>
        <p:sp>
          <p:nvSpPr>
            <p:cNvPr id="26" name="Oval 94">
              <a:extLst>
                <a:ext uri="{FF2B5EF4-FFF2-40B4-BE49-F238E27FC236}">
                  <a16:creationId xmlns:a16="http://schemas.microsoft.com/office/drawing/2014/main" id="{4CC7C69A-2D86-4ED9-94FA-35DD24CF9472}"/>
                </a:ext>
              </a:extLst>
            </p:cNvPr>
            <p:cNvSpPr/>
            <p:nvPr>
              <p:custDataLst>
                <p:tags r:id="rId4"/>
              </p:custDataLst>
            </p:nvPr>
          </p:nvSpPr>
          <p:spPr>
            <a:xfrm>
              <a:off x="2989418" y="3780575"/>
              <a:ext cx="1909581" cy="1909581"/>
            </a:xfrm>
            <a:prstGeom prst="ellipse">
              <a:avLst/>
            </a:prstGeom>
            <a:solidFill>
              <a:schemeClr val="bg1"/>
            </a:solidFill>
            <a:ln>
              <a:noFill/>
            </a:ln>
            <a:effectLst>
              <a:outerShdw blurRad="381000" dist="63500" dir="8100000" sx="103000" sy="103000" algn="tr" rotWithShape="0">
                <a:schemeClr val="tx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Light" panose="020B0502040204020203" pitchFamily="34" charset="-122"/>
                <a:ea typeface="Microsoft YaHei Light" panose="020B0502040204020203" pitchFamily="34" charset="-122"/>
                <a:sym typeface="思源黑体 CN Normal" panose="020B0400000000000000" pitchFamily="34" charset="-122"/>
              </a:endParaRPr>
            </a:p>
          </p:txBody>
        </p:sp>
      </p:grpSp>
      <p:sp>
        <p:nvSpPr>
          <p:cNvPr id="32" name="Freeform 1">
            <a:extLst>
              <a:ext uri="{FF2B5EF4-FFF2-40B4-BE49-F238E27FC236}">
                <a16:creationId xmlns:a16="http://schemas.microsoft.com/office/drawing/2014/main" id="{5A7FE9D3-D925-4A97-97CE-38CD9B989487}"/>
              </a:ext>
            </a:extLst>
          </p:cNvPr>
          <p:cNvSpPr/>
          <p:nvPr>
            <p:custDataLst>
              <p:tags r:id="rId1"/>
            </p:custDataLst>
          </p:nvPr>
        </p:nvSpPr>
        <p:spPr>
          <a:xfrm rot="5400000">
            <a:off x="5944307" y="4357354"/>
            <a:ext cx="1199598" cy="784697"/>
          </a:xfrm>
          <a:custGeom>
            <a:avLst/>
            <a:gdLst>
              <a:gd name="connsiteX0" fmla="*/ 2721928 w 7153251"/>
              <a:gd name="connsiteY0" fmla="*/ 1956147 h 6858850"/>
              <a:gd name="connsiteX1" fmla="*/ 1705140 w 7153251"/>
              <a:gd name="connsiteY1" fmla="*/ 1956147 h 6858850"/>
              <a:gd name="connsiteX2" fmla="*/ 3577051 w 7153251"/>
              <a:gd name="connsiteY2" fmla="*/ 0 h 6858850"/>
              <a:gd name="connsiteX3" fmla="*/ 5448111 w 7153251"/>
              <a:gd name="connsiteY3" fmla="*/ 1956147 h 6858850"/>
              <a:gd name="connsiteX4" fmla="*/ 4431323 w 7153251"/>
              <a:gd name="connsiteY4" fmla="*/ 1956147 h 6858850"/>
              <a:gd name="connsiteX5" fmla="*/ 4240729 w 7153251"/>
              <a:gd name="connsiteY5" fmla="*/ 2152697 h 6858850"/>
              <a:gd name="connsiteX6" fmla="*/ 7153252 w 7153251"/>
              <a:gd name="connsiteY6" fmla="*/ 6858851 h 6858850"/>
              <a:gd name="connsiteX7" fmla="*/ 0 w 7153251"/>
              <a:gd name="connsiteY7" fmla="*/ 6858851 h 6858850"/>
              <a:gd name="connsiteX8" fmla="*/ 2912523 w 7153251"/>
              <a:gd name="connsiteY8" fmla="*/ 2152697 h 6858850"/>
              <a:gd name="connsiteX9" fmla="*/ 2721928 w 7153251"/>
              <a:gd name="connsiteY9" fmla="*/ 1956147 h 6858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53251" h="6858850">
                <a:moveTo>
                  <a:pt x="2721928" y="1956147"/>
                </a:moveTo>
                <a:lnTo>
                  <a:pt x="1705140" y="1956147"/>
                </a:lnTo>
                <a:lnTo>
                  <a:pt x="3577051" y="0"/>
                </a:lnTo>
                <a:lnTo>
                  <a:pt x="5448111" y="1956147"/>
                </a:lnTo>
                <a:lnTo>
                  <a:pt x="4431323" y="1956147"/>
                </a:lnTo>
                <a:cubicBezTo>
                  <a:pt x="4324114" y="1956147"/>
                  <a:pt x="4237325" y="2045488"/>
                  <a:pt x="4240729" y="2152697"/>
                </a:cubicBezTo>
                <a:cubicBezTo>
                  <a:pt x="4268808" y="3066530"/>
                  <a:pt x="4543638" y="6858851"/>
                  <a:pt x="7153252" y="6858851"/>
                </a:cubicBezTo>
                <a:lnTo>
                  <a:pt x="0" y="6858851"/>
                </a:lnTo>
                <a:cubicBezTo>
                  <a:pt x="2609614" y="6858851"/>
                  <a:pt x="2884444" y="3067381"/>
                  <a:pt x="2912523" y="2152697"/>
                </a:cubicBezTo>
                <a:cubicBezTo>
                  <a:pt x="2915927" y="2045488"/>
                  <a:pt x="2829989" y="1956147"/>
                  <a:pt x="2721928" y="1956147"/>
                </a:cubicBezTo>
                <a:close/>
              </a:path>
            </a:pathLst>
          </a:custGeom>
          <a:gradFill>
            <a:gsLst>
              <a:gs pos="0">
                <a:schemeClr val="bg1">
                  <a:lumMod val="75000"/>
                </a:schemeClr>
              </a:gs>
              <a:gs pos="99000">
                <a:schemeClr val="bg1">
                  <a:lumMod val="75000"/>
                  <a:alpha val="0"/>
                </a:schemeClr>
              </a:gs>
            </a:gsLst>
            <a:lin ang="5400000" scaled="1"/>
          </a:gradFill>
          <a:ln w="15875" cap="flat">
            <a:noFill/>
            <a:prstDash val="solid"/>
            <a:miter/>
          </a:ln>
        </p:spPr>
        <p:txBody>
          <a:bodyPr rtlCol="0" anchor="ctr">
            <a:noAutofit/>
          </a:bodyPr>
          <a:lstStyle/>
          <a:p>
            <a:pPr algn="ctr" defTabSz="370328" hangingPunct="0">
              <a:defRPr/>
            </a:pPr>
            <a:endParaRPr lang="zh-CN" altLang="en-US" sz="900" b="1" kern="0">
              <a:solidFill>
                <a:srgbClr val="FFFFFF"/>
              </a:solidFill>
              <a:latin typeface="Microsoft YaHei Light" panose="020B0502040204020203" pitchFamily="34" charset="-122"/>
              <a:ea typeface="Microsoft YaHei UI" panose="020B0503020204020204" pitchFamily="34" charset="-122"/>
              <a:sym typeface="思源黑体 CN Normal" panose="020B0400000000000000" pitchFamily="34" charset="-122"/>
            </a:endParaRPr>
          </a:p>
        </p:txBody>
      </p:sp>
      <p:sp>
        <p:nvSpPr>
          <p:cNvPr id="33" name="Freeform 1">
            <a:extLst>
              <a:ext uri="{FF2B5EF4-FFF2-40B4-BE49-F238E27FC236}">
                <a16:creationId xmlns:a16="http://schemas.microsoft.com/office/drawing/2014/main" id="{C2254042-B8BE-4261-916D-AC1C9D05097F}"/>
              </a:ext>
            </a:extLst>
          </p:cNvPr>
          <p:cNvSpPr/>
          <p:nvPr>
            <p:custDataLst>
              <p:tags r:id="rId2"/>
            </p:custDataLst>
          </p:nvPr>
        </p:nvSpPr>
        <p:spPr>
          <a:xfrm rot="5400000">
            <a:off x="11144096" y="4357356"/>
            <a:ext cx="1199598" cy="784697"/>
          </a:xfrm>
          <a:custGeom>
            <a:avLst/>
            <a:gdLst>
              <a:gd name="connsiteX0" fmla="*/ 2721928 w 7153251"/>
              <a:gd name="connsiteY0" fmla="*/ 1956147 h 6858850"/>
              <a:gd name="connsiteX1" fmla="*/ 1705140 w 7153251"/>
              <a:gd name="connsiteY1" fmla="*/ 1956147 h 6858850"/>
              <a:gd name="connsiteX2" fmla="*/ 3577051 w 7153251"/>
              <a:gd name="connsiteY2" fmla="*/ 0 h 6858850"/>
              <a:gd name="connsiteX3" fmla="*/ 5448111 w 7153251"/>
              <a:gd name="connsiteY3" fmla="*/ 1956147 h 6858850"/>
              <a:gd name="connsiteX4" fmla="*/ 4431323 w 7153251"/>
              <a:gd name="connsiteY4" fmla="*/ 1956147 h 6858850"/>
              <a:gd name="connsiteX5" fmla="*/ 4240729 w 7153251"/>
              <a:gd name="connsiteY5" fmla="*/ 2152697 h 6858850"/>
              <a:gd name="connsiteX6" fmla="*/ 7153252 w 7153251"/>
              <a:gd name="connsiteY6" fmla="*/ 6858851 h 6858850"/>
              <a:gd name="connsiteX7" fmla="*/ 0 w 7153251"/>
              <a:gd name="connsiteY7" fmla="*/ 6858851 h 6858850"/>
              <a:gd name="connsiteX8" fmla="*/ 2912523 w 7153251"/>
              <a:gd name="connsiteY8" fmla="*/ 2152697 h 6858850"/>
              <a:gd name="connsiteX9" fmla="*/ 2721928 w 7153251"/>
              <a:gd name="connsiteY9" fmla="*/ 1956147 h 6858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53251" h="6858850">
                <a:moveTo>
                  <a:pt x="2721928" y="1956147"/>
                </a:moveTo>
                <a:lnTo>
                  <a:pt x="1705140" y="1956147"/>
                </a:lnTo>
                <a:lnTo>
                  <a:pt x="3577051" y="0"/>
                </a:lnTo>
                <a:lnTo>
                  <a:pt x="5448111" y="1956147"/>
                </a:lnTo>
                <a:lnTo>
                  <a:pt x="4431323" y="1956147"/>
                </a:lnTo>
                <a:cubicBezTo>
                  <a:pt x="4324114" y="1956147"/>
                  <a:pt x="4237325" y="2045488"/>
                  <a:pt x="4240729" y="2152697"/>
                </a:cubicBezTo>
                <a:cubicBezTo>
                  <a:pt x="4268808" y="3066530"/>
                  <a:pt x="4543638" y="6858851"/>
                  <a:pt x="7153252" y="6858851"/>
                </a:cubicBezTo>
                <a:lnTo>
                  <a:pt x="0" y="6858851"/>
                </a:lnTo>
                <a:cubicBezTo>
                  <a:pt x="2609614" y="6858851"/>
                  <a:pt x="2884444" y="3067381"/>
                  <a:pt x="2912523" y="2152697"/>
                </a:cubicBezTo>
                <a:cubicBezTo>
                  <a:pt x="2915927" y="2045488"/>
                  <a:pt x="2829989" y="1956147"/>
                  <a:pt x="2721928" y="1956147"/>
                </a:cubicBezTo>
                <a:close/>
              </a:path>
            </a:pathLst>
          </a:custGeom>
          <a:gradFill>
            <a:gsLst>
              <a:gs pos="0">
                <a:schemeClr val="bg1">
                  <a:lumMod val="75000"/>
                </a:schemeClr>
              </a:gs>
              <a:gs pos="99000">
                <a:schemeClr val="bg1">
                  <a:lumMod val="75000"/>
                  <a:alpha val="0"/>
                </a:schemeClr>
              </a:gs>
            </a:gsLst>
            <a:lin ang="5400000" scaled="1"/>
          </a:gradFill>
          <a:ln w="15875" cap="flat">
            <a:noFill/>
            <a:prstDash val="solid"/>
            <a:miter/>
          </a:ln>
        </p:spPr>
        <p:txBody>
          <a:bodyPr rtlCol="0" anchor="ctr">
            <a:noAutofit/>
          </a:bodyPr>
          <a:lstStyle/>
          <a:p>
            <a:pPr algn="ctr" defTabSz="370328" hangingPunct="0">
              <a:defRPr/>
            </a:pPr>
            <a:endParaRPr lang="zh-CN" altLang="en-US" sz="900" b="1" kern="0">
              <a:solidFill>
                <a:srgbClr val="FFFFFF"/>
              </a:solidFill>
              <a:latin typeface="Microsoft YaHei Light" panose="020B0502040204020203" pitchFamily="34" charset="-122"/>
              <a:ea typeface="Microsoft YaHei UI" panose="020B0503020204020204" pitchFamily="34" charset="-122"/>
              <a:sym typeface="思源黑体 CN Normal" panose="020B0400000000000000" pitchFamily="34" charset="-122"/>
            </a:endParaRPr>
          </a:p>
        </p:txBody>
      </p:sp>
      <p:sp>
        <p:nvSpPr>
          <p:cNvPr id="34" name="Google Shape;204;p13">
            <a:extLst>
              <a:ext uri="{FF2B5EF4-FFF2-40B4-BE49-F238E27FC236}">
                <a16:creationId xmlns:a16="http://schemas.microsoft.com/office/drawing/2014/main" id="{243FF436-0CCC-4C14-8E7B-DE1182A29111}"/>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Infographics</a:t>
            </a:r>
            <a:endParaRPr lang="en-US" sz="6000">
              <a:latin typeface="Outfit Black" pitchFamily="2" charset="0"/>
            </a:endParaRPr>
          </a:p>
        </p:txBody>
      </p:sp>
      <p:grpSp>
        <p:nvGrpSpPr>
          <p:cNvPr id="35" name="Group 34">
            <a:extLst>
              <a:ext uri="{FF2B5EF4-FFF2-40B4-BE49-F238E27FC236}">
                <a16:creationId xmlns:a16="http://schemas.microsoft.com/office/drawing/2014/main" id="{902F9451-5324-498F-B064-5724FABA923E}"/>
              </a:ext>
            </a:extLst>
          </p:cNvPr>
          <p:cNvGrpSpPr/>
          <p:nvPr/>
        </p:nvGrpSpPr>
        <p:grpSpPr>
          <a:xfrm>
            <a:off x="1894480" y="6629400"/>
            <a:ext cx="4099461" cy="1837538"/>
            <a:chOff x="1783179" y="6781800"/>
            <a:chExt cx="4099461" cy="1837538"/>
          </a:xfrm>
        </p:grpSpPr>
        <p:sp>
          <p:nvSpPr>
            <p:cNvPr id="36" name="TextBox 35">
              <a:extLst>
                <a:ext uri="{FF2B5EF4-FFF2-40B4-BE49-F238E27FC236}">
                  <a16:creationId xmlns:a16="http://schemas.microsoft.com/office/drawing/2014/main" id="{E31DE763-B7C0-4A40-83CF-454B70E77E56}"/>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37" name="Rectangle 3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13F9B18-8A8F-45FF-B173-EDCA717CBA09}"/>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38" name="Group 37">
            <a:extLst>
              <a:ext uri="{FF2B5EF4-FFF2-40B4-BE49-F238E27FC236}">
                <a16:creationId xmlns:a16="http://schemas.microsoft.com/office/drawing/2014/main" id="{0EE1AE26-CEE2-4FA5-A6EC-1097F97ACAF3}"/>
              </a:ext>
            </a:extLst>
          </p:cNvPr>
          <p:cNvGrpSpPr/>
          <p:nvPr/>
        </p:nvGrpSpPr>
        <p:grpSpPr>
          <a:xfrm>
            <a:off x="7094269" y="6629400"/>
            <a:ext cx="4099461" cy="1837538"/>
            <a:chOff x="1783179" y="6781800"/>
            <a:chExt cx="4099461" cy="1837538"/>
          </a:xfrm>
        </p:grpSpPr>
        <p:sp>
          <p:nvSpPr>
            <p:cNvPr id="39" name="TextBox 38">
              <a:extLst>
                <a:ext uri="{FF2B5EF4-FFF2-40B4-BE49-F238E27FC236}">
                  <a16:creationId xmlns:a16="http://schemas.microsoft.com/office/drawing/2014/main" id="{83CDB9A4-2878-40FA-9D83-84B066DDDC75}"/>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40" name="Rectangle 3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18EDF8A-15E8-4A4C-972C-03016A2EF617}"/>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41" name="Group 40">
            <a:extLst>
              <a:ext uri="{FF2B5EF4-FFF2-40B4-BE49-F238E27FC236}">
                <a16:creationId xmlns:a16="http://schemas.microsoft.com/office/drawing/2014/main" id="{738F1A81-4FF9-4679-987E-E68556DA40FD}"/>
              </a:ext>
            </a:extLst>
          </p:cNvPr>
          <p:cNvGrpSpPr/>
          <p:nvPr/>
        </p:nvGrpSpPr>
        <p:grpSpPr>
          <a:xfrm>
            <a:off x="12294058" y="6629400"/>
            <a:ext cx="4099461" cy="1837538"/>
            <a:chOff x="1783179" y="6781800"/>
            <a:chExt cx="4099461" cy="1837538"/>
          </a:xfrm>
        </p:grpSpPr>
        <p:sp>
          <p:nvSpPr>
            <p:cNvPr id="42" name="TextBox 41">
              <a:extLst>
                <a:ext uri="{FF2B5EF4-FFF2-40B4-BE49-F238E27FC236}">
                  <a16:creationId xmlns:a16="http://schemas.microsoft.com/office/drawing/2014/main" id="{C7781225-2F62-4E74-813C-338F41CE006A}"/>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43" name="Rectangle 4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BFA176A-4B6E-45DA-8EA5-6982A871DE5B}"/>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47" name="Graphic 2">
            <a:extLst>
              <a:ext uri="{FF2B5EF4-FFF2-40B4-BE49-F238E27FC236}">
                <a16:creationId xmlns:a16="http://schemas.microsoft.com/office/drawing/2014/main" id="{ADBF058D-79FB-4BF2-BD6E-B468B488D2A5}"/>
              </a:ext>
            </a:extLst>
          </p:cNvPr>
          <p:cNvGrpSpPr/>
          <p:nvPr/>
        </p:nvGrpSpPr>
        <p:grpSpPr>
          <a:xfrm>
            <a:off x="3561658" y="4358955"/>
            <a:ext cx="765104" cy="752824"/>
            <a:chOff x="13185684" y="3434558"/>
            <a:chExt cx="1234415" cy="1214603"/>
          </a:xfrm>
          <a:solidFill>
            <a:schemeClr val="accent1"/>
          </a:solidFill>
        </p:grpSpPr>
        <p:sp>
          <p:nvSpPr>
            <p:cNvPr id="48" name="Freeform: Shape 47">
              <a:extLst>
                <a:ext uri="{FF2B5EF4-FFF2-40B4-BE49-F238E27FC236}">
                  <a16:creationId xmlns:a16="http://schemas.microsoft.com/office/drawing/2014/main" id="{2CB1B335-1B46-461A-BA9D-A3F3CD5D0EAC}"/>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BC20C836-BD2E-450A-9FA6-6C22409F31BA}"/>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50" name="Freeform: Shape 49">
            <a:extLst>
              <a:ext uri="{FF2B5EF4-FFF2-40B4-BE49-F238E27FC236}">
                <a16:creationId xmlns:a16="http://schemas.microsoft.com/office/drawing/2014/main" id="{5EFEA2A7-67A1-49F9-B945-5D73CFA0CA07}"/>
              </a:ext>
            </a:extLst>
          </p:cNvPr>
          <p:cNvSpPr/>
          <p:nvPr/>
        </p:nvSpPr>
        <p:spPr>
          <a:xfrm>
            <a:off x="13953704" y="4345278"/>
            <a:ext cx="780168" cy="780178"/>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accent1"/>
          </a:solidFill>
          <a:ln w="8365" cap="flat">
            <a:noFill/>
            <a:prstDash val="solid"/>
            <a:miter/>
          </a:ln>
        </p:spPr>
        <p:txBody>
          <a:bodyPr rtlCol="0" anchor="ctr"/>
          <a:lstStyle/>
          <a:p>
            <a:endParaRPr lang="en-US" sz="1200"/>
          </a:p>
        </p:txBody>
      </p:sp>
      <p:grpSp>
        <p:nvGrpSpPr>
          <p:cNvPr id="51" name="Graphic 4">
            <a:extLst>
              <a:ext uri="{FF2B5EF4-FFF2-40B4-BE49-F238E27FC236}">
                <a16:creationId xmlns:a16="http://schemas.microsoft.com/office/drawing/2014/main" id="{4A3B31A5-4323-4751-9785-07FB659C6B53}"/>
              </a:ext>
            </a:extLst>
          </p:cNvPr>
          <p:cNvGrpSpPr/>
          <p:nvPr/>
        </p:nvGrpSpPr>
        <p:grpSpPr>
          <a:xfrm>
            <a:off x="8753856" y="4345204"/>
            <a:ext cx="780288" cy="780326"/>
            <a:chOff x="10884230" y="3442838"/>
            <a:chExt cx="1234377" cy="1234439"/>
          </a:xfrm>
          <a:solidFill>
            <a:schemeClr val="accent2"/>
          </a:solidFill>
        </p:grpSpPr>
        <p:sp>
          <p:nvSpPr>
            <p:cNvPr id="52" name="Freeform: Shape 51">
              <a:extLst>
                <a:ext uri="{FF2B5EF4-FFF2-40B4-BE49-F238E27FC236}">
                  <a16:creationId xmlns:a16="http://schemas.microsoft.com/office/drawing/2014/main" id="{14321171-AEF0-45F3-B27E-58AD25F9604C}"/>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53" name="Freeform: Shape 52">
              <a:extLst>
                <a:ext uri="{FF2B5EF4-FFF2-40B4-BE49-F238E27FC236}">
                  <a16:creationId xmlns:a16="http://schemas.microsoft.com/office/drawing/2014/main" id="{ADA1AB4B-02A7-4C8A-8EF4-E8BEA18CD7BB}"/>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54" name="Freeform: Shape 53">
              <a:extLst>
                <a:ext uri="{FF2B5EF4-FFF2-40B4-BE49-F238E27FC236}">
                  <a16:creationId xmlns:a16="http://schemas.microsoft.com/office/drawing/2014/main" id="{D843165D-0259-4425-A1A1-FCEE8D4A28F9}"/>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55" name="Freeform: Shape 54">
              <a:extLst>
                <a:ext uri="{FF2B5EF4-FFF2-40B4-BE49-F238E27FC236}">
                  <a16:creationId xmlns:a16="http://schemas.microsoft.com/office/drawing/2014/main" id="{25497976-5558-4482-85EE-27881BB31E64}"/>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56" name="Freeform: Shape 55">
              <a:extLst>
                <a:ext uri="{FF2B5EF4-FFF2-40B4-BE49-F238E27FC236}">
                  <a16:creationId xmlns:a16="http://schemas.microsoft.com/office/drawing/2014/main" id="{0A4F653B-1D5E-460E-A27B-D637BCB9A445}"/>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57" name="Freeform: Shape 56">
              <a:extLst>
                <a:ext uri="{FF2B5EF4-FFF2-40B4-BE49-F238E27FC236}">
                  <a16:creationId xmlns:a16="http://schemas.microsoft.com/office/drawing/2014/main" id="{CF40CB30-3FA5-4400-8AAC-BE8325CAE7C6}"/>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26775887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4"/>
                                            </p:tgtEl>
                                            <p:attrNameLst>
                                              <p:attrName>style.visibility</p:attrName>
                                            </p:attrNameLst>
                                          </p:cBhvr>
                                          <p:to>
                                            <p:strVal val="visible"/>
                                          </p:to>
                                        </p:set>
                                        <p:anim to="" calcmode="lin" valueType="num">
                                          <p:cBhvr>
                                            <p:cTn id="7" dur="750" fill="hold">
                                              <p:stCondLst>
                                                <p:cond delay="0"/>
                                              </p:stCondLst>
                                            </p:cTn>
                                            <p:tgtEl>
                                              <p:spTgt spid="3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4"/>
                                            </p:tgtEl>
                                          </p:cBhvr>
                                        </p:animEffect>
                                      </p:childTnLst>
                                    </p:cTn>
                                  </p:par>
                                </p:childTnLst>
                              </p:cTn>
                            </p:par>
                            <p:par>
                              <p:cTn id="9" fill="hold">
                                <p:stCondLst>
                                  <p:cond delay="998"/>
                                </p:stCondLst>
                                <p:childTnLst>
                                  <p:par>
                                    <p:cTn id="10" presetID="2" presetClass="entr" presetSubtype="4" fill="hold" nodeType="afterEffect" p14:presetBounceEnd="59000">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14:bounceEnd="59000">
                                          <p:cBhvr additive="base">
                                            <p:cTn id="12"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13" dur="1250" fill="hold"/>
                                            <p:tgtEl>
                                              <p:spTgt spid="2"/>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14:presetBounceEnd="59000">
                                      <p:stCondLst>
                                        <p:cond delay="100"/>
                                      </p:stCondLst>
                                      <p:childTnLst>
                                        <p:set>
                                          <p:cBhvr>
                                            <p:cTn id="15" dur="1" fill="hold">
                                              <p:stCondLst>
                                                <p:cond delay="0"/>
                                              </p:stCondLst>
                                            </p:cTn>
                                            <p:tgtEl>
                                              <p:spTgt spid="3"/>
                                            </p:tgtEl>
                                            <p:attrNameLst>
                                              <p:attrName>style.visibility</p:attrName>
                                            </p:attrNameLst>
                                          </p:cBhvr>
                                          <p:to>
                                            <p:strVal val="visible"/>
                                          </p:to>
                                        </p:set>
                                        <p:anim calcmode="lin" valueType="num" p14:bounceEnd="59000">
                                          <p:cBhvr additive="base">
                                            <p:cTn id="16" dur="1250" fill="hold"/>
                                            <p:tgtEl>
                                              <p:spTgt spid="3"/>
                                            </p:tgtEl>
                                            <p:attrNameLst>
                                              <p:attrName>ppt_x</p:attrName>
                                            </p:attrNameLst>
                                          </p:cBhvr>
                                          <p:tavLst>
                                            <p:tav tm="0">
                                              <p:val>
                                                <p:strVal val="#ppt_x"/>
                                              </p:val>
                                            </p:tav>
                                            <p:tav tm="100000">
                                              <p:val>
                                                <p:strVal val="#ppt_x"/>
                                              </p:val>
                                            </p:tav>
                                          </p:tavLst>
                                        </p:anim>
                                        <p:anim calcmode="lin" valueType="num" p14:bounceEnd="59000">
                                          <p:cBhvr additive="base">
                                            <p:cTn id="17" dur="1250" fill="hold"/>
                                            <p:tgtEl>
                                              <p:spTgt spid="3"/>
                                            </p:tgtEl>
                                            <p:attrNameLst>
                                              <p:attrName>ppt_y</p:attrName>
                                            </p:attrNameLst>
                                          </p:cBhvr>
                                          <p:tavLst>
                                            <p:tav tm="0">
                                              <p:val>
                                                <p:strVal val="1+#ppt_h/2"/>
                                              </p:val>
                                            </p:tav>
                                            <p:tav tm="100000">
                                              <p:val>
                                                <p:strVal val="#ppt_y"/>
                                              </p:val>
                                            </p:tav>
                                          </p:tavLst>
                                        </p:anim>
                                      </p:childTnLst>
                                    </p:cTn>
                                  </p:par>
                                  <p:par>
                                    <p:cTn id="18" presetID="2" presetClass="entr" presetSubtype="4" fill="hold" nodeType="withEffect" p14:presetBounceEnd="59000">
                                      <p:stCondLst>
                                        <p:cond delay="200"/>
                                      </p:stCondLst>
                                      <p:childTnLst>
                                        <p:set>
                                          <p:cBhvr>
                                            <p:cTn id="19" dur="1" fill="hold">
                                              <p:stCondLst>
                                                <p:cond delay="0"/>
                                              </p:stCondLst>
                                            </p:cTn>
                                            <p:tgtEl>
                                              <p:spTgt spid="4"/>
                                            </p:tgtEl>
                                            <p:attrNameLst>
                                              <p:attrName>style.visibility</p:attrName>
                                            </p:attrNameLst>
                                          </p:cBhvr>
                                          <p:to>
                                            <p:strVal val="visible"/>
                                          </p:to>
                                        </p:set>
                                        <p:anim calcmode="lin" valueType="num" p14:bounceEnd="59000">
                                          <p:cBhvr additive="base">
                                            <p:cTn id="20" dur="1250" fill="hold"/>
                                            <p:tgtEl>
                                              <p:spTgt spid="4"/>
                                            </p:tgtEl>
                                            <p:attrNameLst>
                                              <p:attrName>ppt_x</p:attrName>
                                            </p:attrNameLst>
                                          </p:cBhvr>
                                          <p:tavLst>
                                            <p:tav tm="0">
                                              <p:val>
                                                <p:strVal val="#ppt_x"/>
                                              </p:val>
                                            </p:tav>
                                            <p:tav tm="100000">
                                              <p:val>
                                                <p:strVal val="#ppt_x"/>
                                              </p:val>
                                            </p:tav>
                                          </p:tavLst>
                                        </p:anim>
                                        <p:anim calcmode="lin" valueType="num" p14:bounceEnd="59000">
                                          <p:cBhvr additive="base">
                                            <p:cTn id="21" dur="1250" fill="hold"/>
                                            <p:tgtEl>
                                              <p:spTgt spid="4"/>
                                            </p:tgtEl>
                                            <p:attrNameLst>
                                              <p:attrName>ppt_y</p:attrName>
                                            </p:attrNameLst>
                                          </p:cBhvr>
                                          <p:tavLst>
                                            <p:tav tm="0">
                                              <p:val>
                                                <p:strVal val="1+#ppt_h/2"/>
                                              </p:val>
                                            </p:tav>
                                            <p:tav tm="100000">
                                              <p:val>
                                                <p:strVal val="#ppt_y"/>
                                              </p:val>
                                            </p:tav>
                                          </p:tavLst>
                                        </p:anim>
                                      </p:childTnLst>
                                    </p:cTn>
                                  </p:par>
                                </p:childTnLst>
                              </p:cTn>
                            </p:par>
                            <p:par>
                              <p:cTn id="22" fill="hold">
                                <p:stCondLst>
                                  <p:cond delay="2448"/>
                                </p:stCondLst>
                                <p:childTnLst>
                                  <p:par>
                                    <p:cTn id="23" presetID="10" presetClass="entr" presetSubtype="0" fill="hold" grpId="0" nodeType="afterEffect">
                                      <p:stCondLst>
                                        <p:cond delay="0"/>
                                      </p:stCondLst>
                                      <p:childTnLst>
                                        <p:set>
                                          <p:cBhvr>
                                            <p:cTn id="24" dur="1" fill="hold">
                                              <p:stCondLst>
                                                <p:cond delay="0"/>
                                              </p:stCondLst>
                                            </p:cTn>
                                            <p:tgtEl>
                                              <p:spTgt spid="32"/>
                                            </p:tgtEl>
                                            <p:attrNameLst>
                                              <p:attrName>style.visibility</p:attrName>
                                            </p:attrNameLst>
                                          </p:cBhvr>
                                          <p:to>
                                            <p:strVal val="visible"/>
                                          </p:to>
                                        </p:set>
                                        <p:animEffect transition="in" filter="fade">
                                          <p:cBhvr>
                                            <p:cTn id="25" dur="500"/>
                                            <p:tgtEl>
                                              <p:spTgt spid="3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500"/>
                                            <p:tgtEl>
                                              <p:spTgt spid="33"/>
                                            </p:tgtEl>
                                          </p:cBhvr>
                                        </p:animEffect>
                                      </p:childTnLst>
                                    </p:cTn>
                                  </p:par>
                                </p:childTnLst>
                              </p:cTn>
                            </p:par>
                            <p:par>
                              <p:cTn id="29" fill="hold">
                                <p:stCondLst>
                                  <p:cond delay="2948"/>
                                </p:stCondLst>
                                <p:childTnLst>
                                  <p:par>
                                    <p:cTn id="30" presetID="53" presetClass="entr" presetSubtype="16" fill="hold" nodeType="afterEffect">
                                      <p:stCondLst>
                                        <p:cond delay="0"/>
                                      </p:stCondLst>
                                      <p:childTnLst>
                                        <p:set>
                                          <p:cBhvr>
                                            <p:cTn id="31" dur="1" fill="hold">
                                              <p:stCondLst>
                                                <p:cond delay="0"/>
                                              </p:stCondLst>
                                            </p:cTn>
                                            <p:tgtEl>
                                              <p:spTgt spid="47"/>
                                            </p:tgtEl>
                                            <p:attrNameLst>
                                              <p:attrName>style.visibility</p:attrName>
                                            </p:attrNameLst>
                                          </p:cBhvr>
                                          <p:to>
                                            <p:strVal val="visible"/>
                                          </p:to>
                                        </p:set>
                                        <p:anim calcmode="lin" valueType="num">
                                          <p:cBhvr>
                                            <p:cTn id="32" dur="1000" fill="hold"/>
                                            <p:tgtEl>
                                              <p:spTgt spid="47"/>
                                            </p:tgtEl>
                                            <p:attrNameLst>
                                              <p:attrName>ppt_w</p:attrName>
                                            </p:attrNameLst>
                                          </p:cBhvr>
                                          <p:tavLst>
                                            <p:tav tm="0">
                                              <p:val>
                                                <p:fltVal val="0"/>
                                              </p:val>
                                            </p:tav>
                                            <p:tav tm="100000">
                                              <p:val>
                                                <p:strVal val="#ppt_w"/>
                                              </p:val>
                                            </p:tav>
                                          </p:tavLst>
                                        </p:anim>
                                        <p:anim calcmode="lin" valueType="num">
                                          <p:cBhvr>
                                            <p:cTn id="33" dur="1000" fill="hold"/>
                                            <p:tgtEl>
                                              <p:spTgt spid="47"/>
                                            </p:tgtEl>
                                            <p:attrNameLst>
                                              <p:attrName>ppt_h</p:attrName>
                                            </p:attrNameLst>
                                          </p:cBhvr>
                                          <p:tavLst>
                                            <p:tav tm="0">
                                              <p:val>
                                                <p:fltVal val="0"/>
                                              </p:val>
                                            </p:tav>
                                            <p:tav tm="100000">
                                              <p:val>
                                                <p:strVal val="#ppt_h"/>
                                              </p:val>
                                            </p:tav>
                                          </p:tavLst>
                                        </p:anim>
                                        <p:animEffect transition="in" filter="fade">
                                          <p:cBhvr>
                                            <p:cTn id="34" dur="1000"/>
                                            <p:tgtEl>
                                              <p:spTgt spid="47"/>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additive="base">
                                            <p:cTn id="37" dur="1000" fill="hold"/>
                                            <p:tgtEl>
                                              <p:spTgt spid="35"/>
                                            </p:tgtEl>
                                            <p:attrNameLst>
                                              <p:attrName>ppt_x</p:attrName>
                                            </p:attrNameLst>
                                          </p:cBhvr>
                                          <p:tavLst>
                                            <p:tav tm="0">
                                              <p:val>
                                                <p:strVal val="#ppt_x"/>
                                              </p:val>
                                            </p:tav>
                                            <p:tav tm="100000">
                                              <p:val>
                                                <p:strVal val="#ppt_x"/>
                                              </p:val>
                                            </p:tav>
                                          </p:tavLst>
                                        </p:anim>
                                        <p:anim calcmode="lin" valueType="num">
                                          <p:cBhvr additive="base">
                                            <p:cTn id="38" dur="1000" fill="hold"/>
                                            <p:tgtEl>
                                              <p:spTgt spid="35"/>
                                            </p:tgtEl>
                                            <p:attrNameLst>
                                              <p:attrName>ppt_y</p:attrName>
                                            </p:attrNameLst>
                                          </p:cBhvr>
                                          <p:tavLst>
                                            <p:tav tm="0">
                                              <p:val>
                                                <p:strVal val="1+#ppt_h/2"/>
                                              </p:val>
                                            </p:tav>
                                            <p:tav tm="100000">
                                              <p:val>
                                                <p:strVal val="#ppt_y"/>
                                              </p:val>
                                            </p:tav>
                                          </p:tavLst>
                                        </p:anim>
                                      </p:childTnLst>
                                    </p:cTn>
                                  </p:par>
                                </p:childTnLst>
                              </p:cTn>
                            </p:par>
                            <p:par>
                              <p:cTn id="39" fill="hold">
                                <p:stCondLst>
                                  <p:cond delay="3948"/>
                                </p:stCondLst>
                                <p:childTnLst>
                                  <p:par>
                                    <p:cTn id="40" presetID="53" presetClass="entr" presetSubtype="16" fill="hold" nodeType="afterEffect">
                                      <p:stCondLst>
                                        <p:cond delay="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par>
                                    <p:cTn id="45" presetID="2" presetClass="entr" presetSubtype="4" decel="100000" fill="hold" nodeType="with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additive="base">
                                            <p:cTn id="47" dur="1000" fill="hold"/>
                                            <p:tgtEl>
                                              <p:spTgt spid="38"/>
                                            </p:tgtEl>
                                            <p:attrNameLst>
                                              <p:attrName>ppt_x</p:attrName>
                                            </p:attrNameLst>
                                          </p:cBhvr>
                                          <p:tavLst>
                                            <p:tav tm="0">
                                              <p:val>
                                                <p:strVal val="#ppt_x"/>
                                              </p:val>
                                            </p:tav>
                                            <p:tav tm="100000">
                                              <p:val>
                                                <p:strVal val="#ppt_x"/>
                                              </p:val>
                                            </p:tav>
                                          </p:tavLst>
                                        </p:anim>
                                        <p:anim calcmode="lin" valueType="num">
                                          <p:cBhvr additive="base">
                                            <p:cTn id="48" dur="1000" fill="hold"/>
                                            <p:tgtEl>
                                              <p:spTgt spid="38"/>
                                            </p:tgtEl>
                                            <p:attrNameLst>
                                              <p:attrName>ppt_y</p:attrName>
                                            </p:attrNameLst>
                                          </p:cBhvr>
                                          <p:tavLst>
                                            <p:tav tm="0">
                                              <p:val>
                                                <p:strVal val="1+#ppt_h/2"/>
                                              </p:val>
                                            </p:tav>
                                            <p:tav tm="100000">
                                              <p:val>
                                                <p:strVal val="#ppt_y"/>
                                              </p:val>
                                            </p:tav>
                                          </p:tavLst>
                                        </p:anim>
                                      </p:childTnLst>
                                    </p:cTn>
                                  </p:par>
                                </p:childTnLst>
                              </p:cTn>
                            </p:par>
                            <p:par>
                              <p:cTn id="49" fill="hold">
                                <p:stCondLst>
                                  <p:cond delay="4948"/>
                                </p:stCondLst>
                                <p:childTnLst>
                                  <p:par>
                                    <p:cTn id="50" presetID="53" presetClass="entr" presetSubtype="16" fill="hold" grpId="0" nodeType="afterEffect">
                                      <p:stCondLst>
                                        <p:cond delay="0"/>
                                      </p:stCondLst>
                                      <p:childTnLst>
                                        <p:set>
                                          <p:cBhvr>
                                            <p:cTn id="51" dur="1" fill="hold">
                                              <p:stCondLst>
                                                <p:cond delay="0"/>
                                              </p:stCondLst>
                                            </p:cTn>
                                            <p:tgtEl>
                                              <p:spTgt spid="50"/>
                                            </p:tgtEl>
                                            <p:attrNameLst>
                                              <p:attrName>style.visibility</p:attrName>
                                            </p:attrNameLst>
                                          </p:cBhvr>
                                          <p:to>
                                            <p:strVal val="visible"/>
                                          </p:to>
                                        </p:set>
                                        <p:anim calcmode="lin" valueType="num">
                                          <p:cBhvr>
                                            <p:cTn id="52" dur="1000" fill="hold"/>
                                            <p:tgtEl>
                                              <p:spTgt spid="50"/>
                                            </p:tgtEl>
                                            <p:attrNameLst>
                                              <p:attrName>ppt_w</p:attrName>
                                            </p:attrNameLst>
                                          </p:cBhvr>
                                          <p:tavLst>
                                            <p:tav tm="0">
                                              <p:val>
                                                <p:fltVal val="0"/>
                                              </p:val>
                                            </p:tav>
                                            <p:tav tm="100000">
                                              <p:val>
                                                <p:strVal val="#ppt_w"/>
                                              </p:val>
                                            </p:tav>
                                          </p:tavLst>
                                        </p:anim>
                                        <p:anim calcmode="lin" valueType="num">
                                          <p:cBhvr>
                                            <p:cTn id="53" dur="1000" fill="hold"/>
                                            <p:tgtEl>
                                              <p:spTgt spid="50"/>
                                            </p:tgtEl>
                                            <p:attrNameLst>
                                              <p:attrName>ppt_h</p:attrName>
                                            </p:attrNameLst>
                                          </p:cBhvr>
                                          <p:tavLst>
                                            <p:tav tm="0">
                                              <p:val>
                                                <p:fltVal val="0"/>
                                              </p:val>
                                            </p:tav>
                                            <p:tav tm="100000">
                                              <p:val>
                                                <p:strVal val="#ppt_h"/>
                                              </p:val>
                                            </p:tav>
                                          </p:tavLst>
                                        </p:anim>
                                        <p:animEffect transition="in" filter="fade">
                                          <p:cBhvr>
                                            <p:cTn id="54" dur="1000"/>
                                            <p:tgtEl>
                                              <p:spTgt spid="50"/>
                                            </p:tgtEl>
                                          </p:cBhvr>
                                        </p:animEffect>
                                      </p:childTnLst>
                                    </p:cTn>
                                  </p:par>
                                  <p:par>
                                    <p:cTn id="55" presetID="2" presetClass="entr" presetSubtype="4" decel="100000" fill="hold" nodeType="withEffect">
                                      <p:stCondLst>
                                        <p:cond delay="0"/>
                                      </p:stCondLst>
                                      <p:childTnLst>
                                        <p:set>
                                          <p:cBhvr>
                                            <p:cTn id="56" dur="1" fill="hold">
                                              <p:stCondLst>
                                                <p:cond delay="0"/>
                                              </p:stCondLst>
                                            </p:cTn>
                                            <p:tgtEl>
                                              <p:spTgt spid="41"/>
                                            </p:tgtEl>
                                            <p:attrNameLst>
                                              <p:attrName>style.visibility</p:attrName>
                                            </p:attrNameLst>
                                          </p:cBhvr>
                                          <p:to>
                                            <p:strVal val="visible"/>
                                          </p:to>
                                        </p:set>
                                        <p:anim calcmode="lin" valueType="num">
                                          <p:cBhvr additive="base">
                                            <p:cTn id="57" dur="1000" fill="hold"/>
                                            <p:tgtEl>
                                              <p:spTgt spid="41"/>
                                            </p:tgtEl>
                                            <p:attrNameLst>
                                              <p:attrName>ppt_x</p:attrName>
                                            </p:attrNameLst>
                                          </p:cBhvr>
                                          <p:tavLst>
                                            <p:tav tm="0">
                                              <p:val>
                                                <p:strVal val="#ppt_x"/>
                                              </p:val>
                                            </p:tav>
                                            <p:tav tm="100000">
                                              <p:val>
                                                <p:strVal val="#ppt_x"/>
                                              </p:val>
                                            </p:tav>
                                          </p:tavLst>
                                        </p:anim>
                                        <p:anim calcmode="lin" valueType="num">
                                          <p:cBhvr additive="base">
                                            <p:cTn id="58" dur="1000" fill="hold"/>
                                            <p:tgtEl>
                                              <p:spTgt spid="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34" grpId="0"/>
          <p:bldP spid="50"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4"/>
                                            </p:tgtEl>
                                            <p:attrNameLst>
                                              <p:attrName>style.visibility</p:attrName>
                                            </p:attrNameLst>
                                          </p:cBhvr>
                                          <p:to>
                                            <p:strVal val="visible"/>
                                          </p:to>
                                        </p:set>
                                        <p:anim to="" calcmode="lin" valueType="num">
                                          <p:cBhvr>
                                            <p:cTn id="7" dur="750" fill="hold">
                                              <p:stCondLst>
                                                <p:cond delay="0"/>
                                              </p:stCondLst>
                                            </p:cTn>
                                            <p:tgtEl>
                                              <p:spTgt spid="3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4"/>
                                            </p:tgtEl>
                                          </p:cBhvr>
                                        </p:animEffect>
                                      </p:childTnLst>
                                    </p:cTn>
                                  </p:par>
                                </p:childTnLst>
                              </p:cTn>
                            </p:par>
                            <p:par>
                              <p:cTn id="9" fill="hold">
                                <p:stCondLst>
                                  <p:cond delay="998"/>
                                </p:stCondLst>
                                <p:childTnLst>
                                  <p:par>
                                    <p:cTn id="10" presetID="2" presetClass="entr" presetSubtype="4"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250" fill="hold"/>
                                            <p:tgtEl>
                                              <p:spTgt spid="2"/>
                                            </p:tgtEl>
                                            <p:attrNameLst>
                                              <p:attrName>ppt_x</p:attrName>
                                            </p:attrNameLst>
                                          </p:cBhvr>
                                          <p:tavLst>
                                            <p:tav tm="0">
                                              <p:val>
                                                <p:strVal val="#ppt_x"/>
                                              </p:val>
                                            </p:tav>
                                            <p:tav tm="100000">
                                              <p:val>
                                                <p:strVal val="#ppt_x"/>
                                              </p:val>
                                            </p:tav>
                                          </p:tavLst>
                                        </p:anim>
                                        <p:anim calcmode="lin" valueType="num">
                                          <p:cBhvr additive="base">
                                            <p:cTn id="13" dur="1250" fill="hold"/>
                                            <p:tgtEl>
                                              <p:spTgt spid="2"/>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10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1250" fill="hold"/>
                                            <p:tgtEl>
                                              <p:spTgt spid="3"/>
                                            </p:tgtEl>
                                            <p:attrNameLst>
                                              <p:attrName>ppt_x</p:attrName>
                                            </p:attrNameLst>
                                          </p:cBhvr>
                                          <p:tavLst>
                                            <p:tav tm="0">
                                              <p:val>
                                                <p:strVal val="#ppt_x"/>
                                              </p:val>
                                            </p:tav>
                                            <p:tav tm="100000">
                                              <p:val>
                                                <p:strVal val="#ppt_x"/>
                                              </p:val>
                                            </p:tav>
                                          </p:tavLst>
                                        </p:anim>
                                        <p:anim calcmode="lin" valueType="num">
                                          <p:cBhvr additive="base">
                                            <p:cTn id="17" dur="1250" fill="hold"/>
                                            <p:tgtEl>
                                              <p:spTgt spid="3"/>
                                            </p:tgtEl>
                                            <p:attrNameLst>
                                              <p:attrName>ppt_y</p:attrName>
                                            </p:attrNameLst>
                                          </p:cBhvr>
                                          <p:tavLst>
                                            <p:tav tm="0">
                                              <p:val>
                                                <p:strVal val="1+#ppt_h/2"/>
                                              </p:val>
                                            </p:tav>
                                            <p:tav tm="100000">
                                              <p:val>
                                                <p:strVal val="#ppt_y"/>
                                              </p:val>
                                            </p:tav>
                                          </p:tavLst>
                                        </p:anim>
                                      </p:childTnLst>
                                    </p:cTn>
                                  </p:par>
                                  <p:par>
                                    <p:cTn id="18" presetID="2" presetClass="entr" presetSubtype="4" fill="hold" nodeType="withEffect">
                                      <p:stCondLst>
                                        <p:cond delay="200"/>
                                      </p:stCondLst>
                                      <p:childTnLst>
                                        <p:set>
                                          <p:cBhvr>
                                            <p:cTn id="19" dur="1" fill="hold">
                                              <p:stCondLst>
                                                <p:cond delay="0"/>
                                              </p:stCondLst>
                                            </p:cTn>
                                            <p:tgtEl>
                                              <p:spTgt spid="4"/>
                                            </p:tgtEl>
                                            <p:attrNameLst>
                                              <p:attrName>style.visibility</p:attrName>
                                            </p:attrNameLst>
                                          </p:cBhvr>
                                          <p:to>
                                            <p:strVal val="visible"/>
                                          </p:to>
                                        </p:set>
                                        <p:anim calcmode="lin" valueType="num">
                                          <p:cBhvr additive="base">
                                            <p:cTn id="20" dur="1250" fill="hold"/>
                                            <p:tgtEl>
                                              <p:spTgt spid="4"/>
                                            </p:tgtEl>
                                            <p:attrNameLst>
                                              <p:attrName>ppt_x</p:attrName>
                                            </p:attrNameLst>
                                          </p:cBhvr>
                                          <p:tavLst>
                                            <p:tav tm="0">
                                              <p:val>
                                                <p:strVal val="#ppt_x"/>
                                              </p:val>
                                            </p:tav>
                                            <p:tav tm="100000">
                                              <p:val>
                                                <p:strVal val="#ppt_x"/>
                                              </p:val>
                                            </p:tav>
                                          </p:tavLst>
                                        </p:anim>
                                        <p:anim calcmode="lin" valueType="num">
                                          <p:cBhvr additive="base">
                                            <p:cTn id="21" dur="1250" fill="hold"/>
                                            <p:tgtEl>
                                              <p:spTgt spid="4"/>
                                            </p:tgtEl>
                                            <p:attrNameLst>
                                              <p:attrName>ppt_y</p:attrName>
                                            </p:attrNameLst>
                                          </p:cBhvr>
                                          <p:tavLst>
                                            <p:tav tm="0">
                                              <p:val>
                                                <p:strVal val="1+#ppt_h/2"/>
                                              </p:val>
                                            </p:tav>
                                            <p:tav tm="100000">
                                              <p:val>
                                                <p:strVal val="#ppt_y"/>
                                              </p:val>
                                            </p:tav>
                                          </p:tavLst>
                                        </p:anim>
                                      </p:childTnLst>
                                    </p:cTn>
                                  </p:par>
                                </p:childTnLst>
                              </p:cTn>
                            </p:par>
                            <p:par>
                              <p:cTn id="22" fill="hold">
                                <p:stCondLst>
                                  <p:cond delay="2448"/>
                                </p:stCondLst>
                                <p:childTnLst>
                                  <p:par>
                                    <p:cTn id="23" presetID="10" presetClass="entr" presetSubtype="0" fill="hold" grpId="0" nodeType="afterEffect">
                                      <p:stCondLst>
                                        <p:cond delay="0"/>
                                      </p:stCondLst>
                                      <p:childTnLst>
                                        <p:set>
                                          <p:cBhvr>
                                            <p:cTn id="24" dur="1" fill="hold">
                                              <p:stCondLst>
                                                <p:cond delay="0"/>
                                              </p:stCondLst>
                                            </p:cTn>
                                            <p:tgtEl>
                                              <p:spTgt spid="32"/>
                                            </p:tgtEl>
                                            <p:attrNameLst>
                                              <p:attrName>style.visibility</p:attrName>
                                            </p:attrNameLst>
                                          </p:cBhvr>
                                          <p:to>
                                            <p:strVal val="visible"/>
                                          </p:to>
                                        </p:set>
                                        <p:animEffect transition="in" filter="fade">
                                          <p:cBhvr>
                                            <p:cTn id="25" dur="500"/>
                                            <p:tgtEl>
                                              <p:spTgt spid="3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500"/>
                                            <p:tgtEl>
                                              <p:spTgt spid="33"/>
                                            </p:tgtEl>
                                          </p:cBhvr>
                                        </p:animEffect>
                                      </p:childTnLst>
                                    </p:cTn>
                                  </p:par>
                                </p:childTnLst>
                              </p:cTn>
                            </p:par>
                            <p:par>
                              <p:cTn id="29" fill="hold">
                                <p:stCondLst>
                                  <p:cond delay="2948"/>
                                </p:stCondLst>
                                <p:childTnLst>
                                  <p:par>
                                    <p:cTn id="30" presetID="53" presetClass="entr" presetSubtype="16" fill="hold" nodeType="afterEffect">
                                      <p:stCondLst>
                                        <p:cond delay="0"/>
                                      </p:stCondLst>
                                      <p:childTnLst>
                                        <p:set>
                                          <p:cBhvr>
                                            <p:cTn id="31" dur="1" fill="hold">
                                              <p:stCondLst>
                                                <p:cond delay="0"/>
                                              </p:stCondLst>
                                            </p:cTn>
                                            <p:tgtEl>
                                              <p:spTgt spid="47"/>
                                            </p:tgtEl>
                                            <p:attrNameLst>
                                              <p:attrName>style.visibility</p:attrName>
                                            </p:attrNameLst>
                                          </p:cBhvr>
                                          <p:to>
                                            <p:strVal val="visible"/>
                                          </p:to>
                                        </p:set>
                                        <p:anim calcmode="lin" valueType="num">
                                          <p:cBhvr>
                                            <p:cTn id="32" dur="1000" fill="hold"/>
                                            <p:tgtEl>
                                              <p:spTgt spid="47"/>
                                            </p:tgtEl>
                                            <p:attrNameLst>
                                              <p:attrName>ppt_w</p:attrName>
                                            </p:attrNameLst>
                                          </p:cBhvr>
                                          <p:tavLst>
                                            <p:tav tm="0">
                                              <p:val>
                                                <p:fltVal val="0"/>
                                              </p:val>
                                            </p:tav>
                                            <p:tav tm="100000">
                                              <p:val>
                                                <p:strVal val="#ppt_w"/>
                                              </p:val>
                                            </p:tav>
                                          </p:tavLst>
                                        </p:anim>
                                        <p:anim calcmode="lin" valueType="num">
                                          <p:cBhvr>
                                            <p:cTn id="33" dur="1000" fill="hold"/>
                                            <p:tgtEl>
                                              <p:spTgt spid="47"/>
                                            </p:tgtEl>
                                            <p:attrNameLst>
                                              <p:attrName>ppt_h</p:attrName>
                                            </p:attrNameLst>
                                          </p:cBhvr>
                                          <p:tavLst>
                                            <p:tav tm="0">
                                              <p:val>
                                                <p:fltVal val="0"/>
                                              </p:val>
                                            </p:tav>
                                            <p:tav tm="100000">
                                              <p:val>
                                                <p:strVal val="#ppt_h"/>
                                              </p:val>
                                            </p:tav>
                                          </p:tavLst>
                                        </p:anim>
                                        <p:animEffect transition="in" filter="fade">
                                          <p:cBhvr>
                                            <p:cTn id="34" dur="1000"/>
                                            <p:tgtEl>
                                              <p:spTgt spid="47"/>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additive="base">
                                            <p:cTn id="37" dur="1000" fill="hold"/>
                                            <p:tgtEl>
                                              <p:spTgt spid="35"/>
                                            </p:tgtEl>
                                            <p:attrNameLst>
                                              <p:attrName>ppt_x</p:attrName>
                                            </p:attrNameLst>
                                          </p:cBhvr>
                                          <p:tavLst>
                                            <p:tav tm="0">
                                              <p:val>
                                                <p:strVal val="#ppt_x"/>
                                              </p:val>
                                            </p:tav>
                                            <p:tav tm="100000">
                                              <p:val>
                                                <p:strVal val="#ppt_x"/>
                                              </p:val>
                                            </p:tav>
                                          </p:tavLst>
                                        </p:anim>
                                        <p:anim calcmode="lin" valueType="num">
                                          <p:cBhvr additive="base">
                                            <p:cTn id="38" dur="1000" fill="hold"/>
                                            <p:tgtEl>
                                              <p:spTgt spid="35"/>
                                            </p:tgtEl>
                                            <p:attrNameLst>
                                              <p:attrName>ppt_y</p:attrName>
                                            </p:attrNameLst>
                                          </p:cBhvr>
                                          <p:tavLst>
                                            <p:tav tm="0">
                                              <p:val>
                                                <p:strVal val="1+#ppt_h/2"/>
                                              </p:val>
                                            </p:tav>
                                            <p:tav tm="100000">
                                              <p:val>
                                                <p:strVal val="#ppt_y"/>
                                              </p:val>
                                            </p:tav>
                                          </p:tavLst>
                                        </p:anim>
                                      </p:childTnLst>
                                    </p:cTn>
                                  </p:par>
                                </p:childTnLst>
                              </p:cTn>
                            </p:par>
                            <p:par>
                              <p:cTn id="39" fill="hold">
                                <p:stCondLst>
                                  <p:cond delay="3948"/>
                                </p:stCondLst>
                                <p:childTnLst>
                                  <p:par>
                                    <p:cTn id="40" presetID="53" presetClass="entr" presetSubtype="16" fill="hold" nodeType="afterEffect">
                                      <p:stCondLst>
                                        <p:cond delay="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par>
                                    <p:cTn id="45" presetID="2" presetClass="entr" presetSubtype="4" decel="100000" fill="hold" nodeType="with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additive="base">
                                            <p:cTn id="47" dur="1000" fill="hold"/>
                                            <p:tgtEl>
                                              <p:spTgt spid="38"/>
                                            </p:tgtEl>
                                            <p:attrNameLst>
                                              <p:attrName>ppt_x</p:attrName>
                                            </p:attrNameLst>
                                          </p:cBhvr>
                                          <p:tavLst>
                                            <p:tav tm="0">
                                              <p:val>
                                                <p:strVal val="#ppt_x"/>
                                              </p:val>
                                            </p:tav>
                                            <p:tav tm="100000">
                                              <p:val>
                                                <p:strVal val="#ppt_x"/>
                                              </p:val>
                                            </p:tav>
                                          </p:tavLst>
                                        </p:anim>
                                        <p:anim calcmode="lin" valueType="num">
                                          <p:cBhvr additive="base">
                                            <p:cTn id="48" dur="1000" fill="hold"/>
                                            <p:tgtEl>
                                              <p:spTgt spid="38"/>
                                            </p:tgtEl>
                                            <p:attrNameLst>
                                              <p:attrName>ppt_y</p:attrName>
                                            </p:attrNameLst>
                                          </p:cBhvr>
                                          <p:tavLst>
                                            <p:tav tm="0">
                                              <p:val>
                                                <p:strVal val="1+#ppt_h/2"/>
                                              </p:val>
                                            </p:tav>
                                            <p:tav tm="100000">
                                              <p:val>
                                                <p:strVal val="#ppt_y"/>
                                              </p:val>
                                            </p:tav>
                                          </p:tavLst>
                                        </p:anim>
                                      </p:childTnLst>
                                    </p:cTn>
                                  </p:par>
                                </p:childTnLst>
                              </p:cTn>
                            </p:par>
                            <p:par>
                              <p:cTn id="49" fill="hold">
                                <p:stCondLst>
                                  <p:cond delay="4948"/>
                                </p:stCondLst>
                                <p:childTnLst>
                                  <p:par>
                                    <p:cTn id="50" presetID="53" presetClass="entr" presetSubtype="16" fill="hold" grpId="0" nodeType="afterEffect">
                                      <p:stCondLst>
                                        <p:cond delay="0"/>
                                      </p:stCondLst>
                                      <p:childTnLst>
                                        <p:set>
                                          <p:cBhvr>
                                            <p:cTn id="51" dur="1" fill="hold">
                                              <p:stCondLst>
                                                <p:cond delay="0"/>
                                              </p:stCondLst>
                                            </p:cTn>
                                            <p:tgtEl>
                                              <p:spTgt spid="50"/>
                                            </p:tgtEl>
                                            <p:attrNameLst>
                                              <p:attrName>style.visibility</p:attrName>
                                            </p:attrNameLst>
                                          </p:cBhvr>
                                          <p:to>
                                            <p:strVal val="visible"/>
                                          </p:to>
                                        </p:set>
                                        <p:anim calcmode="lin" valueType="num">
                                          <p:cBhvr>
                                            <p:cTn id="52" dur="1000" fill="hold"/>
                                            <p:tgtEl>
                                              <p:spTgt spid="50"/>
                                            </p:tgtEl>
                                            <p:attrNameLst>
                                              <p:attrName>ppt_w</p:attrName>
                                            </p:attrNameLst>
                                          </p:cBhvr>
                                          <p:tavLst>
                                            <p:tav tm="0">
                                              <p:val>
                                                <p:fltVal val="0"/>
                                              </p:val>
                                            </p:tav>
                                            <p:tav tm="100000">
                                              <p:val>
                                                <p:strVal val="#ppt_w"/>
                                              </p:val>
                                            </p:tav>
                                          </p:tavLst>
                                        </p:anim>
                                        <p:anim calcmode="lin" valueType="num">
                                          <p:cBhvr>
                                            <p:cTn id="53" dur="1000" fill="hold"/>
                                            <p:tgtEl>
                                              <p:spTgt spid="50"/>
                                            </p:tgtEl>
                                            <p:attrNameLst>
                                              <p:attrName>ppt_h</p:attrName>
                                            </p:attrNameLst>
                                          </p:cBhvr>
                                          <p:tavLst>
                                            <p:tav tm="0">
                                              <p:val>
                                                <p:fltVal val="0"/>
                                              </p:val>
                                            </p:tav>
                                            <p:tav tm="100000">
                                              <p:val>
                                                <p:strVal val="#ppt_h"/>
                                              </p:val>
                                            </p:tav>
                                          </p:tavLst>
                                        </p:anim>
                                        <p:animEffect transition="in" filter="fade">
                                          <p:cBhvr>
                                            <p:cTn id="54" dur="1000"/>
                                            <p:tgtEl>
                                              <p:spTgt spid="50"/>
                                            </p:tgtEl>
                                          </p:cBhvr>
                                        </p:animEffect>
                                      </p:childTnLst>
                                    </p:cTn>
                                  </p:par>
                                  <p:par>
                                    <p:cTn id="55" presetID="2" presetClass="entr" presetSubtype="4" decel="100000" fill="hold" nodeType="withEffect">
                                      <p:stCondLst>
                                        <p:cond delay="0"/>
                                      </p:stCondLst>
                                      <p:childTnLst>
                                        <p:set>
                                          <p:cBhvr>
                                            <p:cTn id="56" dur="1" fill="hold">
                                              <p:stCondLst>
                                                <p:cond delay="0"/>
                                              </p:stCondLst>
                                            </p:cTn>
                                            <p:tgtEl>
                                              <p:spTgt spid="41"/>
                                            </p:tgtEl>
                                            <p:attrNameLst>
                                              <p:attrName>style.visibility</p:attrName>
                                            </p:attrNameLst>
                                          </p:cBhvr>
                                          <p:to>
                                            <p:strVal val="visible"/>
                                          </p:to>
                                        </p:set>
                                        <p:anim calcmode="lin" valueType="num">
                                          <p:cBhvr additive="base">
                                            <p:cTn id="57" dur="1000" fill="hold"/>
                                            <p:tgtEl>
                                              <p:spTgt spid="41"/>
                                            </p:tgtEl>
                                            <p:attrNameLst>
                                              <p:attrName>ppt_x</p:attrName>
                                            </p:attrNameLst>
                                          </p:cBhvr>
                                          <p:tavLst>
                                            <p:tav tm="0">
                                              <p:val>
                                                <p:strVal val="#ppt_x"/>
                                              </p:val>
                                            </p:tav>
                                            <p:tav tm="100000">
                                              <p:val>
                                                <p:strVal val="#ppt_x"/>
                                              </p:val>
                                            </p:tav>
                                          </p:tavLst>
                                        </p:anim>
                                        <p:anim calcmode="lin" valueType="num">
                                          <p:cBhvr additive="base">
                                            <p:cTn id="58" dur="1000" fill="hold"/>
                                            <p:tgtEl>
                                              <p:spTgt spid="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34" grpId="0"/>
          <p:bldP spid="50" grpId="0" animBg="1"/>
        </p:bldLst>
      </p:timing>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9">
            <a:extLst>
              <a:ext uri="{FF2B5EF4-FFF2-40B4-BE49-F238E27FC236}">
                <a16:creationId xmlns:a16="http://schemas.microsoft.com/office/drawing/2014/main" id="{4D080707-463A-4831-B40C-BAC439058F5B}"/>
              </a:ext>
            </a:extLst>
          </p:cNvPr>
          <p:cNvSpPr/>
          <p:nvPr/>
        </p:nvSpPr>
        <p:spPr>
          <a:xfrm>
            <a:off x="6634048" y="2075561"/>
            <a:ext cx="516751" cy="6148856"/>
          </a:xfrm>
          <a:prstGeom prst="leftBrace">
            <a:avLst>
              <a:gd name="adj1" fmla="val 65304"/>
              <a:gd name="adj2" fmla="val 50000"/>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4050">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sp>
        <p:nvSpPr>
          <p:cNvPr id="4" name="Oval 10">
            <a:extLst>
              <a:ext uri="{FF2B5EF4-FFF2-40B4-BE49-F238E27FC236}">
                <a16:creationId xmlns:a16="http://schemas.microsoft.com/office/drawing/2014/main" id="{64053437-BC82-4454-85B1-B55D24A36EBC}"/>
              </a:ext>
            </a:extLst>
          </p:cNvPr>
          <p:cNvSpPr/>
          <p:nvPr/>
        </p:nvSpPr>
        <p:spPr>
          <a:xfrm>
            <a:off x="7624154" y="1973090"/>
            <a:ext cx="1517235" cy="1517233"/>
          </a:xfrm>
          <a:prstGeom prst="ellipse">
            <a:avLst/>
          </a:prstGeom>
          <a:solidFill>
            <a:schemeClr val="accent1"/>
          </a:solidFill>
          <a:ln>
            <a:noFill/>
          </a:ln>
          <a:effectLst>
            <a:outerShdw blurRad="381000" dist="63500" dir="8100000" sx="103000" sy="103000" algn="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Light" panose="020B0502040204020203" pitchFamily="34" charset="-122"/>
              <a:ea typeface="Microsoft YaHei Light" panose="020B0502040204020203" pitchFamily="34" charset="-122"/>
              <a:sym typeface="思源黑体 CN Medium" panose="020B0600000000000000" pitchFamily="34" charset="-122"/>
            </a:endParaRPr>
          </a:p>
        </p:txBody>
      </p:sp>
      <p:sp>
        <p:nvSpPr>
          <p:cNvPr id="7" name="Oval 13">
            <a:extLst>
              <a:ext uri="{FF2B5EF4-FFF2-40B4-BE49-F238E27FC236}">
                <a16:creationId xmlns:a16="http://schemas.microsoft.com/office/drawing/2014/main" id="{6819888A-9BD1-4DF2-A414-59947505A054}"/>
              </a:ext>
            </a:extLst>
          </p:cNvPr>
          <p:cNvSpPr/>
          <p:nvPr/>
        </p:nvSpPr>
        <p:spPr>
          <a:xfrm>
            <a:off x="7624154" y="4384884"/>
            <a:ext cx="1517235" cy="1517233"/>
          </a:xfrm>
          <a:prstGeom prst="ellipse">
            <a:avLst/>
          </a:prstGeom>
          <a:solidFill>
            <a:schemeClr val="accent2"/>
          </a:solidFill>
          <a:ln>
            <a:noFill/>
          </a:ln>
          <a:effectLst>
            <a:outerShdw blurRad="381000" dist="63500" dir="8100000" sx="103000" sy="103000" algn="tr" rotWithShape="0">
              <a:schemeClr val="accent2">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Light" panose="020B0502040204020203" pitchFamily="34" charset="-122"/>
              <a:ea typeface="Microsoft YaHei Light" panose="020B0502040204020203" pitchFamily="34" charset="-122"/>
              <a:sym typeface="思源黑体 CN Medium" panose="020B0600000000000000" pitchFamily="34" charset="-122"/>
            </a:endParaRPr>
          </a:p>
        </p:txBody>
      </p:sp>
      <p:sp>
        <p:nvSpPr>
          <p:cNvPr id="10" name="Oval 22">
            <a:extLst>
              <a:ext uri="{FF2B5EF4-FFF2-40B4-BE49-F238E27FC236}">
                <a16:creationId xmlns:a16="http://schemas.microsoft.com/office/drawing/2014/main" id="{CD80A066-3E9F-46C1-9426-134B3C2C6F03}"/>
              </a:ext>
            </a:extLst>
          </p:cNvPr>
          <p:cNvSpPr/>
          <p:nvPr/>
        </p:nvSpPr>
        <p:spPr>
          <a:xfrm>
            <a:off x="7624154" y="6796677"/>
            <a:ext cx="1517235" cy="1517233"/>
          </a:xfrm>
          <a:prstGeom prst="ellipse">
            <a:avLst/>
          </a:prstGeom>
          <a:solidFill>
            <a:schemeClr val="accent1"/>
          </a:solidFill>
          <a:ln>
            <a:noFill/>
          </a:ln>
          <a:effectLst>
            <a:outerShdw blurRad="381000" dist="63500" dir="8100000" sx="103000" sy="103000" algn="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Light" panose="020B0502040204020203" pitchFamily="34" charset="-122"/>
              <a:ea typeface="Microsoft YaHei Light" panose="020B0502040204020203" pitchFamily="34" charset="-122"/>
              <a:sym typeface="思源黑体 CN Medium" panose="020B0600000000000000" pitchFamily="34" charset="-122"/>
            </a:endParaRPr>
          </a:p>
        </p:txBody>
      </p:sp>
      <p:sp>
        <p:nvSpPr>
          <p:cNvPr id="15" name="TextBox 14">
            <a:extLst>
              <a:ext uri="{FF2B5EF4-FFF2-40B4-BE49-F238E27FC236}">
                <a16:creationId xmlns:a16="http://schemas.microsoft.com/office/drawing/2014/main" id="{2975C956-35B7-439E-883E-529D5FA6FB67}"/>
              </a:ext>
            </a:extLst>
          </p:cNvPr>
          <p:cNvSpPr txBox="1"/>
          <p:nvPr/>
        </p:nvSpPr>
        <p:spPr>
          <a:xfrm>
            <a:off x="1731817" y="4174004"/>
            <a:ext cx="4911653"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Great Services</a:t>
            </a:r>
            <a:endParaRPr lang="en-US" sz="6000"/>
          </a:p>
        </p:txBody>
      </p:sp>
      <p:sp>
        <p:nvSpPr>
          <p:cNvPr id="16" name="Rectangle 8">
            <a:extLst>
              <a:ext uri="{FF2B5EF4-FFF2-40B4-BE49-F238E27FC236}">
                <a16:creationId xmlns:a16="http://schemas.microsoft.com/office/drawing/2014/main" id="{396DEA4D-9CBA-4AC9-BD26-6DF675F0FD97}"/>
              </a:ext>
            </a:extLst>
          </p:cNvPr>
          <p:cNvSpPr/>
          <p:nvPr/>
        </p:nvSpPr>
        <p:spPr>
          <a:xfrm>
            <a:off x="9519921" y="2061250"/>
            <a:ext cx="6901179" cy="1338443"/>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a:t>
            </a:r>
          </a:p>
        </p:txBody>
      </p:sp>
      <p:sp>
        <p:nvSpPr>
          <p:cNvPr id="17" name="Rectangle 8">
            <a:extLst>
              <a:ext uri="{FF2B5EF4-FFF2-40B4-BE49-F238E27FC236}">
                <a16:creationId xmlns:a16="http://schemas.microsoft.com/office/drawing/2014/main" id="{737E890F-5BF7-4591-BFDC-819DC39FCB52}"/>
              </a:ext>
            </a:extLst>
          </p:cNvPr>
          <p:cNvSpPr/>
          <p:nvPr/>
        </p:nvSpPr>
        <p:spPr>
          <a:xfrm>
            <a:off x="9519921" y="6886072"/>
            <a:ext cx="6901179" cy="1338443"/>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a:t>
            </a:r>
          </a:p>
        </p:txBody>
      </p:sp>
      <p:sp>
        <p:nvSpPr>
          <p:cNvPr id="18" name="Rectangle 8">
            <a:extLst>
              <a:ext uri="{FF2B5EF4-FFF2-40B4-BE49-F238E27FC236}">
                <a16:creationId xmlns:a16="http://schemas.microsoft.com/office/drawing/2014/main" id="{2B665789-2F45-440D-990B-3E8175A5C70E}"/>
              </a:ext>
            </a:extLst>
          </p:cNvPr>
          <p:cNvSpPr/>
          <p:nvPr/>
        </p:nvSpPr>
        <p:spPr>
          <a:xfrm>
            <a:off x="9519920" y="4473661"/>
            <a:ext cx="6901179" cy="1338443"/>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a:t>
            </a:r>
          </a:p>
        </p:txBody>
      </p:sp>
      <p:grpSp>
        <p:nvGrpSpPr>
          <p:cNvPr id="19" name="Graphic 2">
            <a:extLst>
              <a:ext uri="{FF2B5EF4-FFF2-40B4-BE49-F238E27FC236}">
                <a16:creationId xmlns:a16="http://schemas.microsoft.com/office/drawing/2014/main" id="{F2079414-CE6F-4A20-B7D7-D938A51E315B}"/>
              </a:ext>
            </a:extLst>
          </p:cNvPr>
          <p:cNvGrpSpPr/>
          <p:nvPr/>
        </p:nvGrpSpPr>
        <p:grpSpPr>
          <a:xfrm>
            <a:off x="8000219" y="2355294"/>
            <a:ext cx="765104" cy="752824"/>
            <a:chOff x="13185684" y="3434558"/>
            <a:chExt cx="1234415" cy="1214603"/>
          </a:xfrm>
          <a:solidFill>
            <a:schemeClr val="bg1"/>
          </a:solidFill>
        </p:grpSpPr>
        <p:sp>
          <p:nvSpPr>
            <p:cNvPr id="20" name="Freeform: Shape 19">
              <a:extLst>
                <a:ext uri="{FF2B5EF4-FFF2-40B4-BE49-F238E27FC236}">
                  <a16:creationId xmlns:a16="http://schemas.microsoft.com/office/drawing/2014/main" id="{645A98BB-F7C7-43CE-9AE8-97C07367D860}"/>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66013C2B-06E4-4479-B175-9506E2C76D5D}"/>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22" name="Freeform: Shape 21">
            <a:extLst>
              <a:ext uri="{FF2B5EF4-FFF2-40B4-BE49-F238E27FC236}">
                <a16:creationId xmlns:a16="http://schemas.microsoft.com/office/drawing/2014/main" id="{3F401243-712B-45AF-90D6-D57F2C031C95}"/>
              </a:ext>
            </a:extLst>
          </p:cNvPr>
          <p:cNvSpPr/>
          <p:nvPr/>
        </p:nvSpPr>
        <p:spPr>
          <a:xfrm>
            <a:off x="7992687" y="7165204"/>
            <a:ext cx="780168" cy="780178"/>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3" name="Graphic 4">
            <a:extLst>
              <a:ext uri="{FF2B5EF4-FFF2-40B4-BE49-F238E27FC236}">
                <a16:creationId xmlns:a16="http://schemas.microsoft.com/office/drawing/2014/main" id="{D9123848-9D62-494B-81E8-CBA6923F488A}"/>
              </a:ext>
            </a:extLst>
          </p:cNvPr>
          <p:cNvGrpSpPr/>
          <p:nvPr/>
        </p:nvGrpSpPr>
        <p:grpSpPr>
          <a:xfrm>
            <a:off x="7992627" y="4753337"/>
            <a:ext cx="780288" cy="780326"/>
            <a:chOff x="10884230" y="3442838"/>
            <a:chExt cx="1234377" cy="1234439"/>
          </a:xfrm>
          <a:solidFill>
            <a:schemeClr val="bg1"/>
          </a:solidFill>
        </p:grpSpPr>
        <p:sp>
          <p:nvSpPr>
            <p:cNvPr id="24" name="Freeform: Shape 23">
              <a:extLst>
                <a:ext uri="{FF2B5EF4-FFF2-40B4-BE49-F238E27FC236}">
                  <a16:creationId xmlns:a16="http://schemas.microsoft.com/office/drawing/2014/main" id="{C79F7F62-08E0-4981-8E85-BA4C33596D4D}"/>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E9D4EF5A-69AC-4941-A539-974F30401BBF}"/>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774688C4-8740-475D-94FA-A578C101B24D}"/>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73559758-A5B3-4D1E-913B-040528F6DB2C}"/>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F3EE90B9-6D0D-4888-89C8-A64D8B1CB79A}"/>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92F82835-6336-4490-A6F8-FA77B43ECECA}"/>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4168565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5"/>
                                        </p:tgtEl>
                                        <p:attrNameLst>
                                          <p:attrName>style.visibility</p:attrName>
                                        </p:attrNameLst>
                                      </p:cBhvr>
                                      <p:to>
                                        <p:strVal val="visible"/>
                                      </p:to>
                                    </p:set>
                                    <p:anim to="" calcmode="lin" valueType="num">
                                      <p:cBhvr>
                                        <p:cTn id="7"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5"/>
                                        </p:tgtEl>
                                      </p:cBhvr>
                                    </p:animEffect>
                                  </p:childTnLst>
                                </p:cTn>
                              </p:par>
                            </p:childTnLst>
                          </p:cTn>
                        </p:par>
                        <p:par>
                          <p:cTn id="9" fill="hold">
                            <p:stCondLst>
                              <p:cond delay="1020"/>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par>
                          <p:cTn id="13" fill="hold">
                            <p:stCondLst>
                              <p:cond delay="1520"/>
                            </p:stCondLst>
                            <p:childTnLst>
                              <p:par>
                                <p:cTn id="14" presetID="53" presetClass="entr" presetSubtype="16"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 calcmode="lin" valueType="num">
                                      <p:cBhvr>
                                        <p:cTn id="16" dur="1000" fill="hold"/>
                                        <p:tgtEl>
                                          <p:spTgt spid="4"/>
                                        </p:tgtEl>
                                        <p:attrNameLst>
                                          <p:attrName>ppt_w</p:attrName>
                                        </p:attrNameLst>
                                      </p:cBhvr>
                                      <p:tavLst>
                                        <p:tav tm="0">
                                          <p:val>
                                            <p:fltVal val="0"/>
                                          </p:val>
                                        </p:tav>
                                        <p:tav tm="100000">
                                          <p:val>
                                            <p:strVal val="#ppt_w"/>
                                          </p:val>
                                        </p:tav>
                                      </p:tavLst>
                                    </p:anim>
                                    <p:anim calcmode="lin" valueType="num">
                                      <p:cBhvr>
                                        <p:cTn id="17" dur="1000" fill="hold"/>
                                        <p:tgtEl>
                                          <p:spTgt spid="4"/>
                                        </p:tgtEl>
                                        <p:attrNameLst>
                                          <p:attrName>ppt_h</p:attrName>
                                        </p:attrNameLst>
                                      </p:cBhvr>
                                      <p:tavLst>
                                        <p:tav tm="0">
                                          <p:val>
                                            <p:fltVal val="0"/>
                                          </p:val>
                                        </p:tav>
                                        <p:tav tm="100000">
                                          <p:val>
                                            <p:strVal val="#ppt_h"/>
                                          </p:val>
                                        </p:tav>
                                      </p:tavLst>
                                    </p:anim>
                                    <p:animEffect transition="in" filter="fade">
                                      <p:cBhvr>
                                        <p:cTn id="18" dur="1000"/>
                                        <p:tgtEl>
                                          <p:spTgt spid="4"/>
                                        </p:tgtEl>
                                      </p:cBhvr>
                                    </p:animEffect>
                                  </p:childTnLst>
                                </p:cTn>
                              </p:par>
                              <p:par>
                                <p:cTn id="19" presetID="53" presetClass="entr" presetSubtype="16" fill="hold" nodeType="with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p:cTn id="21" dur="1000" fill="hold"/>
                                        <p:tgtEl>
                                          <p:spTgt spid="19"/>
                                        </p:tgtEl>
                                        <p:attrNameLst>
                                          <p:attrName>ppt_w</p:attrName>
                                        </p:attrNameLst>
                                      </p:cBhvr>
                                      <p:tavLst>
                                        <p:tav tm="0">
                                          <p:val>
                                            <p:fltVal val="0"/>
                                          </p:val>
                                        </p:tav>
                                        <p:tav tm="100000">
                                          <p:val>
                                            <p:strVal val="#ppt_w"/>
                                          </p:val>
                                        </p:tav>
                                      </p:tavLst>
                                    </p:anim>
                                    <p:anim calcmode="lin" valueType="num">
                                      <p:cBhvr>
                                        <p:cTn id="22" dur="1000" fill="hold"/>
                                        <p:tgtEl>
                                          <p:spTgt spid="19"/>
                                        </p:tgtEl>
                                        <p:attrNameLst>
                                          <p:attrName>ppt_h</p:attrName>
                                        </p:attrNameLst>
                                      </p:cBhvr>
                                      <p:tavLst>
                                        <p:tav tm="0">
                                          <p:val>
                                            <p:fltVal val="0"/>
                                          </p:val>
                                        </p:tav>
                                        <p:tav tm="100000">
                                          <p:val>
                                            <p:strVal val="#ppt_h"/>
                                          </p:val>
                                        </p:tav>
                                      </p:tavLst>
                                    </p:anim>
                                    <p:animEffect transition="in" filter="fade">
                                      <p:cBhvr>
                                        <p:cTn id="23" dur="1000"/>
                                        <p:tgtEl>
                                          <p:spTgt spid="19"/>
                                        </p:tgtEl>
                                      </p:cBhvr>
                                    </p:animEffect>
                                  </p:childTnLst>
                                </p:cTn>
                              </p:par>
                              <p:par>
                                <p:cTn id="24" presetID="2" presetClass="entr" presetSubtype="2" decel="10000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 calcmode="lin" valueType="num">
                                      <p:cBhvr additive="base">
                                        <p:cTn id="26" dur="1000" fill="hold"/>
                                        <p:tgtEl>
                                          <p:spTgt spid="16"/>
                                        </p:tgtEl>
                                        <p:attrNameLst>
                                          <p:attrName>ppt_x</p:attrName>
                                        </p:attrNameLst>
                                      </p:cBhvr>
                                      <p:tavLst>
                                        <p:tav tm="0">
                                          <p:val>
                                            <p:strVal val="1+#ppt_w/2"/>
                                          </p:val>
                                        </p:tav>
                                        <p:tav tm="100000">
                                          <p:val>
                                            <p:strVal val="#ppt_x"/>
                                          </p:val>
                                        </p:tav>
                                      </p:tavLst>
                                    </p:anim>
                                    <p:anim calcmode="lin" valueType="num">
                                      <p:cBhvr additive="base">
                                        <p:cTn id="27" dur="1000" fill="hold"/>
                                        <p:tgtEl>
                                          <p:spTgt spid="16"/>
                                        </p:tgtEl>
                                        <p:attrNameLst>
                                          <p:attrName>ppt_y</p:attrName>
                                        </p:attrNameLst>
                                      </p:cBhvr>
                                      <p:tavLst>
                                        <p:tav tm="0">
                                          <p:val>
                                            <p:strVal val="#ppt_y"/>
                                          </p:val>
                                        </p:tav>
                                        <p:tav tm="100000">
                                          <p:val>
                                            <p:strVal val="#ppt_y"/>
                                          </p:val>
                                        </p:tav>
                                      </p:tavLst>
                                    </p:anim>
                                  </p:childTnLst>
                                </p:cTn>
                              </p:par>
                            </p:childTnLst>
                          </p:cTn>
                        </p:par>
                        <p:par>
                          <p:cTn id="28" fill="hold">
                            <p:stCondLst>
                              <p:cond delay="2520"/>
                            </p:stCondLst>
                            <p:childTnLst>
                              <p:par>
                                <p:cTn id="29" presetID="53" presetClass="entr" presetSubtype="16" fill="hold" grpId="0" nodeType="after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1000" fill="hold"/>
                                        <p:tgtEl>
                                          <p:spTgt spid="7"/>
                                        </p:tgtEl>
                                        <p:attrNameLst>
                                          <p:attrName>ppt_w</p:attrName>
                                        </p:attrNameLst>
                                      </p:cBhvr>
                                      <p:tavLst>
                                        <p:tav tm="0">
                                          <p:val>
                                            <p:fltVal val="0"/>
                                          </p:val>
                                        </p:tav>
                                        <p:tav tm="100000">
                                          <p:val>
                                            <p:strVal val="#ppt_w"/>
                                          </p:val>
                                        </p:tav>
                                      </p:tavLst>
                                    </p:anim>
                                    <p:anim calcmode="lin" valueType="num">
                                      <p:cBhvr>
                                        <p:cTn id="32" dur="1000" fill="hold"/>
                                        <p:tgtEl>
                                          <p:spTgt spid="7"/>
                                        </p:tgtEl>
                                        <p:attrNameLst>
                                          <p:attrName>ppt_h</p:attrName>
                                        </p:attrNameLst>
                                      </p:cBhvr>
                                      <p:tavLst>
                                        <p:tav tm="0">
                                          <p:val>
                                            <p:fltVal val="0"/>
                                          </p:val>
                                        </p:tav>
                                        <p:tav tm="100000">
                                          <p:val>
                                            <p:strVal val="#ppt_h"/>
                                          </p:val>
                                        </p:tav>
                                      </p:tavLst>
                                    </p:anim>
                                    <p:animEffect transition="in" filter="fade">
                                      <p:cBhvr>
                                        <p:cTn id="33" dur="1000"/>
                                        <p:tgtEl>
                                          <p:spTgt spid="7"/>
                                        </p:tgtEl>
                                      </p:cBhvr>
                                    </p:animEffect>
                                  </p:childTnLst>
                                </p:cTn>
                              </p:par>
                              <p:par>
                                <p:cTn id="34" presetID="53" presetClass="entr" presetSubtype="16" fill="hold" nodeType="withEffect">
                                  <p:stCondLst>
                                    <p:cond delay="0"/>
                                  </p:stCondLst>
                                  <p:childTnLst>
                                    <p:set>
                                      <p:cBhvr>
                                        <p:cTn id="35" dur="1" fill="hold">
                                          <p:stCondLst>
                                            <p:cond delay="0"/>
                                          </p:stCondLst>
                                        </p:cTn>
                                        <p:tgtEl>
                                          <p:spTgt spid="23"/>
                                        </p:tgtEl>
                                        <p:attrNameLst>
                                          <p:attrName>style.visibility</p:attrName>
                                        </p:attrNameLst>
                                      </p:cBhvr>
                                      <p:to>
                                        <p:strVal val="visible"/>
                                      </p:to>
                                    </p:set>
                                    <p:anim calcmode="lin" valueType="num">
                                      <p:cBhvr>
                                        <p:cTn id="36" dur="1000" fill="hold"/>
                                        <p:tgtEl>
                                          <p:spTgt spid="23"/>
                                        </p:tgtEl>
                                        <p:attrNameLst>
                                          <p:attrName>ppt_w</p:attrName>
                                        </p:attrNameLst>
                                      </p:cBhvr>
                                      <p:tavLst>
                                        <p:tav tm="0">
                                          <p:val>
                                            <p:fltVal val="0"/>
                                          </p:val>
                                        </p:tav>
                                        <p:tav tm="100000">
                                          <p:val>
                                            <p:strVal val="#ppt_w"/>
                                          </p:val>
                                        </p:tav>
                                      </p:tavLst>
                                    </p:anim>
                                    <p:anim calcmode="lin" valueType="num">
                                      <p:cBhvr>
                                        <p:cTn id="37" dur="1000" fill="hold"/>
                                        <p:tgtEl>
                                          <p:spTgt spid="23"/>
                                        </p:tgtEl>
                                        <p:attrNameLst>
                                          <p:attrName>ppt_h</p:attrName>
                                        </p:attrNameLst>
                                      </p:cBhvr>
                                      <p:tavLst>
                                        <p:tav tm="0">
                                          <p:val>
                                            <p:fltVal val="0"/>
                                          </p:val>
                                        </p:tav>
                                        <p:tav tm="100000">
                                          <p:val>
                                            <p:strVal val="#ppt_h"/>
                                          </p:val>
                                        </p:tav>
                                      </p:tavLst>
                                    </p:anim>
                                    <p:animEffect transition="in" filter="fade">
                                      <p:cBhvr>
                                        <p:cTn id="38" dur="1000"/>
                                        <p:tgtEl>
                                          <p:spTgt spid="23"/>
                                        </p:tgtEl>
                                      </p:cBhvr>
                                    </p:animEffect>
                                  </p:childTnLst>
                                </p:cTn>
                              </p:par>
                              <p:par>
                                <p:cTn id="39" presetID="2" presetClass="entr" presetSubtype="2" decel="100000" fill="hold" grpId="0" nodeType="withEffect">
                                  <p:stCondLst>
                                    <p:cond delay="0"/>
                                  </p:stCondLst>
                                  <p:childTnLst>
                                    <p:set>
                                      <p:cBhvr>
                                        <p:cTn id="40" dur="1" fill="hold">
                                          <p:stCondLst>
                                            <p:cond delay="0"/>
                                          </p:stCondLst>
                                        </p:cTn>
                                        <p:tgtEl>
                                          <p:spTgt spid="18"/>
                                        </p:tgtEl>
                                        <p:attrNameLst>
                                          <p:attrName>style.visibility</p:attrName>
                                        </p:attrNameLst>
                                      </p:cBhvr>
                                      <p:to>
                                        <p:strVal val="visible"/>
                                      </p:to>
                                    </p:set>
                                    <p:anim calcmode="lin" valueType="num">
                                      <p:cBhvr additive="base">
                                        <p:cTn id="41" dur="1000" fill="hold"/>
                                        <p:tgtEl>
                                          <p:spTgt spid="18"/>
                                        </p:tgtEl>
                                        <p:attrNameLst>
                                          <p:attrName>ppt_x</p:attrName>
                                        </p:attrNameLst>
                                      </p:cBhvr>
                                      <p:tavLst>
                                        <p:tav tm="0">
                                          <p:val>
                                            <p:strVal val="1+#ppt_w/2"/>
                                          </p:val>
                                        </p:tav>
                                        <p:tav tm="100000">
                                          <p:val>
                                            <p:strVal val="#ppt_x"/>
                                          </p:val>
                                        </p:tav>
                                      </p:tavLst>
                                    </p:anim>
                                    <p:anim calcmode="lin" valueType="num">
                                      <p:cBhvr additive="base">
                                        <p:cTn id="42" dur="1000" fill="hold"/>
                                        <p:tgtEl>
                                          <p:spTgt spid="18"/>
                                        </p:tgtEl>
                                        <p:attrNameLst>
                                          <p:attrName>ppt_y</p:attrName>
                                        </p:attrNameLst>
                                      </p:cBhvr>
                                      <p:tavLst>
                                        <p:tav tm="0">
                                          <p:val>
                                            <p:strVal val="#ppt_y"/>
                                          </p:val>
                                        </p:tav>
                                        <p:tav tm="100000">
                                          <p:val>
                                            <p:strVal val="#ppt_y"/>
                                          </p:val>
                                        </p:tav>
                                      </p:tavLst>
                                    </p:anim>
                                  </p:childTnLst>
                                </p:cTn>
                              </p:par>
                            </p:childTnLst>
                          </p:cTn>
                        </p:par>
                        <p:par>
                          <p:cTn id="43" fill="hold">
                            <p:stCondLst>
                              <p:cond delay="3520"/>
                            </p:stCondLst>
                            <p:childTnLst>
                              <p:par>
                                <p:cTn id="44" presetID="53" presetClass="entr" presetSubtype="16"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p:cTn id="46" dur="1000" fill="hold"/>
                                        <p:tgtEl>
                                          <p:spTgt spid="10"/>
                                        </p:tgtEl>
                                        <p:attrNameLst>
                                          <p:attrName>ppt_w</p:attrName>
                                        </p:attrNameLst>
                                      </p:cBhvr>
                                      <p:tavLst>
                                        <p:tav tm="0">
                                          <p:val>
                                            <p:fltVal val="0"/>
                                          </p:val>
                                        </p:tav>
                                        <p:tav tm="100000">
                                          <p:val>
                                            <p:strVal val="#ppt_w"/>
                                          </p:val>
                                        </p:tav>
                                      </p:tavLst>
                                    </p:anim>
                                    <p:anim calcmode="lin" valueType="num">
                                      <p:cBhvr>
                                        <p:cTn id="47" dur="1000" fill="hold"/>
                                        <p:tgtEl>
                                          <p:spTgt spid="10"/>
                                        </p:tgtEl>
                                        <p:attrNameLst>
                                          <p:attrName>ppt_h</p:attrName>
                                        </p:attrNameLst>
                                      </p:cBhvr>
                                      <p:tavLst>
                                        <p:tav tm="0">
                                          <p:val>
                                            <p:fltVal val="0"/>
                                          </p:val>
                                        </p:tav>
                                        <p:tav tm="100000">
                                          <p:val>
                                            <p:strVal val="#ppt_h"/>
                                          </p:val>
                                        </p:tav>
                                      </p:tavLst>
                                    </p:anim>
                                    <p:animEffect transition="in" filter="fade">
                                      <p:cBhvr>
                                        <p:cTn id="48" dur="1000"/>
                                        <p:tgtEl>
                                          <p:spTgt spid="1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p:cTn id="51" dur="1000" fill="hold"/>
                                        <p:tgtEl>
                                          <p:spTgt spid="22"/>
                                        </p:tgtEl>
                                        <p:attrNameLst>
                                          <p:attrName>ppt_w</p:attrName>
                                        </p:attrNameLst>
                                      </p:cBhvr>
                                      <p:tavLst>
                                        <p:tav tm="0">
                                          <p:val>
                                            <p:fltVal val="0"/>
                                          </p:val>
                                        </p:tav>
                                        <p:tav tm="100000">
                                          <p:val>
                                            <p:strVal val="#ppt_w"/>
                                          </p:val>
                                        </p:tav>
                                      </p:tavLst>
                                    </p:anim>
                                    <p:anim calcmode="lin" valueType="num">
                                      <p:cBhvr>
                                        <p:cTn id="52" dur="1000" fill="hold"/>
                                        <p:tgtEl>
                                          <p:spTgt spid="22"/>
                                        </p:tgtEl>
                                        <p:attrNameLst>
                                          <p:attrName>ppt_h</p:attrName>
                                        </p:attrNameLst>
                                      </p:cBhvr>
                                      <p:tavLst>
                                        <p:tav tm="0">
                                          <p:val>
                                            <p:fltVal val="0"/>
                                          </p:val>
                                        </p:tav>
                                        <p:tav tm="100000">
                                          <p:val>
                                            <p:strVal val="#ppt_h"/>
                                          </p:val>
                                        </p:tav>
                                      </p:tavLst>
                                    </p:anim>
                                    <p:animEffect transition="in" filter="fade">
                                      <p:cBhvr>
                                        <p:cTn id="53" dur="1000"/>
                                        <p:tgtEl>
                                          <p:spTgt spid="22"/>
                                        </p:tgtEl>
                                      </p:cBhvr>
                                    </p:animEffect>
                                  </p:childTnLst>
                                </p:cTn>
                              </p:par>
                              <p:par>
                                <p:cTn id="54" presetID="2" presetClass="entr" presetSubtype="2" decel="100000" fill="hold" grpId="0" nodeType="withEffect">
                                  <p:stCondLst>
                                    <p:cond delay="0"/>
                                  </p:stCondLst>
                                  <p:childTnLst>
                                    <p:set>
                                      <p:cBhvr>
                                        <p:cTn id="55" dur="1" fill="hold">
                                          <p:stCondLst>
                                            <p:cond delay="0"/>
                                          </p:stCondLst>
                                        </p:cTn>
                                        <p:tgtEl>
                                          <p:spTgt spid="17"/>
                                        </p:tgtEl>
                                        <p:attrNameLst>
                                          <p:attrName>style.visibility</p:attrName>
                                        </p:attrNameLst>
                                      </p:cBhvr>
                                      <p:to>
                                        <p:strVal val="visible"/>
                                      </p:to>
                                    </p:set>
                                    <p:anim calcmode="lin" valueType="num">
                                      <p:cBhvr additive="base">
                                        <p:cTn id="56" dur="1000" fill="hold"/>
                                        <p:tgtEl>
                                          <p:spTgt spid="17"/>
                                        </p:tgtEl>
                                        <p:attrNameLst>
                                          <p:attrName>ppt_x</p:attrName>
                                        </p:attrNameLst>
                                      </p:cBhvr>
                                      <p:tavLst>
                                        <p:tav tm="0">
                                          <p:val>
                                            <p:strVal val="1+#ppt_w/2"/>
                                          </p:val>
                                        </p:tav>
                                        <p:tav tm="100000">
                                          <p:val>
                                            <p:strVal val="#ppt_x"/>
                                          </p:val>
                                        </p:tav>
                                      </p:tavLst>
                                    </p:anim>
                                    <p:anim calcmode="lin" valueType="num">
                                      <p:cBhvr additive="base">
                                        <p:cTn id="57" dur="10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7" grpId="0" animBg="1"/>
      <p:bldP spid="10" grpId="0" animBg="1"/>
      <p:bldP spid="15" grpId="0"/>
      <p:bldP spid="16" grpId="0"/>
      <p:bldP spid="17" grpId="0"/>
      <p:bldP spid="18" grpId="0"/>
      <p:bldP spid="2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8">
            <a:extLst>
              <a:ext uri="{FF2B5EF4-FFF2-40B4-BE49-F238E27FC236}">
                <a16:creationId xmlns:a16="http://schemas.microsoft.com/office/drawing/2014/main" id="{9861A6A1-A568-4F3A-9D29-5C8B5C39B086}"/>
              </a:ext>
            </a:extLst>
          </p:cNvPr>
          <p:cNvSpPr/>
          <p:nvPr/>
        </p:nvSpPr>
        <p:spPr>
          <a:xfrm>
            <a:off x="7959425" y="4499671"/>
            <a:ext cx="2369147" cy="2369147"/>
          </a:xfrm>
          <a:custGeom>
            <a:avLst/>
            <a:gdLst>
              <a:gd name="connsiteX0" fmla="*/ 0 w 1439167"/>
              <a:gd name="connsiteY0" fmla="*/ 719584 h 1439167"/>
              <a:gd name="connsiteX1" fmla="*/ 719584 w 1439167"/>
              <a:gd name="connsiteY1" fmla="*/ 0 h 1439167"/>
              <a:gd name="connsiteX2" fmla="*/ 1439168 w 1439167"/>
              <a:gd name="connsiteY2" fmla="*/ 719584 h 1439167"/>
              <a:gd name="connsiteX3" fmla="*/ 719584 w 1439167"/>
              <a:gd name="connsiteY3" fmla="*/ 1439168 h 1439167"/>
              <a:gd name="connsiteX4" fmla="*/ 0 w 1439167"/>
              <a:gd name="connsiteY4" fmla="*/ 719584 h 1439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9167" h="1439167">
                <a:moveTo>
                  <a:pt x="0" y="719584"/>
                </a:moveTo>
                <a:cubicBezTo>
                  <a:pt x="0" y="322169"/>
                  <a:pt x="322169" y="0"/>
                  <a:pt x="719584" y="0"/>
                </a:cubicBezTo>
                <a:cubicBezTo>
                  <a:pt x="1116999" y="0"/>
                  <a:pt x="1439168" y="322169"/>
                  <a:pt x="1439168" y="719584"/>
                </a:cubicBezTo>
                <a:cubicBezTo>
                  <a:pt x="1439168" y="1116999"/>
                  <a:pt x="1116999" y="1439168"/>
                  <a:pt x="719584" y="1439168"/>
                </a:cubicBezTo>
                <a:cubicBezTo>
                  <a:pt x="322169" y="1439168"/>
                  <a:pt x="0" y="1116999"/>
                  <a:pt x="0" y="719584"/>
                </a:cubicBez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a:solidFill>
                <a:prstClr val="white"/>
              </a:solidFill>
            </a:endParaRPr>
          </a:p>
        </p:txBody>
      </p:sp>
      <p:grpSp>
        <p:nvGrpSpPr>
          <p:cNvPr id="3" name="Group 2">
            <a:extLst>
              <a:ext uri="{FF2B5EF4-FFF2-40B4-BE49-F238E27FC236}">
                <a16:creationId xmlns:a16="http://schemas.microsoft.com/office/drawing/2014/main" id="{90CC229A-A554-4536-BFAD-D0A65EC9269C}"/>
              </a:ext>
            </a:extLst>
          </p:cNvPr>
          <p:cNvGrpSpPr/>
          <p:nvPr/>
        </p:nvGrpSpPr>
        <p:grpSpPr>
          <a:xfrm>
            <a:off x="6537962" y="3078205"/>
            <a:ext cx="5212078" cy="5212077"/>
            <a:chOff x="6537962" y="3078205"/>
            <a:chExt cx="5212078" cy="5212077"/>
          </a:xfrm>
        </p:grpSpPr>
        <p:sp>
          <p:nvSpPr>
            <p:cNvPr id="4" name="Arc 4">
              <a:extLst>
                <a:ext uri="{FF2B5EF4-FFF2-40B4-BE49-F238E27FC236}">
                  <a16:creationId xmlns:a16="http://schemas.microsoft.com/office/drawing/2014/main" id="{A3D1E65F-EE02-4B5A-A556-CC63322D77A0}"/>
                </a:ext>
              </a:extLst>
            </p:cNvPr>
            <p:cNvSpPr/>
            <p:nvPr/>
          </p:nvSpPr>
          <p:spPr>
            <a:xfrm rot="18900000">
              <a:off x="6571469" y="3111715"/>
              <a:ext cx="5145059" cy="5145058"/>
            </a:xfrm>
            <a:prstGeom prst="blockArc">
              <a:avLst>
                <a:gd name="adj1" fmla="val 10800000"/>
                <a:gd name="adj2" fmla="val 16200000"/>
                <a:gd name="adj3" fmla="val 4642"/>
              </a:avLst>
            </a:prstGeom>
            <a:solidFill>
              <a:schemeClr val="bg1">
                <a:lumMod val="9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5" name="Arc 5">
              <a:extLst>
                <a:ext uri="{FF2B5EF4-FFF2-40B4-BE49-F238E27FC236}">
                  <a16:creationId xmlns:a16="http://schemas.microsoft.com/office/drawing/2014/main" id="{963A6CBC-E959-4AAB-800F-8B83B5643573}"/>
                </a:ext>
              </a:extLst>
            </p:cNvPr>
            <p:cNvSpPr/>
            <p:nvPr/>
          </p:nvSpPr>
          <p:spPr>
            <a:xfrm rot="18900000">
              <a:off x="6571469" y="3111715"/>
              <a:ext cx="5145059" cy="5145058"/>
            </a:xfrm>
            <a:prstGeom prst="blockArc">
              <a:avLst>
                <a:gd name="adj1" fmla="val 5400000"/>
                <a:gd name="adj2" fmla="val 10800000"/>
                <a:gd name="adj3" fmla="val 4642"/>
              </a:avLst>
            </a:prstGeom>
            <a:solidFill>
              <a:schemeClr val="bg1">
                <a:lumMod val="9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6" name="Arc 6">
              <a:extLst>
                <a:ext uri="{FF2B5EF4-FFF2-40B4-BE49-F238E27FC236}">
                  <a16:creationId xmlns:a16="http://schemas.microsoft.com/office/drawing/2014/main" id="{B85849BF-B572-4C22-9DFC-D291926701A8}"/>
                </a:ext>
              </a:extLst>
            </p:cNvPr>
            <p:cNvSpPr/>
            <p:nvPr/>
          </p:nvSpPr>
          <p:spPr>
            <a:xfrm rot="18900000">
              <a:off x="6571469" y="3111715"/>
              <a:ext cx="5145059" cy="5145058"/>
            </a:xfrm>
            <a:prstGeom prst="blockArc">
              <a:avLst>
                <a:gd name="adj1" fmla="val 0"/>
                <a:gd name="adj2" fmla="val 5400000"/>
                <a:gd name="adj3" fmla="val 4642"/>
              </a:avLst>
            </a:prstGeom>
            <a:solidFill>
              <a:schemeClr val="bg1">
                <a:lumMod val="9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7" name="Arc 7">
              <a:extLst>
                <a:ext uri="{FF2B5EF4-FFF2-40B4-BE49-F238E27FC236}">
                  <a16:creationId xmlns:a16="http://schemas.microsoft.com/office/drawing/2014/main" id="{75226D80-F999-4E98-851C-13CAED5584AC}"/>
                </a:ext>
              </a:extLst>
            </p:cNvPr>
            <p:cNvSpPr/>
            <p:nvPr/>
          </p:nvSpPr>
          <p:spPr>
            <a:xfrm rot="18900000">
              <a:off x="6571469" y="3111715"/>
              <a:ext cx="5145059" cy="5145058"/>
            </a:xfrm>
            <a:prstGeom prst="blockArc">
              <a:avLst>
                <a:gd name="adj1" fmla="val 16200000"/>
                <a:gd name="adj2" fmla="val 0"/>
                <a:gd name="adj3" fmla="val 4642"/>
              </a:avLst>
            </a:prstGeom>
            <a:solidFill>
              <a:schemeClr val="bg1">
                <a:lumMod val="9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8" name="Freeform: Shape 11">
              <a:extLst>
                <a:ext uri="{FF2B5EF4-FFF2-40B4-BE49-F238E27FC236}">
                  <a16:creationId xmlns:a16="http://schemas.microsoft.com/office/drawing/2014/main" id="{22A102D2-F8FD-418F-9EF5-2363E87F217F}"/>
                </a:ext>
              </a:extLst>
            </p:cNvPr>
            <p:cNvSpPr/>
            <p:nvPr/>
          </p:nvSpPr>
          <p:spPr>
            <a:xfrm rot="18900000">
              <a:off x="6537962" y="3078205"/>
              <a:ext cx="1658405" cy="1658404"/>
            </a:xfrm>
            <a:custGeom>
              <a:avLst/>
              <a:gdLst>
                <a:gd name="connsiteX0" fmla="*/ 0 w 1007417"/>
                <a:gd name="connsiteY0" fmla="*/ 503709 h 1007417"/>
                <a:gd name="connsiteX1" fmla="*/ 503709 w 1007417"/>
                <a:gd name="connsiteY1" fmla="*/ 0 h 1007417"/>
                <a:gd name="connsiteX2" fmla="*/ 1007418 w 1007417"/>
                <a:gd name="connsiteY2" fmla="*/ 503709 h 1007417"/>
                <a:gd name="connsiteX3" fmla="*/ 503709 w 1007417"/>
                <a:gd name="connsiteY3" fmla="*/ 1007418 h 1007417"/>
                <a:gd name="connsiteX4" fmla="*/ 0 w 1007417"/>
                <a:gd name="connsiteY4" fmla="*/ 503709 h 100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17" h="1007417">
                  <a:moveTo>
                    <a:pt x="0" y="503709"/>
                  </a:moveTo>
                  <a:cubicBezTo>
                    <a:pt x="0" y="225518"/>
                    <a:pt x="225518" y="0"/>
                    <a:pt x="503709" y="0"/>
                  </a:cubicBezTo>
                  <a:cubicBezTo>
                    <a:pt x="781900" y="0"/>
                    <a:pt x="1007418" y="225518"/>
                    <a:pt x="1007418" y="503709"/>
                  </a:cubicBezTo>
                  <a:cubicBezTo>
                    <a:pt x="1007418" y="781900"/>
                    <a:pt x="781900" y="1007418"/>
                    <a:pt x="503709" y="1007418"/>
                  </a:cubicBezTo>
                  <a:cubicBezTo>
                    <a:pt x="225518" y="1007418"/>
                    <a:pt x="0" y="781900"/>
                    <a:pt x="0" y="50370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prstClr val="white"/>
                </a:solidFill>
              </a:endParaRPr>
            </a:p>
          </p:txBody>
        </p:sp>
        <p:sp>
          <p:nvSpPr>
            <p:cNvPr id="9" name="Freeform: Shape 13">
              <a:extLst>
                <a:ext uri="{FF2B5EF4-FFF2-40B4-BE49-F238E27FC236}">
                  <a16:creationId xmlns:a16="http://schemas.microsoft.com/office/drawing/2014/main" id="{E0B7FD23-C94D-4E2F-88B9-98887D46DDE1}"/>
                </a:ext>
              </a:extLst>
            </p:cNvPr>
            <p:cNvSpPr/>
            <p:nvPr/>
          </p:nvSpPr>
          <p:spPr>
            <a:xfrm rot="18900000">
              <a:off x="10091635" y="3078205"/>
              <a:ext cx="1658405" cy="1658404"/>
            </a:xfrm>
            <a:custGeom>
              <a:avLst/>
              <a:gdLst>
                <a:gd name="connsiteX0" fmla="*/ 0 w 1007417"/>
                <a:gd name="connsiteY0" fmla="*/ 503709 h 1007417"/>
                <a:gd name="connsiteX1" fmla="*/ 503709 w 1007417"/>
                <a:gd name="connsiteY1" fmla="*/ 0 h 1007417"/>
                <a:gd name="connsiteX2" fmla="*/ 1007418 w 1007417"/>
                <a:gd name="connsiteY2" fmla="*/ 503709 h 1007417"/>
                <a:gd name="connsiteX3" fmla="*/ 503709 w 1007417"/>
                <a:gd name="connsiteY3" fmla="*/ 1007418 h 1007417"/>
                <a:gd name="connsiteX4" fmla="*/ 0 w 1007417"/>
                <a:gd name="connsiteY4" fmla="*/ 503709 h 100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17" h="1007417">
                  <a:moveTo>
                    <a:pt x="0" y="503709"/>
                  </a:moveTo>
                  <a:cubicBezTo>
                    <a:pt x="0" y="225518"/>
                    <a:pt x="225518" y="0"/>
                    <a:pt x="503709" y="0"/>
                  </a:cubicBezTo>
                  <a:cubicBezTo>
                    <a:pt x="781900" y="0"/>
                    <a:pt x="1007418" y="225518"/>
                    <a:pt x="1007418" y="503709"/>
                  </a:cubicBezTo>
                  <a:cubicBezTo>
                    <a:pt x="1007418" y="781900"/>
                    <a:pt x="781900" y="1007418"/>
                    <a:pt x="503709" y="1007418"/>
                  </a:cubicBezTo>
                  <a:cubicBezTo>
                    <a:pt x="225518" y="1007418"/>
                    <a:pt x="0" y="781900"/>
                    <a:pt x="0" y="503709"/>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prstClr val="white"/>
                </a:solidFill>
              </a:endParaRPr>
            </a:p>
          </p:txBody>
        </p:sp>
        <p:sp>
          <p:nvSpPr>
            <p:cNvPr id="10" name="Freeform: Shape 14">
              <a:extLst>
                <a:ext uri="{FF2B5EF4-FFF2-40B4-BE49-F238E27FC236}">
                  <a16:creationId xmlns:a16="http://schemas.microsoft.com/office/drawing/2014/main" id="{35C0BE8E-B0B0-4352-A86D-12980FEEBFBC}"/>
                </a:ext>
              </a:extLst>
            </p:cNvPr>
            <p:cNvSpPr/>
            <p:nvPr/>
          </p:nvSpPr>
          <p:spPr>
            <a:xfrm rot="18900000">
              <a:off x="10091635" y="6631878"/>
              <a:ext cx="1658405" cy="1658404"/>
            </a:xfrm>
            <a:custGeom>
              <a:avLst/>
              <a:gdLst>
                <a:gd name="connsiteX0" fmla="*/ 0 w 1007417"/>
                <a:gd name="connsiteY0" fmla="*/ 503709 h 1007417"/>
                <a:gd name="connsiteX1" fmla="*/ 503709 w 1007417"/>
                <a:gd name="connsiteY1" fmla="*/ 0 h 1007417"/>
                <a:gd name="connsiteX2" fmla="*/ 1007418 w 1007417"/>
                <a:gd name="connsiteY2" fmla="*/ 503709 h 1007417"/>
                <a:gd name="connsiteX3" fmla="*/ 503709 w 1007417"/>
                <a:gd name="connsiteY3" fmla="*/ 1007418 h 1007417"/>
                <a:gd name="connsiteX4" fmla="*/ 0 w 1007417"/>
                <a:gd name="connsiteY4" fmla="*/ 503709 h 100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17" h="1007417">
                  <a:moveTo>
                    <a:pt x="0" y="503709"/>
                  </a:moveTo>
                  <a:cubicBezTo>
                    <a:pt x="0" y="225518"/>
                    <a:pt x="225518" y="0"/>
                    <a:pt x="503709" y="0"/>
                  </a:cubicBezTo>
                  <a:cubicBezTo>
                    <a:pt x="781900" y="0"/>
                    <a:pt x="1007418" y="225518"/>
                    <a:pt x="1007418" y="503709"/>
                  </a:cubicBezTo>
                  <a:cubicBezTo>
                    <a:pt x="1007418" y="781900"/>
                    <a:pt x="781900" y="1007418"/>
                    <a:pt x="503709" y="1007418"/>
                  </a:cubicBezTo>
                  <a:cubicBezTo>
                    <a:pt x="225518" y="1007418"/>
                    <a:pt x="0" y="781900"/>
                    <a:pt x="0" y="50370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prstClr val="white"/>
                </a:solidFill>
              </a:endParaRPr>
            </a:p>
          </p:txBody>
        </p:sp>
        <p:sp>
          <p:nvSpPr>
            <p:cNvPr id="11" name="Freeform: Shape 15">
              <a:extLst>
                <a:ext uri="{FF2B5EF4-FFF2-40B4-BE49-F238E27FC236}">
                  <a16:creationId xmlns:a16="http://schemas.microsoft.com/office/drawing/2014/main" id="{0831576F-D028-44AC-B0EB-298367748096}"/>
                </a:ext>
              </a:extLst>
            </p:cNvPr>
            <p:cNvSpPr/>
            <p:nvPr/>
          </p:nvSpPr>
          <p:spPr>
            <a:xfrm rot="18900000">
              <a:off x="6537962" y="6631878"/>
              <a:ext cx="1658405" cy="1658404"/>
            </a:xfrm>
            <a:custGeom>
              <a:avLst/>
              <a:gdLst>
                <a:gd name="connsiteX0" fmla="*/ 0 w 1007417"/>
                <a:gd name="connsiteY0" fmla="*/ 503709 h 1007417"/>
                <a:gd name="connsiteX1" fmla="*/ 503709 w 1007417"/>
                <a:gd name="connsiteY1" fmla="*/ 0 h 1007417"/>
                <a:gd name="connsiteX2" fmla="*/ 1007418 w 1007417"/>
                <a:gd name="connsiteY2" fmla="*/ 503709 h 1007417"/>
                <a:gd name="connsiteX3" fmla="*/ 503709 w 1007417"/>
                <a:gd name="connsiteY3" fmla="*/ 1007418 h 1007417"/>
                <a:gd name="connsiteX4" fmla="*/ 0 w 1007417"/>
                <a:gd name="connsiteY4" fmla="*/ 503709 h 1007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17" h="1007417">
                  <a:moveTo>
                    <a:pt x="0" y="503709"/>
                  </a:moveTo>
                  <a:cubicBezTo>
                    <a:pt x="0" y="225518"/>
                    <a:pt x="225518" y="0"/>
                    <a:pt x="503709" y="0"/>
                  </a:cubicBezTo>
                  <a:cubicBezTo>
                    <a:pt x="781900" y="0"/>
                    <a:pt x="1007418" y="225518"/>
                    <a:pt x="1007418" y="503709"/>
                  </a:cubicBezTo>
                  <a:cubicBezTo>
                    <a:pt x="1007418" y="781900"/>
                    <a:pt x="781900" y="1007418"/>
                    <a:pt x="503709" y="1007418"/>
                  </a:cubicBezTo>
                  <a:cubicBezTo>
                    <a:pt x="225518" y="1007418"/>
                    <a:pt x="0" y="781900"/>
                    <a:pt x="0" y="503709"/>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600" dirty="0">
                <a:solidFill>
                  <a:prstClr val="white"/>
                </a:solidFill>
              </a:endParaRPr>
            </a:p>
          </p:txBody>
        </p:sp>
      </p:grpSp>
      <p:sp>
        <p:nvSpPr>
          <p:cNvPr id="12" name="Google Shape;204;p13">
            <a:extLst>
              <a:ext uri="{FF2B5EF4-FFF2-40B4-BE49-F238E27FC236}">
                <a16:creationId xmlns:a16="http://schemas.microsoft.com/office/drawing/2014/main" id="{5C571951-2F33-4FAB-8361-ACA9012C9337}"/>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Infographics</a:t>
            </a:r>
            <a:endParaRPr lang="en-US" sz="6000">
              <a:latin typeface="Outfit Black" pitchFamily="2" charset="0"/>
            </a:endParaRPr>
          </a:p>
        </p:txBody>
      </p:sp>
      <p:sp>
        <p:nvSpPr>
          <p:cNvPr id="13" name="Rectangle 12">
            <a:extLst>
              <a:ext uri="{FF2B5EF4-FFF2-40B4-BE49-F238E27FC236}">
                <a16:creationId xmlns:a16="http://schemas.microsoft.com/office/drawing/2014/main" id="{BCA14B7A-5014-4C08-98D2-BB72398D50A8}"/>
              </a:ext>
            </a:extLst>
          </p:cNvPr>
          <p:cNvSpPr/>
          <p:nvPr/>
        </p:nvSpPr>
        <p:spPr>
          <a:xfrm>
            <a:off x="1341702" y="3238186"/>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13">
            <a:extLst>
              <a:ext uri="{FF2B5EF4-FFF2-40B4-BE49-F238E27FC236}">
                <a16:creationId xmlns:a16="http://schemas.microsoft.com/office/drawing/2014/main" id="{0BFE7035-A430-42CD-B66B-8B87E7E35415}"/>
              </a:ext>
            </a:extLst>
          </p:cNvPr>
          <p:cNvSpPr/>
          <p:nvPr/>
        </p:nvSpPr>
        <p:spPr>
          <a:xfrm>
            <a:off x="1341702" y="6791859"/>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0697B586-D7A6-413B-9BBA-D400F2AE6E26}"/>
              </a:ext>
            </a:extLst>
          </p:cNvPr>
          <p:cNvSpPr/>
          <p:nvPr/>
        </p:nvSpPr>
        <p:spPr>
          <a:xfrm>
            <a:off x="12154459" y="3238186"/>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15">
            <a:extLst>
              <a:ext uri="{FF2B5EF4-FFF2-40B4-BE49-F238E27FC236}">
                <a16:creationId xmlns:a16="http://schemas.microsoft.com/office/drawing/2014/main" id="{42DB4995-4222-4E89-9B2F-373010C95C1E}"/>
              </a:ext>
            </a:extLst>
          </p:cNvPr>
          <p:cNvSpPr/>
          <p:nvPr/>
        </p:nvSpPr>
        <p:spPr>
          <a:xfrm>
            <a:off x="12154459" y="6791859"/>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7" name="Graphic 2">
            <a:extLst>
              <a:ext uri="{FF2B5EF4-FFF2-40B4-BE49-F238E27FC236}">
                <a16:creationId xmlns:a16="http://schemas.microsoft.com/office/drawing/2014/main" id="{DD3FECB3-0BCA-480C-8485-C7B4E9503A9E}"/>
              </a:ext>
            </a:extLst>
          </p:cNvPr>
          <p:cNvGrpSpPr/>
          <p:nvPr/>
        </p:nvGrpSpPr>
        <p:grpSpPr>
          <a:xfrm>
            <a:off x="7017289" y="3563148"/>
            <a:ext cx="699750" cy="688518"/>
            <a:chOff x="13185684" y="3434558"/>
            <a:chExt cx="1234415" cy="1214603"/>
          </a:xfrm>
          <a:solidFill>
            <a:schemeClr val="bg1"/>
          </a:solidFill>
        </p:grpSpPr>
        <p:sp>
          <p:nvSpPr>
            <p:cNvPr id="18" name="Freeform: Shape 17">
              <a:extLst>
                <a:ext uri="{FF2B5EF4-FFF2-40B4-BE49-F238E27FC236}">
                  <a16:creationId xmlns:a16="http://schemas.microsoft.com/office/drawing/2014/main" id="{DC7431F0-D7FF-481D-92D7-1315EF7AFE5B}"/>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9AF6F8B5-309F-400C-979F-C10EF243DCBC}"/>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20" name="Freeform: Shape 19">
            <a:extLst>
              <a:ext uri="{FF2B5EF4-FFF2-40B4-BE49-F238E27FC236}">
                <a16:creationId xmlns:a16="http://schemas.microsoft.com/office/drawing/2014/main" id="{7D2E8899-5BC5-49F1-BF7F-88A286D152A6}"/>
              </a:ext>
            </a:extLst>
          </p:cNvPr>
          <p:cNvSpPr/>
          <p:nvPr/>
        </p:nvSpPr>
        <p:spPr>
          <a:xfrm>
            <a:off x="10564074" y="3550639"/>
            <a:ext cx="713526" cy="71353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1" name="Graphic 4">
            <a:extLst>
              <a:ext uri="{FF2B5EF4-FFF2-40B4-BE49-F238E27FC236}">
                <a16:creationId xmlns:a16="http://schemas.microsoft.com/office/drawing/2014/main" id="{C4D1A0C0-3EC1-48CB-A88E-5D45728D51CD}"/>
              </a:ext>
            </a:extLst>
          </p:cNvPr>
          <p:cNvGrpSpPr/>
          <p:nvPr/>
        </p:nvGrpSpPr>
        <p:grpSpPr>
          <a:xfrm>
            <a:off x="10564018" y="7104244"/>
            <a:ext cx="713638" cy="713672"/>
            <a:chOff x="10884230" y="3442838"/>
            <a:chExt cx="1234377" cy="1234439"/>
          </a:xfrm>
          <a:solidFill>
            <a:schemeClr val="bg1"/>
          </a:solidFill>
        </p:grpSpPr>
        <p:sp>
          <p:nvSpPr>
            <p:cNvPr id="22" name="Freeform: Shape 21">
              <a:extLst>
                <a:ext uri="{FF2B5EF4-FFF2-40B4-BE49-F238E27FC236}">
                  <a16:creationId xmlns:a16="http://schemas.microsoft.com/office/drawing/2014/main" id="{6A49DC82-A61A-48A8-A046-0222A7A721FE}"/>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F4D7E585-772F-45E7-B11B-230A2B477001}"/>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D56D8085-CB31-42E7-B767-0A09F9183A5C}"/>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9041DF95-3EFE-4792-AC4F-53FBCA478C84}"/>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68644EFC-1DA9-4FE4-B106-F8EEDDA208A6}"/>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35E5D71A-9236-4537-AA3F-100C2D6CC582}"/>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8" name="Graphic 4">
            <a:extLst>
              <a:ext uri="{FF2B5EF4-FFF2-40B4-BE49-F238E27FC236}">
                <a16:creationId xmlns:a16="http://schemas.microsoft.com/office/drawing/2014/main" id="{F632AD1D-21E2-4C44-81E5-7197EA28BE7F}"/>
              </a:ext>
            </a:extLst>
          </p:cNvPr>
          <p:cNvGrpSpPr/>
          <p:nvPr/>
        </p:nvGrpSpPr>
        <p:grpSpPr>
          <a:xfrm>
            <a:off x="7010319" y="7104287"/>
            <a:ext cx="713690" cy="713586"/>
            <a:chOff x="13194714" y="5688212"/>
            <a:chExt cx="1234475" cy="1234293"/>
          </a:xfrm>
          <a:solidFill>
            <a:schemeClr val="bg1"/>
          </a:solidFill>
        </p:grpSpPr>
        <p:sp>
          <p:nvSpPr>
            <p:cNvPr id="29" name="Freeform: Shape 28">
              <a:extLst>
                <a:ext uri="{FF2B5EF4-FFF2-40B4-BE49-F238E27FC236}">
                  <a16:creationId xmlns:a16="http://schemas.microsoft.com/office/drawing/2014/main" id="{4E97C599-D653-47A7-A048-845A4F4E4E18}"/>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434E48A3-2820-490D-90CD-9B8767FBD192}"/>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1" name="Graphic 4">
            <a:extLst>
              <a:ext uri="{FF2B5EF4-FFF2-40B4-BE49-F238E27FC236}">
                <a16:creationId xmlns:a16="http://schemas.microsoft.com/office/drawing/2014/main" id="{B8FBF6FE-FA76-4356-A81C-50ACE39FAA7E}"/>
              </a:ext>
            </a:extLst>
          </p:cNvPr>
          <p:cNvGrpSpPr/>
          <p:nvPr/>
        </p:nvGrpSpPr>
        <p:grpSpPr>
          <a:xfrm>
            <a:off x="8711180" y="5251427"/>
            <a:ext cx="865636" cy="865634"/>
            <a:chOff x="10884251" y="7930615"/>
            <a:chExt cx="1234272" cy="1234272"/>
          </a:xfrm>
          <a:solidFill>
            <a:schemeClr val="tx1">
              <a:lumMod val="85000"/>
              <a:lumOff val="15000"/>
            </a:schemeClr>
          </a:solidFill>
        </p:grpSpPr>
        <p:sp>
          <p:nvSpPr>
            <p:cNvPr id="32" name="Freeform: Shape 31">
              <a:extLst>
                <a:ext uri="{FF2B5EF4-FFF2-40B4-BE49-F238E27FC236}">
                  <a16:creationId xmlns:a16="http://schemas.microsoft.com/office/drawing/2014/main" id="{C28C3172-F2AA-4E35-BF6C-51D651A4B6E1}"/>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CF5E8370-32E1-4B36-9CC7-A75FC6A583CE}"/>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05BDC560-4C7E-442E-AE72-3271CB7B0F3A}"/>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F01CC8AB-0E7A-411C-9D8A-BC1D49C0FA6B}"/>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FD56532B-5A6B-49C8-A1EC-A27BB8148029}"/>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31D72B91-C256-4296-8D34-CAC33A6637A4}"/>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874963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2"/>
                                        </p:tgtEl>
                                        <p:attrNameLst>
                                          <p:attrName>style.visibility</p:attrName>
                                        </p:attrNameLst>
                                      </p:cBhvr>
                                      <p:to>
                                        <p:strVal val="visible"/>
                                      </p:to>
                                    </p:set>
                                    <p:anim to="" calcmode="lin" valueType="num">
                                      <p:cBhvr>
                                        <p:cTn id="7" dur="750" fill="hold">
                                          <p:stCondLst>
                                            <p:cond delay="0"/>
                                          </p:stCondLst>
                                        </p:cTn>
                                        <p:tgtEl>
                                          <p:spTgt spid="1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2"/>
                                        </p:tgtEl>
                                      </p:cBhvr>
                                    </p:animEffect>
                                  </p:childTnLst>
                                </p:cTn>
                              </p:par>
                            </p:childTnLst>
                          </p:cTn>
                        </p:par>
                        <p:par>
                          <p:cTn id="9" fill="hold">
                            <p:stCondLst>
                              <p:cond delay="998"/>
                            </p:stCondLst>
                            <p:childTnLst>
                              <p:par>
                                <p:cTn id="10" presetID="31" presetClass="entr" presetSubtype="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1000" fill="hold"/>
                                        <p:tgtEl>
                                          <p:spTgt spid="3"/>
                                        </p:tgtEl>
                                        <p:attrNameLst>
                                          <p:attrName>ppt_w</p:attrName>
                                        </p:attrNameLst>
                                      </p:cBhvr>
                                      <p:tavLst>
                                        <p:tav tm="0">
                                          <p:val>
                                            <p:fltVal val="0"/>
                                          </p:val>
                                        </p:tav>
                                        <p:tav tm="100000">
                                          <p:val>
                                            <p:strVal val="#ppt_w"/>
                                          </p:val>
                                        </p:tav>
                                      </p:tavLst>
                                    </p:anim>
                                    <p:anim calcmode="lin" valueType="num">
                                      <p:cBhvr>
                                        <p:cTn id="13" dur="1000" fill="hold"/>
                                        <p:tgtEl>
                                          <p:spTgt spid="3"/>
                                        </p:tgtEl>
                                        <p:attrNameLst>
                                          <p:attrName>ppt_h</p:attrName>
                                        </p:attrNameLst>
                                      </p:cBhvr>
                                      <p:tavLst>
                                        <p:tav tm="0">
                                          <p:val>
                                            <p:fltVal val="0"/>
                                          </p:val>
                                        </p:tav>
                                        <p:tav tm="100000">
                                          <p:val>
                                            <p:strVal val="#ppt_h"/>
                                          </p:val>
                                        </p:tav>
                                      </p:tavLst>
                                    </p:anim>
                                    <p:anim calcmode="lin" valueType="num">
                                      <p:cBhvr>
                                        <p:cTn id="14" dur="1000" fill="hold"/>
                                        <p:tgtEl>
                                          <p:spTgt spid="3"/>
                                        </p:tgtEl>
                                        <p:attrNameLst>
                                          <p:attrName>style.rotation</p:attrName>
                                        </p:attrNameLst>
                                      </p:cBhvr>
                                      <p:tavLst>
                                        <p:tav tm="0">
                                          <p:val>
                                            <p:fltVal val="90"/>
                                          </p:val>
                                        </p:tav>
                                        <p:tav tm="100000">
                                          <p:val>
                                            <p:fltVal val="0"/>
                                          </p:val>
                                        </p:tav>
                                      </p:tavLst>
                                    </p:anim>
                                    <p:animEffect transition="in" filter="fade">
                                      <p:cBhvr>
                                        <p:cTn id="15" dur="1000"/>
                                        <p:tgtEl>
                                          <p:spTgt spid="3"/>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1000" fill="hold"/>
                                        <p:tgtEl>
                                          <p:spTgt spid="2"/>
                                        </p:tgtEl>
                                        <p:attrNameLst>
                                          <p:attrName>ppt_w</p:attrName>
                                        </p:attrNameLst>
                                      </p:cBhvr>
                                      <p:tavLst>
                                        <p:tav tm="0">
                                          <p:val>
                                            <p:fltVal val="0"/>
                                          </p:val>
                                        </p:tav>
                                        <p:tav tm="100000">
                                          <p:val>
                                            <p:strVal val="#ppt_w"/>
                                          </p:val>
                                        </p:tav>
                                      </p:tavLst>
                                    </p:anim>
                                    <p:anim calcmode="lin" valueType="num">
                                      <p:cBhvr>
                                        <p:cTn id="19" dur="1000" fill="hold"/>
                                        <p:tgtEl>
                                          <p:spTgt spid="2"/>
                                        </p:tgtEl>
                                        <p:attrNameLst>
                                          <p:attrName>ppt_h</p:attrName>
                                        </p:attrNameLst>
                                      </p:cBhvr>
                                      <p:tavLst>
                                        <p:tav tm="0">
                                          <p:val>
                                            <p:fltVal val="0"/>
                                          </p:val>
                                        </p:tav>
                                        <p:tav tm="100000">
                                          <p:val>
                                            <p:strVal val="#ppt_h"/>
                                          </p:val>
                                        </p:tav>
                                      </p:tavLst>
                                    </p:anim>
                                    <p:animEffect transition="in" filter="fade">
                                      <p:cBhvr>
                                        <p:cTn id="20" dur="1000"/>
                                        <p:tgtEl>
                                          <p:spTgt spid="2"/>
                                        </p:tgtEl>
                                      </p:cBhvr>
                                    </p:animEffect>
                                  </p:childTnLst>
                                </p:cTn>
                              </p:par>
                              <p:par>
                                <p:cTn id="21" presetID="53" presetClass="entr" presetSubtype="16" fill="hold" nodeType="withEffect">
                                  <p:stCondLst>
                                    <p:cond delay="0"/>
                                  </p:stCondLst>
                                  <p:childTnLst>
                                    <p:set>
                                      <p:cBhvr>
                                        <p:cTn id="22" dur="1" fill="hold">
                                          <p:stCondLst>
                                            <p:cond delay="0"/>
                                          </p:stCondLst>
                                        </p:cTn>
                                        <p:tgtEl>
                                          <p:spTgt spid="31"/>
                                        </p:tgtEl>
                                        <p:attrNameLst>
                                          <p:attrName>style.visibility</p:attrName>
                                        </p:attrNameLst>
                                      </p:cBhvr>
                                      <p:to>
                                        <p:strVal val="visible"/>
                                      </p:to>
                                    </p:set>
                                    <p:anim calcmode="lin" valueType="num">
                                      <p:cBhvr>
                                        <p:cTn id="23" dur="1000" fill="hold"/>
                                        <p:tgtEl>
                                          <p:spTgt spid="31"/>
                                        </p:tgtEl>
                                        <p:attrNameLst>
                                          <p:attrName>ppt_w</p:attrName>
                                        </p:attrNameLst>
                                      </p:cBhvr>
                                      <p:tavLst>
                                        <p:tav tm="0">
                                          <p:val>
                                            <p:fltVal val="0"/>
                                          </p:val>
                                        </p:tav>
                                        <p:tav tm="100000">
                                          <p:val>
                                            <p:strVal val="#ppt_w"/>
                                          </p:val>
                                        </p:tav>
                                      </p:tavLst>
                                    </p:anim>
                                    <p:anim calcmode="lin" valueType="num">
                                      <p:cBhvr>
                                        <p:cTn id="24" dur="1000" fill="hold"/>
                                        <p:tgtEl>
                                          <p:spTgt spid="31"/>
                                        </p:tgtEl>
                                        <p:attrNameLst>
                                          <p:attrName>ppt_h</p:attrName>
                                        </p:attrNameLst>
                                      </p:cBhvr>
                                      <p:tavLst>
                                        <p:tav tm="0">
                                          <p:val>
                                            <p:fltVal val="0"/>
                                          </p:val>
                                        </p:tav>
                                        <p:tav tm="100000">
                                          <p:val>
                                            <p:strVal val="#ppt_h"/>
                                          </p:val>
                                        </p:tav>
                                      </p:tavLst>
                                    </p:anim>
                                    <p:animEffect transition="in" filter="fade">
                                      <p:cBhvr>
                                        <p:cTn id="25" dur="1000"/>
                                        <p:tgtEl>
                                          <p:spTgt spid="31"/>
                                        </p:tgtEl>
                                      </p:cBhvr>
                                    </p:animEffect>
                                  </p:childTnLst>
                                </p:cTn>
                              </p:par>
                            </p:childTnLst>
                          </p:cTn>
                        </p:par>
                        <p:par>
                          <p:cTn id="26" fill="hold">
                            <p:stCondLst>
                              <p:cond delay="1998"/>
                            </p:stCondLst>
                            <p:childTnLst>
                              <p:par>
                                <p:cTn id="27" presetID="53" presetClass="entr" presetSubtype="16" fill="hold" nodeType="after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p:cTn id="29" dur="700" fill="hold"/>
                                        <p:tgtEl>
                                          <p:spTgt spid="17"/>
                                        </p:tgtEl>
                                        <p:attrNameLst>
                                          <p:attrName>ppt_w</p:attrName>
                                        </p:attrNameLst>
                                      </p:cBhvr>
                                      <p:tavLst>
                                        <p:tav tm="0">
                                          <p:val>
                                            <p:fltVal val="0"/>
                                          </p:val>
                                        </p:tav>
                                        <p:tav tm="100000">
                                          <p:val>
                                            <p:strVal val="#ppt_w"/>
                                          </p:val>
                                        </p:tav>
                                      </p:tavLst>
                                    </p:anim>
                                    <p:anim calcmode="lin" valueType="num">
                                      <p:cBhvr>
                                        <p:cTn id="30" dur="700" fill="hold"/>
                                        <p:tgtEl>
                                          <p:spTgt spid="17"/>
                                        </p:tgtEl>
                                        <p:attrNameLst>
                                          <p:attrName>ppt_h</p:attrName>
                                        </p:attrNameLst>
                                      </p:cBhvr>
                                      <p:tavLst>
                                        <p:tav tm="0">
                                          <p:val>
                                            <p:fltVal val="0"/>
                                          </p:val>
                                        </p:tav>
                                        <p:tav tm="100000">
                                          <p:val>
                                            <p:strVal val="#ppt_h"/>
                                          </p:val>
                                        </p:tav>
                                      </p:tavLst>
                                    </p:anim>
                                    <p:animEffect transition="in" filter="fade">
                                      <p:cBhvr>
                                        <p:cTn id="31" dur="700"/>
                                        <p:tgtEl>
                                          <p:spTgt spid="17"/>
                                        </p:tgtEl>
                                      </p:cBhvr>
                                    </p:animEffect>
                                  </p:childTnLst>
                                </p:cTn>
                              </p:par>
                              <p:par>
                                <p:cTn id="32" presetID="2" presetClass="entr" presetSubtype="8" decel="100000" fill="hold" grpId="0" nodeType="with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additive="base">
                                        <p:cTn id="34" dur="700" fill="hold"/>
                                        <p:tgtEl>
                                          <p:spTgt spid="13"/>
                                        </p:tgtEl>
                                        <p:attrNameLst>
                                          <p:attrName>ppt_x</p:attrName>
                                        </p:attrNameLst>
                                      </p:cBhvr>
                                      <p:tavLst>
                                        <p:tav tm="0">
                                          <p:val>
                                            <p:strVal val="0-#ppt_w/2"/>
                                          </p:val>
                                        </p:tav>
                                        <p:tav tm="100000">
                                          <p:val>
                                            <p:strVal val="#ppt_x"/>
                                          </p:val>
                                        </p:tav>
                                      </p:tavLst>
                                    </p:anim>
                                    <p:anim calcmode="lin" valueType="num">
                                      <p:cBhvr additive="base">
                                        <p:cTn id="35" dur="700" fill="hold"/>
                                        <p:tgtEl>
                                          <p:spTgt spid="13"/>
                                        </p:tgtEl>
                                        <p:attrNameLst>
                                          <p:attrName>ppt_y</p:attrName>
                                        </p:attrNameLst>
                                      </p:cBhvr>
                                      <p:tavLst>
                                        <p:tav tm="0">
                                          <p:val>
                                            <p:strVal val="#ppt_y"/>
                                          </p:val>
                                        </p:tav>
                                        <p:tav tm="100000">
                                          <p:val>
                                            <p:strVal val="#ppt_y"/>
                                          </p:val>
                                        </p:tav>
                                      </p:tavLst>
                                    </p:anim>
                                  </p:childTnLst>
                                </p:cTn>
                              </p:par>
                            </p:childTnLst>
                          </p:cTn>
                        </p:par>
                        <p:par>
                          <p:cTn id="36" fill="hold">
                            <p:stCondLst>
                              <p:cond delay="2698"/>
                            </p:stCondLst>
                            <p:childTnLst>
                              <p:par>
                                <p:cTn id="37" presetID="53" presetClass="entr" presetSubtype="16" fill="hold" grpId="0" nodeType="after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p:cTn id="39" dur="700" fill="hold"/>
                                        <p:tgtEl>
                                          <p:spTgt spid="20"/>
                                        </p:tgtEl>
                                        <p:attrNameLst>
                                          <p:attrName>ppt_w</p:attrName>
                                        </p:attrNameLst>
                                      </p:cBhvr>
                                      <p:tavLst>
                                        <p:tav tm="0">
                                          <p:val>
                                            <p:fltVal val="0"/>
                                          </p:val>
                                        </p:tav>
                                        <p:tav tm="100000">
                                          <p:val>
                                            <p:strVal val="#ppt_w"/>
                                          </p:val>
                                        </p:tav>
                                      </p:tavLst>
                                    </p:anim>
                                    <p:anim calcmode="lin" valueType="num">
                                      <p:cBhvr>
                                        <p:cTn id="40" dur="700" fill="hold"/>
                                        <p:tgtEl>
                                          <p:spTgt spid="20"/>
                                        </p:tgtEl>
                                        <p:attrNameLst>
                                          <p:attrName>ppt_h</p:attrName>
                                        </p:attrNameLst>
                                      </p:cBhvr>
                                      <p:tavLst>
                                        <p:tav tm="0">
                                          <p:val>
                                            <p:fltVal val="0"/>
                                          </p:val>
                                        </p:tav>
                                        <p:tav tm="100000">
                                          <p:val>
                                            <p:strVal val="#ppt_h"/>
                                          </p:val>
                                        </p:tav>
                                      </p:tavLst>
                                    </p:anim>
                                    <p:animEffect transition="in" filter="fade">
                                      <p:cBhvr>
                                        <p:cTn id="41" dur="700"/>
                                        <p:tgtEl>
                                          <p:spTgt spid="20"/>
                                        </p:tgtEl>
                                      </p:cBhvr>
                                    </p:animEffect>
                                  </p:childTnLst>
                                </p:cTn>
                              </p:par>
                              <p:par>
                                <p:cTn id="42" presetID="2" presetClass="entr" presetSubtype="2" decel="100000" fill="hold" grpId="0" nodeType="withEffect">
                                  <p:stCondLst>
                                    <p:cond delay="0"/>
                                  </p:stCondLst>
                                  <p:childTnLst>
                                    <p:set>
                                      <p:cBhvr>
                                        <p:cTn id="43" dur="1" fill="hold">
                                          <p:stCondLst>
                                            <p:cond delay="0"/>
                                          </p:stCondLst>
                                        </p:cTn>
                                        <p:tgtEl>
                                          <p:spTgt spid="15"/>
                                        </p:tgtEl>
                                        <p:attrNameLst>
                                          <p:attrName>style.visibility</p:attrName>
                                        </p:attrNameLst>
                                      </p:cBhvr>
                                      <p:to>
                                        <p:strVal val="visible"/>
                                      </p:to>
                                    </p:set>
                                    <p:anim calcmode="lin" valueType="num">
                                      <p:cBhvr additive="base">
                                        <p:cTn id="44" dur="700" fill="hold"/>
                                        <p:tgtEl>
                                          <p:spTgt spid="15"/>
                                        </p:tgtEl>
                                        <p:attrNameLst>
                                          <p:attrName>ppt_x</p:attrName>
                                        </p:attrNameLst>
                                      </p:cBhvr>
                                      <p:tavLst>
                                        <p:tav tm="0">
                                          <p:val>
                                            <p:strVal val="1+#ppt_w/2"/>
                                          </p:val>
                                        </p:tav>
                                        <p:tav tm="100000">
                                          <p:val>
                                            <p:strVal val="#ppt_x"/>
                                          </p:val>
                                        </p:tav>
                                      </p:tavLst>
                                    </p:anim>
                                    <p:anim calcmode="lin" valueType="num">
                                      <p:cBhvr additive="base">
                                        <p:cTn id="45" dur="700" fill="hold"/>
                                        <p:tgtEl>
                                          <p:spTgt spid="15"/>
                                        </p:tgtEl>
                                        <p:attrNameLst>
                                          <p:attrName>ppt_y</p:attrName>
                                        </p:attrNameLst>
                                      </p:cBhvr>
                                      <p:tavLst>
                                        <p:tav tm="0">
                                          <p:val>
                                            <p:strVal val="#ppt_y"/>
                                          </p:val>
                                        </p:tav>
                                        <p:tav tm="100000">
                                          <p:val>
                                            <p:strVal val="#ppt_y"/>
                                          </p:val>
                                        </p:tav>
                                      </p:tavLst>
                                    </p:anim>
                                  </p:childTnLst>
                                </p:cTn>
                              </p:par>
                            </p:childTnLst>
                          </p:cTn>
                        </p:par>
                        <p:par>
                          <p:cTn id="46" fill="hold">
                            <p:stCondLst>
                              <p:cond delay="3398"/>
                            </p:stCondLst>
                            <p:childTnLst>
                              <p:par>
                                <p:cTn id="47" presetID="53" presetClass="entr" presetSubtype="16" fill="hold" nodeType="after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p:cTn id="49" dur="700" fill="hold"/>
                                        <p:tgtEl>
                                          <p:spTgt spid="21"/>
                                        </p:tgtEl>
                                        <p:attrNameLst>
                                          <p:attrName>ppt_w</p:attrName>
                                        </p:attrNameLst>
                                      </p:cBhvr>
                                      <p:tavLst>
                                        <p:tav tm="0">
                                          <p:val>
                                            <p:fltVal val="0"/>
                                          </p:val>
                                        </p:tav>
                                        <p:tav tm="100000">
                                          <p:val>
                                            <p:strVal val="#ppt_w"/>
                                          </p:val>
                                        </p:tav>
                                      </p:tavLst>
                                    </p:anim>
                                    <p:anim calcmode="lin" valueType="num">
                                      <p:cBhvr>
                                        <p:cTn id="50" dur="700" fill="hold"/>
                                        <p:tgtEl>
                                          <p:spTgt spid="21"/>
                                        </p:tgtEl>
                                        <p:attrNameLst>
                                          <p:attrName>ppt_h</p:attrName>
                                        </p:attrNameLst>
                                      </p:cBhvr>
                                      <p:tavLst>
                                        <p:tav tm="0">
                                          <p:val>
                                            <p:fltVal val="0"/>
                                          </p:val>
                                        </p:tav>
                                        <p:tav tm="100000">
                                          <p:val>
                                            <p:strVal val="#ppt_h"/>
                                          </p:val>
                                        </p:tav>
                                      </p:tavLst>
                                    </p:anim>
                                    <p:animEffect transition="in" filter="fade">
                                      <p:cBhvr>
                                        <p:cTn id="51" dur="700"/>
                                        <p:tgtEl>
                                          <p:spTgt spid="21"/>
                                        </p:tgtEl>
                                      </p:cBhvr>
                                    </p:animEffect>
                                  </p:childTnLst>
                                </p:cTn>
                              </p:par>
                              <p:par>
                                <p:cTn id="52" presetID="2" presetClass="entr" presetSubtype="2" decel="100000" fill="hold" grpId="0" nodeType="withEffect">
                                  <p:stCondLst>
                                    <p:cond delay="0"/>
                                  </p:stCondLst>
                                  <p:childTnLst>
                                    <p:set>
                                      <p:cBhvr>
                                        <p:cTn id="53" dur="1" fill="hold">
                                          <p:stCondLst>
                                            <p:cond delay="0"/>
                                          </p:stCondLst>
                                        </p:cTn>
                                        <p:tgtEl>
                                          <p:spTgt spid="16"/>
                                        </p:tgtEl>
                                        <p:attrNameLst>
                                          <p:attrName>style.visibility</p:attrName>
                                        </p:attrNameLst>
                                      </p:cBhvr>
                                      <p:to>
                                        <p:strVal val="visible"/>
                                      </p:to>
                                    </p:set>
                                    <p:anim calcmode="lin" valueType="num">
                                      <p:cBhvr additive="base">
                                        <p:cTn id="54" dur="700" fill="hold"/>
                                        <p:tgtEl>
                                          <p:spTgt spid="16"/>
                                        </p:tgtEl>
                                        <p:attrNameLst>
                                          <p:attrName>ppt_x</p:attrName>
                                        </p:attrNameLst>
                                      </p:cBhvr>
                                      <p:tavLst>
                                        <p:tav tm="0">
                                          <p:val>
                                            <p:strVal val="1+#ppt_w/2"/>
                                          </p:val>
                                        </p:tav>
                                        <p:tav tm="100000">
                                          <p:val>
                                            <p:strVal val="#ppt_x"/>
                                          </p:val>
                                        </p:tav>
                                      </p:tavLst>
                                    </p:anim>
                                    <p:anim calcmode="lin" valueType="num">
                                      <p:cBhvr additive="base">
                                        <p:cTn id="55" dur="700" fill="hold"/>
                                        <p:tgtEl>
                                          <p:spTgt spid="16"/>
                                        </p:tgtEl>
                                        <p:attrNameLst>
                                          <p:attrName>ppt_y</p:attrName>
                                        </p:attrNameLst>
                                      </p:cBhvr>
                                      <p:tavLst>
                                        <p:tav tm="0">
                                          <p:val>
                                            <p:strVal val="#ppt_y"/>
                                          </p:val>
                                        </p:tav>
                                        <p:tav tm="100000">
                                          <p:val>
                                            <p:strVal val="#ppt_y"/>
                                          </p:val>
                                        </p:tav>
                                      </p:tavLst>
                                    </p:anim>
                                  </p:childTnLst>
                                </p:cTn>
                              </p:par>
                            </p:childTnLst>
                          </p:cTn>
                        </p:par>
                        <p:par>
                          <p:cTn id="56" fill="hold">
                            <p:stCondLst>
                              <p:cond delay="4098"/>
                            </p:stCondLst>
                            <p:childTnLst>
                              <p:par>
                                <p:cTn id="57" presetID="53" presetClass="entr" presetSubtype="16" fill="hold" nodeType="afterEffect">
                                  <p:stCondLst>
                                    <p:cond delay="0"/>
                                  </p:stCondLst>
                                  <p:childTnLst>
                                    <p:set>
                                      <p:cBhvr>
                                        <p:cTn id="58" dur="1" fill="hold">
                                          <p:stCondLst>
                                            <p:cond delay="0"/>
                                          </p:stCondLst>
                                        </p:cTn>
                                        <p:tgtEl>
                                          <p:spTgt spid="28"/>
                                        </p:tgtEl>
                                        <p:attrNameLst>
                                          <p:attrName>style.visibility</p:attrName>
                                        </p:attrNameLst>
                                      </p:cBhvr>
                                      <p:to>
                                        <p:strVal val="visible"/>
                                      </p:to>
                                    </p:set>
                                    <p:anim calcmode="lin" valueType="num">
                                      <p:cBhvr>
                                        <p:cTn id="59" dur="700" fill="hold"/>
                                        <p:tgtEl>
                                          <p:spTgt spid="28"/>
                                        </p:tgtEl>
                                        <p:attrNameLst>
                                          <p:attrName>ppt_w</p:attrName>
                                        </p:attrNameLst>
                                      </p:cBhvr>
                                      <p:tavLst>
                                        <p:tav tm="0">
                                          <p:val>
                                            <p:fltVal val="0"/>
                                          </p:val>
                                        </p:tav>
                                        <p:tav tm="100000">
                                          <p:val>
                                            <p:strVal val="#ppt_w"/>
                                          </p:val>
                                        </p:tav>
                                      </p:tavLst>
                                    </p:anim>
                                    <p:anim calcmode="lin" valueType="num">
                                      <p:cBhvr>
                                        <p:cTn id="60" dur="700" fill="hold"/>
                                        <p:tgtEl>
                                          <p:spTgt spid="28"/>
                                        </p:tgtEl>
                                        <p:attrNameLst>
                                          <p:attrName>ppt_h</p:attrName>
                                        </p:attrNameLst>
                                      </p:cBhvr>
                                      <p:tavLst>
                                        <p:tav tm="0">
                                          <p:val>
                                            <p:fltVal val="0"/>
                                          </p:val>
                                        </p:tav>
                                        <p:tav tm="100000">
                                          <p:val>
                                            <p:strVal val="#ppt_h"/>
                                          </p:val>
                                        </p:tav>
                                      </p:tavLst>
                                    </p:anim>
                                    <p:animEffect transition="in" filter="fade">
                                      <p:cBhvr>
                                        <p:cTn id="61" dur="700"/>
                                        <p:tgtEl>
                                          <p:spTgt spid="28"/>
                                        </p:tgtEl>
                                      </p:cBhvr>
                                    </p:animEffect>
                                  </p:childTnLst>
                                </p:cTn>
                              </p:par>
                              <p:par>
                                <p:cTn id="62" presetID="2" presetClass="entr" presetSubtype="8" decel="100000"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 calcmode="lin" valueType="num">
                                      <p:cBhvr additive="base">
                                        <p:cTn id="64" dur="700" fill="hold"/>
                                        <p:tgtEl>
                                          <p:spTgt spid="14"/>
                                        </p:tgtEl>
                                        <p:attrNameLst>
                                          <p:attrName>ppt_x</p:attrName>
                                        </p:attrNameLst>
                                      </p:cBhvr>
                                      <p:tavLst>
                                        <p:tav tm="0">
                                          <p:val>
                                            <p:strVal val="0-#ppt_w/2"/>
                                          </p:val>
                                        </p:tav>
                                        <p:tav tm="100000">
                                          <p:val>
                                            <p:strVal val="#ppt_x"/>
                                          </p:val>
                                        </p:tav>
                                      </p:tavLst>
                                    </p:anim>
                                    <p:anim calcmode="lin" valueType="num">
                                      <p:cBhvr additive="base">
                                        <p:cTn id="65" dur="7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2" grpId="0"/>
      <p:bldP spid="13" grpId="0"/>
      <p:bldP spid="14" grpId="0"/>
      <p:bldP spid="15" grpId="0"/>
      <p:bldP spid="16" grpId="0"/>
      <p:bldP spid="20"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2057077-2901-4969-9FC8-85034C21657E}"/>
              </a:ext>
            </a:extLst>
          </p:cNvPr>
          <p:cNvGrpSpPr/>
          <p:nvPr/>
        </p:nvGrpSpPr>
        <p:grpSpPr>
          <a:xfrm>
            <a:off x="6579908" y="3102856"/>
            <a:ext cx="5128183" cy="5186546"/>
            <a:chOff x="6579908" y="3102856"/>
            <a:chExt cx="5128183" cy="5186546"/>
          </a:xfrm>
        </p:grpSpPr>
        <p:sp>
          <p:nvSpPr>
            <p:cNvPr id="3" name="Freeform 8">
              <a:extLst>
                <a:ext uri="{FF2B5EF4-FFF2-40B4-BE49-F238E27FC236}">
                  <a16:creationId xmlns:a16="http://schemas.microsoft.com/office/drawing/2014/main" id="{2675B4EE-6430-40EB-99FB-DCCEE44BBF4B}"/>
                </a:ext>
              </a:extLst>
            </p:cNvPr>
            <p:cNvSpPr/>
            <p:nvPr/>
          </p:nvSpPr>
          <p:spPr bwMode="auto">
            <a:xfrm>
              <a:off x="6592245" y="3107794"/>
              <a:ext cx="3812822" cy="2152626"/>
            </a:xfrm>
            <a:custGeom>
              <a:avLst/>
              <a:gdLst>
                <a:gd name="T0" fmla="*/ 840 w 840"/>
                <a:gd name="T1" fmla="*/ 474 h 474"/>
                <a:gd name="T2" fmla="*/ 819 w 840"/>
                <a:gd name="T3" fmla="*/ 357 h 474"/>
                <a:gd name="T4" fmla="*/ 803 w 840"/>
                <a:gd name="T5" fmla="*/ 386 h 474"/>
                <a:gd name="T6" fmla="*/ 486 w 840"/>
                <a:gd name="T7" fmla="*/ 181 h 474"/>
                <a:gd name="T8" fmla="*/ 417 w 840"/>
                <a:gd name="T9" fmla="*/ 188 h 474"/>
                <a:gd name="T10" fmla="*/ 209 w 840"/>
                <a:gd name="T11" fmla="*/ 0 h 474"/>
                <a:gd name="T12" fmla="*/ 0 w 840"/>
                <a:gd name="T13" fmla="*/ 209 h 474"/>
                <a:gd name="T14" fmla="*/ 160 w 840"/>
                <a:gd name="T15" fmla="*/ 412 h 474"/>
                <a:gd name="T16" fmla="*/ 174 w 840"/>
                <a:gd name="T17" fmla="*/ 415 h 474"/>
                <a:gd name="T18" fmla="*/ 179 w 840"/>
                <a:gd name="T19" fmla="*/ 405 h 474"/>
                <a:gd name="T20" fmla="*/ 183 w 840"/>
                <a:gd name="T21" fmla="*/ 398 h 474"/>
                <a:gd name="T22" fmla="*/ 186 w 840"/>
                <a:gd name="T23" fmla="*/ 393 h 474"/>
                <a:gd name="T24" fmla="*/ 192 w 840"/>
                <a:gd name="T25" fmla="*/ 383 h 474"/>
                <a:gd name="T26" fmla="*/ 195 w 840"/>
                <a:gd name="T27" fmla="*/ 378 h 474"/>
                <a:gd name="T28" fmla="*/ 199 w 840"/>
                <a:gd name="T29" fmla="*/ 371 h 474"/>
                <a:gd name="T30" fmla="*/ 205 w 840"/>
                <a:gd name="T31" fmla="*/ 363 h 474"/>
                <a:gd name="T32" fmla="*/ 209 w 840"/>
                <a:gd name="T33" fmla="*/ 357 h 474"/>
                <a:gd name="T34" fmla="*/ 213 w 840"/>
                <a:gd name="T35" fmla="*/ 352 h 474"/>
                <a:gd name="T36" fmla="*/ 221 w 840"/>
                <a:gd name="T37" fmla="*/ 343 h 474"/>
                <a:gd name="T38" fmla="*/ 224 w 840"/>
                <a:gd name="T39" fmla="*/ 338 h 474"/>
                <a:gd name="T40" fmla="*/ 229 w 840"/>
                <a:gd name="T41" fmla="*/ 332 h 474"/>
                <a:gd name="T42" fmla="*/ 233 w 840"/>
                <a:gd name="T43" fmla="*/ 328 h 474"/>
                <a:gd name="T44" fmla="*/ 242 w 840"/>
                <a:gd name="T45" fmla="*/ 319 h 474"/>
                <a:gd name="T46" fmla="*/ 245 w 840"/>
                <a:gd name="T47" fmla="*/ 316 h 474"/>
                <a:gd name="T48" fmla="*/ 255 w 840"/>
                <a:gd name="T49" fmla="*/ 306 h 474"/>
                <a:gd name="T50" fmla="*/ 258 w 840"/>
                <a:gd name="T51" fmla="*/ 303 h 474"/>
                <a:gd name="T52" fmla="*/ 265 w 840"/>
                <a:gd name="T53" fmla="*/ 298 h 474"/>
                <a:gd name="T54" fmla="*/ 268 w 840"/>
                <a:gd name="T55" fmla="*/ 296 h 474"/>
                <a:gd name="T56" fmla="*/ 279 w 840"/>
                <a:gd name="T57" fmla="*/ 286 h 474"/>
                <a:gd name="T58" fmla="*/ 282 w 840"/>
                <a:gd name="T59" fmla="*/ 284 h 474"/>
                <a:gd name="T60" fmla="*/ 305 w 840"/>
                <a:gd name="T61" fmla="*/ 268 h 474"/>
                <a:gd name="T62" fmla="*/ 307 w 840"/>
                <a:gd name="T63" fmla="*/ 267 h 474"/>
                <a:gd name="T64" fmla="*/ 322 w 840"/>
                <a:gd name="T65" fmla="*/ 259 h 474"/>
                <a:gd name="T66" fmla="*/ 324 w 840"/>
                <a:gd name="T67" fmla="*/ 258 h 474"/>
                <a:gd name="T68" fmla="*/ 350 w 840"/>
                <a:gd name="T69" fmla="*/ 245 h 474"/>
                <a:gd name="T70" fmla="*/ 351 w 840"/>
                <a:gd name="T71" fmla="*/ 244 h 474"/>
                <a:gd name="T72" fmla="*/ 368 w 840"/>
                <a:gd name="T73" fmla="*/ 237 h 474"/>
                <a:gd name="T74" fmla="*/ 369 w 840"/>
                <a:gd name="T75" fmla="*/ 237 h 474"/>
                <a:gd name="T76" fmla="*/ 397 w 840"/>
                <a:gd name="T77" fmla="*/ 228 h 474"/>
                <a:gd name="T78" fmla="*/ 399 w 840"/>
                <a:gd name="T79" fmla="*/ 227 h 474"/>
                <a:gd name="T80" fmla="*/ 418 w 840"/>
                <a:gd name="T81" fmla="*/ 223 h 474"/>
                <a:gd name="T82" fmla="*/ 492 w 840"/>
                <a:gd name="T83" fmla="*/ 215 h 474"/>
                <a:gd name="T84" fmla="*/ 796 w 840"/>
                <a:gd name="T85" fmla="*/ 389 h 474"/>
                <a:gd name="T86" fmla="*/ 757 w 840"/>
                <a:gd name="T87" fmla="*/ 389 h 474"/>
                <a:gd name="T88" fmla="*/ 840 w 840"/>
                <a:gd name="T89" fmla="*/ 47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0" h="474">
                  <a:moveTo>
                    <a:pt x="840" y="474"/>
                  </a:moveTo>
                  <a:cubicBezTo>
                    <a:pt x="819" y="357"/>
                    <a:pt x="819" y="357"/>
                    <a:pt x="819" y="357"/>
                  </a:cubicBezTo>
                  <a:cubicBezTo>
                    <a:pt x="803" y="386"/>
                    <a:pt x="803" y="386"/>
                    <a:pt x="803" y="386"/>
                  </a:cubicBezTo>
                  <a:cubicBezTo>
                    <a:pt x="748" y="265"/>
                    <a:pt x="627" y="181"/>
                    <a:pt x="486" y="181"/>
                  </a:cubicBezTo>
                  <a:cubicBezTo>
                    <a:pt x="463" y="181"/>
                    <a:pt x="440" y="183"/>
                    <a:pt x="417" y="188"/>
                  </a:cubicBezTo>
                  <a:cubicBezTo>
                    <a:pt x="407" y="82"/>
                    <a:pt x="318" y="0"/>
                    <a:pt x="209" y="0"/>
                  </a:cubicBezTo>
                  <a:cubicBezTo>
                    <a:pt x="94" y="0"/>
                    <a:pt x="0" y="93"/>
                    <a:pt x="0" y="209"/>
                  </a:cubicBezTo>
                  <a:cubicBezTo>
                    <a:pt x="0" y="307"/>
                    <a:pt x="68" y="389"/>
                    <a:pt x="160" y="412"/>
                  </a:cubicBezTo>
                  <a:cubicBezTo>
                    <a:pt x="164" y="413"/>
                    <a:pt x="169" y="414"/>
                    <a:pt x="174" y="415"/>
                  </a:cubicBezTo>
                  <a:cubicBezTo>
                    <a:pt x="176" y="411"/>
                    <a:pt x="177" y="408"/>
                    <a:pt x="179" y="405"/>
                  </a:cubicBezTo>
                  <a:cubicBezTo>
                    <a:pt x="180" y="403"/>
                    <a:pt x="181" y="401"/>
                    <a:pt x="183" y="398"/>
                  </a:cubicBezTo>
                  <a:cubicBezTo>
                    <a:pt x="184" y="397"/>
                    <a:pt x="185" y="395"/>
                    <a:pt x="186" y="393"/>
                  </a:cubicBezTo>
                  <a:cubicBezTo>
                    <a:pt x="188" y="390"/>
                    <a:pt x="190" y="386"/>
                    <a:pt x="192" y="383"/>
                  </a:cubicBezTo>
                  <a:cubicBezTo>
                    <a:pt x="193" y="381"/>
                    <a:pt x="194" y="380"/>
                    <a:pt x="195" y="378"/>
                  </a:cubicBezTo>
                  <a:cubicBezTo>
                    <a:pt x="196" y="376"/>
                    <a:pt x="198" y="374"/>
                    <a:pt x="199" y="371"/>
                  </a:cubicBezTo>
                  <a:cubicBezTo>
                    <a:pt x="201" y="369"/>
                    <a:pt x="203" y="366"/>
                    <a:pt x="205" y="363"/>
                  </a:cubicBezTo>
                  <a:cubicBezTo>
                    <a:pt x="206" y="361"/>
                    <a:pt x="208" y="359"/>
                    <a:pt x="209" y="357"/>
                  </a:cubicBezTo>
                  <a:cubicBezTo>
                    <a:pt x="211" y="355"/>
                    <a:pt x="212" y="354"/>
                    <a:pt x="213" y="352"/>
                  </a:cubicBezTo>
                  <a:cubicBezTo>
                    <a:pt x="215" y="349"/>
                    <a:pt x="218" y="346"/>
                    <a:pt x="221" y="343"/>
                  </a:cubicBezTo>
                  <a:cubicBezTo>
                    <a:pt x="222" y="341"/>
                    <a:pt x="223" y="340"/>
                    <a:pt x="224" y="338"/>
                  </a:cubicBezTo>
                  <a:cubicBezTo>
                    <a:pt x="226" y="336"/>
                    <a:pt x="228" y="334"/>
                    <a:pt x="229" y="332"/>
                  </a:cubicBezTo>
                  <a:cubicBezTo>
                    <a:pt x="231" y="331"/>
                    <a:pt x="232" y="330"/>
                    <a:pt x="233" y="328"/>
                  </a:cubicBezTo>
                  <a:cubicBezTo>
                    <a:pt x="236" y="325"/>
                    <a:pt x="239" y="322"/>
                    <a:pt x="242" y="319"/>
                  </a:cubicBezTo>
                  <a:cubicBezTo>
                    <a:pt x="243" y="318"/>
                    <a:pt x="244" y="317"/>
                    <a:pt x="245" y="316"/>
                  </a:cubicBezTo>
                  <a:cubicBezTo>
                    <a:pt x="249" y="312"/>
                    <a:pt x="252" y="309"/>
                    <a:pt x="255" y="306"/>
                  </a:cubicBezTo>
                  <a:cubicBezTo>
                    <a:pt x="256" y="305"/>
                    <a:pt x="257" y="304"/>
                    <a:pt x="258" y="303"/>
                  </a:cubicBezTo>
                  <a:cubicBezTo>
                    <a:pt x="261" y="301"/>
                    <a:pt x="263" y="300"/>
                    <a:pt x="265" y="298"/>
                  </a:cubicBezTo>
                  <a:cubicBezTo>
                    <a:pt x="266" y="297"/>
                    <a:pt x="267" y="296"/>
                    <a:pt x="268" y="296"/>
                  </a:cubicBezTo>
                  <a:cubicBezTo>
                    <a:pt x="271" y="292"/>
                    <a:pt x="275" y="289"/>
                    <a:pt x="279" y="286"/>
                  </a:cubicBezTo>
                  <a:cubicBezTo>
                    <a:pt x="280" y="285"/>
                    <a:pt x="281" y="285"/>
                    <a:pt x="282" y="284"/>
                  </a:cubicBezTo>
                  <a:cubicBezTo>
                    <a:pt x="290" y="279"/>
                    <a:pt x="297" y="273"/>
                    <a:pt x="305" y="268"/>
                  </a:cubicBezTo>
                  <a:cubicBezTo>
                    <a:pt x="306" y="268"/>
                    <a:pt x="306" y="268"/>
                    <a:pt x="307" y="267"/>
                  </a:cubicBezTo>
                  <a:cubicBezTo>
                    <a:pt x="312" y="264"/>
                    <a:pt x="317" y="261"/>
                    <a:pt x="322" y="259"/>
                  </a:cubicBezTo>
                  <a:cubicBezTo>
                    <a:pt x="322" y="258"/>
                    <a:pt x="323" y="258"/>
                    <a:pt x="324" y="258"/>
                  </a:cubicBezTo>
                  <a:cubicBezTo>
                    <a:pt x="332" y="253"/>
                    <a:pt x="341" y="249"/>
                    <a:pt x="350" y="245"/>
                  </a:cubicBezTo>
                  <a:cubicBezTo>
                    <a:pt x="350" y="245"/>
                    <a:pt x="350" y="244"/>
                    <a:pt x="351" y="244"/>
                  </a:cubicBezTo>
                  <a:cubicBezTo>
                    <a:pt x="357" y="242"/>
                    <a:pt x="362" y="239"/>
                    <a:pt x="368" y="237"/>
                  </a:cubicBezTo>
                  <a:cubicBezTo>
                    <a:pt x="368" y="237"/>
                    <a:pt x="369" y="237"/>
                    <a:pt x="369" y="237"/>
                  </a:cubicBezTo>
                  <a:cubicBezTo>
                    <a:pt x="378" y="234"/>
                    <a:pt x="388" y="230"/>
                    <a:pt x="397" y="228"/>
                  </a:cubicBezTo>
                  <a:cubicBezTo>
                    <a:pt x="398" y="228"/>
                    <a:pt x="398" y="228"/>
                    <a:pt x="399" y="227"/>
                  </a:cubicBezTo>
                  <a:cubicBezTo>
                    <a:pt x="405" y="226"/>
                    <a:pt x="411" y="224"/>
                    <a:pt x="418" y="223"/>
                  </a:cubicBezTo>
                  <a:cubicBezTo>
                    <a:pt x="442" y="218"/>
                    <a:pt x="466" y="215"/>
                    <a:pt x="492" y="215"/>
                  </a:cubicBezTo>
                  <a:cubicBezTo>
                    <a:pt x="621" y="215"/>
                    <a:pt x="735" y="285"/>
                    <a:pt x="796" y="389"/>
                  </a:cubicBezTo>
                  <a:cubicBezTo>
                    <a:pt x="757" y="389"/>
                    <a:pt x="757" y="389"/>
                    <a:pt x="757" y="389"/>
                  </a:cubicBezTo>
                  <a:lnTo>
                    <a:pt x="840" y="474"/>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 name="Freeform 9">
              <a:extLst>
                <a:ext uri="{FF2B5EF4-FFF2-40B4-BE49-F238E27FC236}">
                  <a16:creationId xmlns:a16="http://schemas.microsoft.com/office/drawing/2014/main" id="{225C7BAF-E078-45E5-8756-3DC5CC0E72A7}"/>
                </a:ext>
              </a:extLst>
            </p:cNvPr>
            <p:cNvSpPr/>
            <p:nvPr/>
          </p:nvSpPr>
          <p:spPr bwMode="auto">
            <a:xfrm>
              <a:off x="9524046" y="3102856"/>
              <a:ext cx="2171704" cy="3811531"/>
            </a:xfrm>
            <a:custGeom>
              <a:avLst/>
              <a:gdLst>
                <a:gd name="T0" fmla="*/ 0 w 478"/>
                <a:gd name="T1" fmla="*/ 839 h 839"/>
                <a:gd name="T2" fmla="*/ 117 w 478"/>
                <a:gd name="T3" fmla="*/ 818 h 839"/>
                <a:gd name="T4" fmla="*/ 88 w 478"/>
                <a:gd name="T5" fmla="*/ 802 h 839"/>
                <a:gd name="T6" fmla="*/ 295 w 478"/>
                <a:gd name="T7" fmla="*/ 487 h 839"/>
                <a:gd name="T8" fmla="*/ 288 w 478"/>
                <a:gd name="T9" fmla="*/ 418 h 839"/>
                <a:gd name="T10" fmla="*/ 477 w 478"/>
                <a:gd name="T11" fmla="*/ 211 h 839"/>
                <a:gd name="T12" fmla="*/ 269 w 478"/>
                <a:gd name="T13" fmla="*/ 1 h 839"/>
                <a:gd name="T14" fmla="*/ 66 w 478"/>
                <a:gd name="T15" fmla="*/ 159 h 839"/>
                <a:gd name="T16" fmla="*/ 62 w 478"/>
                <a:gd name="T17" fmla="*/ 174 h 839"/>
                <a:gd name="T18" fmla="*/ 72 w 478"/>
                <a:gd name="T19" fmla="*/ 178 h 839"/>
                <a:gd name="T20" fmla="*/ 79 w 478"/>
                <a:gd name="T21" fmla="*/ 182 h 839"/>
                <a:gd name="T22" fmla="*/ 84 w 478"/>
                <a:gd name="T23" fmla="*/ 185 h 839"/>
                <a:gd name="T24" fmla="*/ 94 w 478"/>
                <a:gd name="T25" fmla="*/ 191 h 839"/>
                <a:gd name="T26" fmla="*/ 99 w 478"/>
                <a:gd name="T27" fmla="*/ 194 h 839"/>
                <a:gd name="T28" fmla="*/ 106 w 478"/>
                <a:gd name="T29" fmla="*/ 198 h 839"/>
                <a:gd name="T30" fmla="*/ 114 w 478"/>
                <a:gd name="T31" fmla="*/ 204 h 839"/>
                <a:gd name="T32" fmla="*/ 120 w 478"/>
                <a:gd name="T33" fmla="*/ 209 h 839"/>
                <a:gd name="T34" fmla="*/ 125 w 478"/>
                <a:gd name="T35" fmla="*/ 212 h 839"/>
                <a:gd name="T36" fmla="*/ 134 w 478"/>
                <a:gd name="T37" fmla="*/ 220 h 839"/>
                <a:gd name="T38" fmla="*/ 139 w 478"/>
                <a:gd name="T39" fmla="*/ 224 h 839"/>
                <a:gd name="T40" fmla="*/ 145 w 478"/>
                <a:gd name="T41" fmla="*/ 229 h 839"/>
                <a:gd name="T42" fmla="*/ 148 w 478"/>
                <a:gd name="T43" fmla="*/ 233 h 839"/>
                <a:gd name="T44" fmla="*/ 158 w 478"/>
                <a:gd name="T45" fmla="*/ 242 h 839"/>
                <a:gd name="T46" fmla="*/ 161 w 478"/>
                <a:gd name="T47" fmla="*/ 245 h 839"/>
                <a:gd name="T48" fmla="*/ 171 w 478"/>
                <a:gd name="T49" fmla="*/ 255 h 839"/>
                <a:gd name="T50" fmla="*/ 173 w 478"/>
                <a:gd name="T51" fmla="*/ 258 h 839"/>
                <a:gd name="T52" fmla="*/ 179 w 478"/>
                <a:gd name="T53" fmla="*/ 265 h 839"/>
                <a:gd name="T54" fmla="*/ 181 w 478"/>
                <a:gd name="T55" fmla="*/ 267 h 839"/>
                <a:gd name="T56" fmla="*/ 190 w 478"/>
                <a:gd name="T57" fmla="*/ 279 h 839"/>
                <a:gd name="T58" fmla="*/ 193 w 478"/>
                <a:gd name="T59" fmla="*/ 282 h 839"/>
                <a:gd name="T60" fmla="*/ 208 w 478"/>
                <a:gd name="T61" fmla="*/ 305 h 839"/>
                <a:gd name="T62" fmla="*/ 209 w 478"/>
                <a:gd name="T63" fmla="*/ 307 h 839"/>
                <a:gd name="T64" fmla="*/ 218 w 478"/>
                <a:gd name="T65" fmla="*/ 322 h 839"/>
                <a:gd name="T66" fmla="*/ 219 w 478"/>
                <a:gd name="T67" fmla="*/ 324 h 839"/>
                <a:gd name="T68" fmla="*/ 231 w 478"/>
                <a:gd name="T69" fmla="*/ 350 h 839"/>
                <a:gd name="T70" fmla="*/ 232 w 478"/>
                <a:gd name="T71" fmla="*/ 351 h 839"/>
                <a:gd name="T72" fmla="*/ 239 w 478"/>
                <a:gd name="T73" fmla="*/ 368 h 839"/>
                <a:gd name="T74" fmla="*/ 239 w 478"/>
                <a:gd name="T75" fmla="*/ 369 h 839"/>
                <a:gd name="T76" fmla="*/ 248 w 478"/>
                <a:gd name="T77" fmla="*/ 397 h 839"/>
                <a:gd name="T78" fmla="*/ 249 w 478"/>
                <a:gd name="T79" fmla="*/ 399 h 839"/>
                <a:gd name="T80" fmla="*/ 253 w 478"/>
                <a:gd name="T81" fmla="*/ 418 h 839"/>
                <a:gd name="T82" fmla="*/ 261 w 478"/>
                <a:gd name="T83" fmla="*/ 492 h 839"/>
                <a:gd name="T84" fmla="*/ 85 w 478"/>
                <a:gd name="T85" fmla="*/ 795 h 839"/>
                <a:gd name="T86" fmla="*/ 85 w 478"/>
                <a:gd name="T87" fmla="*/ 757 h 839"/>
                <a:gd name="T88" fmla="*/ 0 w 478"/>
                <a:gd name="T89" fmla="*/ 839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8" h="839">
                  <a:moveTo>
                    <a:pt x="0" y="839"/>
                  </a:moveTo>
                  <a:cubicBezTo>
                    <a:pt x="117" y="818"/>
                    <a:pt x="117" y="818"/>
                    <a:pt x="117" y="818"/>
                  </a:cubicBezTo>
                  <a:cubicBezTo>
                    <a:pt x="88" y="802"/>
                    <a:pt x="88" y="802"/>
                    <a:pt x="88" y="802"/>
                  </a:cubicBezTo>
                  <a:cubicBezTo>
                    <a:pt x="210" y="748"/>
                    <a:pt x="294" y="628"/>
                    <a:pt x="295" y="487"/>
                  </a:cubicBezTo>
                  <a:cubicBezTo>
                    <a:pt x="295" y="463"/>
                    <a:pt x="293" y="440"/>
                    <a:pt x="288" y="418"/>
                  </a:cubicBezTo>
                  <a:cubicBezTo>
                    <a:pt x="394" y="408"/>
                    <a:pt x="477" y="319"/>
                    <a:pt x="477" y="211"/>
                  </a:cubicBezTo>
                  <a:cubicBezTo>
                    <a:pt x="478" y="95"/>
                    <a:pt x="385" y="1"/>
                    <a:pt x="269" y="1"/>
                  </a:cubicBezTo>
                  <a:cubicBezTo>
                    <a:pt x="171" y="0"/>
                    <a:pt x="88" y="68"/>
                    <a:pt x="66" y="159"/>
                  </a:cubicBezTo>
                  <a:cubicBezTo>
                    <a:pt x="64" y="164"/>
                    <a:pt x="63" y="169"/>
                    <a:pt x="62" y="174"/>
                  </a:cubicBezTo>
                  <a:cubicBezTo>
                    <a:pt x="66" y="175"/>
                    <a:pt x="69" y="177"/>
                    <a:pt x="72" y="178"/>
                  </a:cubicBezTo>
                  <a:cubicBezTo>
                    <a:pt x="74" y="180"/>
                    <a:pt x="76" y="181"/>
                    <a:pt x="79" y="182"/>
                  </a:cubicBezTo>
                  <a:cubicBezTo>
                    <a:pt x="80" y="183"/>
                    <a:pt x="82" y="184"/>
                    <a:pt x="84" y="185"/>
                  </a:cubicBezTo>
                  <a:cubicBezTo>
                    <a:pt x="87" y="187"/>
                    <a:pt x="91" y="189"/>
                    <a:pt x="94" y="191"/>
                  </a:cubicBezTo>
                  <a:cubicBezTo>
                    <a:pt x="96" y="192"/>
                    <a:pt x="97" y="193"/>
                    <a:pt x="99" y="194"/>
                  </a:cubicBezTo>
                  <a:cubicBezTo>
                    <a:pt x="101" y="196"/>
                    <a:pt x="103" y="197"/>
                    <a:pt x="106" y="198"/>
                  </a:cubicBezTo>
                  <a:cubicBezTo>
                    <a:pt x="108" y="200"/>
                    <a:pt x="111" y="202"/>
                    <a:pt x="114" y="204"/>
                  </a:cubicBezTo>
                  <a:cubicBezTo>
                    <a:pt x="116" y="206"/>
                    <a:pt x="118" y="207"/>
                    <a:pt x="120" y="209"/>
                  </a:cubicBezTo>
                  <a:cubicBezTo>
                    <a:pt x="122" y="210"/>
                    <a:pt x="123" y="211"/>
                    <a:pt x="125" y="212"/>
                  </a:cubicBezTo>
                  <a:cubicBezTo>
                    <a:pt x="128" y="215"/>
                    <a:pt x="131" y="218"/>
                    <a:pt x="134" y="220"/>
                  </a:cubicBezTo>
                  <a:cubicBezTo>
                    <a:pt x="136" y="221"/>
                    <a:pt x="137" y="223"/>
                    <a:pt x="139" y="224"/>
                  </a:cubicBezTo>
                  <a:cubicBezTo>
                    <a:pt x="141" y="226"/>
                    <a:pt x="143" y="227"/>
                    <a:pt x="145" y="229"/>
                  </a:cubicBezTo>
                  <a:cubicBezTo>
                    <a:pt x="146" y="230"/>
                    <a:pt x="147" y="231"/>
                    <a:pt x="148" y="233"/>
                  </a:cubicBezTo>
                  <a:cubicBezTo>
                    <a:pt x="152" y="236"/>
                    <a:pt x="155" y="239"/>
                    <a:pt x="158" y="242"/>
                  </a:cubicBezTo>
                  <a:cubicBezTo>
                    <a:pt x="159" y="243"/>
                    <a:pt x="160" y="244"/>
                    <a:pt x="161" y="245"/>
                  </a:cubicBezTo>
                  <a:cubicBezTo>
                    <a:pt x="164" y="248"/>
                    <a:pt x="168" y="252"/>
                    <a:pt x="171" y="255"/>
                  </a:cubicBezTo>
                  <a:cubicBezTo>
                    <a:pt x="172" y="256"/>
                    <a:pt x="172" y="257"/>
                    <a:pt x="173" y="258"/>
                  </a:cubicBezTo>
                  <a:cubicBezTo>
                    <a:pt x="175" y="260"/>
                    <a:pt x="177" y="263"/>
                    <a:pt x="179" y="265"/>
                  </a:cubicBezTo>
                  <a:cubicBezTo>
                    <a:pt x="180" y="266"/>
                    <a:pt x="180" y="267"/>
                    <a:pt x="181" y="267"/>
                  </a:cubicBezTo>
                  <a:cubicBezTo>
                    <a:pt x="184" y="271"/>
                    <a:pt x="187" y="275"/>
                    <a:pt x="190" y="279"/>
                  </a:cubicBezTo>
                  <a:cubicBezTo>
                    <a:pt x="191" y="280"/>
                    <a:pt x="192" y="281"/>
                    <a:pt x="193" y="282"/>
                  </a:cubicBezTo>
                  <a:cubicBezTo>
                    <a:pt x="198" y="290"/>
                    <a:pt x="203" y="297"/>
                    <a:pt x="208" y="305"/>
                  </a:cubicBezTo>
                  <a:cubicBezTo>
                    <a:pt x="208" y="306"/>
                    <a:pt x="209" y="306"/>
                    <a:pt x="209" y="307"/>
                  </a:cubicBezTo>
                  <a:cubicBezTo>
                    <a:pt x="212" y="312"/>
                    <a:pt x="215" y="317"/>
                    <a:pt x="218" y="322"/>
                  </a:cubicBezTo>
                  <a:cubicBezTo>
                    <a:pt x="218" y="322"/>
                    <a:pt x="218" y="323"/>
                    <a:pt x="219" y="324"/>
                  </a:cubicBezTo>
                  <a:cubicBezTo>
                    <a:pt x="223" y="332"/>
                    <a:pt x="228" y="341"/>
                    <a:pt x="231" y="350"/>
                  </a:cubicBezTo>
                  <a:cubicBezTo>
                    <a:pt x="232" y="350"/>
                    <a:pt x="232" y="351"/>
                    <a:pt x="232" y="351"/>
                  </a:cubicBezTo>
                  <a:cubicBezTo>
                    <a:pt x="234" y="357"/>
                    <a:pt x="237" y="362"/>
                    <a:pt x="239" y="368"/>
                  </a:cubicBezTo>
                  <a:cubicBezTo>
                    <a:pt x="239" y="369"/>
                    <a:pt x="239" y="369"/>
                    <a:pt x="239" y="369"/>
                  </a:cubicBezTo>
                  <a:cubicBezTo>
                    <a:pt x="243" y="378"/>
                    <a:pt x="246" y="388"/>
                    <a:pt x="248" y="397"/>
                  </a:cubicBezTo>
                  <a:cubicBezTo>
                    <a:pt x="248" y="398"/>
                    <a:pt x="249" y="398"/>
                    <a:pt x="249" y="399"/>
                  </a:cubicBezTo>
                  <a:cubicBezTo>
                    <a:pt x="250" y="405"/>
                    <a:pt x="252" y="412"/>
                    <a:pt x="253" y="418"/>
                  </a:cubicBezTo>
                  <a:cubicBezTo>
                    <a:pt x="258" y="442"/>
                    <a:pt x="261" y="467"/>
                    <a:pt x="261" y="492"/>
                  </a:cubicBezTo>
                  <a:cubicBezTo>
                    <a:pt x="260" y="622"/>
                    <a:pt x="190" y="734"/>
                    <a:pt x="85" y="795"/>
                  </a:cubicBezTo>
                  <a:cubicBezTo>
                    <a:pt x="85" y="757"/>
                    <a:pt x="85" y="757"/>
                    <a:pt x="85" y="757"/>
                  </a:cubicBezTo>
                  <a:lnTo>
                    <a:pt x="0" y="839"/>
                  </a:ln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 name="Freeform 10">
              <a:extLst>
                <a:ext uri="{FF2B5EF4-FFF2-40B4-BE49-F238E27FC236}">
                  <a16:creationId xmlns:a16="http://schemas.microsoft.com/office/drawing/2014/main" id="{0D306998-F201-4F9E-88D1-C3B4A31B62AA}"/>
                </a:ext>
              </a:extLst>
            </p:cNvPr>
            <p:cNvSpPr/>
            <p:nvPr/>
          </p:nvSpPr>
          <p:spPr bwMode="auto">
            <a:xfrm>
              <a:off x="7840975" y="6223178"/>
              <a:ext cx="3867116" cy="2066224"/>
            </a:xfrm>
            <a:custGeom>
              <a:avLst/>
              <a:gdLst>
                <a:gd name="T0" fmla="*/ 0 w 852"/>
                <a:gd name="T1" fmla="*/ 0 h 455"/>
                <a:gd name="T2" fmla="*/ 25 w 852"/>
                <a:gd name="T3" fmla="*/ 115 h 455"/>
                <a:gd name="T4" fmla="*/ 40 w 852"/>
                <a:gd name="T5" fmla="*/ 87 h 455"/>
                <a:gd name="T6" fmla="*/ 364 w 852"/>
                <a:gd name="T7" fmla="*/ 280 h 455"/>
                <a:gd name="T8" fmla="*/ 432 w 852"/>
                <a:gd name="T9" fmla="*/ 271 h 455"/>
                <a:gd name="T10" fmla="*/ 647 w 852"/>
                <a:gd name="T11" fmla="*/ 451 h 455"/>
                <a:gd name="T12" fmla="*/ 848 w 852"/>
                <a:gd name="T13" fmla="*/ 235 h 455"/>
                <a:gd name="T14" fmla="*/ 682 w 852"/>
                <a:gd name="T15" fmla="*/ 38 h 455"/>
                <a:gd name="T16" fmla="*/ 667 w 852"/>
                <a:gd name="T17" fmla="*/ 35 h 455"/>
                <a:gd name="T18" fmla="*/ 662 w 852"/>
                <a:gd name="T19" fmla="*/ 45 h 455"/>
                <a:gd name="T20" fmla="*/ 659 w 852"/>
                <a:gd name="T21" fmla="*/ 52 h 455"/>
                <a:gd name="T22" fmla="*/ 656 w 852"/>
                <a:gd name="T23" fmla="*/ 57 h 455"/>
                <a:gd name="T24" fmla="*/ 651 w 852"/>
                <a:gd name="T25" fmla="*/ 67 h 455"/>
                <a:gd name="T26" fmla="*/ 648 w 852"/>
                <a:gd name="T27" fmla="*/ 73 h 455"/>
                <a:gd name="T28" fmla="*/ 644 w 852"/>
                <a:gd name="T29" fmla="*/ 79 h 455"/>
                <a:gd name="T30" fmla="*/ 638 w 852"/>
                <a:gd name="T31" fmla="*/ 88 h 455"/>
                <a:gd name="T32" fmla="*/ 634 w 852"/>
                <a:gd name="T33" fmla="*/ 94 h 455"/>
                <a:gd name="T34" fmla="*/ 631 w 852"/>
                <a:gd name="T35" fmla="*/ 99 h 455"/>
                <a:gd name="T36" fmla="*/ 623 w 852"/>
                <a:gd name="T37" fmla="*/ 109 h 455"/>
                <a:gd name="T38" fmla="*/ 620 w 852"/>
                <a:gd name="T39" fmla="*/ 113 h 455"/>
                <a:gd name="T40" fmla="*/ 615 w 852"/>
                <a:gd name="T41" fmla="*/ 119 h 455"/>
                <a:gd name="T42" fmla="*/ 611 w 852"/>
                <a:gd name="T43" fmla="*/ 123 h 455"/>
                <a:gd name="T44" fmla="*/ 603 w 852"/>
                <a:gd name="T45" fmla="*/ 133 h 455"/>
                <a:gd name="T46" fmla="*/ 600 w 852"/>
                <a:gd name="T47" fmla="*/ 137 h 455"/>
                <a:gd name="T48" fmla="*/ 590 w 852"/>
                <a:gd name="T49" fmla="*/ 147 h 455"/>
                <a:gd name="T50" fmla="*/ 587 w 852"/>
                <a:gd name="T51" fmla="*/ 149 h 455"/>
                <a:gd name="T52" fmla="*/ 581 w 852"/>
                <a:gd name="T53" fmla="*/ 155 h 455"/>
                <a:gd name="T54" fmla="*/ 578 w 852"/>
                <a:gd name="T55" fmla="*/ 157 h 455"/>
                <a:gd name="T56" fmla="*/ 566 w 852"/>
                <a:gd name="T57" fmla="*/ 167 h 455"/>
                <a:gd name="T58" fmla="*/ 564 w 852"/>
                <a:gd name="T59" fmla="*/ 170 h 455"/>
                <a:gd name="T60" fmla="*/ 541 w 852"/>
                <a:gd name="T61" fmla="*/ 186 h 455"/>
                <a:gd name="T62" fmla="*/ 540 w 852"/>
                <a:gd name="T63" fmla="*/ 187 h 455"/>
                <a:gd name="T64" fmla="*/ 525 w 852"/>
                <a:gd name="T65" fmla="*/ 196 h 455"/>
                <a:gd name="T66" fmla="*/ 523 w 852"/>
                <a:gd name="T67" fmla="*/ 197 h 455"/>
                <a:gd name="T68" fmla="*/ 498 w 852"/>
                <a:gd name="T69" fmla="*/ 211 h 455"/>
                <a:gd name="T70" fmla="*/ 497 w 852"/>
                <a:gd name="T71" fmla="*/ 212 h 455"/>
                <a:gd name="T72" fmla="*/ 480 w 852"/>
                <a:gd name="T73" fmla="*/ 219 h 455"/>
                <a:gd name="T74" fmla="*/ 479 w 852"/>
                <a:gd name="T75" fmla="*/ 220 h 455"/>
                <a:gd name="T76" fmla="*/ 451 w 852"/>
                <a:gd name="T77" fmla="*/ 230 h 455"/>
                <a:gd name="T78" fmla="*/ 449 w 852"/>
                <a:gd name="T79" fmla="*/ 230 h 455"/>
                <a:gd name="T80" fmla="*/ 430 w 852"/>
                <a:gd name="T81" fmla="*/ 236 h 455"/>
                <a:gd name="T82" fmla="*/ 357 w 852"/>
                <a:gd name="T83" fmla="*/ 246 h 455"/>
                <a:gd name="T84" fmla="*/ 47 w 852"/>
                <a:gd name="T85" fmla="*/ 83 h 455"/>
                <a:gd name="T86" fmla="*/ 85 w 852"/>
                <a:gd name="T87" fmla="*/ 82 h 455"/>
                <a:gd name="T88" fmla="*/ 0 w 852"/>
                <a:gd name="T89"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52" h="455">
                  <a:moveTo>
                    <a:pt x="0" y="0"/>
                  </a:moveTo>
                  <a:cubicBezTo>
                    <a:pt x="25" y="115"/>
                    <a:pt x="25" y="115"/>
                    <a:pt x="25" y="115"/>
                  </a:cubicBezTo>
                  <a:cubicBezTo>
                    <a:pt x="40" y="87"/>
                    <a:pt x="40" y="87"/>
                    <a:pt x="40" y="87"/>
                  </a:cubicBezTo>
                  <a:cubicBezTo>
                    <a:pt x="98" y="205"/>
                    <a:pt x="223" y="285"/>
                    <a:pt x="364" y="280"/>
                  </a:cubicBezTo>
                  <a:cubicBezTo>
                    <a:pt x="387" y="279"/>
                    <a:pt x="410" y="276"/>
                    <a:pt x="432" y="271"/>
                  </a:cubicBezTo>
                  <a:cubicBezTo>
                    <a:pt x="447" y="376"/>
                    <a:pt x="539" y="455"/>
                    <a:pt x="647" y="451"/>
                  </a:cubicBezTo>
                  <a:cubicBezTo>
                    <a:pt x="762" y="447"/>
                    <a:pt x="852" y="350"/>
                    <a:pt x="848" y="235"/>
                  </a:cubicBezTo>
                  <a:cubicBezTo>
                    <a:pt x="845" y="137"/>
                    <a:pt x="774" y="57"/>
                    <a:pt x="682" y="38"/>
                  </a:cubicBezTo>
                  <a:cubicBezTo>
                    <a:pt x="677" y="37"/>
                    <a:pt x="672" y="36"/>
                    <a:pt x="667" y="35"/>
                  </a:cubicBezTo>
                  <a:cubicBezTo>
                    <a:pt x="665" y="38"/>
                    <a:pt x="664" y="42"/>
                    <a:pt x="662" y="45"/>
                  </a:cubicBezTo>
                  <a:cubicBezTo>
                    <a:pt x="661" y="47"/>
                    <a:pt x="660" y="49"/>
                    <a:pt x="659" y="52"/>
                  </a:cubicBezTo>
                  <a:cubicBezTo>
                    <a:pt x="658" y="53"/>
                    <a:pt x="657" y="55"/>
                    <a:pt x="656" y="57"/>
                  </a:cubicBezTo>
                  <a:cubicBezTo>
                    <a:pt x="655" y="61"/>
                    <a:pt x="653" y="64"/>
                    <a:pt x="651" y="67"/>
                  </a:cubicBezTo>
                  <a:cubicBezTo>
                    <a:pt x="650" y="69"/>
                    <a:pt x="649" y="71"/>
                    <a:pt x="648" y="73"/>
                  </a:cubicBezTo>
                  <a:cubicBezTo>
                    <a:pt x="646" y="75"/>
                    <a:pt x="645" y="77"/>
                    <a:pt x="644" y="79"/>
                  </a:cubicBezTo>
                  <a:cubicBezTo>
                    <a:pt x="642" y="82"/>
                    <a:pt x="640" y="85"/>
                    <a:pt x="638" y="88"/>
                  </a:cubicBezTo>
                  <a:cubicBezTo>
                    <a:pt x="637" y="90"/>
                    <a:pt x="635" y="92"/>
                    <a:pt x="634" y="94"/>
                  </a:cubicBezTo>
                  <a:cubicBezTo>
                    <a:pt x="633" y="96"/>
                    <a:pt x="632" y="97"/>
                    <a:pt x="631" y="99"/>
                  </a:cubicBezTo>
                  <a:cubicBezTo>
                    <a:pt x="628" y="102"/>
                    <a:pt x="626" y="106"/>
                    <a:pt x="623" y="109"/>
                  </a:cubicBezTo>
                  <a:cubicBezTo>
                    <a:pt x="622" y="110"/>
                    <a:pt x="621" y="112"/>
                    <a:pt x="620" y="113"/>
                  </a:cubicBezTo>
                  <a:cubicBezTo>
                    <a:pt x="618" y="115"/>
                    <a:pt x="617" y="117"/>
                    <a:pt x="615" y="119"/>
                  </a:cubicBezTo>
                  <a:cubicBezTo>
                    <a:pt x="614" y="121"/>
                    <a:pt x="613" y="122"/>
                    <a:pt x="611" y="123"/>
                  </a:cubicBezTo>
                  <a:cubicBezTo>
                    <a:pt x="609" y="127"/>
                    <a:pt x="606" y="130"/>
                    <a:pt x="603" y="133"/>
                  </a:cubicBezTo>
                  <a:cubicBezTo>
                    <a:pt x="602" y="134"/>
                    <a:pt x="601" y="135"/>
                    <a:pt x="600" y="137"/>
                  </a:cubicBezTo>
                  <a:cubicBezTo>
                    <a:pt x="596" y="140"/>
                    <a:pt x="593" y="143"/>
                    <a:pt x="590" y="147"/>
                  </a:cubicBezTo>
                  <a:cubicBezTo>
                    <a:pt x="589" y="147"/>
                    <a:pt x="588" y="148"/>
                    <a:pt x="587" y="149"/>
                  </a:cubicBezTo>
                  <a:cubicBezTo>
                    <a:pt x="585" y="151"/>
                    <a:pt x="583" y="153"/>
                    <a:pt x="581" y="155"/>
                  </a:cubicBezTo>
                  <a:cubicBezTo>
                    <a:pt x="580" y="156"/>
                    <a:pt x="579" y="157"/>
                    <a:pt x="578" y="157"/>
                  </a:cubicBezTo>
                  <a:cubicBezTo>
                    <a:pt x="574" y="161"/>
                    <a:pt x="570" y="164"/>
                    <a:pt x="566" y="167"/>
                  </a:cubicBezTo>
                  <a:cubicBezTo>
                    <a:pt x="566" y="168"/>
                    <a:pt x="565" y="169"/>
                    <a:pt x="564" y="170"/>
                  </a:cubicBezTo>
                  <a:cubicBezTo>
                    <a:pt x="556" y="175"/>
                    <a:pt x="549" y="181"/>
                    <a:pt x="541" y="186"/>
                  </a:cubicBezTo>
                  <a:cubicBezTo>
                    <a:pt x="541" y="186"/>
                    <a:pt x="540" y="187"/>
                    <a:pt x="540" y="187"/>
                  </a:cubicBezTo>
                  <a:cubicBezTo>
                    <a:pt x="535" y="190"/>
                    <a:pt x="530" y="193"/>
                    <a:pt x="525" y="196"/>
                  </a:cubicBezTo>
                  <a:cubicBezTo>
                    <a:pt x="525" y="197"/>
                    <a:pt x="524" y="197"/>
                    <a:pt x="523" y="197"/>
                  </a:cubicBezTo>
                  <a:cubicBezTo>
                    <a:pt x="515" y="202"/>
                    <a:pt x="507" y="207"/>
                    <a:pt x="498" y="211"/>
                  </a:cubicBezTo>
                  <a:cubicBezTo>
                    <a:pt x="497" y="211"/>
                    <a:pt x="497" y="212"/>
                    <a:pt x="497" y="212"/>
                  </a:cubicBezTo>
                  <a:cubicBezTo>
                    <a:pt x="491" y="214"/>
                    <a:pt x="485" y="217"/>
                    <a:pt x="480" y="219"/>
                  </a:cubicBezTo>
                  <a:cubicBezTo>
                    <a:pt x="479" y="219"/>
                    <a:pt x="479" y="220"/>
                    <a:pt x="479" y="220"/>
                  </a:cubicBezTo>
                  <a:cubicBezTo>
                    <a:pt x="470" y="223"/>
                    <a:pt x="460" y="227"/>
                    <a:pt x="451" y="230"/>
                  </a:cubicBezTo>
                  <a:cubicBezTo>
                    <a:pt x="450" y="230"/>
                    <a:pt x="450" y="230"/>
                    <a:pt x="449" y="230"/>
                  </a:cubicBezTo>
                  <a:cubicBezTo>
                    <a:pt x="443" y="232"/>
                    <a:pt x="437" y="234"/>
                    <a:pt x="430" y="236"/>
                  </a:cubicBezTo>
                  <a:cubicBezTo>
                    <a:pt x="407" y="242"/>
                    <a:pt x="382" y="245"/>
                    <a:pt x="357" y="246"/>
                  </a:cubicBezTo>
                  <a:cubicBezTo>
                    <a:pt x="227" y="251"/>
                    <a:pt x="112" y="185"/>
                    <a:pt x="47" y="83"/>
                  </a:cubicBezTo>
                  <a:cubicBezTo>
                    <a:pt x="85" y="82"/>
                    <a:pt x="85" y="82"/>
                    <a:pt x="85" y="82"/>
                  </a:cubicBezTo>
                  <a:lnTo>
                    <a:pt x="0" y="0"/>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 name="Freeform 11">
              <a:extLst>
                <a:ext uri="{FF2B5EF4-FFF2-40B4-BE49-F238E27FC236}">
                  <a16:creationId xmlns:a16="http://schemas.microsoft.com/office/drawing/2014/main" id="{9C7D9E10-0B00-46CB-93CF-BE85F267D871}"/>
                </a:ext>
              </a:extLst>
            </p:cNvPr>
            <p:cNvSpPr/>
            <p:nvPr/>
          </p:nvSpPr>
          <p:spPr bwMode="auto">
            <a:xfrm>
              <a:off x="6579908" y="4426031"/>
              <a:ext cx="2077926" cy="3863370"/>
            </a:xfrm>
            <a:custGeom>
              <a:avLst/>
              <a:gdLst>
                <a:gd name="T0" fmla="*/ 458 w 458"/>
                <a:gd name="T1" fmla="*/ 0 h 851"/>
                <a:gd name="T2" fmla="*/ 342 w 458"/>
                <a:gd name="T3" fmla="*/ 25 h 851"/>
                <a:gd name="T4" fmla="*/ 371 w 458"/>
                <a:gd name="T5" fmla="*/ 40 h 851"/>
                <a:gd name="T6" fmla="*/ 176 w 458"/>
                <a:gd name="T7" fmla="*/ 362 h 851"/>
                <a:gd name="T8" fmla="*/ 185 w 458"/>
                <a:gd name="T9" fmla="*/ 431 h 851"/>
                <a:gd name="T10" fmla="*/ 4 w 458"/>
                <a:gd name="T11" fmla="*/ 645 h 851"/>
                <a:gd name="T12" fmla="*/ 219 w 458"/>
                <a:gd name="T13" fmla="*/ 847 h 851"/>
                <a:gd name="T14" fmla="*/ 417 w 458"/>
                <a:gd name="T15" fmla="*/ 682 h 851"/>
                <a:gd name="T16" fmla="*/ 420 w 458"/>
                <a:gd name="T17" fmla="*/ 667 h 851"/>
                <a:gd name="T18" fmla="*/ 410 w 458"/>
                <a:gd name="T19" fmla="*/ 662 h 851"/>
                <a:gd name="T20" fmla="*/ 403 w 458"/>
                <a:gd name="T21" fmla="*/ 659 h 851"/>
                <a:gd name="T22" fmla="*/ 398 w 458"/>
                <a:gd name="T23" fmla="*/ 656 h 851"/>
                <a:gd name="T24" fmla="*/ 387 w 458"/>
                <a:gd name="T25" fmla="*/ 651 h 851"/>
                <a:gd name="T26" fmla="*/ 382 w 458"/>
                <a:gd name="T27" fmla="*/ 647 h 851"/>
                <a:gd name="T28" fmla="*/ 376 w 458"/>
                <a:gd name="T29" fmla="*/ 644 h 851"/>
                <a:gd name="T30" fmla="*/ 367 w 458"/>
                <a:gd name="T31" fmla="*/ 638 h 851"/>
                <a:gd name="T32" fmla="*/ 361 w 458"/>
                <a:gd name="T33" fmla="*/ 634 h 851"/>
                <a:gd name="T34" fmla="*/ 356 w 458"/>
                <a:gd name="T35" fmla="*/ 630 h 851"/>
                <a:gd name="T36" fmla="*/ 346 w 458"/>
                <a:gd name="T37" fmla="*/ 623 h 851"/>
                <a:gd name="T38" fmla="*/ 342 w 458"/>
                <a:gd name="T39" fmla="*/ 619 h 851"/>
                <a:gd name="T40" fmla="*/ 336 w 458"/>
                <a:gd name="T41" fmla="*/ 614 h 851"/>
                <a:gd name="T42" fmla="*/ 332 w 458"/>
                <a:gd name="T43" fmla="*/ 611 h 851"/>
                <a:gd name="T44" fmla="*/ 322 w 458"/>
                <a:gd name="T45" fmla="*/ 602 h 851"/>
                <a:gd name="T46" fmla="*/ 318 w 458"/>
                <a:gd name="T47" fmla="*/ 599 h 851"/>
                <a:gd name="T48" fmla="*/ 309 w 458"/>
                <a:gd name="T49" fmla="*/ 589 h 851"/>
                <a:gd name="T50" fmla="*/ 306 w 458"/>
                <a:gd name="T51" fmla="*/ 586 h 851"/>
                <a:gd name="T52" fmla="*/ 300 w 458"/>
                <a:gd name="T53" fmla="*/ 580 h 851"/>
                <a:gd name="T54" fmla="*/ 298 w 458"/>
                <a:gd name="T55" fmla="*/ 577 h 851"/>
                <a:gd name="T56" fmla="*/ 288 w 458"/>
                <a:gd name="T57" fmla="*/ 566 h 851"/>
                <a:gd name="T58" fmla="*/ 286 w 458"/>
                <a:gd name="T59" fmla="*/ 563 h 851"/>
                <a:gd name="T60" fmla="*/ 269 w 458"/>
                <a:gd name="T61" fmla="*/ 541 h 851"/>
                <a:gd name="T62" fmla="*/ 268 w 458"/>
                <a:gd name="T63" fmla="*/ 539 h 851"/>
                <a:gd name="T64" fmla="*/ 259 w 458"/>
                <a:gd name="T65" fmla="*/ 524 h 851"/>
                <a:gd name="T66" fmla="*/ 258 w 458"/>
                <a:gd name="T67" fmla="*/ 522 h 851"/>
                <a:gd name="T68" fmla="*/ 244 w 458"/>
                <a:gd name="T69" fmla="*/ 497 h 851"/>
                <a:gd name="T70" fmla="*/ 244 w 458"/>
                <a:gd name="T71" fmla="*/ 496 h 851"/>
                <a:gd name="T72" fmla="*/ 236 w 458"/>
                <a:gd name="T73" fmla="*/ 479 h 851"/>
                <a:gd name="T74" fmla="*/ 236 w 458"/>
                <a:gd name="T75" fmla="*/ 478 h 851"/>
                <a:gd name="T76" fmla="*/ 226 w 458"/>
                <a:gd name="T77" fmla="*/ 450 h 851"/>
                <a:gd name="T78" fmla="*/ 225 w 458"/>
                <a:gd name="T79" fmla="*/ 448 h 851"/>
                <a:gd name="T80" fmla="*/ 220 w 458"/>
                <a:gd name="T81" fmla="*/ 429 h 851"/>
                <a:gd name="T82" fmla="*/ 210 w 458"/>
                <a:gd name="T83" fmla="*/ 356 h 851"/>
                <a:gd name="T84" fmla="*/ 375 w 458"/>
                <a:gd name="T85" fmla="*/ 47 h 851"/>
                <a:gd name="T86" fmla="*/ 376 w 458"/>
                <a:gd name="T87" fmla="*/ 85 h 851"/>
                <a:gd name="T88" fmla="*/ 458 w 458"/>
                <a:gd name="T89" fmla="*/ 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58" h="851">
                  <a:moveTo>
                    <a:pt x="458" y="0"/>
                  </a:moveTo>
                  <a:cubicBezTo>
                    <a:pt x="342" y="25"/>
                    <a:pt x="342" y="25"/>
                    <a:pt x="342" y="25"/>
                  </a:cubicBezTo>
                  <a:cubicBezTo>
                    <a:pt x="371" y="40"/>
                    <a:pt x="371" y="40"/>
                    <a:pt x="371" y="40"/>
                  </a:cubicBezTo>
                  <a:cubicBezTo>
                    <a:pt x="252" y="98"/>
                    <a:pt x="172" y="221"/>
                    <a:pt x="176" y="362"/>
                  </a:cubicBezTo>
                  <a:cubicBezTo>
                    <a:pt x="177" y="386"/>
                    <a:pt x="180" y="409"/>
                    <a:pt x="185" y="431"/>
                  </a:cubicBezTo>
                  <a:cubicBezTo>
                    <a:pt x="80" y="445"/>
                    <a:pt x="0" y="537"/>
                    <a:pt x="4" y="645"/>
                  </a:cubicBezTo>
                  <a:cubicBezTo>
                    <a:pt x="7" y="760"/>
                    <a:pt x="104" y="851"/>
                    <a:pt x="219" y="847"/>
                  </a:cubicBezTo>
                  <a:cubicBezTo>
                    <a:pt x="317" y="844"/>
                    <a:pt x="397" y="774"/>
                    <a:pt x="417" y="682"/>
                  </a:cubicBezTo>
                  <a:cubicBezTo>
                    <a:pt x="418" y="677"/>
                    <a:pt x="419" y="672"/>
                    <a:pt x="420" y="667"/>
                  </a:cubicBezTo>
                  <a:cubicBezTo>
                    <a:pt x="416" y="665"/>
                    <a:pt x="413" y="664"/>
                    <a:pt x="410" y="662"/>
                  </a:cubicBezTo>
                  <a:cubicBezTo>
                    <a:pt x="408" y="661"/>
                    <a:pt x="405" y="660"/>
                    <a:pt x="403" y="659"/>
                  </a:cubicBezTo>
                  <a:cubicBezTo>
                    <a:pt x="401" y="658"/>
                    <a:pt x="399" y="657"/>
                    <a:pt x="398" y="656"/>
                  </a:cubicBezTo>
                  <a:cubicBezTo>
                    <a:pt x="394" y="654"/>
                    <a:pt x="391" y="652"/>
                    <a:pt x="387" y="651"/>
                  </a:cubicBezTo>
                  <a:cubicBezTo>
                    <a:pt x="386" y="650"/>
                    <a:pt x="384" y="649"/>
                    <a:pt x="382" y="647"/>
                  </a:cubicBezTo>
                  <a:cubicBezTo>
                    <a:pt x="380" y="646"/>
                    <a:pt x="378" y="645"/>
                    <a:pt x="376" y="644"/>
                  </a:cubicBezTo>
                  <a:cubicBezTo>
                    <a:pt x="373" y="642"/>
                    <a:pt x="370" y="640"/>
                    <a:pt x="367" y="638"/>
                  </a:cubicBezTo>
                  <a:cubicBezTo>
                    <a:pt x="365" y="636"/>
                    <a:pt x="363" y="635"/>
                    <a:pt x="361" y="634"/>
                  </a:cubicBezTo>
                  <a:cubicBezTo>
                    <a:pt x="359" y="632"/>
                    <a:pt x="357" y="631"/>
                    <a:pt x="356" y="630"/>
                  </a:cubicBezTo>
                  <a:cubicBezTo>
                    <a:pt x="353" y="628"/>
                    <a:pt x="349" y="625"/>
                    <a:pt x="346" y="623"/>
                  </a:cubicBezTo>
                  <a:cubicBezTo>
                    <a:pt x="345" y="622"/>
                    <a:pt x="343" y="621"/>
                    <a:pt x="342" y="619"/>
                  </a:cubicBezTo>
                  <a:cubicBezTo>
                    <a:pt x="340" y="618"/>
                    <a:pt x="338" y="616"/>
                    <a:pt x="336" y="614"/>
                  </a:cubicBezTo>
                  <a:cubicBezTo>
                    <a:pt x="334" y="613"/>
                    <a:pt x="333" y="612"/>
                    <a:pt x="332" y="611"/>
                  </a:cubicBezTo>
                  <a:cubicBezTo>
                    <a:pt x="328" y="608"/>
                    <a:pt x="325" y="605"/>
                    <a:pt x="322" y="602"/>
                  </a:cubicBezTo>
                  <a:cubicBezTo>
                    <a:pt x="321" y="601"/>
                    <a:pt x="320" y="600"/>
                    <a:pt x="318" y="599"/>
                  </a:cubicBezTo>
                  <a:cubicBezTo>
                    <a:pt x="315" y="596"/>
                    <a:pt x="312" y="593"/>
                    <a:pt x="309" y="589"/>
                  </a:cubicBezTo>
                  <a:cubicBezTo>
                    <a:pt x="308" y="588"/>
                    <a:pt x="307" y="587"/>
                    <a:pt x="306" y="586"/>
                  </a:cubicBezTo>
                  <a:cubicBezTo>
                    <a:pt x="304" y="584"/>
                    <a:pt x="302" y="582"/>
                    <a:pt x="300" y="580"/>
                  </a:cubicBezTo>
                  <a:cubicBezTo>
                    <a:pt x="299" y="579"/>
                    <a:pt x="298" y="578"/>
                    <a:pt x="298" y="577"/>
                  </a:cubicBezTo>
                  <a:cubicBezTo>
                    <a:pt x="294" y="574"/>
                    <a:pt x="291" y="570"/>
                    <a:pt x="288" y="566"/>
                  </a:cubicBezTo>
                  <a:cubicBezTo>
                    <a:pt x="287" y="565"/>
                    <a:pt x="286" y="564"/>
                    <a:pt x="286" y="563"/>
                  </a:cubicBezTo>
                  <a:cubicBezTo>
                    <a:pt x="280" y="556"/>
                    <a:pt x="274" y="548"/>
                    <a:pt x="269" y="541"/>
                  </a:cubicBezTo>
                  <a:cubicBezTo>
                    <a:pt x="269" y="540"/>
                    <a:pt x="268" y="539"/>
                    <a:pt x="268" y="539"/>
                  </a:cubicBezTo>
                  <a:cubicBezTo>
                    <a:pt x="265" y="534"/>
                    <a:pt x="262" y="529"/>
                    <a:pt x="259" y="524"/>
                  </a:cubicBezTo>
                  <a:cubicBezTo>
                    <a:pt x="259" y="524"/>
                    <a:pt x="258" y="523"/>
                    <a:pt x="258" y="522"/>
                  </a:cubicBezTo>
                  <a:cubicBezTo>
                    <a:pt x="253" y="514"/>
                    <a:pt x="249" y="506"/>
                    <a:pt x="244" y="497"/>
                  </a:cubicBezTo>
                  <a:cubicBezTo>
                    <a:pt x="244" y="497"/>
                    <a:pt x="244" y="496"/>
                    <a:pt x="244" y="496"/>
                  </a:cubicBezTo>
                  <a:cubicBezTo>
                    <a:pt x="241" y="490"/>
                    <a:pt x="239" y="484"/>
                    <a:pt x="236" y="479"/>
                  </a:cubicBezTo>
                  <a:cubicBezTo>
                    <a:pt x="236" y="478"/>
                    <a:pt x="236" y="478"/>
                    <a:pt x="236" y="478"/>
                  </a:cubicBezTo>
                  <a:cubicBezTo>
                    <a:pt x="232" y="469"/>
                    <a:pt x="229" y="459"/>
                    <a:pt x="226" y="450"/>
                  </a:cubicBezTo>
                  <a:cubicBezTo>
                    <a:pt x="226" y="449"/>
                    <a:pt x="226" y="449"/>
                    <a:pt x="225" y="448"/>
                  </a:cubicBezTo>
                  <a:cubicBezTo>
                    <a:pt x="223" y="442"/>
                    <a:pt x="222" y="436"/>
                    <a:pt x="220" y="429"/>
                  </a:cubicBezTo>
                  <a:cubicBezTo>
                    <a:pt x="214" y="406"/>
                    <a:pt x="211" y="381"/>
                    <a:pt x="210" y="356"/>
                  </a:cubicBezTo>
                  <a:cubicBezTo>
                    <a:pt x="206" y="226"/>
                    <a:pt x="272" y="111"/>
                    <a:pt x="375" y="47"/>
                  </a:cubicBezTo>
                  <a:cubicBezTo>
                    <a:pt x="376" y="85"/>
                    <a:pt x="376" y="85"/>
                    <a:pt x="376" y="85"/>
                  </a:cubicBezTo>
                  <a:lnTo>
                    <a:pt x="458" y="0"/>
                  </a:ln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grpSp>
      <p:sp>
        <p:nvSpPr>
          <p:cNvPr id="7" name="Freeform: Shape 6">
            <a:extLst>
              <a:ext uri="{FF2B5EF4-FFF2-40B4-BE49-F238E27FC236}">
                <a16:creationId xmlns:a16="http://schemas.microsoft.com/office/drawing/2014/main" id="{3DF239B2-3B06-491D-9A57-E123A223A554}"/>
              </a:ext>
            </a:extLst>
          </p:cNvPr>
          <p:cNvSpPr/>
          <p:nvPr/>
        </p:nvSpPr>
        <p:spPr>
          <a:xfrm>
            <a:off x="10552182" y="3556615"/>
            <a:ext cx="755898" cy="645890"/>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8" name="Graphic 2">
            <a:extLst>
              <a:ext uri="{FF2B5EF4-FFF2-40B4-BE49-F238E27FC236}">
                <a16:creationId xmlns:a16="http://schemas.microsoft.com/office/drawing/2014/main" id="{B3426657-DE1C-4699-8E4E-6E61FA41929E}"/>
              </a:ext>
            </a:extLst>
          </p:cNvPr>
          <p:cNvGrpSpPr/>
          <p:nvPr/>
        </p:nvGrpSpPr>
        <p:grpSpPr>
          <a:xfrm>
            <a:off x="10552312" y="7046190"/>
            <a:ext cx="755637" cy="755592"/>
            <a:chOff x="10511468" y="4696809"/>
            <a:chExt cx="987233" cy="987178"/>
          </a:xfrm>
          <a:solidFill>
            <a:schemeClr val="bg1"/>
          </a:solidFill>
        </p:grpSpPr>
        <p:sp>
          <p:nvSpPr>
            <p:cNvPr id="9" name="Freeform: Shape 8">
              <a:extLst>
                <a:ext uri="{FF2B5EF4-FFF2-40B4-BE49-F238E27FC236}">
                  <a16:creationId xmlns:a16="http://schemas.microsoft.com/office/drawing/2014/main" id="{04A24F7C-21BB-4BCB-86B9-CFBF1D641C28}"/>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10" name="Freeform: Shape 9">
              <a:extLst>
                <a:ext uri="{FF2B5EF4-FFF2-40B4-BE49-F238E27FC236}">
                  <a16:creationId xmlns:a16="http://schemas.microsoft.com/office/drawing/2014/main" id="{85058F02-D30D-4A09-A309-D98D3C3CC488}"/>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11" name="Freeform: Shape 10">
              <a:extLst>
                <a:ext uri="{FF2B5EF4-FFF2-40B4-BE49-F238E27FC236}">
                  <a16:creationId xmlns:a16="http://schemas.microsoft.com/office/drawing/2014/main" id="{618A8860-B97D-4130-AB3A-EB32B97463C7}"/>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grpSp>
        <p:nvGrpSpPr>
          <p:cNvPr id="12" name="Graphic 2">
            <a:extLst>
              <a:ext uri="{FF2B5EF4-FFF2-40B4-BE49-F238E27FC236}">
                <a16:creationId xmlns:a16="http://schemas.microsoft.com/office/drawing/2014/main" id="{E2D29FCC-6421-434F-A642-C59F89027456}"/>
              </a:ext>
            </a:extLst>
          </p:cNvPr>
          <p:cNvGrpSpPr/>
          <p:nvPr/>
        </p:nvGrpSpPr>
        <p:grpSpPr>
          <a:xfrm>
            <a:off x="6980002" y="3533824"/>
            <a:ext cx="691434" cy="691474"/>
            <a:chOff x="8666134" y="1003301"/>
            <a:chExt cx="987242" cy="987310"/>
          </a:xfrm>
          <a:solidFill>
            <a:schemeClr val="bg1"/>
          </a:solidFill>
        </p:grpSpPr>
        <p:sp>
          <p:nvSpPr>
            <p:cNvPr id="13" name="Freeform: Shape 12">
              <a:extLst>
                <a:ext uri="{FF2B5EF4-FFF2-40B4-BE49-F238E27FC236}">
                  <a16:creationId xmlns:a16="http://schemas.microsoft.com/office/drawing/2014/main" id="{C59BA327-EBA7-4403-8F1D-2D6B08337544}"/>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E494903D-FCCF-40C8-8CDA-17AC71DFEE01}"/>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8C7A7E04-0FBA-49EE-A95D-4EE94062A484}"/>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3EF0EFDF-1656-4EBE-A649-515F56CE6BB0}"/>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17" name="Freeform: Shape 16">
              <a:extLst>
                <a:ext uri="{FF2B5EF4-FFF2-40B4-BE49-F238E27FC236}">
                  <a16:creationId xmlns:a16="http://schemas.microsoft.com/office/drawing/2014/main" id="{CF3AC678-B7B8-4081-8176-8FFBFB7EAB7C}"/>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18" name="Graphic 2">
            <a:extLst>
              <a:ext uri="{FF2B5EF4-FFF2-40B4-BE49-F238E27FC236}">
                <a16:creationId xmlns:a16="http://schemas.microsoft.com/office/drawing/2014/main" id="{DE4A89B9-0D5F-439E-B4D7-3FDDE7387ADB}"/>
              </a:ext>
            </a:extLst>
          </p:cNvPr>
          <p:cNvGrpSpPr/>
          <p:nvPr/>
        </p:nvGrpSpPr>
        <p:grpSpPr>
          <a:xfrm>
            <a:off x="6947874" y="7062931"/>
            <a:ext cx="755689" cy="722110"/>
            <a:chOff x="4954348" y="6541886"/>
            <a:chExt cx="987302" cy="943434"/>
          </a:xfrm>
          <a:solidFill>
            <a:schemeClr val="bg1"/>
          </a:solidFill>
        </p:grpSpPr>
        <p:sp>
          <p:nvSpPr>
            <p:cNvPr id="19" name="Freeform: Shape 18">
              <a:extLst>
                <a:ext uri="{FF2B5EF4-FFF2-40B4-BE49-F238E27FC236}">
                  <a16:creationId xmlns:a16="http://schemas.microsoft.com/office/drawing/2014/main" id="{EEDF748D-4F88-4652-9968-508227FD8C1B}"/>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BCCA497A-925A-4B62-A59E-058A9989C65E}"/>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EFE14ECE-8F24-43E9-80AD-ABF78ACEC972}"/>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3CB76C80-7AC6-444C-BFAB-39104AAAEE53}"/>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C233A4B5-9373-476A-AE6B-3DD67F2618AA}"/>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4" name="Rectangle 23">
            <a:extLst>
              <a:ext uri="{FF2B5EF4-FFF2-40B4-BE49-F238E27FC236}">
                <a16:creationId xmlns:a16="http://schemas.microsoft.com/office/drawing/2014/main" id="{E838FAF1-EFBB-435D-98A3-87FD3DCA305D}"/>
              </a:ext>
            </a:extLst>
          </p:cNvPr>
          <p:cNvSpPr/>
          <p:nvPr/>
        </p:nvSpPr>
        <p:spPr>
          <a:xfrm>
            <a:off x="1341702" y="3423191"/>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5" name="Rectangle 24">
            <a:extLst>
              <a:ext uri="{FF2B5EF4-FFF2-40B4-BE49-F238E27FC236}">
                <a16:creationId xmlns:a16="http://schemas.microsoft.com/office/drawing/2014/main" id="{43FFCD4A-81DD-4A23-8C02-4526B793B4D7}"/>
              </a:ext>
            </a:extLst>
          </p:cNvPr>
          <p:cNvSpPr/>
          <p:nvPr/>
        </p:nvSpPr>
        <p:spPr>
          <a:xfrm>
            <a:off x="1341702" y="661809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a:extLst>
              <a:ext uri="{FF2B5EF4-FFF2-40B4-BE49-F238E27FC236}">
                <a16:creationId xmlns:a16="http://schemas.microsoft.com/office/drawing/2014/main" id="{1316D359-9ACC-4E9B-9585-3D2C7223EA49}"/>
              </a:ext>
            </a:extLst>
          </p:cNvPr>
          <p:cNvSpPr/>
          <p:nvPr/>
        </p:nvSpPr>
        <p:spPr>
          <a:xfrm>
            <a:off x="12154459" y="3423191"/>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Rectangle 26">
            <a:extLst>
              <a:ext uri="{FF2B5EF4-FFF2-40B4-BE49-F238E27FC236}">
                <a16:creationId xmlns:a16="http://schemas.microsoft.com/office/drawing/2014/main" id="{4052E4A2-8ECB-4322-93F3-A2242349CC45}"/>
              </a:ext>
            </a:extLst>
          </p:cNvPr>
          <p:cNvSpPr/>
          <p:nvPr/>
        </p:nvSpPr>
        <p:spPr>
          <a:xfrm>
            <a:off x="12154459" y="661809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8" name="Google Shape;204;p13">
            <a:extLst>
              <a:ext uri="{FF2B5EF4-FFF2-40B4-BE49-F238E27FC236}">
                <a16:creationId xmlns:a16="http://schemas.microsoft.com/office/drawing/2014/main" id="{8E111D2C-0C1A-433A-BEBE-D63D946926A7}"/>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Infographics</a:t>
            </a:r>
            <a:endParaRPr lang="en-US" sz="6000">
              <a:latin typeface="Outfit Black" pitchFamily="2" charset="0"/>
            </a:endParaRPr>
          </a:p>
        </p:txBody>
      </p:sp>
    </p:spTree>
    <p:extLst>
      <p:ext uri="{BB962C8B-B14F-4D97-AF65-F5344CB8AC3E}">
        <p14:creationId xmlns:p14="http://schemas.microsoft.com/office/powerpoint/2010/main" val="1987444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8"/>
                                        </p:tgtEl>
                                        <p:attrNameLst>
                                          <p:attrName>style.visibility</p:attrName>
                                        </p:attrNameLst>
                                      </p:cBhvr>
                                      <p:to>
                                        <p:strVal val="visible"/>
                                      </p:to>
                                    </p:set>
                                    <p:anim to="" calcmode="lin" valueType="num">
                                      <p:cBhvr>
                                        <p:cTn id="7" dur="750" fill="hold">
                                          <p:stCondLst>
                                            <p:cond delay="0"/>
                                          </p:stCondLst>
                                        </p:cTn>
                                        <p:tgtEl>
                                          <p:spTgt spid="2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8"/>
                                        </p:tgtEl>
                                      </p:cBhvr>
                                    </p:animEffect>
                                  </p:childTnLst>
                                </p:cTn>
                              </p:par>
                            </p:childTnLst>
                          </p:cTn>
                        </p:par>
                        <p:par>
                          <p:cTn id="9" fill="hold">
                            <p:stCondLst>
                              <p:cond delay="998"/>
                            </p:stCondLst>
                            <p:childTnLst>
                              <p:par>
                                <p:cTn id="10" presetID="31" presetClass="entr" presetSubtype="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 calcmode="lin" valueType="num">
                                      <p:cBhvr>
                                        <p:cTn id="14" dur="1000" fill="hold"/>
                                        <p:tgtEl>
                                          <p:spTgt spid="2"/>
                                        </p:tgtEl>
                                        <p:attrNameLst>
                                          <p:attrName>style.rotation</p:attrName>
                                        </p:attrNameLst>
                                      </p:cBhvr>
                                      <p:tavLst>
                                        <p:tav tm="0">
                                          <p:val>
                                            <p:fltVal val="90"/>
                                          </p:val>
                                        </p:tav>
                                        <p:tav tm="100000">
                                          <p:val>
                                            <p:fltVal val="0"/>
                                          </p:val>
                                        </p:tav>
                                      </p:tavLst>
                                    </p:anim>
                                    <p:animEffect transition="in" filter="fade">
                                      <p:cBhvr>
                                        <p:cTn id="15" dur="1000"/>
                                        <p:tgtEl>
                                          <p:spTgt spid="2"/>
                                        </p:tgtEl>
                                      </p:cBhvr>
                                    </p:animEffect>
                                  </p:childTnLst>
                                </p:cTn>
                              </p:par>
                            </p:childTnLst>
                          </p:cTn>
                        </p:par>
                        <p:par>
                          <p:cTn id="16" fill="hold">
                            <p:stCondLst>
                              <p:cond delay="1998"/>
                            </p:stCondLst>
                            <p:childTnLst>
                              <p:par>
                                <p:cTn id="17" presetID="0" presetClass="entr" presetSubtype="0" fill="hold" nodeType="afterEffect">
                                  <p:stCondLst>
                                    <p:cond delay="0"/>
                                  </p:stCondLst>
                                  <p:childTnLst>
                                    <p:set>
                                      <p:cBhvr>
                                        <p:cTn id="18" dur="700" fill="hold">
                                          <p:stCondLst>
                                            <p:cond delay="0"/>
                                          </p:stCondLst>
                                        </p:cTn>
                                        <p:tgtEl>
                                          <p:spTgt spid="12"/>
                                        </p:tgtEl>
                                        <p:attrNameLst>
                                          <p:attrName>style.visibility</p:attrName>
                                        </p:attrNameLst>
                                      </p:cBhvr>
                                      <p:to>
                                        <p:strVal val="visible"/>
                                      </p:to>
                                    </p:set>
                                    <p:anim to="" calcmode="lin" valueType="num">
                                      <p:cBhvr>
                                        <p:cTn id="19" dur="700" fill="hold">
                                          <p:stCondLst>
                                            <p:cond delay="0"/>
                                          </p:stCondLst>
                                        </p:cTn>
                                        <p:tgtEl>
                                          <p:spTgt spid="12"/>
                                        </p:tgtEl>
                                        <p:attrNameLst>
                                          <p:attrName>ppt_h</p:attrName>
                                        </p:attrNameLst>
                                      </p:cBhvr>
                                      <p:tavLst>
                                        <p:tav tm="0" fmla="#ppt_h-#ppt_h*((1.5-1.5*$)^3-(1.5-1.5*$)^2)">
                                          <p:val>
                                            <p:strVal val="0"/>
                                          </p:val>
                                        </p:tav>
                                        <p:tav tm="100000">
                                          <p:val>
                                            <p:strVal val="1"/>
                                          </p:val>
                                        </p:tav>
                                      </p:tavLst>
                                    </p:anim>
                                    <p:anim to="" calcmode="lin" valueType="num">
                                      <p:cBhvr>
                                        <p:cTn id="20" dur="700" fill="hold">
                                          <p:stCondLst>
                                            <p:cond delay="0"/>
                                          </p:stCondLst>
                                        </p:cTn>
                                        <p:tgtEl>
                                          <p:spTgt spid="12"/>
                                        </p:tgtEl>
                                        <p:attrNameLst>
                                          <p:attrName>ppt_w</p:attrName>
                                        </p:attrNameLst>
                                      </p:cBhvr>
                                      <p:tavLst>
                                        <p:tav tm="0" fmla="#ppt_w-#ppt_w*((1.5-1.5*$)^3-(1.5-1.5*$)^2)">
                                          <p:val>
                                            <p:strVal val="0"/>
                                          </p:val>
                                        </p:tav>
                                        <p:tav tm="100000">
                                          <p:val>
                                            <p:strVal val="1"/>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 calcmode="lin" valueType="num">
                                      <p:cBhvr additive="base">
                                        <p:cTn id="23" dur="700" fill="hold"/>
                                        <p:tgtEl>
                                          <p:spTgt spid="24"/>
                                        </p:tgtEl>
                                        <p:attrNameLst>
                                          <p:attrName>ppt_x</p:attrName>
                                        </p:attrNameLst>
                                      </p:cBhvr>
                                      <p:tavLst>
                                        <p:tav tm="0">
                                          <p:val>
                                            <p:strVal val="0-#ppt_w/2"/>
                                          </p:val>
                                        </p:tav>
                                        <p:tav tm="100000">
                                          <p:val>
                                            <p:strVal val="#ppt_x"/>
                                          </p:val>
                                        </p:tav>
                                      </p:tavLst>
                                    </p:anim>
                                    <p:anim calcmode="lin" valueType="num">
                                      <p:cBhvr additive="base">
                                        <p:cTn id="24" dur="700" fill="hold"/>
                                        <p:tgtEl>
                                          <p:spTgt spid="24"/>
                                        </p:tgtEl>
                                        <p:attrNameLst>
                                          <p:attrName>ppt_y</p:attrName>
                                        </p:attrNameLst>
                                      </p:cBhvr>
                                      <p:tavLst>
                                        <p:tav tm="0">
                                          <p:val>
                                            <p:strVal val="#ppt_y"/>
                                          </p:val>
                                        </p:tav>
                                        <p:tav tm="100000">
                                          <p:val>
                                            <p:strVal val="#ppt_y"/>
                                          </p:val>
                                        </p:tav>
                                      </p:tavLst>
                                    </p:anim>
                                  </p:childTnLst>
                                </p:cTn>
                              </p:par>
                            </p:childTnLst>
                          </p:cTn>
                        </p:par>
                        <p:par>
                          <p:cTn id="25" fill="hold">
                            <p:stCondLst>
                              <p:cond delay="2698"/>
                            </p:stCondLst>
                            <p:childTnLst>
                              <p:par>
                                <p:cTn id="26" presetID="0" presetClass="entr" presetSubtype="0" fill="hold" grpId="0" nodeType="afterEffect">
                                  <p:stCondLst>
                                    <p:cond delay="0"/>
                                  </p:stCondLst>
                                  <p:childTnLst>
                                    <p:set>
                                      <p:cBhvr>
                                        <p:cTn id="27" dur="700" fill="hold">
                                          <p:stCondLst>
                                            <p:cond delay="0"/>
                                          </p:stCondLst>
                                        </p:cTn>
                                        <p:tgtEl>
                                          <p:spTgt spid="7"/>
                                        </p:tgtEl>
                                        <p:attrNameLst>
                                          <p:attrName>style.visibility</p:attrName>
                                        </p:attrNameLst>
                                      </p:cBhvr>
                                      <p:to>
                                        <p:strVal val="visible"/>
                                      </p:to>
                                    </p:set>
                                    <p:anim to="" calcmode="lin" valueType="num">
                                      <p:cBhvr>
                                        <p:cTn id="28" dur="700" fill="hold">
                                          <p:stCondLst>
                                            <p:cond delay="0"/>
                                          </p:stCondLst>
                                        </p:cTn>
                                        <p:tgtEl>
                                          <p:spTgt spid="7"/>
                                        </p:tgtEl>
                                        <p:attrNameLst>
                                          <p:attrName>ppt_h</p:attrName>
                                        </p:attrNameLst>
                                      </p:cBhvr>
                                      <p:tavLst>
                                        <p:tav tm="0" fmla="#ppt_h-#ppt_h*((1.5-1.5*$)^3-(1.5-1.5*$)^2)">
                                          <p:val>
                                            <p:strVal val="0"/>
                                          </p:val>
                                        </p:tav>
                                        <p:tav tm="100000">
                                          <p:val>
                                            <p:strVal val="1"/>
                                          </p:val>
                                        </p:tav>
                                      </p:tavLst>
                                    </p:anim>
                                    <p:anim to="" calcmode="lin" valueType="num">
                                      <p:cBhvr>
                                        <p:cTn id="29" dur="700" fill="hold">
                                          <p:stCondLst>
                                            <p:cond delay="0"/>
                                          </p:stCondLst>
                                        </p:cTn>
                                        <p:tgtEl>
                                          <p:spTgt spid="7"/>
                                        </p:tgtEl>
                                        <p:attrNameLst>
                                          <p:attrName>ppt_w</p:attrName>
                                        </p:attrNameLst>
                                      </p:cBhvr>
                                      <p:tavLst>
                                        <p:tav tm="0" fmla="#ppt_w-#ppt_w*((1.5-1.5*$)^3-(1.5-1.5*$)^2)">
                                          <p:val>
                                            <p:strVal val="0"/>
                                          </p:val>
                                        </p:tav>
                                        <p:tav tm="100000">
                                          <p:val>
                                            <p:strVal val="1"/>
                                          </p:val>
                                        </p:tav>
                                      </p:tavLst>
                                    </p:anim>
                                  </p:childTnLst>
                                </p:cTn>
                              </p:par>
                              <p:par>
                                <p:cTn id="30" presetID="2" presetClass="entr" presetSubtype="2" decel="100000" fill="hold" grpId="0" nodeType="with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additive="base">
                                        <p:cTn id="32" dur="700" fill="hold"/>
                                        <p:tgtEl>
                                          <p:spTgt spid="26"/>
                                        </p:tgtEl>
                                        <p:attrNameLst>
                                          <p:attrName>ppt_x</p:attrName>
                                        </p:attrNameLst>
                                      </p:cBhvr>
                                      <p:tavLst>
                                        <p:tav tm="0">
                                          <p:val>
                                            <p:strVal val="1+#ppt_w/2"/>
                                          </p:val>
                                        </p:tav>
                                        <p:tav tm="100000">
                                          <p:val>
                                            <p:strVal val="#ppt_x"/>
                                          </p:val>
                                        </p:tav>
                                      </p:tavLst>
                                    </p:anim>
                                    <p:anim calcmode="lin" valueType="num">
                                      <p:cBhvr additive="base">
                                        <p:cTn id="33" dur="700" fill="hold"/>
                                        <p:tgtEl>
                                          <p:spTgt spid="26"/>
                                        </p:tgtEl>
                                        <p:attrNameLst>
                                          <p:attrName>ppt_y</p:attrName>
                                        </p:attrNameLst>
                                      </p:cBhvr>
                                      <p:tavLst>
                                        <p:tav tm="0">
                                          <p:val>
                                            <p:strVal val="#ppt_y"/>
                                          </p:val>
                                        </p:tav>
                                        <p:tav tm="100000">
                                          <p:val>
                                            <p:strVal val="#ppt_y"/>
                                          </p:val>
                                        </p:tav>
                                      </p:tavLst>
                                    </p:anim>
                                  </p:childTnLst>
                                </p:cTn>
                              </p:par>
                            </p:childTnLst>
                          </p:cTn>
                        </p:par>
                        <p:par>
                          <p:cTn id="34" fill="hold">
                            <p:stCondLst>
                              <p:cond delay="3398"/>
                            </p:stCondLst>
                            <p:childTnLst>
                              <p:par>
                                <p:cTn id="35" presetID="0" presetClass="entr" presetSubtype="0" fill="hold" nodeType="afterEffect">
                                  <p:stCondLst>
                                    <p:cond delay="0"/>
                                  </p:stCondLst>
                                  <p:childTnLst>
                                    <p:set>
                                      <p:cBhvr>
                                        <p:cTn id="36" dur="700" fill="hold">
                                          <p:stCondLst>
                                            <p:cond delay="0"/>
                                          </p:stCondLst>
                                        </p:cTn>
                                        <p:tgtEl>
                                          <p:spTgt spid="8"/>
                                        </p:tgtEl>
                                        <p:attrNameLst>
                                          <p:attrName>style.visibility</p:attrName>
                                        </p:attrNameLst>
                                      </p:cBhvr>
                                      <p:to>
                                        <p:strVal val="visible"/>
                                      </p:to>
                                    </p:set>
                                    <p:anim to="" calcmode="lin" valueType="num">
                                      <p:cBhvr>
                                        <p:cTn id="37" dur="700" fill="hold">
                                          <p:stCondLst>
                                            <p:cond delay="0"/>
                                          </p:stCondLst>
                                        </p:cTn>
                                        <p:tgtEl>
                                          <p:spTgt spid="8"/>
                                        </p:tgtEl>
                                        <p:attrNameLst>
                                          <p:attrName>ppt_h</p:attrName>
                                        </p:attrNameLst>
                                      </p:cBhvr>
                                      <p:tavLst>
                                        <p:tav tm="0" fmla="#ppt_h-#ppt_h*((1.5-1.5*$)^3-(1.5-1.5*$)^2)">
                                          <p:val>
                                            <p:strVal val="0"/>
                                          </p:val>
                                        </p:tav>
                                        <p:tav tm="100000">
                                          <p:val>
                                            <p:strVal val="1"/>
                                          </p:val>
                                        </p:tav>
                                      </p:tavLst>
                                    </p:anim>
                                    <p:anim to="" calcmode="lin" valueType="num">
                                      <p:cBhvr>
                                        <p:cTn id="38" dur="700" fill="hold">
                                          <p:stCondLst>
                                            <p:cond delay="0"/>
                                          </p:stCondLst>
                                        </p:cTn>
                                        <p:tgtEl>
                                          <p:spTgt spid="8"/>
                                        </p:tgtEl>
                                        <p:attrNameLst>
                                          <p:attrName>ppt_w</p:attrName>
                                        </p:attrNameLst>
                                      </p:cBhvr>
                                      <p:tavLst>
                                        <p:tav tm="0" fmla="#ppt_w-#ppt_w*((1.5-1.5*$)^3-(1.5-1.5*$)^2)">
                                          <p:val>
                                            <p:strVal val="0"/>
                                          </p:val>
                                        </p:tav>
                                        <p:tav tm="100000">
                                          <p:val>
                                            <p:strVal val="1"/>
                                          </p:val>
                                        </p:tav>
                                      </p:tavLst>
                                    </p:anim>
                                  </p:childTnLst>
                                </p:cTn>
                              </p:par>
                              <p:par>
                                <p:cTn id="39" presetID="2" presetClass="entr" presetSubtype="2" decel="10000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 calcmode="lin" valueType="num">
                                      <p:cBhvr additive="base">
                                        <p:cTn id="41" dur="700" fill="hold"/>
                                        <p:tgtEl>
                                          <p:spTgt spid="27"/>
                                        </p:tgtEl>
                                        <p:attrNameLst>
                                          <p:attrName>ppt_x</p:attrName>
                                        </p:attrNameLst>
                                      </p:cBhvr>
                                      <p:tavLst>
                                        <p:tav tm="0">
                                          <p:val>
                                            <p:strVal val="1+#ppt_w/2"/>
                                          </p:val>
                                        </p:tav>
                                        <p:tav tm="100000">
                                          <p:val>
                                            <p:strVal val="#ppt_x"/>
                                          </p:val>
                                        </p:tav>
                                      </p:tavLst>
                                    </p:anim>
                                    <p:anim calcmode="lin" valueType="num">
                                      <p:cBhvr additive="base">
                                        <p:cTn id="42" dur="700" fill="hold"/>
                                        <p:tgtEl>
                                          <p:spTgt spid="27"/>
                                        </p:tgtEl>
                                        <p:attrNameLst>
                                          <p:attrName>ppt_y</p:attrName>
                                        </p:attrNameLst>
                                      </p:cBhvr>
                                      <p:tavLst>
                                        <p:tav tm="0">
                                          <p:val>
                                            <p:strVal val="#ppt_y"/>
                                          </p:val>
                                        </p:tav>
                                        <p:tav tm="100000">
                                          <p:val>
                                            <p:strVal val="#ppt_y"/>
                                          </p:val>
                                        </p:tav>
                                      </p:tavLst>
                                    </p:anim>
                                  </p:childTnLst>
                                </p:cTn>
                              </p:par>
                            </p:childTnLst>
                          </p:cTn>
                        </p:par>
                        <p:par>
                          <p:cTn id="43" fill="hold">
                            <p:stCondLst>
                              <p:cond delay="4098"/>
                            </p:stCondLst>
                            <p:childTnLst>
                              <p:par>
                                <p:cTn id="44" presetID="0" presetClass="entr" presetSubtype="0" fill="hold" nodeType="afterEffect">
                                  <p:stCondLst>
                                    <p:cond delay="0"/>
                                  </p:stCondLst>
                                  <p:childTnLst>
                                    <p:set>
                                      <p:cBhvr>
                                        <p:cTn id="45" dur="700" fill="hold">
                                          <p:stCondLst>
                                            <p:cond delay="0"/>
                                          </p:stCondLst>
                                        </p:cTn>
                                        <p:tgtEl>
                                          <p:spTgt spid="18"/>
                                        </p:tgtEl>
                                        <p:attrNameLst>
                                          <p:attrName>style.visibility</p:attrName>
                                        </p:attrNameLst>
                                      </p:cBhvr>
                                      <p:to>
                                        <p:strVal val="visible"/>
                                      </p:to>
                                    </p:set>
                                    <p:anim to="" calcmode="lin" valueType="num">
                                      <p:cBhvr>
                                        <p:cTn id="46" dur="700" fill="hold">
                                          <p:stCondLst>
                                            <p:cond delay="0"/>
                                          </p:stCondLst>
                                        </p:cTn>
                                        <p:tgtEl>
                                          <p:spTgt spid="18"/>
                                        </p:tgtEl>
                                        <p:attrNameLst>
                                          <p:attrName>ppt_h</p:attrName>
                                        </p:attrNameLst>
                                      </p:cBhvr>
                                      <p:tavLst>
                                        <p:tav tm="0" fmla="#ppt_h-#ppt_h*((1.5-1.5*$)^3-(1.5-1.5*$)^2)">
                                          <p:val>
                                            <p:strVal val="0"/>
                                          </p:val>
                                        </p:tav>
                                        <p:tav tm="100000">
                                          <p:val>
                                            <p:strVal val="1"/>
                                          </p:val>
                                        </p:tav>
                                      </p:tavLst>
                                    </p:anim>
                                    <p:anim to="" calcmode="lin" valueType="num">
                                      <p:cBhvr>
                                        <p:cTn id="47" dur="700" fill="hold">
                                          <p:stCondLst>
                                            <p:cond delay="0"/>
                                          </p:stCondLst>
                                        </p:cTn>
                                        <p:tgtEl>
                                          <p:spTgt spid="18"/>
                                        </p:tgtEl>
                                        <p:attrNameLst>
                                          <p:attrName>ppt_w</p:attrName>
                                        </p:attrNameLst>
                                      </p:cBhvr>
                                      <p:tavLst>
                                        <p:tav tm="0" fmla="#ppt_w-#ppt_w*((1.5-1.5*$)^3-(1.5-1.5*$)^2)">
                                          <p:val>
                                            <p:strVal val="0"/>
                                          </p:val>
                                        </p:tav>
                                        <p:tav tm="100000">
                                          <p:val>
                                            <p:strVal val="1"/>
                                          </p:val>
                                        </p:tav>
                                      </p:tavLst>
                                    </p:anim>
                                  </p:childTnLst>
                                </p:cTn>
                              </p:par>
                              <p:par>
                                <p:cTn id="48" presetID="2" presetClass="entr" presetSubtype="8" decel="10000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 calcmode="lin" valueType="num">
                                      <p:cBhvr additive="base">
                                        <p:cTn id="50" dur="700" fill="hold"/>
                                        <p:tgtEl>
                                          <p:spTgt spid="25"/>
                                        </p:tgtEl>
                                        <p:attrNameLst>
                                          <p:attrName>ppt_x</p:attrName>
                                        </p:attrNameLst>
                                      </p:cBhvr>
                                      <p:tavLst>
                                        <p:tav tm="0">
                                          <p:val>
                                            <p:strVal val="0-#ppt_w/2"/>
                                          </p:val>
                                        </p:tav>
                                        <p:tav tm="100000">
                                          <p:val>
                                            <p:strVal val="#ppt_x"/>
                                          </p:val>
                                        </p:tav>
                                      </p:tavLst>
                                    </p:anim>
                                    <p:anim calcmode="lin" valueType="num">
                                      <p:cBhvr additive="base">
                                        <p:cTn id="51" dur="7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4" grpId="0"/>
      <p:bldP spid="25" grpId="0"/>
      <p:bldP spid="26" grpId="0"/>
      <p:bldP spid="27" grpId="0"/>
      <p:bldP spid="2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5">
            <a:extLst>
              <a:ext uri="{FF2B5EF4-FFF2-40B4-BE49-F238E27FC236}">
                <a16:creationId xmlns:a16="http://schemas.microsoft.com/office/drawing/2014/main" id="{601B2BCA-73A8-4C28-AFF6-5FACCE35CE52}"/>
              </a:ext>
            </a:extLst>
          </p:cNvPr>
          <p:cNvSpPr>
            <a:spLocks noChangeShapeType="1"/>
          </p:cNvSpPr>
          <p:nvPr/>
        </p:nvSpPr>
        <p:spPr bwMode="auto">
          <a:xfrm flipV="1">
            <a:off x="3149682"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Line 29">
            <a:extLst>
              <a:ext uri="{FF2B5EF4-FFF2-40B4-BE49-F238E27FC236}">
                <a16:creationId xmlns:a16="http://schemas.microsoft.com/office/drawing/2014/main" id="{4076FF63-6279-4192-B788-5BCEBC2A2A67}"/>
              </a:ext>
            </a:extLst>
          </p:cNvPr>
          <p:cNvSpPr>
            <a:spLocks noChangeShapeType="1"/>
          </p:cNvSpPr>
          <p:nvPr/>
        </p:nvSpPr>
        <p:spPr bwMode="auto">
          <a:xfrm flipV="1">
            <a:off x="9145348"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 name="Line 43">
            <a:extLst>
              <a:ext uri="{FF2B5EF4-FFF2-40B4-BE49-F238E27FC236}">
                <a16:creationId xmlns:a16="http://schemas.microsoft.com/office/drawing/2014/main" id="{FF3AD356-5BD6-42E7-8213-0F2DA18FF3D2}"/>
              </a:ext>
            </a:extLst>
          </p:cNvPr>
          <p:cNvSpPr>
            <a:spLocks noChangeShapeType="1"/>
          </p:cNvSpPr>
          <p:nvPr/>
        </p:nvSpPr>
        <p:spPr bwMode="auto">
          <a:xfrm flipV="1">
            <a:off x="15135420"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Line 22">
            <a:extLst>
              <a:ext uri="{FF2B5EF4-FFF2-40B4-BE49-F238E27FC236}">
                <a16:creationId xmlns:a16="http://schemas.microsoft.com/office/drawing/2014/main" id="{286CA7CA-7BA6-4AA5-810B-CC83291FBF4C}"/>
              </a:ext>
            </a:extLst>
          </p:cNvPr>
          <p:cNvSpPr>
            <a:spLocks noChangeShapeType="1"/>
          </p:cNvSpPr>
          <p:nvPr/>
        </p:nvSpPr>
        <p:spPr bwMode="auto">
          <a:xfrm>
            <a:off x="6149379" y="6092717"/>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Line 36">
            <a:extLst>
              <a:ext uri="{FF2B5EF4-FFF2-40B4-BE49-F238E27FC236}">
                <a16:creationId xmlns:a16="http://schemas.microsoft.com/office/drawing/2014/main" id="{912C0B3A-966B-4AFF-B3FB-7CE4EA05947A}"/>
              </a:ext>
            </a:extLst>
          </p:cNvPr>
          <p:cNvSpPr>
            <a:spLocks noChangeShapeType="1"/>
          </p:cNvSpPr>
          <p:nvPr/>
        </p:nvSpPr>
        <p:spPr bwMode="auto">
          <a:xfrm>
            <a:off x="12141316" y="6092716"/>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Rectangle 10">
            <a:extLst>
              <a:ext uri="{FF2B5EF4-FFF2-40B4-BE49-F238E27FC236}">
                <a16:creationId xmlns:a16="http://schemas.microsoft.com/office/drawing/2014/main" id="{FA8346BA-5368-45D1-BF13-A427F8C0786D}"/>
              </a:ext>
            </a:extLst>
          </p:cNvPr>
          <p:cNvSpPr>
            <a:spLocks noChangeArrowheads="1"/>
          </p:cNvSpPr>
          <p:nvPr/>
        </p:nvSpPr>
        <p:spPr bwMode="auto">
          <a:xfrm>
            <a:off x="2274717"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1"/>
                </a:solidFill>
                <a:effectLst/>
                <a:latin typeface="Outfit Black" pitchFamily="2" charset="0"/>
              </a:rPr>
              <a:t>2018</a:t>
            </a:r>
            <a:endParaRPr kumimoji="0" lang="en-US" altLang="en-US" sz="2400" i="0" u="none" strike="noStrike" cap="none" normalizeH="0" baseline="0">
              <a:ln>
                <a:noFill/>
              </a:ln>
              <a:solidFill>
                <a:schemeClr val="accent1"/>
              </a:solidFill>
              <a:effectLst/>
              <a:latin typeface="Outfit Black" pitchFamily="2" charset="0"/>
            </a:endParaRPr>
          </a:p>
        </p:txBody>
      </p:sp>
      <p:sp>
        <p:nvSpPr>
          <p:cNvPr id="8" name="Rectangle 17">
            <a:extLst>
              <a:ext uri="{FF2B5EF4-FFF2-40B4-BE49-F238E27FC236}">
                <a16:creationId xmlns:a16="http://schemas.microsoft.com/office/drawing/2014/main" id="{2F7ECFEB-9784-412E-A729-86178DE84B3F}"/>
              </a:ext>
            </a:extLst>
          </p:cNvPr>
          <p:cNvSpPr>
            <a:spLocks noChangeArrowheads="1"/>
          </p:cNvSpPr>
          <p:nvPr/>
        </p:nvSpPr>
        <p:spPr bwMode="auto">
          <a:xfrm>
            <a:off x="5211027" y="4384632"/>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2"/>
                </a:solidFill>
                <a:effectLst/>
                <a:latin typeface="Outfit Black" pitchFamily="2" charset="0"/>
              </a:rPr>
              <a:t>2019</a:t>
            </a:r>
            <a:endParaRPr kumimoji="0" lang="en-US" altLang="en-US" sz="2400" i="0" u="none" strike="noStrike" cap="none" normalizeH="0" baseline="0">
              <a:ln>
                <a:noFill/>
              </a:ln>
              <a:solidFill>
                <a:schemeClr val="accent2"/>
              </a:solidFill>
              <a:effectLst/>
              <a:latin typeface="Outfit Black" pitchFamily="2" charset="0"/>
            </a:endParaRPr>
          </a:p>
        </p:txBody>
      </p:sp>
      <p:sp>
        <p:nvSpPr>
          <p:cNvPr id="9" name="Rectangle 24">
            <a:extLst>
              <a:ext uri="{FF2B5EF4-FFF2-40B4-BE49-F238E27FC236}">
                <a16:creationId xmlns:a16="http://schemas.microsoft.com/office/drawing/2014/main" id="{16155873-38E3-458C-8F47-4C7C1DB4A3F5}"/>
              </a:ext>
            </a:extLst>
          </p:cNvPr>
          <p:cNvSpPr>
            <a:spLocks noChangeArrowheads="1"/>
          </p:cNvSpPr>
          <p:nvPr/>
        </p:nvSpPr>
        <p:spPr bwMode="auto">
          <a:xfrm>
            <a:off x="8240554"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1"/>
                </a:solidFill>
                <a:effectLst/>
                <a:latin typeface="Outfit Black" pitchFamily="2" charset="0"/>
              </a:rPr>
              <a:t>2020</a:t>
            </a:r>
            <a:endParaRPr kumimoji="0" lang="en-US" altLang="en-US" sz="2400" i="0" u="none" strike="noStrike" cap="none" normalizeH="0" baseline="0">
              <a:ln>
                <a:noFill/>
              </a:ln>
              <a:solidFill>
                <a:schemeClr val="accent1"/>
              </a:solidFill>
              <a:effectLst/>
              <a:latin typeface="Outfit Black" pitchFamily="2" charset="0"/>
            </a:endParaRPr>
          </a:p>
        </p:txBody>
      </p:sp>
      <p:sp>
        <p:nvSpPr>
          <p:cNvPr id="10" name="Rectangle 31">
            <a:extLst>
              <a:ext uri="{FF2B5EF4-FFF2-40B4-BE49-F238E27FC236}">
                <a16:creationId xmlns:a16="http://schemas.microsoft.com/office/drawing/2014/main" id="{A20AA30F-EE6E-4E1F-8247-D4064FD57382}"/>
              </a:ext>
            </a:extLst>
          </p:cNvPr>
          <p:cNvSpPr>
            <a:spLocks noChangeArrowheads="1"/>
          </p:cNvSpPr>
          <p:nvPr/>
        </p:nvSpPr>
        <p:spPr bwMode="auto">
          <a:xfrm>
            <a:off x="11277085" y="4384632"/>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2"/>
                </a:solidFill>
                <a:effectLst/>
                <a:latin typeface="Outfit Black" pitchFamily="2" charset="0"/>
              </a:rPr>
              <a:t>2021</a:t>
            </a:r>
            <a:endParaRPr kumimoji="0" lang="en-US" altLang="en-US" sz="2400" i="0" u="none" strike="noStrike" cap="none" normalizeH="0" baseline="0">
              <a:ln>
                <a:noFill/>
              </a:ln>
              <a:solidFill>
                <a:schemeClr val="accent2"/>
              </a:solidFill>
              <a:effectLst/>
              <a:latin typeface="Outfit Black" pitchFamily="2" charset="0"/>
            </a:endParaRPr>
          </a:p>
        </p:txBody>
      </p:sp>
      <p:sp>
        <p:nvSpPr>
          <p:cNvPr id="11" name="Rectangle 38">
            <a:extLst>
              <a:ext uri="{FF2B5EF4-FFF2-40B4-BE49-F238E27FC236}">
                <a16:creationId xmlns:a16="http://schemas.microsoft.com/office/drawing/2014/main" id="{85D19446-1458-40B5-8270-52C588268B83}"/>
              </a:ext>
            </a:extLst>
          </p:cNvPr>
          <p:cNvSpPr>
            <a:spLocks noChangeArrowheads="1"/>
          </p:cNvSpPr>
          <p:nvPr/>
        </p:nvSpPr>
        <p:spPr bwMode="auto">
          <a:xfrm>
            <a:off x="14266049"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1"/>
                </a:solidFill>
                <a:effectLst/>
                <a:latin typeface="Outfit Black" pitchFamily="2" charset="0"/>
              </a:rPr>
              <a:t>2022</a:t>
            </a:r>
            <a:endParaRPr kumimoji="0" lang="en-US" altLang="en-US" sz="2400" i="0" u="none" strike="noStrike" cap="none" normalizeH="0" baseline="0">
              <a:ln>
                <a:noFill/>
              </a:ln>
              <a:solidFill>
                <a:schemeClr val="accent1"/>
              </a:solidFill>
              <a:effectLst/>
              <a:latin typeface="Outfit Black" pitchFamily="2" charset="0"/>
            </a:endParaRPr>
          </a:p>
        </p:txBody>
      </p:sp>
      <p:sp>
        <p:nvSpPr>
          <p:cNvPr id="12" name="Freeform 5">
            <a:extLst>
              <a:ext uri="{FF2B5EF4-FFF2-40B4-BE49-F238E27FC236}">
                <a16:creationId xmlns:a16="http://schemas.microsoft.com/office/drawing/2014/main" id="{E469B0EB-A705-434E-BB71-1B7652DBE46B}"/>
              </a:ext>
            </a:extLst>
          </p:cNvPr>
          <p:cNvSpPr>
            <a:spLocks/>
          </p:cNvSpPr>
          <p:nvPr/>
        </p:nvSpPr>
        <p:spPr bwMode="auto">
          <a:xfrm>
            <a:off x="1676169" y="5192241"/>
            <a:ext cx="2997833" cy="909790"/>
          </a:xfrm>
          <a:custGeom>
            <a:avLst/>
            <a:gdLst>
              <a:gd name="T0" fmla="*/ 804 w 804"/>
              <a:gd name="T1" fmla="*/ 244 h 244"/>
              <a:gd name="T2" fmla="*/ 0 w 804"/>
              <a:gd name="T3" fmla="*/ 244 h 244"/>
              <a:gd name="T4" fmla="*/ 63 w 804"/>
              <a:gd name="T5" fmla="*/ 125 h 244"/>
              <a:gd name="T6" fmla="*/ 0 w 804"/>
              <a:gd name="T7" fmla="*/ 0 h 244"/>
              <a:gd name="T8" fmla="*/ 804 w 804"/>
              <a:gd name="T9" fmla="*/ 0 h 244"/>
              <a:gd name="T10" fmla="*/ 804 w 804"/>
              <a:gd name="T11" fmla="*/ 244 h 244"/>
            </a:gdLst>
            <a:ahLst/>
            <a:cxnLst>
              <a:cxn ang="0">
                <a:pos x="T0" y="T1"/>
              </a:cxn>
              <a:cxn ang="0">
                <a:pos x="T2" y="T3"/>
              </a:cxn>
              <a:cxn ang="0">
                <a:pos x="T4" y="T5"/>
              </a:cxn>
              <a:cxn ang="0">
                <a:pos x="T6" y="T7"/>
              </a:cxn>
              <a:cxn ang="0">
                <a:pos x="T8" y="T9"/>
              </a:cxn>
              <a:cxn ang="0">
                <a:pos x="T10" y="T11"/>
              </a:cxn>
            </a:cxnLst>
            <a:rect l="0" t="0" r="r" b="b"/>
            <a:pathLst>
              <a:path w="804" h="244">
                <a:moveTo>
                  <a:pt x="804" y="244"/>
                </a:moveTo>
                <a:lnTo>
                  <a:pt x="0" y="244"/>
                </a:lnTo>
                <a:lnTo>
                  <a:pt x="63" y="125"/>
                </a:lnTo>
                <a:lnTo>
                  <a:pt x="0" y="0"/>
                </a:lnTo>
                <a:lnTo>
                  <a:pt x="804" y="0"/>
                </a:lnTo>
                <a:lnTo>
                  <a:pt x="804" y="24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Rectangle 6">
            <a:extLst>
              <a:ext uri="{FF2B5EF4-FFF2-40B4-BE49-F238E27FC236}">
                <a16:creationId xmlns:a16="http://schemas.microsoft.com/office/drawing/2014/main" id="{B481C6D2-979C-477A-A94F-D3A82CAF83DD}"/>
              </a:ext>
            </a:extLst>
          </p:cNvPr>
          <p:cNvSpPr>
            <a:spLocks noChangeArrowheads="1"/>
          </p:cNvSpPr>
          <p:nvPr/>
        </p:nvSpPr>
        <p:spPr bwMode="auto">
          <a:xfrm>
            <a:off x="4666545" y="5192241"/>
            <a:ext cx="2997833" cy="909790"/>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7">
            <a:extLst>
              <a:ext uri="{FF2B5EF4-FFF2-40B4-BE49-F238E27FC236}">
                <a16:creationId xmlns:a16="http://schemas.microsoft.com/office/drawing/2014/main" id="{E34FFF81-1798-4EB9-939B-5A46529F107A}"/>
              </a:ext>
            </a:extLst>
          </p:cNvPr>
          <p:cNvSpPr>
            <a:spLocks noChangeArrowheads="1"/>
          </p:cNvSpPr>
          <p:nvPr/>
        </p:nvSpPr>
        <p:spPr bwMode="auto">
          <a:xfrm>
            <a:off x="7656920" y="5192241"/>
            <a:ext cx="2990376" cy="909790"/>
          </a:xfrm>
          <a:prstGeom prst="rect">
            <a:avLst/>
          </a:prstGeom>
          <a:solidFill>
            <a:schemeClr val="accent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8">
            <a:extLst>
              <a:ext uri="{FF2B5EF4-FFF2-40B4-BE49-F238E27FC236}">
                <a16:creationId xmlns:a16="http://schemas.microsoft.com/office/drawing/2014/main" id="{2B24DBDA-CAED-4D34-B1AC-FBD385476F0E}"/>
              </a:ext>
            </a:extLst>
          </p:cNvPr>
          <p:cNvSpPr>
            <a:spLocks noChangeArrowheads="1"/>
          </p:cNvSpPr>
          <p:nvPr/>
        </p:nvSpPr>
        <p:spPr bwMode="auto">
          <a:xfrm>
            <a:off x="10647296" y="5192241"/>
            <a:ext cx="2990376" cy="909790"/>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9">
            <a:extLst>
              <a:ext uri="{FF2B5EF4-FFF2-40B4-BE49-F238E27FC236}">
                <a16:creationId xmlns:a16="http://schemas.microsoft.com/office/drawing/2014/main" id="{F16E8B6C-D0B8-447E-9322-D534DDB4A691}"/>
              </a:ext>
            </a:extLst>
          </p:cNvPr>
          <p:cNvSpPr>
            <a:spLocks/>
          </p:cNvSpPr>
          <p:nvPr/>
        </p:nvSpPr>
        <p:spPr bwMode="auto">
          <a:xfrm>
            <a:off x="13637671" y="5192241"/>
            <a:ext cx="3266296" cy="909790"/>
          </a:xfrm>
          <a:custGeom>
            <a:avLst/>
            <a:gdLst>
              <a:gd name="T0" fmla="*/ 803 w 876"/>
              <a:gd name="T1" fmla="*/ 244 h 244"/>
              <a:gd name="T2" fmla="*/ 0 w 876"/>
              <a:gd name="T3" fmla="*/ 244 h 244"/>
              <a:gd name="T4" fmla="*/ 0 w 876"/>
              <a:gd name="T5" fmla="*/ 0 h 244"/>
              <a:gd name="T6" fmla="*/ 803 w 876"/>
              <a:gd name="T7" fmla="*/ 0 h 244"/>
              <a:gd name="T8" fmla="*/ 876 w 876"/>
              <a:gd name="T9" fmla="*/ 130 h 244"/>
              <a:gd name="T10" fmla="*/ 803 w 876"/>
              <a:gd name="T11" fmla="*/ 244 h 244"/>
            </a:gdLst>
            <a:ahLst/>
            <a:cxnLst>
              <a:cxn ang="0">
                <a:pos x="T0" y="T1"/>
              </a:cxn>
              <a:cxn ang="0">
                <a:pos x="T2" y="T3"/>
              </a:cxn>
              <a:cxn ang="0">
                <a:pos x="T4" y="T5"/>
              </a:cxn>
              <a:cxn ang="0">
                <a:pos x="T6" y="T7"/>
              </a:cxn>
              <a:cxn ang="0">
                <a:pos x="T8" y="T9"/>
              </a:cxn>
              <a:cxn ang="0">
                <a:pos x="T10" y="T11"/>
              </a:cxn>
            </a:cxnLst>
            <a:rect l="0" t="0" r="r" b="b"/>
            <a:pathLst>
              <a:path w="876" h="244">
                <a:moveTo>
                  <a:pt x="803" y="244"/>
                </a:moveTo>
                <a:lnTo>
                  <a:pt x="0" y="244"/>
                </a:lnTo>
                <a:lnTo>
                  <a:pt x="0" y="0"/>
                </a:lnTo>
                <a:lnTo>
                  <a:pt x="803" y="0"/>
                </a:lnTo>
                <a:lnTo>
                  <a:pt x="876" y="130"/>
                </a:lnTo>
                <a:lnTo>
                  <a:pt x="803" y="24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7" name="Group 16">
            <a:extLst>
              <a:ext uri="{FF2B5EF4-FFF2-40B4-BE49-F238E27FC236}">
                <a16:creationId xmlns:a16="http://schemas.microsoft.com/office/drawing/2014/main" id="{824C1014-E4C6-427F-8A0E-B4ED9572C5FC}"/>
              </a:ext>
            </a:extLst>
          </p:cNvPr>
          <p:cNvGrpSpPr/>
          <p:nvPr/>
        </p:nvGrpSpPr>
        <p:grpSpPr>
          <a:xfrm>
            <a:off x="2461747" y="4942422"/>
            <a:ext cx="1375871" cy="1383328"/>
            <a:chOff x="2496472" y="5262462"/>
            <a:chExt cx="1375871" cy="1383328"/>
          </a:xfrm>
        </p:grpSpPr>
        <p:sp>
          <p:nvSpPr>
            <p:cNvPr id="18" name="Oval 11">
              <a:extLst>
                <a:ext uri="{FF2B5EF4-FFF2-40B4-BE49-F238E27FC236}">
                  <a16:creationId xmlns:a16="http://schemas.microsoft.com/office/drawing/2014/main" id="{3727CDCF-0DB5-4599-9C75-9ECF5AE4BDC7}"/>
                </a:ext>
              </a:extLst>
            </p:cNvPr>
            <p:cNvSpPr>
              <a:spLocks noChangeArrowheads="1"/>
            </p:cNvSpPr>
            <p:nvPr/>
          </p:nvSpPr>
          <p:spPr bwMode="auto">
            <a:xfrm>
              <a:off x="2548673" y="5314663"/>
              <a:ext cx="1271469" cy="127519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2">
              <a:extLst>
                <a:ext uri="{FF2B5EF4-FFF2-40B4-BE49-F238E27FC236}">
                  <a16:creationId xmlns:a16="http://schemas.microsoft.com/office/drawing/2014/main" id="{5E267DC5-D3EB-4F17-952D-9CCBE18FE37D}"/>
                </a:ext>
              </a:extLst>
            </p:cNvPr>
            <p:cNvSpPr>
              <a:spLocks noEditPoints="1"/>
            </p:cNvSpPr>
            <p:nvPr/>
          </p:nvSpPr>
          <p:spPr bwMode="auto">
            <a:xfrm>
              <a:off x="249647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4" y="12"/>
                    <a:pt x="144" y="42"/>
                    <a:pt x="144" y="78"/>
                  </a:cubicBezTo>
                  <a:cubicBezTo>
                    <a:pt x="144" y="115"/>
                    <a:pt x="114" y="144"/>
                    <a:pt x="78" y="144"/>
                  </a:cubicBezTo>
                  <a:cubicBezTo>
                    <a:pt x="41" y="144"/>
                    <a:pt x="12" y="115"/>
                    <a:pt x="12" y="78"/>
                  </a:cubicBezTo>
                  <a:cubicBezTo>
                    <a:pt x="12" y="42"/>
                    <a:pt x="41"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Oval 13">
              <a:extLst>
                <a:ext uri="{FF2B5EF4-FFF2-40B4-BE49-F238E27FC236}">
                  <a16:creationId xmlns:a16="http://schemas.microsoft.com/office/drawing/2014/main" id="{0C834EF6-1C91-4489-86EE-E1C836950C5F}"/>
                </a:ext>
              </a:extLst>
            </p:cNvPr>
            <p:cNvSpPr>
              <a:spLocks noChangeArrowheads="1"/>
            </p:cNvSpPr>
            <p:nvPr/>
          </p:nvSpPr>
          <p:spPr bwMode="auto">
            <a:xfrm>
              <a:off x="2744304" y="5521010"/>
              <a:ext cx="869022" cy="873690"/>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20">
            <a:extLst>
              <a:ext uri="{FF2B5EF4-FFF2-40B4-BE49-F238E27FC236}">
                <a16:creationId xmlns:a16="http://schemas.microsoft.com/office/drawing/2014/main" id="{CC47BE8F-60DE-4F6F-89D3-DE45DCA8A5B6}"/>
              </a:ext>
            </a:extLst>
          </p:cNvPr>
          <p:cNvGrpSpPr/>
          <p:nvPr/>
        </p:nvGrpSpPr>
        <p:grpSpPr>
          <a:xfrm>
            <a:off x="5461444" y="4942422"/>
            <a:ext cx="1375871" cy="1383328"/>
            <a:chOff x="5423460" y="5262462"/>
            <a:chExt cx="1375871" cy="1383328"/>
          </a:xfrm>
        </p:grpSpPr>
        <p:sp>
          <p:nvSpPr>
            <p:cNvPr id="22" name="Oval 18">
              <a:extLst>
                <a:ext uri="{FF2B5EF4-FFF2-40B4-BE49-F238E27FC236}">
                  <a16:creationId xmlns:a16="http://schemas.microsoft.com/office/drawing/2014/main" id="{6B396C82-BB2F-421A-BB7C-0861D2B95C2C}"/>
                </a:ext>
              </a:extLst>
            </p:cNvPr>
            <p:cNvSpPr>
              <a:spLocks noChangeArrowheads="1"/>
            </p:cNvSpPr>
            <p:nvPr/>
          </p:nvSpPr>
          <p:spPr bwMode="auto">
            <a:xfrm>
              <a:off x="5475661" y="5314663"/>
              <a:ext cx="1271469" cy="127519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9">
              <a:extLst>
                <a:ext uri="{FF2B5EF4-FFF2-40B4-BE49-F238E27FC236}">
                  <a16:creationId xmlns:a16="http://schemas.microsoft.com/office/drawing/2014/main" id="{293A67D6-216A-4FB3-957C-F671B010C172}"/>
                </a:ext>
              </a:extLst>
            </p:cNvPr>
            <p:cNvSpPr>
              <a:spLocks noEditPoints="1"/>
            </p:cNvSpPr>
            <p:nvPr/>
          </p:nvSpPr>
          <p:spPr bwMode="auto">
            <a:xfrm>
              <a:off x="5423460"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Oval 20">
              <a:extLst>
                <a:ext uri="{FF2B5EF4-FFF2-40B4-BE49-F238E27FC236}">
                  <a16:creationId xmlns:a16="http://schemas.microsoft.com/office/drawing/2014/main" id="{EE3A03BB-0BB9-4133-BFBD-B8B88EC8C7A1}"/>
                </a:ext>
              </a:extLst>
            </p:cNvPr>
            <p:cNvSpPr>
              <a:spLocks noChangeArrowheads="1"/>
            </p:cNvSpPr>
            <p:nvPr/>
          </p:nvSpPr>
          <p:spPr bwMode="auto">
            <a:xfrm>
              <a:off x="5682006"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 name="Group 24">
            <a:extLst>
              <a:ext uri="{FF2B5EF4-FFF2-40B4-BE49-F238E27FC236}">
                <a16:creationId xmlns:a16="http://schemas.microsoft.com/office/drawing/2014/main" id="{8AAAAEFB-3FDF-4FE3-BEC9-A5EE301EC214}"/>
              </a:ext>
            </a:extLst>
          </p:cNvPr>
          <p:cNvGrpSpPr/>
          <p:nvPr/>
        </p:nvGrpSpPr>
        <p:grpSpPr>
          <a:xfrm>
            <a:off x="8461141" y="4942422"/>
            <a:ext cx="1368414" cy="1383328"/>
            <a:chOff x="8458580" y="5262462"/>
            <a:chExt cx="1368414" cy="1383328"/>
          </a:xfrm>
        </p:grpSpPr>
        <p:sp>
          <p:nvSpPr>
            <p:cNvPr id="26" name="Oval 25">
              <a:extLst>
                <a:ext uri="{FF2B5EF4-FFF2-40B4-BE49-F238E27FC236}">
                  <a16:creationId xmlns:a16="http://schemas.microsoft.com/office/drawing/2014/main" id="{E67C1052-CFDD-4213-B248-41DF33A6E9D7}"/>
                </a:ext>
              </a:extLst>
            </p:cNvPr>
            <p:cNvSpPr>
              <a:spLocks noChangeArrowheads="1"/>
            </p:cNvSpPr>
            <p:nvPr/>
          </p:nvSpPr>
          <p:spPr bwMode="auto">
            <a:xfrm>
              <a:off x="8514509" y="5314663"/>
              <a:ext cx="1260283" cy="127519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41C9B6D0-7DC2-4CB2-88CD-FBD2390A4ADD}"/>
                </a:ext>
              </a:extLst>
            </p:cNvPr>
            <p:cNvSpPr>
              <a:spLocks noEditPoints="1"/>
            </p:cNvSpPr>
            <p:nvPr/>
          </p:nvSpPr>
          <p:spPr bwMode="auto">
            <a:xfrm>
              <a:off x="8458580" y="5262462"/>
              <a:ext cx="1368414"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Oval 27">
              <a:extLst>
                <a:ext uri="{FF2B5EF4-FFF2-40B4-BE49-F238E27FC236}">
                  <a16:creationId xmlns:a16="http://schemas.microsoft.com/office/drawing/2014/main" id="{5FE18D5F-813C-4485-A92B-D93EFDC37A61}"/>
                </a:ext>
              </a:extLst>
            </p:cNvPr>
            <p:cNvSpPr>
              <a:spLocks noChangeArrowheads="1"/>
            </p:cNvSpPr>
            <p:nvPr/>
          </p:nvSpPr>
          <p:spPr bwMode="auto">
            <a:xfrm>
              <a:off x="8705940"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a:extLst>
              <a:ext uri="{FF2B5EF4-FFF2-40B4-BE49-F238E27FC236}">
                <a16:creationId xmlns:a16="http://schemas.microsoft.com/office/drawing/2014/main" id="{F21F66F0-F536-4115-9746-E17A8E53DF57}"/>
              </a:ext>
            </a:extLst>
          </p:cNvPr>
          <p:cNvGrpSpPr/>
          <p:nvPr/>
        </p:nvGrpSpPr>
        <p:grpSpPr>
          <a:xfrm>
            <a:off x="11453381" y="4942422"/>
            <a:ext cx="1375871" cy="1383328"/>
            <a:chOff x="11486242" y="5262462"/>
            <a:chExt cx="1375871" cy="1383328"/>
          </a:xfrm>
        </p:grpSpPr>
        <p:sp>
          <p:nvSpPr>
            <p:cNvPr id="30" name="Oval 32">
              <a:extLst>
                <a:ext uri="{FF2B5EF4-FFF2-40B4-BE49-F238E27FC236}">
                  <a16:creationId xmlns:a16="http://schemas.microsoft.com/office/drawing/2014/main" id="{4D0955A9-3424-4DF5-98FF-B535625E89BF}"/>
                </a:ext>
              </a:extLst>
            </p:cNvPr>
            <p:cNvSpPr>
              <a:spLocks noChangeArrowheads="1"/>
            </p:cNvSpPr>
            <p:nvPr/>
          </p:nvSpPr>
          <p:spPr bwMode="auto">
            <a:xfrm>
              <a:off x="11538443" y="5314663"/>
              <a:ext cx="1271469" cy="127519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31" name="Freeform 33">
              <a:extLst>
                <a:ext uri="{FF2B5EF4-FFF2-40B4-BE49-F238E27FC236}">
                  <a16:creationId xmlns:a16="http://schemas.microsoft.com/office/drawing/2014/main" id="{F1C504F2-F476-4FF9-8AE2-4654AA6635D1}"/>
                </a:ext>
              </a:extLst>
            </p:cNvPr>
            <p:cNvSpPr>
              <a:spLocks noEditPoints="1"/>
            </p:cNvSpPr>
            <p:nvPr/>
          </p:nvSpPr>
          <p:spPr bwMode="auto">
            <a:xfrm>
              <a:off x="1148624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Oval 34">
              <a:extLst>
                <a:ext uri="{FF2B5EF4-FFF2-40B4-BE49-F238E27FC236}">
                  <a16:creationId xmlns:a16="http://schemas.microsoft.com/office/drawing/2014/main" id="{D7B205E6-42E9-4403-86DA-BB7D7FB58A02}"/>
                </a:ext>
              </a:extLst>
            </p:cNvPr>
            <p:cNvSpPr>
              <a:spLocks noChangeArrowheads="1"/>
            </p:cNvSpPr>
            <p:nvPr/>
          </p:nvSpPr>
          <p:spPr bwMode="auto">
            <a:xfrm>
              <a:off x="11741059"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3" name="Group 32">
            <a:extLst>
              <a:ext uri="{FF2B5EF4-FFF2-40B4-BE49-F238E27FC236}">
                <a16:creationId xmlns:a16="http://schemas.microsoft.com/office/drawing/2014/main" id="{36BC7BE4-A0C2-4084-96A8-BBBE62712A16}"/>
              </a:ext>
            </a:extLst>
          </p:cNvPr>
          <p:cNvGrpSpPr/>
          <p:nvPr/>
        </p:nvGrpSpPr>
        <p:grpSpPr>
          <a:xfrm>
            <a:off x="14453078" y="4942422"/>
            <a:ext cx="1364685" cy="1383328"/>
            <a:chOff x="14487803" y="5262462"/>
            <a:chExt cx="1364685" cy="1383328"/>
          </a:xfrm>
        </p:grpSpPr>
        <p:sp>
          <p:nvSpPr>
            <p:cNvPr id="34" name="Oval 39">
              <a:extLst>
                <a:ext uri="{FF2B5EF4-FFF2-40B4-BE49-F238E27FC236}">
                  <a16:creationId xmlns:a16="http://schemas.microsoft.com/office/drawing/2014/main" id="{0783FB16-21A4-487B-A9C5-A53D9AC54C9E}"/>
                </a:ext>
              </a:extLst>
            </p:cNvPr>
            <p:cNvSpPr>
              <a:spLocks noChangeArrowheads="1"/>
            </p:cNvSpPr>
            <p:nvPr/>
          </p:nvSpPr>
          <p:spPr bwMode="auto">
            <a:xfrm>
              <a:off x="14540004" y="5314663"/>
              <a:ext cx="1260283" cy="127519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0">
              <a:extLst>
                <a:ext uri="{FF2B5EF4-FFF2-40B4-BE49-F238E27FC236}">
                  <a16:creationId xmlns:a16="http://schemas.microsoft.com/office/drawing/2014/main" id="{D8C2E53C-0555-48F3-8F3E-E5407B2EC690}"/>
                </a:ext>
              </a:extLst>
            </p:cNvPr>
            <p:cNvSpPr>
              <a:spLocks noEditPoints="1"/>
            </p:cNvSpPr>
            <p:nvPr/>
          </p:nvSpPr>
          <p:spPr bwMode="auto">
            <a:xfrm>
              <a:off x="14487803" y="5262462"/>
              <a:ext cx="1364685"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Oval 41">
              <a:extLst>
                <a:ext uri="{FF2B5EF4-FFF2-40B4-BE49-F238E27FC236}">
                  <a16:creationId xmlns:a16="http://schemas.microsoft.com/office/drawing/2014/main" id="{AEA56380-2BA4-4A46-AF67-1996493DA735}"/>
                </a:ext>
              </a:extLst>
            </p:cNvPr>
            <p:cNvSpPr>
              <a:spLocks noChangeArrowheads="1"/>
            </p:cNvSpPr>
            <p:nvPr/>
          </p:nvSpPr>
          <p:spPr bwMode="auto">
            <a:xfrm>
              <a:off x="14735163"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7" name="Rectangle 8">
            <a:extLst>
              <a:ext uri="{FF2B5EF4-FFF2-40B4-BE49-F238E27FC236}">
                <a16:creationId xmlns:a16="http://schemas.microsoft.com/office/drawing/2014/main" id="{206F6657-739F-4390-989C-6AC7843D4838}"/>
              </a:ext>
            </a:extLst>
          </p:cNvPr>
          <p:cNvSpPr/>
          <p:nvPr/>
        </p:nvSpPr>
        <p:spPr>
          <a:xfrm>
            <a:off x="7232689" y="2862856"/>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8" name="Rectangle 8">
            <a:extLst>
              <a:ext uri="{FF2B5EF4-FFF2-40B4-BE49-F238E27FC236}">
                <a16:creationId xmlns:a16="http://schemas.microsoft.com/office/drawing/2014/main" id="{A99C6F98-06B4-48E7-9BA5-0B96BC5B66C2}"/>
              </a:ext>
            </a:extLst>
          </p:cNvPr>
          <p:cNvSpPr/>
          <p:nvPr/>
        </p:nvSpPr>
        <p:spPr>
          <a:xfrm>
            <a:off x="4236720" y="7256485"/>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9" name="Rectangle 8">
            <a:extLst>
              <a:ext uri="{FF2B5EF4-FFF2-40B4-BE49-F238E27FC236}">
                <a16:creationId xmlns:a16="http://schemas.microsoft.com/office/drawing/2014/main" id="{DEDA36AF-DF6D-41FF-914B-EADC95DE7328}"/>
              </a:ext>
            </a:extLst>
          </p:cNvPr>
          <p:cNvSpPr/>
          <p:nvPr/>
        </p:nvSpPr>
        <p:spPr>
          <a:xfrm>
            <a:off x="10228658" y="7256485"/>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0" name="Rectangle 8">
            <a:extLst>
              <a:ext uri="{FF2B5EF4-FFF2-40B4-BE49-F238E27FC236}">
                <a16:creationId xmlns:a16="http://schemas.microsoft.com/office/drawing/2014/main" id="{3D760054-4A44-4592-900A-305BC78A9E93}"/>
              </a:ext>
            </a:extLst>
          </p:cNvPr>
          <p:cNvSpPr/>
          <p:nvPr/>
        </p:nvSpPr>
        <p:spPr>
          <a:xfrm>
            <a:off x="1240752" y="2862856"/>
            <a:ext cx="3822622"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1" name="Rectangle 8">
            <a:extLst>
              <a:ext uri="{FF2B5EF4-FFF2-40B4-BE49-F238E27FC236}">
                <a16:creationId xmlns:a16="http://schemas.microsoft.com/office/drawing/2014/main" id="{9C98B608-76F0-4515-A2FE-0A929C670E0C}"/>
              </a:ext>
            </a:extLst>
          </p:cNvPr>
          <p:cNvSpPr/>
          <p:nvPr/>
        </p:nvSpPr>
        <p:spPr>
          <a:xfrm>
            <a:off x="13224626" y="2862856"/>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42" name="Graphic 2">
            <a:extLst>
              <a:ext uri="{FF2B5EF4-FFF2-40B4-BE49-F238E27FC236}">
                <a16:creationId xmlns:a16="http://schemas.microsoft.com/office/drawing/2014/main" id="{1958B994-6130-4BEE-9FAC-1EEFAA660C61}"/>
              </a:ext>
            </a:extLst>
          </p:cNvPr>
          <p:cNvGrpSpPr/>
          <p:nvPr/>
        </p:nvGrpSpPr>
        <p:grpSpPr>
          <a:xfrm>
            <a:off x="2908003" y="5396286"/>
            <a:ext cx="483358" cy="475600"/>
            <a:chOff x="13185684" y="3434558"/>
            <a:chExt cx="1234415" cy="1214603"/>
          </a:xfrm>
          <a:solidFill>
            <a:schemeClr val="accent1"/>
          </a:solidFill>
        </p:grpSpPr>
        <p:sp>
          <p:nvSpPr>
            <p:cNvPr id="43" name="Freeform: Shape 42">
              <a:extLst>
                <a:ext uri="{FF2B5EF4-FFF2-40B4-BE49-F238E27FC236}">
                  <a16:creationId xmlns:a16="http://schemas.microsoft.com/office/drawing/2014/main" id="{6D8DE3FB-7028-409F-B95E-84E358BDAF7B}"/>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800D5A17-2A45-4F2E-A6C4-12DD537DBB8A}"/>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45" name="Freeform: Shape 44">
            <a:extLst>
              <a:ext uri="{FF2B5EF4-FFF2-40B4-BE49-F238E27FC236}">
                <a16:creationId xmlns:a16="http://schemas.microsoft.com/office/drawing/2014/main" id="{0F340B30-6FB0-48A6-8B6B-A20D7B360834}"/>
              </a:ext>
            </a:extLst>
          </p:cNvPr>
          <p:cNvSpPr/>
          <p:nvPr/>
        </p:nvSpPr>
        <p:spPr>
          <a:xfrm>
            <a:off x="5902942" y="5387646"/>
            <a:ext cx="492874" cy="492880"/>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accent2"/>
          </a:solidFill>
          <a:ln w="8365" cap="flat">
            <a:noFill/>
            <a:prstDash val="solid"/>
            <a:miter/>
          </a:ln>
        </p:spPr>
        <p:txBody>
          <a:bodyPr rtlCol="0" anchor="ctr"/>
          <a:lstStyle/>
          <a:p>
            <a:endParaRPr lang="en-US" sz="1200"/>
          </a:p>
        </p:txBody>
      </p:sp>
      <p:grpSp>
        <p:nvGrpSpPr>
          <p:cNvPr id="46" name="Graphic 4">
            <a:extLst>
              <a:ext uri="{FF2B5EF4-FFF2-40B4-BE49-F238E27FC236}">
                <a16:creationId xmlns:a16="http://schemas.microsoft.com/office/drawing/2014/main" id="{16714242-5C9F-41E9-B38C-948104F9D1AF}"/>
              </a:ext>
            </a:extLst>
          </p:cNvPr>
          <p:cNvGrpSpPr/>
          <p:nvPr/>
        </p:nvGrpSpPr>
        <p:grpSpPr>
          <a:xfrm>
            <a:off x="8898873" y="5387599"/>
            <a:ext cx="492950" cy="492974"/>
            <a:chOff x="10884230" y="3442838"/>
            <a:chExt cx="1234377" cy="1234439"/>
          </a:xfrm>
          <a:solidFill>
            <a:schemeClr val="accent1"/>
          </a:solidFill>
        </p:grpSpPr>
        <p:sp>
          <p:nvSpPr>
            <p:cNvPr id="47" name="Freeform: Shape 46">
              <a:extLst>
                <a:ext uri="{FF2B5EF4-FFF2-40B4-BE49-F238E27FC236}">
                  <a16:creationId xmlns:a16="http://schemas.microsoft.com/office/drawing/2014/main" id="{910FA105-C64C-4A1A-9D8D-5F8E1080DAF8}"/>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64C5CA99-F192-4DDB-8C27-483411657594}"/>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ECDA9FF2-E55C-431D-BC92-019E0F60BE62}"/>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5451908F-D2CE-4B49-B60F-8D607BF84175}"/>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7B953CE3-D976-4A1C-9CA8-94B677AAFAB7}"/>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BEFC346E-5034-4CC4-9FFF-FA4D1214E25A}"/>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53" name="Graphic 4">
            <a:extLst>
              <a:ext uri="{FF2B5EF4-FFF2-40B4-BE49-F238E27FC236}">
                <a16:creationId xmlns:a16="http://schemas.microsoft.com/office/drawing/2014/main" id="{73032A3F-CCDB-48DB-B415-00B366E001AE}"/>
              </a:ext>
            </a:extLst>
          </p:cNvPr>
          <p:cNvGrpSpPr/>
          <p:nvPr/>
        </p:nvGrpSpPr>
        <p:grpSpPr>
          <a:xfrm>
            <a:off x="11894822" y="5387628"/>
            <a:ext cx="492988" cy="492916"/>
            <a:chOff x="13194714" y="5688212"/>
            <a:chExt cx="1234475" cy="1234293"/>
          </a:xfrm>
          <a:solidFill>
            <a:schemeClr val="accent2"/>
          </a:solidFill>
        </p:grpSpPr>
        <p:sp>
          <p:nvSpPr>
            <p:cNvPr id="54" name="Freeform: Shape 53">
              <a:extLst>
                <a:ext uri="{FF2B5EF4-FFF2-40B4-BE49-F238E27FC236}">
                  <a16:creationId xmlns:a16="http://schemas.microsoft.com/office/drawing/2014/main" id="{6F661334-94B8-47CE-81E0-3C2F14143304}"/>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55" name="Freeform: Shape 54">
              <a:extLst>
                <a:ext uri="{FF2B5EF4-FFF2-40B4-BE49-F238E27FC236}">
                  <a16:creationId xmlns:a16="http://schemas.microsoft.com/office/drawing/2014/main" id="{24398319-7A1A-4FBF-ABC2-77C438740DC2}"/>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56" name="Graphic 4">
            <a:extLst>
              <a:ext uri="{FF2B5EF4-FFF2-40B4-BE49-F238E27FC236}">
                <a16:creationId xmlns:a16="http://schemas.microsoft.com/office/drawing/2014/main" id="{1A33B59B-44A9-4FE2-8E20-8391AFB5A62D}"/>
              </a:ext>
            </a:extLst>
          </p:cNvPr>
          <p:cNvGrpSpPr/>
          <p:nvPr/>
        </p:nvGrpSpPr>
        <p:grpSpPr>
          <a:xfrm>
            <a:off x="14888966" y="5387633"/>
            <a:ext cx="492908" cy="492906"/>
            <a:chOff x="10884251" y="7930615"/>
            <a:chExt cx="1234272" cy="1234272"/>
          </a:xfrm>
          <a:solidFill>
            <a:schemeClr val="accent1"/>
          </a:solidFill>
        </p:grpSpPr>
        <p:sp>
          <p:nvSpPr>
            <p:cNvPr id="57" name="Freeform: Shape 56">
              <a:extLst>
                <a:ext uri="{FF2B5EF4-FFF2-40B4-BE49-F238E27FC236}">
                  <a16:creationId xmlns:a16="http://schemas.microsoft.com/office/drawing/2014/main" id="{1309114B-C68E-43F0-A0DC-F76B19245992}"/>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58" name="Freeform: Shape 57">
              <a:extLst>
                <a:ext uri="{FF2B5EF4-FFF2-40B4-BE49-F238E27FC236}">
                  <a16:creationId xmlns:a16="http://schemas.microsoft.com/office/drawing/2014/main" id="{A18FC4AB-3BDA-4A1D-B36B-A8BF5068144F}"/>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59" name="Freeform: Shape 58">
              <a:extLst>
                <a:ext uri="{FF2B5EF4-FFF2-40B4-BE49-F238E27FC236}">
                  <a16:creationId xmlns:a16="http://schemas.microsoft.com/office/drawing/2014/main" id="{DCD1A5CC-6F54-4BDD-B3CD-4615150B782D}"/>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60" name="Freeform: Shape 59">
              <a:extLst>
                <a:ext uri="{FF2B5EF4-FFF2-40B4-BE49-F238E27FC236}">
                  <a16:creationId xmlns:a16="http://schemas.microsoft.com/office/drawing/2014/main" id="{E1169C3D-ED92-4CE1-9D59-0A4E05E2AFD8}"/>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61" name="Freeform: Shape 60">
              <a:extLst>
                <a:ext uri="{FF2B5EF4-FFF2-40B4-BE49-F238E27FC236}">
                  <a16:creationId xmlns:a16="http://schemas.microsoft.com/office/drawing/2014/main" id="{44546F1C-0802-4151-A309-302A2E68AB19}"/>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62" name="Freeform: Shape 61">
              <a:extLst>
                <a:ext uri="{FF2B5EF4-FFF2-40B4-BE49-F238E27FC236}">
                  <a16:creationId xmlns:a16="http://schemas.microsoft.com/office/drawing/2014/main" id="{ABC8FAB4-A189-4CF7-9261-33A28D3BA8BE}"/>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63" name="Google Shape;204;p13">
            <a:extLst>
              <a:ext uri="{FF2B5EF4-FFF2-40B4-BE49-F238E27FC236}">
                <a16:creationId xmlns:a16="http://schemas.microsoft.com/office/drawing/2014/main" id="{F7373594-9562-4003-8EC3-1549C2A78257}"/>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Timeline</a:t>
            </a:r>
            <a:endParaRPr lang="en-US" sz="6000">
              <a:latin typeface="Outfit Black" pitchFamily="2" charset="0"/>
            </a:endParaRPr>
          </a:p>
        </p:txBody>
      </p:sp>
    </p:spTree>
    <p:extLst>
      <p:ext uri="{BB962C8B-B14F-4D97-AF65-F5344CB8AC3E}">
        <p14:creationId xmlns:p14="http://schemas.microsoft.com/office/powerpoint/2010/main" val="29513070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3"/>
                                        </p:tgtEl>
                                        <p:attrNameLst>
                                          <p:attrName>style.visibility</p:attrName>
                                        </p:attrNameLst>
                                      </p:cBhvr>
                                      <p:to>
                                        <p:strVal val="visible"/>
                                      </p:to>
                                    </p:set>
                                    <p:anim to="" calcmode="lin" valueType="num">
                                      <p:cBhvr>
                                        <p:cTn id="7" dur="750" fill="hold">
                                          <p:stCondLst>
                                            <p:cond delay="0"/>
                                          </p:stCondLst>
                                        </p:cTn>
                                        <p:tgtEl>
                                          <p:spTgt spid="6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3"/>
                                        </p:tgtEl>
                                      </p:cBhvr>
                                    </p:animEffect>
                                  </p:childTnLst>
                                </p:cTn>
                              </p:par>
                            </p:childTnLst>
                          </p:cTn>
                        </p:par>
                        <p:par>
                          <p:cTn id="9" fill="hold">
                            <p:stCondLst>
                              <p:cond delay="908"/>
                            </p:stCondLst>
                            <p:childTnLst>
                              <p:par>
                                <p:cTn id="10" presetID="2" presetClass="entr" presetSubtype="8" decel="100000"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1000" fill="hold"/>
                                        <p:tgtEl>
                                          <p:spTgt spid="16"/>
                                        </p:tgtEl>
                                        <p:attrNameLst>
                                          <p:attrName>ppt_x</p:attrName>
                                        </p:attrNameLst>
                                      </p:cBhvr>
                                      <p:tavLst>
                                        <p:tav tm="0">
                                          <p:val>
                                            <p:strVal val="0-#ppt_w/2"/>
                                          </p:val>
                                        </p:tav>
                                        <p:tav tm="100000">
                                          <p:val>
                                            <p:strVal val="#ppt_x"/>
                                          </p:val>
                                        </p:tav>
                                      </p:tavLst>
                                    </p:anim>
                                    <p:anim calcmode="lin" valueType="num">
                                      <p:cBhvr additive="base">
                                        <p:cTn id="13" dur="1000" fill="hold"/>
                                        <p:tgtEl>
                                          <p:spTgt spid="16"/>
                                        </p:tgtEl>
                                        <p:attrNameLst>
                                          <p:attrName>ppt_y</p:attrName>
                                        </p:attrNameLst>
                                      </p:cBhvr>
                                      <p:tavLst>
                                        <p:tav tm="0">
                                          <p:val>
                                            <p:strVal val="#ppt_y"/>
                                          </p:val>
                                        </p:tav>
                                        <p:tav tm="100000">
                                          <p:val>
                                            <p:strVal val="#ppt_y"/>
                                          </p:val>
                                        </p:tav>
                                      </p:tavLst>
                                    </p:anim>
                                  </p:childTnLst>
                                </p:cTn>
                              </p:par>
                              <p:par>
                                <p:cTn id="14" presetID="2" presetClass="entr" presetSubtype="8" decel="100000" fill="hold" grpId="0" nodeType="withEffect">
                                  <p:stCondLst>
                                    <p:cond delay="100"/>
                                  </p:stCondLst>
                                  <p:childTnLst>
                                    <p:set>
                                      <p:cBhvr>
                                        <p:cTn id="15" dur="1" fill="hold">
                                          <p:stCondLst>
                                            <p:cond delay="0"/>
                                          </p:stCondLst>
                                        </p:cTn>
                                        <p:tgtEl>
                                          <p:spTgt spid="15"/>
                                        </p:tgtEl>
                                        <p:attrNameLst>
                                          <p:attrName>style.visibility</p:attrName>
                                        </p:attrNameLst>
                                      </p:cBhvr>
                                      <p:to>
                                        <p:strVal val="visible"/>
                                      </p:to>
                                    </p:set>
                                    <p:anim calcmode="lin" valueType="num">
                                      <p:cBhvr additive="base">
                                        <p:cTn id="16" dur="1000" fill="hold"/>
                                        <p:tgtEl>
                                          <p:spTgt spid="15"/>
                                        </p:tgtEl>
                                        <p:attrNameLst>
                                          <p:attrName>ppt_x</p:attrName>
                                        </p:attrNameLst>
                                      </p:cBhvr>
                                      <p:tavLst>
                                        <p:tav tm="0">
                                          <p:val>
                                            <p:strVal val="0-#ppt_w/2"/>
                                          </p:val>
                                        </p:tav>
                                        <p:tav tm="100000">
                                          <p:val>
                                            <p:strVal val="#ppt_x"/>
                                          </p:val>
                                        </p:tav>
                                      </p:tavLst>
                                    </p:anim>
                                    <p:anim calcmode="lin" valueType="num">
                                      <p:cBhvr additive="base">
                                        <p:cTn id="17" dur="1000" fill="hold"/>
                                        <p:tgtEl>
                                          <p:spTgt spid="15"/>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200"/>
                                  </p:stCondLst>
                                  <p:childTnLst>
                                    <p:set>
                                      <p:cBhvr>
                                        <p:cTn id="19" dur="1" fill="hold">
                                          <p:stCondLst>
                                            <p:cond delay="0"/>
                                          </p:stCondLst>
                                        </p:cTn>
                                        <p:tgtEl>
                                          <p:spTgt spid="14"/>
                                        </p:tgtEl>
                                        <p:attrNameLst>
                                          <p:attrName>style.visibility</p:attrName>
                                        </p:attrNameLst>
                                      </p:cBhvr>
                                      <p:to>
                                        <p:strVal val="visible"/>
                                      </p:to>
                                    </p:set>
                                    <p:anim calcmode="lin" valueType="num">
                                      <p:cBhvr additive="base">
                                        <p:cTn id="20" dur="1000" fill="hold"/>
                                        <p:tgtEl>
                                          <p:spTgt spid="14"/>
                                        </p:tgtEl>
                                        <p:attrNameLst>
                                          <p:attrName>ppt_x</p:attrName>
                                        </p:attrNameLst>
                                      </p:cBhvr>
                                      <p:tavLst>
                                        <p:tav tm="0">
                                          <p:val>
                                            <p:strVal val="0-#ppt_w/2"/>
                                          </p:val>
                                        </p:tav>
                                        <p:tav tm="100000">
                                          <p:val>
                                            <p:strVal val="#ppt_x"/>
                                          </p:val>
                                        </p:tav>
                                      </p:tavLst>
                                    </p:anim>
                                    <p:anim calcmode="lin" valueType="num">
                                      <p:cBhvr additive="base">
                                        <p:cTn id="21" dur="1000" fill="hold"/>
                                        <p:tgtEl>
                                          <p:spTgt spid="14"/>
                                        </p:tgtEl>
                                        <p:attrNameLst>
                                          <p:attrName>ppt_y</p:attrName>
                                        </p:attrNameLst>
                                      </p:cBhvr>
                                      <p:tavLst>
                                        <p:tav tm="0">
                                          <p:val>
                                            <p:strVal val="#ppt_y"/>
                                          </p:val>
                                        </p:tav>
                                        <p:tav tm="100000">
                                          <p:val>
                                            <p:strVal val="#ppt_y"/>
                                          </p:val>
                                        </p:tav>
                                      </p:tavLst>
                                    </p:anim>
                                  </p:childTnLst>
                                </p:cTn>
                              </p:par>
                              <p:par>
                                <p:cTn id="22" presetID="2" presetClass="entr" presetSubtype="8" decel="100000" fill="hold" grpId="0" nodeType="withEffect">
                                  <p:stCondLst>
                                    <p:cond delay="30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1000" fill="hold"/>
                                        <p:tgtEl>
                                          <p:spTgt spid="13"/>
                                        </p:tgtEl>
                                        <p:attrNameLst>
                                          <p:attrName>ppt_x</p:attrName>
                                        </p:attrNameLst>
                                      </p:cBhvr>
                                      <p:tavLst>
                                        <p:tav tm="0">
                                          <p:val>
                                            <p:strVal val="0-#ppt_w/2"/>
                                          </p:val>
                                        </p:tav>
                                        <p:tav tm="100000">
                                          <p:val>
                                            <p:strVal val="#ppt_x"/>
                                          </p:val>
                                        </p:tav>
                                      </p:tavLst>
                                    </p:anim>
                                    <p:anim calcmode="lin" valueType="num">
                                      <p:cBhvr additive="base">
                                        <p:cTn id="25" dur="10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decel="100000" fill="hold" grpId="0" nodeType="withEffect">
                                  <p:stCondLst>
                                    <p:cond delay="400"/>
                                  </p:st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1000" fill="hold"/>
                                        <p:tgtEl>
                                          <p:spTgt spid="12"/>
                                        </p:tgtEl>
                                        <p:attrNameLst>
                                          <p:attrName>ppt_x</p:attrName>
                                        </p:attrNameLst>
                                      </p:cBhvr>
                                      <p:tavLst>
                                        <p:tav tm="0">
                                          <p:val>
                                            <p:strVal val="0-#ppt_w/2"/>
                                          </p:val>
                                        </p:tav>
                                        <p:tav tm="100000">
                                          <p:val>
                                            <p:strVal val="#ppt_x"/>
                                          </p:val>
                                        </p:tav>
                                      </p:tavLst>
                                    </p:anim>
                                    <p:anim calcmode="lin" valueType="num">
                                      <p:cBhvr additive="base">
                                        <p:cTn id="29" dur="1000" fill="hold"/>
                                        <p:tgtEl>
                                          <p:spTgt spid="12"/>
                                        </p:tgtEl>
                                        <p:attrNameLst>
                                          <p:attrName>ppt_y</p:attrName>
                                        </p:attrNameLst>
                                      </p:cBhvr>
                                      <p:tavLst>
                                        <p:tav tm="0">
                                          <p:val>
                                            <p:strVal val="#ppt_y"/>
                                          </p:val>
                                        </p:tav>
                                        <p:tav tm="100000">
                                          <p:val>
                                            <p:strVal val="#ppt_y"/>
                                          </p:val>
                                        </p:tav>
                                      </p:tavLst>
                                    </p:anim>
                                  </p:childTnLst>
                                </p:cTn>
                              </p:par>
                            </p:childTnLst>
                          </p:cTn>
                        </p:par>
                        <p:par>
                          <p:cTn id="30" fill="hold">
                            <p:stCondLst>
                              <p:cond delay="2308"/>
                            </p:stCondLst>
                            <p:childTnLst>
                              <p:par>
                                <p:cTn id="31" presetID="53" presetClass="entr" presetSubtype="16" fill="hold" nodeType="after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p:cTn id="33" dur="500" fill="hold"/>
                                        <p:tgtEl>
                                          <p:spTgt spid="17"/>
                                        </p:tgtEl>
                                        <p:attrNameLst>
                                          <p:attrName>ppt_w</p:attrName>
                                        </p:attrNameLst>
                                      </p:cBhvr>
                                      <p:tavLst>
                                        <p:tav tm="0">
                                          <p:val>
                                            <p:fltVal val="0"/>
                                          </p:val>
                                        </p:tav>
                                        <p:tav tm="100000">
                                          <p:val>
                                            <p:strVal val="#ppt_w"/>
                                          </p:val>
                                        </p:tav>
                                      </p:tavLst>
                                    </p:anim>
                                    <p:anim calcmode="lin" valueType="num">
                                      <p:cBhvr>
                                        <p:cTn id="34" dur="500" fill="hold"/>
                                        <p:tgtEl>
                                          <p:spTgt spid="17"/>
                                        </p:tgtEl>
                                        <p:attrNameLst>
                                          <p:attrName>ppt_h</p:attrName>
                                        </p:attrNameLst>
                                      </p:cBhvr>
                                      <p:tavLst>
                                        <p:tav tm="0">
                                          <p:val>
                                            <p:fltVal val="0"/>
                                          </p:val>
                                        </p:tav>
                                        <p:tav tm="100000">
                                          <p:val>
                                            <p:strVal val="#ppt_h"/>
                                          </p:val>
                                        </p:tav>
                                      </p:tavLst>
                                    </p:anim>
                                    <p:animEffect transition="in" filter="fade">
                                      <p:cBhvr>
                                        <p:cTn id="35" dur="500"/>
                                        <p:tgtEl>
                                          <p:spTgt spid="17"/>
                                        </p:tgtEl>
                                      </p:cBhvr>
                                    </p:animEffect>
                                  </p:childTnLst>
                                </p:cTn>
                              </p:par>
                              <p:par>
                                <p:cTn id="36" presetID="53" presetClass="entr" presetSubtype="16" fill="hold" nodeType="with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ppt_w</p:attrName>
                                        </p:attrNameLst>
                                      </p:cBhvr>
                                      <p:tavLst>
                                        <p:tav tm="0">
                                          <p:val>
                                            <p:fltVal val="0"/>
                                          </p:val>
                                        </p:tav>
                                        <p:tav tm="100000">
                                          <p:val>
                                            <p:strVal val="#ppt_w"/>
                                          </p:val>
                                        </p:tav>
                                      </p:tavLst>
                                    </p:anim>
                                    <p:anim calcmode="lin" valueType="num">
                                      <p:cBhvr>
                                        <p:cTn id="39" dur="500" fill="hold"/>
                                        <p:tgtEl>
                                          <p:spTgt spid="42"/>
                                        </p:tgtEl>
                                        <p:attrNameLst>
                                          <p:attrName>ppt_h</p:attrName>
                                        </p:attrNameLst>
                                      </p:cBhvr>
                                      <p:tavLst>
                                        <p:tav tm="0">
                                          <p:val>
                                            <p:fltVal val="0"/>
                                          </p:val>
                                        </p:tav>
                                        <p:tav tm="100000">
                                          <p:val>
                                            <p:strVal val="#ppt_h"/>
                                          </p:val>
                                        </p:tav>
                                      </p:tavLst>
                                    </p:anim>
                                    <p:animEffect transition="in" filter="fade">
                                      <p:cBhvr>
                                        <p:cTn id="40" dur="500"/>
                                        <p:tgtEl>
                                          <p:spTgt spid="4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500"/>
                                        <p:tgtEl>
                                          <p:spTgt spid="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fade">
                                      <p:cBhvr>
                                        <p:cTn id="46" dur="500"/>
                                        <p:tgtEl>
                                          <p:spTgt spid="4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500"/>
                                        <p:tgtEl>
                                          <p:spTgt spid="2"/>
                                        </p:tgtEl>
                                      </p:cBhvr>
                                    </p:animEffect>
                                  </p:childTnLst>
                                </p:cTn>
                              </p:par>
                            </p:childTnLst>
                          </p:cTn>
                        </p:par>
                        <p:par>
                          <p:cTn id="50" fill="hold">
                            <p:stCondLst>
                              <p:cond delay="2808"/>
                            </p:stCondLst>
                            <p:childTnLst>
                              <p:par>
                                <p:cTn id="51" presetID="53" presetClass="entr" presetSubtype="16" fill="hold" nodeType="after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p:cTn id="53" dur="500" fill="hold"/>
                                        <p:tgtEl>
                                          <p:spTgt spid="21"/>
                                        </p:tgtEl>
                                        <p:attrNameLst>
                                          <p:attrName>ppt_w</p:attrName>
                                        </p:attrNameLst>
                                      </p:cBhvr>
                                      <p:tavLst>
                                        <p:tav tm="0">
                                          <p:val>
                                            <p:fltVal val="0"/>
                                          </p:val>
                                        </p:tav>
                                        <p:tav tm="100000">
                                          <p:val>
                                            <p:strVal val="#ppt_w"/>
                                          </p:val>
                                        </p:tav>
                                      </p:tavLst>
                                    </p:anim>
                                    <p:anim calcmode="lin" valueType="num">
                                      <p:cBhvr>
                                        <p:cTn id="54" dur="500" fill="hold"/>
                                        <p:tgtEl>
                                          <p:spTgt spid="21"/>
                                        </p:tgtEl>
                                        <p:attrNameLst>
                                          <p:attrName>ppt_h</p:attrName>
                                        </p:attrNameLst>
                                      </p:cBhvr>
                                      <p:tavLst>
                                        <p:tav tm="0">
                                          <p:val>
                                            <p:fltVal val="0"/>
                                          </p:val>
                                        </p:tav>
                                        <p:tav tm="100000">
                                          <p:val>
                                            <p:strVal val="#ppt_h"/>
                                          </p:val>
                                        </p:tav>
                                      </p:tavLst>
                                    </p:anim>
                                    <p:animEffect transition="in" filter="fade">
                                      <p:cBhvr>
                                        <p:cTn id="55" dur="500"/>
                                        <p:tgtEl>
                                          <p:spTgt spid="21"/>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45"/>
                                        </p:tgtEl>
                                        <p:attrNameLst>
                                          <p:attrName>style.visibility</p:attrName>
                                        </p:attrNameLst>
                                      </p:cBhvr>
                                      <p:to>
                                        <p:strVal val="visible"/>
                                      </p:to>
                                    </p:set>
                                    <p:anim calcmode="lin" valueType="num">
                                      <p:cBhvr>
                                        <p:cTn id="58" dur="500" fill="hold"/>
                                        <p:tgtEl>
                                          <p:spTgt spid="45"/>
                                        </p:tgtEl>
                                        <p:attrNameLst>
                                          <p:attrName>ppt_w</p:attrName>
                                        </p:attrNameLst>
                                      </p:cBhvr>
                                      <p:tavLst>
                                        <p:tav tm="0">
                                          <p:val>
                                            <p:fltVal val="0"/>
                                          </p:val>
                                        </p:tav>
                                        <p:tav tm="100000">
                                          <p:val>
                                            <p:strVal val="#ppt_w"/>
                                          </p:val>
                                        </p:tav>
                                      </p:tavLst>
                                    </p:anim>
                                    <p:anim calcmode="lin" valueType="num">
                                      <p:cBhvr>
                                        <p:cTn id="59" dur="500" fill="hold"/>
                                        <p:tgtEl>
                                          <p:spTgt spid="45"/>
                                        </p:tgtEl>
                                        <p:attrNameLst>
                                          <p:attrName>ppt_h</p:attrName>
                                        </p:attrNameLst>
                                      </p:cBhvr>
                                      <p:tavLst>
                                        <p:tav tm="0">
                                          <p:val>
                                            <p:fltVal val="0"/>
                                          </p:val>
                                        </p:tav>
                                        <p:tav tm="100000">
                                          <p:val>
                                            <p:strVal val="#ppt_h"/>
                                          </p:val>
                                        </p:tav>
                                      </p:tavLst>
                                    </p:anim>
                                    <p:animEffect transition="in" filter="fade">
                                      <p:cBhvr>
                                        <p:cTn id="60" dur="500"/>
                                        <p:tgtEl>
                                          <p:spTgt spid="45"/>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500"/>
                                        <p:tgtEl>
                                          <p:spTgt spid="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500"/>
                                        <p:tgtEl>
                                          <p:spTgt spid="3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fade">
                                      <p:cBhvr>
                                        <p:cTn id="69" dur="500"/>
                                        <p:tgtEl>
                                          <p:spTgt spid="5"/>
                                        </p:tgtEl>
                                      </p:cBhvr>
                                    </p:animEffect>
                                  </p:childTnLst>
                                </p:cTn>
                              </p:par>
                            </p:childTnLst>
                          </p:cTn>
                        </p:par>
                        <p:par>
                          <p:cTn id="70" fill="hold">
                            <p:stCondLst>
                              <p:cond delay="3308"/>
                            </p:stCondLst>
                            <p:childTnLst>
                              <p:par>
                                <p:cTn id="71" presetID="53" presetClass="entr" presetSubtype="16" fill="hold" nodeType="afterEffect">
                                  <p:stCondLst>
                                    <p:cond delay="0"/>
                                  </p:stCondLst>
                                  <p:childTnLst>
                                    <p:set>
                                      <p:cBhvr>
                                        <p:cTn id="72" dur="1" fill="hold">
                                          <p:stCondLst>
                                            <p:cond delay="0"/>
                                          </p:stCondLst>
                                        </p:cTn>
                                        <p:tgtEl>
                                          <p:spTgt spid="25"/>
                                        </p:tgtEl>
                                        <p:attrNameLst>
                                          <p:attrName>style.visibility</p:attrName>
                                        </p:attrNameLst>
                                      </p:cBhvr>
                                      <p:to>
                                        <p:strVal val="visible"/>
                                      </p:to>
                                    </p:set>
                                    <p:anim calcmode="lin" valueType="num">
                                      <p:cBhvr>
                                        <p:cTn id="73" dur="500" fill="hold"/>
                                        <p:tgtEl>
                                          <p:spTgt spid="25"/>
                                        </p:tgtEl>
                                        <p:attrNameLst>
                                          <p:attrName>ppt_w</p:attrName>
                                        </p:attrNameLst>
                                      </p:cBhvr>
                                      <p:tavLst>
                                        <p:tav tm="0">
                                          <p:val>
                                            <p:fltVal val="0"/>
                                          </p:val>
                                        </p:tav>
                                        <p:tav tm="100000">
                                          <p:val>
                                            <p:strVal val="#ppt_w"/>
                                          </p:val>
                                        </p:tav>
                                      </p:tavLst>
                                    </p:anim>
                                    <p:anim calcmode="lin" valueType="num">
                                      <p:cBhvr>
                                        <p:cTn id="74" dur="500" fill="hold"/>
                                        <p:tgtEl>
                                          <p:spTgt spid="25"/>
                                        </p:tgtEl>
                                        <p:attrNameLst>
                                          <p:attrName>ppt_h</p:attrName>
                                        </p:attrNameLst>
                                      </p:cBhvr>
                                      <p:tavLst>
                                        <p:tav tm="0">
                                          <p:val>
                                            <p:fltVal val="0"/>
                                          </p:val>
                                        </p:tav>
                                        <p:tav tm="100000">
                                          <p:val>
                                            <p:strVal val="#ppt_h"/>
                                          </p:val>
                                        </p:tav>
                                      </p:tavLst>
                                    </p:anim>
                                    <p:animEffect transition="in" filter="fade">
                                      <p:cBhvr>
                                        <p:cTn id="75" dur="500"/>
                                        <p:tgtEl>
                                          <p:spTgt spid="25"/>
                                        </p:tgtEl>
                                      </p:cBhvr>
                                    </p:animEffect>
                                  </p:childTnLst>
                                </p:cTn>
                              </p:par>
                              <p:par>
                                <p:cTn id="76" presetID="53" presetClass="entr" presetSubtype="16" fill="hold" nodeType="withEffect">
                                  <p:stCondLst>
                                    <p:cond delay="0"/>
                                  </p:stCondLst>
                                  <p:childTnLst>
                                    <p:set>
                                      <p:cBhvr>
                                        <p:cTn id="77" dur="1" fill="hold">
                                          <p:stCondLst>
                                            <p:cond delay="0"/>
                                          </p:stCondLst>
                                        </p:cTn>
                                        <p:tgtEl>
                                          <p:spTgt spid="46"/>
                                        </p:tgtEl>
                                        <p:attrNameLst>
                                          <p:attrName>style.visibility</p:attrName>
                                        </p:attrNameLst>
                                      </p:cBhvr>
                                      <p:to>
                                        <p:strVal val="visible"/>
                                      </p:to>
                                    </p:set>
                                    <p:anim calcmode="lin" valueType="num">
                                      <p:cBhvr>
                                        <p:cTn id="78" dur="500" fill="hold"/>
                                        <p:tgtEl>
                                          <p:spTgt spid="46"/>
                                        </p:tgtEl>
                                        <p:attrNameLst>
                                          <p:attrName>ppt_w</p:attrName>
                                        </p:attrNameLst>
                                      </p:cBhvr>
                                      <p:tavLst>
                                        <p:tav tm="0">
                                          <p:val>
                                            <p:fltVal val="0"/>
                                          </p:val>
                                        </p:tav>
                                        <p:tav tm="100000">
                                          <p:val>
                                            <p:strVal val="#ppt_w"/>
                                          </p:val>
                                        </p:tav>
                                      </p:tavLst>
                                    </p:anim>
                                    <p:anim calcmode="lin" valueType="num">
                                      <p:cBhvr>
                                        <p:cTn id="79" dur="500" fill="hold"/>
                                        <p:tgtEl>
                                          <p:spTgt spid="46"/>
                                        </p:tgtEl>
                                        <p:attrNameLst>
                                          <p:attrName>ppt_h</p:attrName>
                                        </p:attrNameLst>
                                      </p:cBhvr>
                                      <p:tavLst>
                                        <p:tav tm="0">
                                          <p:val>
                                            <p:fltVal val="0"/>
                                          </p:val>
                                        </p:tav>
                                        <p:tav tm="100000">
                                          <p:val>
                                            <p:strVal val="#ppt_h"/>
                                          </p:val>
                                        </p:tav>
                                      </p:tavLst>
                                    </p:anim>
                                    <p:animEffect transition="in" filter="fade">
                                      <p:cBhvr>
                                        <p:cTn id="80" dur="500"/>
                                        <p:tgtEl>
                                          <p:spTgt spid="46"/>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9"/>
                                        </p:tgtEl>
                                        <p:attrNameLst>
                                          <p:attrName>style.visibility</p:attrName>
                                        </p:attrNameLst>
                                      </p:cBhvr>
                                      <p:to>
                                        <p:strVal val="visible"/>
                                      </p:to>
                                    </p:set>
                                    <p:animEffect transition="in" filter="fade">
                                      <p:cBhvr>
                                        <p:cTn id="83" dur="500"/>
                                        <p:tgtEl>
                                          <p:spTgt spid="9"/>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7"/>
                                        </p:tgtEl>
                                        <p:attrNameLst>
                                          <p:attrName>style.visibility</p:attrName>
                                        </p:attrNameLst>
                                      </p:cBhvr>
                                      <p:to>
                                        <p:strVal val="visible"/>
                                      </p:to>
                                    </p:set>
                                    <p:animEffect transition="in" filter="fade">
                                      <p:cBhvr>
                                        <p:cTn id="86" dur="500"/>
                                        <p:tgtEl>
                                          <p:spTgt spid="37"/>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3"/>
                                        </p:tgtEl>
                                        <p:attrNameLst>
                                          <p:attrName>style.visibility</p:attrName>
                                        </p:attrNameLst>
                                      </p:cBhvr>
                                      <p:to>
                                        <p:strVal val="visible"/>
                                      </p:to>
                                    </p:set>
                                    <p:animEffect transition="in" filter="fade">
                                      <p:cBhvr>
                                        <p:cTn id="89" dur="500"/>
                                        <p:tgtEl>
                                          <p:spTgt spid="3"/>
                                        </p:tgtEl>
                                      </p:cBhvr>
                                    </p:animEffect>
                                  </p:childTnLst>
                                </p:cTn>
                              </p:par>
                            </p:childTnLst>
                          </p:cTn>
                        </p:par>
                        <p:par>
                          <p:cTn id="90" fill="hold">
                            <p:stCondLst>
                              <p:cond delay="3808"/>
                            </p:stCondLst>
                            <p:childTnLst>
                              <p:par>
                                <p:cTn id="91" presetID="53" presetClass="entr" presetSubtype="16" fill="hold" nodeType="afterEffect">
                                  <p:stCondLst>
                                    <p:cond delay="0"/>
                                  </p:stCondLst>
                                  <p:childTnLst>
                                    <p:set>
                                      <p:cBhvr>
                                        <p:cTn id="92" dur="1" fill="hold">
                                          <p:stCondLst>
                                            <p:cond delay="0"/>
                                          </p:stCondLst>
                                        </p:cTn>
                                        <p:tgtEl>
                                          <p:spTgt spid="29"/>
                                        </p:tgtEl>
                                        <p:attrNameLst>
                                          <p:attrName>style.visibility</p:attrName>
                                        </p:attrNameLst>
                                      </p:cBhvr>
                                      <p:to>
                                        <p:strVal val="visible"/>
                                      </p:to>
                                    </p:set>
                                    <p:anim calcmode="lin" valueType="num">
                                      <p:cBhvr>
                                        <p:cTn id="93" dur="500" fill="hold"/>
                                        <p:tgtEl>
                                          <p:spTgt spid="29"/>
                                        </p:tgtEl>
                                        <p:attrNameLst>
                                          <p:attrName>ppt_w</p:attrName>
                                        </p:attrNameLst>
                                      </p:cBhvr>
                                      <p:tavLst>
                                        <p:tav tm="0">
                                          <p:val>
                                            <p:fltVal val="0"/>
                                          </p:val>
                                        </p:tav>
                                        <p:tav tm="100000">
                                          <p:val>
                                            <p:strVal val="#ppt_w"/>
                                          </p:val>
                                        </p:tav>
                                      </p:tavLst>
                                    </p:anim>
                                    <p:anim calcmode="lin" valueType="num">
                                      <p:cBhvr>
                                        <p:cTn id="94" dur="500" fill="hold"/>
                                        <p:tgtEl>
                                          <p:spTgt spid="29"/>
                                        </p:tgtEl>
                                        <p:attrNameLst>
                                          <p:attrName>ppt_h</p:attrName>
                                        </p:attrNameLst>
                                      </p:cBhvr>
                                      <p:tavLst>
                                        <p:tav tm="0">
                                          <p:val>
                                            <p:fltVal val="0"/>
                                          </p:val>
                                        </p:tav>
                                        <p:tav tm="100000">
                                          <p:val>
                                            <p:strVal val="#ppt_h"/>
                                          </p:val>
                                        </p:tav>
                                      </p:tavLst>
                                    </p:anim>
                                    <p:animEffect transition="in" filter="fade">
                                      <p:cBhvr>
                                        <p:cTn id="95" dur="500"/>
                                        <p:tgtEl>
                                          <p:spTgt spid="29"/>
                                        </p:tgtEl>
                                      </p:cBhvr>
                                    </p:animEffect>
                                  </p:childTnLst>
                                </p:cTn>
                              </p:par>
                              <p:par>
                                <p:cTn id="96" presetID="53" presetClass="entr" presetSubtype="16" fill="hold" nodeType="withEffect">
                                  <p:stCondLst>
                                    <p:cond delay="0"/>
                                  </p:stCondLst>
                                  <p:childTnLst>
                                    <p:set>
                                      <p:cBhvr>
                                        <p:cTn id="97" dur="1" fill="hold">
                                          <p:stCondLst>
                                            <p:cond delay="0"/>
                                          </p:stCondLst>
                                        </p:cTn>
                                        <p:tgtEl>
                                          <p:spTgt spid="53"/>
                                        </p:tgtEl>
                                        <p:attrNameLst>
                                          <p:attrName>style.visibility</p:attrName>
                                        </p:attrNameLst>
                                      </p:cBhvr>
                                      <p:to>
                                        <p:strVal val="visible"/>
                                      </p:to>
                                    </p:set>
                                    <p:anim calcmode="lin" valueType="num">
                                      <p:cBhvr>
                                        <p:cTn id="98" dur="500" fill="hold"/>
                                        <p:tgtEl>
                                          <p:spTgt spid="53"/>
                                        </p:tgtEl>
                                        <p:attrNameLst>
                                          <p:attrName>ppt_w</p:attrName>
                                        </p:attrNameLst>
                                      </p:cBhvr>
                                      <p:tavLst>
                                        <p:tav tm="0">
                                          <p:val>
                                            <p:fltVal val="0"/>
                                          </p:val>
                                        </p:tav>
                                        <p:tav tm="100000">
                                          <p:val>
                                            <p:strVal val="#ppt_w"/>
                                          </p:val>
                                        </p:tav>
                                      </p:tavLst>
                                    </p:anim>
                                    <p:anim calcmode="lin" valueType="num">
                                      <p:cBhvr>
                                        <p:cTn id="99" dur="500" fill="hold"/>
                                        <p:tgtEl>
                                          <p:spTgt spid="53"/>
                                        </p:tgtEl>
                                        <p:attrNameLst>
                                          <p:attrName>ppt_h</p:attrName>
                                        </p:attrNameLst>
                                      </p:cBhvr>
                                      <p:tavLst>
                                        <p:tav tm="0">
                                          <p:val>
                                            <p:fltVal val="0"/>
                                          </p:val>
                                        </p:tav>
                                        <p:tav tm="100000">
                                          <p:val>
                                            <p:strVal val="#ppt_h"/>
                                          </p:val>
                                        </p:tav>
                                      </p:tavLst>
                                    </p:anim>
                                    <p:animEffect transition="in" filter="fade">
                                      <p:cBhvr>
                                        <p:cTn id="100" dur="500"/>
                                        <p:tgtEl>
                                          <p:spTgt spid="53"/>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0"/>
                                        </p:tgtEl>
                                        <p:attrNameLst>
                                          <p:attrName>style.visibility</p:attrName>
                                        </p:attrNameLst>
                                      </p:cBhvr>
                                      <p:to>
                                        <p:strVal val="visible"/>
                                      </p:to>
                                    </p:set>
                                    <p:animEffect transition="in" filter="fade">
                                      <p:cBhvr>
                                        <p:cTn id="103" dur="500"/>
                                        <p:tgtEl>
                                          <p:spTgt spid="10"/>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39"/>
                                        </p:tgtEl>
                                        <p:attrNameLst>
                                          <p:attrName>style.visibility</p:attrName>
                                        </p:attrNameLst>
                                      </p:cBhvr>
                                      <p:to>
                                        <p:strVal val="visible"/>
                                      </p:to>
                                    </p:set>
                                    <p:animEffect transition="in" filter="fade">
                                      <p:cBhvr>
                                        <p:cTn id="106" dur="500"/>
                                        <p:tgtEl>
                                          <p:spTgt spid="3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6"/>
                                        </p:tgtEl>
                                        <p:attrNameLst>
                                          <p:attrName>style.visibility</p:attrName>
                                        </p:attrNameLst>
                                      </p:cBhvr>
                                      <p:to>
                                        <p:strVal val="visible"/>
                                      </p:to>
                                    </p:set>
                                    <p:animEffect transition="in" filter="fade">
                                      <p:cBhvr>
                                        <p:cTn id="109" dur="500"/>
                                        <p:tgtEl>
                                          <p:spTgt spid="6"/>
                                        </p:tgtEl>
                                      </p:cBhvr>
                                    </p:animEffect>
                                  </p:childTnLst>
                                </p:cTn>
                              </p:par>
                            </p:childTnLst>
                          </p:cTn>
                        </p:par>
                        <p:par>
                          <p:cTn id="110" fill="hold">
                            <p:stCondLst>
                              <p:cond delay="4308"/>
                            </p:stCondLst>
                            <p:childTnLst>
                              <p:par>
                                <p:cTn id="111" presetID="53" presetClass="entr" presetSubtype="16" fill="hold" nodeType="afterEffect">
                                  <p:stCondLst>
                                    <p:cond delay="0"/>
                                  </p:stCondLst>
                                  <p:childTnLst>
                                    <p:set>
                                      <p:cBhvr>
                                        <p:cTn id="112" dur="1" fill="hold">
                                          <p:stCondLst>
                                            <p:cond delay="0"/>
                                          </p:stCondLst>
                                        </p:cTn>
                                        <p:tgtEl>
                                          <p:spTgt spid="33"/>
                                        </p:tgtEl>
                                        <p:attrNameLst>
                                          <p:attrName>style.visibility</p:attrName>
                                        </p:attrNameLst>
                                      </p:cBhvr>
                                      <p:to>
                                        <p:strVal val="visible"/>
                                      </p:to>
                                    </p:set>
                                    <p:anim calcmode="lin" valueType="num">
                                      <p:cBhvr>
                                        <p:cTn id="113" dur="500" fill="hold"/>
                                        <p:tgtEl>
                                          <p:spTgt spid="33"/>
                                        </p:tgtEl>
                                        <p:attrNameLst>
                                          <p:attrName>ppt_w</p:attrName>
                                        </p:attrNameLst>
                                      </p:cBhvr>
                                      <p:tavLst>
                                        <p:tav tm="0">
                                          <p:val>
                                            <p:fltVal val="0"/>
                                          </p:val>
                                        </p:tav>
                                        <p:tav tm="100000">
                                          <p:val>
                                            <p:strVal val="#ppt_w"/>
                                          </p:val>
                                        </p:tav>
                                      </p:tavLst>
                                    </p:anim>
                                    <p:anim calcmode="lin" valueType="num">
                                      <p:cBhvr>
                                        <p:cTn id="114" dur="500" fill="hold"/>
                                        <p:tgtEl>
                                          <p:spTgt spid="33"/>
                                        </p:tgtEl>
                                        <p:attrNameLst>
                                          <p:attrName>ppt_h</p:attrName>
                                        </p:attrNameLst>
                                      </p:cBhvr>
                                      <p:tavLst>
                                        <p:tav tm="0">
                                          <p:val>
                                            <p:fltVal val="0"/>
                                          </p:val>
                                        </p:tav>
                                        <p:tav tm="100000">
                                          <p:val>
                                            <p:strVal val="#ppt_h"/>
                                          </p:val>
                                        </p:tav>
                                      </p:tavLst>
                                    </p:anim>
                                    <p:animEffect transition="in" filter="fade">
                                      <p:cBhvr>
                                        <p:cTn id="115" dur="500"/>
                                        <p:tgtEl>
                                          <p:spTgt spid="33"/>
                                        </p:tgtEl>
                                      </p:cBhvr>
                                    </p:animEffect>
                                  </p:childTnLst>
                                </p:cTn>
                              </p:par>
                              <p:par>
                                <p:cTn id="116" presetID="53" presetClass="entr" presetSubtype="16" fill="hold" nodeType="withEffect">
                                  <p:stCondLst>
                                    <p:cond delay="0"/>
                                  </p:stCondLst>
                                  <p:childTnLst>
                                    <p:set>
                                      <p:cBhvr>
                                        <p:cTn id="117" dur="1" fill="hold">
                                          <p:stCondLst>
                                            <p:cond delay="0"/>
                                          </p:stCondLst>
                                        </p:cTn>
                                        <p:tgtEl>
                                          <p:spTgt spid="56"/>
                                        </p:tgtEl>
                                        <p:attrNameLst>
                                          <p:attrName>style.visibility</p:attrName>
                                        </p:attrNameLst>
                                      </p:cBhvr>
                                      <p:to>
                                        <p:strVal val="visible"/>
                                      </p:to>
                                    </p:set>
                                    <p:anim calcmode="lin" valueType="num">
                                      <p:cBhvr>
                                        <p:cTn id="118" dur="500" fill="hold"/>
                                        <p:tgtEl>
                                          <p:spTgt spid="56"/>
                                        </p:tgtEl>
                                        <p:attrNameLst>
                                          <p:attrName>ppt_w</p:attrName>
                                        </p:attrNameLst>
                                      </p:cBhvr>
                                      <p:tavLst>
                                        <p:tav tm="0">
                                          <p:val>
                                            <p:fltVal val="0"/>
                                          </p:val>
                                        </p:tav>
                                        <p:tav tm="100000">
                                          <p:val>
                                            <p:strVal val="#ppt_w"/>
                                          </p:val>
                                        </p:tav>
                                      </p:tavLst>
                                    </p:anim>
                                    <p:anim calcmode="lin" valueType="num">
                                      <p:cBhvr>
                                        <p:cTn id="119" dur="500" fill="hold"/>
                                        <p:tgtEl>
                                          <p:spTgt spid="56"/>
                                        </p:tgtEl>
                                        <p:attrNameLst>
                                          <p:attrName>ppt_h</p:attrName>
                                        </p:attrNameLst>
                                      </p:cBhvr>
                                      <p:tavLst>
                                        <p:tav tm="0">
                                          <p:val>
                                            <p:fltVal val="0"/>
                                          </p:val>
                                        </p:tav>
                                        <p:tav tm="100000">
                                          <p:val>
                                            <p:strVal val="#ppt_h"/>
                                          </p:val>
                                        </p:tav>
                                      </p:tavLst>
                                    </p:anim>
                                    <p:animEffect transition="in" filter="fade">
                                      <p:cBhvr>
                                        <p:cTn id="120" dur="500"/>
                                        <p:tgtEl>
                                          <p:spTgt spid="56"/>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11"/>
                                        </p:tgtEl>
                                        <p:attrNameLst>
                                          <p:attrName>style.visibility</p:attrName>
                                        </p:attrNameLst>
                                      </p:cBhvr>
                                      <p:to>
                                        <p:strVal val="visible"/>
                                      </p:to>
                                    </p:set>
                                    <p:animEffect transition="in" filter="fade">
                                      <p:cBhvr>
                                        <p:cTn id="123" dur="500"/>
                                        <p:tgtEl>
                                          <p:spTgt spid="11"/>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41"/>
                                        </p:tgtEl>
                                        <p:attrNameLst>
                                          <p:attrName>style.visibility</p:attrName>
                                        </p:attrNameLst>
                                      </p:cBhvr>
                                      <p:to>
                                        <p:strVal val="visible"/>
                                      </p:to>
                                    </p:set>
                                    <p:animEffect transition="in" filter="fade">
                                      <p:cBhvr>
                                        <p:cTn id="126" dur="500"/>
                                        <p:tgtEl>
                                          <p:spTgt spid="41"/>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4"/>
                                        </p:tgtEl>
                                        <p:attrNameLst>
                                          <p:attrName>style.visibility</p:attrName>
                                        </p:attrNameLst>
                                      </p:cBhvr>
                                      <p:to>
                                        <p:strVal val="visible"/>
                                      </p:to>
                                    </p:set>
                                    <p:animEffect transition="in" filter="fade">
                                      <p:cBhvr>
                                        <p:cTn id="12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animBg="1"/>
      <p:bldP spid="13" grpId="0" animBg="1"/>
      <p:bldP spid="14" grpId="0" animBg="1"/>
      <p:bldP spid="15" grpId="0" animBg="1"/>
      <p:bldP spid="16" grpId="0" animBg="1"/>
      <p:bldP spid="37" grpId="0"/>
      <p:bldP spid="38" grpId="0"/>
      <p:bldP spid="39" grpId="0"/>
      <p:bldP spid="40" grpId="0"/>
      <p:bldP spid="41" grpId="0"/>
      <p:bldP spid="45" grpId="0" animBg="1"/>
      <p:bldP spid="6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89">
            <a:extLst>
              <a:ext uri="{FF2B5EF4-FFF2-40B4-BE49-F238E27FC236}">
                <a16:creationId xmlns:a16="http://schemas.microsoft.com/office/drawing/2014/main" id="{BEA2149E-EEB4-4D83-BE0F-1C69DCB1381D}"/>
              </a:ext>
            </a:extLst>
          </p:cNvPr>
          <p:cNvSpPr>
            <a:spLocks noChangeShapeType="1"/>
          </p:cNvSpPr>
          <p:nvPr/>
        </p:nvSpPr>
        <p:spPr bwMode="auto">
          <a:xfrm rot="5400000" flipH="1">
            <a:off x="3366750" y="4966068"/>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 name="Line 193">
            <a:extLst>
              <a:ext uri="{FF2B5EF4-FFF2-40B4-BE49-F238E27FC236}">
                <a16:creationId xmlns:a16="http://schemas.microsoft.com/office/drawing/2014/main" id="{7C037A16-7B8F-4A95-9658-6971069633C2}"/>
              </a:ext>
            </a:extLst>
          </p:cNvPr>
          <p:cNvSpPr>
            <a:spLocks noChangeShapeType="1"/>
          </p:cNvSpPr>
          <p:nvPr/>
        </p:nvSpPr>
        <p:spPr bwMode="auto">
          <a:xfrm rot="5400000" flipH="1">
            <a:off x="14916805" y="4953202"/>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194">
            <a:extLst>
              <a:ext uri="{FF2B5EF4-FFF2-40B4-BE49-F238E27FC236}">
                <a16:creationId xmlns:a16="http://schemas.microsoft.com/office/drawing/2014/main" id="{DE4ABF31-0FA5-4267-8DF4-198897F190B5}"/>
              </a:ext>
            </a:extLst>
          </p:cNvPr>
          <p:cNvSpPr>
            <a:spLocks/>
          </p:cNvSpPr>
          <p:nvPr/>
        </p:nvSpPr>
        <p:spPr bwMode="auto">
          <a:xfrm rot="5400000" flipH="1">
            <a:off x="4079122" y="4553642"/>
            <a:ext cx="1469735" cy="2243166"/>
          </a:xfrm>
          <a:custGeom>
            <a:avLst/>
            <a:gdLst>
              <a:gd name="T0" fmla="*/ 290 w 290"/>
              <a:gd name="T1" fmla="*/ 441 h 443"/>
              <a:gd name="T2" fmla="*/ 152 w 290"/>
              <a:gd name="T3" fmla="*/ 215 h 443"/>
              <a:gd name="T4" fmla="*/ 20 w 290"/>
              <a:gd name="T5" fmla="*/ 0 h 443"/>
              <a:gd name="T6" fmla="*/ 0 w 290"/>
              <a:gd name="T7" fmla="*/ 5 h 443"/>
              <a:gd name="T8" fmla="*/ 137 w 290"/>
              <a:gd name="T9" fmla="*/ 229 h 443"/>
              <a:gd name="T10" fmla="*/ 269 w 290"/>
              <a:gd name="T11" fmla="*/ 443 h 443"/>
              <a:gd name="T12" fmla="*/ 290 w 290"/>
              <a:gd name="T13" fmla="*/ 441 h 443"/>
            </a:gdLst>
            <a:ahLst/>
            <a:cxnLst>
              <a:cxn ang="0">
                <a:pos x="T0" y="T1"/>
              </a:cxn>
              <a:cxn ang="0">
                <a:pos x="T2" y="T3"/>
              </a:cxn>
              <a:cxn ang="0">
                <a:pos x="T4" y="T5"/>
              </a:cxn>
              <a:cxn ang="0">
                <a:pos x="T6" y="T7"/>
              </a:cxn>
              <a:cxn ang="0">
                <a:pos x="T8" y="T9"/>
              </a:cxn>
              <a:cxn ang="0">
                <a:pos x="T10" y="T11"/>
              </a:cxn>
              <a:cxn ang="0">
                <a:pos x="T12" y="T13"/>
              </a:cxn>
            </a:cxnLst>
            <a:rect l="0" t="0" r="r" b="b"/>
            <a:pathLst>
              <a:path w="290" h="443">
                <a:moveTo>
                  <a:pt x="290" y="441"/>
                </a:moveTo>
                <a:cubicBezTo>
                  <a:pt x="272" y="336"/>
                  <a:pt x="212" y="275"/>
                  <a:pt x="152" y="215"/>
                </a:cubicBezTo>
                <a:cubicBezTo>
                  <a:pt x="94" y="155"/>
                  <a:pt x="37" y="98"/>
                  <a:pt x="20" y="0"/>
                </a:cubicBezTo>
                <a:cubicBezTo>
                  <a:pt x="14" y="2"/>
                  <a:pt x="7" y="4"/>
                  <a:pt x="0" y="5"/>
                </a:cubicBezTo>
                <a:cubicBezTo>
                  <a:pt x="18" y="109"/>
                  <a:pt x="79" y="170"/>
                  <a:pt x="137" y="229"/>
                </a:cubicBezTo>
                <a:cubicBezTo>
                  <a:pt x="196" y="289"/>
                  <a:pt x="252" y="346"/>
                  <a:pt x="269" y="443"/>
                </a:cubicBezTo>
                <a:cubicBezTo>
                  <a:pt x="276" y="441"/>
                  <a:pt x="283" y="441"/>
                  <a:pt x="290" y="44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195">
            <a:extLst>
              <a:ext uri="{FF2B5EF4-FFF2-40B4-BE49-F238E27FC236}">
                <a16:creationId xmlns:a16="http://schemas.microsoft.com/office/drawing/2014/main" id="{8B03A315-AA2B-4208-883E-04C1767C1C08}"/>
              </a:ext>
            </a:extLst>
          </p:cNvPr>
          <p:cNvSpPr>
            <a:spLocks/>
          </p:cNvSpPr>
          <p:nvPr/>
        </p:nvSpPr>
        <p:spPr bwMode="auto">
          <a:xfrm rot="5400000" flipH="1">
            <a:off x="6997167" y="4553641"/>
            <a:ext cx="1469735" cy="2234598"/>
          </a:xfrm>
          <a:custGeom>
            <a:avLst/>
            <a:gdLst>
              <a:gd name="T0" fmla="*/ 269 w 290"/>
              <a:gd name="T1" fmla="*/ 0 h 441"/>
              <a:gd name="T2" fmla="*/ 136 w 290"/>
              <a:gd name="T3" fmla="*/ 220 h 441"/>
              <a:gd name="T4" fmla="*/ 0 w 290"/>
              <a:gd name="T5" fmla="*/ 436 h 441"/>
              <a:gd name="T6" fmla="*/ 21 w 290"/>
              <a:gd name="T7" fmla="*/ 441 h 441"/>
              <a:gd name="T8" fmla="*/ 151 w 290"/>
              <a:gd name="T9" fmla="*/ 235 h 441"/>
              <a:gd name="T10" fmla="*/ 290 w 290"/>
              <a:gd name="T11" fmla="*/ 2 h 441"/>
              <a:gd name="T12" fmla="*/ 269 w 290"/>
              <a:gd name="T13" fmla="*/ 0 h 441"/>
            </a:gdLst>
            <a:ahLst/>
            <a:cxnLst>
              <a:cxn ang="0">
                <a:pos x="T0" y="T1"/>
              </a:cxn>
              <a:cxn ang="0">
                <a:pos x="T2" y="T3"/>
              </a:cxn>
              <a:cxn ang="0">
                <a:pos x="T4" y="T5"/>
              </a:cxn>
              <a:cxn ang="0">
                <a:pos x="T6" y="T7"/>
              </a:cxn>
              <a:cxn ang="0">
                <a:pos x="T8" y="T9"/>
              </a:cxn>
              <a:cxn ang="0">
                <a:pos x="T10" y="T11"/>
              </a:cxn>
              <a:cxn ang="0">
                <a:pos x="T12" y="T13"/>
              </a:cxn>
            </a:cxnLst>
            <a:rect l="0" t="0" r="r" b="b"/>
            <a:pathLst>
              <a:path w="290" h="441">
                <a:moveTo>
                  <a:pt x="269" y="0"/>
                </a:moveTo>
                <a:cubicBezTo>
                  <a:pt x="254" y="101"/>
                  <a:pt x="196" y="159"/>
                  <a:pt x="136" y="220"/>
                </a:cubicBezTo>
                <a:cubicBezTo>
                  <a:pt x="79" y="278"/>
                  <a:pt x="21" y="338"/>
                  <a:pt x="0" y="436"/>
                </a:cubicBezTo>
                <a:cubicBezTo>
                  <a:pt x="7" y="437"/>
                  <a:pt x="14" y="438"/>
                  <a:pt x="21" y="441"/>
                </a:cubicBezTo>
                <a:cubicBezTo>
                  <a:pt x="40" y="348"/>
                  <a:pt x="94" y="293"/>
                  <a:pt x="151" y="235"/>
                </a:cubicBezTo>
                <a:cubicBezTo>
                  <a:pt x="212" y="173"/>
                  <a:pt x="274" y="110"/>
                  <a:pt x="290" y="2"/>
                </a:cubicBezTo>
                <a:cubicBezTo>
                  <a:pt x="284" y="2"/>
                  <a:pt x="276" y="2"/>
                  <a:pt x="269"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96">
            <a:extLst>
              <a:ext uri="{FF2B5EF4-FFF2-40B4-BE49-F238E27FC236}">
                <a16:creationId xmlns:a16="http://schemas.microsoft.com/office/drawing/2014/main" id="{AE2E0F46-2DCA-4FCF-80AE-C9F76F45E633}"/>
              </a:ext>
            </a:extLst>
          </p:cNvPr>
          <p:cNvSpPr>
            <a:spLocks/>
          </p:cNvSpPr>
          <p:nvPr/>
        </p:nvSpPr>
        <p:spPr bwMode="auto">
          <a:xfrm rot="5400000" flipH="1">
            <a:off x="9864864" y="4578281"/>
            <a:ext cx="1465450" cy="2198174"/>
          </a:xfrm>
          <a:custGeom>
            <a:avLst/>
            <a:gdLst>
              <a:gd name="T0" fmla="*/ 289 w 289"/>
              <a:gd name="T1" fmla="*/ 431 h 434"/>
              <a:gd name="T2" fmla="*/ 152 w 289"/>
              <a:gd name="T3" fmla="*/ 212 h 434"/>
              <a:gd name="T4" fmla="*/ 21 w 289"/>
              <a:gd name="T5" fmla="*/ 0 h 434"/>
              <a:gd name="T6" fmla="*/ 3 w 289"/>
              <a:gd name="T7" fmla="*/ 3 h 434"/>
              <a:gd name="T8" fmla="*/ 0 w 289"/>
              <a:gd name="T9" fmla="*/ 3 h 434"/>
              <a:gd name="T10" fmla="*/ 137 w 289"/>
              <a:gd name="T11" fmla="*/ 227 h 434"/>
              <a:gd name="T12" fmla="*/ 268 w 289"/>
              <a:gd name="T13" fmla="*/ 434 h 434"/>
              <a:gd name="T14" fmla="*/ 289 w 289"/>
              <a:gd name="T15" fmla="*/ 431 h 4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4">
                <a:moveTo>
                  <a:pt x="289" y="431"/>
                </a:moveTo>
                <a:cubicBezTo>
                  <a:pt x="269" y="331"/>
                  <a:pt x="210" y="270"/>
                  <a:pt x="152" y="212"/>
                </a:cubicBezTo>
                <a:cubicBezTo>
                  <a:pt x="94" y="153"/>
                  <a:pt x="39" y="96"/>
                  <a:pt x="21" y="0"/>
                </a:cubicBezTo>
                <a:cubicBezTo>
                  <a:pt x="15" y="2"/>
                  <a:pt x="9" y="3"/>
                  <a:pt x="3" y="3"/>
                </a:cubicBezTo>
                <a:cubicBezTo>
                  <a:pt x="2" y="3"/>
                  <a:pt x="1" y="3"/>
                  <a:pt x="0" y="3"/>
                </a:cubicBezTo>
                <a:cubicBezTo>
                  <a:pt x="19" y="106"/>
                  <a:pt x="79" y="167"/>
                  <a:pt x="137" y="227"/>
                </a:cubicBezTo>
                <a:cubicBezTo>
                  <a:pt x="195" y="285"/>
                  <a:pt x="250" y="341"/>
                  <a:pt x="268" y="434"/>
                </a:cubicBezTo>
                <a:cubicBezTo>
                  <a:pt x="275" y="432"/>
                  <a:pt x="282" y="431"/>
                  <a:pt x="289" y="43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200">
            <a:extLst>
              <a:ext uri="{FF2B5EF4-FFF2-40B4-BE49-F238E27FC236}">
                <a16:creationId xmlns:a16="http://schemas.microsoft.com/office/drawing/2014/main" id="{55BBE900-1E4C-4C6E-8734-1A730B78F9C2}"/>
              </a:ext>
            </a:extLst>
          </p:cNvPr>
          <p:cNvSpPr>
            <a:spLocks/>
          </p:cNvSpPr>
          <p:nvPr/>
        </p:nvSpPr>
        <p:spPr bwMode="auto">
          <a:xfrm rot="5400000" flipH="1">
            <a:off x="12752915" y="4578280"/>
            <a:ext cx="1465450" cy="2189606"/>
          </a:xfrm>
          <a:custGeom>
            <a:avLst/>
            <a:gdLst>
              <a:gd name="T0" fmla="*/ 286 w 289"/>
              <a:gd name="T1" fmla="*/ 2 h 432"/>
              <a:gd name="T2" fmla="*/ 268 w 289"/>
              <a:gd name="T3" fmla="*/ 0 h 432"/>
              <a:gd name="T4" fmla="*/ 136 w 289"/>
              <a:gd name="T5" fmla="*/ 211 h 432"/>
              <a:gd name="T6" fmla="*/ 0 w 289"/>
              <a:gd name="T7" fmla="*/ 429 h 432"/>
              <a:gd name="T8" fmla="*/ 21 w 289"/>
              <a:gd name="T9" fmla="*/ 432 h 432"/>
              <a:gd name="T10" fmla="*/ 151 w 289"/>
              <a:gd name="T11" fmla="*/ 226 h 432"/>
              <a:gd name="T12" fmla="*/ 289 w 289"/>
              <a:gd name="T13" fmla="*/ 2 h 432"/>
              <a:gd name="T14" fmla="*/ 286 w 289"/>
              <a:gd name="T15" fmla="*/ 2 h 4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2">
                <a:moveTo>
                  <a:pt x="286" y="2"/>
                </a:moveTo>
                <a:cubicBezTo>
                  <a:pt x="280" y="2"/>
                  <a:pt x="274" y="1"/>
                  <a:pt x="268" y="0"/>
                </a:cubicBezTo>
                <a:cubicBezTo>
                  <a:pt x="250" y="95"/>
                  <a:pt x="195" y="152"/>
                  <a:pt x="136" y="211"/>
                </a:cubicBezTo>
                <a:cubicBezTo>
                  <a:pt x="79" y="269"/>
                  <a:pt x="20" y="329"/>
                  <a:pt x="0" y="429"/>
                </a:cubicBezTo>
                <a:cubicBezTo>
                  <a:pt x="7" y="429"/>
                  <a:pt x="14" y="430"/>
                  <a:pt x="21" y="432"/>
                </a:cubicBezTo>
                <a:cubicBezTo>
                  <a:pt x="40" y="340"/>
                  <a:pt x="94" y="284"/>
                  <a:pt x="151" y="226"/>
                </a:cubicBezTo>
                <a:cubicBezTo>
                  <a:pt x="210" y="166"/>
                  <a:pt x="270" y="105"/>
                  <a:pt x="289" y="2"/>
                </a:cubicBezTo>
                <a:cubicBezTo>
                  <a:pt x="288" y="2"/>
                  <a:pt x="287" y="2"/>
                  <a:pt x="286" y="2"/>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Oval 197">
            <a:extLst>
              <a:ext uri="{FF2B5EF4-FFF2-40B4-BE49-F238E27FC236}">
                <a16:creationId xmlns:a16="http://schemas.microsoft.com/office/drawing/2014/main" id="{67909F1C-05AC-4720-AFDE-38CB65588EED}"/>
              </a:ext>
            </a:extLst>
          </p:cNvPr>
          <p:cNvSpPr>
            <a:spLocks noChangeArrowheads="1"/>
          </p:cNvSpPr>
          <p:nvPr/>
        </p:nvSpPr>
        <p:spPr bwMode="auto">
          <a:xfrm flipH="1">
            <a:off x="11340619" y="5711239"/>
            <a:ext cx="1371994" cy="1371997"/>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Oval 198">
            <a:extLst>
              <a:ext uri="{FF2B5EF4-FFF2-40B4-BE49-F238E27FC236}">
                <a16:creationId xmlns:a16="http://schemas.microsoft.com/office/drawing/2014/main" id="{20E545EC-0005-4921-B69B-079C8E62EADA}"/>
              </a:ext>
            </a:extLst>
          </p:cNvPr>
          <p:cNvSpPr>
            <a:spLocks noChangeArrowheads="1"/>
          </p:cNvSpPr>
          <p:nvPr/>
        </p:nvSpPr>
        <p:spPr bwMode="auto">
          <a:xfrm flipH="1">
            <a:off x="8452566" y="4270859"/>
            <a:ext cx="1371994" cy="1364702"/>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Oval 199">
            <a:extLst>
              <a:ext uri="{FF2B5EF4-FFF2-40B4-BE49-F238E27FC236}">
                <a16:creationId xmlns:a16="http://schemas.microsoft.com/office/drawing/2014/main" id="{C180CD86-AFCC-4059-BD07-84EA92296E79}"/>
              </a:ext>
            </a:extLst>
          </p:cNvPr>
          <p:cNvSpPr>
            <a:spLocks noChangeArrowheads="1"/>
          </p:cNvSpPr>
          <p:nvPr/>
        </p:nvSpPr>
        <p:spPr bwMode="auto">
          <a:xfrm flipH="1">
            <a:off x="2681819" y="4272675"/>
            <a:ext cx="1371994" cy="13610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Oval 201">
            <a:extLst>
              <a:ext uri="{FF2B5EF4-FFF2-40B4-BE49-F238E27FC236}">
                <a16:creationId xmlns:a16="http://schemas.microsoft.com/office/drawing/2014/main" id="{ED8957B0-4174-428B-99CE-65613A690A23}"/>
              </a:ext>
            </a:extLst>
          </p:cNvPr>
          <p:cNvSpPr>
            <a:spLocks noChangeArrowheads="1"/>
          </p:cNvSpPr>
          <p:nvPr/>
        </p:nvSpPr>
        <p:spPr bwMode="auto">
          <a:xfrm flipH="1">
            <a:off x="14230808" y="4267204"/>
            <a:ext cx="1371994" cy="1371997"/>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Oval 202">
            <a:extLst>
              <a:ext uri="{FF2B5EF4-FFF2-40B4-BE49-F238E27FC236}">
                <a16:creationId xmlns:a16="http://schemas.microsoft.com/office/drawing/2014/main" id="{D7F9CA69-1966-41E0-BC7E-16EAF4D9B041}"/>
              </a:ext>
            </a:extLst>
          </p:cNvPr>
          <p:cNvSpPr>
            <a:spLocks noChangeArrowheads="1"/>
          </p:cNvSpPr>
          <p:nvPr/>
        </p:nvSpPr>
        <p:spPr bwMode="auto">
          <a:xfrm flipH="1">
            <a:off x="5566659" y="5714881"/>
            <a:ext cx="1371994" cy="136470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Rectangle 8">
            <a:extLst>
              <a:ext uri="{FF2B5EF4-FFF2-40B4-BE49-F238E27FC236}">
                <a16:creationId xmlns:a16="http://schemas.microsoft.com/office/drawing/2014/main" id="{F3089824-E03A-4844-9843-0A9FC31A1168}"/>
              </a:ext>
            </a:extLst>
          </p:cNvPr>
          <p:cNvSpPr/>
          <p:nvPr/>
        </p:nvSpPr>
        <p:spPr>
          <a:xfrm>
            <a:off x="1426328" y="2889290"/>
            <a:ext cx="3882976"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8">
            <a:extLst>
              <a:ext uri="{FF2B5EF4-FFF2-40B4-BE49-F238E27FC236}">
                <a16:creationId xmlns:a16="http://schemas.microsoft.com/office/drawing/2014/main" id="{DD6CE7A0-AE3C-420D-9574-4013D04A6A4C}"/>
              </a:ext>
            </a:extLst>
          </p:cNvPr>
          <p:cNvSpPr/>
          <p:nvPr/>
        </p:nvSpPr>
        <p:spPr>
          <a:xfrm>
            <a:off x="7205960" y="28892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3555F9DF-7EC0-4735-A8DB-0DE3D02C3F76}"/>
              </a:ext>
            </a:extLst>
          </p:cNvPr>
          <p:cNvSpPr/>
          <p:nvPr/>
        </p:nvSpPr>
        <p:spPr>
          <a:xfrm>
            <a:off x="4316144" y="723155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8">
            <a:extLst>
              <a:ext uri="{FF2B5EF4-FFF2-40B4-BE49-F238E27FC236}">
                <a16:creationId xmlns:a16="http://schemas.microsoft.com/office/drawing/2014/main" id="{23C0555B-5A75-4BFD-A456-3DE34E5BC8E0}"/>
              </a:ext>
            </a:extLst>
          </p:cNvPr>
          <p:cNvSpPr/>
          <p:nvPr/>
        </p:nvSpPr>
        <p:spPr>
          <a:xfrm>
            <a:off x="10095776" y="723155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7" name="Rectangle 8">
            <a:extLst>
              <a:ext uri="{FF2B5EF4-FFF2-40B4-BE49-F238E27FC236}">
                <a16:creationId xmlns:a16="http://schemas.microsoft.com/office/drawing/2014/main" id="{8DFB2774-575E-410F-9C6A-F35B5966B514}"/>
              </a:ext>
            </a:extLst>
          </p:cNvPr>
          <p:cNvSpPr/>
          <p:nvPr/>
        </p:nvSpPr>
        <p:spPr>
          <a:xfrm>
            <a:off x="12985592" y="28892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8" name="Graphic 2">
            <a:extLst>
              <a:ext uri="{FF2B5EF4-FFF2-40B4-BE49-F238E27FC236}">
                <a16:creationId xmlns:a16="http://schemas.microsoft.com/office/drawing/2014/main" id="{E1366B64-17A6-496C-8FD6-4A1B896BAB0F}"/>
              </a:ext>
            </a:extLst>
          </p:cNvPr>
          <p:cNvGrpSpPr/>
          <p:nvPr/>
        </p:nvGrpSpPr>
        <p:grpSpPr>
          <a:xfrm>
            <a:off x="3033184" y="4623942"/>
            <a:ext cx="669264" cy="658520"/>
            <a:chOff x="13185684" y="3434558"/>
            <a:chExt cx="1234415" cy="1214603"/>
          </a:xfrm>
          <a:solidFill>
            <a:schemeClr val="bg1"/>
          </a:solidFill>
        </p:grpSpPr>
        <p:sp>
          <p:nvSpPr>
            <p:cNvPr id="19" name="Freeform: Shape 18">
              <a:extLst>
                <a:ext uri="{FF2B5EF4-FFF2-40B4-BE49-F238E27FC236}">
                  <a16:creationId xmlns:a16="http://schemas.microsoft.com/office/drawing/2014/main" id="{2BC577D1-64CC-4002-BD65-E14342C5E210}"/>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9632EA62-126A-4EBD-93B1-CFEFA894D92D}"/>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21" name="Freeform: Shape 20">
            <a:extLst>
              <a:ext uri="{FF2B5EF4-FFF2-40B4-BE49-F238E27FC236}">
                <a16:creationId xmlns:a16="http://schemas.microsoft.com/office/drawing/2014/main" id="{7ED85AEB-E868-4795-AF45-AD4FFA24C502}"/>
              </a:ext>
            </a:extLst>
          </p:cNvPr>
          <p:cNvSpPr/>
          <p:nvPr/>
        </p:nvSpPr>
        <p:spPr>
          <a:xfrm>
            <a:off x="5911437" y="6056009"/>
            <a:ext cx="682438" cy="68244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2" name="Graphic 4">
            <a:extLst>
              <a:ext uri="{FF2B5EF4-FFF2-40B4-BE49-F238E27FC236}">
                <a16:creationId xmlns:a16="http://schemas.microsoft.com/office/drawing/2014/main" id="{900A3F54-B664-4DF6-B976-4DDD4FBD36F2}"/>
              </a:ext>
            </a:extLst>
          </p:cNvPr>
          <p:cNvGrpSpPr/>
          <p:nvPr/>
        </p:nvGrpSpPr>
        <p:grpSpPr>
          <a:xfrm>
            <a:off x="8797291" y="4611921"/>
            <a:ext cx="682544" cy="682578"/>
            <a:chOff x="10884230" y="3442838"/>
            <a:chExt cx="1234377" cy="1234439"/>
          </a:xfrm>
          <a:solidFill>
            <a:schemeClr val="bg1"/>
          </a:solidFill>
        </p:grpSpPr>
        <p:sp>
          <p:nvSpPr>
            <p:cNvPr id="23" name="Freeform: Shape 22">
              <a:extLst>
                <a:ext uri="{FF2B5EF4-FFF2-40B4-BE49-F238E27FC236}">
                  <a16:creationId xmlns:a16="http://schemas.microsoft.com/office/drawing/2014/main" id="{01C615CB-AF4D-42F9-93BC-316AC3BA5924}"/>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FE0888B3-89CF-4160-9C14-9844434BBDB5}"/>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3E2DCBB5-9C69-4F51-A101-0D7CC45CF56B}"/>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C03DA5C9-2F85-4B4F-A33A-70B1C2BEB3AB}"/>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2717AC5C-5293-44BC-84F7-7B3D4EB8D094}"/>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5451B451-4E4F-4B6E-BACA-8AFFFFEC9140}"/>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9" name="Graphic 4">
            <a:extLst>
              <a:ext uri="{FF2B5EF4-FFF2-40B4-BE49-F238E27FC236}">
                <a16:creationId xmlns:a16="http://schemas.microsoft.com/office/drawing/2014/main" id="{E97E8393-D765-4533-B060-B1FBAA995B46}"/>
              </a:ext>
            </a:extLst>
          </p:cNvPr>
          <p:cNvGrpSpPr/>
          <p:nvPr/>
        </p:nvGrpSpPr>
        <p:grpSpPr>
          <a:xfrm>
            <a:off x="11685317" y="6055988"/>
            <a:ext cx="682598" cy="682498"/>
            <a:chOff x="13194714" y="5688212"/>
            <a:chExt cx="1234475" cy="1234293"/>
          </a:xfrm>
          <a:solidFill>
            <a:schemeClr val="bg1"/>
          </a:solidFill>
        </p:grpSpPr>
        <p:sp>
          <p:nvSpPr>
            <p:cNvPr id="30" name="Freeform: Shape 29">
              <a:extLst>
                <a:ext uri="{FF2B5EF4-FFF2-40B4-BE49-F238E27FC236}">
                  <a16:creationId xmlns:a16="http://schemas.microsoft.com/office/drawing/2014/main" id="{6ACDC29A-7C32-423B-AF78-F7BB86AB5FA1}"/>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DF7D63B8-AA22-4C0F-88DB-3DC4A091EFD0}"/>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2" name="Graphic 4">
            <a:extLst>
              <a:ext uri="{FF2B5EF4-FFF2-40B4-BE49-F238E27FC236}">
                <a16:creationId xmlns:a16="http://schemas.microsoft.com/office/drawing/2014/main" id="{1922066A-79BE-42AC-A372-47119DDC15B6}"/>
              </a:ext>
            </a:extLst>
          </p:cNvPr>
          <p:cNvGrpSpPr/>
          <p:nvPr/>
        </p:nvGrpSpPr>
        <p:grpSpPr>
          <a:xfrm>
            <a:off x="14575562" y="4611960"/>
            <a:ext cx="682486" cy="682484"/>
            <a:chOff x="10884251" y="7930615"/>
            <a:chExt cx="1234272" cy="1234272"/>
          </a:xfrm>
          <a:solidFill>
            <a:schemeClr val="bg1"/>
          </a:solidFill>
        </p:grpSpPr>
        <p:sp>
          <p:nvSpPr>
            <p:cNvPr id="33" name="Freeform: Shape 32">
              <a:extLst>
                <a:ext uri="{FF2B5EF4-FFF2-40B4-BE49-F238E27FC236}">
                  <a16:creationId xmlns:a16="http://schemas.microsoft.com/office/drawing/2014/main" id="{4293FA89-74DD-4593-9E31-1A1F0E761414}"/>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C0820C21-77D1-4CD1-8188-2173598B34A6}"/>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36EC8B18-7E62-49B9-995F-30113A2A2FB0}"/>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BD1C684A-957C-4BC5-8A4A-F664F501E569}"/>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B2ADEC9D-8D3A-47FF-A888-5B02558B9428}"/>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2CC61F74-4EA6-4D32-8EC2-5A739509084F}"/>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39" name="Google Shape;204;p13">
            <a:extLst>
              <a:ext uri="{FF2B5EF4-FFF2-40B4-BE49-F238E27FC236}">
                <a16:creationId xmlns:a16="http://schemas.microsoft.com/office/drawing/2014/main" id="{24F9B5AC-D89E-40BB-B4FA-38D3416A16D6}"/>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Process</a:t>
            </a:r>
            <a:endParaRPr lang="en-US" sz="6000">
              <a:latin typeface="Outfit Black" pitchFamily="2" charset="0"/>
            </a:endParaRPr>
          </a:p>
        </p:txBody>
      </p:sp>
    </p:spTree>
    <p:extLst>
      <p:ext uri="{BB962C8B-B14F-4D97-AF65-F5344CB8AC3E}">
        <p14:creationId xmlns:p14="http://schemas.microsoft.com/office/powerpoint/2010/main" val="35660406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9"/>
                                        </p:tgtEl>
                                        <p:attrNameLst>
                                          <p:attrName>style.visibility</p:attrName>
                                        </p:attrNameLst>
                                      </p:cBhvr>
                                      <p:to>
                                        <p:strVal val="visible"/>
                                      </p:to>
                                    </p:set>
                                    <p:anim to="" calcmode="lin" valueType="num">
                                      <p:cBhvr>
                                        <p:cTn id="7" dur="750" fill="hold">
                                          <p:stCondLst>
                                            <p:cond delay="0"/>
                                          </p:stCondLst>
                                        </p:cTn>
                                        <p:tgtEl>
                                          <p:spTgt spid="3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9"/>
                                        </p:tgtEl>
                                      </p:cBhvr>
                                    </p:animEffect>
                                  </p:childTnLst>
                                </p:cTn>
                              </p:par>
                            </p:childTnLst>
                          </p:cTn>
                        </p:par>
                        <p:par>
                          <p:cTn id="9" fill="hold">
                            <p:stCondLst>
                              <p:cond delay="885"/>
                            </p:stCondLst>
                            <p:childTnLst>
                              <p:par>
                                <p:cTn id="10" presetID="53" presetClass="entr" presetSubtype="16"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p:cTn id="32" dur="500" fill="hold"/>
                                        <p:tgtEl>
                                          <p:spTgt spid="11"/>
                                        </p:tgtEl>
                                        <p:attrNameLst>
                                          <p:attrName>ppt_w</p:attrName>
                                        </p:attrNameLst>
                                      </p:cBhvr>
                                      <p:tavLst>
                                        <p:tav tm="0">
                                          <p:val>
                                            <p:fltVal val="0"/>
                                          </p:val>
                                        </p:tav>
                                        <p:tav tm="100000">
                                          <p:val>
                                            <p:strVal val="#ppt_w"/>
                                          </p:val>
                                        </p:tav>
                                      </p:tavLst>
                                    </p:anim>
                                    <p:anim calcmode="lin" valueType="num">
                                      <p:cBhvr>
                                        <p:cTn id="33" dur="500" fill="hold"/>
                                        <p:tgtEl>
                                          <p:spTgt spid="11"/>
                                        </p:tgtEl>
                                        <p:attrNameLst>
                                          <p:attrName>ppt_h</p:attrName>
                                        </p:attrNameLst>
                                      </p:cBhvr>
                                      <p:tavLst>
                                        <p:tav tm="0">
                                          <p:val>
                                            <p:fltVal val="0"/>
                                          </p:val>
                                        </p:tav>
                                        <p:tav tm="100000">
                                          <p:val>
                                            <p:strVal val="#ppt_h"/>
                                          </p:val>
                                        </p:tav>
                                      </p:tavLst>
                                    </p:anim>
                                    <p:animEffect transition="in" filter="fade">
                                      <p:cBhvr>
                                        <p:cTn id="34" dur="500"/>
                                        <p:tgtEl>
                                          <p:spTgt spid="11"/>
                                        </p:tgtEl>
                                      </p:cBhvr>
                                    </p:animEffect>
                                  </p:childTnLst>
                                </p:cTn>
                              </p:par>
                            </p:childTnLst>
                          </p:cTn>
                        </p:par>
                        <p:par>
                          <p:cTn id="35" fill="hold">
                            <p:stCondLst>
                              <p:cond delay="1385"/>
                            </p:stCondLst>
                            <p:childTnLst>
                              <p:par>
                                <p:cTn id="36" presetID="10" presetClass="entr" presetSubtype="0" fill="hold" grpId="0"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fade">
                                      <p:cBhvr>
                                        <p:cTn id="41" dur="500"/>
                                        <p:tgtEl>
                                          <p:spTgt spid="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500"/>
                                        <p:tgtEl>
                                          <p:spTgt spid="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1885"/>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500"/>
                                        <p:tgtEl>
                                          <p:spTgt spid="13"/>
                                        </p:tgtEl>
                                      </p:cBhvr>
                                    </p:animEffect>
                                  </p:childTnLst>
                                </p:cTn>
                              </p:par>
                            </p:childTnLst>
                          </p:cTn>
                        </p:par>
                        <p:par>
                          <p:cTn id="57" fill="hold">
                            <p:stCondLst>
                              <p:cond delay="2385"/>
                            </p:stCondLst>
                            <p:childTnLst>
                              <p:par>
                                <p:cTn id="58" presetID="53" presetClass="entr" presetSubtype="16"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 calcmode="lin" valueType="num">
                                      <p:cBhvr>
                                        <p:cTn id="60" dur="500" fill="hold"/>
                                        <p:tgtEl>
                                          <p:spTgt spid="21"/>
                                        </p:tgtEl>
                                        <p:attrNameLst>
                                          <p:attrName>ppt_w</p:attrName>
                                        </p:attrNameLst>
                                      </p:cBhvr>
                                      <p:tavLst>
                                        <p:tav tm="0">
                                          <p:val>
                                            <p:fltVal val="0"/>
                                          </p:val>
                                        </p:tav>
                                        <p:tav tm="100000">
                                          <p:val>
                                            <p:strVal val="#ppt_w"/>
                                          </p:val>
                                        </p:tav>
                                      </p:tavLst>
                                    </p:anim>
                                    <p:anim calcmode="lin" valueType="num">
                                      <p:cBhvr>
                                        <p:cTn id="61" dur="500" fill="hold"/>
                                        <p:tgtEl>
                                          <p:spTgt spid="21"/>
                                        </p:tgtEl>
                                        <p:attrNameLst>
                                          <p:attrName>ppt_h</p:attrName>
                                        </p:attrNameLst>
                                      </p:cBhvr>
                                      <p:tavLst>
                                        <p:tav tm="0">
                                          <p:val>
                                            <p:fltVal val="0"/>
                                          </p:val>
                                        </p:tav>
                                        <p:tav tm="100000">
                                          <p:val>
                                            <p:strVal val="#ppt_h"/>
                                          </p:val>
                                        </p:tav>
                                      </p:tavLst>
                                    </p:anim>
                                    <p:animEffect transition="in" filter="fade">
                                      <p:cBhvr>
                                        <p:cTn id="62" dur="5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fade">
                                      <p:cBhvr>
                                        <p:cTn id="65" dur="500"/>
                                        <p:tgtEl>
                                          <p:spTgt spid="15"/>
                                        </p:tgtEl>
                                      </p:cBhvr>
                                    </p:animEffect>
                                  </p:childTnLst>
                                </p:cTn>
                              </p:par>
                            </p:childTnLst>
                          </p:cTn>
                        </p:par>
                        <p:par>
                          <p:cTn id="66" fill="hold">
                            <p:stCondLst>
                              <p:cond delay="2885"/>
                            </p:stCondLst>
                            <p:childTnLst>
                              <p:par>
                                <p:cTn id="67" presetID="53" presetClass="entr" presetSubtype="16" fill="hold" nodeType="afterEffect">
                                  <p:stCondLst>
                                    <p:cond delay="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500"/>
                                        <p:tgtEl>
                                          <p:spTgt spid="14"/>
                                        </p:tgtEl>
                                      </p:cBhvr>
                                    </p:animEffect>
                                  </p:childTnLst>
                                </p:cTn>
                              </p:par>
                            </p:childTnLst>
                          </p:cTn>
                        </p:par>
                        <p:par>
                          <p:cTn id="75" fill="hold">
                            <p:stCondLst>
                              <p:cond delay="3385"/>
                            </p:stCondLst>
                            <p:childTnLst>
                              <p:par>
                                <p:cTn id="76" presetID="53" presetClass="entr" presetSubtype="16" fill="hold" nodeType="afterEffect">
                                  <p:stCondLst>
                                    <p:cond delay="0"/>
                                  </p:stCondLst>
                                  <p:childTnLst>
                                    <p:set>
                                      <p:cBhvr>
                                        <p:cTn id="77" dur="1" fill="hold">
                                          <p:stCondLst>
                                            <p:cond delay="0"/>
                                          </p:stCondLst>
                                        </p:cTn>
                                        <p:tgtEl>
                                          <p:spTgt spid="29"/>
                                        </p:tgtEl>
                                        <p:attrNameLst>
                                          <p:attrName>style.visibility</p:attrName>
                                        </p:attrNameLst>
                                      </p:cBhvr>
                                      <p:to>
                                        <p:strVal val="visible"/>
                                      </p:to>
                                    </p:set>
                                    <p:anim calcmode="lin" valueType="num">
                                      <p:cBhvr>
                                        <p:cTn id="78" dur="500" fill="hold"/>
                                        <p:tgtEl>
                                          <p:spTgt spid="29"/>
                                        </p:tgtEl>
                                        <p:attrNameLst>
                                          <p:attrName>ppt_w</p:attrName>
                                        </p:attrNameLst>
                                      </p:cBhvr>
                                      <p:tavLst>
                                        <p:tav tm="0">
                                          <p:val>
                                            <p:fltVal val="0"/>
                                          </p:val>
                                        </p:tav>
                                        <p:tav tm="100000">
                                          <p:val>
                                            <p:strVal val="#ppt_w"/>
                                          </p:val>
                                        </p:tav>
                                      </p:tavLst>
                                    </p:anim>
                                    <p:anim calcmode="lin" valueType="num">
                                      <p:cBhvr>
                                        <p:cTn id="79" dur="500" fill="hold"/>
                                        <p:tgtEl>
                                          <p:spTgt spid="29"/>
                                        </p:tgtEl>
                                        <p:attrNameLst>
                                          <p:attrName>ppt_h</p:attrName>
                                        </p:attrNameLst>
                                      </p:cBhvr>
                                      <p:tavLst>
                                        <p:tav tm="0">
                                          <p:val>
                                            <p:fltVal val="0"/>
                                          </p:val>
                                        </p:tav>
                                        <p:tav tm="100000">
                                          <p:val>
                                            <p:strVal val="#ppt_h"/>
                                          </p:val>
                                        </p:tav>
                                      </p:tavLst>
                                    </p:anim>
                                    <p:animEffect transition="in" filter="fade">
                                      <p:cBhvr>
                                        <p:cTn id="80" dur="500"/>
                                        <p:tgtEl>
                                          <p:spTgt spid="2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6"/>
                                        </p:tgtEl>
                                        <p:attrNameLst>
                                          <p:attrName>style.visibility</p:attrName>
                                        </p:attrNameLst>
                                      </p:cBhvr>
                                      <p:to>
                                        <p:strVal val="visible"/>
                                      </p:to>
                                    </p:set>
                                    <p:animEffect transition="in" filter="fade">
                                      <p:cBhvr>
                                        <p:cTn id="83" dur="500"/>
                                        <p:tgtEl>
                                          <p:spTgt spid="16"/>
                                        </p:tgtEl>
                                      </p:cBhvr>
                                    </p:animEffect>
                                  </p:childTnLst>
                                </p:cTn>
                              </p:par>
                            </p:childTnLst>
                          </p:cTn>
                        </p:par>
                        <p:par>
                          <p:cTn id="84" fill="hold">
                            <p:stCondLst>
                              <p:cond delay="3885"/>
                            </p:stCondLst>
                            <p:childTnLst>
                              <p:par>
                                <p:cTn id="85" presetID="53" presetClass="entr" presetSubtype="16" fill="hold" nodeType="after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17"/>
                                        </p:tgtEl>
                                        <p:attrNameLst>
                                          <p:attrName>style.visibility</p:attrName>
                                        </p:attrNameLst>
                                      </p:cBhvr>
                                      <p:to>
                                        <p:strVal val="visible"/>
                                      </p:to>
                                    </p:set>
                                    <p:animEffect transition="in" filter="fade">
                                      <p:cBhvr>
                                        <p:cTn id="9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p:bldP spid="14" grpId="0"/>
      <p:bldP spid="15" grpId="0"/>
      <p:bldP spid="16" grpId="0"/>
      <p:bldP spid="17" grpId="0"/>
      <p:bldP spid="21" grpId="0" animBg="1"/>
      <p:bldP spid="39"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7CC86A3-E128-4E6C-A2BC-9BE3D96C9B34}"/>
              </a:ext>
            </a:extLst>
          </p:cNvPr>
          <p:cNvSpPr txBox="1"/>
          <p:nvPr/>
        </p:nvSpPr>
        <p:spPr>
          <a:xfrm>
            <a:off x="8517199" y="4589502"/>
            <a:ext cx="3695122" cy="11079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a:latin typeface="Outfit Black" pitchFamily="2" charset="0"/>
              </a:rPr>
              <a:t>Hello!</a:t>
            </a: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9A4A368-7951-48DB-A8F6-BAF1D1E00DF8}"/>
              </a:ext>
            </a:extLst>
          </p:cNvPr>
          <p:cNvSpPr/>
          <p:nvPr/>
        </p:nvSpPr>
        <p:spPr>
          <a:xfrm>
            <a:off x="12700000" y="3422740"/>
            <a:ext cx="3972559" cy="3441520"/>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a:t>
            </a:r>
          </a:p>
        </p:txBody>
      </p:sp>
      <p:sp>
        <p:nvSpPr>
          <p:cNvPr id="5" name="Picture Placeholder 4">
            <a:extLst>
              <a:ext uri="{FF2B5EF4-FFF2-40B4-BE49-F238E27FC236}">
                <a16:creationId xmlns:a16="http://schemas.microsoft.com/office/drawing/2014/main" id="{FDF7906C-FD4D-4407-8492-B3FF1D940441}"/>
              </a:ext>
            </a:extLst>
          </p:cNvPr>
          <p:cNvSpPr>
            <a:spLocks noGrp="1"/>
          </p:cNvSpPr>
          <p:nvPr>
            <p:ph type="pic" sz="quarter" idx="10"/>
          </p:nvPr>
        </p:nvSpPr>
        <p:spPr/>
      </p:sp>
    </p:spTree>
    <p:extLst>
      <p:ext uri="{BB962C8B-B14F-4D97-AF65-F5344CB8AC3E}">
        <p14:creationId xmlns:p14="http://schemas.microsoft.com/office/powerpoint/2010/main" val="16305969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863"/>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F62431E-0335-4CD6-AF45-24910A953E04}"/>
              </a:ext>
            </a:extLst>
          </p:cNvPr>
          <p:cNvGraphicFramePr>
            <a:graphicFrameLocks noGrp="1"/>
          </p:cNvGraphicFramePr>
          <p:nvPr>
            <p:extLst>
              <p:ext uri="{D42A27DB-BD31-4B8C-83A1-F6EECF244321}">
                <p14:modId xmlns:p14="http://schemas.microsoft.com/office/powerpoint/2010/main" val="776689076"/>
              </p:ext>
            </p:extLst>
          </p:nvPr>
        </p:nvGraphicFramePr>
        <p:xfrm>
          <a:off x="1333500" y="2971800"/>
          <a:ext cx="15582900" cy="5410202"/>
        </p:xfrm>
        <a:graphic>
          <a:graphicData uri="http://schemas.openxmlformats.org/drawingml/2006/table">
            <a:tbl>
              <a:tblPr firstRow="1" bandRow="1">
                <a:tableStyleId>{5C22544A-7EE6-4342-B048-85BDC9FD1C3A}</a:tableStyleId>
              </a:tblPr>
              <a:tblGrid>
                <a:gridCol w="3116580">
                  <a:extLst>
                    <a:ext uri="{9D8B030D-6E8A-4147-A177-3AD203B41FA5}">
                      <a16:colId xmlns:a16="http://schemas.microsoft.com/office/drawing/2014/main" val="20000"/>
                    </a:ext>
                  </a:extLst>
                </a:gridCol>
                <a:gridCol w="3116580">
                  <a:extLst>
                    <a:ext uri="{9D8B030D-6E8A-4147-A177-3AD203B41FA5}">
                      <a16:colId xmlns:a16="http://schemas.microsoft.com/office/drawing/2014/main" val="20001"/>
                    </a:ext>
                  </a:extLst>
                </a:gridCol>
                <a:gridCol w="3116580">
                  <a:extLst>
                    <a:ext uri="{9D8B030D-6E8A-4147-A177-3AD203B41FA5}">
                      <a16:colId xmlns:a16="http://schemas.microsoft.com/office/drawing/2014/main" val="20002"/>
                    </a:ext>
                  </a:extLst>
                </a:gridCol>
                <a:gridCol w="3116580">
                  <a:extLst>
                    <a:ext uri="{9D8B030D-6E8A-4147-A177-3AD203B41FA5}">
                      <a16:colId xmlns:a16="http://schemas.microsoft.com/office/drawing/2014/main" val="20003"/>
                    </a:ext>
                  </a:extLst>
                </a:gridCol>
                <a:gridCol w="3116580">
                  <a:extLst>
                    <a:ext uri="{9D8B030D-6E8A-4147-A177-3AD203B41FA5}">
                      <a16:colId xmlns:a16="http://schemas.microsoft.com/office/drawing/2014/main" val="20004"/>
                    </a:ext>
                  </a:extLst>
                </a:gridCol>
              </a:tblGrid>
              <a:tr h="772886">
                <a:tc>
                  <a:txBody>
                    <a:bodyPr/>
                    <a:lstStyle/>
                    <a:p>
                      <a:pPr algn="ctr"/>
                      <a:r>
                        <a:rPr lang="en-US" altLang="zh-CN" sz="1800" b="0">
                          <a:latin typeface="+mj-lt"/>
                          <a:ea typeface="方正硬笔楷书简体" panose="03000509000000000000" pitchFamily="65" charset="-122"/>
                        </a:rPr>
                        <a:t>Basic</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tc>
                  <a:txBody>
                    <a:bodyPr/>
                    <a:lstStyle/>
                    <a:p>
                      <a:pPr algn="ctr"/>
                      <a:r>
                        <a:rPr lang="en-US" altLang="zh-CN" sz="1800" b="0">
                          <a:latin typeface="+mj-lt"/>
                          <a:ea typeface="方正硬笔楷书简体" panose="03000509000000000000" pitchFamily="65" charset="-122"/>
                        </a:rPr>
                        <a:t>Economy</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2"/>
                    </a:solidFill>
                  </a:tcPr>
                </a:tc>
                <a:tc>
                  <a:txBody>
                    <a:bodyPr/>
                    <a:lstStyle/>
                    <a:p>
                      <a:pPr algn="ctr"/>
                      <a:r>
                        <a:rPr lang="en-US" altLang="zh-CN" sz="1800" b="0">
                          <a:latin typeface="+mj-lt"/>
                          <a:ea typeface="方正硬笔楷书简体" panose="03000509000000000000" pitchFamily="65" charset="-122"/>
                        </a:rPr>
                        <a:t>Normal</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tc>
                  <a:txBody>
                    <a:bodyPr/>
                    <a:lstStyle/>
                    <a:p>
                      <a:pPr algn="ctr"/>
                      <a:r>
                        <a:rPr lang="en-US" altLang="zh-CN" sz="1800" b="0">
                          <a:latin typeface="+mj-lt"/>
                          <a:ea typeface="方正硬笔楷书简体" panose="03000509000000000000" pitchFamily="65" charset="-122"/>
                        </a:rPr>
                        <a:t>Professional</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2"/>
                    </a:solidFill>
                  </a:tcPr>
                </a:tc>
                <a:tc>
                  <a:txBody>
                    <a:bodyPr/>
                    <a:lstStyle/>
                    <a:p>
                      <a:pPr algn="ctr"/>
                      <a:r>
                        <a:rPr lang="en-US" altLang="zh-CN" sz="1800" b="0">
                          <a:latin typeface="+mj-lt"/>
                          <a:ea typeface="方正硬笔楷书简体" panose="03000509000000000000" pitchFamily="65" charset="-122"/>
                        </a:rPr>
                        <a:t>Premier</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772886">
                <a:tc>
                  <a:txBody>
                    <a:bodyPr/>
                    <a:lstStyle/>
                    <a:p>
                      <a:pPr algn="ct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1"/>
                  </a:ext>
                </a:extLst>
              </a:tr>
              <a:tr h="77288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3"/>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Fifth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5"/>
                  </a:ext>
                </a:extLst>
              </a:tr>
              <a:tr h="772886">
                <a:tc>
                  <a:txBody>
                    <a:bodyPr/>
                    <a:lstStyle/>
                    <a:p>
                      <a:pPr algn="ctr"/>
                      <a:r>
                        <a:rPr lang="en-US" altLang="zh-CN" sz="2400" b="0">
                          <a:solidFill>
                            <a:schemeClr val="accent1"/>
                          </a:solidFill>
                          <a:latin typeface="Outfit Black" pitchFamily="2" charset="0"/>
                          <a:ea typeface="Microsoft YaHei Light" panose="020B0502040204020203" pitchFamily="34" charset="-122"/>
                        </a:rPr>
                        <a:t>FREE</a:t>
                      </a:r>
                      <a:endParaRPr lang="zh-CN" altLang="en-US" sz="2400" b="0">
                        <a:solidFill>
                          <a:schemeClr val="accent1"/>
                        </a:solidFill>
                        <a:latin typeface="Outfit Black" pitchFamily="2" charset="0"/>
                        <a:ea typeface="Microsoft YaHei Light" panose="020B0502040204020203" pitchFamily="34"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2"/>
                          </a:solidFill>
                          <a:latin typeface="Outfit Black" pitchFamily="2" charset="0"/>
                          <a:ea typeface="Microsoft YaHei Light" panose="020B0502040204020203" pitchFamily="34" charset="-122"/>
                          <a:cs typeface="+mn-cs"/>
                        </a:rPr>
                        <a:t>$199.9</a:t>
                      </a:r>
                      <a:endParaRPr lang="zh-CN" altLang="en-US" sz="2400" b="0" kern="1200">
                        <a:solidFill>
                          <a:schemeClr val="accent2"/>
                        </a:solidFill>
                        <a:latin typeface="Outfit Black"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1"/>
                          </a:solidFill>
                          <a:latin typeface="Outfit Black" pitchFamily="2" charset="0"/>
                          <a:ea typeface="Microsoft YaHei Light" panose="020B0502040204020203" pitchFamily="34" charset="-122"/>
                          <a:cs typeface="+mn-cs"/>
                        </a:rPr>
                        <a:t>$299.9</a:t>
                      </a:r>
                      <a:endParaRPr lang="zh-CN" altLang="en-US" sz="2400" b="0" kern="1200">
                        <a:solidFill>
                          <a:schemeClr val="accent1"/>
                        </a:solidFill>
                        <a:latin typeface="Outfit Black"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2"/>
                          </a:solidFill>
                          <a:latin typeface="Outfit Black" pitchFamily="2" charset="0"/>
                          <a:ea typeface="Microsoft YaHei Light" panose="020B0502040204020203" pitchFamily="34" charset="-122"/>
                          <a:cs typeface="+mn-cs"/>
                        </a:rPr>
                        <a:t>$399.9</a:t>
                      </a:r>
                      <a:endParaRPr lang="zh-CN" altLang="en-US" sz="2400" b="0" kern="1200">
                        <a:solidFill>
                          <a:schemeClr val="accent2"/>
                        </a:solidFill>
                        <a:latin typeface="Outfit Black"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1"/>
                          </a:solidFill>
                          <a:latin typeface="Outfit Black" pitchFamily="2" charset="0"/>
                          <a:ea typeface="Microsoft YaHei Light" panose="020B0502040204020203" pitchFamily="34" charset="-122"/>
                          <a:cs typeface="+mn-cs"/>
                        </a:rPr>
                        <a:t>$499.9</a:t>
                      </a:r>
                      <a:endParaRPr lang="zh-CN" altLang="en-US" sz="2400" b="0" kern="1200">
                        <a:solidFill>
                          <a:schemeClr val="accent1"/>
                        </a:solidFill>
                        <a:latin typeface="Outfit Black"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bl>
          </a:graphicData>
        </a:graphic>
      </p:graphicFrame>
      <p:sp>
        <p:nvSpPr>
          <p:cNvPr id="3" name="Google Shape;204;p13">
            <a:extLst>
              <a:ext uri="{FF2B5EF4-FFF2-40B4-BE49-F238E27FC236}">
                <a16:creationId xmlns:a16="http://schemas.microsoft.com/office/drawing/2014/main" id="{70D52B88-6269-4151-A110-AF4BCEC01DD7}"/>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Price Table</a:t>
            </a:r>
          </a:p>
        </p:txBody>
      </p:sp>
    </p:spTree>
    <p:extLst>
      <p:ext uri="{BB962C8B-B14F-4D97-AF65-F5344CB8AC3E}">
        <p14:creationId xmlns:p14="http://schemas.microsoft.com/office/powerpoint/2010/main" val="26780291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 name="Google Shape;204;p13">
            <a:extLst>
              <a:ext uri="{FF2B5EF4-FFF2-40B4-BE49-F238E27FC236}">
                <a16:creationId xmlns:a16="http://schemas.microsoft.com/office/drawing/2014/main" id="{77ECBD1B-24F5-43BF-98E6-106B4E2279D0}"/>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World Map</a:t>
            </a:r>
            <a:endParaRPr lang="en-US" sz="6000">
              <a:latin typeface="Outfit Black" pitchFamily="2" charset="0"/>
            </a:endParaRPr>
          </a:p>
        </p:txBody>
      </p:sp>
      <p:grpSp>
        <p:nvGrpSpPr>
          <p:cNvPr id="200" name="Group 10">
            <a:extLst>
              <a:ext uri="{FF2B5EF4-FFF2-40B4-BE49-F238E27FC236}">
                <a16:creationId xmlns:a16="http://schemas.microsoft.com/office/drawing/2014/main" id="{DF7B6E51-18BA-4740-BBA3-0D24824572BE}"/>
              </a:ext>
            </a:extLst>
          </p:cNvPr>
          <p:cNvGrpSpPr/>
          <p:nvPr/>
        </p:nvGrpSpPr>
        <p:grpSpPr>
          <a:xfrm>
            <a:off x="3690078" y="3033058"/>
            <a:ext cx="11572486" cy="5474826"/>
            <a:chOff x="1648185" y="1123951"/>
            <a:chExt cx="6117256" cy="2894012"/>
          </a:xfrm>
          <a:solidFill>
            <a:schemeClr val="bg1">
              <a:lumMod val="85000"/>
            </a:schemeClr>
          </a:solidFill>
        </p:grpSpPr>
        <p:sp>
          <p:nvSpPr>
            <p:cNvPr id="201" name="Freeform 6">
              <a:extLst>
                <a:ext uri="{FF2B5EF4-FFF2-40B4-BE49-F238E27FC236}">
                  <a16:creationId xmlns:a16="http://schemas.microsoft.com/office/drawing/2014/main" id="{6046EE52-E4F2-43D6-B0F3-EC193093FB12}"/>
                </a:ext>
              </a:extLst>
            </p:cNvPr>
            <p:cNvSpPr>
              <a:spLocks/>
            </p:cNvSpPr>
            <p:nvPr/>
          </p:nvSpPr>
          <p:spPr bwMode="auto">
            <a:xfrm>
              <a:off x="2837189" y="1217456"/>
              <a:ext cx="46175" cy="24242"/>
            </a:xfrm>
            <a:custGeom>
              <a:avLst/>
              <a:gdLst>
                <a:gd name="T0" fmla="*/ 9 w 17"/>
                <a:gd name="T1" fmla="*/ 1 h 9"/>
                <a:gd name="T2" fmla="*/ 10 w 17"/>
                <a:gd name="T3" fmla="*/ 2 h 9"/>
                <a:gd name="T4" fmla="*/ 13 w 17"/>
                <a:gd name="T5" fmla="*/ 8 h 9"/>
                <a:gd name="T6" fmla="*/ 6 w 17"/>
                <a:gd name="T7" fmla="*/ 5 h 9"/>
                <a:gd name="T8" fmla="*/ 9 w 17"/>
                <a:gd name="T9" fmla="*/ 1 h 9"/>
              </a:gdLst>
              <a:ahLst/>
              <a:cxnLst>
                <a:cxn ang="0">
                  <a:pos x="T0" y="T1"/>
                </a:cxn>
                <a:cxn ang="0">
                  <a:pos x="T2" y="T3"/>
                </a:cxn>
                <a:cxn ang="0">
                  <a:pos x="T4" y="T5"/>
                </a:cxn>
                <a:cxn ang="0">
                  <a:pos x="T6" y="T7"/>
                </a:cxn>
                <a:cxn ang="0">
                  <a:pos x="T8" y="T9"/>
                </a:cxn>
              </a:cxnLst>
              <a:rect l="0" t="0" r="r" b="b"/>
              <a:pathLst>
                <a:path w="17" h="9">
                  <a:moveTo>
                    <a:pt x="9" y="1"/>
                  </a:moveTo>
                  <a:cubicBezTo>
                    <a:pt x="10" y="0"/>
                    <a:pt x="10" y="1"/>
                    <a:pt x="10" y="2"/>
                  </a:cubicBezTo>
                  <a:cubicBezTo>
                    <a:pt x="12" y="5"/>
                    <a:pt x="17" y="5"/>
                    <a:pt x="13" y="8"/>
                  </a:cubicBezTo>
                  <a:cubicBezTo>
                    <a:pt x="9" y="9"/>
                    <a:pt x="11" y="3"/>
                    <a:pt x="6" y="5"/>
                  </a:cubicBezTo>
                  <a:cubicBezTo>
                    <a:pt x="0" y="3"/>
                    <a:pt x="12" y="5"/>
                    <a:pt x="9"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02" name="Freeform 7">
              <a:extLst>
                <a:ext uri="{FF2B5EF4-FFF2-40B4-BE49-F238E27FC236}">
                  <a16:creationId xmlns:a16="http://schemas.microsoft.com/office/drawing/2014/main" id="{C1DF860F-066A-4AA3-8EE5-D74E4E6BFEB4}"/>
                </a:ext>
              </a:extLst>
            </p:cNvPr>
            <p:cNvSpPr>
              <a:spLocks/>
            </p:cNvSpPr>
            <p:nvPr/>
          </p:nvSpPr>
          <p:spPr bwMode="auto">
            <a:xfrm>
              <a:off x="3455933" y="1217456"/>
              <a:ext cx="84270" cy="46175"/>
            </a:xfrm>
            <a:custGeom>
              <a:avLst/>
              <a:gdLst>
                <a:gd name="T0" fmla="*/ 29 w 31"/>
                <a:gd name="T1" fmla="*/ 12 h 17"/>
                <a:gd name="T2" fmla="*/ 18 w 31"/>
                <a:gd name="T3" fmla="*/ 15 h 17"/>
                <a:gd name="T4" fmla="*/ 3 w 31"/>
                <a:gd name="T5" fmla="*/ 15 h 17"/>
                <a:gd name="T6" fmla="*/ 0 w 31"/>
                <a:gd name="T7" fmla="*/ 12 h 17"/>
                <a:gd name="T8" fmla="*/ 23 w 31"/>
                <a:gd name="T9" fmla="*/ 1 h 17"/>
                <a:gd name="T10" fmla="*/ 28 w 31"/>
                <a:gd name="T11" fmla="*/ 4 h 17"/>
                <a:gd name="T12" fmla="*/ 25 w 31"/>
                <a:gd name="T13" fmla="*/ 5 h 17"/>
                <a:gd name="T14" fmla="*/ 29 w 31"/>
                <a:gd name="T15" fmla="*/ 1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7">
                  <a:moveTo>
                    <a:pt x="29" y="12"/>
                  </a:moveTo>
                  <a:cubicBezTo>
                    <a:pt x="25" y="13"/>
                    <a:pt x="18" y="11"/>
                    <a:pt x="18" y="15"/>
                  </a:cubicBezTo>
                  <a:cubicBezTo>
                    <a:pt x="15" y="13"/>
                    <a:pt x="9" y="17"/>
                    <a:pt x="3" y="15"/>
                  </a:cubicBezTo>
                  <a:cubicBezTo>
                    <a:pt x="3" y="13"/>
                    <a:pt x="2" y="13"/>
                    <a:pt x="0" y="12"/>
                  </a:cubicBezTo>
                  <a:cubicBezTo>
                    <a:pt x="3" y="4"/>
                    <a:pt x="11" y="0"/>
                    <a:pt x="23" y="1"/>
                  </a:cubicBezTo>
                  <a:cubicBezTo>
                    <a:pt x="22" y="5"/>
                    <a:pt x="27" y="2"/>
                    <a:pt x="28" y="4"/>
                  </a:cubicBezTo>
                  <a:cubicBezTo>
                    <a:pt x="29" y="5"/>
                    <a:pt x="25" y="5"/>
                    <a:pt x="25" y="5"/>
                  </a:cubicBezTo>
                  <a:cubicBezTo>
                    <a:pt x="25" y="7"/>
                    <a:pt x="31" y="6"/>
                    <a:pt x="29" y="1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03" name="Freeform 8">
              <a:extLst>
                <a:ext uri="{FF2B5EF4-FFF2-40B4-BE49-F238E27FC236}">
                  <a16:creationId xmlns:a16="http://schemas.microsoft.com/office/drawing/2014/main" id="{DC1FB57F-C9C7-4871-AB0A-93A892DFDE91}"/>
                </a:ext>
              </a:extLst>
            </p:cNvPr>
            <p:cNvSpPr>
              <a:spLocks/>
            </p:cNvSpPr>
            <p:nvPr/>
          </p:nvSpPr>
          <p:spPr bwMode="auto">
            <a:xfrm>
              <a:off x="2973405" y="1222073"/>
              <a:ext cx="40403" cy="25396"/>
            </a:xfrm>
            <a:custGeom>
              <a:avLst/>
              <a:gdLst>
                <a:gd name="T0" fmla="*/ 15 w 15"/>
                <a:gd name="T1" fmla="*/ 2 h 9"/>
                <a:gd name="T2" fmla="*/ 14 w 15"/>
                <a:gd name="T3" fmla="*/ 7 h 9"/>
                <a:gd name="T4" fmla="*/ 8 w 15"/>
                <a:gd name="T5" fmla="*/ 9 h 9"/>
                <a:gd name="T6" fmla="*/ 0 w 15"/>
                <a:gd name="T7" fmla="*/ 5 h 9"/>
                <a:gd name="T8" fmla="*/ 9 w 15"/>
                <a:gd name="T9" fmla="*/ 5 h 9"/>
                <a:gd name="T10" fmla="*/ 15 w 15"/>
                <a:gd name="T11" fmla="*/ 2 h 9"/>
              </a:gdLst>
              <a:ahLst/>
              <a:cxnLst>
                <a:cxn ang="0">
                  <a:pos x="T0" y="T1"/>
                </a:cxn>
                <a:cxn ang="0">
                  <a:pos x="T2" y="T3"/>
                </a:cxn>
                <a:cxn ang="0">
                  <a:pos x="T4" y="T5"/>
                </a:cxn>
                <a:cxn ang="0">
                  <a:pos x="T6" y="T7"/>
                </a:cxn>
                <a:cxn ang="0">
                  <a:pos x="T8" y="T9"/>
                </a:cxn>
                <a:cxn ang="0">
                  <a:pos x="T10" y="T11"/>
                </a:cxn>
              </a:cxnLst>
              <a:rect l="0" t="0" r="r" b="b"/>
              <a:pathLst>
                <a:path w="15" h="9">
                  <a:moveTo>
                    <a:pt x="15" y="2"/>
                  </a:moveTo>
                  <a:cubicBezTo>
                    <a:pt x="14" y="3"/>
                    <a:pt x="14" y="5"/>
                    <a:pt x="14" y="7"/>
                  </a:cubicBezTo>
                  <a:cubicBezTo>
                    <a:pt x="11" y="7"/>
                    <a:pt x="10" y="8"/>
                    <a:pt x="8" y="9"/>
                  </a:cubicBezTo>
                  <a:cubicBezTo>
                    <a:pt x="5" y="8"/>
                    <a:pt x="0" y="9"/>
                    <a:pt x="0" y="5"/>
                  </a:cubicBezTo>
                  <a:cubicBezTo>
                    <a:pt x="5" y="5"/>
                    <a:pt x="6" y="1"/>
                    <a:pt x="9" y="5"/>
                  </a:cubicBezTo>
                  <a:cubicBezTo>
                    <a:pt x="12" y="4"/>
                    <a:pt x="11" y="0"/>
                    <a:pt x="15"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04" name="Freeform 9">
              <a:extLst>
                <a:ext uri="{FF2B5EF4-FFF2-40B4-BE49-F238E27FC236}">
                  <a16:creationId xmlns:a16="http://schemas.microsoft.com/office/drawing/2014/main" id="{8D28F991-6ADB-474A-8F1C-790C567707EB}"/>
                </a:ext>
              </a:extLst>
            </p:cNvPr>
            <p:cNvSpPr>
              <a:spLocks/>
            </p:cNvSpPr>
            <p:nvPr/>
          </p:nvSpPr>
          <p:spPr bwMode="auto">
            <a:xfrm>
              <a:off x="2713671" y="1235925"/>
              <a:ext cx="51947" cy="27705"/>
            </a:xfrm>
            <a:custGeom>
              <a:avLst/>
              <a:gdLst>
                <a:gd name="T0" fmla="*/ 18 w 19"/>
                <a:gd name="T1" fmla="*/ 0 h 10"/>
                <a:gd name="T2" fmla="*/ 15 w 19"/>
                <a:gd name="T3" fmla="*/ 4 h 10"/>
                <a:gd name="T4" fmla="*/ 11 w 19"/>
                <a:gd name="T5" fmla="*/ 8 h 10"/>
                <a:gd name="T6" fmla="*/ 8 w 19"/>
                <a:gd name="T7" fmla="*/ 5 h 10"/>
                <a:gd name="T8" fmla="*/ 3 w 19"/>
                <a:gd name="T9" fmla="*/ 7 h 10"/>
                <a:gd name="T10" fmla="*/ 1 w 19"/>
                <a:gd name="T11" fmla="*/ 4 h 10"/>
                <a:gd name="T12" fmla="*/ 8 w 19"/>
                <a:gd name="T13" fmla="*/ 2 h 10"/>
                <a:gd name="T14" fmla="*/ 8 w 19"/>
                <a:gd name="T15" fmla="*/ 1 h 10"/>
                <a:gd name="T16" fmla="*/ 18 w 19"/>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18" y="0"/>
                  </a:moveTo>
                  <a:cubicBezTo>
                    <a:pt x="19" y="3"/>
                    <a:pt x="15" y="2"/>
                    <a:pt x="15" y="4"/>
                  </a:cubicBezTo>
                  <a:cubicBezTo>
                    <a:pt x="15" y="5"/>
                    <a:pt x="13" y="8"/>
                    <a:pt x="11" y="8"/>
                  </a:cubicBezTo>
                  <a:cubicBezTo>
                    <a:pt x="8" y="10"/>
                    <a:pt x="9" y="6"/>
                    <a:pt x="8" y="5"/>
                  </a:cubicBezTo>
                  <a:cubicBezTo>
                    <a:pt x="7" y="5"/>
                    <a:pt x="5" y="7"/>
                    <a:pt x="3" y="7"/>
                  </a:cubicBezTo>
                  <a:cubicBezTo>
                    <a:pt x="3" y="7"/>
                    <a:pt x="2" y="3"/>
                    <a:pt x="1" y="4"/>
                  </a:cubicBezTo>
                  <a:cubicBezTo>
                    <a:pt x="0" y="0"/>
                    <a:pt x="6" y="4"/>
                    <a:pt x="8" y="2"/>
                  </a:cubicBezTo>
                  <a:cubicBezTo>
                    <a:pt x="8" y="2"/>
                    <a:pt x="8" y="1"/>
                    <a:pt x="8" y="1"/>
                  </a:cubicBezTo>
                  <a:cubicBezTo>
                    <a:pt x="12" y="0"/>
                    <a:pt x="13" y="1"/>
                    <a:pt x="18"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05" name="Freeform 10">
              <a:extLst>
                <a:ext uri="{FF2B5EF4-FFF2-40B4-BE49-F238E27FC236}">
                  <a16:creationId xmlns:a16="http://schemas.microsoft.com/office/drawing/2014/main" id="{85886CE8-31E0-44A4-B340-5F5DA52CC791}"/>
                </a:ext>
              </a:extLst>
            </p:cNvPr>
            <p:cNvSpPr>
              <a:spLocks/>
            </p:cNvSpPr>
            <p:nvPr/>
          </p:nvSpPr>
          <p:spPr bwMode="auto">
            <a:xfrm>
              <a:off x="2923767" y="1233617"/>
              <a:ext cx="41557" cy="13852"/>
            </a:xfrm>
            <a:custGeom>
              <a:avLst/>
              <a:gdLst>
                <a:gd name="T0" fmla="*/ 14 w 15"/>
                <a:gd name="T1" fmla="*/ 5 h 5"/>
                <a:gd name="T2" fmla="*/ 2 w 15"/>
                <a:gd name="T3" fmla="*/ 5 h 5"/>
                <a:gd name="T4" fmla="*/ 6 w 15"/>
                <a:gd name="T5" fmla="*/ 1 h 5"/>
                <a:gd name="T6" fmla="*/ 14 w 15"/>
                <a:gd name="T7" fmla="*/ 5 h 5"/>
              </a:gdLst>
              <a:ahLst/>
              <a:cxnLst>
                <a:cxn ang="0">
                  <a:pos x="T0" y="T1"/>
                </a:cxn>
                <a:cxn ang="0">
                  <a:pos x="T2" y="T3"/>
                </a:cxn>
                <a:cxn ang="0">
                  <a:pos x="T4" y="T5"/>
                </a:cxn>
                <a:cxn ang="0">
                  <a:pos x="T6" y="T7"/>
                </a:cxn>
              </a:cxnLst>
              <a:rect l="0" t="0" r="r" b="b"/>
              <a:pathLst>
                <a:path w="15" h="5">
                  <a:moveTo>
                    <a:pt x="14" y="5"/>
                  </a:moveTo>
                  <a:cubicBezTo>
                    <a:pt x="10" y="5"/>
                    <a:pt x="6" y="5"/>
                    <a:pt x="2" y="5"/>
                  </a:cubicBezTo>
                  <a:cubicBezTo>
                    <a:pt x="0" y="0"/>
                    <a:pt x="7" y="4"/>
                    <a:pt x="6" y="1"/>
                  </a:cubicBezTo>
                  <a:cubicBezTo>
                    <a:pt x="8" y="3"/>
                    <a:pt x="15" y="0"/>
                    <a:pt x="14"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06" name="Freeform 11">
              <a:extLst>
                <a:ext uri="{FF2B5EF4-FFF2-40B4-BE49-F238E27FC236}">
                  <a16:creationId xmlns:a16="http://schemas.microsoft.com/office/drawing/2014/main" id="{BC7D4CC2-3E38-4751-91D0-1205BAB41B44}"/>
                </a:ext>
              </a:extLst>
            </p:cNvPr>
            <p:cNvSpPr>
              <a:spLocks/>
            </p:cNvSpPr>
            <p:nvPr/>
          </p:nvSpPr>
          <p:spPr bwMode="auto">
            <a:xfrm>
              <a:off x="2861431" y="1249778"/>
              <a:ext cx="51947" cy="19625"/>
            </a:xfrm>
            <a:custGeom>
              <a:avLst/>
              <a:gdLst>
                <a:gd name="T0" fmla="*/ 13 w 19"/>
                <a:gd name="T1" fmla="*/ 0 h 7"/>
                <a:gd name="T2" fmla="*/ 13 w 19"/>
                <a:gd name="T3" fmla="*/ 6 h 7"/>
                <a:gd name="T4" fmla="*/ 0 w 19"/>
                <a:gd name="T5" fmla="*/ 5 h 7"/>
                <a:gd name="T6" fmla="*/ 13 w 19"/>
                <a:gd name="T7" fmla="*/ 0 h 7"/>
              </a:gdLst>
              <a:ahLst/>
              <a:cxnLst>
                <a:cxn ang="0">
                  <a:pos x="T0" y="T1"/>
                </a:cxn>
                <a:cxn ang="0">
                  <a:pos x="T2" y="T3"/>
                </a:cxn>
                <a:cxn ang="0">
                  <a:pos x="T4" y="T5"/>
                </a:cxn>
                <a:cxn ang="0">
                  <a:pos x="T6" y="T7"/>
                </a:cxn>
              </a:cxnLst>
              <a:rect l="0" t="0" r="r" b="b"/>
              <a:pathLst>
                <a:path w="19" h="7">
                  <a:moveTo>
                    <a:pt x="13" y="0"/>
                  </a:moveTo>
                  <a:cubicBezTo>
                    <a:pt x="19" y="3"/>
                    <a:pt x="13" y="2"/>
                    <a:pt x="13" y="6"/>
                  </a:cubicBezTo>
                  <a:cubicBezTo>
                    <a:pt x="9" y="6"/>
                    <a:pt x="2" y="7"/>
                    <a:pt x="0" y="5"/>
                  </a:cubicBezTo>
                  <a:cubicBezTo>
                    <a:pt x="2" y="1"/>
                    <a:pt x="10" y="4"/>
                    <a:pt x="13"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07" name="Freeform 12">
              <a:extLst>
                <a:ext uri="{FF2B5EF4-FFF2-40B4-BE49-F238E27FC236}">
                  <a16:creationId xmlns:a16="http://schemas.microsoft.com/office/drawing/2014/main" id="{287F436B-28ED-4055-8FC6-D5F7E9905203}"/>
                </a:ext>
              </a:extLst>
            </p:cNvPr>
            <p:cNvSpPr>
              <a:spLocks/>
            </p:cNvSpPr>
            <p:nvPr/>
          </p:nvSpPr>
          <p:spPr bwMode="auto">
            <a:xfrm>
              <a:off x="6320166" y="1265939"/>
              <a:ext cx="25396" cy="16161"/>
            </a:xfrm>
            <a:custGeom>
              <a:avLst/>
              <a:gdLst>
                <a:gd name="T0" fmla="*/ 0 w 9"/>
                <a:gd name="T1" fmla="*/ 0 h 6"/>
                <a:gd name="T2" fmla="*/ 8 w 9"/>
                <a:gd name="T3" fmla="*/ 6 h 6"/>
                <a:gd name="T4" fmla="*/ 0 w 9"/>
                <a:gd name="T5" fmla="*/ 0 h 6"/>
              </a:gdLst>
              <a:ahLst/>
              <a:cxnLst>
                <a:cxn ang="0">
                  <a:pos x="T0" y="T1"/>
                </a:cxn>
                <a:cxn ang="0">
                  <a:pos x="T2" y="T3"/>
                </a:cxn>
                <a:cxn ang="0">
                  <a:pos x="T4" y="T5"/>
                </a:cxn>
              </a:cxnLst>
              <a:rect l="0" t="0" r="r" b="b"/>
              <a:pathLst>
                <a:path w="9" h="6">
                  <a:moveTo>
                    <a:pt x="0" y="0"/>
                  </a:moveTo>
                  <a:cubicBezTo>
                    <a:pt x="5" y="0"/>
                    <a:pt x="9" y="1"/>
                    <a:pt x="8" y="6"/>
                  </a:cubicBezTo>
                  <a:cubicBezTo>
                    <a:pt x="6" y="4"/>
                    <a:pt x="0" y="5"/>
                    <a:pt x="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08" name="Freeform 13">
              <a:extLst>
                <a:ext uri="{FF2B5EF4-FFF2-40B4-BE49-F238E27FC236}">
                  <a16:creationId xmlns:a16="http://schemas.microsoft.com/office/drawing/2014/main" id="{55C7B098-2999-4472-AD62-CF12DF5E7C16}"/>
                </a:ext>
              </a:extLst>
            </p:cNvPr>
            <p:cNvSpPr>
              <a:spLocks/>
            </p:cNvSpPr>
            <p:nvPr/>
          </p:nvSpPr>
          <p:spPr bwMode="auto">
            <a:xfrm>
              <a:off x="3482484" y="1263630"/>
              <a:ext cx="95813" cy="48484"/>
            </a:xfrm>
            <a:custGeom>
              <a:avLst/>
              <a:gdLst>
                <a:gd name="T0" fmla="*/ 31 w 35"/>
                <a:gd name="T1" fmla="*/ 4 h 18"/>
                <a:gd name="T2" fmla="*/ 34 w 35"/>
                <a:gd name="T3" fmla="*/ 12 h 18"/>
                <a:gd name="T4" fmla="*/ 19 w 35"/>
                <a:gd name="T5" fmla="*/ 16 h 18"/>
                <a:gd name="T6" fmla="*/ 16 w 35"/>
                <a:gd name="T7" fmla="*/ 15 h 18"/>
                <a:gd name="T8" fmla="*/ 10 w 35"/>
                <a:gd name="T9" fmla="*/ 15 h 18"/>
                <a:gd name="T10" fmla="*/ 10 w 35"/>
                <a:gd name="T11" fmla="*/ 12 h 18"/>
                <a:gd name="T12" fmla="*/ 6 w 35"/>
                <a:gd name="T13" fmla="*/ 13 h 18"/>
                <a:gd name="T14" fmla="*/ 8 w 35"/>
                <a:gd name="T15" fmla="*/ 10 h 18"/>
                <a:gd name="T16" fmla="*/ 2 w 35"/>
                <a:gd name="T17" fmla="*/ 9 h 18"/>
                <a:gd name="T18" fmla="*/ 5 w 35"/>
                <a:gd name="T19" fmla="*/ 6 h 18"/>
                <a:gd name="T20" fmla="*/ 9 w 35"/>
                <a:gd name="T21" fmla="*/ 3 h 18"/>
                <a:gd name="T22" fmla="*/ 22 w 35"/>
                <a:gd name="T23" fmla="*/ 1 h 18"/>
                <a:gd name="T24" fmla="*/ 22 w 35"/>
                <a:gd name="T25" fmla="*/ 4 h 18"/>
                <a:gd name="T26" fmla="*/ 31 w 35"/>
                <a:gd name="T2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8">
                  <a:moveTo>
                    <a:pt x="31" y="4"/>
                  </a:moveTo>
                  <a:cubicBezTo>
                    <a:pt x="30" y="9"/>
                    <a:pt x="26" y="12"/>
                    <a:pt x="34" y="12"/>
                  </a:cubicBezTo>
                  <a:cubicBezTo>
                    <a:pt x="35" y="18"/>
                    <a:pt x="25" y="17"/>
                    <a:pt x="19" y="16"/>
                  </a:cubicBezTo>
                  <a:cubicBezTo>
                    <a:pt x="17" y="16"/>
                    <a:pt x="18" y="16"/>
                    <a:pt x="16" y="15"/>
                  </a:cubicBezTo>
                  <a:cubicBezTo>
                    <a:pt x="13" y="12"/>
                    <a:pt x="14" y="17"/>
                    <a:pt x="10" y="15"/>
                  </a:cubicBezTo>
                  <a:cubicBezTo>
                    <a:pt x="10" y="15"/>
                    <a:pt x="11" y="12"/>
                    <a:pt x="10" y="12"/>
                  </a:cubicBezTo>
                  <a:cubicBezTo>
                    <a:pt x="10" y="11"/>
                    <a:pt x="8" y="14"/>
                    <a:pt x="6" y="13"/>
                  </a:cubicBezTo>
                  <a:cubicBezTo>
                    <a:pt x="6" y="13"/>
                    <a:pt x="8" y="11"/>
                    <a:pt x="8" y="10"/>
                  </a:cubicBezTo>
                  <a:cubicBezTo>
                    <a:pt x="7" y="9"/>
                    <a:pt x="1" y="12"/>
                    <a:pt x="2" y="9"/>
                  </a:cubicBezTo>
                  <a:cubicBezTo>
                    <a:pt x="0" y="6"/>
                    <a:pt x="3" y="7"/>
                    <a:pt x="5" y="6"/>
                  </a:cubicBezTo>
                  <a:cubicBezTo>
                    <a:pt x="6" y="4"/>
                    <a:pt x="6" y="4"/>
                    <a:pt x="9" y="3"/>
                  </a:cubicBezTo>
                  <a:cubicBezTo>
                    <a:pt x="10" y="3"/>
                    <a:pt x="17" y="0"/>
                    <a:pt x="22" y="1"/>
                  </a:cubicBezTo>
                  <a:cubicBezTo>
                    <a:pt x="23" y="1"/>
                    <a:pt x="22" y="4"/>
                    <a:pt x="22" y="4"/>
                  </a:cubicBezTo>
                  <a:cubicBezTo>
                    <a:pt x="24" y="6"/>
                    <a:pt x="30" y="3"/>
                    <a:pt x="31"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09" name="Freeform 14">
              <a:extLst>
                <a:ext uri="{FF2B5EF4-FFF2-40B4-BE49-F238E27FC236}">
                  <a16:creationId xmlns:a16="http://schemas.microsoft.com/office/drawing/2014/main" id="{DF55AD3B-EAB7-41A9-9214-DA9D46D6A194}"/>
                </a:ext>
              </a:extLst>
            </p:cNvPr>
            <p:cNvSpPr>
              <a:spLocks/>
            </p:cNvSpPr>
            <p:nvPr/>
          </p:nvSpPr>
          <p:spPr bwMode="auto">
            <a:xfrm>
              <a:off x="3447852" y="1265939"/>
              <a:ext cx="34631" cy="24242"/>
            </a:xfrm>
            <a:custGeom>
              <a:avLst/>
              <a:gdLst>
                <a:gd name="T0" fmla="*/ 13 w 13"/>
                <a:gd name="T1" fmla="*/ 5 h 9"/>
                <a:gd name="T2" fmla="*/ 9 w 13"/>
                <a:gd name="T3" fmla="*/ 5 h 9"/>
                <a:gd name="T4" fmla="*/ 7 w 13"/>
                <a:gd name="T5" fmla="*/ 8 h 9"/>
                <a:gd name="T6" fmla="*/ 0 w 13"/>
                <a:gd name="T7" fmla="*/ 5 h 9"/>
                <a:gd name="T8" fmla="*/ 13 w 13"/>
                <a:gd name="T9" fmla="*/ 5 h 9"/>
              </a:gdLst>
              <a:ahLst/>
              <a:cxnLst>
                <a:cxn ang="0">
                  <a:pos x="T0" y="T1"/>
                </a:cxn>
                <a:cxn ang="0">
                  <a:pos x="T2" y="T3"/>
                </a:cxn>
                <a:cxn ang="0">
                  <a:pos x="T4" y="T5"/>
                </a:cxn>
                <a:cxn ang="0">
                  <a:pos x="T6" y="T7"/>
                </a:cxn>
                <a:cxn ang="0">
                  <a:pos x="T8" y="T9"/>
                </a:cxn>
              </a:cxnLst>
              <a:rect l="0" t="0" r="r" b="b"/>
              <a:pathLst>
                <a:path w="13" h="9">
                  <a:moveTo>
                    <a:pt x="13" y="5"/>
                  </a:moveTo>
                  <a:cubicBezTo>
                    <a:pt x="12" y="7"/>
                    <a:pt x="10" y="5"/>
                    <a:pt x="9" y="5"/>
                  </a:cubicBezTo>
                  <a:cubicBezTo>
                    <a:pt x="7" y="5"/>
                    <a:pt x="7" y="7"/>
                    <a:pt x="7" y="8"/>
                  </a:cubicBezTo>
                  <a:cubicBezTo>
                    <a:pt x="3" y="9"/>
                    <a:pt x="4" y="4"/>
                    <a:pt x="0" y="5"/>
                  </a:cubicBezTo>
                  <a:cubicBezTo>
                    <a:pt x="2" y="0"/>
                    <a:pt x="9" y="3"/>
                    <a:pt x="13"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10" name="Freeform 15">
              <a:extLst>
                <a:ext uri="{FF2B5EF4-FFF2-40B4-BE49-F238E27FC236}">
                  <a16:creationId xmlns:a16="http://schemas.microsoft.com/office/drawing/2014/main" id="{D3769214-FC6E-462A-9EE3-03CDBF31C192}"/>
                </a:ext>
              </a:extLst>
            </p:cNvPr>
            <p:cNvSpPr>
              <a:spLocks/>
            </p:cNvSpPr>
            <p:nvPr/>
          </p:nvSpPr>
          <p:spPr bwMode="auto">
            <a:xfrm>
              <a:off x="6235897" y="1293644"/>
              <a:ext cx="95813" cy="51947"/>
            </a:xfrm>
            <a:custGeom>
              <a:avLst/>
              <a:gdLst>
                <a:gd name="T0" fmla="*/ 25 w 35"/>
                <a:gd name="T1" fmla="*/ 5 h 19"/>
                <a:gd name="T2" fmla="*/ 30 w 35"/>
                <a:gd name="T3" fmla="*/ 11 h 19"/>
                <a:gd name="T4" fmla="*/ 34 w 35"/>
                <a:gd name="T5" fmla="*/ 19 h 19"/>
                <a:gd name="T6" fmla="*/ 30 w 35"/>
                <a:gd name="T7" fmla="*/ 19 h 19"/>
                <a:gd name="T8" fmla="*/ 30 w 35"/>
                <a:gd name="T9" fmla="*/ 16 h 19"/>
                <a:gd name="T10" fmla="*/ 27 w 35"/>
                <a:gd name="T11" fmla="*/ 14 h 19"/>
                <a:gd name="T12" fmla="*/ 8 w 35"/>
                <a:gd name="T13" fmla="*/ 13 h 19"/>
                <a:gd name="T14" fmla="*/ 12 w 35"/>
                <a:gd name="T15" fmla="*/ 10 h 19"/>
                <a:gd name="T16" fmla="*/ 9 w 35"/>
                <a:gd name="T17" fmla="*/ 7 h 19"/>
                <a:gd name="T18" fmla="*/ 0 w 35"/>
                <a:gd name="T19" fmla="*/ 2 h 19"/>
                <a:gd name="T20" fmla="*/ 12 w 35"/>
                <a:gd name="T21" fmla="*/ 2 h 19"/>
                <a:gd name="T22" fmla="*/ 15 w 35"/>
                <a:gd name="T23" fmla="*/ 5 h 19"/>
                <a:gd name="T24" fmla="*/ 21 w 35"/>
                <a:gd name="T25" fmla="*/ 5 h 19"/>
                <a:gd name="T26" fmla="*/ 25 w 35"/>
                <a:gd name="T2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9">
                  <a:moveTo>
                    <a:pt x="25" y="5"/>
                  </a:moveTo>
                  <a:cubicBezTo>
                    <a:pt x="27" y="7"/>
                    <a:pt x="28" y="9"/>
                    <a:pt x="30" y="11"/>
                  </a:cubicBezTo>
                  <a:cubicBezTo>
                    <a:pt x="31" y="13"/>
                    <a:pt x="35" y="15"/>
                    <a:pt x="34" y="19"/>
                  </a:cubicBezTo>
                  <a:cubicBezTo>
                    <a:pt x="33" y="18"/>
                    <a:pt x="30" y="19"/>
                    <a:pt x="30" y="19"/>
                  </a:cubicBezTo>
                  <a:cubicBezTo>
                    <a:pt x="29" y="18"/>
                    <a:pt x="30" y="16"/>
                    <a:pt x="30" y="16"/>
                  </a:cubicBezTo>
                  <a:cubicBezTo>
                    <a:pt x="29" y="15"/>
                    <a:pt x="26" y="18"/>
                    <a:pt x="27" y="14"/>
                  </a:cubicBezTo>
                  <a:cubicBezTo>
                    <a:pt x="18" y="14"/>
                    <a:pt x="12" y="14"/>
                    <a:pt x="8" y="13"/>
                  </a:cubicBezTo>
                  <a:cubicBezTo>
                    <a:pt x="7" y="9"/>
                    <a:pt x="10" y="10"/>
                    <a:pt x="12" y="10"/>
                  </a:cubicBezTo>
                  <a:cubicBezTo>
                    <a:pt x="12" y="8"/>
                    <a:pt x="9" y="9"/>
                    <a:pt x="9" y="7"/>
                  </a:cubicBezTo>
                  <a:cubicBezTo>
                    <a:pt x="3" y="5"/>
                    <a:pt x="1" y="9"/>
                    <a:pt x="0" y="2"/>
                  </a:cubicBezTo>
                  <a:cubicBezTo>
                    <a:pt x="4" y="0"/>
                    <a:pt x="8" y="1"/>
                    <a:pt x="12" y="2"/>
                  </a:cubicBezTo>
                  <a:cubicBezTo>
                    <a:pt x="14" y="3"/>
                    <a:pt x="15" y="3"/>
                    <a:pt x="15" y="5"/>
                  </a:cubicBezTo>
                  <a:cubicBezTo>
                    <a:pt x="17" y="7"/>
                    <a:pt x="21" y="1"/>
                    <a:pt x="21" y="5"/>
                  </a:cubicBezTo>
                  <a:cubicBezTo>
                    <a:pt x="21" y="7"/>
                    <a:pt x="26" y="7"/>
                    <a:pt x="25"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11" name="Freeform 16">
              <a:extLst>
                <a:ext uri="{FF2B5EF4-FFF2-40B4-BE49-F238E27FC236}">
                  <a16:creationId xmlns:a16="http://schemas.microsoft.com/office/drawing/2014/main" id="{38AE8E6A-32CF-4B93-BAF8-07DE9E8F1CB9}"/>
                </a:ext>
              </a:extLst>
            </p:cNvPr>
            <p:cNvSpPr>
              <a:spLocks/>
            </p:cNvSpPr>
            <p:nvPr/>
          </p:nvSpPr>
          <p:spPr bwMode="auto">
            <a:xfrm>
              <a:off x="3580605" y="1293644"/>
              <a:ext cx="95813" cy="48484"/>
            </a:xfrm>
            <a:custGeom>
              <a:avLst/>
              <a:gdLst>
                <a:gd name="T0" fmla="*/ 14 w 35"/>
                <a:gd name="T1" fmla="*/ 1 h 18"/>
                <a:gd name="T2" fmla="*/ 20 w 35"/>
                <a:gd name="T3" fmla="*/ 5 h 18"/>
                <a:gd name="T4" fmla="*/ 22 w 35"/>
                <a:gd name="T5" fmla="*/ 2 h 18"/>
                <a:gd name="T6" fmla="*/ 25 w 35"/>
                <a:gd name="T7" fmla="*/ 5 h 18"/>
                <a:gd name="T8" fmla="*/ 28 w 35"/>
                <a:gd name="T9" fmla="*/ 5 h 18"/>
                <a:gd name="T10" fmla="*/ 28 w 35"/>
                <a:gd name="T11" fmla="*/ 7 h 18"/>
                <a:gd name="T12" fmla="*/ 34 w 35"/>
                <a:gd name="T13" fmla="*/ 8 h 18"/>
                <a:gd name="T14" fmla="*/ 23 w 35"/>
                <a:gd name="T15" fmla="*/ 11 h 18"/>
                <a:gd name="T16" fmla="*/ 22 w 35"/>
                <a:gd name="T17" fmla="*/ 14 h 18"/>
                <a:gd name="T18" fmla="*/ 9 w 35"/>
                <a:gd name="T19" fmla="*/ 14 h 18"/>
                <a:gd name="T20" fmla="*/ 7 w 35"/>
                <a:gd name="T21" fmla="*/ 17 h 18"/>
                <a:gd name="T22" fmla="*/ 1 w 35"/>
                <a:gd name="T23" fmla="*/ 16 h 18"/>
                <a:gd name="T24" fmla="*/ 1 w 35"/>
                <a:gd name="T25" fmla="*/ 11 h 18"/>
                <a:gd name="T26" fmla="*/ 4 w 35"/>
                <a:gd name="T27" fmla="*/ 11 h 18"/>
                <a:gd name="T28" fmla="*/ 6 w 35"/>
                <a:gd name="T29" fmla="*/ 7 h 18"/>
                <a:gd name="T30" fmla="*/ 9 w 35"/>
                <a:gd name="T31" fmla="*/ 7 h 18"/>
                <a:gd name="T32" fmla="*/ 14 w 35"/>
                <a:gd name="T3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18">
                  <a:moveTo>
                    <a:pt x="14" y="1"/>
                  </a:moveTo>
                  <a:cubicBezTo>
                    <a:pt x="16" y="3"/>
                    <a:pt x="22" y="0"/>
                    <a:pt x="20" y="5"/>
                  </a:cubicBezTo>
                  <a:cubicBezTo>
                    <a:pt x="22" y="6"/>
                    <a:pt x="22" y="2"/>
                    <a:pt x="22" y="2"/>
                  </a:cubicBezTo>
                  <a:cubicBezTo>
                    <a:pt x="24" y="2"/>
                    <a:pt x="24" y="4"/>
                    <a:pt x="25" y="5"/>
                  </a:cubicBezTo>
                  <a:cubicBezTo>
                    <a:pt x="25" y="6"/>
                    <a:pt x="27" y="5"/>
                    <a:pt x="28" y="5"/>
                  </a:cubicBezTo>
                  <a:cubicBezTo>
                    <a:pt x="28" y="5"/>
                    <a:pt x="28" y="7"/>
                    <a:pt x="28" y="7"/>
                  </a:cubicBezTo>
                  <a:cubicBezTo>
                    <a:pt x="30" y="7"/>
                    <a:pt x="34" y="5"/>
                    <a:pt x="34" y="8"/>
                  </a:cubicBezTo>
                  <a:cubicBezTo>
                    <a:pt x="35" y="14"/>
                    <a:pt x="27" y="10"/>
                    <a:pt x="23" y="11"/>
                  </a:cubicBezTo>
                  <a:cubicBezTo>
                    <a:pt x="22" y="11"/>
                    <a:pt x="23" y="14"/>
                    <a:pt x="22" y="14"/>
                  </a:cubicBezTo>
                  <a:cubicBezTo>
                    <a:pt x="19" y="16"/>
                    <a:pt x="10" y="15"/>
                    <a:pt x="9" y="14"/>
                  </a:cubicBezTo>
                  <a:cubicBezTo>
                    <a:pt x="7" y="14"/>
                    <a:pt x="7" y="16"/>
                    <a:pt x="7" y="17"/>
                  </a:cubicBezTo>
                  <a:cubicBezTo>
                    <a:pt x="4" y="14"/>
                    <a:pt x="4" y="18"/>
                    <a:pt x="1" y="16"/>
                  </a:cubicBezTo>
                  <a:cubicBezTo>
                    <a:pt x="2" y="15"/>
                    <a:pt x="0" y="12"/>
                    <a:pt x="1" y="11"/>
                  </a:cubicBezTo>
                  <a:cubicBezTo>
                    <a:pt x="2" y="11"/>
                    <a:pt x="4" y="12"/>
                    <a:pt x="4" y="11"/>
                  </a:cubicBezTo>
                  <a:cubicBezTo>
                    <a:pt x="5" y="10"/>
                    <a:pt x="4" y="8"/>
                    <a:pt x="6" y="7"/>
                  </a:cubicBezTo>
                  <a:cubicBezTo>
                    <a:pt x="6" y="6"/>
                    <a:pt x="8" y="7"/>
                    <a:pt x="9" y="7"/>
                  </a:cubicBezTo>
                  <a:cubicBezTo>
                    <a:pt x="10" y="5"/>
                    <a:pt x="12" y="4"/>
                    <a:pt x="14"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12" name="Freeform 17">
              <a:extLst>
                <a:ext uri="{FF2B5EF4-FFF2-40B4-BE49-F238E27FC236}">
                  <a16:creationId xmlns:a16="http://schemas.microsoft.com/office/drawing/2014/main" id="{E40D548A-0CD3-4640-AEDA-A1BFAF4D69FA}"/>
                </a:ext>
              </a:extLst>
            </p:cNvPr>
            <p:cNvSpPr>
              <a:spLocks/>
            </p:cNvSpPr>
            <p:nvPr/>
          </p:nvSpPr>
          <p:spPr bwMode="auto">
            <a:xfrm>
              <a:off x="6069667" y="1328275"/>
              <a:ext cx="16161" cy="27705"/>
            </a:xfrm>
            <a:custGeom>
              <a:avLst/>
              <a:gdLst>
                <a:gd name="T0" fmla="*/ 6 w 6"/>
                <a:gd name="T1" fmla="*/ 6 h 10"/>
                <a:gd name="T2" fmla="*/ 6 w 6"/>
                <a:gd name="T3" fmla="*/ 6 h 10"/>
              </a:gdLst>
              <a:ahLst/>
              <a:cxnLst>
                <a:cxn ang="0">
                  <a:pos x="T0" y="T1"/>
                </a:cxn>
                <a:cxn ang="0">
                  <a:pos x="T2" y="T3"/>
                </a:cxn>
              </a:cxnLst>
              <a:rect l="0" t="0" r="r" b="b"/>
              <a:pathLst>
                <a:path w="6" h="10">
                  <a:moveTo>
                    <a:pt x="6" y="6"/>
                  </a:moveTo>
                  <a:cubicBezTo>
                    <a:pt x="3" y="10"/>
                    <a:pt x="0" y="0"/>
                    <a:pt x="6" y="6"/>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13" name="Freeform 18">
              <a:extLst>
                <a:ext uri="{FF2B5EF4-FFF2-40B4-BE49-F238E27FC236}">
                  <a16:creationId xmlns:a16="http://schemas.microsoft.com/office/drawing/2014/main" id="{1208436E-9C23-4B81-B360-59C15162C1EB}"/>
                </a:ext>
              </a:extLst>
            </p:cNvPr>
            <p:cNvSpPr>
              <a:spLocks/>
            </p:cNvSpPr>
            <p:nvPr/>
          </p:nvSpPr>
          <p:spPr bwMode="auto">
            <a:xfrm>
              <a:off x="6107762" y="1334047"/>
              <a:ext cx="51947" cy="33477"/>
            </a:xfrm>
            <a:custGeom>
              <a:avLst/>
              <a:gdLst>
                <a:gd name="T0" fmla="*/ 18 w 19"/>
                <a:gd name="T1" fmla="*/ 4 h 12"/>
                <a:gd name="T2" fmla="*/ 4 w 19"/>
                <a:gd name="T3" fmla="*/ 11 h 12"/>
                <a:gd name="T4" fmla="*/ 0 w 19"/>
                <a:gd name="T5" fmla="*/ 7 h 12"/>
                <a:gd name="T6" fmla="*/ 9 w 19"/>
                <a:gd name="T7" fmla="*/ 4 h 12"/>
                <a:gd name="T8" fmla="*/ 18 w 19"/>
                <a:gd name="T9" fmla="*/ 4 h 12"/>
              </a:gdLst>
              <a:ahLst/>
              <a:cxnLst>
                <a:cxn ang="0">
                  <a:pos x="T0" y="T1"/>
                </a:cxn>
                <a:cxn ang="0">
                  <a:pos x="T2" y="T3"/>
                </a:cxn>
                <a:cxn ang="0">
                  <a:pos x="T4" y="T5"/>
                </a:cxn>
                <a:cxn ang="0">
                  <a:pos x="T6" y="T7"/>
                </a:cxn>
                <a:cxn ang="0">
                  <a:pos x="T8" y="T9"/>
                </a:cxn>
              </a:cxnLst>
              <a:rect l="0" t="0" r="r" b="b"/>
              <a:pathLst>
                <a:path w="19" h="12">
                  <a:moveTo>
                    <a:pt x="18" y="4"/>
                  </a:moveTo>
                  <a:cubicBezTo>
                    <a:pt x="19" y="12"/>
                    <a:pt x="8" y="8"/>
                    <a:pt x="4" y="11"/>
                  </a:cubicBezTo>
                  <a:cubicBezTo>
                    <a:pt x="1" y="11"/>
                    <a:pt x="3" y="6"/>
                    <a:pt x="0" y="7"/>
                  </a:cubicBezTo>
                  <a:cubicBezTo>
                    <a:pt x="0" y="2"/>
                    <a:pt x="8" y="8"/>
                    <a:pt x="9" y="4"/>
                  </a:cubicBezTo>
                  <a:cubicBezTo>
                    <a:pt x="9" y="0"/>
                    <a:pt x="12" y="5"/>
                    <a:pt x="18"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14" name="Freeform 19">
              <a:extLst>
                <a:ext uri="{FF2B5EF4-FFF2-40B4-BE49-F238E27FC236}">
                  <a16:creationId xmlns:a16="http://schemas.microsoft.com/office/drawing/2014/main" id="{4595D1DE-034B-450B-8AA5-430EFAB1A13B}"/>
                </a:ext>
              </a:extLst>
            </p:cNvPr>
            <p:cNvSpPr>
              <a:spLocks/>
            </p:cNvSpPr>
            <p:nvPr/>
          </p:nvSpPr>
          <p:spPr bwMode="auto">
            <a:xfrm>
              <a:off x="6394046" y="1339819"/>
              <a:ext cx="46175" cy="24242"/>
            </a:xfrm>
            <a:custGeom>
              <a:avLst/>
              <a:gdLst>
                <a:gd name="T0" fmla="*/ 15 w 17"/>
                <a:gd name="T1" fmla="*/ 3 h 9"/>
                <a:gd name="T2" fmla="*/ 15 w 17"/>
                <a:gd name="T3" fmla="*/ 6 h 9"/>
                <a:gd name="T4" fmla="*/ 10 w 17"/>
                <a:gd name="T5" fmla="*/ 7 h 9"/>
                <a:gd name="T6" fmla="*/ 9 w 17"/>
                <a:gd name="T7" fmla="*/ 9 h 9"/>
                <a:gd name="T8" fmla="*/ 4 w 17"/>
                <a:gd name="T9" fmla="*/ 7 h 9"/>
                <a:gd name="T10" fmla="*/ 3 w 17"/>
                <a:gd name="T11" fmla="*/ 9 h 9"/>
                <a:gd name="T12" fmla="*/ 1 w 17"/>
                <a:gd name="T13" fmla="*/ 7 h 9"/>
                <a:gd name="T14" fmla="*/ 15 w 17"/>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9">
                  <a:moveTo>
                    <a:pt x="15" y="3"/>
                  </a:moveTo>
                  <a:cubicBezTo>
                    <a:pt x="17" y="4"/>
                    <a:pt x="16" y="5"/>
                    <a:pt x="15" y="6"/>
                  </a:cubicBezTo>
                  <a:cubicBezTo>
                    <a:pt x="13" y="7"/>
                    <a:pt x="12" y="7"/>
                    <a:pt x="10" y="7"/>
                  </a:cubicBezTo>
                  <a:cubicBezTo>
                    <a:pt x="9" y="8"/>
                    <a:pt x="9" y="9"/>
                    <a:pt x="9" y="9"/>
                  </a:cubicBezTo>
                  <a:cubicBezTo>
                    <a:pt x="8" y="9"/>
                    <a:pt x="6" y="7"/>
                    <a:pt x="4" y="7"/>
                  </a:cubicBezTo>
                  <a:cubicBezTo>
                    <a:pt x="5" y="7"/>
                    <a:pt x="4" y="9"/>
                    <a:pt x="3" y="9"/>
                  </a:cubicBezTo>
                  <a:cubicBezTo>
                    <a:pt x="2" y="9"/>
                    <a:pt x="2" y="9"/>
                    <a:pt x="1" y="7"/>
                  </a:cubicBezTo>
                  <a:cubicBezTo>
                    <a:pt x="0" y="0"/>
                    <a:pt x="14" y="8"/>
                    <a:pt x="15"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15" name="Freeform 20">
              <a:extLst>
                <a:ext uri="{FF2B5EF4-FFF2-40B4-BE49-F238E27FC236}">
                  <a16:creationId xmlns:a16="http://schemas.microsoft.com/office/drawing/2014/main" id="{0A949EDC-B9FA-456E-8F42-DE9458F082E0}"/>
                </a:ext>
              </a:extLst>
            </p:cNvPr>
            <p:cNvSpPr>
              <a:spLocks/>
            </p:cNvSpPr>
            <p:nvPr/>
          </p:nvSpPr>
          <p:spPr bwMode="auto">
            <a:xfrm>
              <a:off x="6222044" y="1350208"/>
              <a:ext cx="27705" cy="13852"/>
            </a:xfrm>
            <a:custGeom>
              <a:avLst/>
              <a:gdLst>
                <a:gd name="T0" fmla="*/ 1 w 10"/>
                <a:gd name="T1" fmla="*/ 3 h 5"/>
                <a:gd name="T2" fmla="*/ 8 w 10"/>
                <a:gd name="T3" fmla="*/ 5 h 5"/>
                <a:gd name="T4" fmla="*/ 1 w 10"/>
                <a:gd name="T5" fmla="*/ 3 h 5"/>
              </a:gdLst>
              <a:ahLst/>
              <a:cxnLst>
                <a:cxn ang="0">
                  <a:pos x="T0" y="T1"/>
                </a:cxn>
                <a:cxn ang="0">
                  <a:pos x="T2" y="T3"/>
                </a:cxn>
                <a:cxn ang="0">
                  <a:pos x="T4" y="T5"/>
                </a:cxn>
              </a:cxnLst>
              <a:rect l="0" t="0" r="r" b="b"/>
              <a:pathLst>
                <a:path w="10" h="5">
                  <a:moveTo>
                    <a:pt x="1" y="3"/>
                  </a:moveTo>
                  <a:cubicBezTo>
                    <a:pt x="0" y="1"/>
                    <a:pt x="10" y="0"/>
                    <a:pt x="8" y="5"/>
                  </a:cubicBezTo>
                  <a:cubicBezTo>
                    <a:pt x="5" y="3"/>
                    <a:pt x="5" y="5"/>
                    <a:pt x="1"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16" name="Freeform 21">
              <a:extLst>
                <a:ext uri="{FF2B5EF4-FFF2-40B4-BE49-F238E27FC236}">
                  <a16:creationId xmlns:a16="http://schemas.microsoft.com/office/drawing/2014/main" id="{95676E87-E103-4F18-AD3E-9AF74D8E9FE8}"/>
                </a:ext>
              </a:extLst>
            </p:cNvPr>
            <p:cNvSpPr>
              <a:spLocks/>
            </p:cNvSpPr>
            <p:nvPr/>
          </p:nvSpPr>
          <p:spPr bwMode="auto">
            <a:xfrm>
              <a:off x="6478315" y="1355980"/>
              <a:ext cx="13852" cy="11544"/>
            </a:xfrm>
            <a:custGeom>
              <a:avLst/>
              <a:gdLst>
                <a:gd name="T0" fmla="*/ 0 w 5"/>
                <a:gd name="T1" fmla="*/ 0 h 4"/>
                <a:gd name="T2" fmla="*/ 5 w 5"/>
                <a:gd name="T3" fmla="*/ 4 h 4"/>
                <a:gd name="T4" fmla="*/ 0 w 5"/>
                <a:gd name="T5" fmla="*/ 4 h 4"/>
                <a:gd name="T6" fmla="*/ 0 w 5"/>
                <a:gd name="T7" fmla="*/ 0 h 4"/>
              </a:gdLst>
              <a:ahLst/>
              <a:cxnLst>
                <a:cxn ang="0">
                  <a:pos x="T0" y="T1"/>
                </a:cxn>
                <a:cxn ang="0">
                  <a:pos x="T2" y="T3"/>
                </a:cxn>
                <a:cxn ang="0">
                  <a:pos x="T4" y="T5"/>
                </a:cxn>
                <a:cxn ang="0">
                  <a:pos x="T6" y="T7"/>
                </a:cxn>
              </a:cxnLst>
              <a:rect l="0" t="0" r="r" b="b"/>
              <a:pathLst>
                <a:path w="5" h="4">
                  <a:moveTo>
                    <a:pt x="0" y="0"/>
                  </a:moveTo>
                  <a:cubicBezTo>
                    <a:pt x="3" y="0"/>
                    <a:pt x="5" y="1"/>
                    <a:pt x="5" y="4"/>
                  </a:cubicBezTo>
                  <a:cubicBezTo>
                    <a:pt x="3" y="4"/>
                    <a:pt x="2" y="4"/>
                    <a:pt x="0" y="4"/>
                  </a:cubicBezTo>
                  <a:cubicBezTo>
                    <a:pt x="0" y="3"/>
                    <a:pt x="0" y="1"/>
                    <a:pt x="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17" name="Freeform 22">
              <a:extLst>
                <a:ext uri="{FF2B5EF4-FFF2-40B4-BE49-F238E27FC236}">
                  <a16:creationId xmlns:a16="http://schemas.microsoft.com/office/drawing/2014/main" id="{B4EF98E8-A45D-418F-9CE9-1CAD2957E707}"/>
                </a:ext>
              </a:extLst>
            </p:cNvPr>
            <p:cNvSpPr>
              <a:spLocks/>
            </p:cNvSpPr>
            <p:nvPr/>
          </p:nvSpPr>
          <p:spPr bwMode="auto">
            <a:xfrm>
              <a:off x="6369804" y="1375604"/>
              <a:ext cx="286284" cy="86578"/>
            </a:xfrm>
            <a:custGeom>
              <a:avLst/>
              <a:gdLst>
                <a:gd name="T0" fmla="*/ 105 w 105"/>
                <a:gd name="T1" fmla="*/ 18 h 32"/>
                <a:gd name="T2" fmla="*/ 105 w 105"/>
                <a:gd name="T3" fmla="*/ 26 h 32"/>
                <a:gd name="T4" fmla="*/ 101 w 105"/>
                <a:gd name="T5" fmla="*/ 29 h 32"/>
                <a:gd name="T6" fmla="*/ 83 w 105"/>
                <a:gd name="T7" fmla="*/ 29 h 32"/>
                <a:gd name="T8" fmla="*/ 77 w 105"/>
                <a:gd name="T9" fmla="*/ 32 h 32"/>
                <a:gd name="T10" fmla="*/ 73 w 105"/>
                <a:gd name="T11" fmla="*/ 30 h 32"/>
                <a:gd name="T12" fmla="*/ 71 w 105"/>
                <a:gd name="T13" fmla="*/ 32 h 32"/>
                <a:gd name="T14" fmla="*/ 65 w 105"/>
                <a:gd name="T15" fmla="*/ 32 h 32"/>
                <a:gd name="T16" fmla="*/ 65 w 105"/>
                <a:gd name="T17" fmla="*/ 30 h 32"/>
                <a:gd name="T18" fmla="*/ 62 w 105"/>
                <a:gd name="T19" fmla="*/ 32 h 32"/>
                <a:gd name="T20" fmla="*/ 56 w 105"/>
                <a:gd name="T21" fmla="*/ 29 h 32"/>
                <a:gd name="T22" fmla="*/ 34 w 105"/>
                <a:gd name="T23" fmla="*/ 29 h 32"/>
                <a:gd name="T24" fmla="*/ 36 w 105"/>
                <a:gd name="T25" fmla="*/ 26 h 32"/>
                <a:gd name="T26" fmla="*/ 33 w 105"/>
                <a:gd name="T27" fmla="*/ 24 h 32"/>
                <a:gd name="T28" fmla="*/ 30 w 105"/>
                <a:gd name="T29" fmla="*/ 18 h 32"/>
                <a:gd name="T30" fmla="*/ 33 w 105"/>
                <a:gd name="T31" fmla="*/ 15 h 32"/>
                <a:gd name="T32" fmla="*/ 30 w 105"/>
                <a:gd name="T33" fmla="*/ 9 h 32"/>
                <a:gd name="T34" fmla="*/ 16 w 105"/>
                <a:gd name="T35" fmla="*/ 11 h 32"/>
                <a:gd name="T36" fmla="*/ 13 w 105"/>
                <a:gd name="T37" fmla="*/ 8 h 32"/>
                <a:gd name="T38" fmla="*/ 10 w 105"/>
                <a:gd name="T39" fmla="*/ 6 h 32"/>
                <a:gd name="T40" fmla="*/ 4 w 105"/>
                <a:gd name="T41" fmla="*/ 8 h 32"/>
                <a:gd name="T42" fmla="*/ 2 w 105"/>
                <a:gd name="T43" fmla="*/ 2 h 32"/>
                <a:gd name="T44" fmla="*/ 18 w 105"/>
                <a:gd name="T45" fmla="*/ 0 h 32"/>
                <a:gd name="T46" fmla="*/ 21 w 105"/>
                <a:gd name="T47" fmla="*/ 2 h 32"/>
                <a:gd name="T48" fmla="*/ 21 w 105"/>
                <a:gd name="T49" fmla="*/ 5 h 32"/>
                <a:gd name="T50" fmla="*/ 25 w 105"/>
                <a:gd name="T51" fmla="*/ 8 h 32"/>
                <a:gd name="T52" fmla="*/ 39 w 105"/>
                <a:gd name="T53" fmla="*/ 8 h 32"/>
                <a:gd name="T54" fmla="*/ 39 w 105"/>
                <a:gd name="T55" fmla="*/ 15 h 32"/>
                <a:gd name="T56" fmla="*/ 49 w 105"/>
                <a:gd name="T57" fmla="*/ 17 h 32"/>
                <a:gd name="T58" fmla="*/ 49 w 105"/>
                <a:gd name="T59" fmla="*/ 20 h 32"/>
                <a:gd name="T60" fmla="*/ 52 w 105"/>
                <a:gd name="T61" fmla="*/ 18 h 32"/>
                <a:gd name="T62" fmla="*/ 70 w 105"/>
                <a:gd name="T63" fmla="*/ 18 h 32"/>
                <a:gd name="T64" fmla="*/ 73 w 105"/>
                <a:gd name="T65" fmla="*/ 20 h 32"/>
                <a:gd name="T66" fmla="*/ 77 w 105"/>
                <a:gd name="T67" fmla="*/ 17 h 32"/>
                <a:gd name="T68" fmla="*/ 82 w 105"/>
                <a:gd name="T69" fmla="*/ 17 h 32"/>
                <a:gd name="T70" fmla="*/ 105 w 105"/>
                <a:gd name="T71"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 h="32">
                  <a:moveTo>
                    <a:pt x="105" y="18"/>
                  </a:moveTo>
                  <a:cubicBezTo>
                    <a:pt x="105" y="21"/>
                    <a:pt x="105" y="23"/>
                    <a:pt x="105" y="26"/>
                  </a:cubicBezTo>
                  <a:cubicBezTo>
                    <a:pt x="103" y="26"/>
                    <a:pt x="101" y="27"/>
                    <a:pt x="101" y="29"/>
                  </a:cubicBezTo>
                  <a:cubicBezTo>
                    <a:pt x="94" y="29"/>
                    <a:pt x="88" y="28"/>
                    <a:pt x="83" y="29"/>
                  </a:cubicBezTo>
                  <a:cubicBezTo>
                    <a:pt x="81" y="29"/>
                    <a:pt x="79" y="31"/>
                    <a:pt x="77" y="32"/>
                  </a:cubicBezTo>
                  <a:cubicBezTo>
                    <a:pt x="75" y="32"/>
                    <a:pt x="75" y="30"/>
                    <a:pt x="73" y="30"/>
                  </a:cubicBezTo>
                  <a:cubicBezTo>
                    <a:pt x="73" y="30"/>
                    <a:pt x="72" y="31"/>
                    <a:pt x="71" y="32"/>
                  </a:cubicBezTo>
                  <a:cubicBezTo>
                    <a:pt x="71" y="32"/>
                    <a:pt x="66" y="32"/>
                    <a:pt x="65" y="32"/>
                  </a:cubicBezTo>
                  <a:cubicBezTo>
                    <a:pt x="65" y="31"/>
                    <a:pt x="65" y="30"/>
                    <a:pt x="65" y="30"/>
                  </a:cubicBezTo>
                  <a:cubicBezTo>
                    <a:pt x="64" y="30"/>
                    <a:pt x="62" y="32"/>
                    <a:pt x="62" y="32"/>
                  </a:cubicBezTo>
                  <a:cubicBezTo>
                    <a:pt x="59" y="31"/>
                    <a:pt x="59" y="29"/>
                    <a:pt x="56" y="29"/>
                  </a:cubicBezTo>
                  <a:cubicBezTo>
                    <a:pt x="50" y="28"/>
                    <a:pt x="43" y="32"/>
                    <a:pt x="34" y="29"/>
                  </a:cubicBezTo>
                  <a:cubicBezTo>
                    <a:pt x="34" y="27"/>
                    <a:pt x="36" y="27"/>
                    <a:pt x="36" y="26"/>
                  </a:cubicBezTo>
                  <a:cubicBezTo>
                    <a:pt x="35" y="24"/>
                    <a:pt x="34" y="25"/>
                    <a:pt x="33" y="24"/>
                  </a:cubicBezTo>
                  <a:cubicBezTo>
                    <a:pt x="31" y="22"/>
                    <a:pt x="33" y="19"/>
                    <a:pt x="30" y="18"/>
                  </a:cubicBezTo>
                  <a:cubicBezTo>
                    <a:pt x="30" y="17"/>
                    <a:pt x="33" y="17"/>
                    <a:pt x="33" y="15"/>
                  </a:cubicBezTo>
                  <a:cubicBezTo>
                    <a:pt x="33" y="12"/>
                    <a:pt x="29" y="13"/>
                    <a:pt x="30" y="9"/>
                  </a:cubicBezTo>
                  <a:cubicBezTo>
                    <a:pt x="27" y="12"/>
                    <a:pt x="21" y="10"/>
                    <a:pt x="16" y="11"/>
                  </a:cubicBezTo>
                  <a:cubicBezTo>
                    <a:pt x="13" y="12"/>
                    <a:pt x="14" y="9"/>
                    <a:pt x="13" y="8"/>
                  </a:cubicBezTo>
                  <a:cubicBezTo>
                    <a:pt x="13" y="7"/>
                    <a:pt x="10" y="8"/>
                    <a:pt x="10" y="6"/>
                  </a:cubicBezTo>
                  <a:cubicBezTo>
                    <a:pt x="9" y="7"/>
                    <a:pt x="7" y="8"/>
                    <a:pt x="4" y="8"/>
                  </a:cubicBezTo>
                  <a:cubicBezTo>
                    <a:pt x="9" y="3"/>
                    <a:pt x="0" y="7"/>
                    <a:pt x="2" y="2"/>
                  </a:cubicBezTo>
                  <a:cubicBezTo>
                    <a:pt x="8" y="3"/>
                    <a:pt x="13" y="1"/>
                    <a:pt x="18" y="0"/>
                  </a:cubicBezTo>
                  <a:cubicBezTo>
                    <a:pt x="17" y="2"/>
                    <a:pt x="20" y="1"/>
                    <a:pt x="21" y="2"/>
                  </a:cubicBezTo>
                  <a:cubicBezTo>
                    <a:pt x="21" y="2"/>
                    <a:pt x="20" y="4"/>
                    <a:pt x="21" y="5"/>
                  </a:cubicBezTo>
                  <a:cubicBezTo>
                    <a:pt x="22" y="6"/>
                    <a:pt x="26" y="4"/>
                    <a:pt x="25" y="8"/>
                  </a:cubicBezTo>
                  <a:cubicBezTo>
                    <a:pt x="29" y="4"/>
                    <a:pt x="33" y="9"/>
                    <a:pt x="39" y="8"/>
                  </a:cubicBezTo>
                  <a:cubicBezTo>
                    <a:pt x="38" y="13"/>
                    <a:pt x="41" y="12"/>
                    <a:pt x="39" y="15"/>
                  </a:cubicBezTo>
                  <a:cubicBezTo>
                    <a:pt x="41" y="16"/>
                    <a:pt x="45" y="15"/>
                    <a:pt x="49" y="17"/>
                  </a:cubicBezTo>
                  <a:cubicBezTo>
                    <a:pt x="50" y="17"/>
                    <a:pt x="42" y="20"/>
                    <a:pt x="49" y="20"/>
                  </a:cubicBezTo>
                  <a:cubicBezTo>
                    <a:pt x="50" y="20"/>
                    <a:pt x="50" y="18"/>
                    <a:pt x="52" y="18"/>
                  </a:cubicBezTo>
                  <a:cubicBezTo>
                    <a:pt x="56" y="18"/>
                    <a:pt x="64" y="17"/>
                    <a:pt x="70" y="18"/>
                  </a:cubicBezTo>
                  <a:cubicBezTo>
                    <a:pt x="71" y="18"/>
                    <a:pt x="73" y="20"/>
                    <a:pt x="73" y="20"/>
                  </a:cubicBezTo>
                  <a:cubicBezTo>
                    <a:pt x="76" y="19"/>
                    <a:pt x="70" y="17"/>
                    <a:pt x="77" y="17"/>
                  </a:cubicBezTo>
                  <a:cubicBezTo>
                    <a:pt x="79" y="17"/>
                    <a:pt x="80" y="17"/>
                    <a:pt x="82" y="17"/>
                  </a:cubicBezTo>
                  <a:cubicBezTo>
                    <a:pt x="88" y="16"/>
                    <a:pt x="97" y="16"/>
                    <a:pt x="105" y="18"/>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18" name="Freeform 23">
              <a:extLst>
                <a:ext uri="{FF2B5EF4-FFF2-40B4-BE49-F238E27FC236}">
                  <a16:creationId xmlns:a16="http://schemas.microsoft.com/office/drawing/2014/main" id="{8FC0897C-E867-46D3-9963-47EA88FAD0A6}"/>
                </a:ext>
              </a:extLst>
            </p:cNvPr>
            <p:cNvSpPr>
              <a:spLocks/>
            </p:cNvSpPr>
            <p:nvPr/>
          </p:nvSpPr>
          <p:spPr bwMode="auto">
            <a:xfrm>
              <a:off x="2789860" y="1375604"/>
              <a:ext cx="289748" cy="206633"/>
            </a:xfrm>
            <a:custGeom>
              <a:avLst/>
              <a:gdLst>
                <a:gd name="T0" fmla="*/ 87 w 106"/>
                <a:gd name="T1" fmla="*/ 2 h 76"/>
                <a:gd name="T2" fmla="*/ 104 w 106"/>
                <a:gd name="T3" fmla="*/ 0 h 76"/>
                <a:gd name="T4" fmla="*/ 103 w 106"/>
                <a:gd name="T5" fmla="*/ 8 h 76"/>
                <a:gd name="T6" fmla="*/ 84 w 106"/>
                <a:gd name="T7" fmla="*/ 11 h 76"/>
                <a:gd name="T8" fmla="*/ 81 w 106"/>
                <a:gd name="T9" fmla="*/ 14 h 76"/>
                <a:gd name="T10" fmla="*/ 78 w 106"/>
                <a:gd name="T11" fmla="*/ 14 h 76"/>
                <a:gd name="T12" fmla="*/ 75 w 106"/>
                <a:gd name="T13" fmla="*/ 17 h 76"/>
                <a:gd name="T14" fmla="*/ 72 w 106"/>
                <a:gd name="T15" fmla="*/ 15 h 76"/>
                <a:gd name="T16" fmla="*/ 66 w 106"/>
                <a:gd name="T17" fmla="*/ 17 h 76"/>
                <a:gd name="T18" fmla="*/ 60 w 106"/>
                <a:gd name="T19" fmla="*/ 18 h 76"/>
                <a:gd name="T20" fmla="*/ 58 w 106"/>
                <a:gd name="T21" fmla="*/ 21 h 76"/>
                <a:gd name="T22" fmla="*/ 51 w 106"/>
                <a:gd name="T23" fmla="*/ 26 h 76"/>
                <a:gd name="T24" fmla="*/ 47 w 106"/>
                <a:gd name="T25" fmla="*/ 29 h 76"/>
                <a:gd name="T26" fmla="*/ 44 w 106"/>
                <a:gd name="T27" fmla="*/ 32 h 76"/>
                <a:gd name="T28" fmla="*/ 42 w 106"/>
                <a:gd name="T29" fmla="*/ 34 h 76"/>
                <a:gd name="T30" fmla="*/ 35 w 106"/>
                <a:gd name="T31" fmla="*/ 37 h 76"/>
                <a:gd name="T32" fmla="*/ 33 w 106"/>
                <a:gd name="T33" fmla="*/ 39 h 76"/>
                <a:gd name="T34" fmla="*/ 27 w 106"/>
                <a:gd name="T35" fmla="*/ 42 h 76"/>
                <a:gd name="T36" fmla="*/ 24 w 106"/>
                <a:gd name="T37" fmla="*/ 48 h 76"/>
                <a:gd name="T38" fmla="*/ 26 w 106"/>
                <a:gd name="T39" fmla="*/ 57 h 76"/>
                <a:gd name="T40" fmla="*/ 21 w 106"/>
                <a:gd name="T41" fmla="*/ 60 h 76"/>
                <a:gd name="T42" fmla="*/ 24 w 106"/>
                <a:gd name="T43" fmla="*/ 66 h 76"/>
                <a:gd name="T44" fmla="*/ 23 w 106"/>
                <a:gd name="T45" fmla="*/ 67 h 76"/>
                <a:gd name="T46" fmla="*/ 24 w 106"/>
                <a:gd name="T47" fmla="*/ 69 h 76"/>
                <a:gd name="T48" fmla="*/ 26 w 106"/>
                <a:gd name="T49" fmla="*/ 67 h 76"/>
                <a:gd name="T50" fmla="*/ 30 w 106"/>
                <a:gd name="T51" fmla="*/ 70 h 76"/>
                <a:gd name="T52" fmla="*/ 29 w 106"/>
                <a:gd name="T53" fmla="*/ 76 h 76"/>
                <a:gd name="T54" fmla="*/ 15 w 106"/>
                <a:gd name="T55" fmla="*/ 76 h 76"/>
                <a:gd name="T56" fmla="*/ 17 w 106"/>
                <a:gd name="T57" fmla="*/ 73 h 76"/>
                <a:gd name="T58" fmla="*/ 13 w 106"/>
                <a:gd name="T59" fmla="*/ 72 h 76"/>
                <a:gd name="T60" fmla="*/ 10 w 106"/>
                <a:gd name="T61" fmla="*/ 69 h 76"/>
                <a:gd name="T62" fmla="*/ 7 w 106"/>
                <a:gd name="T63" fmla="*/ 69 h 76"/>
                <a:gd name="T64" fmla="*/ 2 w 106"/>
                <a:gd name="T65" fmla="*/ 69 h 76"/>
                <a:gd name="T66" fmla="*/ 1 w 106"/>
                <a:gd name="T67" fmla="*/ 58 h 76"/>
                <a:gd name="T68" fmla="*/ 8 w 106"/>
                <a:gd name="T69" fmla="*/ 55 h 76"/>
                <a:gd name="T70" fmla="*/ 7 w 106"/>
                <a:gd name="T71" fmla="*/ 54 h 76"/>
                <a:gd name="T72" fmla="*/ 8 w 106"/>
                <a:gd name="T73" fmla="*/ 51 h 76"/>
                <a:gd name="T74" fmla="*/ 15 w 106"/>
                <a:gd name="T75" fmla="*/ 48 h 76"/>
                <a:gd name="T76" fmla="*/ 15 w 106"/>
                <a:gd name="T77" fmla="*/ 42 h 76"/>
                <a:gd name="T78" fmla="*/ 20 w 106"/>
                <a:gd name="T79" fmla="*/ 40 h 76"/>
                <a:gd name="T80" fmla="*/ 23 w 106"/>
                <a:gd name="T81" fmla="*/ 36 h 76"/>
                <a:gd name="T82" fmla="*/ 23 w 106"/>
                <a:gd name="T83" fmla="*/ 29 h 76"/>
                <a:gd name="T84" fmla="*/ 35 w 106"/>
                <a:gd name="T85" fmla="*/ 24 h 76"/>
                <a:gd name="T86" fmla="*/ 36 w 106"/>
                <a:gd name="T87" fmla="*/ 21 h 76"/>
                <a:gd name="T88" fmla="*/ 38 w 106"/>
                <a:gd name="T89" fmla="*/ 23 h 76"/>
                <a:gd name="T90" fmla="*/ 41 w 106"/>
                <a:gd name="T91" fmla="*/ 20 h 76"/>
                <a:gd name="T92" fmla="*/ 42 w 106"/>
                <a:gd name="T93" fmla="*/ 17 h 76"/>
                <a:gd name="T94" fmla="*/ 50 w 106"/>
                <a:gd name="T95" fmla="*/ 15 h 76"/>
                <a:gd name="T96" fmla="*/ 58 w 106"/>
                <a:gd name="T97" fmla="*/ 14 h 76"/>
                <a:gd name="T98" fmla="*/ 60 w 106"/>
                <a:gd name="T99" fmla="*/ 12 h 76"/>
                <a:gd name="T100" fmla="*/ 63 w 106"/>
                <a:gd name="T101" fmla="*/ 14 h 76"/>
                <a:gd name="T102" fmla="*/ 64 w 106"/>
                <a:gd name="T103" fmla="*/ 11 h 76"/>
                <a:gd name="T104" fmla="*/ 66 w 106"/>
                <a:gd name="T105" fmla="*/ 11 h 76"/>
                <a:gd name="T106" fmla="*/ 76 w 106"/>
                <a:gd name="T107" fmla="*/ 9 h 76"/>
                <a:gd name="T108" fmla="*/ 79 w 106"/>
                <a:gd name="T109" fmla="*/ 8 h 76"/>
                <a:gd name="T110" fmla="*/ 81 w 106"/>
                <a:gd name="T111" fmla="*/ 6 h 76"/>
                <a:gd name="T112" fmla="*/ 87 w 106"/>
                <a:gd name="T113"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6" h="76">
                  <a:moveTo>
                    <a:pt x="87" y="2"/>
                  </a:moveTo>
                  <a:cubicBezTo>
                    <a:pt x="91" y="5"/>
                    <a:pt x="98" y="0"/>
                    <a:pt x="104" y="0"/>
                  </a:cubicBezTo>
                  <a:cubicBezTo>
                    <a:pt x="106" y="5"/>
                    <a:pt x="102" y="4"/>
                    <a:pt x="103" y="8"/>
                  </a:cubicBezTo>
                  <a:cubicBezTo>
                    <a:pt x="98" y="5"/>
                    <a:pt x="90" y="10"/>
                    <a:pt x="84" y="11"/>
                  </a:cubicBezTo>
                  <a:cubicBezTo>
                    <a:pt x="82" y="11"/>
                    <a:pt x="82" y="13"/>
                    <a:pt x="81" y="14"/>
                  </a:cubicBezTo>
                  <a:cubicBezTo>
                    <a:pt x="80" y="14"/>
                    <a:pt x="78" y="13"/>
                    <a:pt x="78" y="14"/>
                  </a:cubicBezTo>
                  <a:cubicBezTo>
                    <a:pt x="78" y="14"/>
                    <a:pt x="75" y="17"/>
                    <a:pt x="75" y="17"/>
                  </a:cubicBezTo>
                  <a:cubicBezTo>
                    <a:pt x="74" y="17"/>
                    <a:pt x="73" y="15"/>
                    <a:pt x="72" y="15"/>
                  </a:cubicBezTo>
                  <a:cubicBezTo>
                    <a:pt x="70" y="16"/>
                    <a:pt x="68" y="16"/>
                    <a:pt x="66" y="17"/>
                  </a:cubicBezTo>
                  <a:cubicBezTo>
                    <a:pt x="65" y="17"/>
                    <a:pt x="62" y="17"/>
                    <a:pt x="60" y="18"/>
                  </a:cubicBezTo>
                  <a:cubicBezTo>
                    <a:pt x="58" y="19"/>
                    <a:pt x="60" y="20"/>
                    <a:pt x="58" y="21"/>
                  </a:cubicBezTo>
                  <a:cubicBezTo>
                    <a:pt x="57" y="22"/>
                    <a:pt x="51" y="21"/>
                    <a:pt x="51" y="26"/>
                  </a:cubicBezTo>
                  <a:cubicBezTo>
                    <a:pt x="51" y="27"/>
                    <a:pt x="48" y="28"/>
                    <a:pt x="47" y="29"/>
                  </a:cubicBezTo>
                  <a:cubicBezTo>
                    <a:pt x="46" y="29"/>
                    <a:pt x="44" y="31"/>
                    <a:pt x="44" y="32"/>
                  </a:cubicBezTo>
                  <a:cubicBezTo>
                    <a:pt x="43" y="32"/>
                    <a:pt x="42" y="33"/>
                    <a:pt x="42" y="34"/>
                  </a:cubicBezTo>
                  <a:cubicBezTo>
                    <a:pt x="37" y="36"/>
                    <a:pt x="38" y="33"/>
                    <a:pt x="35" y="37"/>
                  </a:cubicBezTo>
                  <a:cubicBezTo>
                    <a:pt x="34" y="38"/>
                    <a:pt x="33" y="37"/>
                    <a:pt x="33" y="39"/>
                  </a:cubicBezTo>
                  <a:cubicBezTo>
                    <a:pt x="33" y="41"/>
                    <a:pt x="30" y="40"/>
                    <a:pt x="27" y="42"/>
                  </a:cubicBezTo>
                  <a:cubicBezTo>
                    <a:pt x="27" y="45"/>
                    <a:pt x="29" y="49"/>
                    <a:pt x="24" y="48"/>
                  </a:cubicBezTo>
                  <a:cubicBezTo>
                    <a:pt x="25" y="50"/>
                    <a:pt x="23" y="57"/>
                    <a:pt x="26" y="57"/>
                  </a:cubicBezTo>
                  <a:cubicBezTo>
                    <a:pt x="25" y="58"/>
                    <a:pt x="23" y="59"/>
                    <a:pt x="21" y="60"/>
                  </a:cubicBezTo>
                  <a:cubicBezTo>
                    <a:pt x="20" y="63"/>
                    <a:pt x="25" y="63"/>
                    <a:pt x="24" y="66"/>
                  </a:cubicBezTo>
                  <a:cubicBezTo>
                    <a:pt x="24" y="66"/>
                    <a:pt x="22" y="66"/>
                    <a:pt x="23" y="67"/>
                  </a:cubicBezTo>
                  <a:cubicBezTo>
                    <a:pt x="23" y="67"/>
                    <a:pt x="25" y="69"/>
                    <a:pt x="24" y="69"/>
                  </a:cubicBezTo>
                  <a:cubicBezTo>
                    <a:pt x="25" y="69"/>
                    <a:pt x="26" y="67"/>
                    <a:pt x="26" y="67"/>
                  </a:cubicBezTo>
                  <a:cubicBezTo>
                    <a:pt x="27" y="68"/>
                    <a:pt x="27" y="71"/>
                    <a:pt x="30" y="70"/>
                  </a:cubicBezTo>
                  <a:cubicBezTo>
                    <a:pt x="31" y="73"/>
                    <a:pt x="28" y="73"/>
                    <a:pt x="29" y="76"/>
                  </a:cubicBezTo>
                  <a:cubicBezTo>
                    <a:pt x="24" y="76"/>
                    <a:pt x="20" y="76"/>
                    <a:pt x="15" y="76"/>
                  </a:cubicBezTo>
                  <a:cubicBezTo>
                    <a:pt x="15" y="75"/>
                    <a:pt x="18" y="74"/>
                    <a:pt x="17" y="73"/>
                  </a:cubicBezTo>
                  <a:cubicBezTo>
                    <a:pt x="16" y="72"/>
                    <a:pt x="14" y="72"/>
                    <a:pt x="13" y="72"/>
                  </a:cubicBezTo>
                  <a:cubicBezTo>
                    <a:pt x="12" y="71"/>
                    <a:pt x="10" y="69"/>
                    <a:pt x="10" y="69"/>
                  </a:cubicBezTo>
                  <a:cubicBezTo>
                    <a:pt x="9" y="68"/>
                    <a:pt x="7" y="69"/>
                    <a:pt x="7" y="69"/>
                  </a:cubicBezTo>
                  <a:cubicBezTo>
                    <a:pt x="5" y="67"/>
                    <a:pt x="5" y="69"/>
                    <a:pt x="2" y="69"/>
                  </a:cubicBezTo>
                  <a:cubicBezTo>
                    <a:pt x="2" y="65"/>
                    <a:pt x="0" y="63"/>
                    <a:pt x="1" y="58"/>
                  </a:cubicBezTo>
                  <a:cubicBezTo>
                    <a:pt x="5" y="63"/>
                    <a:pt x="1" y="53"/>
                    <a:pt x="8" y="55"/>
                  </a:cubicBezTo>
                  <a:cubicBezTo>
                    <a:pt x="9" y="54"/>
                    <a:pt x="7" y="54"/>
                    <a:pt x="7" y="54"/>
                  </a:cubicBezTo>
                  <a:cubicBezTo>
                    <a:pt x="7" y="52"/>
                    <a:pt x="11" y="52"/>
                    <a:pt x="8" y="51"/>
                  </a:cubicBezTo>
                  <a:cubicBezTo>
                    <a:pt x="9" y="49"/>
                    <a:pt x="13" y="49"/>
                    <a:pt x="15" y="48"/>
                  </a:cubicBezTo>
                  <a:cubicBezTo>
                    <a:pt x="14" y="45"/>
                    <a:pt x="20" y="43"/>
                    <a:pt x="15" y="42"/>
                  </a:cubicBezTo>
                  <a:cubicBezTo>
                    <a:pt x="16" y="40"/>
                    <a:pt x="18" y="41"/>
                    <a:pt x="20" y="40"/>
                  </a:cubicBezTo>
                  <a:cubicBezTo>
                    <a:pt x="20" y="38"/>
                    <a:pt x="21" y="37"/>
                    <a:pt x="23" y="36"/>
                  </a:cubicBezTo>
                  <a:cubicBezTo>
                    <a:pt x="20" y="33"/>
                    <a:pt x="24" y="33"/>
                    <a:pt x="23" y="29"/>
                  </a:cubicBezTo>
                  <a:cubicBezTo>
                    <a:pt x="29" y="29"/>
                    <a:pt x="31" y="25"/>
                    <a:pt x="35" y="24"/>
                  </a:cubicBezTo>
                  <a:cubicBezTo>
                    <a:pt x="37" y="25"/>
                    <a:pt x="35" y="22"/>
                    <a:pt x="36" y="21"/>
                  </a:cubicBezTo>
                  <a:cubicBezTo>
                    <a:pt x="37" y="21"/>
                    <a:pt x="38" y="22"/>
                    <a:pt x="38" y="23"/>
                  </a:cubicBezTo>
                  <a:cubicBezTo>
                    <a:pt x="39" y="22"/>
                    <a:pt x="40" y="20"/>
                    <a:pt x="41" y="20"/>
                  </a:cubicBezTo>
                  <a:cubicBezTo>
                    <a:pt x="41" y="19"/>
                    <a:pt x="43" y="18"/>
                    <a:pt x="42" y="17"/>
                  </a:cubicBezTo>
                  <a:cubicBezTo>
                    <a:pt x="45" y="17"/>
                    <a:pt x="47" y="17"/>
                    <a:pt x="50" y="15"/>
                  </a:cubicBezTo>
                  <a:cubicBezTo>
                    <a:pt x="52" y="14"/>
                    <a:pt x="53" y="15"/>
                    <a:pt x="58" y="14"/>
                  </a:cubicBezTo>
                  <a:cubicBezTo>
                    <a:pt x="60" y="13"/>
                    <a:pt x="59" y="13"/>
                    <a:pt x="60" y="12"/>
                  </a:cubicBezTo>
                  <a:cubicBezTo>
                    <a:pt x="62" y="12"/>
                    <a:pt x="63" y="14"/>
                    <a:pt x="63" y="14"/>
                  </a:cubicBezTo>
                  <a:cubicBezTo>
                    <a:pt x="65" y="13"/>
                    <a:pt x="62" y="11"/>
                    <a:pt x="64" y="11"/>
                  </a:cubicBezTo>
                  <a:cubicBezTo>
                    <a:pt x="65" y="11"/>
                    <a:pt x="66" y="11"/>
                    <a:pt x="66" y="11"/>
                  </a:cubicBezTo>
                  <a:cubicBezTo>
                    <a:pt x="67" y="10"/>
                    <a:pt x="72" y="10"/>
                    <a:pt x="76" y="9"/>
                  </a:cubicBezTo>
                  <a:cubicBezTo>
                    <a:pt x="79" y="9"/>
                    <a:pt x="78" y="9"/>
                    <a:pt x="79" y="8"/>
                  </a:cubicBezTo>
                  <a:cubicBezTo>
                    <a:pt x="79" y="8"/>
                    <a:pt x="81" y="6"/>
                    <a:pt x="81" y="6"/>
                  </a:cubicBezTo>
                  <a:cubicBezTo>
                    <a:pt x="85" y="4"/>
                    <a:pt x="87" y="9"/>
                    <a:pt x="87"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19" name="Freeform 24">
              <a:extLst>
                <a:ext uri="{FF2B5EF4-FFF2-40B4-BE49-F238E27FC236}">
                  <a16:creationId xmlns:a16="http://schemas.microsoft.com/office/drawing/2014/main" id="{0293D152-CFB7-4EFA-8983-293610214A53}"/>
                </a:ext>
              </a:extLst>
            </p:cNvPr>
            <p:cNvSpPr>
              <a:spLocks/>
            </p:cNvSpPr>
            <p:nvPr/>
          </p:nvSpPr>
          <p:spPr bwMode="auto">
            <a:xfrm>
              <a:off x="6295924" y="1385994"/>
              <a:ext cx="30014" cy="13852"/>
            </a:xfrm>
            <a:custGeom>
              <a:avLst/>
              <a:gdLst>
                <a:gd name="T0" fmla="*/ 8 w 11"/>
                <a:gd name="T1" fmla="*/ 1 h 5"/>
                <a:gd name="T2" fmla="*/ 11 w 11"/>
                <a:gd name="T3" fmla="*/ 1 h 5"/>
                <a:gd name="T4" fmla="*/ 8 w 11"/>
                <a:gd name="T5" fmla="*/ 1 h 5"/>
              </a:gdLst>
              <a:ahLst/>
              <a:cxnLst>
                <a:cxn ang="0">
                  <a:pos x="T0" y="T1"/>
                </a:cxn>
                <a:cxn ang="0">
                  <a:pos x="T2" y="T3"/>
                </a:cxn>
                <a:cxn ang="0">
                  <a:pos x="T4" y="T5"/>
                </a:cxn>
              </a:cxnLst>
              <a:rect l="0" t="0" r="r" b="b"/>
              <a:pathLst>
                <a:path w="11" h="5">
                  <a:moveTo>
                    <a:pt x="8" y="1"/>
                  </a:moveTo>
                  <a:cubicBezTo>
                    <a:pt x="9" y="1"/>
                    <a:pt x="10" y="1"/>
                    <a:pt x="11" y="1"/>
                  </a:cubicBezTo>
                  <a:cubicBezTo>
                    <a:pt x="11" y="5"/>
                    <a:pt x="0" y="0"/>
                    <a:pt x="8"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20" name="Freeform 25">
              <a:extLst>
                <a:ext uri="{FF2B5EF4-FFF2-40B4-BE49-F238E27FC236}">
                  <a16:creationId xmlns:a16="http://schemas.microsoft.com/office/drawing/2014/main" id="{3F5C7A66-E5FD-4ED5-BCB4-EDB1371D5084}"/>
                </a:ext>
              </a:extLst>
            </p:cNvPr>
            <p:cNvSpPr>
              <a:spLocks/>
            </p:cNvSpPr>
            <p:nvPr/>
          </p:nvSpPr>
          <p:spPr bwMode="auto">
            <a:xfrm>
              <a:off x="4197040" y="1402155"/>
              <a:ext cx="90041" cy="68108"/>
            </a:xfrm>
            <a:custGeom>
              <a:avLst/>
              <a:gdLst>
                <a:gd name="T0" fmla="*/ 9 w 33"/>
                <a:gd name="T1" fmla="*/ 1 h 25"/>
                <a:gd name="T2" fmla="*/ 11 w 33"/>
                <a:gd name="T3" fmla="*/ 2 h 25"/>
                <a:gd name="T4" fmla="*/ 20 w 33"/>
                <a:gd name="T5" fmla="*/ 7 h 25"/>
                <a:gd name="T6" fmla="*/ 24 w 33"/>
                <a:gd name="T7" fmla="*/ 4 h 25"/>
                <a:gd name="T8" fmla="*/ 33 w 33"/>
                <a:gd name="T9" fmla="*/ 5 h 25"/>
                <a:gd name="T10" fmla="*/ 30 w 33"/>
                <a:gd name="T11" fmla="*/ 13 h 25"/>
                <a:gd name="T12" fmla="*/ 18 w 33"/>
                <a:gd name="T13" fmla="*/ 16 h 25"/>
                <a:gd name="T14" fmla="*/ 18 w 33"/>
                <a:gd name="T15" fmla="*/ 17 h 25"/>
                <a:gd name="T16" fmla="*/ 15 w 33"/>
                <a:gd name="T17" fmla="*/ 20 h 25"/>
                <a:gd name="T18" fmla="*/ 11 w 33"/>
                <a:gd name="T19" fmla="*/ 22 h 25"/>
                <a:gd name="T20" fmla="*/ 5 w 33"/>
                <a:gd name="T21" fmla="*/ 19 h 25"/>
                <a:gd name="T22" fmla="*/ 0 w 33"/>
                <a:gd name="T23" fmla="*/ 7 h 25"/>
                <a:gd name="T24" fmla="*/ 9 w 33"/>
                <a:gd name="T2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25">
                  <a:moveTo>
                    <a:pt x="9" y="1"/>
                  </a:moveTo>
                  <a:cubicBezTo>
                    <a:pt x="11" y="0"/>
                    <a:pt x="11" y="1"/>
                    <a:pt x="11" y="2"/>
                  </a:cubicBezTo>
                  <a:cubicBezTo>
                    <a:pt x="12" y="5"/>
                    <a:pt x="17" y="5"/>
                    <a:pt x="20" y="7"/>
                  </a:cubicBezTo>
                  <a:cubicBezTo>
                    <a:pt x="22" y="8"/>
                    <a:pt x="23" y="4"/>
                    <a:pt x="24" y="4"/>
                  </a:cubicBezTo>
                  <a:cubicBezTo>
                    <a:pt x="26" y="3"/>
                    <a:pt x="28" y="7"/>
                    <a:pt x="33" y="5"/>
                  </a:cubicBezTo>
                  <a:cubicBezTo>
                    <a:pt x="32" y="7"/>
                    <a:pt x="25" y="10"/>
                    <a:pt x="30" y="13"/>
                  </a:cubicBezTo>
                  <a:cubicBezTo>
                    <a:pt x="29" y="16"/>
                    <a:pt x="23" y="16"/>
                    <a:pt x="18" y="16"/>
                  </a:cubicBezTo>
                  <a:cubicBezTo>
                    <a:pt x="17" y="16"/>
                    <a:pt x="17" y="17"/>
                    <a:pt x="18" y="17"/>
                  </a:cubicBezTo>
                  <a:cubicBezTo>
                    <a:pt x="20" y="20"/>
                    <a:pt x="10" y="18"/>
                    <a:pt x="15" y="20"/>
                  </a:cubicBezTo>
                  <a:cubicBezTo>
                    <a:pt x="15" y="25"/>
                    <a:pt x="10" y="17"/>
                    <a:pt x="11" y="22"/>
                  </a:cubicBezTo>
                  <a:cubicBezTo>
                    <a:pt x="8" y="21"/>
                    <a:pt x="9" y="17"/>
                    <a:pt x="5" y="19"/>
                  </a:cubicBezTo>
                  <a:cubicBezTo>
                    <a:pt x="4" y="14"/>
                    <a:pt x="4" y="8"/>
                    <a:pt x="0" y="7"/>
                  </a:cubicBezTo>
                  <a:cubicBezTo>
                    <a:pt x="2" y="3"/>
                    <a:pt x="10" y="7"/>
                    <a:pt x="9"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21" name="Freeform 26">
              <a:extLst>
                <a:ext uri="{FF2B5EF4-FFF2-40B4-BE49-F238E27FC236}">
                  <a16:creationId xmlns:a16="http://schemas.microsoft.com/office/drawing/2014/main" id="{F8261886-5A20-4A03-997D-A864E4882298}"/>
                </a:ext>
              </a:extLst>
            </p:cNvPr>
            <p:cNvSpPr>
              <a:spLocks/>
            </p:cNvSpPr>
            <p:nvPr/>
          </p:nvSpPr>
          <p:spPr bwMode="auto">
            <a:xfrm>
              <a:off x="6001559" y="1413699"/>
              <a:ext cx="24242" cy="16161"/>
            </a:xfrm>
            <a:custGeom>
              <a:avLst/>
              <a:gdLst>
                <a:gd name="T0" fmla="*/ 5 w 9"/>
                <a:gd name="T1" fmla="*/ 0 h 6"/>
                <a:gd name="T2" fmla="*/ 6 w 9"/>
                <a:gd name="T3" fmla="*/ 6 h 6"/>
                <a:gd name="T4" fmla="*/ 0 w 9"/>
                <a:gd name="T5" fmla="*/ 4 h 6"/>
                <a:gd name="T6" fmla="*/ 5 w 9"/>
                <a:gd name="T7" fmla="*/ 0 h 6"/>
              </a:gdLst>
              <a:ahLst/>
              <a:cxnLst>
                <a:cxn ang="0">
                  <a:pos x="T0" y="T1"/>
                </a:cxn>
                <a:cxn ang="0">
                  <a:pos x="T2" y="T3"/>
                </a:cxn>
                <a:cxn ang="0">
                  <a:pos x="T4" y="T5"/>
                </a:cxn>
                <a:cxn ang="0">
                  <a:pos x="T6" y="T7"/>
                </a:cxn>
              </a:cxnLst>
              <a:rect l="0" t="0" r="r" b="b"/>
              <a:pathLst>
                <a:path w="9" h="6">
                  <a:moveTo>
                    <a:pt x="5" y="0"/>
                  </a:moveTo>
                  <a:cubicBezTo>
                    <a:pt x="9" y="1"/>
                    <a:pt x="6" y="2"/>
                    <a:pt x="6" y="6"/>
                  </a:cubicBezTo>
                  <a:cubicBezTo>
                    <a:pt x="5" y="5"/>
                    <a:pt x="3" y="4"/>
                    <a:pt x="0" y="4"/>
                  </a:cubicBezTo>
                  <a:cubicBezTo>
                    <a:pt x="0" y="1"/>
                    <a:pt x="5" y="3"/>
                    <a:pt x="5"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22" name="Freeform 27">
              <a:extLst>
                <a:ext uri="{FF2B5EF4-FFF2-40B4-BE49-F238E27FC236}">
                  <a16:creationId xmlns:a16="http://schemas.microsoft.com/office/drawing/2014/main" id="{63D80DDF-3226-4A8D-BB44-F4F7CCDE4041}"/>
                </a:ext>
              </a:extLst>
            </p:cNvPr>
            <p:cNvSpPr>
              <a:spLocks/>
            </p:cNvSpPr>
            <p:nvPr/>
          </p:nvSpPr>
          <p:spPr bwMode="auto">
            <a:xfrm>
              <a:off x="4295162" y="1413699"/>
              <a:ext cx="41557" cy="34631"/>
            </a:xfrm>
            <a:custGeom>
              <a:avLst/>
              <a:gdLst>
                <a:gd name="T0" fmla="*/ 0 w 15"/>
                <a:gd name="T1" fmla="*/ 4 h 13"/>
                <a:gd name="T2" fmla="*/ 15 w 15"/>
                <a:gd name="T3" fmla="*/ 7 h 13"/>
                <a:gd name="T4" fmla="*/ 9 w 15"/>
                <a:gd name="T5" fmla="*/ 13 h 13"/>
                <a:gd name="T6" fmla="*/ 6 w 15"/>
                <a:gd name="T7" fmla="*/ 10 h 13"/>
                <a:gd name="T8" fmla="*/ 3 w 15"/>
                <a:gd name="T9" fmla="*/ 10 h 13"/>
                <a:gd name="T10" fmla="*/ 0 w 15"/>
                <a:gd name="T11" fmla="*/ 4 h 13"/>
              </a:gdLst>
              <a:ahLst/>
              <a:cxnLst>
                <a:cxn ang="0">
                  <a:pos x="T0" y="T1"/>
                </a:cxn>
                <a:cxn ang="0">
                  <a:pos x="T2" y="T3"/>
                </a:cxn>
                <a:cxn ang="0">
                  <a:pos x="T4" y="T5"/>
                </a:cxn>
                <a:cxn ang="0">
                  <a:pos x="T6" y="T7"/>
                </a:cxn>
                <a:cxn ang="0">
                  <a:pos x="T8" y="T9"/>
                </a:cxn>
                <a:cxn ang="0">
                  <a:pos x="T10" y="T11"/>
                </a:cxn>
              </a:cxnLst>
              <a:rect l="0" t="0" r="r" b="b"/>
              <a:pathLst>
                <a:path w="15" h="13">
                  <a:moveTo>
                    <a:pt x="0" y="4"/>
                  </a:moveTo>
                  <a:cubicBezTo>
                    <a:pt x="4" y="0"/>
                    <a:pt x="13" y="4"/>
                    <a:pt x="15" y="7"/>
                  </a:cubicBezTo>
                  <a:cubicBezTo>
                    <a:pt x="14" y="11"/>
                    <a:pt x="8" y="8"/>
                    <a:pt x="9" y="13"/>
                  </a:cubicBezTo>
                  <a:cubicBezTo>
                    <a:pt x="7" y="13"/>
                    <a:pt x="7" y="11"/>
                    <a:pt x="6" y="10"/>
                  </a:cubicBezTo>
                  <a:cubicBezTo>
                    <a:pt x="5" y="10"/>
                    <a:pt x="3" y="11"/>
                    <a:pt x="3" y="10"/>
                  </a:cubicBezTo>
                  <a:cubicBezTo>
                    <a:pt x="1" y="8"/>
                    <a:pt x="3" y="5"/>
                    <a:pt x="0"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23" name="Freeform 28">
              <a:extLst>
                <a:ext uri="{FF2B5EF4-FFF2-40B4-BE49-F238E27FC236}">
                  <a16:creationId xmlns:a16="http://schemas.microsoft.com/office/drawing/2014/main" id="{A170E3D1-651A-49EF-9366-9285C140EAF8}"/>
                </a:ext>
              </a:extLst>
            </p:cNvPr>
            <p:cNvSpPr>
              <a:spLocks/>
            </p:cNvSpPr>
            <p:nvPr/>
          </p:nvSpPr>
          <p:spPr bwMode="auto">
            <a:xfrm>
              <a:off x="4347109" y="1424088"/>
              <a:ext cx="62336" cy="33477"/>
            </a:xfrm>
            <a:custGeom>
              <a:avLst/>
              <a:gdLst>
                <a:gd name="T0" fmla="*/ 2 w 23"/>
                <a:gd name="T1" fmla="*/ 2 h 12"/>
                <a:gd name="T2" fmla="*/ 5 w 23"/>
                <a:gd name="T3" fmla="*/ 2 h 12"/>
                <a:gd name="T4" fmla="*/ 12 w 23"/>
                <a:gd name="T5" fmla="*/ 5 h 12"/>
                <a:gd name="T6" fmla="*/ 20 w 23"/>
                <a:gd name="T7" fmla="*/ 8 h 12"/>
                <a:gd name="T8" fmla="*/ 22 w 23"/>
                <a:gd name="T9" fmla="*/ 11 h 12"/>
                <a:gd name="T10" fmla="*/ 5 w 23"/>
                <a:gd name="T11" fmla="*/ 8 h 12"/>
                <a:gd name="T12" fmla="*/ 2 w 23"/>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23" h="12">
                  <a:moveTo>
                    <a:pt x="2" y="2"/>
                  </a:moveTo>
                  <a:cubicBezTo>
                    <a:pt x="3" y="2"/>
                    <a:pt x="4" y="2"/>
                    <a:pt x="5" y="2"/>
                  </a:cubicBezTo>
                  <a:cubicBezTo>
                    <a:pt x="9" y="0"/>
                    <a:pt x="9" y="4"/>
                    <a:pt x="12" y="5"/>
                  </a:cubicBezTo>
                  <a:cubicBezTo>
                    <a:pt x="15" y="5"/>
                    <a:pt x="17" y="6"/>
                    <a:pt x="20" y="8"/>
                  </a:cubicBezTo>
                  <a:cubicBezTo>
                    <a:pt x="21" y="9"/>
                    <a:pt x="23" y="8"/>
                    <a:pt x="22" y="11"/>
                  </a:cubicBezTo>
                  <a:cubicBezTo>
                    <a:pt x="14" y="12"/>
                    <a:pt x="11" y="8"/>
                    <a:pt x="5" y="8"/>
                  </a:cubicBezTo>
                  <a:cubicBezTo>
                    <a:pt x="7" y="3"/>
                    <a:pt x="0" y="6"/>
                    <a:pt x="2"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24" name="Freeform 29">
              <a:extLst>
                <a:ext uri="{FF2B5EF4-FFF2-40B4-BE49-F238E27FC236}">
                  <a16:creationId xmlns:a16="http://schemas.microsoft.com/office/drawing/2014/main" id="{C7257025-FC72-401F-8580-0EE7E8D6FAB5}"/>
                </a:ext>
              </a:extLst>
            </p:cNvPr>
            <p:cNvSpPr>
              <a:spLocks/>
            </p:cNvSpPr>
            <p:nvPr/>
          </p:nvSpPr>
          <p:spPr bwMode="auto">
            <a:xfrm>
              <a:off x="6273991" y="1476035"/>
              <a:ext cx="103894" cy="84270"/>
            </a:xfrm>
            <a:custGeom>
              <a:avLst/>
              <a:gdLst>
                <a:gd name="T0" fmla="*/ 13 w 38"/>
                <a:gd name="T1" fmla="*/ 6 h 31"/>
                <a:gd name="T2" fmla="*/ 13 w 38"/>
                <a:gd name="T3" fmla="*/ 5 h 31"/>
                <a:gd name="T4" fmla="*/ 29 w 38"/>
                <a:gd name="T5" fmla="*/ 0 h 31"/>
                <a:gd name="T6" fmla="*/ 32 w 38"/>
                <a:gd name="T7" fmla="*/ 6 h 31"/>
                <a:gd name="T8" fmla="*/ 29 w 38"/>
                <a:gd name="T9" fmla="*/ 11 h 31"/>
                <a:gd name="T10" fmla="*/ 37 w 38"/>
                <a:gd name="T11" fmla="*/ 12 h 31"/>
                <a:gd name="T12" fmla="*/ 38 w 38"/>
                <a:gd name="T13" fmla="*/ 24 h 31"/>
                <a:gd name="T14" fmla="*/ 34 w 38"/>
                <a:gd name="T15" fmla="*/ 24 h 31"/>
                <a:gd name="T16" fmla="*/ 34 w 38"/>
                <a:gd name="T17" fmla="*/ 27 h 31"/>
                <a:gd name="T18" fmla="*/ 29 w 38"/>
                <a:gd name="T19" fmla="*/ 27 h 31"/>
                <a:gd name="T20" fmla="*/ 25 w 38"/>
                <a:gd name="T21" fmla="*/ 30 h 31"/>
                <a:gd name="T22" fmla="*/ 20 w 38"/>
                <a:gd name="T23" fmla="*/ 26 h 31"/>
                <a:gd name="T24" fmla="*/ 16 w 38"/>
                <a:gd name="T25" fmla="*/ 21 h 31"/>
                <a:gd name="T26" fmla="*/ 13 w 38"/>
                <a:gd name="T27" fmla="*/ 18 h 31"/>
                <a:gd name="T28" fmla="*/ 5 w 38"/>
                <a:gd name="T29" fmla="*/ 17 h 31"/>
                <a:gd name="T30" fmla="*/ 1 w 38"/>
                <a:gd name="T31" fmla="*/ 14 h 31"/>
                <a:gd name="T32" fmla="*/ 16 w 38"/>
                <a:gd name="T33" fmla="*/ 15 h 31"/>
                <a:gd name="T34" fmla="*/ 17 w 38"/>
                <a:gd name="T35" fmla="*/ 9 h 31"/>
                <a:gd name="T36" fmla="*/ 11 w 38"/>
                <a:gd name="T37" fmla="*/ 5 h 31"/>
                <a:gd name="T38" fmla="*/ 13 w 38"/>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31">
                  <a:moveTo>
                    <a:pt x="13" y="6"/>
                  </a:moveTo>
                  <a:cubicBezTo>
                    <a:pt x="15" y="6"/>
                    <a:pt x="14" y="5"/>
                    <a:pt x="13" y="5"/>
                  </a:cubicBezTo>
                  <a:cubicBezTo>
                    <a:pt x="16" y="1"/>
                    <a:pt x="27" y="5"/>
                    <a:pt x="29" y="0"/>
                  </a:cubicBezTo>
                  <a:cubicBezTo>
                    <a:pt x="31" y="1"/>
                    <a:pt x="32" y="4"/>
                    <a:pt x="32" y="6"/>
                  </a:cubicBezTo>
                  <a:cubicBezTo>
                    <a:pt x="33" y="10"/>
                    <a:pt x="29" y="8"/>
                    <a:pt x="29" y="11"/>
                  </a:cubicBezTo>
                  <a:cubicBezTo>
                    <a:pt x="30" y="15"/>
                    <a:pt x="33" y="13"/>
                    <a:pt x="37" y="12"/>
                  </a:cubicBezTo>
                  <a:cubicBezTo>
                    <a:pt x="38" y="18"/>
                    <a:pt x="37" y="18"/>
                    <a:pt x="38" y="24"/>
                  </a:cubicBezTo>
                  <a:cubicBezTo>
                    <a:pt x="37" y="25"/>
                    <a:pt x="34" y="23"/>
                    <a:pt x="34" y="24"/>
                  </a:cubicBezTo>
                  <a:cubicBezTo>
                    <a:pt x="33" y="25"/>
                    <a:pt x="34" y="27"/>
                    <a:pt x="34" y="27"/>
                  </a:cubicBezTo>
                  <a:cubicBezTo>
                    <a:pt x="32" y="28"/>
                    <a:pt x="30" y="27"/>
                    <a:pt x="29" y="27"/>
                  </a:cubicBezTo>
                  <a:cubicBezTo>
                    <a:pt x="27" y="28"/>
                    <a:pt x="27" y="30"/>
                    <a:pt x="25" y="30"/>
                  </a:cubicBezTo>
                  <a:cubicBezTo>
                    <a:pt x="21" y="31"/>
                    <a:pt x="21" y="27"/>
                    <a:pt x="20" y="26"/>
                  </a:cubicBezTo>
                  <a:cubicBezTo>
                    <a:pt x="19" y="24"/>
                    <a:pt x="14" y="25"/>
                    <a:pt x="16" y="21"/>
                  </a:cubicBezTo>
                  <a:cubicBezTo>
                    <a:pt x="13" y="22"/>
                    <a:pt x="13" y="20"/>
                    <a:pt x="13" y="18"/>
                  </a:cubicBezTo>
                  <a:cubicBezTo>
                    <a:pt x="10" y="19"/>
                    <a:pt x="8" y="18"/>
                    <a:pt x="5" y="17"/>
                  </a:cubicBezTo>
                  <a:cubicBezTo>
                    <a:pt x="3" y="16"/>
                    <a:pt x="0" y="17"/>
                    <a:pt x="1" y="14"/>
                  </a:cubicBezTo>
                  <a:cubicBezTo>
                    <a:pt x="7" y="13"/>
                    <a:pt x="9" y="16"/>
                    <a:pt x="16" y="15"/>
                  </a:cubicBezTo>
                  <a:cubicBezTo>
                    <a:pt x="18" y="15"/>
                    <a:pt x="17" y="12"/>
                    <a:pt x="17" y="9"/>
                  </a:cubicBezTo>
                  <a:cubicBezTo>
                    <a:pt x="18" y="5"/>
                    <a:pt x="9" y="11"/>
                    <a:pt x="11" y="5"/>
                  </a:cubicBezTo>
                  <a:cubicBezTo>
                    <a:pt x="13" y="5"/>
                    <a:pt x="13" y="5"/>
                    <a:pt x="13" y="6"/>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25" name="Freeform 30">
              <a:extLst>
                <a:ext uri="{FF2B5EF4-FFF2-40B4-BE49-F238E27FC236}">
                  <a16:creationId xmlns:a16="http://schemas.microsoft.com/office/drawing/2014/main" id="{03F78984-C91B-4461-A1CA-1FC0C0899E8D}"/>
                </a:ext>
              </a:extLst>
            </p:cNvPr>
            <p:cNvSpPr>
              <a:spLocks/>
            </p:cNvSpPr>
            <p:nvPr/>
          </p:nvSpPr>
          <p:spPr bwMode="auto">
            <a:xfrm>
              <a:off x="6639927" y="1484115"/>
              <a:ext cx="62336" cy="30014"/>
            </a:xfrm>
            <a:custGeom>
              <a:avLst/>
              <a:gdLst>
                <a:gd name="T0" fmla="*/ 0 w 23"/>
                <a:gd name="T1" fmla="*/ 2 h 11"/>
                <a:gd name="T2" fmla="*/ 6 w 23"/>
                <a:gd name="T3" fmla="*/ 0 h 11"/>
                <a:gd name="T4" fmla="*/ 23 w 23"/>
                <a:gd name="T5" fmla="*/ 5 h 11"/>
                <a:gd name="T6" fmla="*/ 21 w 23"/>
                <a:gd name="T7" fmla="*/ 11 h 11"/>
                <a:gd name="T8" fmla="*/ 5 w 23"/>
                <a:gd name="T9" fmla="*/ 5 h 11"/>
                <a:gd name="T10" fmla="*/ 0 w 23"/>
                <a:gd name="T11" fmla="*/ 2 h 11"/>
              </a:gdLst>
              <a:ahLst/>
              <a:cxnLst>
                <a:cxn ang="0">
                  <a:pos x="T0" y="T1"/>
                </a:cxn>
                <a:cxn ang="0">
                  <a:pos x="T2" y="T3"/>
                </a:cxn>
                <a:cxn ang="0">
                  <a:pos x="T4" y="T5"/>
                </a:cxn>
                <a:cxn ang="0">
                  <a:pos x="T6" y="T7"/>
                </a:cxn>
                <a:cxn ang="0">
                  <a:pos x="T8" y="T9"/>
                </a:cxn>
                <a:cxn ang="0">
                  <a:pos x="T10" y="T11"/>
                </a:cxn>
              </a:cxnLst>
              <a:rect l="0" t="0" r="r" b="b"/>
              <a:pathLst>
                <a:path w="23" h="11">
                  <a:moveTo>
                    <a:pt x="0" y="2"/>
                  </a:moveTo>
                  <a:cubicBezTo>
                    <a:pt x="1" y="0"/>
                    <a:pt x="4" y="0"/>
                    <a:pt x="6" y="0"/>
                  </a:cubicBezTo>
                  <a:cubicBezTo>
                    <a:pt x="12" y="1"/>
                    <a:pt x="18" y="4"/>
                    <a:pt x="23" y="5"/>
                  </a:cubicBezTo>
                  <a:cubicBezTo>
                    <a:pt x="23" y="8"/>
                    <a:pt x="21" y="8"/>
                    <a:pt x="21" y="11"/>
                  </a:cubicBezTo>
                  <a:cubicBezTo>
                    <a:pt x="13" y="10"/>
                    <a:pt x="10" y="9"/>
                    <a:pt x="5" y="5"/>
                  </a:cubicBezTo>
                  <a:cubicBezTo>
                    <a:pt x="4" y="4"/>
                    <a:pt x="3" y="1"/>
                    <a:pt x="0"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26" name="Freeform 31">
              <a:extLst>
                <a:ext uri="{FF2B5EF4-FFF2-40B4-BE49-F238E27FC236}">
                  <a16:creationId xmlns:a16="http://schemas.microsoft.com/office/drawing/2014/main" id="{8FE1A9BA-770C-461D-9408-3E104C23A63F}"/>
                </a:ext>
              </a:extLst>
            </p:cNvPr>
            <p:cNvSpPr>
              <a:spLocks/>
            </p:cNvSpPr>
            <p:nvPr/>
          </p:nvSpPr>
          <p:spPr bwMode="auto">
            <a:xfrm>
              <a:off x="4254759" y="1484115"/>
              <a:ext cx="40403" cy="16161"/>
            </a:xfrm>
            <a:custGeom>
              <a:avLst/>
              <a:gdLst>
                <a:gd name="T0" fmla="*/ 15 w 15"/>
                <a:gd name="T1" fmla="*/ 5 h 6"/>
                <a:gd name="T2" fmla="*/ 0 w 15"/>
                <a:gd name="T3" fmla="*/ 3 h 6"/>
                <a:gd name="T4" fmla="*/ 5 w 15"/>
                <a:gd name="T5" fmla="*/ 0 h 6"/>
                <a:gd name="T6" fmla="*/ 15 w 15"/>
                <a:gd name="T7" fmla="*/ 5 h 6"/>
              </a:gdLst>
              <a:ahLst/>
              <a:cxnLst>
                <a:cxn ang="0">
                  <a:pos x="T0" y="T1"/>
                </a:cxn>
                <a:cxn ang="0">
                  <a:pos x="T2" y="T3"/>
                </a:cxn>
                <a:cxn ang="0">
                  <a:pos x="T4" y="T5"/>
                </a:cxn>
                <a:cxn ang="0">
                  <a:pos x="T6" y="T7"/>
                </a:cxn>
              </a:cxnLst>
              <a:rect l="0" t="0" r="r" b="b"/>
              <a:pathLst>
                <a:path w="15" h="6">
                  <a:moveTo>
                    <a:pt x="15" y="5"/>
                  </a:moveTo>
                  <a:cubicBezTo>
                    <a:pt x="13" y="6"/>
                    <a:pt x="4" y="5"/>
                    <a:pt x="0" y="3"/>
                  </a:cubicBezTo>
                  <a:cubicBezTo>
                    <a:pt x="0" y="1"/>
                    <a:pt x="5" y="3"/>
                    <a:pt x="5" y="0"/>
                  </a:cubicBezTo>
                  <a:cubicBezTo>
                    <a:pt x="8" y="2"/>
                    <a:pt x="15" y="0"/>
                    <a:pt x="15"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27" name="Freeform 32">
              <a:extLst>
                <a:ext uri="{FF2B5EF4-FFF2-40B4-BE49-F238E27FC236}">
                  <a16:creationId xmlns:a16="http://schemas.microsoft.com/office/drawing/2014/main" id="{7097FA8C-EA2D-4361-AEB3-BAB714B5C900}"/>
                </a:ext>
              </a:extLst>
            </p:cNvPr>
            <p:cNvSpPr>
              <a:spLocks/>
            </p:cNvSpPr>
            <p:nvPr/>
          </p:nvSpPr>
          <p:spPr bwMode="auto">
            <a:xfrm>
              <a:off x="7084361" y="1574156"/>
              <a:ext cx="34631" cy="21933"/>
            </a:xfrm>
            <a:custGeom>
              <a:avLst/>
              <a:gdLst>
                <a:gd name="T0" fmla="*/ 12 w 13"/>
                <a:gd name="T1" fmla="*/ 6 h 8"/>
                <a:gd name="T2" fmla="*/ 0 w 13"/>
                <a:gd name="T3" fmla="*/ 3 h 8"/>
                <a:gd name="T4" fmla="*/ 12 w 13"/>
                <a:gd name="T5" fmla="*/ 6 h 8"/>
              </a:gdLst>
              <a:ahLst/>
              <a:cxnLst>
                <a:cxn ang="0">
                  <a:pos x="T0" y="T1"/>
                </a:cxn>
                <a:cxn ang="0">
                  <a:pos x="T2" y="T3"/>
                </a:cxn>
                <a:cxn ang="0">
                  <a:pos x="T4" y="T5"/>
                </a:cxn>
              </a:cxnLst>
              <a:rect l="0" t="0" r="r" b="b"/>
              <a:pathLst>
                <a:path w="13" h="8">
                  <a:moveTo>
                    <a:pt x="12" y="6"/>
                  </a:moveTo>
                  <a:cubicBezTo>
                    <a:pt x="6" y="8"/>
                    <a:pt x="6" y="2"/>
                    <a:pt x="0" y="3"/>
                  </a:cubicBezTo>
                  <a:cubicBezTo>
                    <a:pt x="3" y="0"/>
                    <a:pt x="13" y="2"/>
                    <a:pt x="12" y="6"/>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28" name="Freeform 33">
              <a:extLst>
                <a:ext uri="{FF2B5EF4-FFF2-40B4-BE49-F238E27FC236}">
                  <a16:creationId xmlns:a16="http://schemas.microsoft.com/office/drawing/2014/main" id="{8A923F4C-0E8B-4E68-9315-D7098CA737DC}"/>
                </a:ext>
              </a:extLst>
            </p:cNvPr>
            <p:cNvSpPr>
              <a:spLocks/>
            </p:cNvSpPr>
            <p:nvPr/>
          </p:nvSpPr>
          <p:spPr bwMode="auto">
            <a:xfrm>
              <a:off x="7062428" y="1596090"/>
              <a:ext cx="46175" cy="27705"/>
            </a:xfrm>
            <a:custGeom>
              <a:avLst/>
              <a:gdLst>
                <a:gd name="T0" fmla="*/ 17 w 17"/>
                <a:gd name="T1" fmla="*/ 5 h 10"/>
                <a:gd name="T2" fmla="*/ 2 w 17"/>
                <a:gd name="T3" fmla="*/ 5 h 10"/>
                <a:gd name="T4" fmla="*/ 7 w 17"/>
                <a:gd name="T5" fmla="*/ 1 h 10"/>
                <a:gd name="T6" fmla="*/ 17 w 17"/>
                <a:gd name="T7" fmla="*/ 5 h 10"/>
              </a:gdLst>
              <a:ahLst/>
              <a:cxnLst>
                <a:cxn ang="0">
                  <a:pos x="T0" y="T1"/>
                </a:cxn>
                <a:cxn ang="0">
                  <a:pos x="T2" y="T3"/>
                </a:cxn>
                <a:cxn ang="0">
                  <a:pos x="T4" y="T5"/>
                </a:cxn>
                <a:cxn ang="0">
                  <a:pos x="T6" y="T7"/>
                </a:cxn>
              </a:cxnLst>
              <a:rect l="0" t="0" r="r" b="b"/>
              <a:pathLst>
                <a:path w="17" h="10">
                  <a:moveTo>
                    <a:pt x="17" y="5"/>
                  </a:moveTo>
                  <a:cubicBezTo>
                    <a:pt x="16" y="10"/>
                    <a:pt x="4" y="10"/>
                    <a:pt x="2" y="5"/>
                  </a:cubicBezTo>
                  <a:cubicBezTo>
                    <a:pt x="0" y="0"/>
                    <a:pt x="7" y="4"/>
                    <a:pt x="7" y="1"/>
                  </a:cubicBezTo>
                  <a:cubicBezTo>
                    <a:pt x="10" y="3"/>
                    <a:pt x="13" y="5"/>
                    <a:pt x="17"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29" name="Freeform 34">
              <a:extLst>
                <a:ext uri="{FF2B5EF4-FFF2-40B4-BE49-F238E27FC236}">
                  <a16:creationId xmlns:a16="http://schemas.microsoft.com/office/drawing/2014/main" id="{3831B04C-CF55-487C-9040-9F0B81FAECA8}"/>
                </a:ext>
              </a:extLst>
            </p:cNvPr>
            <p:cNvSpPr>
              <a:spLocks/>
            </p:cNvSpPr>
            <p:nvPr/>
          </p:nvSpPr>
          <p:spPr bwMode="auto">
            <a:xfrm>
              <a:off x="2729833" y="1615714"/>
              <a:ext cx="30014" cy="24242"/>
            </a:xfrm>
            <a:custGeom>
              <a:avLst/>
              <a:gdLst>
                <a:gd name="T0" fmla="*/ 5 w 11"/>
                <a:gd name="T1" fmla="*/ 0 h 9"/>
                <a:gd name="T2" fmla="*/ 11 w 11"/>
                <a:gd name="T3" fmla="*/ 6 h 9"/>
                <a:gd name="T4" fmla="*/ 3 w 11"/>
                <a:gd name="T5" fmla="*/ 9 h 9"/>
                <a:gd name="T6" fmla="*/ 2 w 11"/>
                <a:gd name="T7" fmla="*/ 1 h 9"/>
                <a:gd name="T8" fmla="*/ 5 w 11"/>
                <a:gd name="T9" fmla="*/ 0 h 9"/>
              </a:gdLst>
              <a:ahLst/>
              <a:cxnLst>
                <a:cxn ang="0">
                  <a:pos x="T0" y="T1"/>
                </a:cxn>
                <a:cxn ang="0">
                  <a:pos x="T2" y="T3"/>
                </a:cxn>
                <a:cxn ang="0">
                  <a:pos x="T4" y="T5"/>
                </a:cxn>
                <a:cxn ang="0">
                  <a:pos x="T6" y="T7"/>
                </a:cxn>
                <a:cxn ang="0">
                  <a:pos x="T8" y="T9"/>
                </a:cxn>
              </a:cxnLst>
              <a:rect l="0" t="0" r="r" b="b"/>
              <a:pathLst>
                <a:path w="11" h="9">
                  <a:moveTo>
                    <a:pt x="5" y="0"/>
                  </a:moveTo>
                  <a:cubicBezTo>
                    <a:pt x="9" y="0"/>
                    <a:pt x="11" y="2"/>
                    <a:pt x="11" y="6"/>
                  </a:cubicBezTo>
                  <a:cubicBezTo>
                    <a:pt x="7" y="6"/>
                    <a:pt x="4" y="5"/>
                    <a:pt x="3" y="9"/>
                  </a:cubicBezTo>
                  <a:cubicBezTo>
                    <a:pt x="0" y="9"/>
                    <a:pt x="3" y="3"/>
                    <a:pt x="2" y="1"/>
                  </a:cubicBezTo>
                  <a:cubicBezTo>
                    <a:pt x="4" y="2"/>
                    <a:pt x="5" y="1"/>
                    <a:pt x="5"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30" name="Freeform 35">
              <a:extLst>
                <a:ext uri="{FF2B5EF4-FFF2-40B4-BE49-F238E27FC236}">
                  <a16:creationId xmlns:a16="http://schemas.microsoft.com/office/drawing/2014/main" id="{5DE2FC98-7AF3-4E67-96DC-9BED016B7757}"/>
                </a:ext>
              </a:extLst>
            </p:cNvPr>
            <p:cNvSpPr>
              <a:spLocks/>
            </p:cNvSpPr>
            <p:nvPr/>
          </p:nvSpPr>
          <p:spPr bwMode="auto">
            <a:xfrm>
              <a:off x="6183950" y="1628412"/>
              <a:ext cx="27705" cy="21933"/>
            </a:xfrm>
            <a:custGeom>
              <a:avLst/>
              <a:gdLst>
                <a:gd name="T0" fmla="*/ 10 w 10"/>
                <a:gd name="T1" fmla="*/ 7 h 8"/>
                <a:gd name="T2" fmla="*/ 0 w 10"/>
                <a:gd name="T3" fmla="*/ 8 h 8"/>
                <a:gd name="T4" fmla="*/ 10 w 10"/>
                <a:gd name="T5" fmla="*/ 7 h 8"/>
              </a:gdLst>
              <a:ahLst/>
              <a:cxnLst>
                <a:cxn ang="0">
                  <a:pos x="T0" y="T1"/>
                </a:cxn>
                <a:cxn ang="0">
                  <a:pos x="T2" y="T3"/>
                </a:cxn>
                <a:cxn ang="0">
                  <a:pos x="T4" y="T5"/>
                </a:cxn>
              </a:cxnLst>
              <a:rect l="0" t="0" r="r" b="b"/>
              <a:pathLst>
                <a:path w="10" h="8">
                  <a:moveTo>
                    <a:pt x="10" y="7"/>
                  </a:moveTo>
                  <a:cubicBezTo>
                    <a:pt x="5" y="6"/>
                    <a:pt x="3" y="8"/>
                    <a:pt x="0" y="8"/>
                  </a:cubicBezTo>
                  <a:cubicBezTo>
                    <a:pt x="0" y="6"/>
                    <a:pt x="10" y="0"/>
                    <a:pt x="10"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31" name="Freeform 36">
              <a:extLst>
                <a:ext uri="{FF2B5EF4-FFF2-40B4-BE49-F238E27FC236}">
                  <a16:creationId xmlns:a16="http://schemas.microsoft.com/office/drawing/2014/main" id="{2DFCAD5F-D74D-4FB9-9644-92F572820D67}"/>
                </a:ext>
              </a:extLst>
            </p:cNvPr>
            <p:cNvSpPr>
              <a:spLocks/>
            </p:cNvSpPr>
            <p:nvPr/>
          </p:nvSpPr>
          <p:spPr bwMode="auto">
            <a:xfrm>
              <a:off x="6691874" y="1648036"/>
              <a:ext cx="51947" cy="30014"/>
            </a:xfrm>
            <a:custGeom>
              <a:avLst/>
              <a:gdLst>
                <a:gd name="T0" fmla="*/ 15 w 19"/>
                <a:gd name="T1" fmla="*/ 1 h 11"/>
                <a:gd name="T2" fmla="*/ 17 w 19"/>
                <a:gd name="T3" fmla="*/ 10 h 11"/>
                <a:gd name="T4" fmla="*/ 2 w 19"/>
                <a:gd name="T5" fmla="*/ 7 h 11"/>
                <a:gd name="T6" fmla="*/ 5 w 19"/>
                <a:gd name="T7" fmla="*/ 1 h 11"/>
                <a:gd name="T8" fmla="*/ 15 w 19"/>
                <a:gd name="T9" fmla="*/ 1 h 11"/>
              </a:gdLst>
              <a:ahLst/>
              <a:cxnLst>
                <a:cxn ang="0">
                  <a:pos x="T0" y="T1"/>
                </a:cxn>
                <a:cxn ang="0">
                  <a:pos x="T2" y="T3"/>
                </a:cxn>
                <a:cxn ang="0">
                  <a:pos x="T4" y="T5"/>
                </a:cxn>
                <a:cxn ang="0">
                  <a:pos x="T6" y="T7"/>
                </a:cxn>
                <a:cxn ang="0">
                  <a:pos x="T8" y="T9"/>
                </a:cxn>
              </a:cxnLst>
              <a:rect l="0" t="0" r="r" b="b"/>
              <a:pathLst>
                <a:path w="19" h="11">
                  <a:moveTo>
                    <a:pt x="15" y="1"/>
                  </a:moveTo>
                  <a:cubicBezTo>
                    <a:pt x="17" y="3"/>
                    <a:pt x="19" y="8"/>
                    <a:pt x="17" y="10"/>
                  </a:cubicBezTo>
                  <a:cubicBezTo>
                    <a:pt x="11" y="10"/>
                    <a:pt x="4" y="11"/>
                    <a:pt x="2" y="7"/>
                  </a:cubicBezTo>
                  <a:cubicBezTo>
                    <a:pt x="0" y="2"/>
                    <a:pt x="7" y="6"/>
                    <a:pt x="5" y="1"/>
                  </a:cubicBezTo>
                  <a:cubicBezTo>
                    <a:pt x="9" y="0"/>
                    <a:pt x="15" y="4"/>
                    <a:pt x="15"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32" name="Freeform 37">
              <a:extLst>
                <a:ext uri="{FF2B5EF4-FFF2-40B4-BE49-F238E27FC236}">
                  <a16:creationId xmlns:a16="http://schemas.microsoft.com/office/drawing/2014/main" id="{4C072ABD-8BBC-45DF-9C76-3B9448CA7B2B}"/>
                </a:ext>
              </a:extLst>
            </p:cNvPr>
            <p:cNvSpPr>
              <a:spLocks/>
            </p:cNvSpPr>
            <p:nvPr/>
          </p:nvSpPr>
          <p:spPr bwMode="auto">
            <a:xfrm>
              <a:off x="6674558" y="1732306"/>
              <a:ext cx="57719" cy="27705"/>
            </a:xfrm>
            <a:custGeom>
              <a:avLst/>
              <a:gdLst>
                <a:gd name="T0" fmla="*/ 20 w 21"/>
                <a:gd name="T1" fmla="*/ 4 h 10"/>
                <a:gd name="T2" fmla="*/ 14 w 21"/>
                <a:gd name="T3" fmla="*/ 7 h 10"/>
                <a:gd name="T4" fmla="*/ 8 w 21"/>
                <a:gd name="T5" fmla="*/ 9 h 10"/>
                <a:gd name="T6" fmla="*/ 2 w 21"/>
                <a:gd name="T7" fmla="*/ 7 h 10"/>
                <a:gd name="T8" fmla="*/ 4 w 21"/>
                <a:gd name="T9" fmla="*/ 3 h 10"/>
                <a:gd name="T10" fmla="*/ 8 w 21"/>
                <a:gd name="T11" fmla="*/ 0 h 10"/>
                <a:gd name="T12" fmla="*/ 2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20" y="4"/>
                  </a:moveTo>
                  <a:cubicBezTo>
                    <a:pt x="21" y="9"/>
                    <a:pt x="16" y="7"/>
                    <a:pt x="14" y="7"/>
                  </a:cubicBezTo>
                  <a:cubicBezTo>
                    <a:pt x="14" y="7"/>
                    <a:pt x="9" y="10"/>
                    <a:pt x="8" y="9"/>
                  </a:cubicBezTo>
                  <a:cubicBezTo>
                    <a:pt x="7" y="7"/>
                    <a:pt x="4" y="8"/>
                    <a:pt x="2" y="7"/>
                  </a:cubicBezTo>
                  <a:cubicBezTo>
                    <a:pt x="0" y="3"/>
                    <a:pt x="9" y="4"/>
                    <a:pt x="4" y="3"/>
                  </a:cubicBezTo>
                  <a:cubicBezTo>
                    <a:pt x="4" y="1"/>
                    <a:pt x="8" y="2"/>
                    <a:pt x="8" y="0"/>
                  </a:cubicBezTo>
                  <a:cubicBezTo>
                    <a:pt x="12" y="1"/>
                    <a:pt x="17" y="2"/>
                    <a:pt x="20"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33" name="Freeform 38">
              <a:extLst>
                <a:ext uri="{FF2B5EF4-FFF2-40B4-BE49-F238E27FC236}">
                  <a16:creationId xmlns:a16="http://schemas.microsoft.com/office/drawing/2014/main" id="{5E604374-AE0D-4688-A7D5-C5F43C8C468C}"/>
                </a:ext>
              </a:extLst>
            </p:cNvPr>
            <p:cNvSpPr>
              <a:spLocks/>
            </p:cNvSpPr>
            <p:nvPr/>
          </p:nvSpPr>
          <p:spPr bwMode="auto">
            <a:xfrm>
              <a:off x="6674558" y="1776172"/>
              <a:ext cx="27705" cy="13852"/>
            </a:xfrm>
            <a:custGeom>
              <a:avLst/>
              <a:gdLst>
                <a:gd name="T0" fmla="*/ 8 w 10"/>
                <a:gd name="T1" fmla="*/ 5 h 5"/>
                <a:gd name="T2" fmla="*/ 2 w 10"/>
                <a:gd name="T3" fmla="*/ 5 h 5"/>
                <a:gd name="T4" fmla="*/ 8 w 10"/>
                <a:gd name="T5" fmla="*/ 5 h 5"/>
              </a:gdLst>
              <a:ahLst/>
              <a:cxnLst>
                <a:cxn ang="0">
                  <a:pos x="T0" y="T1"/>
                </a:cxn>
                <a:cxn ang="0">
                  <a:pos x="T2" y="T3"/>
                </a:cxn>
                <a:cxn ang="0">
                  <a:pos x="T4" y="T5"/>
                </a:cxn>
              </a:cxnLst>
              <a:rect l="0" t="0" r="r" b="b"/>
              <a:pathLst>
                <a:path w="10" h="5">
                  <a:moveTo>
                    <a:pt x="8" y="5"/>
                  </a:moveTo>
                  <a:cubicBezTo>
                    <a:pt x="5" y="2"/>
                    <a:pt x="6" y="5"/>
                    <a:pt x="2" y="5"/>
                  </a:cubicBezTo>
                  <a:cubicBezTo>
                    <a:pt x="0" y="0"/>
                    <a:pt x="10" y="0"/>
                    <a:pt x="8"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34" name="Freeform 39">
              <a:extLst>
                <a:ext uri="{FF2B5EF4-FFF2-40B4-BE49-F238E27FC236}">
                  <a16:creationId xmlns:a16="http://schemas.microsoft.com/office/drawing/2014/main" id="{AAF4CD28-4A3A-4D41-A3E1-C1B8771FEDE6}"/>
                </a:ext>
              </a:extLst>
            </p:cNvPr>
            <p:cNvSpPr>
              <a:spLocks/>
            </p:cNvSpPr>
            <p:nvPr/>
          </p:nvSpPr>
          <p:spPr bwMode="auto">
            <a:xfrm>
              <a:off x="6585672" y="1794642"/>
              <a:ext cx="32322" cy="19625"/>
            </a:xfrm>
            <a:custGeom>
              <a:avLst/>
              <a:gdLst>
                <a:gd name="T0" fmla="*/ 10 w 12"/>
                <a:gd name="T1" fmla="*/ 1 h 7"/>
                <a:gd name="T2" fmla="*/ 11 w 12"/>
                <a:gd name="T3" fmla="*/ 3 h 7"/>
                <a:gd name="T4" fmla="*/ 6 w 12"/>
                <a:gd name="T5" fmla="*/ 5 h 7"/>
                <a:gd name="T6" fmla="*/ 0 w 12"/>
                <a:gd name="T7" fmla="*/ 5 h 7"/>
                <a:gd name="T8" fmla="*/ 10 w 12"/>
                <a:gd name="T9" fmla="*/ 1 h 7"/>
              </a:gdLst>
              <a:ahLst/>
              <a:cxnLst>
                <a:cxn ang="0">
                  <a:pos x="T0" y="T1"/>
                </a:cxn>
                <a:cxn ang="0">
                  <a:pos x="T2" y="T3"/>
                </a:cxn>
                <a:cxn ang="0">
                  <a:pos x="T4" y="T5"/>
                </a:cxn>
                <a:cxn ang="0">
                  <a:pos x="T6" y="T7"/>
                </a:cxn>
                <a:cxn ang="0">
                  <a:pos x="T8" y="T9"/>
                </a:cxn>
              </a:cxnLst>
              <a:rect l="0" t="0" r="r" b="b"/>
              <a:pathLst>
                <a:path w="12" h="7">
                  <a:moveTo>
                    <a:pt x="10" y="1"/>
                  </a:moveTo>
                  <a:cubicBezTo>
                    <a:pt x="10" y="2"/>
                    <a:pt x="10" y="3"/>
                    <a:pt x="11" y="3"/>
                  </a:cubicBezTo>
                  <a:cubicBezTo>
                    <a:pt x="12" y="6"/>
                    <a:pt x="7" y="4"/>
                    <a:pt x="6" y="5"/>
                  </a:cubicBezTo>
                  <a:cubicBezTo>
                    <a:pt x="4" y="7"/>
                    <a:pt x="5" y="5"/>
                    <a:pt x="0" y="5"/>
                  </a:cubicBezTo>
                  <a:cubicBezTo>
                    <a:pt x="2" y="3"/>
                    <a:pt x="4" y="0"/>
                    <a:pt x="10"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35" name="Freeform 40">
              <a:extLst>
                <a:ext uri="{FF2B5EF4-FFF2-40B4-BE49-F238E27FC236}">
                  <a16:creationId xmlns:a16="http://schemas.microsoft.com/office/drawing/2014/main" id="{23B5921B-2348-4432-9D60-064E22CE7B6C}"/>
                </a:ext>
              </a:extLst>
            </p:cNvPr>
            <p:cNvSpPr>
              <a:spLocks/>
            </p:cNvSpPr>
            <p:nvPr/>
          </p:nvSpPr>
          <p:spPr bwMode="auto">
            <a:xfrm>
              <a:off x="6645699" y="1811957"/>
              <a:ext cx="12698" cy="21933"/>
            </a:xfrm>
            <a:custGeom>
              <a:avLst/>
              <a:gdLst>
                <a:gd name="T0" fmla="*/ 1 w 5"/>
                <a:gd name="T1" fmla="*/ 0 h 8"/>
                <a:gd name="T2" fmla="*/ 4 w 5"/>
                <a:gd name="T3" fmla="*/ 6 h 8"/>
                <a:gd name="T4" fmla="*/ 1 w 5"/>
                <a:gd name="T5" fmla="*/ 0 h 8"/>
              </a:gdLst>
              <a:ahLst/>
              <a:cxnLst>
                <a:cxn ang="0">
                  <a:pos x="T0" y="T1"/>
                </a:cxn>
                <a:cxn ang="0">
                  <a:pos x="T2" y="T3"/>
                </a:cxn>
                <a:cxn ang="0">
                  <a:pos x="T4" y="T5"/>
                </a:cxn>
              </a:cxnLst>
              <a:rect l="0" t="0" r="r" b="b"/>
              <a:pathLst>
                <a:path w="5" h="8">
                  <a:moveTo>
                    <a:pt x="1" y="0"/>
                  </a:moveTo>
                  <a:cubicBezTo>
                    <a:pt x="4" y="1"/>
                    <a:pt x="5" y="3"/>
                    <a:pt x="4" y="6"/>
                  </a:cubicBezTo>
                  <a:cubicBezTo>
                    <a:pt x="0" y="8"/>
                    <a:pt x="2" y="3"/>
                    <a:pt x="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36" name="Freeform 41">
              <a:extLst>
                <a:ext uri="{FF2B5EF4-FFF2-40B4-BE49-F238E27FC236}">
                  <a16:creationId xmlns:a16="http://schemas.microsoft.com/office/drawing/2014/main" id="{7B4BB273-14E0-4DCD-B7C4-258BA3ACCD4D}"/>
                </a:ext>
              </a:extLst>
            </p:cNvPr>
            <p:cNvSpPr>
              <a:spLocks/>
            </p:cNvSpPr>
            <p:nvPr/>
          </p:nvSpPr>
          <p:spPr bwMode="auto">
            <a:xfrm>
              <a:off x="1770548" y="1980495"/>
              <a:ext cx="73880" cy="87732"/>
            </a:xfrm>
            <a:custGeom>
              <a:avLst/>
              <a:gdLst>
                <a:gd name="T0" fmla="*/ 10 w 27"/>
                <a:gd name="T1" fmla="*/ 1 h 32"/>
                <a:gd name="T2" fmla="*/ 12 w 27"/>
                <a:gd name="T3" fmla="*/ 2 h 32"/>
                <a:gd name="T4" fmla="*/ 22 w 27"/>
                <a:gd name="T5" fmla="*/ 2 h 32"/>
                <a:gd name="T6" fmla="*/ 26 w 27"/>
                <a:gd name="T7" fmla="*/ 5 h 32"/>
                <a:gd name="T8" fmla="*/ 25 w 27"/>
                <a:gd name="T9" fmla="*/ 8 h 32"/>
                <a:gd name="T10" fmla="*/ 22 w 27"/>
                <a:gd name="T11" fmla="*/ 10 h 32"/>
                <a:gd name="T12" fmla="*/ 25 w 27"/>
                <a:gd name="T13" fmla="*/ 17 h 32"/>
                <a:gd name="T14" fmla="*/ 23 w 27"/>
                <a:gd name="T15" fmla="*/ 24 h 32"/>
                <a:gd name="T16" fmla="*/ 16 w 27"/>
                <a:gd name="T17" fmla="*/ 24 h 32"/>
                <a:gd name="T18" fmla="*/ 15 w 27"/>
                <a:gd name="T19" fmla="*/ 29 h 32"/>
                <a:gd name="T20" fmla="*/ 12 w 27"/>
                <a:gd name="T21" fmla="*/ 32 h 32"/>
                <a:gd name="T22" fmla="*/ 3 w 27"/>
                <a:gd name="T23" fmla="*/ 32 h 32"/>
                <a:gd name="T24" fmla="*/ 6 w 27"/>
                <a:gd name="T25" fmla="*/ 23 h 32"/>
                <a:gd name="T26" fmla="*/ 6 w 27"/>
                <a:gd name="T27" fmla="*/ 17 h 32"/>
                <a:gd name="T28" fmla="*/ 3 w 27"/>
                <a:gd name="T29" fmla="*/ 10 h 32"/>
                <a:gd name="T30" fmla="*/ 9 w 27"/>
                <a:gd name="T31" fmla="*/ 11 h 32"/>
                <a:gd name="T32" fmla="*/ 10 w 27"/>
                <a:gd name="T33"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2">
                  <a:moveTo>
                    <a:pt x="10" y="1"/>
                  </a:moveTo>
                  <a:cubicBezTo>
                    <a:pt x="11" y="0"/>
                    <a:pt x="11" y="1"/>
                    <a:pt x="12" y="2"/>
                  </a:cubicBezTo>
                  <a:cubicBezTo>
                    <a:pt x="12" y="5"/>
                    <a:pt x="18" y="1"/>
                    <a:pt x="22" y="2"/>
                  </a:cubicBezTo>
                  <a:cubicBezTo>
                    <a:pt x="23" y="4"/>
                    <a:pt x="24" y="5"/>
                    <a:pt x="26" y="5"/>
                  </a:cubicBezTo>
                  <a:cubicBezTo>
                    <a:pt x="27" y="7"/>
                    <a:pt x="26" y="8"/>
                    <a:pt x="25" y="8"/>
                  </a:cubicBezTo>
                  <a:cubicBezTo>
                    <a:pt x="25" y="10"/>
                    <a:pt x="23" y="9"/>
                    <a:pt x="22" y="10"/>
                  </a:cubicBezTo>
                  <a:cubicBezTo>
                    <a:pt x="22" y="13"/>
                    <a:pt x="25" y="14"/>
                    <a:pt x="25" y="17"/>
                  </a:cubicBezTo>
                  <a:cubicBezTo>
                    <a:pt x="25" y="19"/>
                    <a:pt x="23" y="21"/>
                    <a:pt x="23" y="24"/>
                  </a:cubicBezTo>
                  <a:cubicBezTo>
                    <a:pt x="21" y="24"/>
                    <a:pt x="18" y="24"/>
                    <a:pt x="16" y="24"/>
                  </a:cubicBezTo>
                  <a:cubicBezTo>
                    <a:pt x="14" y="24"/>
                    <a:pt x="15" y="28"/>
                    <a:pt x="15" y="29"/>
                  </a:cubicBezTo>
                  <a:cubicBezTo>
                    <a:pt x="14" y="30"/>
                    <a:pt x="10" y="29"/>
                    <a:pt x="12" y="32"/>
                  </a:cubicBezTo>
                  <a:cubicBezTo>
                    <a:pt x="9" y="32"/>
                    <a:pt x="6" y="32"/>
                    <a:pt x="3" y="32"/>
                  </a:cubicBezTo>
                  <a:cubicBezTo>
                    <a:pt x="4" y="29"/>
                    <a:pt x="0" y="22"/>
                    <a:pt x="6" y="23"/>
                  </a:cubicBezTo>
                  <a:cubicBezTo>
                    <a:pt x="6" y="19"/>
                    <a:pt x="3" y="20"/>
                    <a:pt x="6" y="17"/>
                  </a:cubicBezTo>
                  <a:cubicBezTo>
                    <a:pt x="7" y="12"/>
                    <a:pt x="2" y="14"/>
                    <a:pt x="3" y="10"/>
                  </a:cubicBezTo>
                  <a:cubicBezTo>
                    <a:pt x="6" y="9"/>
                    <a:pt x="7" y="11"/>
                    <a:pt x="9" y="11"/>
                  </a:cubicBezTo>
                  <a:cubicBezTo>
                    <a:pt x="12" y="10"/>
                    <a:pt x="9" y="4"/>
                    <a:pt x="10"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37" name="Freeform 42">
              <a:extLst>
                <a:ext uri="{FF2B5EF4-FFF2-40B4-BE49-F238E27FC236}">
                  <a16:creationId xmlns:a16="http://schemas.microsoft.com/office/drawing/2014/main" id="{13AC6B4F-BFBF-4822-BB31-F04F7D6269AC}"/>
                </a:ext>
              </a:extLst>
            </p:cNvPr>
            <p:cNvSpPr>
              <a:spLocks/>
            </p:cNvSpPr>
            <p:nvPr/>
          </p:nvSpPr>
          <p:spPr bwMode="auto">
            <a:xfrm>
              <a:off x="5254680" y="1986268"/>
              <a:ext cx="21933" cy="18470"/>
            </a:xfrm>
            <a:custGeom>
              <a:avLst/>
              <a:gdLst>
                <a:gd name="T0" fmla="*/ 7 w 8"/>
                <a:gd name="T1" fmla="*/ 0 h 7"/>
                <a:gd name="T2" fmla="*/ 6 w 8"/>
                <a:gd name="T3" fmla="*/ 3 h 7"/>
                <a:gd name="T4" fmla="*/ 0 w 8"/>
                <a:gd name="T5" fmla="*/ 5 h 7"/>
                <a:gd name="T6" fmla="*/ 7 w 8"/>
                <a:gd name="T7" fmla="*/ 0 h 7"/>
              </a:gdLst>
              <a:ahLst/>
              <a:cxnLst>
                <a:cxn ang="0">
                  <a:pos x="T0" y="T1"/>
                </a:cxn>
                <a:cxn ang="0">
                  <a:pos x="T2" y="T3"/>
                </a:cxn>
                <a:cxn ang="0">
                  <a:pos x="T4" y="T5"/>
                </a:cxn>
                <a:cxn ang="0">
                  <a:pos x="T6" y="T7"/>
                </a:cxn>
              </a:cxnLst>
              <a:rect l="0" t="0" r="r" b="b"/>
              <a:pathLst>
                <a:path w="8" h="7">
                  <a:moveTo>
                    <a:pt x="7" y="0"/>
                  </a:moveTo>
                  <a:cubicBezTo>
                    <a:pt x="8" y="2"/>
                    <a:pt x="7" y="2"/>
                    <a:pt x="6" y="3"/>
                  </a:cubicBezTo>
                  <a:cubicBezTo>
                    <a:pt x="4" y="6"/>
                    <a:pt x="3" y="7"/>
                    <a:pt x="0" y="5"/>
                  </a:cubicBezTo>
                  <a:cubicBezTo>
                    <a:pt x="1" y="2"/>
                    <a:pt x="4" y="1"/>
                    <a:pt x="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38" name="Freeform 43">
              <a:extLst>
                <a:ext uri="{FF2B5EF4-FFF2-40B4-BE49-F238E27FC236}">
                  <a16:creationId xmlns:a16="http://schemas.microsoft.com/office/drawing/2014/main" id="{35F4A9C8-ECF1-4022-AF57-0598EA699A12}"/>
                </a:ext>
              </a:extLst>
            </p:cNvPr>
            <p:cNvSpPr>
              <a:spLocks/>
            </p:cNvSpPr>
            <p:nvPr/>
          </p:nvSpPr>
          <p:spPr bwMode="auto">
            <a:xfrm>
              <a:off x="5781074" y="2002429"/>
              <a:ext cx="26551" cy="40403"/>
            </a:xfrm>
            <a:custGeom>
              <a:avLst/>
              <a:gdLst>
                <a:gd name="T0" fmla="*/ 3 w 10"/>
                <a:gd name="T1" fmla="*/ 0 h 15"/>
                <a:gd name="T2" fmla="*/ 10 w 10"/>
                <a:gd name="T3" fmla="*/ 10 h 15"/>
                <a:gd name="T4" fmla="*/ 4 w 10"/>
                <a:gd name="T5" fmla="*/ 8 h 15"/>
                <a:gd name="T6" fmla="*/ 3 w 10"/>
                <a:gd name="T7" fmla="*/ 0 h 15"/>
              </a:gdLst>
              <a:ahLst/>
              <a:cxnLst>
                <a:cxn ang="0">
                  <a:pos x="T0" y="T1"/>
                </a:cxn>
                <a:cxn ang="0">
                  <a:pos x="T2" y="T3"/>
                </a:cxn>
                <a:cxn ang="0">
                  <a:pos x="T4" y="T5"/>
                </a:cxn>
                <a:cxn ang="0">
                  <a:pos x="T6" y="T7"/>
                </a:cxn>
              </a:cxnLst>
              <a:rect l="0" t="0" r="r" b="b"/>
              <a:pathLst>
                <a:path w="10" h="15">
                  <a:moveTo>
                    <a:pt x="3" y="0"/>
                  </a:moveTo>
                  <a:cubicBezTo>
                    <a:pt x="5" y="3"/>
                    <a:pt x="6" y="9"/>
                    <a:pt x="10" y="10"/>
                  </a:cubicBezTo>
                  <a:cubicBezTo>
                    <a:pt x="8" y="15"/>
                    <a:pt x="4" y="10"/>
                    <a:pt x="4" y="8"/>
                  </a:cubicBezTo>
                  <a:cubicBezTo>
                    <a:pt x="0" y="7"/>
                    <a:pt x="1" y="2"/>
                    <a:pt x="3"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39" name="Freeform 44">
              <a:extLst>
                <a:ext uri="{FF2B5EF4-FFF2-40B4-BE49-F238E27FC236}">
                  <a16:creationId xmlns:a16="http://schemas.microsoft.com/office/drawing/2014/main" id="{2C17DABB-FB58-47F4-8E25-38CBD2A4E774}"/>
                </a:ext>
              </a:extLst>
            </p:cNvPr>
            <p:cNvSpPr>
              <a:spLocks/>
            </p:cNvSpPr>
            <p:nvPr/>
          </p:nvSpPr>
          <p:spPr bwMode="auto">
            <a:xfrm>
              <a:off x="4273229" y="1986268"/>
              <a:ext cx="41557" cy="188163"/>
            </a:xfrm>
            <a:custGeom>
              <a:avLst/>
              <a:gdLst>
                <a:gd name="T0" fmla="*/ 5 w 15"/>
                <a:gd name="T1" fmla="*/ 8 h 69"/>
                <a:gd name="T2" fmla="*/ 8 w 15"/>
                <a:gd name="T3" fmla="*/ 18 h 69"/>
                <a:gd name="T4" fmla="*/ 9 w 15"/>
                <a:gd name="T5" fmla="*/ 24 h 69"/>
                <a:gd name="T6" fmla="*/ 9 w 15"/>
                <a:gd name="T7" fmla="*/ 28 h 69"/>
                <a:gd name="T8" fmla="*/ 11 w 15"/>
                <a:gd name="T9" fmla="*/ 40 h 69"/>
                <a:gd name="T10" fmla="*/ 15 w 15"/>
                <a:gd name="T11" fmla="*/ 46 h 69"/>
                <a:gd name="T12" fmla="*/ 9 w 15"/>
                <a:gd name="T13" fmla="*/ 48 h 69"/>
                <a:gd name="T14" fmla="*/ 9 w 15"/>
                <a:gd name="T15" fmla="*/ 58 h 69"/>
                <a:gd name="T16" fmla="*/ 7 w 15"/>
                <a:gd name="T17" fmla="*/ 58 h 69"/>
                <a:gd name="T18" fmla="*/ 9 w 15"/>
                <a:gd name="T19" fmla="*/ 68 h 69"/>
                <a:gd name="T20" fmla="*/ 2 w 15"/>
                <a:gd name="T21" fmla="*/ 67 h 69"/>
                <a:gd name="T22" fmla="*/ 4 w 15"/>
                <a:gd name="T23" fmla="*/ 58 h 69"/>
                <a:gd name="T24" fmla="*/ 1 w 15"/>
                <a:gd name="T25" fmla="*/ 54 h 69"/>
                <a:gd name="T26" fmla="*/ 4 w 15"/>
                <a:gd name="T27" fmla="*/ 36 h 69"/>
                <a:gd name="T28" fmla="*/ 1 w 15"/>
                <a:gd name="T29" fmla="*/ 28 h 69"/>
                <a:gd name="T30" fmla="*/ 1 w 15"/>
                <a:gd name="T31" fmla="*/ 18 h 69"/>
                <a:gd name="T32" fmla="*/ 5 w 15"/>
                <a:gd name="T33" fmla="*/ 14 h 69"/>
                <a:gd name="T34" fmla="*/ 7 w 15"/>
                <a:gd name="T35" fmla="*/ 9 h 69"/>
                <a:gd name="T36" fmla="*/ 5 w 15"/>
                <a:gd name="T37"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69">
                  <a:moveTo>
                    <a:pt x="5" y="8"/>
                  </a:moveTo>
                  <a:cubicBezTo>
                    <a:pt x="11" y="0"/>
                    <a:pt x="6" y="16"/>
                    <a:pt x="8" y="18"/>
                  </a:cubicBezTo>
                  <a:cubicBezTo>
                    <a:pt x="10" y="20"/>
                    <a:pt x="6" y="20"/>
                    <a:pt x="9" y="24"/>
                  </a:cubicBezTo>
                  <a:cubicBezTo>
                    <a:pt x="12" y="26"/>
                    <a:pt x="9" y="26"/>
                    <a:pt x="9" y="28"/>
                  </a:cubicBezTo>
                  <a:cubicBezTo>
                    <a:pt x="9" y="30"/>
                    <a:pt x="12" y="35"/>
                    <a:pt x="11" y="40"/>
                  </a:cubicBezTo>
                  <a:cubicBezTo>
                    <a:pt x="11" y="44"/>
                    <a:pt x="13" y="45"/>
                    <a:pt x="15" y="46"/>
                  </a:cubicBezTo>
                  <a:cubicBezTo>
                    <a:pt x="15" y="50"/>
                    <a:pt x="11" y="50"/>
                    <a:pt x="9" y="48"/>
                  </a:cubicBezTo>
                  <a:cubicBezTo>
                    <a:pt x="9" y="52"/>
                    <a:pt x="9" y="58"/>
                    <a:pt x="9" y="58"/>
                  </a:cubicBezTo>
                  <a:cubicBezTo>
                    <a:pt x="9" y="58"/>
                    <a:pt x="6" y="58"/>
                    <a:pt x="7" y="58"/>
                  </a:cubicBezTo>
                  <a:cubicBezTo>
                    <a:pt x="7" y="61"/>
                    <a:pt x="11" y="62"/>
                    <a:pt x="9" y="68"/>
                  </a:cubicBezTo>
                  <a:cubicBezTo>
                    <a:pt x="5" y="67"/>
                    <a:pt x="6" y="69"/>
                    <a:pt x="2" y="67"/>
                  </a:cubicBezTo>
                  <a:cubicBezTo>
                    <a:pt x="5" y="63"/>
                    <a:pt x="1" y="62"/>
                    <a:pt x="4" y="58"/>
                  </a:cubicBezTo>
                  <a:cubicBezTo>
                    <a:pt x="4" y="55"/>
                    <a:pt x="2" y="54"/>
                    <a:pt x="1" y="54"/>
                  </a:cubicBezTo>
                  <a:cubicBezTo>
                    <a:pt x="2" y="50"/>
                    <a:pt x="5" y="43"/>
                    <a:pt x="4" y="36"/>
                  </a:cubicBezTo>
                  <a:cubicBezTo>
                    <a:pt x="3" y="33"/>
                    <a:pt x="1" y="31"/>
                    <a:pt x="1" y="28"/>
                  </a:cubicBezTo>
                  <a:cubicBezTo>
                    <a:pt x="0" y="24"/>
                    <a:pt x="4" y="21"/>
                    <a:pt x="1" y="18"/>
                  </a:cubicBezTo>
                  <a:cubicBezTo>
                    <a:pt x="1" y="16"/>
                    <a:pt x="3" y="14"/>
                    <a:pt x="5" y="14"/>
                  </a:cubicBezTo>
                  <a:cubicBezTo>
                    <a:pt x="5" y="11"/>
                    <a:pt x="5" y="9"/>
                    <a:pt x="7" y="9"/>
                  </a:cubicBezTo>
                  <a:cubicBezTo>
                    <a:pt x="7" y="8"/>
                    <a:pt x="6" y="8"/>
                    <a:pt x="5" y="8"/>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40" name="Freeform 45">
              <a:extLst>
                <a:ext uri="{FF2B5EF4-FFF2-40B4-BE49-F238E27FC236}">
                  <a16:creationId xmlns:a16="http://schemas.microsoft.com/office/drawing/2014/main" id="{787782B6-94CC-48C0-8AD9-9117FA6F3C66}"/>
                </a:ext>
              </a:extLst>
            </p:cNvPr>
            <p:cNvSpPr>
              <a:spLocks/>
            </p:cNvSpPr>
            <p:nvPr/>
          </p:nvSpPr>
          <p:spPr bwMode="auto">
            <a:xfrm>
              <a:off x="5222357" y="2004738"/>
              <a:ext cx="12698" cy="19625"/>
            </a:xfrm>
            <a:custGeom>
              <a:avLst/>
              <a:gdLst>
                <a:gd name="T0" fmla="*/ 2 w 5"/>
                <a:gd name="T1" fmla="*/ 1 h 7"/>
                <a:gd name="T2" fmla="*/ 0 w 5"/>
                <a:gd name="T3" fmla="*/ 5 h 7"/>
                <a:gd name="T4" fmla="*/ 0 w 5"/>
                <a:gd name="T5" fmla="*/ 2 h 7"/>
                <a:gd name="T6" fmla="*/ 2 w 5"/>
                <a:gd name="T7" fmla="*/ 1 h 7"/>
              </a:gdLst>
              <a:ahLst/>
              <a:cxnLst>
                <a:cxn ang="0">
                  <a:pos x="T0" y="T1"/>
                </a:cxn>
                <a:cxn ang="0">
                  <a:pos x="T2" y="T3"/>
                </a:cxn>
                <a:cxn ang="0">
                  <a:pos x="T4" y="T5"/>
                </a:cxn>
                <a:cxn ang="0">
                  <a:pos x="T6" y="T7"/>
                </a:cxn>
              </a:cxnLst>
              <a:rect l="0" t="0" r="r" b="b"/>
              <a:pathLst>
                <a:path w="5" h="7">
                  <a:moveTo>
                    <a:pt x="2" y="1"/>
                  </a:moveTo>
                  <a:cubicBezTo>
                    <a:pt x="5" y="0"/>
                    <a:pt x="4" y="7"/>
                    <a:pt x="0" y="5"/>
                  </a:cubicBezTo>
                  <a:cubicBezTo>
                    <a:pt x="0" y="4"/>
                    <a:pt x="0" y="3"/>
                    <a:pt x="0" y="2"/>
                  </a:cubicBezTo>
                  <a:cubicBezTo>
                    <a:pt x="1" y="2"/>
                    <a:pt x="2" y="2"/>
                    <a:pt x="2"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41" name="Freeform 46">
              <a:extLst>
                <a:ext uri="{FF2B5EF4-FFF2-40B4-BE49-F238E27FC236}">
                  <a16:creationId xmlns:a16="http://schemas.microsoft.com/office/drawing/2014/main" id="{89912B3A-D30C-407E-A0EF-6CC0BA6FFC83}"/>
                </a:ext>
              </a:extLst>
            </p:cNvPr>
            <p:cNvSpPr>
              <a:spLocks/>
            </p:cNvSpPr>
            <p:nvPr/>
          </p:nvSpPr>
          <p:spPr bwMode="auto">
            <a:xfrm>
              <a:off x="6988548" y="2070536"/>
              <a:ext cx="120055" cy="103894"/>
            </a:xfrm>
            <a:custGeom>
              <a:avLst/>
              <a:gdLst>
                <a:gd name="T0" fmla="*/ 19 w 44"/>
                <a:gd name="T1" fmla="*/ 0 h 38"/>
                <a:gd name="T2" fmla="*/ 24 w 44"/>
                <a:gd name="T3" fmla="*/ 3 h 38"/>
                <a:gd name="T4" fmla="*/ 22 w 44"/>
                <a:gd name="T5" fmla="*/ 9 h 38"/>
                <a:gd name="T6" fmla="*/ 28 w 44"/>
                <a:gd name="T7" fmla="*/ 12 h 38"/>
                <a:gd name="T8" fmla="*/ 37 w 44"/>
                <a:gd name="T9" fmla="*/ 15 h 38"/>
                <a:gd name="T10" fmla="*/ 35 w 44"/>
                <a:gd name="T11" fmla="*/ 21 h 38"/>
                <a:gd name="T12" fmla="*/ 40 w 44"/>
                <a:gd name="T13" fmla="*/ 23 h 38"/>
                <a:gd name="T14" fmla="*/ 43 w 44"/>
                <a:gd name="T15" fmla="*/ 27 h 38"/>
                <a:gd name="T16" fmla="*/ 40 w 44"/>
                <a:gd name="T17" fmla="*/ 34 h 38"/>
                <a:gd name="T18" fmla="*/ 38 w 44"/>
                <a:gd name="T19" fmla="*/ 31 h 38"/>
                <a:gd name="T20" fmla="*/ 29 w 44"/>
                <a:gd name="T21" fmla="*/ 31 h 38"/>
                <a:gd name="T22" fmla="*/ 24 w 44"/>
                <a:gd name="T23" fmla="*/ 37 h 38"/>
                <a:gd name="T24" fmla="*/ 21 w 44"/>
                <a:gd name="T25" fmla="*/ 33 h 38"/>
                <a:gd name="T26" fmla="*/ 16 w 44"/>
                <a:gd name="T27" fmla="*/ 31 h 38"/>
                <a:gd name="T28" fmla="*/ 10 w 44"/>
                <a:gd name="T29" fmla="*/ 27 h 38"/>
                <a:gd name="T30" fmla="*/ 0 w 44"/>
                <a:gd name="T31" fmla="*/ 28 h 38"/>
                <a:gd name="T32" fmla="*/ 1 w 44"/>
                <a:gd name="T33" fmla="*/ 23 h 38"/>
                <a:gd name="T34" fmla="*/ 7 w 44"/>
                <a:gd name="T35" fmla="*/ 20 h 38"/>
                <a:gd name="T36" fmla="*/ 10 w 44"/>
                <a:gd name="T37" fmla="*/ 14 h 38"/>
                <a:gd name="T38" fmla="*/ 12 w 44"/>
                <a:gd name="T39" fmla="*/ 6 h 38"/>
                <a:gd name="T40" fmla="*/ 15 w 44"/>
                <a:gd name="T41" fmla="*/ 6 h 38"/>
                <a:gd name="T42" fmla="*/ 15 w 44"/>
                <a:gd name="T43" fmla="*/ 3 h 38"/>
                <a:gd name="T44" fmla="*/ 19 w 44"/>
                <a:gd name="T4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 h="38">
                  <a:moveTo>
                    <a:pt x="19" y="0"/>
                  </a:moveTo>
                  <a:cubicBezTo>
                    <a:pt x="21" y="1"/>
                    <a:pt x="21" y="3"/>
                    <a:pt x="24" y="3"/>
                  </a:cubicBezTo>
                  <a:cubicBezTo>
                    <a:pt x="23" y="6"/>
                    <a:pt x="19" y="6"/>
                    <a:pt x="22" y="9"/>
                  </a:cubicBezTo>
                  <a:cubicBezTo>
                    <a:pt x="21" y="13"/>
                    <a:pt x="26" y="11"/>
                    <a:pt x="28" y="12"/>
                  </a:cubicBezTo>
                  <a:cubicBezTo>
                    <a:pt x="29" y="13"/>
                    <a:pt x="31" y="17"/>
                    <a:pt x="37" y="15"/>
                  </a:cubicBezTo>
                  <a:cubicBezTo>
                    <a:pt x="37" y="19"/>
                    <a:pt x="40" y="20"/>
                    <a:pt x="35" y="21"/>
                  </a:cubicBezTo>
                  <a:cubicBezTo>
                    <a:pt x="35" y="23"/>
                    <a:pt x="39" y="22"/>
                    <a:pt x="40" y="23"/>
                  </a:cubicBezTo>
                  <a:cubicBezTo>
                    <a:pt x="41" y="23"/>
                    <a:pt x="39" y="29"/>
                    <a:pt x="43" y="27"/>
                  </a:cubicBezTo>
                  <a:cubicBezTo>
                    <a:pt x="44" y="32"/>
                    <a:pt x="39" y="30"/>
                    <a:pt x="40" y="34"/>
                  </a:cubicBezTo>
                  <a:cubicBezTo>
                    <a:pt x="38" y="34"/>
                    <a:pt x="39" y="33"/>
                    <a:pt x="38" y="31"/>
                  </a:cubicBezTo>
                  <a:cubicBezTo>
                    <a:pt x="33" y="32"/>
                    <a:pt x="34" y="33"/>
                    <a:pt x="29" y="31"/>
                  </a:cubicBezTo>
                  <a:cubicBezTo>
                    <a:pt x="28" y="34"/>
                    <a:pt x="23" y="33"/>
                    <a:pt x="24" y="37"/>
                  </a:cubicBezTo>
                  <a:cubicBezTo>
                    <a:pt x="21" y="38"/>
                    <a:pt x="22" y="34"/>
                    <a:pt x="21" y="33"/>
                  </a:cubicBezTo>
                  <a:cubicBezTo>
                    <a:pt x="20" y="32"/>
                    <a:pt x="17" y="32"/>
                    <a:pt x="16" y="31"/>
                  </a:cubicBezTo>
                  <a:cubicBezTo>
                    <a:pt x="15" y="30"/>
                    <a:pt x="14" y="28"/>
                    <a:pt x="10" y="27"/>
                  </a:cubicBezTo>
                  <a:cubicBezTo>
                    <a:pt x="6" y="26"/>
                    <a:pt x="5" y="30"/>
                    <a:pt x="0" y="28"/>
                  </a:cubicBezTo>
                  <a:cubicBezTo>
                    <a:pt x="1" y="27"/>
                    <a:pt x="1" y="25"/>
                    <a:pt x="1" y="23"/>
                  </a:cubicBezTo>
                  <a:cubicBezTo>
                    <a:pt x="6" y="24"/>
                    <a:pt x="2" y="18"/>
                    <a:pt x="7" y="20"/>
                  </a:cubicBezTo>
                  <a:cubicBezTo>
                    <a:pt x="5" y="16"/>
                    <a:pt x="9" y="15"/>
                    <a:pt x="10" y="14"/>
                  </a:cubicBezTo>
                  <a:cubicBezTo>
                    <a:pt x="11" y="12"/>
                    <a:pt x="10" y="9"/>
                    <a:pt x="12" y="6"/>
                  </a:cubicBezTo>
                  <a:cubicBezTo>
                    <a:pt x="12" y="6"/>
                    <a:pt x="14" y="7"/>
                    <a:pt x="15" y="6"/>
                  </a:cubicBezTo>
                  <a:cubicBezTo>
                    <a:pt x="15" y="6"/>
                    <a:pt x="14" y="4"/>
                    <a:pt x="15" y="3"/>
                  </a:cubicBezTo>
                  <a:cubicBezTo>
                    <a:pt x="16" y="2"/>
                    <a:pt x="19" y="3"/>
                    <a:pt x="19"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42" name="Freeform 47">
              <a:extLst>
                <a:ext uri="{FF2B5EF4-FFF2-40B4-BE49-F238E27FC236}">
                  <a16:creationId xmlns:a16="http://schemas.microsoft.com/office/drawing/2014/main" id="{20C659BD-CF51-4D69-9128-C4FFF54D4D81}"/>
                </a:ext>
              </a:extLst>
            </p:cNvPr>
            <p:cNvSpPr>
              <a:spLocks/>
            </p:cNvSpPr>
            <p:nvPr/>
          </p:nvSpPr>
          <p:spPr bwMode="auto">
            <a:xfrm>
              <a:off x="6922749" y="2102859"/>
              <a:ext cx="30014" cy="27705"/>
            </a:xfrm>
            <a:custGeom>
              <a:avLst/>
              <a:gdLst>
                <a:gd name="T0" fmla="*/ 0 w 11"/>
                <a:gd name="T1" fmla="*/ 0 h 10"/>
                <a:gd name="T2" fmla="*/ 11 w 11"/>
                <a:gd name="T3" fmla="*/ 5 h 10"/>
                <a:gd name="T4" fmla="*/ 0 w 11"/>
                <a:gd name="T5" fmla="*/ 0 h 10"/>
              </a:gdLst>
              <a:ahLst/>
              <a:cxnLst>
                <a:cxn ang="0">
                  <a:pos x="T0" y="T1"/>
                </a:cxn>
                <a:cxn ang="0">
                  <a:pos x="T2" y="T3"/>
                </a:cxn>
                <a:cxn ang="0">
                  <a:pos x="T4" y="T5"/>
                </a:cxn>
              </a:cxnLst>
              <a:rect l="0" t="0" r="r" b="b"/>
              <a:pathLst>
                <a:path w="11" h="10">
                  <a:moveTo>
                    <a:pt x="0" y="0"/>
                  </a:moveTo>
                  <a:cubicBezTo>
                    <a:pt x="5" y="0"/>
                    <a:pt x="6" y="5"/>
                    <a:pt x="11" y="5"/>
                  </a:cubicBezTo>
                  <a:cubicBezTo>
                    <a:pt x="9" y="10"/>
                    <a:pt x="0" y="5"/>
                    <a:pt x="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43" name="Freeform 48">
              <a:extLst>
                <a:ext uri="{FF2B5EF4-FFF2-40B4-BE49-F238E27FC236}">
                  <a16:creationId xmlns:a16="http://schemas.microsoft.com/office/drawing/2014/main" id="{4383AC5C-A86F-467F-BE36-90E57C5FCA26}"/>
                </a:ext>
              </a:extLst>
            </p:cNvPr>
            <p:cNvSpPr>
              <a:spLocks/>
            </p:cNvSpPr>
            <p:nvPr/>
          </p:nvSpPr>
          <p:spPr bwMode="auto">
            <a:xfrm>
              <a:off x="4260531" y="2204444"/>
              <a:ext cx="84270" cy="60027"/>
            </a:xfrm>
            <a:custGeom>
              <a:avLst/>
              <a:gdLst>
                <a:gd name="T0" fmla="*/ 9 w 31"/>
                <a:gd name="T1" fmla="*/ 0 h 22"/>
                <a:gd name="T2" fmla="*/ 10 w 31"/>
                <a:gd name="T3" fmla="*/ 2 h 22"/>
                <a:gd name="T4" fmla="*/ 16 w 31"/>
                <a:gd name="T5" fmla="*/ 8 h 22"/>
                <a:gd name="T6" fmla="*/ 31 w 31"/>
                <a:gd name="T7" fmla="*/ 6 h 22"/>
                <a:gd name="T8" fmla="*/ 25 w 31"/>
                <a:gd name="T9" fmla="*/ 15 h 22"/>
                <a:gd name="T10" fmla="*/ 20 w 31"/>
                <a:gd name="T11" fmla="*/ 14 h 22"/>
                <a:gd name="T12" fmla="*/ 14 w 31"/>
                <a:gd name="T13" fmla="*/ 17 h 22"/>
                <a:gd name="T14" fmla="*/ 13 w 31"/>
                <a:gd name="T15" fmla="*/ 21 h 22"/>
                <a:gd name="T16" fmla="*/ 6 w 31"/>
                <a:gd name="T17" fmla="*/ 18 h 22"/>
                <a:gd name="T18" fmla="*/ 9 w 31"/>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9" y="0"/>
                  </a:moveTo>
                  <a:cubicBezTo>
                    <a:pt x="10" y="0"/>
                    <a:pt x="10" y="1"/>
                    <a:pt x="10" y="2"/>
                  </a:cubicBezTo>
                  <a:cubicBezTo>
                    <a:pt x="10" y="5"/>
                    <a:pt x="16" y="4"/>
                    <a:pt x="16" y="8"/>
                  </a:cubicBezTo>
                  <a:cubicBezTo>
                    <a:pt x="21" y="6"/>
                    <a:pt x="25" y="8"/>
                    <a:pt x="31" y="6"/>
                  </a:cubicBezTo>
                  <a:cubicBezTo>
                    <a:pt x="31" y="11"/>
                    <a:pt x="25" y="11"/>
                    <a:pt x="25" y="15"/>
                  </a:cubicBezTo>
                  <a:cubicBezTo>
                    <a:pt x="22" y="15"/>
                    <a:pt x="22" y="14"/>
                    <a:pt x="20" y="14"/>
                  </a:cubicBezTo>
                  <a:cubicBezTo>
                    <a:pt x="17" y="13"/>
                    <a:pt x="15" y="20"/>
                    <a:pt x="14" y="17"/>
                  </a:cubicBezTo>
                  <a:cubicBezTo>
                    <a:pt x="13" y="17"/>
                    <a:pt x="13" y="19"/>
                    <a:pt x="13" y="21"/>
                  </a:cubicBezTo>
                  <a:cubicBezTo>
                    <a:pt x="9" y="22"/>
                    <a:pt x="9" y="13"/>
                    <a:pt x="6" y="18"/>
                  </a:cubicBezTo>
                  <a:cubicBezTo>
                    <a:pt x="0" y="14"/>
                    <a:pt x="4" y="3"/>
                    <a:pt x="9"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44" name="Freeform 49">
              <a:extLst>
                <a:ext uri="{FF2B5EF4-FFF2-40B4-BE49-F238E27FC236}">
                  <a16:creationId xmlns:a16="http://schemas.microsoft.com/office/drawing/2014/main" id="{21A6D241-CDE2-4AC0-9928-0C7D25545765}"/>
                </a:ext>
              </a:extLst>
            </p:cNvPr>
            <p:cNvSpPr>
              <a:spLocks/>
            </p:cNvSpPr>
            <p:nvPr/>
          </p:nvSpPr>
          <p:spPr bwMode="auto">
            <a:xfrm>
              <a:off x="4110462" y="2274861"/>
              <a:ext cx="162767" cy="145451"/>
            </a:xfrm>
            <a:custGeom>
              <a:avLst/>
              <a:gdLst>
                <a:gd name="T0" fmla="*/ 53 w 60"/>
                <a:gd name="T1" fmla="*/ 1 h 53"/>
                <a:gd name="T2" fmla="*/ 58 w 60"/>
                <a:gd name="T3" fmla="*/ 2 h 53"/>
                <a:gd name="T4" fmla="*/ 58 w 60"/>
                <a:gd name="T5" fmla="*/ 25 h 53"/>
                <a:gd name="T6" fmla="*/ 56 w 60"/>
                <a:gd name="T7" fmla="*/ 22 h 53"/>
                <a:gd name="T8" fmla="*/ 56 w 60"/>
                <a:gd name="T9" fmla="*/ 31 h 53"/>
                <a:gd name="T10" fmla="*/ 53 w 60"/>
                <a:gd name="T11" fmla="*/ 29 h 53"/>
                <a:gd name="T12" fmla="*/ 53 w 60"/>
                <a:gd name="T13" fmla="*/ 44 h 53"/>
                <a:gd name="T14" fmla="*/ 50 w 60"/>
                <a:gd name="T15" fmla="*/ 42 h 53"/>
                <a:gd name="T16" fmla="*/ 46 w 60"/>
                <a:gd name="T17" fmla="*/ 45 h 53"/>
                <a:gd name="T18" fmla="*/ 43 w 60"/>
                <a:gd name="T19" fmla="*/ 44 h 53"/>
                <a:gd name="T20" fmla="*/ 37 w 60"/>
                <a:gd name="T21" fmla="*/ 45 h 53"/>
                <a:gd name="T22" fmla="*/ 29 w 60"/>
                <a:gd name="T23" fmla="*/ 47 h 53"/>
                <a:gd name="T24" fmla="*/ 26 w 60"/>
                <a:gd name="T25" fmla="*/ 53 h 53"/>
                <a:gd name="T26" fmla="*/ 21 w 60"/>
                <a:gd name="T27" fmla="*/ 45 h 53"/>
                <a:gd name="T28" fmla="*/ 18 w 60"/>
                <a:gd name="T29" fmla="*/ 48 h 53"/>
                <a:gd name="T30" fmla="*/ 15 w 60"/>
                <a:gd name="T31" fmla="*/ 47 h 53"/>
                <a:gd name="T32" fmla="*/ 0 w 60"/>
                <a:gd name="T33" fmla="*/ 50 h 53"/>
                <a:gd name="T34" fmla="*/ 1 w 60"/>
                <a:gd name="T35" fmla="*/ 44 h 53"/>
                <a:gd name="T36" fmla="*/ 4 w 60"/>
                <a:gd name="T37" fmla="*/ 45 h 53"/>
                <a:gd name="T38" fmla="*/ 6 w 60"/>
                <a:gd name="T39" fmla="*/ 42 h 53"/>
                <a:gd name="T40" fmla="*/ 26 w 60"/>
                <a:gd name="T41" fmla="*/ 41 h 53"/>
                <a:gd name="T42" fmla="*/ 29 w 60"/>
                <a:gd name="T43" fmla="*/ 31 h 53"/>
                <a:gd name="T44" fmla="*/ 32 w 60"/>
                <a:gd name="T45" fmla="*/ 28 h 53"/>
                <a:gd name="T46" fmla="*/ 41 w 60"/>
                <a:gd name="T47" fmla="*/ 29 h 53"/>
                <a:gd name="T48" fmla="*/ 41 w 60"/>
                <a:gd name="T49" fmla="*/ 23 h 53"/>
                <a:gd name="T50" fmla="*/ 43 w 60"/>
                <a:gd name="T51" fmla="*/ 26 h 53"/>
                <a:gd name="T52" fmla="*/ 44 w 60"/>
                <a:gd name="T53" fmla="*/ 19 h 53"/>
                <a:gd name="T54" fmla="*/ 49 w 60"/>
                <a:gd name="T55" fmla="*/ 7 h 53"/>
                <a:gd name="T56" fmla="*/ 53 w 60"/>
                <a:gd name="T57"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53">
                  <a:moveTo>
                    <a:pt x="53" y="1"/>
                  </a:moveTo>
                  <a:cubicBezTo>
                    <a:pt x="56" y="0"/>
                    <a:pt x="56" y="2"/>
                    <a:pt x="58" y="2"/>
                  </a:cubicBezTo>
                  <a:cubicBezTo>
                    <a:pt x="57" y="13"/>
                    <a:pt x="60" y="18"/>
                    <a:pt x="58" y="25"/>
                  </a:cubicBezTo>
                  <a:cubicBezTo>
                    <a:pt x="56" y="25"/>
                    <a:pt x="56" y="23"/>
                    <a:pt x="56" y="22"/>
                  </a:cubicBezTo>
                  <a:cubicBezTo>
                    <a:pt x="52" y="23"/>
                    <a:pt x="57" y="28"/>
                    <a:pt x="56" y="31"/>
                  </a:cubicBezTo>
                  <a:cubicBezTo>
                    <a:pt x="55" y="30"/>
                    <a:pt x="55" y="29"/>
                    <a:pt x="53" y="29"/>
                  </a:cubicBezTo>
                  <a:cubicBezTo>
                    <a:pt x="53" y="34"/>
                    <a:pt x="53" y="39"/>
                    <a:pt x="53" y="44"/>
                  </a:cubicBezTo>
                  <a:cubicBezTo>
                    <a:pt x="52" y="44"/>
                    <a:pt x="52" y="42"/>
                    <a:pt x="50" y="42"/>
                  </a:cubicBezTo>
                  <a:cubicBezTo>
                    <a:pt x="47" y="41"/>
                    <a:pt x="47" y="45"/>
                    <a:pt x="46" y="45"/>
                  </a:cubicBezTo>
                  <a:cubicBezTo>
                    <a:pt x="45" y="46"/>
                    <a:pt x="44" y="44"/>
                    <a:pt x="43" y="44"/>
                  </a:cubicBezTo>
                  <a:cubicBezTo>
                    <a:pt x="42" y="44"/>
                    <a:pt x="38" y="45"/>
                    <a:pt x="37" y="45"/>
                  </a:cubicBezTo>
                  <a:cubicBezTo>
                    <a:pt x="36" y="45"/>
                    <a:pt x="33" y="48"/>
                    <a:pt x="29" y="47"/>
                  </a:cubicBezTo>
                  <a:cubicBezTo>
                    <a:pt x="27" y="47"/>
                    <a:pt x="29" y="52"/>
                    <a:pt x="26" y="53"/>
                  </a:cubicBezTo>
                  <a:cubicBezTo>
                    <a:pt x="23" y="52"/>
                    <a:pt x="21" y="50"/>
                    <a:pt x="21" y="45"/>
                  </a:cubicBezTo>
                  <a:cubicBezTo>
                    <a:pt x="18" y="44"/>
                    <a:pt x="18" y="48"/>
                    <a:pt x="18" y="48"/>
                  </a:cubicBezTo>
                  <a:cubicBezTo>
                    <a:pt x="16" y="49"/>
                    <a:pt x="15" y="47"/>
                    <a:pt x="15" y="47"/>
                  </a:cubicBezTo>
                  <a:cubicBezTo>
                    <a:pt x="10" y="48"/>
                    <a:pt x="4" y="52"/>
                    <a:pt x="0" y="50"/>
                  </a:cubicBezTo>
                  <a:cubicBezTo>
                    <a:pt x="1" y="48"/>
                    <a:pt x="1" y="46"/>
                    <a:pt x="1" y="44"/>
                  </a:cubicBezTo>
                  <a:cubicBezTo>
                    <a:pt x="3" y="43"/>
                    <a:pt x="4" y="45"/>
                    <a:pt x="4" y="45"/>
                  </a:cubicBezTo>
                  <a:cubicBezTo>
                    <a:pt x="6" y="45"/>
                    <a:pt x="5" y="42"/>
                    <a:pt x="6" y="42"/>
                  </a:cubicBezTo>
                  <a:cubicBezTo>
                    <a:pt x="11" y="42"/>
                    <a:pt x="20" y="43"/>
                    <a:pt x="26" y="41"/>
                  </a:cubicBezTo>
                  <a:cubicBezTo>
                    <a:pt x="24" y="34"/>
                    <a:pt x="31" y="36"/>
                    <a:pt x="29" y="31"/>
                  </a:cubicBezTo>
                  <a:cubicBezTo>
                    <a:pt x="32" y="33"/>
                    <a:pt x="33" y="32"/>
                    <a:pt x="32" y="28"/>
                  </a:cubicBezTo>
                  <a:cubicBezTo>
                    <a:pt x="35" y="31"/>
                    <a:pt x="38" y="26"/>
                    <a:pt x="41" y="29"/>
                  </a:cubicBezTo>
                  <a:cubicBezTo>
                    <a:pt x="42" y="28"/>
                    <a:pt x="40" y="24"/>
                    <a:pt x="41" y="23"/>
                  </a:cubicBezTo>
                  <a:cubicBezTo>
                    <a:pt x="43" y="22"/>
                    <a:pt x="43" y="26"/>
                    <a:pt x="43" y="26"/>
                  </a:cubicBezTo>
                  <a:cubicBezTo>
                    <a:pt x="44" y="26"/>
                    <a:pt x="48" y="25"/>
                    <a:pt x="44" y="19"/>
                  </a:cubicBezTo>
                  <a:cubicBezTo>
                    <a:pt x="50" y="17"/>
                    <a:pt x="47" y="11"/>
                    <a:pt x="49" y="7"/>
                  </a:cubicBezTo>
                  <a:cubicBezTo>
                    <a:pt x="50" y="5"/>
                    <a:pt x="55" y="4"/>
                    <a:pt x="53"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45" name="Freeform 50">
              <a:extLst>
                <a:ext uri="{FF2B5EF4-FFF2-40B4-BE49-F238E27FC236}">
                  <a16:creationId xmlns:a16="http://schemas.microsoft.com/office/drawing/2014/main" id="{EB7D75A1-4D13-4376-9D47-E54FBF00539F}"/>
                </a:ext>
              </a:extLst>
            </p:cNvPr>
            <p:cNvSpPr>
              <a:spLocks/>
            </p:cNvSpPr>
            <p:nvPr/>
          </p:nvSpPr>
          <p:spPr bwMode="auto">
            <a:xfrm>
              <a:off x="2078766" y="2286404"/>
              <a:ext cx="27705" cy="32322"/>
            </a:xfrm>
            <a:custGeom>
              <a:avLst/>
              <a:gdLst>
                <a:gd name="T0" fmla="*/ 4 w 10"/>
                <a:gd name="T1" fmla="*/ 0 h 12"/>
                <a:gd name="T2" fmla="*/ 1 w 10"/>
                <a:gd name="T3" fmla="*/ 10 h 12"/>
                <a:gd name="T4" fmla="*/ 4 w 10"/>
                <a:gd name="T5" fmla="*/ 0 h 12"/>
              </a:gdLst>
              <a:ahLst/>
              <a:cxnLst>
                <a:cxn ang="0">
                  <a:pos x="T0" y="T1"/>
                </a:cxn>
                <a:cxn ang="0">
                  <a:pos x="T2" y="T3"/>
                </a:cxn>
                <a:cxn ang="0">
                  <a:pos x="T4" y="T5"/>
                </a:cxn>
              </a:cxnLst>
              <a:rect l="0" t="0" r="r" b="b"/>
              <a:pathLst>
                <a:path w="10" h="12">
                  <a:moveTo>
                    <a:pt x="4" y="0"/>
                  </a:moveTo>
                  <a:cubicBezTo>
                    <a:pt x="10" y="0"/>
                    <a:pt x="8" y="12"/>
                    <a:pt x="1" y="10"/>
                  </a:cubicBezTo>
                  <a:cubicBezTo>
                    <a:pt x="4" y="9"/>
                    <a:pt x="0" y="1"/>
                    <a:pt x="4"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46" name="Freeform 51">
              <a:extLst>
                <a:ext uri="{FF2B5EF4-FFF2-40B4-BE49-F238E27FC236}">
                  <a16:creationId xmlns:a16="http://schemas.microsoft.com/office/drawing/2014/main" id="{6071BA29-22B3-438E-95F9-8A8BD7B1FB2C}"/>
                </a:ext>
              </a:extLst>
            </p:cNvPr>
            <p:cNvSpPr>
              <a:spLocks/>
            </p:cNvSpPr>
            <p:nvPr/>
          </p:nvSpPr>
          <p:spPr bwMode="auto">
            <a:xfrm>
              <a:off x="2149183" y="2332579"/>
              <a:ext cx="41557" cy="30014"/>
            </a:xfrm>
            <a:custGeom>
              <a:avLst/>
              <a:gdLst>
                <a:gd name="T0" fmla="*/ 12 w 15"/>
                <a:gd name="T1" fmla="*/ 2 h 11"/>
                <a:gd name="T2" fmla="*/ 15 w 15"/>
                <a:gd name="T3" fmla="*/ 10 h 11"/>
                <a:gd name="T4" fmla="*/ 7 w 15"/>
                <a:gd name="T5" fmla="*/ 10 h 11"/>
                <a:gd name="T6" fmla="*/ 7 w 15"/>
                <a:gd name="T7" fmla="*/ 8 h 11"/>
                <a:gd name="T8" fmla="*/ 2 w 15"/>
                <a:gd name="T9" fmla="*/ 7 h 11"/>
                <a:gd name="T10" fmla="*/ 12 w 15"/>
                <a:gd name="T11" fmla="*/ 2 h 11"/>
              </a:gdLst>
              <a:ahLst/>
              <a:cxnLst>
                <a:cxn ang="0">
                  <a:pos x="T0" y="T1"/>
                </a:cxn>
                <a:cxn ang="0">
                  <a:pos x="T2" y="T3"/>
                </a:cxn>
                <a:cxn ang="0">
                  <a:pos x="T4" y="T5"/>
                </a:cxn>
                <a:cxn ang="0">
                  <a:pos x="T6" y="T7"/>
                </a:cxn>
                <a:cxn ang="0">
                  <a:pos x="T8" y="T9"/>
                </a:cxn>
                <a:cxn ang="0">
                  <a:pos x="T10" y="T11"/>
                </a:cxn>
              </a:cxnLst>
              <a:rect l="0" t="0" r="r" b="b"/>
              <a:pathLst>
                <a:path w="15" h="11">
                  <a:moveTo>
                    <a:pt x="12" y="2"/>
                  </a:moveTo>
                  <a:cubicBezTo>
                    <a:pt x="14" y="3"/>
                    <a:pt x="15" y="6"/>
                    <a:pt x="15" y="10"/>
                  </a:cubicBezTo>
                  <a:cubicBezTo>
                    <a:pt x="13" y="9"/>
                    <a:pt x="8" y="11"/>
                    <a:pt x="7" y="10"/>
                  </a:cubicBezTo>
                  <a:cubicBezTo>
                    <a:pt x="7" y="9"/>
                    <a:pt x="8" y="8"/>
                    <a:pt x="7" y="8"/>
                  </a:cubicBezTo>
                  <a:cubicBezTo>
                    <a:pt x="5" y="8"/>
                    <a:pt x="2" y="9"/>
                    <a:pt x="2" y="7"/>
                  </a:cubicBezTo>
                  <a:cubicBezTo>
                    <a:pt x="0" y="0"/>
                    <a:pt x="12" y="7"/>
                    <a:pt x="12"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47" name="Freeform 52">
              <a:extLst>
                <a:ext uri="{FF2B5EF4-FFF2-40B4-BE49-F238E27FC236}">
                  <a16:creationId xmlns:a16="http://schemas.microsoft.com/office/drawing/2014/main" id="{C799E3AD-7DD1-4BBC-A58D-3BFF017C6A8A}"/>
                </a:ext>
              </a:extLst>
            </p:cNvPr>
            <p:cNvSpPr>
              <a:spLocks/>
            </p:cNvSpPr>
            <p:nvPr/>
          </p:nvSpPr>
          <p:spPr bwMode="auto">
            <a:xfrm>
              <a:off x="2477025" y="2390298"/>
              <a:ext cx="30014" cy="12698"/>
            </a:xfrm>
            <a:custGeom>
              <a:avLst/>
              <a:gdLst>
                <a:gd name="T0" fmla="*/ 0 w 11"/>
                <a:gd name="T1" fmla="*/ 5 h 5"/>
                <a:gd name="T2" fmla="*/ 6 w 11"/>
                <a:gd name="T3" fmla="*/ 0 h 5"/>
                <a:gd name="T4" fmla="*/ 5 w 11"/>
                <a:gd name="T5" fmla="*/ 2 h 5"/>
                <a:gd name="T6" fmla="*/ 0 w 11"/>
                <a:gd name="T7" fmla="*/ 5 h 5"/>
              </a:gdLst>
              <a:ahLst/>
              <a:cxnLst>
                <a:cxn ang="0">
                  <a:pos x="T0" y="T1"/>
                </a:cxn>
                <a:cxn ang="0">
                  <a:pos x="T2" y="T3"/>
                </a:cxn>
                <a:cxn ang="0">
                  <a:pos x="T4" y="T5"/>
                </a:cxn>
                <a:cxn ang="0">
                  <a:pos x="T6" y="T7"/>
                </a:cxn>
              </a:cxnLst>
              <a:rect l="0" t="0" r="r" b="b"/>
              <a:pathLst>
                <a:path w="11" h="5">
                  <a:moveTo>
                    <a:pt x="0" y="5"/>
                  </a:moveTo>
                  <a:cubicBezTo>
                    <a:pt x="0" y="1"/>
                    <a:pt x="2" y="0"/>
                    <a:pt x="6" y="0"/>
                  </a:cubicBezTo>
                  <a:cubicBezTo>
                    <a:pt x="11" y="0"/>
                    <a:pt x="8" y="3"/>
                    <a:pt x="5" y="2"/>
                  </a:cubicBezTo>
                  <a:cubicBezTo>
                    <a:pt x="3" y="3"/>
                    <a:pt x="3" y="5"/>
                    <a:pt x="0"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48" name="Freeform 53">
              <a:extLst>
                <a:ext uri="{FF2B5EF4-FFF2-40B4-BE49-F238E27FC236}">
                  <a16:creationId xmlns:a16="http://schemas.microsoft.com/office/drawing/2014/main" id="{B891A2D5-E56A-4D97-AE21-AA33322677E8}"/>
                </a:ext>
              </a:extLst>
            </p:cNvPr>
            <p:cNvSpPr>
              <a:spLocks/>
            </p:cNvSpPr>
            <p:nvPr/>
          </p:nvSpPr>
          <p:spPr bwMode="auto">
            <a:xfrm>
              <a:off x="4123160" y="2414539"/>
              <a:ext cx="30014" cy="18470"/>
            </a:xfrm>
            <a:custGeom>
              <a:avLst/>
              <a:gdLst>
                <a:gd name="T0" fmla="*/ 10 w 11"/>
                <a:gd name="T1" fmla="*/ 0 h 7"/>
                <a:gd name="T2" fmla="*/ 7 w 11"/>
                <a:gd name="T3" fmla="*/ 6 h 7"/>
                <a:gd name="T4" fmla="*/ 1 w 11"/>
                <a:gd name="T5" fmla="*/ 2 h 7"/>
                <a:gd name="T6" fmla="*/ 10 w 11"/>
                <a:gd name="T7" fmla="*/ 0 h 7"/>
              </a:gdLst>
              <a:ahLst/>
              <a:cxnLst>
                <a:cxn ang="0">
                  <a:pos x="T0" y="T1"/>
                </a:cxn>
                <a:cxn ang="0">
                  <a:pos x="T2" y="T3"/>
                </a:cxn>
                <a:cxn ang="0">
                  <a:pos x="T4" y="T5"/>
                </a:cxn>
                <a:cxn ang="0">
                  <a:pos x="T6" y="T7"/>
                </a:cxn>
              </a:cxnLst>
              <a:rect l="0" t="0" r="r" b="b"/>
              <a:pathLst>
                <a:path w="11" h="7">
                  <a:moveTo>
                    <a:pt x="10" y="0"/>
                  </a:moveTo>
                  <a:cubicBezTo>
                    <a:pt x="11" y="5"/>
                    <a:pt x="5" y="1"/>
                    <a:pt x="7" y="6"/>
                  </a:cubicBezTo>
                  <a:cubicBezTo>
                    <a:pt x="3" y="7"/>
                    <a:pt x="0" y="6"/>
                    <a:pt x="1" y="2"/>
                  </a:cubicBezTo>
                  <a:cubicBezTo>
                    <a:pt x="5" y="6"/>
                    <a:pt x="5" y="0"/>
                    <a:pt x="1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49" name="Freeform 54">
              <a:extLst>
                <a:ext uri="{FF2B5EF4-FFF2-40B4-BE49-F238E27FC236}">
                  <a16:creationId xmlns:a16="http://schemas.microsoft.com/office/drawing/2014/main" id="{3C4ECF26-AB41-4CF8-B0B1-DBD0BA338F24}"/>
                </a:ext>
              </a:extLst>
            </p:cNvPr>
            <p:cNvSpPr>
              <a:spLocks/>
            </p:cNvSpPr>
            <p:nvPr/>
          </p:nvSpPr>
          <p:spPr bwMode="auto">
            <a:xfrm>
              <a:off x="4072368" y="2414539"/>
              <a:ext cx="42712" cy="46175"/>
            </a:xfrm>
            <a:custGeom>
              <a:avLst/>
              <a:gdLst>
                <a:gd name="T0" fmla="*/ 14 w 16"/>
                <a:gd name="T1" fmla="*/ 3 h 17"/>
                <a:gd name="T2" fmla="*/ 14 w 16"/>
                <a:gd name="T3" fmla="*/ 14 h 17"/>
                <a:gd name="T4" fmla="*/ 5 w 16"/>
                <a:gd name="T5" fmla="*/ 15 h 17"/>
                <a:gd name="T6" fmla="*/ 0 w 16"/>
                <a:gd name="T7" fmla="*/ 9 h 17"/>
                <a:gd name="T8" fmla="*/ 14 w 16"/>
                <a:gd name="T9" fmla="*/ 3 h 17"/>
              </a:gdLst>
              <a:ahLst/>
              <a:cxnLst>
                <a:cxn ang="0">
                  <a:pos x="T0" y="T1"/>
                </a:cxn>
                <a:cxn ang="0">
                  <a:pos x="T2" y="T3"/>
                </a:cxn>
                <a:cxn ang="0">
                  <a:pos x="T4" y="T5"/>
                </a:cxn>
                <a:cxn ang="0">
                  <a:pos x="T6" y="T7"/>
                </a:cxn>
                <a:cxn ang="0">
                  <a:pos x="T8" y="T9"/>
                </a:cxn>
              </a:cxnLst>
              <a:rect l="0" t="0" r="r" b="b"/>
              <a:pathLst>
                <a:path w="16" h="17">
                  <a:moveTo>
                    <a:pt x="14" y="3"/>
                  </a:moveTo>
                  <a:cubicBezTo>
                    <a:pt x="16" y="8"/>
                    <a:pt x="9" y="11"/>
                    <a:pt x="14" y="14"/>
                  </a:cubicBezTo>
                  <a:cubicBezTo>
                    <a:pt x="14" y="17"/>
                    <a:pt x="8" y="14"/>
                    <a:pt x="5" y="15"/>
                  </a:cubicBezTo>
                  <a:cubicBezTo>
                    <a:pt x="5" y="9"/>
                    <a:pt x="6" y="7"/>
                    <a:pt x="0" y="9"/>
                  </a:cubicBezTo>
                  <a:cubicBezTo>
                    <a:pt x="0" y="2"/>
                    <a:pt x="8" y="0"/>
                    <a:pt x="14"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50" name="Freeform 55">
              <a:extLst>
                <a:ext uri="{FF2B5EF4-FFF2-40B4-BE49-F238E27FC236}">
                  <a16:creationId xmlns:a16="http://schemas.microsoft.com/office/drawing/2014/main" id="{88D937BB-7F54-4733-9553-15DBA8753882}"/>
                </a:ext>
              </a:extLst>
            </p:cNvPr>
            <p:cNvSpPr>
              <a:spLocks/>
            </p:cNvSpPr>
            <p:nvPr/>
          </p:nvSpPr>
          <p:spPr bwMode="auto">
            <a:xfrm>
              <a:off x="3918837" y="2574997"/>
              <a:ext cx="27705" cy="41557"/>
            </a:xfrm>
            <a:custGeom>
              <a:avLst/>
              <a:gdLst>
                <a:gd name="T0" fmla="*/ 9 w 10"/>
                <a:gd name="T1" fmla="*/ 7 h 15"/>
                <a:gd name="T2" fmla="*/ 6 w 10"/>
                <a:gd name="T3" fmla="*/ 15 h 15"/>
                <a:gd name="T4" fmla="*/ 0 w 10"/>
                <a:gd name="T5" fmla="*/ 15 h 15"/>
                <a:gd name="T6" fmla="*/ 2 w 10"/>
                <a:gd name="T7" fmla="*/ 5 h 15"/>
                <a:gd name="T8" fmla="*/ 9 w 10"/>
                <a:gd name="T9" fmla="*/ 7 h 15"/>
              </a:gdLst>
              <a:ahLst/>
              <a:cxnLst>
                <a:cxn ang="0">
                  <a:pos x="T0" y="T1"/>
                </a:cxn>
                <a:cxn ang="0">
                  <a:pos x="T2" y="T3"/>
                </a:cxn>
                <a:cxn ang="0">
                  <a:pos x="T4" y="T5"/>
                </a:cxn>
                <a:cxn ang="0">
                  <a:pos x="T6" y="T7"/>
                </a:cxn>
                <a:cxn ang="0">
                  <a:pos x="T8" y="T9"/>
                </a:cxn>
              </a:cxnLst>
              <a:rect l="0" t="0" r="r" b="b"/>
              <a:pathLst>
                <a:path w="10" h="15">
                  <a:moveTo>
                    <a:pt x="9" y="7"/>
                  </a:moveTo>
                  <a:cubicBezTo>
                    <a:pt x="9" y="11"/>
                    <a:pt x="4" y="9"/>
                    <a:pt x="6" y="15"/>
                  </a:cubicBezTo>
                  <a:cubicBezTo>
                    <a:pt x="4" y="15"/>
                    <a:pt x="2" y="15"/>
                    <a:pt x="0" y="15"/>
                  </a:cubicBezTo>
                  <a:cubicBezTo>
                    <a:pt x="1" y="13"/>
                    <a:pt x="5" y="7"/>
                    <a:pt x="2" y="5"/>
                  </a:cubicBezTo>
                  <a:cubicBezTo>
                    <a:pt x="3" y="2"/>
                    <a:pt x="10" y="0"/>
                    <a:pt x="9"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51" name="Freeform 56">
              <a:extLst>
                <a:ext uri="{FF2B5EF4-FFF2-40B4-BE49-F238E27FC236}">
                  <a16:creationId xmlns:a16="http://schemas.microsoft.com/office/drawing/2014/main" id="{6D754EB8-D46C-499C-8E02-1118240C869C}"/>
                </a:ext>
              </a:extLst>
            </p:cNvPr>
            <p:cNvSpPr>
              <a:spLocks/>
            </p:cNvSpPr>
            <p:nvPr/>
          </p:nvSpPr>
          <p:spPr bwMode="auto">
            <a:xfrm>
              <a:off x="6149319" y="2594621"/>
              <a:ext cx="16161" cy="13852"/>
            </a:xfrm>
            <a:custGeom>
              <a:avLst/>
              <a:gdLst>
                <a:gd name="T0" fmla="*/ 0 w 6"/>
                <a:gd name="T1" fmla="*/ 2 h 5"/>
                <a:gd name="T2" fmla="*/ 5 w 6"/>
                <a:gd name="T3" fmla="*/ 1 h 5"/>
                <a:gd name="T4" fmla="*/ 4 w 6"/>
                <a:gd name="T5" fmla="*/ 5 h 5"/>
                <a:gd name="T6" fmla="*/ 1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cubicBezTo>
                    <a:pt x="0" y="0"/>
                    <a:pt x="3" y="1"/>
                    <a:pt x="5" y="1"/>
                  </a:cubicBezTo>
                  <a:cubicBezTo>
                    <a:pt x="6" y="3"/>
                    <a:pt x="4" y="3"/>
                    <a:pt x="4" y="5"/>
                  </a:cubicBezTo>
                  <a:cubicBezTo>
                    <a:pt x="3" y="5"/>
                    <a:pt x="2" y="5"/>
                    <a:pt x="1" y="5"/>
                  </a:cubicBezTo>
                  <a:cubicBezTo>
                    <a:pt x="1" y="4"/>
                    <a:pt x="1" y="3"/>
                    <a:pt x="0"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52" name="Freeform 57">
              <a:extLst>
                <a:ext uri="{FF2B5EF4-FFF2-40B4-BE49-F238E27FC236}">
                  <a16:creationId xmlns:a16="http://schemas.microsoft.com/office/drawing/2014/main" id="{5F9413A9-721E-4397-885E-BCF830032B5A}"/>
                </a:ext>
              </a:extLst>
            </p:cNvPr>
            <p:cNvSpPr>
              <a:spLocks/>
            </p:cNvSpPr>
            <p:nvPr/>
          </p:nvSpPr>
          <p:spPr bwMode="auto">
            <a:xfrm>
              <a:off x="6576437" y="2608474"/>
              <a:ext cx="163921" cy="64645"/>
            </a:xfrm>
            <a:custGeom>
              <a:avLst/>
              <a:gdLst>
                <a:gd name="T0" fmla="*/ 59 w 60"/>
                <a:gd name="T1" fmla="*/ 17 h 24"/>
                <a:gd name="T2" fmla="*/ 46 w 60"/>
                <a:gd name="T3" fmla="*/ 21 h 24"/>
                <a:gd name="T4" fmla="*/ 43 w 60"/>
                <a:gd name="T5" fmla="*/ 14 h 24"/>
                <a:gd name="T6" fmla="*/ 26 w 60"/>
                <a:gd name="T7" fmla="*/ 11 h 24"/>
                <a:gd name="T8" fmla="*/ 25 w 60"/>
                <a:gd name="T9" fmla="*/ 6 h 24"/>
                <a:gd name="T10" fmla="*/ 10 w 60"/>
                <a:gd name="T11" fmla="*/ 6 h 24"/>
                <a:gd name="T12" fmla="*/ 0 w 60"/>
                <a:gd name="T13" fmla="*/ 9 h 24"/>
                <a:gd name="T14" fmla="*/ 6 w 60"/>
                <a:gd name="T15" fmla="*/ 2 h 24"/>
                <a:gd name="T16" fmla="*/ 19 w 60"/>
                <a:gd name="T17" fmla="*/ 0 h 24"/>
                <a:gd name="T18" fmla="*/ 23 w 60"/>
                <a:gd name="T19" fmla="*/ 3 h 24"/>
                <a:gd name="T20" fmla="*/ 28 w 60"/>
                <a:gd name="T21" fmla="*/ 5 h 24"/>
                <a:gd name="T22" fmla="*/ 40 w 60"/>
                <a:gd name="T23" fmla="*/ 6 h 24"/>
                <a:gd name="T24" fmla="*/ 44 w 60"/>
                <a:gd name="T25" fmla="*/ 14 h 24"/>
                <a:gd name="T26" fmla="*/ 49 w 60"/>
                <a:gd name="T27" fmla="*/ 15 h 24"/>
                <a:gd name="T28" fmla="*/ 59 w 60"/>
                <a:gd name="T29"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59" y="17"/>
                  </a:moveTo>
                  <a:cubicBezTo>
                    <a:pt x="60" y="24"/>
                    <a:pt x="47" y="16"/>
                    <a:pt x="46" y="21"/>
                  </a:cubicBezTo>
                  <a:cubicBezTo>
                    <a:pt x="43" y="21"/>
                    <a:pt x="45" y="15"/>
                    <a:pt x="43" y="14"/>
                  </a:cubicBezTo>
                  <a:cubicBezTo>
                    <a:pt x="38" y="12"/>
                    <a:pt x="32" y="12"/>
                    <a:pt x="26" y="11"/>
                  </a:cubicBezTo>
                  <a:cubicBezTo>
                    <a:pt x="26" y="10"/>
                    <a:pt x="25" y="8"/>
                    <a:pt x="25" y="6"/>
                  </a:cubicBezTo>
                  <a:cubicBezTo>
                    <a:pt x="19" y="7"/>
                    <a:pt x="15" y="6"/>
                    <a:pt x="10" y="6"/>
                  </a:cubicBezTo>
                  <a:cubicBezTo>
                    <a:pt x="6" y="7"/>
                    <a:pt x="4" y="11"/>
                    <a:pt x="0" y="9"/>
                  </a:cubicBezTo>
                  <a:cubicBezTo>
                    <a:pt x="0" y="5"/>
                    <a:pt x="6" y="7"/>
                    <a:pt x="6" y="2"/>
                  </a:cubicBezTo>
                  <a:cubicBezTo>
                    <a:pt x="10" y="1"/>
                    <a:pt x="17" y="4"/>
                    <a:pt x="19" y="0"/>
                  </a:cubicBezTo>
                  <a:cubicBezTo>
                    <a:pt x="25" y="2"/>
                    <a:pt x="17" y="2"/>
                    <a:pt x="23" y="3"/>
                  </a:cubicBezTo>
                  <a:cubicBezTo>
                    <a:pt x="23" y="3"/>
                    <a:pt x="28" y="5"/>
                    <a:pt x="28" y="5"/>
                  </a:cubicBezTo>
                  <a:cubicBezTo>
                    <a:pt x="29" y="6"/>
                    <a:pt x="34" y="7"/>
                    <a:pt x="40" y="6"/>
                  </a:cubicBezTo>
                  <a:cubicBezTo>
                    <a:pt x="38" y="12"/>
                    <a:pt x="47" y="7"/>
                    <a:pt x="44" y="14"/>
                  </a:cubicBezTo>
                  <a:cubicBezTo>
                    <a:pt x="46" y="12"/>
                    <a:pt x="48" y="12"/>
                    <a:pt x="49" y="15"/>
                  </a:cubicBezTo>
                  <a:cubicBezTo>
                    <a:pt x="52" y="16"/>
                    <a:pt x="58" y="13"/>
                    <a:pt x="59" y="1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53" name="Freeform 58">
              <a:extLst>
                <a:ext uri="{FF2B5EF4-FFF2-40B4-BE49-F238E27FC236}">
                  <a16:creationId xmlns:a16="http://schemas.microsoft.com/office/drawing/2014/main" id="{B014B8DA-F3F3-451F-8CD6-43D9915FBD7F}"/>
                </a:ext>
              </a:extLst>
            </p:cNvPr>
            <p:cNvSpPr>
              <a:spLocks/>
            </p:cNvSpPr>
            <p:nvPr/>
          </p:nvSpPr>
          <p:spPr bwMode="auto">
            <a:xfrm>
              <a:off x="6770372" y="2665039"/>
              <a:ext cx="68108" cy="38095"/>
            </a:xfrm>
            <a:custGeom>
              <a:avLst/>
              <a:gdLst>
                <a:gd name="T0" fmla="*/ 1 w 25"/>
                <a:gd name="T1" fmla="*/ 0 h 14"/>
                <a:gd name="T2" fmla="*/ 13 w 25"/>
                <a:gd name="T3" fmla="*/ 2 h 14"/>
                <a:gd name="T4" fmla="*/ 19 w 25"/>
                <a:gd name="T5" fmla="*/ 3 h 14"/>
                <a:gd name="T6" fmla="*/ 25 w 25"/>
                <a:gd name="T7" fmla="*/ 6 h 14"/>
                <a:gd name="T8" fmla="*/ 4 w 25"/>
                <a:gd name="T9" fmla="*/ 9 h 14"/>
                <a:gd name="T10" fmla="*/ 7 w 25"/>
                <a:gd name="T11" fmla="*/ 8 h 14"/>
                <a:gd name="T12" fmla="*/ 1 w 25"/>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5" h="14">
                  <a:moveTo>
                    <a:pt x="1" y="0"/>
                  </a:moveTo>
                  <a:cubicBezTo>
                    <a:pt x="4" y="2"/>
                    <a:pt x="9" y="1"/>
                    <a:pt x="13" y="2"/>
                  </a:cubicBezTo>
                  <a:cubicBezTo>
                    <a:pt x="14" y="2"/>
                    <a:pt x="18" y="7"/>
                    <a:pt x="19" y="3"/>
                  </a:cubicBezTo>
                  <a:cubicBezTo>
                    <a:pt x="21" y="4"/>
                    <a:pt x="20" y="8"/>
                    <a:pt x="25" y="6"/>
                  </a:cubicBezTo>
                  <a:cubicBezTo>
                    <a:pt x="24" y="14"/>
                    <a:pt x="9" y="10"/>
                    <a:pt x="4" y="9"/>
                  </a:cubicBezTo>
                  <a:cubicBezTo>
                    <a:pt x="3" y="8"/>
                    <a:pt x="7" y="8"/>
                    <a:pt x="7" y="8"/>
                  </a:cubicBezTo>
                  <a:cubicBezTo>
                    <a:pt x="7" y="5"/>
                    <a:pt x="0" y="5"/>
                    <a:pt x="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54" name="Freeform 59">
              <a:extLst>
                <a:ext uri="{FF2B5EF4-FFF2-40B4-BE49-F238E27FC236}">
                  <a16:creationId xmlns:a16="http://schemas.microsoft.com/office/drawing/2014/main" id="{FBBB128B-47FF-459D-AC92-59637E1A0557}"/>
                </a:ext>
              </a:extLst>
            </p:cNvPr>
            <p:cNvSpPr>
              <a:spLocks/>
            </p:cNvSpPr>
            <p:nvPr/>
          </p:nvSpPr>
          <p:spPr bwMode="auto">
            <a:xfrm>
              <a:off x="3728365" y="2670810"/>
              <a:ext cx="32322" cy="24242"/>
            </a:xfrm>
            <a:custGeom>
              <a:avLst/>
              <a:gdLst>
                <a:gd name="T0" fmla="*/ 11 w 12"/>
                <a:gd name="T1" fmla="*/ 0 h 9"/>
                <a:gd name="T2" fmla="*/ 8 w 12"/>
                <a:gd name="T3" fmla="*/ 9 h 9"/>
                <a:gd name="T4" fmla="*/ 0 w 12"/>
                <a:gd name="T5" fmla="*/ 3 h 9"/>
                <a:gd name="T6" fmla="*/ 3 w 12"/>
                <a:gd name="T7" fmla="*/ 0 h 9"/>
                <a:gd name="T8" fmla="*/ 11 w 12"/>
                <a:gd name="T9" fmla="*/ 0 h 9"/>
              </a:gdLst>
              <a:ahLst/>
              <a:cxnLst>
                <a:cxn ang="0">
                  <a:pos x="T0" y="T1"/>
                </a:cxn>
                <a:cxn ang="0">
                  <a:pos x="T2" y="T3"/>
                </a:cxn>
                <a:cxn ang="0">
                  <a:pos x="T4" y="T5"/>
                </a:cxn>
                <a:cxn ang="0">
                  <a:pos x="T6" y="T7"/>
                </a:cxn>
                <a:cxn ang="0">
                  <a:pos x="T8" y="T9"/>
                </a:cxn>
              </a:cxnLst>
              <a:rect l="0" t="0" r="r" b="b"/>
              <a:pathLst>
                <a:path w="12" h="9">
                  <a:moveTo>
                    <a:pt x="11" y="0"/>
                  </a:moveTo>
                  <a:cubicBezTo>
                    <a:pt x="12" y="5"/>
                    <a:pt x="7" y="4"/>
                    <a:pt x="8" y="9"/>
                  </a:cubicBezTo>
                  <a:cubicBezTo>
                    <a:pt x="4" y="8"/>
                    <a:pt x="0" y="7"/>
                    <a:pt x="0" y="3"/>
                  </a:cubicBezTo>
                  <a:cubicBezTo>
                    <a:pt x="3" y="3"/>
                    <a:pt x="3" y="1"/>
                    <a:pt x="3" y="0"/>
                  </a:cubicBezTo>
                  <a:cubicBezTo>
                    <a:pt x="6" y="0"/>
                    <a:pt x="8" y="0"/>
                    <a:pt x="1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55" name="Freeform 60">
              <a:extLst>
                <a:ext uri="{FF2B5EF4-FFF2-40B4-BE49-F238E27FC236}">
                  <a16:creationId xmlns:a16="http://schemas.microsoft.com/office/drawing/2014/main" id="{3890B387-C005-4072-B1E7-C29A1DF594B6}"/>
                </a:ext>
              </a:extLst>
            </p:cNvPr>
            <p:cNvSpPr>
              <a:spLocks/>
            </p:cNvSpPr>
            <p:nvPr/>
          </p:nvSpPr>
          <p:spPr bwMode="auto">
            <a:xfrm>
              <a:off x="6746129" y="2678891"/>
              <a:ext cx="24242" cy="19625"/>
            </a:xfrm>
            <a:custGeom>
              <a:avLst/>
              <a:gdLst>
                <a:gd name="T0" fmla="*/ 7 w 9"/>
                <a:gd name="T1" fmla="*/ 7 h 7"/>
                <a:gd name="T2" fmla="*/ 0 w 9"/>
                <a:gd name="T3" fmla="*/ 6 h 7"/>
                <a:gd name="T4" fmla="*/ 7 w 9"/>
                <a:gd name="T5" fmla="*/ 7 h 7"/>
              </a:gdLst>
              <a:ahLst/>
              <a:cxnLst>
                <a:cxn ang="0">
                  <a:pos x="T0" y="T1"/>
                </a:cxn>
                <a:cxn ang="0">
                  <a:pos x="T2" y="T3"/>
                </a:cxn>
                <a:cxn ang="0">
                  <a:pos x="T4" y="T5"/>
                </a:cxn>
              </a:cxnLst>
              <a:rect l="0" t="0" r="r" b="b"/>
              <a:pathLst>
                <a:path w="9" h="7">
                  <a:moveTo>
                    <a:pt x="7" y="7"/>
                  </a:moveTo>
                  <a:cubicBezTo>
                    <a:pt x="6" y="6"/>
                    <a:pt x="3" y="5"/>
                    <a:pt x="0" y="6"/>
                  </a:cubicBezTo>
                  <a:cubicBezTo>
                    <a:pt x="1" y="3"/>
                    <a:pt x="9" y="0"/>
                    <a:pt x="7"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56" name="Freeform 61">
              <a:extLst>
                <a:ext uri="{FF2B5EF4-FFF2-40B4-BE49-F238E27FC236}">
                  <a16:creationId xmlns:a16="http://schemas.microsoft.com/office/drawing/2014/main" id="{F011883E-A5CF-42D9-973A-CB62E715B959}"/>
                </a:ext>
              </a:extLst>
            </p:cNvPr>
            <p:cNvSpPr>
              <a:spLocks/>
            </p:cNvSpPr>
            <p:nvPr/>
          </p:nvSpPr>
          <p:spPr bwMode="auto">
            <a:xfrm>
              <a:off x="6678022" y="2684663"/>
              <a:ext cx="30014" cy="18470"/>
            </a:xfrm>
            <a:custGeom>
              <a:avLst/>
              <a:gdLst>
                <a:gd name="T0" fmla="*/ 1 w 11"/>
                <a:gd name="T1" fmla="*/ 2 h 7"/>
                <a:gd name="T2" fmla="*/ 10 w 11"/>
                <a:gd name="T3" fmla="*/ 5 h 7"/>
                <a:gd name="T4" fmla="*/ 1 w 11"/>
                <a:gd name="T5" fmla="*/ 2 h 7"/>
              </a:gdLst>
              <a:ahLst/>
              <a:cxnLst>
                <a:cxn ang="0">
                  <a:pos x="T0" y="T1"/>
                </a:cxn>
                <a:cxn ang="0">
                  <a:pos x="T2" y="T3"/>
                </a:cxn>
                <a:cxn ang="0">
                  <a:pos x="T4" y="T5"/>
                </a:cxn>
              </a:cxnLst>
              <a:rect l="0" t="0" r="r" b="b"/>
              <a:pathLst>
                <a:path w="11" h="7">
                  <a:moveTo>
                    <a:pt x="1" y="2"/>
                  </a:moveTo>
                  <a:cubicBezTo>
                    <a:pt x="4" y="3"/>
                    <a:pt x="11" y="0"/>
                    <a:pt x="10" y="5"/>
                  </a:cubicBezTo>
                  <a:cubicBezTo>
                    <a:pt x="7" y="4"/>
                    <a:pt x="0" y="7"/>
                    <a:pt x="1"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57" name="Freeform 62">
              <a:extLst>
                <a:ext uri="{FF2B5EF4-FFF2-40B4-BE49-F238E27FC236}">
                  <a16:creationId xmlns:a16="http://schemas.microsoft.com/office/drawing/2014/main" id="{971586F1-3003-495D-BE3E-0107C546F625}"/>
                </a:ext>
              </a:extLst>
            </p:cNvPr>
            <p:cNvSpPr>
              <a:spLocks/>
            </p:cNvSpPr>
            <p:nvPr/>
          </p:nvSpPr>
          <p:spPr bwMode="auto">
            <a:xfrm>
              <a:off x="3910756" y="2695052"/>
              <a:ext cx="43866" cy="76189"/>
            </a:xfrm>
            <a:custGeom>
              <a:avLst/>
              <a:gdLst>
                <a:gd name="T0" fmla="*/ 8 w 16"/>
                <a:gd name="T1" fmla="*/ 0 h 28"/>
                <a:gd name="T2" fmla="*/ 14 w 16"/>
                <a:gd name="T3" fmla="*/ 0 h 28"/>
                <a:gd name="T4" fmla="*/ 16 w 16"/>
                <a:gd name="T5" fmla="*/ 10 h 28"/>
                <a:gd name="T6" fmla="*/ 12 w 16"/>
                <a:gd name="T7" fmla="*/ 14 h 28"/>
                <a:gd name="T8" fmla="*/ 11 w 16"/>
                <a:gd name="T9" fmla="*/ 19 h 28"/>
                <a:gd name="T10" fmla="*/ 9 w 16"/>
                <a:gd name="T11" fmla="*/ 26 h 28"/>
                <a:gd name="T12" fmla="*/ 5 w 16"/>
                <a:gd name="T13" fmla="*/ 22 h 28"/>
                <a:gd name="T14" fmla="*/ 0 w 16"/>
                <a:gd name="T15" fmla="*/ 16 h 28"/>
                <a:gd name="T16" fmla="*/ 3 w 16"/>
                <a:gd name="T17" fmla="*/ 7 h 28"/>
                <a:gd name="T18" fmla="*/ 8 w 16"/>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8">
                  <a:moveTo>
                    <a:pt x="8" y="0"/>
                  </a:moveTo>
                  <a:cubicBezTo>
                    <a:pt x="10" y="0"/>
                    <a:pt x="12" y="0"/>
                    <a:pt x="14" y="0"/>
                  </a:cubicBezTo>
                  <a:cubicBezTo>
                    <a:pt x="15" y="2"/>
                    <a:pt x="15" y="7"/>
                    <a:pt x="16" y="10"/>
                  </a:cubicBezTo>
                  <a:cubicBezTo>
                    <a:pt x="14" y="10"/>
                    <a:pt x="15" y="15"/>
                    <a:pt x="12" y="14"/>
                  </a:cubicBezTo>
                  <a:cubicBezTo>
                    <a:pt x="12" y="16"/>
                    <a:pt x="12" y="19"/>
                    <a:pt x="11" y="19"/>
                  </a:cubicBezTo>
                  <a:cubicBezTo>
                    <a:pt x="10" y="21"/>
                    <a:pt x="12" y="26"/>
                    <a:pt x="9" y="26"/>
                  </a:cubicBezTo>
                  <a:cubicBezTo>
                    <a:pt x="4" y="28"/>
                    <a:pt x="8" y="22"/>
                    <a:pt x="5" y="22"/>
                  </a:cubicBezTo>
                  <a:cubicBezTo>
                    <a:pt x="3" y="22"/>
                    <a:pt x="2" y="18"/>
                    <a:pt x="0" y="16"/>
                  </a:cubicBezTo>
                  <a:cubicBezTo>
                    <a:pt x="0" y="12"/>
                    <a:pt x="5" y="13"/>
                    <a:pt x="3" y="7"/>
                  </a:cubicBezTo>
                  <a:cubicBezTo>
                    <a:pt x="7" y="11"/>
                    <a:pt x="7" y="3"/>
                    <a:pt x="8"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58" name="Freeform 63">
              <a:extLst>
                <a:ext uri="{FF2B5EF4-FFF2-40B4-BE49-F238E27FC236}">
                  <a16:creationId xmlns:a16="http://schemas.microsoft.com/office/drawing/2014/main" id="{37D153E6-8F03-48E3-A9B5-EE7018C1D62C}"/>
                </a:ext>
              </a:extLst>
            </p:cNvPr>
            <p:cNvSpPr>
              <a:spLocks/>
            </p:cNvSpPr>
            <p:nvPr/>
          </p:nvSpPr>
          <p:spPr bwMode="auto">
            <a:xfrm>
              <a:off x="3954622" y="2760851"/>
              <a:ext cx="62336" cy="62336"/>
            </a:xfrm>
            <a:custGeom>
              <a:avLst/>
              <a:gdLst>
                <a:gd name="T0" fmla="*/ 12 w 23"/>
                <a:gd name="T1" fmla="*/ 2 h 23"/>
                <a:gd name="T2" fmla="*/ 17 w 23"/>
                <a:gd name="T3" fmla="*/ 7 h 23"/>
                <a:gd name="T4" fmla="*/ 15 w 23"/>
                <a:gd name="T5" fmla="*/ 8 h 23"/>
                <a:gd name="T6" fmla="*/ 17 w 23"/>
                <a:gd name="T7" fmla="*/ 11 h 23"/>
                <a:gd name="T8" fmla="*/ 23 w 23"/>
                <a:gd name="T9" fmla="*/ 18 h 23"/>
                <a:gd name="T10" fmla="*/ 20 w 23"/>
                <a:gd name="T11" fmla="*/ 23 h 23"/>
                <a:gd name="T12" fmla="*/ 15 w 23"/>
                <a:gd name="T13" fmla="*/ 23 h 23"/>
                <a:gd name="T14" fmla="*/ 8 w 23"/>
                <a:gd name="T15" fmla="*/ 16 h 23"/>
                <a:gd name="T16" fmla="*/ 11 w 23"/>
                <a:gd name="T17" fmla="*/ 13 h 23"/>
                <a:gd name="T18" fmla="*/ 0 w 23"/>
                <a:gd name="T19" fmla="*/ 4 h 23"/>
                <a:gd name="T20" fmla="*/ 12 w 23"/>
                <a:gd name="T21"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2"/>
                  </a:moveTo>
                  <a:cubicBezTo>
                    <a:pt x="8" y="7"/>
                    <a:pt x="16" y="5"/>
                    <a:pt x="17" y="7"/>
                  </a:cubicBezTo>
                  <a:cubicBezTo>
                    <a:pt x="18" y="8"/>
                    <a:pt x="15" y="8"/>
                    <a:pt x="15" y="8"/>
                  </a:cubicBezTo>
                  <a:cubicBezTo>
                    <a:pt x="15" y="8"/>
                    <a:pt x="17" y="11"/>
                    <a:pt x="17" y="11"/>
                  </a:cubicBezTo>
                  <a:cubicBezTo>
                    <a:pt x="18" y="14"/>
                    <a:pt x="23" y="14"/>
                    <a:pt x="23" y="18"/>
                  </a:cubicBezTo>
                  <a:cubicBezTo>
                    <a:pt x="20" y="18"/>
                    <a:pt x="20" y="21"/>
                    <a:pt x="20" y="23"/>
                  </a:cubicBezTo>
                  <a:cubicBezTo>
                    <a:pt x="19" y="22"/>
                    <a:pt x="16" y="21"/>
                    <a:pt x="15" y="23"/>
                  </a:cubicBezTo>
                  <a:cubicBezTo>
                    <a:pt x="11" y="22"/>
                    <a:pt x="12" y="16"/>
                    <a:pt x="8" y="16"/>
                  </a:cubicBezTo>
                  <a:cubicBezTo>
                    <a:pt x="8" y="14"/>
                    <a:pt x="11" y="15"/>
                    <a:pt x="11" y="13"/>
                  </a:cubicBezTo>
                  <a:cubicBezTo>
                    <a:pt x="7" y="10"/>
                    <a:pt x="5" y="6"/>
                    <a:pt x="0" y="4"/>
                  </a:cubicBezTo>
                  <a:cubicBezTo>
                    <a:pt x="4" y="0"/>
                    <a:pt x="7" y="2"/>
                    <a:pt x="12"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59" name="Freeform 64">
              <a:extLst>
                <a:ext uri="{FF2B5EF4-FFF2-40B4-BE49-F238E27FC236}">
                  <a16:creationId xmlns:a16="http://schemas.microsoft.com/office/drawing/2014/main" id="{E785D884-6FDB-409E-B698-913154875555}"/>
                </a:ext>
              </a:extLst>
            </p:cNvPr>
            <p:cNvSpPr>
              <a:spLocks/>
            </p:cNvSpPr>
            <p:nvPr/>
          </p:nvSpPr>
          <p:spPr bwMode="auto">
            <a:xfrm>
              <a:off x="3932689" y="2787402"/>
              <a:ext cx="11544" cy="9235"/>
            </a:xfrm>
            <a:custGeom>
              <a:avLst/>
              <a:gdLst>
                <a:gd name="T0" fmla="*/ 0 w 4"/>
                <a:gd name="T1" fmla="*/ 0 h 3"/>
                <a:gd name="T2" fmla="*/ 4 w 4"/>
                <a:gd name="T3" fmla="*/ 0 h 3"/>
                <a:gd name="T4" fmla="*/ 4 w 4"/>
                <a:gd name="T5" fmla="*/ 3 h 3"/>
                <a:gd name="T6" fmla="*/ 0 w 4"/>
                <a:gd name="T7" fmla="*/ 3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cubicBezTo>
                    <a:pt x="1" y="0"/>
                    <a:pt x="3" y="0"/>
                    <a:pt x="4" y="0"/>
                  </a:cubicBezTo>
                  <a:cubicBezTo>
                    <a:pt x="4" y="1"/>
                    <a:pt x="4" y="2"/>
                    <a:pt x="4" y="3"/>
                  </a:cubicBezTo>
                  <a:cubicBezTo>
                    <a:pt x="3" y="3"/>
                    <a:pt x="1" y="3"/>
                    <a:pt x="0" y="3"/>
                  </a:cubicBezTo>
                  <a:cubicBezTo>
                    <a:pt x="0" y="2"/>
                    <a:pt x="0" y="1"/>
                    <a:pt x="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60" name="Freeform 65">
              <a:extLst>
                <a:ext uri="{FF2B5EF4-FFF2-40B4-BE49-F238E27FC236}">
                  <a16:creationId xmlns:a16="http://schemas.microsoft.com/office/drawing/2014/main" id="{409CA26F-7384-4C80-AA53-28FD94F3EA09}"/>
                </a:ext>
              </a:extLst>
            </p:cNvPr>
            <p:cNvSpPr>
              <a:spLocks/>
            </p:cNvSpPr>
            <p:nvPr/>
          </p:nvSpPr>
          <p:spPr bwMode="auto">
            <a:xfrm>
              <a:off x="3952313" y="2798946"/>
              <a:ext cx="32322" cy="48484"/>
            </a:xfrm>
            <a:custGeom>
              <a:avLst/>
              <a:gdLst>
                <a:gd name="T0" fmla="*/ 12 w 12"/>
                <a:gd name="T1" fmla="*/ 15 h 18"/>
                <a:gd name="T2" fmla="*/ 4 w 12"/>
                <a:gd name="T3" fmla="*/ 16 h 18"/>
                <a:gd name="T4" fmla="*/ 0 w 12"/>
                <a:gd name="T5" fmla="*/ 9 h 18"/>
                <a:gd name="T6" fmla="*/ 12 w 12"/>
                <a:gd name="T7" fmla="*/ 15 h 18"/>
              </a:gdLst>
              <a:ahLst/>
              <a:cxnLst>
                <a:cxn ang="0">
                  <a:pos x="T0" y="T1"/>
                </a:cxn>
                <a:cxn ang="0">
                  <a:pos x="T2" y="T3"/>
                </a:cxn>
                <a:cxn ang="0">
                  <a:pos x="T4" y="T5"/>
                </a:cxn>
                <a:cxn ang="0">
                  <a:pos x="T6" y="T7"/>
                </a:cxn>
              </a:cxnLst>
              <a:rect l="0" t="0" r="r" b="b"/>
              <a:pathLst>
                <a:path w="12" h="18">
                  <a:moveTo>
                    <a:pt x="12" y="15"/>
                  </a:moveTo>
                  <a:cubicBezTo>
                    <a:pt x="12" y="18"/>
                    <a:pt x="7" y="16"/>
                    <a:pt x="4" y="16"/>
                  </a:cubicBezTo>
                  <a:cubicBezTo>
                    <a:pt x="4" y="12"/>
                    <a:pt x="6" y="7"/>
                    <a:pt x="0" y="9"/>
                  </a:cubicBezTo>
                  <a:cubicBezTo>
                    <a:pt x="6" y="0"/>
                    <a:pt x="5" y="16"/>
                    <a:pt x="12" y="1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61" name="Freeform 66">
              <a:extLst>
                <a:ext uri="{FF2B5EF4-FFF2-40B4-BE49-F238E27FC236}">
                  <a16:creationId xmlns:a16="http://schemas.microsoft.com/office/drawing/2014/main" id="{F10AD64C-AED5-4DBA-B657-0F29EB112521}"/>
                </a:ext>
              </a:extLst>
            </p:cNvPr>
            <p:cNvSpPr>
              <a:spLocks/>
            </p:cNvSpPr>
            <p:nvPr/>
          </p:nvSpPr>
          <p:spPr bwMode="auto">
            <a:xfrm>
              <a:off x="3253918" y="2839348"/>
              <a:ext cx="35786" cy="60027"/>
            </a:xfrm>
            <a:custGeom>
              <a:avLst/>
              <a:gdLst>
                <a:gd name="T0" fmla="*/ 3 w 13"/>
                <a:gd name="T1" fmla="*/ 1 h 22"/>
                <a:gd name="T2" fmla="*/ 7 w 13"/>
                <a:gd name="T3" fmla="*/ 6 h 22"/>
                <a:gd name="T4" fmla="*/ 9 w 13"/>
                <a:gd name="T5" fmla="*/ 7 h 22"/>
                <a:gd name="T6" fmla="*/ 11 w 13"/>
                <a:gd name="T7" fmla="*/ 10 h 22"/>
                <a:gd name="T8" fmla="*/ 10 w 13"/>
                <a:gd name="T9" fmla="*/ 12 h 22"/>
                <a:gd name="T10" fmla="*/ 11 w 13"/>
                <a:gd name="T11" fmla="*/ 19 h 22"/>
                <a:gd name="T12" fmla="*/ 9 w 13"/>
                <a:gd name="T13" fmla="*/ 22 h 22"/>
                <a:gd name="T14" fmla="*/ 3 w 13"/>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2">
                  <a:moveTo>
                    <a:pt x="3" y="1"/>
                  </a:moveTo>
                  <a:cubicBezTo>
                    <a:pt x="6" y="0"/>
                    <a:pt x="6" y="5"/>
                    <a:pt x="7" y="6"/>
                  </a:cubicBezTo>
                  <a:cubicBezTo>
                    <a:pt x="8" y="7"/>
                    <a:pt x="8" y="6"/>
                    <a:pt x="9" y="7"/>
                  </a:cubicBezTo>
                  <a:cubicBezTo>
                    <a:pt x="9" y="9"/>
                    <a:pt x="11" y="9"/>
                    <a:pt x="11" y="10"/>
                  </a:cubicBezTo>
                  <a:cubicBezTo>
                    <a:pt x="12" y="12"/>
                    <a:pt x="10" y="11"/>
                    <a:pt x="10" y="12"/>
                  </a:cubicBezTo>
                  <a:cubicBezTo>
                    <a:pt x="10" y="13"/>
                    <a:pt x="13" y="15"/>
                    <a:pt x="11" y="19"/>
                  </a:cubicBezTo>
                  <a:cubicBezTo>
                    <a:pt x="9" y="19"/>
                    <a:pt x="9" y="20"/>
                    <a:pt x="9" y="22"/>
                  </a:cubicBezTo>
                  <a:cubicBezTo>
                    <a:pt x="0" y="19"/>
                    <a:pt x="1" y="11"/>
                    <a:pt x="3"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62" name="Freeform 67">
              <a:extLst>
                <a:ext uri="{FF2B5EF4-FFF2-40B4-BE49-F238E27FC236}">
                  <a16:creationId xmlns:a16="http://schemas.microsoft.com/office/drawing/2014/main" id="{973AD105-5F44-45F5-BA2B-42DD414BEE73}"/>
                </a:ext>
              </a:extLst>
            </p:cNvPr>
            <p:cNvSpPr>
              <a:spLocks/>
            </p:cNvSpPr>
            <p:nvPr/>
          </p:nvSpPr>
          <p:spPr bwMode="auto">
            <a:xfrm>
              <a:off x="3982327" y="2842812"/>
              <a:ext cx="42712" cy="64645"/>
            </a:xfrm>
            <a:custGeom>
              <a:avLst/>
              <a:gdLst>
                <a:gd name="T0" fmla="*/ 13 w 16"/>
                <a:gd name="T1" fmla="*/ 0 h 24"/>
                <a:gd name="T2" fmla="*/ 16 w 16"/>
                <a:gd name="T3" fmla="*/ 12 h 24"/>
                <a:gd name="T4" fmla="*/ 11 w 16"/>
                <a:gd name="T5" fmla="*/ 14 h 24"/>
                <a:gd name="T6" fmla="*/ 11 w 16"/>
                <a:gd name="T7" fmla="*/ 24 h 24"/>
                <a:gd name="T8" fmla="*/ 4 w 16"/>
                <a:gd name="T9" fmla="*/ 20 h 24"/>
                <a:gd name="T10" fmla="*/ 5 w 16"/>
                <a:gd name="T11" fmla="*/ 14 h 24"/>
                <a:gd name="T12" fmla="*/ 5 w 16"/>
                <a:gd name="T13" fmla="*/ 11 h 24"/>
                <a:gd name="T14" fmla="*/ 4 w 16"/>
                <a:gd name="T15" fmla="*/ 11 h 24"/>
                <a:gd name="T16" fmla="*/ 7 w 16"/>
                <a:gd name="T17" fmla="*/ 6 h 24"/>
                <a:gd name="T18" fmla="*/ 10 w 16"/>
                <a:gd name="T19" fmla="*/ 2 h 24"/>
                <a:gd name="T20" fmla="*/ 13 w 16"/>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24">
                  <a:moveTo>
                    <a:pt x="13" y="0"/>
                  </a:moveTo>
                  <a:cubicBezTo>
                    <a:pt x="13" y="5"/>
                    <a:pt x="12" y="11"/>
                    <a:pt x="16" y="12"/>
                  </a:cubicBezTo>
                  <a:cubicBezTo>
                    <a:pt x="15" y="14"/>
                    <a:pt x="13" y="13"/>
                    <a:pt x="11" y="14"/>
                  </a:cubicBezTo>
                  <a:cubicBezTo>
                    <a:pt x="14" y="16"/>
                    <a:pt x="10" y="19"/>
                    <a:pt x="11" y="24"/>
                  </a:cubicBezTo>
                  <a:cubicBezTo>
                    <a:pt x="7" y="24"/>
                    <a:pt x="8" y="20"/>
                    <a:pt x="4" y="20"/>
                  </a:cubicBezTo>
                  <a:cubicBezTo>
                    <a:pt x="3" y="17"/>
                    <a:pt x="5" y="16"/>
                    <a:pt x="5" y="14"/>
                  </a:cubicBezTo>
                  <a:cubicBezTo>
                    <a:pt x="5" y="12"/>
                    <a:pt x="3" y="11"/>
                    <a:pt x="5" y="11"/>
                  </a:cubicBezTo>
                  <a:cubicBezTo>
                    <a:pt x="5" y="9"/>
                    <a:pt x="4" y="10"/>
                    <a:pt x="4" y="11"/>
                  </a:cubicBezTo>
                  <a:cubicBezTo>
                    <a:pt x="0" y="10"/>
                    <a:pt x="4" y="5"/>
                    <a:pt x="7" y="6"/>
                  </a:cubicBezTo>
                  <a:cubicBezTo>
                    <a:pt x="7" y="4"/>
                    <a:pt x="9" y="3"/>
                    <a:pt x="10" y="2"/>
                  </a:cubicBezTo>
                  <a:cubicBezTo>
                    <a:pt x="11" y="1"/>
                    <a:pt x="11" y="0"/>
                    <a:pt x="13"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63" name="Freeform 68">
              <a:extLst>
                <a:ext uri="{FF2B5EF4-FFF2-40B4-BE49-F238E27FC236}">
                  <a16:creationId xmlns:a16="http://schemas.microsoft.com/office/drawing/2014/main" id="{F3776157-5B67-4C8A-93AD-A4B336C05660}"/>
                </a:ext>
              </a:extLst>
            </p:cNvPr>
            <p:cNvSpPr>
              <a:spLocks/>
            </p:cNvSpPr>
            <p:nvPr/>
          </p:nvSpPr>
          <p:spPr bwMode="auto">
            <a:xfrm>
              <a:off x="3948850" y="2856664"/>
              <a:ext cx="33477" cy="26551"/>
            </a:xfrm>
            <a:custGeom>
              <a:avLst/>
              <a:gdLst>
                <a:gd name="T0" fmla="*/ 7 w 12"/>
                <a:gd name="T1" fmla="*/ 0 h 10"/>
                <a:gd name="T2" fmla="*/ 11 w 12"/>
                <a:gd name="T3" fmla="*/ 4 h 10"/>
                <a:gd name="T4" fmla="*/ 10 w 12"/>
                <a:gd name="T5" fmla="*/ 6 h 10"/>
                <a:gd name="T6" fmla="*/ 1 w 12"/>
                <a:gd name="T7" fmla="*/ 10 h 10"/>
                <a:gd name="T8" fmla="*/ 7 w 12"/>
                <a:gd name="T9" fmla="*/ 0 h 10"/>
              </a:gdLst>
              <a:ahLst/>
              <a:cxnLst>
                <a:cxn ang="0">
                  <a:pos x="T0" y="T1"/>
                </a:cxn>
                <a:cxn ang="0">
                  <a:pos x="T2" y="T3"/>
                </a:cxn>
                <a:cxn ang="0">
                  <a:pos x="T4" y="T5"/>
                </a:cxn>
                <a:cxn ang="0">
                  <a:pos x="T6" y="T7"/>
                </a:cxn>
                <a:cxn ang="0">
                  <a:pos x="T8" y="T9"/>
                </a:cxn>
              </a:cxnLst>
              <a:rect l="0" t="0" r="r" b="b"/>
              <a:pathLst>
                <a:path w="12" h="10">
                  <a:moveTo>
                    <a:pt x="7" y="0"/>
                  </a:moveTo>
                  <a:cubicBezTo>
                    <a:pt x="10" y="0"/>
                    <a:pt x="12" y="1"/>
                    <a:pt x="11" y="4"/>
                  </a:cubicBezTo>
                  <a:cubicBezTo>
                    <a:pt x="9" y="4"/>
                    <a:pt x="8" y="6"/>
                    <a:pt x="10" y="6"/>
                  </a:cubicBezTo>
                  <a:cubicBezTo>
                    <a:pt x="9" y="7"/>
                    <a:pt x="4" y="9"/>
                    <a:pt x="1" y="10"/>
                  </a:cubicBezTo>
                  <a:cubicBezTo>
                    <a:pt x="0" y="4"/>
                    <a:pt x="7" y="6"/>
                    <a:pt x="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64" name="Freeform 69">
              <a:extLst>
                <a:ext uri="{FF2B5EF4-FFF2-40B4-BE49-F238E27FC236}">
                  <a16:creationId xmlns:a16="http://schemas.microsoft.com/office/drawing/2014/main" id="{9F801F9A-ED87-439F-9A7E-F7EEAFBA3BA9}"/>
                </a:ext>
              </a:extLst>
            </p:cNvPr>
            <p:cNvSpPr>
              <a:spLocks/>
            </p:cNvSpPr>
            <p:nvPr/>
          </p:nvSpPr>
          <p:spPr bwMode="auto">
            <a:xfrm>
              <a:off x="4042354" y="2959403"/>
              <a:ext cx="18470" cy="41557"/>
            </a:xfrm>
            <a:custGeom>
              <a:avLst/>
              <a:gdLst>
                <a:gd name="T0" fmla="*/ 1 w 7"/>
                <a:gd name="T1" fmla="*/ 0 h 15"/>
                <a:gd name="T2" fmla="*/ 7 w 7"/>
                <a:gd name="T3" fmla="*/ 5 h 15"/>
                <a:gd name="T4" fmla="*/ 0 w 7"/>
                <a:gd name="T5" fmla="*/ 14 h 15"/>
                <a:gd name="T6" fmla="*/ 3 w 7"/>
                <a:gd name="T7" fmla="*/ 12 h 15"/>
                <a:gd name="T8" fmla="*/ 1 w 7"/>
                <a:gd name="T9" fmla="*/ 0 h 15"/>
              </a:gdLst>
              <a:ahLst/>
              <a:cxnLst>
                <a:cxn ang="0">
                  <a:pos x="T0" y="T1"/>
                </a:cxn>
                <a:cxn ang="0">
                  <a:pos x="T2" y="T3"/>
                </a:cxn>
                <a:cxn ang="0">
                  <a:pos x="T4" y="T5"/>
                </a:cxn>
                <a:cxn ang="0">
                  <a:pos x="T6" y="T7"/>
                </a:cxn>
                <a:cxn ang="0">
                  <a:pos x="T8" y="T9"/>
                </a:cxn>
              </a:cxnLst>
              <a:rect l="0" t="0" r="r" b="b"/>
              <a:pathLst>
                <a:path w="7" h="15">
                  <a:moveTo>
                    <a:pt x="1" y="0"/>
                  </a:moveTo>
                  <a:cubicBezTo>
                    <a:pt x="5" y="0"/>
                    <a:pt x="2" y="6"/>
                    <a:pt x="7" y="5"/>
                  </a:cubicBezTo>
                  <a:cubicBezTo>
                    <a:pt x="6" y="9"/>
                    <a:pt x="6" y="15"/>
                    <a:pt x="0" y="14"/>
                  </a:cubicBezTo>
                  <a:cubicBezTo>
                    <a:pt x="0" y="12"/>
                    <a:pt x="1" y="13"/>
                    <a:pt x="3" y="12"/>
                  </a:cubicBezTo>
                  <a:cubicBezTo>
                    <a:pt x="0" y="7"/>
                    <a:pt x="0" y="8"/>
                    <a:pt x="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65" name="Freeform 70">
              <a:extLst>
                <a:ext uri="{FF2B5EF4-FFF2-40B4-BE49-F238E27FC236}">
                  <a16:creationId xmlns:a16="http://schemas.microsoft.com/office/drawing/2014/main" id="{A3C7D53C-8C81-4704-954A-FA8767A9C79F}"/>
                </a:ext>
              </a:extLst>
            </p:cNvPr>
            <p:cNvSpPr>
              <a:spLocks/>
            </p:cNvSpPr>
            <p:nvPr/>
          </p:nvSpPr>
          <p:spPr bwMode="auto">
            <a:xfrm>
              <a:off x="3916528" y="2970947"/>
              <a:ext cx="81961" cy="26551"/>
            </a:xfrm>
            <a:custGeom>
              <a:avLst/>
              <a:gdLst>
                <a:gd name="T0" fmla="*/ 29 w 30"/>
                <a:gd name="T1" fmla="*/ 4 h 10"/>
                <a:gd name="T2" fmla="*/ 20 w 30"/>
                <a:gd name="T3" fmla="*/ 8 h 10"/>
                <a:gd name="T4" fmla="*/ 0 w 30"/>
                <a:gd name="T5" fmla="*/ 10 h 10"/>
                <a:gd name="T6" fmla="*/ 25 w 30"/>
                <a:gd name="T7" fmla="*/ 2 h 10"/>
                <a:gd name="T8" fmla="*/ 29 w 30"/>
                <a:gd name="T9" fmla="*/ 4 h 10"/>
              </a:gdLst>
              <a:ahLst/>
              <a:cxnLst>
                <a:cxn ang="0">
                  <a:pos x="T0" y="T1"/>
                </a:cxn>
                <a:cxn ang="0">
                  <a:pos x="T2" y="T3"/>
                </a:cxn>
                <a:cxn ang="0">
                  <a:pos x="T4" y="T5"/>
                </a:cxn>
                <a:cxn ang="0">
                  <a:pos x="T6" y="T7"/>
                </a:cxn>
                <a:cxn ang="0">
                  <a:pos x="T8" y="T9"/>
                </a:cxn>
              </a:cxnLst>
              <a:rect l="0" t="0" r="r" b="b"/>
              <a:pathLst>
                <a:path w="30" h="10">
                  <a:moveTo>
                    <a:pt x="29" y="4"/>
                  </a:moveTo>
                  <a:cubicBezTo>
                    <a:pt x="30" y="8"/>
                    <a:pt x="24" y="8"/>
                    <a:pt x="20" y="8"/>
                  </a:cubicBezTo>
                  <a:cubicBezTo>
                    <a:pt x="14" y="9"/>
                    <a:pt x="5" y="7"/>
                    <a:pt x="0" y="10"/>
                  </a:cubicBezTo>
                  <a:cubicBezTo>
                    <a:pt x="1" y="0"/>
                    <a:pt x="21" y="10"/>
                    <a:pt x="25" y="2"/>
                  </a:cubicBezTo>
                  <a:cubicBezTo>
                    <a:pt x="26" y="3"/>
                    <a:pt x="27" y="4"/>
                    <a:pt x="29"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66" name="Freeform 71">
              <a:extLst>
                <a:ext uri="{FF2B5EF4-FFF2-40B4-BE49-F238E27FC236}">
                  <a16:creationId xmlns:a16="http://schemas.microsoft.com/office/drawing/2014/main" id="{568470AF-0E27-4398-A8F2-C3E18EF384BB}"/>
                </a:ext>
              </a:extLst>
            </p:cNvPr>
            <p:cNvSpPr>
              <a:spLocks/>
            </p:cNvSpPr>
            <p:nvPr/>
          </p:nvSpPr>
          <p:spPr bwMode="auto">
            <a:xfrm>
              <a:off x="4093147" y="3003269"/>
              <a:ext cx="51947" cy="32322"/>
            </a:xfrm>
            <a:custGeom>
              <a:avLst/>
              <a:gdLst>
                <a:gd name="T0" fmla="*/ 19 w 19"/>
                <a:gd name="T1" fmla="*/ 8 h 12"/>
                <a:gd name="T2" fmla="*/ 16 w 19"/>
                <a:gd name="T3" fmla="*/ 11 h 12"/>
                <a:gd name="T4" fmla="*/ 7 w 19"/>
                <a:gd name="T5" fmla="*/ 11 h 12"/>
                <a:gd name="T6" fmla="*/ 6 w 19"/>
                <a:gd name="T7" fmla="*/ 10 h 12"/>
                <a:gd name="T8" fmla="*/ 0 w 19"/>
                <a:gd name="T9" fmla="*/ 5 h 12"/>
                <a:gd name="T10" fmla="*/ 7 w 19"/>
                <a:gd name="T11" fmla="*/ 2 h 12"/>
                <a:gd name="T12" fmla="*/ 12 w 19"/>
                <a:gd name="T13" fmla="*/ 1 h 12"/>
                <a:gd name="T14" fmla="*/ 12 w 19"/>
                <a:gd name="T15" fmla="*/ 2 h 12"/>
                <a:gd name="T16" fmla="*/ 13 w 19"/>
                <a:gd name="T17" fmla="*/ 1 h 12"/>
                <a:gd name="T18" fmla="*/ 19 w 19"/>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2">
                  <a:moveTo>
                    <a:pt x="19" y="8"/>
                  </a:moveTo>
                  <a:cubicBezTo>
                    <a:pt x="18" y="9"/>
                    <a:pt x="17" y="9"/>
                    <a:pt x="16" y="11"/>
                  </a:cubicBezTo>
                  <a:cubicBezTo>
                    <a:pt x="13" y="9"/>
                    <a:pt x="10" y="12"/>
                    <a:pt x="7" y="11"/>
                  </a:cubicBezTo>
                  <a:cubicBezTo>
                    <a:pt x="7" y="11"/>
                    <a:pt x="7" y="10"/>
                    <a:pt x="6" y="10"/>
                  </a:cubicBezTo>
                  <a:cubicBezTo>
                    <a:pt x="4" y="9"/>
                    <a:pt x="2" y="6"/>
                    <a:pt x="0" y="5"/>
                  </a:cubicBezTo>
                  <a:cubicBezTo>
                    <a:pt x="1" y="3"/>
                    <a:pt x="5" y="4"/>
                    <a:pt x="7" y="2"/>
                  </a:cubicBezTo>
                  <a:cubicBezTo>
                    <a:pt x="8" y="2"/>
                    <a:pt x="11" y="0"/>
                    <a:pt x="12" y="1"/>
                  </a:cubicBezTo>
                  <a:cubicBezTo>
                    <a:pt x="12" y="1"/>
                    <a:pt x="12" y="2"/>
                    <a:pt x="12" y="2"/>
                  </a:cubicBezTo>
                  <a:cubicBezTo>
                    <a:pt x="13" y="2"/>
                    <a:pt x="14" y="1"/>
                    <a:pt x="13" y="1"/>
                  </a:cubicBezTo>
                  <a:cubicBezTo>
                    <a:pt x="16" y="2"/>
                    <a:pt x="19" y="4"/>
                    <a:pt x="19" y="8"/>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67" name="Freeform 72">
              <a:extLst>
                <a:ext uri="{FF2B5EF4-FFF2-40B4-BE49-F238E27FC236}">
                  <a16:creationId xmlns:a16="http://schemas.microsoft.com/office/drawing/2014/main" id="{A57B437C-76B3-41F8-8F3C-675FB5477ABB}"/>
                </a:ext>
              </a:extLst>
            </p:cNvPr>
            <p:cNvSpPr>
              <a:spLocks/>
            </p:cNvSpPr>
            <p:nvPr/>
          </p:nvSpPr>
          <p:spPr bwMode="auto">
            <a:xfrm>
              <a:off x="4120851" y="3022894"/>
              <a:ext cx="294365" cy="154686"/>
            </a:xfrm>
            <a:custGeom>
              <a:avLst/>
              <a:gdLst>
                <a:gd name="T0" fmla="*/ 36 w 108"/>
                <a:gd name="T1" fmla="*/ 28 h 57"/>
                <a:gd name="T2" fmla="*/ 30 w 108"/>
                <a:gd name="T3" fmla="*/ 25 h 57"/>
                <a:gd name="T4" fmla="*/ 27 w 108"/>
                <a:gd name="T5" fmla="*/ 19 h 57"/>
                <a:gd name="T6" fmla="*/ 11 w 108"/>
                <a:gd name="T7" fmla="*/ 14 h 57"/>
                <a:gd name="T8" fmla="*/ 2 w 108"/>
                <a:gd name="T9" fmla="*/ 14 h 57"/>
                <a:gd name="T10" fmla="*/ 0 w 108"/>
                <a:gd name="T11" fmla="*/ 8 h 57"/>
                <a:gd name="T12" fmla="*/ 5 w 108"/>
                <a:gd name="T13" fmla="*/ 8 h 57"/>
                <a:gd name="T14" fmla="*/ 9 w 108"/>
                <a:gd name="T15" fmla="*/ 7 h 57"/>
                <a:gd name="T16" fmla="*/ 17 w 108"/>
                <a:gd name="T17" fmla="*/ 10 h 57"/>
                <a:gd name="T18" fmla="*/ 22 w 108"/>
                <a:gd name="T19" fmla="*/ 6 h 57"/>
                <a:gd name="T20" fmla="*/ 34 w 108"/>
                <a:gd name="T21" fmla="*/ 1 h 57"/>
                <a:gd name="T22" fmla="*/ 37 w 108"/>
                <a:gd name="T23" fmla="*/ 4 h 57"/>
                <a:gd name="T24" fmla="*/ 49 w 108"/>
                <a:gd name="T25" fmla="*/ 8 h 57"/>
                <a:gd name="T26" fmla="*/ 52 w 108"/>
                <a:gd name="T27" fmla="*/ 7 h 57"/>
                <a:gd name="T28" fmla="*/ 55 w 108"/>
                <a:gd name="T29" fmla="*/ 10 h 57"/>
                <a:gd name="T30" fmla="*/ 63 w 108"/>
                <a:gd name="T31" fmla="*/ 10 h 57"/>
                <a:gd name="T32" fmla="*/ 68 w 108"/>
                <a:gd name="T33" fmla="*/ 13 h 57"/>
                <a:gd name="T34" fmla="*/ 68 w 108"/>
                <a:gd name="T35" fmla="*/ 17 h 57"/>
                <a:gd name="T36" fmla="*/ 71 w 108"/>
                <a:gd name="T37" fmla="*/ 16 h 57"/>
                <a:gd name="T38" fmla="*/ 73 w 108"/>
                <a:gd name="T39" fmla="*/ 20 h 57"/>
                <a:gd name="T40" fmla="*/ 80 w 108"/>
                <a:gd name="T41" fmla="*/ 25 h 57"/>
                <a:gd name="T42" fmla="*/ 92 w 108"/>
                <a:gd name="T43" fmla="*/ 29 h 57"/>
                <a:gd name="T44" fmla="*/ 91 w 108"/>
                <a:gd name="T45" fmla="*/ 34 h 57"/>
                <a:gd name="T46" fmla="*/ 95 w 108"/>
                <a:gd name="T47" fmla="*/ 37 h 57"/>
                <a:gd name="T48" fmla="*/ 95 w 108"/>
                <a:gd name="T49" fmla="*/ 40 h 57"/>
                <a:gd name="T50" fmla="*/ 101 w 108"/>
                <a:gd name="T51" fmla="*/ 46 h 57"/>
                <a:gd name="T52" fmla="*/ 108 w 108"/>
                <a:gd name="T53" fmla="*/ 53 h 57"/>
                <a:gd name="T54" fmla="*/ 98 w 108"/>
                <a:gd name="T55" fmla="*/ 53 h 57"/>
                <a:gd name="T56" fmla="*/ 89 w 108"/>
                <a:gd name="T57" fmla="*/ 47 h 57"/>
                <a:gd name="T58" fmla="*/ 86 w 108"/>
                <a:gd name="T59" fmla="*/ 44 h 57"/>
                <a:gd name="T60" fmla="*/ 85 w 108"/>
                <a:gd name="T61" fmla="*/ 43 h 57"/>
                <a:gd name="T62" fmla="*/ 80 w 108"/>
                <a:gd name="T63" fmla="*/ 38 h 57"/>
                <a:gd name="T64" fmla="*/ 68 w 108"/>
                <a:gd name="T65" fmla="*/ 37 h 57"/>
                <a:gd name="T66" fmla="*/ 63 w 108"/>
                <a:gd name="T67" fmla="*/ 50 h 57"/>
                <a:gd name="T68" fmla="*/ 54 w 108"/>
                <a:gd name="T69" fmla="*/ 47 h 57"/>
                <a:gd name="T70" fmla="*/ 49 w 108"/>
                <a:gd name="T71" fmla="*/ 46 h 57"/>
                <a:gd name="T72" fmla="*/ 43 w 108"/>
                <a:gd name="T73" fmla="*/ 38 h 57"/>
                <a:gd name="T74" fmla="*/ 37 w 108"/>
                <a:gd name="T75" fmla="*/ 44 h 57"/>
                <a:gd name="T76" fmla="*/ 33 w 108"/>
                <a:gd name="T77" fmla="*/ 41 h 57"/>
                <a:gd name="T78" fmla="*/ 37 w 108"/>
                <a:gd name="T79" fmla="*/ 37 h 57"/>
                <a:gd name="T80" fmla="*/ 40 w 108"/>
                <a:gd name="T81" fmla="*/ 31 h 57"/>
                <a:gd name="T82" fmla="*/ 39 w 108"/>
                <a:gd name="T83" fmla="*/ 34 h 57"/>
                <a:gd name="T84" fmla="*/ 36 w 108"/>
                <a:gd name="T85" fmla="*/ 2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 h="57">
                  <a:moveTo>
                    <a:pt x="36" y="28"/>
                  </a:moveTo>
                  <a:cubicBezTo>
                    <a:pt x="33" y="28"/>
                    <a:pt x="34" y="24"/>
                    <a:pt x="30" y="25"/>
                  </a:cubicBezTo>
                  <a:cubicBezTo>
                    <a:pt x="29" y="23"/>
                    <a:pt x="28" y="21"/>
                    <a:pt x="27" y="19"/>
                  </a:cubicBezTo>
                  <a:cubicBezTo>
                    <a:pt x="21" y="18"/>
                    <a:pt x="14" y="18"/>
                    <a:pt x="11" y="14"/>
                  </a:cubicBezTo>
                  <a:cubicBezTo>
                    <a:pt x="6" y="16"/>
                    <a:pt x="7" y="15"/>
                    <a:pt x="2" y="14"/>
                  </a:cubicBezTo>
                  <a:cubicBezTo>
                    <a:pt x="2" y="12"/>
                    <a:pt x="2" y="9"/>
                    <a:pt x="0" y="8"/>
                  </a:cubicBezTo>
                  <a:cubicBezTo>
                    <a:pt x="1" y="6"/>
                    <a:pt x="3" y="9"/>
                    <a:pt x="5" y="8"/>
                  </a:cubicBezTo>
                  <a:cubicBezTo>
                    <a:pt x="7" y="8"/>
                    <a:pt x="8" y="7"/>
                    <a:pt x="9" y="7"/>
                  </a:cubicBezTo>
                  <a:cubicBezTo>
                    <a:pt x="12" y="7"/>
                    <a:pt x="14" y="10"/>
                    <a:pt x="17" y="10"/>
                  </a:cubicBezTo>
                  <a:cubicBezTo>
                    <a:pt x="20" y="12"/>
                    <a:pt x="21" y="7"/>
                    <a:pt x="22" y="6"/>
                  </a:cubicBezTo>
                  <a:cubicBezTo>
                    <a:pt x="26" y="3"/>
                    <a:pt x="31" y="4"/>
                    <a:pt x="34" y="1"/>
                  </a:cubicBezTo>
                  <a:cubicBezTo>
                    <a:pt x="37" y="0"/>
                    <a:pt x="36" y="3"/>
                    <a:pt x="37" y="4"/>
                  </a:cubicBezTo>
                  <a:cubicBezTo>
                    <a:pt x="40" y="6"/>
                    <a:pt x="49" y="3"/>
                    <a:pt x="49" y="8"/>
                  </a:cubicBezTo>
                  <a:cubicBezTo>
                    <a:pt x="51" y="10"/>
                    <a:pt x="52" y="7"/>
                    <a:pt x="52" y="7"/>
                  </a:cubicBezTo>
                  <a:cubicBezTo>
                    <a:pt x="54" y="7"/>
                    <a:pt x="54" y="10"/>
                    <a:pt x="55" y="10"/>
                  </a:cubicBezTo>
                  <a:cubicBezTo>
                    <a:pt x="57" y="11"/>
                    <a:pt x="60" y="9"/>
                    <a:pt x="63" y="10"/>
                  </a:cubicBezTo>
                  <a:cubicBezTo>
                    <a:pt x="63" y="10"/>
                    <a:pt x="64" y="15"/>
                    <a:pt x="68" y="13"/>
                  </a:cubicBezTo>
                  <a:cubicBezTo>
                    <a:pt x="70" y="15"/>
                    <a:pt x="69" y="15"/>
                    <a:pt x="68" y="17"/>
                  </a:cubicBezTo>
                  <a:cubicBezTo>
                    <a:pt x="70" y="18"/>
                    <a:pt x="71" y="17"/>
                    <a:pt x="71" y="16"/>
                  </a:cubicBezTo>
                  <a:cubicBezTo>
                    <a:pt x="73" y="16"/>
                    <a:pt x="73" y="19"/>
                    <a:pt x="73" y="20"/>
                  </a:cubicBezTo>
                  <a:cubicBezTo>
                    <a:pt x="74" y="23"/>
                    <a:pt x="78" y="23"/>
                    <a:pt x="80" y="25"/>
                  </a:cubicBezTo>
                  <a:cubicBezTo>
                    <a:pt x="82" y="26"/>
                    <a:pt x="87" y="29"/>
                    <a:pt x="92" y="29"/>
                  </a:cubicBezTo>
                  <a:cubicBezTo>
                    <a:pt x="93" y="32"/>
                    <a:pt x="91" y="32"/>
                    <a:pt x="91" y="34"/>
                  </a:cubicBezTo>
                  <a:cubicBezTo>
                    <a:pt x="91" y="35"/>
                    <a:pt x="94" y="35"/>
                    <a:pt x="95" y="37"/>
                  </a:cubicBezTo>
                  <a:cubicBezTo>
                    <a:pt x="96" y="37"/>
                    <a:pt x="95" y="39"/>
                    <a:pt x="95" y="40"/>
                  </a:cubicBezTo>
                  <a:cubicBezTo>
                    <a:pt x="97" y="41"/>
                    <a:pt x="99" y="43"/>
                    <a:pt x="101" y="46"/>
                  </a:cubicBezTo>
                  <a:cubicBezTo>
                    <a:pt x="103" y="48"/>
                    <a:pt x="105" y="52"/>
                    <a:pt x="108" y="53"/>
                  </a:cubicBezTo>
                  <a:cubicBezTo>
                    <a:pt x="106" y="57"/>
                    <a:pt x="100" y="53"/>
                    <a:pt x="98" y="53"/>
                  </a:cubicBezTo>
                  <a:cubicBezTo>
                    <a:pt x="95" y="52"/>
                    <a:pt x="93" y="51"/>
                    <a:pt x="89" y="47"/>
                  </a:cubicBezTo>
                  <a:cubicBezTo>
                    <a:pt x="88" y="46"/>
                    <a:pt x="87" y="45"/>
                    <a:pt x="86" y="44"/>
                  </a:cubicBezTo>
                  <a:cubicBezTo>
                    <a:pt x="85" y="43"/>
                    <a:pt x="85" y="44"/>
                    <a:pt x="85" y="43"/>
                  </a:cubicBezTo>
                  <a:cubicBezTo>
                    <a:pt x="85" y="42"/>
                    <a:pt x="81" y="38"/>
                    <a:pt x="80" y="38"/>
                  </a:cubicBezTo>
                  <a:cubicBezTo>
                    <a:pt x="77" y="37"/>
                    <a:pt x="72" y="39"/>
                    <a:pt x="68" y="37"/>
                  </a:cubicBezTo>
                  <a:cubicBezTo>
                    <a:pt x="65" y="40"/>
                    <a:pt x="64" y="45"/>
                    <a:pt x="63" y="50"/>
                  </a:cubicBezTo>
                  <a:cubicBezTo>
                    <a:pt x="62" y="48"/>
                    <a:pt x="56" y="49"/>
                    <a:pt x="54" y="47"/>
                  </a:cubicBezTo>
                  <a:cubicBezTo>
                    <a:pt x="52" y="46"/>
                    <a:pt x="55" y="43"/>
                    <a:pt x="49" y="46"/>
                  </a:cubicBezTo>
                  <a:cubicBezTo>
                    <a:pt x="52" y="38"/>
                    <a:pt x="42" y="44"/>
                    <a:pt x="43" y="38"/>
                  </a:cubicBezTo>
                  <a:cubicBezTo>
                    <a:pt x="40" y="39"/>
                    <a:pt x="36" y="39"/>
                    <a:pt x="37" y="44"/>
                  </a:cubicBezTo>
                  <a:cubicBezTo>
                    <a:pt x="36" y="43"/>
                    <a:pt x="36" y="41"/>
                    <a:pt x="33" y="41"/>
                  </a:cubicBezTo>
                  <a:cubicBezTo>
                    <a:pt x="33" y="39"/>
                    <a:pt x="36" y="38"/>
                    <a:pt x="37" y="37"/>
                  </a:cubicBezTo>
                  <a:cubicBezTo>
                    <a:pt x="39" y="35"/>
                    <a:pt x="41" y="35"/>
                    <a:pt x="40" y="31"/>
                  </a:cubicBezTo>
                  <a:cubicBezTo>
                    <a:pt x="39" y="30"/>
                    <a:pt x="39" y="34"/>
                    <a:pt x="39" y="34"/>
                  </a:cubicBezTo>
                  <a:cubicBezTo>
                    <a:pt x="36" y="33"/>
                    <a:pt x="37" y="24"/>
                    <a:pt x="36" y="28"/>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68" name="Freeform 73">
              <a:extLst>
                <a:ext uri="{FF2B5EF4-FFF2-40B4-BE49-F238E27FC236}">
                  <a16:creationId xmlns:a16="http://schemas.microsoft.com/office/drawing/2014/main" id="{1EC9056A-0998-418A-8A40-8A038D01112C}"/>
                </a:ext>
              </a:extLst>
            </p:cNvPr>
            <p:cNvSpPr>
              <a:spLocks/>
            </p:cNvSpPr>
            <p:nvPr/>
          </p:nvSpPr>
          <p:spPr bwMode="auto">
            <a:xfrm>
              <a:off x="4052744" y="3039055"/>
              <a:ext cx="30014" cy="26551"/>
            </a:xfrm>
            <a:custGeom>
              <a:avLst/>
              <a:gdLst>
                <a:gd name="T0" fmla="*/ 10 w 11"/>
                <a:gd name="T1" fmla="*/ 4 h 10"/>
                <a:gd name="T2" fmla="*/ 0 w 11"/>
                <a:gd name="T3" fmla="*/ 5 h 10"/>
                <a:gd name="T4" fmla="*/ 10 w 11"/>
                <a:gd name="T5" fmla="*/ 4 h 10"/>
              </a:gdLst>
              <a:ahLst/>
              <a:cxnLst>
                <a:cxn ang="0">
                  <a:pos x="T0" y="T1"/>
                </a:cxn>
                <a:cxn ang="0">
                  <a:pos x="T2" y="T3"/>
                </a:cxn>
                <a:cxn ang="0">
                  <a:pos x="T4" y="T5"/>
                </a:cxn>
              </a:cxnLst>
              <a:rect l="0" t="0" r="r" b="b"/>
              <a:pathLst>
                <a:path w="11" h="10">
                  <a:moveTo>
                    <a:pt x="10" y="4"/>
                  </a:moveTo>
                  <a:cubicBezTo>
                    <a:pt x="11" y="10"/>
                    <a:pt x="3" y="5"/>
                    <a:pt x="0" y="5"/>
                  </a:cubicBezTo>
                  <a:cubicBezTo>
                    <a:pt x="2" y="4"/>
                    <a:pt x="9" y="0"/>
                    <a:pt x="10"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69" name="Freeform 74">
              <a:extLst>
                <a:ext uri="{FF2B5EF4-FFF2-40B4-BE49-F238E27FC236}">
                  <a16:creationId xmlns:a16="http://schemas.microsoft.com/office/drawing/2014/main" id="{D9F5970E-6605-491F-A824-106025445B8B}"/>
                </a:ext>
              </a:extLst>
            </p:cNvPr>
            <p:cNvSpPr>
              <a:spLocks/>
            </p:cNvSpPr>
            <p:nvPr/>
          </p:nvSpPr>
          <p:spPr bwMode="auto">
            <a:xfrm>
              <a:off x="4014649" y="3047135"/>
              <a:ext cx="19625" cy="10390"/>
            </a:xfrm>
            <a:custGeom>
              <a:avLst/>
              <a:gdLst>
                <a:gd name="T0" fmla="*/ 1 w 7"/>
                <a:gd name="T1" fmla="*/ 2 h 4"/>
                <a:gd name="T2" fmla="*/ 5 w 7"/>
                <a:gd name="T3" fmla="*/ 4 h 4"/>
                <a:gd name="T4" fmla="*/ 2 w 7"/>
                <a:gd name="T5" fmla="*/ 4 h 4"/>
                <a:gd name="T6" fmla="*/ 1 w 7"/>
                <a:gd name="T7" fmla="*/ 2 h 4"/>
              </a:gdLst>
              <a:ahLst/>
              <a:cxnLst>
                <a:cxn ang="0">
                  <a:pos x="T0" y="T1"/>
                </a:cxn>
                <a:cxn ang="0">
                  <a:pos x="T2" y="T3"/>
                </a:cxn>
                <a:cxn ang="0">
                  <a:pos x="T4" y="T5"/>
                </a:cxn>
                <a:cxn ang="0">
                  <a:pos x="T6" y="T7"/>
                </a:cxn>
              </a:cxnLst>
              <a:rect l="0" t="0" r="r" b="b"/>
              <a:pathLst>
                <a:path w="7" h="4">
                  <a:moveTo>
                    <a:pt x="1" y="2"/>
                  </a:moveTo>
                  <a:cubicBezTo>
                    <a:pt x="0" y="0"/>
                    <a:pt x="7" y="0"/>
                    <a:pt x="5" y="4"/>
                  </a:cubicBezTo>
                  <a:cubicBezTo>
                    <a:pt x="4" y="4"/>
                    <a:pt x="3" y="4"/>
                    <a:pt x="2" y="4"/>
                  </a:cubicBezTo>
                  <a:cubicBezTo>
                    <a:pt x="3" y="3"/>
                    <a:pt x="2" y="3"/>
                    <a:pt x="1"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70" name="Freeform 75">
              <a:extLst>
                <a:ext uri="{FF2B5EF4-FFF2-40B4-BE49-F238E27FC236}">
                  <a16:creationId xmlns:a16="http://schemas.microsoft.com/office/drawing/2014/main" id="{564B3818-3333-431E-8F67-C773FC43A7F4}"/>
                </a:ext>
              </a:extLst>
            </p:cNvPr>
            <p:cNvSpPr>
              <a:spLocks/>
            </p:cNvSpPr>
            <p:nvPr/>
          </p:nvSpPr>
          <p:spPr bwMode="auto">
            <a:xfrm>
              <a:off x="4390975" y="3069069"/>
              <a:ext cx="60027" cy="43866"/>
            </a:xfrm>
            <a:custGeom>
              <a:avLst/>
              <a:gdLst>
                <a:gd name="T0" fmla="*/ 17 w 22"/>
                <a:gd name="T1" fmla="*/ 0 h 16"/>
                <a:gd name="T2" fmla="*/ 21 w 22"/>
                <a:gd name="T3" fmla="*/ 0 h 16"/>
                <a:gd name="T4" fmla="*/ 21 w 22"/>
                <a:gd name="T5" fmla="*/ 5 h 16"/>
                <a:gd name="T6" fmla="*/ 18 w 22"/>
                <a:gd name="T7" fmla="*/ 6 h 16"/>
                <a:gd name="T8" fmla="*/ 18 w 22"/>
                <a:gd name="T9" fmla="*/ 11 h 16"/>
                <a:gd name="T10" fmla="*/ 15 w 22"/>
                <a:gd name="T11" fmla="*/ 12 h 16"/>
                <a:gd name="T12" fmla="*/ 2 w 22"/>
                <a:gd name="T13" fmla="*/ 8 h 16"/>
                <a:gd name="T14" fmla="*/ 17 w 2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6">
                  <a:moveTo>
                    <a:pt x="17" y="0"/>
                  </a:moveTo>
                  <a:cubicBezTo>
                    <a:pt x="18" y="0"/>
                    <a:pt x="20" y="0"/>
                    <a:pt x="21" y="0"/>
                  </a:cubicBezTo>
                  <a:cubicBezTo>
                    <a:pt x="21" y="2"/>
                    <a:pt x="22" y="4"/>
                    <a:pt x="21" y="5"/>
                  </a:cubicBezTo>
                  <a:cubicBezTo>
                    <a:pt x="21" y="6"/>
                    <a:pt x="19" y="6"/>
                    <a:pt x="18" y="6"/>
                  </a:cubicBezTo>
                  <a:cubicBezTo>
                    <a:pt x="18" y="7"/>
                    <a:pt x="21" y="9"/>
                    <a:pt x="18" y="11"/>
                  </a:cubicBezTo>
                  <a:cubicBezTo>
                    <a:pt x="16" y="9"/>
                    <a:pt x="15" y="9"/>
                    <a:pt x="15" y="12"/>
                  </a:cubicBezTo>
                  <a:cubicBezTo>
                    <a:pt x="11" y="11"/>
                    <a:pt x="0" y="16"/>
                    <a:pt x="2" y="8"/>
                  </a:cubicBezTo>
                  <a:cubicBezTo>
                    <a:pt x="10" y="11"/>
                    <a:pt x="15" y="7"/>
                    <a:pt x="1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71" name="Freeform 76">
              <a:extLst>
                <a:ext uri="{FF2B5EF4-FFF2-40B4-BE49-F238E27FC236}">
                  <a16:creationId xmlns:a16="http://schemas.microsoft.com/office/drawing/2014/main" id="{C5323A8C-3E9D-47BA-A2A4-E0E815A7EB2A}"/>
                </a:ext>
              </a:extLst>
            </p:cNvPr>
            <p:cNvSpPr>
              <a:spLocks/>
            </p:cNvSpPr>
            <p:nvPr/>
          </p:nvSpPr>
          <p:spPr bwMode="auto">
            <a:xfrm>
              <a:off x="3866889" y="3134868"/>
              <a:ext cx="33477" cy="12698"/>
            </a:xfrm>
            <a:custGeom>
              <a:avLst/>
              <a:gdLst>
                <a:gd name="T0" fmla="*/ 12 w 12"/>
                <a:gd name="T1" fmla="*/ 0 h 5"/>
                <a:gd name="T2" fmla="*/ 0 w 12"/>
                <a:gd name="T3" fmla="*/ 5 h 5"/>
                <a:gd name="T4" fmla="*/ 12 w 12"/>
                <a:gd name="T5" fmla="*/ 0 h 5"/>
              </a:gdLst>
              <a:ahLst/>
              <a:cxnLst>
                <a:cxn ang="0">
                  <a:pos x="T0" y="T1"/>
                </a:cxn>
                <a:cxn ang="0">
                  <a:pos x="T2" y="T3"/>
                </a:cxn>
                <a:cxn ang="0">
                  <a:pos x="T4" y="T5"/>
                </a:cxn>
              </a:cxnLst>
              <a:rect l="0" t="0" r="r" b="b"/>
              <a:pathLst>
                <a:path w="12" h="5">
                  <a:moveTo>
                    <a:pt x="12" y="0"/>
                  </a:moveTo>
                  <a:cubicBezTo>
                    <a:pt x="9" y="3"/>
                    <a:pt x="6" y="5"/>
                    <a:pt x="0" y="5"/>
                  </a:cubicBezTo>
                  <a:cubicBezTo>
                    <a:pt x="0" y="0"/>
                    <a:pt x="7" y="0"/>
                    <a:pt x="12"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72" name="Freeform 77">
              <a:extLst>
                <a:ext uri="{FF2B5EF4-FFF2-40B4-BE49-F238E27FC236}">
                  <a16:creationId xmlns:a16="http://schemas.microsoft.com/office/drawing/2014/main" id="{EB3E3609-9FB6-45AD-B718-28E587989802}"/>
                </a:ext>
              </a:extLst>
            </p:cNvPr>
            <p:cNvSpPr>
              <a:spLocks/>
            </p:cNvSpPr>
            <p:nvPr/>
          </p:nvSpPr>
          <p:spPr bwMode="auto">
            <a:xfrm>
              <a:off x="3916528" y="3134868"/>
              <a:ext cx="32322" cy="8081"/>
            </a:xfrm>
            <a:custGeom>
              <a:avLst/>
              <a:gdLst>
                <a:gd name="T0" fmla="*/ 12 w 12"/>
                <a:gd name="T1" fmla="*/ 0 h 3"/>
                <a:gd name="T2" fmla="*/ 0 w 12"/>
                <a:gd name="T3" fmla="*/ 3 h 3"/>
                <a:gd name="T4" fmla="*/ 12 w 12"/>
                <a:gd name="T5" fmla="*/ 0 h 3"/>
              </a:gdLst>
              <a:ahLst/>
              <a:cxnLst>
                <a:cxn ang="0">
                  <a:pos x="T0" y="T1"/>
                </a:cxn>
                <a:cxn ang="0">
                  <a:pos x="T2" y="T3"/>
                </a:cxn>
                <a:cxn ang="0">
                  <a:pos x="T4" y="T5"/>
                </a:cxn>
              </a:cxnLst>
              <a:rect l="0" t="0" r="r" b="b"/>
              <a:pathLst>
                <a:path w="12" h="3">
                  <a:moveTo>
                    <a:pt x="12" y="0"/>
                  </a:moveTo>
                  <a:cubicBezTo>
                    <a:pt x="10" y="3"/>
                    <a:pt x="5" y="3"/>
                    <a:pt x="0" y="3"/>
                  </a:cubicBezTo>
                  <a:cubicBezTo>
                    <a:pt x="1" y="0"/>
                    <a:pt x="6" y="0"/>
                    <a:pt x="12"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73" name="Freeform 78">
              <a:extLst>
                <a:ext uri="{FF2B5EF4-FFF2-40B4-BE49-F238E27FC236}">
                  <a16:creationId xmlns:a16="http://schemas.microsoft.com/office/drawing/2014/main" id="{F52A5273-122D-4433-BB0B-88ABD2251FF9}"/>
                </a:ext>
              </a:extLst>
            </p:cNvPr>
            <p:cNvSpPr>
              <a:spLocks/>
            </p:cNvSpPr>
            <p:nvPr/>
          </p:nvSpPr>
          <p:spPr bwMode="auto">
            <a:xfrm>
              <a:off x="3976555" y="3131405"/>
              <a:ext cx="54256" cy="38095"/>
            </a:xfrm>
            <a:custGeom>
              <a:avLst/>
              <a:gdLst>
                <a:gd name="T0" fmla="*/ 19 w 20"/>
                <a:gd name="T1" fmla="*/ 1 h 14"/>
                <a:gd name="T2" fmla="*/ 18 w 20"/>
                <a:gd name="T3" fmla="*/ 7 h 14"/>
                <a:gd name="T4" fmla="*/ 15 w 20"/>
                <a:gd name="T5" fmla="*/ 7 h 14"/>
                <a:gd name="T6" fmla="*/ 1 w 20"/>
                <a:gd name="T7" fmla="*/ 13 h 14"/>
                <a:gd name="T8" fmla="*/ 6 w 20"/>
                <a:gd name="T9" fmla="*/ 9 h 14"/>
                <a:gd name="T10" fmla="*/ 9 w 20"/>
                <a:gd name="T11" fmla="*/ 6 h 14"/>
                <a:gd name="T12" fmla="*/ 12 w 20"/>
                <a:gd name="T13" fmla="*/ 3 h 14"/>
                <a:gd name="T14" fmla="*/ 19 w 20"/>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4">
                  <a:moveTo>
                    <a:pt x="19" y="1"/>
                  </a:moveTo>
                  <a:cubicBezTo>
                    <a:pt x="20" y="4"/>
                    <a:pt x="19" y="6"/>
                    <a:pt x="18" y="7"/>
                  </a:cubicBezTo>
                  <a:cubicBezTo>
                    <a:pt x="17" y="7"/>
                    <a:pt x="15" y="6"/>
                    <a:pt x="15" y="7"/>
                  </a:cubicBezTo>
                  <a:cubicBezTo>
                    <a:pt x="13" y="9"/>
                    <a:pt x="8" y="14"/>
                    <a:pt x="1" y="13"/>
                  </a:cubicBezTo>
                  <a:cubicBezTo>
                    <a:pt x="0" y="10"/>
                    <a:pt x="4" y="10"/>
                    <a:pt x="6" y="9"/>
                  </a:cubicBezTo>
                  <a:cubicBezTo>
                    <a:pt x="7" y="8"/>
                    <a:pt x="8" y="6"/>
                    <a:pt x="9" y="6"/>
                  </a:cubicBezTo>
                  <a:cubicBezTo>
                    <a:pt x="10" y="5"/>
                    <a:pt x="12" y="4"/>
                    <a:pt x="12" y="3"/>
                  </a:cubicBezTo>
                  <a:cubicBezTo>
                    <a:pt x="16" y="4"/>
                    <a:pt x="16" y="0"/>
                    <a:pt x="19"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74" name="Freeform 79">
              <a:extLst>
                <a:ext uri="{FF2B5EF4-FFF2-40B4-BE49-F238E27FC236}">
                  <a16:creationId xmlns:a16="http://schemas.microsoft.com/office/drawing/2014/main" id="{32F0C922-B1D5-4ED8-A0C3-CA9629AF137F}"/>
                </a:ext>
              </a:extLst>
            </p:cNvPr>
            <p:cNvSpPr>
              <a:spLocks/>
            </p:cNvSpPr>
            <p:nvPr/>
          </p:nvSpPr>
          <p:spPr bwMode="auto">
            <a:xfrm>
              <a:off x="4797314" y="3595463"/>
              <a:ext cx="27705" cy="40403"/>
            </a:xfrm>
            <a:custGeom>
              <a:avLst/>
              <a:gdLst>
                <a:gd name="T0" fmla="*/ 1 w 10"/>
                <a:gd name="T1" fmla="*/ 0 h 15"/>
                <a:gd name="T2" fmla="*/ 3 w 10"/>
                <a:gd name="T3" fmla="*/ 3 h 15"/>
                <a:gd name="T4" fmla="*/ 7 w 10"/>
                <a:gd name="T5" fmla="*/ 7 h 15"/>
                <a:gd name="T6" fmla="*/ 9 w 10"/>
                <a:gd name="T7" fmla="*/ 15 h 15"/>
                <a:gd name="T8" fmla="*/ 4 w 10"/>
                <a:gd name="T9" fmla="*/ 15 h 15"/>
                <a:gd name="T10" fmla="*/ 0 w 10"/>
                <a:gd name="T11" fmla="*/ 3 h 15"/>
                <a:gd name="T12" fmla="*/ 1 w 1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1" y="0"/>
                  </a:moveTo>
                  <a:cubicBezTo>
                    <a:pt x="3" y="0"/>
                    <a:pt x="2" y="2"/>
                    <a:pt x="3" y="3"/>
                  </a:cubicBezTo>
                  <a:cubicBezTo>
                    <a:pt x="1" y="5"/>
                    <a:pt x="9" y="5"/>
                    <a:pt x="7" y="7"/>
                  </a:cubicBezTo>
                  <a:cubicBezTo>
                    <a:pt x="5" y="10"/>
                    <a:pt x="10" y="8"/>
                    <a:pt x="9" y="15"/>
                  </a:cubicBezTo>
                  <a:cubicBezTo>
                    <a:pt x="6" y="15"/>
                    <a:pt x="5" y="12"/>
                    <a:pt x="4" y="15"/>
                  </a:cubicBezTo>
                  <a:cubicBezTo>
                    <a:pt x="2" y="13"/>
                    <a:pt x="1" y="7"/>
                    <a:pt x="0" y="3"/>
                  </a:cubicBezTo>
                  <a:cubicBezTo>
                    <a:pt x="1" y="3"/>
                    <a:pt x="1" y="1"/>
                    <a:pt x="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75" name="Freeform 80">
              <a:extLst>
                <a:ext uri="{FF2B5EF4-FFF2-40B4-BE49-F238E27FC236}">
                  <a16:creationId xmlns:a16="http://schemas.microsoft.com/office/drawing/2014/main" id="{E7F8FC22-1565-4F78-B4B5-FAC709FAEF57}"/>
                </a:ext>
              </a:extLst>
            </p:cNvPr>
            <p:cNvSpPr>
              <a:spLocks/>
            </p:cNvSpPr>
            <p:nvPr/>
          </p:nvSpPr>
          <p:spPr bwMode="auto">
            <a:xfrm>
              <a:off x="4805395" y="3631248"/>
              <a:ext cx="62336" cy="90041"/>
            </a:xfrm>
            <a:custGeom>
              <a:avLst/>
              <a:gdLst>
                <a:gd name="T0" fmla="*/ 7 w 23"/>
                <a:gd name="T1" fmla="*/ 0 h 33"/>
                <a:gd name="T2" fmla="*/ 9 w 23"/>
                <a:gd name="T3" fmla="*/ 2 h 33"/>
                <a:gd name="T4" fmla="*/ 12 w 23"/>
                <a:gd name="T5" fmla="*/ 2 h 33"/>
                <a:gd name="T6" fmla="*/ 23 w 23"/>
                <a:gd name="T7" fmla="*/ 8 h 33"/>
                <a:gd name="T8" fmla="*/ 23 w 23"/>
                <a:gd name="T9" fmla="*/ 15 h 33"/>
                <a:gd name="T10" fmla="*/ 19 w 23"/>
                <a:gd name="T11" fmla="*/ 15 h 33"/>
                <a:gd name="T12" fmla="*/ 17 w 23"/>
                <a:gd name="T13" fmla="*/ 18 h 33"/>
                <a:gd name="T14" fmla="*/ 16 w 23"/>
                <a:gd name="T15" fmla="*/ 27 h 33"/>
                <a:gd name="T16" fmla="*/ 15 w 23"/>
                <a:gd name="T17" fmla="*/ 30 h 33"/>
                <a:gd name="T18" fmla="*/ 7 w 23"/>
                <a:gd name="T19" fmla="*/ 31 h 33"/>
                <a:gd name="T20" fmla="*/ 6 w 23"/>
                <a:gd name="T21" fmla="*/ 27 h 33"/>
                <a:gd name="T22" fmla="*/ 9 w 23"/>
                <a:gd name="T23" fmla="*/ 24 h 33"/>
                <a:gd name="T24" fmla="*/ 0 w 23"/>
                <a:gd name="T25" fmla="*/ 20 h 33"/>
                <a:gd name="T26" fmla="*/ 6 w 23"/>
                <a:gd name="T27" fmla="*/ 14 h 33"/>
                <a:gd name="T28" fmla="*/ 7 w 2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33">
                  <a:moveTo>
                    <a:pt x="7" y="0"/>
                  </a:moveTo>
                  <a:cubicBezTo>
                    <a:pt x="8" y="0"/>
                    <a:pt x="9" y="1"/>
                    <a:pt x="9" y="2"/>
                  </a:cubicBezTo>
                  <a:cubicBezTo>
                    <a:pt x="8" y="5"/>
                    <a:pt x="12" y="2"/>
                    <a:pt x="12" y="2"/>
                  </a:cubicBezTo>
                  <a:cubicBezTo>
                    <a:pt x="16" y="4"/>
                    <a:pt x="15" y="10"/>
                    <a:pt x="23" y="8"/>
                  </a:cubicBezTo>
                  <a:cubicBezTo>
                    <a:pt x="23" y="10"/>
                    <a:pt x="23" y="13"/>
                    <a:pt x="23" y="15"/>
                  </a:cubicBezTo>
                  <a:cubicBezTo>
                    <a:pt x="22" y="15"/>
                    <a:pt x="20" y="15"/>
                    <a:pt x="19" y="15"/>
                  </a:cubicBezTo>
                  <a:cubicBezTo>
                    <a:pt x="19" y="17"/>
                    <a:pt x="19" y="18"/>
                    <a:pt x="17" y="18"/>
                  </a:cubicBezTo>
                  <a:cubicBezTo>
                    <a:pt x="21" y="22"/>
                    <a:pt x="16" y="23"/>
                    <a:pt x="16" y="27"/>
                  </a:cubicBezTo>
                  <a:cubicBezTo>
                    <a:pt x="16" y="28"/>
                    <a:pt x="11" y="29"/>
                    <a:pt x="15" y="30"/>
                  </a:cubicBezTo>
                  <a:cubicBezTo>
                    <a:pt x="15" y="33"/>
                    <a:pt x="9" y="31"/>
                    <a:pt x="7" y="31"/>
                  </a:cubicBezTo>
                  <a:cubicBezTo>
                    <a:pt x="8" y="29"/>
                    <a:pt x="6" y="29"/>
                    <a:pt x="6" y="27"/>
                  </a:cubicBezTo>
                  <a:cubicBezTo>
                    <a:pt x="5" y="25"/>
                    <a:pt x="7" y="24"/>
                    <a:pt x="9" y="24"/>
                  </a:cubicBezTo>
                  <a:cubicBezTo>
                    <a:pt x="6" y="22"/>
                    <a:pt x="5" y="18"/>
                    <a:pt x="0" y="20"/>
                  </a:cubicBezTo>
                  <a:cubicBezTo>
                    <a:pt x="0" y="15"/>
                    <a:pt x="4" y="16"/>
                    <a:pt x="6" y="14"/>
                  </a:cubicBezTo>
                  <a:cubicBezTo>
                    <a:pt x="6" y="6"/>
                    <a:pt x="6" y="6"/>
                    <a:pt x="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76" name="Freeform 81">
              <a:extLst>
                <a:ext uri="{FF2B5EF4-FFF2-40B4-BE49-F238E27FC236}">
                  <a16:creationId xmlns:a16="http://schemas.microsoft.com/office/drawing/2014/main" id="{49F1706E-1E03-4413-BA69-BD13042EF095}"/>
                </a:ext>
              </a:extLst>
            </p:cNvPr>
            <p:cNvSpPr>
              <a:spLocks/>
            </p:cNvSpPr>
            <p:nvPr/>
          </p:nvSpPr>
          <p:spPr bwMode="auto">
            <a:xfrm>
              <a:off x="4330947" y="3703974"/>
              <a:ext cx="57719" cy="60027"/>
            </a:xfrm>
            <a:custGeom>
              <a:avLst/>
              <a:gdLst>
                <a:gd name="T0" fmla="*/ 20 w 21"/>
                <a:gd name="T1" fmla="*/ 2 h 22"/>
                <a:gd name="T2" fmla="*/ 20 w 21"/>
                <a:gd name="T3" fmla="*/ 10 h 22"/>
                <a:gd name="T4" fmla="*/ 18 w 21"/>
                <a:gd name="T5" fmla="*/ 7 h 22"/>
                <a:gd name="T6" fmla="*/ 17 w 21"/>
                <a:gd name="T7" fmla="*/ 9 h 22"/>
                <a:gd name="T8" fmla="*/ 17 w 21"/>
                <a:gd name="T9" fmla="*/ 16 h 22"/>
                <a:gd name="T10" fmla="*/ 14 w 21"/>
                <a:gd name="T11" fmla="*/ 16 h 22"/>
                <a:gd name="T12" fmla="*/ 14 w 21"/>
                <a:gd name="T13" fmla="*/ 19 h 22"/>
                <a:gd name="T14" fmla="*/ 9 w 21"/>
                <a:gd name="T15" fmla="*/ 22 h 22"/>
                <a:gd name="T16" fmla="*/ 6 w 21"/>
                <a:gd name="T17" fmla="*/ 18 h 22"/>
                <a:gd name="T18" fmla="*/ 3 w 21"/>
                <a:gd name="T19" fmla="*/ 15 h 22"/>
                <a:gd name="T20" fmla="*/ 0 w 21"/>
                <a:gd name="T21" fmla="*/ 6 h 22"/>
                <a:gd name="T22" fmla="*/ 12 w 21"/>
                <a:gd name="T23" fmla="*/ 3 h 22"/>
                <a:gd name="T24" fmla="*/ 20 w 21"/>
                <a:gd name="T2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20" y="2"/>
                  </a:moveTo>
                  <a:cubicBezTo>
                    <a:pt x="19" y="4"/>
                    <a:pt x="21" y="7"/>
                    <a:pt x="20" y="10"/>
                  </a:cubicBezTo>
                  <a:cubicBezTo>
                    <a:pt x="19" y="11"/>
                    <a:pt x="18" y="8"/>
                    <a:pt x="18" y="7"/>
                  </a:cubicBezTo>
                  <a:cubicBezTo>
                    <a:pt x="18" y="8"/>
                    <a:pt x="17" y="8"/>
                    <a:pt x="17" y="9"/>
                  </a:cubicBezTo>
                  <a:cubicBezTo>
                    <a:pt x="16" y="11"/>
                    <a:pt x="18" y="14"/>
                    <a:pt x="17" y="16"/>
                  </a:cubicBezTo>
                  <a:cubicBezTo>
                    <a:pt x="16" y="17"/>
                    <a:pt x="14" y="16"/>
                    <a:pt x="14" y="16"/>
                  </a:cubicBezTo>
                  <a:cubicBezTo>
                    <a:pt x="13" y="17"/>
                    <a:pt x="14" y="19"/>
                    <a:pt x="14" y="19"/>
                  </a:cubicBezTo>
                  <a:cubicBezTo>
                    <a:pt x="12" y="21"/>
                    <a:pt x="9" y="19"/>
                    <a:pt x="9" y="22"/>
                  </a:cubicBezTo>
                  <a:cubicBezTo>
                    <a:pt x="8" y="21"/>
                    <a:pt x="7" y="19"/>
                    <a:pt x="6" y="18"/>
                  </a:cubicBezTo>
                  <a:cubicBezTo>
                    <a:pt x="6" y="17"/>
                    <a:pt x="4" y="16"/>
                    <a:pt x="3" y="15"/>
                  </a:cubicBezTo>
                  <a:cubicBezTo>
                    <a:pt x="2" y="12"/>
                    <a:pt x="4" y="8"/>
                    <a:pt x="0" y="6"/>
                  </a:cubicBezTo>
                  <a:cubicBezTo>
                    <a:pt x="2" y="4"/>
                    <a:pt x="7" y="4"/>
                    <a:pt x="12" y="3"/>
                  </a:cubicBezTo>
                  <a:cubicBezTo>
                    <a:pt x="15" y="2"/>
                    <a:pt x="17" y="0"/>
                    <a:pt x="20"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77" name="Freeform 82">
              <a:extLst>
                <a:ext uri="{FF2B5EF4-FFF2-40B4-BE49-F238E27FC236}">
                  <a16:creationId xmlns:a16="http://schemas.microsoft.com/office/drawing/2014/main" id="{6AD4A7BA-9F88-41D0-888C-B549EC0AA5F3}"/>
                </a:ext>
              </a:extLst>
            </p:cNvPr>
            <p:cNvSpPr>
              <a:spLocks/>
            </p:cNvSpPr>
            <p:nvPr/>
          </p:nvSpPr>
          <p:spPr bwMode="auto">
            <a:xfrm>
              <a:off x="6773834" y="1123951"/>
              <a:ext cx="991607" cy="742262"/>
            </a:xfrm>
            <a:custGeom>
              <a:avLst/>
              <a:gdLst>
                <a:gd name="T0" fmla="*/ 258 w 364"/>
                <a:gd name="T1" fmla="*/ 30 h 272"/>
                <a:gd name="T2" fmla="*/ 273 w 364"/>
                <a:gd name="T3" fmla="*/ 32 h 272"/>
                <a:gd name="T4" fmla="*/ 294 w 364"/>
                <a:gd name="T5" fmla="*/ 27 h 272"/>
                <a:gd name="T6" fmla="*/ 306 w 364"/>
                <a:gd name="T7" fmla="*/ 29 h 272"/>
                <a:gd name="T8" fmla="*/ 304 w 364"/>
                <a:gd name="T9" fmla="*/ 33 h 272"/>
                <a:gd name="T10" fmla="*/ 343 w 364"/>
                <a:gd name="T11" fmla="*/ 26 h 272"/>
                <a:gd name="T12" fmla="*/ 363 w 364"/>
                <a:gd name="T13" fmla="*/ 30 h 272"/>
                <a:gd name="T14" fmla="*/ 337 w 364"/>
                <a:gd name="T15" fmla="*/ 43 h 272"/>
                <a:gd name="T16" fmla="*/ 329 w 364"/>
                <a:gd name="T17" fmla="*/ 54 h 272"/>
                <a:gd name="T18" fmla="*/ 316 w 364"/>
                <a:gd name="T19" fmla="*/ 69 h 272"/>
                <a:gd name="T20" fmla="*/ 319 w 364"/>
                <a:gd name="T21" fmla="*/ 82 h 272"/>
                <a:gd name="T22" fmla="*/ 310 w 364"/>
                <a:gd name="T23" fmla="*/ 95 h 272"/>
                <a:gd name="T24" fmla="*/ 320 w 364"/>
                <a:gd name="T25" fmla="*/ 113 h 272"/>
                <a:gd name="T26" fmla="*/ 311 w 364"/>
                <a:gd name="T27" fmla="*/ 126 h 272"/>
                <a:gd name="T28" fmla="*/ 301 w 364"/>
                <a:gd name="T29" fmla="*/ 138 h 272"/>
                <a:gd name="T30" fmla="*/ 316 w 364"/>
                <a:gd name="T31" fmla="*/ 165 h 272"/>
                <a:gd name="T32" fmla="*/ 292 w 364"/>
                <a:gd name="T33" fmla="*/ 162 h 272"/>
                <a:gd name="T34" fmla="*/ 291 w 364"/>
                <a:gd name="T35" fmla="*/ 171 h 272"/>
                <a:gd name="T36" fmla="*/ 280 w 364"/>
                <a:gd name="T37" fmla="*/ 186 h 272"/>
                <a:gd name="T38" fmla="*/ 257 w 364"/>
                <a:gd name="T39" fmla="*/ 192 h 272"/>
                <a:gd name="T40" fmla="*/ 245 w 364"/>
                <a:gd name="T41" fmla="*/ 199 h 272"/>
                <a:gd name="T42" fmla="*/ 237 w 364"/>
                <a:gd name="T43" fmla="*/ 208 h 272"/>
                <a:gd name="T44" fmla="*/ 205 w 364"/>
                <a:gd name="T45" fmla="*/ 217 h 272"/>
                <a:gd name="T46" fmla="*/ 196 w 364"/>
                <a:gd name="T47" fmla="*/ 230 h 272"/>
                <a:gd name="T48" fmla="*/ 187 w 364"/>
                <a:gd name="T49" fmla="*/ 242 h 272"/>
                <a:gd name="T50" fmla="*/ 184 w 364"/>
                <a:gd name="T51" fmla="*/ 254 h 272"/>
                <a:gd name="T52" fmla="*/ 165 w 364"/>
                <a:gd name="T53" fmla="*/ 266 h 272"/>
                <a:gd name="T54" fmla="*/ 144 w 364"/>
                <a:gd name="T55" fmla="*/ 255 h 272"/>
                <a:gd name="T56" fmla="*/ 132 w 364"/>
                <a:gd name="T57" fmla="*/ 241 h 272"/>
                <a:gd name="T58" fmla="*/ 125 w 364"/>
                <a:gd name="T59" fmla="*/ 230 h 272"/>
                <a:gd name="T60" fmla="*/ 119 w 364"/>
                <a:gd name="T61" fmla="*/ 208 h 272"/>
                <a:gd name="T62" fmla="*/ 122 w 364"/>
                <a:gd name="T63" fmla="*/ 201 h 272"/>
                <a:gd name="T64" fmla="*/ 132 w 364"/>
                <a:gd name="T65" fmla="*/ 189 h 272"/>
                <a:gd name="T66" fmla="*/ 126 w 364"/>
                <a:gd name="T67" fmla="*/ 174 h 272"/>
                <a:gd name="T68" fmla="*/ 129 w 364"/>
                <a:gd name="T69" fmla="*/ 162 h 272"/>
                <a:gd name="T70" fmla="*/ 114 w 364"/>
                <a:gd name="T71" fmla="*/ 158 h 272"/>
                <a:gd name="T72" fmla="*/ 104 w 364"/>
                <a:gd name="T73" fmla="*/ 138 h 272"/>
                <a:gd name="T74" fmla="*/ 94 w 364"/>
                <a:gd name="T75" fmla="*/ 118 h 272"/>
                <a:gd name="T76" fmla="*/ 67 w 364"/>
                <a:gd name="T77" fmla="*/ 104 h 272"/>
                <a:gd name="T78" fmla="*/ 30 w 364"/>
                <a:gd name="T79" fmla="*/ 106 h 272"/>
                <a:gd name="T80" fmla="*/ 30 w 364"/>
                <a:gd name="T81" fmla="*/ 97 h 272"/>
                <a:gd name="T82" fmla="*/ 15 w 364"/>
                <a:gd name="T83" fmla="*/ 84 h 272"/>
                <a:gd name="T84" fmla="*/ 22 w 364"/>
                <a:gd name="T85" fmla="*/ 70 h 272"/>
                <a:gd name="T86" fmla="*/ 40 w 364"/>
                <a:gd name="T87" fmla="*/ 63 h 272"/>
                <a:gd name="T88" fmla="*/ 43 w 364"/>
                <a:gd name="T89" fmla="*/ 54 h 272"/>
                <a:gd name="T90" fmla="*/ 39 w 364"/>
                <a:gd name="T91" fmla="*/ 48 h 272"/>
                <a:gd name="T92" fmla="*/ 52 w 364"/>
                <a:gd name="T93" fmla="*/ 43 h 272"/>
                <a:gd name="T94" fmla="*/ 67 w 364"/>
                <a:gd name="T95" fmla="*/ 29 h 272"/>
                <a:gd name="T96" fmla="*/ 111 w 364"/>
                <a:gd name="T97" fmla="*/ 23 h 272"/>
                <a:gd name="T98" fmla="*/ 132 w 364"/>
                <a:gd name="T99" fmla="*/ 29 h 272"/>
                <a:gd name="T100" fmla="*/ 151 w 364"/>
                <a:gd name="T101" fmla="*/ 18 h 272"/>
                <a:gd name="T102" fmla="*/ 169 w 364"/>
                <a:gd name="T103" fmla="*/ 20 h 272"/>
                <a:gd name="T104" fmla="*/ 175 w 364"/>
                <a:gd name="T105" fmla="*/ 9 h 272"/>
                <a:gd name="T106" fmla="*/ 209 w 364"/>
                <a:gd name="T107" fmla="*/ 2 h 272"/>
                <a:gd name="T108" fmla="*/ 257 w 364"/>
                <a:gd name="T109" fmla="*/ 1 h 272"/>
                <a:gd name="T110" fmla="*/ 292 w 364"/>
                <a:gd name="T111" fmla="*/ 12 h 272"/>
                <a:gd name="T112" fmla="*/ 304 w 364"/>
                <a:gd name="T113" fmla="*/ 21 h 272"/>
                <a:gd name="T114" fmla="*/ 254 w 364"/>
                <a:gd name="T115" fmla="*/ 2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4" h="272">
                  <a:moveTo>
                    <a:pt x="246" y="27"/>
                  </a:moveTo>
                  <a:cubicBezTo>
                    <a:pt x="247" y="29"/>
                    <a:pt x="249" y="28"/>
                    <a:pt x="249" y="30"/>
                  </a:cubicBezTo>
                  <a:cubicBezTo>
                    <a:pt x="251" y="32"/>
                    <a:pt x="253" y="29"/>
                    <a:pt x="254" y="29"/>
                  </a:cubicBezTo>
                  <a:cubicBezTo>
                    <a:pt x="256" y="29"/>
                    <a:pt x="256" y="30"/>
                    <a:pt x="258" y="30"/>
                  </a:cubicBezTo>
                  <a:cubicBezTo>
                    <a:pt x="259" y="30"/>
                    <a:pt x="260" y="29"/>
                    <a:pt x="261" y="29"/>
                  </a:cubicBezTo>
                  <a:cubicBezTo>
                    <a:pt x="263" y="28"/>
                    <a:pt x="264" y="29"/>
                    <a:pt x="266" y="29"/>
                  </a:cubicBezTo>
                  <a:cubicBezTo>
                    <a:pt x="271" y="28"/>
                    <a:pt x="278" y="25"/>
                    <a:pt x="282" y="27"/>
                  </a:cubicBezTo>
                  <a:cubicBezTo>
                    <a:pt x="281" y="30"/>
                    <a:pt x="274" y="28"/>
                    <a:pt x="273" y="32"/>
                  </a:cubicBezTo>
                  <a:cubicBezTo>
                    <a:pt x="273" y="35"/>
                    <a:pt x="276" y="32"/>
                    <a:pt x="276" y="32"/>
                  </a:cubicBezTo>
                  <a:cubicBezTo>
                    <a:pt x="279" y="32"/>
                    <a:pt x="279" y="34"/>
                    <a:pt x="283" y="32"/>
                  </a:cubicBezTo>
                  <a:cubicBezTo>
                    <a:pt x="284" y="31"/>
                    <a:pt x="285" y="31"/>
                    <a:pt x="286" y="30"/>
                  </a:cubicBezTo>
                  <a:cubicBezTo>
                    <a:pt x="287" y="30"/>
                    <a:pt x="294" y="27"/>
                    <a:pt x="294" y="27"/>
                  </a:cubicBezTo>
                  <a:cubicBezTo>
                    <a:pt x="297" y="31"/>
                    <a:pt x="292" y="26"/>
                    <a:pt x="295" y="26"/>
                  </a:cubicBezTo>
                  <a:cubicBezTo>
                    <a:pt x="296" y="26"/>
                    <a:pt x="299" y="26"/>
                    <a:pt x="300" y="26"/>
                  </a:cubicBezTo>
                  <a:cubicBezTo>
                    <a:pt x="300" y="25"/>
                    <a:pt x="303" y="23"/>
                    <a:pt x="307" y="24"/>
                  </a:cubicBezTo>
                  <a:cubicBezTo>
                    <a:pt x="307" y="26"/>
                    <a:pt x="307" y="28"/>
                    <a:pt x="306" y="29"/>
                  </a:cubicBezTo>
                  <a:cubicBezTo>
                    <a:pt x="305" y="30"/>
                    <a:pt x="303" y="31"/>
                    <a:pt x="303" y="32"/>
                  </a:cubicBezTo>
                  <a:cubicBezTo>
                    <a:pt x="301" y="33"/>
                    <a:pt x="300" y="37"/>
                    <a:pt x="297" y="36"/>
                  </a:cubicBezTo>
                  <a:cubicBezTo>
                    <a:pt x="298" y="41"/>
                    <a:pt x="300" y="35"/>
                    <a:pt x="303" y="36"/>
                  </a:cubicBezTo>
                  <a:cubicBezTo>
                    <a:pt x="304" y="37"/>
                    <a:pt x="303" y="34"/>
                    <a:pt x="304" y="33"/>
                  </a:cubicBezTo>
                  <a:cubicBezTo>
                    <a:pt x="306" y="32"/>
                    <a:pt x="311" y="34"/>
                    <a:pt x="311" y="30"/>
                  </a:cubicBezTo>
                  <a:cubicBezTo>
                    <a:pt x="315" y="35"/>
                    <a:pt x="324" y="28"/>
                    <a:pt x="326" y="32"/>
                  </a:cubicBezTo>
                  <a:cubicBezTo>
                    <a:pt x="328" y="30"/>
                    <a:pt x="329" y="29"/>
                    <a:pt x="331" y="27"/>
                  </a:cubicBezTo>
                  <a:cubicBezTo>
                    <a:pt x="336" y="29"/>
                    <a:pt x="338" y="26"/>
                    <a:pt x="343" y="26"/>
                  </a:cubicBezTo>
                  <a:cubicBezTo>
                    <a:pt x="342" y="26"/>
                    <a:pt x="344" y="27"/>
                    <a:pt x="344" y="27"/>
                  </a:cubicBezTo>
                  <a:cubicBezTo>
                    <a:pt x="345" y="27"/>
                    <a:pt x="351" y="26"/>
                    <a:pt x="352" y="27"/>
                  </a:cubicBezTo>
                  <a:cubicBezTo>
                    <a:pt x="353" y="29"/>
                    <a:pt x="352" y="27"/>
                    <a:pt x="354" y="27"/>
                  </a:cubicBezTo>
                  <a:cubicBezTo>
                    <a:pt x="357" y="28"/>
                    <a:pt x="360" y="31"/>
                    <a:pt x="363" y="30"/>
                  </a:cubicBezTo>
                  <a:cubicBezTo>
                    <a:pt x="364" y="33"/>
                    <a:pt x="362" y="32"/>
                    <a:pt x="360" y="33"/>
                  </a:cubicBezTo>
                  <a:cubicBezTo>
                    <a:pt x="360" y="34"/>
                    <a:pt x="358" y="36"/>
                    <a:pt x="357" y="36"/>
                  </a:cubicBezTo>
                  <a:cubicBezTo>
                    <a:pt x="354" y="38"/>
                    <a:pt x="348" y="37"/>
                    <a:pt x="347" y="42"/>
                  </a:cubicBezTo>
                  <a:cubicBezTo>
                    <a:pt x="343" y="42"/>
                    <a:pt x="339" y="41"/>
                    <a:pt x="337" y="43"/>
                  </a:cubicBezTo>
                  <a:cubicBezTo>
                    <a:pt x="339" y="46"/>
                    <a:pt x="341" y="47"/>
                    <a:pt x="335" y="46"/>
                  </a:cubicBezTo>
                  <a:cubicBezTo>
                    <a:pt x="335" y="48"/>
                    <a:pt x="338" y="48"/>
                    <a:pt x="340" y="48"/>
                  </a:cubicBezTo>
                  <a:cubicBezTo>
                    <a:pt x="337" y="52"/>
                    <a:pt x="330" y="51"/>
                    <a:pt x="329" y="57"/>
                  </a:cubicBezTo>
                  <a:cubicBezTo>
                    <a:pt x="327" y="57"/>
                    <a:pt x="330" y="54"/>
                    <a:pt x="329" y="54"/>
                  </a:cubicBezTo>
                  <a:cubicBezTo>
                    <a:pt x="328" y="53"/>
                    <a:pt x="325" y="56"/>
                    <a:pt x="322" y="57"/>
                  </a:cubicBezTo>
                  <a:cubicBezTo>
                    <a:pt x="322" y="58"/>
                    <a:pt x="324" y="58"/>
                    <a:pt x="325" y="58"/>
                  </a:cubicBezTo>
                  <a:cubicBezTo>
                    <a:pt x="321" y="61"/>
                    <a:pt x="323" y="61"/>
                    <a:pt x="322" y="66"/>
                  </a:cubicBezTo>
                  <a:cubicBezTo>
                    <a:pt x="322" y="67"/>
                    <a:pt x="317" y="68"/>
                    <a:pt x="316" y="69"/>
                  </a:cubicBezTo>
                  <a:cubicBezTo>
                    <a:pt x="315" y="69"/>
                    <a:pt x="317" y="72"/>
                    <a:pt x="316" y="73"/>
                  </a:cubicBezTo>
                  <a:cubicBezTo>
                    <a:pt x="315" y="74"/>
                    <a:pt x="312" y="74"/>
                    <a:pt x="310" y="75"/>
                  </a:cubicBezTo>
                  <a:cubicBezTo>
                    <a:pt x="311" y="77"/>
                    <a:pt x="313" y="77"/>
                    <a:pt x="313" y="79"/>
                  </a:cubicBezTo>
                  <a:cubicBezTo>
                    <a:pt x="314" y="82"/>
                    <a:pt x="317" y="81"/>
                    <a:pt x="319" y="82"/>
                  </a:cubicBezTo>
                  <a:cubicBezTo>
                    <a:pt x="319" y="82"/>
                    <a:pt x="318" y="85"/>
                    <a:pt x="319" y="85"/>
                  </a:cubicBezTo>
                  <a:cubicBezTo>
                    <a:pt x="320" y="86"/>
                    <a:pt x="322" y="85"/>
                    <a:pt x="323" y="86"/>
                  </a:cubicBezTo>
                  <a:cubicBezTo>
                    <a:pt x="323" y="89"/>
                    <a:pt x="325" y="90"/>
                    <a:pt x="325" y="92"/>
                  </a:cubicBezTo>
                  <a:cubicBezTo>
                    <a:pt x="320" y="94"/>
                    <a:pt x="316" y="93"/>
                    <a:pt x="310" y="95"/>
                  </a:cubicBezTo>
                  <a:cubicBezTo>
                    <a:pt x="314" y="99"/>
                    <a:pt x="317" y="103"/>
                    <a:pt x="325" y="103"/>
                  </a:cubicBezTo>
                  <a:cubicBezTo>
                    <a:pt x="324" y="105"/>
                    <a:pt x="326" y="106"/>
                    <a:pt x="328" y="106"/>
                  </a:cubicBezTo>
                  <a:cubicBezTo>
                    <a:pt x="329" y="109"/>
                    <a:pt x="325" y="108"/>
                    <a:pt x="325" y="110"/>
                  </a:cubicBezTo>
                  <a:cubicBezTo>
                    <a:pt x="325" y="112"/>
                    <a:pt x="323" y="113"/>
                    <a:pt x="320" y="113"/>
                  </a:cubicBezTo>
                  <a:cubicBezTo>
                    <a:pt x="319" y="119"/>
                    <a:pt x="326" y="115"/>
                    <a:pt x="325" y="121"/>
                  </a:cubicBezTo>
                  <a:cubicBezTo>
                    <a:pt x="322" y="120"/>
                    <a:pt x="322" y="122"/>
                    <a:pt x="323" y="122"/>
                  </a:cubicBezTo>
                  <a:cubicBezTo>
                    <a:pt x="322" y="126"/>
                    <a:pt x="319" y="121"/>
                    <a:pt x="316" y="122"/>
                  </a:cubicBezTo>
                  <a:cubicBezTo>
                    <a:pt x="313" y="122"/>
                    <a:pt x="315" y="127"/>
                    <a:pt x="311" y="126"/>
                  </a:cubicBezTo>
                  <a:cubicBezTo>
                    <a:pt x="311" y="129"/>
                    <a:pt x="313" y="130"/>
                    <a:pt x="314" y="131"/>
                  </a:cubicBezTo>
                  <a:cubicBezTo>
                    <a:pt x="314" y="133"/>
                    <a:pt x="311" y="132"/>
                    <a:pt x="309" y="132"/>
                  </a:cubicBezTo>
                  <a:cubicBezTo>
                    <a:pt x="304" y="133"/>
                    <a:pt x="301" y="136"/>
                    <a:pt x="297" y="137"/>
                  </a:cubicBezTo>
                  <a:cubicBezTo>
                    <a:pt x="297" y="139"/>
                    <a:pt x="300" y="138"/>
                    <a:pt x="301" y="138"/>
                  </a:cubicBezTo>
                  <a:cubicBezTo>
                    <a:pt x="303" y="139"/>
                    <a:pt x="303" y="144"/>
                    <a:pt x="307" y="143"/>
                  </a:cubicBezTo>
                  <a:cubicBezTo>
                    <a:pt x="308" y="146"/>
                    <a:pt x="305" y="146"/>
                    <a:pt x="304" y="147"/>
                  </a:cubicBezTo>
                  <a:cubicBezTo>
                    <a:pt x="303" y="149"/>
                    <a:pt x="306" y="154"/>
                    <a:pt x="303" y="155"/>
                  </a:cubicBezTo>
                  <a:cubicBezTo>
                    <a:pt x="305" y="160"/>
                    <a:pt x="315" y="158"/>
                    <a:pt x="316" y="165"/>
                  </a:cubicBezTo>
                  <a:cubicBezTo>
                    <a:pt x="314" y="165"/>
                    <a:pt x="310" y="166"/>
                    <a:pt x="310" y="164"/>
                  </a:cubicBezTo>
                  <a:cubicBezTo>
                    <a:pt x="308" y="164"/>
                    <a:pt x="309" y="165"/>
                    <a:pt x="310" y="165"/>
                  </a:cubicBezTo>
                  <a:cubicBezTo>
                    <a:pt x="306" y="169"/>
                    <a:pt x="304" y="169"/>
                    <a:pt x="297" y="168"/>
                  </a:cubicBezTo>
                  <a:cubicBezTo>
                    <a:pt x="299" y="162"/>
                    <a:pt x="290" y="168"/>
                    <a:pt x="292" y="162"/>
                  </a:cubicBezTo>
                  <a:cubicBezTo>
                    <a:pt x="288" y="161"/>
                    <a:pt x="288" y="165"/>
                    <a:pt x="283" y="164"/>
                  </a:cubicBezTo>
                  <a:cubicBezTo>
                    <a:pt x="285" y="165"/>
                    <a:pt x="285" y="167"/>
                    <a:pt x="282" y="166"/>
                  </a:cubicBezTo>
                  <a:cubicBezTo>
                    <a:pt x="282" y="169"/>
                    <a:pt x="291" y="169"/>
                    <a:pt x="283" y="169"/>
                  </a:cubicBezTo>
                  <a:cubicBezTo>
                    <a:pt x="285" y="172"/>
                    <a:pt x="288" y="171"/>
                    <a:pt x="291" y="171"/>
                  </a:cubicBezTo>
                  <a:cubicBezTo>
                    <a:pt x="294" y="171"/>
                    <a:pt x="298" y="173"/>
                    <a:pt x="303" y="172"/>
                  </a:cubicBezTo>
                  <a:cubicBezTo>
                    <a:pt x="300" y="177"/>
                    <a:pt x="296" y="181"/>
                    <a:pt x="292" y="184"/>
                  </a:cubicBezTo>
                  <a:cubicBezTo>
                    <a:pt x="289" y="184"/>
                    <a:pt x="286" y="185"/>
                    <a:pt x="283" y="186"/>
                  </a:cubicBezTo>
                  <a:cubicBezTo>
                    <a:pt x="283" y="186"/>
                    <a:pt x="281" y="185"/>
                    <a:pt x="280" y="186"/>
                  </a:cubicBezTo>
                  <a:cubicBezTo>
                    <a:pt x="279" y="188"/>
                    <a:pt x="280" y="186"/>
                    <a:pt x="277" y="186"/>
                  </a:cubicBezTo>
                  <a:cubicBezTo>
                    <a:pt x="273" y="186"/>
                    <a:pt x="270" y="189"/>
                    <a:pt x="264" y="189"/>
                  </a:cubicBezTo>
                  <a:cubicBezTo>
                    <a:pt x="262" y="189"/>
                    <a:pt x="264" y="191"/>
                    <a:pt x="264" y="190"/>
                  </a:cubicBezTo>
                  <a:cubicBezTo>
                    <a:pt x="262" y="194"/>
                    <a:pt x="261" y="191"/>
                    <a:pt x="257" y="192"/>
                  </a:cubicBezTo>
                  <a:cubicBezTo>
                    <a:pt x="257" y="193"/>
                    <a:pt x="258" y="193"/>
                    <a:pt x="260" y="193"/>
                  </a:cubicBezTo>
                  <a:cubicBezTo>
                    <a:pt x="260" y="195"/>
                    <a:pt x="249" y="196"/>
                    <a:pt x="251" y="192"/>
                  </a:cubicBezTo>
                  <a:cubicBezTo>
                    <a:pt x="250" y="192"/>
                    <a:pt x="245" y="192"/>
                    <a:pt x="245" y="193"/>
                  </a:cubicBezTo>
                  <a:cubicBezTo>
                    <a:pt x="244" y="195"/>
                    <a:pt x="246" y="198"/>
                    <a:pt x="245" y="199"/>
                  </a:cubicBezTo>
                  <a:cubicBezTo>
                    <a:pt x="245" y="199"/>
                    <a:pt x="241" y="197"/>
                    <a:pt x="240" y="199"/>
                  </a:cubicBezTo>
                  <a:cubicBezTo>
                    <a:pt x="240" y="200"/>
                    <a:pt x="243" y="202"/>
                    <a:pt x="242" y="204"/>
                  </a:cubicBezTo>
                  <a:cubicBezTo>
                    <a:pt x="240" y="205"/>
                    <a:pt x="240" y="204"/>
                    <a:pt x="237" y="204"/>
                  </a:cubicBezTo>
                  <a:cubicBezTo>
                    <a:pt x="237" y="205"/>
                    <a:pt x="237" y="207"/>
                    <a:pt x="237" y="208"/>
                  </a:cubicBezTo>
                  <a:cubicBezTo>
                    <a:pt x="236" y="208"/>
                    <a:pt x="235" y="208"/>
                    <a:pt x="234" y="208"/>
                  </a:cubicBezTo>
                  <a:cubicBezTo>
                    <a:pt x="233" y="208"/>
                    <a:pt x="234" y="210"/>
                    <a:pt x="233" y="211"/>
                  </a:cubicBezTo>
                  <a:cubicBezTo>
                    <a:pt x="231" y="212"/>
                    <a:pt x="225" y="211"/>
                    <a:pt x="226" y="215"/>
                  </a:cubicBezTo>
                  <a:cubicBezTo>
                    <a:pt x="220" y="217"/>
                    <a:pt x="213" y="217"/>
                    <a:pt x="205" y="217"/>
                  </a:cubicBezTo>
                  <a:cubicBezTo>
                    <a:pt x="202" y="219"/>
                    <a:pt x="200" y="226"/>
                    <a:pt x="196" y="223"/>
                  </a:cubicBezTo>
                  <a:cubicBezTo>
                    <a:pt x="196" y="224"/>
                    <a:pt x="198" y="225"/>
                    <a:pt x="197" y="227"/>
                  </a:cubicBezTo>
                  <a:cubicBezTo>
                    <a:pt x="197" y="228"/>
                    <a:pt x="195" y="227"/>
                    <a:pt x="194" y="227"/>
                  </a:cubicBezTo>
                  <a:cubicBezTo>
                    <a:pt x="194" y="228"/>
                    <a:pt x="196" y="229"/>
                    <a:pt x="196" y="230"/>
                  </a:cubicBezTo>
                  <a:cubicBezTo>
                    <a:pt x="196" y="230"/>
                    <a:pt x="194" y="231"/>
                    <a:pt x="194" y="232"/>
                  </a:cubicBezTo>
                  <a:cubicBezTo>
                    <a:pt x="194" y="233"/>
                    <a:pt x="190" y="237"/>
                    <a:pt x="193" y="238"/>
                  </a:cubicBezTo>
                  <a:cubicBezTo>
                    <a:pt x="193" y="239"/>
                    <a:pt x="191" y="238"/>
                    <a:pt x="190" y="239"/>
                  </a:cubicBezTo>
                  <a:cubicBezTo>
                    <a:pt x="189" y="240"/>
                    <a:pt x="187" y="241"/>
                    <a:pt x="187" y="242"/>
                  </a:cubicBezTo>
                  <a:cubicBezTo>
                    <a:pt x="187" y="243"/>
                    <a:pt x="187" y="245"/>
                    <a:pt x="187" y="245"/>
                  </a:cubicBezTo>
                  <a:cubicBezTo>
                    <a:pt x="185" y="247"/>
                    <a:pt x="187" y="248"/>
                    <a:pt x="186" y="251"/>
                  </a:cubicBezTo>
                  <a:cubicBezTo>
                    <a:pt x="185" y="251"/>
                    <a:pt x="183" y="251"/>
                    <a:pt x="183" y="251"/>
                  </a:cubicBezTo>
                  <a:cubicBezTo>
                    <a:pt x="182" y="252"/>
                    <a:pt x="184" y="253"/>
                    <a:pt x="184" y="254"/>
                  </a:cubicBezTo>
                  <a:cubicBezTo>
                    <a:pt x="184" y="256"/>
                    <a:pt x="183" y="256"/>
                    <a:pt x="183" y="258"/>
                  </a:cubicBezTo>
                  <a:cubicBezTo>
                    <a:pt x="182" y="259"/>
                    <a:pt x="184" y="262"/>
                    <a:pt x="184" y="261"/>
                  </a:cubicBezTo>
                  <a:cubicBezTo>
                    <a:pt x="182" y="266"/>
                    <a:pt x="180" y="269"/>
                    <a:pt x="175" y="272"/>
                  </a:cubicBezTo>
                  <a:cubicBezTo>
                    <a:pt x="170" y="271"/>
                    <a:pt x="168" y="268"/>
                    <a:pt x="165" y="266"/>
                  </a:cubicBezTo>
                  <a:cubicBezTo>
                    <a:pt x="160" y="271"/>
                    <a:pt x="152" y="262"/>
                    <a:pt x="153" y="263"/>
                  </a:cubicBezTo>
                  <a:cubicBezTo>
                    <a:pt x="152" y="262"/>
                    <a:pt x="151" y="266"/>
                    <a:pt x="151" y="266"/>
                  </a:cubicBezTo>
                  <a:cubicBezTo>
                    <a:pt x="150" y="265"/>
                    <a:pt x="150" y="263"/>
                    <a:pt x="148" y="261"/>
                  </a:cubicBezTo>
                  <a:cubicBezTo>
                    <a:pt x="147" y="260"/>
                    <a:pt x="143" y="260"/>
                    <a:pt x="144" y="255"/>
                  </a:cubicBezTo>
                  <a:cubicBezTo>
                    <a:pt x="143" y="253"/>
                    <a:pt x="140" y="252"/>
                    <a:pt x="138" y="251"/>
                  </a:cubicBezTo>
                  <a:cubicBezTo>
                    <a:pt x="138" y="250"/>
                    <a:pt x="140" y="250"/>
                    <a:pt x="141" y="249"/>
                  </a:cubicBezTo>
                  <a:cubicBezTo>
                    <a:pt x="141" y="246"/>
                    <a:pt x="137" y="247"/>
                    <a:pt x="135" y="245"/>
                  </a:cubicBezTo>
                  <a:cubicBezTo>
                    <a:pt x="134" y="244"/>
                    <a:pt x="134" y="241"/>
                    <a:pt x="132" y="241"/>
                  </a:cubicBezTo>
                  <a:cubicBezTo>
                    <a:pt x="130" y="244"/>
                    <a:pt x="132" y="238"/>
                    <a:pt x="132" y="239"/>
                  </a:cubicBezTo>
                  <a:cubicBezTo>
                    <a:pt x="132" y="237"/>
                    <a:pt x="130" y="239"/>
                    <a:pt x="129" y="238"/>
                  </a:cubicBezTo>
                  <a:cubicBezTo>
                    <a:pt x="128" y="236"/>
                    <a:pt x="130" y="233"/>
                    <a:pt x="128" y="233"/>
                  </a:cubicBezTo>
                  <a:cubicBezTo>
                    <a:pt x="125" y="233"/>
                    <a:pt x="127" y="227"/>
                    <a:pt x="125" y="230"/>
                  </a:cubicBezTo>
                  <a:cubicBezTo>
                    <a:pt x="123" y="229"/>
                    <a:pt x="123" y="227"/>
                    <a:pt x="120" y="227"/>
                  </a:cubicBezTo>
                  <a:cubicBezTo>
                    <a:pt x="121" y="225"/>
                    <a:pt x="123" y="225"/>
                    <a:pt x="123" y="223"/>
                  </a:cubicBezTo>
                  <a:cubicBezTo>
                    <a:pt x="123" y="221"/>
                    <a:pt x="120" y="222"/>
                    <a:pt x="117" y="221"/>
                  </a:cubicBezTo>
                  <a:cubicBezTo>
                    <a:pt x="116" y="216"/>
                    <a:pt x="117" y="213"/>
                    <a:pt x="119" y="208"/>
                  </a:cubicBezTo>
                  <a:cubicBezTo>
                    <a:pt x="115" y="206"/>
                    <a:pt x="122" y="203"/>
                    <a:pt x="116" y="204"/>
                  </a:cubicBezTo>
                  <a:cubicBezTo>
                    <a:pt x="115" y="202"/>
                    <a:pt x="118" y="203"/>
                    <a:pt x="119" y="202"/>
                  </a:cubicBezTo>
                  <a:cubicBezTo>
                    <a:pt x="119" y="202"/>
                    <a:pt x="119" y="199"/>
                    <a:pt x="119" y="199"/>
                  </a:cubicBezTo>
                  <a:cubicBezTo>
                    <a:pt x="120" y="199"/>
                    <a:pt x="120" y="201"/>
                    <a:pt x="122" y="201"/>
                  </a:cubicBezTo>
                  <a:cubicBezTo>
                    <a:pt x="122" y="198"/>
                    <a:pt x="122" y="195"/>
                    <a:pt x="122" y="192"/>
                  </a:cubicBezTo>
                  <a:cubicBezTo>
                    <a:pt x="124" y="192"/>
                    <a:pt x="126" y="191"/>
                    <a:pt x="126" y="189"/>
                  </a:cubicBezTo>
                  <a:cubicBezTo>
                    <a:pt x="128" y="189"/>
                    <a:pt x="127" y="191"/>
                    <a:pt x="128" y="192"/>
                  </a:cubicBezTo>
                  <a:cubicBezTo>
                    <a:pt x="129" y="191"/>
                    <a:pt x="129" y="188"/>
                    <a:pt x="132" y="189"/>
                  </a:cubicBezTo>
                  <a:cubicBezTo>
                    <a:pt x="133" y="187"/>
                    <a:pt x="131" y="186"/>
                    <a:pt x="131" y="186"/>
                  </a:cubicBezTo>
                  <a:cubicBezTo>
                    <a:pt x="131" y="184"/>
                    <a:pt x="135" y="184"/>
                    <a:pt x="135" y="183"/>
                  </a:cubicBezTo>
                  <a:cubicBezTo>
                    <a:pt x="136" y="180"/>
                    <a:pt x="130" y="179"/>
                    <a:pt x="134" y="175"/>
                  </a:cubicBezTo>
                  <a:cubicBezTo>
                    <a:pt x="127" y="179"/>
                    <a:pt x="136" y="172"/>
                    <a:pt x="126" y="174"/>
                  </a:cubicBezTo>
                  <a:cubicBezTo>
                    <a:pt x="125" y="169"/>
                    <a:pt x="131" y="169"/>
                    <a:pt x="135" y="169"/>
                  </a:cubicBezTo>
                  <a:cubicBezTo>
                    <a:pt x="135" y="168"/>
                    <a:pt x="132" y="168"/>
                    <a:pt x="132" y="166"/>
                  </a:cubicBezTo>
                  <a:cubicBezTo>
                    <a:pt x="132" y="165"/>
                    <a:pt x="130" y="166"/>
                    <a:pt x="129" y="165"/>
                  </a:cubicBezTo>
                  <a:cubicBezTo>
                    <a:pt x="129" y="165"/>
                    <a:pt x="129" y="163"/>
                    <a:pt x="129" y="162"/>
                  </a:cubicBezTo>
                  <a:cubicBezTo>
                    <a:pt x="129" y="161"/>
                    <a:pt x="126" y="159"/>
                    <a:pt x="125" y="159"/>
                  </a:cubicBezTo>
                  <a:cubicBezTo>
                    <a:pt x="124" y="159"/>
                    <a:pt x="122" y="155"/>
                    <a:pt x="120" y="153"/>
                  </a:cubicBezTo>
                  <a:cubicBezTo>
                    <a:pt x="118" y="155"/>
                    <a:pt x="117" y="158"/>
                    <a:pt x="116" y="153"/>
                  </a:cubicBezTo>
                  <a:cubicBezTo>
                    <a:pt x="114" y="153"/>
                    <a:pt x="115" y="156"/>
                    <a:pt x="114" y="158"/>
                  </a:cubicBezTo>
                  <a:cubicBezTo>
                    <a:pt x="112" y="158"/>
                    <a:pt x="109" y="158"/>
                    <a:pt x="107" y="158"/>
                  </a:cubicBezTo>
                  <a:cubicBezTo>
                    <a:pt x="102" y="151"/>
                    <a:pt x="105" y="147"/>
                    <a:pt x="107" y="140"/>
                  </a:cubicBezTo>
                  <a:cubicBezTo>
                    <a:pt x="106" y="139"/>
                    <a:pt x="105" y="137"/>
                    <a:pt x="105" y="135"/>
                  </a:cubicBezTo>
                  <a:cubicBezTo>
                    <a:pt x="104" y="135"/>
                    <a:pt x="104" y="137"/>
                    <a:pt x="104" y="138"/>
                  </a:cubicBezTo>
                  <a:cubicBezTo>
                    <a:pt x="100" y="139"/>
                    <a:pt x="105" y="130"/>
                    <a:pt x="100" y="132"/>
                  </a:cubicBezTo>
                  <a:cubicBezTo>
                    <a:pt x="101" y="130"/>
                    <a:pt x="101" y="129"/>
                    <a:pt x="100" y="126"/>
                  </a:cubicBezTo>
                  <a:cubicBezTo>
                    <a:pt x="99" y="125"/>
                    <a:pt x="97" y="125"/>
                    <a:pt x="95" y="125"/>
                  </a:cubicBezTo>
                  <a:cubicBezTo>
                    <a:pt x="94" y="122"/>
                    <a:pt x="94" y="120"/>
                    <a:pt x="94" y="118"/>
                  </a:cubicBezTo>
                  <a:cubicBezTo>
                    <a:pt x="93" y="115"/>
                    <a:pt x="89" y="115"/>
                    <a:pt x="91" y="112"/>
                  </a:cubicBezTo>
                  <a:cubicBezTo>
                    <a:pt x="88" y="113"/>
                    <a:pt x="87" y="111"/>
                    <a:pt x="86" y="110"/>
                  </a:cubicBezTo>
                  <a:cubicBezTo>
                    <a:pt x="86" y="110"/>
                    <a:pt x="84" y="111"/>
                    <a:pt x="83" y="110"/>
                  </a:cubicBezTo>
                  <a:cubicBezTo>
                    <a:pt x="81" y="108"/>
                    <a:pt x="70" y="109"/>
                    <a:pt x="67" y="104"/>
                  </a:cubicBezTo>
                  <a:cubicBezTo>
                    <a:pt x="61" y="107"/>
                    <a:pt x="49" y="101"/>
                    <a:pt x="46" y="104"/>
                  </a:cubicBezTo>
                  <a:cubicBezTo>
                    <a:pt x="44" y="107"/>
                    <a:pt x="44" y="104"/>
                    <a:pt x="42" y="104"/>
                  </a:cubicBezTo>
                  <a:cubicBezTo>
                    <a:pt x="38" y="105"/>
                    <a:pt x="35" y="107"/>
                    <a:pt x="31" y="107"/>
                  </a:cubicBezTo>
                  <a:cubicBezTo>
                    <a:pt x="32" y="107"/>
                    <a:pt x="31" y="106"/>
                    <a:pt x="30" y="106"/>
                  </a:cubicBezTo>
                  <a:cubicBezTo>
                    <a:pt x="28" y="106"/>
                    <a:pt x="27" y="106"/>
                    <a:pt x="25" y="106"/>
                  </a:cubicBezTo>
                  <a:cubicBezTo>
                    <a:pt x="26" y="103"/>
                    <a:pt x="24" y="102"/>
                    <a:pt x="22" y="101"/>
                  </a:cubicBezTo>
                  <a:cubicBezTo>
                    <a:pt x="22" y="99"/>
                    <a:pt x="26" y="101"/>
                    <a:pt x="27" y="100"/>
                  </a:cubicBezTo>
                  <a:cubicBezTo>
                    <a:pt x="27" y="99"/>
                    <a:pt x="23" y="95"/>
                    <a:pt x="30" y="97"/>
                  </a:cubicBezTo>
                  <a:cubicBezTo>
                    <a:pt x="27" y="93"/>
                    <a:pt x="16" y="98"/>
                    <a:pt x="14" y="94"/>
                  </a:cubicBezTo>
                  <a:cubicBezTo>
                    <a:pt x="17" y="86"/>
                    <a:pt x="26" y="94"/>
                    <a:pt x="31" y="88"/>
                  </a:cubicBezTo>
                  <a:cubicBezTo>
                    <a:pt x="28" y="85"/>
                    <a:pt x="19" y="87"/>
                    <a:pt x="15" y="88"/>
                  </a:cubicBezTo>
                  <a:cubicBezTo>
                    <a:pt x="13" y="86"/>
                    <a:pt x="15" y="86"/>
                    <a:pt x="15" y="84"/>
                  </a:cubicBezTo>
                  <a:cubicBezTo>
                    <a:pt x="14" y="83"/>
                    <a:pt x="14" y="84"/>
                    <a:pt x="14" y="85"/>
                  </a:cubicBezTo>
                  <a:cubicBezTo>
                    <a:pt x="12" y="85"/>
                    <a:pt x="12" y="83"/>
                    <a:pt x="12" y="82"/>
                  </a:cubicBezTo>
                  <a:cubicBezTo>
                    <a:pt x="6" y="83"/>
                    <a:pt x="4" y="81"/>
                    <a:pt x="0" y="79"/>
                  </a:cubicBezTo>
                  <a:cubicBezTo>
                    <a:pt x="3" y="69"/>
                    <a:pt x="15" y="72"/>
                    <a:pt x="22" y="70"/>
                  </a:cubicBezTo>
                  <a:cubicBezTo>
                    <a:pt x="25" y="70"/>
                    <a:pt x="24" y="70"/>
                    <a:pt x="25" y="69"/>
                  </a:cubicBezTo>
                  <a:cubicBezTo>
                    <a:pt x="25" y="69"/>
                    <a:pt x="27" y="67"/>
                    <a:pt x="27" y="67"/>
                  </a:cubicBezTo>
                  <a:cubicBezTo>
                    <a:pt x="31" y="65"/>
                    <a:pt x="37" y="67"/>
                    <a:pt x="39" y="66"/>
                  </a:cubicBezTo>
                  <a:cubicBezTo>
                    <a:pt x="40" y="65"/>
                    <a:pt x="39" y="64"/>
                    <a:pt x="40" y="63"/>
                  </a:cubicBezTo>
                  <a:cubicBezTo>
                    <a:pt x="41" y="62"/>
                    <a:pt x="44" y="62"/>
                    <a:pt x="45" y="61"/>
                  </a:cubicBezTo>
                  <a:cubicBezTo>
                    <a:pt x="46" y="60"/>
                    <a:pt x="47" y="59"/>
                    <a:pt x="49" y="57"/>
                  </a:cubicBezTo>
                  <a:cubicBezTo>
                    <a:pt x="51" y="52"/>
                    <a:pt x="44" y="56"/>
                    <a:pt x="46" y="51"/>
                  </a:cubicBezTo>
                  <a:cubicBezTo>
                    <a:pt x="43" y="49"/>
                    <a:pt x="44" y="54"/>
                    <a:pt x="43" y="54"/>
                  </a:cubicBezTo>
                  <a:cubicBezTo>
                    <a:pt x="42" y="54"/>
                    <a:pt x="36" y="51"/>
                    <a:pt x="31" y="52"/>
                  </a:cubicBezTo>
                  <a:cubicBezTo>
                    <a:pt x="30" y="48"/>
                    <a:pt x="35" y="51"/>
                    <a:pt x="36" y="49"/>
                  </a:cubicBezTo>
                  <a:cubicBezTo>
                    <a:pt x="36" y="49"/>
                    <a:pt x="36" y="48"/>
                    <a:pt x="36" y="48"/>
                  </a:cubicBezTo>
                  <a:cubicBezTo>
                    <a:pt x="36" y="48"/>
                    <a:pt x="38" y="48"/>
                    <a:pt x="39" y="48"/>
                  </a:cubicBezTo>
                  <a:cubicBezTo>
                    <a:pt x="39" y="48"/>
                    <a:pt x="40" y="45"/>
                    <a:pt x="40" y="45"/>
                  </a:cubicBezTo>
                  <a:cubicBezTo>
                    <a:pt x="42" y="44"/>
                    <a:pt x="41" y="46"/>
                    <a:pt x="42" y="46"/>
                  </a:cubicBezTo>
                  <a:cubicBezTo>
                    <a:pt x="42" y="47"/>
                    <a:pt x="47" y="45"/>
                    <a:pt x="46" y="42"/>
                  </a:cubicBezTo>
                  <a:cubicBezTo>
                    <a:pt x="49" y="42"/>
                    <a:pt x="49" y="44"/>
                    <a:pt x="52" y="43"/>
                  </a:cubicBezTo>
                  <a:cubicBezTo>
                    <a:pt x="54" y="43"/>
                    <a:pt x="52" y="42"/>
                    <a:pt x="52" y="42"/>
                  </a:cubicBezTo>
                  <a:cubicBezTo>
                    <a:pt x="53" y="40"/>
                    <a:pt x="56" y="41"/>
                    <a:pt x="55" y="38"/>
                  </a:cubicBezTo>
                  <a:cubicBezTo>
                    <a:pt x="59" y="38"/>
                    <a:pt x="62" y="38"/>
                    <a:pt x="66" y="38"/>
                  </a:cubicBezTo>
                  <a:cubicBezTo>
                    <a:pt x="69" y="37"/>
                    <a:pt x="66" y="31"/>
                    <a:pt x="67" y="29"/>
                  </a:cubicBezTo>
                  <a:cubicBezTo>
                    <a:pt x="72" y="30"/>
                    <a:pt x="77" y="31"/>
                    <a:pt x="82" y="29"/>
                  </a:cubicBezTo>
                  <a:cubicBezTo>
                    <a:pt x="82" y="27"/>
                    <a:pt x="80" y="27"/>
                    <a:pt x="79" y="27"/>
                  </a:cubicBezTo>
                  <a:cubicBezTo>
                    <a:pt x="80" y="25"/>
                    <a:pt x="85" y="26"/>
                    <a:pt x="88" y="24"/>
                  </a:cubicBezTo>
                  <a:cubicBezTo>
                    <a:pt x="91" y="22"/>
                    <a:pt x="103" y="24"/>
                    <a:pt x="111" y="23"/>
                  </a:cubicBezTo>
                  <a:cubicBezTo>
                    <a:pt x="114" y="23"/>
                    <a:pt x="114" y="21"/>
                    <a:pt x="116" y="21"/>
                  </a:cubicBezTo>
                  <a:cubicBezTo>
                    <a:pt x="120" y="21"/>
                    <a:pt x="123" y="23"/>
                    <a:pt x="126" y="21"/>
                  </a:cubicBezTo>
                  <a:cubicBezTo>
                    <a:pt x="125" y="23"/>
                    <a:pt x="127" y="26"/>
                    <a:pt x="128" y="26"/>
                  </a:cubicBezTo>
                  <a:cubicBezTo>
                    <a:pt x="130" y="23"/>
                    <a:pt x="128" y="25"/>
                    <a:pt x="132" y="29"/>
                  </a:cubicBezTo>
                  <a:cubicBezTo>
                    <a:pt x="135" y="28"/>
                    <a:pt x="130" y="24"/>
                    <a:pt x="137" y="26"/>
                  </a:cubicBezTo>
                  <a:cubicBezTo>
                    <a:pt x="134" y="23"/>
                    <a:pt x="139" y="20"/>
                    <a:pt x="132" y="20"/>
                  </a:cubicBezTo>
                  <a:cubicBezTo>
                    <a:pt x="133" y="17"/>
                    <a:pt x="144" y="12"/>
                    <a:pt x="144" y="18"/>
                  </a:cubicBezTo>
                  <a:cubicBezTo>
                    <a:pt x="149" y="19"/>
                    <a:pt x="148" y="16"/>
                    <a:pt x="151" y="18"/>
                  </a:cubicBezTo>
                  <a:cubicBezTo>
                    <a:pt x="153" y="19"/>
                    <a:pt x="154" y="20"/>
                    <a:pt x="156" y="21"/>
                  </a:cubicBezTo>
                  <a:cubicBezTo>
                    <a:pt x="158" y="22"/>
                    <a:pt x="162" y="23"/>
                    <a:pt x="168" y="24"/>
                  </a:cubicBezTo>
                  <a:cubicBezTo>
                    <a:pt x="168" y="23"/>
                    <a:pt x="166" y="23"/>
                    <a:pt x="165" y="23"/>
                  </a:cubicBezTo>
                  <a:cubicBezTo>
                    <a:pt x="165" y="21"/>
                    <a:pt x="167" y="20"/>
                    <a:pt x="169" y="20"/>
                  </a:cubicBezTo>
                  <a:cubicBezTo>
                    <a:pt x="167" y="16"/>
                    <a:pt x="161" y="16"/>
                    <a:pt x="156" y="15"/>
                  </a:cubicBezTo>
                  <a:cubicBezTo>
                    <a:pt x="156" y="11"/>
                    <a:pt x="162" y="13"/>
                    <a:pt x="166" y="12"/>
                  </a:cubicBezTo>
                  <a:cubicBezTo>
                    <a:pt x="167" y="9"/>
                    <a:pt x="164" y="10"/>
                    <a:pt x="162" y="9"/>
                  </a:cubicBezTo>
                  <a:cubicBezTo>
                    <a:pt x="165" y="3"/>
                    <a:pt x="171" y="9"/>
                    <a:pt x="175" y="9"/>
                  </a:cubicBezTo>
                  <a:cubicBezTo>
                    <a:pt x="178" y="10"/>
                    <a:pt x="178" y="8"/>
                    <a:pt x="181" y="8"/>
                  </a:cubicBezTo>
                  <a:cubicBezTo>
                    <a:pt x="189" y="8"/>
                    <a:pt x="193" y="11"/>
                    <a:pt x="199" y="8"/>
                  </a:cubicBezTo>
                  <a:cubicBezTo>
                    <a:pt x="201" y="7"/>
                    <a:pt x="204" y="7"/>
                    <a:pt x="208" y="6"/>
                  </a:cubicBezTo>
                  <a:cubicBezTo>
                    <a:pt x="210" y="6"/>
                    <a:pt x="209" y="4"/>
                    <a:pt x="209" y="2"/>
                  </a:cubicBezTo>
                  <a:cubicBezTo>
                    <a:pt x="212" y="2"/>
                    <a:pt x="214" y="2"/>
                    <a:pt x="217" y="2"/>
                  </a:cubicBezTo>
                  <a:cubicBezTo>
                    <a:pt x="219" y="2"/>
                    <a:pt x="219" y="1"/>
                    <a:pt x="221" y="1"/>
                  </a:cubicBezTo>
                  <a:cubicBezTo>
                    <a:pt x="224" y="0"/>
                    <a:pt x="228" y="3"/>
                    <a:pt x="234" y="2"/>
                  </a:cubicBezTo>
                  <a:cubicBezTo>
                    <a:pt x="239" y="1"/>
                    <a:pt x="248" y="0"/>
                    <a:pt x="257" y="1"/>
                  </a:cubicBezTo>
                  <a:cubicBezTo>
                    <a:pt x="259" y="1"/>
                    <a:pt x="259" y="2"/>
                    <a:pt x="261" y="2"/>
                  </a:cubicBezTo>
                  <a:cubicBezTo>
                    <a:pt x="270" y="4"/>
                    <a:pt x="277" y="1"/>
                    <a:pt x="277" y="8"/>
                  </a:cubicBezTo>
                  <a:cubicBezTo>
                    <a:pt x="282" y="9"/>
                    <a:pt x="281" y="6"/>
                    <a:pt x="285" y="6"/>
                  </a:cubicBezTo>
                  <a:cubicBezTo>
                    <a:pt x="285" y="11"/>
                    <a:pt x="290" y="10"/>
                    <a:pt x="292" y="12"/>
                  </a:cubicBezTo>
                  <a:cubicBezTo>
                    <a:pt x="296" y="14"/>
                    <a:pt x="296" y="10"/>
                    <a:pt x="300" y="11"/>
                  </a:cubicBezTo>
                  <a:cubicBezTo>
                    <a:pt x="298" y="16"/>
                    <a:pt x="305" y="13"/>
                    <a:pt x="309" y="14"/>
                  </a:cubicBezTo>
                  <a:cubicBezTo>
                    <a:pt x="306" y="17"/>
                    <a:pt x="306" y="15"/>
                    <a:pt x="307" y="20"/>
                  </a:cubicBezTo>
                  <a:cubicBezTo>
                    <a:pt x="305" y="18"/>
                    <a:pt x="304" y="18"/>
                    <a:pt x="304" y="21"/>
                  </a:cubicBezTo>
                  <a:cubicBezTo>
                    <a:pt x="288" y="22"/>
                    <a:pt x="269" y="23"/>
                    <a:pt x="258" y="24"/>
                  </a:cubicBezTo>
                  <a:cubicBezTo>
                    <a:pt x="257" y="24"/>
                    <a:pt x="257" y="25"/>
                    <a:pt x="257" y="26"/>
                  </a:cubicBezTo>
                  <a:cubicBezTo>
                    <a:pt x="255" y="25"/>
                    <a:pt x="256" y="24"/>
                    <a:pt x="257" y="24"/>
                  </a:cubicBezTo>
                  <a:cubicBezTo>
                    <a:pt x="257" y="23"/>
                    <a:pt x="254" y="22"/>
                    <a:pt x="254" y="23"/>
                  </a:cubicBezTo>
                  <a:cubicBezTo>
                    <a:pt x="253" y="23"/>
                    <a:pt x="254" y="26"/>
                    <a:pt x="254" y="26"/>
                  </a:cubicBezTo>
                  <a:cubicBezTo>
                    <a:pt x="251" y="27"/>
                    <a:pt x="248" y="25"/>
                    <a:pt x="246" y="2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78" name="Freeform 83">
              <a:extLst>
                <a:ext uri="{FF2B5EF4-FFF2-40B4-BE49-F238E27FC236}">
                  <a16:creationId xmlns:a16="http://schemas.microsoft.com/office/drawing/2014/main" id="{F43A0706-A752-459F-A958-0A5CE7861F33}"/>
                </a:ext>
              </a:extLst>
            </p:cNvPr>
            <p:cNvSpPr>
              <a:spLocks/>
            </p:cNvSpPr>
            <p:nvPr/>
          </p:nvSpPr>
          <p:spPr bwMode="auto">
            <a:xfrm>
              <a:off x="6473697" y="1145884"/>
              <a:ext cx="487145" cy="262043"/>
            </a:xfrm>
            <a:custGeom>
              <a:avLst/>
              <a:gdLst>
                <a:gd name="T0" fmla="*/ 167 w 179"/>
                <a:gd name="T1" fmla="*/ 9 h 96"/>
                <a:gd name="T2" fmla="*/ 177 w 179"/>
                <a:gd name="T3" fmla="*/ 15 h 96"/>
                <a:gd name="T4" fmla="*/ 173 w 179"/>
                <a:gd name="T5" fmla="*/ 18 h 96"/>
                <a:gd name="T6" fmla="*/ 165 w 179"/>
                <a:gd name="T7" fmla="*/ 21 h 96"/>
                <a:gd name="T8" fmla="*/ 144 w 179"/>
                <a:gd name="T9" fmla="*/ 25 h 96"/>
                <a:gd name="T10" fmla="*/ 153 w 179"/>
                <a:gd name="T11" fmla="*/ 28 h 96"/>
                <a:gd name="T12" fmla="*/ 135 w 179"/>
                <a:gd name="T13" fmla="*/ 35 h 96"/>
                <a:gd name="T14" fmla="*/ 130 w 179"/>
                <a:gd name="T15" fmla="*/ 38 h 96"/>
                <a:gd name="T16" fmla="*/ 121 w 179"/>
                <a:gd name="T17" fmla="*/ 43 h 96"/>
                <a:gd name="T18" fmla="*/ 106 w 179"/>
                <a:gd name="T19" fmla="*/ 49 h 96"/>
                <a:gd name="T20" fmla="*/ 101 w 179"/>
                <a:gd name="T21" fmla="*/ 53 h 96"/>
                <a:gd name="T22" fmla="*/ 91 w 179"/>
                <a:gd name="T23" fmla="*/ 55 h 96"/>
                <a:gd name="T24" fmla="*/ 97 w 179"/>
                <a:gd name="T25" fmla="*/ 64 h 96"/>
                <a:gd name="T26" fmla="*/ 87 w 179"/>
                <a:gd name="T27" fmla="*/ 71 h 96"/>
                <a:gd name="T28" fmla="*/ 79 w 179"/>
                <a:gd name="T29" fmla="*/ 76 h 96"/>
                <a:gd name="T30" fmla="*/ 66 w 179"/>
                <a:gd name="T31" fmla="*/ 84 h 96"/>
                <a:gd name="T32" fmla="*/ 70 w 179"/>
                <a:gd name="T33" fmla="*/ 92 h 96"/>
                <a:gd name="T34" fmla="*/ 58 w 179"/>
                <a:gd name="T35" fmla="*/ 95 h 96"/>
                <a:gd name="T36" fmla="*/ 36 w 179"/>
                <a:gd name="T37" fmla="*/ 90 h 96"/>
                <a:gd name="T38" fmla="*/ 29 w 179"/>
                <a:gd name="T39" fmla="*/ 92 h 96"/>
                <a:gd name="T40" fmla="*/ 18 w 179"/>
                <a:gd name="T41" fmla="*/ 84 h 96"/>
                <a:gd name="T42" fmla="*/ 29 w 179"/>
                <a:gd name="T43" fmla="*/ 76 h 96"/>
                <a:gd name="T44" fmla="*/ 41 w 179"/>
                <a:gd name="T45" fmla="*/ 76 h 96"/>
                <a:gd name="T46" fmla="*/ 20 w 179"/>
                <a:gd name="T47" fmla="*/ 71 h 96"/>
                <a:gd name="T48" fmla="*/ 32 w 179"/>
                <a:gd name="T49" fmla="*/ 62 h 96"/>
                <a:gd name="T50" fmla="*/ 42 w 179"/>
                <a:gd name="T51" fmla="*/ 62 h 96"/>
                <a:gd name="T52" fmla="*/ 42 w 179"/>
                <a:gd name="T53" fmla="*/ 56 h 96"/>
                <a:gd name="T54" fmla="*/ 39 w 179"/>
                <a:gd name="T55" fmla="*/ 49 h 96"/>
                <a:gd name="T56" fmla="*/ 32 w 179"/>
                <a:gd name="T57" fmla="*/ 46 h 96"/>
                <a:gd name="T58" fmla="*/ 48 w 179"/>
                <a:gd name="T59" fmla="*/ 44 h 96"/>
                <a:gd name="T60" fmla="*/ 54 w 179"/>
                <a:gd name="T61" fmla="*/ 41 h 96"/>
                <a:gd name="T62" fmla="*/ 66 w 179"/>
                <a:gd name="T63" fmla="*/ 33 h 96"/>
                <a:gd name="T64" fmla="*/ 41 w 179"/>
                <a:gd name="T65" fmla="*/ 37 h 96"/>
                <a:gd name="T66" fmla="*/ 23 w 179"/>
                <a:gd name="T67" fmla="*/ 33 h 96"/>
                <a:gd name="T68" fmla="*/ 5 w 179"/>
                <a:gd name="T69" fmla="*/ 28 h 96"/>
                <a:gd name="T70" fmla="*/ 2 w 179"/>
                <a:gd name="T71" fmla="*/ 19 h 96"/>
                <a:gd name="T72" fmla="*/ 32 w 179"/>
                <a:gd name="T73" fmla="*/ 12 h 96"/>
                <a:gd name="T74" fmla="*/ 52 w 179"/>
                <a:gd name="T75" fmla="*/ 7 h 96"/>
                <a:gd name="T76" fmla="*/ 78 w 179"/>
                <a:gd name="T77" fmla="*/ 3 h 96"/>
                <a:gd name="T78" fmla="*/ 103 w 179"/>
                <a:gd name="T79" fmla="*/ 1 h 96"/>
                <a:gd name="T80" fmla="*/ 116 w 179"/>
                <a:gd name="T81" fmla="*/ 1 h 96"/>
                <a:gd name="T82" fmla="*/ 141 w 179"/>
                <a:gd name="T83" fmla="*/ 1 h 96"/>
                <a:gd name="T84" fmla="*/ 167 w 179"/>
                <a:gd name="T85"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96">
                  <a:moveTo>
                    <a:pt x="167" y="3"/>
                  </a:moveTo>
                  <a:cubicBezTo>
                    <a:pt x="164" y="6"/>
                    <a:pt x="167" y="5"/>
                    <a:pt x="167" y="9"/>
                  </a:cubicBezTo>
                  <a:cubicBezTo>
                    <a:pt x="171" y="9"/>
                    <a:pt x="174" y="9"/>
                    <a:pt x="178" y="9"/>
                  </a:cubicBezTo>
                  <a:cubicBezTo>
                    <a:pt x="179" y="11"/>
                    <a:pt x="177" y="12"/>
                    <a:pt x="177" y="15"/>
                  </a:cubicBezTo>
                  <a:cubicBezTo>
                    <a:pt x="176" y="15"/>
                    <a:pt x="173" y="14"/>
                    <a:pt x="173" y="15"/>
                  </a:cubicBezTo>
                  <a:cubicBezTo>
                    <a:pt x="172" y="15"/>
                    <a:pt x="173" y="18"/>
                    <a:pt x="173" y="18"/>
                  </a:cubicBezTo>
                  <a:cubicBezTo>
                    <a:pt x="170" y="19"/>
                    <a:pt x="167" y="19"/>
                    <a:pt x="167" y="18"/>
                  </a:cubicBezTo>
                  <a:cubicBezTo>
                    <a:pt x="165" y="17"/>
                    <a:pt x="166" y="20"/>
                    <a:pt x="165" y="21"/>
                  </a:cubicBezTo>
                  <a:cubicBezTo>
                    <a:pt x="163" y="22"/>
                    <a:pt x="159" y="19"/>
                    <a:pt x="159" y="22"/>
                  </a:cubicBezTo>
                  <a:cubicBezTo>
                    <a:pt x="154" y="22"/>
                    <a:pt x="147" y="20"/>
                    <a:pt x="144" y="25"/>
                  </a:cubicBezTo>
                  <a:cubicBezTo>
                    <a:pt x="146" y="29"/>
                    <a:pt x="152" y="25"/>
                    <a:pt x="153" y="24"/>
                  </a:cubicBezTo>
                  <a:cubicBezTo>
                    <a:pt x="155" y="24"/>
                    <a:pt x="153" y="26"/>
                    <a:pt x="153" y="28"/>
                  </a:cubicBezTo>
                  <a:cubicBezTo>
                    <a:pt x="148" y="28"/>
                    <a:pt x="145" y="30"/>
                    <a:pt x="140" y="31"/>
                  </a:cubicBezTo>
                  <a:cubicBezTo>
                    <a:pt x="138" y="32"/>
                    <a:pt x="136" y="33"/>
                    <a:pt x="135" y="35"/>
                  </a:cubicBezTo>
                  <a:cubicBezTo>
                    <a:pt x="134" y="36"/>
                    <a:pt x="132" y="35"/>
                    <a:pt x="131" y="35"/>
                  </a:cubicBezTo>
                  <a:cubicBezTo>
                    <a:pt x="129" y="36"/>
                    <a:pt x="131" y="38"/>
                    <a:pt x="130" y="38"/>
                  </a:cubicBezTo>
                  <a:cubicBezTo>
                    <a:pt x="128" y="40"/>
                    <a:pt x="125" y="37"/>
                    <a:pt x="125" y="40"/>
                  </a:cubicBezTo>
                  <a:cubicBezTo>
                    <a:pt x="125" y="42"/>
                    <a:pt x="121" y="40"/>
                    <a:pt x="121" y="43"/>
                  </a:cubicBezTo>
                  <a:cubicBezTo>
                    <a:pt x="120" y="46"/>
                    <a:pt x="117" y="44"/>
                    <a:pt x="115" y="46"/>
                  </a:cubicBezTo>
                  <a:cubicBezTo>
                    <a:pt x="113" y="48"/>
                    <a:pt x="109" y="47"/>
                    <a:pt x="106" y="49"/>
                  </a:cubicBezTo>
                  <a:cubicBezTo>
                    <a:pt x="105" y="49"/>
                    <a:pt x="106" y="50"/>
                    <a:pt x="104" y="50"/>
                  </a:cubicBezTo>
                  <a:cubicBezTo>
                    <a:pt x="101" y="51"/>
                    <a:pt x="103" y="52"/>
                    <a:pt x="101" y="53"/>
                  </a:cubicBezTo>
                  <a:cubicBezTo>
                    <a:pt x="101" y="53"/>
                    <a:pt x="100" y="53"/>
                    <a:pt x="100" y="53"/>
                  </a:cubicBezTo>
                  <a:cubicBezTo>
                    <a:pt x="99" y="53"/>
                    <a:pt x="96" y="56"/>
                    <a:pt x="91" y="55"/>
                  </a:cubicBezTo>
                  <a:cubicBezTo>
                    <a:pt x="91" y="57"/>
                    <a:pt x="97" y="58"/>
                    <a:pt x="91" y="58"/>
                  </a:cubicBezTo>
                  <a:cubicBezTo>
                    <a:pt x="92" y="61"/>
                    <a:pt x="98" y="58"/>
                    <a:pt x="97" y="64"/>
                  </a:cubicBezTo>
                  <a:cubicBezTo>
                    <a:pt x="94" y="60"/>
                    <a:pt x="94" y="64"/>
                    <a:pt x="94" y="68"/>
                  </a:cubicBezTo>
                  <a:cubicBezTo>
                    <a:pt x="91" y="64"/>
                    <a:pt x="89" y="69"/>
                    <a:pt x="87" y="71"/>
                  </a:cubicBezTo>
                  <a:cubicBezTo>
                    <a:pt x="84" y="73"/>
                    <a:pt x="80" y="71"/>
                    <a:pt x="78" y="74"/>
                  </a:cubicBezTo>
                  <a:cubicBezTo>
                    <a:pt x="77" y="75"/>
                    <a:pt x="79" y="75"/>
                    <a:pt x="79" y="76"/>
                  </a:cubicBezTo>
                  <a:cubicBezTo>
                    <a:pt x="79" y="77"/>
                    <a:pt x="74" y="78"/>
                    <a:pt x="78" y="78"/>
                  </a:cubicBezTo>
                  <a:cubicBezTo>
                    <a:pt x="76" y="83"/>
                    <a:pt x="67" y="80"/>
                    <a:pt x="66" y="84"/>
                  </a:cubicBezTo>
                  <a:cubicBezTo>
                    <a:pt x="68" y="87"/>
                    <a:pt x="72" y="88"/>
                    <a:pt x="78" y="87"/>
                  </a:cubicBezTo>
                  <a:cubicBezTo>
                    <a:pt x="79" y="92"/>
                    <a:pt x="70" y="88"/>
                    <a:pt x="70" y="92"/>
                  </a:cubicBezTo>
                  <a:cubicBezTo>
                    <a:pt x="70" y="94"/>
                    <a:pt x="69" y="92"/>
                    <a:pt x="67" y="92"/>
                  </a:cubicBezTo>
                  <a:cubicBezTo>
                    <a:pt x="64" y="92"/>
                    <a:pt x="62" y="96"/>
                    <a:pt x="58" y="95"/>
                  </a:cubicBezTo>
                  <a:cubicBezTo>
                    <a:pt x="57" y="93"/>
                    <a:pt x="55" y="93"/>
                    <a:pt x="55" y="90"/>
                  </a:cubicBezTo>
                  <a:cubicBezTo>
                    <a:pt x="48" y="89"/>
                    <a:pt x="43" y="92"/>
                    <a:pt x="36" y="90"/>
                  </a:cubicBezTo>
                  <a:cubicBezTo>
                    <a:pt x="36" y="90"/>
                    <a:pt x="34" y="89"/>
                    <a:pt x="35" y="89"/>
                  </a:cubicBezTo>
                  <a:cubicBezTo>
                    <a:pt x="32" y="89"/>
                    <a:pt x="31" y="91"/>
                    <a:pt x="29" y="92"/>
                  </a:cubicBezTo>
                  <a:cubicBezTo>
                    <a:pt x="22" y="93"/>
                    <a:pt x="16" y="90"/>
                    <a:pt x="8" y="89"/>
                  </a:cubicBezTo>
                  <a:cubicBezTo>
                    <a:pt x="11" y="86"/>
                    <a:pt x="13" y="84"/>
                    <a:pt x="18" y="84"/>
                  </a:cubicBezTo>
                  <a:cubicBezTo>
                    <a:pt x="21" y="84"/>
                    <a:pt x="19" y="78"/>
                    <a:pt x="21" y="77"/>
                  </a:cubicBezTo>
                  <a:cubicBezTo>
                    <a:pt x="26" y="78"/>
                    <a:pt x="25" y="75"/>
                    <a:pt x="29" y="76"/>
                  </a:cubicBezTo>
                  <a:cubicBezTo>
                    <a:pt x="29" y="81"/>
                    <a:pt x="34" y="80"/>
                    <a:pt x="39" y="80"/>
                  </a:cubicBezTo>
                  <a:cubicBezTo>
                    <a:pt x="42" y="79"/>
                    <a:pt x="37" y="78"/>
                    <a:pt x="41" y="76"/>
                  </a:cubicBezTo>
                  <a:cubicBezTo>
                    <a:pt x="40" y="72"/>
                    <a:pt x="32" y="76"/>
                    <a:pt x="35" y="70"/>
                  </a:cubicBezTo>
                  <a:cubicBezTo>
                    <a:pt x="29" y="71"/>
                    <a:pt x="26" y="73"/>
                    <a:pt x="20" y="71"/>
                  </a:cubicBezTo>
                  <a:cubicBezTo>
                    <a:pt x="21" y="68"/>
                    <a:pt x="24" y="67"/>
                    <a:pt x="27" y="67"/>
                  </a:cubicBezTo>
                  <a:cubicBezTo>
                    <a:pt x="29" y="65"/>
                    <a:pt x="30" y="64"/>
                    <a:pt x="32" y="62"/>
                  </a:cubicBezTo>
                  <a:cubicBezTo>
                    <a:pt x="33" y="62"/>
                    <a:pt x="34" y="62"/>
                    <a:pt x="35" y="61"/>
                  </a:cubicBezTo>
                  <a:cubicBezTo>
                    <a:pt x="38" y="60"/>
                    <a:pt x="40" y="61"/>
                    <a:pt x="42" y="62"/>
                  </a:cubicBezTo>
                  <a:cubicBezTo>
                    <a:pt x="44" y="61"/>
                    <a:pt x="46" y="60"/>
                    <a:pt x="47" y="58"/>
                  </a:cubicBezTo>
                  <a:cubicBezTo>
                    <a:pt x="47" y="55"/>
                    <a:pt x="43" y="57"/>
                    <a:pt x="42" y="56"/>
                  </a:cubicBezTo>
                  <a:cubicBezTo>
                    <a:pt x="42" y="56"/>
                    <a:pt x="41" y="52"/>
                    <a:pt x="41" y="52"/>
                  </a:cubicBezTo>
                  <a:cubicBezTo>
                    <a:pt x="40" y="51"/>
                    <a:pt x="39" y="50"/>
                    <a:pt x="39" y="49"/>
                  </a:cubicBezTo>
                  <a:cubicBezTo>
                    <a:pt x="38" y="50"/>
                    <a:pt x="37" y="50"/>
                    <a:pt x="35" y="50"/>
                  </a:cubicBezTo>
                  <a:cubicBezTo>
                    <a:pt x="35" y="47"/>
                    <a:pt x="34" y="46"/>
                    <a:pt x="32" y="46"/>
                  </a:cubicBezTo>
                  <a:cubicBezTo>
                    <a:pt x="33" y="43"/>
                    <a:pt x="34" y="41"/>
                    <a:pt x="39" y="41"/>
                  </a:cubicBezTo>
                  <a:cubicBezTo>
                    <a:pt x="43" y="41"/>
                    <a:pt x="42" y="46"/>
                    <a:pt x="48" y="44"/>
                  </a:cubicBezTo>
                  <a:cubicBezTo>
                    <a:pt x="48" y="46"/>
                    <a:pt x="48" y="47"/>
                    <a:pt x="49" y="47"/>
                  </a:cubicBezTo>
                  <a:cubicBezTo>
                    <a:pt x="54" y="49"/>
                    <a:pt x="52" y="43"/>
                    <a:pt x="54" y="41"/>
                  </a:cubicBezTo>
                  <a:cubicBezTo>
                    <a:pt x="61" y="40"/>
                    <a:pt x="68" y="38"/>
                    <a:pt x="72" y="33"/>
                  </a:cubicBezTo>
                  <a:cubicBezTo>
                    <a:pt x="71" y="29"/>
                    <a:pt x="69" y="35"/>
                    <a:pt x="66" y="33"/>
                  </a:cubicBezTo>
                  <a:cubicBezTo>
                    <a:pt x="64" y="34"/>
                    <a:pt x="60" y="34"/>
                    <a:pt x="58" y="37"/>
                  </a:cubicBezTo>
                  <a:cubicBezTo>
                    <a:pt x="54" y="36"/>
                    <a:pt x="47" y="37"/>
                    <a:pt x="41" y="37"/>
                  </a:cubicBezTo>
                  <a:cubicBezTo>
                    <a:pt x="37" y="37"/>
                    <a:pt x="35" y="34"/>
                    <a:pt x="30" y="37"/>
                  </a:cubicBezTo>
                  <a:cubicBezTo>
                    <a:pt x="29" y="32"/>
                    <a:pt x="25" y="38"/>
                    <a:pt x="23" y="33"/>
                  </a:cubicBezTo>
                  <a:cubicBezTo>
                    <a:pt x="20" y="35"/>
                    <a:pt x="17" y="31"/>
                    <a:pt x="11" y="33"/>
                  </a:cubicBezTo>
                  <a:cubicBezTo>
                    <a:pt x="12" y="28"/>
                    <a:pt x="6" y="30"/>
                    <a:pt x="5" y="28"/>
                  </a:cubicBezTo>
                  <a:cubicBezTo>
                    <a:pt x="4" y="24"/>
                    <a:pt x="8" y="25"/>
                    <a:pt x="9" y="24"/>
                  </a:cubicBezTo>
                  <a:cubicBezTo>
                    <a:pt x="10" y="19"/>
                    <a:pt x="0" y="25"/>
                    <a:pt x="2" y="19"/>
                  </a:cubicBezTo>
                  <a:cubicBezTo>
                    <a:pt x="9" y="17"/>
                    <a:pt x="20" y="16"/>
                    <a:pt x="30" y="15"/>
                  </a:cubicBezTo>
                  <a:cubicBezTo>
                    <a:pt x="32" y="15"/>
                    <a:pt x="31" y="13"/>
                    <a:pt x="32" y="12"/>
                  </a:cubicBezTo>
                  <a:cubicBezTo>
                    <a:pt x="39" y="13"/>
                    <a:pt x="45" y="10"/>
                    <a:pt x="49" y="12"/>
                  </a:cubicBezTo>
                  <a:cubicBezTo>
                    <a:pt x="51" y="11"/>
                    <a:pt x="52" y="9"/>
                    <a:pt x="52" y="7"/>
                  </a:cubicBezTo>
                  <a:cubicBezTo>
                    <a:pt x="61" y="7"/>
                    <a:pt x="69" y="4"/>
                    <a:pt x="76" y="6"/>
                  </a:cubicBezTo>
                  <a:cubicBezTo>
                    <a:pt x="78" y="6"/>
                    <a:pt x="77" y="4"/>
                    <a:pt x="78" y="3"/>
                  </a:cubicBezTo>
                  <a:cubicBezTo>
                    <a:pt x="84" y="3"/>
                    <a:pt x="92" y="2"/>
                    <a:pt x="95" y="4"/>
                  </a:cubicBezTo>
                  <a:cubicBezTo>
                    <a:pt x="96" y="2"/>
                    <a:pt x="102" y="4"/>
                    <a:pt x="103" y="1"/>
                  </a:cubicBezTo>
                  <a:cubicBezTo>
                    <a:pt x="107" y="3"/>
                    <a:pt x="112" y="3"/>
                    <a:pt x="118" y="3"/>
                  </a:cubicBezTo>
                  <a:cubicBezTo>
                    <a:pt x="118" y="2"/>
                    <a:pt x="117" y="1"/>
                    <a:pt x="116" y="1"/>
                  </a:cubicBezTo>
                  <a:cubicBezTo>
                    <a:pt x="116" y="0"/>
                    <a:pt x="118" y="1"/>
                    <a:pt x="118" y="1"/>
                  </a:cubicBezTo>
                  <a:cubicBezTo>
                    <a:pt x="124" y="2"/>
                    <a:pt x="135" y="0"/>
                    <a:pt x="141" y="1"/>
                  </a:cubicBezTo>
                  <a:cubicBezTo>
                    <a:pt x="142" y="1"/>
                    <a:pt x="141" y="4"/>
                    <a:pt x="141" y="4"/>
                  </a:cubicBezTo>
                  <a:cubicBezTo>
                    <a:pt x="153" y="5"/>
                    <a:pt x="154" y="2"/>
                    <a:pt x="167"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79" name="Freeform 84">
              <a:extLst>
                <a:ext uri="{FF2B5EF4-FFF2-40B4-BE49-F238E27FC236}">
                  <a16:creationId xmlns:a16="http://schemas.microsoft.com/office/drawing/2014/main" id="{3D6A7285-B72D-43A3-8DFE-5D43CFFE0994}"/>
                </a:ext>
              </a:extLst>
            </p:cNvPr>
            <p:cNvSpPr>
              <a:spLocks/>
            </p:cNvSpPr>
            <p:nvPr/>
          </p:nvSpPr>
          <p:spPr bwMode="auto">
            <a:xfrm>
              <a:off x="2247305" y="1244006"/>
              <a:ext cx="139679" cy="51947"/>
            </a:xfrm>
            <a:custGeom>
              <a:avLst/>
              <a:gdLst>
                <a:gd name="T0" fmla="*/ 13 w 51"/>
                <a:gd name="T1" fmla="*/ 2 h 19"/>
                <a:gd name="T2" fmla="*/ 13 w 51"/>
                <a:gd name="T3" fmla="*/ 4 h 19"/>
                <a:gd name="T4" fmla="*/ 17 w 51"/>
                <a:gd name="T5" fmla="*/ 8 h 19"/>
                <a:gd name="T6" fmla="*/ 22 w 51"/>
                <a:gd name="T7" fmla="*/ 5 h 19"/>
                <a:gd name="T8" fmla="*/ 29 w 51"/>
                <a:gd name="T9" fmla="*/ 8 h 19"/>
                <a:gd name="T10" fmla="*/ 43 w 51"/>
                <a:gd name="T11" fmla="*/ 5 h 19"/>
                <a:gd name="T12" fmla="*/ 48 w 51"/>
                <a:gd name="T13" fmla="*/ 8 h 19"/>
                <a:gd name="T14" fmla="*/ 46 w 51"/>
                <a:gd name="T15" fmla="*/ 14 h 19"/>
                <a:gd name="T16" fmla="*/ 32 w 51"/>
                <a:gd name="T17" fmla="*/ 16 h 19"/>
                <a:gd name="T18" fmla="*/ 23 w 51"/>
                <a:gd name="T19" fmla="*/ 19 h 19"/>
                <a:gd name="T20" fmla="*/ 8 w 51"/>
                <a:gd name="T21" fmla="*/ 8 h 19"/>
                <a:gd name="T22" fmla="*/ 1 w 51"/>
                <a:gd name="T23" fmla="*/ 7 h 19"/>
                <a:gd name="T24" fmla="*/ 13 w 51"/>
                <a:gd name="T25"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19">
                  <a:moveTo>
                    <a:pt x="13" y="2"/>
                  </a:moveTo>
                  <a:cubicBezTo>
                    <a:pt x="15" y="3"/>
                    <a:pt x="14" y="4"/>
                    <a:pt x="13" y="4"/>
                  </a:cubicBezTo>
                  <a:cubicBezTo>
                    <a:pt x="12" y="7"/>
                    <a:pt x="20" y="3"/>
                    <a:pt x="17" y="8"/>
                  </a:cubicBezTo>
                  <a:cubicBezTo>
                    <a:pt x="21" y="9"/>
                    <a:pt x="19" y="6"/>
                    <a:pt x="22" y="5"/>
                  </a:cubicBezTo>
                  <a:cubicBezTo>
                    <a:pt x="25" y="8"/>
                    <a:pt x="29" y="2"/>
                    <a:pt x="29" y="8"/>
                  </a:cubicBezTo>
                  <a:cubicBezTo>
                    <a:pt x="33" y="7"/>
                    <a:pt x="38" y="7"/>
                    <a:pt x="43" y="5"/>
                  </a:cubicBezTo>
                  <a:cubicBezTo>
                    <a:pt x="42" y="9"/>
                    <a:pt x="50" y="4"/>
                    <a:pt x="48" y="8"/>
                  </a:cubicBezTo>
                  <a:cubicBezTo>
                    <a:pt x="51" y="13"/>
                    <a:pt x="39" y="11"/>
                    <a:pt x="46" y="14"/>
                  </a:cubicBezTo>
                  <a:cubicBezTo>
                    <a:pt x="44" y="18"/>
                    <a:pt x="36" y="15"/>
                    <a:pt x="32" y="16"/>
                  </a:cubicBezTo>
                  <a:cubicBezTo>
                    <a:pt x="29" y="16"/>
                    <a:pt x="26" y="18"/>
                    <a:pt x="23" y="19"/>
                  </a:cubicBezTo>
                  <a:cubicBezTo>
                    <a:pt x="17" y="16"/>
                    <a:pt x="12" y="14"/>
                    <a:pt x="8" y="8"/>
                  </a:cubicBezTo>
                  <a:cubicBezTo>
                    <a:pt x="6" y="8"/>
                    <a:pt x="1" y="10"/>
                    <a:pt x="1" y="7"/>
                  </a:cubicBezTo>
                  <a:cubicBezTo>
                    <a:pt x="0" y="0"/>
                    <a:pt x="12" y="7"/>
                    <a:pt x="13"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80" name="Freeform 85">
              <a:extLst>
                <a:ext uri="{FF2B5EF4-FFF2-40B4-BE49-F238E27FC236}">
                  <a16:creationId xmlns:a16="http://schemas.microsoft.com/office/drawing/2014/main" id="{E6DEA664-E631-4CD0-9E79-B5010A1BAA51}"/>
                </a:ext>
              </a:extLst>
            </p:cNvPr>
            <p:cNvSpPr>
              <a:spLocks/>
            </p:cNvSpPr>
            <p:nvPr/>
          </p:nvSpPr>
          <p:spPr bwMode="auto">
            <a:xfrm>
              <a:off x="6099681" y="1315577"/>
              <a:ext cx="62336" cy="16161"/>
            </a:xfrm>
            <a:custGeom>
              <a:avLst/>
              <a:gdLst>
                <a:gd name="T0" fmla="*/ 22 w 23"/>
                <a:gd name="T1" fmla="*/ 0 h 6"/>
                <a:gd name="T2" fmla="*/ 13 w 23"/>
                <a:gd name="T3" fmla="*/ 5 h 6"/>
                <a:gd name="T4" fmla="*/ 10 w 23"/>
                <a:gd name="T5" fmla="*/ 6 h 6"/>
                <a:gd name="T6" fmla="*/ 4 w 23"/>
                <a:gd name="T7" fmla="*/ 6 h 6"/>
                <a:gd name="T8" fmla="*/ 7 w 23"/>
                <a:gd name="T9" fmla="*/ 2 h 6"/>
                <a:gd name="T10" fmla="*/ 22 w 23"/>
                <a:gd name="T11" fmla="*/ 0 h 6"/>
              </a:gdLst>
              <a:ahLst/>
              <a:cxnLst>
                <a:cxn ang="0">
                  <a:pos x="T0" y="T1"/>
                </a:cxn>
                <a:cxn ang="0">
                  <a:pos x="T2" y="T3"/>
                </a:cxn>
                <a:cxn ang="0">
                  <a:pos x="T4" y="T5"/>
                </a:cxn>
                <a:cxn ang="0">
                  <a:pos x="T6" y="T7"/>
                </a:cxn>
                <a:cxn ang="0">
                  <a:pos x="T8" y="T9"/>
                </a:cxn>
                <a:cxn ang="0">
                  <a:pos x="T10" y="T11"/>
                </a:cxn>
              </a:cxnLst>
              <a:rect l="0" t="0" r="r" b="b"/>
              <a:pathLst>
                <a:path w="23" h="6">
                  <a:moveTo>
                    <a:pt x="22" y="0"/>
                  </a:moveTo>
                  <a:cubicBezTo>
                    <a:pt x="23" y="5"/>
                    <a:pt x="17" y="4"/>
                    <a:pt x="13" y="5"/>
                  </a:cubicBezTo>
                  <a:cubicBezTo>
                    <a:pt x="12" y="5"/>
                    <a:pt x="12" y="6"/>
                    <a:pt x="10" y="6"/>
                  </a:cubicBezTo>
                  <a:cubicBezTo>
                    <a:pt x="8" y="6"/>
                    <a:pt x="5" y="4"/>
                    <a:pt x="4" y="6"/>
                  </a:cubicBezTo>
                  <a:cubicBezTo>
                    <a:pt x="0" y="6"/>
                    <a:pt x="7" y="1"/>
                    <a:pt x="7" y="2"/>
                  </a:cubicBezTo>
                  <a:cubicBezTo>
                    <a:pt x="10" y="5"/>
                    <a:pt x="17" y="0"/>
                    <a:pt x="22"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81" name="Freeform 86">
              <a:extLst>
                <a:ext uri="{FF2B5EF4-FFF2-40B4-BE49-F238E27FC236}">
                  <a16:creationId xmlns:a16="http://schemas.microsoft.com/office/drawing/2014/main" id="{E21C0453-5572-4F41-9324-A779372F7318}"/>
                </a:ext>
              </a:extLst>
            </p:cNvPr>
            <p:cNvSpPr>
              <a:spLocks/>
            </p:cNvSpPr>
            <p:nvPr/>
          </p:nvSpPr>
          <p:spPr bwMode="auto">
            <a:xfrm>
              <a:off x="6353643" y="1315577"/>
              <a:ext cx="60027" cy="38095"/>
            </a:xfrm>
            <a:custGeom>
              <a:avLst/>
              <a:gdLst>
                <a:gd name="T0" fmla="*/ 10 w 22"/>
                <a:gd name="T1" fmla="*/ 0 h 14"/>
                <a:gd name="T2" fmla="*/ 8 w 22"/>
                <a:gd name="T3" fmla="*/ 2 h 14"/>
                <a:gd name="T4" fmla="*/ 15 w 22"/>
                <a:gd name="T5" fmla="*/ 6 h 14"/>
                <a:gd name="T6" fmla="*/ 18 w 22"/>
                <a:gd name="T7" fmla="*/ 5 h 14"/>
                <a:gd name="T8" fmla="*/ 9 w 22"/>
                <a:gd name="T9" fmla="*/ 14 h 14"/>
                <a:gd name="T10" fmla="*/ 0 w 22"/>
                <a:gd name="T11" fmla="*/ 3 h 14"/>
                <a:gd name="T12" fmla="*/ 10 w 2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2" h="14">
                  <a:moveTo>
                    <a:pt x="10" y="0"/>
                  </a:moveTo>
                  <a:cubicBezTo>
                    <a:pt x="10" y="2"/>
                    <a:pt x="9" y="1"/>
                    <a:pt x="8" y="2"/>
                  </a:cubicBezTo>
                  <a:cubicBezTo>
                    <a:pt x="7" y="6"/>
                    <a:pt x="17" y="0"/>
                    <a:pt x="15" y="6"/>
                  </a:cubicBezTo>
                  <a:cubicBezTo>
                    <a:pt x="17" y="6"/>
                    <a:pt x="18" y="6"/>
                    <a:pt x="18" y="5"/>
                  </a:cubicBezTo>
                  <a:cubicBezTo>
                    <a:pt x="22" y="9"/>
                    <a:pt x="10" y="10"/>
                    <a:pt x="9" y="14"/>
                  </a:cubicBezTo>
                  <a:cubicBezTo>
                    <a:pt x="5" y="11"/>
                    <a:pt x="6" y="4"/>
                    <a:pt x="0" y="3"/>
                  </a:cubicBezTo>
                  <a:cubicBezTo>
                    <a:pt x="2" y="0"/>
                    <a:pt x="8" y="2"/>
                    <a:pt x="1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82" name="Freeform 87">
              <a:extLst>
                <a:ext uri="{FF2B5EF4-FFF2-40B4-BE49-F238E27FC236}">
                  <a16:creationId xmlns:a16="http://schemas.microsoft.com/office/drawing/2014/main" id="{3F315F2C-C936-44B4-8050-4F20C9C0EC14}"/>
                </a:ext>
              </a:extLst>
            </p:cNvPr>
            <p:cNvSpPr>
              <a:spLocks noEditPoints="1"/>
            </p:cNvSpPr>
            <p:nvPr/>
          </p:nvSpPr>
          <p:spPr bwMode="auto">
            <a:xfrm>
              <a:off x="1648185" y="1355980"/>
              <a:ext cx="3415790" cy="2241791"/>
            </a:xfrm>
            <a:custGeom>
              <a:avLst/>
              <a:gdLst>
                <a:gd name="T0" fmla="*/ 744 w 1253"/>
                <a:gd name="T1" fmla="*/ 58 h 822"/>
                <a:gd name="T2" fmla="*/ 879 w 1253"/>
                <a:gd name="T3" fmla="*/ 58 h 822"/>
                <a:gd name="T4" fmla="*/ 992 w 1253"/>
                <a:gd name="T5" fmla="*/ 68 h 822"/>
                <a:gd name="T6" fmla="*/ 1138 w 1253"/>
                <a:gd name="T7" fmla="*/ 92 h 822"/>
                <a:gd name="T8" fmla="*/ 1253 w 1253"/>
                <a:gd name="T9" fmla="*/ 129 h 822"/>
                <a:gd name="T10" fmla="*/ 1180 w 1253"/>
                <a:gd name="T11" fmla="*/ 147 h 822"/>
                <a:gd name="T12" fmla="*/ 1087 w 1253"/>
                <a:gd name="T13" fmla="*/ 218 h 822"/>
                <a:gd name="T14" fmla="*/ 1050 w 1253"/>
                <a:gd name="T15" fmla="*/ 240 h 822"/>
                <a:gd name="T16" fmla="*/ 1098 w 1253"/>
                <a:gd name="T17" fmla="*/ 166 h 822"/>
                <a:gd name="T18" fmla="*/ 992 w 1253"/>
                <a:gd name="T19" fmla="*/ 197 h 822"/>
                <a:gd name="T20" fmla="*/ 958 w 1253"/>
                <a:gd name="T21" fmla="*/ 249 h 822"/>
                <a:gd name="T22" fmla="*/ 898 w 1253"/>
                <a:gd name="T23" fmla="*/ 330 h 822"/>
                <a:gd name="T24" fmla="*/ 860 w 1253"/>
                <a:gd name="T25" fmla="*/ 350 h 822"/>
                <a:gd name="T26" fmla="*/ 844 w 1253"/>
                <a:gd name="T27" fmla="*/ 369 h 822"/>
                <a:gd name="T28" fmla="*/ 790 w 1253"/>
                <a:gd name="T29" fmla="*/ 467 h 822"/>
                <a:gd name="T30" fmla="*/ 761 w 1253"/>
                <a:gd name="T31" fmla="*/ 536 h 822"/>
                <a:gd name="T32" fmla="*/ 712 w 1253"/>
                <a:gd name="T33" fmla="*/ 545 h 822"/>
                <a:gd name="T34" fmla="*/ 701 w 1253"/>
                <a:gd name="T35" fmla="*/ 548 h 822"/>
                <a:gd name="T36" fmla="*/ 675 w 1253"/>
                <a:gd name="T37" fmla="*/ 479 h 822"/>
                <a:gd name="T38" fmla="*/ 590 w 1253"/>
                <a:gd name="T39" fmla="*/ 523 h 822"/>
                <a:gd name="T40" fmla="*/ 529 w 1253"/>
                <a:gd name="T41" fmla="*/ 461 h 822"/>
                <a:gd name="T42" fmla="*/ 417 w 1253"/>
                <a:gd name="T43" fmla="*/ 443 h 822"/>
                <a:gd name="T44" fmla="*/ 443 w 1253"/>
                <a:gd name="T45" fmla="*/ 491 h 822"/>
                <a:gd name="T46" fmla="*/ 360 w 1253"/>
                <a:gd name="T47" fmla="*/ 495 h 822"/>
                <a:gd name="T48" fmla="*/ 311 w 1253"/>
                <a:gd name="T49" fmla="*/ 434 h 822"/>
                <a:gd name="T50" fmla="*/ 350 w 1253"/>
                <a:gd name="T51" fmla="*/ 514 h 822"/>
                <a:gd name="T52" fmla="*/ 374 w 1253"/>
                <a:gd name="T53" fmla="*/ 596 h 822"/>
                <a:gd name="T54" fmla="*/ 328 w 1253"/>
                <a:gd name="T55" fmla="*/ 714 h 822"/>
                <a:gd name="T56" fmla="*/ 280 w 1253"/>
                <a:gd name="T57" fmla="*/ 806 h 822"/>
                <a:gd name="T58" fmla="*/ 188 w 1253"/>
                <a:gd name="T59" fmla="*/ 735 h 822"/>
                <a:gd name="T60" fmla="*/ 178 w 1253"/>
                <a:gd name="T61" fmla="*/ 627 h 822"/>
                <a:gd name="T62" fmla="*/ 37 w 1253"/>
                <a:gd name="T63" fmla="*/ 559 h 822"/>
                <a:gd name="T64" fmla="*/ 5 w 1253"/>
                <a:gd name="T65" fmla="*/ 468 h 822"/>
                <a:gd name="T66" fmla="*/ 129 w 1253"/>
                <a:gd name="T67" fmla="*/ 370 h 822"/>
                <a:gd name="T68" fmla="*/ 209 w 1253"/>
                <a:gd name="T69" fmla="*/ 408 h 822"/>
                <a:gd name="T70" fmla="*/ 301 w 1253"/>
                <a:gd name="T71" fmla="*/ 408 h 822"/>
                <a:gd name="T72" fmla="*/ 246 w 1253"/>
                <a:gd name="T73" fmla="*/ 347 h 822"/>
                <a:gd name="T74" fmla="*/ 203 w 1253"/>
                <a:gd name="T75" fmla="*/ 320 h 822"/>
                <a:gd name="T76" fmla="*/ 206 w 1253"/>
                <a:gd name="T77" fmla="*/ 344 h 822"/>
                <a:gd name="T78" fmla="*/ 126 w 1253"/>
                <a:gd name="T79" fmla="*/ 325 h 822"/>
                <a:gd name="T80" fmla="*/ 92 w 1253"/>
                <a:gd name="T81" fmla="*/ 323 h 822"/>
                <a:gd name="T82" fmla="*/ 126 w 1253"/>
                <a:gd name="T83" fmla="*/ 262 h 822"/>
                <a:gd name="T84" fmla="*/ 171 w 1253"/>
                <a:gd name="T85" fmla="*/ 233 h 822"/>
                <a:gd name="T86" fmla="*/ 252 w 1253"/>
                <a:gd name="T87" fmla="*/ 197 h 822"/>
                <a:gd name="T88" fmla="*/ 249 w 1253"/>
                <a:gd name="T89" fmla="*/ 157 h 822"/>
                <a:gd name="T90" fmla="*/ 221 w 1253"/>
                <a:gd name="T91" fmla="*/ 190 h 822"/>
                <a:gd name="T92" fmla="*/ 145 w 1253"/>
                <a:gd name="T93" fmla="*/ 200 h 822"/>
                <a:gd name="T94" fmla="*/ 181 w 1253"/>
                <a:gd name="T95" fmla="*/ 133 h 822"/>
                <a:gd name="T96" fmla="*/ 282 w 1253"/>
                <a:gd name="T97" fmla="*/ 84 h 822"/>
                <a:gd name="T98" fmla="*/ 316 w 1253"/>
                <a:gd name="T99" fmla="*/ 123 h 822"/>
                <a:gd name="T100" fmla="*/ 374 w 1253"/>
                <a:gd name="T101" fmla="*/ 107 h 822"/>
                <a:gd name="T102" fmla="*/ 474 w 1253"/>
                <a:gd name="T103" fmla="*/ 101 h 822"/>
                <a:gd name="T104" fmla="*/ 525 w 1253"/>
                <a:gd name="T105" fmla="*/ 67 h 822"/>
                <a:gd name="T106" fmla="*/ 560 w 1253"/>
                <a:gd name="T107" fmla="*/ 104 h 822"/>
                <a:gd name="T108" fmla="*/ 584 w 1253"/>
                <a:gd name="T109" fmla="*/ 65 h 822"/>
                <a:gd name="T110" fmla="*/ 707 w 1253"/>
                <a:gd name="T111" fmla="*/ 15 h 822"/>
                <a:gd name="T112" fmla="*/ 297 w 1253"/>
                <a:gd name="T113" fmla="*/ 298 h 822"/>
                <a:gd name="T114" fmla="*/ 357 w 1253"/>
                <a:gd name="T115" fmla="*/ 338 h 822"/>
                <a:gd name="T116" fmla="*/ 423 w 1253"/>
                <a:gd name="T117" fmla="*/ 328 h 822"/>
                <a:gd name="T118" fmla="*/ 402 w 1253"/>
                <a:gd name="T119" fmla="*/ 359 h 822"/>
                <a:gd name="T120" fmla="*/ 298 w 1253"/>
                <a:gd name="T121" fmla="*/ 606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3" h="822">
                  <a:moveTo>
                    <a:pt x="755" y="9"/>
                  </a:moveTo>
                  <a:cubicBezTo>
                    <a:pt x="755" y="11"/>
                    <a:pt x="757" y="10"/>
                    <a:pt x="759" y="10"/>
                  </a:cubicBezTo>
                  <a:cubicBezTo>
                    <a:pt x="759" y="12"/>
                    <a:pt x="756" y="12"/>
                    <a:pt x="755" y="12"/>
                  </a:cubicBezTo>
                  <a:cubicBezTo>
                    <a:pt x="761" y="18"/>
                    <a:pt x="767" y="9"/>
                    <a:pt x="778" y="12"/>
                  </a:cubicBezTo>
                  <a:cubicBezTo>
                    <a:pt x="781" y="15"/>
                    <a:pt x="785" y="18"/>
                    <a:pt x="790" y="19"/>
                  </a:cubicBezTo>
                  <a:cubicBezTo>
                    <a:pt x="791" y="21"/>
                    <a:pt x="790" y="23"/>
                    <a:pt x="790" y="25"/>
                  </a:cubicBezTo>
                  <a:cubicBezTo>
                    <a:pt x="791" y="27"/>
                    <a:pt x="794" y="27"/>
                    <a:pt x="793" y="30"/>
                  </a:cubicBezTo>
                  <a:cubicBezTo>
                    <a:pt x="790" y="29"/>
                    <a:pt x="790" y="32"/>
                    <a:pt x="790" y="34"/>
                  </a:cubicBezTo>
                  <a:cubicBezTo>
                    <a:pt x="789" y="33"/>
                    <a:pt x="787" y="32"/>
                    <a:pt x="784" y="33"/>
                  </a:cubicBezTo>
                  <a:cubicBezTo>
                    <a:pt x="782" y="33"/>
                    <a:pt x="784" y="35"/>
                    <a:pt x="783" y="36"/>
                  </a:cubicBezTo>
                  <a:cubicBezTo>
                    <a:pt x="782" y="36"/>
                    <a:pt x="781" y="34"/>
                    <a:pt x="780" y="34"/>
                  </a:cubicBezTo>
                  <a:cubicBezTo>
                    <a:pt x="779" y="34"/>
                    <a:pt x="775" y="37"/>
                    <a:pt x="771" y="36"/>
                  </a:cubicBezTo>
                  <a:cubicBezTo>
                    <a:pt x="769" y="35"/>
                    <a:pt x="770" y="38"/>
                    <a:pt x="769" y="39"/>
                  </a:cubicBezTo>
                  <a:cubicBezTo>
                    <a:pt x="769" y="39"/>
                    <a:pt x="767" y="38"/>
                    <a:pt x="766" y="39"/>
                  </a:cubicBezTo>
                  <a:cubicBezTo>
                    <a:pt x="766" y="40"/>
                    <a:pt x="769" y="41"/>
                    <a:pt x="766" y="44"/>
                  </a:cubicBezTo>
                  <a:cubicBezTo>
                    <a:pt x="766" y="42"/>
                    <a:pt x="758" y="45"/>
                    <a:pt x="762" y="46"/>
                  </a:cubicBezTo>
                  <a:cubicBezTo>
                    <a:pt x="759" y="49"/>
                    <a:pt x="754" y="47"/>
                    <a:pt x="750" y="49"/>
                  </a:cubicBezTo>
                  <a:cubicBezTo>
                    <a:pt x="748" y="50"/>
                    <a:pt x="746" y="54"/>
                    <a:pt x="743" y="53"/>
                  </a:cubicBezTo>
                  <a:cubicBezTo>
                    <a:pt x="743" y="55"/>
                    <a:pt x="743" y="58"/>
                    <a:pt x="741" y="58"/>
                  </a:cubicBezTo>
                  <a:cubicBezTo>
                    <a:pt x="742" y="60"/>
                    <a:pt x="743" y="58"/>
                    <a:pt x="744" y="58"/>
                  </a:cubicBezTo>
                  <a:cubicBezTo>
                    <a:pt x="749" y="58"/>
                    <a:pt x="750" y="55"/>
                    <a:pt x="753" y="53"/>
                  </a:cubicBezTo>
                  <a:cubicBezTo>
                    <a:pt x="755" y="53"/>
                    <a:pt x="756" y="55"/>
                    <a:pt x="758" y="55"/>
                  </a:cubicBezTo>
                  <a:cubicBezTo>
                    <a:pt x="759" y="55"/>
                    <a:pt x="759" y="52"/>
                    <a:pt x="761" y="52"/>
                  </a:cubicBezTo>
                  <a:cubicBezTo>
                    <a:pt x="764" y="50"/>
                    <a:pt x="767" y="52"/>
                    <a:pt x="771" y="50"/>
                  </a:cubicBezTo>
                  <a:cubicBezTo>
                    <a:pt x="773" y="50"/>
                    <a:pt x="770" y="48"/>
                    <a:pt x="772" y="47"/>
                  </a:cubicBezTo>
                  <a:cubicBezTo>
                    <a:pt x="773" y="47"/>
                    <a:pt x="775" y="48"/>
                    <a:pt x="775" y="47"/>
                  </a:cubicBezTo>
                  <a:cubicBezTo>
                    <a:pt x="776" y="47"/>
                    <a:pt x="777" y="44"/>
                    <a:pt x="777" y="44"/>
                  </a:cubicBezTo>
                  <a:cubicBezTo>
                    <a:pt x="777" y="44"/>
                    <a:pt x="781" y="46"/>
                    <a:pt x="783" y="46"/>
                  </a:cubicBezTo>
                  <a:cubicBezTo>
                    <a:pt x="786" y="46"/>
                    <a:pt x="786" y="45"/>
                    <a:pt x="790" y="44"/>
                  </a:cubicBezTo>
                  <a:cubicBezTo>
                    <a:pt x="790" y="46"/>
                    <a:pt x="790" y="47"/>
                    <a:pt x="790" y="49"/>
                  </a:cubicBezTo>
                  <a:cubicBezTo>
                    <a:pt x="792" y="47"/>
                    <a:pt x="793" y="48"/>
                    <a:pt x="793" y="50"/>
                  </a:cubicBezTo>
                  <a:cubicBezTo>
                    <a:pt x="801" y="49"/>
                    <a:pt x="814" y="51"/>
                    <a:pt x="826" y="50"/>
                  </a:cubicBezTo>
                  <a:cubicBezTo>
                    <a:pt x="825" y="57"/>
                    <a:pt x="836" y="52"/>
                    <a:pt x="835" y="59"/>
                  </a:cubicBezTo>
                  <a:cubicBezTo>
                    <a:pt x="836" y="57"/>
                    <a:pt x="838" y="59"/>
                    <a:pt x="841" y="59"/>
                  </a:cubicBezTo>
                  <a:cubicBezTo>
                    <a:pt x="845" y="59"/>
                    <a:pt x="851" y="58"/>
                    <a:pt x="852" y="59"/>
                  </a:cubicBezTo>
                  <a:cubicBezTo>
                    <a:pt x="855" y="59"/>
                    <a:pt x="853" y="53"/>
                    <a:pt x="855" y="52"/>
                  </a:cubicBezTo>
                  <a:cubicBezTo>
                    <a:pt x="860" y="53"/>
                    <a:pt x="865" y="52"/>
                    <a:pt x="870" y="53"/>
                  </a:cubicBezTo>
                  <a:cubicBezTo>
                    <a:pt x="870" y="53"/>
                    <a:pt x="870" y="55"/>
                    <a:pt x="870" y="55"/>
                  </a:cubicBezTo>
                  <a:cubicBezTo>
                    <a:pt x="873" y="55"/>
                    <a:pt x="875" y="54"/>
                    <a:pt x="878" y="55"/>
                  </a:cubicBezTo>
                  <a:cubicBezTo>
                    <a:pt x="878" y="55"/>
                    <a:pt x="879" y="57"/>
                    <a:pt x="879" y="58"/>
                  </a:cubicBezTo>
                  <a:cubicBezTo>
                    <a:pt x="881" y="59"/>
                    <a:pt x="885" y="57"/>
                    <a:pt x="887" y="59"/>
                  </a:cubicBezTo>
                  <a:cubicBezTo>
                    <a:pt x="886" y="62"/>
                    <a:pt x="886" y="66"/>
                    <a:pt x="882" y="65"/>
                  </a:cubicBezTo>
                  <a:cubicBezTo>
                    <a:pt x="882" y="68"/>
                    <a:pt x="885" y="69"/>
                    <a:pt x="888" y="68"/>
                  </a:cubicBezTo>
                  <a:cubicBezTo>
                    <a:pt x="887" y="77"/>
                    <a:pt x="894" y="77"/>
                    <a:pt x="897" y="81"/>
                  </a:cubicBezTo>
                  <a:cubicBezTo>
                    <a:pt x="900" y="80"/>
                    <a:pt x="902" y="79"/>
                    <a:pt x="904" y="77"/>
                  </a:cubicBezTo>
                  <a:cubicBezTo>
                    <a:pt x="905" y="76"/>
                    <a:pt x="905" y="73"/>
                    <a:pt x="906" y="73"/>
                  </a:cubicBezTo>
                  <a:cubicBezTo>
                    <a:pt x="907" y="72"/>
                    <a:pt x="909" y="73"/>
                    <a:pt x="909" y="71"/>
                  </a:cubicBezTo>
                  <a:cubicBezTo>
                    <a:pt x="913" y="70"/>
                    <a:pt x="912" y="74"/>
                    <a:pt x="913" y="76"/>
                  </a:cubicBezTo>
                  <a:cubicBezTo>
                    <a:pt x="917" y="76"/>
                    <a:pt x="920" y="76"/>
                    <a:pt x="924" y="76"/>
                  </a:cubicBezTo>
                  <a:cubicBezTo>
                    <a:pt x="925" y="74"/>
                    <a:pt x="929" y="75"/>
                    <a:pt x="928" y="71"/>
                  </a:cubicBezTo>
                  <a:cubicBezTo>
                    <a:pt x="933" y="73"/>
                    <a:pt x="944" y="68"/>
                    <a:pt x="944" y="74"/>
                  </a:cubicBezTo>
                  <a:cubicBezTo>
                    <a:pt x="949" y="74"/>
                    <a:pt x="947" y="69"/>
                    <a:pt x="953" y="71"/>
                  </a:cubicBezTo>
                  <a:cubicBezTo>
                    <a:pt x="953" y="70"/>
                    <a:pt x="951" y="70"/>
                    <a:pt x="950" y="70"/>
                  </a:cubicBezTo>
                  <a:cubicBezTo>
                    <a:pt x="952" y="68"/>
                    <a:pt x="951" y="66"/>
                    <a:pt x="953" y="65"/>
                  </a:cubicBezTo>
                  <a:cubicBezTo>
                    <a:pt x="957" y="65"/>
                    <a:pt x="956" y="60"/>
                    <a:pt x="962" y="62"/>
                  </a:cubicBezTo>
                  <a:cubicBezTo>
                    <a:pt x="964" y="62"/>
                    <a:pt x="962" y="60"/>
                    <a:pt x="962" y="61"/>
                  </a:cubicBezTo>
                  <a:cubicBezTo>
                    <a:pt x="965" y="57"/>
                    <a:pt x="969" y="60"/>
                    <a:pt x="974" y="59"/>
                  </a:cubicBezTo>
                  <a:cubicBezTo>
                    <a:pt x="973" y="67"/>
                    <a:pt x="982" y="57"/>
                    <a:pt x="980" y="64"/>
                  </a:cubicBezTo>
                  <a:cubicBezTo>
                    <a:pt x="987" y="64"/>
                    <a:pt x="991" y="63"/>
                    <a:pt x="996" y="62"/>
                  </a:cubicBezTo>
                  <a:cubicBezTo>
                    <a:pt x="997" y="66"/>
                    <a:pt x="990" y="63"/>
                    <a:pt x="992" y="68"/>
                  </a:cubicBezTo>
                  <a:cubicBezTo>
                    <a:pt x="993" y="71"/>
                    <a:pt x="998" y="70"/>
                    <a:pt x="1001" y="70"/>
                  </a:cubicBezTo>
                  <a:cubicBezTo>
                    <a:pt x="1006" y="70"/>
                    <a:pt x="1011" y="70"/>
                    <a:pt x="1015" y="68"/>
                  </a:cubicBezTo>
                  <a:cubicBezTo>
                    <a:pt x="1017" y="74"/>
                    <a:pt x="1024" y="74"/>
                    <a:pt x="1026" y="79"/>
                  </a:cubicBezTo>
                  <a:cubicBezTo>
                    <a:pt x="1029" y="77"/>
                    <a:pt x="1030" y="80"/>
                    <a:pt x="1033" y="80"/>
                  </a:cubicBezTo>
                  <a:cubicBezTo>
                    <a:pt x="1042" y="81"/>
                    <a:pt x="1053" y="79"/>
                    <a:pt x="1061" y="80"/>
                  </a:cubicBezTo>
                  <a:cubicBezTo>
                    <a:pt x="1065" y="81"/>
                    <a:pt x="1068" y="85"/>
                    <a:pt x="1072" y="83"/>
                  </a:cubicBezTo>
                  <a:cubicBezTo>
                    <a:pt x="1071" y="86"/>
                    <a:pt x="1073" y="86"/>
                    <a:pt x="1075" y="86"/>
                  </a:cubicBezTo>
                  <a:cubicBezTo>
                    <a:pt x="1075" y="88"/>
                    <a:pt x="1075" y="90"/>
                    <a:pt x="1075" y="92"/>
                  </a:cubicBezTo>
                  <a:cubicBezTo>
                    <a:pt x="1074" y="95"/>
                    <a:pt x="1080" y="92"/>
                    <a:pt x="1081" y="93"/>
                  </a:cubicBezTo>
                  <a:cubicBezTo>
                    <a:pt x="1082" y="95"/>
                    <a:pt x="1081" y="93"/>
                    <a:pt x="1084" y="93"/>
                  </a:cubicBezTo>
                  <a:cubicBezTo>
                    <a:pt x="1084" y="93"/>
                    <a:pt x="1084" y="95"/>
                    <a:pt x="1085" y="95"/>
                  </a:cubicBezTo>
                  <a:cubicBezTo>
                    <a:pt x="1087" y="95"/>
                    <a:pt x="1103" y="97"/>
                    <a:pt x="1104" y="95"/>
                  </a:cubicBezTo>
                  <a:cubicBezTo>
                    <a:pt x="1104" y="95"/>
                    <a:pt x="1104" y="93"/>
                    <a:pt x="1104" y="93"/>
                  </a:cubicBezTo>
                  <a:cubicBezTo>
                    <a:pt x="1106" y="93"/>
                    <a:pt x="1108" y="95"/>
                    <a:pt x="1109" y="95"/>
                  </a:cubicBezTo>
                  <a:cubicBezTo>
                    <a:pt x="1110" y="94"/>
                    <a:pt x="1113" y="92"/>
                    <a:pt x="1113" y="95"/>
                  </a:cubicBezTo>
                  <a:cubicBezTo>
                    <a:pt x="1116" y="92"/>
                    <a:pt x="1121" y="91"/>
                    <a:pt x="1125" y="90"/>
                  </a:cubicBezTo>
                  <a:cubicBezTo>
                    <a:pt x="1124" y="95"/>
                    <a:pt x="1126" y="97"/>
                    <a:pt x="1127" y="101"/>
                  </a:cubicBezTo>
                  <a:cubicBezTo>
                    <a:pt x="1133" y="101"/>
                    <a:pt x="1135" y="103"/>
                    <a:pt x="1140" y="101"/>
                  </a:cubicBezTo>
                  <a:cubicBezTo>
                    <a:pt x="1140" y="98"/>
                    <a:pt x="1139" y="98"/>
                    <a:pt x="1137" y="98"/>
                  </a:cubicBezTo>
                  <a:cubicBezTo>
                    <a:pt x="1138" y="96"/>
                    <a:pt x="1139" y="94"/>
                    <a:pt x="1138" y="92"/>
                  </a:cubicBezTo>
                  <a:cubicBezTo>
                    <a:pt x="1142" y="89"/>
                    <a:pt x="1151" y="90"/>
                    <a:pt x="1153" y="93"/>
                  </a:cubicBezTo>
                  <a:cubicBezTo>
                    <a:pt x="1160" y="94"/>
                    <a:pt x="1166" y="93"/>
                    <a:pt x="1173" y="93"/>
                  </a:cubicBezTo>
                  <a:cubicBezTo>
                    <a:pt x="1175" y="94"/>
                    <a:pt x="1179" y="97"/>
                    <a:pt x="1180" y="93"/>
                  </a:cubicBezTo>
                  <a:cubicBezTo>
                    <a:pt x="1183" y="95"/>
                    <a:pt x="1183" y="97"/>
                    <a:pt x="1187" y="98"/>
                  </a:cubicBezTo>
                  <a:cubicBezTo>
                    <a:pt x="1189" y="98"/>
                    <a:pt x="1190" y="101"/>
                    <a:pt x="1190" y="101"/>
                  </a:cubicBezTo>
                  <a:cubicBezTo>
                    <a:pt x="1191" y="101"/>
                    <a:pt x="1192" y="100"/>
                    <a:pt x="1192" y="99"/>
                  </a:cubicBezTo>
                  <a:cubicBezTo>
                    <a:pt x="1194" y="100"/>
                    <a:pt x="1192" y="101"/>
                    <a:pt x="1193" y="102"/>
                  </a:cubicBezTo>
                  <a:cubicBezTo>
                    <a:pt x="1194" y="103"/>
                    <a:pt x="1196" y="102"/>
                    <a:pt x="1196" y="102"/>
                  </a:cubicBezTo>
                  <a:cubicBezTo>
                    <a:pt x="1197" y="103"/>
                    <a:pt x="1200" y="104"/>
                    <a:pt x="1204" y="105"/>
                  </a:cubicBezTo>
                  <a:cubicBezTo>
                    <a:pt x="1206" y="106"/>
                    <a:pt x="1210" y="107"/>
                    <a:pt x="1213" y="108"/>
                  </a:cubicBezTo>
                  <a:cubicBezTo>
                    <a:pt x="1213" y="108"/>
                    <a:pt x="1214" y="111"/>
                    <a:pt x="1214" y="111"/>
                  </a:cubicBezTo>
                  <a:cubicBezTo>
                    <a:pt x="1215" y="111"/>
                    <a:pt x="1216" y="111"/>
                    <a:pt x="1217" y="111"/>
                  </a:cubicBezTo>
                  <a:cubicBezTo>
                    <a:pt x="1218" y="112"/>
                    <a:pt x="1217" y="114"/>
                    <a:pt x="1217" y="114"/>
                  </a:cubicBezTo>
                  <a:cubicBezTo>
                    <a:pt x="1217" y="115"/>
                    <a:pt x="1220" y="114"/>
                    <a:pt x="1220" y="114"/>
                  </a:cubicBezTo>
                  <a:cubicBezTo>
                    <a:pt x="1221" y="116"/>
                    <a:pt x="1218" y="121"/>
                    <a:pt x="1224" y="119"/>
                  </a:cubicBezTo>
                  <a:cubicBezTo>
                    <a:pt x="1224" y="122"/>
                    <a:pt x="1224" y="125"/>
                    <a:pt x="1224" y="129"/>
                  </a:cubicBezTo>
                  <a:cubicBezTo>
                    <a:pt x="1230" y="129"/>
                    <a:pt x="1234" y="127"/>
                    <a:pt x="1235" y="123"/>
                  </a:cubicBezTo>
                  <a:cubicBezTo>
                    <a:pt x="1239" y="125"/>
                    <a:pt x="1244" y="124"/>
                    <a:pt x="1248" y="126"/>
                  </a:cubicBezTo>
                  <a:cubicBezTo>
                    <a:pt x="1249" y="126"/>
                    <a:pt x="1248" y="129"/>
                    <a:pt x="1248" y="129"/>
                  </a:cubicBezTo>
                  <a:cubicBezTo>
                    <a:pt x="1249" y="130"/>
                    <a:pt x="1252" y="128"/>
                    <a:pt x="1253" y="129"/>
                  </a:cubicBezTo>
                  <a:cubicBezTo>
                    <a:pt x="1252" y="130"/>
                    <a:pt x="1249" y="130"/>
                    <a:pt x="1250" y="133"/>
                  </a:cubicBezTo>
                  <a:cubicBezTo>
                    <a:pt x="1247" y="134"/>
                    <a:pt x="1247" y="132"/>
                    <a:pt x="1245" y="132"/>
                  </a:cubicBezTo>
                  <a:cubicBezTo>
                    <a:pt x="1244" y="133"/>
                    <a:pt x="1244" y="135"/>
                    <a:pt x="1241" y="135"/>
                  </a:cubicBezTo>
                  <a:cubicBezTo>
                    <a:pt x="1241" y="137"/>
                    <a:pt x="1245" y="136"/>
                    <a:pt x="1244" y="141"/>
                  </a:cubicBezTo>
                  <a:cubicBezTo>
                    <a:pt x="1238" y="136"/>
                    <a:pt x="1243" y="143"/>
                    <a:pt x="1239" y="144"/>
                  </a:cubicBezTo>
                  <a:cubicBezTo>
                    <a:pt x="1238" y="144"/>
                    <a:pt x="1237" y="145"/>
                    <a:pt x="1236" y="147"/>
                  </a:cubicBezTo>
                  <a:cubicBezTo>
                    <a:pt x="1234" y="146"/>
                    <a:pt x="1233" y="146"/>
                    <a:pt x="1232" y="145"/>
                  </a:cubicBezTo>
                  <a:cubicBezTo>
                    <a:pt x="1231" y="145"/>
                    <a:pt x="1230" y="143"/>
                    <a:pt x="1229" y="142"/>
                  </a:cubicBezTo>
                  <a:cubicBezTo>
                    <a:pt x="1227" y="141"/>
                    <a:pt x="1225" y="142"/>
                    <a:pt x="1223" y="141"/>
                  </a:cubicBezTo>
                  <a:cubicBezTo>
                    <a:pt x="1222" y="140"/>
                    <a:pt x="1221" y="138"/>
                    <a:pt x="1220" y="138"/>
                  </a:cubicBezTo>
                  <a:cubicBezTo>
                    <a:pt x="1218" y="137"/>
                    <a:pt x="1216" y="138"/>
                    <a:pt x="1214" y="138"/>
                  </a:cubicBezTo>
                  <a:cubicBezTo>
                    <a:pt x="1214" y="138"/>
                    <a:pt x="1214" y="136"/>
                    <a:pt x="1213" y="136"/>
                  </a:cubicBezTo>
                  <a:cubicBezTo>
                    <a:pt x="1211" y="136"/>
                    <a:pt x="1209" y="131"/>
                    <a:pt x="1207" y="135"/>
                  </a:cubicBezTo>
                  <a:cubicBezTo>
                    <a:pt x="1205" y="135"/>
                    <a:pt x="1205" y="132"/>
                    <a:pt x="1205" y="130"/>
                  </a:cubicBezTo>
                  <a:cubicBezTo>
                    <a:pt x="1202" y="130"/>
                    <a:pt x="1199" y="130"/>
                    <a:pt x="1196" y="130"/>
                  </a:cubicBezTo>
                  <a:cubicBezTo>
                    <a:pt x="1193" y="131"/>
                    <a:pt x="1196" y="134"/>
                    <a:pt x="1196" y="133"/>
                  </a:cubicBezTo>
                  <a:cubicBezTo>
                    <a:pt x="1196" y="135"/>
                    <a:pt x="1193" y="136"/>
                    <a:pt x="1193" y="139"/>
                  </a:cubicBezTo>
                  <a:cubicBezTo>
                    <a:pt x="1187" y="139"/>
                    <a:pt x="1186" y="144"/>
                    <a:pt x="1178" y="142"/>
                  </a:cubicBezTo>
                  <a:cubicBezTo>
                    <a:pt x="1177" y="143"/>
                    <a:pt x="1177" y="146"/>
                    <a:pt x="1174" y="145"/>
                  </a:cubicBezTo>
                  <a:cubicBezTo>
                    <a:pt x="1175" y="147"/>
                    <a:pt x="1178" y="146"/>
                    <a:pt x="1180" y="147"/>
                  </a:cubicBezTo>
                  <a:cubicBezTo>
                    <a:pt x="1182" y="147"/>
                    <a:pt x="1182" y="149"/>
                    <a:pt x="1184" y="150"/>
                  </a:cubicBezTo>
                  <a:cubicBezTo>
                    <a:pt x="1183" y="154"/>
                    <a:pt x="1183" y="153"/>
                    <a:pt x="1186" y="156"/>
                  </a:cubicBezTo>
                  <a:cubicBezTo>
                    <a:pt x="1187" y="159"/>
                    <a:pt x="1191" y="159"/>
                    <a:pt x="1193" y="162"/>
                  </a:cubicBezTo>
                  <a:cubicBezTo>
                    <a:pt x="1193" y="162"/>
                    <a:pt x="1189" y="166"/>
                    <a:pt x="1189" y="166"/>
                  </a:cubicBezTo>
                  <a:cubicBezTo>
                    <a:pt x="1185" y="167"/>
                    <a:pt x="1185" y="163"/>
                    <a:pt x="1183" y="163"/>
                  </a:cubicBezTo>
                  <a:cubicBezTo>
                    <a:pt x="1183" y="163"/>
                    <a:pt x="1185" y="166"/>
                    <a:pt x="1183" y="166"/>
                  </a:cubicBezTo>
                  <a:cubicBezTo>
                    <a:pt x="1179" y="166"/>
                    <a:pt x="1171" y="166"/>
                    <a:pt x="1167" y="167"/>
                  </a:cubicBezTo>
                  <a:cubicBezTo>
                    <a:pt x="1164" y="168"/>
                    <a:pt x="1159" y="170"/>
                    <a:pt x="1159" y="173"/>
                  </a:cubicBezTo>
                  <a:cubicBezTo>
                    <a:pt x="1153" y="172"/>
                    <a:pt x="1152" y="177"/>
                    <a:pt x="1147" y="178"/>
                  </a:cubicBezTo>
                  <a:cubicBezTo>
                    <a:pt x="1146" y="179"/>
                    <a:pt x="1146" y="180"/>
                    <a:pt x="1144" y="181"/>
                  </a:cubicBezTo>
                  <a:cubicBezTo>
                    <a:pt x="1143" y="182"/>
                    <a:pt x="1141" y="184"/>
                    <a:pt x="1140" y="184"/>
                  </a:cubicBezTo>
                  <a:cubicBezTo>
                    <a:pt x="1139" y="184"/>
                    <a:pt x="1137" y="185"/>
                    <a:pt x="1137" y="187"/>
                  </a:cubicBezTo>
                  <a:cubicBezTo>
                    <a:pt x="1132" y="186"/>
                    <a:pt x="1124" y="189"/>
                    <a:pt x="1122" y="185"/>
                  </a:cubicBezTo>
                  <a:cubicBezTo>
                    <a:pt x="1121" y="187"/>
                    <a:pt x="1117" y="186"/>
                    <a:pt x="1118" y="190"/>
                  </a:cubicBezTo>
                  <a:cubicBezTo>
                    <a:pt x="1109" y="190"/>
                    <a:pt x="1108" y="190"/>
                    <a:pt x="1100" y="190"/>
                  </a:cubicBezTo>
                  <a:cubicBezTo>
                    <a:pt x="1099" y="190"/>
                    <a:pt x="1098" y="191"/>
                    <a:pt x="1097" y="191"/>
                  </a:cubicBezTo>
                  <a:cubicBezTo>
                    <a:pt x="1096" y="192"/>
                    <a:pt x="1093" y="193"/>
                    <a:pt x="1093" y="196"/>
                  </a:cubicBezTo>
                  <a:cubicBezTo>
                    <a:pt x="1092" y="200"/>
                    <a:pt x="1086" y="198"/>
                    <a:pt x="1087" y="205"/>
                  </a:cubicBezTo>
                  <a:cubicBezTo>
                    <a:pt x="1086" y="209"/>
                    <a:pt x="1090" y="209"/>
                    <a:pt x="1093" y="210"/>
                  </a:cubicBezTo>
                  <a:cubicBezTo>
                    <a:pt x="1092" y="214"/>
                    <a:pt x="1091" y="218"/>
                    <a:pt x="1087" y="218"/>
                  </a:cubicBezTo>
                  <a:cubicBezTo>
                    <a:pt x="1087" y="221"/>
                    <a:pt x="1086" y="222"/>
                    <a:pt x="1084" y="222"/>
                  </a:cubicBezTo>
                  <a:cubicBezTo>
                    <a:pt x="1084" y="224"/>
                    <a:pt x="1084" y="226"/>
                    <a:pt x="1084" y="228"/>
                  </a:cubicBezTo>
                  <a:cubicBezTo>
                    <a:pt x="1084" y="231"/>
                    <a:pt x="1086" y="227"/>
                    <a:pt x="1087" y="230"/>
                  </a:cubicBezTo>
                  <a:cubicBezTo>
                    <a:pt x="1088" y="233"/>
                    <a:pt x="1084" y="232"/>
                    <a:pt x="1084" y="233"/>
                  </a:cubicBezTo>
                  <a:cubicBezTo>
                    <a:pt x="1083" y="233"/>
                    <a:pt x="1083" y="237"/>
                    <a:pt x="1082" y="237"/>
                  </a:cubicBezTo>
                  <a:cubicBezTo>
                    <a:pt x="1081" y="238"/>
                    <a:pt x="1076" y="237"/>
                    <a:pt x="1075" y="239"/>
                  </a:cubicBezTo>
                  <a:cubicBezTo>
                    <a:pt x="1074" y="240"/>
                    <a:pt x="1076" y="244"/>
                    <a:pt x="1075" y="245"/>
                  </a:cubicBezTo>
                  <a:cubicBezTo>
                    <a:pt x="1073" y="245"/>
                    <a:pt x="1074" y="242"/>
                    <a:pt x="1073" y="242"/>
                  </a:cubicBezTo>
                  <a:cubicBezTo>
                    <a:pt x="1072" y="241"/>
                    <a:pt x="1069" y="243"/>
                    <a:pt x="1072" y="249"/>
                  </a:cubicBezTo>
                  <a:cubicBezTo>
                    <a:pt x="1069" y="248"/>
                    <a:pt x="1070" y="251"/>
                    <a:pt x="1069" y="252"/>
                  </a:cubicBezTo>
                  <a:cubicBezTo>
                    <a:pt x="1068" y="252"/>
                    <a:pt x="1066" y="251"/>
                    <a:pt x="1066" y="252"/>
                  </a:cubicBezTo>
                  <a:cubicBezTo>
                    <a:pt x="1065" y="253"/>
                    <a:pt x="1066" y="256"/>
                    <a:pt x="1063" y="255"/>
                  </a:cubicBezTo>
                  <a:cubicBezTo>
                    <a:pt x="1063" y="258"/>
                    <a:pt x="1061" y="258"/>
                    <a:pt x="1061" y="261"/>
                  </a:cubicBezTo>
                  <a:cubicBezTo>
                    <a:pt x="1059" y="261"/>
                    <a:pt x="1056" y="260"/>
                    <a:pt x="1055" y="262"/>
                  </a:cubicBezTo>
                  <a:cubicBezTo>
                    <a:pt x="1053" y="262"/>
                    <a:pt x="1056" y="260"/>
                    <a:pt x="1055" y="258"/>
                  </a:cubicBezTo>
                  <a:cubicBezTo>
                    <a:pt x="1056" y="258"/>
                    <a:pt x="1054" y="257"/>
                    <a:pt x="1054" y="256"/>
                  </a:cubicBezTo>
                  <a:cubicBezTo>
                    <a:pt x="1054" y="255"/>
                    <a:pt x="1054" y="254"/>
                    <a:pt x="1054" y="253"/>
                  </a:cubicBezTo>
                  <a:cubicBezTo>
                    <a:pt x="1053" y="253"/>
                    <a:pt x="1052" y="251"/>
                    <a:pt x="1051" y="250"/>
                  </a:cubicBezTo>
                  <a:cubicBezTo>
                    <a:pt x="1050" y="250"/>
                    <a:pt x="1050" y="249"/>
                    <a:pt x="1048" y="249"/>
                  </a:cubicBezTo>
                  <a:cubicBezTo>
                    <a:pt x="1050" y="247"/>
                    <a:pt x="1050" y="243"/>
                    <a:pt x="1050" y="240"/>
                  </a:cubicBezTo>
                  <a:cubicBezTo>
                    <a:pt x="1049" y="238"/>
                    <a:pt x="1048" y="238"/>
                    <a:pt x="1048" y="236"/>
                  </a:cubicBezTo>
                  <a:cubicBezTo>
                    <a:pt x="1047" y="230"/>
                    <a:pt x="1049" y="224"/>
                    <a:pt x="1048" y="219"/>
                  </a:cubicBezTo>
                  <a:cubicBezTo>
                    <a:pt x="1053" y="224"/>
                    <a:pt x="1049" y="217"/>
                    <a:pt x="1051" y="213"/>
                  </a:cubicBezTo>
                  <a:cubicBezTo>
                    <a:pt x="1051" y="213"/>
                    <a:pt x="1053" y="218"/>
                    <a:pt x="1054" y="215"/>
                  </a:cubicBezTo>
                  <a:cubicBezTo>
                    <a:pt x="1054" y="214"/>
                    <a:pt x="1054" y="213"/>
                    <a:pt x="1054" y="212"/>
                  </a:cubicBezTo>
                  <a:cubicBezTo>
                    <a:pt x="1055" y="210"/>
                    <a:pt x="1061" y="206"/>
                    <a:pt x="1063" y="205"/>
                  </a:cubicBezTo>
                  <a:cubicBezTo>
                    <a:pt x="1063" y="204"/>
                    <a:pt x="1065" y="204"/>
                    <a:pt x="1064" y="203"/>
                  </a:cubicBezTo>
                  <a:cubicBezTo>
                    <a:pt x="1062" y="201"/>
                    <a:pt x="1065" y="202"/>
                    <a:pt x="1067" y="202"/>
                  </a:cubicBezTo>
                  <a:cubicBezTo>
                    <a:pt x="1070" y="200"/>
                    <a:pt x="1071" y="198"/>
                    <a:pt x="1070" y="194"/>
                  </a:cubicBezTo>
                  <a:cubicBezTo>
                    <a:pt x="1071" y="194"/>
                    <a:pt x="1076" y="192"/>
                    <a:pt x="1075" y="191"/>
                  </a:cubicBezTo>
                  <a:cubicBezTo>
                    <a:pt x="1075" y="191"/>
                    <a:pt x="1073" y="191"/>
                    <a:pt x="1073" y="191"/>
                  </a:cubicBezTo>
                  <a:cubicBezTo>
                    <a:pt x="1073" y="191"/>
                    <a:pt x="1075" y="188"/>
                    <a:pt x="1075" y="188"/>
                  </a:cubicBezTo>
                  <a:cubicBezTo>
                    <a:pt x="1076" y="188"/>
                    <a:pt x="1078" y="192"/>
                    <a:pt x="1078" y="185"/>
                  </a:cubicBezTo>
                  <a:cubicBezTo>
                    <a:pt x="1080" y="185"/>
                    <a:pt x="1083" y="185"/>
                    <a:pt x="1085" y="184"/>
                  </a:cubicBezTo>
                  <a:cubicBezTo>
                    <a:pt x="1086" y="183"/>
                    <a:pt x="1086" y="181"/>
                    <a:pt x="1087" y="181"/>
                  </a:cubicBezTo>
                  <a:cubicBezTo>
                    <a:pt x="1087" y="180"/>
                    <a:pt x="1089" y="181"/>
                    <a:pt x="1090" y="181"/>
                  </a:cubicBezTo>
                  <a:cubicBezTo>
                    <a:pt x="1090" y="180"/>
                    <a:pt x="1092" y="179"/>
                    <a:pt x="1093" y="178"/>
                  </a:cubicBezTo>
                  <a:cubicBezTo>
                    <a:pt x="1093" y="177"/>
                    <a:pt x="1094" y="178"/>
                    <a:pt x="1094" y="176"/>
                  </a:cubicBezTo>
                  <a:cubicBezTo>
                    <a:pt x="1094" y="175"/>
                    <a:pt x="1096" y="170"/>
                    <a:pt x="1098" y="173"/>
                  </a:cubicBezTo>
                  <a:cubicBezTo>
                    <a:pt x="1098" y="171"/>
                    <a:pt x="1098" y="168"/>
                    <a:pt x="1098" y="166"/>
                  </a:cubicBezTo>
                  <a:cubicBezTo>
                    <a:pt x="1095" y="165"/>
                    <a:pt x="1093" y="166"/>
                    <a:pt x="1091" y="167"/>
                  </a:cubicBezTo>
                  <a:cubicBezTo>
                    <a:pt x="1090" y="169"/>
                    <a:pt x="1089" y="169"/>
                    <a:pt x="1088" y="170"/>
                  </a:cubicBezTo>
                  <a:cubicBezTo>
                    <a:pt x="1087" y="171"/>
                    <a:pt x="1087" y="170"/>
                    <a:pt x="1087" y="172"/>
                  </a:cubicBezTo>
                  <a:cubicBezTo>
                    <a:pt x="1086" y="175"/>
                    <a:pt x="1081" y="174"/>
                    <a:pt x="1081" y="178"/>
                  </a:cubicBezTo>
                  <a:cubicBezTo>
                    <a:pt x="1078" y="177"/>
                    <a:pt x="1076" y="178"/>
                    <a:pt x="1076" y="181"/>
                  </a:cubicBezTo>
                  <a:cubicBezTo>
                    <a:pt x="1074" y="181"/>
                    <a:pt x="1075" y="178"/>
                    <a:pt x="1075" y="178"/>
                  </a:cubicBezTo>
                  <a:cubicBezTo>
                    <a:pt x="1074" y="178"/>
                    <a:pt x="1072" y="178"/>
                    <a:pt x="1072" y="178"/>
                  </a:cubicBezTo>
                  <a:cubicBezTo>
                    <a:pt x="1071" y="177"/>
                    <a:pt x="1072" y="175"/>
                    <a:pt x="1072" y="173"/>
                  </a:cubicBezTo>
                  <a:cubicBezTo>
                    <a:pt x="1066" y="174"/>
                    <a:pt x="1061" y="172"/>
                    <a:pt x="1057" y="173"/>
                  </a:cubicBezTo>
                  <a:cubicBezTo>
                    <a:pt x="1055" y="174"/>
                    <a:pt x="1057" y="176"/>
                    <a:pt x="1055" y="176"/>
                  </a:cubicBezTo>
                  <a:cubicBezTo>
                    <a:pt x="1053" y="178"/>
                    <a:pt x="1051" y="177"/>
                    <a:pt x="1050" y="178"/>
                  </a:cubicBezTo>
                  <a:cubicBezTo>
                    <a:pt x="1047" y="179"/>
                    <a:pt x="1047" y="180"/>
                    <a:pt x="1045" y="182"/>
                  </a:cubicBezTo>
                  <a:cubicBezTo>
                    <a:pt x="1044" y="184"/>
                    <a:pt x="1043" y="185"/>
                    <a:pt x="1041" y="185"/>
                  </a:cubicBezTo>
                  <a:cubicBezTo>
                    <a:pt x="1039" y="189"/>
                    <a:pt x="1043" y="189"/>
                    <a:pt x="1042" y="193"/>
                  </a:cubicBezTo>
                  <a:cubicBezTo>
                    <a:pt x="1040" y="193"/>
                    <a:pt x="1039" y="195"/>
                    <a:pt x="1039" y="197"/>
                  </a:cubicBezTo>
                  <a:cubicBezTo>
                    <a:pt x="1033" y="196"/>
                    <a:pt x="1032" y="199"/>
                    <a:pt x="1026" y="199"/>
                  </a:cubicBezTo>
                  <a:cubicBezTo>
                    <a:pt x="1024" y="197"/>
                    <a:pt x="1025" y="196"/>
                    <a:pt x="1026" y="194"/>
                  </a:cubicBezTo>
                  <a:cubicBezTo>
                    <a:pt x="1023" y="195"/>
                    <a:pt x="1023" y="193"/>
                    <a:pt x="1023" y="191"/>
                  </a:cubicBezTo>
                  <a:cubicBezTo>
                    <a:pt x="1021" y="191"/>
                    <a:pt x="1017" y="192"/>
                    <a:pt x="1017" y="190"/>
                  </a:cubicBezTo>
                  <a:cubicBezTo>
                    <a:pt x="1010" y="194"/>
                    <a:pt x="1001" y="196"/>
                    <a:pt x="992" y="197"/>
                  </a:cubicBezTo>
                  <a:cubicBezTo>
                    <a:pt x="991" y="195"/>
                    <a:pt x="987" y="196"/>
                    <a:pt x="989" y="191"/>
                  </a:cubicBezTo>
                  <a:cubicBezTo>
                    <a:pt x="987" y="191"/>
                    <a:pt x="985" y="191"/>
                    <a:pt x="983" y="191"/>
                  </a:cubicBezTo>
                  <a:cubicBezTo>
                    <a:pt x="977" y="193"/>
                    <a:pt x="972" y="194"/>
                    <a:pt x="967" y="197"/>
                  </a:cubicBezTo>
                  <a:cubicBezTo>
                    <a:pt x="963" y="199"/>
                    <a:pt x="959" y="203"/>
                    <a:pt x="955" y="205"/>
                  </a:cubicBezTo>
                  <a:cubicBezTo>
                    <a:pt x="955" y="207"/>
                    <a:pt x="954" y="209"/>
                    <a:pt x="952" y="209"/>
                  </a:cubicBezTo>
                  <a:cubicBezTo>
                    <a:pt x="953" y="213"/>
                    <a:pt x="950" y="213"/>
                    <a:pt x="950" y="216"/>
                  </a:cubicBezTo>
                  <a:cubicBezTo>
                    <a:pt x="947" y="214"/>
                    <a:pt x="944" y="222"/>
                    <a:pt x="943" y="221"/>
                  </a:cubicBezTo>
                  <a:cubicBezTo>
                    <a:pt x="940" y="218"/>
                    <a:pt x="942" y="222"/>
                    <a:pt x="938" y="222"/>
                  </a:cubicBezTo>
                  <a:cubicBezTo>
                    <a:pt x="936" y="222"/>
                    <a:pt x="936" y="223"/>
                    <a:pt x="935" y="225"/>
                  </a:cubicBezTo>
                  <a:cubicBezTo>
                    <a:pt x="928" y="223"/>
                    <a:pt x="931" y="230"/>
                    <a:pt x="925" y="230"/>
                  </a:cubicBezTo>
                  <a:cubicBezTo>
                    <a:pt x="926" y="231"/>
                    <a:pt x="930" y="237"/>
                    <a:pt x="931" y="234"/>
                  </a:cubicBezTo>
                  <a:cubicBezTo>
                    <a:pt x="933" y="235"/>
                    <a:pt x="932" y="238"/>
                    <a:pt x="932" y="240"/>
                  </a:cubicBezTo>
                  <a:cubicBezTo>
                    <a:pt x="935" y="239"/>
                    <a:pt x="937" y="242"/>
                    <a:pt x="937" y="242"/>
                  </a:cubicBezTo>
                  <a:cubicBezTo>
                    <a:pt x="938" y="242"/>
                    <a:pt x="940" y="239"/>
                    <a:pt x="943" y="240"/>
                  </a:cubicBezTo>
                  <a:cubicBezTo>
                    <a:pt x="943" y="240"/>
                    <a:pt x="945" y="241"/>
                    <a:pt x="944" y="242"/>
                  </a:cubicBezTo>
                  <a:cubicBezTo>
                    <a:pt x="946" y="241"/>
                    <a:pt x="948" y="237"/>
                    <a:pt x="949" y="240"/>
                  </a:cubicBezTo>
                  <a:cubicBezTo>
                    <a:pt x="950" y="240"/>
                    <a:pt x="950" y="238"/>
                    <a:pt x="950" y="237"/>
                  </a:cubicBezTo>
                  <a:cubicBezTo>
                    <a:pt x="953" y="238"/>
                    <a:pt x="953" y="248"/>
                    <a:pt x="956" y="243"/>
                  </a:cubicBezTo>
                  <a:cubicBezTo>
                    <a:pt x="960" y="242"/>
                    <a:pt x="955" y="250"/>
                    <a:pt x="961" y="247"/>
                  </a:cubicBezTo>
                  <a:cubicBezTo>
                    <a:pt x="961" y="249"/>
                    <a:pt x="958" y="248"/>
                    <a:pt x="958" y="249"/>
                  </a:cubicBezTo>
                  <a:cubicBezTo>
                    <a:pt x="957" y="249"/>
                    <a:pt x="960" y="253"/>
                    <a:pt x="959" y="255"/>
                  </a:cubicBezTo>
                  <a:cubicBezTo>
                    <a:pt x="959" y="255"/>
                    <a:pt x="958" y="255"/>
                    <a:pt x="958" y="256"/>
                  </a:cubicBezTo>
                  <a:cubicBezTo>
                    <a:pt x="958" y="257"/>
                    <a:pt x="956" y="258"/>
                    <a:pt x="956" y="259"/>
                  </a:cubicBezTo>
                  <a:cubicBezTo>
                    <a:pt x="955" y="264"/>
                    <a:pt x="958" y="273"/>
                    <a:pt x="953" y="268"/>
                  </a:cubicBezTo>
                  <a:cubicBezTo>
                    <a:pt x="955" y="281"/>
                    <a:pt x="948" y="287"/>
                    <a:pt x="946" y="296"/>
                  </a:cubicBezTo>
                  <a:cubicBezTo>
                    <a:pt x="944" y="298"/>
                    <a:pt x="943" y="297"/>
                    <a:pt x="941" y="296"/>
                  </a:cubicBezTo>
                  <a:cubicBezTo>
                    <a:pt x="941" y="298"/>
                    <a:pt x="942" y="300"/>
                    <a:pt x="941" y="301"/>
                  </a:cubicBezTo>
                  <a:cubicBezTo>
                    <a:pt x="941" y="302"/>
                    <a:pt x="938" y="301"/>
                    <a:pt x="937" y="302"/>
                  </a:cubicBezTo>
                  <a:cubicBezTo>
                    <a:pt x="936" y="303"/>
                    <a:pt x="937" y="305"/>
                    <a:pt x="937" y="305"/>
                  </a:cubicBezTo>
                  <a:cubicBezTo>
                    <a:pt x="936" y="306"/>
                    <a:pt x="934" y="305"/>
                    <a:pt x="934" y="305"/>
                  </a:cubicBezTo>
                  <a:cubicBezTo>
                    <a:pt x="933" y="306"/>
                    <a:pt x="935" y="307"/>
                    <a:pt x="935" y="307"/>
                  </a:cubicBezTo>
                  <a:cubicBezTo>
                    <a:pt x="934" y="308"/>
                    <a:pt x="932" y="308"/>
                    <a:pt x="931" y="310"/>
                  </a:cubicBezTo>
                  <a:cubicBezTo>
                    <a:pt x="930" y="311"/>
                    <a:pt x="930" y="313"/>
                    <a:pt x="929" y="314"/>
                  </a:cubicBezTo>
                  <a:cubicBezTo>
                    <a:pt x="928" y="315"/>
                    <a:pt x="926" y="315"/>
                    <a:pt x="925" y="316"/>
                  </a:cubicBezTo>
                  <a:cubicBezTo>
                    <a:pt x="924" y="317"/>
                    <a:pt x="925" y="319"/>
                    <a:pt x="924" y="320"/>
                  </a:cubicBezTo>
                  <a:cubicBezTo>
                    <a:pt x="923" y="321"/>
                    <a:pt x="921" y="320"/>
                    <a:pt x="921" y="320"/>
                  </a:cubicBezTo>
                  <a:cubicBezTo>
                    <a:pt x="920" y="320"/>
                    <a:pt x="920" y="324"/>
                    <a:pt x="919" y="323"/>
                  </a:cubicBezTo>
                  <a:cubicBezTo>
                    <a:pt x="918" y="322"/>
                    <a:pt x="917" y="321"/>
                    <a:pt x="916" y="326"/>
                  </a:cubicBezTo>
                  <a:cubicBezTo>
                    <a:pt x="909" y="327"/>
                    <a:pt x="909" y="326"/>
                    <a:pt x="901" y="326"/>
                  </a:cubicBezTo>
                  <a:cubicBezTo>
                    <a:pt x="901" y="327"/>
                    <a:pt x="895" y="330"/>
                    <a:pt x="898" y="330"/>
                  </a:cubicBezTo>
                  <a:cubicBezTo>
                    <a:pt x="900" y="334"/>
                    <a:pt x="888" y="331"/>
                    <a:pt x="894" y="333"/>
                  </a:cubicBezTo>
                  <a:cubicBezTo>
                    <a:pt x="894" y="335"/>
                    <a:pt x="891" y="335"/>
                    <a:pt x="891" y="333"/>
                  </a:cubicBezTo>
                  <a:cubicBezTo>
                    <a:pt x="887" y="337"/>
                    <a:pt x="889" y="340"/>
                    <a:pt x="889" y="345"/>
                  </a:cubicBezTo>
                  <a:cubicBezTo>
                    <a:pt x="885" y="346"/>
                    <a:pt x="887" y="346"/>
                    <a:pt x="882" y="345"/>
                  </a:cubicBezTo>
                  <a:cubicBezTo>
                    <a:pt x="884" y="347"/>
                    <a:pt x="883" y="348"/>
                    <a:pt x="881" y="348"/>
                  </a:cubicBezTo>
                  <a:cubicBezTo>
                    <a:pt x="880" y="351"/>
                    <a:pt x="882" y="364"/>
                    <a:pt x="884" y="360"/>
                  </a:cubicBezTo>
                  <a:cubicBezTo>
                    <a:pt x="887" y="360"/>
                    <a:pt x="884" y="372"/>
                    <a:pt x="888" y="372"/>
                  </a:cubicBezTo>
                  <a:cubicBezTo>
                    <a:pt x="892" y="372"/>
                    <a:pt x="887" y="376"/>
                    <a:pt x="891" y="378"/>
                  </a:cubicBezTo>
                  <a:cubicBezTo>
                    <a:pt x="890" y="378"/>
                    <a:pt x="890" y="381"/>
                    <a:pt x="889" y="381"/>
                  </a:cubicBezTo>
                  <a:cubicBezTo>
                    <a:pt x="888" y="381"/>
                    <a:pt x="886" y="379"/>
                    <a:pt x="887" y="379"/>
                  </a:cubicBezTo>
                  <a:cubicBezTo>
                    <a:pt x="885" y="380"/>
                    <a:pt x="886" y="382"/>
                    <a:pt x="885" y="382"/>
                  </a:cubicBezTo>
                  <a:cubicBezTo>
                    <a:pt x="884" y="383"/>
                    <a:pt x="882" y="382"/>
                    <a:pt x="881" y="382"/>
                  </a:cubicBezTo>
                  <a:cubicBezTo>
                    <a:pt x="877" y="383"/>
                    <a:pt x="873" y="386"/>
                    <a:pt x="870" y="384"/>
                  </a:cubicBezTo>
                  <a:cubicBezTo>
                    <a:pt x="869" y="381"/>
                    <a:pt x="871" y="380"/>
                    <a:pt x="872" y="378"/>
                  </a:cubicBezTo>
                  <a:cubicBezTo>
                    <a:pt x="872" y="375"/>
                    <a:pt x="870" y="370"/>
                    <a:pt x="873" y="369"/>
                  </a:cubicBezTo>
                  <a:cubicBezTo>
                    <a:pt x="873" y="367"/>
                    <a:pt x="869" y="368"/>
                    <a:pt x="870" y="363"/>
                  </a:cubicBezTo>
                  <a:cubicBezTo>
                    <a:pt x="867" y="361"/>
                    <a:pt x="864" y="364"/>
                    <a:pt x="861" y="360"/>
                  </a:cubicBezTo>
                  <a:cubicBezTo>
                    <a:pt x="860" y="356"/>
                    <a:pt x="866" y="358"/>
                    <a:pt x="864" y="353"/>
                  </a:cubicBezTo>
                  <a:cubicBezTo>
                    <a:pt x="864" y="351"/>
                    <a:pt x="863" y="352"/>
                    <a:pt x="863" y="353"/>
                  </a:cubicBezTo>
                  <a:cubicBezTo>
                    <a:pt x="861" y="353"/>
                    <a:pt x="861" y="351"/>
                    <a:pt x="860" y="350"/>
                  </a:cubicBezTo>
                  <a:cubicBezTo>
                    <a:pt x="859" y="349"/>
                    <a:pt x="857" y="348"/>
                    <a:pt x="857" y="347"/>
                  </a:cubicBezTo>
                  <a:cubicBezTo>
                    <a:pt x="856" y="348"/>
                    <a:pt x="854" y="348"/>
                    <a:pt x="852" y="348"/>
                  </a:cubicBezTo>
                  <a:cubicBezTo>
                    <a:pt x="851" y="349"/>
                    <a:pt x="852" y="350"/>
                    <a:pt x="852" y="350"/>
                  </a:cubicBezTo>
                  <a:cubicBezTo>
                    <a:pt x="852" y="354"/>
                    <a:pt x="848" y="346"/>
                    <a:pt x="849" y="353"/>
                  </a:cubicBezTo>
                  <a:cubicBezTo>
                    <a:pt x="845" y="350"/>
                    <a:pt x="846" y="356"/>
                    <a:pt x="841" y="353"/>
                  </a:cubicBezTo>
                  <a:cubicBezTo>
                    <a:pt x="845" y="349"/>
                    <a:pt x="841" y="347"/>
                    <a:pt x="845" y="344"/>
                  </a:cubicBezTo>
                  <a:cubicBezTo>
                    <a:pt x="847" y="342"/>
                    <a:pt x="838" y="343"/>
                    <a:pt x="838" y="345"/>
                  </a:cubicBezTo>
                  <a:cubicBezTo>
                    <a:pt x="837" y="349"/>
                    <a:pt x="836" y="344"/>
                    <a:pt x="836" y="344"/>
                  </a:cubicBezTo>
                  <a:cubicBezTo>
                    <a:pt x="833" y="344"/>
                    <a:pt x="834" y="348"/>
                    <a:pt x="832" y="348"/>
                  </a:cubicBezTo>
                  <a:cubicBezTo>
                    <a:pt x="831" y="348"/>
                    <a:pt x="828" y="351"/>
                    <a:pt x="827" y="351"/>
                  </a:cubicBezTo>
                  <a:cubicBezTo>
                    <a:pt x="826" y="352"/>
                    <a:pt x="826" y="352"/>
                    <a:pt x="826" y="354"/>
                  </a:cubicBezTo>
                  <a:cubicBezTo>
                    <a:pt x="820" y="353"/>
                    <a:pt x="821" y="353"/>
                    <a:pt x="815" y="354"/>
                  </a:cubicBezTo>
                  <a:cubicBezTo>
                    <a:pt x="817" y="354"/>
                    <a:pt x="816" y="358"/>
                    <a:pt x="817" y="359"/>
                  </a:cubicBezTo>
                  <a:cubicBezTo>
                    <a:pt x="818" y="359"/>
                    <a:pt x="820" y="358"/>
                    <a:pt x="821" y="359"/>
                  </a:cubicBezTo>
                  <a:cubicBezTo>
                    <a:pt x="822" y="359"/>
                    <a:pt x="821" y="361"/>
                    <a:pt x="821" y="362"/>
                  </a:cubicBezTo>
                  <a:cubicBezTo>
                    <a:pt x="822" y="362"/>
                    <a:pt x="825" y="361"/>
                    <a:pt x="826" y="362"/>
                  </a:cubicBezTo>
                  <a:cubicBezTo>
                    <a:pt x="826" y="362"/>
                    <a:pt x="825" y="364"/>
                    <a:pt x="826" y="365"/>
                  </a:cubicBezTo>
                  <a:cubicBezTo>
                    <a:pt x="827" y="366"/>
                    <a:pt x="829" y="365"/>
                    <a:pt x="830" y="366"/>
                  </a:cubicBezTo>
                  <a:cubicBezTo>
                    <a:pt x="832" y="366"/>
                    <a:pt x="831" y="363"/>
                    <a:pt x="833" y="363"/>
                  </a:cubicBezTo>
                  <a:cubicBezTo>
                    <a:pt x="839" y="362"/>
                    <a:pt x="843" y="364"/>
                    <a:pt x="844" y="369"/>
                  </a:cubicBezTo>
                  <a:cubicBezTo>
                    <a:pt x="842" y="371"/>
                    <a:pt x="838" y="371"/>
                    <a:pt x="836" y="369"/>
                  </a:cubicBezTo>
                  <a:cubicBezTo>
                    <a:pt x="835" y="371"/>
                    <a:pt x="834" y="373"/>
                    <a:pt x="835" y="376"/>
                  </a:cubicBezTo>
                  <a:cubicBezTo>
                    <a:pt x="832" y="376"/>
                    <a:pt x="832" y="378"/>
                    <a:pt x="833" y="378"/>
                  </a:cubicBezTo>
                  <a:cubicBezTo>
                    <a:pt x="833" y="380"/>
                    <a:pt x="829" y="379"/>
                    <a:pt x="827" y="379"/>
                  </a:cubicBezTo>
                  <a:cubicBezTo>
                    <a:pt x="829" y="385"/>
                    <a:pt x="835" y="387"/>
                    <a:pt x="835" y="394"/>
                  </a:cubicBezTo>
                  <a:cubicBezTo>
                    <a:pt x="838" y="390"/>
                    <a:pt x="836" y="393"/>
                    <a:pt x="839" y="396"/>
                  </a:cubicBezTo>
                  <a:cubicBezTo>
                    <a:pt x="839" y="401"/>
                    <a:pt x="840" y="409"/>
                    <a:pt x="838" y="412"/>
                  </a:cubicBezTo>
                  <a:cubicBezTo>
                    <a:pt x="840" y="415"/>
                    <a:pt x="841" y="420"/>
                    <a:pt x="841" y="427"/>
                  </a:cubicBezTo>
                  <a:cubicBezTo>
                    <a:pt x="836" y="424"/>
                    <a:pt x="839" y="434"/>
                    <a:pt x="836" y="431"/>
                  </a:cubicBezTo>
                  <a:cubicBezTo>
                    <a:pt x="834" y="429"/>
                    <a:pt x="836" y="431"/>
                    <a:pt x="835" y="433"/>
                  </a:cubicBezTo>
                  <a:cubicBezTo>
                    <a:pt x="834" y="434"/>
                    <a:pt x="830" y="434"/>
                    <a:pt x="832" y="439"/>
                  </a:cubicBezTo>
                  <a:cubicBezTo>
                    <a:pt x="827" y="437"/>
                    <a:pt x="831" y="443"/>
                    <a:pt x="826" y="442"/>
                  </a:cubicBezTo>
                  <a:cubicBezTo>
                    <a:pt x="830" y="445"/>
                    <a:pt x="820" y="447"/>
                    <a:pt x="821" y="449"/>
                  </a:cubicBezTo>
                  <a:cubicBezTo>
                    <a:pt x="824" y="452"/>
                    <a:pt x="821" y="449"/>
                    <a:pt x="818" y="452"/>
                  </a:cubicBezTo>
                  <a:cubicBezTo>
                    <a:pt x="817" y="453"/>
                    <a:pt x="818" y="455"/>
                    <a:pt x="817" y="456"/>
                  </a:cubicBezTo>
                  <a:cubicBezTo>
                    <a:pt x="816" y="457"/>
                    <a:pt x="814" y="456"/>
                    <a:pt x="814" y="456"/>
                  </a:cubicBezTo>
                  <a:cubicBezTo>
                    <a:pt x="813" y="457"/>
                    <a:pt x="814" y="459"/>
                    <a:pt x="814" y="459"/>
                  </a:cubicBezTo>
                  <a:cubicBezTo>
                    <a:pt x="812" y="461"/>
                    <a:pt x="808" y="458"/>
                    <a:pt x="809" y="462"/>
                  </a:cubicBezTo>
                  <a:cubicBezTo>
                    <a:pt x="800" y="463"/>
                    <a:pt x="801" y="464"/>
                    <a:pt x="792" y="462"/>
                  </a:cubicBezTo>
                  <a:cubicBezTo>
                    <a:pt x="790" y="463"/>
                    <a:pt x="790" y="465"/>
                    <a:pt x="790" y="467"/>
                  </a:cubicBezTo>
                  <a:cubicBezTo>
                    <a:pt x="786" y="464"/>
                    <a:pt x="782" y="471"/>
                    <a:pt x="781" y="470"/>
                  </a:cubicBezTo>
                  <a:cubicBezTo>
                    <a:pt x="779" y="467"/>
                    <a:pt x="781" y="471"/>
                    <a:pt x="775" y="471"/>
                  </a:cubicBezTo>
                  <a:cubicBezTo>
                    <a:pt x="773" y="472"/>
                    <a:pt x="777" y="474"/>
                    <a:pt x="774" y="474"/>
                  </a:cubicBezTo>
                  <a:cubicBezTo>
                    <a:pt x="771" y="478"/>
                    <a:pt x="769" y="472"/>
                    <a:pt x="765" y="471"/>
                  </a:cubicBezTo>
                  <a:cubicBezTo>
                    <a:pt x="760" y="470"/>
                    <a:pt x="760" y="473"/>
                    <a:pt x="756" y="473"/>
                  </a:cubicBezTo>
                  <a:cubicBezTo>
                    <a:pt x="754" y="474"/>
                    <a:pt x="753" y="476"/>
                    <a:pt x="753" y="479"/>
                  </a:cubicBezTo>
                  <a:cubicBezTo>
                    <a:pt x="748" y="477"/>
                    <a:pt x="749" y="481"/>
                    <a:pt x="746" y="482"/>
                  </a:cubicBezTo>
                  <a:cubicBezTo>
                    <a:pt x="744" y="486"/>
                    <a:pt x="748" y="484"/>
                    <a:pt x="749" y="488"/>
                  </a:cubicBezTo>
                  <a:cubicBezTo>
                    <a:pt x="749" y="489"/>
                    <a:pt x="749" y="490"/>
                    <a:pt x="750" y="491"/>
                  </a:cubicBezTo>
                  <a:cubicBezTo>
                    <a:pt x="752" y="491"/>
                    <a:pt x="751" y="493"/>
                    <a:pt x="752" y="494"/>
                  </a:cubicBezTo>
                  <a:cubicBezTo>
                    <a:pt x="753" y="495"/>
                    <a:pt x="755" y="494"/>
                    <a:pt x="756" y="495"/>
                  </a:cubicBezTo>
                  <a:cubicBezTo>
                    <a:pt x="757" y="495"/>
                    <a:pt x="756" y="498"/>
                    <a:pt x="756" y="498"/>
                  </a:cubicBezTo>
                  <a:cubicBezTo>
                    <a:pt x="757" y="498"/>
                    <a:pt x="759" y="497"/>
                    <a:pt x="759" y="498"/>
                  </a:cubicBezTo>
                  <a:cubicBezTo>
                    <a:pt x="760" y="499"/>
                    <a:pt x="760" y="503"/>
                    <a:pt x="762" y="505"/>
                  </a:cubicBezTo>
                  <a:cubicBezTo>
                    <a:pt x="763" y="507"/>
                    <a:pt x="766" y="510"/>
                    <a:pt x="766" y="510"/>
                  </a:cubicBezTo>
                  <a:cubicBezTo>
                    <a:pt x="767" y="511"/>
                    <a:pt x="766" y="514"/>
                    <a:pt x="766" y="516"/>
                  </a:cubicBezTo>
                  <a:cubicBezTo>
                    <a:pt x="767" y="518"/>
                    <a:pt x="768" y="519"/>
                    <a:pt x="768" y="522"/>
                  </a:cubicBezTo>
                  <a:cubicBezTo>
                    <a:pt x="768" y="524"/>
                    <a:pt x="767" y="524"/>
                    <a:pt x="766" y="526"/>
                  </a:cubicBezTo>
                  <a:cubicBezTo>
                    <a:pt x="766" y="529"/>
                    <a:pt x="767" y="532"/>
                    <a:pt x="763" y="529"/>
                  </a:cubicBezTo>
                  <a:cubicBezTo>
                    <a:pt x="766" y="535"/>
                    <a:pt x="759" y="532"/>
                    <a:pt x="761" y="536"/>
                  </a:cubicBezTo>
                  <a:cubicBezTo>
                    <a:pt x="755" y="534"/>
                    <a:pt x="756" y="540"/>
                    <a:pt x="752" y="539"/>
                  </a:cubicBezTo>
                  <a:cubicBezTo>
                    <a:pt x="750" y="539"/>
                    <a:pt x="751" y="542"/>
                    <a:pt x="750" y="542"/>
                  </a:cubicBezTo>
                  <a:cubicBezTo>
                    <a:pt x="750" y="543"/>
                    <a:pt x="746" y="543"/>
                    <a:pt x="747" y="544"/>
                  </a:cubicBezTo>
                  <a:cubicBezTo>
                    <a:pt x="748" y="545"/>
                    <a:pt x="748" y="544"/>
                    <a:pt x="747" y="545"/>
                  </a:cubicBezTo>
                  <a:cubicBezTo>
                    <a:pt x="746" y="547"/>
                    <a:pt x="745" y="549"/>
                    <a:pt x="743" y="548"/>
                  </a:cubicBezTo>
                  <a:cubicBezTo>
                    <a:pt x="744" y="541"/>
                    <a:pt x="740" y="547"/>
                    <a:pt x="740" y="544"/>
                  </a:cubicBezTo>
                  <a:cubicBezTo>
                    <a:pt x="740" y="542"/>
                    <a:pt x="739" y="540"/>
                    <a:pt x="737" y="538"/>
                  </a:cubicBezTo>
                  <a:cubicBezTo>
                    <a:pt x="736" y="537"/>
                    <a:pt x="734" y="538"/>
                    <a:pt x="734" y="538"/>
                  </a:cubicBezTo>
                  <a:cubicBezTo>
                    <a:pt x="733" y="537"/>
                    <a:pt x="734" y="535"/>
                    <a:pt x="734" y="535"/>
                  </a:cubicBezTo>
                  <a:cubicBezTo>
                    <a:pt x="733" y="534"/>
                    <a:pt x="729" y="535"/>
                    <a:pt x="728" y="533"/>
                  </a:cubicBezTo>
                  <a:cubicBezTo>
                    <a:pt x="728" y="533"/>
                    <a:pt x="728" y="531"/>
                    <a:pt x="728" y="531"/>
                  </a:cubicBezTo>
                  <a:cubicBezTo>
                    <a:pt x="727" y="530"/>
                    <a:pt x="725" y="531"/>
                    <a:pt x="723" y="531"/>
                  </a:cubicBezTo>
                  <a:cubicBezTo>
                    <a:pt x="722" y="531"/>
                    <a:pt x="723" y="527"/>
                    <a:pt x="722" y="526"/>
                  </a:cubicBezTo>
                  <a:cubicBezTo>
                    <a:pt x="721" y="526"/>
                    <a:pt x="720" y="527"/>
                    <a:pt x="721" y="528"/>
                  </a:cubicBezTo>
                  <a:cubicBezTo>
                    <a:pt x="718" y="525"/>
                    <a:pt x="719" y="525"/>
                    <a:pt x="716" y="522"/>
                  </a:cubicBezTo>
                  <a:cubicBezTo>
                    <a:pt x="712" y="520"/>
                    <a:pt x="713" y="527"/>
                    <a:pt x="712" y="529"/>
                  </a:cubicBezTo>
                  <a:cubicBezTo>
                    <a:pt x="711" y="530"/>
                    <a:pt x="709" y="530"/>
                    <a:pt x="709" y="531"/>
                  </a:cubicBezTo>
                  <a:cubicBezTo>
                    <a:pt x="708" y="533"/>
                    <a:pt x="710" y="537"/>
                    <a:pt x="707" y="539"/>
                  </a:cubicBezTo>
                  <a:cubicBezTo>
                    <a:pt x="708" y="541"/>
                    <a:pt x="709" y="542"/>
                    <a:pt x="709" y="544"/>
                  </a:cubicBezTo>
                  <a:cubicBezTo>
                    <a:pt x="709" y="546"/>
                    <a:pt x="711" y="548"/>
                    <a:pt x="712" y="545"/>
                  </a:cubicBezTo>
                  <a:cubicBezTo>
                    <a:pt x="715" y="549"/>
                    <a:pt x="713" y="551"/>
                    <a:pt x="713" y="556"/>
                  </a:cubicBezTo>
                  <a:cubicBezTo>
                    <a:pt x="713" y="557"/>
                    <a:pt x="715" y="557"/>
                    <a:pt x="715" y="559"/>
                  </a:cubicBezTo>
                  <a:cubicBezTo>
                    <a:pt x="716" y="559"/>
                    <a:pt x="717" y="561"/>
                    <a:pt x="718" y="562"/>
                  </a:cubicBezTo>
                  <a:cubicBezTo>
                    <a:pt x="720" y="563"/>
                    <a:pt x="722" y="564"/>
                    <a:pt x="725" y="566"/>
                  </a:cubicBezTo>
                  <a:cubicBezTo>
                    <a:pt x="726" y="567"/>
                    <a:pt x="725" y="568"/>
                    <a:pt x="726" y="568"/>
                  </a:cubicBezTo>
                  <a:cubicBezTo>
                    <a:pt x="728" y="568"/>
                    <a:pt x="728" y="569"/>
                    <a:pt x="728" y="571"/>
                  </a:cubicBezTo>
                  <a:cubicBezTo>
                    <a:pt x="728" y="572"/>
                    <a:pt x="730" y="571"/>
                    <a:pt x="731" y="572"/>
                  </a:cubicBezTo>
                  <a:cubicBezTo>
                    <a:pt x="732" y="573"/>
                    <a:pt x="730" y="576"/>
                    <a:pt x="731" y="578"/>
                  </a:cubicBezTo>
                  <a:cubicBezTo>
                    <a:pt x="731" y="579"/>
                    <a:pt x="734" y="581"/>
                    <a:pt x="734" y="581"/>
                  </a:cubicBezTo>
                  <a:cubicBezTo>
                    <a:pt x="734" y="582"/>
                    <a:pt x="730" y="586"/>
                    <a:pt x="735" y="587"/>
                  </a:cubicBezTo>
                  <a:cubicBezTo>
                    <a:pt x="735" y="590"/>
                    <a:pt x="732" y="589"/>
                    <a:pt x="729" y="588"/>
                  </a:cubicBezTo>
                  <a:cubicBezTo>
                    <a:pt x="727" y="588"/>
                    <a:pt x="723" y="588"/>
                    <a:pt x="722" y="587"/>
                  </a:cubicBezTo>
                  <a:cubicBezTo>
                    <a:pt x="723" y="587"/>
                    <a:pt x="724" y="580"/>
                    <a:pt x="721" y="585"/>
                  </a:cubicBezTo>
                  <a:cubicBezTo>
                    <a:pt x="718" y="584"/>
                    <a:pt x="719" y="580"/>
                    <a:pt x="718" y="578"/>
                  </a:cubicBezTo>
                  <a:cubicBezTo>
                    <a:pt x="717" y="576"/>
                    <a:pt x="715" y="576"/>
                    <a:pt x="713" y="574"/>
                  </a:cubicBezTo>
                  <a:cubicBezTo>
                    <a:pt x="713" y="571"/>
                    <a:pt x="713" y="569"/>
                    <a:pt x="715" y="569"/>
                  </a:cubicBezTo>
                  <a:cubicBezTo>
                    <a:pt x="712" y="566"/>
                    <a:pt x="711" y="562"/>
                    <a:pt x="707" y="560"/>
                  </a:cubicBezTo>
                  <a:cubicBezTo>
                    <a:pt x="707" y="558"/>
                    <a:pt x="705" y="556"/>
                    <a:pt x="707" y="556"/>
                  </a:cubicBezTo>
                  <a:cubicBezTo>
                    <a:pt x="706" y="554"/>
                    <a:pt x="704" y="553"/>
                    <a:pt x="703" y="553"/>
                  </a:cubicBezTo>
                  <a:cubicBezTo>
                    <a:pt x="703" y="551"/>
                    <a:pt x="703" y="549"/>
                    <a:pt x="701" y="548"/>
                  </a:cubicBezTo>
                  <a:cubicBezTo>
                    <a:pt x="701" y="545"/>
                    <a:pt x="702" y="544"/>
                    <a:pt x="703" y="542"/>
                  </a:cubicBezTo>
                  <a:cubicBezTo>
                    <a:pt x="703" y="540"/>
                    <a:pt x="702" y="539"/>
                    <a:pt x="700" y="538"/>
                  </a:cubicBezTo>
                  <a:cubicBezTo>
                    <a:pt x="701" y="537"/>
                    <a:pt x="702" y="535"/>
                    <a:pt x="700" y="535"/>
                  </a:cubicBezTo>
                  <a:cubicBezTo>
                    <a:pt x="700" y="533"/>
                    <a:pt x="703" y="534"/>
                    <a:pt x="706" y="533"/>
                  </a:cubicBezTo>
                  <a:cubicBezTo>
                    <a:pt x="705" y="532"/>
                    <a:pt x="704" y="532"/>
                    <a:pt x="704" y="531"/>
                  </a:cubicBezTo>
                  <a:cubicBezTo>
                    <a:pt x="704" y="529"/>
                    <a:pt x="706" y="529"/>
                    <a:pt x="706" y="528"/>
                  </a:cubicBezTo>
                  <a:cubicBezTo>
                    <a:pt x="705" y="526"/>
                    <a:pt x="703" y="523"/>
                    <a:pt x="703" y="520"/>
                  </a:cubicBezTo>
                  <a:cubicBezTo>
                    <a:pt x="702" y="517"/>
                    <a:pt x="703" y="513"/>
                    <a:pt x="703" y="511"/>
                  </a:cubicBezTo>
                  <a:cubicBezTo>
                    <a:pt x="702" y="509"/>
                    <a:pt x="701" y="510"/>
                    <a:pt x="700" y="508"/>
                  </a:cubicBezTo>
                  <a:cubicBezTo>
                    <a:pt x="699" y="507"/>
                    <a:pt x="699" y="505"/>
                    <a:pt x="698" y="504"/>
                  </a:cubicBezTo>
                  <a:cubicBezTo>
                    <a:pt x="697" y="501"/>
                    <a:pt x="696" y="499"/>
                    <a:pt x="694" y="498"/>
                  </a:cubicBezTo>
                  <a:cubicBezTo>
                    <a:pt x="689" y="497"/>
                    <a:pt x="692" y="503"/>
                    <a:pt x="688" y="499"/>
                  </a:cubicBezTo>
                  <a:cubicBezTo>
                    <a:pt x="686" y="499"/>
                    <a:pt x="687" y="503"/>
                    <a:pt x="686" y="504"/>
                  </a:cubicBezTo>
                  <a:cubicBezTo>
                    <a:pt x="686" y="504"/>
                    <a:pt x="684" y="503"/>
                    <a:pt x="683" y="504"/>
                  </a:cubicBezTo>
                  <a:cubicBezTo>
                    <a:pt x="683" y="505"/>
                    <a:pt x="684" y="507"/>
                    <a:pt x="682" y="507"/>
                  </a:cubicBezTo>
                  <a:cubicBezTo>
                    <a:pt x="678" y="507"/>
                    <a:pt x="678" y="506"/>
                    <a:pt x="678" y="502"/>
                  </a:cubicBezTo>
                  <a:cubicBezTo>
                    <a:pt x="677" y="501"/>
                    <a:pt x="676" y="501"/>
                    <a:pt x="676" y="501"/>
                  </a:cubicBezTo>
                  <a:cubicBezTo>
                    <a:pt x="675" y="499"/>
                    <a:pt x="677" y="499"/>
                    <a:pt x="678" y="498"/>
                  </a:cubicBezTo>
                  <a:cubicBezTo>
                    <a:pt x="678" y="497"/>
                    <a:pt x="674" y="490"/>
                    <a:pt x="678" y="488"/>
                  </a:cubicBezTo>
                  <a:cubicBezTo>
                    <a:pt x="676" y="486"/>
                    <a:pt x="673" y="485"/>
                    <a:pt x="675" y="479"/>
                  </a:cubicBezTo>
                  <a:cubicBezTo>
                    <a:pt x="673" y="479"/>
                    <a:pt x="673" y="480"/>
                    <a:pt x="673" y="482"/>
                  </a:cubicBezTo>
                  <a:cubicBezTo>
                    <a:pt x="671" y="481"/>
                    <a:pt x="672" y="475"/>
                    <a:pt x="670" y="473"/>
                  </a:cubicBezTo>
                  <a:cubicBezTo>
                    <a:pt x="669" y="472"/>
                    <a:pt x="668" y="471"/>
                    <a:pt x="667" y="470"/>
                  </a:cubicBezTo>
                  <a:cubicBezTo>
                    <a:pt x="667" y="469"/>
                    <a:pt x="666" y="467"/>
                    <a:pt x="666" y="467"/>
                  </a:cubicBezTo>
                  <a:cubicBezTo>
                    <a:pt x="664" y="466"/>
                    <a:pt x="660" y="466"/>
                    <a:pt x="661" y="462"/>
                  </a:cubicBezTo>
                  <a:cubicBezTo>
                    <a:pt x="656" y="462"/>
                    <a:pt x="655" y="465"/>
                    <a:pt x="652" y="467"/>
                  </a:cubicBezTo>
                  <a:cubicBezTo>
                    <a:pt x="650" y="467"/>
                    <a:pt x="648" y="467"/>
                    <a:pt x="648" y="468"/>
                  </a:cubicBezTo>
                  <a:cubicBezTo>
                    <a:pt x="644" y="468"/>
                    <a:pt x="641" y="468"/>
                    <a:pt x="638" y="468"/>
                  </a:cubicBezTo>
                  <a:cubicBezTo>
                    <a:pt x="637" y="469"/>
                    <a:pt x="635" y="470"/>
                    <a:pt x="635" y="471"/>
                  </a:cubicBezTo>
                  <a:cubicBezTo>
                    <a:pt x="634" y="472"/>
                    <a:pt x="633" y="471"/>
                    <a:pt x="633" y="473"/>
                  </a:cubicBezTo>
                  <a:cubicBezTo>
                    <a:pt x="633" y="474"/>
                    <a:pt x="630" y="475"/>
                    <a:pt x="629" y="476"/>
                  </a:cubicBezTo>
                  <a:cubicBezTo>
                    <a:pt x="626" y="479"/>
                    <a:pt x="622" y="484"/>
                    <a:pt x="617" y="486"/>
                  </a:cubicBezTo>
                  <a:cubicBezTo>
                    <a:pt x="613" y="489"/>
                    <a:pt x="612" y="494"/>
                    <a:pt x="606" y="495"/>
                  </a:cubicBezTo>
                  <a:cubicBezTo>
                    <a:pt x="609" y="498"/>
                    <a:pt x="608" y="498"/>
                    <a:pt x="603" y="498"/>
                  </a:cubicBezTo>
                  <a:cubicBezTo>
                    <a:pt x="603" y="500"/>
                    <a:pt x="604" y="501"/>
                    <a:pt x="605" y="501"/>
                  </a:cubicBezTo>
                  <a:cubicBezTo>
                    <a:pt x="605" y="503"/>
                    <a:pt x="602" y="502"/>
                    <a:pt x="602" y="501"/>
                  </a:cubicBezTo>
                  <a:cubicBezTo>
                    <a:pt x="600" y="502"/>
                    <a:pt x="601" y="506"/>
                    <a:pt x="596" y="504"/>
                  </a:cubicBezTo>
                  <a:cubicBezTo>
                    <a:pt x="595" y="505"/>
                    <a:pt x="594" y="507"/>
                    <a:pt x="592" y="507"/>
                  </a:cubicBezTo>
                  <a:cubicBezTo>
                    <a:pt x="591" y="509"/>
                    <a:pt x="593" y="509"/>
                    <a:pt x="593" y="511"/>
                  </a:cubicBezTo>
                  <a:cubicBezTo>
                    <a:pt x="593" y="514"/>
                    <a:pt x="591" y="518"/>
                    <a:pt x="590" y="523"/>
                  </a:cubicBezTo>
                  <a:cubicBezTo>
                    <a:pt x="589" y="530"/>
                    <a:pt x="590" y="537"/>
                    <a:pt x="589" y="539"/>
                  </a:cubicBezTo>
                  <a:cubicBezTo>
                    <a:pt x="588" y="540"/>
                    <a:pt x="586" y="539"/>
                    <a:pt x="586" y="539"/>
                  </a:cubicBezTo>
                  <a:cubicBezTo>
                    <a:pt x="584" y="541"/>
                    <a:pt x="585" y="544"/>
                    <a:pt x="584" y="545"/>
                  </a:cubicBezTo>
                  <a:cubicBezTo>
                    <a:pt x="583" y="547"/>
                    <a:pt x="580" y="546"/>
                    <a:pt x="578" y="547"/>
                  </a:cubicBezTo>
                  <a:cubicBezTo>
                    <a:pt x="577" y="548"/>
                    <a:pt x="577" y="551"/>
                    <a:pt x="574" y="550"/>
                  </a:cubicBezTo>
                  <a:cubicBezTo>
                    <a:pt x="570" y="546"/>
                    <a:pt x="568" y="541"/>
                    <a:pt x="566" y="535"/>
                  </a:cubicBezTo>
                  <a:cubicBezTo>
                    <a:pt x="565" y="534"/>
                    <a:pt x="564" y="533"/>
                    <a:pt x="563" y="532"/>
                  </a:cubicBezTo>
                  <a:cubicBezTo>
                    <a:pt x="563" y="531"/>
                    <a:pt x="562" y="530"/>
                    <a:pt x="560" y="531"/>
                  </a:cubicBezTo>
                  <a:cubicBezTo>
                    <a:pt x="559" y="526"/>
                    <a:pt x="563" y="526"/>
                    <a:pt x="563" y="523"/>
                  </a:cubicBezTo>
                  <a:cubicBezTo>
                    <a:pt x="563" y="521"/>
                    <a:pt x="560" y="519"/>
                    <a:pt x="559" y="517"/>
                  </a:cubicBezTo>
                  <a:cubicBezTo>
                    <a:pt x="558" y="516"/>
                    <a:pt x="557" y="513"/>
                    <a:pt x="555" y="513"/>
                  </a:cubicBezTo>
                  <a:cubicBezTo>
                    <a:pt x="554" y="510"/>
                    <a:pt x="553" y="507"/>
                    <a:pt x="552" y="504"/>
                  </a:cubicBezTo>
                  <a:cubicBezTo>
                    <a:pt x="550" y="501"/>
                    <a:pt x="550" y="491"/>
                    <a:pt x="549" y="483"/>
                  </a:cubicBezTo>
                  <a:cubicBezTo>
                    <a:pt x="548" y="479"/>
                    <a:pt x="547" y="471"/>
                    <a:pt x="546" y="465"/>
                  </a:cubicBezTo>
                  <a:cubicBezTo>
                    <a:pt x="543" y="466"/>
                    <a:pt x="539" y="472"/>
                    <a:pt x="543" y="473"/>
                  </a:cubicBezTo>
                  <a:cubicBezTo>
                    <a:pt x="542" y="477"/>
                    <a:pt x="537" y="473"/>
                    <a:pt x="535" y="473"/>
                  </a:cubicBezTo>
                  <a:cubicBezTo>
                    <a:pt x="534" y="473"/>
                    <a:pt x="533" y="473"/>
                    <a:pt x="532" y="473"/>
                  </a:cubicBezTo>
                  <a:cubicBezTo>
                    <a:pt x="530" y="472"/>
                    <a:pt x="529" y="466"/>
                    <a:pt x="526" y="468"/>
                  </a:cubicBezTo>
                  <a:cubicBezTo>
                    <a:pt x="526" y="466"/>
                    <a:pt x="528" y="466"/>
                    <a:pt x="529" y="465"/>
                  </a:cubicBezTo>
                  <a:cubicBezTo>
                    <a:pt x="528" y="463"/>
                    <a:pt x="529" y="463"/>
                    <a:pt x="529" y="461"/>
                  </a:cubicBezTo>
                  <a:cubicBezTo>
                    <a:pt x="529" y="458"/>
                    <a:pt x="525" y="460"/>
                    <a:pt x="523" y="459"/>
                  </a:cubicBezTo>
                  <a:cubicBezTo>
                    <a:pt x="522" y="459"/>
                    <a:pt x="520" y="452"/>
                    <a:pt x="519" y="456"/>
                  </a:cubicBezTo>
                  <a:cubicBezTo>
                    <a:pt x="516" y="456"/>
                    <a:pt x="517" y="451"/>
                    <a:pt x="517" y="452"/>
                  </a:cubicBezTo>
                  <a:cubicBezTo>
                    <a:pt x="517" y="450"/>
                    <a:pt x="514" y="451"/>
                    <a:pt x="515" y="448"/>
                  </a:cubicBezTo>
                  <a:cubicBezTo>
                    <a:pt x="513" y="447"/>
                    <a:pt x="509" y="449"/>
                    <a:pt x="509" y="448"/>
                  </a:cubicBezTo>
                  <a:cubicBezTo>
                    <a:pt x="508" y="447"/>
                    <a:pt x="509" y="445"/>
                    <a:pt x="509" y="445"/>
                  </a:cubicBezTo>
                  <a:cubicBezTo>
                    <a:pt x="505" y="444"/>
                    <a:pt x="502" y="446"/>
                    <a:pt x="500" y="446"/>
                  </a:cubicBezTo>
                  <a:cubicBezTo>
                    <a:pt x="499" y="446"/>
                    <a:pt x="498" y="446"/>
                    <a:pt x="497" y="446"/>
                  </a:cubicBezTo>
                  <a:cubicBezTo>
                    <a:pt x="495" y="446"/>
                    <a:pt x="494" y="444"/>
                    <a:pt x="494" y="448"/>
                  </a:cubicBezTo>
                  <a:cubicBezTo>
                    <a:pt x="480" y="448"/>
                    <a:pt x="469" y="447"/>
                    <a:pt x="458" y="445"/>
                  </a:cubicBezTo>
                  <a:cubicBezTo>
                    <a:pt x="459" y="441"/>
                    <a:pt x="455" y="442"/>
                    <a:pt x="455" y="440"/>
                  </a:cubicBezTo>
                  <a:cubicBezTo>
                    <a:pt x="455" y="437"/>
                    <a:pt x="448" y="443"/>
                    <a:pt x="452" y="437"/>
                  </a:cubicBezTo>
                  <a:cubicBezTo>
                    <a:pt x="451" y="437"/>
                    <a:pt x="450" y="437"/>
                    <a:pt x="449" y="436"/>
                  </a:cubicBezTo>
                  <a:cubicBezTo>
                    <a:pt x="446" y="438"/>
                    <a:pt x="434" y="435"/>
                    <a:pt x="430" y="434"/>
                  </a:cubicBezTo>
                  <a:cubicBezTo>
                    <a:pt x="428" y="434"/>
                    <a:pt x="427" y="434"/>
                    <a:pt x="427" y="431"/>
                  </a:cubicBezTo>
                  <a:cubicBezTo>
                    <a:pt x="421" y="433"/>
                    <a:pt x="422" y="426"/>
                    <a:pt x="417" y="427"/>
                  </a:cubicBezTo>
                  <a:cubicBezTo>
                    <a:pt x="416" y="421"/>
                    <a:pt x="413" y="418"/>
                    <a:pt x="411" y="413"/>
                  </a:cubicBezTo>
                  <a:cubicBezTo>
                    <a:pt x="398" y="411"/>
                    <a:pt x="398" y="418"/>
                    <a:pt x="399" y="425"/>
                  </a:cubicBezTo>
                  <a:cubicBezTo>
                    <a:pt x="399" y="428"/>
                    <a:pt x="405" y="430"/>
                    <a:pt x="409" y="436"/>
                  </a:cubicBezTo>
                  <a:cubicBezTo>
                    <a:pt x="410" y="437"/>
                    <a:pt x="413" y="445"/>
                    <a:pt x="417" y="443"/>
                  </a:cubicBezTo>
                  <a:cubicBezTo>
                    <a:pt x="416" y="447"/>
                    <a:pt x="419" y="446"/>
                    <a:pt x="418" y="451"/>
                  </a:cubicBezTo>
                  <a:cubicBezTo>
                    <a:pt x="422" y="451"/>
                    <a:pt x="430" y="449"/>
                    <a:pt x="426" y="454"/>
                  </a:cubicBezTo>
                  <a:cubicBezTo>
                    <a:pt x="429" y="455"/>
                    <a:pt x="428" y="451"/>
                    <a:pt x="429" y="451"/>
                  </a:cubicBezTo>
                  <a:cubicBezTo>
                    <a:pt x="430" y="449"/>
                    <a:pt x="434" y="450"/>
                    <a:pt x="434" y="448"/>
                  </a:cubicBezTo>
                  <a:cubicBezTo>
                    <a:pt x="435" y="446"/>
                    <a:pt x="436" y="446"/>
                    <a:pt x="437" y="446"/>
                  </a:cubicBezTo>
                  <a:cubicBezTo>
                    <a:pt x="439" y="446"/>
                    <a:pt x="438" y="444"/>
                    <a:pt x="439" y="443"/>
                  </a:cubicBezTo>
                  <a:cubicBezTo>
                    <a:pt x="441" y="442"/>
                    <a:pt x="445" y="442"/>
                    <a:pt x="448" y="442"/>
                  </a:cubicBezTo>
                  <a:cubicBezTo>
                    <a:pt x="448" y="442"/>
                    <a:pt x="446" y="444"/>
                    <a:pt x="446" y="445"/>
                  </a:cubicBezTo>
                  <a:cubicBezTo>
                    <a:pt x="447" y="445"/>
                    <a:pt x="449" y="444"/>
                    <a:pt x="449" y="445"/>
                  </a:cubicBezTo>
                  <a:cubicBezTo>
                    <a:pt x="450" y="447"/>
                    <a:pt x="449" y="449"/>
                    <a:pt x="451" y="451"/>
                  </a:cubicBezTo>
                  <a:cubicBezTo>
                    <a:pt x="450" y="454"/>
                    <a:pt x="455" y="452"/>
                    <a:pt x="455" y="455"/>
                  </a:cubicBezTo>
                  <a:cubicBezTo>
                    <a:pt x="455" y="459"/>
                    <a:pt x="458" y="456"/>
                    <a:pt x="461" y="458"/>
                  </a:cubicBezTo>
                  <a:cubicBezTo>
                    <a:pt x="463" y="459"/>
                    <a:pt x="462" y="462"/>
                    <a:pt x="466" y="462"/>
                  </a:cubicBezTo>
                  <a:cubicBezTo>
                    <a:pt x="462" y="466"/>
                    <a:pt x="466" y="470"/>
                    <a:pt x="466" y="474"/>
                  </a:cubicBezTo>
                  <a:cubicBezTo>
                    <a:pt x="464" y="474"/>
                    <a:pt x="463" y="474"/>
                    <a:pt x="461" y="474"/>
                  </a:cubicBezTo>
                  <a:cubicBezTo>
                    <a:pt x="463" y="480"/>
                    <a:pt x="457" y="478"/>
                    <a:pt x="458" y="483"/>
                  </a:cubicBezTo>
                  <a:cubicBezTo>
                    <a:pt x="455" y="483"/>
                    <a:pt x="454" y="483"/>
                    <a:pt x="454" y="486"/>
                  </a:cubicBezTo>
                  <a:cubicBezTo>
                    <a:pt x="452" y="486"/>
                    <a:pt x="450" y="486"/>
                    <a:pt x="448" y="486"/>
                  </a:cubicBezTo>
                  <a:cubicBezTo>
                    <a:pt x="446" y="486"/>
                    <a:pt x="447" y="489"/>
                    <a:pt x="446" y="491"/>
                  </a:cubicBezTo>
                  <a:cubicBezTo>
                    <a:pt x="446" y="491"/>
                    <a:pt x="444" y="490"/>
                    <a:pt x="443" y="491"/>
                  </a:cubicBezTo>
                  <a:cubicBezTo>
                    <a:pt x="443" y="491"/>
                    <a:pt x="444" y="494"/>
                    <a:pt x="443" y="495"/>
                  </a:cubicBezTo>
                  <a:cubicBezTo>
                    <a:pt x="440" y="494"/>
                    <a:pt x="439" y="495"/>
                    <a:pt x="439" y="498"/>
                  </a:cubicBezTo>
                  <a:cubicBezTo>
                    <a:pt x="436" y="498"/>
                    <a:pt x="435" y="498"/>
                    <a:pt x="433" y="499"/>
                  </a:cubicBezTo>
                  <a:cubicBezTo>
                    <a:pt x="430" y="501"/>
                    <a:pt x="431" y="501"/>
                    <a:pt x="427" y="502"/>
                  </a:cubicBezTo>
                  <a:cubicBezTo>
                    <a:pt x="425" y="503"/>
                    <a:pt x="418" y="505"/>
                    <a:pt x="418" y="510"/>
                  </a:cubicBezTo>
                  <a:cubicBezTo>
                    <a:pt x="416" y="510"/>
                    <a:pt x="414" y="509"/>
                    <a:pt x="412" y="510"/>
                  </a:cubicBezTo>
                  <a:cubicBezTo>
                    <a:pt x="411" y="511"/>
                    <a:pt x="412" y="512"/>
                    <a:pt x="411" y="513"/>
                  </a:cubicBezTo>
                  <a:cubicBezTo>
                    <a:pt x="410" y="513"/>
                    <a:pt x="409" y="513"/>
                    <a:pt x="408" y="513"/>
                  </a:cubicBezTo>
                  <a:cubicBezTo>
                    <a:pt x="408" y="513"/>
                    <a:pt x="403" y="514"/>
                    <a:pt x="403" y="514"/>
                  </a:cubicBezTo>
                  <a:cubicBezTo>
                    <a:pt x="401" y="517"/>
                    <a:pt x="389" y="516"/>
                    <a:pt x="384" y="519"/>
                  </a:cubicBezTo>
                  <a:cubicBezTo>
                    <a:pt x="379" y="519"/>
                    <a:pt x="388" y="521"/>
                    <a:pt x="381" y="522"/>
                  </a:cubicBezTo>
                  <a:cubicBezTo>
                    <a:pt x="380" y="522"/>
                    <a:pt x="379" y="521"/>
                    <a:pt x="378" y="522"/>
                  </a:cubicBezTo>
                  <a:cubicBezTo>
                    <a:pt x="377" y="522"/>
                    <a:pt x="377" y="525"/>
                    <a:pt x="374" y="525"/>
                  </a:cubicBezTo>
                  <a:cubicBezTo>
                    <a:pt x="375" y="521"/>
                    <a:pt x="371" y="523"/>
                    <a:pt x="371" y="522"/>
                  </a:cubicBezTo>
                  <a:cubicBezTo>
                    <a:pt x="370" y="520"/>
                    <a:pt x="372" y="515"/>
                    <a:pt x="368" y="516"/>
                  </a:cubicBezTo>
                  <a:cubicBezTo>
                    <a:pt x="367" y="513"/>
                    <a:pt x="369" y="513"/>
                    <a:pt x="369" y="511"/>
                  </a:cubicBezTo>
                  <a:cubicBezTo>
                    <a:pt x="368" y="510"/>
                    <a:pt x="365" y="509"/>
                    <a:pt x="368" y="508"/>
                  </a:cubicBezTo>
                  <a:cubicBezTo>
                    <a:pt x="367" y="506"/>
                    <a:pt x="366" y="505"/>
                    <a:pt x="363" y="505"/>
                  </a:cubicBezTo>
                  <a:cubicBezTo>
                    <a:pt x="365" y="501"/>
                    <a:pt x="361" y="497"/>
                    <a:pt x="363" y="496"/>
                  </a:cubicBezTo>
                  <a:cubicBezTo>
                    <a:pt x="364" y="495"/>
                    <a:pt x="361" y="496"/>
                    <a:pt x="360" y="495"/>
                  </a:cubicBezTo>
                  <a:cubicBezTo>
                    <a:pt x="359" y="494"/>
                    <a:pt x="360" y="490"/>
                    <a:pt x="360" y="491"/>
                  </a:cubicBezTo>
                  <a:cubicBezTo>
                    <a:pt x="360" y="490"/>
                    <a:pt x="358" y="488"/>
                    <a:pt x="357" y="488"/>
                  </a:cubicBezTo>
                  <a:cubicBezTo>
                    <a:pt x="357" y="487"/>
                    <a:pt x="358" y="486"/>
                    <a:pt x="356" y="486"/>
                  </a:cubicBezTo>
                  <a:cubicBezTo>
                    <a:pt x="355" y="486"/>
                    <a:pt x="354" y="481"/>
                    <a:pt x="353" y="482"/>
                  </a:cubicBezTo>
                  <a:cubicBezTo>
                    <a:pt x="353" y="482"/>
                    <a:pt x="353" y="483"/>
                    <a:pt x="353" y="483"/>
                  </a:cubicBezTo>
                  <a:cubicBezTo>
                    <a:pt x="350" y="481"/>
                    <a:pt x="350" y="476"/>
                    <a:pt x="346" y="476"/>
                  </a:cubicBezTo>
                  <a:cubicBezTo>
                    <a:pt x="349" y="470"/>
                    <a:pt x="342" y="468"/>
                    <a:pt x="343" y="461"/>
                  </a:cubicBezTo>
                  <a:cubicBezTo>
                    <a:pt x="342" y="459"/>
                    <a:pt x="340" y="460"/>
                    <a:pt x="340" y="458"/>
                  </a:cubicBezTo>
                  <a:cubicBezTo>
                    <a:pt x="339" y="455"/>
                    <a:pt x="335" y="457"/>
                    <a:pt x="334" y="455"/>
                  </a:cubicBezTo>
                  <a:cubicBezTo>
                    <a:pt x="335" y="453"/>
                    <a:pt x="335" y="452"/>
                    <a:pt x="332" y="452"/>
                  </a:cubicBezTo>
                  <a:cubicBezTo>
                    <a:pt x="334" y="450"/>
                    <a:pt x="333" y="449"/>
                    <a:pt x="332" y="445"/>
                  </a:cubicBezTo>
                  <a:cubicBezTo>
                    <a:pt x="332" y="444"/>
                    <a:pt x="333" y="442"/>
                    <a:pt x="332" y="442"/>
                  </a:cubicBezTo>
                  <a:cubicBezTo>
                    <a:pt x="332" y="442"/>
                    <a:pt x="331" y="442"/>
                    <a:pt x="331" y="442"/>
                  </a:cubicBezTo>
                  <a:cubicBezTo>
                    <a:pt x="330" y="438"/>
                    <a:pt x="333" y="439"/>
                    <a:pt x="331" y="436"/>
                  </a:cubicBezTo>
                  <a:cubicBezTo>
                    <a:pt x="329" y="434"/>
                    <a:pt x="328" y="443"/>
                    <a:pt x="328" y="436"/>
                  </a:cubicBezTo>
                  <a:cubicBezTo>
                    <a:pt x="327" y="430"/>
                    <a:pt x="323" y="426"/>
                    <a:pt x="317" y="421"/>
                  </a:cubicBezTo>
                  <a:cubicBezTo>
                    <a:pt x="313" y="424"/>
                    <a:pt x="316" y="425"/>
                    <a:pt x="314" y="430"/>
                  </a:cubicBezTo>
                  <a:cubicBezTo>
                    <a:pt x="311" y="431"/>
                    <a:pt x="312" y="427"/>
                    <a:pt x="310" y="427"/>
                  </a:cubicBezTo>
                  <a:cubicBezTo>
                    <a:pt x="308" y="427"/>
                    <a:pt x="307" y="425"/>
                    <a:pt x="306" y="425"/>
                  </a:cubicBezTo>
                  <a:cubicBezTo>
                    <a:pt x="308" y="427"/>
                    <a:pt x="306" y="434"/>
                    <a:pt x="311" y="434"/>
                  </a:cubicBezTo>
                  <a:cubicBezTo>
                    <a:pt x="309" y="438"/>
                    <a:pt x="312" y="442"/>
                    <a:pt x="314" y="448"/>
                  </a:cubicBezTo>
                  <a:cubicBezTo>
                    <a:pt x="315" y="448"/>
                    <a:pt x="314" y="450"/>
                    <a:pt x="314" y="451"/>
                  </a:cubicBezTo>
                  <a:cubicBezTo>
                    <a:pt x="316" y="452"/>
                    <a:pt x="317" y="459"/>
                    <a:pt x="319" y="462"/>
                  </a:cubicBezTo>
                  <a:cubicBezTo>
                    <a:pt x="321" y="462"/>
                    <a:pt x="323" y="462"/>
                    <a:pt x="325" y="462"/>
                  </a:cubicBezTo>
                  <a:cubicBezTo>
                    <a:pt x="324" y="464"/>
                    <a:pt x="323" y="465"/>
                    <a:pt x="323" y="467"/>
                  </a:cubicBezTo>
                  <a:cubicBezTo>
                    <a:pt x="325" y="467"/>
                    <a:pt x="326" y="466"/>
                    <a:pt x="326" y="465"/>
                  </a:cubicBezTo>
                  <a:cubicBezTo>
                    <a:pt x="329" y="467"/>
                    <a:pt x="328" y="470"/>
                    <a:pt x="329" y="473"/>
                  </a:cubicBezTo>
                  <a:cubicBezTo>
                    <a:pt x="330" y="474"/>
                    <a:pt x="332" y="474"/>
                    <a:pt x="332" y="474"/>
                  </a:cubicBezTo>
                  <a:cubicBezTo>
                    <a:pt x="333" y="475"/>
                    <a:pt x="332" y="477"/>
                    <a:pt x="332" y="477"/>
                  </a:cubicBezTo>
                  <a:cubicBezTo>
                    <a:pt x="332" y="477"/>
                    <a:pt x="334" y="477"/>
                    <a:pt x="334" y="477"/>
                  </a:cubicBezTo>
                  <a:cubicBezTo>
                    <a:pt x="334" y="479"/>
                    <a:pt x="332" y="480"/>
                    <a:pt x="332" y="480"/>
                  </a:cubicBezTo>
                  <a:cubicBezTo>
                    <a:pt x="333" y="482"/>
                    <a:pt x="334" y="482"/>
                    <a:pt x="335" y="483"/>
                  </a:cubicBezTo>
                  <a:cubicBezTo>
                    <a:pt x="336" y="484"/>
                    <a:pt x="335" y="486"/>
                    <a:pt x="335" y="486"/>
                  </a:cubicBezTo>
                  <a:cubicBezTo>
                    <a:pt x="335" y="486"/>
                    <a:pt x="337" y="486"/>
                    <a:pt x="337" y="486"/>
                  </a:cubicBezTo>
                  <a:cubicBezTo>
                    <a:pt x="337" y="488"/>
                    <a:pt x="335" y="493"/>
                    <a:pt x="340" y="492"/>
                  </a:cubicBezTo>
                  <a:cubicBezTo>
                    <a:pt x="340" y="495"/>
                    <a:pt x="339" y="498"/>
                    <a:pt x="341" y="501"/>
                  </a:cubicBezTo>
                  <a:cubicBezTo>
                    <a:pt x="342" y="502"/>
                    <a:pt x="344" y="503"/>
                    <a:pt x="344" y="504"/>
                  </a:cubicBezTo>
                  <a:cubicBezTo>
                    <a:pt x="345" y="505"/>
                    <a:pt x="345" y="507"/>
                    <a:pt x="346" y="508"/>
                  </a:cubicBezTo>
                  <a:cubicBezTo>
                    <a:pt x="346" y="509"/>
                    <a:pt x="348" y="509"/>
                    <a:pt x="349" y="510"/>
                  </a:cubicBezTo>
                  <a:cubicBezTo>
                    <a:pt x="350" y="511"/>
                    <a:pt x="347" y="514"/>
                    <a:pt x="350" y="514"/>
                  </a:cubicBezTo>
                  <a:cubicBezTo>
                    <a:pt x="352" y="514"/>
                    <a:pt x="351" y="518"/>
                    <a:pt x="351" y="520"/>
                  </a:cubicBezTo>
                  <a:cubicBezTo>
                    <a:pt x="357" y="517"/>
                    <a:pt x="356" y="523"/>
                    <a:pt x="363" y="522"/>
                  </a:cubicBezTo>
                  <a:cubicBezTo>
                    <a:pt x="364" y="526"/>
                    <a:pt x="366" y="528"/>
                    <a:pt x="366" y="532"/>
                  </a:cubicBezTo>
                  <a:cubicBezTo>
                    <a:pt x="372" y="541"/>
                    <a:pt x="389" y="538"/>
                    <a:pt x="400" y="536"/>
                  </a:cubicBezTo>
                  <a:cubicBezTo>
                    <a:pt x="402" y="537"/>
                    <a:pt x="401" y="534"/>
                    <a:pt x="402" y="533"/>
                  </a:cubicBezTo>
                  <a:cubicBezTo>
                    <a:pt x="405" y="532"/>
                    <a:pt x="412" y="536"/>
                    <a:pt x="411" y="531"/>
                  </a:cubicBezTo>
                  <a:cubicBezTo>
                    <a:pt x="414" y="532"/>
                    <a:pt x="413" y="535"/>
                    <a:pt x="412" y="538"/>
                  </a:cubicBezTo>
                  <a:cubicBezTo>
                    <a:pt x="412" y="538"/>
                    <a:pt x="411" y="540"/>
                    <a:pt x="411" y="539"/>
                  </a:cubicBezTo>
                  <a:cubicBezTo>
                    <a:pt x="410" y="542"/>
                    <a:pt x="412" y="546"/>
                    <a:pt x="411" y="548"/>
                  </a:cubicBezTo>
                  <a:cubicBezTo>
                    <a:pt x="411" y="549"/>
                    <a:pt x="408" y="548"/>
                    <a:pt x="408" y="548"/>
                  </a:cubicBezTo>
                  <a:cubicBezTo>
                    <a:pt x="408" y="549"/>
                    <a:pt x="408" y="555"/>
                    <a:pt x="406" y="557"/>
                  </a:cubicBezTo>
                  <a:cubicBezTo>
                    <a:pt x="406" y="558"/>
                    <a:pt x="402" y="559"/>
                    <a:pt x="403" y="565"/>
                  </a:cubicBezTo>
                  <a:cubicBezTo>
                    <a:pt x="399" y="565"/>
                    <a:pt x="401" y="573"/>
                    <a:pt x="396" y="572"/>
                  </a:cubicBezTo>
                  <a:cubicBezTo>
                    <a:pt x="397" y="577"/>
                    <a:pt x="394" y="577"/>
                    <a:pt x="394" y="581"/>
                  </a:cubicBezTo>
                  <a:cubicBezTo>
                    <a:pt x="389" y="579"/>
                    <a:pt x="392" y="587"/>
                    <a:pt x="387" y="585"/>
                  </a:cubicBezTo>
                  <a:cubicBezTo>
                    <a:pt x="387" y="587"/>
                    <a:pt x="387" y="588"/>
                    <a:pt x="387" y="590"/>
                  </a:cubicBezTo>
                  <a:cubicBezTo>
                    <a:pt x="386" y="590"/>
                    <a:pt x="385" y="588"/>
                    <a:pt x="384" y="588"/>
                  </a:cubicBezTo>
                  <a:cubicBezTo>
                    <a:pt x="381" y="590"/>
                    <a:pt x="383" y="592"/>
                    <a:pt x="378" y="593"/>
                  </a:cubicBezTo>
                  <a:cubicBezTo>
                    <a:pt x="378" y="593"/>
                    <a:pt x="374" y="594"/>
                    <a:pt x="374" y="594"/>
                  </a:cubicBezTo>
                  <a:cubicBezTo>
                    <a:pt x="374" y="594"/>
                    <a:pt x="374" y="596"/>
                    <a:pt x="374" y="596"/>
                  </a:cubicBezTo>
                  <a:cubicBezTo>
                    <a:pt x="372" y="597"/>
                    <a:pt x="369" y="598"/>
                    <a:pt x="368" y="599"/>
                  </a:cubicBezTo>
                  <a:cubicBezTo>
                    <a:pt x="364" y="601"/>
                    <a:pt x="362" y="606"/>
                    <a:pt x="357" y="606"/>
                  </a:cubicBezTo>
                  <a:cubicBezTo>
                    <a:pt x="359" y="610"/>
                    <a:pt x="355" y="610"/>
                    <a:pt x="356" y="614"/>
                  </a:cubicBezTo>
                  <a:cubicBezTo>
                    <a:pt x="354" y="615"/>
                    <a:pt x="354" y="614"/>
                    <a:pt x="351" y="614"/>
                  </a:cubicBezTo>
                  <a:cubicBezTo>
                    <a:pt x="353" y="615"/>
                    <a:pt x="349" y="617"/>
                    <a:pt x="350" y="618"/>
                  </a:cubicBezTo>
                  <a:cubicBezTo>
                    <a:pt x="353" y="621"/>
                    <a:pt x="349" y="618"/>
                    <a:pt x="349" y="622"/>
                  </a:cubicBezTo>
                  <a:cubicBezTo>
                    <a:pt x="348" y="624"/>
                    <a:pt x="346" y="623"/>
                    <a:pt x="346" y="624"/>
                  </a:cubicBezTo>
                  <a:cubicBezTo>
                    <a:pt x="345" y="625"/>
                    <a:pt x="346" y="626"/>
                    <a:pt x="346" y="627"/>
                  </a:cubicBezTo>
                  <a:cubicBezTo>
                    <a:pt x="345" y="628"/>
                    <a:pt x="342" y="640"/>
                    <a:pt x="343" y="643"/>
                  </a:cubicBezTo>
                  <a:cubicBezTo>
                    <a:pt x="343" y="646"/>
                    <a:pt x="344" y="647"/>
                    <a:pt x="346" y="649"/>
                  </a:cubicBezTo>
                  <a:cubicBezTo>
                    <a:pt x="346" y="653"/>
                    <a:pt x="345" y="655"/>
                    <a:pt x="346" y="658"/>
                  </a:cubicBezTo>
                  <a:cubicBezTo>
                    <a:pt x="346" y="658"/>
                    <a:pt x="347" y="664"/>
                    <a:pt x="349" y="664"/>
                  </a:cubicBezTo>
                  <a:cubicBezTo>
                    <a:pt x="353" y="664"/>
                    <a:pt x="344" y="670"/>
                    <a:pt x="351" y="671"/>
                  </a:cubicBezTo>
                  <a:cubicBezTo>
                    <a:pt x="351" y="679"/>
                    <a:pt x="353" y="684"/>
                    <a:pt x="351" y="691"/>
                  </a:cubicBezTo>
                  <a:cubicBezTo>
                    <a:pt x="351" y="695"/>
                    <a:pt x="347" y="699"/>
                    <a:pt x="347" y="702"/>
                  </a:cubicBezTo>
                  <a:cubicBezTo>
                    <a:pt x="343" y="703"/>
                    <a:pt x="338" y="707"/>
                    <a:pt x="337" y="708"/>
                  </a:cubicBezTo>
                  <a:cubicBezTo>
                    <a:pt x="336" y="709"/>
                    <a:pt x="335" y="709"/>
                    <a:pt x="337" y="710"/>
                  </a:cubicBezTo>
                  <a:cubicBezTo>
                    <a:pt x="337" y="712"/>
                    <a:pt x="334" y="711"/>
                    <a:pt x="332" y="711"/>
                  </a:cubicBezTo>
                  <a:cubicBezTo>
                    <a:pt x="331" y="712"/>
                    <a:pt x="332" y="714"/>
                    <a:pt x="331" y="714"/>
                  </a:cubicBezTo>
                  <a:cubicBezTo>
                    <a:pt x="330" y="715"/>
                    <a:pt x="328" y="711"/>
                    <a:pt x="328" y="714"/>
                  </a:cubicBezTo>
                  <a:cubicBezTo>
                    <a:pt x="328" y="716"/>
                    <a:pt x="326" y="715"/>
                    <a:pt x="325" y="716"/>
                  </a:cubicBezTo>
                  <a:cubicBezTo>
                    <a:pt x="323" y="717"/>
                    <a:pt x="323" y="721"/>
                    <a:pt x="319" y="720"/>
                  </a:cubicBezTo>
                  <a:cubicBezTo>
                    <a:pt x="317" y="728"/>
                    <a:pt x="319" y="741"/>
                    <a:pt x="320" y="753"/>
                  </a:cubicBezTo>
                  <a:cubicBezTo>
                    <a:pt x="319" y="754"/>
                    <a:pt x="318" y="755"/>
                    <a:pt x="317" y="753"/>
                  </a:cubicBezTo>
                  <a:cubicBezTo>
                    <a:pt x="316" y="752"/>
                    <a:pt x="317" y="755"/>
                    <a:pt x="316" y="756"/>
                  </a:cubicBezTo>
                  <a:cubicBezTo>
                    <a:pt x="314" y="757"/>
                    <a:pt x="312" y="755"/>
                    <a:pt x="311" y="757"/>
                  </a:cubicBezTo>
                  <a:cubicBezTo>
                    <a:pt x="311" y="759"/>
                    <a:pt x="306" y="759"/>
                    <a:pt x="304" y="762"/>
                  </a:cubicBezTo>
                  <a:cubicBezTo>
                    <a:pt x="304" y="765"/>
                    <a:pt x="304" y="768"/>
                    <a:pt x="304" y="771"/>
                  </a:cubicBezTo>
                  <a:cubicBezTo>
                    <a:pt x="301" y="771"/>
                    <a:pt x="302" y="776"/>
                    <a:pt x="301" y="778"/>
                  </a:cubicBezTo>
                  <a:cubicBezTo>
                    <a:pt x="301" y="779"/>
                    <a:pt x="298" y="779"/>
                    <a:pt x="298" y="780"/>
                  </a:cubicBezTo>
                  <a:cubicBezTo>
                    <a:pt x="297" y="782"/>
                    <a:pt x="298" y="785"/>
                    <a:pt x="295" y="787"/>
                  </a:cubicBezTo>
                  <a:cubicBezTo>
                    <a:pt x="295" y="787"/>
                    <a:pt x="295" y="789"/>
                    <a:pt x="295" y="790"/>
                  </a:cubicBezTo>
                  <a:cubicBezTo>
                    <a:pt x="295" y="790"/>
                    <a:pt x="292" y="789"/>
                    <a:pt x="292" y="790"/>
                  </a:cubicBezTo>
                  <a:cubicBezTo>
                    <a:pt x="292" y="791"/>
                    <a:pt x="293" y="793"/>
                    <a:pt x="292" y="794"/>
                  </a:cubicBezTo>
                  <a:cubicBezTo>
                    <a:pt x="292" y="795"/>
                    <a:pt x="290" y="794"/>
                    <a:pt x="289" y="794"/>
                  </a:cubicBezTo>
                  <a:cubicBezTo>
                    <a:pt x="289" y="795"/>
                    <a:pt x="290" y="797"/>
                    <a:pt x="289" y="797"/>
                  </a:cubicBezTo>
                  <a:cubicBezTo>
                    <a:pt x="289" y="798"/>
                    <a:pt x="287" y="797"/>
                    <a:pt x="286" y="797"/>
                  </a:cubicBezTo>
                  <a:cubicBezTo>
                    <a:pt x="285" y="798"/>
                    <a:pt x="283" y="801"/>
                    <a:pt x="283" y="802"/>
                  </a:cubicBezTo>
                  <a:cubicBezTo>
                    <a:pt x="283" y="804"/>
                    <a:pt x="281" y="802"/>
                    <a:pt x="280" y="803"/>
                  </a:cubicBezTo>
                  <a:cubicBezTo>
                    <a:pt x="280" y="804"/>
                    <a:pt x="281" y="806"/>
                    <a:pt x="280" y="806"/>
                  </a:cubicBezTo>
                  <a:cubicBezTo>
                    <a:pt x="280" y="807"/>
                    <a:pt x="278" y="806"/>
                    <a:pt x="277" y="806"/>
                  </a:cubicBezTo>
                  <a:cubicBezTo>
                    <a:pt x="276" y="807"/>
                    <a:pt x="275" y="808"/>
                    <a:pt x="274" y="809"/>
                  </a:cubicBezTo>
                  <a:cubicBezTo>
                    <a:pt x="274" y="810"/>
                    <a:pt x="272" y="812"/>
                    <a:pt x="271" y="812"/>
                  </a:cubicBezTo>
                  <a:cubicBezTo>
                    <a:pt x="271" y="812"/>
                    <a:pt x="267" y="814"/>
                    <a:pt x="267" y="814"/>
                  </a:cubicBezTo>
                  <a:cubicBezTo>
                    <a:pt x="266" y="813"/>
                    <a:pt x="266" y="813"/>
                    <a:pt x="264" y="814"/>
                  </a:cubicBezTo>
                  <a:cubicBezTo>
                    <a:pt x="262" y="815"/>
                    <a:pt x="261" y="814"/>
                    <a:pt x="258" y="815"/>
                  </a:cubicBezTo>
                  <a:cubicBezTo>
                    <a:pt x="257" y="815"/>
                    <a:pt x="247" y="819"/>
                    <a:pt x="245" y="815"/>
                  </a:cubicBezTo>
                  <a:cubicBezTo>
                    <a:pt x="243" y="815"/>
                    <a:pt x="245" y="817"/>
                    <a:pt x="245" y="817"/>
                  </a:cubicBezTo>
                  <a:cubicBezTo>
                    <a:pt x="242" y="820"/>
                    <a:pt x="239" y="817"/>
                    <a:pt x="234" y="818"/>
                  </a:cubicBezTo>
                  <a:cubicBezTo>
                    <a:pt x="233" y="818"/>
                    <a:pt x="234" y="820"/>
                    <a:pt x="234" y="820"/>
                  </a:cubicBezTo>
                  <a:cubicBezTo>
                    <a:pt x="233" y="822"/>
                    <a:pt x="225" y="818"/>
                    <a:pt x="221" y="818"/>
                  </a:cubicBezTo>
                  <a:cubicBezTo>
                    <a:pt x="221" y="811"/>
                    <a:pt x="214" y="807"/>
                    <a:pt x="218" y="800"/>
                  </a:cubicBezTo>
                  <a:cubicBezTo>
                    <a:pt x="215" y="798"/>
                    <a:pt x="211" y="795"/>
                    <a:pt x="212" y="788"/>
                  </a:cubicBezTo>
                  <a:cubicBezTo>
                    <a:pt x="208" y="793"/>
                    <a:pt x="211" y="791"/>
                    <a:pt x="209" y="784"/>
                  </a:cubicBezTo>
                  <a:cubicBezTo>
                    <a:pt x="207" y="777"/>
                    <a:pt x="198" y="772"/>
                    <a:pt x="200" y="763"/>
                  </a:cubicBezTo>
                  <a:cubicBezTo>
                    <a:pt x="199" y="762"/>
                    <a:pt x="199" y="766"/>
                    <a:pt x="199" y="766"/>
                  </a:cubicBezTo>
                  <a:cubicBezTo>
                    <a:pt x="195" y="765"/>
                    <a:pt x="199" y="756"/>
                    <a:pt x="196" y="760"/>
                  </a:cubicBezTo>
                  <a:cubicBezTo>
                    <a:pt x="193" y="758"/>
                    <a:pt x="194" y="753"/>
                    <a:pt x="194" y="750"/>
                  </a:cubicBezTo>
                  <a:cubicBezTo>
                    <a:pt x="195" y="745"/>
                    <a:pt x="195" y="742"/>
                    <a:pt x="193" y="737"/>
                  </a:cubicBezTo>
                  <a:cubicBezTo>
                    <a:pt x="194" y="734"/>
                    <a:pt x="189" y="736"/>
                    <a:pt x="188" y="735"/>
                  </a:cubicBezTo>
                  <a:cubicBezTo>
                    <a:pt x="188" y="734"/>
                    <a:pt x="192" y="731"/>
                    <a:pt x="186" y="732"/>
                  </a:cubicBezTo>
                  <a:cubicBezTo>
                    <a:pt x="185" y="731"/>
                    <a:pt x="186" y="728"/>
                    <a:pt x="186" y="728"/>
                  </a:cubicBezTo>
                  <a:cubicBezTo>
                    <a:pt x="185" y="727"/>
                    <a:pt x="183" y="728"/>
                    <a:pt x="183" y="728"/>
                  </a:cubicBezTo>
                  <a:cubicBezTo>
                    <a:pt x="182" y="727"/>
                    <a:pt x="187" y="722"/>
                    <a:pt x="181" y="723"/>
                  </a:cubicBezTo>
                  <a:cubicBezTo>
                    <a:pt x="181" y="721"/>
                    <a:pt x="183" y="720"/>
                    <a:pt x="183" y="717"/>
                  </a:cubicBezTo>
                  <a:cubicBezTo>
                    <a:pt x="180" y="716"/>
                    <a:pt x="183" y="710"/>
                    <a:pt x="178" y="711"/>
                  </a:cubicBezTo>
                  <a:cubicBezTo>
                    <a:pt x="178" y="697"/>
                    <a:pt x="179" y="693"/>
                    <a:pt x="186" y="685"/>
                  </a:cubicBezTo>
                  <a:cubicBezTo>
                    <a:pt x="185" y="683"/>
                    <a:pt x="187" y="677"/>
                    <a:pt x="184" y="677"/>
                  </a:cubicBezTo>
                  <a:cubicBezTo>
                    <a:pt x="184" y="675"/>
                    <a:pt x="187" y="677"/>
                    <a:pt x="188" y="676"/>
                  </a:cubicBezTo>
                  <a:cubicBezTo>
                    <a:pt x="189" y="675"/>
                    <a:pt x="188" y="672"/>
                    <a:pt x="190" y="673"/>
                  </a:cubicBezTo>
                  <a:cubicBezTo>
                    <a:pt x="190" y="671"/>
                    <a:pt x="189" y="657"/>
                    <a:pt x="187" y="661"/>
                  </a:cubicBezTo>
                  <a:cubicBezTo>
                    <a:pt x="184" y="658"/>
                    <a:pt x="186" y="655"/>
                    <a:pt x="186" y="652"/>
                  </a:cubicBezTo>
                  <a:cubicBezTo>
                    <a:pt x="185" y="649"/>
                    <a:pt x="186" y="645"/>
                    <a:pt x="186" y="642"/>
                  </a:cubicBezTo>
                  <a:cubicBezTo>
                    <a:pt x="185" y="640"/>
                    <a:pt x="183" y="641"/>
                    <a:pt x="183" y="640"/>
                  </a:cubicBezTo>
                  <a:cubicBezTo>
                    <a:pt x="182" y="639"/>
                    <a:pt x="184" y="638"/>
                    <a:pt x="184" y="637"/>
                  </a:cubicBezTo>
                  <a:cubicBezTo>
                    <a:pt x="184" y="637"/>
                    <a:pt x="183" y="637"/>
                    <a:pt x="183" y="636"/>
                  </a:cubicBezTo>
                  <a:cubicBezTo>
                    <a:pt x="182" y="632"/>
                    <a:pt x="181" y="633"/>
                    <a:pt x="180" y="631"/>
                  </a:cubicBezTo>
                  <a:cubicBezTo>
                    <a:pt x="179" y="631"/>
                    <a:pt x="180" y="629"/>
                    <a:pt x="180" y="628"/>
                  </a:cubicBezTo>
                  <a:cubicBezTo>
                    <a:pt x="179" y="628"/>
                    <a:pt x="175" y="628"/>
                    <a:pt x="177" y="627"/>
                  </a:cubicBezTo>
                  <a:cubicBezTo>
                    <a:pt x="177" y="627"/>
                    <a:pt x="178" y="627"/>
                    <a:pt x="178" y="627"/>
                  </a:cubicBezTo>
                  <a:cubicBezTo>
                    <a:pt x="176" y="624"/>
                    <a:pt x="174" y="623"/>
                    <a:pt x="171" y="621"/>
                  </a:cubicBezTo>
                  <a:cubicBezTo>
                    <a:pt x="170" y="620"/>
                    <a:pt x="171" y="620"/>
                    <a:pt x="169" y="619"/>
                  </a:cubicBezTo>
                  <a:cubicBezTo>
                    <a:pt x="168" y="619"/>
                    <a:pt x="168" y="615"/>
                    <a:pt x="165" y="617"/>
                  </a:cubicBezTo>
                  <a:cubicBezTo>
                    <a:pt x="162" y="604"/>
                    <a:pt x="165" y="593"/>
                    <a:pt x="165" y="579"/>
                  </a:cubicBezTo>
                  <a:cubicBezTo>
                    <a:pt x="164" y="577"/>
                    <a:pt x="161" y="582"/>
                    <a:pt x="162" y="575"/>
                  </a:cubicBezTo>
                  <a:cubicBezTo>
                    <a:pt x="153" y="576"/>
                    <a:pt x="146" y="575"/>
                    <a:pt x="141" y="572"/>
                  </a:cubicBezTo>
                  <a:cubicBezTo>
                    <a:pt x="143" y="564"/>
                    <a:pt x="137" y="573"/>
                    <a:pt x="138" y="565"/>
                  </a:cubicBezTo>
                  <a:cubicBezTo>
                    <a:pt x="132" y="563"/>
                    <a:pt x="130" y="561"/>
                    <a:pt x="122" y="563"/>
                  </a:cubicBezTo>
                  <a:cubicBezTo>
                    <a:pt x="120" y="563"/>
                    <a:pt x="118" y="564"/>
                    <a:pt x="116" y="565"/>
                  </a:cubicBezTo>
                  <a:cubicBezTo>
                    <a:pt x="115" y="565"/>
                    <a:pt x="111" y="567"/>
                    <a:pt x="107" y="566"/>
                  </a:cubicBezTo>
                  <a:cubicBezTo>
                    <a:pt x="109" y="570"/>
                    <a:pt x="111" y="568"/>
                    <a:pt x="104" y="569"/>
                  </a:cubicBezTo>
                  <a:cubicBezTo>
                    <a:pt x="99" y="570"/>
                    <a:pt x="96" y="572"/>
                    <a:pt x="88" y="572"/>
                  </a:cubicBezTo>
                  <a:cubicBezTo>
                    <a:pt x="85" y="572"/>
                    <a:pt x="85" y="571"/>
                    <a:pt x="83" y="571"/>
                  </a:cubicBezTo>
                  <a:cubicBezTo>
                    <a:pt x="74" y="569"/>
                    <a:pt x="63" y="575"/>
                    <a:pt x="55" y="574"/>
                  </a:cubicBezTo>
                  <a:cubicBezTo>
                    <a:pt x="56" y="568"/>
                    <a:pt x="50" y="570"/>
                    <a:pt x="48" y="569"/>
                  </a:cubicBezTo>
                  <a:cubicBezTo>
                    <a:pt x="47" y="569"/>
                    <a:pt x="48" y="567"/>
                    <a:pt x="48" y="566"/>
                  </a:cubicBezTo>
                  <a:cubicBezTo>
                    <a:pt x="47" y="565"/>
                    <a:pt x="44" y="567"/>
                    <a:pt x="43" y="566"/>
                  </a:cubicBezTo>
                  <a:cubicBezTo>
                    <a:pt x="43" y="566"/>
                    <a:pt x="44" y="564"/>
                    <a:pt x="43" y="563"/>
                  </a:cubicBezTo>
                  <a:cubicBezTo>
                    <a:pt x="42" y="562"/>
                    <a:pt x="40" y="564"/>
                    <a:pt x="40" y="562"/>
                  </a:cubicBezTo>
                  <a:cubicBezTo>
                    <a:pt x="40" y="561"/>
                    <a:pt x="38" y="559"/>
                    <a:pt x="37" y="559"/>
                  </a:cubicBezTo>
                  <a:cubicBezTo>
                    <a:pt x="36" y="558"/>
                    <a:pt x="38" y="557"/>
                    <a:pt x="36" y="557"/>
                  </a:cubicBezTo>
                  <a:cubicBezTo>
                    <a:pt x="34" y="557"/>
                    <a:pt x="35" y="555"/>
                    <a:pt x="34" y="554"/>
                  </a:cubicBezTo>
                  <a:cubicBezTo>
                    <a:pt x="34" y="552"/>
                    <a:pt x="32" y="554"/>
                    <a:pt x="31" y="553"/>
                  </a:cubicBezTo>
                  <a:cubicBezTo>
                    <a:pt x="31" y="552"/>
                    <a:pt x="32" y="551"/>
                    <a:pt x="31" y="550"/>
                  </a:cubicBezTo>
                  <a:cubicBezTo>
                    <a:pt x="30" y="548"/>
                    <a:pt x="28" y="550"/>
                    <a:pt x="28" y="548"/>
                  </a:cubicBezTo>
                  <a:cubicBezTo>
                    <a:pt x="28" y="548"/>
                    <a:pt x="30" y="546"/>
                    <a:pt x="30" y="547"/>
                  </a:cubicBezTo>
                  <a:cubicBezTo>
                    <a:pt x="28" y="542"/>
                    <a:pt x="21" y="543"/>
                    <a:pt x="22" y="538"/>
                  </a:cubicBezTo>
                  <a:cubicBezTo>
                    <a:pt x="15" y="540"/>
                    <a:pt x="19" y="532"/>
                    <a:pt x="12" y="533"/>
                  </a:cubicBezTo>
                  <a:cubicBezTo>
                    <a:pt x="13" y="532"/>
                    <a:pt x="14" y="531"/>
                    <a:pt x="14" y="529"/>
                  </a:cubicBezTo>
                  <a:cubicBezTo>
                    <a:pt x="13" y="527"/>
                    <a:pt x="10" y="528"/>
                    <a:pt x="8" y="528"/>
                  </a:cubicBezTo>
                  <a:cubicBezTo>
                    <a:pt x="9" y="525"/>
                    <a:pt x="5" y="524"/>
                    <a:pt x="5" y="523"/>
                  </a:cubicBezTo>
                  <a:cubicBezTo>
                    <a:pt x="4" y="521"/>
                    <a:pt x="7" y="521"/>
                    <a:pt x="5" y="517"/>
                  </a:cubicBezTo>
                  <a:cubicBezTo>
                    <a:pt x="4" y="516"/>
                    <a:pt x="3" y="517"/>
                    <a:pt x="3" y="516"/>
                  </a:cubicBezTo>
                  <a:cubicBezTo>
                    <a:pt x="3" y="515"/>
                    <a:pt x="2" y="511"/>
                    <a:pt x="0" y="510"/>
                  </a:cubicBezTo>
                  <a:cubicBezTo>
                    <a:pt x="0" y="508"/>
                    <a:pt x="3" y="509"/>
                    <a:pt x="5" y="508"/>
                  </a:cubicBezTo>
                  <a:cubicBezTo>
                    <a:pt x="6" y="507"/>
                    <a:pt x="5" y="503"/>
                    <a:pt x="8" y="504"/>
                  </a:cubicBezTo>
                  <a:cubicBezTo>
                    <a:pt x="8" y="495"/>
                    <a:pt x="8" y="487"/>
                    <a:pt x="8" y="479"/>
                  </a:cubicBezTo>
                  <a:cubicBezTo>
                    <a:pt x="8" y="477"/>
                    <a:pt x="5" y="478"/>
                    <a:pt x="5" y="477"/>
                  </a:cubicBezTo>
                  <a:cubicBezTo>
                    <a:pt x="4" y="477"/>
                    <a:pt x="6" y="475"/>
                    <a:pt x="6" y="474"/>
                  </a:cubicBezTo>
                  <a:cubicBezTo>
                    <a:pt x="7" y="472"/>
                    <a:pt x="4" y="471"/>
                    <a:pt x="5" y="468"/>
                  </a:cubicBezTo>
                  <a:cubicBezTo>
                    <a:pt x="10" y="474"/>
                    <a:pt x="5" y="458"/>
                    <a:pt x="11" y="464"/>
                  </a:cubicBezTo>
                  <a:cubicBezTo>
                    <a:pt x="12" y="462"/>
                    <a:pt x="10" y="457"/>
                    <a:pt x="12" y="455"/>
                  </a:cubicBezTo>
                  <a:cubicBezTo>
                    <a:pt x="12" y="455"/>
                    <a:pt x="15" y="455"/>
                    <a:pt x="15" y="455"/>
                  </a:cubicBezTo>
                  <a:cubicBezTo>
                    <a:pt x="15" y="454"/>
                    <a:pt x="13" y="452"/>
                    <a:pt x="14" y="451"/>
                  </a:cubicBezTo>
                  <a:cubicBezTo>
                    <a:pt x="19" y="449"/>
                    <a:pt x="18" y="441"/>
                    <a:pt x="24" y="440"/>
                  </a:cubicBezTo>
                  <a:cubicBezTo>
                    <a:pt x="24" y="435"/>
                    <a:pt x="29" y="435"/>
                    <a:pt x="28" y="430"/>
                  </a:cubicBezTo>
                  <a:cubicBezTo>
                    <a:pt x="31" y="430"/>
                    <a:pt x="31" y="429"/>
                    <a:pt x="31" y="427"/>
                  </a:cubicBezTo>
                  <a:cubicBezTo>
                    <a:pt x="40" y="426"/>
                    <a:pt x="47" y="423"/>
                    <a:pt x="46" y="412"/>
                  </a:cubicBezTo>
                  <a:cubicBezTo>
                    <a:pt x="52" y="413"/>
                    <a:pt x="47" y="404"/>
                    <a:pt x="52" y="405"/>
                  </a:cubicBezTo>
                  <a:cubicBezTo>
                    <a:pt x="52" y="402"/>
                    <a:pt x="52" y="399"/>
                    <a:pt x="52" y="396"/>
                  </a:cubicBezTo>
                  <a:cubicBezTo>
                    <a:pt x="55" y="396"/>
                    <a:pt x="55" y="394"/>
                    <a:pt x="58" y="394"/>
                  </a:cubicBezTo>
                  <a:cubicBezTo>
                    <a:pt x="60" y="391"/>
                    <a:pt x="63" y="389"/>
                    <a:pt x="65" y="385"/>
                  </a:cubicBezTo>
                  <a:cubicBezTo>
                    <a:pt x="66" y="384"/>
                    <a:pt x="67" y="386"/>
                    <a:pt x="67" y="384"/>
                  </a:cubicBezTo>
                  <a:cubicBezTo>
                    <a:pt x="67" y="382"/>
                    <a:pt x="71" y="382"/>
                    <a:pt x="70" y="379"/>
                  </a:cubicBezTo>
                  <a:cubicBezTo>
                    <a:pt x="77" y="381"/>
                    <a:pt x="77" y="376"/>
                    <a:pt x="83" y="376"/>
                  </a:cubicBezTo>
                  <a:cubicBezTo>
                    <a:pt x="81" y="382"/>
                    <a:pt x="90" y="377"/>
                    <a:pt x="88" y="382"/>
                  </a:cubicBezTo>
                  <a:cubicBezTo>
                    <a:pt x="91" y="379"/>
                    <a:pt x="103" y="384"/>
                    <a:pt x="103" y="378"/>
                  </a:cubicBezTo>
                  <a:cubicBezTo>
                    <a:pt x="109" y="377"/>
                    <a:pt x="116" y="375"/>
                    <a:pt x="119" y="370"/>
                  </a:cubicBezTo>
                  <a:cubicBezTo>
                    <a:pt x="121" y="371"/>
                    <a:pt x="123" y="371"/>
                    <a:pt x="123" y="369"/>
                  </a:cubicBezTo>
                  <a:cubicBezTo>
                    <a:pt x="126" y="369"/>
                    <a:pt x="126" y="370"/>
                    <a:pt x="129" y="370"/>
                  </a:cubicBezTo>
                  <a:cubicBezTo>
                    <a:pt x="133" y="371"/>
                    <a:pt x="135" y="369"/>
                    <a:pt x="138" y="369"/>
                  </a:cubicBezTo>
                  <a:cubicBezTo>
                    <a:pt x="138" y="369"/>
                    <a:pt x="139" y="370"/>
                    <a:pt x="140" y="370"/>
                  </a:cubicBezTo>
                  <a:cubicBezTo>
                    <a:pt x="143" y="371"/>
                    <a:pt x="149" y="373"/>
                    <a:pt x="156" y="372"/>
                  </a:cubicBezTo>
                  <a:cubicBezTo>
                    <a:pt x="159" y="371"/>
                    <a:pt x="163" y="367"/>
                    <a:pt x="166" y="370"/>
                  </a:cubicBezTo>
                  <a:cubicBezTo>
                    <a:pt x="169" y="373"/>
                    <a:pt x="168" y="371"/>
                    <a:pt x="172" y="370"/>
                  </a:cubicBezTo>
                  <a:cubicBezTo>
                    <a:pt x="172" y="372"/>
                    <a:pt x="174" y="372"/>
                    <a:pt x="174" y="373"/>
                  </a:cubicBezTo>
                  <a:cubicBezTo>
                    <a:pt x="174" y="374"/>
                    <a:pt x="171" y="375"/>
                    <a:pt x="171" y="375"/>
                  </a:cubicBezTo>
                  <a:cubicBezTo>
                    <a:pt x="170" y="377"/>
                    <a:pt x="172" y="376"/>
                    <a:pt x="172" y="376"/>
                  </a:cubicBezTo>
                  <a:cubicBezTo>
                    <a:pt x="172" y="378"/>
                    <a:pt x="171" y="378"/>
                    <a:pt x="171" y="378"/>
                  </a:cubicBezTo>
                  <a:cubicBezTo>
                    <a:pt x="171" y="379"/>
                    <a:pt x="172" y="379"/>
                    <a:pt x="172" y="381"/>
                  </a:cubicBezTo>
                  <a:cubicBezTo>
                    <a:pt x="172" y="385"/>
                    <a:pt x="170" y="387"/>
                    <a:pt x="174" y="393"/>
                  </a:cubicBezTo>
                  <a:cubicBezTo>
                    <a:pt x="174" y="396"/>
                    <a:pt x="176" y="391"/>
                    <a:pt x="178" y="394"/>
                  </a:cubicBezTo>
                  <a:cubicBezTo>
                    <a:pt x="178" y="396"/>
                    <a:pt x="181" y="395"/>
                    <a:pt x="181" y="396"/>
                  </a:cubicBezTo>
                  <a:cubicBezTo>
                    <a:pt x="181" y="396"/>
                    <a:pt x="181" y="398"/>
                    <a:pt x="181" y="399"/>
                  </a:cubicBezTo>
                  <a:cubicBezTo>
                    <a:pt x="182" y="400"/>
                    <a:pt x="186" y="398"/>
                    <a:pt x="186" y="400"/>
                  </a:cubicBezTo>
                  <a:cubicBezTo>
                    <a:pt x="190" y="398"/>
                    <a:pt x="194" y="405"/>
                    <a:pt x="196" y="400"/>
                  </a:cubicBezTo>
                  <a:cubicBezTo>
                    <a:pt x="198" y="400"/>
                    <a:pt x="197" y="403"/>
                    <a:pt x="197" y="403"/>
                  </a:cubicBezTo>
                  <a:cubicBezTo>
                    <a:pt x="200" y="405"/>
                    <a:pt x="201" y="403"/>
                    <a:pt x="205" y="405"/>
                  </a:cubicBezTo>
                  <a:cubicBezTo>
                    <a:pt x="206" y="405"/>
                    <a:pt x="206" y="407"/>
                    <a:pt x="206" y="408"/>
                  </a:cubicBezTo>
                  <a:cubicBezTo>
                    <a:pt x="207" y="408"/>
                    <a:pt x="209" y="407"/>
                    <a:pt x="209" y="408"/>
                  </a:cubicBezTo>
                  <a:cubicBezTo>
                    <a:pt x="211" y="409"/>
                    <a:pt x="211" y="408"/>
                    <a:pt x="214" y="409"/>
                  </a:cubicBezTo>
                  <a:cubicBezTo>
                    <a:pt x="214" y="409"/>
                    <a:pt x="215" y="412"/>
                    <a:pt x="215" y="412"/>
                  </a:cubicBezTo>
                  <a:cubicBezTo>
                    <a:pt x="216" y="412"/>
                    <a:pt x="218" y="410"/>
                    <a:pt x="220" y="410"/>
                  </a:cubicBezTo>
                  <a:cubicBezTo>
                    <a:pt x="219" y="410"/>
                    <a:pt x="221" y="412"/>
                    <a:pt x="221" y="412"/>
                  </a:cubicBezTo>
                  <a:cubicBezTo>
                    <a:pt x="222" y="412"/>
                    <a:pt x="223" y="412"/>
                    <a:pt x="224" y="412"/>
                  </a:cubicBezTo>
                  <a:cubicBezTo>
                    <a:pt x="225" y="411"/>
                    <a:pt x="226" y="410"/>
                    <a:pt x="227" y="409"/>
                  </a:cubicBezTo>
                  <a:cubicBezTo>
                    <a:pt x="227" y="409"/>
                    <a:pt x="230" y="408"/>
                    <a:pt x="228" y="408"/>
                  </a:cubicBezTo>
                  <a:cubicBezTo>
                    <a:pt x="225" y="405"/>
                    <a:pt x="233" y="405"/>
                    <a:pt x="233" y="400"/>
                  </a:cubicBezTo>
                  <a:cubicBezTo>
                    <a:pt x="237" y="401"/>
                    <a:pt x="237" y="397"/>
                    <a:pt x="242" y="399"/>
                  </a:cubicBezTo>
                  <a:cubicBezTo>
                    <a:pt x="243" y="399"/>
                    <a:pt x="243" y="400"/>
                    <a:pt x="243" y="400"/>
                  </a:cubicBezTo>
                  <a:cubicBezTo>
                    <a:pt x="245" y="400"/>
                    <a:pt x="248" y="399"/>
                    <a:pt x="249" y="400"/>
                  </a:cubicBezTo>
                  <a:cubicBezTo>
                    <a:pt x="250" y="400"/>
                    <a:pt x="252" y="403"/>
                    <a:pt x="252" y="403"/>
                  </a:cubicBezTo>
                  <a:cubicBezTo>
                    <a:pt x="253" y="403"/>
                    <a:pt x="255" y="401"/>
                    <a:pt x="257" y="402"/>
                  </a:cubicBezTo>
                  <a:cubicBezTo>
                    <a:pt x="257" y="402"/>
                    <a:pt x="256" y="405"/>
                    <a:pt x="257" y="405"/>
                  </a:cubicBezTo>
                  <a:cubicBezTo>
                    <a:pt x="258" y="405"/>
                    <a:pt x="260" y="402"/>
                    <a:pt x="263" y="403"/>
                  </a:cubicBezTo>
                  <a:cubicBezTo>
                    <a:pt x="263" y="404"/>
                    <a:pt x="260" y="405"/>
                    <a:pt x="260" y="405"/>
                  </a:cubicBezTo>
                  <a:cubicBezTo>
                    <a:pt x="261" y="407"/>
                    <a:pt x="270" y="407"/>
                    <a:pt x="274" y="408"/>
                  </a:cubicBezTo>
                  <a:cubicBezTo>
                    <a:pt x="274" y="413"/>
                    <a:pt x="287" y="411"/>
                    <a:pt x="289" y="408"/>
                  </a:cubicBezTo>
                  <a:cubicBezTo>
                    <a:pt x="290" y="409"/>
                    <a:pt x="297" y="406"/>
                    <a:pt x="298" y="408"/>
                  </a:cubicBezTo>
                  <a:cubicBezTo>
                    <a:pt x="300" y="409"/>
                    <a:pt x="299" y="407"/>
                    <a:pt x="301" y="408"/>
                  </a:cubicBezTo>
                  <a:cubicBezTo>
                    <a:pt x="304" y="408"/>
                    <a:pt x="306" y="409"/>
                    <a:pt x="309" y="409"/>
                  </a:cubicBezTo>
                  <a:cubicBezTo>
                    <a:pt x="311" y="409"/>
                    <a:pt x="312" y="406"/>
                    <a:pt x="316" y="406"/>
                  </a:cubicBezTo>
                  <a:cubicBezTo>
                    <a:pt x="317" y="403"/>
                    <a:pt x="317" y="398"/>
                    <a:pt x="320" y="397"/>
                  </a:cubicBezTo>
                  <a:cubicBezTo>
                    <a:pt x="321" y="395"/>
                    <a:pt x="319" y="394"/>
                    <a:pt x="319" y="391"/>
                  </a:cubicBezTo>
                  <a:cubicBezTo>
                    <a:pt x="324" y="392"/>
                    <a:pt x="323" y="382"/>
                    <a:pt x="328" y="387"/>
                  </a:cubicBezTo>
                  <a:cubicBezTo>
                    <a:pt x="329" y="381"/>
                    <a:pt x="326" y="380"/>
                    <a:pt x="322" y="379"/>
                  </a:cubicBezTo>
                  <a:cubicBezTo>
                    <a:pt x="323" y="378"/>
                    <a:pt x="323" y="376"/>
                    <a:pt x="323" y="373"/>
                  </a:cubicBezTo>
                  <a:cubicBezTo>
                    <a:pt x="322" y="369"/>
                    <a:pt x="313" y="372"/>
                    <a:pt x="311" y="368"/>
                  </a:cubicBezTo>
                  <a:cubicBezTo>
                    <a:pt x="309" y="370"/>
                    <a:pt x="304" y="369"/>
                    <a:pt x="303" y="372"/>
                  </a:cubicBezTo>
                  <a:cubicBezTo>
                    <a:pt x="301" y="372"/>
                    <a:pt x="302" y="369"/>
                    <a:pt x="301" y="369"/>
                  </a:cubicBezTo>
                  <a:cubicBezTo>
                    <a:pt x="299" y="368"/>
                    <a:pt x="294" y="370"/>
                    <a:pt x="291" y="369"/>
                  </a:cubicBezTo>
                  <a:cubicBezTo>
                    <a:pt x="289" y="370"/>
                    <a:pt x="289" y="372"/>
                    <a:pt x="286" y="372"/>
                  </a:cubicBezTo>
                  <a:cubicBezTo>
                    <a:pt x="282" y="372"/>
                    <a:pt x="283" y="366"/>
                    <a:pt x="276" y="368"/>
                  </a:cubicBezTo>
                  <a:cubicBezTo>
                    <a:pt x="276" y="365"/>
                    <a:pt x="274" y="364"/>
                    <a:pt x="274" y="362"/>
                  </a:cubicBezTo>
                  <a:cubicBezTo>
                    <a:pt x="273" y="362"/>
                    <a:pt x="272" y="361"/>
                    <a:pt x="271" y="360"/>
                  </a:cubicBezTo>
                  <a:cubicBezTo>
                    <a:pt x="270" y="358"/>
                    <a:pt x="268" y="357"/>
                    <a:pt x="266" y="357"/>
                  </a:cubicBezTo>
                  <a:cubicBezTo>
                    <a:pt x="268" y="354"/>
                    <a:pt x="267" y="345"/>
                    <a:pt x="266" y="341"/>
                  </a:cubicBezTo>
                  <a:cubicBezTo>
                    <a:pt x="262" y="343"/>
                    <a:pt x="257" y="338"/>
                    <a:pt x="257" y="345"/>
                  </a:cubicBezTo>
                  <a:cubicBezTo>
                    <a:pt x="252" y="343"/>
                    <a:pt x="252" y="346"/>
                    <a:pt x="248" y="344"/>
                  </a:cubicBezTo>
                  <a:cubicBezTo>
                    <a:pt x="248" y="346"/>
                    <a:pt x="247" y="346"/>
                    <a:pt x="246" y="347"/>
                  </a:cubicBezTo>
                  <a:cubicBezTo>
                    <a:pt x="247" y="348"/>
                    <a:pt x="248" y="349"/>
                    <a:pt x="249" y="350"/>
                  </a:cubicBezTo>
                  <a:cubicBezTo>
                    <a:pt x="250" y="351"/>
                    <a:pt x="249" y="354"/>
                    <a:pt x="252" y="353"/>
                  </a:cubicBezTo>
                  <a:cubicBezTo>
                    <a:pt x="251" y="357"/>
                    <a:pt x="251" y="356"/>
                    <a:pt x="254" y="359"/>
                  </a:cubicBezTo>
                  <a:cubicBezTo>
                    <a:pt x="255" y="362"/>
                    <a:pt x="252" y="361"/>
                    <a:pt x="251" y="362"/>
                  </a:cubicBezTo>
                  <a:cubicBezTo>
                    <a:pt x="250" y="362"/>
                    <a:pt x="249" y="367"/>
                    <a:pt x="248" y="366"/>
                  </a:cubicBezTo>
                  <a:cubicBezTo>
                    <a:pt x="245" y="363"/>
                    <a:pt x="248" y="370"/>
                    <a:pt x="242" y="369"/>
                  </a:cubicBezTo>
                  <a:cubicBezTo>
                    <a:pt x="241" y="368"/>
                    <a:pt x="240" y="366"/>
                    <a:pt x="239" y="366"/>
                  </a:cubicBezTo>
                  <a:cubicBezTo>
                    <a:pt x="238" y="364"/>
                    <a:pt x="240" y="363"/>
                    <a:pt x="242" y="363"/>
                  </a:cubicBezTo>
                  <a:cubicBezTo>
                    <a:pt x="240" y="361"/>
                    <a:pt x="235" y="359"/>
                    <a:pt x="239" y="356"/>
                  </a:cubicBezTo>
                  <a:cubicBezTo>
                    <a:pt x="238" y="355"/>
                    <a:pt x="234" y="357"/>
                    <a:pt x="233" y="356"/>
                  </a:cubicBezTo>
                  <a:cubicBezTo>
                    <a:pt x="232" y="355"/>
                    <a:pt x="236" y="354"/>
                    <a:pt x="236" y="354"/>
                  </a:cubicBezTo>
                  <a:cubicBezTo>
                    <a:pt x="236" y="354"/>
                    <a:pt x="232" y="351"/>
                    <a:pt x="228" y="348"/>
                  </a:cubicBezTo>
                  <a:cubicBezTo>
                    <a:pt x="229" y="341"/>
                    <a:pt x="225" y="340"/>
                    <a:pt x="226" y="333"/>
                  </a:cubicBezTo>
                  <a:cubicBezTo>
                    <a:pt x="226" y="331"/>
                    <a:pt x="222" y="333"/>
                    <a:pt x="221" y="332"/>
                  </a:cubicBezTo>
                  <a:cubicBezTo>
                    <a:pt x="221" y="332"/>
                    <a:pt x="223" y="330"/>
                    <a:pt x="223" y="329"/>
                  </a:cubicBezTo>
                  <a:cubicBezTo>
                    <a:pt x="219" y="327"/>
                    <a:pt x="219" y="330"/>
                    <a:pt x="217" y="328"/>
                  </a:cubicBezTo>
                  <a:cubicBezTo>
                    <a:pt x="216" y="327"/>
                    <a:pt x="218" y="325"/>
                    <a:pt x="218" y="325"/>
                  </a:cubicBezTo>
                  <a:cubicBezTo>
                    <a:pt x="218" y="323"/>
                    <a:pt x="216" y="326"/>
                    <a:pt x="217" y="326"/>
                  </a:cubicBezTo>
                  <a:cubicBezTo>
                    <a:pt x="215" y="326"/>
                    <a:pt x="215" y="324"/>
                    <a:pt x="215" y="323"/>
                  </a:cubicBezTo>
                  <a:cubicBezTo>
                    <a:pt x="209" y="324"/>
                    <a:pt x="209" y="319"/>
                    <a:pt x="203" y="320"/>
                  </a:cubicBezTo>
                  <a:cubicBezTo>
                    <a:pt x="203" y="318"/>
                    <a:pt x="201" y="318"/>
                    <a:pt x="200" y="317"/>
                  </a:cubicBezTo>
                  <a:cubicBezTo>
                    <a:pt x="200" y="317"/>
                    <a:pt x="201" y="315"/>
                    <a:pt x="200" y="314"/>
                  </a:cubicBezTo>
                  <a:cubicBezTo>
                    <a:pt x="200" y="314"/>
                    <a:pt x="198" y="315"/>
                    <a:pt x="197" y="314"/>
                  </a:cubicBezTo>
                  <a:cubicBezTo>
                    <a:pt x="197" y="314"/>
                    <a:pt x="197" y="308"/>
                    <a:pt x="196" y="310"/>
                  </a:cubicBezTo>
                  <a:cubicBezTo>
                    <a:pt x="195" y="311"/>
                    <a:pt x="194" y="310"/>
                    <a:pt x="193" y="308"/>
                  </a:cubicBezTo>
                  <a:cubicBezTo>
                    <a:pt x="192" y="308"/>
                    <a:pt x="191" y="307"/>
                    <a:pt x="191" y="305"/>
                  </a:cubicBezTo>
                  <a:cubicBezTo>
                    <a:pt x="186" y="305"/>
                    <a:pt x="187" y="307"/>
                    <a:pt x="183" y="305"/>
                  </a:cubicBezTo>
                  <a:cubicBezTo>
                    <a:pt x="181" y="306"/>
                    <a:pt x="182" y="308"/>
                    <a:pt x="180" y="308"/>
                  </a:cubicBezTo>
                  <a:cubicBezTo>
                    <a:pt x="178" y="312"/>
                    <a:pt x="182" y="311"/>
                    <a:pt x="183" y="314"/>
                  </a:cubicBezTo>
                  <a:cubicBezTo>
                    <a:pt x="183" y="315"/>
                    <a:pt x="185" y="318"/>
                    <a:pt x="186" y="319"/>
                  </a:cubicBezTo>
                  <a:cubicBezTo>
                    <a:pt x="186" y="319"/>
                    <a:pt x="187" y="320"/>
                    <a:pt x="188" y="320"/>
                  </a:cubicBezTo>
                  <a:cubicBezTo>
                    <a:pt x="186" y="325"/>
                    <a:pt x="191" y="324"/>
                    <a:pt x="193" y="326"/>
                  </a:cubicBezTo>
                  <a:cubicBezTo>
                    <a:pt x="193" y="326"/>
                    <a:pt x="194" y="332"/>
                    <a:pt x="196" y="330"/>
                  </a:cubicBezTo>
                  <a:cubicBezTo>
                    <a:pt x="198" y="328"/>
                    <a:pt x="196" y="331"/>
                    <a:pt x="197" y="332"/>
                  </a:cubicBezTo>
                  <a:cubicBezTo>
                    <a:pt x="199" y="333"/>
                    <a:pt x="202" y="332"/>
                    <a:pt x="203" y="336"/>
                  </a:cubicBezTo>
                  <a:cubicBezTo>
                    <a:pt x="205" y="335"/>
                    <a:pt x="206" y="338"/>
                    <a:pt x="206" y="338"/>
                  </a:cubicBezTo>
                  <a:cubicBezTo>
                    <a:pt x="207" y="338"/>
                    <a:pt x="208" y="337"/>
                    <a:pt x="208" y="336"/>
                  </a:cubicBezTo>
                  <a:cubicBezTo>
                    <a:pt x="209" y="337"/>
                    <a:pt x="210" y="341"/>
                    <a:pt x="211" y="338"/>
                  </a:cubicBezTo>
                  <a:cubicBezTo>
                    <a:pt x="214" y="337"/>
                    <a:pt x="210" y="345"/>
                    <a:pt x="215" y="342"/>
                  </a:cubicBezTo>
                  <a:cubicBezTo>
                    <a:pt x="215" y="346"/>
                    <a:pt x="209" y="343"/>
                    <a:pt x="206" y="344"/>
                  </a:cubicBezTo>
                  <a:cubicBezTo>
                    <a:pt x="207" y="345"/>
                    <a:pt x="209" y="345"/>
                    <a:pt x="209" y="347"/>
                  </a:cubicBezTo>
                  <a:cubicBezTo>
                    <a:pt x="210" y="350"/>
                    <a:pt x="207" y="354"/>
                    <a:pt x="209" y="354"/>
                  </a:cubicBezTo>
                  <a:cubicBezTo>
                    <a:pt x="208" y="356"/>
                    <a:pt x="204" y="356"/>
                    <a:pt x="202" y="357"/>
                  </a:cubicBezTo>
                  <a:cubicBezTo>
                    <a:pt x="204" y="356"/>
                    <a:pt x="202" y="351"/>
                    <a:pt x="205" y="351"/>
                  </a:cubicBezTo>
                  <a:cubicBezTo>
                    <a:pt x="203" y="350"/>
                    <a:pt x="204" y="347"/>
                    <a:pt x="202" y="347"/>
                  </a:cubicBezTo>
                  <a:cubicBezTo>
                    <a:pt x="200" y="347"/>
                    <a:pt x="203" y="345"/>
                    <a:pt x="199" y="342"/>
                  </a:cubicBezTo>
                  <a:cubicBezTo>
                    <a:pt x="197" y="341"/>
                    <a:pt x="194" y="342"/>
                    <a:pt x="194" y="338"/>
                  </a:cubicBezTo>
                  <a:cubicBezTo>
                    <a:pt x="188" y="339"/>
                    <a:pt x="187" y="335"/>
                    <a:pt x="183" y="335"/>
                  </a:cubicBezTo>
                  <a:cubicBezTo>
                    <a:pt x="182" y="331"/>
                    <a:pt x="179" y="330"/>
                    <a:pt x="177" y="326"/>
                  </a:cubicBezTo>
                  <a:cubicBezTo>
                    <a:pt x="176" y="325"/>
                    <a:pt x="175" y="326"/>
                    <a:pt x="175" y="325"/>
                  </a:cubicBezTo>
                  <a:cubicBezTo>
                    <a:pt x="175" y="323"/>
                    <a:pt x="173" y="324"/>
                    <a:pt x="172" y="323"/>
                  </a:cubicBezTo>
                  <a:cubicBezTo>
                    <a:pt x="172" y="323"/>
                    <a:pt x="173" y="320"/>
                    <a:pt x="172" y="320"/>
                  </a:cubicBezTo>
                  <a:cubicBezTo>
                    <a:pt x="171" y="319"/>
                    <a:pt x="168" y="321"/>
                    <a:pt x="166" y="320"/>
                  </a:cubicBezTo>
                  <a:cubicBezTo>
                    <a:pt x="165" y="320"/>
                    <a:pt x="169" y="318"/>
                    <a:pt x="169" y="319"/>
                  </a:cubicBezTo>
                  <a:cubicBezTo>
                    <a:pt x="167" y="315"/>
                    <a:pt x="159" y="315"/>
                    <a:pt x="154" y="317"/>
                  </a:cubicBezTo>
                  <a:cubicBezTo>
                    <a:pt x="154" y="318"/>
                    <a:pt x="157" y="319"/>
                    <a:pt x="157" y="319"/>
                  </a:cubicBezTo>
                  <a:cubicBezTo>
                    <a:pt x="156" y="321"/>
                    <a:pt x="155" y="319"/>
                    <a:pt x="153" y="320"/>
                  </a:cubicBezTo>
                  <a:cubicBezTo>
                    <a:pt x="150" y="322"/>
                    <a:pt x="150" y="327"/>
                    <a:pt x="147" y="326"/>
                  </a:cubicBezTo>
                  <a:cubicBezTo>
                    <a:pt x="141" y="326"/>
                    <a:pt x="140" y="321"/>
                    <a:pt x="132" y="322"/>
                  </a:cubicBezTo>
                  <a:cubicBezTo>
                    <a:pt x="130" y="322"/>
                    <a:pt x="131" y="326"/>
                    <a:pt x="126" y="325"/>
                  </a:cubicBezTo>
                  <a:cubicBezTo>
                    <a:pt x="126" y="328"/>
                    <a:pt x="126" y="331"/>
                    <a:pt x="126" y="335"/>
                  </a:cubicBezTo>
                  <a:cubicBezTo>
                    <a:pt x="122" y="337"/>
                    <a:pt x="112" y="335"/>
                    <a:pt x="114" y="344"/>
                  </a:cubicBezTo>
                  <a:cubicBezTo>
                    <a:pt x="105" y="342"/>
                    <a:pt x="113" y="350"/>
                    <a:pt x="104" y="350"/>
                  </a:cubicBezTo>
                  <a:cubicBezTo>
                    <a:pt x="104" y="352"/>
                    <a:pt x="109" y="355"/>
                    <a:pt x="105" y="356"/>
                  </a:cubicBezTo>
                  <a:cubicBezTo>
                    <a:pt x="105" y="361"/>
                    <a:pt x="103" y="356"/>
                    <a:pt x="100" y="360"/>
                  </a:cubicBezTo>
                  <a:cubicBezTo>
                    <a:pt x="99" y="362"/>
                    <a:pt x="100" y="363"/>
                    <a:pt x="101" y="363"/>
                  </a:cubicBezTo>
                  <a:cubicBezTo>
                    <a:pt x="101" y="366"/>
                    <a:pt x="96" y="364"/>
                    <a:pt x="94" y="365"/>
                  </a:cubicBezTo>
                  <a:cubicBezTo>
                    <a:pt x="92" y="365"/>
                    <a:pt x="92" y="368"/>
                    <a:pt x="91" y="369"/>
                  </a:cubicBezTo>
                  <a:cubicBezTo>
                    <a:pt x="86" y="371"/>
                    <a:pt x="79" y="368"/>
                    <a:pt x="74" y="373"/>
                  </a:cubicBezTo>
                  <a:cubicBezTo>
                    <a:pt x="72" y="372"/>
                    <a:pt x="71" y="370"/>
                    <a:pt x="70" y="368"/>
                  </a:cubicBezTo>
                  <a:cubicBezTo>
                    <a:pt x="63" y="366"/>
                    <a:pt x="56" y="369"/>
                    <a:pt x="54" y="368"/>
                  </a:cubicBezTo>
                  <a:cubicBezTo>
                    <a:pt x="55" y="362"/>
                    <a:pt x="57" y="356"/>
                    <a:pt x="52" y="353"/>
                  </a:cubicBezTo>
                  <a:cubicBezTo>
                    <a:pt x="51" y="350"/>
                    <a:pt x="54" y="349"/>
                    <a:pt x="55" y="347"/>
                  </a:cubicBezTo>
                  <a:cubicBezTo>
                    <a:pt x="56" y="343"/>
                    <a:pt x="54" y="338"/>
                    <a:pt x="57" y="335"/>
                  </a:cubicBezTo>
                  <a:cubicBezTo>
                    <a:pt x="55" y="332"/>
                    <a:pt x="56" y="327"/>
                    <a:pt x="52" y="326"/>
                  </a:cubicBezTo>
                  <a:cubicBezTo>
                    <a:pt x="53" y="325"/>
                    <a:pt x="56" y="324"/>
                    <a:pt x="55" y="322"/>
                  </a:cubicBezTo>
                  <a:cubicBezTo>
                    <a:pt x="59" y="323"/>
                    <a:pt x="68" y="319"/>
                    <a:pt x="67" y="325"/>
                  </a:cubicBezTo>
                  <a:cubicBezTo>
                    <a:pt x="71" y="322"/>
                    <a:pt x="85" y="328"/>
                    <a:pt x="88" y="325"/>
                  </a:cubicBezTo>
                  <a:cubicBezTo>
                    <a:pt x="89" y="323"/>
                    <a:pt x="89" y="324"/>
                    <a:pt x="91" y="325"/>
                  </a:cubicBezTo>
                  <a:cubicBezTo>
                    <a:pt x="90" y="324"/>
                    <a:pt x="91" y="322"/>
                    <a:pt x="92" y="323"/>
                  </a:cubicBezTo>
                  <a:cubicBezTo>
                    <a:pt x="92" y="323"/>
                    <a:pt x="92" y="325"/>
                    <a:pt x="92" y="325"/>
                  </a:cubicBezTo>
                  <a:cubicBezTo>
                    <a:pt x="96" y="323"/>
                    <a:pt x="98" y="322"/>
                    <a:pt x="100" y="317"/>
                  </a:cubicBezTo>
                  <a:cubicBezTo>
                    <a:pt x="100" y="316"/>
                    <a:pt x="103" y="308"/>
                    <a:pt x="100" y="304"/>
                  </a:cubicBezTo>
                  <a:cubicBezTo>
                    <a:pt x="98" y="302"/>
                    <a:pt x="101" y="302"/>
                    <a:pt x="98" y="298"/>
                  </a:cubicBezTo>
                  <a:cubicBezTo>
                    <a:pt x="98" y="296"/>
                    <a:pt x="95" y="297"/>
                    <a:pt x="94" y="296"/>
                  </a:cubicBezTo>
                  <a:cubicBezTo>
                    <a:pt x="94" y="295"/>
                    <a:pt x="95" y="294"/>
                    <a:pt x="95" y="292"/>
                  </a:cubicBezTo>
                  <a:cubicBezTo>
                    <a:pt x="94" y="291"/>
                    <a:pt x="92" y="293"/>
                    <a:pt x="92" y="293"/>
                  </a:cubicBezTo>
                  <a:cubicBezTo>
                    <a:pt x="90" y="293"/>
                    <a:pt x="92" y="291"/>
                    <a:pt x="91" y="290"/>
                  </a:cubicBezTo>
                  <a:cubicBezTo>
                    <a:pt x="90" y="290"/>
                    <a:pt x="85" y="290"/>
                    <a:pt x="83" y="289"/>
                  </a:cubicBezTo>
                  <a:cubicBezTo>
                    <a:pt x="83" y="289"/>
                    <a:pt x="83" y="288"/>
                    <a:pt x="82" y="288"/>
                  </a:cubicBezTo>
                  <a:cubicBezTo>
                    <a:pt x="80" y="287"/>
                    <a:pt x="79" y="287"/>
                    <a:pt x="79" y="286"/>
                  </a:cubicBezTo>
                  <a:cubicBezTo>
                    <a:pt x="78" y="282"/>
                    <a:pt x="82" y="284"/>
                    <a:pt x="82" y="285"/>
                  </a:cubicBezTo>
                  <a:cubicBezTo>
                    <a:pt x="86" y="283"/>
                    <a:pt x="89" y="280"/>
                    <a:pt x="98" y="282"/>
                  </a:cubicBezTo>
                  <a:cubicBezTo>
                    <a:pt x="99" y="279"/>
                    <a:pt x="97" y="279"/>
                    <a:pt x="95" y="279"/>
                  </a:cubicBezTo>
                  <a:cubicBezTo>
                    <a:pt x="97" y="274"/>
                    <a:pt x="102" y="279"/>
                    <a:pt x="104" y="279"/>
                  </a:cubicBezTo>
                  <a:cubicBezTo>
                    <a:pt x="105" y="279"/>
                    <a:pt x="108" y="275"/>
                    <a:pt x="108" y="279"/>
                  </a:cubicBezTo>
                  <a:cubicBezTo>
                    <a:pt x="112" y="276"/>
                    <a:pt x="112" y="271"/>
                    <a:pt x="117" y="271"/>
                  </a:cubicBezTo>
                  <a:cubicBezTo>
                    <a:pt x="115" y="266"/>
                    <a:pt x="121" y="268"/>
                    <a:pt x="120" y="264"/>
                  </a:cubicBezTo>
                  <a:cubicBezTo>
                    <a:pt x="123" y="264"/>
                    <a:pt x="126" y="264"/>
                    <a:pt x="129" y="264"/>
                  </a:cubicBezTo>
                  <a:cubicBezTo>
                    <a:pt x="129" y="262"/>
                    <a:pt x="127" y="263"/>
                    <a:pt x="126" y="262"/>
                  </a:cubicBezTo>
                  <a:cubicBezTo>
                    <a:pt x="127" y="260"/>
                    <a:pt x="131" y="261"/>
                    <a:pt x="129" y="256"/>
                  </a:cubicBezTo>
                  <a:cubicBezTo>
                    <a:pt x="133" y="256"/>
                    <a:pt x="132" y="259"/>
                    <a:pt x="135" y="256"/>
                  </a:cubicBezTo>
                  <a:cubicBezTo>
                    <a:pt x="132" y="249"/>
                    <a:pt x="138" y="252"/>
                    <a:pt x="138" y="245"/>
                  </a:cubicBezTo>
                  <a:cubicBezTo>
                    <a:pt x="140" y="244"/>
                    <a:pt x="142" y="245"/>
                    <a:pt x="144" y="245"/>
                  </a:cubicBezTo>
                  <a:cubicBezTo>
                    <a:pt x="146" y="244"/>
                    <a:pt x="146" y="242"/>
                    <a:pt x="147" y="242"/>
                  </a:cubicBezTo>
                  <a:cubicBezTo>
                    <a:pt x="149" y="241"/>
                    <a:pt x="148" y="243"/>
                    <a:pt x="148" y="243"/>
                  </a:cubicBezTo>
                  <a:cubicBezTo>
                    <a:pt x="150" y="243"/>
                    <a:pt x="149" y="242"/>
                    <a:pt x="150" y="242"/>
                  </a:cubicBezTo>
                  <a:cubicBezTo>
                    <a:pt x="152" y="241"/>
                    <a:pt x="154" y="242"/>
                    <a:pt x="156" y="242"/>
                  </a:cubicBezTo>
                  <a:cubicBezTo>
                    <a:pt x="158" y="241"/>
                    <a:pt x="158" y="237"/>
                    <a:pt x="162" y="239"/>
                  </a:cubicBezTo>
                  <a:cubicBezTo>
                    <a:pt x="161" y="235"/>
                    <a:pt x="157" y="236"/>
                    <a:pt x="157" y="231"/>
                  </a:cubicBezTo>
                  <a:cubicBezTo>
                    <a:pt x="161" y="230"/>
                    <a:pt x="159" y="229"/>
                    <a:pt x="159" y="224"/>
                  </a:cubicBezTo>
                  <a:cubicBezTo>
                    <a:pt x="159" y="220"/>
                    <a:pt x="161" y="217"/>
                    <a:pt x="160" y="213"/>
                  </a:cubicBezTo>
                  <a:cubicBezTo>
                    <a:pt x="162" y="213"/>
                    <a:pt x="164" y="213"/>
                    <a:pt x="166" y="213"/>
                  </a:cubicBezTo>
                  <a:cubicBezTo>
                    <a:pt x="170" y="213"/>
                    <a:pt x="163" y="209"/>
                    <a:pt x="169" y="210"/>
                  </a:cubicBezTo>
                  <a:cubicBezTo>
                    <a:pt x="169" y="212"/>
                    <a:pt x="171" y="212"/>
                    <a:pt x="172" y="212"/>
                  </a:cubicBezTo>
                  <a:cubicBezTo>
                    <a:pt x="170" y="215"/>
                    <a:pt x="170" y="212"/>
                    <a:pt x="171" y="216"/>
                  </a:cubicBezTo>
                  <a:cubicBezTo>
                    <a:pt x="171" y="219"/>
                    <a:pt x="170" y="221"/>
                    <a:pt x="174" y="221"/>
                  </a:cubicBezTo>
                  <a:cubicBezTo>
                    <a:pt x="174" y="223"/>
                    <a:pt x="174" y="225"/>
                    <a:pt x="172" y="225"/>
                  </a:cubicBezTo>
                  <a:cubicBezTo>
                    <a:pt x="172" y="228"/>
                    <a:pt x="178" y="223"/>
                    <a:pt x="181" y="227"/>
                  </a:cubicBezTo>
                  <a:cubicBezTo>
                    <a:pt x="180" y="231"/>
                    <a:pt x="171" y="228"/>
                    <a:pt x="171" y="233"/>
                  </a:cubicBezTo>
                  <a:cubicBezTo>
                    <a:pt x="169" y="236"/>
                    <a:pt x="174" y="236"/>
                    <a:pt x="175" y="237"/>
                  </a:cubicBezTo>
                  <a:cubicBezTo>
                    <a:pt x="176" y="238"/>
                    <a:pt x="177" y="241"/>
                    <a:pt x="180" y="240"/>
                  </a:cubicBezTo>
                  <a:cubicBezTo>
                    <a:pt x="178" y="237"/>
                    <a:pt x="174" y="238"/>
                    <a:pt x="181" y="237"/>
                  </a:cubicBezTo>
                  <a:cubicBezTo>
                    <a:pt x="183" y="237"/>
                    <a:pt x="185" y="237"/>
                    <a:pt x="187" y="237"/>
                  </a:cubicBezTo>
                  <a:cubicBezTo>
                    <a:pt x="190" y="237"/>
                    <a:pt x="190" y="239"/>
                    <a:pt x="193" y="239"/>
                  </a:cubicBezTo>
                  <a:cubicBezTo>
                    <a:pt x="197" y="239"/>
                    <a:pt x="198" y="236"/>
                    <a:pt x="202" y="237"/>
                  </a:cubicBezTo>
                  <a:cubicBezTo>
                    <a:pt x="202" y="237"/>
                    <a:pt x="207" y="240"/>
                    <a:pt x="209" y="237"/>
                  </a:cubicBezTo>
                  <a:cubicBezTo>
                    <a:pt x="209" y="237"/>
                    <a:pt x="209" y="236"/>
                    <a:pt x="209" y="236"/>
                  </a:cubicBezTo>
                  <a:cubicBezTo>
                    <a:pt x="213" y="234"/>
                    <a:pt x="218" y="236"/>
                    <a:pt x="220" y="233"/>
                  </a:cubicBezTo>
                  <a:cubicBezTo>
                    <a:pt x="225" y="239"/>
                    <a:pt x="229" y="227"/>
                    <a:pt x="233" y="231"/>
                  </a:cubicBezTo>
                  <a:cubicBezTo>
                    <a:pt x="233" y="229"/>
                    <a:pt x="233" y="227"/>
                    <a:pt x="233" y="225"/>
                  </a:cubicBezTo>
                  <a:cubicBezTo>
                    <a:pt x="236" y="226"/>
                    <a:pt x="235" y="224"/>
                    <a:pt x="236" y="222"/>
                  </a:cubicBezTo>
                  <a:cubicBezTo>
                    <a:pt x="236" y="222"/>
                    <a:pt x="237" y="218"/>
                    <a:pt x="237" y="218"/>
                  </a:cubicBezTo>
                  <a:cubicBezTo>
                    <a:pt x="239" y="217"/>
                    <a:pt x="237" y="216"/>
                    <a:pt x="237" y="213"/>
                  </a:cubicBezTo>
                  <a:cubicBezTo>
                    <a:pt x="241" y="214"/>
                    <a:pt x="243" y="213"/>
                    <a:pt x="243" y="210"/>
                  </a:cubicBezTo>
                  <a:cubicBezTo>
                    <a:pt x="245" y="210"/>
                    <a:pt x="244" y="212"/>
                    <a:pt x="245" y="213"/>
                  </a:cubicBezTo>
                  <a:cubicBezTo>
                    <a:pt x="246" y="212"/>
                    <a:pt x="248" y="212"/>
                    <a:pt x="251" y="212"/>
                  </a:cubicBezTo>
                  <a:cubicBezTo>
                    <a:pt x="252" y="212"/>
                    <a:pt x="252" y="209"/>
                    <a:pt x="254" y="209"/>
                  </a:cubicBezTo>
                  <a:cubicBezTo>
                    <a:pt x="254" y="206"/>
                    <a:pt x="253" y="203"/>
                    <a:pt x="251" y="203"/>
                  </a:cubicBezTo>
                  <a:cubicBezTo>
                    <a:pt x="252" y="202"/>
                    <a:pt x="252" y="200"/>
                    <a:pt x="252" y="197"/>
                  </a:cubicBezTo>
                  <a:cubicBezTo>
                    <a:pt x="255" y="198"/>
                    <a:pt x="257" y="197"/>
                    <a:pt x="257" y="194"/>
                  </a:cubicBezTo>
                  <a:cubicBezTo>
                    <a:pt x="260" y="198"/>
                    <a:pt x="261" y="192"/>
                    <a:pt x="267" y="194"/>
                  </a:cubicBezTo>
                  <a:cubicBezTo>
                    <a:pt x="268" y="194"/>
                    <a:pt x="269" y="196"/>
                    <a:pt x="268" y="196"/>
                  </a:cubicBezTo>
                  <a:cubicBezTo>
                    <a:pt x="270" y="196"/>
                    <a:pt x="270" y="194"/>
                    <a:pt x="271" y="194"/>
                  </a:cubicBezTo>
                  <a:cubicBezTo>
                    <a:pt x="273" y="194"/>
                    <a:pt x="275" y="196"/>
                    <a:pt x="274" y="196"/>
                  </a:cubicBezTo>
                  <a:cubicBezTo>
                    <a:pt x="276" y="195"/>
                    <a:pt x="275" y="194"/>
                    <a:pt x="276" y="193"/>
                  </a:cubicBezTo>
                  <a:cubicBezTo>
                    <a:pt x="277" y="192"/>
                    <a:pt x="278" y="193"/>
                    <a:pt x="279" y="193"/>
                  </a:cubicBezTo>
                  <a:cubicBezTo>
                    <a:pt x="281" y="191"/>
                    <a:pt x="281" y="188"/>
                    <a:pt x="285" y="190"/>
                  </a:cubicBezTo>
                  <a:cubicBezTo>
                    <a:pt x="283" y="188"/>
                    <a:pt x="284" y="182"/>
                    <a:pt x="280" y="182"/>
                  </a:cubicBezTo>
                  <a:cubicBezTo>
                    <a:pt x="277" y="180"/>
                    <a:pt x="278" y="185"/>
                    <a:pt x="277" y="185"/>
                  </a:cubicBezTo>
                  <a:cubicBezTo>
                    <a:pt x="276" y="186"/>
                    <a:pt x="276" y="184"/>
                    <a:pt x="274" y="184"/>
                  </a:cubicBezTo>
                  <a:cubicBezTo>
                    <a:pt x="274" y="184"/>
                    <a:pt x="273" y="185"/>
                    <a:pt x="273" y="185"/>
                  </a:cubicBezTo>
                  <a:cubicBezTo>
                    <a:pt x="272" y="185"/>
                    <a:pt x="271" y="184"/>
                    <a:pt x="270" y="184"/>
                  </a:cubicBezTo>
                  <a:cubicBezTo>
                    <a:pt x="268" y="184"/>
                    <a:pt x="266" y="186"/>
                    <a:pt x="263" y="185"/>
                  </a:cubicBezTo>
                  <a:cubicBezTo>
                    <a:pt x="261" y="185"/>
                    <a:pt x="261" y="187"/>
                    <a:pt x="261" y="188"/>
                  </a:cubicBezTo>
                  <a:cubicBezTo>
                    <a:pt x="255" y="187"/>
                    <a:pt x="248" y="189"/>
                    <a:pt x="243" y="187"/>
                  </a:cubicBezTo>
                  <a:cubicBezTo>
                    <a:pt x="243" y="187"/>
                    <a:pt x="244" y="184"/>
                    <a:pt x="243" y="184"/>
                  </a:cubicBezTo>
                  <a:cubicBezTo>
                    <a:pt x="242" y="182"/>
                    <a:pt x="238" y="184"/>
                    <a:pt x="237" y="182"/>
                  </a:cubicBezTo>
                  <a:cubicBezTo>
                    <a:pt x="241" y="174"/>
                    <a:pt x="239" y="169"/>
                    <a:pt x="237" y="160"/>
                  </a:cubicBezTo>
                  <a:cubicBezTo>
                    <a:pt x="241" y="160"/>
                    <a:pt x="247" y="154"/>
                    <a:pt x="249" y="157"/>
                  </a:cubicBezTo>
                  <a:cubicBezTo>
                    <a:pt x="251" y="156"/>
                    <a:pt x="249" y="155"/>
                    <a:pt x="251" y="151"/>
                  </a:cubicBezTo>
                  <a:cubicBezTo>
                    <a:pt x="255" y="151"/>
                    <a:pt x="256" y="143"/>
                    <a:pt x="257" y="141"/>
                  </a:cubicBezTo>
                  <a:cubicBezTo>
                    <a:pt x="257" y="141"/>
                    <a:pt x="260" y="141"/>
                    <a:pt x="260" y="141"/>
                  </a:cubicBezTo>
                  <a:cubicBezTo>
                    <a:pt x="260" y="138"/>
                    <a:pt x="254" y="137"/>
                    <a:pt x="257" y="133"/>
                  </a:cubicBezTo>
                  <a:cubicBezTo>
                    <a:pt x="255" y="135"/>
                    <a:pt x="251" y="133"/>
                    <a:pt x="248" y="133"/>
                  </a:cubicBezTo>
                  <a:cubicBezTo>
                    <a:pt x="244" y="134"/>
                    <a:pt x="241" y="137"/>
                    <a:pt x="237" y="136"/>
                  </a:cubicBezTo>
                  <a:cubicBezTo>
                    <a:pt x="235" y="134"/>
                    <a:pt x="235" y="145"/>
                    <a:pt x="236" y="142"/>
                  </a:cubicBezTo>
                  <a:cubicBezTo>
                    <a:pt x="235" y="145"/>
                    <a:pt x="234" y="141"/>
                    <a:pt x="233" y="142"/>
                  </a:cubicBezTo>
                  <a:cubicBezTo>
                    <a:pt x="232" y="144"/>
                    <a:pt x="234" y="147"/>
                    <a:pt x="233" y="148"/>
                  </a:cubicBezTo>
                  <a:cubicBezTo>
                    <a:pt x="233" y="149"/>
                    <a:pt x="229" y="152"/>
                    <a:pt x="227" y="154"/>
                  </a:cubicBezTo>
                  <a:cubicBezTo>
                    <a:pt x="223" y="159"/>
                    <a:pt x="223" y="162"/>
                    <a:pt x="217" y="162"/>
                  </a:cubicBezTo>
                  <a:cubicBezTo>
                    <a:pt x="216" y="164"/>
                    <a:pt x="219" y="166"/>
                    <a:pt x="217" y="166"/>
                  </a:cubicBezTo>
                  <a:cubicBezTo>
                    <a:pt x="215" y="166"/>
                    <a:pt x="216" y="168"/>
                    <a:pt x="215" y="169"/>
                  </a:cubicBezTo>
                  <a:cubicBezTo>
                    <a:pt x="215" y="169"/>
                    <a:pt x="213" y="168"/>
                    <a:pt x="212" y="169"/>
                  </a:cubicBezTo>
                  <a:cubicBezTo>
                    <a:pt x="212" y="169"/>
                    <a:pt x="213" y="171"/>
                    <a:pt x="212" y="172"/>
                  </a:cubicBezTo>
                  <a:cubicBezTo>
                    <a:pt x="212" y="172"/>
                    <a:pt x="211" y="172"/>
                    <a:pt x="211" y="172"/>
                  </a:cubicBezTo>
                  <a:cubicBezTo>
                    <a:pt x="210" y="174"/>
                    <a:pt x="212" y="178"/>
                    <a:pt x="209" y="178"/>
                  </a:cubicBezTo>
                  <a:cubicBezTo>
                    <a:pt x="210" y="179"/>
                    <a:pt x="213" y="180"/>
                    <a:pt x="211" y="181"/>
                  </a:cubicBezTo>
                  <a:cubicBezTo>
                    <a:pt x="213" y="183"/>
                    <a:pt x="214" y="185"/>
                    <a:pt x="218" y="185"/>
                  </a:cubicBezTo>
                  <a:cubicBezTo>
                    <a:pt x="218" y="188"/>
                    <a:pt x="219" y="189"/>
                    <a:pt x="221" y="190"/>
                  </a:cubicBezTo>
                  <a:cubicBezTo>
                    <a:pt x="220" y="191"/>
                    <a:pt x="219" y="191"/>
                    <a:pt x="218" y="193"/>
                  </a:cubicBezTo>
                  <a:cubicBezTo>
                    <a:pt x="217" y="194"/>
                    <a:pt x="218" y="196"/>
                    <a:pt x="217" y="197"/>
                  </a:cubicBezTo>
                  <a:cubicBezTo>
                    <a:pt x="215" y="198"/>
                    <a:pt x="213" y="199"/>
                    <a:pt x="211" y="199"/>
                  </a:cubicBezTo>
                  <a:cubicBezTo>
                    <a:pt x="210" y="205"/>
                    <a:pt x="205" y="207"/>
                    <a:pt x="206" y="215"/>
                  </a:cubicBezTo>
                  <a:cubicBezTo>
                    <a:pt x="201" y="213"/>
                    <a:pt x="201" y="222"/>
                    <a:pt x="197" y="222"/>
                  </a:cubicBezTo>
                  <a:cubicBezTo>
                    <a:pt x="197" y="222"/>
                    <a:pt x="196" y="222"/>
                    <a:pt x="196" y="222"/>
                  </a:cubicBezTo>
                  <a:cubicBezTo>
                    <a:pt x="194" y="223"/>
                    <a:pt x="195" y="225"/>
                    <a:pt x="194" y="225"/>
                  </a:cubicBezTo>
                  <a:cubicBezTo>
                    <a:pt x="192" y="226"/>
                    <a:pt x="189" y="223"/>
                    <a:pt x="187" y="227"/>
                  </a:cubicBezTo>
                  <a:cubicBezTo>
                    <a:pt x="184" y="227"/>
                    <a:pt x="186" y="220"/>
                    <a:pt x="186" y="218"/>
                  </a:cubicBezTo>
                  <a:cubicBezTo>
                    <a:pt x="184" y="217"/>
                    <a:pt x="185" y="214"/>
                    <a:pt x="183" y="213"/>
                  </a:cubicBezTo>
                  <a:cubicBezTo>
                    <a:pt x="179" y="213"/>
                    <a:pt x="184" y="209"/>
                    <a:pt x="178" y="209"/>
                  </a:cubicBezTo>
                  <a:cubicBezTo>
                    <a:pt x="181" y="206"/>
                    <a:pt x="175" y="204"/>
                    <a:pt x="175" y="203"/>
                  </a:cubicBezTo>
                  <a:cubicBezTo>
                    <a:pt x="175" y="202"/>
                    <a:pt x="177" y="201"/>
                    <a:pt x="177" y="200"/>
                  </a:cubicBezTo>
                  <a:cubicBezTo>
                    <a:pt x="176" y="196"/>
                    <a:pt x="173" y="194"/>
                    <a:pt x="169" y="191"/>
                  </a:cubicBezTo>
                  <a:cubicBezTo>
                    <a:pt x="165" y="193"/>
                    <a:pt x="166" y="200"/>
                    <a:pt x="159" y="199"/>
                  </a:cubicBezTo>
                  <a:cubicBezTo>
                    <a:pt x="159" y="200"/>
                    <a:pt x="161" y="200"/>
                    <a:pt x="162" y="200"/>
                  </a:cubicBezTo>
                  <a:cubicBezTo>
                    <a:pt x="162" y="201"/>
                    <a:pt x="160" y="201"/>
                    <a:pt x="159" y="202"/>
                  </a:cubicBezTo>
                  <a:cubicBezTo>
                    <a:pt x="156" y="202"/>
                    <a:pt x="158" y="206"/>
                    <a:pt x="154" y="206"/>
                  </a:cubicBezTo>
                  <a:cubicBezTo>
                    <a:pt x="147" y="207"/>
                    <a:pt x="149" y="200"/>
                    <a:pt x="143" y="202"/>
                  </a:cubicBezTo>
                  <a:cubicBezTo>
                    <a:pt x="143" y="200"/>
                    <a:pt x="144" y="200"/>
                    <a:pt x="145" y="200"/>
                  </a:cubicBezTo>
                  <a:cubicBezTo>
                    <a:pt x="148" y="196"/>
                    <a:pt x="141" y="193"/>
                    <a:pt x="145" y="191"/>
                  </a:cubicBezTo>
                  <a:cubicBezTo>
                    <a:pt x="144" y="190"/>
                    <a:pt x="143" y="189"/>
                    <a:pt x="141" y="188"/>
                  </a:cubicBezTo>
                  <a:cubicBezTo>
                    <a:pt x="140" y="186"/>
                    <a:pt x="143" y="186"/>
                    <a:pt x="143" y="185"/>
                  </a:cubicBezTo>
                  <a:cubicBezTo>
                    <a:pt x="143" y="184"/>
                    <a:pt x="140" y="183"/>
                    <a:pt x="140" y="182"/>
                  </a:cubicBezTo>
                  <a:cubicBezTo>
                    <a:pt x="139" y="181"/>
                    <a:pt x="142" y="172"/>
                    <a:pt x="140" y="178"/>
                  </a:cubicBezTo>
                  <a:cubicBezTo>
                    <a:pt x="137" y="177"/>
                    <a:pt x="139" y="174"/>
                    <a:pt x="141" y="175"/>
                  </a:cubicBezTo>
                  <a:cubicBezTo>
                    <a:pt x="138" y="170"/>
                    <a:pt x="146" y="168"/>
                    <a:pt x="143" y="167"/>
                  </a:cubicBezTo>
                  <a:cubicBezTo>
                    <a:pt x="143" y="165"/>
                    <a:pt x="147" y="167"/>
                    <a:pt x="147" y="164"/>
                  </a:cubicBezTo>
                  <a:cubicBezTo>
                    <a:pt x="147" y="162"/>
                    <a:pt x="149" y="164"/>
                    <a:pt x="148" y="164"/>
                  </a:cubicBezTo>
                  <a:cubicBezTo>
                    <a:pt x="150" y="164"/>
                    <a:pt x="150" y="162"/>
                    <a:pt x="151" y="162"/>
                  </a:cubicBezTo>
                  <a:cubicBezTo>
                    <a:pt x="153" y="161"/>
                    <a:pt x="153" y="159"/>
                    <a:pt x="153" y="157"/>
                  </a:cubicBezTo>
                  <a:cubicBezTo>
                    <a:pt x="156" y="158"/>
                    <a:pt x="158" y="157"/>
                    <a:pt x="157" y="154"/>
                  </a:cubicBezTo>
                  <a:cubicBezTo>
                    <a:pt x="162" y="153"/>
                    <a:pt x="159" y="159"/>
                    <a:pt x="165" y="157"/>
                  </a:cubicBezTo>
                  <a:cubicBezTo>
                    <a:pt x="165" y="156"/>
                    <a:pt x="163" y="156"/>
                    <a:pt x="162" y="156"/>
                  </a:cubicBezTo>
                  <a:cubicBezTo>
                    <a:pt x="166" y="152"/>
                    <a:pt x="170" y="153"/>
                    <a:pt x="174" y="150"/>
                  </a:cubicBezTo>
                  <a:cubicBezTo>
                    <a:pt x="174" y="149"/>
                    <a:pt x="173" y="147"/>
                    <a:pt x="174" y="147"/>
                  </a:cubicBezTo>
                  <a:cubicBezTo>
                    <a:pt x="174" y="146"/>
                    <a:pt x="176" y="147"/>
                    <a:pt x="177" y="147"/>
                  </a:cubicBezTo>
                  <a:cubicBezTo>
                    <a:pt x="177" y="146"/>
                    <a:pt x="176" y="143"/>
                    <a:pt x="177" y="142"/>
                  </a:cubicBezTo>
                  <a:cubicBezTo>
                    <a:pt x="177" y="141"/>
                    <a:pt x="181" y="140"/>
                    <a:pt x="181" y="139"/>
                  </a:cubicBezTo>
                  <a:cubicBezTo>
                    <a:pt x="182" y="138"/>
                    <a:pt x="180" y="135"/>
                    <a:pt x="181" y="133"/>
                  </a:cubicBezTo>
                  <a:cubicBezTo>
                    <a:pt x="181" y="133"/>
                    <a:pt x="183" y="135"/>
                    <a:pt x="184" y="135"/>
                  </a:cubicBezTo>
                  <a:cubicBezTo>
                    <a:pt x="183" y="136"/>
                    <a:pt x="186" y="128"/>
                    <a:pt x="186" y="127"/>
                  </a:cubicBezTo>
                  <a:cubicBezTo>
                    <a:pt x="189" y="131"/>
                    <a:pt x="189" y="125"/>
                    <a:pt x="193" y="124"/>
                  </a:cubicBezTo>
                  <a:cubicBezTo>
                    <a:pt x="193" y="122"/>
                    <a:pt x="195" y="121"/>
                    <a:pt x="193" y="120"/>
                  </a:cubicBezTo>
                  <a:cubicBezTo>
                    <a:pt x="193" y="117"/>
                    <a:pt x="197" y="119"/>
                    <a:pt x="197" y="116"/>
                  </a:cubicBezTo>
                  <a:cubicBezTo>
                    <a:pt x="197" y="114"/>
                    <a:pt x="200" y="114"/>
                    <a:pt x="202" y="114"/>
                  </a:cubicBezTo>
                  <a:cubicBezTo>
                    <a:pt x="202" y="112"/>
                    <a:pt x="201" y="111"/>
                    <a:pt x="200" y="111"/>
                  </a:cubicBezTo>
                  <a:cubicBezTo>
                    <a:pt x="204" y="108"/>
                    <a:pt x="207" y="108"/>
                    <a:pt x="211" y="107"/>
                  </a:cubicBezTo>
                  <a:cubicBezTo>
                    <a:pt x="213" y="105"/>
                    <a:pt x="210" y="104"/>
                    <a:pt x="212" y="101"/>
                  </a:cubicBezTo>
                  <a:cubicBezTo>
                    <a:pt x="213" y="100"/>
                    <a:pt x="216" y="99"/>
                    <a:pt x="217" y="96"/>
                  </a:cubicBezTo>
                  <a:cubicBezTo>
                    <a:pt x="217" y="92"/>
                    <a:pt x="221" y="98"/>
                    <a:pt x="221" y="92"/>
                  </a:cubicBezTo>
                  <a:cubicBezTo>
                    <a:pt x="227" y="90"/>
                    <a:pt x="233" y="95"/>
                    <a:pt x="233" y="86"/>
                  </a:cubicBezTo>
                  <a:cubicBezTo>
                    <a:pt x="236" y="88"/>
                    <a:pt x="242" y="84"/>
                    <a:pt x="246" y="87"/>
                  </a:cubicBezTo>
                  <a:cubicBezTo>
                    <a:pt x="248" y="86"/>
                    <a:pt x="249" y="85"/>
                    <a:pt x="249" y="83"/>
                  </a:cubicBezTo>
                  <a:cubicBezTo>
                    <a:pt x="253" y="81"/>
                    <a:pt x="257" y="88"/>
                    <a:pt x="257" y="81"/>
                  </a:cubicBezTo>
                  <a:cubicBezTo>
                    <a:pt x="260" y="82"/>
                    <a:pt x="260" y="86"/>
                    <a:pt x="263" y="86"/>
                  </a:cubicBezTo>
                  <a:cubicBezTo>
                    <a:pt x="265" y="85"/>
                    <a:pt x="264" y="81"/>
                    <a:pt x="268" y="83"/>
                  </a:cubicBezTo>
                  <a:cubicBezTo>
                    <a:pt x="269" y="85"/>
                    <a:pt x="267" y="86"/>
                    <a:pt x="267" y="87"/>
                  </a:cubicBezTo>
                  <a:cubicBezTo>
                    <a:pt x="268" y="88"/>
                    <a:pt x="275" y="81"/>
                    <a:pt x="279" y="84"/>
                  </a:cubicBezTo>
                  <a:cubicBezTo>
                    <a:pt x="281" y="86"/>
                    <a:pt x="279" y="84"/>
                    <a:pt x="282" y="84"/>
                  </a:cubicBezTo>
                  <a:cubicBezTo>
                    <a:pt x="285" y="85"/>
                    <a:pt x="288" y="87"/>
                    <a:pt x="292" y="86"/>
                  </a:cubicBezTo>
                  <a:cubicBezTo>
                    <a:pt x="292" y="87"/>
                    <a:pt x="293" y="90"/>
                    <a:pt x="292" y="90"/>
                  </a:cubicBezTo>
                  <a:cubicBezTo>
                    <a:pt x="292" y="91"/>
                    <a:pt x="290" y="90"/>
                    <a:pt x="289" y="90"/>
                  </a:cubicBezTo>
                  <a:cubicBezTo>
                    <a:pt x="288" y="91"/>
                    <a:pt x="289" y="94"/>
                    <a:pt x="286" y="93"/>
                  </a:cubicBezTo>
                  <a:cubicBezTo>
                    <a:pt x="289" y="97"/>
                    <a:pt x="298" y="94"/>
                    <a:pt x="301" y="93"/>
                  </a:cubicBezTo>
                  <a:cubicBezTo>
                    <a:pt x="304" y="92"/>
                    <a:pt x="303" y="96"/>
                    <a:pt x="304" y="96"/>
                  </a:cubicBezTo>
                  <a:cubicBezTo>
                    <a:pt x="306" y="97"/>
                    <a:pt x="309" y="95"/>
                    <a:pt x="309" y="98"/>
                  </a:cubicBezTo>
                  <a:cubicBezTo>
                    <a:pt x="319" y="95"/>
                    <a:pt x="322" y="104"/>
                    <a:pt x="328" y="101"/>
                  </a:cubicBezTo>
                  <a:cubicBezTo>
                    <a:pt x="326" y="106"/>
                    <a:pt x="333" y="103"/>
                    <a:pt x="332" y="107"/>
                  </a:cubicBezTo>
                  <a:cubicBezTo>
                    <a:pt x="336" y="107"/>
                    <a:pt x="342" y="106"/>
                    <a:pt x="338" y="110"/>
                  </a:cubicBezTo>
                  <a:cubicBezTo>
                    <a:pt x="341" y="111"/>
                    <a:pt x="344" y="110"/>
                    <a:pt x="347" y="111"/>
                  </a:cubicBezTo>
                  <a:cubicBezTo>
                    <a:pt x="347" y="111"/>
                    <a:pt x="347" y="114"/>
                    <a:pt x="347" y="114"/>
                  </a:cubicBezTo>
                  <a:cubicBezTo>
                    <a:pt x="348" y="115"/>
                    <a:pt x="351" y="114"/>
                    <a:pt x="351" y="114"/>
                  </a:cubicBezTo>
                  <a:cubicBezTo>
                    <a:pt x="353" y="120"/>
                    <a:pt x="353" y="122"/>
                    <a:pt x="351" y="127"/>
                  </a:cubicBezTo>
                  <a:cubicBezTo>
                    <a:pt x="349" y="124"/>
                    <a:pt x="346" y="129"/>
                    <a:pt x="343" y="129"/>
                  </a:cubicBezTo>
                  <a:cubicBezTo>
                    <a:pt x="339" y="129"/>
                    <a:pt x="333" y="125"/>
                    <a:pt x="329" y="129"/>
                  </a:cubicBezTo>
                  <a:cubicBezTo>
                    <a:pt x="327" y="130"/>
                    <a:pt x="329" y="126"/>
                    <a:pt x="328" y="126"/>
                  </a:cubicBezTo>
                  <a:cubicBezTo>
                    <a:pt x="326" y="125"/>
                    <a:pt x="325" y="127"/>
                    <a:pt x="325" y="127"/>
                  </a:cubicBezTo>
                  <a:cubicBezTo>
                    <a:pt x="323" y="127"/>
                    <a:pt x="322" y="125"/>
                    <a:pt x="322" y="124"/>
                  </a:cubicBezTo>
                  <a:cubicBezTo>
                    <a:pt x="319" y="124"/>
                    <a:pt x="315" y="129"/>
                    <a:pt x="316" y="123"/>
                  </a:cubicBezTo>
                  <a:cubicBezTo>
                    <a:pt x="311" y="125"/>
                    <a:pt x="313" y="123"/>
                    <a:pt x="307" y="123"/>
                  </a:cubicBezTo>
                  <a:cubicBezTo>
                    <a:pt x="306" y="126"/>
                    <a:pt x="308" y="126"/>
                    <a:pt x="310" y="126"/>
                  </a:cubicBezTo>
                  <a:cubicBezTo>
                    <a:pt x="312" y="126"/>
                    <a:pt x="313" y="127"/>
                    <a:pt x="314" y="127"/>
                  </a:cubicBezTo>
                  <a:cubicBezTo>
                    <a:pt x="312" y="130"/>
                    <a:pt x="315" y="129"/>
                    <a:pt x="316" y="130"/>
                  </a:cubicBezTo>
                  <a:cubicBezTo>
                    <a:pt x="316" y="131"/>
                    <a:pt x="316" y="133"/>
                    <a:pt x="316" y="133"/>
                  </a:cubicBezTo>
                  <a:cubicBezTo>
                    <a:pt x="317" y="135"/>
                    <a:pt x="319" y="135"/>
                    <a:pt x="319" y="136"/>
                  </a:cubicBezTo>
                  <a:cubicBezTo>
                    <a:pt x="319" y="138"/>
                    <a:pt x="322" y="142"/>
                    <a:pt x="322" y="147"/>
                  </a:cubicBezTo>
                  <a:cubicBezTo>
                    <a:pt x="322" y="152"/>
                    <a:pt x="331" y="148"/>
                    <a:pt x="332" y="153"/>
                  </a:cubicBezTo>
                  <a:cubicBezTo>
                    <a:pt x="334" y="152"/>
                    <a:pt x="334" y="149"/>
                    <a:pt x="337" y="150"/>
                  </a:cubicBezTo>
                  <a:cubicBezTo>
                    <a:pt x="336" y="145"/>
                    <a:pt x="330" y="147"/>
                    <a:pt x="328" y="144"/>
                  </a:cubicBezTo>
                  <a:cubicBezTo>
                    <a:pt x="327" y="138"/>
                    <a:pt x="336" y="142"/>
                    <a:pt x="340" y="141"/>
                  </a:cubicBezTo>
                  <a:cubicBezTo>
                    <a:pt x="339" y="144"/>
                    <a:pt x="346" y="140"/>
                    <a:pt x="344" y="145"/>
                  </a:cubicBezTo>
                  <a:cubicBezTo>
                    <a:pt x="348" y="147"/>
                    <a:pt x="350" y="141"/>
                    <a:pt x="350" y="147"/>
                  </a:cubicBezTo>
                  <a:cubicBezTo>
                    <a:pt x="354" y="145"/>
                    <a:pt x="350" y="139"/>
                    <a:pt x="347" y="139"/>
                  </a:cubicBezTo>
                  <a:cubicBezTo>
                    <a:pt x="348" y="136"/>
                    <a:pt x="351" y="135"/>
                    <a:pt x="354" y="135"/>
                  </a:cubicBezTo>
                  <a:cubicBezTo>
                    <a:pt x="357" y="133"/>
                    <a:pt x="357" y="129"/>
                    <a:pt x="359" y="127"/>
                  </a:cubicBezTo>
                  <a:cubicBezTo>
                    <a:pt x="365" y="127"/>
                    <a:pt x="368" y="129"/>
                    <a:pt x="372" y="130"/>
                  </a:cubicBezTo>
                  <a:cubicBezTo>
                    <a:pt x="374" y="130"/>
                    <a:pt x="373" y="127"/>
                    <a:pt x="375" y="127"/>
                  </a:cubicBezTo>
                  <a:cubicBezTo>
                    <a:pt x="375" y="125"/>
                    <a:pt x="374" y="124"/>
                    <a:pt x="372" y="123"/>
                  </a:cubicBezTo>
                  <a:cubicBezTo>
                    <a:pt x="374" y="117"/>
                    <a:pt x="375" y="112"/>
                    <a:pt x="374" y="107"/>
                  </a:cubicBezTo>
                  <a:cubicBezTo>
                    <a:pt x="378" y="107"/>
                    <a:pt x="383" y="106"/>
                    <a:pt x="386" y="108"/>
                  </a:cubicBezTo>
                  <a:cubicBezTo>
                    <a:pt x="387" y="109"/>
                    <a:pt x="390" y="109"/>
                    <a:pt x="390" y="113"/>
                  </a:cubicBezTo>
                  <a:cubicBezTo>
                    <a:pt x="387" y="113"/>
                    <a:pt x="384" y="113"/>
                    <a:pt x="381" y="113"/>
                  </a:cubicBezTo>
                  <a:cubicBezTo>
                    <a:pt x="381" y="114"/>
                    <a:pt x="381" y="116"/>
                    <a:pt x="381" y="117"/>
                  </a:cubicBezTo>
                  <a:cubicBezTo>
                    <a:pt x="384" y="121"/>
                    <a:pt x="386" y="117"/>
                    <a:pt x="389" y="119"/>
                  </a:cubicBezTo>
                  <a:cubicBezTo>
                    <a:pt x="390" y="119"/>
                    <a:pt x="384" y="120"/>
                    <a:pt x="384" y="120"/>
                  </a:cubicBezTo>
                  <a:cubicBezTo>
                    <a:pt x="383" y="123"/>
                    <a:pt x="388" y="120"/>
                    <a:pt x="390" y="123"/>
                  </a:cubicBezTo>
                  <a:cubicBezTo>
                    <a:pt x="392" y="121"/>
                    <a:pt x="395" y="120"/>
                    <a:pt x="397" y="117"/>
                  </a:cubicBezTo>
                  <a:cubicBezTo>
                    <a:pt x="398" y="116"/>
                    <a:pt x="399" y="116"/>
                    <a:pt x="399" y="114"/>
                  </a:cubicBezTo>
                  <a:cubicBezTo>
                    <a:pt x="406" y="116"/>
                    <a:pt x="405" y="110"/>
                    <a:pt x="411" y="111"/>
                  </a:cubicBezTo>
                  <a:cubicBezTo>
                    <a:pt x="413" y="110"/>
                    <a:pt x="414" y="109"/>
                    <a:pt x="414" y="107"/>
                  </a:cubicBezTo>
                  <a:cubicBezTo>
                    <a:pt x="416" y="107"/>
                    <a:pt x="418" y="106"/>
                    <a:pt x="418" y="104"/>
                  </a:cubicBezTo>
                  <a:cubicBezTo>
                    <a:pt x="424" y="108"/>
                    <a:pt x="429" y="101"/>
                    <a:pt x="434" y="101"/>
                  </a:cubicBezTo>
                  <a:cubicBezTo>
                    <a:pt x="434" y="103"/>
                    <a:pt x="434" y="105"/>
                    <a:pt x="434" y="107"/>
                  </a:cubicBezTo>
                  <a:cubicBezTo>
                    <a:pt x="440" y="107"/>
                    <a:pt x="444" y="107"/>
                    <a:pt x="448" y="105"/>
                  </a:cubicBezTo>
                  <a:cubicBezTo>
                    <a:pt x="448" y="105"/>
                    <a:pt x="450" y="106"/>
                    <a:pt x="451" y="105"/>
                  </a:cubicBezTo>
                  <a:cubicBezTo>
                    <a:pt x="451" y="105"/>
                    <a:pt x="451" y="104"/>
                    <a:pt x="451" y="104"/>
                  </a:cubicBezTo>
                  <a:cubicBezTo>
                    <a:pt x="453" y="103"/>
                    <a:pt x="458" y="104"/>
                    <a:pt x="458" y="99"/>
                  </a:cubicBezTo>
                  <a:cubicBezTo>
                    <a:pt x="462" y="101"/>
                    <a:pt x="468" y="101"/>
                    <a:pt x="470" y="105"/>
                  </a:cubicBezTo>
                  <a:cubicBezTo>
                    <a:pt x="472" y="104"/>
                    <a:pt x="474" y="103"/>
                    <a:pt x="474" y="101"/>
                  </a:cubicBezTo>
                  <a:cubicBezTo>
                    <a:pt x="475" y="99"/>
                    <a:pt x="468" y="98"/>
                    <a:pt x="473" y="96"/>
                  </a:cubicBezTo>
                  <a:cubicBezTo>
                    <a:pt x="471" y="93"/>
                    <a:pt x="464" y="94"/>
                    <a:pt x="466" y="86"/>
                  </a:cubicBezTo>
                  <a:cubicBezTo>
                    <a:pt x="468" y="87"/>
                    <a:pt x="469" y="89"/>
                    <a:pt x="473" y="90"/>
                  </a:cubicBezTo>
                  <a:cubicBezTo>
                    <a:pt x="475" y="91"/>
                    <a:pt x="477" y="94"/>
                    <a:pt x="482" y="93"/>
                  </a:cubicBezTo>
                  <a:cubicBezTo>
                    <a:pt x="483" y="93"/>
                    <a:pt x="483" y="92"/>
                    <a:pt x="483" y="92"/>
                  </a:cubicBezTo>
                  <a:cubicBezTo>
                    <a:pt x="485" y="92"/>
                    <a:pt x="486" y="94"/>
                    <a:pt x="486" y="92"/>
                  </a:cubicBezTo>
                  <a:cubicBezTo>
                    <a:pt x="488" y="91"/>
                    <a:pt x="488" y="94"/>
                    <a:pt x="489" y="95"/>
                  </a:cubicBezTo>
                  <a:cubicBezTo>
                    <a:pt x="492" y="96"/>
                    <a:pt x="494" y="94"/>
                    <a:pt x="494" y="98"/>
                  </a:cubicBezTo>
                  <a:cubicBezTo>
                    <a:pt x="498" y="96"/>
                    <a:pt x="500" y="99"/>
                    <a:pt x="506" y="96"/>
                  </a:cubicBezTo>
                  <a:cubicBezTo>
                    <a:pt x="504" y="101"/>
                    <a:pt x="510" y="97"/>
                    <a:pt x="509" y="102"/>
                  </a:cubicBezTo>
                  <a:cubicBezTo>
                    <a:pt x="511" y="102"/>
                    <a:pt x="512" y="103"/>
                    <a:pt x="513" y="105"/>
                  </a:cubicBezTo>
                  <a:cubicBezTo>
                    <a:pt x="518" y="104"/>
                    <a:pt x="518" y="108"/>
                    <a:pt x="523" y="107"/>
                  </a:cubicBezTo>
                  <a:cubicBezTo>
                    <a:pt x="526" y="98"/>
                    <a:pt x="515" y="102"/>
                    <a:pt x="517" y="93"/>
                  </a:cubicBezTo>
                  <a:cubicBezTo>
                    <a:pt x="517" y="91"/>
                    <a:pt x="516" y="94"/>
                    <a:pt x="513" y="93"/>
                  </a:cubicBezTo>
                  <a:cubicBezTo>
                    <a:pt x="513" y="90"/>
                    <a:pt x="516" y="89"/>
                    <a:pt x="515" y="84"/>
                  </a:cubicBezTo>
                  <a:cubicBezTo>
                    <a:pt x="515" y="83"/>
                    <a:pt x="512" y="84"/>
                    <a:pt x="512" y="83"/>
                  </a:cubicBezTo>
                  <a:cubicBezTo>
                    <a:pt x="511" y="83"/>
                    <a:pt x="514" y="80"/>
                    <a:pt x="512" y="80"/>
                  </a:cubicBezTo>
                  <a:cubicBezTo>
                    <a:pt x="512" y="77"/>
                    <a:pt x="516" y="78"/>
                    <a:pt x="515" y="74"/>
                  </a:cubicBezTo>
                  <a:cubicBezTo>
                    <a:pt x="517" y="74"/>
                    <a:pt x="516" y="70"/>
                    <a:pt x="520" y="71"/>
                  </a:cubicBezTo>
                  <a:cubicBezTo>
                    <a:pt x="520" y="68"/>
                    <a:pt x="522" y="66"/>
                    <a:pt x="525" y="67"/>
                  </a:cubicBezTo>
                  <a:cubicBezTo>
                    <a:pt x="523" y="60"/>
                    <a:pt x="530" y="62"/>
                    <a:pt x="529" y="56"/>
                  </a:cubicBezTo>
                  <a:cubicBezTo>
                    <a:pt x="537" y="55"/>
                    <a:pt x="539" y="58"/>
                    <a:pt x="544" y="59"/>
                  </a:cubicBezTo>
                  <a:cubicBezTo>
                    <a:pt x="544" y="61"/>
                    <a:pt x="544" y="63"/>
                    <a:pt x="546" y="64"/>
                  </a:cubicBezTo>
                  <a:cubicBezTo>
                    <a:pt x="545" y="65"/>
                    <a:pt x="543" y="65"/>
                    <a:pt x="541" y="65"/>
                  </a:cubicBezTo>
                  <a:cubicBezTo>
                    <a:pt x="541" y="71"/>
                    <a:pt x="544" y="73"/>
                    <a:pt x="541" y="79"/>
                  </a:cubicBezTo>
                  <a:cubicBezTo>
                    <a:pt x="542" y="79"/>
                    <a:pt x="543" y="81"/>
                    <a:pt x="544" y="81"/>
                  </a:cubicBezTo>
                  <a:cubicBezTo>
                    <a:pt x="545" y="82"/>
                    <a:pt x="545" y="83"/>
                    <a:pt x="547" y="83"/>
                  </a:cubicBezTo>
                  <a:cubicBezTo>
                    <a:pt x="545" y="86"/>
                    <a:pt x="546" y="94"/>
                    <a:pt x="544" y="98"/>
                  </a:cubicBezTo>
                  <a:cubicBezTo>
                    <a:pt x="543" y="103"/>
                    <a:pt x="548" y="101"/>
                    <a:pt x="549" y="104"/>
                  </a:cubicBezTo>
                  <a:cubicBezTo>
                    <a:pt x="547" y="115"/>
                    <a:pt x="542" y="123"/>
                    <a:pt x="532" y="126"/>
                  </a:cubicBezTo>
                  <a:cubicBezTo>
                    <a:pt x="533" y="129"/>
                    <a:pt x="539" y="126"/>
                    <a:pt x="540" y="129"/>
                  </a:cubicBezTo>
                  <a:cubicBezTo>
                    <a:pt x="543" y="128"/>
                    <a:pt x="542" y="124"/>
                    <a:pt x="547" y="124"/>
                  </a:cubicBezTo>
                  <a:cubicBezTo>
                    <a:pt x="546" y="126"/>
                    <a:pt x="546" y="127"/>
                    <a:pt x="546" y="129"/>
                  </a:cubicBezTo>
                  <a:cubicBezTo>
                    <a:pt x="547" y="129"/>
                    <a:pt x="547" y="126"/>
                    <a:pt x="549" y="126"/>
                  </a:cubicBezTo>
                  <a:cubicBezTo>
                    <a:pt x="550" y="126"/>
                    <a:pt x="549" y="124"/>
                    <a:pt x="550" y="123"/>
                  </a:cubicBezTo>
                  <a:cubicBezTo>
                    <a:pt x="550" y="123"/>
                    <a:pt x="553" y="123"/>
                    <a:pt x="553" y="123"/>
                  </a:cubicBezTo>
                  <a:cubicBezTo>
                    <a:pt x="554" y="122"/>
                    <a:pt x="553" y="120"/>
                    <a:pt x="553" y="119"/>
                  </a:cubicBezTo>
                  <a:cubicBezTo>
                    <a:pt x="555" y="119"/>
                    <a:pt x="556" y="119"/>
                    <a:pt x="557" y="119"/>
                  </a:cubicBezTo>
                  <a:cubicBezTo>
                    <a:pt x="556" y="114"/>
                    <a:pt x="562" y="109"/>
                    <a:pt x="557" y="107"/>
                  </a:cubicBezTo>
                  <a:cubicBezTo>
                    <a:pt x="558" y="105"/>
                    <a:pt x="560" y="106"/>
                    <a:pt x="560" y="104"/>
                  </a:cubicBezTo>
                  <a:cubicBezTo>
                    <a:pt x="560" y="102"/>
                    <a:pt x="559" y="103"/>
                    <a:pt x="557" y="102"/>
                  </a:cubicBezTo>
                  <a:cubicBezTo>
                    <a:pt x="557" y="99"/>
                    <a:pt x="563" y="102"/>
                    <a:pt x="565" y="101"/>
                  </a:cubicBezTo>
                  <a:cubicBezTo>
                    <a:pt x="563" y="99"/>
                    <a:pt x="564" y="95"/>
                    <a:pt x="560" y="96"/>
                  </a:cubicBezTo>
                  <a:cubicBezTo>
                    <a:pt x="557" y="98"/>
                    <a:pt x="555" y="93"/>
                    <a:pt x="555" y="96"/>
                  </a:cubicBezTo>
                  <a:cubicBezTo>
                    <a:pt x="552" y="94"/>
                    <a:pt x="552" y="91"/>
                    <a:pt x="553" y="87"/>
                  </a:cubicBezTo>
                  <a:cubicBezTo>
                    <a:pt x="553" y="87"/>
                    <a:pt x="556" y="88"/>
                    <a:pt x="556" y="87"/>
                  </a:cubicBezTo>
                  <a:cubicBezTo>
                    <a:pt x="557" y="86"/>
                    <a:pt x="555" y="82"/>
                    <a:pt x="556" y="80"/>
                  </a:cubicBezTo>
                  <a:cubicBezTo>
                    <a:pt x="556" y="78"/>
                    <a:pt x="554" y="80"/>
                    <a:pt x="555" y="80"/>
                  </a:cubicBezTo>
                  <a:cubicBezTo>
                    <a:pt x="551" y="78"/>
                    <a:pt x="553" y="74"/>
                    <a:pt x="552" y="71"/>
                  </a:cubicBezTo>
                  <a:cubicBezTo>
                    <a:pt x="557" y="73"/>
                    <a:pt x="555" y="67"/>
                    <a:pt x="559" y="67"/>
                  </a:cubicBezTo>
                  <a:cubicBezTo>
                    <a:pt x="559" y="64"/>
                    <a:pt x="559" y="62"/>
                    <a:pt x="559" y="59"/>
                  </a:cubicBezTo>
                  <a:cubicBezTo>
                    <a:pt x="564" y="58"/>
                    <a:pt x="561" y="64"/>
                    <a:pt x="562" y="67"/>
                  </a:cubicBezTo>
                  <a:cubicBezTo>
                    <a:pt x="562" y="69"/>
                    <a:pt x="565" y="65"/>
                    <a:pt x="565" y="68"/>
                  </a:cubicBezTo>
                  <a:cubicBezTo>
                    <a:pt x="565" y="69"/>
                    <a:pt x="564" y="70"/>
                    <a:pt x="563" y="70"/>
                  </a:cubicBezTo>
                  <a:cubicBezTo>
                    <a:pt x="564" y="74"/>
                    <a:pt x="568" y="75"/>
                    <a:pt x="572" y="77"/>
                  </a:cubicBezTo>
                  <a:cubicBezTo>
                    <a:pt x="575" y="78"/>
                    <a:pt x="572" y="73"/>
                    <a:pt x="571" y="73"/>
                  </a:cubicBezTo>
                  <a:cubicBezTo>
                    <a:pt x="573" y="70"/>
                    <a:pt x="577" y="70"/>
                    <a:pt x="581" y="70"/>
                  </a:cubicBezTo>
                  <a:cubicBezTo>
                    <a:pt x="581" y="68"/>
                    <a:pt x="578" y="68"/>
                    <a:pt x="577" y="68"/>
                  </a:cubicBezTo>
                  <a:cubicBezTo>
                    <a:pt x="578" y="64"/>
                    <a:pt x="575" y="64"/>
                    <a:pt x="575" y="61"/>
                  </a:cubicBezTo>
                  <a:cubicBezTo>
                    <a:pt x="576" y="64"/>
                    <a:pt x="586" y="59"/>
                    <a:pt x="584" y="65"/>
                  </a:cubicBezTo>
                  <a:cubicBezTo>
                    <a:pt x="586" y="66"/>
                    <a:pt x="587" y="64"/>
                    <a:pt x="587" y="64"/>
                  </a:cubicBezTo>
                  <a:cubicBezTo>
                    <a:pt x="589" y="64"/>
                    <a:pt x="587" y="65"/>
                    <a:pt x="589" y="67"/>
                  </a:cubicBezTo>
                  <a:cubicBezTo>
                    <a:pt x="589" y="67"/>
                    <a:pt x="591" y="66"/>
                    <a:pt x="592" y="67"/>
                  </a:cubicBezTo>
                  <a:cubicBezTo>
                    <a:pt x="594" y="70"/>
                    <a:pt x="600" y="66"/>
                    <a:pt x="596" y="71"/>
                  </a:cubicBezTo>
                  <a:cubicBezTo>
                    <a:pt x="598" y="71"/>
                    <a:pt x="601" y="71"/>
                    <a:pt x="603" y="71"/>
                  </a:cubicBezTo>
                  <a:cubicBezTo>
                    <a:pt x="604" y="70"/>
                    <a:pt x="597" y="68"/>
                    <a:pt x="602" y="67"/>
                  </a:cubicBezTo>
                  <a:cubicBezTo>
                    <a:pt x="601" y="65"/>
                    <a:pt x="599" y="64"/>
                    <a:pt x="598" y="64"/>
                  </a:cubicBezTo>
                  <a:cubicBezTo>
                    <a:pt x="596" y="56"/>
                    <a:pt x="598" y="56"/>
                    <a:pt x="598" y="47"/>
                  </a:cubicBezTo>
                  <a:cubicBezTo>
                    <a:pt x="605" y="47"/>
                    <a:pt x="616" y="49"/>
                    <a:pt x="623" y="47"/>
                  </a:cubicBezTo>
                  <a:cubicBezTo>
                    <a:pt x="625" y="47"/>
                    <a:pt x="623" y="43"/>
                    <a:pt x="627" y="46"/>
                  </a:cubicBezTo>
                  <a:cubicBezTo>
                    <a:pt x="632" y="43"/>
                    <a:pt x="628" y="40"/>
                    <a:pt x="630" y="36"/>
                  </a:cubicBezTo>
                  <a:cubicBezTo>
                    <a:pt x="634" y="36"/>
                    <a:pt x="636" y="35"/>
                    <a:pt x="638" y="34"/>
                  </a:cubicBezTo>
                  <a:cubicBezTo>
                    <a:pt x="640" y="31"/>
                    <a:pt x="644" y="30"/>
                    <a:pt x="646" y="27"/>
                  </a:cubicBezTo>
                  <a:cubicBezTo>
                    <a:pt x="661" y="24"/>
                    <a:pt x="677" y="23"/>
                    <a:pt x="689" y="18"/>
                  </a:cubicBezTo>
                  <a:cubicBezTo>
                    <a:pt x="692" y="16"/>
                    <a:pt x="692" y="21"/>
                    <a:pt x="692" y="21"/>
                  </a:cubicBezTo>
                  <a:cubicBezTo>
                    <a:pt x="693" y="21"/>
                    <a:pt x="695" y="17"/>
                    <a:pt x="694" y="16"/>
                  </a:cubicBezTo>
                  <a:cubicBezTo>
                    <a:pt x="696" y="17"/>
                    <a:pt x="694" y="19"/>
                    <a:pt x="695" y="21"/>
                  </a:cubicBezTo>
                  <a:cubicBezTo>
                    <a:pt x="696" y="21"/>
                    <a:pt x="699" y="20"/>
                    <a:pt x="698" y="22"/>
                  </a:cubicBezTo>
                  <a:cubicBezTo>
                    <a:pt x="701" y="21"/>
                    <a:pt x="697" y="20"/>
                    <a:pt x="700" y="19"/>
                  </a:cubicBezTo>
                  <a:cubicBezTo>
                    <a:pt x="702" y="19"/>
                    <a:pt x="707" y="20"/>
                    <a:pt x="707" y="15"/>
                  </a:cubicBezTo>
                  <a:cubicBezTo>
                    <a:pt x="710" y="15"/>
                    <a:pt x="712" y="15"/>
                    <a:pt x="712" y="12"/>
                  </a:cubicBezTo>
                  <a:cubicBezTo>
                    <a:pt x="714" y="12"/>
                    <a:pt x="714" y="14"/>
                    <a:pt x="716" y="15"/>
                  </a:cubicBezTo>
                  <a:cubicBezTo>
                    <a:pt x="720" y="15"/>
                    <a:pt x="719" y="10"/>
                    <a:pt x="719" y="6"/>
                  </a:cubicBezTo>
                  <a:cubicBezTo>
                    <a:pt x="726" y="3"/>
                    <a:pt x="733" y="0"/>
                    <a:pt x="744" y="1"/>
                  </a:cubicBezTo>
                  <a:cubicBezTo>
                    <a:pt x="743" y="3"/>
                    <a:pt x="743" y="5"/>
                    <a:pt x="743" y="7"/>
                  </a:cubicBezTo>
                  <a:cubicBezTo>
                    <a:pt x="746" y="11"/>
                    <a:pt x="752" y="11"/>
                    <a:pt x="755" y="7"/>
                  </a:cubicBezTo>
                  <a:cubicBezTo>
                    <a:pt x="756" y="8"/>
                    <a:pt x="755" y="9"/>
                    <a:pt x="755" y="9"/>
                  </a:cubicBezTo>
                  <a:close/>
                  <a:moveTo>
                    <a:pt x="1110" y="190"/>
                  </a:moveTo>
                  <a:cubicBezTo>
                    <a:pt x="1110" y="188"/>
                    <a:pt x="1108" y="188"/>
                    <a:pt x="1107" y="187"/>
                  </a:cubicBezTo>
                  <a:cubicBezTo>
                    <a:pt x="1102" y="186"/>
                    <a:pt x="1102" y="189"/>
                    <a:pt x="1107" y="188"/>
                  </a:cubicBezTo>
                  <a:cubicBezTo>
                    <a:pt x="1108" y="189"/>
                    <a:pt x="1109" y="190"/>
                    <a:pt x="1110" y="190"/>
                  </a:cubicBezTo>
                  <a:close/>
                  <a:moveTo>
                    <a:pt x="320" y="301"/>
                  </a:moveTo>
                  <a:cubicBezTo>
                    <a:pt x="319" y="305"/>
                    <a:pt x="325" y="303"/>
                    <a:pt x="323" y="308"/>
                  </a:cubicBezTo>
                  <a:cubicBezTo>
                    <a:pt x="326" y="309"/>
                    <a:pt x="327" y="306"/>
                    <a:pt x="328" y="308"/>
                  </a:cubicBezTo>
                  <a:cubicBezTo>
                    <a:pt x="328" y="310"/>
                    <a:pt x="327" y="309"/>
                    <a:pt x="326" y="310"/>
                  </a:cubicBezTo>
                  <a:cubicBezTo>
                    <a:pt x="324" y="311"/>
                    <a:pt x="318" y="313"/>
                    <a:pt x="316" y="313"/>
                  </a:cubicBezTo>
                  <a:cubicBezTo>
                    <a:pt x="312" y="312"/>
                    <a:pt x="311" y="309"/>
                    <a:pt x="309" y="307"/>
                  </a:cubicBezTo>
                  <a:cubicBezTo>
                    <a:pt x="309" y="304"/>
                    <a:pt x="313" y="306"/>
                    <a:pt x="313" y="304"/>
                  </a:cubicBezTo>
                  <a:cubicBezTo>
                    <a:pt x="310" y="301"/>
                    <a:pt x="309" y="300"/>
                    <a:pt x="304" y="302"/>
                  </a:cubicBezTo>
                  <a:cubicBezTo>
                    <a:pt x="303" y="300"/>
                    <a:pt x="301" y="297"/>
                    <a:pt x="297" y="298"/>
                  </a:cubicBezTo>
                  <a:cubicBezTo>
                    <a:pt x="295" y="297"/>
                    <a:pt x="296" y="300"/>
                    <a:pt x="295" y="301"/>
                  </a:cubicBezTo>
                  <a:cubicBezTo>
                    <a:pt x="294" y="302"/>
                    <a:pt x="292" y="302"/>
                    <a:pt x="291" y="302"/>
                  </a:cubicBezTo>
                  <a:cubicBezTo>
                    <a:pt x="289" y="304"/>
                    <a:pt x="288" y="308"/>
                    <a:pt x="285" y="307"/>
                  </a:cubicBezTo>
                  <a:cubicBezTo>
                    <a:pt x="287" y="312"/>
                    <a:pt x="282" y="313"/>
                    <a:pt x="282" y="314"/>
                  </a:cubicBezTo>
                  <a:cubicBezTo>
                    <a:pt x="281" y="317"/>
                    <a:pt x="282" y="321"/>
                    <a:pt x="280" y="325"/>
                  </a:cubicBezTo>
                  <a:cubicBezTo>
                    <a:pt x="279" y="325"/>
                    <a:pt x="279" y="323"/>
                    <a:pt x="277" y="323"/>
                  </a:cubicBezTo>
                  <a:cubicBezTo>
                    <a:pt x="276" y="328"/>
                    <a:pt x="281" y="330"/>
                    <a:pt x="277" y="333"/>
                  </a:cubicBezTo>
                  <a:cubicBezTo>
                    <a:pt x="280" y="332"/>
                    <a:pt x="280" y="336"/>
                    <a:pt x="280" y="336"/>
                  </a:cubicBezTo>
                  <a:cubicBezTo>
                    <a:pt x="281" y="337"/>
                    <a:pt x="283" y="336"/>
                    <a:pt x="283" y="336"/>
                  </a:cubicBezTo>
                  <a:cubicBezTo>
                    <a:pt x="287" y="337"/>
                    <a:pt x="287" y="340"/>
                    <a:pt x="289" y="338"/>
                  </a:cubicBezTo>
                  <a:cubicBezTo>
                    <a:pt x="289" y="338"/>
                    <a:pt x="292" y="338"/>
                    <a:pt x="292" y="338"/>
                  </a:cubicBezTo>
                  <a:cubicBezTo>
                    <a:pt x="298" y="337"/>
                    <a:pt x="296" y="337"/>
                    <a:pt x="298" y="335"/>
                  </a:cubicBezTo>
                  <a:cubicBezTo>
                    <a:pt x="301" y="335"/>
                    <a:pt x="301" y="337"/>
                    <a:pt x="304" y="336"/>
                  </a:cubicBezTo>
                  <a:cubicBezTo>
                    <a:pt x="304" y="335"/>
                    <a:pt x="304" y="334"/>
                    <a:pt x="306" y="333"/>
                  </a:cubicBezTo>
                  <a:cubicBezTo>
                    <a:pt x="309" y="333"/>
                    <a:pt x="316" y="333"/>
                    <a:pt x="319" y="333"/>
                  </a:cubicBezTo>
                  <a:cubicBezTo>
                    <a:pt x="321" y="334"/>
                    <a:pt x="322" y="336"/>
                    <a:pt x="325" y="336"/>
                  </a:cubicBezTo>
                  <a:cubicBezTo>
                    <a:pt x="326" y="337"/>
                    <a:pt x="327" y="335"/>
                    <a:pt x="328" y="335"/>
                  </a:cubicBezTo>
                  <a:cubicBezTo>
                    <a:pt x="327" y="335"/>
                    <a:pt x="329" y="336"/>
                    <a:pt x="329" y="336"/>
                  </a:cubicBezTo>
                  <a:cubicBezTo>
                    <a:pt x="333" y="337"/>
                    <a:pt x="333" y="338"/>
                    <a:pt x="337" y="338"/>
                  </a:cubicBezTo>
                  <a:cubicBezTo>
                    <a:pt x="343" y="338"/>
                    <a:pt x="351" y="337"/>
                    <a:pt x="357" y="338"/>
                  </a:cubicBezTo>
                  <a:cubicBezTo>
                    <a:pt x="357" y="334"/>
                    <a:pt x="358" y="332"/>
                    <a:pt x="359" y="330"/>
                  </a:cubicBezTo>
                  <a:cubicBezTo>
                    <a:pt x="354" y="324"/>
                    <a:pt x="350" y="317"/>
                    <a:pt x="340" y="316"/>
                  </a:cubicBezTo>
                  <a:cubicBezTo>
                    <a:pt x="340" y="313"/>
                    <a:pt x="338" y="313"/>
                    <a:pt x="337" y="311"/>
                  </a:cubicBezTo>
                  <a:cubicBezTo>
                    <a:pt x="337" y="309"/>
                    <a:pt x="336" y="308"/>
                    <a:pt x="335" y="307"/>
                  </a:cubicBezTo>
                  <a:cubicBezTo>
                    <a:pt x="336" y="303"/>
                    <a:pt x="340" y="302"/>
                    <a:pt x="340" y="296"/>
                  </a:cubicBezTo>
                  <a:cubicBezTo>
                    <a:pt x="331" y="295"/>
                    <a:pt x="327" y="299"/>
                    <a:pt x="320" y="301"/>
                  </a:cubicBezTo>
                  <a:close/>
                  <a:moveTo>
                    <a:pt x="423" y="369"/>
                  </a:moveTo>
                  <a:cubicBezTo>
                    <a:pt x="421" y="369"/>
                    <a:pt x="419" y="370"/>
                    <a:pt x="421" y="370"/>
                  </a:cubicBezTo>
                  <a:cubicBezTo>
                    <a:pt x="424" y="368"/>
                    <a:pt x="429" y="369"/>
                    <a:pt x="432" y="368"/>
                  </a:cubicBezTo>
                  <a:cubicBezTo>
                    <a:pt x="432" y="367"/>
                    <a:pt x="431" y="365"/>
                    <a:pt x="432" y="365"/>
                  </a:cubicBezTo>
                  <a:cubicBezTo>
                    <a:pt x="432" y="364"/>
                    <a:pt x="434" y="366"/>
                    <a:pt x="434" y="366"/>
                  </a:cubicBezTo>
                  <a:cubicBezTo>
                    <a:pt x="434" y="363"/>
                    <a:pt x="434" y="359"/>
                    <a:pt x="434" y="356"/>
                  </a:cubicBezTo>
                  <a:cubicBezTo>
                    <a:pt x="433" y="353"/>
                    <a:pt x="431" y="353"/>
                    <a:pt x="430" y="351"/>
                  </a:cubicBezTo>
                  <a:cubicBezTo>
                    <a:pt x="430" y="351"/>
                    <a:pt x="430" y="349"/>
                    <a:pt x="430" y="348"/>
                  </a:cubicBezTo>
                  <a:cubicBezTo>
                    <a:pt x="429" y="346"/>
                    <a:pt x="425" y="344"/>
                    <a:pt x="429" y="344"/>
                  </a:cubicBezTo>
                  <a:cubicBezTo>
                    <a:pt x="432" y="344"/>
                    <a:pt x="434" y="344"/>
                    <a:pt x="437" y="344"/>
                  </a:cubicBezTo>
                  <a:cubicBezTo>
                    <a:pt x="438" y="338"/>
                    <a:pt x="435" y="338"/>
                    <a:pt x="434" y="336"/>
                  </a:cubicBezTo>
                  <a:cubicBezTo>
                    <a:pt x="434" y="333"/>
                    <a:pt x="431" y="334"/>
                    <a:pt x="430" y="332"/>
                  </a:cubicBezTo>
                  <a:cubicBezTo>
                    <a:pt x="430" y="332"/>
                    <a:pt x="433" y="330"/>
                    <a:pt x="432" y="329"/>
                  </a:cubicBezTo>
                  <a:cubicBezTo>
                    <a:pt x="427" y="330"/>
                    <a:pt x="426" y="327"/>
                    <a:pt x="423" y="328"/>
                  </a:cubicBezTo>
                  <a:cubicBezTo>
                    <a:pt x="424" y="319"/>
                    <a:pt x="413" y="322"/>
                    <a:pt x="414" y="314"/>
                  </a:cubicBezTo>
                  <a:cubicBezTo>
                    <a:pt x="417" y="311"/>
                    <a:pt x="420" y="307"/>
                    <a:pt x="429" y="308"/>
                  </a:cubicBezTo>
                  <a:cubicBezTo>
                    <a:pt x="429" y="307"/>
                    <a:pt x="429" y="305"/>
                    <a:pt x="430" y="305"/>
                  </a:cubicBezTo>
                  <a:cubicBezTo>
                    <a:pt x="430" y="301"/>
                    <a:pt x="426" y="302"/>
                    <a:pt x="426" y="298"/>
                  </a:cubicBezTo>
                  <a:cubicBezTo>
                    <a:pt x="418" y="297"/>
                    <a:pt x="415" y="300"/>
                    <a:pt x="411" y="298"/>
                  </a:cubicBezTo>
                  <a:cubicBezTo>
                    <a:pt x="410" y="300"/>
                    <a:pt x="411" y="301"/>
                    <a:pt x="409" y="299"/>
                  </a:cubicBezTo>
                  <a:cubicBezTo>
                    <a:pt x="408" y="298"/>
                    <a:pt x="408" y="301"/>
                    <a:pt x="408" y="301"/>
                  </a:cubicBezTo>
                  <a:cubicBezTo>
                    <a:pt x="405" y="302"/>
                    <a:pt x="399" y="305"/>
                    <a:pt x="397" y="305"/>
                  </a:cubicBezTo>
                  <a:cubicBezTo>
                    <a:pt x="393" y="306"/>
                    <a:pt x="395" y="307"/>
                    <a:pt x="393" y="310"/>
                  </a:cubicBezTo>
                  <a:cubicBezTo>
                    <a:pt x="393" y="310"/>
                    <a:pt x="391" y="309"/>
                    <a:pt x="390" y="310"/>
                  </a:cubicBezTo>
                  <a:cubicBezTo>
                    <a:pt x="389" y="310"/>
                    <a:pt x="391" y="313"/>
                    <a:pt x="390" y="314"/>
                  </a:cubicBezTo>
                  <a:cubicBezTo>
                    <a:pt x="390" y="317"/>
                    <a:pt x="394" y="312"/>
                    <a:pt x="394" y="317"/>
                  </a:cubicBezTo>
                  <a:cubicBezTo>
                    <a:pt x="394" y="319"/>
                    <a:pt x="396" y="319"/>
                    <a:pt x="396" y="320"/>
                  </a:cubicBezTo>
                  <a:cubicBezTo>
                    <a:pt x="395" y="325"/>
                    <a:pt x="397" y="328"/>
                    <a:pt x="397" y="329"/>
                  </a:cubicBezTo>
                  <a:cubicBezTo>
                    <a:pt x="398" y="331"/>
                    <a:pt x="398" y="331"/>
                    <a:pt x="399" y="332"/>
                  </a:cubicBezTo>
                  <a:cubicBezTo>
                    <a:pt x="399" y="332"/>
                    <a:pt x="400" y="336"/>
                    <a:pt x="400" y="336"/>
                  </a:cubicBezTo>
                  <a:cubicBezTo>
                    <a:pt x="401" y="341"/>
                    <a:pt x="402" y="340"/>
                    <a:pt x="403" y="342"/>
                  </a:cubicBezTo>
                  <a:cubicBezTo>
                    <a:pt x="404" y="344"/>
                    <a:pt x="403" y="346"/>
                    <a:pt x="403" y="347"/>
                  </a:cubicBezTo>
                  <a:cubicBezTo>
                    <a:pt x="404" y="348"/>
                    <a:pt x="407" y="348"/>
                    <a:pt x="406" y="351"/>
                  </a:cubicBezTo>
                  <a:cubicBezTo>
                    <a:pt x="401" y="350"/>
                    <a:pt x="405" y="358"/>
                    <a:pt x="402" y="359"/>
                  </a:cubicBezTo>
                  <a:cubicBezTo>
                    <a:pt x="408" y="359"/>
                    <a:pt x="408" y="369"/>
                    <a:pt x="415" y="365"/>
                  </a:cubicBezTo>
                  <a:cubicBezTo>
                    <a:pt x="410" y="370"/>
                    <a:pt x="422" y="365"/>
                    <a:pt x="423" y="369"/>
                  </a:cubicBezTo>
                  <a:close/>
                  <a:moveTo>
                    <a:pt x="467" y="301"/>
                  </a:moveTo>
                  <a:cubicBezTo>
                    <a:pt x="466" y="302"/>
                    <a:pt x="467" y="304"/>
                    <a:pt x="466" y="305"/>
                  </a:cubicBezTo>
                  <a:cubicBezTo>
                    <a:pt x="465" y="307"/>
                    <a:pt x="462" y="306"/>
                    <a:pt x="461" y="308"/>
                  </a:cubicBezTo>
                  <a:cubicBezTo>
                    <a:pt x="462" y="309"/>
                    <a:pt x="466" y="312"/>
                    <a:pt x="466" y="314"/>
                  </a:cubicBezTo>
                  <a:cubicBezTo>
                    <a:pt x="466" y="314"/>
                    <a:pt x="463" y="314"/>
                    <a:pt x="464" y="316"/>
                  </a:cubicBezTo>
                  <a:cubicBezTo>
                    <a:pt x="465" y="317"/>
                    <a:pt x="468" y="316"/>
                    <a:pt x="470" y="319"/>
                  </a:cubicBezTo>
                  <a:cubicBezTo>
                    <a:pt x="470" y="317"/>
                    <a:pt x="472" y="316"/>
                    <a:pt x="473" y="316"/>
                  </a:cubicBezTo>
                  <a:cubicBezTo>
                    <a:pt x="474" y="311"/>
                    <a:pt x="471" y="311"/>
                    <a:pt x="470" y="308"/>
                  </a:cubicBezTo>
                  <a:cubicBezTo>
                    <a:pt x="472" y="307"/>
                    <a:pt x="475" y="306"/>
                    <a:pt x="474" y="302"/>
                  </a:cubicBezTo>
                  <a:cubicBezTo>
                    <a:pt x="472" y="302"/>
                    <a:pt x="471" y="301"/>
                    <a:pt x="473" y="299"/>
                  </a:cubicBezTo>
                  <a:cubicBezTo>
                    <a:pt x="471" y="300"/>
                    <a:pt x="469" y="300"/>
                    <a:pt x="467" y="301"/>
                  </a:cubicBezTo>
                  <a:close/>
                  <a:moveTo>
                    <a:pt x="273" y="341"/>
                  </a:moveTo>
                  <a:cubicBezTo>
                    <a:pt x="272" y="347"/>
                    <a:pt x="283" y="343"/>
                    <a:pt x="283" y="341"/>
                  </a:cubicBezTo>
                  <a:cubicBezTo>
                    <a:pt x="279" y="339"/>
                    <a:pt x="277" y="339"/>
                    <a:pt x="273" y="341"/>
                  </a:cubicBezTo>
                  <a:close/>
                  <a:moveTo>
                    <a:pt x="307" y="617"/>
                  </a:moveTo>
                  <a:cubicBezTo>
                    <a:pt x="309" y="611"/>
                    <a:pt x="317" y="611"/>
                    <a:pt x="316" y="602"/>
                  </a:cubicBezTo>
                  <a:cubicBezTo>
                    <a:pt x="312" y="605"/>
                    <a:pt x="304" y="599"/>
                    <a:pt x="300" y="603"/>
                  </a:cubicBezTo>
                  <a:cubicBezTo>
                    <a:pt x="306" y="604"/>
                    <a:pt x="299" y="604"/>
                    <a:pt x="298" y="606"/>
                  </a:cubicBezTo>
                  <a:cubicBezTo>
                    <a:pt x="299" y="605"/>
                    <a:pt x="300" y="609"/>
                    <a:pt x="300" y="611"/>
                  </a:cubicBezTo>
                  <a:cubicBezTo>
                    <a:pt x="300" y="612"/>
                    <a:pt x="300" y="615"/>
                    <a:pt x="298" y="615"/>
                  </a:cubicBezTo>
                  <a:cubicBezTo>
                    <a:pt x="298" y="614"/>
                    <a:pt x="297" y="613"/>
                    <a:pt x="297" y="615"/>
                  </a:cubicBezTo>
                  <a:cubicBezTo>
                    <a:pt x="299" y="617"/>
                    <a:pt x="303" y="617"/>
                    <a:pt x="307" y="61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dirty="0">
                <a:solidFill>
                  <a:srgbClr val="5A6E82"/>
                </a:solidFill>
                <a:latin typeface="Outfit" pitchFamily="2" charset="0"/>
                <a:ea typeface="冬青黑体简体中文 W3"/>
              </a:endParaRPr>
            </a:p>
          </p:txBody>
        </p:sp>
        <p:sp>
          <p:nvSpPr>
            <p:cNvPr id="283" name="Freeform 88">
              <a:extLst>
                <a:ext uri="{FF2B5EF4-FFF2-40B4-BE49-F238E27FC236}">
                  <a16:creationId xmlns:a16="http://schemas.microsoft.com/office/drawing/2014/main" id="{64A9FAE2-EBFC-452D-9D78-D72912CB0842}"/>
                </a:ext>
              </a:extLst>
            </p:cNvPr>
            <p:cNvSpPr>
              <a:spLocks/>
            </p:cNvSpPr>
            <p:nvPr/>
          </p:nvSpPr>
          <p:spPr bwMode="auto">
            <a:xfrm>
              <a:off x="6380194" y="1429860"/>
              <a:ext cx="51947" cy="27705"/>
            </a:xfrm>
            <a:custGeom>
              <a:avLst/>
              <a:gdLst>
                <a:gd name="T0" fmla="*/ 14 w 19"/>
                <a:gd name="T1" fmla="*/ 0 h 10"/>
                <a:gd name="T2" fmla="*/ 17 w 19"/>
                <a:gd name="T3" fmla="*/ 9 h 10"/>
                <a:gd name="T4" fmla="*/ 0 w 19"/>
                <a:gd name="T5" fmla="*/ 4 h 10"/>
                <a:gd name="T6" fmla="*/ 14 w 19"/>
                <a:gd name="T7" fmla="*/ 0 h 10"/>
              </a:gdLst>
              <a:ahLst/>
              <a:cxnLst>
                <a:cxn ang="0">
                  <a:pos x="T0" y="T1"/>
                </a:cxn>
                <a:cxn ang="0">
                  <a:pos x="T2" y="T3"/>
                </a:cxn>
                <a:cxn ang="0">
                  <a:pos x="T4" y="T5"/>
                </a:cxn>
                <a:cxn ang="0">
                  <a:pos x="T6" y="T7"/>
                </a:cxn>
              </a:cxnLst>
              <a:rect l="0" t="0" r="r" b="b"/>
              <a:pathLst>
                <a:path w="19" h="10">
                  <a:moveTo>
                    <a:pt x="14" y="0"/>
                  </a:moveTo>
                  <a:cubicBezTo>
                    <a:pt x="14" y="4"/>
                    <a:pt x="19" y="3"/>
                    <a:pt x="17" y="9"/>
                  </a:cubicBezTo>
                  <a:cubicBezTo>
                    <a:pt x="9" y="10"/>
                    <a:pt x="4" y="7"/>
                    <a:pt x="0" y="4"/>
                  </a:cubicBezTo>
                  <a:cubicBezTo>
                    <a:pt x="3" y="1"/>
                    <a:pt x="9" y="1"/>
                    <a:pt x="14"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84" name="Freeform 89">
              <a:extLst>
                <a:ext uri="{FF2B5EF4-FFF2-40B4-BE49-F238E27FC236}">
                  <a16:creationId xmlns:a16="http://schemas.microsoft.com/office/drawing/2014/main" id="{8E8F7122-F3A1-47D8-A0FB-BA388D5962CC}"/>
                </a:ext>
              </a:extLst>
            </p:cNvPr>
            <p:cNvSpPr>
              <a:spLocks noEditPoints="1"/>
            </p:cNvSpPr>
            <p:nvPr/>
          </p:nvSpPr>
          <p:spPr bwMode="auto">
            <a:xfrm>
              <a:off x="6484087" y="1478344"/>
              <a:ext cx="485991" cy="338231"/>
            </a:xfrm>
            <a:custGeom>
              <a:avLst/>
              <a:gdLst>
                <a:gd name="T0" fmla="*/ 17 w 178"/>
                <a:gd name="T1" fmla="*/ 7 h 124"/>
                <a:gd name="T2" fmla="*/ 23 w 178"/>
                <a:gd name="T3" fmla="*/ 5 h 124"/>
                <a:gd name="T4" fmla="*/ 23 w 178"/>
                <a:gd name="T5" fmla="*/ 8 h 124"/>
                <a:gd name="T6" fmla="*/ 23 w 178"/>
                <a:gd name="T7" fmla="*/ 14 h 124"/>
                <a:gd name="T8" fmla="*/ 28 w 178"/>
                <a:gd name="T9" fmla="*/ 26 h 124"/>
                <a:gd name="T10" fmla="*/ 38 w 178"/>
                <a:gd name="T11" fmla="*/ 7 h 124"/>
                <a:gd name="T12" fmla="*/ 51 w 178"/>
                <a:gd name="T13" fmla="*/ 5 h 124"/>
                <a:gd name="T14" fmla="*/ 60 w 178"/>
                <a:gd name="T15" fmla="*/ 20 h 124"/>
                <a:gd name="T16" fmla="*/ 71 w 178"/>
                <a:gd name="T17" fmla="*/ 17 h 124"/>
                <a:gd name="T18" fmla="*/ 86 w 178"/>
                <a:gd name="T19" fmla="*/ 16 h 124"/>
                <a:gd name="T20" fmla="*/ 91 w 178"/>
                <a:gd name="T21" fmla="*/ 22 h 124"/>
                <a:gd name="T22" fmla="*/ 97 w 178"/>
                <a:gd name="T23" fmla="*/ 25 h 124"/>
                <a:gd name="T24" fmla="*/ 100 w 178"/>
                <a:gd name="T25" fmla="*/ 26 h 124"/>
                <a:gd name="T26" fmla="*/ 114 w 178"/>
                <a:gd name="T27" fmla="*/ 29 h 124"/>
                <a:gd name="T28" fmla="*/ 126 w 178"/>
                <a:gd name="T29" fmla="*/ 35 h 124"/>
                <a:gd name="T30" fmla="*/ 130 w 178"/>
                <a:gd name="T31" fmla="*/ 39 h 124"/>
                <a:gd name="T32" fmla="*/ 139 w 178"/>
                <a:gd name="T33" fmla="*/ 47 h 124"/>
                <a:gd name="T34" fmla="*/ 133 w 178"/>
                <a:gd name="T35" fmla="*/ 59 h 124"/>
                <a:gd name="T36" fmla="*/ 146 w 178"/>
                <a:gd name="T37" fmla="*/ 60 h 124"/>
                <a:gd name="T38" fmla="*/ 149 w 178"/>
                <a:gd name="T39" fmla="*/ 68 h 124"/>
                <a:gd name="T40" fmla="*/ 161 w 178"/>
                <a:gd name="T41" fmla="*/ 69 h 124"/>
                <a:gd name="T42" fmla="*/ 169 w 178"/>
                <a:gd name="T43" fmla="*/ 77 h 124"/>
                <a:gd name="T44" fmla="*/ 172 w 178"/>
                <a:gd name="T45" fmla="*/ 82 h 124"/>
                <a:gd name="T46" fmla="*/ 164 w 178"/>
                <a:gd name="T47" fmla="*/ 93 h 124"/>
                <a:gd name="T48" fmla="*/ 154 w 178"/>
                <a:gd name="T49" fmla="*/ 91 h 124"/>
                <a:gd name="T50" fmla="*/ 145 w 178"/>
                <a:gd name="T51" fmla="*/ 82 h 124"/>
                <a:gd name="T52" fmla="*/ 137 w 178"/>
                <a:gd name="T53" fmla="*/ 90 h 124"/>
                <a:gd name="T54" fmla="*/ 148 w 178"/>
                <a:gd name="T55" fmla="*/ 96 h 124"/>
                <a:gd name="T56" fmla="*/ 154 w 178"/>
                <a:gd name="T57" fmla="*/ 106 h 124"/>
                <a:gd name="T58" fmla="*/ 149 w 178"/>
                <a:gd name="T59" fmla="*/ 117 h 124"/>
                <a:gd name="T60" fmla="*/ 130 w 178"/>
                <a:gd name="T61" fmla="*/ 109 h 124"/>
                <a:gd name="T62" fmla="*/ 136 w 178"/>
                <a:gd name="T63" fmla="*/ 117 h 124"/>
                <a:gd name="T64" fmla="*/ 143 w 178"/>
                <a:gd name="T65" fmla="*/ 121 h 124"/>
                <a:gd name="T66" fmla="*/ 136 w 178"/>
                <a:gd name="T67" fmla="*/ 121 h 124"/>
                <a:gd name="T68" fmla="*/ 120 w 178"/>
                <a:gd name="T69" fmla="*/ 115 h 124"/>
                <a:gd name="T70" fmla="*/ 111 w 178"/>
                <a:gd name="T71" fmla="*/ 111 h 124"/>
                <a:gd name="T72" fmla="*/ 106 w 178"/>
                <a:gd name="T73" fmla="*/ 103 h 124"/>
                <a:gd name="T74" fmla="*/ 97 w 178"/>
                <a:gd name="T75" fmla="*/ 87 h 124"/>
                <a:gd name="T76" fmla="*/ 99 w 178"/>
                <a:gd name="T77" fmla="*/ 82 h 124"/>
                <a:gd name="T78" fmla="*/ 102 w 178"/>
                <a:gd name="T79" fmla="*/ 77 h 124"/>
                <a:gd name="T80" fmla="*/ 106 w 178"/>
                <a:gd name="T81" fmla="*/ 69 h 124"/>
                <a:gd name="T82" fmla="*/ 102 w 178"/>
                <a:gd name="T83" fmla="*/ 60 h 124"/>
                <a:gd name="T84" fmla="*/ 96 w 178"/>
                <a:gd name="T85" fmla="*/ 56 h 124"/>
                <a:gd name="T86" fmla="*/ 91 w 178"/>
                <a:gd name="T87" fmla="*/ 56 h 124"/>
                <a:gd name="T88" fmla="*/ 86 w 178"/>
                <a:gd name="T89" fmla="*/ 54 h 124"/>
                <a:gd name="T90" fmla="*/ 74 w 178"/>
                <a:gd name="T91" fmla="*/ 41 h 124"/>
                <a:gd name="T92" fmla="*/ 62 w 178"/>
                <a:gd name="T93" fmla="*/ 44 h 124"/>
                <a:gd name="T94" fmla="*/ 51 w 178"/>
                <a:gd name="T95" fmla="*/ 44 h 124"/>
                <a:gd name="T96" fmla="*/ 40 w 178"/>
                <a:gd name="T97" fmla="*/ 44 h 124"/>
                <a:gd name="T98" fmla="*/ 17 w 178"/>
                <a:gd name="T99" fmla="*/ 39 h 124"/>
                <a:gd name="T100" fmla="*/ 7 w 178"/>
                <a:gd name="T101" fmla="*/ 34 h 124"/>
                <a:gd name="T102" fmla="*/ 4 w 178"/>
                <a:gd name="T103" fmla="*/ 26 h 124"/>
                <a:gd name="T104" fmla="*/ 5 w 178"/>
                <a:gd name="T105" fmla="*/ 20 h 124"/>
                <a:gd name="T106" fmla="*/ 115 w 178"/>
                <a:gd name="T107" fmla="*/ 85 h 124"/>
                <a:gd name="T108" fmla="*/ 123 w 178"/>
                <a:gd name="T109" fmla="*/ 79 h 124"/>
                <a:gd name="T110" fmla="*/ 115 w 178"/>
                <a:gd name="T111" fmla="*/ 8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8" h="124">
                  <a:moveTo>
                    <a:pt x="7" y="8"/>
                  </a:moveTo>
                  <a:cubicBezTo>
                    <a:pt x="10" y="13"/>
                    <a:pt x="16" y="3"/>
                    <a:pt x="17" y="7"/>
                  </a:cubicBezTo>
                  <a:cubicBezTo>
                    <a:pt x="19" y="7"/>
                    <a:pt x="18" y="4"/>
                    <a:pt x="19" y="4"/>
                  </a:cubicBezTo>
                  <a:cubicBezTo>
                    <a:pt x="21" y="3"/>
                    <a:pt x="22" y="6"/>
                    <a:pt x="23" y="5"/>
                  </a:cubicBezTo>
                  <a:cubicBezTo>
                    <a:pt x="25" y="5"/>
                    <a:pt x="25" y="0"/>
                    <a:pt x="29" y="4"/>
                  </a:cubicBezTo>
                  <a:cubicBezTo>
                    <a:pt x="29" y="11"/>
                    <a:pt x="26" y="6"/>
                    <a:pt x="23" y="8"/>
                  </a:cubicBezTo>
                  <a:cubicBezTo>
                    <a:pt x="22" y="10"/>
                    <a:pt x="26" y="10"/>
                    <a:pt x="26" y="10"/>
                  </a:cubicBezTo>
                  <a:cubicBezTo>
                    <a:pt x="26" y="12"/>
                    <a:pt x="24" y="12"/>
                    <a:pt x="23" y="14"/>
                  </a:cubicBezTo>
                  <a:cubicBezTo>
                    <a:pt x="23" y="16"/>
                    <a:pt x="24" y="17"/>
                    <a:pt x="25" y="19"/>
                  </a:cubicBezTo>
                  <a:cubicBezTo>
                    <a:pt x="25" y="21"/>
                    <a:pt x="24" y="26"/>
                    <a:pt x="28" y="26"/>
                  </a:cubicBezTo>
                  <a:cubicBezTo>
                    <a:pt x="31" y="25"/>
                    <a:pt x="28" y="18"/>
                    <a:pt x="29" y="14"/>
                  </a:cubicBezTo>
                  <a:cubicBezTo>
                    <a:pt x="36" y="16"/>
                    <a:pt x="36" y="10"/>
                    <a:pt x="38" y="7"/>
                  </a:cubicBezTo>
                  <a:cubicBezTo>
                    <a:pt x="40" y="10"/>
                    <a:pt x="44" y="4"/>
                    <a:pt x="45" y="8"/>
                  </a:cubicBezTo>
                  <a:cubicBezTo>
                    <a:pt x="48" y="8"/>
                    <a:pt x="47" y="4"/>
                    <a:pt x="51" y="5"/>
                  </a:cubicBezTo>
                  <a:cubicBezTo>
                    <a:pt x="51" y="11"/>
                    <a:pt x="55" y="12"/>
                    <a:pt x="59" y="13"/>
                  </a:cubicBezTo>
                  <a:cubicBezTo>
                    <a:pt x="57" y="17"/>
                    <a:pt x="58" y="17"/>
                    <a:pt x="60" y="20"/>
                  </a:cubicBezTo>
                  <a:cubicBezTo>
                    <a:pt x="63" y="18"/>
                    <a:pt x="64" y="18"/>
                    <a:pt x="66" y="20"/>
                  </a:cubicBezTo>
                  <a:cubicBezTo>
                    <a:pt x="69" y="21"/>
                    <a:pt x="69" y="18"/>
                    <a:pt x="71" y="17"/>
                  </a:cubicBezTo>
                  <a:cubicBezTo>
                    <a:pt x="72" y="16"/>
                    <a:pt x="75" y="18"/>
                    <a:pt x="75" y="16"/>
                  </a:cubicBezTo>
                  <a:cubicBezTo>
                    <a:pt x="79" y="17"/>
                    <a:pt x="81" y="17"/>
                    <a:pt x="86" y="16"/>
                  </a:cubicBezTo>
                  <a:cubicBezTo>
                    <a:pt x="85" y="19"/>
                    <a:pt x="89" y="18"/>
                    <a:pt x="88" y="17"/>
                  </a:cubicBezTo>
                  <a:cubicBezTo>
                    <a:pt x="90" y="18"/>
                    <a:pt x="90" y="20"/>
                    <a:pt x="91" y="22"/>
                  </a:cubicBezTo>
                  <a:cubicBezTo>
                    <a:pt x="92" y="23"/>
                    <a:pt x="95" y="23"/>
                    <a:pt x="96" y="23"/>
                  </a:cubicBezTo>
                  <a:cubicBezTo>
                    <a:pt x="97" y="24"/>
                    <a:pt x="96" y="25"/>
                    <a:pt x="97" y="25"/>
                  </a:cubicBezTo>
                  <a:cubicBezTo>
                    <a:pt x="101" y="25"/>
                    <a:pt x="96" y="27"/>
                    <a:pt x="99" y="29"/>
                  </a:cubicBezTo>
                  <a:cubicBezTo>
                    <a:pt x="100" y="30"/>
                    <a:pt x="100" y="27"/>
                    <a:pt x="100" y="26"/>
                  </a:cubicBezTo>
                  <a:cubicBezTo>
                    <a:pt x="103" y="28"/>
                    <a:pt x="103" y="30"/>
                    <a:pt x="106" y="31"/>
                  </a:cubicBezTo>
                  <a:cubicBezTo>
                    <a:pt x="109" y="31"/>
                    <a:pt x="110" y="29"/>
                    <a:pt x="114" y="29"/>
                  </a:cubicBezTo>
                  <a:cubicBezTo>
                    <a:pt x="113" y="35"/>
                    <a:pt x="122" y="31"/>
                    <a:pt x="123" y="36"/>
                  </a:cubicBezTo>
                  <a:cubicBezTo>
                    <a:pt x="124" y="37"/>
                    <a:pt x="125" y="36"/>
                    <a:pt x="126" y="35"/>
                  </a:cubicBezTo>
                  <a:cubicBezTo>
                    <a:pt x="128" y="36"/>
                    <a:pt x="128" y="38"/>
                    <a:pt x="128" y="41"/>
                  </a:cubicBezTo>
                  <a:cubicBezTo>
                    <a:pt x="130" y="41"/>
                    <a:pt x="130" y="40"/>
                    <a:pt x="130" y="39"/>
                  </a:cubicBezTo>
                  <a:cubicBezTo>
                    <a:pt x="132" y="42"/>
                    <a:pt x="134" y="45"/>
                    <a:pt x="139" y="44"/>
                  </a:cubicBezTo>
                  <a:cubicBezTo>
                    <a:pt x="138" y="45"/>
                    <a:pt x="137" y="47"/>
                    <a:pt x="139" y="47"/>
                  </a:cubicBezTo>
                  <a:cubicBezTo>
                    <a:pt x="140" y="50"/>
                    <a:pt x="134" y="52"/>
                    <a:pt x="139" y="53"/>
                  </a:cubicBezTo>
                  <a:cubicBezTo>
                    <a:pt x="137" y="55"/>
                    <a:pt x="133" y="55"/>
                    <a:pt x="133" y="59"/>
                  </a:cubicBezTo>
                  <a:cubicBezTo>
                    <a:pt x="136" y="64"/>
                    <a:pt x="143" y="57"/>
                    <a:pt x="145" y="63"/>
                  </a:cubicBezTo>
                  <a:cubicBezTo>
                    <a:pt x="146" y="63"/>
                    <a:pt x="146" y="61"/>
                    <a:pt x="146" y="60"/>
                  </a:cubicBezTo>
                  <a:cubicBezTo>
                    <a:pt x="148" y="60"/>
                    <a:pt x="147" y="63"/>
                    <a:pt x="148" y="65"/>
                  </a:cubicBezTo>
                  <a:cubicBezTo>
                    <a:pt x="148" y="65"/>
                    <a:pt x="149" y="68"/>
                    <a:pt x="149" y="68"/>
                  </a:cubicBezTo>
                  <a:cubicBezTo>
                    <a:pt x="151" y="68"/>
                    <a:pt x="153" y="64"/>
                    <a:pt x="152" y="71"/>
                  </a:cubicBezTo>
                  <a:cubicBezTo>
                    <a:pt x="156" y="71"/>
                    <a:pt x="157" y="68"/>
                    <a:pt x="161" y="69"/>
                  </a:cubicBezTo>
                  <a:cubicBezTo>
                    <a:pt x="162" y="70"/>
                    <a:pt x="163" y="72"/>
                    <a:pt x="163" y="74"/>
                  </a:cubicBezTo>
                  <a:cubicBezTo>
                    <a:pt x="165" y="74"/>
                    <a:pt x="170" y="72"/>
                    <a:pt x="169" y="77"/>
                  </a:cubicBezTo>
                  <a:cubicBezTo>
                    <a:pt x="174" y="74"/>
                    <a:pt x="171" y="77"/>
                    <a:pt x="176" y="78"/>
                  </a:cubicBezTo>
                  <a:cubicBezTo>
                    <a:pt x="178" y="81"/>
                    <a:pt x="171" y="83"/>
                    <a:pt x="172" y="82"/>
                  </a:cubicBezTo>
                  <a:cubicBezTo>
                    <a:pt x="171" y="83"/>
                    <a:pt x="173" y="84"/>
                    <a:pt x="173" y="84"/>
                  </a:cubicBezTo>
                  <a:cubicBezTo>
                    <a:pt x="169" y="88"/>
                    <a:pt x="166" y="87"/>
                    <a:pt x="164" y="93"/>
                  </a:cubicBezTo>
                  <a:cubicBezTo>
                    <a:pt x="162" y="93"/>
                    <a:pt x="161" y="93"/>
                    <a:pt x="161" y="94"/>
                  </a:cubicBezTo>
                  <a:cubicBezTo>
                    <a:pt x="160" y="93"/>
                    <a:pt x="154" y="94"/>
                    <a:pt x="154" y="91"/>
                  </a:cubicBezTo>
                  <a:cubicBezTo>
                    <a:pt x="154" y="88"/>
                    <a:pt x="146" y="91"/>
                    <a:pt x="148" y="85"/>
                  </a:cubicBezTo>
                  <a:cubicBezTo>
                    <a:pt x="145" y="86"/>
                    <a:pt x="145" y="84"/>
                    <a:pt x="145" y="82"/>
                  </a:cubicBezTo>
                  <a:cubicBezTo>
                    <a:pt x="143" y="82"/>
                    <a:pt x="141" y="82"/>
                    <a:pt x="139" y="82"/>
                  </a:cubicBezTo>
                  <a:cubicBezTo>
                    <a:pt x="136" y="82"/>
                    <a:pt x="138" y="88"/>
                    <a:pt x="137" y="90"/>
                  </a:cubicBezTo>
                  <a:cubicBezTo>
                    <a:pt x="138" y="93"/>
                    <a:pt x="141" y="93"/>
                    <a:pt x="142" y="96"/>
                  </a:cubicBezTo>
                  <a:cubicBezTo>
                    <a:pt x="145" y="94"/>
                    <a:pt x="147" y="100"/>
                    <a:pt x="148" y="96"/>
                  </a:cubicBezTo>
                  <a:cubicBezTo>
                    <a:pt x="150" y="98"/>
                    <a:pt x="151" y="101"/>
                    <a:pt x="151" y="105"/>
                  </a:cubicBezTo>
                  <a:cubicBezTo>
                    <a:pt x="150" y="106"/>
                    <a:pt x="153" y="105"/>
                    <a:pt x="154" y="106"/>
                  </a:cubicBezTo>
                  <a:cubicBezTo>
                    <a:pt x="156" y="110"/>
                    <a:pt x="152" y="116"/>
                    <a:pt x="152" y="119"/>
                  </a:cubicBezTo>
                  <a:cubicBezTo>
                    <a:pt x="149" y="121"/>
                    <a:pt x="150" y="117"/>
                    <a:pt x="149" y="117"/>
                  </a:cubicBezTo>
                  <a:cubicBezTo>
                    <a:pt x="147" y="115"/>
                    <a:pt x="142" y="116"/>
                    <a:pt x="142" y="112"/>
                  </a:cubicBezTo>
                  <a:cubicBezTo>
                    <a:pt x="136" y="113"/>
                    <a:pt x="137" y="107"/>
                    <a:pt x="130" y="109"/>
                  </a:cubicBezTo>
                  <a:cubicBezTo>
                    <a:pt x="130" y="112"/>
                    <a:pt x="135" y="110"/>
                    <a:pt x="136" y="112"/>
                  </a:cubicBezTo>
                  <a:cubicBezTo>
                    <a:pt x="131" y="117"/>
                    <a:pt x="141" y="114"/>
                    <a:pt x="136" y="117"/>
                  </a:cubicBezTo>
                  <a:cubicBezTo>
                    <a:pt x="136" y="119"/>
                    <a:pt x="140" y="118"/>
                    <a:pt x="142" y="119"/>
                  </a:cubicBezTo>
                  <a:cubicBezTo>
                    <a:pt x="143" y="120"/>
                    <a:pt x="142" y="121"/>
                    <a:pt x="143" y="121"/>
                  </a:cubicBezTo>
                  <a:cubicBezTo>
                    <a:pt x="146" y="121"/>
                    <a:pt x="146" y="122"/>
                    <a:pt x="146" y="124"/>
                  </a:cubicBezTo>
                  <a:cubicBezTo>
                    <a:pt x="142" y="124"/>
                    <a:pt x="139" y="123"/>
                    <a:pt x="136" y="121"/>
                  </a:cubicBezTo>
                  <a:cubicBezTo>
                    <a:pt x="134" y="120"/>
                    <a:pt x="130" y="120"/>
                    <a:pt x="127" y="118"/>
                  </a:cubicBezTo>
                  <a:cubicBezTo>
                    <a:pt x="125" y="117"/>
                    <a:pt x="122" y="115"/>
                    <a:pt x="120" y="115"/>
                  </a:cubicBezTo>
                  <a:cubicBezTo>
                    <a:pt x="118" y="115"/>
                    <a:pt x="118" y="113"/>
                    <a:pt x="117" y="112"/>
                  </a:cubicBezTo>
                  <a:cubicBezTo>
                    <a:pt x="115" y="111"/>
                    <a:pt x="112" y="112"/>
                    <a:pt x="111" y="111"/>
                  </a:cubicBezTo>
                  <a:cubicBezTo>
                    <a:pt x="109" y="109"/>
                    <a:pt x="110" y="108"/>
                    <a:pt x="109" y="106"/>
                  </a:cubicBezTo>
                  <a:cubicBezTo>
                    <a:pt x="109" y="105"/>
                    <a:pt x="105" y="106"/>
                    <a:pt x="106" y="103"/>
                  </a:cubicBezTo>
                  <a:cubicBezTo>
                    <a:pt x="100" y="103"/>
                    <a:pt x="99" y="97"/>
                    <a:pt x="96" y="94"/>
                  </a:cubicBezTo>
                  <a:cubicBezTo>
                    <a:pt x="97" y="94"/>
                    <a:pt x="95" y="89"/>
                    <a:pt x="97" y="87"/>
                  </a:cubicBezTo>
                  <a:cubicBezTo>
                    <a:pt x="98" y="87"/>
                    <a:pt x="100" y="87"/>
                    <a:pt x="100" y="87"/>
                  </a:cubicBezTo>
                  <a:cubicBezTo>
                    <a:pt x="101" y="86"/>
                    <a:pt x="98" y="84"/>
                    <a:pt x="99" y="82"/>
                  </a:cubicBezTo>
                  <a:cubicBezTo>
                    <a:pt x="99" y="82"/>
                    <a:pt x="102" y="83"/>
                    <a:pt x="102" y="82"/>
                  </a:cubicBezTo>
                  <a:cubicBezTo>
                    <a:pt x="103" y="82"/>
                    <a:pt x="101" y="78"/>
                    <a:pt x="102" y="77"/>
                  </a:cubicBezTo>
                  <a:cubicBezTo>
                    <a:pt x="102" y="76"/>
                    <a:pt x="104" y="77"/>
                    <a:pt x="105" y="77"/>
                  </a:cubicBezTo>
                  <a:cubicBezTo>
                    <a:pt x="107" y="75"/>
                    <a:pt x="105" y="70"/>
                    <a:pt x="106" y="69"/>
                  </a:cubicBezTo>
                  <a:cubicBezTo>
                    <a:pt x="106" y="67"/>
                    <a:pt x="104" y="68"/>
                    <a:pt x="102" y="68"/>
                  </a:cubicBezTo>
                  <a:cubicBezTo>
                    <a:pt x="102" y="65"/>
                    <a:pt x="102" y="63"/>
                    <a:pt x="102" y="60"/>
                  </a:cubicBezTo>
                  <a:cubicBezTo>
                    <a:pt x="100" y="60"/>
                    <a:pt x="99" y="61"/>
                    <a:pt x="99" y="62"/>
                  </a:cubicBezTo>
                  <a:cubicBezTo>
                    <a:pt x="96" y="61"/>
                    <a:pt x="98" y="57"/>
                    <a:pt x="96" y="56"/>
                  </a:cubicBezTo>
                  <a:cubicBezTo>
                    <a:pt x="95" y="55"/>
                    <a:pt x="94" y="57"/>
                    <a:pt x="93" y="57"/>
                  </a:cubicBezTo>
                  <a:cubicBezTo>
                    <a:pt x="93" y="57"/>
                    <a:pt x="92" y="56"/>
                    <a:pt x="91" y="56"/>
                  </a:cubicBezTo>
                  <a:cubicBezTo>
                    <a:pt x="90" y="55"/>
                    <a:pt x="89" y="53"/>
                    <a:pt x="88" y="53"/>
                  </a:cubicBezTo>
                  <a:cubicBezTo>
                    <a:pt x="88" y="52"/>
                    <a:pt x="87" y="55"/>
                    <a:pt x="86" y="54"/>
                  </a:cubicBezTo>
                  <a:cubicBezTo>
                    <a:pt x="85" y="54"/>
                    <a:pt x="83" y="51"/>
                    <a:pt x="80" y="51"/>
                  </a:cubicBezTo>
                  <a:cubicBezTo>
                    <a:pt x="86" y="45"/>
                    <a:pt x="71" y="48"/>
                    <a:pt x="74" y="41"/>
                  </a:cubicBezTo>
                  <a:cubicBezTo>
                    <a:pt x="70" y="41"/>
                    <a:pt x="66" y="41"/>
                    <a:pt x="66" y="45"/>
                  </a:cubicBezTo>
                  <a:cubicBezTo>
                    <a:pt x="64" y="47"/>
                    <a:pt x="62" y="44"/>
                    <a:pt x="62" y="44"/>
                  </a:cubicBezTo>
                  <a:cubicBezTo>
                    <a:pt x="61" y="44"/>
                    <a:pt x="59" y="46"/>
                    <a:pt x="57" y="45"/>
                  </a:cubicBezTo>
                  <a:cubicBezTo>
                    <a:pt x="55" y="45"/>
                    <a:pt x="54" y="44"/>
                    <a:pt x="51" y="44"/>
                  </a:cubicBezTo>
                  <a:cubicBezTo>
                    <a:pt x="49" y="44"/>
                    <a:pt x="48" y="46"/>
                    <a:pt x="45" y="45"/>
                  </a:cubicBezTo>
                  <a:cubicBezTo>
                    <a:pt x="42" y="45"/>
                    <a:pt x="42" y="44"/>
                    <a:pt x="40" y="44"/>
                  </a:cubicBezTo>
                  <a:cubicBezTo>
                    <a:pt x="33" y="43"/>
                    <a:pt x="27" y="45"/>
                    <a:pt x="20" y="42"/>
                  </a:cubicBezTo>
                  <a:cubicBezTo>
                    <a:pt x="20" y="42"/>
                    <a:pt x="18" y="40"/>
                    <a:pt x="17" y="39"/>
                  </a:cubicBezTo>
                  <a:cubicBezTo>
                    <a:pt x="15" y="39"/>
                    <a:pt x="12" y="40"/>
                    <a:pt x="13" y="36"/>
                  </a:cubicBezTo>
                  <a:cubicBezTo>
                    <a:pt x="10" y="36"/>
                    <a:pt x="5" y="38"/>
                    <a:pt x="7" y="34"/>
                  </a:cubicBezTo>
                  <a:cubicBezTo>
                    <a:pt x="12" y="35"/>
                    <a:pt x="13" y="32"/>
                    <a:pt x="16" y="31"/>
                  </a:cubicBezTo>
                  <a:cubicBezTo>
                    <a:pt x="14" y="27"/>
                    <a:pt x="6" y="30"/>
                    <a:pt x="4" y="26"/>
                  </a:cubicBezTo>
                  <a:cubicBezTo>
                    <a:pt x="3" y="26"/>
                    <a:pt x="3" y="27"/>
                    <a:pt x="3" y="28"/>
                  </a:cubicBezTo>
                  <a:cubicBezTo>
                    <a:pt x="0" y="27"/>
                    <a:pt x="4" y="21"/>
                    <a:pt x="5" y="20"/>
                  </a:cubicBezTo>
                  <a:cubicBezTo>
                    <a:pt x="4" y="15"/>
                    <a:pt x="8" y="14"/>
                    <a:pt x="7" y="8"/>
                  </a:cubicBezTo>
                  <a:close/>
                  <a:moveTo>
                    <a:pt x="115" y="85"/>
                  </a:moveTo>
                  <a:cubicBezTo>
                    <a:pt x="116" y="82"/>
                    <a:pt x="122" y="85"/>
                    <a:pt x="126" y="84"/>
                  </a:cubicBezTo>
                  <a:cubicBezTo>
                    <a:pt x="126" y="81"/>
                    <a:pt x="124" y="81"/>
                    <a:pt x="123" y="79"/>
                  </a:cubicBezTo>
                  <a:cubicBezTo>
                    <a:pt x="121" y="77"/>
                    <a:pt x="117" y="79"/>
                    <a:pt x="114" y="77"/>
                  </a:cubicBezTo>
                  <a:cubicBezTo>
                    <a:pt x="115" y="79"/>
                    <a:pt x="112" y="85"/>
                    <a:pt x="115" y="8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85" name="Freeform 90">
              <a:extLst>
                <a:ext uri="{FF2B5EF4-FFF2-40B4-BE49-F238E27FC236}">
                  <a16:creationId xmlns:a16="http://schemas.microsoft.com/office/drawing/2014/main" id="{11211163-273E-49A3-9649-24C4D531E418}"/>
                </a:ext>
              </a:extLst>
            </p:cNvPr>
            <p:cNvSpPr>
              <a:spLocks/>
            </p:cNvSpPr>
            <p:nvPr/>
          </p:nvSpPr>
          <p:spPr bwMode="auto">
            <a:xfrm>
              <a:off x="6009640" y="1495659"/>
              <a:ext cx="300137" cy="152377"/>
            </a:xfrm>
            <a:custGeom>
              <a:avLst/>
              <a:gdLst>
                <a:gd name="T0" fmla="*/ 12 w 110"/>
                <a:gd name="T1" fmla="*/ 42 h 56"/>
                <a:gd name="T2" fmla="*/ 13 w 110"/>
                <a:gd name="T3" fmla="*/ 38 h 56"/>
                <a:gd name="T4" fmla="*/ 19 w 110"/>
                <a:gd name="T5" fmla="*/ 36 h 56"/>
                <a:gd name="T6" fmla="*/ 22 w 110"/>
                <a:gd name="T7" fmla="*/ 35 h 56"/>
                <a:gd name="T8" fmla="*/ 39 w 110"/>
                <a:gd name="T9" fmla="*/ 33 h 56"/>
                <a:gd name="T10" fmla="*/ 22 w 110"/>
                <a:gd name="T11" fmla="*/ 32 h 56"/>
                <a:gd name="T12" fmla="*/ 21 w 110"/>
                <a:gd name="T13" fmla="*/ 30 h 56"/>
                <a:gd name="T14" fmla="*/ 16 w 110"/>
                <a:gd name="T15" fmla="*/ 32 h 56"/>
                <a:gd name="T16" fmla="*/ 8 w 110"/>
                <a:gd name="T17" fmla="*/ 30 h 56"/>
                <a:gd name="T18" fmla="*/ 15 w 110"/>
                <a:gd name="T19" fmla="*/ 25 h 56"/>
                <a:gd name="T20" fmla="*/ 19 w 110"/>
                <a:gd name="T21" fmla="*/ 25 h 56"/>
                <a:gd name="T22" fmla="*/ 3 w 110"/>
                <a:gd name="T23" fmla="*/ 22 h 56"/>
                <a:gd name="T24" fmla="*/ 0 w 110"/>
                <a:gd name="T25" fmla="*/ 17 h 56"/>
                <a:gd name="T26" fmla="*/ 8 w 110"/>
                <a:gd name="T27" fmla="*/ 11 h 56"/>
                <a:gd name="T28" fmla="*/ 8 w 110"/>
                <a:gd name="T29" fmla="*/ 10 h 56"/>
                <a:gd name="T30" fmla="*/ 22 w 110"/>
                <a:gd name="T31" fmla="*/ 4 h 56"/>
                <a:gd name="T32" fmla="*/ 27 w 110"/>
                <a:gd name="T33" fmla="*/ 1 h 56"/>
                <a:gd name="T34" fmla="*/ 30 w 110"/>
                <a:gd name="T35" fmla="*/ 2 h 56"/>
                <a:gd name="T36" fmla="*/ 33 w 110"/>
                <a:gd name="T37" fmla="*/ 8 h 56"/>
                <a:gd name="T38" fmla="*/ 30 w 110"/>
                <a:gd name="T39" fmla="*/ 10 h 56"/>
                <a:gd name="T40" fmla="*/ 33 w 110"/>
                <a:gd name="T41" fmla="*/ 11 h 56"/>
                <a:gd name="T42" fmla="*/ 34 w 110"/>
                <a:gd name="T43" fmla="*/ 8 h 56"/>
                <a:gd name="T44" fmla="*/ 43 w 110"/>
                <a:gd name="T45" fmla="*/ 7 h 56"/>
                <a:gd name="T46" fmla="*/ 48 w 110"/>
                <a:gd name="T47" fmla="*/ 14 h 56"/>
                <a:gd name="T48" fmla="*/ 54 w 110"/>
                <a:gd name="T49" fmla="*/ 11 h 56"/>
                <a:gd name="T50" fmla="*/ 58 w 110"/>
                <a:gd name="T51" fmla="*/ 7 h 56"/>
                <a:gd name="T52" fmla="*/ 62 w 110"/>
                <a:gd name="T53" fmla="*/ 8 h 56"/>
                <a:gd name="T54" fmla="*/ 64 w 110"/>
                <a:gd name="T55" fmla="*/ 14 h 56"/>
                <a:gd name="T56" fmla="*/ 67 w 110"/>
                <a:gd name="T57" fmla="*/ 20 h 56"/>
                <a:gd name="T58" fmla="*/ 73 w 110"/>
                <a:gd name="T59" fmla="*/ 16 h 56"/>
                <a:gd name="T60" fmla="*/ 68 w 110"/>
                <a:gd name="T61" fmla="*/ 13 h 56"/>
                <a:gd name="T62" fmla="*/ 68 w 110"/>
                <a:gd name="T63" fmla="*/ 4 h 56"/>
                <a:gd name="T64" fmla="*/ 74 w 110"/>
                <a:gd name="T65" fmla="*/ 2 h 56"/>
                <a:gd name="T66" fmla="*/ 80 w 110"/>
                <a:gd name="T67" fmla="*/ 13 h 56"/>
                <a:gd name="T68" fmla="*/ 85 w 110"/>
                <a:gd name="T69" fmla="*/ 16 h 56"/>
                <a:gd name="T70" fmla="*/ 88 w 110"/>
                <a:gd name="T71" fmla="*/ 20 h 56"/>
                <a:gd name="T72" fmla="*/ 86 w 110"/>
                <a:gd name="T73" fmla="*/ 25 h 56"/>
                <a:gd name="T74" fmla="*/ 91 w 110"/>
                <a:gd name="T75" fmla="*/ 30 h 56"/>
                <a:gd name="T76" fmla="*/ 104 w 110"/>
                <a:gd name="T77" fmla="*/ 32 h 56"/>
                <a:gd name="T78" fmla="*/ 108 w 110"/>
                <a:gd name="T79" fmla="*/ 36 h 56"/>
                <a:gd name="T80" fmla="*/ 110 w 110"/>
                <a:gd name="T81" fmla="*/ 39 h 56"/>
                <a:gd name="T82" fmla="*/ 98 w 110"/>
                <a:gd name="T83" fmla="*/ 39 h 56"/>
                <a:gd name="T84" fmla="*/ 101 w 110"/>
                <a:gd name="T85" fmla="*/ 50 h 56"/>
                <a:gd name="T86" fmla="*/ 85 w 110"/>
                <a:gd name="T87" fmla="*/ 50 h 56"/>
                <a:gd name="T88" fmla="*/ 64 w 110"/>
                <a:gd name="T89" fmla="*/ 50 h 56"/>
                <a:gd name="T90" fmla="*/ 56 w 110"/>
                <a:gd name="T91" fmla="*/ 51 h 56"/>
                <a:gd name="T92" fmla="*/ 55 w 110"/>
                <a:gd name="T93" fmla="*/ 54 h 56"/>
                <a:gd name="T94" fmla="*/ 36 w 110"/>
                <a:gd name="T95" fmla="*/ 54 h 56"/>
                <a:gd name="T96" fmla="*/ 30 w 110"/>
                <a:gd name="T97" fmla="*/ 45 h 56"/>
                <a:gd name="T98" fmla="*/ 18 w 110"/>
                <a:gd name="T99" fmla="*/ 42 h 56"/>
                <a:gd name="T100" fmla="*/ 16 w 110"/>
                <a:gd name="T101" fmla="*/ 44 h 56"/>
                <a:gd name="T102" fmla="*/ 16 w 110"/>
                <a:gd name="T103" fmla="*/ 41 h 56"/>
                <a:gd name="T104" fmla="*/ 12 w 110"/>
                <a:gd name="T105"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56">
                  <a:moveTo>
                    <a:pt x="12" y="42"/>
                  </a:moveTo>
                  <a:cubicBezTo>
                    <a:pt x="9" y="43"/>
                    <a:pt x="12" y="38"/>
                    <a:pt x="13" y="38"/>
                  </a:cubicBezTo>
                  <a:cubicBezTo>
                    <a:pt x="14" y="36"/>
                    <a:pt x="17" y="37"/>
                    <a:pt x="19" y="36"/>
                  </a:cubicBezTo>
                  <a:cubicBezTo>
                    <a:pt x="21" y="36"/>
                    <a:pt x="21" y="35"/>
                    <a:pt x="22" y="35"/>
                  </a:cubicBezTo>
                  <a:cubicBezTo>
                    <a:pt x="28" y="34"/>
                    <a:pt x="35" y="37"/>
                    <a:pt x="39" y="33"/>
                  </a:cubicBezTo>
                  <a:cubicBezTo>
                    <a:pt x="38" y="30"/>
                    <a:pt x="28" y="33"/>
                    <a:pt x="22" y="32"/>
                  </a:cubicBezTo>
                  <a:cubicBezTo>
                    <a:pt x="22" y="32"/>
                    <a:pt x="20" y="30"/>
                    <a:pt x="21" y="30"/>
                  </a:cubicBezTo>
                  <a:cubicBezTo>
                    <a:pt x="20" y="31"/>
                    <a:pt x="19" y="32"/>
                    <a:pt x="16" y="32"/>
                  </a:cubicBezTo>
                  <a:cubicBezTo>
                    <a:pt x="14" y="32"/>
                    <a:pt x="11" y="30"/>
                    <a:pt x="8" y="30"/>
                  </a:cubicBezTo>
                  <a:cubicBezTo>
                    <a:pt x="4" y="26"/>
                    <a:pt x="15" y="28"/>
                    <a:pt x="15" y="25"/>
                  </a:cubicBezTo>
                  <a:cubicBezTo>
                    <a:pt x="15" y="22"/>
                    <a:pt x="18" y="24"/>
                    <a:pt x="19" y="25"/>
                  </a:cubicBezTo>
                  <a:cubicBezTo>
                    <a:pt x="19" y="16"/>
                    <a:pt x="10" y="24"/>
                    <a:pt x="3" y="22"/>
                  </a:cubicBezTo>
                  <a:cubicBezTo>
                    <a:pt x="0" y="19"/>
                    <a:pt x="6" y="17"/>
                    <a:pt x="0" y="17"/>
                  </a:cubicBezTo>
                  <a:cubicBezTo>
                    <a:pt x="2" y="14"/>
                    <a:pt x="2" y="10"/>
                    <a:pt x="8" y="11"/>
                  </a:cubicBezTo>
                  <a:cubicBezTo>
                    <a:pt x="10" y="11"/>
                    <a:pt x="8" y="9"/>
                    <a:pt x="8" y="10"/>
                  </a:cubicBezTo>
                  <a:cubicBezTo>
                    <a:pt x="11" y="6"/>
                    <a:pt x="17" y="5"/>
                    <a:pt x="22" y="4"/>
                  </a:cubicBezTo>
                  <a:cubicBezTo>
                    <a:pt x="24" y="3"/>
                    <a:pt x="24" y="0"/>
                    <a:pt x="27" y="1"/>
                  </a:cubicBezTo>
                  <a:cubicBezTo>
                    <a:pt x="27" y="2"/>
                    <a:pt x="29" y="2"/>
                    <a:pt x="30" y="2"/>
                  </a:cubicBezTo>
                  <a:cubicBezTo>
                    <a:pt x="29" y="6"/>
                    <a:pt x="27" y="8"/>
                    <a:pt x="33" y="8"/>
                  </a:cubicBezTo>
                  <a:cubicBezTo>
                    <a:pt x="33" y="10"/>
                    <a:pt x="31" y="9"/>
                    <a:pt x="30" y="10"/>
                  </a:cubicBezTo>
                  <a:cubicBezTo>
                    <a:pt x="30" y="11"/>
                    <a:pt x="32" y="12"/>
                    <a:pt x="33" y="11"/>
                  </a:cubicBezTo>
                  <a:cubicBezTo>
                    <a:pt x="34" y="11"/>
                    <a:pt x="33" y="9"/>
                    <a:pt x="34" y="8"/>
                  </a:cubicBezTo>
                  <a:cubicBezTo>
                    <a:pt x="37" y="7"/>
                    <a:pt x="40" y="7"/>
                    <a:pt x="43" y="7"/>
                  </a:cubicBezTo>
                  <a:cubicBezTo>
                    <a:pt x="45" y="9"/>
                    <a:pt x="48" y="10"/>
                    <a:pt x="48" y="14"/>
                  </a:cubicBezTo>
                  <a:cubicBezTo>
                    <a:pt x="51" y="14"/>
                    <a:pt x="49" y="10"/>
                    <a:pt x="54" y="11"/>
                  </a:cubicBezTo>
                  <a:cubicBezTo>
                    <a:pt x="55" y="10"/>
                    <a:pt x="57" y="8"/>
                    <a:pt x="58" y="7"/>
                  </a:cubicBezTo>
                  <a:cubicBezTo>
                    <a:pt x="59" y="8"/>
                    <a:pt x="60" y="8"/>
                    <a:pt x="62" y="8"/>
                  </a:cubicBezTo>
                  <a:cubicBezTo>
                    <a:pt x="63" y="10"/>
                    <a:pt x="63" y="12"/>
                    <a:pt x="64" y="14"/>
                  </a:cubicBezTo>
                  <a:cubicBezTo>
                    <a:pt x="65" y="16"/>
                    <a:pt x="69" y="16"/>
                    <a:pt x="67" y="20"/>
                  </a:cubicBezTo>
                  <a:cubicBezTo>
                    <a:pt x="70" y="20"/>
                    <a:pt x="70" y="16"/>
                    <a:pt x="73" y="16"/>
                  </a:cubicBezTo>
                  <a:cubicBezTo>
                    <a:pt x="73" y="14"/>
                    <a:pt x="69" y="14"/>
                    <a:pt x="68" y="13"/>
                  </a:cubicBezTo>
                  <a:cubicBezTo>
                    <a:pt x="67" y="10"/>
                    <a:pt x="69" y="8"/>
                    <a:pt x="68" y="4"/>
                  </a:cubicBezTo>
                  <a:cubicBezTo>
                    <a:pt x="71" y="4"/>
                    <a:pt x="71" y="2"/>
                    <a:pt x="74" y="2"/>
                  </a:cubicBezTo>
                  <a:cubicBezTo>
                    <a:pt x="75" y="5"/>
                    <a:pt x="78" y="9"/>
                    <a:pt x="80" y="13"/>
                  </a:cubicBezTo>
                  <a:cubicBezTo>
                    <a:pt x="80" y="13"/>
                    <a:pt x="84" y="19"/>
                    <a:pt x="85" y="16"/>
                  </a:cubicBezTo>
                  <a:cubicBezTo>
                    <a:pt x="87" y="16"/>
                    <a:pt x="85" y="20"/>
                    <a:pt x="88" y="20"/>
                  </a:cubicBezTo>
                  <a:cubicBezTo>
                    <a:pt x="88" y="22"/>
                    <a:pt x="88" y="24"/>
                    <a:pt x="86" y="25"/>
                  </a:cubicBezTo>
                  <a:cubicBezTo>
                    <a:pt x="87" y="27"/>
                    <a:pt x="92" y="26"/>
                    <a:pt x="91" y="30"/>
                  </a:cubicBezTo>
                  <a:cubicBezTo>
                    <a:pt x="96" y="27"/>
                    <a:pt x="97" y="33"/>
                    <a:pt x="104" y="32"/>
                  </a:cubicBezTo>
                  <a:cubicBezTo>
                    <a:pt x="101" y="38"/>
                    <a:pt x="108" y="36"/>
                    <a:pt x="108" y="36"/>
                  </a:cubicBezTo>
                  <a:cubicBezTo>
                    <a:pt x="109" y="37"/>
                    <a:pt x="106" y="41"/>
                    <a:pt x="110" y="39"/>
                  </a:cubicBezTo>
                  <a:cubicBezTo>
                    <a:pt x="107" y="46"/>
                    <a:pt x="104" y="37"/>
                    <a:pt x="98" y="39"/>
                  </a:cubicBezTo>
                  <a:cubicBezTo>
                    <a:pt x="97" y="45"/>
                    <a:pt x="103" y="43"/>
                    <a:pt x="101" y="50"/>
                  </a:cubicBezTo>
                  <a:cubicBezTo>
                    <a:pt x="96" y="51"/>
                    <a:pt x="89" y="53"/>
                    <a:pt x="85" y="50"/>
                  </a:cubicBezTo>
                  <a:cubicBezTo>
                    <a:pt x="80" y="47"/>
                    <a:pt x="70" y="46"/>
                    <a:pt x="64" y="50"/>
                  </a:cubicBezTo>
                  <a:cubicBezTo>
                    <a:pt x="62" y="51"/>
                    <a:pt x="60" y="50"/>
                    <a:pt x="56" y="51"/>
                  </a:cubicBezTo>
                  <a:cubicBezTo>
                    <a:pt x="55" y="52"/>
                    <a:pt x="55" y="53"/>
                    <a:pt x="55" y="54"/>
                  </a:cubicBezTo>
                  <a:cubicBezTo>
                    <a:pt x="51" y="52"/>
                    <a:pt x="43" y="56"/>
                    <a:pt x="36" y="54"/>
                  </a:cubicBezTo>
                  <a:cubicBezTo>
                    <a:pt x="34" y="51"/>
                    <a:pt x="32" y="48"/>
                    <a:pt x="30" y="45"/>
                  </a:cubicBezTo>
                  <a:cubicBezTo>
                    <a:pt x="25" y="45"/>
                    <a:pt x="18" y="47"/>
                    <a:pt x="18" y="42"/>
                  </a:cubicBezTo>
                  <a:cubicBezTo>
                    <a:pt x="17" y="42"/>
                    <a:pt x="17" y="43"/>
                    <a:pt x="16" y="44"/>
                  </a:cubicBezTo>
                  <a:cubicBezTo>
                    <a:pt x="15" y="43"/>
                    <a:pt x="15" y="41"/>
                    <a:pt x="16" y="41"/>
                  </a:cubicBezTo>
                  <a:cubicBezTo>
                    <a:pt x="17" y="38"/>
                    <a:pt x="12" y="41"/>
                    <a:pt x="12" y="4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86" name="Freeform 91">
              <a:extLst>
                <a:ext uri="{FF2B5EF4-FFF2-40B4-BE49-F238E27FC236}">
                  <a16:creationId xmlns:a16="http://schemas.microsoft.com/office/drawing/2014/main" id="{A9D51C4F-0ED3-4FF1-BE04-8C2E1EE3FD5D}"/>
                </a:ext>
              </a:extLst>
            </p:cNvPr>
            <p:cNvSpPr>
              <a:spLocks noEditPoints="1"/>
            </p:cNvSpPr>
            <p:nvPr/>
          </p:nvSpPr>
          <p:spPr bwMode="auto">
            <a:xfrm>
              <a:off x="5210814" y="1530290"/>
              <a:ext cx="2143671" cy="2487673"/>
            </a:xfrm>
            <a:custGeom>
              <a:avLst/>
              <a:gdLst>
                <a:gd name="T0" fmla="*/ 514 w 786"/>
                <a:gd name="T1" fmla="*/ 60 h 912"/>
                <a:gd name="T2" fmla="*/ 462 w 786"/>
                <a:gd name="T3" fmla="*/ 96 h 912"/>
                <a:gd name="T4" fmla="*/ 456 w 786"/>
                <a:gd name="T5" fmla="*/ 149 h 912"/>
                <a:gd name="T6" fmla="*/ 520 w 786"/>
                <a:gd name="T7" fmla="*/ 192 h 912"/>
                <a:gd name="T8" fmla="*/ 541 w 786"/>
                <a:gd name="T9" fmla="*/ 135 h 912"/>
                <a:gd name="T10" fmla="*/ 594 w 786"/>
                <a:gd name="T11" fmla="*/ 133 h 912"/>
                <a:gd name="T12" fmla="*/ 643 w 786"/>
                <a:gd name="T13" fmla="*/ 146 h 912"/>
                <a:gd name="T14" fmla="*/ 662 w 786"/>
                <a:gd name="T15" fmla="*/ 197 h 912"/>
                <a:gd name="T16" fmla="*/ 601 w 786"/>
                <a:gd name="T17" fmla="*/ 219 h 912"/>
                <a:gd name="T18" fmla="*/ 639 w 786"/>
                <a:gd name="T19" fmla="*/ 241 h 912"/>
                <a:gd name="T20" fmla="*/ 624 w 786"/>
                <a:gd name="T21" fmla="*/ 249 h 912"/>
                <a:gd name="T22" fmla="*/ 557 w 786"/>
                <a:gd name="T23" fmla="*/ 298 h 912"/>
                <a:gd name="T24" fmla="*/ 529 w 786"/>
                <a:gd name="T25" fmla="*/ 381 h 912"/>
                <a:gd name="T26" fmla="*/ 471 w 786"/>
                <a:gd name="T27" fmla="*/ 348 h 912"/>
                <a:gd name="T28" fmla="*/ 425 w 786"/>
                <a:gd name="T29" fmla="*/ 410 h 912"/>
                <a:gd name="T30" fmla="*/ 477 w 786"/>
                <a:gd name="T31" fmla="*/ 435 h 912"/>
                <a:gd name="T32" fmla="*/ 550 w 786"/>
                <a:gd name="T33" fmla="*/ 484 h 912"/>
                <a:gd name="T34" fmla="*/ 609 w 786"/>
                <a:gd name="T35" fmla="*/ 475 h 912"/>
                <a:gd name="T36" fmla="*/ 702 w 786"/>
                <a:gd name="T37" fmla="*/ 515 h 912"/>
                <a:gd name="T38" fmla="*/ 785 w 786"/>
                <a:gd name="T39" fmla="*/ 566 h 912"/>
                <a:gd name="T40" fmla="*/ 750 w 786"/>
                <a:gd name="T41" fmla="*/ 680 h 912"/>
                <a:gd name="T42" fmla="*/ 704 w 786"/>
                <a:gd name="T43" fmla="*/ 730 h 912"/>
                <a:gd name="T44" fmla="*/ 659 w 786"/>
                <a:gd name="T45" fmla="*/ 779 h 912"/>
                <a:gd name="T46" fmla="*/ 619 w 786"/>
                <a:gd name="T47" fmla="*/ 825 h 912"/>
                <a:gd name="T48" fmla="*/ 601 w 786"/>
                <a:gd name="T49" fmla="*/ 861 h 912"/>
                <a:gd name="T50" fmla="*/ 569 w 786"/>
                <a:gd name="T51" fmla="*/ 896 h 912"/>
                <a:gd name="T52" fmla="*/ 558 w 786"/>
                <a:gd name="T53" fmla="*/ 847 h 912"/>
                <a:gd name="T54" fmla="*/ 584 w 786"/>
                <a:gd name="T55" fmla="*/ 745 h 912"/>
                <a:gd name="T56" fmla="*/ 581 w 786"/>
                <a:gd name="T57" fmla="*/ 647 h 912"/>
                <a:gd name="T58" fmla="*/ 529 w 786"/>
                <a:gd name="T59" fmla="*/ 581 h 912"/>
                <a:gd name="T60" fmla="*/ 539 w 786"/>
                <a:gd name="T61" fmla="*/ 526 h 912"/>
                <a:gd name="T62" fmla="*/ 493 w 786"/>
                <a:gd name="T63" fmla="*/ 468 h 912"/>
                <a:gd name="T64" fmla="*/ 444 w 786"/>
                <a:gd name="T65" fmla="*/ 438 h 912"/>
                <a:gd name="T66" fmla="*/ 369 w 786"/>
                <a:gd name="T67" fmla="*/ 395 h 912"/>
                <a:gd name="T68" fmla="*/ 326 w 786"/>
                <a:gd name="T69" fmla="*/ 351 h 912"/>
                <a:gd name="T70" fmla="*/ 326 w 786"/>
                <a:gd name="T71" fmla="*/ 369 h 912"/>
                <a:gd name="T72" fmla="*/ 281 w 786"/>
                <a:gd name="T73" fmla="*/ 312 h 912"/>
                <a:gd name="T74" fmla="*/ 253 w 786"/>
                <a:gd name="T75" fmla="*/ 213 h 912"/>
                <a:gd name="T76" fmla="*/ 237 w 786"/>
                <a:gd name="T77" fmla="*/ 186 h 912"/>
                <a:gd name="T78" fmla="*/ 194 w 786"/>
                <a:gd name="T79" fmla="*/ 139 h 912"/>
                <a:gd name="T80" fmla="*/ 120 w 786"/>
                <a:gd name="T81" fmla="*/ 115 h 912"/>
                <a:gd name="T82" fmla="*/ 83 w 786"/>
                <a:gd name="T83" fmla="*/ 135 h 912"/>
                <a:gd name="T84" fmla="*/ 46 w 786"/>
                <a:gd name="T85" fmla="*/ 158 h 912"/>
                <a:gd name="T86" fmla="*/ 19 w 786"/>
                <a:gd name="T87" fmla="*/ 123 h 912"/>
                <a:gd name="T88" fmla="*/ 7 w 786"/>
                <a:gd name="T89" fmla="*/ 78 h 912"/>
                <a:gd name="T90" fmla="*/ 22 w 786"/>
                <a:gd name="T91" fmla="*/ 50 h 912"/>
                <a:gd name="T92" fmla="*/ 75 w 786"/>
                <a:gd name="T93" fmla="*/ 17 h 912"/>
                <a:gd name="T94" fmla="*/ 203 w 786"/>
                <a:gd name="T95" fmla="*/ 31 h 912"/>
                <a:gd name="T96" fmla="*/ 264 w 786"/>
                <a:gd name="T97" fmla="*/ 34 h 912"/>
                <a:gd name="T98" fmla="*/ 358 w 786"/>
                <a:gd name="T99" fmla="*/ 59 h 912"/>
                <a:gd name="T100" fmla="*/ 427 w 786"/>
                <a:gd name="T101" fmla="*/ 43 h 912"/>
                <a:gd name="T102" fmla="*/ 446 w 786"/>
                <a:gd name="T103" fmla="*/ 10 h 912"/>
                <a:gd name="T104" fmla="*/ 481 w 786"/>
                <a:gd name="T105" fmla="*/ 41 h 912"/>
                <a:gd name="T106" fmla="*/ 258 w 786"/>
                <a:gd name="T107" fmla="*/ 69 h 912"/>
                <a:gd name="T108" fmla="*/ 332 w 786"/>
                <a:gd name="T109" fmla="*/ 108 h 912"/>
                <a:gd name="T110" fmla="*/ 320 w 786"/>
                <a:gd name="T111" fmla="*/ 106 h 912"/>
                <a:gd name="T112" fmla="*/ 424 w 786"/>
                <a:gd name="T113" fmla="*/ 200 h 912"/>
                <a:gd name="T114" fmla="*/ 458 w 786"/>
                <a:gd name="T115" fmla="*/ 235 h 912"/>
                <a:gd name="T116" fmla="*/ 487 w 786"/>
                <a:gd name="T117" fmla="*/ 216 h 912"/>
                <a:gd name="T118" fmla="*/ 481 w 786"/>
                <a:gd name="T119" fmla="*/ 271 h 912"/>
                <a:gd name="T120" fmla="*/ 533 w 786"/>
                <a:gd name="T121" fmla="*/ 253 h 912"/>
                <a:gd name="T122" fmla="*/ 518 w 786"/>
                <a:gd name="T123" fmla="*/ 269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86" h="912">
                  <a:moveTo>
                    <a:pt x="478" y="50"/>
                  </a:moveTo>
                  <a:cubicBezTo>
                    <a:pt x="479" y="53"/>
                    <a:pt x="483" y="48"/>
                    <a:pt x="481" y="55"/>
                  </a:cubicBezTo>
                  <a:cubicBezTo>
                    <a:pt x="483" y="55"/>
                    <a:pt x="484" y="55"/>
                    <a:pt x="486" y="55"/>
                  </a:cubicBezTo>
                  <a:cubicBezTo>
                    <a:pt x="488" y="53"/>
                    <a:pt x="489" y="51"/>
                    <a:pt x="489" y="47"/>
                  </a:cubicBezTo>
                  <a:cubicBezTo>
                    <a:pt x="491" y="46"/>
                    <a:pt x="492" y="45"/>
                    <a:pt x="492" y="43"/>
                  </a:cubicBezTo>
                  <a:cubicBezTo>
                    <a:pt x="497" y="45"/>
                    <a:pt x="493" y="38"/>
                    <a:pt x="498" y="40"/>
                  </a:cubicBezTo>
                  <a:cubicBezTo>
                    <a:pt x="498" y="36"/>
                    <a:pt x="498" y="33"/>
                    <a:pt x="498" y="29"/>
                  </a:cubicBezTo>
                  <a:cubicBezTo>
                    <a:pt x="503" y="29"/>
                    <a:pt x="505" y="28"/>
                    <a:pt x="510" y="29"/>
                  </a:cubicBezTo>
                  <a:cubicBezTo>
                    <a:pt x="511" y="30"/>
                    <a:pt x="510" y="33"/>
                    <a:pt x="511" y="34"/>
                  </a:cubicBezTo>
                  <a:cubicBezTo>
                    <a:pt x="511" y="34"/>
                    <a:pt x="513" y="34"/>
                    <a:pt x="514" y="34"/>
                  </a:cubicBezTo>
                  <a:cubicBezTo>
                    <a:pt x="516" y="34"/>
                    <a:pt x="516" y="36"/>
                    <a:pt x="518" y="37"/>
                  </a:cubicBezTo>
                  <a:cubicBezTo>
                    <a:pt x="519" y="41"/>
                    <a:pt x="517" y="43"/>
                    <a:pt x="514" y="44"/>
                  </a:cubicBezTo>
                  <a:cubicBezTo>
                    <a:pt x="517" y="46"/>
                    <a:pt x="516" y="52"/>
                    <a:pt x="520" y="53"/>
                  </a:cubicBezTo>
                  <a:cubicBezTo>
                    <a:pt x="519" y="57"/>
                    <a:pt x="515" y="57"/>
                    <a:pt x="514" y="60"/>
                  </a:cubicBezTo>
                  <a:cubicBezTo>
                    <a:pt x="511" y="60"/>
                    <a:pt x="510" y="63"/>
                    <a:pt x="510" y="60"/>
                  </a:cubicBezTo>
                  <a:cubicBezTo>
                    <a:pt x="507" y="62"/>
                    <a:pt x="507" y="66"/>
                    <a:pt x="505" y="68"/>
                  </a:cubicBezTo>
                  <a:cubicBezTo>
                    <a:pt x="503" y="67"/>
                    <a:pt x="506" y="64"/>
                    <a:pt x="499" y="65"/>
                  </a:cubicBezTo>
                  <a:cubicBezTo>
                    <a:pt x="499" y="63"/>
                    <a:pt x="501" y="64"/>
                    <a:pt x="502" y="63"/>
                  </a:cubicBezTo>
                  <a:cubicBezTo>
                    <a:pt x="499" y="59"/>
                    <a:pt x="494" y="65"/>
                    <a:pt x="489" y="63"/>
                  </a:cubicBezTo>
                  <a:cubicBezTo>
                    <a:pt x="490" y="68"/>
                    <a:pt x="489" y="67"/>
                    <a:pt x="489" y="72"/>
                  </a:cubicBezTo>
                  <a:cubicBezTo>
                    <a:pt x="487" y="72"/>
                    <a:pt x="488" y="71"/>
                    <a:pt x="487" y="69"/>
                  </a:cubicBezTo>
                  <a:cubicBezTo>
                    <a:pt x="484" y="70"/>
                    <a:pt x="485" y="75"/>
                    <a:pt x="480" y="74"/>
                  </a:cubicBezTo>
                  <a:cubicBezTo>
                    <a:pt x="480" y="75"/>
                    <a:pt x="483" y="75"/>
                    <a:pt x="483" y="77"/>
                  </a:cubicBezTo>
                  <a:cubicBezTo>
                    <a:pt x="483" y="79"/>
                    <a:pt x="481" y="80"/>
                    <a:pt x="481" y="83"/>
                  </a:cubicBezTo>
                  <a:cubicBezTo>
                    <a:pt x="478" y="79"/>
                    <a:pt x="474" y="88"/>
                    <a:pt x="472" y="87"/>
                  </a:cubicBezTo>
                  <a:cubicBezTo>
                    <a:pt x="472" y="86"/>
                    <a:pt x="470" y="85"/>
                    <a:pt x="470" y="90"/>
                  </a:cubicBezTo>
                  <a:cubicBezTo>
                    <a:pt x="468" y="90"/>
                    <a:pt x="466" y="90"/>
                    <a:pt x="464" y="90"/>
                  </a:cubicBezTo>
                  <a:cubicBezTo>
                    <a:pt x="462" y="91"/>
                    <a:pt x="462" y="94"/>
                    <a:pt x="462" y="96"/>
                  </a:cubicBezTo>
                  <a:cubicBezTo>
                    <a:pt x="460" y="94"/>
                    <a:pt x="459" y="95"/>
                    <a:pt x="459" y="98"/>
                  </a:cubicBezTo>
                  <a:cubicBezTo>
                    <a:pt x="456" y="95"/>
                    <a:pt x="455" y="97"/>
                    <a:pt x="452" y="98"/>
                  </a:cubicBezTo>
                  <a:cubicBezTo>
                    <a:pt x="453" y="99"/>
                    <a:pt x="453" y="101"/>
                    <a:pt x="453" y="103"/>
                  </a:cubicBezTo>
                  <a:cubicBezTo>
                    <a:pt x="450" y="100"/>
                    <a:pt x="451" y="104"/>
                    <a:pt x="449" y="108"/>
                  </a:cubicBezTo>
                  <a:cubicBezTo>
                    <a:pt x="447" y="111"/>
                    <a:pt x="443" y="114"/>
                    <a:pt x="443" y="121"/>
                  </a:cubicBezTo>
                  <a:cubicBezTo>
                    <a:pt x="439" y="123"/>
                    <a:pt x="438" y="127"/>
                    <a:pt x="435" y="130"/>
                  </a:cubicBezTo>
                  <a:cubicBezTo>
                    <a:pt x="436" y="132"/>
                    <a:pt x="437" y="130"/>
                    <a:pt x="437" y="130"/>
                  </a:cubicBezTo>
                  <a:cubicBezTo>
                    <a:pt x="439" y="130"/>
                    <a:pt x="437" y="131"/>
                    <a:pt x="438" y="132"/>
                  </a:cubicBezTo>
                  <a:cubicBezTo>
                    <a:pt x="439" y="132"/>
                    <a:pt x="441" y="134"/>
                    <a:pt x="441" y="135"/>
                  </a:cubicBezTo>
                  <a:cubicBezTo>
                    <a:pt x="443" y="135"/>
                    <a:pt x="444" y="131"/>
                    <a:pt x="447" y="135"/>
                  </a:cubicBezTo>
                  <a:cubicBezTo>
                    <a:pt x="448" y="135"/>
                    <a:pt x="449" y="136"/>
                    <a:pt x="450" y="136"/>
                  </a:cubicBezTo>
                  <a:cubicBezTo>
                    <a:pt x="450" y="138"/>
                    <a:pt x="450" y="140"/>
                    <a:pt x="450" y="142"/>
                  </a:cubicBezTo>
                  <a:cubicBezTo>
                    <a:pt x="451" y="144"/>
                    <a:pt x="453" y="143"/>
                    <a:pt x="453" y="145"/>
                  </a:cubicBezTo>
                  <a:cubicBezTo>
                    <a:pt x="454" y="146"/>
                    <a:pt x="457" y="146"/>
                    <a:pt x="456" y="149"/>
                  </a:cubicBezTo>
                  <a:cubicBezTo>
                    <a:pt x="464" y="148"/>
                    <a:pt x="470" y="151"/>
                    <a:pt x="474" y="149"/>
                  </a:cubicBezTo>
                  <a:cubicBezTo>
                    <a:pt x="475" y="155"/>
                    <a:pt x="481" y="153"/>
                    <a:pt x="484" y="157"/>
                  </a:cubicBezTo>
                  <a:cubicBezTo>
                    <a:pt x="485" y="158"/>
                    <a:pt x="486" y="157"/>
                    <a:pt x="486" y="158"/>
                  </a:cubicBezTo>
                  <a:cubicBezTo>
                    <a:pt x="486" y="161"/>
                    <a:pt x="487" y="158"/>
                    <a:pt x="487" y="158"/>
                  </a:cubicBezTo>
                  <a:cubicBezTo>
                    <a:pt x="489" y="158"/>
                    <a:pt x="489" y="161"/>
                    <a:pt x="490" y="161"/>
                  </a:cubicBezTo>
                  <a:cubicBezTo>
                    <a:pt x="493" y="162"/>
                    <a:pt x="495" y="160"/>
                    <a:pt x="495" y="164"/>
                  </a:cubicBezTo>
                  <a:cubicBezTo>
                    <a:pt x="503" y="164"/>
                    <a:pt x="507" y="167"/>
                    <a:pt x="514" y="167"/>
                  </a:cubicBezTo>
                  <a:cubicBezTo>
                    <a:pt x="514" y="172"/>
                    <a:pt x="513" y="176"/>
                    <a:pt x="515" y="179"/>
                  </a:cubicBezTo>
                  <a:cubicBezTo>
                    <a:pt x="515" y="179"/>
                    <a:pt x="517" y="181"/>
                    <a:pt x="517" y="181"/>
                  </a:cubicBezTo>
                  <a:cubicBezTo>
                    <a:pt x="517" y="182"/>
                    <a:pt x="516" y="184"/>
                    <a:pt x="515" y="183"/>
                  </a:cubicBezTo>
                  <a:cubicBezTo>
                    <a:pt x="516" y="185"/>
                    <a:pt x="518" y="184"/>
                    <a:pt x="518" y="185"/>
                  </a:cubicBezTo>
                  <a:cubicBezTo>
                    <a:pt x="519" y="185"/>
                    <a:pt x="516" y="189"/>
                    <a:pt x="520" y="188"/>
                  </a:cubicBezTo>
                  <a:cubicBezTo>
                    <a:pt x="519" y="189"/>
                    <a:pt x="518" y="190"/>
                    <a:pt x="518" y="192"/>
                  </a:cubicBezTo>
                  <a:cubicBezTo>
                    <a:pt x="519" y="194"/>
                    <a:pt x="520" y="193"/>
                    <a:pt x="520" y="192"/>
                  </a:cubicBezTo>
                  <a:cubicBezTo>
                    <a:pt x="522" y="192"/>
                    <a:pt x="521" y="195"/>
                    <a:pt x="521" y="195"/>
                  </a:cubicBezTo>
                  <a:cubicBezTo>
                    <a:pt x="522" y="196"/>
                    <a:pt x="524" y="195"/>
                    <a:pt x="524" y="195"/>
                  </a:cubicBezTo>
                  <a:cubicBezTo>
                    <a:pt x="526" y="197"/>
                    <a:pt x="532" y="197"/>
                    <a:pt x="536" y="195"/>
                  </a:cubicBezTo>
                  <a:cubicBezTo>
                    <a:pt x="538" y="189"/>
                    <a:pt x="538" y="186"/>
                    <a:pt x="536" y="181"/>
                  </a:cubicBezTo>
                  <a:cubicBezTo>
                    <a:pt x="537" y="179"/>
                    <a:pt x="534" y="180"/>
                    <a:pt x="533" y="179"/>
                  </a:cubicBezTo>
                  <a:cubicBezTo>
                    <a:pt x="532" y="177"/>
                    <a:pt x="536" y="171"/>
                    <a:pt x="530" y="173"/>
                  </a:cubicBezTo>
                  <a:cubicBezTo>
                    <a:pt x="531" y="172"/>
                    <a:pt x="534" y="172"/>
                    <a:pt x="533" y="169"/>
                  </a:cubicBezTo>
                  <a:cubicBezTo>
                    <a:pt x="539" y="170"/>
                    <a:pt x="539" y="166"/>
                    <a:pt x="544" y="166"/>
                  </a:cubicBezTo>
                  <a:cubicBezTo>
                    <a:pt x="546" y="166"/>
                    <a:pt x="544" y="162"/>
                    <a:pt x="545" y="161"/>
                  </a:cubicBezTo>
                  <a:cubicBezTo>
                    <a:pt x="545" y="161"/>
                    <a:pt x="549" y="163"/>
                    <a:pt x="550" y="161"/>
                  </a:cubicBezTo>
                  <a:cubicBezTo>
                    <a:pt x="546" y="155"/>
                    <a:pt x="551" y="149"/>
                    <a:pt x="548" y="145"/>
                  </a:cubicBezTo>
                  <a:cubicBezTo>
                    <a:pt x="548" y="143"/>
                    <a:pt x="546" y="145"/>
                    <a:pt x="547" y="145"/>
                  </a:cubicBezTo>
                  <a:cubicBezTo>
                    <a:pt x="544" y="143"/>
                    <a:pt x="547" y="140"/>
                    <a:pt x="542" y="141"/>
                  </a:cubicBezTo>
                  <a:cubicBezTo>
                    <a:pt x="542" y="138"/>
                    <a:pt x="540" y="137"/>
                    <a:pt x="541" y="135"/>
                  </a:cubicBezTo>
                  <a:cubicBezTo>
                    <a:pt x="540" y="131"/>
                    <a:pt x="542" y="130"/>
                    <a:pt x="545" y="130"/>
                  </a:cubicBezTo>
                  <a:cubicBezTo>
                    <a:pt x="542" y="129"/>
                    <a:pt x="547" y="120"/>
                    <a:pt x="541" y="120"/>
                  </a:cubicBezTo>
                  <a:cubicBezTo>
                    <a:pt x="542" y="119"/>
                    <a:pt x="542" y="117"/>
                    <a:pt x="542" y="115"/>
                  </a:cubicBezTo>
                  <a:cubicBezTo>
                    <a:pt x="542" y="116"/>
                    <a:pt x="540" y="115"/>
                    <a:pt x="541" y="114"/>
                  </a:cubicBezTo>
                  <a:cubicBezTo>
                    <a:pt x="541" y="113"/>
                    <a:pt x="542" y="114"/>
                    <a:pt x="542" y="112"/>
                  </a:cubicBezTo>
                  <a:cubicBezTo>
                    <a:pt x="542" y="111"/>
                    <a:pt x="541" y="111"/>
                    <a:pt x="541" y="109"/>
                  </a:cubicBezTo>
                  <a:cubicBezTo>
                    <a:pt x="541" y="108"/>
                    <a:pt x="544" y="104"/>
                    <a:pt x="541" y="103"/>
                  </a:cubicBezTo>
                  <a:cubicBezTo>
                    <a:pt x="541" y="101"/>
                    <a:pt x="553" y="100"/>
                    <a:pt x="551" y="105"/>
                  </a:cubicBezTo>
                  <a:cubicBezTo>
                    <a:pt x="557" y="105"/>
                    <a:pt x="565" y="106"/>
                    <a:pt x="567" y="102"/>
                  </a:cubicBezTo>
                  <a:cubicBezTo>
                    <a:pt x="571" y="106"/>
                    <a:pt x="578" y="106"/>
                    <a:pt x="578" y="114"/>
                  </a:cubicBezTo>
                  <a:cubicBezTo>
                    <a:pt x="582" y="114"/>
                    <a:pt x="586" y="114"/>
                    <a:pt x="590" y="114"/>
                  </a:cubicBezTo>
                  <a:cubicBezTo>
                    <a:pt x="589" y="116"/>
                    <a:pt x="591" y="117"/>
                    <a:pt x="593" y="117"/>
                  </a:cubicBezTo>
                  <a:cubicBezTo>
                    <a:pt x="593" y="120"/>
                    <a:pt x="592" y="123"/>
                    <a:pt x="593" y="126"/>
                  </a:cubicBezTo>
                  <a:cubicBezTo>
                    <a:pt x="593" y="129"/>
                    <a:pt x="596" y="132"/>
                    <a:pt x="594" y="133"/>
                  </a:cubicBezTo>
                  <a:cubicBezTo>
                    <a:pt x="594" y="135"/>
                    <a:pt x="597" y="134"/>
                    <a:pt x="598" y="135"/>
                  </a:cubicBezTo>
                  <a:cubicBezTo>
                    <a:pt x="598" y="139"/>
                    <a:pt x="604" y="137"/>
                    <a:pt x="600" y="141"/>
                  </a:cubicBezTo>
                  <a:cubicBezTo>
                    <a:pt x="606" y="142"/>
                    <a:pt x="608" y="138"/>
                    <a:pt x="613" y="139"/>
                  </a:cubicBezTo>
                  <a:cubicBezTo>
                    <a:pt x="614" y="137"/>
                    <a:pt x="613" y="136"/>
                    <a:pt x="612" y="136"/>
                  </a:cubicBezTo>
                  <a:cubicBezTo>
                    <a:pt x="613" y="133"/>
                    <a:pt x="614" y="133"/>
                    <a:pt x="616" y="135"/>
                  </a:cubicBezTo>
                  <a:cubicBezTo>
                    <a:pt x="614" y="130"/>
                    <a:pt x="620" y="130"/>
                    <a:pt x="621" y="129"/>
                  </a:cubicBezTo>
                  <a:cubicBezTo>
                    <a:pt x="622" y="127"/>
                    <a:pt x="619" y="127"/>
                    <a:pt x="619" y="127"/>
                  </a:cubicBezTo>
                  <a:cubicBezTo>
                    <a:pt x="619" y="126"/>
                    <a:pt x="622" y="125"/>
                    <a:pt x="625" y="124"/>
                  </a:cubicBezTo>
                  <a:cubicBezTo>
                    <a:pt x="622" y="128"/>
                    <a:pt x="624" y="127"/>
                    <a:pt x="628" y="132"/>
                  </a:cubicBezTo>
                  <a:cubicBezTo>
                    <a:pt x="630" y="134"/>
                    <a:pt x="631" y="137"/>
                    <a:pt x="637" y="138"/>
                  </a:cubicBezTo>
                  <a:cubicBezTo>
                    <a:pt x="637" y="139"/>
                    <a:pt x="634" y="139"/>
                    <a:pt x="634" y="141"/>
                  </a:cubicBezTo>
                  <a:cubicBezTo>
                    <a:pt x="635" y="142"/>
                    <a:pt x="637" y="142"/>
                    <a:pt x="637" y="145"/>
                  </a:cubicBezTo>
                  <a:cubicBezTo>
                    <a:pt x="639" y="146"/>
                    <a:pt x="638" y="142"/>
                    <a:pt x="639" y="142"/>
                  </a:cubicBezTo>
                  <a:cubicBezTo>
                    <a:pt x="642" y="141"/>
                    <a:pt x="637" y="148"/>
                    <a:pt x="643" y="146"/>
                  </a:cubicBezTo>
                  <a:cubicBezTo>
                    <a:pt x="640" y="150"/>
                    <a:pt x="644" y="152"/>
                    <a:pt x="640" y="155"/>
                  </a:cubicBezTo>
                  <a:cubicBezTo>
                    <a:pt x="640" y="158"/>
                    <a:pt x="644" y="157"/>
                    <a:pt x="646" y="158"/>
                  </a:cubicBezTo>
                  <a:cubicBezTo>
                    <a:pt x="646" y="159"/>
                    <a:pt x="644" y="160"/>
                    <a:pt x="644" y="161"/>
                  </a:cubicBezTo>
                  <a:cubicBezTo>
                    <a:pt x="645" y="162"/>
                    <a:pt x="648" y="162"/>
                    <a:pt x="649" y="163"/>
                  </a:cubicBezTo>
                  <a:cubicBezTo>
                    <a:pt x="650" y="163"/>
                    <a:pt x="651" y="165"/>
                    <a:pt x="652" y="166"/>
                  </a:cubicBezTo>
                  <a:cubicBezTo>
                    <a:pt x="654" y="167"/>
                    <a:pt x="657" y="168"/>
                    <a:pt x="659" y="170"/>
                  </a:cubicBezTo>
                  <a:cubicBezTo>
                    <a:pt x="661" y="171"/>
                    <a:pt x="663" y="164"/>
                    <a:pt x="664" y="169"/>
                  </a:cubicBezTo>
                  <a:cubicBezTo>
                    <a:pt x="664" y="173"/>
                    <a:pt x="660" y="173"/>
                    <a:pt x="656" y="173"/>
                  </a:cubicBezTo>
                  <a:cubicBezTo>
                    <a:pt x="659" y="176"/>
                    <a:pt x="663" y="177"/>
                    <a:pt x="668" y="178"/>
                  </a:cubicBezTo>
                  <a:cubicBezTo>
                    <a:pt x="668" y="180"/>
                    <a:pt x="669" y="180"/>
                    <a:pt x="671" y="181"/>
                  </a:cubicBezTo>
                  <a:cubicBezTo>
                    <a:pt x="671" y="183"/>
                    <a:pt x="671" y="185"/>
                    <a:pt x="674" y="185"/>
                  </a:cubicBezTo>
                  <a:cubicBezTo>
                    <a:pt x="673" y="187"/>
                    <a:pt x="672" y="189"/>
                    <a:pt x="673" y="192"/>
                  </a:cubicBezTo>
                  <a:cubicBezTo>
                    <a:pt x="670" y="193"/>
                    <a:pt x="667" y="193"/>
                    <a:pt x="664" y="195"/>
                  </a:cubicBezTo>
                  <a:cubicBezTo>
                    <a:pt x="663" y="196"/>
                    <a:pt x="664" y="197"/>
                    <a:pt x="662" y="197"/>
                  </a:cubicBezTo>
                  <a:cubicBezTo>
                    <a:pt x="661" y="197"/>
                    <a:pt x="659" y="197"/>
                    <a:pt x="659" y="198"/>
                  </a:cubicBezTo>
                  <a:cubicBezTo>
                    <a:pt x="659" y="201"/>
                    <a:pt x="656" y="199"/>
                    <a:pt x="656" y="198"/>
                  </a:cubicBezTo>
                  <a:cubicBezTo>
                    <a:pt x="656" y="199"/>
                    <a:pt x="654" y="201"/>
                    <a:pt x="653" y="201"/>
                  </a:cubicBezTo>
                  <a:cubicBezTo>
                    <a:pt x="653" y="202"/>
                    <a:pt x="652" y="205"/>
                    <a:pt x="652" y="206"/>
                  </a:cubicBezTo>
                  <a:cubicBezTo>
                    <a:pt x="651" y="207"/>
                    <a:pt x="645" y="205"/>
                    <a:pt x="649" y="207"/>
                  </a:cubicBezTo>
                  <a:cubicBezTo>
                    <a:pt x="647" y="210"/>
                    <a:pt x="642" y="209"/>
                    <a:pt x="640" y="209"/>
                  </a:cubicBezTo>
                  <a:cubicBezTo>
                    <a:pt x="637" y="209"/>
                    <a:pt x="634" y="209"/>
                    <a:pt x="631" y="209"/>
                  </a:cubicBezTo>
                  <a:cubicBezTo>
                    <a:pt x="629" y="209"/>
                    <a:pt x="629" y="208"/>
                    <a:pt x="627" y="207"/>
                  </a:cubicBezTo>
                  <a:cubicBezTo>
                    <a:pt x="620" y="206"/>
                    <a:pt x="613" y="208"/>
                    <a:pt x="607" y="209"/>
                  </a:cubicBezTo>
                  <a:cubicBezTo>
                    <a:pt x="602" y="211"/>
                    <a:pt x="600" y="217"/>
                    <a:pt x="594" y="218"/>
                  </a:cubicBezTo>
                  <a:cubicBezTo>
                    <a:pt x="597" y="221"/>
                    <a:pt x="591" y="221"/>
                    <a:pt x="590" y="224"/>
                  </a:cubicBezTo>
                  <a:cubicBezTo>
                    <a:pt x="590" y="225"/>
                    <a:pt x="591" y="226"/>
                    <a:pt x="591" y="228"/>
                  </a:cubicBezTo>
                  <a:cubicBezTo>
                    <a:pt x="593" y="227"/>
                    <a:pt x="593" y="224"/>
                    <a:pt x="595" y="222"/>
                  </a:cubicBezTo>
                  <a:cubicBezTo>
                    <a:pt x="597" y="221"/>
                    <a:pt x="601" y="222"/>
                    <a:pt x="601" y="219"/>
                  </a:cubicBezTo>
                  <a:cubicBezTo>
                    <a:pt x="602" y="214"/>
                    <a:pt x="604" y="223"/>
                    <a:pt x="604" y="216"/>
                  </a:cubicBezTo>
                  <a:cubicBezTo>
                    <a:pt x="606" y="215"/>
                    <a:pt x="607" y="218"/>
                    <a:pt x="607" y="218"/>
                  </a:cubicBezTo>
                  <a:cubicBezTo>
                    <a:pt x="609" y="217"/>
                    <a:pt x="608" y="215"/>
                    <a:pt x="609" y="215"/>
                  </a:cubicBezTo>
                  <a:cubicBezTo>
                    <a:pt x="612" y="214"/>
                    <a:pt x="614" y="215"/>
                    <a:pt x="619" y="215"/>
                  </a:cubicBezTo>
                  <a:cubicBezTo>
                    <a:pt x="619" y="216"/>
                    <a:pt x="621" y="215"/>
                    <a:pt x="621" y="215"/>
                  </a:cubicBezTo>
                  <a:cubicBezTo>
                    <a:pt x="623" y="214"/>
                    <a:pt x="623" y="223"/>
                    <a:pt x="619" y="221"/>
                  </a:cubicBezTo>
                  <a:cubicBezTo>
                    <a:pt x="623" y="224"/>
                    <a:pt x="616" y="225"/>
                    <a:pt x="618" y="231"/>
                  </a:cubicBezTo>
                  <a:cubicBezTo>
                    <a:pt x="619" y="232"/>
                    <a:pt x="619" y="233"/>
                    <a:pt x="619" y="235"/>
                  </a:cubicBezTo>
                  <a:cubicBezTo>
                    <a:pt x="620" y="234"/>
                    <a:pt x="622" y="234"/>
                    <a:pt x="622" y="235"/>
                  </a:cubicBezTo>
                  <a:cubicBezTo>
                    <a:pt x="622" y="237"/>
                    <a:pt x="624" y="236"/>
                    <a:pt x="625" y="237"/>
                  </a:cubicBezTo>
                  <a:cubicBezTo>
                    <a:pt x="626" y="237"/>
                    <a:pt x="627" y="240"/>
                    <a:pt x="628" y="240"/>
                  </a:cubicBezTo>
                  <a:cubicBezTo>
                    <a:pt x="629" y="240"/>
                    <a:pt x="630" y="240"/>
                    <a:pt x="631" y="240"/>
                  </a:cubicBezTo>
                  <a:cubicBezTo>
                    <a:pt x="632" y="240"/>
                    <a:pt x="632" y="241"/>
                    <a:pt x="633" y="241"/>
                  </a:cubicBezTo>
                  <a:cubicBezTo>
                    <a:pt x="635" y="242"/>
                    <a:pt x="637" y="238"/>
                    <a:pt x="639" y="241"/>
                  </a:cubicBezTo>
                  <a:cubicBezTo>
                    <a:pt x="640" y="242"/>
                    <a:pt x="639" y="239"/>
                    <a:pt x="640" y="238"/>
                  </a:cubicBezTo>
                  <a:cubicBezTo>
                    <a:pt x="640" y="238"/>
                    <a:pt x="643" y="239"/>
                    <a:pt x="643" y="238"/>
                  </a:cubicBezTo>
                  <a:cubicBezTo>
                    <a:pt x="644" y="237"/>
                    <a:pt x="642" y="235"/>
                    <a:pt x="643" y="234"/>
                  </a:cubicBezTo>
                  <a:cubicBezTo>
                    <a:pt x="645" y="233"/>
                    <a:pt x="646" y="235"/>
                    <a:pt x="646" y="237"/>
                  </a:cubicBezTo>
                  <a:cubicBezTo>
                    <a:pt x="647" y="239"/>
                    <a:pt x="651" y="238"/>
                    <a:pt x="649" y="243"/>
                  </a:cubicBezTo>
                  <a:cubicBezTo>
                    <a:pt x="647" y="244"/>
                    <a:pt x="646" y="241"/>
                    <a:pt x="644" y="241"/>
                  </a:cubicBezTo>
                  <a:cubicBezTo>
                    <a:pt x="642" y="242"/>
                    <a:pt x="642" y="245"/>
                    <a:pt x="640" y="246"/>
                  </a:cubicBezTo>
                  <a:cubicBezTo>
                    <a:pt x="639" y="246"/>
                    <a:pt x="637" y="245"/>
                    <a:pt x="636" y="246"/>
                  </a:cubicBezTo>
                  <a:cubicBezTo>
                    <a:pt x="633" y="246"/>
                    <a:pt x="634" y="250"/>
                    <a:pt x="628" y="249"/>
                  </a:cubicBezTo>
                  <a:cubicBezTo>
                    <a:pt x="625" y="248"/>
                    <a:pt x="626" y="252"/>
                    <a:pt x="625" y="253"/>
                  </a:cubicBezTo>
                  <a:cubicBezTo>
                    <a:pt x="624" y="254"/>
                    <a:pt x="623" y="252"/>
                    <a:pt x="624" y="252"/>
                  </a:cubicBezTo>
                  <a:cubicBezTo>
                    <a:pt x="621" y="254"/>
                    <a:pt x="621" y="257"/>
                    <a:pt x="616" y="256"/>
                  </a:cubicBezTo>
                  <a:cubicBezTo>
                    <a:pt x="619" y="253"/>
                    <a:pt x="616" y="254"/>
                    <a:pt x="616" y="250"/>
                  </a:cubicBezTo>
                  <a:cubicBezTo>
                    <a:pt x="619" y="249"/>
                    <a:pt x="621" y="245"/>
                    <a:pt x="624" y="249"/>
                  </a:cubicBezTo>
                  <a:cubicBezTo>
                    <a:pt x="625" y="244"/>
                    <a:pt x="621" y="244"/>
                    <a:pt x="619" y="243"/>
                  </a:cubicBezTo>
                  <a:cubicBezTo>
                    <a:pt x="616" y="241"/>
                    <a:pt x="613" y="247"/>
                    <a:pt x="610" y="247"/>
                  </a:cubicBezTo>
                  <a:cubicBezTo>
                    <a:pt x="610" y="247"/>
                    <a:pt x="606" y="248"/>
                    <a:pt x="606" y="249"/>
                  </a:cubicBezTo>
                  <a:cubicBezTo>
                    <a:pt x="605" y="249"/>
                    <a:pt x="604" y="250"/>
                    <a:pt x="604" y="252"/>
                  </a:cubicBezTo>
                  <a:cubicBezTo>
                    <a:pt x="596" y="250"/>
                    <a:pt x="597" y="256"/>
                    <a:pt x="590" y="253"/>
                  </a:cubicBezTo>
                  <a:cubicBezTo>
                    <a:pt x="592" y="255"/>
                    <a:pt x="594" y="256"/>
                    <a:pt x="587" y="256"/>
                  </a:cubicBezTo>
                  <a:cubicBezTo>
                    <a:pt x="584" y="259"/>
                    <a:pt x="582" y="266"/>
                    <a:pt x="587" y="268"/>
                  </a:cubicBezTo>
                  <a:cubicBezTo>
                    <a:pt x="587" y="271"/>
                    <a:pt x="583" y="270"/>
                    <a:pt x="584" y="274"/>
                  </a:cubicBezTo>
                  <a:cubicBezTo>
                    <a:pt x="582" y="274"/>
                    <a:pt x="581" y="273"/>
                    <a:pt x="579" y="274"/>
                  </a:cubicBezTo>
                  <a:cubicBezTo>
                    <a:pt x="577" y="274"/>
                    <a:pt x="577" y="276"/>
                    <a:pt x="576" y="277"/>
                  </a:cubicBezTo>
                  <a:cubicBezTo>
                    <a:pt x="574" y="278"/>
                    <a:pt x="569" y="277"/>
                    <a:pt x="567" y="280"/>
                  </a:cubicBezTo>
                  <a:cubicBezTo>
                    <a:pt x="567" y="281"/>
                    <a:pt x="565" y="282"/>
                    <a:pt x="564" y="283"/>
                  </a:cubicBezTo>
                  <a:cubicBezTo>
                    <a:pt x="563" y="285"/>
                    <a:pt x="562" y="288"/>
                    <a:pt x="560" y="290"/>
                  </a:cubicBezTo>
                  <a:cubicBezTo>
                    <a:pt x="559" y="292"/>
                    <a:pt x="556" y="292"/>
                    <a:pt x="557" y="298"/>
                  </a:cubicBezTo>
                  <a:cubicBezTo>
                    <a:pt x="554" y="297"/>
                    <a:pt x="554" y="294"/>
                    <a:pt x="551" y="293"/>
                  </a:cubicBezTo>
                  <a:cubicBezTo>
                    <a:pt x="549" y="293"/>
                    <a:pt x="550" y="296"/>
                    <a:pt x="548" y="296"/>
                  </a:cubicBezTo>
                  <a:cubicBezTo>
                    <a:pt x="553" y="302"/>
                    <a:pt x="553" y="307"/>
                    <a:pt x="554" y="315"/>
                  </a:cubicBezTo>
                  <a:cubicBezTo>
                    <a:pt x="551" y="314"/>
                    <a:pt x="552" y="318"/>
                    <a:pt x="551" y="318"/>
                  </a:cubicBezTo>
                  <a:cubicBezTo>
                    <a:pt x="551" y="319"/>
                    <a:pt x="548" y="318"/>
                    <a:pt x="548" y="318"/>
                  </a:cubicBezTo>
                  <a:cubicBezTo>
                    <a:pt x="547" y="320"/>
                    <a:pt x="547" y="320"/>
                    <a:pt x="545" y="321"/>
                  </a:cubicBezTo>
                  <a:cubicBezTo>
                    <a:pt x="544" y="322"/>
                    <a:pt x="542" y="325"/>
                    <a:pt x="541" y="326"/>
                  </a:cubicBezTo>
                  <a:cubicBezTo>
                    <a:pt x="539" y="327"/>
                    <a:pt x="536" y="325"/>
                    <a:pt x="535" y="327"/>
                  </a:cubicBezTo>
                  <a:cubicBezTo>
                    <a:pt x="531" y="328"/>
                    <a:pt x="530" y="332"/>
                    <a:pt x="529" y="335"/>
                  </a:cubicBezTo>
                  <a:cubicBezTo>
                    <a:pt x="525" y="335"/>
                    <a:pt x="526" y="339"/>
                    <a:pt x="521" y="339"/>
                  </a:cubicBezTo>
                  <a:cubicBezTo>
                    <a:pt x="523" y="344"/>
                    <a:pt x="518" y="355"/>
                    <a:pt x="524" y="355"/>
                  </a:cubicBezTo>
                  <a:cubicBezTo>
                    <a:pt x="521" y="361"/>
                    <a:pt x="527" y="361"/>
                    <a:pt x="526" y="369"/>
                  </a:cubicBezTo>
                  <a:cubicBezTo>
                    <a:pt x="526" y="370"/>
                    <a:pt x="528" y="370"/>
                    <a:pt x="529" y="370"/>
                  </a:cubicBezTo>
                  <a:cubicBezTo>
                    <a:pt x="527" y="375"/>
                    <a:pt x="529" y="374"/>
                    <a:pt x="529" y="381"/>
                  </a:cubicBezTo>
                  <a:cubicBezTo>
                    <a:pt x="526" y="381"/>
                    <a:pt x="524" y="382"/>
                    <a:pt x="523" y="384"/>
                  </a:cubicBezTo>
                  <a:cubicBezTo>
                    <a:pt x="521" y="384"/>
                    <a:pt x="522" y="381"/>
                    <a:pt x="521" y="379"/>
                  </a:cubicBezTo>
                  <a:cubicBezTo>
                    <a:pt x="520" y="378"/>
                    <a:pt x="518" y="379"/>
                    <a:pt x="517" y="378"/>
                  </a:cubicBezTo>
                  <a:cubicBezTo>
                    <a:pt x="516" y="377"/>
                    <a:pt x="517" y="373"/>
                    <a:pt x="514" y="375"/>
                  </a:cubicBezTo>
                  <a:cubicBezTo>
                    <a:pt x="515" y="371"/>
                    <a:pt x="516" y="368"/>
                    <a:pt x="511" y="367"/>
                  </a:cubicBezTo>
                  <a:cubicBezTo>
                    <a:pt x="514" y="360"/>
                    <a:pt x="510" y="361"/>
                    <a:pt x="510" y="354"/>
                  </a:cubicBezTo>
                  <a:cubicBezTo>
                    <a:pt x="508" y="354"/>
                    <a:pt x="508" y="355"/>
                    <a:pt x="507" y="355"/>
                  </a:cubicBezTo>
                  <a:cubicBezTo>
                    <a:pt x="507" y="354"/>
                    <a:pt x="507" y="353"/>
                    <a:pt x="507" y="352"/>
                  </a:cubicBezTo>
                  <a:cubicBezTo>
                    <a:pt x="504" y="353"/>
                    <a:pt x="496" y="354"/>
                    <a:pt x="495" y="352"/>
                  </a:cubicBezTo>
                  <a:cubicBezTo>
                    <a:pt x="494" y="351"/>
                    <a:pt x="494" y="350"/>
                    <a:pt x="492" y="349"/>
                  </a:cubicBezTo>
                  <a:cubicBezTo>
                    <a:pt x="491" y="349"/>
                    <a:pt x="488" y="351"/>
                    <a:pt x="486" y="351"/>
                  </a:cubicBezTo>
                  <a:cubicBezTo>
                    <a:pt x="486" y="351"/>
                    <a:pt x="491" y="346"/>
                    <a:pt x="486" y="348"/>
                  </a:cubicBezTo>
                  <a:cubicBezTo>
                    <a:pt x="485" y="348"/>
                    <a:pt x="486" y="349"/>
                    <a:pt x="484" y="349"/>
                  </a:cubicBezTo>
                  <a:cubicBezTo>
                    <a:pt x="480" y="350"/>
                    <a:pt x="474" y="350"/>
                    <a:pt x="471" y="348"/>
                  </a:cubicBezTo>
                  <a:cubicBezTo>
                    <a:pt x="468" y="348"/>
                    <a:pt x="470" y="353"/>
                    <a:pt x="470" y="355"/>
                  </a:cubicBezTo>
                  <a:cubicBezTo>
                    <a:pt x="461" y="354"/>
                    <a:pt x="452" y="353"/>
                    <a:pt x="443" y="352"/>
                  </a:cubicBezTo>
                  <a:cubicBezTo>
                    <a:pt x="442" y="353"/>
                    <a:pt x="441" y="354"/>
                    <a:pt x="440" y="354"/>
                  </a:cubicBezTo>
                  <a:cubicBezTo>
                    <a:pt x="438" y="354"/>
                    <a:pt x="439" y="357"/>
                    <a:pt x="437" y="357"/>
                  </a:cubicBezTo>
                  <a:cubicBezTo>
                    <a:pt x="435" y="357"/>
                    <a:pt x="436" y="359"/>
                    <a:pt x="435" y="360"/>
                  </a:cubicBezTo>
                  <a:cubicBezTo>
                    <a:pt x="434" y="360"/>
                    <a:pt x="431" y="359"/>
                    <a:pt x="429" y="360"/>
                  </a:cubicBezTo>
                  <a:cubicBezTo>
                    <a:pt x="428" y="360"/>
                    <a:pt x="428" y="364"/>
                    <a:pt x="425" y="363"/>
                  </a:cubicBezTo>
                  <a:cubicBezTo>
                    <a:pt x="426" y="366"/>
                    <a:pt x="423" y="373"/>
                    <a:pt x="427" y="373"/>
                  </a:cubicBezTo>
                  <a:cubicBezTo>
                    <a:pt x="425" y="375"/>
                    <a:pt x="424" y="378"/>
                    <a:pt x="422" y="379"/>
                  </a:cubicBezTo>
                  <a:cubicBezTo>
                    <a:pt x="422" y="383"/>
                    <a:pt x="422" y="387"/>
                    <a:pt x="422" y="391"/>
                  </a:cubicBezTo>
                  <a:cubicBezTo>
                    <a:pt x="422" y="393"/>
                    <a:pt x="423" y="394"/>
                    <a:pt x="424" y="395"/>
                  </a:cubicBezTo>
                  <a:cubicBezTo>
                    <a:pt x="424" y="399"/>
                    <a:pt x="425" y="403"/>
                    <a:pt x="422" y="406"/>
                  </a:cubicBezTo>
                  <a:cubicBezTo>
                    <a:pt x="422" y="408"/>
                    <a:pt x="426" y="406"/>
                    <a:pt x="427" y="407"/>
                  </a:cubicBezTo>
                  <a:cubicBezTo>
                    <a:pt x="427" y="408"/>
                    <a:pt x="425" y="409"/>
                    <a:pt x="425" y="410"/>
                  </a:cubicBezTo>
                  <a:cubicBezTo>
                    <a:pt x="425" y="410"/>
                    <a:pt x="426" y="412"/>
                    <a:pt x="427" y="412"/>
                  </a:cubicBezTo>
                  <a:cubicBezTo>
                    <a:pt x="427" y="413"/>
                    <a:pt x="429" y="412"/>
                    <a:pt x="429" y="413"/>
                  </a:cubicBezTo>
                  <a:cubicBezTo>
                    <a:pt x="430" y="414"/>
                    <a:pt x="429" y="416"/>
                    <a:pt x="429" y="416"/>
                  </a:cubicBezTo>
                  <a:cubicBezTo>
                    <a:pt x="430" y="416"/>
                    <a:pt x="431" y="416"/>
                    <a:pt x="431" y="416"/>
                  </a:cubicBezTo>
                  <a:cubicBezTo>
                    <a:pt x="431" y="417"/>
                    <a:pt x="431" y="419"/>
                    <a:pt x="431" y="419"/>
                  </a:cubicBezTo>
                  <a:cubicBezTo>
                    <a:pt x="432" y="420"/>
                    <a:pt x="435" y="422"/>
                    <a:pt x="435" y="425"/>
                  </a:cubicBezTo>
                  <a:cubicBezTo>
                    <a:pt x="447" y="426"/>
                    <a:pt x="453" y="423"/>
                    <a:pt x="459" y="425"/>
                  </a:cubicBezTo>
                  <a:cubicBezTo>
                    <a:pt x="461" y="425"/>
                    <a:pt x="461" y="423"/>
                    <a:pt x="462" y="422"/>
                  </a:cubicBezTo>
                  <a:cubicBezTo>
                    <a:pt x="464" y="420"/>
                    <a:pt x="465" y="418"/>
                    <a:pt x="467" y="415"/>
                  </a:cubicBezTo>
                  <a:cubicBezTo>
                    <a:pt x="467" y="413"/>
                    <a:pt x="469" y="412"/>
                    <a:pt x="467" y="412"/>
                  </a:cubicBezTo>
                  <a:cubicBezTo>
                    <a:pt x="471" y="407"/>
                    <a:pt x="481" y="404"/>
                    <a:pt x="489" y="407"/>
                  </a:cubicBezTo>
                  <a:cubicBezTo>
                    <a:pt x="485" y="411"/>
                    <a:pt x="485" y="417"/>
                    <a:pt x="481" y="421"/>
                  </a:cubicBezTo>
                  <a:cubicBezTo>
                    <a:pt x="480" y="425"/>
                    <a:pt x="483" y="424"/>
                    <a:pt x="483" y="428"/>
                  </a:cubicBezTo>
                  <a:cubicBezTo>
                    <a:pt x="480" y="429"/>
                    <a:pt x="478" y="432"/>
                    <a:pt x="477" y="435"/>
                  </a:cubicBezTo>
                  <a:cubicBezTo>
                    <a:pt x="477" y="436"/>
                    <a:pt x="477" y="437"/>
                    <a:pt x="475" y="437"/>
                  </a:cubicBezTo>
                  <a:cubicBezTo>
                    <a:pt x="475" y="440"/>
                    <a:pt x="482" y="436"/>
                    <a:pt x="480" y="441"/>
                  </a:cubicBezTo>
                  <a:cubicBezTo>
                    <a:pt x="483" y="441"/>
                    <a:pt x="484" y="439"/>
                    <a:pt x="489" y="440"/>
                  </a:cubicBezTo>
                  <a:cubicBezTo>
                    <a:pt x="488" y="443"/>
                    <a:pt x="492" y="442"/>
                    <a:pt x="492" y="444"/>
                  </a:cubicBezTo>
                  <a:cubicBezTo>
                    <a:pt x="499" y="441"/>
                    <a:pt x="501" y="447"/>
                    <a:pt x="510" y="446"/>
                  </a:cubicBezTo>
                  <a:cubicBezTo>
                    <a:pt x="506" y="450"/>
                    <a:pt x="512" y="454"/>
                    <a:pt x="507" y="456"/>
                  </a:cubicBezTo>
                  <a:cubicBezTo>
                    <a:pt x="509" y="460"/>
                    <a:pt x="508" y="469"/>
                    <a:pt x="507" y="472"/>
                  </a:cubicBezTo>
                  <a:cubicBezTo>
                    <a:pt x="507" y="475"/>
                    <a:pt x="509" y="476"/>
                    <a:pt x="512" y="475"/>
                  </a:cubicBezTo>
                  <a:cubicBezTo>
                    <a:pt x="512" y="479"/>
                    <a:pt x="515" y="478"/>
                    <a:pt x="515" y="480"/>
                  </a:cubicBezTo>
                  <a:cubicBezTo>
                    <a:pt x="516" y="482"/>
                    <a:pt x="520" y="480"/>
                    <a:pt x="520" y="483"/>
                  </a:cubicBezTo>
                  <a:cubicBezTo>
                    <a:pt x="525" y="479"/>
                    <a:pt x="534" y="484"/>
                    <a:pt x="538" y="481"/>
                  </a:cubicBezTo>
                  <a:cubicBezTo>
                    <a:pt x="538" y="482"/>
                    <a:pt x="538" y="483"/>
                    <a:pt x="538" y="484"/>
                  </a:cubicBezTo>
                  <a:cubicBezTo>
                    <a:pt x="540" y="484"/>
                    <a:pt x="545" y="481"/>
                    <a:pt x="545" y="486"/>
                  </a:cubicBezTo>
                  <a:cubicBezTo>
                    <a:pt x="546" y="485"/>
                    <a:pt x="548" y="484"/>
                    <a:pt x="550" y="484"/>
                  </a:cubicBezTo>
                  <a:cubicBezTo>
                    <a:pt x="550" y="483"/>
                    <a:pt x="552" y="482"/>
                    <a:pt x="553" y="481"/>
                  </a:cubicBezTo>
                  <a:cubicBezTo>
                    <a:pt x="553" y="481"/>
                    <a:pt x="554" y="482"/>
                    <a:pt x="554" y="480"/>
                  </a:cubicBezTo>
                  <a:cubicBezTo>
                    <a:pt x="554" y="478"/>
                    <a:pt x="556" y="481"/>
                    <a:pt x="557" y="478"/>
                  </a:cubicBezTo>
                  <a:cubicBezTo>
                    <a:pt x="557" y="478"/>
                    <a:pt x="557" y="476"/>
                    <a:pt x="557" y="475"/>
                  </a:cubicBezTo>
                  <a:cubicBezTo>
                    <a:pt x="558" y="475"/>
                    <a:pt x="559" y="477"/>
                    <a:pt x="558" y="477"/>
                  </a:cubicBezTo>
                  <a:cubicBezTo>
                    <a:pt x="560" y="476"/>
                    <a:pt x="560" y="475"/>
                    <a:pt x="561" y="474"/>
                  </a:cubicBezTo>
                  <a:cubicBezTo>
                    <a:pt x="563" y="473"/>
                    <a:pt x="565" y="472"/>
                    <a:pt x="567" y="469"/>
                  </a:cubicBezTo>
                  <a:cubicBezTo>
                    <a:pt x="568" y="469"/>
                    <a:pt x="569" y="468"/>
                    <a:pt x="569" y="467"/>
                  </a:cubicBezTo>
                  <a:cubicBezTo>
                    <a:pt x="570" y="468"/>
                    <a:pt x="585" y="469"/>
                    <a:pt x="578" y="471"/>
                  </a:cubicBezTo>
                  <a:cubicBezTo>
                    <a:pt x="578" y="473"/>
                    <a:pt x="581" y="472"/>
                    <a:pt x="584" y="472"/>
                  </a:cubicBezTo>
                  <a:cubicBezTo>
                    <a:pt x="585" y="472"/>
                    <a:pt x="585" y="471"/>
                    <a:pt x="585" y="469"/>
                  </a:cubicBezTo>
                  <a:cubicBezTo>
                    <a:pt x="589" y="469"/>
                    <a:pt x="593" y="469"/>
                    <a:pt x="597" y="469"/>
                  </a:cubicBezTo>
                  <a:cubicBezTo>
                    <a:pt x="595" y="474"/>
                    <a:pt x="603" y="472"/>
                    <a:pt x="607" y="474"/>
                  </a:cubicBezTo>
                  <a:cubicBezTo>
                    <a:pt x="608" y="474"/>
                    <a:pt x="607" y="475"/>
                    <a:pt x="609" y="475"/>
                  </a:cubicBezTo>
                  <a:cubicBezTo>
                    <a:pt x="610" y="475"/>
                    <a:pt x="610" y="477"/>
                    <a:pt x="612" y="477"/>
                  </a:cubicBezTo>
                  <a:cubicBezTo>
                    <a:pt x="615" y="477"/>
                    <a:pt x="616" y="476"/>
                    <a:pt x="618" y="475"/>
                  </a:cubicBezTo>
                  <a:cubicBezTo>
                    <a:pt x="625" y="475"/>
                    <a:pt x="633" y="477"/>
                    <a:pt x="640" y="477"/>
                  </a:cubicBezTo>
                  <a:cubicBezTo>
                    <a:pt x="639" y="480"/>
                    <a:pt x="641" y="482"/>
                    <a:pt x="641" y="480"/>
                  </a:cubicBezTo>
                  <a:cubicBezTo>
                    <a:pt x="643" y="480"/>
                    <a:pt x="642" y="481"/>
                    <a:pt x="641" y="481"/>
                  </a:cubicBezTo>
                  <a:cubicBezTo>
                    <a:pt x="641" y="485"/>
                    <a:pt x="645" y="482"/>
                    <a:pt x="647" y="484"/>
                  </a:cubicBezTo>
                  <a:cubicBezTo>
                    <a:pt x="648" y="485"/>
                    <a:pt x="647" y="487"/>
                    <a:pt x="647" y="487"/>
                  </a:cubicBezTo>
                  <a:cubicBezTo>
                    <a:pt x="649" y="488"/>
                    <a:pt x="652" y="487"/>
                    <a:pt x="653" y="487"/>
                  </a:cubicBezTo>
                  <a:cubicBezTo>
                    <a:pt x="652" y="491"/>
                    <a:pt x="654" y="491"/>
                    <a:pt x="656" y="493"/>
                  </a:cubicBezTo>
                  <a:cubicBezTo>
                    <a:pt x="659" y="495"/>
                    <a:pt x="661" y="497"/>
                    <a:pt x="662" y="501"/>
                  </a:cubicBezTo>
                  <a:cubicBezTo>
                    <a:pt x="671" y="500"/>
                    <a:pt x="675" y="505"/>
                    <a:pt x="683" y="502"/>
                  </a:cubicBezTo>
                  <a:cubicBezTo>
                    <a:pt x="681" y="508"/>
                    <a:pt x="691" y="502"/>
                    <a:pt x="689" y="508"/>
                  </a:cubicBezTo>
                  <a:cubicBezTo>
                    <a:pt x="694" y="506"/>
                    <a:pt x="694" y="512"/>
                    <a:pt x="698" y="512"/>
                  </a:cubicBezTo>
                  <a:cubicBezTo>
                    <a:pt x="699" y="513"/>
                    <a:pt x="699" y="517"/>
                    <a:pt x="702" y="515"/>
                  </a:cubicBezTo>
                  <a:cubicBezTo>
                    <a:pt x="698" y="519"/>
                    <a:pt x="704" y="519"/>
                    <a:pt x="704" y="523"/>
                  </a:cubicBezTo>
                  <a:cubicBezTo>
                    <a:pt x="704" y="526"/>
                    <a:pt x="707" y="525"/>
                    <a:pt x="708" y="526"/>
                  </a:cubicBezTo>
                  <a:cubicBezTo>
                    <a:pt x="709" y="527"/>
                    <a:pt x="708" y="530"/>
                    <a:pt x="711" y="529"/>
                  </a:cubicBezTo>
                  <a:cubicBezTo>
                    <a:pt x="706" y="534"/>
                    <a:pt x="719" y="536"/>
                    <a:pt x="714" y="541"/>
                  </a:cubicBezTo>
                  <a:cubicBezTo>
                    <a:pt x="717" y="540"/>
                    <a:pt x="719" y="541"/>
                    <a:pt x="719" y="544"/>
                  </a:cubicBezTo>
                  <a:cubicBezTo>
                    <a:pt x="726" y="542"/>
                    <a:pt x="736" y="544"/>
                    <a:pt x="739" y="551"/>
                  </a:cubicBezTo>
                  <a:cubicBezTo>
                    <a:pt x="747" y="551"/>
                    <a:pt x="750" y="554"/>
                    <a:pt x="759" y="553"/>
                  </a:cubicBezTo>
                  <a:cubicBezTo>
                    <a:pt x="759" y="553"/>
                    <a:pt x="756" y="554"/>
                    <a:pt x="756" y="554"/>
                  </a:cubicBezTo>
                  <a:cubicBezTo>
                    <a:pt x="757" y="557"/>
                    <a:pt x="767" y="555"/>
                    <a:pt x="772" y="555"/>
                  </a:cubicBezTo>
                  <a:cubicBezTo>
                    <a:pt x="772" y="557"/>
                    <a:pt x="774" y="557"/>
                    <a:pt x="775" y="557"/>
                  </a:cubicBezTo>
                  <a:cubicBezTo>
                    <a:pt x="775" y="560"/>
                    <a:pt x="778" y="559"/>
                    <a:pt x="779" y="560"/>
                  </a:cubicBezTo>
                  <a:cubicBezTo>
                    <a:pt x="780" y="560"/>
                    <a:pt x="779" y="562"/>
                    <a:pt x="779" y="563"/>
                  </a:cubicBezTo>
                  <a:cubicBezTo>
                    <a:pt x="780" y="563"/>
                    <a:pt x="782" y="562"/>
                    <a:pt x="782" y="563"/>
                  </a:cubicBezTo>
                  <a:cubicBezTo>
                    <a:pt x="783" y="564"/>
                    <a:pt x="782" y="567"/>
                    <a:pt x="785" y="566"/>
                  </a:cubicBezTo>
                  <a:cubicBezTo>
                    <a:pt x="785" y="581"/>
                    <a:pt x="785" y="596"/>
                    <a:pt x="785" y="612"/>
                  </a:cubicBezTo>
                  <a:cubicBezTo>
                    <a:pt x="779" y="609"/>
                    <a:pt x="786" y="620"/>
                    <a:pt x="779" y="618"/>
                  </a:cubicBezTo>
                  <a:cubicBezTo>
                    <a:pt x="779" y="623"/>
                    <a:pt x="778" y="628"/>
                    <a:pt x="778" y="633"/>
                  </a:cubicBezTo>
                  <a:cubicBezTo>
                    <a:pt x="778" y="635"/>
                    <a:pt x="780" y="641"/>
                    <a:pt x="779" y="647"/>
                  </a:cubicBezTo>
                  <a:cubicBezTo>
                    <a:pt x="779" y="647"/>
                    <a:pt x="778" y="648"/>
                    <a:pt x="778" y="649"/>
                  </a:cubicBezTo>
                  <a:cubicBezTo>
                    <a:pt x="778" y="650"/>
                    <a:pt x="778" y="651"/>
                    <a:pt x="778" y="652"/>
                  </a:cubicBezTo>
                  <a:cubicBezTo>
                    <a:pt x="777" y="653"/>
                    <a:pt x="773" y="654"/>
                    <a:pt x="775" y="659"/>
                  </a:cubicBezTo>
                  <a:cubicBezTo>
                    <a:pt x="772" y="660"/>
                    <a:pt x="770" y="662"/>
                    <a:pt x="767" y="664"/>
                  </a:cubicBezTo>
                  <a:cubicBezTo>
                    <a:pt x="767" y="665"/>
                    <a:pt x="768" y="667"/>
                    <a:pt x="767" y="668"/>
                  </a:cubicBezTo>
                  <a:cubicBezTo>
                    <a:pt x="767" y="669"/>
                    <a:pt x="765" y="668"/>
                    <a:pt x="764" y="668"/>
                  </a:cubicBezTo>
                  <a:cubicBezTo>
                    <a:pt x="764" y="669"/>
                    <a:pt x="765" y="671"/>
                    <a:pt x="764" y="671"/>
                  </a:cubicBezTo>
                  <a:cubicBezTo>
                    <a:pt x="763" y="672"/>
                    <a:pt x="759" y="671"/>
                    <a:pt x="759" y="674"/>
                  </a:cubicBezTo>
                  <a:cubicBezTo>
                    <a:pt x="758" y="676"/>
                    <a:pt x="755" y="675"/>
                    <a:pt x="753" y="677"/>
                  </a:cubicBezTo>
                  <a:cubicBezTo>
                    <a:pt x="752" y="678"/>
                    <a:pt x="750" y="680"/>
                    <a:pt x="750" y="680"/>
                  </a:cubicBezTo>
                  <a:cubicBezTo>
                    <a:pt x="749" y="680"/>
                    <a:pt x="748" y="678"/>
                    <a:pt x="747" y="678"/>
                  </a:cubicBezTo>
                  <a:cubicBezTo>
                    <a:pt x="747" y="678"/>
                    <a:pt x="746" y="680"/>
                    <a:pt x="745" y="680"/>
                  </a:cubicBezTo>
                  <a:cubicBezTo>
                    <a:pt x="743" y="680"/>
                    <a:pt x="742" y="681"/>
                    <a:pt x="742" y="683"/>
                  </a:cubicBezTo>
                  <a:cubicBezTo>
                    <a:pt x="737" y="680"/>
                    <a:pt x="733" y="687"/>
                    <a:pt x="730" y="689"/>
                  </a:cubicBezTo>
                  <a:cubicBezTo>
                    <a:pt x="730" y="689"/>
                    <a:pt x="728" y="688"/>
                    <a:pt x="727" y="689"/>
                  </a:cubicBezTo>
                  <a:cubicBezTo>
                    <a:pt x="727" y="690"/>
                    <a:pt x="725" y="691"/>
                    <a:pt x="724" y="692"/>
                  </a:cubicBezTo>
                  <a:cubicBezTo>
                    <a:pt x="724" y="693"/>
                    <a:pt x="722" y="694"/>
                    <a:pt x="721" y="695"/>
                  </a:cubicBezTo>
                  <a:cubicBezTo>
                    <a:pt x="721" y="695"/>
                    <a:pt x="724" y="699"/>
                    <a:pt x="720" y="698"/>
                  </a:cubicBezTo>
                  <a:cubicBezTo>
                    <a:pt x="721" y="705"/>
                    <a:pt x="718" y="707"/>
                    <a:pt x="719" y="714"/>
                  </a:cubicBezTo>
                  <a:cubicBezTo>
                    <a:pt x="715" y="713"/>
                    <a:pt x="717" y="717"/>
                    <a:pt x="716" y="718"/>
                  </a:cubicBezTo>
                  <a:cubicBezTo>
                    <a:pt x="715" y="719"/>
                    <a:pt x="713" y="718"/>
                    <a:pt x="713" y="718"/>
                  </a:cubicBezTo>
                  <a:cubicBezTo>
                    <a:pt x="712" y="719"/>
                    <a:pt x="715" y="721"/>
                    <a:pt x="713" y="721"/>
                  </a:cubicBezTo>
                  <a:cubicBezTo>
                    <a:pt x="710" y="722"/>
                    <a:pt x="711" y="727"/>
                    <a:pt x="707" y="727"/>
                  </a:cubicBezTo>
                  <a:cubicBezTo>
                    <a:pt x="706" y="727"/>
                    <a:pt x="704" y="730"/>
                    <a:pt x="704" y="730"/>
                  </a:cubicBezTo>
                  <a:cubicBezTo>
                    <a:pt x="702" y="732"/>
                    <a:pt x="700" y="737"/>
                    <a:pt x="696" y="739"/>
                  </a:cubicBezTo>
                  <a:cubicBezTo>
                    <a:pt x="696" y="741"/>
                    <a:pt x="696" y="743"/>
                    <a:pt x="696" y="745"/>
                  </a:cubicBezTo>
                  <a:cubicBezTo>
                    <a:pt x="694" y="746"/>
                    <a:pt x="692" y="747"/>
                    <a:pt x="692" y="751"/>
                  </a:cubicBezTo>
                  <a:cubicBezTo>
                    <a:pt x="689" y="751"/>
                    <a:pt x="687" y="751"/>
                    <a:pt x="684" y="751"/>
                  </a:cubicBezTo>
                  <a:cubicBezTo>
                    <a:pt x="684" y="753"/>
                    <a:pt x="686" y="752"/>
                    <a:pt x="687" y="753"/>
                  </a:cubicBezTo>
                  <a:cubicBezTo>
                    <a:pt x="687" y="754"/>
                    <a:pt x="685" y="754"/>
                    <a:pt x="683" y="754"/>
                  </a:cubicBezTo>
                  <a:cubicBezTo>
                    <a:pt x="681" y="755"/>
                    <a:pt x="680" y="757"/>
                    <a:pt x="680" y="760"/>
                  </a:cubicBezTo>
                  <a:cubicBezTo>
                    <a:pt x="678" y="758"/>
                    <a:pt x="677" y="759"/>
                    <a:pt x="677" y="761"/>
                  </a:cubicBezTo>
                  <a:cubicBezTo>
                    <a:pt x="676" y="761"/>
                    <a:pt x="676" y="760"/>
                    <a:pt x="676" y="759"/>
                  </a:cubicBezTo>
                  <a:cubicBezTo>
                    <a:pt x="673" y="759"/>
                    <a:pt x="671" y="759"/>
                    <a:pt x="671" y="757"/>
                  </a:cubicBezTo>
                  <a:cubicBezTo>
                    <a:pt x="670" y="758"/>
                    <a:pt x="670" y="760"/>
                    <a:pt x="667" y="760"/>
                  </a:cubicBezTo>
                  <a:cubicBezTo>
                    <a:pt x="666" y="764"/>
                    <a:pt x="669" y="764"/>
                    <a:pt x="670" y="767"/>
                  </a:cubicBezTo>
                  <a:cubicBezTo>
                    <a:pt x="670" y="771"/>
                    <a:pt x="665" y="774"/>
                    <a:pt x="668" y="776"/>
                  </a:cubicBezTo>
                  <a:cubicBezTo>
                    <a:pt x="667" y="780"/>
                    <a:pt x="660" y="776"/>
                    <a:pt x="659" y="779"/>
                  </a:cubicBezTo>
                  <a:cubicBezTo>
                    <a:pt x="657" y="779"/>
                    <a:pt x="658" y="782"/>
                    <a:pt x="658" y="782"/>
                  </a:cubicBezTo>
                  <a:cubicBezTo>
                    <a:pt x="656" y="784"/>
                    <a:pt x="651" y="782"/>
                    <a:pt x="652" y="787"/>
                  </a:cubicBezTo>
                  <a:cubicBezTo>
                    <a:pt x="649" y="784"/>
                    <a:pt x="638" y="784"/>
                    <a:pt x="637" y="788"/>
                  </a:cubicBezTo>
                  <a:cubicBezTo>
                    <a:pt x="637" y="790"/>
                    <a:pt x="639" y="789"/>
                    <a:pt x="639" y="788"/>
                  </a:cubicBezTo>
                  <a:cubicBezTo>
                    <a:pt x="642" y="788"/>
                    <a:pt x="638" y="792"/>
                    <a:pt x="636" y="791"/>
                  </a:cubicBezTo>
                  <a:cubicBezTo>
                    <a:pt x="636" y="794"/>
                    <a:pt x="631" y="799"/>
                    <a:pt x="634" y="800"/>
                  </a:cubicBezTo>
                  <a:cubicBezTo>
                    <a:pt x="634" y="801"/>
                    <a:pt x="632" y="802"/>
                    <a:pt x="631" y="801"/>
                  </a:cubicBezTo>
                  <a:cubicBezTo>
                    <a:pt x="631" y="801"/>
                    <a:pt x="629" y="800"/>
                    <a:pt x="630" y="800"/>
                  </a:cubicBezTo>
                  <a:cubicBezTo>
                    <a:pt x="628" y="800"/>
                    <a:pt x="624" y="804"/>
                    <a:pt x="625" y="799"/>
                  </a:cubicBezTo>
                  <a:cubicBezTo>
                    <a:pt x="624" y="799"/>
                    <a:pt x="623" y="803"/>
                    <a:pt x="622" y="800"/>
                  </a:cubicBezTo>
                  <a:cubicBezTo>
                    <a:pt x="620" y="801"/>
                    <a:pt x="623" y="809"/>
                    <a:pt x="624" y="812"/>
                  </a:cubicBezTo>
                  <a:cubicBezTo>
                    <a:pt x="624" y="816"/>
                    <a:pt x="621" y="815"/>
                    <a:pt x="621" y="818"/>
                  </a:cubicBezTo>
                  <a:cubicBezTo>
                    <a:pt x="620" y="820"/>
                    <a:pt x="621" y="823"/>
                    <a:pt x="616" y="822"/>
                  </a:cubicBezTo>
                  <a:cubicBezTo>
                    <a:pt x="616" y="824"/>
                    <a:pt x="619" y="825"/>
                    <a:pt x="619" y="825"/>
                  </a:cubicBezTo>
                  <a:cubicBezTo>
                    <a:pt x="620" y="828"/>
                    <a:pt x="617" y="825"/>
                    <a:pt x="616" y="825"/>
                  </a:cubicBezTo>
                  <a:cubicBezTo>
                    <a:pt x="615" y="826"/>
                    <a:pt x="615" y="830"/>
                    <a:pt x="616" y="830"/>
                  </a:cubicBezTo>
                  <a:cubicBezTo>
                    <a:pt x="616" y="832"/>
                    <a:pt x="615" y="830"/>
                    <a:pt x="613" y="830"/>
                  </a:cubicBezTo>
                  <a:cubicBezTo>
                    <a:pt x="614" y="830"/>
                    <a:pt x="613" y="832"/>
                    <a:pt x="612" y="831"/>
                  </a:cubicBezTo>
                  <a:cubicBezTo>
                    <a:pt x="609" y="828"/>
                    <a:pt x="613" y="832"/>
                    <a:pt x="610" y="834"/>
                  </a:cubicBezTo>
                  <a:cubicBezTo>
                    <a:pt x="608" y="837"/>
                    <a:pt x="607" y="833"/>
                    <a:pt x="604" y="836"/>
                  </a:cubicBezTo>
                  <a:cubicBezTo>
                    <a:pt x="602" y="839"/>
                    <a:pt x="611" y="839"/>
                    <a:pt x="606" y="841"/>
                  </a:cubicBezTo>
                  <a:cubicBezTo>
                    <a:pt x="606" y="843"/>
                    <a:pt x="609" y="843"/>
                    <a:pt x="610" y="843"/>
                  </a:cubicBezTo>
                  <a:cubicBezTo>
                    <a:pt x="610" y="846"/>
                    <a:pt x="611" y="848"/>
                    <a:pt x="613" y="847"/>
                  </a:cubicBezTo>
                  <a:cubicBezTo>
                    <a:pt x="616" y="851"/>
                    <a:pt x="611" y="852"/>
                    <a:pt x="610" y="853"/>
                  </a:cubicBezTo>
                  <a:cubicBezTo>
                    <a:pt x="610" y="854"/>
                    <a:pt x="611" y="855"/>
                    <a:pt x="612" y="855"/>
                  </a:cubicBezTo>
                  <a:cubicBezTo>
                    <a:pt x="610" y="857"/>
                    <a:pt x="611" y="855"/>
                    <a:pt x="610" y="855"/>
                  </a:cubicBezTo>
                  <a:cubicBezTo>
                    <a:pt x="608" y="855"/>
                    <a:pt x="609" y="858"/>
                    <a:pt x="604" y="858"/>
                  </a:cubicBezTo>
                  <a:cubicBezTo>
                    <a:pt x="607" y="860"/>
                    <a:pt x="606" y="861"/>
                    <a:pt x="601" y="861"/>
                  </a:cubicBezTo>
                  <a:cubicBezTo>
                    <a:pt x="603" y="865"/>
                    <a:pt x="599" y="865"/>
                    <a:pt x="600" y="868"/>
                  </a:cubicBezTo>
                  <a:cubicBezTo>
                    <a:pt x="594" y="869"/>
                    <a:pt x="601" y="875"/>
                    <a:pt x="595" y="871"/>
                  </a:cubicBezTo>
                  <a:cubicBezTo>
                    <a:pt x="596" y="874"/>
                    <a:pt x="595" y="878"/>
                    <a:pt x="595" y="882"/>
                  </a:cubicBezTo>
                  <a:cubicBezTo>
                    <a:pt x="596" y="882"/>
                    <a:pt x="597" y="883"/>
                    <a:pt x="597" y="883"/>
                  </a:cubicBezTo>
                  <a:cubicBezTo>
                    <a:pt x="597" y="885"/>
                    <a:pt x="594" y="886"/>
                    <a:pt x="597" y="889"/>
                  </a:cubicBezTo>
                  <a:cubicBezTo>
                    <a:pt x="599" y="891"/>
                    <a:pt x="597" y="892"/>
                    <a:pt x="598" y="896"/>
                  </a:cubicBezTo>
                  <a:cubicBezTo>
                    <a:pt x="600" y="899"/>
                    <a:pt x="603" y="900"/>
                    <a:pt x="604" y="904"/>
                  </a:cubicBezTo>
                  <a:cubicBezTo>
                    <a:pt x="608" y="907"/>
                    <a:pt x="610" y="901"/>
                    <a:pt x="613" y="905"/>
                  </a:cubicBezTo>
                  <a:cubicBezTo>
                    <a:pt x="615" y="910"/>
                    <a:pt x="609" y="907"/>
                    <a:pt x="606" y="908"/>
                  </a:cubicBezTo>
                  <a:cubicBezTo>
                    <a:pt x="600" y="910"/>
                    <a:pt x="593" y="912"/>
                    <a:pt x="588" y="911"/>
                  </a:cubicBezTo>
                  <a:cubicBezTo>
                    <a:pt x="588" y="911"/>
                    <a:pt x="588" y="908"/>
                    <a:pt x="588" y="908"/>
                  </a:cubicBezTo>
                  <a:cubicBezTo>
                    <a:pt x="581" y="910"/>
                    <a:pt x="580" y="906"/>
                    <a:pt x="575" y="905"/>
                  </a:cubicBezTo>
                  <a:cubicBezTo>
                    <a:pt x="575" y="904"/>
                    <a:pt x="575" y="902"/>
                    <a:pt x="575" y="901"/>
                  </a:cubicBezTo>
                  <a:cubicBezTo>
                    <a:pt x="574" y="897"/>
                    <a:pt x="569" y="900"/>
                    <a:pt x="569" y="896"/>
                  </a:cubicBezTo>
                  <a:cubicBezTo>
                    <a:pt x="569" y="895"/>
                    <a:pt x="567" y="895"/>
                    <a:pt x="567" y="893"/>
                  </a:cubicBezTo>
                  <a:cubicBezTo>
                    <a:pt x="567" y="892"/>
                    <a:pt x="566" y="892"/>
                    <a:pt x="566" y="892"/>
                  </a:cubicBezTo>
                  <a:cubicBezTo>
                    <a:pt x="566" y="891"/>
                    <a:pt x="569" y="888"/>
                    <a:pt x="566" y="887"/>
                  </a:cubicBezTo>
                  <a:cubicBezTo>
                    <a:pt x="564" y="887"/>
                    <a:pt x="566" y="886"/>
                    <a:pt x="566" y="884"/>
                  </a:cubicBezTo>
                  <a:cubicBezTo>
                    <a:pt x="566" y="883"/>
                    <a:pt x="563" y="883"/>
                    <a:pt x="563" y="882"/>
                  </a:cubicBezTo>
                  <a:cubicBezTo>
                    <a:pt x="563" y="881"/>
                    <a:pt x="565" y="880"/>
                    <a:pt x="564" y="879"/>
                  </a:cubicBezTo>
                  <a:cubicBezTo>
                    <a:pt x="564" y="879"/>
                    <a:pt x="563" y="878"/>
                    <a:pt x="563" y="877"/>
                  </a:cubicBezTo>
                  <a:cubicBezTo>
                    <a:pt x="562" y="876"/>
                    <a:pt x="561" y="873"/>
                    <a:pt x="560" y="873"/>
                  </a:cubicBezTo>
                  <a:cubicBezTo>
                    <a:pt x="559" y="870"/>
                    <a:pt x="562" y="870"/>
                    <a:pt x="561" y="868"/>
                  </a:cubicBezTo>
                  <a:cubicBezTo>
                    <a:pt x="561" y="868"/>
                    <a:pt x="558" y="866"/>
                    <a:pt x="558" y="867"/>
                  </a:cubicBezTo>
                  <a:cubicBezTo>
                    <a:pt x="559" y="866"/>
                    <a:pt x="564" y="864"/>
                    <a:pt x="560" y="862"/>
                  </a:cubicBezTo>
                  <a:cubicBezTo>
                    <a:pt x="560" y="861"/>
                    <a:pt x="562" y="861"/>
                    <a:pt x="563" y="861"/>
                  </a:cubicBezTo>
                  <a:cubicBezTo>
                    <a:pt x="563" y="857"/>
                    <a:pt x="563" y="854"/>
                    <a:pt x="563" y="850"/>
                  </a:cubicBezTo>
                  <a:cubicBezTo>
                    <a:pt x="562" y="849"/>
                    <a:pt x="560" y="848"/>
                    <a:pt x="558" y="847"/>
                  </a:cubicBezTo>
                  <a:cubicBezTo>
                    <a:pt x="560" y="843"/>
                    <a:pt x="564" y="839"/>
                    <a:pt x="561" y="834"/>
                  </a:cubicBezTo>
                  <a:cubicBezTo>
                    <a:pt x="566" y="835"/>
                    <a:pt x="565" y="832"/>
                    <a:pt x="569" y="833"/>
                  </a:cubicBezTo>
                  <a:cubicBezTo>
                    <a:pt x="569" y="828"/>
                    <a:pt x="569" y="824"/>
                    <a:pt x="569" y="819"/>
                  </a:cubicBezTo>
                  <a:cubicBezTo>
                    <a:pt x="576" y="819"/>
                    <a:pt x="573" y="810"/>
                    <a:pt x="576" y="806"/>
                  </a:cubicBezTo>
                  <a:cubicBezTo>
                    <a:pt x="575" y="807"/>
                    <a:pt x="574" y="808"/>
                    <a:pt x="573" y="806"/>
                  </a:cubicBezTo>
                  <a:cubicBezTo>
                    <a:pt x="570" y="807"/>
                    <a:pt x="569" y="810"/>
                    <a:pt x="569" y="815"/>
                  </a:cubicBezTo>
                  <a:cubicBezTo>
                    <a:pt x="567" y="814"/>
                    <a:pt x="564" y="813"/>
                    <a:pt x="564" y="809"/>
                  </a:cubicBezTo>
                  <a:cubicBezTo>
                    <a:pt x="562" y="807"/>
                    <a:pt x="569" y="804"/>
                    <a:pt x="567" y="803"/>
                  </a:cubicBezTo>
                  <a:cubicBezTo>
                    <a:pt x="564" y="801"/>
                    <a:pt x="568" y="804"/>
                    <a:pt x="570" y="801"/>
                  </a:cubicBezTo>
                  <a:cubicBezTo>
                    <a:pt x="572" y="794"/>
                    <a:pt x="568" y="787"/>
                    <a:pt x="569" y="781"/>
                  </a:cubicBezTo>
                  <a:cubicBezTo>
                    <a:pt x="569" y="781"/>
                    <a:pt x="572" y="781"/>
                    <a:pt x="572" y="781"/>
                  </a:cubicBezTo>
                  <a:cubicBezTo>
                    <a:pt x="571" y="773"/>
                    <a:pt x="572" y="773"/>
                    <a:pt x="572" y="764"/>
                  </a:cubicBezTo>
                  <a:cubicBezTo>
                    <a:pt x="575" y="760"/>
                    <a:pt x="580" y="755"/>
                    <a:pt x="578" y="750"/>
                  </a:cubicBezTo>
                  <a:cubicBezTo>
                    <a:pt x="583" y="756"/>
                    <a:pt x="578" y="739"/>
                    <a:pt x="584" y="745"/>
                  </a:cubicBezTo>
                  <a:cubicBezTo>
                    <a:pt x="583" y="742"/>
                    <a:pt x="583" y="739"/>
                    <a:pt x="582" y="735"/>
                  </a:cubicBezTo>
                  <a:cubicBezTo>
                    <a:pt x="582" y="733"/>
                    <a:pt x="579" y="731"/>
                    <a:pt x="579" y="729"/>
                  </a:cubicBezTo>
                  <a:cubicBezTo>
                    <a:pt x="579" y="726"/>
                    <a:pt x="580" y="726"/>
                    <a:pt x="581" y="724"/>
                  </a:cubicBezTo>
                  <a:cubicBezTo>
                    <a:pt x="581" y="721"/>
                    <a:pt x="580" y="716"/>
                    <a:pt x="584" y="720"/>
                  </a:cubicBezTo>
                  <a:cubicBezTo>
                    <a:pt x="583" y="716"/>
                    <a:pt x="584" y="712"/>
                    <a:pt x="585" y="708"/>
                  </a:cubicBezTo>
                  <a:cubicBezTo>
                    <a:pt x="586" y="705"/>
                    <a:pt x="586" y="707"/>
                    <a:pt x="585" y="704"/>
                  </a:cubicBezTo>
                  <a:cubicBezTo>
                    <a:pt x="585" y="702"/>
                    <a:pt x="589" y="698"/>
                    <a:pt x="587" y="696"/>
                  </a:cubicBezTo>
                  <a:cubicBezTo>
                    <a:pt x="585" y="695"/>
                    <a:pt x="586" y="695"/>
                    <a:pt x="587" y="692"/>
                  </a:cubicBezTo>
                  <a:cubicBezTo>
                    <a:pt x="587" y="690"/>
                    <a:pt x="586" y="688"/>
                    <a:pt x="587" y="686"/>
                  </a:cubicBezTo>
                  <a:cubicBezTo>
                    <a:pt x="587" y="684"/>
                    <a:pt x="588" y="683"/>
                    <a:pt x="588" y="681"/>
                  </a:cubicBezTo>
                  <a:cubicBezTo>
                    <a:pt x="588" y="676"/>
                    <a:pt x="587" y="671"/>
                    <a:pt x="588" y="665"/>
                  </a:cubicBezTo>
                  <a:cubicBezTo>
                    <a:pt x="588" y="663"/>
                    <a:pt x="590" y="662"/>
                    <a:pt x="590" y="661"/>
                  </a:cubicBezTo>
                  <a:cubicBezTo>
                    <a:pt x="589" y="656"/>
                    <a:pt x="585" y="652"/>
                    <a:pt x="585" y="647"/>
                  </a:cubicBezTo>
                  <a:cubicBezTo>
                    <a:pt x="584" y="645"/>
                    <a:pt x="583" y="648"/>
                    <a:pt x="581" y="647"/>
                  </a:cubicBezTo>
                  <a:cubicBezTo>
                    <a:pt x="579" y="644"/>
                    <a:pt x="574" y="640"/>
                    <a:pt x="570" y="640"/>
                  </a:cubicBezTo>
                  <a:cubicBezTo>
                    <a:pt x="570" y="640"/>
                    <a:pt x="568" y="636"/>
                    <a:pt x="567" y="637"/>
                  </a:cubicBezTo>
                  <a:cubicBezTo>
                    <a:pt x="565" y="639"/>
                    <a:pt x="567" y="636"/>
                    <a:pt x="566" y="636"/>
                  </a:cubicBezTo>
                  <a:cubicBezTo>
                    <a:pt x="564" y="634"/>
                    <a:pt x="559" y="637"/>
                    <a:pt x="563" y="633"/>
                  </a:cubicBezTo>
                  <a:cubicBezTo>
                    <a:pt x="563" y="630"/>
                    <a:pt x="559" y="632"/>
                    <a:pt x="557" y="631"/>
                  </a:cubicBezTo>
                  <a:cubicBezTo>
                    <a:pt x="556" y="631"/>
                    <a:pt x="557" y="628"/>
                    <a:pt x="557" y="628"/>
                  </a:cubicBezTo>
                  <a:cubicBezTo>
                    <a:pt x="556" y="628"/>
                    <a:pt x="555" y="627"/>
                    <a:pt x="554" y="627"/>
                  </a:cubicBezTo>
                  <a:cubicBezTo>
                    <a:pt x="552" y="625"/>
                    <a:pt x="550" y="621"/>
                    <a:pt x="550" y="616"/>
                  </a:cubicBezTo>
                  <a:cubicBezTo>
                    <a:pt x="550" y="614"/>
                    <a:pt x="547" y="615"/>
                    <a:pt x="547" y="615"/>
                  </a:cubicBezTo>
                  <a:cubicBezTo>
                    <a:pt x="545" y="614"/>
                    <a:pt x="546" y="607"/>
                    <a:pt x="544" y="607"/>
                  </a:cubicBezTo>
                  <a:cubicBezTo>
                    <a:pt x="541" y="607"/>
                    <a:pt x="540" y="599"/>
                    <a:pt x="538" y="596"/>
                  </a:cubicBezTo>
                  <a:cubicBezTo>
                    <a:pt x="536" y="593"/>
                    <a:pt x="534" y="590"/>
                    <a:pt x="532" y="587"/>
                  </a:cubicBezTo>
                  <a:cubicBezTo>
                    <a:pt x="531" y="585"/>
                    <a:pt x="529" y="585"/>
                    <a:pt x="529" y="584"/>
                  </a:cubicBezTo>
                  <a:cubicBezTo>
                    <a:pt x="528" y="583"/>
                    <a:pt x="529" y="581"/>
                    <a:pt x="529" y="581"/>
                  </a:cubicBezTo>
                  <a:cubicBezTo>
                    <a:pt x="528" y="579"/>
                    <a:pt x="527" y="580"/>
                    <a:pt x="526" y="579"/>
                  </a:cubicBezTo>
                  <a:cubicBezTo>
                    <a:pt x="526" y="579"/>
                    <a:pt x="524" y="568"/>
                    <a:pt x="523" y="576"/>
                  </a:cubicBezTo>
                  <a:cubicBezTo>
                    <a:pt x="519" y="575"/>
                    <a:pt x="522" y="567"/>
                    <a:pt x="521" y="563"/>
                  </a:cubicBezTo>
                  <a:cubicBezTo>
                    <a:pt x="526" y="563"/>
                    <a:pt x="525" y="559"/>
                    <a:pt x="527" y="557"/>
                  </a:cubicBezTo>
                  <a:cubicBezTo>
                    <a:pt x="528" y="553"/>
                    <a:pt x="524" y="554"/>
                    <a:pt x="523" y="553"/>
                  </a:cubicBezTo>
                  <a:cubicBezTo>
                    <a:pt x="523" y="548"/>
                    <a:pt x="526" y="546"/>
                    <a:pt x="524" y="541"/>
                  </a:cubicBezTo>
                  <a:cubicBezTo>
                    <a:pt x="526" y="540"/>
                    <a:pt x="527" y="539"/>
                    <a:pt x="529" y="539"/>
                  </a:cubicBezTo>
                  <a:cubicBezTo>
                    <a:pt x="529" y="538"/>
                    <a:pt x="528" y="536"/>
                    <a:pt x="529" y="535"/>
                  </a:cubicBezTo>
                  <a:cubicBezTo>
                    <a:pt x="529" y="534"/>
                    <a:pt x="531" y="535"/>
                    <a:pt x="532" y="535"/>
                  </a:cubicBezTo>
                  <a:cubicBezTo>
                    <a:pt x="532" y="534"/>
                    <a:pt x="532" y="534"/>
                    <a:pt x="532" y="533"/>
                  </a:cubicBezTo>
                  <a:cubicBezTo>
                    <a:pt x="532" y="533"/>
                    <a:pt x="535" y="531"/>
                    <a:pt x="535" y="530"/>
                  </a:cubicBezTo>
                  <a:cubicBezTo>
                    <a:pt x="535" y="530"/>
                    <a:pt x="533" y="530"/>
                    <a:pt x="533" y="530"/>
                  </a:cubicBezTo>
                  <a:cubicBezTo>
                    <a:pt x="533" y="530"/>
                    <a:pt x="534" y="528"/>
                    <a:pt x="535" y="529"/>
                  </a:cubicBezTo>
                  <a:cubicBezTo>
                    <a:pt x="538" y="533"/>
                    <a:pt x="536" y="526"/>
                    <a:pt x="539" y="526"/>
                  </a:cubicBezTo>
                  <a:cubicBezTo>
                    <a:pt x="542" y="526"/>
                    <a:pt x="540" y="523"/>
                    <a:pt x="542" y="520"/>
                  </a:cubicBezTo>
                  <a:cubicBezTo>
                    <a:pt x="542" y="520"/>
                    <a:pt x="549" y="515"/>
                    <a:pt x="545" y="511"/>
                  </a:cubicBezTo>
                  <a:cubicBezTo>
                    <a:pt x="543" y="509"/>
                    <a:pt x="545" y="511"/>
                    <a:pt x="545" y="508"/>
                  </a:cubicBezTo>
                  <a:cubicBezTo>
                    <a:pt x="545" y="505"/>
                    <a:pt x="542" y="494"/>
                    <a:pt x="544" y="490"/>
                  </a:cubicBezTo>
                  <a:cubicBezTo>
                    <a:pt x="536" y="492"/>
                    <a:pt x="537" y="485"/>
                    <a:pt x="529" y="487"/>
                  </a:cubicBezTo>
                  <a:cubicBezTo>
                    <a:pt x="527" y="489"/>
                    <a:pt x="529" y="490"/>
                    <a:pt x="527" y="493"/>
                  </a:cubicBezTo>
                  <a:cubicBezTo>
                    <a:pt x="520" y="493"/>
                    <a:pt x="516" y="489"/>
                    <a:pt x="510" y="489"/>
                  </a:cubicBezTo>
                  <a:cubicBezTo>
                    <a:pt x="510" y="486"/>
                    <a:pt x="505" y="487"/>
                    <a:pt x="507" y="483"/>
                  </a:cubicBezTo>
                  <a:cubicBezTo>
                    <a:pt x="505" y="482"/>
                    <a:pt x="502" y="483"/>
                    <a:pt x="501" y="481"/>
                  </a:cubicBezTo>
                  <a:cubicBezTo>
                    <a:pt x="500" y="481"/>
                    <a:pt x="501" y="479"/>
                    <a:pt x="501" y="478"/>
                  </a:cubicBezTo>
                  <a:cubicBezTo>
                    <a:pt x="500" y="478"/>
                    <a:pt x="498" y="479"/>
                    <a:pt x="498" y="478"/>
                  </a:cubicBezTo>
                  <a:cubicBezTo>
                    <a:pt x="496" y="477"/>
                    <a:pt x="498" y="474"/>
                    <a:pt x="495" y="474"/>
                  </a:cubicBezTo>
                  <a:cubicBezTo>
                    <a:pt x="495" y="470"/>
                    <a:pt x="497" y="471"/>
                    <a:pt x="495" y="468"/>
                  </a:cubicBezTo>
                  <a:cubicBezTo>
                    <a:pt x="494" y="466"/>
                    <a:pt x="493" y="467"/>
                    <a:pt x="493" y="468"/>
                  </a:cubicBezTo>
                  <a:cubicBezTo>
                    <a:pt x="491" y="466"/>
                    <a:pt x="490" y="463"/>
                    <a:pt x="486" y="464"/>
                  </a:cubicBezTo>
                  <a:cubicBezTo>
                    <a:pt x="488" y="459"/>
                    <a:pt x="481" y="462"/>
                    <a:pt x="483" y="458"/>
                  </a:cubicBezTo>
                  <a:cubicBezTo>
                    <a:pt x="481" y="457"/>
                    <a:pt x="473" y="457"/>
                    <a:pt x="475" y="458"/>
                  </a:cubicBezTo>
                  <a:cubicBezTo>
                    <a:pt x="474" y="457"/>
                    <a:pt x="475" y="456"/>
                    <a:pt x="474" y="455"/>
                  </a:cubicBezTo>
                  <a:cubicBezTo>
                    <a:pt x="473" y="454"/>
                    <a:pt x="472" y="455"/>
                    <a:pt x="471" y="455"/>
                  </a:cubicBezTo>
                  <a:cubicBezTo>
                    <a:pt x="470" y="454"/>
                    <a:pt x="467" y="452"/>
                    <a:pt x="462" y="453"/>
                  </a:cubicBezTo>
                  <a:cubicBezTo>
                    <a:pt x="464" y="448"/>
                    <a:pt x="459" y="451"/>
                    <a:pt x="456" y="449"/>
                  </a:cubicBezTo>
                  <a:cubicBezTo>
                    <a:pt x="456" y="448"/>
                    <a:pt x="457" y="446"/>
                    <a:pt x="456" y="446"/>
                  </a:cubicBezTo>
                  <a:cubicBezTo>
                    <a:pt x="456" y="445"/>
                    <a:pt x="454" y="446"/>
                    <a:pt x="453" y="446"/>
                  </a:cubicBezTo>
                  <a:cubicBezTo>
                    <a:pt x="453" y="445"/>
                    <a:pt x="454" y="443"/>
                    <a:pt x="453" y="443"/>
                  </a:cubicBezTo>
                  <a:cubicBezTo>
                    <a:pt x="453" y="442"/>
                    <a:pt x="451" y="443"/>
                    <a:pt x="450" y="443"/>
                  </a:cubicBezTo>
                  <a:cubicBezTo>
                    <a:pt x="450" y="442"/>
                    <a:pt x="451" y="440"/>
                    <a:pt x="450" y="440"/>
                  </a:cubicBezTo>
                  <a:cubicBezTo>
                    <a:pt x="449" y="439"/>
                    <a:pt x="449" y="441"/>
                    <a:pt x="449" y="441"/>
                  </a:cubicBezTo>
                  <a:cubicBezTo>
                    <a:pt x="448" y="442"/>
                    <a:pt x="445" y="439"/>
                    <a:pt x="444" y="438"/>
                  </a:cubicBezTo>
                  <a:cubicBezTo>
                    <a:pt x="442" y="441"/>
                    <a:pt x="442" y="438"/>
                    <a:pt x="440" y="438"/>
                  </a:cubicBezTo>
                  <a:cubicBezTo>
                    <a:pt x="438" y="439"/>
                    <a:pt x="435" y="441"/>
                    <a:pt x="432" y="441"/>
                  </a:cubicBezTo>
                  <a:cubicBezTo>
                    <a:pt x="429" y="442"/>
                    <a:pt x="429" y="440"/>
                    <a:pt x="427" y="440"/>
                  </a:cubicBezTo>
                  <a:cubicBezTo>
                    <a:pt x="423" y="440"/>
                    <a:pt x="424" y="442"/>
                    <a:pt x="421" y="440"/>
                  </a:cubicBezTo>
                  <a:cubicBezTo>
                    <a:pt x="419" y="439"/>
                    <a:pt x="417" y="440"/>
                    <a:pt x="413" y="438"/>
                  </a:cubicBezTo>
                  <a:cubicBezTo>
                    <a:pt x="412" y="438"/>
                    <a:pt x="412" y="436"/>
                    <a:pt x="412" y="435"/>
                  </a:cubicBezTo>
                  <a:cubicBezTo>
                    <a:pt x="411" y="435"/>
                    <a:pt x="410" y="436"/>
                    <a:pt x="409" y="435"/>
                  </a:cubicBezTo>
                  <a:cubicBezTo>
                    <a:pt x="407" y="435"/>
                    <a:pt x="400" y="434"/>
                    <a:pt x="404" y="431"/>
                  </a:cubicBezTo>
                  <a:cubicBezTo>
                    <a:pt x="400" y="431"/>
                    <a:pt x="400" y="428"/>
                    <a:pt x="395" y="428"/>
                  </a:cubicBezTo>
                  <a:cubicBezTo>
                    <a:pt x="395" y="427"/>
                    <a:pt x="394" y="426"/>
                    <a:pt x="394" y="424"/>
                  </a:cubicBezTo>
                  <a:cubicBezTo>
                    <a:pt x="388" y="423"/>
                    <a:pt x="386" y="418"/>
                    <a:pt x="379" y="418"/>
                  </a:cubicBezTo>
                  <a:cubicBezTo>
                    <a:pt x="378" y="413"/>
                    <a:pt x="375" y="410"/>
                    <a:pt x="376" y="403"/>
                  </a:cubicBezTo>
                  <a:cubicBezTo>
                    <a:pt x="376" y="397"/>
                    <a:pt x="368" y="400"/>
                    <a:pt x="372" y="394"/>
                  </a:cubicBezTo>
                  <a:cubicBezTo>
                    <a:pt x="370" y="394"/>
                    <a:pt x="369" y="394"/>
                    <a:pt x="369" y="395"/>
                  </a:cubicBezTo>
                  <a:cubicBezTo>
                    <a:pt x="367" y="396"/>
                    <a:pt x="368" y="393"/>
                    <a:pt x="367" y="392"/>
                  </a:cubicBezTo>
                  <a:cubicBezTo>
                    <a:pt x="366" y="391"/>
                    <a:pt x="363" y="391"/>
                    <a:pt x="363" y="388"/>
                  </a:cubicBezTo>
                  <a:cubicBezTo>
                    <a:pt x="363" y="386"/>
                    <a:pt x="360" y="387"/>
                    <a:pt x="358" y="387"/>
                  </a:cubicBezTo>
                  <a:cubicBezTo>
                    <a:pt x="358" y="385"/>
                    <a:pt x="360" y="385"/>
                    <a:pt x="360" y="384"/>
                  </a:cubicBezTo>
                  <a:cubicBezTo>
                    <a:pt x="360" y="383"/>
                    <a:pt x="358" y="381"/>
                    <a:pt x="358" y="381"/>
                  </a:cubicBezTo>
                  <a:cubicBezTo>
                    <a:pt x="358" y="380"/>
                    <a:pt x="356" y="381"/>
                    <a:pt x="355" y="381"/>
                  </a:cubicBezTo>
                  <a:cubicBezTo>
                    <a:pt x="354" y="379"/>
                    <a:pt x="355" y="377"/>
                    <a:pt x="354" y="376"/>
                  </a:cubicBezTo>
                  <a:cubicBezTo>
                    <a:pt x="351" y="373"/>
                    <a:pt x="346" y="372"/>
                    <a:pt x="345" y="366"/>
                  </a:cubicBezTo>
                  <a:cubicBezTo>
                    <a:pt x="342" y="363"/>
                    <a:pt x="342" y="367"/>
                    <a:pt x="339" y="364"/>
                  </a:cubicBezTo>
                  <a:cubicBezTo>
                    <a:pt x="340" y="361"/>
                    <a:pt x="337" y="361"/>
                    <a:pt x="336" y="360"/>
                  </a:cubicBezTo>
                  <a:cubicBezTo>
                    <a:pt x="335" y="357"/>
                    <a:pt x="336" y="352"/>
                    <a:pt x="332" y="352"/>
                  </a:cubicBezTo>
                  <a:cubicBezTo>
                    <a:pt x="332" y="345"/>
                    <a:pt x="329" y="342"/>
                    <a:pt x="324" y="341"/>
                  </a:cubicBezTo>
                  <a:cubicBezTo>
                    <a:pt x="323" y="342"/>
                    <a:pt x="322" y="343"/>
                    <a:pt x="321" y="345"/>
                  </a:cubicBezTo>
                  <a:cubicBezTo>
                    <a:pt x="320" y="349"/>
                    <a:pt x="324" y="349"/>
                    <a:pt x="326" y="351"/>
                  </a:cubicBezTo>
                  <a:cubicBezTo>
                    <a:pt x="326" y="351"/>
                    <a:pt x="325" y="354"/>
                    <a:pt x="326" y="354"/>
                  </a:cubicBezTo>
                  <a:cubicBezTo>
                    <a:pt x="326" y="354"/>
                    <a:pt x="327" y="354"/>
                    <a:pt x="327" y="354"/>
                  </a:cubicBezTo>
                  <a:cubicBezTo>
                    <a:pt x="328" y="356"/>
                    <a:pt x="326" y="360"/>
                    <a:pt x="329" y="360"/>
                  </a:cubicBezTo>
                  <a:cubicBezTo>
                    <a:pt x="331" y="360"/>
                    <a:pt x="330" y="364"/>
                    <a:pt x="332" y="367"/>
                  </a:cubicBezTo>
                  <a:cubicBezTo>
                    <a:pt x="332" y="368"/>
                    <a:pt x="333" y="367"/>
                    <a:pt x="333" y="369"/>
                  </a:cubicBezTo>
                  <a:cubicBezTo>
                    <a:pt x="333" y="372"/>
                    <a:pt x="337" y="371"/>
                    <a:pt x="336" y="376"/>
                  </a:cubicBezTo>
                  <a:cubicBezTo>
                    <a:pt x="336" y="378"/>
                    <a:pt x="339" y="377"/>
                    <a:pt x="341" y="378"/>
                  </a:cubicBezTo>
                  <a:cubicBezTo>
                    <a:pt x="339" y="379"/>
                    <a:pt x="342" y="380"/>
                    <a:pt x="342" y="381"/>
                  </a:cubicBezTo>
                  <a:cubicBezTo>
                    <a:pt x="342" y="382"/>
                    <a:pt x="341" y="384"/>
                    <a:pt x="341" y="384"/>
                  </a:cubicBezTo>
                  <a:cubicBezTo>
                    <a:pt x="341" y="386"/>
                    <a:pt x="345" y="385"/>
                    <a:pt x="344" y="390"/>
                  </a:cubicBezTo>
                  <a:cubicBezTo>
                    <a:pt x="342" y="388"/>
                    <a:pt x="341" y="385"/>
                    <a:pt x="336" y="387"/>
                  </a:cubicBezTo>
                  <a:cubicBezTo>
                    <a:pt x="338" y="381"/>
                    <a:pt x="333" y="382"/>
                    <a:pt x="333" y="378"/>
                  </a:cubicBezTo>
                  <a:cubicBezTo>
                    <a:pt x="333" y="375"/>
                    <a:pt x="330" y="375"/>
                    <a:pt x="329" y="373"/>
                  </a:cubicBezTo>
                  <a:cubicBezTo>
                    <a:pt x="328" y="372"/>
                    <a:pt x="327" y="370"/>
                    <a:pt x="326" y="369"/>
                  </a:cubicBezTo>
                  <a:cubicBezTo>
                    <a:pt x="323" y="369"/>
                    <a:pt x="321" y="368"/>
                    <a:pt x="320" y="366"/>
                  </a:cubicBezTo>
                  <a:cubicBezTo>
                    <a:pt x="320" y="362"/>
                    <a:pt x="321" y="364"/>
                    <a:pt x="323" y="364"/>
                  </a:cubicBezTo>
                  <a:cubicBezTo>
                    <a:pt x="324" y="358"/>
                    <a:pt x="318" y="359"/>
                    <a:pt x="318" y="354"/>
                  </a:cubicBezTo>
                  <a:cubicBezTo>
                    <a:pt x="316" y="353"/>
                    <a:pt x="315" y="351"/>
                    <a:pt x="311" y="351"/>
                  </a:cubicBezTo>
                  <a:cubicBezTo>
                    <a:pt x="311" y="347"/>
                    <a:pt x="313" y="347"/>
                    <a:pt x="311" y="344"/>
                  </a:cubicBezTo>
                  <a:cubicBezTo>
                    <a:pt x="311" y="343"/>
                    <a:pt x="310" y="342"/>
                    <a:pt x="309" y="342"/>
                  </a:cubicBezTo>
                  <a:cubicBezTo>
                    <a:pt x="308" y="339"/>
                    <a:pt x="309" y="334"/>
                    <a:pt x="302" y="335"/>
                  </a:cubicBezTo>
                  <a:cubicBezTo>
                    <a:pt x="303" y="333"/>
                    <a:pt x="303" y="332"/>
                    <a:pt x="302" y="330"/>
                  </a:cubicBezTo>
                  <a:cubicBezTo>
                    <a:pt x="302" y="330"/>
                    <a:pt x="301" y="327"/>
                    <a:pt x="301" y="327"/>
                  </a:cubicBezTo>
                  <a:cubicBezTo>
                    <a:pt x="300" y="327"/>
                    <a:pt x="297" y="328"/>
                    <a:pt x="296" y="327"/>
                  </a:cubicBezTo>
                  <a:cubicBezTo>
                    <a:pt x="295" y="326"/>
                    <a:pt x="299" y="326"/>
                    <a:pt x="299" y="326"/>
                  </a:cubicBezTo>
                  <a:cubicBezTo>
                    <a:pt x="298" y="323"/>
                    <a:pt x="290" y="321"/>
                    <a:pt x="286" y="320"/>
                  </a:cubicBezTo>
                  <a:cubicBezTo>
                    <a:pt x="285" y="319"/>
                    <a:pt x="285" y="318"/>
                    <a:pt x="284" y="317"/>
                  </a:cubicBezTo>
                  <a:cubicBezTo>
                    <a:pt x="283" y="315"/>
                    <a:pt x="283" y="314"/>
                    <a:pt x="281" y="312"/>
                  </a:cubicBezTo>
                  <a:cubicBezTo>
                    <a:pt x="280" y="311"/>
                    <a:pt x="280" y="307"/>
                    <a:pt x="278" y="304"/>
                  </a:cubicBezTo>
                  <a:cubicBezTo>
                    <a:pt x="278" y="303"/>
                    <a:pt x="276" y="303"/>
                    <a:pt x="275" y="302"/>
                  </a:cubicBezTo>
                  <a:cubicBezTo>
                    <a:pt x="274" y="300"/>
                    <a:pt x="276" y="297"/>
                    <a:pt x="272" y="298"/>
                  </a:cubicBezTo>
                  <a:cubicBezTo>
                    <a:pt x="273" y="292"/>
                    <a:pt x="270" y="288"/>
                    <a:pt x="266" y="284"/>
                  </a:cubicBezTo>
                  <a:cubicBezTo>
                    <a:pt x="265" y="283"/>
                    <a:pt x="265" y="278"/>
                    <a:pt x="262" y="280"/>
                  </a:cubicBezTo>
                  <a:cubicBezTo>
                    <a:pt x="264" y="262"/>
                    <a:pt x="262" y="252"/>
                    <a:pt x="262" y="231"/>
                  </a:cubicBezTo>
                  <a:cubicBezTo>
                    <a:pt x="262" y="230"/>
                    <a:pt x="261" y="229"/>
                    <a:pt x="261" y="228"/>
                  </a:cubicBezTo>
                  <a:cubicBezTo>
                    <a:pt x="259" y="227"/>
                    <a:pt x="259" y="226"/>
                    <a:pt x="258" y="225"/>
                  </a:cubicBezTo>
                  <a:cubicBezTo>
                    <a:pt x="257" y="224"/>
                    <a:pt x="256" y="223"/>
                    <a:pt x="255" y="224"/>
                  </a:cubicBezTo>
                  <a:cubicBezTo>
                    <a:pt x="254" y="216"/>
                    <a:pt x="248" y="212"/>
                    <a:pt x="243" y="207"/>
                  </a:cubicBezTo>
                  <a:cubicBezTo>
                    <a:pt x="242" y="206"/>
                    <a:pt x="241" y="206"/>
                    <a:pt x="241" y="204"/>
                  </a:cubicBezTo>
                  <a:cubicBezTo>
                    <a:pt x="242" y="205"/>
                    <a:pt x="245" y="207"/>
                    <a:pt x="246" y="204"/>
                  </a:cubicBezTo>
                  <a:cubicBezTo>
                    <a:pt x="249" y="204"/>
                    <a:pt x="248" y="208"/>
                    <a:pt x="252" y="207"/>
                  </a:cubicBezTo>
                  <a:cubicBezTo>
                    <a:pt x="253" y="209"/>
                    <a:pt x="253" y="211"/>
                    <a:pt x="253" y="213"/>
                  </a:cubicBezTo>
                  <a:cubicBezTo>
                    <a:pt x="261" y="212"/>
                    <a:pt x="262" y="217"/>
                    <a:pt x="266" y="219"/>
                  </a:cubicBezTo>
                  <a:cubicBezTo>
                    <a:pt x="266" y="224"/>
                    <a:pt x="269" y="226"/>
                    <a:pt x="271" y="228"/>
                  </a:cubicBezTo>
                  <a:cubicBezTo>
                    <a:pt x="272" y="228"/>
                    <a:pt x="273" y="225"/>
                    <a:pt x="272" y="224"/>
                  </a:cubicBezTo>
                  <a:cubicBezTo>
                    <a:pt x="272" y="222"/>
                    <a:pt x="270" y="221"/>
                    <a:pt x="269" y="221"/>
                  </a:cubicBezTo>
                  <a:cubicBezTo>
                    <a:pt x="269" y="218"/>
                    <a:pt x="269" y="217"/>
                    <a:pt x="268" y="215"/>
                  </a:cubicBezTo>
                  <a:cubicBezTo>
                    <a:pt x="268" y="214"/>
                    <a:pt x="266" y="213"/>
                    <a:pt x="266" y="213"/>
                  </a:cubicBezTo>
                  <a:cubicBezTo>
                    <a:pt x="266" y="212"/>
                    <a:pt x="268" y="211"/>
                    <a:pt x="268" y="212"/>
                  </a:cubicBezTo>
                  <a:cubicBezTo>
                    <a:pt x="266" y="208"/>
                    <a:pt x="263" y="209"/>
                    <a:pt x="264" y="206"/>
                  </a:cubicBezTo>
                  <a:cubicBezTo>
                    <a:pt x="256" y="206"/>
                    <a:pt x="255" y="201"/>
                    <a:pt x="249" y="201"/>
                  </a:cubicBezTo>
                  <a:cubicBezTo>
                    <a:pt x="251" y="196"/>
                    <a:pt x="244" y="200"/>
                    <a:pt x="246" y="195"/>
                  </a:cubicBezTo>
                  <a:cubicBezTo>
                    <a:pt x="244" y="194"/>
                    <a:pt x="242" y="195"/>
                    <a:pt x="240" y="192"/>
                  </a:cubicBezTo>
                  <a:cubicBezTo>
                    <a:pt x="240" y="191"/>
                    <a:pt x="242" y="191"/>
                    <a:pt x="243" y="191"/>
                  </a:cubicBezTo>
                  <a:cubicBezTo>
                    <a:pt x="245" y="187"/>
                    <a:pt x="238" y="189"/>
                    <a:pt x="238" y="189"/>
                  </a:cubicBezTo>
                  <a:cubicBezTo>
                    <a:pt x="237" y="189"/>
                    <a:pt x="238" y="187"/>
                    <a:pt x="237" y="186"/>
                  </a:cubicBezTo>
                  <a:cubicBezTo>
                    <a:pt x="237" y="186"/>
                    <a:pt x="234" y="187"/>
                    <a:pt x="234" y="186"/>
                  </a:cubicBezTo>
                  <a:cubicBezTo>
                    <a:pt x="234" y="185"/>
                    <a:pt x="236" y="185"/>
                    <a:pt x="235" y="183"/>
                  </a:cubicBezTo>
                  <a:cubicBezTo>
                    <a:pt x="235" y="181"/>
                    <a:pt x="233" y="184"/>
                    <a:pt x="231" y="183"/>
                  </a:cubicBezTo>
                  <a:cubicBezTo>
                    <a:pt x="228" y="181"/>
                    <a:pt x="230" y="178"/>
                    <a:pt x="228" y="176"/>
                  </a:cubicBezTo>
                  <a:cubicBezTo>
                    <a:pt x="227" y="175"/>
                    <a:pt x="226" y="174"/>
                    <a:pt x="224" y="175"/>
                  </a:cubicBezTo>
                  <a:cubicBezTo>
                    <a:pt x="229" y="166"/>
                    <a:pt x="212" y="172"/>
                    <a:pt x="213" y="163"/>
                  </a:cubicBezTo>
                  <a:cubicBezTo>
                    <a:pt x="215" y="163"/>
                    <a:pt x="216" y="163"/>
                    <a:pt x="218" y="163"/>
                  </a:cubicBezTo>
                  <a:cubicBezTo>
                    <a:pt x="218" y="159"/>
                    <a:pt x="211" y="164"/>
                    <a:pt x="213" y="158"/>
                  </a:cubicBezTo>
                  <a:cubicBezTo>
                    <a:pt x="210" y="158"/>
                    <a:pt x="207" y="158"/>
                    <a:pt x="204" y="158"/>
                  </a:cubicBezTo>
                  <a:cubicBezTo>
                    <a:pt x="208" y="156"/>
                    <a:pt x="202" y="155"/>
                    <a:pt x="206" y="154"/>
                  </a:cubicBezTo>
                  <a:cubicBezTo>
                    <a:pt x="206" y="151"/>
                    <a:pt x="202" y="151"/>
                    <a:pt x="203" y="152"/>
                  </a:cubicBezTo>
                  <a:cubicBezTo>
                    <a:pt x="200" y="149"/>
                    <a:pt x="202" y="149"/>
                    <a:pt x="200" y="145"/>
                  </a:cubicBezTo>
                  <a:cubicBezTo>
                    <a:pt x="197" y="145"/>
                    <a:pt x="194" y="145"/>
                    <a:pt x="191" y="145"/>
                  </a:cubicBezTo>
                  <a:cubicBezTo>
                    <a:pt x="192" y="143"/>
                    <a:pt x="193" y="141"/>
                    <a:pt x="194" y="139"/>
                  </a:cubicBezTo>
                  <a:cubicBezTo>
                    <a:pt x="193" y="136"/>
                    <a:pt x="189" y="138"/>
                    <a:pt x="192" y="135"/>
                  </a:cubicBezTo>
                  <a:cubicBezTo>
                    <a:pt x="187" y="135"/>
                    <a:pt x="184" y="137"/>
                    <a:pt x="178" y="136"/>
                  </a:cubicBezTo>
                  <a:cubicBezTo>
                    <a:pt x="178" y="132"/>
                    <a:pt x="174" y="130"/>
                    <a:pt x="170" y="129"/>
                  </a:cubicBezTo>
                  <a:cubicBezTo>
                    <a:pt x="169" y="128"/>
                    <a:pt x="167" y="128"/>
                    <a:pt x="166" y="127"/>
                  </a:cubicBezTo>
                  <a:cubicBezTo>
                    <a:pt x="165" y="127"/>
                    <a:pt x="166" y="125"/>
                    <a:pt x="166" y="124"/>
                  </a:cubicBezTo>
                  <a:cubicBezTo>
                    <a:pt x="165" y="124"/>
                    <a:pt x="162" y="125"/>
                    <a:pt x="163" y="123"/>
                  </a:cubicBezTo>
                  <a:cubicBezTo>
                    <a:pt x="158" y="121"/>
                    <a:pt x="147" y="126"/>
                    <a:pt x="145" y="123"/>
                  </a:cubicBezTo>
                  <a:cubicBezTo>
                    <a:pt x="145" y="123"/>
                    <a:pt x="145" y="121"/>
                    <a:pt x="145" y="121"/>
                  </a:cubicBezTo>
                  <a:cubicBezTo>
                    <a:pt x="143" y="121"/>
                    <a:pt x="142" y="123"/>
                    <a:pt x="142" y="123"/>
                  </a:cubicBezTo>
                  <a:cubicBezTo>
                    <a:pt x="140" y="122"/>
                    <a:pt x="140" y="118"/>
                    <a:pt x="135" y="120"/>
                  </a:cubicBezTo>
                  <a:cubicBezTo>
                    <a:pt x="134" y="116"/>
                    <a:pt x="128" y="118"/>
                    <a:pt x="132" y="114"/>
                  </a:cubicBezTo>
                  <a:cubicBezTo>
                    <a:pt x="130" y="114"/>
                    <a:pt x="130" y="115"/>
                    <a:pt x="129" y="115"/>
                  </a:cubicBezTo>
                  <a:cubicBezTo>
                    <a:pt x="128" y="115"/>
                    <a:pt x="127" y="114"/>
                    <a:pt x="127" y="114"/>
                  </a:cubicBezTo>
                  <a:cubicBezTo>
                    <a:pt x="124" y="114"/>
                    <a:pt x="122" y="117"/>
                    <a:pt x="120" y="115"/>
                  </a:cubicBezTo>
                  <a:cubicBezTo>
                    <a:pt x="117" y="115"/>
                    <a:pt x="119" y="121"/>
                    <a:pt x="118" y="123"/>
                  </a:cubicBezTo>
                  <a:cubicBezTo>
                    <a:pt x="117" y="122"/>
                    <a:pt x="116" y="121"/>
                    <a:pt x="114" y="121"/>
                  </a:cubicBezTo>
                  <a:cubicBezTo>
                    <a:pt x="112" y="122"/>
                    <a:pt x="113" y="124"/>
                    <a:pt x="112" y="124"/>
                  </a:cubicBezTo>
                  <a:cubicBezTo>
                    <a:pt x="111" y="125"/>
                    <a:pt x="106" y="124"/>
                    <a:pt x="103" y="126"/>
                  </a:cubicBezTo>
                  <a:cubicBezTo>
                    <a:pt x="102" y="126"/>
                    <a:pt x="102" y="128"/>
                    <a:pt x="101" y="129"/>
                  </a:cubicBezTo>
                  <a:cubicBezTo>
                    <a:pt x="98" y="129"/>
                    <a:pt x="97" y="127"/>
                    <a:pt x="95" y="127"/>
                  </a:cubicBezTo>
                  <a:cubicBezTo>
                    <a:pt x="97" y="125"/>
                    <a:pt x="101" y="124"/>
                    <a:pt x="99" y="118"/>
                  </a:cubicBezTo>
                  <a:cubicBezTo>
                    <a:pt x="102" y="119"/>
                    <a:pt x="102" y="117"/>
                    <a:pt x="102" y="115"/>
                  </a:cubicBezTo>
                  <a:cubicBezTo>
                    <a:pt x="102" y="114"/>
                    <a:pt x="99" y="114"/>
                    <a:pt x="98" y="114"/>
                  </a:cubicBezTo>
                  <a:cubicBezTo>
                    <a:pt x="95" y="116"/>
                    <a:pt x="96" y="118"/>
                    <a:pt x="93" y="120"/>
                  </a:cubicBezTo>
                  <a:cubicBezTo>
                    <a:pt x="92" y="120"/>
                    <a:pt x="92" y="123"/>
                    <a:pt x="90" y="123"/>
                  </a:cubicBezTo>
                  <a:cubicBezTo>
                    <a:pt x="89" y="123"/>
                    <a:pt x="89" y="127"/>
                    <a:pt x="86" y="126"/>
                  </a:cubicBezTo>
                  <a:cubicBezTo>
                    <a:pt x="86" y="128"/>
                    <a:pt x="85" y="128"/>
                    <a:pt x="83" y="129"/>
                  </a:cubicBezTo>
                  <a:cubicBezTo>
                    <a:pt x="83" y="131"/>
                    <a:pt x="83" y="133"/>
                    <a:pt x="83" y="135"/>
                  </a:cubicBezTo>
                  <a:cubicBezTo>
                    <a:pt x="79" y="136"/>
                    <a:pt x="77" y="141"/>
                    <a:pt x="74" y="143"/>
                  </a:cubicBezTo>
                  <a:cubicBezTo>
                    <a:pt x="73" y="144"/>
                    <a:pt x="71" y="143"/>
                    <a:pt x="71" y="143"/>
                  </a:cubicBezTo>
                  <a:cubicBezTo>
                    <a:pt x="70" y="144"/>
                    <a:pt x="71" y="146"/>
                    <a:pt x="71" y="146"/>
                  </a:cubicBezTo>
                  <a:cubicBezTo>
                    <a:pt x="71" y="147"/>
                    <a:pt x="65" y="147"/>
                    <a:pt x="66" y="148"/>
                  </a:cubicBezTo>
                  <a:cubicBezTo>
                    <a:pt x="69" y="150"/>
                    <a:pt x="63" y="149"/>
                    <a:pt x="60" y="152"/>
                  </a:cubicBezTo>
                  <a:cubicBezTo>
                    <a:pt x="60" y="153"/>
                    <a:pt x="58" y="158"/>
                    <a:pt x="58" y="157"/>
                  </a:cubicBezTo>
                  <a:cubicBezTo>
                    <a:pt x="56" y="155"/>
                    <a:pt x="57" y="156"/>
                    <a:pt x="56" y="158"/>
                  </a:cubicBezTo>
                  <a:cubicBezTo>
                    <a:pt x="54" y="158"/>
                    <a:pt x="52" y="158"/>
                    <a:pt x="50" y="158"/>
                  </a:cubicBezTo>
                  <a:cubicBezTo>
                    <a:pt x="47" y="160"/>
                    <a:pt x="53" y="161"/>
                    <a:pt x="46" y="161"/>
                  </a:cubicBezTo>
                  <a:cubicBezTo>
                    <a:pt x="43" y="161"/>
                    <a:pt x="40" y="161"/>
                    <a:pt x="37" y="163"/>
                  </a:cubicBezTo>
                  <a:cubicBezTo>
                    <a:pt x="34" y="164"/>
                    <a:pt x="34" y="168"/>
                    <a:pt x="31" y="166"/>
                  </a:cubicBezTo>
                  <a:cubicBezTo>
                    <a:pt x="31" y="162"/>
                    <a:pt x="35" y="163"/>
                    <a:pt x="38" y="161"/>
                  </a:cubicBezTo>
                  <a:cubicBezTo>
                    <a:pt x="39" y="161"/>
                    <a:pt x="40" y="161"/>
                    <a:pt x="40" y="160"/>
                  </a:cubicBezTo>
                  <a:cubicBezTo>
                    <a:pt x="40" y="158"/>
                    <a:pt x="44" y="159"/>
                    <a:pt x="46" y="158"/>
                  </a:cubicBezTo>
                  <a:cubicBezTo>
                    <a:pt x="48" y="159"/>
                    <a:pt x="46" y="155"/>
                    <a:pt x="47" y="154"/>
                  </a:cubicBezTo>
                  <a:cubicBezTo>
                    <a:pt x="48" y="153"/>
                    <a:pt x="49" y="156"/>
                    <a:pt x="52" y="152"/>
                  </a:cubicBezTo>
                  <a:cubicBezTo>
                    <a:pt x="52" y="152"/>
                    <a:pt x="53" y="153"/>
                    <a:pt x="53" y="151"/>
                  </a:cubicBezTo>
                  <a:cubicBezTo>
                    <a:pt x="53" y="149"/>
                    <a:pt x="57" y="150"/>
                    <a:pt x="59" y="148"/>
                  </a:cubicBezTo>
                  <a:cubicBezTo>
                    <a:pt x="59" y="145"/>
                    <a:pt x="59" y="143"/>
                    <a:pt x="59" y="141"/>
                  </a:cubicBezTo>
                  <a:cubicBezTo>
                    <a:pt x="64" y="145"/>
                    <a:pt x="60" y="136"/>
                    <a:pt x="65" y="138"/>
                  </a:cubicBezTo>
                  <a:cubicBezTo>
                    <a:pt x="65" y="134"/>
                    <a:pt x="58" y="138"/>
                    <a:pt x="60" y="133"/>
                  </a:cubicBezTo>
                  <a:cubicBezTo>
                    <a:pt x="59" y="136"/>
                    <a:pt x="50" y="132"/>
                    <a:pt x="49" y="136"/>
                  </a:cubicBezTo>
                  <a:cubicBezTo>
                    <a:pt x="47" y="137"/>
                    <a:pt x="48" y="134"/>
                    <a:pt x="47" y="133"/>
                  </a:cubicBezTo>
                  <a:cubicBezTo>
                    <a:pt x="45" y="132"/>
                    <a:pt x="41" y="134"/>
                    <a:pt x="38" y="133"/>
                  </a:cubicBezTo>
                  <a:cubicBezTo>
                    <a:pt x="40" y="130"/>
                    <a:pt x="36" y="131"/>
                    <a:pt x="35" y="130"/>
                  </a:cubicBezTo>
                  <a:cubicBezTo>
                    <a:pt x="35" y="129"/>
                    <a:pt x="36" y="128"/>
                    <a:pt x="37" y="129"/>
                  </a:cubicBezTo>
                  <a:cubicBezTo>
                    <a:pt x="34" y="125"/>
                    <a:pt x="32" y="126"/>
                    <a:pt x="29" y="121"/>
                  </a:cubicBezTo>
                  <a:cubicBezTo>
                    <a:pt x="27" y="123"/>
                    <a:pt x="23" y="123"/>
                    <a:pt x="19" y="123"/>
                  </a:cubicBezTo>
                  <a:cubicBezTo>
                    <a:pt x="19" y="121"/>
                    <a:pt x="19" y="120"/>
                    <a:pt x="20" y="120"/>
                  </a:cubicBezTo>
                  <a:cubicBezTo>
                    <a:pt x="19" y="117"/>
                    <a:pt x="14" y="118"/>
                    <a:pt x="16" y="112"/>
                  </a:cubicBezTo>
                  <a:cubicBezTo>
                    <a:pt x="15" y="111"/>
                    <a:pt x="13" y="109"/>
                    <a:pt x="13" y="111"/>
                  </a:cubicBezTo>
                  <a:cubicBezTo>
                    <a:pt x="9" y="111"/>
                    <a:pt x="13" y="106"/>
                    <a:pt x="13" y="105"/>
                  </a:cubicBezTo>
                  <a:cubicBezTo>
                    <a:pt x="13" y="104"/>
                    <a:pt x="13" y="103"/>
                    <a:pt x="13" y="102"/>
                  </a:cubicBezTo>
                  <a:cubicBezTo>
                    <a:pt x="13" y="102"/>
                    <a:pt x="16" y="102"/>
                    <a:pt x="16" y="102"/>
                  </a:cubicBezTo>
                  <a:cubicBezTo>
                    <a:pt x="17" y="101"/>
                    <a:pt x="16" y="99"/>
                    <a:pt x="17" y="98"/>
                  </a:cubicBezTo>
                  <a:cubicBezTo>
                    <a:pt x="21" y="97"/>
                    <a:pt x="26" y="97"/>
                    <a:pt x="29" y="95"/>
                  </a:cubicBezTo>
                  <a:cubicBezTo>
                    <a:pt x="31" y="93"/>
                    <a:pt x="33" y="94"/>
                    <a:pt x="35" y="93"/>
                  </a:cubicBezTo>
                  <a:cubicBezTo>
                    <a:pt x="38" y="92"/>
                    <a:pt x="33" y="89"/>
                    <a:pt x="41" y="90"/>
                  </a:cubicBezTo>
                  <a:cubicBezTo>
                    <a:pt x="40" y="87"/>
                    <a:pt x="40" y="84"/>
                    <a:pt x="38" y="78"/>
                  </a:cubicBezTo>
                  <a:cubicBezTo>
                    <a:pt x="35" y="75"/>
                    <a:pt x="27" y="83"/>
                    <a:pt x="23" y="80"/>
                  </a:cubicBezTo>
                  <a:cubicBezTo>
                    <a:pt x="21" y="77"/>
                    <a:pt x="23" y="81"/>
                    <a:pt x="17" y="81"/>
                  </a:cubicBezTo>
                  <a:cubicBezTo>
                    <a:pt x="16" y="79"/>
                    <a:pt x="11" y="80"/>
                    <a:pt x="7" y="78"/>
                  </a:cubicBezTo>
                  <a:cubicBezTo>
                    <a:pt x="7" y="78"/>
                    <a:pt x="10" y="75"/>
                    <a:pt x="7" y="75"/>
                  </a:cubicBezTo>
                  <a:cubicBezTo>
                    <a:pt x="4" y="75"/>
                    <a:pt x="2" y="74"/>
                    <a:pt x="1" y="69"/>
                  </a:cubicBezTo>
                  <a:cubicBezTo>
                    <a:pt x="10" y="70"/>
                    <a:pt x="0" y="65"/>
                    <a:pt x="10" y="66"/>
                  </a:cubicBezTo>
                  <a:cubicBezTo>
                    <a:pt x="12" y="66"/>
                    <a:pt x="11" y="65"/>
                    <a:pt x="10" y="65"/>
                  </a:cubicBezTo>
                  <a:cubicBezTo>
                    <a:pt x="10" y="62"/>
                    <a:pt x="13" y="65"/>
                    <a:pt x="13" y="65"/>
                  </a:cubicBezTo>
                  <a:cubicBezTo>
                    <a:pt x="16" y="65"/>
                    <a:pt x="16" y="63"/>
                    <a:pt x="19" y="63"/>
                  </a:cubicBezTo>
                  <a:cubicBezTo>
                    <a:pt x="20" y="64"/>
                    <a:pt x="21" y="66"/>
                    <a:pt x="22" y="66"/>
                  </a:cubicBezTo>
                  <a:cubicBezTo>
                    <a:pt x="25" y="67"/>
                    <a:pt x="28" y="65"/>
                    <a:pt x="32" y="66"/>
                  </a:cubicBezTo>
                  <a:cubicBezTo>
                    <a:pt x="35" y="67"/>
                    <a:pt x="34" y="68"/>
                    <a:pt x="37" y="66"/>
                  </a:cubicBezTo>
                  <a:cubicBezTo>
                    <a:pt x="39" y="66"/>
                    <a:pt x="37" y="65"/>
                    <a:pt x="37" y="63"/>
                  </a:cubicBezTo>
                  <a:cubicBezTo>
                    <a:pt x="38" y="64"/>
                    <a:pt x="39" y="63"/>
                    <a:pt x="40" y="62"/>
                  </a:cubicBezTo>
                  <a:cubicBezTo>
                    <a:pt x="40" y="58"/>
                    <a:pt x="33" y="63"/>
                    <a:pt x="35" y="58"/>
                  </a:cubicBezTo>
                  <a:cubicBezTo>
                    <a:pt x="31" y="57"/>
                    <a:pt x="28" y="55"/>
                    <a:pt x="23" y="55"/>
                  </a:cubicBezTo>
                  <a:cubicBezTo>
                    <a:pt x="25" y="52"/>
                    <a:pt x="25" y="52"/>
                    <a:pt x="22" y="50"/>
                  </a:cubicBezTo>
                  <a:cubicBezTo>
                    <a:pt x="21" y="50"/>
                    <a:pt x="21" y="49"/>
                    <a:pt x="20" y="49"/>
                  </a:cubicBezTo>
                  <a:cubicBezTo>
                    <a:pt x="19" y="48"/>
                    <a:pt x="16" y="48"/>
                    <a:pt x="15" y="47"/>
                  </a:cubicBezTo>
                  <a:cubicBezTo>
                    <a:pt x="15" y="47"/>
                    <a:pt x="17" y="42"/>
                    <a:pt x="15" y="43"/>
                  </a:cubicBezTo>
                  <a:cubicBezTo>
                    <a:pt x="14" y="43"/>
                    <a:pt x="15" y="44"/>
                    <a:pt x="13" y="44"/>
                  </a:cubicBezTo>
                  <a:cubicBezTo>
                    <a:pt x="12" y="44"/>
                    <a:pt x="11" y="42"/>
                    <a:pt x="9" y="43"/>
                  </a:cubicBezTo>
                  <a:cubicBezTo>
                    <a:pt x="12" y="39"/>
                    <a:pt x="18" y="37"/>
                    <a:pt x="23" y="35"/>
                  </a:cubicBezTo>
                  <a:cubicBezTo>
                    <a:pt x="22" y="30"/>
                    <a:pt x="28" y="30"/>
                    <a:pt x="29" y="28"/>
                  </a:cubicBezTo>
                  <a:cubicBezTo>
                    <a:pt x="31" y="26"/>
                    <a:pt x="29" y="23"/>
                    <a:pt x="31" y="22"/>
                  </a:cubicBezTo>
                  <a:cubicBezTo>
                    <a:pt x="34" y="26"/>
                    <a:pt x="35" y="23"/>
                    <a:pt x="41" y="23"/>
                  </a:cubicBezTo>
                  <a:cubicBezTo>
                    <a:pt x="44" y="19"/>
                    <a:pt x="49" y="16"/>
                    <a:pt x="58" y="17"/>
                  </a:cubicBezTo>
                  <a:cubicBezTo>
                    <a:pt x="59" y="18"/>
                    <a:pt x="58" y="15"/>
                    <a:pt x="59" y="15"/>
                  </a:cubicBezTo>
                  <a:cubicBezTo>
                    <a:pt x="62" y="13"/>
                    <a:pt x="67" y="16"/>
                    <a:pt x="68" y="12"/>
                  </a:cubicBezTo>
                  <a:cubicBezTo>
                    <a:pt x="70" y="11"/>
                    <a:pt x="70" y="14"/>
                    <a:pt x="71" y="15"/>
                  </a:cubicBezTo>
                  <a:cubicBezTo>
                    <a:pt x="73" y="15"/>
                    <a:pt x="76" y="14"/>
                    <a:pt x="75" y="17"/>
                  </a:cubicBezTo>
                  <a:cubicBezTo>
                    <a:pt x="82" y="17"/>
                    <a:pt x="88" y="17"/>
                    <a:pt x="95" y="17"/>
                  </a:cubicBezTo>
                  <a:cubicBezTo>
                    <a:pt x="88" y="24"/>
                    <a:pt x="104" y="15"/>
                    <a:pt x="99" y="22"/>
                  </a:cubicBezTo>
                  <a:cubicBezTo>
                    <a:pt x="102" y="22"/>
                    <a:pt x="105" y="22"/>
                    <a:pt x="105" y="19"/>
                  </a:cubicBezTo>
                  <a:cubicBezTo>
                    <a:pt x="108" y="22"/>
                    <a:pt x="114" y="21"/>
                    <a:pt x="118" y="22"/>
                  </a:cubicBezTo>
                  <a:cubicBezTo>
                    <a:pt x="119" y="22"/>
                    <a:pt x="118" y="23"/>
                    <a:pt x="120" y="23"/>
                  </a:cubicBezTo>
                  <a:cubicBezTo>
                    <a:pt x="121" y="23"/>
                    <a:pt x="121" y="25"/>
                    <a:pt x="123" y="25"/>
                  </a:cubicBezTo>
                  <a:cubicBezTo>
                    <a:pt x="126" y="25"/>
                    <a:pt x="128" y="22"/>
                    <a:pt x="130" y="25"/>
                  </a:cubicBezTo>
                  <a:cubicBezTo>
                    <a:pt x="131" y="26"/>
                    <a:pt x="147" y="25"/>
                    <a:pt x="149" y="26"/>
                  </a:cubicBezTo>
                  <a:cubicBezTo>
                    <a:pt x="151" y="28"/>
                    <a:pt x="160" y="29"/>
                    <a:pt x="166" y="29"/>
                  </a:cubicBezTo>
                  <a:cubicBezTo>
                    <a:pt x="167" y="31"/>
                    <a:pt x="170" y="32"/>
                    <a:pt x="170" y="35"/>
                  </a:cubicBezTo>
                  <a:cubicBezTo>
                    <a:pt x="175" y="36"/>
                    <a:pt x="177" y="39"/>
                    <a:pt x="182" y="37"/>
                  </a:cubicBezTo>
                  <a:cubicBezTo>
                    <a:pt x="182" y="41"/>
                    <a:pt x="189" y="39"/>
                    <a:pt x="194" y="40"/>
                  </a:cubicBezTo>
                  <a:cubicBezTo>
                    <a:pt x="194" y="38"/>
                    <a:pt x="192" y="39"/>
                    <a:pt x="191" y="38"/>
                  </a:cubicBezTo>
                  <a:cubicBezTo>
                    <a:pt x="194" y="35"/>
                    <a:pt x="197" y="32"/>
                    <a:pt x="203" y="31"/>
                  </a:cubicBezTo>
                  <a:cubicBezTo>
                    <a:pt x="202" y="33"/>
                    <a:pt x="204" y="34"/>
                    <a:pt x="204" y="32"/>
                  </a:cubicBezTo>
                  <a:cubicBezTo>
                    <a:pt x="206" y="33"/>
                    <a:pt x="205" y="35"/>
                    <a:pt x="207" y="35"/>
                  </a:cubicBezTo>
                  <a:cubicBezTo>
                    <a:pt x="210" y="36"/>
                    <a:pt x="210" y="33"/>
                    <a:pt x="210" y="31"/>
                  </a:cubicBezTo>
                  <a:cubicBezTo>
                    <a:pt x="213" y="30"/>
                    <a:pt x="214" y="32"/>
                    <a:pt x="216" y="32"/>
                  </a:cubicBezTo>
                  <a:cubicBezTo>
                    <a:pt x="218" y="31"/>
                    <a:pt x="216" y="29"/>
                    <a:pt x="219" y="26"/>
                  </a:cubicBezTo>
                  <a:cubicBezTo>
                    <a:pt x="222" y="26"/>
                    <a:pt x="223" y="29"/>
                    <a:pt x="224" y="26"/>
                  </a:cubicBezTo>
                  <a:cubicBezTo>
                    <a:pt x="226" y="27"/>
                    <a:pt x="224" y="30"/>
                    <a:pt x="222" y="29"/>
                  </a:cubicBezTo>
                  <a:cubicBezTo>
                    <a:pt x="224" y="34"/>
                    <a:pt x="234" y="25"/>
                    <a:pt x="237" y="31"/>
                  </a:cubicBezTo>
                  <a:cubicBezTo>
                    <a:pt x="241" y="31"/>
                    <a:pt x="233" y="27"/>
                    <a:pt x="238" y="26"/>
                  </a:cubicBezTo>
                  <a:cubicBezTo>
                    <a:pt x="239" y="25"/>
                    <a:pt x="240" y="23"/>
                    <a:pt x="243" y="23"/>
                  </a:cubicBezTo>
                  <a:cubicBezTo>
                    <a:pt x="243" y="25"/>
                    <a:pt x="243" y="26"/>
                    <a:pt x="243" y="28"/>
                  </a:cubicBezTo>
                  <a:cubicBezTo>
                    <a:pt x="246" y="24"/>
                    <a:pt x="247" y="30"/>
                    <a:pt x="250" y="31"/>
                  </a:cubicBezTo>
                  <a:cubicBezTo>
                    <a:pt x="254" y="31"/>
                    <a:pt x="258" y="30"/>
                    <a:pt x="259" y="28"/>
                  </a:cubicBezTo>
                  <a:cubicBezTo>
                    <a:pt x="261" y="29"/>
                    <a:pt x="265" y="29"/>
                    <a:pt x="264" y="34"/>
                  </a:cubicBezTo>
                  <a:cubicBezTo>
                    <a:pt x="267" y="33"/>
                    <a:pt x="270" y="32"/>
                    <a:pt x="271" y="28"/>
                  </a:cubicBezTo>
                  <a:cubicBezTo>
                    <a:pt x="275" y="30"/>
                    <a:pt x="277" y="27"/>
                    <a:pt x="280" y="31"/>
                  </a:cubicBezTo>
                  <a:cubicBezTo>
                    <a:pt x="283" y="31"/>
                    <a:pt x="287" y="31"/>
                    <a:pt x="290" y="31"/>
                  </a:cubicBezTo>
                  <a:cubicBezTo>
                    <a:pt x="290" y="31"/>
                    <a:pt x="288" y="33"/>
                    <a:pt x="289" y="34"/>
                  </a:cubicBezTo>
                  <a:cubicBezTo>
                    <a:pt x="288" y="34"/>
                    <a:pt x="293" y="35"/>
                    <a:pt x="292" y="35"/>
                  </a:cubicBezTo>
                  <a:cubicBezTo>
                    <a:pt x="293" y="35"/>
                    <a:pt x="294" y="33"/>
                    <a:pt x="296" y="34"/>
                  </a:cubicBezTo>
                  <a:cubicBezTo>
                    <a:pt x="296" y="34"/>
                    <a:pt x="296" y="37"/>
                    <a:pt x="296" y="37"/>
                  </a:cubicBezTo>
                  <a:cubicBezTo>
                    <a:pt x="300" y="39"/>
                    <a:pt x="306" y="35"/>
                    <a:pt x="311" y="37"/>
                  </a:cubicBezTo>
                  <a:cubicBezTo>
                    <a:pt x="311" y="39"/>
                    <a:pt x="314" y="38"/>
                    <a:pt x="315" y="38"/>
                  </a:cubicBezTo>
                  <a:cubicBezTo>
                    <a:pt x="313" y="43"/>
                    <a:pt x="320" y="39"/>
                    <a:pt x="320" y="43"/>
                  </a:cubicBezTo>
                  <a:cubicBezTo>
                    <a:pt x="321" y="46"/>
                    <a:pt x="317" y="45"/>
                    <a:pt x="317" y="47"/>
                  </a:cubicBezTo>
                  <a:cubicBezTo>
                    <a:pt x="316" y="50"/>
                    <a:pt x="318" y="50"/>
                    <a:pt x="318" y="52"/>
                  </a:cubicBezTo>
                  <a:cubicBezTo>
                    <a:pt x="334" y="50"/>
                    <a:pt x="348" y="50"/>
                    <a:pt x="360" y="55"/>
                  </a:cubicBezTo>
                  <a:cubicBezTo>
                    <a:pt x="359" y="56"/>
                    <a:pt x="358" y="57"/>
                    <a:pt x="358" y="59"/>
                  </a:cubicBezTo>
                  <a:cubicBezTo>
                    <a:pt x="361" y="59"/>
                    <a:pt x="362" y="57"/>
                    <a:pt x="364" y="58"/>
                  </a:cubicBezTo>
                  <a:cubicBezTo>
                    <a:pt x="363" y="52"/>
                    <a:pt x="364" y="54"/>
                    <a:pt x="363" y="49"/>
                  </a:cubicBezTo>
                  <a:cubicBezTo>
                    <a:pt x="364" y="46"/>
                    <a:pt x="375" y="46"/>
                    <a:pt x="372" y="44"/>
                  </a:cubicBezTo>
                  <a:cubicBezTo>
                    <a:pt x="373" y="42"/>
                    <a:pt x="374" y="44"/>
                    <a:pt x="376" y="44"/>
                  </a:cubicBezTo>
                  <a:cubicBezTo>
                    <a:pt x="377" y="46"/>
                    <a:pt x="379" y="45"/>
                    <a:pt x="379" y="47"/>
                  </a:cubicBezTo>
                  <a:cubicBezTo>
                    <a:pt x="385" y="48"/>
                    <a:pt x="389" y="46"/>
                    <a:pt x="394" y="47"/>
                  </a:cubicBezTo>
                  <a:cubicBezTo>
                    <a:pt x="394" y="47"/>
                    <a:pt x="394" y="49"/>
                    <a:pt x="395" y="49"/>
                  </a:cubicBezTo>
                  <a:cubicBezTo>
                    <a:pt x="397" y="49"/>
                    <a:pt x="397" y="50"/>
                    <a:pt x="398" y="50"/>
                  </a:cubicBezTo>
                  <a:cubicBezTo>
                    <a:pt x="404" y="50"/>
                    <a:pt x="409" y="47"/>
                    <a:pt x="416" y="49"/>
                  </a:cubicBezTo>
                  <a:cubicBezTo>
                    <a:pt x="420" y="45"/>
                    <a:pt x="419" y="43"/>
                    <a:pt x="421" y="40"/>
                  </a:cubicBezTo>
                  <a:cubicBezTo>
                    <a:pt x="420" y="35"/>
                    <a:pt x="416" y="37"/>
                    <a:pt x="415" y="35"/>
                  </a:cubicBezTo>
                  <a:cubicBezTo>
                    <a:pt x="416" y="28"/>
                    <a:pt x="429" y="31"/>
                    <a:pt x="432" y="34"/>
                  </a:cubicBezTo>
                  <a:cubicBezTo>
                    <a:pt x="432" y="36"/>
                    <a:pt x="431" y="37"/>
                    <a:pt x="428" y="37"/>
                  </a:cubicBezTo>
                  <a:cubicBezTo>
                    <a:pt x="431" y="40"/>
                    <a:pt x="428" y="41"/>
                    <a:pt x="427" y="43"/>
                  </a:cubicBezTo>
                  <a:cubicBezTo>
                    <a:pt x="426" y="46"/>
                    <a:pt x="429" y="46"/>
                    <a:pt x="431" y="46"/>
                  </a:cubicBezTo>
                  <a:cubicBezTo>
                    <a:pt x="429" y="50"/>
                    <a:pt x="432" y="51"/>
                    <a:pt x="429" y="55"/>
                  </a:cubicBezTo>
                  <a:cubicBezTo>
                    <a:pt x="434" y="57"/>
                    <a:pt x="437" y="47"/>
                    <a:pt x="435" y="49"/>
                  </a:cubicBezTo>
                  <a:cubicBezTo>
                    <a:pt x="436" y="48"/>
                    <a:pt x="440" y="52"/>
                    <a:pt x="438" y="46"/>
                  </a:cubicBezTo>
                  <a:cubicBezTo>
                    <a:pt x="445" y="47"/>
                    <a:pt x="443" y="40"/>
                    <a:pt x="447" y="38"/>
                  </a:cubicBezTo>
                  <a:cubicBezTo>
                    <a:pt x="445" y="34"/>
                    <a:pt x="443" y="31"/>
                    <a:pt x="437" y="31"/>
                  </a:cubicBezTo>
                  <a:cubicBezTo>
                    <a:pt x="440" y="29"/>
                    <a:pt x="434" y="25"/>
                    <a:pt x="429" y="23"/>
                  </a:cubicBezTo>
                  <a:cubicBezTo>
                    <a:pt x="430" y="21"/>
                    <a:pt x="430" y="19"/>
                    <a:pt x="428" y="19"/>
                  </a:cubicBezTo>
                  <a:cubicBezTo>
                    <a:pt x="428" y="16"/>
                    <a:pt x="432" y="14"/>
                    <a:pt x="432" y="12"/>
                  </a:cubicBezTo>
                  <a:cubicBezTo>
                    <a:pt x="433" y="11"/>
                    <a:pt x="436" y="9"/>
                    <a:pt x="435" y="9"/>
                  </a:cubicBezTo>
                  <a:cubicBezTo>
                    <a:pt x="431" y="5"/>
                    <a:pt x="441" y="10"/>
                    <a:pt x="437" y="6"/>
                  </a:cubicBezTo>
                  <a:cubicBezTo>
                    <a:pt x="437" y="0"/>
                    <a:pt x="441" y="7"/>
                    <a:pt x="441" y="7"/>
                  </a:cubicBezTo>
                  <a:cubicBezTo>
                    <a:pt x="443" y="8"/>
                    <a:pt x="446" y="6"/>
                    <a:pt x="447" y="7"/>
                  </a:cubicBezTo>
                  <a:cubicBezTo>
                    <a:pt x="448" y="7"/>
                    <a:pt x="445" y="9"/>
                    <a:pt x="446" y="10"/>
                  </a:cubicBezTo>
                  <a:cubicBezTo>
                    <a:pt x="446" y="11"/>
                    <a:pt x="450" y="9"/>
                    <a:pt x="450" y="10"/>
                  </a:cubicBezTo>
                  <a:cubicBezTo>
                    <a:pt x="451" y="11"/>
                    <a:pt x="450" y="14"/>
                    <a:pt x="450" y="15"/>
                  </a:cubicBezTo>
                  <a:cubicBezTo>
                    <a:pt x="451" y="15"/>
                    <a:pt x="453" y="14"/>
                    <a:pt x="453" y="15"/>
                  </a:cubicBezTo>
                  <a:cubicBezTo>
                    <a:pt x="455" y="18"/>
                    <a:pt x="451" y="17"/>
                    <a:pt x="453" y="20"/>
                  </a:cubicBezTo>
                  <a:cubicBezTo>
                    <a:pt x="454" y="21"/>
                    <a:pt x="455" y="22"/>
                    <a:pt x="455" y="23"/>
                  </a:cubicBezTo>
                  <a:cubicBezTo>
                    <a:pt x="455" y="23"/>
                    <a:pt x="453" y="24"/>
                    <a:pt x="453" y="25"/>
                  </a:cubicBezTo>
                  <a:cubicBezTo>
                    <a:pt x="453" y="27"/>
                    <a:pt x="452" y="27"/>
                    <a:pt x="452" y="29"/>
                  </a:cubicBezTo>
                  <a:cubicBezTo>
                    <a:pt x="451" y="32"/>
                    <a:pt x="461" y="32"/>
                    <a:pt x="459" y="28"/>
                  </a:cubicBezTo>
                  <a:cubicBezTo>
                    <a:pt x="462" y="28"/>
                    <a:pt x="461" y="32"/>
                    <a:pt x="465" y="31"/>
                  </a:cubicBezTo>
                  <a:cubicBezTo>
                    <a:pt x="462" y="34"/>
                    <a:pt x="466" y="34"/>
                    <a:pt x="465" y="38"/>
                  </a:cubicBezTo>
                  <a:cubicBezTo>
                    <a:pt x="472" y="39"/>
                    <a:pt x="470" y="34"/>
                    <a:pt x="475" y="37"/>
                  </a:cubicBezTo>
                  <a:cubicBezTo>
                    <a:pt x="477" y="37"/>
                    <a:pt x="477" y="36"/>
                    <a:pt x="477" y="35"/>
                  </a:cubicBezTo>
                  <a:cubicBezTo>
                    <a:pt x="480" y="36"/>
                    <a:pt x="475" y="37"/>
                    <a:pt x="478" y="40"/>
                  </a:cubicBezTo>
                  <a:cubicBezTo>
                    <a:pt x="478" y="40"/>
                    <a:pt x="481" y="41"/>
                    <a:pt x="481" y="41"/>
                  </a:cubicBezTo>
                  <a:cubicBezTo>
                    <a:pt x="482" y="44"/>
                    <a:pt x="476" y="46"/>
                    <a:pt x="478" y="50"/>
                  </a:cubicBezTo>
                  <a:close/>
                  <a:moveTo>
                    <a:pt x="302" y="66"/>
                  </a:moveTo>
                  <a:cubicBezTo>
                    <a:pt x="301" y="64"/>
                    <a:pt x="304" y="63"/>
                    <a:pt x="302" y="62"/>
                  </a:cubicBezTo>
                  <a:cubicBezTo>
                    <a:pt x="302" y="63"/>
                    <a:pt x="302" y="64"/>
                    <a:pt x="301" y="63"/>
                  </a:cubicBezTo>
                  <a:cubicBezTo>
                    <a:pt x="300" y="62"/>
                    <a:pt x="301" y="59"/>
                    <a:pt x="299" y="59"/>
                  </a:cubicBezTo>
                  <a:cubicBezTo>
                    <a:pt x="297" y="61"/>
                    <a:pt x="290" y="66"/>
                    <a:pt x="287" y="62"/>
                  </a:cubicBezTo>
                  <a:cubicBezTo>
                    <a:pt x="287" y="58"/>
                    <a:pt x="294" y="63"/>
                    <a:pt x="292" y="58"/>
                  </a:cubicBezTo>
                  <a:cubicBezTo>
                    <a:pt x="291" y="57"/>
                    <a:pt x="289" y="57"/>
                    <a:pt x="289" y="56"/>
                  </a:cubicBezTo>
                  <a:cubicBezTo>
                    <a:pt x="286" y="55"/>
                    <a:pt x="285" y="58"/>
                    <a:pt x="283" y="59"/>
                  </a:cubicBezTo>
                  <a:cubicBezTo>
                    <a:pt x="280" y="60"/>
                    <a:pt x="276" y="60"/>
                    <a:pt x="272" y="60"/>
                  </a:cubicBezTo>
                  <a:cubicBezTo>
                    <a:pt x="272" y="61"/>
                    <a:pt x="272" y="62"/>
                    <a:pt x="271" y="62"/>
                  </a:cubicBezTo>
                  <a:cubicBezTo>
                    <a:pt x="266" y="63"/>
                    <a:pt x="261" y="64"/>
                    <a:pt x="256" y="63"/>
                  </a:cubicBezTo>
                  <a:cubicBezTo>
                    <a:pt x="257" y="66"/>
                    <a:pt x="254" y="67"/>
                    <a:pt x="256" y="68"/>
                  </a:cubicBezTo>
                  <a:cubicBezTo>
                    <a:pt x="256" y="66"/>
                    <a:pt x="258" y="67"/>
                    <a:pt x="258" y="69"/>
                  </a:cubicBezTo>
                  <a:cubicBezTo>
                    <a:pt x="264" y="70"/>
                    <a:pt x="274" y="64"/>
                    <a:pt x="275" y="69"/>
                  </a:cubicBezTo>
                  <a:cubicBezTo>
                    <a:pt x="272" y="66"/>
                    <a:pt x="274" y="70"/>
                    <a:pt x="271" y="71"/>
                  </a:cubicBezTo>
                  <a:cubicBezTo>
                    <a:pt x="268" y="71"/>
                    <a:pt x="266" y="72"/>
                    <a:pt x="265" y="74"/>
                  </a:cubicBezTo>
                  <a:cubicBezTo>
                    <a:pt x="273" y="75"/>
                    <a:pt x="277" y="72"/>
                    <a:pt x="284" y="72"/>
                  </a:cubicBezTo>
                  <a:cubicBezTo>
                    <a:pt x="285" y="74"/>
                    <a:pt x="284" y="77"/>
                    <a:pt x="286" y="77"/>
                  </a:cubicBezTo>
                  <a:cubicBezTo>
                    <a:pt x="286" y="75"/>
                    <a:pt x="288" y="75"/>
                    <a:pt x="290" y="75"/>
                  </a:cubicBezTo>
                  <a:cubicBezTo>
                    <a:pt x="290" y="73"/>
                    <a:pt x="291" y="70"/>
                    <a:pt x="293" y="69"/>
                  </a:cubicBezTo>
                  <a:cubicBezTo>
                    <a:pt x="296" y="67"/>
                    <a:pt x="295" y="69"/>
                    <a:pt x="299" y="69"/>
                  </a:cubicBezTo>
                  <a:cubicBezTo>
                    <a:pt x="299" y="68"/>
                    <a:pt x="300" y="66"/>
                    <a:pt x="302" y="66"/>
                  </a:cubicBezTo>
                  <a:close/>
                  <a:moveTo>
                    <a:pt x="312" y="117"/>
                  </a:moveTo>
                  <a:cubicBezTo>
                    <a:pt x="313" y="113"/>
                    <a:pt x="318" y="114"/>
                    <a:pt x="320" y="112"/>
                  </a:cubicBezTo>
                  <a:cubicBezTo>
                    <a:pt x="320" y="112"/>
                    <a:pt x="322" y="113"/>
                    <a:pt x="323" y="112"/>
                  </a:cubicBezTo>
                  <a:cubicBezTo>
                    <a:pt x="325" y="111"/>
                    <a:pt x="328" y="112"/>
                    <a:pt x="330" y="111"/>
                  </a:cubicBezTo>
                  <a:cubicBezTo>
                    <a:pt x="331" y="111"/>
                    <a:pt x="331" y="108"/>
                    <a:pt x="332" y="108"/>
                  </a:cubicBezTo>
                  <a:cubicBezTo>
                    <a:pt x="336" y="105"/>
                    <a:pt x="339" y="109"/>
                    <a:pt x="339" y="106"/>
                  </a:cubicBezTo>
                  <a:cubicBezTo>
                    <a:pt x="338" y="106"/>
                    <a:pt x="337" y="105"/>
                    <a:pt x="339" y="105"/>
                  </a:cubicBezTo>
                  <a:cubicBezTo>
                    <a:pt x="342" y="105"/>
                    <a:pt x="342" y="103"/>
                    <a:pt x="344" y="105"/>
                  </a:cubicBezTo>
                  <a:cubicBezTo>
                    <a:pt x="344" y="106"/>
                    <a:pt x="345" y="103"/>
                    <a:pt x="345" y="103"/>
                  </a:cubicBezTo>
                  <a:cubicBezTo>
                    <a:pt x="342" y="104"/>
                    <a:pt x="346" y="100"/>
                    <a:pt x="348" y="103"/>
                  </a:cubicBezTo>
                  <a:cubicBezTo>
                    <a:pt x="349" y="101"/>
                    <a:pt x="351" y="100"/>
                    <a:pt x="351" y="96"/>
                  </a:cubicBezTo>
                  <a:cubicBezTo>
                    <a:pt x="345" y="95"/>
                    <a:pt x="345" y="99"/>
                    <a:pt x="339" y="98"/>
                  </a:cubicBezTo>
                  <a:cubicBezTo>
                    <a:pt x="339" y="100"/>
                    <a:pt x="338" y="101"/>
                    <a:pt x="336" y="102"/>
                  </a:cubicBezTo>
                  <a:cubicBezTo>
                    <a:pt x="331" y="104"/>
                    <a:pt x="333" y="101"/>
                    <a:pt x="329" y="102"/>
                  </a:cubicBezTo>
                  <a:cubicBezTo>
                    <a:pt x="328" y="102"/>
                    <a:pt x="328" y="104"/>
                    <a:pt x="326" y="103"/>
                  </a:cubicBezTo>
                  <a:cubicBezTo>
                    <a:pt x="324" y="103"/>
                    <a:pt x="323" y="101"/>
                    <a:pt x="320" y="102"/>
                  </a:cubicBezTo>
                  <a:cubicBezTo>
                    <a:pt x="320" y="101"/>
                    <a:pt x="320" y="99"/>
                    <a:pt x="318" y="99"/>
                  </a:cubicBezTo>
                  <a:cubicBezTo>
                    <a:pt x="318" y="101"/>
                    <a:pt x="318" y="102"/>
                    <a:pt x="317" y="103"/>
                  </a:cubicBezTo>
                  <a:cubicBezTo>
                    <a:pt x="317" y="105"/>
                    <a:pt x="319" y="105"/>
                    <a:pt x="320" y="106"/>
                  </a:cubicBezTo>
                  <a:cubicBezTo>
                    <a:pt x="315" y="105"/>
                    <a:pt x="315" y="108"/>
                    <a:pt x="314" y="109"/>
                  </a:cubicBezTo>
                  <a:cubicBezTo>
                    <a:pt x="312" y="111"/>
                    <a:pt x="308" y="110"/>
                    <a:pt x="308" y="112"/>
                  </a:cubicBezTo>
                  <a:cubicBezTo>
                    <a:pt x="308" y="116"/>
                    <a:pt x="301" y="112"/>
                    <a:pt x="304" y="117"/>
                  </a:cubicBezTo>
                  <a:cubicBezTo>
                    <a:pt x="306" y="117"/>
                    <a:pt x="309" y="117"/>
                    <a:pt x="312" y="117"/>
                  </a:cubicBezTo>
                  <a:close/>
                  <a:moveTo>
                    <a:pt x="421" y="175"/>
                  </a:moveTo>
                  <a:cubicBezTo>
                    <a:pt x="419" y="175"/>
                    <a:pt x="420" y="176"/>
                    <a:pt x="419" y="176"/>
                  </a:cubicBezTo>
                  <a:cubicBezTo>
                    <a:pt x="419" y="176"/>
                    <a:pt x="415" y="177"/>
                    <a:pt x="415" y="178"/>
                  </a:cubicBezTo>
                  <a:cubicBezTo>
                    <a:pt x="414" y="179"/>
                    <a:pt x="416" y="183"/>
                    <a:pt x="413" y="183"/>
                  </a:cubicBezTo>
                  <a:cubicBezTo>
                    <a:pt x="413" y="182"/>
                    <a:pt x="413" y="179"/>
                    <a:pt x="412" y="179"/>
                  </a:cubicBezTo>
                  <a:cubicBezTo>
                    <a:pt x="412" y="181"/>
                    <a:pt x="412" y="183"/>
                    <a:pt x="412" y="185"/>
                  </a:cubicBezTo>
                  <a:cubicBezTo>
                    <a:pt x="414" y="185"/>
                    <a:pt x="417" y="185"/>
                    <a:pt x="419" y="185"/>
                  </a:cubicBezTo>
                  <a:cubicBezTo>
                    <a:pt x="418" y="187"/>
                    <a:pt x="422" y="189"/>
                    <a:pt x="422" y="191"/>
                  </a:cubicBezTo>
                  <a:cubicBezTo>
                    <a:pt x="424" y="196"/>
                    <a:pt x="424" y="194"/>
                    <a:pt x="427" y="197"/>
                  </a:cubicBezTo>
                  <a:cubicBezTo>
                    <a:pt x="425" y="197"/>
                    <a:pt x="423" y="197"/>
                    <a:pt x="424" y="200"/>
                  </a:cubicBezTo>
                  <a:cubicBezTo>
                    <a:pt x="424" y="202"/>
                    <a:pt x="425" y="202"/>
                    <a:pt x="425" y="204"/>
                  </a:cubicBezTo>
                  <a:cubicBezTo>
                    <a:pt x="427" y="204"/>
                    <a:pt x="429" y="204"/>
                    <a:pt x="431" y="204"/>
                  </a:cubicBezTo>
                  <a:cubicBezTo>
                    <a:pt x="433" y="202"/>
                    <a:pt x="433" y="199"/>
                    <a:pt x="432" y="195"/>
                  </a:cubicBezTo>
                  <a:cubicBezTo>
                    <a:pt x="431" y="195"/>
                    <a:pt x="429" y="194"/>
                    <a:pt x="428" y="192"/>
                  </a:cubicBezTo>
                  <a:cubicBezTo>
                    <a:pt x="431" y="184"/>
                    <a:pt x="428" y="189"/>
                    <a:pt x="427" y="186"/>
                  </a:cubicBezTo>
                  <a:cubicBezTo>
                    <a:pt x="425" y="184"/>
                    <a:pt x="425" y="178"/>
                    <a:pt x="424" y="175"/>
                  </a:cubicBezTo>
                  <a:cubicBezTo>
                    <a:pt x="423" y="175"/>
                    <a:pt x="422" y="174"/>
                    <a:pt x="421" y="175"/>
                  </a:cubicBezTo>
                  <a:close/>
                  <a:moveTo>
                    <a:pt x="478" y="221"/>
                  </a:moveTo>
                  <a:cubicBezTo>
                    <a:pt x="474" y="219"/>
                    <a:pt x="475" y="223"/>
                    <a:pt x="472" y="224"/>
                  </a:cubicBezTo>
                  <a:cubicBezTo>
                    <a:pt x="472" y="222"/>
                    <a:pt x="471" y="222"/>
                    <a:pt x="470" y="222"/>
                  </a:cubicBezTo>
                  <a:cubicBezTo>
                    <a:pt x="470" y="227"/>
                    <a:pt x="464" y="225"/>
                    <a:pt x="462" y="226"/>
                  </a:cubicBezTo>
                  <a:cubicBezTo>
                    <a:pt x="461" y="228"/>
                    <a:pt x="462" y="228"/>
                    <a:pt x="461" y="229"/>
                  </a:cubicBezTo>
                  <a:cubicBezTo>
                    <a:pt x="460" y="230"/>
                    <a:pt x="458" y="229"/>
                    <a:pt x="458" y="231"/>
                  </a:cubicBezTo>
                  <a:cubicBezTo>
                    <a:pt x="460" y="232"/>
                    <a:pt x="457" y="233"/>
                    <a:pt x="458" y="235"/>
                  </a:cubicBezTo>
                  <a:cubicBezTo>
                    <a:pt x="461" y="238"/>
                    <a:pt x="461" y="233"/>
                    <a:pt x="464" y="232"/>
                  </a:cubicBezTo>
                  <a:cubicBezTo>
                    <a:pt x="466" y="232"/>
                    <a:pt x="469" y="233"/>
                    <a:pt x="472" y="232"/>
                  </a:cubicBezTo>
                  <a:cubicBezTo>
                    <a:pt x="474" y="232"/>
                    <a:pt x="475" y="231"/>
                    <a:pt x="477" y="231"/>
                  </a:cubicBezTo>
                  <a:cubicBezTo>
                    <a:pt x="480" y="231"/>
                    <a:pt x="485" y="232"/>
                    <a:pt x="486" y="234"/>
                  </a:cubicBezTo>
                  <a:cubicBezTo>
                    <a:pt x="485" y="234"/>
                    <a:pt x="483" y="234"/>
                    <a:pt x="483" y="235"/>
                  </a:cubicBezTo>
                  <a:cubicBezTo>
                    <a:pt x="484" y="234"/>
                    <a:pt x="484" y="237"/>
                    <a:pt x="484" y="237"/>
                  </a:cubicBezTo>
                  <a:cubicBezTo>
                    <a:pt x="485" y="237"/>
                    <a:pt x="486" y="235"/>
                    <a:pt x="486" y="235"/>
                  </a:cubicBezTo>
                  <a:cubicBezTo>
                    <a:pt x="492" y="236"/>
                    <a:pt x="489" y="236"/>
                    <a:pt x="493" y="234"/>
                  </a:cubicBezTo>
                  <a:cubicBezTo>
                    <a:pt x="498" y="231"/>
                    <a:pt x="501" y="236"/>
                    <a:pt x="504" y="232"/>
                  </a:cubicBezTo>
                  <a:cubicBezTo>
                    <a:pt x="500" y="232"/>
                    <a:pt x="504" y="226"/>
                    <a:pt x="501" y="229"/>
                  </a:cubicBezTo>
                  <a:cubicBezTo>
                    <a:pt x="498" y="232"/>
                    <a:pt x="498" y="224"/>
                    <a:pt x="498" y="224"/>
                  </a:cubicBezTo>
                  <a:cubicBezTo>
                    <a:pt x="497" y="223"/>
                    <a:pt x="493" y="224"/>
                    <a:pt x="495" y="221"/>
                  </a:cubicBezTo>
                  <a:cubicBezTo>
                    <a:pt x="492" y="221"/>
                    <a:pt x="490" y="221"/>
                    <a:pt x="487" y="221"/>
                  </a:cubicBezTo>
                  <a:cubicBezTo>
                    <a:pt x="488" y="218"/>
                    <a:pt x="489" y="218"/>
                    <a:pt x="487" y="216"/>
                  </a:cubicBezTo>
                  <a:cubicBezTo>
                    <a:pt x="483" y="218"/>
                    <a:pt x="484" y="216"/>
                    <a:pt x="478" y="216"/>
                  </a:cubicBezTo>
                  <a:cubicBezTo>
                    <a:pt x="478" y="218"/>
                    <a:pt x="477" y="219"/>
                    <a:pt x="478" y="221"/>
                  </a:cubicBezTo>
                  <a:close/>
                  <a:moveTo>
                    <a:pt x="518" y="258"/>
                  </a:moveTo>
                  <a:cubicBezTo>
                    <a:pt x="518" y="258"/>
                    <a:pt x="517" y="257"/>
                    <a:pt x="517" y="256"/>
                  </a:cubicBezTo>
                  <a:cubicBezTo>
                    <a:pt x="523" y="257"/>
                    <a:pt x="517" y="246"/>
                    <a:pt x="523" y="247"/>
                  </a:cubicBezTo>
                  <a:cubicBezTo>
                    <a:pt x="526" y="250"/>
                    <a:pt x="527" y="246"/>
                    <a:pt x="532" y="247"/>
                  </a:cubicBezTo>
                  <a:cubicBezTo>
                    <a:pt x="529" y="238"/>
                    <a:pt x="519" y="237"/>
                    <a:pt x="510" y="238"/>
                  </a:cubicBezTo>
                  <a:cubicBezTo>
                    <a:pt x="508" y="238"/>
                    <a:pt x="508" y="237"/>
                    <a:pt x="508" y="235"/>
                  </a:cubicBezTo>
                  <a:cubicBezTo>
                    <a:pt x="505" y="234"/>
                    <a:pt x="504" y="238"/>
                    <a:pt x="501" y="238"/>
                  </a:cubicBezTo>
                  <a:cubicBezTo>
                    <a:pt x="499" y="238"/>
                    <a:pt x="499" y="236"/>
                    <a:pt x="496" y="237"/>
                  </a:cubicBezTo>
                  <a:cubicBezTo>
                    <a:pt x="494" y="237"/>
                    <a:pt x="494" y="239"/>
                    <a:pt x="492" y="240"/>
                  </a:cubicBezTo>
                  <a:cubicBezTo>
                    <a:pt x="490" y="241"/>
                    <a:pt x="488" y="240"/>
                    <a:pt x="486" y="241"/>
                  </a:cubicBezTo>
                  <a:cubicBezTo>
                    <a:pt x="486" y="244"/>
                    <a:pt x="485" y="245"/>
                    <a:pt x="483" y="246"/>
                  </a:cubicBezTo>
                  <a:cubicBezTo>
                    <a:pt x="483" y="258"/>
                    <a:pt x="481" y="258"/>
                    <a:pt x="481" y="271"/>
                  </a:cubicBezTo>
                  <a:cubicBezTo>
                    <a:pt x="487" y="273"/>
                    <a:pt x="484" y="267"/>
                    <a:pt x="489" y="268"/>
                  </a:cubicBezTo>
                  <a:cubicBezTo>
                    <a:pt x="489" y="265"/>
                    <a:pt x="489" y="263"/>
                    <a:pt x="490" y="262"/>
                  </a:cubicBezTo>
                  <a:cubicBezTo>
                    <a:pt x="493" y="259"/>
                    <a:pt x="491" y="255"/>
                    <a:pt x="492" y="250"/>
                  </a:cubicBezTo>
                  <a:cubicBezTo>
                    <a:pt x="492" y="250"/>
                    <a:pt x="494" y="248"/>
                    <a:pt x="495" y="247"/>
                  </a:cubicBezTo>
                  <a:cubicBezTo>
                    <a:pt x="495" y="246"/>
                    <a:pt x="494" y="243"/>
                    <a:pt x="496" y="243"/>
                  </a:cubicBezTo>
                  <a:cubicBezTo>
                    <a:pt x="499" y="243"/>
                    <a:pt x="501" y="242"/>
                    <a:pt x="502" y="241"/>
                  </a:cubicBezTo>
                  <a:cubicBezTo>
                    <a:pt x="500" y="247"/>
                    <a:pt x="507" y="242"/>
                    <a:pt x="507" y="246"/>
                  </a:cubicBezTo>
                  <a:cubicBezTo>
                    <a:pt x="508" y="250"/>
                    <a:pt x="508" y="249"/>
                    <a:pt x="507" y="253"/>
                  </a:cubicBezTo>
                  <a:cubicBezTo>
                    <a:pt x="508" y="253"/>
                    <a:pt x="510" y="253"/>
                    <a:pt x="510" y="255"/>
                  </a:cubicBezTo>
                  <a:cubicBezTo>
                    <a:pt x="508" y="255"/>
                    <a:pt x="507" y="255"/>
                    <a:pt x="507" y="256"/>
                  </a:cubicBezTo>
                  <a:cubicBezTo>
                    <a:pt x="512" y="254"/>
                    <a:pt x="517" y="261"/>
                    <a:pt x="518" y="258"/>
                  </a:cubicBezTo>
                  <a:close/>
                  <a:moveTo>
                    <a:pt x="545" y="252"/>
                  </a:moveTo>
                  <a:cubicBezTo>
                    <a:pt x="545" y="252"/>
                    <a:pt x="545" y="254"/>
                    <a:pt x="545" y="255"/>
                  </a:cubicBezTo>
                  <a:cubicBezTo>
                    <a:pt x="543" y="257"/>
                    <a:pt x="536" y="250"/>
                    <a:pt x="533" y="253"/>
                  </a:cubicBezTo>
                  <a:cubicBezTo>
                    <a:pt x="534" y="256"/>
                    <a:pt x="531" y="256"/>
                    <a:pt x="530" y="258"/>
                  </a:cubicBezTo>
                  <a:cubicBezTo>
                    <a:pt x="534" y="262"/>
                    <a:pt x="535" y="259"/>
                    <a:pt x="539" y="259"/>
                  </a:cubicBezTo>
                  <a:cubicBezTo>
                    <a:pt x="542" y="259"/>
                    <a:pt x="548" y="260"/>
                    <a:pt x="550" y="258"/>
                  </a:cubicBezTo>
                  <a:cubicBezTo>
                    <a:pt x="549" y="258"/>
                    <a:pt x="548" y="256"/>
                    <a:pt x="550" y="256"/>
                  </a:cubicBezTo>
                  <a:cubicBezTo>
                    <a:pt x="551" y="256"/>
                    <a:pt x="552" y="256"/>
                    <a:pt x="553" y="255"/>
                  </a:cubicBezTo>
                  <a:cubicBezTo>
                    <a:pt x="549" y="255"/>
                    <a:pt x="548" y="252"/>
                    <a:pt x="545" y="252"/>
                  </a:cubicBezTo>
                  <a:close/>
                  <a:moveTo>
                    <a:pt x="524" y="264"/>
                  </a:moveTo>
                  <a:cubicBezTo>
                    <a:pt x="524" y="263"/>
                    <a:pt x="523" y="261"/>
                    <a:pt x="521" y="262"/>
                  </a:cubicBezTo>
                  <a:cubicBezTo>
                    <a:pt x="521" y="262"/>
                    <a:pt x="522" y="265"/>
                    <a:pt x="521" y="265"/>
                  </a:cubicBezTo>
                  <a:cubicBezTo>
                    <a:pt x="519" y="265"/>
                    <a:pt x="516" y="265"/>
                    <a:pt x="514" y="265"/>
                  </a:cubicBezTo>
                  <a:cubicBezTo>
                    <a:pt x="516" y="270"/>
                    <a:pt x="509" y="266"/>
                    <a:pt x="510" y="269"/>
                  </a:cubicBezTo>
                  <a:cubicBezTo>
                    <a:pt x="511" y="269"/>
                    <a:pt x="512" y="269"/>
                    <a:pt x="514" y="269"/>
                  </a:cubicBezTo>
                  <a:cubicBezTo>
                    <a:pt x="514" y="271"/>
                    <a:pt x="513" y="271"/>
                    <a:pt x="512" y="272"/>
                  </a:cubicBezTo>
                  <a:cubicBezTo>
                    <a:pt x="517" y="273"/>
                    <a:pt x="515" y="269"/>
                    <a:pt x="518" y="269"/>
                  </a:cubicBezTo>
                  <a:cubicBezTo>
                    <a:pt x="520" y="271"/>
                    <a:pt x="522" y="271"/>
                    <a:pt x="526" y="271"/>
                  </a:cubicBezTo>
                  <a:cubicBezTo>
                    <a:pt x="525" y="265"/>
                    <a:pt x="536" y="270"/>
                    <a:pt x="533" y="262"/>
                  </a:cubicBezTo>
                  <a:cubicBezTo>
                    <a:pt x="529" y="261"/>
                    <a:pt x="526" y="264"/>
                    <a:pt x="524" y="26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87" name="Freeform 92">
              <a:extLst>
                <a:ext uri="{FF2B5EF4-FFF2-40B4-BE49-F238E27FC236}">
                  <a16:creationId xmlns:a16="http://schemas.microsoft.com/office/drawing/2014/main" id="{7A1FD80B-D711-4207-848B-371BC0D3EF1E}"/>
                </a:ext>
              </a:extLst>
            </p:cNvPr>
            <p:cNvSpPr>
              <a:spLocks/>
            </p:cNvSpPr>
            <p:nvPr/>
          </p:nvSpPr>
          <p:spPr bwMode="auto">
            <a:xfrm>
              <a:off x="1832885" y="1906615"/>
              <a:ext cx="131599" cy="196243"/>
            </a:xfrm>
            <a:custGeom>
              <a:avLst/>
              <a:gdLst>
                <a:gd name="T0" fmla="*/ 14 w 48"/>
                <a:gd name="T1" fmla="*/ 7 h 72"/>
                <a:gd name="T2" fmla="*/ 24 w 48"/>
                <a:gd name="T3" fmla="*/ 5 h 72"/>
                <a:gd name="T4" fmla="*/ 26 w 48"/>
                <a:gd name="T5" fmla="*/ 14 h 72"/>
                <a:gd name="T6" fmla="*/ 18 w 48"/>
                <a:gd name="T7" fmla="*/ 19 h 72"/>
                <a:gd name="T8" fmla="*/ 27 w 48"/>
                <a:gd name="T9" fmla="*/ 23 h 72"/>
                <a:gd name="T10" fmla="*/ 32 w 48"/>
                <a:gd name="T11" fmla="*/ 34 h 72"/>
                <a:gd name="T12" fmla="*/ 35 w 48"/>
                <a:gd name="T13" fmla="*/ 37 h 72"/>
                <a:gd name="T14" fmla="*/ 40 w 48"/>
                <a:gd name="T15" fmla="*/ 40 h 72"/>
                <a:gd name="T16" fmla="*/ 37 w 48"/>
                <a:gd name="T17" fmla="*/ 45 h 72"/>
                <a:gd name="T18" fmla="*/ 46 w 48"/>
                <a:gd name="T19" fmla="*/ 47 h 72"/>
                <a:gd name="T20" fmla="*/ 46 w 48"/>
                <a:gd name="T21" fmla="*/ 56 h 72"/>
                <a:gd name="T22" fmla="*/ 43 w 48"/>
                <a:gd name="T23" fmla="*/ 56 h 72"/>
                <a:gd name="T24" fmla="*/ 46 w 48"/>
                <a:gd name="T25" fmla="*/ 57 h 72"/>
                <a:gd name="T26" fmla="*/ 43 w 48"/>
                <a:gd name="T27" fmla="*/ 62 h 72"/>
                <a:gd name="T28" fmla="*/ 39 w 48"/>
                <a:gd name="T29" fmla="*/ 65 h 72"/>
                <a:gd name="T30" fmla="*/ 24 w 48"/>
                <a:gd name="T31" fmla="*/ 63 h 72"/>
                <a:gd name="T32" fmla="*/ 18 w 48"/>
                <a:gd name="T33" fmla="*/ 65 h 72"/>
                <a:gd name="T34" fmla="*/ 8 w 48"/>
                <a:gd name="T35" fmla="*/ 65 h 72"/>
                <a:gd name="T36" fmla="*/ 11 w 48"/>
                <a:gd name="T37" fmla="*/ 63 h 72"/>
                <a:gd name="T38" fmla="*/ 12 w 48"/>
                <a:gd name="T39" fmla="*/ 65 h 72"/>
                <a:gd name="T40" fmla="*/ 14 w 48"/>
                <a:gd name="T41" fmla="*/ 62 h 72"/>
                <a:gd name="T42" fmla="*/ 23 w 48"/>
                <a:gd name="T43" fmla="*/ 60 h 72"/>
                <a:gd name="T44" fmla="*/ 11 w 48"/>
                <a:gd name="T45" fmla="*/ 56 h 72"/>
                <a:gd name="T46" fmla="*/ 11 w 48"/>
                <a:gd name="T47" fmla="*/ 47 h 72"/>
                <a:gd name="T48" fmla="*/ 14 w 48"/>
                <a:gd name="T49" fmla="*/ 45 h 72"/>
                <a:gd name="T50" fmla="*/ 20 w 48"/>
                <a:gd name="T51" fmla="*/ 45 h 72"/>
                <a:gd name="T52" fmla="*/ 21 w 48"/>
                <a:gd name="T53" fmla="*/ 37 h 72"/>
                <a:gd name="T54" fmla="*/ 17 w 48"/>
                <a:gd name="T55" fmla="*/ 31 h 72"/>
                <a:gd name="T56" fmla="*/ 11 w 48"/>
                <a:gd name="T57" fmla="*/ 32 h 72"/>
                <a:gd name="T58" fmla="*/ 11 w 48"/>
                <a:gd name="T59" fmla="*/ 25 h 72"/>
                <a:gd name="T60" fmla="*/ 5 w 48"/>
                <a:gd name="T61" fmla="*/ 22 h 72"/>
                <a:gd name="T62" fmla="*/ 0 w 48"/>
                <a:gd name="T63" fmla="*/ 7 h 72"/>
                <a:gd name="T64" fmla="*/ 8 w 48"/>
                <a:gd name="T65" fmla="*/ 0 h 72"/>
                <a:gd name="T66" fmla="*/ 21 w 48"/>
                <a:gd name="T67" fmla="*/ 0 h 72"/>
                <a:gd name="T68" fmla="*/ 14 w 48"/>
                <a:gd name="T69" fmla="*/ 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72">
                  <a:moveTo>
                    <a:pt x="14" y="7"/>
                  </a:moveTo>
                  <a:cubicBezTo>
                    <a:pt x="15" y="10"/>
                    <a:pt x="21" y="5"/>
                    <a:pt x="24" y="5"/>
                  </a:cubicBezTo>
                  <a:cubicBezTo>
                    <a:pt x="26" y="7"/>
                    <a:pt x="26" y="11"/>
                    <a:pt x="26" y="14"/>
                  </a:cubicBezTo>
                  <a:cubicBezTo>
                    <a:pt x="22" y="15"/>
                    <a:pt x="19" y="16"/>
                    <a:pt x="18" y="19"/>
                  </a:cubicBezTo>
                  <a:cubicBezTo>
                    <a:pt x="20" y="22"/>
                    <a:pt x="23" y="23"/>
                    <a:pt x="27" y="23"/>
                  </a:cubicBezTo>
                  <a:cubicBezTo>
                    <a:pt x="27" y="29"/>
                    <a:pt x="33" y="27"/>
                    <a:pt x="32" y="34"/>
                  </a:cubicBezTo>
                  <a:cubicBezTo>
                    <a:pt x="32" y="35"/>
                    <a:pt x="34" y="35"/>
                    <a:pt x="35" y="37"/>
                  </a:cubicBezTo>
                  <a:cubicBezTo>
                    <a:pt x="35" y="39"/>
                    <a:pt x="40" y="38"/>
                    <a:pt x="40" y="40"/>
                  </a:cubicBezTo>
                  <a:cubicBezTo>
                    <a:pt x="40" y="42"/>
                    <a:pt x="38" y="43"/>
                    <a:pt x="37" y="45"/>
                  </a:cubicBezTo>
                  <a:cubicBezTo>
                    <a:pt x="41" y="45"/>
                    <a:pt x="45" y="45"/>
                    <a:pt x="46" y="47"/>
                  </a:cubicBezTo>
                  <a:cubicBezTo>
                    <a:pt x="45" y="49"/>
                    <a:pt x="48" y="53"/>
                    <a:pt x="46" y="56"/>
                  </a:cubicBezTo>
                  <a:cubicBezTo>
                    <a:pt x="46" y="56"/>
                    <a:pt x="43" y="56"/>
                    <a:pt x="43" y="56"/>
                  </a:cubicBezTo>
                  <a:cubicBezTo>
                    <a:pt x="43" y="57"/>
                    <a:pt x="45" y="57"/>
                    <a:pt x="46" y="57"/>
                  </a:cubicBezTo>
                  <a:cubicBezTo>
                    <a:pt x="45" y="59"/>
                    <a:pt x="43" y="59"/>
                    <a:pt x="43" y="62"/>
                  </a:cubicBezTo>
                  <a:cubicBezTo>
                    <a:pt x="41" y="62"/>
                    <a:pt x="41" y="64"/>
                    <a:pt x="39" y="65"/>
                  </a:cubicBezTo>
                  <a:cubicBezTo>
                    <a:pt x="34" y="64"/>
                    <a:pt x="30" y="62"/>
                    <a:pt x="24" y="63"/>
                  </a:cubicBezTo>
                  <a:cubicBezTo>
                    <a:pt x="21" y="66"/>
                    <a:pt x="23" y="66"/>
                    <a:pt x="18" y="65"/>
                  </a:cubicBezTo>
                  <a:cubicBezTo>
                    <a:pt x="16" y="68"/>
                    <a:pt x="8" y="72"/>
                    <a:pt x="8" y="65"/>
                  </a:cubicBezTo>
                  <a:cubicBezTo>
                    <a:pt x="10" y="66"/>
                    <a:pt x="10" y="63"/>
                    <a:pt x="11" y="63"/>
                  </a:cubicBezTo>
                  <a:cubicBezTo>
                    <a:pt x="12" y="63"/>
                    <a:pt x="13" y="65"/>
                    <a:pt x="12" y="65"/>
                  </a:cubicBezTo>
                  <a:cubicBezTo>
                    <a:pt x="14" y="64"/>
                    <a:pt x="13" y="63"/>
                    <a:pt x="14" y="62"/>
                  </a:cubicBezTo>
                  <a:cubicBezTo>
                    <a:pt x="16" y="60"/>
                    <a:pt x="19" y="62"/>
                    <a:pt x="23" y="60"/>
                  </a:cubicBezTo>
                  <a:cubicBezTo>
                    <a:pt x="22" y="53"/>
                    <a:pt x="15" y="58"/>
                    <a:pt x="11" y="56"/>
                  </a:cubicBezTo>
                  <a:cubicBezTo>
                    <a:pt x="11" y="53"/>
                    <a:pt x="11" y="50"/>
                    <a:pt x="11" y="47"/>
                  </a:cubicBezTo>
                  <a:cubicBezTo>
                    <a:pt x="14" y="48"/>
                    <a:pt x="16" y="46"/>
                    <a:pt x="14" y="45"/>
                  </a:cubicBezTo>
                  <a:cubicBezTo>
                    <a:pt x="15" y="41"/>
                    <a:pt x="17" y="47"/>
                    <a:pt x="20" y="45"/>
                  </a:cubicBezTo>
                  <a:cubicBezTo>
                    <a:pt x="23" y="46"/>
                    <a:pt x="17" y="39"/>
                    <a:pt x="21" y="37"/>
                  </a:cubicBezTo>
                  <a:cubicBezTo>
                    <a:pt x="21" y="34"/>
                    <a:pt x="15" y="35"/>
                    <a:pt x="17" y="31"/>
                  </a:cubicBezTo>
                  <a:cubicBezTo>
                    <a:pt x="15" y="32"/>
                    <a:pt x="13" y="32"/>
                    <a:pt x="11" y="32"/>
                  </a:cubicBezTo>
                  <a:cubicBezTo>
                    <a:pt x="11" y="30"/>
                    <a:pt x="11" y="27"/>
                    <a:pt x="11" y="25"/>
                  </a:cubicBezTo>
                  <a:cubicBezTo>
                    <a:pt x="11" y="22"/>
                    <a:pt x="6" y="24"/>
                    <a:pt x="5" y="22"/>
                  </a:cubicBezTo>
                  <a:cubicBezTo>
                    <a:pt x="8" y="16"/>
                    <a:pt x="7" y="8"/>
                    <a:pt x="0" y="7"/>
                  </a:cubicBezTo>
                  <a:cubicBezTo>
                    <a:pt x="3" y="4"/>
                    <a:pt x="7" y="3"/>
                    <a:pt x="8" y="0"/>
                  </a:cubicBezTo>
                  <a:cubicBezTo>
                    <a:pt x="12" y="0"/>
                    <a:pt x="17" y="0"/>
                    <a:pt x="21" y="0"/>
                  </a:cubicBezTo>
                  <a:cubicBezTo>
                    <a:pt x="18" y="2"/>
                    <a:pt x="16" y="4"/>
                    <a:pt x="14"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88" name="Freeform 93">
              <a:extLst>
                <a:ext uri="{FF2B5EF4-FFF2-40B4-BE49-F238E27FC236}">
                  <a16:creationId xmlns:a16="http://schemas.microsoft.com/office/drawing/2014/main" id="{8D3CF247-2042-4576-8C5D-2A08D25E79B6}"/>
                </a:ext>
              </a:extLst>
            </p:cNvPr>
            <p:cNvSpPr>
              <a:spLocks/>
            </p:cNvSpPr>
            <p:nvPr/>
          </p:nvSpPr>
          <p:spPr bwMode="auto">
            <a:xfrm>
              <a:off x="5420909" y="1914696"/>
              <a:ext cx="35786" cy="27705"/>
            </a:xfrm>
            <a:custGeom>
              <a:avLst/>
              <a:gdLst>
                <a:gd name="T0" fmla="*/ 12 w 13"/>
                <a:gd name="T1" fmla="*/ 1 h 10"/>
                <a:gd name="T2" fmla="*/ 13 w 13"/>
                <a:gd name="T3" fmla="*/ 7 h 10"/>
                <a:gd name="T4" fmla="*/ 6 w 13"/>
                <a:gd name="T5" fmla="*/ 10 h 10"/>
                <a:gd name="T6" fmla="*/ 6 w 13"/>
                <a:gd name="T7" fmla="*/ 7 h 10"/>
                <a:gd name="T8" fmla="*/ 3 w 13"/>
                <a:gd name="T9" fmla="*/ 8 h 10"/>
                <a:gd name="T10" fmla="*/ 4 w 13"/>
                <a:gd name="T11" fmla="*/ 7 h 10"/>
                <a:gd name="T12" fmla="*/ 12 w 13"/>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13" h="10">
                  <a:moveTo>
                    <a:pt x="12" y="1"/>
                  </a:moveTo>
                  <a:cubicBezTo>
                    <a:pt x="10" y="3"/>
                    <a:pt x="11" y="5"/>
                    <a:pt x="13" y="7"/>
                  </a:cubicBezTo>
                  <a:cubicBezTo>
                    <a:pt x="12" y="9"/>
                    <a:pt x="8" y="9"/>
                    <a:pt x="6" y="10"/>
                  </a:cubicBezTo>
                  <a:cubicBezTo>
                    <a:pt x="6" y="9"/>
                    <a:pt x="6" y="8"/>
                    <a:pt x="6" y="7"/>
                  </a:cubicBezTo>
                  <a:cubicBezTo>
                    <a:pt x="5" y="7"/>
                    <a:pt x="4" y="8"/>
                    <a:pt x="3" y="8"/>
                  </a:cubicBezTo>
                  <a:cubicBezTo>
                    <a:pt x="0" y="7"/>
                    <a:pt x="3" y="8"/>
                    <a:pt x="4" y="7"/>
                  </a:cubicBezTo>
                  <a:cubicBezTo>
                    <a:pt x="5" y="6"/>
                    <a:pt x="8" y="0"/>
                    <a:pt x="12"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89" name="Freeform 94">
              <a:extLst>
                <a:ext uri="{FF2B5EF4-FFF2-40B4-BE49-F238E27FC236}">
                  <a16:creationId xmlns:a16="http://schemas.microsoft.com/office/drawing/2014/main" id="{CC387067-D213-4687-B3F3-15D77B764BD7}"/>
                </a:ext>
              </a:extLst>
            </p:cNvPr>
            <p:cNvSpPr>
              <a:spLocks/>
            </p:cNvSpPr>
            <p:nvPr/>
          </p:nvSpPr>
          <p:spPr bwMode="auto">
            <a:xfrm>
              <a:off x="4243215" y="2240229"/>
              <a:ext cx="19625" cy="21933"/>
            </a:xfrm>
            <a:custGeom>
              <a:avLst/>
              <a:gdLst>
                <a:gd name="T0" fmla="*/ 1 w 7"/>
                <a:gd name="T1" fmla="*/ 2 h 8"/>
                <a:gd name="T2" fmla="*/ 7 w 7"/>
                <a:gd name="T3" fmla="*/ 1 h 8"/>
                <a:gd name="T4" fmla="*/ 0 w 7"/>
                <a:gd name="T5" fmla="*/ 8 h 8"/>
                <a:gd name="T6" fmla="*/ 1 w 7"/>
                <a:gd name="T7" fmla="*/ 2 h 8"/>
              </a:gdLst>
              <a:ahLst/>
              <a:cxnLst>
                <a:cxn ang="0">
                  <a:pos x="T0" y="T1"/>
                </a:cxn>
                <a:cxn ang="0">
                  <a:pos x="T2" y="T3"/>
                </a:cxn>
                <a:cxn ang="0">
                  <a:pos x="T4" y="T5"/>
                </a:cxn>
                <a:cxn ang="0">
                  <a:pos x="T6" y="T7"/>
                </a:cxn>
              </a:cxnLst>
              <a:rect l="0" t="0" r="r" b="b"/>
              <a:pathLst>
                <a:path w="7" h="8">
                  <a:moveTo>
                    <a:pt x="1" y="2"/>
                  </a:moveTo>
                  <a:cubicBezTo>
                    <a:pt x="3" y="0"/>
                    <a:pt x="3" y="2"/>
                    <a:pt x="7" y="1"/>
                  </a:cubicBezTo>
                  <a:cubicBezTo>
                    <a:pt x="6" y="4"/>
                    <a:pt x="5" y="8"/>
                    <a:pt x="0" y="8"/>
                  </a:cubicBezTo>
                  <a:cubicBezTo>
                    <a:pt x="0" y="6"/>
                    <a:pt x="6" y="4"/>
                    <a:pt x="1"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90" name="Freeform 95">
              <a:extLst>
                <a:ext uri="{FF2B5EF4-FFF2-40B4-BE49-F238E27FC236}">
                  <a16:creationId xmlns:a16="http://schemas.microsoft.com/office/drawing/2014/main" id="{2A73DDB5-3D01-4CA0-9128-4D2F166E875D}"/>
                </a:ext>
              </a:extLst>
            </p:cNvPr>
            <p:cNvSpPr>
              <a:spLocks/>
            </p:cNvSpPr>
            <p:nvPr/>
          </p:nvSpPr>
          <p:spPr bwMode="auto">
            <a:xfrm>
              <a:off x="3734137" y="2877443"/>
              <a:ext cx="160458" cy="188163"/>
            </a:xfrm>
            <a:custGeom>
              <a:avLst/>
              <a:gdLst>
                <a:gd name="T0" fmla="*/ 47 w 59"/>
                <a:gd name="T1" fmla="*/ 4 h 69"/>
                <a:gd name="T2" fmla="*/ 53 w 59"/>
                <a:gd name="T3" fmla="*/ 7 h 69"/>
                <a:gd name="T4" fmla="*/ 59 w 59"/>
                <a:gd name="T5" fmla="*/ 11 h 69"/>
                <a:gd name="T6" fmla="*/ 53 w 59"/>
                <a:gd name="T7" fmla="*/ 18 h 69"/>
                <a:gd name="T8" fmla="*/ 52 w 59"/>
                <a:gd name="T9" fmla="*/ 27 h 69"/>
                <a:gd name="T10" fmla="*/ 55 w 59"/>
                <a:gd name="T11" fmla="*/ 30 h 69"/>
                <a:gd name="T12" fmla="*/ 55 w 59"/>
                <a:gd name="T13" fmla="*/ 35 h 69"/>
                <a:gd name="T14" fmla="*/ 58 w 59"/>
                <a:gd name="T15" fmla="*/ 38 h 69"/>
                <a:gd name="T16" fmla="*/ 50 w 59"/>
                <a:gd name="T17" fmla="*/ 42 h 69"/>
                <a:gd name="T18" fmla="*/ 49 w 59"/>
                <a:gd name="T19" fmla="*/ 50 h 69"/>
                <a:gd name="T20" fmla="*/ 49 w 59"/>
                <a:gd name="T21" fmla="*/ 53 h 69"/>
                <a:gd name="T22" fmla="*/ 46 w 59"/>
                <a:gd name="T23" fmla="*/ 53 h 69"/>
                <a:gd name="T24" fmla="*/ 41 w 59"/>
                <a:gd name="T25" fmla="*/ 59 h 69"/>
                <a:gd name="T26" fmla="*/ 41 w 59"/>
                <a:gd name="T27" fmla="*/ 67 h 69"/>
                <a:gd name="T28" fmla="*/ 27 w 59"/>
                <a:gd name="T29" fmla="*/ 63 h 69"/>
                <a:gd name="T30" fmla="*/ 25 w 59"/>
                <a:gd name="T31" fmla="*/ 66 h 69"/>
                <a:gd name="T32" fmla="*/ 21 w 59"/>
                <a:gd name="T33" fmla="*/ 63 h 69"/>
                <a:gd name="T34" fmla="*/ 13 w 59"/>
                <a:gd name="T35" fmla="*/ 63 h 69"/>
                <a:gd name="T36" fmla="*/ 9 w 59"/>
                <a:gd name="T37" fmla="*/ 61 h 69"/>
                <a:gd name="T38" fmla="*/ 3 w 59"/>
                <a:gd name="T39" fmla="*/ 53 h 69"/>
                <a:gd name="T40" fmla="*/ 4 w 59"/>
                <a:gd name="T41" fmla="*/ 47 h 69"/>
                <a:gd name="T42" fmla="*/ 3 w 59"/>
                <a:gd name="T43" fmla="*/ 47 h 69"/>
                <a:gd name="T44" fmla="*/ 1 w 59"/>
                <a:gd name="T45" fmla="*/ 35 h 69"/>
                <a:gd name="T46" fmla="*/ 16 w 59"/>
                <a:gd name="T47" fmla="*/ 33 h 69"/>
                <a:gd name="T48" fmla="*/ 16 w 59"/>
                <a:gd name="T49" fmla="*/ 29 h 69"/>
                <a:gd name="T50" fmla="*/ 27 w 59"/>
                <a:gd name="T51" fmla="*/ 21 h 69"/>
                <a:gd name="T52" fmla="*/ 36 w 59"/>
                <a:gd name="T53" fmla="*/ 18 h 69"/>
                <a:gd name="T54" fmla="*/ 37 w 59"/>
                <a:gd name="T55" fmla="*/ 14 h 69"/>
                <a:gd name="T56" fmla="*/ 40 w 59"/>
                <a:gd name="T57" fmla="*/ 14 h 69"/>
                <a:gd name="T58" fmla="*/ 43 w 59"/>
                <a:gd name="T59" fmla="*/ 11 h 69"/>
                <a:gd name="T60" fmla="*/ 49 w 59"/>
                <a:gd name="T61" fmla="*/ 4 h 69"/>
                <a:gd name="T62" fmla="*/ 47 w 59"/>
                <a:gd name="T6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69">
                  <a:moveTo>
                    <a:pt x="47" y="4"/>
                  </a:moveTo>
                  <a:cubicBezTo>
                    <a:pt x="49" y="0"/>
                    <a:pt x="51" y="7"/>
                    <a:pt x="53" y="7"/>
                  </a:cubicBezTo>
                  <a:cubicBezTo>
                    <a:pt x="55" y="8"/>
                    <a:pt x="56" y="11"/>
                    <a:pt x="59" y="11"/>
                  </a:cubicBezTo>
                  <a:cubicBezTo>
                    <a:pt x="58" y="15"/>
                    <a:pt x="58" y="19"/>
                    <a:pt x="53" y="18"/>
                  </a:cubicBezTo>
                  <a:cubicBezTo>
                    <a:pt x="52" y="21"/>
                    <a:pt x="55" y="27"/>
                    <a:pt x="52" y="27"/>
                  </a:cubicBezTo>
                  <a:cubicBezTo>
                    <a:pt x="51" y="29"/>
                    <a:pt x="54" y="29"/>
                    <a:pt x="55" y="30"/>
                  </a:cubicBezTo>
                  <a:cubicBezTo>
                    <a:pt x="55" y="32"/>
                    <a:pt x="54" y="34"/>
                    <a:pt x="55" y="35"/>
                  </a:cubicBezTo>
                  <a:cubicBezTo>
                    <a:pt x="56" y="36"/>
                    <a:pt x="57" y="36"/>
                    <a:pt x="58" y="38"/>
                  </a:cubicBezTo>
                  <a:cubicBezTo>
                    <a:pt x="57" y="41"/>
                    <a:pt x="53" y="45"/>
                    <a:pt x="50" y="42"/>
                  </a:cubicBezTo>
                  <a:cubicBezTo>
                    <a:pt x="51" y="46"/>
                    <a:pt x="53" y="47"/>
                    <a:pt x="49" y="50"/>
                  </a:cubicBezTo>
                  <a:cubicBezTo>
                    <a:pt x="48" y="50"/>
                    <a:pt x="49" y="52"/>
                    <a:pt x="49" y="53"/>
                  </a:cubicBezTo>
                  <a:cubicBezTo>
                    <a:pt x="48" y="53"/>
                    <a:pt x="46" y="52"/>
                    <a:pt x="46" y="53"/>
                  </a:cubicBezTo>
                  <a:cubicBezTo>
                    <a:pt x="45" y="54"/>
                    <a:pt x="46" y="60"/>
                    <a:pt x="41" y="59"/>
                  </a:cubicBezTo>
                  <a:cubicBezTo>
                    <a:pt x="44" y="61"/>
                    <a:pt x="40" y="62"/>
                    <a:pt x="41" y="67"/>
                  </a:cubicBezTo>
                  <a:cubicBezTo>
                    <a:pt x="34" y="69"/>
                    <a:pt x="32" y="64"/>
                    <a:pt x="27" y="63"/>
                  </a:cubicBezTo>
                  <a:cubicBezTo>
                    <a:pt x="25" y="63"/>
                    <a:pt x="26" y="65"/>
                    <a:pt x="25" y="66"/>
                  </a:cubicBezTo>
                  <a:cubicBezTo>
                    <a:pt x="22" y="67"/>
                    <a:pt x="22" y="63"/>
                    <a:pt x="21" y="63"/>
                  </a:cubicBezTo>
                  <a:cubicBezTo>
                    <a:pt x="19" y="62"/>
                    <a:pt x="15" y="64"/>
                    <a:pt x="13" y="63"/>
                  </a:cubicBezTo>
                  <a:cubicBezTo>
                    <a:pt x="12" y="62"/>
                    <a:pt x="14" y="59"/>
                    <a:pt x="9" y="61"/>
                  </a:cubicBezTo>
                  <a:cubicBezTo>
                    <a:pt x="8" y="58"/>
                    <a:pt x="8" y="53"/>
                    <a:pt x="3" y="53"/>
                  </a:cubicBezTo>
                  <a:cubicBezTo>
                    <a:pt x="3" y="50"/>
                    <a:pt x="5" y="49"/>
                    <a:pt x="4" y="47"/>
                  </a:cubicBezTo>
                  <a:cubicBezTo>
                    <a:pt x="4" y="45"/>
                    <a:pt x="3" y="46"/>
                    <a:pt x="3" y="47"/>
                  </a:cubicBezTo>
                  <a:cubicBezTo>
                    <a:pt x="0" y="44"/>
                    <a:pt x="2" y="40"/>
                    <a:pt x="1" y="35"/>
                  </a:cubicBezTo>
                  <a:cubicBezTo>
                    <a:pt x="7" y="35"/>
                    <a:pt x="12" y="35"/>
                    <a:pt x="16" y="33"/>
                  </a:cubicBezTo>
                  <a:cubicBezTo>
                    <a:pt x="16" y="31"/>
                    <a:pt x="19" y="29"/>
                    <a:pt x="16" y="29"/>
                  </a:cubicBezTo>
                  <a:cubicBezTo>
                    <a:pt x="18" y="27"/>
                    <a:pt x="30" y="23"/>
                    <a:pt x="27" y="21"/>
                  </a:cubicBezTo>
                  <a:cubicBezTo>
                    <a:pt x="28" y="19"/>
                    <a:pt x="32" y="19"/>
                    <a:pt x="36" y="18"/>
                  </a:cubicBezTo>
                  <a:cubicBezTo>
                    <a:pt x="38" y="19"/>
                    <a:pt x="36" y="15"/>
                    <a:pt x="37" y="14"/>
                  </a:cubicBezTo>
                  <a:cubicBezTo>
                    <a:pt x="37" y="14"/>
                    <a:pt x="40" y="14"/>
                    <a:pt x="40" y="14"/>
                  </a:cubicBezTo>
                  <a:cubicBezTo>
                    <a:pt x="41" y="13"/>
                    <a:pt x="40" y="10"/>
                    <a:pt x="43" y="11"/>
                  </a:cubicBezTo>
                  <a:cubicBezTo>
                    <a:pt x="41" y="5"/>
                    <a:pt x="47" y="6"/>
                    <a:pt x="49" y="4"/>
                  </a:cubicBezTo>
                  <a:cubicBezTo>
                    <a:pt x="48" y="4"/>
                    <a:pt x="48" y="4"/>
                    <a:pt x="47"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91" name="Freeform 96">
              <a:extLst>
                <a:ext uri="{FF2B5EF4-FFF2-40B4-BE49-F238E27FC236}">
                  <a16:creationId xmlns:a16="http://schemas.microsoft.com/office/drawing/2014/main" id="{F4A60C34-71F2-49CE-A2C3-9A4858BE425A}"/>
                </a:ext>
              </a:extLst>
            </p:cNvPr>
            <p:cNvSpPr>
              <a:spLocks/>
            </p:cNvSpPr>
            <p:nvPr/>
          </p:nvSpPr>
          <p:spPr bwMode="auto">
            <a:xfrm>
              <a:off x="3900367" y="3011350"/>
              <a:ext cx="73880" cy="84270"/>
            </a:xfrm>
            <a:custGeom>
              <a:avLst/>
              <a:gdLst>
                <a:gd name="T0" fmla="*/ 23 w 27"/>
                <a:gd name="T1" fmla="*/ 1 h 31"/>
                <a:gd name="T2" fmla="*/ 19 w 27"/>
                <a:gd name="T3" fmla="*/ 7 h 31"/>
                <a:gd name="T4" fmla="*/ 18 w 27"/>
                <a:gd name="T5" fmla="*/ 7 h 31"/>
                <a:gd name="T6" fmla="*/ 19 w 27"/>
                <a:gd name="T7" fmla="*/ 11 h 31"/>
                <a:gd name="T8" fmla="*/ 22 w 27"/>
                <a:gd name="T9" fmla="*/ 14 h 31"/>
                <a:gd name="T10" fmla="*/ 23 w 27"/>
                <a:gd name="T11" fmla="*/ 27 h 31"/>
                <a:gd name="T12" fmla="*/ 18 w 27"/>
                <a:gd name="T13" fmla="*/ 27 h 31"/>
                <a:gd name="T14" fmla="*/ 13 w 27"/>
                <a:gd name="T15" fmla="*/ 12 h 31"/>
                <a:gd name="T16" fmla="*/ 7 w 27"/>
                <a:gd name="T17" fmla="*/ 17 h 31"/>
                <a:gd name="T18" fmla="*/ 7 w 27"/>
                <a:gd name="T19" fmla="*/ 26 h 31"/>
                <a:gd name="T20" fmla="*/ 3 w 27"/>
                <a:gd name="T21" fmla="*/ 30 h 31"/>
                <a:gd name="T22" fmla="*/ 1 w 27"/>
                <a:gd name="T23" fmla="*/ 23 h 31"/>
                <a:gd name="T24" fmla="*/ 3 w 27"/>
                <a:gd name="T25" fmla="*/ 21 h 31"/>
                <a:gd name="T26" fmla="*/ 1 w 27"/>
                <a:gd name="T27" fmla="*/ 20 h 31"/>
                <a:gd name="T28" fmla="*/ 3 w 27"/>
                <a:gd name="T29" fmla="*/ 14 h 31"/>
                <a:gd name="T30" fmla="*/ 0 w 27"/>
                <a:gd name="T31" fmla="*/ 11 h 31"/>
                <a:gd name="T32" fmla="*/ 12 w 27"/>
                <a:gd name="T33" fmla="*/ 1 h 31"/>
                <a:gd name="T34" fmla="*/ 23 w 27"/>
                <a:gd name="T3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31">
                  <a:moveTo>
                    <a:pt x="23" y="1"/>
                  </a:moveTo>
                  <a:cubicBezTo>
                    <a:pt x="27" y="7"/>
                    <a:pt x="17" y="4"/>
                    <a:pt x="19" y="7"/>
                  </a:cubicBezTo>
                  <a:cubicBezTo>
                    <a:pt x="21" y="8"/>
                    <a:pt x="19" y="7"/>
                    <a:pt x="18" y="7"/>
                  </a:cubicBezTo>
                  <a:cubicBezTo>
                    <a:pt x="18" y="9"/>
                    <a:pt x="18" y="10"/>
                    <a:pt x="19" y="11"/>
                  </a:cubicBezTo>
                  <a:cubicBezTo>
                    <a:pt x="19" y="12"/>
                    <a:pt x="22" y="13"/>
                    <a:pt x="22" y="14"/>
                  </a:cubicBezTo>
                  <a:cubicBezTo>
                    <a:pt x="23" y="17"/>
                    <a:pt x="22" y="23"/>
                    <a:pt x="23" y="27"/>
                  </a:cubicBezTo>
                  <a:cubicBezTo>
                    <a:pt x="21" y="27"/>
                    <a:pt x="20" y="27"/>
                    <a:pt x="18" y="27"/>
                  </a:cubicBezTo>
                  <a:cubicBezTo>
                    <a:pt x="16" y="23"/>
                    <a:pt x="13" y="19"/>
                    <a:pt x="13" y="12"/>
                  </a:cubicBezTo>
                  <a:cubicBezTo>
                    <a:pt x="10" y="13"/>
                    <a:pt x="12" y="18"/>
                    <a:pt x="7" y="17"/>
                  </a:cubicBezTo>
                  <a:cubicBezTo>
                    <a:pt x="7" y="20"/>
                    <a:pt x="7" y="23"/>
                    <a:pt x="7" y="26"/>
                  </a:cubicBezTo>
                  <a:cubicBezTo>
                    <a:pt x="8" y="29"/>
                    <a:pt x="3" y="27"/>
                    <a:pt x="3" y="30"/>
                  </a:cubicBezTo>
                  <a:cubicBezTo>
                    <a:pt x="1" y="31"/>
                    <a:pt x="1" y="26"/>
                    <a:pt x="1" y="23"/>
                  </a:cubicBezTo>
                  <a:cubicBezTo>
                    <a:pt x="1" y="22"/>
                    <a:pt x="3" y="21"/>
                    <a:pt x="3" y="21"/>
                  </a:cubicBezTo>
                  <a:cubicBezTo>
                    <a:pt x="3" y="20"/>
                    <a:pt x="1" y="20"/>
                    <a:pt x="1" y="20"/>
                  </a:cubicBezTo>
                  <a:cubicBezTo>
                    <a:pt x="1" y="19"/>
                    <a:pt x="4" y="16"/>
                    <a:pt x="3" y="14"/>
                  </a:cubicBezTo>
                  <a:cubicBezTo>
                    <a:pt x="3" y="11"/>
                    <a:pt x="2" y="11"/>
                    <a:pt x="0" y="11"/>
                  </a:cubicBezTo>
                  <a:cubicBezTo>
                    <a:pt x="2" y="5"/>
                    <a:pt x="4" y="0"/>
                    <a:pt x="12" y="1"/>
                  </a:cubicBezTo>
                  <a:cubicBezTo>
                    <a:pt x="7" y="6"/>
                    <a:pt x="20" y="1"/>
                    <a:pt x="23"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92" name="Freeform 97">
              <a:extLst>
                <a:ext uri="{FF2B5EF4-FFF2-40B4-BE49-F238E27FC236}">
                  <a16:creationId xmlns:a16="http://schemas.microsoft.com/office/drawing/2014/main" id="{7DD76AF7-8F76-4BAA-8567-394A88F9AFA7}"/>
                </a:ext>
              </a:extLst>
            </p:cNvPr>
            <p:cNvSpPr>
              <a:spLocks/>
            </p:cNvSpPr>
            <p:nvPr/>
          </p:nvSpPr>
          <p:spPr bwMode="auto">
            <a:xfrm>
              <a:off x="3676418" y="3093310"/>
              <a:ext cx="172002" cy="51947"/>
            </a:xfrm>
            <a:custGeom>
              <a:avLst/>
              <a:gdLst>
                <a:gd name="T0" fmla="*/ 2 w 63"/>
                <a:gd name="T1" fmla="*/ 6 h 19"/>
                <a:gd name="T2" fmla="*/ 8 w 63"/>
                <a:gd name="T3" fmla="*/ 2 h 19"/>
                <a:gd name="T4" fmla="*/ 11 w 63"/>
                <a:gd name="T5" fmla="*/ 5 h 19"/>
                <a:gd name="T6" fmla="*/ 14 w 63"/>
                <a:gd name="T7" fmla="*/ 6 h 19"/>
                <a:gd name="T8" fmla="*/ 28 w 63"/>
                <a:gd name="T9" fmla="*/ 9 h 19"/>
                <a:gd name="T10" fmla="*/ 43 w 63"/>
                <a:gd name="T11" fmla="*/ 8 h 19"/>
                <a:gd name="T12" fmla="*/ 46 w 63"/>
                <a:gd name="T13" fmla="*/ 11 h 19"/>
                <a:gd name="T14" fmla="*/ 51 w 63"/>
                <a:gd name="T15" fmla="*/ 12 h 19"/>
                <a:gd name="T16" fmla="*/ 58 w 63"/>
                <a:gd name="T17" fmla="*/ 12 h 19"/>
                <a:gd name="T18" fmla="*/ 60 w 63"/>
                <a:gd name="T19" fmla="*/ 17 h 19"/>
                <a:gd name="T20" fmla="*/ 57 w 63"/>
                <a:gd name="T21" fmla="*/ 17 h 19"/>
                <a:gd name="T22" fmla="*/ 27 w 63"/>
                <a:gd name="T23" fmla="*/ 12 h 19"/>
                <a:gd name="T24" fmla="*/ 19 w 63"/>
                <a:gd name="T25" fmla="*/ 12 h 19"/>
                <a:gd name="T26" fmla="*/ 9 w 63"/>
                <a:gd name="T27" fmla="*/ 9 h 19"/>
                <a:gd name="T28" fmla="*/ 2 w 63"/>
                <a:gd name="T29"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19">
                  <a:moveTo>
                    <a:pt x="2" y="6"/>
                  </a:moveTo>
                  <a:cubicBezTo>
                    <a:pt x="0" y="1"/>
                    <a:pt x="7" y="4"/>
                    <a:pt x="8" y="2"/>
                  </a:cubicBezTo>
                  <a:cubicBezTo>
                    <a:pt x="11" y="0"/>
                    <a:pt x="10" y="4"/>
                    <a:pt x="11" y="5"/>
                  </a:cubicBezTo>
                  <a:cubicBezTo>
                    <a:pt x="11" y="5"/>
                    <a:pt x="14" y="4"/>
                    <a:pt x="14" y="6"/>
                  </a:cubicBezTo>
                  <a:cubicBezTo>
                    <a:pt x="21" y="4"/>
                    <a:pt x="23" y="5"/>
                    <a:pt x="28" y="9"/>
                  </a:cubicBezTo>
                  <a:cubicBezTo>
                    <a:pt x="34" y="6"/>
                    <a:pt x="36" y="8"/>
                    <a:pt x="43" y="8"/>
                  </a:cubicBezTo>
                  <a:cubicBezTo>
                    <a:pt x="46" y="7"/>
                    <a:pt x="46" y="9"/>
                    <a:pt x="46" y="11"/>
                  </a:cubicBezTo>
                  <a:cubicBezTo>
                    <a:pt x="48" y="10"/>
                    <a:pt x="50" y="10"/>
                    <a:pt x="51" y="12"/>
                  </a:cubicBezTo>
                  <a:cubicBezTo>
                    <a:pt x="54" y="10"/>
                    <a:pt x="58" y="15"/>
                    <a:pt x="58" y="12"/>
                  </a:cubicBezTo>
                  <a:cubicBezTo>
                    <a:pt x="63" y="12"/>
                    <a:pt x="55" y="17"/>
                    <a:pt x="60" y="17"/>
                  </a:cubicBezTo>
                  <a:cubicBezTo>
                    <a:pt x="59" y="19"/>
                    <a:pt x="58" y="16"/>
                    <a:pt x="57" y="17"/>
                  </a:cubicBezTo>
                  <a:cubicBezTo>
                    <a:pt x="45" y="19"/>
                    <a:pt x="36" y="14"/>
                    <a:pt x="27" y="12"/>
                  </a:cubicBezTo>
                  <a:cubicBezTo>
                    <a:pt x="25" y="12"/>
                    <a:pt x="22" y="12"/>
                    <a:pt x="19" y="12"/>
                  </a:cubicBezTo>
                  <a:cubicBezTo>
                    <a:pt x="16" y="12"/>
                    <a:pt x="13" y="10"/>
                    <a:pt x="9" y="9"/>
                  </a:cubicBezTo>
                  <a:cubicBezTo>
                    <a:pt x="6" y="8"/>
                    <a:pt x="2" y="9"/>
                    <a:pt x="2" y="6"/>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93" name="Freeform 98">
              <a:extLst>
                <a:ext uri="{FF2B5EF4-FFF2-40B4-BE49-F238E27FC236}">
                  <a16:creationId xmlns:a16="http://schemas.microsoft.com/office/drawing/2014/main" id="{27BC95EF-4165-45FF-B3EA-CFA2CC4F58D3}"/>
                </a:ext>
              </a:extLst>
            </p:cNvPr>
            <p:cNvSpPr>
              <a:spLocks/>
            </p:cNvSpPr>
            <p:nvPr/>
          </p:nvSpPr>
          <p:spPr bwMode="auto">
            <a:xfrm>
              <a:off x="3904984" y="3153338"/>
              <a:ext cx="27705" cy="8081"/>
            </a:xfrm>
            <a:custGeom>
              <a:avLst/>
              <a:gdLst>
                <a:gd name="T0" fmla="*/ 4 w 10"/>
                <a:gd name="T1" fmla="*/ 2 h 3"/>
                <a:gd name="T2" fmla="*/ 10 w 10"/>
                <a:gd name="T3" fmla="*/ 3 h 3"/>
                <a:gd name="T4" fmla="*/ 4 w 10"/>
                <a:gd name="T5" fmla="*/ 3 h 3"/>
                <a:gd name="T6" fmla="*/ 2 w 10"/>
                <a:gd name="T7" fmla="*/ 2 h 3"/>
                <a:gd name="T8" fmla="*/ 4 w 10"/>
                <a:gd name="T9" fmla="*/ 2 h 3"/>
              </a:gdLst>
              <a:ahLst/>
              <a:cxnLst>
                <a:cxn ang="0">
                  <a:pos x="T0" y="T1"/>
                </a:cxn>
                <a:cxn ang="0">
                  <a:pos x="T2" y="T3"/>
                </a:cxn>
                <a:cxn ang="0">
                  <a:pos x="T4" y="T5"/>
                </a:cxn>
                <a:cxn ang="0">
                  <a:pos x="T6" y="T7"/>
                </a:cxn>
                <a:cxn ang="0">
                  <a:pos x="T8" y="T9"/>
                </a:cxn>
              </a:cxnLst>
              <a:rect l="0" t="0" r="r" b="b"/>
              <a:pathLst>
                <a:path w="10" h="3">
                  <a:moveTo>
                    <a:pt x="4" y="2"/>
                  </a:moveTo>
                  <a:cubicBezTo>
                    <a:pt x="6" y="2"/>
                    <a:pt x="9" y="1"/>
                    <a:pt x="10" y="3"/>
                  </a:cubicBezTo>
                  <a:cubicBezTo>
                    <a:pt x="8" y="3"/>
                    <a:pt x="6" y="3"/>
                    <a:pt x="4" y="3"/>
                  </a:cubicBezTo>
                  <a:cubicBezTo>
                    <a:pt x="4" y="2"/>
                    <a:pt x="3" y="2"/>
                    <a:pt x="2" y="2"/>
                  </a:cubicBezTo>
                  <a:cubicBezTo>
                    <a:pt x="0" y="0"/>
                    <a:pt x="3" y="0"/>
                    <a:pt x="4"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94" name="Freeform 99">
              <a:extLst>
                <a:ext uri="{FF2B5EF4-FFF2-40B4-BE49-F238E27FC236}">
                  <a16:creationId xmlns:a16="http://schemas.microsoft.com/office/drawing/2014/main" id="{18807716-5BDC-4D7D-826B-B339BA6F9F11}"/>
                </a:ext>
              </a:extLst>
            </p:cNvPr>
            <p:cNvSpPr>
              <a:spLocks/>
            </p:cNvSpPr>
            <p:nvPr/>
          </p:nvSpPr>
          <p:spPr bwMode="auto">
            <a:xfrm>
              <a:off x="4677259" y="3709745"/>
              <a:ext cx="125827" cy="125827"/>
            </a:xfrm>
            <a:custGeom>
              <a:avLst/>
              <a:gdLst>
                <a:gd name="T0" fmla="*/ 1 w 46"/>
                <a:gd name="T1" fmla="*/ 40 h 46"/>
                <a:gd name="T2" fmla="*/ 4 w 46"/>
                <a:gd name="T3" fmla="*/ 34 h 46"/>
                <a:gd name="T4" fmla="*/ 7 w 46"/>
                <a:gd name="T5" fmla="*/ 32 h 46"/>
                <a:gd name="T6" fmla="*/ 7 w 46"/>
                <a:gd name="T7" fmla="*/ 29 h 46"/>
                <a:gd name="T8" fmla="*/ 10 w 46"/>
                <a:gd name="T9" fmla="*/ 29 h 46"/>
                <a:gd name="T10" fmla="*/ 11 w 46"/>
                <a:gd name="T11" fmla="*/ 26 h 46"/>
                <a:gd name="T12" fmla="*/ 17 w 46"/>
                <a:gd name="T13" fmla="*/ 25 h 46"/>
                <a:gd name="T14" fmla="*/ 20 w 46"/>
                <a:gd name="T15" fmla="*/ 22 h 46"/>
                <a:gd name="T16" fmla="*/ 23 w 46"/>
                <a:gd name="T17" fmla="*/ 17 h 46"/>
                <a:gd name="T18" fmla="*/ 26 w 46"/>
                <a:gd name="T19" fmla="*/ 14 h 46"/>
                <a:gd name="T20" fmla="*/ 30 w 46"/>
                <a:gd name="T21" fmla="*/ 16 h 46"/>
                <a:gd name="T22" fmla="*/ 29 w 46"/>
                <a:gd name="T23" fmla="*/ 10 h 46"/>
                <a:gd name="T24" fmla="*/ 35 w 46"/>
                <a:gd name="T25" fmla="*/ 2 h 46"/>
                <a:gd name="T26" fmla="*/ 39 w 46"/>
                <a:gd name="T27" fmla="*/ 0 h 46"/>
                <a:gd name="T28" fmla="*/ 44 w 46"/>
                <a:gd name="T29" fmla="*/ 2 h 46"/>
                <a:gd name="T30" fmla="*/ 45 w 46"/>
                <a:gd name="T31" fmla="*/ 10 h 46"/>
                <a:gd name="T32" fmla="*/ 44 w 46"/>
                <a:gd name="T33" fmla="*/ 14 h 46"/>
                <a:gd name="T34" fmla="*/ 41 w 46"/>
                <a:gd name="T35" fmla="*/ 14 h 46"/>
                <a:gd name="T36" fmla="*/ 39 w 46"/>
                <a:gd name="T37" fmla="*/ 22 h 46"/>
                <a:gd name="T38" fmla="*/ 33 w 46"/>
                <a:gd name="T39" fmla="*/ 23 h 46"/>
                <a:gd name="T40" fmla="*/ 29 w 46"/>
                <a:gd name="T41" fmla="*/ 34 h 46"/>
                <a:gd name="T42" fmla="*/ 26 w 46"/>
                <a:gd name="T43" fmla="*/ 40 h 46"/>
                <a:gd name="T44" fmla="*/ 23 w 46"/>
                <a:gd name="T45" fmla="*/ 42 h 46"/>
                <a:gd name="T46" fmla="*/ 11 w 46"/>
                <a:gd name="T47" fmla="*/ 38 h 46"/>
                <a:gd name="T48" fmla="*/ 5 w 46"/>
                <a:gd name="T49" fmla="*/ 40 h 46"/>
                <a:gd name="T50" fmla="*/ 4 w 46"/>
                <a:gd name="T51" fmla="*/ 37 h 46"/>
                <a:gd name="T52" fmla="*/ 1 w 46"/>
                <a:gd name="T53"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6">
                  <a:moveTo>
                    <a:pt x="1" y="40"/>
                  </a:moveTo>
                  <a:cubicBezTo>
                    <a:pt x="0" y="38"/>
                    <a:pt x="2" y="35"/>
                    <a:pt x="4" y="34"/>
                  </a:cubicBezTo>
                  <a:cubicBezTo>
                    <a:pt x="4" y="33"/>
                    <a:pt x="7" y="33"/>
                    <a:pt x="7" y="32"/>
                  </a:cubicBezTo>
                  <a:cubicBezTo>
                    <a:pt x="7" y="32"/>
                    <a:pt x="6" y="30"/>
                    <a:pt x="7" y="29"/>
                  </a:cubicBezTo>
                  <a:cubicBezTo>
                    <a:pt x="7" y="29"/>
                    <a:pt x="9" y="30"/>
                    <a:pt x="10" y="29"/>
                  </a:cubicBezTo>
                  <a:cubicBezTo>
                    <a:pt x="10" y="29"/>
                    <a:pt x="11" y="26"/>
                    <a:pt x="11" y="26"/>
                  </a:cubicBezTo>
                  <a:cubicBezTo>
                    <a:pt x="13" y="25"/>
                    <a:pt x="16" y="27"/>
                    <a:pt x="17" y="25"/>
                  </a:cubicBezTo>
                  <a:cubicBezTo>
                    <a:pt x="18" y="22"/>
                    <a:pt x="17" y="22"/>
                    <a:pt x="20" y="22"/>
                  </a:cubicBezTo>
                  <a:cubicBezTo>
                    <a:pt x="23" y="21"/>
                    <a:pt x="22" y="19"/>
                    <a:pt x="23" y="17"/>
                  </a:cubicBezTo>
                  <a:cubicBezTo>
                    <a:pt x="23" y="17"/>
                    <a:pt x="28" y="21"/>
                    <a:pt x="26" y="14"/>
                  </a:cubicBezTo>
                  <a:cubicBezTo>
                    <a:pt x="28" y="14"/>
                    <a:pt x="29" y="16"/>
                    <a:pt x="30" y="16"/>
                  </a:cubicBezTo>
                  <a:cubicBezTo>
                    <a:pt x="31" y="13"/>
                    <a:pt x="29" y="13"/>
                    <a:pt x="29" y="10"/>
                  </a:cubicBezTo>
                  <a:cubicBezTo>
                    <a:pt x="34" y="11"/>
                    <a:pt x="33" y="5"/>
                    <a:pt x="35" y="2"/>
                  </a:cubicBezTo>
                  <a:cubicBezTo>
                    <a:pt x="36" y="1"/>
                    <a:pt x="40" y="2"/>
                    <a:pt x="39" y="0"/>
                  </a:cubicBezTo>
                  <a:cubicBezTo>
                    <a:pt x="41" y="0"/>
                    <a:pt x="41" y="3"/>
                    <a:pt x="44" y="2"/>
                  </a:cubicBezTo>
                  <a:cubicBezTo>
                    <a:pt x="43" y="7"/>
                    <a:pt x="46" y="6"/>
                    <a:pt x="45" y="10"/>
                  </a:cubicBezTo>
                  <a:cubicBezTo>
                    <a:pt x="43" y="10"/>
                    <a:pt x="45" y="13"/>
                    <a:pt x="44" y="14"/>
                  </a:cubicBezTo>
                  <a:cubicBezTo>
                    <a:pt x="43" y="15"/>
                    <a:pt x="41" y="14"/>
                    <a:pt x="41" y="14"/>
                  </a:cubicBezTo>
                  <a:cubicBezTo>
                    <a:pt x="40" y="15"/>
                    <a:pt x="40" y="19"/>
                    <a:pt x="39" y="22"/>
                  </a:cubicBezTo>
                  <a:cubicBezTo>
                    <a:pt x="36" y="24"/>
                    <a:pt x="36" y="21"/>
                    <a:pt x="33" y="23"/>
                  </a:cubicBezTo>
                  <a:cubicBezTo>
                    <a:pt x="29" y="25"/>
                    <a:pt x="30" y="30"/>
                    <a:pt x="29" y="34"/>
                  </a:cubicBezTo>
                  <a:cubicBezTo>
                    <a:pt x="28" y="35"/>
                    <a:pt x="24" y="35"/>
                    <a:pt x="26" y="40"/>
                  </a:cubicBezTo>
                  <a:cubicBezTo>
                    <a:pt x="23" y="39"/>
                    <a:pt x="23" y="41"/>
                    <a:pt x="23" y="42"/>
                  </a:cubicBezTo>
                  <a:cubicBezTo>
                    <a:pt x="19" y="39"/>
                    <a:pt x="12" y="46"/>
                    <a:pt x="11" y="38"/>
                  </a:cubicBezTo>
                  <a:cubicBezTo>
                    <a:pt x="10" y="39"/>
                    <a:pt x="7" y="41"/>
                    <a:pt x="5" y="40"/>
                  </a:cubicBezTo>
                  <a:cubicBezTo>
                    <a:pt x="5" y="39"/>
                    <a:pt x="4" y="37"/>
                    <a:pt x="4" y="37"/>
                  </a:cubicBezTo>
                  <a:cubicBezTo>
                    <a:pt x="0" y="37"/>
                    <a:pt x="7" y="42"/>
                    <a:pt x="1" y="4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95" name="Freeform 100">
              <a:extLst>
                <a:ext uri="{FF2B5EF4-FFF2-40B4-BE49-F238E27FC236}">
                  <a16:creationId xmlns:a16="http://schemas.microsoft.com/office/drawing/2014/main" id="{827E8E40-F422-4C7C-ABA5-3E8F2410E749}"/>
                </a:ext>
              </a:extLst>
            </p:cNvPr>
            <p:cNvSpPr>
              <a:spLocks/>
            </p:cNvSpPr>
            <p:nvPr/>
          </p:nvSpPr>
          <p:spPr bwMode="auto">
            <a:xfrm>
              <a:off x="6380194" y="1219764"/>
              <a:ext cx="180082" cy="130444"/>
            </a:xfrm>
            <a:custGeom>
              <a:avLst/>
              <a:gdLst>
                <a:gd name="T0" fmla="*/ 18 w 66"/>
                <a:gd name="T1" fmla="*/ 0 h 48"/>
                <a:gd name="T2" fmla="*/ 26 w 66"/>
                <a:gd name="T3" fmla="*/ 6 h 48"/>
                <a:gd name="T4" fmla="*/ 30 w 66"/>
                <a:gd name="T5" fmla="*/ 7 h 48"/>
                <a:gd name="T6" fmla="*/ 33 w 66"/>
                <a:gd name="T7" fmla="*/ 7 h 48"/>
                <a:gd name="T8" fmla="*/ 35 w 66"/>
                <a:gd name="T9" fmla="*/ 8 h 48"/>
                <a:gd name="T10" fmla="*/ 39 w 66"/>
                <a:gd name="T11" fmla="*/ 11 h 48"/>
                <a:gd name="T12" fmla="*/ 43 w 66"/>
                <a:gd name="T13" fmla="*/ 11 h 48"/>
                <a:gd name="T14" fmla="*/ 52 w 66"/>
                <a:gd name="T15" fmla="*/ 14 h 48"/>
                <a:gd name="T16" fmla="*/ 52 w 66"/>
                <a:gd name="T17" fmla="*/ 19 h 48"/>
                <a:gd name="T18" fmla="*/ 57 w 66"/>
                <a:gd name="T19" fmla="*/ 19 h 48"/>
                <a:gd name="T20" fmla="*/ 57 w 66"/>
                <a:gd name="T21" fmla="*/ 22 h 48"/>
                <a:gd name="T22" fmla="*/ 66 w 66"/>
                <a:gd name="T23" fmla="*/ 28 h 48"/>
                <a:gd name="T24" fmla="*/ 64 w 66"/>
                <a:gd name="T25" fmla="*/ 32 h 48"/>
                <a:gd name="T26" fmla="*/ 61 w 66"/>
                <a:gd name="T27" fmla="*/ 31 h 48"/>
                <a:gd name="T28" fmla="*/ 54 w 66"/>
                <a:gd name="T29" fmla="*/ 35 h 48"/>
                <a:gd name="T30" fmla="*/ 52 w 66"/>
                <a:gd name="T31" fmla="*/ 38 h 48"/>
                <a:gd name="T32" fmla="*/ 49 w 66"/>
                <a:gd name="T33" fmla="*/ 41 h 48"/>
                <a:gd name="T34" fmla="*/ 41 w 66"/>
                <a:gd name="T35" fmla="*/ 41 h 48"/>
                <a:gd name="T36" fmla="*/ 41 w 66"/>
                <a:gd name="T37" fmla="*/ 43 h 48"/>
                <a:gd name="T38" fmla="*/ 35 w 66"/>
                <a:gd name="T39" fmla="*/ 44 h 48"/>
                <a:gd name="T40" fmla="*/ 33 w 66"/>
                <a:gd name="T41" fmla="*/ 41 h 48"/>
                <a:gd name="T42" fmla="*/ 24 w 66"/>
                <a:gd name="T43" fmla="*/ 41 h 48"/>
                <a:gd name="T44" fmla="*/ 21 w 66"/>
                <a:gd name="T45" fmla="*/ 38 h 48"/>
                <a:gd name="T46" fmla="*/ 26 w 66"/>
                <a:gd name="T47" fmla="*/ 35 h 48"/>
                <a:gd name="T48" fmla="*/ 18 w 66"/>
                <a:gd name="T49" fmla="*/ 34 h 48"/>
                <a:gd name="T50" fmla="*/ 23 w 66"/>
                <a:gd name="T51" fmla="*/ 31 h 48"/>
                <a:gd name="T52" fmla="*/ 26 w 66"/>
                <a:gd name="T53" fmla="*/ 28 h 48"/>
                <a:gd name="T54" fmla="*/ 30 w 66"/>
                <a:gd name="T55" fmla="*/ 29 h 48"/>
                <a:gd name="T56" fmla="*/ 29 w 66"/>
                <a:gd name="T57" fmla="*/ 25 h 48"/>
                <a:gd name="T58" fmla="*/ 15 w 66"/>
                <a:gd name="T59" fmla="*/ 28 h 48"/>
                <a:gd name="T60" fmla="*/ 11 w 66"/>
                <a:gd name="T61" fmla="*/ 26 h 48"/>
                <a:gd name="T62" fmla="*/ 8 w 66"/>
                <a:gd name="T63" fmla="*/ 23 h 48"/>
                <a:gd name="T64" fmla="*/ 2 w 66"/>
                <a:gd name="T65" fmla="*/ 20 h 48"/>
                <a:gd name="T66" fmla="*/ 0 w 66"/>
                <a:gd name="T67" fmla="*/ 16 h 48"/>
                <a:gd name="T68" fmla="*/ 5 w 66"/>
                <a:gd name="T69" fmla="*/ 13 h 48"/>
                <a:gd name="T70" fmla="*/ 8 w 66"/>
                <a:gd name="T71" fmla="*/ 10 h 48"/>
                <a:gd name="T72" fmla="*/ 9 w 66"/>
                <a:gd name="T73" fmla="*/ 6 h 48"/>
                <a:gd name="T74" fmla="*/ 12 w 66"/>
                <a:gd name="T75" fmla="*/ 6 h 48"/>
                <a:gd name="T76" fmla="*/ 15 w 66"/>
                <a:gd name="T77" fmla="*/ 3 h 48"/>
                <a:gd name="T78" fmla="*/ 18 w 66"/>
                <a:gd name="T7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6" h="48">
                  <a:moveTo>
                    <a:pt x="18" y="0"/>
                  </a:moveTo>
                  <a:cubicBezTo>
                    <a:pt x="21" y="2"/>
                    <a:pt x="25" y="2"/>
                    <a:pt x="26" y="6"/>
                  </a:cubicBezTo>
                  <a:cubicBezTo>
                    <a:pt x="28" y="4"/>
                    <a:pt x="29" y="7"/>
                    <a:pt x="30" y="7"/>
                  </a:cubicBezTo>
                  <a:cubicBezTo>
                    <a:pt x="31" y="7"/>
                    <a:pt x="33" y="7"/>
                    <a:pt x="33" y="7"/>
                  </a:cubicBezTo>
                  <a:cubicBezTo>
                    <a:pt x="33" y="7"/>
                    <a:pt x="34" y="9"/>
                    <a:pt x="35" y="8"/>
                  </a:cubicBezTo>
                  <a:cubicBezTo>
                    <a:pt x="37" y="6"/>
                    <a:pt x="36" y="10"/>
                    <a:pt x="39" y="11"/>
                  </a:cubicBezTo>
                  <a:cubicBezTo>
                    <a:pt x="40" y="12"/>
                    <a:pt x="42" y="11"/>
                    <a:pt x="43" y="11"/>
                  </a:cubicBezTo>
                  <a:cubicBezTo>
                    <a:pt x="44" y="12"/>
                    <a:pt x="47" y="17"/>
                    <a:pt x="52" y="14"/>
                  </a:cubicBezTo>
                  <a:cubicBezTo>
                    <a:pt x="52" y="16"/>
                    <a:pt x="52" y="17"/>
                    <a:pt x="52" y="19"/>
                  </a:cubicBezTo>
                  <a:cubicBezTo>
                    <a:pt x="53" y="19"/>
                    <a:pt x="56" y="18"/>
                    <a:pt x="57" y="19"/>
                  </a:cubicBezTo>
                  <a:cubicBezTo>
                    <a:pt x="57" y="19"/>
                    <a:pt x="56" y="21"/>
                    <a:pt x="57" y="22"/>
                  </a:cubicBezTo>
                  <a:cubicBezTo>
                    <a:pt x="59" y="24"/>
                    <a:pt x="62" y="25"/>
                    <a:pt x="66" y="28"/>
                  </a:cubicBezTo>
                  <a:cubicBezTo>
                    <a:pt x="66" y="29"/>
                    <a:pt x="65" y="32"/>
                    <a:pt x="64" y="32"/>
                  </a:cubicBezTo>
                  <a:cubicBezTo>
                    <a:pt x="63" y="33"/>
                    <a:pt x="61" y="31"/>
                    <a:pt x="61" y="31"/>
                  </a:cubicBezTo>
                  <a:cubicBezTo>
                    <a:pt x="59" y="32"/>
                    <a:pt x="57" y="34"/>
                    <a:pt x="54" y="35"/>
                  </a:cubicBezTo>
                  <a:cubicBezTo>
                    <a:pt x="52" y="35"/>
                    <a:pt x="53" y="37"/>
                    <a:pt x="52" y="38"/>
                  </a:cubicBezTo>
                  <a:cubicBezTo>
                    <a:pt x="50" y="38"/>
                    <a:pt x="50" y="39"/>
                    <a:pt x="49" y="41"/>
                  </a:cubicBezTo>
                  <a:cubicBezTo>
                    <a:pt x="45" y="42"/>
                    <a:pt x="44" y="38"/>
                    <a:pt x="41" y="41"/>
                  </a:cubicBezTo>
                  <a:cubicBezTo>
                    <a:pt x="39" y="41"/>
                    <a:pt x="40" y="43"/>
                    <a:pt x="41" y="43"/>
                  </a:cubicBezTo>
                  <a:cubicBezTo>
                    <a:pt x="40" y="48"/>
                    <a:pt x="35" y="39"/>
                    <a:pt x="35" y="44"/>
                  </a:cubicBezTo>
                  <a:cubicBezTo>
                    <a:pt x="33" y="44"/>
                    <a:pt x="33" y="42"/>
                    <a:pt x="33" y="41"/>
                  </a:cubicBezTo>
                  <a:cubicBezTo>
                    <a:pt x="30" y="44"/>
                    <a:pt x="29" y="40"/>
                    <a:pt x="24" y="41"/>
                  </a:cubicBezTo>
                  <a:cubicBezTo>
                    <a:pt x="25" y="39"/>
                    <a:pt x="23" y="38"/>
                    <a:pt x="21" y="38"/>
                  </a:cubicBezTo>
                  <a:cubicBezTo>
                    <a:pt x="22" y="36"/>
                    <a:pt x="26" y="38"/>
                    <a:pt x="26" y="35"/>
                  </a:cubicBezTo>
                  <a:cubicBezTo>
                    <a:pt x="26" y="32"/>
                    <a:pt x="20" y="34"/>
                    <a:pt x="18" y="34"/>
                  </a:cubicBezTo>
                  <a:cubicBezTo>
                    <a:pt x="17" y="30"/>
                    <a:pt x="21" y="32"/>
                    <a:pt x="23" y="31"/>
                  </a:cubicBezTo>
                  <a:cubicBezTo>
                    <a:pt x="23" y="31"/>
                    <a:pt x="26" y="28"/>
                    <a:pt x="26" y="28"/>
                  </a:cubicBezTo>
                  <a:cubicBezTo>
                    <a:pt x="27" y="28"/>
                    <a:pt x="28" y="30"/>
                    <a:pt x="30" y="29"/>
                  </a:cubicBezTo>
                  <a:cubicBezTo>
                    <a:pt x="31" y="27"/>
                    <a:pt x="29" y="27"/>
                    <a:pt x="29" y="25"/>
                  </a:cubicBezTo>
                  <a:cubicBezTo>
                    <a:pt x="27" y="26"/>
                    <a:pt x="18" y="25"/>
                    <a:pt x="15" y="28"/>
                  </a:cubicBezTo>
                  <a:cubicBezTo>
                    <a:pt x="13" y="30"/>
                    <a:pt x="15" y="27"/>
                    <a:pt x="11" y="26"/>
                  </a:cubicBezTo>
                  <a:cubicBezTo>
                    <a:pt x="6" y="25"/>
                    <a:pt x="3" y="27"/>
                    <a:pt x="8" y="23"/>
                  </a:cubicBezTo>
                  <a:cubicBezTo>
                    <a:pt x="8" y="21"/>
                    <a:pt x="3" y="22"/>
                    <a:pt x="2" y="20"/>
                  </a:cubicBezTo>
                  <a:cubicBezTo>
                    <a:pt x="4" y="17"/>
                    <a:pt x="7" y="13"/>
                    <a:pt x="0" y="16"/>
                  </a:cubicBezTo>
                  <a:cubicBezTo>
                    <a:pt x="1" y="14"/>
                    <a:pt x="2" y="13"/>
                    <a:pt x="5" y="13"/>
                  </a:cubicBezTo>
                  <a:cubicBezTo>
                    <a:pt x="7" y="13"/>
                    <a:pt x="6" y="10"/>
                    <a:pt x="8" y="10"/>
                  </a:cubicBezTo>
                  <a:cubicBezTo>
                    <a:pt x="10" y="10"/>
                    <a:pt x="8" y="7"/>
                    <a:pt x="9" y="6"/>
                  </a:cubicBezTo>
                  <a:cubicBezTo>
                    <a:pt x="10" y="5"/>
                    <a:pt x="12" y="6"/>
                    <a:pt x="12" y="6"/>
                  </a:cubicBezTo>
                  <a:cubicBezTo>
                    <a:pt x="14" y="5"/>
                    <a:pt x="13" y="3"/>
                    <a:pt x="15" y="3"/>
                  </a:cubicBezTo>
                  <a:cubicBezTo>
                    <a:pt x="16" y="1"/>
                    <a:pt x="18" y="2"/>
                    <a:pt x="18"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96" name="Freeform 101">
              <a:extLst>
                <a:ext uri="{FF2B5EF4-FFF2-40B4-BE49-F238E27FC236}">
                  <a16:creationId xmlns:a16="http://schemas.microsoft.com/office/drawing/2014/main" id="{F21A7532-4B6F-4E16-994E-5F07A38176ED}"/>
                </a:ext>
              </a:extLst>
            </p:cNvPr>
            <p:cNvSpPr>
              <a:spLocks/>
            </p:cNvSpPr>
            <p:nvPr/>
          </p:nvSpPr>
          <p:spPr bwMode="auto">
            <a:xfrm>
              <a:off x="2116860" y="1265939"/>
              <a:ext cx="234338" cy="120055"/>
            </a:xfrm>
            <a:custGeom>
              <a:avLst/>
              <a:gdLst>
                <a:gd name="T0" fmla="*/ 30 w 86"/>
                <a:gd name="T1" fmla="*/ 30 h 44"/>
                <a:gd name="T2" fmla="*/ 27 w 86"/>
                <a:gd name="T3" fmla="*/ 32 h 44"/>
                <a:gd name="T4" fmla="*/ 19 w 86"/>
                <a:gd name="T5" fmla="*/ 30 h 44"/>
                <a:gd name="T6" fmla="*/ 24 w 86"/>
                <a:gd name="T7" fmla="*/ 27 h 44"/>
                <a:gd name="T8" fmla="*/ 33 w 86"/>
                <a:gd name="T9" fmla="*/ 21 h 44"/>
                <a:gd name="T10" fmla="*/ 30 w 86"/>
                <a:gd name="T11" fmla="*/ 17 h 44"/>
                <a:gd name="T12" fmla="*/ 22 w 86"/>
                <a:gd name="T13" fmla="*/ 17 h 44"/>
                <a:gd name="T14" fmla="*/ 15 w 86"/>
                <a:gd name="T15" fmla="*/ 23 h 44"/>
                <a:gd name="T16" fmla="*/ 5 w 86"/>
                <a:gd name="T17" fmla="*/ 21 h 44"/>
                <a:gd name="T18" fmla="*/ 6 w 86"/>
                <a:gd name="T19" fmla="*/ 11 h 44"/>
                <a:gd name="T20" fmla="*/ 3 w 86"/>
                <a:gd name="T21" fmla="*/ 12 h 44"/>
                <a:gd name="T22" fmla="*/ 2 w 86"/>
                <a:gd name="T23" fmla="*/ 5 h 44"/>
                <a:gd name="T24" fmla="*/ 5 w 86"/>
                <a:gd name="T25" fmla="*/ 6 h 44"/>
                <a:gd name="T26" fmla="*/ 14 w 86"/>
                <a:gd name="T27" fmla="*/ 3 h 44"/>
                <a:gd name="T28" fmla="*/ 15 w 86"/>
                <a:gd name="T29" fmla="*/ 8 h 44"/>
                <a:gd name="T30" fmla="*/ 27 w 86"/>
                <a:gd name="T31" fmla="*/ 9 h 44"/>
                <a:gd name="T32" fmla="*/ 31 w 86"/>
                <a:gd name="T33" fmla="*/ 3 h 44"/>
                <a:gd name="T34" fmla="*/ 46 w 86"/>
                <a:gd name="T35" fmla="*/ 5 h 44"/>
                <a:gd name="T36" fmla="*/ 48 w 86"/>
                <a:gd name="T37" fmla="*/ 5 h 44"/>
                <a:gd name="T38" fmla="*/ 54 w 86"/>
                <a:gd name="T39" fmla="*/ 9 h 44"/>
                <a:gd name="T40" fmla="*/ 52 w 86"/>
                <a:gd name="T41" fmla="*/ 12 h 44"/>
                <a:gd name="T42" fmla="*/ 59 w 86"/>
                <a:gd name="T43" fmla="*/ 11 h 44"/>
                <a:gd name="T44" fmla="*/ 68 w 86"/>
                <a:gd name="T45" fmla="*/ 14 h 44"/>
                <a:gd name="T46" fmla="*/ 70 w 86"/>
                <a:gd name="T47" fmla="*/ 17 h 44"/>
                <a:gd name="T48" fmla="*/ 71 w 86"/>
                <a:gd name="T49" fmla="*/ 18 h 44"/>
                <a:gd name="T50" fmla="*/ 73 w 86"/>
                <a:gd name="T51" fmla="*/ 21 h 44"/>
                <a:gd name="T52" fmla="*/ 76 w 86"/>
                <a:gd name="T53" fmla="*/ 21 h 44"/>
                <a:gd name="T54" fmla="*/ 76 w 86"/>
                <a:gd name="T55" fmla="*/ 24 h 44"/>
                <a:gd name="T56" fmla="*/ 79 w 86"/>
                <a:gd name="T57" fmla="*/ 24 h 44"/>
                <a:gd name="T58" fmla="*/ 80 w 86"/>
                <a:gd name="T59" fmla="*/ 29 h 44"/>
                <a:gd name="T60" fmla="*/ 85 w 86"/>
                <a:gd name="T61" fmla="*/ 29 h 44"/>
                <a:gd name="T62" fmla="*/ 80 w 86"/>
                <a:gd name="T63" fmla="*/ 32 h 44"/>
                <a:gd name="T64" fmla="*/ 80 w 86"/>
                <a:gd name="T65" fmla="*/ 33 h 44"/>
                <a:gd name="T66" fmla="*/ 65 w 86"/>
                <a:gd name="T67" fmla="*/ 33 h 44"/>
                <a:gd name="T68" fmla="*/ 65 w 86"/>
                <a:gd name="T69" fmla="*/ 24 h 44"/>
                <a:gd name="T70" fmla="*/ 51 w 86"/>
                <a:gd name="T71" fmla="*/ 23 h 44"/>
                <a:gd name="T72" fmla="*/ 49 w 86"/>
                <a:gd name="T73" fmla="*/ 27 h 44"/>
                <a:gd name="T74" fmla="*/ 46 w 86"/>
                <a:gd name="T75" fmla="*/ 27 h 44"/>
                <a:gd name="T76" fmla="*/ 43 w 86"/>
                <a:gd name="T77" fmla="*/ 30 h 44"/>
                <a:gd name="T78" fmla="*/ 45 w 86"/>
                <a:gd name="T79" fmla="*/ 32 h 44"/>
                <a:gd name="T80" fmla="*/ 40 w 86"/>
                <a:gd name="T81" fmla="*/ 33 h 44"/>
                <a:gd name="T82" fmla="*/ 40 w 86"/>
                <a:gd name="T83" fmla="*/ 42 h 44"/>
                <a:gd name="T84" fmla="*/ 21 w 86"/>
                <a:gd name="T85" fmla="*/ 36 h 44"/>
                <a:gd name="T86" fmla="*/ 25 w 86"/>
                <a:gd name="T87" fmla="*/ 33 h 44"/>
                <a:gd name="T88" fmla="*/ 31 w 86"/>
                <a:gd name="T89" fmla="*/ 33 h 44"/>
                <a:gd name="T90" fmla="*/ 30 w 86"/>
                <a:gd name="T91"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6" h="44">
                  <a:moveTo>
                    <a:pt x="30" y="30"/>
                  </a:moveTo>
                  <a:cubicBezTo>
                    <a:pt x="29" y="27"/>
                    <a:pt x="27" y="31"/>
                    <a:pt x="27" y="32"/>
                  </a:cubicBezTo>
                  <a:cubicBezTo>
                    <a:pt x="25" y="32"/>
                    <a:pt x="23" y="28"/>
                    <a:pt x="19" y="30"/>
                  </a:cubicBezTo>
                  <a:cubicBezTo>
                    <a:pt x="20" y="27"/>
                    <a:pt x="22" y="28"/>
                    <a:pt x="24" y="27"/>
                  </a:cubicBezTo>
                  <a:cubicBezTo>
                    <a:pt x="27" y="25"/>
                    <a:pt x="29" y="21"/>
                    <a:pt x="33" y="21"/>
                  </a:cubicBezTo>
                  <a:cubicBezTo>
                    <a:pt x="32" y="20"/>
                    <a:pt x="29" y="20"/>
                    <a:pt x="30" y="17"/>
                  </a:cubicBezTo>
                  <a:cubicBezTo>
                    <a:pt x="27" y="16"/>
                    <a:pt x="24" y="21"/>
                    <a:pt x="22" y="17"/>
                  </a:cubicBezTo>
                  <a:cubicBezTo>
                    <a:pt x="20" y="19"/>
                    <a:pt x="18" y="21"/>
                    <a:pt x="15" y="23"/>
                  </a:cubicBezTo>
                  <a:cubicBezTo>
                    <a:pt x="10" y="23"/>
                    <a:pt x="10" y="20"/>
                    <a:pt x="5" y="21"/>
                  </a:cubicBezTo>
                  <a:cubicBezTo>
                    <a:pt x="8" y="18"/>
                    <a:pt x="8" y="15"/>
                    <a:pt x="6" y="11"/>
                  </a:cubicBezTo>
                  <a:cubicBezTo>
                    <a:pt x="4" y="11"/>
                    <a:pt x="3" y="11"/>
                    <a:pt x="3" y="12"/>
                  </a:cubicBezTo>
                  <a:cubicBezTo>
                    <a:pt x="0" y="12"/>
                    <a:pt x="2" y="7"/>
                    <a:pt x="2" y="5"/>
                  </a:cubicBezTo>
                  <a:cubicBezTo>
                    <a:pt x="3" y="5"/>
                    <a:pt x="4" y="5"/>
                    <a:pt x="5" y="6"/>
                  </a:cubicBezTo>
                  <a:cubicBezTo>
                    <a:pt x="6" y="3"/>
                    <a:pt x="13" y="7"/>
                    <a:pt x="14" y="3"/>
                  </a:cubicBezTo>
                  <a:cubicBezTo>
                    <a:pt x="15" y="4"/>
                    <a:pt x="15" y="6"/>
                    <a:pt x="15" y="8"/>
                  </a:cubicBezTo>
                  <a:cubicBezTo>
                    <a:pt x="21" y="9"/>
                    <a:pt x="26" y="0"/>
                    <a:pt x="27" y="9"/>
                  </a:cubicBezTo>
                  <a:cubicBezTo>
                    <a:pt x="31" y="10"/>
                    <a:pt x="32" y="7"/>
                    <a:pt x="31" y="3"/>
                  </a:cubicBezTo>
                  <a:cubicBezTo>
                    <a:pt x="35" y="5"/>
                    <a:pt x="40" y="4"/>
                    <a:pt x="46" y="5"/>
                  </a:cubicBezTo>
                  <a:cubicBezTo>
                    <a:pt x="47" y="5"/>
                    <a:pt x="47" y="7"/>
                    <a:pt x="48" y="5"/>
                  </a:cubicBezTo>
                  <a:cubicBezTo>
                    <a:pt x="50" y="5"/>
                    <a:pt x="48" y="12"/>
                    <a:pt x="54" y="9"/>
                  </a:cubicBezTo>
                  <a:cubicBezTo>
                    <a:pt x="53" y="10"/>
                    <a:pt x="52" y="11"/>
                    <a:pt x="52" y="12"/>
                  </a:cubicBezTo>
                  <a:cubicBezTo>
                    <a:pt x="54" y="11"/>
                    <a:pt x="60" y="14"/>
                    <a:pt x="59" y="11"/>
                  </a:cubicBezTo>
                  <a:cubicBezTo>
                    <a:pt x="61" y="12"/>
                    <a:pt x="62" y="15"/>
                    <a:pt x="68" y="14"/>
                  </a:cubicBezTo>
                  <a:cubicBezTo>
                    <a:pt x="66" y="16"/>
                    <a:pt x="68" y="16"/>
                    <a:pt x="70" y="17"/>
                  </a:cubicBezTo>
                  <a:cubicBezTo>
                    <a:pt x="71" y="17"/>
                    <a:pt x="70" y="18"/>
                    <a:pt x="71" y="18"/>
                  </a:cubicBezTo>
                  <a:cubicBezTo>
                    <a:pt x="73" y="18"/>
                    <a:pt x="72" y="20"/>
                    <a:pt x="73" y="21"/>
                  </a:cubicBezTo>
                  <a:cubicBezTo>
                    <a:pt x="73" y="22"/>
                    <a:pt x="75" y="21"/>
                    <a:pt x="76" y="21"/>
                  </a:cubicBezTo>
                  <a:cubicBezTo>
                    <a:pt x="76" y="22"/>
                    <a:pt x="75" y="24"/>
                    <a:pt x="76" y="24"/>
                  </a:cubicBezTo>
                  <a:cubicBezTo>
                    <a:pt x="76" y="25"/>
                    <a:pt x="78" y="24"/>
                    <a:pt x="79" y="24"/>
                  </a:cubicBezTo>
                  <a:cubicBezTo>
                    <a:pt x="80" y="25"/>
                    <a:pt x="79" y="27"/>
                    <a:pt x="80" y="29"/>
                  </a:cubicBezTo>
                  <a:cubicBezTo>
                    <a:pt x="83" y="29"/>
                    <a:pt x="84" y="26"/>
                    <a:pt x="85" y="29"/>
                  </a:cubicBezTo>
                  <a:cubicBezTo>
                    <a:pt x="86" y="33"/>
                    <a:pt x="81" y="30"/>
                    <a:pt x="80" y="32"/>
                  </a:cubicBezTo>
                  <a:cubicBezTo>
                    <a:pt x="80" y="32"/>
                    <a:pt x="80" y="33"/>
                    <a:pt x="80" y="33"/>
                  </a:cubicBezTo>
                  <a:cubicBezTo>
                    <a:pt x="76" y="34"/>
                    <a:pt x="70" y="32"/>
                    <a:pt x="65" y="33"/>
                  </a:cubicBezTo>
                  <a:cubicBezTo>
                    <a:pt x="64" y="28"/>
                    <a:pt x="65" y="30"/>
                    <a:pt x="65" y="24"/>
                  </a:cubicBezTo>
                  <a:cubicBezTo>
                    <a:pt x="64" y="20"/>
                    <a:pt x="54" y="20"/>
                    <a:pt x="51" y="23"/>
                  </a:cubicBezTo>
                  <a:cubicBezTo>
                    <a:pt x="48" y="23"/>
                    <a:pt x="50" y="26"/>
                    <a:pt x="49" y="27"/>
                  </a:cubicBezTo>
                  <a:cubicBezTo>
                    <a:pt x="49" y="28"/>
                    <a:pt x="46" y="27"/>
                    <a:pt x="46" y="27"/>
                  </a:cubicBezTo>
                  <a:cubicBezTo>
                    <a:pt x="45" y="28"/>
                    <a:pt x="46" y="31"/>
                    <a:pt x="43" y="30"/>
                  </a:cubicBezTo>
                  <a:cubicBezTo>
                    <a:pt x="43" y="31"/>
                    <a:pt x="44" y="31"/>
                    <a:pt x="45" y="32"/>
                  </a:cubicBezTo>
                  <a:cubicBezTo>
                    <a:pt x="44" y="33"/>
                    <a:pt x="42" y="33"/>
                    <a:pt x="40" y="33"/>
                  </a:cubicBezTo>
                  <a:cubicBezTo>
                    <a:pt x="39" y="38"/>
                    <a:pt x="40" y="36"/>
                    <a:pt x="40" y="42"/>
                  </a:cubicBezTo>
                  <a:cubicBezTo>
                    <a:pt x="35" y="43"/>
                    <a:pt x="22" y="44"/>
                    <a:pt x="21" y="36"/>
                  </a:cubicBezTo>
                  <a:cubicBezTo>
                    <a:pt x="23" y="36"/>
                    <a:pt x="25" y="35"/>
                    <a:pt x="25" y="33"/>
                  </a:cubicBezTo>
                  <a:cubicBezTo>
                    <a:pt x="29" y="33"/>
                    <a:pt x="28" y="35"/>
                    <a:pt x="31" y="33"/>
                  </a:cubicBezTo>
                  <a:cubicBezTo>
                    <a:pt x="30" y="32"/>
                    <a:pt x="27" y="31"/>
                    <a:pt x="30" y="3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97" name="Freeform 102">
              <a:extLst>
                <a:ext uri="{FF2B5EF4-FFF2-40B4-BE49-F238E27FC236}">
                  <a16:creationId xmlns:a16="http://schemas.microsoft.com/office/drawing/2014/main" id="{E2AE5CB1-03FB-48A7-B43B-3E93B2C7EECB}"/>
                </a:ext>
              </a:extLst>
            </p:cNvPr>
            <p:cNvSpPr>
              <a:spLocks/>
            </p:cNvSpPr>
            <p:nvPr/>
          </p:nvSpPr>
          <p:spPr bwMode="auto">
            <a:xfrm>
              <a:off x="5949612" y="1358289"/>
              <a:ext cx="111975" cy="60027"/>
            </a:xfrm>
            <a:custGeom>
              <a:avLst/>
              <a:gdLst>
                <a:gd name="T0" fmla="*/ 40 w 41"/>
                <a:gd name="T1" fmla="*/ 3 h 22"/>
                <a:gd name="T2" fmla="*/ 40 w 41"/>
                <a:gd name="T3" fmla="*/ 8 h 22"/>
                <a:gd name="T4" fmla="*/ 37 w 41"/>
                <a:gd name="T5" fmla="*/ 8 h 22"/>
                <a:gd name="T6" fmla="*/ 37 w 41"/>
                <a:gd name="T7" fmla="*/ 12 h 22"/>
                <a:gd name="T8" fmla="*/ 33 w 41"/>
                <a:gd name="T9" fmla="*/ 15 h 22"/>
                <a:gd name="T10" fmla="*/ 28 w 41"/>
                <a:gd name="T11" fmla="*/ 11 h 22"/>
                <a:gd name="T12" fmla="*/ 24 w 41"/>
                <a:gd name="T13" fmla="*/ 14 h 22"/>
                <a:gd name="T14" fmla="*/ 18 w 41"/>
                <a:gd name="T15" fmla="*/ 20 h 22"/>
                <a:gd name="T16" fmla="*/ 1 w 41"/>
                <a:gd name="T17" fmla="*/ 20 h 22"/>
                <a:gd name="T18" fmla="*/ 0 w 41"/>
                <a:gd name="T19" fmla="*/ 14 h 22"/>
                <a:gd name="T20" fmla="*/ 6 w 41"/>
                <a:gd name="T21" fmla="*/ 15 h 22"/>
                <a:gd name="T22" fmla="*/ 12 w 41"/>
                <a:gd name="T23" fmla="*/ 11 h 22"/>
                <a:gd name="T24" fmla="*/ 15 w 41"/>
                <a:gd name="T25" fmla="*/ 8 h 22"/>
                <a:gd name="T26" fmla="*/ 19 w 41"/>
                <a:gd name="T27" fmla="*/ 6 h 22"/>
                <a:gd name="T28" fmla="*/ 21 w 41"/>
                <a:gd name="T29" fmla="*/ 6 h 22"/>
                <a:gd name="T30" fmla="*/ 24 w 41"/>
                <a:gd name="T31" fmla="*/ 3 h 22"/>
                <a:gd name="T32" fmla="*/ 30 w 41"/>
                <a:gd name="T33" fmla="*/ 3 h 22"/>
                <a:gd name="T34" fmla="*/ 40 w 41"/>
                <a:gd name="T3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22">
                  <a:moveTo>
                    <a:pt x="40" y="3"/>
                  </a:moveTo>
                  <a:cubicBezTo>
                    <a:pt x="39" y="4"/>
                    <a:pt x="41" y="7"/>
                    <a:pt x="40" y="8"/>
                  </a:cubicBezTo>
                  <a:cubicBezTo>
                    <a:pt x="39" y="8"/>
                    <a:pt x="37" y="7"/>
                    <a:pt x="37" y="8"/>
                  </a:cubicBezTo>
                  <a:cubicBezTo>
                    <a:pt x="37" y="8"/>
                    <a:pt x="39" y="12"/>
                    <a:pt x="37" y="12"/>
                  </a:cubicBezTo>
                  <a:cubicBezTo>
                    <a:pt x="35" y="13"/>
                    <a:pt x="33" y="10"/>
                    <a:pt x="33" y="15"/>
                  </a:cubicBezTo>
                  <a:cubicBezTo>
                    <a:pt x="30" y="15"/>
                    <a:pt x="32" y="10"/>
                    <a:pt x="28" y="11"/>
                  </a:cubicBezTo>
                  <a:cubicBezTo>
                    <a:pt x="25" y="10"/>
                    <a:pt x="26" y="14"/>
                    <a:pt x="24" y="14"/>
                  </a:cubicBezTo>
                  <a:cubicBezTo>
                    <a:pt x="22" y="16"/>
                    <a:pt x="17" y="16"/>
                    <a:pt x="18" y="20"/>
                  </a:cubicBezTo>
                  <a:cubicBezTo>
                    <a:pt x="11" y="22"/>
                    <a:pt x="8" y="20"/>
                    <a:pt x="1" y="20"/>
                  </a:cubicBezTo>
                  <a:cubicBezTo>
                    <a:pt x="2" y="17"/>
                    <a:pt x="0" y="17"/>
                    <a:pt x="0" y="14"/>
                  </a:cubicBezTo>
                  <a:cubicBezTo>
                    <a:pt x="1" y="15"/>
                    <a:pt x="3" y="15"/>
                    <a:pt x="6" y="15"/>
                  </a:cubicBezTo>
                  <a:cubicBezTo>
                    <a:pt x="9" y="15"/>
                    <a:pt x="9" y="11"/>
                    <a:pt x="12" y="11"/>
                  </a:cubicBezTo>
                  <a:cubicBezTo>
                    <a:pt x="12" y="11"/>
                    <a:pt x="14" y="7"/>
                    <a:pt x="15" y="8"/>
                  </a:cubicBezTo>
                  <a:cubicBezTo>
                    <a:pt x="18" y="11"/>
                    <a:pt x="15" y="7"/>
                    <a:pt x="19" y="6"/>
                  </a:cubicBezTo>
                  <a:cubicBezTo>
                    <a:pt x="20" y="6"/>
                    <a:pt x="20" y="7"/>
                    <a:pt x="21" y="6"/>
                  </a:cubicBezTo>
                  <a:cubicBezTo>
                    <a:pt x="21" y="6"/>
                    <a:pt x="23" y="3"/>
                    <a:pt x="24" y="3"/>
                  </a:cubicBezTo>
                  <a:cubicBezTo>
                    <a:pt x="25" y="3"/>
                    <a:pt x="28" y="4"/>
                    <a:pt x="30" y="3"/>
                  </a:cubicBezTo>
                  <a:cubicBezTo>
                    <a:pt x="31" y="3"/>
                    <a:pt x="36" y="0"/>
                    <a:pt x="40"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98" name="Freeform 103">
              <a:extLst>
                <a:ext uri="{FF2B5EF4-FFF2-40B4-BE49-F238E27FC236}">
                  <a16:creationId xmlns:a16="http://schemas.microsoft.com/office/drawing/2014/main" id="{8DEE0A74-19EE-49C4-A348-1F864283D326}"/>
                </a:ext>
              </a:extLst>
            </p:cNvPr>
            <p:cNvSpPr>
              <a:spLocks/>
            </p:cNvSpPr>
            <p:nvPr/>
          </p:nvSpPr>
          <p:spPr bwMode="auto">
            <a:xfrm>
              <a:off x="6252058" y="1383685"/>
              <a:ext cx="115437" cy="56565"/>
            </a:xfrm>
            <a:custGeom>
              <a:avLst/>
              <a:gdLst>
                <a:gd name="T0" fmla="*/ 37 w 42"/>
                <a:gd name="T1" fmla="*/ 2 h 21"/>
                <a:gd name="T2" fmla="*/ 42 w 42"/>
                <a:gd name="T3" fmla="*/ 15 h 21"/>
                <a:gd name="T4" fmla="*/ 39 w 42"/>
                <a:gd name="T5" fmla="*/ 14 h 21"/>
                <a:gd name="T6" fmla="*/ 39 w 42"/>
                <a:gd name="T7" fmla="*/ 18 h 21"/>
                <a:gd name="T8" fmla="*/ 33 w 42"/>
                <a:gd name="T9" fmla="*/ 20 h 21"/>
                <a:gd name="T10" fmla="*/ 31 w 42"/>
                <a:gd name="T11" fmla="*/ 21 h 21"/>
                <a:gd name="T12" fmla="*/ 27 w 42"/>
                <a:gd name="T13" fmla="*/ 21 h 21"/>
                <a:gd name="T14" fmla="*/ 27 w 42"/>
                <a:gd name="T15" fmla="*/ 15 h 21"/>
                <a:gd name="T16" fmla="*/ 12 w 42"/>
                <a:gd name="T17" fmla="*/ 14 h 21"/>
                <a:gd name="T18" fmla="*/ 0 w 42"/>
                <a:gd name="T19" fmla="*/ 6 h 21"/>
                <a:gd name="T20" fmla="*/ 2 w 42"/>
                <a:gd name="T21" fmla="*/ 3 h 21"/>
                <a:gd name="T22" fmla="*/ 5 w 42"/>
                <a:gd name="T23" fmla="*/ 5 h 21"/>
                <a:gd name="T24" fmla="*/ 12 w 42"/>
                <a:gd name="T25" fmla="*/ 8 h 21"/>
                <a:gd name="T26" fmla="*/ 15 w 42"/>
                <a:gd name="T27" fmla="*/ 8 h 21"/>
                <a:gd name="T28" fmla="*/ 16 w 42"/>
                <a:gd name="T29" fmla="*/ 11 h 21"/>
                <a:gd name="T30" fmla="*/ 18 w 42"/>
                <a:gd name="T31" fmla="*/ 5 h 21"/>
                <a:gd name="T32" fmla="*/ 21 w 42"/>
                <a:gd name="T33" fmla="*/ 8 h 21"/>
                <a:gd name="T34" fmla="*/ 37 w 42"/>
                <a:gd name="T3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21">
                  <a:moveTo>
                    <a:pt x="37" y="2"/>
                  </a:moveTo>
                  <a:cubicBezTo>
                    <a:pt x="35" y="10"/>
                    <a:pt x="41" y="10"/>
                    <a:pt x="42" y="15"/>
                  </a:cubicBezTo>
                  <a:cubicBezTo>
                    <a:pt x="41" y="15"/>
                    <a:pt x="39" y="13"/>
                    <a:pt x="39" y="14"/>
                  </a:cubicBezTo>
                  <a:cubicBezTo>
                    <a:pt x="38" y="14"/>
                    <a:pt x="39" y="18"/>
                    <a:pt x="39" y="18"/>
                  </a:cubicBezTo>
                  <a:cubicBezTo>
                    <a:pt x="37" y="19"/>
                    <a:pt x="35" y="19"/>
                    <a:pt x="33" y="20"/>
                  </a:cubicBezTo>
                  <a:cubicBezTo>
                    <a:pt x="32" y="20"/>
                    <a:pt x="33" y="21"/>
                    <a:pt x="31" y="21"/>
                  </a:cubicBezTo>
                  <a:cubicBezTo>
                    <a:pt x="30" y="21"/>
                    <a:pt x="28" y="21"/>
                    <a:pt x="27" y="21"/>
                  </a:cubicBezTo>
                  <a:cubicBezTo>
                    <a:pt x="25" y="19"/>
                    <a:pt x="25" y="17"/>
                    <a:pt x="27" y="15"/>
                  </a:cubicBezTo>
                  <a:cubicBezTo>
                    <a:pt x="22" y="18"/>
                    <a:pt x="18" y="14"/>
                    <a:pt x="12" y="14"/>
                  </a:cubicBezTo>
                  <a:cubicBezTo>
                    <a:pt x="11" y="9"/>
                    <a:pt x="4" y="9"/>
                    <a:pt x="0" y="6"/>
                  </a:cubicBezTo>
                  <a:cubicBezTo>
                    <a:pt x="1" y="6"/>
                    <a:pt x="1" y="3"/>
                    <a:pt x="2" y="3"/>
                  </a:cubicBezTo>
                  <a:cubicBezTo>
                    <a:pt x="4" y="3"/>
                    <a:pt x="4" y="5"/>
                    <a:pt x="5" y="5"/>
                  </a:cubicBezTo>
                  <a:cubicBezTo>
                    <a:pt x="7" y="5"/>
                    <a:pt x="11" y="6"/>
                    <a:pt x="12" y="8"/>
                  </a:cubicBezTo>
                  <a:cubicBezTo>
                    <a:pt x="12" y="8"/>
                    <a:pt x="14" y="7"/>
                    <a:pt x="15" y="8"/>
                  </a:cubicBezTo>
                  <a:cubicBezTo>
                    <a:pt x="16" y="8"/>
                    <a:pt x="14" y="11"/>
                    <a:pt x="16" y="11"/>
                  </a:cubicBezTo>
                  <a:cubicBezTo>
                    <a:pt x="21" y="9"/>
                    <a:pt x="14" y="7"/>
                    <a:pt x="18" y="5"/>
                  </a:cubicBezTo>
                  <a:cubicBezTo>
                    <a:pt x="20" y="3"/>
                    <a:pt x="21" y="8"/>
                    <a:pt x="21" y="8"/>
                  </a:cubicBezTo>
                  <a:cubicBezTo>
                    <a:pt x="26" y="8"/>
                    <a:pt x="28" y="0"/>
                    <a:pt x="37"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99" name="Freeform 104">
              <a:extLst>
                <a:ext uri="{FF2B5EF4-FFF2-40B4-BE49-F238E27FC236}">
                  <a16:creationId xmlns:a16="http://schemas.microsoft.com/office/drawing/2014/main" id="{E46E119F-57CD-4F76-B5DF-439550F8113D}"/>
                </a:ext>
              </a:extLst>
            </p:cNvPr>
            <p:cNvSpPr>
              <a:spLocks/>
            </p:cNvSpPr>
            <p:nvPr/>
          </p:nvSpPr>
          <p:spPr bwMode="auto">
            <a:xfrm>
              <a:off x="6039653" y="1385994"/>
              <a:ext cx="199707" cy="76189"/>
            </a:xfrm>
            <a:custGeom>
              <a:avLst/>
              <a:gdLst>
                <a:gd name="T0" fmla="*/ 32 w 73"/>
                <a:gd name="T1" fmla="*/ 10 h 28"/>
                <a:gd name="T2" fmla="*/ 47 w 73"/>
                <a:gd name="T3" fmla="*/ 16 h 28"/>
                <a:gd name="T4" fmla="*/ 47 w 73"/>
                <a:gd name="T5" fmla="*/ 8 h 28"/>
                <a:gd name="T6" fmla="*/ 43 w 73"/>
                <a:gd name="T7" fmla="*/ 2 h 28"/>
                <a:gd name="T8" fmla="*/ 53 w 73"/>
                <a:gd name="T9" fmla="*/ 1 h 28"/>
                <a:gd name="T10" fmla="*/ 56 w 73"/>
                <a:gd name="T11" fmla="*/ 4 h 28"/>
                <a:gd name="T12" fmla="*/ 56 w 73"/>
                <a:gd name="T13" fmla="*/ 7 h 28"/>
                <a:gd name="T14" fmla="*/ 62 w 73"/>
                <a:gd name="T15" fmla="*/ 11 h 28"/>
                <a:gd name="T16" fmla="*/ 66 w 73"/>
                <a:gd name="T17" fmla="*/ 8 h 28"/>
                <a:gd name="T18" fmla="*/ 71 w 73"/>
                <a:gd name="T19" fmla="*/ 11 h 28"/>
                <a:gd name="T20" fmla="*/ 72 w 73"/>
                <a:gd name="T21" fmla="*/ 14 h 28"/>
                <a:gd name="T22" fmla="*/ 71 w 73"/>
                <a:gd name="T23" fmla="*/ 20 h 28"/>
                <a:gd name="T24" fmla="*/ 62 w 73"/>
                <a:gd name="T25" fmla="*/ 22 h 28"/>
                <a:gd name="T26" fmla="*/ 56 w 73"/>
                <a:gd name="T27" fmla="*/ 20 h 28"/>
                <a:gd name="T28" fmla="*/ 43 w 73"/>
                <a:gd name="T29" fmla="*/ 23 h 28"/>
                <a:gd name="T30" fmla="*/ 40 w 73"/>
                <a:gd name="T31" fmla="*/ 23 h 28"/>
                <a:gd name="T32" fmla="*/ 35 w 73"/>
                <a:gd name="T33" fmla="*/ 25 h 28"/>
                <a:gd name="T34" fmla="*/ 20 w 73"/>
                <a:gd name="T35" fmla="*/ 28 h 28"/>
                <a:gd name="T36" fmla="*/ 34 w 73"/>
                <a:gd name="T37" fmla="*/ 23 h 28"/>
                <a:gd name="T38" fmla="*/ 26 w 73"/>
                <a:gd name="T39" fmla="*/ 20 h 28"/>
                <a:gd name="T40" fmla="*/ 20 w 73"/>
                <a:gd name="T41" fmla="*/ 17 h 28"/>
                <a:gd name="T42" fmla="*/ 14 w 73"/>
                <a:gd name="T43" fmla="*/ 20 h 28"/>
                <a:gd name="T44" fmla="*/ 10 w 73"/>
                <a:gd name="T45" fmla="*/ 19 h 28"/>
                <a:gd name="T46" fmla="*/ 0 w 73"/>
                <a:gd name="T47" fmla="*/ 17 h 28"/>
                <a:gd name="T48" fmla="*/ 2 w 73"/>
                <a:gd name="T49" fmla="*/ 14 h 28"/>
                <a:gd name="T50" fmla="*/ 4 w 73"/>
                <a:gd name="T51" fmla="*/ 10 h 28"/>
                <a:gd name="T52" fmla="*/ 10 w 73"/>
                <a:gd name="T53" fmla="*/ 8 h 28"/>
                <a:gd name="T54" fmla="*/ 8 w 73"/>
                <a:gd name="T55" fmla="*/ 5 h 28"/>
                <a:gd name="T56" fmla="*/ 11 w 73"/>
                <a:gd name="T57" fmla="*/ 5 h 28"/>
                <a:gd name="T58" fmla="*/ 16 w 73"/>
                <a:gd name="T59" fmla="*/ 4 h 28"/>
                <a:gd name="T60" fmla="*/ 23 w 73"/>
                <a:gd name="T61" fmla="*/ 5 h 28"/>
                <a:gd name="T62" fmla="*/ 25 w 73"/>
                <a:gd name="T63" fmla="*/ 8 h 28"/>
                <a:gd name="T64" fmla="*/ 28 w 73"/>
                <a:gd name="T65" fmla="*/ 8 h 28"/>
                <a:gd name="T66" fmla="*/ 28 w 73"/>
                <a:gd name="T67" fmla="*/ 13 h 28"/>
                <a:gd name="T68" fmla="*/ 32 w 73"/>
                <a:gd name="T69"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3" h="28">
                  <a:moveTo>
                    <a:pt x="32" y="10"/>
                  </a:moveTo>
                  <a:cubicBezTo>
                    <a:pt x="30" y="15"/>
                    <a:pt x="44" y="12"/>
                    <a:pt x="47" y="16"/>
                  </a:cubicBezTo>
                  <a:cubicBezTo>
                    <a:pt x="50" y="9"/>
                    <a:pt x="37" y="9"/>
                    <a:pt x="47" y="8"/>
                  </a:cubicBezTo>
                  <a:cubicBezTo>
                    <a:pt x="49" y="3"/>
                    <a:pt x="40" y="8"/>
                    <a:pt x="43" y="2"/>
                  </a:cubicBezTo>
                  <a:cubicBezTo>
                    <a:pt x="47" y="3"/>
                    <a:pt x="48" y="0"/>
                    <a:pt x="53" y="1"/>
                  </a:cubicBezTo>
                  <a:cubicBezTo>
                    <a:pt x="52" y="4"/>
                    <a:pt x="55" y="3"/>
                    <a:pt x="56" y="4"/>
                  </a:cubicBezTo>
                  <a:cubicBezTo>
                    <a:pt x="56" y="4"/>
                    <a:pt x="55" y="6"/>
                    <a:pt x="56" y="7"/>
                  </a:cubicBezTo>
                  <a:cubicBezTo>
                    <a:pt x="57" y="8"/>
                    <a:pt x="60" y="9"/>
                    <a:pt x="62" y="11"/>
                  </a:cubicBezTo>
                  <a:cubicBezTo>
                    <a:pt x="63" y="10"/>
                    <a:pt x="63" y="8"/>
                    <a:pt x="66" y="8"/>
                  </a:cubicBezTo>
                  <a:cubicBezTo>
                    <a:pt x="68" y="8"/>
                    <a:pt x="70" y="10"/>
                    <a:pt x="71" y="11"/>
                  </a:cubicBezTo>
                  <a:cubicBezTo>
                    <a:pt x="71" y="11"/>
                    <a:pt x="73" y="14"/>
                    <a:pt x="72" y="14"/>
                  </a:cubicBezTo>
                  <a:cubicBezTo>
                    <a:pt x="70" y="16"/>
                    <a:pt x="72" y="15"/>
                    <a:pt x="71" y="20"/>
                  </a:cubicBezTo>
                  <a:cubicBezTo>
                    <a:pt x="68" y="17"/>
                    <a:pt x="65" y="21"/>
                    <a:pt x="62" y="22"/>
                  </a:cubicBezTo>
                  <a:cubicBezTo>
                    <a:pt x="59" y="22"/>
                    <a:pt x="59" y="20"/>
                    <a:pt x="56" y="20"/>
                  </a:cubicBezTo>
                  <a:cubicBezTo>
                    <a:pt x="52" y="20"/>
                    <a:pt x="46" y="22"/>
                    <a:pt x="43" y="23"/>
                  </a:cubicBezTo>
                  <a:cubicBezTo>
                    <a:pt x="42" y="23"/>
                    <a:pt x="40" y="23"/>
                    <a:pt x="40" y="23"/>
                  </a:cubicBezTo>
                  <a:cubicBezTo>
                    <a:pt x="38" y="25"/>
                    <a:pt x="38" y="24"/>
                    <a:pt x="35" y="25"/>
                  </a:cubicBezTo>
                  <a:cubicBezTo>
                    <a:pt x="33" y="25"/>
                    <a:pt x="26" y="27"/>
                    <a:pt x="20" y="28"/>
                  </a:cubicBezTo>
                  <a:cubicBezTo>
                    <a:pt x="21" y="22"/>
                    <a:pt x="28" y="23"/>
                    <a:pt x="34" y="23"/>
                  </a:cubicBezTo>
                  <a:cubicBezTo>
                    <a:pt x="34" y="17"/>
                    <a:pt x="29" y="21"/>
                    <a:pt x="26" y="20"/>
                  </a:cubicBezTo>
                  <a:cubicBezTo>
                    <a:pt x="23" y="19"/>
                    <a:pt x="23" y="19"/>
                    <a:pt x="20" y="17"/>
                  </a:cubicBezTo>
                  <a:cubicBezTo>
                    <a:pt x="17" y="16"/>
                    <a:pt x="17" y="20"/>
                    <a:pt x="14" y="20"/>
                  </a:cubicBezTo>
                  <a:cubicBezTo>
                    <a:pt x="12" y="20"/>
                    <a:pt x="12" y="19"/>
                    <a:pt x="10" y="19"/>
                  </a:cubicBezTo>
                  <a:cubicBezTo>
                    <a:pt x="6" y="18"/>
                    <a:pt x="2" y="20"/>
                    <a:pt x="0" y="17"/>
                  </a:cubicBezTo>
                  <a:cubicBezTo>
                    <a:pt x="0" y="15"/>
                    <a:pt x="2" y="15"/>
                    <a:pt x="2" y="14"/>
                  </a:cubicBezTo>
                  <a:cubicBezTo>
                    <a:pt x="3" y="14"/>
                    <a:pt x="3" y="10"/>
                    <a:pt x="4" y="10"/>
                  </a:cubicBezTo>
                  <a:cubicBezTo>
                    <a:pt x="6" y="8"/>
                    <a:pt x="8" y="10"/>
                    <a:pt x="10" y="8"/>
                  </a:cubicBezTo>
                  <a:cubicBezTo>
                    <a:pt x="11" y="7"/>
                    <a:pt x="5" y="6"/>
                    <a:pt x="8" y="5"/>
                  </a:cubicBezTo>
                  <a:cubicBezTo>
                    <a:pt x="9" y="5"/>
                    <a:pt x="10" y="5"/>
                    <a:pt x="11" y="5"/>
                  </a:cubicBezTo>
                  <a:cubicBezTo>
                    <a:pt x="13" y="5"/>
                    <a:pt x="14" y="4"/>
                    <a:pt x="16" y="4"/>
                  </a:cubicBezTo>
                  <a:cubicBezTo>
                    <a:pt x="17" y="4"/>
                    <a:pt x="22" y="5"/>
                    <a:pt x="23" y="5"/>
                  </a:cubicBezTo>
                  <a:cubicBezTo>
                    <a:pt x="24" y="6"/>
                    <a:pt x="23" y="7"/>
                    <a:pt x="25" y="8"/>
                  </a:cubicBezTo>
                  <a:cubicBezTo>
                    <a:pt x="25" y="9"/>
                    <a:pt x="27" y="8"/>
                    <a:pt x="28" y="8"/>
                  </a:cubicBezTo>
                  <a:cubicBezTo>
                    <a:pt x="29" y="10"/>
                    <a:pt x="25" y="13"/>
                    <a:pt x="28" y="13"/>
                  </a:cubicBezTo>
                  <a:cubicBezTo>
                    <a:pt x="29" y="13"/>
                    <a:pt x="29" y="8"/>
                    <a:pt x="32" y="1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00" name="Freeform 105">
              <a:extLst>
                <a:ext uri="{FF2B5EF4-FFF2-40B4-BE49-F238E27FC236}">
                  <a16:creationId xmlns:a16="http://schemas.microsoft.com/office/drawing/2014/main" id="{CA004088-EFC1-40D5-ACF5-D1782EA8492E}"/>
                </a:ext>
              </a:extLst>
            </p:cNvPr>
            <p:cNvSpPr>
              <a:spLocks/>
            </p:cNvSpPr>
            <p:nvPr/>
          </p:nvSpPr>
          <p:spPr bwMode="auto">
            <a:xfrm>
              <a:off x="5901129" y="1462182"/>
              <a:ext cx="158149" cy="106202"/>
            </a:xfrm>
            <a:custGeom>
              <a:avLst/>
              <a:gdLst>
                <a:gd name="T0" fmla="*/ 8 w 58"/>
                <a:gd name="T1" fmla="*/ 1 h 39"/>
                <a:gd name="T2" fmla="*/ 33 w 58"/>
                <a:gd name="T3" fmla="*/ 2 h 39"/>
                <a:gd name="T4" fmla="*/ 36 w 58"/>
                <a:gd name="T5" fmla="*/ 2 h 39"/>
                <a:gd name="T6" fmla="*/ 42 w 58"/>
                <a:gd name="T7" fmla="*/ 4 h 39"/>
                <a:gd name="T8" fmla="*/ 48 w 58"/>
                <a:gd name="T9" fmla="*/ 4 h 39"/>
                <a:gd name="T10" fmla="*/ 49 w 58"/>
                <a:gd name="T11" fmla="*/ 5 h 39"/>
                <a:gd name="T12" fmla="*/ 58 w 58"/>
                <a:gd name="T13" fmla="*/ 11 h 39"/>
                <a:gd name="T14" fmla="*/ 45 w 58"/>
                <a:gd name="T15" fmla="*/ 14 h 39"/>
                <a:gd name="T16" fmla="*/ 43 w 58"/>
                <a:gd name="T17" fmla="*/ 17 h 39"/>
                <a:gd name="T18" fmla="*/ 40 w 58"/>
                <a:gd name="T19" fmla="*/ 16 h 39"/>
                <a:gd name="T20" fmla="*/ 39 w 58"/>
                <a:gd name="T21" fmla="*/ 17 h 39"/>
                <a:gd name="T22" fmla="*/ 40 w 58"/>
                <a:gd name="T23" fmla="*/ 19 h 39"/>
                <a:gd name="T24" fmla="*/ 37 w 58"/>
                <a:gd name="T25" fmla="*/ 20 h 39"/>
                <a:gd name="T26" fmla="*/ 37 w 58"/>
                <a:gd name="T27" fmla="*/ 23 h 39"/>
                <a:gd name="T28" fmla="*/ 34 w 58"/>
                <a:gd name="T29" fmla="*/ 23 h 39"/>
                <a:gd name="T30" fmla="*/ 31 w 58"/>
                <a:gd name="T31" fmla="*/ 26 h 39"/>
                <a:gd name="T32" fmla="*/ 31 w 58"/>
                <a:gd name="T33" fmla="*/ 32 h 39"/>
                <a:gd name="T34" fmla="*/ 13 w 58"/>
                <a:gd name="T35" fmla="*/ 37 h 39"/>
                <a:gd name="T36" fmla="*/ 0 w 58"/>
                <a:gd name="T37" fmla="*/ 28 h 39"/>
                <a:gd name="T38" fmla="*/ 5 w 58"/>
                <a:gd name="T39" fmla="*/ 25 h 39"/>
                <a:gd name="T40" fmla="*/ 6 w 58"/>
                <a:gd name="T41" fmla="*/ 22 h 39"/>
                <a:gd name="T42" fmla="*/ 5 w 58"/>
                <a:gd name="T43" fmla="*/ 16 h 39"/>
                <a:gd name="T44" fmla="*/ 8 w 58"/>
                <a:gd name="T45" fmla="*/ 14 h 39"/>
                <a:gd name="T46" fmla="*/ 11 w 58"/>
                <a:gd name="T47" fmla="*/ 8 h 39"/>
                <a:gd name="T48" fmla="*/ 8 w 58"/>
                <a:gd name="T4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39">
                  <a:moveTo>
                    <a:pt x="8" y="1"/>
                  </a:moveTo>
                  <a:cubicBezTo>
                    <a:pt x="17" y="1"/>
                    <a:pt x="26" y="0"/>
                    <a:pt x="33" y="2"/>
                  </a:cubicBezTo>
                  <a:cubicBezTo>
                    <a:pt x="33" y="3"/>
                    <a:pt x="35" y="2"/>
                    <a:pt x="36" y="2"/>
                  </a:cubicBezTo>
                  <a:cubicBezTo>
                    <a:pt x="37" y="4"/>
                    <a:pt x="40" y="2"/>
                    <a:pt x="42" y="4"/>
                  </a:cubicBezTo>
                  <a:cubicBezTo>
                    <a:pt x="44" y="7"/>
                    <a:pt x="42" y="2"/>
                    <a:pt x="48" y="4"/>
                  </a:cubicBezTo>
                  <a:cubicBezTo>
                    <a:pt x="48" y="4"/>
                    <a:pt x="48" y="5"/>
                    <a:pt x="49" y="5"/>
                  </a:cubicBezTo>
                  <a:cubicBezTo>
                    <a:pt x="50" y="6"/>
                    <a:pt x="58" y="8"/>
                    <a:pt x="58" y="11"/>
                  </a:cubicBezTo>
                  <a:cubicBezTo>
                    <a:pt x="53" y="12"/>
                    <a:pt x="48" y="13"/>
                    <a:pt x="45" y="14"/>
                  </a:cubicBezTo>
                  <a:cubicBezTo>
                    <a:pt x="43" y="15"/>
                    <a:pt x="44" y="17"/>
                    <a:pt x="43" y="17"/>
                  </a:cubicBezTo>
                  <a:cubicBezTo>
                    <a:pt x="42" y="18"/>
                    <a:pt x="41" y="15"/>
                    <a:pt x="40" y="16"/>
                  </a:cubicBezTo>
                  <a:cubicBezTo>
                    <a:pt x="41" y="15"/>
                    <a:pt x="38" y="18"/>
                    <a:pt x="39" y="17"/>
                  </a:cubicBezTo>
                  <a:cubicBezTo>
                    <a:pt x="38" y="18"/>
                    <a:pt x="40" y="19"/>
                    <a:pt x="40" y="19"/>
                  </a:cubicBezTo>
                  <a:cubicBezTo>
                    <a:pt x="39" y="20"/>
                    <a:pt x="38" y="19"/>
                    <a:pt x="37" y="20"/>
                  </a:cubicBezTo>
                  <a:cubicBezTo>
                    <a:pt x="37" y="21"/>
                    <a:pt x="38" y="23"/>
                    <a:pt x="37" y="23"/>
                  </a:cubicBezTo>
                  <a:cubicBezTo>
                    <a:pt x="37" y="24"/>
                    <a:pt x="35" y="23"/>
                    <a:pt x="34" y="23"/>
                  </a:cubicBezTo>
                  <a:cubicBezTo>
                    <a:pt x="33" y="24"/>
                    <a:pt x="33" y="26"/>
                    <a:pt x="31" y="26"/>
                  </a:cubicBezTo>
                  <a:cubicBezTo>
                    <a:pt x="31" y="28"/>
                    <a:pt x="31" y="30"/>
                    <a:pt x="31" y="32"/>
                  </a:cubicBezTo>
                  <a:cubicBezTo>
                    <a:pt x="24" y="32"/>
                    <a:pt x="25" y="39"/>
                    <a:pt x="13" y="37"/>
                  </a:cubicBezTo>
                  <a:cubicBezTo>
                    <a:pt x="15" y="28"/>
                    <a:pt x="5" y="30"/>
                    <a:pt x="0" y="28"/>
                  </a:cubicBezTo>
                  <a:cubicBezTo>
                    <a:pt x="1" y="26"/>
                    <a:pt x="4" y="26"/>
                    <a:pt x="5" y="25"/>
                  </a:cubicBezTo>
                  <a:cubicBezTo>
                    <a:pt x="5" y="24"/>
                    <a:pt x="2" y="21"/>
                    <a:pt x="6" y="22"/>
                  </a:cubicBezTo>
                  <a:cubicBezTo>
                    <a:pt x="6" y="19"/>
                    <a:pt x="4" y="19"/>
                    <a:pt x="5" y="16"/>
                  </a:cubicBezTo>
                  <a:cubicBezTo>
                    <a:pt x="7" y="18"/>
                    <a:pt x="7" y="17"/>
                    <a:pt x="8" y="14"/>
                  </a:cubicBezTo>
                  <a:cubicBezTo>
                    <a:pt x="8" y="12"/>
                    <a:pt x="11" y="13"/>
                    <a:pt x="11" y="8"/>
                  </a:cubicBezTo>
                  <a:cubicBezTo>
                    <a:pt x="12" y="4"/>
                    <a:pt x="5" y="7"/>
                    <a:pt x="8"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01" name="Freeform 106">
              <a:extLst>
                <a:ext uri="{FF2B5EF4-FFF2-40B4-BE49-F238E27FC236}">
                  <a16:creationId xmlns:a16="http://schemas.microsoft.com/office/drawing/2014/main" id="{8C1C039F-1F20-4246-A385-09B426E22EFD}"/>
                </a:ext>
              </a:extLst>
            </p:cNvPr>
            <p:cNvSpPr>
              <a:spLocks/>
            </p:cNvSpPr>
            <p:nvPr/>
          </p:nvSpPr>
          <p:spPr bwMode="auto">
            <a:xfrm>
              <a:off x="6219735" y="1484115"/>
              <a:ext cx="32322" cy="24242"/>
            </a:xfrm>
            <a:custGeom>
              <a:avLst/>
              <a:gdLst>
                <a:gd name="T0" fmla="*/ 2 w 12"/>
                <a:gd name="T1" fmla="*/ 0 h 9"/>
                <a:gd name="T2" fmla="*/ 11 w 12"/>
                <a:gd name="T3" fmla="*/ 0 h 9"/>
                <a:gd name="T4" fmla="*/ 12 w 12"/>
                <a:gd name="T5" fmla="*/ 6 h 9"/>
                <a:gd name="T6" fmla="*/ 9 w 12"/>
                <a:gd name="T7" fmla="*/ 9 h 9"/>
                <a:gd name="T8" fmla="*/ 0 w 12"/>
                <a:gd name="T9" fmla="*/ 5 h 9"/>
                <a:gd name="T10" fmla="*/ 2 w 12"/>
                <a:gd name="T11" fmla="*/ 0 h 9"/>
              </a:gdLst>
              <a:ahLst/>
              <a:cxnLst>
                <a:cxn ang="0">
                  <a:pos x="T0" y="T1"/>
                </a:cxn>
                <a:cxn ang="0">
                  <a:pos x="T2" y="T3"/>
                </a:cxn>
                <a:cxn ang="0">
                  <a:pos x="T4" y="T5"/>
                </a:cxn>
                <a:cxn ang="0">
                  <a:pos x="T6" y="T7"/>
                </a:cxn>
                <a:cxn ang="0">
                  <a:pos x="T8" y="T9"/>
                </a:cxn>
                <a:cxn ang="0">
                  <a:pos x="T10" y="T11"/>
                </a:cxn>
              </a:cxnLst>
              <a:rect l="0" t="0" r="r" b="b"/>
              <a:pathLst>
                <a:path w="12" h="9">
                  <a:moveTo>
                    <a:pt x="2" y="0"/>
                  </a:moveTo>
                  <a:cubicBezTo>
                    <a:pt x="5" y="0"/>
                    <a:pt x="8" y="0"/>
                    <a:pt x="11" y="0"/>
                  </a:cubicBezTo>
                  <a:cubicBezTo>
                    <a:pt x="10" y="3"/>
                    <a:pt x="12" y="4"/>
                    <a:pt x="12" y="6"/>
                  </a:cubicBezTo>
                  <a:cubicBezTo>
                    <a:pt x="10" y="6"/>
                    <a:pt x="9" y="8"/>
                    <a:pt x="9" y="9"/>
                  </a:cubicBezTo>
                  <a:cubicBezTo>
                    <a:pt x="7" y="7"/>
                    <a:pt x="5" y="4"/>
                    <a:pt x="0" y="5"/>
                  </a:cubicBezTo>
                  <a:cubicBezTo>
                    <a:pt x="1" y="4"/>
                    <a:pt x="2" y="2"/>
                    <a:pt x="2"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02" name="Freeform 107">
              <a:extLst>
                <a:ext uri="{FF2B5EF4-FFF2-40B4-BE49-F238E27FC236}">
                  <a16:creationId xmlns:a16="http://schemas.microsoft.com/office/drawing/2014/main" id="{E0966C38-1F28-43D7-8451-7F9D18145991}"/>
                </a:ext>
              </a:extLst>
            </p:cNvPr>
            <p:cNvSpPr>
              <a:spLocks/>
            </p:cNvSpPr>
            <p:nvPr/>
          </p:nvSpPr>
          <p:spPr bwMode="auto">
            <a:xfrm>
              <a:off x="6397509" y="1473726"/>
              <a:ext cx="78497" cy="56565"/>
            </a:xfrm>
            <a:custGeom>
              <a:avLst/>
              <a:gdLst>
                <a:gd name="T0" fmla="*/ 26 w 29"/>
                <a:gd name="T1" fmla="*/ 1 h 21"/>
                <a:gd name="T2" fmla="*/ 27 w 29"/>
                <a:gd name="T3" fmla="*/ 9 h 21"/>
                <a:gd name="T4" fmla="*/ 24 w 29"/>
                <a:gd name="T5" fmla="*/ 12 h 21"/>
                <a:gd name="T6" fmla="*/ 17 w 29"/>
                <a:gd name="T7" fmla="*/ 13 h 21"/>
                <a:gd name="T8" fmla="*/ 5 w 29"/>
                <a:gd name="T9" fmla="*/ 21 h 21"/>
                <a:gd name="T10" fmla="*/ 3 w 29"/>
                <a:gd name="T11" fmla="*/ 15 h 21"/>
                <a:gd name="T12" fmla="*/ 0 w 29"/>
                <a:gd name="T13" fmla="*/ 12 h 21"/>
                <a:gd name="T14" fmla="*/ 0 w 29"/>
                <a:gd name="T15" fmla="*/ 4 h 21"/>
                <a:gd name="T16" fmla="*/ 3 w 29"/>
                <a:gd name="T17" fmla="*/ 1 h 21"/>
                <a:gd name="T18" fmla="*/ 8 w 29"/>
                <a:gd name="T19" fmla="*/ 0 h 21"/>
                <a:gd name="T20" fmla="*/ 20 w 29"/>
                <a:gd name="T21" fmla="*/ 3 h 21"/>
                <a:gd name="T22" fmla="*/ 26 w 29"/>
                <a:gd name="T2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1">
                  <a:moveTo>
                    <a:pt x="26" y="1"/>
                  </a:moveTo>
                  <a:cubicBezTo>
                    <a:pt x="29" y="1"/>
                    <a:pt x="26" y="7"/>
                    <a:pt x="27" y="9"/>
                  </a:cubicBezTo>
                  <a:cubicBezTo>
                    <a:pt x="25" y="8"/>
                    <a:pt x="24" y="10"/>
                    <a:pt x="24" y="12"/>
                  </a:cubicBezTo>
                  <a:cubicBezTo>
                    <a:pt x="19" y="9"/>
                    <a:pt x="18" y="17"/>
                    <a:pt x="17" y="13"/>
                  </a:cubicBezTo>
                  <a:cubicBezTo>
                    <a:pt x="13" y="16"/>
                    <a:pt x="11" y="20"/>
                    <a:pt x="5" y="21"/>
                  </a:cubicBezTo>
                  <a:cubicBezTo>
                    <a:pt x="4" y="19"/>
                    <a:pt x="3" y="17"/>
                    <a:pt x="3" y="15"/>
                  </a:cubicBezTo>
                  <a:cubicBezTo>
                    <a:pt x="3" y="13"/>
                    <a:pt x="1" y="14"/>
                    <a:pt x="0" y="12"/>
                  </a:cubicBezTo>
                  <a:cubicBezTo>
                    <a:pt x="0" y="10"/>
                    <a:pt x="1" y="7"/>
                    <a:pt x="0" y="4"/>
                  </a:cubicBezTo>
                  <a:cubicBezTo>
                    <a:pt x="3" y="5"/>
                    <a:pt x="3" y="3"/>
                    <a:pt x="3" y="1"/>
                  </a:cubicBezTo>
                  <a:cubicBezTo>
                    <a:pt x="5" y="2"/>
                    <a:pt x="8" y="2"/>
                    <a:pt x="8" y="0"/>
                  </a:cubicBezTo>
                  <a:cubicBezTo>
                    <a:pt x="10" y="3"/>
                    <a:pt x="18" y="0"/>
                    <a:pt x="20" y="3"/>
                  </a:cubicBezTo>
                  <a:cubicBezTo>
                    <a:pt x="22" y="3"/>
                    <a:pt x="25" y="4"/>
                    <a:pt x="26"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03" name="Freeform 108">
              <a:extLst>
                <a:ext uri="{FF2B5EF4-FFF2-40B4-BE49-F238E27FC236}">
                  <a16:creationId xmlns:a16="http://schemas.microsoft.com/office/drawing/2014/main" id="{4AE96C76-9248-4AF0-9A8F-4ED0B58E236C}"/>
                </a:ext>
              </a:extLst>
            </p:cNvPr>
            <p:cNvSpPr>
              <a:spLocks/>
            </p:cNvSpPr>
            <p:nvPr/>
          </p:nvSpPr>
          <p:spPr bwMode="auto">
            <a:xfrm>
              <a:off x="7572660" y="1694211"/>
              <a:ext cx="174311" cy="84270"/>
            </a:xfrm>
            <a:custGeom>
              <a:avLst/>
              <a:gdLst>
                <a:gd name="T0" fmla="*/ 47 w 64"/>
                <a:gd name="T1" fmla="*/ 0 h 31"/>
                <a:gd name="T2" fmla="*/ 53 w 64"/>
                <a:gd name="T3" fmla="*/ 3 h 31"/>
                <a:gd name="T4" fmla="*/ 57 w 64"/>
                <a:gd name="T5" fmla="*/ 5 h 31"/>
                <a:gd name="T6" fmla="*/ 56 w 64"/>
                <a:gd name="T7" fmla="*/ 8 h 31"/>
                <a:gd name="T8" fmla="*/ 63 w 64"/>
                <a:gd name="T9" fmla="*/ 12 h 31"/>
                <a:gd name="T10" fmla="*/ 59 w 64"/>
                <a:gd name="T11" fmla="*/ 21 h 31"/>
                <a:gd name="T12" fmla="*/ 54 w 64"/>
                <a:gd name="T13" fmla="*/ 23 h 31"/>
                <a:gd name="T14" fmla="*/ 48 w 64"/>
                <a:gd name="T15" fmla="*/ 26 h 31"/>
                <a:gd name="T16" fmla="*/ 44 w 64"/>
                <a:gd name="T17" fmla="*/ 27 h 31"/>
                <a:gd name="T18" fmla="*/ 41 w 64"/>
                <a:gd name="T19" fmla="*/ 29 h 31"/>
                <a:gd name="T20" fmla="*/ 23 w 64"/>
                <a:gd name="T21" fmla="*/ 30 h 31"/>
                <a:gd name="T22" fmla="*/ 21 w 64"/>
                <a:gd name="T23" fmla="*/ 29 h 31"/>
                <a:gd name="T24" fmla="*/ 16 w 64"/>
                <a:gd name="T25" fmla="*/ 26 h 31"/>
                <a:gd name="T26" fmla="*/ 13 w 64"/>
                <a:gd name="T27" fmla="*/ 24 h 31"/>
                <a:gd name="T28" fmla="*/ 16 w 64"/>
                <a:gd name="T29" fmla="*/ 23 h 31"/>
                <a:gd name="T30" fmla="*/ 11 w 64"/>
                <a:gd name="T31" fmla="*/ 20 h 31"/>
                <a:gd name="T32" fmla="*/ 11 w 64"/>
                <a:gd name="T33" fmla="*/ 11 h 31"/>
                <a:gd name="T34" fmla="*/ 2 w 64"/>
                <a:gd name="T35" fmla="*/ 12 h 31"/>
                <a:gd name="T36" fmla="*/ 5 w 64"/>
                <a:gd name="T37" fmla="*/ 6 h 31"/>
                <a:gd name="T38" fmla="*/ 17 w 64"/>
                <a:gd name="T39" fmla="*/ 6 h 31"/>
                <a:gd name="T40" fmla="*/ 18 w 64"/>
                <a:gd name="T41" fmla="*/ 12 h 31"/>
                <a:gd name="T42" fmla="*/ 23 w 64"/>
                <a:gd name="T43" fmla="*/ 6 h 31"/>
                <a:gd name="T44" fmla="*/ 32 w 64"/>
                <a:gd name="T45" fmla="*/ 9 h 31"/>
                <a:gd name="T46" fmla="*/ 35 w 64"/>
                <a:gd name="T47" fmla="*/ 6 h 31"/>
                <a:gd name="T48" fmla="*/ 44 w 64"/>
                <a:gd name="T49" fmla="*/ 5 h 31"/>
                <a:gd name="T50" fmla="*/ 47 w 64"/>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 h="31">
                  <a:moveTo>
                    <a:pt x="47" y="0"/>
                  </a:moveTo>
                  <a:cubicBezTo>
                    <a:pt x="48" y="1"/>
                    <a:pt x="50" y="2"/>
                    <a:pt x="53" y="3"/>
                  </a:cubicBezTo>
                  <a:cubicBezTo>
                    <a:pt x="53" y="4"/>
                    <a:pt x="56" y="4"/>
                    <a:pt x="57" y="5"/>
                  </a:cubicBezTo>
                  <a:cubicBezTo>
                    <a:pt x="57" y="5"/>
                    <a:pt x="56" y="7"/>
                    <a:pt x="56" y="8"/>
                  </a:cubicBezTo>
                  <a:cubicBezTo>
                    <a:pt x="56" y="10"/>
                    <a:pt x="59" y="13"/>
                    <a:pt x="63" y="12"/>
                  </a:cubicBezTo>
                  <a:cubicBezTo>
                    <a:pt x="64" y="16"/>
                    <a:pt x="62" y="18"/>
                    <a:pt x="59" y="21"/>
                  </a:cubicBezTo>
                  <a:cubicBezTo>
                    <a:pt x="57" y="22"/>
                    <a:pt x="55" y="22"/>
                    <a:pt x="54" y="23"/>
                  </a:cubicBezTo>
                  <a:cubicBezTo>
                    <a:pt x="52" y="24"/>
                    <a:pt x="52" y="25"/>
                    <a:pt x="48" y="26"/>
                  </a:cubicBezTo>
                  <a:cubicBezTo>
                    <a:pt x="48" y="26"/>
                    <a:pt x="44" y="27"/>
                    <a:pt x="44" y="27"/>
                  </a:cubicBezTo>
                  <a:cubicBezTo>
                    <a:pt x="43" y="28"/>
                    <a:pt x="43" y="28"/>
                    <a:pt x="41" y="29"/>
                  </a:cubicBezTo>
                  <a:cubicBezTo>
                    <a:pt x="39" y="29"/>
                    <a:pt x="28" y="31"/>
                    <a:pt x="23" y="30"/>
                  </a:cubicBezTo>
                  <a:cubicBezTo>
                    <a:pt x="23" y="30"/>
                    <a:pt x="23" y="29"/>
                    <a:pt x="21" y="29"/>
                  </a:cubicBezTo>
                  <a:cubicBezTo>
                    <a:pt x="19" y="29"/>
                    <a:pt x="18" y="26"/>
                    <a:pt x="16" y="26"/>
                  </a:cubicBezTo>
                  <a:cubicBezTo>
                    <a:pt x="14" y="26"/>
                    <a:pt x="14" y="24"/>
                    <a:pt x="13" y="24"/>
                  </a:cubicBezTo>
                  <a:cubicBezTo>
                    <a:pt x="13" y="23"/>
                    <a:pt x="14" y="23"/>
                    <a:pt x="16" y="23"/>
                  </a:cubicBezTo>
                  <a:cubicBezTo>
                    <a:pt x="15" y="21"/>
                    <a:pt x="12" y="21"/>
                    <a:pt x="11" y="20"/>
                  </a:cubicBezTo>
                  <a:cubicBezTo>
                    <a:pt x="10" y="17"/>
                    <a:pt x="12" y="15"/>
                    <a:pt x="11" y="11"/>
                  </a:cubicBezTo>
                  <a:cubicBezTo>
                    <a:pt x="5" y="9"/>
                    <a:pt x="6" y="16"/>
                    <a:pt x="2" y="12"/>
                  </a:cubicBezTo>
                  <a:cubicBezTo>
                    <a:pt x="0" y="8"/>
                    <a:pt x="7" y="11"/>
                    <a:pt x="5" y="6"/>
                  </a:cubicBezTo>
                  <a:cubicBezTo>
                    <a:pt x="11" y="8"/>
                    <a:pt x="10" y="7"/>
                    <a:pt x="17" y="6"/>
                  </a:cubicBezTo>
                  <a:cubicBezTo>
                    <a:pt x="18" y="9"/>
                    <a:pt x="21" y="9"/>
                    <a:pt x="18" y="12"/>
                  </a:cubicBezTo>
                  <a:cubicBezTo>
                    <a:pt x="22" y="13"/>
                    <a:pt x="23" y="10"/>
                    <a:pt x="23" y="6"/>
                  </a:cubicBezTo>
                  <a:cubicBezTo>
                    <a:pt x="24" y="9"/>
                    <a:pt x="36" y="3"/>
                    <a:pt x="32" y="9"/>
                  </a:cubicBezTo>
                  <a:cubicBezTo>
                    <a:pt x="35" y="11"/>
                    <a:pt x="34" y="7"/>
                    <a:pt x="35" y="6"/>
                  </a:cubicBezTo>
                  <a:cubicBezTo>
                    <a:pt x="37" y="5"/>
                    <a:pt x="41" y="6"/>
                    <a:pt x="44" y="5"/>
                  </a:cubicBezTo>
                  <a:cubicBezTo>
                    <a:pt x="46" y="4"/>
                    <a:pt x="47" y="3"/>
                    <a:pt x="4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04" name="Freeform 109">
              <a:extLst>
                <a:ext uri="{FF2B5EF4-FFF2-40B4-BE49-F238E27FC236}">
                  <a16:creationId xmlns:a16="http://schemas.microsoft.com/office/drawing/2014/main" id="{871E943F-C19A-4513-9427-BFC6CBDD69A5}"/>
                </a:ext>
              </a:extLst>
            </p:cNvPr>
            <p:cNvSpPr>
              <a:spLocks/>
            </p:cNvSpPr>
            <p:nvPr/>
          </p:nvSpPr>
          <p:spPr bwMode="auto">
            <a:xfrm>
              <a:off x="6536034" y="1716144"/>
              <a:ext cx="103894" cy="73880"/>
            </a:xfrm>
            <a:custGeom>
              <a:avLst/>
              <a:gdLst>
                <a:gd name="T0" fmla="*/ 10 w 38"/>
                <a:gd name="T1" fmla="*/ 0 h 27"/>
                <a:gd name="T2" fmla="*/ 19 w 38"/>
                <a:gd name="T3" fmla="*/ 9 h 27"/>
                <a:gd name="T4" fmla="*/ 22 w 38"/>
                <a:gd name="T5" fmla="*/ 7 h 27"/>
                <a:gd name="T6" fmla="*/ 26 w 38"/>
                <a:gd name="T7" fmla="*/ 12 h 27"/>
                <a:gd name="T8" fmla="*/ 32 w 38"/>
                <a:gd name="T9" fmla="*/ 19 h 27"/>
                <a:gd name="T10" fmla="*/ 38 w 38"/>
                <a:gd name="T11" fmla="*/ 21 h 27"/>
                <a:gd name="T12" fmla="*/ 19 w 38"/>
                <a:gd name="T13" fmla="*/ 22 h 27"/>
                <a:gd name="T14" fmla="*/ 12 w 38"/>
                <a:gd name="T15" fmla="*/ 27 h 27"/>
                <a:gd name="T16" fmla="*/ 0 w 38"/>
                <a:gd name="T17" fmla="*/ 22 h 27"/>
                <a:gd name="T18" fmla="*/ 3 w 38"/>
                <a:gd name="T19" fmla="*/ 21 h 27"/>
                <a:gd name="T20" fmla="*/ 4 w 38"/>
                <a:gd name="T21" fmla="*/ 18 h 27"/>
                <a:gd name="T22" fmla="*/ 4 w 38"/>
                <a:gd name="T23" fmla="*/ 4 h 27"/>
                <a:gd name="T24" fmla="*/ 10 w 38"/>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7">
                  <a:moveTo>
                    <a:pt x="10" y="0"/>
                  </a:moveTo>
                  <a:cubicBezTo>
                    <a:pt x="13" y="4"/>
                    <a:pt x="20" y="2"/>
                    <a:pt x="19" y="9"/>
                  </a:cubicBezTo>
                  <a:cubicBezTo>
                    <a:pt x="20" y="10"/>
                    <a:pt x="22" y="7"/>
                    <a:pt x="22" y="7"/>
                  </a:cubicBezTo>
                  <a:cubicBezTo>
                    <a:pt x="24" y="8"/>
                    <a:pt x="23" y="12"/>
                    <a:pt x="26" y="12"/>
                  </a:cubicBezTo>
                  <a:cubicBezTo>
                    <a:pt x="29" y="12"/>
                    <a:pt x="31" y="17"/>
                    <a:pt x="32" y="19"/>
                  </a:cubicBezTo>
                  <a:cubicBezTo>
                    <a:pt x="37" y="18"/>
                    <a:pt x="36" y="18"/>
                    <a:pt x="38" y="21"/>
                  </a:cubicBezTo>
                  <a:cubicBezTo>
                    <a:pt x="35" y="24"/>
                    <a:pt x="25" y="21"/>
                    <a:pt x="19" y="22"/>
                  </a:cubicBezTo>
                  <a:cubicBezTo>
                    <a:pt x="17" y="24"/>
                    <a:pt x="13" y="24"/>
                    <a:pt x="12" y="27"/>
                  </a:cubicBezTo>
                  <a:cubicBezTo>
                    <a:pt x="8" y="25"/>
                    <a:pt x="7" y="21"/>
                    <a:pt x="0" y="22"/>
                  </a:cubicBezTo>
                  <a:cubicBezTo>
                    <a:pt x="0" y="21"/>
                    <a:pt x="2" y="21"/>
                    <a:pt x="3" y="21"/>
                  </a:cubicBezTo>
                  <a:cubicBezTo>
                    <a:pt x="1" y="19"/>
                    <a:pt x="2" y="18"/>
                    <a:pt x="4" y="18"/>
                  </a:cubicBezTo>
                  <a:cubicBezTo>
                    <a:pt x="2" y="13"/>
                    <a:pt x="4" y="11"/>
                    <a:pt x="4" y="4"/>
                  </a:cubicBezTo>
                  <a:cubicBezTo>
                    <a:pt x="7" y="4"/>
                    <a:pt x="11" y="4"/>
                    <a:pt x="1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05" name="Freeform 110">
              <a:extLst>
                <a:ext uri="{FF2B5EF4-FFF2-40B4-BE49-F238E27FC236}">
                  <a16:creationId xmlns:a16="http://schemas.microsoft.com/office/drawing/2014/main" id="{35AA5935-8912-4E0B-A55B-98A1266A162D}"/>
                </a:ext>
              </a:extLst>
            </p:cNvPr>
            <p:cNvSpPr>
              <a:spLocks/>
            </p:cNvSpPr>
            <p:nvPr/>
          </p:nvSpPr>
          <p:spPr bwMode="auto">
            <a:xfrm>
              <a:off x="3510189" y="2907457"/>
              <a:ext cx="174311" cy="183546"/>
            </a:xfrm>
            <a:custGeom>
              <a:avLst/>
              <a:gdLst>
                <a:gd name="T0" fmla="*/ 6 w 64"/>
                <a:gd name="T1" fmla="*/ 9 h 67"/>
                <a:gd name="T2" fmla="*/ 3 w 64"/>
                <a:gd name="T3" fmla="*/ 7 h 67"/>
                <a:gd name="T4" fmla="*/ 0 w 64"/>
                <a:gd name="T5" fmla="*/ 3 h 67"/>
                <a:gd name="T6" fmla="*/ 12 w 64"/>
                <a:gd name="T7" fmla="*/ 2 h 67"/>
                <a:gd name="T8" fmla="*/ 18 w 64"/>
                <a:gd name="T9" fmla="*/ 5 h 67"/>
                <a:gd name="T10" fmla="*/ 18 w 64"/>
                <a:gd name="T11" fmla="*/ 7 h 67"/>
                <a:gd name="T12" fmla="*/ 21 w 64"/>
                <a:gd name="T13" fmla="*/ 10 h 67"/>
                <a:gd name="T14" fmla="*/ 27 w 64"/>
                <a:gd name="T15" fmla="*/ 13 h 67"/>
                <a:gd name="T16" fmla="*/ 38 w 64"/>
                <a:gd name="T17" fmla="*/ 22 h 67"/>
                <a:gd name="T18" fmla="*/ 40 w 64"/>
                <a:gd name="T19" fmla="*/ 27 h 67"/>
                <a:gd name="T20" fmla="*/ 45 w 64"/>
                <a:gd name="T21" fmla="*/ 28 h 67"/>
                <a:gd name="T22" fmla="*/ 48 w 64"/>
                <a:gd name="T23" fmla="*/ 31 h 67"/>
                <a:gd name="T24" fmla="*/ 48 w 64"/>
                <a:gd name="T25" fmla="*/ 34 h 67"/>
                <a:gd name="T26" fmla="*/ 51 w 64"/>
                <a:gd name="T27" fmla="*/ 37 h 67"/>
                <a:gd name="T28" fmla="*/ 55 w 64"/>
                <a:gd name="T29" fmla="*/ 42 h 67"/>
                <a:gd name="T30" fmla="*/ 58 w 64"/>
                <a:gd name="T31" fmla="*/ 45 h 67"/>
                <a:gd name="T32" fmla="*/ 61 w 64"/>
                <a:gd name="T33" fmla="*/ 52 h 67"/>
                <a:gd name="T34" fmla="*/ 63 w 64"/>
                <a:gd name="T35" fmla="*/ 58 h 67"/>
                <a:gd name="T36" fmla="*/ 64 w 64"/>
                <a:gd name="T37" fmla="*/ 62 h 67"/>
                <a:gd name="T38" fmla="*/ 57 w 64"/>
                <a:gd name="T39" fmla="*/ 64 h 67"/>
                <a:gd name="T40" fmla="*/ 51 w 64"/>
                <a:gd name="T41" fmla="*/ 64 h 67"/>
                <a:gd name="T42" fmla="*/ 51 w 64"/>
                <a:gd name="T43" fmla="*/ 61 h 67"/>
                <a:gd name="T44" fmla="*/ 48 w 64"/>
                <a:gd name="T45" fmla="*/ 61 h 67"/>
                <a:gd name="T46" fmla="*/ 40 w 64"/>
                <a:gd name="T47" fmla="*/ 55 h 67"/>
                <a:gd name="T48" fmla="*/ 42 w 64"/>
                <a:gd name="T49" fmla="*/ 52 h 67"/>
                <a:gd name="T50" fmla="*/ 40 w 64"/>
                <a:gd name="T51" fmla="*/ 52 h 67"/>
                <a:gd name="T52" fmla="*/ 39 w 64"/>
                <a:gd name="T53" fmla="*/ 49 h 67"/>
                <a:gd name="T54" fmla="*/ 36 w 64"/>
                <a:gd name="T55" fmla="*/ 49 h 67"/>
                <a:gd name="T56" fmla="*/ 30 w 64"/>
                <a:gd name="T57" fmla="*/ 43 h 67"/>
                <a:gd name="T58" fmla="*/ 27 w 64"/>
                <a:gd name="T59" fmla="*/ 33 h 67"/>
                <a:gd name="T60" fmla="*/ 26 w 64"/>
                <a:gd name="T61" fmla="*/ 36 h 67"/>
                <a:gd name="T62" fmla="*/ 23 w 64"/>
                <a:gd name="T63" fmla="*/ 28 h 67"/>
                <a:gd name="T64" fmla="*/ 20 w 64"/>
                <a:gd name="T65" fmla="*/ 25 h 67"/>
                <a:gd name="T66" fmla="*/ 17 w 64"/>
                <a:gd name="T67" fmla="*/ 24 h 67"/>
                <a:gd name="T68" fmla="*/ 15 w 64"/>
                <a:gd name="T69" fmla="*/ 18 h 67"/>
                <a:gd name="T70" fmla="*/ 11 w 64"/>
                <a:gd name="T71" fmla="*/ 15 h 67"/>
                <a:gd name="T72" fmla="*/ 8 w 64"/>
                <a:gd name="T73" fmla="*/ 12 h 67"/>
                <a:gd name="T74" fmla="*/ 6 w 64"/>
                <a:gd name="T75" fmla="*/ 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67">
                  <a:moveTo>
                    <a:pt x="6" y="9"/>
                  </a:moveTo>
                  <a:cubicBezTo>
                    <a:pt x="7" y="7"/>
                    <a:pt x="4" y="8"/>
                    <a:pt x="3" y="7"/>
                  </a:cubicBezTo>
                  <a:cubicBezTo>
                    <a:pt x="2" y="6"/>
                    <a:pt x="3" y="3"/>
                    <a:pt x="0" y="3"/>
                  </a:cubicBezTo>
                  <a:cubicBezTo>
                    <a:pt x="4" y="0"/>
                    <a:pt x="7" y="4"/>
                    <a:pt x="12" y="2"/>
                  </a:cubicBezTo>
                  <a:cubicBezTo>
                    <a:pt x="12" y="6"/>
                    <a:pt x="16" y="3"/>
                    <a:pt x="18" y="5"/>
                  </a:cubicBezTo>
                  <a:cubicBezTo>
                    <a:pt x="19" y="5"/>
                    <a:pt x="18" y="7"/>
                    <a:pt x="18" y="7"/>
                  </a:cubicBezTo>
                  <a:cubicBezTo>
                    <a:pt x="19" y="9"/>
                    <a:pt x="22" y="7"/>
                    <a:pt x="21" y="10"/>
                  </a:cubicBezTo>
                  <a:cubicBezTo>
                    <a:pt x="25" y="9"/>
                    <a:pt x="24" y="13"/>
                    <a:pt x="27" y="13"/>
                  </a:cubicBezTo>
                  <a:cubicBezTo>
                    <a:pt x="30" y="14"/>
                    <a:pt x="33" y="22"/>
                    <a:pt x="38" y="22"/>
                  </a:cubicBezTo>
                  <a:cubicBezTo>
                    <a:pt x="41" y="22"/>
                    <a:pt x="39" y="25"/>
                    <a:pt x="40" y="27"/>
                  </a:cubicBezTo>
                  <a:cubicBezTo>
                    <a:pt x="42" y="28"/>
                    <a:pt x="44" y="27"/>
                    <a:pt x="45" y="28"/>
                  </a:cubicBezTo>
                  <a:cubicBezTo>
                    <a:pt x="46" y="29"/>
                    <a:pt x="47" y="31"/>
                    <a:pt x="48" y="31"/>
                  </a:cubicBezTo>
                  <a:cubicBezTo>
                    <a:pt x="48" y="32"/>
                    <a:pt x="47" y="34"/>
                    <a:pt x="48" y="34"/>
                  </a:cubicBezTo>
                  <a:cubicBezTo>
                    <a:pt x="49" y="35"/>
                    <a:pt x="50" y="36"/>
                    <a:pt x="51" y="37"/>
                  </a:cubicBezTo>
                  <a:cubicBezTo>
                    <a:pt x="52" y="38"/>
                    <a:pt x="53" y="41"/>
                    <a:pt x="55" y="42"/>
                  </a:cubicBezTo>
                  <a:cubicBezTo>
                    <a:pt x="56" y="42"/>
                    <a:pt x="58" y="44"/>
                    <a:pt x="58" y="45"/>
                  </a:cubicBezTo>
                  <a:cubicBezTo>
                    <a:pt x="60" y="46"/>
                    <a:pt x="59" y="52"/>
                    <a:pt x="61" y="52"/>
                  </a:cubicBezTo>
                  <a:cubicBezTo>
                    <a:pt x="63" y="52"/>
                    <a:pt x="63" y="56"/>
                    <a:pt x="63" y="58"/>
                  </a:cubicBezTo>
                  <a:cubicBezTo>
                    <a:pt x="62" y="60"/>
                    <a:pt x="59" y="63"/>
                    <a:pt x="64" y="62"/>
                  </a:cubicBezTo>
                  <a:cubicBezTo>
                    <a:pt x="64" y="67"/>
                    <a:pt x="59" y="64"/>
                    <a:pt x="57" y="64"/>
                  </a:cubicBezTo>
                  <a:cubicBezTo>
                    <a:pt x="55" y="64"/>
                    <a:pt x="52" y="64"/>
                    <a:pt x="51" y="64"/>
                  </a:cubicBezTo>
                  <a:cubicBezTo>
                    <a:pt x="50" y="64"/>
                    <a:pt x="51" y="61"/>
                    <a:pt x="51" y="61"/>
                  </a:cubicBezTo>
                  <a:cubicBezTo>
                    <a:pt x="50" y="60"/>
                    <a:pt x="48" y="61"/>
                    <a:pt x="48" y="61"/>
                  </a:cubicBezTo>
                  <a:cubicBezTo>
                    <a:pt x="47" y="60"/>
                    <a:pt x="44" y="55"/>
                    <a:pt x="40" y="55"/>
                  </a:cubicBezTo>
                  <a:cubicBezTo>
                    <a:pt x="41" y="54"/>
                    <a:pt x="42" y="53"/>
                    <a:pt x="42" y="52"/>
                  </a:cubicBezTo>
                  <a:cubicBezTo>
                    <a:pt x="42" y="50"/>
                    <a:pt x="40" y="51"/>
                    <a:pt x="40" y="52"/>
                  </a:cubicBezTo>
                  <a:cubicBezTo>
                    <a:pt x="39" y="52"/>
                    <a:pt x="40" y="50"/>
                    <a:pt x="39" y="49"/>
                  </a:cubicBezTo>
                  <a:cubicBezTo>
                    <a:pt x="38" y="49"/>
                    <a:pt x="37" y="50"/>
                    <a:pt x="36" y="49"/>
                  </a:cubicBezTo>
                  <a:cubicBezTo>
                    <a:pt x="34" y="47"/>
                    <a:pt x="34" y="43"/>
                    <a:pt x="30" y="43"/>
                  </a:cubicBezTo>
                  <a:cubicBezTo>
                    <a:pt x="32" y="37"/>
                    <a:pt x="27" y="37"/>
                    <a:pt x="27" y="33"/>
                  </a:cubicBezTo>
                  <a:cubicBezTo>
                    <a:pt x="26" y="33"/>
                    <a:pt x="26" y="34"/>
                    <a:pt x="26" y="36"/>
                  </a:cubicBezTo>
                  <a:cubicBezTo>
                    <a:pt x="23" y="34"/>
                    <a:pt x="24" y="31"/>
                    <a:pt x="23" y="28"/>
                  </a:cubicBezTo>
                  <a:cubicBezTo>
                    <a:pt x="22" y="27"/>
                    <a:pt x="20" y="26"/>
                    <a:pt x="20" y="25"/>
                  </a:cubicBezTo>
                  <a:cubicBezTo>
                    <a:pt x="19" y="25"/>
                    <a:pt x="18" y="23"/>
                    <a:pt x="17" y="24"/>
                  </a:cubicBezTo>
                  <a:cubicBezTo>
                    <a:pt x="17" y="21"/>
                    <a:pt x="16" y="20"/>
                    <a:pt x="15" y="18"/>
                  </a:cubicBezTo>
                  <a:cubicBezTo>
                    <a:pt x="14" y="16"/>
                    <a:pt x="12" y="16"/>
                    <a:pt x="11" y="15"/>
                  </a:cubicBezTo>
                  <a:cubicBezTo>
                    <a:pt x="11" y="15"/>
                    <a:pt x="8" y="12"/>
                    <a:pt x="8" y="12"/>
                  </a:cubicBezTo>
                  <a:cubicBezTo>
                    <a:pt x="7" y="9"/>
                    <a:pt x="12" y="6"/>
                    <a:pt x="6" y="9"/>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06" name="Freeform 111">
              <a:extLst>
                <a:ext uri="{FF2B5EF4-FFF2-40B4-BE49-F238E27FC236}">
                  <a16:creationId xmlns:a16="http://schemas.microsoft.com/office/drawing/2014/main" id="{C12AB32D-F0D7-4693-B28B-75D8ACCB66CA}"/>
                </a:ext>
              </a:extLst>
            </p:cNvPr>
            <p:cNvSpPr>
              <a:spLocks/>
            </p:cNvSpPr>
            <p:nvPr/>
          </p:nvSpPr>
          <p:spPr bwMode="auto">
            <a:xfrm>
              <a:off x="2653644" y="3194895"/>
              <a:ext cx="123518" cy="228566"/>
            </a:xfrm>
            <a:custGeom>
              <a:avLst/>
              <a:gdLst>
                <a:gd name="T0" fmla="*/ 34 w 45"/>
                <a:gd name="T1" fmla="*/ 0 h 84"/>
                <a:gd name="T2" fmla="*/ 40 w 45"/>
                <a:gd name="T3" fmla="*/ 2 h 84"/>
                <a:gd name="T4" fmla="*/ 37 w 45"/>
                <a:gd name="T5" fmla="*/ 28 h 84"/>
                <a:gd name="T6" fmla="*/ 34 w 45"/>
                <a:gd name="T7" fmla="*/ 46 h 84"/>
                <a:gd name="T8" fmla="*/ 30 w 45"/>
                <a:gd name="T9" fmla="*/ 54 h 84"/>
                <a:gd name="T10" fmla="*/ 28 w 45"/>
                <a:gd name="T11" fmla="*/ 63 h 84"/>
                <a:gd name="T12" fmla="*/ 28 w 45"/>
                <a:gd name="T13" fmla="*/ 66 h 84"/>
                <a:gd name="T14" fmla="*/ 25 w 45"/>
                <a:gd name="T15" fmla="*/ 67 h 84"/>
                <a:gd name="T16" fmla="*/ 24 w 45"/>
                <a:gd name="T17" fmla="*/ 76 h 84"/>
                <a:gd name="T18" fmla="*/ 23 w 45"/>
                <a:gd name="T19" fmla="*/ 77 h 84"/>
                <a:gd name="T20" fmla="*/ 21 w 45"/>
                <a:gd name="T21" fmla="*/ 82 h 84"/>
                <a:gd name="T22" fmla="*/ 6 w 45"/>
                <a:gd name="T23" fmla="*/ 83 h 84"/>
                <a:gd name="T24" fmla="*/ 5 w 45"/>
                <a:gd name="T25" fmla="*/ 76 h 84"/>
                <a:gd name="T26" fmla="*/ 3 w 45"/>
                <a:gd name="T27" fmla="*/ 73 h 84"/>
                <a:gd name="T28" fmla="*/ 0 w 45"/>
                <a:gd name="T29" fmla="*/ 71 h 84"/>
                <a:gd name="T30" fmla="*/ 0 w 45"/>
                <a:gd name="T31" fmla="*/ 66 h 84"/>
                <a:gd name="T32" fmla="*/ 2 w 45"/>
                <a:gd name="T33" fmla="*/ 64 h 84"/>
                <a:gd name="T34" fmla="*/ 0 w 45"/>
                <a:gd name="T35" fmla="*/ 63 h 84"/>
                <a:gd name="T36" fmla="*/ 3 w 45"/>
                <a:gd name="T37" fmla="*/ 57 h 84"/>
                <a:gd name="T38" fmla="*/ 3 w 45"/>
                <a:gd name="T39" fmla="*/ 54 h 84"/>
                <a:gd name="T40" fmla="*/ 6 w 45"/>
                <a:gd name="T41" fmla="*/ 52 h 84"/>
                <a:gd name="T42" fmla="*/ 9 w 45"/>
                <a:gd name="T43" fmla="*/ 45 h 84"/>
                <a:gd name="T44" fmla="*/ 6 w 45"/>
                <a:gd name="T45" fmla="*/ 40 h 84"/>
                <a:gd name="T46" fmla="*/ 6 w 45"/>
                <a:gd name="T47" fmla="*/ 31 h 84"/>
                <a:gd name="T48" fmla="*/ 9 w 45"/>
                <a:gd name="T49" fmla="*/ 28 h 84"/>
                <a:gd name="T50" fmla="*/ 14 w 45"/>
                <a:gd name="T51" fmla="*/ 26 h 84"/>
                <a:gd name="T52" fmla="*/ 21 w 45"/>
                <a:gd name="T53" fmla="*/ 20 h 84"/>
                <a:gd name="T54" fmla="*/ 25 w 45"/>
                <a:gd name="T55" fmla="*/ 21 h 84"/>
                <a:gd name="T56" fmla="*/ 27 w 45"/>
                <a:gd name="T57" fmla="*/ 12 h 84"/>
                <a:gd name="T58" fmla="*/ 31 w 45"/>
                <a:gd name="T59" fmla="*/ 11 h 84"/>
                <a:gd name="T60" fmla="*/ 34 w 45"/>
                <a:gd name="T6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84">
                  <a:moveTo>
                    <a:pt x="34" y="0"/>
                  </a:moveTo>
                  <a:cubicBezTo>
                    <a:pt x="36" y="1"/>
                    <a:pt x="38" y="2"/>
                    <a:pt x="40" y="2"/>
                  </a:cubicBezTo>
                  <a:cubicBezTo>
                    <a:pt x="38" y="9"/>
                    <a:pt x="45" y="23"/>
                    <a:pt x="37" y="28"/>
                  </a:cubicBezTo>
                  <a:cubicBezTo>
                    <a:pt x="37" y="35"/>
                    <a:pt x="36" y="40"/>
                    <a:pt x="34" y="46"/>
                  </a:cubicBezTo>
                  <a:cubicBezTo>
                    <a:pt x="33" y="49"/>
                    <a:pt x="33" y="53"/>
                    <a:pt x="30" y="54"/>
                  </a:cubicBezTo>
                  <a:cubicBezTo>
                    <a:pt x="31" y="57"/>
                    <a:pt x="29" y="60"/>
                    <a:pt x="28" y="63"/>
                  </a:cubicBezTo>
                  <a:cubicBezTo>
                    <a:pt x="28" y="63"/>
                    <a:pt x="29" y="65"/>
                    <a:pt x="28" y="66"/>
                  </a:cubicBezTo>
                  <a:cubicBezTo>
                    <a:pt x="28" y="66"/>
                    <a:pt x="26" y="67"/>
                    <a:pt x="25" y="67"/>
                  </a:cubicBezTo>
                  <a:cubicBezTo>
                    <a:pt x="24" y="70"/>
                    <a:pt x="25" y="73"/>
                    <a:pt x="24" y="76"/>
                  </a:cubicBezTo>
                  <a:cubicBezTo>
                    <a:pt x="24" y="77"/>
                    <a:pt x="23" y="76"/>
                    <a:pt x="23" y="77"/>
                  </a:cubicBezTo>
                  <a:cubicBezTo>
                    <a:pt x="22" y="79"/>
                    <a:pt x="20" y="80"/>
                    <a:pt x="21" y="82"/>
                  </a:cubicBezTo>
                  <a:cubicBezTo>
                    <a:pt x="17" y="83"/>
                    <a:pt x="12" y="84"/>
                    <a:pt x="6" y="83"/>
                  </a:cubicBezTo>
                  <a:cubicBezTo>
                    <a:pt x="7" y="80"/>
                    <a:pt x="4" y="80"/>
                    <a:pt x="5" y="76"/>
                  </a:cubicBezTo>
                  <a:cubicBezTo>
                    <a:pt x="3" y="76"/>
                    <a:pt x="4" y="74"/>
                    <a:pt x="3" y="73"/>
                  </a:cubicBezTo>
                  <a:cubicBezTo>
                    <a:pt x="2" y="73"/>
                    <a:pt x="1" y="73"/>
                    <a:pt x="0" y="71"/>
                  </a:cubicBezTo>
                  <a:cubicBezTo>
                    <a:pt x="0" y="69"/>
                    <a:pt x="0" y="67"/>
                    <a:pt x="0" y="66"/>
                  </a:cubicBezTo>
                  <a:cubicBezTo>
                    <a:pt x="0" y="64"/>
                    <a:pt x="2" y="64"/>
                    <a:pt x="2" y="64"/>
                  </a:cubicBezTo>
                  <a:cubicBezTo>
                    <a:pt x="2" y="63"/>
                    <a:pt x="0" y="62"/>
                    <a:pt x="0" y="63"/>
                  </a:cubicBezTo>
                  <a:cubicBezTo>
                    <a:pt x="1" y="60"/>
                    <a:pt x="2" y="58"/>
                    <a:pt x="3" y="57"/>
                  </a:cubicBezTo>
                  <a:cubicBezTo>
                    <a:pt x="4" y="56"/>
                    <a:pt x="3" y="54"/>
                    <a:pt x="3" y="54"/>
                  </a:cubicBezTo>
                  <a:cubicBezTo>
                    <a:pt x="3" y="53"/>
                    <a:pt x="6" y="52"/>
                    <a:pt x="6" y="52"/>
                  </a:cubicBezTo>
                  <a:cubicBezTo>
                    <a:pt x="7" y="50"/>
                    <a:pt x="4" y="40"/>
                    <a:pt x="9" y="45"/>
                  </a:cubicBezTo>
                  <a:cubicBezTo>
                    <a:pt x="10" y="41"/>
                    <a:pt x="6" y="43"/>
                    <a:pt x="6" y="40"/>
                  </a:cubicBezTo>
                  <a:cubicBezTo>
                    <a:pt x="6" y="37"/>
                    <a:pt x="6" y="34"/>
                    <a:pt x="6" y="31"/>
                  </a:cubicBezTo>
                  <a:cubicBezTo>
                    <a:pt x="9" y="32"/>
                    <a:pt x="9" y="30"/>
                    <a:pt x="9" y="28"/>
                  </a:cubicBezTo>
                  <a:cubicBezTo>
                    <a:pt x="12" y="29"/>
                    <a:pt x="12" y="26"/>
                    <a:pt x="14" y="26"/>
                  </a:cubicBezTo>
                  <a:cubicBezTo>
                    <a:pt x="15" y="24"/>
                    <a:pt x="22" y="25"/>
                    <a:pt x="21" y="20"/>
                  </a:cubicBezTo>
                  <a:cubicBezTo>
                    <a:pt x="23" y="19"/>
                    <a:pt x="24" y="21"/>
                    <a:pt x="25" y="21"/>
                  </a:cubicBezTo>
                  <a:cubicBezTo>
                    <a:pt x="24" y="17"/>
                    <a:pt x="27" y="16"/>
                    <a:pt x="27" y="12"/>
                  </a:cubicBezTo>
                  <a:cubicBezTo>
                    <a:pt x="31" y="14"/>
                    <a:pt x="30" y="3"/>
                    <a:pt x="31" y="11"/>
                  </a:cubicBezTo>
                  <a:cubicBezTo>
                    <a:pt x="36" y="9"/>
                    <a:pt x="32" y="3"/>
                    <a:pt x="34"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07" name="Freeform 112">
              <a:extLst>
                <a:ext uri="{FF2B5EF4-FFF2-40B4-BE49-F238E27FC236}">
                  <a16:creationId xmlns:a16="http://schemas.microsoft.com/office/drawing/2014/main" id="{2CFB04CC-5962-4027-BDA2-8C51CF4FB19A}"/>
                </a:ext>
              </a:extLst>
            </p:cNvPr>
            <p:cNvSpPr>
              <a:spLocks/>
            </p:cNvSpPr>
            <p:nvPr/>
          </p:nvSpPr>
          <p:spPr bwMode="auto">
            <a:xfrm>
              <a:off x="3804553" y="3183351"/>
              <a:ext cx="664919" cy="488300"/>
            </a:xfrm>
            <a:custGeom>
              <a:avLst/>
              <a:gdLst>
                <a:gd name="T0" fmla="*/ 141 w 244"/>
                <a:gd name="T1" fmla="*/ 15 h 179"/>
                <a:gd name="T2" fmla="*/ 136 w 244"/>
                <a:gd name="T3" fmla="*/ 18 h 179"/>
                <a:gd name="T4" fmla="*/ 143 w 244"/>
                <a:gd name="T5" fmla="*/ 27 h 179"/>
                <a:gd name="T6" fmla="*/ 164 w 244"/>
                <a:gd name="T7" fmla="*/ 38 h 179"/>
                <a:gd name="T8" fmla="*/ 170 w 244"/>
                <a:gd name="T9" fmla="*/ 30 h 179"/>
                <a:gd name="T10" fmla="*/ 171 w 244"/>
                <a:gd name="T11" fmla="*/ 24 h 179"/>
                <a:gd name="T12" fmla="*/ 173 w 244"/>
                <a:gd name="T13" fmla="*/ 10 h 179"/>
                <a:gd name="T14" fmla="*/ 177 w 244"/>
                <a:gd name="T15" fmla="*/ 3 h 179"/>
                <a:gd name="T16" fmla="*/ 181 w 244"/>
                <a:gd name="T17" fmla="*/ 9 h 179"/>
                <a:gd name="T18" fmla="*/ 189 w 244"/>
                <a:gd name="T19" fmla="*/ 24 h 179"/>
                <a:gd name="T20" fmla="*/ 196 w 244"/>
                <a:gd name="T21" fmla="*/ 34 h 179"/>
                <a:gd name="T22" fmla="*/ 204 w 244"/>
                <a:gd name="T23" fmla="*/ 44 h 179"/>
                <a:gd name="T24" fmla="*/ 208 w 244"/>
                <a:gd name="T25" fmla="*/ 56 h 179"/>
                <a:gd name="T26" fmla="*/ 213 w 244"/>
                <a:gd name="T27" fmla="*/ 59 h 179"/>
                <a:gd name="T28" fmla="*/ 221 w 244"/>
                <a:gd name="T29" fmla="*/ 65 h 179"/>
                <a:gd name="T30" fmla="*/ 229 w 244"/>
                <a:gd name="T31" fmla="*/ 80 h 179"/>
                <a:gd name="T32" fmla="*/ 232 w 244"/>
                <a:gd name="T33" fmla="*/ 83 h 179"/>
                <a:gd name="T34" fmla="*/ 241 w 244"/>
                <a:gd name="T35" fmla="*/ 89 h 179"/>
                <a:gd name="T36" fmla="*/ 244 w 244"/>
                <a:gd name="T37" fmla="*/ 114 h 179"/>
                <a:gd name="T38" fmla="*/ 239 w 244"/>
                <a:gd name="T39" fmla="*/ 126 h 179"/>
                <a:gd name="T40" fmla="*/ 239 w 244"/>
                <a:gd name="T41" fmla="*/ 130 h 179"/>
                <a:gd name="T42" fmla="*/ 236 w 244"/>
                <a:gd name="T43" fmla="*/ 139 h 179"/>
                <a:gd name="T44" fmla="*/ 227 w 244"/>
                <a:gd name="T45" fmla="*/ 147 h 179"/>
                <a:gd name="T46" fmla="*/ 220 w 244"/>
                <a:gd name="T47" fmla="*/ 169 h 179"/>
                <a:gd name="T48" fmla="*/ 207 w 244"/>
                <a:gd name="T49" fmla="*/ 175 h 179"/>
                <a:gd name="T50" fmla="*/ 201 w 244"/>
                <a:gd name="T51" fmla="*/ 179 h 179"/>
                <a:gd name="T52" fmla="*/ 189 w 244"/>
                <a:gd name="T53" fmla="*/ 176 h 179"/>
                <a:gd name="T54" fmla="*/ 162 w 244"/>
                <a:gd name="T55" fmla="*/ 172 h 179"/>
                <a:gd name="T56" fmla="*/ 161 w 244"/>
                <a:gd name="T57" fmla="*/ 163 h 179"/>
                <a:gd name="T58" fmla="*/ 159 w 244"/>
                <a:gd name="T59" fmla="*/ 158 h 179"/>
                <a:gd name="T60" fmla="*/ 147 w 244"/>
                <a:gd name="T61" fmla="*/ 150 h 179"/>
                <a:gd name="T62" fmla="*/ 141 w 244"/>
                <a:gd name="T63" fmla="*/ 142 h 179"/>
                <a:gd name="T64" fmla="*/ 130 w 244"/>
                <a:gd name="T65" fmla="*/ 138 h 179"/>
                <a:gd name="T66" fmla="*/ 124 w 244"/>
                <a:gd name="T67" fmla="*/ 135 h 179"/>
                <a:gd name="T68" fmla="*/ 96 w 244"/>
                <a:gd name="T69" fmla="*/ 129 h 179"/>
                <a:gd name="T70" fmla="*/ 81 w 244"/>
                <a:gd name="T71" fmla="*/ 133 h 179"/>
                <a:gd name="T72" fmla="*/ 75 w 244"/>
                <a:gd name="T73" fmla="*/ 136 h 179"/>
                <a:gd name="T74" fmla="*/ 70 w 244"/>
                <a:gd name="T75" fmla="*/ 141 h 179"/>
                <a:gd name="T76" fmla="*/ 67 w 244"/>
                <a:gd name="T77" fmla="*/ 141 h 179"/>
                <a:gd name="T78" fmla="*/ 41 w 244"/>
                <a:gd name="T79" fmla="*/ 145 h 179"/>
                <a:gd name="T80" fmla="*/ 36 w 244"/>
                <a:gd name="T81" fmla="*/ 148 h 179"/>
                <a:gd name="T82" fmla="*/ 11 w 244"/>
                <a:gd name="T83" fmla="*/ 153 h 179"/>
                <a:gd name="T84" fmla="*/ 14 w 244"/>
                <a:gd name="T85" fmla="*/ 136 h 179"/>
                <a:gd name="T86" fmla="*/ 11 w 244"/>
                <a:gd name="T87" fmla="*/ 127 h 179"/>
                <a:gd name="T88" fmla="*/ 11 w 244"/>
                <a:gd name="T89" fmla="*/ 121 h 179"/>
                <a:gd name="T90" fmla="*/ 7 w 244"/>
                <a:gd name="T91" fmla="*/ 112 h 179"/>
                <a:gd name="T92" fmla="*/ 5 w 244"/>
                <a:gd name="T93" fmla="*/ 105 h 179"/>
                <a:gd name="T94" fmla="*/ 2 w 244"/>
                <a:gd name="T95" fmla="*/ 96 h 179"/>
                <a:gd name="T96" fmla="*/ 4 w 244"/>
                <a:gd name="T97" fmla="*/ 89 h 179"/>
                <a:gd name="T98" fmla="*/ 4 w 244"/>
                <a:gd name="T99" fmla="*/ 70 h 179"/>
                <a:gd name="T100" fmla="*/ 20 w 244"/>
                <a:gd name="T101" fmla="*/ 59 h 179"/>
                <a:gd name="T102" fmla="*/ 39 w 244"/>
                <a:gd name="T103" fmla="*/ 55 h 179"/>
                <a:gd name="T104" fmla="*/ 50 w 244"/>
                <a:gd name="T105" fmla="*/ 50 h 179"/>
                <a:gd name="T106" fmla="*/ 54 w 244"/>
                <a:gd name="T107" fmla="*/ 34 h 179"/>
                <a:gd name="T108" fmla="*/ 67 w 244"/>
                <a:gd name="T109" fmla="*/ 34 h 179"/>
                <a:gd name="T110" fmla="*/ 70 w 244"/>
                <a:gd name="T111" fmla="*/ 24 h 179"/>
                <a:gd name="T112" fmla="*/ 82 w 244"/>
                <a:gd name="T113" fmla="*/ 16 h 179"/>
                <a:gd name="T114" fmla="*/ 91 w 244"/>
                <a:gd name="T115" fmla="*/ 21 h 179"/>
                <a:gd name="T116" fmla="*/ 94 w 244"/>
                <a:gd name="T117" fmla="*/ 22 h 179"/>
                <a:gd name="T118" fmla="*/ 97 w 244"/>
                <a:gd name="T119" fmla="*/ 19 h 179"/>
                <a:gd name="T120" fmla="*/ 107 w 244"/>
                <a:gd name="T121" fmla="*/ 10 h 179"/>
                <a:gd name="T122" fmla="*/ 115 w 244"/>
                <a:gd name="T123" fmla="*/ 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 h="179">
                  <a:moveTo>
                    <a:pt x="141" y="7"/>
                  </a:moveTo>
                  <a:cubicBezTo>
                    <a:pt x="141" y="10"/>
                    <a:pt x="141" y="12"/>
                    <a:pt x="141" y="15"/>
                  </a:cubicBezTo>
                  <a:cubicBezTo>
                    <a:pt x="140" y="15"/>
                    <a:pt x="138" y="15"/>
                    <a:pt x="137" y="15"/>
                  </a:cubicBezTo>
                  <a:cubicBezTo>
                    <a:pt x="139" y="17"/>
                    <a:pt x="138" y="18"/>
                    <a:pt x="136" y="18"/>
                  </a:cubicBezTo>
                  <a:cubicBezTo>
                    <a:pt x="138" y="21"/>
                    <a:pt x="135" y="20"/>
                    <a:pt x="136" y="24"/>
                  </a:cubicBezTo>
                  <a:cubicBezTo>
                    <a:pt x="137" y="26"/>
                    <a:pt x="139" y="27"/>
                    <a:pt x="143" y="27"/>
                  </a:cubicBezTo>
                  <a:cubicBezTo>
                    <a:pt x="144" y="33"/>
                    <a:pt x="153" y="30"/>
                    <a:pt x="153" y="37"/>
                  </a:cubicBezTo>
                  <a:cubicBezTo>
                    <a:pt x="157" y="37"/>
                    <a:pt x="162" y="36"/>
                    <a:pt x="164" y="38"/>
                  </a:cubicBezTo>
                  <a:cubicBezTo>
                    <a:pt x="167" y="38"/>
                    <a:pt x="164" y="32"/>
                    <a:pt x="170" y="34"/>
                  </a:cubicBezTo>
                  <a:cubicBezTo>
                    <a:pt x="169" y="33"/>
                    <a:pt x="167" y="30"/>
                    <a:pt x="170" y="30"/>
                  </a:cubicBezTo>
                  <a:cubicBezTo>
                    <a:pt x="172" y="30"/>
                    <a:pt x="169" y="27"/>
                    <a:pt x="170" y="25"/>
                  </a:cubicBezTo>
                  <a:cubicBezTo>
                    <a:pt x="170" y="25"/>
                    <a:pt x="171" y="25"/>
                    <a:pt x="171" y="24"/>
                  </a:cubicBezTo>
                  <a:cubicBezTo>
                    <a:pt x="171" y="22"/>
                    <a:pt x="173" y="20"/>
                    <a:pt x="173" y="18"/>
                  </a:cubicBezTo>
                  <a:cubicBezTo>
                    <a:pt x="172" y="16"/>
                    <a:pt x="171" y="15"/>
                    <a:pt x="173" y="10"/>
                  </a:cubicBezTo>
                  <a:cubicBezTo>
                    <a:pt x="173" y="10"/>
                    <a:pt x="175" y="11"/>
                    <a:pt x="176" y="10"/>
                  </a:cubicBezTo>
                  <a:cubicBezTo>
                    <a:pt x="177" y="9"/>
                    <a:pt x="176" y="4"/>
                    <a:pt x="177" y="3"/>
                  </a:cubicBezTo>
                  <a:cubicBezTo>
                    <a:pt x="180" y="2"/>
                    <a:pt x="178" y="7"/>
                    <a:pt x="180" y="9"/>
                  </a:cubicBezTo>
                  <a:cubicBezTo>
                    <a:pt x="180" y="9"/>
                    <a:pt x="181" y="9"/>
                    <a:pt x="181" y="9"/>
                  </a:cubicBezTo>
                  <a:cubicBezTo>
                    <a:pt x="183" y="11"/>
                    <a:pt x="183" y="14"/>
                    <a:pt x="184" y="16"/>
                  </a:cubicBezTo>
                  <a:cubicBezTo>
                    <a:pt x="186" y="19"/>
                    <a:pt x="189" y="20"/>
                    <a:pt x="189" y="24"/>
                  </a:cubicBezTo>
                  <a:cubicBezTo>
                    <a:pt x="193" y="20"/>
                    <a:pt x="190" y="26"/>
                    <a:pt x="195" y="25"/>
                  </a:cubicBezTo>
                  <a:cubicBezTo>
                    <a:pt x="195" y="28"/>
                    <a:pt x="194" y="32"/>
                    <a:pt x="196" y="34"/>
                  </a:cubicBezTo>
                  <a:cubicBezTo>
                    <a:pt x="199" y="36"/>
                    <a:pt x="196" y="39"/>
                    <a:pt x="198" y="44"/>
                  </a:cubicBezTo>
                  <a:cubicBezTo>
                    <a:pt x="201" y="40"/>
                    <a:pt x="199" y="44"/>
                    <a:pt x="204" y="44"/>
                  </a:cubicBezTo>
                  <a:cubicBezTo>
                    <a:pt x="204" y="47"/>
                    <a:pt x="202" y="47"/>
                    <a:pt x="202" y="49"/>
                  </a:cubicBezTo>
                  <a:cubicBezTo>
                    <a:pt x="204" y="51"/>
                    <a:pt x="209" y="51"/>
                    <a:pt x="208" y="56"/>
                  </a:cubicBezTo>
                  <a:cubicBezTo>
                    <a:pt x="209" y="57"/>
                    <a:pt x="212" y="55"/>
                    <a:pt x="213" y="56"/>
                  </a:cubicBezTo>
                  <a:cubicBezTo>
                    <a:pt x="213" y="57"/>
                    <a:pt x="212" y="59"/>
                    <a:pt x="213" y="59"/>
                  </a:cubicBezTo>
                  <a:cubicBezTo>
                    <a:pt x="213" y="60"/>
                    <a:pt x="215" y="59"/>
                    <a:pt x="216" y="59"/>
                  </a:cubicBezTo>
                  <a:cubicBezTo>
                    <a:pt x="218" y="61"/>
                    <a:pt x="217" y="66"/>
                    <a:pt x="221" y="65"/>
                  </a:cubicBezTo>
                  <a:cubicBezTo>
                    <a:pt x="221" y="69"/>
                    <a:pt x="224" y="73"/>
                    <a:pt x="226" y="75"/>
                  </a:cubicBezTo>
                  <a:cubicBezTo>
                    <a:pt x="227" y="77"/>
                    <a:pt x="228" y="79"/>
                    <a:pt x="229" y="80"/>
                  </a:cubicBezTo>
                  <a:cubicBezTo>
                    <a:pt x="229" y="80"/>
                    <a:pt x="231" y="79"/>
                    <a:pt x="232" y="80"/>
                  </a:cubicBezTo>
                  <a:cubicBezTo>
                    <a:pt x="232" y="80"/>
                    <a:pt x="231" y="82"/>
                    <a:pt x="232" y="83"/>
                  </a:cubicBezTo>
                  <a:cubicBezTo>
                    <a:pt x="233" y="84"/>
                    <a:pt x="236" y="84"/>
                    <a:pt x="235" y="83"/>
                  </a:cubicBezTo>
                  <a:cubicBezTo>
                    <a:pt x="238" y="86"/>
                    <a:pt x="236" y="90"/>
                    <a:pt x="241" y="89"/>
                  </a:cubicBezTo>
                  <a:cubicBezTo>
                    <a:pt x="238" y="93"/>
                    <a:pt x="241" y="99"/>
                    <a:pt x="242" y="105"/>
                  </a:cubicBezTo>
                  <a:cubicBezTo>
                    <a:pt x="243" y="108"/>
                    <a:pt x="241" y="112"/>
                    <a:pt x="244" y="114"/>
                  </a:cubicBezTo>
                  <a:cubicBezTo>
                    <a:pt x="241" y="116"/>
                    <a:pt x="242" y="118"/>
                    <a:pt x="241" y="124"/>
                  </a:cubicBezTo>
                  <a:cubicBezTo>
                    <a:pt x="241" y="124"/>
                    <a:pt x="238" y="125"/>
                    <a:pt x="239" y="126"/>
                  </a:cubicBezTo>
                  <a:cubicBezTo>
                    <a:pt x="239" y="126"/>
                    <a:pt x="241" y="126"/>
                    <a:pt x="241" y="126"/>
                  </a:cubicBezTo>
                  <a:cubicBezTo>
                    <a:pt x="241" y="126"/>
                    <a:pt x="240" y="130"/>
                    <a:pt x="239" y="130"/>
                  </a:cubicBezTo>
                  <a:cubicBezTo>
                    <a:pt x="239" y="131"/>
                    <a:pt x="236" y="132"/>
                    <a:pt x="236" y="132"/>
                  </a:cubicBezTo>
                  <a:cubicBezTo>
                    <a:pt x="236" y="134"/>
                    <a:pt x="239" y="136"/>
                    <a:pt x="236" y="139"/>
                  </a:cubicBezTo>
                  <a:cubicBezTo>
                    <a:pt x="233" y="139"/>
                    <a:pt x="234" y="143"/>
                    <a:pt x="230" y="142"/>
                  </a:cubicBezTo>
                  <a:cubicBezTo>
                    <a:pt x="231" y="145"/>
                    <a:pt x="230" y="147"/>
                    <a:pt x="227" y="147"/>
                  </a:cubicBezTo>
                  <a:cubicBezTo>
                    <a:pt x="229" y="153"/>
                    <a:pt x="225" y="154"/>
                    <a:pt x="226" y="160"/>
                  </a:cubicBezTo>
                  <a:cubicBezTo>
                    <a:pt x="220" y="159"/>
                    <a:pt x="221" y="165"/>
                    <a:pt x="220" y="169"/>
                  </a:cubicBezTo>
                  <a:cubicBezTo>
                    <a:pt x="218" y="169"/>
                    <a:pt x="216" y="169"/>
                    <a:pt x="216" y="170"/>
                  </a:cubicBezTo>
                  <a:cubicBezTo>
                    <a:pt x="215" y="173"/>
                    <a:pt x="210" y="173"/>
                    <a:pt x="207" y="175"/>
                  </a:cubicBezTo>
                  <a:cubicBezTo>
                    <a:pt x="206" y="175"/>
                    <a:pt x="205" y="177"/>
                    <a:pt x="204" y="178"/>
                  </a:cubicBezTo>
                  <a:cubicBezTo>
                    <a:pt x="202" y="178"/>
                    <a:pt x="201" y="177"/>
                    <a:pt x="201" y="179"/>
                  </a:cubicBezTo>
                  <a:cubicBezTo>
                    <a:pt x="197" y="178"/>
                    <a:pt x="196" y="174"/>
                    <a:pt x="192" y="173"/>
                  </a:cubicBezTo>
                  <a:cubicBezTo>
                    <a:pt x="189" y="172"/>
                    <a:pt x="190" y="176"/>
                    <a:pt x="189" y="176"/>
                  </a:cubicBezTo>
                  <a:cubicBezTo>
                    <a:pt x="186" y="178"/>
                    <a:pt x="181" y="176"/>
                    <a:pt x="179" y="179"/>
                  </a:cubicBezTo>
                  <a:cubicBezTo>
                    <a:pt x="173" y="177"/>
                    <a:pt x="169" y="173"/>
                    <a:pt x="162" y="172"/>
                  </a:cubicBezTo>
                  <a:cubicBezTo>
                    <a:pt x="164" y="170"/>
                    <a:pt x="164" y="168"/>
                    <a:pt x="162" y="164"/>
                  </a:cubicBezTo>
                  <a:cubicBezTo>
                    <a:pt x="162" y="164"/>
                    <a:pt x="161" y="164"/>
                    <a:pt x="161" y="163"/>
                  </a:cubicBezTo>
                  <a:cubicBezTo>
                    <a:pt x="161" y="163"/>
                    <a:pt x="161" y="162"/>
                    <a:pt x="161" y="161"/>
                  </a:cubicBezTo>
                  <a:cubicBezTo>
                    <a:pt x="160" y="160"/>
                    <a:pt x="157" y="159"/>
                    <a:pt x="159" y="158"/>
                  </a:cubicBezTo>
                  <a:cubicBezTo>
                    <a:pt x="158" y="157"/>
                    <a:pt x="152" y="154"/>
                    <a:pt x="152" y="157"/>
                  </a:cubicBezTo>
                  <a:cubicBezTo>
                    <a:pt x="150" y="155"/>
                    <a:pt x="150" y="151"/>
                    <a:pt x="147" y="150"/>
                  </a:cubicBezTo>
                  <a:cubicBezTo>
                    <a:pt x="147" y="146"/>
                    <a:pt x="148" y="146"/>
                    <a:pt x="149" y="144"/>
                  </a:cubicBezTo>
                  <a:cubicBezTo>
                    <a:pt x="148" y="142"/>
                    <a:pt x="146" y="143"/>
                    <a:pt x="141" y="142"/>
                  </a:cubicBezTo>
                  <a:cubicBezTo>
                    <a:pt x="138" y="144"/>
                    <a:pt x="139" y="149"/>
                    <a:pt x="133" y="148"/>
                  </a:cubicBezTo>
                  <a:cubicBezTo>
                    <a:pt x="134" y="142"/>
                    <a:pt x="128" y="144"/>
                    <a:pt x="130" y="138"/>
                  </a:cubicBezTo>
                  <a:cubicBezTo>
                    <a:pt x="126" y="138"/>
                    <a:pt x="125" y="135"/>
                    <a:pt x="121" y="136"/>
                  </a:cubicBezTo>
                  <a:cubicBezTo>
                    <a:pt x="121" y="135"/>
                    <a:pt x="123" y="135"/>
                    <a:pt x="124" y="135"/>
                  </a:cubicBezTo>
                  <a:cubicBezTo>
                    <a:pt x="120" y="130"/>
                    <a:pt x="116" y="134"/>
                    <a:pt x="109" y="133"/>
                  </a:cubicBezTo>
                  <a:cubicBezTo>
                    <a:pt x="104" y="132"/>
                    <a:pt x="100" y="131"/>
                    <a:pt x="96" y="129"/>
                  </a:cubicBezTo>
                  <a:cubicBezTo>
                    <a:pt x="92" y="130"/>
                    <a:pt x="87" y="130"/>
                    <a:pt x="87" y="133"/>
                  </a:cubicBezTo>
                  <a:cubicBezTo>
                    <a:pt x="85" y="133"/>
                    <a:pt x="83" y="133"/>
                    <a:pt x="81" y="133"/>
                  </a:cubicBezTo>
                  <a:cubicBezTo>
                    <a:pt x="79" y="133"/>
                    <a:pt x="80" y="135"/>
                    <a:pt x="79" y="135"/>
                  </a:cubicBezTo>
                  <a:cubicBezTo>
                    <a:pt x="76" y="135"/>
                    <a:pt x="78" y="132"/>
                    <a:pt x="75" y="136"/>
                  </a:cubicBezTo>
                  <a:cubicBezTo>
                    <a:pt x="74" y="137"/>
                    <a:pt x="73" y="137"/>
                    <a:pt x="73" y="139"/>
                  </a:cubicBezTo>
                  <a:cubicBezTo>
                    <a:pt x="71" y="137"/>
                    <a:pt x="70" y="134"/>
                    <a:pt x="70" y="141"/>
                  </a:cubicBezTo>
                  <a:cubicBezTo>
                    <a:pt x="69" y="140"/>
                    <a:pt x="69" y="139"/>
                    <a:pt x="67" y="139"/>
                  </a:cubicBezTo>
                  <a:cubicBezTo>
                    <a:pt x="65" y="139"/>
                    <a:pt x="67" y="141"/>
                    <a:pt x="67" y="141"/>
                  </a:cubicBezTo>
                  <a:cubicBezTo>
                    <a:pt x="65" y="144"/>
                    <a:pt x="61" y="142"/>
                    <a:pt x="60" y="147"/>
                  </a:cubicBezTo>
                  <a:cubicBezTo>
                    <a:pt x="56" y="144"/>
                    <a:pt x="47" y="146"/>
                    <a:pt x="41" y="145"/>
                  </a:cubicBezTo>
                  <a:cubicBezTo>
                    <a:pt x="39" y="145"/>
                    <a:pt x="40" y="148"/>
                    <a:pt x="39" y="148"/>
                  </a:cubicBezTo>
                  <a:cubicBezTo>
                    <a:pt x="38" y="148"/>
                    <a:pt x="37" y="148"/>
                    <a:pt x="36" y="148"/>
                  </a:cubicBezTo>
                  <a:cubicBezTo>
                    <a:pt x="35" y="148"/>
                    <a:pt x="34" y="149"/>
                    <a:pt x="32" y="150"/>
                  </a:cubicBezTo>
                  <a:cubicBezTo>
                    <a:pt x="27" y="151"/>
                    <a:pt x="20" y="154"/>
                    <a:pt x="11" y="153"/>
                  </a:cubicBezTo>
                  <a:cubicBezTo>
                    <a:pt x="12" y="149"/>
                    <a:pt x="11" y="144"/>
                    <a:pt x="15" y="144"/>
                  </a:cubicBezTo>
                  <a:cubicBezTo>
                    <a:pt x="15" y="142"/>
                    <a:pt x="17" y="136"/>
                    <a:pt x="14" y="136"/>
                  </a:cubicBezTo>
                  <a:cubicBezTo>
                    <a:pt x="10" y="136"/>
                    <a:pt x="16" y="135"/>
                    <a:pt x="14" y="130"/>
                  </a:cubicBezTo>
                  <a:cubicBezTo>
                    <a:pt x="12" y="127"/>
                    <a:pt x="13" y="133"/>
                    <a:pt x="11" y="127"/>
                  </a:cubicBezTo>
                  <a:cubicBezTo>
                    <a:pt x="11" y="127"/>
                    <a:pt x="11" y="125"/>
                    <a:pt x="11" y="124"/>
                  </a:cubicBezTo>
                  <a:cubicBezTo>
                    <a:pt x="9" y="123"/>
                    <a:pt x="11" y="124"/>
                    <a:pt x="11" y="121"/>
                  </a:cubicBezTo>
                  <a:cubicBezTo>
                    <a:pt x="11" y="118"/>
                    <a:pt x="7" y="116"/>
                    <a:pt x="10" y="114"/>
                  </a:cubicBezTo>
                  <a:cubicBezTo>
                    <a:pt x="10" y="112"/>
                    <a:pt x="7" y="113"/>
                    <a:pt x="7" y="112"/>
                  </a:cubicBezTo>
                  <a:cubicBezTo>
                    <a:pt x="6" y="112"/>
                    <a:pt x="7" y="110"/>
                    <a:pt x="7" y="110"/>
                  </a:cubicBezTo>
                  <a:cubicBezTo>
                    <a:pt x="7" y="110"/>
                    <a:pt x="5" y="105"/>
                    <a:pt x="5" y="105"/>
                  </a:cubicBezTo>
                  <a:cubicBezTo>
                    <a:pt x="3" y="103"/>
                    <a:pt x="6" y="104"/>
                    <a:pt x="5" y="102"/>
                  </a:cubicBezTo>
                  <a:cubicBezTo>
                    <a:pt x="5" y="100"/>
                    <a:pt x="1" y="99"/>
                    <a:pt x="2" y="96"/>
                  </a:cubicBezTo>
                  <a:cubicBezTo>
                    <a:pt x="6" y="97"/>
                    <a:pt x="4" y="91"/>
                    <a:pt x="7" y="90"/>
                  </a:cubicBezTo>
                  <a:cubicBezTo>
                    <a:pt x="7" y="88"/>
                    <a:pt x="4" y="90"/>
                    <a:pt x="4" y="89"/>
                  </a:cubicBezTo>
                  <a:cubicBezTo>
                    <a:pt x="2" y="87"/>
                    <a:pt x="5" y="83"/>
                    <a:pt x="1" y="84"/>
                  </a:cubicBezTo>
                  <a:cubicBezTo>
                    <a:pt x="0" y="77"/>
                    <a:pt x="3" y="75"/>
                    <a:pt x="4" y="70"/>
                  </a:cubicBezTo>
                  <a:cubicBezTo>
                    <a:pt x="5" y="72"/>
                    <a:pt x="11" y="71"/>
                    <a:pt x="11" y="67"/>
                  </a:cubicBezTo>
                  <a:cubicBezTo>
                    <a:pt x="11" y="64"/>
                    <a:pt x="21" y="66"/>
                    <a:pt x="20" y="59"/>
                  </a:cubicBezTo>
                  <a:cubicBezTo>
                    <a:pt x="28" y="60"/>
                    <a:pt x="32" y="56"/>
                    <a:pt x="39" y="56"/>
                  </a:cubicBezTo>
                  <a:cubicBezTo>
                    <a:pt x="41" y="56"/>
                    <a:pt x="40" y="54"/>
                    <a:pt x="39" y="55"/>
                  </a:cubicBezTo>
                  <a:cubicBezTo>
                    <a:pt x="42" y="52"/>
                    <a:pt x="47" y="54"/>
                    <a:pt x="47" y="49"/>
                  </a:cubicBezTo>
                  <a:cubicBezTo>
                    <a:pt x="48" y="49"/>
                    <a:pt x="48" y="50"/>
                    <a:pt x="50" y="50"/>
                  </a:cubicBezTo>
                  <a:cubicBezTo>
                    <a:pt x="53" y="51"/>
                    <a:pt x="49" y="43"/>
                    <a:pt x="54" y="46"/>
                  </a:cubicBezTo>
                  <a:cubicBezTo>
                    <a:pt x="53" y="40"/>
                    <a:pt x="54" y="41"/>
                    <a:pt x="54" y="34"/>
                  </a:cubicBezTo>
                  <a:cubicBezTo>
                    <a:pt x="57" y="34"/>
                    <a:pt x="60" y="36"/>
                    <a:pt x="63" y="37"/>
                  </a:cubicBezTo>
                  <a:cubicBezTo>
                    <a:pt x="64" y="36"/>
                    <a:pt x="64" y="34"/>
                    <a:pt x="67" y="34"/>
                  </a:cubicBezTo>
                  <a:cubicBezTo>
                    <a:pt x="65" y="31"/>
                    <a:pt x="71" y="28"/>
                    <a:pt x="67" y="28"/>
                  </a:cubicBezTo>
                  <a:cubicBezTo>
                    <a:pt x="68" y="27"/>
                    <a:pt x="71" y="26"/>
                    <a:pt x="70" y="24"/>
                  </a:cubicBezTo>
                  <a:cubicBezTo>
                    <a:pt x="75" y="25"/>
                    <a:pt x="72" y="18"/>
                    <a:pt x="78" y="21"/>
                  </a:cubicBezTo>
                  <a:cubicBezTo>
                    <a:pt x="79" y="19"/>
                    <a:pt x="81" y="18"/>
                    <a:pt x="82" y="16"/>
                  </a:cubicBezTo>
                  <a:cubicBezTo>
                    <a:pt x="84" y="17"/>
                    <a:pt x="86" y="18"/>
                    <a:pt x="90" y="18"/>
                  </a:cubicBezTo>
                  <a:cubicBezTo>
                    <a:pt x="87" y="21"/>
                    <a:pt x="90" y="19"/>
                    <a:pt x="91" y="21"/>
                  </a:cubicBezTo>
                  <a:cubicBezTo>
                    <a:pt x="91" y="21"/>
                    <a:pt x="91" y="22"/>
                    <a:pt x="91" y="22"/>
                  </a:cubicBezTo>
                  <a:cubicBezTo>
                    <a:pt x="92" y="22"/>
                    <a:pt x="94" y="22"/>
                    <a:pt x="94" y="22"/>
                  </a:cubicBezTo>
                  <a:cubicBezTo>
                    <a:pt x="94" y="23"/>
                    <a:pt x="96" y="26"/>
                    <a:pt x="100" y="25"/>
                  </a:cubicBezTo>
                  <a:cubicBezTo>
                    <a:pt x="102" y="26"/>
                    <a:pt x="101" y="18"/>
                    <a:pt x="97" y="19"/>
                  </a:cubicBezTo>
                  <a:cubicBezTo>
                    <a:pt x="98" y="18"/>
                    <a:pt x="100" y="17"/>
                    <a:pt x="101" y="16"/>
                  </a:cubicBezTo>
                  <a:cubicBezTo>
                    <a:pt x="102" y="12"/>
                    <a:pt x="104" y="10"/>
                    <a:pt x="107" y="10"/>
                  </a:cubicBezTo>
                  <a:cubicBezTo>
                    <a:pt x="107" y="7"/>
                    <a:pt x="109" y="6"/>
                    <a:pt x="112" y="6"/>
                  </a:cubicBezTo>
                  <a:cubicBezTo>
                    <a:pt x="110" y="10"/>
                    <a:pt x="111" y="7"/>
                    <a:pt x="115" y="7"/>
                  </a:cubicBezTo>
                  <a:cubicBezTo>
                    <a:pt x="121" y="0"/>
                    <a:pt x="133" y="7"/>
                    <a:pt x="141"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grpSp>
      <p:sp>
        <p:nvSpPr>
          <p:cNvPr id="308" name="Oval 307">
            <a:extLst>
              <a:ext uri="{FF2B5EF4-FFF2-40B4-BE49-F238E27FC236}">
                <a16:creationId xmlns:a16="http://schemas.microsoft.com/office/drawing/2014/main" id="{B5E9251E-375B-4A6F-AB95-23CDA5F88834}"/>
              </a:ext>
            </a:extLst>
          </p:cNvPr>
          <p:cNvSpPr/>
          <p:nvPr/>
        </p:nvSpPr>
        <p:spPr>
          <a:xfrm>
            <a:off x="12079124" y="4354103"/>
            <a:ext cx="1153404" cy="1153404"/>
          </a:xfrm>
          <a:prstGeom prst="ellipse">
            <a:avLst/>
          </a:prstGeom>
          <a:solidFill>
            <a:schemeClr val="accent4">
              <a:alpha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a:latin typeface="Outfit Black" pitchFamily="2" charset="0"/>
              </a:rPr>
              <a:t>+65%</a:t>
            </a:r>
          </a:p>
        </p:txBody>
      </p:sp>
      <p:sp>
        <p:nvSpPr>
          <p:cNvPr id="309" name="Oval 308">
            <a:extLst>
              <a:ext uri="{FF2B5EF4-FFF2-40B4-BE49-F238E27FC236}">
                <a16:creationId xmlns:a16="http://schemas.microsoft.com/office/drawing/2014/main" id="{EF090009-EED1-4717-8EB4-68B9A0879208}"/>
              </a:ext>
            </a:extLst>
          </p:cNvPr>
          <p:cNvSpPr/>
          <p:nvPr/>
        </p:nvSpPr>
        <p:spPr>
          <a:xfrm>
            <a:off x="5043961" y="3577646"/>
            <a:ext cx="1153404" cy="1153404"/>
          </a:xfrm>
          <a:prstGeom prst="ellipse">
            <a:avLst/>
          </a:prstGeom>
          <a:solidFill>
            <a:schemeClr val="accent1">
              <a:alpha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a:latin typeface="Outfit Black" pitchFamily="2" charset="0"/>
              </a:rPr>
              <a:t>+40%</a:t>
            </a:r>
          </a:p>
        </p:txBody>
      </p:sp>
      <p:sp>
        <p:nvSpPr>
          <p:cNvPr id="310" name="Oval 309">
            <a:extLst>
              <a:ext uri="{FF2B5EF4-FFF2-40B4-BE49-F238E27FC236}">
                <a16:creationId xmlns:a16="http://schemas.microsoft.com/office/drawing/2014/main" id="{95EC2813-8DB6-4F3E-9271-457B55F17A76}"/>
              </a:ext>
            </a:extLst>
          </p:cNvPr>
          <p:cNvSpPr/>
          <p:nvPr/>
        </p:nvSpPr>
        <p:spPr>
          <a:xfrm>
            <a:off x="7506998" y="4809243"/>
            <a:ext cx="1153404" cy="1153404"/>
          </a:xfrm>
          <a:prstGeom prst="ellipse">
            <a:avLst/>
          </a:prstGeom>
          <a:solidFill>
            <a:schemeClr val="accent3">
              <a:alpha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a:latin typeface="Outfit Black" pitchFamily="2" charset="0"/>
              </a:rPr>
              <a:t>+25%</a:t>
            </a:r>
          </a:p>
        </p:txBody>
      </p:sp>
      <p:sp>
        <p:nvSpPr>
          <p:cNvPr id="311"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BC59B199-B87B-4F89-8E04-0E3660C44C3F}"/>
              </a:ext>
            </a:extLst>
          </p:cNvPr>
          <p:cNvSpPr/>
          <p:nvPr/>
        </p:nvSpPr>
        <p:spPr>
          <a:xfrm>
            <a:off x="13472971" y="4175150"/>
            <a:ext cx="3465898" cy="1348767"/>
          </a:xfrm>
          <a:prstGeom prst="rect">
            <a:avLst/>
          </a:prstGeom>
        </p:spPr>
        <p:txBody>
          <a:bodyPr wrap="square">
            <a:spAutoFit/>
          </a:bodyPr>
          <a:lstStyle/>
          <a:p>
            <a:pPr>
              <a:spcBef>
                <a:spcPts val="1200"/>
              </a:spcBef>
            </a:pPr>
            <a:r>
              <a:rPr lang="en-US" altLang="zh-CN" sz="2400">
                <a:solidFill>
                  <a:schemeClr val="tx1">
                    <a:lumMod val="75000"/>
                    <a:lumOff val="25000"/>
                  </a:schemeClr>
                </a:solidFill>
                <a:latin typeface="+mj-lt"/>
                <a:ea typeface="Lato Light" panose="020F0502020204030203" pitchFamily="34" charset="0"/>
                <a:cs typeface="Lato Light" panose="020F0502020204030203" pitchFamily="34" charset="0"/>
              </a:rPr>
              <a:t>America</a:t>
            </a:r>
          </a:p>
          <a:p>
            <a:pPr>
              <a:lnSpc>
                <a:spcPct val="15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312"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339F1BE7-664A-4B9B-9A00-9ED08911273A}"/>
              </a:ext>
            </a:extLst>
          </p:cNvPr>
          <p:cNvSpPr/>
          <p:nvPr/>
        </p:nvSpPr>
        <p:spPr>
          <a:xfrm>
            <a:off x="8741384" y="5458150"/>
            <a:ext cx="3465898" cy="1348767"/>
          </a:xfrm>
          <a:prstGeom prst="rect">
            <a:avLst/>
          </a:prstGeom>
        </p:spPr>
        <p:txBody>
          <a:bodyPr wrap="square">
            <a:spAutoFit/>
          </a:bodyPr>
          <a:lstStyle/>
          <a:p>
            <a:pPr>
              <a:spcBef>
                <a:spcPts val="1200"/>
              </a:spcBef>
            </a:pPr>
            <a:r>
              <a:rPr lang="en-US" altLang="zh-CN" sz="2400">
                <a:solidFill>
                  <a:schemeClr val="tx1">
                    <a:lumMod val="75000"/>
                    <a:lumOff val="25000"/>
                  </a:schemeClr>
                </a:solidFill>
                <a:latin typeface="+mj-lt"/>
                <a:ea typeface="Lato Light" panose="020F0502020204030203" pitchFamily="34" charset="0"/>
                <a:cs typeface="Lato Light" panose="020F0502020204030203" pitchFamily="34" charset="0"/>
              </a:rPr>
              <a:t>China</a:t>
            </a:r>
          </a:p>
          <a:p>
            <a:pPr>
              <a:lnSpc>
                <a:spcPct val="15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313"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39960E32-A628-4BFC-9382-7386263BE946}"/>
              </a:ext>
            </a:extLst>
          </p:cNvPr>
          <p:cNvSpPr/>
          <p:nvPr/>
        </p:nvSpPr>
        <p:spPr>
          <a:xfrm>
            <a:off x="1317051" y="3398693"/>
            <a:ext cx="3465898" cy="1271823"/>
          </a:xfrm>
          <a:prstGeom prst="rect">
            <a:avLst/>
          </a:prstGeom>
        </p:spPr>
        <p:txBody>
          <a:bodyPr wrap="square">
            <a:spAutoFit/>
          </a:bodyPr>
          <a:lstStyle/>
          <a:p>
            <a:pPr algn="r">
              <a:spcBef>
                <a:spcPts val="1200"/>
              </a:spcBef>
            </a:pPr>
            <a:r>
              <a:rPr lang="en-US" altLang="zh-CN" sz="2400">
                <a:solidFill>
                  <a:schemeClr val="tx1">
                    <a:lumMod val="75000"/>
                    <a:lumOff val="25000"/>
                  </a:schemeClr>
                </a:solidFill>
                <a:latin typeface="+mj-lt"/>
                <a:ea typeface="Lato Light" panose="020F0502020204030203" pitchFamily="34" charset="0"/>
                <a:cs typeface="Lato Light" panose="020F0502020204030203" pitchFamily="34" charset="0"/>
              </a:rPr>
              <a:t>Russia</a:t>
            </a:r>
          </a:p>
          <a:p>
            <a:pPr algn="r">
              <a:lnSpc>
                <a:spcPct val="150000"/>
              </a:lnSpc>
              <a:spcBef>
                <a:spcPts val="6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314" name="Oval 313">
            <a:extLst>
              <a:ext uri="{FF2B5EF4-FFF2-40B4-BE49-F238E27FC236}">
                <a16:creationId xmlns:a16="http://schemas.microsoft.com/office/drawing/2014/main" id="{670E250A-1483-4510-B7C2-610DCA062EEA}"/>
              </a:ext>
            </a:extLst>
          </p:cNvPr>
          <p:cNvSpPr/>
          <p:nvPr/>
        </p:nvSpPr>
        <p:spPr>
          <a:xfrm>
            <a:off x="4485729" y="6169861"/>
            <a:ext cx="1153404" cy="1153404"/>
          </a:xfrm>
          <a:prstGeom prst="ellipse">
            <a:avLst/>
          </a:prstGeom>
          <a:solidFill>
            <a:schemeClr val="accent2">
              <a:alpha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a:latin typeface="Outfit Black" pitchFamily="2" charset="0"/>
              </a:rPr>
              <a:t>+40%</a:t>
            </a:r>
          </a:p>
        </p:txBody>
      </p:sp>
      <p:sp>
        <p:nvSpPr>
          <p:cNvPr id="315"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A95CB36C-7EEC-4FF5-BAFE-44227FBBB7F7}"/>
              </a:ext>
            </a:extLst>
          </p:cNvPr>
          <p:cNvSpPr/>
          <p:nvPr/>
        </p:nvSpPr>
        <p:spPr>
          <a:xfrm>
            <a:off x="5196717" y="7398602"/>
            <a:ext cx="3465898" cy="1348767"/>
          </a:xfrm>
          <a:prstGeom prst="rect">
            <a:avLst/>
          </a:prstGeom>
        </p:spPr>
        <p:txBody>
          <a:bodyPr wrap="square">
            <a:spAutoFit/>
          </a:bodyPr>
          <a:lstStyle/>
          <a:p>
            <a:pPr>
              <a:spcBef>
                <a:spcPts val="1200"/>
              </a:spcBef>
            </a:pPr>
            <a:r>
              <a:rPr lang="en-US" altLang="zh-CN" sz="2400">
                <a:solidFill>
                  <a:schemeClr val="tx1">
                    <a:lumMod val="75000"/>
                    <a:lumOff val="25000"/>
                  </a:schemeClr>
                </a:solidFill>
                <a:latin typeface="+mj-lt"/>
                <a:ea typeface="Lato Light" panose="020F0502020204030203" pitchFamily="34" charset="0"/>
                <a:cs typeface="Lato Light" panose="020F0502020204030203" pitchFamily="34" charset="0"/>
              </a:rPr>
              <a:t>Africa</a:t>
            </a:r>
          </a:p>
          <a:p>
            <a:pPr>
              <a:lnSpc>
                <a:spcPct val="15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Tree>
    <p:extLst>
      <p:ext uri="{BB962C8B-B14F-4D97-AF65-F5344CB8AC3E}">
        <p14:creationId xmlns:p14="http://schemas.microsoft.com/office/powerpoint/2010/main" val="27906149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99"/>
                                        </p:tgtEl>
                                        <p:attrNameLst>
                                          <p:attrName>style.visibility</p:attrName>
                                        </p:attrNameLst>
                                      </p:cBhvr>
                                      <p:to>
                                        <p:strVal val="visible"/>
                                      </p:to>
                                    </p:set>
                                    <p:anim to="" calcmode="lin" valueType="num">
                                      <p:cBhvr>
                                        <p:cTn id="7" dur="750" fill="hold">
                                          <p:stCondLst>
                                            <p:cond delay="0"/>
                                          </p:stCondLst>
                                        </p:cTn>
                                        <p:tgtEl>
                                          <p:spTgt spid="19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99"/>
                                        </p:tgtEl>
                                      </p:cBhvr>
                                    </p:animEffect>
                                  </p:childTnLst>
                                </p:cTn>
                              </p:par>
                            </p:childTnLst>
                          </p:cTn>
                        </p:par>
                        <p:par>
                          <p:cTn id="9" fill="hold">
                            <p:stCondLst>
                              <p:cond delay="908"/>
                            </p:stCondLst>
                            <p:childTnLst>
                              <p:par>
                                <p:cTn id="10" presetID="2" presetClass="entr" presetSubtype="4" decel="100000" fill="hold" nodeType="afterEffect">
                                  <p:stCondLst>
                                    <p:cond delay="0"/>
                                  </p:stCondLst>
                                  <p:childTnLst>
                                    <p:set>
                                      <p:cBhvr>
                                        <p:cTn id="11" dur="1" fill="hold">
                                          <p:stCondLst>
                                            <p:cond delay="0"/>
                                          </p:stCondLst>
                                        </p:cTn>
                                        <p:tgtEl>
                                          <p:spTgt spid="200"/>
                                        </p:tgtEl>
                                        <p:attrNameLst>
                                          <p:attrName>style.visibility</p:attrName>
                                        </p:attrNameLst>
                                      </p:cBhvr>
                                      <p:to>
                                        <p:strVal val="visible"/>
                                      </p:to>
                                    </p:set>
                                    <p:anim calcmode="lin" valueType="num">
                                      <p:cBhvr additive="base">
                                        <p:cTn id="12" dur="1000" fill="hold"/>
                                        <p:tgtEl>
                                          <p:spTgt spid="200"/>
                                        </p:tgtEl>
                                        <p:attrNameLst>
                                          <p:attrName>ppt_x</p:attrName>
                                        </p:attrNameLst>
                                      </p:cBhvr>
                                      <p:tavLst>
                                        <p:tav tm="0">
                                          <p:val>
                                            <p:strVal val="#ppt_x"/>
                                          </p:val>
                                        </p:tav>
                                        <p:tav tm="100000">
                                          <p:val>
                                            <p:strVal val="#ppt_x"/>
                                          </p:val>
                                        </p:tav>
                                      </p:tavLst>
                                    </p:anim>
                                    <p:anim calcmode="lin" valueType="num">
                                      <p:cBhvr additive="base">
                                        <p:cTn id="13" dur="1000" fill="hold"/>
                                        <p:tgtEl>
                                          <p:spTgt spid="200"/>
                                        </p:tgtEl>
                                        <p:attrNameLst>
                                          <p:attrName>ppt_y</p:attrName>
                                        </p:attrNameLst>
                                      </p:cBhvr>
                                      <p:tavLst>
                                        <p:tav tm="0">
                                          <p:val>
                                            <p:strVal val="1+#ppt_h/2"/>
                                          </p:val>
                                        </p:tav>
                                        <p:tav tm="100000">
                                          <p:val>
                                            <p:strVal val="#ppt_y"/>
                                          </p:val>
                                        </p:tav>
                                      </p:tavLst>
                                    </p:anim>
                                  </p:childTnLst>
                                </p:cTn>
                              </p:par>
                            </p:childTnLst>
                          </p:cTn>
                        </p:par>
                        <p:par>
                          <p:cTn id="14" fill="hold">
                            <p:stCondLst>
                              <p:cond delay="1908"/>
                            </p:stCondLst>
                            <p:childTnLst>
                              <p:par>
                                <p:cTn id="15" presetID="0" presetClass="entr" presetSubtype="0" fill="hold" grpId="0" nodeType="afterEffect">
                                  <p:stCondLst>
                                    <p:cond delay="0"/>
                                  </p:stCondLst>
                                  <p:childTnLst>
                                    <p:set>
                                      <p:cBhvr>
                                        <p:cTn id="16" dur="700" fill="hold">
                                          <p:stCondLst>
                                            <p:cond delay="0"/>
                                          </p:stCondLst>
                                        </p:cTn>
                                        <p:tgtEl>
                                          <p:spTgt spid="309"/>
                                        </p:tgtEl>
                                        <p:attrNameLst>
                                          <p:attrName>style.visibility</p:attrName>
                                        </p:attrNameLst>
                                      </p:cBhvr>
                                      <p:to>
                                        <p:strVal val="visible"/>
                                      </p:to>
                                    </p:set>
                                    <p:anim to="" calcmode="lin" valueType="num">
                                      <p:cBhvr>
                                        <p:cTn id="17" dur="700" fill="hold">
                                          <p:stCondLst>
                                            <p:cond delay="0"/>
                                          </p:stCondLst>
                                        </p:cTn>
                                        <p:tgtEl>
                                          <p:spTgt spid="309"/>
                                        </p:tgtEl>
                                        <p:attrNameLst>
                                          <p:attrName>ppt_h</p:attrName>
                                        </p:attrNameLst>
                                      </p:cBhvr>
                                      <p:tavLst>
                                        <p:tav tm="0" fmla="#ppt_h-#ppt_h*((1.5-1.5*$)^3-(1.5-1.5*$)^2)">
                                          <p:val>
                                            <p:strVal val="0"/>
                                          </p:val>
                                        </p:tav>
                                        <p:tav tm="100000">
                                          <p:val>
                                            <p:strVal val="1"/>
                                          </p:val>
                                        </p:tav>
                                      </p:tavLst>
                                    </p:anim>
                                    <p:anim to="" calcmode="lin" valueType="num">
                                      <p:cBhvr>
                                        <p:cTn id="18" dur="700" fill="hold">
                                          <p:stCondLst>
                                            <p:cond delay="0"/>
                                          </p:stCondLst>
                                        </p:cTn>
                                        <p:tgtEl>
                                          <p:spTgt spid="309"/>
                                        </p:tgtEl>
                                        <p:attrNameLst>
                                          <p:attrName>ppt_w</p:attrName>
                                        </p:attrNameLst>
                                      </p:cBhvr>
                                      <p:tavLst>
                                        <p:tav tm="0" fmla="#ppt_w-#ppt_w*((1.5-1.5*$)^3-(1.5-1.5*$)^2)">
                                          <p:val>
                                            <p:strVal val="0"/>
                                          </p:val>
                                        </p:tav>
                                        <p:tav tm="100000">
                                          <p:val>
                                            <p:strVal val="1"/>
                                          </p:val>
                                        </p:tav>
                                      </p:tavLst>
                                    </p:anim>
                                  </p:childTnLst>
                                </p:cTn>
                              </p:par>
                              <p:par>
                                <p:cTn id="19" presetID="2" presetClass="entr" presetSubtype="8" decel="100000" fill="hold" grpId="0" nodeType="withEffect">
                                  <p:stCondLst>
                                    <p:cond delay="0"/>
                                  </p:stCondLst>
                                  <p:childTnLst>
                                    <p:set>
                                      <p:cBhvr>
                                        <p:cTn id="20" dur="1" fill="hold">
                                          <p:stCondLst>
                                            <p:cond delay="0"/>
                                          </p:stCondLst>
                                        </p:cTn>
                                        <p:tgtEl>
                                          <p:spTgt spid="313"/>
                                        </p:tgtEl>
                                        <p:attrNameLst>
                                          <p:attrName>style.visibility</p:attrName>
                                        </p:attrNameLst>
                                      </p:cBhvr>
                                      <p:to>
                                        <p:strVal val="visible"/>
                                      </p:to>
                                    </p:set>
                                    <p:anim calcmode="lin" valueType="num">
                                      <p:cBhvr additive="base">
                                        <p:cTn id="21" dur="700" fill="hold"/>
                                        <p:tgtEl>
                                          <p:spTgt spid="313"/>
                                        </p:tgtEl>
                                        <p:attrNameLst>
                                          <p:attrName>ppt_x</p:attrName>
                                        </p:attrNameLst>
                                      </p:cBhvr>
                                      <p:tavLst>
                                        <p:tav tm="0">
                                          <p:val>
                                            <p:strVal val="0-#ppt_w/2"/>
                                          </p:val>
                                        </p:tav>
                                        <p:tav tm="100000">
                                          <p:val>
                                            <p:strVal val="#ppt_x"/>
                                          </p:val>
                                        </p:tav>
                                      </p:tavLst>
                                    </p:anim>
                                    <p:anim calcmode="lin" valueType="num">
                                      <p:cBhvr additive="base">
                                        <p:cTn id="22" dur="700" fill="hold"/>
                                        <p:tgtEl>
                                          <p:spTgt spid="313"/>
                                        </p:tgtEl>
                                        <p:attrNameLst>
                                          <p:attrName>ppt_y</p:attrName>
                                        </p:attrNameLst>
                                      </p:cBhvr>
                                      <p:tavLst>
                                        <p:tav tm="0">
                                          <p:val>
                                            <p:strVal val="#ppt_y"/>
                                          </p:val>
                                        </p:tav>
                                        <p:tav tm="100000">
                                          <p:val>
                                            <p:strVal val="#ppt_y"/>
                                          </p:val>
                                        </p:tav>
                                      </p:tavLst>
                                    </p:anim>
                                  </p:childTnLst>
                                </p:cTn>
                              </p:par>
                            </p:childTnLst>
                          </p:cTn>
                        </p:par>
                        <p:par>
                          <p:cTn id="23" fill="hold">
                            <p:stCondLst>
                              <p:cond delay="2608"/>
                            </p:stCondLst>
                            <p:childTnLst>
                              <p:par>
                                <p:cTn id="24" presetID="0" presetClass="entr" presetSubtype="0" fill="hold" grpId="0" nodeType="afterEffect">
                                  <p:stCondLst>
                                    <p:cond delay="0"/>
                                  </p:stCondLst>
                                  <p:childTnLst>
                                    <p:set>
                                      <p:cBhvr>
                                        <p:cTn id="25" dur="700" fill="hold">
                                          <p:stCondLst>
                                            <p:cond delay="0"/>
                                          </p:stCondLst>
                                        </p:cTn>
                                        <p:tgtEl>
                                          <p:spTgt spid="314"/>
                                        </p:tgtEl>
                                        <p:attrNameLst>
                                          <p:attrName>style.visibility</p:attrName>
                                        </p:attrNameLst>
                                      </p:cBhvr>
                                      <p:to>
                                        <p:strVal val="visible"/>
                                      </p:to>
                                    </p:set>
                                    <p:anim to="" calcmode="lin" valueType="num">
                                      <p:cBhvr>
                                        <p:cTn id="26" dur="700" fill="hold">
                                          <p:stCondLst>
                                            <p:cond delay="0"/>
                                          </p:stCondLst>
                                        </p:cTn>
                                        <p:tgtEl>
                                          <p:spTgt spid="314"/>
                                        </p:tgtEl>
                                        <p:attrNameLst>
                                          <p:attrName>ppt_h</p:attrName>
                                        </p:attrNameLst>
                                      </p:cBhvr>
                                      <p:tavLst>
                                        <p:tav tm="0" fmla="#ppt_h-#ppt_h*((1.5-1.5*$)^3-(1.5-1.5*$)^2)">
                                          <p:val>
                                            <p:strVal val="0"/>
                                          </p:val>
                                        </p:tav>
                                        <p:tav tm="100000">
                                          <p:val>
                                            <p:strVal val="1"/>
                                          </p:val>
                                        </p:tav>
                                      </p:tavLst>
                                    </p:anim>
                                    <p:anim to="" calcmode="lin" valueType="num">
                                      <p:cBhvr>
                                        <p:cTn id="27" dur="700" fill="hold">
                                          <p:stCondLst>
                                            <p:cond delay="0"/>
                                          </p:stCondLst>
                                        </p:cTn>
                                        <p:tgtEl>
                                          <p:spTgt spid="314"/>
                                        </p:tgtEl>
                                        <p:attrNameLst>
                                          <p:attrName>ppt_w</p:attrName>
                                        </p:attrNameLst>
                                      </p:cBhvr>
                                      <p:tavLst>
                                        <p:tav tm="0" fmla="#ppt_w-#ppt_w*((1.5-1.5*$)^3-(1.5-1.5*$)^2)">
                                          <p:val>
                                            <p:strVal val="0"/>
                                          </p:val>
                                        </p:tav>
                                        <p:tav tm="100000">
                                          <p:val>
                                            <p:strVal val="1"/>
                                          </p:val>
                                        </p:tav>
                                      </p:tavLst>
                                    </p:anim>
                                  </p:childTnLst>
                                </p:cTn>
                              </p:par>
                              <p:par>
                                <p:cTn id="28" presetID="2" presetClass="entr" presetSubtype="4" decel="100000" fill="hold" grpId="0" nodeType="withEffect">
                                  <p:stCondLst>
                                    <p:cond delay="0"/>
                                  </p:stCondLst>
                                  <p:childTnLst>
                                    <p:set>
                                      <p:cBhvr>
                                        <p:cTn id="29" dur="1" fill="hold">
                                          <p:stCondLst>
                                            <p:cond delay="0"/>
                                          </p:stCondLst>
                                        </p:cTn>
                                        <p:tgtEl>
                                          <p:spTgt spid="315"/>
                                        </p:tgtEl>
                                        <p:attrNameLst>
                                          <p:attrName>style.visibility</p:attrName>
                                        </p:attrNameLst>
                                      </p:cBhvr>
                                      <p:to>
                                        <p:strVal val="visible"/>
                                      </p:to>
                                    </p:set>
                                    <p:anim calcmode="lin" valueType="num">
                                      <p:cBhvr additive="base">
                                        <p:cTn id="30" dur="700" fill="hold"/>
                                        <p:tgtEl>
                                          <p:spTgt spid="315"/>
                                        </p:tgtEl>
                                        <p:attrNameLst>
                                          <p:attrName>ppt_x</p:attrName>
                                        </p:attrNameLst>
                                      </p:cBhvr>
                                      <p:tavLst>
                                        <p:tav tm="0">
                                          <p:val>
                                            <p:strVal val="#ppt_x"/>
                                          </p:val>
                                        </p:tav>
                                        <p:tav tm="100000">
                                          <p:val>
                                            <p:strVal val="#ppt_x"/>
                                          </p:val>
                                        </p:tav>
                                      </p:tavLst>
                                    </p:anim>
                                    <p:anim calcmode="lin" valueType="num">
                                      <p:cBhvr additive="base">
                                        <p:cTn id="31" dur="700" fill="hold"/>
                                        <p:tgtEl>
                                          <p:spTgt spid="315"/>
                                        </p:tgtEl>
                                        <p:attrNameLst>
                                          <p:attrName>ppt_y</p:attrName>
                                        </p:attrNameLst>
                                      </p:cBhvr>
                                      <p:tavLst>
                                        <p:tav tm="0">
                                          <p:val>
                                            <p:strVal val="1+#ppt_h/2"/>
                                          </p:val>
                                        </p:tav>
                                        <p:tav tm="100000">
                                          <p:val>
                                            <p:strVal val="#ppt_y"/>
                                          </p:val>
                                        </p:tav>
                                      </p:tavLst>
                                    </p:anim>
                                  </p:childTnLst>
                                </p:cTn>
                              </p:par>
                            </p:childTnLst>
                          </p:cTn>
                        </p:par>
                        <p:par>
                          <p:cTn id="32" fill="hold">
                            <p:stCondLst>
                              <p:cond delay="3308"/>
                            </p:stCondLst>
                            <p:childTnLst>
                              <p:par>
                                <p:cTn id="33" presetID="0" presetClass="entr" presetSubtype="0" fill="hold" grpId="0" nodeType="afterEffect">
                                  <p:stCondLst>
                                    <p:cond delay="0"/>
                                  </p:stCondLst>
                                  <p:childTnLst>
                                    <p:set>
                                      <p:cBhvr>
                                        <p:cTn id="34" dur="700" fill="hold">
                                          <p:stCondLst>
                                            <p:cond delay="0"/>
                                          </p:stCondLst>
                                        </p:cTn>
                                        <p:tgtEl>
                                          <p:spTgt spid="310"/>
                                        </p:tgtEl>
                                        <p:attrNameLst>
                                          <p:attrName>style.visibility</p:attrName>
                                        </p:attrNameLst>
                                      </p:cBhvr>
                                      <p:to>
                                        <p:strVal val="visible"/>
                                      </p:to>
                                    </p:set>
                                    <p:anim to="" calcmode="lin" valueType="num">
                                      <p:cBhvr>
                                        <p:cTn id="35" dur="700" fill="hold">
                                          <p:stCondLst>
                                            <p:cond delay="0"/>
                                          </p:stCondLst>
                                        </p:cTn>
                                        <p:tgtEl>
                                          <p:spTgt spid="310"/>
                                        </p:tgtEl>
                                        <p:attrNameLst>
                                          <p:attrName>ppt_h</p:attrName>
                                        </p:attrNameLst>
                                      </p:cBhvr>
                                      <p:tavLst>
                                        <p:tav tm="0" fmla="#ppt_h-#ppt_h*((1.5-1.5*$)^3-(1.5-1.5*$)^2)">
                                          <p:val>
                                            <p:strVal val="0"/>
                                          </p:val>
                                        </p:tav>
                                        <p:tav tm="100000">
                                          <p:val>
                                            <p:strVal val="1"/>
                                          </p:val>
                                        </p:tav>
                                      </p:tavLst>
                                    </p:anim>
                                    <p:anim to="" calcmode="lin" valueType="num">
                                      <p:cBhvr>
                                        <p:cTn id="36" dur="700" fill="hold">
                                          <p:stCondLst>
                                            <p:cond delay="0"/>
                                          </p:stCondLst>
                                        </p:cTn>
                                        <p:tgtEl>
                                          <p:spTgt spid="310"/>
                                        </p:tgtEl>
                                        <p:attrNameLst>
                                          <p:attrName>ppt_w</p:attrName>
                                        </p:attrNameLst>
                                      </p:cBhvr>
                                      <p:tavLst>
                                        <p:tav tm="0" fmla="#ppt_w-#ppt_w*((1.5-1.5*$)^3-(1.5-1.5*$)^2)">
                                          <p:val>
                                            <p:strVal val="0"/>
                                          </p:val>
                                        </p:tav>
                                        <p:tav tm="100000">
                                          <p:val>
                                            <p:strVal val="1"/>
                                          </p:val>
                                        </p:tav>
                                      </p:tavLst>
                                    </p:anim>
                                  </p:childTnLst>
                                </p:cTn>
                              </p:par>
                              <p:par>
                                <p:cTn id="37" presetID="2" presetClass="entr" presetSubtype="4" decel="100000" fill="hold" grpId="0" nodeType="withEffect">
                                  <p:stCondLst>
                                    <p:cond delay="0"/>
                                  </p:stCondLst>
                                  <p:childTnLst>
                                    <p:set>
                                      <p:cBhvr>
                                        <p:cTn id="38" dur="1" fill="hold">
                                          <p:stCondLst>
                                            <p:cond delay="0"/>
                                          </p:stCondLst>
                                        </p:cTn>
                                        <p:tgtEl>
                                          <p:spTgt spid="312"/>
                                        </p:tgtEl>
                                        <p:attrNameLst>
                                          <p:attrName>style.visibility</p:attrName>
                                        </p:attrNameLst>
                                      </p:cBhvr>
                                      <p:to>
                                        <p:strVal val="visible"/>
                                      </p:to>
                                    </p:set>
                                    <p:anim calcmode="lin" valueType="num">
                                      <p:cBhvr additive="base">
                                        <p:cTn id="39" dur="700" fill="hold"/>
                                        <p:tgtEl>
                                          <p:spTgt spid="312"/>
                                        </p:tgtEl>
                                        <p:attrNameLst>
                                          <p:attrName>ppt_x</p:attrName>
                                        </p:attrNameLst>
                                      </p:cBhvr>
                                      <p:tavLst>
                                        <p:tav tm="0">
                                          <p:val>
                                            <p:strVal val="#ppt_x"/>
                                          </p:val>
                                        </p:tav>
                                        <p:tav tm="100000">
                                          <p:val>
                                            <p:strVal val="#ppt_x"/>
                                          </p:val>
                                        </p:tav>
                                      </p:tavLst>
                                    </p:anim>
                                    <p:anim calcmode="lin" valueType="num">
                                      <p:cBhvr additive="base">
                                        <p:cTn id="40" dur="700" fill="hold"/>
                                        <p:tgtEl>
                                          <p:spTgt spid="312"/>
                                        </p:tgtEl>
                                        <p:attrNameLst>
                                          <p:attrName>ppt_y</p:attrName>
                                        </p:attrNameLst>
                                      </p:cBhvr>
                                      <p:tavLst>
                                        <p:tav tm="0">
                                          <p:val>
                                            <p:strVal val="1+#ppt_h/2"/>
                                          </p:val>
                                        </p:tav>
                                        <p:tav tm="100000">
                                          <p:val>
                                            <p:strVal val="#ppt_y"/>
                                          </p:val>
                                        </p:tav>
                                      </p:tavLst>
                                    </p:anim>
                                  </p:childTnLst>
                                </p:cTn>
                              </p:par>
                            </p:childTnLst>
                          </p:cTn>
                        </p:par>
                        <p:par>
                          <p:cTn id="41" fill="hold">
                            <p:stCondLst>
                              <p:cond delay="4008"/>
                            </p:stCondLst>
                            <p:childTnLst>
                              <p:par>
                                <p:cTn id="42" presetID="0" presetClass="entr" presetSubtype="0" fill="hold" grpId="0" nodeType="afterEffect">
                                  <p:stCondLst>
                                    <p:cond delay="0"/>
                                  </p:stCondLst>
                                  <p:childTnLst>
                                    <p:set>
                                      <p:cBhvr>
                                        <p:cTn id="43" dur="700" fill="hold">
                                          <p:stCondLst>
                                            <p:cond delay="0"/>
                                          </p:stCondLst>
                                        </p:cTn>
                                        <p:tgtEl>
                                          <p:spTgt spid="308"/>
                                        </p:tgtEl>
                                        <p:attrNameLst>
                                          <p:attrName>style.visibility</p:attrName>
                                        </p:attrNameLst>
                                      </p:cBhvr>
                                      <p:to>
                                        <p:strVal val="visible"/>
                                      </p:to>
                                    </p:set>
                                    <p:anim to="" calcmode="lin" valueType="num">
                                      <p:cBhvr>
                                        <p:cTn id="44" dur="700" fill="hold">
                                          <p:stCondLst>
                                            <p:cond delay="0"/>
                                          </p:stCondLst>
                                        </p:cTn>
                                        <p:tgtEl>
                                          <p:spTgt spid="308"/>
                                        </p:tgtEl>
                                        <p:attrNameLst>
                                          <p:attrName>ppt_h</p:attrName>
                                        </p:attrNameLst>
                                      </p:cBhvr>
                                      <p:tavLst>
                                        <p:tav tm="0" fmla="#ppt_h-#ppt_h*((1.5-1.5*$)^3-(1.5-1.5*$)^2)">
                                          <p:val>
                                            <p:strVal val="0"/>
                                          </p:val>
                                        </p:tav>
                                        <p:tav tm="100000">
                                          <p:val>
                                            <p:strVal val="1"/>
                                          </p:val>
                                        </p:tav>
                                      </p:tavLst>
                                    </p:anim>
                                    <p:anim to="" calcmode="lin" valueType="num">
                                      <p:cBhvr>
                                        <p:cTn id="45" dur="700" fill="hold">
                                          <p:stCondLst>
                                            <p:cond delay="0"/>
                                          </p:stCondLst>
                                        </p:cTn>
                                        <p:tgtEl>
                                          <p:spTgt spid="308"/>
                                        </p:tgtEl>
                                        <p:attrNameLst>
                                          <p:attrName>ppt_w</p:attrName>
                                        </p:attrNameLst>
                                      </p:cBhvr>
                                      <p:tavLst>
                                        <p:tav tm="0" fmla="#ppt_w-#ppt_w*((1.5-1.5*$)^3-(1.5-1.5*$)^2)">
                                          <p:val>
                                            <p:strVal val="0"/>
                                          </p:val>
                                        </p:tav>
                                        <p:tav tm="100000">
                                          <p:val>
                                            <p:strVal val="1"/>
                                          </p:val>
                                        </p:tav>
                                      </p:tavLst>
                                    </p:anim>
                                  </p:childTnLst>
                                </p:cTn>
                              </p:par>
                              <p:par>
                                <p:cTn id="46" presetID="2" presetClass="entr" presetSubtype="2" decel="100000" fill="hold" grpId="0" nodeType="withEffect">
                                  <p:stCondLst>
                                    <p:cond delay="0"/>
                                  </p:stCondLst>
                                  <p:childTnLst>
                                    <p:set>
                                      <p:cBhvr>
                                        <p:cTn id="47" dur="1" fill="hold">
                                          <p:stCondLst>
                                            <p:cond delay="0"/>
                                          </p:stCondLst>
                                        </p:cTn>
                                        <p:tgtEl>
                                          <p:spTgt spid="311"/>
                                        </p:tgtEl>
                                        <p:attrNameLst>
                                          <p:attrName>style.visibility</p:attrName>
                                        </p:attrNameLst>
                                      </p:cBhvr>
                                      <p:to>
                                        <p:strVal val="visible"/>
                                      </p:to>
                                    </p:set>
                                    <p:anim calcmode="lin" valueType="num">
                                      <p:cBhvr additive="base">
                                        <p:cTn id="48" dur="700" fill="hold"/>
                                        <p:tgtEl>
                                          <p:spTgt spid="311"/>
                                        </p:tgtEl>
                                        <p:attrNameLst>
                                          <p:attrName>ppt_x</p:attrName>
                                        </p:attrNameLst>
                                      </p:cBhvr>
                                      <p:tavLst>
                                        <p:tav tm="0">
                                          <p:val>
                                            <p:strVal val="1+#ppt_w/2"/>
                                          </p:val>
                                        </p:tav>
                                        <p:tav tm="100000">
                                          <p:val>
                                            <p:strVal val="#ppt_x"/>
                                          </p:val>
                                        </p:tav>
                                      </p:tavLst>
                                    </p:anim>
                                    <p:anim calcmode="lin" valueType="num">
                                      <p:cBhvr additive="base">
                                        <p:cTn id="49" dur="700" fill="hold"/>
                                        <p:tgtEl>
                                          <p:spTgt spid="3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9" grpId="0"/>
      <p:bldP spid="308" grpId="0" animBg="1"/>
      <p:bldP spid="309" grpId="0" animBg="1"/>
      <p:bldP spid="310" grpId="0" animBg="1"/>
      <p:bldP spid="311" grpId="0"/>
      <p:bldP spid="312" grpId="0"/>
      <p:bldP spid="313" grpId="0"/>
      <p:bldP spid="314" grpId="0" animBg="1"/>
      <p:bldP spid="315"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FC557495-C53C-4362-92CC-76A51DA1CEB5}"/>
              </a:ext>
            </a:extLst>
          </p:cNvPr>
          <p:cNvSpPr>
            <a:spLocks noGrp="1"/>
          </p:cNvSpPr>
          <p:nvPr>
            <p:ph type="pic" sz="quarter" idx="10"/>
          </p:nvPr>
        </p:nvSpPr>
        <p:spPr/>
      </p:sp>
      <p:sp>
        <p:nvSpPr>
          <p:cNvPr id="2" name="Rectangle: Rounded Corners 97">
            <a:extLst>
              <a:ext uri="{FF2B5EF4-FFF2-40B4-BE49-F238E27FC236}">
                <a16:creationId xmlns:a16="http://schemas.microsoft.com/office/drawing/2014/main" id="{E73EEF0F-8746-4A5E-B977-1FC85ABD1399}"/>
              </a:ext>
            </a:extLst>
          </p:cNvPr>
          <p:cNvSpPr/>
          <p:nvPr/>
        </p:nvSpPr>
        <p:spPr>
          <a:xfrm>
            <a:off x="3231164" y="2859143"/>
            <a:ext cx="11825673" cy="4568715"/>
          </a:xfrm>
          <a:prstGeom prst="roundRect">
            <a:avLst>
              <a:gd name="adj" fmla="val 10056"/>
            </a:avLst>
          </a:prstGeom>
          <a:solidFill>
            <a:schemeClr val="bg1"/>
          </a:solidFill>
          <a:ln>
            <a:noFill/>
          </a:ln>
          <a:effectLst>
            <a:outerShdw blurRad="381000" dist="63500" dir="8100000" sx="103000" sy="103000" algn="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Light" panose="020B0502040204020203" pitchFamily="34" charset="-122"/>
              <a:ea typeface="Microsoft YaHei Light" panose="020B0502040204020203" pitchFamily="34" charset="-122"/>
            </a:endParaRPr>
          </a:p>
        </p:txBody>
      </p:sp>
      <p:sp>
        <p:nvSpPr>
          <p:cNvPr id="10" name="TextBox 9">
            <a:extLst>
              <a:ext uri="{FF2B5EF4-FFF2-40B4-BE49-F238E27FC236}">
                <a16:creationId xmlns:a16="http://schemas.microsoft.com/office/drawing/2014/main" id="{9A52D64D-0CAD-4B2A-8EA5-978C002FE930}"/>
              </a:ext>
            </a:extLst>
          </p:cNvPr>
          <p:cNvSpPr txBox="1"/>
          <p:nvPr/>
        </p:nvSpPr>
        <p:spPr>
          <a:xfrm>
            <a:off x="4216399" y="3566145"/>
            <a:ext cx="4270295" cy="3154710"/>
          </a:xfrm>
          <a:prstGeom prst="rect">
            <a:avLst/>
          </a:prstGeom>
          <a:noFill/>
        </p:spPr>
        <p:txBody>
          <a:bodyPr wrap="square" rtlCol="0">
            <a:spAutoFit/>
          </a:bodyPr>
          <a:lstStyle/>
          <a:p>
            <a:r>
              <a:rPr lang="en-US" sz="19900">
                <a:solidFill>
                  <a:schemeClr val="accent1"/>
                </a:solidFill>
                <a:latin typeface="Outfit Black" pitchFamily="2" charset="0"/>
              </a:rPr>
              <a:t>04</a:t>
            </a:r>
          </a:p>
        </p:txBody>
      </p:sp>
      <p:cxnSp>
        <p:nvCxnSpPr>
          <p:cNvPr id="5" name="Straight Connector 100">
            <a:extLst>
              <a:ext uri="{FF2B5EF4-FFF2-40B4-BE49-F238E27FC236}">
                <a16:creationId xmlns:a16="http://schemas.microsoft.com/office/drawing/2014/main" id="{B3CE2787-9A2B-4F71-BF6A-E4011473F59F}"/>
              </a:ext>
            </a:extLst>
          </p:cNvPr>
          <p:cNvCxnSpPr/>
          <p:nvPr/>
        </p:nvCxnSpPr>
        <p:spPr>
          <a:xfrm>
            <a:off x="8122195" y="3582339"/>
            <a:ext cx="0" cy="312232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F46298C5-4F87-495B-9601-407AED229F8E}"/>
              </a:ext>
            </a:extLst>
          </p:cNvPr>
          <p:cNvSpPr txBox="1"/>
          <p:nvPr/>
        </p:nvSpPr>
        <p:spPr>
          <a:xfrm flipH="1">
            <a:off x="9022637" y="3870097"/>
            <a:ext cx="4270296" cy="1754326"/>
          </a:xfrm>
          <a:prstGeom prst="rect">
            <a:avLst/>
          </a:prstGeom>
          <a:noFill/>
        </p:spPr>
        <p:txBody>
          <a:bodyPr wrap="square" rtlCol="0">
            <a:spAutoFit/>
          </a:bodyPr>
          <a:lstStyle/>
          <a:p>
            <a:pPr>
              <a:spcBef>
                <a:spcPts val="1200"/>
              </a:spcBef>
            </a:pPr>
            <a:r>
              <a:rPr lang="en-US" sz="5400">
                <a:solidFill>
                  <a:schemeClr val="tx1">
                    <a:lumMod val="85000"/>
                    <a:lumOff val="15000"/>
                  </a:schemeClr>
                </a:solidFill>
                <a:latin typeface="Outfit Black" pitchFamily="2" charset="0"/>
              </a:rPr>
              <a:t>Mockups Layout</a:t>
            </a:r>
          </a:p>
        </p:txBody>
      </p:sp>
      <p:sp>
        <p:nvSpPr>
          <p:cNvPr id="12" name="Rectangle 8"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598A63BF-ECF8-443D-9F31-0EF368522E72}"/>
              </a:ext>
            </a:extLst>
          </p:cNvPr>
          <p:cNvSpPr/>
          <p:nvPr/>
        </p:nvSpPr>
        <p:spPr>
          <a:xfrm flipH="1">
            <a:off x="9032890" y="5972556"/>
            <a:ext cx="5292709" cy="379143"/>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endParaRPr lang="es-ES" altLang="zh-CN" sz="14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2393647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1000" fill="hold"/>
                                        <p:tgtEl>
                                          <p:spTgt spid="10"/>
                                        </p:tgtEl>
                                        <p:attrNameLst>
                                          <p:attrName>ppt_w</p:attrName>
                                        </p:attrNameLst>
                                      </p:cBhvr>
                                      <p:tavLst>
                                        <p:tav tm="0">
                                          <p:val>
                                            <p:fltVal val="0"/>
                                          </p:val>
                                        </p:tav>
                                        <p:tav tm="100000">
                                          <p:val>
                                            <p:strVal val="#ppt_w"/>
                                          </p:val>
                                        </p:tav>
                                      </p:tavLst>
                                    </p:anim>
                                    <p:anim calcmode="lin" valueType="num">
                                      <p:cBhvr>
                                        <p:cTn id="13" dur="1000" fill="hold"/>
                                        <p:tgtEl>
                                          <p:spTgt spid="10"/>
                                        </p:tgtEl>
                                        <p:attrNameLst>
                                          <p:attrName>ppt_h</p:attrName>
                                        </p:attrNameLst>
                                      </p:cBhvr>
                                      <p:tavLst>
                                        <p:tav tm="0">
                                          <p:val>
                                            <p:fltVal val="0"/>
                                          </p:val>
                                        </p:tav>
                                        <p:tav tm="100000">
                                          <p:val>
                                            <p:strVal val="#ppt_h"/>
                                          </p:val>
                                        </p:tav>
                                      </p:tavLst>
                                    </p:anim>
                                    <p:animEffect transition="in" filter="fade">
                                      <p:cBhvr>
                                        <p:cTn id="14" dur="1000"/>
                                        <p:tgtEl>
                                          <p:spTgt spid="10"/>
                                        </p:tgtEl>
                                      </p:cBhvr>
                                    </p:animEffect>
                                  </p:childTnLst>
                                </p:cTn>
                              </p:par>
                              <p:par>
                                <p:cTn id="15" presetID="2" presetClass="entr" presetSubtype="4" decel="10000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1000" fill="hold"/>
                                        <p:tgtEl>
                                          <p:spTgt spid="5"/>
                                        </p:tgtEl>
                                        <p:attrNameLst>
                                          <p:attrName>ppt_x</p:attrName>
                                        </p:attrNameLst>
                                      </p:cBhvr>
                                      <p:tavLst>
                                        <p:tav tm="0">
                                          <p:val>
                                            <p:strVal val="#ppt_x"/>
                                          </p:val>
                                        </p:tav>
                                        <p:tav tm="100000">
                                          <p:val>
                                            <p:strVal val="#ppt_x"/>
                                          </p:val>
                                        </p:tav>
                                      </p:tavLst>
                                    </p:anim>
                                    <p:anim calcmode="lin" valueType="num">
                                      <p:cBhvr additive="base">
                                        <p:cTn id="18" dur="1000" fill="hold"/>
                                        <p:tgtEl>
                                          <p:spTgt spid="5"/>
                                        </p:tgtEl>
                                        <p:attrNameLst>
                                          <p:attrName>ppt_y</p:attrName>
                                        </p:attrNameLst>
                                      </p:cBhvr>
                                      <p:tavLst>
                                        <p:tav tm="0">
                                          <p:val>
                                            <p:strVal val="1+#ppt_h/2"/>
                                          </p:val>
                                        </p:tav>
                                        <p:tav tm="100000">
                                          <p:val>
                                            <p:strVal val="#ppt_y"/>
                                          </p:val>
                                        </p:tav>
                                      </p:tavLst>
                                    </p:anim>
                                  </p:childTnLst>
                                </p:cTn>
                              </p:par>
                              <p:par>
                                <p:cTn id="19" presetID="0" presetClass="entr" presetSubtype="0" fill="hold" grpId="0" nodeType="withEffect">
                                  <p:stCondLst>
                                    <p:cond delay="0"/>
                                  </p:stCondLst>
                                  <p:iterate type="lt">
                                    <p:tmPct val="3000"/>
                                  </p:iterate>
                                  <p:childTnLst>
                                    <p:set>
                                      <p:cBhvr>
                                        <p:cTn id="20" dur="750" fill="hold">
                                          <p:stCondLst>
                                            <p:cond delay="0"/>
                                          </p:stCondLst>
                                        </p:cTn>
                                        <p:tgtEl>
                                          <p:spTgt spid="11"/>
                                        </p:tgtEl>
                                        <p:attrNameLst>
                                          <p:attrName>style.visibility</p:attrName>
                                        </p:attrNameLst>
                                      </p:cBhvr>
                                      <p:to>
                                        <p:strVal val="visible"/>
                                      </p:to>
                                    </p:set>
                                    <p:anim to="" calcmode="lin" valueType="num">
                                      <p:cBhvr>
                                        <p:cTn id="21"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22" dur="750">
                                          <p:stCondLst>
                                            <p:cond delay="0"/>
                                          </p:stCondLst>
                                        </p:cTn>
                                        <p:tgtEl>
                                          <p:spTgt spid="11"/>
                                        </p:tgtEl>
                                      </p:cBhvr>
                                    </p:animEffect>
                                  </p:childTnLst>
                                </p:cTn>
                              </p:par>
                            </p:childTnLst>
                          </p:cTn>
                        </p:par>
                        <p:par>
                          <p:cTn id="23" fill="hold">
                            <p:stCondLst>
                              <p:cond delay="202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0" grpId="0"/>
      <p:bldP spid="11" grpId="0"/>
      <p:bldP spid="12"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Shape 3">
            <a:extLst>
              <a:ext uri="{FF2B5EF4-FFF2-40B4-BE49-F238E27FC236}">
                <a16:creationId xmlns:a16="http://schemas.microsoft.com/office/drawing/2014/main" id="{C69C2F7D-0901-43B1-B80A-4B9635058D49}"/>
              </a:ext>
            </a:extLst>
          </p:cNvPr>
          <p:cNvSpPr/>
          <p:nvPr/>
        </p:nvSpPr>
        <p:spPr>
          <a:xfrm flipH="1" flipV="1">
            <a:off x="0" y="-1"/>
            <a:ext cx="8115300" cy="7263563"/>
          </a:xfrm>
          <a:custGeom>
            <a:avLst/>
            <a:gdLst>
              <a:gd name="connsiteX0" fmla="*/ 7866040 w 9144000"/>
              <a:gd name="connsiteY0" fmla="*/ 0 h 8184296"/>
              <a:gd name="connsiteX1" fmla="*/ 9063960 w 9144000"/>
              <a:gd name="connsiteY1" fmla="*/ 90635 h 8184296"/>
              <a:gd name="connsiteX2" fmla="*/ 9144000 w 9144000"/>
              <a:gd name="connsiteY2" fmla="*/ 104929 h 8184296"/>
              <a:gd name="connsiteX3" fmla="*/ 9144000 w 9144000"/>
              <a:gd name="connsiteY3" fmla="*/ 8184296 h 8184296"/>
              <a:gd name="connsiteX4" fmla="*/ 8048 w 9144000"/>
              <a:gd name="connsiteY4" fmla="*/ 8184296 h 8184296"/>
              <a:gd name="connsiteX5" fmla="*/ 0 w 9144000"/>
              <a:gd name="connsiteY5" fmla="*/ 7866040 h 8184296"/>
              <a:gd name="connsiteX6" fmla="*/ 7866040 w 9144000"/>
              <a:gd name="connsiteY6" fmla="*/ 0 h 818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8184296">
                <a:moveTo>
                  <a:pt x="7866040" y="0"/>
                </a:moveTo>
                <a:cubicBezTo>
                  <a:pt x="8273316" y="0"/>
                  <a:pt x="8673364" y="30954"/>
                  <a:pt x="9063960" y="90635"/>
                </a:cubicBezTo>
                <a:lnTo>
                  <a:pt x="9144000" y="104929"/>
                </a:lnTo>
                <a:lnTo>
                  <a:pt x="9144000" y="8184296"/>
                </a:lnTo>
                <a:lnTo>
                  <a:pt x="8048" y="8184296"/>
                </a:lnTo>
                <a:lnTo>
                  <a:pt x="0" y="7866040"/>
                </a:lnTo>
                <a:cubicBezTo>
                  <a:pt x="0" y="3521746"/>
                  <a:pt x="3521746" y="0"/>
                  <a:pt x="786604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 name="Image" descr="Image">
            <a:extLst>
              <a:ext uri="{FF2B5EF4-FFF2-40B4-BE49-F238E27FC236}">
                <a16:creationId xmlns:a16="http://schemas.microsoft.com/office/drawing/2014/main" id="{63C4FF1B-8A48-43C0-ADF1-4614C9990BE5}"/>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flipH="1">
            <a:off x="2930768" y="883337"/>
            <a:ext cx="4220310" cy="8520326"/>
          </a:xfrm>
          <a:prstGeom prst="rect">
            <a:avLst/>
          </a:prstGeom>
          <a:noFill/>
          <a:ln>
            <a:noFill/>
          </a:ln>
          <a:effectLst>
            <a:outerShdw blurRad="508000" dist="190500" dir="8100000" sx="103000" sy="103000" algn="tr" rotWithShape="0">
              <a:prstClr val="black">
                <a:alpha val="25000"/>
              </a:prstClr>
            </a:outerShdw>
          </a:effectLst>
        </p:spPr>
      </p:pic>
      <p:sp>
        <p:nvSpPr>
          <p:cNvPr id="5" name="Google Shape;204;p13">
            <a:extLst>
              <a:ext uri="{FF2B5EF4-FFF2-40B4-BE49-F238E27FC236}">
                <a16:creationId xmlns:a16="http://schemas.microsoft.com/office/drawing/2014/main" id="{6D00FA7F-2224-4645-BB45-0F58DE60A406}"/>
              </a:ext>
            </a:extLst>
          </p:cNvPr>
          <p:cNvSpPr txBox="1">
            <a:spLocks/>
          </p:cNvSpPr>
          <p:nvPr/>
        </p:nvSpPr>
        <p:spPr>
          <a:xfrm>
            <a:off x="9123098" y="223060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Outfit Black" pitchFamily="2" charset="0"/>
              </a:rPr>
              <a:t>Overviews</a:t>
            </a:r>
          </a:p>
        </p:txBody>
      </p:sp>
      <p:sp>
        <p:nvSpPr>
          <p:cNvPr id="6" name="Rectangle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5FD29B3-818C-4E0F-AD25-8F818A1EC629}"/>
              </a:ext>
            </a:extLst>
          </p:cNvPr>
          <p:cNvSpPr/>
          <p:nvPr/>
        </p:nvSpPr>
        <p:spPr>
          <a:xfrm>
            <a:off x="9039786" y="3925651"/>
            <a:ext cx="7381314" cy="167180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p:txBody>
      </p:sp>
      <p:sp>
        <p:nvSpPr>
          <p:cNvPr id="7" name="TextBox 6">
            <a:extLst>
              <a:ext uri="{FF2B5EF4-FFF2-40B4-BE49-F238E27FC236}">
                <a16:creationId xmlns:a16="http://schemas.microsoft.com/office/drawing/2014/main" id="{E612E2BD-A0A8-4C8C-A1A7-4E95D77D9E80}"/>
              </a:ext>
            </a:extLst>
          </p:cNvPr>
          <p:cNvSpPr txBox="1"/>
          <p:nvPr/>
        </p:nvSpPr>
        <p:spPr>
          <a:xfrm>
            <a:off x="9055366" y="6052654"/>
            <a:ext cx="5251938"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latin typeface="+mj-lt"/>
              </a:rPr>
              <a:t>Here you</a:t>
            </a:r>
            <a:r>
              <a:rPr lang="zh-CN" altLang="en-US" sz="1800">
                <a:latin typeface="+mj-lt"/>
              </a:rPr>
              <a:t> </a:t>
            </a:r>
            <a:r>
              <a:rPr lang="en-US" altLang="zh-CN" sz="1800">
                <a:latin typeface="+mj-lt"/>
              </a:rPr>
              <a:t>have</a:t>
            </a:r>
            <a:r>
              <a:rPr lang="zh-CN" altLang="en-US" sz="1800">
                <a:latin typeface="+mj-lt"/>
              </a:rPr>
              <a:t> </a:t>
            </a:r>
            <a:r>
              <a:rPr lang="en-US" altLang="zh-CN" sz="1800">
                <a:latin typeface="+mj-lt"/>
              </a:rPr>
              <a:t>a</a:t>
            </a:r>
            <a:r>
              <a:rPr lang="zh-CN" altLang="en-US" sz="1800">
                <a:latin typeface="+mj-lt"/>
              </a:rPr>
              <a:t> </a:t>
            </a:r>
            <a:r>
              <a:rPr lang="en-US" altLang="zh-CN" sz="1800">
                <a:latin typeface="+mj-lt"/>
              </a:rPr>
              <a:t>list</a:t>
            </a:r>
            <a:r>
              <a:rPr lang="zh-CN" altLang="en-US" sz="1800">
                <a:latin typeface="+mj-lt"/>
              </a:rPr>
              <a:t> </a:t>
            </a:r>
            <a:r>
              <a:rPr lang="en-US" altLang="zh-CN" sz="1800">
                <a:latin typeface="+mj-lt"/>
              </a:rPr>
              <a:t>of</a:t>
            </a:r>
            <a:r>
              <a:rPr lang="zh-CN" altLang="en-US" sz="1800">
                <a:latin typeface="+mj-lt"/>
              </a:rPr>
              <a:t> </a:t>
            </a:r>
            <a:r>
              <a:rPr lang="en-US" altLang="zh-CN" sz="1800">
                <a:latin typeface="+mj-lt"/>
              </a:rPr>
              <a:t>items</a:t>
            </a:r>
          </a:p>
          <a:p>
            <a:pPr marL="457200" indent="-457200">
              <a:lnSpc>
                <a:spcPct val="150000"/>
              </a:lnSpc>
              <a:spcBef>
                <a:spcPts val="1200"/>
              </a:spcBef>
              <a:buFont typeface="Arial" panose="020B0604020202020204" pitchFamily="34" charset="0"/>
              <a:buChar char="•"/>
            </a:pPr>
            <a:r>
              <a:rPr lang="en-US" sz="1800">
                <a:latin typeface="+mj-lt"/>
              </a:rPr>
              <a:t>Add some text</a:t>
            </a:r>
          </a:p>
          <a:p>
            <a:pPr marL="457200" indent="-457200">
              <a:lnSpc>
                <a:spcPct val="150000"/>
              </a:lnSpc>
              <a:spcBef>
                <a:spcPts val="1200"/>
              </a:spcBef>
              <a:buFont typeface="Arial" panose="020B0604020202020204" pitchFamily="34" charset="0"/>
              <a:buChar char="•"/>
            </a:pPr>
            <a:r>
              <a:rPr lang="en-US" sz="1800">
                <a:latin typeface="+mj-lt"/>
              </a:rPr>
              <a:t>But remember not to overload your slides with content</a:t>
            </a:r>
          </a:p>
        </p:txBody>
      </p:sp>
      <p:grpSp>
        <p:nvGrpSpPr>
          <p:cNvPr id="8" name="Group 7">
            <a:extLst>
              <a:ext uri="{FF2B5EF4-FFF2-40B4-BE49-F238E27FC236}">
                <a16:creationId xmlns:a16="http://schemas.microsoft.com/office/drawing/2014/main" id="{BE9A9E60-9171-47D5-843E-758E3A5AD16E}"/>
              </a:ext>
            </a:extLst>
          </p:cNvPr>
          <p:cNvGrpSpPr/>
          <p:nvPr/>
        </p:nvGrpSpPr>
        <p:grpSpPr>
          <a:xfrm flipH="1">
            <a:off x="822960" y="709613"/>
            <a:ext cx="1844618" cy="507417"/>
            <a:chOff x="15617882" y="823913"/>
            <a:chExt cx="1844618" cy="507417"/>
          </a:xfrm>
        </p:grpSpPr>
        <p:sp>
          <p:nvSpPr>
            <p:cNvPr id="9" name="Freeform 25">
              <a:extLst>
                <a:ext uri="{FF2B5EF4-FFF2-40B4-BE49-F238E27FC236}">
                  <a16:creationId xmlns:a16="http://schemas.microsoft.com/office/drawing/2014/main" id="{20C91801-A87E-4CF6-BBE6-5635272F2A73}"/>
                </a:ext>
              </a:extLst>
            </p:cNvPr>
            <p:cNvSpPr/>
            <p:nvPr/>
          </p:nvSpPr>
          <p:spPr>
            <a:xfrm flipH="1">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bg1"/>
            </a:solidFill>
            <a:ln w="9525" cap="flat">
              <a:noFill/>
              <a:prstDash val="solid"/>
              <a:miter/>
            </a:ln>
          </p:spPr>
          <p:txBody>
            <a:bodyPr rtlCol="0" anchor="ctr"/>
            <a:lstStyle/>
            <a:p>
              <a:endParaRPr lang="zh-CN" altLang="en-US">
                <a:solidFill>
                  <a:schemeClr val="bg1"/>
                </a:solidFill>
              </a:endParaRPr>
            </a:p>
          </p:txBody>
        </p:sp>
        <p:sp>
          <p:nvSpPr>
            <p:cNvPr id="10" name="TextBox 9">
              <a:extLst>
                <a:ext uri="{FF2B5EF4-FFF2-40B4-BE49-F238E27FC236}">
                  <a16:creationId xmlns:a16="http://schemas.microsoft.com/office/drawing/2014/main" id="{92081BFD-4447-41DB-B1AC-5BC21DF34403}"/>
                </a:ext>
              </a:extLst>
            </p:cNvPr>
            <p:cNvSpPr txBox="1"/>
            <p:nvPr/>
          </p:nvSpPr>
          <p:spPr>
            <a:xfrm>
              <a:off x="15617882" y="862169"/>
              <a:ext cx="1276952" cy="430887"/>
            </a:xfrm>
            <a:prstGeom prst="rect">
              <a:avLst/>
            </a:prstGeom>
            <a:noFill/>
          </p:spPr>
          <p:txBody>
            <a:bodyPr wrap="square" rtlCol="0">
              <a:spAutoFit/>
            </a:bodyPr>
            <a:lstStyle/>
            <a:p>
              <a:r>
                <a:rPr lang="en-US" altLang="zh-CN" sz="1100">
                  <a:solidFill>
                    <a:schemeClr val="bg1"/>
                  </a:solidFill>
                </a:rPr>
                <a:t>Presentation Design</a:t>
              </a:r>
              <a:endParaRPr lang="en-US" sz="1100">
                <a:solidFill>
                  <a:schemeClr val="bg1"/>
                </a:solidFill>
              </a:endParaRPr>
            </a:p>
          </p:txBody>
        </p:sp>
      </p:grpSp>
      <p:sp>
        <p:nvSpPr>
          <p:cNvPr id="11" name="Picture Placeholder 10">
            <a:extLst>
              <a:ext uri="{FF2B5EF4-FFF2-40B4-BE49-F238E27FC236}">
                <a16:creationId xmlns:a16="http://schemas.microsoft.com/office/drawing/2014/main" id="{B5FE8D21-F2CD-4C41-B773-A1A7553BB187}"/>
              </a:ext>
            </a:extLst>
          </p:cNvPr>
          <p:cNvSpPr>
            <a:spLocks noGrp="1"/>
          </p:cNvSpPr>
          <p:nvPr>
            <p:ph type="pic" sz="quarter" idx="10"/>
          </p:nvPr>
        </p:nvSpPr>
        <p:spPr/>
      </p:sp>
    </p:spTree>
    <p:extLst>
      <p:ext uri="{BB962C8B-B14F-4D97-AF65-F5344CB8AC3E}">
        <p14:creationId xmlns:p14="http://schemas.microsoft.com/office/powerpoint/2010/main" val="3490729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0-#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par>
                                <p:cTn id="17" presetID="0" presetClass="entr" presetSubtype="0" fill="hold" grpId="0" nodeType="withEffect">
                                  <p:stCondLst>
                                    <p:cond delay="0"/>
                                  </p:stCondLst>
                                  <p:iterate type="lt">
                                    <p:tmPct val="3000"/>
                                  </p:iterate>
                                  <p:childTnLst>
                                    <p:set>
                                      <p:cBhvr>
                                        <p:cTn id="18" dur="750" fill="hold">
                                          <p:stCondLst>
                                            <p:cond delay="0"/>
                                          </p:stCondLst>
                                        </p:cTn>
                                        <p:tgtEl>
                                          <p:spTgt spid="5"/>
                                        </p:tgtEl>
                                        <p:attrNameLst>
                                          <p:attrName>style.visibility</p:attrName>
                                        </p:attrNameLst>
                                      </p:cBhvr>
                                      <p:to>
                                        <p:strVal val="visible"/>
                                      </p:to>
                                    </p:set>
                                    <p:anim to="" calcmode="lin" valueType="num">
                                      <p:cBhvr>
                                        <p:cTn id="19"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5"/>
                                        </p:tgtEl>
                                      </p:cBhvr>
                                    </p:animEffect>
                                  </p:childTnLst>
                                </p:cTn>
                              </p:par>
                            </p:childTnLst>
                          </p:cTn>
                        </p:par>
                        <p:par>
                          <p:cTn id="21" fill="hold">
                            <p:stCondLst>
                              <p:cond delay="1930"/>
                            </p:stCondLst>
                            <p:childTnLst>
                              <p:par>
                                <p:cTn id="22" presetID="10" presetClass="entr" presetSubtype="0" fill="hold" grpId="0" nodeType="after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500"/>
                                        <p:tgtEl>
                                          <p:spTgt spid="6"/>
                                        </p:tgtEl>
                                      </p:cBhvr>
                                    </p:animEffect>
                                  </p:childTnLst>
                                </p:cTn>
                              </p:par>
                            </p:childTnLst>
                          </p:cTn>
                        </p:par>
                        <p:par>
                          <p:cTn id="25" fill="hold">
                            <p:stCondLst>
                              <p:cond delay="2430"/>
                            </p:stCondLst>
                            <p:childTnLst>
                              <p:par>
                                <p:cTn id="26" presetID="2" presetClass="entr" presetSubtype="4" decel="100000" fill="hold" grpId="0" nodeType="afterEffect">
                                  <p:stCondLst>
                                    <p:cond delay="0"/>
                                  </p:stCondLst>
                                  <p:childTnLst>
                                    <p:set>
                                      <p:cBhvr>
                                        <p:cTn id="27" dur="1" fill="hold">
                                          <p:stCondLst>
                                            <p:cond delay="0"/>
                                          </p:stCondLst>
                                        </p:cTn>
                                        <p:tgtEl>
                                          <p:spTgt spid="7">
                                            <p:txEl>
                                              <p:pRg st="0" end="0"/>
                                            </p:txEl>
                                          </p:spTgt>
                                        </p:tgtEl>
                                        <p:attrNameLst>
                                          <p:attrName>style.visibility</p:attrName>
                                        </p:attrNameLst>
                                      </p:cBhvr>
                                      <p:to>
                                        <p:strVal val="visible"/>
                                      </p:to>
                                    </p:set>
                                    <p:anim calcmode="lin" valueType="num">
                                      <p:cBhvr additive="base">
                                        <p:cTn id="2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29" dur="1000" fill="hold"/>
                                        <p:tgtEl>
                                          <p:spTgt spid="7">
                                            <p:txEl>
                                              <p:pRg st="0" end="0"/>
                                            </p:txEl>
                                          </p:spTgt>
                                        </p:tgtEl>
                                        <p:attrNameLst>
                                          <p:attrName>ppt_y</p:attrName>
                                        </p:attrNameLst>
                                      </p:cBhvr>
                                      <p:tavLst>
                                        <p:tav tm="0">
                                          <p:val>
                                            <p:strVal val="1+#ppt_h/2"/>
                                          </p:val>
                                        </p:tav>
                                        <p:tav tm="100000">
                                          <p:val>
                                            <p:strVal val="#ppt_y"/>
                                          </p:val>
                                        </p:tav>
                                      </p:tavLst>
                                    </p:anim>
                                  </p:childTnLst>
                                </p:cTn>
                              </p:par>
                              <p:par>
                                <p:cTn id="30" presetID="2" presetClass="entr" presetSubtype="4" decel="100000" fill="hold" grpId="0" nodeType="withEffect">
                                  <p:stCondLst>
                                    <p:cond delay="100"/>
                                  </p:stCondLst>
                                  <p:childTnLst>
                                    <p:set>
                                      <p:cBhvr>
                                        <p:cTn id="31" dur="1" fill="hold">
                                          <p:stCondLst>
                                            <p:cond delay="0"/>
                                          </p:stCondLst>
                                        </p:cTn>
                                        <p:tgtEl>
                                          <p:spTgt spid="7">
                                            <p:txEl>
                                              <p:pRg st="1" end="1"/>
                                            </p:txEl>
                                          </p:spTgt>
                                        </p:tgtEl>
                                        <p:attrNameLst>
                                          <p:attrName>style.visibility</p:attrName>
                                        </p:attrNameLst>
                                      </p:cBhvr>
                                      <p:to>
                                        <p:strVal val="visible"/>
                                      </p:to>
                                    </p:set>
                                    <p:anim calcmode="lin" valueType="num">
                                      <p:cBhvr additive="base">
                                        <p:cTn id="32"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7">
                                            <p:txEl>
                                              <p:pRg st="1" end="1"/>
                                            </p:txEl>
                                          </p:spTgt>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200"/>
                                  </p:stCondLst>
                                  <p:childTnLst>
                                    <p:set>
                                      <p:cBhvr>
                                        <p:cTn id="35" dur="1" fill="hold">
                                          <p:stCondLst>
                                            <p:cond delay="0"/>
                                          </p:stCondLst>
                                        </p:cTn>
                                        <p:tgtEl>
                                          <p:spTgt spid="7">
                                            <p:txEl>
                                              <p:pRg st="2" end="2"/>
                                            </p:txEl>
                                          </p:spTgt>
                                        </p:tgtEl>
                                        <p:attrNameLst>
                                          <p:attrName>style.visibility</p:attrName>
                                        </p:attrNameLst>
                                      </p:cBhvr>
                                      <p:to>
                                        <p:strVal val="visible"/>
                                      </p:to>
                                    </p:set>
                                    <p:anim calcmode="lin" valueType="num">
                                      <p:cBhvr additive="base">
                                        <p:cTn id="36" dur="10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37" dur="1000" fill="hold"/>
                                        <p:tgtEl>
                                          <p:spTgt spid="7">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uiExpand="1" build="p"/>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38613201-E73A-452B-9FF1-689510BEAE2C}"/>
              </a:ext>
            </a:extLst>
          </p:cNvPr>
          <p:cNvSpPr>
            <a:spLocks noGrp="1"/>
          </p:cNvSpPr>
          <p:nvPr>
            <p:ph type="pic" sz="quarter" idx="10"/>
          </p:nvPr>
        </p:nvSpPr>
        <p:spPr/>
      </p:sp>
      <p:grpSp>
        <p:nvGrpSpPr>
          <p:cNvPr id="3" name="Group 2">
            <a:extLst>
              <a:ext uri="{FF2B5EF4-FFF2-40B4-BE49-F238E27FC236}">
                <a16:creationId xmlns:a16="http://schemas.microsoft.com/office/drawing/2014/main" id="{AC5350C0-01DC-4256-B273-511DED6EBA2D}"/>
              </a:ext>
            </a:extLst>
          </p:cNvPr>
          <p:cNvGrpSpPr/>
          <p:nvPr/>
        </p:nvGrpSpPr>
        <p:grpSpPr>
          <a:xfrm rot="5400000">
            <a:off x="9118907" y="665615"/>
            <a:ext cx="6629400" cy="8955772"/>
            <a:chOff x="8162247" y="1394903"/>
            <a:chExt cx="8071060" cy="10903333"/>
          </a:xfrm>
        </p:grpSpPr>
        <p:sp>
          <p:nvSpPr>
            <p:cNvPr id="4" name="Rectangle: Rounded Corners 3">
              <a:extLst>
                <a:ext uri="{FF2B5EF4-FFF2-40B4-BE49-F238E27FC236}">
                  <a16:creationId xmlns:a16="http://schemas.microsoft.com/office/drawing/2014/main" id="{EAAB8D92-6E94-4560-9C73-06F853716C37}"/>
                </a:ext>
              </a:extLst>
            </p:cNvPr>
            <p:cNvSpPr/>
            <p:nvPr/>
          </p:nvSpPr>
          <p:spPr>
            <a:xfrm>
              <a:off x="16187588" y="28615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5" name="AutoShape 3">
              <a:extLst>
                <a:ext uri="{FF2B5EF4-FFF2-40B4-BE49-F238E27FC236}">
                  <a16:creationId xmlns:a16="http://schemas.microsoft.com/office/drawing/2014/main" id="{CBB43C52-4FB7-461A-9879-896F007A2F9B}"/>
                </a:ext>
              </a:extLst>
            </p:cNvPr>
            <p:cNvSpPr>
              <a:spLocks noChangeAspect="1" noChangeArrowheads="1" noTextEdit="1"/>
            </p:cNvSpPr>
            <p:nvPr/>
          </p:nvSpPr>
          <p:spPr bwMode="auto">
            <a:xfrm>
              <a:off x="8162247" y="1420441"/>
              <a:ext cx="8060004" cy="10875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1" tIns="34286" rIns="68571" bIns="34286" numCol="1" anchor="t" anchorCtr="0" compatLnSpc="1">
              <a:prstTxWarp prst="textNoShape">
                <a:avLst/>
              </a:prstTxWarp>
            </a:bodyPr>
            <a:lstStyle/>
            <a:p>
              <a:endParaRPr lang="en-US" sz="1012"/>
            </a:p>
          </p:txBody>
        </p:sp>
        <p:sp>
          <p:nvSpPr>
            <p:cNvPr id="6" name="Freeform: Shape 5">
              <a:extLst>
                <a:ext uri="{FF2B5EF4-FFF2-40B4-BE49-F238E27FC236}">
                  <a16:creationId xmlns:a16="http://schemas.microsoft.com/office/drawing/2014/main" id="{786EDBE6-B08E-4A5C-AE2C-CDCE2AE236BB}"/>
                </a:ext>
              </a:extLst>
            </p:cNvPr>
            <p:cNvSpPr>
              <a:spLocks/>
            </p:cNvSpPr>
            <p:nvPr/>
          </p:nvSpPr>
          <p:spPr bwMode="auto">
            <a:xfrm>
              <a:off x="8164923" y="1468608"/>
              <a:ext cx="8015851" cy="10829628"/>
            </a:xfrm>
            <a:custGeom>
              <a:avLst/>
              <a:gdLst>
                <a:gd name="connsiteX0" fmla="*/ 457819 w 8015851"/>
                <a:gd name="connsiteY0" fmla="*/ 272949 h 10829628"/>
                <a:gd name="connsiteX1" fmla="*/ 260907 w 8015851"/>
                <a:gd name="connsiteY1" fmla="*/ 469749 h 10829628"/>
                <a:gd name="connsiteX2" fmla="*/ 260907 w 8015851"/>
                <a:gd name="connsiteY2" fmla="*/ 10347839 h 10829628"/>
                <a:gd name="connsiteX3" fmla="*/ 457819 w 8015851"/>
                <a:gd name="connsiteY3" fmla="*/ 10544639 h 10829628"/>
                <a:gd name="connsiteX4" fmla="*/ 7559371 w 8015851"/>
                <a:gd name="connsiteY4" fmla="*/ 10544639 h 10829628"/>
                <a:gd name="connsiteX5" fmla="*/ 7756283 w 8015851"/>
                <a:gd name="connsiteY5" fmla="*/ 10347839 h 10829628"/>
                <a:gd name="connsiteX6" fmla="*/ 7756283 w 8015851"/>
                <a:gd name="connsiteY6" fmla="*/ 469749 h 10829628"/>
                <a:gd name="connsiteX7" fmla="*/ 7559371 w 8015851"/>
                <a:gd name="connsiteY7" fmla="*/ 272949 h 10829628"/>
                <a:gd name="connsiteX8" fmla="*/ 457819 w 8015851"/>
                <a:gd name="connsiteY8" fmla="*/ 272949 h 10829628"/>
                <a:gd name="connsiteX9" fmla="*/ 460499 w 8015851"/>
                <a:gd name="connsiteY9" fmla="*/ 0 h 10829628"/>
                <a:gd name="connsiteX10" fmla="*/ 7555353 w 8015851"/>
                <a:gd name="connsiteY10" fmla="*/ 0 h 10829628"/>
                <a:gd name="connsiteX11" fmla="*/ 8015851 w 8015851"/>
                <a:gd name="connsiteY11" fmla="*/ 460228 h 10829628"/>
                <a:gd name="connsiteX12" fmla="*/ 8015851 w 8015851"/>
                <a:gd name="connsiteY12" fmla="*/ 10369401 h 10829628"/>
                <a:gd name="connsiteX13" fmla="*/ 7555353 w 8015851"/>
                <a:gd name="connsiteY13" fmla="*/ 10829628 h 10829628"/>
                <a:gd name="connsiteX14" fmla="*/ 460499 w 8015851"/>
                <a:gd name="connsiteY14" fmla="*/ 10829628 h 10829628"/>
                <a:gd name="connsiteX15" fmla="*/ 0 w 8015851"/>
                <a:gd name="connsiteY15" fmla="*/ 10369401 h 10829628"/>
                <a:gd name="connsiteX16" fmla="*/ 0 w 8015851"/>
                <a:gd name="connsiteY16" fmla="*/ 460228 h 10829628"/>
                <a:gd name="connsiteX17" fmla="*/ 460499 w 8015851"/>
                <a:gd name="connsiteY17" fmla="*/ 0 h 1082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15851" h="10829628">
                  <a:moveTo>
                    <a:pt x="457819" y="272949"/>
                  </a:moveTo>
                  <a:cubicBezTo>
                    <a:pt x="349835" y="272949"/>
                    <a:pt x="260907" y="361827"/>
                    <a:pt x="260907" y="469749"/>
                  </a:cubicBezTo>
                  <a:cubicBezTo>
                    <a:pt x="260907" y="469749"/>
                    <a:pt x="260907" y="469749"/>
                    <a:pt x="260907" y="10347839"/>
                  </a:cubicBezTo>
                  <a:cubicBezTo>
                    <a:pt x="260907" y="10455762"/>
                    <a:pt x="349835" y="10544639"/>
                    <a:pt x="457819" y="10544639"/>
                  </a:cubicBezTo>
                  <a:cubicBezTo>
                    <a:pt x="457819" y="10544639"/>
                    <a:pt x="457819" y="10544639"/>
                    <a:pt x="7559371" y="10544639"/>
                  </a:cubicBezTo>
                  <a:cubicBezTo>
                    <a:pt x="7667355" y="10544639"/>
                    <a:pt x="7756283" y="10455762"/>
                    <a:pt x="7756283" y="10347839"/>
                  </a:cubicBezTo>
                  <a:cubicBezTo>
                    <a:pt x="7756283" y="10347839"/>
                    <a:pt x="7756283" y="10347839"/>
                    <a:pt x="7756283" y="469749"/>
                  </a:cubicBezTo>
                  <a:cubicBezTo>
                    <a:pt x="7756283" y="361827"/>
                    <a:pt x="7667355" y="272949"/>
                    <a:pt x="7559371" y="272949"/>
                  </a:cubicBezTo>
                  <a:cubicBezTo>
                    <a:pt x="7559371" y="272949"/>
                    <a:pt x="7559371" y="272949"/>
                    <a:pt x="457819" y="272949"/>
                  </a:cubicBezTo>
                  <a:close/>
                  <a:moveTo>
                    <a:pt x="460499" y="0"/>
                  </a:moveTo>
                  <a:cubicBezTo>
                    <a:pt x="7555353" y="0"/>
                    <a:pt x="7555353" y="0"/>
                    <a:pt x="7555353" y="0"/>
                  </a:cubicBezTo>
                  <a:cubicBezTo>
                    <a:pt x="7809421" y="0"/>
                    <a:pt x="8015851" y="206309"/>
                    <a:pt x="8015851" y="460228"/>
                  </a:cubicBezTo>
                  <a:cubicBezTo>
                    <a:pt x="8015851" y="10369401"/>
                    <a:pt x="8015851" y="10369401"/>
                    <a:pt x="8015851" y="10369401"/>
                  </a:cubicBezTo>
                  <a:cubicBezTo>
                    <a:pt x="8015851" y="10623319"/>
                    <a:pt x="7809421" y="10829628"/>
                    <a:pt x="7555353" y="10829628"/>
                  </a:cubicBezTo>
                  <a:cubicBezTo>
                    <a:pt x="460499" y="10829628"/>
                    <a:pt x="460499" y="10829628"/>
                    <a:pt x="460499" y="10829628"/>
                  </a:cubicBezTo>
                  <a:cubicBezTo>
                    <a:pt x="206431" y="10829628"/>
                    <a:pt x="0" y="10623319"/>
                    <a:pt x="0" y="10369401"/>
                  </a:cubicBezTo>
                  <a:cubicBezTo>
                    <a:pt x="0" y="460228"/>
                    <a:pt x="0" y="460228"/>
                    <a:pt x="0" y="460228"/>
                  </a:cubicBezTo>
                  <a:cubicBezTo>
                    <a:pt x="0" y="206309"/>
                    <a:pt x="206431" y="0"/>
                    <a:pt x="460499" y="0"/>
                  </a:cubicBezTo>
                  <a:close/>
                </a:path>
              </a:pathLst>
            </a:custGeom>
            <a:solidFill>
              <a:srgbClr val="111111"/>
            </a:solidFill>
            <a:ln w="25400">
              <a:noFill/>
              <a:round/>
              <a:headEnd/>
              <a:tailEnd/>
            </a:ln>
          </p:spPr>
          <p:txBody>
            <a:bodyPr vert="horz" wrap="square" lIns="68571" tIns="34286" rIns="68571" bIns="34286" numCol="1" anchor="t" anchorCtr="0" compatLnSpc="1">
              <a:prstTxWarp prst="textNoShape">
                <a:avLst/>
              </a:prstTxWarp>
              <a:noAutofit/>
            </a:bodyPr>
            <a:lstStyle/>
            <a:p>
              <a:endParaRPr lang="en-US" sz="1012"/>
            </a:p>
          </p:txBody>
        </p:sp>
        <p:sp>
          <p:nvSpPr>
            <p:cNvPr id="7" name="Rectangle: Rounded Corners 6">
              <a:extLst>
                <a:ext uri="{FF2B5EF4-FFF2-40B4-BE49-F238E27FC236}">
                  <a16:creationId xmlns:a16="http://schemas.microsoft.com/office/drawing/2014/main" id="{CC0B4CF6-8EBF-494D-8E43-5474081C23E3}"/>
                </a:ext>
              </a:extLst>
            </p:cNvPr>
            <p:cNvSpPr/>
            <p:nvPr/>
          </p:nvSpPr>
          <p:spPr>
            <a:xfrm>
              <a:off x="16187588" y="35727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8" name="Rectangle: Rounded Corners 7">
              <a:extLst>
                <a:ext uri="{FF2B5EF4-FFF2-40B4-BE49-F238E27FC236}">
                  <a16:creationId xmlns:a16="http://schemas.microsoft.com/office/drawing/2014/main" id="{55E736F3-B943-4677-90E3-A2203AEBB93D}"/>
                </a:ext>
              </a:extLst>
            </p:cNvPr>
            <p:cNvSpPr/>
            <p:nvPr/>
          </p:nvSpPr>
          <p:spPr>
            <a:xfrm rot="16200000">
              <a:off x="15069377" y="1188883"/>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9" name="Freeform 5">
              <a:extLst>
                <a:ext uri="{FF2B5EF4-FFF2-40B4-BE49-F238E27FC236}">
                  <a16:creationId xmlns:a16="http://schemas.microsoft.com/office/drawing/2014/main" id="{9D68D6D2-76DC-466A-9BD5-4037DF6AB931}"/>
                </a:ext>
              </a:extLst>
            </p:cNvPr>
            <p:cNvSpPr>
              <a:spLocks/>
            </p:cNvSpPr>
            <p:nvPr/>
          </p:nvSpPr>
          <p:spPr bwMode="auto">
            <a:xfrm>
              <a:off x="8164923" y="1468608"/>
              <a:ext cx="8015851" cy="10829628"/>
            </a:xfrm>
            <a:custGeom>
              <a:avLst/>
              <a:gdLst>
                <a:gd name="T0" fmla="*/ 2379 w 2524"/>
                <a:gd name="T1" fmla="*/ 3412 h 3412"/>
                <a:gd name="T2" fmla="*/ 145 w 2524"/>
                <a:gd name="T3" fmla="*/ 3412 h 3412"/>
                <a:gd name="T4" fmla="*/ 0 w 2524"/>
                <a:gd name="T5" fmla="*/ 3267 h 3412"/>
                <a:gd name="T6" fmla="*/ 0 w 2524"/>
                <a:gd name="T7" fmla="*/ 145 h 3412"/>
                <a:gd name="T8" fmla="*/ 145 w 2524"/>
                <a:gd name="T9" fmla="*/ 0 h 3412"/>
                <a:gd name="T10" fmla="*/ 2379 w 2524"/>
                <a:gd name="T11" fmla="*/ 0 h 3412"/>
                <a:gd name="T12" fmla="*/ 2524 w 2524"/>
                <a:gd name="T13" fmla="*/ 145 h 3412"/>
                <a:gd name="T14" fmla="*/ 2524 w 2524"/>
                <a:gd name="T15" fmla="*/ 3267 h 3412"/>
                <a:gd name="T16" fmla="*/ 2379 w 2524"/>
                <a:gd name="T17" fmla="*/ 3412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4" h="3412">
                  <a:moveTo>
                    <a:pt x="2379" y="3412"/>
                  </a:moveTo>
                  <a:cubicBezTo>
                    <a:pt x="145" y="3412"/>
                    <a:pt x="145" y="3412"/>
                    <a:pt x="145" y="3412"/>
                  </a:cubicBezTo>
                  <a:cubicBezTo>
                    <a:pt x="65" y="3412"/>
                    <a:pt x="0" y="3347"/>
                    <a:pt x="0" y="3267"/>
                  </a:cubicBezTo>
                  <a:cubicBezTo>
                    <a:pt x="0" y="145"/>
                    <a:pt x="0" y="145"/>
                    <a:pt x="0" y="145"/>
                  </a:cubicBezTo>
                  <a:cubicBezTo>
                    <a:pt x="0" y="65"/>
                    <a:pt x="65" y="0"/>
                    <a:pt x="145" y="0"/>
                  </a:cubicBezTo>
                  <a:cubicBezTo>
                    <a:pt x="2379" y="0"/>
                    <a:pt x="2379" y="0"/>
                    <a:pt x="2379" y="0"/>
                  </a:cubicBezTo>
                  <a:cubicBezTo>
                    <a:pt x="2459" y="0"/>
                    <a:pt x="2524" y="65"/>
                    <a:pt x="2524" y="145"/>
                  </a:cubicBezTo>
                  <a:cubicBezTo>
                    <a:pt x="2524" y="3267"/>
                    <a:pt x="2524" y="3267"/>
                    <a:pt x="2524" y="3267"/>
                  </a:cubicBezTo>
                  <a:cubicBezTo>
                    <a:pt x="2524" y="3347"/>
                    <a:pt x="2459" y="3412"/>
                    <a:pt x="2379" y="3412"/>
                  </a:cubicBezTo>
                  <a:close/>
                </a:path>
              </a:pathLst>
            </a:custGeom>
            <a:noFill/>
            <a:ln w="25400">
              <a:gradFill>
                <a:gsLst>
                  <a:gs pos="0">
                    <a:srgbClr val="DDDDDD"/>
                  </a:gs>
                  <a:gs pos="100000">
                    <a:srgbClr val="5F5F5F"/>
                  </a:gs>
                </a:gsLst>
                <a:lin ang="5400000" scaled="1"/>
              </a:gradFill>
              <a:round/>
              <a:headEnd/>
              <a:tailEnd/>
            </a:ln>
          </p:spPr>
          <p:txBody>
            <a:bodyPr vert="horz" wrap="square" lIns="68571" tIns="34286" rIns="68571" bIns="34286" numCol="1" anchor="t" anchorCtr="0" compatLnSpc="1">
              <a:prstTxWarp prst="textNoShape">
                <a:avLst/>
              </a:prstTxWarp>
            </a:bodyPr>
            <a:lstStyle/>
            <a:p>
              <a:endParaRPr lang="en-US" sz="1012"/>
            </a:p>
          </p:txBody>
        </p:sp>
        <p:sp>
          <p:nvSpPr>
            <p:cNvPr id="10" name="Oval 9">
              <a:extLst>
                <a:ext uri="{FF2B5EF4-FFF2-40B4-BE49-F238E27FC236}">
                  <a16:creationId xmlns:a16="http://schemas.microsoft.com/office/drawing/2014/main" id="{3668F492-F1D6-4366-8FF5-AB71B2523775}"/>
                </a:ext>
              </a:extLst>
            </p:cNvPr>
            <p:cNvSpPr>
              <a:spLocks noChangeAspect="1"/>
            </p:cNvSpPr>
            <p:nvPr/>
          </p:nvSpPr>
          <p:spPr>
            <a:xfrm>
              <a:off x="12148048" y="1571443"/>
              <a:ext cx="91079" cy="91079"/>
            </a:xfrm>
            <a:prstGeom prst="ellipse">
              <a:avLst/>
            </a:prstGeom>
            <a:gradFill flip="none" rotWithShape="1">
              <a:gsLst>
                <a:gs pos="44000">
                  <a:srgbClr val="000066"/>
                </a:gs>
                <a:gs pos="98230">
                  <a:srgbClr val="0066FF"/>
                </a:gs>
                <a:gs pos="0">
                  <a:srgbClr val="0066FF"/>
                </a:gs>
              </a:gsLst>
              <a:path path="circle">
                <a:fillToRect l="100000" t="100000"/>
              </a:path>
              <a:tileRect r="-100000" b="-100000"/>
            </a:gradFill>
            <a:ln w="31750">
              <a:solidFill>
                <a:srgbClr val="1C1C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1" name="Oval 10">
              <a:extLst>
                <a:ext uri="{FF2B5EF4-FFF2-40B4-BE49-F238E27FC236}">
                  <a16:creationId xmlns:a16="http://schemas.microsoft.com/office/drawing/2014/main" id="{7D2ED7EB-0528-443C-AD69-95663A410CCC}"/>
                </a:ext>
              </a:extLst>
            </p:cNvPr>
            <p:cNvSpPr>
              <a:spLocks noChangeAspect="1"/>
            </p:cNvSpPr>
            <p:nvPr/>
          </p:nvSpPr>
          <p:spPr>
            <a:xfrm>
              <a:off x="12383843" y="1604990"/>
              <a:ext cx="23985" cy="23985"/>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2" name="Oval 11">
              <a:extLst>
                <a:ext uri="{FF2B5EF4-FFF2-40B4-BE49-F238E27FC236}">
                  <a16:creationId xmlns:a16="http://schemas.microsoft.com/office/drawing/2014/main" id="{775A32DB-0240-4B15-AA96-B9D472212FC8}"/>
                </a:ext>
              </a:extLst>
            </p:cNvPr>
            <p:cNvSpPr>
              <a:spLocks noChangeAspect="1"/>
            </p:cNvSpPr>
            <p:nvPr/>
          </p:nvSpPr>
          <p:spPr>
            <a:xfrm>
              <a:off x="12526839" y="1571443"/>
              <a:ext cx="91079" cy="91079"/>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3" name="Oval 12">
              <a:extLst>
                <a:ext uri="{FF2B5EF4-FFF2-40B4-BE49-F238E27FC236}">
                  <a16:creationId xmlns:a16="http://schemas.microsoft.com/office/drawing/2014/main" id="{7FF43CCE-CBEC-4996-A30F-553E4545E1A3}"/>
                </a:ext>
              </a:extLst>
            </p:cNvPr>
            <p:cNvSpPr>
              <a:spLocks noChangeAspect="1"/>
            </p:cNvSpPr>
            <p:nvPr/>
          </p:nvSpPr>
          <p:spPr>
            <a:xfrm>
              <a:off x="11963387" y="1579346"/>
              <a:ext cx="75272" cy="7527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4" name="Oval 13">
              <a:extLst>
                <a:ext uri="{FF2B5EF4-FFF2-40B4-BE49-F238E27FC236}">
                  <a16:creationId xmlns:a16="http://schemas.microsoft.com/office/drawing/2014/main" id="{91911029-320B-4B0B-A8D7-3B514AC81402}"/>
                </a:ext>
              </a:extLst>
            </p:cNvPr>
            <p:cNvSpPr>
              <a:spLocks noChangeAspect="1"/>
            </p:cNvSpPr>
            <p:nvPr/>
          </p:nvSpPr>
          <p:spPr>
            <a:xfrm>
              <a:off x="11793825" y="1591276"/>
              <a:ext cx="51412" cy="5141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grpSp>
      <p:sp>
        <p:nvSpPr>
          <p:cNvPr id="15" name="TextBox 14">
            <a:extLst>
              <a:ext uri="{FF2B5EF4-FFF2-40B4-BE49-F238E27FC236}">
                <a16:creationId xmlns:a16="http://schemas.microsoft.com/office/drawing/2014/main" id="{BD1D8BD8-2C0B-40E7-8467-4A891E320B27}"/>
              </a:ext>
            </a:extLst>
          </p:cNvPr>
          <p:cNvSpPr txBox="1"/>
          <p:nvPr/>
        </p:nvSpPr>
        <p:spPr>
          <a:xfrm>
            <a:off x="1766085" y="2215701"/>
            <a:ext cx="460205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t>Tablet Mockups</a:t>
            </a:r>
            <a:endParaRPr lang="en-US" sz="6000" b="0"/>
          </a:p>
        </p:txBody>
      </p:sp>
      <p:sp>
        <p:nvSpPr>
          <p:cNvPr id="16" name="Rectangle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1177E62-677D-4928-8B13-756192A649A3}"/>
              </a:ext>
            </a:extLst>
          </p:cNvPr>
          <p:cNvSpPr/>
          <p:nvPr/>
        </p:nvSpPr>
        <p:spPr>
          <a:xfrm>
            <a:off x="1760631" y="4958478"/>
            <a:ext cx="5287869"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Tree>
    <p:extLst>
      <p:ext uri="{BB962C8B-B14F-4D97-AF65-F5344CB8AC3E}">
        <p14:creationId xmlns:p14="http://schemas.microsoft.com/office/powerpoint/2010/main" val="40108166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15"/>
                                        </p:tgtEl>
                                        <p:attrNameLst>
                                          <p:attrName>style.visibility</p:attrName>
                                        </p:attrNameLst>
                                      </p:cBhvr>
                                      <p:to>
                                        <p:strVal val="visible"/>
                                      </p:to>
                                    </p:set>
                                    <p:anim to="" calcmode="lin" valueType="num">
                                      <p:cBhvr>
                                        <p:cTn id="15"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15"/>
                                        </p:tgtEl>
                                      </p:cBhvr>
                                    </p:animEffect>
                                  </p:childTnLst>
                                </p:cTn>
                              </p:par>
                            </p:childTnLst>
                          </p:cTn>
                        </p:par>
                        <p:par>
                          <p:cTn id="17" fill="hold">
                            <p:stCondLst>
                              <p:cond delay="2020"/>
                            </p:stCondLst>
                            <p:childTnLst>
                              <p:par>
                                <p:cTn id="18" presetID="10"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88ED2BCE-69EF-40F1-8A29-A6CE376184ED}"/>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313952" y="1495489"/>
            <a:ext cx="15376550" cy="8602773"/>
          </a:xfrm>
          <a:prstGeom prst="rect">
            <a:avLst/>
          </a:prstGeom>
        </p:spPr>
      </p:pic>
      <p:sp>
        <p:nvSpPr>
          <p:cNvPr id="3" name="TextBox 2">
            <a:extLst>
              <a:ext uri="{FF2B5EF4-FFF2-40B4-BE49-F238E27FC236}">
                <a16:creationId xmlns:a16="http://schemas.microsoft.com/office/drawing/2014/main" id="{F707A7DD-FF31-4430-8408-3802D8577F4F}"/>
              </a:ext>
            </a:extLst>
          </p:cNvPr>
          <p:cNvSpPr txBox="1"/>
          <p:nvPr/>
        </p:nvSpPr>
        <p:spPr>
          <a:xfrm>
            <a:off x="11138685" y="2215701"/>
            <a:ext cx="460205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t>Notebook Mockups</a:t>
            </a:r>
            <a:endParaRPr lang="en-US" sz="6000" b="0"/>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E805AD6-9BB9-44A3-A3AD-173CB5409E58}"/>
              </a:ext>
            </a:extLst>
          </p:cNvPr>
          <p:cNvSpPr/>
          <p:nvPr/>
        </p:nvSpPr>
        <p:spPr>
          <a:xfrm>
            <a:off x="11133231" y="4958478"/>
            <a:ext cx="5287869"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6" name="Picture Placeholder 5">
            <a:extLst>
              <a:ext uri="{FF2B5EF4-FFF2-40B4-BE49-F238E27FC236}">
                <a16:creationId xmlns:a16="http://schemas.microsoft.com/office/drawing/2014/main" id="{7225E0CA-F410-45AC-99CD-39336FA98AE2}"/>
              </a:ext>
            </a:extLst>
          </p:cNvPr>
          <p:cNvSpPr>
            <a:spLocks noGrp="1"/>
          </p:cNvSpPr>
          <p:nvPr>
            <p:ph type="pic" sz="quarter" idx="10"/>
          </p:nvPr>
        </p:nvSpPr>
        <p:spPr/>
      </p:sp>
    </p:spTree>
    <p:extLst>
      <p:ext uri="{BB962C8B-B14F-4D97-AF65-F5344CB8AC3E}">
        <p14:creationId xmlns:p14="http://schemas.microsoft.com/office/powerpoint/2010/main" val="689636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3"/>
                                        </p:tgtEl>
                                        <p:attrNameLst>
                                          <p:attrName>style.visibility</p:attrName>
                                        </p:attrNameLst>
                                      </p:cBhvr>
                                      <p:to>
                                        <p:strVal val="visible"/>
                                      </p:to>
                                    </p:set>
                                    <p:anim to="" calcmode="lin" valueType="num">
                                      <p:cBhvr>
                                        <p:cTn id="15"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3"/>
                                        </p:tgtEl>
                                      </p:cBhvr>
                                    </p:animEffect>
                                  </p:childTnLst>
                                </p:cTn>
                              </p:par>
                            </p:childTnLst>
                          </p:cTn>
                        </p:par>
                        <p:par>
                          <p:cTn id="17" fill="hold">
                            <p:stCondLst>
                              <p:cond delay="2065"/>
                            </p:stCondLst>
                            <p:childTnLst>
                              <p:par>
                                <p:cTn id="18" presetID="10" presetClass="entr" presetSubtype="0" fill="hold" grpId="0"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A037A0D0-CCA6-455C-B469-BBB5B0F9F89B}"/>
              </a:ext>
            </a:extLst>
          </p:cNvPr>
          <p:cNvSpPr>
            <a:spLocks noGrp="1"/>
          </p:cNvSpPr>
          <p:nvPr>
            <p:ph type="pic" sz="quarter" idx="10"/>
          </p:nvPr>
        </p:nvSpPr>
        <p:spPr/>
      </p:sp>
      <p:sp>
        <p:nvSpPr>
          <p:cNvPr id="2" name="Rectangle: Rounded Corners 97">
            <a:extLst>
              <a:ext uri="{FF2B5EF4-FFF2-40B4-BE49-F238E27FC236}">
                <a16:creationId xmlns:a16="http://schemas.microsoft.com/office/drawing/2014/main" id="{3D3C926B-8631-4D10-A9E7-E553580AD83B}"/>
              </a:ext>
            </a:extLst>
          </p:cNvPr>
          <p:cNvSpPr/>
          <p:nvPr/>
        </p:nvSpPr>
        <p:spPr>
          <a:xfrm>
            <a:off x="4196444" y="3232069"/>
            <a:ext cx="9895114" cy="3822864"/>
          </a:xfrm>
          <a:prstGeom prst="roundRect">
            <a:avLst>
              <a:gd name="adj" fmla="val 10056"/>
            </a:avLst>
          </a:prstGeom>
          <a:solidFill>
            <a:schemeClr val="bg1"/>
          </a:solidFill>
          <a:ln>
            <a:noFill/>
          </a:ln>
          <a:effectLst>
            <a:outerShdw blurRad="381000" dist="63500" dir="8100000" sx="103000" sy="103000" algn="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Light" panose="020B0502040204020203" pitchFamily="34" charset="-122"/>
              <a:ea typeface="Microsoft YaHei Light" panose="020B0502040204020203" pitchFamily="34" charset="-122"/>
            </a:endParaRPr>
          </a:p>
        </p:txBody>
      </p:sp>
      <p:sp>
        <p:nvSpPr>
          <p:cNvPr id="3" name="TextBox 2"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33CC99D1-F1FE-467C-920E-F05E9D58346D}"/>
              </a:ext>
            </a:extLst>
          </p:cNvPr>
          <p:cNvSpPr txBox="1"/>
          <p:nvPr/>
        </p:nvSpPr>
        <p:spPr>
          <a:xfrm flipH="1">
            <a:off x="4474029" y="4035504"/>
            <a:ext cx="9339942" cy="2215991"/>
          </a:xfrm>
          <a:prstGeom prst="rect">
            <a:avLst/>
          </a:prstGeom>
          <a:noFill/>
        </p:spPr>
        <p:txBody>
          <a:bodyPr wrap="square" rtlCol="0">
            <a:spAutoFit/>
          </a:bodyPr>
          <a:lstStyle/>
          <a:p>
            <a:pPr algn="ctr">
              <a:spcBef>
                <a:spcPts val="1200"/>
              </a:spcBef>
            </a:pPr>
            <a:r>
              <a:rPr lang="en-US" altLang="zh-CN" sz="13800">
                <a:solidFill>
                  <a:schemeClr val="tx1">
                    <a:lumMod val="85000"/>
                    <a:lumOff val="15000"/>
                  </a:schemeClr>
                </a:solidFill>
                <a:latin typeface="Outfit Black" pitchFamily="2" charset="0"/>
                <a:ea typeface="Permanent Marker" panose="02000000000000000000" pitchFamily="2" charset="0"/>
                <a:cs typeface="Poppins ExtraBold" panose="00000900000000000000" pitchFamily="50" charset="0"/>
              </a:rPr>
              <a:t>Thanks!</a:t>
            </a:r>
            <a:endParaRPr lang="en-US" altLang="zh-CN" sz="71400" dirty="0">
              <a:solidFill>
                <a:schemeClr val="tx1">
                  <a:lumMod val="85000"/>
                  <a:lumOff val="15000"/>
                </a:schemeClr>
              </a:solidFill>
              <a:latin typeface="Outfit Black" pitchFamily="2" charset="0"/>
              <a:ea typeface="Permanent Marker" panose="02000000000000000000" pitchFamily="2" charset="0"/>
              <a:cs typeface="Poppins ExtraBold" panose="00000900000000000000" pitchFamily="50" charset="0"/>
            </a:endParaRPr>
          </a:p>
        </p:txBody>
      </p:sp>
    </p:spTree>
    <p:extLst>
      <p:ext uri="{BB962C8B-B14F-4D97-AF65-F5344CB8AC3E}">
        <p14:creationId xmlns:p14="http://schemas.microsoft.com/office/powerpoint/2010/main" val="25103214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3"/>
                                        </p:tgtEl>
                                        <p:attrNameLst>
                                          <p:attrName>style.visibility</p:attrName>
                                        </p:attrNameLst>
                                      </p:cBhvr>
                                      <p:to>
                                        <p:strVal val="visible"/>
                                      </p:to>
                                    </p:set>
                                    <p:anim to="" calcmode="lin" valueType="num">
                                      <p:cBhvr>
                                        <p:cTn id="12"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4AD3A09C-ED10-4FF3-824A-46E9BFD3DACF}"/>
              </a:ext>
            </a:extLst>
          </p:cNvPr>
          <p:cNvSpPr txBox="1">
            <a:spLocks/>
          </p:cNvSpPr>
          <p:nvPr/>
        </p:nvSpPr>
        <p:spPr>
          <a:xfrm>
            <a:off x="2926442" y="4591988"/>
            <a:ext cx="4122058"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altLang="zh-CN" sz="4400">
                <a:latin typeface="Outfit Black" pitchFamily="2" charset="0"/>
              </a:rPr>
              <a:t>Credits</a:t>
            </a:r>
            <a:endParaRPr lang="en-US" sz="4400">
              <a:latin typeface="Outfit Black" pitchFamily="2" charset="0"/>
            </a:endParaRPr>
          </a:p>
        </p:txBody>
      </p:sp>
      <p:sp>
        <p:nvSpPr>
          <p:cNvPr id="3" name="Google Shape;513;p35">
            <a:extLst>
              <a:ext uri="{FF2B5EF4-FFF2-40B4-BE49-F238E27FC236}">
                <a16:creationId xmlns:a16="http://schemas.microsoft.com/office/drawing/2014/main" id="{A7B734CD-3E57-4E6D-A96F-4B84703B582D}"/>
              </a:ext>
            </a:extLst>
          </p:cNvPr>
          <p:cNvSpPr txBox="1">
            <a:spLocks/>
          </p:cNvSpPr>
          <p:nvPr/>
        </p:nvSpPr>
        <p:spPr>
          <a:xfrm>
            <a:off x="8111148" y="3654230"/>
            <a:ext cx="8012407" cy="2978539"/>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a:solidFill>
                  <a:schemeClr val="bg1">
                    <a:lumMod val="65000"/>
                  </a:schemeClr>
                </a:solidFill>
              </a:rPr>
              <a:t>Special thanks to all the people who made and released these awesome resources for free:</a:t>
            </a:r>
          </a:p>
          <a:p>
            <a:pPr marL="457200" indent="-381000">
              <a:lnSpc>
                <a:spcPct val="150000"/>
              </a:lnSpc>
              <a:spcBef>
                <a:spcPts val="1800"/>
              </a:spcBef>
              <a:buSzPts val="2400"/>
              <a:buFont typeface="Arial" panose="020B0604020202020204" pitchFamily="34" charset="0"/>
              <a:buChar char="⬢"/>
            </a:pPr>
            <a:r>
              <a:rPr lang="en-US" sz="2400"/>
              <a:t>Presentation template by </a:t>
            </a:r>
            <a:r>
              <a:rPr lang="en-US" altLang="zh-CN" sz="2400" u="sng">
                <a:solidFill>
                  <a:schemeClr val="hlink"/>
                </a:solidFill>
                <a:hlinkClick r:id="rId2"/>
              </a:rPr>
              <a:t>Mslides</a:t>
            </a:r>
            <a:endParaRPr lang="en-US" sz="2400"/>
          </a:p>
          <a:p>
            <a:pPr marL="457200" indent="-381000">
              <a:lnSpc>
                <a:spcPct val="150000"/>
              </a:lnSpc>
              <a:spcBef>
                <a:spcPts val="1800"/>
              </a:spcBef>
              <a:buSzPts val="2400"/>
              <a:buFont typeface="Arial" panose="020B0604020202020204" pitchFamily="34" charset="0"/>
              <a:buChar char="⬢"/>
            </a:pPr>
            <a:r>
              <a:rPr lang="en-US" sz="2400"/>
              <a:t>Photographs by </a:t>
            </a:r>
            <a:r>
              <a:rPr lang="en-US" altLang="zh-CN" sz="2400" u="sng">
                <a:solidFill>
                  <a:schemeClr val="hlink"/>
                </a:solidFill>
                <a:hlinkClick r:id="rId3"/>
              </a:rPr>
              <a:t>Pexels</a:t>
            </a:r>
            <a:endParaRPr lang="en-US" sz="2400"/>
          </a:p>
        </p:txBody>
      </p:sp>
    </p:spTree>
    <p:extLst>
      <p:ext uri="{BB962C8B-B14F-4D97-AF65-F5344CB8AC3E}">
        <p14:creationId xmlns:p14="http://schemas.microsoft.com/office/powerpoint/2010/main" val="1545545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7B8BBEC-3E51-4C77-8E7E-CF42818C233E}"/>
              </a:ext>
            </a:extLst>
          </p:cNvPr>
          <p:cNvSpPr/>
          <p:nvPr/>
        </p:nvSpPr>
        <p:spPr>
          <a:xfrm>
            <a:off x="4642834" y="8706560"/>
            <a:ext cx="9002332" cy="307777"/>
          </a:xfrm>
          <a:prstGeom prst="rect">
            <a:avLst/>
          </a:prstGeom>
        </p:spPr>
        <p:txBody>
          <a:bodyPr wrap="square">
            <a:spAutoFit/>
          </a:bodyPr>
          <a:lstStyle/>
          <a:p>
            <a:pPr algn="ctr"/>
            <a:r>
              <a:rPr lang="en-US" altLang="zh-CN" sz="1400">
                <a:solidFill>
                  <a:schemeClr val="bg1">
                    <a:lumMod val="65000"/>
                  </a:schemeClr>
                </a:solidFill>
              </a:rPr>
              <a:t>All fonts used in this template can be used for personal or commercial use.</a:t>
            </a:r>
          </a:p>
        </p:txBody>
      </p:sp>
      <p:grpSp>
        <p:nvGrpSpPr>
          <p:cNvPr id="3" name="Group 2">
            <a:extLst>
              <a:ext uri="{FF2B5EF4-FFF2-40B4-BE49-F238E27FC236}">
                <a16:creationId xmlns:a16="http://schemas.microsoft.com/office/drawing/2014/main" id="{FEEC5814-E89E-4349-A3C3-ADC7AB152F79}"/>
              </a:ext>
            </a:extLst>
          </p:cNvPr>
          <p:cNvGrpSpPr/>
          <p:nvPr/>
        </p:nvGrpSpPr>
        <p:grpSpPr>
          <a:xfrm>
            <a:off x="3703899" y="3874978"/>
            <a:ext cx="10880202" cy="3291789"/>
            <a:chOff x="3703899" y="4203879"/>
            <a:chExt cx="10880202" cy="3291789"/>
          </a:xfrm>
        </p:grpSpPr>
        <p:sp>
          <p:nvSpPr>
            <p:cNvPr id="4" name="Rectangle 3">
              <a:extLst>
                <a:ext uri="{FF2B5EF4-FFF2-40B4-BE49-F238E27FC236}">
                  <a16:creationId xmlns:a16="http://schemas.microsoft.com/office/drawing/2014/main" id="{87B5F14D-5BE2-4A97-81F1-60ACA295A87C}"/>
                </a:ext>
              </a:extLst>
            </p:cNvPr>
            <p:cNvSpPr/>
            <p:nvPr/>
          </p:nvSpPr>
          <p:spPr>
            <a:xfrm>
              <a:off x="6019800" y="6633894"/>
              <a:ext cx="6248400" cy="861774"/>
            </a:xfrm>
            <a:prstGeom prst="rect">
              <a:avLst/>
            </a:prstGeom>
          </p:spPr>
          <p:txBody>
            <a:bodyPr wrap="square">
              <a:spAutoFit/>
            </a:bodyPr>
            <a:lstStyle/>
            <a:p>
              <a:pPr algn="ctr">
                <a:spcBef>
                  <a:spcPts val="600"/>
                </a:spcBef>
              </a:pPr>
              <a:r>
                <a:rPr lang="en-US" altLang="zh-CN" sz="2400" cap="all">
                  <a:solidFill>
                    <a:schemeClr val="tx1">
                      <a:lumMod val="85000"/>
                      <a:lumOff val="15000"/>
                    </a:schemeClr>
                  </a:solidFill>
                </a:rPr>
                <a:t>OUTFIT </a:t>
              </a:r>
            </a:p>
            <a:p>
              <a:pPr algn="ctr">
                <a:spcBef>
                  <a:spcPts val="1200"/>
                </a:spcBef>
              </a:pPr>
              <a:r>
                <a:rPr lang="en-US" altLang="zh-CN" sz="1600">
                  <a:solidFill>
                    <a:schemeClr val="bg1">
                      <a:lumMod val="50000"/>
                    </a:schemeClr>
                  </a:solidFill>
                </a:rPr>
                <a:t>https://fonts.google.com/specimen/Outfit</a:t>
              </a:r>
            </a:p>
          </p:txBody>
        </p:sp>
        <p:sp>
          <p:nvSpPr>
            <p:cNvPr id="5" name="TextBox 4">
              <a:extLst>
                <a:ext uri="{FF2B5EF4-FFF2-40B4-BE49-F238E27FC236}">
                  <a16:creationId xmlns:a16="http://schemas.microsoft.com/office/drawing/2014/main" id="{6A99A091-0C84-4AAF-83B8-1F2ACD94D0AB}"/>
                </a:ext>
              </a:extLst>
            </p:cNvPr>
            <p:cNvSpPr txBox="1"/>
            <p:nvPr/>
          </p:nvSpPr>
          <p:spPr>
            <a:xfrm>
              <a:off x="3703899" y="4203879"/>
              <a:ext cx="10880202" cy="2215991"/>
            </a:xfrm>
            <a:prstGeom prst="rect">
              <a:avLst/>
            </a:prstGeom>
            <a:noFill/>
          </p:spPr>
          <p:txBody>
            <a:bodyPr wrap="square" rtlCol="0">
              <a:spAutoFit/>
            </a:bodyPr>
            <a:lstStyle/>
            <a:p>
              <a:pPr algn="ctr"/>
              <a:r>
                <a:rPr lang="en-US" altLang="zh-CN" sz="13800">
                  <a:solidFill>
                    <a:schemeClr val="accent1"/>
                  </a:solidFill>
                  <a:latin typeface="Outfit Black" pitchFamily="2" charset="0"/>
                </a:rPr>
                <a:t>Aa </a:t>
              </a:r>
              <a:r>
                <a:rPr lang="en-US" altLang="zh-CN" sz="13800">
                  <a:solidFill>
                    <a:schemeClr val="accent1"/>
                  </a:solidFill>
                  <a:latin typeface="+mj-lt"/>
                </a:rPr>
                <a:t>Bb </a:t>
              </a:r>
              <a:r>
                <a:rPr lang="en-US" altLang="zh-CN" sz="13800">
                  <a:solidFill>
                    <a:schemeClr val="accent1"/>
                  </a:solidFill>
                </a:rPr>
                <a:t>Cc</a:t>
              </a:r>
              <a:endParaRPr lang="zh-CN" altLang="en-US" sz="13800">
                <a:solidFill>
                  <a:schemeClr val="accent1"/>
                </a:solidFill>
              </a:endParaRPr>
            </a:p>
          </p:txBody>
        </p:sp>
      </p:grpSp>
      <p:sp>
        <p:nvSpPr>
          <p:cNvPr id="6" name="Google Shape;204;p13">
            <a:extLst>
              <a:ext uri="{FF2B5EF4-FFF2-40B4-BE49-F238E27FC236}">
                <a16:creationId xmlns:a16="http://schemas.microsoft.com/office/drawing/2014/main" id="{BFE8EFDB-B74E-478A-A2DF-F193E3B3CA03}"/>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Black" pitchFamily="2" charset="0"/>
              </a:rPr>
              <a:t>Fonts</a:t>
            </a:r>
            <a:endParaRPr lang="en-US" sz="4400">
              <a:latin typeface="Outfit Black" pitchFamily="2" charset="0"/>
            </a:endParaRPr>
          </a:p>
        </p:txBody>
      </p:sp>
    </p:spTree>
    <p:extLst>
      <p:ext uri="{BB962C8B-B14F-4D97-AF65-F5344CB8AC3E}">
        <p14:creationId xmlns:p14="http://schemas.microsoft.com/office/powerpoint/2010/main" val="1487322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5DFB385-31F6-479C-8E27-210D6490CF06}"/>
              </a:ext>
            </a:extLst>
          </p:cNvPr>
          <p:cNvGrpSpPr/>
          <p:nvPr/>
        </p:nvGrpSpPr>
        <p:grpSpPr>
          <a:xfrm>
            <a:off x="1835657" y="1429657"/>
            <a:ext cx="14637838" cy="7579663"/>
            <a:chOff x="907307" y="1060669"/>
            <a:chExt cx="16494537" cy="8541086"/>
          </a:xfrm>
        </p:grpSpPr>
        <p:sp>
          <p:nvSpPr>
            <p:cNvPr id="6" name="Freeform 5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6921" y="1736720"/>
              <a:ext cx="400338" cy="400338"/>
            </a:xfrm>
            <a:custGeom>
              <a:avLst/>
              <a:gdLst>
                <a:gd name="T0" fmla="*/ 4225 w 5164"/>
                <a:gd name="T1" fmla="*/ 4929 h 5164"/>
                <a:gd name="T2" fmla="*/ 939 w 5164"/>
                <a:gd name="T3" fmla="*/ 4694 h 5164"/>
                <a:gd name="T4" fmla="*/ 1878 w 5164"/>
                <a:gd name="T5" fmla="*/ 4694 h 5164"/>
                <a:gd name="T6" fmla="*/ 2730 w 5164"/>
                <a:gd name="T7" fmla="*/ 3995 h 5164"/>
                <a:gd name="T8" fmla="*/ 2801 w 5164"/>
                <a:gd name="T9" fmla="*/ 4048 h 5164"/>
                <a:gd name="T10" fmla="*/ 2813 w 5164"/>
                <a:gd name="T11" fmla="*/ 4139 h 5164"/>
                <a:gd name="T12" fmla="*/ 2758 w 5164"/>
                <a:gd name="T13" fmla="*/ 4210 h 5164"/>
                <a:gd name="T14" fmla="*/ 2669 w 5164"/>
                <a:gd name="T15" fmla="*/ 4221 h 5164"/>
                <a:gd name="T16" fmla="*/ 2599 w 5164"/>
                <a:gd name="T17" fmla="*/ 4167 h 5164"/>
                <a:gd name="T18" fmla="*/ 2586 w 5164"/>
                <a:gd name="T19" fmla="*/ 4076 h 5164"/>
                <a:gd name="T20" fmla="*/ 2641 w 5164"/>
                <a:gd name="T21" fmla="*/ 4006 h 5164"/>
                <a:gd name="T22" fmla="*/ 2113 w 5164"/>
                <a:gd name="T23" fmla="*/ 3051 h 5164"/>
                <a:gd name="T24" fmla="*/ 3051 w 5164"/>
                <a:gd name="T25" fmla="*/ 3051 h 5164"/>
                <a:gd name="T26" fmla="*/ 3522 w 5164"/>
                <a:gd name="T27" fmla="*/ 890 h 5164"/>
                <a:gd name="T28" fmla="*/ 3522 w 5164"/>
                <a:gd name="T29" fmla="*/ 468 h 5164"/>
                <a:gd name="T30" fmla="*/ 939 w 5164"/>
                <a:gd name="T31" fmla="*/ 4460 h 5164"/>
                <a:gd name="T32" fmla="*/ 1882 w 5164"/>
                <a:gd name="T33" fmla="*/ 2902 h 5164"/>
                <a:gd name="T34" fmla="*/ 1936 w 5164"/>
                <a:gd name="T35" fmla="*/ 2832 h 5164"/>
                <a:gd name="T36" fmla="*/ 3169 w 5164"/>
                <a:gd name="T37" fmla="*/ 2816 h 5164"/>
                <a:gd name="T38" fmla="*/ 3252 w 5164"/>
                <a:gd name="T39" fmla="*/ 2851 h 5164"/>
                <a:gd name="T40" fmla="*/ 3287 w 5164"/>
                <a:gd name="T41" fmla="*/ 2934 h 5164"/>
                <a:gd name="T42" fmla="*/ 4225 w 5164"/>
                <a:gd name="T43" fmla="*/ 1926 h 5164"/>
                <a:gd name="T44" fmla="*/ 2614 w 5164"/>
                <a:gd name="T45" fmla="*/ 3 h 5164"/>
                <a:gd name="T46" fmla="*/ 3287 w 5164"/>
                <a:gd name="T47" fmla="*/ 655 h 5164"/>
                <a:gd name="T48" fmla="*/ 3302 w 5164"/>
                <a:gd name="T49" fmla="*/ 293 h 5164"/>
                <a:gd name="T50" fmla="*/ 3373 w 5164"/>
                <a:gd name="T51" fmla="*/ 238 h 5164"/>
                <a:gd name="T52" fmla="*/ 4139 w 5164"/>
                <a:gd name="T53" fmla="*/ 238 h 5164"/>
                <a:gd name="T54" fmla="*/ 4210 w 5164"/>
                <a:gd name="T55" fmla="*/ 293 h 5164"/>
                <a:gd name="T56" fmla="*/ 4225 w 5164"/>
                <a:gd name="T57" fmla="*/ 1594 h 5164"/>
                <a:gd name="T58" fmla="*/ 5161 w 5164"/>
                <a:gd name="T59" fmla="*/ 2550 h 5164"/>
                <a:gd name="T60" fmla="*/ 5148 w 5164"/>
                <a:gd name="T61" fmla="*/ 2641 h 5164"/>
                <a:gd name="T62" fmla="*/ 5078 w 5164"/>
                <a:gd name="T63" fmla="*/ 2696 h 5164"/>
                <a:gd name="T64" fmla="*/ 4989 w 5164"/>
                <a:gd name="T65" fmla="*/ 2683 h 5164"/>
                <a:gd name="T66" fmla="*/ 4460 w 5164"/>
                <a:gd name="T67" fmla="*/ 5046 h 5164"/>
                <a:gd name="T68" fmla="*/ 4426 w 5164"/>
                <a:gd name="T69" fmla="*/ 5130 h 5164"/>
                <a:gd name="T70" fmla="*/ 4343 w 5164"/>
                <a:gd name="T71" fmla="*/ 5164 h 5164"/>
                <a:gd name="T72" fmla="*/ 762 w 5164"/>
                <a:gd name="T73" fmla="*/ 5148 h 5164"/>
                <a:gd name="T74" fmla="*/ 708 w 5164"/>
                <a:gd name="T75" fmla="*/ 5078 h 5164"/>
                <a:gd name="T76" fmla="*/ 201 w 5164"/>
                <a:gd name="T77" fmla="*/ 2664 h 5164"/>
                <a:gd name="T78" fmla="*/ 118 w 5164"/>
                <a:gd name="T79" fmla="*/ 2699 h 5164"/>
                <a:gd name="T80" fmla="*/ 34 w 5164"/>
                <a:gd name="T81" fmla="*/ 2664 h 5164"/>
                <a:gd name="T82" fmla="*/ 0 w 5164"/>
                <a:gd name="T83" fmla="*/ 2581 h 5164"/>
                <a:gd name="T84" fmla="*/ 34 w 5164"/>
                <a:gd name="T85" fmla="*/ 2498 h 5164"/>
                <a:gd name="T86" fmla="*/ 2552 w 5164"/>
                <a:gd name="T87" fmla="*/ 3 h 5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64" h="5164">
                  <a:moveTo>
                    <a:pt x="3287" y="4694"/>
                  </a:moveTo>
                  <a:lnTo>
                    <a:pt x="3287" y="4929"/>
                  </a:lnTo>
                  <a:lnTo>
                    <a:pt x="4225" y="4929"/>
                  </a:lnTo>
                  <a:lnTo>
                    <a:pt x="4225" y="4694"/>
                  </a:lnTo>
                  <a:lnTo>
                    <a:pt x="3287" y="4694"/>
                  </a:lnTo>
                  <a:close/>
                  <a:moveTo>
                    <a:pt x="939" y="4694"/>
                  </a:moveTo>
                  <a:lnTo>
                    <a:pt x="939" y="4929"/>
                  </a:lnTo>
                  <a:lnTo>
                    <a:pt x="1878" y="4929"/>
                  </a:lnTo>
                  <a:lnTo>
                    <a:pt x="1878" y="4694"/>
                  </a:lnTo>
                  <a:lnTo>
                    <a:pt x="939" y="4694"/>
                  </a:lnTo>
                  <a:close/>
                  <a:moveTo>
                    <a:pt x="2700" y="3990"/>
                  </a:moveTo>
                  <a:lnTo>
                    <a:pt x="2730" y="3995"/>
                  </a:lnTo>
                  <a:lnTo>
                    <a:pt x="2758" y="4006"/>
                  </a:lnTo>
                  <a:lnTo>
                    <a:pt x="2782" y="4025"/>
                  </a:lnTo>
                  <a:lnTo>
                    <a:pt x="2801" y="4048"/>
                  </a:lnTo>
                  <a:lnTo>
                    <a:pt x="2813" y="4076"/>
                  </a:lnTo>
                  <a:lnTo>
                    <a:pt x="2816" y="4108"/>
                  </a:lnTo>
                  <a:lnTo>
                    <a:pt x="2813" y="4139"/>
                  </a:lnTo>
                  <a:lnTo>
                    <a:pt x="2801" y="4167"/>
                  </a:lnTo>
                  <a:lnTo>
                    <a:pt x="2782" y="4191"/>
                  </a:lnTo>
                  <a:lnTo>
                    <a:pt x="2758" y="4210"/>
                  </a:lnTo>
                  <a:lnTo>
                    <a:pt x="2730" y="4221"/>
                  </a:lnTo>
                  <a:lnTo>
                    <a:pt x="2700" y="4225"/>
                  </a:lnTo>
                  <a:lnTo>
                    <a:pt x="2669" y="4221"/>
                  </a:lnTo>
                  <a:lnTo>
                    <a:pt x="2641" y="4210"/>
                  </a:lnTo>
                  <a:lnTo>
                    <a:pt x="2617" y="4191"/>
                  </a:lnTo>
                  <a:lnTo>
                    <a:pt x="2599" y="4167"/>
                  </a:lnTo>
                  <a:lnTo>
                    <a:pt x="2586" y="4139"/>
                  </a:lnTo>
                  <a:lnTo>
                    <a:pt x="2583" y="4108"/>
                  </a:lnTo>
                  <a:lnTo>
                    <a:pt x="2586" y="4076"/>
                  </a:lnTo>
                  <a:lnTo>
                    <a:pt x="2599" y="4048"/>
                  </a:lnTo>
                  <a:lnTo>
                    <a:pt x="2617" y="4025"/>
                  </a:lnTo>
                  <a:lnTo>
                    <a:pt x="2641" y="4006"/>
                  </a:lnTo>
                  <a:lnTo>
                    <a:pt x="2669" y="3995"/>
                  </a:lnTo>
                  <a:lnTo>
                    <a:pt x="2700" y="3990"/>
                  </a:lnTo>
                  <a:close/>
                  <a:moveTo>
                    <a:pt x="2113" y="3051"/>
                  </a:moveTo>
                  <a:lnTo>
                    <a:pt x="2113" y="4929"/>
                  </a:lnTo>
                  <a:lnTo>
                    <a:pt x="3051" y="4929"/>
                  </a:lnTo>
                  <a:lnTo>
                    <a:pt x="3051" y="3051"/>
                  </a:lnTo>
                  <a:lnTo>
                    <a:pt x="2113" y="3051"/>
                  </a:lnTo>
                  <a:close/>
                  <a:moveTo>
                    <a:pt x="3522" y="468"/>
                  </a:moveTo>
                  <a:lnTo>
                    <a:pt x="3522" y="890"/>
                  </a:lnTo>
                  <a:lnTo>
                    <a:pt x="3990" y="1359"/>
                  </a:lnTo>
                  <a:lnTo>
                    <a:pt x="3990" y="468"/>
                  </a:lnTo>
                  <a:lnTo>
                    <a:pt x="3522" y="468"/>
                  </a:lnTo>
                  <a:close/>
                  <a:moveTo>
                    <a:pt x="2583" y="284"/>
                  </a:moveTo>
                  <a:lnTo>
                    <a:pt x="939" y="1926"/>
                  </a:lnTo>
                  <a:lnTo>
                    <a:pt x="939" y="4460"/>
                  </a:lnTo>
                  <a:lnTo>
                    <a:pt x="1878" y="4460"/>
                  </a:lnTo>
                  <a:lnTo>
                    <a:pt x="1878" y="2934"/>
                  </a:lnTo>
                  <a:lnTo>
                    <a:pt x="1882" y="2902"/>
                  </a:lnTo>
                  <a:lnTo>
                    <a:pt x="1895" y="2874"/>
                  </a:lnTo>
                  <a:lnTo>
                    <a:pt x="1912" y="2851"/>
                  </a:lnTo>
                  <a:lnTo>
                    <a:pt x="1936" y="2832"/>
                  </a:lnTo>
                  <a:lnTo>
                    <a:pt x="1964" y="2821"/>
                  </a:lnTo>
                  <a:lnTo>
                    <a:pt x="1995" y="2816"/>
                  </a:lnTo>
                  <a:lnTo>
                    <a:pt x="3169" y="2816"/>
                  </a:lnTo>
                  <a:lnTo>
                    <a:pt x="3200" y="2821"/>
                  </a:lnTo>
                  <a:lnTo>
                    <a:pt x="3229" y="2832"/>
                  </a:lnTo>
                  <a:lnTo>
                    <a:pt x="3252" y="2851"/>
                  </a:lnTo>
                  <a:lnTo>
                    <a:pt x="3271" y="2874"/>
                  </a:lnTo>
                  <a:lnTo>
                    <a:pt x="3282" y="2902"/>
                  </a:lnTo>
                  <a:lnTo>
                    <a:pt x="3287" y="2934"/>
                  </a:lnTo>
                  <a:lnTo>
                    <a:pt x="3287" y="4460"/>
                  </a:lnTo>
                  <a:lnTo>
                    <a:pt x="4225" y="4460"/>
                  </a:lnTo>
                  <a:lnTo>
                    <a:pt x="4225" y="1926"/>
                  </a:lnTo>
                  <a:lnTo>
                    <a:pt x="2583" y="284"/>
                  </a:lnTo>
                  <a:close/>
                  <a:moveTo>
                    <a:pt x="2583" y="0"/>
                  </a:moveTo>
                  <a:lnTo>
                    <a:pt x="2614" y="3"/>
                  </a:lnTo>
                  <a:lnTo>
                    <a:pt x="2641" y="16"/>
                  </a:lnTo>
                  <a:lnTo>
                    <a:pt x="2666" y="34"/>
                  </a:lnTo>
                  <a:lnTo>
                    <a:pt x="3287" y="655"/>
                  </a:lnTo>
                  <a:lnTo>
                    <a:pt x="3287" y="351"/>
                  </a:lnTo>
                  <a:lnTo>
                    <a:pt x="3291" y="321"/>
                  </a:lnTo>
                  <a:lnTo>
                    <a:pt x="3302" y="293"/>
                  </a:lnTo>
                  <a:lnTo>
                    <a:pt x="3321" y="268"/>
                  </a:lnTo>
                  <a:lnTo>
                    <a:pt x="3345" y="251"/>
                  </a:lnTo>
                  <a:lnTo>
                    <a:pt x="3373" y="238"/>
                  </a:lnTo>
                  <a:lnTo>
                    <a:pt x="3404" y="235"/>
                  </a:lnTo>
                  <a:lnTo>
                    <a:pt x="4108" y="235"/>
                  </a:lnTo>
                  <a:lnTo>
                    <a:pt x="4139" y="238"/>
                  </a:lnTo>
                  <a:lnTo>
                    <a:pt x="4167" y="251"/>
                  </a:lnTo>
                  <a:lnTo>
                    <a:pt x="4191" y="268"/>
                  </a:lnTo>
                  <a:lnTo>
                    <a:pt x="4210" y="293"/>
                  </a:lnTo>
                  <a:lnTo>
                    <a:pt x="4221" y="321"/>
                  </a:lnTo>
                  <a:lnTo>
                    <a:pt x="4225" y="351"/>
                  </a:lnTo>
                  <a:lnTo>
                    <a:pt x="4225" y="1594"/>
                  </a:lnTo>
                  <a:lnTo>
                    <a:pt x="5130" y="2498"/>
                  </a:lnTo>
                  <a:lnTo>
                    <a:pt x="5148" y="2523"/>
                  </a:lnTo>
                  <a:lnTo>
                    <a:pt x="5161" y="2550"/>
                  </a:lnTo>
                  <a:lnTo>
                    <a:pt x="5164" y="2581"/>
                  </a:lnTo>
                  <a:lnTo>
                    <a:pt x="5161" y="2612"/>
                  </a:lnTo>
                  <a:lnTo>
                    <a:pt x="5148" y="2641"/>
                  </a:lnTo>
                  <a:lnTo>
                    <a:pt x="5130" y="2664"/>
                  </a:lnTo>
                  <a:lnTo>
                    <a:pt x="5106" y="2683"/>
                  </a:lnTo>
                  <a:lnTo>
                    <a:pt x="5078" y="2696"/>
                  </a:lnTo>
                  <a:lnTo>
                    <a:pt x="5047" y="2699"/>
                  </a:lnTo>
                  <a:lnTo>
                    <a:pt x="5015" y="2696"/>
                  </a:lnTo>
                  <a:lnTo>
                    <a:pt x="4989" y="2683"/>
                  </a:lnTo>
                  <a:lnTo>
                    <a:pt x="4964" y="2664"/>
                  </a:lnTo>
                  <a:lnTo>
                    <a:pt x="4460" y="2161"/>
                  </a:lnTo>
                  <a:lnTo>
                    <a:pt x="4460" y="5046"/>
                  </a:lnTo>
                  <a:lnTo>
                    <a:pt x="4456" y="5078"/>
                  </a:lnTo>
                  <a:lnTo>
                    <a:pt x="4445" y="5106"/>
                  </a:lnTo>
                  <a:lnTo>
                    <a:pt x="4426" y="5130"/>
                  </a:lnTo>
                  <a:lnTo>
                    <a:pt x="4402" y="5148"/>
                  </a:lnTo>
                  <a:lnTo>
                    <a:pt x="4374" y="5159"/>
                  </a:lnTo>
                  <a:lnTo>
                    <a:pt x="4343" y="5164"/>
                  </a:lnTo>
                  <a:lnTo>
                    <a:pt x="821" y="5164"/>
                  </a:lnTo>
                  <a:lnTo>
                    <a:pt x="790" y="5159"/>
                  </a:lnTo>
                  <a:lnTo>
                    <a:pt x="762" y="5148"/>
                  </a:lnTo>
                  <a:lnTo>
                    <a:pt x="738" y="5130"/>
                  </a:lnTo>
                  <a:lnTo>
                    <a:pt x="721" y="5106"/>
                  </a:lnTo>
                  <a:lnTo>
                    <a:pt x="708" y="5078"/>
                  </a:lnTo>
                  <a:lnTo>
                    <a:pt x="704" y="5046"/>
                  </a:lnTo>
                  <a:lnTo>
                    <a:pt x="704" y="2161"/>
                  </a:lnTo>
                  <a:lnTo>
                    <a:pt x="201" y="2664"/>
                  </a:lnTo>
                  <a:lnTo>
                    <a:pt x="177" y="2683"/>
                  </a:lnTo>
                  <a:lnTo>
                    <a:pt x="149" y="2696"/>
                  </a:lnTo>
                  <a:lnTo>
                    <a:pt x="118" y="2699"/>
                  </a:lnTo>
                  <a:lnTo>
                    <a:pt x="86" y="2696"/>
                  </a:lnTo>
                  <a:lnTo>
                    <a:pt x="58" y="2683"/>
                  </a:lnTo>
                  <a:lnTo>
                    <a:pt x="34" y="2664"/>
                  </a:lnTo>
                  <a:lnTo>
                    <a:pt x="16" y="2641"/>
                  </a:lnTo>
                  <a:lnTo>
                    <a:pt x="5" y="2612"/>
                  </a:lnTo>
                  <a:lnTo>
                    <a:pt x="0" y="2581"/>
                  </a:lnTo>
                  <a:lnTo>
                    <a:pt x="5" y="2550"/>
                  </a:lnTo>
                  <a:lnTo>
                    <a:pt x="16" y="2523"/>
                  </a:lnTo>
                  <a:lnTo>
                    <a:pt x="34" y="2498"/>
                  </a:lnTo>
                  <a:lnTo>
                    <a:pt x="2500" y="34"/>
                  </a:lnTo>
                  <a:lnTo>
                    <a:pt x="2523" y="16"/>
                  </a:lnTo>
                  <a:lnTo>
                    <a:pt x="2552" y="3"/>
                  </a:lnTo>
                  <a:lnTo>
                    <a:pt x="25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 name="Freeform 5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3976" y="1714409"/>
              <a:ext cx="445380" cy="444960"/>
            </a:xfrm>
            <a:custGeom>
              <a:avLst/>
              <a:gdLst>
                <a:gd name="T0" fmla="*/ 551 w 1060"/>
                <a:gd name="T1" fmla="*/ 903 h 1059"/>
                <a:gd name="T2" fmla="*/ 505 w 1060"/>
                <a:gd name="T3" fmla="*/ 892 h 1059"/>
                <a:gd name="T4" fmla="*/ 722 w 1060"/>
                <a:gd name="T5" fmla="*/ 822 h 1059"/>
                <a:gd name="T6" fmla="*/ 710 w 1060"/>
                <a:gd name="T7" fmla="*/ 867 h 1059"/>
                <a:gd name="T8" fmla="*/ 699 w 1060"/>
                <a:gd name="T9" fmla="*/ 822 h 1059"/>
                <a:gd name="T10" fmla="*/ 373 w 1060"/>
                <a:gd name="T11" fmla="*/ 843 h 1059"/>
                <a:gd name="T12" fmla="*/ 328 w 1060"/>
                <a:gd name="T13" fmla="*/ 855 h 1059"/>
                <a:gd name="T14" fmla="*/ 217 w 1060"/>
                <a:gd name="T15" fmla="*/ 686 h 1059"/>
                <a:gd name="T16" fmla="*/ 229 w 1060"/>
                <a:gd name="T17" fmla="*/ 732 h 1059"/>
                <a:gd name="T18" fmla="*/ 196 w 1060"/>
                <a:gd name="T19" fmla="*/ 698 h 1059"/>
                <a:gd name="T20" fmla="*/ 864 w 1060"/>
                <a:gd name="T21" fmla="*/ 698 h 1059"/>
                <a:gd name="T22" fmla="*/ 831 w 1060"/>
                <a:gd name="T23" fmla="*/ 732 h 1059"/>
                <a:gd name="T24" fmla="*/ 843 w 1060"/>
                <a:gd name="T25" fmla="*/ 686 h 1059"/>
                <a:gd name="T26" fmla="*/ 912 w 1060"/>
                <a:gd name="T27" fmla="*/ 542 h 1059"/>
                <a:gd name="T28" fmla="*/ 866 w 1060"/>
                <a:gd name="T29" fmla="*/ 530 h 1059"/>
                <a:gd name="T30" fmla="*/ 180 w 1060"/>
                <a:gd name="T31" fmla="*/ 509 h 1059"/>
                <a:gd name="T32" fmla="*/ 169 w 1060"/>
                <a:gd name="T33" fmla="*/ 554 h 1059"/>
                <a:gd name="T34" fmla="*/ 155 w 1060"/>
                <a:gd name="T35" fmla="*/ 509 h 1059"/>
                <a:gd name="T36" fmla="*/ 485 w 1060"/>
                <a:gd name="T37" fmla="*/ 511 h 1059"/>
                <a:gd name="T38" fmla="*/ 530 w 1060"/>
                <a:gd name="T39" fmla="*/ 577 h 1059"/>
                <a:gd name="T40" fmla="*/ 574 w 1060"/>
                <a:gd name="T41" fmla="*/ 511 h 1059"/>
                <a:gd name="T42" fmla="*/ 854 w 1060"/>
                <a:gd name="T43" fmla="*/ 329 h 1059"/>
                <a:gd name="T44" fmla="*/ 843 w 1060"/>
                <a:gd name="T45" fmla="*/ 373 h 1059"/>
                <a:gd name="T46" fmla="*/ 831 w 1060"/>
                <a:gd name="T47" fmla="*/ 329 h 1059"/>
                <a:gd name="T48" fmla="*/ 241 w 1060"/>
                <a:gd name="T49" fmla="*/ 350 h 1059"/>
                <a:gd name="T50" fmla="*/ 196 w 1060"/>
                <a:gd name="T51" fmla="*/ 361 h 1059"/>
                <a:gd name="T52" fmla="*/ 349 w 1060"/>
                <a:gd name="T53" fmla="*/ 193 h 1059"/>
                <a:gd name="T54" fmla="*/ 361 w 1060"/>
                <a:gd name="T55" fmla="*/ 238 h 1059"/>
                <a:gd name="T56" fmla="*/ 328 w 1060"/>
                <a:gd name="T57" fmla="*/ 204 h 1059"/>
                <a:gd name="T58" fmla="*/ 731 w 1060"/>
                <a:gd name="T59" fmla="*/ 204 h 1059"/>
                <a:gd name="T60" fmla="*/ 699 w 1060"/>
                <a:gd name="T61" fmla="*/ 238 h 1059"/>
                <a:gd name="T62" fmla="*/ 710 w 1060"/>
                <a:gd name="T63" fmla="*/ 193 h 1059"/>
                <a:gd name="T64" fmla="*/ 553 w 1060"/>
                <a:gd name="T65" fmla="*/ 437 h 1059"/>
                <a:gd name="T66" fmla="*/ 746 w 1060"/>
                <a:gd name="T67" fmla="*/ 505 h 1059"/>
                <a:gd name="T68" fmla="*/ 759 w 1060"/>
                <a:gd name="T69" fmla="*/ 550 h 1059"/>
                <a:gd name="T70" fmla="*/ 578 w 1060"/>
                <a:gd name="T71" fmla="*/ 613 h 1059"/>
                <a:gd name="T72" fmla="*/ 462 w 1060"/>
                <a:gd name="T73" fmla="*/ 598 h 1059"/>
                <a:gd name="T74" fmla="*/ 446 w 1060"/>
                <a:gd name="T75" fmla="*/ 481 h 1059"/>
                <a:gd name="T76" fmla="*/ 509 w 1060"/>
                <a:gd name="T77" fmla="*/ 156 h 1059"/>
                <a:gd name="T78" fmla="*/ 411 w 1060"/>
                <a:gd name="T79" fmla="*/ 63 h 1059"/>
                <a:gd name="T80" fmla="*/ 170 w 1060"/>
                <a:gd name="T81" fmla="*/ 210 h 1059"/>
                <a:gd name="T82" fmla="*/ 52 w 1060"/>
                <a:gd name="T83" fmla="*/ 469 h 1059"/>
                <a:gd name="T84" fmla="*/ 104 w 1060"/>
                <a:gd name="T85" fmla="*/ 757 h 1059"/>
                <a:gd name="T86" fmla="*/ 303 w 1060"/>
                <a:gd name="T87" fmla="*/ 954 h 1059"/>
                <a:gd name="T88" fmla="*/ 590 w 1060"/>
                <a:gd name="T89" fmla="*/ 1008 h 1059"/>
                <a:gd name="T90" fmla="*/ 849 w 1060"/>
                <a:gd name="T91" fmla="*/ 890 h 1059"/>
                <a:gd name="T92" fmla="*/ 997 w 1060"/>
                <a:gd name="T93" fmla="*/ 648 h 1059"/>
                <a:gd name="T94" fmla="*/ 979 w 1060"/>
                <a:gd name="T95" fmla="*/ 356 h 1059"/>
                <a:gd name="T96" fmla="*/ 805 w 1060"/>
                <a:gd name="T97" fmla="*/ 135 h 1059"/>
                <a:gd name="T98" fmla="*/ 530 w 1060"/>
                <a:gd name="T99" fmla="*/ 49 h 1059"/>
                <a:gd name="T100" fmla="*/ 779 w 1060"/>
                <a:gd name="T101" fmla="*/ 62 h 1059"/>
                <a:gd name="T102" fmla="*/ 997 w 1060"/>
                <a:gd name="T103" fmla="*/ 280 h 1059"/>
                <a:gd name="T104" fmla="*/ 1055 w 1060"/>
                <a:gd name="T105" fmla="*/ 596 h 1059"/>
                <a:gd name="T106" fmla="*/ 925 w 1060"/>
                <a:gd name="T107" fmla="*/ 881 h 1059"/>
                <a:gd name="T108" fmla="*/ 659 w 1060"/>
                <a:gd name="T109" fmla="*/ 1043 h 1059"/>
                <a:gd name="T110" fmla="*/ 337 w 1060"/>
                <a:gd name="T111" fmla="*/ 1024 h 1059"/>
                <a:gd name="T112" fmla="*/ 94 w 1060"/>
                <a:gd name="T113" fmla="*/ 833 h 1059"/>
                <a:gd name="T114" fmla="*/ 0 w 1060"/>
                <a:gd name="T115" fmla="*/ 530 h 1059"/>
                <a:gd name="T116" fmla="*/ 94 w 1060"/>
                <a:gd name="T117" fmla="*/ 227 h 1059"/>
                <a:gd name="T118" fmla="*/ 337 w 1060"/>
                <a:gd name="T119" fmla="*/ 3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0" h="1059">
                  <a:moveTo>
                    <a:pt x="530" y="867"/>
                  </a:moveTo>
                  <a:lnTo>
                    <a:pt x="542" y="871"/>
                  </a:lnTo>
                  <a:lnTo>
                    <a:pt x="551" y="878"/>
                  </a:lnTo>
                  <a:lnTo>
                    <a:pt x="553" y="892"/>
                  </a:lnTo>
                  <a:lnTo>
                    <a:pt x="551" y="903"/>
                  </a:lnTo>
                  <a:lnTo>
                    <a:pt x="542" y="911"/>
                  </a:lnTo>
                  <a:lnTo>
                    <a:pt x="530" y="915"/>
                  </a:lnTo>
                  <a:lnTo>
                    <a:pt x="517" y="911"/>
                  </a:lnTo>
                  <a:lnTo>
                    <a:pt x="509" y="903"/>
                  </a:lnTo>
                  <a:lnTo>
                    <a:pt x="505" y="892"/>
                  </a:lnTo>
                  <a:lnTo>
                    <a:pt x="509" y="878"/>
                  </a:lnTo>
                  <a:lnTo>
                    <a:pt x="517" y="871"/>
                  </a:lnTo>
                  <a:lnTo>
                    <a:pt x="530" y="867"/>
                  </a:lnTo>
                  <a:close/>
                  <a:moveTo>
                    <a:pt x="710" y="818"/>
                  </a:moveTo>
                  <a:lnTo>
                    <a:pt x="722" y="822"/>
                  </a:lnTo>
                  <a:lnTo>
                    <a:pt x="731" y="830"/>
                  </a:lnTo>
                  <a:lnTo>
                    <a:pt x="734" y="843"/>
                  </a:lnTo>
                  <a:lnTo>
                    <a:pt x="731" y="855"/>
                  </a:lnTo>
                  <a:lnTo>
                    <a:pt x="722" y="864"/>
                  </a:lnTo>
                  <a:lnTo>
                    <a:pt x="710" y="867"/>
                  </a:lnTo>
                  <a:lnTo>
                    <a:pt x="699" y="864"/>
                  </a:lnTo>
                  <a:lnTo>
                    <a:pt x="690" y="855"/>
                  </a:lnTo>
                  <a:lnTo>
                    <a:pt x="686" y="843"/>
                  </a:lnTo>
                  <a:lnTo>
                    <a:pt x="690" y="831"/>
                  </a:lnTo>
                  <a:lnTo>
                    <a:pt x="699" y="822"/>
                  </a:lnTo>
                  <a:lnTo>
                    <a:pt x="710" y="818"/>
                  </a:lnTo>
                  <a:close/>
                  <a:moveTo>
                    <a:pt x="349" y="818"/>
                  </a:moveTo>
                  <a:lnTo>
                    <a:pt x="361" y="822"/>
                  </a:lnTo>
                  <a:lnTo>
                    <a:pt x="370" y="831"/>
                  </a:lnTo>
                  <a:lnTo>
                    <a:pt x="373" y="843"/>
                  </a:lnTo>
                  <a:lnTo>
                    <a:pt x="370" y="855"/>
                  </a:lnTo>
                  <a:lnTo>
                    <a:pt x="361" y="864"/>
                  </a:lnTo>
                  <a:lnTo>
                    <a:pt x="349" y="867"/>
                  </a:lnTo>
                  <a:lnTo>
                    <a:pt x="337" y="864"/>
                  </a:lnTo>
                  <a:lnTo>
                    <a:pt x="328" y="855"/>
                  </a:lnTo>
                  <a:lnTo>
                    <a:pt x="324" y="843"/>
                  </a:lnTo>
                  <a:lnTo>
                    <a:pt x="328" y="830"/>
                  </a:lnTo>
                  <a:lnTo>
                    <a:pt x="337" y="822"/>
                  </a:lnTo>
                  <a:lnTo>
                    <a:pt x="349" y="818"/>
                  </a:lnTo>
                  <a:close/>
                  <a:moveTo>
                    <a:pt x="217" y="686"/>
                  </a:moveTo>
                  <a:lnTo>
                    <a:pt x="229" y="690"/>
                  </a:lnTo>
                  <a:lnTo>
                    <a:pt x="238" y="698"/>
                  </a:lnTo>
                  <a:lnTo>
                    <a:pt x="241" y="711"/>
                  </a:lnTo>
                  <a:lnTo>
                    <a:pt x="238" y="723"/>
                  </a:lnTo>
                  <a:lnTo>
                    <a:pt x="229" y="732"/>
                  </a:lnTo>
                  <a:lnTo>
                    <a:pt x="217" y="734"/>
                  </a:lnTo>
                  <a:lnTo>
                    <a:pt x="205" y="732"/>
                  </a:lnTo>
                  <a:lnTo>
                    <a:pt x="196" y="723"/>
                  </a:lnTo>
                  <a:lnTo>
                    <a:pt x="192" y="711"/>
                  </a:lnTo>
                  <a:lnTo>
                    <a:pt x="196" y="698"/>
                  </a:lnTo>
                  <a:lnTo>
                    <a:pt x="205" y="690"/>
                  </a:lnTo>
                  <a:lnTo>
                    <a:pt x="217" y="686"/>
                  </a:lnTo>
                  <a:close/>
                  <a:moveTo>
                    <a:pt x="843" y="686"/>
                  </a:moveTo>
                  <a:lnTo>
                    <a:pt x="854" y="690"/>
                  </a:lnTo>
                  <a:lnTo>
                    <a:pt x="864" y="698"/>
                  </a:lnTo>
                  <a:lnTo>
                    <a:pt x="866" y="711"/>
                  </a:lnTo>
                  <a:lnTo>
                    <a:pt x="864" y="723"/>
                  </a:lnTo>
                  <a:lnTo>
                    <a:pt x="854" y="732"/>
                  </a:lnTo>
                  <a:lnTo>
                    <a:pt x="843" y="734"/>
                  </a:lnTo>
                  <a:lnTo>
                    <a:pt x="831" y="732"/>
                  </a:lnTo>
                  <a:lnTo>
                    <a:pt x="822" y="723"/>
                  </a:lnTo>
                  <a:lnTo>
                    <a:pt x="818" y="711"/>
                  </a:lnTo>
                  <a:lnTo>
                    <a:pt x="822" y="698"/>
                  </a:lnTo>
                  <a:lnTo>
                    <a:pt x="831" y="690"/>
                  </a:lnTo>
                  <a:lnTo>
                    <a:pt x="843" y="686"/>
                  </a:lnTo>
                  <a:close/>
                  <a:moveTo>
                    <a:pt x="891" y="505"/>
                  </a:moveTo>
                  <a:lnTo>
                    <a:pt x="903" y="509"/>
                  </a:lnTo>
                  <a:lnTo>
                    <a:pt x="912" y="517"/>
                  </a:lnTo>
                  <a:lnTo>
                    <a:pt x="915" y="530"/>
                  </a:lnTo>
                  <a:lnTo>
                    <a:pt x="912" y="542"/>
                  </a:lnTo>
                  <a:lnTo>
                    <a:pt x="903" y="550"/>
                  </a:lnTo>
                  <a:lnTo>
                    <a:pt x="891" y="554"/>
                  </a:lnTo>
                  <a:lnTo>
                    <a:pt x="878" y="550"/>
                  </a:lnTo>
                  <a:lnTo>
                    <a:pt x="870" y="542"/>
                  </a:lnTo>
                  <a:lnTo>
                    <a:pt x="866" y="530"/>
                  </a:lnTo>
                  <a:lnTo>
                    <a:pt x="870" y="517"/>
                  </a:lnTo>
                  <a:lnTo>
                    <a:pt x="878" y="509"/>
                  </a:lnTo>
                  <a:lnTo>
                    <a:pt x="891" y="505"/>
                  </a:lnTo>
                  <a:close/>
                  <a:moveTo>
                    <a:pt x="169" y="505"/>
                  </a:moveTo>
                  <a:lnTo>
                    <a:pt x="180" y="509"/>
                  </a:lnTo>
                  <a:lnTo>
                    <a:pt x="190" y="517"/>
                  </a:lnTo>
                  <a:lnTo>
                    <a:pt x="192" y="530"/>
                  </a:lnTo>
                  <a:lnTo>
                    <a:pt x="190" y="542"/>
                  </a:lnTo>
                  <a:lnTo>
                    <a:pt x="180" y="550"/>
                  </a:lnTo>
                  <a:lnTo>
                    <a:pt x="169" y="554"/>
                  </a:lnTo>
                  <a:lnTo>
                    <a:pt x="155" y="550"/>
                  </a:lnTo>
                  <a:lnTo>
                    <a:pt x="148" y="542"/>
                  </a:lnTo>
                  <a:lnTo>
                    <a:pt x="144" y="530"/>
                  </a:lnTo>
                  <a:lnTo>
                    <a:pt x="148" y="517"/>
                  </a:lnTo>
                  <a:lnTo>
                    <a:pt x="155" y="509"/>
                  </a:lnTo>
                  <a:lnTo>
                    <a:pt x="169" y="505"/>
                  </a:lnTo>
                  <a:close/>
                  <a:moveTo>
                    <a:pt x="530" y="482"/>
                  </a:moveTo>
                  <a:lnTo>
                    <a:pt x="510" y="486"/>
                  </a:lnTo>
                  <a:lnTo>
                    <a:pt x="496" y="496"/>
                  </a:lnTo>
                  <a:lnTo>
                    <a:pt x="485" y="511"/>
                  </a:lnTo>
                  <a:lnTo>
                    <a:pt x="481" y="530"/>
                  </a:lnTo>
                  <a:lnTo>
                    <a:pt x="485" y="549"/>
                  </a:lnTo>
                  <a:lnTo>
                    <a:pt x="496" y="564"/>
                  </a:lnTo>
                  <a:lnTo>
                    <a:pt x="510" y="575"/>
                  </a:lnTo>
                  <a:lnTo>
                    <a:pt x="530" y="577"/>
                  </a:lnTo>
                  <a:lnTo>
                    <a:pt x="548" y="575"/>
                  </a:lnTo>
                  <a:lnTo>
                    <a:pt x="564" y="564"/>
                  </a:lnTo>
                  <a:lnTo>
                    <a:pt x="574" y="549"/>
                  </a:lnTo>
                  <a:lnTo>
                    <a:pt x="578" y="530"/>
                  </a:lnTo>
                  <a:lnTo>
                    <a:pt x="574" y="511"/>
                  </a:lnTo>
                  <a:lnTo>
                    <a:pt x="564" y="496"/>
                  </a:lnTo>
                  <a:lnTo>
                    <a:pt x="548" y="486"/>
                  </a:lnTo>
                  <a:lnTo>
                    <a:pt x="530" y="482"/>
                  </a:lnTo>
                  <a:close/>
                  <a:moveTo>
                    <a:pt x="843" y="325"/>
                  </a:moveTo>
                  <a:lnTo>
                    <a:pt x="854" y="329"/>
                  </a:lnTo>
                  <a:lnTo>
                    <a:pt x="864" y="337"/>
                  </a:lnTo>
                  <a:lnTo>
                    <a:pt x="866" y="350"/>
                  </a:lnTo>
                  <a:lnTo>
                    <a:pt x="864" y="361"/>
                  </a:lnTo>
                  <a:lnTo>
                    <a:pt x="854" y="371"/>
                  </a:lnTo>
                  <a:lnTo>
                    <a:pt x="843" y="373"/>
                  </a:lnTo>
                  <a:lnTo>
                    <a:pt x="831" y="371"/>
                  </a:lnTo>
                  <a:lnTo>
                    <a:pt x="822" y="361"/>
                  </a:lnTo>
                  <a:lnTo>
                    <a:pt x="818" y="350"/>
                  </a:lnTo>
                  <a:lnTo>
                    <a:pt x="822" y="338"/>
                  </a:lnTo>
                  <a:lnTo>
                    <a:pt x="831" y="329"/>
                  </a:lnTo>
                  <a:lnTo>
                    <a:pt x="843" y="325"/>
                  </a:lnTo>
                  <a:close/>
                  <a:moveTo>
                    <a:pt x="217" y="325"/>
                  </a:moveTo>
                  <a:lnTo>
                    <a:pt x="229" y="329"/>
                  </a:lnTo>
                  <a:lnTo>
                    <a:pt x="238" y="338"/>
                  </a:lnTo>
                  <a:lnTo>
                    <a:pt x="241" y="350"/>
                  </a:lnTo>
                  <a:lnTo>
                    <a:pt x="238" y="361"/>
                  </a:lnTo>
                  <a:lnTo>
                    <a:pt x="229" y="371"/>
                  </a:lnTo>
                  <a:lnTo>
                    <a:pt x="217" y="373"/>
                  </a:lnTo>
                  <a:lnTo>
                    <a:pt x="205" y="371"/>
                  </a:lnTo>
                  <a:lnTo>
                    <a:pt x="196" y="361"/>
                  </a:lnTo>
                  <a:lnTo>
                    <a:pt x="192" y="350"/>
                  </a:lnTo>
                  <a:lnTo>
                    <a:pt x="196" y="337"/>
                  </a:lnTo>
                  <a:lnTo>
                    <a:pt x="205" y="329"/>
                  </a:lnTo>
                  <a:lnTo>
                    <a:pt x="217" y="325"/>
                  </a:lnTo>
                  <a:close/>
                  <a:moveTo>
                    <a:pt x="349" y="193"/>
                  </a:moveTo>
                  <a:lnTo>
                    <a:pt x="361" y="196"/>
                  </a:lnTo>
                  <a:lnTo>
                    <a:pt x="370" y="204"/>
                  </a:lnTo>
                  <a:lnTo>
                    <a:pt x="373" y="217"/>
                  </a:lnTo>
                  <a:lnTo>
                    <a:pt x="370" y="229"/>
                  </a:lnTo>
                  <a:lnTo>
                    <a:pt x="361" y="238"/>
                  </a:lnTo>
                  <a:lnTo>
                    <a:pt x="349" y="241"/>
                  </a:lnTo>
                  <a:lnTo>
                    <a:pt x="337" y="238"/>
                  </a:lnTo>
                  <a:lnTo>
                    <a:pt x="328" y="229"/>
                  </a:lnTo>
                  <a:lnTo>
                    <a:pt x="324" y="217"/>
                  </a:lnTo>
                  <a:lnTo>
                    <a:pt x="328" y="204"/>
                  </a:lnTo>
                  <a:lnTo>
                    <a:pt x="337" y="196"/>
                  </a:lnTo>
                  <a:lnTo>
                    <a:pt x="349" y="193"/>
                  </a:lnTo>
                  <a:close/>
                  <a:moveTo>
                    <a:pt x="710" y="193"/>
                  </a:moveTo>
                  <a:lnTo>
                    <a:pt x="722" y="196"/>
                  </a:lnTo>
                  <a:lnTo>
                    <a:pt x="731" y="204"/>
                  </a:lnTo>
                  <a:lnTo>
                    <a:pt x="734" y="217"/>
                  </a:lnTo>
                  <a:lnTo>
                    <a:pt x="731" y="229"/>
                  </a:lnTo>
                  <a:lnTo>
                    <a:pt x="722" y="238"/>
                  </a:lnTo>
                  <a:lnTo>
                    <a:pt x="710" y="241"/>
                  </a:lnTo>
                  <a:lnTo>
                    <a:pt x="699" y="238"/>
                  </a:lnTo>
                  <a:lnTo>
                    <a:pt x="690" y="229"/>
                  </a:lnTo>
                  <a:lnTo>
                    <a:pt x="686" y="217"/>
                  </a:lnTo>
                  <a:lnTo>
                    <a:pt x="690" y="204"/>
                  </a:lnTo>
                  <a:lnTo>
                    <a:pt x="699" y="196"/>
                  </a:lnTo>
                  <a:lnTo>
                    <a:pt x="710" y="193"/>
                  </a:lnTo>
                  <a:close/>
                  <a:moveTo>
                    <a:pt x="530" y="144"/>
                  </a:moveTo>
                  <a:lnTo>
                    <a:pt x="542" y="148"/>
                  </a:lnTo>
                  <a:lnTo>
                    <a:pt x="551" y="156"/>
                  </a:lnTo>
                  <a:lnTo>
                    <a:pt x="553" y="169"/>
                  </a:lnTo>
                  <a:lnTo>
                    <a:pt x="553" y="437"/>
                  </a:lnTo>
                  <a:lnTo>
                    <a:pt x="577" y="446"/>
                  </a:lnTo>
                  <a:lnTo>
                    <a:pt x="598" y="462"/>
                  </a:lnTo>
                  <a:lnTo>
                    <a:pt x="612" y="482"/>
                  </a:lnTo>
                  <a:lnTo>
                    <a:pt x="623" y="505"/>
                  </a:lnTo>
                  <a:lnTo>
                    <a:pt x="746" y="505"/>
                  </a:lnTo>
                  <a:lnTo>
                    <a:pt x="759" y="509"/>
                  </a:lnTo>
                  <a:lnTo>
                    <a:pt x="767" y="517"/>
                  </a:lnTo>
                  <a:lnTo>
                    <a:pt x="771" y="530"/>
                  </a:lnTo>
                  <a:lnTo>
                    <a:pt x="767" y="542"/>
                  </a:lnTo>
                  <a:lnTo>
                    <a:pt x="759" y="550"/>
                  </a:lnTo>
                  <a:lnTo>
                    <a:pt x="746" y="554"/>
                  </a:lnTo>
                  <a:lnTo>
                    <a:pt x="623" y="554"/>
                  </a:lnTo>
                  <a:lnTo>
                    <a:pt x="614" y="577"/>
                  </a:lnTo>
                  <a:lnTo>
                    <a:pt x="598" y="597"/>
                  </a:lnTo>
                  <a:lnTo>
                    <a:pt x="578" y="613"/>
                  </a:lnTo>
                  <a:lnTo>
                    <a:pt x="556" y="623"/>
                  </a:lnTo>
                  <a:lnTo>
                    <a:pt x="530" y="626"/>
                  </a:lnTo>
                  <a:lnTo>
                    <a:pt x="504" y="623"/>
                  </a:lnTo>
                  <a:lnTo>
                    <a:pt x="481" y="613"/>
                  </a:lnTo>
                  <a:lnTo>
                    <a:pt x="462" y="598"/>
                  </a:lnTo>
                  <a:lnTo>
                    <a:pt x="446" y="579"/>
                  </a:lnTo>
                  <a:lnTo>
                    <a:pt x="437" y="555"/>
                  </a:lnTo>
                  <a:lnTo>
                    <a:pt x="433" y="530"/>
                  </a:lnTo>
                  <a:lnTo>
                    <a:pt x="437" y="504"/>
                  </a:lnTo>
                  <a:lnTo>
                    <a:pt x="446" y="481"/>
                  </a:lnTo>
                  <a:lnTo>
                    <a:pt x="462" y="461"/>
                  </a:lnTo>
                  <a:lnTo>
                    <a:pt x="481" y="446"/>
                  </a:lnTo>
                  <a:lnTo>
                    <a:pt x="505" y="437"/>
                  </a:lnTo>
                  <a:lnTo>
                    <a:pt x="505" y="169"/>
                  </a:lnTo>
                  <a:lnTo>
                    <a:pt x="509" y="156"/>
                  </a:lnTo>
                  <a:lnTo>
                    <a:pt x="517" y="148"/>
                  </a:lnTo>
                  <a:lnTo>
                    <a:pt x="530" y="144"/>
                  </a:lnTo>
                  <a:close/>
                  <a:moveTo>
                    <a:pt x="530" y="49"/>
                  </a:moveTo>
                  <a:lnTo>
                    <a:pt x="470" y="51"/>
                  </a:lnTo>
                  <a:lnTo>
                    <a:pt x="411" y="63"/>
                  </a:lnTo>
                  <a:lnTo>
                    <a:pt x="356" y="80"/>
                  </a:lnTo>
                  <a:lnTo>
                    <a:pt x="303" y="105"/>
                  </a:lnTo>
                  <a:lnTo>
                    <a:pt x="255" y="135"/>
                  </a:lnTo>
                  <a:lnTo>
                    <a:pt x="209" y="169"/>
                  </a:lnTo>
                  <a:lnTo>
                    <a:pt x="170" y="210"/>
                  </a:lnTo>
                  <a:lnTo>
                    <a:pt x="135" y="254"/>
                  </a:lnTo>
                  <a:lnTo>
                    <a:pt x="104" y="304"/>
                  </a:lnTo>
                  <a:lnTo>
                    <a:pt x="81" y="356"/>
                  </a:lnTo>
                  <a:lnTo>
                    <a:pt x="63" y="411"/>
                  </a:lnTo>
                  <a:lnTo>
                    <a:pt x="52" y="469"/>
                  </a:lnTo>
                  <a:lnTo>
                    <a:pt x="48" y="530"/>
                  </a:lnTo>
                  <a:lnTo>
                    <a:pt x="52" y="590"/>
                  </a:lnTo>
                  <a:lnTo>
                    <a:pt x="63" y="648"/>
                  </a:lnTo>
                  <a:lnTo>
                    <a:pt x="81" y="704"/>
                  </a:lnTo>
                  <a:lnTo>
                    <a:pt x="104" y="757"/>
                  </a:lnTo>
                  <a:lnTo>
                    <a:pt x="135" y="805"/>
                  </a:lnTo>
                  <a:lnTo>
                    <a:pt x="170" y="850"/>
                  </a:lnTo>
                  <a:lnTo>
                    <a:pt x="209" y="890"/>
                  </a:lnTo>
                  <a:lnTo>
                    <a:pt x="255" y="926"/>
                  </a:lnTo>
                  <a:lnTo>
                    <a:pt x="303" y="954"/>
                  </a:lnTo>
                  <a:lnTo>
                    <a:pt x="356" y="979"/>
                  </a:lnTo>
                  <a:lnTo>
                    <a:pt x="411" y="996"/>
                  </a:lnTo>
                  <a:lnTo>
                    <a:pt x="470" y="1008"/>
                  </a:lnTo>
                  <a:lnTo>
                    <a:pt x="530" y="1012"/>
                  </a:lnTo>
                  <a:lnTo>
                    <a:pt x="590" y="1008"/>
                  </a:lnTo>
                  <a:lnTo>
                    <a:pt x="648" y="996"/>
                  </a:lnTo>
                  <a:lnTo>
                    <a:pt x="704" y="979"/>
                  </a:lnTo>
                  <a:lnTo>
                    <a:pt x="756" y="954"/>
                  </a:lnTo>
                  <a:lnTo>
                    <a:pt x="805" y="926"/>
                  </a:lnTo>
                  <a:lnTo>
                    <a:pt x="849" y="890"/>
                  </a:lnTo>
                  <a:lnTo>
                    <a:pt x="890" y="850"/>
                  </a:lnTo>
                  <a:lnTo>
                    <a:pt x="925" y="805"/>
                  </a:lnTo>
                  <a:lnTo>
                    <a:pt x="955" y="757"/>
                  </a:lnTo>
                  <a:lnTo>
                    <a:pt x="979" y="704"/>
                  </a:lnTo>
                  <a:lnTo>
                    <a:pt x="997" y="648"/>
                  </a:lnTo>
                  <a:lnTo>
                    <a:pt x="1008" y="590"/>
                  </a:lnTo>
                  <a:lnTo>
                    <a:pt x="1012" y="530"/>
                  </a:lnTo>
                  <a:lnTo>
                    <a:pt x="1008" y="469"/>
                  </a:lnTo>
                  <a:lnTo>
                    <a:pt x="997" y="411"/>
                  </a:lnTo>
                  <a:lnTo>
                    <a:pt x="979" y="356"/>
                  </a:lnTo>
                  <a:lnTo>
                    <a:pt x="955" y="304"/>
                  </a:lnTo>
                  <a:lnTo>
                    <a:pt x="925" y="254"/>
                  </a:lnTo>
                  <a:lnTo>
                    <a:pt x="890" y="210"/>
                  </a:lnTo>
                  <a:lnTo>
                    <a:pt x="849" y="169"/>
                  </a:lnTo>
                  <a:lnTo>
                    <a:pt x="805" y="135"/>
                  </a:lnTo>
                  <a:lnTo>
                    <a:pt x="756" y="105"/>
                  </a:lnTo>
                  <a:lnTo>
                    <a:pt x="704" y="80"/>
                  </a:lnTo>
                  <a:lnTo>
                    <a:pt x="648" y="63"/>
                  </a:lnTo>
                  <a:lnTo>
                    <a:pt x="590" y="51"/>
                  </a:lnTo>
                  <a:lnTo>
                    <a:pt x="530" y="49"/>
                  </a:lnTo>
                  <a:close/>
                  <a:moveTo>
                    <a:pt x="530" y="0"/>
                  </a:moveTo>
                  <a:lnTo>
                    <a:pt x="597" y="4"/>
                  </a:lnTo>
                  <a:lnTo>
                    <a:pt x="659" y="16"/>
                  </a:lnTo>
                  <a:lnTo>
                    <a:pt x="721" y="35"/>
                  </a:lnTo>
                  <a:lnTo>
                    <a:pt x="779" y="62"/>
                  </a:lnTo>
                  <a:lnTo>
                    <a:pt x="832" y="94"/>
                  </a:lnTo>
                  <a:lnTo>
                    <a:pt x="882" y="134"/>
                  </a:lnTo>
                  <a:lnTo>
                    <a:pt x="925" y="178"/>
                  </a:lnTo>
                  <a:lnTo>
                    <a:pt x="964" y="227"/>
                  </a:lnTo>
                  <a:lnTo>
                    <a:pt x="997" y="280"/>
                  </a:lnTo>
                  <a:lnTo>
                    <a:pt x="1023" y="338"/>
                  </a:lnTo>
                  <a:lnTo>
                    <a:pt x="1043" y="399"/>
                  </a:lnTo>
                  <a:lnTo>
                    <a:pt x="1055" y="463"/>
                  </a:lnTo>
                  <a:lnTo>
                    <a:pt x="1060" y="530"/>
                  </a:lnTo>
                  <a:lnTo>
                    <a:pt x="1055" y="596"/>
                  </a:lnTo>
                  <a:lnTo>
                    <a:pt x="1043" y="660"/>
                  </a:lnTo>
                  <a:lnTo>
                    <a:pt x="1023" y="721"/>
                  </a:lnTo>
                  <a:lnTo>
                    <a:pt x="997" y="779"/>
                  </a:lnTo>
                  <a:lnTo>
                    <a:pt x="964" y="833"/>
                  </a:lnTo>
                  <a:lnTo>
                    <a:pt x="925" y="881"/>
                  </a:lnTo>
                  <a:lnTo>
                    <a:pt x="882" y="926"/>
                  </a:lnTo>
                  <a:lnTo>
                    <a:pt x="832" y="965"/>
                  </a:lnTo>
                  <a:lnTo>
                    <a:pt x="779" y="998"/>
                  </a:lnTo>
                  <a:lnTo>
                    <a:pt x="721" y="1024"/>
                  </a:lnTo>
                  <a:lnTo>
                    <a:pt x="659" y="1043"/>
                  </a:lnTo>
                  <a:lnTo>
                    <a:pt x="597" y="1055"/>
                  </a:lnTo>
                  <a:lnTo>
                    <a:pt x="530" y="1059"/>
                  </a:lnTo>
                  <a:lnTo>
                    <a:pt x="463" y="1055"/>
                  </a:lnTo>
                  <a:lnTo>
                    <a:pt x="399" y="1043"/>
                  </a:lnTo>
                  <a:lnTo>
                    <a:pt x="337" y="1024"/>
                  </a:lnTo>
                  <a:lnTo>
                    <a:pt x="280" y="998"/>
                  </a:lnTo>
                  <a:lnTo>
                    <a:pt x="226" y="965"/>
                  </a:lnTo>
                  <a:lnTo>
                    <a:pt x="178" y="926"/>
                  </a:lnTo>
                  <a:lnTo>
                    <a:pt x="133" y="881"/>
                  </a:lnTo>
                  <a:lnTo>
                    <a:pt x="94" y="833"/>
                  </a:lnTo>
                  <a:lnTo>
                    <a:pt x="61" y="779"/>
                  </a:lnTo>
                  <a:lnTo>
                    <a:pt x="35" y="721"/>
                  </a:lnTo>
                  <a:lnTo>
                    <a:pt x="15" y="660"/>
                  </a:lnTo>
                  <a:lnTo>
                    <a:pt x="4" y="596"/>
                  </a:lnTo>
                  <a:lnTo>
                    <a:pt x="0" y="530"/>
                  </a:lnTo>
                  <a:lnTo>
                    <a:pt x="4" y="463"/>
                  </a:lnTo>
                  <a:lnTo>
                    <a:pt x="15" y="399"/>
                  </a:lnTo>
                  <a:lnTo>
                    <a:pt x="35" y="338"/>
                  </a:lnTo>
                  <a:lnTo>
                    <a:pt x="61" y="280"/>
                  </a:lnTo>
                  <a:lnTo>
                    <a:pt x="94" y="227"/>
                  </a:lnTo>
                  <a:lnTo>
                    <a:pt x="133" y="178"/>
                  </a:lnTo>
                  <a:lnTo>
                    <a:pt x="178" y="134"/>
                  </a:lnTo>
                  <a:lnTo>
                    <a:pt x="226" y="94"/>
                  </a:lnTo>
                  <a:lnTo>
                    <a:pt x="280" y="62"/>
                  </a:lnTo>
                  <a:lnTo>
                    <a:pt x="337" y="35"/>
                  </a:lnTo>
                  <a:lnTo>
                    <a:pt x="399"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 name="Freeform 5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8650" y="1714409"/>
              <a:ext cx="445380" cy="444960"/>
            </a:xfrm>
            <a:custGeom>
              <a:avLst/>
              <a:gdLst>
                <a:gd name="T0" fmla="*/ 481 w 1060"/>
                <a:gd name="T1" fmla="*/ 530 h 1059"/>
                <a:gd name="T2" fmla="*/ 549 w 1060"/>
                <a:gd name="T3" fmla="*/ 575 h 1059"/>
                <a:gd name="T4" fmla="*/ 564 w 1060"/>
                <a:gd name="T5" fmla="*/ 496 h 1059"/>
                <a:gd name="T6" fmla="*/ 551 w 1060"/>
                <a:gd name="T7" fmla="*/ 253 h 1059"/>
                <a:gd name="T8" fmla="*/ 614 w 1060"/>
                <a:gd name="T9" fmla="*/ 482 h 1059"/>
                <a:gd name="T10" fmla="*/ 722 w 1060"/>
                <a:gd name="T11" fmla="*/ 530 h 1059"/>
                <a:gd name="T12" fmla="*/ 614 w 1060"/>
                <a:gd name="T13" fmla="*/ 578 h 1059"/>
                <a:gd name="T14" fmla="*/ 505 w 1060"/>
                <a:gd name="T15" fmla="*/ 623 h 1059"/>
                <a:gd name="T16" fmla="*/ 434 w 1060"/>
                <a:gd name="T17" fmla="*/ 530 h 1059"/>
                <a:gd name="T18" fmla="*/ 506 w 1060"/>
                <a:gd name="T19" fmla="*/ 437 h 1059"/>
                <a:gd name="T20" fmla="*/ 530 w 1060"/>
                <a:gd name="T21" fmla="*/ 144 h 1059"/>
                <a:gd name="T22" fmla="*/ 294 w 1060"/>
                <a:gd name="T23" fmla="*/ 225 h 1059"/>
                <a:gd name="T24" fmla="*/ 158 w 1060"/>
                <a:gd name="T25" fmla="*/ 427 h 1059"/>
                <a:gd name="T26" fmla="*/ 175 w 1060"/>
                <a:gd name="T27" fmla="*/ 680 h 1059"/>
                <a:gd name="T28" fmla="*/ 336 w 1060"/>
                <a:gd name="T29" fmla="*/ 863 h 1059"/>
                <a:gd name="T30" fmla="*/ 582 w 1060"/>
                <a:gd name="T31" fmla="*/ 911 h 1059"/>
                <a:gd name="T32" fmla="*/ 802 w 1060"/>
                <a:gd name="T33" fmla="*/ 803 h 1059"/>
                <a:gd name="T34" fmla="*/ 912 w 1060"/>
                <a:gd name="T35" fmla="*/ 583 h 1059"/>
                <a:gd name="T36" fmla="*/ 862 w 1060"/>
                <a:gd name="T37" fmla="*/ 335 h 1059"/>
                <a:gd name="T38" fmla="*/ 680 w 1060"/>
                <a:gd name="T39" fmla="*/ 174 h 1059"/>
                <a:gd name="T40" fmla="*/ 589 w 1060"/>
                <a:gd name="T41" fmla="*/ 100 h 1059"/>
                <a:gd name="T42" fmla="*/ 836 w 1060"/>
                <a:gd name="T43" fmla="*/ 223 h 1059"/>
                <a:gd name="T44" fmla="*/ 959 w 1060"/>
                <a:gd name="T45" fmla="*/ 472 h 1059"/>
                <a:gd name="T46" fmla="*/ 904 w 1060"/>
                <a:gd name="T47" fmla="*/ 749 h 1059"/>
                <a:gd name="T48" fmla="*/ 699 w 1060"/>
                <a:gd name="T49" fmla="*/ 930 h 1059"/>
                <a:gd name="T50" fmla="*/ 415 w 1060"/>
                <a:gd name="T51" fmla="*/ 948 h 1059"/>
                <a:gd name="T52" fmla="*/ 187 w 1060"/>
                <a:gd name="T53" fmla="*/ 795 h 1059"/>
                <a:gd name="T54" fmla="*/ 97 w 1060"/>
                <a:gd name="T55" fmla="*/ 530 h 1059"/>
                <a:gd name="T56" fmla="*/ 187 w 1060"/>
                <a:gd name="T57" fmla="*/ 265 h 1059"/>
                <a:gd name="T58" fmla="*/ 415 w 1060"/>
                <a:gd name="T59" fmla="*/ 112 h 1059"/>
                <a:gd name="T60" fmla="*/ 412 w 1060"/>
                <a:gd name="T61" fmla="*/ 63 h 1059"/>
                <a:gd name="T62" fmla="*/ 170 w 1060"/>
                <a:gd name="T63" fmla="*/ 210 h 1059"/>
                <a:gd name="T64" fmla="*/ 52 w 1060"/>
                <a:gd name="T65" fmla="*/ 469 h 1059"/>
                <a:gd name="T66" fmla="*/ 104 w 1060"/>
                <a:gd name="T67" fmla="*/ 757 h 1059"/>
                <a:gd name="T68" fmla="*/ 303 w 1060"/>
                <a:gd name="T69" fmla="*/ 956 h 1059"/>
                <a:gd name="T70" fmla="*/ 590 w 1060"/>
                <a:gd name="T71" fmla="*/ 1008 h 1059"/>
                <a:gd name="T72" fmla="*/ 851 w 1060"/>
                <a:gd name="T73" fmla="*/ 890 h 1059"/>
                <a:gd name="T74" fmla="*/ 997 w 1060"/>
                <a:gd name="T75" fmla="*/ 648 h 1059"/>
                <a:gd name="T76" fmla="*/ 979 w 1060"/>
                <a:gd name="T77" fmla="*/ 356 h 1059"/>
                <a:gd name="T78" fmla="*/ 805 w 1060"/>
                <a:gd name="T79" fmla="*/ 135 h 1059"/>
                <a:gd name="T80" fmla="*/ 530 w 1060"/>
                <a:gd name="T81" fmla="*/ 49 h 1059"/>
                <a:gd name="T82" fmla="*/ 780 w 1060"/>
                <a:gd name="T83" fmla="*/ 62 h 1059"/>
                <a:gd name="T84" fmla="*/ 998 w 1060"/>
                <a:gd name="T85" fmla="*/ 280 h 1059"/>
                <a:gd name="T86" fmla="*/ 1056 w 1060"/>
                <a:gd name="T87" fmla="*/ 596 h 1059"/>
                <a:gd name="T88" fmla="*/ 926 w 1060"/>
                <a:gd name="T89" fmla="*/ 881 h 1059"/>
                <a:gd name="T90" fmla="*/ 661 w 1060"/>
                <a:gd name="T91" fmla="*/ 1044 h 1059"/>
                <a:gd name="T92" fmla="*/ 339 w 1060"/>
                <a:gd name="T93" fmla="*/ 1024 h 1059"/>
                <a:gd name="T94" fmla="*/ 95 w 1060"/>
                <a:gd name="T95" fmla="*/ 833 h 1059"/>
                <a:gd name="T96" fmla="*/ 0 w 1060"/>
                <a:gd name="T97" fmla="*/ 530 h 1059"/>
                <a:gd name="T98" fmla="*/ 95 w 1060"/>
                <a:gd name="T99" fmla="*/ 227 h 1059"/>
                <a:gd name="T100" fmla="*/ 339 w 1060"/>
                <a:gd name="T101" fmla="*/ 36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0" h="1059">
                  <a:moveTo>
                    <a:pt x="530" y="482"/>
                  </a:moveTo>
                  <a:lnTo>
                    <a:pt x="512" y="486"/>
                  </a:lnTo>
                  <a:lnTo>
                    <a:pt x="496" y="496"/>
                  </a:lnTo>
                  <a:lnTo>
                    <a:pt x="485" y="511"/>
                  </a:lnTo>
                  <a:lnTo>
                    <a:pt x="481" y="530"/>
                  </a:lnTo>
                  <a:lnTo>
                    <a:pt x="485" y="549"/>
                  </a:lnTo>
                  <a:lnTo>
                    <a:pt x="496" y="564"/>
                  </a:lnTo>
                  <a:lnTo>
                    <a:pt x="512" y="575"/>
                  </a:lnTo>
                  <a:lnTo>
                    <a:pt x="530" y="578"/>
                  </a:lnTo>
                  <a:lnTo>
                    <a:pt x="549" y="575"/>
                  </a:lnTo>
                  <a:lnTo>
                    <a:pt x="564" y="564"/>
                  </a:lnTo>
                  <a:lnTo>
                    <a:pt x="574" y="549"/>
                  </a:lnTo>
                  <a:lnTo>
                    <a:pt x="578" y="530"/>
                  </a:lnTo>
                  <a:lnTo>
                    <a:pt x="574" y="511"/>
                  </a:lnTo>
                  <a:lnTo>
                    <a:pt x="564" y="496"/>
                  </a:lnTo>
                  <a:lnTo>
                    <a:pt x="549" y="486"/>
                  </a:lnTo>
                  <a:lnTo>
                    <a:pt x="530" y="482"/>
                  </a:lnTo>
                  <a:close/>
                  <a:moveTo>
                    <a:pt x="530" y="241"/>
                  </a:moveTo>
                  <a:lnTo>
                    <a:pt x="543" y="244"/>
                  </a:lnTo>
                  <a:lnTo>
                    <a:pt x="551" y="253"/>
                  </a:lnTo>
                  <a:lnTo>
                    <a:pt x="555" y="265"/>
                  </a:lnTo>
                  <a:lnTo>
                    <a:pt x="555" y="437"/>
                  </a:lnTo>
                  <a:lnTo>
                    <a:pt x="578" y="447"/>
                  </a:lnTo>
                  <a:lnTo>
                    <a:pt x="598" y="462"/>
                  </a:lnTo>
                  <a:lnTo>
                    <a:pt x="614" y="482"/>
                  </a:lnTo>
                  <a:lnTo>
                    <a:pt x="623" y="506"/>
                  </a:lnTo>
                  <a:lnTo>
                    <a:pt x="699" y="506"/>
                  </a:lnTo>
                  <a:lnTo>
                    <a:pt x="710" y="509"/>
                  </a:lnTo>
                  <a:lnTo>
                    <a:pt x="720" y="517"/>
                  </a:lnTo>
                  <a:lnTo>
                    <a:pt x="722" y="530"/>
                  </a:lnTo>
                  <a:lnTo>
                    <a:pt x="720" y="542"/>
                  </a:lnTo>
                  <a:lnTo>
                    <a:pt x="710" y="551"/>
                  </a:lnTo>
                  <a:lnTo>
                    <a:pt x="699" y="554"/>
                  </a:lnTo>
                  <a:lnTo>
                    <a:pt x="623" y="554"/>
                  </a:lnTo>
                  <a:lnTo>
                    <a:pt x="614" y="578"/>
                  </a:lnTo>
                  <a:lnTo>
                    <a:pt x="599" y="597"/>
                  </a:lnTo>
                  <a:lnTo>
                    <a:pt x="580" y="613"/>
                  </a:lnTo>
                  <a:lnTo>
                    <a:pt x="556" y="623"/>
                  </a:lnTo>
                  <a:lnTo>
                    <a:pt x="530" y="626"/>
                  </a:lnTo>
                  <a:lnTo>
                    <a:pt x="505" y="623"/>
                  </a:lnTo>
                  <a:lnTo>
                    <a:pt x="481" y="613"/>
                  </a:lnTo>
                  <a:lnTo>
                    <a:pt x="462" y="598"/>
                  </a:lnTo>
                  <a:lnTo>
                    <a:pt x="447" y="579"/>
                  </a:lnTo>
                  <a:lnTo>
                    <a:pt x="437" y="555"/>
                  </a:lnTo>
                  <a:lnTo>
                    <a:pt x="434" y="530"/>
                  </a:lnTo>
                  <a:lnTo>
                    <a:pt x="437" y="504"/>
                  </a:lnTo>
                  <a:lnTo>
                    <a:pt x="447" y="481"/>
                  </a:lnTo>
                  <a:lnTo>
                    <a:pt x="463" y="461"/>
                  </a:lnTo>
                  <a:lnTo>
                    <a:pt x="483" y="447"/>
                  </a:lnTo>
                  <a:lnTo>
                    <a:pt x="506" y="437"/>
                  </a:lnTo>
                  <a:lnTo>
                    <a:pt x="506" y="265"/>
                  </a:lnTo>
                  <a:lnTo>
                    <a:pt x="509" y="253"/>
                  </a:lnTo>
                  <a:lnTo>
                    <a:pt x="518" y="244"/>
                  </a:lnTo>
                  <a:lnTo>
                    <a:pt x="530" y="241"/>
                  </a:lnTo>
                  <a:close/>
                  <a:moveTo>
                    <a:pt x="530" y="144"/>
                  </a:moveTo>
                  <a:lnTo>
                    <a:pt x="477" y="148"/>
                  </a:lnTo>
                  <a:lnTo>
                    <a:pt x="428" y="159"/>
                  </a:lnTo>
                  <a:lnTo>
                    <a:pt x="381" y="174"/>
                  </a:lnTo>
                  <a:lnTo>
                    <a:pt x="336" y="197"/>
                  </a:lnTo>
                  <a:lnTo>
                    <a:pt x="294" y="225"/>
                  </a:lnTo>
                  <a:lnTo>
                    <a:pt x="258" y="257"/>
                  </a:lnTo>
                  <a:lnTo>
                    <a:pt x="225" y="295"/>
                  </a:lnTo>
                  <a:lnTo>
                    <a:pt x="197" y="335"/>
                  </a:lnTo>
                  <a:lnTo>
                    <a:pt x="175" y="380"/>
                  </a:lnTo>
                  <a:lnTo>
                    <a:pt x="158" y="427"/>
                  </a:lnTo>
                  <a:lnTo>
                    <a:pt x="149" y="478"/>
                  </a:lnTo>
                  <a:lnTo>
                    <a:pt x="145" y="530"/>
                  </a:lnTo>
                  <a:lnTo>
                    <a:pt x="149" y="583"/>
                  </a:lnTo>
                  <a:lnTo>
                    <a:pt x="158" y="633"/>
                  </a:lnTo>
                  <a:lnTo>
                    <a:pt x="175" y="680"/>
                  </a:lnTo>
                  <a:lnTo>
                    <a:pt x="197" y="724"/>
                  </a:lnTo>
                  <a:lnTo>
                    <a:pt x="225" y="766"/>
                  </a:lnTo>
                  <a:lnTo>
                    <a:pt x="258" y="803"/>
                  </a:lnTo>
                  <a:lnTo>
                    <a:pt x="294" y="835"/>
                  </a:lnTo>
                  <a:lnTo>
                    <a:pt x="336" y="863"/>
                  </a:lnTo>
                  <a:lnTo>
                    <a:pt x="381" y="885"/>
                  </a:lnTo>
                  <a:lnTo>
                    <a:pt x="428" y="902"/>
                  </a:lnTo>
                  <a:lnTo>
                    <a:pt x="477" y="911"/>
                  </a:lnTo>
                  <a:lnTo>
                    <a:pt x="530" y="915"/>
                  </a:lnTo>
                  <a:lnTo>
                    <a:pt x="582" y="911"/>
                  </a:lnTo>
                  <a:lnTo>
                    <a:pt x="633" y="902"/>
                  </a:lnTo>
                  <a:lnTo>
                    <a:pt x="680" y="885"/>
                  </a:lnTo>
                  <a:lnTo>
                    <a:pt x="725" y="863"/>
                  </a:lnTo>
                  <a:lnTo>
                    <a:pt x="765" y="835"/>
                  </a:lnTo>
                  <a:lnTo>
                    <a:pt x="802" y="803"/>
                  </a:lnTo>
                  <a:lnTo>
                    <a:pt x="835" y="766"/>
                  </a:lnTo>
                  <a:lnTo>
                    <a:pt x="862" y="724"/>
                  </a:lnTo>
                  <a:lnTo>
                    <a:pt x="885" y="680"/>
                  </a:lnTo>
                  <a:lnTo>
                    <a:pt x="902" y="633"/>
                  </a:lnTo>
                  <a:lnTo>
                    <a:pt x="912" y="583"/>
                  </a:lnTo>
                  <a:lnTo>
                    <a:pt x="916" y="530"/>
                  </a:lnTo>
                  <a:lnTo>
                    <a:pt x="912" y="478"/>
                  </a:lnTo>
                  <a:lnTo>
                    <a:pt x="902" y="427"/>
                  </a:lnTo>
                  <a:lnTo>
                    <a:pt x="885" y="380"/>
                  </a:lnTo>
                  <a:lnTo>
                    <a:pt x="862" y="335"/>
                  </a:lnTo>
                  <a:lnTo>
                    <a:pt x="835" y="295"/>
                  </a:lnTo>
                  <a:lnTo>
                    <a:pt x="802" y="257"/>
                  </a:lnTo>
                  <a:lnTo>
                    <a:pt x="765" y="225"/>
                  </a:lnTo>
                  <a:lnTo>
                    <a:pt x="725" y="197"/>
                  </a:lnTo>
                  <a:lnTo>
                    <a:pt x="680" y="174"/>
                  </a:lnTo>
                  <a:lnTo>
                    <a:pt x="633" y="159"/>
                  </a:lnTo>
                  <a:lnTo>
                    <a:pt x="582" y="148"/>
                  </a:lnTo>
                  <a:lnTo>
                    <a:pt x="530" y="144"/>
                  </a:lnTo>
                  <a:close/>
                  <a:moveTo>
                    <a:pt x="530" y="96"/>
                  </a:moveTo>
                  <a:lnTo>
                    <a:pt x="589" y="100"/>
                  </a:lnTo>
                  <a:lnTo>
                    <a:pt x="645" y="112"/>
                  </a:lnTo>
                  <a:lnTo>
                    <a:pt x="699" y="130"/>
                  </a:lnTo>
                  <a:lnTo>
                    <a:pt x="748" y="156"/>
                  </a:lnTo>
                  <a:lnTo>
                    <a:pt x="796" y="186"/>
                  </a:lnTo>
                  <a:lnTo>
                    <a:pt x="836" y="223"/>
                  </a:lnTo>
                  <a:lnTo>
                    <a:pt x="873" y="265"/>
                  </a:lnTo>
                  <a:lnTo>
                    <a:pt x="904" y="310"/>
                  </a:lnTo>
                  <a:lnTo>
                    <a:pt x="929" y="362"/>
                  </a:lnTo>
                  <a:lnTo>
                    <a:pt x="949" y="415"/>
                  </a:lnTo>
                  <a:lnTo>
                    <a:pt x="959" y="472"/>
                  </a:lnTo>
                  <a:lnTo>
                    <a:pt x="963" y="530"/>
                  </a:lnTo>
                  <a:lnTo>
                    <a:pt x="959" y="589"/>
                  </a:lnTo>
                  <a:lnTo>
                    <a:pt x="949" y="646"/>
                  </a:lnTo>
                  <a:lnTo>
                    <a:pt x="929" y="699"/>
                  </a:lnTo>
                  <a:lnTo>
                    <a:pt x="904" y="749"/>
                  </a:lnTo>
                  <a:lnTo>
                    <a:pt x="873" y="795"/>
                  </a:lnTo>
                  <a:lnTo>
                    <a:pt x="836" y="837"/>
                  </a:lnTo>
                  <a:lnTo>
                    <a:pt x="796" y="873"/>
                  </a:lnTo>
                  <a:lnTo>
                    <a:pt x="748" y="905"/>
                  </a:lnTo>
                  <a:lnTo>
                    <a:pt x="699" y="930"/>
                  </a:lnTo>
                  <a:lnTo>
                    <a:pt x="645" y="948"/>
                  </a:lnTo>
                  <a:lnTo>
                    <a:pt x="589" y="960"/>
                  </a:lnTo>
                  <a:lnTo>
                    <a:pt x="530" y="964"/>
                  </a:lnTo>
                  <a:lnTo>
                    <a:pt x="471" y="960"/>
                  </a:lnTo>
                  <a:lnTo>
                    <a:pt x="415" y="948"/>
                  </a:lnTo>
                  <a:lnTo>
                    <a:pt x="361" y="930"/>
                  </a:lnTo>
                  <a:lnTo>
                    <a:pt x="311" y="905"/>
                  </a:lnTo>
                  <a:lnTo>
                    <a:pt x="265" y="873"/>
                  </a:lnTo>
                  <a:lnTo>
                    <a:pt x="224" y="837"/>
                  </a:lnTo>
                  <a:lnTo>
                    <a:pt x="187" y="795"/>
                  </a:lnTo>
                  <a:lnTo>
                    <a:pt x="155" y="749"/>
                  </a:lnTo>
                  <a:lnTo>
                    <a:pt x="131" y="699"/>
                  </a:lnTo>
                  <a:lnTo>
                    <a:pt x="112" y="646"/>
                  </a:lnTo>
                  <a:lnTo>
                    <a:pt x="100" y="589"/>
                  </a:lnTo>
                  <a:lnTo>
                    <a:pt x="97" y="530"/>
                  </a:lnTo>
                  <a:lnTo>
                    <a:pt x="100" y="472"/>
                  </a:lnTo>
                  <a:lnTo>
                    <a:pt x="112" y="415"/>
                  </a:lnTo>
                  <a:lnTo>
                    <a:pt x="131" y="362"/>
                  </a:lnTo>
                  <a:lnTo>
                    <a:pt x="155" y="310"/>
                  </a:lnTo>
                  <a:lnTo>
                    <a:pt x="187" y="265"/>
                  </a:lnTo>
                  <a:lnTo>
                    <a:pt x="224" y="223"/>
                  </a:lnTo>
                  <a:lnTo>
                    <a:pt x="265" y="186"/>
                  </a:lnTo>
                  <a:lnTo>
                    <a:pt x="311" y="156"/>
                  </a:lnTo>
                  <a:lnTo>
                    <a:pt x="361" y="130"/>
                  </a:lnTo>
                  <a:lnTo>
                    <a:pt x="415" y="112"/>
                  </a:lnTo>
                  <a:lnTo>
                    <a:pt x="471" y="100"/>
                  </a:lnTo>
                  <a:lnTo>
                    <a:pt x="530" y="96"/>
                  </a:lnTo>
                  <a:close/>
                  <a:moveTo>
                    <a:pt x="530" y="49"/>
                  </a:moveTo>
                  <a:lnTo>
                    <a:pt x="470" y="53"/>
                  </a:lnTo>
                  <a:lnTo>
                    <a:pt x="412" y="63"/>
                  </a:lnTo>
                  <a:lnTo>
                    <a:pt x="356" y="80"/>
                  </a:lnTo>
                  <a:lnTo>
                    <a:pt x="303" y="105"/>
                  </a:lnTo>
                  <a:lnTo>
                    <a:pt x="255" y="135"/>
                  </a:lnTo>
                  <a:lnTo>
                    <a:pt x="210" y="170"/>
                  </a:lnTo>
                  <a:lnTo>
                    <a:pt x="170" y="210"/>
                  </a:lnTo>
                  <a:lnTo>
                    <a:pt x="135" y="254"/>
                  </a:lnTo>
                  <a:lnTo>
                    <a:pt x="104" y="304"/>
                  </a:lnTo>
                  <a:lnTo>
                    <a:pt x="81" y="356"/>
                  </a:lnTo>
                  <a:lnTo>
                    <a:pt x="63" y="411"/>
                  </a:lnTo>
                  <a:lnTo>
                    <a:pt x="52" y="469"/>
                  </a:lnTo>
                  <a:lnTo>
                    <a:pt x="48" y="530"/>
                  </a:lnTo>
                  <a:lnTo>
                    <a:pt x="52" y="591"/>
                  </a:lnTo>
                  <a:lnTo>
                    <a:pt x="63" y="648"/>
                  </a:lnTo>
                  <a:lnTo>
                    <a:pt x="81" y="705"/>
                  </a:lnTo>
                  <a:lnTo>
                    <a:pt x="104" y="757"/>
                  </a:lnTo>
                  <a:lnTo>
                    <a:pt x="135" y="805"/>
                  </a:lnTo>
                  <a:lnTo>
                    <a:pt x="170" y="850"/>
                  </a:lnTo>
                  <a:lnTo>
                    <a:pt x="210" y="890"/>
                  </a:lnTo>
                  <a:lnTo>
                    <a:pt x="255" y="926"/>
                  </a:lnTo>
                  <a:lnTo>
                    <a:pt x="303" y="956"/>
                  </a:lnTo>
                  <a:lnTo>
                    <a:pt x="356" y="979"/>
                  </a:lnTo>
                  <a:lnTo>
                    <a:pt x="412" y="996"/>
                  </a:lnTo>
                  <a:lnTo>
                    <a:pt x="470" y="1008"/>
                  </a:lnTo>
                  <a:lnTo>
                    <a:pt x="530" y="1012"/>
                  </a:lnTo>
                  <a:lnTo>
                    <a:pt x="590" y="1008"/>
                  </a:lnTo>
                  <a:lnTo>
                    <a:pt x="649" y="996"/>
                  </a:lnTo>
                  <a:lnTo>
                    <a:pt x="704" y="979"/>
                  </a:lnTo>
                  <a:lnTo>
                    <a:pt x="756" y="956"/>
                  </a:lnTo>
                  <a:lnTo>
                    <a:pt x="805" y="926"/>
                  </a:lnTo>
                  <a:lnTo>
                    <a:pt x="851" y="890"/>
                  </a:lnTo>
                  <a:lnTo>
                    <a:pt x="890" y="850"/>
                  </a:lnTo>
                  <a:lnTo>
                    <a:pt x="925" y="805"/>
                  </a:lnTo>
                  <a:lnTo>
                    <a:pt x="955" y="757"/>
                  </a:lnTo>
                  <a:lnTo>
                    <a:pt x="979" y="705"/>
                  </a:lnTo>
                  <a:lnTo>
                    <a:pt x="997" y="648"/>
                  </a:lnTo>
                  <a:lnTo>
                    <a:pt x="1008" y="591"/>
                  </a:lnTo>
                  <a:lnTo>
                    <a:pt x="1012" y="530"/>
                  </a:lnTo>
                  <a:lnTo>
                    <a:pt x="1008" y="469"/>
                  </a:lnTo>
                  <a:lnTo>
                    <a:pt x="997" y="411"/>
                  </a:lnTo>
                  <a:lnTo>
                    <a:pt x="979" y="356"/>
                  </a:lnTo>
                  <a:lnTo>
                    <a:pt x="955" y="304"/>
                  </a:lnTo>
                  <a:lnTo>
                    <a:pt x="925" y="254"/>
                  </a:lnTo>
                  <a:lnTo>
                    <a:pt x="890" y="210"/>
                  </a:lnTo>
                  <a:lnTo>
                    <a:pt x="851" y="170"/>
                  </a:lnTo>
                  <a:lnTo>
                    <a:pt x="805" y="135"/>
                  </a:lnTo>
                  <a:lnTo>
                    <a:pt x="756" y="105"/>
                  </a:lnTo>
                  <a:lnTo>
                    <a:pt x="704" y="80"/>
                  </a:lnTo>
                  <a:lnTo>
                    <a:pt x="649" y="63"/>
                  </a:lnTo>
                  <a:lnTo>
                    <a:pt x="590" y="53"/>
                  </a:lnTo>
                  <a:lnTo>
                    <a:pt x="530" y="49"/>
                  </a:lnTo>
                  <a:close/>
                  <a:moveTo>
                    <a:pt x="530" y="0"/>
                  </a:moveTo>
                  <a:lnTo>
                    <a:pt x="597" y="4"/>
                  </a:lnTo>
                  <a:lnTo>
                    <a:pt x="661" y="16"/>
                  </a:lnTo>
                  <a:lnTo>
                    <a:pt x="722" y="36"/>
                  </a:lnTo>
                  <a:lnTo>
                    <a:pt x="780" y="62"/>
                  </a:lnTo>
                  <a:lnTo>
                    <a:pt x="834" y="94"/>
                  </a:lnTo>
                  <a:lnTo>
                    <a:pt x="882" y="134"/>
                  </a:lnTo>
                  <a:lnTo>
                    <a:pt x="926" y="178"/>
                  </a:lnTo>
                  <a:lnTo>
                    <a:pt x="966" y="227"/>
                  </a:lnTo>
                  <a:lnTo>
                    <a:pt x="998" y="280"/>
                  </a:lnTo>
                  <a:lnTo>
                    <a:pt x="1025" y="338"/>
                  </a:lnTo>
                  <a:lnTo>
                    <a:pt x="1044" y="400"/>
                  </a:lnTo>
                  <a:lnTo>
                    <a:pt x="1056" y="464"/>
                  </a:lnTo>
                  <a:lnTo>
                    <a:pt x="1060" y="530"/>
                  </a:lnTo>
                  <a:lnTo>
                    <a:pt x="1056" y="596"/>
                  </a:lnTo>
                  <a:lnTo>
                    <a:pt x="1044" y="660"/>
                  </a:lnTo>
                  <a:lnTo>
                    <a:pt x="1025" y="722"/>
                  </a:lnTo>
                  <a:lnTo>
                    <a:pt x="998" y="779"/>
                  </a:lnTo>
                  <a:lnTo>
                    <a:pt x="966" y="833"/>
                  </a:lnTo>
                  <a:lnTo>
                    <a:pt x="926" y="881"/>
                  </a:lnTo>
                  <a:lnTo>
                    <a:pt x="882" y="926"/>
                  </a:lnTo>
                  <a:lnTo>
                    <a:pt x="834" y="965"/>
                  </a:lnTo>
                  <a:lnTo>
                    <a:pt x="780" y="998"/>
                  </a:lnTo>
                  <a:lnTo>
                    <a:pt x="722" y="1024"/>
                  </a:lnTo>
                  <a:lnTo>
                    <a:pt x="661" y="1044"/>
                  </a:lnTo>
                  <a:lnTo>
                    <a:pt x="597" y="1055"/>
                  </a:lnTo>
                  <a:lnTo>
                    <a:pt x="530" y="1059"/>
                  </a:lnTo>
                  <a:lnTo>
                    <a:pt x="463" y="1055"/>
                  </a:lnTo>
                  <a:lnTo>
                    <a:pt x="400" y="1044"/>
                  </a:lnTo>
                  <a:lnTo>
                    <a:pt x="339" y="1024"/>
                  </a:lnTo>
                  <a:lnTo>
                    <a:pt x="281" y="998"/>
                  </a:lnTo>
                  <a:lnTo>
                    <a:pt x="227" y="965"/>
                  </a:lnTo>
                  <a:lnTo>
                    <a:pt x="178" y="926"/>
                  </a:lnTo>
                  <a:lnTo>
                    <a:pt x="135" y="881"/>
                  </a:lnTo>
                  <a:lnTo>
                    <a:pt x="95" y="833"/>
                  </a:lnTo>
                  <a:lnTo>
                    <a:pt x="63" y="779"/>
                  </a:lnTo>
                  <a:lnTo>
                    <a:pt x="36" y="722"/>
                  </a:lnTo>
                  <a:lnTo>
                    <a:pt x="17" y="660"/>
                  </a:lnTo>
                  <a:lnTo>
                    <a:pt x="5" y="596"/>
                  </a:lnTo>
                  <a:lnTo>
                    <a:pt x="0" y="530"/>
                  </a:lnTo>
                  <a:lnTo>
                    <a:pt x="5" y="464"/>
                  </a:lnTo>
                  <a:lnTo>
                    <a:pt x="17" y="400"/>
                  </a:lnTo>
                  <a:lnTo>
                    <a:pt x="36" y="338"/>
                  </a:lnTo>
                  <a:lnTo>
                    <a:pt x="63" y="280"/>
                  </a:lnTo>
                  <a:lnTo>
                    <a:pt x="95" y="227"/>
                  </a:lnTo>
                  <a:lnTo>
                    <a:pt x="135" y="178"/>
                  </a:lnTo>
                  <a:lnTo>
                    <a:pt x="178" y="134"/>
                  </a:lnTo>
                  <a:lnTo>
                    <a:pt x="227" y="94"/>
                  </a:lnTo>
                  <a:lnTo>
                    <a:pt x="281" y="62"/>
                  </a:lnTo>
                  <a:lnTo>
                    <a:pt x="339" y="36"/>
                  </a:lnTo>
                  <a:lnTo>
                    <a:pt x="400"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 name="Freeform 5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85420" y="1714409"/>
              <a:ext cx="323952" cy="444960"/>
            </a:xfrm>
            <a:custGeom>
              <a:avLst/>
              <a:gdLst>
                <a:gd name="T0" fmla="*/ 353 w 771"/>
                <a:gd name="T1" fmla="*/ 689 h 1059"/>
                <a:gd name="T2" fmla="*/ 341 w 771"/>
                <a:gd name="T3" fmla="*/ 739 h 1059"/>
                <a:gd name="T4" fmla="*/ 362 w 771"/>
                <a:gd name="T5" fmla="*/ 795 h 1059"/>
                <a:gd name="T6" fmla="*/ 387 w 771"/>
                <a:gd name="T7" fmla="*/ 818 h 1059"/>
                <a:gd name="T8" fmla="*/ 410 w 771"/>
                <a:gd name="T9" fmla="*/ 795 h 1059"/>
                <a:gd name="T10" fmla="*/ 431 w 771"/>
                <a:gd name="T11" fmla="*/ 739 h 1059"/>
                <a:gd name="T12" fmla="*/ 421 w 771"/>
                <a:gd name="T13" fmla="*/ 689 h 1059"/>
                <a:gd name="T14" fmla="*/ 387 w 771"/>
                <a:gd name="T15" fmla="*/ 626 h 1059"/>
                <a:gd name="T16" fmla="*/ 455 w 771"/>
                <a:gd name="T17" fmla="*/ 655 h 1059"/>
                <a:gd name="T18" fmla="*/ 482 w 771"/>
                <a:gd name="T19" fmla="*/ 723 h 1059"/>
                <a:gd name="T20" fmla="*/ 457 w 771"/>
                <a:gd name="T21" fmla="*/ 787 h 1059"/>
                <a:gd name="T22" fmla="*/ 455 w 771"/>
                <a:gd name="T23" fmla="*/ 817 h 1059"/>
                <a:gd name="T24" fmla="*/ 409 w 771"/>
                <a:gd name="T25" fmla="*/ 863 h 1059"/>
                <a:gd name="T26" fmla="*/ 343 w 771"/>
                <a:gd name="T27" fmla="*/ 852 h 1059"/>
                <a:gd name="T28" fmla="*/ 313 w 771"/>
                <a:gd name="T29" fmla="*/ 795 h 1059"/>
                <a:gd name="T30" fmla="*/ 301 w 771"/>
                <a:gd name="T31" fmla="*/ 767 h 1059"/>
                <a:gd name="T32" fmla="*/ 294 w 771"/>
                <a:gd name="T33" fmla="*/ 697 h 1059"/>
                <a:gd name="T34" fmla="*/ 337 w 771"/>
                <a:gd name="T35" fmla="*/ 639 h 1059"/>
                <a:gd name="T36" fmla="*/ 97 w 771"/>
                <a:gd name="T37" fmla="*/ 482 h 1059"/>
                <a:gd name="T38" fmla="*/ 53 w 771"/>
                <a:gd name="T39" fmla="*/ 511 h 1059"/>
                <a:gd name="T40" fmla="*/ 53 w 771"/>
                <a:gd name="T41" fmla="*/ 982 h 1059"/>
                <a:gd name="T42" fmla="*/ 97 w 771"/>
                <a:gd name="T43" fmla="*/ 1011 h 1059"/>
                <a:gd name="T44" fmla="*/ 709 w 771"/>
                <a:gd name="T45" fmla="*/ 998 h 1059"/>
                <a:gd name="T46" fmla="*/ 723 w 771"/>
                <a:gd name="T47" fmla="*/ 529 h 1059"/>
                <a:gd name="T48" fmla="*/ 694 w 771"/>
                <a:gd name="T49" fmla="*/ 486 h 1059"/>
                <a:gd name="T50" fmla="*/ 387 w 771"/>
                <a:gd name="T51" fmla="*/ 47 h 1059"/>
                <a:gd name="T52" fmla="*/ 265 w 771"/>
                <a:gd name="T53" fmla="*/ 81 h 1059"/>
                <a:gd name="T54" fmla="*/ 178 w 771"/>
                <a:gd name="T55" fmla="*/ 168 h 1059"/>
                <a:gd name="T56" fmla="*/ 146 w 771"/>
                <a:gd name="T57" fmla="*/ 288 h 1059"/>
                <a:gd name="T58" fmla="*/ 627 w 771"/>
                <a:gd name="T59" fmla="*/ 288 h 1059"/>
                <a:gd name="T60" fmla="*/ 593 w 771"/>
                <a:gd name="T61" fmla="*/ 168 h 1059"/>
                <a:gd name="T62" fmla="*/ 507 w 771"/>
                <a:gd name="T63" fmla="*/ 81 h 1059"/>
                <a:gd name="T64" fmla="*/ 387 w 771"/>
                <a:gd name="T65" fmla="*/ 47 h 1059"/>
                <a:gd name="T66" fmla="*/ 477 w 771"/>
                <a:gd name="T67" fmla="*/ 15 h 1059"/>
                <a:gd name="T68" fmla="*/ 591 w 771"/>
                <a:gd name="T69" fmla="*/ 84 h 1059"/>
                <a:gd name="T70" fmla="*/ 660 w 771"/>
                <a:gd name="T71" fmla="*/ 198 h 1059"/>
                <a:gd name="T72" fmla="*/ 675 w 771"/>
                <a:gd name="T73" fmla="*/ 434 h 1059"/>
                <a:gd name="T74" fmla="*/ 743 w 771"/>
                <a:gd name="T75" fmla="*/ 461 h 1059"/>
                <a:gd name="T76" fmla="*/ 771 w 771"/>
                <a:gd name="T77" fmla="*/ 529 h 1059"/>
                <a:gd name="T78" fmla="*/ 758 w 771"/>
                <a:gd name="T79" fmla="*/ 1012 h 1059"/>
                <a:gd name="T80" fmla="*/ 701 w 771"/>
                <a:gd name="T81" fmla="*/ 1057 h 1059"/>
                <a:gd name="T82" fmla="*/ 71 w 771"/>
                <a:gd name="T83" fmla="*/ 1057 h 1059"/>
                <a:gd name="T84" fmla="*/ 14 w 771"/>
                <a:gd name="T85" fmla="*/ 1012 h 1059"/>
                <a:gd name="T86" fmla="*/ 0 w 771"/>
                <a:gd name="T87" fmla="*/ 529 h 1059"/>
                <a:gd name="T88" fmla="*/ 29 w 771"/>
                <a:gd name="T89" fmla="*/ 461 h 1059"/>
                <a:gd name="T90" fmla="*/ 97 w 771"/>
                <a:gd name="T91" fmla="*/ 434 h 1059"/>
                <a:gd name="T92" fmla="*/ 112 w 771"/>
                <a:gd name="T93" fmla="*/ 198 h 1059"/>
                <a:gd name="T94" fmla="*/ 181 w 771"/>
                <a:gd name="T95" fmla="*/ 84 h 1059"/>
                <a:gd name="T96" fmla="*/ 295 w 771"/>
                <a:gd name="T97" fmla="*/ 1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1" h="1059">
                  <a:moveTo>
                    <a:pt x="387" y="674"/>
                  </a:moveTo>
                  <a:lnTo>
                    <a:pt x="367" y="678"/>
                  </a:lnTo>
                  <a:lnTo>
                    <a:pt x="353" y="689"/>
                  </a:lnTo>
                  <a:lnTo>
                    <a:pt x="342" y="703"/>
                  </a:lnTo>
                  <a:lnTo>
                    <a:pt x="338" y="723"/>
                  </a:lnTo>
                  <a:lnTo>
                    <a:pt x="341" y="739"/>
                  </a:lnTo>
                  <a:lnTo>
                    <a:pt x="350" y="753"/>
                  </a:lnTo>
                  <a:lnTo>
                    <a:pt x="362" y="763"/>
                  </a:lnTo>
                  <a:lnTo>
                    <a:pt x="362" y="795"/>
                  </a:lnTo>
                  <a:lnTo>
                    <a:pt x="366" y="807"/>
                  </a:lnTo>
                  <a:lnTo>
                    <a:pt x="373" y="816"/>
                  </a:lnTo>
                  <a:lnTo>
                    <a:pt x="387" y="818"/>
                  </a:lnTo>
                  <a:lnTo>
                    <a:pt x="398" y="816"/>
                  </a:lnTo>
                  <a:lnTo>
                    <a:pt x="406" y="807"/>
                  </a:lnTo>
                  <a:lnTo>
                    <a:pt x="410" y="795"/>
                  </a:lnTo>
                  <a:lnTo>
                    <a:pt x="410" y="763"/>
                  </a:lnTo>
                  <a:lnTo>
                    <a:pt x="423" y="753"/>
                  </a:lnTo>
                  <a:lnTo>
                    <a:pt x="431" y="739"/>
                  </a:lnTo>
                  <a:lnTo>
                    <a:pt x="434" y="723"/>
                  </a:lnTo>
                  <a:lnTo>
                    <a:pt x="431" y="703"/>
                  </a:lnTo>
                  <a:lnTo>
                    <a:pt x="421" y="689"/>
                  </a:lnTo>
                  <a:lnTo>
                    <a:pt x="405" y="678"/>
                  </a:lnTo>
                  <a:lnTo>
                    <a:pt x="387" y="674"/>
                  </a:lnTo>
                  <a:close/>
                  <a:moveTo>
                    <a:pt x="387" y="626"/>
                  </a:moveTo>
                  <a:lnTo>
                    <a:pt x="411" y="630"/>
                  </a:lnTo>
                  <a:lnTo>
                    <a:pt x="435" y="639"/>
                  </a:lnTo>
                  <a:lnTo>
                    <a:pt x="455" y="655"/>
                  </a:lnTo>
                  <a:lnTo>
                    <a:pt x="469" y="673"/>
                  </a:lnTo>
                  <a:lnTo>
                    <a:pt x="480" y="697"/>
                  </a:lnTo>
                  <a:lnTo>
                    <a:pt x="482" y="723"/>
                  </a:lnTo>
                  <a:lnTo>
                    <a:pt x="480" y="746"/>
                  </a:lnTo>
                  <a:lnTo>
                    <a:pt x="470" y="767"/>
                  </a:lnTo>
                  <a:lnTo>
                    <a:pt x="457" y="787"/>
                  </a:lnTo>
                  <a:lnTo>
                    <a:pt x="459" y="791"/>
                  </a:lnTo>
                  <a:lnTo>
                    <a:pt x="459" y="795"/>
                  </a:lnTo>
                  <a:lnTo>
                    <a:pt x="455" y="817"/>
                  </a:lnTo>
                  <a:lnTo>
                    <a:pt x="444" y="837"/>
                  </a:lnTo>
                  <a:lnTo>
                    <a:pt x="428" y="852"/>
                  </a:lnTo>
                  <a:lnTo>
                    <a:pt x="409" y="863"/>
                  </a:lnTo>
                  <a:lnTo>
                    <a:pt x="387" y="867"/>
                  </a:lnTo>
                  <a:lnTo>
                    <a:pt x="363" y="863"/>
                  </a:lnTo>
                  <a:lnTo>
                    <a:pt x="343" y="852"/>
                  </a:lnTo>
                  <a:lnTo>
                    <a:pt x="328" y="837"/>
                  </a:lnTo>
                  <a:lnTo>
                    <a:pt x="317" y="817"/>
                  </a:lnTo>
                  <a:lnTo>
                    <a:pt x="313" y="795"/>
                  </a:lnTo>
                  <a:lnTo>
                    <a:pt x="315" y="791"/>
                  </a:lnTo>
                  <a:lnTo>
                    <a:pt x="315" y="787"/>
                  </a:lnTo>
                  <a:lnTo>
                    <a:pt x="301" y="767"/>
                  </a:lnTo>
                  <a:lnTo>
                    <a:pt x="292" y="746"/>
                  </a:lnTo>
                  <a:lnTo>
                    <a:pt x="290" y="723"/>
                  </a:lnTo>
                  <a:lnTo>
                    <a:pt x="294" y="697"/>
                  </a:lnTo>
                  <a:lnTo>
                    <a:pt x="303" y="673"/>
                  </a:lnTo>
                  <a:lnTo>
                    <a:pt x="319" y="655"/>
                  </a:lnTo>
                  <a:lnTo>
                    <a:pt x="337" y="639"/>
                  </a:lnTo>
                  <a:lnTo>
                    <a:pt x="360" y="630"/>
                  </a:lnTo>
                  <a:lnTo>
                    <a:pt x="387" y="626"/>
                  </a:lnTo>
                  <a:close/>
                  <a:moveTo>
                    <a:pt x="97" y="482"/>
                  </a:moveTo>
                  <a:lnTo>
                    <a:pt x="78" y="486"/>
                  </a:lnTo>
                  <a:lnTo>
                    <a:pt x="63" y="495"/>
                  </a:lnTo>
                  <a:lnTo>
                    <a:pt x="53" y="511"/>
                  </a:lnTo>
                  <a:lnTo>
                    <a:pt x="49" y="529"/>
                  </a:lnTo>
                  <a:lnTo>
                    <a:pt x="49" y="964"/>
                  </a:lnTo>
                  <a:lnTo>
                    <a:pt x="53" y="982"/>
                  </a:lnTo>
                  <a:lnTo>
                    <a:pt x="63" y="998"/>
                  </a:lnTo>
                  <a:lnTo>
                    <a:pt x="78" y="1008"/>
                  </a:lnTo>
                  <a:lnTo>
                    <a:pt x="97" y="1011"/>
                  </a:lnTo>
                  <a:lnTo>
                    <a:pt x="675" y="1011"/>
                  </a:lnTo>
                  <a:lnTo>
                    <a:pt x="694" y="1008"/>
                  </a:lnTo>
                  <a:lnTo>
                    <a:pt x="709" y="998"/>
                  </a:lnTo>
                  <a:lnTo>
                    <a:pt x="719" y="982"/>
                  </a:lnTo>
                  <a:lnTo>
                    <a:pt x="723" y="964"/>
                  </a:lnTo>
                  <a:lnTo>
                    <a:pt x="723" y="529"/>
                  </a:lnTo>
                  <a:lnTo>
                    <a:pt x="719" y="511"/>
                  </a:lnTo>
                  <a:lnTo>
                    <a:pt x="709" y="495"/>
                  </a:lnTo>
                  <a:lnTo>
                    <a:pt x="694" y="486"/>
                  </a:lnTo>
                  <a:lnTo>
                    <a:pt x="675" y="482"/>
                  </a:lnTo>
                  <a:lnTo>
                    <a:pt x="97" y="482"/>
                  </a:lnTo>
                  <a:close/>
                  <a:moveTo>
                    <a:pt x="387" y="47"/>
                  </a:moveTo>
                  <a:lnTo>
                    <a:pt x="343" y="51"/>
                  </a:lnTo>
                  <a:lnTo>
                    <a:pt x="301" y="63"/>
                  </a:lnTo>
                  <a:lnTo>
                    <a:pt x="265" y="81"/>
                  </a:lnTo>
                  <a:lnTo>
                    <a:pt x="231" y="105"/>
                  </a:lnTo>
                  <a:lnTo>
                    <a:pt x="202" y="134"/>
                  </a:lnTo>
                  <a:lnTo>
                    <a:pt x="178" y="168"/>
                  </a:lnTo>
                  <a:lnTo>
                    <a:pt x="160" y="204"/>
                  </a:lnTo>
                  <a:lnTo>
                    <a:pt x="150" y="245"/>
                  </a:lnTo>
                  <a:lnTo>
                    <a:pt x="146" y="288"/>
                  </a:lnTo>
                  <a:lnTo>
                    <a:pt x="146" y="434"/>
                  </a:lnTo>
                  <a:lnTo>
                    <a:pt x="627" y="434"/>
                  </a:lnTo>
                  <a:lnTo>
                    <a:pt x="627" y="288"/>
                  </a:lnTo>
                  <a:lnTo>
                    <a:pt x="623" y="245"/>
                  </a:lnTo>
                  <a:lnTo>
                    <a:pt x="612" y="204"/>
                  </a:lnTo>
                  <a:lnTo>
                    <a:pt x="593" y="168"/>
                  </a:lnTo>
                  <a:lnTo>
                    <a:pt x="570" y="134"/>
                  </a:lnTo>
                  <a:lnTo>
                    <a:pt x="541" y="105"/>
                  </a:lnTo>
                  <a:lnTo>
                    <a:pt x="507" y="81"/>
                  </a:lnTo>
                  <a:lnTo>
                    <a:pt x="469" y="63"/>
                  </a:lnTo>
                  <a:lnTo>
                    <a:pt x="430" y="51"/>
                  </a:lnTo>
                  <a:lnTo>
                    <a:pt x="387" y="47"/>
                  </a:lnTo>
                  <a:close/>
                  <a:moveTo>
                    <a:pt x="387" y="0"/>
                  </a:moveTo>
                  <a:lnTo>
                    <a:pt x="432" y="4"/>
                  </a:lnTo>
                  <a:lnTo>
                    <a:pt x="477" y="15"/>
                  </a:lnTo>
                  <a:lnTo>
                    <a:pt x="519" y="32"/>
                  </a:lnTo>
                  <a:lnTo>
                    <a:pt x="557" y="55"/>
                  </a:lnTo>
                  <a:lnTo>
                    <a:pt x="591" y="84"/>
                  </a:lnTo>
                  <a:lnTo>
                    <a:pt x="620" y="118"/>
                  </a:lnTo>
                  <a:lnTo>
                    <a:pt x="643" y="156"/>
                  </a:lnTo>
                  <a:lnTo>
                    <a:pt x="660" y="198"/>
                  </a:lnTo>
                  <a:lnTo>
                    <a:pt x="672" y="242"/>
                  </a:lnTo>
                  <a:lnTo>
                    <a:pt x="675" y="288"/>
                  </a:lnTo>
                  <a:lnTo>
                    <a:pt x="675" y="434"/>
                  </a:lnTo>
                  <a:lnTo>
                    <a:pt x="701" y="436"/>
                  </a:lnTo>
                  <a:lnTo>
                    <a:pt x="724" y="447"/>
                  </a:lnTo>
                  <a:lnTo>
                    <a:pt x="743" y="461"/>
                  </a:lnTo>
                  <a:lnTo>
                    <a:pt x="758" y="481"/>
                  </a:lnTo>
                  <a:lnTo>
                    <a:pt x="767" y="504"/>
                  </a:lnTo>
                  <a:lnTo>
                    <a:pt x="771" y="529"/>
                  </a:lnTo>
                  <a:lnTo>
                    <a:pt x="771" y="964"/>
                  </a:lnTo>
                  <a:lnTo>
                    <a:pt x="767" y="989"/>
                  </a:lnTo>
                  <a:lnTo>
                    <a:pt x="758" y="1012"/>
                  </a:lnTo>
                  <a:lnTo>
                    <a:pt x="743" y="1032"/>
                  </a:lnTo>
                  <a:lnTo>
                    <a:pt x="724" y="1046"/>
                  </a:lnTo>
                  <a:lnTo>
                    <a:pt x="701" y="1057"/>
                  </a:lnTo>
                  <a:lnTo>
                    <a:pt x="675" y="1059"/>
                  </a:lnTo>
                  <a:lnTo>
                    <a:pt x="97" y="1059"/>
                  </a:lnTo>
                  <a:lnTo>
                    <a:pt x="71" y="1057"/>
                  </a:lnTo>
                  <a:lnTo>
                    <a:pt x="49" y="1046"/>
                  </a:lnTo>
                  <a:lnTo>
                    <a:pt x="29" y="1032"/>
                  </a:lnTo>
                  <a:lnTo>
                    <a:pt x="14" y="1012"/>
                  </a:lnTo>
                  <a:lnTo>
                    <a:pt x="4" y="989"/>
                  </a:lnTo>
                  <a:lnTo>
                    <a:pt x="0" y="964"/>
                  </a:lnTo>
                  <a:lnTo>
                    <a:pt x="0" y="529"/>
                  </a:lnTo>
                  <a:lnTo>
                    <a:pt x="4" y="504"/>
                  </a:lnTo>
                  <a:lnTo>
                    <a:pt x="14" y="481"/>
                  </a:lnTo>
                  <a:lnTo>
                    <a:pt x="29" y="461"/>
                  </a:lnTo>
                  <a:lnTo>
                    <a:pt x="49" y="447"/>
                  </a:lnTo>
                  <a:lnTo>
                    <a:pt x="71" y="436"/>
                  </a:lnTo>
                  <a:lnTo>
                    <a:pt x="97" y="434"/>
                  </a:lnTo>
                  <a:lnTo>
                    <a:pt x="97" y="288"/>
                  </a:lnTo>
                  <a:lnTo>
                    <a:pt x="101" y="242"/>
                  </a:lnTo>
                  <a:lnTo>
                    <a:pt x="112" y="198"/>
                  </a:lnTo>
                  <a:lnTo>
                    <a:pt x="129" y="156"/>
                  </a:lnTo>
                  <a:lnTo>
                    <a:pt x="152" y="118"/>
                  </a:lnTo>
                  <a:lnTo>
                    <a:pt x="181" y="84"/>
                  </a:lnTo>
                  <a:lnTo>
                    <a:pt x="215" y="55"/>
                  </a:lnTo>
                  <a:lnTo>
                    <a:pt x="253" y="32"/>
                  </a:lnTo>
                  <a:lnTo>
                    <a:pt x="295" y="15"/>
                  </a:lnTo>
                  <a:lnTo>
                    <a:pt x="339" y="4"/>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 name="Freeform 5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60763" y="1714199"/>
              <a:ext cx="323951" cy="445380"/>
            </a:xfrm>
            <a:custGeom>
              <a:avLst/>
              <a:gdLst>
                <a:gd name="T0" fmla="*/ 352 w 771"/>
                <a:gd name="T1" fmla="*/ 688 h 1060"/>
                <a:gd name="T2" fmla="*/ 340 w 771"/>
                <a:gd name="T3" fmla="*/ 739 h 1060"/>
                <a:gd name="T4" fmla="*/ 361 w 771"/>
                <a:gd name="T5" fmla="*/ 794 h 1060"/>
                <a:gd name="T6" fmla="*/ 386 w 771"/>
                <a:gd name="T7" fmla="*/ 819 h 1060"/>
                <a:gd name="T8" fmla="*/ 410 w 771"/>
                <a:gd name="T9" fmla="*/ 794 h 1060"/>
                <a:gd name="T10" fmla="*/ 431 w 771"/>
                <a:gd name="T11" fmla="*/ 739 h 1060"/>
                <a:gd name="T12" fmla="*/ 420 w 771"/>
                <a:gd name="T13" fmla="*/ 688 h 1060"/>
                <a:gd name="T14" fmla="*/ 386 w 771"/>
                <a:gd name="T15" fmla="*/ 626 h 1060"/>
                <a:gd name="T16" fmla="*/ 454 w 771"/>
                <a:gd name="T17" fmla="*/ 654 h 1060"/>
                <a:gd name="T18" fmla="*/ 482 w 771"/>
                <a:gd name="T19" fmla="*/ 722 h 1060"/>
                <a:gd name="T20" fmla="*/ 457 w 771"/>
                <a:gd name="T21" fmla="*/ 787 h 1060"/>
                <a:gd name="T22" fmla="*/ 454 w 771"/>
                <a:gd name="T23" fmla="*/ 818 h 1060"/>
                <a:gd name="T24" fmla="*/ 408 w 771"/>
                <a:gd name="T25" fmla="*/ 864 h 1060"/>
                <a:gd name="T26" fmla="*/ 343 w 771"/>
                <a:gd name="T27" fmla="*/ 853 h 1060"/>
                <a:gd name="T28" fmla="*/ 314 w 771"/>
                <a:gd name="T29" fmla="*/ 794 h 1060"/>
                <a:gd name="T30" fmla="*/ 301 w 771"/>
                <a:gd name="T31" fmla="*/ 768 h 1060"/>
                <a:gd name="T32" fmla="*/ 293 w 771"/>
                <a:gd name="T33" fmla="*/ 696 h 1060"/>
                <a:gd name="T34" fmla="*/ 338 w 771"/>
                <a:gd name="T35" fmla="*/ 639 h 1060"/>
                <a:gd name="T36" fmla="*/ 97 w 771"/>
                <a:gd name="T37" fmla="*/ 482 h 1060"/>
                <a:gd name="T38" fmla="*/ 52 w 771"/>
                <a:gd name="T39" fmla="*/ 512 h 1060"/>
                <a:gd name="T40" fmla="*/ 52 w 771"/>
                <a:gd name="T41" fmla="*/ 982 h 1060"/>
                <a:gd name="T42" fmla="*/ 97 w 771"/>
                <a:gd name="T43" fmla="*/ 1012 h 1060"/>
                <a:gd name="T44" fmla="*/ 709 w 771"/>
                <a:gd name="T45" fmla="*/ 997 h 1060"/>
                <a:gd name="T46" fmla="*/ 722 w 771"/>
                <a:gd name="T47" fmla="*/ 530 h 1060"/>
                <a:gd name="T48" fmla="*/ 694 w 771"/>
                <a:gd name="T49" fmla="*/ 485 h 1060"/>
                <a:gd name="T50" fmla="*/ 386 w 771"/>
                <a:gd name="T51" fmla="*/ 0 h 1060"/>
                <a:gd name="T52" fmla="*/ 518 w 771"/>
                <a:gd name="T53" fmla="*/ 33 h 1060"/>
                <a:gd name="T54" fmla="*/ 619 w 771"/>
                <a:gd name="T55" fmla="*/ 118 h 1060"/>
                <a:gd name="T56" fmla="*/ 671 w 771"/>
                <a:gd name="T57" fmla="*/ 242 h 1060"/>
                <a:gd name="T58" fmla="*/ 700 w 771"/>
                <a:gd name="T59" fmla="*/ 437 h 1060"/>
                <a:gd name="T60" fmla="*/ 758 w 771"/>
                <a:gd name="T61" fmla="*/ 482 h 1060"/>
                <a:gd name="T62" fmla="*/ 771 w 771"/>
                <a:gd name="T63" fmla="*/ 963 h 1060"/>
                <a:gd name="T64" fmla="*/ 743 w 771"/>
                <a:gd name="T65" fmla="*/ 1031 h 1060"/>
                <a:gd name="T66" fmla="*/ 675 w 771"/>
                <a:gd name="T67" fmla="*/ 1060 h 1060"/>
                <a:gd name="T68" fmla="*/ 48 w 771"/>
                <a:gd name="T69" fmla="*/ 1047 h 1060"/>
                <a:gd name="T70" fmla="*/ 4 w 771"/>
                <a:gd name="T71" fmla="*/ 989 h 1060"/>
                <a:gd name="T72" fmla="*/ 4 w 771"/>
                <a:gd name="T73" fmla="*/ 504 h 1060"/>
                <a:gd name="T74" fmla="*/ 48 w 771"/>
                <a:gd name="T75" fmla="*/ 446 h 1060"/>
                <a:gd name="T76" fmla="*/ 627 w 771"/>
                <a:gd name="T77" fmla="*/ 433 h 1060"/>
                <a:gd name="T78" fmla="*/ 611 w 771"/>
                <a:gd name="T79" fmla="*/ 205 h 1060"/>
                <a:gd name="T80" fmla="*/ 540 w 771"/>
                <a:gd name="T81" fmla="*/ 105 h 1060"/>
                <a:gd name="T82" fmla="*/ 429 w 771"/>
                <a:gd name="T83" fmla="*/ 52 h 1060"/>
                <a:gd name="T84" fmla="*/ 302 w 771"/>
                <a:gd name="T85" fmla="*/ 63 h 1060"/>
                <a:gd name="T86" fmla="*/ 201 w 771"/>
                <a:gd name="T87" fmla="*/ 133 h 1060"/>
                <a:gd name="T88" fmla="*/ 149 w 771"/>
                <a:gd name="T89" fmla="*/ 246 h 1060"/>
                <a:gd name="T90" fmla="*/ 133 w 771"/>
                <a:gd name="T91" fmla="*/ 310 h 1060"/>
                <a:gd name="T92" fmla="*/ 99 w 771"/>
                <a:gd name="T93" fmla="*/ 301 h 1060"/>
                <a:gd name="T94" fmla="*/ 111 w 771"/>
                <a:gd name="T95" fmla="*/ 197 h 1060"/>
                <a:gd name="T96" fmla="*/ 182 w 771"/>
                <a:gd name="T97" fmla="*/ 85 h 1060"/>
                <a:gd name="T98" fmla="*/ 294 w 771"/>
                <a:gd name="T99" fmla="*/ 1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1" h="1060">
                  <a:moveTo>
                    <a:pt x="386" y="674"/>
                  </a:moveTo>
                  <a:lnTo>
                    <a:pt x="366" y="678"/>
                  </a:lnTo>
                  <a:lnTo>
                    <a:pt x="352" y="688"/>
                  </a:lnTo>
                  <a:lnTo>
                    <a:pt x="341" y="704"/>
                  </a:lnTo>
                  <a:lnTo>
                    <a:pt x="338" y="722"/>
                  </a:lnTo>
                  <a:lnTo>
                    <a:pt x="340" y="739"/>
                  </a:lnTo>
                  <a:lnTo>
                    <a:pt x="349" y="754"/>
                  </a:lnTo>
                  <a:lnTo>
                    <a:pt x="361" y="764"/>
                  </a:lnTo>
                  <a:lnTo>
                    <a:pt x="361" y="794"/>
                  </a:lnTo>
                  <a:lnTo>
                    <a:pt x="365" y="808"/>
                  </a:lnTo>
                  <a:lnTo>
                    <a:pt x="373" y="815"/>
                  </a:lnTo>
                  <a:lnTo>
                    <a:pt x="386" y="819"/>
                  </a:lnTo>
                  <a:lnTo>
                    <a:pt x="398" y="815"/>
                  </a:lnTo>
                  <a:lnTo>
                    <a:pt x="407" y="808"/>
                  </a:lnTo>
                  <a:lnTo>
                    <a:pt x="410" y="794"/>
                  </a:lnTo>
                  <a:lnTo>
                    <a:pt x="410" y="764"/>
                  </a:lnTo>
                  <a:lnTo>
                    <a:pt x="423" y="754"/>
                  </a:lnTo>
                  <a:lnTo>
                    <a:pt x="431" y="739"/>
                  </a:lnTo>
                  <a:lnTo>
                    <a:pt x="434" y="722"/>
                  </a:lnTo>
                  <a:lnTo>
                    <a:pt x="431" y="704"/>
                  </a:lnTo>
                  <a:lnTo>
                    <a:pt x="420" y="688"/>
                  </a:lnTo>
                  <a:lnTo>
                    <a:pt x="404" y="678"/>
                  </a:lnTo>
                  <a:lnTo>
                    <a:pt x="386" y="674"/>
                  </a:lnTo>
                  <a:close/>
                  <a:moveTo>
                    <a:pt x="386" y="626"/>
                  </a:moveTo>
                  <a:lnTo>
                    <a:pt x="411" y="629"/>
                  </a:lnTo>
                  <a:lnTo>
                    <a:pt x="434" y="639"/>
                  </a:lnTo>
                  <a:lnTo>
                    <a:pt x="454" y="654"/>
                  </a:lnTo>
                  <a:lnTo>
                    <a:pt x="468" y="674"/>
                  </a:lnTo>
                  <a:lnTo>
                    <a:pt x="479" y="696"/>
                  </a:lnTo>
                  <a:lnTo>
                    <a:pt x="482" y="722"/>
                  </a:lnTo>
                  <a:lnTo>
                    <a:pt x="479" y="746"/>
                  </a:lnTo>
                  <a:lnTo>
                    <a:pt x="470" y="768"/>
                  </a:lnTo>
                  <a:lnTo>
                    <a:pt x="457" y="787"/>
                  </a:lnTo>
                  <a:lnTo>
                    <a:pt x="458" y="790"/>
                  </a:lnTo>
                  <a:lnTo>
                    <a:pt x="458" y="794"/>
                  </a:lnTo>
                  <a:lnTo>
                    <a:pt x="454" y="818"/>
                  </a:lnTo>
                  <a:lnTo>
                    <a:pt x="444" y="838"/>
                  </a:lnTo>
                  <a:lnTo>
                    <a:pt x="428" y="853"/>
                  </a:lnTo>
                  <a:lnTo>
                    <a:pt x="408" y="864"/>
                  </a:lnTo>
                  <a:lnTo>
                    <a:pt x="386" y="866"/>
                  </a:lnTo>
                  <a:lnTo>
                    <a:pt x="362" y="864"/>
                  </a:lnTo>
                  <a:lnTo>
                    <a:pt x="343" y="853"/>
                  </a:lnTo>
                  <a:lnTo>
                    <a:pt x="327" y="838"/>
                  </a:lnTo>
                  <a:lnTo>
                    <a:pt x="317" y="818"/>
                  </a:lnTo>
                  <a:lnTo>
                    <a:pt x="314" y="794"/>
                  </a:lnTo>
                  <a:lnTo>
                    <a:pt x="314" y="790"/>
                  </a:lnTo>
                  <a:lnTo>
                    <a:pt x="314" y="787"/>
                  </a:lnTo>
                  <a:lnTo>
                    <a:pt x="301" y="768"/>
                  </a:lnTo>
                  <a:lnTo>
                    <a:pt x="293" y="746"/>
                  </a:lnTo>
                  <a:lnTo>
                    <a:pt x="289" y="722"/>
                  </a:lnTo>
                  <a:lnTo>
                    <a:pt x="293" y="696"/>
                  </a:lnTo>
                  <a:lnTo>
                    <a:pt x="302" y="674"/>
                  </a:lnTo>
                  <a:lnTo>
                    <a:pt x="318" y="654"/>
                  </a:lnTo>
                  <a:lnTo>
                    <a:pt x="338" y="639"/>
                  </a:lnTo>
                  <a:lnTo>
                    <a:pt x="360" y="629"/>
                  </a:lnTo>
                  <a:lnTo>
                    <a:pt x="386" y="626"/>
                  </a:lnTo>
                  <a:close/>
                  <a:moveTo>
                    <a:pt x="97" y="482"/>
                  </a:moveTo>
                  <a:lnTo>
                    <a:pt x="78" y="485"/>
                  </a:lnTo>
                  <a:lnTo>
                    <a:pt x="63" y="496"/>
                  </a:lnTo>
                  <a:lnTo>
                    <a:pt x="52" y="512"/>
                  </a:lnTo>
                  <a:lnTo>
                    <a:pt x="48" y="530"/>
                  </a:lnTo>
                  <a:lnTo>
                    <a:pt x="48" y="963"/>
                  </a:lnTo>
                  <a:lnTo>
                    <a:pt x="52" y="982"/>
                  </a:lnTo>
                  <a:lnTo>
                    <a:pt x="63" y="997"/>
                  </a:lnTo>
                  <a:lnTo>
                    <a:pt x="78" y="1008"/>
                  </a:lnTo>
                  <a:lnTo>
                    <a:pt x="97" y="1012"/>
                  </a:lnTo>
                  <a:lnTo>
                    <a:pt x="675" y="1012"/>
                  </a:lnTo>
                  <a:lnTo>
                    <a:pt x="694" y="1008"/>
                  </a:lnTo>
                  <a:lnTo>
                    <a:pt x="709" y="997"/>
                  </a:lnTo>
                  <a:lnTo>
                    <a:pt x="718" y="982"/>
                  </a:lnTo>
                  <a:lnTo>
                    <a:pt x="722" y="963"/>
                  </a:lnTo>
                  <a:lnTo>
                    <a:pt x="722" y="530"/>
                  </a:lnTo>
                  <a:lnTo>
                    <a:pt x="718" y="512"/>
                  </a:lnTo>
                  <a:lnTo>
                    <a:pt x="709" y="496"/>
                  </a:lnTo>
                  <a:lnTo>
                    <a:pt x="694" y="485"/>
                  </a:lnTo>
                  <a:lnTo>
                    <a:pt x="675" y="482"/>
                  </a:lnTo>
                  <a:lnTo>
                    <a:pt x="97" y="482"/>
                  </a:lnTo>
                  <a:close/>
                  <a:moveTo>
                    <a:pt x="386" y="0"/>
                  </a:moveTo>
                  <a:lnTo>
                    <a:pt x="433" y="4"/>
                  </a:lnTo>
                  <a:lnTo>
                    <a:pt x="478" y="14"/>
                  </a:lnTo>
                  <a:lnTo>
                    <a:pt x="518" y="33"/>
                  </a:lnTo>
                  <a:lnTo>
                    <a:pt x="556" y="56"/>
                  </a:lnTo>
                  <a:lnTo>
                    <a:pt x="590" y="85"/>
                  </a:lnTo>
                  <a:lnTo>
                    <a:pt x="619" y="118"/>
                  </a:lnTo>
                  <a:lnTo>
                    <a:pt x="643" y="156"/>
                  </a:lnTo>
                  <a:lnTo>
                    <a:pt x="660" y="197"/>
                  </a:lnTo>
                  <a:lnTo>
                    <a:pt x="671" y="242"/>
                  </a:lnTo>
                  <a:lnTo>
                    <a:pt x="675" y="289"/>
                  </a:lnTo>
                  <a:lnTo>
                    <a:pt x="675" y="433"/>
                  </a:lnTo>
                  <a:lnTo>
                    <a:pt x="700" y="437"/>
                  </a:lnTo>
                  <a:lnTo>
                    <a:pt x="724" y="446"/>
                  </a:lnTo>
                  <a:lnTo>
                    <a:pt x="743" y="462"/>
                  </a:lnTo>
                  <a:lnTo>
                    <a:pt x="758" y="482"/>
                  </a:lnTo>
                  <a:lnTo>
                    <a:pt x="768" y="504"/>
                  </a:lnTo>
                  <a:lnTo>
                    <a:pt x="771" y="530"/>
                  </a:lnTo>
                  <a:lnTo>
                    <a:pt x="771" y="963"/>
                  </a:lnTo>
                  <a:lnTo>
                    <a:pt x="768" y="989"/>
                  </a:lnTo>
                  <a:lnTo>
                    <a:pt x="758" y="1012"/>
                  </a:lnTo>
                  <a:lnTo>
                    <a:pt x="743" y="1031"/>
                  </a:lnTo>
                  <a:lnTo>
                    <a:pt x="724" y="1047"/>
                  </a:lnTo>
                  <a:lnTo>
                    <a:pt x="700" y="1056"/>
                  </a:lnTo>
                  <a:lnTo>
                    <a:pt x="675" y="1060"/>
                  </a:lnTo>
                  <a:lnTo>
                    <a:pt x="97" y="1060"/>
                  </a:lnTo>
                  <a:lnTo>
                    <a:pt x="71" y="1056"/>
                  </a:lnTo>
                  <a:lnTo>
                    <a:pt x="48" y="1047"/>
                  </a:lnTo>
                  <a:lnTo>
                    <a:pt x="29" y="1031"/>
                  </a:lnTo>
                  <a:lnTo>
                    <a:pt x="13" y="1012"/>
                  </a:lnTo>
                  <a:lnTo>
                    <a:pt x="4" y="989"/>
                  </a:lnTo>
                  <a:lnTo>
                    <a:pt x="0" y="963"/>
                  </a:lnTo>
                  <a:lnTo>
                    <a:pt x="0" y="530"/>
                  </a:lnTo>
                  <a:lnTo>
                    <a:pt x="4" y="504"/>
                  </a:lnTo>
                  <a:lnTo>
                    <a:pt x="13" y="482"/>
                  </a:lnTo>
                  <a:lnTo>
                    <a:pt x="29" y="462"/>
                  </a:lnTo>
                  <a:lnTo>
                    <a:pt x="48" y="446"/>
                  </a:lnTo>
                  <a:lnTo>
                    <a:pt x="71" y="437"/>
                  </a:lnTo>
                  <a:lnTo>
                    <a:pt x="97" y="433"/>
                  </a:lnTo>
                  <a:lnTo>
                    <a:pt x="627" y="433"/>
                  </a:lnTo>
                  <a:lnTo>
                    <a:pt x="627" y="289"/>
                  </a:lnTo>
                  <a:lnTo>
                    <a:pt x="623" y="246"/>
                  </a:lnTo>
                  <a:lnTo>
                    <a:pt x="611" y="205"/>
                  </a:lnTo>
                  <a:lnTo>
                    <a:pt x="594" y="167"/>
                  </a:lnTo>
                  <a:lnTo>
                    <a:pt x="569" y="133"/>
                  </a:lnTo>
                  <a:lnTo>
                    <a:pt x="540" y="105"/>
                  </a:lnTo>
                  <a:lnTo>
                    <a:pt x="508" y="81"/>
                  </a:lnTo>
                  <a:lnTo>
                    <a:pt x="470" y="63"/>
                  </a:lnTo>
                  <a:lnTo>
                    <a:pt x="429" y="52"/>
                  </a:lnTo>
                  <a:lnTo>
                    <a:pt x="386" y="48"/>
                  </a:lnTo>
                  <a:lnTo>
                    <a:pt x="343" y="52"/>
                  </a:lnTo>
                  <a:lnTo>
                    <a:pt x="302" y="63"/>
                  </a:lnTo>
                  <a:lnTo>
                    <a:pt x="264" y="81"/>
                  </a:lnTo>
                  <a:lnTo>
                    <a:pt x="230" y="105"/>
                  </a:lnTo>
                  <a:lnTo>
                    <a:pt x="201" y="133"/>
                  </a:lnTo>
                  <a:lnTo>
                    <a:pt x="178" y="167"/>
                  </a:lnTo>
                  <a:lnTo>
                    <a:pt x="160" y="205"/>
                  </a:lnTo>
                  <a:lnTo>
                    <a:pt x="149" y="246"/>
                  </a:lnTo>
                  <a:lnTo>
                    <a:pt x="145" y="289"/>
                  </a:lnTo>
                  <a:lnTo>
                    <a:pt x="141" y="301"/>
                  </a:lnTo>
                  <a:lnTo>
                    <a:pt x="133" y="310"/>
                  </a:lnTo>
                  <a:lnTo>
                    <a:pt x="120" y="313"/>
                  </a:lnTo>
                  <a:lnTo>
                    <a:pt x="108" y="310"/>
                  </a:lnTo>
                  <a:lnTo>
                    <a:pt x="99" y="301"/>
                  </a:lnTo>
                  <a:lnTo>
                    <a:pt x="97" y="289"/>
                  </a:lnTo>
                  <a:lnTo>
                    <a:pt x="101" y="242"/>
                  </a:lnTo>
                  <a:lnTo>
                    <a:pt x="111" y="197"/>
                  </a:lnTo>
                  <a:lnTo>
                    <a:pt x="129" y="156"/>
                  </a:lnTo>
                  <a:lnTo>
                    <a:pt x="153" y="118"/>
                  </a:lnTo>
                  <a:lnTo>
                    <a:pt x="182" y="85"/>
                  </a:lnTo>
                  <a:lnTo>
                    <a:pt x="215" y="56"/>
                  </a:lnTo>
                  <a:lnTo>
                    <a:pt x="252" y="33"/>
                  </a:lnTo>
                  <a:lnTo>
                    <a:pt x="294" y="14"/>
                  </a:lnTo>
                  <a:lnTo>
                    <a:pt x="339" y="4"/>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 name="Freeform 5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36104" y="1714199"/>
              <a:ext cx="364287" cy="445380"/>
            </a:xfrm>
            <a:custGeom>
              <a:avLst/>
              <a:gdLst>
                <a:gd name="T0" fmla="*/ 577 w 867"/>
                <a:gd name="T1" fmla="*/ 217 h 1060"/>
                <a:gd name="T2" fmla="*/ 674 w 867"/>
                <a:gd name="T3" fmla="*/ 217 h 1060"/>
                <a:gd name="T4" fmla="*/ 577 w 867"/>
                <a:gd name="T5" fmla="*/ 48 h 1060"/>
                <a:gd name="T6" fmla="*/ 241 w 867"/>
                <a:gd name="T7" fmla="*/ 1012 h 1060"/>
                <a:gd name="T8" fmla="*/ 789 w 867"/>
                <a:gd name="T9" fmla="*/ 1008 h 1060"/>
                <a:gd name="T10" fmla="*/ 816 w 867"/>
                <a:gd name="T11" fmla="*/ 983 h 1060"/>
                <a:gd name="T12" fmla="*/ 818 w 867"/>
                <a:gd name="T13" fmla="*/ 97 h 1060"/>
                <a:gd name="T14" fmla="*/ 805 w 867"/>
                <a:gd name="T15" fmla="*/ 63 h 1060"/>
                <a:gd name="T16" fmla="*/ 771 w 867"/>
                <a:gd name="T17" fmla="*/ 48 h 1060"/>
                <a:gd name="T18" fmla="*/ 723 w 867"/>
                <a:gd name="T19" fmla="*/ 338 h 1060"/>
                <a:gd name="T20" fmla="*/ 530 w 867"/>
                <a:gd name="T21" fmla="*/ 338 h 1060"/>
                <a:gd name="T22" fmla="*/ 241 w 867"/>
                <a:gd name="T23" fmla="*/ 48 h 1060"/>
                <a:gd name="T24" fmla="*/ 77 w 867"/>
                <a:gd name="T25" fmla="*/ 52 h 1060"/>
                <a:gd name="T26" fmla="*/ 52 w 867"/>
                <a:gd name="T27" fmla="*/ 78 h 1060"/>
                <a:gd name="T28" fmla="*/ 48 w 867"/>
                <a:gd name="T29" fmla="*/ 963 h 1060"/>
                <a:gd name="T30" fmla="*/ 62 w 867"/>
                <a:gd name="T31" fmla="*/ 997 h 1060"/>
                <a:gd name="T32" fmla="*/ 96 w 867"/>
                <a:gd name="T33" fmla="*/ 1012 h 1060"/>
                <a:gd name="T34" fmla="*/ 192 w 867"/>
                <a:gd name="T35" fmla="*/ 48 h 1060"/>
                <a:gd name="T36" fmla="*/ 96 w 867"/>
                <a:gd name="T37" fmla="*/ 0 h 1060"/>
                <a:gd name="T38" fmla="*/ 796 w 867"/>
                <a:gd name="T39" fmla="*/ 4 h 1060"/>
                <a:gd name="T40" fmla="*/ 839 w 867"/>
                <a:gd name="T41" fmla="*/ 29 h 1060"/>
                <a:gd name="T42" fmla="*/ 864 w 867"/>
                <a:gd name="T43" fmla="*/ 71 h 1060"/>
                <a:gd name="T44" fmla="*/ 867 w 867"/>
                <a:gd name="T45" fmla="*/ 963 h 1060"/>
                <a:gd name="T46" fmla="*/ 853 w 867"/>
                <a:gd name="T47" fmla="*/ 1013 h 1060"/>
                <a:gd name="T48" fmla="*/ 819 w 867"/>
                <a:gd name="T49" fmla="*/ 1047 h 1060"/>
                <a:gd name="T50" fmla="*/ 771 w 867"/>
                <a:gd name="T51" fmla="*/ 1060 h 1060"/>
                <a:gd name="T52" fmla="*/ 71 w 867"/>
                <a:gd name="T53" fmla="*/ 1056 h 1060"/>
                <a:gd name="T54" fmla="*/ 27 w 867"/>
                <a:gd name="T55" fmla="*/ 1031 h 1060"/>
                <a:gd name="T56" fmla="*/ 3 w 867"/>
                <a:gd name="T57" fmla="*/ 990 h 1060"/>
                <a:gd name="T58" fmla="*/ 0 w 867"/>
                <a:gd name="T59" fmla="*/ 97 h 1060"/>
                <a:gd name="T60" fmla="*/ 13 w 867"/>
                <a:gd name="T61" fmla="*/ 48 h 1060"/>
                <a:gd name="T62" fmla="*/ 47 w 867"/>
                <a:gd name="T63" fmla="*/ 14 h 1060"/>
                <a:gd name="T64" fmla="*/ 96 w 867"/>
                <a:gd name="T65"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7" h="1060">
                  <a:moveTo>
                    <a:pt x="577" y="48"/>
                  </a:moveTo>
                  <a:lnTo>
                    <a:pt x="577" y="217"/>
                  </a:lnTo>
                  <a:lnTo>
                    <a:pt x="626" y="169"/>
                  </a:lnTo>
                  <a:lnTo>
                    <a:pt x="674" y="217"/>
                  </a:lnTo>
                  <a:lnTo>
                    <a:pt x="674" y="48"/>
                  </a:lnTo>
                  <a:lnTo>
                    <a:pt x="577" y="48"/>
                  </a:lnTo>
                  <a:close/>
                  <a:moveTo>
                    <a:pt x="241" y="48"/>
                  </a:moveTo>
                  <a:lnTo>
                    <a:pt x="241" y="1012"/>
                  </a:lnTo>
                  <a:lnTo>
                    <a:pt x="771" y="1012"/>
                  </a:lnTo>
                  <a:lnTo>
                    <a:pt x="789" y="1008"/>
                  </a:lnTo>
                  <a:lnTo>
                    <a:pt x="805" y="997"/>
                  </a:lnTo>
                  <a:lnTo>
                    <a:pt x="816" y="983"/>
                  </a:lnTo>
                  <a:lnTo>
                    <a:pt x="818" y="963"/>
                  </a:lnTo>
                  <a:lnTo>
                    <a:pt x="818" y="97"/>
                  </a:lnTo>
                  <a:lnTo>
                    <a:pt x="816" y="78"/>
                  </a:lnTo>
                  <a:lnTo>
                    <a:pt x="805" y="63"/>
                  </a:lnTo>
                  <a:lnTo>
                    <a:pt x="789" y="52"/>
                  </a:lnTo>
                  <a:lnTo>
                    <a:pt x="771" y="48"/>
                  </a:lnTo>
                  <a:lnTo>
                    <a:pt x="723" y="48"/>
                  </a:lnTo>
                  <a:lnTo>
                    <a:pt x="723" y="338"/>
                  </a:lnTo>
                  <a:lnTo>
                    <a:pt x="626" y="241"/>
                  </a:lnTo>
                  <a:lnTo>
                    <a:pt x="530" y="338"/>
                  </a:lnTo>
                  <a:lnTo>
                    <a:pt x="530" y="48"/>
                  </a:lnTo>
                  <a:lnTo>
                    <a:pt x="241" y="48"/>
                  </a:lnTo>
                  <a:close/>
                  <a:moveTo>
                    <a:pt x="96" y="48"/>
                  </a:moveTo>
                  <a:lnTo>
                    <a:pt x="77" y="52"/>
                  </a:lnTo>
                  <a:lnTo>
                    <a:pt x="62" y="63"/>
                  </a:lnTo>
                  <a:lnTo>
                    <a:pt x="52" y="78"/>
                  </a:lnTo>
                  <a:lnTo>
                    <a:pt x="48" y="97"/>
                  </a:lnTo>
                  <a:lnTo>
                    <a:pt x="48" y="963"/>
                  </a:lnTo>
                  <a:lnTo>
                    <a:pt x="52" y="983"/>
                  </a:lnTo>
                  <a:lnTo>
                    <a:pt x="62" y="997"/>
                  </a:lnTo>
                  <a:lnTo>
                    <a:pt x="77" y="1008"/>
                  </a:lnTo>
                  <a:lnTo>
                    <a:pt x="96" y="1012"/>
                  </a:lnTo>
                  <a:lnTo>
                    <a:pt x="192" y="1012"/>
                  </a:lnTo>
                  <a:lnTo>
                    <a:pt x="192" y="48"/>
                  </a:lnTo>
                  <a:lnTo>
                    <a:pt x="96" y="48"/>
                  </a:lnTo>
                  <a:close/>
                  <a:moveTo>
                    <a:pt x="96" y="0"/>
                  </a:moveTo>
                  <a:lnTo>
                    <a:pt x="771" y="0"/>
                  </a:lnTo>
                  <a:lnTo>
                    <a:pt x="796" y="4"/>
                  </a:lnTo>
                  <a:lnTo>
                    <a:pt x="819" y="14"/>
                  </a:lnTo>
                  <a:lnTo>
                    <a:pt x="839" y="29"/>
                  </a:lnTo>
                  <a:lnTo>
                    <a:pt x="853" y="48"/>
                  </a:lnTo>
                  <a:lnTo>
                    <a:pt x="864" y="71"/>
                  </a:lnTo>
                  <a:lnTo>
                    <a:pt x="867" y="97"/>
                  </a:lnTo>
                  <a:lnTo>
                    <a:pt x="867" y="963"/>
                  </a:lnTo>
                  <a:lnTo>
                    <a:pt x="864" y="990"/>
                  </a:lnTo>
                  <a:lnTo>
                    <a:pt x="853" y="1013"/>
                  </a:lnTo>
                  <a:lnTo>
                    <a:pt x="839" y="1031"/>
                  </a:lnTo>
                  <a:lnTo>
                    <a:pt x="819" y="1047"/>
                  </a:lnTo>
                  <a:lnTo>
                    <a:pt x="796" y="1056"/>
                  </a:lnTo>
                  <a:lnTo>
                    <a:pt x="771" y="1060"/>
                  </a:lnTo>
                  <a:lnTo>
                    <a:pt x="96" y="1060"/>
                  </a:lnTo>
                  <a:lnTo>
                    <a:pt x="71" y="1056"/>
                  </a:lnTo>
                  <a:lnTo>
                    <a:pt x="47" y="1047"/>
                  </a:lnTo>
                  <a:lnTo>
                    <a:pt x="27" y="1031"/>
                  </a:lnTo>
                  <a:lnTo>
                    <a:pt x="13" y="1013"/>
                  </a:lnTo>
                  <a:lnTo>
                    <a:pt x="3" y="990"/>
                  </a:lnTo>
                  <a:lnTo>
                    <a:pt x="0" y="963"/>
                  </a:lnTo>
                  <a:lnTo>
                    <a:pt x="0" y="97"/>
                  </a:lnTo>
                  <a:lnTo>
                    <a:pt x="3" y="71"/>
                  </a:lnTo>
                  <a:lnTo>
                    <a:pt x="13" y="48"/>
                  </a:lnTo>
                  <a:lnTo>
                    <a:pt x="27" y="29"/>
                  </a:lnTo>
                  <a:lnTo>
                    <a:pt x="47" y="14"/>
                  </a:lnTo>
                  <a:lnTo>
                    <a:pt x="71" y="4"/>
                  </a:lnTo>
                  <a:lnTo>
                    <a:pt x="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 name="Freeform 5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51781" y="1714199"/>
              <a:ext cx="364707" cy="445380"/>
            </a:xfrm>
            <a:custGeom>
              <a:avLst/>
              <a:gdLst>
                <a:gd name="T0" fmla="*/ 771 w 868"/>
                <a:gd name="T1" fmla="*/ 1012 h 1060"/>
                <a:gd name="T2" fmla="*/ 816 w 868"/>
                <a:gd name="T3" fmla="*/ 983 h 1060"/>
                <a:gd name="T4" fmla="*/ 816 w 868"/>
                <a:gd name="T5" fmla="*/ 78 h 1060"/>
                <a:gd name="T6" fmla="*/ 771 w 868"/>
                <a:gd name="T7" fmla="*/ 48 h 1060"/>
                <a:gd name="T8" fmla="*/ 126 w 868"/>
                <a:gd name="T9" fmla="*/ 52 h 1060"/>
                <a:gd name="T10" fmla="*/ 97 w 868"/>
                <a:gd name="T11" fmla="*/ 97 h 1060"/>
                <a:gd name="T12" fmla="*/ 134 w 868"/>
                <a:gd name="T13" fmla="*/ 148 h 1060"/>
                <a:gd name="T14" fmla="*/ 142 w 868"/>
                <a:gd name="T15" fmla="*/ 182 h 1060"/>
                <a:gd name="T16" fmla="*/ 97 w 868"/>
                <a:gd name="T17" fmla="*/ 194 h 1060"/>
                <a:gd name="T18" fmla="*/ 134 w 868"/>
                <a:gd name="T19" fmla="*/ 293 h 1060"/>
                <a:gd name="T20" fmla="*/ 142 w 868"/>
                <a:gd name="T21" fmla="*/ 326 h 1060"/>
                <a:gd name="T22" fmla="*/ 97 w 868"/>
                <a:gd name="T23" fmla="*/ 338 h 1060"/>
                <a:gd name="T24" fmla="*/ 134 w 868"/>
                <a:gd name="T25" fmla="*/ 437 h 1060"/>
                <a:gd name="T26" fmla="*/ 142 w 868"/>
                <a:gd name="T27" fmla="*/ 470 h 1060"/>
                <a:gd name="T28" fmla="*/ 97 w 868"/>
                <a:gd name="T29" fmla="*/ 482 h 1060"/>
                <a:gd name="T30" fmla="*/ 134 w 868"/>
                <a:gd name="T31" fmla="*/ 582 h 1060"/>
                <a:gd name="T32" fmla="*/ 142 w 868"/>
                <a:gd name="T33" fmla="*/ 615 h 1060"/>
                <a:gd name="T34" fmla="*/ 97 w 868"/>
                <a:gd name="T35" fmla="*/ 627 h 1060"/>
                <a:gd name="T36" fmla="*/ 134 w 868"/>
                <a:gd name="T37" fmla="*/ 726 h 1060"/>
                <a:gd name="T38" fmla="*/ 142 w 868"/>
                <a:gd name="T39" fmla="*/ 759 h 1060"/>
                <a:gd name="T40" fmla="*/ 97 w 868"/>
                <a:gd name="T41" fmla="*/ 771 h 1060"/>
                <a:gd name="T42" fmla="*/ 134 w 868"/>
                <a:gd name="T43" fmla="*/ 870 h 1060"/>
                <a:gd name="T44" fmla="*/ 142 w 868"/>
                <a:gd name="T45" fmla="*/ 904 h 1060"/>
                <a:gd name="T46" fmla="*/ 97 w 868"/>
                <a:gd name="T47" fmla="*/ 916 h 1060"/>
                <a:gd name="T48" fmla="*/ 112 w 868"/>
                <a:gd name="T49" fmla="*/ 997 h 1060"/>
                <a:gd name="T50" fmla="*/ 241 w 868"/>
                <a:gd name="T51" fmla="*/ 1012 h 1060"/>
                <a:gd name="T52" fmla="*/ 146 w 868"/>
                <a:gd name="T53" fmla="*/ 0 h 1060"/>
                <a:gd name="T54" fmla="*/ 820 w 868"/>
                <a:gd name="T55" fmla="*/ 14 h 1060"/>
                <a:gd name="T56" fmla="*/ 864 w 868"/>
                <a:gd name="T57" fmla="*/ 71 h 1060"/>
                <a:gd name="T58" fmla="*/ 864 w 868"/>
                <a:gd name="T59" fmla="*/ 990 h 1060"/>
                <a:gd name="T60" fmla="*/ 820 w 868"/>
                <a:gd name="T61" fmla="*/ 1047 h 1060"/>
                <a:gd name="T62" fmla="*/ 146 w 868"/>
                <a:gd name="T63" fmla="*/ 1060 h 1060"/>
                <a:gd name="T64" fmla="*/ 78 w 868"/>
                <a:gd name="T65" fmla="*/ 1031 h 1060"/>
                <a:gd name="T66" fmla="*/ 49 w 868"/>
                <a:gd name="T67" fmla="*/ 963 h 1060"/>
                <a:gd name="T68" fmla="*/ 12 w 868"/>
                <a:gd name="T69" fmla="*/ 912 h 1060"/>
                <a:gd name="T70" fmla="*/ 4 w 868"/>
                <a:gd name="T71" fmla="*/ 880 h 1060"/>
                <a:gd name="T72" fmla="*/ 49 w 868"/>
                <a:gd name="T73" fmla="*/ 868 h 1060"/>
                <a:gd name="T74" fmla="*/ 12 w 868"/>
                <a:gd name="T75" fmla="*/ 768 h 1060"/>
                <a:gd name="T76" fmla="*/ 4 w 868"/>
                <a:gd name="T77" fmla="*/ 736 h 1060"/>
                <a:gd name="T78" fmla="*/ 49 w 868"/>
                <a:gd name="T79" fmla="*/ 723 h 1060"/>
                <a:gd name="T80" fmla="*/ 12 w 868"/>
                <a:gd name="T81" fmla="*/ 623 h 1060"/>
                <a:gd name="T82" fmla="*/ 4 w 868"/>
                <a:gd name="T83" fmla="*/ 590 h 1060"/>
                <a:gd name="T84" fmla="*/ 49 w 868"/>
                <a:gd name="T85" fmla="*/ 579 h 1060"/>
                <a:gd name="T86" fmla="*/ 12 w 868"/>
                <a:gd name="T87" fmla="*/ 479 h 1060"/>
                <a:gd name="T88" fmla="*/ 4 w 868"/>
                <a:gd name="T89" fmla="*/ 446 h 1060"/>
                <a:gd name="T90" fmla="*/ 49 w 868"/>
                <a:gd name="T91" fmla="*/ 435 h 1060"/>
                <a:gd name="T92" fmla="*/ 12 w 868"/>
                <a:gd name="T93" fmla="*/ 335 h 1060"/>
                <a:gd name="T94" fmla="*/ 4 w 868"/>
                <a:gd name="T95" fmla="*/ 301 h 1060"/>
                <a:gd name="T96" fmla="*/ 49 w 868"/>
                <a:gd name="T97" fmla="*/ 289 h 1060"/>
                <a:gd name="T98" fmla="*/ 12 w 868"/>
                <a:gd name="T99" fmla="*/ 190 h 1060"/>
                <a:gd name="T100" fmla="*/ 4 w 868"/>
                <a:gd name="T101" fmla="*/ 157 h 1060"/>
                <a:gd name="T102" fmla="*/ 49 w 868"/>
                <a:gd name="T103" fmla="*/ 145 h 1060"/>
                <a:gd name="T104" fmla="*/ 62 w 868"/>
                <a:gd name="T105" fmla="*/ 48 h 1060"/>
                <a:gd name="T106" fmla="*/ 120 w 868"/>
                <a:gd name="T107" fmla="*/ 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60">
                  <a:moveTo>
                    <a:pt x="290" y="48"/>
                  </a:moveTo>
                  <a:lnTo>
                    <a:pt x="290" y="1012"/>
                  </a:lnTo>
                  <a:lnTo>
                    <a:pt x="771" y="1012"/>
                  </a:lnTo>
                  <a:lnTo>
                    <a:pt x="790" y="1008"/>
                  </a:lnTo>
                  <a:lnTo>
                    <a:pt x="805" y="997"/>
                  </a:lnTo>
                  <a:lnTo>
                    <a:pt x="816" y="983"/>
                  </a:lnTo>
                  <a:lnTo>
                    <a:pt x="820" y="963"/>
                  </a:lnTo>
                  <a:lnTo>
                    <a:pt x="820" y="97"/>
                  </a:lnTo>
                  <a:lnTo>
                    <a:pt x="816" y="78"/>
                  </a:lnTo>
                  <a:lnTo>
                    <a:pt x="805" y="63"/>
                  </a:lnTo>
                  <a:lnTo>
                    <a:pt x="790" y="52"/>
                  </a:lnTo>
                  <a:lnTo>
                    <a:pt x="771" y="48"/>
                  </a:lnTo>
                  <a:lnTo>
                    <a:pt x="290" y="48"/>
                  </a:lnTo>
                  <a:close/>
                  <a:moveTo>
                    <a:pt x="146" y="48"/>
                  </a:moveTo>
                  <a:lnTo>
                    <a:pt x="126" y="52"/>
                  </a:lnTo>
                  <a:lnTo>
                    <a:pt x="112" y="63"/>
                  </a:lnTo>
                  <a:lnTo>
                    <a:pt x="101" y="78"/>
                  </a:lnTo>
                  <a:lnTo>
                    <a:pt x="97" y="97"/>
                  </a:lnTo>
                  <a:lnTo>
                    <a:pt x="97" y="145"/>
                  </a:lnTo>
                  <a:lnTo>
                    <a:pt x="121" y="145"/>
                  </a:lnTo>
                  <a:lnTo>
                    <a:pt x="134" y="148"/>
                  </a:lnTo>
                  <a:lnTo>
                    <a:pt x="142" y="157"/>
                  </a:lnTo>
                  <a:lnTo>
                    <a:pt x="146" y="169"/>
                  </a:lnTo>
                  <a:lnTo>
                    <a:pt x="142" y="182"/>
                  </a:lnTo>
                  <a:lnTo>
                    <a:pt x="134" y="190"/>
                  </a:lnTo>
                  <a:lnTo>
                    <a:pt x="121" y="194"/>
                  </a:lnTo>
                  <a:lnTo>
                    <a:pt x="97" y="194"/>
                  </a:lnTo>
                  <a:lnTo>
                    <a:pt x="97" y="289"/>
                  </a:lnTo>
                  <a:lnTo>
                    <a:pt x="121" y="289"/>
                  </a:lnTo>
                  <a:lnTo>
                    <a:pt x="134" y="293"/>
                  </a:lnTo>
                  <a:lnTo>
                    <a:pt x="142" y="301"/>
                  </a:lnTo>
                  <a:lnTo>
                    <a:pt x="146" y="314"/>
                  </a:lnTo>
                  <a:lnTo>
                    <a:pt x="142" y="326"/>
                  </a:lnTo>
                  <a:lnTo>
                    <a:pt x="134" y="335"/>
                  </a:lnTo>
                  <a:lnTo>
                    <a:pt x="121" y="338"/>
                  </a:lnTo>
                  <a:lnTo>
                    <a:pt x="97" y="338"/>
                  </a:lnTo>
                  <a:lnTo>
                    <a:pt x="97" y="435"/>
                  </a:lnTo>
                  <a:lnTo>
                    <a:pt x="121" y="435"/>
                  </a:lnTo>
                  <a:lnTo>
                    <a:pt x="134" y="437"/>
                  </a:lnTo>
                  <a:lnTo>
                    <a:pt x="142" y="446"/>
                  </a:lnTo>
                  <a:lnTo>
                    <a:pt x="146" y="458"/>
                  </a:lnTo>
                  <a:lnTo>
                    <a:pt x="142" y="470"/>
                  </a:lnTo>
                  <a:lnTo>
                    <a:pt x="134" y="479"/>
                  </a:lnTo>
                  <a:lnTo>
                    <a:pt x="121" y="482"/>
                  </a:lnTo>
                  <a:lnTo>
                    <a:pt x="97" y="482"/>
                  </a:lnTo>
                  <a:lnTo>
                    <a:pt x="97" y="579"/>
                  </a:lnTo>
                  <a:lnTo>
                    <a:pt x="121" y="579"/>
                  </a:lnTo>
                  <a:lnTo>
                    <a:pt x="134" y="582"/>
                  </a:lnTo>
                  <a:lnTo>
                    <a:pt x="142" y="590"/>
                  </a:lnTo>
                  <a:lnTo>
                    <a:pt x="146" y="602"/>
                  </a:lnTo>
                  <a:lnTo>
                    <a:pt x="142" y="615"/>
                  </a:lnTo>
                  <a:lnTo>
                    <a:pt x="134" y="623"/>
                  </a:lnTo>
                  <a:lnTo>
                    <a:pt x="121" y="627"/>
                  </a:lnTo>
                  <a:lnTo>
                    <a:pt x="97" y="627"/>
                  </a:lnTo>
                  <a:lnTo>
                    <a:pt x="97" y="723"/>
                  </a:lnTo>
                  <a:lnTo>
                    <a:pt x="121" y="723"/>
                  </a:lnTo>
                  <a:lnTo>
                    <a:pt x="134" y="726"/>
                  </a:lnTo>
                  <a:lnTo>
                    <a:pt x="142" y="736"/>
                  </a:lnTo>
                  <a:lnTo>
                    <a:pt x="146" y="747"/>
                  </a:lnTo>
                  <a:lnTo>
                    <a:pt x="142" y="759"/>
                  </a:lnTo>
                  <a:lnTo>
                    <a:pt x="134" y="768"/>
                  </a:lnTo>
                  <a:lnTo>
                    <a:pt x="121" y="771"/>
                  </a:lnTo>
                  <a:lnTo>
                    <a:pt x="97" y="771"/>
                  </a:lnTo>
                  <a:lnTo>
                    <a:pt x="97" y="868"/>
                  </a:lnTo>
                  <a:lnTo>
                    <a:pt x="121" y="868"/>
                  </a:lnTo>
                  <a:lnTo>
                    <a:pt x="134" y="870"/>
                  </a:lnTo>
                  <a:lnTo>
                    <a:pt x="142" y="880"/>
                  </a:lnTo>
                  <a:lnTo>
                    <a:pt x="146" y="891"/>
                  </a:lnTo>
                  <a:lnTo>
                    <a:pt x="142" y="904"/>
                  </a:lnTo>
                  <a:lnTo>
                    <a:pt x="134" y="912"/>
                  </a:lnTo>
                  <a:lnTo>
                    <a:pt x="121" y="916"/>
                  </a:lnTo>
                  <a:lnTo>
                    <a:pt x="97" y="916"/>
                  </a:lnTo>
                  <a:lnTo>
                    <a:pt x="97" y="963"/>
                  </a:lnTo>
                  <a:lnTo>
                    <a:pt x="101" y="983"/>
                  </a:lnTo>
                  <a:lnTo>
                    <a:pt x="112" y="997"/>
                  </a:lnTo>
                  <a:lnTo>
                    <a:pt x="126" y="1008"/>
                  </a:lnTo>
                  <a:lnTo>
                    <a:pt x="146" y="1012"/>
                  </a:lnTo>
                  <a:lnTo>
                    <a:pt x="241" y="1012"/>
                  </a:lnTo>
                  <a:lnTo>
                    <a:pt x="241" y="48"/>
                  </a:lnTo>
                  <a:lnTo>
                    <a:pt x="146" y="48"/>
                  </a:lnTo>
                  <a:close/>
                  <a:moveTo>
                    <a:pt x="146" y="0"/>
                  </a:moveTo>
                  <a:lnTo>
                    <a:pt x="771" y="0"/>
                  </a:lnTo>
                  <a:lnTo>
                    <a:pt x="798" y="4"/>
                  </a:lnTo>
                  <a:lnTo>
                    <a:pt x="820" y="14"/>
                  </a:lnTo>
                  <a:lnTo>
                    <a:pt x="839" y="29"/>
                  </a:lnTo>
                  <a:lnTo>
                    <a:pt x="855" y="48"/>
                  </a:lnTo>
                  <a:lnTo>
                    <a:pt x="864" y="71"/>
                  </a:lnTo>
                  <a:lnTo>
                    <a:pt x="868" y="97"/>
                  </a:lnTo>
                  <a:lnTo>
                    <a:pt x="868" y="963"/>
                  </a:lnTo>
                  <a:lnTo>
                    <a:pt x="864" y="990"/>
                  </a:lnTo>
                  <a:lnTo>
                    <a:pt x="855" y="1013"/>
                  </a:lnTo>
                  <a:lnTo>
                    <a:pt x="839" y="1031"/>
                  </a:lnTo>
                  <a:lnTo>
                    <a:pt x="820" y="1047"/>
                  </a:lnTo>
                  <a:lnTo>
                    <a:pt x="798" y="1056"/>
                  </a:lnTo>
                  <a:lnTo>
                    <a:pt x="771" y="1060"/>
                  </a:lnTo>
                  <a:lnTo>
                    <a:pt x="146" y="1060"/>
                  </a:lnTo>
                  <a:lnTo>
                    <a:pt x="120" y="1056"/>
                  </a:lnTo>
                  <a:lnTo>
                    <a:pt x="96" y="1047"/>
                  </a:lnTo>
                  <a:lnTo>
                    <a:pt x="78" y="1031"/>
                  </a:lnTo>
                  <a:lnTo>
                    <a:pt x="62" y="1013"/>
                  </a:lnTo>
                  <a:lnTo>
                    <a:pt x="53" y="990"/>
                  </a:lnTo>
                  <a:lnTo>
                    <a:pt x="49" y="963"/>
                  </a:lnTo>
                  <a:lnTo>
                    <a:pt x="49" y="916"/>
                  </a:lnTo>
                  <a:lnTo>
                    <a:pt x="25" y="916"/>
                  </a:lnTo>
                  <a:lnTo>
                    <a:pt x="12" y="912"/>
                  </a:lnTo>
                  <a:lnTo>
                    <a:pt x="4" y="904"/>
                  </a:lnTo>
                  <a:lnTo>
                    <a:pt x="0" y="891"/>
                  </a:lnTo>
                  <a:lnTo>
                    <a:pt x="4" y="880"/>
                  </a:lnTo>
                  <a:lnTo>
                    <a:pt x="12" y="870"/>
                  </a:lnTo>
                  <a:lnTo>
                    <a:pt x="25" y="868"/>
                  </a:lnTo>
                  <a:lnTo>
                    <a:pt x="49" y="868"/>
                  </a:lnTo>
                  <a:lnTo>
                    <a:pt x="49" y="771"/>
                  </a:lnTo>
                  <a:lnTo>
                    <a:pt x="25" y="771"/>
                  </a:lnTo>
                  <a:lnTo>
                    <a:pt x="12" y="768"/>
                  </a:lnTo>
                  <a:lnTo>
                    <a:pt x="4" y="759"/>
                  </a:lnTo>
                  <a:lnTo>
                    <a:pt x="0" y="747"/>
                  </a:lnTo>
                  <a:lnTo>
                    <a:pt x="4" y="736"/>
                  </a:lnTo>
                  <a:lnTo>
                    <a:pt x="12" y="726"/>
                  </a:lnTo>
                  <a:lnTo>
                    <a:pt x="25" y="723"/>
                  </a:lnTo>
                  <a:lnTo>
                    <a:pt x="49" y="723"/>
                  </a:lnTo>
                  <a:lnTo>
                    <a:pt x="49" y="627"/>
                  </a:lnTo>
                  <a:lnTo>
                    <a:pt x="25" y="627"/>
                  </a:lnTo>
                  <a:lnTo>
                    <a:pt x="12" y="623"/>
                  </a:lnTo>
                  <a:lnTo>
                    <a:pt x="4" y="615"/>
                  </a:lnTo>
                  <a:lnTo>
                    <a:pt x="0" y="602"/>
                  </a:lnTo>
                  <a:lnTo>
                    <a:pt x="4" y="590"/>
                  </a:lnTo>
                  <a:lnTo>
                    <a:pt x="12" y="582"/>
                  </a:lnTo>
                  <a:lnTo>
                    <a:pt x="25" y="579"/>
                  </a:lnTo>
                  <a:lnTo>
                    <a:pt x="49" y="579"/>
                  </a:lnTo>
                  <a:lnTo>
                    <a:pt x="49" y="482"/>
                  </a:lnTo>
                  <a:lnTo>
                    <a:pt x="25" y="482"/>
                  </a:lnTo>
                  <a:lnTo>
                    <a:pt x="12" y="479"/>
                  </a:lnTo>
                  <a:lnTo>
                    <a:pt x="4" y="470"/>
                  </a:lnTo>
                  <a:lnTo>
                    <a:pt x="0" y="458"/>
                  </a:lnTo>
                  <a:lnTo>
                    <a:pt x="4" y="446"/>
                  </a:lnTo>
                  <a:lnTo>
                    <a:pt x="12" y="437"/>
                  </a:lnTo>
                  <a:lnTo>
                    <a:pt x="25" y="435"/>
                  </a:lnTo>
                  <a:lnTo>
                    <a:pt x="49" y="435"/>
                  </a:lnTo>
                  <a:lnTo>
                    <a:pt x="49" y="338"/>
                  </a:lnTo>
                  <a:lnTo>
                    <a:pt x="25" y="338"/>
                  </a:lnTo>
                  <a:lnTo>
                    <a:pt x="12" y="335"/>
                  </a:lnTo>
                  <a:lnTo>
                    <a:pt x="4" y="326"/>
                  </a:lnTo>
                  <a:lnTo>
                    <a:pt x="0" y="314"/>
                  </a:lnTo>
                  <a:lnTo>
                    <a:pt x="4" y="301"/>
                  </a:lnTo>
                  <a:lnTo>
                    <a:pt x="12" y="293"/>
                  </a:lnTo>
                  <a:lnTo>
                    <a:pt x="25" y="289"/>
                  </a:lnTo>
                  <a:lnTo>
                    <a:pt x="49" y="289"/>
                  </a:lnTo>
                  <a:lnTo>
                    <a:pt x="49" y="194"/>
                  </a:lnTo>
                  <a:lnTo>
                    <a:pt x="25" y="194"/>
                  </a:lnTo>
                  <a:lnTo>
                    <a:pt x="12" y="190"/>
                  </a:lnTo>
                  <a:lnTo>
                    <a:pt x="4" y="182"/>
                  </a:lnTo>
                  <a:lnTo>
                    <a:pt x="0" y="169"/>
                  </a:lnTo>
                  <a:lnTo>
                    <a:pt x="4" y="157"/>
                  </a:lnTo>
                  <a:lnTo>
                    <a:pt x="12" y="148"/>
                  </a:lnTo>
                  <a:lnTo>
                    <a:pt x="25" y="145"/>
                  </a:lnTo>
                  <a:lnTo>
                    <a:pt x="49" y="145"/>
                  </a:lnTo>
                  <a:lnTo>
                    <a:pt x="49" y="97"/>
                  </a:lnTo>
                  <a:lnTo>
                    <a:pt x="53" y="71"/>
                  </a:lnTo>
                  <a:lnTo>
                    <a:pt x="62" y="48"/>
                  </a:lnTo>
                  <a:lnTo>
                    <a:pt x="78" y="29"/>
                  </a:lnTo>
                  <a:lnTo>
                    <a:pt x="96" y="14"/>
                  </a:lnTo>
                  <a:lnTo>
                    <a:pt x="120" y="4"/>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 name="Freeform 5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67879" y="1714199"/>
              <a:ext cx="364707" cy="445380"/>
            </a:xfrm>
            <a:custGeom>
              <a:avLst/>
              <a:gdLst>
                <a:gd name="T0" fmla="*/ 507 w 868"/>
                <a:gd name="T1" fmla="*/ 796 h 1060"/>
                <a:gd name="T2" fmla="*/ 526 w 868"/>
                <a:gd name="T3" fmla="*/ 808 h 1060"/>
                <a:gd name="T4" fmla="*/ 526 w 868"/>
                <a:gd name="T5" fmla="*/ 831 h 1060"/>
                <a:gd name="T6" fmla="*/ 507 w 868"/>
                <a:gd name="T7" fmla="*/ 843 h 1060"/>
                <a:gd name="T8" fmla="*/ 204 w 868"/>
                <a:gd name="T9" fmla="*/ 840 h 1060"/>
                <a:gd name="T10" fmla="*/ 193 w 868"/>
                <a:gd name="T11" fmla="*/ 819 h 1060"/>
                <a:gd name="T12" fmla="*/ 204 w 868"/>
                <a:gd name="T13" fmla="*/ 798 h 1060"/>
                <a:gd name="T14" fmla="*/ 218 w 868"/>
                <a:gd name="T15" fmla="*/ 602 h 1060"/>
                <a:gd name="T16" fmla="*/ 663 w 868"/>
                <a:gd name="T17" fmla="*/ 606 h 1060"/>
                <a:gd name="T18" fmla="*/ 674 w 868"/>
                <a:gd name="T19" fmla="*/ 627 h 1060"/>
                <a:gd name="T20" fmla="*/ 663 w 868"/>
                <a:gd name="T21" fmla="*/ 648 h 1060"/>
                <a:gd name="T22" fmla="*/ 218 w 868"/>
                <a:gd name="T23" fmla="*/ 651 h 1060"/>
                <a:gd name="T24" fmla="*/ 197 w 868"/>
                <a:gd name="T25" fmla="*/ 639 h 1060"/>
                <a:gd name="T26" fmla="*/ 197 w 868"/>
                <a:gd name="T27" fmla="*/ 615 h 1060"/>
                <a:gd name="T28" fmla="*/ 218 w 868"/>
                <a:gd name="T29" fmla="*/ 602 h 1060"/>
                <a:gd name="T30" fmla="*/ 651 w 868"/>
                <a:gd name="T31" fmla="*/ 410 h 1060"/>
                <a:gd name="T32" fmla="*/ 672 w 868"/>
                <a:gd name="T33" fmla="*/ 421 h 1060"/>
                <a:gd name="T34" fmla="*/ 672 w 868"/>
                <a:gd name="T35" fmla="*/ 446 h 1060"/>
                <a:gd name="T36" fmla="*/ 651 w 868"/>
                <a:gd name="T37" fmla="*/ 458 h 1060"/>
                <a:gd name="T38" fmla="*/ 204 w 868"/>
                <a:gd name="T39" fmla="*/ 455 h 1060"/>
                <a:gd name="T40" fmla="*/ 193 w 868"/>
                <a:gd name="T41" fmla="*/ 435 h 1060"/>
                <a:gd name="T42" fmla="*/ 204 w 868"/>
                <a:gd name="T43" fmla="*/ 414 h 1060"/>
                <a:gd name="T44" fmla="*/ 218 w 868"/>
                <a:gd name="T45" fmla="*/ 217 h 1060"/>
                <a:gd name="T46" fmla="*/ 350 w 868"/>
                <a:gd name="T47" fmla="*/ 221 h 1060"/>
                <a:gd name="T48" fmla="*/ 362 w 868"/>
                <a:gd name="T49" fmla="*/ 241 h 1060"/>
                <a:gd name="T50" fmla="*/ 350 w 868"/>
                <a:gd name="T51" fmla="*/ 262 h 1060"/>
                <a:gd name="T52" fmla="*/ 218 w 868"/>
                <a:gd name="T53" fmla="*/ 266 h 1060"/>
                <a:gd name="T54" fmla="*/ 197 w 868"/>
                <a:gd name="T55" fmla="*/ 254 h 1060"/>
                <a:gd name="T56" fmla="*/ 197 w 868"/>
                <a:gd name="T57" fmla="*/ 229 h 1060"/>
                <a:gd name="T58" fmla="*/ 218 w 868"/>
                <a:gd name="T59" fmla="*/ 217 h 1060"/>
                <a:gd name="T60" fmla="*/ 579 w 868"/>
                <a:gd name="T61" fmla="*/ 289 h 1060"/>
                <a:gd name="T62" fmla="*/ 602 w 868"/>
                <a:gd name="T63" fmla="*/ 48 h 1060"/>
                <a:gd name="T64" fmla="*/ 97 w 868"/>
                <a:gd name="T65" fmla="*/ 48 h 1060"/>
                <a:gd name="T66" fmla="*/ 63 w 868"/>
                <a:gd name="T67" fmla="*/ 63 h 1060"/>
                <a:gd name="T68" fmla="*/ 49 w 868"/>
                <a:gd name="T69" fmla="*/ 97 h 1060"/>
                <a:gd name="T70" fmla="*/ 53 w 868"/>
                <a:gd name="T71" fmla="*/ 983 h 1060"/>
                <a:gd name="T72" fmla="*/ 78 w 868"/>
                <a:gd name="T73" fmla="*/ 1008 h 1060"/>
                <a:gd name="T74" fmla="*/ 771 w 868"/>
                <a:gd name="T75" fmla="*/ 1012 h 1060"/>
                <a:gd name="T76" fmla="*/ 805 w 868"/>
                <a:gd name="T77" fmla="*/ 997 h 1060"/>
                <a:gd name="T78" fmla="*/ 820 w 868"/>
                <a:gd name="T79" fmla="*/ 963 h 1060"/>
                <a:gd name="T80" fmla="*/ 579 w 868"/>
                <a:gd name="T81" fmla="*/ 338 h 1060"/>
                <a:gd name="T82" fmla="*/ 545 w 868"/>
                <a:gd name="T83" fmla="*/ 323 h 1060"/>
                <a:gd name="T84" fmla="*/ 530 w 868"/>
                <a:gd name="T85" fmla="*/ 289 h 1060"/>
                <a:gd name="T86" fmla="*/ 97 w 868"/>
                <a:gd name="T87" fmla="*/ 48 h 1060"/>
                <a:gd name="T88" fmla="*/ 627 w 868"/>
                <a:gd name="T89" fmla="*/ 0 h 1060"/>
                <a:gd name="T90" fmla="*/ 868 w 868"/>
                <a:gd name="T91" fmla="*/ 963 h 1060"/>
                <a:gd name="T92" fmla="*/ 854 w 868"/>
                <a:gd name="T93" fmla="*/ 1013 h 1060"/>
                <a:gd name="T94" fmla="*/ 820 w 868"/>
                <a:gd name="T95" fmla="*/ 1047 h 1060"/>
                <a:gd name="T96" fmla="*/ 771 w 868"/>
                <a:gd name="T97" fmla="*/ 1060 h 1060"/>
                <a:gd name="T98" fmla="*/ 71 w 868"/>
                <a:gd name="T99" fmla="*/ 1056 h 1060"/>
                <a:gd name="T100" fmla="*/ 29 w 868"/>
                <a:gd name="T101" fmla="*/ 1031 h 1060"/>
                <a:gd name="T102" fmla="*/ 4 w 868"/>
                <a:gd name="T103" fmla="*/ 990 h 1060"/>
                <a:gd name="T104" fmla="*/ 0 w 868"/>
                <a:gd name="T105" fmla="*/ 97 h 1060"/>
                <a:gd name="T106" fmla="*/ 13 w 868"/>
                <a:gd name="T107" fmla="*/ 48 h 1060"/>
                <a:gd name="T108" fmla="*/ 49 w 868"/>
                <a:gd name="T109" fmla="*/ 14 h 1060"/>
                <a:gd name="T110" fmla="*/ 97 w 868"/>
                <a:gd name="T111"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8" h="1060">
                  <a:moveTo>
                    <a:pt x="218" y="796"/>
                  </a:moveTo>
                  <a:lnTo>
                    <a:pt x="507" y="796"/>
                  </a:lnTo>
                  <a:lnTo>
                    <a:pt x="519" y="798"/>
                  </a:lnTo>
                  <a:lnTo>
                    <a:pt x="526" y="808"/>
                  </a:lnTo>
                  <a:lnTo>
                    <a:pt x="530" y="819"/>
                  </a:lnTo>
                  <a:lnTo>
                    <a:pt x="526" y="831"/>
                  </a:lnTo>
                  <a:lnTo>
                    <a:pt x="519" y="840"/>
                  </a:lnTo>
                  <a:lnTo>
                    <a:pt x="507" y="843"/>
                  </a:lnTo>
                  <a:lnTo>
                    <a:pt x="218" y="843"/>
                  </a:lnTo>
                  <a:lnTo>
                    <a:pt x="204" y="840"/>
                  </a:lnTo>
                  <a:lnTo>
                    <a:pt x="197" y="831"/>
                  </a:lnTo>
                  <a:lnTo>
                    <a:pt x="193" y="819"/>
                  </a:lnTo>
                  <a:lnTo>
                    <a:pt x="197" y="808"/>
                  </a:lnTo>
                  <a:lnTo>
                    <a:pt x="204" y="798"/>
                  </a:lnTo>
                  <a:lnTo>
                    <a:pt x="218" y="796"/>
                  </a:lnTo>
                  <a:close/>
                  <a:moveTo>
                    <a:pt x="218" y="602"/>
                  </a:moveTo>
                  <a:lnTo>
                    <a:pt x="651" y="602"/>
                  </a:lnTo>
                  <a:lnTo>
                    <a:pt x="663" y="606"/>
                  </a:lnTo>
                  <a:lnTo>
                    <a:pt x="672" y="615"/>
                  </a:lnTo>
                  <a:lnTo>
                    <a:pt x="674" y="627"/>
                  </a:lnTo>
                  <a:lnTo>
                    <a:pt x="672" y="639"/>
                  </a:lnTo>
                  <a:lnTo>
                    <a:pt x="663" y="648"/>
                  </a:lnTo>
                  <a:lnTo>
                    <a:pt x="651" y="651"/>
                  </a:lnTo>
                  <a:lnTo>
                    <a:pt x="218" y="651"/>
                  </a:lnTo>
                  <a:lnTo>
                    <a:pt x="204" y="648"/>
                  </a:lnTo>
                  <a:lnTo>
                    <a:pt x="197" y="639"/>
                  </a:lnTo>
                  <a:lnTo>
                    <a:pt x="193" y="627"/>
                  </a:lnTo>
                  <a:lnTo>
                    <a:pt x="197" y="615"/>
                  </a:lnTo>
                  <a:lnTo>
                    <a:pt x="204" y="606"/>
                  </a:lnTo>
                  <a:lnTo>
                    <a:pt x="218" y="602"/>
                  </a:lnTo>
                  <a:close/>
                  <a:moveTo>
                    <a:pt x="218" y="410"/>
                  </a:moveTo>
                  <a:lnTo>
                    <a:pt x="651" y="410"/>
                  </a:lnTo>
                  <a:lnTo>
                    <a:pt x="663" y="414"/>
                  </a:lnTo>
                  <a:lnTo>
                    <a:pt x="672" y="421"/>
                  </a:lnTo>
                  <a:lnTo>
                    <a:pt x="674" y="435"/>
                  </a:lnTo>
                  <a:lnTo>
                    <a:pt x="672" y="446"/>
                  </a:lnTo>
                  <a:lnTo>
                    <a:pt x="663" y="455"/>
                  </a:lnTo>
                  <a:lnTo>
                    <a:pt x="651" y="458"/>
                  </a:lnTo>
                  <a:lnTo>
                    <a:pt x="218" y="458"/>
                  </a:lnTo>
                  <a:lnTo>
                    <a:pt x="204" y="455"/>
                  </a:lnTo>
                  <a:lnTo>
                    <a:pt x="197" y="446"/>
                  </a:lnTo>
                  <a:lnTo>
                    <a:pt x="193" y="435"/>
                  </a:lnTo>
                  <a:lnTo>
                    <a:pt x="197" y="421"/>
                  </a:lnTo>
                  <a:lnTo>
                    <a:pt x="204" y="414"/>
                  </a:lnTo>
                  <a:lnTo>
                    <a:pt x="218" y="410"/>
                  </a:lnTo>
                  <a:close/>
                  <a:moveTo>
                    <a:pt x="218" y="217"/>
                  </a:moveTo>
                  <a:lnTo>
                    <a:pt x="338" y="217"/>
                  </a:lnTo>
                  <a:lnTo>
                    <a:pt x="350" y="221"/>
                  </a:lnTo>
                  <a:lnTo>
                    <a:pt x="359" y="229"/>
                  </a:lnTo>
                  <a:lnTo>
                    <a:pt x="362" y="241"/>
                  </a:lnTo>
                  <a:lnTo>
                    <a:pt x="359" y="254"/>
                  </a:lnTo>
                  <a:lnTo>
                    <a:pt x="350" y="262"/>
                  </a:lnTo>
                  <a:lnTo>
                    <a:pt x="338" y="266"/>
                  </a:lnTo>
                  <a:lnTo>
                    <a:pt x="218" y="266"/>
                  </a:lnTo>
                  <a:lnTo>
                    <a:pt x="204" y="262"/>
                  </a:lnTo>
                  <a:lnTo>
                    <a:pt x="197" y="254"/>
                  </a:lnTo>
                  <a:lnTo>
                    <a:pt x="193" y="241"/>
                  </a:lnTo>
                  <a:lnTo>
                    <a:pt x="197" y="229"/>
                  </a:lnTo>
                  <a:lnTo>
                    <a:pt x="204" y="221"/>
                  </a:lnTo>
                  <a:lnTo>
                    <a:pt x="218" y="217"/>
                  </a:lnTo>
                  <a:close/>
                  <a:moveTo>
                    <a:pt x="579" y="48"/>
                  </a:moveTo>
                  <a:lnTo>
                    <a:pt x="579" y="289"/>
                  </a:lnTo>
                  <a:lnTo>
                    <a:pt x="820" y="289"/>
                  </a:lnTo>
                  <a:lnTo>
                    <a:pt x="602" y="48"/>
                  </a:lnTo>
                  <a:lnTo>
                    <a:pt x="579" y="48"/>
                  </a:lnTo>
                  <a:close/>
                  <a:moveTo>
                    <a:pt x="97" y="48"/>
                  </a:moveTo>
                  <a:lnTo>
                    <a:pt x="78" y="52"/>
                  </a:lnTo>
                  <a:lnTo>
                    <a:pt x="63" y="63"/>
                  </a:lnTo>
                  <a:lnTo>
                    <a:pt x="53" y="78"/>
                  </a:lnTo>
                  <a:lnTo>
                    <a:pt x="49" y="97"/>
                  </a:lnTo>
                  <a:lnTo>
                    <a:pt x="49" y="963"/>
                  </a:lnTo>
                  <a:lnTo>
                    <a:pt x="53" y="983"/>
                  </a:lnTo>
                  <a:lnTo>
                    <a:pt x="63" y="997"/>
                  </a:lnTo>
                  <a:lnTo>
                    <a:pt x="78" y="1008"/>
                  </a:lnTo>
                  <a:lnTo>
                    <a:pt x="97" y="1012"/>
                  </a:lnTo>
                  <a:lnTo>
                    <a:pt x="771" y="1012"/>
                  </a:lnTo>
                  <a:lnTo>
                    <a:pt x="790" y="1008"/>
                  </a:lnTo>
                  <a:lnTo>
                    <a:pt x="805" y="997"/>
                  </a:lnTo>
                  <a:lnTo>
                    <a:pt x="816" y="983"/>
                  </a:lnTo>
                  <a:lnTo>
                    <a:pt x="820" y="963"/>
                  </a:lnTo>
                  <a:lnTo>
                    <a:pt x="820" y="338"/>
                  </a:lnTo>
                  <a:lnTo>
                    <a:pt x="579" y="338"/>
                  </a:lnTo>
                  <a:lnTo>
                    <a:pt x="559" y="334"/>
                  </a:lnTo>
                  <a:lnTo>
                    <a:pt x="545" y="323"/>
                  </a:lnTo>
                  <a:lnTo>
                    <a:pt x="534" y="309"/>
                  </a:lnTo>
                  <a:lnTo>
                    <a:pt x="530" y="289"/>
                  </a:lnTo>
                  <a:lnTo>
                    <a:pt x="530" y="48"/>
                  </a:lnTo>
                  <a:lnTo>
                    <a:pt x="97" y="48"/>
                  </a:lnTo>
                  <a:close/>
                  <a:moveTo>
                    <a:pt x="97" y="0"/>
                  </a:moveTo>
                  <a:lnTo>
                    <a:pt x="627" y="0"/>
                  </a:lnTo>
                  <a:lnTo>
                    <a:pt x="868" y="266"/>
                  </a:lnTo>
                  <a:lnTo>
                    <a:pt x="868" y="963"/>
                  </a:lnTo>
                  <a:lnTo>
                    <a:pt x="864" y="990"/>
                  </a:lnTo>
                  <a:lnTo>
                    <a:pt x="854" y="1013"/>
                  </a:lnTo>
                  <a:lnTo>
                    <a:pt x="839" y="1031"/>
                  </a:lnTo>
                  <a:lnTo>
                    <a:pt x="820" y="1047"/>
                  </a:lnTo>
                  <a:lnTo>
                    <a:pt x="797" y="1056"/>
                  </a:lnTo>
                  <a:lnTo>
                    <a:pt x="771" y="1060"/>
                  </a:lnTo>
                  <a:lnTo>
                    <a:pt x="97" y="1060"/>
                  </a:lnTo>
                  <a:lnTo>
                    <a:pt x="71" y="1056"/>
                  </a:lnTo>
                  <a:lnTo>
                    <a:pt x="49" y="1047"/>
                  </a:lnTo>
                  <a:lnTo>
                    <a:pt x="29" y="1031"/>
                  </a:lnTo>
                  <a:lnTo>
                    <a:pt x="13" y="1013"/>
                  </a:lnTo>
                  <a:lnTo>
                    <a:pt x="4" y="990"/>
                  </a:lnTo>
                  <a:lnTo>
                    <a:pt x="0" y="963"/>
                  </a:lnTo>
                  <a:lnTo>
                    <a:pt x="0" y="97"/>
                  </a:lnTo>
                  <a:lnTo>
                    <a:pt x="4" y="71"/>
                  </a:lnTo>
                  <a:lnTo>
                    <a:pt x="13" y="48"/>
                  </a:lnTo>
                  <a:lnTo>
                    <a:pt x="29" y="29"/>
                  </a:lnTo>
                  <a:lnTo>
                    <a:pt x="49" y="14"/>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 name="Freeform 5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6844" y="1714409"/>
              <a:ext cx="364707" cy="444960"/>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 name="Freeform 5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0747" y="1714199"/>
              <a:ext cx="364707" cy="445380"/>
            </a:xfrm>
            <a:custGeom>
              <a:avLst/>
              <a:gdLst>
                <a:gd name="T0" fmla="*/ 579 w 868"/>
                <a:gd name="T1" fmla="*/ 48 h 1060"/>
                <a:gd name="T2" fmla="*/ 579 w 868"/>
                <a:gd name="T3" fmla="*/ 289 h 1060"/>
                <a:gd name="T4" fmla="*/ 819 w 868"/>
                <a:gd name="T5" fmla="*/ 289 h 1060"/>
                <a:gd name="T6" fmla="*/ 602 w 868"/>
                <a:gd name="T7" fmla="*/ 48 h 1060"/>
                <a:gd name="T8" fmla="*/ 579 w 868"/>
                <a:gd name="T9" fmla="*/ 48 h 1060"/>
                <a:gd name="T10" fmla="*/ 97 w 868"/>
                <a:gd name="T11" fmla="*/ 48 h 1060"/>
                <a:gd name="T12" fmla="*/ 79 w 868"/>
                <a:gd name="T13" fmla="*/ 52 h 1060"/>
                <a:gd name="T14" fmla="*/ 63 w 868"/>
                <a:gd name="T15" fmla="*/ 62 h 1060"/>
                <a:gd name="T16" fmla="*/ 52 w 868"/>
                <a:gd name="T17" fmla="*/ 78 h 1060"/>
                <a:gd name="T18" fmla="*/ 48 w 868"/>
                <a:gd name="T19" fmla="*/ 97 h 1060"/>
                <a:gd name="T20" fmla="*/ 48 w 868"/>
                <a:gd name="T21" fmla="*/ 963 h 1060"/>
                <a:gd name="T22" fmla="*/ 52 w 868"/>
                <a:gd name="T23" fmla="*/ 983 h 1060"/>
                <a:gd name="T24" fmla="*/ 63 w 868"/>
                <a:gd name="T25" fmla="*/ 997 h 1060"/>
                <a:gd name="T26" fmla="*/ 79 w 868"/>
                <a:gd name="T27" fmla="*/ 1008 h 1060"/>
                <a:gd name="T28" fmla="*/ 97 w 868"/>
                <a:gd name="T29" fmla="*/ 1012 h 1060"/>
                <a:gd name="T30" fmla="*/ 771 w 868"/>
                <a:gd name="T31" fmla="*/ 1012 h 1060"/>
                <a:gd name="T32" fmla="*/ 791 w 868"/>
                <a:gd name="T33" fmla="*/ 1008 h 1060"/>
                <a:gd name="T34" fmla="*/ 805 w 868"/>
                <a:gd name="T35" fmla="*/ 997 h 1060"/>
                <a:gd name="T36" fmla="*/ 815 w 868"/>
                <a:gd name="T37" fmla="*/ 983 h 1060"/>
                <a:gd name="T38" fmla="*/ 819 w 868"/>
                <a:gd name="T39" fmla="*/ 963 h 1060"/>
                <a:gd name="T40" fmla="*/ 819 w 868"/>
                <a:gd name="T41" fmla="*/ 337 h 1060"/>
                <a:gd name="T42" fmla="*/ 579 w 868"/>
                <a:gd name="T43" fmla="*/ 337 h 1060"/>
                <a:gd name="T44" fmla="*/ 560 w 868"/>
                <a:gd name="T45" fmla="*/ 333 h 1060"/>
                <a:gd name="T46" fmla="*/ 545 w 868"/>
                <a:gd name="T47" fmla="*/ 323 h 1060"/>
                <a:gd name="T48" fmla="*/ 534 w 868"/>
                <a:gd name="T49" fmla="*/ 309 h 1060"/>
                <a:gd name="T50" fmla="*/ 530 w 868"/>
                <a:gd name="T51" fmla="*/ 289 h 1060"/>
                <a:gd name="T52" fmla="*/ 530 w 868"/>
                <a:gd name="T53" fmla="*/ 48 h 1060"/>
                <a:gd name="T54" fmla="*/ 97 w 868"/>
                <a:gd name="T55" fmla="*/ 48 h 1060"/>
                <a:gd name="T56" fmla="*/ 97 w 868"/>
                <a:gd name="T57" fmla="*/ 0 h 1060"/>
                <a:gd name="T58" fmla="*/ 627 w 868"/>
                <a:gd name="T59" fmla="*/ 0 h 1060"/>
                <a:gd name="T60" fmla="*/ 868 w 868"/>
                <a:gd name="T61" fmla="*/ 265 h 1060"/>
                <a:gd name="T62" fmla="*/ 868 w 868"/>
                <a:gd name="T63" fmla="*/ 963 h 1060"/>
                <a:gd name="T64" fmla="*/ 864 w 868"/>
                <a:gd name="T65" fmla="*/ 989 h 1060"/>
                <a:gd name="T66" fmla="*/ 855 w 868"/>
                <a:gd name="T67" fmla="*/ 1013 h 1060"/>
                <a:gd name="T68" fmla="*/ 839 w 868"/>
                <a:gd name="T69" fmla="*/ 1031 h 1060"/>
                <a:gd name="T70" fmla="*/ 819 w 868"/>
                <a:gd name="T71" fmla="*/ 1047 h 1060"/>
                <a:gd name="T72" fmla="*/ 797 w 868"/>
                <a:gd name="T73" fmla="*/ 1056 h 1060"/>
                <a:gd name="T74" fmla="*/ 771 w 868"/>
                <a:gd name="T75" fmla="*/ 1060 h 1060"/>
                <a:gd name="T76" fmla="*/ 97 w 868"/>
                <a:gd name="T77" fmla="*/ 1060 h 1060"/>
                <a:gd name="T78" fmla="*/ 71 w 868"/>
                <a:gd name="T79" fmla="*/ 1056 h 1060"/>
                <a:gd name="T80" fmla="*/ 48 w 868"/>
                <a:gd name="T81" fmla="*/ 1047 h 1060"/>
                <a:gd name="T82" fmla="*/ 29 w 868"/>
                <a:gd name="T83" fmla="*/ 1031 h 1060"/>
                <a:gd name="T84" fmla="*/ 13 w 868"/>
                <a:gd name="T85" fmla="*/ 1013 h 1060"/>
                <a:gd name="T86" fmla="*/ 4 w 868"/>
                <a:gd name="T87" fmla="*/ 989 h 1060"/>
                <a:gd name="T88" fmla="*/ 0 w 868"/>
                <a:gd name="T89" fmla="*/ 963 h 1060"/>
                <a:gd name="T90" fmla="*/ 0 w 868"/>
                <a:gd name="T91" fmla="*/ 97 h 1060"/>
                <a:gd name="T92" fmla="*/ 4 w 868"/>
                <a:gd name="T93" fmla="*/ 70 h 1060"/>
                <a:gd name="T94" fmla="*/ 13 w 868"/>
                <a:gd name="T95" fmla="*/ 48 h 1060"/>
                <a:gd name="T96" fmla="*/ 29 w 868"/>
                <a:gd name="T97" fmla="*/ 28 h 1060"/>
                <a:gd name="T98" fmla="*/ 48 w 868"/>
                <a:gd name="T99" fmla="*/ 13 h 1060"/>
                <a:gd name="T100" fmla="*/ 71 w 868"/>
                <a:gd name="T101" fmla="*/ 4 h 1060"/>
                <a:gd name="T102" fmla="*/ 97 w 868"/>
                <a:gd name="T10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8" h="1060">
                  <a:moveTo>
                    <a:pt x="579" y="48"/>
                  </a:moveTo>
                  <a:lnTo>
                    <a:pt x="579" y="289"/>
                  </a:lnTo>
                  <a:lnTo>
                    <a:pt x="819" y="289"/>
                  </a:lnTo>
                  <a:lnTo>
                    <a:pt x="602" y="48"/>
                  </a:lnTo>
                  <a:lnTo>
                    <a:pt x="579" y="48"/>
                  </a:lnTo>
                  <a:close/>
                  <a:moveTo>
                    <a:pt x="97" y="48"/>
                  </a:moveTo>
                  <a:lnTo>
                    <a:pt x="79" y="52"/>
                  </a:lnTo>
                  <a:lnTo>
                    <a:pt x="63" y="62"/>
                  </a:lnTo>
                  <a:lnTo>
                    <a:pt x="52" y="78"/>
                  </a:lnTo>
                  <a:lnTo>
                    <a:pt x="48" y="97"/>
                  </a:lnTo>
                  <a:lnTo>
                    <a:pt x="48" y="963"/>
                  </a:lnTo>
                  <a:lnTo>
                    <a:pt x="52" y="983"/>
                  </a:lnTo>
                  <a:lnTo>
                    <a:pt x="63" y="997"/>
                  </a:lnTo>
                  <a:lnTo>
                    <a:pt x="79" y="1008"/>
                  </a:lnTo>
                  <a:lnTo>
                    <a:pt x="97" y="1012"/>
                  </a:lnTo>
                  <a:lnTo>
                    <a:pt x="771" y="1012"/>
                  </a:lnTo>
                  <a:lnTo>
                    <a:pt x="791" y="1008"/>
                  </a:lnTo>
                  <a:lnTo>
                    <a:pt x="805" y="997"/>
                  </a:lnTo>
                  <a:lnTo>
                    <a:pt x="815" y="983"/>
                  </a:lnTo>
                  <a:lnTo>
                    <a:pt x="819" y="963"/>
                  </a:lnTo>
                  <a:lnTo>
                    <a:pt x="819" y="337"/>
                  </a:lnTo>
                  <a:lnTo>
                    <a:pt x="579" y="337"/>
                  </a:lnTo>
                  <a:lnTo>
                    <a:pt x="560" y="333"/>
                  </a:lnTo>
                  <a:lnTo>
                    <a:pt x="545" y="323"/>
                  </a:lnTo>
                  <a:lnTo>
                    <a:pt x="534" y="309"/>
                  </a:lnTo>
                  <a:lnTo>
                    <a:pt x="530" y="289"/>
                  </a:lnTo>
                  <a:lnTo>
                    <a:pt x="530" y="48"/>
                  </a:lnTo>
                  <a:lnTo>
                    <a:pt x="97" y="48"/>
                  </a:lnTo>
                  <a:close/>
                  <a:moveTo>
                    <a:pt x="97" y="0"/>
                  </a:moveTo>
                  <a:lnTo>
                    <a:pt x="627" y="0"/>
                  </a:lnTo>
                  <a:lnTo>
                    <a:pt x="868" y="265"/>
                  </a:lnTo>
                  <a:lnTo>
                    <a:pt x="868" y="963"/>
                  </a:lnTo>
                  <a:lnTo>
                    <a:pt x="864" y="989"/>
                  </a:lnTo>
                  <a:lnTo>
                    <a:pt x="855" y="1013"/>
                  </a:lnTo>
                  <a:lnTo>
                    <a:pt x="839" y="1031"/>
                  </a:lnTo>
                  <a:lnTo>
                    <a:pt x="819" y="1047"/>
                  </a:lnTo>
                  <a:lnTo>
                    <a:pt x="797" y="1056"/>
                  </a:lnTo>
                  <a:lnTo>
                    <a:pt x="771" y="1060"/>
                  </a:lnTo>
                  <a:lnTo>
                    <a:pt x="97" y="1060"/>
                  </a:lnTo>
                  <a:lnTo>
                    <a:pt x="71" y="1056"/>
                  </a:lnTo>
                  <a:lnTo>
                    <a:pt x="48" y="1047"/>
                  </a:lnTo>
                  <a:lnTo>
                    <a:pt x="29" y="1031"/>
                  </a:lnTo>
                  <a:lnTo>
                    <a:pt x="13" y="1013"/>
                  </a:lnTo>
                  <a:lnTo>
                    <a:pt x="4" y="989"/>
                  </a:lnTo>
                  <a:lnTo>
                    <a:pt x="0" y="963"/>
                  </a:lnTo>
                  <a:lnTo>
                    <a:pt x="0" y="97"/>
                  </a:lnTo>
                  <a:lnTo>
                    <a:pt x="4" y="70"/>
                  </a:lnTo>
                  <a:lnTo>
                    <a:pt x="13" y="48"/>
                  </a:lnTo>
                  <a:lnTo>
                    <a:pt x="29" y="28"/>
                  </a:lnTo>
                  <a:lnTo>
                    <a:pt x="48" y="13"/>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 name="Freeform 5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12942" y="1714802"/>
              <a:ext cx="364128" cy="444176"/>
            </a:xfrm>
            <a:custGeom>
              <a:avLst/>
              <a:gdLst>
                <a:gd name="T0" fmla="*/ 302 w 605"/>
                <a:gd name="T1" fmla="*/ 302 h 738"/>
                <a:gd name="T2" fmla="*/ 302 w 605"/>
                <a:gd name="T3" fmla="*/ 204 h 738"/>
                <a:gd name="T4" fmla="*/ 54 w 605"/>
                <a:gd name="T5" fmla="*/ 204 h 738"/>
                <a:gd name="T6" fmla="*/ 35 w 605"/>
                <a:gd name="T7" fmla="*/ 222 h 738"/>
                <a:gd name="T8" fmla="*/ 33 w 605"/>
                <a:gd name="T9" fmla="*/ 671 h 738"/>
                <a:gd name="T10" fmla="*/ 43 w 605"/>
                <a:gd name="T11" fmla="*/ 695 h 738"/>
                <a:gd name="T12" fmla="*/ 67 w 605"/>
                <a:gd name="T13" fmla="*/ 706 h 738"/>
                <a:gd name="T14" fmla="*/ 382 w 605"/>
                <a:gd name="T15" fmla="*/ 703 h 738"/>
                <a:gd name="T16" fmla="*/ 401 w 605"/>
                <a:gd name="T17" fmla="*/ 685 h 738"/>
                <a:gd name="T18" fmla="*/ 403 w 605"/>
                <a:gd name="T19" fmla="*/ 336 h 738"/>
                <a:gd name="T20" fmla="*/ 289 w 605"/>
                <a:gd name="T21" fmla="*/ 334 h 738"/>
                <a:gd name="T22" fmla="*/ 271 w 605"/>
                <a:gd name="T23" fmla="*/ 315 h 738"/>
                <a:gd name="T24" fmla="*/ 268 w 605"/>
                <a:gd name="T25" fmla="*/ 202 h 738"/>
                <a:gd name="T26" fmla="*/ 67 w 605"/>
                <a:gd name="T27" fmla="*/ 167 h 738"/>
                <a:gd name="T28" fmla="*/ 436 w 605"/>
                <a:gd name="T29" fmla="*/ 302 h 738"/>
                <a:gd name="T30" fmla="*/ 433 w 605"/>
                <a:gd name="T31" fmla="*/ 692 h 738"/>
                <a:gd name="T32" fmla="*/ 408 w 605"/>
                <a:gd name="T33" fmla="*/ 726 h 738"/>
                <a:gd name="T34" fmla="*/ 369 w 605"/>
                <a:gd name="T35" fmla="*/ 738 h 738"/>
                <a:gd name="T36" fmla="*/ 46 w 605"/>
                <a:gd name="T37" fmla="*/ 736 h 738"/>
                <a:gd name="T38" fmla="*/ 13 w 605"/>
                <a:gd name="T39" fmla="*/ 711 h 738"/>
                <a:gd name="T40" fmla="*/ 0 w 605"/>
                <a:gd name="T41" fmla="*/ 671 h 738"/>
                <a:gd name="T42" fmla="*/ 2 w 605"/>
                <a:gd name="T43" fmla="*/ 213 h 738"/>
                <a:gd name="T44" fmla="*/ 27 w 605"/>
                <a:gd name="T45" fmla="*/ 181 h 738"/>
                <a:gd name="T46" fmla="*/ 67 w 605"/>
                <a:gd name="T47" fmla="*/ 167 h 738"/>
                <a:gd name="T48" fmla="*/ 470 w 605"/>
                <a:gd name="T49" fmla="*/ 135 h 738"/>
                <a:gd name="T50" fmla="*/ 470 w 605"/>
                <a:gd name="T51" fmla="*/ 37 h 738"/>
                <a:gd name="T52" fmla="*/ 487 w 605"/>
                <a:gd name="T53" fmla="*/ 0 h 738"/>
                <a:gd name="T54" fmla="*/ 605 w 605"/>
                <a:gd name="T55" fmla="*/ 504 h 738"/>
                <a:gd name="T56" fmla="*/ 592 w 605"/>
                <a:gd name="T57" fmla="*/ 543 h 738"/>
                <a:gd name="T58" fmla="*/ 559 w 605"/>
                <a:gd name="T59" fmla="*/ 568 h 738"/>
                <a:gd name="T60" fmla="*/ 487 w 605"/>
                <a:gd name="T61" fmla="*/ 571 h 738"/>
                <a:gd name="T62" fmla="*/ 476 w 605"/>
                <a:gd name="T63" fmla="*/ 568 h 738"/>
                <a:gd name="T64" fmla="*/ 471 w 605"/>
                <a:gd name="T65" fmla="*/ 559 h 738"/>
                <a:gd name="T66" fmla="*/ 471 w 605"/>
                <a:gd name="T67" fmla="*/ 548 h 738"/>
                <a:gd name="T68" fmla="*/ 476 w 605"/>
                <a:gd name="T69" fmla="*/ 541 h 738"/>
                <a:gd name="T70" fmla="*/ 487 w 605"/>
                <a:gd name="T71" fmla="*/ 537 h 738"/>
                <a:gd name="T72" fmla="*/ 550 w 605"/>
                <a:gd name="T73" fmla="*/ 534 h 738"/>
                <a:gd name="T74" fmla="*/ 568 w 605"/>
                <a:gd name="T75" fmla="*/ 517 h 738"/>
                <a:gd name="T76" fmla="*/ 571 w 605"/>
                <a:gd name="T77" fmla="*/ 167 h 738"/>
                <a:gd name="T78" fmla="*/ 457 w 605"/>
                <a:gd name="T79" fmla="*/ 165 h 738"/>
                <a:gd name="T80" fmla="*/ 439 w 605"/>
                <a:gd name="T81" fmla="*/ 148 h 738"/>
                <a:gd name="T82" fmla="*/ 436 w 605"/>
                <a:gd name="T83" fmla="*/ 34 h 738"/>
                <a:gd name="T84" fmla="*/ 221 w 605"/>
                <a:gd name="T85" fmla="*/ 37 h 738"/>
                <a:gd name="T86" fmla="*/ 204 w 605"/>
                <a:gd name="T87" fmla="*/ 54 h 738"/>
                <a:gd name="T88" fmla="*/ 202 w 605"/>
                <a:gd name="T89" fmla="*/ 118 h 738"/>
                <a:gd name="T90" fmla="*/ 198 w 605"/>
                <a:gd name="T91" fmla="*/ 127 h 738"/>
                <a:gd name="T92" fmla="*/ 190 w 605"/>
                <a:gd name="T93" fmla="*/ 133 h 738"/>
                <a:gd name="T94" fmla="*/ 179 w 605"/>
                <a:gd name="T95" fmla="*/ 133 h 738"/>
                <a:gd name="T96" fmla="*/ 171 w 605"/>
                <a:gd name="T97" fmla="*/ 127 h 738"/>
                <a:gd name="T98" fmla="*/ 167 w 605"/>
                <a:gd name="T99" fmla="*/ 118 h 738"/>
                <a:gd name="T100" fmla="*/ 171 w 605"/>
                <a:gd name="T101" fmla="*/ 46 h 738"/>
                <a:gd name="T102" fmla="*/ 195 w 605"/>
                <a:gd name="T103" fmla="*/ 13 h 738"/>
                <a:gd name="T104" fmla="*/ 234 w 605"/>
                <a:gd name="T105"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738">
                  <a:moveTo>
                    <a:pt x="302" y="204"/>
                  </a:moveTo>
                  <a:lnTo>
                    <a:pt x="302" y="302"/>
                  </a:lnTo>
                  <a:lnTo>
                    <a:pt x="390" y="302"/>
                  </a:lnTo>
                  <a:lnTo>
                    <a:pt x="302" y="204"/>
                  </a:lnTo>
                  <a:close/>
                  <a:moveTo>
                    <a:pt x="67" y="202"/>
                  </a:moveTo>
                  <a:lnTo>
                    <a:pt x="54" y="204"/>
                  </a:lnTo>
                  <a:lnTo>
                    <a:pt x="43" y="211"/>
                  </a:lnTo>
                  <a:lnTo>
                    <a:pt x="35" y="222"/>
                  </a:lnTo>
                  <a:lnTo>
                    <a:pt x="33" y="236"/>
                  </a:lnTo>
                  <a:lnTo>
                    <a:pt x="33" y="671"/>
                  </a:lnTo>
                  <a:lnTo>
                    <a:pt x="35" y="685"/>
                  </a:lnTo>
                  <a:lnTo>
                    <a:pt x="43" y="695"/>
                  </a:lnTo>
                  <a:lnTo>
                    <a:pt x="54" y="703"/>
                  </a:lnTo>
                  <a:lnTo>
                    <a:pt x="67" y="706"/>
                  </a:lnTo>
                  <a:lnTo>
                    <a:pt x="369" y="706"/>
                  </a:lnTo>
                  <a:lnTo>
                    <a:pt x="382" y="703"/>
                  </a:lnTo>
                  <a:lnTo>
                    <a:pt x="393" y="695"/>
                  </a:lnTo>
                  <a:lnTo>
                    <a:pt x="401" y="685"/>
                  </a:lnTo>
                  <a:lnTo>
                    <a:pt x="403" y="671"/>
                  </a:lnTo>
                  <a:lnTo>
                    <a:pt x="403" y="336"/>
                  </a:lnTo>
                  <a:lnTo>
                    <a:pt x="302" y="336"/>
                  </a:lnTo>
                  <a:lnTo>
                    <a:pt x="289" y="334"/>
                  </a:lnTo>
                  <a:lnTo>
                    <a:pt x="279" y="326"/>
                  </a:lnTo>
                  <a:lnTo>
                    <a:pt x="271" y="315"/>
                  </a:lnTo>
                  <a:lnTo>
                    <a:pt x="268" y="302"/>
                  </a:lnTo>
                  <a:lnTo>
                    <a:pt x="268" y="202"/>
                  </a:lnTo>
                  <a:lnTo>
                    <a:pt x="67" y="202"/>
                  </a:lnTo>
                  <a:close/>
                  <a:moveTo>
                    <a:pt x="67" y="167"/>
                  </a:moveTo>
                  <a:lnTo>
                    <a:pt x="319" y="167"/>
                  </a:lnTo>
                  <a:lnTo>
                    <a:pt x="436" y="302"/>
                  </a:lnTo>
                  <a:lnTo>
                    <a:pt x="436" y="671"/>
                  </a:lnTo>
                  <a:lnTo>
                    <a:pt x="433" y="692"/>
                  </a:lnTo>
                  <a:lnTo>
                    <a:pt x="423" y="711"/>
                  </a:lnTo>
                  <a:lnTo>
                    <a:pt x="408" y="726"/>
                  </a:lnTo>
                  <a:lnTo>
                    <a:pt x="390" y="736"/>
                  </a:lnTo>
                  <a:lnTo>
                    <a:pt x="369" y="738"/>
                  </a:lnTo>
                  <a:lnTo>
                    <a:pt x="67" y="738"/>
                  </a:lnTo>
                  <a:lnTo>
                    <a:pt x="46" y="736"/>
                  </a:lnTo>
                  <a:lnTo>
                    <a:pt x="27" y="726"/>
                  </a:lnTo>
                  <a:lnTo>
                    <a:pt x="13" y="711"/>
                  </a:lnTo>
                  <a:lnTo>
                    <a:pt x="2" y="692"/>
                  </a:lnTo>
                  <a:lnTo>
                    <a:pt x="0" y="671"/>
                  </a:lnTo>
                  <a:lnTo>
                    <a:pt x="0" y="236"/>
                  </a:lnTo>
                  <a:lnTo>
                    <a:pt x="2" y="213"/>
                  </a:lnTo>
                  <a:lnTo>
                    <a:pt x="13" y="195"/>
                  </a:lnTo>
                  <a:lnTo>
                    <a:pt x="27" y="181"/>
                  </a:lnTo>
                  <a:lnTo>
                    <a:pt x="46" y="171"/>
                  </a:lnTo>
                  <a:lnTo>
                    <a:pt x="67" y="167"/>
                  </a:lnTo>
                  <a:close/>
                  <a:moveTo>
                    <a:pt x="470" y="37"/>
                  </a:moveTo>
                  <a:lnTo>
                    <a:pt x="470" y="135"/>
                  </a:lnTo>
                  <a:lnTo>
                    <a:pt x="558" y="135"/>
                  </a:lnTo>
                  <a:lnTo>
                    <a:pt x="470" y="37"/>
                  </a:lnTo>
                  <a:close/>
                  <a:moveTo>
                    <a:pt x="234" y="0"/>
                  </a:moveTo>
                  <a:lnTo>
                    <a:pt x="487" y="0"/>
                  </a:lnTo>
                  <a:lnTo>
                    <a:pt x="605" y="135"/>
                  </a:lnTo>
                  <a:lnTo>
                    <a:pt x="605" y="504"/>
                  </a:lnTo>
                  <a:lnTo>
                    <a:pt x="601" y="525"/>
                  </a:lnTo>
                  <a:lnTo>
                    <a:pt x="592" y="543"/>
                  </a:lnTo>
                  <a:lnTo>
                    <a:pt x="577" y="558"/>
                  </a:lnTo>
                  <a:lnTo>
                    <a:pt x="559" y="568"/>
                  </a:lnTo>
                  <a:lnTo>
                    <a:pt x="537" y="571"/>
                  </a:lnTo>
                  <a:lnTo>
                    <a:pt x="487" y="571"/>
                  </a:lnTo>
                  <a:lnTo>
                    <a:pt x="482" y="569"/>
                  </a:lnTo>
                  <a:lnTo>
                    <a:pt x="476" y="568"/>
                  </a:lnTo>
                  <a:lnTo>
                    <a:pt x="474" y="564"/>
                  </a:lnTo>
                  <a:lnTo>
                    <a:pt x="471" y="559"/>
                  </a:lnTo>
                  <a:lnTo>
                    <a:pt x="470" y="554"/>
                  </a:lnTo>
                  <a:lnTo>
                    <a:pt x="471" y="548"/>
                  </a:lnTo>
                  <a:lnTo>
                    <a:pt x="474" y="545"/>
                  </a:lnTo>
                  <a:lnTo>
                    <a:pt x="476" y="541"/>
                  </a:lnTo>
                  <a:lnTo>
                    <a:pt x="482" y="538"/>
                  </a:lnTo>
                  <a:lnTo>
                    <a:pt x="487" y="537"/>
                  </a:lnTo>
                  <a:lnTo>
                    <a:pt x="537" y="537"/>
                  </a:lnTo>
                  <a:lnTo>
                    <a:pt x="550" y="534"/>
                  </a:lnTo>
                  <a:lnTo>
                    <a:pt x="560" y="527"/>
                  </a:lnTo>
                  <a:lnTo>
                    <a:pt x="568" y="517"/>
                  </a:lnTo>
                  <a:lnTo>
                    <a:pt x="571" y="504"/>
                  </a:lnTo>
                  <a:lnTo>
                    <a:pt x="571" y="167"/>
                  </a:lnTo>
                  <a:lnTo>
                    <a:pt x="470" y="167"/>
                  </a:lnTo>
                  <a:lnTo>
                    <a:pt x="457" y="165"/>
                  </a:lnTo>
                  <a:lnTo>
                    <a:pt x="446" y="158"/>
                  </a:lnTo>
                  <a:lnTo>
                    <a:pt x="439" y="148"/>
                  </a:lnTo>
                  <a:lnTo>
                    <a:pt x="436" y="135"/>
                  </a:lnTo>
                  <a:lnTo>
                    <a:pt x="436" y="34"/>
                  </a:lnTo>
                  <a:lnTo>
                    <a:pt x="234" y="34"/>
                  </a:lnTo>
                  <a:lnTo>
                    <a:pt x="221" y="37"/>
                  </a:lnTo>
                  <a:lnTo>
                    <a:pt x="211" y="43"/>
                  </a:lnTo>
                  <a:lnTo>
                    <a:pt x="204" y="54"/>
                  </a:lnTo>
                  <a:lnTo>
                    <a:pt x="202" y="67"/>
                  </a:lnTo>
                  <a:lnTo>
                    <a:pt x="202" y="118"/>
                  </a:lnTo>
                  <a:lnTo>
                    <a:pt x="200" y="123"/>
                  </a:lnTo>
                  <a:lnTo>
                    <a:pt x="198" y="127"/>
                  </a:lnTo>
                  <a:lnTo>
                    <a:pt x="195" y="131"/>
                  </a:lnTo>
                  <a:lnTo>
                    <a:pt x="190" y="133"/>
                  </a:lnTo>
                  <a:lnTo>
                    <a:pt x="184" y="135"/>
                  </a:lnTo>
                  <a:lnTo>
                    <a:pt x="179" y="133"/>
                  </a:lnTo>
                  <a:lnTo>
                    <a:pt x="174" y="131"/>
                  </a:lnTo>
                  <a:lnTo>
                    <a:pt x="171" y="127"/>
                  </a:lnTo>
                  <a:lnTo>
                    <a:pt x="169" y="123"/>
                  </a:lnTo>
                  <a:lnTo>
                    <a:pt x="167" y="118"/>
                  </a:lnTo>
                  <a:lnTo>
                    <a:pt x="167" y="67"/>
                  </a:lnTo>
                  <a:lnTo>
                    <a:pt x="171" y="46"/>
                  </a:lnTo>
                  <a:lnTo>
                    <a:pt x="181" y="27"/>
                  </a:lnTo>
                  <a:lnTo>
                    <a:pt x="195" y="13"/>
                  </a:lnTo>
                  <a:lnTo>
                    <a:pt x="213" y="4"/>
                  </a:lnTo>
                  <a:lnTo>
                    <a:pt x="2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 name="Freeform 5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8460" y="1714802"/>
              <a:ext cx="445380" cy="444176"/>
            </a:xfrm>
            <a:custGeom>
              <a:avLst/>
              <a:gdLst>
                <a:gd name="T0" fmla="*/ 168 w 740"/>
                <a:gd name="T1" fmla="*/ 689 h 738"/>
                <a:gd name="T2" fmla="*/ 51 w 740"/>
                <a:gd name="T3" fmla="*/ 571 h 738"/>
                <a:gd name="T4" fmla="*/ 487 w 740"/>
                <a:gd name="T5" fmla="*/ 369 h 738"/>
                <a:gd name="T6" fmla="*/ 498 w 740"/>
                <a:gd name="T7" fmla="*/ 373 h 738"/>
                <a:gd name="T8" fmla="*/ 503 w 740"/>
                <a:gd name="T9" fmla="*/ 381 h 738"/>
                <a:gd name="T10" fmla="*/ 503 w 740"/>
                <a:gd name="T11" fmla="*/ 391 h 738"/>
                <a:gd name="T12" fmla="*/ 498 w 740"/>
                <a:gd name="T13" fmla="*/ 399 h 738"/>
                <a:gd name="T14" fmla="*/ 487 w 740"/>
                <a:gd name="T15" fmla="*/ 403 h 738"/>
                <a:gd name="T16" fmla="*/ 147 w 740"/>
                <a:gd name="T17" fmla="*/ 402 h 738"/>
                <a:gd name="T18" fmla="*/ 138 w 740"/>
                <a:gd name="T19" fmla="*/ 397 h 738"/>
                <a:gd name="T20" fmla="*/ 135 w 740"/>
                <a:gd name="T21" fmla="*/ 386 h 738"/>
                <a:gd name="T22" fmla="*/ 138 w 740"/>
                <a:gd name="T23" fmla="*/ 376 h 738"/>
                <a:gd name="T24" fmla="*/ 147 w 740"/>
                <a:gd name="T25" fmla="*/ 370 h 738"/>
                <a:gd name="T26" fmla="*/ 152 w 740"/>
                <a:gd name="T27" fmla="*/ 268 h 738"/>
                <a:gd name="T28" fmla="*/ 594 w 740"/>
                <a:gd name="T29" fmla="*/ 270 h 738"/>
                <a:gd name="T30" fmla="*/ 603 w 740"/>
                <a:gd name="T31" fmla="*/ 275 h 738"/>
                <a:gd name="T32" fmla="*/ 605 w 740"/>
                <a:gd name="T33" fmla="*/ 285 h 738"/>
                <a:gd name="T34" fmla="*/ 603 w 740"/>
                <a:gd name="T35" fmla="*/ 296 h 738"/>
                <a:gd name="T36" fmla="*/ 594 w 740"/>
                <a:gd name="T37" fmla="*/ 301 h 738"/>
                <a:gd name="T38" fmla="*/ 152 w 740"/>
                <a:gd name="T39" fmla="*/ 302 h 738"/>
                <a:gd name="T40" fmla="*/ 142 w 740"/>
                <a:gd name="T41" fmla="*/ 298 h 738"/>
                <a:gd name="T42" fmla="*/ 135 w 740"/>
                <a:gd name="T43" fmla="*/ 291 h 738"/>
                <a:gd name="T44" fmla="*/ 135 w 740"/>
                <a:gd name="T45" fmla="*/ 280 h 738"/>
                <a:gd name="T46" fmla="*/ 142 w 740"/>
                <a:gd name="T47" fmla="*/ 272 h 738"/>
                <a:gd name="T48" fmla="*/ 152 w 740"/>
                <a:gd name="T49" fmla="*/ 268 h 738"/>
                <a:gd name="T50" fmla="*/ 354 w 740"/>
                <a:gd name="T51" fmla="*/ 167 h 738"/>
                <a:gd name="T52" fmla="*/ 363 w 740"/>
                <a:gd name="T53" fmla="*/ 171 h 738"/>
                <a:gd name="T54" fmla="*/ 370 w 740"/>
                <a:gd name="T55" fmla="*/ 179 h 738"/>
                <a:gd name="T56" fmla="*/ 370 w 740"/>
                <a:gd name="T57" fmla="*/ 190 h 738"/>
                <a:gd name="T58" fmla="*/ 363 w 740"/>
                <a:gd name="T59" fmla="*/ 198 h 738"/>
                <a:gd name="T60" fmla="*/ 354 w 740"/>
                <a:gd name="T61" fmla="*/ 202 h 738"/>
                <a:gd name="T62" fmla="*/ 147 w 740"/>
                <a:gd name="T63" fmla="*/ 200 h 738"/>
                <a:gd name="T64" fmla="*/ 138 w 740"/>
                <a:gd name="T65" fmla="*/ 195 h 738"/>
                <a:gd name="T66" fmla="*/ 135 w 740"/>
                <a:gd name="T67" fmla="*/ 185 h 738"/>
                <a:gd name="T68" fmla="*/ 138 w 740"/>
                <a:gd name="T69" fmla="*/ 174 h 738"/>
                <a:gd name="T70" fmla="*/ 147 w 740"/>
                <a:gd name="T71" fmla="*/ 169 h 738"/>
                <a:gd name="T72" fmla="*/ 34 w 740"/>
                <a:gd name="T73" fmla="*/ 34 h 738"/>
                <a:gd name="T74" fmla="*/ 185 w 740"/>
                <a:gd name="T75" fmla="*/ 537 h 738"/>
                <a:gd name="T76" fmla="*/ 195 w 740"/>
                <a:gd name="T77" fmla="*/ 541 h 738"/>
                <a:gd name="T78" fmla="*/ 201 w 740"/>
                <a:gd name="T79" fmla="*/ 548 h 738"/>
                <a:gd name="T80" fmla="*/ 202 w 740"/>
                <a:gd name="T81" fmla="*/ 706 h 738"/>
                <a:gd name="T82" fmla="*/ 706 w 740"/>
                <a:gd name="T83" fmla="*/ 34 h 738"/>
                <a:gd name="T84" fmla="*/ 34 w 740"/>
                <a:gd name="T85" fmla="*/ 0 h 738"/>
                <a:gd name="T86" fmla="*/ 719 w 740"/>
                <a:gd name="T87" fmla="*/ 3 h 738"/>
                <a:gd name="T88" fmla="*/ 738 w 740"/>
                <a:gd name="T89" fmla="*/ 21 h 738"/>
                <a:gd name="T90" fmla="*/ 740 w 740"/>
                <a:gd name="T91" fmla="*/ 706 h 738"/>
                <a:gd name="T92" fmla="*/ 730 w 740"/>
                <a:gd name="T93" fmla="*/ 729 h 738"/>
                <a:gd name="T94" fmla="*/ 706 w 740"/>
                <a:gd name="T95" fmla="*/ 738 h 738"/>
                <a:gd name="T96" fmla="*/ 0 w 740"/>
                <a:gd name="T97" fmla="*/ 571 h 738"/>
                <a:gd name="T98" fmla="*/ 3 w 740"/>
                <a:gd name="T99" fmla="*/ 21 h 738"/>
                <a:gd name="T100" fmla="*/ 21 w 740"/>
                <a:gd name="T101"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0" h="738">
                  <a:moveTo>
                    <a:pt x="51" y="571"/>
                  </a:moveTo>
                  <a:lnTo>
                    <a:pt x="168" y="689"/>
                  </a:lnTo>
                  <a:lnTo>
                    <a:pt x="168" y="571"/>
                  </a:lnTo>
                  <a:lnTo>
                    <a:pt x="51" y="571"/>
                  </a:lnTo>
                  <a:close/>
                  <a:moveTo>
                    <a:pt x="152" y="369"/>
                  </a:moveTo>
                  <a:lnTo>
                    <a:pt x="487" y="369"/>
                  </a:lnTo>
                  <a:lnTo>
                    <a:pt x="493" y="370"/>
                  </a:lnTo>
                  <a:lnTo>
                    <a:pt x="498" y="373"/>
                  </a:lnTo>
                  <a:lnTo>
                    <a:pt x="502" y="376"/>
                  </a:lnTo>
                  <a:lnTo>
                    <a:pt x="503" y="381"/>
                  </a:lnTo>
                  <a:lnTo>
                    <a:pt x="504" y="386"/>
                  </a:lnTo>
                  <a:lnTo>
                    <a:pt x="503" y="391"/>
                  </a:lnTo>
                  <a:lnTo>
                    <a:pt x="502" y="397"/>
                  </a:lnTo>
                  <a:lnTo>
                    <a:pt x="498" y="399"/>
                  </a:lnTo>
                  <a:lnTo>
                    <a:pt x="493" y="402"/>
                  </a:lnTo>
                  <a:lnTo>
                    <a:pt x="487" y="403"/>
                  </a:lnTo>
                  <a:lnTo>
                    <a:pt x="152" y="403"/>
                  </a:lnTo>
                  <a:lnTo>
                    <a:pt x="147" y="402"/>
                  </a:lnTo>
                  <a:lnTo>
                    <a:pt x="142" y="399"/>
                  </a:lnTo>
                  <a:lnTo>
                    <a:pt x="138" y="397"/>
                  </a:lnTo>
                  <a:lnTo>
                    <a:pt x="135" y="391"/>
                  </a:lnTo>
                  <a:lnTo>
                    <a:pt x="135" y="386"/>
                  </a:lnTo>
                  <a:lnTo>
                    <a:pt x="135" y="381"/>
                  </a:lnTo>
                  <a:lnTo>
                    <a:pt x="138" y="376"/>
                  </a:lnTo>
                  <a:lnTo>
                    <a:pt x="142" y="373"/>
                  </a:lnTo>
                  <a:lnTo>
                    <a:pt x="147" y="370"/>
                  </a:lnTo>
                  <a:lnTo>
                    <a:pt x="152" y="369"/>
                  </a:lnTo>
                  <a:close/>
                  <a:moveTo>
                    <a:pt x="152" y="268"/>
                  </a:moveTo>
                  <a:lnTo>
                    <a:pt x="588" y="268"/>
                  </a:lnTo>
                  <a:lnTo>
                    <a:pt x="594" y="270"/>
                  </a:lnTo>
                  <a:lnTo>
                    <a:pt x="599" y="272"/>
                  </a:lnTo>
                  <a:lnTo>
                    <a:pt x="603" y="275"/>
                  </a:lnTo>
                  <a:lnTo>
                    <a:pt x="604" y="280"/>
                  </a:lnTo>
                  <a:lnTo>
                    <a:pt x="605" y="285"/>
                  </a:lnTo>
                  <a:lnTo>
                    <a:pt x="604" y="291"/>
                  </a:lnTo>
                  <a:lnTo>
                    <a:pt x="603" y="296"/>
                  </a:lnTo>
                  <a:lnTo>
                    <a:pt x="599" y="298"/>
                  </a:lnTo>
                  <a:lnTo>
                    <a:pt x="594" y="301"/>
                  </a:lnTo>
                  <a:lnTo>
                    <a:pt x="588" y="302"/>
                  </a:lnTo>
                  <a:lnTo>
                    <a:pt x="152" y="302"/>
                  </a:lnTo>
                  <a:lnTo>
                    <a:pt x="147" y="301"/>
                  </a:lnTo>
                  <a:lnTo>
                    <a:pt x="142" y="298"/>
                  </a:lnTo>
                  <a:lnTo>
                    <a:pt x="138" y="296"/>
                  </a:lnTo>
                  <a:lnTo>
                    <a:pt x="135" y="291"/>
                  </a:lnTo>
                  <a:lnTo>
                    <a:pt x="135" y="285"/>
                  </a:lnTo>
                  <a:lnTo>
                    <a:pt x="135" y="280"/>
                  </a:lnTo>
                  <a:lnTo>
                    <a:pt x="138" y="275"/>
                  </a:lnTo>
                  <a:lnTo>
                    <a:pt x="142" y="272"/>
                  </a:lnTo>
                  <a:lnTo>
                    <a:pt x="147" y="270"/>
                  </a:lnTo>
                  <a:lnTo>
                    <a:pt x="152" y="268"/>
                  </a:lnTo>
                  <a:close/>
                  <a:moveTo>
                    <a:pt x="152" y="167"/>
                  </a:moveTo>
                  <a:lnTo>
                    <a:pt x="354" y="167"/>
                  </a:lnTo>
                  <a:lnTo>
                    <a:pt x="359" y="169"/>
                  </a:lnTo>
                  <a:lnTo>
                    <a:pt x="363" y="171"/>
                  </a:lnTo>
                  <a:lnTo>
                    <a:pt x="367" y="174"/>
                  </a:lnTo>
                  <a:lnTo>
                    <a:pt x="370" y="179"/>
                  </a:lnTo>
                  <a:lnTo>
                    <a:pt x="370" y="185"/>
                  </a:lnTo>
                  <a:lnTo>
                    <a:pt x="370" y="190"/>
                  </a:lnTo>
                  <a:lnTo>
                    <a:pt x="367" y="195"/>
                  </a:lnTo>
                  <a:lnTo>
                    <a:pt x="363" y="198"/>
                  </a:lnTo>
                  <a:lnTo>
                    <a:pt x="359" y="200"/>
                  </a:lnTo>
                  <a:lnTo>
                    <a:pt x="354" y="202"/>
                  </a:lnTo>
                  <a:lnTo>
                    <a:pt x="152" y="202"/>
                  </a:lnTo>
                  <a:lnTo>
                    <a:pt x="147" y="200"/>
                  </a:lnTo>
                  <a:lnTo>
                    <a:pt x="142" y="198"/>
                  </a:lnTo>
                  <a:lnTo>
                    <a:pt x="138" y="195"/>
                  </a:lnTo>
                  <a:lnTo>
                    <a:pt x="135" y="190"/>
                  </a:lnTo>
                  <a:lnTo>
                    <a:pt x="135" y="185"/>
                  </a:lnTo>
                  <a:lnTo>
                    <a:pt x="135" y="179"/>
                  </a:lnTo>
                  <a:lnTo>
                    <a:pt x="138" y="174"/>
                  </a:lnTo>
                  <a:lnTo>
                    <a:pt x="142" y="171"/>
                  </a:lnTo>
                  <a:lnTo>
                    <a:pt x="147" y="169"/>
                  </a:lnTo>
                  <a:lnTo>
                    <a:pt x="152" y="167"/>
                  </a:lnTo>
                  <a:close/>
                  <a:moveTo>
                    <a:pt x="34" y="34"/>
                  </a:moveTo>
                  <a:lnTo>
                    <a:pt x="34" y="537"/>
                  </a:lnTo>
                  <a:lnTo>
                    <a:pt x="185" y="537"/>
                  </a:lnTo>
                  <a:lnTo>
                    <a:pt x="190" y="538"/>
                  </a:lnTo>
                  <a:lnTo>
                    <a:pt x="195" y="541"/>
                  </a:lnTo>
                  <a:lnTo>
                    <a:pt x="199" y="545"/>
                  </a:lnTo>
                  <a:lnTo>
                    <a:pt x="201" y="548"/>
                  </a:lnTo>
                  <a:lnTo>
                    <a:pt x="202" y="554"/>
                  </a:lnTo>
                  <a:lnTo>
                    <a:pt x="202" y="706"/>
                  </a:lnTo>
                  <a:lnTo>
                    <a:pt x="706" y="706"/>
                  </a:lnTo>
                  <a:lnTo>
                    <a:pt x="706" y="34"/>
                  </a:lnTo>
                  <a:lnTo>
                    <a:pt x="34" y="34"/>
                  </a:lnTo>
                  <a:close/>
                  <a:moveTo>
                    <a:pt x="34" y="0"/>
                  </a:moveTo>
                  <a:lnTo>
                    <a:pt x="706" y="0"/>
                  </a:lnTo>
                  <a:lnTo>
                    <a:pt x="719" y="3"/>
                  </a:lnTo>
                  <a:lnTo>
                    <a:pt x="730" y="9"/>
                  </a:lnTo>
                  <a:lnTo>
                    <a:pt x="738" y="21"/>
                  </a:lnTo>
                  <a:lnTo>
                    <a:pt x="740" y="34"/>
                  </a:lnTo>
                  <a:lnTo>
                    <a:pt x="740" y="706"/>
                  </a:lnTo>
                  <a:lnTo>
                    <a:pt x="738" y="719"/>
                  </a:lnTo>
                  <a:lnTo>
                    <a:pt x="730" y="729"/>
                  </a:lnTo>
                  <a:lnTo>
                    <a:pt x="719" y="736"/>
                  </a:lnTo>
                  <a:lnTo>
                    <a:pt x="706" y="738"/>
                  </a:lnTo>
                  <a:lnTo>
                    <a:pt x="168" y="738"/>
                  </a:lnTo>
                  <a:lnTo>
                    <a:pt x="0" y="571"/>
                  </a:lnTo>
                  <a:lnTo>
                    <a:pt x="0" y="34"/>
                  </a:lnTo>
                  <a:lnTo>
                    <a:pt x="3" y="21"/>
                  </a:lnTo>
                  <a:lnTo>
                    <a:pt x="11"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 name="Freeform 5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25231" y="1714802"/>
              <a:ext cx="364128" cy="444176"/>
            </a:xfrm>
            <a:custGeom>
              <a:avLst/>
              <a:gdLst>
                <a:gd name="T0" fmla="*/ 101 w 605"/>
                <a:gd name="T1" fmla="*/ 470 h 738"/>
                <a:gd name="T2" fmla="*/ 419 w 605"/>
                <a:gd name="T3" fmla="*/ 482 h 738"/>
                <a:gd name="T4" fmla="*/ 408 w 605"/>
                <a:gd name="T5" fmla="*/ 503 h 738"/>
                <a:gd name="T6" fmla="*/ 87 w 605"/>
                <a:gd name="T7" fmla="*/ 497 h 738"/>
                <a:gd name="T8" fmla="*/ 91 w 605"/>
                <a:gd name="T9" fmla="*/ 474 h 738"/>
                <a:gd name="T10" fmla="*/ 509 w 605"/>
                <a:gd name="T11" fmla="*/ 370 h 738"/>
                <a:gd name="T12" fmla="*/ 520 w 605"/>
                <a:gd name="T13" fmla="*/ 391 h 738"/>
                <a:gd name="T14" fmla="*/ 101 w 605"/>
                <a:gd name="T15" fmla="*/ 403 h 738"/>
                <a:gd name="T16" fmla="*/ 83 w 605"/>
                <a:gd name="T17" fmla="*/ 386 h 738"/>
                <a:gd name="T18" fmla="*/ 101 w 605"/>
                <a:gd name="T19" fmla="*/ 369 h 738"/>
                <a:gd name="T20" fmla="*/ 315 w 605"/>
                <a:gd name="T21" fmla="*/ 275 h 738"/>
                <a:gd name="T22" fmla="*/ 313 w 605"/>
                <a:gd name="T23" fmla="*/ 298 h 738"/>
                <a:gd name="T24" fmla="*/ 91 w 605"/>
                <a:gd name="T25" fmla="*/ 298 h 738"/>
                <a:gd name="T26" fmla="*/ 87 w 605"/>
                <a:gd name="T27" fmla="*/ 275 h 738"/>
                <a:gd name="T28" fmla="*/ 34 w 605"/>
                <a:gd name="T29" fmla="*/ 554 h 738"/>
                <a:gd name="T30" fmla="*/ 487 w 605"/>
                <a:gd name="T31" fmla="*/ 150 h 738"/>
                <a:gd name="T32" fmla="*/ 470 w 605"/>
                <a:gd name="T33" fmla="*/ 167 h 738"/>
                <a:gd name="T34" fmla="*/ 454 w 605"/>
                <a:gd name="T35" fmla="*/ 150 h 738"/>
                <a:gd name="T36" fmla="*/ 416 w 605"/>
                <a:gd name="T37" fmla="*/ 161 h 738"/>
                <a:gd name="T38" fmla="*/ 394 w 605"/>
                <a:gd name="T39" fmla="*/ 165 h 738"/>
                <a:gd name="T40" fmla="*/ 353 w 605"/>
                <a:gd name="T41" fmla="*/ 101 h 738"/>
                <a:gd name="T42" fmla="*/ 341 w 605"/>
                <a:gd name="T43" fmla="*/ 167 h 738"/>
                <a:gd name="T44" fmla="*/ 320 w 605"/>
                <a:gd name="T45" fmla="*/ 156 h 738"/>
                <a:gd name="T46" fmla="*/ 285 w 605"/>
                <a:gd name="T47" fmla="*/ 156 h 738"/>
                <a:gd name="T48" fmla="*/ 263 w 605"/>
                <a:gd name="T49" fmla="*/ 167 h 738"/>
                <a:gd name="T50" fmla="*/ 252 w 605"/>
                <a:gd name="T51" fmla="*/ 101 h 738"/>
                <a:gd name="T52" fmla="*/ 212 w 605"/>
                <a:gd name="T53" fmla="*/ 165 h 738"/>
                <a:gd name="T54" fmla="*/ 188 w 605"/>
                <a:gd name="T55" fmla="*/ 161 h 738"/>
                <a:gd name="T56" fmla="*/ 152 w 605"/>
                <a:gd name="T57" fmla="*/ 150 h 738"/>
                <a:gd name="T58" fmla="*/ 135 w 605"/>
                <a:gd name="T59" fmla="*/ 167 h 738"/>
                <a:gd name="T60" fmla="*/ 118 w 605"/>
                <a:gd name="T61" fmla="*/ 150 h 738"/>
                <a:gd name="T62" fmla="*/ 144 w 605"/>
                <a:gd name="T63" fmla="*/ 3 h 738"/>
                <a:gd name="T64" fmla="*/ 184 w 605"/>
                <a:gd name="T65" fmla="*/ 67 h 738"/>
                <a:gd name="T66" fmla="*/ 196 w 605"/>
                <a:gd name="T67" fmla="*/ 1 h 738"/>
                <a:gd name="T68" fmla="*/ 217 w 605"/>
                <a:gd name="T69" fmla="*/ 12 h 738"/>
                <a:gd name="T70" fmla="*/ 252 w 605"/>
                <a:gd name="T71" fmla="*/ 12 h 738"/>
                <a:gd name="T72" fmla="*/ 275 w 605"/>
                <a:gd name="T73" fmla="*/ 1 h 738"/>
                <a:gd name="T74" fmla="*/ 285 w 605"/>
                <a:gd name="T75" fmla="*/ 67 h 738"/>
                <a:gd name="T76" fmla="*/ 326 w 605"/>
                <a:gd name="T77" fmla="*/ 3 h 738"/>
                <a:gd name="T78" fmla="*/ 349 w 605"/>
                <a:gd name="T79" fmla="*/ 6 h 738"/>
                <a:gd name="T80" fmla="*/ 386 w 605"/>
                <a:gd name="T81" fmla="*/ 17 h 738"/>
                <a:gd name="T82" fmla="*/ 403 w 605"/>
                <a:gd name="T83" fmla="*/ 0 h 738"/>
                <a:gd name="T84" fmla="*/ 420 w 605"/>
                <a:gd name="T85" fmla="*/ 17 h 738"/>
                <a:gd name="T86" fmla="*/ 457 w 605"/>
                <a:gd name="T87" fmla="*/ 6 h 738"/>
                <a:gd name="T88" fmla="*/ 480 w 605"/>
                <a:gd name="T89" fmla="*/ 3 h 738"/>
                <a:gd name="T90" fmla="*/ 571 w 605"/>
                <a:gd name="T91" fmla="*/ 67 h 738"/>
                <a:gd name="T92" fmla="*/ 605 w 605"/>
                <a:gd name="T93" fmla="*/ 706 h 738"/>
                <a:gd name="T94" fmla="*/ 34 w 605"/>
                <a:gd name="T95" fmla="*/ 738 h 738"/>
                <a:gd name="T96" fmla="*/ 0 w 605"/>
                <a:gd name="T97" fmla="*/ 101 h 738"/>
                <a:gd name="T98" fmla="*/ 118 w 605"/>
                <a:gd name="T99" fmla="*/ 67 h 738"/>
                <a:gd name="T100" fmla="*/ 129 w 605"/>
                <a:gd name="T101" fmla="*/ 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5" h="738">
                  <a:moveTo>
                    <a:pt x="34" y="605"/>
                  </a:moveTo>
                  <a:lnTo>
                    <a:pt x="34" y="706"/>
                  </a:lnTo>
                  <a:lnTo>
                    <a:pt x="135" y="706"/>
                  </a:lnTo>
                  <a:lnTo>
                    <a:pt x="34" y="605"/>
                  </a:lnTo>
                  <a:close/>
                  <a:moveTo>
                    <a:pt x="101" y="470"/>
                  </a:moveTo>
                  <a:lnTo>
                    <a:pt x="403" y="470"/>
                  </a:lnTo>
                  <a:lnTo>
                    <a:pt x="408" y="471"/>
                  </a:lnTo>
                  <a:lnTo>
                    <a:pt x="413" y="474"/>
                  </a:lnTo>
                  <a:lnTo>
                    <a:pt x="416" y="476"/>
                  </a:lnTo>
                  <a:lnTo>
                    <a:pt x="419" y="482"/>
                  </a:lnTo>
                  <a:lnTo>
                    <a:pt x="420" y="487"/>
                  </a:lnTo>
                  <a:lnTo>
                    <a:pt x="419" y="492"/>
                  </a:lnTo>
                  <a:lnTo>
                    <a:pt x="416" y="497"/>
                  </a:lnTo>
                  <a:lnTo>
                    <a:pt x="413" y="500"/>
                  </a:lnTo>
                  <a:lnTo>
                    <a:pt x="408" y="503"/>
                  </a:lnTo>
                  <a:lnTo>
                    <a:pt x="403" y="504"/>
                  </a:lnTo>
                  <a:lnTo>
                    <a:pt x="101" y="504"/>
                  </a:lnTo>
                  <a:lnTo>
                    <a:pt x="95" y="503"/>
                  </a:lnTo>
                  <a:lnTo>
                    <a:pt x="91" y="500"/>
                  </a:lnTo>
                  <a:lnTo>
                    <a:pt x="87" y="497"/>
                  </a:lnTo>
                  <a:lnTo>
                    <a:pt x="85" y="492"/>
                  </a:lnTo>
                  <a:lnTo>
                    <a:pt x="83" y="487"/>
                  </a:lnTo>
                  <a:lnTo>
                    <a:pt x="85" y="482"/>
                  </a:lnTo>
                  <a:lnTo>
                    <a:pt x="87" y="476"/>
                  </a:lnTo>
                  <a:lnTo>
                    <a:pt x="91" y="474"/>
                  </a:lnTo>
                  <a:lnTo>
                    <a:pt x="95" y="471"/>
                  </a:lnTo>
                  <a:lnTo>
                    <a:pt x="101" y="470"/>
                  </a:lnTo>
                  <a:close/>
                  <a:moveTo>
                    <a:pt x="101" y="369"/>
                  </a:moveTo>
                  <a:lnTo>
                    <a:pt x="504" y="369"/>
                  </a:lnTo>
                  <a:lnTo>
                    <a:pt x="509" y="370"/>
                  </a:lnTo>
                  <a:lnTo>
                    <a:pt x="514" y="373"/>
                  </a:lnTo>
                  <a:lnTo>
                    <a:pt x="517" y="376"/>
                  </a:lnTo>
                  <a:lnTo>
                    <a:pt x="520" y="381"/>
                  </a:lnTo>
                  <a:lnTo>
                    <a:pt x="521" y="386"/>
                  </a:lnTo>
                  <a:lnTo>
                    <a:pt x="520" y="391"/>
                  </a:lnTo>
                  <a:lnTo>
                    <a:pt x="517" y="397"/>
                  </a:lnTo>
                  <a:lnTo>
                    <a:pt x="514" y="399"/>
                  </a:lnTo>
                  <a:lnTo>
                    <a:pt x="509" y="402"/>
                  </a:lnTo>
                  <a:lnTo>
                    <a:pt x="504" y="403"/>
                  </a:lnTo>
                  <a:lnTo>
                    <a:pt x="101" y="403"/>
                  </a:lnTo>
                  <a:lnTo>
                    <a:pt x="95" y="402"/>
                  </a:lnTo>
                  <a:lnTo>
                    <a:pt x="91" y="399"/>
                  </a:lnTo>
                  <a:lnTo>
                    <a:pt x="87" y="397"/>
                  </a:lnTo>
                  <a:lnTo>
                    <a:pt x="85" y="391"/>
                  </a:lnTo>
                  <a:lnTo>
                    <a:pt x="83" y="386"/>
                  </a:lnTo>
                  <a:lnTo>
                    <a:pt x="85" y="381"/>
                  </a:lnTo>
                  <a:lnTo>
                    <a:pt x="87" y="376"/>
                  </a:lnTo>
                  <a:lnTo>
                    <a:pt x="91" y="373"/>
                  </a:lnTo>
                  <a:lnTo>
                    <a:pt x="95" y="370"/>
                  </a:lnTo>
                  <a:lnTo>
                    <a:pt x="101" y="369"/>
                  </a:lnTo>
                  <a:close/>
                  <a:moveTo>
                    <a:pt x="101" y="268"/>
                  </a:moveTo>
                  <a:lnTo>
                    <a:pt x="302" y="268"/>
                  </a:lnTo>
                  <a:lnTo>
                    <a:pt x="307" y="270"/>
                  </a:lnTo>
                  <a:lnTo>
                    <a:pt x="313" y="272"/>
                  </a:lnTo>
                  <a:lnTo>
                    <a:pt x="315" y="275"/>
                  </a:lnTo>
                  <a:lnTo>
                    <a:pt x="318" y="280"/>
                  </a:lnTo>
                  <a:lnTo>
                    <a:pt x="319" y="285"/>
                  </a:lnTo>
                  <a:lnTo>
                    <a:pt x="318" y="291"/>
                  </a:lnTo>
                  <a:lnTo>
                    <a:pt x="315" y="296"/>
                  </a:lnTo>
                  <a:lnTo>
                    <a:pt x="313" y="298"/>
                  </a:lnTo>
                  <a:lnTo>
                    <a:pt x="307" y="301"/>
                  </a:lnTo>
                  <a:lnTo>
                    <a:pt x="302" y="302"/>
                  </a:lnTo>
                  <a:lnTo>
                    <a:pt x="101" y="302"/>
                  </a:lnTo>
                  <a:lnTo>
                    <a:pt x="95" y="301"/>
                  </a:lnTo>
                  <a:lnTo>
                    <a:pt x="91" y="298"/>
                  </a:lnTo>
                  <a:lnTo>
                    <a:pt x="87" y="296"/>
                  </a:lnTo>
                  <a:lnTo>
                    <a:pt x="85" y="291"/>
                  </a:lnTo>
                  <a:lnTo>
                    <a:pt x="83" y="285"/>
                  </a:lnTo>
                  <a:lnTo>
                    <a:pt x="85" y="280"/>
                  </a:lnTo>
                  <a:lnTo>
                    <a:pt x="87" y="275"/>
                  </a:lnTo>
                  <a:lnTo>
                    <a:pt x="91" y="272"/>
                  </a:lnTo>
                  <a:lnTo>
                    <a:pt x="95" y="270"/>
                  </a:lnTo>
                  <a:lnTo>
                    <a:pt x="101" y="268"/>
                  </a:lnTo>
                  <a:close/>
                  <a:moveTo>
                    <a:pt x="34" y="101"/>
                  </a:moveTo>
                  <a:lnTo>
                    <a:pt x="34" y="554"/>
                  </a:lnTo>
                  <a:lnTo>
                    <a:pt x="184" y="706"/>
                  </a:lnTo>
                  <a:lnTo>
                    <a:pt x="571" y="706"/>
                  </a:lnTo>
                  <a:lnTo>
                    <a:pt x="571" y="101"/>
                  </a:lnTo>
                  <a:lnTo>
                    <a:pt x="487" y="101"/>
                  </a:lnTo>
                  <a:lnTo>
                    <a:pt x="487" y="150"/>
                  </a:lnTo>
                  <a:lnTo>
                    <a:pt x="487" y="156"/>
                  </a:lnTo>
                  <a:lnTo>
                    <a:pt x="484" y="161"/>
                  </a:lnTo>
                  <a:lnTo>
                    <a:pt x="480" y="165"/>
                  </a:lnTo>
                  <a:lnTo>
                    <a:pt x="475" y="167"/>
                  </a:lnTo>
                  <a:lnTo>
                    <a:pt x="470" y="167"/>
                  </a:lnTo>
                  <a:lnTo>
                    <a:pt x="465" y="167"/>
                  </a:lnTo>
                  <a:lnTo>
                    <a:pt x="461" y="165"/>
                  </a:lnTo>
                  <a:lnTo>
                    <a:pt x="457" y="161"/>
                  </a:lnTo>
                  <a:lnTo>
                    <a:pt x="454" y="156"/>
                  </a:lnTo>
                  <a:lnTo>
                    <a:pt x="454" y="150"/>
                  </a:lnTo>
                  <a:lnTo>
                    <a:pt x="454" y="101"/>
                  </a:lnTo>
                  <a:lnTo>
                    <a:pt x="420" y="101"/>
                  </a:lnTo>
                  <a:lnTo>
                    <a:pt x="420" y="150"/>
                  </a:lnTo>
                  <a:lnTo>
                    <a:pt x="419" y="156"/>
                  </a:lnTo>
                  <a:lnTo>
                    <a:pt x="416" y="161"/>
                  </a:lnTo>
                  <a:lnTo>
                    <a:pt x="413" y="165"/>
                  </a:lnTo>
                  <a:lnTo>
                    <a:pt x="408" y="167"/>
                  </a:lnTo>
                  <a:lnTo>
                    <a:pt x="403" y="167"/>
                  </a:lnTo>
                  <a:lnTo>
                    <a:pt x="398" y="167"/>
                  </a:lnTo>
                  <a:lnTo>
                    <a:pt x="394" y="165"/>
                  </a:lnTo>
                  <a:lnTo>
                    <a:pt x="390" y="161"/>
                  </a:lnTo>
                  <a:lnTo>
                    <a:pt x="387" y="156"/>
                  </a:lnTo>
                  <a:lnTo>
                    <a:pt x="386" y="150"/>
                  </a:lnTo>
                  <a:lnTo>
                    <a:pt x="386" y="101"/>
                  </a:lnTo>
                  <a:lnTo>
                    <a:pt x="353" y="101"/>
                  </a:lnTo>
                  <a:lnTo>
                    <a:pt x="353" y="150"/>
                  </a:lnTo>
                  <a:lnTo>
                    <a:pt x="352" y="156"/>
                  </a:lnTo>
                  <a:lnTo>
                    <a:pt x="349" y="161"/>
                  </a:lnTo>
                  <a:lnTo>
                    <a:pt x="345" y="165"/>
                  </a:lnTo>
                  <a:lnTo>
                    <a:pt x="341" y="167"/>
                  </a:lnTo>
                  <a:lnTo>
                    <a:pt x="336" y="167"/>
                  </a:lnTo>
                  <a:lnTo>
                    <a:pt x="331" y="167"/>
                  </a:lnTo>
                  <a:lnTo>
                    <a:pt x="326" y="165"/>
                  </a:lnTo>
                  <a:lnTo>
                    <a:pt x="322" y="161"/>
                  </a:lnTo>
                  <a:lnTo>
                    <a:pt x="320" y="156"/>
                  </a:lnTo>
                  <a:lnTo>
                    <a:pt x="319" y="150"/>
                  </a:lnTo>
                  <a:lnTo>
                    <a:pt x="319" y="101"/>
                  </a:lnTo>
                  <a:lnTo>
                    <a:pt x="285" y="101"/>
                  </a:lnTo>
                  <a:lnTo>
                    <a:pt x="285" y="150"/>
                  </a:lnTo>
                  <a:lnTo>
                    <a:pt x="285" y="156"/>
                  </a:lnTo>
                  <a:lnTo>
                    <a:pt x="283" y="161"/>
                  </a:lnTo>
                  <a:lnTo>
                    <a:pt x="279" y="165"/>
                  </a:lnTo>
                  <a:lnTo>
                    <a:pt x="275" y="167"/>
                  </a:lnTo>
                  <a:lnTo>
                    <a:pt x="268" y="167"/>
                  </a:lnTo>
                  <a:lnTo>
                    <a:pt x="263" y="167"/>
                  </a:lnTo>
                  <a:lnTo>
                    <a:pt x="259" y="165"/>
                  </a:lnTo>
                  <a:lnTo>
                    <a:pt x="255" y="161"/>
                  </a:lnTo>
                  <a:lnTo>
                    <a:pt x="252" y="156"/>
                  </a:lnTo>
                  <a:lnTo>
                    <a:pt x="252" y="150"/>
                  </a:lnTo>
                  <a:lnTo>
                    <a:pt x="252" y="101"/>
                  </a:lnTo>
                  <a:lnTo>
                    <a:pt x="218" y="101"/>
                  </a:lnTo>
                  <a:lnTo>
                    <a:pt x="218" y="150"/>
                  </a:lnTo>
                  <a:lnTo>
                    <a:pt x="217" y="156"/>
                  </a:lnTo>
                  <a:lnTo>
                    <a:pt x="214" y="161"/>
                  </a:lnTo>
                  <a:lnTo>
                    <a:pt x="212" y="165"/>
                  </a:lnTo>
                  <a:lnTo>
                    <a:pt x="207" y="167"/>
                  </a:lnTo>
                  <a:lnTo>
                    <a:pt x="201" y="167"/>
                  </a:lnTo>
                  <a:lnTo>
                    <a:pt x="196" y="167"/>
                  </a:lnTo>
                  <a:lnTo>
                    <a:pt x="192" y="165"/>
                  </a:lnTo>
                  <a:lnTo>
                    <a:pt x="188" y="161"/>
                  </a:lnTo>
                  <a:lnTo>
                    <a:pt x="186" y="156"/>
                  </a:lnTo>
                  <a:lnTo>
                    <a:pt x="184" y="150"/>
                  </a:lnTo>
                  <a:lnTo>
                    <a:pt x="184" y="101"/>
                  </a:lnTo>
                  <a:lnTo>
                    <a:pt x="152" y="101"/>
                  </a:lnTo>
                  <a:lnTo>
                    <a:pt x="152" y="150"/>
                  </a:lnTo>
                  <a:lnTo>
                    <a:pt x="150" y="156"/>
                  </a:lnTo>
                  <a:lnTo>
                    <a:pt x="148" y="161"/>
                  </a:lnTo>
                  <a:lnTo>
                    <a:pt x="144" y="165"/>
                  </a:lnTo>
                  <a:lnTo>
                    <a:pt x="140" y="167"/>
                  </a:lnTo>
                  <a:lnTo>
                    <a:pt x="135" y="167"/>
                  </a:lnTo>
                  <a:lnTo>
                    <a:pt x="129" y="167"/>
                  </a:lnTo>
                  <a:lnTo>
                    <a:pt x="124" y="165"/>
                  </a:lnTo>
                  <a:lnTo>
                    <a:pt x="120" y="161"/>
                  </a:lnTo>
                  <a:lnTo>
                    <a:pt x="119" y="156"/>
                  </a:lnTo>
                  <a:lnTo>
                    <a:pt x="118" y="150"/>
                  </a:lnTo>
                  <a:lnTo>
                    <a:pt x="118" y="101"/>
                  </a:lnTo>
                  <a:lnTo>
                    <a:pt x="34" y="101"/>
                  </a:lnTo>
                  <a:close/>
                  <a:moveTo>
                    <a:pt x="135" y="0"/>
                  </a:moveTo>
                  <a:lnTo>
                    <a:pt x="140" y="1"/>
                  </a:lnTo>
                  <a:lnTo>
                    <a:pt x="144" y="3"/>
                  </a:lnTo>
                  <a:lnTo>
                    <a:pt x="148" y="6"/>
                  </a:lnTo>
                  <a:lnTo>
                    <a:pt x="150" y="12"/>
                  </a:lnTo>
                  <a:lnTo>
                    <a:pt x="152" y="17"/>
                  </a:lnTo>
                  <a:lnTo>
                    <a:pt x="152" y="67"/>
                  </a:lnTo>
                  <a:lnTo>
                    <a:pt x="184" y="67"/>
                  </a:lnTo>
                  <a:lnTo>
                    <a:pt x="184" y="17"/>
                  </a:lnTo>
                  <a:lnTo>
                    <a:pt x="186" y="12"/>
                  </a:lnTo>
                  <a:lnTo>
                    <a:pt x="188" y="6"/>
                  </a:lnTo>
                  <a:lnTo>
                    <a:pt x="192" y="3"/>
                  </a:lnTo>
                  <a:lnTo>
                    <a:pt x="196" y="1"/>
                  </a:lnTo>
                  <a:lnTo>
                    <a:pt x="201" y="0"/>
                  </a:lnTo>
                  <a:lnTo>
                    <a:pt x="207" y="1"/>
                  </a:lnTo>
                  <a:lnTo>
                    <a:pt x="212" y="3"/>
                  </a:lnTo>
                  <a:lnTo>
                    <a:pt x="214" y="6"/>
                  </a:lnTo>
                  <a:lnTo>
                    <a:pt x="217" y="12"/>
                  </a:lnTo>
                  <a:lnTo>
                    <a:pt x="218" y="17"/>
                  </a:lnTo>
                  <a:lnTo>
                    <a:pt x="218" y="67"/>
                  </a:lnTo>
                  <a:lnTo>
                    <a:pt x="252" y="67"/>
                  </a:lnTo>
                  <a:lnTo>
                    <a:pt x="252" y="17"/>
                  </a:lnTo>
                  <a:lnTo>
                    <a:pt x="252" y="12"/>
                  </a:lnTo>
                  <a:lnTo>
                    <a:pt x="255" y="6"/>
                  </a:lnTo>
                  <a:lnTo>
                    <a:pt x="259" y="3"/>
                  </a:lnTo>
                  <a:lnTo>
                    <a:pt x="263" y="1"/>
                  </a:lnTo>
                  <a:lnTo>
                    <a:pt x="268" y="0"/>
                  </a:lnTo>
                  <a:lnTo>
                    <a:pt x="275" y="1"/>
                  </a:lnTo>
                  <a:lnTo>
                    <a:pt x="279" y="3"/>
                  </a:lnTo>
                  <a:lnTo>
                    <a:pt x="283" y="6"/>
                  </a:lnTo>
                  <a:lnTo>
                    <a:pt x="285" y="12"/>
                  </a:lnTo>
                  <a:lnTo>
                    <a:pt x="285" y="17"/>
                  </a:lnTo>
                  <a:lnTo>
                    <a:pt x="285" y="67"/>
                  </a:lnTo>
                  <a:lnTo>
                    <a:pt x="319" y="67"/>
                  </a:lnTo>
                  <a:lnTo>
                    <a:pt x="319" y="17"/>
                  </a:lnTo>
                  <a:lnTo>
                    <a:pt x="320" y="12"/>
                  </a:lnTo>
                  <a:lnTo>
                    <a:pt x="322" y="6"/>
                  </a:lnTo>
                  <a:lnTo>
                    <a:pt x="326" y="3"/>
                  </a:lnTo>
                  <a:lnTo>
                    <a:pt x="331" y="1"/>
                  </a:lnTo>
                  <a:lnTo>
                    <a:pt x="336" y="0"/>
                  </a:lnTo>
                  <a:lnTo>
                    <a:pt x="341" y="1"/>
                  </a:lnTo>
                  <a:lnTo>
                    <a:pt x="345" y="3"/>
                  </a:lnTo>
                  <a:lnTo>
                    <a:pt x="349" y="6"/>
                  </a:lnTo>
                  <a:lnTo>
                    <a:pt x="352" y="12"/>
                  </a:lnTo>
                  <a:lnTo>
                    <a:pt x="353" y="17"/>
                  </a:lnTo>
                  <a:lnTo>
                    <a:pt x="353" y="67"/>
                  </a:lnTo>
                  <a:lnTo>
                    <a:pt x="386" y="67"/>
                  </a:lnTo>
                  <a:lnTo>
                    <a:pt x="386" y="17"/>
                  </a:lnTo>
                  <a:lnTo>
                    <a:pt x="387" y="12"/>
                  </a:lnTo>
                  <a:lnTo>
                    <a:pt x="390" y="6"/>
                  </a:lnTo>
                  <a:lnTo>
                    <a:pt x="394" y="3"/>
                  </a:lnTo>
                  <a:lnTo>
                    <a:pt x="398" y="1"/>
                  </a:lnTo>
                  <a:lnTo>
                    <a:pt x="403" y="0"/>
                  </a:lnTo>
                  <a:lnTo>
                    <a:pt x="408" y="1"/>
                  </a:lnTo>
                  <a:lnTo>
                    <a:pt x="413" y="3"/>
                  </a:lnTo>
                  <a:lnTo>
                    <a:pt x="416" y="6"/>
                  </a:lnTo>
                  <a:lnTo>
                    <a:pt x="419" y="12"/>
                  </a:lnTo>
                  <a:lnTo>
                    <a:pt x="420" y="17"/>
                  </a:lnTo>
                  <a:lnTo>
                    <a:pt x="420" y="67"/>
                  </a:lnTo>
                  <a:lnTo>
                    <a:pt x="454" y="67"/>
                  </a:lnTo>
                  <a:lnTo>
                    <a:pt x="454" y="17"/>
                  </a:lnTo>
                  <a:lnTo>
                    <a:pt x="454" y="12"/>
                  </a:lnTo>
                  <a:lnTo>
                    <a:pt x="457" y="6"/>
                  </a:lnTo>
                  <a:lnTo>
                    <a:pt x="461" y="3"/>
                  </a:lnTo>
                  <a:lnTo>
                    <a:pt x="465" y="1"/>
                  </a:lnTo>
                  <a:lnTo>
                    <a:pt x="470" y="0"/>
                  </a:lnTo>
                  <a:lnTo>
                    <a:pt x="475" y="1"/>
                  </a:lnTo>
                  <a:lnTo>
                    <a:pt x="480" y="3"/>
                  </a:lnTo>
                  <a:lnTo>
                    <a:pt x="484" y="6"/>
                  </a:lnTo>
                  <a:lnTo>
                    <a:pt x="487" y="12"/>
                  </a:lnTo>
                  <a:lnTo>
                    <a:pt x="487" y="17"/>
                  </a:lnTo>
                  <a:lnTo>
                    <a:pt x="487" y="67"/>
                  </a:lnTo>
                  <a:lnTo>
                    <a:pt x="571" y="67"/>
                  </a:lnTo>
                  <a:lnTo>
                    <a:pt x="584" y="69"/>
                  </a:lnTo>
                  <a:lnTo>
                    <a:pt x="595" y="77"/>
                  </a:lnTo>
                  <a:lnTo>
                    <a:pt x="602" y="88"/>
                  </a:lnTo>
                  <a:lnTo>
                    <a:pt x="605" y="101"/>
                  </a:lnTo>
                  <a:lnTo>
                    <a:pt x="605" y="706"/>
                  </a:lnTo>
                  <a:lnTo>
                    <a:pt x="602" y="719"/>
                  </a:lnTo>
                  <a:lnTo>
                    <a:pt x="595" y="729"/>
                  </a:lnTo>
                  <a:lnTo>
                    <a:pt x="584" y="736"/>
                  </a:lnTo>
                  <a:lnTo>
                    <a:pt x="571" y="738"/>
                  </a:lnTo>
                  <a:lnTo>
                    <a:pt x="34" y="738"/>
                  </a:lnTo>
                  <a:lnTo>
                    <a:pt x="21" y="736"/>
                  </a:lnTo>
                  <a:lnTo>
                    <a:pt x="10" y="729"/>
                  </a:lnTo>
                  <a:lnTo>
                    <a:pt x="2" y="719"/>
                  </a:lnTo>
                  <a:lnTo>
                    <a:pt x="0" y="706"/>
                  </a:lnTo>
                  <a:lnTo>
                    <a:pt x="0" y="101"/>
                  </a:lnTo>
                  <a:lnTo>
                    <a:pt x="2" y="88"/>
                  </a:lnTo>
                  <a:lnTo>
                    <a:pt x="10" y="77"/>
                  </a:lnTo>
                  <a:lnTo>
                    <a:pt x="21" y="69"/>
                  </a:lnTo>
                  <a:lnTo>
                    <a:pt x="34" y="67"/>
                  </a:lnTo>
                  <a:lnTo>
                    <a:pt x="118" y="67"/>
                  </a:lnTo>
                  <a:lnTo>
                    <a:pt x="118" y="17"/>
                  </a:lnTo>
                  <a:lnTo>
                    <a:pt x="119" y="12"/>
                  </a:lnTo>
                  <a:lnTo>
                    <a:pt x="120" y="6"/>
                  </a:lnTo>
                  <a:lnTo>
                    <a:pt x="124" y="3"/>
                  </a:lnTo>
                  <a:lnTo>
                    <a:pt x="129" y="1"/>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 name="Freeform 5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0749" y="1714802"/>
              <a:ext cx="364128" cy="444176"/>
            </a:xfrm>
            <a:custGeom>
              <a:avLst/>
              <a:gdLst>
                <a:gd name="T0" fmla="*/ 424 w 605"/>
                <a:gd name="T1" fmla="*/ 538 h 738"/>
                <a:gd name="T2" fmla="*/ 436 w 605"/>
                <a:gd name="T3" fmla="*/ 549 h 738"/>
                <a:gd name="T4" fmla="*/ 433 w 605"/>
                <a:gd name="T5" fmla="*/ 564 h 738"/>
                <a:gd name="T6" fmla="*/ 419 w 605"/>
                <a:gd name="T7" fmla="*/ 571 h 738"/>
                <a:gd name="T8" fmla="*/ 107 w 605"/>
                <a:gd name="T9" fmla="*/ 567 h 738"/>
                <a:gd name="T10" fmla="*/ 101 w 605"/>
                <a:gd name="T11" fmla="*/ 554 h 738"/>
                <a:gd name="T12" fmla="*/ 107 w 605"/>
                <a:gd name="T13" fmla="*/ 541 h 738"/>
                <a:gd name="T14" fmla="*/ 117 w 605"/>
                <a:gd name="T15" fmla="*/ 436 h 738"/>
                <a:gd name="T16" fmla="*/ 496 w 605"/>
                <a:gd name="T17" fmla="*/ 440 h 738"/>
                <a:gd name="T18" fmla="*/ 504 w 605"/>
                <a:gd name="T19" fmla="*/ 453 h 738"/>
                <a:gd name="T20" fmla="*/ 496 w 605"/>
                <a:gd name="T21" fmla="*/ 466 h 738"/>
                <a:gd name="T22" fmla="*/ 117 w 605"/>
                <a:gd name="T23" fmla="*/ 470 h 738"/>
                <a:gd name="T24" fmla="*/ 103 w 605"/>
                <a:gd name="T25" fmla="*/ 464 h 738"/>
                <a:gd name="T26" fmla="*/ 101 w 605"/>
                <a:gd name="T27" fmla="*/ 448 h 738"/>
                <a:gd name="T28" fmla="*/ 111 w 605"/>
                <a:gd name="T29" fmla="*/ 437 h 738"/>
                <a:gd name="T30" fmla="*/ 318 w 605"/>
                <a:gd name="T31" fmla="*/ 335 h 738"/>
                <a:gd name="T32" fmla="*/ 333 w 605"/>
                <a:gd name="T33" fmla="*/ 342 h 738"/>
                <a:gd name="T34" fmla="*/ 335 w 605"/>
                <a:gd name="T35" fmla="*/ 358 h 738"/>
                <a:gd name="T36" fmla="*/ 323 w 605"/>
                <a:gd name="T37" fmla="*/ 368 h 738"/>
                <a:gd name="T38" fmla="*/ 111 w 605"/>
                <a:gd name="T39" fmla="*/ 368 h 738"/>
                <a:gd name="T40" fmla="*/ 101 w 605"/>
                <a:gd name="T41" fmla="*/ 358 h 738"/>
                <a:gd name="T42" fmla="*/ 103 w 605"/>
                <a:gd name="T43" fmla="*/ 342 h 738"/>
                <a:gd name="T44" fmla="*/ 117 w 605"/>
                <a:gd name="T45" fmla="*/ 335 h 738"/>
                <a:gd name="T46" fmla="*/ 571 w 605"/>
                <a:gd name="T47" fmla="*/ 704 h 738"/>
                <a:gd name="T48" fmla="*/ 33 w 605"/>
                <a:gd name="T49" fmla="*/ 134 h 738"/>
                <a:gd name="T50" fmla="*/ 571 w 605"/>
                <a:gd name="T51" fmla="*/ 134 h 738"/>
                <a:gd name="T52" fmla="*/ 427 w 605"/>
                <a:gd name="T53" fmla="*/ 157 h 738"/>
                <a:gd name="T54" fmla="*/ 202 w 605"/>
                <a:gd name="T55" fmla="*/ 168 h 738"/>
                <a:gd name="T56" fmla="*/ 170 w 605"/>
                <a:gd name="T57" fmla="*/ 147 h 738"/>
                <a:gd name="T58" fmla="*/ 202 w 605"/>
                <a:gd name="T59" fmla="*/ 67 h 738"/>
                <a:gd name="T60" fmla="*/ 403 w 605"/>
                <a:gd name="T61" fmla="*/ 67 h 738"/>
                <a:gd name="T62" fmla="*/ 316 w 605"/>
                <a:gd name="T63" fmla="*/ 3 h 738"/>
                <a:gd name="T64" fmla="*/ 335 w 605"/>
                <a:gd name="T65" fmla="*/ 33 h 738"/>
                <a:gd name="T66" fmla="*/ 427 w 605"/>
                <a:gd name="T67" fmla="*/ 43 h 738"/>
                <a:gd name="T68" fmla="*/ 436 w 605"/>
                <a:gd name="T69" fmla="*/ 101 h 738"/>
                <a:gd name="T70" fmla="*/ 595 w 605"/>
                <a:gd name="T71" fmla="*/ 110 h 738"/>
                <a:gd name="T72" fmla="*/ 605 w 605"/>
                <a:gd name="T73" fmla="*/ 704 h 738"/>
                <a:gd name="T74" fmla="*/ 584 w 605"/>
                <a:gd name="T75" fmla="*/ 736 h 738"/>
                <a:gd name="T76" fmla="*/ 20 w 605"/>
                <a:gd name="T77" fmla="*/ 736 h 738"/>
                <a:gd name="T78" fmla="*/ 0 w 605"/>
                <a:gd name="T79" fmla="*/ 704 h 738"/>
                <a:gd name="T80" fmla="*/ 9 w 605"/>
                <a:gd name="T81" fmla="*/ 110 h 738"/>
                <a:gd name="T82" fmla="*/ 168 w 605"/>
                <a:gd name="T83" fmla="*/ 101 h 738"/>
                <a:gd name="T84" fmla="*/ 177 w 605"/>
                <a:gd name="T85" fmla="*/ 43 h 738"/>
                <a:gd name="T86" fmla="*/ 268 w 605"/>
                <a:gd name="T87" fmla="*/ 33 h 738"/>
                <a:gd name="T88" fmla="*/ 289 w 605"/>
                <a:gd name="T89"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5" h="738">
                  <a:moveTo>
                    <a:pt x="117" y="537"/>
                  </a:moveTo>
                  <a:lnTo>
                    <a:pt x="419" y="537"/>
                  </a:lnTo>
                  <a:lnTo>
                    <a:pt x="424" y="538"/>
                  </a:lnTo>
                  <a:lnTo>
                    <a:pt x="430" y="541"/>
                  </a:lnTo>
                  <a:lnTo>
                    <a:pt x="433" y="543"/>
                  </a:lnTo>
                  <a:lnTo>
                    <a:pt x="436" y="549"/>
                  </a:lnTo>
                  <a:lnTo>
                    <a:pt x="436" y="554"/>
                  </a:lnTo>
                  <a:lnTo>
                    <a:pt x="436" y="559"/>
                  </a:lnTo>
                  <a:lnTo>
                    <a:pt x="433" y="564"/>
                  </a:lnTo>
                  <a:lnTo>
                    <a:pt x="430" y="567"/>
                  </a:lnTo>
                  <a:lnTo>
                    <a:pt x="424" y="570"/>
                  </a:lnTo>
                  <a:lnTo>
                    <a:pt x="419" y="571"/>
                  </a:lnTo>
                  <a:lnTo>
                    <a:pt x="117" y="571"/>
                  </a:lnTo>
                  <a:lnTo>
                    <a:pt x="111" y="570"/>
                  </a:lnTo>
                  <a:lnTo>
                    <a:pt x="107" y="567"/>
                  </a:lnTo>
                  <a:lnTo>
                    <a:pt x="103" y="564"/>
                  </a:lnTo>
                  <a:lnTo>
                    <a:pt x="101" y="559"/>
                  </a:lnTo>
                  <a:lnTo>
                    <a:pt x="101" y="554"/>
                  </a:lnTo>
                  <a:lnTo>
                    <a:pt x="101" y="549"/>
                  </a:lnTo>
                  <a:lnTo>
                    <a:pt x="103" y="543"/>
                  </a:lnTo>
                  <a:lnTo>
                    <a:pt x="107" y="541"/>
                  </a:lnTo>
                  <a:lnTo>
                    <a:pt x="111" y="538"/>
                  </a:lnTo>
                  <a:lnTo>
                    <a:pt x="117" y="537"/>
                  </a:lnTo>
                  <a:close/>
                  <a:moveTo>
                    <a:pt x="117" y="436"/>
                  </a:moveTo>
                  <a:lnTo>
                    <a:pt x="487" y="436"/>
                  </a:lnTo>
                  <a:lnTo>
                    <a:pt x="492" y="437"/>
                  </a:lnTo>
                  <a:lnTo>
                    <a:pt x="496" y="440"/>
                  </a:lnTo>
                  <a:lnTo>
                    <a:pt x="500" y="443"/>
                  </a:lnTo>
                  <a:lnTo>
                    <a:pt x="503" y="448"/>
                  </a:lnTo>
                  <a:lnTo>
                    <a:pt x="504" y="453"/>
                  </a:lnTo>
                  <a:lnTo>
                    <a:pt x="503" y="458"/>
                  </a:lnTo>
                  <a:lnTo>
                    <a:pt x="500" y="464"/>
                  </a:lnTo>
                  <a:lnTo>
                    <a:pt x="496" y="466"/>
                  </a:lnTo>
                  <a:lnTo>
                    <a:pt x="492" y="469"/>
                  </a:lnTo>
                  <a:lnTo>
                    <a:pt x="487" y="470"/>
                  </a:lnTo>
                  <a:lnTo>
                    <a:pt x="117" y="470"/>
                  </a:lnTo>
                  <a:lnTo>
                    <a:pt x="111" y="469"/>
                  </a:lnTo>
                  <a:lnTo>
                    <a:pt x="107" y="466"/>
                  </a:lnTo>
                  <a:lnTo>
                    <a:pt x="103" y="464"/>
                  </a:lnTo>
                  <a:lnTo>
                    <a:pt x="101" y="458"/>
                  </a:lnTo>
                  <a:lnTo>
                    <a:pt x="101" y="453"/>
                  </a:lnTo>
                  <a:lnTo>
                    <a:pt x="101" y="448"/>
                  </a:lnTo>
                  <a:lnTo>
                    <a:pt x="103" y="443"/>
                  </a:lnTo>
                  <a:lnTo>
                    <a:pt x="107" y="440"/>
                  </a:lnTo>
                  <a:lnTo>
                    <a:pt x="111" y="437"/>
                  </a:lnTo>
                  <a:lnTo>
                    <a:pt x="117" y="436"/>
                  </a:lnTo>
                  <a:close/>
                  <a:moveTo>
                    <a:pt x="117" y="335"/>
                  </a:moveTo>
                  <a:lnTo>
                    <a:pt x="318" y="335"/>
                  </a:lnTo>
                  <a:lnTo>
                    <a:pt x="323" y="337"/>
                  </a:lnTo>
                  <a:lnTo>
                    <a:pt x="329" y="339"/>
                  </a:lnTo>
                  <a:lnTo>
                    <a:pt x="333" y="342"/>
                  </a:lnTo>
                  <a:lnTo>
                    <a:pt x="335" y="347"/>
                  </a:lnTo>
                  <a:lnTo>
                    <a:pt x="335" y="352"/>
                  </a:lnTo>
                  <a:lnTo>
                    <a:pt x="335" y="358"/>
                  </a:lnTo>
                  <a:lnTo>
                    <a:pt x="333" y="363"/>
                  </a:lnTo>
                  <a:lnTo>
                    <a:pt x="329" y="365"/>
                  </a:lnTo>
                  <a:lnTo>
                    <a:pt x="323" y="368"/>
                  </a:lnTo>
                  <a:lnTo>
                    <a:pt x="318" y="369"/>
                  </a:lnTo>
                  <a:lnTo>
                    <a:pt x="117" y="369"/>
                  </a:lnTo>
                  <a:lnTo>
                    <a:pt x="111" y="368"/>
                  </a:lnTo>
                  <a:lnTo>
                    <a:pt x="107" y="365"/>
                  </a:lnTo>
                  <a:lnTo>
                    <a:pt x="103" y="363"/>
                  </a:lnTo>
                  <a:lnTo>
                    <a:pt x="101" y="358"/>
                  </a:lnTo>
                  <a:lnTo>
                    <a:pt x="101" y="352"/>
                  </a:lnTo>
                  <a:lnTo>
                    <a:pt x="101" y="347"/>
                  </a:lnTo>
                  <a:lnTo>
                    <a:pt x="103" y="342"/>
                  </a:lnTo>
                  <a:lnTo>
                    <a:pt x="107" y="339"/>
                  </a:lnTo>
                  <a:lnTo>
                    <a:pt x="111" y="337"/>
                  </a:lnTo>
                  <a:lnTo>
                    <a:pt x="117" y="335"/>
                  </a:lnTo>
                  <a:close/>
                  <a:moveTo>
                    <a:pt x="33" y="234"/>
                  </a:moveTo>
                  <a:lnTo>
                    <a:pt x="33" y="704"/>
                  </a:lnTo>
                  <a:lnTo>
                    <a:pt x="571" y="704"/>
                  </a:lnTo>
                  <a:lnTo>
                    <a:pt x="571" y="234"/>
                  </a:lnTo>
                  <a:lnTo>
                    <a:pt x="33" y="234"/>
                  </a:lnTo>
                  <a:close/>
                  <a:moveTo>
                    <a:pt x="33" y="134"/>
                  </a:moveTo>
                  <a:lnTo>
                    <a:pt x="33" y="202"/>
                  </a:lnTo>
                  <a:lnTo>
                    <a:pt x="571" y="202"/>
                  </a:lnTo>
                  <a:lnTo>
                    <a:pt x="571" y="134"/>
                  </a:lnTo>
                  <a:lnTo>
                    <a:pt x="436" y="134"/>
                  </a:lnTo>
                  <a:lnTo>
                    <a:pt x="433" y="147"/>
                  </a:lnTo>
                  <a:lnTo>
                    <a:pt x="427" y="157"/>
                  </a:lnTo>
                  <a:lnTo>
                    <a:pt x="416" y="165"/>
                  </a:lnTo>
                  <a:lnTo>
                    <a:pt x="403" y="168"/>
                  </a:lnTo>
                  <a:lnTo>
                    <a:pt x="202" y="168"/>
                  </a:lnTo>
                  <a:lnTo>
                    <a:pt x="189" y="165"/>
                  </a:lnTo>
                  <a:lnTo>
                    <a:pt x="177" y="157"/>
                  </a:lnTo>
                  <a:lnTo>
                    <a:pt x="170" y="147"/>
                  </a:lnTo>
                  <a:lnTo>
                    <a:pt x="168" y="134"/>
                  </a:lnTo>
                  <a:lnTo>
                    <a:pt x="33" y="134"/>
                  </a:lnTo>
                  <a:close/>
                  <a:moveTo>
                    <a:pt x="202" y="67"/>
                  </a:moveTo>
                  <a:lnTo>
                    <a:pt x="202" y="134"/>
                  </a:lnTo>
                  <a:lnTo>
                    <a:pt x="403" y="134"/>
                  </a:lnTo>
                  <a:lnTo>
                    <a:pt x="403" y="67"/>
                  </a:lnTo>
                  <a:lnTo>
                    <a:pt x="202" y="67"/>
                  </a:lnTo>
                  <a:close/>
                  <a:moveTo>
                    <a:pt x="303" y="0"/>
                  </a:moveTo>
                  <a:lnTo>
                    <a:pt x="316" y="3"/>
                  </a:lnTo>
                  <a:lnTo>
                    <a:pt x="326" y="9"/>
                  </a:lnTo>
                  <a:lnTo>
                    <a:pt x="333" y="20"/>
                  </a:lnTo>
                  <a:lnTo>
                    <a:pt x="335" y="33"/>
                  </a:lnTo>
                  <a:lnTo>
                    <a:pt x="403" y="33"/>
                  </a:lnTo>
                  <a:lnTo>
                    <a:pt x="416" y="36"/>
                  </a:lnTo>
                  <a:lnTo>
                    <a:pt x="427" y="43"/>
                  </a:lnTo>
                  <a:lnTo>
                    <a:pt x="433" y="54"/>
                  </a:lnTo>
                  <a:lnTo>
                    <a:pt x="436" y="67"/>
                  </a:lnTo>
                  <a:lnTo>
                    <a:pt x="436" y="101"/>
                  </a:lnTo>
                  <a:lnTo>
                    <a:pt x="571" y="101"/>
                  </a:lnTo>
                  <a:lnTo>
                    <a:pt x="584" y="104"/>
                  </a:lnTo>
                  <a:lnTo>
                    <a:pt x="595" y="110"/>
                  </a:lnTo>
                  <a:lnTo>
                    <a:pt x="602" y="121"/>
                  </a:lnTo>
                  <a:lnTo>
                    <a:pt x="605" y="134"/>
                  </a:lnTo>
                  <a:lnTo>
                    <a:pt x="605" y="704"/>
                  </a:lnTo>
                  <a:lnTo>
                    <a:pt x="602" y="718"/>
                  </a:lnTo>
                  <a:lnTo>
                    <a:pt x="595" y="729"/>
                  </a:lnTo>
                  <a:lnTo>
                    <a:pt x="584" y="736"/>
                  </a:lnTo>
                  <a:lnTo>
                    <a:pt x="571" y="738"/>
                  </a:lnTo>
                  <a:lnTo>
                    <a:pt x="33" y="738"/>
                  </a:lnTo>
                  <a:lnTo>
                    <a:pt x="20" y="736"/>
                  </a:lnTo>
                  <a:lnTo>
                    <a:pt x="9" y="729"/>
                  </a:lnTo>
                  <a:lnTo>
                    <a:pt x="3" y="718"/>
                  </a:lnTo>
                  <a:lnTo>
                    <a:pt x="0" y="704"/>
                  </a:lnTo>
                  <a:lnTo>
                    <a:pt x="0" y="134"/>
                  </a:lnTo>
                  <a:lnTo>
                    <a:pt x="3" y="121"/>
                  </a:lnTo>
                  <a:lnTo>
                    <a:pt x="9" y="110"/>
                  </a:lnTo>
                  <a:lnTo>
                    <a:pt x="20" y="104"/>
                  </a:lnTo>
                  <a:lnTo>
                    <a:pt x="33" y="101"/>
                  </a:lnTo>
                  <a:lnTo>
                    <a:pt x="168" y="101"/>
                  </a:lnTo>
                  <a:lnTo>
                    <a:pt x="168" y="67"/>
                  </a:lnTo>
                  <a:lnTo>
                    <a:pt x="170" y="54"/>
                  </a:lnTo>
                  <a:lnTo>
                    <a:pt x="177" y="43"/>
                  </a:lnTo>
                  <a:lnTo>
                    <a:pt x="189" y="36"/>
                  </a:lnTo>
                  <a:lnTo>
                    <a:pt x="202" y="33"/>
                  </a:lnTo>
                  <a:lnTo>
                    <a:pt x="268" y="33"/>
                  </a:lnTo>
                  <a:lnTo>
                    <a:pt x="271" y="20"/>
                  </a:lnTo>
                  <a:lnTo>
                    <a:pt x="278" y="9"/>
                  </a:lnTo>
                  <a:lnTo>
                    <a:pt x="289" y="3"/>
                  </a:lnTo>
                  <a:lnTo>
                    <a:pt x="3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 name="Freeform 5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2556268" y="1785219"/>
              <a:ext cx="444777" cy="303339"/>
            </a:xfrm>
            <a:custGeom>
              <a:avLst/>
              <a:gdLst>
                <a:gd name="T0" fmla="*/ 722 w 739"/>
                <a:gd name="T1" fmla="*/ 0 h 504"/>
                <a:gd name="T2" fmla="*/ 728 w 739"/>
                <a:gd name="T3" fmla="*/ 1 h 504"/>
                <a:gd name="T4" fmla="*/ 732 w 739"/>
                <a:gd name="T5" fmla="*/ 4 h 504"/>
                <a:gd name="T6" fmla="*/ 735 w 739"/>
                <a:gd name="T7" fmla="*/ 8 h 504"/>
                <a:gd name="T8" fmla="*/ 738 w 739"/>
                <a:gd name="T9" fmla="*/ 11 h 504"/>
                <a:gd name="T10" fmla="*/ 739 w 739"/>
                <a:gd name="T11" fmla="*/ 17 h 504"/>
                <a:gd name="T12" fmla="*/ 738 w 739"/>
                <a:gd name="T13" fmla="*/ 22 h 504"/>
                <a:gd name="T14" fmla="*/ 737 w 739"/>
                <a:gd name="T15" fmla="*/ 25 h 504"/>
                <a:gd name="T16" fmla="*/ 734 w 739"/>
                <a:gd name="T17" fmla="*/ 28 h 504"/>
                <a:gd name="T18" fmla="*/ 734 w 739"/>
                <a:gd name="T19" fmla="*/ 28 h 504"/>
                <a:gd name="T20" fmla="*/ 281 w 739"/>
                <a:gd name="T21" fmla="*/ 498 h 504"/>
                <a:gd name="T22" fmla="*/ 281 w 739"/>
                <a:gd name="T23" fmla="*/ 498 h 504"/>
                <a:gd name="T24" fmla="*/ 277 w 739"/>
                <a:gd name="T25" fmla="*/ 501 h 504"/>
                <a:gd name="T26" fmla="*/ 273 w 739"/>
                <a:gd name="T27" fmla="*/ 504 h 504"/>
                <a:gd name="T28" fmla="*/ 268 w 739"/>
                <a:gd name="T29" fmla="*/ 504 h 504"/>
                <a:gd name="T30" fmla="*/ 264 w 739"/>
                <a:gd name="T31" fmla="*/ 504 h 504"/>
                <a:gd name="T32" fmla="*/ 260 w 739"/>
                <a:gd name="T33" fmla="*/ 502 h 504"/>
                <a:gd name="T34" fmla="*/ 256 w 739"/>
                <a:gd name="T35" fmla="*/ 500 h 504"/>
                <a:gd name="T36" fmla="*/ 5 w 739"/>
                <a:gd name="T37" fmla="*/ 247 h 504"/>
                <a:gd name="T38" fmla="*/ 2 w 739"/>
                <a:gd name="T39" fmla="*/ 243 h 504"/>
                <a:gd name="T40" fmla="*/ 0 w 739"/>
                <a:gd name="T41" fmla="*/ 239 h 504"/>
                <a:gd name="T42" fmla="*/ 0 w 739"/>
                <a:gd name="T43" fmla="*/ 235 h 504"/>
                <a:gd name="T44" fmla="*/ 1 w 739"/>
                <a:gd name="T45" fmla="*/ 230 h 504"/>
                <a:gd name="T46" fmla="*/ 3 w 739"/>
                <a:gd name="T47" fmla="*/ 225 h 504"/>
                <a:gd name="T48" fmla="*/ 6 w 739"/>
                <a:gd name="T49" fmla="*/ 222 h 504"/>
                <a:gd name="T50" fmla="*/ 11 w 739"/>
                <a:gd name="T51" fmla="*/ 220 h 504"/>
                <a:gd name="T52" fmla="*/ 17 w 739"/>
                <a:gd name="T53" fmla="*/ 218 h 504"/>
                <a:gd name="T54" fmla="*/ 20 w 739"/>
                <a:gd name="T55" fmla="*/ 220 h 504"/>
                <a:gd name="T56" fmla="*/ 24 w 739"/>
                <a:gd name="T57" fmla="*/ 221 h 504"/>
                <a:gd name="T58" fmla="*/ 28 w 739"/>
                <a:gd name="T59" fmla="*/ 224 h 504"/>
                <a:gd name="T60" fmla="*/ 268 w 739"/>
                <a:gd name="T61" fmla="*/ 463 h 504"/>
                <a:gd name="T62" fmla="*/ 709 w 739"/>
                <a:gd name="T63" fmla="*/ 5 h 504"/>
                <a:gd name="T64" fmla="*/ 709 w 739"/>
                <a:gd name="T65" fmla="*/ 5 h 504"/>
                <a:gd name="T66" fmla="*/ 713 w 739"/>
                <a:gd name="T67" fmla="*/ 2 h 504"/>
                <a:gd name="T68" fmla="*/ 717 w 739"/>
                <a:gd name="T69" fmla="*/ 1 h 504"/>
                <a:gd name="T70" fmla="*/ 722 w 739"/>
                <a:gd name="T7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9" h="504">
                  <a:moveTo>
                    <a:pt x="722" y="0"/>
                  </a:moveTo>
                  <a:lnTo>
                    <a:pt x="728" y="1"/>
                  </a:lnTo>
                  <a:lnTo>
                    <a:pt x="732" y="4"/>
                  </a:lnTo>
                  <a:lnTo>
                    <a:pt x="735" y="8"/>
                  </a:lnTo>
                  <a:lnTo>
                    <a:pt x="738" y="11"/>
                  </a:lnTo>
                  <a:lnTo>
                    <a:pt x="739" y="17"/>
                  </a:lnTo>
                  <a:lnTo>
                    <a:pt x="738" y="22"/>
                  </a:lnTo>
                  <a:lnTo>
                    <a:pt x="737" y="25"/>
                  </a:lnTo>
                  <a:lnTo>
                    <a:pt x="734" y="28"/>
                  </a:lnTo>
                  <a:lnTo>
                    <a:pt x="734" y="28"/>
                  </a:lnTo>
                  <a:lnTo>
                    <a:pt x="281" y="498"/>
                  </a:lnTo>
                  <a:lnTo>
                    <a:pt x="281" y="498"/>
                  </a:lnTo>
                  <a:lnTo>
                    <a:pt x="277" y="501"/>
                  </a:lnTo>
                  <a:lnTo>
                    <a:pt x="273" y="504"/>
                  </a:lnTo>
                  <a:lnTo>
                    <a:pt x="268" y="504"/>
                  </a:lnTo>
                  <a:lnTo>
                    <a:pt x="264" y="504"/>
                  </a:lnTo>
                  <a:lnTo>
                    <a:pt x="260" y="502"/>
                  </a:lnTo>
                  <a:lnTo>
                    <a:pt x="256" y="500"/>
                  </a:lnTo>
                  <a:lnTo>
                    <a:pt x="5" y="247"/>
                  </a:lnTo>
                  <a:lnTo>
                    <a:pt x="2" y="243"/>
                  </a:lnTo>
                  <a:lnTo>
                    <a:pt x="0" y="239"/>
                  </a:lnTo>
                  <a:lnTo>
                    <a:pt x="0" y="235"/>
                  </a:lnTo>
                  <a:lnTo>
                    <a:pt x="1" y="230"/>
                  </a:lnTo>
                  <a:lnTo>
                    <a:pt x="3" y="225"/>
                  </a:lnTo>
                  <a:lnTo>
                    <a:pt x="6" y="222"/>
                  </a:lnTo>
                  <a:lnTo>
                    <a:pt x="11" y="220"/>
                  </a:lnTo>
                  <a:lnTo>
                    <a:pt x="17" y="218"/>
                  </a:lnTo>
                  <a:lnTo>
                    <a:pt x="20" y="220"/>
                  </a:lnTo>
                  <a:lnTo>
                    <a:pt x="24" y="221"/>
                  </a:lnTo>
                  <a:lnTo>
                    <a:pt x="28" y="224"/>
                  </a:lnTo>
                  <a:lnTo>
                    <a:pt x="268" y="463"/>
                  </a:lnTo>
                  <a:lnTo>
                    <a:pt x="709" y="5"/>
                  </a:lnTo>
                  <a:lnTo>
                    <a:pt x="709" y="5"/>
                  </a:lnTo>
                  <a:lnTo>
                    <a:pt x="713" y="2"/>
                  </a:lnTo>
                  <a:lnTo>
                    <a:pt x="717" y="1"/>
                  </a:lnTo>
                  <a:lnTo>
                    <a:pt x="7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 name="Freeform 5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52435" y="1714802"/>
              <a:ext cx="444777" cy="444176"/>
            </a:xfrm>
            <a:custGeom>
              <a:avLst/>
              <a:gdLst>
                <a:gd name="T0" fmla="*/ 732 w 739"/>
                <a:gd name="T1" fmla="*/ 104 h 738"/>
                <a:gd name="T2" fmla="*/ 739 w 739"/>
                <a:gd name="T3" fmla="*/ 117 h 738"/>
                <a:gd name="T4" fmla="*/ 735 w 739"/>
                <a:gd name="T5" fmla="*/ 128 h 738"/>
                <a:gd name="T6" fmla="*/ 686 w 739"/>
                <a:gd name="T7" fmla="*/ 180 h 738"/>
                <a:gd name="T8" fmla="*/ 381 w 739"/>
                <a:gd name="T9" fmla="*/ 499 h 738"/>
                <a:gd name="T10" fmla="*/ 373 w 739"/>
                <a:gd name="T11" fmla="*/ 503 h 738"/>
                <a:gd name="T12" fmla="*/ 360 w 739"/>
                <a:gd name="T13" fmla="*/ 502 h 738"/>
                <a:gd name="T14" fmla="*/ 187 w 739"/>
                <a:gd name="T15" fmla="*/ 327 h 738"/>
                <a:gd name="T16" fmla="*/ 185 w 739"/>
                <a:gd name="T17" fmla="*/ 313 h 738"/>
                <a:gd name="T18" fmla="*/ 197 w 739"/>
                <a:gd name="T19" fmla="*/ 303 h 738"/>
                <a:gd name="T20" fmla="*/ 210 w 739"/>
                <a:gd name="T21" fmla="*/ 304 h 738"/>
                <a:gd name="T22" fmla="*/ 643 w 739"/>
                <a:gd name="T23" fmla="*/ 176 h 738"/>
                <a:gd name="T24" fmla="*/ 667 w 739"/>
                <a:gd name="T25" fmla="*/ 151 h 738"/>
                <a:gd name="T26" fmla="*/ 714 w 739"/>
                <a:gd name="T27" fmla="*/ 102 h 738"/>
                <a:gd name="T28" fmla="*/ 369 w 739"/>
                <a:gd name="T29" fmla="*/ 0 h 738"/>
                <a:gd name="T30" fmla="*/ 515 w 739"/>
                <a:gd name="T31" fmla="*/ 29 h 738"/>
                <a:gd name="T32" fmla="*/ 633 w 739"/>
                <a:gd name="T33" fmla="*/ 110 h 738"/>
                <a:gd name="T34" fmla="*/ 639 w 739"/>
                <a:gd name="T35" fmla="*/ 119 h 738"/>
                <a:gd name="T36" fmla="*/ 627 w 739"/>
                <a:gd name="T37" fmla="*/ 140 h 738"/>
                <a:gd name="T38" fmla="*/ 612 w 739"/>
                <a:gd name="T39" fmla="*/ 136 h 738"/>
                <a:gd name="T40" fmla="*/ 503 w 739"/>
                <a:gd name="T41" fmla="*/ 60 h 738"/>
                <a:gd name="T42" fmla="*/ 369 w 739"/>
                <a:gd name="T43" fmla="*/ 33 h 738"/>
                <a:gd name="T44" fmla="*/ 228 w 739"/>
                <a:gd name="T45" fmla="*/ 64 h 738"/>
                <a:gd name="T46" fmla="*/ 115 w 739"/>
                <a:gd name="T47" fmla="*/ 148 h 738"/>
                <a:gd name="T48" fmla="*/ 47 w 739"/>
                <a:gd name="T49" fmla="*/ 272 h 738"/>
                <a:gd name="T50" fmla="*/ 37 w 739"/>
                <a:gd name="T51" fmla="*/ 419 h 738"/>
                <a:gd name="T52" fmla="*/ 88 w 739"/>
                <a:gd name="T53" fmla="*/ 553 h 738"/>
                <a:gd name="T54" fmla="*/ 186 w 739"/>
                <a:gd name="T55" fmla="*/ 651 h 738"/>
                <a:gd name="T56" fmla="*/ 320 w 739"/>
                <a:gd name="T57" fmla="*/ 702 h 738"/>
                <a:gd name="T58" fmla="*/ 466 w 739"/>
                <a:gd name="T59" fmla="*/ 691 h 738"/>
                <a:gd name="T60" fmla="*/ 589 w 739"/>
                <a:gd name="T61" fmla="*/ 622 h 738"/>
                <a:gd name="T62" fmla="*/ 674 w 739"/>
                <a:gd name="T63" fmla="*/ 511 h 738"/>
                <a:gd name="T64" fmla="*/ 706 w 739"/>
                <a:gd name="T65" fmla="*/ 369 h 738"/>
                <a:gd name="T66" fmla="*/ 681 w 739"/>
                <a:gd name="T67" fmla="*/ 245 h 738"/>
                <a:gd name="T68" fmla="*/ 681 w 739"/>
                <a:gd name="T69" fmla="*/ 236 h 738"/>
                <a:gd name="T70" fmla="*/ 693 w 739"/>
                <a:gd name="T71" fmla="*/ 223 h 738"/>
                <a:gd name="T72" fmla="*/ 711 w 739"/>
                <a:gd name="T73" fmla="*/ 231 h 738"/>
                <a:gd name="T74" fmla="*/ 736 w 739"/>
                <a:gd name="T75" fmla="*/ 322 h 738"/>
                <a:gd name="T76" fmla="*/ 723 w 739"/>
                <a:gd name="T77" fmla="*/ 475 h 738"/>
                <a:gd name="T78" fmla="*/ 648 w 739"/>
                <a:gd name="T79" fmla="*/ 612 h 738"/>
                <a:gd name="T80" fmla="*/ 525 w 739"/>
                <a:gd name="T81" fmla="*/ 704 h 738"/>
                <a:gd name="T82" fmla="*/ 369 w 739"/>
                <a:gd name="T83" fmla="*/ 738 h 738"/>
                <a:gd name="T84" fmla="*/ 214 w 739"/>
                <a:gd name="T85" fmla="*/ 704 h 738"/>
                <a:gd name="T86" fmla="*/ 90 w 739"/>
                <a:gd name="T87" fmla="*/ 612 h 738"/>
                <a:gd name="T88" fmla="*/ 16 w 739"/>
                <a:gd name="T89" fmla="*/ 475 h 738"/>
                <a:gd name="T90" fmla="*/ 4 w 739"/>
                <a:gd name="T91" fmla="*/ 314 h 738"/>
                <a:gd name="T92" fmla="*/ 59 w 739"/>
                <a:gd name="T93" fmla="*/ 168 h 738"/>
                <a:gd name="T94" fmla="*/ 168 w 739"/>
                <a:gd name="T95" fmla="*/ 59 h 738"/>
                <a:gd name="T96" fmla="*/ 314 w 739"/>
                <a:gd name="T97" fmla="*/ 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9" h="738">
                  <a:moveTo>
                    <a:pt x="722" y="101"/>
                  </a:moveTo>
                  <a:lnTo>
                    <a:pt x="727" y="101"/>
                  </a:lnTo>
                  <a:lnTo>
                    <a:pt x="732" y="104"/>
                  </a:lnTo>
                  <a:lnTo>
                    <a:pt x="736" y="108"/>
                  </a:lnTo>
                  <a:lnTo>
                    <a:pt x="739" y="111"/>
                  </a:lnTo>
                  <a:lnTo>
                    <a:pt x="739" y="117"/>
                  </a:lnTo>
                  <a:lnTo>
                    <a:pt x="739" y="122"/>
                  </a:lnTo>
                  <a:lnTo>
                    <a:pt x="737" y="126"/>
                  </a:lnTo>
                  <a:lnTo>
                    <a:pt x="735" y="128"/>
                  </a:lnTo>
                  <a:lnTo>
                    <a:pt x="735" y="128"/>
                  </a:lnTo>
                  <a:lnTo>
                    <a:pt x="686" y="180"/>
                  </a:lnTo>
                  <a:lnTo>
                    <a:pt x="686" y="180"/>
                  </a:lnTo>
                  <a:lnTo>
                    <a:pt x="663" y="204"/>
                  </a:lnTo>
                  <a:lnTo>
                    <a:pt x="661" y="204"/>
                  </a:lnTo>
                  <a:lnTo>
                    <a:pt x="381" y="499"/>
                  </a:lnTo>
                  <a:lnTo>
                    <a:pt x="381" y="498"/>
                  </a:lnTo>
                  <a:lnTo>
                    <a:pt x="379" y="502"/>
                  </a:lnTo>
                  <a:lnTo>
                    <a:pt x="373" y="503"/>
                  </a:lnTo>
                  <a:lnTo>
                    <a:pt x="369" y="503"/>
                  </a:lnTo>
                  <a:lnTo>
                    <a:pt x="365" y="503"/>
                  </a:lnTo>
                  <a:lnTo>
                    <a:pt x="360" y="502"/>
                  </a:lnTo>
                  <a:lnTo>
                    <a:pt x="358" y="499"/>
                  </a:lnTo>
                  <a:lnTo>
                    <a:pt x="190" y="330"/>
                  </a:lnTo>
                  <a:lnTo>
                    <a:pt x="187" y="327"/>
                  </a:lnTo>
                  <a:lnTo>
                    <a:pt x="185" y="324"/>
                  </a:lnTo>
                  <a:lnTo>
                    <a:pt x="185" y="318"/>
                  </a:lnTo>
                  <a:lnTo>
                    <a:pt x="185" y="313"/>
                  </a:lnTo>
                  <a:lnTo>
                    <a:pt x="187" y="309"/>
                  </a:lnTo>
                  <a:lnTo>
                    <a:pt x="191" y="305"/>
                  </a:lnTo>
                  <a:lnTo>
                    <a:pt x="197" y="303"/>
                  </a:lnTo>
                  <a:lnTo>
                    <a:pt x="202" y="303"/>
                  </a:lnTo>
                  <a:lnTo>
                    <a:pt x="206" y="303"/>
                  </a:lnTo>
                  <a:lnTo>
                    <a:pt x="210" y="304"/>
                  </a:lnTo>
                  <a:lnTo>
                    <a:pt x="214" y="306"/>
                  </a:lnTo>
                  <a:lnTo>
                    <a:pt x="369" y="462"/>
                  </a:lnTo>
                  <a:lnTo>
                    <a:pt x="643" y="176"/>
                  </a:lnTo>
                  <a:lnTo>
                    <a:pt x="643" y="176"/>
                  </a:lnTo>
                  <a:lnTo>
                    <a:pt x="667" y="151"/>
                  </a:lnTo>
                  <a:lnTo>
                    <a:pt x="667" y="151"/>
                  </a:lnTo>
                  <a:lnTo>
                    <a:pt x="710" y="106"/>
                  </a:lnTo>
                  <a:lnTo>
                    <a:pt x="710" y="106"/>
                  </a:lnTo>
                  <a:lnTo>
                    <a:pt x="714" y="102"/>
                  </a:lnTo>
                  <a:lnTo>
                    <a:pt x="718" y="101"/>
                  </a:lnTo>
                  <a:lnTo>
                    <a:pt x="722" y="101"/>
                  </a:lnTo>
                  <a:close/>
                  <a:moveTo>
                    <a:pt x="369" y="0"/>
                  </a:moveTo>
                  <a:lnTo>
                    <a:pt x="420" y="3"/>
                  </a:lnTo>
                  <a:lnTo>
                    <a:pt x="469" y="13"/>
                  </a:lnTo>
                  <a:lnTo>
                    <a:pt x="515" y="29"/>
                  </a:lnTo>
                  <a:lnTo>
                    <a:pt x="557" y="51"/>
                  </a:lnTo>
                  <a:lnTo>
                    <a:pt x="596" y="79"/>
                  </a:lnTo>
                  <a:lnTo>
                    <a:pt x="633" y="110"/>
                  </a:lnTo>
                  <a:lnTo>
                    <a:pt x="633" y="110"/>
                  </a:lnTo>
                  <a:lnTo>
                    <a:pt x="634" y="111"/>
                  </a:lnTo>
                  <a:lnTo>
                    <a:pt x="639" y="119"/>
                  </a:lnTo>
                  <a:lnTo>
                    <a:pt x="639" y="127"/>
                  </a:lnTo>
                  <a:lnTo>
                    <a:pt x="634" y="135"/>
                  </a:lnTo>
                  <a:lnTo>
                    <a:pt x="627" y="140"/>
                  </a:lnTo>
                  <a:lnTo>
                    <a:pt x="618" y="140"/>
                  </a:lnTo>
                  <a:lnTo>
                    <a:pt x="612" y="136"/>
                  </a:lnTo>
                  <a:lnTo>
                    <a:pt x="612" y="136"/>
                  </a:lnTo>
                  <a:lnTo>
                    <a:pt x="579" y="106"/>
                  </a:lnTo>
                  <a:lnTo>
                    <a:pt x="542" y="81"/>
                  </a:lnTo>
                  <a:lnTo>
                    <a:pt x="503" y="60"/>
                  </a:lnTo>
                  <a:lnTo>
                    <a:pt x="461" y="46"/>
                  </a:lnTo>
                  <a:lnTo>
                    <a:pt x="417" y="37"/>
                  </a:lnTo>
                  <a:lnTo>
                    <a:pt x="369" y="33"/>
                  </a:lnTo>
                  <a:lnTo>
                    <a:pt x="320" y="37"/>
                  </a:lnTo>
                  <a:lnTo>
                    <a:pt x="272" y="47"/>
                  </a:lnTo>
                  <a:lnTo>
                    <a:pt x="228" y="64"/>
                  </a:lnTo>
                  <a:lnTo>
                    <a:pt x="186" y="88"/>
                  </a:lnTo>
                  <a:lnTo>
                    <a:pt x="149" y="115"/>
                  </a:lnTo>
                  <a:lnTo>
                    <a:pt x="115" y="148"/>
                  </a:lnTo>
                  <a:lnTo>
                    <a:pt x="88" y="186"/>
                  </a:lnTo>
                  <a:lnTo>
                    <a:pt x="64" y="228"/>
                  </a:lnTo>
                  <a:lnTo>
                    <a:pt x="47" y="272"/>
                  </a:lnTo>
                  <a:lnTo>
                    <a:pt x="37" y="320"/>
                  </a:lnTo>
                  <a:lnTo>
                    <a:pt x="33" y="369"/>
                  </a:lnTo>
                  <a:lnTo>
                    <a:pt x="37" y="419"/>
                  </a:lnTo>
                  <a:lnTo>
                    <a:pt x="47" y="466"/>
                  </a:lnTo>
                  <a:lnTo>
                    <a:pt x="64" y="511"/>
                  </a:lnTo>
                  <a:lnTo>
                    <a:pt x="88" y="553"/>
                  </a:lnTo>
                  <a:lnTo>
                    <a:pt x="115" y="589"/>
                  </a:lnTo>
                  <a:lnTo>
                    <a:pt x="149" y="622"/>
                  </a:lnTo>
                  <a:lnTo>
                    <a:pt x="186" y="651"/>
                  </a:lnTo>
                  <a:lnTo>
                    <a:pt x="228" y="674"/>
                  </a:lnTo>
                  <a:lnTo>
                    <a:pt x="272" y="691"/>
                  </a:lnTo>
                  <a:lnTo>
                    <a:pt x="320" y="702"/>
                  </a:lnTo>
                  <a:lnTo>
                    <a:pt x="369" y="704"/>
                  </a:lnTo>
                  <a:lnTo>
                    <a:pt x="419" y="702"/>
                  </a:lnTo>
                  <a:lnTo>
                    <a:pt x="466" y="691"/>
                  </a:lnTo>
                  <a:lnTo>
                    <a:pt x="511" y="674"/>
                  </a:lnTo>
                  <a:lnTo>
                    <a:pt x="553" y="651"/>
                  </a:lnTo>
                  <a:lnTo>
                    <a:pt x="589" y="622"/>
                  </a:lnTo>
                  <a:lnTo>
                    <a:pt x="623" y="589"/>
                  </a:lnTo>
                  <a:lnTo>
                    <a:pt x="651" y="553"/>
                  </a:lnTo>
                  <a:lnTo>
                    <a:pt x="674" y="511"/>
                  </a:lnTo>
                  <a:lnTo>
                    <a:pt x="691" y="466"/>
                  </a:lnTo>
                  <a:lnTo>
                    <a:pt x="702" y="419"/>
                  </a:lnTo>
                  <a:lnTo>
                    <a:pt x="706" y="369"/>
                  </a:lnTo>
                  <a:lnTo>
                    <a:pt x="702" y="326"/>
                  </a:lnTo>
                  <a:lnTo>
                    <a:pt x="694" y="284"/>
                  </a:lnTo>
                  <a:lnTo>
                    <a:pt x="681" y="245"/>
                  </a:lnTo>
                  <a:lnTo>
                    <a:pt x="682" y="245"/>
                  </a:lnTo>
                  <a:lnTo>
                    <a:pt x="681" y="241"/>
                  </a:lnTo>
                  <a:lnTo>
                    <a:pt x="681" y="236"/>
                  </a:lnTo>
                  <a:lnTo>
                    <a:pt x="682" y="232"/>
                  </a:lnTo>
                  <a:lnTo>
                    <a:pt x="685" y="228"/>
                  </a:lnTo>
                  <a:lnTo>
                    <a:pt x="693" y="223"/>
                  </a:lnTo>
                  <a:lnTo>
                    <a:pt x="702" y="223"/>
                  </a:lnTo>
                  <a:lnTo>
                    <a:pt x="710" y="228"/>
                  </a:lnTo>
                  <a:lnTo>
                    <a:pt x="711" y="231"/>
                  </a:lnTo>
                  <a:lnTo>
                    <a:pt x="714" y="234"/>
                  </a:lnTo>
                  <a:lnTo>
                    <a:pt x="727" y="278"/>
                  </a:lnTo>
                  <a:lnTo>
                    <a:pt x="736" y="322"/>
                  </a:lnTo>
                  <a:lnTo>
                    <a:pt x="739" y="369"/>
                  </a:lnTo>
                  <a:lnTo>
                    <a:pt x="735" y="424"/>
                  </a:lnTo>
                  <a:lnTo>
                    <a:pt x="723" y="475"/>
                  </a:lnTo>
                  <a:lnTo>
                    <a:pt x="705" y="525"/>
                  </a:lnTo>
                  <a:lnTo>
                    <a:pt x="680" y="571"/>
                  </a:lnTo>
                  <a:lnTo>
                    <a:pt x="648" y="612"/>
                  </a:lnTo>
                  <a:lnTo>
                    <a:pt x="612" y="648"/>
                  </a:lnTo>
                  <a:lnTo>
                    <a:pt x="571" y="680"/>
                  </a:lnTo>
                  <a:lnTo>
                    <a:pt x="525" y="704"/>
                  </a:lnTo>
                  <a:lnTo>
                    <a:pt x="475" y="723"/>
                  </a:lnTo>
                  <a:lnTo>
                    <a:pt x="424" y="735"/>
                  </a:lnTo>
                  <a:lnTo>
                    <a:pt x="369" y="738"/>
                  </a:lnTo>
                  <a:lnTo>
                    <a:pt x="314" y="735"/>
                  </a:lnTo>
                  <a:lnTo>
                    <a:pt x="262" y="723"/>
                  </a:lnTo>
                  <a:lnTo>
                    <a:pt x="214" y="704"/>
                  </a:lnTo>
                  <a:lnTo>
                    <a:pt x="168" y="680"/>
                  </a:lnTo>
                  <a:lnTo>
                    <a:pt x="127" y="648"/>
                  </a:lnTo>
                  <a:lnTo>
                    <a:pt x="90" y="612"/>
                  </a:lnTo>
                  <a:lnTo>
                    <a:pt x="59" y="571"/>
                  </a:lnTo>
                  <a:lnTo>
                    <a:pt x="34" y="525"/>
                  </a:lnTo>
                  <a:lnTo>
                    <a:pt x="16" y="475"/>
                  </a:lnTo>
                  <a:lnTo>
                    <a:pt x="4" y="424"/>
                  </a:lnTo>
                  <a:lnTo>
                    <a:pt x="0" y="369"/>
                  </a:lnTo>
                  <a:lnTo>
                    <a:pt x="4" y="314"/>
                  </a:lnTo>
                  <a:lnTo>
                    <a:pt x="16" y="262"/>
                  </a:lnTo>
                  <a:lnTo>
                    <a:pt x="34" y="214"/>
                  </a:lnTo>
                  <a:lnTo>
                    <a:pt x="59" y="168"/>
                  </a:lnTo>
                  <a:lnTo>
                    <a:pt x="90" y="127"/>
                  </a:lnTo>
                  <a:lnTo>
                    <a:pt x="127" y="90"/>
                  </a:lnTo>
                  <a:lnTo>
                    <a:pt x="168" y="59"/>
                  </a:lnTo>
                  <a:lnTo>
                    <a:pt x="214" y="34"/>
                  </a:lnTo>
                  <a:lnTo>
                    <a:pt x="262" y="16"/>
                  </a:lnTo>
                  <a:lnTo>
                    <a:pt x="314" y="4"/>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 name="Freeform 5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4348603" y="1754825"/>
              <a:ext cx="364128" cy="364128"/>
            </a:xfrm>
            <a:custGeom>
              <a:avLst/>
              <a:gdLst>
                <a:gd name="T0" fmla="*/ 17 w 605"/>
                <a:gd name="T1" fmla="*/ 0 h 605"/>
                <a:gd name="T2" fmla="*/ 21 w 605"/>
                <a:gd name="T3" fmla="*/ 1 h 605"/>
                <a:gd name="T4" fmla="*/ 25 w 605"/>
                <a:gd name="T5" fmla="*/ 3 h 605"/>
                <a:gd name="T6" fmla="*/ 29 w 605"/>
                <a:gd name="T7" fmla="*/ 5 h 605"/>
                <a:gd name="T8" fmla="*/ 302 w 605"/>
                <a:gd name="T9" fmla="*/ 279 h 605"/>
                <a:gd name="T10" fmla="*/ 576 w 605"/>
                <a:gd name="T11" fmla="*/ 5 h 605"/>
                <a:gd name="T12" fmla="*/ 580 w 605"/>
                <a:gd name="T13" fmla="*/ 3 h 605"/>
                <a:gd name="T14" fmla="*/ 584 w 605"/>
                <a:gd name="T15" fmla="*/ 1 h 605"/>
                <a:gd name="T16" fmla="*/ 588 w 605"/>
                <a:gd name="T17" fmla="*/ 0 h 605"/>
                <a:gd name="T18" fmla="*/ 593 w 605"/>
                <a:gd name="T19" fmla="*/ 1 h 605"/>
                <a:gd name="T20" fmla="*/ 598 w 605"/>
                <a:gd name="T21" fmla="*/ 4 h 605"/>
                <a:gd name="T22" fmla="*/ 602 w 605"/>
                <a:gd name="T23" fmla="*/ 7 h 605"/>
                <a:gd name="T24" fmla="*/ 603 w 605"/>
                <a:gd name="T25" fmla="*/ 12 h 605"/>
                <a:gd name="T26" fmla="*/ 605 w 605"/>
                <a:gd name="T27" fmla="*/ 17 h 605"/>
                <a:gd name="T28" fmla="*/ 605 w 605"/>
                <a:gd name="T29" fmla="*/ 21 h 605"/>
                <a:gd name="T30" fmla="*/ 602 w 605"/>
                <a:gd name="T31" fmla="*/ 25 h 605"/>
                <a:gd name="T32" fmla="*/ 600 w 605"/>
                <a:gd name="T33" fmla="*/ 29 h 605"/>
                <a:gd name="T34" fmla="*/ 326 w 605"/>
                <a:gd name="T35" fmla="*/ 302 h 605"/>
                <a:gd name="T36" fmla="*/ 600 w 605"/>
                <a:gd name="T37" fmla="*/ 576 h 605"/>
                <a:gd name="T38" fmla="*/ 602 w 605"/>
                <a:gd name="T39" fmla="*/ 580 h 605"/>
                <a:gd name="T40" fmla="*/ 605 w 605"/>
                <a:gd name="T41" fmla="*/ 584 h 605"/>
                <a:gd name="T42" fmla="*/ 605 w 605"/>
                <a:gd name="T43" fmla="*/ 588 h 605"/>
                <a:gd name="T44" fmla="*/ 603 w 605"/>
                <a:gd name="T45" fmla="*/ 593 h 605"/>
                <a:gd name="T46" fmla="*/ 602 w 605"/>
                <a:gd name="T47" fmla="*/ 598 h 605"/>
                <a:gd name="T48" fmla="*/ 598 w 605"/>
                <a:gd name="T49" fmla="*/ 601 h 605"/>
                <a:gd name="T50" fmla="*/ 593 w 605"/>
                <a:gd name="T51" fmla="*/ 604 h 605"/>
                <a:gd name="T52" fmla="*/ 588 w 605"/>
                <a:gd name="T53" fmla="*/ 605 h 605"/>
                <a:gd name="T54" fmla="*/ 584 w 605"/>
                <a:gd name="T55" fmla="*/ 604 h 605"/>
                <a:gd name="T56" fmla="*/ 580 w 605"/>
                <a:gd name="T57" fmla="*/ 602 h 605"/>
                <a:gd name="T58" fmla="*/ 576 w 605"/>
                <a:gd name="T59" fmla="*/ 600 h 605"/>
                <a:gd name="T60" fmla="*/ 302 w 605"/>
                <a:gd name="T61" fmla="*/ 326 h 605"/>
                <a:gd name="T62" fmla="*/ 29 w 605"/>
                <a:gd name="T63" fmla="*/ 600 h 605"/>
                <a:gd name="T64" fmla="*/ 25 w 605"/>
                <a:gd name="T65" fmla="*/ 602 h 605"/>
                <a:gd name="T66" fmla="*/ 21 w 605"/>
                <a:gd name="T67" fmla="*/ 604 h 605"/>
                <a:gd name="T68" fmla="*/ 17 w 605"/>
                <a:gd name="T69" fmla="*/ 605 h 605"/>
                <a:gd name="T70" fmla="*/ 12 w 605"/>
                <a:gd name="T71" fmla="*/ 604 h 605"/>
                <a:gd name="T72" fmla="*/ 6 w 605"/>
                <a:gd name="T73" fmla="*/ 601 h 605"/>
                <a:gd name="T74" fmla="*/ 4 w 605"/>
                <a:gd name="T75" fmla="*/ 598 h 605"/>
                <a:gd name="T76" fmla="*/ 1 w 605"/>
                <a:gd name="T77" fmla="*/ 593 h 605"/>
                <a:gd name="T78" fmla="*/ 0 w 605"/>
                <a:gd name="T79" fmla="*/ 588 h 605"/>
                <a:gd name="T80" fmla="*/ 1 w 605"/>
                <a:gd name="T81" fmla="*/ 584 h 605"/>
                <a:gd name="T82" fmla="*/ 2 w 605"/>
                <a:gd name="T83" fmla="*/ 580 h 605"/>
                <a:gd name="T84" fmla="*/ 5 w 605"/>
                <a:gd name="T85" fmla="*/ 576 h 605"/>
                <a:gd name="T86" fmla="*/ 279 w 605"/>
                <a:gd name="T87" fmla="*/ 302 h 605"/>
                <a:gd name="T88" fmla="*/ 5 w 605"/>
                <a:gd name="T89" fmla="*/ 29 h 605"/>
                <a:gd name="T90" fmla="*/ 2 w 605"/>
                <a:gd name="T91" fmla="*/ 25 h 605"/>
                <a:gd name="T92" fmla="*/ 1 w 605"/>
                <a:gd name="T93" fmla="*/ 21 h 605"/>
                <a:gd name="T94" fmla="*/ 0 w 605"/>
                <a:gd name="T95" fmla="*/ 17 h 605"/>
                <a:gd name="T96" fmla="*/ 1 w 605"/>
                <a:gd name="T97" fmla="*/ 12 h 605"/>
                <a:gd name="T98" fmla="*/ 4 w 605"/>
                <a:gd name="T99" fmla="*/ 7 h 605"/>
                <a:gd name="T100" fmla="*/ 6 w 605"/>
                <a:gd name="T101" fmla="*/ 4 h 605"/>
                <a:gd name="T102" fmla="*/ 12 w 605"/>
                <a:gd name="T103" fmla="*/ 1 h 605"/>
                <a:gd name="T104" fmla="*/ 17 w 605"/>
                <a:gd name="T10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605">
                  <a:moveTo>
                    <a:pt x="17" y="0"/>
                  </a:moveTo>
                  <a:lnTo>
                    <a:pt x="21" y="1"/>
                  </a:lnTo>
                  <a:lnTo>
                    <a:pt x="25" y="3"/>
                  </a:lnTo>
                  <a:lnTo>
                    <a:pt x="29" y="5"/>
                  </a:lnTo>
                  <a:lnTo>
                    <a:pt x="302" y="279"/>
                  </a:lnTo>
                  <a:lnTo>
                    <a:pt x="576" y="5"/>
                  </a:lnTo>
                  <a:lnTo>
                    <a:pt x="580" y="3"/>
                  </a:lnTo>
                  <a:lnTo>
                    <a:pt x="584" y="1"/>
                  </a:lnTo>
                  <a:lnTo>
                    <a:pt x="588" y="0"/>
                  </a:lnTo>
                  <a:lnTo>
                    <a:pt x="593" y="1"/>
                  </a:lnTo>
                  <a:lnTo>
                    <a:pt x="598" y="4"/>
                  </a:lnTo>
                  <a:lnTo>
                    <a:pt x="602" y="7"/>
                  </a:lnTo>
                  <a:lnTo>
                    <a:pt x="603" y="12"/>
                  </a:lnTo>
                  <a:lnTo>
                    <a:pt x="605" y="17"/>
                  </a:lnTo>
                  <a:lnTo>
                    <a:pt x="605" y="21"/>
                  </a:lnTo>
                  <a:lnTo>
                    <a:pt x="602" y="25"/>
                  </a:lnTo>
                  <a:lnTo>
                    <a:pt x="600" y="29"/>
                  </a:lnTo>
                  <a:lnTo>
                    <a:pt x="326" y="302"/>
                  </a:lnTo>
                  <a:lnTo>
                    <a:pt x="600" y="576"/>
                  </a:lnTo>
                  <a:lnTo>
                    <a:pt x="602" y="580"/>
                  </a:lnTo>
                  <a:lnTo>
                    <a:pt x="605" y="584"/>
                  </a:lnTo>
                  <a:lnTo>
                    <a:pt x="605" y="588"/>
                  </a:lnTo>
                  <a:lnTo>
                    <a:pt x="603" y="593"/>
                  </a:lnTo>
                  <a:lnTo>
                    <a:pt x="602" y="598"/>
                  </a:lnTo>
                  <a:lnTo>
                    <a:pt x="598" y="601"/>
                  </a:lnTo>
                  <a:lnTo>
                    <a:pt x="593" y="604"/>
                  </a:lnTo>
                  <a:lnTo>
                    <a:pt x="588" y="605"/>
                  </a:lnTo>
                  <a:lnTo>
                    <a:pt x="584" y="604"/>
                  </a:lnTo>
                  <a:lnTo>
                    <a:pt x="580" y="602"/>
                  </a:lnTo>
                  <a:lnTo>
                    <a:pt x="576" y="600"/>
                  </a:lnTo>
                  <a:lnTo>
                    <a:pt x="302" y="326"/>
                  </a:lnTo>
                  <a:lnTo>
                    <a:pt x="29" y="600"/>
                  </a:lnTo>
                  <a:lnTo>
                    <a:pt x="25" y="602"/>
                  </a:lnTo>
                  <a:lnTo>
                    <a:pt x="21" y="604"/>
                  </a:lnTo>
                  <a:lnTo>
                    <a:pt x="17" y="605"/>
                  </a:lnTo>
                  <a:lnTo>
                    <a:pt x="12" y="604"/>
                  </a:lnTo>
                  <a:lnTo>
                    <a:pt x="6" y="601"/>
                  </a:lnTo>
                  <a:lnTo>
                    <a:pt x="4" y="598"/>
                  </a:lnTo>
                  <a:lnTo>
                    <a:pt x="1" y="593"/>
                  </a:lnTo>
                  <a:lnTo>
                    <a:pt x="0" y="588"/>
                  </a:lnTo>
                  <a:lnTo>
                    <a:pt x="1" y="584"/>
                  </a:lnTo>
                  <a:lnTo>
                    <a:pt x="2" y="580"/>
                  </a:lnTo>
                  <a:lnTo>
                    <a:pt x="5" y="576"/>
                  </a:lnTo>
                  <a:lnTo>
                    <a:pt x="279" y="302"/>
                  </a:lnTo>
                  <a:lnTo>
                    <a:pt x="5" y="29"/>
                  </a:lnTo>
                  <a:lnTo>
                    <a:pt x="2" y="25"/>
                  </a:lnTo>
                  <a:lnTo>
                    <a:pt x="1" y="21"/>
                  </a:lnTo>
                  <a:lnTo>
                    <a:pt x="0" y="17"/>
                  </a:lnTo>
                  <a:lnTo>
                    <a:pt x="1" y="12"/>
                  </a:lnTo>
                  <a:lnTo>
                    <a:pt x="4" y="7"/>
                  </a:lnTo>
                  <a:lnTo>
                    <a:pt x="6"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 name="Freeform 5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64122" y="1714500"/>
              <a:ext cx="444176" cy="444777"/>
            </a:xfrm>
            <a:custGeom>
              <a:avLst/>
              <a:gdLst>
                <a:gd name="T0" fmla="*/ 671 w 738"/>
                <a:gd name="T1" fmla="*/ 672 h 739"/>
                <a:gd name="T2" fmla="*/ 66 w 738"/>
                <a:gd name="T3" fmla="*/ 638 h 739"/>
                <a:gd name="T4" fmla="*/ 66 w 738"/>
                <a:gd name="T5" fmla="*/ 672 h 739"/>
                <a:gd name="T6" fmla="*/ 671 w 738"/>
                <a:gd name="T7" fmla="*/ 571 h 739"/>
                <a:gd name="T8" fmla="*/ 637 w 738"/>
                <a:gd name="T9" fmla="*/ 571 h 739"/>
                <a:gd name="T10" fmla="*/ 99 w 738"/>
                <a:gd name="T11" fmla="*/ 605 h 739"/>
                <a:gd name="T12" fmla="*/ 637 w 738"/>
                <a:gd name="T13" fmla="*/ 504 h 739"/>
                <a:gd name="T14" fmla="*/ 637 w 738"/>
                <a:gd name="T15" fmla="*/ 537 h 739"/>
                <a:gd name="T16" fmla="*/ 99 w 738"/>
                <a:gd name="T17" fmla="*/ 504 h 739"/>
                <a:gd name="T18" fmla="*/ 66 w 738"/>
                <a:gd name="T19" fmla="*/ 504 h 739"/>
                <a:gd name="T20" fmla="*/ 671 w 738"/>
                <a:gd name="T21" fmla="*/ 470 h 739"/>
                <a:gd name="T22" fmla="*/ 66 w 738"/>
                <a:gd name="T23" fmla="*/ 436 h 739"/>
                <a:gd name="T24" fmla="*/ 66 w 738"/>
                <a:gd name="T25" fmla="*/ 470 h 739"/>
                <a:gd name="T26" fmla="*/ 603 w 738"/>
                <a:gd name="T27" fmla="*/ 706 h 739"/>
                <a:gd name="T28" fmla="*/ 695 w 738"/>
                <a:gd name="T29" fmla="*/ 695 h 739"/>
                <a:gd name="T30" fmla="*/ 704 w 738"/>
                <a:gd name="T31" fmla="*/ 386 h 739"/>
                <a:gd name="T32" fmla="*/ 167 w 738"/>
                <a:gd name="T33" fmla="*/ 706 h 739"/>
                <a:gd name="T34" fmla="*/ 167 w 738"/>
                <a:gd name="T35" fmla="*/ 386 h 739"/>
                <a:gd name="T36" fmla="*/ 35 w 738"/>
                <a:gd name="T37" fmla="*/ 685 h 739"/>
                <a:gd name="T38" fmla="*/ 66 w 738"/>
                <a:gd name="T39" fmla="*/ 706 h 739"/>
                <a:gd name="T40" fmla="*/ 32 w 738"/>
                <a:gd name="T41" fmla="*/ 386 h 739"/>
                <a:gd name="T42" fmla="*/ 671 w 738"/>
                <a:gd name="T43" fmla="*/ 303 h 739"/>
                <a:gd name="T44" fmla="*/ 66 w 738"/>
                <a:gd name="T45" fmla="*/ 269 h 739"/>
                <a:gd name="T46" fmla="*/ 66 w 738"/>
                <a:gd name="T47" fmla="*/ 303 h 739"/>
                <a:gd name="T48" fmla="*/ 671 w 738"/>
                <a:gd name="T49" fmla="*/ 202 h 739"/>
                <a:gd name="T50" fmla="*/ 637 w 738"/>
                <a:gd name="T51" fmla="*/ 202 h 739"/>
                <a:gd name="T52" fmla="*/ 99 w 738"/>
                <a:gd name="T53" fmla="*/ 235 h 739"/>
                <a:gd name="T54" fmla="*/ 637 w 738"/>
                <a:gd name="T55" fmla="*/ 134 h 739"/>
                <a:gd name="T56" fmla="*/ 637 w 738"/>
                <a:gd name="T57" fmla="*/ 168 h 739"/>
                <a:gd name="T58" fmla="*/ 99 w 738"/>
                <a:gd name="T59" fmla="*/ 134 h 739"/>
                <a:gd name="T60" fmla="*/ 66 w 738"/>
                <a:gd name="T61" fmla="*/ 134 h 739"/>
                <a:gd name="T62" fmla="*/ 671 w 738"/>
                <a:gd name="T63" fmla="*/ 101 h 739"/>
                <a:gd name="T64" fmla="*/ 66 w 738"/>
                <a:gd name="T65" fmla="*/ 67 h 739"/>
                <a:gd name="T66" fmla="*/ 66 w 738"/>
                <a:gd name="T67" fmla="*/ 101 h 739"/>
                <a:gd name="T68" fmla="*/ 603 w 738"/>
                <a:gd name="T69" fmla="*/ 352 h 739"/>
                <a:gd name="T70" fmla="*/ 701 w 738"/>
                <a:gd name="T71" fmla="*/ 54 h 739"/>
                <a:gd name="T72" fmla="*/ 671 w 738"/>
                <a:gd name="T73" fmla="*/ 33 h 739"/>
                <a:gd name="T74" fmla="*/ 167 w 738"/>
                <a:gd name="T75" fmla="*/ 352 h 739"/>
                <a:gd name="T76" fmla="*/ 167 w 738"/>
                <a:gd name="T77" fmla="*/ 33 h 739"/>
                <a:gd name="T78" fmla="*/ 43 w 738"/>
                <a:gd name="T79" fmla="*/ 43 h 739"/>
                <a:gd name="T80" fmla="*/ 32 w 738"/>
                <a:gd name="T81" fmla="*/ 352 h 739"/>
                <a:gd name="T82" fmla="*/ 66 w 738"/>
                <a:gd name="T83" fmla="*/ 33 h 739"/>
                <a:gd name="T84" fmla="*/ 692 w 738"/>
                <a:gd name="T85" fmla="*/ 3 h 739"/>
                <a:gd name="T86" fmla="*/ 734 w 738"/>
                <a:gd name="T87" fmla="*/ 46 h 739"/>
                <a:gd name="T88" fmla="*/ 734 w 738"/>
                <a:gd name="T89" fmla="*/ 693 h 739"/>
                <a:gd name="T90" fmla="*/ 692 w 738"/>
                <a:gd name="T91" fmla="*/ 736 h 739"/>
                <a:gd name="T92" fmla="*/ 45 w 738"/>
                <a:gd name="T93" fmla="*/ 736 h 739"/>
                <a:gd name="T94" fmla="*/ 2 w 738"/>
                <a:gd name="T95" fmla="*/ 693 h 739"/>
                <a:gd name="T96" fmla="*/ 2 w 738"/>
                <a:gd name="T97" fmla="*/ 46 h 739"/>
                <a:gd name="T98" fmla="*/ 45 w 738"/>
                <a:gd name="T99"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8" h="739">
                  <a:moveTo>
                    <a:pt x="637" y="638"/>
                  </a:moveTo>
                  <a:lnTo>
                    <a:pt x="671" y="638"/>
                  </a:lnTo>
                  <a:lnTo>
                    <a:pt x="671" y="672"/>
                  </a:lnTo>
                  <a:lnTo>
                    <a:pt x="637" y="672"/>
                  </a:lnTo>
                  <a:lnTo>
                    <a:pt x="637" y="638"/>
                  </a:lnTo>
                  <a:close/>
                  <a:moveTo>
                    <a:pt x="66" y="638"/>
                  </a:moveTo>
                  <a:lnTo>
                    <a:pt x="99" y="638"/>
                  </a:lnTo>
                  <a:lnTo>
                    <a:pt x="99" y="672"/>
                  </a:lnTo>
                  <a:lnTo>
                    <a:pt x="66" y="672"/>
                  </a:lnTo>
                  <a:lnTo>
                    <a:pt x="66" y="638"/>
                  </a:lnTo>
                  <a:close/>
                  <a:moveTo>
                    <a:pt x="637" y="571"/>
                  </a:moveTo>
                  <a:lnTo>
                    <a:pt x="671" y="571"/>
                  </a:lnTo>
                  <a:lnTo>
                    <a:pt x="671" y="605"/>
                  </a:lnTo>
                  <a:lnTo>
                    <a:pt x="637" y="605"/>
                  </a:lnTo>
                  <a:lnTo>
                    <a:pt x="637" y="571"/>
                  </a:lnTo>
                  <a:close/>
                  <a:moveTo>
                    <a:pt x="66" y="571"/>
                  </a:moveTo>
                  <a:lnTo>
                    <a:pt x="99" y="571"/>
                  </a:lnTo>
                  <a:lnTo>
                    <a:pt x="99" y="605"/>
                  </a:lnTo>
                  <a:lnTo>
                    <a:pt x="66" y="605"/>
                  </a:lnTo>
                  <a:lnTo>
                    <a:pt x="66" y="571"/>
                  </a:lnTo>
                  <a:close/>
                  <a:moveTo>
                    <a:pt x="637" y="504"/>
                  </a:moveTo>
                  <a:lnTo>
                    <a:pt x="671" y="504"/>
                  </a:lnTo>
                  <a:lnTo>
                    <a:pt x="671" y="537"/>
                  </a:lnTo>
                  <a:lnTo>
                    <a:pt x="637" y="537"/>
                  </a:lnTo>
                  <a:lnTo>
                    <a:pt x="637" y="504"/>
                  </a:lnTo>
                  <a:close/>
                  <a:moveTo>
                    <a:pt x="66" y="504"/>
                  </a:moveTo>
                  <a:lnTo>
                    <a:pt x="99" y="504"/>
                  </a:lnTo>
                  <a:lnTo>
                    <a:pt x="99" y="537"/>
                  </a:lnTo>
                  <a:lnTo>
                    <a:pt x="66" y="537"/>
                  </a:lnTo>
                  <a:lnTo>
                    <a:pt x="66" y="504"/>
                  </a:lnTo>
                  <a:close/>
                  <a:moveTo>
                    <a:pt x="637" y="436"/>
                  </a:moveTo>
                  <a:lnTo>
                    <a:pt x="671" y="436"/>
                  </a:lnTo>
                  <a:lnTo>
                    <a:pt x="671" y="470"/>
                  </a:lnTo>
                  <a:lnTo>
                    <a:pt x="637" y="470"/>
                  </a:lnTo>
                  <a:lnTo>
                    <a:pt x="637" y="436"/>
                  </a:lnTo>
                  <a:close/>
                  <a:moveTo>
                    <a:pt x="66" y="436"/>
                  </a:moveTo>
                  <a:lnTo>
                    <a:pt x="99" y="436"/>
                  </a:lnTo>
                  <a:lnTo>
                    <a:pt x="99" y="470"/>
                  </a:lnTo>
                  <a:lnTo>
                    <a:pt x="66" y="470"/>
                  </a:lnTo>
                  <a:lnTo>
                    <a:pt x="66" y="436"/>
                  </a:lnTo>
                  <a:close/>
                  <a:moveTo>
                    <a:pt x="603" y="386"/>
                  </a:moveTo>
                  <a:lnTo>
                    <a:pt x="603" y="706"/>
                  </a:lnTo>
                  <a:lnTo>
                    <a:pt x="671" y="706"/>
                  </a:lnTo>
                  <a:lnTo>
                    <a:pt x="684" y="703"/>
                  </a:lnTo>
                  <a:lnTo>
                    <a:pt x="695" y="695"/>
                  </a:lnTo>
                  <a:lnTo>
                    <a:pt x="701" y="685"/>
                  </a:lnTo>
                  <a:lnTo>
                    <a:pt x="704" y="672"/>
                  </a:lnTo>
                  <a:lnTo>
                    <a:pt x="704" y="386"/>
                  </a:lnTo>
                  <a:lnTo>
                    <a:pt x="603" y="386"/>
                  </a:lnTo>
                  <a:close/>
                  <a:moveTo>
                    <a:pt x="167" y="386"/>
                  </a:moveTo>
                  <a:lnTo>
                    <a:pt x="167" y="706"/>
                  </a:lnTo>
                  <a:lnTo>
                    <a:pt x="571" y="706"/>
                  </a:lnTo>
                  <a:lnTo>
                    <a:pt x="571" y="386"/>
                  </a:lnTo>
                  <a:lnTo>
                    <a:pt x="167" y="386"/>
                  </a:lnTo>
                  <a:close/>
                  <a:moveTo>
                    <a:pt x="32" y="386"/>
                  </a:moveTo>
                  <a:lnTo>
                    <a:pt x="32" y="672"/>
                  </a:lnTo>
                  <a:lnTo>
                    <a:pt x="35" y="685"/>
                  </a:lnTo>
                  <a:lnTo>
                    <a:pt x="43" y="695"/>
                  </a:lnTo>
                  <a:lnTo>
                    <a:pt x="53" y="703"/>
                  </a:lnTo>
                  <a:lnTo>
                    <a:pt x="66" y="706"/>
                  </a:lnTo>
                  <a:lnTo>
                    <a:pt x="133" y="706"/>
                  </a:lnTo>
                  <a:lnTo>
                    <a:pt x="133" y="386"/>
                  </a:lnTo>
                  <a:lnTo>
                    <a:pt x="32" y="386"/>
                  </a:lnTo>
                  <a:close/>
                  <a:moveTo>
                    <a:pt x="637" y="269"/>
                  </a:moveTo>
                  <a:lnTo>
                    <a:pt x="671" y="269"/>
                  </a:lnTo>
                  <a:lnTo>
                    <a:pt x="671" y="303"/>
                  </a:lnTo>
                  <a:lnTo>
                    <a:pt x="637" y="303"/>
                  </a:lnTo>
                  <a:lnTo>
                    <a:pt x="637" y="269"/>
                  </a:lnTo>
                  <a:close/>
                  <a:moveTo>
                    <a:pt x="66" y="269"/>
                  </a:moveTo>
                  <a:lnTo>
                    <a:pt x="99" y="269"/>
                  </a:lnTo>
                  <a:lnTo>
                    <a:pt x="99" y="303"/>
                  </a:lnTo>
                  <a:lnTo>
                    <a:pt x="66" y="303"/>
                  </a:lnTo>
                  <a:lnTo>
                    <a:pt x="66" y="269"/>
                  </a:lnTo>
                  <a:close/>
                  <a:moveTo>
                    <a:pt x="637" y="202"/>
                  </a:moveTo>
                  <a:lnTo>
                    <a:pt x="671" y="202"/>
                  </a:lnTo>
                  <a:lnTo>
                    <a:pt x="671" y="235"/>
                  </a:lnTo>
                  <a:lnTo>
                    <a:pt x="637" y="235"/>
                  </a:lnTo>
                  <a:lnTo>
                    <a:pt x="637" y="202"/>
                  </a:lnTo>
                  <a:close/>
                  <a:moveTo>
                    <a:pt x="66" y="202"/>
                  </a:moveTo>
                  <a:lnTo>
                    <a:pt x="99" y="202"/>
                  </a:lnTo>
                  <a:lnTo>
                    <a:pt x="99" y="235"/>
                  </a:lnTo>
                  <a:lnTo>
                    <a:pt x="66" y="235"/>
                  </a:lnTo>
                  <a:lnTo>
                    <a:pt x="66" y="202"/>
                  </a:lnTo>
                  <a:close/>
                  <a:moveTo>
                    <a:pt x="637" y="134"/>
                  </a:moveTo>
                  <a:lnTo>
                    <a:pt x="671" y="134"/>
                  </a:lnTo>
                  <a:lnTo>
                    <a:pt x="671" y="168"/>
                  </a:lnTo>
                  <a:lnTo>
                    <a:pt x="637" y="168"/>
                  </a:lnTo>
                  <a:lnTo>
                    <a:pt x="637" y="134"/>
                  </a:lnTo>
                  <a:close/>
                  <a:moveTo>
                    <a:pt x="66" y="134"/>
                  </a:moveTo>
                  <a:lnTo>
                    <a:pt x="99" y="134"/>
                  </a:lnTo>
                  <a:lnTo>
                    <a:pt x="99" y="168"/>
                  </a:lnTo>
                  <a:lnTo>
                    <a:pt x="66" y="168"/>
                  </a:lnTo>
                  <a:lnTo>
                    <a:pt x="66" y="134"/>
                  </a:lnTo>
                  <a:close/>
                  <a:moveTo>
                    <a:pt x="637" y="67"/>
                  </a:moveTo>
                  <a:lnTo>
                    <a:pt x="671" y="67"/>
                  </a:lnTo>
                  <a:lnTo>
                    <a:pt x="671" y="101"/>
                  </a:lnTo>
                  <a:lnTo>
                    <a:pt x="637" y="101"/>
                  </a:lnTo>
                  <a:lnTo>
                    <a:pt x="637" y="67"/>
                  </a:lnTo>
                  <a:close/>
                  <a:moveTo>
                    <a:pt x="66" y="67"/>
                  </a:moveTo>
                  <a:lnTo>
                    <a:pt x="99" y="67"/>
                  </a:lnTo>
                  <a:lnTo>
                    <a:pt x="99" y="101"/>
                  </a:lnTo>
                  <a:lnTo>
                    <a:pt x="66" y="101"/>
                  </a:lnTo>
                  <a:lnTo>
                    <a:pt x="66" y="67"/>
                  </a:lnTo>
                  <a:close/>
                  <a:moveTo>
                    <a:pt x="603" y="33"/>
                  </a:moveTo>
                  <a:lnTo>
                    <a:pt x="603" y="352"/>
                  </a:lnTo>
                  <a:lnTo>
                    <a:pt x="704" y="352"/>
                  </a:lnTo>
                  <a:lnTo>
                    <a:pt x="704" y="67"/>
                  </a:lnTo>
                  <a:lnTo>
                    <a:pt x="701" y="54"/>
                  </a:lnTo>
                  <a:lnTo>
                    <a:pt x="695" y="43"/>
                  </a:lnTo>
                  <a:lnTo>
                    <a:pt x="684" y="36"/>
                  </a:lnTo>
                  <a:lnTo>
                    <a:pt x="671" y="33"/>
                  </a:lnTo>
                  <a:lnTo>
                    <a:pt x="603" y="33"/>
                  </a:lnTo>
                  <a:close/>
                  <a:moveTo>
                    <a:pt x="167" y="33"/>
                  </a:moveTo>
                  <a:lnTo>
                    <a:pt x="167" y="352"/>
                  </a:lnTo>
                  <a:lnTo>
                    <a:pt x="571" y="352"/>
                  </a:lnTo>
                  <a:lnTo>
                    <a:pt x="571" y="33"/>
                  </a:lnTo>
                  <a:lnTo>
                    <a:pt x="167" y="33"/>
                  </a:lnTo>
                  <a:close/>
                  <a:moveTo>
                    <a:pt x="66" y="33"/>
                  </a:moveTo>
                  <a:lnTo>
                    <a:pt x="53" y="36"/>
                  </a:lnTo>
                  <a:lnTo>
                    <a:pt x="43" y="43"/>
                  </a:lnTo>
                  <a:lnTo>
                    <a:pt x="35" y="54"/>
                  </a:lnTo>
                  <a:lnTo>
                    <a:pt x="32" y="67"/>
                  </a:lnTo>
                  <a:lnTo>
                    <a:pt x="32" y="352"/>
                  </a:lnTo>
                  <a:lnTo>
                    <a:pt x="133" y="352"/>
                  </a:lnTo>
                  <a:lnTo>
                    <a:pt x="133" y="33"/>
                  </a:lnTo>
                  <a:lnTo>
                    <a:pt x="66" y="33"/>
                  </a:lnTo>
                  <a:close/>
                  <a:moveTo>
                    <a:pt x="66" y="0"/>
                  </a:moveTo>
                  <a:lnTo>
                    <a:pt x="671" y="0"/>
                  </a:lnTo>
                  <a:lnTo>
                    <a:pt x="692" y="3"/>
                  </a:lnTo>
                  <a:lnTo>
                    <a:pt x="711" y="13"/>
                  </a:lnTo>
                  <a:lnTo>
                    <a:pt x="725" y="28"/>
                  </a:lnTo>
                  <a:lnTo>
                    <a:pt x="734" y="46"/>
                  </a:lnTo>
                  <a:lnTo>
                    <a:pt x="738" y="67"/>
                  </a:lnTo>
                  <a:lnTo>
                    <a:pt x="738" y="672"/>
                  </a:lnTo>
                  <a:lnTo>
                    <a:pt x="734" y="693"/>
                  </a:lnTo>
                  <a:lnTo>
                    <a:pt x="725" y="711"/>
                  </a:lnTo>
                  <a:lnTo>
                    <a:pt x="711" y="726"/>
                  </a:lnTo>
                  <a:lnTo>
                    <a:pt x="692" y="736"/>
                  </a:lnTo>
                  <a:lnTo>
                    <a:pt x="671" y="739"/>
                  </a:lnTo>
                  <a:lnTo>
                    <a:pt x="66" y="739"/>
                  </a:lnTo>
                  <a:lnTo>
                    <a:pt x="45" y="736"/>
                  </a:lnTo>
                  <a:lnTo>
                    <a:pt x="27" y="726"/>
                  </a:lnTo>
                  <a:lnTo>
                    <a:pt x="11" y="711"/>
                  </a:lnTo>
                  <a:lnTo>
                    <a:pt x="2" y="693"/>
                  </a:lnTo>
                  <a:lnTo>
                    <a:pt x="0" y="672"/>
                  </a:lnTo>
                  <a:lnTo>
                    <a:pt x="0" y="67"/>
                  </a:lnTo>
                  <a:lnTo>
                    <a:pt x="2" y="46"/>
                  </a:lnTo>
                  <a:lnTo>
                    <a:pt x="11" y="28"/>
                  </a:lnTo>
                  <a:lnTo>
                    <a:pt x="27" y="13"/>
                  </a:lnTo>
                  <a:lnTo>
                    <a:pt x="45" y="3"/>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 name="Freeform 5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687" y="1714500"/>
              <a:ext cx="445380" cy="444777"/>
            </a:xfrm>
            <a:custGeom>
              <a:avLst/>
              <a:gdLst>
                <a:gd name="T0" fmla="*/ 538 w 740"/>
                <a:gd name="T1" fmla="*/ 672 h 739"/>
                <a:gd name="T2" fmla="*/ 68 w 740"/>
                <a:gd name="T3" fmla="*/ 638 h 739"/>
                <a:gd name="T4" fmla="*/ 68 w 740"/>
                <a:gd name="T5" fmla="*/ 672 h 739"/>
                <a:gd name="T6" fmla="*/ 538 w 740"/>
                <a:gd name="T7" fmla="*/ 571 h 739"/>
                <a:gd name="T8" fmla="*/ 504 w 740"/>
                <a:gd name="T9" fmla="*/ 571 h 739"/>
                <a:gd name="T10" fmla="*/ 101 w 740"/>
                <a:gd name="T11" fmla="*/ 605 h 739"/>
                <a:gd name="T12" fmla="*/ 504 w 740"/>
                <a:gd name="T13" fmla="*/ 504 h 739"/>
                <a:gd name="T14" fmla="*/ 504 w 740"/>
                <a:gd name="T15" fmla="*/ 537 h 739"/>
                <a:gd name="T16" fmla="*/ 101 w 740"/>
                <a:gd name="T17" fmla="*/ 504 h 739"/>
                <a:gd name="T18" fmla="*/ 68 w 740"/>
                <a:gd name="T19" fmla="*/ 504 h 739"/>
                <a:gd name="T20" fmla="*/ 538 w 740"/>
                <a:gd name="T21" fmla="*/ 706 h 739"/>
                <a:gd name="T22" fmla="*/ 568 w 740"/>
                <a:gd name="T23" fmla="*/ 685 h 739"/>
                <a:gd name="T24" fmla="*/ 470 w 740"/>
                <a:gd name="T25" fmla="*/ 453 h 739"/>
                <a:gd name="T26" fmla="*/ 437 w 740"/>
                <a:gd name="T27" fmla="*/ 706 h 739"/>
                <a:gd name="T28" fmla="*/ 34 w 740"/>
                <a:gd name="T29" fmla="*/ 453 h 739"/>
                <a:gd name="T30" fmla="*/ 43 w 740"/>
                <a:gd name="T31" fmla="*/ 695 h 739"/>
                <a:gd name="T32" fmla="*/ 135 w 740"/>
                <a:gd name="T33" fmla="*/ 706 h 739"/>
                <a:gd name="T34" fmla="*/ 504 w 740"/>
                <a:gd name="T35" fmla="*/ 335 h 739"/>
                <a:gd name="T36" fmla="*/ 504 w 740"/>
                <a:gd name="T37" fmla="*/ 369 h 739"/>
                <a:gd name="T38" fmla="*/ 101 w 740"/>
                <a:gd name="T39" fmla="*/ 335 h 739"/>
                <a:gd name="T40" fmla="*/ 68 w 740"/>
                <a:gd name="T41" fmla="*/ 335 h 739"/>
                <a:gd name="T42" fmla="*/ 538 w 740"/>
                <a:gd name="T43" fmla="*/ 303 h 739"/>
                <a:gd name="T44" fmla="*/ 68 w 740"/>
                <a:gd name="T45" fmla="*/ 269 h 739"/>
                <a:gd name="T46" fmla="*/ 68 w 740"/>
                <a:gd name="T47" fmla="*/ 303 h 739"/>
                <a:gd name="T48" fmla="*/ 538 w 740"/>
                <a:gd name="T49" fmla="*/ 202 h 739"/>
                <a:gd name="T50" fmla="*/ 504 w 740"/>
                <a:gd name="T51" fmla="*/ 202 h 739"/>
                <a:gd name="T52" fmla="*/ 101 w 740"/>
                <a:gd name="T53" fmla="*/ 235 h 739"/>
                <a:gd name="T54" fmla="*/ 470 w 740"/>
                <a:gd name="T55" fmla="*/ 168 h 739"/>
                <a:gd name="T56" fmla="*/ 571 w 740"/>
                <a:gd name="T57" fmla="*/ 202 h 739"/>
                <a:gd name="T58" fmla="*/ 551 w 740"/>
                <a:gd name="T59" fmla="*/ 170 h 739"/>
                <a:gd name="T60" fmla="*/ 169 w 740"/>
                <a:gd name="T61" fmla="*/ 168 h 739"/>
                <a:gd name="T62" fmla="*/ 437 w 740"/>
                <a:gd name="T63" fmla="*/ 168 h 739"/>
                <a:gd name="T64" fmla="*/ 55 w 740"/>
                <a:gd name="T65" fmla="*/ 170 h 739"/>
                <a:gd name="T66" fmla="*/ 34 w 740"/>
                <a:gd name="T67" fmla="*/ 202 h 739"/>
                <a:gd name="T68" fmla="*/ 135 w 740"/>
                <a:gd name="T69" fmla="*/ 168 h 739"/>
                <a:gd name="T70" fmla="*/ 538 w 740"/>
                <a:gd name="T71" fmla="*/ 134 h 739"/>
                <a:gd name="T72" fmla="*/ 592 w 740"/>
                <a:gd name="T73" fmla="*/ 161 h 739"/>
                <a:gd name="T74" fmla="*/ 605 w 740"/>
                <a:gd name="T75" fmla="*/ 672 h 739"/>
                <a:gd name="T76" fmla="*/ 577 w 740"/>
                <a:gd name="T77" fmla="*/ 726 h 739"/>
                <a:gd name="T78" fmla="*/ 68 w 740"/>
                <a:gd name="T79" fmla="*/ 739 h 739"/>
                <a:gd name="T80" fmla="*/ 13 w 740"/>
                <a:gd name="T81" fmla="*/ 711 h 739"/>
                <a:gd name="T82" fmla="*/ 0 w 740"/>
                <a:gd name="T83" fmla="*/ 202 h 739"/>
                <a:gd name="T84" fmla="*/ 27 w 740"/>
                <a:gd name="T85" fmla="*/ 147 h 739"/>
                <a:gd name="T86" fmla="*/ 202 w 740"/>
                <a:gd name="T87" fmla="*/ 0 h 739"/>
                <a:gd name="T88" fmla="*/ 712 w 740"/>
                <a:gd name="T89" fmla="*/ 13 h 739"/>
                <a:gd name="T90" fmla="*/ 740 w 740"/>
                <a:gd name="T91" fmla="*/ 67 h 739"/>
                <a:gd name="T92" fmla="*/ 727 w 740"/>
                <a:gd name="T93" fmla="*/ 578 h 739"/>
                <a:gd name="T94" fmla="*/ 672 w 740"/>
                <a:gd name="T95" fmla="*/ 605 h 739"/>
                <a:gd name="T96" fmla="*/ 645 w 740"/>
                <a:gd name="T97" fmla="*/ 601 h 739"/>
                <a:gd name="T98" fmla="*/ 639 w 740"/>
                <a:gd name="T99" fmla="*/ 588 h 739"/>
                <a:gd name="T100" fmla="*/ 645 w 740"/>
                <a:gd name="T101" fmla="*/ 574 h 739"/>
                <a:gd name="T102" fmla="*/ 672 w 740"/>
                <a:gd name="T103" fmla="*/ 571 h 739"/>
                <a:gd name="T104" fmla="*/ 703 w 740"/>
                <a:gd name="T105" fmla="*/ 550 h 739"/>
                <a:gd name="T106" fmla="*/ 703 w 740"/>
                <a:gd name="T107" fmla="*/ 54 h 739"/>
                <a:gd name="T108" fmla="*/ 672 w 740"/>
                <a:gd name="T109" fmla="*/ 33 h 739"/>
                <a:gd name="T110" fmla="*/ 178 w 740"/>
                <a:gd name="T111" fmla="*/ 43 h 739"/>
                <a:gd name="T112" fmla="*/ 169 w 740"/>
                <a:gd name="T113" fmla="*/ 84 h 739"/>
                <a:gd name="T114" fmla="*/ 161 w 740"/>
                <a:gd name="T115" fmla="*/ 97 h 739"/>
                <a:gd name="T116" fmla="*/ 147 w 740"/>
                <a:gd name="T117" fmla="*/ 100 h 739"/>
                <a:gd name="T118" fmla="*/ 135 w 740"/>
                <a:gd name="T119" fmla="*/ 89 h 739"/>
                <a:gd name="T120" fmla="*/ 137 w 740"/>
                <a:gd name="T121" fmla="*/ 46 h 739"/>
                <a:gd name="T122" fmla="*/ 181 w 740"/>
                <a:gd name="T123"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0" h="739">
                  <a:moveTo>
                    <a:pt x="504" y="638"/>
                  </a:moveTo>
                  <a:lnTo>
                    <a:pt x="538" y="638"/>
                  </a:lnTo>
                  <a:lnTo>
                    <a:pt x="538" y="672"/>
                  </a:lnTo>
                  <a:lnTo>
                    <a:pt x="504" y="672"/>
                  </a:lnTo>
                  <a:lnTo>
                    <a:pt x="504" y="638"/>
                  </a:lnTo>
                  <a:close/>
                  <a:moveTo>
                    <a:pt x="68" y="638"/>
                  </a:moveTo>
                  <a:lnTo>
                    <a:pt x="101" y="638"/>
                  </a:lnTo>
                  <a:lnTo>
                    <a:pt x="101" y="672"/>
                  </a:lnTo>
                  <a:lnTo>
                    <a:pt x="68" y="672"/>
                  </a:lnTo>
                  <a:lnTo>
                    <a:pt x="68" y="638"/>
                  </a:lnTo>
                  <a:close/>
                  <a:moveTo>
                    <a:pt x="504" y="571"/>
                  </a:moveTo>
                  <a:lnTo>
                    <a:pt x="538" y="571"/>
                  </a:lnTo>
                  <a:lnTo>
                    <a:pt x="538" y="605"/>
                  </a:lnTo>
                  <a:lnTo>
                    <a:pt x="504" y="605"/>
                  </a:lnTo>
                  <a:lnTo>
                    <a:pt x="504" y="571"/>
                  </a:lnTo>
                  <a:close/>
                  <a:moveTo>
                    <a:pt x="68" y="571"/>
                  </a:moveTo>
                  <a:lnTo>
                    <a:pt x="101" y="571"/>
                  </a:lnTo>
                  <a:lnTo>
                    <a:pt x="101" y="605"/>
                  </a:lnTo>
                  <a:lnTo>
                    <a:pt x="68" y="605"/>
                  </a:lnTo>
                  <a:lnTo>
                    <a:pt x="68" y="571"/>
                  </a:lnTo>
                  <a:close/>
                  <a:moveTo>
                    <a:pt x="504" y="504"/>
                  </a:moveTo>
                  <a:lnTo>
                    <a:pt x="538" y="504"/>
                  </a:lnTo>
                  <a:lnTo>
                    <a:pt x="538" y="537"/>
                  </a:lnTo>
                  <a:lnTo>
                    <a:pt x="504" y="537"/>
                  </a:lnTo>
                  <a:lnTo>
                    <a:pt x="504" y="504"/>
                  </a:lnTo>
                  <a:close/>
                  <a:moveTo>
                    <a:pt x="68" y="504"/>
                  </a:moveTo>
                  <a:lnTo>
                    <a:pt x="101" y="504"/>
                  </a:lnTo>
                  <a:lnTo>
                    <a:pt x="101" y="537"/>
                  </a:lnTo>
                  <a:lnTo>
                    <a:pt x="68" y="537"/>
                  </a:lnTo>
                  <a:lnTo>
                    <a:pt x="68" y="504"/>
                  </a:lnTo>
                  <a:close/>
                  <a:moveTo>
                    <a:pt x="470" y="453"/>
                  </a:moveTo>
                  <a:lnTo>
                    <a:pt x="470" y="706"/>
                  </a:lnTo>
                  <a:lnTo>
                    <a:pt x="538" y="706"/>
                  </a:lnTo>
                  <a:lnTo>
                    <a:pt x="551" y="703"/>
                  </a:lnTo>
                  <a:lnTo>
                    <a:pt x="562" y="695"/>
                  </a:lnTo>
                  <a:lnTo>
                    <a:pt x="568" y="685"/>
                  </a:lnTo>
                  <a:lnTo>
                    <a:pt x="571" y="672"/>
                  </a:lnTo>
                  <a:lnTo>
                    <a:pt x="571" y="453"/>
                  </a:lnTo>
                  <a:lnTo>
                    <a:pt x="470" y="453"/>
                  </a:lnTo>
                  <a:close/>
                  <a:moveTo>
                    <a:pt x="169" y="453"/>
                  </a:moveTo>
                  <a:lnTo>
                    <a:pt x="169" y="706"/>
                  </a:lnTo>
                  <a:lnTo>
                    <a:pt x="437" y="706"/>
                  </a:lnTo>
                  <a:lnTo>
                    <a:pt x="437" y="453"/>
                  </a:lnTo>
                  <a:lnTo>
                    <a:pt x="169" y="453"/>
                  </a:lnTo>
                  <a:close/>
                  <a:moveTo>
                    <a:pt x="34" y="453"/>
                  </a:moveTo>
                  <a:lnTo>
                    <a:pt x="34" y="672"/>
                  </a:lnTo>
                  <a:lnTo>
                    <a:pt x="37" y="685"/>
                  </a:lnTo>
                  <a:lnTo>
                    <a:pt x="43" y="695"/>
                  </a:lnTo>
                  <a:lnTo>
                    <a:pt x="55" y="703"/>
                  </a:lnTo>
                  <a:lnTo>
                    <a:pt x="68" y="706"/>
                  </a:lnTo>
                  <a:lnTo>
                    <a:pt x="135" y="706"/>
                  </a:lnTo>
                  <a:lnTo>
                    <a:pt x="135" y="453"/>
                  </a:lnTo>
                  <a:lnTo>
                    <a:pt x="34" y="453"/>
                  </a:lnTo>
                  <a:close/>
                  <a:moveTo>
                    <a:pt x="504" y="335"/>
                  </a:moveTo>
                  <a:lnTo>
                    <a:pt x="538" y="335"/>
                  </a:lnTo>
                  <a:lnTo>
                    <a:pt x="538" y="369"/>
                  </a:lnTo>
                  <a:lnTo>
                    <a:pt x="504" y="369"/>
                  </a:lnTo>
                  <a:lnTo>
                    <a:pt x="504" y="335"/>
                  </a:lnTo>
                  <a:close/>
                  <a:moveTo>
                    <a:pt x="68" y="335"/>
                  </a:moveTo>
                  <a:lnTo>
                    <a:pt x="101" y="335"/>
                  </a:lnTo>
                  <a:lnTo>
                    <a:pt x="101" y="369"/>
                  </a:lnTo>
                  <a:lnTo>
                    <a:pt x="68" y="369"/>
                  </a:lnTo>
                  <a:lnTo>
                    <a:pt x="68" y="335"/>
                  </a:lnTo>
                  <a:close/>
                  <a:moveTo>
                    <a:pt x="504" y="269"/>
                  </a:moveTo>
                  <a:lnTo>
                    <a:pt x="538" y="269"/>
                  </a:lnTo>
                  <a:lnTo>
                    <a:pt x="538" y="303"/>
                  </a:lnTo>
                  <a:lnTo>
                    <a:pt x="504" y="303"/>
                  </a:lnTo>
                  <a:lnTo>
                    <a:pt x="504" y="269"/>
                  </a:lnTo>
                  <a:close/>
                  <a:moveTo>
                    <a:pt x="68" y="269"/>
                  </a:moveTo>
                  <a:lnTo>
                    <a:pt x="101" y="269"/>
                  </a:lnTo>
                  <a:lnTo>
                    <a:pt x="101" y="303"/>
                  </a:lnTo>
                  <a:lnTo>
                    <a:pt x="68" y="303"/>
                  </a:lnTo>
                  <a:lnTo>
                    <a:pt x="68" y="269"/>
                  </a:lnTo>
                  <a:close/>
                  <a:moveTo>
                    <a:pt x="504" y="202"/>
                  </a:moveTo>
                  <a:lnTo>
                    <a:pt x="538" y="202"/>
                  </a:lnTo>
                  <a:lnTo>
                    <a:pt x="538" y="235"/>
                  </a:lnTo>
                  <a:lnTo>
                    <a:pt x="504" y="235"/>
                  </a:lnTo>
                  <a:lnTo>
                    <a:pt x="504" y="202"/>
                  </a:lnTo>
                  <a:close/>
                  <a:moveTo>
                    <a:pt x="68" y="202"/>
                  </a:moveTo>
                  <a:lnTo>
                    <a:pt x="101" y="202"/>
                  </a:lnTo>
                  <a:lnTo>
                    <a:pt x="101" y="235"/>
                  </a:lnTo>
                  <a:lnTo>
                    <a:pt x="68" y="235"/>
                  </a:lnTo>
                  <a:lnTo>
                    <a:pt x="68" y="202"/>
                  </a:lnTo>
                  <a:close/>
                  <a:moveTo>
                    <a:pt x="470" y="168"/>
                  </a:moveTo>
                  <a:lnTo>
                    <a:pt x="470" y="421"/>
                  </a:lnTo>
                  <a:lnTo>
                    <a:pt x="571" y="421"/>
                  </a:lnTo>
                  <a:lnTo>
                    <a:pt x="571" y="202"/>
                  </a:lnTo>
                  <a:lnTo>
                    <a:pt x="568" y="189"/>
                  </a:lnTo>
                  <a:lnTo>
                    <a:pt x="562" y="178"/>
                  </a:lnTo>
                  <a:lnTo>
                    <a:pt x="551" y="170"/>
                  </a:lnTo>
                  <a:lnTo>
                    <a:pt x="538" y="168"/>
                  </a:lnTo>
                  <a:lnTo>
                    <a:pt x="470" y="168"/>
                  </a:lnTo>
                  <a:close/>
                  <a:moveTo>
                    <a:pt x="169" y="168"/>
                  </a:moveTo>
                  <a:lnTo>
                    <a:pt x="169" y="421"/>
                  </a:lnTo>
                  <a:lnTo>
                    <a:pt x="437" y="421"/>
                  </a:lnTo>
                  <a:lnTo>
                    <a:pt x="437" y="168"/>
                  </a:lnTo>
                  <a:lnTo>
                    <a:pt x="169" y="168"/>
                  </a:lnTo>
                  <a:close/>
                  <a:moveTo>
                    <a:pt x="68" y="168"/>
                  </a:moveTo>
                  <a:lnTo>
                    <a:pt x="55" y="170"/>
                  </a:lnTo>
                  <a:lnTo>
                    <a:pt x="43" y="178"/>
                  </a:lnTo>
                  <a:lnTo>
                    <a:pt x="37" y="189"/>
                  </a:lnTo>
                  <a:lnTo>
                    <a:pt x="34" y="202"/>
                  </a:lnTo>
                  <a:lnTo>
                    <a:pt x="34" y="421"/>
                  </a:lnTo>
                  <a:lnTo>
                    <a:pt x="135" y="421"/>
                  </a:lnTo>
                  <a:lnTo>
                    <a:pt x="135" y="168"/>
                  </a:lnTo>
                  <a:lnTo>
                    <a:pt x="68" y="168"/>
                  </a:lnTo>
                  <a:close/>
                  <a:moveTo>
                    <a:pt x="68" y="134"/>
                  </a:moveTo>
                  <a:lnTo>
                    <a:pt x="538" y="134"/>
                  </a:lnTo>
                  <a:lnTo>
                    <a:pt x="559" y="138"/>
                  </a:lnTo>
                  <a:lnTo>
                    <a:pt x="577" y="147"/>
                  </a:lnTo>
                  <a:lnTo>
                    <a:pt x="592" y="161"/>
                  </a:lnTo>
                  <a:lnTo>
                    <a:pt x="601" y="180"/>
                  </a:lnTo>
                  <a:lnTo>
                    <a:pt x="605" y="202"/>
                  </a:lnTo>
                  <a:lnTo>
                    <a:pt x="605" y="672"/>
                  </a:lnTo>
                  <a:lnTo>
                    <a:pt x="601" y="693"/>
                  </a:lnTo>
                  <a:lnTo>
                    <a:pt x="592" y="711"/>
                  </a:lnTo>
                  <a:lnTo>
                    <a:pt x="577" y="726"/>
                  </a:lnTo>
                  <a:lnTo>
                    <a:pt x="559" y="736"/>
                  </a:lnTo>
                  <a:lnTo>
                    <a:pt x="538" y="739"/>
                  </a:lnTo>
                  <a:lnTo>
                    <a:pt x="68" y="739"/>
                  </a:lnTo>
                  <a:lnTo>
                    <a:pt x="46" y="736"/>
                  </a:lnTo>
                  <a:lnTo>
                    <a:pt x="27" y="726"/>
                  </a:lnTo>
                  <a:lnTo>
                    <a:pt x="13" y="711"/>
                  </a:lnTo>
                  <a:lnTo>
                    <a:pt x="4" y="693"/>
                  </a:lnTo>
                  <a:lnTo>
                    <a:pt x="0" y="672"/>
                  </a:lnTo>
                  <a:lnTo>
                    <a:pt x="0" y="202"/>
                  </a:lnTo>
                  <a:lnTo>
                    <a:pt x="4" y="180"/>
                  </a:lnTo>
                  <a:lnTo>
                    <a:pt x="13" y="161"/>
                  </a:lnTo>
                  <a:lnTo>
                    <a:pt x="27" y="147"/>
                  </a:lnTo>
                  <a:lnTo>
                    <a:pt x="46" y="138"/>
                  </a:lnTo>
                  <a:lnTo>
                    <a:pt x="68" y="134"/>
                  </a:lnTo>
                  <a:close/>
                  <a:moveTo>
                    <a:pt x="202" y="0"/>
                  </a:moveTo>
                  <a:lnTo>
                    <a:pt x="672" y="0"/>
                  </a:lnTo>
                  <a:lnTo>
                    <a:pt x="694" y="3"/>
                  </a:lnTo>
                  <a:lnTo>
                    <a:pt x="712" y="13"/>
                  </a:lnTo>
                  <a:lnTo>
                    <a:pt x="727" y="28"/>
                  </a:lnTo>
                  <a:lnTo>
                    <a:pt x="736" y="46"/>
                  </a:lnTo>
                  <a:lnTo>
                    <a:pt x="740" y="67"/>
                  </a:lnTo>
                  <a:lnTo>
                    <a:pt x="740" y="537"/>
                  </a:lnTo>
                  <a:lnTo>
                    <a:pt x="736" y="559"/>
                  </a:lnTo>
                  <a:lnTo>
                    <a:pt x="727" y="578"/>
                  </a:lnTo>
                  <a:lnTo>
                    <a:pt x="712" y="592"/>
                  </a:lnTo>
                  <a:lnTo>
                    <a:pt x="694" y="601"/>
                  </a:lnTo>
                  <a:lnTo>
                    <a:pt x="672" y="605"/>
                  </a:lnTo>
                  <a:lnTo>
                    <a:pt x="656" y="605"/>
                  </a:lnTo>
                  <a:lnTo>
                    <a:pt x="651" y="604"/>
                  </a:lnTo>
                  <a:lnTo>
                    <a:pt x="645" y="601"/>
                  </a:lnTo>
                  <a:lnTo>
                    <a:pt x="641" y="597"/>
                  </a:lnTo>
                  <a:lnTo>
                    <a:pt x="639" y="593"/>
                  </a:lnTo>
                  <a:lnTo>
                    <a:pt x="639" y="588"/>
                  </a:lnTo>
                  <a:lnTo>
                    <a:pt x="639" y="583"/>
                  </a:lnTo>
                  <a:lnTo>
                    <a:pt x="641" y="578"/>
                  </a:lnTo>
                  <a:lnTo>
                    <a:pt x="645" y="574"/>
                  </a:lnTo>
                  <a:lnTo>
                    <a:pt x="651" y="572"/>
                  </a:lnTo>
                  <a:lnTo>
                    <a:pt x="656" y="571"/>
                  </a:lnTo>
                  <a:lnTo>
                    <a:pt x="672" y="571"/>
                  </a:lnTo>
                  <a:lnTo>
                    <a:pt x="685" y="568"/>
                  </a:lnTo>
                  <a:lnTo>
                    <a:pt x="696" y="561"/>
                  </a:lnTo>
                  <a:lnTo>
                    <a:pt x="703" y="550"/>
                  </a:lnTo>
                  <a:lnTo>
                    <a:pt x="706" y="537"/>
                  </a:lnTo>
                  <a:lnTo>
                    <a:pt x="706" y="67"/>
                  </a:lnTo>
                  <a:lnTo>
                    <a:pt x="703" y="54"/>
                  </a:lnTo>
                  <a:lnTo>
                    <a:pt x="696" y="43"/>
                  </a:lnTo>
                  <a:lnTo>
                    <a:pt x="685" y="36"/>
                  </a:lnTo>
                  <a:lnTo>
                    <a:pt x="672" y="33"/>
                  </a:lnTo>
                  <a:lnTo>
                    <a:pt x="202" y="33"/>
                  </a:lnTo>
                  <a:lnTo>
                    <a:pt x="188" y="36"/>
                  </a:lnTo>
                  <a:lnTo>
                    <a:pt x="178" y="43"/>
                  </a:lnTo>
                  <a:lnTo>
                    <a:pt x="171" y="54"/>
                  </a:lnTo>
                  <a:lnTo>
                    <a:pt x="169" y="67"/>
                  </a:lnTo>
                  <a:lnTo>
                    <a:pt x="169" y="84"/>
                  </a:lnTo>
                  <a:lnTo>
                    <a:pt x="167" y="89"/>
                  </a:lnTo>
                  <a:lnTo>
                    <a:pt x="165" y="93"/>
                  </a:lnTo>
                  <a:lnTo>
                    <a:pt x="161" y="97"/>
                  </a:lnTo>
                  <a:lnTo>
                    <a:pt x="157" y="100"/>
                  </a:lnTo>
                  <a:lnTo>
                    <a:pt x="152" y="101"/>
                  </a:lnTo>
                  <a:lnTo>
                    <a:pt x="147" y="100"/>
                  </a:lnTo>
                  <a:lnTo>
                    <a:pt x="141" y="97"/>
                  </a:lnTo>
                  <a:lnTo>
                    <a:pt x="137" y="93"/>
                  </a:lnTo>
                  <a:lnTo>
                    <a:pt x="135" y="89"/>
                  </a:lnTo>
                  <a:lnTo>
                    <a:pt x="135" y="84"/>
                  </a:lnTo>
                  <a:lnTo>
                    <a:pt x="135" y="67"/>
                  </a:lnTo>
                  <a:lnTo>
                    <a:pt x="137" y="46"/>
                  </a:lnTo>
                  <a:lnTo>
                    <a:pt x="148" y="28"/>
                  </a:lnTo>
                  <a:lnTo>
                    <a:pt x="162" y="13"/>
                  </a:lnTo>
                  <a:lnTo>
                    <a:pt x="181" y="3"/>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 name="Freeform 5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6464" y="1714199"/>
              <a:ext cx="445380" cy="445380"/>
            </a:xfrm>
            <a:custGeom>
              <a:avLst/>
              <a:gdLst>
                <a:gd name="T0" fmla="*/ 672 w 740"/>
                <a:gd name="T1" fmla="*/ 673 h 740"/>
                <a:gd name="T2" fmla="*/ 67 w 740"/>
                <a:gd name="T3" fmla="*/ 639 h 740"/>
                <a:gd name="T4" fmla="*/ 67 w 740"/>
                <a:gd name="T5" fmla="*/ 673 h 740"/>
                <a:gd name="T6" fmla="*/ 672 w 740"/>
                <a:gd name="T7" fmla="*/ 572 h 740"/>
                <a:gd name="T8" fmla="*/ 639 w 740"/>
                <a:gd name="T9" fmla="*/ 572 h 740"/>
                <a:gd name="T10" fmla="*/ 101 w 740"/>
                <a:gd name="T11" fmla="*/ 605 h 740"/>
                <a:gd name="T12" fmla="*/ 639 w 740"/>
                <a:gd name="T13" fmla="*/ 504 h 740"/>
                <a:gd name="T14" fmla="*/ 639 w 740"/>
                <a:gd name="T15" fmla="*/ 538 h 740"/>
                <a:gd name="T16" fmla="*/ 101 w 740"/>
                <a:gd name="T17" fmla="*/ 504 h 740"/>
                <a:gd name="T18" fmla="*/ 67 w 740"/>
                <a:gd name="T19" fmla="*/ 504 h 740"/>
                <a:gd name="T20" fmla="*/ 672 w 740"/>
                <a:gd name="T21" fmla="*/ 472 h 740"/>
                <a:gd name="T22" fmla="*/ 67 w 740"/>
                <a:gd name="T23" fmla="*/ 438 h 740"/>
                <a:gd name="T24" fmla="*/ 67 w 740"/>
                <a:gd name="T25" fmla="*/ 472 h 740"/>
                <a:gd name="T26" fmla="*/ 605 w 740"/>
                <a:gd name="T27" fmla="*/ 706 h 740"/>
                <a:gd name="T28" fmla="*/ 695 w 740"/>
                <a:gd name="T29" fmla="*/ 697 h 740"/>
                <a:gd name="T30" fmla="*/ 706 w 740"/>
                <a:gd name="T31" fmla="*/ 388 h 740"/>
                <a:gd name="T32" fmla="*/ 34 w 740"/>
                <a:gd name="T33" fmla="*/ 673 h 740"/>
                <a:gd name="T34" fmla="*/ 54 w 740"/>
                <a:gd name="T35" fmla="*/ 703 h 740"/>
                <a:gd name="T36" fmla="*/ 135 w 740"/>
                <a:gd name="T37" fmla="*/ 388 h 740"/>
                <a:gd name="T38" fmla="*/ 302 w 740"/>
                <a:gd name="T39" fmla="*/ 457 h 740"/>
                <a:gd name="T40" fmla="*/ 639 w 740"/>
                <a:gd name="T41" fmla="*/ 270 h 740"/>
                <a:gd name="T42" fmla="*/ 639 w 740"/>
                <a:gd name="T43" fmla="*/ 303 h 740"/>
                <a:gd name="T44" fmla="*/ 101 w 740"/>
                <a:gd name="T45" fmla="*/ 270 h 740"/>
                <a:gd name="T46" fmla="*/ 67 w 740"/>
                <a:gd name="T47" fmla="*/ 270 h 740"/>
                <a:gd name="T48" fmla="*/ 293 w 740"/>
                <a:gd name="T49" fmla="*/ 239 h 740"/>
                <a:gd name="T50" fmla="*/ 481 w 740"/>
                <a:gd name="T51" fmla="*/ 358 h 740"/>
                <a:gd name="T52" fmla="*/ 486 w 740"/>
                <a:gd name="T53" fmla="*/ 366 h 740"/>
                <a:gd name="T54" fmla="*/ 484 w 740"/>
                <a:gd name="T55" fmla="*/ 380 h 740"/>
                <a:gd name="T56" fmla="*/ 296 w 740"/>
                <a:gd name="T57" fmla="*/ 502 h 740"/>
                <a:gd name="T58" fmla="*/ 289 w 740"/>
                <a:gd name="T59" fmla="*/ 504 h 740"/>
                <a:gd name="T60" fmla="*/ 276 w 740"/>
                <a:gd name="T61" fmla="*/ 502 h 740"/>
                <a:gd name="T62" fmla="*/ 268 w 740"/>
                <a:gd name="T63" fmla="*/ 489 h 740"/>
                <a:gd name="T64" fmla="*/ 272 w 740"/>
                <a:gd name="T65" fmla="*/ 243 h 740"/>
                <a:gd name="T66" fmla="*/ 285 w 740"/>
                <a:gd name="T67" fmla="*/ 236 h 740"/>
                <a:gd name="T68" fmla="*/ 672 w 740"/>
                <a:gd name="T69" fmla="*/ 236 h 740"/>
                <a:gd name="T70" fmla="*/ 67 w 740"/>
                <a:gd name="T71" fmla="*/ 202 h 740"/>
                <a:gd name="T72" fmla="*/ 67 w 740"/>
                <a:gd name="T73" fmla="*/ 236 h 740"/>
                <a:gd name="T74" fmla="*/ 672 w 740"/>
                <a:gd name="T75" fmla="*/ 135 h 740"/>
                <a:gd name="T76" fmla="*/ 639 w 740"/>
                <a:gd name="T77" fmla="*/ 135 h 740"/>
                <a:gd name="T78" fmla="*/ 101 w 740"/>
                <a:gd name="T79" fmla="*/ 169 h 740"/>
                <a:gd name="T80" fmla="*/ 639 w 740"/>
                <a:gd name="T81" fmla="*/ 68 h 740"/>
                <a:gd name="T82" fmla="*/ 639 w 740"/>
                <a:gd name="T83" fmla="*/ 101 h 740"/>
                <a:gd name="T84" fmla="*/ 101 w 740"/>
                <a:gd name="T85" fmla="*/ 68 h 740"/>
                <a:gd name="T86" fmla="*/ 67 w 740"/>
                <a:gd name="T87" fmla="*/ 68 h 740"/>
                <a:gd name="T88" fmla="*/ 706 w 740"/>
                <a:gd name="T89" fmla="*/ 354 h 740"/>
                <a:gd name="T90" fmla="*/ 695 w 740"/>
                <a:gd name="T91" fmla="*/ 45 h 740"/>
                <a:gd name="T92" fmla="*/ 605 w 740"/>
                <a:gd name="T93" fmla="*/ 34 h 740"/>
                <a:gd name="T94" fmla="*/ 571 w 740"/>
                <a:gd name="T95" fmla="*/ 706 h 740"/>
                <a:gd name="T96" fmla="*/ 67 w 740"/>
                <a:gd name="T97" fmla="*/ 34 h 740"/>
                <a:gd name="T98" fmla="*/ 37 w 740"/>
                <a:gd name="T99" fmla="*/ 55 h 740"/>
                <a:gd name="T100" fmla="*/ 135 w 740"/>
                <a:gd name="T101" fmla="*/ 354 h 740"/>
                <a:gd name="T102" fmla="*/ 67 w 740"/>
                <a:gd name="T103" fmla="*/ 0 h 740"/>
                <a:gd name="T104" fmla="*/ 711 w 740"/>
                <a:gd name="T105" fmla="*/ 13 h 740"/>
                <a:gd name="T106" fmla="*/ 740 w 740"/>
                <a:gd name="T107" fmla="*/ 68 h 740"/>
                <a:gd name="T108" fmla="*/ 727 w 740"/>
                <a:gd name="T109" fmla="*/ 713 h 740"/>
                <a:gd name="T110" fmla="*/ 672 w 740"/>
                <a:gd name="T111" fmla="*/ 740 h 740"/>
                <a:gd name="T112" fmla="*/ 27 w 740"/>
                <a:gd name="T113" fmla="*/ 727 h 740"/>
                <a:gd name="T114" fmla="*/ 0 w 740"/>
                <a:gd name="T115" fmla="*/ 673 h 740"/>
                <a:gd name="T116" fmla="*/ 13 w 740"/>
                <a:gd name="T117" fmla="*/ 29 h 740"/>
                <a:gd name="T118" fmla="*/ 67 w 740"/>
                <a:gd name="T11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740">
                  <a:moveTo>
                    <a:pt x="639" y="639"/>
                  </a:moveTo>
                  <a:lnTo>
                    <a:pt x="672" y="639"/>
                  </a:lnTo>
                  <a:lnTo>
                    <a:pt x="672" y="673"/>
                  </a:lnTo>
                  <a:lnTo>
                    <a:pt x="639" y="673"/>
                  </a:lnTo>
                  <a:lnTo>
                    <a:pt x="639" y="639"/>
                  </a:lnTo>
                  <a:close/>
                  <a:moveTo>
                    <a:pt x="67" y="639"/>
                  </a:moveTo>
                  <a:lnTo>
                    <a:pt x="101" y="639"/>
                  </a:lnTo>
                  <a:lnTo>
                    <a:pt x="101" y="673"/>
                  </a:lnTo>
                  <a:lnTo>
                    <a:pt x="67" y="673"/>
                  </a:lnTo>
                  <a:lnTo>
                    <a:pt x="67" y="639"/>
                  </a:lnTo>
                  <a:close/>
                  <a:moveTo>
                    <a:pt x="639" y="572"/>
                  </a:moveTo>
                  <a:lnTo>
                    <a:pt x="672" y="572"/>
                  </a:lnTo>
                  <a:lnTo>
                    <a:pt x="672" y="605"/>
                  </a:lnTo>
                  <a:lnTo>
                    <a:pt x="639" y="605"/>
                  </a:lnTo>
                  <a:lnTo>
                    <a:pt x="639" y="572"/>
                  </a:lnTo>
                  <a:close/>
                  <a:moveTo>
                    <a:pt x="67" y="572"/>
                  </a:moveTo>
                  <a:lnTo>
                    <a:pt x="101" y="572"/>
                  </a:lnTo>
                  <a:lnTo>
                    <a:pt x="101" y="605"/>
                  </a:lnTo>
                  <a:lnTo>
                    <a:pt x="67" y="605"/>
                  </a:lnTo>
                  <a:lnTo>
                    <a:pt x="67" y="572"/>
                  </a:lnTo>
                  <a:close/>
                  <a:moveTo>
                    <a:pt x="639" y="504"/>
                  </a:moveTo>
                  <a:lnTo>
                    <a:pt x="672" y="504"/>
                  </a:lnTo>
                  <a:lnTo>
                    <a:pt x="672" y="538"/>
                  </a:lnTo>
                  <a:lnTo>
                    <a:pt x="639" y="538"/>
                  </a:lnTo>
                  <a:lnTo>
                    <a:pt x="639" y="504"/>
                  </a:lnTo>
                  <a:close/>
                  <a:moveTo>
                    <a:pt x="67" y="504"/>
                  </a:moveTo>
                  <a:lnTo>
                    <a:pt x="101" y="504"/>
                  </a:lnTo>
                  <a:lnTo>
                    <a:pt x="101" y="538"/>
                  </a:lnTo>
                  <a:lnTo>
                    <a:pt x="67" y="538"/>
                  </a:lnTo>
                  <a:lnTo>
                    <a:pt x="67" y="504"/>
                  </a:lnTo>
                  <a:close/>
                  <a:moveTo>
                    <a:pt x="639" y="438"/>
                  </a:moveTo>
                  <a:lnTo>
                    <a:pt x="672" y="438"/>
                  </a:lnTo>
                  <a:lnTo>
                    <a:pt x="672" y="472"/>
                  </a:lnTo>
                  <a:lnTo>
                    <a:pt x="639" y="472"/>
                  </a:lnTo>
                  <a:lnTo>
                    <a:pt x="639" y="438"/>
                  </a:lnTo>
                  <a:close/>
                  <a:moveTo>
                    <a:pt x="67" y="438"/>
                  </a:moveTo>
                  <a:lnTo>
                    <a:pt x="101" y="438"/>
                  </a:lnTo>
                  <a:lnTo>
                    <a:pt x="101" y="472"/>
                  </a:lnTo>
                  <a:lnTo>
                    <a:pt x="67" y="472"/>
                  </a:lnTo>
                  <a:lnTo>
                    <a:pt x="67" y="438"/>
                  </a:lnTo>
                  <a:close/>
                  <a:moveTo>
                    <a:pt x="605" y="388"/>
                  </a:moveTo>
                  <a:lnTo>
                    <a:pt x="605" y="706"/>
                  </a:lnTo>
                  <a:lnTo>
                    <a:pt x="672" y="706"/>
                  </a:lnTo>
                  <a:lnTo>
                    <a:pt x="685" y="703"/>
                  </a:lnTo>
                  <a:lnTo>
                    <a:pt x="695" y="697"/>
                  </a:lnTo>
                  <a:lnTo>
                    <a:pt x="703" y="686"/>
                  </a:lnTo>
                  <a:lnTo>
                    <a:pt x="706" y="673"/>
                  </a:lnTo>
                  <a:lnTo>
                    <a:pt x="706" y="388"/>
                  </a:lnTo>
                  <a:lnTo>
                    <a:pt x="605" y="388"/>
                  </a:lnTo>
                  <a:close/>
                  <a:moveTo>
                    <a:pt x="34" y="388"/>
                  </a:moveTo>
                  <a:lnTo>
                    <a:pt x="34" y="673"/>
                  </a:lnTo>
                  <a:lnTo>
                    <a:pt x="37" y="686"/>
                  </a:lnTo>
                  <a:lnTo>
                    <a:pt x="43" y="697"/>
                  </a:lnTo>
                  <a:lnTo>
                    <a:pt x="54" y="703"/>
                  </a:lnTo>
                  <a:lnTo>
                    <a:pt x="67" y="706"/>
                  </a:lnTo>
                  <a:lnTo>
                    <a:pt x="135" y="706"/>
                  </a:lnTo>
                  <a:lnTo>
                    <a:pt x="135" y="388"/>
                  </a:lnTo>
                  <a:lnTo>
                    <a:pt x="34" y="388"/>
                  </a:lnTo>
                  <a:close/>
                  <a:moveTo>
                    <a:pt x="302" y="283"/>
                  </a:moveTo>
                  <a:lnTo>
                    <a:pt x="302" y="457"/>
                  </a:lnTo>
                  <a:lnTo>
                    <a:pt x="439" y="371"/>
                  </a:lnTo>
                  <a:lnTo>
                    <a:pt x="302" y="283"/>
                  </a:lnTo>
                  <a:close/>
                  <a:moveTo>
                    <a:pt x="639" y="270"/>
                  </a:moveTo>
                  <a:lnTo>
                    <a:pt x="672" y="270"/>
                  </a:lnTo>
                  <a:lnTo>
                    <a:pt x="672" y="303"/>
                  </a:lnTo>
                  <a:lnTo>
                    <a:pt x="639" y="303"/>
                  </a:lnTo>
                  <a:lnTo>
                    <a:pt x="639" y="270"/>
                  </a:lnTo>
                  <a:close/>
                  <a:moveTo>
                    <a:pt x="67" y="270"/>
                  </a:moveTo>
                  <a:lnTo>
                    <a:pt x="101" y="270"/>
                  </a:lnTo>
                  <a:lnTo>
                    <a:pt x="101" y="303"/>
                  </a:lnTo>
                  <a:lnTo>
                    <a:pt x="67" y="303"/>
                  </a:lnTo>
                  <a:lnTo>
                    <a:pt x="67" y="270"/>
                  </a:lnTo>
                  <a:close/>
                  <a:moveTo>
                    <a:pt x="285" y="236"/>
                  </a:moveTo>
                  <a:lnTo>
                    <a:pt x="289" y="236"/>
                  </a:lnTo>
                  <a:lnTo>
                    <a:pt x="293" y="239"/>
                  </a:lnTo>
                  <a:lnTo>
                    <a:pt x="296" y="240"/>
                  </a:lnTo>
                  <a:lnTo>
                    <a:pt x="296" y="240"/>
                  </a:lnTo>
                  <a:lnTo>
                    <a:pt x="481" y="358"/>
                  </a:lnTo>
                  <a:lnTo>
                    <a:pt x="481" y="358"/>
                  </a:lnTo>
                  <a:lnTo>
                    <a:pt x="484" y="362"/>
                  </a:lnTo>
                  <a:lnTo>
                    <a:pt x="486" y="366"/>
                  </a:lnTo>
                  <a:lnTo>
                    <a:pt x="487" y="371"/>
                  </a:lnTo>
                  <a:lnTo>
                    <a:pt x="486" y="376"/>
                  </a:lnTo>
                  <a:lnTo>
                    <a:pt x="484" y="380"/>
                  </a:lnTo>
                  <a:lnTo>
                    <a:pt x="481" y="384"/>
                  </a:lnTo>
                  <a:lnTo>
                    <a:pt x="481" y="384"/>
                  </a:lnTo>
                  <a:lnTo>
                    <a:pt x="296" y="502"/>
                  </a:lnTo>
                  <a:lnTo>
                    <a:pt x="296" y="500"/>
                  </a:lnTo>
                  <a:lnTo>
                    <a:pt x="293" y="503"/>
                  </a:lnTo>
                  <a:lnTo>
                    <a:pt x="289" y="504"/>
                  </a:lnTo>
                  <a:lnTo>
                    <a:pt x="285" y="504"/>
                  </a:lnTo>
                  <a:lnTo>
                    <a:pt x="280" y="504"/>
                  </a:lnTo>
                  <a:lnTo>
                    <a:pt x="276" y="502"/>
                  </a:lnTo>
                  <a:lnTo>
                    <a:pt x="272" y="498"/>
                  </a:lnTo>
                  <a:lnTo>
                    <a:pt x="270" y="494"/>
                  </a:lnTo>
                  <a:lnTo>
                    <a:pt x="268" y="489"/>
                  </a:lnTo>
                  <a:lnTo>
                    <a:pt x="268" y="253"/>
                  </a:lnTo>
                  <a:lnTo>
                    <a:pt x="270" y="248"/>
                  </a:lnTo>
                  <a:lnTo>
                    <a:pt x="272" y="243"/>
                  </a:lnTo>
                  <a:lnTo>
                    <a:pt x="276" y="240"/>
                  </a:lnTo>
                  <a:lnTo>
                    <a:pt x="280" y="237"/>
                  </a:lnTo>
                  <a:lnTo>
                    <a:pt x="285" y="236"/>
                  </a:lnTo>
                  <a:close/>
                  <a:moveTo>
                    <a:pt x="639" y="202"/>
                  </a:moveTo>
                  <a:lnTo>
                    <a:pt x="672" y="202"/>
                  </a:lnTo>
                  <a:lnTo>
                    <a:pt x="672" y="236"/>
                  </a:lnTo>
                  <a:lnTo>
                    <a:pt x="639" y="236"/>
                  </a:lnTo>
                  <a:lnTo>
                    <a:pt x="639" y="202"/>
                  </a:lnTo>
                  <a:close/>
                  <a:moveTo>
                    <a:pt x="67" y="202"/>
                  </a:moveTo>
                  <a:lnTo>
                    <a:pt x="101" y="202"/>
                  </a:lnTo>
                  <a:lnTo>
                    <a:pt x="101" y="236"/>
                  </a:lnTo>
                  <a:lnTo>
                    <a:pt x="67" y="236"/>
                  </a:lnTo>
                  <a:lnTo>
                    <a:pt x="67" y="202"/>
                  </a:lnTo>
                  <a:close/>
                  <a:moveTo>
                    <a:pt x="639" y="135"/>
                  </a:moveTo>
                  <a:lnTo>
                    <a:pt x="672" y="135"/>
                  </a:lnTo>
                  <a:lnTo>
                    <a:pt x="672" y="169"/>
                  </a:lnTo>
                  <a:lnTo>
                    <a:pt x="639" y="169"/>
                  </a:lnTo>
                  <a:lnTo>
                    <a:pt x="639" y="135"/>
                  </a:lnTo>
                  <a:close/>
                  <a:moveTo>
                    <a:pt x="67" y="135"/>
                  </a:moveTo>
                  <a:lnTo>
                    <a:pt x="101" y="135"/>
                  </a:lnTo>
                  <a:lnTo>
                    <a:pt x="101" y="169"/>
                  </a:lnTo>
                  <a:lnTo>
                    <a:pt x="67" y="169"/>
                  </a:lnTo>
                  <a:lnTo>
                    <a:pt x="67" y="135"/>
                  </a:lnTo>
                  <a:close/>
                  <a:moveTo>
                    <a:pt x="639" y="68"/>
                  </a:moveTo>
                  <a:lnTo>
                    <a:pt x="672" y="68"/>
                  </a:lnTo>
                  <a:lnTo>
                    <a:pt x="672" y="101"/>
                  </a:lnTo>
                  <a:lnTo>
                    <a:pt x="639" y="101"/>
                  </a:lnTo>
                  <a:lnTo>
                    <a:pt x="639" y="68"/>
                  </a:lnTo>
                  <a:close/>
                  <a:moveTo>
                    <a:pt x="67" y="68"/>
                  </a:moveTo>
                  <a:lnTo>
                    <a:pt x="101" y="68"/>
                  </a:lnTo>
                  <a:lnTo>
                    <a:pt x="101" y="101"/>
                  </a:lnTo>
                  <a:lnTo>
                    <a:pt x="67" y="101"/>
                  </a:lnTo>
                  <a:lnTo>
                    <a:pt x="67" y="68"/>
                  </a:lnTo>
                  <a:close/>
                  <a:moveTo>
                    <a:pt x="605" y="34"/>
                  </a:moveTo>
                  <a:lnTo>
                    <a:pt x="605" y="354"/>
                  </a:lnTo>
                  <a:lnTo>
                    <a:pt x="706" y="354"/>
                  </a:lnTo>
                  <a:lnTo>
                    <a:pt x="706" y="68"/>
                  </a:lnTo>
                  <a:lnTo>
                    <a:pt x="703" y="55"/>
                  </a:lnTo>
                  <a:lnTo>
                    <a:pt x="695" y="45"/>
                  </a:lnTo>
                  <a:lnTo>
                    <a:pt x="685" y="37"/>
                  </a:lnTo>
                  <a:lnTo>
                    <a:pt x="672" y="34"/>
                  </a:lnTo>
                  <a:lnTo>
                    <a:pt x="605" y="34"/>
                  </a:lnTo>
                  <a:close/>
                  <a:moveTo>
                    <a:pt x="168" y="34"/>
                  </a:moveTo>
                  <a:lnTo>
                    <a:pt x="168" y="706"/>
                  </a:lnTo>
                  <a:lnTo>
                    <a:pt x="571" y="706"/>
                  </a:lnTo>
                  <a:lnTo>
                    <a:pt x="571" y="34"/>
                  </a:lnTo>
                  <a:lnTo>
                    <a:pt x="168" y="34"/>
                  </a:lnTo>
                  <a:close/>
                  <a:moveTo>
                    <a:pt x="67" y="34"/>
                  </a:moveTo>
                  <a:lnTo>
                    <a:pt x="54" y="37"/>
                  </a:lnTo>
                  <a:lnTo>
                    <a:pt x="43" y="45"/>
                  </a:lnTo>
                  <a:lnTo>
                    <a:pt x="37" y="55"/>
                  </a:lnTo>
                  <a:lnTo>
                    <a:pt x="34" y="68"/>
                  </a:lnTo>
                  <a:lnTo>
                    <a:pt x="34" y="354"/>
                  </a:lnTo>
                  <a:lnTo>
                    <a:pt x="135" y="354"/>
                  </a:lnTo>
                  <a:lnTo>
                    <a:pt x="135" y="34"/>
                  </a:lnTo>
                  <a:lnTo>
                    <a:pt x="67" y="34"/>
                  </a:lnTo>
                  <a:close/>
                  <a:moveTo>
                    <a:pt x="67" y="0"/>
                  </a:moveTo>
                  <a:lnTo>
                    <a:pt x="672" y="0"/>
                  </a:lnTo>
                  <a:lnTo>
                    <a:pt x="693" y="4"/>
                  </a:lnTo>
                  <a:lnTo>
                    <a:pt x="711" y="13"/>
                  </a:lnTo>
                  <a:lnTo>
                    <a:pt x="727" y="29"/>
                  </a:lnTo>
                  <a:lnTo>
                    <a:pt x="736" y="47"/>
                  </a:lnTo>
                  <a:lnTo>
                    <a:pt x="740" y="68"/>
                  </a:lnTo>
                  <a:lnTo>
                    <a:pt x="740" y="673"/>
                  </a:lnTo>
                  <a:lnTo>
                    <a:pt x="736" y="694"/>
                  </a:lnTo>
                  <a:lnTo>
                    <a:pt x="727" y="713"/>
                  </a:lnTo>
                  <a:lnTo>
                    <a:pt x="711" y="727"/>
                  </a:lnTo>
                  <a:lnTo>
                    <a:pt x="693" y="736"/>
                  </a:lnTo>
                  <a:lnTo>
                    <a:pt x="672" y="740"/>
                  </a:lnTo>
                  <a:lnTo>
                    <a:pt x="67" y="740"/>
                  </a:lnTo>
                  <a:lnTo>
                    <a:pt x="46" y="736"/>
                  </a:lnTo>
                  <a:lnTo>
                    <a:pt x="27" y="727"/>
                  </a:lnTo>
                  <a:lnTo>
                    <a:pt x="13" y="713"/>
                  </a:lnTo>
                  <a:lnTo>
                    <a:pt x="4" y="694"/>
                  </a:lnTo>
                  <a:lnTo>
                    <a:pt x="0" y="673"/>
                  </a:lnTo>
                  <a:lnTo>
                    <a:pt x="0" y="68"/>
                  </a:lnTo>
                  <a:lnTo>
                    <a:pt x="4" y="47"/>
                  </a:lnTo>
                  <a:lnTo>
                    <a:pt x="13" y="29"/>
                  </a:lnTo>
                  <a:lnTo>
                    <a:pt x="27"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 name="Freeform 5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704" y="2514533"/>
              <a:ext cx="444773" cy="445380"/>
            </a:xfrm>
            <a:custGeom>
              <a:avLst/>
              <a:gdLst>
                <a:gd name="T0" fmla="*/ 407 w 734"/>
                <a:gd name="T1" fmla="*/ 351 h 735"/>
                <a:gd name="T2" fmla="*/ 694 w 734"/>
                <a:gd name="T3" fmla="*/ 304 h 735"/>
                <a:gd name="T4" fmla="*/ 664 w 734"/>
                <a:gd name="T5" fmla="*/ 218 h 735"/>
                <a:gd name="T6" fmla="*/ 614 w 734"/>
                <a:gd name="T7" fmla="*/ 144 h 735"/>
                <a:gd name="T8" fmla="*/ 317 w 734"/>
                <a:gd name="T9" fmla="*/ 38 h 735"/>
                <a:gd name="T10" fmla="*/ 227 w 734"/>
                <a:gd name="T11" fmla="*/ 66 h 735"/>
                <a:gd name="T12" fmla="*/ 148 w 734"/>
                <a:gd name="T13" fmla="*/ 115 h 735"/>
                <a:gd name="T14" fmla="*/ 86 w 734"/>
                <a:gd name="T15" fmla="*/ 186 h 735"/>
                <a:gd name="T16" fmla="*/ 47 w 734"/>
                <a:gd name="T17" fmla="*/ 271 h 735"/>
                <a:gd name="T18" fmla="*/ 33 w 734"/>
                <a:gd name="T19" fmla="*/ 368 h 735"/>
                <a:gd name="T20" fmla="*/ 47 w 734"/>
                <a:gd name="T21" fmla="*/ 464 h 735"/>
                <a:gd name="T22" fmla="*/ 86 w 734"/>
                <a:gd name="T23" fmla="*/ 550 h 735"/>
                <a:gd name="T24" fmla="*/ 148 w 734"/>
                <a:gd name="T25" fmla="*/ 619 h 735"/>
                <a:gd name="T26" fmla="*/ 227 w 734"/>
                <a:gd name="T27" fmla="*/ 670 h 735"/>
                <a:gd name="T28" fmla="*/ 317 w 734"/>
                <a:gd name="T29" fmla="*/ 698 h 735"/>
                <a:gd name="T30" fmla="*/ 419 w 734"/>
                <a:gd name="T31" fmla="*/ 698 h 735"/>
                <a:gd name="T32" fmla="*/ 516 w 734"/>
                <a:gd name="T33" fmla="*/ 667 h 735"/>
                <a:gd name="T34" fmla="*/ 597 w 734"/>
                <a:gd name="T35" fmla="*/ 609 h 735"/>
                <a:gd name="T36" fmla="*/ 658 w 734"/>
                <a:gd name="T37" fmla="*/ 530 h 735"/>
                <a:gd name="T38" fmla="*/ 693 w 734"/>
                <a:gd name="T39" fmla="*/ 436 h 735"/>
                <a:gd name="T40" fmla="*/ 367 w 734"/>
                <a:gd name="T41" fmla="*/ 385 h 735"/>
                <a:gd name="T42" fmla="*/ 356 w 734"/>
                <a:gd name="T43" fmla="*/ 381 h 735"/>
                <a:gd name="T44" fmla="*/ 351 w 734"/>
                <a:gd name="T45" fmla="*/ 373 h 735"/>
                <a:gd name="T46" fmla="*/ 351 w 734"/>
                <a:gd name="T47" fmla="*/ 363 h 735"/>
                <a:gd name="T48" fmla="*/ 355 w 734"/>
                <a:gd name="T49" fmla="*/ 356 h 735"/>
                <a:gd name="T50" fmla="*/ 553 w 734"/>
                <a:gd name="T51" fmla="*/ 91 h 735"/>
                <a:gd name="T52" fmla="*/ 466 w 734"/>
                <a:gd name="T53" fmla="*/ 49 h 735"/>
                <a:gd name="T54" fmla="*/ 367 w 734"/>
                <a:gd name="T55" fmla="*/ 34 h 735"/>
                <a:gd name="T56" fmla="*/ 421 w 734"/>
                <a:gd name="T57" fmla="*/ 4 h 735"/>
                <a:gd name="T58" fmla="*/ 521 w 734"/>
                <a:gd name="T59" fmla="*/ 36 h 735"/>
                <a:gd name="T60" fmla="*/ 608 w 734"/>
                <a:gd name="T61" fmla="*/ 91 h 735"/>
                <a:gd name="T62" fmla="*/ 675 w 734"/>
                <a:gd name="T63" fmla="*/ 168 h 735"/>
                <a:gd name="T64" fmla="*/ 719 w 734"/>
                <a:gd name="T65" fmla="*/ 262 h 735"/>
                <a:gd name="T66" fmla="*/ 734 w 734"/>
                <a:gd name="T67" fmla="*/ 368 h 735"/>
                <a:gd name="T68" fmla="*/ 719 w 734"/>
                <a:gd name="T69" fmla="*/ 474 h 735"/>
                <a:gd name="T70" fmla="*/ 675 w 734"/>
                <a:gd name="T71" fmla="*/ 568 h 735"/>
                <a:gd name="T72" fmla="*/ 608 w 734"/>
                <a:gd name="T73" fmla="*/ 644 h 735"/>
                <a:gd name="T74" fmla="*/ 521 w 734"/>
                <a:gd name="T75" fmla="*/ 701 h 735"/>
                <a:gd name="T76" fmla="*/ 421 w 734"/>
                <a:gd name="T77" fmla="*/ 731 h 735"/>
                <a:gd name="T78" fmla="*/ 313 w 734"/>
                <a:gd name="T79" fmla="*/ 731 h 735"/>
                <a:gd name="T80" fmla="*/ 212 w 734"/>
                <a:gd name="T81" fmla="*/ 701 h 735"/>
                <a:gd name="T82" fmla="*/ 126 w 734"/>
                <a:gd name="T83" fmla="*/ 644 h 735"/>
                <a:gd name="T84" fmla="*/ 59 w 734"/>
                <a:gd name="T85" fmla="*/ 568 h 735"/>
                <a:gd name="T86" fmla="*/ 16 w 734"/>
                <a:gd name="T87" fmla="*/ 474 h 735"/>
                <a:gd name="T88" fmla="*/ 0 w 734"/>
                <a:gd name="T89" fmla="*/ 368 h 735"/>
                <a:gd name="T90" fmla="*/ 16 w 734"/>
                <a:gd name="T91" fmla="*/ 262 h 735"/>
                <a:gd name="T92" fmla="*/ 59 w 734"/>
                <a:gd name="T93" fmla="*/ 168 h 735"/>
                <a:gd name="T94" fmla="*/ 126 w 734"/>
                <a:gd name="T95" fmla="*/ 91 h 735"/>
                <a:gd name="T96" fmla="*/ 212 w 734"/>
                <a:gd name="T97" fmla="*/ 36 h 735"/>
                <a:gd name="T98" fmla="*/ 313 w 734"/>
                <a:gd name="T99" fmla="*/ 4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4" h="735">
                  <a:moveTo>
                    <a:pt x="614" y="144"/>
                  </a:moveTo>
                  <a:lnTo>
                    <a:pt x="407" y="351"/>
                  </a:lnTo>
                  <a:lnTo>
                    <a:pt x="700" y="351"/>
                  </a:lnTo>
                  <a:lnTo>
                    <a:pt x="694" y="304"/>
                  </a:lnTo>
                  <a:lnTo>
                    <a:pt x="683" y="259"/>
                  </a:lnTo>
                  <a:lnTo>
                    <a:pt x="664" y="218"/>
                  </a:lnTo>
                  <a:lnTo>
                    <a:pt x="642" y="180"/>
                  </a:lnTo>
                  <a:lnTo>
                    <a:pt x="614" y="144"/>
                  </a:lnTo>
                  <a:close/>
                  <a:moveTo>
                    <a:pt x="367" y="34"/>
                  </a:moveTo>
                  <a:lnTo>
                    <a:pt x="317" y="38"/>
                  </a:lnTo>
                  <a:lnTo>
                    <a:pt x="270" y="49"/>
                  </a:lnTo>
                  <a:lnTo>
                    <a:pt x="227" y="66"/>
                  </a:lnTo>
                  <a:lnTo>
                    <a:pt x="185" y="88"/>
                  </a:lnTo>
                  <a:lnTo>
                    <a:pt x="148" y="115"/>
                  </a:lnTo>
                  <a:lnTo>
                    <a:pt x="115" y="149"/>
                  </a:lnTo>
                  <a:lnTo>
                    <a:pt x="86" y="186"/>
                  </a:lnTo>
                  <a:lnTo>
                    <a:pt x="64" y="227"/>
                  </a:lnTo>
                  <a:lnTo>
                    <a:pt x="47" y="271"/>
                  </a:lnTo>
                  <a:lnTo>
                    <a:pt x="37" y="318"/>
                  </a:lnTo>
                  <a:lnTo>
                    <a:pt x="33" y="368"/>
                  </a:lnTo>
                  <a:lnTo>
                    <a:pt x="37" y="418"/>
                  </a:lnTo>
                  <a:lnTo>
                    <a:pt x="47" y="464"/>
                  </a:lnTo>
                  <a:lnTo>
                    <a:pt x="64" y="508"/>
                  </a:lnTo>
                  <a:lnTo>
                    <a:pt x="86" y="550"/>
                  </a:lnTo>
                  <a:lnTo>
                    <a:pt x="115" y="587"/>
                  </a:lnTo>
                  <a:lnTo>
                    <a:pt x="148" y="619"/>
                  </a:lnTo>
                  <a:lnTo>
                    <a:pt x="185" y="648"/>
                  </a:lnTo>
                  <a:lnTo>
                    <a:pt x="227" y="670"/>
                  </a:lnTo>
                  <a:lnTo>
                    <a:pt x="270" y="688"/>
                  </a:lnTo>
                  <a:lnTo>
                    <a:pt x="317" y="698"/>
                  </a:lnTo>
                  <a:lnTo>
                    <a:pt x="367" y="702"/>
                  </a:lnTo>
                  <a:lnTo>
                    <a:pt x="419" y="698"/>
                  </a:lnTo>
                  <a:lnTo>
                    <a:pt x="469" y="686"/>
                  </a:lnTo>
                  <a:lnTo>
                    <a:pt x="516" y="667"/>
                  </a:lnTo>
                  <a:lnTo>
                    <a:pt x="559" y="640"/>
                  </a:lnTo>
                  <a:lnTo>
                    <a:pt x="597" y="609"/>
                  </a:lnTo>
                  <a:lnTo>
                    <a:pt x="630" y="572"/>
                  </a:lnTo>
                  <a:lnTo>
                    <a:pt x="658" y="530"/>
                  </a:lnTo>
                  <a:lnTo>
                    <a:pt x="679" y="486"/>
                  </a:lnTo>
                  <a:lnTo>
                    <a:pt x="693" y="436"/>
                  </a:lnTo>
                  <a:lnTo>
                    <a:pt x="700" y="385"/>
                  </a:lnTo>
                  <a:lnTo>
                    <a:pt x="367" y="385"/>
                  </a:lnTo>
                  <a:lnTo>
                    <a:pt x="362" y="384"/>
                  </a:lnTo>
                  <a:lnTo>
                    <a:pt x="356" y="381"/>
                  </a:lnTo>
                  <a:lnTo>
                    <a:pt x="354" y="377"/>
                  </a:lnTo>
                  <a:lnTo>
                    <a:pt x="351" y="373"/>
                  </a:lnTo>
                  <a:lnTo>
                    <a:pt x="350" y="368"/>
                  </a:lnTo>
                  <a:lnTo>
                    <a:pt x="351" y="363"/>
                  </a:lnTo>
                  <a:lnTo>
                    <a:pt x="352" y="359"/>
                  </a:lnTo>
                  <a:lnTo>
                    <a:pt x="355" y="356"/>
                  </a:lnTo>
                  <a:lnTo>
                    <a:pt x="591" y="121"/>
                  </a:lnTo>
                  <a:lnTo>
                    <a:pt x="553" y="91"/>
                  </a:lnTo>
                  <a:lnTo>
                    <a:pt x="511" y="67"/>
                  </a:lnTo>
                  <a:lnTo>
                    <a:pt x="466" y="49"/>
                  </a:lnTo>
                  <a:lnTo>
                    <a:pt x="418" y="38"/>
                  </a:lnTo>
                  <a:lnTo>
                    <a:pt x="367" y="34"/>
                  </a:lnTo>
                  <a:close/>
                  <a:moveTo>
                    <a:pt x="367" y="0"/>
                  </a:moveTo>
                  <a:lnTo>
                    <a:pt x="421" y="4"/>
                  </a:lnTo>
                  <a:lnTo>
                    <a:pt x="473" y="16"/>
                  </a:lnTo>
                  <a:lnTo>
                    <a:pt x="521" y="36"/>
                  </a:lnTo>
                  <a:lnTo>
                    <a:pt x="567" y="60"/>
                  </a:lnTo>
                  <a:lnTo>
                    <a:pt x="608" y="91"/>
                  </a:lnTo>
                  <a:lnTo>
                    <a:pt x="645" y="127"/>
                  </a:lnTo>
                  <a:lnTo>
                    <a:pt x="675" y="168"/>
                  </a:lnTo>
                  <a:lnTo>
                    <a:pt x="700" y="214"/>
                  </a:lnTo>
                  <a:lnTo>
                    <a:pt x="719" y="262"/>
                  </a:lnTo>
                  <a:lnTo>
                    <a:pt x="730" y="313"/>
                  </a:lnTo>
                  <a:lnTo>
                    <a:pt x="734" y="368"/>
                  </a:lnTo>
                  <a:lnTo>
                    <a:pt x="730" y="422"/>
                  </a:lnTo>
                  <a:lnTo>
                    <a:pt x="719" y="474"/>
                  </a:lnTo>
                  <a:lnTo>
                    <a:pt x="700" y="523"/>
                  </a:lnTo>
                  <a:lnTo>
                    <a:pt x="675" y="568"/>
                  </a:lnTo>
                  <a:lnTo>
                    <a:pt x="645" y="609"/>
                  </a:lnTo>
                  <a:lnTo>
                    <a:pt x="608" y="644"/>
                  </a:lnTo>
                  <a:lnTo>
                    <a:pt x="567" y="676"/>
                  </a:lnTo>
                  <a:lnTo>
                    <a:pt x="521" y="701"/>
                  </a:lnTo>
                  <a:lnTo>
                    <a:pt x="473" y="719"/>
                  </a:lnTo>
                  <a:lnTo>
                    <a:pt x="421" y="731"/>
                  </a:lnTo>
                  <a:lnTo>
                    <a:pt x="367" y="735"/>
                  </a:lnTo>
                  <a:lnTo>
                    <a:pt x="313" y="731"/>
                  </a:lnTo>
                  <a:lnTo>
                    <a:pt x="261" y="719"/>
                  </a:lnTo>
                  <a:lnTo>
                    <a:pt x="212" y="701"/>
                  </a:lnTo>
                  <a:lnTo>
                    <a:pt x="166" y="676"/>
                  </a:lnTo>
                  <a:lnTo>
                    <a:pt x="126" y="644"/>
                  </a:lnTo>
                  <a:lnTo>
                    <a:pt x="89" y="609"/>
                  </a:lnTo>
                  <a:lnTo>
                    <a:pt x="59" y="568"/>
                  </a:lnTo>
                  <a:lnTo>
                    <a:pt x="34" y="523"/>
                  </a:lnTo>
                  <a:lnTo>
                    <a:pt x="16" y="474"/>
                  </a:lnTo>
                  <a:lnTo>
                    <a:pt x="4" y="422"/>
                  </a:lnTo>
                  <a:lnTo>
                    <a:pt x="0" y="368"/>
                  </a:lnTo>
                  <a:lnTo>
                    <a:pt x="4" y="313"/>
                  </a:lnTo>
                  <a:lnTo>
                    <a:pt x="16" y="262"/>
                  </a:lnTo>
                  <a:lnTo>
                    <a:pt x="34" y="214"/>
                  </a:lnTo>
                  <a:lnTo>
                    <a:pt x="59" y="168"/>
                  </a:lnTo>
                  <a:lnTo>
                    <a:pt x="89" y="127"/>
                  </a:lnTo>
                  <a:lnTo>
                    <a:pt x="126" y="91"/>
                  </a:lnTo>
                  <a:lnTo>
                    <a:pt x="166" y="60"/>
                  </a:lnTo>
                  <a:lnTo>
                    <a:pt x="212" y="36"/>
                  </a:lnTo>
                  <a:lnTo>
                    <a:pt x="261" y="16"/>
                  </a:lnTo>
                  <a:lnTo>
                    <a:pt x="313" y="4"/>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 name="Freeform 5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9151" y="2555134"/>
              <a:ext cx="445380" cy="364181"/>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 name="Freeform 5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4206" y="2514533"/>
              <a:ext cx="445380" cy="445380"/>
            </a:xfrm>
            <a:custGeom>
              <a:avLst/>
              <a:gdLst>
                <a:gd name="T0" fmla="*/ 180 w 735"/>
                <a:gd name="T1" fmla="*/ 644 h 735"/>
                <a:gd name="T2" fmla="*/ 315 w 735"/>
                <a:gd name="T3" fmla="*/ 698 h 735"/>
                <a:gd name="T4" fmla="*/ 466 w 735"/>
                <a:gd name="T5" fmla="*/ 686 h 735"/>
                <a:gd name="T6" fmla="*/ 590 w 735"/>
                <a:gd name="T7" fmla="*/ 616 h 735"/>
                <a:gd name="T8" fmla="*/ 444 w 735"/>
                <a:gd name="T9" fmla="*/ 571 h 735"/>
                <a:gd name="T10" fmla="*/ 327 w 735"/>
                <a:gd name="T11" fmla="*/ 581 h 735"/>
                <a:gd name="T12" fmla="*/ 225 w 735"/>
                <a:gd name="T13" fmla="*/ 533 h 735"/>
                <a:gd name="T14" fmla="*/ 296 w 735"/>
                <a:gd name="T15" fmla="*/ 199 h 735"/>
                <a:gd name="T16" fmla="*/ 215 w 735"/>
                <a:gd name="T17" fmla="*/ 265 h 735"/>
                <a:gd name="T18" fmla="*/ 183 w 735"/>
                <a:gd name="T19" fmla="*/ 368 h 735"/>
                <a:gd name="T20" fmla="*/ 215 w 735"/>
                <a:gd name="T21" fmla="*/ 470 h 735"/>
                <a:gd name="T22" fmla="*/ 296 w 735"/>
                <a:gd name="T23" fmla="*/ 537 h 735"/>
                <a:gd name="T24" fmla="*/ 403 w 735"/>
                <a:gd name="T25" fmla="*/ 547 h 735"/>
                <a:gd name="T26" fmla="*/ 496 w 735"/>
                <a:gd name="T27" fmla="*/ 498 h 735"/>
                <a:gd name="T28" fmla="*/ 546 w 735"/>
                <a:gd name="T29" fmla="*/ 405 h 735"/>
                <a:gd name="T30" fmla="*/ 535 w 735"/>
                <a:gd name="T31" fmla="*/ 296 h 735"/>
                <a:gd name="T32" fmla="*/ 470 w 735"/>
                <a:gd name="T33" fmla="*/ 216 h 735"/>
                <a:gd name="T34" fmla="*/ 366 w 735"/>
                <a:gd name="T35" fmla="*/ 185 h 735"/>
                <a:gd name="T36" fmla="*/ 554 w 735"/>
                <a:gd name="T37" fmla="*/ 257 h 735"/>
                <a:gd name="T38" fmla="*/ 584 w 735"/>
                <a:gd name="T39" fmla="*/ 368 h 735"/>
                <a:gd name="T40" fmla="*/ 554 w 735"/>
                <a:gd name="T41" fmla="*/ 478 h 735"/>
                <a:gd name="T42" fmla="*/ 644 w 735"/>
                <a:gd name="T43" fmla="*/ 554 h 735"/>
                <a:gd name="T44" fmla="*/ 697 w 735"/>
                <a:gd name="T45" fmla="*/ 419 h 735"/>
                <a:gd name="T46" fmla="*/ 686 w 735"/>
                <a:gd name="T47" fmla="*/ 269 h 735"/>
                <a:gd name="T48" fmla="*/ 614 w 735"/>
                <a:gd name="T49" fmla="*/ 144 h 735"/>
                <a:gd name="T50" fmla="*/ 65 w 735"/>
                <a:gd name="T51" fmla="*/ 224 h 735"/>
                <a:gd name="T52" fmla="*/ 32 w 735"/>
                <a:gd name="T53" fmla="*/ 368 h 735"/>
                <a:gd name="T54" fmla="*/ 65 w 735"/>
                <a:gd name="T55" fmla="*/ 512 h 735"/>
                <a:gd name="T56" fmla="*/ 201 w 735"/>
                <a:gd name="T57" fmla="*/ 509 h 735"/>
                <a:gd name="T58" fmla="*/ 153 w 735"/>
                <a:gd name="T59" fmla="*/ 407 h 735"/>
                <a:gd name="T60" fmla="*/ 163 w 735"/>
                <a:gd name="T61" fmla="*/ 291 h 735"/>
                <a:gd name="T62" fmla="*/ 119 w 735"/>
                <a:gd name="T63" fmla="*/ 144 h 735"/>
                <a:gd name="T64" fmla="*/ 268 w 735"/>
                <a:gd name="T65" fmla="*/ 49 h 735"/>
                <a:gd name="T66" fmla="*/ 142 w 735"/>
                <a:gd name="T67" fmla="*/ 121 h 735"/>
                <a:gd name="T68" fmla="*/ 290 w 735"/>
                <a:gd name="T69" fmla="*/ 165 h 735"/>
                <a:gd name="T70" fmla="*/ 406 w 735"/>
                <a:gd name="T71" fmla="*/ 155 h 735"/>
                <a:gd name="T72" fmla="*/ 508 w 735"/>
                <a:gd name="T73" fmla="*/ 203 h 735"/>
                <a:gd name="T74" fmla="*/ 511 w 735"/>
                <a:gd name="T75" fmla="*/ 67 h 735"/>
                <a:gd name="T76" fmla="*/ 366 w 735"/>
                <a:gd name="T77" fmla="*/ 34 h 735"/>
                <a:gd name="T78" fmla="*/ 473 w 735"/>
                <a:gd name="T79" fmla="*/ 16 h 735"/>
                <a:gd name="T80" fmla="*/ 608 w 735"/>
                <a:gd name="T81" fmla="*/ 91 h 735"/>
                <a:gd name="T82" fmla="*/ 699 w 735"/>
                <a:gd name="T83" fmla="*/ 214 h 735"/>
                <a:gd name="T84" fmla="*/ 735 w 735"/>
                <a:gd name="T85" fmla="*/ 368 h 735"/>
                <a:gd name="T86" fmla="*/ 699 w 735"/>
                <a:gd name="T87" fmla="*/ 523 h 735"/>
                <a:gd name="T88" fmla="*/ 608 w 735"/>
                <a:gd name="T89" fmla="*/ 644 h 735"/>
                <a:gd name="T90" fmla="*/ 473 w 735"/>
                <a:gd name="T91" fmla="*/ 719 h 735"/>
                <a:gd name="T92" fmla="*/ 313 w 735"/>
                <a:gd name="T93" fmla="*/ 731 h 735"/>
                <a:gd name="T94" fmla="*/ 166 w 735"/>
                <a:gd name="T95" fmla="*/ 676 h 735"/>
                <a:gd name="T96" fmla="*/ 59 w 735"/>
                <a:gd name="T97" fmla="*/ 568 h 735"/>
                <a:gd name="T98" fmla="*/ 4 w 735"/>
                <a:gd name="T99" fmla="*/ 422 h 735"/>
                <a:gd name="T100" fmla="*/ 15 w 735"/>
                <a:gd name="T101" fmla="*/ 262 h 735"/>
                <a:gd name="T102" fmla="*/ 90 w 735"/>
                <a:gd name="T103" fmla="*/ 127 h 735"/>
                <a:gd name="T104" fmla="*/ 212 w 735"/>
                <a:gd name="T105" fmla="*/ 36 h 735"/>
                <a:gd name="T106" fmla="*/ 366 w 735"/>
                <a:gd name="T10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5" h="735">
                  <a:moveTo>
                    <a:pt x="225" y="533"/>
                  </a:moveTo>
                  <a:lnTo>
                    <a:pt x="142" y="616"/>
                  </a:lnTo>
                  <a:lnTo>
                    <a:pt x="180" y="644"/>
                  </a:lnTo>
                  <a:lnTo>
                    <a:pt x="222" y="669"/>
                  </a:lnTo>
                  <a:lnTo>
                    <a:pt x="268" y="686"/>
                  </a:lnTo>
                  <a:lnTo>
                    <a:pt x="315" y="698"/>
                  </a:lnTo>
                  <a:lnTo>
                    <a:pt x="366" y="702"/>
                  </a:lnTo>
                  <a:lnTo>
                    <a:pt x="418" y="698"/>
                  </a:lnTo>
                  <a:lnTo>
                    <a:pt x="466" y="686"/>
                  </a:lnTo>
                  <a:lnTo>
                    <a:pt x="511" y="669"/>
                  </a:lnTo>
                  <a:lnTo>
                    <a:pt x="552" y="644"/>
                  </a:lnTo>
                  <a:lnTo>
                    <a:pt x="590" y="616"/>
                  </a:lnTo>
                  <a:lnTo>
                    <a:pt x="508" y="533"/>
                  </a:lnTo>
                  <a:lnTo>
                    <a:pt x="478" y="554"/>
                  </a:lnTo>
                  <a:lnTo>
                    <a:pt x="444" y="571"/>
                  </a:lnTo>
                  <a:lnTo>
                    <a:pt x="406" y="581"/>
                  </a:lnTo>
                  <a:lnTo>
                    <a:pt x="366" y="585"/>
                  </a:lnTo>
                  <a:lnTo>
                    <a:pt x="327" y="581"/>
                  </a:lnTo>
                  <a:lnTo>
                    <a:pt x="290" y="571"/>
                  </a:lnTo>
                  <a:lnTo>
                    <a:pt x="256" y="554"/>
                  </a:lnTo>
                  <a:lnTo>
                    <a:pt x="225" y="533"/>
                  </a:lnTo>
                  <a:close/>
                  <a:moveTo>
                    <a:pt x="366" y="185"/>
                  </a:moveTo>
                  <a:lnTo>
                    <a:pt x="330" y="187"/>
                  </a:lnTo>
                  <a:lnTo>
                    <a:pt x="296" y="199"/>
                  </a:lnTo>
                  <a:lnTo>
                    <a:pt x="264" y="216"/>
                  </a:lnTo>
                  <a:lnTo>
                    <a:pt x="237" y="238"/>
                  </a:lnTo>
                  <a:lnTo>
                    <a:pt x="215" y="265"/>
                  </a:lnTo>
                  <a:lnTo>
                    <a:pt x="197" y="296"/>
                  </a:lnTo>
                  <a:lnTo>
                    <a:pt x="187" y="331"/>
                  </a:lnTo>
                  <a:lnTo>
                    <a:pt x="183" y="368"/>
                  </a:lnTo>
                  <a:lnTo>
                    <a:pt x="187" y="405"/>
                  </a:lnTo>
                  <a:lnTo>
                    <a:pt x="197" y="439"/>
                  </a:lnTo>
                  <a:lnTo>
                    <a:pt x="215" y="470"/>
                  </a:lnTo>
                  <a:lnTo>
                    <a:pt x="237" y="498"/>
                  </a:lnTo>
                  <a:lnTo>
                    <a:pt x="264" y="520"/>
                  </a:lnTo>
                  <a:lnTo>
                    <a:pt x="296" y="537"/>
                  </a:lnTo>
                  <a:lnTo>
                    <a:pt x="330" y="547"/>
                  </a:lnTo>
                  <a:lnTo>
                    <a:pt x="366" y="551"/>
                  </a:lnTo>
                  <a:lnTo>
                    <a:pt x="403" y="547"/>
                  </a:lnTo>
                  <a:lnTo>
                    <a:pt x="439" y="537"/>
                  </a:lnTo>
                  <a:lnTo>
                    <a:pt x="470" y="520"/>
                  </a:lnTo>
                  <a:lnTo>
                    <a:pt x="496" y="498"/>
                  </a:lnTo>
                  <a:lnTo>
                    <a:pt x="518" y="470"/>
                  </a:lnTo>
                  <a:lnTo>
                    <a:pt x="535" y="439"/>
                  </a:lnTo>
                  <a:lnTo>
                    <a:pt x="546" y="405"/>
                  </a:lnTo>
                  <a:lnTo>
                    <a:pt x="550" y="368"/>
                  </a:lnTo>
                  <a:lnTo>
                    <a:pt x="546" y="331"/>
                  </a:lnTo>
                  <a:lnTo>
                    <a:pt x="535" y="296"/>
                  </a:lnTo>
                  <a:lnTo>
                    <a:pt x="518" y="265"/>
                  </a:lnTo>
                  <a:lnTo>
                    <a:pt x="496" y="238"/>
                  </a:lnTo>
                  <a:lnTo>
                    <a:pt x="470" y="216"/>
                  </a:lnTo>
                  <a:lnTo>
                    <a:pt x="439" y="199"/>
                  </a:lnTo>
                  <a:lnTo>
                    <a:pt x="403" y="187"/>
                  </a:lnTo>
                  <a:lnTo>
                    <a:pt x="366" y="185"/>
                  </a:lnTo>
                  <a:close/>
                  <a:moveTo>
                    <a:pt x="614" y="144"/>
                  </a:moveTo>
                  <a:lnTo>
                    <a:pt x="532" y="227"/>
                  </a:lnTo>
                  <a:lnTo>
                    <a:pt x="554" y="257"/>
                  </a:lnTo>
                  <a:lnTo>
                    <a:pt x="570" y="291"/>
                  </a:lnTo>
                  <a:lnTo>
                    <a:pt x="580" y="329"/>
                  </a:lnTo>
                  <a:lnTo>
                    <a:pt x="584" y="368"/>
                  </a:lnTo>
                  <a:lnTo>
                    <a:pt x="580" y="407"/>
                  </a:lnTo>
                  <a:lnTo>
                    <a:pt x="570" y="444"/>
                  </a:lnTo>
                  <a:lnTo>
                    <a:pt x="554" y="478"/>
                  </a:lnTo>
                  <a:lnTo>
                    <a:pt x="532" y="509"/>
                  </a:lnTo>
                  <a:lnTo>
                    <a:pt x="614" y="592"/>
                  </a:lnTo>
                  <a:lnTo>
                    <a:pt x="644" y="554"/>
                  </a:lnTo>
                  <a:lnTo>
                    <a:pt x="668" y="512"/>
                  </a:lnTo>
                  <a:lnTo>
                    <a:pt x="686" y="466"/>
                  </a:lnTo>
                  <a:lnTo>
                    <a:pt x="697" y="419"/>
                  </a:lnTo>
                  <a:lnTo>
                    <a:pt x="701" y="368"/>
                  </a:lnTo>
                  <a:lnTo>
                    <a:pt x="697" y="317"/>
                  </a:lnTo>
                  <a:lnTo>
                    <a:pt x="686" y="269"/>
                  </a:lnTo>
                  <a:lnTo>
                    <a:pt x="668" y="224"/>
                  </a:lnTo>
                  <a:lnTo>
                    <a:pt x="644" y="182"/>
                  </a:lnTo>
                  <a:lnTo>
                    <a:pt x="614" y="144"/>
                  </a:lnTo>
                  <a:close/>
                  <a:moveTo>
                    <a:pt x="119" y="144"/>
                  </a:moveTo>
                  <a:lnTo>
                    <a:pt x="90" y="182"/>
                  </a:lnTo>
                  <a:lnTo>
                    <a:pt x="65" y="224"/>
                  </a:lnTo>
                  <a:lnTo>
                    <a:pt x="48" y="269"/>
                  </a:lnTo>
                  <a:lnTo>
                    <a:pt x="36" y="317"/>
                  </a:lnTo>
                  <a:lnTo>
                    <a:pt x="32" y="368"/>
                  </a:lnTo>
                  <a:lnTo>
                    <a:pt x="36" y="419"/>
                  </a:lnTo>
                  <a:lnTo>
                    <a:pt x="48" y="466"/>
                  </a:lnTo>
                  <a:lnTo>
                    <a:pt x="65" y="512"/>
                  </a:lnTo>
                  <a:lnTo>
                    <a:pt x="90" y="554"/>
                  </a:lnTo>
                  <a:lnTo>
                    <a:pt x="119" y="592"/>
                  </a:lnTo>
                  <a:lnTo>
                    <a:pt x="201" y="509"/>
                  </a:lnTo>
                  <a:lnTo>
                    <a:pt x="180" y="478"/>
                  </a:lnTo>
                  <a:lnTo>
                    <a:pt x="163" y="444"/>
                  </a:lnTo>
                  <a:lnTo>
                    <a:pt x="153" y="407"/>
                  </a:lnTo>
                  <a:lnTo>
                    <a:pt x="149" y="368"/>
                  </a:lnTo>
                  <a:lnTo>
                    <a:pt x="153" y="329"/>
                  </a:lnTo>
                  <a:lnTo>
                    <a:pt x="163" y="291"/>
                  </a:lnTo>
                  <a:lnTo>
                    <a:pt x="180" y="257"/>
                  </a:lnTo>
                  <a:lnTo>
                    <a:pt x="201" y="227"/>
                  </a:lnTo>
                  <a:lnTo>
                    <a:pt x="119" y="144"/>
                  </a:lnTo>
                  <a:close/>
                  <a:moveTo>
                    <a:pt x="366" y="34"/>
                  </a:moveTo>
                  <a:lnTo>
                    <a:pt x="315" y="38"/>
                  </a:lnTo>
                  <a:lnTo>
                    <a:pt x="268" y="49"/>
                  </a:lnTo>
                  <a:lnTo>
                    <a:pt x="222" y="67"/>
                  </a:lnTo>
                  <a:lnTo>
                    <a:pt x="180" y="91"/>
                  </a:lnTo>
                  <a:lnTo>
                    <a:pt x="142" y="121"/>
                  </a:lnTo>
                  <a:lnTo>
                    <a:pt x="225" y="203"/>
                  </a:lnTo>
                  <a:lnTo>
                    <a:pt x="256" y="181"/>
                  </a:lnTo>
                  <a:lnTo>
                    <a:pt x="290" y="165"/>
                  </a:lnTo>
                  <a:lnTo>
                    <a:pt x="327" y="155"/>
                  </a:lnTo>
                  <a:lnTo>
                    <a:pt x="366" y="151"/>
                  </a:lnTo>
                  <a:lnTo>
                    <a:pt x="406" y="155"/>
                  </a:lnTo>
                  <a:lnTo>
                    <a:pt x="444" y="165"/>
                  </a:lnTo>
                  <a:lnTo>
                    <a:pt x="478" y="181"/>
                  </a:lnTo>
                  <a:lnTo>
                    <a:pt x="508" y="203"/>
                  </a:lnTo>
                  <a:lnTo>
                    <a:pt x="590" y="121"/>
                  </a:lnTo>
                  <a:lnTo>
                    <a:pt x="552" y="91"/>
                  </a:lnTo>
                  <a:lnTo>
                    <a:pt x="511" y="67"/>
                  </a:lnTo>
                  <a:lnTo>
                    <a:pt x="466" y="49"/>
                  </a:lnTo>
                  <a:lnTo>
                    <a:pt x="418" y="38"/>
                  </a:lnTo>
                  <a:lnTo>
                    <a:pt x="366" y="34"/>
                  </a:lnTo>
                  <a:close/>
                  <a:moveTo>
                    <a:pt x="366" y="0"/>
                  </a:moveTo>
                  <a:lnTo>
                    <a:pt x="421" y="4"/>
                  </a:lnTo>
                  <a:lnTo>
                    <a:pt x="473" y="16"/>
                  </a:lnTo>
                  <a:lnTo>
                    <a:pt x="521" y="36"/>
                  </a:lnTo>
                  <a:lnTo>
                    <a:pt x="567" y="60"/>
                  </a:lnTo>
                  <a:lnTo>
                    <a:pt x="608" y="91"/>
                  </a:lnTo>
                  <a:lnTo>
                    <a:pt x="644" y="127"/>
                  </a:lnTo>
                  <a:lnTo>
                    <a:pt x="674" y="168"/>
                  </a:lnTo>
                  <a:lnTo>
                    <a:pt x="699" y="214"/>
                  </a:lnTo>
                  <a:lnTo>
                    <a:pt x="719" y="262"/>
                  </a:lnTo>
                  <a:lnTo>
                    <a:pt x="729" y="313"/>
                  </a:lnTo>
                  <a:lnTo>
                    <a:pt x="735" y="368"/>
                  </a:lnTo>
                  <a:lnTo>
                    <a:pt x="729" y="422"/>
                  </a:lnTo>
                  <a:lnTo>
                    <a:pt x="719" y="474"/>
                  </a:lnTo>
                  <a:lnTo>
                    <a:pt x="699" y="523"/>
                  </a:lnTo>
                  <a:lnTo>
                    <a:pt x="674" y="568"/>
                  </a:lnTo>
                  <a:lnTo>
                    <a:pt x="644" y="609"/>
                  </a:lnTo>
                  <a:lnTo>
                    <a:pt x="608" y="644"/>
                  </a:lnTo>
                  <a:lnTo>
                    <a:pt x="567" y="676"/>
                  </a:lnTo>
                  <a:lnTo>
                    <a:pt x="521" y="701"/>
                  </a:lnTo>
                  <a:lnTo>
                    <a:pt x="473" y="719"/>
                  </a:lnTo>
                  <a:lnTo>
                    <a:pt x="421" y="731"/>
                  </a:lnTo>
                  <a:lnTo>
                    <a:pt x="366" y="735"/>
                  </a:lnTo>
                  <a:lnTo>
                    <a:pt x="313" y="731"/>
                  </a:lnTo>
                  <a:lnTo>
                    <a:pt x="260" y="719"/>
                  </a:lnTo>
                  <a:lnTo>
                    <a:pt x="212" y="701"/>
                  </a:lnTo>
                  <a:lnTo>
                    <a:pt x="166" y="676"/>
                  </a:lnTo>
                  <a:lnTo>
                    <a:pt x="125" y="644"/>
                  </a:lnTo>
                  <a:lnTo>
                    <a:pt x="90" y="609"/>
                  </a:lnTo>
                  <a:lnTo>
                    <a:pt x="59" y="568"/>
                  </a:lnTo>
                  <a:lnTo>
                    <a:pt x="34" y="523"/>
                  </a:lnTo>
                  <a:lnTo>
                    <a:pt x="15" y="474"/>
                  </a:lnTo>
                  <a:lnTo>
                    <a:pt x="4" y="422"/>
                  </a:lnTo>
                  <a:lnTo>
                    <a:pt x="0" y="368"/>
                  </a:lnTo>
                  <a:lnTo>
                    <a:pt x="4" y="313"/>
                  </a:lnTo>
                  <a:lnTo>
                    <a:pt x="15" y="262"/>
                  </a:lnTo>
                  <a:lnTo>
                    <a:pt x="34" y="214"/>
                  </a:lnTo>
                  <a:lnTo>
                    <a:pt x="59" y="168"/>
                  </a:lnTo>
                  <a:lnTo>
                    <a:pt x="90" y="127"/>
                  </a:lnTo>
                  <a:lnTo>
                    <a:pt x="125" y="91"/>
                  </a:lnTo>
                  <a:lnTo>
                    <a:pt x="166" y="60"/>
                  </a:lnTo>
                  <a:lnTo>
                    <a:pt x="212" y="36"/>
                  </a:lnTo>
                  <a:lnTo>
                    <a:pt x="260" y="16"/>
                  </a:lnTo>
                  <a:lnTo>
                    <a:pt x="313"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 name="Freeform 5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9261" y="2686627"/>
              <a:ext cx="444167" cy="101195"/>
            </a:xfrm>
            <a:custGeom>
              <a:avLst/>
              <a:gdLst>
                <a:gd name="T0" fmla="*/ 631 w 733"/>
                <a:gd name="T1" fmla="*/ 38 h 167"/>
                <a:gd name="T2" fmla="*/ 604 w 733"/>
                <a:gd name="T3" fmla="*/ 65 h 167"/>
                <a:gd name="T4" fmla="*/ 604 w 733"/>
                <a:gd name="T5" fmla="*/ 104 h 167"/>
                <a:gd name="T6" fmla="*/ 631 w 733"/>
                <a:gd name="T7" fmla="*/ 130 h 167"/>
                <a:gd name="T8" fmla="*/ 671 w 733"/>
                <a:gd name="T9" fmla="*/ 130 h 167"/>
                <a:gd name="T10" fmla="*/ 697 w 733"/>
                <a:gd name="T11" fmla="*/ 104 h 167"/>
                <a:gd name="T12" fmla="*/ 697 w 733"/>
                <a:gd name="T13" fmla="*/ 65 h 167"/>
                <a:gd name="T14" fmla="*/ 671 w 733"/>
                <a:gd name="T15" fmla="*/ 38 h 167"/>
                <a:gd name="T16" fmla="*/ 367 w 733"/>
                <a:gd name="T17" fmla="*/ 35 h 167"/>
                <a:gd name="T18" fmla="*/ 331 w 733"/>
                <a:gd name="T19" fmla="*/ 49 h 167"/>
                <a:gd name="T20" fmla="*/ 317 w 733"/>
                <a:gd name="T21" fmla="*/ 84 h 167"/>
                <a:gd name="T22" fmla="*/ 331 w 733"/>
                <a:gd name="T23" fmla="*/ 120 h 167"/>
                <a:gd name="T24" fmla="*/ 367 w 733"/>
                <a:gd name="T25" fmla="*/ 134 h 167"/>
                <a:gd name="T26" fmla="*/ 402 w 733"/>
                <a:gd name="T27" fmla="*/ 120 h 167"/>
                <a:gd name="T28" fmla="*/ 416 w 733"/>
                <a:gd name="T29" fmla="*/ 84 h 167"/>
                <a:gd name="T30" fmla="*/ 402 w 733"/>
                <a:gd name="T31" fmla="*/ 49 h 167"/>
                <a:gd name="T32" fmla="*/ 367 w 733"/>
                <a:gd name="T33" fmla="*/ 35 h 167"/>
                <a:gd name="T34" fmla="*/ 63 w 733"/>
                <a:gd name="T35" fmla="*/ 38 h 167"/>
                <a:gd name="T36" fmla="*/ 37 w 733"/>
                <a:gd name="T37" fmla="*/ 65 h 167"/>
                <a:gd name="T38" fmla="*/ 37 w 733"/>
                <a:gd name="T39" fmla="*/ 104 h 167"/>
                <a:gd name="T40" fmla="*/ 63 w 733"/>
                <a:gd name="T41" fmla="*/ 130 h 167"/>
                <a:gd name="T42" fmla="*/ 102 w 733"/>
                <a:gd name="T43" fmla="*/ 130 h 167"/>
                <a:gd name="T44" fmla="*/ 130 w 733"/>
                <a:gd name="T45" fmla="*/ 104 h 167"/>
                <a:gd name="T46" fmla="*/ 130 w 733"/>
                <a:gd name="T47" fmla="*/ 65 h 167"/>
                <a:gd name="T48" fmla="*/ 102 w 733"/>
                <a:gd name="T49" fmla="*/ 38 h 167"/>
                <a:gd name="T50" fmla="*/ 651 w 733"/>
                <a:gd name="T51" fmla="*/ 0 h 167"/>
                <a:gd name="T52" fmla="*/ 693 w 733"/>
                <a:gd name="T53" fmla="*/ 12 h 167"/>
                <a:gd name="T54" fmla="*/ 723 w 733"/>
                <a:gd name="T55" fmla="*/ 42 h 167"/>
                <a:gd name="T56" fmla="*/ 733 w 733"/>
                <a:gd name="T57" fmla="*/ 84 h 167"/>
                <a:gd name="T58" fmla="*/ 723 w 733"/>
                <a:gd name="T59" fmla="*/ 126 h 167"/>
                <a:gd name="T60" fmla="*/ 693 w 733"/>
                <a:gd name="T61" fmla="*/ 156 h 167"/>
                <a:gd name="T62" fmla="*/ 651 w 733"/>
                <a:gd name="T63" fmla="*/ 167 h 167"/>
                <a:gd name="T64" fmla="*/ 608 w 733"/>
                <a:gd name="T65" fmla="*/ 156 h 167"/>
                <a:gd name="T66" fmla="*/ 579 w 733"/>
                <a:gd name="T67" fmla="*/ 126 h 167"/>
                <a:gd name="T68" fmla="*/ 567 w 733"/>
                <a:gd name="T69" fmla="*/ 84 h 167"/>
                <a:gd name="T70" fmla="*/ 579 w 733"/>
                <a:gd name="T71" fmla="*/ 42 h 167"/>
                <a:gd name="T72" fmla="*/ 608 w 733"/>
                <a:gd name="T73" fmla="*/ 12 h 167"/>
                <a:gd name="T74" fmla="*/ 651 w 733"/>
                <a:gd name="T75" fmla="*/ 0 h 167"/>
                <a:gd name="T76" fmla="*/ 389 w 733"/>
                <a:gd name="T77" fmla="*/ 3 h 167"/>
                <a:gd name="T78" fmla="*/ 426 w 733"/>
                <a:gd name="T79" fmla="*/ 25 h 167"/>
                <a:gd name="T80" fmla="*/ 447 w 733"/>
                <a:gd name="T81" fmla="*/ 62 h 167"/>
                <a:gd name="T82" fmla="*/ 447 w 733"/>
                <a:gd name="T83" fmla="*/ 107 h 167"/>
                <a:gd name="T84" fmla="*/ 426 w 733"/>
                <a:gd name="T85" fmla="*/ 143 h 167"/>
                <a:gd name="T86" fmla="*/ 389 w 733"/>
                <a:gd name="T87" fmla="*/ 164 h 167"/>
                <a:gd name="T88" fmla="*/ 344 w 733"/>
                <a:gd name="T89" fmla="*/ 164 h 167"/>
                <a:gd name="T90" fmla="*/ 308 w 733"/>
                <a:gd name="T91" fmla="*/ 143 h 167"/>
                <a:gd name="T92" fmla="*/ 287 w 733"/>
                <a:gd name="T93" fmla="*/ 107 h 167"/>
                <a:gd name="T94" fmla="*/ 287 w 733"/>
                <a:gd name="T95" fmla="*/ 62 h 167"/>
                <a:gd name="T96" fmla="*/ 308 w 733"/>
                <a:gd name="T97" fmla="*/ 25 h 167"/>
                <a:gd name="T98" fmla="*/ 344 w 733"/>
                <a:gd name="T99" fmla="*/ 3 h 167"/>
                <a:gd name="T100" fmla="*/ 82 w 733"/>
                <a:gd name="T101" fmla="*/ 0 h 167"/>
                <a:gd name="T102" fmla="*/ 124 w 733"/>
                <a:gd name="T103" fmla="*/ 12 h 167"/>
                <a:gd name="T104" fmla="*/ 154 w 733"/>
                <a:gd name="T105" fmla="*/ 42 h 167"/>
                <a:gd name="T106" fmla="*/ 166 w 733"/>
                <a:gd name="T107" fmla="*/ 84 h 167"/>
                <a:gd name="T108" fmla="*/ 154 w 733"/>
                <a:gd name="T109" fmla="*/ 126 h 167"/>
                <a:gd name="T110" fmla="*/ 124 w 733"/>
                <a:gd name="T111" fmla="*/ 156 h 167"/>
                <a:gd name="T112" fmla="*/ 82 w 733"/>
                <a:gd name="T113" fmla="*/ 167 h 167"/>
                <a:gd name="T114" fmla="*/ 40 w 733"/>
                <a:gd name="T115" fmla="*/ 156 h 167"/>
                <a:gd name="T116" fmla="*/ 10 w 733"/>
                <a:gd name="T117" fmla="*/ 126 h 167"/>
                <a:gd name="T118" fmla="*/ 0 w 733"/>
                <a:gd name="T119" fmla="*/ 84 h 167"/>
                <a:gd name="T120" fmla="*/ 10 w 733"/>
                <a:gd name="T121" fmla="*/ 42 h 167"/>
                <a:gd name="T122" fmla="*/ 40 w 733"/>
                <a:gd name="T123" fmla="*/ 12 h 167"/>
                <a:gd name="T124" fmla="*/ 82 w 733"/>
                <a:gd name="T1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 h="167">
                  <a:moveTo>
                    <a:pt x="651" y="35"/>
                  </a:moveTo>
                  <a:lnTo>
                    <a:pt x="631" y="38"/>
                  </a:lnTo>
                  <a:lnTo>
                    <a:pt x="616" y="49"/>
                  </a:lnTo>
                  <a:lnTo>
                    <a:pt x="604" y="65"/>
                  </a:lnTo>
                  <a:lnTo>
                    <a:pt x="600" y="84"/>
                  </a:lnTo>
                  <a:lnTo>
                    <a:pt x="604" y="104"/>
                  </a:lnTo>
                  <a:lnTo>
                    <a:pt x="616" y="120"/>
                  </a:lnTo>
                  <a:lnTo>
                    <a:pt x="631" y="130"/>
                  </a:lnTo>
                  <a:lnTo>
                    <a:pt x="651" y="134"/>
                  </a:lnTo>
                  <a:lnTo>
                    <a:pt x="671" y="130"/>
                  </a:lnTo>
                  <a:lnTo>
                    <a:pt x="686" y="120"/>
                  </a:lnTo>
                  <a:lnTo>
                    <a:pt x="697" y="104"/>
                  </a:lnTo>
                  <a:lnTo>
                    <a:pt x="701" y="84"/>
                  </a:lnTo>
                  <a:lnTo>
                    <a:pt x="697" y="65"/>
                  </a:lnTo>
                  <a:lnTo>
                    <a:pt x="686" y="49"/>
                  </a:lnTo>
                  <a:lnTo>
                    <a:pt x="671" y="38"/>
                  </a:lnTo>
                  <a:lnTo>
                    <a:pt x="651" y="35"/>
                  </a:lnTo>
                  <a:close/>
                  <a:moveTo>
                    <a:pt x="367" y="35"/>
                  </a:moveTo>
                  <a:lnTo>
                    <a:pt x="347" y="38"/>
                  </a:lnTo>
                  <a:lnTo>
                    <a:pt x="331" y="49"/>
                  </a:lnTo>
                  <a:lnTo>
                    <a:pt x="321" y="65"/>
                  </a:lnTo>
                  <a:lnTo>
                    <a:pt x="317" y="84"/>
                  </a:lnTo>
                  <a:lnTo>
                    <a:pt x="321" y="104"/>
                  </a:lnTo>
                  <a:lnTo>
                    <a:pt x="331" y="120"/>
                  </a:lnTo>
                  <a:lnTo>
                    <a:pt x="347" y="130"/>
                  </a:lnTo>
                  <a:lnTo>
                    <a:pt x="367" y="134"/>
                  </a:lnTo>
                  <a:lnTo>
                    <a:pt x="386" y="130"/>
                  </a:lnTo>
                  <a:lnTo>
                    <a:pt x="402" y="120"/>
                  </a:lnTo>
                  <a:lnTo>
                    <a:pt x="412" y="104"/>
                  </a:lnTo>
                  <a:lnTo>
                    <a:pt x="416" y="84"/>
                  </a:lnTo>
                  <a:lnTo>
                    <a:pt x="412" y="65"/>
                  </a:lnTo>
                  <a:lnTo>
                    <a:pt x="402" y="49"/>
                  </a:lnTo>
                  <a:lnTo>
                    <a:pt x="386" y="38"/>
                  </a:lnTo>
                  <a:lnTo>
                    <a:pt x="367" y="35"/>
                  </a:lnTo>
                  <a:close/>
                  <a:moveTo>
                    <a:pt x="82" y="35"/>
                  </a:moveTo>
                  <a:lnTo>
                    <a:pt x="63" y="38"/>
                  </a:lnTo>
                  <a:lnTo>
                    <a:pt x="47" y="49"/>
                  </a:lnTo>
                  <a:lnTo>
                    <a:pt x="37" y="65"/>
                  </a:lnTo>
                  <a:lnTo>
                    <a:pt x="33" y="84"/>
                  </a:lnTo>
                  <a:lnTo>
                    <a:pt x="37" y="104"/>
                  </a:lnTo>
                  <a:lnTo>
                    <a:pt x="47" y="120"/>
                  </a:lnTo>
                  <a:lnTo>
                    <a:pt x="63" y="130"/>
                  </a:lnTo>
                  <a:lnTo>
                    <a:pt x="82" y="134"/>
                  </a:lnTo>
                  <a:lnTo>
                    <a:pt x="102" y="130"/>
                  </a:lnTo>
                  <a:lnTo>
                    <a:pt x="118" y="120"/>
                  </a:lnTo>
                  <a:lnTo>
                    <a:pt x="130" y="104"/>
                  </a:lnTo>
                  <a:lnTo>
                    <a:pt x="133" y="84"/>
                  </a:lnTo>
                  <a:lnTo>
                    <a:pt x="130" y="65"/>
                  </a:lnTo>
                  <a:lnTo>
                    <a:pt x="118" y="49"/>
                  </a:lnTo>
                  <a:lnTo>
                    <a:pt x="102" y="38"/>
                  </a:lnTo>
                  <a:lnTo>
                    <a:pt x="82" y="35"/>
                  </a:lnTo>
                  <a:close/>
                  <a:moveTo>
                    <a:pt x="651" y="0"/>
                  </a:moveTo>
                  <a:lnTo>
                    <a:pt x="673" y="3"/>
                  </a:lnTo>
                  <a:lnTo>
                    <a:pt x="693" y="12"/>
                  </a:lnTo>
                  <a:lnTo>
                    <a:pt x="710" y="25"/>
                  </a:lnTo>
                  <a:lnTo>
                    <a:pt x="723" y="42"/>
                  </a:lnTo>
                  <a:lnTo>
                    <a:pt x="731" y="62"/>
                  </a:lnTo>
                  <a:lnTo>
                    <a:pt x="733" y="84"/>
                  </a:lnTo>
                  <a:lnTo>
                    <a:pt x="731" y="107"/>
                  </a:lnTo>
                  <a:lnTo>
                    <a:pt x="723" y="126"/>
                  </a:lnTo>
                  <a:lnTo>
                    <a:pt x="710" y="143"/>
                  </a:lnTo>
                  <a:lnTo>
                    <a:pt x="693" y="156"/>
                  </a:lnTo>
                  <a:lnTo>
                    <a:pt x="673" y="164"/>
                  </a:lnTo>
                  <a:lnTo>
                    <a:pt x="651" y="167"/>
                  </a:lnTo>
                  <a:lnTo>
                    <a:pt x="629" y="164"/>
                  </a:lnTo>
                  <a:lnTo>
                    <a:pt x="608" y="156"/>
                  </a:lnTo>
                  <a:lnTo>
                    <a:pt x="592" y="143"/>
                  </a:lnTo>
                  <a:lnTo>
                    <a:pt x="579" y="126"/>
                  </a:lnTo>
                  <a:lnTo>
                    <a:pt x="570" y="107"/>
                  </a:lnTo>
                  <a:lnTo>
                    <a:pt x="567" y="84"/>
                  </a:lnTo>
                  <a:lnTo>
                    <a:pt x="570" y="62"/>
                  </a:lnTo>
                  <a:lnTo>
                    <a:pt x="579" y="42"/>
                  </a:lnTo>
                  <a:lnTo>
                    <a:pt x="592" y="25"/>
                  </a:lnTo>
                  <a:lnTo>
                    <a:pt x="608" y="12"/>
                  </a:lnTo>
                  <a:lnTo>
                    <a:pt x="629" y="3"/>
                  </a:lnTo>
                  <a:lnTo>
                    <a:pt x="651" y="0"/>
                  </a:lnTo>
                  <a:close/>
                  <a:moveTo>
                    <a:pt x="367" y="0"/>
                  </a:moveTo>
                  <a:lnTo>
                    <a:pt x="389" y="3"/>
                  </a:lnTo>
                  <a:lnTo>
                    <a:pt x="409" y="12"/>
                  </a:lnTo>
                  <a:lnTo>
                    <a:pt x="426" y="25"/>
                  </a:lnTo>
                  <a:lnTo>
                    <a:pt x="439" y="42"/>
                  </a:lnTo>
                  <a:lnTo>
                    <a:pt x="447" y="62"/>
                  </a:lnTo>
                  <a:lnTo>
                    <a:pt x="450" y="84"/>
                  </a:lnTo>
                  <a:lnTo>
                    <a:pt x="447" y="107"/>
                  </a:lnTo>
                  <a:lnTo>
                    <a:pt x="439" y="126"/>
                  </a:lnTo>
                  <a:lnTo>
                    <a:pt x="426" y="143"/>
                  </a:lnTo>
                  <a:lnTo>
                    <a:pt x="409" y="156"/>
                  </a:lnTo>
                  <a:lnTo>
                    <a:pt x="389" y="164"/>
                  </a:lnTo>
                  <a:lnTo>
                    <a:pt x="367" y="167"/>
                  </a:lnTo>
                  <a:lnTo>
                    <a:pt x="344" y="164"/>
                  </a:lnTo>
                  <a:lnTo>
                    <a:pt x="325" y="156"/>
                  </a:lnTo>
                  <a:lnTo>
                    <a:pt x="308" y="143"/>
                  </a:lnTo>
                  <a:lnTo>
                    <a:pt x="295" y="126"/>
                  </a:lnTo>
                  <a:lnTo>
                    <a:pt x="287" y="107"/>
                  </a:lnTo>
                  <a:lnTo>
                    <a:pt x="283" y="84"/>
                  </a:lnTo>
                  <a:lnTo>
                    <a:pt x="287" y="62"/>
                  </a:lnTo>
                  <a:lnTo>
                    <a:pt x="295" y="42"/>
                  </a:lnTo>
                  <a:lnTo>
                    <a:pt x="308" y="25"/>
                  </a:lnTo>
                  <a:lnTo>
                    <a:pt x="325" y="12"/>
                  </a:lnTo>
                  <a:lnTo>
                    <a:pt x="344" y="3"/>
                  </a:lnTo>
                  <a:lnTo>
                    <a:pt x="367" y="0"/>
                  </a:lnTo>
                  <a:close/>
                  <a:moveTo>
                    <a:pt x="82" y="0"/>
                  </a:moveTo>
                  <a:lnTo>
                    <a:pt x="105" y="3"/>
                  </a:lnTo>
                  <a:lnTo>
                    <a:pt x="124" y="12"/>
                  </a:lnTo>
                  <a:lnTo>
                    <a:pt x="141" y="25"/>
                  </a:lnTo>
                  <a:lnTo>
                    <a:pt x="154" y="42"/>
                  </a:lnTo>
                  <a:lnTo>
                    <a:pt x="164" y="62"/>
                  </a:lnTo>
                  <a:lnTo>
                    <a:pt x="166" y="84"/>
                  </a:lnTo>
                  <a:lnTo>
                    <a:pt x="164" y="107"/>
                  </a:lnTo>
                  <a:lnTo>
                    <a:pt x="154" y="126"/>
                  </a:lnTo>
                  <a:lnTo>
                    <a:pt x="141" y="143"/>
                  </a:lnTo>
                  <a:lnTo>
                    <a:pt x="124" y="156"/>
                  </a:lnTo>
                  <a:lnTo>
                    <a:pt x="105" y="164"/>
                  </a:lnTo>
                  <a:lnTo>
                    <a:pt x="82" y="167"/>
                  </a:lnTo>
                  <a:lnTo>
                    <a:pt x="60" y="164"/>
                  </a:lnTo>
                  <a:lnTo>
                    <a:pt x="40" y="156"/>
                  </a:lnTo>
                  <a:lnTo>
                    <a:pt x="23" y="143"/>
                  </a:lnTo>
                  <a:lnTo>
                    <a:pt x="10" y="126"/>
                  </a:lnTo>
                  <a:lnTo>
                    <a:pt x="2" y="107"/>
                  </a:lnTo>
                  <a:lnTo>
                    <a:pt x="0" y="84"/>
                  </a:lnTo>
                  <a:lnTo>
                    <a:pt x="2" y="62"/>
                  </a:lnTo>
                  <a:lnTo>
                    <a:pt x="10" y="42"/>
                  </a:lnTo>
                  <a:lnTo>
                    <a:pt x="23" y="25"/>
                  </a:lnTo>
                  <a:lnTo>
                    <a:pt x="40" y="12"/>
                  </a:lnTo>
                  <a:lnTo>
                    <a:pt x="60" y="3"/>
                  </a:lnTo>
                  <a:lnTo>
                    <a:pt x="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 name="Freeform 5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3103" y="2514533"/>
              <a:ext cx="444773" cy="445380"/>
            </a:xfrm>
            <a:custGeom>
              <a:avLst/>
              <a:gdLst>
                <a:gd name="T0" fmla="*/ 537 w 734"/>
                <a:gd name="T1" fmla="*/ 358 h 735"/>
                <a:gd name="T2" fmla="*/ 537 w 734"/>
                <a:gd name="T3" fmla="*/ 377 h 735"/>
                <a:gd name="T4" fmla="*/ 556 w 734"/>
                <a:gd name="T5" fmla="*/ 384 h 735"/>
                <a:gd name="T6" fmla="*/ 567 w 734"/>
                <a:gd name="T7" fmla="*/ 368 h 735"/>
                <a:gd name="T8" fmla="*/ 556 w 734"/>
                <a:gd name="T9" fmla="*/ 353 h 735"/>
                <a:gd name="T10" fmla="*/ 357 w 734"/>
                <a:gd name="T11" fmla="*/ 354 h 735"/>
                <a:gd name="T12" fmla="*/ 351 w 734"/>
                <a:gd name="T13" fmla="*/ 373 h 735"/>
                <a:gd name="T14" fmla="*/ 368 w 734"/>
                <a:gd name="T15" fmla="*/ 384 h 735"/>
                <a:gd name="T16" fmla="*/ 383 w 734"/>
                <a:gd name="T17" fmla="*/ 373 h 735"/>
                <a:gd name="T18" fmla="*/ 377 w 734"/>
                <a:gd name="T19" fmla="*/ 354 h 735"/>
                <a:gd name="T20" fmla="*/ 178 w 734"/>
                <a:gd name="T21" fmla="*/ 353 h 735"/>
                <a:gd name="T22" fmla="*/ 167 w 734"/>
                <a:gd name="T23" fmla="*/ 368 h 735"/>
                <a:gd name="T24" fmla="*/ 178 w 734"/>
                <a:gd name="T25" fmla="*/ 384 h 735"/>
                <a:gd name="T26" fmla="*/ 197 w 734"/>
                <a:gd name="T27" fmla="*/ 377 h 735"/>
                <a:gd name="T28" fmla="*/ 197 w 734"/>
                <a:gd name="T29" fmla="*/ 358 h 735"/>
                <a:gd name="T30" fmla="*/ 551 w 734"/>
                <a:gd name="T31" fmla="*/ 319 h 735"/>
                <a:gd name="T32" fmla="*/ 601 w 734"/>
                <a:gd name="T33" fmla="*/ 368 h 735"/>
                <a:gd name="T34" fmla="*/ 551 w 734"/>
                <a:gd name="T35" fmla="*/ 418 h 735"/>
                <a:gd name="T36" fmla="*/ 501 w 734"/>
                <a:gd name="T37" fmla="*/ 368 h 735"/>
                <a:gd name="T38" fmla="*/ 551 w 734"/>
                <a:gd name="T39" fmla="*/ 319 h 735"/>
                <a:gd name="T40" fmla="*/ 413 w 734"/>
                <a:gd name="T41" fmla="*/ 349 h 735"/>
                <a:gd name="T42" fmla="*/ 386 w 734"/>
                <a:gd name="T43" fmla="*/ 414 h 735"/>
                <a:gd name="T44" fmla="*/ 320 w 734"/>
                <a:gd name="T45" fmla="*/ 388 h 735"/>
                <a:gd name="T46" fmla="*/ 348 w 734"/>
                <a:gd name="T47" fmla="*/ 322 h 735"/>
                <a:gd name="T48" fmla="*/ 218 w 734"/>
                <a:gd name="T49" fmla="*/ 333 h 735"/>
                <a:gd name="T50" fmla="*/ 218 w 734"/>
                <a:gd name="T51" fmla="*/ 404 h 735"/>
                <a:gd name="T52" fmla="*/ 148 w 734"/>
                <a:gd name="T53" fmla="*/ 404 h 735"/>
                <a:gd name="T54" fmla="*/ 148 w 734"/>
                <a:gd name="T55" fmla="*/ 333 h 735"/>
                <a:gd name="T56" fmla="*/ 318 w 734"/>
                <a:gd name="T57" fmla="*/ 38 h 735"/>
                <a:gd name="T58" fmla="*/ 148 w 734"/>
                <a:gd name="T59" fmla="*/ 116 h 735"/>
                <a:gd name="T60" fmla="*/ 47 w 734"/>
                <a:gd name="T61" fmla="*/ 271 h 735"/>
                <a:gd name="T62" fmla="*/ 47 w 734"/>
                <a:gd name="T63" fmla="*/ 464 h 735"/>
                <a:gd name="T64" fmla="*/ 148 w 734"/>
                <a:gd name="T65" fmla="*/ 620 h 735"/>
                <a:gd name="T66" fmla="*/ 318 w 734"/>
                <a:gd name="T67" fmla="*/ 698 h 735"/>
                <a:gd name="T68" fmla="*/ 508 w 734"/>
                <a:gd name="T69" fmla="*/ 671 h 735"/>
                <a:gd name="T70" fmla="*/ 647 w 734"/>
                <a:gd name="T71" fmla="*/ 550 h 735"/>
                <a:gd name="T72" fmla="*/ 700 w 734"/>
                <a:gd name="T73" fmla="*/ 368 h 735"/>
                <a:gd name="T74" fmla="*/ 647 w 734"/>
                <a:gd name="T75" fmla="*/ 186 h 735"/>
                <a:gd name="T76" fmla="*/ 508 w 734"/>
                <a:gd name="T77" fmla="*/ 66 h 735"/>
                <a:gd name="T78" fmla="*/ 368 w 734"/>
                <a:gd name="T79" fmla="*/ 0 h 735"/>
                <a:gd name="T80" fmla="*/ 567 w 734"/>
                <a:gd name="T81" fmla="*/ 61 h 735"/>
                <a:gd name="T82" fmla="*/ 700 w 734"/>
                <a:gd name="T83" fmla="*/ 214 h 735"/>
                <a:gd name="T84" fmla="*/ 730 w 734"/>
                <a:gd name="T85" fmla="*/ 422 h 735"/>
                <a:gd name="T86" fmla="*/ 644 w 734"/>
                <a:gd name="T87" fmla="*/ 609 h 735"/>
                <a:gd name="T88" fmla="*/ 474 w 734"/>
                <a:gd name="T89" fmla="*/ 719 h 735"/>
                <a:gd name="T90" fmla="*/ 262 w 734"/>
                <a:gd name="T91" fmla="*/ 719 h 735"/>
                <a:gd name="T92" fmla="*/ 90 w 734"/>
                <a:gd name="T93" fmla="*/ 609 h 735"/>
                <a:gd name="T94" fmla="*/ 3 w 734"/>
                <a:gd name="T95" fmla="*/ 422 h 735"/>
                <a:gd name="T96" fmla="*/ 34 w 734"/>
                <a:gd name="T97" fmla="*/ 214 h 735"/>
                <a:gd name="T98" fmla="*/ 167 w 734"/>
                <a:gd name="T99" fmla="*/ 61 h 735"/>
                <a:gd name="T100" fmla="*/ 368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551" y="351"/>
                  </a:moveTo>
                  <a:lnTo>
                    <a:pt x="546" y="353"/>
                  </a:lnTo>
                  <a:lnTo>
                    <a:pt x="541" y="354"/>
                  </a:lnTo>
                  <a:lnTo>
                    <a:pt x="537" y="358"/>
                  </a:lnTo>
                  <a:lnTo>
                    <a:pt x="535" y="363"/>
                  </a:lnTo>
                  <a:lnTo>
                    <a:pt x="534" y="368"/>
                  </a:lnTo>
                  <a:lnTo>
                    <a:pt x="535" y="373"/>
                  </a:lnTo>
                  <a:lnTo>
                    <a:pt x="537" y="377"/>
                  </a:lnTo>
                  <a:lnTo>
                    <a:pt x="541" y="381"/>
                  </a:lnTo>
                  <a:lnTo>
                    <a:pt x="546" y="384"/>
                  </a:lnTo>
                  <a:lnTo>
                    <a:pt x="551" y="384"/>
                  </a:lnTo>
                  <a:lnTo>
                    <a:pt x="556" y="384"/>
                  </a:lnTo>
                  <a:lnTo>
                    <a:pt x="560" y="381"/>
                  </a:lnTo>
                  <a:lnTo>
                    <a:pt x="564" y="377"/>
                  </a:lnTo>
                  <a:lnTo>
                    <a:pt x="567" y="373"/>
                  </a:lnTo>
                  <a:lnTo>
                    <a:pt x="567" y="368"/>
                  </a:lnTo>
                  <a:lnTo>
                    <a:pt x="567" y="363"/>
                  </a:lnTo>
                  <a:lnTo>
                    <a:pt x="564" y="358"/>
                  </a:lnTo>
                  <a:lnTo>
                    <a:pt x="560" y="354"/>
                  </a:lnTo>
                  <a:lnTo>
                    <a:pt x="556" y="353"/>
                  </a:lnTo>
                  <a:lnTo>
                    <a:pt x="551" y="351"/>
                  </a:lnTo>
                  <a:close/>
                  <a:moveTo>
                    <a:pt x="368" y="351"/>
                  </a:moveTo>
                  <a:lnTo>
                    <a:pt x="362" y="353"/>
                  </a:lnTo>
                  <a:lnTo>
                    <a:pt x="357" y="354"/>
                  </a:lnTo>
                  <a:lnTo>
                    <a:pt x="353" y="358"/>
                  </a:lnTo>
                  <a:lnTo>
                    <a:pt x="351" y="363"/>
                  </a:lnTo>
                  <a:lnTo>
                    <a:pt x="351" y="368"/>
                  </a:lnTo>
                  <a:lnTo>
                    <a:pt x="351" y="373"/>
                  </a:lnTo>
                  <a:lnTo>
                    <a:pt x="353" y="377"/>
                  </a:lnTo>
                  <a:lnTo>
                    <a:pt x="357" y="381"/>
                  </a:lnTo>
                  <a:lnTo>
                    <a:pt x="362" y="384"/>
                  </a:lnTo>
                  <a:lnTo>
                    <a:pt x="368" y="384"/>
                  </a:lnTo>
                  <a:lnTo>
                    <a:pt x="373" y="384"/>
                  </a:lnTo>
                  <a:lnTo>
                    <a:pt x="377" y="381"/>
                  </a:lnTo>
                  <a:lnTo>
                    <a:pt x="381" y="377"/>
                  </a:lnTo>
                  <a:lnTo>
                    <a:pt x="383" y="373"/>
                  </a:lnTo>
                  <a:lnTo>
                    <a:pt x="383" y="368"/>
                  </a:lnTo>
                  <a:lnTo>
                    <a:pt x="383" y="363"/>
                  </a:lnTo>
                  <a:lnTo>
                    <a:pt x="381" y="358"/>
                  </a:lnTo>
                  <a:lnTo>
                    <a:pt x="377" y="354"/>
                  </a:lnTo>
                  <a:lnTo>
                    <a:pt x="373" y="353"/>
                  </a:lnTo>
                  <a:lnTo>
                    <a:pt x="368" y="351"/>
                  </a:lnTo>
                  <a:close/>
                  <a:moveTo>
                    <a:pt x="183" y="351"/>
                  </a:moveTo>
                  <a:lnTo>
                    <a:pt x="178" y="353"/>
                  </a:lnTo>
                  <a:lnTo>
                    <a:pt x="174" y="354"/>
                  </a:lnTo>
                  <a:lnTo>
                    <a:pt x="170" y="358"/>
                  </a:lnTo>
                  <a:lnTo>
                    <a:pt x="167" y="363"/>
                  </a:lnTo>
                  <a:lnTo>
                    <a:pt x="167" y="368"/>
                  </a:lnTo>
                  <a:lnTo>
                    <a:pt x="167" y="373"/>
                  </a:lnTo>
                  <a:lnTo>
                    <a:pt x="170" y="377"/>
                  </a:lnTo>
                  <a:lnTo>
                    <a:pt x="174" y="381"/>
                  </a:lnTo>
                  <a:lnTo>
                    <a:pt x="178" y="384"/>
                  </a:lnTo>
                  <a:lnTo>
                    <a:pt x="183" y="384"/>
                  </a:lnTo>
                  <a:lnTo>
                    <a:pt x="188" y="384"/>
                  </a:lnTo>
                  <a:lnTo>
                    <a:pt x="193" y="381"/>
                  </a:lnTo>
                  <a:lnTo>
                    <a:pt x="197" y="377"/>
                  </a:lnTo>
                  <a:lnTo>
                    <a:pt x="199" y="373"/>
                  </a:lnTo>
                  <a:lnTo>
                    <a:pt x="200" y="368"/>
                  </a:lnTo>
                  <a:lnTo>
                    <a:pt x="199" y="363"/>
                  </a:lnTo>
                  <a:lnTo>
                    <a:pt x="197" y="358"/>
                  </a:lnTo>
                  <a:lnTo>
                    <a:pt x="193" y="354"/>
                  </a:lnTo>
                  <a:lnTo>
                    <a:pt x="188" y="353"/>
                  </a:lnTo>
                  <a:lnTo>
                    <a:pt x="183" y="351"/>
                  </a:lnTo>
                  <a:close/>
                  <a:moveTo>
                    <a:pt x="551" y="319"/>
                  </a:moveTo>
                  <a:lnTo>
                    <a:pt x="571" y="322"/>
                  </a:lnTo>
                  <a:lnTo>
                    <a:pt x="586" y="333"/>
                  </a:lnTo>
                  <a:lnTo>
                    <a:pt x="597" y="349"/>
                  </a:lnTo>
                  <a:lnTo>
                    <a:pt x="601" y="368"/>
                  </a:lnTo>
                  <a:lnTo>
                    <a:pt x="597" y="388"/>
                  </a:lnTo>
                  <a:lnTo>
                    <a:pt x="586" y="404"/>
                  </a:lnTo>
                  <a:lnTo>
                    <a:pt x="571" y="414"/>
                  </a:lnTo>
                  <a:lnTo>
                    <a:pt x="551" y="418"/>
                  </a:lnTo>
                  <a:lnTo>
                    <a:pt x="531" y="414"/>
                  </a:lnTo>
                  <a:lnTo>
                    <a:pt x="516" y="404"/>
                  </a:lnTo>
                  <a:lnTo>
                    <a:pt x="505" y="388"/>
                  </a:lnTo>
                  <a:lnTo>
                    <a:pt x="501" y="368"/>
                  </a:lnTo>
                  <a:lnTo>
                    <a:pt x="505" y="349"/>
                  </a:lnTo>
                  <a:lnTo>
                    <a:pt x="516" y="333"/>
                  </a:lnTo>
                  <a:lnTo>
                    <a:pt x="531" y="322"/>
                  </a:lnTo>
                  <a:lnTo>
                    <a:pt x="551" y="319"/>
                  </a:lnTo>
                  <a:close/>
                  <a:moveTo>
                    <a:pt x="368" y="319"/>
                  </a:moveTo>
                  <a:lnTo>
                    <a:pt x="386" y="322"/>
                  </a:lnTo>
                  <a:lnTo>
                    <a:pt x="403" y="333"/>
                  </a:lnTo>
                  <a:lnTo>
                    <a:pt x="413" y="349"/>
                  </a:lnTo>
                  <a:lnTo>
                    <a:pt x="417" y="368"/>
                  </a:lnTo>
                  <a:lnTo>
                    <a:pt x="413" y="388"/>
                  </a:lnTo>
                  <a:lnTo>
                    <a:pt x="403" y="404"/>
                  </a:lnTo>
                  <a:lnTo>
                    <a:pt x="386" y="414"/>
                  </a:lnTo>
                  <a:lnTo>
                    <a:pt x="368" y="418"/>
                  </a:lnTo>
                  <a:lnTo>
                    <a:pt x="348" y="414"/>
                  </a:lnTo>
                  <a:lnTo>
                    <a:pt x="332" y="404"/>
                  </a:lnTo>
                  <a:lnTo>
                    <a:pt x="320" y="388"/>
                  </a:lnTo>
                  <a:lnTo>
                    <a:pt x="317" y="368"/>
                  </a:lnTo>
                  <a:lnTo>
                    <a:pt x="320" y="349"/>
                  </a:lnTo>
                  <a:lnTo>
                    <a:pt x="332" y="333"/>
                  </a:lnTo>
                  <a:lnTo>
                    <a:pt x="348" y="322"/>
                  </a:lnTo>
                  <a:lnTo>
                    <a:pt x="368" y="319"/>
                  </a:lnTo>
                  <a:close/>
                  <a:moveTo>
                    <a:pt x="183" y="319"/>
                  </a:moveTo>
                  <a:lnTo>
                    <a:pt x="203" y="322"/>
                  </a:lnTo>
                  <a:lnTo>
                    <a:pt x="218" y="333"/>
                  </a:lnTo>
                  <a:lnTo>
                    <a:pt x="230" y="349"/>
                  </a:lnTo>
                  <a:lnTo>
                    <a:pt x="234" y="368"/>
                  </a:lnTo>
                  <a:lnTo>
                    <a:pt x="230" y="388"/>
                  </a:lnTo>
                  <a:lnTo>
                    <a:pt x="218" y="404"/>
                  </a:lnTo>
                  <a:lnTo>
                    <a:pt x="203" y="414"/>
                  </a:lnTo>
                  <a:lnTo>
                    <a:pt x="183" y="418"/>
                  </a:lnTo>
                  <a:lnTo>
                    <a:pt x="163" y="414"/>
                  </a:lnTo>
                  <a:lnTo>
                    <a:pt x="148" y="404"/>
                  </a:lnTo>
                  <a:lnTo>
                    <a:pt x="137" y="388"/>
                  </a:lnTo>
                  <a:lnTo>
                    <a:pt x="133" y="368"/>
                  </a:lnTo>
                  <a:lnTo>
                    <a:pt x="137" y="349"/>
                  </a:lnTo>
                  <a:lnTo>
                    <a:pt x="148" y="333"/>
                  </a:lnTo>
                  <a:lnTo>
                    <a:pt x="163" y="322"/>
                  </a:lnTo>
                  <a:lnTo>
                    <a:pt x="183" y="319"/>
                  </a:lnTo>
                  <a:close/>
                  <a:moveTo>
                    <a:pt x="368" y="34"/>
                  </a:moveTo>
                  <a:lnTo>
                    <a:pt x="318" y="38"/>
                  </a:lnTo>
                  <a:lnTo>
                    <a:pt x="271" y="49"/>
                  </a:lnTo>
                  <a:lnTo>
                    <a:pt x="226" y="66"/>
                  </a:lnTo>
                  <a:lnTo>
                    <a:pt x="186" y="88"/>
                  </a:lnTo>
                  <a:lnTo>
                    <a:pt x="148" y="116"/>
                  </a:lnTo>
                  <a:lnTo>
                    <a:pt x="115" y="150"/>
                  </a:lnTo>
                  <a:lnTo>
                    <a:pt x="87" y="186"/>
                  </a:lnTo>
                  <a:lnTo>
                    <a:pt x="64" y="227"/>
                  </a:lnTo>
                  <a:lnTo>
                    <a:pt x="47" y="271"/>
                  </a:lnTo>
                  <a:lnTo>
                    <a:pt x="36" y="319"/>
                  </a:lnTo>
                  <a:lnTo>
                    <a:pt x="34" y="368"/>
                  </a:lnTo>
                  <a:lnTo>
                    <a:pt x="36" y="417"/>
                  </a:lnTo>
                  <a:lnTo>
                    <a:pt x="47" y="464"/>
                  </a:lnTo>
                  <a:lnTo>
                    <a:pt x="64" y="508"/>
                  </a:lnTo>
                  <a:lnTo>
                    <a:pt x="87" y="550"/>
                  </a:lnTo>
                  <a:lnTo>
                    <a:pt x="115" y="587"/>
                  </a:lnTo>
                  <a:lnTo>
                    <a:pt x="148" y="620"/>
                  </a:lnTo>
                  <a:lnTo>
                    <a:pt x="186" y="648"/>
                  </a:lnTo>
                  <a:lnTo>
                    <a:pt x="226" y="671"/>
                  </a:lnTo>
                  <a:lnTo>
                    <a:pt x="271" y="688"/>
                  </a:lnTo>
                  <a:lnTo>
                    <a:pt x="318" y="698"/>
                  </a:lnTo>
                  <a:lnTo>
                    <a:pt x="368" y="702"/>
                  </a:lnTo>
                  <a:lnTo>
                    <a:pt x="416" y="698"/>
                  </a:lnTo>
                  <a:lnTo>
                    <a:pt x="463" y="688"/>
                  </a:lnTo>
                  <a:lnTo>
                    <a:pt x="508" y="671"/>
                  </a:lnTo>
                  <a:lnTo>
                    <a:pt x="548" y="648"/>
                  </a:lnTo>
                  <a:lnTo>
                    <a:pt x="586" y="620"/>
                  </a:lnTo>
                  <a:lnTo>
                    <a:pt x="619" y="587"/>
                  </a:lnTo>
                  <a:lnTo>
                    <a:pt x="647" y="550"/>
                  </a:lnTo>
                  <a:lnTo>
                    <a:pt x="670" y="508"/>
                  </a:lnTo>
                  <a:lnTo>
                    <a:pt x="687" y="464"/>
                  </a:lnTo>
                  <a:lnTo>
                    <a:pt x="698" y="417"/>
                  </a:lnTo>
                  <a:lnTo>
                    <a:pt x="700" y="368"/>
                  </a:lnTo>
                  <a:lnTo>
                    <a:pt x="698" y="319"/>
                  </a:lnTo>
                  <a:lnTo>
                    <a:pt x="687" y="271"/>
                  </a:lnTo>
                  <a:lnTo>
                    <a:pt x="670" y="227"/>
                  </a:lnTo>
                  <a:lnTo>
                    <a:pt x="647" y="186"/>
                  </a:lnTo>
                  <a:lnTo>
                    <a:pt x="619" y="150"/>
                  </a:lnTo>
                  <a:lnTo>
                    <a:pt x="586" y="116"/>
                  </a:lnTo>
                  <a:lnTo>
                    <a:pt x="548" y="88"/>
                  </a:lnTo>
                  <a:lnTo>
                    <a:pt x="508" y="66"/>
                  </a:lnTo>
                  <a:lnTo>
                    <a:pt x="463" y="49"/>
                  </a:lnTo>
                  <a:lnTo>
                    <a:pt x="416" y="38"/>
                  </a:lnTo>
                  <a:lnTo>
                    <a:pt x="368" y="34"/>
                  </a:lnTo>
                  <a:close/>
                  <a:moveTo>
                    <a:pt x="368" y="0"/>
                  </a:moveTo>
                  <a:lnTo>
                    <a:pt x="421" y="4"/>
                  </a:lnTo>
                  <a:lnTo>
                    <a:pt x="474" y="16"/>
                  </a:lnTo>
                  <a:lnTo>
                    <a:pt x="522" y="34"/>
                  </a:lnTo>
                  <a:lnTo>
                    <a:pt x="567" y="61"/>
                  </a:lnTo>
                  <a:lnTo>
                    <a:pt x="609" y="91"/>
                  </a:lnTo>
                  <a:lnTo>
                    <a:pt x="644" y="127"/>
                  </a:lnTo>
                  <a:lnTo>
                    <a:pt x="675" y="168"/>
                  </a:lnTo>
                  <a:lnTo>
                    <a:pt x="700" y="214"/>
                  </a:lnTo>
                  <a:lnTo>
                    <a:pt x="719" y="262"/>
                  </a:lnTo>
                  <a:lnTo>
                    <a:pt x="730" y="313"/>
                  </a:lnTo>
                  <a:lnTo>
                    <a:pt x="734" y="368"/>
                  </a:lnTo>
                  <a:lnTo>
                    <a:pt x="730" y="422"/>
                  </a:lnTo>
                  <a:lnTo>
                    <a:pt x="719" y="474"/>
                  </a:lnTo>
                  <a:lnTo>
                    <a:pt x="700" y="523"/>
                  </a:lnTo>
                  <a:lnTo>
                    <a:pt x="675" y="567"/>
                  </a:lnTo>
                  <a:lnTo>
                    <a:pt x="644" y="609"/>
                  </a:lnTo>
                  <a:lnTo>
                    <a:pt x="609" y="644"/>
                  </a:lnTo>
                  <a:lnTo>
                    <a:pt x="567" y="676"/>
                  </a:lnTo>
                  <a:lnTo>
                    <a:pt x="522" y="701"/>
                  </a:lnTo>
                  <a:lnTo>
                    <a:pt x="474" y="719"/>
                  </a:lnTo>
                  <a:lnTo>
                    <a:pt x="421" y="731"/>
                  </a:lnTo>
                  <a:lnTo>
                    <a:pt x="368" y="735"/>
                  </a:lnTo>
                  <a:lnTo>
                    <a:pt x="313" y="731"/>
                  </a:lnTo>
                  <a:lnTo>
                    <a:pt x="262" y="719"/>
                  </a:lnTo>
                  <a:lnTo>
                    <a:pt x="212" y="701"/>
                  </a:lnTo>
                  <a:lnTo>
                    <a:pt x="167" y="676"/>
                  </a:lnTo>
                  <a:lnTo>
                    <a:pt x="127" y="644"/>
                  </a:lnTo>
                  <a:lnTo>
                    <a:pt x="90" y="609"/>
                  </a:lnTo>
                  <a:lnTo>
                    <a:pt x="58" y="567"/>
                  </a:lnTo>
                  <a:lnTo>
                    <a:pt x="34" y="523"/>
                  </a:lnTo>
                  <a:lnTo>
                    <a:pt x="15" y="474"/>
                  </a:lnTo>
                  <a:lnTo>
                    <a:pt x="3" y="422"/>
                  </a:lnTo>
                  <a:lnTo>
                    <a:pt x="0" y="368"/>
                  </a:lnTo>
                  <a:lnTo>
                    <a:pt x="3" y="313"/>
                  </a:lnTo>
                  <a:lnTo>
                    <a:pt x="15" y="262"/>
                  </a:lnTo>
                  <a:lnTo>
                    <a:pt x="34" y="214"/>
                  </a:lnTo>
                  <a:lnTo>
                    <a:pt x="58" y="168"/>
                  </a:lnTo>
                  <a:lnTo>
                    <a:pt x="90" y="127"/>
                  </a:lnTo>
                  <a:lnTo>
                    <a:pt x="127" y="91"/>
                  </a:lnTo>
                  <a:lnTo>
                    <a:pt x="167" y="61"/>
                  </a:lnTo>
                  <a:lnTo>
                    <a:pt x="212" y="34"/>
                  </a:lnTo>
                  <a:lnTo>
                    <a:pt x="262" y="16"/>
                  </a:lnTo>
                  <a:lnTo>
                    <a:pt x="313" y="4"/>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 name="Freeform 5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37550" y="2514533"/>
              <a:ext cx="444773" cy="445380"/>
            </a:xfrm>
            <a:custGeom>
              <a:avLst/>
              <a:gdLst>
                <a:gd name="T0" fmla="*/ 226 w 734"/>
                <a:gd name="T1" fmla="*/ 510 h 735"/>
                <a:gd name="T2" fmla="*/ 300 w 734"/>
                <a:gd name="T3" fmla="*/ 435 h 735"/>
                <a:gd name="T4" fmla="*/ 570 w 734"/>
                <a:gd name="T5" fmla="*/ 95 h 735"/>
                <a:gd name="T6" fmla="*/ 335 w 734"/>
                <a:gd name="T7" fmla="*/ 401 h 735"/>
                <a:gd name="T8" fmla="*/ 641 w 734"/>
                <a:gd name="T9" fmla="*/ 165 h 735"/>
                <a:gd name="T10" fmla="*/ 652 w 734"/>
                <a:gd name="T11" fmla="*/ 34 h 735"/>
                <a:gd name="T12" fmla="*/ 616 w 734"/>
                <a:gd name="T13" fmla="*/ 49 h 735"/>
                <a:gd name="T14" fmla="*/ 665 w 734"/>
                <a:gd name="T15" fmla="*/ 142 h 735"/>
                <a:gd name="T16" fmla="*/ 697 w 734"/>
                <a:gd name="T17" fmla="*/ 104 h 735"/>
                <a:gd name="T18" fmla="*/ 697 w 734"/>
                <a:gd name="T19" fmla="*/ 65 h 735"/>
                <a:gd name="T20" fmla="*/ 671 w 734"/>
                <a:gd name="T21" fmla="*/ 38 h 735"/>
                <a:gd name="T22" fmla="*/ 652 w 734"/>
                <a:gd name="T23" fmla="*/ 0 h 735"/>
                <a:gd name="T24" fmla="*/ 693 w 734"/>
                <a:gd name="T25" fmla="*/ 12 h 735"/>
                <a:gd name="T26" fmla="*/ 724 w 734"/>
                <a:gd name="T27" fmla="*/ 42 h 735"/>
                <a:gd name="T28" fmla="*/ 734 w 734"/>
                <a:gd name="T29" fmla="*/ 84 h 735"/>
                <a:gd name="T30" fmla="*/ 724 w 734"/>
                <a:gd name="T31" fmla="*/ 126 h 735"/>
                <a:gd name="T32" fmla="*/ 327 w 734"/>
                <a:gd name="T33" fmla="*/ 527 h 735"/>
                <a:gd name="T34" fmla="*/ 209 w 734"/>
                <a:gd name="T35" fmla="*/ 409 h 735"/>
                <a:gd name="T36" fmla="*/ 610 w 734"/>
                <a:gd name="T37" fmla="*/ 12 h 735"/>
                <a:gd name="T38" fmla="*/ 652 w 734"/>
                <a:gd name="T39" fmla="*/ 0 h 735"/>
                <a:gd name="T40" fmla="*/ 468 w 734"/>
                <a:gd name="T41" fmla="*/ 0 h 735"/>
                <a:gd name="T42" fmla="*/ 477 w 734"/>
                <a:gd name="T43" fmla="*/ 4 h 735"/>
                <a:gd name="T44" fmla="*/ 484 w 734"/>
                <a:gd name="T45" fmla="*/ 12 h 735"/>
                <a:gd name="T46" fmla="*/ 484 w 734"/>
                <a:gd name="T47" fmla="*/ 23 h 735"/>
                <a:gd name="T48" fmla="*/ 477 w 734"/>
                <a:gd name="T49" fmla="*/ 31 h 735"/>
                <a:gd name="T50" fmla="*/ 468 w 734"/>
                <a:gd name="T51" fmla="*/ 34 h 735"/>
                <a:gd name="T52" fmla="*/ 79 w 734"/>
                <a:gd name="T53" fmla="*/ 37 h 735"/>
                <a:gd name="T54" fmla="*/ 46 w 734"/>
                <a:gd name="T55" fmla="*/ 62 h 735"/>
                <a:gd name="T56" fmla="*/ 33 w 734"/>
                <a:gd name="T57" fmla="*/ 101 h 735"/>
                <a:gd name="T58" fmla="*/ 37 w 734"/>
                <a:gd name="T59" fmla="*/ 656 h 735"/>
                <a:gd name="T60" fmla="*/ 61 w 734"/>
                <a:gd name="T61" fmla="*/ 689 h 735"/>
                <a:gd name="T62" fmla="*/ 100 w 734"/>
                <a:gd name="T63" fmla="*/ 702 h 735"/>
                <a:gd name="T64" fmla="*/ 655 w 734"/>
                <a:gd name="T65" fmla="*/ 698 h 735"/>
                <a:gd name="T66" fmla="*/ 688 w 734"/>
                <a:gd name="T67" fmla="*/ 675 h 735"/>
                <a:gd name="T68" fmla="*/ 701 w 734"/>
                <a:gd name="T69" fmla="*/ 635 h 735"/>
                <a:gd name="T70" fmla="*/ 703 w 734"/>
                <a:gd name="T71" fmla="*/ 262 h 735"/>
                <a:gd name="T72" fmla="*/ 708 w 734"/>
                <a:gd name="T73" fmla="*/ 254 h 735"/>
                <a:gd name="T74" fmla="*/ 718 w 734"/>
                <a:gd name="T75" fmla="*/ 252 h 735"/>
                <a:gd name="T76" fmla="*/ 728 w 734"/>
                <a:gd name="T77" fmla="*/ 254 h 735"/>
                <a:gd name="T78" fmla="*/ 734 w 734"/>
                <a:gd name="T79" fmla="*/ 262 h 735"/>
                <a:gd name="T80" fmla="*/ 734 w 734"/>
                <a:gd name="T81" fmla="*/ 635 h 735"/>
                <a:gd name="T82" fmla="*/ 721 w 734"/>
                <a:gd name="T83" fmla="*/ 685 h 735"/>
                <a:gd name="T84" fmla="*/ 686 w 734"/>
                <a:gd name="T85" fmla="*/ 722 h 735"/>
                <a:gd name="T86" fmla="*/ 635 w 734"/>
                <a:gd name="T87" fmla="*/ 735 h 735"/>
                <a:gd name="T88" fmla="*/ 74 w 734"/>
                <a:gd name="T89" fmla="*/ 731 h 735"/>
                <a:gd name="T90" fmla="*/ 29 w 734"/>
                <a:gd name="T91" fmla="*/ 706 h 735"/>
                <a:gd name="T92" fmla="*/ 3 w 734"/>
                <a:gd name="T93" fmla="*/ 661 h 735"/>
                <a:gd name="T94" fmla="*/ 0 w 734"/>
                <a:gd name="T95" fmla="*/ 101 h 735"/>
                <a:gd name="T96" fmla="*/ 14 w 734"/>
                <a:gd name="T97" fmla="*/ 50 h 735"/>
                <a:gd name="T98" fmla="*/ 50 w 734"/>
                <a:gd name="T99" fmla="*/ 15 h 735"/>
                <a:gd name="T100" fmla="*/ 100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239" y="435"/>
                  </a:moveTo>
                  <a:lnTo>
                    <a:pt x="226" y="510"/>
                  </a:lnTo>
                  <a:lnTo>
                    <a:pt x="300" y="497"/>
                  </a:lnTo>
                  <a:lnTo>
                    <a:pt x="300" y="435"/>
                  </a:lnTo>
                  <a:lnTo>
                    <a:pt x="239" y="435"/>
                  </a:lnTo>
                  <a:close/>
                  <a:moveTo>
                    <a:pt x="570" y="95"/>
                  </a:moveTo>
                  <a:lnTo>
                    <a:pt x="264" y="401"/>
                  </a:lnTo>
                  <a:lnTo>
                    <a:pt x="335" y="401"/>
                  </a:lnTo>
                  <a:lnTo>
                    <a:pt x="335" y="472"/>
                  </a:lnTo>
                  <a:lnTo>
                    <a:pt x="641" y="165"/>
                  </a:lnTo>
                  <a:lnTo>
                    <a:pt x="570" y="95"/>
                  </a:lnTo>
                  <a:close/>
                  <a:moveTo>
                    <a:pt x="652" y="34"/>
                  </a:moveTo>
                  <a:lnTo>
                    <a:pt x="632" y="38"/>
                  </a:lnTo>
                  <a:lnTo>
                    <a:pt x="616" y="49"/>
                  </a:lnTo>
                  <a:lnTo>
                    <a:pt x="594" y="71"/>
                  </a:lnTo>
                  <a:lnTo>
                    <a:pt x="665" y="142"/>
                  </a:lnTo>
                  <a:lnTo>
                    <a:pt x="687" y="120"/>
                  </a:lnTo>
                  <a:lnTo>
                    <a:pt x="697" y="104"/>
                  </a:lnTo>
                  <a:lnTo>
                    <a:pt x="701" y="84"/>
                  </a:lnTo>
                  <a:lnTo>
                    <a:pt x="697" y="65"/>
                  </a:lnTo>
                  <a:lnTo>
                    <a:pt x="687" y="49"/>
                  </a:lnTo>
                  <a:lnTo>
                    <a:pt x="671" y="38"/>
                  </a:lnTo>
                  <a:lnTo>
                    <a:pt x="652" y="34"/>
                  </a:lnTo>
                  <a:close/>
                  <a:moveTo>
                    <a:pt x="652" y="0"/>
                  </a:moveTo>
                  <a:lnTo>
                    <a:pt x="674" y="4"/>
                  </a:lnTo>
                  <a:lnTo>
                    <a:pt x="693" y="12"/>
                  </a:lnTo>
                  <a:lnTo>
                    <a:pt x="710" y="25"/>
                  </a:lnTo>
                  <a:lnTo>
                    <a:pt x="724" y="42"/>
                  </a:lnTo>
                  <a:lnTo>
                    <a:pt x="731" y="62"/>
                  </a:lnTo>
                  <a:lnTo>
                    <a:pt x="734" y="84"/>
                  </a:lnTo>
                  <a:lnTo>
                    <a:pt x="731" y="106"/>
                  </a:lnTo>
                  <a:lnTo>
                    <a:pt x="724" y="126"/>
                  </a:lnTo>
                  <a:lnTo>
                    <a:pt x="710" y="143"/>
                  </a:lnTo>
                  <a:lnTo>
                    <a:pt x="327" y="527"/>
                  </a:lnTo>
                  <a:lnTo>
                    <a:pt x="184" y="552"/>
                  </a:lnTo>
                  <a:lnTo>
                    <a:pt x="209" y="409"/>
                  </a:lnTo>
                  <a:lnTo>
                    <a:pt x="593" y="25"/>
                  </a:lnTo>
                  <a:lnTo>
                    <a:pt x="610" y="12"/>
                  </a:lnTo>
                  <a:lnTo>
                    <a:pt x="629" y="4"/>
                  </a:lnTo>
                  <a:lnTo>
                    <a:pt x="652" y="0"/>
                  </a:lnTo>
                  <a:close/>
                  <a:moveTo>
                    <a:pt x="100" y="0"/>
                  </a:moveTo>
                  <a:lnTo>
                    <a:pt x="468" y="0"/>
                  </a:lnTo>
                  <a:lnTo>
                    <a:pt x="473" y="2"/>
                  </a:lnTo>
                  <a:lnTo>
                    <a:pt x="477" y="4"/>
                  </a:lnTo>
                  <a:lnTo>
                    <a:pt x="481" y="8"/>
                  </a:lnTo>
                  <a:lnTo>
                    <a:pt x="484" y="12"/>
                  </a:lnTo>
                  <a:lnTo>
                    <a:pt x="484" y="17"/>
                  </a:lnTo>
                  <a:lnTo>
                    <a:pt x="484" y="23"/>
                  </a:lnTo>
                  <a:lnTo>
                    <a:pt x="481" y="28"/>
                  </a:lnTo>
                  <a:lnTo>
                    <a:pt x="477" y="31"/>
                  </a:lnTo>
                  <a:lnTo>
                    <a:pt x="473" y="33"/>
                  </a:lnTo>
                  <a:lnTo>
                    <a:pt x="468" y="34"/>
                  </a:lnTo>
                  <a:lnTo>
                    <a:pt x="100" y="34"/>
                  </a:lnTo>
                  <a:lnTo>
                    <a:pt x="79" y="37"/>
                  </a:lnTo>
                  <a:lnTo>
                    <a:pt x="61" y="48"/>
                  </a:lnTo>
                  <a:lnTo>
                    <a:pt x="46" y="62"/>
                  </a:lnTo>
                  <a:lnTo>
                    <a:pt x="37" y="80"/>
                  </a:lnTo>
                  <a:lnTo>
                    <a:pt x="33" y="101"/>
                  </a:lnTo>
                  <a:lnTo>
                    <a:pt x="33" y="635"/>
                  </a:lnTo>
                  <a:lnTo>
                    <a:pt x="37" y="656"/>
                  </a:lnTo>
                  <a:lnTo>
                    <a:pt x="46" y="675"/>
                  </a:lnTo>
                  <a:lnTo>
                    <a:pt x="61" y="689"/>
                  </a:lnTo>
                  <a:lnTo>
                    <a:pt x="79" y="698"/>
                  </a:lnTo>
                  <a:lnTo>
                    <a:pt x="100" y="702"/>
                  </a:lnTo>
                  <a:lnTo>
                    <a:pt x="635" y="702"/>
                  </a:lnTo>
                  <a:lnTo>
                    <a:pt x="655" y="698"/>
                  </a:lnTo>
                  <a:lnTo>
                    <a:pt x="674" y="689"/>
                  </a:lnTo>
                  <a:lnTo>
                    <a:pt x="688" y="675"/>
                  </a:lnTo>
                  <a:lnTo>
                    <a:pt x="697" y="656"/>
                  </a:lnTo>
                  <a:lnTo>
                    <a:pt x="701" y="635"/>
                  </a:lnTo>
                  <a:lnTo>
                    <a:pt x="701" y="267"/>
                  </a:lnTo>
                  <a:lnTo>
                    <a:pt x="703" y="262"/>
                  </a:lnTo>
                  <a:lnTo>
                    <a:pt x="704" y="258"/>
                  </a:lnTo>
                  <a:lnTo>
                    <a:pt x="708" y="254"/>
                  </a:lnTo>
                  <a:lnTo>
                    <a:pt x="713" y="252"/>
                  </a:lnTo>
                  <a:lnTo>
                    <a:pt x="718" y="252"/>
                  </a:lnTo>
                  <a:lnTo>
                    <a:pt x="724" y="252"/>
                  </a:lnTo>
                  <a:lnTo>
                    <a:pt x="728" y="254"/>
                  </a:lnTo>
                  <a:lnTo>
                    <a:pt x="731" y="258"/>
                  </a:lnTo>
                  <a:lnTo>
                    <a:pt x="734" y="262"/>
                  </a:lnTo>
                  <a:lnTo>
                    <a:pt x="734" y="267"/>
                  </a:lnTo>
                  <a:lnTo>
                    <a:pt x="734" y="635"/>
                  </a:lnTo>
                  <a:lnTo>
                    <a:pt x="731" y="661"/>
                  </a:lnTo>
                  <a:lnTo>
                    <a:pt x="721" y="685"/>
                  </a:lnTo>
                  <a:lnTo>
                    <a:pt x="705" y="706"/>
                  </a:lnTo>
                  <a:lnTo>
                    <a:pt x="686" y="722"/>
                  </a:lnTo>
                  <a:lnTo>
                    <a:pt x="661" y="731"/>
                  </a:lnTo>
                  <a:lnTo>
                    <a:pt x="635" y="735"/>
                  </a:lnTo>
                  <a:lnTo>
                    <a:pt x="100" y="735"/>
                  </a:lnTo>
                  <a:lnTo>
                    <a:pt x="74" y="731"/>
                  </a:lnTo>
                  <a:lnTo>
                    <a:pt x="50" y="722"/>
                  </a:lnTo>
                  <a:lnTo>
                    <a:pt x="29" y="706"/>
                  </a:lnTo>
                  <a:lnTo>
                    <a:pt x="14" y="685"/>
                  </a:lnTo>
                  <a:lnTo>
                    <a:pt x="3" y="661"/>
                  </a:lnTo>
                  <a:lnTo>
                    <a:pt x="0" y="635"/>
                  </a:lnTo>
                  <a:lnTo>
                    <a:pt x="0" y="101"/>
                  </a:lnTo>
                  <a:lnTo>
                    <a:pt x="3" y="74"/>
                  </a:lnTo>
                  <a:lnTo>
                    <a:pt x="14" y="50"/>
                  </a:lnTo>
                  <a:lnTo>
                    <a:pt x="29" y="31"/>
                  </a:lnTo>
                  <a:lnTo>
                    <a:pt x="50" y="15"/>
                  </a:lnTo>
                  <a:lnTo>
                    <a:pt x="74" y="4"/>
                  </a:lnTo>
                  <a:lnTo>
                    <a:pt x="1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 name="Freeform 5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1998" y="2514533"/>
              <a:ext cx="444167" cy="445380"/>
            </a:xfrm>
            <a:custGeom>
              <a:avLst/>
              <a:gdLst>
                <a:gd name="T0" fmla="*/ 86 w 733"/>
                <a:gd name="T1" fmla="*/ 517 h 735"/>
                <a:gd name="T2" fmla="*/ 59 w 733"/>
                <a:gd name="T3" fmla="*/ 635 h 735"/>
                <a:gd name="T4" fmla="*/ 99 w 733"/>
                <a:gd name="T5" fmla="*/ 635 h 735"/>
                <a:gd name="T6" fmla="*/ 99 w 733"/>
                <a:gd name="T7" fmla="*/ 675 h 735"/>
                <a:gd name="T8" fmla="*/ 216 w 733"/>
                <a:gd name="T9" fmla="*/ 648 h 735"/>
                <a:gd name="T10" fmla="*/ 216 w 733"/>
                <a:gd name="T11" fmla="*/ 517 h 735"/>
                <a:gd name="T12" fmla="*/ 86 w 733"/>
                <a:gd name="T13" fmla="*/ 517 h 735"/>
                <a:gd name="T14" fmla="*/ 467 w 733"/>
                <a:gd name="T15" fmla="*/ 125 h 735"/>
                <a:gd name="T16" fmla="*/ 109 w 733"/>
                <a:gd name="T17" fmla="*/ 485 h 735"/>
                <a:gd name="T18" fmla="*/ 233 w 733"/>
                <a:gd name="T19" fmla="*/ 485 h 735"/>
                <a:gd name="T20" fmla="*/ 238 w 733"/>
                <a:gd name="T21" fmla="*/ 485 h 735"/>
                <a:gd name="T22" fmla="*/ 243 w 733"/>
                <a:gd name="T23" fmla="*/ 487 h 735"/>
                <a:gd name="T24" fmla="*/ 246 w 733"/>
                <a:gd name="T25" fmla="*/ 491 h 735"/>
                <a:gd name="T26" fmla="*/ 249 w 733"/>
                <a:gd name="T27" fmla="*/ 496 h 735"/>
                <a:gd name="T28" fmla="*/ 250 w 733"/>
                <a:gd name="T29" fmla="*/ 502 h 735"/>
                <a:gd name="T30" fmla="*/ 250 w 733"/>
                <a:gd name="T31" fmla="*/ 626 h 735"/>
                <a:gd name="T32" fmla="*/ 609 w 733"/>
                <a:gd name="T33" fmla="*/ 266 h 735"/>
                <a:gd name="T34" fmla="*/ 467 w 733"/>
                <a:gd name="T35" fmla="*/ 125 h 735"/>
                <a:gd name="T36" fmla="*/ 600 w 733"/>
                <a:gd name="T37" fmla="*/ 34 h 735"/>
                <a:gd name="T38" fmla="*/ 580 w 733"/>
                <a:gd name="T39" fmla="*/ 36 h 735"/>
                <a:gd name="T40" fmla="*/ 563 w 733"/>
                <a:gd name="T41" fmla="*/ 41 h 735"/>
                <a:gd name="T42" fmla="*/ 549 w 733"/>
                <a:gd name="T43" fmla="*/ 49 h 735"/>
                <a:gd name="T44" fmla="*/ 538 w 733"/>
                <a:gd name="T45" fmla="*/ 55 h 735"/>
                <a:gd name="T46" fmla="*/ 532 w 733"/>
                <a:gd name="T47" fmla="*/ 61 h 735"/>
                <a:gd name="T48" fmla="*/ 529 w 733"/>
                <a:gd name="T49" fmla="*/ 63 h 735"/>
                <a:gd name="T50" fmla="*/ 491 w 733"/>
                <a:gd name="T51" fmla="*/ 101 h 735"/>
                <a:gd name="T52" fmla="*/ 633 w 733"/>
                <a:gd name="T53" fmla="*/ 243 h 735"/>
                <a:gd name="T54" fmla="*/ 671 w 733"/>
                <a:gd name="T55" fmla="*/ 205 h 735"/>
                <a:gd name="T56" fmla="*/ 686 w 733"/>
                <a:gd name="T57" fmla="*/ 185 h 735"/>
                <a:gd name="T58" fmla="*/ 697 w 733"/>
                <a:gd name="T59" fmla="*/ 160 h 735"/>
                <a:gd name="T60" fmla="*/ 701 w 733"/>
                <a:gd name="T61" fmla="*/ 134 h 735"/>
                <a:gd name="T62" fmla="*/ 697 w 733"/>
                <a:gd name="T63" fmla="*/ 108 h 735"/>
                <a:gd name="T64" fmla="*/ 686 w 733"/>
                <a:gd name="T65" fmla="*/ 84 h 735"/>
                <a:gd name="T66" fmla="*/ 671 w 733"/>
                <a:gd name="T67" fmla="*/ 63 h 735"/>
                <a:gd name="T68" fmla="*/ 651 w 733"/>
                <a:gd name="T69" fmla="*/ 47 h 735"/>
                <a:gd name="T70" fmla="*/ 627 w 733"/>
                <a:gd name="T71" fmla="*/ 37 h 735"/>
                <a:gd name="T72" fmla="*/ 600 w 733"/>
                <a:gd name="T73" fmla="*/ 34 h 735"/>
                <a:gd name="T74" fmla="*/ 600 w 733"/>
                <a:gd name="T75" fmla="*/ 0 h 735"/>
                <a:gd name="T76" fmla="*/ 631 w 733"/>
                <a:gd name="T77" fmla="*/ 4 h 735"/>
                <a:gd name="T78" fmla="*/ 659 w 733"/>
                <a:gd name="T79" fmla="*/ 15 h 735"/>
                <a:gd name="T80" fmla="*/ 684 w 733"/>
                <a:gd name="T81" fmla="*/ 30 h 735"/>
                <a:gd name="T82" fmla="*/ 705 w 733"/>
                <a:gd name="T83" fmla="*/ 50 h 735"/>
                <a:gd name="T84" fmla="*/ 720 w 733"/>
                <a:gd name="T85" fmla="*/ 75 h 735"/>
                <a:gd name="T86" fmla="*/ 731 w 733"/>
                <a:gd name="T87" fmla="*/ 104 h 735"/>
                <a:gd name="T88" fmla="*/ 733 w 733"/>
                <a:gd name="T89" fmla="*/ 134 h 735"/>
                <a:gd name="T90" fmla="*/ 731 w 733"/>
                <a:gd name="T91" fmla="*/ 161 h 735"/>
                <a:gd name="T92" fmla="*/ 723 w 733"/>
                <a:gd name="T93" fmla="*/ 186 h 735"/>
                <a:gd name="T94" fmla="*/ 711 w 733"/>
                <a:gd name="T95" fmla="*/ 208 h 735"/>
                <a:gd name="T96" fmla="*/ 695 w 733"/>
                <a:gd name="T97" fmla="*/ 228 h 735"/>
                <a:gd name="T98" fmla="*/ 243 w 733"/>
                <a:gd name="T99" fmla="*/ 678 h 735"/>
                <a:gd name="T100" fmla="*/ 0 w 733"/>
                <a:gd name="T101" fmla="*/ 735 h 735"/>
                <a:gd name="T102" fmla="*/ 55 w 733"/>
                <a:gd name="T103" fmla="*/ 490 h 735"/>
                <a:gd name="T104" fmla="*/ 505 w 733"/>
                <a:gd name="T105" fmla="*/ 40 h 735"/>
                <a:gd name="T106" fmla="*/ 525 w 733"/>
                <a:gd name="T107" fmla="*/ 24 h 735"/>
                <a:gd name="T108" fmla="*/ 549 w 733"/>
                <a:gd name="T109" fmla="*/ 11 h 735"/>
                <a:gd name="T110" fmla="*/ 574 w 733"/>
                <a:gd name="T111" fmla="*/ 3 h 735"/>
                <a:gd name="T112" fmla="*/ 600 w 733"/>
                <a:gd name="T113"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3" h="735">
                  <a:moveTo>
                    <a:pt x="86" y="517"/>
                  </a:moveTo>
                  <a:lnTo>
                    <a:pt x="59" y="635"/>
                  </a:lnTo>
                  <a:lnTo>
                    <a:pt x="99" y="635"/>
                  </a:lnTo>
                  <a:lnTo>
                    <a:pt x="99" y="675"/>
                  </a:lnTo>
                  <a:lnTo>
                    <a:pt x="216" y="648"/>
                  </a:lnTo>
                  <a:lnTo>
                    <a:pt x="216" y="517"/>
                  </a:lnTo>
                  <a:lnTo>
                    <a:pt x="86" y="517"/>
                  </a:lnTo>
                  <a:close/>
                  <a:moveTo>
                    <a:pt x="467" y="125"/>
                  </a:moveTo>
                  <a:lnTo>
                    <a:pt x="109" y="485"/>
                  </a:lnTo>
                  <a:lnTo>
                    <a:pt x="233" y="485"/>
                  </a:lnTo>
                  <a:lnTo>
                    <a:pt x="238" y="485"/>
                  </a:lnTo>
                  <a:lnTo>
                    <a:pt x="243" y="487"/>
                  </a:lnTo>
                  <a:lnTo>
                    <a:pt x="246" y="491"/>
                  </a:lnTo>
                  <a:lnTo>
                    <a:pt x="249" y="496"/>
                  </a:lnTo>
                  <a:lnTo>
                    <a:pt x="250" y="502"/>
                  </a:lnTo>
                  <a:lnTo>
                    <a:pt x="250" y="626"/>
                  </a:lnTo>
                  <a:lnTo>
                    <a:pt x="609" y="266"/>
                  </a:lnTo>
                  <a:lnTo>
                    <a:pt x="467" y="125"/>
                  </a:lnTo>
                  <a:close/>
                  <a:moveTo>
                    <a:pt x="600" y="34"/>
                  </a:moveTo>
                  <a:lnTo>
                    <a:pt x="580" y="36"/>
                  </a:lnTo>
                  <a:lnTo>
                    <a:pt x="563" y="41"/>
                  </a:lnTo>
                  <a:lnTo>
                    <a:pt x="549" y="49"/>
                  </a:lnTo>
                  <a:lnTo>
                    <a:pt x="538" y="55"/>
                  </a:lnTo>
                  <a:lnTo>
                    <a:pt x="532" y="61"/>
                  </a:lnTo>
                  <a:lnTo>
                    <a:pt x="529" y="63"/>
                  </a:lnTo>
                  <a:lnTo>
                    <a:pt x="491" y="101"/>
                  </a:lnTo>
                  <a:lnTo>
                    <a:pt x="633" y="243"/>
                  </a:lnTo>
                  <a:lnTo>
                    <a:pt x="671" y="205"/>
                  </a:lnTo>
                  <a:lnTo>
                    <a:pt x="686" y="185"/>
                  </a:lnTo>
                  <a:lnTo>
                    <a:pt x="697" y="160"/>
                  </a:lnTo>
                  <a:lnTo>
                    <a:pt x="701" y="134"/>
                  </a:lnTo>
                  <a:lnTo>
                    <a:pt x="697" y="108"/>
                  </a:lnTo>
                  <a:lnTo>
                    <a:pt x="686" y="84"/>
                  </a:lnTo>
                  <a:lnTo>
                    <a:pt x="671" y="63"/>
                  </a:lnTo>
                  <a:lnTo>
                    <a:pt x="651" y="47"/>
                  </a:lnTo>
                  <a:lnTo>
                    <a:pt x="627" y="37"/>
                  </a:lnTo>
                  <a:lnTo>
                    <a:pt x="600" y="34"/>
                  </a:lnTo>
                  <a:close/>
                  <a:moveTo>
                    <a:pt x="600" y="0"/>
                  </a:moveTo>
                  <a:lnTo>
                    <a:pt x="631" y="4"/>
                  </a:lnTo>
                  <a:lnTo>
                    <a:pt x="659" y="15"/>
                  </a:lnTo>
                  <a:lnTo>
                    <a:pt x="684" y="30"/>
                  </a:lnTo>
                  <a:lnTo>
                    <a:pt x="705" y="50"/>
                  </a:lnTo>
                  <a:lnTo>
                    <a:pt x="720" y="75"/>
                  </a:lnTo>
                  <a:lnTo>
                    <a:pt x="731" y="104"/>
                  </a:lnTo>
                  <a:lnTo>
                    <a:pt x="733" y="134"/>
                  </a:lnTo>
                  <a:lnTo>
                    <a:pt x="731" y="161"/>
                  </a:lnTo>
                  <a:lnTo>
                    <a:pt x="723" y="186"/>
                  </a:lnTo>
                  <a:lnTo>
                    <a:pt x="711" y="208"/>
                  </a:lnTo>
                  <a:lnTo>
                    <a:pt x="695" y="228"/>
                  </a:lnTo>
                  <a:lnTo>
                    <a:pt x="243" y="678"/>
                  </a:lnTo>
                  <a:lnTo>
                    <a:pt x="0" y="735"/>
                  </a:lnTo>
                  <a:lnTo>
                    <a:pt x="55" y="490"/>
                  </a:lnTo>
                  <a:lnTo>
                    <a:pt x="505" y="40"/>
                  </a:lnTo>
                  <a:lnTo>
                    <a:pt x="525" y="24"/>
                  </a:lnTo>
                  <a:lnTo>
                    <a:pt x="549" y="11"/>
                  </a:lnTo>
                  <a:lnTo>
                    <a:pt x="574" y="3"/>
                  </a:lnTo>
                  <a:lnTo>
                    <a:pt x="6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 name="Freeform 5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25839" y="2535135"/>
              <a:ext cx="444773" cy="404175"/>
            </a:xfrm>
            <a:custGeom>
              <a:avLst/>
              <a:gdLst>
                <a:gd name="T0" fmla="*/ 318 w 734"/>
                <a:gd name="T1" fmla="*/ 36 h 667"/>
                <a:gd name="T2" fmla="*/ 226 w 734"/>
                <a:gd name="T3" fmla="*/ 58 h 667"/>
                <a:gd name="T4" fmla="*/ 148 w 734"/>
                <a:gd name="T5" fmla="*/ 99 h 667"/>
                <a:gd name="T6" fmla="*/ 87 w 734"/>
                <a:gd name="T7" fmla="*/ 155 h 667"/>
                <a:gd name="T8" fmla="*/ 47 w 734"/>
                <a:gd name="T9" fmla="*/ 223 h 667"/>
                <a:gd name="T10" fmla="*/ 34 w 734"/>
                <a:gd name="T11" fmla="*/ 300 h 667"/>
                <a:gd name="T12" fmla="*/ 48 w 734"/>
                <a:gd name="T13" fmla="*/ 380 h 667"/>
                <a:gd name="T14" fmla="*/ 93 w 734"/>
                <a:gd name="T15" fmla="*/ 452 h 667"/>
                <a:gd name="T16" fmla="*/ 133 w 734"/>
                <a:gd name="T17" fmla="*/ 494 h 667"/>
                <a:gd name="T18" fmla="*/ 136 w 734"/>
                <a:gd name="T19" fmla="*/ 517 h 667"/>
                <a:gd name="T20" fmla="*/ 251 w 734"/>
                <a:gd name="T21" fmla="*/ 558 h 667"/>
                <a:gd name="T22" fmla="*/ 264 w 734"/>
                <a:gd name="T23" fmla="*/ 555 h 667"/>
                <a:gd name="T24" fmla="*/ 319 w 734"/>
                <a:gd name="T25" fmla="*/ 565 h 667"/>
                <a:gd name="T26" fmla="*/ 416 w 734"/>
                <a:gd name="T27" fmla="*/ 565 h 667"/>
                <a:gd name="T28" fmla="*/ 508 w 734"/>
                <a:gd name="T29" fmla="*/ 542 h 667"/>
                <a:gd name="T30" fmla="*/ 586 w 734"/>
                <a:gd name="T31" fmla="*/ 502 h 667"/>
                <a:gd name="T32" fmla="*/ 647 w 734"/>
                <a:gd name="T33" fmla="*/ 445 h 667"/>
                <a:gd name="T34" fmla="*/ 687 w 734"/>
                <a:gd name="T35" fmla="*/ 377 h 667"/>
                <a:gd name="T36" fmla="*/ 700 w 734"/>
                <a:gd name="T37" fmla="*/ 300 h 667"/>
                <a:gd name="T38" fmla="*/ 687 w 734"/>
                <a:gd name="T39" fmla="*/ 223 h 667"/>
                <a:gd name="T40" fmla="*/ 647 w 734"/>
                <a:gd name="T41" fmla="*/ 155 h 667"/>
                <a:gd name="T42" fmla="*/ 586 w 734"/>
                <a:gd name="T43" fmla="*/ 99 h 667"/>
                <a:gd name="T44" fmla="*/ 508 w 734"/>
                <a:gd name="T45" fmla="*/ 58 h 667"/>
                <a:gd name="T46" fmla="*/ 416 w 734"/>
                <a:gd name="T47" fmla="*/ 36 h 667"/>
                <a:gd name="T48" fmla="*/ 368 w 734"/>
                <a:gd name="T49" fmla="*/ 0 h 667"/>
                <a:gd name="T50" fmla="*/ 474 w 734"/>
                <a:gd name="T51" fmla="*/ 12 h 667"/>
                <a:gd name="T52" fmla="*/ 567 w 734"/>
                <a:gd name="T53" fmla="*/ 49 h 667"/>
                <a:gd name="T54" fmla="*/ 644 w 734"/>
                <a:gd name="T55" fmla="*/ 104 h 667"/>
                <a:gd name="T56" fmla="*/ 700 w 734"/>
                <a:gd name="T57" fmla="*/ 173 h 667"/>
                <a:gd name="T58" fmla="*/ 730 w 734"/>
                <a:gd name="T59" fmla="*/ 256 h 667"/>
                <a:gd name="T60" fmla="*/ 730 w 734"/>
                <a:gd name="T61" fmla="*/ 345 h 667"/>
                <a:gd name="T62" fmla="*/ 700 w 734"/>
                <a:gd name="T63" fmla="*/ 427 h 667"/>
                <a:gd name="T64" fmla="*/ 644 w 734"/>
                <a:gd name="T65" fmla="*/ 498 h 667"/>
                <a:gd name="T66" fmla="*/ 567 w 734"/>
                <a:gd name="T67" fmla="*/ 553 h 667"/>
                <a:gd name="T68" fmla="*/ 474 w 734"/>
                <a:gd name="T69" fmla="*/ 588 h 667"/>
                <a:gd name="T70" fmla="*/ 368 w 734"/>
                <a:gd name="T71" fmla="*/ 601 h 667"/>
                <a:gd name="T72" fmla="*/ 264 w 734"/>
                <a:gd name="T73" fmla="*/ 588 h 667"/>
                <a:gd name="T74" fmla="*/ 104 w 734"/>
                <a:gd name="T75" fmla="*/ 510 h 667"/>
                <a:gd name="T76" fmla="*/ 48 w 734"/>
                <a:gd name="T77" fmla="*/ 449 h 667"/>
                <a:gd name="T78" fmla="*/ 13 w 734"/>
                <a:gd name="T79" fmla="*/ 379 h 667"/>
                <a:gd name="T80" fmla="*/ 0 w 734"/>
                <a:gd name="T81" fmla="*/ 300 h 667"/>
                <a:gd name="T82" fmla="*/ 15 w 734"/>
                <a:gd name="T83" fmla="*/ 214 h 667"/>
                <a:gd name="T84" fmla="*/ 58 w 734"/>
                <a:gd name="T85" fmla="*/ 137 h 667"/>
                <a:gd name="T86" fmla="*/ 127 w 734"/>
                <a:gd name="T87" fmla="*/ 74 h 667"/>
                <a:gd name="T88" fmla="*/ 212 w 734"/>
                <a:gd name="T89" fmla="*/ 28 h 667"/>
                <a:gd name="T90" fmla="*/ 313 w 734"/>
                <a:gd name="T91" fmla="*/ 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4" h="667">
                  <a:moveTo>
                    <a:pt x="368" y="33"/>
                  </a:moveTo>
                  <a:lnTo>
                    <a:pt x="318" y="36"/>
                  </a:lnTo>
                  <a:lnTo>
                    <a:pt x="271" y="45"/>
                  </a:lnTo>
                  <a:lnTo>
                    <a:pt x="226" y="58"/>
                  </a:lnTo>
                  <a:lnTo>
                    <a:pt x="186" y="76"/>
                  </a:lnTo>
                  <a:lnTo>
                    <a:pt x="148" y="99"/>
                  </a:lnTo>
                  <a:lnTo>
                    <a:pt x="115" y="125"/>
                  </a:lnTo>
                  <a:lnTo>
                    <a:pt x="87" y="155"/>
                  </a:lnTo>
                  <a:lnTo>
                    <a:pt x="64" y="188"/>
                  </a:lnTo>
                  <a:lnTo>
                    <a:pt x="47" y="223"/>
                  </a:lnTo>
                  <a:lnTo>
                    <a:pt x="36" y="261"/>
                  </a:lnTo>
                  <a:lnTo>
                    <a:pt x="34" y="300"/>
                  </a:lnTo>
                  <a:lnTo>
                    <a:pt x="37" y="341"/>
                  </a:lnTo>
                  <a:lnTo>
                    <a:pt x="48" y="380"/>
                  </a:lnTo>
                  <a:lnTo>
                    <a:pt x="68" y="418"/>
                  </a:lnTo>
                  <a:lnTo>
                    <a:pt x="93" y="452"/>
                  </a:lnTo>
                  <a:lnTo>
                    <a:pt x="125" y="483"/>
                  </a:lnTo>
                  <a:lnTo>
                    <a:pt x="133" y="494"/>
                  </a:lnTo>
                  <a:lnTo>
                    <a:pt x="137" y="504"/>
                  </a:lnTo>
                  <a:lnTo>
                    <a:pt x="136" y="517"/>
                  </a:lnTo>
                  <a:lnTo>
                    <a:pt x="113" y="613"/>
                  </a:lnTo>
                  <a:lnTo>
                    <a:pt x="251" y="558"/>
                  </a:lnTo>
                  <a:lnTo>
                    <a:pt x="258" y="555"/>
                  </a:lnTo>
                  <a:lnTo>
                    <a:pt x="264" y="555"/>
                  </a:lnTo>
                  <a:lnTo>
                    <a:pt x="272" y="555"/>
                  </a:lnTo>
                  <a:lnTo>
                    <a:pt x="319" y="565"/>
                  </a:lnTo>
                  <a:lnTo>
                    <a:pt x="368" y="567"/>
                  </a:lnTo>
                  <a:lnTo>
                    <a:pt x="416" y="565"/>
                  </a:lnTo>
                  <a:lnTo>
                    <a:pt x="463" y="555"/>
                  </a:lnTo>
                  <a:lnTo>
                    <a:pt x="508" y="542"/>
                  </a:lnTo>
                  <a:lnTo>
                    <a:pt x="548" y="524"/>
                  </a:lnTo>
                  <a:lnTo>
                    <a:pt x="586" y="502"/>
                  </a:lnTo>
                  <a:lnTo>
                    <a:pt x="619" y="476"/>
                  </a:lnTo>
                  <a:lnTo>
                    <a:pt x="647" y="445"/>
                  </a:lnTo>
                  <a:lnTo>
                    <a:pt x="670" y="413"/>
                  </a:lnTo>
                  <a:lnTo>
                    <a:pt x="687" y="377"/>
                  </a:lnTo>
                  <a:lnTo>
                    <a:pt x="698" y="339"/>
                  </a:lnTo>
                  <a:lnTo>
                    <a:pt x="700" y="300"/>
                  </a:lnTo>
                  <a:lnTo>
                    <a:pt x="698" y="261"/>
                  </a:lnTo>
                  <a:lnTo>
                    <a:pt x="687" y="223"/>
                  </a:lnTo>
                  <a:lnTo>
                    <a:pt x="670" y="188"/>
                  </a:lnTo>
                  <a:lnTo>
                    <a:pt x="647" y="155"/>
                  </a:lnTo>
                  <a:lnTo>
                    <a:pt x="619" y="125"/>
                  </a:lnTo>
                  <a:lnTo>
                    <a:pt x="586" y="99"/>
                  </a:lnTo>
                  <a:lnTo>
                    <a:pt x="548" y="76"/>
                  </a:lnTo>
                  <a:lnTo>
                    <a:pt x="508" y="58"/>
                  </a:lnTo>
                  <a:lnTo>
                    <a:pt x="463" y="45"/>
                  </a:lnTo>
                  <a:lnTo>
                    <a:pt x="416" y="36"/>
                  </a:lnTo>
                  <a:lnTo>
                    <a:pt x="368" y="33"/>
                  </a:lnTo>
                  <a:close/>
                  <a:moveTo>
                    <a:pt x="368" y="0"/>
                  </a:moveTo>
                  <a:lnTo>
                    <a:pt x="421" y="3"/>
                  </a:lnTo>
                  <a:lnTo>
                    <a:pt x="474" y="12"/>
                  </a:lnTo>
                  <a:lnTo>
                    <a:pt x="522" y="28"/>
                  </a:lnTo>
                  <a:lnTo>
                    <a:pt x="567" y="49"/>
                  </a:lnTo>
                  <a:lnTo>
                    <a:pt x="609" y="74"/>
                  </a:lnTo>
                  <a:lnTo>
                    <a:pt x="644" y="104"/>
                  </a:lnTo>
                  <a:lnTo>
                    <a:pt x="675" y="137"/>
                  </a:lnTo>
                  <a:lnTo>
                    <a:pt x="700" y="173"/>
                  </a:lnTo>
                  <a:lnTo>
                    <a:pt x="719" y="214"/>
                  </a:lnTo>
                  <a:lnTo>
                    <a:pt x="730" y="256"/>
                  </a:lnTo>
                  <a:lnTo>
                    <a:pt x="734" y="300"/>
                  </a:lnTo>
                  <a:lnTo>
                    <a:pt x="730" y="345"/>
                  </a:lnTo>
                  <a:lnTo>
                    <a:pt x="719" y="387"/>
                  </a:lnTo>
                  <a:lnTo>
                    <a:pt x="700" y="427"/>
                  </a:lnTo>
                  <a:lnTo>
                    <a:pt x="675" y="464"/>
                  </a:lnTo>
                  <a:lnTo>
                    <a:pt x="644" y="498"/>
                  </a:lnTo>
                  <a:lnTo>
                    <a:pt x="609" y="527"/>
                  </a:lnTo>
                  <a:lnTo>
                    <a:pt x="567" y="553"/>
                  </a:lnTo>
                  <a:lnTo>
                    <a:pt x="522" y="572"/>
                  </a:lnTo>
                  <a:lnTo>
                    <a:pt x="474" y="588"/>
                  </a:lnTo>
                  <a:lnTo>
                    <a:pt x="421" y="597"/>
                  </a:lnTo>
                  <a:lnTo>
                    <a:pt x="368" y="601"/>
                  </a:lnTo>
                  <a:lnTo>
                    <a:pt x="314" y="597"/>
                  </a:lnTo>
                  <a:lnTo>
                    <a:pt x="264" y="588"/>
                  </a:lnTo>
                  <a:lnTo>
                    <a:pt x="66" y="667"/>
                  </a:lnTo>
                  <a:lnTo>
                    <a:pt x="104" y="510"/>
                  </a:lnTo>
                  <a:lnTo>
                    <a:pt x="74" y="481"/>
                  </a:lnTo>
                  <a:lnTo>
                    <a:pt x="48" y="449"/>
                  </a:lnTo>
                  <a:lnTo>
                    <a:pt x="27" y="415"/>
                  </a:lnTo>
                  <a:lnTo>
                    <a:pt x="13" y="379"/>
                  </a:lnTo>
                  <a:lnTo>
                    <a:pt x="3" y="341"/>
                  </a:lnTo>
                  <a:lnTo>
                    <a:pt x="0" y="300"/>
                  </a:lnTo>
                  <a:lnTo>
                    <a:pt x="3" y="256"/>
                  </a:lnTo>
                  <a:lnTo>
                    <a:pt x="15" y="214"/>
                  </a:lnTo>
                  <a:lnTo>
                    <a:pt x="34" y="173"/>
                  </a:lnTo>
                  <a:lnTo>
                    <a:pt x="58" y="137"/>
                  </a:lnTo>
                  <a:lnTo>
                    <a:pt x="90" y="104"/>
                  </a:lnTo>
                  <a:lnTo>
                    <a:pt x="127" y="74"/>
                  </a:lnTo>
                  <a:lnTo>
                    <a:pt x="167" y="49"/>
                  </a:lnTo>
                  <a:lnTo>
                    <a:pt x="212" y="28"/>
                  </a:lnTo>
                  <a:lnTo>
                    <a:pt x="262" y="12"/>
                  </a:lnTo>
                  <a:lnTo>
                    <a:pt x="313"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 name="Freeform 5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0287" y="2535135"/>
              <a:ext cx="444773" cy="404175"/>
            </a:xfrm>
            <a:custGeom>
              <a:avLst/>
              <a:gdLst>
                <a:gd name="T0" fmla="*/ 570 w 734"/>
                <a:gd name="T1" fmla="*/ 265 h 667"/>
                <a:gd name="T2" fmla="*/ 581 w 734"/>
                <a:gd name="T3" fmla="*/ 320 h 667"/>
                <a:gd name="T4" fmla="*/ 535 w 734"/>
                <a:gd name="T5" fmla="*/ 350 h 667"/>
                <a:gd name="T6" fmla="*/ 488 w 734"/>
                <a:gd name="T7" fmla="*/ 320 h 667"/>
                <a:gd name="T8" fmla="*/ 500 w 734"/>
                <a:gd name="T9" fmla="*/ 265 h 667"/>
                <a:gd name="T10" fmla="*/ 367 w 734"/>
                <a:gd name="T11" fmla="*/ 250 h 667"/>
                <a:gd name="T12" fmla="*/ 413 w 734"/>
                <a:gd name="T13" fmla="*/ 281 h 667"/>
                <a:gd name="T14" fmla="*/ 403 w 734"/>
                <a:gd name="T15" fmla="*/ 335 h 667"/>
                <a:gd name="T16" fmla="*/ 348 w 734"/>
                <a:gd name="T17" fmla="*/ 346 h 667"/>
                <a:gd name="T18" fmla="*/ 317 w 734"/>
                <a:gd name="T19" fmla="*/ 300 h 667"/>
                <a:gd name="T20" fmla="*/ 348 w 734"/>
                <a:gd name="T21" fmla="*/ 254 h 667"/>
                <a:gd name="T22" fmla="*/ 221 w 734"/>
                <a:gd name="T23" fmla="*/ 254 h 667"/>
                <a:gd name="T24" fmla="*/ 251 w 734"/>
                <a:gd name="T25" fmla="*/ 300 h 667"/>
                <a:gd name="T26" fmla="*/ 221 w 734"/>
                <a:gd name="T27" fmla="*/ 346 h 667"/>
                <a:gd name="T28" fmla="*/ 166 w 734"/>
                <a:gd name="T29" fmla="*/ 335 h 667"/>
                <a:gd name="T30" fmla="*/ 154 w 734"/>
                <a:gd name="T31" fmla="*/ 281 h 667"/>
                <a:gd name="T32" fmla="*/ 201 w 734"/>
                <a:gd name="T33" fmla="*/ 250 h 667"/>
                <a:gd name="T34" fmla="*/ 272 w 734"/>
                <a:gd name="T35" fmla="*/ 45 h 667"/>
                <a:gd name="T36" fmla="*/ 149 w 734"/>
                <a:gd name="T37" fmla="*/ 99 h 667"/>
                <a:gd name="T38" fmla="*/ 65 w 734"/>
                <a:gd name="T39" fmla="*/ 188 h 667"/>
                <a:gd name="T40" fmla="*/ 33 w 734"/>
                <a:gd name="T41" fmla="*/ 300 h 667"/>
                <a:gd name="T42" fmla="*/ 67 w 734"/>
                <a:gd name="T43" fmla="*/ 418 h 667"/>
                <a:gd name="T44" fmla="*/ 133 w 734"/>
                <a:gd name="T45" fmla="*/ 494 h 667"/>
                <a:gd name="T46" fmla="*/ 114 w 734"/>
                <a:gd name="T47" fmla="*/ 613 h 667"/>
                <a:gd name="T48" fmla="*/ 264 w 734"/>
                <a:gd name="T49" fmla="*/ 555 h 667"/>
                <a:gd name="T50" fmla="*/ 367 w 734"/>
                <a:gd name="T51" fmla="*/ 567 h 667"/>
                <a:gd name="T52" fmla="*/ 507 w 734"/>
                <a:gd name="T53" fmla="*/ 542 h 667"/>
                <a:gd name="T54" fmla="*/ 619 w 734"/>
                <a:gd name="T55" fmla="*/ 476 h 667"/>
                <a:gd name="T56" fmla="*/ 687 w 734"/>
                <a:gd name="T57" fmla="*/ 377 h 667"/>
                <a:gd name="T58" fmla="*/ 697 w 734"/>
                <a:gd name="T59" fmla="*/ 261 h 667"/>
                <a:gd name="T60" fmla="*/ 648 w 734"/>
                <a:gd name="T61" fmla="*/ 155 h 667"/>
                <a:gd name="T62" fmla="*/ 549 w 734"/>
                <a:gd name="T63" fmla="*/ 76 h 667"/>
                <a:gd name="T64" fmla="*/ 417 w 734"/>
                <a:gd name="T65" fmla="*/ 36 h 667"/>
                <a:gd name="T66" fmla="*/ 422 w 734"/>
                <a:gd name="T67" fmla="*/ 3 h 667"/>
                <a:gd name="T68" fmla="*/ 568 w 734"/>
                <a:gd name="T69" fmla="*/ 49 h 667"/>
                <a:gd name="T70" fmla="*/ 675 w 734"/>
                <a:gd name="T71" fmla="*/ 137 h 667"/>
                <a:gd name="T72" fmla="*/ 730 w 734"/>
                <a:gd name="T73" fmla="*/ 256 h 667"/>
                <a:gd name="T74" fmla="*/ 720 w 734"/>
                <a:gd name="T75" fmla="*/ 387 h 667"/>
                <a:gd name="T76" fmla="*/ 645 w 734"/>
                <a:gd name="T77" fmla="*/ 498 h 667"/>
                <a:gd name="T78" fmla="*/ 522 w 734"/>
                <a:gd name="T79" fmla="*/ 572 h 667"/>
                <a:gd name="T80" fmla="*/ 367 w 734"/>
                <a:gd name="T81" fmla="*/ 601 h 667"/>
                <a:gd name="T82" fmla="*/ 67 w 734"/>
                <a:gd name="T83" fmla="*/ 667 h 667"/>
                <a:gd name="T84" fmla="*/ 49 w 734"/>
                <a:gd name="T85" fmla="*/ 449 h 667"/>
                <a:gd name="T86" fmla="*/ 3 w 734"/>
                <a:gd name="T87" fmla="*/ 341 h 667"/>
                <a:gd name="T88" fmla="*/ 16 w 734"/>
                <a:gd name="T89" fmla="*/ 214 h 667"/>
                <a:gd name="T90" fmla="*/ 90 w 734"/>
                <a:gd name="T91" fmla="*/ 104 h 667"/>
                <a:gd name="T92" fmla="*/ 213 w 734"/>
                <a:gd name="T93" fmla="*/ 28 h 667"/>
                <a:gd name="T94" fmla="*/ 367 w 734"/>
                <a:gd name="T95" fmla="*/ 0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4" h="667">
                  <a:moveTo>
                    <a:pt x="535" y="250"/>
                  </a:moveTo>
                  <a:lnTo>
                    <a:pt x="553" y="254"/>
                  </a:lnTo>
                  <a:lnTo>
                    <a:pt x="570" y="265"/>
                  </a:lnTo>
                  <a:lnTo>
                    <a:pt x="581" y="281"/>
                  </a:lnTo>
                  <a:lnTo>
                    <a:pt x="585" y="300"/>
                  </a:lnTo>
                  <a:lnTo>
                    <a:pt x="581" y="320"/>
                  </a:lnTo>
                  <a:lnTo>
                    <a:pt x="570" y="335"/>
                  </a:lnTo>
                  <a:lnTo>
                    <a:pt x="553" y="346"/>
                  </a:lnTo>
                  <a:lnTo>
                    <a:pt x="535" y="350"/>
                  </a:lnTo>
                  <a:lnTo>
                    <a:pt x="515" y="346"/>
                  </a:lnTo>
                  <a:lnTo>
                    <a:pt x="500" y="335"/>
                  </a:lnTo>
                  <a:lnTo>
                    <a:pt x="488" y="320"/>
                  </a:lnTo>
                  <a:lnTo>
                    <a:pt x="484" y="300"/>
                  </a:lnTo>
                  <a:lnTo>
                    <a:pt x="488" y="281"/>
                  </a:lnTo>
                  <a:lnTo>
                    <a:pt x="500" y="265"/>
                  </a:lnTo>
                  <a:lnTo>
                    <a:pt x="515" y="254"/>
                  </a:lnTo>
                  <a:lnTo>
                    <a:pt x="535" y="250"/>
                  </a:lnTo>
                  <a:close/>
                  <a:moveTo>
                    <a:pt x="367" y="250"/>
                  </a:moveTo>
                  <a:lnTo>
                    <a:pt x="387" y="254"/>
                  </a:lnTo>
                  <a:lnTo>
                    <a:pt x="403" y="265"/>
                  </a:lnTo>
                  <a:lnTo>
                    <a:pt x="413" y="281"/>
                  </a:lnTo>
                  <a:lnTo>
                    <a:pt x="417" y="300"/>
                  </a:lnTo>
                  <a:lnTo>
                    <a:pt x="413" y="320"/>
                  </a:lnTo>
                  <a:lnTo>
                    <a:pt x="403" y="335"/>
                  </a:lnTo>
                  <a:lnTo>
                    <a:pt x="387" y="346"/>
                  </a:lnTo>
                  <a:lnTo>
                    <a:pt x="367" y="350"/>
                  </a:lnTo>
                  <a:lnTo>
                    <a:pt x="348" y="346"/>
                  </a:lnTo>
                  <a:lnTo>
                    <a:pt x="332" y="335"/>
                  </a:lnTo>
                  <a:lnTo>
                    <a:pt x="321" y="320"/>
                  </a:lnTo>
                  <a:lnTo>
                    <a:pt x="317" y="300"/>
                  </a:lnTo>
                  <a:lnTo>
                    <a:pt x="321" y="281"/>
                  </a:lnTo>
                  <a:lnTo>
                    <a:pt x="332" y="265"/>
                  </a:lnTo>
                  <a:lnTo>
                    <a:pt x="348" y="254"/>
                  </a:lnTo>
                  <a:lnTo>
                    <a:pt x="367" y="250"/>
                  </a:lnTo>
                  <a:close/>
                  <a:moveTo>
                    <a:pt x="201" y="250"/>
                  </a:moveTo>
                  <a:lnTo>
                    <a:pt x="221" y="254"/>
                  </a:lnTo>
                  <a:lnTo>
                    <a:pt x="236" y="265"/>
                  </a:lnTo>
                  <a:lnTo>
                    <a:pt x="247" y="281"/>
                  </a:lnTo>
                  <a:lnTo>
                    <a:pt x="251" y="300"/>
                  </a:lnTo>
                  <a:lnTo>
                    <a:pt x="247" y="320"/>
                  </a:lnTo>
                  <a:lnTo>
                    <a:pt x="236" y="335"/>
                  </a:lnTo>
                  <a:lnTo>
                    <a:pt x="221" y="346"/>
                  </a:lnTo>
                  <a:lnTo>
                    <a:pt x="201" y="350"/>
                  </a:lnTo>
                  <a:lnTo>
                    <a:pt x="181" y="346"/>
                  </a:lnTo>
                  <a:lnTo>
                    <a:pt x="166" y="335"/>
                  </a:lnTo>
                  <a:lnTo>
                    <a:pt x="154" y="320"/>
                  </a:lnTo>
                  <a:lnTo>
                    <a:pt x="150" y="300"/>
                  </a:lnTo>
                  <a:lnTo>
                    <a:pt x="154" y="281"/>
                  </a:lnTo>
                  <a:lnTo>
                    <a:pt x="166" y="265"/>
                  </a:lnTo>
                  <a:lnTo>
                    <a:pt x="181" y="254"/>
                  </a:lnTo>
                  <a:lnTo>
                    <a:pt x="201" y="250"/>
                  </a:lnTo>
                  <a:close/>
                  <a:moveTo>
                    <a:pt x="367" y="33"/>
                  </a:moveTo>
                  <a:lnTo>
                    <a:pt x="317" y="36"/>
                  </a:lnTo>
                  <a:lnTo>
                    <a:pt x="272" y="45"/>
                  </a:lnTo>
                  <a:lnTo>
                    <a:pt x="227" y="58"/>
                  </a:lnTo>
                  <a:lnTo>
                    <a:pt x="185" y="76"/>
                  </a:lnTo>
                  <a:lnTo>
                    <a:pt x="149" y="99"/>
                  </a:lnTo>
                  <a:lnTo>
                    <a:pt x="116" y="125"/>
                  </a:lnTo>
                  <a:lnTo>
                    <a:pt x="87" y="155"/>
                  </a:lnTo>
                  <a:lnTo>
                    <a:pt x="65" y="188"/>
                  </a:lnTo>
                  <a:lnTo>
                    <a:pt x="48" y="223"/>
                  </a:lnTo>
                  <a:lnTo>
                    <a:pt x="37" y="261"/>
                  </a:lnTo>
                  <a:lnTo>
                    <a:pt x="33" y="300"/>
                  </a:lnTo>
                  <a:lnTo>
                    <a:pt x="37" y="341"/>
                  </a:lnTo>
                  <a:lnTo>
                    <a:pt x="49" y="380"/>
                  </a:lnTo>
                  <a:lnTo>
                    <a:pt x="67" y="418"/>
                  </a:lnTo>
                  <a:lnTo>
                    <a:pt x="93" y="452"/>
                  </a:lnTo>
                  <a:lnTo>
                    <a:pt x="126" y="483"/>
                  </a:lnTo>
                  <a:lnTo>
                    <a:pt x="133" y="494"/>
                  </a:lnTo>
                  <a:lnTo>
                    <a:pt x="137" y="504"/>
                  </a:lnTo>
                  <a:lnTo>
                    <a:pt x="137" y="517"/>
                  </a:lnTo>
                  <a:lnTo>
                    <a:pt x="114" y="613"/>
                  </a:lnTo>
                  <a:lnTo>
                    <a:pt x="252" y="558"/>
                  </a:lnTo>
                  <a:lnTo>
                    <a:pt x="259" y="555"/>
                  </a:lnTo>
                  <a:lnTo>
                    <a:pt x="264" y="555"/>
                  </a:lnTo>
                  <a:lnTo>
                    <a:pt x="272" y="555"/>
                  </a:lnTo>
                  <a:lnTo>
                    <a:pt x="320" y="565"/>
                  </a:lnTo>
                  <a:lnTo>
                    <a:pt x="367" y="567"/>
                  </a:lnTo>
                  <a:lnTo>
                    <a:pt x="417" y="565"/>
                  </a:lnTo>
                  <a:lnTo>
                    <a:pt x="464" y="555"/>
                  </a:lnTo>
                  <a:lnTo>
                    <a:pt x="507" y="542"/>
                  </a:lnTo>
                  <a:lnTo>
                    <a:pt x="549" y="524"/>
                  </a:lnTo>
                  <a:lnTo>
                    <a:pt x="586" y="502"/>
                  </a:lnTo>
                  <a:lnTo>
                    <a:pt x="619" y="476"/>
                  </a:lnTo>
                  <a:lnTo>
                    <a:pt x="648" y="445"/>
                  </a:lnTo>
                  <a:lnTo>
                    <a:pt x="670" y="413"/>
                  </a:lnTo>
                  <a:lnTo>
                    <a:pt x="687" y="377"/>
                  </a:lnTo>
                  <a:lnTo>
                    <a:pt x="697" y="339"/>
                  </a:lnTo>
                  <a:lnTo>
                    <a:pt x="701" y="300"/>
                  </a:lnTo>
                  <a:lnTo>
                    <a:pt x="697" y="261"/>
                  </a:lnTo>
                  <a:lnTo>
                    <a:pt x="687" y="223"/>
                  </a:lnTo>
                  <a:lnTo>
                    <a:pt x="670" y="188"/>
                  </a:lnTo>
                  <a:lnTo>
                    <a:pt x="648" y="155"/>
                  </a:lnTo>
                  <a:lnTo>
                    <a:pt x="619" y="125"/>
                  </a:lnTo>
                  <a:lnTo>
                    <a:pt x="586" y="99"/>
                  </a:lnTo>
                  <a:lnTo>
                    <a:pt x="549" y="76"/>
                  </a:lnTo>
                  <a:lnTo>
                    <a:pt x="507" y="58"/>
                  </a:lnTo>
                  <a:lnTo>
                    <a:pt x="464" y="45"/>
                  </a:lnTo>
                  <a:lnTo>
                    <a:pt x="417" y="36"/>
                  </a:lnTo>
                  <a:lnTo>
                    <a:pt x="367" y="33"/>
                  </a:lnTo>
                  <a:close/>
                  <a:moveTo>
                    <a:pt x="367" y="0"/>
                  </a:moveTo>
                  <a:lnTo>
                    <a:pt x="422" y="3"/>
                  </a:lnTo>
                  <a:lnTo>
                    <a:pt x="473" y="12"/>
                  </a:lnTo>
                  <a:lnTo>
                    <a:pt x="522" y="28"/>
                  </a:lnTo>
                  <a:lnTo>
                    <a:pt x="568" y="49"/>
                  </a:lnTo>
                  <a:lnTo>
                    <a:pt x="608" y="74"/>
                  </a:lnTo>
                  <a:lnTo>
                    <a:pt x="645" y="104"/>
                  </a:lnTo>
                  <a:lnTo>
                    <a:pt x="675" y="137"/>
                  </a:lnTo>
                  <a:lnTo>
                    <a:pt x="700" y="173"/>
                  </a:lnTo>
                  <a:lnTo>
                    <a:pt x="720" y="214"/>
                  </a:lnTo>
                  <a:lnTo>
                    <a:pt x="730" y="256"/>
                  </a:lnTo>
                  <a:lnTo>
                    <a:pt x="734" y="300"/>
                  </a:lnTo>
                  <a:lnTo>
                    <a:pt x="730" y="345"/>
                  </a:lnTo>
                  <a:lnTo>
                    <a:pt x="720" y="387"/>
                  </a:lnTo>
                  <a:lnTo>
                    <a:pt x="700" y="427"/>
                  </a:lnTo>
                  <a:lnTo>
                    <a:pt x="675" y="464"/>
                  </a:lnTo>
                  <a:lnTo>
                    <a:pt x="645" y="498"/>
                  </a:lnTo>
                  <a:lnTo>
                    <a:pt x="608" y="527"/>
                  </a:lnTo>
                  <a:lnTo>
                    <a:pt x="568" y="553"/>
                  </a:lnTo>
                  <a:lnTo>
                    <a:pt x="522" y="572"/>
                  </a:lnTo>
                  <a:lnTo>
                    <a:pt x="473" y="588"/>
                  </a:lnTo>
                  <a:lnTo>
                    <a:pt x="422" y="597"/>
                  </a:lnTo>
                  <a:lnTo>
                    <a:pt x="367" y="601"/>
                  </a:lnTo>
                  <a:lnTo>
                    <a:pt x="315" y="597"/>
                  </a:lnTo>
                  <a:lnTo>
                    <a:pt x="264" y="588"/>
                  </a:lnTo>
                  <a:lnTo>
                    <a:pt x="67" y="667"/>
                  </a:lnTo>
                  <a:lnTo>
                    <a:pt x="104" y="510"/>
                  </a:lnTo>
                  <a:lnTo>
                    <a:pt x="74" y="481"/>
                  </a:lnTo>
                  <a:lnTo>
                    <a:pt x="49" y="449"/>
                  </a:lnTo>
                  <a:lnTo>
                    <a:pt x="28" y="415"/>
                  </a:lnTo>
                  <a:lnTo>
                    <a:pt x="12" y="379"/>
                  </a:lnTo>
                  <a:lnTo>
                    <a:pt x="3" y="341"/>
                  </a:lnTo>
                  <a:lnTo>
                    <a:pt x="0" y="300"/>
                  </a:lnTo>
                  <a:lnTo>
                    <a:pt x="4" y="256"/>
                  </a:lnTo>
                  <a:lnTo>
                    <a:pt x="16" y="214"/>
                  </a:lnTo>
                  <a:lnTo>
                    <a:pt x="35" y="173"/>
                  </a:lnTo>
                  <a:lnTo>
                    <a:pt x="59" y="137"/>
                  </a:lnTo>
                  <a:lnTo>
                    <a:pt x="90" y="104"/>
                  </a:lnTo>
                  <a:lnTo>
                    <a:pt x="126" y="74"/>
                  </a:lnTo>
                  <a:lnTo>
                    <a:pt x="167" y="49"/>
                  </a:lnTo>
                  <a:lnTo>
                    <a:pt x="213" y="28"/>
                  </a:lnTo>
                  <a:lnTo>
                    <a:pt x="261" y="12"/>
                  </a:lnTo>
                  <a:lnTo>
                    <a:pt x="314" y="3"/>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 name="Freeform 5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14734" y="2534834"/>
              <a:ext cx="445380" cy="40478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 name="Freeform 5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59789" y="2514533"/>
              <a:ext cx="444119" cy="445380"/>
            </a:xfrm>
            <a:custGeom>
              <a:avLst/>
              <a:gdLst>
                <a:gd name="T0" fmla="*/ 86 w 705"/>
                <a:gd name="T1" fmla="*/ 175 h 707"/>
                <a:gd name="T2" fmla="*/ 45 w 705"/>
                <a:gd name="T3" fmla="*/ 259 h 707"/>
                <a:gd name="T4" fmla="*/ 31 w 705"/>
                <a:gd name="T5" fmla="*/ 353 h 707"/>
                <a:gd name="T6" fmla="*/ 45 w 705"/>
                <a:gd name="T7" fmla="*/ 446 h 707"/>
                <a:gd name="T8" fmla="*/ 83 w 705"/>
                <a:gd name="T9" fmla="*/ 529 h 707"/>
                <a:gd name="T10" fmla="*/ 142 w 705"/>
                <a:gd name="T11" fmla="*/ 596 h 707"/>
                <a:gd name="T12" fmla="*/ 217 w 705"/>
                <a:gd name="T13" fmla="*/ 645 h 707"/>
                <a:gd name="T14" fmla="*/ 305 w 705"/>
                <a:gd name="T15" fmla="*/ 672 h 707"/>
                <a:gd name="T16" fmla="*/ 401 w 705"/>
                <a:gd name="T17" fmla="*/ 672 h 707"/>
                <a:gd name="T18" fmla="*/ 490 w 705"/>
                <a:gd name="T19" fmla="*/ 643 h 707"/>
                <a:gd name="T20" fmla="*/ 568 w 705"/>
                <a:gd name="T21" fmla="*/ 592 h 707"/>
                <a:gd name="T22" fmla="*/ 353 w 705"/>
                <a:gd name="T23" fmla="*/ 33 h 707"/>
                <a:gd name="T24" fmla="*/ 257 w 705"/>
                <a:gd name="T25" fmla="*/ 47 h 707"/>
                <a:gd name="T26" fmla="*/ 174 w 705"/>
                <a:gd name="T27" fmla="*/ 88 h 707"/>
                <a:gd name="T28" fmla="*/ 590 w 705"/>
                <a:gd name="T29" fmla="*/ 569 h 707"/>
                <a:gd name="T30" fmla="*/ 642 w 705"/>
                <a:gd name="T31" fmla="*/ 492 h 707"/>
                <a:gd name="T32" fmla="*/ 670 w 705"/>
                <a:gd name="T33" fmla="*/ 402 h 707"/>
                <a:gd name="T34" fmla="*/ 670 w 705"/>
                <a:gd name="T35" fmla="*/ 306 h 707"/>
                <a:gd name="T36" fmla="*/ 644 w 705"/>
                <a:gd name="T37" fmla="*/ 219 h 707"/>
                <a:gd name="T38" fmla="*/ 595 w 705"/>
                <a:gd name="T39" fmla="*/ 143 h 707"/>
                <a:gd name="T40" fmla="*/ 527 w 705"/>
                <a:gd name="T41" fmla="*/ 84 h 707"/>
                <a:gd name="T42" fmla="*/ 445 w 705"/>
                <a:gd name="T43" fmla="*/ 46 h 707"/>
                <a:gd name="T44" fmla="*/ 353 w 705"/>
                <a:gd name="T45" fmla="*/ 33 h 707"/>
                <a:gd name="T46" fmla="*/ 404 w 705"/>
                <a:gd name="T47" fmla="*/ 4 h 707"/>
                <a:gd name="T48" fmla="*/ 501 w 705"/>
                <a:gd name="T49" fmla="*/ 34 h 707"/>
                <a:gd name="T50" fmla="*/ 585 w 705"/>
                <a:gd name="T51" fmla="*/ 88 h 707"/>
                <a:gd name="T52" fmla="*/ 649 w 705"/>
                <a:gd name="T53" fmla="*/ 161 h 707"/>
                <a:gd name="T54" fmla="*/ 691 w 705"/>
                <a:gd name="T55" fmla="*/ 251 h 707"/>
                <a:gd name="T56" fmla="*/ 705 w 705"/>
                <a:gd name="T57" fmla="*/ 353 h 707"/>
                <a:gd name="T58" fmla="*/ 691 w 705"/>
                <a:gd name="T59" fmla="*/ 456 h 707"/>
                <a:gd name="T60" fmla="*/ 649 w 705"/>
                <a:gd name="T61" fmla="*/ 546 h 707"/>
                <a:gd name="T62" fmla="*/ 585 w 705"/>
                <a:gd name="T63" fmla="*/ 621 h 707"/>
                <a:gd name="T64" fmla="*/ 501 w 705"/>
                <a:gd name="T65" fmla="*/ 674 h 707"/>
                <a:gd name="T66" fmla="*/ 404 w 705"/>
                <a:gd name="T67" fmla="*/ 703 h 707"/>
                <a:gd name="T68" fmla="*/ 301 w 705"/>
                <a:gd name="T69" fmla="*/ 703 h 707"/>
                <a:gd name="T70" fmla="*/ 204 w 705"/>
                <a:gd name="T71" fmla="*/ 674 h 707"/>
                <a:gd name="T72" fmla="*/ 121 w 705"/>
                <a:gd name="T73" fmla="*/ 621 h 707"/>
                <a:gd name="T74" fmla="*/ 56 w 705"/>
                <a:gd name="T75" fmla="*/ 546 h 707"/>
                <a:gd name="T76" fmla="*/ 14 w 705"/>
                <a:gd name="T77" fmla="*/ 456 h 707"/>
                <a:gd name="T78" fmla="*/ 0 w 705"/>
                <a:gd name="T79" fmla="*/ 353 h 707"/>
                <a:gd name="T80" fmla="*/ 14 w 705"/>
                <a:gd name="T81" fmla="*/ 251 h 707"/>
                <a:gd name="T82" fmla="*/ 56 w 705"/>
                <a:gd name="T83" fmla="*/ 161 h 707"/>
                <a:gd name="T84" fmla="*/ 121 w 705"/>
                <a:gd name="T85" fmla="*/ 88 h 707"/>
                <a:gd name="T86" fmla="*/ 204 w 705"/>
                <a:gd name="T87" fmla="*/ 34 h 707"/>
                <a:gd name="T88" fmla="*/ 301 w 705"/>
                <a:gd name="T89"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5" h="707">
                  <a:moveTo>
                    <a:pt x="115" y="139"/>
                  </a:moveTo>
                  <a:lnTo>
                    <a:pt x="86" y="175"/>
                  </a:lnTo>
                  <a:lnTo>
                    <a:pt x="62" y="215"/>
                  </a:lnTo>
                  <a:lnTo>
                    <a:pt x="45" y="259"/>
                  </a:lnTo>
                  <a:lnTo>
                    <a:pt x="35" y="305"/>
                  </a:lnTo>
                  <a:lnTo>
                    <a:pt x="31" y="353"/>
                  </a:lnTo>
                  <a:lnTo>
                    <a:pt x="35" y="401"/>
                  </a:lnTo>
                  <a:lnTo>
                    <a:pt x="45" y="446"/>
                  </a:lnTo>
                  <a:lnTo>
                    <a:pt x="61" y="490"/>
                  </a:lnTo>
                  <a:lnTo>
                    <a:pt x="83" y="529"/>
                  </a:lnTo>
                  <a:lnTo>
                    <a:pt x="110" y="564"/>
                  </a:lnTo>
                  <a:lnTo>
                    <a:pt x="142" y="596"/>
                  </a:lnTo>
                  <a:lnTo>
                    <a:pt x="178" y="623"/>
                  </a:lnTo>
                  <a:lnTo>
                    <a:pt x="217" y="645"/>
                  </a:lnTo>
                  <a:lnTo>
                    <a:pt x="260" y="661"/>
                  </a:lnTo>
                  <a:lnTo>
                    <a:pt x="305" y="672"/>
                  </a:lnTo>
                  <a:lnTo>
                    <a:pt x="353" y="674"/>
                  </a:lnTo>
                  <a:lnTo>
                    <a:pt x="401" y="672"/>
                  </a:lnTo>
                  <a:lnTo>
                    <a:pt x="447" y="660"/>
                  </a:lnTo>
                  <a:lnTo>
                    <a:pt x="490" y="643"/>
                  </a:lnTo>
                  <a:lnTo>
                    <a:pt x="531" y="621"/>
                  </a:lnTo>
                  <a:lnTo>
                    <a:pt x="568" y="592"/>
                  </a:lnTo>
                  <a:lnTo>
                    <a:pt x="115" y="139"/>
                  </a:lnTo>
                  <a:close/>
                  <a:moveTo>
                    <a:pt x="353" y="33"/>
                  </a:moveTo>
                  <a:lnTo>
                    <a:pt x="303" y="37"/>
                  </a:lnTo>
                  <a:lnTo>
                    <a:pt x="257" y="47"/>
                  </a:lnTo>
                  <a:lnTo>
                    <a:pt x="214" y="64"/>
                  </a:lnTo>
                  <a:lnTo>
                    <a:pt x="174" y="88"/>
                  </a:lnTo>
                  <a:lnTo>
                    <a:pt x="137" y="117"/>
                  </a:lnTo>
                  <a:lnTo>
                    <a:pt x="590" y="569"/>
                  </a:lnTo>
                  <a:lnTo>
                    <a:pt x="619" y="533"/>
                  </a:lnTo>
                  <a:lnTo>
                    <a:pt x="642" y="492"/>
                  </a:lnTo>
                  <a:lnTo>
                    <a:pt x="659" y="449"/>
                  </a:lnTo>
                  <a:lnTo>
                    <a:pt x="670" y="402"/>
                  </a:lnTo>
                  <a:lnTo>
                    <a:pt x="674" y="353"/>
                  </a:lnTo>
                  <a:lnTo>
                    <a:pt x="670" y="306"/>
                  </a:lnTo>
                  <a:lnTo>
                    <a:pt x="659" y="261"/>
                  </a:lnTo>
                  <a:lnTo>
                    <a:pt x="644" y="219"/>
                  </a:lnTo>
                  <a:lnTo>
                    <a:pt x="621" y="179"/>
                  </a:lnTo>
                  <a:lnTo>
                    <a:pt x="595" y="143"/>
                  </a:lnTo>
                  <a:lnTo>
                    <a:pt x="562"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2" y="204"/>
                  </a:lnTo>
                  <a:lnTo>
                    <a:pt x="691" y="251"/>
                  </a:lnTo>
                  <a:lnTo>
                    <a:pt x="701" y="301"/>
                  </a:lnTo>
                  <a:lnTo>
                    <a:pt x="705" y="353"/>
                  </a:lnTo>
                  <a:lnTo>
                    <a:pt x="701" y="406"/>
                  </a:lnTo>
                  <a:lnTo>
                    <a:pt x="691" y="456"/>
                  </a:lnTo>
                  <a:lnTo>
                    <a:pt x="672"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1" y="621"/>
                  </a:lnTo>
                  <a:lnTo>
                    <a:pt x="86" y="585"/>
                  </a:lnTo>
                  <a:lnTo>
                    <a:pt x="56" y="546"/>
                  </a:lnTo>
                  <a:lnTo>
                    <a:pt x="32" y="503"/>
                  </a:lnTo>
                  <a:lnTo>
                    <a:pt x="14" y="456"/>
                  </a:lnTo>
                  <a:lnTo>
                    <a:pt x="4" y="406"/>
                  </a:lnTo>
                  <a:lnTo>
                    <a:pt x="0" y="353"/>
                  </a:lnTo>
                  <a:lnTo>
                    <a:pt x="4" y="301"/>
                  </a:lnTo>
                  <a:lnTo>
                    <a:pt x="14" y="251"/>
                  </a:lnTo>
                  <a:lnTo>
                    <a:pt x="32" y="204"/>
                  </a:lnTo>
                  <a:lnTo>
                    <a:pt x="56" y="161"/>
                  </a:lnTo>
                  <a:lnTo>
                    <a:pt x="86" y="122"/>
                  </a:lnTo>
                  <a:lnTo>
                    <a:pt x="121"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7" name="Freeform 5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3583" y="2514533"/>
              <a:ext cx="444119" cy="445380"/>
            </a:xfrm>
            <a:custGeom>
              <a:avLst/>
              <a:gdLst>
                <a:gd name="T0" fmla="*/ 377 w 705"/>
                <a:gd name="T1" fmla="*/ 302 h 707"/>
                <a:gd name="T2" fmla="*/ 402 w 705"/>
                <a:gd name="T3" fmla="*/ 330 h 707"/>
                <a:gd name="T4" fmla="*/ 403 w 705"/>
                <a:gd name="T5" fmla="*/ 352 h 707"/>
                <a:gd name="T6" fmla="*/ 398 w 705"/>
                <a:gd name="T7" fmla="*/ 378 h 707"/>
                <a:gd name="T8" fmla="*/ 376 w 705"/>
                <a:gd name="T9" fmla="*/ 461 h 707"/>
                <a:gd name="T10" fmla="*/ 373 w 705"/>
                <a:gd name="T11" fmla="*/ 477 h 707"/>
                <a:gd name="T12" fmla="*/ 377 w 705"/>
                <a:gd name="T13" fmla="*/ 491 h 707"/>
                <a:gd name="T14" fmla="*/ 387 w 705"/>
                <a:gd name="T15" fmla="*/ 497 h 707"/>
                <a:gd name="T16" fmla="*/ 407 w 705"/>
                <a:gd name="T17" fmla="*/ 497 h 707"/>
                <a:gd name="T18" fmla="*/ 425 w 705"/>
                <a:gd name="T19" fmla="*/ 494 h 707"/>
                <a:gd name="T20" fmla="*/ 403 w 705"/>
                <a:gd name="T21" fmla="*/ 520 h 707"/>
                <a:gd name="T22" fmla="*/ 355 w 705"/>
                <a:gd name="T23" fmla="*/ 530 h 707"/>
                <a:gd name="T24" fmla="*/ 313 w 705"/>
                <a:gd name="T25" fmla="*/ 517 h 707"/>
                <a:gd name="T26" fmla="*/ 297 w 705"/>
                <a:gd name="T27" fmla="*/ 484 h 707"/>
                <a:gd name="T28" fmla="*/ 300 w 705"/>
                <a:gd name="T29" fmla="*/ 459 h 707"/>
                <a:gd name="T30" fmla="*/ 323 w 705"/>
                <a:gd name="T31" fmla="*/ 374 h 707"/>
                <a:gd name="T32" fmla="*/ 327 w 705"/>
                <a:gd name="T33" fmla="*/ 351 h 707"/>
                <a:gd name="T34" fmla="*/ 323 w 705"/>
                <a:gd name="T35" fmla="*/ 336 h 707"/>
                <a:gd name="T36" fmla="*/ 314 w 705"/>
                <a:gd name="T37" fmla="*/ 330 h 707"/>
                <a:gd name="T38" fmla="*/ 293 w 705"/>
                <a:gd name="T39" fmla="*/ 329 h 707"/>
                <a:gd name="T40" fmla="*/ 272 w 705"/>
                <a:gd name="T41" fmla="*/ 335 h 707"/>
                <a:gd name="T42" fmla="*/ 330 w 705"/>
                <a:gd name="T43" fmla="*/ 298 h 707"/>
                <a:gd name="T44" fmla="*/ 406 w 705"/>
                <a:gd name="T45" fmla="*/ 181 h 707"/>
                <a:gd name="T46" fmla="*/ 433 w 705"/>
                <a:gd name="T47" fmla="*/ 219 h 707"/>
                <a:gd name="T48" fmla="*/ 406 w 705"/>
                <a:gd name="T49" fmla="*/ 257 h 707"/>
                <a:gd name="T50" fmla="*/ 356 w 705"/>
                <a:gd name="T51" fmla="*/ 247 h 707"/>
                <a:gd name="T52" fmla="*/ 345 w 705"/>
                <a:gd name="T53" fmla="*/ 203 h 707"/>
                <a:gd name="T54" fmla="*/ 387 w 705"/>
                <a:gd name="T55" fmla="*/ 177 h 707"/>
                <a:gd name="T56" fmla="*/ 260 w 705"/>
                <a:gd name="T57" fmla="*/ 46 h 707"/>
                <a:gd name="T58" fmla="*/ 143 w 705"/>
                <a:gd name="T59" fmla="*/ 111 h 707"/>
                <a:gd name="T60" fmla="*/ 61 w 705"/>
                <a:gd name="T61" fmla="*/ 219 h 707"/>
                <a:gd name="T62" fmla="*/ 31 w 705"/>
                <a:gd name="T63" fmla="*/ 353 h 707"/>
                <a:gd name="T64" fmla="*/ 61 w 705"/>
                <a:gd name="T65" fmla="*/ 490 h 707"/>
                <a:gd name="T66" fmla="*/ 143 w 705"/>
                <a:gd name="T67" fmla="*/ 596 h 707"/>
                <a:gd name="T68" fmla="*/ 260 w 705"/>
                <a:gd name="T69" fmla="*/ 661 h 707"/>
                <a:gd name="T70" fmla="*/ 400 w 705"/>
                <a:gd name="T71" fmla="*/ 672 h 707"/>
                <a:gd name="T72" fmla="*/ 527 w 705"/>
                <a:gd name="T73" fmla="*/ 623 h 707"/>
                <a:gd name="T74" fmla="*/ 622 w 705"/>
                <a:gd name="T75" fmla="*/ 529 h 707"/>
                <a:gd name="T76" fmla="*/ 670 w 705"/>
                <a:gd name="T77" fmla="*/ 401 h 707"/>
                <a:gd name="T78" fmla="*/ 660 w 705"/>
                <a:gd name="T79" fmla="*/ 261 h 707"/>
                <a:gd name="T80" fmla="*/ 596 w 705"/>
                <a:gd name="T81" fmla="*/ 143 h 707"/>
                <a:gd name="T82" fmla="*/ 488 w 705"/>
                <a:gd name="T83" fmla="*/ 63 h 707"/>
                <a:gd name="T84" fmla="*/ 353 w 705"/>
                <a:gd name="T85" fmla="*/ 33 h 707"/>
                <a:gd name="T86" fmla="*/ 454 w 705"/>
                <a:gd name="T87" fmla="*/ 16 h 707"/>
                <a:gd name="T88" fmla="*/ 585 w 705"/>
                <a:gd name="T89" fmla="*/ 88 h 707"/>
                <a:gd name="T90" fmla="*/ 673 w 705"/>
                <a:gd name="T91" fmla="*/ 204 h 707"/>
                <a:gd name="T92" fmla="*/ 705 w 705"/>
                <a:gd name="T93" fmla="*/ 353 h 707"/>
                <a:gd name="T94" fmla="*/ 673 w 705"/>
                <a:gd name="T95" fmla="*/ 503 h 707"/>
                <a:gd name="T96" fmla="*/ 585 w 705"/>
                <a:gd name="T97" fmla="*/ 621 h 707"/>
                <a:gd name="T98" fmla="*/ 454 w 705"/>
                <a:gd name="T99" fmla="*/ 693 h 707"/>
                <a:gd name="T100" fmla="*/ 301 w 705"/>
                <a:gd name="T101" fmla="*/ 703 h 707"/>
                <a:gd name="T102" fmla="*/ 161 w 705"/>
                <a:gd name="T103" fmla="*/ 651 h 707"/>
                <a:gd name="T104" fmla="*/ 56 w 705"/>
                <a:gd name="T105" fmla="*/ 546 h 707"/>
                <a:gd name="T106" fmla="*/ 4 w 705"/>
                <a:gd name="T107" fmla="*/ 406 h 707"/>
                <a:gd name="T108" fmla="*/ 14 w 705"/>
                <a:gd name="T109" fmla="*/ 251 h 707"/>
                <a:gd name="T110" fmla="*/ 86 w 705"/>
                <a:gd name="T111" fmla="*/ 122 h 707"/>
                <a:gd name="T112" fmla="*/ 204 w 705"/>
                <a:gd name="T113" fmla="*/ 34 h 707"/>
                <a:gd name="T114" fmla="*/ 353 w 705"/>
                <a:gd name="T11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5" h="707">
                  <a:moveTo>
                    <a:pt x="345" y="297"/>
                  </a:moveTo>
                  <a:lnTo>
                    <a:pt x="363" y="298"/>
                  </a:lnTo>
                  <a:lnTo>
                    <a:pt x="377" y="302"/>
                  </a:lnTo>
                  <a:lnTo>
                    <a:pt x="389" y="309"/>
                  </a:lnTo>
                  <a:lnTo>
                    <a:pt x="397" y="319"/>
                  </a:lnTo>
                  <a:lnTo>
                    <a:pt x="402" y="330"/>
                  </a:lnTo>
                  <a:lnTo>
                    <a:pt x="403" y="343"/>
                  </a:lnTo>
                  <a:lnTo>
                    <a:pt x="403" y="347"/>
                  </a:lnTo>
                  <a:lnTo>
                    <a:pt x="403" y="352"/>
                  </a:lnTo>
                  <a:lnTo>
                    <a:pt x="402" y="357"/>
                  </a:lnTo>
                  <a:lnTo>
                    <a:pt x="400" y="368"/>
                  </a:lnTo>
                  <a:lnTo>
                    <a:pt x="398" y="378"/>
                  </a:lnTo>
                  <a:lnTo>
                    <a:pt x="380" y="442"/>
                  </a:lnTo>
                  <a:lnTo>
                    <a:pt x="377" y="452"/>
                  </a:lnTo>
                  <a:lnTo>
                    <a:pt x="376" y="461"/>
                  </a:lnTo>
                  <a:lnTo>
                    <a:pt x="374" y="467"/>
                  </a:lnTo>
                  <a:lnTo>
                    <a:pt x="373" y="473"/>
                  </a:lnTo>
                  <a:lnTo>
                    <a:pt x="373" y="477"/>
                  </a:lnTo>
                  <a:lnTo>
                    <a:pt x="373" y="482"/>
                  </a:lnTo>
                  <a:lnTo>
                    <a:pt x="374" y="487"/>
                  </a:lnTo>
                  <a:lnTo>
                    <a:pt x="377" y="491"/>
                  </a:lnTo>
                  <a:lnTo>
                    <a:pt x="380" y="494"/>
                  </a:lnTo>
                  <a:lnTo>
                    <a:pt x="382" y="496"/>
                  </a:lnTo>
                  <a:lnTo>
                    <a:pt x="387" y="497"/>
                  </a:lnTo>
                  <a:lnTo>
                    <a:pt x="393" y="499"/>
                  </a:lnTo>
                  <a:lnTo>
                    <a:pt x="400" y="499"/>
                  </a:lnTo>
                  <a:lnTo>
                    <a:pt x="407" y="497"/>
                  </a:lnTo>
                  <a:lnTo>
                    <a:pt x="416" y="496"/>
                  </a:lnTo>
                  <a:lnTo>
                    <a:pt x="421" y="495"/>
                  </a:lnTo>
                  <a:lnTo>
                    <a:pt x="425" y="494"/>
                  </a:lnTo>
                  <a:lnTo>
                    <a:pt x="428" y="492"/>
                  </a:lnTo>
                  <a:lnTo>
                    <a:pt x="423" y="512"/>
                  </a:lnTo>
                  <a:lnTo>
                    <a:pt x="403" y="520"/>
                  </a:lnTo>
                  <a:lnTo>
                    <a:pt x="387" y="525"/>
                  </a:lnTo>
                  <a:lnTo>
                    <a:pt x="372" y="529"/>
                  </a:lnTo>
                  <a:lnTo>
                    <a:pt x="355" y="530"/>
                  </a:lnTo>
                  <a:lnTo>
                    <a:pt x="338" y="529"/>
                  </a:lnTo>
                  <a:lnTo>
                    <a:pt x="323" y="525"/>
                  </a:lnTo>
                  <a:lnTo>
                    <a:pt x="313" y="517"/>
                  </a:lnTo>
                  <a:lnTo>
                    <a:pt x="304" y="508"/>
                  </a:lnTo>
                  <a:lnTo>
                    <a:pt x="298" y="496"/>
                  </a:lnTo>
                  <a:lnTo>
                    <a:pt x="297" y="484"/>
                  </a:lnTo>
                  <a:lnTo>
                    <a:pt x="297" y="475"/>
                  </a:lnTo>
                  <a:lnTo>
                    <a:pt x="298" y="467"/>
                  </a:lnTo>
                  <a:lnTo>
                    <a:pt x="300" y="459"/>
                  </a:lnTo>
                  <a:lnTo>
                    <a:pt x="301" y="449"/>
                  </a:lnTo>
                  <a:lnTo>
                    <a:pt x="321" y="384"/>
                  </a:lnTo>
                  <a:lnTo>
                    <a:pt x="323" y="374"/>
                  </a:lnTo>
                  <a:lnTo>
                    <a:pt x="325" y="367"/>
                  </a:lnTo>
                  <a:lnTo>
                    <a:pt x="326" y="357"/>
                  </a:lnTo>
                  <a:lnTo>
                    <a:pt x="327" y="351"/>
                  </a:lnTo>
                  <a:lnTo>
                    <a:pt x="326" y="344"/>
                  </a:lnTo>
                  <a:lnTo>
                    <a:pt x="326" y="340"/>
                  </a:lnTo>
                  <a:lnTo>
                    <a:pt x="323" y="336"/>
                  </a:lnTo>
                  <a:lnTo>
                    <a:pt x="322" y="333"/>
                  </a:lnTo>
                  <a:lnTo>
                    <a:pt x="318" y="331"/>
                  </a:lnTo>
                  <a:lnTo>
                    <a:pt x="314" y="330"/>
                  </a:lnTo>
                  <a:lnTo>
                    <a:pt x="308" y="329"/>
                  </a:lnTo>
                  <a:lnTo>
                    <a:pt x="301" y="329"/>
                  </a:lnTo>
                  <a:lnTo>
                    <a:pt x="293" y="329"/>
                  </a:lnTo>
                  <a:lnTo>
                    <a:pt x="285" y="330"/>
                  </a:lnTo>
                  <a:lnTo>
                    <a:pt x="279" y="333"/>
                  </a:lnTo>
                  <a:lnTo>
                    <a:pt x="272" y="335"/>
                  </a:lnTo>
                  <a:lnTo>
                    <a:pt x="277" y="314"/>
                  </a:lnTo>
                  <a:lnTo>
                    <a:pt x="314" y="302"/>
                  </a:lnTo>
                  <a:lnTo>
                    <a:pt x="330" y="298"/>
                  </a:lnTo>
                  <a:lnTo>
                    <a:pt x="345" y="297"/>
                  </a:lnTo>
                  <a:close/>
                  <a:moveTo>
                    <a:pt x="387" y="177"/>
                  </a:moveTo>
                  <a:lnTo>
                    <a:pt x="406" y="181"/>
                  </a:lnTo>
                  <a:lnTo>
                    <a:pt x="420" y="189"/>
                  </a:lnTo>
                  <a:lnTo>
                    <a:pt x="429" y="203"/>
                  </a:lnTo>
                  <a:lnTo>
                    <a:pt x="433" y="219"/>
                  </a:lnTo>
                  <a:lnTo>
                    <a:pt x="429" y="234"/>
                  </a:lnTo>
                  <a:lnTo>
                    <a:pt x="420" y="247"/>
                  </a:lnTo>
                  <a:lnTo>
                    <a:pt x="406" y="257"/>
                  </a:lnTo>
                  <a:lnTo>
                    <a:pt x="387" y="259"/>
                  </a:lnTo>
                  <a:lnTo>
                    <a:pt x="370" y="257"/>
                  </a:lnTo>
                  <a:lnTo>
                    <a:pt x="356" y="247"/>
                  </a:lnTo>
                  <a:lnTo>
                    <a:pt x="345" y="234"/>
                  </a:lnTo>
                  <a:lnTo>
                    <a:pt x="343" y="219"/>
                  </a:lnTo>
                  <a:lnTo>
                    <a:pt x="345" y="203"/>
                  </a:lnTo>
                  <a:lnTo>
                    <a:pt x="356" y="189"/>
                  </a:lnTo>
                  <a:lnTo>
                    <a:pt x="370" y="181"/>
                  </a:lnTo>
                  <a:lnTo>
                    <a:pt x="387" y="177"/>
                  </a:lnTo>
                  <a:close/>
                  <a:moveTo>
                    <a:pt x="353" y="33"/>
                  </a:moveTo>
                  <a:lnTo>
                    <a:pt x="305" y="37"/>
                  </a:lnTo>
                  <a:lnTo>
                    <a:pt x="260" y="46"/>
                  </a:lnTo>
                  <a:lnTo>
                    <a:pt x="217" y="63"/>
                  </a:lnTo>
                  <a:lnTo>
                    <a:pt x="178" y="84"/>
                  </a:lnTo>
                  <a:lnTo>
                    <a:pt x="143" y="111"/>
                  </a:lnTo>
                  <a:lnTo>
                    <a:pt x="110" y="143"/>
                  </a:lnTo>
                  <a:lnTo>
                    <a:pt x="84" y="179"/>
                  </a:lnTo>
                  <a:lnTo>
                    <a:pt x="61" y="219"/>
                  </a:lnTo>
                  <a:lnTo>
                    <a:pt x="46" y="261"/>
                  </a:lnTo>
                  <a:lnTo>
                    <a:pt x="35" y="306"/>
                  </a:lnTo>
                  <a:lnTo>
                    <a:pt x="31" y="353"/>
                  </a:lnTo>
                  <a:lnTo>
                    <a:pt x="35" y="401"/>
                  </a:lnTo>
                  <a:lnTo>
                    <a:pt x="46" y="446"/>
                  </a:lnTo>
                  <a:lnTo>
                    <a:pt x="61" y="490"/>
                  </a:lnTo>
                  <a:lnTo>
                    <a:pt x="84" y="529"/>
                  </a:lnTo>
                  <a:lnTo>
                    <a:pt x="110" y="564"/>
                  </a:lnTo>
                  <a:lnTo>
                    <a:pt x="143" y="596"/>
                  </a:lnTo>
                  <a:lnTo>
                    <a:pt x="178" y="623"/>
                  </a:lnTo>
                  <a:lnTo>
                    <a:pt x="217" y="645"/>
                  </a:lnTo>
                  <a:lnTo>
                    <a:pt x="260" y="661"/>
                  </a:lnTo>
                  <a:lnTo>
                    <a:pt x="305" y="672"/>
                  </a:lnTo>
                  <a:lnTo>
                    <a:pt x="353" y="674"/>
                  </a:lnTo>
                  <a:lnTo>
                    <a:pt x="400" y="672"/>
                  </a:lnTo>
                  <a:lnTo>
                    <a:pt x="445" y="661"/>
                  </a:lnTo>
                  <a:lnTo>
                    <a:pt x="488" y="645"/>
                  </a:lnTo>
                  <a:lnTo>
                    <a:pt x="527" y="623"/>
                  </a:lnTo>
                  <a:lnTo>
                    <a:pt x="563"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3"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3" y="204"/>
                  </a:lnTo>
                  <a:lnTo>
                    <a:pt x="691" y="251"/>
                  </a:lnTo>
                  <a:lnTo>
                    <a:pt x="702" y="301"/>
                  </a:lnTo>
                  <a:lnTo>
                    <a:pt x="705" y="353"/>
                  </a:lnTo>
                  <a:lnTo>
                    <a:pt x="702" y="406"/>
                  </a:lnTo>
                  <a:lnTo>
                    <a:pt x="691" y="456"/>
                  </a:lnTo>
                  <a:lnTo>
                    <a:pt x="673"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2" y="621"/>
                  </a:lnTo>
                  <a:lnTo>
                    <a:pt x="86" y="585"/>
                  </a:lnTo>
                  <a:lnTo>
                    <a:pt x="56" y="546"/>
                  </a:lnTo>
                  <a:lnTo>
                    <a:pt x="33" y="503"/>
                  </a:lnTo>
                  <a:lnTo>
                    <a:pt x="14" y="456"/>
                  </a:lnTo>
                  <a:lnTo>
                    <a:pt x="4" y="406"/>
                  </a:lnTo>
                  <a:lnTo>
                    <a:pt x="0" y="353"/>
                  </a:lnTo>
                  <a:lnTo>
                    <a:pt x="4" y="301"/>
                  </a:lnTo>
                  <a:lnTo>
                    <a:pt x="14" y="251"/>
                  </a:lnTo>
                  <a:lnTo>
                    <a:pt x="33" y="204"/>
                  </a:lnTo>
                  <a:lnTo>
                    <a:pt x="56" y="161"/>
                  </a:lnTo>
                  <a:lnTo>
                    <a:pt x="86" y="122"/>
                  </a:lnTo>
                  <a:lnTo>
                    <a:pt x="122"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8" name="Freeform 5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47376" y="2514533"/>
              <a:ext cx="444750" cy="445380"/>
            </a:xfrm>
            <a:custGeom>
              <a:avLst/>
              <a:gdLst>
                <a:gd name="T0" fmla="*/ 379 w 706"/>
                <a:gd name="T1" fmla="*/ 514 h 707"/>
                <a:gd name="T2" fmla="*/ 359 w 706"/>
                <a:gd name="T3" fmla="*/ 194 h 707"/>
                <a:gd name="T4" fmla="*/ 411 w 706"/>
                <a:gd name="T5" fmla="*/ 206 h 707"/>
                <a:gd name="T6" fmla="*/ 445 w 706"/>
                <a:gd name="T7" fmla="*/ 241 h 707"/>
                <a:gd name="T8" fmla="*/ 451 w 706"/>
                <a:gd name="T9" fmla="*/ 300 h 707"/>
                <a:gd name="T10" fmla="*/ 413 w 706"/>
                <a:gd name="T11" fmla="*/ 352 h 707"/>
                <a:gd name="T12" fmla="*/ 384 w 706"/>
                <a:gd name="T13" fmla="*/ 381 h 707"/>
                <a:gd name="T14" fmla="*/ 376 w 706"/>
                <a:gd name="T15" fmla="*/ 398 h 707"/>
                <a:gd name="T16" fmla="*/ 373 w 706"/>
                <a:gd name="T17" fmla="*/ 433 h 707"/>
                <a:gd name="T18" fmla="*/ 337 w 706"/>
                <a:gd name="T19" fmla="*/ 433 h 707"/>
                <a:gd name="T20" fmla="*/ 343 w 706"/>
                <a:gd name="T21" fmla="*/ 386 h 707"/>
                <a:gd name="T22" fmla="*/ 376 w 706"/>
                <a:gd name="T23" fmla="*/ 342 h 707"/>
                <a:gd name="T24" fmla="*/ 410 w 706"/>
                <a:gd name="T25" fmla="*/ 306 h 707"/>
                <a:gd name="T26" fmla="*/ 415 w 706"/>
                <a:gd name="T27" fmla="*/ 266 h 707"/>
                <a:gd name="T28" fmla="*/ 405 w 706"/>
                <a:gd name="T29" fmla="*/ 243 h 707"/>
                <a:gd name="T30" fmla="*/ 388 w 706"/>
                <a:gd name="T31" fmla="*/ 230 h 707"/>
                <a:gd name="T32" fmla="*/ 358 w 706"/>
                <a:gd name="T33" fmla="*/ 224 h 707"/>
                <a:gd name="T34" fmla="*/ 316 w 706"/>
                <a:gd name="T35" fmla="*/ 236 h 707"/>
                <a:gd name="T36" fmla="*/ 293 w 706"/>
                <a:gd name="T37" fmla="*/ 268 h 707"/>
                <a:gd name="T38" fmla="*/ 291 w 706"/>
                <a:gd name="T39" fmla="*/ 302 h 707"/>
                <a:gd name="T40" fmla="*/ 257 w 706"/>
                <a:gd name="T41" fmla="*/ 276 h 707"/>
                <a:gd name="T42" fmla="*/ 282 w 706"/>
                <a:gd name="T43" fmla="*/ 223 h 707"/>
                <a:gd name="T44" fmla="*/ 335 w 706"/>
                <a:gd name="T45" fmla="*/ 195 h 707"/>
                <a:gd name="T46" fmla="*/ 305 w 706"/>
                <a:gd name="T47" fmla="*/ 37 h 707"/>
                <a:gd name="T48" fmla="*/ 178 w 706"/>
                <a:gd name="T49" fmla="*/ 84 h 707"/>
                <a:gd name="T50" fmla="*/ 84 w 706"/>
                <a:gd name="T51" fmla="*/ 179 h 707"/>
                <a:gd name="T52" fmla="*/ 36 w 706"/>
                <a:gd name="T53" fmla="*/ 306 h 707"/>
                <a:gd name="T54" fmla="*/ 46 w 706"/>
                <a:gd name="T55" fmla="*/ 446 h 707"/>
                <a:gd name="T56" fmla="*/ 111 w 706"/>
                <a:gd name="T57" fmla="*/ 564 h 707"/>
                <a:gd name="T58" fmla="*/ 217 w 706"/>
                <a:gd name="T59" fmla="*/ 645 h 707"/>
                <a:gd name="T60" fmla="*/ 354 w 706"/>
                <a:gd name="T61" fmla="*/ 674 h 707"/>
                <a:gd name="T62" fmla="*/ 488 w 706"/>
                <a:gd name="T63" fmla="*/ 645 h 707"/>
                <a:gd name="T64" fmla="*/ 596 w 706"/>
                <a:gd name="T65" fmla="*/ 564 h 707"/>
                <a:gd name="T66" fmla="*/ 660 w 706"/>
                <a:gd name="T67" fmla="*/ 446 h 707"/>
                <a:gd name="T68" fmla="*/ 670 w 706"/>
                <a:gd name="T69" fmla="*/ 306 h 707"/>
                <a:gd name="T70" fmla="*/ 622 w 706"/>
                <a:gd name="T71" fmla="*/ 179 h 707"/>
                <a:gd name="T72" fmla="*/ 528 w 706"/>
                <a:gd name="T73" fmla="*/ 84 h 707"/>
                <a:gd name="T74" fmla="*/ 401 w 706"/>
                <a:gd name="T75" fmla="*/ 37 h 707"/>
                <a:gd name="T76" fmla="*/ 405 w 706"/>
                <a:gd name="T77" fmla="*/ 4 h 707"/>
                <a:gd name="T78" fmla="*/ 546 w 706"/>
                <a:gd name="T79" fmla="*/ 58 h 707"/>
                <a:gd name="T80" fmla="*/ 649 w 706"/>
                <a:gd name="T81" fmla="*/ 161 h 707"/>
                <a:gd name="T82" fmla="*/ 702 w 706"/>
                <a:gd name="T83" fmla="*/ 301 h 707"/>
                <a:gd name="T84" fmla="*/ 691 w 706"/>
                <a:gd name="T85" fmla="*/ 456 h 707"/>
                <a:gd name="T86" fmla="*/ 619 w 706"/>
                <a:gd name="T87" fmla="*/ 585 h 707"/>
                <a:gd name="T88" fmla="*/ 502 w 706"/>
                <a:gd name="T89" fmla="*/ 674 h 707"/>
                <a:gd name="T90" fmla="*/ 354 w 706"/>
                <a:gd name="T91" fmla="*/ 707 h 707"/>
                <a:gd name="T92" fmla="*/ 204 w 706"/>
                <a:gd name="T93" fmla="*/ 674 h 707"/>
                <a:gd name="T94" fmla="*/ 87 w 706"/>
                <a:gd name="T95" fmla="*/ 585 h 707"/>
                <a:gd name="T96" fmla="*/ 15 w 706"/>
                <a:gd name="T97" fmla="*/ 456 h 707"/>
                <a:gd name="T98" fmla="*/ 4 w 706"/>
                <a:gd name="T99" fmla="*/ 301 h 707"/>
                <a:gd name="T100" fmla="*/ 56 w 706"/>
                <a:gd name="T101" fmla="*/ 161 h 707"/>
                <a:gd name="T102" fmla="*/ 161 w 706"/>
                <a:gd name="T103" fmla="*/ 58 h 707"/>
                <a:gd name="T104" fmla="*/ 301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333" y="461"/>
                  </a:moveTo>
                  <a:lnTo>
                    <a:pt x="379" y="461"/>
                  </a:lnTo>
                  <a:lnTo>
                    <a:pt x="379" y="514"/>
                  </a:lnTo>
                  <a:lnTo>
                    <a:pt x="333" y="514"/>
                  </a:lnTo>
                  <a:lnTo>
                    <a:pt x="333" y="461"/>
                  </a:lnTo>
                  <a:close/>
                  <a:moveTo>
                    <a:pt x="359" y="194"/>
                  </a:moveTo>
                  <a:lnTo>
                    <a:pt x="377" y="195"/>
                  </a:lnTo>
                  <a:lnTo>
                    <a:pt x="396" y="199"/>
                  </a:lnTo>
                  <a:lnTo>
                    <a:pt x="411" y="206"/>
                  </a:lnTo>
                  <a:lnTo>
                    <a:pt x="424" y="215"/>
                  </a:lnTo>
                  <a:lnTo>
                    <a:pt x="436" y="226"/>
                  </a:lnTo>
                  <a:lnTo>
                    <a:pt x="445" y="241"/>
                  </a:lnTo>
                  <a:lnTo>
                    <a:pt x="451" y="258"/>
                  </a:lnTo>
                  <a:lnTo>
                    <a:pt x="453" y="276"/>
                  </a:lnTo>
                  <a:lnTo>
                    <a:pt x="451" y="300"/>
                  </a:lnTo>
                  <a:lnTo>
                    <a:pt x="441" y="319"/>
                  </a:lnTo>
                  <a:lnTo>
                    <a:pt x="428" y="336"/>
                  </a:lnTo>
                  <a:lnTo>
                    <a:pt x="413" y="352"/>
                  </a:lnTo>
                  <a:lnTo>
                    <a:pt x="401" y="364"/>
                  </a:lnTo>
                  <a:lnTo>
                    <a:pt x="392" y="373"/>
                  </a:lnTo>
                  <a:lnTo>
                    <a:pt x="384" y="381"/>
                  </a:lnTo>
                  <a:lnTo>
                    <a:pt x="380" y="387"/>
                  </a:lnTo>
                  <a:lnTo>
                    <a:pt x="377" y="391"/>
                  </a:lnTo>
                  <a:lnTo>
                    <a:pt x="376" y="398"/>
                  </a:lnTo>
                  <a:lnTo>
                    <a:pt x="375" y="403"/>
                  </a:lnTo>
                  <a:lnTo>
                    <a:pt x="373" y="416"/>
                  </a:lnTo>
                  <a:lnTo>
                    <a:pt x="373" y="433"/>
                  </a:lnTo>
                  <a:lnTo>
                    <a:pt x="373" y="437"/>
                  </a:lnTo>
                  <a:lnTo>
                    <a:pt x="338" y="437"/>
                  </a:lnTo>
                  <a:lnTo>
                    <a:pt x="337" y="433"/>
                  </a:lnTo>
                  <a:lnTo>
                    <a:pt x="338" y="415"/>
                  </a:lnTo>
                  <a:lnTo>
                    <a:pt x="339" y="399"/>
                  </a:lnTo>
                  <a:lnTo>
                    <a:pt x="343" y="386"/>
                  </a:lnTo>
                  <a:lnTo>
                    <a:pt x="348" y="374"/>
                  </a:lnTo>
                  <a:lnTo>
                    <a:pt x="365" y="352"/>
                  </a:lnTo>
                  <a:lnTo>
                    <a:pt x="376" y="342"/>
                  </a:lnTo>
                  <a:lnTo>
                    <a:pt x="389" y="330"/>
                  </a:lnTo>
                  <a:lnTo>
                    <a:pt x="401" y="319"/>
                  </a:lnTo>
                  <a:lnTo>
                    <a:pt x="410" y="306"/>
                  </a:lnTo>
                  <a:lnTo>
                    <a:pt x="415" y="293"/>
                  </a:lnTo>
                  <a:lnTo>
                    <a:pt x="416" y="278"/>
                  </a:lnTo>
                  <a:lnTo>
                    <a:pt x="415" y="266"/>
                  </a:lnTo>
                  <a:lnTo>
                    <a:pt x="413" y="255"/>
                  </a:lnTo>
                  <a:lnTo>
                    <a:pt x="409" y="250"/>
                  </a:lnTo>
                  <a:lnTo>
                    <a:pt x="405" y="243"/>
                  </a:lnTo>
                  <a:lnTo>
                    <a:pt x="399" y="240"/>
                  </a:lnTo>
                  <a:lnTo>
                    <a:pt x="394" y="234"/>
                  </a:lnTo>
                  <a:lnTo>
                    <a:pt x="388" y="230"/>
                  </a:lnTo>
                  <a:lnTo>
                    <a:pt x="381" y="228"/>
                  </a:lnTo>
                  <a:lnTo>
                    <a:pt x="369" y="225"/>
                  </a:lnTo>
                  <a:lnTo>
                    <a:pt x="358" y="224"/>
                  </a:lnTo>
                  <a:lnTo>
                    <a:pt x="342" y="225"/>
                  </a:lnTo>
                  <a:lnTo>
                    <a:pt x="327" y="229"/>
                  </a:lnTo>
                  <a:lnTo>
                    <a:pt x="316" y="236"/>
                  </a:lnTo>
                  <a:lnTo>
                    <a:pt x="307" y="245"/>
                  </a:lnTo>
                  <a:lnTo>
                    <a:pt x="299" y="255"/>
                  </a:lnTo>
                  <a:lnTo>
                    <a:pt x="293" y="268"/>
                  </a:lnTo>
                  <a:lnTo>
                    <a:pt x="291" y="283"/>
                  </a:lnTo>
                  <a:lnTo>
                    <a:pt x="291" y="298"/>
                  </a:lnTo>
                  <a:lnTo>
                    <a:pt x="291" y="302"/>
                  </a:lnTo>
                  <a:lnTo>
                    <a:pt x="254" y="302"/>
                  </a:lnTo>
                  <a:lnTo>
                    <a:pt x="254" y="298"/>
                  </a:lnTo>
                  <a:lnTo>
                    <a:pt x="257" y="276"/>
                  </a:lnTo>
                  <a:lnTo>
                    <a:pt x="261" y="255"/>
                  </a:lnTo>
                  <a:lnTo>
                    <a:pt x="270" y="237"/>
                  </a:lnTo>
                  <a:lnTo>
                    <a:pt x="282" y="223"/>
                  </a:lnTo>
                  <a:lnTo>
                    <a:pt x="297" y="209"/>
                  </a:lnTo>
                  <a:lnTo>
                    <a:pt x="314" y="200"/>
                  </a:lnTo>
                  <a:lnTo>
                    <a:pt x="335" y="195"/>
                  </a:lnTo>
                  <a:lnTo>
                    <a:pt x="359" y="194"/>
                  </a:lnTo>
                  <a:close/>
                  <a:moveTo>
                    <a:pt x="354" y="33"/>
                  </a:moveTo>
                  <a:lnTo>
                    <a:pt x="305" y="37"/>
                  </a:lnTo>
                  <a:lnTo>
                    <a:pt x="261" y="46"/>
                  </a:lnTo>
                  <a:lnTo>
                    <a:pt x="217" y="63"/>
                  </a:lnTo>
                  <a:lnTo>
                    <a:pt x="178" y="84"/>
                  </a:lnTo>
                  <a:lnTo>
                    <a:pt x="143" y="111"/>
                  </a:lnTo>
                  <a:lnTo>
                    <a:pt x="111" y="143"/>
                  </a:lnTo>
                  <a:lnTo>
                    <a:pt x="84" y="179"/>
                  </a:lnTo>
                  <a:lnTo>
                    <a:pt x="62" y="219"/>
                  </a:lnTo>
                  <a:lnTo>
                    <a:pt x="46" y="261"/>
                  </a:lnTo>
                  <a:lnTo>
                    <a:pt x="36" y="306"/>
                  </a:lnTo>
                  <a:lnTo>
                    <a:pt x="32" y="353"/>
                  </a:lnTo>
                  <a:lnTo>
                    <a:pt x="36" y="401"/>
                  </a:lnTo>
                  <a:lnTo>
                    <a:pt x="46" y="446"/>
                  </a:lnTo>
                  <a:lnTo>
                    <a:pt x="62" y="490"/>
                  </a:lnTo>
                  <a:lnTo>
                    <a:pt x="84" y="529"/>
                  </a:lnTo>
                  <a:lnTo>
                    <a:pt x="111" y="564"/>
                  </a:lnTo>
                  <a:lnTo>
                    <a:pt x="143" y="596"/>
                  </a:lnTo>
                  <a:lnTo>
                    <a:pt x="178" y="623"/>
                  </a:lnTo>
                  <a:lnTo>
                    <a:pt x="217" y="645"/>
                  </a:lnTo>
                  <a:lnTo>
                    <a:pt x="261" y="661"/>
                  </a:lnTo>
                  <a:lnTo>
                    <a:pt x="305" y="672"/>
                  </a:lnTo>
                  <a:lnTo>
                    <a:pt x="354" y="674"/>
                  </a:lnTo>
                  <a:lnTo>
                    <a:pt x="401" y="672"/>
                  </a:lnTo>
                  <a:lnTo>
                    <a:pt x="445" y="661"/>
                  </a:lnTo>
                  <a:lnTo>
                    <a:pt x="488" y="645"/>
                  </a:lnTo>
                  <a:lnTo>
                    <a:pt x="528" y="623"/>
                  </a:lnTo>
                  <a:lnTo>
                    <a:pt x="564"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4" y="111"/>
                  </a:lnTo>
                  <a:lnTo>
                    <a:pt x="528" y="84"/>
                  </a:lnTo>
                  <a:lnTo>
                    <a:pt x="488" y="63"/>
                  </a:lnTo>
                  <a:lnTo>
                    <a:pt x="445" y="46"/>
                  </a:lnTo>
                  <a:lnTo>
                    <a:pt x="401" y="37"/>
                  </a:lnTo>
                  <a:lnTo>
                    <a:pt x="354" y="33"/>
                  </a:lnTo>
                  <a:close/>
                  <a:moveTo>
                    <a:pt x="354" y="0"/>
                  </a:moveTo>
                  <a:lnTo>
                    <a:pt x="405" y="4"/>
                  </a:lnTo>
                  <a:lnTo>
                    <a:pt x="456" y="16"/>
                  </a:lnTo>
                  <a:lnTo>
                    <a:pt x="502" y="34"/>
                  </a:lnTo>
                  <a:lnTo>
                    <a:pt x="546" y="58"/>
                  </a:lnTo>
                  <a:lnTo>
                    <a:pt x="585" y="88"/>
                  </a:lnTo>
                  <a:lnTo>
                    <a:pt x="619" y="122"/>
                  </a:lnTo>
                  <a:lnTo>
                    <a:pt x="649" y="161"/>
                  </a:lnTo>
                  <a:lnTo>
                    <a:pt x="673" y="204"/>
                  </a:lnTo>
                  <a:lnTo>
                    <a:pt x="691" y="251"/>
                  </a:lnTo>
                  <a:lnTo>
                    <a:pt x="702" y="301"/>
                  </a:lnTo>
                  <a:lnTo>
                    <a:pt x="706" y="353"/>
                  </a:lnTo>
                  <a:lnTo>
                    <a:pt x="702" y="406"/>
                  </a:lnTo>
                  <a:lnTo>
                    <a:pt x="691" y="456"/>
                  </a:lnTo>
                  <a:lnTo>
                    <a:pt x="673" y="503"/>
                  </a:lnTo>
                  <a:lnTo>
                    <a:pt x="649" y="546"/>
                  </a:lnTo>
                  <a:lnTo>
                    <a:pt x="619" y="585"/>
                  </a:lnTo>
                  <a:lnTo>
                    <a:pt x="585" y="621"/>
                  </a:lnTo>
                  <a:lnTo>
                    <a:pt x="546" y="651"/>
                  </a:lnTo>
                  <a:lnTo>
                    <a:pt x="502" y="674"/>
                  </a:lnTo>
                  <a:lnTo>
                    <a:pt x="456" y="693"/>
                  </a:lnTo>
                  <a:lnTo>
                    <a:pt x="405" y="703"/>
                  </a:lnTo>
                  <a:lnTo>
                    <a:pt x="354" y="707"/>
                  </a:lnTo>
                  <a:lnTo>
                    <a:pt x="301" y="703"/>
                  </a:lnTo>
                  <a:lnTo>
                    <a:pt x="252" y="693"/>
                  </a:lnTo>
                  <a:lnTo>
                    <a:pt x="204" y="674"/>
                  </a:lnTo>
                  <a:lnTo>
                    <a:pt x="161" y="651"/>
                  </a:lnTo>
                  <a:lnTo>
                    <a:pt x="122" y="621"/>
                  </a:lnTo>
                  <a:lnTo>
                    <a:pt x="87" y="585"/>
                  </a:lnTo>
                  <a:lnTo>
                    <a:pt x="56" y="546"/>
                  </a:lnTo>
                  <a:lnTo>
                    <a:pt x="33" y="503"/>
                  </a:lnTo>
                  <a:lnTo>
                    <a:pt x="15" y="456"/>
                  </a:lnTo>
                  <a:lnTo>
                    <a:pt x="4" y="406"/>
                  </a:lnTo>
                  <a:lnTo>
                    <a:pt x="0" y="353"/>
                  </a:lnTo>
                  <a:lnTo>
                    <a:pt x="4" y="301"/>
                  </a:lnTo>
                  <a:lnTo>
                    <a:pt x="15" y="251"/>
                  </a:lnTo>
                  <a:lnTo>
                    <a:pt x="33" y="204"/>
                  </a:lnTo>
                  <a:lnTo>
                    <a:pt x="56" y="161"/>
                  </a:lnTo>
                  <a:lnTo>
                    <a:pt x="87" y="122"/>
                  </a:lnTo>
                  <a:lnTo>
                    <a:pt x="122" y="88"/>
                  </a:lnTo>
                  <a:lnTo>
                    <a:pt x="161" y="58"/>
                  </a:lnTo>
                  <a:lnTo>
                    <a:pt x="204" y="34"/>
                  </a:lnTo>
                  <a:lnTo>
                    <a:pt x="252" y="16"/>
                  </a:lnTo>
                  <a:lnTo>
                    <a:pt x="301" y="4"/>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9" name="Freeform 5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91801" y="2514850"/>
              <a:ext cx="444750" cy="444749"/>
            </a:xfrm>
            <a:custGeom>
              <a:avLst/>
              <a:gdLst>
                <a:gd name="T0" fmla="*/ 376 w 706"/>
                <a:gd name="T1" fmla="*/ 459 h 706"/>
                <a:gd name="T2" fmla="*/ 382 w 706"/>
                <a:gd name="T3" fmla="*/ 494 h 706"/>
                <a:gd name="T4" fmla="*/ 354 w 706"/>
                <a:gd name="T5" fmla="*/ 514 h 706"/>
                <a:gd name="T6" fmla="*/ 323 w 706"/>
                <a:gd name="T7" fmla="*/ 494 h 706"/>
                <a:gd name="T8" fmla="*/ 330 w 706"/>
                <a:gd name="T9" fmla="*/ 459 h 706"/>
                <a:gd name="T10" fmla="*/ 321 w 706"/>
                <a:gd name="T11" fmla="*/ 192 h 706"/>
                <a:gd name="T12" fmla="*/ 394 w 706"/>
                <a:gd name="T13" fmla="*/ 196 h 706"/>
                <a:gd name="T14" fmla="*/ 401 w 706"/>
                <a:gd name="T15" fmla="*/ 209 h 706"/>
                <a:gd name="T16" fmla="*/ 385 w 706"/>
                <a:gd name="T17" fmla="*/ 403 h 706"/>
                <a:gd name="T18" fmla="*/ 381 w 706"/>
                <a:gd name="T19" fmla="*/ 412 h 706"/>
                <a:gd name="T20" fmla="*/ 369 w 706"/>
                <a:gd name="T21" fmla="*/ 417 h 706"/>
                <a:gd name="T22" fmla="*/ 327 w 706"/>
                <a:gd name="T23" fmla="*/ 415 h 706"/>
                <a:gd name="T24" fmla="*/ 321 w 706"/>
                <a:gd name="T25" fmla="*/ 403 h 706"/>
                <a:gd name="T26" fmla="*/ 305 w 706"/>
                <a:gd name="T27" fmla="*/ 210 h 706"/>
                <a:gd name="T28" fmla="*/ 308 w 706"/>
                <a:gd name="T29" fmla="*/ 200 h 706"/>
                <a:gd name="T30" fmla="*/ 321 w 706"/>
                <a:gd name="T31" fmla="*/ 192 h 706"/>
                <a:gd name="T32" fmla="*/ 261 w 706"/>
                <a:gd name="T33" fmla="*/ 45 h 706"/>
                <a:gd name="T34" fmla="*/ 143 w 706"/>
                <a:gd name="T35" fmla="*/ 111 h 706"/>
                <a:gd name="T36" fmla="*/ 62 w 706"/>
                <a:gd name="T37" fmla="*/ 218 h 706"/>
                <a:gd name="T38" fmla="*/ 32 w 706"/>
                <a:gd name="T39" fmla="*/ 353 h 706"/>
                <a:gd name="T40" fmla="*/ 62 w 706"/>
                <a:gd name="T41" fmla="*/ 489 h 706"/>
                <a:gd name="T42" fmla="*/ 143 w 706"/>
                <a:gd name="T43" fmla="*/ 595 h 706"/>
                <a:gd name="T44" fmla="*/ 261 w 706"/>
                <a:gd name="T45" fmla="*/ 661 h 706"/>
                <a:gd name="T46" fmla="*/ 401 w 706"/>
                <a:gd name="T47" fmla="*/ 671 h 706"/>
                <a:gd name="T48" fmla="*/ 528 w 706"/>
                <a:gd name="T49" fmla="*/ 623 h 706"/>
                <a:gd name="T50" fmla="*/ 622 w 706"/>
                <a:gd name="T51" fmla="*/ 528 h 706"/>
                <a:gd name="T52" fmla="*/ 670 w 706"/>
                <a:gd name="T53" fmla="*/ 400 h 706"/>
                <a:gd name="T54" fmla="*/ 661 w 706"/>
                <a:gd name="T55" fmla="*/ 260 h 706"/>
                <a:gd name="T56" fmla="*/ 596 w 706"/>
                <a:gd name="T57" fmla="*/ 142 h 706"/>
                <a:gd name="T58" fmla="*/ 488 w 706"/>
                <a:gd name="T59" fmla="*/ 62 h 706"/>
                <a:gd name="T60" fmla="*/ 354 w 706"/>
                <a:gd name="T61" fmla="*/ 32 h 706"/>
                <a:gd name="T62" fmla="*/ 456 w 706"/>
                <a:gd name="T63" fmla="*/ 15 h 706"/>
                <a:gd name="T64" fmla="*/ 585 w 706"/>
                <a:gd name="T65" fmla="*/ 87 h 706"/>
                <a:gd name="T66" fmla="*/ 673 w 706"/>
                <a:gd name="T67" fmla="*/ 204 h 706"/>
                <a:gd name="T68" fmla="*/ 706 w 706"/>
                <a:gd name="T69" fmla="*/ 353 h 706"/>
                <a:gd name="T70" fmla="*/ 673 w 706"/>
                <a:gd name="T71" fmla="*/ 502 h 706"/>
                <a:gd name="T72" fmla="*/ 585 w 706"/>
                <a:gd name="T73" fmla="*/ 620 h 706"/>
                <a:gd name="T74" fmla="*/ 456 w 706"/>
                <a:gd name="T75" fmla="*/ 691 h 706"/>
                <a:gd name="T76" fmla="*/ 301 w 706"/>
                <a:gd name="T77" fmla="*/ 703 h 706"/>
                <a:gd name="T78" fmla="*/ 161 w 706"/>
                <a:gd name="T79" fmla="*/ 649 h 706"/>
                <a:gd name="T80" fmla="*/ 56 w 706"/>
                <a:gd name="T81" fmla="*/ 545 h 706"/>
                <a:gd name="T82" fmla="*/ 4 w 706"/>
                <a:gd name="T83" fmla="*/ 405 h 706"/>
                <a:gd name="T84" fmla="*/ 15 w 706"/>
                <a:gd name="T85" fmla="*/ 251 h 706"/>
                <a:gd name="T86" fmla="*/ 87 w 706"/>
                <a:gd name="T87" fmla="*/ 121 h 706"/>
                <a:gd name="T88" fmla="*/ 204 w 706"/>
                <a:gd name="T89" fmla="*/ 32 h 706"/>
                <a:gd name="T90" fmla="*/ 354 w 706"/>
                <a:gd name="T91" fmla="*/ 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6" h="706">
                  <a:moveTo>
                    <a:pt x="354" y="450"/>
                  </a:moveTo>
                  <a:lnTo>
                    <a:pt x="365" y="452"/>
                  </a:lnTo>
                  <a:lnTo>
                    <a:pt x="376" y="459"/>
                  </a:lnTo>
                  <a:lnTo>
                    <a:pt x="382" y="469"/>
                  </a:lnTo>
                  <a:lnTo>
                    <a:pt x="385" y="481"/>
                  </a:lnTo>
                  <a:lnTo>
                    <a:pt x="382" y="494"/>
                  </a:lnTo>
                  <a:lnTo>
                    <a:pt x="376" y="505"/>
                  </a:lnTo>
                  <a:lnTo>
                    <a:pt x="365" y="511"/>
                  </a:lnTo>
                  <a:lnTo>
                    <a:pt x="354" y="514"/>
                  </a:lnTo>
                  <a:lnTo>
                    <a:pt x="340" y="511"/>
                  </a:lnTo>
                  <a:lnTo>
                    <a:pt x="330" y="505"/>
                  </a:lnTo>
                  <a:lnTo>
                    <a:pt x="323" y="494"/>
                  </a:lnTo>
                  <a:lnTo>
                    <a:pt x="321" y="481"/>
                  </a:lnTo>
                  <a:lnTo>
                    <a:pt x="323" y="469"/>
                  </a:lnTo>
                  <a:lnTo>
                    <a:pt x="330" y="459"/>
                  </a:lnTo>
                  <a:lnTo>
                    <a:pt x="340" y="452"/>
                  </a:lnTo>
                  <a:lnTo>
                    <a:pt x="354" y="450"/>
                  </a:lnTo>
                  <a:close/>
                  <a:moveTo>
                    <a:pt x="321" y="192"/>
                  </a:moveTo>
                  <a:lnTo>
                    <a:pt x="385" y="192"/>
                  </a:lnTo>
                  <a:lnTo>
                    <a:pt x="390" y="193"/>
                  </a:lnTo>
                  <a:lnTo>
                    <a:pt x="394" y="196"/>
                  </a:lnTo>
                  <a:lnTo>
                    <a:pt x="398" y="200"/>
                  </a:lnTo>
                  <a:lnTo>
                    <a:pt x="401" y="204"/>
                  </a:lnTo>
                  <a:lnTo>
                    <a:pt x="401" y="209"/>
                  </a:lnTo>
                  <a:lnTo>
                    <a:pt x="401" y="210"/>
                  </a:lnTo>
                  <a:lnTo>
                    <a:pt x="401" y="210"/>
                  </a:lnTo>
                  <a:lnTo>
                    <a:pt x="385" y="403"/>
                  </a:lnTo>
                  <a:lnTo>
                    <a:pt x="385" y="403"/>
                  </a:lnTo>
                  <a:lnTo>
                    <a:pt x="384" y="407"/>
                  </a:lnTo>
                  <a:lnTo>
                    <a:pt x="381" y="412"/>
                  </a:lnTo>
                  <a:lnTo>
                    <a:pt x="378" y="415"/>
                  </a:lnTo>
                  <a:lnTo>
                    <a:pt x="375" y="417"/>
                  </a:lnTo>
                  <a:lnTo>
                    <a:pt x="369" y="417"/>
                  </a:lnTo>
                  <a:lnTo>
                    <a:pt x="337" y="417"/>
                  </a:lnTo>
                  <a:lnTo>
                    <a:pt x="333" y="417"/>
                  </a:lnTo>
                  <a:lnTo>
                    <a:pt x="327" y="415"/>
                  </a:lnTo>
                  <a:lnTo>
                    <a:pt x="325" y="412"/>
                  </a:lnTo>
                  <a:lnTo>
                    <a:pt x="322" y="407"/>
                  </a:lnTo>
                  <a:lnTo>
                    <a:pt x="321" y="403"/>
                  </a:lnTo>
                  <a:lnTo>
                    <a:pt x="321" y="403"/>
                  </a:lnTo>
                  <a:lnTo>
                    <a:pt x="305" y="210"/>
                  </a:lnTo>
                  <a:lnTo>
                    <a:pt x="305" y="210"/>
                  </a:lnTo>
                  <a:lnTo>
                    <a:pt x="305" y="209"/>
                  </a:lnTo>
                  <a:lnTo>
                    <a:pt x="305" y="204"/>
                  </a:lnTo>
                  <a:lnTo>
                    <a:pt x="308" y="200"/>
                  </a:lnTo>
                  <a:lnTo>
                    <a:pt x="312" y="196"/>
                  </a:lnTo>
                  <a:lnTo>
                    <a:pt x="316" y="193"/>
                  </a:lnTo>
                  <a:lnTo>
                    <a:pt x="321" y="192"/>
                  </a:lnTo>
                  <a:close/>
                  <a:moveTo>
                    <a:pt x="354" y="32"/>
                  </a:moveTo>
                  <a:lnTo>
                    <a:pt x="305" y="36"/>
                  </a:lnTo>
                  <a:lnTo>
                    <a:pt x="261" y="45"/>
                  </a:lnTo>
                  <a:lnTo>
                    <a:pt x="217" y="62"/>
                  </a:lnTo>
                  <a:lnTo>
                    <a:pt x="178" y="83"/>
                  </a:lnTo>
                  <a:lnTo>
                    <a:pt x="143" y="111"/>
                  </a:lnTo>
                  <a:lnTo>
                    <a:pt x="111" y="142"/>
                  </a:lnTo>
                  <a:lnTo>
                    <a:pt x="84" y="179"/>
                  </a:lnTo>
                  <a:lnTo>
                    <a:pt x="62" y="218"/>
                  </a:lnTo>
                  <a:lnTo>
                    <a:pt x="46" y="260"/>
                  </a:lnTo>
                  <a:lnTo>
                    <a:pt x="35" y="306"/>
                  </a:lnTo>
                  <a:lnTo>
                    <a:pt x="32" y="353"/>
                  </a:lnTo>
                  <a:lnTo>
                    <a:pt x="35" y="400"/>
                  </a:lnTo>
                  <a:lnTo>
                    <a:pt x="46" y="446"/>
                  </a:lnTo>
                  <a:lnTo>
                    <a:pt x="62" y="489"/>
                  </a:lnTo>
                  <a:lnTo>
                    <a:pt x="84" y="528"/>
                  </a:lnTo>
                  <a:lnTo>
                    <a:pt x="111" y="564"/>
                  </a:lnTo>
                  <a:lnTo>
                    <a:pt x="143" y="595"/>
                  </a:lnTo>
                  <a:lnTo>
                    <a:pt x="178" y="623"/>
                  </a:lnTo>
                  <a:lnTo>
                    <a:pt x="217" y="645"/>
                  </a:lnTo>
                  <a:lnTo>
                    <a:pt x="261" y="661"/>
                  </a:lnTo>
                  <a:lnTo>
                    <a:pt x="305" y="671"/>
                  </a:lnTo>
                  <a:lnTo>
                    <a:pt x="354" y="674"/>
                  </a:lnTo>
                  <a:lnTo>
                    <a:pt x="401" y="671"/>
                  </a:lnTo>
                  <a:lnTo>
                    <a:pt x="445" y="661"/>
                  </a:lnTo>
                  <a:lnTo>
                    <a:pt x="488" y="645"/>
                  </a:lnTo>
                  <a:lnTo>
                    <a:pt x="528" y="623"/>
                  </a:lnTo>
                  <a:lnTo>
                    <a:pt x="564" y="595"/>
                  </a:lnTo>
                  <a:lnTo>
                    <a:pt x="596" y="564"/>
                  </a:lnTo>
                  <a:lnTo>
                    <a:pt x="622" y="528"/>
                  </a:lnTo>
                  <a:lnTo>
                    <a:pt x="644" y="489"/>
                  </a:lnTo>
                  <a:lnTo>
                    <a:pt x="661" y="446"/>
                  </a:lnTo>
                  <a:lnTo>
                    <a:pt x="670" y="400"/>
                  </a:lnTo>
                  <a:lnTo>
                    <a:pt x="674" y="353"/>
                  </a:lnTo>
                  <a:lnTo>
                    <a:pt x="670" y="306"/>
                  </a:lnTo>
                  <a:lnTo>
                    <a:pt x="661" y="260"/>
                  </a:lnTo>
                  <a:lnTo>
                    <a:pt x="644" y="218"/>
                  </a:lnTo>
                  <a:lnTo>
                    <a:pt x="622" y="179"/>
                  </a:lnTo>
                  <a:lnTo>
                    <a:pt x="596" y="142"/>
                  </a:lnTo>
                  <a:lnTo>
                    <a:pt x="564" y="111"/>
                  </a:lnTo>
                  <a:lnTo>
                    <a:pt x="528" y="83"/>
                  </a:lnTo>
                  <a:lnTo>
                    <a:pt x="488" y="62"/>
                  </a:lnTo>
                  <a:lnTo>
                    <a:pt x="445" y="45"/>
                  </a:lnTo>
                  <a:lnTo>
                    <a:pt x="401" y="36"/>
                  </a:lnTo>
                  <a:lnTo>
                    <a:pt x="354" y="32"/>
                  </a:lnTo>
                  <a:close/>
                  <a:moveTo>
                    <a:pt x="354" y="0"/>
                  </a:moveTo>
                  <a:lnTo>
                    <a:pt x="406" y="3"/>
                  </a:lnTo>
                  <a:lnTo>
                    <a:pt x="456" y="15"/>
                  </a:lnTo>
                  <a:lnTo>
                    <a:pt x="501" y="32"/>
                  </a:lnTo>
                  <a:lnTo>
                    <a:pt x="546" y="57"/>
                  </a:lnTo>
                  <a:lnTo>
                    <a:pt x="585" y="87"/>
                  </a:lnTo>
                  <a:lnTo>
                    <a:pt x="619" y="121"/>
                  </a:lnTo>
                  <a:lnTo>
                    <a:pt x="649" y="161"/>
                  </a:lnTo>
                  <a:lnTo>
                    <a:pt x="673" y="204"/>
                  </a:lnTo>
                  <a:lnTo>
                    <a:pt x="691" y="251"/>
                  </a:lnTo>
                  <a:lnTo>
                    <a:pt x="702" y="301"/>
                  </a:lnTo>
                  <a:lnTo>
                    <a:pt x="706" y="353"/>
                  </a:lnTo>
                  <a:lnTo>
                    <a:pt x="702" y="405"/>
                  </a:lnTo>
                  <a:lnTo>
                    <a:pt x="691" y="455"/>
                  </a:lnTo>
                  <a:lnTo>
                    <a:pt x="673" y="502"/>
                  </a:lnTo>
                  <a:lnTo>
                    <a:pt x="649" y="545"/>
                  </a:lnTo>
                  <a:lnTo>
                    <a:pt x="619" y="585"/>
                  </a:lnTo>
                  <a:lnTo>
                    <a:pt x="585" y="620"/>
                  </a:lnTo>
                  <a:lnTo>
                    <a:pt x="546" y="649"/>
                  </a:lnTo>
                  <a:lnTo>
                    <a:pt x="501" y="674"/>
                  </a:lnTo>
                  <a:lnTo>
                    <a:pt x="456" y="691"/>
                  </a:lnTo>
                  <a:lnTo>
                    <a:pt x="406" y="703"/>
                  </a:lnTo>
                  <a:lnTo>
                    <a:pt x="354" y="706"/>
                  </a:lnTo>
                  <a:lnTo>
                    <a:pt x="301" y="703"/>
                  </a:lnTo>
                  <a:lnTo>
                    <a:pt x="251" y="691"/>
                  </a:lnTo>
                  <a:lnTo>
                    <a:pt x="204" y="674"/>
                  </a:lnTo>
                  <a:lnTo>
                    <a:pt x="161" y="649"/>
                  </a:lnTo>
                  <a:lnTo>
                    <a:pt x="122" y="620"/>
                  </a:lnTo>
                  <a:lnTo>
                    <a:pt x="87" y="585"/>
                  </a:lnTo>
                  <a:lnTo>
                    <a:pt x="56" y="545"/>
                  </a:lnTo>
                  <a:lnTo>
                    <a:pt x="33" y="502"/>
                  </a:lnTo>
                  <a:lnTo>
                    <a:pt x="15" y="455"/>
                  </a:lnTo>
                  <a:lnTo>
                    <a:pt x="4" y="405"/>
                  </a:lnTo>
                  <a:lnTo>
                    <a:pt x="0" y="353"/>
                  </a:lnTo>
                  <a:lnTo>
                    <a:pt x="4" y="301"/>
                  </a:lnTo>
                  <a:lnTo>
                    <a:pt x="15" y="251"/>
                  </a:lnTo>
                  <a:lnTo>
                    <a:pt x="33" y="204"/>
                  </a:lnTo>
                  <a:lnTo>
                    <a:pt x="56" y="161"/>
                  </a:lnTo>
                  <a:lnTo>
                    <a:pt x="87" y="121"/>
                  </a:lnTo>
                  <a:lnTo>
                    <a:pt x="122" y="87"/>
                  </a:lnTo>
                  <a:lnTo>
                    <a:pt x="161" y="57"/>
                  </a:lnTo>
                  <a:lnTo>
                    <a:pt x="204" y="32"/>
                  </a:lnTo>
                  <a:lnTo>
                    <a:pt x="251" y="15"/>
                  </a:lnTo>
                  <a:lnTo>
                    <a:pt x="301" y="3"/>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 name="Freeform 5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36226" y="2555167"/>
              <a:ext cx="444750" cy="364115"/>
            </a:xfrm>
            <a:custGeom>
              <a:avLst/>
              <a:gdLst>
                <a:gd name="T0" fmla="*/ 161 w 706"/>
                <a:gd name="T1" fmla="*/ 546 h 578"/>
                <a:gd name="T2" fmla="*/ 675 w 706"/>
                <a:gd name="T3" fmla="*/ 161 h 578"/>
                <a:gd name="T4" fmla="*/ 161 w 706"/>
                <a:gd name="T5" fmla="*/ 128 h 578"/>
                <a:gd name="T6" fmla="*/ 686 w 706"/>
                <a:gd name="T7" fmla="*/ 131 h 578"/>
                <a:gd name="T8" fmla="*/ 705 w 706"/>
                <a:gd name="T9" fmla="*/ 148 h 578"/>
                <a:gd name="T10" fmla="*/ 706 w 706"/>
                <a:gd name="T11" fmla="*/ 546 h 578"/>
                <a:gd name="T12" fmla="*/ 697 w 706"/>
                <a:gd name="T13" fmla="*/ 569 h 578"/>
                <a:gd name="T14" fmla="*/ 675 w 706"/>
                <a:gd name="T15" fmla="*/ 578 h 578"/>
                <a:gd name="T16" fmla="*/ 148 w 706"/>
                <a:gd name="T17" fmla="*/ 576 h 578"/>
                <a:gd name="T18" fmla="*/ 131 w 706"/>
                <a:gd name="T19" fmla="*/ 559 h 578"/>
                <a:gd name="T20" fmla="*/ 129 w 706"/>
                <a:gd name="T21" fmla="*/ 161 h 578"/>
                <a:gd name="T22" fmla="*/ 138 w 706"/>
                <a:gd name="T23" fmla="*/ 138 h 578"/>
                <a:gd name="T24" fmla="*/ 161 w 706"/>
                <a:gd name="T25" fmla="*/ 128 h 578"/>
                <a:gd name="T26" fmla="*/ 546 w 706"/>
                <a:gd name="T27" fmla="*/ 0 h 578"/>
                <a:gd name="T28" fmla="*/ 569 w 706"/>
                <a:gd name="T29" fmla="*/ 10 h 578"/>
                <a:gd name="T30" fmla="*/ 578 w 706"/>
                <a:gd name="T31" fmla="*/ 32 h 578"/>
                <a:gd name="T32" fmla="*/ 578 w 706"/>
                <a:gd name="T33" fmla="*/ 86 h 578"/>
                <a:gd name="T34" fmla="*/ 571 w 706"/>
                <a:gd name="T35" fmla="*/ 94 h 578"/>
                <a:gd name="T36" fmla="*/ 562 w 706"/>
                <a:gd name="T37" fmla="*/ 97 h 578"/>
                <a:gd name="T38" fmla="*/ 553 w 706"/>
                <a:gd name="T39" fmla="*/ 94 h 578"/>
                <a:gd name="T40" fmla="*/ 546 w 706"/>
                <a:gd name="T41" fmla="*/ 86 h 578"/>
                <a:gd name="T42" fmla="*/ 546 w 706"/>
                <a:gd name="T43" fmla="*/ 32 h 578"/>
                <a:gd name="T44" fmla="*/ 32 w 706"/>
                <a:gd name="T45" fmla="*/ 417 h 578"/>
                <a:gd name="T46" fmla="*/ 86 w 706"/>
                <a:gd name="T47" fmla="*/ 419 h 578"/>
                <a:gd name="T48" fmla="*/ 93 w 706"/>
                <a:gd name="T49" fmla="*/ 424 h 578"/>
                <a:gd name="T50" fmla="*/ 96 w 706"/>
                <a:gd name="T51" fmla="*/ 433 h 578"/>
                <a:gd name="T52" fmla="*/ 93 w 706"/>
                <a:gd name="T53" fmla="*/ 443 h 578"/>
                <a:gd name="T54" fmla="*/ 86 w 706"/>
                <a:gd name="T55" fmla="*/ 449 h 578"/>
                <a:gd name="T56" fmla="*/ 32 w 706"/>
                <a:gd name="T57" fmla="*/ 450 h 578"/>
                <a:gd name="T58" fmla="*/ 10 w 706"/>
                <a:gd name="T59" fmla="*/ 441 h 578"/>
                <a:gd name="T60" fmla="*/ 0 w 706"/>
                <a:gd name="T61" fmla="*/ 417 h 578"/>
                <a:gd name="T62" fmla="*/ 3 w 706"/>
                <a:gd name="T63" fmla="*/ 19 h 578"/>
                <a:gd name="T64" fmla="*/ 20 w 706"/>
                <a:gd name="T65" fmla="*/ 2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6" h="578">
                  <a:moveTo>
                    <a:pt x="161" y="161"/>
                  </a:moveTo>
                  <a:lnTo>
                    <a:pt x="161" y="546"/>
                  </a:lnTo>
                  <a:lnTo>
                    <a:pt x="675" y="546"/>
                  </a:lnTo>
                  <a:lnTo>
                    <a:pt x="675" y="161"/>
                  </a:lnTo>
                  <a:lnTo>
                    <a:pt x="161" y="161"/>
                  </a:lnTo>
                  <a:close/>
                  <a:moveTo>
                    <a:pt x="161" y="128"/>
                  </a:moveTo>
                  <a:lnTo>
                    <a:pt x="675" y="128"/>
                  </a:lnTo>
                  <a:lnTo>
                    <a:pt x="686" y="131"/>
                  </a:lnTo>
                  <a:lnTo>
                    <a:pt x="697" y="138"/>
                  </a:lnTo>
                  <a:lnTo>
                    <a:pt x="705" y="148"/>
                  </a:lnTo>
                  <a:lnTo>
                    <a:pt x="706" y="161"/>
                  </a:lnTo>
                  <a:lnTo>
                    <a:pt x="706" y="546"/>
                  </a:lnTo>
                  <a:lnTo>
                    <a:pt x="705" y="559"/>
                  </a:lnTo>
                  <a:lnTo>
                    <a:pt x="697" y="569"/>
                  </a:lnTo>
                  <a:lnTo>
                    <a:pt x="686" y="576"/>
                  </a:lnTo>
                  <a:lnTo>
                    <a:pt x="675" y="578"/>
                  </a:lnTo>
                  <a:lnTo>
                    <a:pt x="161" y="578"/>
                  </a:lnTo>
                  <a:lnTo>
                    <a:pt x="148" y="576"/>
                  </a:lnTo>
                  <a:lnTo>
                    <a:pt x="138" y="569"/>
                  </a:lnTo>
                  <a:lnTo>
                    <a:pt x="131" y="559"/>
                  </a:lnTo>
                  <a:lnTo>
                    <a:pt x="129" y="546"/>
                  </a:lnTo>
                  <a:lnTo>
                    <a:pt x="129" y="161"/>
                  </a:lnTo>
                  <a:lnTo>
                    <a:pt x="131" y="148"/>
                  </a:lnTo>
                  <a:lnTo>
                    <a:pt x="138" y="138"/>
                  </a:lnTo>
                  <a:lnTo>
                    <a:pt x="148" y="131"/>
                  </a:lnTo>
                  <a:lnTo>
                    <a:pt x="161" y="128"/>
                  </a:lnTo>
                  <a:close/>
                  <a:moveTo>
                    <a:pt x="32" y="0"/>
                  </a:moveTo>
                  <a:lnTo>
                    <a:pt x="546" y="0"/>
                  </a:lnTo>
                  <a:lnTo>
                    <a:pt x="558" y="2"/>
                  </a:lnTo>
                  <a:lnTo>
                    <a:pt x="569" y="10"/>
                  </a:lnTo>
                  <a:lnTo>
                    <a:pt x="575" y="19"/>
                  </a:lnTo>
                  <a:lnTo>
                    <a:pt x="578" y="32"/>
                  </a:lnTo>
                  <a:lnTo>
                    <a:pt x="578" y="81"/>
                  </a:lnTo>
                  <a:lnTo>
                    <a:pt x="578" y="86"/>
                  </a:lnTo>
                  <a:lnTo>
                    <a:pt x="575" y="90"/>
                  </a:lnTo>
                  <a:lnTo>
                    <a:pt x="571" y="94"/>
                  </a:lnTo>
                  <a:lnTo>
                    <a:pt x="567" y="95"/>
                  </a:lnTo>
                  <a:lnTo>
                    <a:pt x="562" y="97"/>
                  </a:lnTo>
                  <a:lnTo>
                    <a:pt x="557" y="95"/>
                  </a:lnTo>
                  <a:lnTo>
                    <a:pt x="553" y="94"/>
                  </a:lnTo>
                  <a:lnTo>
                    <a:pt x="549" y="90"/>
                  </a:lnTo>
                  <a:lnTo>
                    <a:pt x="546" y="86"/>
                  </a:lnTo>
                  <a:lnTo>
                    <a:pt x="546" y="81"/>
                  </a:lnTo>
                  <a:lnTo>
                    <a:pt x="546" y="32"/>
                  </a:lnTo>
                  <a:lnTo>
                    <a:pt x="32" y="32"/>
                  </a:lnTo>
                  <a:lnTo>
                    <a:pt x="32" y="417"/>
                  </a:lnTo>
                  <a:lnTo>
                    <a:pt x="80" y="417"/>
                  </a:lnTo>
                  <a:lnTo>
                    <a:pt x="86" y="419"/>
                  </a:lnTo>
                  <a:lnTo>
                    <a:pt x="89" y="421"/>
                  </a:lnTo>
                  <a:lnTo>
                    <a:pt x="93" y="424"/>
                  </a:lnTo>
                  <a:lnTo>
                    <a:pt x="96" y="429"/>
                  </a:lnTo>
                  <a:lnTo>
                    <a:pt x="96" y="433"/>
                  </a:lnTo>
                  <a:lnTo>
                    <a:pt x="96" y="438"/>
                  </a:lnTo>
                  <a:lnTo>
                    <a:pt x="93" y="443"/>
                  </a:lnTo>
                  <a:lnTo>
                    <a:pt x="89" y="446"/>
                  </a:lnTo>
                  <a:lnTo>
                    <a:pt x="86" y="449"/>
                  </a:lnTo>
                  <a:lnTo>
                    <a:pt x="80" y="450"/>
                  </a:lnTo>
                  <a:lnTo>
                    <a:pt x="32" y="450"/>
                  </a:lnTo>
                  <a:lnTo>
                    <a:pt x="20" y="447"/>
                  </a:lnTo>
                  <a:lnTo>
                    <a:pt x="10" y="441"/>
                  </a:lnTo>
                  <a:lnTo>
                    <a:pt x="3" y="430"/>
                  </a:lnTo>
                  <a:lnTo>
                    <a:pt x="0" y="417"/>
                  </a:lnTo>
                  <a:lnTo>
                    <a:pt x="0" y="32"/>
                  </a:lnTo>
                  <a:lnTo>
                    <a:pt x="3" y="19"/>
                  </a:lnTo>
                  <a:lnTo>
                    <a:pt x="10" y="10"/>
                  </a:lnTo>
                  <a:lnTo>
                    <a:pt x="20"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 name="Freeform 5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80651" y="2514850"/>
              <a:ext cx="444119" cy="444749"/>
            </a:xfrm>
            <a:custGeom>
              <a:avLst/>
              <a:gdLst>
                <a:gd name="T0" fmla="*/ 161 w 705"/>
                <a:gd name="T1" fmla="*/ 674 h 706"/>
                <a:gd name="T2" fmla="*/ 674 w 705"/>
                <a:gd name="T3" fmla="*/ 578 h 706"/>
                <a:gd name="T4" fmla="*/ 161 w 705"/>
                <a:gd name="T5" fmla="*/ 161 h 706"/>
                <a:gd name="T6" fmla="*/ 674 w 705"/>
                <a:gd name="T7" fmla="*/ 545 h 706"/>
                <a:gd name="T8" fmla="*/ 161 w 705"/>
                <a:gd name="T9" fmla="*/ 161 h 706"/>
                <a:gd name="T10" fmla="*/ 674 w 705"/>
                <a:gd name="T11" fmla="*/ 128 h 706"/>
                <a:gd name="T12" fmla="*/ 696 w 705"/>
                <a:gd name="T13" fmla="*/ 138 h 706"/>
                <a:gd name="T14" fmla="*/ 705 w 705"/>
                <a:gd name="T15" fmla="*/ 161 h 706"/>
                <a:gd name="T16" fmla="*/ 704 w 705"/>
                <a:gd name="T17" fmla="*/ 687 h 706"/>
                <a:gd name="T18" fmla="*/ 687 w 705"/>
                <a:gd name="T19" fmla="*/ 704 h 706"/>
                <a:gd name="T20" fmla="*/ 161 w 705"/>
                <a:gd name="T21" fmla="*/ 706 h 706"/>
                <a:gd name="T22" fmla="*/ 137 w 705"/>
                <a:gd name="T23" fmla="*/ 697 h 706"/>
                <a:gd name="T24" fmla="*/ 128 w 705"/>
                <a:gd name="T25" fmla="*/ 674 h 706"/>
                <a:gd name="T26" fmla="*/ 131 w 705"/>
                <a:gd name="T27" fmla="*/ 147 h 706"/>
                <a:gd name="T28" fmla="*/ 148 w 705"/>
                <a:gd name="T29" fmla="*/ 130 h 706"/>
                <a:gd name="T30" fmla="*/ 31 w 705"/>
                <a:gd name="T31" fmla="*/ 0 h 706"/>
                <a:gd name="T32" fmla="*/ 557 w 705"/>
                <a:gd name="T33" fmla="*/ 2 h 706"/>
                <a:gd name="T34" fmla="*/ 574 w 705"/>
                <a:gd name="T35" fmla="*/ 19 h 706"/>
                <a:gd name="T36" fmla="*/ 577 w 705"/>
                <a:gd name="T37" fmla="*/ 81 h 706"/>
                <a:gd name="T38" fmla="*/ 574 w 705"/>
                <a:gd name="T39" fmla="*/ 90 h 706"/>
                <a:gd name="T40" fmla="*/ 567 w 705"/>
                <a:gd name="T41" fmla="*/ 95 h 706"/>
                <a:gd name="T42" fmla="*/ 556 w 705"/>
                <a:gd name="T43" fmla="*/ 95 h 706"/>
                <a:gd name="T44" fmla="*/ 548 w 705"/>
                <a:gd name="T45" fmla="*/ 90 h 706"/>
                <a:gd name="T46" fmla="*/ 546 w 705"/>
                <a:gd name="T47" fmla="*/ 81 h 706"/>
                <a:gd name="T48" fmla="*/ 31 w 705"/>
                <a:gd name="T49" fmla="*/ 32 h 706"/>
                <a:gd name="T50" fmla="*/ 80 w 705"/>
                <a:gd name="T51" fmla="*/ 417 h 706"/>
                <a:gd name="T52" fmla="*/ 90 w 705"/>
                <a:gd name="T53" fmla="*/ 421 h 706"/>
                <a:gd name="T54" fmla="*/ 95 w 705"/>
                <a:gd name="T55" fmla="*/ 429 h 706"/>
                <a:gd name="T56" fmla="*/ 95 w 705"/>
                <a:gd name="T57" fmla="*/ 438 h 706"/>
                <a:gd name="T58" fmla="*/ 90 w 705"/>
                <a:gd name="T59" fmla="*/ 446 h 706"/>
                <a:gd name="T60" fmla="*/ 80 w 705"/>
                <a:gd name="T61" fmla="*/ 450 h 706"/>
                <a:gd name="T62" fmla="*/ 31 w 705"/>
                <a:gd name="T63" fmla="*/ 545 h 706"/>
                <a:gd name="T64" fmla="*/ 85 w 705"/>
                <a:gd name="T65" fmla="*/ 547 h 706"/>
                <a:gd name="T66" fmla="*/ 93 w 705"/>
                <a:gd name="T67" fmla="*/ 552 h 706"/>
                <a:gd name="T68" fmla="*/ 97 w 705"/>
                <a:gd name="T69" fmla="*/ 562 h 706"/>
                <a:gd name="T70" fmla="*/ 93 w 705"/>
                <a:gd name="T71" fmla="*/ 572 h 706"/>
                <a:gd name="T72" fmla="*/ 85 w 705"/>
                <a:gd name="T73" fmla="*/ 577 h 706"/>
                <a:gd name="T74" fmla="*/ 31 w 705"/>
                <a:gd name="T75" fmla="*/ 578 h 706"/>
                <a:gd name="T76" fmla="*/ 9 w 705"/>
                <a:gd name="T77" fmla="*/ 569 h 706"/>
                <a:gd name="T78" fmla="*/ 0 w 705"/>
                <a:gd name="T79" fmla="*/ 545 h 706"/>
                <a:gd name="T80" fmla="*/ 2 w 705"/>
                <a:gd name="T81" fmla="*/ 19 h 706"/>
                <a:gd name="T82" fmla="*/ 19 w 705"/>
                <a:gd name="T83" fmla="*/ 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5" h="706">
                  <a:moveTo>
                    <a:pt x="161" y="578"/>
                  </a:moveTo>
                  <a:lnTo>
                    <a:pt x="161" y="674"/>
                  </a:lnTo>
                  <a:lnTo>
                    <a:pt x="674" y="674"/>
                  </a:lnTo>
                  <a:lnTo>
                    <a:pt x="674" y="578"/>
                  </a:lnTo>
                  <a:lnTo>
                    <a:pt x="161" y="578"/>
                  </a:lnTo>
                  <a:close/>
                  <a:moveTo>
                    <a:pt x="161" y="161"/>
                  </a:moveTo>
                  <a:lnTo>
                    <a:pt x="161" y="545"/>
                  </a:lnTo>
                  <a:lnTo>
                    <a:pt x="674" y="545"/>
                  </a:lnTo>
                  <a:lnTo>
                    <a:pt x="674" y="161"/>
                  </a:lnTo>
                  <a:lnTo>
                    <a:pt x="161" y="161"/>
                  </a:lnTo>
                  <a:close/>
                  <a:moveTo>
                    <a:pt x="161" y="128"/>
                  </a:moveTo>
                  <a:lnTo>
                    <a:pt x="674" y="128"/>
                  </a:lnTo>
                  <a:lnTo>
                    <a:pt x="687" y="130"/>
                  </a:lnTo>
                  <a:lnTo>
                    <a:pt x="696" y="138"/>
                  </a:lnTo>
                  <a:lnTo>
                    <a:pt x="704" y="147"/>
                  </a:lnTo>
                  <a:lnTo>
                    <a:pt x="705" y="161"/>
                  </a:lnTo>
                  <a:lnTo>
                    <a:pt x="705" y="674"/>
                  </a:lnTo>
                  <a:lnTo>
                    <a:pt x="704" y="687"/>
                  </a:lnTo>
                  <a:lnTo>
                    <a:pt x="696" y="697"/>
                  </a:lnTo>
                  <a:lnTo>
                    <a:pt x="687" y="704"/>
                  </a:lnTo>
                  <a:lnTo>
                    <a:pt x="674" y="706"/>
                  </a:lnTo>
                  <a:lnTo>
                    <a:pt x="161" y="706"/>
                  </a:lnTo>
                  <a:lnTo>
                    <a:pt x="148" y="704"/>
                  </a:lnTo>
                  <a:lnTo>
                    <a:pt x="137" y="697"/>
                  </a:lnTo>
                  <a:lnTo>
                    <a:pt x="131" y="687"/>
                  </a:lnTo>
                  <a:lnTo>
                    <a:pt x="128" y="674"/>
                  </a:lnTo>
                  <a:lnTo>
                    <a:pt x="128" y="161"/>
                  </a:lnTo>
                  <a:lnTo>
                    <a:pt x="131" y="147"/>
                  </a:lnTo>
                  <a:lnTo>
                    <a:pt x="137" y="138"/>
                  </a:lnTo>
                  <a:lnTo>
                    <a:pt x="148" y="130"/>
                  </a:lnTo>
                  <a:lnTo>
                    <a:pt x="161" y="128"/>
                  </a:lnTo>
                  <a:close/>
                  <a:moveTo>
                    <a:pt x="31" y="0"/>
                  </a:moveTo>
                  <a:lnTo>
                    <a:pt x="546" y="0"/>
                  </a:lnTo>
                  <a:lnTo>
                    <a:pt x="557" y="2"/>
                  </a:lnTo>
                  <a:lnTo>
                    <a:pt x="568" y="10"/>
                  </a:lnTo>
                  <a:lnTo>
                    <a:pt x="574" y="19"/>
                  </a:lnTo>
                  <a:lnTo>
                    <a:pt x="577" y="32"/>
                  </a:lnTo>
                  <a:lnTo>
                    <a:pt x="577" y="81"/>
                  </a:lnTo>
                  <a:lnTo>
                    <a:pt x="577" y="86"/>
                  </a:lnTo>
                  <a:lnTo>
                    <a:pt x="574" y="90"/>
                  </a:lnTo>
                  <a:lnTo>
                    <a:pt x="570" y="94"/>
                  </a:lnTo>
                  <a:lnTo>
                    <a:pt x="567" y="95"/>
                  </a:lnTo>
                  <a:lnTo>
                    <a:pt x="561" y="96"/>
                  </a:lnTo>
                  <a:lnTo>
                    <a:pt x="556" y="95"/>
                  </a:lnTo>
                  <a:lnTo>
                    <a:pt x="552" y="94"/>
                  </a:lnTo>
                  <a:lnTo>
                    <a:pt x="548" y="90"/>
                  </a:lnTo>
                  <a:lnTo>
                    <a:pt x="546" y="86"/>
                  </a:lnTo>
                  <a:lnTo>
                    <a:pt x="546" y="81"/>
                  </a:lnTo>
                  <a:lnTo>
                    <a:pt x="546" y="32"/>
                  </a:lnTo>
                  <a:lnTo>
                    <a:pt x="31" y="32"/>
                  </a:lnTo>
                  <a:lnTo>
                    <a:pt x="31" y="417"/>
                  </a:lnTo>
                  <a:lnTo>
                    <a:pt x="80" y="417"/>
                  </a:lnTo>
                  <a:lnTo>
                    <a:pt x="85" y="418"/>
                  </a:lnTo>
                  <a:lnTo>
                    <a:pt x="90" y="421"/>
                  </a:lnTo>
                  <a:lnTo>
                    <a:pt x="93" y="424"/>
                  </a:lnTo>
                  <a:lnTo>
                    <a:pt x="95" y="429"/>
                  </a:lnTo>
                  <a:lnTo>
                    <a:pt x="97" y="433"/>
                  </a:lnTo>
                  <a:lnTo>
                    <a:pt x="95" y="438"/>
                  </a:lnTo>
                  <a:lnTo>
                    <a:pt x="93" y="443"/>
                  </a:lnTo>
                  <a:lnTo>
                    <a:pt x="90" y="446"/>
                  </a:lnTo>
                  <a:lnTo>
                    <a:pt x="85" y="449"/>
                  </a:lnTo>
                  <a:lnTo>
                    <a:pt x="80" y="450"/>
                  </a:lnTo>
                  <a:lnTo>
                    <a:pt x="31" y="450"/>
                  </a:lnTo>
                  <a:lnTo>
                    <a:pt x="31" y="545"/>
                  </a:lnTo>
                  <a:lnTo>
                    <a:pt x="80" y="545"/>
                  </a:lnTo>
                  <a:lnTo>
                    <a:pt x="85" y="547"/>
                  </a:lnTo>
                  <a:lnTo>
                    <a:pt x="90" y="549"/>
                  </a:lnTo>
                  <a:lnTo>
                    <a:pt x="93" y="552"/>
                  </a:lnTo>
                  <a:lnTo>
                    <a:pt x="95" y="557"/>
                  </a:lnTo>
                  <a:lnTo>
                    <a:pt x="97" y="562"/>
                  </a:lnTo>
                  <a:lnTo>
                    <a:pt x="95" y="566"/>
                  </a:lnTo>
                  <a:lnTo>
                    <a:pt x="93" y="572"/>
                  </a:lnTo>
                  <a:lnTo>
                    <a:pt x="90" y="574"/>
                  </a:lnTo>
                  <a:lnTo>
                    <a:pt x="85" y="577"/>
                  </a:lnTo>
                  <a:lnTo>
                    <a:pt x="80" y="578"/>
                  </a:lnTo>
                  <a:lnTo>
                    <a:pt x="31" y="578"/>
                  </a:lnTo>
                  <a:lnTo>
                    <a:pt x="19" y="576"/>
                  </a:lnTo>
                  <a:lnTo>
                    <a:pt x="9" y="569"/>
                  </a:lnTo>
                  <a:lnTo>
                    <a:pt x="2" y="559"/>
                  </a:lnTo>
                  <a:lnTo>
                    <a:pt x="0" y="545"/>
                  </a:lnTo>
                  <a:lnTo>
                    <a:pt x="0" y="32"/>
                  </a:lnTo>
                  <a:lnTo>
                    <a:pt x="2" y="19"/>
                  </a:lnTo>
                  <a:lnTo>
                    <a:pt x="9" y="10"/>
                  </a:lnTo>
                  <a:lnTo>
                    <a:pt x="19" y="2"/>
                  </a:lnTo>
                  <a:lnTo>
                    <a:pt x="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 name="Freeform 5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24444" y="2554852"/>
              <a:ext cx="444750" cy="364745"/>
            </a:xfrm>
            <a:custGeom>
              <a:avLst/>
              <a:gdLst>
                <a:gd name="T0" fmla="*/ 31 w 706"/>
                <a:gd name="T1" fmla="*/ 546 h 579"/>
                <a:gd name="T2" fmla="*/ 674 w 706"/>
                <a:gd name="T3" fmla="*/ 161 h 579"/>
                <a:gd name="T4" fmla="*/ 31 w 706"/>
                <a:gd name="T5" fmla="*/ 129 h 579"/>
                <a:gd name="T6" fmla="*/ 686 w 706"/>
                <a:gd name="T7" fmla="*/ 131 h 579"/>
                <a:gd name="T8" fmla="*/ 703 w 706"/>
                <a:gd name="T9" fmla="*/ 148 h 579"/>
                <a:gd name="T10" fmla="*/ 706 w 706"/>
                <a:gd name="T11" fmla="*/ 546 h 579"/>
                <a:gd name="T12" fmla="*/ 696 w 706"/>
                <a:gd name="T13" fmla="*/ 569 h 579"/>
                <a:gd name="T14" fmla="*/ 674 w 706"/>
                <a:gd name="T15" fmla="*/ 579 h 579"/>
                <a:gd name="T16" fmla="*/ 20 w 706"/>
                <a:gd name="T17" fmla="*/ 576 h 579"/>
                <a:gd name="T18" fmla="*/ 3 w 706"/>
                <a:gd name="T19" fmla="*/ 559 h 579"/>
                <a:gd name="T20" fmla="*/ 0 w 706"/>
                <a:gd name="T21" fmla="*/ 161 h 579"/>
                <a:gd name="T22" fmla="*/ 9 w 706"/>
                <a:gd name="T23" fmla="*/ 138 h 579"/>
                <a:gd name="T24" fmla="*/ 31 w 706"/>
                <a:gd name="T25" fmla="*/ 129 h 579"/>
                <a:gd name="T26" fmla="*/ 626 w 706"/>
                <a:gd name="T27" fmla="*/ 65 h 579"/>
                <a:gd name="T28" fmla="*/ 635 w 706"/>
                <a:gd name="T29" fmla="*/ 69 h 579"/>
                <a:gd name="T30" fmla="*/ 641 w 706"/>
                <a:gd name="T31" fmla="*/ 76 h 579"/>
                <a:gd name="T32" fmla="*/ 641 w 706"/>
                <a:gd name="T33" fmla="*/ 86 h 579"/>
                <a:gd name="T34" fmla="*/ 635 w 706"/>
                <a:gd name="T35" fmla="*/ 93 h 579"/>
                <a:gd name="T36" fmla="*/ 626 w 706"/>
                <a:gd name="T37" fmla="*/ 97 h 579"/>
                <a:gd name="T38" fmla="*/ 75 w 706"/>
                <a:gd name="T39" fmla="*/ 96 h 579"/>
                <a:gd name="T40" fmla="*/ 67 w 706"/>
                <a:gd name="T41" fmla="*/ 91 h 579"/>
                <a:gd name="T42" fmla="*/ 64 w 706"/>
                <a:gd name="T43" fmla="*/ 80 h 579"/>
                <a:gd name="T44" fmla="*/ 67 w 706"/>
                <a:gd name="T45" fmla="*/ 71 h 579"/>
                <a:gd name="T46" fmla="*/ 75 w 706"/>
                <a:gd name="T47" fmla="*/ 66 h 579"/>
                <a:gd name="T48" fmla="*/ 144 w 706"/>
                <a:gd name="T49" fmla="*/ 0 h 579"/>
                <a:gd name="T50" fmla="*/ 567 w 706"/>
                <a:gd name="T51" fmla="*/ 2 h 579"/>
                <a:gd name="T52" fmla="*/ 575 w 706"/>
                <a:gd name="T53" fmla="*/ 7 h 579"/>
                <a:gd name="T54" fmla="*/ 577 w 706"/>
                <a:gd name="T55" fmla="*/ 16 h 579"/>
                <a:gd name="T56" fmla="*/ 575 w 706"/>
                <a:gd name="T57" fmla="*/ 27 h 579"/>
                <a:gd name="T58" fmla="*/ 567 w 706"/>
                <a:gd name="T59" fmla="*/ 32 h 579"/>
                <a:gd name="T60" fmla="*/ 144 w 706"/>
                <a:gd name="T61" fmla="*/ 33 h 579"/>
                <a:gd name="T62" fmla="*/ 135 w 706"/>
                <a:gd name="T63" fmla="*/ 29 h 579"/>
                <a:gd name="T64" fmla="*/ 130 w 706"/>
                <a:gd name="T65" fmla="*/ 21 h 579"/>
                <a:gd name="T66" fmla="*/ 130 w 706"/>
                <a:gd name="T67" fmla="*/ 12 h 579"/>
                <a:gd name="T68" fmla="*/ 135 w 706"/>
                <a:gd name="T69" fmla="*/ 4 h 579"/>
                <a:gd name="T70" fmla="*/ 144 w 706"/>
                <a:gd name="T71"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9">
                  <a:moveTo>
                    <a:pt x="31" y="161"/>
                  </a:moveTo>
                  <a:lnTo>
                    <a:pt x="31" y="546"/>
                  </a:lnTo>
                  <a:lnTo>
                    <a:pt x="674" y="546"/>
                  </a:lnTo>
                  <a:lnTo>
                    <a:pt x="674" y="161"/>
                  </a:lnTo>
                  <a:lnTo>
                    <a:pt x="31" y="161"/>
                  </a:lnTo>
                  <a:close/>
                  <a:moveTo>
                    <a:pt x="31" y="129"/>
                  </a:moveTo>
                  <a:lnTo>
                    <a:pt x="674" y="129"/>
                  </a:lnTo>
                  <a:lnTo>
                    <a:pt x="686" y="131"/>
                  </a:lnTo>
                  <a:lnTo>
                    <a:pt x="696" y="138"/>
                  </a:lnTo>
                  <a:lnTo>
                    <a:pt x="703" y="148"/>
                  </a:lnTo>
                  <a:lnTo>
                    <a:pt x="706" y="161"/>
                  </a:lnTo>
                  <a:lnTo>
                    <a:pt x="706" y="546"/>
                  </a:lnTo>
                  <a:lnTo>
                    <a:pt x="703" y="559"/>
                  </a:lnTo>
                  <a:lnTo>
                    <a:pt x="696" y="569"/>
                  </a:lnTo>
                  <a:lnTo>
                    <a:pt x="686" y="576"/>
                  </a:lnTo>
                  <a:lnTo>
                    <a:pt x="674" y="579"/>
                  </a:lnTo>
                  <a:lnTo>
                    <a:pt x="31" y="579"/>
                  </a:lnTo>
                  <a:lnTo>
                    <a:pt x="20" y="576"/>
                  </a:lnTo>
                  <a:lnTo>
                    <a:pt x="9" y="569"/>
                  </a:lnTo>
                  <a:lnTo>
                    <a:pt x="3" y="559"/>
                  </a:lnTo>
                  <a:lnTo>
                    <a:pt x="0" y="546"/>
                  </a:lnTo>
                  <a:lnTo>
                    <a:pt x="0" y="161"/>
                  </a:lnTo>
                  <a:lnTo>
                    <a:pt x="3" y="148"/>
                  </a:lnTo>
                  <a:lnTo>
                    <a:pt x="9" y="138"/>
                  </a:lnTo>
                  <a:lnTo>
                    <a:pt x="20" y="131"/>
                  </a:lnTo>
                  <a:lnTo>
                    <a:pt x="31" y="129"/>
                  </a:lnTo>
                  <a:close/>
                  <a:moveTo>
                    <a:pt x="80" y="65"/>
                  </a:moveTo>
                  <a:lnTo>
                    <a:pt x="626" y="65"/>
                  </a:lnTo>
                  <a:lnTo>
                    <a:pt x="631" y="66"/>
                  </a:lnTo>
                  <a:lnTo>
                    <a:pt x="635" y="69"/>
                  </a:lnTo>
                  <a:lnTo>
                    <a:pt x="639" y="71"/>
                  </a:lnTo>
                  <a:lnTo>
                    <a:pt x="641" y="76"/>
                  </a:lnTo>
                  <a:lnTo>
                    <a:pt x="641" y="80"/>
                  </a:lnTo>
                  <a:lnTo>
                    <a:pt x="641" y="86"/>
                  </a:lnTo>
                  <a:lnTo>
                    <a:pt x="639" y="91"/>
                  </a:lnTo>
                  <a:lnTo>
                    <a:pt x="635" y="93"/>
                  </a:lnTo>
                  <a:lnTo>
                    <a:pt x="631" y="96"/>
                  </a:lnTo>
                  <a:lnTo>
                    <a:pt x="626" y="97"/>
                  </a:lnTo>
                  <a:lnTo>
                    <a:pt x="80" y="97"/>
                  </a:lnTo>
                  <a:lnTo>
                    <a:pt x="75" y="96"/>
                  </a:lnTo>
                  <a:lnTo>
                    <a:pt x="71" y="93"/>
                  </a:lnTo>
                  <a:lnTo>
                    <a:pt x="67" y="91"/>
                  </a:lnTo>
                  <a:lnTo>
                    <a:pt x="64" y="86"/>
                  </a:lnTo>
                  <a:lnTo>
                    <a:pt x="64" y="80"/>
                  </a:lnTo>
                  <a:lnTo>
                    <a:pt x="64" y="76"/>
                  </a:lnTo>
                  <a:lnTo>
                    <a:pt x="67" y="71"/>
                  </a:lnTo>
                  <a:lnTo>
                    <a:pt x="71" y="69"/>
                  </a:lnTo>
                  <a:lnTo>
                    <a:pt x="75" y="66"/>
                  </a:lnTo>
                  <a:lnTo>
                    <a:pt x="80" y="65"/>
                  </a:lnTo>
                  <a:close/>
                  <a:moveTo>
                    <a:pt x="144" y="0"/>
                  </a:moveTo>
                  <a:lnTo>
                    <a:pt x="562" y="0"/>
                  </a:lnTo>
                  <a:lnTo>
                    <a:pt x="567" y="2"/>
                  </a:lnTo>
                  <a:lnTo>
                    <a:pt x="571" y="4"/>
                  </a:lnTo>
                  <a:lnTo>
                    <a:pt x="575" y="7"/>
                  </a:lnTo>
                  <a:lnTo>
                    <a:pt x="577" y="12"/>
                  </a:lnTo>
                  <a:lnTo>
                    <a:pt x="577" y="16"/>
                  </a:lnTo>
                  <a:lnTo>
                    <a:pt x="577" y="21"/>
                  </a:lnTo>
                  <a:lnTo>
                    <a:pt x="575" y="27"/>
                  </a:lnTo>
                  <a:lnTo>
                    <a:pt x="571" y="29"/>
                  </a:lnTo>
                  <a:lnTo>
                    <a:pt x="567" y="32"/>
                  </a:lnTo>
                  <a:lnTo>
                    <a:pt x="562" y="33"/>
                  </a:lnTo>
                  <a:lnTo>
                    <a:pt x="144" y="33"/>
                  </a:lnTo>
                  <a:lnTo>
                    <a:pt x="139" y="32"/>
                  </a:lnTo>
                  <a:lnTo>
                    <a:pt x="135" y="29"/>
                  </a:lnTo>
                  <a:lnTo>
                    <a:pt x="131" y="27"/>
                  </a:lnTo>
                  <a:lnTo>
                    <a:pt x="130" y="21"/>
                  </a:lnTo>
                  <a:lnTo>
                    <a:pt x="128" y="16"/>
                  </a:lnTo>
                  <a:lnTo>
                    <a:pt x="130" y="12"/>
                  </a:lnTo>
                  <a:lnTo>
                    <a:pt x="131" y="7"/>
                  </a:lnTo>
                  <a:lnTo>
                    <a:pt x="135" y="4"/>
                  </a:lnTo>
                  <a:lnTo>
                    <a:pt x="139" y="2"/>
                  </a:lnTo>
                  <a:lnTo>
                    <a:pt x="1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 name="Freeform 5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68869" y="2514533"/>
              <a:ext cx="444750" cy="445380"/>
            </a:xfrm>
            <a:custGeom>
              <a:avLst/>
              <a:gdLst>
                <a:gd name="T0" fmla="*/ 564 w 706"/>
                <a:gd name="T1" fmla="*/ 579 h 707"/>
                <a:gd name="T2" fmla="*/ 377 w 706"/>
                <a:gd name="T3" fmla="*/ 479 h 707"/>
                <a:gd name="T4" fmla="*/ 366 w 706"/>
                <a:gd name="T5" fmla="*/ 482 h 707"/>
                <a:gd name="T6" fmla="*/ 358 w 706"/>
                <a:gd name="T7" fmla="*/ 477 h 707"/>
                <a:gd name="T8" fmla="*/ 274 w 706"/>
                <a:gd name="T9" fmla="*/ 351 h 707"/>
                <a:gd name="T10" fmla="*/ 282 w 706"/>
                <a:gd name="T11" fmla="*/ 308 h 707"/>
                <a:gd name="T12" fmla="*/ 372 w 706"/>
                <a:gd name="T13" fmla="*/ 441 h 707"/>
                <a:gd name="T14" fmla="*/ 445 w 706"/>
                <a:gd name="T15" fmla="*/ 371 h 707"/>
                <a:gd name="T16" fmla="*/ 458 w 706"/>
                <a:gd name="T17" fmla="*/ 372 h 707"/>
                <a:gd name="T18" fmla="*/ 465 w 706"/>
                <a:gd name="T19" fmla="*/ 380 h 707"/>
                <a:gd name="T20" fmla="*/ 609 w 706"/>
                <a:gd name="T21" fmla="*/ 588 h 707"/>
                <a:gd name="T22" fmla="*/ 610 w 706"/>
                <a:gd name="T23" fmla="*/ 591 h 707"/>
                <a:gd name="T24" fmla="*/ 606 w 706"/>
                <a:gd name="T25" fmla="*/ 604 h 707"/>
                <a:gd name="T26" fmla="*/ 595 w 706"/>
                <a:gd name="T27" fmla="*/ 610 h 707"/>
                <a:gd name="T28" fmla="*/ 102 w 706"/>
                <a:gd name="T29" fmla="*/ 608 h 707"/>
                <a:gd name="T30" fmla="*/ 96 w 706"/>
                <a:gd name="T31" fmla="*/ 595 h 707"/>
                <a:gd name="T32" fmla="*/ 98 w 706"/>
                <a:gd name="T33" fmla="*/ 585 h 707"/>
                <a:gd name="T34" fmla="*/ 263 w 706"/>
                <a:gd name="T35" fmla="*/ 309 h 707"/>
                <a:gd name="T36" fmla="*/ 177 w 706"/>
                <a:gd name="T37" fmla="*/ 129 h 707"/>
                <a:gd name="T38" fmla="*/ 133 w 706"/>
                <a:gd name="T39" fmla="*/ 159 h 707"/>
                <a:gd name="T40" fmla="*/ 143 w 706"/>
                <a:gd name="T41" fmla="*/ 211 h 707"/>
                <a:gd name="T42" fmla="*/ 195 w 706"/>
                <a:gd name="T43" fmla="*/ 222 h 707"/>
                <a:gd name="T44" fmla="*/ 225 w 706"/>
                <a:gd name="T45" fmla="*/ 177 h 707"/>
                <a:gd name="T46" fmla="*/ 195 w 706"/>
                <a:gd name="T47" fmla="*/ 133 h 707"/>
                <a:gd name="T48" fmla="*/ 198 w 706"/>
                <a:gd name="T49" fmla="*/ 100 h 707"/>
                <a:gd name="T50" fmla="*/ 246 w 706"/>
                <a:gd name="T51" fmla="*/ 136 h 707"/>
                <a:gd name="T52" fmla="*/ 254 w 706"/>
                <a:gd name="T53" fmla="*/ 198 h 707"/>
                <a:gd name="T54" fmla="*/ 218 w 706"/>
                <a:gd name="T55" fmla="*/ 246 h 707"/>
                <a:gd name="T56" fmla="*/ 155 w 706"/>
                <a:gd name="T57" fmla="*/ 254 h 707"/>
                <a:gd name="T58" fmla="*/ 108 w 706"/>
                <a:gd name="T59" fmla="*/ 218 h 707"/>
                <a:gd name="T60" fmla="*/ 100 w 706"/>
                <a:gd name="T61" fmla="*/ 156 h 707"/>
                <a:gd name="T62" fmla="*/ 136 w 706"/>
                <a:gd name="T63" fmla="*/ 108 h 707"/>
                <a:gd name="T64" fmla="*/ 64 w 706"/>
                <a:gd name="T65" fmla="*/ 33 h 707"/>
                <a:gd name="T66" fmla="*/ 34 w 706"/>
                <a:gd name="T67" fmla="*/ 53 h 707"/>
                <a:gd name="T68" fmla="*/ 34 w 706"/>
                <a:gd name="T69" fmla="*/ 655 h 707"/>
                <a:gd name="T70" fmla="*/ 64 w 706"/>
                <a:gd name="T71" fmla="*/ 674 h 707"/>
                <a:gd name="T72" fmla="*/ 665 w 706"/>
                <a:gd name="T73" fmla="*/ 665 h 707"/>
                <a:gd name="T74" fmla="*/ 674 w 706"/>
                <a:gd name="T75" fmla="*/ 64 h 707"/>
                <a:gd name="T76" fmla="*/ 655 w 706"/>
                <a:gd name="T77" fmla="*/ 36 h 707"/>
                <a:gd name="T78" fmla="*/ 64 w 706"/>
                <a:gd name="T79" fmla="*/ 0 h 707"/>
                <a:gd name="T80" fmla="*/ 680 w 706"/>
                <a:gd name="T81" fmla="*/ 13 h 707"/>
                <a:gd name="T82" fmla="*/ 706 w 706"/>
                <a:gd name="T83" fmla="*/ 64 h 707"/>
                <a:gd name="T84" fmla="*/ 694 w 706"/>
                <a:gd name="T85" fmla="*/ 681 h 707"/>
                <a:gd name="T86" fmla="*/ 642 w 706"/>
                <a:gd name="T87" fmla="*/ 707 h 707"/>
                <a:gd name="T88" fmla="*/ 26 w 706"/>
                <a:gd name="T89" fmla="*/ 694 h 707"/>
                <a:gd name="T90" fmla="*/ 0 w 706"/>
                <a:gd name="T91" fmla="*/ 643 h 707"/>
                <a:gd name="T92" fmla="*/ 12 w 706"/>
                <a:gd name="T93" fmla="*/ 26 h 707"/>
                <a:gd name="T94" fmla="*/ 64 w 706"/>
                <a:gd name="T9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6" h="707">
                  <a:moveTo>
                    <a:pt x="274" y="351"/>
                  </a:moveTo>
                  <a:lnTo>
                    <a:pt x="140" y="579"/>
                  </a:lnTo>
                  <a:lnTo>
                    <a:pt x="564" y="579"/>
                  </a:lnTo>
                  <a:lnTo>
                    <a:pt x="448" y="410"/>
                  </a:lnTo>
                  <a:lnTo>
                    <a:pt x="381" y="477"/>
                  </a:lnTo>
                  <a:lnTo>
                    <a:pt x="377" y="479"/>
                  </a:lnTo>
                  <a:lnTo>
                    <a:pt x="373" y="482"/>
                  </a:lnTo>
                  <a:lnTo>
                    <a:pt x="369" y="482"/>
                  </a:lnTo>
                  <a:lnTo>
                    <a:pt x="366" y="482"/>
                  </a:lnTo>
                  <a:lnTo>
                    <a:pt x="362" y="479"/>
                  </a:lnTo>
                  <a:lnTo>
                    <a:pt x="358" y="477"/>
                  </a:lnTo>
                  <a:lnTo>
                    <a:pt x="358" y="477"/>
                  </a:lnTo>
                  <a:lnTo>
                    <a:pt x="356" y="475"/>
                  </a:lnTo>
                  <a:lnTo>
                    <a:pt x="355" y="472"/>
                  </a:lnTo>
                  <a:lnTo>
                    <a:pt x="274" y="351"/>
                  </a:lnTo>
                  <a:close/>
                  <a:moveTo>
                    <a:pt x="273" y="305"/>
                  </a:moveTo>
                  <a:lnTo>
                    <a:pt x="278" y="307"/>
                  </a:lnTo>
                  <a:lnTo>
                    <a:pt x="282" y="308"/>
                  </a:lnTo>
                  <a:lnTo>
                    <a:pt x="286" y="312"/>
                  </a:lnTo>
                  <a:lnTo>
                    <a:pt x="288" y="316"/>
                  </a:lnTo>
                  <a:lnTo>
                    <a:pt x="372" y="441"/>
                  </a:lnTo>
                  <a:lnTo>
                    <a:pt x="439" y="375"/>
                  </a:lnTo>
                  <a:lnTo>
                    <a:pt x="441" y="372"/>
                  </a:lnTo>
                  <a:lnTo>
                    <a:pt x="445" y="371"/>
                  </a:lnTo>
                  <a:lnTo>
                    <a:pt x="449" y="369"/>
                  </a:lnTo>
                  <a:lnTo>
                    <a:pt x="455" y="371"/>
                  </a:lnTo>
                  <a:lnTo>
                    <a:pt x="458" y="372"/>
                  </a:lnTo>
                  <a:lnTo>
                    <a:pt x="462" y="376"/>
                  </a:lnTo>
                  <a:lnTo>
                    <a:pt x="465" y="380"/>
                  </a:lnTo>
                  <a:lnTo>
                    <a:pt x="465" y="380"/>
                  </a:lnTo>
                  <a:lnTo>
                    <a:pt x="605" y="583"/>
                  </a:lnTo>
                  <a:lnTo>
                    <a:pt x="608" y="585"/>
                  </a:lnTo>
                  <a:lnTo>
                    <a:pt x="609" y="588"/>
                  </a:lnTo>
                  <a:lnTo>
                    <a:pt x="609" y="588"/>
                  </a:lnTo>
                  <a:lnTo>
                    <a:pt x="609" y="588"/>
                  </a:lnTo>
                  <a:lnTo>
                    <a:pt x="610" y="591"/>
                  </a:lnTo>
                  <a:lnTo>
                    <a:pt x="610" y="595"/>
                  </a:lnTo>
                  <a:lnTo>
                    <a:pt x="609" y="600"/>
                  </a:lnTo>
                  <a:lnTo>
                    <a:pt x="606" y="604"/>
                  </a:lnTo>
                  <a:lnTo>
                    <a:pt x="604" y="608"/>
                  </a:lnTo>
                  <a:lnTo>
                    <a:pt x="599" y="609"/>
                  </a:lnTo>
                  <a:lnTo>
                    <a:pt x="595" y="610"/>
                  </a:lnTo>
                  <a:lnTo>
                    <a:pt x="113" y="610"/>
                  </a:lnTo>
                  <a:lnTo>
                    <a:pt x="108" y="609"/>
                  </a:lnTo>
                  <a:lnTo>
                    <a:pt x="102" y="608"/>
                  </a:lnTo>
                  <a:lnTo>
                    <a:pt x="100" y="604"/>
                  </a:lnTo>
                  <a:lnTo>
                    <a:pt x="97" y="600"/>
                  </a:lnTo>
                  <a:lnTo>
                    <a:pt x="96" y="595"/>
                  </a:lnTo>
                  <a:lnTo>
                    <a:pt x="97" y="589"/>
                  </a:lnTo>
                  <a:lnTo>
                    <a:pt x="100" y="585"/>
                  </a:lnTo>
                  <a:lnTo>
                    <a:pt x="98" y="585"/>
                  </a:lnTo>
                  <a:lnTo>
                    <a:pt x="259" y="313"/>
                  </a:lnTo>
                  <a:lnTo>
                    <a:pt x="259" y="313"/>
                  </a:lnTo>
                  <a:lnTo>
                    <a:pt x="263" y="309"/>
                  </a:lnTo>
                  <a:lnTo>
                    <a:pt x="267" y="307"/>
                  </a:lnTo>
                  <a:lnTo>
                    <a:pt x="273" y="305"/>
                  </a:lnTo>
                  <a:close/>
                  <a:moveTo>
                    <a:pt x="177" y="129"/>
                  </a:moveTo>
                  <a:lnTo>
                    <a:pt x="157" y="133"/>
                  </a:lnTo>
                  <a:lnTo>
                    <a:pt x="143" y="143"/>
                  </a:lnTo>
                  <a:lnTo>
                    <a:pt x="133" y="159"/>
                  </a:lnTo>
                  <a:lnTo>
                    <a:pt x="129" y="177"/>
                  </a:lnTo>
                  <a:lnTo>
                    <a:pt x="133" y="195"/>
                  </a:lnTo>
                  <a:lnTo>
                    <a:pt x="143" y="211"/>
                  </a:lnTo>
                  <a:lnTo>
                    <a:pt x="157" y="222"/>
                  </a:lnTo>
                  <a:lnTo>
                    <a:pt x="177" y="225"/>
                  </a:lnTo>
                  <a:lnTo>
                    <a:pt x="195" y="222"/>
                  </a:lnTo>
                  <a:lnTo>
                    <a:pt x="211" y="211"/>
                  </a:lnTo>
                  <a:lnTo>
                    <a:pt x="222" y="195"/>
                  </a:lnTo>
                  <a:lnTo>
                    <a:pt x="225" y="177"/>
                  </a:lnTo>
                  <a:lnTo>
                    <a:pt x="222" y="159"/>
                  </a:lnTo>
                  <a:lnTo>
                    <a:pt x="211" y="143"/>
                  </a:lnTo>
                  <a:lnTo>
                    <a:pt x="195" y="133"/>
                  </a:lnTo>
                  <a:lnTo>
                    <a:pt x="177" y="129"/>
                  </a:lnTo>
                  <a:close/>
                  <a:moveTo>
                    <a:pt x="177" y="97"/>
                  </a:moveTo>
                  <a:lnTo>
                    <a:pt x="198" y="100"/>
                  </a:lnTo>
                  <a:lnTo>
                    <a:pt x="218" y="108"/>
                  </a:lnTo>
                  <a:lnTo>
                    <a:pt x="233" y="121"/>
                  </a:lnTo>
                  <a:lnTo>
                    <a:pt x="246" y="136"/>
                  </a:lnTo>
                  <a:lnTo>
                    <a:pt x="254" y="156"/>
                  </a:lnTo>
                  <a:lnTo>
                    <a:pt x="257" y="177"/>
                  </a:lnTo>
                  <a:lnTo>
                    <a:pt x="254" y="198"/>
                  </a:lnTo>
                  <a:lnTo>
                    <a:pt x="246" y="218"/>
                  </a:lnTo>
                  <a:lnTo>
                    <a:pt x="233" y="233"/>
                  </a:lnTo>
                  <a:lnTo>
                    <a:pt x="218" y="246"/>
                  </a:lnTo>
                  <a:lnTo>
                    <a:pt x="198" y="254"/>
                  </a:lnTo>
                  <a:lnTo>
                    <a:pt x="177" y="257"/>
                  </a:lnTo>
                  <a:lnTo>
                    <a:pt x="155" y="254"/>
                  </a:lnTo>
                  <a:lnTo>
                    <a:pt x="136" y="246"/>
                  </a:lnTo>
                  <a:lnTo>
                    <a:pt x="119" y="233"/>
                  </a:lnTo>
                  <a:lnTo>
                    <a:pt x="108" y="218"/>
                  </a:lnTo>
                  <a:lnTo>
                    <a:pt x="100" y="198"/>
                  </a:lnTo>
                  <a:lnTo>
                    <a:pt x="96" y="177"/>
                  </a:lnTo>
                  <a:lnTo>
                    <a:pt x="100" y="156"/>
                  </a:lnTo>
                  <a:lnTo>
                    <a:pt x="108" y="136"/>
                  </a:lnTo>
                  <a:lnTo>
                    <a:pt x="119" y="121"/>
                  </a:lnTo>
                  <a:lnTo>
                    <a:pt x="136" y="108"/>
                  </a:lnTo>
                  <a:lnTo>
                    <a:pt x="155" y="100"/>
                  </a:lnTo>
                  <a:lnTo>
                    <a:pt x="177" y="97"/>
                  </a:lnTo>
                  <a:close/>
                  <a:moveTo>
                    <a:pt x="64" y="33"/>
                  </a:moveTo>
                  <a:lnTo>
                    <a:pt x="51" y="36"/>
                  </a:lnTo>
                  <a:lnTo>
                    <a:pt x="42" y="42"/>
                  </a:lnTo>
                  <a:lnTo>
                    <a:pt x="34" y="53"/>
                  </a:lnTo>
                  <a:lnTo>
                    <a:pt x="32" y="64"/>
                  </a:lnTo>
                  <a:lnTo>
                    <a:pt x="32" y="643"/>
                  </a:lnTo>
                  <a:lnTo>
                    <a:pt x="34" y="655"/>
                  </a:lnTo>
                  <a:lnTo>
                    <a:pt x="42" y="665"/>
                  </a:lnTo>
                  <a:lnTo>
                    <a:pt x="51" y="672"/>
                  </a:lnTo>
                  <a:lnTo>
                    <a:pt x="64" y="674"/>
                  </a:lnTo>
                  <a:lnTo>
                    <a:pt x="642" y="674"/>
                  </a:lnTo>
                  <a:lnTo>
                    <a:pt x="655" y="672"/>
                  </a:lnTo>
                  <a:lnTo>
                    <a:pt x="665" y="665"/>
                  </a:lnTo>
                  <a:lnTo>
                    <a:pt x="672" y="655"/>
                  </a:lnTo>
                  <a:lnTo>
                    <a:pt x="674" y="643"/>
                  </a:lnTo>
                  <a:lnTo>
                    <a:pt x="674" y="64"/>
                  </a:lnTo>
                  <a:lnTo>
                    <a:pt x="672" y="53"/>
                  </a:lnTo>
                  <a:lnTo>
                    <a:pt x="665" y="42"/>
                  </a:lnTo>
                  <a:lnTo>
                    <a:pt x="655" y="36"/>
                  </a:lnTo>
                  <a:lnTo>
                    <a:pt x="642" y="33"/>
                  </a:lnTo>
                  <a:lnTo>
                    <a:pt x="64" y="33"/>
                  </a:lnTo>
                  <a:close/>
                  <a:moveTo>
                    <a:pt x="64" y="0"/>
                  </a:moveTo>
                  <a:lnTo>
                    <a:pt x="642" y="0"/>
                  </a:lnTo>
                  <a:lnTo>
                    <a:pt x="663" y="4"/>
                  </a:lnTo>
                  <a:lnTo>
                    <a:pt x="680" y="13"/>
                  </a:lnTo>
                  <a:lnTo>
                    <a:pt x="694" y="26"/>
                  </a:lnTo>
                  <a:lnTo>
                    <a:pt x="703" y="45"/>
                  </a:lnTo>
                  <a:lnTo>
                    <a:pt x="706" y="64"/>
                  </a:lnTo>
                  <a:lnTo>
                    <a:pt x="706" y="643"/>
                  </a:lnTo>
                  <a:lnTo>
                    <a:pt x="703" y="663"/>
                  </a:lnTo>
                  <a:lnTo>
                    <a:pt x="694" y="681"/>
                  </a:lnTo>
                  <a:lnTo>
                    <a:pt x="680" y="694"/>
                  </a:lnTo>
                  <a:lnTo>
                    <a:pt x="663" y="703"/>
                  </a:lnTo>
                  <a:lnTo>
                    <a:pt x="642" y="707"/>
                  </a:lnTo>
                  <a:lnTo>
                    <a:pt x="64" y="707"/>
                  </a:lnTo>
                  <a:lnTo>
                    <a:pt x="43" y="703"/>
                  </a:lnTo>
                  <a:lnTo>
                    <a:pt x="26" y="694"/>
                  </a:lnTo>
                  <a:lnTo>
                    <a:pt x="12" y="681"/>
                  </a:lnTo>
                  <a:lnTo>
                    <a:pt x="3" y="663"/>
                  </a:lnTo>
                  <a:lnTo>
                    <a:pt x="0" y="643"/>
                  </a:lnTo>
                  <a:lnTo>
                    <a:pt x="0" y="64"/>
                  </a:lnTo>
                  <a:lnTo>
                    <a:pt x="3" y="45"/>
                  </a:lnTo>
                  <a:lnTo>
                    <a:pt x="12" y="26"/>
                  </a:lnTo>
                  <a:lnTo>
                    <a:pt x="26" y="13"/>
                  </a:lnTo>
                  <a:lnTo>
                    <a:pt x="43" y="4"/>
                  </a:lnTo>
                  <a:lnTo>
                    <a:pt x="6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 name="Freeform 5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13295" y="2514533"/>
              <a:ext cx="444119" cy="445380"/>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 name="Freeform 5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94" y="2514533"/>
              <a:ext cx="444750" cy="445380"/>
            </a:xfrm>
            <a:custGeom>
              <a:avLst/>
              <a:gdLst>
                <a:gd name="T0" fmla="*/ 321 w 706"/>
                <a:gd name="T1" fmla="*/ 515 h 707"/>
                <a:gd name="T2" fmla="*/ 160 w 706"/>
                <a:gd name="T3" fmla="*/ 579 h 707"/>
                <a:gd name="T4" fmla="*/ 567 w 706"/>
                <a:gd name="T5" fmla="*/ 483 h 707"/>
                <a:gd name="T6" fmla="*/ 577 w 706"/>
                <a:gd name="T7" fmla="*/ 600 h 707"/>
                <a:gd name="T8" fmla="*/ 461 w 706"/>
                <a:gd name="T9" fmla="*/ 610 h 707"/>
                <a:gd name="T10" fmla="*/ 450 w 706"/>
                <a:gd name="T11" fmla="*/ 494 h 707"/>
                <a:gd name="T12" fmla="*/ 241 w 706"/>
                <a:gd name="T13" fmla="*/ 482 h 707"/>
                <a:gd name="T14" fmla="*/ 257 w 706"/>
                <a:gd name="T15" fmla="*/ 594 h 707"/>
                <a:gd name="T16" fmla="*/ 144 w 706"/>
                <a:gd name="T17" fmla="*/ 610 h 707"/>
                <a:gd name="T18" fmla="*/ 128 w 706"/>
                <a:gd name="T19" fmla="*/ 499 h 707"/>
                <a:gd name="T20" fmla="*/ 482 w 706"/>
                <a:gd name="T21" fmla="*/ 354 h 707"/>
                <a:gd name="T22" fmla="*/ 321 w 706"/>
                <a:gd name="T23" fmla="*/ 418 h 707"/>
                <a:gd name="T24" fmla="*/ 224 w 706"/>
                <a:gd name="T25" fmla="*/ 418 h 707"/>
                <a:gd name="T26" fmla="*/ 571 w 706"/>
                <a:gd name="T27" fmla="*/ 325 h 707"/>
                <a:gd name="T28" fmla="*/ 575 w 706"/>
                <a:gd name="T29" fmla="*/ 444 h 707"/>
                <a:gd name="T30" fmla="*/ 456 w 706"/>
                <a:gd name="T31" fmla="*/ 446 h 707"/>
                <a:gd name="T32" fmla="*/ 453 w 706"/>
                <a:gd name="T33" fmla="*/ 329 h 707"/>
                <a:gd name="T34" fmla="*/ 406 w 706"/>
                <a:gd name="T35" fmla="*/ 322 h 707"/>
                <a:gd name="T36" fmla="*/ 416 w 706"/>
                <a:gd name="T37" fmla="*/ 439 h 707"/>
                <a:gd name="T38" fmla="*/ 300 w 706"/>
                <a:gd name="T39" fmla="*/ 449 h 707"/>
                <a:gd name="T40" fmla="*/ 289 w 706"/>
                <a:gd name="T41" fmla="*/ 333 h 707"/>
                <a:gd name="T42" fmla="*/ 241 w 706"/>
                <a:gd name="T43" fmla="*/ 322 h 707"/>
                <a:gd name="T44" fmla="*/ 257 w 706"/>
                <a:gd name="T45" fmla="*/ 435 h 707"/>
                <a:gd name="T46" fmla="*/ 144 w 706"/>
                <a:gd name="T47" fmla="*/ 450 h 707"/>
                <a:gd name="T48" fmla="*/ 128 w 706"/>
                <a:gd name="T49" fmla="*/ 338 h 707"/>
                <a:gd name="T50" fmla="*/ 482 w 706"/>
                <a:gd name="T51" fmla="*/ 194 h 707"/>
                <a:gd name="T52" fmla="*/ 321 w 706"/>
                <a:gd name="T53" fmla="*/ 258 h 707"/>
                <a:gd name="T54" fmla="*/ 224 w 706"/>
                <a:gd name="T55" fmla="*/ 258 h 707"/>
                <a:gd name="T56" fmla="*/ 571 w 706"/>
                <a:gd name="T57" fmla="*/ 164 h 707"/>
                <a:gd name="T58" fmla="*/ 575 w 706"/>
                <a:gd name="T59" fmla="*/ 283 h 707"/>
                <a:gd name="T60" fmla="*/ 456 w 706"/>
                <a:gd name="T61" fmla="*/ 287 h 707"/>
                <a:gd name="T62" fmla="*/ 453 w 706"/>
                <a:gd name="T63" fmla="*/ 168 h 707"/>
                <a:gd name="T64" fmla="*/ 406 w 706"/>
                <a:gd name="T65" fmla="*/ 162 h 707"/>
                <a:gd name="T66" fmla="*/ 416 w 706"/>
                <a:gd name="T67" fmla="*/ 279 h 707"/>
                <a:gd name="T68" fmla="*/ 300 w 706"/>
                <a:gd name="T69" fmla="*/ 289 h 707"/>
                <a:gd name="T70" fmla="*/ 289 w 706"/>
                <a:gd name="T71" fmla="*/ 172 h 707"/>
                <a:gd name="T72" fmla="*/ 241 w 706"/>
                <a:gd name="T73" fmla="*/ 161 h 707"/>
                <a:gd name="T74" fmla="*/ 257 w 706"/>
                <a:gd name="T75" fmla="*/ 274 h 707"/>
                <a:gd name="T76" fmla="*/ 144 w 706"/>
                <a:gd name="T77" fmla="*/ 289 h 707"/>
                <a:gd name="T78" fmla="*/ 128 w 706"/>
                <a:gd name="T79" fmla="*/ 177 h 707"/>
                <a:gd name="T80" fmla="*/ 64 w 706"/>
                <a:gd name="T81" fmla="*/ 97 h 707"/>
                <a:gd name="T82" fmla="*/ 296 w 706"/>
                <a:gd name="T83" fmla="*/ 486 h 707"/>
                <a:gd name="T84" fmla="*/ 414 w 706"/>
                <a:gd name="T85" fmla="*/ 488 h 707"/>
                <a:gd name="T86" fmla="*/ 64 w 706"/>
                <a:gd name="T87" fmla="*/ 97 h 707"/>
                <a:gd name="T88" fmla="*/ 48 w 706"/>
                <a:gd name="T89" fmla="*/ 0 h 707"/>
                <a:gd name="T90" fmla="*/ 674 w 706"/>
                <a:gd name="T91" fmla="*/ 17 h 707"/>
                <a:gd name="T92" fmla="*/ 706 w 706"/>
                <a:gd name="T93" fmla="*/ 76 h 707"/>
                <a:gd name="T94" fmla="*/ 690 w 706"/>
                <a:gd name="T95" fmla="*/ 97 h 707"/>
                <a:gd name="T96" fmla="*/ 662 w 706"/>
                <a:gd name="T97" fmla="*/ 706 h 707"/>
                <a:gd name="T98" fmla="*/ 33 w 706"/>
                <a:gd name="T99" fmla="*/ 697 h 707"/>
                <a:gd name="T100" fmla="*/ 3 w 706"/>
                <a:gd name="T101" fmla="*/ 90 h 707"/>
                <a:gd name="T102" fmla="*/ 10 w 706"/>
                <a:gd name="T103" fmla="*/ 66 h 707"/>
                <a:gd name="T104" fmla="*/ 38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482" y="515"/>
                  </a:moveTo>
                  <a:lnTo>
                    <a:pt x="482" y="579"/>
                  </a:lnTo>
                  <a:lnTo>
                    <a:pt x="546" y="579"/>
                  </a:lnTo>
                  <a:lnTo>
                    <a:pt x="546" y="515"/>
                  </a:lnTo>
                  <a:lnTo>
                    <a:pt x="482" y="515"/>
                  </a:lnTo>
                  <a:close/>
                  <a:moveTo>
                    <a:pt x="321" y="515"/>
                  </a:moveTo>
                  <a:lnTo>
                    <a:pt x="321" y="674"/>
                  </a:lnTo>
                  <a:lnTo>
                    <a:pt x="385" y="674"/>
                  </a:lnTo>
                  <a:lnTo>
                    <a:pt x="385" y="515"/>
                  </a:lnTo>
                  <a:lnTo>
                    <a:pt x="321" y="515"/>
                  </a:lnTo>
                  <a:close/>
                  <a:moveTo>
                    <a:pt x="160" y="515"/>
                  </a:moveTo>
                  <a:lnTo>
                    <a:pt x="160" y="579"/>
                  </a:lnTo>
                  <a:lnTo>
                    <a:pt x="224" y="579"/>
                  </a:lnTo>
                  <a:lnTo>
                    <a:pt x="224" y="515"/>
                  </a:lnTo>
                  <a:lnTo>
                    <a:pt x="160" y="515"/>
                  </a:lnTo>
                  <a:close/>
                  <a:moveTo>
                    <a:pt x="465" y="482"/>
                  </a:moveTo>
                  <a:lnTo>
                    <a:pt x="562" y="482"/>
                  </a:lnTo>
                  <a:lnTo>
                    <a:pt x="567" y="483"/>
                  </a:lnTo>
                  <a:lnTo>
                    <a:pt x="571" y="486"/>
                  </a:lnTo>
                  <a:lnTo>
                    <a:pt x="575" y="488"/>
                  </a:lnTo>
                  <a:lnTo>
                    <a:pt x="577" y="494"/>
                  </a:lnTo>
                  <a:lnTo>
                    <a:pt x="577" y="499"/>
                  </a:lnTo>
                  <a:lnTo>
                    <a:pt x="577" y="594"/>
                  </a:lnTo>
                  <a:lnTo>
                    <a:pt x="577" y="600"/>
                  </a:lnTo>
                  <a:lnTo>
                    <a:pt x="575" y="604"/>
                  </a:lnTo>
                  <a:lnTo>
                    <a:pt x="571" y="608"/>
                  </a:lnTo>
                  <a:lnTo>
                    <a:pt x="567" y="610"/>
                  </a:lnTo>
                  <a:lnTo>
                    <a:pt x="562" y="610"/>
                  </a:lnTo>
                  <a:lnTo>
                    <a:pt x="465" y="610"/>
                  </a:lnTo>
                  <a:lnTo>
                    <a:pt x="461" y="610"/>
                  </a:lnTo>
                  <a:lnTo>
                    <a:pt x="456" y="608"/>
                  </a:lnTo>
                  <a:lnTo>
                    <a:pt x="453" y="604"/>
                  </a:lnTo>
                  <a:lnTo>
                    <a:pt x="450" y="600"/>
                  </a:lnTo>
                  <a:lnTo>
                    <a:pt x="449" y="594"/>
                  </a:lnTo>
                  <a:lnTo>
                    <a:pt x="449" y="499"/>
                  </a:lnTo>
                  <a:lnTo>
                    <a:pt x="450" y="494"/>
                  </a:lnTo>
                  <a:lnTo>
                    <a:pt x="453" y="488"/>
                  </a:lnTo>
                  <a:lnTo>
                    <a:pt x="456" y="486"/>
                  </a:lnTo>
                  <a:lnTo>
                    <a:pt x="461" y="483"/>
                  </a:lnTo>
                  <a:lnTo>
                    <a:pt x="465" y="482"/>
                  </a:lnTo>
                  <a:close/>
                  <a:moveTo>
                    <a:pt x="144" y="482"/>
                  </a:moveTo>
                  <a:lnTo>
                    <a:pt x="241" y="482"/>
                  </a:lnTo>
                  <a:lnTo>
                    <a:pt x="246" y="483"/>
                  </a:lnTo>
                  <a:lnTo>
                    <a:pt x="250" y="486"/>
                  </a:lnTo>
                  <a:lnTo>
                    <a:pt x="254" y="488"/>
                  </a:lnTo>
                  <a:lnTo>
                    <a:pt x="255" y="494"/>
                  </a:lnTo>
                  <a:lnTo>
                    <a:pt x="257" y="499"/>
                  </a:lnTo>
                  <a:lnTo>
                    <a:pt x="257" y="594"/>
                  </a:lnTo>
                  <a:lnTo>
                    <a:pt x="255" y="600"/>
                  </a:lnTo>
                  <a:lnTo>
                    <a:pt x="254" y="604"/>
                  </a:lnTo>
                  <a:lnTo>
                    <a:pt x="250" y="608"/>
                  </a:lnTo>
                  <a:lnTo>
                    <a:pt x="246" y="610"/>
                  </a:lnTo>
                  <a:lnTo>
                    <a:pt x="241" y="610"/>
                  </a:lnTo>
                  <a:lnTo>
                    <a:pt x="144" y="610"/>
                  </a:lnTo>
                  <a:lnTo>
                    <a:pt x="139" y="610"/>
                  </a:lnTo>
                  <a:lnTo>
                    <a:pt x="135" y="608"/>
                  </a:lnTo>
                  <a:lnTo>
                    <a:pt x="131" y="604"/>
                  </a:lnTo>
                  <a:lnTo>
                    <a:pt x="130" y="600"/>
                  </a:lnTo>
                  <a:lnTo>
                    <a:pt x="128" y="594"/>
                  </a:lnTo>
                  <a:lnTo>
                    <a:pt x="128" y="499"/>
                  </a:lnTo>
                  <a:lnTo>
                    <a:pt x="130" y="494"/>
                  </a:lnTo>
                  <a:lnTo>
                    <a:pt x="131" y="488"/>
                  </a:lnTo>
                  <a:lnTo>
                    <a:pt x="135" y="486"/>
                  </a:lnTo>
                  <a:lnTo>
                    <a:pt x="139" y="483"/>
                  </a:lnTo>
                  <a:lnTo>
                    <a:pt x="144" y="482"/>
                  </a:lnTo>
                  <a:close/>
                  <a:moveTo>
                    <a:pt x="482" y="354"/>
                  </a:moveTo>
                  <a:lnTo>
                    <a:pt x="482" y="418"/>
                  </a:lnTo>
                  <a:lnTo>
                    <a:pt x="546" y="418"/>
                  </a:lnTo>
                  <a:lnTo>
                    <a:pt x="546" y="354"/>
                  </a:lnTo>
                  <a:lnTo>
                    <a:pt x="482" y="354"/>
                  </a:lnTo>
                  <a:close/>
                  <a:moveTo>
                    <a:pt x="321" y="354"/>
                  </a:moveTo>
                  <a:lnTo>
                    <a:pt x="321" y="418"/>
                  </a:lnTo>
                  <a:lnTo>
                    <a:pt x="385" y="418"/>
                  </a:lnTo>
                  <a:lnTo>
                    <a:pt x="385" y="354"/>
                  </a:lnTo>
                  <a:lnTo>
                    <a:pt x="321" y="354"/>
                  </a:lnTo>
                  <a:close/>
                  <a:moveTo>
                    <a:pt x="160" y="354"/>
                  </a:moveTo>
                  <a:lnTo>
                    <a:pt x="160" y="418"/>
                  </a:lnTo>
                  <a:lnTo>
                    <a:pt x="224" y="418"/>
                  </a:lnTo>
                  <a:lnTo>
                    <a:pt x="224" y="354"/>
                  </a:lnTo>
                  <a:lnTo>
                    <a:pt x="160" y="354"/>
                  </a:lnTo>
                  <a:close/>
                  <a:moveTo>
                    <a:pt x="465" y="322"/>
                  </a:moveTo>
                  <a:lnTo>
                    <a:pt x="562" y="322"/>
                  </a:lnTo>
                  <a:lnTo>
                    <a:pt x="567" y="322"/>
                  </a:lnTo>
                  <a:lnTo>
                    <a:pt x="571" y="325"/>
                  </a:lnTo>
                  <a:lnTo>
                    <a:pt x="575" y="329"/>
                  </a:lnTo>
                  <a:lnTo>
                    <a:pt x="577" y="333"/>
                  </a:lnTo>
                  <a:lnTo>
                    <a:pt x="577" y="338"/>
                  </a:lnTo>
                  <a:lnTo>
                    <a:pt x="577" y="435"/>
                  </a:lnTo>
                  <a:lnTo>
                    <a:pt x="577" y="439"/>
                  </a:lnTo>
                  <a:lnTo>
                    <a:pt x="575" y="444"/>
                  </a:lnTo>
                  <a:lnTo>
                    <a:pt x="571" y="446"/>
                  </a:lnTo>
                  <a:lnTo>
                    <a:pt x="567" y="449"/>
                  </a:lnTo>
                  <a:lnTo>
                    <a:pt x="562" y="450"/>
                  </a:lnTo>
                  <a:lnTo>
                    <a:pt x="465" y="450"/>
                  </a:lnTo>
                  <a:lnTo>
                    <a:pt x="461" y="449"/>
                  </a:lnTo>
                  <a:lnTo>
                    <a:pt x="456" y="446"/>
                  </a:lnTo>
                  <a:lnTo>
                    <a:pt x="453" y="444"/>
                  </a:lnTo>
                  <a:lnTo>
                    <a:pt x="450" y="439"/>
                  </a:lnTo>
                  <a:lnTo>
                    <a:pt x="449" y="435"/>
                  </a:lnTo>
                  <a:lnTo>
                    <a:pt x="449" y="338"/>
                  </a:lnTo>
                  <a:lnTo>
                    <a:pt x="450" y="333"/>
                  </a:lnTo>
                  <a:lnTo>
                    <a:pt x="453" y="329"/>
                  </a:lnTo>
                  <a:lnTo>
                    <a:pt x="456" y="325"/>
                  </a:lnTo>
                  <a:lnTo>
                    <a:pt x="461" y="322"/>
                  </a:lnTo>
                  <a:lnTo>
                    <a:pt x="465" y="322"/>
                  </a:lnTo>
                  <a:close/>
                  <a:moveTo>
                    <a:pt x="305" y="322"/>
                  </a:moveTo>
                  <a:lnTo>
                    <a:pt x="401" y="322"/>
                  </a:lnTo>
                  <a:lnTo>
                    <a:pt x="406" y="322"/>
                  </a:lnTo>
                  <a:lnTo>
                    <a:pt x="411" y="325"/>
                  </a:lnTo>
                  <a:lnTo>
                    <a:pt x="414" y="329"/>
                  </a:lnTo>
                  <a:lnTo>
                    <a:pt x="416" y="333"/>
                  </a:lnTo>
                  <a:lnTo>
                    <a:pt x="418" y="338"/>
                  </a:lnTo>
                  <a:lnTo>
                    <a:pt x="418" y="435"/>
                  </a:lnTo>
                  <a:lnTo>
                    <a:pt x="416" y="439"/>
                  </a:lnTo>
                  <a:lnTo>
                    <a:pt x="414" y="444"/>
                  </a:lnTo>
                  <a:lnTo>
                    <a:pt x="411" y="446"/>
                  </a:lnTo>
                  <a:lnTo>
                    <a:pt x="406" y="449"/>
                  </a:lnTo>
                  <a:lnTo>
                    <a:pt x="401" y="450"/>
                  </a:lnTo>
                  <a:lnTo>
                    <a:pt x="305" y="450"/>
                  </a:lnTo>
                  <a:lnTo>
                    <a:pt x="300" y="449"/>
                  </a:lnTo>
                  <a:lnTo>
                    <a:pt x="296" y="446"/>
                  </a:lnTo>
                  <a:lnTo>
                    <a:pt x="292" y="444"/>
                  </a:lnTo>
                  <a:lnTo>
                    <a:pt x="289" y="439"/>
                  </a:lnTo>
                  <a:lnTo>
                    <a:pt x="289" y="435"/>
                  </a:lnTo>
                  <a:lnTo>
                    <a:pt x="289" y="338"/>
                  </a:lnTo>
                  <a:lnTo>
                    <a:pt x="289" y="333"/>
                  </a:lnTo>
                  <a:lnTo>
                    <a:pt x="292" y="329"/>
                  </a:lnTo>
                  <a:lnTo>
                    <a:pt x="296" y="325"/>
                  </a:lnTo>
                  <a:lnTo>
                    <a:pt x="300" y="322"/>
                  </a:lnTo>
                  <a:lnTo>
                    <a:pt x="305" y="322"/>
                  </a:lnTo>
                  <a:close/>
                  <a:moveTo>
                    <a:pt x="144" y="322"/>
                  </a:moveTo>
                  <a:lnTo>
                    <a:pt x="241" y="322"/>
                  </a:lnTo>
                  <a:lnTo>
                    <a:pt x="246" y="322"/>
                  </a:lnTo>
                  <a:lnTo>
                    <a:pt x="250" y="325"/>
                  </a:lnTo>
                  <a:lnTo>
                    <a:pt x="254" y="329"/>
                  </a:lnTo>
                  <a:lnTo>
                    <a:pt x="255" y="333"/>
                  </a:lnTo>
                  <a:lnTo>
                    <a:pt x="257" y="338"/>
                  </a:lnTo>
                  <a:lnTo>
                    <a:pt x="257" y="435"/>
                  </a:lnTo>
                  <a:lnTo>
                    <a:pt x="255" y="439"/>
                  </a:lnTo>
                  <a:lnTo>
                    <a:pt x="254" y="444"/>
                  </a:lnTo>
                  <a:lnTo>
                    <a:pt x="250" y="446"/>
                  </a:lnTo>
                  <a:lnTo>
                    <a:pt x="246" y="449"/>
                  </a:lnTo>
                  <a:lnTo>
                    <a:pt x="241" y="450"/>
                  </a:lnTo>
                  <a:lnTo>
                    <a:pt x="144" y="450"/>
                  </a:lnTo>
                  <a:lnTo>
                    <a:pt x="139" y="449"/>
                  </a:lnTo>
                  <a:lnTo>
                    <a:pt x="135" y="446"/>
                  </a:lnTo>
                  <a:lnTo>
                    <a:pt x="131" y="444"/>
                  </a:lnTo>
                  <a:lnTo>
                    <a:pt x="130" y="439"/>
                  </a:lnTo>
                  <a:lnTo>
                    <a:pt x="128" y="435"/>
                  </a:lnTo>
                  <a:lnTo>
                    <a:pt x="128" y="338"/>
                  </a:lnTo>
                  <a:lnTo>
                    <a:pt x="130" y="333"/>
                  </a:lnTo>
                  <a:lnTo>
                    <a:pt x="131" y="329"/>
                  </a:lnTo>
                  <a:lnTo>
                    <a:pt x="135" y="325"/>
                  </a:lnTo>
                  <a:lnTo>
                    <a:pt x="139" y="322"/>
                  </a:lnTo>
                  <a:lnTo>
                    <a:pt x="144" y="322"/>
                  </a:lnTo>
                  <a:close/>
                  <a:moveTo>
                    <a:pt x="482" y="194"/>
                  </a:moveTo>
                  <a:lnTo>
                    <a:pt x="482" y="258"/>
                  </a:lnTo>
                  <a:lnTo>
                    <a:pt x="546" y="258"/>
                  </a:lnTo>
                  <a:lnTo>
                    <a:pt x="546" y="194"/>
                  </a:lnTo>
                  <a:lnTo>
                    <a:pt x="482" y="194"/>
                  </a:lnTo>
                  <a:close/>
                  <a:moveTo>
                    <a:pt x="321" y="194"/>
                  </a:moveTo>
                  <a:lnTo>
                    <a:pt x="321" y="258"/>
                  </a:lnTo>
                  <a:lnTo>
                    <a:pt x="385" y="258"/>
                  </a:lnTo>
                  <a:lnTo>
                    <a:pt x="385" y="194"/>
                  </a:lnTo>
                  <a:lnTo>
                    <a:pt x="321" y="194"/>
                  </a:lnTo>
                  <a:close/>
                  <a:moveTo>
                    <a:pt x="160" y="194"/>
                  </a:moveTo>
                  <a:lnTo>
                    <a:pt x="160" y="258"/>
                  </a:lnTo>
                  <a:lnTo>
                    <a:pt x="224" y="258"/>
                  </a:lnTo>
                  <a:lnTo>
                    <a:pt x="224" y="194"/>
                  </a:lnTo>
                  <a:lnTo>
                    <a:pt x="160" y="194"/>
                  </a:lnTo>
                  <a:close/>
                  <a:moveTo>
                    <a:pt x="465" y="161"/>
                  </a:moveTo>
                  <a:lnTo>
                    <a:pt x="562" y="161"/>
                  </a:lnTo>
                  <a:lnTo>
                    <a:pt x="567" y="162"/>
                  </a:lnTo>
                  <a:lnTo>
                    <a:pt x="571" y="164"/>
                  </a:lnTo>
                  <a:lnTo>
                    <a:pt x="575" y="168"/>
                  </a:lnTo>
                  <a:lnTo>
                    <a:pt x="577" y="172"/>
                  </a:lnTo>
                  <a:lnTo>
                    <a:pt x="577" y="177"/>
                  </a:lnTo>
                  <a:lnTo>
                    <a:pt x="577" y="274"/>
                  </a:lnTo>
                  <a:lnTo>
                    <a:pt x="577" y="279"/>
                  </a:lnTo>
                  <a:lnTo>
                    <a:pt x="575" y="283"/>
                  </a:lnTo>
                  <a:lnTo>
                    <a:pt x="571" y="287"/>
                  </a:lnTo>
                  <a:lnTo>
                    <a:pt x="567" y="289"/>
                  </a:lnTo>
                  <a:lnTo>
                    <a:pt x="562" y="289"/>
                  </a:lnTo>
                  <a:lnTo>
                    <a:pt x="465" y="289"/>
                  </a:lnTo>
                  <a:lnTo>
                    <a:pt x="461" y="289"/>
                  </a:lnTo>
                  <a:lnTo>
                    <a:pt x="456" y="287"/>
                  </a:lnTo>
                  <a:lnTo>
                    <a:pt x="453" y="283"/>
                  </a:lnTo>
                  <a:lnTo>
                    <a:pt x="450" y="279"/>
                  </a:lnTo>
                  <a:lnTo>
                    <a:pt x="449" y="274"/>
                  </a:lnTo>
                  <a:lnTo>
                    <a:pt x="449" y="177"/>
                  </a:lnTo>
                  <a:lnTo>
                    <a:pt x="450" y="172"/>
                  </a:lnTo>
                  <a:lnTo>
                    <a:pt x="453" y="168"/>
                  </a:lnTo>
                  <a:lnTo>
                    <a:pt x="456" y="164"/>
                  </a:lnTo>
                  <a:lnTo>
                    <a:pt x="461" y="162"/>
                  </a:lnTo>
                  <a:lnTo>
                    <a:pt x="465" y="161"/>
                  </a:lnTo>
                  <a:close/>
                  <a:moveTo>
                    <a:pt x="305" y="161"/>
                  </a:moveTo>
                  <a:lnTo>
                    <a:pt x="401" y="161"/>
                  </a:lnTo>
                  <a:lnTo>
                    <a:pt x="406" y="162"/>
                  </a:lnTo>
                  <a:lnTo>
                    <a:pt x="411" y="164"/>
                  </a:lnTo>
                  <a:lnTo>
                    <a:pt x="414" y="168"/>
                  </a:lnTo>
                  <a:lnTo>
                    <a:pt x="416" y="172"/>
                  </a:lnTo>
                  <a:lnTo>
                    <a:pt x="418" y="177"/>
                  </a:lnTo>
                  <a:lnTo>
                    <a:pt x="418" y="274"/>
                  </a:lnTo>
                  <a:lnTo>
                    <a:pt x="416" y="279"/>
                  </a:lnTo>
                  <a:lnTo>
                    <a:pt x="414" y="283"/>
                  </a:lnTo>
                  <a:lnTo>
                    <a:pt x="411" y="287"/>
                  </a:lnTo>
                  <a:lnTo>
                    <a:pt x="406" y="289"/>
                  </a:lnTo>
                  <a:lnTo>
                    <a:pt x="401" y="289"/>
                  </a:lnTo>
                  <a:lnTo>
                    <a:pt x="305" y="289"/>
                  </a:lnTo>
                  <a:lnTo>
                    <a:pt x="300" y="289"/>
                  </a:lnTo>
                  <a:lnTo>
                    <a:pt x="296" y="287"/>
                  </a:lnTo>
                  <a:lnTo>
                    <a:pt x="292" y="283"/>
                  </a:lnTo>
                  <a:lnTo>
                    <a:pt x="289" y="279"/>
                  </a:lnTo>
                  <a:lnTo>
                    <a:pt x="289" y="274"/>
                  </a:lnTo>
                  <a:lnTo>
                    <a:pt x="289" y="177"/>
                  </a:lnTo>
                  <a:lnTo>
                    <a:pt x="289" y="172"/>
                  </a:lnTo>
                  <a:lnTo>
                    <a:pt x="292" y="168"/>
                  </a:lnTo>
                  <a:lnTo>
                    <a:pt x="296" y="164"/>
                  </a:lnTo>
                  <a:lnTo>
                    <a:pt x="300" y="162"/>
                  </a:lnTo>
                  <a:lnTo>
                    <a:pt x="305" y="161"/>
                  </a:lnTo>
                  <a:close/>
                  <a:moveTo>
                    <a:pt x="144" y="161"/>
                  </a:moveTo>
                  <a:lnTo>
                    <a:pt x="241" y="161"/>
                  </a:lnTo>
                  <a:lnTo>
                    <a:pt x="246" y="162"/>
                  </a:lnTo>
                  <a:lnTo>
                    <a:pt x="250" y="164"/>
                  </a:lnTo>
                  <a:lnTo>
                    <a:pt x="254" y="168"/>
                  </a:lnTo>
                  <a:lnTo>
                    <a:pt x="255" y="172"/>
                  </a:lnTo>
                  <a:lnTo>
                    <a:pt x="257" y="177"/>
                  </a:lnTo>
                  <a:lnTo>
                    <a:pt x="257" y="274"/>
                  </a:lnTo>
                  <a:lnTo>
                    <a:pt x="255" y="279"/>
                  </a:lnTo>
                  <a:lnTo>
                    <a:pt x="254" y="283"/>
                  </a:lnTo>
                  <a:lnTo>
                    <a:pt x="250" y="287"/>
                  </a:lnTo>
                  <a:lnTo>
                    <a:pt x="246" y="289"/>
                  </a:lnTo>
                  <a:lnTo>
                    <a:pt x="241" y="289"/>
                  </a:lnTo>
                  <a:lnTo>
                    <a:pt x="144" y="289"/>
                  </a:lnTo>
                  <a:lnTo>
                    <a:pt x="139" y="289"/>
                  </a:lnTo>
                  <a:lnTo>
                    <a:pt x="135" y="287"/>
                  </a:lnTo>
                  <a:lnTo>
                    <a:pt x="131" y="283"/>
                  </a:lnTo>
                  <a:lnTo>
                    <a:pt x="130" y="279"/>
                  </a:lnTo>
                  <a:lnTo>
                    <a:pt x="128" y="274"/>
                  </a:lnTo>
                  <a:lnTo>
                    <a:pt x="128" y="177"/>
                  </a:lnTo>
                  <a:lnTo>
                    <a:pt x="130" y="172"/>
                  </a:lnTo>
                  <a:lnTo>
                    <a:pt x="131" y="168"/>
                  </a:lnTo>
                  <a:lnTo>
                    <a:pt x="135" y="164"/>
                  </a:lnTo>
                  <a:lnTo>
                    <a:pt x="139" y="162"/>
                  </a:lnTo>
                  <a:lnTo>
                    <a:pt x="144" y="161"/>
                  </a:lnTo>
                  <a:close/>
                  <a:moveTo>
                    <a:pt x="64" y="97"/>
                  </a:moveTo>
                  <a:lnTo>
                    <a:pt x="64" y="674"/>
                  </a:lnTo>
                  <a:lnTo>
                    <a:pt x="289" y="674"/>
                  </a:lnTo>
                  <a:lnTo>
                    <a:pt x="289" y="499"/>
                  </a:lnTo>
                  <a:lnTo>
                    <a:pt x="289" y="494"/>
                  </a:lnTo>
                  <a:lnTo>
                    <a:pt x="292" y="488"/>
                  </a:lnTo>
                  <a:lnTo>
                    <a:pt x="296" y="486"/>
                  </a:lnTo>
                  <a:lnTo>
                    <a:pt x="300" y="483"/>
                  </a:lnTo>
                  <a:lnTo>
                    <a:pt x="305" y="482"/>
                  </a:lnTo>
                  <a:lnTo>
                    <a:pt x="401" y="482"/>
                  </a:lnTo>
                  <a:lnTo>
                    <a:pt x="406" y="483"/>
                  </a:lnTo>
                  <a:lnTo>
                    <a:pt x="411" y="486"/>
                  </a:lnTo>
                  <a:lnTo>
                    <a:pt x="414" y="488"/>
                  </a:lnTo>
                  <a:lnTo>
                    <a:pt x="416" y="494"/>
                  </a:lnTo>
                  <a:lnTo>
                    <a:pt x="418" y="499"/>
                  </a:lnTo>
                  <a:lnTo>
                    <a:pt x="418" y="674"/>
                  </a:lnTo>
                  <a:lnTo>
                    <a:pt x="641" y="674"/>
                  </a:lnTo>
                  <a:lnTo>
                    <a:pt x="641" y="97"/>
                  </a:lnTo>
                  <a:lnTo>
                    <a:pt x="64" y="97"/>
                  </a:lnTo>
                  <a:close/>
                  <a:moveTo>
                    <a:pt x="64" y="33"/>
                  </a:moveTo>
                  <a:lnTo>
                    <a:pt x="64" y="66"/>
                  </a:lnTo>
                  <a:lnTo>
                    <a:pt x="641" y="66"/>
                  </a:lnTo>
                  <a:lnTo>
                    <a:pt x="641" y="33"/>
                  </a:lnTo>
                  <a:lnTo>
                    <a:pt x="64" y="33"/>
                  </a:lnTo>
                  <a:close/>
                  <a:moveTo>
                    <a:pt x="48" y="0"/>
                  </a:moveTo>
                  <a:lnTo>
                    <a:pt x="658" y="0"/>
                  </a:lnTo>
                  <a:lnTo>
                    <a:pt x="662" y="1"/>
                  </a:lnTo>
                  <a:lnTo>
                    <a:pt x="668" y="4"/>
                  </a:lnTo>
                  <a:lnTo>
                    <a:pt x="670" y="7"/>
                  </a:lnTo>
                  <a:lnTo>
                    <a:pt x="673" y="12"/>
                  </a:lnTo>
                  <a:lnTo>
                    <a:pt x="674" y="17"/>
                  </a:lnTo>
                  <a:lnTo>
                    <a:pt x="674" y="66"/>
                  </a:lnTo>
                  <a:lnTo>
                    <a:pt x="690" y="66"/>
                  </a:lnTo>
                  <a:lnTo>
                    <a:pt x="695" y="66"/>
                  </a:lnTo>
                  <a:lnTo>
                    <a:pt x="699" y="68"/>
                  </a:lnTo>
                  <a:lnTo>
                    <a:pt x="703" y="72"/>
                  </a:lnTo>
                  <a:lnTo>
                    <a:pt x="706" y="76"/>
                  </a:lnTo>
                  <a:lnTo>
                    <a:pt x="706" y="81"/>
                  </a:lnTo>
                  <a:lnTo>
                    <a:pt x="706" y="86"/>
                  </a:lnTo>
                  <a:lnTo>
                    <a:pt x="703" y="90"/>
                  </a:lnTo>
                  <a:lnTo>
                    <a:pt x="699" y="94"/>
                  </a:lnTo>
                  <a:lnTo>
                    <a:pt x="695" y="96"/>
                  </a:lnTo>
                  <a:lnTo>
                    <a:pt x="690" y="97"/>
                  </a:lnTo>
                  <a:lnTo>
                    <a:pt x="674" y="97"/>
                  </a:lnTo>
                  <a:lnTo>
                    <a:pt x="674" y="691"/>
                  </a:lnTo>
                  <a:lnTo>
                    <a:pt x="673" y="697"/>
                  </a:lnTo>
                  <a:lnTo>
                    <a:pt x="670" y="700"/>
                  </a:lnTo>
                  <a:lnTo>
                    <a:pt x="668" y="704"/>
                  </a:lnTo>
                  <a:lnTo>
                    <a:pt x="662" y="706"/>
                  </a:lnTo>
                  <a:lnTo>
                    <a:pt x="658" y="707"/>
                  </a:lnTo>
                  <a:lnTo>
                    <a:pt x="48" y="707"/>
                  </a:lnTo>
                  <a:lnTo>
                    <a:pt x="43" y="706"/>
                  </a:lnTo>
                  <a:lnTo>
                    <a:pt x="38" y="704"/>
                  </a:lnTo>
                  <a:lnTo>
                    <a:pt x="35" y="700"/>
                  </a:lnTo>
                  <a:lnTo>
                    <a:pt x="33" y="697"/>
                  </a:lnTo>
                  <a:lnTo>
                    <a:pt x="31" y="691"/>
                  </a:lnTo>
                  <a:lnTo>
                    <a:pt x="31" y="97"/>
                  </a:lnTo>
                  <a:lnTo>
                    <a:pt x="16" y="97"/>
                  </a:lnTo>
                  <a:lnTo>
                    <a:pt x="10" y="96"/>
                  </a:lnTo>
                  <a:lnTo>
                    <a:pt x="7" y="94"/>
                  </a:lnTo>
                  <a:lnTo>
                    <a:pt x="3" y="90"/>
                  </a:lnTo>
                  <a:lnTo>
                    <a:pt x="0" y="86"/>
                  </a:lnTo>
                  <a:lnTo>
                    <a:pt x="0" y="81"/>
                  </a:lnTo>
                  <a:lnTo>
                    <a:pt x="0" y="76"/>
                  </a:lnTo>
                  <a:lnTo>
                    <a:pt x="3" y="72"/>
                  </a:lnTo>
                  <a:lnTo>
                    <a:pt x="7" y="68"/>
                  </a:lnTo>
                  <a:lnTo>
                    <a:pt x="10" y="66"/>
                  </a:lnTo>
                  <a:lnTo>
                    <a:pt x="16" y="66"/>
                  </a:lnTo>
                  <a:lnTo>
                    <a:pt x="31" y="66"/>
                  </a:lnTo>
                  <a:lnTo>
                    <a:pt x="31" y="17"/>
                  </a:lnTo>
                  <a:lnTo>
                    <a:pt x="33" y="12"/>
                  </a:lnTo>
                  <a:lnTo>
                    <a:pt x="35" y="7"/>
                  </a:lnTo>
                  <a:lnTo>
                    <a:pt x="38" y="4"/>
                  </a:lnTo>
                  <a:lnTo>
                    <a:pt x="43" y="1"/>
                  </a:lnTo>
                  <a:lnTo>
                    <a:pt x="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 name="Freeform 5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3355751"/>
              <a:ext cx="445380" cy="363612"/>
            </a:xfrm>
            <a:custGeom>
              <a:avLst/>
              <a:gdLst>
                <a:gd name="T0" fmla="*/ 261 w 719"/>
                <a:gd name="T1" fmla="*/ 260 h 587"/>
                <a:gd name="T2" fmla="*/ 457 w 719"/>
                <a:gd name="T3" fmla="*/ 227 h 587"/>
                <a:gd name="T4" fmla="*/ 261 w 719"/>
                <a:gd name="T5" fmla="*/ 196 h 587"/>
                <a:gd name="T6" fmla="*/ 470 w 719"/>
                <a:gd name="T7" fmla="*/ 199 h 587"/>
                <a:gd name="T8" fmla="*/ 487 w 719"/>
                <a:gd name="T9" fmla="*/ 216 h 587"/>
                <a:gd name="T10" fmla="*/ 490 w 719"/>
                <a:gd name="T11" fmla="*/ 260 h 587"/>
                <a:gd name="T12" fmla="*/ 481 w 719"/>
                <a:gd name="T13" fmla="*/ 284 h 587"/>
                <a:gd name="T14" fmla="*/ 457 w 719"/>
                <a:gd name="T15" fmla="*/ 293 h 587"/>
                <a:gd name="T16" fmla="*/ 249 w 719"/>
                <a:gd name="T17" fmla="*/ 290 h 587"/>
                <a:gd name="T18" fmla="*/ 231 w 719"/>
                <a:gd name="T19" fmla="*/ 273 h 587"/>
                <a:gd name="T20" fmla="*/ 229 w 719"/>
                <a:gd name="T21" fmla="*/ 227 h 587"/>
                <a:gd name="T22" fmla="*/ 239 w 719"/>
                <a:gd name="T23" fmla="*/ 205 h 587"/>
                <a:gd name="T24" fmla="*/ 261 w 719"/>
                <a:gd name="T25" fmla="*/ 196 h 587"/>
                <a:gd name="T26" fmla="*/ 99 w 719"/>
                <a:gd name="T27" fmla="*/ 555 h 587"/>
                <a:gd name="T28" fmla="*/ 621 w 719"/>
                <a:gd name="T29" fmla="*/ 131 h 587"/>
                <a:gd name="T30" fmla="*/ 33 w 719"/>
                <a:gd name="T31" fmla="*/ 32 h 587"/>
                <a:gd name="T32" fmla="*/ 686 w 719"/>
                <a:gd name="T33" fmla="*/ 98 h 587"/>
                <a:gd name="T34" fmla="*/ 33 w 719"/>
                <a:gd name="T35" fmla="*/ 32 h 587"/>
                <a:gd name="T36" fmla="*/ 686 w 719"/>
                <a:gd name="T37" fmla="*/ 0 h 587"/>
                <a:gd name="T38" fmla="*/ 709 w 719"/>
                <a:gd name="T39" fmla="*/ 9 h 587"/>
                <a:gd name="T40" fmla="*/ 719 w 719"/>
                <a:gd name="T41" fmla="*/ 32 h 587"/>
                <a:gd name="T42" fmla="*/ 716 w 719"/>
                <a:gd name="T43" fmla="*/ 110 h 587"/>
                <a:gd name="T44" fmla="*/ 698 w 719"/>
                <a:gd name="T45" fmla="*/ 128 h 587"/>
                <a:gd name="T46" fmla="*/ 654 w 719"/>
                <a:gd name="T47" fmla="*/ 131 h 587"/>
                <a:gd name="T48" fmla="*/ 651 w 719"/>
                <a:gd name="T49" fmla="*/ 568 h 587"/>
                <a:gd name="T50" fmla="*/ 633 w 719"/>
                <a:gd name="T51" fmla="*/ 585 h 587"/>
                <a:gd name="T52" fmla="*/ 99 w 719"/>
                <a:gd name="T53" fmla="*/ 587 h 587"/>
                <a:gd name="T54" fmla="*/ 75 w 719"/>
                <a:gd name="T55" fmla="*/ 577 h 587"/>
                <a:gd name="T56" fmla="*/ 66 w 719"/>
                <a:gd name="T57" fmla="*/ 555 h 587"/>
                <a:gd name="T58" fmla="*/ 33 w 719"/>
                <a:gd name="T59" fmla="*/ 131 h 587"/>
                <a:gd name="T60" fmla="*/ 10 w 719"/>
                <a:gd name="T61" fmla="*/ 120 h 587"/>
                <a:gd name="T62" fmla="*/ 0 w 719"/>
                <a:gd name="T63" fmla="*/ 98 h 587"/>
                <a:gd name="T64" fmla="*/ 3 w 719"/>
                <a:gd name="T65" fmla="*/ 19 h 587"/>
                <a:gd name="T66" fmla="*/ 20 w 719"/>
                <a:gd name="T67"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587">
                  <a:moveTo>
                    <a:pt x="261" y="227"/>
                  </a:moveTo>
                  <a:lnTo>
                    <a:pt x="261" y="260"/>
                  </a:lnTo>
                  <a:lnTo>
                    <a:pt x="457" y="260"/>
                  </a:lnTo>
                  <a:lnTo>
                    <a:pt x="457" y="227"/>
                  </a:lnTo>
                  <a:lnTo>
                    <a:pt x="261" y="227"/>
                  </a:lnTo>
                  <a:close/>
                  <a:moveTo>
                    <a:pt x="261" y="196"/>
                  </a:moveTo>
                  <a:lnTo>
                    <a:pt x="457" y="196"/>
                  </a:lnTo>
                  <a:lnTo>
                    <a:pt x="470" y="199"/>
                  </a:lnTo>
                  <a:lnTo>
                    <a:pt x="481" y="205"/>
                  </a:lnTo>
                  <a:lnTo>
                    <a:pt x="487" y="216"/>
                  </a:lnTo>
                  <a:lnTo>
                    <a:pt x="490" y="227"/>
                  </a:lnTo>
                  <a:lnTo>
                    <a:pt x="490" y="260"/>
                  </a:lnTo>
                  <a:lnTo>
                    <a:pt x="487" y="273"/>
                  </a:lnTo>
                  <a:lnTo>
                    <a:pt x="481" y="284"/>
                  </a:lnTo>
                  <a:lnTo>
                    <a:pt x="470" y="290"/>
                  </a:lnTo>
                  <a:lnTo>
                    <a:pt x="457" y="293"/>
                  </a:lnTo>
                  <a:lnTo>
                    <a:pt x="261" y="293"/>
                  </a:lnTo>
                  <a:lnTo>
                    <a:pt x="249" y="290"/>
                  </a:lnTo>
                  <a:lnTo>
                    <a:pt x="239" y="284"/>
                  </a:lnTo>
                  <a:lnTo>
                    <a:pt x="231" y="273"/>
                  </a:lnTo>
                  <a:lnTo>
                    <a:pt x="229" y="260"/>
                  </a:lnTo>
                  <a:lnTo>
                    <a:pt x="229" y="227"/>
                  </a:lnTo>
                  <a:lnTo>
                    <a:pt x="231" y="216"/>
                  </a:lnTo>
                  <a:lnTo>
                    <a:pt x="239" y="205"/>
                  </a:lnTo>
                  <a:lnTo>
                    <a:pt x="249" y="199"/>
                  </a:lnTo>
                  <a:lnTo>
                    <a:pt x="261" y="196"/>
                  </a:lnTo>
                  <a:close/>
                  <a:moveTo>
                    <a:pt x="99" y="131"/>
                  </a:moveTo>
                  <a:lnTo>
                    <a:pt x="99" y="555"/>
                  </a:lnTo>
                  <a:lnTo>
                    <a:pt x="621" y="555"/>
                  </a:lnTo>
                  <a:lnTo>
                    <a:pt x="621" y="131"/>
                  </a:lnTo>
                  <a:lnTo>
                    <a:pt x="99" y="131"/>
                  </a:lnTo>
                  <a:close/>
                  <a:moveTo>
                    <a:pt x="33" y="32"/>
                  </a:moveTo>
                  <a:lnTo>
                    <a:pt x="33" y="98"/>
                  </a:lnTo>
                  <a:lnTo>
                    <a:pt x="686" y="98"/>
                  </a:lnTo>
                  <a:lnTo>
                    <a:pt x="686" y="32"/>
                  </a:lnTo>
                  <a:lnTo>
                    <a:pt x="33" y="32"/>
                  </a:lnTo>
                  <a:close/>
                  <a:moveTo>
                    <a:pt x="33" y="0"/>
                  </a:moveTo>
                  <a:lnTo>
                    <a:pt x="686" y="0"/>
                  </a:lnTo>
                  <a:lnTo>
                    <a:pt x="698" y="2"/>
                  </a:lnTo>
                  <a:lnTo>
                    <a:pt x="709" y="9"/>
                  </a:lnTo>
                  <a:lnTo>
                    <a:pt x="716" y="19"/>
                  </a:lnTo>
                  <a:lnTo>
                    <a:pt x="719" y="32"/>
                  </a:lnTo>
                  <a:lnTo>
                    <a:pt x="719" y="98"/>
                  </a:lnTo>
                  <a:lnTo>
                    <a:pt x="716" y="110"/>
                  </a:lnTo>
                  <a:lnTo>
                    <a:pt x="709" y="120"/>
                  </a:lnTo>
                  <a:lnTo>
                    <a:pt x="698" y="128"/>
                  </a:lnTo>
                  <a:lnTo>
                    <a:pt x="686" y="131"/>
                  </a:lnTo>
                  <a:lnTo>
                    <a:pt x="654" y="131"/>
                  </a:lnTo>
                  <a:lnTo>
                    <a:pt x="654" y="555"/>
                  </a:lnTo>
                  <a:lnTo>
                    <a:pt x="651" y="568"/>
                  </a:lnTo>
                  <a:lnTo>
                    <a:pt x="643" y="577"/>
                  </a:lnTo>
                  <a:lnTo>
                    <a:pt x="633" y="585"/>
                  </a:lnTo>
                  <a:lnTo>
                    <a:pt x="621" y="587"/>
                  </a:lnTo>
                  <a:lnTo>
                    <a:pt x="99" y="587"/>
                  </a:lnTo>
                  <a:lnTo>
                    <a:pt x="86" y="585"/>
                  </a:lnTo>
                  <a:lnTo>
                    <a:pt x="75" y="577"/>
                  </a:lnTo>
                  <a:lnTo>
                    <a:pt x="68" y="568"/>
                  </a:lnTo>
                  <a:lnTo>
                    <a:pt x="66" y="555"/>
                  </a:lnTo>
                  <a:lnTo>
                    <a:pt x="66" y="131"/>
                  </a:lnTo>
                  <a:lnTo>
                    <a:pt x="33" y="131"/>
                  </a:lnTo>
                  <a:lnTo>
                    <a:pt x="20" y="128"/>
                  </a:lnTo>
                  <a:lnTo>
                    <a:pt x="10" y="120"/>
                  </a:lnTo>
                  <a:lnTo>
                    <a:pt x="3" y="110"/>
                  </a:lnTo>
                  <a:lnTo>
                    <a:pt x="0" y="98"/>
                  </a:lnTo>
                  <a:lnTo>
                    <a:pt x="0" y="32"/>
                  </a:lnTo>
                  <a:lnTo>
                    <a:pt x="3" y="19"/>
                  </a:lnTo>
                  <a:lnTo>
                    <a:pt x="10" y="9"/>
                  </a:lnTo>
                  <a:lnTo>
                    <a:pt x="20" y="2"/>
                  </a:lnTo>
                  <a:lnTo>
                    <a:pt x="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 name="Freeform 5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2026" y="3355751"/>
              <a:ext cx="444761" cy="363612"/>
            </a:xfrm>
            <a:custGeom>
              <a:avLst/>
              <a:gdLst>
                <a:gd name="T0" fmla="*/ 496 w 718"/>
                <a:gd name="T1" fmla="*/ 330 h 587"/>
                <a:gd name="T2" fmla="*/ 489 w 718"/>
                <a:gd name="T3" fmla="*/ 343 h 587"/>
                <a:gd name="T4" fmla="*/ 496 w 718"/>
                <a:gd name="T5" fmla="*/ 356 h 587"/>
                <a:gd name="T6" fmla="*/ 512 w 718"/>
                <a:gd name="T7" fmla="*/ 358 h 587"/>
                <a:gd name="T8" fmla="*/ 522 w 718"/>
                <a:gd name="T9" fmla="*/ 348 h 587"/>
                <a:gd name="T10" fmla="*/ 519 w 718"/>
                <a:gd name="T11" fmla="*/ 332 h 587"/>
                <a:gd name="T12" fmla="*/ 506 w 718"/>
                <a:gd name="T13" fmla="*/ 326 h 587"/>
                <a:gd name="T14" fmla="*/ 349 w 718"/>
                <a:gd name="T15" fmla="*/ 330 h 587"/>
                <a:gd name="T16" fmla="*/ 343 w 718"/>
                <a:gd name="T17" fmla="*/ 343 h 587"/>
                <a:gd name="T18" fmla="*/ 349 w 718"/>
                <a:gd name="T19" fmla="*/ 356 h 587"/>
                <a:gd name="T20" fmla="*/ 365 w 718"/>
                <a:gd name="T21" fmla="*/ 358 h 587"/>
                <a:gd name="T22" fmla="*/ 374 w 718"/>
                <a:gd name="T23" fmla="*/ 348 h 587"/>
                <a:gd name="T24" fmla="*/ 373 w 718"/>
                <a:gd name="T25" fmla="*/ 332 h 587"/>
                <a:gd name="T26" fmla="*/ 360 w 718"/>
                <a:gd name="T27" fmla="*/ 326 h 587"/>
                <a:gd name="T28" fmla="*/ 203 w 718"/>
                <a:gd name="T29" fmla="*/ 330 h 587"/>
                <a:gd name="T30" fmla="*/ 196 w 718"/>
                <a:gd name="T31" fmla="*/ 343 h 587"/>
                <a:gd name="T32" fmla="*/ 203 w 718"/>
                <a:gd name="T33" fmla="*/ 356 h 587"/>
                <a:gd name="T34" fmla="*/ 217 w 718"/>
                <a:gd name="T35" fmla="*/ 358 h 587"/>
                <a:gd name="T36" fmla="*/ 228 w 718"/>
                <a:gd name="T37" fmla="*/ 348 h 587"/>
                <a:gd name="T38" fmla="*/ 225 w 718"/>
                <a:gd name="T39" fmla="*/ 332 h 587"/>
                <a:gd name="T40" fmla="*/ 212 w 718"/>
                <a:gd name="T41" fmla="*/ 326 h 587"/>
                <a:gd name="T42" fmla="*/ 540 w 718"/>
                <a:gd name="T43" fmla="*/ 307 h 587"/>
                <a:gd name="T44" fmla="*/ 551 w 718"/>
                <a:gd name="T45" fmla="*/ 361 h 587"/>
                <a:gd name="T46" fmla="*/ 506 w 718"/>
                <a:gd name="T47" fmla="*/ 391 h 587"/>
                <a:gd name="T48" fmla="*/ 460 w 718"/>
                <a:gd name="T49" fmla="*/ 361 h 587"/>
                <a:gd name="T50" fmla="*/ 471 w 718"/>
                <a:gd name="T51" fmla="*/ 307 h 587"/>
                <a:gd name="T52" fmla="*/ 360 w 718"/>
                <a:gd name="T53" fmla="*/ 293 h 587"/>
                <a:gd name="T54" fmla="*/ 404 w 718"/>
                <a:gd name="T55" fmla="*/ 323 h 587"/>
                <a:gd name="T56" fmla="*/ 394 w 718"/>
                <a:gd name="T57" fmla="*/ 377 h 587"/>
                <a:gd name="T58" fmla="*/ 340 w 718"/>
                <a:gd name="T59" fmla="*/ 387 h 587"/>
                <a:gd name="T60" fmla="*/ 310 w 718"/>
                <a:gd name="T61" fmla="*/ 343 h 587"/>
                <a:gd name="T62" fmla="*/ 340 w 718"/>
                <a:gd name="T63" fmla="*/ 297 h 587"/>
                <a:gd name="T64" fmla="*/ 231 w 718"/>
                <a:gd name="T65" fmla="*/ 297 h 587"/>
                <a:gd name="T66" fmla="*/ 262 w 718"/>
                <a:gd name="T67" fmla="*/ 343 h 587"/>
                <a:gd name="T68" fmla="*/ 231 w 718"/>
                <a:gd name="T69" fmla="*/ 387 h 587"/>
                <a:gd name="T70" fmla="*/ 178 w 718"/>
                <a:gd name="T71" fmla="*/ 377 h 587"/>
                <a:gd name="T72" fmla="*/ 167 w 718"/>
                <a:gd name="T73" fmla="*/ 323 h 587"/>
                <a:gd name="T74" fmla="*/ 212 w 718"/>
                <a:gd name="T75" fmla="*/ 293 h 587"/>
                <a:gd name="T76" fmla="*/ 620 w 718"/>
                <a:gd name="T77" fmla="*/ 555 h 587"/>
                <a:gd name="T78" fmla="*/ 32 w 718"/>
                <a:gd name="T79" fmla="*/ 32 h 587"/>
                <a:gd name="T80" fmla="*/ 686 w 718"/>
                <a:gd name="T81" fmla="*/ 32 h 587"/>
                <a:gd name="T82" fmla="*/ 686 w 718"/>
                <a:gd name="T83" fmla="*/ 0 h 587"/>
                <a:gd name="T84" fmla="*/ 716 w 718"/>
                <a:gd name="T85" fmla="*/ 19 h 587"/>
                <a:gd name="T86" fmla="*/ 716 w 718"/>
                <a:gd name="T87" fmla="*/ 110 h 587"/>
                <a:gd name="T88" fmla="*/ 686 w 718"/>
                <a:gd name="T89" fmla="*/ 131 h 587"/>
                <a:gd name="T90" fmla="*/ 650 w 718"/>
                <a:gd name="T91" fmla="*/ 568 h 587"/>
                <a:gd name="T92" fmla="*/ 620 w 718"/>
                <a:gd name="T93" fmla="*/ 587 h 587"/>
                <a:gd name="T94" fmla="*/ 74 w 718"/>
                <a:gd name="T95" fmla="*/ 577 h 587"/>
                <a:gd name="T96" fmla="*/ 65 w 718"/>
                <a:gd name="T97" fmla="*/ 131 h 587"/>
                <a:gd name="T98" fmla="*/ 10 w 718"/>
                <a:gd name="T99" fmla="*/ 120 h 587"/>
                <a:gd name="T100" fmla="*/ 0 w 718"/>
                <a:gd name="T101" fmla="*/ 32 h 587"/>
                <a:gd name="T102" fmla="*/ 21 w 718"/>
                <a:gd name="T103"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587">
                  <a:moveTo>
                    <a:pt x="506" y="326"/>
                  </a:moveTo>
                  <a:lnTo>
                    <a:pt x="501" y="327"/>
                  </a:lnTo>
                  <a:lnTo>
                    <a:pt x="496" y="330"/>
                  </a:lnTo>
                  <a:lnTo>
                    <a:pt x="493" y="332"/>
                  </a:lnTo>
                  <a:lnTo>
                    <a:pt x="491" y="337"/>
                  </a:lnTo>
                  <a:lnTo>
                    <a:pt x="489" y="343"/>
                  </a:lnTo>
                  <a:lnTo>
                    <a:pt x="491" y="348"/>
                  </a:lnTo>
                  <a:lnTo>
                    <a:pt x="493" y="352"/>
                  </a:lnTo>
                  <a:lnTo>
                    <a:pt x="496" y="356"/>
                  </a:lnTo>
                  <a:lnTo>
                    <a:pt x="501" y="358"/>
                  </a:lnTo>
                  <a:lnTo>
                    <a:pt x="506" y="358"/>
                  </a:lnTo>
                  <a:lnTo>
                    <a:pt x="512" y="358"/>
                  </a:lnTo>
                  <a:lnTo>
                    <a:pt x="515" y="356"/>
                  </a:lnTo>
                  <a:lnTo>
                    <a:pt x="519" y="352"/>
                  </a:lnTo>
                  <a:lnTo>
                    <a:pt x="522" y="348"/>
                  </a:lnTo>
                  <a:lnTo>
                    <a:pt x="522" y="343"/>
                  </a:lnTo>
                  <a:lnTo>
                    <a:pt x="522" y="337"/>
                  </a:lnTo>
                  <a:lnTo>
                    <a:pt x="519" y="332"/>
                  </a:lnTo>
                  <a:lnTo>
                    <a:pt x="515" y="330"/>
                  </a:lnTo>
                  <a:lnTo>
                    <a:pt x="512" y="327"/>
                  </a:lnTo>
                  <a:lnTo>
                    <a:pt x="506" y="326"/>
                  </a:lnTo>
                  <a:close/>
                  <a:moveTo>
                    <a:pt x="360" y="326"/>
                  </a:moveTo>
                  <a:lnTo>
                    <a:pt x="354" y="327"/>
                  </a:lnTo>
                  <a:lnTo>
                    <a:pt x="349" y="330"/>
                  </a:lnTo>
                  <a:lnTo>
                    <a:pt x="347" y="332"/>
                  </a:lnTo>
                  <a:lnTo>
                    <a:pt x="343" y="337"/>
                  </a:lnTo>
                  <a:lnTo>
                    <a:pt x="343" y="343"/>
                  </a:lnTo>
                  <a:lnTo>
                    <a:pt x="343" y="348"/>
                  </a:lnTo>
                  <a:lnTo>
                    <a:pt x="347" y="352"/>
                  </a:lnTo>
                  <a:lnTo>
                    <a:pt x="349" y="356"/>
                  </a:lnTo>
                  <a:lnTo>
                    <a:pt x="354" y="358"/>
                  </a:lnTo>
                  <a:lnTo>
                    <a:pt x="360" y="358"/>
                  </a:lnTo>
                  <a:lnTo>
                    <a:pt x="365" y="358"/>
                  </a:lnTo>
                  <a:lnTo>
                    <a:pt x="369" y="356"/>
                  </a:lnTo>
                  <a:lnTo>
                    <a:pt x="373" y="352"/>
                  </a:lnTo>
                  <a:lnTo>
                    <a:pt x="374" y="348"/>
                  </a:lnTo>
                  <a:lnTo>
                    <a:pt x="375" y="343"/>
                  </a:lnTo>
                  <a:lnTo>
                    <a:pt x="374" y="337"/>
                  </a:lnTo>
                  <a:lnTo>
                    <a:pt x="373" y="332"/>
                  </a:lnTo>
                  <a:lnTo>
                    <a:pt x="369" y="330"/>
                  </a:lnTo>
                  <a:lnTo>
                    <a:pt x="365" y="327"/>
                  </a:lnTo>
                  <a:lnTo>
                    <a:pt x="360" y="326"/>
                  </a:lnTo>
                  <a:close/>
                  <a:moveTo>
                    <a:pt x="212" y="326"/>
                  </a:moveTo>
                  <a:lnTo>
                    <a:pt x="207" y="327"/>
                  </a:lnTo>
                  <a:lnTo>
                    <a:pt x="203" y="330"/>
                  </a:lnTo>
                  <a:lnTo>
                    <a:pt x="199" y="332"/>
                  </a:lnTo>
                  <a:lnTo>
                    <a:pt x="197" y="337"/>
                  </a:lnTo>
                  <a:lnTo>
                    <a:pt x="196" y="343"/>
                  </a:lnTo>
                  <a:lnTo>
                    <a:pt x="197" y="348"/>
                  </a:lnTo>
                  <a:lnTo>
                    <a:pt x="199" y="352"/>
                  </a:lnTo>
                  <a:lnTo>
                    <a:pt x="203" y="356"/>
                  </a:lnTo>
                  <a:lnTo>
                    <a:pt x="207" y="358"/>
                  </a:lnTo>
                  <a:lnTo>
                    <a:pt x="212" y="358"/>
                  </a:lnTo>
                  <a:lnTo>
                    <a:pt x="217" y="358"/>
                  </a:lnTo>
                  <a:lnTo>
                    <a:pt x="222" y="356"/>
                  </a:lnTo>
                  <a:lnTo>
                    <a:pt x="225" y="352"/>
                  </a:lnTo>
                  <a:lnTo>
                    <a:pt x="228" y="348"/>
                  </a:lnTo>
                  <a:lnTo>
                    <a:pt x="229" y="343"/>
                  </a:lnTo>
                  <a:lnTo>
                    <a:pt x="228" y="337"/>
                  </a:lnTo>
                  <a:lnTo>
                    <a:pt x="225" y="332"/>
                  </a:lnTo>
                  <a:lnTo>
                    <a:pt x="222" y="330"/>
                  </a:lnTo>
                  <a:lnTo>
                    <a:pt x="217" y="327"/>
                  </a:lnTo>
                  <a:lnTo>
                    <a:pt x="212" y="326"/>
                  </a:lnTo>
                  <a:close/>
                  <a:moveTo>
                    <a:pt x="506" y="293"/>
                  </a:moveTo>
                  <a:lnTo>
                    <a:pt x="525" y="297"/>
                  </a:lnTo>
                  <a:lnTo>
                    <a:pt x="540" y="307"/>
                  </a:lnTo>
                  <a:lnTo>
                    <a:pt x="551" y="323"/>
                  </a:lnTo>
                  <a:lnTo>
                    <a:pt x="555" y="343"/>
                  </a:lnTo>
                  <a:lnTo>
                    <a:pt x="551" y="361"/>
                  </a:lnTo>
                  <a:lnTo>
                    <a:pt x="540" y="377"/>
                  </a:lnTo>
                  <a:lnTo>
                    <a:pt x="525" y="387"/>
                  </a:lnTo>
                  <a:lnTo>
                    <a:pt x="506" y="391"/>
                  </a:lnTo>
                  <a:lnTo>
                    <a:pt x="487" y="387"/>
                  </a:lnTo>
                  <a:lnTo>
                    <a:pt x="471" y="377"/>
                  </a:lnTo>
                  <a:lnTo>
                    <a:pt x="460" y="361"/>
                  </a:lnTo>
                  <a:lnTo>
                    <a:pt x="457" y="343"/>
                  </a:lnTo>
                  <a:lnTo>
                    <a:pt x="460" y="323"/>
                  </a:lnTo>
                  <a:lnTo>
                    <a:pt x="471" y="307"/>
                  </a:lnTo>
                  <a:lnTo>
                    <a:pt x="487" y="297"/>
                  </a:lnTo>
                  <a:lnTo>
                    <a:pt x="506" y="293"/>
                  </a:lnTo>
                  <a:close/>
                  <a:moveTo>
                    <a:pt x="360" y="293"/>
                  </a:moveTo>
                  <a:lnTo>
                    <a:pt x="378" y="297"/>
                  </a:lnTo>
                  <a:lnTo>
                    <a:pt x="394" y="307"/>
                  </a:lnTo>
                  <a:lnTo>
                    <a:pt x="404" y="323"/>
                  </a:lnTo>
                  <a:lnTo>
                    <a:pt x="408" y="343"/>
                  </a:lnTo>
                  <a:lnTo>
                    <a:pt x="404" y="361"/>
                  </a:lnTo>
                  <a:lnTo>
                    <a:pt x="394" y="377"/>
                  </a:lnTo>
                  <a:lnTo>
                    <a:pt x="378" y="387"/>
                  </a:lnTo>
                  <a:lnTo>
                    <a:pt x="360" y="391"/>
                  </a:lnTo>
                  <a:lnTo>
                    <a:pt x="340" y="387"/>
                  </a:lnTo>
                  <a:lnTo>
                    <a:pt x="324" y="377"/>
                  </a:lnTo>
                  <a:lnTo>
                    <a:pt x="314" y="361"/>
                  </a:lnTo>
                  <a:lnTo>
                    <a:pt x="310" y="343"/>
                  </a:lnTo>
                  <a:lnTo>
                    <a:pt x="314" y="323"/>
                  </a:lnTo>
                  <a:lnTo>
                    <a:pt x="324" y="307"/>
                  </a:lnTo>
                  <a:lnTo>
                    <a:pt x="340" y="297"/>
                  </a:lnTo>
                  <a:lnTo>
                    <a:pt x="360" y="293"/>
                  </a:lnTo>
                  <a:close/>
                  <a:moveTo>
                    <a:pt x="212" y="293"/>
                  </a:moveTo>
                  <a:lnTo>
                    <a:pt x="231" y="297"/>
                  </a:lnTo>
                  <a:lnTo>
                    <a:pt x="247" y="307"/>
                  </a:lnTo>
                  <a:lnTo>
                    <a:pt x="258" y="323"/>
                  </a:lnTo>
                  <a:lnTo>
                    <a:pt x="262" y="343"/>
                  </a:lnTo>
                  <a:lnTo>
                    <a:pt x="258" y="361"/>
                  </a:lnTo>
                  <a:lnTo>
                    <a:pt x="247" y="377"/>
                  </a:lnTo>
                  <a:lnTo>
                    <a:pt x="231" y="387"/>
                  </a:lnTo>
                  <a:lnTo>
                    <a:pt x="212" y="391"/>
                  </a:lnTo>
                  <a:lnTo>
                    <a:pt x="193" y="387"/>
                  </a:lnTo>
                  <a:lnTo>
                    <a:pt x="178" y="377"/>
                  </a:lnTo>
                  <a:lnTo>
                    <a:pt x="167" y="361"/>
                  </a:lnTo>
                  <a:lnTo>
                    <a:pt x="163" y="343"/>
                  </a:lnTo>
                  <a:lnTo>
                    <a:pt x="167" y="323"/>
                  </a:lnTo>
                  <a:lnTo>
                    <a:pt x="178" y="307"/>
                  </a:lnTo>
                  <a:lnTo>
                    <a:pt x="193" y="297"/>
                  </a:lnTo>
                  <a:lnTo>
                    <a:pt x="212" y="293"/>
                  </a:lnTo>
                  <a:close/>
                  <a:moveTo>
                    <a:pt x="98" y="131"/>
                  </a:moveTo>
                  <a:lnTo>
                    <a:pt x="98" y="555"/>
                  </a:lnTo>
                  <a:lnTo>
                    <a:pt x="620" y="555"/>
                  </a:lnTo>
                  <a:lnTo>
                    <a:pt x="620" y="131"/>
                  </a:lnTo>
                  <a:lnTo>
                    <a:pt x="98" y="131"/>
                  </a:lnTo>
                  <a:close/>
                  <a:moveTo>
                    <a:pt x="32" y="32"/>
                  </a:moveTo>
                  <a:lnTo>
                    <a:pt x="32" y="98"/>
                  </a:lnTo>
                  <a:lnTo>
                    <a:pt x="686" y="98"/>
                  </a:lnTo>
                  <a:lnTo>
                    <a:pt x="686" y="32"/>
                  </a:lnTo>
                  <a:lnTo>
                    <a:pt x="32" y="32"/>
                  </a:lnTo>
                  <a:close/>
                  <a:moveTo>
                    <a:pt x="32" y="0"/>
                  </a:moveTo>
                  <a:lnTo>
                    <a:pt x="686" y="0"/>
                  </a:lnTo>
                  <a:lnTo>
                    <a:pt x="699" y="2"/>
                  </a:lnTo>
                  <a:lnTo>
                    <a:pt x="709" y="9"/>
                  </a:lnTo>
                  <a:lnTo>
                    <a:pt x="716" y="19"/>
                  </a:lnTo>
                  <a:lnTo>
                    <a:pt x="718" y="32"/>
                  </a:lnTo>
                  <a:lnTo>
                    <a:pt x="718" y="98"/>
                  </a:lnTo>
                  <a:lnTo>
                    <a:pt x="716" y="110"/>
                  </a:lnTo>
                  <a:lnTo>
                    <a:pt x="709" y="120"/>
                  </a:lnTo>
                  <a:lnTo>
                    <a:pt x="699" y="128"/>
                  </a:lnTo>
                  <a:lnTo>
                    <a:pt x="686" y="131"/>
                  </a:lnTo>
                  <a:lnTo>
                    <a:pt x="653" y="131"/>
                  </a:lnTo>
                  <a:lnTo>
                    <a:pt x="653" y="555"/>
                  </a:lnTo>
                  <a:lnTo>
                    <a:pt x="650" y="568"/>
                  </a:lnTo>
                  <a:lnTo>
                    <a:pt x="644" y="577"/>
                  </a:lnTo>
                  <a:lnTo>
                    <a:pt x="633" y="585"/>
                  </a:lnTo>
                  <a:lnTo>
                    <a:pt x="620" y="587"/>
                  </a:lnTo>
                  <a:lnTo>
                    <a:pt x="98" y="587"/>
                  </a:lnTo>
                  <a:lnTo>
                    <a:pt x="85" y="585"/>
                  </a:lnTo>
                  <a:lnTo>
                    <a:pt x="74" y="577"/>
                  </a:lnTo>
                  <a:lnTo>
                    <a:pt x="68" y="568"/>
                  </a:lnTo>
                  <a:lnTo>
                    <a:pt x="65" y="555"/>
                  </a:lnTo>
                  <a:lnTo>
                    <a:pt x="65" y="131"/>
                  </a:lnTo>
                  <a:lnTo>
                    <a:pt x="32" y="131"/>
                  </a:lnTo>
                  <a:lnTo>
                    <a:pt x="21" y="128"/>
                  </a:lnTo>
                  <a:lnTo>
                    <a:pt x="10" y="120"/>
                  </a:lnTo>
                  <a:lnTo>
                    <a:pt x="2" y="110"/>
                  </a:lnTo>
                  <a:lnTo>
                    <a:pt x="0" y="98"/>
                  </a:lnTo>
                  <a:lnTo>
                    <a:pt x="0" y="32"/>
                  </a:lnTo>
                  <a:lnTo>
                    <a:pt x="2" y="19"/>
                  </a:lnTo>
                  <a:lnTo>
                    <a:pt x="10" y="9"/>
                  </a:lnTo>
                  <a:lnTo>
                    <a:pt x="21"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 name="Freeform 5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031" y="3314867"/>
              <a:ext cx="444761" cy="445380"/>
            </a:xfrm>
            <a:custGeom>
              <a:avLst/>
              <a:gdLst>
                <a:gd name="T0" fmla="*/ 299 w 718"/>
                <a:gd name="T1" fmla="*/ 164 h 719"/>
                <a:gd name="T2" fmla="*/ 309 w 718"/>
                <a:gd name="T3" fmla="*/ 174 h 719"/>
                <a:gd name="T4" fmla="*/ 307 w 718"/>
                <a:gd name="T5" fmla="*/ 190 h 719"/>
                <a:gd name="T6" fmla="*/ 294 w 718"/>
                <a:gd name="T7" fmla="*/ 197 h 719"/>
                <a:gd name="T8" fmla="*/ 294 w 718"/>
                <a:gd name="T9" fmla="*/ 262 h 719"/>
                <a:gd name="T10" fmla="*/ 307 w 718"/>
                <a:gd name="T11" fmla="*/ 269 h 719"/>
                <a:gd name="T12" fmla="*/ 309 w 718"/>
                <a:gd name="T13" fmla="*/ 283 h 719"/>
                <a:gd name="T14" fmla="*/ 299 w 718"/>
                <a:gd name="T15" fmla="*/ 293 h 719"/>
                <a:gd name="T16" fmla="*/ 97 w 718"/>
                <a:gd name="T17" fmla="*/ 686 h 719"/>
                <a:gd name="T18" fmla="*/ 424 w 718"/>
                <a:gd name="T19" fmla="*/ 293 h 719"/>
                <a:gd name="T20" fmla="*/ 411 w 718"/>
                <a:gd name="T21" fmla="*/ 287 h 719"/>
                <a:gd name="T22" fmla="*/ 409 w 718"/>
                <a:gd name="T23" fmla="*/ 273 h 719"/>
                <a:gd name="T24" fmla="*/ 419 w 718"/>
                <a:gd name="T25" fmla="*/ 262 h 719"/>
                <a:gd name="T26" fmla="*/ 685 w 718"/>
                <a:gd name="T27" fmla="*/ 197 h 719"/>
                <a:gd name="T28" fmla="*/ 414 w 718"/>
                <a:gd name="T29" fmla="*/ 193 h 719"/>
                <a:gd name="T30" fmla="*/ 407 w 718"/>
                <a:gd name="T31" fmla="*/ 180 h 719"/>
                <a:gd name="T32" fmla="*/ 414 w 718"/>
                <a:gd name="T33" fmla="*/ 166 h 719"/>
                <a:gd name="T34" fmla="*/ 685 w 718"/>
                <a:gd name="T35" fmla="*/ 164 h 719"/>
                <a:gd name="T36" fmla="*/ 715 w 718"/>
                <a:gd name="T37" fmla="*/ 184 h 719"/>
                <a:gd name="T38" fmla="*/ 715 w 718"/>
                <a:gd name="T39" fmla="*/ 274 h 719"/>
                <a:gd name="T40" fmla="*/ 685 w 718"/>
                <a:gd name="T41" fmla="*/ 293 h 719"/>
                <a:gd name="T42" fmla="*/ 650 w 718"/>
                <a:gd name="T43" fmla="*/ 698 h 719"/>
                <a:gd name="T44" fmla="*/ 620 w 718"/>
                <a:gd name="T45" fmla="*/ 719 h 719"/>
                <a:gd name="T46" fmla="*/ 75 w 718"/>
                <a:gd name="T47" fmla="*/ 708 h 719"/>
                <a:gd name="T48" fmla="*/ 65 w 718"/>
                <a:gd name="T49" fmla="*/ 293 h 719"/>
                <a:gd name="T50" fmla="*/ 10 w 718"/>
                <a:gd name="T51" fmla="*/ 284 h 719"/>
                <a:gd name="T52" fmla="*/ 0 w 718"/>
                <a:gd name="T53" fmla="*/ 197 h 719"/>
                <a:gd name="T54" fmla="*/ 20 w 718"/>
                <a:gd name="T55" fmla="*/ 166 h 719"/>
                <a:gd name="T56" fmla="*/ 364 w 718"/>
                <a:gd name="T57" fmla="*/ 2 h 719"/>
                <a:gd name="T58" fmla="*/ 375 w 718"/>
                <a:gd name="T59" fmla="*/ 12 h 719"/>
                <a:gd name="T60" fmla="*/ 445 w 718"/>
                <a:gd name="T61" fmla="*/ 397 h 719"/>
                <a:gd name="T62" fmla="*/ 457 w 718"/>
                <a:gd name="T63" fmla="*/ 392 h 719"/>
                <a:gd name="T64" fmla="*/ 470 w 718"/>
                <a:gd name="T65" fmla="*/ 398 h 719"/>
                <a:gd name="T66" fmla="*/ 473 w 718"/>
                <a:gd name="T67" fmla="*/ 413 h 719"/>
                <a:gd name="T68" fmla="*/ 371 w 718"/>
                <a:gd name="T69" fmla="*/ 517 h 719"/>
                <a:gd name="T70" fmla="*/ 359 w 718"/>
                <a:gd name="T71" fmla="*/ 523 h 719"/>
                <a:gd name="T72" fmla="*/ 347 w 718"/>
                <a:gd name="T73" fmla="*/ 517 h 719"/>
                <a:gd name="T74" fmla="*/ 245 w 718"/>
                <a:gd name="T75" fmla="*/ 413 h 719"/>
                <a:gd name="T76" fmla="*/ 248 w 718"/>
                <a:gd name="T77" fmla="*/ 398 h 719"/>
                <a:gd name="T78" fmla="*/ 261 w 718"/>
                <a:gd name="T79" fmla="*/ 392 h 719"/>
                <a:gd name="T80" fmla="*/ 273 w 718"/>
                <a:gd name="T81" fmla="*/ 397 h 719"/>
                <a:gd name="T82" fmla="*/ 343 w 718"/>
                <a:gd name="T83" fmla="*/ 12 h 719"/>
                <a:gd name="T84" fmla="*/ 354 w 718"/>
                <a:gd name="T85"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8" h="719">
                  <a:moveTo>
                    <a:pt x="33" y="164"/>
                  </a:moveTo>
                  <a:lnTo>
                    <a:pt x="294" y="164"/>
                  </a:lnTo>
                  <a:lnTo>
                    <a:pt x="299" y="164"/>
                  </a:lnTo>
                  <a:lnTo>
                    <a:pt x="303" y="166"/>
                  </a:lnTo>
                  <a:lnTo>
                    <a:pt x="307" y="170"/>
                  </a:lnTo>
                  <a:lnTo>
                    <a:pt x="309" y="174"/>
                  </a:lnTo>
                  <a:lnTo>
                    <a:pt x="311" y="180"/>
                  </a:lnTo>
                  <a:lnTo>
                    <a:pt x="309" y="185"/>
                  </a:lnTo>
                  <a:lnTo>
                    <a:pt x="307" y="190"/>
                  </a:lnTo>
                  <a:lnTo>
                    <a:pt x="303" y="193"/>
                  </a:lnTo>
                  <a:lnTo>
                    <a:pt x="299" y="195"/>
                  </a:lnTo>
                  <a:lnTo>
                    <a:pt x="294" y="197"/>
                  </a:lnTo>
                  <a:lnTo>
                    <a:pt x="33" y="197"/>
                  </a:lnTo>
                  <a:lnTo>
                    <a:pt x="33" y="262"/>
                  </a:lnTo>
                  <a:lnTo>
                    <a:pt x="294" y="262"/>
                  </a:lnTo>
                  <a:lnTo>
                    <a:pt x="299" y="262"/>
                  </a:lnTo>
                  <a:lnTo>
                    <a:pt x="303" y="265"/>
                  </a:lnTo>
                  <a:lnTo>
                    <a:pt x="307" y="269"/>
                  </a:lnTo>
                  <a:lnTo>
                    <a:pt x="309" y="273"/>
                  </a:lnTo>
                  <a:lnTo>
                    <a:pt x="311" y="278"/>
                  </a:lnTo>
                  <a:lnTo>
                    <a:pt x="309" y="283"/>
                  </a:lnTo>
                  <a:lnTo>
                    <a:pt x="307" y="287"/>
                  </a:lnTo>
                  <a:lnTo>
                    <a:pt x="303" y="291"/>
                  </a:lnTo>
                  <a:lnTo>
                    <a:pt x="299" y="293"/>
                  </a:lnTo>
                  <a:lnTo>
                    <a:pt x="294" y="293"/>
                  </a:lnTo>
                  <a:lnTo>
                    <a:pt x="97" y="293"/>
                  </a:lnTo>
                  <a:lnTo>
                    <a:pt x="97" y="686"/>
                  </a:lnTo>
                  <a:lnTo>
                    <a:pt x="620" y="686"/>
                  </a:lnTo>
                  <a:lnTo>
                    <a:pt x="620" y="293"/>
                  </a:lnTo>
                  <a:lnTo>
                    <a:pt x="424" y="293"/>
                  </a:lnTo>
                  <a:lnTo>
                    <a:pt x="419" y="293"/>
                  </a:lnTo>
                  <a:lnTo>
                    <a:pt x="414" y="291"/>
                  </a:lnTo>
                  <a:lnTo>
                    <a:pt x="411" y="287"/>
                  </a:lnTo>
                  <a:lnTo>
                    <a:pt x="409" y="283"/>
                  </a:lnTo>
                  <a:lnTo>
                    <a:pt x="407" y="278"/>
                  </a:lnTo>
                  <a:lnTo>
                    <a:pt x="409" y="273"/>
                  </a:lnTo>
                  <a:lnTo>
                    <a:pt x="411" y="269"/>
                  </a:lnTo>
                  <a:lnTo>
                    <a:pt x="414" y="265"/>
                  </a:lnTo>
                  <a:lnTo>
                    <a:pt x="419" y="262"/>
                  </a:lnTo>
                  <a:lnTo>
                    <a:pt x="424" y="262"/>
                  </a:lnTo>
                  <a:lnTo>
                    <a:pt x="685" y="262"/>
                  </a:lnTo>
                  <a:lnTo>
                    <a:pt x="685" y="197"/>
                  </a:lnTo>
                  <a:lnTo>
                    <a:pt x="424" y="197"/>
                  </a:lnTo>
                  <a:lnTo>
                    <a:pt x="419" y="195"/>
                  </a:lnTo>
                  <a:lnTo>
                    <a:pt x="414" y="193"/>
                  </a:lnTo>
                  <a:lnTo>
                    <a:pt x="411" y="190"/>
                  </a:lnTo>
                  <a:lnTo>
                    <a:pt x="409" y="185"/>
                  </a:lnTo>
                  <a:lnTo>
                    <a:pt x="407" y="180"/>
                  </a:lnTo>
                  <a:lnTo>
                    <a:pt x="409" y="174"/>
                  </a:lnTo>
                  <a:lnTo>
                    <a:pt x="411" y="170"/>
                  </a:lnTo>
                  <a:lnTo>
                    <a:pt x="414" y="166"/>
                  </a:lnTo>
                  <a:lnTo>
                    <a:pt x="419" y="164"/>
                  </a:lnTo>
                  <a:lnTo>
                    <a:pt x="424" y="164"/>
                  </a:lnTo>
                  <a:lnTo>
                    <a:pt x="685" y="164"/>
                  </a:lnTo>
                  <a:lnTo>
                    <a:pt x="698" y="166"/>
                  </a:lnTo>
                  <a:lnTo>
                    <a:pt x="709" y="173"/>
                  </a:lnTo>
                  <a:lnTo>
                    <a:pt x="715" y="184"/>
                  </a:lnTo>
                  <a:lnTo>
                    <a:pt x="718" y="197"/>
                  </a:lnTo>
                  <a:lnTo>
                    <a:pt x="718" y="262"/>
                  </a:lnTo>
                  <a:lnTo>
                    <a:pt x="715" y="274"/>
                  </a:lnTo>
                  <a:lnTo>
                    <a:pt x="709" y="284"/>
                  </a:lnTo>
                  <a:lnTo>
                    <a:pt x="698" y="292"/>
                  </a:lnTo>
                  <a:lnTo>
                    <a:pt x="685" y="293"/>
                  </a:lnTo>
                  <a:lnTo>
                    <a:pt x="652" y="293"/>
                  </a:lnTo>
                  <a:lnTo>
                    <a:pt x="652" y="686"/>
                  </a:lnTo>
                  <a:lnTo>
                    <a:pt x="650" y="698"/>
                  </a:lnTo>
                  <a:lnTo>
                    <a:pt x="643" y="708"/>
                  </a:lnTo>
                  <a:lnTo>
                    <a:pt x="633" y="716"/>
                  </a:lnTo>
                  <a:lnTo>
                    <a:pt x="620" y="719"/>
                  </a:lnTo>
                  <a:lnTo>
                    <a:pt x="97" y="719"/>
                  </a:lnTo>
                  <a:lnTo>
                    <a:pt x="86" y="716"/>
                  </a:lnTo>
                  <a:lnTo>
                    <a:pt x="75" y="708"/>
                  </a:lnTo>
                  <a:lnTo>
                    <a:pt x="67" y="698"/>
                  </a:lnTo>
                  <a:lnTo>
                    <a:pt x="65" y="686"/>
                  </a:lnTo>
                  <a:lnTo>
                    <a:pt x="65" y="293"/>
                  </a:lnTo>
                  <a:lnTo>
                    <a:pt x="33" y="293"/>
                  </a:lnTo>
                  <a:lnTo>
                    <a:pt x="20" y="292"/>
                  </a:lnTo>
                  <a:lnTo>
                    <a:pt x="10" y="284"/>
                  </a:lnTo>
                  <a:lnTo>
                    <a:pt x="3" y="274"/>
                  </a:lnTo>
                  <a:lnTo>
                    <a:pt x="0" y="262"/>
                  </a:lnTo>
                  <a:lnTo>
                    <a:pt x="0" y="197"/>
                  </a:lnTo>
                  <a:lnTo>
                    <a:pt x="3" y="184"/>
                  </a:lnTo>
                  <a:lnTo>
                    <a:pt x="10" y="173"/>
                  </a:lnTo>
                  <a:lnTo>
                    <a:pt x="20" y="166"/>
                  </a:lnTo>
                  <a:lnTo>
                    <a:pt x="33" y="164"/>
                  </a:lnTo>
                  <a:close/>
                  <a:moveTo>
                    <a:pt x="359" y="0"/>
                  </a:moveTo>
                  <a:lnTo>
                    <a:pt x="364" y="2"/>
                  </a:lnTo>
                  <a:lnTo>
                    <a:pt x="368" y="3"/>
                  </a:lnTo>
                  <a:lnTo>
                    <a:pt x="372" y="7"/>
                  </a:lnTo>
                  <a:lnTo>
                    <a:pt x="375" y="12"/>
                  </a:lnTo>
                  <a:lnTo>
                    <a:pt x="375" y="17"/>
                  </a:lnTo>
                  <a:lnTo>
                    <a:pt x="375" y="466"/>
                  </a:lnTo>
                  <a:lnTo>
                    <a:pt x="445" y="397"/>
                  </a:lnTo>
                  <a:lnTo>
                    <a:pt x="448" y="394"/>
                  </a:lnTo>
                  <a:lnTo>
                    <a:pt x="452" y="393"/>
                  </a:lnTo>
                  <a:lnTo>
                    <a:pt x="457" y="392"/>
                  </a:lnTo>
                  <a:lnTo>
                    <a:pt x="462" y="393"/>
                  </a:lnTo>
                  <a:lnTo>
                    <a:pt x="466" y="396"/>
                  </a:lnTo>
                  <a:lnTo>
                    <a:pt x="470" y="398"/>
                  </a:lnTo>
                  <a:lnTo>
                    <a:pt x="473" y="403"/>
                  </a:lnTo>
                  <a:lnTo>
                    <a:pt x="473" y="409"/>
                  </a:lnTo>
                  <a:lnTo>
                    <a:pt x="473" y="413"/>
                  </a:lnTo>
                  <a:lnTo>
                    <a:pt x="470" y="417"/>
                  </a:lnTo>
                  <a:lnTo>
                    <a:pt x="469" y="420"/>
                  </a:lnTo>
                  <a:lnTo>
                    <a:pt x="371" y="517"/>
                  </a:lnTo>
                  <a:lnTo>
                    <a:pt x="367" y="520"/>
                  </a:lnTo>
                  <a:lnTo>
                    <a:pt x="363" y="523"/>
                  </a:lnTo>
                  <a:lnTo>
                    <a:pt x="359" y="523"/>
                  </a:lnTo>
                  <a:lnTo>
                    <a:pt x="355" y="523"/>
                  </a:lnTo>
                  <a:lnTo>
                    <a:pt x="351" y="520"/>
                  </a:lnTo>
                  <a:lnTo>
                    <a:pt x="347" y="517"/>
                  </a:lnTo>
                  <a:lnTo>
                    <a:pt x="249" y="420"/>
                  </a:lnTo>
                  <a:lnTo>
                    <a:pt x="246" y="417"/>
                  </a:lnTo>
                  <a:lnTo>
                    <a:pt x="245" y="413"/>
                  </a:lnTo>
                  <a:lnTo>
                    <a:pt x="245" y="409"/>
                  </a:lnTo>
                  <a:lnTo>
                    <a:pt x="245" y="403"/>
                  </a:lnTo>
                  <a:lnTo>
                    <a:pt x="248" y="398"/>
                  </a:lnTo>
                  <a:lnTo>
                    <a:pt x="252" y="396"/>
                  </a:lnTo>
                  <a:lnTo>
                    <a:pt x="256" y="393"/>
                  </a:lnTo>
                  <a:lnTo>
                    <a:pt x="261" y="392"/>
                  </a:lnTo>
                  <a:lnTo>
                    <a:pt x="265" y="393"/>
                  </a:lnTo>
                  <a:lnTo>
                    <a:pt x="269" y="394"/>
                  </a:lnTo>
                  <a:lnTo>
                    <a:pt x="273" y="397"/>
                  </a:lnTo>
                  <a:lnTo>
                    <a:pt x="342" y="466"/>
                  </a:lnTo>
                  <a:lnTo>
                    <a:pt x="342" y="17"/>
                  </a:lnTo>
                  <a:lnTo>
                    <a:pt x="343" y="12"/>
                  </a:lnTo>
                  <a:lnTo>
                    <a:pt x="346" y="7"/>
                  </a:lnTo>
                  <a:lnTo>
                    <a:pt x="350" y="3"/>
                  </a:lnTo>
                  <a:lnTo>
                    <a:pt x="354" y="2"/>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9" name="Freeform 5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037" y="3315178"/>
              <a:ext cx="444140" cy="444761"/>
            </a:xfrm>
            <a:custGeom>
              <a:avLst/>
              <a:gdLst>
                <a:gd name="T0" fmla="*/ 298 w 717"/>
                <a:gd name="T1" fmla="*/ 164 h 718"/>
                <a:gd name="T2" fmla="*/ 309 w 717"/>
                <a:gd name="T3" fmla="*/ 174 h 718"/>
                <a:gd name="T4" fmla="*/ 306 w 717"/>
                <a:gd name="T5" fmla="*/ 189 h 718"/>
                <a:gd name="T6" fmla="*/ 293 w 717"/>
                <a:gd name="T7" fmla="*/ 195 h 718"/>
                <a:gd name="T8" fmla="*/ 293 w 717"/>
                <a:gd name="T9" fmla="*/ 261 h 718"/>
                <a:gd name="T10" fmla="*/ 306 w 717"/>
                <a:gd name="T11" fmla="*/ 267 h 718"/>
                <a:gd name="T12" fmla="*/ 309 w 717"/>
                <a:gd name="T13" fmla="*/ 283 h 718"/>
                <a:gd name="T14" fmla="*/ 298 w 717"/>
                <a:gd name="T15" fmla="*/ 294 h 718"/>
                <a:gd name="T16" fmla="*/ 97 w 717"/>
                <a:gd name="T17" fmla="*/ 685 h 718"/>
                <a:gd name="T18" fmla="*/ 424 w 717"/>
                <a:gd name="T19" fmla="*/ 294 h 718"/>
                <a:gd name="T20" fmla="*/ 411 w 717"/>
                <a:gd name="T21" fmla="*/ 287 h 718"/>
                <a:gd name="T22" fmla="*/ 408 w 717"/>
                <a:gd name="T23" fmla="*/ 273 h 718"/>
                <a:gd name="T24" fmla="*/ 419 w 717"/>
                <a:gd name="T25" fmla="*/ 262 h 718"/>
                <a:gd name="T26" fmla="*/ 685 w 717"/>
                <a:gd name="T27" fmla="*/ 195 h 718"/>
                <a:gd name="T28" fmla="*/ 414 w 717"/>
                <a:gd name="T29" fmla="*/ 193 h 718"/>
                <a:gd name="T30" fmla="*/ 407 w 717"/>
                <a:gd name="T31" fmla="*/ 180 h 718"/>
                <a:gd name="T32" fmla="*/ 414 w 717"/>
                <a:gd name="T33" fmla="*/ 167 h 718"/>
                <a:gd name="T34" fmla="*/ 685 w 717"/>
                <a:gd name="T35" fmla="*/ 163 h 718"/>
                <a:gd name="T36" fmla="*/ 715 w 717"/>
                <a:gd name="T37" fmla="*/ 184 h 718"/>
                <a:gd name="T38" fmla="*/ 715 w 717"/>
                <a:gd name="T39" fmla="*/ 274 h 718"/>
                <a:gd name="T40" fmla="*/ 685 w 717"/>
                <a:gd name="T41" fmla="*/ 294 h 718"/>
                <a:gd name="T42" fmla="*/ 649 w 717"/>
                <a:gd name="T43" fmla="*/ 698 h 718"/>
                <a:gd name="T44" fmla="*/ 619 w 717"/>
                <a:gd name="T45" fmla="*/ 718 h 718"/>
                <a:gd name="T46" fmla="*/ 75 w 717"/>
                <a:gd name="T47" fmla="*/ 709 h 718"/>
                <a:gd name="T48" fmla="*/ 64 w 717"/>
                <a:gd name="T49" fmla="*/ 294 h 718"/>
                <a:gd name="T50" fmla="*/ 9 w 717"/>
                <a:gd name="T51" fmla="*/ 284 h 718"/>
                <a:gd name="T52" fmla="*/ 0 w 717"/>
                <a:gd name="T53" fmla="*/ 195 h 718"/>
                <a:gd name="T54" fmla="*/ 20 w 717"/>
                <a:gd name="T55" fmla="*/ 165 h 718"/>
                <a:gd name="T56" fmla="*/ 363 w 717"/>
                <a:gd name="T57" fmla="*/ 0 h 718"/>
                <a:gd name="T58" fmla="*/ 469 w 717"/>
                <a:gd name="T59" fmla="*/ 102 h 718"/>
                <a:gd name="T60" fmla="*/ 472 w 717"/>
                <a:gd name="T61" fmla="*/ 114 h 718"/>
                <a:gd name="T62" fmla="*/ 466 w 717"/>
                <a:gd name="T63" fmla="*/ 127 h 718"/>
                <a:gd name="T64" fmla="*/ 452 w 717"/>
                <a:gd name="T65" fmla="*/ 130 h 718"/>
                <a:gd name="T66" fmla="*/ 374 w 717"/>
                <a:gd name="T67" fmla="*/ 55 h 718"/>
                <a:gd name="T68" fmla="*/ 372 w 717"/>
                <a:gd name="T69" fmla="*/ 516 h 718"/>
                <a:gd name="T70" fmla="*/ 359 w 717"/>
                <a:gd name="T71" fmla="*/ 523 h 718"/>
                <a:gd name="T72" fmla="*/ 346 w 717"/>
                <a:gd name="T73" fmla="*/ 516 h 718"/>
                <a:gd name="T74" fmla="*/ 342 w 717"/>
                <a:gd name="T75" fmla="*/ 55 h 718"/>
                <a:gd name="T76" fmla="*/ 264 w 717"/>
                <a:gd name="T77" fmla="*/ 130 h 718"/>
                <a:gd name="T78" fmla="*/ 251 w 717"/>
                <a:gd name="T79" fmla="*/ 127 h 718"/>
                <a:gd name="T80" fmla="*/ 245 w 717"/>
                <a:gd name="T81" fmla="*/ 114 h 718"/>
                <a:gd name="T82" fmla="*/ 249 w 717"/>
                <a:gd name="T83" fmla="*/ 102 h 718"/>
                <a:gd name="T84" fmla="*/ 355 w 717"/>
                <a:gd name="T85"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7" h="718">
                  <a:moveTo>
                    <a:pt x="33" y="163"/>
                  </a:moveTo>
                  <a:lnTo>
                    <a:pt x="293" y="163"/>
                  </a:lnTo>
                  <a:lnTo>
                    <a:pt x="298" y="164"/>
                  </a:lnTo>
                  <a:lnTo>
                    <a:pt x="302" y="167"/>
                  </a:lnTo>
                  <a:lnTo>
                    <a:pt x="306" y="171"/>
                  </a:lnTo>
                  <a:lnTo>
                    <a:pt x="309" y="174"/>
                  </a:lnTo>
                  <a:lnTo>
                    <a:pt x="309" y="180"/>
                  </a:lnTo>
                  <a:lnTo>
                    <a:pt x="309" y="185"/>
                  </a:lnTo>
                  <a:lnTo>
                    <a:pt x="306" y="189"/>
                  </a:lnTo>
                  <a:lnTo>
                    <a:pt x="302" y="193"/>
                  </a:lnTo>
                  <a:lnTo>
                    <a:pt x="298" y="195"/>
                  </a:lnTo>
                  <a:lnTo>
                    <a:pt x="293" y="195"/>
                  </a:lnTo>
                  <a:lnTo>
                    <a:pt x="33" y="195"/>
                  </a:lnTo>
                  <a:lnTo>
                    <a:pt x="33" y="261"/>
                  </a:lnTo>
                  <a:lnTo>
                    <a:pt x="293" y="261"/>
                  </a:lnTo>
                  <a:lnTo>
                    <a:pt x="298" y="262"/>
                  </a:lnTo>
                  <a:lnTo>
                    <a:pt x="302" y="265"/>
                  </a:lnTo>
                  <a:lnTo>
                    <a:pt x="306" y="267"/>
                  </a:lnTo>
                  <a:lnTo>
                    <a:pt x="309" y="273"/>
                  </a:lnTo>
                  <a:lnTo>
                    <a:pt x="309" y="278"/>
                  </a:lnTo>
                  <a:lnTo>
                    <a:pt x="309" y="283"/>
                  </a:lnTo>
                  <a:lnTo>
                    <a:pt x="306" y="287"/>
                  </a:lnTo>
                  <a:lnTo>
                    <a:pt x="302" y="291"/>
                  </a:lnTo>
                  <a:lnTo>
                    <a:pt x="298" y="294"/>
                  </a:lnTo>
                  <a:lnTo>
                    <a:pt x="293" y="294"/>
                  </a:lnTo>
                  <a:lnTo>
                    <a:pt x="97" y="294"/>
                  </a:lnTo>
                  <a:lnTo>
                    <a:pt x="97" y="685"/>
                  </a:lnTo>
                  <a:lnTo>
                    <a:pt x="619" y="685"/>
                  </a:lnTo>
                  <a:lnTo>
                    <a:pt x="619" y="294"/>
                  </a:lnTo>
                  <a:lnTo>
                    <a:pt x="424" y="294"/>
                  </a:lnTo>
                  <a:lnTo>
                    <a:pt x="419" y="294"/>
                  </a:lnTo>
                  <a:lnTo>
                    <a:pt x="414" y="291"/>
                  </a:lnTo>
                  <a:lnTo>
                    <a:pt x="411" y="287"/>
                  </a:lnTo>
                  <a:lnTo>
                    <a:pt x="408" y="283"/>
                  </a:lnTo>
                  <a:lnTo>
                    <a:pt x="407" y="278"/>
                  </a:lnTo>
                  <a:lnTo>
                    <a:pt x="408" y="273"/>
                  </a:lnTo>
                  <a:lnTo>
                    <a:pt x="411" y="267"/>
                  </a:lnTo>
                  <a:lnTo>
                    <a:pt x="414" y="265"/>
                  </a:lnTo>
                  <a:lnTo>
                    <a:pt x="419" y="262"/>
                  </a:lnTo>
                  <a:lnTo>
                    <a:pt x="424" y="261"/>
                  </a:lnTo>
                  <a:lnTo>
                    <a:pt x="685" y="261"/>
                  </a:lnTo>
                  <a:lnTo>
                    <a:pt x="685" y="195"/>
                  </a:lnTo>
                  <a:lnTo>
                    <a:pt x="424" y="195"/>
                  </a:lnTo>
                  <a:lnTo>
                    <a:pt x="419" y="195"/>
                  </a:lnTo>
                  <a:lnTo>
                    <a:pt x="414" y="193"/>
                  </a:lnTo>
                  <a:lnTo>
                    <a:pt x="411" y="189"/>
                  </a:lnTo>
                  <a:lnTo>
                    <a:pt x="408" y="185"/>
                  </a:lnTo>
                  <a:lnTo>
                    <a:pt x="407" y="180"/>
                  </a:lnTo>
                  <a:lnTo>
                    <a:pt x="408" y="174"/>
                  </a:lnTo>
                  <a:lnTo>
                    <a:pt x="411" y="171"/>
                  </a:lnTo>
                  <a:lnTo>
                    <a:pt x="414" y="167"/>
                  </a:lnTo>
                  <a:lnTo>
                    <a:pt x="419" y="164"/>
                  </a:lnTo>
                  <a:lnTo>
                    <a:pt x="424" y="163"/>
                  </a:lnTo>
                  <a:lnTo>
                    <a:pt x="685" y="163"/>
                  </a:lnTo>
                  <a:lnTo>
                    <a:pt x="698" y="165"/>
                  </a:lnTo>
                  <a:lnTo>
                    <a:pt x="708" y="173"/>
                  </a:lnTo>
                  <a:lnTo>
                    <a:pt x="715" y="184"/>
                  </a:lnTo>
                  <a:lnTo>
                    <a:pt x="717" y="195"/>
                  </a:lnTo>
                  <a:lnTo>
                    <a:pt x="717" y="261"/>
                  </a:lnTo>
                  <a:lnTo>
                    <a:pt x="715" y="274"/>
                  </a:lnTo>
                  <a:lnTo>
                    <a:pt x="708" y="284"/>
                  </a:lnTo>
                  <a:lnTo>
                    <a:pt x="698" y="291"/>
                  </a:lnTo>
                  <a:lnTo>
                    <a:pt x="685" y="294"/>
                  </a:lnTo>
                  <a:lnTo>
                    <a:pt x="652" y="294"/>
                  </a:lnTo>
                  <a:lnTo>
                    <a:pt x="652" y="685"/>
                  </a:lnTo>
                  <a:lnTo>
                    <a:pt x="649" y="698"/>
                  </a:lnTo>
                  <a:lnTo>
                    <a:pt x="643" y="709"/>
                  </a:lnTo>
                  <a:lnTo>
                    <a:pt x="632" y="715"/>
                  </a:lnTo>
                  <a:lnTo>
                    <a:pt x="619" y="718"/>
                  </a:lnTo>
                  <a:lnTo>
                    <a:pt x="97" y="718"/>
                  </a:lnTo>
                  <a:lnTo>
                    <a:pt x="85" y="715"/>
                  </a:lnTo>
                  <a:lnTo>
                    <a:pt x="75" y="709"/>
                  </a:lnTo>
                  <a:lnTo>
                    <a:pt x="67" y="698"/>
                  </a:lnTo>
                  <a:lnTo>
                    <a:pt x="64" y="685"/>
                  </a:lnTo>
                  <a:lnTo>
                    <a:pt x="64" y="294"/>
                  </a:lnTo>
                  <a:lnTo>
                    <a:pt x="33" y="294"/>
                  </a:lnTo>
                  <a:lnTo>
                    <a:pt x="20" y="291"/>
                  </a:lnTo>
                  <a:lnTo>
                    <a:pt x="9" y="284"/>
                  </a:lnTo>
                  <a:lnTo>
                    <a:pt x="3" y="274"/>
                  </a:lnTo>
                  <a:lnTo>
                    <a:pt x="0" y="261"/>
                  </a:lnTo>
                  <a:lnTo>
                    <a:pt x="0" y="195"/>
                  </a:lnTo>
                  <a:lnTo>
                    <a:pt x="3" y="184"/>
                  </a:lnTo>
                  <a:lnTo>
                    <a:pt x="9" y="173"/>
                  </a:lnTo>
                  <a:lnTo>
                    <a:pt x="20" y="165"/>
                  </a:lnTo>
                  <a:lnTo>
                    <a:pt x="33" y="163"/>
                  </a:lnTo>
                  <a:close/>
                  <a:moveTo>
                    <a:pt x="359" y="0"/>
                  </a:moveTo>
                  <a:lnTo>
                    <a:pt x="363" y="0"/>
                  </a:lnTo>
                  <a:lnTo>
                    <a:pt x="366" y="3"/>
                  </a:lnTo>
                  <a:lnTo>
                    <a:pt x="370" y="4"/>
                  </a:lnTo>
                  <a:lnTo>
                    <a:pt x="469" y="102"/>
                  </a:lnTo>
                  <a:lnTo>
                    <a:pt x="470" y="106"/>
                  </a:lnTo>
                  <a:lnTo>
                    <a:pt x="472" y="110"/>
                  </a:lnTo>
                  <a:lnTo>
                    <a:pt x="472" y="114"/>
                  </a:lnTo>
                  <a:lnTo>
                    <a:pt x="472" y="119"/>
                  </a:lnTo>
                  <a:lnTo>
                    <a:pt x="470" y="123"/>
                  </a:lnTo>
                  <a:lnTo>
                    <a:pt x="466" y="127"/>
                  </a:lnTo>
                  <a:lnTo>
                    <a:pt x="462" y="130"/>
                  </a:lnTo>
                  <a:lnTo>
                    <a:pt x="457" y="131"/>
                  </a:lnTo>
                  <a:lnTo>
                    <a:pt x="452" y="130"/>
                  </a:lnTo>
                  <a:lnTo>
                    <a:pt x="448" y="129"/>
                  </a:lnTo>
                  <a:lnTo>
                    <a:pt x="445" y="126"/>
                  </a:lnTo>
                  <a:lnTo>
                    <a:pt x="374" y="55"/>
                  </a:lnTo>
                  <a:lnTo>
                    <a:pt x="374" y="506"/>
                  </a:lnTo>
                  <a:lnTo>
                    <a:pt x="374" y="511"/>
                  </a:lnTo>
                  <a:lnTo>
                    <a:pt x="372" y="516"/>
                  </a:lnTo>
                  <a:lnTo>
                    <a:pt x="368" y="519"/>
                  </a:lnTo>
                  <a:lnTo>
                    <a:pt x="364" y="521"/>
                  </a:lnTo>
                  <a:lnTo>
                    <a:pt x="359" y="523"/>
                  </a:lnTo>
                  <a:lnTo>
                    <a:pt x="353" y="521"/>
                  </a:lnTo>
                  <a:lnTo>
                    <a:pt x="349" y="519"/>
                  </a:lnTo>
                  <a:lnTo>
                    <a:pt x="346" y="516"/>
                  </a:lnTo>
                  <a:lnTo>
                    <a:pt x="343" y="511"/>
                  </a:lnTo>
                  <a:lnTo>
                    <a:pt x="342" y="506"/>
                  </a:lnTo>
                  <a:lnTo>
                    <a:pt x="342" y="55"/>
                  </a:lnTo>
                  <a:lnTo>
                    <a:pt x="272" y="126"/>
                  </a:lnTo>
                  <a:lnTo>
                    <a:pt x="268" y="129"/>
                  </a:lnTo>
                  <a:lnTo>
                    <a:pt x="264" y="130"/>
                  </a:lnTo>
                  <a:lnTo>
                    <a:pt x="260" y="131"/>
                  </a:lnTo>
                  <a:lnTo>
                    <a:pt x="255" y="130"/>
                  </a:lnTo>
                  <a:lnTo>
                    <a:pt x="251" y="127"/>
                  </a:lnTo>
                  <a:lnTo>
                    <a:pt x="247" y="123"/>
                  </a:lnTo>
                  <a:lnTo>
                    <a:pt x="245" y="119"/>
                  </a:lnTo>
                  <a:lnTo>
                    <a:pt x="245" y="114"/>
                  </a:lnTo>
                  <a:lnTo>
                    <a:pt x="245" y="110"/>
                  </a:lnTo>
                  <a:lnTo>
                    <a:pt x="246" y="106"/>
                  </a:lnTo>
                  <a:lnTo>
                    <a:pt x="249" y="102"/>
                  </a:lnTo>
                  <a:lnTo>
                    <a:pt x="347" y="4"/>
                  </a:lnTo>
                  <a:lnTo>
                    <a:pt x="351" y="3"/>
                  </a:lnTo>
                  <a:lnTo>
                    <a:pt x="355" y="0"/>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0" name="Freeform 5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2421" y="3315178"/>
              <a:ext cx="444761" cy="444761"/>
            </a:xfrm>
            <a:custGeom>
              <a:avLst/>
              <a:gdLst>
                <a:gd name="T0" fmla="*/ 261 w 718"/>
                <a:gd name="T1" fmla="*/ 457 h 718"/>
                <a:gd name="T2" fmla="*/ 457 w 718"/>
                <a:gd name="T3" fmla="*/ 424 h 718"/>
                <a:gd name="T4" fmla="*/ 261 w 718"/>
                <a:gd name="T5" fmla="*/ 392 h 718"/>
                <a:gd name="T6" fmla="*/ 470 w 718"/>
                <a:gd name="T7" fmla="*/ 394 h 718"/>
                <a:gd name="T8" fmla="*/ 487 w 718"/>
                <a:gd name="T9" fmla="*/ 411 h 718"/>
                <a:gd name="T10" fmla="*/ 490 w 718"/>
                <a:gd name="T11" fmla="*/ 457 h 718"/>
                <a:gd name="T12" fmla="*/ 481 w 718"/>
                <a:gd name="T13" fmla="*/ 481 h 718"/>
                <a:gd name="T14" fmla="*/ 457 w 718"/>
                <a:gd name="T15" fmla="*/ 490 h 718"/>
                <a:gd name="T16" fmla="*/ 249 w 718"/>
                <a:gd name="T17" fmla="*/ 487 h 718"/>
                <a:gd name="T18" fmla="*/ 231 w 718"/>
                <a:gd name="T19" fmla="*/ 470 h 718"/>
                <a:gd name="T20" fmla="*/ 228 w 718"/>
                <a:gd name="T21" fmla="*/ 424 h 718"/>
                <a:gd name="T22" fmla="*/ 239 w 718"/>
                <a:gd name="T23" fmla="*/ 401 h 718"/>
                <a:gd name="T24" fmla="*/ 261 w 718"/>
                <a:gd name="T25" fmla="*/ 392 h 718"/>
                <a:gd name="T26" fmla="*/ 99 w 718"/>
                <a:gd name="T27" fmla="*/ 685 h 718"/>
                <a:gd name="T28" fmla="*/ 621 w 718"/>
                <a:gd name="T29" fmla="*/ 326 h 718"/>
                <a:gd name="T30" fmla="*/ 33 w 718"/>
                <a:gd name="T31" fmla="*/ 228 h 718"/>
                <a:gd name="T32" fmla="*/ 686 w 718"/>
                <a:gd name="T33" fmla="*/ 294 h 718"/>
                <a:gd name="T34" fmla="*/ 33 w 718"/>
                <a:gd name="T35" fmla="*/ 228 h 718"/>
                <a:gd name="T36" fmla="*/ 523 w 718"/>
                <a:gd name="T37" fmla="*/ 99 h 718"/>
                <a:gd name="T38" fmla="*/ 588 w 718"/>
                <a:gd name="T39" fmla="*/ 195 h 718"/>
                <a:gd name="T40" fmla="*/ 490 w 718"/>
                <a:gd name="T41" fmla="*/ 66 h 718"/>
                <a:gd name="T42" fmla="*/ 424 w 718"/>
                <a:gd name="T43" fmla="*/ 99 h 718"/>
                <a:gd name="T44" fmla="*/ 424 w 718"/>
                <a:gd name="T45" fmla="*/ 49 h 718"/>
                <a:gd name="T46" fmla="*/ 131 w 718"/>
                <a:gd name="T47" fmla="*/ 195 h 718"/>
                <a:gd name="T48" fmla="*/ 490 w 718"/>
                <a:gd name="T49" fmla="*/ 131 h 718"/>
                <a:gd name="T50" fmla="*/ 403 w 718"/>
                <a:gd name="T51" fmla="*/ 130 h 718"/>
                <a:gd name="T52" fmla="*/ 396 w 718"/>
                <a:gd name="T53" fmla="*/ 123 h 718"/>
                <a:gd name="T54" fmla="*/ 392 w 718"/>
                <a:gd name="T55" fmla="*/ 114 h 718"/>
                <a:gd name="T56" fmla="*/ 131 w 718"/>
                <a:gd name="T57" fmla="*/ 33 h 718"/>
                <a:gd name="T58" fmla="*/ 424 w 718"/>
                <a:gd name="T59" fmla="*/ 0 h 718"/>
                <a:gd name="T60" fmla="*/ 588 w 718"/>
                <a:gd name="T61" fmla="*/ 33 h 718"/>
                <a:gd name="T62" fmla="*/ 610 w 718"/>
                <a:gd name="T63" fmla="*/ 42 h 718"/>
                <a:gd name="T64" fmla="*/ 621 w 718"/>
                <a:gd name="T65" fmla="*/ 66 h 718"/>
                <a:gd name="T66" fmla="*/ 686 w 718"/>
                <a:gd name="T67" fmla="*/ 195 h 718"/>
                <a:gd name="T68" fmla="*/ 708 w 718"/>
                <a:gd name="T69" fmla="*/ 206 h 718"/>
                <a:gd name="T70" fmla="*/ 718 w 718"/>
                <a:gd name="T71" fmla="*/ 228 h 718"/>
                <a:gd name="T72" fmla="*/ 716 w 718"/>
                <a:gd name="T73" fmla="*/ 307 h 718"/>
                <a:gd name="T74" fmla="*/ 698 w 718"/>
                <a:gd name="T75" fmla="*/ 324 h 718"/>
                <a:gd name="T76" fmla="*/ 653 w 718"/>
                <a:gd name="T77" fmla="*/ 326 h 718"/>
                <a:gd name="T78" fmla="*/ 651 w 718"/>
                <a:gd name="T79" fmla="*/ 698 h 718"/>
                <a:gd name="T80" fmla="*/ 633 w 718"/>
                <a:gd name="T81" fmla="*/ 715 h 718"/>
                <a:gd name="T82" fmla="*/ 99 w 718"/>
                <a:gd name="T83" fmla="*/ 718 h 718"/>
                <a:gd name="T84" fmla="*/ 75 w 718"/>
                <a:gd name="T85" fmla="*/ 709 h 718"/>
                <a:gd name="T86" fmla="*/ 66 w 718"/>
                <a:gd name="T87" fmla="*/ 685 h 718"/>
                <a:gd name="T88" fmla="*/ 33 w 718"/>
                <a:gd name="T89" fmla="*/ 326 h 718"/>
                <a:gd name="T90" fmla="*/ 10 w 718"/>
                <a:gd name="T91" fmla="*/ 317 h 718"/>
                <a:gd name="T92" fmla="*/ 0 w 718"/>
                <a:gd name="T93" fmla="*/ 294 h 718"/>
                <a:gd name="T94" fmla="*/ 3 w 718"/>
                <a:gd name="T95" fmla="*/ 216 h 718"/>
                <a:gd name="T96" fmla="*/ 20 w 718"/>
                <a:gd name="T97" fmla="*/ 198 h 718"/>
                <a:gd name="T98" fmla="*/ 99 w 718"/>
                <a:gd name="T99" fmla="*/ 195 h 718"/>
                <a:gd name="T100" fmla="*/ 101 w 718"/>
                <a:gd name="T101" fmla="*/ 20 h 718"/>
                <a:gd name="T102" fmla="*/ 118 w 718"/>
                <a:gd name="T103" fmla="*/ 3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718">
                  <a:moveTo>
                    <a:pt x="261" y="424"/>
                  </a:moveTo>
                  <a:lnTo>
                    <a:pt x="261" y="457"/>
                  </a:lnTo>
                  <a:lnTo>
                    <a:pt x="457" y="457"/>
                  </a:lnTo>
                  <a:lnTo>
                    <a:pt x="457" y="424"/>
                  </a:lnTo>
                  <a:lnTo>
                    <a:pt x="261" y="424"/>
                  </a:lnTo>
                  <a:close/>
                  <a:moveTo>
                    <a:pt x="261" y="392"/>
                  </a:moveTo>
                  <a:lnTo>
                    <a:pt x="457" y="392"/>
                  </a:lnTo>
                  <a:lnTo>
                    <a:pt x="470" y="394"/>
                  </a:lnTo>
                  <a:lnTo>
                    <a:pt x="481" y="401"/>
                  </a:lnTo>
                  <a:lnTo>
                    <a:pt x="487" y="411"/>
                  </a:lnTo>
                  <a:lnTo>
                    <a:pt x="490" y="424"/>
                  </a:lnTo>
                  <a:lnTo>
                    <a:pt x="490" y="457"/>
                  </a:lnTo>
                  <a:lnTo>
                    <a:pt x="487" y="470"/>
                  </a:lnTo>
                  <a:lnTo>
                    <a:pt x="481" y="481"/>
                  </a:lnTo>
                  <a:lnTo>
                    <a:pt x="470" y="487"/>
                  </a:lnTo>
                  <a:lnTo>
                    <a:pt x="457" y="490"/>
                  </a:lnTo>
                  <a:lnTo>
                    <a:pt x="261" y="490"/>
                  </a:lnTo>
                  <a:lnTo>
                    <a:pt x="249" y="487"/>
                  </a:lnTo>
                  <a:lnTo>
                    <a:pt x="239" y="481"/>
                  </a:lnTo>
                  <a:lnTo>
                    <a:pt x="231" y="470"/>
                  </a:lnTo>
                  <a:lnTo>
                    <a:pt x="228" y="457"/>
                  </a:lnTo>
                  <a:lnTo>
                    <a:pt x="228" y="424"/>
                  </a:lnTo>
                  <a:lnTo>
                    <a:pt x="231" y="411"/>
                  </a:lnTo>
                  <a:lnTo>
                    <a:pt x="239" y="401"/>
                  </a:lnTo>
                  <a:lnTo>
                    <a:pt x="249" y="394"/>
                  </a:lnTo>
                  <a:lnTo>
                    <a:pt x="261" y="392"/>
                  </a:lnTo>
                  <a:close/>
                  <a:moveTo>
                    <a:pt x="99" y="326"/>
                  </a:moveTo>
                  <a:lnTo>
                    <a:pt x="99" y="685"/>
                  </a:lnTo>
                  <a:lnTo>
                    <a:pt x="621" y="685"/>
                  </a:lnTo>
                  <a:lnTo>
                    <a:pt x="621" y="326"/>
                  </a:lnTo>
                  <a:lnTo>
                    <a:pt x="99" y="326"/>
                  </a:lnTo>
                  <a:close/>
                  <a:moveTo>
                    <a:pt x="33" y="228"/>
                  </a:moveTo>
                  <a:lnTo>
                    <a:pt x="33" y="294"/>
                  </a:lnTo>
                  <a:lnTo>
                    <a:pt x="686" y="294"/>
                  </a:lnTo>
                  <a:lnTo>
                    <a:pt x="686" y="228"/>
                  </a:lnTo>
                  <a:lnTo>
                    <a:pt x="33" y="228"/>
                  </a:lnTo>
                  <a:close/>
                  <a:moveTo>
                    <a:pt x="490" y="66"/>
                  </a:moveTo>
                  <a:lnTo>
                    <a:pt x="523" y="99"/>
                  </a:lnTo>
                  <a:lnTo>
                    <a:pt x="523" y="195"/>
                  </a:lnTo>
                  <a:lnTo>
                    <a:pt x="588" y="195"/>
                  </a:lnTo>
                  <a:lnTo>
                    <a:pt x="588" y="66"/>
                  </a:lnTo>
                  <a:lnTo>
                    <a:pt x="490" y="66"/>
                  </a:lnTo>
                  <a:close/>
                  <a:moveTo>
                    <a:pt x="424" y="49"/>
                  </a:moveTo>
                  <a:lnTo>
                    <a:pt x="424" y="99"/>
                  </a:lnTo>
                  <a:lnTo>
                    <a:pt x="473" y="99"/>
                  </a:lnTo>
                  <a:lnTo>
                    <a:pt x="424" y="49"/>
                  </a:lnTo>
                  <a:close/>
                  <a:moveTo>
                    <a:pt x="131" y="33"/>
                  </a:moveTo>
                  <a:lnTo>
                    <a:pt x="131" y="195"/>
                  </a:lnTo>
                  <a:lnTo>
                    <a:pt x="490" y="195"/>
                  </a:lnTo>
                  <a:lnTo>
                    <a:pt x="490" y="131"/>
                  </a:lnTo>
                  <a:lnTo>
                    <a:pt x="409" y="131"/>
                  </a:lnTo>
                  <a:lnTo>
                    <a:pt x="403" y="130"/>
                  </a:lnTo>
                  <a:lnTo>
                    <a:pt x="398" y="127"/>
                  </a:lnTo>
                  <a:lnTo>
                    <a:pt x="396" y="123"/>
                  </a:lnTo>
                  <a:lnTo>
                    <a:pt x="392" y="119"/>
                  </a:lnTo>
                  <a:lnTo>
                    <a:pt x="392" y="114"/>
                  </a:lnTo>
                  <a:lnTo>
                    <a:pt x="392" y="33"/>
                  </a:lnTo>
                  <a:lnTo>
                    <a:pt x="131" y="33"/>
                  </a:lnTo>
                  <a:close/>
                  <a:moveTo>
                    <a:pt x="131" y="0"/>
                  </a:moveTo>
                  <a:lnTo>
                    <a:pt x="424" y="0"/>
                  </a:lnTo>
                  <a:lnTo>
                    <a:pt x="457" y="33"/>
                  </a:lnTo>
                  <a:lnTo>
                    <a:pt x="588" y="33"/>
                  </a:lnTo>
                  <a:lnTo>
                    <a:pt x="600" y="36"/>
                  </a:lnTo>
                  <a:lnTo>
                    <a:pt x="610" y="42"/>
                  </a:lnTo>
                  <a:lnTo>
                    <a:pt x="618" y="53"/>
                  </a:lnTo>
                  <a:lnTo>
                    <a:pt x="621" y="66"/>
                  </a:lnTo>
                  <a:lnTo>
                    <a:pt x="621" y="195"/>
                  </a:lnTo>
                  <a:lnTo>
                    <a:pt x="686" y="195"/>
                  </a:lnTo>
                  <a:lnTo>
                    <a:pt x="698" y="198"/>
                  </a:lnTo>
                  <a:lnTo>
                    <a:pt x="708" y="206"/>
                  </a:lnTo>
                  <a:lnTo>
                    <a:pt x="716" y="216"/>
                  </a:lnTo>
                  <a:lnTo>
                    <a:pt x="718" y="228"/>
                  </a:lnTo>
                  <a:lnTo>
                    <a:pt x="718" y="294"/>
                  </a:lnTo>
                  <a:lnTo>
                    <a:pt x="716" y="307"/>
                  </a:lnTo>
                  <a:lnTo>
                    <a:pt x="708" y="317"/>
                  </a:lnTo>
                  <a:lnTo>
                    <a:pt x="698" y="324"/>
                  </a:lnTo>
                  <a:lnTo>
                    <a:pt x="686" y="326"/>
                  </a:lnTo>
                  <a:lnTo>
                    <a:pt x="653" y="326"/>
                  </a:lnTo>
                  <a:lnTo>
                    <a:pt x="653" y="685"/>
                  </a:lnTo>
                  <a:lnTo>
                    <a:pt x="651" y="698"/>
                  </a:lnTo>
                  <a:lnTo>
                    <a:pt x="643" y="709"/>
                  </a:lnTo>
                  <a:lnTo>
                    <a:pt x="633" y="715"/>
                  </a:lnTo>
                  <a:lnTo>
                    <a:pt x="621" y="718"/>
                  </a:lnTo>
                  <a:lnTo>
                    <a:pt x="99" y="718"/>
                  </a:lnTo>
                  <a:lnTo>
                    <a:pt x="85" y="715"/>
                  </a:lnTo>
                  <a:lnTo>
                    <a:pt x="75" y="709"/>
                  </a:lnTo>
                  <a:lnTo>
                    <a:pt x="68" y="698"/>
                  </a:lnTo>
                  <a:lnTo>
                    <a:pt x="66" y="685"/>
                  </a:lnTo>
                  <a:lnTo>
                    <a:pt x="66" y="326"/>
                  </a:lnTo>
                  <a:lnTo>
                    <a:pt x="33" y="326"/>
                  </a:lnTo>
                  <a:lnTo>
                    <a:pt x="20" y="324"/>
                  </a:lnTo>
                  <a:lnTo>
                    <a:pt x="10" y="317"/>
                  </a:lnTo>
                  <a:lnTo>
                    <a:pt x="3" y="307"/>
                  </a:lnTo>
                  <a:lnTo>
                    <a:pt x="0" y="294"/>
                  </a:lnTo>
                  <a:lnTo>
                    <a:pt x="0" y="228"/>
                  </a:lnTo>
                  <a:lnTo>
                    <a:pt x="3" y="216"/>
                  </a:lnTo>
                  <a:lnTo>
                    <a:pt x="10" y="206"/>
                  </a:lnTo>
                  <a:lnTo>
                    <a:pt x="20" y="198"/>
                  </a:lnTo>
                  <a:lnTo>
                    <a:pt x="33" y="195"/>
                  </a:lnTo>
                  <a:lnTo>
                    <a:pt x="99" y="195"/>
                  </a:lnTo>
                  <a:lnTo>
                    <a:pt x="99" y="33"/>
                  </a:lnTo>
                  <a:lnTo>
                    <a:pt x="101" y="20"/>
                  </a:lnTo>
                  <a:lnTo>
                    <a:pt x="108" y="10"/>
                  </a:lnTo>
                  <a:lnTo>
                    <a:pt x="118" y="3"/>
                  </a:lnTo>
                  <a:lnTo>
                    <a:pt x="1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1" name="Freeform 5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99427" y="3320442"/>
              <a:ext cx="444761" cy="434229"/>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2" name="Freeform 5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56432" y="3314867"/>
              <a:ext cx="445380" cy="445380"/>
            </a:xfrm>
            <a:custGeom>
              <a:avLst/>
              <a:gdLst>
                <a:gd name="T0" fmla="*/ 266 w 719"/>
                <a:gd name="T1" fmla="*/ 37 h 719"/>
                <a:gd name="T2" fmla="*/ 183 w 719"/>
                <a:gd name="T3" fmla="*/ 64 h 719"/>
                <a:gd name="T4" fmla="*/ 114 w 719"/>
                <a:gd name="T5" fmla="*/ 114 h 719"/>
                <a:gd name="T6" fmla="*/ 64 w 719"/>
                <a:gd name="T7" fmla="*/ 183 h 719"/>
                <a:gd name="T8" fmla="*/ 37 w 719"/>
                <a:gd name="T9" fmla="*/ 266 h 719"/>
                <a:gd name="T10" fmla="*/ 37 w 719"/>
                <a:gd name="T11" fmla="*/ 356 h 719"/>
                <a:gd name="T12" fmla="*/ 64 w 719"/>
                <a:gd name="T13" fmla="*/ 439 h 719"/>
                <a:gd name="T14" fmla="*/ 114 w 719"/>
                <a:gd name="T15" fmla="*/ 507 h 719"/>
                <a:gd name="T16" fmla="*/ 183 w 719"/>
                <a:gd name="T17" fmla="*/ 558 h 719"/>
                <a:gd name="T18" fmla="*/ 266 w 719"/>
                <a:gd name="T19" fmla="*/ 584 h 719"/>
                <a:gd name="T20" fmla="*/ 356 w 719"/>
                <a:gd name="T21" fmla="*/ 584 h 719"/>
                <a:gd name="T22" fmla="*/ 439 w 719"/>
                <a:gd name="T23" fmla="*/ 558 h 719"/>
                <a:gd name="T24" fmla="*/ 507 w 719"/>
                <a:gd name="T25" fmla="*/ 507 h 719"/>
                <a:gd name="T26" fmla="*/ 558 w 719"/>
                <a:gd name="T27" fmla="*/ 439 h 719"/>
                <a:gd name="T28" fmla="*/ 585 w 719"/>
                <a:gd name="T29" fmla="*/ 356 h 719"/>
                <a:gd name="T30" fmla="*/ 585 w 719"/>
                <a:gd name="T31" fmla="*/ 266 h 719"/>
                <a:gd name="T32" fmla="*/ 558 w 719"/>
                <a:gd name="T33" fmla="*/ 183 h 719"/>
                <a:gd name="T34" fmla="*/ 507 w 719"/>
                <a:gd name="T35" fmla="*/ 114 h 719"/>
                <a:gd name="T36" fmla="*/ 439 w 719"/>
                <a:gd name="T37" fmla="*/ 64 h 719"/>
                <a:gd name="T38" fmla="*/ 356 w 719"/>
                <a:gd name="T39" fmla="*/ 37 h 719"/>
                <a:gd name="T40" fmla="*/ 310 w 719"/>
                <a:gd name="T41" fmla="*/ 0 h 719"/>
                <a:gd name="T42" fmla="*/ 408 w 719"/>
                <a:gd name="T43" fmla="*/ 16 h 719"/>
                <a:gd name="T44" fmla="*/ 494 w 719"/>
                <a:gd name="T45" fmla="*/ 60 h 719"/>
                <a:gd name="T46" fmla="*/ 562 w 719"/>
                <a:gd name="T47" fmla="*/ 127 h 719"/>
                <a:gd name="T48" fmla="*/ 605 w 719"/>
                <a:gd name="T49" fmla="*/ 212 h 719"/>
                <a:gd name="T50" fmla="*/ 621 w 719"/>
                <a:gd name="T51" fmla="*/ 310 h 719"/>
                <a:gd name="T52" fmla="*/ 607 w 719"/>
                <a:gd name="T53" fmla="*/ 402 h 719"/>
                <a:gd name="T54" fmla="*/ 568 w 719"/>
                <a:gd name="T55" fmla="*/ 483 h 719"/>
                <a:gd name="T56" fmla="*/ 713 w 719"/>
                <a:gd name="T57" fmla="*/ 691 h 719"/>
                <a:gd name="T58" fmla="*/ 719 w 719"/>
                <a:gd name="T59" fmla="*/ 698 h 719"/>
                <a:gd name="T60" fmla="*/ 717 w 719"/>
                <a:gd name="T61" fmla="*/ 707 h 719"/>
                <a:gd name="T62" fmla="*/ 712 w 719"/>
                <a:gd name="T63" fmla="*/ 716 h 719"/>
                <a:gd name="T64" fmla="*/ 703 w 719"/>
                <a:gd name="T65" fmla="*/ 719 h 719"/>
                <a:gd name="T66" fmla="*/ 694 w 719"/>
                <a:gd name="T67" fmla="*/ 716 h 719"/>
                <a:gd name="T68" fmla="*/ 518 w 719"/>
                <a:gd name="T69" fmla="*/ 541 h 719"/>
                <a:gd name="T70" fmla="*/ 444 w 719"/>
                <a:gd name="T71" fmla="*/ 591 h 719"/>
                <a:gd name="T72" fmla="*/ 357 w 719"/>
                <a:gd name="T73" fmla="*/ 617 h 719"/>
                <a:gd name="T74" fmla="*/ 261 w 719"/>
                <a:gd name="T75" fmla="*/ 617 h 719"/>
                <a:gd name="T76" fmla="*/ 168 w 719"/>
                <a:gd name="T77" fmla="*/ 587 h 719"/>
                <a:gd name="T78" fmla="*/ 92 w 719"/>
                <a:gd name="T79" fmla="*/ 530 h 719"/>
                <a:gd name="T80" fmla="*/ 35 w 719"/>
                <a:gd name="T81" fmla="*/ 453 h 719"/>
                <a:gd name="T82" fmla="*/ 5 w 719"/>
                <a:gd name="T83" fmla="*/ 361 h 719"/>
                <a:gd name="T84" fmla="*/ 5 w 719"/>
                <a:gd name="T85" fmla="*/ 261 h 719"/>
                <a:gd name="T86" fmla="*/ 35 w 719"/>
                <a:gd name="T87" fmla="*/ 168 h 719"/>
                <a:gd name="T88" fmla="*/ 92 w 719"/>
                <a:gd name="T89" fmla="*/ 92 h 719"/>
                <a:gd name="T90" fmla="*/ 168 w 719"/>
                <a:gd name="T91" fmla="*/ 35 h 719"/>
                <a:gd name="T92" fmla="*/ 261 w 719"/>
                <a:gd name="T93" fmla="*/ 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9" h="719">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6" y="584"/>
                  </a:lnTo>
                  <a:lnTo>
                    <a:pt x="398" y="574"/>
                  </a:lnTo>
                  <a:lnTo>
                    <a:pt x="439" y="558"/>
                  </a:lnTo>
                  <a:lnTo>
                    <a:pt x="475" y="534"/>
                  </a:lnTo>
                  <a:lnTo>
                    <a:pt x="507" y="507"/>
                  </a:lnTo>
                  <a:lnTo>
                    <a:pt x="534" y="474"/>
                  </a:lnTo>
                  <a:lnTo>
                    <a:pt x="558" y="439"/>
                  </a:lnTo>
                  <a:lnTo>
                    <a:pt x="573" y="398"/>
                  </a:lnTo>
                  <a:lnTo>
                    <a:pt x="585" y="356"/>
                  </a:lnTo>
                  <a:lnTo>
                    <a:pt x="588" y="310"/>
                  </a:lnTo>
                  <a:lnTo>
                    <a:pt x="585" y="266"/>
                  </a:lnTo>
                  <a:lnTo>
                    <a:pt x="573" y="223"/>
                  </a:lnTo>
                  <a:lnTo>
                    <a:pt x="558" y="183"/>
                  </a:lnTo>
                  <a:lnTo>
                    <a:pt x="534" y="147"/>
                  </a:lnTo>
                  <a:lnTo>
                    <a:pt x="507" y="114"/>
                  </a:lnTo>
                  <a:lnTo>
                    <a:pt x="475" y="87"/>
                  </a:lnTo>
                  <a:lnTo>
                    <a:pt x="439" y="64"/>
                  </a:lnTo>
                  <a:lnTo>
                    <a:pt x="398" y="47"/>
                  </a:lnTo>
                  <a:lnTo>
                    <a:pt x="356" y="37"/>
                  </a:lnTo>
                  <a:lnTo>
                    <a:pt x="310" y="33"/>
                  </a:lnTo>
                  <a:close/>
                  <a:moveTo>
                    <a:pt x="310" y="0"/>
                  </a:moveTo>
                  <a:lnTo>
                    <a:pt x="361" y="4"/>
                  </a:lnTo>
                  <a:lnTo>
                    <a:pt x="408" y="16"/>
                  </a:lnTo>
                  <a:lnTo>
                    <a:pt x="453" y="35"/>
                  </a:lnTo>
                  <a:lnTo>
                    <a:pt x="494" y="60"/>
                  </a:lnTo>
                  <a:lnTo>
                    <a:pt x="530" y="92"/>
                  </a:lnTo>
                  <a:lnTo>
                    <a:pt x="562" y="127"/>
                  </a:lnTo>
                  <a:lnTo>
                    <a:pt x="586" y="168"/>
                  </a:lnTo>
                  <a:lnTo>
                    <a:pt x="605" y="212"/>
                  </a:lnTo>
                  <a:lnTo>
                    <a:pt x="617" y="261"/>
                  </a:lnTo>
                  <a:lnTo>
                    <a:pt x="621" y="310"/>
                  </a:lnTo>
                  <a:lnTo>
                    <a:pt x="618" y="358"/>
                  </a:lnTo>
                  <a:lnTo>
                    <a:pt x="607" y="402"/>
                  </a:lnTo>
                  <a:lnTo>
                    <a:pt x="590" y="444"/>
                  </a:lnTo>
                  <a:lnTo>
                    <a:pt x="568" y="483"/>
                  </a:lnTo>
                  <a:lnTo>
                    <a:pt x="541" y="519"/>
                  </a:lnTo>
                  <a:lnTo>
                    <a:pt x="713" y="691"/>
                  </a:lnTo>
                  <a:lnTo>
                    <a:pt x="716" y="694"/>
                  </a:lnTo>
                  <a:lnTo>
                    <a:pt x="719" y="698"/>
                  </a:lnTo>
                  <a:lnTo>
                    <a:pt x="719" y="703"/>
                  </a:lnTo>
                  <a:lnTo>
                    <a:pt x="717" y="707"/>
                  </a:lnTo>
                  <a:lnTo>
                    <a:pt x="716" y="712"/>
                  </a:lnTo>
                  <a:lnTo>
                    <a:pt x="712" y="716"/>
                  </a:lnTo>
                  <a:lnTo>
                    <a:pt x="708" y="718"/>
                  </a:lnTo>
                  <a:lnTo>
                    <a:pt x="703" y="719"/>
                  </a:lnTo>
                  <a:lnTo>
                    <a:pt x="698" y="719"/>
                  </a:lnTo>
                  <a:lnTo>
                    <a:pt x="694" y="716"/>
                  </a:lnTo>
                  <a:lnTo>
                    <a:pt x="691" y="714"/>
                  </a:lnTo>
                  <a:lnTo>
                    <a:pt x="518" y="541"/>
                  </a:lnTo>
                  <a:lnTo>
                    <a:pt x="483" y="568"/>
                  </a:lnTo>
                  <a:lnTo>
                    <a:pt x="444" y="591"/>
                  </a:lnTo>
                  <a:lnTo>
                    <a:pt x="402" y="608"/>
                  </a:lnTo>
                  <a:lnTo>
                    <a:pt x="357" y="617"/>
                  </a:lnTo>
                  <a:lnTo>
                    <a:pt x="310" y="621"/>
                  </a:lnTo>
                  <a:lnTo>
                    <a:pt x="261" y="617"/>
                  </a:lnTo>
                  <a:lnTo>
                    <a:pt x="212" y="605"/>
                  </a:lnTo>
                  <a:lnTo>
                    <a:pt x="168" y="587"/>
                  </a:lnTo>
                  <a:lnTo>
                    <a:pt x="127" y="560"/>
                  </a:lnTo>
                  <a:lnTo>
                    <a:pt x="92" y="530"/>
                  </a:lnTo>
                  <a:lnTo>
                    <a:pt x="60" y="494"/>
                  </a:lnTo>
                  <a:lnTo>
                    <a:pt x="35" y="453"/>
                  </a:lnTo>
                  <a:lnTo>
                    <a:pt x="17" y="409"/>
                  </a:lnTo>
                  <a:lnTo>
                    <a:pt x="5" y="361"/>
                  </a:lnTo>
                  <a:lnTo>
                    <a:pt x="0" y="310"/>
                  </a:lnTo>
                  <a:lnTo>
                    <a:pt x="5" y="261"/>
                  </a:lnTo>
                  <a:lnTo>
                    <a:pt x="17" y="212"/>
                  </a:lnTo>
                  <a:lnTo>
                    <a:pt x="35" y="168"/>
                  </a:lnTo>
                  <a:lnTo>
                    <a:pt x="60" y="127"/>
                  </a:lnTo>
                  <a:lnTo>
                    <a:pt x="92"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3" name="Freeform 5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14057" y="3314867"/>
              <a:ext cx="444140" cy="445380"/>
            </a:xfrm>
            <a:custGeom>
              <a:avLst/>
              <a:gdLst>
                <a:gd name="T0" fmla="*/ 319 w 717"/>
                <a:gd name="T1" fmla="*/ 151 h 719"/>
                <a:gd name="T2" fmla="*/ 326 w 717"/>
                <a:gd name="T3" fmla="*/ 164 h 719"/>
                <a:gd name="T4" fmla="*/ 462 w 717"/>
                <a:gd name="T5" fmla="*/ 295 h 719"/>
                <a:gd name="T6" fmla="*/ 472 w 717"/>
                <a:gd name="T7" fmla="*/ 305 h 719"/>
                <a:gd name="T8" fmla="*/ 470 w 717"/>
                <a:gd name="T9" fmla="*/ 321 h 719"/>
                <a:gd name="T10" fmla="*/ 457 w 717"/>
                <a:gd name="T11" fmla="*/ 327 h 719"/>
                <a:gd name="T12" fmla="*/ 324 w 717"/>
                <a:gd name="T13" fmla="*/ 462 h 719"/>
                <a:gd name="T14" fmla="*/ 315 w 717"/>
                <a:gd name="T15" fmla="*/ 473 h 719"/>
                <a:gd name="T16" fmla="*/ 300 w 717"/>
                <a:gd name="T17" fmla="*/ 471 h 719"/>
                <a:gd name="T18" fmla="*/ 293 w 717"/>
                <a:gd name="T19" fmla="*/ 457 h 719"/>
                <a:gd name="T20" fmla="*/ 158 w 717"/>
                <a:gd name="T21" fmla="*/ 326 h 719"/>
                <a:gd name="T22" fmla="*/ 148 w 717"/>
                <a:gd name="T23" fmla="*/ 316 h 719"/>
                <a:gd name="T24" fmla="*/ 149 w 717"/>
                <a:gd name="T25" fmla="*/ 301 h 719"/>
                <a:gd name="T26" fmla="*/ 162 w 717"/>
                <a:gd name="T27" fmla="*/ 295 h 719"/>
                <a:gd name="T28" fmla="*/ 294 w 717"/>
                <a:gd name="T29" fmla="*/ 159 h 719"/>
                <a:gd name="T30" fmla="*/ 305 w 717"/>
                <a:gd name="T31" fmla="*/ 148 h 719"/>
                <a:gd name="T32" fmla="*/ 264 w 717"/>
                <a:gd name="T33" fmla="*/ 37 h 719"/>
                <a:gd name="T34" fmla="*/ 145 w 717"/>
                <a:gd name="T35" fmla="*/ 87 h 719"/>
                <a:gd name="T36" fmla="*/ 63 w 717"/>
                <a:gd name="T37" fmla="*/ 183 h 719"/>
                <a:gd name="T38" fmla="*/ 33 w 717"/>
                <a:gd name="T39" fmla="*/ 310 h 719"/>
                <a:gd name="T40" fmla="*/ 63 w 717"/>
                <a:gd name="T41" fmla="*/ 439 h 719"/>
                <a:gd name="T42" fmla="*/ 145 w 717"/>
                <a:gd name="T43" fmla="*/ 534 h 719"/>
                <a:gd name="T44" fmla="*/ 264 w 717"/>
                <a:gd name="T45" fmla="*/ 584 h 719"/>
                <a:gd name="T46" fmla="*/ 398 w 717"/>
                <a:gd name="T47" fmla="*/ 574 h 719"/>
                <a:gd name="T48" fmla="*/ 506 w 717"/>
                <a:gd name="T49" fmla="*/ 507 h 719"/>
                <a:gd name="T50" fmla="*/ 573 w 717"/>
                <a:gd name="T51" fmla="*/ 398 h 719"/>
                <a:gd name="T52" fmla="*/ 584 w 717"/>
                <a:gd name="T53" fmla="*/ 266 h 719"/>
                <a:gd name="T54" fmla="*/ 534 w 717"/>
                <a:gd name="T55" fmla="*/ 147 h 719"/>
                <a:gd name="T56" fmla="*/ 437 w 717"/>
                <a:gd name="T57" fmla="*/ 64 h 719"/>
                <a:gd name="T58" fmla="*/ 310 w 717"/>
                <a:gd name="T59" fmla="*/ 33 h 719"/>
                <a:gd name="T60" fmla="*/ 408 w 717"/>
                <a:gd name="T61" fmla="*/ 16 h 719"/>
                <a:gd name="T62" fmla="*/ 529 w 717"/>
                <a:gd name="T63" fmla="*/ 92 h 719"/>
                <a:gd name="T64" fmla="*/ 603 w 717"/>
                <a:gd name="T65" fmla="*/ 212 h 719"/>
                <a:gd name="T66" fmla="*/ 616 w 717"/>
                <a:gd name="T67" fmla="*/ 358 h 719"/>
                <a:gd name="T68" fmla="*/ 567 w 717"/>
                <a:gd name="T69" fmla="*/ 483 h 719"/>
                <a:gd name="T70" fmla="*/ 716 w 717"/>
                <a:gd name="T71" fmla="*/ 694 h 719"/>
                <a:gd name="T72" fmla="*/ 717 w 717"/>
                <a:gd name="T73" fmla="*/ 707 h 719"/>
                <a:gd name="T74" fmla="*/ 707 w 717"/>
                <a:gd name="T75" fmla="*/ 718 h 719"/>
                <a:gd name="T76" fmla="*/ 693 w 717"/>
                <a:gd name="T77" fmla="*/ 716 h 719"/>
                <a:gd name="T78" fmla="*/ 481 w 717"/>
                <a:gd name="T79" fmla="*/ 568 h 719"/>
                <a:gd name="T80" fmla="*/ 356 w 717"/>
                <a:gd name="T81" fmla="*/ 617 h 719"/>
                <a:gd name="T82" fmla="*/ 212 w 717"/>
                <a:gd name="T83" fmla="*/ 605 h 719"/>
                <a:gd name="T84" fmla="*/ 90 w 717"/>
                <a:gd name="T85" fmla="*/ 530 h 719"/>
                <a:gd name="T86" fmla="*/ 15 w 717"/>
                <a:gd name="T87" fmla="*/ 409 h 719"/>
                <a:gd name="T88" fmla="*/ 4 w 717"/>
                <a:gd name="T89" fmla="*/ 261 h 719"/>
                <a:gd name="T90" fmla="*/ 59 w 717"/>
                <a:gd name="T91" fmla="*/ 127 h 719"/>
                <a:gd name="T92" fmla="*/ 167 w 717"/>
                <a:gd name="T93" fmla="*/ 35 h 719"/>
                <a:gd name="T94" fmla="*/ 310 w 717"/>
                <a:gd name="T95"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7" h="719">
                  <a:moveTo>
                    <a:pt x="310" y="148"/>
                  </a:moveTo>
                  <a:lnTo>
                    <a:pt x="315" y="148"/>
                  </a:lnTo>
                  <a:lnTo>
                    <a:pt x="319" y="151"/>
                  </a:lnTo>
                  <a:lnTo>
                    <a:pt x="323" y="155"/>
                  </a:lnTo>
                  <a:lnTo>
                    <a:pt x="324" y="159"/>
                  </a:lnTo>
                  <a:lnTo>
                    <a:pt x="326" y="164"/>
                  </a:lnTo>
                  <a:lnTo>
                    <a:pt x="326" y="295"/>
                  </a:lnTo>
                  <a:lnTo>
                    <a:pt x="457" y="295"/>
                  </a:lnTo>
                  <a:lnTo>
                    <a:pt x="462" y="295"/>
                  </a:lnTo>
                  <a:lnTo>
                    <a:pt x="466" y="297"/>
                  </a:lnTo>
                  <a:lnTo>
                    <a:pt x="470" y="301"/>
                  </a:lnTo>
                  <a:lnTo>
                    <a:pt x="472" y="305"/>
                  </a:lnTo>
                  <a:lnTo>
                    <a:pt x="472" y="310"/>
                  </a:lnTo>
                  <a:lnTo>
                    <a:pt x="472" y="316"/>
                  </a:lnTo>
                  <a:lnTo>
                    <a:pt x="470" y="321"/>
                  </a:lnTo>
                  <a:lnTo>
                    <a:pt x="466" y="323"/>
                  </a:lnTo>
                  <a:lnTo>
                    <a:pt x="462" y="326"/>
                  </a:lnTo>
                  <a:lnTo>
                    <a:pt x="457" y="327"/>
                  </a:lnTo>
                  <a:lnTo>
                    <a:pt x="326" y="327"/>
                  </a:lnTo>
                  <a:lnTo>
                    <a:pt x="326" y="457"/>
                  </a:lnTo>
                  <a:lnTo>
                    <a:pt x="324" y="462"/>
                  </a:lnTo>
                  <a:lnTo>
                    <a:pt x="323" y="467"/>
                  </a:lnTo>
                  <a:lnTo>
                    <a:pt x="319" y="471"/>
                  </a:lnTo>
                  <a:lnTo>
                    <a:pt x="315" y="473"/>
                  </a:lnTo>
                  <a:lnTo>
                    <a:pt x="310" y="474"/>
                  </a:lnTo>
                  <a:lnTo>
                    <a:pt x="305" y="473"/>
                  </a:lnTo>
                  <a:lnTo>
                    <a:pt x="300" y="471"/>
                  </a:lnTo>
                  <a:lnTo>
                    <a:pt x="297" y="467"/>
                  </a:lnTo>
                  <a:lnTo>
                    <a:pt x="294" y="462"/>
                  </a:lnTo>
                  <a:lnTo>
                    <a:pt x="293" y="457"/>
                  </a:lnTo>
                  <a:lnTo>
                    <a:pt x="293" y="327"/>
                  </a:lnTo>
                  <a:lnTo>
                    <a:pt x="162" y="327"/>
                  </a:lnTo>
                  <a:lnTo>
                    <a:pt x="158" y="326"/>
                  </a:lnTo>
                  <a:lnTo>
                    <a:pt x="153" y="323"/>
                  </a:lnTo>
                  <a:lnTo>
                    <a:pt x="149" y="321"/>
                  </a:lnTo>
                  <a:lnTo>
                    <a:pt x="148" y="316"/>
                  </a:lnTo>
                  <a:lnTo>
                    <a:pt x="146" y="310"/>
                  </a:lnTo>
                  <a:lnTo>
                    <a:pt x="148" y="305"/>
                  </a:lnTo>
                  <a:lnTo>
                    <a:pt x="149" y="301"/>
                  </a:lnTo>
                  <a:lnTo>
                    <a:pt x="153" y="297"/>
                  </a:lnTo>
                  <a:lnTo>
                    <a:pt x="158" y="295"/>
                  </a:lnTo>
                  <a:lnTo>
                    <a:pt x="162" y="295"/>
                  </a:lnTo>
                  <a:lnTo>
                    <a:pt x="293" y="295"/>
                  </a:lnTo>
                  <a:lnTo>
                    <a:pt x="293" y="164"/>
                  </a:lnTo>
                  <a:lnTo>
                    <a:pt x="294" y="159"/>
                  </a:lnTo>
                  <a:lnTo>
                    <a:pt x="297" y="155"/>
                  </a:lnTo>
                  <a:lnTo>
                    <a:pt x="300" y="151"/>
                  </a:lnTo>
                  <a:lnTo>
                    <a:pt x="305" y="148"/>
                  </a:lnTo>
                  <a:lnTo>
                    <a:pt x="310" y="148"/>
                  </a:lnTo>
                  <a:close/>
                  <a:moveTo>
                    <a:pt x="310" y="33"/>
                  </a:moveTo>
                  <a:lnTo>
                    <a:pt x="264" y="37"/>
                  </a:lnTo>
                  <a:lnTo>
                    <a:pt x="222" y="47"/>
                  </a:lnTo>
                  <a:lnTo>
                    <a:pt x="182" y="64"/>
                  </a:lnTo>
                  <a:lnTo>
                    <a:pt x="145" y="87"/>
                  </a:lnTo>
                  <a:lnTo>
                    <a:pt x="114" y="114"/>
                  </a:lnTo>
                  <a:lnTo>
                    <a:pt x="86" y="147"/>
                  </a:lnTo>
                  <a:lnTo>
                    <a:pt x="63" y="183"/>
                  </a:lnTo>
                  <a:lnTo>
                    <a:pt x="47" y="223"/>
                  </a:lnTo>
                  <a:lnTo>
                    <a:pt x="35" y="266"/>
                  </a:lnTo>
                  <a:lnTo>
                    <a:pt x="33" y="310"/>
                  </a:lnTo>
                  <a:lnTo>
                    <a:pt x="35" y="356"/>
                  </a:lnTo>
                  <a:lnTo>
                    <a:pt x="47" y="398"/>
                  </a:lnTo>
                  <a:lnTo>
                    <a:pt x="63" y="439"/>
                  </a:lnTo>
                  <a:lnTo>
                    <a:pt x="86" y="474"/>
                  </a:lnTo>
                  <a:lnTo>
                    <a:pt x="114" y="507"/>
                  </a:lnTo>
                  <a:lnTo>
                    <a:pt x="145" y="534"/>
                  </a:lnTo>
                  <a:lnTo>
                    <a:pt x="182" y="558"/>
                  </a:lnTo>
                  <a:lnTo>
                    <a:pt x="222" y="574"/>
                  </a:lnTo>
                  <a:lnTo>
                    <a:pt x="264" y="584"/>
                  </a:lnTo>
                  <a:lnTo>
                    <a:pt x="310" y="588"/>
                  </a:lnTo>
                  <a:lnTo>
                    <a:pt x="354" y="584"/>
                  </a:lnTo>
                  <a:lnTo>
                    <a:pt x="398" y="574"/>
                  </a:lnTo>
                  <a:lnTo>
                    <a:pt x="437" y="558"/>
                  </a:lnTo>
                  <a:lnTo>
                    <a:pt x="474" y="534"/>
                  </a:lnTo>
                  <a:lnTo>
                    <a:pt x="506" y="507"/>
                  </a:lnTo>
                  <a:lnTo>
                    <a:pt x="534" y="474"/>
                  </a:lnTo>
                  <a:lnTo>
                    <a:pt x="556" y="439"/>
                  </a:lnTo>
                  <a:lnTo>
                    <a:pt x="573" y="398"/>
                  </a:lnTo>
                  <a:lnTo>
                    <a:pt x="584" y="356"/>
                  </a:lnTo>
                  <a:lnTo>
                    <a:pt x="587" y="310"/>
                  </a:lnTo>
                  <a:lnTo>
                    <a:pt x="584" y="266"/>
                  </a:lnTo>
                  <a:lnTo>
                    <a:pt x="573" y="223"/>
                  </a:lnTo>
                  <a:lnTo>
                    <a:pt x="556" y="183"/>
                  </a:lnTo>
                  <a:lnTo>
                    <a:pt x="534" y="147"/>
                  </a:lnTo>
                  <a:lnTo>
                    <a:pt x="506" y="114"/>
                  </a:lnTo>
                  <a:lnTo>
                    <a:pt x="474" y="87"/>
                  </a:lnTo>
                  <a:lnTo>
                    <a:pt x="437" y="64"/>
                  </a:lnTo>
                  <a:lnTo>
                    <a:pt x="398" y="47"/>
                  </a:lnTo>
                  <a:lnTo>
                    <a:pt x="354" y="37"/>
                  </a:lnTo>
                  <a:lnTo>
                    <a:pt x="310" y="33"/>
                  </a:lnTo>
                  <a:close/>
                  <a:moveTo>
                    <a:pt x="310" y="0"/>
                  </a:moveTo>
                  <a:lnTo>
                    <a:pt x="360" y="4"/>
                  </a:lnTo>
                  <a:lnTo>
                    <a:pt x="408" y="16"/>
                  </a:lnTo>
                  <a:lnTo>
                    <a:pt x="453" y="35"/>
                  </a:lnTo>
                  <a:lnTo>
                    <a:pt x="493" y="60"/>
                  </a:lnTo>
                  <a:lnTo>
                    <a:pt x="529" y="92"/>
                  </a:lnTo>
                  <a:lnTo>
                    <a:pt x="560" y="127"/>
                  </a:lnTo>
                  <a:lnTo>
                    <a:pt x="585" y="168"/>
                  </a:lnTo>
                  <a:lnTo>
                    <a:pt x="603" y="212"/>
                  </a:lnTo>
                  <a:lnTo>
                    <a:pt x="615" y="261"/>
                  </a:lnTo>
                  <a:lnTo>
                    <a:pt x="620" y="310"/>
                  </a:lnTo>
                  <a:lnTo>
                    <a:pt x="616" y="358"/>
                  </a:lnTo>
                  <a:lnTo>
                    <a:pt x="606" y="402"/>
                  </a:lnTo>
                  <a:lnTo>
                    <a:pt x="589" y="444"/>
                  </a:lnTo>
                  <a:lnTo>
                    <a:pt x="567" y="483"/>
                  </a:lnTo>
                  <a:lnTo>
                    <a:pt x="540" y="519"/>
                  </a:lnTo>
                  <a:lnTo>
                    <a:pt x="713" y="691"/>
                  </a:lnTo>
                  <a:lnTo>
                    <a:pt x="716" y="694"/>
                  </a:lnTo>
                  <a:lnTo>
                    <a:pt x="717" y="698"/>
                  </a:lnTo>
                  <a:lnTo>
                    <a:pt x="717" y="703"/>
                  </a:lnTo>
                  <a:lnTo>
                    <a:pt x="717" y="707"/>
                  </a:lnTo>
                  <a:lnTo>
                    <a:pt x="714" y="712"/>
                  </a:lnTo>
                  <a:lnTo>
                    <a:pt x="710" y="716"/>
                  </a:lnTo>
                  <a:lnTo>
                    <a:pt x="707" y="718"/>
                  </a:lnTo>
                  <a:lnTo>
                    <a:pt x="701" y="719"/>
                  </a:lnTo>
                  <a:lnTo>
                    <a:pt x="697" y="719"/>
                  </a:lnTo>
                  <a:lnTo>
                    <a:pt x="693" y="716"/>
                  </a:lnTo>
                  <a:lnTo>
                    <a:pt x="690" y="714"/>
                  </a:lnTo>
                  <a:lnTo>
                    <a:pt x="517" y="541"/>
                  </a:lnTo>
                  <a:lnTo>
                    <a:pt x="481" y="568"/>
                  </a:lnTo>
                  <a:lnTo>
                    <a:pt x="443" y="591"/>
                  </a:lnTo>
                  <a:lnTo>
                    <a:pt x="402" y="608"/>
                  </a:lnTo>
                  <a:lnTo>
                    <a:pt x="356" y="617"/>
                  </a:lnTo>
                  <a:lnTo>
                    <a:pt x="310" y="621"/>
                  </a:lnTo>
                  <a:lnTo>
                    <a:pt x="259" y="617"/>
                  </a:lnTo>
                  <a:lnTo>
                    <a:pt x="212" y="605"/>
                  </a:lnTo>
                  <a:lnTo>
                    <a:pt x="167" y="587"/>
                  </a:lnTo>
                  <a:lnTo>
                    <a:pt x="127" y="560"/>
                  </a:lnTo>
                  <a:lnTo>
                    <a:pt x="90" y="530"/>
                  </a:lnTo>
                  <a:lnTo>
                    <a:pt x="59" y="494"/>
                  </a:lnTo>
                  <a:lnTo>
                    <a:pt x="34" y="453"/>
                  </a:lnTo>
                  <a:lnTo>
                    <a:pt x="15" y="409"/>
                  </a:lnTo>
                  <a:lnTo>
                    <a:pt x="4" y="361"/>
                  </a:lnTo>
                  <a:lnTo>
                    <a:pt x="0" y="310"/>
                  </a:lnTo>
                  <a:lnTo>
                    <a:pt x="4" y="261"/>
                  </a:lnTo>
                  <a:lnTo>
                    <a:pt x="15" y="212"/>
                  </a:lnTo>
                  <a:lnTo>
                    <a:pt x="34" y="168"/>
                  </a:lnTo>
                  <a:lnTo>
                    <a:pt x="59" y="127"/>
                  </a:lnTo>
                  <a:lnTo>
                    <a:pt x="90" y="92"/>
                  </a:lnTo>
                  <a:lnTo>
                    <a:pt x="127" y="60"/>
                  </a:lnTo>
                  <a:lnTo>
                    <a:pt x="167" y="35"/>
                  </a:lnTo>
                  <a:lnTo>
                    <a:pt x="212" y="16"/>
                  </a:lnTo>
                  <a:lnTo>
                    <a:pt x="259"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4" name="Freeform 5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441" y="3314867"/>
              <a:ext cx="445380" cy="445380"/>
            </a:xfrm>
            <a:custGeom>
              <a:avLst/>
              <a:gdLst>
                <a:gd name="T0" fmla="*/ 457 w 719"/>
                <a:gd name="T1" fmla="*/ 295 h 719"/>
                <a:gd name="T2" fmla="*/ 467 w 719"/>
                <a:gd name="T3" fmla="*/ 297 h 719"/>
                <a:gd name="T4" fmla="*/ 473 w 719"/>
                <a:gd name="T5" fmla="*/ 305 h 719"/>
                <a:gd name="T6" fmla="*/ 473 w 719"/>
                <a:gd name="T7" fmla="*/ 316 h 719"/>
                <a:gd name="T8" fmla="*/ 467 w 719"/>
                <a:gd name="T9" fmla="*/ 323 h 719"/>
                <a:gd name="T10" fmla="*/ 457 w 719"/>
                <a:gd name="T11" fmla="*/ 327 h 719"/>
                <a:gd name="T12" fmla="*/ 159 w 719"/>
                <a:gd name="T13" fmla="*/ 326 h 719"/>
                <a:gd name="T14" fmla="*/ 151 w 719"/>
                <a:gd name="T15" fmla="*/ 321 h 719"/>
                <a:gd name="T16" fmla="*/ 147 w 719"/>
                <a:gd name="T17" fmla="*/ 310 h 719"/>
                <a:gd name="T18" fmla="*/ 151 w 719"/>
                <a:gd name="T19" fmla="*/ 301 h 719"/>
                <a:gd name="T20" fmla="*/ 159 w 719"/>
                <a:gd name="T21" fmla="*/ 295 h 719"/>
                <a:gd name="T22" fmla="*/ 310 w 719"/>
                <a:gd name="T23" fmla="*/ 33 h 719"/>
                <a:gd name="T24" fmla="*/ 223 w 719"/>
                <a:gd name="T25" fmla="*/ 47 h 719"/>
                <a:gd name="T26" fmla="*/ 147 w 719"/>
                <a:gd name="T27" fmla="*/ 87 h 719"/>
                <a:gd name="T28" fmla="*/ 87 w 719"/>
                <a:gd name="T29" fmla="*/ 147 h 719"/>
                <a:gd name="T30" fmla="*/ 47 w 719"/>
                <a:gd name="T31" fmla="*/ 223 h 719"/>
                <a:gd name="T32" fmla="*/ 33 w 719"/>
                <a:gd name="T33" fmla="*/ 310 h 719"/>
                <a:gd name="T34" fmla="*/ 47 w 719"/>
                <a:gd name="T35" fmla="*/ 398 h 719"/>
                <a:gd name="T36" fmla="*/ 87 w 719"/>
                <a:gd name="T37" fmla="*/ 474 h 719"/>
                <a:gd name="T38" fmla="*/ 147 w 719"/>
                <a:gd name="T39" fmla="*/ 534 h 719"/>
                <a:gd name="T40" fmla="*/ 223 w 719"/>
                <a:gd name="T41" fmla="*/ 574 h 719"/>
                <a:gd name="T42" fmla="*/ 310 w 719"/>
                <a:gd name="T43" fmla="*/ 588 h 719"/>
                <a:gd name="T44" fmla="*/ 398 w 719"/>
                <a:gd name="T45" fmla="*/ 574 h 719"/>
                <a:gd name="T46" fmla="*/ 474 w 719"/>
                <a:gd name="T47" fmla="*/ 534 h 719"/>
                <a:gd name="T48" fmla="*/ 534 w 719"/>
                <a:gd name="T49" fmla="*/ 474 h 719"/>
                <a:gd name="T50" fmla="*/ 573 w 719"/>
                <a:gd name="T51" fmla="*/ 398 h 719"/>
                <a:gd name="T52" fmla="*/ 588 w 719"/>
                <a:gd name="T53" fmla="*/ 310 h 719"/>
                <a:gd name="T54" fmla="*/ 573 w 719"/>
                <a:gd name="T55" fmla="*/ 223 h 719"/>
                <a:gd name="T56" fmla="*/ 534 w 719"/>
                <a:gd name="T57" fmla="*/ 147 h 719"/>
                <a:gd name="T58" fmla="*/ 474 w 719"/>
                <a:gd name="T59" fmla="*/ 87 h 719"/>
                <a:gd name="T60" fmla="*/ 398 w 719"/>
                <a:gd name="T61" fmla="*/ 47 h 719"/>
                <a:gd name="T62" fmla="*/ 310 w 719"/>
                <a:gd name="T63" fmla="*/ 33 h 719"/>
                <a:gd name="T64" fmla="*/ 360 w 719"/>
                <a:gd name="T65" fmla="*/ 4 h 719"/>
                <a:gd name="T66" fmla="*/ 453 w 719"/>
                <a:gd name="T67" fmla="*/ 35 h 719"/>
                <a:gd name="T68" fmla="*/ 529 w 719"/>
                <a:gd name="T69" fmla="*/ 92 h 719"/>
                <a:gd name="T70" fmla="*/ 585 w 719"/>
                <a:gd name="T71" fmla="*/ 168 h 719"/>
                <a:gd name="T72" fmla="*/ 617 w 719"/>
                <a:gd name="T73" fmla="*/ 261 h 719"/>
                <a:gd name="T74" fmla="*/ 617 w 719"/>
                <a:gd name="T75" fmla="*/ 358 h 719"/>
                <a:gd name="T76" fmla="*/ 590 w 719"/>
                <a:gd name="T77" fmla="*/ 444 h 719"/>
                <a:gd name="T78" fmla="*/ 541 w 719"/>
                <a:gd name="T79" fmla="*/ 519 h 719"/>
                <a:gd name="T80" fmla="*/ 716 w 719"/>
                <a:gd name="T81" fmla="*/ 694 h 719"/>
                <a:gd name="T82" fmla="*/ 719 w 719"/>
                <a:gd name="T83" fmla="*/ 703 h 719"/>
                <a:gd name="T84" fmla="*/ 715 w 719"/>
                <a:gd name="T85" fmla="*/ 712 h 719"/>
                <a:gd name="T86" fmla="*/ 707 w 719"/>
                <a:gd name="T87" fmla="*/ 718 h 719"/>
                <a:gd name="T88" fmla="*/ 698 w 719"/>
                <a:gd name="T89" fmla="*/ 719 h 719"/>
                <a:gd name="T90" fmla="*/ 690 w 719"/>
                <a:gd name="T91" fmla="*/ 714 h 719"/>
                <a:gd name="T92" fmla="*/ 483 w 719"/>
                <a:gd name="T93" fmla="*/ 568 h 719"/>
                <a:gd name="T94" fmla="*/ 402 w 719"/>
                <a:gd name="T95" fmla="*/ 608 h 719"/>
                <a:gd name="T96" fmla="*/ 310 w 719"/>
                <a:gd name="T97" fmla="*/ 621 h 719"/>
                <a:gd name="T98" fmla="*/ 212 w 719"/>
                <a:gd name="T99" fmla="*/ 605 h 719"/>
                <a:gd name="T100" fmla="*/ 127 w 719"/>
                <a:gd name="T101" fmla="*/ 560 h 719"/>
                <a:gd name="T102" fmla="*/ 60 w 719"/>
                <a:gd name="T103" fmla="*/ 494 h 719"/>
                <a:gd name="T104" fmla="*/ 16 w 719"/>
                <a:gd name="T105" fmla="*/ 409 h 719"/>
                <a:gd name="T106" fmla="*/ 0 w 719"/>
                <a:gd name="T107" fmla="*/ 310 h 719"/>
                <a:gd name="T108" fmla="*/ 16 w 719"/>
                <a:gd name="T109" fmla="*/ 212 h 719"/>
                <a:gd name="T110" fmla="*/ 60 w 719"/>
                <a:gd name="T111" fmla="*/ 127 h 719"/>
                <a:gd name="T112" fmla="*/ 127 w 719"/>
                <a:gd name="T113" fmla="*/ 60 h 719"/>
                <a:gd name="T114" fmla="*/ 212 w 719"/>
                <a:gd name="T115" fmla="*/ 16 h 719"/>
                <a:gd name="T116" fmla="*/ 310 w 719"/>
                <a:gd name="T11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9" h="719">
                  <a:moveTo>
                    <a:pt x="164" y="295"/>
                  </a:moveTo>
                  <a:lnTo>
                    <a:pt x="457" y="295"/>
                  </a:lnTo>
                  <a:lnTo>
                    <a:pt x="462" y="295"/>
                  </a:lnTo>
                  <a:lnTo>
                    <a:pt x="467" y="297"/>
                  </a:lnTo>
                  <a:lnTo>
                    <a:pt x="470" y="301"/>
                  </a:lnTo>
                  <a:lnTo>
                    <a:pt x="473" y="305"/>
                  </a:lnTo>
                  <a:lnTo>
                    <a:pt x="474" y="310"/>
                  </a:lnTo>
                  <a:lnTo>
                    <a:pt x="473" y="316"/>
                  </a:lnTo>
                  <a:lnTo>
                    <a:pt x="470" y="321"/>
                  </a:lnTo>
                  <a:lnTo>
                    <a:pt x="467" y="323"/>
                  </a:lnTo>
                  <a:lnTo>
                    <a:pt x="462" y="326"/>
                  </a:lnTo>
                  <a:lnTo>
                    <a:pt x="457" y="327"/>
                  </a:lnTo>
                  <a:lnTo>
                    <a:pt x="164" y="327"/>
                  </a:lnTo>
                  <a:lnTo>
                    <a:pt x="159" y="326"/>
                  </a:lnTo>
                  <a:lnTo>
                    <a:pt x="153" y="323"/>
                  </a:lnTo>
                  <a:lnTo>
                    <a:pt x="151" y="321"/>
                  </a:lnTo>
                  <a:lnTo>
                    <a:pt x="148" y="316"/>
                  </a:lnTo>
                  <a:lnTo>
                    <a:pt x="147" y="310"/>
                  </a:lnTo>
                  <a:lnTo>
                    <a:pt x="148" y="305"/>
                  </a:lnTo>
                  <a:lnTo>
                    <a:pt x="151" y="301"/>
                  </a:lnTo>
                  <a:lnTo>
                    <a:pt x="153" y="297"/>
                  </a:lnTo>
                  <a:lnTo>
                    <a:pt x="159" y="295"/>
                  </a:lnTo>
                  <a:lnTo>
                    <a:pt x="164" y="295"/>
                  </a:lnTo>
                  <a:close/>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5" y="584"/>
                  </a:lnTo>
                  <a:lnTo>
                    <a:pt x="398" y="574"/>
                  </a:lnTo>
                  <a:lnTo>
                    <a:pt x="437" y="558"/>
                  </a:lnTo>
                  <a:lnTo>
                    <a:pt x="474" y="534"/>
                  </a:lnTo>
                  <a:lnTo>
                    <a:pt x="507" y="507"/>
                  </a:lnTo>
                  <a:lnTo>
                    <a:pt x="534" y="474"/>
                  </a:lnTo>
                  <a:lnTo>
                    <a:pt x="556" y="439"/>
                  </a:lnTo>
                  <a:lnTo>
                    <a:pt x="573" y="398"/>
                  </a:lnTo>
                  <a:lnTo>
                    <a:pt x="584" y="356"/>
                  </a:lnTo>
                  <a:lnTo>
                    <a:pt x="588" y="310"/>
                  </a:lnTo>
                  <a:lnTo>
                    <a:pt x="584" y="266"/>
                  </a:lnTo>
                  <a:lnTo>
                    <a:pt x="573" y="223"/>
                  </a:lnTo>
                  <a:lnTo>
                    <a:pt x="556" y="183"/>
                  </a:lnTo>
                  <a:lnTo>
                    <a:pt x="534" y="147"/>
                  </a:lnTo>
                  <a:lnTo>
                    <a:pt x="507" y="114"/>
                  </a:lnTo>
                  <a:lnTo>
                    <a:pt x="474" y="87"/>
                  </a:lnTo>
                  <a:lnTo>
                    <a:pt x="437" y="64"/>
                  </a:lnTo>
                  <a:lnTo>
                    <a:pt x="398" y="47"/>
                  </a:lnTo>
                  <a:lnTo>
                    <a:pt x="355" y="37"/>
                  </a:lnTo>
                  <a:lnTo>
                    <a:pt x="310" y="33"/>
                  </a:lnTo>
                  <a:close/>
                  <a:moveTo>
                    <a:pt x="310" y="0"/>
                  </a:moveTo>
                  <a:lnTo>
                    <a:pt x="360" y="4"/>
                  </a:lnTo>
                  <a:lnTo>
                    <a:pt x="408" y="16"/>
                  </a:lnTo>
                  <a:lnTo>
                    <a:pt x="453" y="35"/>
                  </a:lnTo>
                  <a:lnTo>
                    <a:pt x="494" y="60"/>
                  </a:lnTo>
                  <a:lnTo>
                    <a:pt x="529" y="92"/>
                  </a:lnTo>
                  <a:lnTo>
                    <a:pt x="560" y="127"/>
                  </a:lnTo>
                  <a:lnTo>
                    <a:pt x="585" y="168"/>
                  </a:lnTo>
                  <a:lnTo>
                    <a:pt x="605" y="212"/>
                  </a:lnTo>
                  <a:lnTo>
                    <a:pt x="617" y="261"/>
                  </a:lnTo>
                  <a:lnTo>
                    <a:pt x="621" y="310"/>
                  </a:lnTo>
                  <a:lnTo>
                    <a:pt x="617" y="358"/>
                  </a:lnTo>
                  <a:lnTo>
                    <a:pt x="606" y="402"/>
                  </a:lnTo>
                  <a:lnTo>
                    <a:pt x="590" y="444"/>
                  </a:lnTo>
                  <a:lnTo>
                    <a:pt x="568" y="483"/>
                  </a:lnTo>
                  <a:lnTo>
                    <a:pt x="541" y="519"/>
                  </a:lnTo>
                  <a:lnTo>
                    <a:pt x="713" y="691"/>
                  </a:lnTo>
                  <a:lnTo>
                    <a:pt x="716" y="694"/>
                  </a:lnTo>
                  <a:lnTo>
                    <a:pt x="717" y="698"/>
                  </a:lnTo>
                  <a:lnTo>
                    <a:pt x="719" y="703"/>
                  </a:lnTo>
                  <a:lnTo>
                    <a:pt x="717" y="707"/>
                  </a:lnTo>
                  <a:lnTo>
                    <a:pt x="715" y="712"/>
                  </a:lnTo>
                  <a:lnTo>
                    <a:pt x="712" y="716"/>
                  </a:lnTo>
                  <a:lnTo>
                    <a:pt x="707" y="718"/>
                  </a:lnTo>
                  <a:lnTo>
                    <a:pt x="702" y="719"/>
                  </a:lnTo>
                  <a:lnTo>
                    <a:pt x="698" y="719"/>
                  </a:lnTo>
                  <a:lnTo>
                    <a:pt x="694" y="716"/>
                  </a:lnTo>
                  <a:lnTo>
                    <a:pt x="690" y="714"/>
                  </a:lnTo>
                  <a:lnTo>
                    <a:pt x="517" y="541"/>
                  </a:lnTo>
                  <a:lnTo>
                    <a:pt x="483" y="568"/>
                  </a:lnTo>
                  <a:lnTo>
                    <a:pt x="444" y="591"/>
                  </a:lnTo>
                  <a:lnTo>
                    <a:pt x="402" y="608"/>
                  </a:lnTo>
                  <a:lnTo>
                    <a:pt x="357" y="617"/>
                  </a:lnTo>
                  <a:lnTo>
                    <a:pt x="310" y="621"/>
                  </a:lnTo>
                  <a:lnTo>
                    <a:pt x="261" y="617"/>
                  </a:lnTo>
                  <a:lnTo>
                    <a:pt x="212" y="605"/>
                  </a:lnTo>
                  <a:lnTo>
                    <a:pt x="168" y="587"/>
                  </a:lnTo>
                  <a:lnTo>
                    <a:pt x="127" y="560"/>
                  </a:lnTo>
                  <a:lnTo>
                    <a:pt x="90" y="530"/>
                  </a:lnTo>
                  <a:lnTo>
                    <a:pt x="60" y="494"/>
                  </a:lnTo>
                  <a:lnTo>
                    <a:pt x="35" y="453"/>
                  </a:lnTo>
                  <a:lnTo>
                    <a:pt x="16" y="409"/>
                  </a:lnTo>
                  <a:lnTo>
                    <a:pt x="4" y="361"/>
                  </a:lnTo>
                  <a:lnTo>
                    <a:pt x="0" y="310"/>
                  </a:lnTo>
                  <a:lnTo>
                    <a:pt x="4" y="261"/>
                  </a:lnTo>
                  <a:lnTo>
                    <a:pt x="16" y="212"/>
                  </a:lnTo>
                  <a:lnTo>
                    <a:pt x="35" y="168"/>
                  </a:lnTo>
                  <a:lnTo>
                    <a:pt x="60" y="127"/>
                  </a:lnTo>
                  <a:lnTo>
                    <a:pt x="90"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5" name="Freeform 5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28066" y="3314867"/>
              <a:ext cx="404496" cy="445380"/>
            </a:xfrm>
            <a:custGeom>
              <a:avLst/>
              <a:gdLst>
                <a:gd name="T0" fmla="*/ 86 w 653"/>
                <a:gd name="T1" fmla="*/ 223 h 719"/>
                <a:gd name="T2" fmla="*/ 184 w 653"/>
                <a:gd name="T3" fmla="*/ 309 h 719"/>
                <a:gd name="T4" fmla="*/ 269 w 653"/>
                <a:gd name="T5" fmla="*/ 400 h 719"/>
                <a:gd name="T6" fmla="*/ 310 w 653"/>
                <a:gd name="T7" fmla="*/ 490 h 719"/>
                <a:gd name="T8" fmla="*/ 326 w 653"/>
                <a:gd name="T9" fmla="*/ 502 h 719"/>
                <a:gd name="T10" fmla="*/ 321 w 653"/>
                <a:gd name="T11" fmla="*/ 520 h 719"/>
                <a:gd name="T12" fmla="*/ 294 w 653"/>
                <a:gd name="T13" fmla="*/ 555 h 719"/>
                <a:gd name="T14" fmla="*/ 323 w 653"/>
                <a:gd name="T15" fmla="*/ 562 h 719"/>
                <a:gd name="T16" fmla="*/ 323 w 653"/>
                <a:gd name="T17" fmla="*/ 582 h 719"/>
                <a:gd name="T18" fmla="*/ 294 w 653"/>
                <a:gd name="T19" fmla="*/ 588 h 719"/>
                <a:gd name="T20" fmla="*/ 304 w 653"/>
                <a:gd name="T21" fmla="*/ 678 h 719"/>
                <a:gd name="T22" fmla="*/ 339 w 653"/>
                <a:gd name="T23" fmla="*/ 686 h 719"/>
                <a:gd name="T24" fmla="*/ 356 w 653"/>
                <a:gd name="T25" fmla="*/ 650 h 719"/>
                <a:gd name="T26" fmla="*/ 360 w 653"/>
                <a:gd name="T27" fmla="*/ 490 h 719"/>
                <a:gd name="T28" fmla="*/ 402 w 653"/>
                <a:gd name="T29" fmla="*/ 375 h 719"/>
                <a:gd name="T30" fmla="*/ 493 w 653"/>
                <a:gd name="T31" fmla="*/ 288 h 719"/>
                <a:gd name="T32" fmla="*/ 586 w 653"/>
                <a:gd name="T33" fmla="*/ 199 h 719"/>
                <a:gd name="T34" fmla="*/ 543 w 653"/>
                <a:gd name="T35" fmla="*/ 172 h 719"/>
                <a:gd name="T36" fmla="*/ 327 w 653"/>
                <a:gd name="T37" fmla="*/ 197 h 719"/>
                <a:gd name="T38" fmla="*/ 111 w 653"/>
                <a:gd name="T39" fmla="*/ 172 h 719"/>
                <a:gd name="T40" fmla="*/ 273 w 653"/>
                <a:gd name="T41" fmla="*/ 34 h 719"/>
                <a:gd name="T42" fmla="*/ 102 w 653"/>
                <a:gd name="T43" fmla="*/ 57 h 719"/>
                <a:gd name="T44" fmla="*/ 33 w 653"/>
                <a:gd name="T45" fmla="*/ 98 h 719"/>
                <a:gd name="T46" fmla="*/ 102 w 653"/>
                <a:gd name="T47" fmla="*/ 140 h 719"/>
                <a:gd name="T48" fmla="*/ 273 w 653"/>
                <a:gd name="T49" fmla="*/ 163 h 719"/>
                <a:gd name="T50" fmla="*/ 475 w 653"/>
                <a:gd name="T51" fmla="*/ 155 h 719"/>
                <a:gd name="T52" fmla="*/ 602 w 653"/>
                <a:gd name="T53" fmla="*/ 122 h 719"/>
                <a:gd name="T54" fmla="*/ 602 w 653"/>
                <a:gd name="T55" fmla="*/ 76 h 719"/>
                <a:gd name="T56" fmla="*/ 475 w 653"/>
                <a:gd name="T57" fmla="*/ 42 h 719"/>
                <a:gd name="T58" fmla="*/ 327 w 653"/>
                <a:gd name="T59" fmla="*/ 0 h 719"/>
                <a:gd name="T60" fmla="*/ 519 w 653"/>
                <a:gd name="T61" fmla="*/ 20 h 719"/>
                <a:gd name="T62" fmla="*/ 636 w 653"/>
                <a:gd name="T63" fmla="*/ 68 h 719"/>
                <a:gd name="T64" fmla="*/ 642 w 653"/>
                <a:gd name="T65" fmla="*/ 165 h 719"/>
                <a:gd name="T66" fmla="*/ 571 w 653"/>
                <a:gd name="T67" fmla="*/ 266 h 719"/>
                <a:gd name="T68" fmla="*/ 475 w 653"/>
                <a:gd name="T69" fmla="*/ 346 h 719"/>
                <a:gd name="T70" fmla="*/ 403 w 653"/>
                <a:gd name="T71" fmla="*/ 435 h 719"/>
                <a:gd name="T72" fmla="*/ 391 w 653"/>
                <a:gd name="T73" fmla="*/ 589 h 719"/>
                <a:gd name="T74" fmla="*/ 378 w 653"/>
                <a:gd name="T75" fmla="*/ 695 h 719"/>
                <a:gd name="T76" fmla="*/ 327 w 653"/>
                <a:gd name="T77" fmla="*/ 719 h 719"/>
                <a:gd name="T78" fmla="*/ 275 w 653"/>
                <a:gd name="T79" fmla="*/ 692 h 719"/>
                <a:gd name="T80" fmla="*/ 262 w 653"/>
                <a:gd name="T81" fmla="*/ 574 h 719"/>
                <a:gd name="T82" fmla="*/ 262 w 653"/>
                <a:gd name="T83" fmla="*/ 507 h 719"/>
                <a:gd name="T84" fmla="*/ 237 w 653"/>
                <a:gd name="T85" fmla="*/ 410 h 719"/>
                <a:gd name="T86" fmla="*/ 156 w 653"/>
                <a:gd name="T87" fmla="*/ 326 h 719"/>
                <a:gd name="T88" fmla="*/ 61 w 653"/>
                <a:gd name="T89" fmla="*/ 244 h 719"/>
                <a:gd name="T90" fmla="*/ 4 w 653"/>
                <a:gd name="T91" fmla="*/ 134 h 719"/>
                <a:gd name="T92" fmla="*/ 37 w 653"/>
                <a:gd name="T93" fmla="*/ 54 h 719"/>
                <a:gd name="T94" fmla="*/ 177 w 653"/>
                <a:gd name="T95" fmla="*/ 1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3" h="719">
                  <a:moveTo>
                    <a:pt x="39" y="146"/>
                  </a:moveTo>
                  <a:lnTo>
                    <a:pt x="51" y="173"/>
                  </a:lnTo>
                  <a:lnTo>
                    <a:pt x="67" y="199"/>
                  </a:lnTo>
                  <a:lnTo>
                    <a:pt x="86" y="223"/>
                  </a:lnTo>
                  <a:lnTo>
                    <a:pt x="110" y="245"/>
                  </a:lnTo>
                  <a:lnTo>
                    <a:pt x="135" y="267"/>
                  </a:lnTo>
                  <a:lnTo>
                    <a:pt x="161" y="288"/>
                  </a:lnTo>
                  <a:lnTo>
                    <a:pt x="184" y="309"/>
                  </a:lnTo>
                  <a:lnTo>
                    <a:pt x="209" y="330"/>
                  </a:lnTo>
                  <a:lnTo>
                    <a:pt x="232" y="351"/>
                  </a:lnTo>
                  <a:lnTo>
                    <a:pt x="252" y="375"/>
                  </a:lnTo>
                  <a:lnTo>
                    <a:pt x="269" y="400"/>
                  </a:lnTo>
                  <a:lnTo>
                    <a:pt x="283" y="427"/>
                  </a:lnTo>
                  <a:lnTo>
                    <a:pt x="290" y="457"/>
                  </a:lnTo>
                  <a:lnTo>
                    <a:pt x="294" y="490"/>
                  </a:lnTo>
                  <a:lnTo>
                    <a:pt x="310" y="490"/>
                  </a:lnTo>
                  <a:lnTo>
                    <a:pt x="315" y="491"/>
                  </a:lnTo>
                  <a:lnTo>
                    <a:pt x="321" y="494"/>
                  </a:lnTo>
                  <a:lnTo>
                    <a:pt x="323" y="498"/>
                  </a:lnTo>
                  <a:lnTo>
                    <a:pt x="326" y="502"/>
                  </a:lnTo>
                  <a:lnTo>
                    <a:pt x="327" y="507"/>
                  </a:lnTo>
                  <a:lnTo>
                    <a:pt x="326" y="512"/>
                  </a:lnTo>
                  <a:lnTo>
                    <a:pt x="323" y="516"/>
                  </a:lnTo>
                  <a:lnTo>
                    <a:pt x="321" y="520"/>
                  </a:lnTo>
                  <a:lnTo>
                    <a:pt x="315" y="523"/>
                  </a:lnTo>
                  <a:lnTo>
                    <a:pt x="310" y="523"/>
                  </a:lnTo>
                  <a:lnTo>
                    <a:pt x="294" y="523"/>
                  </a:lnTo>
                  <a:lnTo>
                    <a:pt x="294" y="555"/>
                  </a:lnTo>
                  <a:lnTo>
                    <a:pt x="310" y="555"/>
                  </a:lnTo>
                  <a:lnTo>
                    <a:pt x="315" y="557"/>
                  </a:lnTo>
                  <a:lnTo>
                    <a:pt x="321" y="559"/>
                  </a:lnTo>
                  <a:lnTo>
                    <a:pt x="323" y="562"/>
                  </a:lnTo>
                  <a:lnTo>
                    <a:pt x="326" y="567"/>
                  </a:lnTo>
                  <a:lnTo>
                    <a:pt x="327" y="572"/>
                  </a:lnTo>
                  <a:lnTo>
                    <a:pt x="326" y="578"/>
                  </a:lnTo>
                  <a:lnTo>
                    <a:pt x="323" y="582"/>
                  </a:lnTo>
                  <a:lnTo>
                    <a:pt x="321" y="585"/>
                  </a:lnTo>
                  <a:lnTo>
                    <a:pt x="315" y="588"/>
                  </a:lnTo>
                  <a:lnTo>
                    <a:pt x="310" y="588"/>
                  </a:lnTo>
                  <a:lnTo>
                    <a:pt x="294" y="588"/>
                  </a:lnTo>
                  <a:lnTo>
                    <a:pt x="296" y="623"/>
                  </a:lnTo>
                  <a:lnTo>
                    <a:pt x="298" y="650"/>
                  </a:lnTo>
                  <a:lnTo>
                    <a:pt x="301" y="671"/>
                  </a:lnTo>
                  <a:lnTo>
                    <a:pt x="304" y="678"/>
                  </a:lnTo>
                  <a:lnTo>
                    <a:pt x="307" y="684"/>
                  </a:lnTo>
                  <a:lnTo>
                    <a:pt x="314" y="686"/>
                  </a:lnTo>
                  <a:lnTo>
                    <a:pt x="327" y="686"/>
                  </a:lnTo>
                  <a:lnTo>
                    <a:pt x="339" y="686"/>
                  </a:lnTo>
                  <a:lnTo>
                    <a:pt x="347" y="684"/>
                  </a:lnTo>
                  <a:lnTo>
                    <a:pt x="349" y="678"/>
                  </a:lnTo>
                  <a:lnTo>
                    <a:pt x="352" y="671"/>
                  </a:lnTo>
                  <a:lnTo>
                    <a:pt x="356" y="650"/>
                  </a:lnTo>
                  <a:lnTo>
                    <a:pt x="357" y="622"/>
                  </a:lnTo>
                  <a:lnTo>
                    <a:pt x="358" y="587"/>
                  </a:lnTo>
                  <a:lnTo>
                    <a:pt x="360" y="542"/>
                  </a:lnTo>
                  <a:lnTo>
                    <a:pt x="360" y="490"/>
                  </a:lnTo>
                  <a:lnTo>
                    <a:pt x="362" y="457"/>
                  </a:lnTo>
                  <a:lnTo>
                    <a:pt x="372" y="427"/>
                  </a:lnTo>
                  <a:lnTo>
                    <a:pt x="385" y="400"/>
                  </a:lnTo>
                  <a:lnTo>
                    <a:pt x="402" y="375"/>
                  </a:lnTo>
                  <a:lnTo>
                    <a:pt x="421" y="351"/>
                  </a:lnTo>
                  <a:lnTo>
                    <a:pt x="445" y="330"/>
                  </a:lnTo>
                  <a:lnTo>
                    <a:pt x="468" y="309"/>
                  </a:lnTo>
                  <a:lnTo>
                    <a:pt x="493" y="288"/>
                  </a:lnTo>
                  <a:lnTo>
                    <a:pt x="519" y="267"/>
                  </a:lnTo>
                  <a:lnTo>
                    <a:pt x="544" y="246"/>
                  </a:lnTo>
                  <a:lnTo>
                    <a:pt x="567" y="223"/>
                  </a:lnTo>
                  <a:lnTo>
                    <a:pt x="586" y="199"/>
                  </a:lnTo>
                  <a:lnTo>
                    <a:pt x="602" y="173"/>
                  </a:lnTo>
                  <a:lnTo>
                    <a:pt x="614" y="146"/>
                  </a:lnTo>
                  <a:lnTo>
                    <a:pt x="582" y="160"/>
                  </a:lnTo>
                  <a:lnTo>
                    <a:pt x="543" y="172"/>
                  </a:lnTo>
                  <a:lnTo>
                    <a:pt x="496" y="182"/>
                  </a:lnTo>
                  <a:lnTo>
                    <a:pt x="444" y="190"/>
                  </a:lnTo>
                  <a:lnTo>
                    <a:pt x="387" y="195"/>
                  </a:lnTo>
                  <a:lnTo>
                    <a:pt x="327" y="197"/>
                  </a:lnTo>
                  <a:lnTo>
                    <a:pt x="266" y="195"/>
                  </a:lnTo>
                  <a:lnTo>
                    <a:pt x="209" y="190"/>
                  </a:lnTo>
                  <a:lnTo>
                    <a:pt x="157" y="182"/>
                  </a:lnTo>
                  <a:lnTo>
                    <a:pt x="111" y="172"/>
                  </a:lnTo>
                  <a:lnTo>
                    <a:pt x="72" y="160"/>
                  </a:lnTo>
                  <a:lnTo>
                    <a:pt x="39" y="146"/>
                  </a:lnTo>
                  <a:close/>
                  <a:moveTo>
                    <a:pt x="327" y="33"/>
                  </a:moveTo>
                  <a:lnTo>
                    <a:pt x="273" y="34"/>
                  </a:lnTo>
                  <a:lnTo>
                    <a:pt x="224" y="37"/>
                  </a:lnTo>
                  <a:lnTo>
                    <a:pt x="178" y="42"/>
                  </a:lnTo>
                  <a:lnTo>
                    <a:pt x="137" y="49"/>
                  </a:lnTo>
                  <a:lnTo>
                    <a:pt x="102" y="57"/>
                  </a:lnTo>
                  <a:lnTo>
                    <a:pt x="73" y="66"/>
                  </a:lnTo>
                  <a:lnTo>
                    <a:pt x="51" y="76"/>
                  </a:lnTo>
                  <a:lnTo>
                    <a:pt x="38" y="87"/>
                  </a:lnTo>
                  <a:lnTo>
                    <a:pt x="33" y="98"/>
                  </a:lnTo>
                  <a:lnTo>
                    <a:pt x="38" y="110"/>
                  </a:lnTo>
                  <a:lnTo>
                    <a:pt x="51" y="122"/>
                  </a:lnTo>
                  <a:lnTo>
                    <a:pt x="73" y="131"/>
                  </a:lnTo>
                  <a:lnTo>
                    <a:pt x="102" y="140"/>
                  </a:lnTo>
                  <a:lnTo>
                    <a:pt x="137" y="148"/>
                  </a:lnTo>
                  <a:lnTo>
                    <a:pt x="178" y="155"/>
                  </a:lnTo>
                  <a:lnTo>
                    <a:pt x="224" y="160"/>
                  </a:lnTo>
                  <a:lnTo>
                    <a:pt x="273" y="163"/>
                  </a:lnTo>
                  <a:lnTo>
                    <a:pt x="327" y="164"/>
                  </a:lnTo>
                  <a:lnTo>
                    <a:pt x="379" y="163"/>
                  </a:lnTo>
                  <a:lnTo>
                    <a:pt x="429" y="160"/>
                  </a:lnTo>
                  <a:lnTo>
                    <a:pt x="475" y="155"/>
                  </a:lnTo>
                  <a:lnTo>
                    <a:pt x="516" y="148"/>
                  </a:lnTo>
                  <a:lnTo>
                    <a:pt x="551" y="140"/>
                  </a:lnTo>
                  <a:lnTo>
                    <a:pt x="581" y="131"/>
                  </a:lnTo>
                  <a:lnTo>
                    <a:pt x="602" y="122"/>
                  </a:lnTo>
                  <a:lnTo>
                    <a:pt x="616" y="110"/>
                  </a:lnTo>
                  <a:lnTo>
                    <a:pt x="620" y="98"/>
                  </a:lnTo>
                  <a:lnTo>
                    <a:pt x="616" y="87"/>
                  </a:lnTo>
                  <a:lnTo>
                    <a:pt x="602" y="76"/>
                  </a:lnTo>
                  <a:lnTo>
                    <a:pt x="581" y="66"/>
                  </a:lnTo>
                  <a:lnTo>
                    <a:pt x="551" y="57"/>
                  </a:lnTo>
                  <a:lnTo>
                    <a:pt x="516" y="49"/>
                  </a:lnTo>
                  <a:lnTo>
                    <a:pt x="475" y="42"/>
                  </a:lnTo>
                  <a:lnTo>
                    <a:pt x="429" y="37"/>
                  </a:lnTo>
                  <a:lnTo>
                    <a:pt x="379" y="34"/>
                  </a:lnTo>
                  <a:lnTo>
                    <a:pt x="327" y="33"/>
                  </a:lnTo>
                  <a:close/>
                  <a:moveTo>
                    <a:pt x="327" y="0"/>
                  </a:moveTo>
                  <a:lnTo>
                    <a:pt x="379" y="2"/>
                  </a:lnTo>
                  <a:lnTo>
                    <a:pt x="430" y="6"/>
                  </a:lnTo>
                  <a:lnTo>
                    <a:pt x="476" y="12"/>
                  </a:lnTo>
                  <a:lnTo>
                    <a:pt x="519" y="20"/>
                  </a:lnTo>
                  <a:lnTo>
                    <a:pt x="557" y="29"/>
                  </a:lnTo>
                  <a:lnTo>
                    <a:pt x="590" y="41"/>
                  </a:lnTo>
                  <a:lnTo>
                    <a:pt x="616" y="54"/>
                  </a:lnTo>
                  <a:lnTo>
                    <a:pt x="636" y="68"/>
                  </a:lnTo>
                  <a:lnTo>
                    <a:pt x="649" y="83"/>
                  </a:lnTo>
                  <a:lnTo>
                    <a:pt x="653" y="98"/>
                  </a:lnTo>
                  <a:lnTo>
                    <a:pt x="650" y="134"/>
                  </a:lnTo>
                  <a:lnTo>
                    <a:pt x="642" y="165"/>
                  </a:lnTo>
                  <a:lnTo>
                    <a:pt x="629" y="194"/>
                  </a:lnTo>
                  <a:lnTo>
                    <a:pt x="612" y="220"/>
                  </a:lnTo>
                  <a:lnTo>
                    <a:pt x="593" y="244"/>
                  </a:lnTo>
                  <a:lnTo>
                    <a:pt x="571" y="266"/>
                  </a:lnTo>
                  <a:lnTo>
                    <a:pt x="547" y="287"/>
                  </a:lnTo>
                  <a:lnTo>
                    <a:pt x="522" y="307"/>
                  </a:lnTo>
                  <a:lnTo>
                    <a:pt x="499" y="326"/>
                  </a:lnTo>
                  <a:lnTo>
                    <a:pt x="475" y="346"/>
                  </a:lnTo>
                  <a:lnTo>
                    <a:pt x="453" y="367"/>
                  </a:lnTo>
                  <a:lnTo>
                    <a:pt x="433" y="388"/>
                  </a:lnTo>
                  <a:lnTo>
                    <a:pt x="416" y="410"/>
                  </a:lnTo>
                  <a:lnTo>
                    <a:pt x="403" y="435"/>
                  </a:lnTo>
                  <a:lnTo>
                    <a:pt x="395" y="461"/>
                  </a:lnTo>
                  <a:lnTo>
                    <a:pt x="393" y="490"/>
                  </a:lnTo>
                  <a:lnTo>
                    <a:pt x="393" y="545"/>
                  </a:lnTo>
                  <a:lnTo>
                    <a:pt x="391" y="589"/>
                  </a:lnTo>
                  <a:lnTo>
                    <a:pt x="390" y="626"/>
                  </a:lnTo>
                  <a:lnTo>
                    <a:pt x="387" y="656"/>
                  </a:lnTo>
                  <a:lnTo>
                    <a:pt x="383" y="678"/>
                  </a:lnTo>
                  <a:lnTo>
                    <a:pt x="378" y="695"/>
                  </a:lnTo>
                  <a:lnTo>
                    <a:pt x="370" y="707"/>
                  </a:lnTo>
                  <a:lnTo>
                    <a:pt x="358" y="714"/>
                  </a:lnTo>
                  <a:lnTo>
                    <a:pt x="344" y="718"/>
                  </a:lnTo>
                  <a:lnTo>
                    <a:pt x="327" y="719"/>
                  </a:lnTo>
                  <a:lnTo>
                    <a:pt x="309" y="718"/>
                  </a:lnTo>
                  <a:lnTo>
                    <a:pt x="294" y="714"/>
                  </a:lnTo>
                  <a:lnTo>
                    <a:pt x="283" y="705"/>
                  </a:lnTo>
                  <a:lnTo>
                    <a:pt x="275" y="692"/>
                  </a:lnTo>
                  <a:lnTo>
                    <a:pt x="268" y="673"/>
                  </a:lnTo>
                  <a:lnTo>
                    <a:pt x="264" y="648"/>
                  </a:lnTo>
                  <a:lnTo>
                    <a:pt x="263" y="614"/>
                  </a:lnTo>
                  <a:lnTo>
                    <a:pt x="262" y="574"/>
                  </a:lnTo>
                  <a:lnTo>
                    <a:pt x="262" y="572"/>
                  </a:lnTo>
                  <a:lnTo>
                    <a:pt x="262" y="571"/>
                  </a:lnTo>
                  <a:lnTo>
                    <a:pt x="262" y="541"/>
                  </a:lnTo>
                  <a:lnTo>
                    <a:pt x="262" y="507"/>
                  </a:lnTo>
                  <a:lnTo>
                    <a:pt x="262" y="490"/>
                  </a:lnTo>
                  <a:lnTo>
                    <a:pt x="259" y="461"/>
                  </a:lnTo>
                  <a:lnTo>
                    <a:pt x="250" y="435"/>
                  </a:lnTo>
                  <a:lnTo>
                    <a:pt x="237" y="410"/>
                  </a:lnTo>
                  <a:lnTo>
                    <a:pt x="221" y="388"/>
                  </a:lnTo>
                  <a:lnTo>
                    <a:pt x="201" y="367"/>
                  </a:lnTo>
                  <a:lnTo>
                    <a:pt x="179" y="346"/>
                  </a:lnTo>
                  <a:lnTo>
                    <a:pt x="156" y="326"/>
                  </a:lnTo>
                  <a:lnTo>
                    <a:pt x="131" y="307"/>
                  </a:lnTo>
                  <a:lnTo>
                    <a:pt x="107" y="287"/>
                  </a:lnTo>
                  <a:lnTo>
                    <a:pt x="84" y="266"/>
                  </a:lnTo>
                  <a:lnTo>
                    <a:pt x="61" y="244"/>
                  </a:lnTo>
                  <a:lnTo>
                    <a:pt x="42" y="220"/>
                  </a:lnTo>
                  <a:lnTo>
                    <a:pt x="25" y="194"/>
                  </a:lnTo>
                  <a:lnTo>
                    <a:pt x="12" y="165"/>
                  </a:lnTo>
                  <a:lnTo>
                    <a:pt x="4" y="134"/>
                  </a:lnTo>
                  <a:lnTo>
                    <a:pt x="0" y="98"/>
                  </a:lnTo>
                  <a:lnTo>
                    <a:pt x="5" y="83"/>
                  </a:lnTo>
                  <a:lnTo>
                    <a:pt x="17" y="68"/>
                  </a:lnTo>
                  <a:lnTo>
                    <a:pt x="37" y="54"/>
                  </a:lnTo>
                  <a:lnTo>
                    <a:pt x="63" y="41"/>
                  </a:lnTo>
                  <a:lnTo>
                    <a:pt x="95" y="29"/>
                  </a:lnTo>
                  <a:lnTo>
                    <a:pt x="133" y="20"/>
                  </a:lnTo>
                  <a:lnTo>
                    <a:pt x="177" y="12"/>
                  </a:lnTo>
                  <a:lnTo>
                    <a:pt x="224" y="6"/>
                  </a:lnTo>
                  <a:lnTo>
                    <a:pt x="273" y="2"/>
                  </a:lnTo>
                  <a:lnTo>
                    <a:pt x="3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6" name="Freeform 6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44807" y="3314867"/>
              <a:ext cx="445380" cy="445380"/>
            </a:xfrm>
            <a:custGeom>
              <a:avLst/>
              <a:gdLst>
                <a:gd name="T0" fmla="*/ 671 w 779"/>
                <a:gd name="T1" fmla="*/ 437 h 779"/>
                <a:gd name="T2" fmla="*/ 771 w 779"/>
                <a:gd name="T3" fmla="*/ 534 h 779"/>
                <a:gd name="T4" fmla="*/ 775 w 779"/>
                <a:gd name="T5" fmla="*/ 559 h 779"/>
                <a:gd name="T6" fmla="*/ 673 w 779"/>
                <a:gd name="T7" fmla="*/ 654 h 779"/>
                <a:gd name="T8" fmla="*/ 654 w 779"/>
                <a:gd name="T9" fmla="*/ 672 h 779"/>
                <a:gd name="T10" fmla="*/ 637 w 779"/>
                <a:gd name="T11" fmla="*/ 654 h 779"/>
                <a:gd name="T12" fmla="*/ 534 w 779"/>
                <a:gd name="T13" fmla="*/ 559 h 779"/>
                <a:gd name="T14" fmla="*/ 538 w 779"/>
                <a:gd name="T15" fmla="*/ 534 h 779"/>
                <a:gd name="T16" fmla="*/ 637 w 779"/>
                <a:gd name="T17" fmla="*/ 437 h 779"/>
                <a:gd name="T18" fmla="*/ 42 w 779"/>
                <a:gd name="T19" fmla="*/ 157 h 779"/>
                <a:gd name="T20" fmla="*/ 146 w 779"/>
                <a:gd name="T21" fmla="*/ 289 h 779"/>
                <a:gd name="T22" fmla="*/ 263 w 779"/>
                <a:gd name="T23" fmla="*/ 394 h 779"/>
                <a:gd name="T24" fmla="*/ 318 w 779"/>
                <a:gd name="T25" fmla="*/ 530 h 779"/>
                <a:gd name="T26" fmla="*/ 354 w 779"/>
                <a:gd name="T27" fmla="*/ 543 h 779"/>
                <a:gd name="T28" fmla="*/ 342 w 779"/>
                <a:gd name="T29" fmla="*/ 565 h 779"/>
                <a:gd name="T30" fmla="*/ 342 w 779"/>
                <a:gd name="T31" fmla="*/ 602 h 779"/>
                <a:gd name="T32" fmla="*/ 354 w 779"/>
                <a:gd name="T33" fmla="*/ 624 h 779"/>
                <a:gd name="T34" fmla="*/ 320 w 779"/>
                <a:gd name="T35" fmla="*/ 636 h 779"/>
                <a:gd name="T36" fmla="*/ 333 w 779"/>
                <a:gd name="T37" fmla="*/ 739 h 779"/>
                <a:gd name="T38" fmla="*/ 378 w 779"/>
                <a:gd name="T39" fmla="*/ 734 h 779"/>
                <a:gd name="T40" fmla="*/ 389 w 779"/>
                <a:gd name="T41" fmla="*/ 587 h 779"/>
                <a:gd name="T42" fmla="*/ 427 w 779"/>
                <a:gd name="T43" fmla="*/ 416 h 779"/>
                <a:gd name="T44" fmla="*/ 534 w 779"/>
                <a:gd name="T45" fmla="*/ 311 h 779"/>
                <a:gd name="T46" fmla="*/ 653 w 779"/>
                <a:gd name="T47" fmla="*/ 187 h 779"/>
                <a:gd name="T48" fmla="*/ 514 w 779"/>
                <a:gd name="T49" fmla="*/ 200 h 779"/>
                <a:gd name="T50" fmla="*/ 244 w 779"/>
                <a:gd name="T51" fmla="*/ 206 h 779"/>
                <a:gd name="T52" fmla="*/ 42 w 779"/>
                <a:gd name="T53" fmla="*/ 157 h 779"/>
                <a:gd name="T54" fmla="*/ 166 w 779"/>
                <a:gd name="T55" fmla="*/ 48 h 779"/>
                <a:gd name="T56" fmla="*/ 40 w 779"/>
                <a:gd name="T57" fmla="*/ 94 h 779"/>
                <a:gd name="T58" fmla="*/ 97 w 779"/>
                <a:gd name="T59" fmla="*/ 148 h 779"/>
                <a:gd name="T60" fmla="*/ 303 w 779"/>
                <a:gd name="T61" fmla="*/ 175 h 779"/>
                <a:gd name="T62" fmla="*/ 542 w 779"/>
                <a:gd name="T63" fmla="*/ 163 h 779"/>
                <a:gd name="T64" fmla="*/ 668 w 779"/>
                <a:gd name="T65" fmla="*/ 117 h 779"/>
                <a:gd name="T66" fmla="*/ 611 w 779"/>
                <a:gd name="T67" fmla="*/ 64 h 779"/>
                <a:gd name="T68" fmla="*/ 406 w 779"/>
                <a:gd name="T69" fmla="*/ 36 h 779"/>
                <a:gd name="T70" fmla="*/ 517 w 779"/>
                <a:gd name="T71" fmla="*/ 11 h 779"/>
                <a:gd name="T72" fmla="*/ 690 w 779"/>
                <a:gd name="T73" fmla="*/ 72 h 779"/>
                <a:gd name="T74" fmla="*/ 685 w 779"/>
                <a:gd name="T75" fmla="*/ 204 h 779"/>
                <a:gd name="T76" fmla="*/ 579 w 779"/>
                <a:gd name="T77" fmla="*/ 322 h 779"/>
                <a:gd name="T78" fmla="*/ 465 w 779"/>
                <a:gd name="T79" fmla="*/ 425 h 779"/>
                <a:gd name="T80" fmla="*/ 424 w 779"/>
                <a:gd name="T81" fmla="*/ 583 h 779"/>
                <a:gd name="T82" fmla="*/ 414 w 779"/>
                <a:gd name="T83" fmla="*/ 743 h 779"/>
                <a:gd name="T84" fmla="*/ 354 w 779"/>
                <a:gd name="T85" fmla="*/ 779 h 779"/>
                <a:gd name="T86" fmla="*/ 295 w 779"/>
                <a:gd name="T87" fmla="*/ 741 h 779"/>
                <a:gd name="T88" fmla="*/ 283 w 779"/>
                <a:gd name="T89" fmla="*/ 619 h 779"/>
                <a:gd name="T90" fmla="*/ 283 w 779"/>
                <a:gd name="T91" fmla="*/ 548 h 779"/>
                <a:gd name="T92" fmla="*/ 259 w 779"/>
                <a:gd name="T93" fmla="*/ 449 h 779"/>
                <a:gd name="T94" fmla="*/ 155 w 779"/>
                <a:gd name="T95" fmla="*/ 341 h 779"/>
                <a:gd name="T96" fmla="*/ 40 w 779"/>
                <a:gd name="T97" fmla="*/ 230 h 779"/>
                <a:gd name="T98" fmla="*/ 6 w 779"/>
                <a:gd name="T99" fmla="*/ 89 h 779"/>
                <a:gd name="T100" fmla="*/ 146 w 779"/>
                <a:gd name="T101" fmla="*/ 2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9" h="779">
                  <a:moveTo>
                    <a:pt x="654" y="424"/>
                  </a:moveTo>
                  <a:lnTo>
                    <a:pt x="660" y="425"/>
                  </a:lnTo>
                  <a:lnTo>
                    <a:pt x="665" y="428"/>
                  </a:lnTo>
                  <a:lnTo>
                    <a:pt x="669" y="432"/>
                  </a:lnTo>
                  <a:lnTo>
                    <a:pt x="671" y="437"/>
                  </a:lnTo>
                  <a:lnTo>
                    <a:pt x="673" y="442"/>
                  </a:lnTo>
                  <a:lnTo>
                    <a:pt x="673" y="530"/>
                  </a:lnTo>
                  <a:lnTo>
                    <a:pt x="760" y="530"/>
                  </a:lnTo>
                  <a:lnTo>
                    <a:pt x="766" y="531"/>
                  </a:lnTo>
                  <a:lnTo>
                    <a:pt x="771" y="534"/>
                  </a:lnTo>
                  <a:lnTo>
                    <a:pt x="775" y="538"/>
                  </a:lnTo>
                  <a:lnTo>
                    <a:pt x="777" y="543"/>
                  </a:lnTo>
                  <a:lnTo>
                    <a:pt x="779" y="548"/>
                  </a:lnTo>
                  <a:lnTo>
                    <a:pt x="777" y="553"/>
                  </a:lnTo>
                  <a:lnTo>
                    <a:pt x="775" y="559"/>
                  </a:lnTo>
                  <a:lnTo>
                    <a:pt x="771" y="563"/>
                  </a:lnTo>
                  <a:lnTo>
                    <a:pt x="766" y="565"/>
                  </a:lnTo>
                  <a:lnTo>
                    <a:pt x="760" y="565"/>
                  </a:lnTo>
                  <a:lnTo>
                    <a:pt x="673" y="565"/>
                  </a:lnTo>
                  <a:lnTo>
                    <a:pt x="673" y="654"/>
                  </a:lnTo>
                  <a:lnTo>
                    <a:pt x="671" y="659"/>
                  </a:lnTo>
                  <a:lnTo>
                    <a:pt x="669" y="665"/>
                  </a:lnTo>
                  <a:lnTo>
                    <a:pt x="665" y="669"/>
                  </a:lnTo>
                  <a:lnTo>
                    <a:pt x="660" y="671"/>
                  </a:lnTo>
                  <a:lnTo>
                    <a:pt x="654" y="672"/>
                  </a:lnTo>
                  <a:lnTo>
                    <a:pt x="649" y="671"/>
                  </a:lnTo>
                  <a:lnTo>
                    <a:pt x="644" y="669"/>
                  </a:lnTo>
                  <a:lnTo>
                    <a:pt x="640" y="665"/>
                  </a:lnTo>
                  <a:lnTo>
                    <a:pt x="637" y="659"/>
                  </a:lnTo>
                  <a:lnTo>
                    <a:pt x="637" y="654"/>
                  </a:lnTo>
                  <a:lnTo>
                    <a:pt x="637"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lnTo>
                    <a:pt x="637" y="530"/>
                  </a:lnTo>
                  <a:lnTo>
                    <a:pt x="637" y="442"/>
                  </a:lnTo>
                  <a:lnTo>
                    <a:pt x="637" y="437"/>
                  </a:lnTo>
                  <a:lnTo>
                    <a:pt x="640" y="432"/>
                  </a:lnTo>
                  <a:lnTo>
                    <a:pt x="644" y="428"/>
                  </a:lnTo>
                  <a:lnTo>
                    <a:pt x="649" y="425"/>
                  </a:lnTo>
                  <a:lnTo>
                    <a:pt x="654" y="424"/>
                  </a:lnTo>
                  <a:close/>
                  <a:moveTo>
                    <a:pt x="42" y="157"/>
                  </a:moveTo>
                  <a:lnTo>
                    <a:pt x="55" y="187"/>
                  </a:lnTo>
                  <a:lnTo>
                    <a:pt x="72" y="214"/>
                  </a:lnTo>
                  <a:lnTo>
                    <a:pt x="95" y="240"/>
                  </a:lnTo>
                  <a:lnTo>
                    <a:pt x="118" y="265"/>
                  </a:lnTo>
                  <a:lnTo>
                    <a:pt x="146" y="289"/>
                  </a:lnTo>
                  <a:lnTo>
                    <a:pt x="174" y="311"/>
                  </a:lnTo>
                  <a:lnTo>
                    <a:pt x="198" y="331"/>
                  </a:lnTo>
                  <a:lnTo>
                    <a:pt x="221" y="350"/>
                  </a:lnTo>
                  <a:lnTo>
                    <a:pt x="242" y="371"/>
                  </a:lnTo>
                  <a:lnTo>
                    <a:pt x="263" y="394"/>
                  </a:lnTo>
                  <a:lnTo>
                    <a:pt x="282" y="416"/>
                  </a:lnTo>
                  <a:lnTo>
                    <a:pt x="297" y="441"/>
                  </a:lnTo>
                  <a:lnTo>
                    <a:pt x="309" y="468"/>
                  </a:lnTo>
                  <a:lnTo>
                    <a:pt x="316" y="498"/>
                  </a:lnTo>
                  <a:lnTo>
                    <a:pt x="318" y="530"/>
                  </a:lnTo>
                  <a:lnTo>
                    <a:pt x="337" y="530"/>
                  </a:lnTo>
                  <a:lnTo>
                    <a:pt x="342" y="531"/>
                  </a:lnTo>
                  <a:lnTo>
                    <a:pt x="347" y="534"/>
                  </a:lnTo>
                  <a:lnTo>
                    <a:pt x="351" y="538"/>
                  </a:lnTo>
                  <a:lnTo>
                    <a:pt x="354" y="543"/>
                  </a:lnTo>
                  <a:lnTo>
                    <a:pt x="354" y="548"/>
                  </a:lnTo>
                  <a:lnTo>
                    <a:pt x="354" y="553"/>
                  </a:lnTo>
                  <a:lnTo>
                    <a:pt x="351" y="559"/>
                  </a:lnTo>
                  <a:lnTo>
                    <a:pt x="347" y="563"/>
                  </a:lnTo>
                  <a:lnTo>
                    <a:pt x="342" y="565"/>
                  </a:lnTo>
                  <a:lnTo>
                    <a:pt x="337" y="565"/>
                  </a:lnTo>
                  <a:lnTo>
                    <a:pt x="318" y="565"/>
                  </a:lnTo>
                  <a:lnTo>
                    <a:pt x="318" y="600"/>
                  </a:lnTo>
                  <a:lnTo>
                    <a:pt x="337" y="600"/>
                  </a:lnTo>
                  <a:lnTo>
                    <a:pt x="342" y="602"/>
                  </a:lnTo>
                  <a:lnTo>
                    <a:pt x="347" y="604"/>
                  </a:lnTo>
                  <a:lnTo>
                    <a:pt x="351" y="608"/>
                  </a:lnTo>
                  <a:lnTo>
                    <a:pt x="354" y="614"/>
                  </a:lnTo>
                  <a:lnTo>
                    <a:pt x="354" y="619"/>
                  </a:lnTo>
                  <a:lnTo>
                    <a:pt x="354" y="624"/>
                  </a:lnTo>
                  <a:lnTo>
                    <a:pt x="351" y="629"/>
                  </a:lnTo>
                  <a:lnTo>
                    <a:pt x="347" y="633"/>
                  </a:lnTo>
                  <a:lnTo>
                    <a:pt x="342" y="636"/>
                  </a:lnTo>
                  <a:lnTo>
                    <a:pt x="337" y="636"/>
                  </a:lnTo>
                  <a:lnTo>
                    <a:pt x="320" y="636"/>
                  </a:lnTo>
                  <a:lnTo>
                    <a:pt x="321" y="674"/>
                  </a:lnTo>
                  <a:lnTo>
                    <a:pt x="322" y="704"/>
                  </a:lnTo>
                  <a:lnTo>
                    <a:pt x="326" y="725"/>
                  </a:lnTo>
                  <a:lnTo>
                    <a:pt x="329" y="734"/>
                  </a:lnTo>
                  <a:lnTo>
                    <a:pt x="333" y="739"/>
                  </a:lnTo>
                  <a:lnTo>
                    <a:pt x="340" y="742"/>
                  </a:lnTo>
                  <a:lnTo>
                    <a:pt x="354" y="743"/>
                  </a:lnTo>
                  <a:lnTo>
                    <a:pt x="368" y="742"/>
                  </a:lnTo>
                  <a:lnTo>
                    <a:pt x="374" y="739"/>
                  </a:lnTo>
                  <a:lnTo>
                    <a:pt x="378" y="734"/>
                  </a:lnTo>
                  <a:lnTo>
                    <a:pt x="381" y="725"/>
                  </a:lnTo>
                  <a:lnTo>
                    <a:pt x="385" y="703"/>
                  </a:lnTo>
                  <a:lnTo>
                    <a:pt x="388" y="672"/>
                  </a:lnTo>
                  <a:lnTo>
                    <a:pt x="389" y="635"/>
                  </a:lnTo>
                  <a:lnTo>
                    <a:pt x="389" y="587"/>
                  </a:lnTo>
                  <a:lnTo>
                    <a:pt x="389" y="530"/>
                  </a:lnTo>
                  <a:lnTo>
                    <a:pt x="391" y="498"/>
                  </a:lnTo>
                  <a:lnTo>
                    <a:pt x="399" y="468"/>
                  </a:lnTo>
                  <a:lnTo>
                    <a:pt x="411" y="441"/>
                  </a:lnTo>
                  <a:lnTo>
                    <a:pt x="427" y="416"/>
                  </a:lnTo>
                  <a:lnTo>
                    <a:pt x="445" y="394"/>
                  </a:lnTo>
                  <a:lnTo>
                    <a:pt x="465" y="371"/>
                  </a:lnTo>
                  <a:lnTo>
                    <a:pt x="487" y="350"/>
                  </a:lnTo>
                  <a:lnTo>
                    <a:pt x="511" y="331"/>
                  </a:lnTo>
                  <a:lnTo>
                    <a:pt x="534" y="311"/>
                  </a:lnTo>
                  <a:lnTo>
                    <a:pt x="563" y="289"/>
                  </a:lnTo>
                  <a:lnTo>
                    <a:pt x="589" y="265"/>
                  </a:lnTo>
                  <a:lnTo>
                    <a:pt x="614" y="240"/>
                  </a:lnTo>
                  <a:lnTo>
                    <a:pt x="635" y="216"/>
                  </a:lnTo>
                  <a:lnTo>
                    <a:pt x="653" y="187"/>
                  </a:lnTo>
                  <a:lnTo>
                    <a:pt x="665" y="157"/>
                  </a:lnTo>
                  <a:lnTo>
                    <a:pt x="636" y="170"/>
                  </a:lnTo>
                  <a:lnTo>
                    <a:pt x="601" y="182"/>
                  </a:lnTo>
                  <a:lnTo>
                    <a:pt x="560" y="192"/>
                  </a:lnTo>
                  <a:lnTo>
                    <a:pt x="514" y="200"/>
                  </a:lnTo>
                  <a:lnTo>
                    <a:pt x="463" y="206"/>
                  </a:lnTo>
                  <a:lnTo>
                    <a:pt x="410" y="210"/>
                  </a:lnTo>
                  <a:lnTo>
                    <a:pt x="354" y="212"/>
                  </a:lnTo>
                  <a:lnTo>
                    <a:pt x="297" y="210"/>
                  </a:lnTo>
                  <a:lnTo>
                    <a:pt x="244" y="206"/>
                  </a:lnTo>
                  <a:lnTo>
                    <a:pt x="194" y="200"/>
                  </a:lnTo>
                  <a:lnTo>
                    <a:pt x="148" y="192"/>
                  </a:lnTo>
                  <a:lnTo>
                    <a:pt x="108" y="182"/>
                  </a:lnTo>
                  <a:lnTo>
                    <a:pt x="72" y="170"/>
                  </a:lnTo>
                  <a:lnTo>
                    <a:pt x="42" y="157"/>
                  </a:lnTo>
                  <a:close/>
                  <a:moveTo>
                    <a:pt x="354" y="35"/>
                  </a:moveTo>
                  <a:lnTo>
                    <a:pt x="303" y="36"/>
                  </a:lnTo>
                  <a:lnTo>
                    <a:pt x="253" y="39"/>
                  </a:lnTo>
                  <a:lnTo>
                    <a:pt x="208" y="43"/>
                  </a:lnTo>
                  <a:lnTo>
                    <a:pt x="166" y="48"/>
                  </a:lnTo>
                  <a:lnTo>
                    <a:pt x="129" y="56"/>
                  </a:lnTo>
                  <a:lnTo>
                    <a:pt x="97" y="64"/>
                  </a:lnTo>
                  <a:lnTo>
                    <a:pt x="71" y="73"/>
                  </a:lnTo>
                  <a:lnTo>
                    <a:pt x="53" y="83"/>
                  </a:lnTo>
                  <a:lnTo>
                    <a:pt x="40" y="94"/>
                  </a:lnTo>
                  <a:lnTo>
                    <a:pt x="36" y="106"/>
                  </a:lnTo>
                  <a:lnTo>
                    <a:pt x="40" y="117"/>
                  </a:lnTo>
                  <a:lnTo>
                    <a:pt x="53" y="128"/>
                  </a:lnTo>
                  <a:lnTo>
                    <a:pt x="71" y="138"/>
                  </a:lnTo>
                  <a:lnTo>
                    <a:pt x="97" y="148"/>
                  </a:lnTo>
                  <a:lnTo>
                    <a:pt x="129" y="155"/>
                  </a:lnTo>
                  <a:lnTo>
                    <a:pt x="166" y="163"/>
                  </a:lnTo>
                  <a:lnTo>
                    <a:pt x="208" y="168"/>
                  </a:lnTo>
                  <a:lnTo>
                    <a:pt x="253" y="172"/>
                  </a:lnTo>
                  <a:lnTo>
                    <a:pt x="303" y="175"/>
                  </a:lnTo>
                  <a:lnTo>
                    <a:pt x="354" y="176"/>
                  </a:lnTo>
                  <a:lnTo>
                    <a:pt x="406" y="175"/>
                  </a:lnTo>
                  <a:lnTo>
                    <a:pt x="454" y="172"/>
                  </a:lnTo>
                  <a:lnTo>
                    <a:pt x="500" y="168"/>
                  </a:lnTo>
                  <a:lnTo>
                    <a:pt x="542" y="163"/>
                  </a:lnTo>
                  <a:lnTo>
                    <a:pt x="579" y="155"/>
                  </a:lnTo>
                  <a:lnTo>
                    <a:pt x="611" y="148"/>
                  </a:lnTo>
                  <a:lnTo>
                    <a:pt x="636" y="138"/>
                  </a:lnTo>
                  <a:lnTo>
                    <a:pt x="656" y="128"/>
                  </a:lnTo>
                  <a:lnTo>
                    <a:pt x="668" y="117"/>
                  </a:lnTo>
                  <a:lnTo>
                    <a:pt x="673" y="106"/>
                  </a:lnTo>
                  <a:lnTo>
                    <a:pt x="668" y="94"/>
                  </a:lnTo>
                  <a:lnTo>
                    <a:pt x="656" y="83"/>
                  </a:lnTo>
                  <a:lnTo>
                    <a:pt x="636" y="73"/>
                  </a:lnTo>
                  <a:lnTo>
                    <a:pt x="611" y="64"/>
                  </a:lnTo>
                  <a:lnTo>
                    <a:pt x="579" y="56"/>
                  </a:lnTo>
                  <a:lnTo>
                    <a:pt x="542" y="48"/>
                  </a:lnTo>
                  <a:lnTo>
                    <a:pt x="500" y="43"/>
                  </a:lnTo>
                  <a:lnTo>
                    <a:pt x="454" y="39"/>
                  </a:lnTo>
                  <a:lnTo>
                    <a:pt x="406" y="36"/>
                  </a:lnTo>
                  <a:lnTo>
                    <a:pt x="354" y="35"/>
                  </a:lnTo>
                  <a:close/>
                  <a:moveTo>
                    <a:pt x="354" y="0"/>
                  </a:moveTo>
                  <a:lnTo>
                    <a:pt x="411" y="1"/>
                  </a:lnTo>
                  <a:lnTo>
                    <a:pt x="466" y="5"/>
                  </a:lnTo>
                  <a:lnTo>
                    <a:pt x="517" y="11"/>
                  </a:lnTo>
                  <a:lnTo>
                    <a:pt x="563" y="21"/>
                  </a:lnTo>
                  <a:lnTo>
                    <a:pt x="603" y="31"/>
                  </a:lnTo>
                  <a:lnTo>
                    <a:pt x="639" y="43"/>
                  </a:lnTo>
                  <a:lnTo>
                    <a:pt x="668" y="57"/>
                  </a:lnTo>
                  <a:lnTo>
                    <a:pt x="690" y="72"/>
                  </a:lnTo>
                  <a:lnTo>
                    <a:pt x="703" y="89"/>
                  </a:lnTo>
                  <a:lnTo>
                    <a:pt x="708" y="106"/>
                  </a:lnTo>
                  <a:lnTo>
                    <a:pt x="704" y="141"/>
                  </a:lnTo>
                  <a:lnTo>
                    <a:pt x="696" y="174"/>
                  </a:lnTo>
                  <a:lnTo>
                    <a:pt x="685" y="204"/>
                  </a:lnTo>
                  <a:lnTo>
                    <a:pt x="668" y="230"/>
                  </a:lnTo>
                  <a:lnTo>
                    <a:pt x="649" y="255"/>
                  </a:lnTo>
                  <a:lnTo>
                    <a:pt x="627" y="278"/>
                  </a:lnTo>
                  <a:lnTo>
                    <a:pt x="603" y="301"/>
                  </a:lnTo>
                  <a:lnTo>
                    <a:pt x="579" y="322"/>
                  </a:lnTo>
                  <a:lnTo>
                    <a:pt x="554" y="341"/>
                  </a:lnTo>
                  <a:lnTo>
                    <a:pt x="529" y="361"/>
                  </a:lnTo>
                  <a:lnTo>
                    <a:pt x="505" y="382"/>
                  </a:lnTo>
                  <a:lnTo>
                    <a:pt x="484" y="403"/>
                  </a:lnTo>
                  <a:lnTo>
                    <a:pt x="465" y="425"/>
                  </a:lnTo>
                  <a:lnTo>
                    <a:pt x="448" y="449"/>
                  </a:lnTo>
                  <a:lnTo>
                    <a:pt x="436" y="474"/>
                  </a:lnTo>
                  <a:lnTo>
                    <a:pt x="428" y="501"/>
                  </a:lnTo>
                  <a:lnTo>
                    <a:pt x="424" y="530"/>
                  </a:lnTo>
                  <a:lnTo>
                    <a:pt x="424" y="583"/>
                  </a:lnTo>
                  <a:lnTo>
                    <a:pt x="424" y="629"/>
                  </a:lnTo>
                  <a:lnTo>
                    <a:pt x="423" y="667"/>
                  </a:lnTo>
                  <a:lnTo>
                    <a:pt x="422" y="699"/>
                  </a:lnTo>
                  <a:lnTo>
                    <a:pt x="418" y="724"/>
                  </a:lnTo>
                  <a:lnTo>
                    <a:pt x="414" y="743"/>
                  </a:lnTo>
                  <a:lnTo>
                    <a:pt x="406" y="758"/>
                  </a:lnTo>
                  <a:lnTo>
                    <a:pt x="398" y="767"/>
                  </a:lnTo>
                  <a:lnTo>
                    <a:pt x="386" y="773"/>
                  </a:lnTo>
                  <a:lnTo>
                    <a:pt x="372" y="777"/>
                  </a:lnTo>
                  <a:lnTo>
                    <a:pt x="354" y="779"/>
                  </a:lnTo>
                  <a:lnTo>
                    <a:pt x="337" y="777"/>
                  </a:lnTo>
                  <a:lnTo>
                    <a:pt x="321" y="773"/>
                  </a:lnTo>
                  <a:lnTo>
                    <a:pt x="310" y="767"/>
                  </a:lnTo>
                  <a:lnTo>
                    <a:pt x="301" y="756"/>
                  </a:lnTo>
                  <a:lnTo>
                    <a:pt x="295" y="741"/>
                  </a:lnTo>
                  <a:lnTo>
                    <a:pt x="289" y="720"/>
                  </a:lnTo>
                  <a:lnTo>
                    <a:pt x="287" y="693"/>
                  </a:lnTo>
                  <a:lnTo>
                    <a:pt x="284" y="661"/>
                  </a:lnTo>
                  <a:lnTo>
                    <a:pt x="284" y="620"/>
                  </a:lnTo>
                  <a:lnTo>
                    <a:pt x="283" y="619"/>
                  </a:lnTo>
                  <a:lnTo>
                    <a:pt x="284" y="618"/>
                  </a:lnTo>
                  <a:lnTo>
                    <a:pt x="283" y="585"/>
                  </a:lnTo>
                  <a:lnTo>
                    <a:pt x="283" y="548"/>
                  </a:lnTo>
                  <a:lnTo>
                    <a:pt x="283" y="548"/>
                  </a:lnTo>
                  <a:lnTo>
                    <a:pt x="283" y="548"/>
                  </a:lnTo>
                  <a:lnTo>
                    <a:pt x="283" y="539"/>
                  </a:lnTo>
                  <a:lnTo>
                    <a:pt x="283" y="530"/>
                  </a:lnTo>
                  <a:lnTo>
                    <a:pt x="280" y="501"/>
                  </a:lnTo>
                  <a:lnTo>
                    <a:pt x="272" y="474"/>
                  </a:lnTo>
                  <a:lnTo>
                    <a:pt x="259" y="449"/>
                  </a:lnTo>
                  <a:lnTo>
                    <a:pt x="244" y="425"/>
                  </a:lnTo>
                  <a:lnTo>
                    <a:pt x="224" y="403"/>
                  </a:lnTo>
                  <a:lnTo>
                    <a:pt x="203" y="382"/>
                  </a:lnTo>
                  <a:lnTo>
                    <a:pt x="180" y="361"/>
                  </a:lnTo>
                  <a:lnTo>
                    <a:pt x="155" y="341"/>
                  </a:lnTo>
                  <a:lnTo>
                    <a:pt x="130" y="322"/>
                  </a:lnTo>
                  <a:lnTo>
                    <a:pt x="105" y="301"/>
                  </a:lnTo>
                  <a:lnTo>
                    <a:pt x="81" y="278"/>
                  </a:lnTo>
                  <a:lnTo>
                    <a:pt x="59" y="255"/>
                  </a:lnTo>
                  <a:lnTo>
                    <a:pt x="40" y="230"/>
                  </a:lnTo>
                  <a:lnTo>
                    <a:pt x="24" y="204"/>
                  </a:lnTo>
                  <a:lnTo>
                    <a:pt x="11" y="174"/>
                  </a:lnTo>
                  <a:lnTo>
                    <a:pt x="3" y="141"/>
                  </a:lnTo>
                  <a:lnTo>
                    <a:pt x="0" y="106"/>
                  </a:lnTo>
                  <a:lnTo>
                    <a:pt x="6" y="89"/>
                  </a:lnTo>
                  <a:lnTo>
                    <a:pt x="19" y="72"/>
                  </a:lnTo>
                  <a:lnTo>
                    <a:pt x="40" y="57"/>
                  </a:lnTo>
                  <a:lnTo>
                    <a:pt x="68" y="43"/>
                  </a:lnTo>
                  <a:lnTo>
                    <a:pt x="104" y="31"/>
                  </a:lnTo>
                  <a:lnTo>
                    <a:pt x="146" y="21"/>
                  </a:lnTo>
                  <a:lnTo>
                    <a:pt x="191" y="11"/>
                  </a:lnTo>
                  <a:lnTo>
                    <a:pt x="242" y="5"/>
                  </a:lnTo>
                  <a:lnTo>
                    <a:pt x="297" y="1"/>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7" name="Freeform 6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302432" y="3314867"/>
              <a:ext cx="445380" cy="445380"/>
            </a:xfrm>
            <a:custGeom>
              <a:avLst/>
              <a:gdLst>
                <a:gd name="T0" fmla="*/ 771 w 779"/>
                <a:gd name="T1" fmla="*/ 534 h 779"/>
                <a:gd name="T2" fmla="*/ 777 w 779"/>
                <a:gd name="T3" fmla="*/ 553 h 779"/>
                <a:gd name="T4" fmla="*/ 760 w 779"/>
                <a:gd name="T5" fmla="*/ 565 h 779"/>
                <a:gd name="T6" fmla="*/ 534 w 779"/>
                <a:gd name="T7" fmla="*/ 559 h 779"/>
                <a:gd name="T8" fmla="*/ 534 w 779"/>
                <a:gd name="T9" fmla="*/ 538 h 779"/>
                <a:gd name="T10" fmla="*/ 43 w 779"/>
                <a:gd name="T11" fmla="*/ 157 h 779"/>
                <a:gd name="T12" fmla="*/ 119 w 779"/>
                <a:gd name="T13" fmla="*/ 265 h 779"/>
                <a:gd name="T14" fmla="*/ 221 w 779"/>
                <a:gd name="T15" fmla="*/ 350 h 779"/>
                <a:gd name="T16" fmla="*/ 297 w 779"/>
                <a:gd name="T17" fmla="*/ 441 h 779"/>
                <a:gd name="T18" fmla="*/ 336 w 779"/>
                <a:gd name="T19" fmla="*/ 530 h 779"/>
                <a:gd name="T20" fmla="*/ 353 w 779"/>
                <a:gd name="T21" fmla="*/ 543 h 779"/>
                <a:gd name="T22" fmla="*/ 347 w 779"/>
                <a:gd name="T23" fmla="*/ 563 h 779"/>
                <a:gd name="T24" fmla="*/ 319 w 779"/>
                <a:gd name="T25" fmla="*/ 600 h 779"/>
                <a:gd name="T26" fmla="*/ 351 w 779"/>
                <a:gd name="T27" fmla="*/ 608 h 779"/>
                <a:gd name="T28" fmla="*/ 351 w 779"/>
                <a:gd name="T29" fmla="*/ 629 h 779"/>
                <a:gd name="T30" fmla="*/ 319 w 779"/>
                <a:gd name="T31" fmla="*/ 636 h 779"/>
                <a:gd name="T32" fmla="*/ 330 w 779"/>
                <a:gd name="T33" fmla="*/ 734 h 779"/>
                <a:gd name="T34" fmla="*/ 368 w 779"/>
                <a:gd name="T35" fmla="*/ 742 h 779"/>
                <a:gd name="T36" fmla="*/ 386 w 779"/>
                <a:gd name="T37" fmla="*/ 703 h 779"/>
                <a:gd name="T38" fmla="*/ 390 w 779"/>
                <a:gd name="T39" fmla="*/ 530 h 779"/>
                <a:gd name="T40" fmla="*/ 427 w 779"/>
                <a:gd name="T41" fmla="*/ 416 h 779"/>
                <a:gd name="T42" fmla="*/ 510 w 779"/>
                <a:gd name="T43" fmla="*/ 331 h 779"/>
                <a:gd name="T44" fmla="*/ 614 w 779"/>
                <a:gd name="T45" fmla="*/ 240 h 779"/>
                <a:gd name="T46" fmla="*/ 636 w 779"/>
                <a:gd name="T47" fmla="*/ 170 h 779"/>
                <a:gd name="T48" fmla="*/ 465 w 779"/>
                <a:gd name="T49" fmla="*/ 206 h 779"/>
                <a:gd name="T50" fmla="*/ 243 w 779"/>
                <a:gd name="T51" fmla="*/ 206 h 779"/>
                <a:gd name="T52" fmla="*/ 72 w 779"/>
                <a:gd name="T53" fmla="*/ 170 h 779"/>
                <a:gd name="T54" fmla="*/ 254 w 779"/>
                <a:gd name="T55" fmla="*/ 39 h 779"/>
                <a:gd name="T56" fmla="*/ 97 w 779"/>
                <a:gd name="T57" fmla="*/ 64 h 779"/>
                <a:gd name="T58" fmla="*/ 35 w 779"/>
                <a:gd name="T59" fmla="*/ 106 h 779"/>
                <a:gd name="T60" fmla="*/ 97 w 779"/>
                <a:gd name="T61" fmla="*/ 148 h 779"/>
                <a:gd name="T62" fmla="*/ 254 w 779"/>
                <a:gd name="T63" fmla="*/ 172 h 779"/>
                <a:gd name="T64" fmla="*/ 454 w 779"/>
                <a:gd name="T65" fmla="*/ 172 h 779"/>
                <a:gd name="T66" fmla="*/ 611 w 779"/>
                <a:gd name="T67" fmla="*/ 148 h 779"/>
                <a:gd name="T68" fmla="*/ 673 w 779"/>
                <a:gd name="T69" fmla="*/ 106 h 779"/>
                <a:gd name="T70" fmla="*/ 611 w 779"/>
                <a:gd name="T71" fmla="*/ 64 h 779"/>
                <a:gd name="T72" fmla="*/ 454 w 779"/>
                <a:gd name="T73" fmla="*/ 39 h 779"/>
                <a:gd name="T74" fmla="*/ 411 w 779"/>
                <a:gd name="T75" fmla="*/ 1 h 779"/>
                <a:gd name="T76" fmla="*/ 605 w 779"/>
                <a:gd name="T77" fmla="*/ 31 h 779"/>
                <a:gd name="T78" fmla="*/ 703 w 779"/>
                <a:gd name="T79" fmla="*/ 89 h 779"/>
                <a:gd name="T80" fmla="*/ 684 w 779"/>
                <a:gd name="T81" fmla="*/ 204 h 779"/>
                <a:gd name="T82" fmla="*/ 603 w 779"/>
                <a:gd name="T83" fmla="*/ 301 h 779"/>
                <a:gd name="T84" fmla="*/ 505 w 779"/>
                <a:gd name="T85" fmla="*/ 382 h 779"/>
                <a:gd name="T86" fmla="*/ 436 w 779"/>
                <a:gd name="T87" fmla="*/ 474 h 779"/>
                <a:gd name="T88" fmla="*/ 424 w 779"/>
                <a:gd name="T89" fmla="*/ 629 h 779"/>
                <a:gd name="T90" fmla="*/ 414 w 779"/>
                <a:gd name="T91" fmla="*/ 743 h 779"/>
                <a:gd name="T92" fmla="*/ 372 w 779"/>
                <a:gd name="T93" fmla="*/ 777 h 779"/>
                <a:gd name="T94" fmla="*/ 310 w 779"/>
                <a:gd name="T95" fmla="*/ 767 h 779"/>
                <a:gd name="T96" fmla="*/ 287 w 779"/>
                <a:gd name="T97" fmla="*/ 693 h 779"/>
                <a:gd name="T98" fmla="*/ 284 w 779"/>
                <a:gd name="T99" fmla="*/ 618 h 779"/>
                <a:gd name="T100" fmla="*/ 284 w 779"/>
                <a:gd name="T101" fmla="*/ 548 h 779"/>
                <a:gd name="T102" fmla="*/ 272 w 779"/>
                <a:gd name="T103" fmla="*/ 474 h 779"/>
                <a:gd name="T104" fmla="*/ 203 w 779"/>
                <a:gd name="T105" fmla="*/ 382 h 779"/>
                <a:gd name="T106" fmla="*/ 105 w 779"/>
                <a:gd name="T107" fmla="*/ 301 h 779"/>
                <a:gd name="T108" fmla="*/ 24 w 779"/>
                <a:gd name="T109" fmla="*/ 204 h 779"/>
                <a:gd name="T110" fmla="*/ 5 w 779"/>
                <a:gd name="T111" fmla="*/ 89 h 779"/>
                <a:gd name="T112" fmla="*/ 104 w 779"/>
                <a:gd name="T113" fmla="*/ 31 h 779"/>
                <a:gd name="T114" fmla="*/ 297 w 779"/>
                <a:gd name="T115" fmla="*/ 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9" h="779">
                  <a:moveTo>
                    <a:pt x="548" y="530"/>
                  </a:moveTo>
                  <a:lnTo>
                    <a:pt x="760" y="530"/>
                  </a:lnTo>
                  <a:lnTo>
                    <a:pt x="767" y="531"/>
                  </a:lnTo>
                  <a:lnTo>
                    <a:pt x="771" y="534"/>
                  </a:lnTo>
                  <a:lnTo>
                    <a:pt x="775" y="538"/>
                  </a:lnTo>
                  <a:lnTo>
                    <a:pt x="777" y="543"/>
                  </a:lnTo>
                  <a:lnTo>
                    <a:pt x="779" y="548"/>
                  </a:lnTo>
                  <a:lnTo>
                    <a:pt x="777" y="553"/>
                  </a:lnTo>
                  <a:lnTo>
                    <a:pt x="775" y="559"/>
                  </a:lnTo>
                  <a:lnTo>
                    <a:pt x="771" y="563"/>
                  </a:lnTo>
                  <a:lnTo>
                    <a:pt x="767" y="565"/>
                  </a:lnTo>
                  <a:lnTo>
                    <a:pt x="760"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close/>
                  <a:moveTo>
                    <a:pt x="43" y="157"/>
                  </a:moveTo>
                  <a:lnTo>
                    <a:pt x="55" y="187"/>
                  </a:lnTo>
                  <a:lnTo>
                    <a:pt x="72" y="214"/>
                  </a:lnTo>
                  <a:lnTo>
                    <a:pt x="94" y="240"/>
                  </a:lnTo>
                  <a:lnTo>
                    <a:pt x="119" y="265"/>
                  </a:lnTo>
                  <a:lnTo>
                    <a:pt x="145" y="289"/>
                  </a:lnTo>
                  <a:lnTo>
                    <a:pt x="174" y="311"/>
                  </a:lnTo>
                  <a:lnTo>
                    <a:pt x="198" y="331"/>
                  </a:lnTo>
                  <a:lnTo>
                    <a:pt x="221" y="350"/>
                  </a:lnTo>
                  <a:lnTo>
                    <a:pt x="243" y="371"/>
                  </a:lnTo>
                  <a:lnTo>
                    <a:pt x="263" y="394"/>
                  </a:lnTo>
                  <a:lnTo>
                    <a:pt x="281" y="416"/>
                  </a:lnTo>
                  <a:lnTo>
                    <a:pt x="297" y="441"/>
                  </a:lnTo>
                  <a:lnTo>
                    <a:pt x="309" y="468"/>
                  </a:lnTo>
                  <a:lnTo>
                    <a:pt x="317" y="498"/>
                  </a:lnTo>
                  <a:lnTo>
                    <a:pt x="319" y="530"/>
                  </a:lnTo>
                  <a:lnTo>
                    <a:pt x="336" y="530"/>
                  </a:lnTo>
                  <a:lnTo>
                    <a:pt x="342" y="531"/>
                  </a:lnTo>
                  <a:lnTo>
                    <a:pt x="347" y="534"/>
                  </a:lnTo>
                  <a:lnTo>
                    <a:pt x="351" y="538"/>
                  </a:lnTo>
                  <a:lnTo>
                    <a:pt x="353" y="543"/>
                  </a:lnTo>
                  <a:lnTo>
                    <a:pt x="355" y="548"/>
                  </a:lnTo>
                  <a:lnTo>
                    <a:pt x="353" y="553"/>
                  </a:lnTo>
                  <a:lnTo>
                    <a:pt x="351" y="559"/>
                  </a:lnTo>
                  <a:lnTo>
                    <a:pt x="347" y="563"/>
                  </a:lnTo>
                  <a:lnTo>
                    <a:pt x="342" y="565"/>
                  </a:lnTo>
                  <a:lnTo>
                    <a:pt x="336" y="565"/>
                  </a:lnTo>
                  <a:lnTo>
                    <a:pt x="319" y="565"/>
                  </a:lnTo>
                  <a:lnTo>
                    <a:pt x="319" y="600"/>
                  </a:lnTo>
                  <a:lnTo>
                    <a:pt x="336" y="600"/>
                  </a:lnTo>
                  <a:lnTo>
                    <a:pt x="342" y="602"/>
                  </a:lnTo>
                  <a:lnTo>
                    <a:pt x="347" y="604"/>
                  </a:lnTo>
                  <a:lnTo>
                    <a:pt x="351" y="608"/>
                  </a:lnTo>
                  <a:lnTo>
                    <a:pt x="353" y="614"/>
                  </a:lnTo>
                  <a:lnTo>
                    <a:pt x="355" y="619"/>
                  </a:lnTo>
                  <a:lnTo>
                    <a:pt x="353" y="624"/>
                  </a:lnTo>
                  <a:lnTo>
                    <a:pt x="351" y="629"/>
                  </a:lnTo>
                  <a:lnTo>
                    <a:pt x="347" y="633"/>
                  </a:lnTo>
                  <a:lnTo>
                    <a:pt x="342" y="636"/>
                  </a:lnTo>
                  <a:lnTo>
                    <a:pt x="336" y="636"/>
                  </a:lnTo>
                  <a:lnTo>
                    <a:pt x="319" y="636"/>
                  </a:lnTo>
                  <a:lnTo>
                    <a:pt x="321" y="674"/>
                  </a:lnTo>
                  <a:lnTo>
                    <a:pt x="323" y="704"/>
                  </a:lnTo>
                  <a:lnTo>
                    <a:pt x="326" y="725"/>
                  </a:lnTo>
                  <a:lnTo>
                    <a:pt x="330" y="734"/>
                  </a:lnTo>
                  <a:lnTo>
                    <a:pt x="334" y="739"/>
                  </a:lnTo>
                  <a:lnTo>
                    <a:pt x="340" y="742"/>
                  </a:lnTo>
                  <a:lnTo>
                    <a:pt x="355" y="743"/>
                  </a:lnTo>
                  <a:lnTo>
                    <a:pt x="368" y="742"/>
                  </a:lnTo>
                  <a:lnTo>
                    <a:pt x="376" y="739"/>
                  </a:lnTo>
                  <a:lnTo>
                    <a:pt x="380" y="734"/>
                  </a:lnTo>
                  <a:lnTo>
                    <a:pt x="382" y="725"/>
                  </a:lnTo>
                  <a:lnTo>
                    <a:pt x="386" y="703"/>
                  </a:lnTo>
                  <a:lnTo>
                    <a:pt x="387" y="672"/>
                  </a:lnTo>
                  <a:lnTo>
                    <a:pt x="389" y="635"/>
                  </a:lnTo>
                  <a:lnTo>
                    <a:pt x="390" y="587"/>
                  </a:lnTo>
                  <a:lnTo>
                    <a:pt x="390" y="530"/>
                  </a:lnTo>
                  <a:lnTo>
                    <a:pt x="393" y="498"/>
                  </a:lnTo>
                  <a:lnTo>
                    <a:pt x="399" y="468"/>
                  </a:lnTo>
                  <a:lnTo>
                    <a:pt x="411" y="441"/>
                  </a:lnTo>
                  <a:lnTo>
                    <a:pt x="427" y="416"/>
                  </a:lnTo>
                  <a:lnTo>
                    <a:pt x="445" y="394"/>
                  </a:lnTo>
                  <a:lnTo>
                    <a:pt x="465" y="371"/>
                  </a:lnTo>
                  <a:lnTo>
                    <a:pt x="487" y="350"/>
                  </a:lnTo>
                  <a:lnTo>
                    <a:pt x="510" y="331"/>
                  </a:lnTo>
                  <a:lnTo>
                    <a:pt x="534" y="311"/>
                  </a:lnTo>
                  <a:lnTo>
                    <a:pt x="563" y="289"/>
                  </a:lnTo>
                  <a:lnTo>
                    <a:pt x="589" y="265"/>
                  </a:lnTo>
                  <a:lnTo>
                    <a:pt x="614" y="240"/>
                  </a:lnTo>
                  <a:lnTo>
                    <a:pt x="636" y="216"/>
                  </a:lnTo>
                  <a:lnTo>
                    <a:pt x="653" y="187"/>
                  </a:lnTo>
                  <a:lnTo>
                    <a:pt x="665" y="157"/>
                  </a:lnTo>
                  <a:lnTo>
                    <a:pt x="636" y="170"/>
                  </a:lnTo>
                  <a:lnTo>
                    <a:pt x="601" y="182"/>
                  </a:lnTo>
                  <a:lnTo>
                    <a:pt x="560" y="192"/>
                  </a:lnTo>
                  <a:lnTo>
                    <a:pt x="514" y="200"/>
                  </a:lnTo>
                  <a:lnTo>
                    <a:pt x="465" y="206"/>
                  </a:lnTo>
                  <a:lnTo>
                    <a:pt x="411" y="210"/>
                  </a:lnTo>
                  <a:lnTo>
                    <a:pt x="355" y="212"/>
                  </a:lnTo>
                  <a:lnTo>
                    <a:pt x="297" y="210"/>
                  </a:lnTo>
                  <a:lnTo>
                    <a:pt x="243" y="206"/>
                  </a:lnTo>
                  <a:lnTo>
                    <a:pt x="194" y="200"/>
                  </a:lnTo>
                  <a:lnTo>
                    <a:pt x="148" y="192"/>
                  </a:lnTo>
                  <a:lnTo>
                    <a:pt x="107" y="182"/>
                  </a:lnTo>
                  <a:lnTo>
                    <a:pt x="72" y="170"/>
                  </a:lnTo>
                  <a:lnTo>
                    <a:pt x="43" y="157"/>
                  </a:lnTo>
                  <a:close/>
                  <a:moveTo>
                    <a:pt x="355" y="35"/>
                  </a:moveTo>
                  <a:lnTo>
                    <a:pt x="302" y="36"/>
                  </a:lnTo>
                  <a:lnTo>
                    <a:pt x="254" y="39"/>
                  </a:lnTo>
                  <a:lnTo>
                    <a:pt x="208" y="43"/>
                  </a:lnTo>
                  <a:lnTo>
                    <a:pt x="166" y="48"/>
                  </a:lnTo>
                  <a:lnTo>
                    <a:pt x="130" y="56"/>
                  </a:lnTo>
                  <a:lnTo>
                    <a:pt x="97" y="64"/>
                  </a:lnTo>
                  <a:lnTo>
                    <a:pt x="71" y="73"/>
                  </a:lnTo>
                  <a:lnTo>
                    <a:pt x="52" y="83"/>
                  </a:lnTo>
                  <a:lnTo>
                    <a:pt x="39" y="94"/>
                  </a:lnTo>
                  <a:lnTo>
                    <a:pt x="35" y="106"/>
                  </a:lnTo>
                  <a:lnTo>
                    <a:pt x="39" y="117"/>
                  </a:lnTo>
                  <a:lnTo>
                    <a:pt x="52" y="128"/>
                  </a:lnTo>
                  <a:lnTo>
                    <a:pt x="71" y="138"/>
                  </a:lnTo>
                  <a:lnTo>
                    <a:pt x="97" y="148"/>
                  </a:lnTo>
                  <a:lnTo>
                    <a:pt x="130" y="155"/>
                  </a:lnTo>
                  <a:lnTo>
                    <a:pt x="166" y="163"/>
                  </a:lnTo>
                  <a:lnTo>
                    <a:pt x="208" y="168"/>
                  </a:lnTo>
                  <a:lnTo>
                    <a:pt x="254" y="172"/>
                  </a:lnTo>
                  <a:lnTo>
                    <a:pt x="302" y="175"/>
                  </a:lnTo>
                  <a:lnTo>
                    <a:pt x="355" y="176"/>
                  </a:lnTo>
                  <a:lnTo>
                    <a:pt x="406" y="175"/>
                  </a:lnTo>
                  <a:lnTo>
                    <a:pt x="454" y="172"/>
                  </a:lnTo>
                  <a:lnTo>
                    <a:pt x="500" y="168"/>
                  </a:lnTo>
                  <a:lnTo>
                    <a:pt x="542" y="163"/>
                  </a:lnTo>
                  <a:lnTo>
                    <a:pt x="580" y="155"/>
                  </a:lnTo>
                  <a:lnTo>
                    <a:pt x="611" y="148"/>
                  </a:lnTo>
                  <a:lnTo>
                    <a:pt x="637" y="138"/>
                  </a:lnTo>
                  <a:lnTo>
                    <a:pt x="656" y="128"/>
                  </a:lnTo>
                  <a:lnTo>
                    <a:pt x="669" y="117"/>
                  </a:lnTo>
                  <a:lnTo>
                    <a:pt x="673" y="106"/>
                  </a:lnTo>
                  <a:lnTo>
                    <a:pt x="669" y="94"/>
                  </a:lnTo>
                  <a:lnTo>
                    <a:pt x="656" y="83"/>
                  </a:lnTo>
                  <a:lnTo>
                    <a:pt x="637" y="73"/>
                  </a:lnTo>
                  <a:lnTo>
                    <a:pt x="611" y="64"/>
                  </a:lnTo>
                  <a:lnTo>
                    <a:pt x="580" y="56"/>
                  </a:lnTo>
                  <a:lnTo>
                    <a:pt x="542" y="48"/>
                  </a:lnTo>
                  <a:lnTo>
                    <a:pt x="500" y="43"/>
                  </a:lnTo>
                  <a:lnTo>
                    <a:pt x="454" y="39"/>
                  </a:lnTo>
                  <a:lnTo>
                    <a:pt x="406" y="36"/>
                  </a:lnTo>
                  <a:lnTo>
                    <a:pt x="355" y="35"/>
                  </a:lnTo>
                  <a:close/>
                  <a:moveTo>
                    <a:pt x="355" y="0"/>
                  </a:moveTo>
                  <a:lnTo>
                    <a:pt x="411" y="1"/>
                  </a:lnTo>
                  <a:lnTo>
                    <a:pt x="466" y="5"/>
                  </a:lnTo>
                  <a:lnTo>
                    <a:pt x="517" y="11"/>
                  </a:lnTo>
                  <a:lnTo>
                    <a:pt x="563" y="21"/>
                  </a:lnTo>
                  <a:lnTo>
                    <a:pt x="605" y="31"/>
                  </a:lnTo>
                  <a:lnTo>
                    <a:pt x="640" y="43"/>
                  </a:lnTo>
                  <a:lnTo>
                    <a:pt x="669" y="57"/>
                  </a:lnTo>
                  <a:lnTo>
                    <a:pt x="690" y="72"/>
                  </a:lnTo>
                  <a:lnTo>
                    <a:pt x="703" y="89"/>
                  </a:lnTo>
                  <a:lnTo>
                    <a:pt x="708" y="106"/>
                  </a:lnTo>
                  <a:lnTo>
                    <a:pt x="705" y="141"/>
                  </a:lnTo>
                  <a:lnTo>
                    <a:pt x="697" y="174"/>
                  </a:lnTo>
                  <a:lnTo>
                    <a:pt x="684" y="204"/>
                  </a:lnTo>
                  <a:lnTo>
                    <a:pt x="669" y="230"/>
                  </a:lnTo>
                  <a:lnTo>
                    <a:pt x="649" y="255"/>
                  </a:lnTo>
                  <a:lnTo>
                    <a:pt x="627" y="278"/>
                  </a:lnTo>
                  <a:lnTo>
                    <a:pt x="603" y="301"/>
                  </a:lnTo>
                  <a:lnTo>
                    <a:pt x="578" y="322"/>
                  </a:lnTo>
                  <a:lnTo>
                    <a:pt x="554" y="341"/>
                  </a:lnTo>
                  <a:lnTo>
                    <a:pt x="529" y="361"/>
                  </a:lnTo>
                  <a:lnTo>
                    <a:pt x="505" y="382"/>
                  </a:lnTo>
                  <a:lnTo>
                    <a:pt x="484" y="403"/>
                  </a:lnTo>
                  <a:lnTo>
                    <a:pt x="465" y="425"/>
                  </a:lnTo>
                  <a:lnTo>
                    <a:pt x="448" y="449"/>
                  </a:lnTo>
                  <a:lnTo>
                    <a:pt x="436" y="474"/>
                  </a:lnTo>
                  <a:lnTo>
                    <a:pt x="428" y="501"/>
                  </a:lnTo>
                  <a:lnTo>
                    <a:pt x="425" y="530"/>
                  </a:lnTo>
                  <a:lnTo>
                    <a:pt x="425" y="583"/>
                  </a:lnTo>
                  <a:lnTo>
                    <a:pt x="424" y="629"/>
                  </a:lnTo>
                  <a:lnTo>
                    <a:pt x="424" y="667"/>
                  </a:lnTo>
                  <a:lnTo>
                    <a:pt x="421" y="699"/>
                  </a:lnTo>
                  <a:lnTo>
                    <a:pt x="419" y="724"/>
                  </a:lnTo>
                  <a:lnTo>
                    <a:pt x="414" y="743"/>
                  </a:lnTo>
                  <a:lnTo>
                    <a:pt x="407" y="758"/>
                  </a:lnTo>
                  <a:lnTo>
                    <a:pt x="398" y="767"/>
                  </a:lnTo>
                  <a:lnTo>
                    <a:pt x="386" y="773"/>
                  </a:lnTo>
                  <a:lnTo>
                    <a:pt x="372" y="777"/>
                  </a:lnTo>
                  <a:lnTo>
                    <a:pt x="355" y="779"/>
                  </a:lnTo>
                  <a:lnTo>
                    <a:pt x="336" y="777"/>
                  </a:lnTo>
                  <a:lnTo>
                    <a:pt x="322" y="773"/>
                  </a:lnTo>
                  <a:lnTo>
                    <a:pt x="310" y="767"/>
                  </a:lnTo>
                  <a:lnTo>
                    <a:pt x="301" y="756"/>
                  </a:lnTo>
                  <a:lnTo>
                    <a:pt x="295" y="741"/>
                  </a:lnTo>
                  <a:lnTo>
                    <a:pt x="289" y="720"/>
                  </a:lnTo>
                  <a:lnTo>
                    <a:pt x="287" y="693"/>
                  </a:lnTo>
                  <a:lnTo>
                    <a:pt x="284" y="661"/>
                  </a:lnTo>
                  <a:lnTo>
                    <a:pt x="284" y="620"/>
                  </a:lnTo>
                  <a:lnTo>
                    <a:pt x="284" y="619"/>
                  </a:lnTo>
                  <a:lnTo>
                    <a:pt x="284" y="618"/>
                  </a:lnTo>
                  <a:lnTo>
                    <a:pt x="284" y="585"/>
                  </a:lnTo>
                  <a:lnTo>
                    <a:pt x="284" y="548"/>
                  </a:lnTo>
                  <a:lnTo>
                    <a:pt x="284" y="548"/>
                  </a:lnTo>
                  <a:lnTo>
                    <a:pt x="284" y="548"/>
                  </a:lnTo>
                  <a:lnTo>
                    <a:pt x="284" y="539"/>
                  </a:lnTo>
                  <a:lnTo>
                    <a:pt x="284" y="530"/>
                  </a:lnTo>
                  <a:lnTo>
                    <a:pt x="280" y="501"/>
                  </a:lnTo>
                  <a:lnTo>
                    <a:pt x="272" y="474"/>
                  </a:lnTo>
                  <a:lnTo>
                    <a:pt x="260" y="449"/>
                  </a:lnTo>
                  <a:lnTo>
                    <a:pt x="243" y="425"/>
                  </a:lnTo>
                  <a:lnTo>
                    <a:pt x="224" y="403"/>
                  </a:lnTo>
                  <a:lnTo>
                    <a:pt x="203" y="382"/>
                  </a:lnTo>
                  <a:lnTo>
                    <a:pt x="179" y="361"/>
                  </a:lnTo>
                  <a:lnTo>
                    <a:pt x="155" y="341"/>
                  </a:lnTo>
                  <a:lnTo>
                    <a:pt x="130" y="322"/>
                  </a:lnTo>
                  <a:lnTo>
                    <a:pt x="105" y="301"/>
                  </a:lnTo>
                  <a:lnTo>
                    <a:pt x="81" y="278"/>
                  </a:lnTo>
                  <a:lnTo>
                    <a:pt x="59" y="255"/>
                  </a:lnTo>
                  <a:lnTo>
                    <a:pt x="41" y="230"/>
                  </a:lnTo>
                  <a:lnTo>
                    <a:pt x="24" y="204"/>
                  </a:lnTo>
                  <a:lnTo>
                    <a:pt x="12" y="174"/>
                  </a:lnTo>
                  <a:lnTo>
                    <a:pt x="3" y="141"/>
                  </a:lnTo>
                  <a:lnTo>
                    <a:pt x="0" y="106"/>
                  </a:lnTo>
                  <a:lnTo>
                    <a:pt x="5" y="89"/>
                  </a:lnTo>
                  <a:lnTo>
                    <a:pt x="18" y="72"/>
                  </a:lnTo>
                  <a:lnTo>
                    <a:pt x="39" y="57"/>
                  </a:lnTo>
                  <a:lnTo>
                    <a:pt x="68" y="43"/>
                  </a:lnTo>
                  <a:lnTo>
                    <a:pt x="104" y="31"/>
                  </a:lnTo>
                  <a:lnTo>
                    <a:pt x="145" y="21"/>
                  </a:lnTo>
                  <a:lnTo>
                    <a:pt x="191" y="11"/>
                  </a:lnTo>
                  <a:lnTo>
                    <a:pt x="242" y="5"/>
                  </a:lnTo>
                  <a:lnTo>
                    <a:pt x="297" y="1"/>
                  </a:lnTo>
                  <a:lnTo>
                    <a:pt x="3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8" name="Freeform 6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0058" y="3314867"/>
              <a:ext cx="403643" cy="445380"/>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9" name="Freeform 6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75945" y="3315153"/>
              <a:ext cx="283008" cy="444807"/>
            </a:xfrm>
            <a:custGeom>
              <a:avLst/>
              <a:gdLst>
                <a:gd name="T0" fmla="*/ 72 w 495"/>
                <a:gd name="T1" fmla="*/ 639 h 778"/>
                <a:gd name="T2" fmla="*/ 45 w 495"/>
                <a:gd name="T3" fmla="*/ 658 h 778"/>
                <a:gd name="T4" fmla="*/ 35 w 495"/>
                <a:gd name="T5" fmla="*/ 690 h 778"/>
                <a:gd name="T6" fmla="*/ 45 w 495"/>
                <a:gd name="T7" fmla="*/ 721 h 778"/>
                <a:gd name="T8" fmla="*/ 72 w 495"/>
                <a:gd name="T9" fmla="*/ 740 h 778"/>
                <a:gd name="T10" fmla="*/ 159 w 495"/>
                <a:gd name="T11" fmla="*/ 742 h 778"/>
                <a:gd name="T12" fmla="*/ 191 w 495"/>
                <a:gd name="T13" fmla="*/ 732 h 778"/>
                <a:gd name="T14" fmla="*/ 209 w 495"/>
                <a:gd name="T15" fmla="*/ 706 h 778"/>
                <a:gd name="T16" fmla="*/ 209 w 495"/>
                <a:gd name="T17" fmla="*/ 673 h 778"/>
                <a:gd name="T18" fmla="*/ 191 w 495"/>
                <a:gd name="T19" fmla="*/ 647 h 778"/>
                <a:gd name="T20" fmla="*/ 159 w 495"/>
                <a:gd name="T21" fmla="*/ 636 h 778"/>
                <a:gd name="T22" fmla="*/ 247 w 495"/>
                <a:gd name="T23" fmla="*/ 37 h 778"/>
                <a:gd name="T24" fmla="*/ 459 w 495"/>
                <a:gd name="T25" fmla="*/ 209 h 778"/>
                <a:gd name="T26" fmla="*/ 247 w 495"/>
                <a:gd name="T27" fmla="*/ 37 h 778"/>
                <a:gd name="T28" fmla="*/ 234 w 495"/>
                <a:gd name="T29" fmla="*/ 0 h 778"/>
                <a:gd name="T30" fmla="*/ 475 w 495"/>
                <a:gd name="T31" fmla="*/ 35 h 778"/>
                <a:gd name="T32" fmla="*/ 476 w 495"/>
                <a:gd name="T33" fmla="*/ 35 h 778"/>
                <a:gd name="T34" fmla="*/ 482 w 495"/>
                <a:gd name="T35" fmla="*/ 35 h 778"/>
                <a:gd name="T36" fmla="*/ 492 w 495"/>
                <a:gd name="T37" fmla="*/ 42 h 778"/>
                <a:gd name="T38" fmla="*/ 495 w 495"/>
                <a:gd name="T39" fmla="*/ 52 h 778"/>
                <a:gd name="T40" fmla="*/ 494 w 495"/>
                <a:gd name="T41" fmla="*/ 234 h 778"/>
                <a:gd name="T42" fmla="*/ 489 w 495"/>
                <a:gd name="T43" fmla="*/ 242 h 778"/>
                <a:gd name="T44" fmla="*/ 480 w 495"/>
                <a:gd name="T45" fmla="*/ 246 h 778"/>
                <a:gd name="T46" fmla="*/ 478 w 495"/>
                <a:gd name="T47" fmla="*/ 247 h 778"/>
                <a:gd name="T48" fmla="*/ 473 w 495"/>
                <a:gd name="T49" fmla="*/ 246 h 778"/>
                <a:gd name="T50" fmla="*/ 247 w 495"/>
                <a:gd name="T51" fmla="*/ 213 h 778"/>
                <a:gd name="T52" fmla="*/ 244 w 495"/>
                <a:gd name="T53" fmla="*/ 713 h 778"/>
                <a:gd name="T54" fmla="*/ 222 w 495"/>
                <a:gd name="T55" fmla="*/ 751 h 778"/>
                <a:gd name="T56" fmla="*/ 183 w 495"/>
                <a:gd name="T57" fmla="*/ 775 h 778"/>
                <a:gd name="T58" fmla="*/ 89 w 495"/>
                <a:gd name="T59" fmla="*/ 778 h 778"/>
                <a:gd name="T60" fmla="*/ 44 w 495"/>
                <a:gd name="T61" fmla="*/ 766 h 778"/>
                <a:gd name="T62" fmla="*/ 11 w 495"/>
                <a:gd name="T63" fmla="*/ 734 h 778"/>
                <a:gd name="T64" fmla="*/ 0 w 495"/>
                <a:gd name="T65" fmla="*/ 690 h 778"/>
                <a:gd name="T66" fmla="*/ 11 w 495"/>
                <a:gd name="T67" fmla="*/ 645 h 778"/>
                <a:gd name="T68" fmla="*/ 44 w 495"/>
                <a:gd name="T69" fmla="*/ 613 h 778"/>
                <a:gd name="T70" fmla="*/ 89 w 495"/>
                <a:gd name="T71" fmla="*/ 601 h 778"/>
                <a:gd name="T72" fmla="*/ 179 w 495"/>
                <a:gd name="T73" fmla="*/ 603 h 778"/>
                <a:gd name="T74" fmla="*/ 212 w 495"/>
                <a:gd name="T75" fmla="*/ 619 h 778"/>
                <a:gd name="T76" fmla="*/ 213 w 495"/>
                <a:gd name="T77" fmla="*/ 12 h 778"/>
                <a:gd name="T78" fmla="*/ 218 w 495"/>
                <a:gd name="T79" fmla="*/ 4 h 778"/>
                <a:gd name="T80" fmla="*/ 227 w 495"/>
                <a:gd name="T81" fmla="*/ 0 h 778"/>
                <a:gd name="T82" fmla="*/ 227 w 495"/>
                <a:gd name="T83"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5" h="778">
                  <a:moveTo>
                    <a:pt x="89" y="636"/>
                  </a:moveTo>
                  <a:lnTo>
                    <a:pt x="72" y="639"/>
                  </a:lnTo>
                  <a:lnTo>
                    <a:pt x="57" y="647"/>
                  </a:lnTo>
                  <a:lnTo>
                    <a:pt x="45" y="658"/>
                  </a:lnTo>
                  <a:lnTo>
                    <a:pt x="38" y="673"/>
                  </a:lnTo>
                  <a:lnTo>
                    <a:pt x="35" y="690"/>
                  </a:lnTo>
                  <a:lnTo>
                    <a:pt x="38" y="706"/>
                  </a:lnTo>
                  <a:lnTo>
                    <a:pt x="45" y="721"/>
                  </a:lnTo>
                  <a:lnTo>
                    <a:pt x="57" y="732"/>
                  </a:lnTo>
                  <a:lnTo>
                    <a:pt x="72" y="740"/>
                  </a:lnTo>
                  <a:lnTo>
                    <a:pt x="89" y="742"/>
                  </a:lnTo>
                  <a:lnTo>
                    <a:pt x="159" y="742"/>
                  </a:lnTo>
                  <a:lnTo>
                    <a:pt x="176" y="740"/>
                  </a:lnTo>
                  <a:lnTo>
                    <a:pt x="191" y="732"/>
                  </a:lnTo>
                  <a:lnTo>
                    <a:pt x="201" y="721"/>
                  </a:lnTo>
                  <a:lnTo>
                    <a:pt x="209" y="706"/>
                  </a:lnTo>
                  <a:lnTo>
                    <a:pt x="212" y="690"/>
                  </a:lnTo>
                  <a:lnTo>
                    <a:pt x="209" y="673"/>
                  </a:lnTo>
                  <a:lnTo>
                    <a:pt x="201" y="658"/>
                  </a:lnTo>
                  <a:lnTo>
                    <a:pt x="191" y="647"/>
                  </a:lnTo>
                  <a:lnTo>
                    <a:pt x="176" y="639"/>
                  </a:lnTo>
                  <a:lnTo>
                    <a:pt x="159" y="636"/>
                  </a:lnTo>
                  <a:lnTo>
                    <a:pt x="89" y="636"/>
                  </a:lnTo>
                  <a:close/>
                  <a:moveTo>
                    <a:pt x="247" y="37"/>
                  </a:moveTo>
                  <a:lnTo>
                    <a:pt x="247" y="179"/>
                  </a:lnTo>
                  <a:lnTo>
                    <a:pt x="459" y="209"/>
                  </a:lnTo>
                  <a:lnTo>
                    <a:pt x="459" y="67"/>
                  </a:lnTo>
                  <a:lnTo>
                    <a:pt x="247" y="37"/>
                  </a:lnTo>
                  <a:close/>
                  <a:moveTo>
                    <a:pt x="230" y="0"/>
                  </a:moveTo>
                  <a:lnTo>
                    <a:pt x="234" y="0"/>
                  </a:lnTo>
                  <a:lnTo>
                    <a:pt x="236" y="1"/>
                  </a:lnTo>
                  <a:lnTo>
                    <a:pt x="475" y="35"/>
                  </a:lnTo>
                  <a:lnTo>
                    <a:pt x="475" y="35"/>
                  </a:lnTo>
                  <a:lnTo>
                    <a:pt x="476" y="35"/>
                  </a:lnTo>
                  <a:lnTo>
                    <a:pt x="477" y="35"/>
                  </a:lnTo>
                  <a:lnTo>
                    <a:pt x="482" y="35"/>
                  </a:lnTo>
                  <a:lnTo>
                    <a:pt x="488" y="38"/>
                  </a:lnTo>
                  <a:lnTo>
                    <a:pt x="492" y="42"/>
                  </a:lnTo>
                  <a:lnTo>
                    <a:pt x="494" y="47"/>
                  </a:lnTo>
                  <a:lnTo>
                    <a:pt x="495" y="52"/>
                  </a:lnTo>
                  <a:lnTo>
                    <a:pt x="495" y="229"/>
                  </a:lnTo>
                  <a:lnTo>
                    <a:pt x="494" y="234"/>
                  </a:lnTo>
                  <a:lnTo>
                    <a:pt x="492" y="238"/>
                  </a:lnTo>
                  <a:lnTo>
                    <a:pt x="489" y="242"/>
                  </a:lnTo>
                  <a:lnTo>
                    <a:pt x="485" y="245"/>
                  </a:lnTo>
                  <a:lnTo>
                    <a:pt x="480" y="246"/>
                  </a:lnTo>
                  <a:lnTo>
                    <a:pt x="480" y="247"/>
                  </a:lnTo>
                  <a:lnTo>
                    <a:pt x="478" y="247"/>
                  </a:lnTo>
                  <a:lnTo>
                    <a:pt x="477" y="247"/>
                  </a:lnTo>
                  <a:lnTo>
                    <a:pt x="473" y="246"/>
                  </a:lnTo>
                  <a:lnTo>
                    <a:pt x="469" y="246"/>
                  </a:lnTo>
                  <a:lnTo>
                    <a:pt x="247" y="213"/>
                  </a:lnTo>
                  <a:lnTo>
                    <a:pt x="247" y="690"/>
                  </a:lnTo>
                  <a:lnTo>
                    <a:pt x="244" y="713"/>
                  </a:lnTo>
                  <a:lnTo>
                    <a:pt x="235" y="734"/>
                  </a:lnTo>
                  <a:lnTo>
                    <a:pt x="222" y="751"/>
                  </a:lnTo>
                  <a:lnTo>
                    <a:pt x="204" y="766"/>
                  </a:lnTo>
                  <a:lnTo>
                    <a:pt x="183" y="775"/>
                  </a:lnTo>
                  <a:lnTo>
                    <a:pt x="159" y="778"/>
                  </a:lnTo>
                  <a:lnTo>
                    <a:pt x="89" y="778"/>
                  </a:lnTo>
                  <a:lnTo>
                    <a:pt x="65" y="775"/>
                  </a:lnTo>
                  <a:lnTo>
                    <a:pt x="44" y="766"/>
                  </a:lnTo>
                  <a:lnTo>
                    <a:pt x="26" y="751"/>
                  </a:lnTo>
                  <a:lnTo>
                    <a:pt x="11" y="734"/>
                  </a:lnTo>
                  <a:lnTo>
                    <a:pt x="4" y="713"/>
                  </a:lnTo>
                  <a:lnTo>
                    <a:pt x="0" y="690"/>
                  </a:lnTo>
                  <a:lnTo>
                    <a:pt x="4" y="666"/>
                  </a:lnTo>
                  <a:lnTo>
                    <a:pt x="11" y="645"/>
                  </a:lnTo>
                  <a:lnTo>
                    <a:pt x="26" y="627"/>
                  </a:lnTo>
                  <a:lnTo>
                    <a:pt x="44" y="613"/>
                  </a:lnTo>
                  <a:lnTo>
                    <a:pt x="65" y="603"/>
                  </a:lnTo>
                  <a:lnTo>
                    <a:pt x="89" y="601"/>
                  </a:lnTo>
                  <a:lnTo>
                    <a:pt x="159" y="601"/>
                  </a:lnTo>
                  <a:lnTo>
                    <a:pt x="179" y="603"/>
                  </a:lnTo>
                  <a:lnTo>
                    <a:pt x="196" y="609"/>
                  </a:lnTo>
                  <a:lnTo>
                    <a:pt x="212" y="619"/>
                  </a:lnTo>
                  <a:lnTo>
                    <a:pt x="212" y="17"/>
                  </a:lnTo>
                  <a:lnTo>
                    <a:pt x="213" y="12"/>
                  </a:lnTo>
                  <a:lnTo>
                    <a:pt x="214" y="8"/>
                  </a:lnTo>
                  <a:lnTo>
                    <a:pt x="218" y="4"/>
                  </a:lnTo>
                  <a:lnTo>
                    <a:pt x="222" y="1"/>
                  </a:lnTo>
                  <a:lnTo>
                    <a:pt x="227" y="0"/>
                  </a:lnTo>
                  <a:lnTo>
                    <a:pt x="227" y="0"/>
                  </a:lnTo>
                  <a:lnTo>
                    <a:pt x="227" y="0"/>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0" name="Freeform 6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1198" y="3315153"/>
              <a:ext cx="445380" cy="444807"/>
            </a:xfrm>
            <a:custGeom>
              <a:avLst/>
              <a:gdLst>
                <a:gd name="T0" fmla="*/ 390 w 779"/>
                <a:gd name="T1" fmla="*/ 101 h 778"/>
                <a:gd name="T2" fmla="*/ 317 w 779"/>
                <a:gd name="T3" fmla="*/ 295 h 778"/>
                <a:gd name="T4" fmla="*/ 308 w 779"/>
                <a:gd name="T5" fmla="*/ 318 h 778"/>
                <a:gd name="T6" fmla="*/ 105 w 779"/>
                <a:gd name="T7" fmla="*/ 318 h 778"/>
                <a:gd name="T8" fmla="*/ 251 w 779"/>
                <a:gd name="T9" fmla="*/ 431 h 778"/>
                <a:gd name="T10" fmla="*/ 272 w 779"/>
                <a:gd name="T11" fmla="*/ 446 h 778"/>
                <a:gd name="T12" fmla="*/ 264 w 779"/>
                <a:gd name="T13" fmla="*/ 470 h 778"/>
                <a:gd name="T14" fmla="*/ 193 w 779"/>
                <a:gd name="T15" fmla="*/ 683 h 778"/>
                <a:gd name="T16" fmla="*/ 369 w 779"/>
                <a:gd name="T17" fmla="*/ 555 h 778"/>
                <a:gd name="T18" fmla="*/ 390 w 779"/>
                <a:gd name="T19" fmla="*/ 539 h 778"/>
                <a:gd name="T20" fmla="*/ 410 w 779"/>
                <a:gd name="T21" fmla="*/ 555 h 778"/>
                <a:gd name="T22" fmla="*/ 586 w 779"/>
                <a:gd name="T23" fmla="*/ 683 h 778"/>
                <a:gd name="T24" fmla="*/ 514 w 779"/>
                <a:gd name="T25" fmla="*/ 470 h 778"/>
                <a:gd name="T26" fmla="*/ 506 w 779"/>
                <a:gd name="T27" fmla="*/ 446 h 778"/>
                <a:gd name="T28" fmla="*/ 527 w 779"/>
                <a:gd name="T29" fmla="*/ 431 h 778"/>
                <a:gd name="T30" fmla="*/ 674 w 779"/>
                <a:gd name="T31" fmla="*/ 318 h 778"/>
                <a:gd name="T32" fmla="*/ 471 w 779"/>
                <a:gd name="T33" fmla="*/ 318 h 778"/>
                <a:gd name="T34" fmla="*/ 462 w 779"/>
                <a:gd name="T35" fmla="*/ 295 h 778"/>
                <a:gd name="T36" fmla="*/ 390 w 779"/>
                <a:gd name="T37" fmla="*/ 101 h 778"/>
                <a:gd name="T38" fmla="*/ 390 w 779"/>
                <a:gd name="T39" fmla="*/ 0 h 778"/>
                <a:gd name="T40" fmla="*/ 496 w 779"/>
                <a:gd name="T41" fmla="*/ 283 h 778"/>
                <a:gd name="T42" fmla="*/ 779 w 779"/>
                <a:gd name="T43" fmla="*/ 283 h 778"/>
                <a:gd name="T44" fmla="*/ 548 w 779"/>
                <a:gd name="T45" fmla="*/ 459 h 778"/>
                <a:gd name="T46" fmla="*/ 654 w 779"/>
                <a:gd name="T47" fmla="*/ 778 h 778"/>
                <a:gd name="T48" fmla="*/ 390 w 779"/>
                <a:gd name="T49" fmla="*/ 584 h 778"/>
                <a:gd name="T50" fmla="*/ 124 w 779"/>
                <a:gd name="T51" fmla="*/ 778 h 778"/>
                <a:gd name="T52" fmla="*/ 230 w 779"/>
                <a:gd name="T53" fmla="*/ 459 h 778"/>
                <a:gd name="T54" fmla="*/ 0 w 779"/>
                <a:gd name="T55" fmla="*/ 283 h 778"/>
                <a:gd name="T56" fmla="*/ 283 w 779"/>
                <a:gd name="T57" fmla="*/ 283 h 778"/>
                <a:gd name="T58" fmla="*/ 390 w 779"/>
                <a:gd name="T5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9" h="778">
                  <a:moveTo>
                    <a:pt x="390" y="101"/>
                  </a:moveTo>
                  <a:lnTo>
                    <a:pt x="317" y="295"/>
                  </a:lnTo>
                  <a:lnTo>
                    <a:pt x="308" y="318"/>
                  </a:lnTo>
                  <a:lnTo>
                    <a:pt x="105" y="318"/>
                  </a:lnTo>
                  <a:lnTo>
                    <a:pt x="251" y="431"/>
                  </a:lnTo>
                  <a:lnTo>
                    <a:pt x="272" y="446"/>
                  </a:lnTo>
                  <a:lnTo>
                    <a:pt x="264" y="470"/>
                  </a:lnTo>
                  <a:lnTo>
                    <a:pt x="193" y="683"/>
                  </a:lnTo>
                  <a:lnTo>
                    <a:pt x="369" y="555"/>
                  </a:lnTo>
                  <a:lnTo>
                    <a:pt x="390" y="539"/>
                  </a:lnTo>
                  <a:lnTo>
                    <a:pt x="410" y="555"/>
                  </a:lnTo>
                  <a:lnTo>
                    <a:pt x="586" y="683"/>
                  </a:lnTo>
                  <a:lnTo>
                    <a:pt x="514" y="470"/>
                  </a:lnTo>
                  <a:lnTo>
                    <a:pt x="506" y="446"/>
                  </a:lnTo>
                  <a:lnTo>
                    <a:pt x="527" y="431"/>
                  </a:lnTo>
                  <a:lnTo>
                    <a:pt x="674" y="318"/>
                  </a:lnTo>
                  <a:lnTo>
                    <a:pt x="471" y="318"/>
                  </a:lnTo>
                  <a:lnTo>
                    <a:pt x="462" y="295"/>
                  </a:lnTo>
                  <a:lnTo>
                    <a:pt x="390" y="101"/>
                  </a:lnTo>
                  <a:close/>
                  <a:moveTo>
                    <a:pt x="390" y="0"/>
                  </a:moveTo>
                  <a:lnTo>
                    <a:pt x="496" y="283"/>
                  </a:lnTo>
                  <a:lnTo>
                    <a:pt x="779" y="283"/>
                  </a:lnTo>
                  <a:lnTo>
                    <a:pt x="548" y="459"/>
                  </a:lnTo>
                  <a:lnTo>
                    <a:pt x="654" y="778"/>
                  </a:lnTo>
                  <a:lnTo>
                    <a:pt x="390" y="584"/>
                  </a:lnTo>
                  <a:lnTo>
                    <a:pt x="124" y="778"/>
                  </a:lnTo>
                  <a:lnTo>
                    <a:pt x="230" y="459"/>
                  </a:lnTo>
                  <a:lnTo>
                    <a:pt x="0" y="283"/>
                  </a:lnTo>
                  <a:lnTo>
                    <a:pt x="283" y="28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1" name="Freeform 6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23" y="3315153"/>
              <a:ext cx="444807" cy="444807"/>
            </a:xfrm>
            <a:custGeom>
              <a:avLst/>
              <a:gdLst>
                <a:gd name="T0" fmla="*/ 266 w 778"/>
                <a:gd name="T1" fmla="*/ 348 h 778"/>
                <a:gd name="T2" fmla="*/ 226 w 778"/>
                <a:gd name="T3" fmla="*/ 453 h 778"/>
                <a:gd name="T4" fmla="*/ 219 w 778"/>
                <a:gd name="T5" fmla="*/ 476 h 778"/>
                <a:gd name="T6" fmla="*/ 105 w 778"/>
                <a:gd name="T7" fmla="*/ 476 h 778"/>
                <a:gd name="T8" fmla="*/ 179 w 778"/>
                <a:gd name="T9" fmla="*/ 533 h 778"/>
                <a:gd name="T10" fmla="*/ 199 w 778"/>
                <a:gd name="T11" fmla="*/ 548 h 778"/>
                <a:gd name="T12" fmla="*/ 191 w 778"/>
                <a:gd name="T13" fmla="*/ 572 h 778"/>
                <a:gd name="T14" fmla="*/ 153 w 778"/>
                <a:gd name="T15" fmla="*/ 683 h 778"/>
                <a:gd name="T16" fmla="*/ 245 w 778"/>
                <a:gd name="T17" fmla="*/ 617 h 778"/>
                <a:gd name="T18" fmla="*/ 266 w 778"/>
                <a:gd name="T19" fmla="*/ 601 h 778"/>
                <a:gd name="T20" fmla="*/ 287 w 778"/>
                <a:gd name="T21" fmla="*/ 617 h 778"/>
                <a:gd name="T22" fmla="*/ 378 w 778"/>
                <a:gd name="T23" fmla="*/ 683 h 778"/>
                <a:gd name="T24" fmla="*/ 340 w 778"/>
                <a:gd name="T25" fmla="*/ 572 h 778"/>
                <a:gd name="T26" fmla="*/ 332 w 778"/>
                <a:gd name="T27" fmla="*/ 548 h 778"/>
                <a:gd name="T28" fmla="*/ 353 w 778"/>
                <a:gd name="T29" fmla="*/ 533 h 778"/>
                <a:gd name="T30" fmla="*/ 427 w 778"/>
                <a:gd name="T31" fmla="*/ 476 h 778"/>
                <a:gd name="T32" fmla="*/ 314 w 778"/>
                <a:gd name="T33" fmla="*/ 476 h 778"/>
                <a:gd name="T34" fmla="*/ 305 w 778"/>
                <a:gd name="T35" fmla="*/ 453 h 778"/>
                <a:gd name="T36" fmla="*/ 266 w 778"/>
                <a:gd name="T37" fmla="*/ 348 h 778"/>
                <a:gd name="T38" fmla="*/ 266 w 778"/>
                <a:gd name="T39" fmla="*/ 247 h 778"/>
                <a:gd name="T40" fmla="*/ 338 w 778"/>
                <a:gd name="T41" fmla="*/ 441 h 778"/>
                <a:gd name="T42" fmla="*/ 531 w 778"/>
                <a:gd name="T43" fmla="*/ 441 h 778"/>
                <a:gd name="T44" fmla="*/ 374 w 778"/>
                <a:gd name="T45" fmla="*/ 560 h 778"/>
                <a:gd name="T46" fmla="*/ 446 w 778"/>
                <a:gd name="T47" fmla="*/ 778 h 778"/>
                <a:gd name="T48" fmla="*/ 266 w 778"/>
                <a:gd name="T49" fmla="*/ 645 h 778"/>
                <a:gd name="T50" fmla="*/ 85 w 778"/>
                <a:gd name="T51" fmla="*/ 778 h 778"/>
                <a:gd name="T52" fmla="*/ 157 w 778"/>
                <a:gd name="T53" fmla="*/ 560 h 778"/>
                <a:gd name="T54" fmla="*/ 0 w 778"/>
                <a:gd name="T55" fmla="*/ 441 h 778"/>
                <a:gd name="T56" fmla="*/ 194 w 778"/>
                <a:gd name="T57" fmla="*/ 441 h 778"/>
                <a:gd name="T58" fmla="*/ 266 w 778"/>
                <a:gd name="T59" fmla="*/ 247 h 778"/>
                <a:gd name="T60" fmla="*/ 584 w 778"/>
                <a:gd name="T61" fmla="*/ 99 h 778"/>
                <a:gd name="T62" fmla="*/ 564 w 778"/>
                <a:gd name="T63" fmla="*/ 153 h 778"/>
                <a:gd name="T64" fmla="*/ 556 w 778"/>
                <a:gd name="T65" fmla="*/ 177 h 778"/>
                <a:gd name="T66" fmla="*/ 493 w 778"/>
                <a:gd name="T67" fmla="*/ 177 h 778"/>
                <a:gd name="T68" fmla="*/ 526 w 778"/>
                <a:gd name="T69" fmla="*/ 202 h 778"/>
                <a:gd name="T70" fmla="*/ 546 w 778"/>
                <a:gd name="T71" fmla="*/ 217 h 778"/>
                <a:gd name="T72" fmla="*/ 538 w 778"/>
                <a:gd name="T73" fmla="*/ 241 h 778"/>
                <a:gd name="T74" fmla="*/ 521 w 778"/>
                <a:gd name="T75" fmla="*/ 295 h 778"/>
                <a:gd name="T76" fmla="*/ 563 w 778"/>
                <a:gd name="T77" fmla="*/ 263 h 778"/>
                <a:gd name="T78" fmla="*/ 584 w 778"/>
                <a:gd name="T79" fmla="*/ 247 h 778"/>
                <a:gd name="T80" fmla="*/ 604 w 778"/>
                <a:gd name="T81" fmla="*/ 263 h 778"/>
                <a:gd name="T82" fmla="*/ 648 w 778"/>
                <a:gd name="T83" fmla="*/ 295 h 778"/>
                <a:gd name="T84" fmla="*/ 631 w 778"/>
                <a:gd name="T85" fmla="*/ 241 h 778"/>
                <a:gd name="T86" fmla="*/ 621 w 778"/>
                <a:gd name="T87" fmla="*/ 217 h 778"/>
                <a:gd name="T88" fmla="*/ 642 w 778"/>
                <a:gd name="T89" fmla="*/ 202 h 778"/>
                <a:gd name="T90" fmla="*/ 675 w 778"/>
                <a:gd name="T91" fmla="*/ 177 h 778"/>
                <a:gd name="T92" fmla="*/ 612 w 778"/>
                <a:gd name="T93" fmla="*/ 177 h 778"/>
                <a:gd name="T94" fmla="*/ 604 w 778"/>
                <a:gd name="T95" fmla="*/ 153 h 778"/>
                <a:gd name="T96" fmla="*/ 584 w 778"/>
                <a:gd name="T97" fmla="*/ 99 h 778"/>
                <a:gd name="T98" fmla="*/ 584 w 778"/>
                <a:gd name="T99" fmla="*/ 0 h 778"/>
                <a:gd name="T100" fmla="*/ 637 w 778"/>
                <a:gd name="T101" fmla="*/ 141 h 778"/>
                <a:gd name="T102" fmla="*/ 778 w 778"/>
                <a:gd name="T103" fmla="*/ 141 h 778"/>
                <a:gd name="T104" fmla="*/ 663 w 778"/>
                <a:gd name="T105" fmla="*/ 229 h 778"/>
                <a:gd name="T106" fmla="*/ 717 w 778"/>
                <a:gd name="T107" fmla="*/ 389 h 778"/>
                <a:gd name="T108" fmla="*/ 584 w 778"/>
                <a:gd name="T109" fmla="*/ 292 h 778"/>
                <a:gd name="T110" fmla="*/ 451 w 778"/>
                <a:gd name="T111" fmla="*/ 389 h 778"/>
                <a:gd name="T112" fmla="*/ 505 w 778"/>
                <a:gd name="T113" fmla="*/ 229 h 778"/>
                <a:gd name="T114" fmla="*/ 390 w 778"/>
                <a:gd name="T115" fmla="*/ 141 h 778"/>
                <a:gd name="T116" fmla="*/ 531 w 778"/>
                <a:gd name="T117" fmla="*/ 141 h 778"/>
                <a:gd name="T118" fmla="*/ 584 w 778"/>
                <a:gd name="T11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778">
                  <a:moveTo>
                    <a:pt x="266" y="348"/>
                  </a:moveTo>
                  <a:lnTo>
                    <a:pt x="226" y="453"/>
                  </a:lnTo>
                  <a:lnTo>
                    <a:pt x="219" y="476"/>
                  </a:lnTo>
                  <a:lnTo>
                    <a:pt x="105" y="476"/>
                  </a:lnTo>
                  <a:lnTo>
                    <a:pt x="179" y="533"/>
                  </a:lnTo>
                  <a:lnTo>
                    <a:pt x="199" y="548"/>
                  </a:lnTo>
                  <a:lnTo>
                    <a:pt x="191" y="572"/>
                  </a:lnTo>
                  <a:lnTo>
                    <a:pt x="153" y="683"/>
                  </a:lnTo>
                  <a:lnTo>
                    <a:pt x="245" y="617"/>
                  </a:lnTo>
                  <a:lnTo>
                    <a:pt x="266" y="601"/>
                  </a:lnTo>
                  <a:lnTo>
                    <a:pt x="287" y="617"/>
                  </a:lnTo>
                  <a:lnTo>
                    <a:pt x="378" y="683"/>
                  </a:lnTo>
                  <a:lnTo>
                    <a:pt x="340" y="572"/>
                  </a:lnTo>
                  <a:lnTo>
                    <a:pt x="332" y="548"/>
                  </a:lnTo>
                  <a:lnTo>
                    <a:pt x="353" y="533"/>
                  </a:lnTo>
                  <a:lnTo>
                    <a:pt x="427" y="476"/>
                  </a:lnTo>
                  <a:lnTo>
                    <a:pt x="314" y="476"/>
                  </a:lnTo>
                  <a:lnTo>
                    <a:pt x="305" y="453"/>
                  </a:lnTo>
                  <a:lnTo>
                    <a:pt x="266" y="348"/>
                  </a:lnTo>
                  <a:close/>
                  <a:moveTo>
                    <a:pt x="266" y="247"/>
                  </a:moveTo>
                  <a:lnTo>
                    <a:pt x="338" y="441"/>
                  </a:lnTo>
                  <a:lnTo>
                    <a:pt x="531" y="441"/>
                  </a:lnTo>
                  <a:lnTo>
                    <a:pt x="374" y="560"/>
                  </a:lnTo>
                  <a:lnTo>
                    <a:pt x="446" y="778"/>
                  </a:lnTo>
                  <a:lnTo>
                    <a:pt x="266" y="645"/>
                  </a:lnTo>
                  <a:lnTo>
                    <a:pt x="85" y="778"/>
                  </a:lnTo>
                  <a:lnTo>
                    <a:pt x="157" y="560"/>
                  </a:lnTo>
                  <a:lnTo>
                    <a:pt x="0" y="441"/>
                  </a:lnTo>
                  <a:lnTo>
                    <a:pt x="194" y="441"/>
                  </a:lnTo>
                  <a:lnTo>
                    <a:pt x="266" y="247"/>
                  </a:lnTo>
                  <a:close/>
                  <a:moveTo>
                    <a:pt x="584" y="99"/>
                  </a:moveTo>
                  <a:lnTo>
                    <a:pt x="564" y="153"/>
                  </a:lnTo>
                  <a:lnTo>
                    <a:pt x="556" y="177"/>
                  </a:lnTo>
                  <a:lnTo>
                    <a:pt x="493" y="177"/>
                  </a:lnTo>
                  <a:lnTo>
                    <a:pt x="526" y="202"/>
                  </a:lnTo>
                  <a:lnTo>
                    <a:pt x="546" y="217"/>
                  </a:lnTo>
                  <a:lnTo>
                    <a:pt x="538" y="241"/>
                  </a:lnTo>
                  <a:lnTo>
                    <a:pt x="521" y="295"/>
                  </a:lnTo>
                  <a:lnTo>
                    <a:pt x="563" y="263"/>
                  </a:lnTo>
                  <a:lnTo>
                    <a:pt x="584" y="247"/>
                  </a:lnTo>
                  <a:lnTo>
                    <a:pt x="604" y="263"/>
                  </a:lnTo>
                  <a:lnTo>
                    <a:pt x="648" y="295"/>
                  </a:lnTo>
                  <a:lnTo>
                    <a:pt x="631" y="241"/>
                  </a:lnTo>
                  <a:lnTo>
                    <a:pt x="621" y="217"/>
                  </a:lnTo>
                  <a:lnTo>
                    <a:pt x="642" y="202"/>
                  </a:lnTo>
                  <a:lnTo>
                    <a:pt x="675" y="177"/>
                  </a:lnTo>
                  <a:lnTo>
                    <a:pt x="612" y="177"/>
                  </a:lnTo>
                  <a:lnTo>
                    <a:pt x="604" y="153"/>
                  </a:lnTo>
                  <a:lnTo>
                    <a:pt x="584" y="99"/>
                  </a:lnTo>
                  <a:close/>
                  <a:moveTo>
                    <a:pt x="584" y="0"/>
                  </a:moveTo>
                  <a:lnTo>
                    <a:pt x="637" y="141"/>
                  </a:lnTo>
                  <a:lnTo>
                    <a:pt x="778" y="141"/>
                  </a:lnTo>
                  <a:lnTo>
                    <a:pt x="663" y="229"/>
                  </a:lnTo>
                  <a:lnTo>
                    <a:pt x="717" y="389"/>
                  </a:lnTo>
                  <a:lnTo>
                    <a:pt x="584" y="292"/>
                  </a:lnTo>
                  <a:lnTo>
                    <a:pt x="451" y="389"/>
                  </a:lnTo>
                  <a:lnTo>
                    <a:pt x="505" y="229"/>
                  </a:lnTo>
                  <a:lnTo>
                    <a:pt x="390" y="141"/>
                  </a:lnTo>
                  <a:lnTo>
                    <a:pt x="531" y="141"/>
                  </a:lnTo>
                  <a:lnTo>
                    <a:pt x="5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2" name="Freeform 6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85875" y="3314867"/>
              <a:ext cx="444807" cy="445380"/>
            </a:xfrm>
            <a:custGeom>
              <a:avLst/>
              <a:gdLst>
                <a:gd name="T0" fmla="*/ 353 w 778"/>
                <a:gd name="T1" fmla="*/ 331 h 779"/>
                <a:gd name="T2" fmla="*/ 262 w 778"/>
                <a:gd name="T3" fmla="*/ 354 h 779"/>
                <a:gd name="T4" fmla="*/ 331 w 778"/>
                <a:gd name="T5" fmla="*/ 407 h 779"/>
                <a:gd name="T6" fmla="*/ 298 w 778"/>
                <a:gd name="T7" fmla="*/ 507 h 779"/>
                <a:gd name="T8" fmla="*/ 381 w 778"/>
                <a:gd name="T9" fmla="*/ 447 h 779"/>
                <a:gd name="T10" fmla="*/ 462 w 778"/>
                <a:gd name="T11" fmla="*/ 507 h 779"/>
                <a:gd name="T12" fmla="*/ 429 w 778"/>
                <a:gd name="T13" fmla="*/ 407 h 779"/>
                <a:gd name="T14" fmla="*/ 498 w 778"/>
                <a:gd name="T15" fmla="*/ 354 h 779"/>
                <a:gd name="T16" fmla="*/ 407 w 778"/>
                <a:gd name="T17" fmla="*/ 331 h 779"/>
                <a:gd name="T18" fmla="*/ 381 w 778"/>
                <a:gd name="T19" fmla="*/ 159 h 779"/>
                <a:gd name="T20" fmla="*/ 600 w 778"/>
                <a:gd name="T21" fmla="*/ 318 h 779"/>
                <a:gd name="T22" fmla="*/ 531 w 778"/>
                <a:gd name="T23" fmla="*/ 601 h 779"/>
                <a:gd name="T24" fmla="*/ 229 w 778"/>
                <a:gd name="T25" fmla="*/ 601 h 779"/>
                <a:gd name="T26" fmla="*/ 160 w 778"/>
                <a:gd name="T27" fmla="*/ 318 h 779"/>
                <a:gd name="T28" fmla="*/ 381 w 778"/>
                <a:gd name="T29" fmla="*/ 159 h 779"/>
                <a:gd name="T30" fmla="*/ 336 w 778"/>
                <a:gd name="T31" fmla="*/ 39 h 779"/>
                <a:gd name="T32" fmla="*/ 239 w 778"/>
                <a:gd name="T33" fmla="*/ 68 h 779"/>
                <a:gd name="T34" fmla="*/ 157 w 778"/>
                <a:gd name="T35" fmla="*/ 123 h 779"/>
                <a:gd name="T36" fmla="*/ 93 w 778"/>
                <a:gd name="T37" fmla="*/ 197 h 779"/>
                <a:gd name="T38" fmla="*/ 50 w 778"/>
                <a:gd name="T39" fmla="*/ 288 h 779"/>
                <a:gd name="T40" fmla="*/ 35 w 778"/>
                <a:gd name="T41" fmla="*/ 390 h 779"/>
                <a:gd name="T42" fmla="*/ 50 w 778"/>
                <a:gd name="T43" fmla="*/ 492 h 779"/>
                <a:gd name="T44" fmla="*/ 93 w 778"/>
                <a:gd name="T45" fmla="*/ 583 h 779"/>
                <a:gd name="T46" fmla="*/ 157 w 778"/>
                <a:gd name="T47" fmla="*/ 657 h 779"/>
                <a:gd name="T48" fmla="*/ 239 w 778"/>
                <a:gd name="T49" fmla="*/ 711 h 779"/>
                <a:gd name="T50" fmla="*/ 336 w 778"/>
                <a:gd name="T51" fmla="*/ 740 h 779"/>
                <a:gd name="T52" fmla="*/ 441 w 778"/>
                <a:gd name="T53" fmla="*/ 740 h 779"/>
                <a:gd name="T54" fmla="*/ 538 w 778"/>
                <a:gd name="T55" fmla="*/ 711 h 779"/>
                <a:gd name="T56" fmla="*/ 621 w 778"/>
                <a:gd name="T57" fmla="*/ 657 h 779"/>
                <a:gd name="T58" fmla="*/ 686 w 778"/>
                <a:gd name="T59" fmla="*/ 583 h 779"/>
                <a:gd name="T60" fmla="*/ 727 w 778"/>
                <a:gd name="T61" fmla="*/ 492 h 779"/>
                <a:gd name="T62" fmla="*/ 743 w 778"/>
                <a:gd name="T63" fmla="*/ 390 h 779"/>
                <a:gd name="T64" fmla="*/ 727 w 778"/>
                <a:gd name="T65" fmla="*/ 288 h 779"/>
                <a:gd name="T66" fmla="*/ 686 w 778"/>
                <a:gd name="T67" fmla="*/ 197 h 779"/>
                <a:gd name="T68" fmla="*/ 621 w 778"/>
                <a:gd name="T69" fmla="*/ 123 h 779"/>
                <a:gd name="T70" fmla="*/ 538 w 778"/>
                <a:gd name="T71" fmla="*/ 68 h 779"/>
                <a:gd name="T72" fmla="*/ 441 w 778"/>
                <a:gd name="T73" fmla="*/ 39 h 779"/>
                <a:gd name="T74" fmla="*/ 389 w 778"/>
                <a:gd name="T75" fmla="*/ 0 h 779"/>
                <a:gd name="T76" fmla="*/ 492 w 778"/>
                <a:gd name="T77" fmla="*/ 15 h 779"/>
                <a:gd name="T78" fmla="*/ 585 w 778"/>
                <a:gd name="T79" fmla="*/ 54 h 779"/>
                <a:gd name="T80" fmla="*/ 665 w 778"/>
                <a:gd name="T81" fmla="*/ 114 h 779"/>
                <a:gd name="T82" fmla="*/ 725 w 778"/>
                <a:gd name="T83" fmla="*/ 194 h 779"/>
                <a:gd name="T84" fmla="*/ 764 w 778"/>
                <a:gd name="T85" fmla="*/ 287 h 779"/>
                <a:gd name="T86" fmla="*/ 778 w 778"/>
                <a:gd name="T87" fmla="*/ 390 h 779"/>
                <a:gd name="T88" fmla="*/ 764 w 778"/>
                <a:gd name="T89" fmla="*/ 494 h 779"/>
                <a:gd name="T90" fmla="*/ 725 w 778"/>
                <a:gd name="T91" fmla="*/ 587 h 779"/>
                <a:gd name="T92" fmla="*/ 665 w 778"/>
                <a:gd name="T93" fmla="*/ 665 h 779"/>
                <a:gd name="T94" fmla="*/ 585 w 778"/>
                <a:gd name="T95" fmla="*/ 725 h 779"/>
                <a:gd name="T96" fmla="*/ 492 w 778"/>
                <a:gd name="T97" fmla="*/ 765 h 779"/>
                <a:gd name="T98" fmla="*/ 389 w 778"/>
                <a:gd name="T99" fmla="*/ 779 h 779"/>
                <a:gd name="T100" fmla="*/ 285 w 778"/>
                <a:gd name="T101" fmla="*/ 765 h 779"/>
                <a:gd name="T102" fmla="*/ 192 w 778"/>
                <a:gd name="T103" fmla="*/ 725 h 779"/>
                <a:gd name="T104" fmla="*/ 114 w 778"/>
                <a:gd name="T105" fmla="*/ 665 h 779"/>
                <a:gd name="T106" fmla="*/ 54 w 778"/>
                <a:gd name="T107" fmla="*/ 587 h 779"/>
                <a:gd name="T108" fmla="*/ 14 w 778"/>
                <a:gd name="T109" fmla="*/ 494 h 779"/>
                <a:gd name="T110" fmla="*/ 0 w 778"/>
                <a:gd name="T111" fmla="*/ 390 h 779"/>
                <a:gd name="T112" fmla="*/ 14 w 778"/>
                <a:gd name="T113" fmla="*/ 287 h 779"/>
                <a:gd name="T114" fmla="*/ 54 w 778"/>
                <a:gd name="T115" fmla="*/ 194 h 779"/>
                <a:gd name="T116" fmla="*/ 114 w 778"/>
                <a:gd name="T117" fmla="*/ 114 h 779"/>
                <a:gd name="T118" fmla="*/ 192 w 778"/>
                <a:gd name="T119" fmla="*/ 54 h 779"/>
                <a:gd name="T120" fmla="*/ 285 w 778"/>
                <a:gd name="T121" fmla="*/ 15 h 779"/>
                <a:gd name="T122" fmla="*/ 389 w 778"/>
                <a:gd name="T123"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79">
                  <a:moveTo>
                    <a:pt x="381" y="259"/>
                  </a:moveTo>
                  <a:lnTo>
                    <a:pt x="353" y="331"/>
                  </a:lnTo>
                  <a:lnTo>
                    <a:pt x="344" y="354"/>
                  </a:lnTo>
                  <a:lnTo>
                    <a:pt x="262" y="354"/>
                  </a:lnTo>
                  <a:lnTo>
                    <a:pt x="311" y="392"/>
                  </a:lnTo>
                  <a:lnTo>
                    <a:pt x="331" y="407"/>
                  </a:lnTo>
                  <a:lnTo>
                    <a:pt x="323" y="431"/>
                  </a:lnTo>
                  <a:lnTo>
                    <a:pt x="298" y="507"/>
                  </a:lnTo>
                  <a:lnTo>
                    <a:pt x="360" y="462"/>
                  </a:lnTo>
                  <a:lnTo>
                    <a:pt x="381" y="447"/>
                  </a:lnTo>
                  <a:lnTo>
                    <a:pt x="402" y="462"/>
                  </a:lnTo>
                  <a:lnTo>
                    <a:pt x="462" y="507"/>
                  </a:lnTo>
                  <a:lnTo>
                    <a:pt x="437" y="431"/>
                  </a:lnTo>
                  <a:lnTo>
                    <a:pt x="429" y="407"/>
                  </a:lnTo>
                  <a:lnTo>
                    <a:pt x="449" y="392"/>
                  </a:lnTo>
                  <a:lnTo>
                    <a:pt x="498" y="354"/>
                  </a:lnTo>
                  <a:lnTo>
                    <a:pt x="416" y="354"/>
                  </a:lnTo>
                  <a:lnTo>
                    <a:pt x="407" y="331"/>
                  </a:lnTo>
                  <a:lnTo>
                    <a:pt x="381" y="259"/>
                  </a:lnTo>
                  <a:close/>
                  <a:moveTo>
                    <a:pt x="381" y="159"/>
                  </a:moveTo>
                  <a:lnTo>
                    <a:pt x="441" y="318"/>
                  </a:lnTo>
                  <a:lnTo>
                    <a:pt x="600" y="318"/>
                  </a:lnTo>
                  <a:lnTo>
                    <a:pt x="471" y="420"/>
                  </a:lnTo>
                  <a:lnTo>
                    <a:pt x="531" y="601"/>
                  </a:lnTo>
                  <a:lnTo>
                    <a:pt x="381" y="491"/>
                  </a:lnTo>
                  <a:lnTo>
                    <a:pt x="229" y="601"/>
                  </a:lnTo>
                  <a:lnTo>
                    <a:pt x="289" y="420"/>
                  </a:lnTo>
                  <a:lnTo>
                    <a:pt x="160" y="318"/>
                  </a:lnTo>
                  <a:lnTo>
                    <a:pt x="319" y="318"/>
                  </a:lnTo>
                  <a:lnTo>
                    <a:pt x="381" y="159"/>
                  </a:lnTo>
                  <a:close/>
                  <a:moveTo>
                    <a:pt x="389" y="35"/>
                  </a:moveTo>
                  <a:lnTo>
                    <a:pt x="336" y="39"/>
                  </a:lnTo>
                  <a:lnTo>
                    <a:pt x="287" y="51"/>
                  </a:lnTo>
                  <a:lnTo>
                    <a:pt x="239" y="68"/>
                  </a:lnTo>
                  <a:lnTo>
                    <a:pt x="196" y="93"/>
                  </a:lnTo>
                  <a:lnTo>
                    <a:pt x="157" y="123"/>
                  </a:lnTo>
                  <a:lnTo>
                    <a:pt x="122" y="157"/>
                  </a:lnTo>
                  <a:lnTo>
                    <a:pt x="93" y="197"/>
                  </a:lnTo>
                  <a:lnTo>
                    <a:pt x="68" y="241"/>
                  </a:lnTo>
                  <a:lnTo>
                    <a:pt x="50" y="288"/>
                  </a:lnTo>
                  <a:lnTo>
                    <a:pt x="39" y="338"/>
                  </a:lnTo>
                  <a:lnTo>
                    <a:pt x="35" y="390"/>
                  </a:lnTo>
                  <a:lnTo>
                    <a:pt x="39" y="443"/>
                  </a:lnTo>
                  <a:lnTo>
                    <a:pt x="50" y="492"/>
                  </a:lnTo>
                  <a:lnTo>
                    <a:pt x="68" y="539"/>
                  </a:lnTo>
                  <a:lnTo>
                    <a:pt x="93" y="583"/>
                  </a:lnTo>
                  <a:lnTo>
                    <a:pt x="122" y="622"/>
                  </a:lnTo>
                  <a:lnTo>
                    <a:pt x="157" y="657"/>
                  </a:lnTo>
                  <a:lnTo>
                    <a:pt x="196" y="686"/>
                  </a:lnTo>
                  <a:lnTo>
                    <a:pt x="239" y="711"/>
                  </a:lnTo>
                  <a:lnTo>
                    <a:pt x="287" y="729"/>
                  </a:lnTo>
                  <a:lnTo>
                    <a:pt x="336" y="740"/>
                  </a:lnTo>
                  <a:lnTo>
                    <a:pt x="389" y="744"/>
                  </a:lnTo>
                  <a:lnTo>
                    <a:pt x="441" y="740"/>
                  </a:lnTo>
                  <a:lnTo>
                    <a:pt x="491" y="729"/>
                  </a:lnTo>
                  <a:lnTo>
                    <a:pt x="538" y="711"/>
                  </a:lnTo>
                  <a:lnTo>
                    <a:pt x="581" y="686"/>
                  </a:lnTo>
                  <a:lnTo>
                    <a:pt x="621" y="657"/>
                  </a:lnTo>
                  <a:lnTo>
                    <a:pt x="655" y="622"/>
                  </a:lnTo>
                  <a:lnTo>
                    <a:pt x="686" y="583"/>
                  </a:lnTo>
                  <a:lnTo>
                    <a:pt x="709" y="539"/>
                  </a:lnTo>
                  <a:lnTo>
                    <a:pt x="727" y="492"/>
                  </a:lnTo>
                  <a:lnTo>
                    <a:pt x="739" y="443"/>
                  </a:lnTo>
                  <a:lnTo>
                    <a:pt x="743" y="390"/>
                  </a:lnTo>
                  <a:lnTo>
                    <a:pt x="739" y="338"/>
                  </a:lnTo>
                  <a:lnTo>
                    <a:pt x="727" y="288"/>
                  </a:lnTo>
                  <a:lnTo>
                    <a:pt x="709" y="241"/>
                  </a:lnTo>
                  <a:lnTo>
                    <a:pt x="686" y="197"/>
                  </a:lnTo>
                  <a:lnTo>
                    <a:pt x="655" y="157"/>
                  </a:lnTo>
                  <a:lnTo>
                    <a:pt x="621" y="123"/>
                  </a:lnTo>
                  <a:lnTo>
                    <a:pt x="581" y="93"/>
                  </a:lnTo>
                  <a:lnTo>
                    <a:pt x="538" y="68"/>
                  </a:lnTo>
                  <a:lnTo>
                    <a:pt x="491" y="51"/>
                  </a:lnTo>
                  <a:lnTo>
                    <a:pt x="441" y="39"/>
                  </a:lnTo>
                  <a:lnTo>
                    <a:pt x="389" y="35"/>
                  </a:lnTo>
                  <a:close/>
                  <a:moveTo>
                    <a:pt x="389" y="0"/>
                  </a:moveTo>
                  <a:lnTo>
                    <a:pt x="442" y="4"/>
                  </a:lnTo>
                  <a:lnTo>
                    <a:pt x="492" y="15"/>
                  </a:lnTo>
                  <a:lnTo>
                    <a:pt x="540" y="32"/>
                  </a:lnTo>
                  <a:lnTo>
                    <a:pt x="585" y="54"/>
                  </a:lnTo>
                  <a:lnTo>
                    <a:pt x="627" y="81"/>
                  </a:lnTo>
                  <a:lnTo>
                    <a:pt x="665" y="114"/>
                  </a:lnTo>
                  <a:lnTo>
                    <a:pt x="697" y="152"/>
                  </a:lnTo>
                  <a:lnTo>
                    <a:pt x="725" y="194"/>
                  </a:lnTo>
                  <a:lnTo>
                    <a:pt x="747" y="238"/>
                  </a:lnTo>
                  <a:lnTo>
                    <a:pt x="764" y="287"/>
                  </a:lnTo>
                  <a:lnTo>
                    <a:pt x="774" y="337"/>
                  </a:lnTo>
                  <a:lnTo>
                    <a:pt x="778" y="390"/>
                  </a:lnTo>
                  <a:lnTo>
                    <a:pt x="774" y="443"/>
                  </a:lnTo>
                  <a:lnTo>
                    <a:pt x="764" y="494"/>
                  </a:lnTo>
                  <a:lnTo>
                    <a:pt x="747" y="541"/>
                  </a:lnTo>
                  <a:lnTo>
                    <a:pt x="725" y="587"/>
                  </a:lnTo>
                  <a:lnTo>
                    <a:pt x="697" y="627"/>
                  </a:lnTo>
                  <a:lnTo>
                    <a:pt x="665" y="665"/>
                  </a:lnTo>
                  <a:lnTo>
                    <a:pt x="627" y="698"/>
                  </a:lnTo>
                  <a:lnTo>
                    <a:pt x="585" y="725"/>
                  </a:lnTo>
                  <a:lnTo>
                    <a:pt x="540" y="749"/>
                  </a:lnTo>
                  <a:lnTo>
                    <a:pt x="492" y="765"/>
                  </a:lnTo>
                  <a:lnTo>
                    <a:pt x="442" y="775"/>
                  </a:lnTo>
                  <a:lnTo>
                    <a:pt x="389" y="779"/>
                  </a:lnTo>
                  <a:lnTo>
                    <a:pt x="336" y="775"/>
                  </a:lnTo>
                  <a:lnTo>
                    <a:pt x="285" y="765"/>
                  </a:lnTo>
                  <a:lnTo>
                    <a:pt x="238" y="749"/>
                  </a:lnTo>
                  <a:lnTo>
                    <a:pt x="192" y="725"/>
                  </a:lnTo>
                  <a:lnTo>
                    <a:pt x="152" y="698"/>
                  </a:lnTo>
                  <a:lnTo>
                    <a:pt x="114" y="665"/>
                  </a:lnTo>
                  <a:lnTo>
                    <a:pt x="81" y="627"/>
                  </a:lnTo>
                  <a:lnTo>
                    <a:pt x="54" y="587"/>
                  </a:lnTo>
                  <a:lnTo>
                    <a:pt x="30" y="541"/>
                  </a:lnTo>
                  <a:lnTo>
                    <a:pt x="14" y="494"/>
                  </a:lnTo>
                  <a:lnTo>
                    <a:pt x="4" y="443"/>
                  </a:lnTo>
                  <a:lnTo>
                    <a:pt x="0" y="390"/>
                  </a:lnTo>
                  <a:lnTo>
                    <a:pt x="4" y="337"/>
                  </a:lnTo>
                  <a:lnTo>
                    <a:pt x="14" y="287"/>
                  </a:lnTo>
                  <a:lnTo>
                    <a:pt x="30" y="238"/>
                  </a:lnTo>
                  <a:lnTo>
                    <a:pt x="54" y="194"/>
                  </a:lnTo>
                  <a:lnTo>
                    <a:pt x="81" y="152"/>
                  </a:lnTo>
                  <a:lnTo>
                    <a:pt x="114" y="114"/>
                  </a:lnTo>
                  <a:lnTo>
                    <a:pt x="152" y="81"/>
                  </a:lnTo>
                  <a:lnTo>
                    <a:pt x="192" y="54"/>
                  </a:lnTo>
                  <a:lnTo>
                    <a:pt x="238" y="32"/>
                  </a:lnTo>
                  <a:lnTo>
                    <a:pt x="285" y="15"/>
                  </a:lnTo>
                  <a:lnTo>
                    <a:pt x="336" y="4"/>
                  </a:lnTo>
                  <a:lnTo>
                    <a:pt x="3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3" name="Freeform 6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2927" y="3314867"/>
              <a:ext cx="444807" cy="445380"/>
            </a:xfrm>
            <a:custGeom>
              <a:avLst/>
              <a:gdLst>
                <a:gd name="T0" fmla="*/ 659 w 778"/>
                <a:gd name="T1" fmla="*/ 585 h 779"/>
                <a:gd name="T2" fmla="*/ 671 w 778"/>
                <a:gd name="T3" fmla="*/ 597 h 779"/>
                <a:gd name="T4" fmla="*/ 668 w 778"/>
                <a:gd name="T5" fmla="*/ 613 h 779"/>
                <a:gd name="T6" fmla="*/ 654 w 778"/>
                <a:gd name="T7" fmla="*/ 619 h 779"/>
                <a:gd name="T8" fmla="*/ 326 w 778"/>
                <a:gd name="T9" fmla="*/ 617 h 779"/>
                <a:gd name="T10" fmla="*/ 318 w 778"/>
                <a:gd name="T11" fmla="*/ 602 h 779"/>
                <a:gd name="T12" fmla="*/ 326 w 778"/>
                <a:gd name="T13" fmla="*/ 588 h 779"/>
                <a:gd name="T14" fmla="*/ 176 w 778"/>
                <a:gd name="T15" fmla="*/ 532 h 779"/>
                <a:gd name="T16" fmla="*/ 205 w 778"/>
                <a:gd name="T17" fmla="*/ 615 h 779"/>
                <a:gd name="T18" fmla="*/ 128 w 778"/>
                <a:gd name="T19" fmla="*/ 673 h 779"/>
                <a:gd name="T20" fmla="*/ 158 w 778"/>
                <a:gd name="T21" fmla="*/ 583 h 779"/>
                <a:gd name="T22" fmla="*/ 654 w 778"/>
                <a:gd name="T23" fmla="*/ 372 h 779"/>
                <a:gd name="T24" fmla="*/ 668 w 778"/>
                <a:gd name="T25" fmla="*/ 380 h 779"/>
                <a:gd name="T26" fmla="*/ 671 w 778"/>
                <a:gd name="T27" fmla="*/ 395 h 779"/>
                <a:gd name="T28" fmla="*/ 659 w 778"/>
                <a:gd name="T29" fmla="*/ 406 h 779"/>
                <a:gd name="T30" fmla="*/ 331 w 778"/>
                <a:gd name="T31" fmla="*/ 406 h 779"/>
                <a:gd name="T32" fmla="*/ 319 w 778"/>
                <a:gd name="T33" fmla="*/ 395 h 779"/>
                <a:gd name="T34" fmla="*/ 322 w 778"/>
                <a:gd name="T35" fmla="*/ 380 h 779"/>
                <a:gd name="T36" fmla="*/ 336 w 778"/>
                <a:gd name="T37" fmla="*/ 372 h 779"/>
                <a:gd name="T38" fmla="*/ 247 w 778"/>
                <a:gd name="T39" fmla="*/ 371 h 779"/>
                <a:gd name="T40" fmla="*/ 176 w 778"/>
                <a:gd name="T41" fmla="*/ 426 h 779"/>
                <a:gd name="T42" fmla="*/ 106 w 778"/>
                <a:gd name="T43" fmla="*/ 371 h 779"/>
                <a:gd name="T44" fmla="*/ 336 w 778"/>
                <a:gd name="T45" fmla="*/ 160 h 779"/>
                <a:gd name="T46" fmla="*/ 664 w 778"/>
                <a:gd name="T47" fmla="*/ 164 h 779"/>
                <a:gd name="T48" fmla="*/ 672 w 778"/>
                <a:gd name="T49" fmla="*/ 177 h 779"/>
                <a:gd name="T50" fmla="*/ 664 w 778"/>
                <a:gd name="T51" fmla="*/ 191 h 779"/>
                <a:gd name="T52" fmla="*/ 336 w 778"/>
                <a:gd name="T53" fmla="*/ 195 h 779"/>
                <a:gd name="T54" fmla="*/ 322 w 778"/>
                <a:gd name="T55" fmla="*/ 187 h 779"/>
                <a:gd name="T56" fmla="*/ 319 w 778"/>
                <a:gd name="T57" fmla="*/ 172 h 779"/>
                <a:gd name="T58" fmla="*/ 331 w 778"/>
                <a:gd name="T59" fmla="*/ 161 h 779"/>
                <a:gd name="T60" fmla="*/ 196 w 778"/>
                <a:gd name="T61" fmla="*/ 159 h 779"/>
                <a:gd name="T62" fmla="*/ 225 w 778"/>
                <a:gd name="T63" fmla="*/ 249 h 779"/>
                <a:gd name="T64" fmla="*/ 148 w 778"/>
                <a:gd name="T65" fmla="*/ 190 h 779"/>
                <a:gd name="T66" fmla="*/ 176 w 778"/>
                <a:gd name="T67" fmla="*/ 106 h 779"/>
                <a:gd name="T68" fmla="*/ 46 w 778"/>
                <a:gd name="T69" fmla="*/ 46 h 779"/>
                <a:gd name="T70" fmla="*/ 35 w 778"/>
                <a:gd name="T71" fmla="*/ 708 h 779"/>
                <a:gd name="T72" fmla="*/ 57 w 778"/>
                <a:gd name="T73" fmla="*/ 741 h 779"/>
                <a:gd name="T74" fmla="*/ 721 w 778"/>
                <a:gd name="T75" fmla="*/ 741 h 779"/>
                <a:gd name="T76" fmla="*/ 743 w 778"/>
                <a:gd name="T77" fmla="*/ 708 h 779"/>
                <a:gd name="T78" fmla="*/ 732 w 778"/>
                <a:gd name="T79" fmla="*/ 46 h 779"/>
                <a:gd name="T80" fmla="*/ 70 w 778"/>
                <a:gd name="T81" fmla="*/ 35 h 779"/>
                <a:gd name="T82" fmla="*/ 730 w 778"/>
                <a:gd name="T83" fmla="*/ 4 h 779"/>
                <a:gd name="T84" fmla="*/ 774 w 778"/>
                <a:gd name="T85" fmla="*/ 49 h 779"/>
                <a:gd name="T86" fmla="*/ 774 w 778"/>
                <a:gd name="T87" fmla="*/ 731 h 779"/>
                <a:gd name="T88" fmla="*/ 730 w 778"/>
                <a:gd name="T89" fmla="*/ 775 h 779"/>
                <a:gd name="T90" fmla="*/ 48 w 778"/>
                <a:gd name="T91" fmla="*/ 775 h 779"/>
                <a:gd name="T92" fmla="*/ 4 w 778"/>
                <a:gd name="T93" fmla="*/ 731 h 779"/>
                <a:gd name="T94" fmla="*/ 4 w 778"/>
                <a:gd name="T95" fmla="*/ 49 h 779"/>
                <a:gd name="T96" fmla="*/ 48 w 778"/>
                <a:gd name="T97"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8" h="779">
                  <a:moveTo>
                    <a:pt x="336" y="584"/>
                  </a:moveTo>
                  <a:lnTo>
                    <a:pt x="654" y="584"/>
                  </a:lnTo>
                  <a:lnTo>
                    <a:pt x="659" y="585"/>
                  </a:lnTo>
                  <a:lnTo>
                    <a:pt x="664" y="588"/>
                  </a:lnTo>
                  <a:lnTo>
                    <a:pt x="668" y="592"/>
                  </a:lnTo>
                  <a:lnTo>
                    <a:pt x="671" y="597"/>
                  </a:lnTo>
                  <a:lnTo>
                    <a:pt x="672" y="602"/>
                  </a:lnTo>
                  <a:lnTo>
                    <a:pt x="671" y="608"/>
                  </a:lnTo>
                  <a:lnTo>
                    <a:pt x="668" y="613"/>
                  </a:lnTo>
                  <a:lnTo>
                    <a:pt x="664" y="617"/>
                  </a:lnTo>
                  <a:lnTo>
                    <a:pt x="659" y="619"/>
                  </a:lnTo>
                  <a:lnTo>
                    <a:pt x="654" y="619"/>
                  </a:lnTo>
                  <a:lnTo>
                    <a:pt x="336" y="619"/>
                  </a:lnTo>
                  <a:lnTo>
                    <a:pt x="331" y="619"/>
                  </a:lnTo>
                  <a:lnTo>
                    <a:pt x="326" y="617"/>
                  </a:lnTo>
                  <a:lnTo>
                    <a:pt x="322" y="613"/>
                  </a:lnTo>
                  <a:lnTo>
                    <a:pt x="319" y="608"/>
                  </a:lnTo>
                  <a:lnTo>
                    <a:pt x="318" y="602"/>
                  </a:lnTo>
                  <a:lnTo>
                    <a:pt x="319" y="597"/>
                  </a:lnTo>
                  <a:lnTo>
                    <a:pt x="322" y="592"/>
                  </a:lnTo>
                  <a:lnTo>
                    <a:pt x="326" y="588"/>
                  </a:lnTo>
                  <a:lnTo>
                    <a:pt x="331" y="585"/>
                  </a:lnTo>
                  <a:lnTo>
                    <a:pt x="336" y="584"/>
                  </a:lnTo>
                  <a:close/>
                  <a:moveTo>
                    <a:pt x="176" y="532"/>
                  </a:moveTo>
                  <a:lnTo>
                    <a:pt x="196" y="583"/>
                  </a:lnTo>
                  <a:lnTo>
                    <a:pt x="247" y="583"/>
                  </a:lnTo>
                  <a:lnTo>
                    <a:pt x="205" y="615"/>
                  </a:lnTo>
                  <a:lnTo>
                    <a:pt x="225" y="673"/>
                  </a:lnTo>
                  <a:lnTo>
                    <a:pt x="176" y="638"/>
                  </a:lnTo>
                  <a:lnTo>
                    <a:pt x="128" y="673"/>
                  </a:lnTo>
                  <a:lnTo>
                    <a:pt x="148" y="615"/>
                  </a:lnTo>
                  <a:lnTo>
                    <a:pt x="106" y="583"/>
                  </a:lnTo>
                  <a:lnTo>
                    <a:pt x="158" y="583"/>
                  </a:lnTo>
                  <a:lnTo>
                    <a:pt x="176" y="532"/>
                  </a:lnTo>
                  <a:close/>
                  <a:moveTo>
                    <a:pt x="336" y="372"/>
                  </a:moveTo>
                  <a:lnTo>
                    <a:pt x="654" y="372"/>
                  </a:lnTo>
                  <a:lnTo>
                    <a:pt x="659" y="373"/>
                  </a:lnTo>
                  <a:lnTo>
                    <a:pt x="664" y="376"/>
                  </a:lnTo>
                  <a:lnTo>
                    <a:pt x="668" y="380"/>
                  </a:lnTo>
                  <a:lnTo>
                    <a:pt x="671" y="384"/>
                  </a:lnTo>
                  <a:lnTo>
                    <a:pt x="672" y="390"/>
                  </a:lnTo>
                  <a:lnTo>
                    <a:pt x="671" y="395"/>
                  </a:lnTo>
                  <a:lnTo>
                    <a:pt x="668" y="401"/>
                  </a:lnTo>
                  <a:lnTo>
                    <a:pt x="664" y="405"/>
                  </a:lnTo>
                  <a:lnTo>
                    <a:pt x="659" y="406"/>
                  </a:lnTo>
                  <a:lnTo>
                    <a:pt x="654" y="407"/>
                  </a:lnTo>
                  <a:lnTo>
                    <a:pt x="336" y="407"/>
                  </a:lnTo>
                  <a:lnTo>
                    <a:pt x="331" y="406"/>
                  </a:lnTo>
                  <a:lnTo>
                    <a:pt x="326" y="405"/>
                  </a:lnTo>
                  <a:lnTo>
                    <a:pt x="322" y="401"/>
                  </a:lnTo>
                  <a:lnTo>
                    <a:pt x="319" y="395"/>
                  </a:lnTo>
                  <a:lnTo>
                    <a:pt x="318" y="390"/>
                  </a:lnTo>
                  <a:lnTo>
                    <a:pt x="319" y="384"/>
                  </a:lnTo>
                  <a:lnTo>
                    <a:pt x="322" y="380"/>
                  </a:lnTo>
                  <a:lnTo>
                    <a:pt x="326" y="376"/>
                  </a:lnTo>
                  <a:lnTo>
                    <a:pt x="331" y="373"/>
                  </a:lnTo>
                  <a:lnTo>
                    <a:pt x="336" y="372"/>
                  </a:lnTo>
                  <a:close/>
                  <a:moveTo>
                    <a:pt x="176" y="320"/>
                  </a:moveTo>
                  <a:lnTo>
                    <a:pt x="196" y="371"/>
                  </a:lnTo>
                  <a:lnTo>
                    <a:pt x="247" y="371"/>
                  </a:lnTo>
                  <a:lnTo>
                    <a:pt x="205" y="402"/>
                  </a:lnTo>
                  <a:lnTo>
                    <a:pt x="225" y="461"/>
                  </a:lnTo>
                  <a:lnTo>
                    <a:pt x="176" y="426"/>
                  </a:lnTo>
                  <a:lnTo>
                    <a:pt x="128" y="461"/>
                  </a:lnTo>
                  <a:lnTo>
                    <a:pt x="148" y="402"/>
                  </a:lnTo>
                  <a:lnTo>
                    <a:pt x="106" y="371"/>
                  </a:lnTo>
                  <a:lnTo>
                    <a:pt x="158" y="371"/>
                  </a:lnTo>
                  <a:lnTo>
                    <a:pt x="176" y="320"/>
                  </a:lnTo>
                  <a:close/>
                  <a:moveTo>
                    <a:pt x="336" y="160"/>
                  </a:moveTo>
                  <a:lnTo>
                    <a:pt x="654" y="160"/>
                  </a:lnTo>
                  <a:lnTo>
                    <a:pt x="659" y="161"/>
                  </a:lnTo>
                  <a:lnTo>
                    <a:pt x="664" y="164"/>
                  </a:lnTo>
                  <a:lnTo>
                    <a:pt x="668" y="168"/>
                  </a:lnTo>
                  <a:lnTo>
                    <a:pt x="671" y="172"/>
                  </a:lnTo>
                  <a:lnTo>
                    <a:pt x="672" y="177"/>
                  </a:lnTo>
                  <a:lnTo>
                    <a:pt x="671" y="183"/>
                  </a:lnTo>
                  <a:lnTo>
                    <a:pt x="668" y="187"/>
                  </a:lnTo>
                  <a:lnTo>
                    <a:pt x="664" y="191"/>
                  </a:lnTo>
                  <a:lnTo>
                    <a:pt x="659" y="194"/>
                  </a:lnTo>
                  <a:lnTo>
                    <a:pt x="654" y="195"/>
                  </a:lnTo>
                  <a:lnTo>
                    <a:pt x="336" y="195"/>
                  </a:lnTo>
                  <a:lnTo>
                    <a:pt x="331" y="194"/>
                  </a:lnTo>
                  <a:lnTo>
                    <a:pt x="326" y="191"/>
                  </a:lnTo>
                  <a:lnTo>
                    <a:pt x="322" y="187"/>
                  </a:lnTo>
                  <a:lnTo>
                    <a:pt x="319" y="183"/>
                  </a:lnTo>
                  <a:lnTo>
                    <a:pt x="318" y="177"/>
                  </a:lnTo>
                  <a:lnTo>
                    <a:pt x="319" y="172"/>
                  </a:lnTo>
                  <a:lnTo>
                    <a:pt x="322" y="168"/>
                  </a:lnTo>
                  <a:lnTo>
                    <a:pt x="326" y="164"/>
                  </a:lnTo>
                  <a:lnTo>
                    <a:pt x="331" y="161"/>
                  </a:lnTo>
                  <a:lnTo>
                    <a:pt x="336" y="160"/>
                  </a:lnTo>
                  <a:close/>
                  <a:moveTo>
                    <a:pt x="176" y="106"/>
                  </a:moveTo>
                  <a:lnTo>
                    <a:pt x="196" y="159"/>
                  </a:lnTo>
                  <a:lnTo>
                    <a:pt x="247" y="159"/>
                  </a:lnTo>
                  <a:lnTo>
                    <a:pt x="205" y="190"/>
                  </a:lnTo>
                  <a:lnTo>
                    <a:pt x="225" y="249"/>
                  </a:lnTo>
                  <a:lnTo>
                    <a:pt x="176" y="214"/>
                  </a:lnTo>
                  <a:lnTo>
                    <a:pt x="128" y="249"/>
                  </a:lnTo>
                  <a:lnTo>
                    <a:pt x="148" y="190"/>
                  </a:lnTo>
                  <a:lnTo>
                    <a:pt x="106" y="159"/>
                  </a:lnTo>
                  <a:lnTo>
                    <a:pt x="158" y="159"/>
                  </a:lnTo>
                  <a:lnTo>
                    <a:pt x="176" y="106"/>
                  </a:lnTo>
                  <a:close/>
                  <a:moveTo>
                    <a:pt x="70" y="35"/>
                  </a:moveTo>
                  <a:lnTo>
                    <a:pt x="57" y="38"/>
                  </a:lnTo>
                  <a:lnTo>
                    <a:pt x="46" y="46"/>
                  </a:lnTo>
                  <a:lnTo>
                    <a:pt x="38" y="58"/>
                  </a:lnTo>
                  <a:lnTo>
                    <a:pt x="35" y="71"/>
                  </a:lnTo>
                  <a:lnTo>
                    <a:pt x="35" y="708"/>
                  </a:lnTo>
                  <a:lnTo>
                    <a:pt x="38" y="721"/>
                  </a:lnTo>
                  <a:lnTo>
                    <a:pt x="46" y="733"/>
                  </a:lnTo>
                  <a:lnTo>
                    <a:pt x="57" y="741"/>
                  </a:lnTo>
                  <a:lnTo>
                    <a:pt x="70" y="744"/>
                  </a:lnTo>
                  <a:lnTo>
                    <a:pt x="708" y="744"/>
                  </a:lnTo>
                  <a:lnTo>
                    <a:pt x="721" y="741"/>
                  </a:lnTo>
                  <a:lnTo>
                    <a:pt x="732" y="733"/>
                  </a:lnTo>
                  <a:lnTo>
                    <a:pt x="740" y="721"/>
                  </a:lnTo>
                  <a:lnTo>
                    <a:pt x="743" y="708"/>
                  </a:lnTo>
                  <a:lnTo>
                    <a:pt x="743" y="71"/>
                  </a:lnTo>
                  <a:lnTo>
                    <a:pt x="740" y="58"/>
                  </a:lnTo>
                  <a:lnTo>
                    <a:pt x="732" y="46"/>
                  </a:lnTo>
                  <a:lnTo>
                    <a:pt x="721" y="38"/>
                  </a:lnTo>
                  <a:lnTo>
                    <a:pt x="708" y="35"/>
                  </a:lnTo>
                  <a:lnTo>
                    <a:pt x="70" y="35"/>
                  </a:lnTo>
                  <a:close/>
                  <a:moveTo>
                    <a:pt x="70" y="0"/>
                  </a:moveTo>
                  <a:lnTo>
                    <a:pt x="708" y="0"/>
                  </a:lnTo>
                  <a:lnTo>
                    <a:pt x="730" y="4"/>
                  </a:lnTo>
                  <a:lnTo>
                    <a:pt x="749" y="15"/>
                  </a:lnTo>
                  <a:lnTo>
                    <a:pt x="764" y="29"/>
                  </a:lnTo>
                  <a:lnTo>
                    <a:pt x="774" y="49"/>
                  </a:lnTo>
                  <a:lnTo>
                    <a:pt x="778" y="71"/>
                  </a:lnTo>
                  <a:lnTo>
                    <a:pt x="778" y="708"/>
                  </a:lnTo>
                  <a:lnTo>
                    <a:pt x="774" y="731"/>
                  </a:lnTo>
                  <a:lnTo>
                    <a:pt x="764" y="750"/>
                  </a:lnTo>
                  <a:lnTo>
                    <a:pt x="749" y="766"/>
                  </a:lnTo>
                  <a:lnTo>
                    <a:pt x="730" y="775"/>
                  </a:lnTo>
                  <a:lnTo>
                    <a:pt x="708" y="779"/>
                  </a:lnTo>
                  <a:lnTo>
                    <a:pt x="70" y="779"/>
                  </a:lnTo>
                  <a:lnTo>
                    <a:pt x="48" y="775"/>
                  </a:lnTo>
                  <a:lnTo>
                    <a:pt x="29" y="766"/>
                  </a:lnTo>
                  <a:lnTo>
                    <a:pt x="14" y="750"/>
                  </a:lnTo>
                  <a:lnTo>
                    <a:pt x="4" y="731"/>
                  </a:lnTo>
                  <a:lnTo>
                    <a:pt x="0" y="708"/>
                  </a:lnTo>
                  <a:lnTo>
                    <a:pt x="0" y="71"/>
                  </a:lnTo>
                  <a:lnTo>
                    <a:pt x="4" y="49"/>
                  </a:lnTo>
                  <a:lnTo>
                    <a:pt x="14" y="29"/>
                  </a:lnTo>
                  <a:lnTo>
                    <a:pt x="29" y="15"/>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4" name="Freeform 6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99979" y="3314867"/>
              <a:ext cx="444807" cy="445380"/>
            </a:xfrm>
            <a:custGeom>
              <a:avLst/>
              <a:gdLst>
                <a:gd name="T0" fmla="*/ 523 w 778"/>
                <a:gd name="T1" fmla="*/ 499 h 779"/>
                <a:gd name="T2" fmla="*/ 531 w 778"/>
                <a:gd name="T3" fmla="*/ 513 h 779"/>
                <a:gd name="T4" fmla="*/ 526 w 778"/>
                <a:gd name="T5" fmla="*/ 526 h 779"/>
                <a:gd name="T6" fmla="*/ 412 w 778"/>
                <a:gd name="T7" fmla="*/ 636 h 779"/>
                <a:gd name="T8" fmla="*/ 396 w 778"/>
                <a:gd name="T9" fmla="*/ 634 h 779"/>
                <a:gd name="T10" fmla="*/ 390 w 778"/>
                <a:gd name="T11" fmla="*/ 619 h 779"/>
                <a:gd name="T12" fmla="*/ 395 w 778"/>
                <a:gd name="T13" fmla="*/ 608 h 779"/>
                <a:gd name="T14" fmla="*/ 509 w 778"/>
                <a:gd name="T15" fmla="*/ 496 h 779"/>
                <a:gd name="T16" fmla="*/ 376 w 778"/>
                <a:gd name="T17" fmla="*/ 496 h 779"/>
                <a:gd name="T18" fmla="*/ 388 w 778"/>
                <a:gd name="T19" fmla="*/ 508 h 779"/>
                <a:gd name="T20" fmla="*/ 387 w 778"/>
                <a:gd name="T21" fmla="*/ 522 h 779"/>
                <a:gd name="T22" fmla="*/ 345 w 778"/>
                <a:gd name="T23" fmla="*/ 564 h 779"/>
                <a:gd name="T24" fmla="*/ 331 w 778"/>
                <a:gd name="T25" fmla="*/ 566 h 779"/>
                <a:gd name="T26" fmla="*/ 319 w 778"/>
                <a:gd name="T27" fmla="*/ 555 h 779"/>
                <a:gd name="T28" fmla="*/ 322 w 778"/>
                <a:gd name="T29" fmla="*/ 539 h 779"/>
                <a:gd name="T30" fmla="*/ 362 w 778"/>
                <a:gd name="T31" fmla="*/ 499 h 779"/>
                <a:gd name="T32" fmla="*/ 495 w 778"/>
                <a:gd name="T33" fmla="*/ 372 h 779"/>
                <a:gd name="T34" fmla="*/ 510 w 778"/>
                <a:gd name="T35" fmla="*/ 380 h 779"/>
                <a:gd name="T36" fmla="*/ 513 w 778"/>
                <a:gd name="T37" fmla="*/ 394 h 779"/>
                <a:gd name="T38" fmla="*/ 437 w 778"/>
                <a:gd name="T39" fmla="*/ 473 h 779"/>
                <a:gd name="T40" fmla="*/ 425 w 778"/>
                <a:gd name="T41" fmla="*/ 478 h 779"/>
                <a:gd name="T42" fmla="*/ 410 w 778"/>
                <a:gd name="T43" fmla="*/ 471 h 779"/>
                <a:gd name="T44" fmla="*/ 408 w 778"/>
                <a:gd name="T45" fmla="*/ 456 h 779"/>
                <a:gd name="T46" fmla="*/ 482 w 778"/>
                <a:gd name="T47" fmla="*/ 377 h 779"/>
                <a:gd name="T48" fmla="*/ 495 w 778"/>
                <a:gd name="T49" fmla="*/ 372 h 779"/>
                <a:gd name="T50" fmla="*/ 149 w 778"/>
                <a:gd name="T51" fmla="*/ 145 h 779"/>
                <a:gd name="T52" fmla="*/ 142 w 778"/>
                <a:gd name="T53" fmla="*/ 160 h 779"/>
                <a:gd name="T54" fmla="*/ 149 w 778"/>
                <a:gd name="T55" fmla="*/ 174 h 779"/>
                <a:gd name="T56" fmla="*/ 165 w 778"/>
                <a:gd name="T57" fmla="*/ 177 h 779"/>
                <a:gd name="T58" fmla="*/ 176 w 778"/>
                <a:gd name="T59" fmla="*/ 165 h 779"/>
                <a:gd name="T60" fmla="*/ 174 w 778"/>
                <a:gd name="T61" fmla="*/ 149 h 779"/>
                <a:gd name="T62" fmla="*/ 159 w 778"/>
                <a:gd name="T63" fmla="*/ 142 h 779"/>
                <a:gd name="T64" fmla="*/ 191 w 778"/>
                <a:gd name="T65" fmla="*/ 117 h 779"/>
                <a:gd name="T66" fmla="*/ 213 w 778"/>
                <a:gd name="T67" fmla="*/ 160 h 779"/>
                <a:gd name="T68" fmla="*/ 191 w 778"/>
                <a:gd name="T69" fmla="*/ 203 h 779"/>
                <a:gd name="T70" fmla="*/ 142 w 778"/>
                <a:gd name="T71" fmla="*/ 210 h 779"/>
                <a:gd name="T72" fmla="*/ 110 w 778"/>
                <a:gd name="T73" fmla="*/ 177 h 779"/>
                <a:gd name="T74" fmla="*/ 116 w 778"/>
                <a:gd name="T75" fmla="*/ 128 h 779"/>
                <a:gd name="T76" fmla="*/ 159 w 778"/>
                <a:gd name="T77" fmla="*/ 106 h 779"/>
                <a:gd name="T78" fmla="*/ 43 w 778"/>
                <a:gd name="T79" fmla="*/ 39 h 779"/>
                <a:gd name="T80" fmla="*/ 35 w 778"/>
                <a:gd name="T81" fmla="*/ 54 h 779"/>
                <a:gd name="T82" fmla="*/ 735 w 778"/>
                <a:gd name="T83" fmla="*/ 407 h 779"/>
                <a:gd name="T84" fmla="*/ 53 w 778"/>
                <a:gd name="T85" fmla="*/ 0 h 779"/>
                <a:gd name="T86" fmla="*/ 380 w 778"/>
                <a:gd name="T87" fmla="*/ 3 h 779"/>
                <a:gd name="T88" fmla="*/ 775 w 778"/>
                <a:gd name="T89" fmla="*/ 398 h 779"/>
                <a:gd name="T90" fmla="*/ 778 w 778"/>
                <a:gd name="T91" fmla="*/ 413 h 779"/>
                <a:gd name="T92" fmla="*/ 420 w 778"/>
                <a:gd name="T93" fmla="*/ 774 h 779"/>
                <a:gd name="T94" fmla="*/ 407 w 778"/>
                <a:gd name="T95" fmla="*/ 779 h 779"/>
                <a:gd name="T96" fmla="*/ 395 w 778"/>
                <a:gd name="T97" fmla="*/ 774 h 779"/>
                <a:gd name="T98" fmla="*/ 1 w 778"/>
                <a:gd name="T99" fmla="*/ 377 h 779"/>
                <a:gd name="T100" fmla="*/ 2 w 778"/>
                <a:gd name="T101" fmla="*/ 37 h 779"/>
                <a:gd name="T102" fmla="*/ 36 w 778"/>
                <a:gd name="T103" fmla="*/ 3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8" h="779">
                  <a:moveTo>
                    <a:pt x="513" y="496"/>
                  </a:moveTo>
                  <a:lnTo>
                    <a:pt x="519" y="496"/>
                  </a:lnTo>
                  <a:lnTo>
                    <a:pt x="523" y="499"/>
                  </a:lnTo>
                  <a:lnTo>
                    <a:pt x="527" y="503"/>
                  </a:lnTo>
                  <a:lnTo>
                    <a:pt x="530" y="508"/>
                  </a:lnTo>
                  <a:lnTo>
                    <a:pt x="531" y="513"/>
                  </a:lnTo>
                  <a:lnTo>
                    <a:pt x="530" y="519"/>
                  </a:lnTo>
                  <a:lnTo>
                    <a:pt x="528" y="522"/>
                  </a:lnTo>
                  <a:lnTo>
                    <a:pt x="526" y="526"/>
                  </a:lnTo>
                  <a:lnTo>
                    <a:pt x="420" y="632"/>
                  </a:lnTo>
                  <a:lnTo>
                    <a:pt x="416" y="635"/>
                  </a:lnTo>
                  <a:lnTo>
                    <a:pt x="412" y="636"/>
                  </a:lnTo>
                  <a:lnTo>
                    <a:pt x="407" y="638"/>
                  </a:lnTo>
                  <a:lnTo>
                    <a:pt x="401" y="636"/>
                  </a:lnTo>
                  <a:lnTo>
                    <a:pt x="396" y="634"/>
                  </a:lnTo>
                  <a:lnTo>
                    <a:pt x="392" y="630"/>
                  </a:lnTo>
                  <a:lnTo>
                    <a:pt x="390" y="626"/>
                  </a:lnTo>
                  <a:lnTo>
                    <a:pt x="390" y="619"/>
                  </a:lnTo>
                  <a:lnTo>
                    <a:pt x="390" y="615"/>
                  </a:lnTo>
                  <a:lnTo>
                    <a:pt x="392" y="611"/>
                  </a:lnTo>
                  <a:lnTo>
                    <a:pt x="395" y="608"/>
                  </a:lnTo>
                  <a:lnTo>
                    <a:pt x="501" y="502"/>
                  </a:lnTo>
                  <a:lnTo>
                    <a:pt x="505" y="499"/>
                  </a:lnTo>
                  <a:lnTo>
                    <a:pt x="509" y="496"/>
                  </a:lnTo>
                  <a:lnTo>
                    <a:pt x="513" y="496"/>
                  </a:lnTo>
                  <a:close/>
                  <a:moveTo>
                    <a:pt x="371" y="496"/>
                  </a:moveTo>
                  <a:lnTo>
                    <a:pt x="376" y="496"/>
                  </a:lnTo>
                  <a:lnTo>
                    <a:pt x="382" y="499"/>
                  </a:lnTo>
                  <a:lnTo>
                    <a:pt x="386" y="503"/>
                  </a:lnTo>
                  <a:lnTo>
                    <a:pt x="388" y="508"/>
                  </a:lnTo>
                  <a:lnTo>
                    <a:pt x="390" y="513"/>
                  </a:lnTo>
                  <a:lnTo>
                    <a:pt x="388" y="519"/>
                  </a:lnTo>
                  <a:lnTo>
                    <a:pt x="387" y="522"/>
                  </a:lnTo>
                  <a:lnTo>
                    <a:pt x="384" y="526"/>
                  </a:lnTo>
                  <a:lnTo>
                    <a:pt x="349" y="562"/>
                  </a:lnTo>
                  <a:lnTo>
                    <a:pt x="345" y="564"/>
                  </a:lnTo>
                  <a:lnTo>
                    <a:pt x="341" y="566"/>
                  </a:lnTo>
                  <a:lnTo>
                    <a:pt x="336" y="567"/>
                  </a:lnTo>
                  <a:lnTo>
                    <a:pt x="331" y="566"/>
                  </a:lnTo>
                  <a:lnTo>
                    <a:pt x="325" y="563"/>
                  </a:lnTo>
                  <a:lnTo>
                    <a:pt x="322" y="559"/>
                  </a:lnTo>
                  <a:lnTo>
                    <a:pt x="319" y="555"/>
                  </a:lnTo>
                  <a:lnTo>
                    <a:pt x="319" y="549"/>
                  </a:lnTo>
                  <a:lnTo>
                    <a:pt x="319" y="545"/>
                  </a:lnTo>
                  <a:lnTo>
                    <a:pt x="322" y="539"/>
                  </a:lnTo>
                  <a:lnTo>
                    <a:pt x="324" y="537"/>
                  </a:lnTo>
                  <a:lnTo>
                    <a:pt x="359" y="502"/>
                  </a:lnTo>
                  <a:lnTo>
                    <a:pt x="362" y="499"/>
                  </a:lnTo>
                  <a:lnTo>
                    <a:pt x="367" y="496"/>
                  </a:lnTo>
                  <a:lnTo>
                    <a:pt x="371" y="496"/>
                  </a:lnTo>
                  <a:close/>
                  <a:moveTo>
                    <a:pt x="495" y="372"/>
                  </a:moveTo>
                  <a:lnTo>
                    <a:pt x="501" y="373"/>
                  </a:lnTo>
                  <a:lnTo>
                    <a:pt x="506" y="376"/>
                  </a:lnTo>
                  <a:lnTo>
                    <a:pt x="510" y="380"/>
                  </a:lnTo>
                  <a:lnTo>
                    <a:pt x="513" y="384"/>
                  </a:lnTo>
                  <a:lnTo>
                    <a:pt x="513" y="390"/>
                  </a:lnTo>
                  <a:lnTo>
                    <a:pt x="513" y="394"/>
                  </a:lnTo>
                  <a:lnTo>
                    <a:pt x="510" y="398"/>
                  </a:lnTo>
                  <a:lnTo>
                    <a:pt x="507" y="402"/>
                  </a:lnTo>
                  <a:lnTo>
                    <a:pt x="437" y="473"/>
                  </a:lnTo>
                  <a:lnTo>
                    <a:pt x="434" y="475"/>
                  </a:lnTo>
                  <a:lnTo>
                    <a:pt x="429" y="478"/>
                  </a:lnTo>
                  <a:lnTo>
                    <a:pt x="425" y="478"/>
                  </a:lnTo>
                  <a:lnTo>
                    <a:pt x="418" y="478"/>
                  </a:lnTo>
                  <a:lnTo>
                    <a:pt x="414" y="475"/>
                  </a:lnTo>
                  <a:lnTo>
                    <a:pt x="410" y="471"/>
                  </a:lnTo>
                  <a:lnTo>
                    <a:pt x="408" y="466"/>
                  </a:lnTo>
                  <a:lnTo>
                    <a:pt x="407" y="461"/>
                  </a:lnTo>
                  <a:lnTo>
                    <a:pt x="408" y="456"/>
                  </a:lnTo>
                  <a:lnTo>
                    <a:pt x="409" y="452"/>
                  </a:lnTo>
                  <a:lnTo>
                    <a:pt x="412" y="448"/>
                  </a:lnTo>
                  <a:lnTo>
                    <a:pt x="482" y="377"/>
                  </a:lnTo>
                  <a:lnTo>
                    <a:pt x="486" y="375"/>
                  </a:lnTo>
                  <a:lnTo>
                    <a:pt x="490" y="373"/>
                  </a:lnTo>
                  <a:lnTo>
                    <a:pt x="495" y="372"/>
                  </a:lnTo>
                  <a:close/>
                  <a:moveTo>
                    <a:pt x="159" y="142"/>
                  </a:moveTo>
                  <a:lnTo>
                    <a:pt x="154" y="143"/>
                  </a:lnTo>
                  <a:lnTo>
                    <a:pt x="149" y="145"/>
                  </a:lnTo>
                  <a:lnTo>
                    <a:pt x="145" y="149"/>
                  </a:lnTo>
                  <a:lnTo>
                    <a:pt x="142" y="155"/>
                  </a:lnTo>
                  <a:lnTo>
                    <a:pt x="142" y="160"/>
                  </a:lnTo>
                  <a:lnTo>
                    <a:pt x="142" y="165"/>
                  </a:lnTo>
                  <a:lnTo>
                    <a:pt x="145" y="170"/>
                  </a:lnTo>
                  <a:lnTo>
                    <a:pt x="149" y="174"/>
                  </a:lnTo>
                  <a:lnTo>
                    <a:pt x="154" y="177"/>
                  </a:lnTo>
                  <a:lnTo>
                    <a:pt x="159" y="177"/>
                  </a:lnTo>
                  <a:lnTo>
                    <a:pt x="165" y="177"/>
                  </a:lnTo>
                  <a:lnTo>
                    <a:pt x="170" y="174"/>
                  </a:lnTo>
                  <a:lnTo>
                    <a:pt x="174" y="170"/>
                  </a:lnTo>
                  <a:lnTo>
                    <a:pt x="176" y="165"/>
                  </a:lnTo>
                  <a:lnTo>
                    <a:pt x="178" y="160"/>
                  </a:lnTo>
                  <a:lnTo>
                    <a:pt x="176" y="155"/>
                  </a:lnTo>
                  <a:lnTo>
                    <a:pt x="174" y="149"/>
                  </a:lnTo>
                  <a:lnTo>
                    <a:pt x="170" y="145"/>
                  </a:lnTo>
                  <a:lnTo>
                    <a:pt x="165" y="143"/>
                  </a:lnTo>
                  <a:lnTo>
                    <a:pt x="159" y="142"/>
                  </a:lnTo>
                  <a:close/>
                  <a:moveTo>
                    <a:pt x="159" y="106"/>
                  </a:moveTo>
                  <a:lnTo>
                    <a:pt x="176" y="109"/>
                  </a:lnTo>
                  <a:lnTo>
                    <a:pt x="191" y="117"/>
                  </a:lnTo>
                  <a:lnTo>
                    <a:pt x="202" y="128"/>
                  </a:lnTo>
                  <a:lnTo>
                    <a:pt x="210" y="143"/>
                  </a:lnTo>
                  <a:lnTo>
                    <a:pt x="213" y="160"/>
                  </a:lnTo>
                  <a:lnTo>
                    <a:pt x="210" y="177"/>
                  </a:lnTo>
                  <a:lnTo>
                    <a:pt x="202" y="191"/>
                  </a:lnTo>
                  <a:lnTo>
                    <a:pt x="191" y="203"/>
                  </a:lnTo>
                  <a:lnTo>
                    <a:pt x="176" y="210"/>
                  </a:lnTo>
                  <a:lnTo>
                    <a:pt x="159" y="214"/>
                  </a:lnTo>
                  <a:lnTo>
                    <a:pt x="142" y="210"/>
                  </a:lnTo>
                  <a:lnTo>
                    <a:pt x="128" y="203"/>
                  </a:lnTo>
                  <a:lnTo>
                    <a:pt x="116" y="191"/>
                  </a:lnTo>
                  <a:lnTo>
                    <a:pt x="110" y="177"/>
                  </a:lnTo>
                  <a:lnTo>
                    <a:pt x="106" y="160"/>
                  </a:lnTo>
                  <a:lnTo>
                    <a:pt x="110" y="143"/>
                  </a:lnTo>
                  <a:lnTo>
                    <a:pt x="116" y="128"/>
                  </a:lnTo>
                  <a:lnTo>
                    <a:pt x="128" y="117"/>
                  </a:lnTo>
                  <a:lnTo>
                    <a:pt x="142" y="109"/>
                  </a:lnTo>
                  <a:lnTo>
                    <a:pt x="159" y="106"/>
                  </a:lnTo>
                  <a:close/>
                  <a:moveTo>
                    <a:pt x="53" y="35"/>
                  </a:moveTo>
                  <a:lnTo>
                    <a:pt x="48" y="37"/>
                  </a:lnTo>
                  <a:lnTo>
                    <a:pt x="43" y="39"/>
                  </a:lnTo>
                  <a:lnTo>
                    <a:pt x="39" y="43"/>
                  </a:lnTo>
                  <a:lnTo>
                    <a:pt x="36" y="49"/>
                  </a:lnTo>
                  <a:lnTo>
                    <a:pt x="35" y="54"/>
                  </a:lnTo>
                  <a:lnTo>
                    <a:pt x="35" y="365"/>
                  </a:lnTo>
                  <a:lnTo>
                    <a:pt x="407" y="736"/>
                  </a:lnTo>
                  <a:lnTo>
                    <a:pt x="735" y="407"/>
                  </a:lnTo>
                  <a:lnTo>
                    <a:pt x="365" y="35"/>
                  </a:lnTo>
                  <a:lnTo>
                    <a:pt x="53" y="35"/>
                  </a:lnTo>
                  <a:close/>
                  <a:moveTo>
                    <a:pt x="53" y="0"/>
                  </a:moveTo>
                  <a:lnTo>
                    <a:pt x="371" y="0"/>
                  </a:lnTo>
                  <a:lnTo>
                    <a:pt x="376" y="1"/>
                  </a:lnTo>
                  <a:lnTo>
                    <a:pt x="380" y="3"/>
                  </a:lnTo>
                  <a:lnTo>
                    <a:pt x="384" y="5"/>
                  </a:lnTo>
                  <a:lnTo>
                    <a:pt x="773" y="395"/>
                  </a:lnTo>
                  <a:lnTo>
                    <a:pt x="775" y="398"/>
                  </a:lnTo>
                  <a:lnTo>
                    <a:pt x="778" y="403"/>
                  </a:lnTo>
                  <a:lnTo>
                    <a:pt x="778" y="407"/>
                  </a:lnTo>
                  <a:lnTo>
                    <a:pt x="778" y="413"/>
                  </a:lnTo>
                  <a:lnTo>
                    <a:pt x="775" y="416"/>
                  </a:lnTo>
                  <a:lnTo>
                    <a:pt x="773" y="420"/>
                  </a:lnTo>
                  <a:lnTo>
                    <a:pt x="420" y="774"/>
                  </a:lnTo>
                  <a:lnTo>
                    <a:pt x="416" y="776"/>
                  </a:lnTo>
                  <a:lnTo>
                    <a:pt x="412" y="778"/>
                  </a:lnTo>
                  <a:lnTo>
                    <a:pt x="407" y="779"/>
                  </a:lnTo>
                  <a:lnTo>
                    <a:pt x="403" y="778"/>
                  </a:lnTo>
                  <a:lnTo>
                    <a:pt x="397" y="776"/>
                  </a:lnTo>
                  <a:lnTo>
                    <a:pt x="395" y="774"/>
                  </a:lnTo>
                  <a:lnTo>
                    <a:pt x="5" y="385"/>
                  </a:lnTo>
                  <a:lnTo>
                    <a:pt x="2" y="381"/>
                  </a:lnTo>
                  <a:lnTo>
                    <a:pt x="1" y="377"/>
                  </a:lnTo>
                  <a:lnTo>
                    <a:pt x="0" y="372"/>
                  </a:lnTo>
                  <a:lnTo>
                    <a:pt x="0" y="54"/>
                  </a:lnTo>
                  <a:lnTo>
                    <a:pt x="2" y="37"/>
                  </a:lnTo>
                  <a:lnTo>
                    <a:pt x="10" y="22"/>
                  </a:lnTo>
                  <a:lnTo>
                    <a:pt x="22" y="11"/>
                  </a:lnTo>
                  <a:lnTo>
                    <a:pt x="36" y="3"/>
                  </a:lnTo>
                  <a:lnTo>
                    <a:pt x="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5" name="Freeform 6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37" y="3314867"/>
              <a:ext cx="444807" cy="445380"/>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1060669"/>
              <a:ext cx="7946233" cy="416179"/>
            </a:xfrm>
            <a:prstGeom prst="rect">
              <a:avLst/>
            </a:prstGeom>
            <a:noFill/>
          </p:spPr>
          <p:txBody>
            <a:bodyPr wrap="square" rtlCol="0">
              <a:spAutoFit/>
            </a:bodyPr>
            <a:lstStyle/>
            <a:p>
              <a:pPr algn="ctr"/>
              <a:r>
                <a:rPr lang="en-US" altLang="zh-CN" sz="1800" dirty="0">
                  <a:solidFill>
                    <a:schemeClr val="tx1">
                      <a:lumMod val="75000"/>
                      <a:lumOff val="25000"/>
                    </a:schemeClr>
                  </a:solidFill>
                  <a:latin typeface="Outfit" pitchFamily="2" charset="0"/>
                  <a:ea typeface="Lato Black" panose="020F0502020204030203" pitchFamily="34" charset="0"/>
                  <a:cs typeface="Lato Black" panose="020F0502020204030203" pitchFamily="34" charset="0"/>
                </a:rPr>
                <a:t>General</a:t>
              </a:r>
              <a:endParaRPr lang="zh-CN" altLang="en-US" sz="1800" dirty="0">
                <a:solidFill>
                  <a:schemeClr val="tx1">
                    <a:lumMod val="75000"/>
                    <a:lumOff val="25000"/>
                  </a:schemeClr>
                </a:solidFill>
                <a:latin typeface="Outfit" pitchFamily="2" charset="0"/>
                <a:cs typeface="Lato Black" panose="020F0502020204030203" pitchFamily="34" charset="0"/>
              </a:endParaRPr>
            </a:p>
          </p:txBody>
        </p:sp>
        <p:sp>
          <p:nvSpPr>
            <p:cNvPr id="69"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7952" y="4115201"/>
              <a:ext cx="364305" cy="445595"/>
            </a:xfrm>
            <a:custGeom>
              <a:avLst/>
              <a:gdLst>
                <a:gd name="T0" fmla="*/ 224 w 605"/>
                <a:gd name="T1" fmla="*/ 572 h 740"/>
                <a:gd name="T2" fmla="*/ 234 w 605"/>
                <a:gd name="T3" fmla="*/ 583 h 740"/>
                <a:gd name="T4" fmla="*/ 231 w 605"/>
                <a:gd name="T5" fmla="*/ 599 h 740"/>
                <a:gd name="T6" fmla="*/ 218 w 605"/>
                <a:gd name="T7" fmla="*/ 605 h 740"/>
                <a:gd name="T8" fmla="*/ 141 w 605"/>
                <a:gd name="T9" fmla="*/ 601 h 740"/>
                <a:gd name="T10" fmla="*/ 135 w 605"/>
                <a:gd name="T11" fmla="*/ 588 h 740"/>
                <a:gd name="T12" fmla="*/ 141 w 605"/>
                <a:gd name="T13" fmla="*/ 575 h 740"/>
                <a:gd name="T14" fmla="*/ 152 w 605"/>
                <a:gd name="T15" fmla="*/ 504 h 740"/>
                <a:gd name="T16" fmla="*/ 262 w 605"/>
                <a:gd name="T17" fmla="*/ 507 h 740"/>
                <a:gd name="T18" fmla="*/ 269 w 605"/>
                <a:gd name="T19" fmla="*/ 521 h 740"/>
                <a:gd name="T20" fmla="*/ 262 w 605"/>
                <a:gd name="T21" fmla="*/ 534 h 740"/>
                <a:gd name="T22" fmla="*/ 152 w 605"/>
                <a:gd name="T23" fmla="*/ 538 h 740"/>
                <a:gd name="T24" fmla="*/ 137 w 605"/>
                <a:gd name="T25" fmla="*/ 530 h 740"/>
                <a:gd name="T26" fmla="*/ 136 w 605"/>
                <a:gd name="T27" fmla="*/ 516 h 740"/>
                <a:gd name="T28" fmla="*/ 146 w 605"/>
                <a:gd name="T29" fmla="*/ 506 h 740"/>
                <a:gd name="T30" fmla="*/ 297 w 605"/>
                <a:gd name="T31" fmla="*/ 169 h 740"/>
                <a:gd name="T32" fmla="*/ 286 w 605"/>
                <a:gd name="T33" fmla="*/ 180 h 740"/>
                <a:gd name="T34" fmla="*/ 289 w 605"/>
                <a:gd name="T35" fmla="*/ 195 h 740"/>
                <a:gd name="T36" fmla="*/ 302 w 605"/>
                <a:gd name="T37" fmla="*/ 202 h 740"/>
                <a:gd name="T38" fmla="*/ 317 w 605"/>
                <a:gd name="T39" fmla="*/ 195 h 740"/>
                <a:gd name="T40" fmla="*/ 318 w 605"/>
                <a:gd name="T41" fmla="*/ 180 h 740"/>
                <a:gd name="T42" fmla="*/ 307 w 605"/>
                <a:gd name="T43" fmla="*/ 169 h 740"/>
                <a:gd name="T44" fmla="*/ 34 w 605"/>
                <a:gd name="T45" fmla="*/ 672 h 740"/>
                <a:gd name="T46" fmla="*/ 55 w 605"/>
                <a:gd name="T47" fmla="*/ 703 h 740"/>
                <a:gd name="T48" fmla="*/ 551 w 605"/>
                <a:gd name="T49" fmla="*/ 703 h 740"/>
                <a:gd name="T50" fmla="*/ 572 w 605"/>
                <a:gd name="T51" fmla="*/ 672 h 740"/>
                <a:gd name="T52" fmla="*/ 510 w 605"/>
                <a:gd name="T53" fmla="*/ 164 h 740"/>
                <a:gd name="T54" fmla="*/ 392 w 605"/>
                <a:gd name="T55" fmla="*/ 194 h 740"/>
                <a:gd name="T56" fmla="*/ 332 w 605"/>
                <a:gd name="T57" fmla="*/ 225 h 740"/>
                <a:gd name="T58" fmla="*/ 286 w 605"/>
                <a:gd name="T59" fmla="*/ 233 h 740"/>
                <a:gd name="T60" fmla="*/ 255 w 605"/>
                <a:gd name="T61" fmla="*/ 199 h 740"/>
                <a:gd name="T62" fmla="*/ 132 w 605"/>
                <a:gd name="T63" fmla="*/ 177 h 740"/>
                <a:gd name="T64" fmla="*/ 34 w 605"/>
                <a:gd name="T65" fmla="*/ 133 h 740"/>
                <a:gd name="T66" fmla="*/ 43 w 605"/>
                <a:gd name="T67" fmla="*/ 44 h 740"/>
                <a:gd name="T68" fmla="*/ 34 w 605"/>
                <a:gd name="T69" fmla="*/ 88 h 740"/>
                <a:gd name="T70" fmla="*/ 128 w 605"/>
                <a:gd name="T71" fmla="*/ 139 h 740"/>
                <a:gd name="T72" fmla="*/ 256 w 605"/>
                <a:gd name="T73" fmla="*/ 167 h 740"/>
                <a:gd name="T74" fmla="*/ 288 w 605"/>
                <a:gd name="T75" fmla="*/ 136 h 740"/>
                <a:gd name="T76" fmla="*/ 331 w 605"/>
                <a:gd name="T77" fmla="*/ 143 h 740"/>
                <a:gd name="T78" fmla="*/ 394 w 605"/>
                <a:gd name="T79" fmla="*/ 160 h 740"/>
                <a:gd name="T80" fmla="*/ 514 w 605"/>
                <a:gd name="T81" fmla="*/ 125 h 740"/>
                <a:gd name="T82" fmla="*/ 572 w 605"/>
                <a:gd name="T83" fmla="*/ 67 h 740"/>
                <a:gd name="T84" fmla="*/ 551 w 605"/>
                <a:gd name="T85" fmla="*/ 37 h 740"/>
                <a:gd name="T86" fmla="*/ 68 w 605"/>
                <a:gd name="T87" fmla="*/ 0 h 740"/>
                <a:gd name="T88" fmla="*/ 577 w 605"/>
                <a:gd name="T89" fmla="*/ 13 h 740"/>
                <a:gd name="T90" fmla="*/ 605 w 605"/>
                <a:gd name="T91" fmla="*/ 67 h 740"/>
                <a:gd name="T92" fmla="*/ 591 w 605"/>
                <a:gd name="T93" fmla="*/ 712 h 740"/>
                <a:gd name="T94" fmla="*/ 538 w 605"/>
                <a:gd name="T95" fmla="*/ 740 h 740"/>
                <a:gd name="T96" fmla="*/ 27 w 605"/>
                <a:gd name="T97" fmla="*/ 727 h 740"/>
                <a:gd name="T98" fmla="*/ 0 w 605"/>
                <a:gd name="T99" fmla="*/ 672 h 740"/>
                <a:gd name="T100" fmla="*/ 13 w 605"/>
                <a:gd name="T101" fmla="*/ 28 h 740"/>
                <a:gd name="T102" fmla="*/ 68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52" y="571"/>
                  </a:moveTo>
                  <a:lnTo>
                    <a:pt x="218" y="571"/>
                  </a:lnTo>
                  <a:lnTo>
                    <a:pt x="224" y="572"/>
                  </a:lnTo>
                  <a:lnTo>
                    <a:pt x="229" y="575"/>
                  </a:lnTo>
                  <a:lnTo>
                    <a:pt x="231" y="578"/>
                  </a:lnTo>
                  <a:lnTo>
                    <a:pt x="234" y="583"/>
                  </a:lnTo>
                  <a:lnTo>
                    <a:pt x="235" y="588"/>
                  </a:lnTo>
                  <a:lnTo>
                    <a:pt x="234" y="593"/>
                  </a:lnTo>
                  <a:lnTo>
                    <a:pt x="231" y="599"/>
                  </a:lnTo>
                  <a:lnTo>
                    <a:pt x="229" y="601"/>
                  </a:lnTo>
                  <a:lnTo>
                    <a:pt x="224" y="604"/>
                  </a:lnTo>
                  <a:lnTo>
                    <a:pt x="218" y="605"/>
                  </a:lnTo>
                  <a:lnTo>
                    <a:pt x="152" y="605"/>
                  </a:lnTo>
                  <a:lnTo>
                    <a:pt x="146" y="604"/>
                  </a:lnTo>
                  <a:lnTo>
                    <a:pt x="141" y="601"/>
                  </a:lnTo>
                  <a:lnTo>
                    <a:pt x="137" y="599"/>
                  </a:lnTo>
                  <a:lnTo>
                    <a:pt x="136" y="593"/>
                  </a:lnTo>
                  <a:lnTo>
                    <a:pt x="135" y="588"/>
                  </a:lnTo>
                  <a:lnTo>
                    <a:pt x="136" y="583"/>
                  </a:lnTo>
                  <a:lnTo>
                    <a:pt x="137" y="578"/>
                  </a:lnTo>
                  <a:lnTo>
                    <a:pt x="141" y="575"/>
                  </a:lnTo>
                  <a:lnTo>
                    <a:pt x="146" y="572"/>
                  </a:lnTo>
                  <a:lnTo>
                    <a:pt x="152" y="571"/>
                  </a:lnTo>
                  <a:close/>
                  <a:moveTo>
                    <a:pt x="152" y="504"/>
                  </a:moveTo>
                  <a:lnTo>
                    <a:pt x="252" y="504"/>
                  </a:lnTo>
                  <a:lnTo>
                    <a:pt x="258" y="506"/>
                  </a:lnTo>
                  <a:lnTo>
                    <a:pt x="262" y="507"/>
                  </a:lnTo>
                  <a:lnTo>
                    <a:pt x="265" y="511"/>
                  </a:lnTo>
                  <a:lnTo>
                    <a:pt x="268" y="516"/>
                  </a:lnTo>
                  <a:lnTo>
                    <a:pt x="269" y="521"/>
                  </a:lnTo>
                  <a:lnTo>
                    <a:pt x="268" y="527"/>
                  </a:lnTo>
                  <a:lnTo>
                    <a:pt x="265" y="530"/>
                  </a:lnTo>
                  <a:lnTo>
                    <a:pt x="262" y="534"/>
                  </a:lnTo>
                  <a:lnTo>
                    <a:pt x="258" y="537"/>
                  </a:lnTo>
                  <a:lnTo>
                    <a:pt x="252" y="538"/>
                  </a:lnTo>
                  <a:lnTo>
                    <a:pt x="152" y="538"/>
                  </a:lnTo>
                  <a:lnTo>
                    <a:pt x="146" y="537"/>
                  </a:lnTo>
                  <a:lnTo>
                    <a:pt x="141" y="534"/>
                  </a:lnTo>
                  <a:lnTo>
                    <a:pt x="137" y="530"/>
                  </a:lnTo>
                  <a:lnTo>
                    <a:pt x="136" y="527"/>
                  </a:lnTo>
                  <a:lnTo>
                    <a:pt x="135" y="521"/>
                  </a:lnTo>
                  <a:lnTo>
                    <a:pt x="136" y="516"/>
                  </a:lnTo>
                  <a:lnTo>
                    <a:pt x="137" y="511"/>
                  </a:lnTo>
                  <a:lnTo>
                    <a:pt x="141" y="507"/>
                  </a:lnTo>
                  <a:lnTo>
                    <a:pt x="146" y="506"/>
                  </a:lnTo>
                  <a:lnTo>
                    <a:pt x="152" y="504"/>
                  </a:lnTo>
                  <a:close/>
                  <a:moveTo>
                    <a:pt x="302" y="168"/>
                  </a:moveTo>
                  <a:lnTo>
                    <a:pt x="297" y="169"/>
                  </a:lnTo>
                  <a:lnTo>
                    <a:pt x="293" y="172"/>
                  </a:lnTo>
                  <a:lnTo>
                    <a:pt x="289" y="176"/>
                  </a:lnTo>
                  <a:lnTo>
                    <a:pt x="286" y="180"/>
                  </a:lnTo>
                  <a:lnTo>
                    <a:pt x="285" y="185"/>
                  </a:lnTo>
                  <a:lnTo>
                    <a:pt x="286" y="190"/>
                  </a:lnTo>
                  <a:lnTo>
                    <a:pt x="289" y="195"/>
                  </a:lnTo>
                  <a:lnTo>
                    <a:pt x="293" y="198"/>
                  </a:lnTo>
                  <a:lnTo>
                    <a:pt x="297" y="201"/>
                  </a:lnTo>
                  <a:lnTo>
                    <a:pt x="302" y="202"/>
                  </a:lnTo>
                  <a:lnTo>
                    <a:pt x="307" y="201"/>
                  </a:lnTo>
                  <a:lnTo>
                    <a:pt x="313" y="198"/>
                  </a:lnTo>
                  <a:lnTo>
                    <a:pt x="317" y="195"/>
                  </a:lnTo>
                  <a:lnTo>
                    <a:pt x="318" y="190"/>
                  </a:lnTo>
                  <a:lnTo>
                    <a:pt x="319" y="185"/>
                  </a:lnTo>
                  <a:lnTo>
                    <a:pt x="318" y="180"/>
                  </a:lnTo>
                  <a:lnTo>
                    <a:pt x="317" y="176"/>
                  </a:lnTo>
                  <a:lnTo>
                    <a:pt x="313" y="172"/>
                  </a:lnTo>
                  <a:lnTo>
                    <a:pt x="307" y="169"/>
                  </a:lnTo>
                  <a:lnTo>
                    <a:pt x="302" y="168"/>
                  </a:lnTo>
                  <a:close/>
                  <a:moveTo>
                    <a:pt x="34" y="133"/>
                  </a:moveTo>
                  <a:lnTo>
                    <a:pt x="34" y="672"/>
                  </a:lnTo>
                  <a:lnTo>
                    <a:pt x="36" y="685"/>
                  </a:lnTo>
                  <a:lnTo>
                    <a:pt x="43" y="695"/>
                  </a:lnTo>
                  <a:lnTo>
                    <a:pt x="55" y="703"/>
                  </a:lnTo>
                  <a:lnTo>
                    <a:pt x="68" y="706"/>
                  </a:lnTo>
                  <a:lnTo>
                    <a:pt x="538" y="706"/>
                  </a:lnTo>
                  <a:lnTo>
                    <a:pt x="551" y="703"/>
                  </a:lnTo>
                  <a:lnTo>
                    <a:pt x="561" y="695"/>
                  </a:lnTo>
                  <a:lnTo>
                    <a:pt x="569" y="685"/>
                  </a:lnTo>
                  <a:lnTo>
                    <a:pt x="572" y="672"/>
                  </a:lnTo>
                  <a:lnTo>
                    <a:pt x="572" y="133"/>
                  </a:lnTo>
                  <a:lnTo>
                    <a:pt x="543" y="150"/>
                  </a:lnTo>
                  <a:lnTo>
                    <a:pt x="510" y="164"/>
                  </a:lnTo>
                  <a:lnTo>
                    <a:pt x="474" y="177"/>
                  </a:lnTo>
                  <a:lnTo>
                    <a:pt x="433" y="186"/>
                  </a:lnTo>
                  <a:lnTo>
                    <a:pt x="392" y="194"/>
                  </a:lnTo>
                  <a:lnTo>
                    <a:pt x="351" y="199"/>
                  </a:lnTo>
                  <a:lnTo>
                    <a:pt x="344" y="214"/>
                  </a:lnTo>
                  <a:lnTo>
                    <a:pt x="332" y="225"/>
                  </a:lnTo>
                  <a:lnTo>
                    <a:pt x="319" y="233"/>
                  </a:lnTo>
                  <a:lnTo>
                    <a:pt x="302" y="236"/>
                  </a:lnTo>
                  <a:lnTo>
                    <a:pt x="286" y="233"/>
                  </a:lnTo>
                  <a:lnTo>
                    <a:pt x="272" y="225"/>
                  </a:lnTo>
                  <a:lnTo>
                    <a:pt x="262" y="214"/>
                  </a:lnTo>
                  <a:lnTo>
                    <a:pt x="255" y="199"/>
                  </a:lnTo>
                  <a:lnTo>
                    <a:pt x="213" y="194"/>
                  </a:lnTo>
                  <a:lnTo>
                    <a:pt x="171" y="186"/>
                  </a:lnTo>
                  <a:lnTo>
                    <a:pt x="132" y="177"/>
                  </a:lnTo>
                  <a:lnTo>
                    <a:pt x="95" y="164"/>
                  </a:lnTo>
                  <a:lnTo>
                    <a:pt x="61" y="150"/>
                  </a:lnTo>
                  <a:lnTo>
                    <a:pt x="34" y="133"/>
                  </a:lnTo>
                  <a:close/>
                  <a:moveTo>
                    <a:pt x="68" y="34"/>
                  </a:moveTo>
                  <a:lnTo>
                    <a:pt x="55" y="37"/>
                  </a:lnTo>
                  <a:lnTo>
                    <a:pt x="43" y="44"/>
                  </a:lnTo>
                  <a:lnTo>
                    <a:pt x="36" y="54"/>
                  </a:lnTo>
                  <a:lnTo>
                    <a:pt x="34" y="67"/>
                  </a:lnTo>
                  <a:lnTo>
                    <a:pt x="34" y="88"/>
                  </a:lnTo>
                  <a:lnTo>
                    <a:pt x="59" y="108"/>
                  </a:lnTo>
                  <a:lnTo>
                    <a:pt x="91" y="125"/>
                  </a:lnTo>
                  <a:lnTo>
                    <a:pt x="128" y="139"/>
                  </a:lnTo>
                  <a:lnTo>
                    <a:pt x="169" y="151"/>
                  </a:lnTo>
                  <a:lnTo>
                    <a:pt x="212" y="160"/>
                  </a:lnTo>
                  <a:lnTo>
                    <a:pt x="256" y="167"/>
                  </a:lnTo>
                  <a:lnTo>
                    <a:pt x="263" y="153"/>
                  </a:lnTo>
                  <a:lnTo>
                    <a:pt x="275" y="143"/>
                  </a:lnTo>
                  <a:lnTo>
                    <a:pt x="288" y="136"/>
                  </a:lnTo>
                  <a:lnTo>
                    <a:pt x="302" y="135"/>
                  </a:lnTo>
                  <a:lnTo>
                    <a:pt x="318" y="136"/>
                  </a:lnTo>
                  <a:lnTo>
                    <a:pt x="331" y="143"/>
                  </a:lnTo>
                  <a:lnTo>
                    <a:pt x="341" y="153"/>
                  </a:lnTo>
                  <a:lnTo>
                    <a:pt x="349" y="167"/>
                  </a:lnTo>
                  <a:lnTo>
                    <a:pt x="394" y="160"/>
                  </a:lnTo>
                  <a:lnTo>
                    <a:pt x="437" y="151"/>
                  </a:lnTo>
                  <a:lnTo>
                    <a:pt x="478" y="139"/>
                  </a:lnTo>
                  <a:lnTo>
                    <a:pt x="514" y="125"/>
                  </a:lnTo>
                  <a:lnTo>
                    <a:pt x="546" y="108"/>
                  </a:lnTo>
                  <a:lnTo>
                    <a:pt x="572" y="88"/>
                  </a:lnTo>
                  <a:lnTo>
                    <a:pt x="572" y="67"/>
                  </a:lnTo>
                  <a:lnTo>
                    <a:pt x="569" y="54"/>
                  </a:lnTo>
                  <a:lnTo>
                    <a:pt x="561" y="44"/>
                  </a:lnTo>
                  <a:lnTo>
                    <a:pt x="551" y="37"/>
                  </a:lnTo>
                  <a:lnTo>
                    <a:pt x="538" y="34"/>
                  </a:lnTo>
                  <a:lnTo>
                    <a:pt x="68" y="34"/>
                  </a:lnTo>
                  <a:close/>
                  <a:moveTo>
                    <a:pt x="68" y="0"/>
                  </a:moveTo>
                  <a:lnTo>
                    <a:pt x="538" y="0"/>
                  </a:lnTo>
                  <a:lnTo>
                    <a:pt x="559" y="4"/>
                  </a:lnTo>
                  <a:lnTo>
                    <a:pt x="577" y="13"/>
                  </a:lnTo>
                  <a:lnTo>
                    <a:pt x="591" y="28"/>
                  </a:lnTo>
                  <a:lnTo>
                    <a:pt x="602" y="46"/>
                  </a:lnTo>
                  <a:lnTo>
                    <a:pt x="605" y="67"/>
                  </a:lnTo>
                  <a:lnTo>
                    <a:pt x="605" y="672"/>
                  </a:lnTo>
                  <a:lnTo>
                    <a:pt x="602" y="693"/>
                  </a:lnTo>
                  <a:lnTo>
                    <a:pt x="591" y="712"/>
                  </a:lnTo>
                  <a:lnTo>
                    <a:pt x="577" y="727"/>
                  </a:lnTo>
                  <a:lnTo>
                    <a:pt x="559" y="736"/>
                  </a:lnTo>
                  <a:lnTo>
                    <a:pt x="538" y="740"/>
                  </a:lnTo>
                  <a:lnTo>
                    <a:pt x="68" y="740"/>
                  </a:lnTo>
                  <a:lnTo>
                    <a:pt x="46" y="736"/>
                  </a:lnTo>
                  <a:lnTo>
                    <a:pt x="27" y="727"/>
                  </a:lnTo>
                  <a:lnTo>
                    <a:pt x="13" y="712"/>
                  </a:lnTo>
                  <a:lnTo>
                    <a:pt x="4" y="693"/>
                  </a:lnTo>
                  <a:lnTo>
                    <a:pt x="0" y="672"/>
                  </a:lnTo>
                  <a:lnTo>
                    <a:pt x="0" y="67"/>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0"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6465" y="4115201"/>
              <a:ext cx="364305" cy="445595"/>
            </a:xfrm>
            <a:custGeom>
              <a:avLst/>
              <a:gdLst>
                <a:gd name="T0" fmla="*/ 161 w 605"/>
                <a:gd name="T1" fmla="*/ 608 h 740"/>
                <a:gd name="T2" fmla="*/ 167 w 605"/>
                <a:gd name="T3" fmla="*/ 627 h 740"/>
                <a:gd name="T4" fmla="*/ 152 w 605"/>
                <a:gd name="T5" fmla="*/ 639 h 740"/>
                <a:gd name="T6" fmla="*/ 105 w 605"/>
                <a:gd name="T7" fmla="*/ 631 h 740"/>
                <a:gd name="T8" fmla="*/ 105 w 605"/>
                <a:gd name="T9" fmla="*/ 612 h 740"/>
                <a:gd name="T10" fmla="*/ 118 w 605"/>
                <a:gd name="T11" fmla="*/ 538 h 740"/>
                <a:gd name="T12" fmla="*/ 199 w 605"/>
                <a:gd name="T13" fmla="*/ 545 h 740"/>
                <a:gd name="T14" fmla="*/ 199 w 605"/>
                <a:gd name="T15" fmla="*/ 565 h 740"/>
                <a:gd name="T16" fmla="*/ 118 w 605"/>
                <a:gd name="T17" fmla="*/ 571 h 740"/>
                <a:gd name="T18" fmla="*/ 102 w 605"/>
                <a:gd name="T19" fmla="*/ 559 h 740"/>
                <a:gd name="T20" fmla="*/ 107 w 605"/>
                <a:gd name="T21" fmla="*/ 541 h 740"/>
                <a:gd name="T22" fmla="*/ 230 w 605"/>
                <a:gd name="T23" fmla="*/ 270 h 740"/>
                <a:gd name="T24" fmla="*/ 219 w 605"/>
                <a:gd name="T25" fmla="*/ 286 h 740"/>
                <a:gd name="T26" fmla="*/ 230 w 605"/>
                <a:gd name="T27" fmla="*/ 301 h 740"/>
                <a:gd name="T28" fmla="*/ 249 w 605"/>
                <a:gd name="T29" fmla="*/ 296 h 740"/>
                <a:gd name="T30" fmla="*/ 249 w 605"/>
                <a:gd name="T31" fmla="*/ 275 h 740"/>
                <a:gd name="T32" fmla="*/ 34 w 605"/>
                <a:gd name="T33" fmla="*/ 250 h 740"/>
                <a:gd name="T34" fmla="*/ 55 w 605"/>
                <a:gd name="T35" fmla="*/ 703 h 740"/>
                <a:gd name="T36" fmla="*/ 427 w 605"/>
                <a:gd name="T37" fmla="*/ 695 h 740"/>
                <a:gd name="T38" fmla="*/ 412 w 605"/>
                <a:gd name="T39" fmla="*/ 267 h 740"/>
                <a:gd name="T40" fmla="*/ 283 w 605"/>
                <a:gd name="T41" fmla="*/ 301 h 740"/>
                <a:gd name="T42" fmla="*/ 236 w 605"/>
                <a:gd name="T43" fmla="*/ 337 h 740"/>
                <a:gd name="T44" fmla="*/ 187 w 605"/>
                <a:gd name="T45" fmla="*/ 301 h 740"/>
                <a:gd name="T46" fmla="*/ 59 w 605"/>
                <a:gd name="T47" fmla="*/ 267 h 740"/>
                <a:gd name="T48" fmla="*/ 43 w 605"/>
                <a:gd name="T49" fmla="*/ 178 h 740"/>
                <a:gd name="T50" fmla="*/ 55 w 605"/>
                <a:gd name="T51" fmla="*/ 227 h 740"/>
                <a:gd name="T52" fmla="*/ 188 w 605"/>
                <a:gd name="T53" fmla="*/ 267 h 740"/>
                <a:gd name="T54" fmla="*/ 236 w 605"/>
                <a:gd name="T55" fmla="*/ 236 h 740"/>
                <a:gd name="T56" fmla="*/ 283 w 605"/>
                <a:gd name="T57" fmla="*/ 267 h 740"/>
                <a:gd name="T58" fmla="*/ 415 w 605"/>
                <a:gd name="T59" fmla="*/ 227 h 740"/>
                <a:gd name="T60" fmla="*/ 427 w 605"/>
                <a:gd name="T61" fmla="*/ 178 h 740"/>
                <a:gd name="T62" fmla="*/ 68 w 605"/>
                <a:gd name="T63" fmla="*/ 135 h 740"/>
                <a:gd name="T64" fmla="*/ 458 w 605"/>
                <a:gd name="T65" fmla="*/ 163 h 740"/>
                <a:gd name="T66" fmla="*/ 467 w 605"/>
                <a:gd name="T67" fmla="*/ 693 h 740"/>
                <a:gd name="T68" fmla="*/ 403 w 605"/>
                <a:gd name="T69" fmla="*/ 740 h 740"/>
                <a:gd name="T70" fmla="*/ 13 w 605"/>
                <a:gd name="T71" fmla="*/ 712 h 740"/>
                <a:gd name="T72" fmla="*/ 4 w 605"/>
                <a:gd name="T73" fmla="*/ 181 h 740"/>
                <a:gd name="T74" fmla="*/ 68 w 605"/>
                <a:gd name="T75" fmla="*/ 135 h 740"/>
                <a:gd name="T76" fmla="*/ 577 w 605"/>
                <a:gd name="T77" fmla="*/ 13 h 740"/>
                <a:gd name="T78" fmla="*/ 605 w 605"/>
                <a:gd name="T79" fmla="*/ 538 h 740"/>
                <a:gd name="T80" fmla="*/ 559 w 605"/>
                <a:gd name="T81" fmla="*/ 601 h 740"/>
                <a:gd name="T82" fmla="*/ 510 w 605"/>
                <a:gd name="T83" fmla="*/ 601 h 740"/>
                <a:gd name="T84" fmla="*/ 505 w 605"/>
                <a:gd name="T85" fmla="*/ 583 h 740"/>
                <a:gd name="T86" fmla="*/ 521 w 605"/>
                <a:gd name="T87" fmla="*/ 571 h 740"/>
                <a:gd name="T88" fmla="*/ 569 w 605"/>
                <a:gd name="T89" fmla="*/ 551 h 740"/>
                <a:gd name="T90" fmla="*/ 562 w 605"/>
                <a:gd name="T91" fmla="*/ 44 h 740"/>
                <a:gd name="T92" fmla="*/ 188 w 605"/>
                <a:gd name="T93" fmla="*/ 37 h 740"/>
                <a:gd name="T94" fmla="*/ 169 w 605"/>
                <a:gd name="T95" fmla="*/ 84 h 740"/>
                <a:gd name="T96" fmla="*/ 157 w 605"/>
                <a:gd name="T97" fmla="*/ 100 h 740"/>
                <a:gd name="T98" fmla="*/ 137 w 605"/>
                <a:gd name="T99" fmla="*/ 95 h 740"/>
                <a:gd name="T100" fmla="*/ 139 w 605"/>
                <a:gd name="T101" fmla="*/ 46 h 740"/>
                <a:gd name="T102" fmla="*/ 202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18" y="605"/>
                  </a:moveTo>
                  <a:lnTo>
                    <a:pt x="152" y="605"/>
                  </a:lnTo>
                  <a:lnTo>
                    <a:pt x="157" y="606"/>
                  </a:lnTo>
                  <a:lnTo>
                    <a:pt x="161" y="608"/>
                  </a:lnTo>
                  <a:lnTo>
                    <a:pt x="165" y="612"/>
                  </a:lnTo>
                  <a:lnTo>
                    <a:pt x="167" y="617"/>
                  </a:lnTo>
                  <a:lnTo>
                    <a:pt x="169" y="622"/>
                  </a:lnTo>
                  <a:lnTo>
                    <a:pt x="167" y="627"/>
                  </a:lnTo>
                  <a:lnTo>
                    <a:pt x="165" y="631"/>
                  </a:lnTo>
                  <a:lnTo>
                    <a:pt x="161" y="635"/>
                  </a:lnTo>
                  <a:lnTo>
                    <a:pt x="157" y="638"/>
                  </a:lnTo>
                  <a:lnTo>
                    <a:pt x="152" y="639"/>
                  </a:lnTo>
                  <a:lnTo>
                    <a:pt x="118" y="639"/>
                  </a:lnTo>
                  <a:lnTo>
                    <a:pt x="113" y="638"/>
                  </a:lnTo>
                  <a:lnTo>
                    <a:pt x="107" y="635"/>
                  </a:lnTo>
                  <a:lnTo>
                    <a:pt x="105" y="631"/>
                  </a:lnTo>
                  <a:lnTo>
                    <a:pt x="102" y="627"/>
                  </a:lnTo>
                  <a:lnTo>
                    <a:pt x="101" y="622"/>
                  </a:lnTo>
                  <a:lnTo>
                    <a:pt x="102" y="617"/>
                  </a:lnTo>
                  <a:lnTo>
                    <a:pt x="105" y="612"/>
                  </a:lnTo>
                  <a:lnTo>
                    <a:pt x="107" y="608"/>
                  </a:lnTo>
                  <a:lnTo>
                    <a:pt x="113" y="606"/>
                  </a:lnTo>
                  <a:lnTo>
                    <a:pt x="118" y="605"/>
                  </a:lnTo>
                  <a:close/>
                  <a:moveTo>
                    <a:pt x="118" y="538"/>
                  </a:moveTo>
                  <a:lnTo>
                    <a:pt x="185" y="538"/>
                  </a:lnTo>
                  <a:lnTo>
                    <a:pt x="190" y="538"/>
                  </a:lnTo>
                  <a:lnTo>
                    <a:pt x="195" y="541"/>
                  </a:lnTo>
                  <a:lnTo>
                    <a:pt x="199" y="545"/>
                  </a:lnTo>
                  <a:lnTo>
                    <a:pt x="202" y="549"/>
                  </a:lnTo>
                  <a:lnTo>
                    <a:pt x="202" y="554"/>
                  </a:lnTo>
                  <a:lnTo>
                    <a:pt x="202" y="559"/>
                  </a:lnTo>
                  <a:lnTo>
                    <a:pt x="199" y="565"/>
                  </a:lnTo>
                  <a:lnTo>
                    <a:pt x="195" y="568"/>
                  </a:lnTo>
                  <a:lnTo>
                    <a:pt x="190" y="571"/>
                  </a:lnTo>
                  <a:lnTo>
                    <a:pt x="185" y="571"/>
                  </a:lnTo>
                  <a:lnTo>
                    <a:pt x="118" y="571"/>
                  </a:lnTo>
                  <a:lnTo>
                    <a:pt x="113" y="571"/>
                  </a:lnTo>
                  <a:lnTo>
                    <a:pt x="107" y="568"/>
                  </a:lnTo>
                  <a:lnTo>
                    <a:pt x="105" y="565"/>
                  </a:lnTo>
                  <a:lnTo>
                    <a:pt x="102" y="559"/>
                  </a:lnTo>
                  <a:lnTo>
                    <a:pt x="101" y="554"/>
                  </a:lnTo>
                  <a:lnTo>
                    <a:pt x="102" y="549"/>
                  </a:lnTo>
                  <a:lnTo>
                    <a:pt x="105" y="545"/>
                  </a:lnTo>
                  <a:lnTo>
                    <a:pt x="107" y="541"/>
                  </a:lnTo>
                  <a:lnTo>
                    <a:pt x="113" y="538"/>
                  </a:lnTo>
                  <a:lnTo>
                    <a:pt x="118" y="538"/>
                  </a:lnTo>
                  <a:close/>
                  <a:moveTo>
                    <a:pt x="236" y="269"/>
                  </a:moveTo>
                  <a:lnTo>
                    <a:pt x="230" y="270"/>
                  </a:lnTo>
                  <a:lnTo>
                    <a:pt x="225" y="273"/>
                  </a:lnTo>
                  <a:lnTo>
                    <a:pt x="222" y="275"/>
                  </a:lnTo>
                  <a:lnTo>
                    <a:pt x="220" y="280"/>
                  </a:lnTo>
                  <a:lnTo>
                    <a:pt x="219" y="286"/>
                  </a:lnTo>
                  <a:lnTo>
                    <a:pt x="220" y="291"/>
                  </a:lnTo>
                  <a:lnTo>
                    <a:pt x="222" y="296"/>
                  </a:lnTo>
                  <a:lnTo>
                    <a:pt x="225" y="299"/>
                  </a:lnTo>
                  <a:lnTo>
                    <a:pt x="230" y="301"/>
                  </a:lnTo>
                  <a:lnTo>
                    <a:pt x="236" y="303"/>
                  </a:lnTo>
                  <a:lnTo>
                    <a:pt x="241" y="301"/>
                  </a:lnTo>
                  <a:lnTo>
                    <a:pt x="245" y="299"/>
                  </a:lnTo>
                  <a:lnTo>
                    <a:pt x="249" y="296"/>
                  </a:lnTo>
                  <a:lnTo>
                    <a:pt x="251" y="291"/>
                  </a:lnTo>
                  <a:lnTo>
                    <a:pt x="253" y="286"/>
                  </a:lnTo>
                  <a:lnTo>
                    <a:pt x="251" y="280"/>
                  </a:lnTo>
                  <a:lnTo>
                    <a:pt x="249" y="275"/>
                  </a:lnTo>
                  <a:lnTo>
                    <a:pt x="245" y="273"/>
                  </a:lnTo>
                  <a:lnTo>
                    <a:pt x="241" y="270"/>
                  </a:lnTo>
                  <a:lnTo>
                    <a:pt x="236" y="269"/>
                  </a:lnTo>
                  <a:close/>
                  <a:moveTo>
                    <a:pt x="34" y="250"/>
                  </a:moveTo>
                  <a:lnTo>
                    <a:pt x="34" y="672"/>
                  </a:lnTo>
                  <a:lnTo>
                    <a:pt x="37" y="685"/>
                  </a:lnTo>
                  <a:lnTo>
                    <a:pt x="43" y="695"/>
                  </a:lnTo>
                  <a:lnTo>
                    <a:pt x="55" y="703"/>
                  </a:lnTo>
                  <a:lnTo>
                    <a:pt x="68" y="706"/>
                  </a:lnTo>
                  <a:lnTo>
                    <a:pt x="403" y="706"/>
                  </a:lnTo>
                  <a:lnTo>
                    <a:pt x="416" y="703"/>
                  </a:lnTo>
                  <a:lnTo>
                    <a:pt x="427" y="695"/>
                  </a:lnTo>
                  <a:lnTo>
                    <a:pt x="435" y="685"/>
                  </a:lnTo>
                  <a:lnTo>
                    <a:pt x="437" y="672"/>
                  </a:lnTo>
                  <a:lnTo>
                    <a:pt x="437" y="250"/>
                  </a:lnTo>
                  <a:lnTo>
                    <a:pt x="412" y="267"/>
                  </a:lnTo>
                  <a:lnTo>
                    <a:pt x="385" y="280"/>
                  </a:lnTo>
                  <a:lnTo>
                    <a:pt x="355" y="291"/>
                  </a:lnTo>
                  <a:lnTo>
                    <a:pt x="321" y="297"/>
                  </a:lnTo>
                  <a:lnTo>
                    <a:pt x="283" y="301"/>
                  </a:lnTo>
                  <a:lnTo>
                    <a:pt x="276" y="314"/>
                  </a:lnTo>
                  <a:lnTo>
                    <a:pt x="266" y="326"/>
                  </a:lnTo>
                  <a:lnTo>
                    <a:pt x="251" y="334"/>
                  </a:lnTo>
                  <a:lnTo>
                    <a:pt x="236" y="337"/>
                  </a:lnTo>
                  <a:lnTo>
                    <a:pt x="220" y="334"/>
                  </a:lnTo>
                  <a:lnTo>
                    <a:pt x="205" y="326"/>
                  </a:lnTo>
                  <a:lnTo>
                    <a:pt x="195" y="314"/>
                  </a:lnTo>
                  <a:lnTo>
                    <a:pt x="187" y="301"/>
                  </a:lnTo>
                  <a:lnTo>
                    <a:pt x="150" y="297"/>
                  </a:lnTo>
                  <a:lnTo>
                    <a:pt x="116" y="291"/>
                  </a:lnTo>
                  <a:lnTo>
                    <a:pt x="86" y="280"/>
                  </a:lnTo>
                  <a:lnTo>
                    <a:pt x="59" y="267"/>
                  </a:lnTo>
                  <a:lnTo>
                    <a:pt x="34" y="250"/>
                  </a:lnTo>
                  <a:close/>
                  <a:moveTo>
                    <a:pt x="68" y="168"/>
                  </a:moveTo>
                  <a:lnTo>
                    <a:pt x="55" y="170"/>
                  </a:lnTo>
                  <a:lnTo>
                    <a:pt x="43" y="178"/>
                  </a:lnTo>
                  <a:lnTo>
                    <a:pt x="37" y="189"/>
                  </a:lnTo>
                  <a:lnTo>
                    <a:pt x="34" y="202"/>
                  </a:lnTo>
                  <a:lnTo>
                    <a:pt x="34" y="208"/>
                  </a:lnTo>
                  <a:lnTo>
                    <a:pt x="55" y="227"/>
                  </a:lnTo>
                  <a:lnTo>
                    <a:pt x="81" y="242"/>
                  </a:lnTo>
                  <a:lnTo>
                    <a:pt x="113" y="254"/>
                  </a:lnTo>
                  <a:lnTo>
                    <a:pt x="148" y="262"/>
                  </a:lnTo>
                  <a:lnTo>
                    <a:pt x="188" y="267"/>
                  </a:lnTo>
                  <a:lnTo>
                    <a:pt x="196" y="254"/>
                  </a:lnTo>
                  <a:lnTo>
                    <a:pt x="207" y="244"/>
                  </a:lnTo>
                  <a:lnTo>
                    <a:pt x="220" y="237"/>
                  </a:lnTo>
                  <a:lnTo>
                    <a:pt x="236" y="236"/>
                  </a:lnTo>
                  <a:lnTo>
                    <a:pt x="251" y="237"/>
                  </a:lnTo>
                  <a:lnTo>
                    <a:pt x="264" y="244"/>
                  </a:lnTo>
                  <a:lnTo>
                    <a:pt x="275" y="254"/>
                  </a:lnTo>
                  <a:lnTo>
                    <a:pt x="283" y="267"/>
                  </a:lnTo>
                  <a:lnTo>
                    <a:pt x="323" y="262"/>
                  </a:lnTo>
                  <a:lnTo>
                    <a:pt x="359" y="254"/>
                  </a:lnTo>
                  <a:lnTo>
                    <a:pt x="390" y="242"/>
                  </a:lnTo>
                  <a:lnTo>
                    <a:pt x="415" y="227"/>
                  </a:lnTo>
                  <a:lnTo>
                    <a:pt x="437" y="208"/>
                  </a:lnTo>
                  <a:lnTo>
                    <a:pt x="437" y="202"/>
                  </a:lnTo>
                  <a:lnTo>
                    <a:pt x="435" y="189"/>
                  </a:lnTo>
                  <a:lnTo>
                    <a:pt x="427" y="178"/>
                  </a:lnTo>
                  <a:lnTo>
                    <a:pt x="416" y="170"/>
                  </a:lnTo>
                  <a:lnTo>
                    <a:pt x="403" y="168"/>
                  </a:lnTo>
                  <a:lnTo>
                    <a:pt x="68" y="168"/>
                  </a:lnTo>
                  <a:close/>
                  <a:moveTo>
                    <a:pt x="68" y="135"/>
                  </a:moveTo>
                  <a:lnTo>
                    <a:pt x="403" y="135"/>
                  </a:lnTo>
                  <a:lnTo>
                    <a:pt x="424" y="138"/>
                  </a:lnTo>
                  <a:lnTo>
                    <a:pt x="444" y="147"/>
                  </a:lnTo>
                  <a:lnTo>
                    <a:pt x="458" y="163"/>
                  </a:lnTo>
                  <a:lnTo>
                    <a:pt x="467" y="181"/>
                  </a:lnTo>
                  <a:lnTo>
                    <a:pt x="471" y="202"/>
                  </a:lnTo>
                  <a:lnTo>
                    <a:pt x="471" y="672"/>
                  </a:lnTo>
                  <a:lnTo>
                    <a:pt x="467" y="693"/>
                  </a:lnTo>
                  <a:lnTo>
                    <a:pt x="458" y="712"/>
                  </a:lnTo>
                  <a:lnTo>
                    <a:pt x="444" y="727"/>
                  </a:lnTo>
                  <a:lnTo>
                    <a:pt x="424" y="736"/>
                  </a:lnTo>
                  <a:lnTo>
                    <a:pt x="403" y="740"/>
                  </a:lnTo>
                  <a:lnTo>
                    <a:pt x="68" y="740"/>
                  </a:lnTo>
                  <a:lnTo>
                    <a:pt x="46" y="736"/>
                  </a:lnTo>
                  <a:lnTo>
                    <a:pt x="27" y="727"/>
                  </a:lnTo>
                  <a:lnTo>
                    <a:pt x="13" y="712"/>
                  </a:lnTo>
                  <a:lnTo>
                    <a:pt x="4" y="693"/>
                  </a:lnTo>
                  <a:lnTo>
                    <a:pt x="0" y="672"/>
                  </a:lnTo>
                  <a:lnTo>
                    <a:pt x="0" y="202"/>
                  </a:lnTo>
                  <a:lnTo>
                    <a:pt x="4" y="181"/>
                  </a:lnTo>
                  <a:lnTo>
                    <a:pt x="13" y="163"/>
                  </a:lnTo>
                  <a:lnTo>
                    <a:pt x="27" y="147"/>
                  </a:lnTo>
                  <a:lnTo>
                    <a:pt x="46" y="138"/>
                  </a:lnTo>
                  <a:lnTo>
                    <a:pt x="68" y="135"/>
                  </a:lnTo>
                  <a:close/>
                  <a:moveTo>
                    <a:pt x="202" y="0"/>
                  </a:moveTo>
                  <a:lnTo>
                    <a:pt x="538" y="0"/>
                  </a:lnTo>
                  <a:lnTo>
                    <a:pt x="559" y="4"/>
                  </a:lnTo>
                  <a:lnTo>
                    <a:pt x="577" y="13"/>
                  </a:lnTo>
                  <a:lnTo>
                    <a:pt x="592" y="28"/>
                  </a:lnTo>
                  <a:lnTo>
                    <a:pt x="602" y="46"/>
                  </a:lnTo>
                  <a:lnTo>
                    <a:pt x="605" y="67"/>
                  </a:lnTo>
                  <a:lnTo>
                    <a:pt x="605" y="538"/>
                  </a:lnTo>
                  <a:lnTo>
                    <a:pt x="602" y="559"/>
                  </a:lnTo>
                  <a:lnTo>
                    <a:pt x="592" y="578"/>
                  </a:lnTo>
                  <a:lnTo>
                    <a:pt x="577" y="592"/>
                  </a:lnTo>
                  <a:lnTo>
                    <a:pt x="559" y="601"/>
                  </a:lnTo>
                  <a:lnTo>
                    <a:pt x="538" y="605"/>
                  </a:lnTo>
                  <a:lnTo>
                    <a:pt x="521" y="605"/>
                  </a:lnTo>
                  <a:lnTo>
                    <a:pt x="516" y="604"/>
                  </a:lnTo>
                  <a:lnTo>
                    <a:pt x="510" y="601"/>
                  </a:lnTo>
                  <a:lnTo>
                    <a:pt x="508" y="599"/>
                  </a:lnTo>
                  <a:lnTo>
                    <a:pt x="505" y="593"/>
                  </a:lnTo>
                  <a:lnTo>
                    <a:pt x="504" y="588"/>
                  </a:lnTo>
                  <a:lnTo>
                    <a:pt x="505" y="583"/>
                  </a:lnTo>
                  <a:lnTo>
                    <a:pt x="508" y="578"/>
                  </a:lnTo>
                  <a:lnTo>
                    <a:pt x="510" y="575"/>
                  </a:lnTo>
                  <a:lnTo>
                    <a:pt x="516" y="572"/>
                  </a:lnTo>
                  <a:lnTo>
                    <a:pt x="521" y="571"/>
                  </a:lnTo>
                  <a:lnTo>
                    <a:pt x="538" y="571"/>
                  </a:lnTo>
                  <a:lnTo>
                    <a:pt x="551" y="568"/>
                  </a:lnTo>
                  <a:lnTo>
                    <a:pt x="562" y="562"/>
                  </a:lnTo>
                  <a:lnTo>
                    <a:pt x="569" y="551"/>
                  </a:lnTo>
                  <a:lnTo>
                    <a:pt x="572" y="538"/>
                  </a:lnTo>
                  <a:lnTo>
                    <a:pt x="572" y="67"/>
                  </a:lnTo>
                  <a:lnTo>
                    <a:pt x="569" y="54"/>
                  </a:lnTo>
                  <a:lnTo>
                    <a:pt x="562" y="44"/>
                  </a:lnTo>
                  <a:lnTo>
                    <a:pt x="551" y="37"/>
                  </a:lnTo>
                  <a:lnTo>
                    <a:pt x="538" y="34"/>
                  </a:lnTo>
                  <a:lnTo>
                    <a:pt x="202" y="34"/>
                  </a:lnTo>
                  <a:lnTo>
                    <a:pt x="188" y="37"/>
                  </a:lnTo>
                  <a:lnTo>
                    <a:pt x="178" y="44"/>
                  </a:lnTo>
                  <a:lnTo>
                    <a:pt x="171" y="54"/>
                  </a:lnTo>
                  <a:lnTo>
                    <a:pt x="169" y="67"/>
                  </a:lnTo>
                  <a:lnTo>
                    <a:pt x="169" y="84"/>
                  </a:lnTo>
                  <a:lnTo>
                    <a:pt x="167" y="89"/>
                  </a:lnTo>
                  <a:lnTo>
                    <a:pt x="165" y="95"/>
                  </a:lnTo>
                  <a:lnTo>
                    <a:pt x="161" y="97"/>
                  </a:lnTo>
                  <a:lnTo>
                    <a:pt x="157" y="100"/>
                  </a:lnTo>
                  <a:lnTo>
                    <a:pt x="152" y="101"/>
                  </a:lnTo>
                  <a:lnTo>
                    <a:pt x="147" y="100"/>
                  </a:lnTo>
                  <a:lnTo>
                    <a:pt x="141" y="97"/>
                  </a:lnTo>
                  <a:lnTo>
                    <a:pt x="137" y="95"/>
                  </a:lnTo>
                  <a:lnTo>
                    <a:pt x="136" y="89"/>
                  </a:lnTo>
                  <a:lnTo>
                    <a:pt x="135" y="84"/>
                  </a:lnTo>
                  <a:lnTo>
                    <a:pt x="135" y="67"/>
                  </a:lnTo>
                  <a:lnTo>
                    <a:pt x="139" y="46"/>
                  </a:lnTo>
                  <a:lnTo>
                    <a:pt x="148" y="28"/>
                  </a:lnTo>
                  <a:lnTo>
                    <a:pt x="162" y="13"/>
                  </a:lnTo>
                  <a:lnTo>
                    <a:pt x="181" y="4"/>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1"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84979" y="4115201"/>
              <a:ext cx="445595" cy="445595"/>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2"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34781" y="4135675"/>
              <a:ext cx="444993" cy="404648"/>
            </a:xfrm>
            <a:custGeom>
              <a:avLst/>
              <a:gdLst>
                <a:gd name="T0" fmla="*/ 284 w 739"/>
                <a:gd name="T1" fmla="*/ 553 h 672"/>
                <a:gd name="T2" fmla="*/ 273 w 739"/>
                <a:gd name="T3" fmla="*/ 608 h 672"/>
                <a:gd name="T4" fmla="*/ 319 w 739"/>
                <a:gd name="T5" fmla="*/ 638 h 672"/>
                <a:gd name="T6" fmla="*/ 366 w 739"/>
                <a:gd name="T7" fmla="*/ 608 h 672"/>
                <a:gd name="T8" fmla="*/ 354 w 739"/>
                <a:gd name="T9" fmla="*/ 553 h 672"/>
                <a:gd name="T10" fmla="*/ 319 w 739"/>
                <a:gd name="T11" fmla="*/ 504 h 672"/>
                <a:gd name="T12" fmla="*/ 381 w 739"/>
                <a:gd name="T13" fmla="*/ 530 h 672"/>
                <a:gd name="T14" fmla="*/ 722 w 739"/>
                <a:gd name="T15" fmla="*/ 571 h 672"/>
                <a:gd name="T16" fmla="*/ 735 w 739"/>
                <a:gd name="T17" fmla="*/ 577 h 672"/>
                <a:gd name="T18" fmla="*/ 738 w 739"/>
                <a:gd name="T19" fmla="*/ 593 h 672"/>
                <a:gd name="T20" fmla="*/ 728 w 739"/>
                <a:gd name="T21" fmla="*/ 604 h 672"/>
                <a:gd name="T22" fmla="*/ 394 w 739"/>
                <a:gd name="T23" fmla="*/ 626 h 672"/>
                <a:gd name="T24" fmla="*/ 343 w 739"/>
                <a:gd name="T25" fmla="*/ 669 h 672"/>
                <a:gd name="T26" fmla="*/ 275 w 739"/>
                <a:gd name="T27" fmla="*/ 659 h 672"/>
                <a:gd name="T28" fmla="*/ 237 w 739"/>
                <a:gd name="T29" fmla="*/ 605 h 672"/>
                <a:gd name="T30" fmla="*/ 8 w 739"/>
                <a:gd name="T31" fmla="*/ 601 h 672"/>
                <a:gd name="T32" fmla="*/ 0 w 739"/>
                <a:gd name="T33" fmla="*/ 588 h 672"/>
                <a:gd name="T34" fmla="*/ 8 w 739"/>
                <a:gd name="T35" fmla="*/ 575 h 672"/>
                <a:gd name="T36" fmla="*/ 237 w 739"/>
                <a:gd name="T37" fmla="*/ 571 h 672"/>
                <a:gd name="T38" fmla="*/ 275 w 739"/>
                <a:gd name="T39" fmla="*/ 516 h 672"/>
                <a:gd name="T40" fmla="*/ 588 w 739"/>
                <a:gd name="T41" fmla="*/ 286 h 672"/>
                <a:gd name="T42" fmla="*/ 542 w 739"/>
                <a:gd name="T43" fmla="*/ 316 h 672"/>
                <a:gd name="T44" fmla="*/ 552 w 739"/>
                <a:gd name="T45" fmla="*/ 372 h 672"/>
                <a:gd name="T46" fmla="*/ 607 w 739"/>
                <a:gd name="T47" fmla="*/ 382 h 672"/>
                <a:gd name="T48" fmla="*/ 639 w 739"/>
                <a:gd name="T49" fmla="*/ 335 h 672"/>
                <a:gd name="T50" fmla="*/ 607 w 739"/>
                <a:gd name="T51" fmla="*/ 289 h 672"/>
                <a:gd name="T52" fmla="*/ 611 w 739"/>
                <a:gd name="T53" fmla="*/ 255 h 672"/>
                <a:gd name="T54" fmla="*/ 662 w 739"/>
                <a:gd name="T55" fmla="*/ 297 h 672"/>
                <a:gd name="T56" fmla="*/ 728 w 739"/>
                <a:gd name="T57" fmla="*/ 320 h 672"/>
                <a:gd name="T58" fmla="*/ 738 w 739"/>
                <a:gd name="T59" fmla="*/ 330 h 672"/>
                <a:gd name="T60" fmla="*/ 735 w 739"/>
                <a:gd name="T61" fmla="*/ 346 h 672"/>
                <a:gd name="T62" fmla="*/ 722 w 739"/>
                <a:gd name="T63" fmla="*/ 352 h 672"/>
                <a:gd name="T64" fmla="*/ 650 w 739"/>
                <a:gd name="T65" fmla="*/ 393 h 672"/>
                <a:gd name="T66" fmla="*/ 588 w 739"/>
                <a:gd name="T67" fmla="*/ 420 h 672"/>
                <a:gd name="T68" fmla="*/ 526 w 739"/>
                <a:gd name="T69" fmla="*/ 393 h 672"/>
                <a:gd name="T70" fmla="*/ 17 w 739"/>
                <a:gd name="T71" fmla="*/ 352 h 672"/>
                <a:gd name="T72" fmla="*/ 4 w 739"/>
                <a:gd name="T73" fmla="*/ 346 h 672"/>
                <a:gd name="T74" fmla="*/ 1 w 739"/>
                <a:gd name="T75" fmla="*/ 330 h 672"/>
                <a:gd name="T76" fmla="*/ 12 w 739"/>
                <a:gd name="T77" fmla="*/ 320 h 672"/>
                <a:gd name="T78" fmla="*/ 513 w 739"/>
                <a:gd name="T79" fmla="*/ 297 h 672"/>
                <a:gd name="T80" fmla="*/ 565 w 739"/>
                <a:gd name="T81" fmla="*/ 255 h 672"/>
                <a:gd name="T82" fmla="*/ 165 w 739"/>
                <a:gd name="T83" fmla="*/ 37 h 672"/>
                <a:gd name="T84" fmla="*/ 135 w 739"/>
                <a:gd name="T85" fmla="*/ 84 h 672"/>
                <a:gd name="T86" fmla="*/ 165 w 739"/>
                <a:gd name="T87" fmla="*/ 130 h 672"/>
                <a:gd name="T88" fmla="*/ 221 w 739"/>
                <a:gd name="T89" fmla="*/ 119 h 672"/>
                <a:gd name="T90" fmla="*/ 231 w 739"/>
                <a:gd name="T91" fmla="*/ 64 h 672"/>
                <a:gd name="T92" fmla="*/ 184 w 739"/>
                <a:gd name="T93" fmla="*/ 33 h 672"/>
                <a:gd name="T94" fmla="*/ 229 w 739"/>
                <a:gd name="T95" fmla="*/ 12 h 672"/>
                <a:gd name="T96" fmla="*/ 267 w 739"/>
                <a:gd name="T97" fmla="*/ 67 h 672"/>
                <a:gd name="T98" fmla="*/ 733 w 739"/>
                <a:gd name="T99" fmla="*/ 71 h 672"/>
                <a:gd name="T100" fmla="*/ 739 w 739"/>
                <a:gd name="T101" fmla="*/ 84 h 672"/>
                <a:gd name="T102" fmla="*/ 733 w 739"/>
                <a:gd name="T103" fmla="*/ 97 h 672"/>
                <a:gd name="T104" fmla="*/ 267 w 739"/>
                <a:gd name="T105" fmla="*/ 101 h 672"/>
                <a:gd name="T106" fmla="*/ 229 w 739"/>
                <a:gd name="T107" fmla="*/ 155 h 672"/>
                <a:gd name="T108" fmla="*/ 162 w 739"/>
                <a:gd name="T109" fmla="*/ 165 h 672"/>
                <a:gd name="T110" fmla="*/ 110 w 739"/>
                <a:gd name="T111" fmla="*/ 122 h 672"/>
                <a:gd name="T112" fmla="*/ 12 w 739"/>
                <a:gd name="T113" fmla="*/ 100 h 672"/>
                <a:gd name="T114" fmla="*/ 1 w 739"/>
                <a:gd name="T115" fmla="*/ 89 h 672"/>
                <a:gd name="T116" fmla="*/ 4 w 739"/>
                <a:gd name="T117" fmla="*/ 73 h 672"/>
                <a:gd name="T118" fmla="*/ 17 w 739"/>
                <a:gd name="T119" fmla="*/ 67 h 672"/>
                <a:gd name="T120" fmla="*/ 123 w 739"/>
                <a:gd name="T121" fmla="*/ 26 h 672"/>
                <a:gd name="T122" fmla="*/ 184 w 739"/>
                <a:gd name="T12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9" h="672">
                  <a:moveTo>
                    <a:pt x="319" y="537"/>
                  </a:moveTo>
                  <a:lnTo>
                    <a:pt x="300" y="541"/>
                  </a:lnTo>
                  <a:lnTo>
                    <a:pt x="284" y="553"/>
                  </a:lnTo>
                  <a:lnTo>
                    <a:pt x="273" y="568"/>
                  </a:lnTo>
                  <a:lnTo>
                    <a:pt x="269" y="588"/>
                  </a:lnTo>
                  <a:lnTo>
                    <a:pt x="273" y="608"/>
                  </a:lnTo>
                  <a:lnTo>
                    <a:pt x="284" y="623"/>
                  </a:lnTo>
                  <a:lnTo>
                    <a:pt x="300" y="634"/>
                  </a:lnTo>
                  <a:lnTo>
                    <a:pt x="319" y="638"/>
                  </a:lnTo>
                  <a:lnTo>
                    <a:pt x="339" y="634"/>
                  </a:lnTo>
                  <a:lnTo>
                    <a:pt x="354" y="623"/>
                  </a:lnTo>
                  <a:lnTo>
                    <a:pt x="366" y="608"/>
                  </a:lnTo>
                  <a:lnTo>
                    <a:pt x="370" y="588"/>
                  </a:lnTo>
                  <a:lnTo>
                    <a:pt x="366" y="568"/>
                  </a:lnTo>
                  <a:lnTo>
                    <a:pt x="354" y="553"/>
                  </a:lnTo>
                  <a:lnTo>
                    <a:pt x="339" y="541"/>
                  </a:lnTo>
                  <a:lnTo>
                    <a:pt x="319" y="537"/>
                  </a:lnTo>
                  <a:close/>
                  <a:moveTo>
                    <a:pt x="319" y="504"/>
                  </a:moveTo>
                  <a:lnTo>
                    <a:pt x="343" y="507"/>
                  </a:lnTo>
                  <a:lnTo>
                    <a:pt x="364" y="516"/>
                  </a:lnTo>
                  <a:lnTo>
                    <a:pt x="381" y="530"/>
                  </a:lnTo>
                  <a:lnTo>
                    <a:pt x="394" y="549"/>
                  </a:lnTo>
                  <a:lnTo>
                    <a:pt x="402" y="571"/>
                  </a:lnTo>
                  <a:lnTo>
                    <a:pt x="722" y="571"/>
                  </a:lnTo>
                  <a:lnTo>
                    <a:pt x="728" y="572"/>
                  </a:lnTo>
                  <a:lnTo>
                    <a:pt x="733" y="575"/>
                  </a:lnTo>
                  <a:lnTo>
                    <a:pt x="735" y="577"/>
                  </a:lnTo>
                  <a:lnTo>
                    <a:pt x="738" y="583"/>
                  </a:lnTo>
                  <a:lnTo>
                    <a:pt x="739" y="588"/>
                  </a:lnTo>
                  <a:lnTo>
                    <a:pt x="738" y="593"/>
                  </a:lnTo>
                  <a:lnTo>
                    <a:pt x="735" y="597"/>
                  </a:lnTo>
                  <a:lnTo>
                    <a:pt x="733" y="601"/>
                  </a:lnTo>
                  <a:lnTo>
                    <a:pt x="728" y="604"/>
                  </a:lnTo>
                  <a:lnTo>
                    <a:pt x="722" y="605"/>
                  </a:lnTo>
                  <a:lnTo>
                    <a:pt x="402" y="605"/>
                  </a:lnTo>
                  <a:lnTo>
                    <a:pt x="394" y="626"/>
                  </a:lnTo>
                  <a:lnTo>
                    <a:pt x="381" y="644"/>
                  </a:lnTo>
                  <a:lnTo>
                    <a:pt x="364" y="659"/>
                  </a:lnTo>
                  <a:lnTo>
                    <a:pt x="343" y="669"/>
                  </a:lnTo>
                  <a:lnTo>
                    <a:pt x="319" y="672"/>
                  </a:lnTo>
                  <a:lnTo>
                    <a:pt x="296" y="669"/>
                  </a:lnTo>
                  <a:lnTo>
                    <a:pt x="275" y="659"/>
                  </a:lnTo>
                  <a:lnTo>
                    <a:pt x="258" y="644"/>
                  </a:lnTo>
                  <a:lnTo>
                    <a:pt x="245" y="626"/>
                  </a:lnTo>
                  <a:lnTo>
                    <a:pt x="237" y="605"/>
                  </a:lnTo>
                  <a:lnTo>
                    <a:pt x="17" y="605"/>
                  </a:lnTo>
                  <a:lnTo>
                    <a:pt x="12" y="604"/>
                  </a:lnTo>
                  <a:lnTo>
                    <a:pt x="8" y="601"/>
                  </a:lnTo>
                  <a:lnTo>
                    <a:pt x="4" y="597"/>
                  </a:lnTo>
                  <a:lnTo>
                    <a:pt x="1" y="593"/>
                  </a:lnTo>
                  <a:lnTo>
                    <a:pt x="0" y="588"/>
                  </a:lnTo>
                  <a:lnTo>
                    <a:pt x="1" y="583"/>
                  </a:lnTo>
                  <a:lnTo>
                    <a:pt x="4" y="577"/>
                  </a:lnTo>
                  <a:lnTo>
                    <a:pt x="8" y="575"/>
                  </a:lnTo>
                  <a:lnTo>
                    <a:pt x="12" y="572"/>
                  </a:lnTo>
                  <a:lnTo>
                    <a:pt x="17" y="571"/>
                  </a:lnTo>
                  <a:lnTo>
                    <a:pt x="237" y="571"/>
                  </a:lnTo>
                  <a:lnTo>
                    <a:pt x="245" y="549"/>
                  </a:lnTo>
                  <a:lnTo>
                    <a:pt x="258" y="530"/>
                  </a:lnTo>
                  <a:lnTo>
                    <a:pt x="275" y="516"/>
                  </a:lnTo>
                  <a:lnTo>
                    <a:pt x="296" y="507"/>
                  </a:lnTo>
                  <a:lnTo>
                    <a:pt x="319" y="504"/>
                  </a:lnTo>
                  <a:close/>
                  <a:moveTo>
                    <a:pt x="588" y="286"/>
                  </a:moveTo>
                  <a:lnTo>
                    <a:pt x="568" y="289"/>
                  </a:lnTo>
                  <a:lnTo>
                    <a:pt x="552" y="300"/>
                  </a:lnTo>
                  <a:lnTo>
                    <a:pt x="542" y="316"/>
                  </a:lnTo>
                  <a:lnTo>
                    <a:pt x="538" y="335"/>
                  </a:lnTo>
                  <a:lnTo>
                    <a:pt x="542" y="355"/>
                  </a:lnTo>
                  <a:lnTo>
                    <a:pt x="552" y="372"/>
                  </a:lnTo>
                  <a:lnTo>
                    <a:pt x="568" y="382"/>
                  </a:lnTo>
                  <a:lnTo>
                    <a:pt x="588" y="386"/>
                  </a:lnTo>
                  <a:lnTo>
                    <a:pt x="607" y="382"/>
                  </a:lnTo>
                  <a:lnTo>
                    <a:pt x="624" y="372"/>
                  </a:lnTo>
                  <a:lnTo>
                    <a:pt x="635" y="355"/>
                  </a:lnTo>
                  <a:lnTo>
                    <a:pt x="639" y="335"/>
                  </a:lnTo>
                  <a:lnTo>
                    <a:pt x="635" y="316"/>
                  </a:lnTo>
                  <a:lnTo>
                    <a:pt x="624" y="300"/>
                  </a:lnTo>
                  <a:lnTo>
                    <a:pt x="607" y="289"/>
                  </a:lnTo>
                  <a:lnTo>
                    <a:pt x="588" y="286"/>
                  </a:lnTo>
                  <a:close/>
                  <a:moveTo>
                    <a:pt x="588" y="251"/>
                  </a:moveTo>
                  <a:lnTo>
                    <a:pt x="611" y="255"/>
                  </a:lnTo>
                  <a:lnTo>
                    <a:pt x="632" y="265"/>
                  </a:lnTo>
                  <a:lnTo>
                    <a:pt x="650" y="279"/>
                  </a:lnTo>
                  <a:lnTo>
                    <a:pt x="662" y="297"/>
                  </a:lnTo>
                  <a:lnTo>
                    <a:pt x="670" y="320"/>
                  </a:lnTo>
                  <a:lnTo>
                    <a:pt x="722" y="320"/>
                  </a:lnTo>
                  <a:lnTo>
                    <a:pt x="728" y="320"/>
                  </a:lnTo>
                  <a:lnTo>
                    <a:pt x="733" y="322"/>
                  </a:lnTo>
                  <a:lnTo>
                    <a:pt x="735" y="326"/>
                  </a:lnTo>
                  <a:lnTo>
                    <a:pt x="738" y="330"/>
                  </a:lnTo>
                  <a:lnTo>
                    <a:pt x="739" y="335"/>
                  </a:lnTo>
                  <a:lnTo>
                    <a:pt x="738" y="341"/>
                  </a:lnTo>
                  <a:lnTo>
                    <a:pt x="735" y="346"/>
                  </a:lnTo>
                  <a:lnTo>
                    <a:pt x="733" y="350"/>
                  </a:lnTo>
                  <a:lnTo>
                    <a:pt x="728" y="352"/>
                  </a:lnTo>
                  <a:lnTo>
                    <a:pt x="722" y="352"/>
                  </a:lnTo>
                  <a:lnTo>
                    <a:pt x="670" y="352"/>
                  </a:lnTo>
                  <a:lnTo>
                    <a:pt x="662" y="375"/>
                  </a:lnTo>
                  <a:lnTo>
                    <a:pt x="650" y="393"/>
                  </a:lnTo>
                  <a:lnTo>
                    <a:pt x="632" y="407"/>
                  </a:lnTo>
                  <a:lnTo>
                    <a:pt x="611" y="416"/>
                  </a:lnTo>
                  <a:lnTo>
                    <a:pt x="588" y="420"/>
                  </a:lnTo>
                  <a:lnTo>
                    <a:pt x="565" y="416"/>
                  </a:lnTo>
                  <a:lnTo>
                    <a:pt x="544" y="407"/>
                  </a:lnTo>
                  <a:lnTo>
                    <a:pt x="526" y="393"/>
                  </a:lnTo>
                  <a:lnTo>
                    <a:pt x="513" y="375"/>
                  </a:lnTo>
                  <a:lnTo>
                    <a:pt x="506" y="352"/>
                  </a:lnTo>
                  <a:lnTo>
                    <a:pt x="17" y="352"/>
                  </a:lnTo>
                  <a:lnTo>
                    <a:pt x="12" y="352"/>
                  </a:lnTo>
                  <a:lnTo>
                    <a:pt x="8" y="350"/>
                  </a:lnTo>
                  <a:lnTo>
                    <a:pt x="4" y="346"/>
                  </a:lnTo>
                  <a:lnTo>
                    <a:pt x="1" y="341"/>
                  </a:lnTo>
                  <a:lnTo>
                    <a:pt x="0" y="335"/>
                  </a:lnTo>
                  <a:lnTo>
                    <a:pt x="1" y="330"/>
                  </a:lnTo>
                  <a:lnTo>
                    <a:pt x="4" y="326"/>
                  </a:lnTo>
                  <a:lnTo>
                    <a:pt x="8" y="322"/>
                  </a:lnTo>
                  <a:lnTo>
                    <a:pt x="12" y="320"/>
                  </a:lnTo>
                  <a:lnTo>
                    <a:pt x="17" y="320"/>
                  </a:lnTo>
                  <a:lnTo>
                    <a:pt x="506" y="320"/>
                  </a:lnTo>
                  <a:lnTo>
                    <a:pt x="513" y="297"/>
                  </a:lnTo>
                  <a:lnTo>
                    <a:pt x="526" y="279"/>
                  </a:lnTo>
                  <a:lnTo>
                    <a:pt x="544" y="265"/>
                  </a:lnTo>
                  <a:lnTo>
                    <a:pt x="565" y="255"/>
                  </a:lnTo>
                  <a:lnTo>
                    <a:pt x="588" y="251"/>
                  </a:lnTo>
                  <a:close/>
                  <a:moveTo>
                    <a:pt x="184" y="33"/>
                  </a:moveTo>
                  <a:lnTo>
                    <a:pt x="165" y="37"/>
                  </a:lnTo>
                  <a:lnTo>
                    <a:pt x="149" y="49"/>
                  </a:lnTo>
                  <a:lnTo>
                    <a:pt x="138" y="64"/>
                  </a:lnTo>
                  <a:lnTo>
                    <a:pt x="135" y="84"/>
                  </a:lnTo>
                  <a:lnTo>
                    <a:pt x="138" y="104"/>
                  </a:lnTo>
                  <a:lnTo>
                    <a:pt x="149" y="119"/>
                  </a:lnTo>
                  <a:lnTo>
                    <a:pt x="165" y="130"/>
                  </a:lnTo>
                  <a:lnTo>
                    <a:pt x="184" y="134"/>
                  </a:lnTo>
                  <a:lnTo>
                    <a:pt x="204" y="130"/>
                  </a:lnTo>
                  <a:lnTo>
                    <a:pt x="221" y="119"/>
                  </a:lnTo>
                  <a:lnTo>
                    <a:pt x="231" y="104"/>
                  </a:lnTo>
                  <a:lnTo>
                    <a:pt x="235" y="84"/>
                  </a:lnTo>
                  <a:lnTo>
                    <a:pt x="231" y="64"/>
                  </a:lnTo>
                  <a:lnTo>
                    <a:pt x="221" y="49"/>
                  </a:lnTo>
                  <a:lnTo>
                    <a:pt x="204" y="37"/>
                  </a:lnTo>
                  <a:lnTo>
                    <a:pt x="184" y="33"/>
                  </a:lnTo>
                  <a:close/>
                  <a:moveTo>
                    <a:pt x="184" y="0"/>
                  </a:moveTo>
                  <a:lnTo>
                    <a:pt x="208" y="3"/>
                  </a:lnTo>
                  <a:lnTo>
                    <a:pt x="229" y="12"/>
                  </a:lnTo>
                  <a:lnTo>
                    <a:pt x="247" y="26"/>
                  </a:lnTo>
                  <a:lnTo>
                    <a:pt x="259" y="46"/>
                  </a:lnTo>
                  <a:lnTo>
                    <a:pt x="267" y="67"/>
                  </a:lnTo>
                  <a:lnTo>
                    <a:pt x="722" y="67"/>
                  </a:lnTo>
                  <a:lnTo>
                    <a:pt x="728" y="68"/>
                  </a:lnTo>
                  <a:lnTo>
                    <a:pt x="733" y="71"/>
                  </a:lnTo>
                  <a:lnTo>
                    <a:pt x="735" y="73"/>
                  </a:lnTo>
                  <a:lnTo>
                    <a:pt x="738" y="79"/>
                  </a:lnTo>
                  <a:lnTo>
                    <a:pt x="739" y="84"/>
                  </a:lnTo>
                  <a:lnTo>
                    <a:pt x="738" y="89"/>
                  </a:lnTo>
                  <a:lnTo>
                    <a:pt x="735" y="94"/>
                  </a:lnTo>
                  <a:lnTo>
                    <a:pt x="733" y="97"/>
                  </a:lnTo>
                  <a:lnTo>
                    <a:pt x="728" y="100"/>
                  </a:lnTo>
                  <a:lnTo>
                    <a:pt x="722" y="101"/>
                  </a:lnTo>
                  <a:lnTo>
                    <a:pt x="267" y="101"/>
                  </a:lnTo>
                  <a:lnTo>
                    <a:pt x="259" y="122"/>
                  </a:lnTo>
                  <a:lnTo>
                    <a:pt x="247" y="140"/>
                  </a:lnTo>
                  <a:lnTo>
                    <a:pt x="229" y="155"/>
                  </a:lnTo>
                  <a:lnTo>
                    <a:pt x="208" y="165"/>
                  </a:lnTo>
                  <a:lnTo>
                    <a:pt x="184" y="168"/>
                  </a:lnTo>
                  <a:lnTo>
                    <a:pt x="162" y="165"/>
                  </a:lnTo>
                  <a:lnTo>
                    <a:pt x="141" y="155"/>
                  </a:lnTo>
                  <a:lnTo>
                    <a:pt x="123" y="140"/>
                  </a:lnTo>
                  <a:lnTo>
                    <a:pt x="110" y="122"/>
                  </a:lnTo>
                  <a:lnTo>
                    <a:pt x="103" y="101"/>
                  </a:lnTo>
                  <a:lnTo>
                    <a:pt x="17" y="101"/>
                  </a:lnTo>
                  <a:lnTo>
                    <a:pt x="12" y="100"/>
                  </a:lnTo>
                  <a:lnTo>
                    <a:pt x="8" y="97"/>
                  </a:lnTo>
                  <a:lnTo>
                    <a:pt x="4" y="94"/>
                  </a:lnTo>
                  <a:lnTo>
                    <a:pt x="1" y="89"/>
                  </a:lnTo>
                  <a:lnTo>
                    <a:pt x="0" y="84"/>
                  </a:lnTo>
                  <a:lnTo>
                    <a:pt x="1" y="79"/>
                  </a:lnTo>
                  <a:lnTo>
                    <a:pt x="4" y="73"/>
                  </a:lnTo>
                  <a:lnTo>
                    <a:pt x="8" y="71"/>
                  </a:lnTo>
                  <a:lnTo>
                    <a:pt x="12" y="68"/>
                  </a:lnTo>
                  <a:lnTo>
                    <a:pt x="17" y="67"/>
                  </a:lnTo>
                  <a:lnTo>
                    <a:pt x="103" y="67"/>
                  </a:lnTo>
                  <a:lnTo>
                    <a:pt x="110" y="46"/>
                  </a:lnTo>
                  <a:lnTo>
                    <a:pt x="123" y="26"/>
                  </a:lnTo>
                  <a:lnTo>
                    <a:pt x="141" y="12"/>
                  </a:lnTo>
                  <a:lnTo>
                    <a:pt x="162" y="3"/>
                  </a:lnTo>
                  <a:lnTo>
                    <a:pt x="1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3"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3982" y="4135675"/>
              <a:ext cx="445595" cy="404648"/>
            </a:xfrm>
            <a:custGeom>
              <a:avLst/>
              <a:gdLst>
                <a:gd name="T0" fmla="*/ 671 w 740"/>
                <a:gd name="T1" fmla="*/ 583 h 672"/>
                <a:gd name="T2" fmla="*/ 661 w 740"/>
                <a:gd name="T3" fmla="*/ 604 h 672"/>
                <a:gd name="T4" fmla="*/ 640 w 740"/>
                <a:gd name="T5" fmla="*/ 593 h 672"/>
                <a:gd name="T6" fmla="*/ 651 w 740"/>
                <a:gd name="T7" fmla="*/ 572 h 672"/>
                <a:gd name="T8" fmla="*/ 98 w 740"/>
                <a:gd name="T9" fmla="*/ 577 h 672"/>
                <a:gd name="T10" fmla="*/ 94 w 740"/>
                <a:gd name="T11" fmla="*/ 601 h 672"/>
                <a:gd name="T12" fmla="*/ 71 w 740"/>
                <a:gd name="T13" fmla="*/ 597 h 672"/>
                <a:gd name="T14" fmla="*/ 75 w 740"/>
                <a:gd name="T15" fmla="*/ 575 h 672"/>
                <a:gd name="T16" fmla="*/ 254 w 740"/>
                <a:gd name="T17" fmla="*/ 384 h 672"/>
                <a:gd name="T18" fmla="*/ 238 w 740"/>
                <a:gd name="T19" fmla="*/ 466 h 672"/>
                <a:gd name="T20" fmla="*/ 169 w 740"/>
                <a:gd name="T21" fmla="*/ 420 h 672"/>
                <a:gd name="T22" fmla="*/ 521 w 740"/>
                <a:gd name="T23" fmla="*/ 202 h 672"/>
                <a:gd name="T24" fmla="*/ 568 w 740"/>
                <a:gd name="T25" fmla="*/ 271 h 672"/>
                <a:gd name="T26" fmla="*/ 486 w 740"/>
                <a:gd name="T27" fmla="*/ 287 h 672"/>
                <a:gd name="T28" fmla="*/ 501 w 740"/>
                <a:gd name="T29" fmla="*/ 206 h 672"/>
                <a:gd name="T30" fmla="*/ 462 w 740"/>
                <a:gd name="T31" fmla="*/ 193 h 672"/>
                <a:gd name="T32" fmla="*/ 440 w 740"/>
                <a:gd name="T33" fmla="*/ 443 h 672"/>
                <a:gd name="T34" fmla="*/ 521 w 740"/>
                <a:gd name="T35" fmla="*/ 504 h 672"/>
                <a:gd name="T36" fmla="*/ 602 w 740"/>
                <a:gd name="T37" fmla="*/ 443 h 672"/>
                <a:gd name="T38" fmla="*/ 580 w 740"/>
                <a:gd name="T39" fmla="*/ 193 h 672"/>
                <a:gd name="T40" fmla="*/ 196 w 740"/>
                <a:gd name="T41" fmla="*/ 170 h 672"/>
                <a:gd name="T42" fmla="*/ 135 w 740"/>
                <a:gd name="T43" fmla="*/ 251 h 672"/>
                <a:gd name="T44" fmla="*/ 177 w 740"/>
                <a:gd name="T45" fmla="*/ 492 h 672"/>
                <a:gd name="T46" fmla="*/ 277 w 740"/>
                <a:gd name="T47" fmla="*/ 479 h 672"/>
                <a:gd name="T48" fmla="*/ 300 w 740"/>
                <a:gd name="T49" fmla="*/ 229 h 672"/>
                <a:gd name="T50" fmla="*/ 219 w 740"/>
                <a:gd name="T51" fmla="*/ 168 h 672"/>
                <a:gd name="T52" fmla="*/ 613 w 740"/>
                <a:gd name="T53" fmla="*/ 178 h 672"/>
                <a:gd name="T54" fmla="*/ 636 w 740"/>
                <a:gd name="T55" fmla="*/ 447 h 672"/>
                <a:gd name="T56" fmla="*/ 548 w 740"/>
                <a:gd name="T57" fmla="*/ 534 h 672"/>
                <a:gd name="T58" fmla="*/ 429 w 740"/>
                <a:gd name="T59" fmla="*/ 494 h 672"/>
                <a:gd name="T60" fmla="*/ 407 w 740"/>
                <a:gd name="T61" fmla="*/ 225 h 672"/>
                <a:gd name="T62" fmla="*/ 493 w 740"/>
                <a:gd name="T63" fmla="*/ 138 h 672"/>
                <a:gd name="T64" fmla="*/ 292 w 740"/>
                <a:gd name="T65" fmla="*/ 160 h 672"/>
                <a:gd name="T66" fmla="*/ 336 w 740"/>
                <a:gd name="T67" fmla="*/ 420 h 672"/>
                <a:gd name="T68" fmla="*/ 271 w 740"/>
                <a:gd name="T69" fmla="*/ 525 h 672"/>
                <a:gd name="T70" fmla="*/ 145 w 740"/>
                <a:gd name="T71" fmla="*/ 512 h 672"/>
                <a:gd name="T72" fmla="*/ 101 w 740"/>
                <a:gd name="T73" fmla="*/ 251 h 672"/>
                <a:gd name="T74" fmla="*/ 167 w 740"/>
                <a:gd name="T75" fmla="*/ 147 h 672"/>
                <a:gd name="T76" fmla="*/ 665 w 740"/>
                <a:gd name="T77" fmla="*/ 71 h 672"/>
                <a:gd name="T78" fmla="*/ 669 w 740"/>
                <a:gd name="T79" fmla="*/ 94 h 672"/>
                <a:gd name="T80" fmla="*/ 645 w 740"/>
                <a:gd name="T81" fmla="*/ 97 h 672"/>
                <a:gd name="T82" fmla="*/ 641 w 740"/>
                <a:gd name="T83" fmla="*/ 73 h 672"/>
                <a:gd name="T84" fmla="*/ 89 w 740"/>
                <a:gd name="T85" fmla="*/ 68 h 672"/>
                <a:gd name="T86" fmla="*/ 101 w 740"/>
                <a:gd name="T87" fmla="*/ 89 h 672"/>
                <a:gd name="T88" fmla="*/ 78 w 740"/>
                <a:gd name="T89" fmla="*/ 100 h 672"/>
                <a:gd name="T90" fmla="*/ 68 w 740"/>
                <a:gd name="T91" fmla="*/ 79 h 672"/>
                <a:gd name="T92" fmla="*/ 34 w 740"/>
                <a:gd name="T93" fmla="*/ 33 h 672"/>
                <a:gd name="T94" fmla="*/ 34 w 740"/>
                <a:gd name="T95" fmla="*/ 0 h 672"/>
                <a:gd name="T96" fmla="*/ 740 w 740"/>
                <a:gd name="T97" fmla="*/ 33 h 672"/>
                <a:gd name="T98" fmla="*/ 706 w 740"/>
                <a:gd name="T99" fmla="*/ 672 h 672"/>
                <a:gd name="T100" fmla="*/ 0 w 740"/>
                <a:gd name="T101" fmla="*/ 638 h 672"/>
                <a:gd name="T102" fmla="*/ 34 w 740"/>
                <a:gd name="T10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672">
                  <a:moveTo>
                    <a:pt x="656" y="571"/>
                  </a:moveTo>
                  <a:lnTo>
                    <a:pt x="661" y="572"/>
                  </a:lnTo>
                  <a:lnTo>
                    <a:pt x="665" y="575"/>
                  </a:lnTo>
                  <a:lnTo>
                    <a:pt x="669" y="577"/>
                  </a:lnTo>
                  <a:lnTo>
                    <a:pt x="671" y="583"/>
                  </a:lnTo>
                  <a:lnTo>
                    <a:pt x="673" y="588"/>
                  </a:lnTo>
                  <a:lnTo>
                    <a:pt x="671" y="593"/>
                  </a:lnTo>
                  <a:lnTo>
                    <a:pt x="669" y="597"/>
                  </a:lnTo>
                  <a:lnTo>
                    <a:pt x="665" y="601"/>
                  </a:lnTo>
                  <a:lnTo>
                    <a:pt x="661" y="604"/>
                  </a:lnTo>
                  <a:lnTo>
                    <a:pt x="656" y="605"/>
                  </a:lnTo>
                  <a:lnTo>
                    <a:pt x="651" y="604"/>
                  </a:lnTo>
                  <a:lnTo>
                    <a:pt x="645" y="601"/>
                  </a:lnTo>
                  <a:lnTo>
                    <a:pt x="641" y="597"/>
                  </a:lnTo>
                  <a:lnTo>
                    <a:pt x="640" y="593"/>
                  </a:lnTo>
                  <a:lnTo>
                    <a:pt x="639" y="588"/>
                  </a:lnTo>
                  <a:lnTo>
                    <a:pt x="640" y="583"/>
                  </a:lnTo>
                  <a:lnTo>
                    <a:pt x="641" y="577"/>
                  </a:lnTo>
                  <a:lnTo>
                    <a:pt x="645" y="575"/>
                  </a:lnTo>
                  <a:lnTo>
                    <a:pt x="651" y="572"/>
                  </a:lnTo>
                  <a:lnTo>
                    <a:pt x="656" y="571"/>
                  </a:lnTo>
                  <a:close/>
                  <a:moveTo>
                    <a:pt x="84" y="571"/>
                  </a:moveTo>
                  <a:lnTo>
                    <a:pt x="89" y="572"/>
                  </a:lnTo>
                  <a:lnTo>
                    <a:pt x="94" y="575"/>
                  </a:lnTo>
                  <a:lnTo>
                    <a:pt x="98" y="577"/>
                  </a:lnTo>
                  <a:lnTo>
                    <a:pt x="101" y="583"/>
                  </a:lnTo>
                  <a:lnTo>
                    <a:pt x="101" y="588"/>
                  </a:lnTo>
                  <a:lnTo>
                    <a:pt x="101" y="593"/>
                  </a:lnTo>
                  <a:lnTo>
                    <a:pt x="98" y="597"/>
                  </a:lnTo>
                  <a:lnTo>
                    <a:pt x="94" y="601"/>
                  </a:lnTo>
                  <a:lnTo>
                    <a:pt x="89" y="604"/>
                  </a:lnTo>
                  <a:lnTo>
                    <a:pt x="84" y="605"/>
                  </a:lnTo>
                  <a:lnTo>
                    <a:pt x="78" y="604"/>
                  </a:lnTo>
                  <a:lnTo>
                    <a:pt x="75" y="601"/>
                  </a:lnTo>
                  <a:lnTo>
                    <a:pt x="71" y="597"/>
                  </a:lnTo>
                  <a:lnTo>
                    <a:pt x="68" y="593"/>
                  </a:lnTo>
                  <a:lnTo>
                    <a:pt x="68" y="588"/>
                  </a:lnTo>
                  <a:lnTo>
                    <a:pt x="68" y="583"/>
                  </a:lnTo>
                  <a:lnTo>
                    <a:pt x="71" y="577"/>
                  </a:lnTo>
                  <a:lnTo>
                    <a:pt x="75" y="575"/>
                  </a:lnTo>
                  <a:lnTo>
                    <a:pt x="78" y="572"/>
                  </a:lnTo>
                  <a:lnTo>
                    <a:pt x="84" y="571"/>
                  </a:lnTo>
                  <a:close/>
                  <a:moveTo>
                    <a:pt x="219" y="369"/>
                  </a:moveTo>
                  <a:lnTo>
                    <a:pt x="238" y="373"/>
                  </a:lnTo>
                  <a:lnTo>
                    <a:pt x="254" y="384"/>
                  </a:lnTo>
                  <a:lnTo>
                    <a:pt x="266" y="401"/>
                  </a:lnTo>
                  <a:lnTo>
                    <a:pt x="270" y="420"/>
                  </a:lnTo>
                  <a:lnTo>
                    <a:pt x="266" y="440"/>
                  </a:lnTo>
                  <a:lnTo>
                    <a:pt x="254" y="456"/>
                  </a:lnTo>
                  <a:lnTo>
                    <a:pt x="238" y="466"/>
                  </a:lnTo>
                  <a:lnTo>
                    <a:pt x="219" y="470"/>
                  </a:lnTo>
                  <a:lnTo>
                    <a:pt x="199" y="466"/>
                  </a:lnTo>
                  <a:lnTo>
                    <a:pt x="183" y="456"/>
                  </a:lnTo>
                  <a:lnTo>
                    <a:pt x="173" y="440"/>
                  </a:lnTo>
                  <a:lnTo>
                    <a:pt x="169" y="420"/>
                  </a:lnTo>
                  <a:lnTo>
                    <a:pt x="173" y="401"/>
                  </a:lnTo>
                  <a:lnTo>
                    <a:pt x="183" y="384"/>
                  </a:lnTo>
                  <a:lnTo>
                    <a:pt x="199" y="373"/>
                  </a:lnTo>
                  <a:lnTo>
                    <a:pt x="219" y="369"/>
                  </a:lnTo>
                  <a:close/>
                  <a:moveTo>
                    <a:pt x="521" y="202"/>
                  </a:moveTo>
                  <a:lnTo>
                    <a:pt x="541" y="206"/>
                  </a:lnTo>
                  <a:lnTo>
                    <a:pt x="556" y="216"/>
                  </a:lnTo>
                  <a:lnTo>
                    <a:pt x="568" y="232"/>
                  </a:lnTo>
                  <a:lnTo>
                    <a:pt x="572" y="251"/>
                  </a:lnTo>
                  <a:lnTo>
                    <a:pt x="568" y="271"/>
                  </a:lnTo>
                  <a:lnTo>
                    <a:pt x="556" y="287"/>
                  </a:lnTo>
                  <a:lnTo>
                    <a:pt x="541" y="299"/>
                  </a:lnTo>
                  <a:lnTo>
                    <a:pt x="521" y="303"/>
                  </a:lnTo>
                  <a:lnTo>
                    <a:pt x="501" y="299"/>
                  </a:lnTo>
                  <a:lnTo>
                    <a:pt x="486" y="287"/>
                  </a:lnTo>
                  <a:lnTo>
                    <a:pt x="475" y="271"/>
                  </a:lnTo>
                  <a:lnTo>
                    <a:pt x="471" y="251"/>
                  </a:lnTo>
                  <a:lnTo>
                    <a:pt x="475" y="232"/>
                  </a:lnTo>
                  <a:lnTo>
                    <a:pt x="486" y="216"/>
                  </a:lnTo>
                  <a:lnTo>
                    <a:pt x="501" y="206"/>
                  </a:lnTo>
                  <a:lnTo>
                    <a:pt x="521" y="202"/>
                  </a:lnTo>
                  <a:close/>
                  <a:moveTo>
                    <a:pt x="521" y="168"/>
                  </a:moveTo>
                  <a:lnTo>
                    <a:pt x="499" y="170"/>
                  </a:lnTo>
                  <a:lnTo>
                    <a:pt x="479" y="179"/>
                  </a:lnTo>
                  <a:lnTo>
                    <a:pt x="462" y="193"/>
                  </a:lnTo>
                  <a:lnTo>
                    <a:pt x="449" y="210"/>
                  </a:lnTo>
                  <a:lnTo>
                    <a:pt x="440" y="229"/>
                  </a:lnTo>
                  <a:lnTo>
                    <a:pt x="437" y="251"/>
                  </a:lnTo>
                  <a:lnTo>
                    <a:pt x="437" y="420"/>
                  </a:lnTo>
                  <a:lnTo>
                    <a:pt x="440" y="443"/>
                  </a:lnTo>
                  <a:lnTo>
                    <a:pt x="449" y="462"/>
                  </a:lnTo>
                  <a:lnTo>
                    <a:pt x="462" y="479"/>
                  </a:lnTo>
                  <a:lnTo>
                    <a:pt x="479" y="492"/>
                  </a:lnTo>
                  <a:lnTo>
                    <a:pt x="499" y="500"/>
                  </a:lnTo>
                  <a:lnTo>
                    <a:pt x="521" y="504"/>
                  </a:lnTo>
                  <a:lnTo>
                    <a:pt x="543" y="500"/>
                  </a:lnTo>
                  <a:lnTo>
                    <a:pt x="563" y="492"/>
                  </a:lnTo>
                  <a:lnTo>
                    <a:pt x="580" y="479"/>
                  </a:lnTo>
                  <a:lnTo>
                    <a:pt x="593" y="462"/>
                  </a:lnTo>
                  <a:lnTo>
                    <a:pt x="602" y="443"/>
                  </a:lnTo>
                  <a:lnTo>
                    <a:pt x="605" y="420"/>
                  </a:lnTo>
                  <a:lnTo>
                    <a:pt x="605" y="251"/>
                  </a:lnTo>
                  <a:lnTo>
                    <a:pt x="602" y="229"/>
                  </a:lnTo>
                  <a:lnTo>
                    <a:pt x="593" y="210"/>
                  </a:lnTo>
                  <a:lnTo>
                    <a:pt x="580" y="193"/>
                  </a:lnTo>
                  <a:lnTo>
                    <a:pt x="563" y="179"/>
                  </a:lnTo>
                  <a:lnTo>
                    <a:pt x="543" y="170"/>
                  </a:lnTo>
                  <a:lnTo>
                    <a:pt x="521" y="168"/>
                  </a:lnTo>
                  <a:close/>
                  <a:moveTo>
                    <a:pt x="219" y="168"/>
                  </a:moveTo>
                  <a:lnTo>
                    <a:pt x="196" y="170"/>
                  </a:lnTo>
                  <a:lnTo>
                    <a:pt x="177" y="179"/>
                  </a:lnTo>
                  <a:lnTo>
                    <a:pt x="160" y="193"/>
                  </a:lnTo>
                  <a:lnTo>
                    <a:pt x="147" y="210"/>
                  </a:lnTo>
                  <a:lnTo>
                    <a:pt x="137" y="229"/>
                  </a:lnTo>
                  <a:lnTo>
                    <a:pt x="135" y="251"/>
                  </a:lnTo>
                  <a:lnTo>
                    <a:pt x="135" y="420"/>
                  </a:lnTo>
                  <a:lnTo>
                    <a:pt x="137" y="443"/>
                  </a:lnTo>
                  <a:lnTo>
                    <a:pt x="147" y="462"/>
                  </a:lnTo>
                  <a:lnTo>
                    <a:pt x="160" y="479"/>
                  </a:lnTo>
                  <a:lnTo>
                    <a:pt x="177" y="492"/>
                  </a:lnTo>
                  <a:lnTo>
                    <a:pt x="196" y="500"/>
                  </a:lnTo>
                  <a:lnTo>
                    <a:pt x="219" y="504"/>
                  </a:lnTo>
                  <a:lnTo>
                    <a:pt x="241" y="500"/>
                  </a:lnTo>
                  <a:lnTo>
                    <a:pt x="260" y="492"/>
                  </a:lnTo>
                  <a:lnTo>
                    <a:pt x="277" y="479"/>
                  </a:lnTo>
                  <a:lnTo>
                    <a:pt x="291" y="462"/>
                  </a:lnTo>
                  <a:lnTo>
                    <a:pt x="300" y="443"/>
                  </a:lnTo>
                  <a:lnTo>
                    <a:pt x="302" y="420"/>
                  </a:lnTo>
                  <a:lnTo>
                    <a:pt x="302" y="251"/>
                  </a:lnTo>
                  <a:lnTo>
                    <a:pt x="300" y="229"/>
                  </a:lnTo>
                  <a:lnTo>
                    <a:pt x="291" y="210"/>
                  </a:lnTo>
                  <a:lnTo>
                    <a:pt x="277" y="193"/>
                  </a:lnTo>
                  <a:lnTo>
                    <a:pt x="260" y="179"/>
                  </a:lnTo>
                  <a:lnTo>
                    <a:pt x="241" y="170"/>
                  </a:lnTo>
                  <a:lnTo>
                    <a:pt x="219" y="168"/>
                  </a:lnTo>
                  <a:close/>
                  <a:moveTo>
                    <a:pt x="521" y="134"/>
                  </a:moveTo>
                  <a:lnTo>
                    <a:pt x="548" y="138"/>
                  </a:lnTo>
                  <a:lnTo>
                    <a:pt x="573" y="147"/>
                  </a:lnTo>
                  <a:lnTo>
                    <a:pt x="594" y="160"/>
                  </a:lnTo>
                  <a:lnTo>
                    <a:pt x="613" y="178"/>
                  </a:lnTo>
                  <a:lnTo>
                    <a:pt x="627" y="200"/>
                  </a:lnTo>
                  <a:lnTo>
                    <a:pt x="636" y="225"/>
                  </a:lnTo>
                  <a:lnTo>
                    <a:pt x="639" y="251"/>
                  </a:lnTo>
                  <a:lnTo>
                    <a:pt x="639" y="420"/>
                  </a:lnTo>
                  <a:lnTo>
                    <a:pt x="636" y="447"/>
                  </a:lnTo>
                  <a:lnTo>
                    <a:pt x="627" y="471"/>
                  </a:lnTo>
                  <a:lnTo>
                    <a:pt x="613" y="494"/>
                  </a:lnTo>
                  <a:lnTo>
                    <a:pt x="594" y="512"/>
                  </a:lnTo>
                  <a:lnTo>
                    <a:pt x="573" y="525"/>
                  </a:lnTo>
                  <a:lnTo>
                    <a:pt x="548" y="534"/>
                  </a:lnTo>
                  <a:lnTo>
                    <a:pt x="521" y="537"/>
                  </a:lnTo>
                  <a:lnTo>
                    <a:pt x="493" y="534"/>
                  </a:lnTo>
                  <a:lnTo>
                    <a:pt x="470" y="525"/>
                  </a:lnTo>
                  <a:lnTo>
                    <a:pt x="448" y="512"/>
                  </a:lnTo>
                  <a:lnTo>
                    <a:pt x="429" y="494"/>
                  </a:lnTo>
                  <a:lnTo>
                    <a:pt x="415" y="471"/>
                  </a:lnTo>
                  <a:lnTo>
                    <a:pt x="407" y="447"/>
                  </a:lnTo>
                  <a:lnTo>
                    <a:pt x="403" y="420"/>
                  </a:lnTo>
                  <a:lnTo>
                    <a:pt x="403" y="251"/>
                  </a:lnTo>
                  <a:lnTo>
                    <a:pt x="407" y="225"/>
                  </a:lnTo>
                  <a:lnTo>
                    <a:pt x="415" y="200"/>
                  </a:lnTo>
                  <a:lnTo>
                    <a:pt x="429" y="178"/>
                  </a:lnTo>
                  <a:lnTo>
                    <a:pt x="448" y="160"/>
                  </a:lnTo>
                  <a:lnTo>
                    <a:pt x="470" y="147"/>
                  </a:lnTo>
                  <a:lnTo>
                    <a:pt x="493" y="138"/>
                  </a:lnTo>
                  <a:lnTo>
                    <a:pt x="521" y="134"/>
                  </a:lnTo>
                  <a:close/>
                  <a:moveTo>
                    <a:pt x="219" y="134"/>
                  </a:moveTo>
                  <a:lnTo>
                    <a:pt x="246" y="138"/>
                  </a:lnTo>
                  <a:lnTo>
                    <a:pt x="271" y="147"/>
                  </a:lnTo>
                  <a:lnTo>
                    <a:pt x="292" y="160"/>
                  </a:lnTo>
                  <a:lnTo>
                    <a:pt x="310" y="178"/>
                  </a:lnTo>
                  <a:lnTo>
                    <a:pt x="325" y="200"/>
                  </a:lnTo>
                  <a:lnTo>
                    <a:pt x="334" y="225"/>
                  </a:lnTo>
                  <a:lnTo>
                    <a:pt x="336" y="251"/>
                  </a:lnTo>
                  <a:lnTo>
                    <a:pt x="336" y="420"/>
                  </a:lnTo>
                  <a:lnTo>
                    <a:pt x="334" y="447"/>
                  </a:lnTo>
                  <a:lnTo>
                    <a:pt x="325" y="471"/>
                  </a:lnTo>
                  <a:lnTo>
                    <a:pt x="310" y="494"/>
                  </a:lnTo>
                  <a:lnTo>
                    <a:pt x="292" y="512"/>
                  </a:lnTo>
                  <a:lnTo>
                    <a:pt x="271" y="525"/>
                  </a:lnTo>
                  <a:lnTo>
                    <a:pt x="246" y="534"/>
                  </a:lnTo>
                  <a:lnTo>
                    <a:pt x="219" y="537"/>
                  </a:lnTo>
                  <a:lnTo>
                    <a:pt x="191" y="534"/>
                  </a:lnTo>
                  <a:lnTo>
                    <a:pt x="167" y="525"/>
                  </a:lnTo>
                  <a:lnTo>
                    <a:pt x="145" y="512"/>
                  </a:lnTo>
                  <a:lnTo>
                    <a:pt x="127" y="494"/>
                  </a:lnTo>
                  <a:lnTo>
                    <a:pt x="113" y="471"/>
                  </a:lnTo>
                  <a:lnTo>
                    <a:pt x="105" y="447"/>
                  </a:lnTo>
                  <a:lnTo>
                    <a:pt x="101" y="420"/>
                  </a:lnTo>
                  <a:lnTo>
                    <a:pt x="101" y="251"/>
                  </a:lnTo>
                  <a:lnTo>
                    <a:pt x="105" y="225"/>
                  </a:lnTo>
                  <a:lnTo>
                    <a:pt x="113" y="200"/>
                  </a:lnTo>
                  <a:lnTo>
                    <a:pt x="127" y="178"/>
                  </a:lnTo>
                  <a:lnTo>
                    <a:pt x="145" y="160"/>
                  </a:lnTo>
                  <a:lnTo>
                    <a:pt x="167" y="147"/>
                  </a:lnTo>
                  <a:lnTo>
                    <a:pt x="191" y="138"/>
                  </a:lnTo>
                  <a:lnTo>
                    <a:pt x="219" y="134"/>
                  </a:lnTo>
                  <a:close/>
                  <a:moveTo>
                    <a:pt x="656" y="67"/>
                  </a:moveTo>
                  <a:lnTo>
                    <a:pt x="661" y="68"/>
                  </a:lnTo>
                  <a:lnTo>
                    <a:pt x="665" y="71"/>
                  </a:lnTo>
                  <a:lnTo>
                    <a:pt x="669" y="73"/>
                  </a:lnTo>
                  <a:lnTo>
                    <a:pt x="671" y="79"/>
                  </a:lnTo>
                  <a:lnTo>
                    <a:pt x="673" y="84"/>
                  </a:lnTo>
                  <a:lnTo>
                    <a:pt x="671" y="89"/>
                  </a:lnTo>
                  <a:lnTo>
                    <a:pt x="669" y="94"/>
                  </a:lnTo>
                  <a:lnTo>
                    <a:pt x="665" y="97"/>
                  </a:lnTo>
                  <a:lnTo>
                    <a:pt x="661" y="100"/>
                  </a:lnTo>
                  <a:lnTo>
                    <a:pt x="656" y="101"/>
                  </a:lnTo>
                  <a:lnTo>
                    <a:pt x="651" y="100"/>
                  </a:lnTo>
                  <a:lnTo>
                    <a:pt x="645" y="97"/>
                  </a:lnTo>
                  <a:lnTo>
                    <a:pt x="641" y="94"/>
                  </a:lnTo>
                  <a:lnTo>
                    <a:pt x="640" y="89"/>
                  </a:lnTo>
                  <a:lnTo>
                    <a:pt x="639" y="84"/>
                  </a:lnTo>
                  <a:lnTo>
                    <a:pt x="640" y="79"/>
                  </a:lnTo>
                  <a:lnTo>
                    <a:pt x="641" y="73"/>
                  </a:lnTo>
                  <a:lnTo>
                    <a:pt x="645" y="71"/>
                  </a:lnTo>
                  <a:lnTo>
                    <a:pt x="651" y="68"/>
                  </a:lnTo>
                  <a:lnTo>
                    <a:pt x="656" y="67"/>
                  </a:lnTo>
                  <a:close/>
                  <a:moveTo>
                    <a:pt x="84" y="67"/>
                  </a:moveTo>
                  <a:lnTo>
                    <a:pt x="89" y="68"/>
                  </a:lnTo>
                  <a:lnTo>
                    <a:pt x="94" y="71"/>
                  </a:lnTo>
                  <a:lnTo>
                    <a:pt x="98" y="73"/>
                  </a:lnTo>
                  <a:lnTo>
                    <a:pt x="101" y="79"/>
                  </a:lnTo>
                  <a:lnTo>
                    <a:pt x="101" y="84"/>
                  </a:lnTo>
                  <a:lnTo>
                    <a:pt x="101" y="89"/>
                  </a:lnTo>
                  <a:lnTo>
                    <a:pt x="98" y="94"/>
                  </a:lnTo>
                  <a:lnTo>
                    <a:pt x="94" y="97"/>
                  </a:lnTo>
                  <a:lnTo>
                    <a:pt x="89" y="100"/>
                  </a:lnTo>
                  <a:lnTo>
                    <a:pt x="84" y="101"/>
                  </a:lnTo>
                  <a:lnTo>
                    <a:pt x="78" y="100"/>
                  </a:lnTo>
                  <a:lnTo>
                    <a:pt x="75" y="97"/>
                  </a:lnTo>
                  <a:lnTo>
                    <a:pt x="71" y="94"/>
                  </a:lnTo>
                  <a:lnTo>
                    <a:pt x="68" y="89"/>
                  </a:lnTo>
                  <a:lnTo>
                    <a:pt x="68" y="84"/>
                  </a:lnTo>
                  <a:lnTo>
                    <a:pt x="68" y="79"/>
                  </a:lnTo>
                  <a:lnTo>
                    <a:pt x="71" y="73"/>
                  </a:lnTo>
                  <a:lnTo>
                    <a:pt x="75" y="71"/>
                  </a:lnTo>
                  <a:lnTo>
                    <a:pt x="78" y="68"/>
                  </a:lnTo>
                  <a:lnTo>
                    <a:pt x="84" y="67"/>
                  </a:lnTo>
                  <a:close/>
                  <a:moveTo>
                    <a:pt x="34" y="33"/>
                  </a:moveTo>
                  <a:lnTo>
                    <a:pt x="34" y="638"/>
                  </a:lnTo>
                  <a:lnTo>
                    <a:pt x="706" y="638"/>
                  </a:lnTo>
                  <a:lnTo>
                    <a:pt x="706" y="33"/>
                  </a:lnTo>
                  <a:lnTo>
                    <a:pt x="34" y="33"/>
                  </a:lnTo>
                  <a:close/>
                  <a:moveTo>
                    <a:pt x="34" y="0"/>
                  </a:moveTo>
                  <a:lnTo>
                    <a:pt x="706" y="0"/>
                  </a:lnTo>
                  <a:lnTo>
                    <a:pt x="719" y="3"/>
                  </a:lnTo>
                  <a:lnTo>
                    <a:pt x="729" y="9"/>
                  </a:lnTo>
                  <a:lnTo>
                    <a:pt x="737" y="20"/>
                  </a:lnTo>
                  <a:lnTo>
                    <a:pt x="740" y="33"/>
                  </a:lnTo>
                  <a:lnTo>
                    <a:pt x="740" y="638"/>
                  </a:lnTo>
                  <a:lnTo>
                    <a:pt x="737" y="651"/>
                  </a:lnTo>
                  <a:lnTo>
                    <a:pt x="729" y="663"/>
                  </a:lnTo>
                  <a:lnTo>
                    <a:pt x="719" y="669"/>
                  </a:lnTo>
                  <a:lnTo>
                    <a:pt x="706" y="672"/>
                  </a:lnTo>
                  <a:lnTo>
                    <a:pt x="34" y="672"/>
                  </a:lnTo>
                  <a:lnTo>
                    <a:pt x="21" y="669"/>
                  </a:lnTo>
                  <a:lnTo>
                    <a:pt x="10" y="663"/>
                  </a:lnTo>
                  <a:lnTo>
                    <a:pt x="3" y="651"/>
                  </a:lnTo>
                  <a:lnTo>
                    <a:pt x="0" y="638"/>
                  </a:lnTo>
                  <a:lnTo>
                    <a:pt x="0" y="33"/>
                  </a:lnTo>
                  <a:lnTo>
                    <a:pt x="3" y="20"/>
                  </a:lnTo>
                  <a:lnTo>
                    <a:pt x="10"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4"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33785" y="4115201"/>
              <a:ext cx="445595" cy="445595"/>
            </a:xfrm>
            <a:custGeom>
              <a:avLst/>
              <a:gdLst>
                <a:gd name="T0" fmla="*/ 305 w 740"/>
                <a:gd name="T1" fmla="*/ 542 h 740"/>
                <a:gd name="T2" fmla="*/ 323 w 740"/>
                <a:gd name="T3" fmla="*/ 585 h 740"/>
                <a:gd name="T4" fmla="*/ 367 w 740"/>
                <a:gd name="T5" fmla="*/ 568 h 740"/>
                <a:gd name="T6" fmla="*/ 350 w 740"/>
                <a:gd name="T7" fmla="*/ 524 h 740"/>
                <a:gd name="T8" fmla="*/ 377 w 740"/>
                <a:gd name="T9" fmla="*/ 501 h 740"/>
                <a:gd name="T10" fmla="*/ 627 w 740"/>
                <a:gd name="T11" fmla="*/ 538 h 740"/>
                <a:gd name="T12" fmla="*/ 639 w 740"/>
                <a:gd name="T13" fmla="*/ 555 h 740"/>
                <a:gd name="T14" fmla="*/ 627 w 740"/>
                <a:gd name="T15" fmla="*/ 571 h 740"/>
                <a:gd name="T16" fmla="*/ 377 w 740"/>
                <a:gd name="T17" fmla="*/ 608 h 740"/>
                <a:gd name="T18" fmla="*/ 295 w 740"/>
                <a:gd name="T19" fmla="*/ 608 h 740"/>
                <a:gd name="T20" fmla="*/ 113 w 740"/>
                <a:gd name="T21" fmla="*/ 571 h 740"/>
                <a:gd name="T22" fmla="*/ 101 w 740"/>
                <a:gd name="T23" fmla="*/ 555 h 740"/>
                <a:gd name="T24" fmla="*/ 113 w 740"/>
                <a:gd name="T25" fmla="*/ 538 h 740"/>
                <a:gd name="T26" fmla="*/ 295 w 740"/>
                <a:gd name="T27" fmla="*/ 501 h 740"/>
                <a:gd name="T28" fmla="*/ 491 w 740"/>
                <a:gd name="T29" fmla="*/ 339 h 740"/>
                <a:gd name="T30" fmla="*/ 474 w 740"/>
                <a:gd name="T31" fmla="*/ 382 h 740"/>
                <a:gd name="T32" fmla="*/ 517 w 740"/>
                <a:gd name="T33" fmla="*/ 401 h 740"/>
                <a:gd name="T34" fmla="*/ 536 w 740"/>
                <a:gd name="T35" fmla="*/ 356 h 740"/>
                <a:gd name="T36" fmla="*/ 504 w 740"/>
                <a:gd name="T37" fmla="*/ 303 h 740"/>
                <a:gd name="T38" fmla="*/ 570 w 740"/>
                <a:gd name="T39" fmla="*/ 354 h 740"/>
                <a:gd name="T40" fmla="*/ 635 w 740"/>
                <a:gd name="T41" fmla="*/ 360 h 740"/>
                <a:gd name="T42" fmla="*/ 635 w 740"/>
                <a:gd name="T43" fmla="*/ 380 h 740"/>
                <a:gd name="T44" fmla="*/ 570 w 740"/>
                <a:gd name="T45" fmla="*/ 386 h 740"/>
                <a:gd name="T46" fmla="*/ 504 w 740"/>
                <a:gd name="T47" fmla="*/ 437 h 740"/>
                <a:gd name="T48" fmla="*/ 440 w 740"/>
                <a:gd name="T49" fmla="*/ 386 h 740"/>
                <a:gd name="T50" fmla="*/ 105 w 740"/>
                <a:gd name="T51" fmla="*/ 380 h 740"/>
                <a:gd name="T52" fmla="*/ 105 w 740"/>
                <a:gd name="T53" fmla="*/ 360 h 740"/>
                <a:gd name="T54" fmla="*/ 440 w 740"/>
                <a:gd name="T55" fmla="*/ 354 h 740"/>
                <a:gd name="T56" fmla="*/ 504 w 740"/>
                <a:gd name="T57" fmla="*/ 303 h 740"/>
                <a:gd name="T58" fmla="*/ 238 w 740"/>
                <a:gd name="T59" fmla="*/ 172 h 740"/>
                <a:gd name="T60" fmla="*/ 257 w 740"/>
                <a:gd name="T61" fmla="*/ 216 h 740"/>
                <a:gd name="T62" fmla="*/ 300 w 740"/>
                <a:gd name="T63" fmla="*/ 198 h 740"/>
                <a:gd name="T64" fmla="*/ 283 w 740"/>
                <a:gd name="T65" fmla="*/ 155 h 740"/>
                <a:gd name="T66" fmla="*/ 310 w 740"/>
                <a:gd name="T67" fmla="*/ 132 h 740"/>
                <a:gd name="T68" fmla="*/ 627 w 740"/>
                <a:gd name="T69" fmla="*/ 169 h 740"/>
                <a:gd name="T70" fmla="*/ 639 w 740"/>
                <a:gd name="T71" fmla="*/ 185 h 740"/>
                <a:gd name="T72" fmla="*/ 627 w 740"/>
                <a:gd name="T73" fmla="*/ 200 h 740"/>
                <a:gd name="T74" fmla="*/ 310 w 740"/>
                <a:gd name="T75" fmla="*/ 238 h 740"/>
                <a:gd name="T76" fmla="*/ 228 w 740"/>
                <a:gd name="T77" fmla="*/ 238 h 740"/>
                <a:gd name="T78" fmla="*/ 113 w 740"/>
                <a:gd name="T79" fmla="*/ 200 h 740"/>
                <a:gd name="T80" fmla="*/ 101 w 740"/>
                <a:gd name="T81" fmla="*/ 185 h 740"/>
                <a:gd name="T82" fmla="*/ 113 w 740"/>
                <a:gd name="T83" fmla="*/ 169 h 740"/>
                <a:gd name="T84" fmla="*/ 228 w 740"/>
                <a:gd name="T85" fmla="*/ 132 h 740"/>
                <a:gd name="T86" fmla="*/ 55 w 740"/>
                <a:gd name="T87" fmla="*/ 37 h 740"/>
                <a:gd name="T88" fmla="*/ 34 w 740"/>
                <a:gd name="T89" fmla="*/ 672 h 740"/>
                <a:gd name="T90" fmla="*/ 68 w 740"/>
                <a:gd name="T91" fmla="*/ 706 h 740"/>
                <a:gd name="T92" fmla="*/ 703 w 740"/>
                <a:gd name="T93" fmla="*/ 685 h 740"/>
                <a:gd name="T94" fmla="*/ 697 w 740"/>
                <a:gd name="T95" fmla="*/ 43 h 740"/>
                <a:gd name="T96" fmla="*/ 68 w 740"/>
                <a:gd name="T97" fmla="*/ 0 h 740"/>
                <a:gd name="T98" fmla="*/ 727 w 740"/>
                <a:gd name="T99" fmla="*/ 28 h 740"/>
                <a:gd name="T100" fmla="*/ 736 w 740"/>
                <a:gd name="T101" fmla="*/ 694 h 740"/>
                <a:gd name="T102" fmla="*/ 673 w 740"/>
                <a:gd name="T103" fmla="*/ 740 h 740"/>
                <a:gd name="T104" fmla="*/ 13 w 740"/>
                <a:gd name="T105" fmla="*/ 712 h 740"/>
                <a:gd name="T106" fmla="*/ 4 w 740"/>
                <a:gd name="T107" fmla="*/ 46 h 740"/>
                <a:gd name="T108" fmla="*/ 68 w 740"/>
                <a:gd name="T10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0" h="740">
                  <a:moveTo>
                    <a:pt x="337" y="521"/>
                  </a:moveTo>
                  <a:lnTo>
                    <a:pt x="323" y="524"/>
                  </a:lnTo>
                  <a:lnTo>
                    <a:pt x="313" y="530"/>
                  </a:lnTo>
                  <a:lnTo>
                    <a:pt x="305" y="542"/>
                  </a:lnTo>
                  <a:lnTo>
                    <a:pt x="303" y="555"/>
                  </a:lnTo>
                  <a:lnTo>
                    <a:pt x="305" y="568"/>
                  </a:lnTo>
                  <a:lnTo>
                    <a:pt x="313" y="579"/>
                  </a:lnTo>
                  <a:lnTo>
                    <a:pt x="323" y="585"/>
                  </a:lnTo>
                  <a:lnTo>
                    <a:pt x="337" y="588"/>
                  </a:lnTo>
                  <a:lnTo>
                    <a:pt x="350" y="585"/>
                  </a:lnTo>
                  <a:lnTo>
                    <a:pt x="360" y="579"/>
                  </a:lnTo>
                  <a:lnTo>
                    <a:pt x="367" y="568"/>
                  </a:lnTo>
                  <a:lnTo>
                    <a:pt x="371" y="555"/>
                  </a:lnTo>
                  <a:lnTo>
                    <a:pt x="367" y="542"/>
                  </a:lnTo>
                  <a:lnTo>
                    <a:pt x="360" y="530"/>
                  </a:lnTo>
                  <a:lnTo>
                    <a:pt x="350" y="524"/>
                  </a:lnTo>
                  <a:lnTo>
                    <a:pt x="337" y="521"/>
                  </a:lnTo>
                  <a:close/>
                  <a:moveTo>
                    <a:pt x="337" y="487"/>
                  </a:moveTo>
                  <a:lnTo>
                    <a:pt x="359" y="491"/>
                  </a:lnTo>
                  <a:lnTo>
                    <a:pt x="377" y="501"/>
                  </a:lnTo>
                  <a:lnTo>
                    <a:pt x="393" y="517"/>
                  </a:lnTo>
                  <a:lnTo>
                    <a:pt x="401" y="538"/>
                  </a:lnTo>
                  <a:lnTo>
                    <a:pt x="622" y="538"/>
                  </a:lnTo>
                  <a:lnTo>
                    <a:pt x="627" y="538"/>
                  </a:lnTo>
                  <a:lnTo>
                    <a:pt x="632" y="541"/>
                  </a:lnTo>
                  <a:lnTo>
                    <a:pt x="635" y="545"/>
                  </a:lnTo>
                  <a:lnTo>
                    <a:pt x="638" y="550"/>
                  </a:lnTo>
                  <a:lnTo>
                    <a:pt x="639" y="555"/>
                  </a:lnTo>
                  <a:lnTo>
                    <a:pt x="638" y="560"/>
                  </a:lnTo>
                  <a:lnTo>
                    <a:pt x="635" y="564"/>
                  </a:lnTo>
                  <a:lnTo>
                    <a:pt x="632" y="568"/>
                  </a:lnTo>
                  <a:lnTo>
                    <a:pt x="627" y="571"/>
                  </a:lnTo>
                  <a:lnTo>
                    <a:pt x="622" y="571"/>
                  </a:lnTo>
                  <a:lnTo>
                    <a:pt x="401" y="571"/>
                  </a:lnTo>
                  <a:lnTo>
                    <a:pt x="393" y="592"/>
                  </a:lnTo>
                  <a:lnTo>
                    <a:pt x="377" y="608"/>
                  </a:lnTo>
                  <a:lnTo>
                    <a:pt x="359" y="618"/>
                  </a:lnTo>
                  <a:lnTo>
                    <a:pt x="337" y="622"/>
                  </a:lnTo>
                  <a:lnTo>
                    <a:pt x="314" y="618"/>
                  </a:lnTo>
                  <a:lnTo>
                    <a:pt x="295" y="608"/>
                  </a:lnTo>
                  <a:lnTo>
                    <a:pt x="280" y="592"/>
                  </a:lnTo>
                  <a:lnTo>
                    <a:pt x="271" y="571"/>
                  </a:lnTo>
                  <a:lnTo>
                    <a:pt x="118" y="571"/>
                  </a:lnTo>
                  <a:lnTo>
                    <a:pt x="113" y="571"/>
                  </a:lnTo>
                  <a:lnTo>
                    <a:pt x="107" y="568"/>
                  </a:lnTo>
                  <a:lnTo>
                    <a:pt x="105" y="564"/>
                  </a:lnTo>
                  <a:lnTo>
                    <a:pt x="102" y="560"/>
                  </a:lnTo>
                  <a:lnTo>
                    <a:pt x="101" y="555"/>
                  </a:lnTo>
                  <a:lnTo>
                    <a:pt x="102" y="550"/>
                  </a:lnTo>
                  <a:lnTo>
                    <a:pt x="105" y="545"/>
                  </a:lnTo>
                  <a:lnTo>
                    <a:pt x="107" y="541"/>
                  </a:lnTo>
                  <a:lnTo>
                    <a:pt x="113" y="538"/>
                  </a:lnTo>
                  <a:lnTo>
                    <a:pt x="118" y="538"/>
                  </a:lnTo>
                  <a:lnTo>
                    <a:pt x="271" y="538"/>
                  </a:lnTo>
                  <a:lnTo>
                    <a:pt x="280" y="517"/>
                  </a:lnTo>
                  <a:lnTo>
                    <a:pt x="295" y="501"/>
                  </a:lnTo>
                  <a:lnTo>
                    <a:pt x="314" y="491"/>
                  </a:lnTo>
                  <a:lnTo>
                    <a:pt x="337" y="487"/>
                  </a:lnTo>
                  <a:close/>
                  <a:moveTo>
                    <a:pt x="504" y="337"/>
                  </a:moveTo>
                  <a:lnTo>
                    <a:pt x="491" y="339"/>
                  </a:lnTo>
                  <a:lnTo>
                    <a:pt x="481" y="346"/>
                  </a:lnTo>
                  <a:lnTo>
                    <a:pt x="474" y="356"/>
                  </a:lnTo>
                  <a:lnTo>
                    <a:pt x="471" y="369"/>
                  </a:lnTo>
                  <a:lnTo>
                    <a:pt x="474" y="382"/>
                  </a:lnTo>
                  <a:lnTo>
                    <a:pt x="481" y="394"/>
                  </a:lnTo>
                  <a:lnTo>
                    <a:pt x="491" y="401"/>
                  </a:lnTo>
                  <a:lnTo>
                    <a:pt x="504" y="403"/>
                  </a:lnTo>
                  <a:lnTo>
                    <a:pt x="517" y="401"/>
                  </a:lnTo>
                  <a:lnTo>
                    <a:pt x="528" y="394"/>
                  </a:lnTo>
                  <a:lnTo>
                    <a:pt x="536" y="382"/>
                  </a:lnTo>
                  <a:lnTo>
                    <a:pt x="538" y="369"/>
                  </a:lnTo>
                  <a:lnTo>
                    <a:pt x="536" y="356"/>
                  </a:lnTo>
                  <a:lnTo>
                    <a:pt x="528" y="346"/>
                  </a:lnTo>
                  <a:lnTo>
                    <a:pt x="517" y="339"/>
                  </a:lnTo>
                  <a:lnTo>
                    <a:pt x="504" y="337"/>
                  </a:lnTo>
                  <a:close/>
                  <a:moveTo>
                    <a:pt x="504" y="303"/>
                  </a:moveTo>
                  <a:lnTo>
                    <a:pt x="526" y="306"/>
                  </a:lnTo>
                  <a:lnTo>
                    <a:pt x="546" y="317"/>
                  </a:lnTo>
                  <a:lnTo>
                    <a:pt x="560" y="333"/>
                  </a:lnTo>
                  <a:lnTo>
                    <a:pt x="570" y="354"/>
                  </a:lnTo>
                  <a:lnTo>
                    <a:pt x="622" y="354"/>
                  </a:lnTo>
                  <a:lnTo>
                    <a:pt x="627" y="354"/>
                  </a:lnTo>
                  <a:lnTo>
                    <a:pt x="632" y="356"/>
                  </a:lnTo>
                  <a:lnTo>
                    <a:pt x="635" y="360"/>
                  </a:lnTo>
                  <a:lnTo>
                    <a:pt x="638" y="364"/>
                  </a:lnTo>
                  <a:lnTo>
                    <a:pt x="639" y="369"/>
                  </a:lnTo>
                  <a:lnTo>
                    <a:pt x="638" y="375"/>
                  </a:lnTo>
                  <a:lnTo>
                    <a:pt x="635" y="380"/>
                  </a:lnTo>
                  <a:lnTo>
                    <a:pt x="632" y="384"/>
                  </a:lnTo>
                  <a:lnTo>
                    <a:pt x="627" y="386"/>
                  </a:lnTo>
                  <a:lnTo>
                    <a:pt x="622" y="386"/>
                  </a:lnTo>
                  <a:lnTo>
                    <a:pt x="570" y="386"/>
                  </a:lnTo>
                  <a:lnTo>
                    <a:pt x="560" y="407"/>
                  </a:lnTo>
                  <a:lnTo>
                    <a:pt x="546" y="423"/>
                  </a:lnTo>
                  <a:lnTo>
                    <a:pt x="526" y="433"/>
                  </a:lnTo>
                  <a:lnTo>
                    <a:pt x="504" y="437"/>
                  </a:lnTo>
                  <a:lnTo>
                    <a:pt x="482" y="433"/>
                  </a:lnTo>
                  <a:lnTo>
                    <a:pt x="464" y="423"/>
                  </a:lnTo>
                  <a:lnTo>
                    <a:pt x="448" y="407"/>
                  </a:lnTo>
                  <a:lnTo>
                    <a:pt x="440" y="386"/>
                  </a:lnTo>
                  <a:lnTo>
                    <a:pt x="118" y="386"/>
                  </a:lnTo>
                  <a:lnTo>
                    <a:pt x="113" y="386"/>
                  </a:lnTo>
                  <a:lnTo>
                    <a:pt x="107" y="384"/>
                  </a:lnTo>
                  <a:lnTo>
                    <a:pt x="105" y="380"/>
                  </a:lnTo>
                  <a:lnTo>
                    <a:pt x="102" y="375"/>
                  </a:lnTo>
                  <a:lnTo>
                    <a:pt x="101" y="369"/>
                  </a:lnTo>
                  <a:lnTo>
                    <a:pt x="102" y="364"/>
                  </a:lnTo>
                  <a:lnTo>
                    <a:pt x="105" y="360"/>
                  </a:lnTo>
                  <a:lnTo>
                    <a:pt x="107" y="356"/>
                  </a:lnTo>
                  <a:lnTo>
                    <a:pt x="113" y="354"/>
                  </a:lnTo>
                  <a:lnTo>
                    <a:pt x="118" y="354"/>
                  </a:lnTo>
                  <a:lnTo>
                    <a:pt x="440" y="354"/>
                  </a:lnTo>
                  <a:lnTo>
                    <a:pt x="448" y="333"/>
                  </a:lnTo>
                  <a:lnTo>
                    <a:pt x="464" y="317"/>
                  </a:lnTo>
                  <a:lnTo>
                    <a:pt x="482" y="306"/>
                  </a:lnTo>
                  <a:lnTo>
                    <a:pt x="504" y="303"/>
                  </a:lnTo>
                  <a:close/>
                  <a:moveTo>
                    <a:pt x="270" y="152"/>
                  </a:moveTo>
                  <a:lnTo>
                    <a:pt x="257" y="155"/>
                  </a:lnTo>
                  <a:lnTo>
                    <a:pt x="245" y="161"/>
                  </a:lnTo>
                  <a:lnTo>
                    <a:pt x="238" y="172"/>
                  </a:lnTo>
                  <a:lnTo>
                    <a:pt x="236" y="185"/>
                  </a:lnTo>
                  <a:lnTo>
                    <a:pt x="238" y="198"/>
                  </a:lnTo>
                  <a:lnTo>
                    <a:pt x="245" y="208"/>
                  </a:lnTo>
                  <a:lnTo>
                    <a:pt x="257" y="216"/>
                  </a:lnTo>
                  <a:lnTo>
                    <a:pt x="270" y="219"/>
                  </a:lnTo>
                  <a:lnTo>
                    <a:pt x="283" y="216"/>
                  </a:lnTo>
                  <a:lnTo>
                    <a:pt x="293" y="208"/>
                  </a:lnTo>
                  <a:lnTo>
                    <a:pt x="300" y="198"/>
                  </a:lnTo>
                  <a:lnTo>
                    <a:pt x="303" y="185"/>
                  </a:lnTo>
                  <a:lnTo>
                    <a:pt x="300" y="172"/>
                  </a:lnTo>
                  <a:lnTo>
                    <a:pt x="293" y="161"/>
                  </a:lnTo>
                  <a:lnTo>
                    <a:pt x="283" y="155"/>
                  </a:lnTo>
                  <a:lnTo>
                    <a:pt x="270" y="152"/>
                  </a:lnTo>
                  <a:close/>
                  <a:moveTo>
                    <a:pt x="270" y="118"/>
                  </a:moveTo>
                  <a:lnTo>
                    <a:pt x="292" y="122"/>
                  </a:lnTo>
                  <a:lnTo>
                    <a:pt x="310" y="132"/>
                  </a:lnTo>
                  <a:lnTo>
                    <a:pt x="325" y="148"/>
                  </a:lnTo>
                  <a:lnTo>
                    <a:pt x="334" y="168"/>
                  </a:lnTo>
                  <a:lnTo>
                    <a:pt x="622" y="168"/>
                  </a:lnTo>
                  <a:lnTo>
                    <a:pt x="627" y="169"/>
                  </a:lnTo>
                  <a:lnTo>
                    <a:pt x="632" y="172"/>
                  </a:lnTo>
                  <a:lnTo>
                    <a:pt x="635" y="176"/>
                  </a:lnTo>
                  <a:lnTo>
                    <a:pt x="638" y="179"/>
                  </a:lnTo>
                  <a:lnTo>
                    <a:pt x="639" y="185"/>
                  </a:lnTo>
                  <a:lnTo>
                    <a:pt x="638" y="190"/>
                  </a:lnTo>
                  <a:lnTo>
                    <a:pt x="635" y="195"/>
                  </a:lnTo>
                  <a:lnTo>
                    <a:pt x="632" y="199"/>
                  </a:lnTo>
                  <a:lnTo>
                    <a:pt x="627" y="200"/>
                  </a:lnTo>
                  <a:lnTo>
                    <a:pt x="622" y="202"/>
                  </a:lnTo>
                  <a:lnTo>
                    <a:pt x="334" y="202"/>
                  </a:lnTo>
                  <a:lnTo>
                    <a:pt x="325" y="221"/>
                  </a:lnTo>
                  <a:lnTo>
                    <a:pt x="310" y="238"/>
                  </a:lnTo>
                  <a:lnTo>
                    <a:pt x="292" y="249"/>
                  </a:lnTo>
                  <a:lnTo>
                    <a:pt x="270" y="253"/>
                  </a:lnTo>
                  <a:lnTo>
                    <a:pt x="248" y="249"/>
                  </a:lnTo>
                  <a:lnTo>
                    <a:pt x="228" y="238"/>
                  </a:lnTo>
                  <a:lnTo>
                    <a:pt x="214" y="221"/>
                  </a:lnTo>
                  <a:lnTo>
                    <a:pt x="204" y="202"/>
                  </a:lnTo>
                  <a:lnTo>
                    <a:pt x="118" y="202"/>
                  </a:lnTo>
                  <a:lnTo>
                    <a:pt x="113" y="200"/>
                  </a:lnTo>
                  <a:lnTo>
                    <a:pt x="107" y="199"/>
                  </a:lnTo>
                  <a:lnTo>
                    <a:pt x="105" y="195"/>
                  </a:lnTo>
                  <a:lnTo>
                    <a:pt x="102" y="190"/>
                  </a:lnTo>
                  <a:lnTo>
                    <a:pt x="101" y="185"/>
                  </a:lnTo>
                  <a:lnTo>
                    <a:pt x="102" y="179"/>
                  </a:lnTo>
                  <a:lnTo>
                    <a:pt x="105" y="176"/>
                  </a:lnTo>
                  <a:lnTo>
                    <a:pt x="107" y="172"/>
                  </a:lnTo>
                  <a:lnTo>
                    <a:pt x="113" y="169"/>
                  </a:lnTo>
                  <a:lnTo>
                    <a:pt x="118" y="168"/>
                  </a:lnTo>
                  <a:lnTo>
                    <a:pt x="204" y="168"/>
                  </a:lnTo>
                  <a:lnTo>
                    <a:pt x="214" y="148"/>
                  </a:lnTo>
                  <a:lnTo>
                    <a:pt x="228" y="132"/>
                  </a:lnTo>
                  <a:lnTo>
                    <a:pt x="248" y="122"/>
                  </a:lnTo>
                  <a:lnTo>
                    <a:pt x="270" y="118"/>
                  </a:lnTo>
                  <a:close/>
                  <a:moveTo>
                    <a:pt x="68" y="34"/>
                  </a:moveTo>
                  <a:lnTo>
                    <a:pt x="55" y="37"/>
                  </a:lnTo>
                  <a:lnTo>
                    <a:pt x="43" y="43"/>
                  </a:lnTo>
                  <a:lnTo>
                    <a:pt x="37" y="54"/>
                  </a:lnTo>
                  <a:lnTo>
                    <a:pt x="34" y="67"/>
                  </a:lnTo>
                  <a:lnTo>
                    <a:pt x="34" y="672"/>
                  </a:lnTo>
                  <a:lnTo>
                    <a:pt x="37" y="685"/>
                  </a:lnTo>
                  <a:lnTo>
                    <a:pt x="43" y="697"/>
                  </a:lnTo>
                  <a:lnTo>
                    <a:pt x="55" y="703"/>
                  </a:lnTo>
                  <a:lnTo>
                    <a:pt x="68" y="706"/>
                  </a:lnTo>
                  <a:lnTo>
                    <a:pt x="673" y="706"/>
                  </a:lnTo>
                  <a:lnTo>
                    <a:pt x="686" y="703"/>
                  </a:lnTo>
                  <a:lnTo>
                    <a:pt x="697" y="697"/>
                  </a:lnTo>
                  <a:lnTo>
                    <a:pt x="703" y="685"/>
                  </a:lnTo>
                  <a:lnTo>
                    <a:pt x="706" y="672"/>
                  </a:lnTo>
                  <a:lnTo>
                    <a:pt x="706" y="67"/>
                  </a:lnTo>
                  <a:lnTo>
                    <a:pt x="703" y="54"/>
                  </a:lnTo>
                  <a:lnTo>
                    <a:pt x="697" y="43"/>
                  </a:lnTo>
                  <a:lnTo>
                    <a:pt x="686" y="37"/>
                  </a:lnTo>
                  <a:lnTo>
                    <a:pt x="673" y="34"/>
                  </a:lnTo>
                  <a:lnTo>
                    <a:pt x="68" y="34"/>
                  </a:lnTo>
                  <a:close/>
                  <a:moveTo>
                    <a:pt x="68" y="0"/>
                  </a:moveTo>
                  <a:lnTo>
                    <a:pt x="673" y="0"/>
                  </a:lnTo>
                  <a:lnTo>
                    <a:pt x="694" y="4"/>
                  </a:lnTo>
                  <a:lnTo>
                    <a:pt x="712" y="13"/>
                  </a:lnTo>
                  <a:lnTo>
                    <a:pt x="727" y="28"/>
                  </a:lnTo>
                  <a:lnTo>
                    <a:pt x="736" y="46"/>
                  </a:lnTo>
                  <a:lnTo>
                    <a:pt x="740" y="67"/>
                  </a:lnTo>
                  <a:lnTo>
                    <a:pt x="740" y="672"/>
                  </a:lnTo>
                  <a:lnTo>
                    <a:pt x="736" y="694"/>
                  </a:lnTo>
                  <a:lnTo>
                    <a:pt x="727" y="712"/>
                  </a:lnTo>
                  <a:lnTo>
                    <a:pt x="712" y="727"/>
                  </a:lnTo>
                  <a:lnTo>
                    <a:pt x="694" y="736"/>
                  </a:lnTo>
                  <a:lnTo>
                    <a:pt x="673" y="740"/>
                  </a:lnTo>
                  <a:lnTo>
                    <a:pt x="68" y="740"/>
                  </a:lnTo>
                  <a:lnTo>
                    <a:pt x="46" y="736"/>
                  </a:lnTo>
                  <a:lnTo>
                    <a:pt x="28" y="727"/>
                  </a:lnTo>
                  <a:lnTo>
                    <a:pt x="13" y="712"/>
                  </a:lnTo>
                  <a:lnTo>
                    <a:pt x="4" y="694"/>
                  </a:lnTo>
                  <a:lnTo>
                    <a:pt x="0" y="672"/>
                  </a:lnTo>
                  <a:lnTo>
                    <a:pt x="0" y="67"/>
                  </a:lnTo>
                  <a:lnTo>
                    <a:pt x="4"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5"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83587" y="4115501"/>
              <a:ext cx="444392" cy="444993"/>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6"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2186" y="4115501"/>
              <a:ext cx="444993" cy="444993"/>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7"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1387" y="4115501"/>
              <a:ext cx="444993" cy="444993"/>
            </a:xfrm>
            <a:custGeom>
              <a:avLst/>
              <a:gdLst>
                <a:gd name="T0" fmla="*/ 571 w 739"/>
                <a:gd name="T1" fmla="*/ 604 h 739"/>
                <a:gd name="T2" fmla="*/ 618 w 739"/>
                <a:gd name="T3" fmla="*/ 636 h 739"/>
                <a:gd name="T4" fmla="*/ 629 w 739"/>
                <a:gd name="T5" fmla="*/ 581 h 739"/>
                <a:gd name="T6" fmla="*/ 671 w 739"/>
                <a:gd name="T7" fmla="*/ 597 h 739"/>
                <a:gd name="T8" fmla="*/ 621 w 739"/>
                <a:gd name="T9" fmla="*/ 670 h 739"/>
                <a:gd name="T10" fmla="*/ 702 w 739"/>
                <a:gd name="T11" fmla="*/ 686 h 739"/>
                <a:gd name="T12" fmla="*/ 436 w 739"/>
                <a:gd name="T13" fmla="*/ 604 h 739"/>
                <a:gd name="T14" fmla="*/ 588 w 739"/>
                <a:gd name="T15" fmla="*/ 705 h 739"/>
                <a:gd name="T16" fmla="*/ 537 w 739"/>
                <a:gd name="T17" fmla="*/ 604 h 739"/>
                <a:gd name="T18" fmla="*/ 571 w 739"/>
                <a:gd name="T19" fmla="*/ 439 h 739"/>
                <a:gd name="T20" fmla="*/ 555 w 739"/>
                <a:gd name="T21" fmla="*/ 559 h 739"/>
                <a:gd name="T22" fmla="*/ 639 w 739"/>
                <a:gd name="T23" fmla="*/ 547 h 739"/>
                <a:gd name="T24" fmla="*/ 659 w 739"/>
                <a:gd name="T25" fmla="*/ 446 h 739"/>
                <a:gd name="T26" fmla="*/ 477 w 739"/>
                <a:gd name="T27" fmla="*/ 292 h 739"/>
                <a:gd name="T28" fmla="*/ 430 w 739"/>
                <a:gd name="T29" fmla="*/ 378 h 739"/>
                <a:gd name="T30" fmla="*/ 334 w 739"/>
                <a:gd name="T31" fmla="*/ 400 h 739"/>
                <a:gd name="T32" fmla="*/ 329 w 739"/>
                <a:gd name="T33" fmla="*/ 518 h 739"/>
                <a:gd name="T34" fmla="*/ 309 w 739"/>
                <a:gd name="T35" fmla="*/ 627 h 739"/>
                <a:gd name="T36" fmla="*/ 415 w 739"/>
                <a:gd name="T37" fmla="*/ 674 h 739"/>
                <a:gd name="T38" fmla="*/ 438 w 739"/>
                <a:gd name="T39" fmla="*/ 492 h 739"/>
                <a:gd name="T40" fmla="*/ 605 w 739"/>
                <a:gd name="T41" fmla="*/ 403 h 739"/>
                <a:gd name="T42" fmla="*/ 693 w 739"/>
                <a:gd name="T43" fmla="*/ 328 h 739"/>
                <a:gd name="T44" fmla="*/ 593 w 739"/>
                <a:gd name="T45" fmla="*/ 316 h 739"/>
                <a:gd name="T46" fmla="*/ 558 w 739"/>
                <a:gd name="T47" fmla="*/ 269 h 739"/>
                <a:gd name="T48" fmla="*/ 371 w 739"/>
                <a:gd name="T49" fmla="*/ 87 h 739"/>
                <a:gd name="T50" fmla="*/ 313 w 739"/>
                <a:gd name="T51" fmla="*/ 209 h 739"/>
                <a:gd name="T52" fmla="*/ 243 w 739"/>
                <a:gd name="T53" fmla="*/ 312 h 739"/>
                <a:gd name="T54" fmla="*/ 215 w 739"/>
                <a:gd name="T55" fmla="*/ 316 h 739"/>
                <a:gd name="T56" fmla="*/ 91 w 739"/>
                <a:gd name="T57" fmla="*/ 362 h 739"/>
                <a:gd name="T58" fmla="*/ 33 w 739"/>
                <a:gd name="T59" fmla="*/ 386 h 739"/>
                <a:gd name="T60" fmla="*/ 67 w 739"/>
                <a:gd name="T61" fmla="*/ 705 h 739"/>
                <a:gd name="T62" fmla="*/ 244 w 739"/>
                <a:gd name="T63" fmla="*/ 628 h 739"/>
                <a:gd name="T64" fmla="*/ 269 w 739"/>
                <a:gd name="T65" fmla="*/ 496 h 739"/>
                <a:gd name="T66" fmla="*/ 316 w 739"/>
                <a:gd name="T67" fmla="*/ 370 h 739"/>
                <a:gd name="T68" fmla="*/ 410 w 739"/>
                <a:gd name="T69" fmla="*/ 350 h 739"/>
                <a:gd name="T70" fmla="*/ 453 w 739"/>
                <a:gd name="T71" fmla="*/ 265 h 739"/>
                <a:gd name="T72" fmla="*/ 572 w 739"/>
                <a:gd name="T73" fmla="*/ 238 h 739"/>
                <a:gd name="T74" fmla="*/ 646 w 739"/>
                <a:gd name="T75" fmla="*/ 288 h 739"/>
                <a:gd name="T76" fmla="*/ 696 w 739"/>
                <a:gd name="T77" fmla="*/ 43 h 739"/>
                <a:gd name="T78" fmla="*/ 177 w 739"/>
                <a:gd name="T79" fmla="*/ 66 h 739"/>
                <a:gd name="T80" fmla="*/ 66 w 739"/>
                <a:gd name="T81" fmla="*/ 178 h 739"/>
                <a:gd name="T82" fmla="*/ 67 w 739"/>
                <a:gd name="T83" fmla="*/ 318 h 739"/>
                <a:gd name="T84" fmla="*/ 160 w 739"/>
                <a:gd name="T85" fmla="*/ 265 h 739"/>
                <a:gd name="T86" fmla="*/ 189 w 739"/>
                <a:gd name="T87" fmla="*/ 263 h 739"/>
                <a:gd name="T88" fmla="*/ 265 w 739"/>
                <a:gd name="T89" fmla="*/ 195 h 739"/>
                <a:gd name="T90" fmla="*/ 294 w 739"/>
                <a:gd name="T91" fmla="*/ 91 h 739"/>
                <a:gd name="T92" fmla="*/ 353 w 739"/>
                <a:gd name="T93" fmla="*/ 58 h 739"/>
                <a:gd name="T94" fmla="*/ 44 w 739"/>
                <a:gd name="T95" fmla="*/ 43 h 739"/>
                <a:gd name="T96" fmla="*/ 89 w 739"/>
                <a:gd name="T97" fmla="*/ 130 h 739"/>
                <a:gd name="T98" fmla="*/ 67 w 739"/>
                <a:gd name="T99" fmla="*/ 34 h 739"/>
                <a:gd name="T100" fmla="*/ 726 w 739"/>
                <a:gd name="T101" fmla="*/ 27 h 739"/>
                <a:gd name="T102" fmla="*/ 726 w 739"/>
                <a:gd name="T103" fmla="*/ 712 h 739"/>
                <a:gd name="T104" fmla="*/ 46 w 739"/>
                <a:gd name="T105" fmla="*/ 735 h 739"/>
                <a:gd name="T106" fmla="*/ 0 w 739"/>
                <a:gd name="T107" fmla="*/ 68 h 739"/>
                <a:gd name="T108" fmla="*/ 67 w 739"/>
                <a:gd name="T109"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9" h="739">
                  <a:moveTo>
                    <a:pt x="605" y="572"/>
                  </a:moveTo>
                  <a:lnTo>
                    <a:pt x="592" y="574"/>
                  </a:lnTo>
                  <a:lnTo>
                    <a:pt x="580" y="581"/>
                  </a:lnTo>
                  <a:lnTo>
                    <a:pt x="574" y="591"/>
                  </a:lnTo>
                  <a:lnTo>
                    <a:pt x="571" y="604"/>
                  </a:lnTo>
                  <a:lnTo>
                    <a:pt x="574" y="617"/>
                  </a:lnTo>
                  <a:lnTo>
                    <a:pt x="580" y="628"/>
                  </a:lnTo>
                  <a:lnTo>
                    <a:pt x="592" y="636"/>
                  </a:lnTo>
                  <a:lnTo>
                    <a:pt x="605" y="638"/>
                  </a:lnTo>
                  <a:lnTo>
                    <a:pt x="618" y="636"/>
                  </a:lnTo>
                  <a:lnTo>
                    <a:pt x="629" y="628"/>
                  </a:lnTo>
                  <a:lnTo>
                    <a:pt x="635" y="617"/>
                  </a:lnTo>
                  <a:lnTo>
                    <a:pt x="638" y="604"/>
                  </a:lnTo>
                  <a:lnTo>
                    <a:pt x="635" y="591"/>
                  </a:lnTo>
                  <a:lnTo>
                    <a:pt x="629" y="581"/>
                  </a:lnTo>
                  <a:lnTo>
                    <a:pt x="618" y="574"/>
                  </a:lnTo>
                  <a:lnTo>
                    <a:pt x="605" y="572"/>
                  </a:lnTo>
                  <a:close/>
                  <a:moveTo>
                    <a:pt x="706" y="568"/>
                  </a:moveTo>
                  <a:lnTo>
                    <a:pt x="669" y="587"/>
                  </a:lnTo>
                  <a:lnTo>
                    <a:pt x="671" y="597"/>
                  </a:lnTo>
                  <a:lnTo>
                    <a:pt x="672" y="604"/>
                  </a:lnTo>
                  <a:lnTo>
                    <a:pt x="668" y="627"/>
                  </a:lnTo>
                  <a:lnTo>
                    <a:pt x="658" y="646"/>
                  </a:lnTo>
                  <a:lnTo>
                    <a:pt x="642" y="661"/>
                  </a:lnTo>
                  <a:lnTo>
                    <a:pt x="621" y="670"/>
                  </a:lnTo>
                  <a:lnTo>
                    <a:pt x="621" y="705"/>
                  </a:lnTo>
                  <a:lnTo>
                    <a:pt x="672" y="705"/>
                  </a:lnTo>
                  <a:lnTo>
                    <a:pt x="685" y="703"/>
                  </a:lnTo>
                  <a:lnTo>
                    <a:pt x="696" y="696"/>
                  </a:lnTo>
                  <a:lnTo>
                    <a:pt x="702" y="686"/>
                  </a:lnTo>
                  <a:lnTo>
                    <a:pt x="706" y="672"/>
                  </a:lnTo>
                  <a:lnTo>
                    <a:pt x="706" y="568"/>
                  </a:lnTo>
                  <a:close/>
                  <a:moveTo>
                    <a:pt x="451" y="538"/>
                  </a:moveTo>
                  <a:lnTo>
                    <a:pt x="440" y="570"/>
                  </a:lnTo>
                  <a:lnTo>
                    <a:pt x="436" y="604"/>
                  </a:lnTo>
                  <a:lnTo>
                    <a:pt x="439" y="632"/>
                  </a:lnTo>
                  <a:lnTo>
                    <a:pt x="445" y="659"/>
                  </a:lnTo>
                  <a:lnTo>
                    <a:pt x="456" y="683"/>
                  </a:lnTo>
                  <a:lnTo>
                    <a:pt x="470" y="705"/>
                  </a:lnTo>
                  <a:lnTo>
                    <a:pt x="588" y="705"/>
                  </a:lnTo>
                  <a:lnTo>
                    <a:pt x="588" y="670"/>
                  </a:lnTo>
                  <a:lnTo>
                    <a:pt x="567" y="661"/>
                  </a:lnTo>
                  <a:lnTo>
                    <a:pt x="552" y="646"/>
                  </a:lnTo>
                  <a:lnTo>
                    <a:pt x="541" y="627"/>
                  </a:lnTo>
                  <a:lnTo>
                    <a:pt x="537" y="604"/>
                  </a:lnTo>
                  <a:lnTo>
                    <a:pt x="538" y="597"/>
                  </a:lnTo>
                  <a:lnTo>
                    <a:pt x="540" y="587"/>
                  </a:lnTo>
                  <a:lnTo>
                    <a:pt x="451" y="538"/>
                  </a:lnTo>
                  <a:close/>
                  <a:moveTo>
                    <a:pt x="605" y="437"/>
                  </a:moveTo>
                  <a:lnTo>
                    <a:pt x="571" y="439"/>
                  </a:lnTo>
                  <a:lnTo>
                    <a:pt x="540" y="450"/>
                  </a:lnTo>
                  <a:lnTo>
                    <a:pt x="512" y="464"/>
                  </a:lnTo>
                  <a:lnTo>
                    <a:pt x="487" y="485"/>
                  </a:lnTo>
                  <a:lnTo>
                    <a:pt x="466" y="509"/>
                  </a:lnTo>
                  <a:lnTo>
                    <a:pt x="555" y="559"/>
                  </a:lnTo>
                  <a:lnTo>
                    <a:pt x="570" y="547"/>
                  </a:lnTo>
                  <a:lnTo>
                    <a:pt x="586" y="540"/>
                  </a:lnTo>
                  <a:lnTo>
                    <a:pt x="605" y="538"/>
                  </a:lnTo>
                  <a:lnTo>
                    <a:pt x="624" y="540"/>
                  </a:lnTo>
                  <a:lnTo>
                    <a:pt x="639" y="547"/>
                  </a:lnTo>
                  <a:lnTo>
                    <a:pt x="654" y="559"/>
                  </a:lnTo>
                  <a:lnTo>
                    <a:pt x="706" y="530"/>
                  </a:lnTo>
                  <a:lnTo>
                    <a:pt x="706" y="471"/>
                  </a:lnTo>
                  <a:lnTo>
                    <a:pt x="684" y="456"/>
                  </a:lnTo>
                  <a:lnTo>
                    <a:pt x="659" y="446"/>
                  </a:lnTo>
                  <a:lnTo>
                    <a:pt x="633" y="439"/>
                  </a:lnTo>
                  <a:lnTo>
                    <a:pt x="605" y="437"/>
                  </a:lnTo>
                  <a:close/>
                  <a:moveTo>
                    <a:pt x="558" y="269"/>
                  </a:moveTo>
                  <a:lnTo>
                    <a:pt x="477" y="292"/>
                  </a:lnTo>
                  <a:lnTo>
                    <a:pt x="477" y="292"/>
                  </a:lnTo>
                  <a:lnTo>
                    <a:pt x="478" y="327"/>
                  </a:lnTo>
                  <a:lnTo>
                    <a:pt x="476" y="339"/>
                  </a:lnTo>
                  <a:lnTo>
                    <a:pt x="470" y="349"/>
                  </a:lnTo>
                  <a:lnTo>
                    <a:pt x="461" y="357"/>
                  </a:lnTo>
                  <a:lnTo>
                    <a:pt x="430" y="378"/>
                  </a:lnTo>
                  <a:lnTo>
                    <a:pt x="402" y="401"/>
                  </a:lnTo>
                  <a:lnTo>
                    <a:pt x="392" y="409"/>
                  </a:lnTo>
                  <a:lnTo>
                    <a:pt x="380" y="412"/>
                  </a:lnTo>
                  <a:lnTo>
                    <a:pt x="368" y="411"/>
                  </a:lnTo>
                  <a:lnTo>
                    <a:pt x="334" y="400"/>
                  </a:lnTo>
                  <a:lnTo>
                    <a:pt x="292" y="472"/>
                  </a:lnTo>
                  <a:lnTo>
                    <a:pt x="294" y="473"/>
                  </a:lnTo>
                  <a:lnTo>
                    <a:pt x="319" y="497"/>
                  </a:lnTo>
                  <a:lnTo>
                    <a:pt x="325" y="508"/>
                  </a:lnTo>
                  <a:lnTo>
                    <a:pt x="329" y="518"/>
                  </a:lnTo>
                  <a:lnTo>
                    <a:pt x="328" y="531"/>
                  </a:lnTo>
                  <a:lnTo>
                    <a:pt x="320" y="568"/>
                  </a:lnTo>
                  <a:lnTo>
                    <a:pt x="319" y="604"/>
                  </a:lnTo>
                  <a:lnTo>
                    <a:pt x="316" y="616"/>
                  </a:lnTo>
                  <a:lnTo>
                    <a:pt x="309" y="627"/>
                  </a:lnTo>
                  <a:lnTo>
                    <a:pt x="300" y="634"/>
                  </a:lnTo>
                  <a:lnTo>
                    <a:pt x="269" y="652"/>
                  </a:lnTo>
                  <a:lnTo>
                    <a:pt x="283" y="705"/>
                  </a:lnTo>
                  <a:lnTo>
                    <a:pt x="431" y="705"/>
                  </a:lnTo>
                  <a:lnTo>
                    <a:pt x="415" y="674"/>
                  </a:lnTo>
                  <a:lnTo>
                    <a:pt x="406" y="641"/>
                  </a:lnTo>
                  <a:lnTo>
                    <a:pt x="404" y="604"/>
                  </a:lnTo>
                  <a:lnTo>
                    <a:pt x="408" y="564"/>
                  </a:lnTo>
                  <a:lnTo>
                    <a:pt x="419" y="526"/>
                  </a:lnTo>
                  <a:lnTo>
                    <a:pt x="438" y="492"/>
                  </a:lnTo>
                  <a:lnTo>
                    <a:pt x="463" y="462"/>
                  </a:lnTo>
                  <a:lnTo>
                    <a:pt x="491" y="438"/>
                  </a:lnTo>
                  <a:lnTo>
                    <a:pt x="527" y="418"/>
                  </a:lnTo>
                  <a:lnTo>
                    <a:pt x="563" y="407"/>
                  </a:lnTo>
                  <a:lnTo>
                    <a:pt x="605" y="403"/>
                  </a:lnTo>
                  <a:lnTo>
                    <a:pt x="641" y="407"/>
                  </a:lnTo>
                  <a:lnTo>
                    <a:pt x="675" y="416"/>
                  </a:lnTo>
                  <a:lnTo>
                    <a:pt x="706" y="430"/>
                  </a:lnTo>
                  <a:lnTo>
                    <a:pt x="706" y="324"/>
                  </a:lnTo>
                  <a:lnTo>
                    <a:pt x="693" y="328"/>
                  </a:lnTo>
                  <a:lnTo>
                    <a:pt x="679" y="328"/>
                  </a:lnTo>
                  <a:lnTo>
                    <a:pt x="642" y="320"/>
                  </a:lnTo>
                  <a:lnTo>
                    <a:pt x="605" y="318"/>
                  </a:lnTo>
                  <a:lnTo>
                    <a:pt x="599" y="318"/>
                  </a:lnTo>
                  <a:lnTo>
                    <a:pt x="593" y="316"/>
                  </a:lnTo>
                  <a:lnTo>
                    <a:pt x="588" y="314"/>
                  </a:lnTo>
                  <a:lnTo>
                    <a:pt x="583" y="310"/>
                  </a:lnTo>
                  <a:lnTo>
                    <a:pt x="579" y="306"/>
                  </a:lnTo>
                  <a:lnTo>
                    <a:pt x="575" y="301"/>
                  </a:lnTo>
                  <a:lnTo>
                    <a:pt x="558" y="269"/>
                  </a:lnTo>
                  <a:close/>
                  <a:moveTo>
                    <a:pt x="387" y="34"/>
                  </a:moveTo>
                  <a:lnTo>
                    <a:pt x="387" y="66"/>
                  </a:lnTo>
                  <a:lnTo>
                    <a:pt x="384" y="76"/>
                  </a:lnTo>
                  <a:lnTo>
                    <a:pt x="379" y="82"/>
                  </a:lnTo>
                  <a:lnTo>
                    <a:pt x="371" y="87"/>
                  </a:lnTo>
                  <a:lnTo>
                    <a:pt x="362" y="91"/>
                  </a:lnTo>
                  <a:lnTo>
                    <a:pt x="326" y="99"/>
                  </a:lnTo>
                  <a:lnTo>
                    <a:pt x="312" y="140"/>
                  </a:lnTo>
                  <a:lnTo>
                    <a:pt x="294" y="176"/>
                  </a:lnTo>
                  <a:lnTo>
                    <a:pt x="313" y="209"/>
                  </a:lnTo>
                  <a:lnTo>
                    <a:pt x="317" y="217"/>
                  </a:lnTo>
                  <a:lnTo>
                    <a:pt x="319" y="226"/>
                  </a:lnTo>
                  <a:lnTo>
                    <a:pt x="317" y="235"/>
                  </a:lnTo>
                  <a:lnTo>
                    <a:pt x="313" y="243"/>
                  </a:lnTo>
                  <a:lnTo>
                    <a:pt x="243" y="312"/>
                  </a:lnTo>
                  <a:lnTo>
                    <a:pt x="239" y="316"/>
                  </a:lnTo>
                  <a:lnTo>
                    <a:pt x="233" y="318"/>
                  </a:lnTo>
                  <a:lnTo>
                    <a:pt x="228" y="319"/>
                  </a:lnTo>
                  <a:lnTo>
                    <a:pt x="222" y="318"/>
                  </a:lnTo>
                  <a:lnTo>
                    <a:pt x="215" y="316"/>
                  </a:lnTo>
                  <a:lnTo>
                    <a:pt x="209" y="312"/>
                  </a:lnTo>
                  <a:lnTo>
                    <a:pt x="177" y="294"/>
                  </a:lnTo>
                  <a:lnTo>
                    <a:pt x="139" y="312"/>
                  </a:lnTo>
                  <a:lnTo>
                    <a:pt x="100" y="326"/>
                  </a:lnTo>
                  <a:lnTo>
                    <a:pt x="91" y="362"/>
                  </a:lnTo>
                  <a:lnTo>
                    <a:pt x="87" y="370"/>
                  </a:lnTo>
                  <a:lnTo>
                    <a:pt x="82" y="378"/>
                  </a:lnTo>
                  <a:lnTo>
                    <a:pt x="75" y="384"/>
                  </a:lnTo>
                  <a:lnTo>
                    <a:pt x="66" y="386"/>
                  </a:lnTo>
                  <a:lnTo>
                    <a:pt x="33" y="386"/>
                  </a:lnTo>
                  <a:lnTo>
                    <a:pt x="33" y="672"/>
                  </a:lnTo>
                  <a:lnTo>
                    <a:pt x="36" y="686"/>
                  </a:lnTo>
                  <a:lnTo>
                    <a:pt x="44" y="696"/>
                  </a:lnTo>
                  <a:lnTo>
                    <a:pt x="54" y="703"/>
                  </a:lnTo>
                  <a:lnTo>
                    <a:pt x="67" y="705"/>
                  </a:lnTo>
                  <a:lnTo>
                    <a:pt x="249" y="705"/>
                  </a:lnTo>
                  <a:lnTo>
                    <a:pt x="235" y="653"/>
                  </a:lnTo>
                  <a:lnTo>
                    <a:pt x="235" y="644"/>
                  </a:lnTo>
                  <a:lnTo>
                    <a:pt x="239" y="634"/>
                  </a:lnTo>
                  <a:lnTo>
                    <a:pt x="244" y="628"/>
                  </a:lnTo>
                  <a:lnTo>
                    <a:pt x="252" y="623"/>
                  </a:lnTo>
                  <a:lnTo>
                    <a:pt x="284" y="604"/>
                  </a:lnTo>
                  <a:lnTo>
                    <a:pt x="287" y="562"/>
                  </a:lnTo>
                  <a:lnTo>
                    <a:pt x="295" y="522"/>
                  </a:lnTo>
                  <a:lnTo>
                    <a:pt x="269" y="496"/>
                  </a:lnTo>
                  <a:lnTo>
                    <a:pt x="261" y="487"/>
                  </a:lnTo>
                  <a:lnTo>
                    <a:pt x="257" y="475"/>
                  </a:lnTo>
                  <a:lnTo>
                    <a:pt x="260" y="463"/>
                  </a:lnTo>
                  <a:lnTo>
                    <a:pt x="309" y="377"/>
                  </a:lnTo>
                  <a:lnTo>
                    <a:pt x="316" y="370"/>
                  </a:lnTo>
                  <a:lnTo>
                    <a:pt x="324" y="367"/>
                  </a:lnTo>
                  <a:lnTo>
                    <a:pt x="333" y="366"/>
                  </a:lnTo>
                  <a:lnTo>
                    <a:pt x="343" y="369"/>
                  </a:lnTo>
                  <a:lnTo>
                    <a:pt x="377" y="378"/>
                  </a:lnTo>
                  <a:lnTo>
                    <a:pt x="410" y="350"/>
                  </a:lnTo>
                  <a:lnTo>
                    <a:pt x="444" y="327"/>
                  </a:lnTo>
                  <a:lnTo>
                    <a:pt x="444" y="290"/>
                  </a:lnTo>
                  <a:lnTo>
                    <a:pt x="445" y="281"/>
                  </a:lnTo>
                  <a:lnTo>
                    <a:pt x="448" y="272"/>
                  </a:lnTo>
                  <a:lnTo>
                    <a:pt x="453" y="265"/>
                  </a:lnTo>
                  <a:lnTo>
                    <a:pt x="461" y="260"/>
                  </a:lnTo>
                  <a:lnTo>
                    <a:pt x="557" y="235"/>
                  </a:lnTo>
                  <a:lnTo>
                    <a:pt x="562" y="234"/>
                  </a:lnTo>
                  <a:lnTo>
                    <a:pt x="567" y="235"/>
                  </a:lnTo>
                  <a:lnTo>
                    <a:pt x="572" y="238"/>
                  </a:lnTo>
                  <a:lnTo>
                    <a:pt x="578" y="242"/>
                  </a:lnTo>
                  <a:lnTo>
                    <a:pt x="583" y="247"/>
                  </a:lnTo>
                  <a:lnTo>
                    <a:pt x="587" y="252"/>
                  </a:lnTo>
                  <a:lnTo>
                    <a:pt x="605" y="285"/>
                  </a:lnTo>
                  <a:lnTo>
                    <a:pt x="646" y="288"/>
                  </a:lnTo>
                  <a:lnTo>
                    <a:pt x="688" y="295"/>
                  </a:lnTo>
                  <a:lnTo>
                    <a:pt x="706" y="277"/>
                  </a:lnTo>
                  <a:lnTo>
                    <a:pt x="706" y="68"/>
                  </a:lnTo>
                  <a:lnTo>
                    <a:pt x="702" y="55"/>
                  </a:lnTo>
                  <a:lnTo>
                    <a:pt x="696" y="43"/>
                  </a:lnTo>
                  <a:lnTo>
                    <a:pt x="685" y="36"/>
                  </a:lnTo>
                  <a:lnTo>
                    <a:pt x="672" y="34"/>
                  </a:lnTo>
                  <a:lnTo>
                    <a:pt x="387" y="34"/>
                  </a:lnTo>
                  <a:close/>
                  <a:moveTo>
                    <a:pt x="184" y="34"/>
                  </a:moveTo>
                  <a:lnTo>
                    <a:pt x="177" y="66"/>
                  </a:lnTo>
                  <a:lnTo>
                    <a:pt x="164" y="96"/>
                  </a:lnTo>
                  <a:lnTo>
                    <a:pt x="146" y="124"/>
                  </a:lnTo>
                  <a:lnTo>
                    <a:pt x="123" y="146"/>
                  </a:lnTo>
                  <a:lnTo>
                    <a:pt x="96" y="165"/>
                  </a:lnTo>
                  <a:lnTo>
                    <a:pt x="66" y="178"/>
                  </a:lnTo>
                  <a:lnTo>
                    <a:pt x="33" y="184"/>
                  </a:lnTo>
                  <a:lnTo>
                    <a:pt x="33" y="353"/>
                  </a:lnTo>
                  <a:lnTo>
                    <a:pt x="58" y="353"/>
                  </a:lnTo>
                  <a:lnTo>
                    <a:pt x="58" y="352"/>
                  </a:lnTo>
                  <a:lnTo>
                    <a:pt x="67" y="318"/>
                  </a:lnTo>
                  <a:lnTo>
                    <a:pt x="72" y="307"/>
                  </a:lnTo>
                  <a:lnTo>
                    <a:pt x="80" y="298"/>
                  </a:lnTo>
                  <a:lnTo>
                    <a:pt x="91" y="293"/>
                  </a:lnTo>
                  <a:lnTo>
                    <a:pt x="126" y="281"/>
                  </a:lnTo>
                  <a:lnTo>
                    <a:pt x="160" y="265"/>
                  </a:lnTo>
                  <a:lnTo>
                    <a:pt x="165" y="263"/>
                  </a:lnTo>
                  <a:lnTo>
                    <a:pt x="171" y="261"/>
                  </a:lnTo>
                  <a:lnTo>
                    <a:pt x="177" y="260"/>
                  </a:lnTo>
                  <a:lnTo>
                    <a:pt x="182" y="261"/>
                  </a:lnTo>
                  <a:lnTo>
                    <a:pt x="189" y="263"/>
                  </a:lnTo>
                  <a:lnTo>
                    <a:pt x="194" y="265"/>
                  </a:lnTo>
                  <a:lnTo>
                    <a:pt x="224" y="284"/>
                  </a:lnTo>
                  <a:lnTo>
                    <a:pt x="224" y="284"/>
                  </a:lnTo>
                  <a:lnTo>
                    <a:pt x="283" y="225"/>
                  </a:lnTo>
                  <a:lnTo>
                    <a:pt x="265" y="195"/>
                  </a:lnTo>
                  <a:lnTo>
                    <a:pt x="261" y="183"/>
                  </a:lnTo>
                  <a:lnTo>
                    <a:pt x="261" y="171"/>
                  </a:lnTo>
                  <a:lnTo>
                    <a:pt x="265" y="161"/>
                  </a:lnTo>
                  <a:lnTo>
                    <a:pt x="282" y="127"/>
                  </a:lnTo>
                  <a:lnTo>
                    <a:pt x="294" y="91"/>
                  </a:lnTo>
                  <a:lnTo>
                    <a:pt x="299" y="79"/>
                  </a:lnTo>
                  <a:lnTo>
                    <a:pt x="307" y="72"/>
                  </a:lnTo>
                  <a:lnTo>
                    <a:pt x="317" y="66"/>
                  </a:lnTo>
                  <a:lnTo>
                    <a:pt x="353" y="58"/>
                  </a:lnTo>
                  <a:lnTo>
                    <a:pt x="353" y="58"/>
                  </a:lnTo>
                  <a:lnTo>
                    <a:pt x="353" y="34"/>
                  </a:lnTo>
                  <a:lnTo>
                    <a:pt x="184" y="34"/>
                  </a:lnTo>
                  <a:close/>
                  <a:moveTo>
                    <a:pt x="67" y="34"/>
                  </a:moveTo>
                  <a:lnTo>
                    <a:pt x="54" y="36"/>
                  </a:lnTo>
                  <a:lnTo>
                    <a:pt x="44" y="43"/>
                  </a:lnTo>
                  <a:lnTo>
                    <a:pt x="36" y="55"/>
                  </a:lnTo>
                  <a:lnTo>
                    <a:pt x="33" y="68"/>
                  </a:lnTo>
                  <a:lnTo>
                    <a:pt x="33" y="150"/>
                  </a:lnTo>
                  <a:lnTo>
                    <a:pt x="62" y="144"/>
                  </a:lnTo>
                  <a:lnTo>
                    <a:pt x="89" y="130"/>
                  </a:lnTo>
                  <a:lnTo>
                    <a:pt x="112" y="112"/>
                  </a:lnTo>
                  <a:lnTo>
                    <a:pt x="130" y="89"/>
                  </a:lnTo>
                  <a:lnTo>
                    <a:pt x="143" y="62"/>
                  </a:lnTo>
                  <a:lnTo>
                    <a:pt x="150" y="34"/>
                  </a:lnTo>
                  <a:lnTo>
                    <a:pt x="67" y="34"/>
                  </a:lnTo>
                  <a:close/>
                  <a:moveTo>
                    <a:pt x="67" y="0"/>
                  </a:moveTo>
                  <a:lnTo>
                    <a:pt x="672" y="0"/>
                  </a:lnTo>
                  <a:lnTo>
                    <a:pt x="693" y="4"/>
                  </a:lnTo>
                  <a:lnTo>
                    <a:pt x="711" y="13"/>
                  </a:lnTo>
                  <a:lnTo>
                    <a:pt x="726" y="27"/>
                  </a:lnTo>
                  <a:lnTo>
                    <a:pt x="736" y="45"/>
                  </a:lnTo>
                  <a:lnTo>
                    <a:pt x="739" y="68"/>
                  </a:lnTo>
                  <a:lnTo>
                    <a:pt x="739" y="672"/>
                  </a:lnTo>
                  <a:lnTo>
                    <a:pt x="736" y="693"/>
                  </a:lnTo>
                  <a:lnTo>
                    <a:pt x="726" y="712"/>
                  </a:lnTo>
                  <a:lnTo>
                    <a:pt x="711" y="726"/>
                  </a:lnTo>
                  <a:lnTo>
                    <a:pt x="693" y="735"/>
                  </a:lnTo>
                  <a:lnTo>
                    <a:pt x="672" y="739"/>
                  </a:lnTo>
                  <a:lnTo>
                    <a:pt x="67" y="739"/>
                  </a:lnTo>
                  <a:lnTo>
                    <a:pt x="46" y="735"/>
                  </a:lnTo>
                  <a:lnTo>
                    <a:pt x="28" y="726"/>
                  </a:lnTo>
                  <a:lnTo>
                    <a:pt x="12" y="712"/>
                  </a:lnTo>
                  <a:lnTo>
                    <a:pt x="3" y="693"/>
                  </a:lnTo>
                  <a:lnTo>
                    <a:pt x="0" y="672"/>
                  </a:lnTo>
                  <a:lnTo>
                    <a:pt x="0" y="68"/>
                  </a:lnTo>
                  <a:lnTo>
                    <a:pt x="3" y="45"/>
                  </a:lnTo>
                  <a:lnTo>
                    <a:pt x="12"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8"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0588" y="4155845"/>
              <a:ext cx="444993" cy="364305"/>
            </a:xfrm>
            <a:custGeom>
              <a:avLst/>
              <a:gdLst>
                <a:gd name="T0" fmla="*/ 551 w 739"/>
                <a:gd name="T1" fmla="*/ 545 h 605"/>
                <a:gd name="T2" fmla="*/ 553 w 739"/>
                <a:gd name="T3" fmla="*/ 593 h 605"/>
                <a:gd name="T4" fmla="*/ 538 w 739"/>
                <a:gd name="T5" fmla="*/ 605 h 605"/>
                <a:gd name="T6" fmla="*/ 522 w 739"/>
                <a:gd name="T7" fmla="*/ 593 h 605"/>
                <a:gd name="T8" fmla="*/ 525 w 739"/>
                <a:gd name="T9" fmla="*/ 545 h 605"/>
                <a:gd name="T10" fmla="*/ 201 w 739"/>
                <a:gd name="T11" fmla="*/ 538 h 605"/>
                <a:gd name="T12" fmla="*/ 217 w 739"/>
                <a:gd name="T13" fmla="*/ 549 h 605"/>
                <a:gd name="T14" fmla="*/ 216 w 739"/>
                <a:gd name="T15" fmla="*/ 598 h 605"/>
                <a:gd name="T16" fmla="*/ 196 w 739"/>
                <a:gd name="T17" fmla="*/ 604 h 605"/>
                <a:gd name="T18" fmla="*/ 184 w 739"/>
                <a:gd name="T19" fmla="*/ 588 h 605"/>
                <a:gd name="T20" fmla="*/ 192 w 739"/>
                <a:gd name="T21" fmla="*/ 541 h 605"/>
                <a:gd name="T22" fmla="*/ 454 w 739"/>
                <a:gd name="T23" fmla="*/ 337 h 605"/>
                <a:gd name="T24" fmla="*/ 470 w 739"/>
                <a:gd name="T25" fmla="*/ 347 h 605"/>
                <a:gd name="T26" fmla="*/ 463 w 739"/>
                <a:gd name="T27" fmla="*/ 367 h 605"/>
                <a:gd name="T28" fmla="*/ 112 w 739"/>
                <a:gd name="T29" fmla="*/ 369 h 605"/>
                <a:gd name="T30" fmla="*/ 101 w 739"/>
                <a:gd name="T31" fmla="*/ 354 h 605"/>
                <a:gd name="T32" fmla="*/ 112 w 739"/>
                <a:gd name="T33" fmla="*/ 337 h 605"/>
                <a:gd name="T34" fmla="*/ 627 w 739"/>
                <a:gd name="T35" fmla="*/ 270 h 605"/>
                <a:gd name="T36" fmla="*/ 639 w 739"/>
                <a:gd name="T37" fmla="*/ 286 h 605"/>
                <a:gd name="T38" fmla="*/ 627 w 739"/>
                <a:gd name="T39" fmla="*/ 301 h 605"/>
                <a:gd name="T40" fmla="*/ 108 w 739"/>
                <a:gd name="T41" fmla="*/ 300 h 605"/>
                <a:gd name="T42" fmla="*/ 102 w 739"/>
                <a:gd name="T43" fmla="*/ 280 h 605"/>
                <a:gd name="T44" fmla="*/ 118 w 739"/>
                <a:gd name="T45" fmla="*/ 269 h 605"/>
                <a:gd name="T46" fmla="*/ 632 w 739"/>
                <a:gd name="T47" fmla="*/ 204 h 605"/>
                <a:gd name="T48" fmla="*/ 637 w 739"/>
                <a:gd name="T49" fmla="*/ 224 h 605"/>
                <a:gd name="T50" fmla="*/ 622 w 739"/>
                <a:gd name="T51" fmla="*/ 236 h 605"/>
                <a:gd name="T52" fmla="*/ 104 w 739"/>
                <a:gd name="T53" fmla="*/ 228 h 605"/>
                <a:gd name="T54" fmla="*/ 104 w 739"/>
                <a:gd name="T55" fmla="*/ 208 h 605"/>
                <a:gd name="T56" fmla="*/ 118 w 739"/>
                <a:gd name="T57" fmla="*/ 135 h 605"/>
                <a:gd name="T58" fmla="*/ 635 w 739"/>
                <a:gd name="T59" fmla="*/ 142 h 605"/>
                <a:gd name="T60" fmla="*/ 635 w 739"/>
                <a:gd name="T61" fmla="*/ 161 h 605"/>
                <a:gd name="T62" fmla="*/ 118 w 739"/>
                <a:gd name="T63" fmla="*/ 168 h 605"/>
                <a:gd name="T64" fmla="*/ 102 w 739"/>
                <a:gd name="T65" fmla="*/ 157 h 605"/>
                <a:gd name="T66" fmla="*/ 108 w 739"/>
                <a:gd name="T67" fmla="*/ 138 h 605"/>
                <a:gd name="T68" fmla="*/ 34 w 739"/>
                <a:gd name="T69" fmla="*/ 538 h 605"/>
                <a:gd name="T70" fmla="*/ 157 w 739"/>
                <a:gd name="T71" fmla="*/ 483 h 605"/>
                <a:gd name="T72" fmla="*/ 246 w 739"/>
                <a:gd name="T73" fmla="*/ 483 h 605"/>
                <a:gd name="T74" fmla="*/ 455 w 739"/>
                <a:gd name="T75" fmla="*/ 538 h 605"/>
                <a:gd name="T76" fmla="*/ 514 w 739"/>
                <a:gd name="T77" fmla="*/ 474 h 605"/>
                <a:gd name="T78" fmla="*/ 599 w 739"/>
                <a:gd name="T79" fmla="*/ 498 h 605"/>
                <a:gd name="T80" fmla="*/ 705 w 739"/>
                <a:gd name="T81" fmla="*/ 34 h 605"/>
                <a:gd name="T82" fmla="*/ 718 w 739"/>
                <a:gd name="T83" fmla="*/ 3 h 605"/>
                <a:gd name="T84" fmla="*/ 739 w 739"/>
                <a:gd name="T85" fmla="*/ 538 h 605"/>
                <a:gd name="T86" fmla="*/ 705 w 739"/>
                <a:gd name="T87" fmla="*/ 571 h 605"/>
                <a:gd name="T88" fmla="*/ 591 w 739"/>
                <a:gd name="T89" fmla="*/ 564 h 605"/>
                <a:gd name="T90" fmla="*/ 573 w 739"/>
                <a:gd name="T91" fmla="*/ 519 h 605"/>
                <a:gd name="T92" fmla="*/ 502 w 739"/>
                <a:gd name="T93" fmla="*/ 519 h 605"/>
                <a:gd name="T94" fmla="*/ 484 w 739"/>
                <a:gd name="T95" fmla="*/ 564 h 605"/>
                <a:gd name="T96" fmla="*/ 269 w 739"/>
                <a:gd name="T97" fmla="*/ 571 h 605"/>
                <a:gd name="T98" fmla="*/ 252 w 739"/>
                <a:gd name="T99" fmla="*/ 560 h 605"/>
                <a:gd name="T100" fmla="*/ 221 w 739"/>
                <a:gd name="T101" fmla="*/ 508 h 605"/>
                <a:gd name="T102" fmla="*/ 156 w 739"/>
                <a:gd name="T103" fmla="*/ 536 h 605"/>
                <a:gd name="T104" fmla="*/ 144 w 739"/>
                <a:gd name="T105" fmla="*/ 568 h 605"/>
                <a:gd name="T106" fmla="*/ 21 w 739"/>
                <a:gd name="T107" fmla="*/ 568 h 605"/>
                <a:gd name="T108" fmla="*/ 0 w 739"/>
                <a:gd name="T109" fmla="*/ 34 h 605"/>
                <a:gd name="T110" fmla="*/ 34 w 739"/>
                <a:gd name="T11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9" h="605">
                  <a:moveTo>
                    <a:pt x="538" y="538"/>
                  </a:moveTo>
                  <a:lnTo>
                    <a:pt x="543" y="538"/>
                  </a:lnTo>
                  <a:lnTo>
                    <a:pt x="547" y="541"/>
                  </a:lnTo>
                  <a:lnTo>
                    <a:pt x="551" y="545"/>
                  </a:lnTo>
                  <a:lnTo>
                    <a:pt x="553" y="549"/>
                  </a:lnTo>
                  <a:lnTo>
                    <a:pt x="555" y="555"/>
                  </a:lnTo>
                  <a:lnTo>
                    <a:pt x="555" y="588"/>
                  </a:lnTo>
                  <a:lnTo>
                    <a:pt x="553" y="593"/>
                  </a:lnTo>
                  <a:lnTo>
                    <a:pt x="551" y="598"/>
                  </a:lnTo>
                  <a:lnTo>
                    <a:pt x="547" y="602"/>
                  </a:lnTo>
                  <a:lnTo>
                    <a:pt x="543" y="604"/>
                  </a:lnTo>
                  <a:lnTo>
                    <a:pt x="538" y="605"/>
                  </a:lnTo>
                  <a:lnTo>
                    <a:pt x="533" y="604"/>
                  </a:lnTo>
                  <a:lnTo>
                    <a:pt x="527" y="602"/>
                  </a:lnTo>
                  <a:lnTo>
                    <a:pt x="525" y="598"/>
                  </a:lnTo>
                  <a:lnTo>
                    <a:pt x="522" y="593"/>
                  </a:lnTo>
                  <a:lnTo>
                    <a:pt x="521" y="588"/>
                  </a:lnTo>
                  <a:lnTo>
                    <a:pt x="521" y="555"/>
                  </a:lnTo>
                  <a:lnTo>
                    <a:pt x="522" y="549"/>
                  </a:lnTo>
                  <a:lnTo>
                    <a:pt x="525" y="545"/>
                  </a:lnTo>
                  <a:lnTo>
                    <a:pt x="527" y="541"/>
                  </a:lnTo>
                  <a:lnTo>
                    <a:pt x="533" y="538"/>
                  </a:lnTo>
                  <a:lnTo>
                    <a:pt x="538" y="538"/>
                  </a:lnTo>
                  <a:close/>
                  <a:moveTo>
                    <a:pt x="201" y="538"/>
                  </a:moveTo>
                  <a:lnTo>
                    <a:pt x="207" y="538"/>
                  </a:lnTo>
                  <a:lnTo>
                    <a:pt x="212" y="541"/>
                  </a:lnTo>
                  <a:lnTo>
                    <a:pt x="216" y="545"/>
                  </a:lnTo>
                  <a:lnTo>
                    <a:pt x="217" y="549"/>
                  </a:lnTo>
                  <a:lnTo>
                    <a:pt x="218" y="555"/>
                  </a:lnTo>
                  <a:lnTo>
                    <a:pt x="218" y="588"/>
                  </a:lnTo>
                  <a:lnTo>
                    <a:pt x="217" y="593"/>
                  </a:lnTo>
                  <a:lnTo>
                    <a:pt x="216" y="598"/>
                  </a:lnTo>
                  <a:lnTo>
                    <a:pt x="212" y="602"/>
                  </a:lnTo>
                  <a:lnTo>
                    <a:pt x="207" y="604"/>
                  </a:lnTo>
                  <a:lnTo>
                    <a:pt x="201" y="605"/>
                  </a:lnTo>
                  <a:lnTo>
                    <a:pt x="196" y="604"/>
                  </a:lnTo>
                  <a:lnTo>
                    <a:pt x="192" y="602"/>
                  </a:lnTo>
                  <a:lnTo>
                    <a:pt x="188" y="598"/>
                  </a:lnTo>
                  <a:lnTo>
                    <a:pt x="186" y="593"/>
                  </a:lnTo>
                  <a:lnTo>
                    <a:pt x="184" y="588"/>
                  </a:lnTo>
                  <a:lnTo>
                    <a:pt x="184" y="555"/>
                  </a:lnTo>
                  <a:lnTo>
                    <a:pt x="186" y="549"/>
                  </a:lnTo>
                  <a:lnTo>
                    <a:pt x="188" y="545"/>
                  </a:lnTo>
                  <a:lnTo>
                    <a:pt x="192" y="541"/>
                  </a:lnTo>
                  <a:lnTo>
                    <a:pt x="196" y="538"/>
                  </a:lnTo>
                  <a:lnTo>
                    <a:pt x="201" y="538"/>
                  </a:lnTo>
                  <a:close/>
                  <a:moveTo>
                    <a:pt x="118" y="337"/>
                  </a:moveTo>
                  <a:lnTo>
                    <a:pt x="454" y="337"/>
                  </a:lnTo>
                  <a:lnTo>
                    <a:pt x="459" y="337"/>
                  </a:lnTo>
                  <a:lnTo>
                    <a:pt x="463" y="339"/>
                  </a:lnTo>
                  <a:lnTo>
                    <a:pt x="467" y="343"/>
                  </a:lnTo>
                  <a:lnTo>
                    <a:pt x="470" y="347"/>
                  </a:lnTo>
                  <a:lnTo>
                    <a:pt x="471" y="354"/>
                  </a:lnTo>
                  <a:lnTo>
                    <a:pt x="470" y="359"/>
                  </a:lnTo>
                  <a:lnTo>
                    <a:pt x="467" y="363"/>
                  </a:lnTo>
                  <a:lnTo>
                    <a:pt x="463" y="367"/>
                  </a:lnTo>
                  <a:lnTo>
                    <a:pt x="459" y="369"/>
                  </a:lnTo>
                  <a:lnTo>
                    <a:pt x="454" y="369"/>
                  </a:lnTo>
                  <a:lnTo>
                    <a:pt x="118" y="369"/>
                  </a:lnTo>
                  <a:lnTo>
                    <a:pt x="112" y="369"/>
                  </a:lnTo>
                  <a:lnTo>
                    <a:pt x="108" y="367"/>
                  </a:lnTo>
                  <a:lnTo>
                    <a:pt x="104" y="363"/>
                  </a:lnTo>
                  <a:lnTo>
                    <a:pt x="102" y="359"/>
                  </a:lnTo>
                  <a:lnTo>
                    <a:pt x="101" y="354"/>
                  </a:lnTo>
                  <a:lnTo>
                    <a:pt x="102" y="347"/>
                  </a:lnTo>
                  <a:lnTo>
                    <a:pt x="104" y="343"/>
                  </a:lnTo>
                  <a:lnTo>
                    <a:pt x="108" y="339"/>
                  </a:lnTo>
                  <a:lnTo>
                    <a:pt x="112" y="337"/>
                  </a:lnTo>
                  <a:lnTo>
                    <a:pt x="118" y="337"/>
                  </a:lnTo>
                  <a:close/>
                  <a:moveTo>
                    <a:pt x="118" y="269"/>
                  </a:moveTo>
                  <a:lnTo>
                    <a:pt x="622" y="269"/>
                  </a:lnTo>
                  <a:lnTo>
                    <a:pt x="627" y="270"/>
                  </a:lnTo>
                  <a:lnTo>
                    <a:pt x="632" y="272"/>
                  </a:lnTo>
                  <a:lnTo>
                    <a:pt x="635" y="276"/>
                  </a:lnTo>
                  <a:lnTo>
                    <a:pt x="637" y="280"/>
                  </a:lnTo>
                  <a:lnTo>
                    <a:pt x="639" y="286"/>
                  </a:lnTo>
                  <a:lnTo>
                    <a:pt x="637" y="291"/>
                  </a:lnTo>
                  <a:lnTo>
                    <a:pt x="635" y="296"/>
                  </a:lnTo>
                  <a:lnTo>
                    <a:pt x="632" y="300"/>
                  </a:lnTo>
                  <a:lnTo>
                    <a:pt x="627" y="301"/>
                  </a:lnTo>
                  <a:lnTo>
                    <a:pt x="622" y="303"/>
                  </a:lnTo>
                  <a:lnTo>
                    <a:pt x="118" y="303"/>
                  </a:lnTo>
                  <a:lnTo>
                    <a:pt x="112" y="301"/>
                  </a:lnTo>
                  <a:lnTo>
                    <a:pt x="108" y="300"/>
                  </a:lnTo>
                  <a:lnTo>
                    <a:pt x="104" y="296"/>
                  </a:lnTo>
                  <a:lnTo>
                    <a:pt x="102" y="291"/>
                  </a:lnTo>
                  <a:lnTo>
                    <a:pt x="101" y="286"/>
                  </a:lnTo>
                  <a:lnTo>
                    <a:pt x="102" y="280"/>
                  </a:lnTo>
                  <a:lnTo>
                    <a:pt x="104" y="276"/>
                  </a:lnTo>
                  <a:lnTo>
                    <a:pt x="108" y="272"/>
                  </a:lnTo>
                  <a:lnTo>
                    <a:pt x="112" y="270"/>
                  </a:lnTo>
                  <a:lnTo>
                    <a:pt x="118" y="269"/>
                  </a:lnTo>
                  <a:close/>
                  <a:moveTo>
                    <a:pt x="118" y="202"/>
                  </a:moveTo>
                  <a:lnTo>
                    <a:pt x="622" y="202"/>
                  </a:lnTo>
                  <a:lnTo>
                    <a:pt x="627" y="203"/>
                  </a:lnTo>
                  <a:lnTo>
                    <a:pt x="632" y="204"/>
                  </a:lnTo>
                  <a:lnTo>
                    <a:pt x="635" y="208"/>
                  </a:lnTo>
                  <a:lnTo>
                    <a:pt x="637" y="214"/>
                  </a:lnTo>
                  <a:lnTo>
                    <a:pt x="639" y="219"/>
                  </a:lnTo>
                  <a:lnTo>
                    <a:pt x="637" y="224"/>
                  </a:lnTo>
                  <a:lnTo>
                    <a:pt x="635" y="228"/>
                  </a:lnTo>
                  <a:lnTo>
                    <a:pt x="632" y="232"/>
                  </a:lnTo>
                  <a:lnTo>
                    <a:pt x="627" y="235"/>
                  </a:lnTo>
                  <a:lnTo>
                    <a:pt x="622" y="236"/>
                  </a:lnTo>
                  <a:lnTo>
                    <a:pt x="118" y="236"/>
                  </a:lnTo>
                  <a:lnTo>
                    <a:pt x="112" y="235"/>
                  </a:lnTo>
                  <a:lnTo>
                    <a:pt x="108" y="232"/>
                  </a:lnTo>
                  <a:lnTo>
                    <a:pt x="104" y="228"/>
                  </a:lnTo>
                  <a:lnTo>
                    <a:pt x="102" y="224"/>
                  </a:lnTo>
                  <a:lnTo>
                    <a:pt x="101" y="219"/>
                  </a:lnTo>
                  <a:lnTo>
                    <a:pt x="102" y="214"/>
                  </a:lnTo>
                  <a:lnTo>
                    <a:pt x="104" y="208"/>
                  </a:lnTo>
                  <a:lnTo>
                    <a:pt x="108" y="204"/>
                  </a:lnTo>
                  <a:lnTo>
                    <a:pt x="112" y="203"/>
                  </a:lnTo>
                  <a:lnTo>
                    <a:pt x="118" y="202"/>
                  </a:lnTo>
                  <a:close/>
                  <a:moveTo>
                    <a:pt x="118" y="135"/>
                  </a:moveTo>
                  <a:lnTo>
                    <a:pt x="622" y="135"/>
                  </a:lnTo>
                  <a:lnTo>
                    <a:pt x="627" y="135"/>
                  </a:lnTo>
                  <a:lnTo>
                    <a:pt x="632" y="138"/>
                  </a:lnTo>
                  <a:lnTo>
                    <a:pt x="635" y="142"/>
                  </a:lnTo>
                  <a:lnTo>
                    <a:pt x="637" y="146"/>
                  </a:lnTo>
                  <a:lnTo>
                    <a:pt x="639" y="152"/>
                  </a:lnTo>
                  <a:lnTo>
                    <a:pt x="637" y="157"/>
                  </a:lnTo>
                  <a:lnTo>
                    <a:pt x="635" y="161"/>
                  </a:lnTo>
                  <a:lnTo>
                    <a:pt x="632" y="165"/>
                  </a:lnTo>
                  <a:lnTo>
                    <a:pt x="627" y="168"/>
                  </a:lnTo>
                  <a:lnTo>
                    <a:pt x="622" y="168"/>
                  </a:lnTo>
                  <a:lnTo>
                    <a:pt x="118" y="168"/>
                  </a:lnTo>
                  <a:lnTo>
                    <a:pt x="112" y="168"/>
                  </a:lnTo>
                  <a:lnTo>
                    <a:pt x="108" y="165"/>
                  </a:lnTo>
                  <a:lnTo>
                    <a:pt x="104" y="161"/>
                  </a:lnTo>
                  <a:lnTo>
                    <a:pt x="102" y="157"/>
                  </a:lnTo>
                  <a:lnTo>
                    <a:pt x="101" y="152"/>
                  </a:lnTo>
                  <a:lnTo>
                    <a:pt x="102" y="146"/>
                  </a:lnTo>
                  <a:lnTo>
                    <a:pt x="104" y="142"/>
                  </a:lnTo>
                  <a:lnTo>
                    <a:pt x="108" y="138"/>
                  </a:lnTo>
                  <a:lnTo>
                    <a:pt x="112" y="135"/>
                  </a:lnTo>
                  <a:lnTo>
                    <a:pt x="118" y="135"/>
                  </a:lnTo>
                  <a:close/>
                  <a:moveTo>
                    <a:pt x="34" y="34"/>
                  </a:moveTo>
                  <a:lnTo>
                    <a:pt x="34" y="538"/>
                  </a:lnTo>
                  <a:lnTo>
                    <a:pt x="119" y="538"/>
                  </a:lnTo>
                  <a:lnTo>
                    <a:pt x="127" y="516"/>
                  </a:lnTo>
                  <a:lnTo>
                    <a:pt x="140" y="498"/>
                  </a:lnTo>
                  <a:lnTo>
                    <a:pt x="157" y="483"/>
                  </a:lnTo>
                  <a:lnTo>
                    <a:pt x="178" y="474"/>
                  </a:lnTo>
                  <a:lnTo>
                    <a:pt x="201" y="470"/>
                  </a:lnTo>
                  <a:lnTo>
                    <a:pt x="225" y="474"/>
                  </a:lnTo>
                  <a:lnTo>
                    <a:pt x="246" y="483"/>
                  </a:lnTo>
                  <a:lnTo>
                    <a:pt x="263" y="498"/>
                  </a:lnTo>
                  <a:lnTo>
                    <a:pt x="276" y="516"/>
                  </a:lnTo>
                  <a:lnTo>
                    <a:pt x="284" y="538"/>
                  </a:lnTo>
                  <a:lnTo>
                    <a:pt x="455" y="538"/>
                  </a:lnTo>
                  <a:lnTo>
                    <a:pt x="463" y="516"/>
                  </a:lnTo>
                  <a:lnTo>
                    <a:pt x="476" y="498"/>
                  </a:lnTo>
                  <a:lnTo>
                    <a:pt x="493" y="483"/>
                  </a:lnTo>
                  <a:lnTo>
                    <a:pt x="514" y="474"/>
                  </a:lnTo>
                  <a:lnTo>
                    <a:pt x="538" y="470"/>
                  </a:lnTo>
                  <a:lnTo>
                    <a:pt x="561" y="474"/>
                  </a:lnTo>
                  <a:lnTo>
                    <a:pt x="582" y="483"/>
                  </a:lnTo>
                  <a:lnTo>
                    <a:pt x="599" y="498"/>
                  </a:lnTo>
                  <a:lnTo>
                    <a:pt x="612" y="516"/>
                  </a:lnTo>
                  <a:lnTo>
                    <a:pt x="620" y="538"/>
                  </a:lnTo>
                  <a:lnTo>
                    <a:pt x="705" y="538"/>
                  </a:lnTo>
                  <a:lnTo>
                    <a:pt x="705" y="34"/>
                  </a:lnTo>
                  <a:lnTo>
                    <a:pt x="34" y="34"/>
                  </a:lnTo>
                  <a:close/>
                  <a:moveTo>
                    <a:pt x="34" y="0"/>
                  </a:moveTo>
                  <a:lnTo>
                    <a:pt x="705" y="0"/>
                  </a:lnTo>
                  <a:lnTo>
                    <a:pt x="718" y="3"/>
                  </a:lnTo>
                  <a:lnTo>
                    <a:pt x="729" y="11"/>
                  </a:lnTo>
                  <a:lnTo>
                    <a:pt x="737" y="21"/>
                  </a:lnTo>
                  <a:lnTo>
                    <a:pt x="739" y="34"/>
                  </a:lnTo>
                  <a:lnTo>
                    <a:pt x="739" y="538"/>
                  </a:lnTo>
                  <a:lnTo>
                    <a:pt x="737" y="551"/>
                  </a:lnTo>
                  <a:lnTo>
                    <a:pt x="729" y="562"/>
                  </a:lnTo>
                  <a:lnTo>
                    <a:pt x="718" y="568"/>
                  </a:lnTo>
                  <a:lnTo>
                    <a:pt x="705" y="571"/>
                  </a:lnTo>
                  <a:lnTo>
                    <a:pt x="605" y="571"/>
                  </a:lnTo>
                  <a:lnTo>
                    <a:pt x="599" y="571"/>
                  </a:lnTo>
                  <a:lnTo>
                    <a:pt x="595" y="568"/>
                  </a:lnTo>
                  <a:lnTo>
                    <a:pt x="591" y="564"/>
                  </a:lnTo>
                  <a:lnTo>
                    <a:pt x="589" y="560"/>
                  </a:lnTo>
                  <a:lnTo>
                    <a:pt x="588" y="555"/>
                  </a:lnTo>
                  <a:lnTo>
                    <a:pt x="584" y="536"/>
                  </a:lnTo>
                  <a:lnTo>
                    <a:pt x="573" y="519"/>
                  </a:lnTo>
                  <a:lnTo>
                    <a:pt x="557" y="508"/>
                  </a:lnTo>
                  <a:lnTo>
                    <a:pt x="538" y="504"/>
                  </a:lnTo>
                  <a:lnTo>
                    <a:pt x="518" y="508"/>
                  </a:lnTo>
                  <a:lnTo>
                    <a:pt x="502" y="519"/>
                  </a:lnTo>
                  <a:lnTo>
                    <a:pt x="491" y="536"/>
                  </a:lnTo>
                  <a:lnTo>
                    <a:pt x="487" y="555"/>
                  </a:lnTo>
                  <a:lnTo>
                    <a:pt x="487" y="560"/>
                  </a:lnTo>
                  <a:lnTo>
                    <a:pt x="484" y="564"/>
                  </a:lnTo>
                  <a:lnTo>
                    <a:pt x="480" y="568"/>
                  </a:lnTo>
                  <a:lnTo>
                    <a:pt x="476" y="571"/>
                  </a:lnTo>
                  <a:lnTo>
                    <a:pt x="471" y="571"/>
                  </a:lnTo>
                  <a:lnTo>
                    <a:pt x="269" y="571"/>
                  </a:lnTo>
                  <a:lnTo>
                    <a:pt x="264" y="571"/>
                  </a:lnTo>
                  <a:lnTo>
                    <a:pt x="259" y="568"/>
                  </a:lnTo>
                  <a:lnTo>
                    <a:pt x="255" y="564"/>
                  </a:lnTo>
                  <a:lnTo>
                    <a:pt x="252" y="560"/>
                  </a:lnTo>
                  <a:lnTo>
                    <a:pt x="252" y="555"/>
                  </a:lnTo>
                  <a:lnTo>
                    <a:pt x="248" y="536"/>
                  </a:lnTo>
                  <a:lnTo>
                    <a:pt x="237" y="519"/>
                  </a:lnTo>
                  <a:lnTo>
                    <a:pt x="221" y="508"/>
                  </a:lnTo>
                  <a:lnTo>
                    <a:pt x="201" y="504"/>
                  </a:lnTo>
                  <a:lnTo>
                    <a:pt x="182" y="508"/>
                  </a:lnTo>
                  <a:lnTo>
                    <a:pt x="166" y="519"/>
                  </a:lnTo>
                  <a:lnTo>
                    <a:pt x="156" y="536"/>
                  </a:lnTo>
                  <a:lnTo>
                    <a:pt x="152" y="555"/>
                  </a:lnTo>
                  <a:lnTo>
                    <a:pt x="150" y="560"/>
                  </a:lnTo>
                  <a:lnTo>
                    <a:pt x="148" y="564"/>
                  </a:lnTo>
                  <a:lnTo>
                    <a:pt x="144" y="568"/>
                  </a:lnTo>
                  <a:lnTo>
                    <a:pt x="140" y="571"/>
                  </a:lnTo>
                  <a:lnTo>
                    <a:pt x="135" y="571"/>
                  </a:lnTo>
                  <a:lnTo>
                    <a:pt x="34" y="571"/>
                  </a:lnTo>
                  <a:lnTo>
                    <a:pt x="21" y="568"/>
                  </a:lnTo>
                  <a:lnTo>
                    <a:pt x="10" y="562"/>
                  </a:lnTo>
                  <a:lnTo>
                    <a:pt x="2" y="551"/>
                  </a:lnTo>
                  <a:lnTo>
                    <a:pt x="0" y="538"/>
                  </a:lnTo>
                  <a:lnTo>
                    <a:pt x="0" y="34"/>
                  </a:lnTo>
                  <a:lnTo>
                    <a:pt x="2" y="21"/>
                  </a:lnTo>
                  <a:lnTo>
                    <a:pt x="10"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9"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79790" y="4135549"/>
              <a:ext cx="445595" cy="404900"/>
            </a:xfrm>
            <a:custGeom>
              <a:avLst/>
              <a:gdLst>
                <a:gd name="T0" fmla="*/ 665 w 865"/>
                <a:gd name="T1" fmla="*/ 716 h 786"/>
                <a:gd name="T2" fmla="*/ 667 w 865"/>
                <a:gd name="T3" fmla="*/ 773 h 786"/>
                <a:gd name="T4" fmla="*/ 649 w 865"/>
                <a:gd name="T5" fmla="*/ 786 h 786"/>
                <a:gd name="T6" fmla="*/ 629 w 865"/>
                <a:gd name="T7" fmla="*/ 773 h 786"/>
                <a:gd name="T8" fmla="*/ 632 w 865"/>
                <a:gd name="T9" fmla="*/ 716 h 786"/>
                <a:gd name="T10" fmla="*/ 373 w 865"/>
                <a:gd name="T11" fmla="*/ 708 h 786"/>
                <a:gd name="T12" fmla="*/ 391 w 865"/>
                <a:gd name="T13" fmla="*/ 721 h 786"/>
                <a:gd name="T14" fmla="*/ 389 w 865"/>
                <a:gd name="T15" fmla="*/ 779 h 786"/>
                <a:gd name="T16" fmla="*/ 366 w 865"/>
                <a:gd name="T17" fmla="*/ 785 h 786"/>
                <a:gd name="T18" fmla="*/ 353 w 865"/>
                <a:gd name="T19" fmla="*/ 767 h 786"/>
                <a:gd name="T20" fmla="*/ 361 w 865"/>
                <a:gd name="T21" fmla="*/ 712 h 786"/>
                <a:gd name="T22" fmla="*/ 569 w 865"/>
                <a:gd name="T23" fmla="*/ 472 h 786"/>
                <a:gd name="T24" fmla="*/ 589 w 865"/>
                <a:gd name="T25" fmla="*/ 485 h 786"/>
                <a:gd name="T26" fmla="*/ 581 w 865"/>
                <a:gd name="T27" fmla="*/ 508 h 786"/>
                <a:gd name="T28" fmla="*/ 288 w 865"/>
                <a:gd name="T29" fmla="*/ 510 h 786"/>
                <a:gd name="T30" fmla="*/ 275 w 865"/>
                <a:gd name="T31" fmla="*/ 492 h 786"/>
                <a:gd name="T32" fmla="*/ 288 w 865"/>
                <a:gd name="T33" fmla="*/ 474 h 786"/>
                <a:gd name="T34" fmla="*/ 733 w 865"/>
                <a:gd name="T35" fmla="*/ 394 h 786"/>
                <a:gd name="T36" fmla="*/ 747 w 865"/>
                <a:gd name="T37" fmla="*/ 413 h 786"/>
                <a:gd name="T38" fmla="*/ 733 w 865"/>
                <a:gd name="T39" fmla="*/ 432 h 786"/>
                <a:gd name="T40" fmla="*/ 283 w 865"/>
                <a:gd name="T41" fmla="*/ 429 h 786"/>
                <a:gd name="T42" fmla="*/ 276 w 865"/>
                <a:gd name="T43" fmla="*/ 407 h 786"/>
                <a:gd name="T44" fmla="*/ 294 w 865"/>
                <a:gd name="T45" fmla="*/ 394 h 786"/>
                <a:gd name="T46" fmla="*/ 738 w 865"/>
                <a:gd name="T47" fmla="*/ 318 h 786"/>
                <a:gd name="T48" fmla="*/ 746 w 865"/>
                <a:gd name="T49" fmla="*/ 340 h 786"/>
                <a:gd name="T50" fmla="*/ 728 w 865"/>
                <a:gd name="T51" fmla="*/ 354 h 786"/>
                <a:gd name="T52" fmla="*/ 279 w 865"/>
                <a:gd name="T53" fmla="*/ 345 h 786"/>
                <a:gd name="T54" fmla="*/ 279 w 865"/>
                <a:gd name="T55" fmla="*/ 323 h 786"/>
                <a:gd name="T56" fmla="*/ 196 w 865"/>
                <a:gd name="T57" fmla="*/ 196 h 786"/>
                <a:gd name="T58" fmla="*/ 301 w 865"/>
                <a:gd name="T59" fmla="*/ 661 h 786"/>
                <a:gd name="T60" fmla="*/ 400 w 865"/>
                <a:gd name="T61" fmla="*/ 633 h 786"/>
                <a:gd name="T62" fmla="*/ 470 w 865"/>
                <a:gd name="T63" fmla="*/ 708 h 786"/>
                <a:gd name="T64" fmla="*/ 597 w 865"/>
                <a:gd name="T65" fmla="*/ 644 h 786"/>
                <a:gd name="T66" fmla="*/ 700 w 865"/>
                <a:gd name="T67" fmla="*/ 644 h 786"/>
                <a:gd name="T68" fmla="*/ 826 w 865"/>
                <a:gd name="T69" fmla="*/ 708 h 786"/>
                <a:gd name="T70" fmla="*/ 826 w 865"/>
                <a:gd name="T71" fmla="*/ 157 h 786"/>
                <a:gd name="T72" fmla="*/ 865 w 865"/>
                <a:gd name="T73" fmla="*/ 196 h 786"/>
                <a:gd name="T74" fmla="*/ 840 w 865"/>
                <a:gd name="T75" fmla="*/ 744 h 786"/>
                <a:gd name="T76" fmla="*/ 716 w 865"/>
                <a:gd name="T77" fmla="*/ 743 h 786"/>
                <a:gd name="T78" fmla="*/ 704 w 865"/>
                <a:gd name="T79" fmla="*/ 709 h 786"/>
                <a:gd name="T80" fmla="*/ 649 w 865"/>
                <a:gd name="T81" fmla="*/ 669 h 786"/>
                <a:gd name="T82" fmla="*/ 593 w 865"/>
                <a:gd name="T83" fmla="*/ 709 h 786"/>
                <a:gd name="T84" fmla="*/ 581 w 865"/>
                <a:gd name="T85" fmla="*/ 743 h 786"/>
                <a:gd name="T86" fmla="*/ 446 w 865"/>
                <a:gd name="T87" fmla="*/ 746 h 786"/>
                <a:gd name="T88" fmla="*/ 432 w 865"/>
                <a:gd name="T89" fmla="*/ 727 h 786"/>
                <a:gd name="T90" fmla="*/ 391 w 865"/>
                <a:gd name="T91" fmla="*/ 671 h 786"/>
                <a:gd name="T92" fmla="*/ 326 w 865"/>
                <a:gd name="T93" fmla="*/ 692 h 786"/>
                <a:gd name="T94" fmla="*/ 310 w 865"/>
                <a:gd name="T95" fmla="*/ 739 h 786"/>
                <a:gd name="T96" fmla="*/ 196 w 865"/>
                <a:gd name="T97" fmla="*/ 747 h 786"/>
                <a:gd name="T98" fmla="*/ 157 w 865"/>
                <a:gd name="T99" fmla="*/ 708 h 786"/>
                <a:gd name="T100" fmla="*/ 181 w 865"/>
                <a:gd name="T101" fmla="*/ 161 h 786"/>
                <a:gd name="T102" fmla="*/ 683 w 865"/>
                <a:gd name="T103" fmla="*/ 2 h 786"/>
                <a:gd name="T104" fmla="*/ 708 w 865"/>
                <a:gd name="T105" fmla="*/ 98 h 786"/>
                <a:gd name="T106" fmla="*/ 694 w 865"/>
                <a:gd name="T107" fmla="*/ 117 h 786"/>
                <a:gd name="T108" fmla="*/ 671 w 865"/>
                <a:gd name="T109" fmla="*/ 110 h 786"/>
                <a:gd name="T110" fmla="*/ 39 w 865"/>
                <a:gd name="T111" fmla="*/ 39 h 786"/>
                <a:gd name="T112" fmla="*/ 110 w 865"/>
                <a:gd name="T113" fmla="*/ 555 h 786"/>
                <a:gd name="T114" fmla="*/ 116 w 865"/>
                <a:gd name="T115" fmla="*/ 577 h 786"/>
                <a:gd name="T116" fmla="*/ 98 w 865"/>
                <a:gd name="T117" fmla="*/ 590 h 786"/>
                <a:gd name="T118" fmla="*/ 3 w 865"/>
                <a:gd name="T119" fmla="*/ 566 h 786"/>
                <a:gd name="T120" fmla="*/ 10 w 865"/>
                <a:gd name="T121" fmla="*/ 11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86">
                  <a:moveTo>
                    <a:pt x="649" y="708"/>
                  </a:moveTo>
                  <a:lnTo>
                    <a:pt x="654" y="709"/>
                  </a:lnTo>
                  <a:lnTo>
                    <a:pt x="660" y="712"/>
                  </a:lnTo>
                  <a:lnTo>
                    <a:pt x="665" y="716"/>
                  </a:lnTo>
                  <a:lnTo>
                    <a:pt x="667" y="721"/>
                  </a:lnTo>
                  <a:lnTo>
                    <a:pt x="669" y="727"/>
                  </a:lnTo>
                  <a:lnTo>
                    <a:pt x="669" y="767"/>
                  </a:lnTo>
                  <a:lnTo>
                    <a:pt x="667" y="773"/>
                  </a:lnTo>
                  <a:lnTo>
                    <a:pt x="665" y="779"/>
                  </a:lnTo>
                  <a:lnTo>
                    <a:pt x="660" y="782"/>
                  </a:lnTo>
                  <a:lnTo>
                    <a:pt x="654" y="785"/>
                  </a:lnTo>
                  <a:lnTo>
                    <a:pt x="649" y="786"/>
                  </a:lnTo>
                  <a:lnTo>
                    <a:pt x="643" y="785"/>
                  </a:lnTo>
                  <a:lnTo>
                    <a:pt x="637" y="782"/>
                  </a:lnTo>
                  <a:lnTo>
                    <a:pt x="632" y="779"/>
                  </a:lnTo>
                  <a:lnTo>
                    <a:pt x="629" y="773"/>
                  </a:lnTo>
                  <a:lnTo>
                    <a:pt x="628" y="767"/>
                  </a:lnTo>
                  <a:lnTo>
                    <a:pt x="628" y="727"/>
                  </a:lnTo>
                  <a:lnTo>
                    <a:pt x="629" y="721"/>
                  </a:lnTo>
                  <a:lnTo>
                    <a:pt x="632" y="716"/>
                  </a:lnTo>
                  <a:lnTo>
                    <a:pt x="637" y="712"/>
                  </a:lnTo>
                  <a:lnTo>
                    <a:pt x="643" y="709"/>
                  </a:lnTo>
                  <a:lnTo>
                    <a:pt x="649" y="708"/>
                  </a:lnTo>
                  <a:close/>
                  <a:moveTo>
                    <a:pt x="373" y="708"/>
                  </a:moveTo>
                  <a:lnTo>
                    <a:pt x="380" y="709"/>
                  </a:lnTo>
                  <a:lnTo>
                    <a:pt x="385" y="712"/>
                  </a:lnTo>
                  <a:lnTo>
                    <a:pt x="389" y="716"/>
                  </a:lnTo>
                  <a:lnTo>
                    <a:pt x="391" y="721"/>
                  </a:lnTo>
                  <a:lnTo>
                    <a:pt x="393" y="727"/>
                  </a:lnTo>
                  <a:lnTo>
                    <a:pt x="393" y="767"/>
                  </a:lnTo>
                  <a:lnTo>
                    <a:pt x="391" y="773"/>
                  </a:lnTo>
                  <a:lnTo>
                    <a:pt x="389" y="779"/>
                  </a:lnTo>
                  <a:lnTo>
                    <a:pt x="385" y="782"/>
                  </a:lnTo>
                  <a:lnTo>
                    <a:pt x="380" y="785"/>
                  </a:lnTo>
                  <a:lnTo>
                    <a:pt x="373" y="786"/>
                  </a:lnTo>
                  <a:lnTo>
                    <a:pt x="366" y="785"/>
                  </a:lnTo>
                  <a:lnTo>
                    <a:pt x="361" y="782"/>
                  </a:lnTo>
                  <a:lnTo>
                    <a:pt x="357" y="779"/>
                  </a:lnTo>
                  <a:lnTo>
                    <a:pt x="355" y="773"/>
                  </a:lnTo>
                  <a:lnTo>
                    <a:pt x="353" y="767"/>
                  </a:lnTo>
                  <a:lnTo>
                    <a:pt x="353" y="727"/>
                  </a:lnTo>
                  <a:lnTo>
                    <a:pt x="355" y="721"/>
                  </a:lnTo>
                  <a:lnTo>
                    <a:pt x="357" y="716"/>
                  </a:lnTo>
                  <a:lnTo>
                    <a:pt x="361" y="712"/>
                  </a:lnTo>
                  <a:lnTo>
                    <a:pt x="366" y="709"/>
                  </a:lnTo>
                  <a:lnTo>
                    <a:pt x="373" y="708"/>
                  </a:lnTo>
                  <a:close/>
                  <a:moveTo>
                    <a:pt x="294" y="472"/>
                  </a:moveTo>
                  <a:lnTo>
                    <a:pt x="569" y="472"/>
                  </a:lnTo>
                  <a:lnTo>
                    <a:pt x="576" y="474"/>
                  </a:lnTo>
                  <a:lnTo>
                    <a:pt x="581" y="476"/>
                  </a:lnTo>
                  <a:lnTo>
                    <a:pt x="586" y="480"/>
                  </a:lnTo>
                  <a:lnTo>
                    <a:pt x="589" y="485"/>
                  </a:lnTo>
                  <a:lnTo>
                    <a:pt x="589" y="492"/>
                  </a:lnTo>
                  <a:lnTo>
                    <a:pt x="589" y="498"/>
                  </a:lnTo>
                  <a:lnTo>
                    <a:pt x="586" y="504"/>
                  </a:lnTo>
                  <a:lnTo>
                    <a:pt x="581" y="508"/>
                  </a:lnTo>
                  <a:lnTo>
                    <a:pt x="576" y="510"/>
                  </a:lnTo>
                  <a:lnTo>
                    <a:pt x="569" y="511"/>
                  </a:lnTo>
                  <a:lnTo>
                    <a:pt x="294" y="511"/>
                  </a:lnTo>
                  <a:lnTo>
                    <a:pt x="288" y="510"/>
                  </a:lnTo>
                  <a:lnTo>
                    <a:pt x="283" y="508"/>
                  </a:lnTo>
                  <a:lnTo>
                    <a:pt x="279" y="504"/>
                  </a:lnTo>
                  <a:lnTo>
                    <a:pt x="276" y="498"/>
                  </a:lnTo>
                  <a:lnTo>
                    <a:pt x="275" y="492"/>
                  </a:lnTo>
                  <a:lnTo>
                    <a:pt x="276" y="485"/>
                  </a:lnTo>
                  <a:lnTo>
                    <a:pt x="279" y="480"/>
                  </a:lnTo>
                  <a:lnTo>
                    <a:pt x="283" y="476"/>
                  </a:lnTo>
                  <a:lnTo>
                    <a:pt x="288" y="474"/>
                  </a:lnTo>
                  <a:lnTo>
                    <a:pt x="294" y="472"/>
                  </a:lnTo>
                  <a:close/>
                  <a:moveTo>
                    <a:pt x="294" y="394"/>
                  </a:moveTo>
                  <a:lnTo>
                    <a:pt x="728" y="394"/>
                  </a:lnTo>
                  <a:lnTo>
                    <a:pt x="733" y="394"/>
                  </a:lnTo>
                  <a:lnTo>
                    <a:pt x="738" y="398"/>
                  </a:lnTo>
                  <a:lnTo>
                    <a:pt x="743" y="402"/>
                  </a:lnTo>
                  <a:lnTo>
                    <a:pt x="746" y="407"/>
                  </a:lnTo>
                  <a:lnTo>
                    <a:pt x="747" y="413"/>
                  </a:lnTo>
                  <a:lnTo>
                    <a:pt x="746" y="419"/>
                  </a:lnTo>
                  <a:lnTo>
                    <a:pt x="743" y="425"/>
                  </a:lnTo>
                  <a:lnTo>
                    <a:pt x="738" y="429"/>
                  </a:lnTo>
                  <a:lnTo>
                    <a:pt x="733" y="432"/>
                  </a:lnTo>
                  <a:lnTo>
                    <a:pt x="728" y="433"/>
                  </a:lnTo>
                  <a:lnTo>
                    <a:pt x="294" y="433"/>
                  </a:lnTo>
                  <a:lnTo>
                    <a:pt x="288" y="432"/>
                  </a:lnTo>
                  <a:lnTo>
                    <a:pt x="283" y="429"/>
                  </a:lnTo>
                  <a:lnTo>
                    <a:pt x="279" y="425"/>
                  </a:lnTo>
                  <a:lnTo>
                    <a:pt x="276" y="419"/>
                  </a:lnTo>
                  <a:lnTo>
                    <a:pt x="275" y="413"/>
                  </a:lnTo>
                  <a:lnTo>
                    <a:pt x="276" y="407"/>
                  </a:lnTo>
                  <a:lnTo>
                    <a:pt x="279" y="402"/>
                  </a:lnTo>
                  <a:lnTo>
                    <a:pt x="283" y="398"/>
                  </a:lnTo>
                  <a:lnTo>
                    <a:pt x="288" y="394"/>
                  </a:lnTo>
                  <a:lnTo>
                    <a:pt x="294" y="394"/>
                  </a:lnTo>
                  <a:close/>
                  <a:moveTo>
                    <a:pt x="294" y="315"/>
                  </a:moveTo>
                  <a:lnTo>
                    <a:pt x="728" y="315"/>
                  </a:lnTo>
                  <a:lnTo>
                    <a:pt x="733" y="315"/>
                  </a:lnTo>
                  <a:lnTo>
                    <a:pt x="738" y="318"/>
                  </a:lnTo>
                  <a:lnTo>
                    <a:pt x="743" y="323"/>
                  </a:lnTo>
                  <a:lnTo>
                    <a:pt x="746" y="328"/>
                  </a:lnTo>
                  <a:lnTo>
                    <a:pt x="747" y="335"/>
                  </a:lnTo>
                  <a:lnTo>
                    <a:pt x="746" y="340"/>
                  </a:lnTo>
                  <a:lnTo>
                    <a:pt x="743" y="345"/>
                  </a:lnTo>
                  <a:lnTo>
                    <a:pt x="738" y="350"/>
                  </a:lnTo>
                  <a:lnTo>
                    <a:pt x="733" y="353"/>
                  </a:lnTo>
                  <a:lnTo>
                    <a:pt x="728" y="354"/>
                  </a:lnTo>
                  <a:lnTo>
                    <a:pt x="294" y="354"/>
                  </a:lnTo>
                  <a:lnTo>
                    <a:pt x="288" y="353"/>
                  </a:lnTo>
                  <a:lnTo>
                    <a:pt x="283" y="350"/>
                  </a:lnTo>
                  <a:lnTo>
                    <a:pt x="279" y="345"/>
                  </a:lnTo>
                  <a:lnTo>
                    <a:pt x="276" y="340"/>
                  </a:lnTo>
                  <a:lnTo>
                    <a:pt x="275" y="335"/>
                  </a:lnTo>
                  <a:lnTo>
                    <a:pt x="276" y="328"/>
                  </a:lnTo>
                  <a:lnTo>
                    <a:pt x="279" y="323"/>
                  </a:lnTo>
                  <a:lnTo>
                    <a:pt x="283" y="318"/>
                  </a:lnTo>
                  <a:lnTo>
                    <a:pt x="288" y="315"/>
                  </a:lnTo>
                  <a:lnTo>
                    <a:pt x="294" y="315"/>
                  </a:lnTo>
                  <a:close/>
                  <a:moveTo>
                    <a:pt x="196" y="196"/>
                  </a:moveTo>
                  <a:lnTo>
                    <a:pt x="196" y="708"/>
                  </a:lnTo>
                  <a:lnTo>
                    <a:pt x="277" y="708"/>
                  </a:lnTo>
                  <a:lnTo>
                    <a:pt x="285" y="683"/>
                  </a:lnTo>
                  <a:lnTo>
                    <a:pt x="301" y="661"/>
                  </a:lnTo>
                  <a:lnTo>
                    <a:pt x="322" y="644"/>
                  </a:lnTo>
                  <a:lnTo>
                    <a:pt x="345" y="633"/>
                  </a:lnTo>
                  <a:lnTo>
                    <a:pt x="373" y="629"/>
                  </a:lnTo>
                  <a:lnTo>
                    <a:pt x="400" y="633"/>
                  </a:lnTo>
                  <a:lnTo>
                    <a:pt x="425" y="644"/>
                  </a:lnTo>
                  <a:lnTo>
                    <a:pt x="445" y="661"/>
                  </a:lnTo>
                  <a:lnTo>
                    <a:pt x="461" y="683"/>
                  </a:lnTo>
                  <a:lnTo>
                    <a:pt x="470" y="708"/>
                  </a:lnTo>
                  <a:lnTo>
                    <a:pt x="552" y="708"/>
                  </a:lnTo>
                  <a:lnTo>
                    <a:pt x="561" y="683"/>
                  </a:lnTo>
                  <a:lnTo>
                    <a:pt x="576" y="661"/>
                  </a:lnTo>
                  <a:lnTo>
                    <a:pt x="597" y="644"/>
                  </a:lnTo>
                  <a:lnTo>
                    <a:pt x="622" y="633"/>
                  </a:lnTo>
                  <a:lnTo>
                    <a:pt x="649" y="629"/>
                  </a:lnTo>
                  <a:lnTo>
                    <a:pt x="675" y="633"/>
                  </a:lnTo>
                  <a:lnTo>
                    <a:pt x="700" y="644"/>
                  </a:lnTo>
                  <a:lnTo>
                    <a:pt x="721" y="661"/>
                  </a:lnTo>
                  <a:lnTo>
                    <a:pt x="735" y="683"/>
                  </a:lnTo>
                  <a:lnTo>
                    <a:pt x="745" y="708"/>
                  </a:lnTo>
                  <a:lnTo>
                    <a:pt x="826" y="708"/>
                  </a:lnTo>
                  <a:lnTo>
                    <a:pt x="826" y="196"/>
                  </a:lnTo>
                  <a:lnTo>
                    <a:pt x="196" y="196"/>
                  </a:lnTo>
                  <a:close/>
                  <a:moveTo>
                    <a:pt x="196" y="157"/>
                  </a:moveTo>
                  <a:lnTo>
                    <a:pt x="826" y="157"/>
                  </a:lnTo>
                  <a:lnTo>
                    <a:pt x="840" y="161"/>
                  </a:lnTo>
                  <a:lnTo>
                    <a:pt x="853" y="168"/>
                  </a:lnTo>
                  <a:lnTo>
                    <a:pt x="861" y="182"/>
                  </a:lnTo>
                  <a:lnTo>
                    <a:pt x="865" y="196"/>
                  </a:lnTo>
                  <a:lnTo>
                    <a:pt x="865" y="708"/>
                  </a:lnTo>
                  <a:lnTo>
                    <a:pt x="861" y="724"/>
                  </a:lnTo>
                  <a:lnTo>
                    <a:pt x="853" y="735"/>
                  </a:lnTo>
                  <a:lnTo>
                    <a:pt x="840" y="744"/>
                  </a:lnTo>
                  <a:lnTo>
                    <a:pt x="826" y="747"/>
                  </a:lnTo>
                  <a:lnTo>
                    <a:pt x="728" y="747"/>
                  </a:lnTo>
                  <a:lnTo>
                    <a:pt x="721" y="746"/>
                  </a:lnTo>
                  <a:lnTo>
                    <a:pt x="716" y="743"/>
                  </a:lnTo>
                  <a:lnTo>
                    <a:pt x="711" y="739"/>
                  </a:lnTo>
                  <a:lnTo>
                    <a:pt x="708" y="734"/>
                  </a:lnTo>
                  <a:lnTo>
                    <a:pt x="708" y="727"/>
                  </a:lnTo>
                  <a:lnTo>
                    <a:pt x="704" y="709"/>
                  </a:lnTo>
                  <a:lnTo>
                    <a:pt x="696" y="692"/>
                  </a:lnTo>
                  <a:lnTo>
                    <a:pt x="683" y="680"/>
                  </a:lnTo>
                  <a:lnTo>
                    <a:pt x="667" y="671"/>
                  </a:lnTo>
                  <a:lnTo>
                    <a:pt x="649" y="669"/>
                  </a:lnTo>
                  <a:lnTo>
                    <a:pt x="629" y="671"/>
                  </a:lnTo>
                  <a:lnTo>
                    <a:pt x="614" y="680"/>
                  </a:lnTo>
                  <a:lnTo>
                    <a:pt x="601" y="692"/>
                  </a:lnTo>
                  <a:lnTo>
                    <a:pt x="593" y="709"/>
                  </a:lnTo>
                  <a:lnTo>
                    <a:pt x="589" y="727"/>
                  </a:lnTo>
                  <a:lnTo>
                    <a:pt x="589" y="734"/>
                  </a:lnTo>
                  <a:lnTo>
                    <a:pt x="586" y="739"/>
                  </a:lnTo>
                  <a:lnTo>
                    <a:pt x="581" y="743"/>
                  </a:lnTo>
                  <a:lnTo>
                    <a:pt x="576" y="746"/>
                  </a:lnTo>
                  <a:lnTo>
                    <a:pt x="569" y="747"/>
                  </a:lnTo>
                  <a:lnTo>
                    <a:pt x="452" y="747"/>
                  </a:lnTo>
                  <a:lnTo>
                    <a:pt x="446" y="746"/>
                  </a:lnTo>
                  <a:lnTo>
                    <a:pt x="440" y="743"/>
                  </a:lnTo>
                  <a:lnTo>
                    <a:pt x="436" y="739"/>
                  </a:lnTo>
                  <a:lnTo>
                    <a:pt x="433" y="734"/>
                  </a:lnTo>
                  <a:lnTo>
                    <a:pt x="432" y="727"/>
                  </a:lnTo>
                  <a:lnTo>
                    <a:pt x="429" y="709"/>
                  </a:lnTo>
                  <a:lnTo>
                    <a:pt x="421" y="692"/>
                  </a:lnTo>
                  <a:lnTo>
                    <a:pt x="408" y="680"/>
                  </a:lnTo>
                  <a:lnTo>
                    <a:pt x="391" y="671"/>
                  </a:lnTo>
                  <a:lnTo>
                    <a:pt x="373" y="669"/>
                  </a:lnTo>
                  <a:lnTo>
                    <a:pt x="355" y="671"/>
                  </a:lnTo>
                  <a:lnTo>
                    <a:pt x="339" y="680"/>
                  </a:lnTo>
                  <a:lnTo>
                    <a:pt x="326" y="692"/>
                  </a:lnTo>
                  <a:lnTo>
                    <a:pt x="317" y="709"/>
                  </a:lnTo>
                  <a:lnTo>
                    <a:pt x="314" y="727"/>
                  </a:lnTo>
                  <a:lnTo>
                    <a:pt x="313" y="734"/>
                  </a:lnTo>
                  <a:lnTo>
                    <a:pt x="310" y="739"/>
                  </a:lnTo>
                  <a:lnTo>
                    <a:pt x="306" y="743"/>
                  </a:lnTo>
                  <a:lnTo>
                    <a:pt x="301" y="746"/>
                  </a:lnTo>
                  <a:lnTo>
                    <a:pt x="294" y="747"/>
                  </a:lnTo>
                  <a:lnTo>
                    <a:pt x="196" y="747"/>
                  </a:lnTo>
                  <a:lnTo>
                    <a:pt x="181" y="744"/>
                  </a:lnTo>
                  <a:lnTo>
                    <a:pt x="169" y="735"/>
                  </a:lnTo>
                  <a:lnTo>
                    <a:pt x="160" y="724"/>
                  </a:lnTo>
                  <a:lnTo>
                    <a:pt x="157" y="708"/>
                  </a:lnTo>
                  <a:lnTo>
                    <a:pt x="157" y="196"/>
                  </a:lnTo>
                  <a:lnTo>
                    <a:pt x="160" y="182"/>
                  </a:lnTo>
                  <a:lnTo>
                    <a:pt x="169" y="168"/>
                  </a:lnTo>
                  <a:lnTo>
                    <a:pt x="181" y="161"/>
                  </a:lnTo>
                  <a:lnTo>
                    <a:pt x="196" y="157"/>
                  </a:lnTo>
                  <a:close/>
                  <a:moveTo>
                    <a:pt x="39" y="0"/>
                  </a:moveTo>
                  <a:lnTo>
                    <a:pt x="669" y="0"/>
                  </a:lnTo>
                  <a:lnTo>
                    <a:pt x="683" y="2"/>
                  </a:lnTo>
                  <a:lnTo>
                    <a:pt x="696" y="11"/>
                  </a:lnTo>
                  <a:lnTo>
                    <a:pt x="704" y="23"/>
                  </a:lnTo>
                  <a:lnTo>
                    <a:pt x="708" y="39"/>
                  </a:lnTo>
                  <a:lnTo>
                    <a:pt x="708" y="98"/>
                  </a:lnTo>
                  <a:lnTo>
                    <a:pt x="707" y="104"/>
                  </a:lnTo>
                  <a:lnTo>
                    <a:pt x="704" y="110"/>
                  </a:lnTo>
                  <a:lnTo>
                    <a:pt x="699" y="114"/>
                  </a:lnTo>
                  <a:lnTo>
                    <a:pt x="694" y="117"/>
                  </a:lnTo>
                  <a:lnTo>
                    <a:pt x="688" y="117"/>
                  </a:lnTo>
                  <a:lnTo>
                    <a:pt x="682" y="117"/>
                  </a:lnTo>
                  <a:lnTo>
                    <a:pt x="677" y="114"/>
                  </a:lnTo>
                  <a:lnTo>
                    <a:pt x="671" y="110"/>
                  </a:lnTo>
                  <a:lnTo>
                    <a:pt x="669" y="104"/>
                  </a:lnTo>
                  <a:lnTo>
                    <a:pt x="669" y="98"/>
                  </a:lnTo>
                  <a:lnTo>
                    <a:pt x="669" y="39"/>
                  </a:lnTo>
                  <a:lnTo>
                    <a:pt x="39" y="39"/>
                  </a:lnTo>
                  <a:lnTo>
                    <a:pt x="39" y="551"/>
                  </a:lnTo>
                  <a:lnTo>
                    <a:pt x="98" y="551"/>
                  </a:lnTo>
                  <a:lnTo>
                    <a:pt x="105" y="552"/>
                  </a:lnTo>
                  <a:lnTo>
                    <a:pt x="110" y="555"/>
                  </a:lnTo>
                  <a:lnTo>
                    <a:pt x="114" y="559"/>
                  </a:lnTo>
                  <a:lnTo>
                    <a:pt x="116" y="564"/>
                  </a:lnTo>
                  <a:lnTo>
                    <a:pt x="118" y="570"/>
                  </a:lnTo>
                  <a:lnTo>
                    <a:pt x="116" y="577"/>
                  </a:lnTo>
                  <a:lnTo>
                    <a:pt x="114" y="582"/>
                  </a:lnTo>
                  <a:lnTo>
                    <a:pt x="110" y="586"/>
                  </a:lnTo>
                  <a:lnTo>
                    <a:pt x="105" y="589"/>
                  </a:lnTo>
                  <a:lnTo>
                    <a:pt x="98" y="590"/>
                  </a:lnTo>
                  <a:lnTo>
                    <a:pt x="39" y="590"/>
                  </a:lnTo>
                  <a:lnTo>
                    <a:pt x="24" y="587"/>
                  </a:lnTo>
                  <a:lnTo>
                    <a:pt x="10" y="578"/>
                  </a:lnTo>
                  <a:lnTo>
                    <a:pt x="3" y="566"/>
                  </a:lnTo>
                  <a:lnTo>
                    <a:pt x="0" y="551"/>
                  </a:lnTo>
                  <a:lnTo>
                    <a:pt x="0" y="39"/>
                  </a:lnTo>
                  <a:lnTo>
                    <a:pt x="3" y="23"/>
                  </a:lnTo>
                  <a:lnTo>
                    <a:pt x="10" y="11"/>
                  </a:lnTo>
                  <a:lnTo>
                    <a:pt x="24"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0"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592" y="4175729"/>
              <a:ext cx="445595" cy="324537"/>
            </a:xfrm>
            <a:custGeom>
              <a:avLst/>
              <a:gdLst>
                <a:gd name="T0" fmla="*/ 743 w 865"/>
                <a:gd name="T1" fmla="*/ 363 h 630"/>
                <a:gd name="T2" fmla="*/ 739 w 865"/>
                <a:gd name="T3" fmla="*/ 390 h 630"/>
                <a:gd name="T4" fmla="*/ 480 w 865"/>
                <a:gd name="T5" fmla="*/ 390 h 630"/>
                <a:gd name="T6" fmla="*/ 475 w 865"/>
                <a:gd name="T7" fmla="*/ 363 h 630"/>
                <a:gd name="T8" fmla="*/ 294 w 865"/>
                <a:gd name="T9" fmla="*/ 355 h 630"/>
                <a:gd name="T10" fmla="*/ 314 w 865"/>
                <a:gd name="T11" fmla="*/ 375 h 630"/>
                <a:gd name="T12" fmla="*/ 294 w 865"/>
                <a:gd name="T13" fmla="*/ 394 h 630"/>
                <a:gd name="T14" fmla="*/ 119 w 865"/>
                <a:gd name="T15" fmla="*/ 380 h 630"/>
                <a:gd name="T16" fmla="*/ 130 w 865"/>
                <a:gd name="T17" fmla="*/ 355 h 630"/>
                <a:gd name="T18" fmla="*/ 660 w 865"/>
                <a:gd name="T19" fmla="*/ 279 h 630"/>
                <a:gd name="T20" fmla="*/ 664 w 865"/>
                <a:gd name="T21" fmla="*/ 306 h 630"/>
                <a:gd name="T22" fmla="*/ 485 w 865"/>
                <a:gd name="T23" fmla="*/ 314 h 630"/>
                <a:gd name="T24" fmla="*/ 472 w 865"/>
                <a:gd name="T25" fmla="*/ 289 h 630"/>
                <a:gd name="T26" fmla="*/ 137 w 865"/>
                <a:gd name="T27" fmla="*/ 276 h 630"/>
                <a:gd name="T28" fmla="*/ 392 w 865"/>
                <a:gd name="T29" fmla="*/ 289 h 630"/>
                <a:gd name="T30" fmla="*/ 379 w 865"/>
                <a:gd name="T31" fmla="*/ 314 h 630"/>
                <a:gd name="T32" fmla="*/ 121 w 865"/>
                <a:gd name="T33" fmla="*/ 306 h 630"/>
                <a:gd name="T34" fmla="*/ 125 w 865"/>
                <a:gd name="T35" fmla="*/ 279 h 630"/>
                <a:gd name="T36" fmla="*/ 732 w 865"/>
                <a:gd name="T37" fmla="*/ 198 h 630"/>
                <a:gd name="T38" fmla="*/ 746 w 865"/>
                <a:gd name="T39" fmla="*/ 223 h 630"/>
                <a:gd name="T40" fmla="*/ 490 w 865"/>
                <a:gd name="T41" fmla="*/ 237 h 630"/>
                <a:gd name="T42" fmla="*/ 471 w 865"/>
                <a:gd name="T43" fmla="*/ 217 h 630"/>
                <a:gd name="T44" fmla="*/ 490 w 865"/>
                <a:gd name="T45" fmla="*/ 197 h 630"/>
                <a:gd name="T46" fmla="*/ 310 w 865"/>
                <a:gd name="T47" fmla="*/ 206 h 630"/>
                <a:gd name="T48" fmla="*/ 306 w 865"/>
                <a:gd name="T49" fmla="*/ 233 h 630"/>
                <a:gd name="T50" fmla="*/ 125 w 865"/>
                <a:gd name="T51" fmla="*/ 233 h 630"/>
                <a:gd name="T52" fmla="*/ 121 w 865"/>
                <a:gd name="T53" fmla="*/ 206 h 630"/>
                <a:gd name="T54" fmla="*/ 649 w 865"/>
                <a:gd name="T55" fmla="*/ 118 h 630"/>
                <a:gd name="T56" fmla="*/ 668 w 865"/>
                <a:gd name="T57" fmla="*/ 138 h 630"/>
                <a:gd name="T58" fmla="*/ 649 w 865"/>
                <a:gd name="T59" fmla="*/ 157 h 630"/>
                <a:gd name="T60" fmla="*/ 472 w 865"/>
                <a:gd name="T61" fmla="*/ 144 h 630"/>
                <a:gd name="T62" fmla="*/ 485 w 865"/>
                <a:gd name="T63" fmla="*/ 119 h 630"/>
                <a:gd name="T64" fmla="*/ 384 w 865"/>
                <a:gd name="T65" fmla="*/ 122 h 630"/>
                <a:gd name="T66" fmla="*/ 388 w 865"/>
                <a:gd name="T67" fmla="*/ 149 h 630"/>
                <a:gd name="T68" fmla="*/ 130 w 865"/>
                <a:gd name="T69" fmla="*/ 157 h 630"/>
                <a:gd name="T70" fmla="*/ 119 w 865"/>
                <a:gd name="T71" fmla="*/ 132 h 630"/>
                <a:gd name="T72" fmla="*/ 39 w 865"/>
                <a:gd name="T73" fmla="*/ 39 h 630"/>
                <a:gd name="T74" fmla="*/ 189 w 865"/>
                <a:gd name="T75" fmla="*/ 511 h 630"/>
                <a:gd name="T76" fmla="*/ 178 w 865"/>
                <a:gd name="T77" fmla="*/ 486 h 630"/>
                <a:gd name="T78" fmla="*/ 314 w 865"/>
                <a:gd name="T79" fmla="*/ 473 h 630"/>
                <a:gd name="T80" fmla="*/ 333 w 865"/>
                <a:gd name="T81" fmla="*/ 492 h 630"/>
                <a:gd name="T82" fmla="*/ 314 w 865"/>
                <a:gd name="T83" fmla="*/ 512 h 630"/>
                <a:gd name="T84" fmla="*/ 551 w 865"/>
                <a:gd name="T85" fmla="*/ 512 h 630"/>
                <a:gd name="T86" fmla="*/ 530 w 865"/>
                <a:gd name="T87" fmla="*/ 492 h 630"/>
                <a:gd name="T88" fmla="*/ 551 w 865"/>
                <a:gd name="T89" fmla="*/ 473 h 630"/>
                <a:gd name="T90" fmla="*/ 687 w 865"/>
                <a:gd name="T91" fmla="*/ 486 h 630"/>
                <a:gd name="T92" fmla="*/ 674 w 865"/>
                <a:gd name="T93" fmla="*/ 511 h 630"/>
                <a:gd name="T94" fmla="*/ 825 w 865"/>
                <a:gd name="T95" fmla="*/ 39 h 630"/>
                <a:gd name="T96" fmla="*/ 853 w 865"/>
                <a:gd name="T97" fmla="*/ 12 h 630"/>
                <a:gd name="T98" fmla="*/ 853 w 865"/>
                <a:gd name="T99" fmla="*/ 618 h 630"/>
                <a:gd name="T100" fmla="*/ 11 w 865"/>
                <a:gd name="T101" fmla="*/ 618 h 630"/>
                <a:gd name="T102" fmla="*/ 11 w 865"/>
                <a:gd name="T103" fmla="*/ 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5" h="630">
                  <a:moveTo>
                    <a:pt x="490" y="355"/>
                  </a:moveTo>
                  <a:lnTo>
                    <a:pt x="727" y="355"/>
                  </a:lnTo>
                  <a:lnTo>
                    <a:pt x="732" y="355"/>
                  </a:lnTo>
                  <a:lnTo>
                    <a:pt x="739" y="359"/>
                  </a:lnTo>
                  <a:lnTo>
                    <a:pt x="743" y="363"/>
                  </a:lnTo>
                  <a:lnTo>
                    <a:pt x="746" y="368"/>
                  </a:lnTo>
                  <a:lnTo>
                    <a:pt x="747" y="375"/>
                  </a:lnTo>
                  <a:lnTo>
                    <a:pt x="746" y="380"/>
                  </a:lnTo>
                  <a:lnTo>
                    <a:pt x="743" y="386"/>
                  </a:lnTo>
                  <a:lnTo>
                    <a:pt x="739" y="390"/>
                  </a:lnTo>
                  <a:lnTo>
                    <a:pt x="732" y="393"/>
                  </a:lnTo>
                  <a:lnTo>
                    <a:pt x="727" y="394"/>
                  </a:lnTo>
                  <a:lnTo>
                    <a:pt x="490" y="394"/>
                  </a:lnTo>
                  <a:lnTo>
                    <a:pt x="485" y="393"/>
                  </a:lnTo>
                  <a:lnTo>
                    <a:pt x="480" y="390"/>
                  </a:lnTo>
                  <a:lnTo>
                    <a:pt x="475" y="386"/>
                  </a:lnTo>
                  <a:lnTo>
                    <a:pt x="472" y="380"/>
                  </a:lnTo>
                  <a:lnTo>
                    <a:pt x="471" y="375"/>
                  </a:lnTo>
                  <a:lnTo>
                    <a:pt x="472" y="368"/>
                  </a:lnTo>
                  <a:lnTo>
                    <a:pt x="475" y="363"/>
                  </a:lnTo>
                  <a:lnTo>
                    <a:pt x="480" y="359"/>
                  </a:lnTo>
                  <a:lnTo>
                    <a:pt x="485" y="355"/>
                  </a:lnTo>
                  <a:lnTo>
                    <a:pt x="490" y="355"/>
                  </a:lnTo>
                  <a:close/>
                  <a:moveTo>
                    <a:pt x="137" y="355"/>
                  </a:moveTo>
                  <a:lnTo>
                    <a:pt x="294" y="355"/>
                  </a:lnTo>
                  <a:lnTo>
                    <a:pt x="301" y="355"/>
                  </a:lnTo>
                  <a:lnTo>
                    <a:pt x="306" y="359"/>
                  </a:lnTo>
                  <a:lnTo>
                    <a:pt x="310" y="363"/>
                  </a:lnTo>
                  <a:lnTo>
                    <a:pt x="312" y="368"/>
                  </a:lnTo>
                  <a:lnTo>
                    <a:pt x="314" y="375"/>
                  </a:lnTo>
                  <a:lnTo>
                    <a:pt x="312" y="380"/>
                  </a:lnTo>
                  <a:lnTo>
                    <a:pt x="310" y="386"/>
                  </a:lnTo>
                  <a:lnTo>
                    <a:pt x="306" y="390"/>
                  </a:lnTo>
                  <a:lnTo>
                    <a:pt x="301" y="393"/>
                  </a:lnTo>
                  <a:lnTo>
                    <a:pt x="294" y="394"/>
                  </a:lnTo>
                  <a:lnTo>
                    <a:pt x="137" y="394"/>
                  </a:lnTo>
                  <a:lnTo>
                    <a:pt x="130" y="393"/>
                  </a:lnTo>
                  <a:lnTo>
                    <a:pt x="125" y="390"/>
                  </a:lnTo>
                  <a:lnTo>
                    <a:pt x="121" y="386"/>
                  </a:lnTo>
                  <a:lnTo>
                    <a:pt x="119" y="380"/>
                  </a:lnTo>
                  <a:lnTo>
                    <a:pt x="117" y="375"/>
                  </a:lnTo>
                  <a:lnTo>
                    <a:pt x="119" y="368"/>
                  </a:lnTo>
                  <a:lnTo>
                    <a:pt x="121" y="363"/>
                  </a:lnTo>
                  <a:lnTo>
                    <a:pt x="125" y="359"/>
                  </a:lnTo>
                  <a:lnTo>
                    <a:pt x="130" y="355"/>
                  </a:lnTo>
                  <a:lnTo>
                    <a:pt x="137" y="355"/>
                  </a:lnTo>
                  <a:close/>
                  <a:moveTo>
                    <a:pt x="490" y="276"/>
                  </a:moveTo>
                  <a:lnTo>
                    <a:pt x="649" y="276"/>
                  </a:lnTo>
                  <a:lnTo>
                    <a:pt x="654" y="276"/>
                  </a:lnTo>
                  <a:lnTo>
                    <a:pt x="660" y="279"/>
                  </a:lnTo>
                  <a:lnTo>
                    <a:pt x="664" y="284"/>
                  </a:lnTo>
                  <a:lnTo>
                    <a:pt x="667" y="289"/>
                  </a:lnTo>
                  <a:lnTo>
                    <a:pt x="668" y="296"/>
                  </a:lnTo>
                  <a:lnTo>
                    <a:pt x="667" y="301"/>
                  </a:lnTo>
                  <a:lnTo>
                    <a:pt x="664" y="306"/>
                  </a:lnTo>
                  <a:lnTo>
                    <a:pt x="660" y="312"/>
                  </a:lnTo>
                  <a:lnTo>
                    <a:pt x="654" y="314"/>
                  </a:lnTo>
                  <a:lnTo>
                    <a:pt x="649" y="316"/>
                  </a:lnTo>
                  <a:lnTo>
                    <a:pt x="490" y="316"/>
                  </a:lnTo>
                  <a:lnTo>
                    <a:pt x="485" y="314"/>
                  </a:lnTo>
                  <a:lnTo>
                    <a:pt x="480" y="312"/>
                  </a:lnTo>
                  <a:lnTo>
                    <a:pt x="475" y="306"/>
                  </a:lnTo>
                  <a:lnTo>
                    <a:pt x="472" y="301"/>
                  </a:lnTo>
                  <a:lnTo>
                    <a:pt x="471" y="296"/>
                  </a:lnTo>
                  <a:lnTo>
                    <a:pt x="472" y="289"/>
                  </a:lnTo>
                  <a:lnTo>
                    <a:pt x="475" y="284"/>
                  </a:lnTo>
                  <a:lnTo>
                    <a:pt x="480" y="279"/>
                  </a:lnTo>
                  <a:lnTo>
                    <a:pt x="485" y="276"/>
                  </a:lnTo>
                  <a:lnTo>
                    <a:pt x="490" y="276"/>
                  </a:lnTo>
                  <a:close/>
                  <a:moveTo>
                    <a:pt x="137" y="276"/>
                  </a:moveTo>
                  <a:lnTo>
                    <a:pt x="373" y="276"/>
                  </a:lnTo>
                  <a:lnTo>
                    <a:pt x="379" y="276"/>
                  </a:lnTo>
                  <a:lnTo>
                    <a:pt x="384" y="279"/>
                  </a:lnTo>
                  <a:lnTo>
                    <a:pt x="388" y="284"/>
                  </a:lnTo>
                  <a:lnTo>
                    <a:pt x="392" y="289"/>
                  </a:lnTo>
                  <a:lnTo>
                    <a:pt x="392" y="296"/>
                  </a:lnTo>
                  <a:lnTo>
                    <a:pt x="392" y="301"/>
                  </a:lnTo>
                  <a:lnTo>
                    <a:pt x="388" y="306"/>
                  </a:lnTo>
                  <a:lnTo>
                    <a:pt x="384" y="312"/>
                  </a:lnTo>
                  <a:lnTo>
                    <a:pt x="379" y="314"/>
                  </a:lnTo>
                  <a:lnTo>
                    <a:pt x="373" y="316"/>
                  </a:lnTo>
                  <a:lnTo>
                    <a:pt x="137" y="316"/>
                  </a:lnTo>
                  <a:lnTo>
                    <a:pt x="130" y="314"/>
                  </a:lnTo>
                  <a:lnTo>
                    <a:pt x="125" y="312"/>
                  </a:lnTo>
                  <a:lnTo>
                    <a:pt x="121" y="306"/>
                  </a:lnTo>
                  <a:lnTo>
                    <a:pt x="119" y="301"/>
                  </a:lnTo>
                  <a:lnTo>
                    <a:pt x="117" y="296"/>
                  </a:lnTo>
                  <a:lnTo>
                    <a:pt x="119" y="289"/>
                  </a:lnTo>
                  <a:lnTo>
                    <a:pt x="121" y="284"/>
                  </a:lnTo>
                  <a:lnTo>
                    <a:pt x="125" y="279"/>
                  </a:lnTo>
                  <a:lnTo>
                    <a:pt x="130" y="276"/>
                  </a:lnTo>
                  <a:lnTo>
                    <a:pt x="137" y="276"/>
                  </a:lnTo>
                  <a:close/>
                  <a:moveTo>
                    <a:pt x="490" y="197"/>
                  </a:moveTo>
                  <a:lnTo>
                    <a:pt x="727" y="197"/>
                  </a:lnTo>
                  <a:lnTo>
                    <a:pt x="732" y="198"/>
                  </a:lnTo>
                  <a:lnTo>
                    <a:pt x="739" y="200"/>
                  </a:lnTo>
                  <a:lnTo>
                    <a:pt x="743" y="206"/>
                  </a:lnTo>
                  <a:lnTo>
                    <a:pt x="746" y="211"/>
                  </a:lnTo>
                  <a:lnTo>
                    <a:pt x="747" y="217"/>
                  </a:lnTo>
                  <a:lnTo>
                    <a:pt x="746" y="223"/>
                  </a:lnTo>
                  <a:lnTo>
                    <a:pt x="743" y="228"/>
                  </a:lnTo>
                  <a:lnTo>
                    <a:pt x="739" y="233"/>
                  </a:lnTo>
                  <a:lnTo>
                    <a:pt x="732" y="236"/>
                  </a:lnTo>
                  <a:lnTo>
                    <a:pt x="727" y="237"/>
                  </a:lnTo>
                  <a:lnTo>
                    <a:pt x="490" y="237"/>
                  </a:lnTo>
                  <a:lnTo>
                    <a:pt x="485" y="236"/>
                  </a:lnTo>
                  <a:lnTo>
                    <a:pt x="480" y="233"/>
                  </a:lnTo>
                  <a:lnTo>
                    <a:pt x="475" y="228"/>
                  </a:lnTo>
                  <a:lnTo>
                    <a:pt x="472" y="223"/>
                  </a:lnTo>
                  <a:lnTo>
                    <a:pt x="471" y="217"/>
                  </a:lnTo>
                  <a:lnTo>
                    <a:pt x="472" y="211"/>
                  </a:lnTo>
                  <a:lnTo>
                    <a:pt x="475" y="206"/>
                  </a:lnTo>
                  <a:lnTo>
                    <a:pt x="480" y="200"/>
                  </a:lnTo>
                  <a:lnTo>
                    <a:pt x="485" y="198"/>
                  </a:lnTo>
                  <a:lnTo>
                    <a:pt x="490" y="197"/>
                  </a:lnTo>
                  <a:close/>
                  <a:moveTo>
                    <a:pt x="137" y="197"/>
                  </a:moveTo>
                  <a:lnTo>
                    <a:pt x="294" y="197"/>
                  </a:lnTo>
                  <a:lnTo>
                    <a:pt x="301" y="198"/>
                  </a:lnTo>
                  <a:lnTo>
                    <a:pt x="306" y="200"/>
                  </a:lnTo>
                  <a:lnTo>
                    <a:pt x="310" y="206"/>
                  </a:lnTo>
                  <a:lnTo>
                    <a:pt x="312" y="211"/>
                  </a:lnTo>
                  <a:lnTo>
                    <a:pt x="314" y="217"/>
                  </a:lnTo>
                  <a:lnTo>
                    <a:pt x="312" y="223"/>
                  </a:lnTo>
                  <a:lnTo>
                    <a:pt x="310" y="228"/>
                  </a:lnTo>
                  <a:lnTo>
                    <a:pt x="306" y="233"/>
                  </a:lnTo>
                  <a:lnTo>
                    <a:pt x="301" y="236"/>
                  </a:lnTo>
                  <a:lnTo>
                    <a:pt x="294" y="237"/>
                  </a:lnTo>
                  <a:lnTo>
                    <a:pt x="137" y="237"/>
                  </a:lnTo>
                  <a:lnTo>
                    <a:pt x="130" y="236"/>
                  </a:lnTo>
                  <a:lnTo>
                    <a:pt x="125" y="233"/>
                  </a:lnTo>
                  <a:lnTo>
                    <a:pt x="121" y="228"/>
                  </a:lnTo>
                  <a:lnTo>
                    <a:pt x="119" y="223"/>
                  </a:lnTo>
                  <a:lnTo>
                    <a:pt x="117" y="217"/>
                  </a:lnTo>
                  <a:lnTo>
                    <a:pt x="119" y="211"/>
                  </a:lnTo>
                  <a:lnTo>
                    <a:pt x="121" y="206"/>
                  </a:lnTo>
                  <a:lnTo>
                    <a:pt x="125" y="200"/>
                  </a:lnTo>
                  <a:lnTo>
                    <a:pt x="130" y="198"/>
                  </a:lnTo>
                  <a:lnTo>
                    <a:pt x="137" y="197"/>
                  </a:lnTo>
                  <a:close/>
                  <a:moveTo>
                    <a:pt x="490" y="118"/>
                  </a:moveTo>
                  <a:lnTo>
                    <a:pt x="649" y="118"/>
                  </a:lnTo>
                  <a:lnTo>
                    <a:pt x="654" y="119"/>
                  </a:lnTo>
                  <a:lnTo>
                    <a:pt x="660" y="122"/>
                  </a:lnTo>
                  <a:lnTo>
                    <a:pt x="664" y="127"/>
                  </a:lnTo>
                  <a:lnTo>
                    <a:pt x="667" y="132"/>
                  </a:lnTo>
                  <a:lnTo>
                    <a:pt x="668" y="138"/>
                  </a:lnTo>
                  <a:lnTo>
                    <a:pt x="667" y="144"/>
                  </a:lnTo>
                  <a:lnTo>
                    <a:pt x="664" y="149"/>
                  </a:lnTo>
                  <a:lnTo>
                    <a:pt x="660" y="155"/>
                  </a:lnTo>
                  <a:lnTo>
                    <a:pt x="654" y="157"/>
                  </a:lnTo>
                  <a:lnTo>
                    <a:pt x="649" y="157"/>
                  </a:lnTo>
                  <a:lnTo>
                    <a:pt x="490" y="157"/>
                  </a:lnTo>
                  <a:lnTo>
                    <a:pt x="485" y="157"/>
                  </a:lnTo>
                  <a:lnTo>
                    <a:pt x="480" y="155"/>
                  </a:lnTo>
                  <a:lnTo>
                    <a:pt x="475" y="149"/>
                  </a:lnTo>
                  <a:lnTo>
                    <a:pt x="472" y="144"/>
                  </a:lnTo>
                  <a:lnTo>
                    <a:pt x="471" y="138"/>
                  </a:lnTo>
                  <a:lnTo>
                    <a:pt x="472" y="132"/>
                  </a:lnTo>
                  <a:lnTo>
                    <a:pt x="475" y="127"/>
                  </a:lnTo>
                  <a:lnTo>
                    <a:pt x="480" y="122"/>
                  </a:lnTo>
                  <a:lnTo>
                    <a:pt x="485" y="119"/>
                  </a:lnTo>
                  <a:lnTo>
                    <a:pt x="490" y="118"/>
                  </a:lnTo>
                  <a:close/>
                  <a:moveTo>
                    <a:pt x="137" y="118"/>
                  </a:moveTo>
                  <a:lnTo>
                    <a:pt x="373" y="118"/>
                  </a:lnTo>
                  <a:lnTo>
                    <a:pt x="379" y="119"/>
                  </a:lnTo>
                  <a:lnTo>
                    <a:pt x="384" y="122"/>
                  </a:lnTo>
                  <a:lnTo>
                    <a:pt x="388" y="127"/>
                  </a:lnTo>
                  <a:lnTo>
                    <a:pt x="392" y="132"/>
                  </a:lnTo>
                  <a:lnTo>
                    <a:pt x="392" y="138"/>
                  </a:lnTo>
                  <a:lnTo>
                    <a:pt x="392" y="144"/>
                  </a:lnTo>
                  <a:lnTo>
                    <a:pt x="388" y="149"/>
                  </a:lnTo>
                  <a:lnTo>
                    <a:pt x="384" y="155"/>
                  </a:lnTo>
                  <a:lnTo>
                    <a:pt x="379" y="157"/>
                  </a:lnTo>
                  <a:lnTo>
                    <a:pt x="373" y="157"/>
                  </a:lnTo>
                  <a:lnTo>
                    <a:pt x="137" y="157"/>
                  </a:lnTo>
                  <a:lnTo>
                    <a:pt x="130" y="157"/>
                  </a:lnTo>
                  <a:lnTo>
                    <a:pt x="125" y="155"/>
                  </a:lnTo>
                  <a:lnTo>
                    <a:pt x="121" y="149"/>
                  </a:lnTo>
                  <a:lnTo>
                    <a:pt x="119" y="144"/>
                  </a:lnTo>
                  <a:lnTo>
                    <a:pt x="117" y="138"/>
                  </a:lnTo>
                  <a:lnTo>
                    <a:pt x="119" y="132"/>
                  </a:lnTo>
                  <a:lnTo>
                    <a:pt x="121" y="127"/>
                  </a:lnTo>
                  <a:lnTo>
                    <a:pt x="125" y="122"/>
                  </a:lnTo>
                  <a:lnTo>
                    <a:pt x="130" y="119"/>
                  </a:lnTo>
                  <a:lnTo>
                    <a:pt x="137" y="118"/>
                  </a:lnTo>
                  <a:close/>
                  <a:moveTo>
                    <a:pt x="39" y="39"/>
                  </a:moveTo>
                  <a:lnTo>
                    <a:pt x="39" y="591"/>
                  </a:lnTo>
                  <a:lnTo>
                    <a:pt x="235" y="591"/>
                  </a:lnTo>
                  <a:lnTo>
                    <a:pt x="235" y="512"/>
                  </a:lnTo>
                  <a:lnTo>
                    <a:pt x="196" y="512"/>
                  </a:lnTo>
                  <a:lnTo>
                    <a:pt x="189" y="511"/>
                  </a:lnTo>
                  <a:lnTo>
                    <a:pt x="184" y="508"/>
                  </a:lnTo>
                  <a:lnTo>
                    <a:pt x="180" y="504"/>
                  </a:lnTo>
                  <a:lnTo>
                    <a:pt x="178" y="499"/>
                  </a:lnTo>
                  <a:lnTo>
                    <a:pt x="176" y="492"/>
                  </a:lnTo>
                  <a:lnTo>
                    <a:pt x="178" y="486"/>
                  </a:lnTo>
                  <a:lnTo>
                    <a:pt x="180" y="481"/>
                  </a:lnTo>
                  <a:lnTo>
                    <a:pt x="184" y="477"/>
                  </a:lnTo>
                  <a:lnTo>
                    <a:pt x="189" y="474"/>
                  </a:lnTo>
                  <a:lnTo>
                    <a:pt x="196" y="473"/>
                  </a:lnTo>
                  <a:lnTo>
                    <a:pt x="314" y="473"/>
                  </a:lnTo>
                  <a:lnTo>
                    <a:pt x="320" y="474"/>
                  </a:lnTo>
                  <a:lnTo>
                    <a:pt x="325" y="477"/>
                  </a:lnTo>
                  <a:lnTo>
                    <a:pt x="329" y="481"/>
                  </a:lnTo>
                  <a:lnTo>
                    <a:pt x="332" y="486"/>
                  </a:lnTo>
                  <a:lnTo>
                    <a:pt x="333" y="492"/>
                  </a:lnTo>
                  <a:lnTo>
                    <a:pt x="332" y="499"/>
                  </a:lnTo>
                  <a:lnTo>
                    <a:pt x="329" y="504"/>
                  </a:lnTo>
                  <a:lnTo>
                    <a:pt x="325" y="508"/>
                  </a:lnTo>
                  <a:lnTo>
                    <a:pt x="320" y="511"/>
                  </a:lnTo>
                  <a:lnTo>
                    <a:pt x="314" y="512"/>
                  </a:lnTo>
                  <a:lnTo>
                    <a:pt x="274" y="512"/>
                  </a:lnTo>
                  <a:lnTo>
                    <a:pt x="274" y="591"/>
                  </a:lnTo>
                  <a:lnTo>
                    <a:pt x="590" y="591"/>
                  </a:lnTo>
                  <a:lnTo>
                    <a:pt x="590" y="512"/>
                  </a:lnTo>
                  <a:lnTo>
                    <a:pt x="551" y="512"/>
                  </a:lnTo>
                  <a:lnTo>
                    <a:pt x="544" y="511"/>
                  </a:lnTo>
                  <a:lnTo>
                    <a:pt x="539" y="508"/>
                  </a:lnTo>
                  <a:lnTo>
                    <a:pt x="534" y="504"/>
                  </a:lnTo>
                  <a:lnTo>
                    <a:pt x="531" y="499"/>
                  </a:lnTo>
                  <a:lnTo>
                    <a:pt x="530" y="492"/>
                  </a:lnTo>
                  <a:lnTo>
                    <a:pt x="531" y="486"/>
                  </a:lnTo>
                  <a:lnTo>
                    <a:pt x="534" y="481"/>
                  </a:lnTo>
                  <a:lnTo>
                    <a:pt x="539" y="477"/>
                  </a:lnTo>
                  <a:lnTo>
                    <a:pt x="544" y="474"/>
                  </a:lnTo>
                  <a:lnTo>
                    <a:pt x="551" y="473"/>
                  </a:lnTo>
                  <a:lnTo>
                    <a:pt x="668" y="473"/>
                  </a:lnTo>
                  <a:lnTo>
                    <a:pt x="674" y="474"/>
                  </a:lnTo>
                  <a:lnTo>
                    <a:pt x="680" y="477"/>
                  </a:lnTo>
                  <a:lnTo>
                    <a:pt x="684" y="481"/>
                  </a:lnTo>
                  <a:lnTo>
                    <a:pt x="687" y="486"/>
                  </a:lnTo>
                  <a:lnTo>
                    <a:pt x="688" y="492"/>
                  </a:lnTo>
                  <a:lnTo>
                    <a:pt x="687" y="499"/>
                  </a:lnTo>
                  <a:lnTo>
                    <a:pt x="684" y="504"/>
                  </a:lnTo>
                  <a:lnTo>
                    <a:pt x="680" y="508"/>
                  </a:lnTo>
                  <a:lnTo>
                    <a:pt x="674" y="511"/>
                  </a:lnTo>
                  <a:lnTo>
                    <a:pt x="668" y="512"/>
                  </a:lnTo>
                  <a:lnTo>
                    <a:pt x="629" y="512"/>
                  </a:lnTo>
                  <a:lnTo>
                    <a:pt x="629" y="591"/>
                  </a:lnTo>
                  <a:lnTo>
                    <a:pt x="825" y="591"/>
                  </a:lnTo>
                  <a:lnTo>
                    <a:pt x="825" y="39"/>
                  </a:lnTo>
                  <a:lnTo>
                    <a:pt x="39" y="39"/>
                  </a:lnTo>
                  <a:close/>
                  <a:moveTo>
                    <a:pt x="39" y="0"/>
                  </a:moveTo>
                  <a:lnTo>
                    <a:pt x="825" y="0"/>
                  </a:lnTo>
                  <a:lnTo>
                    <a:pt x="841" y="4"/>
                  </a:lnTo>
                  <a:lnTo>
                    <a:pt x="853" y="12"/>
                  </a:lnTo>
                  <a:lnTo>
                    <a:pt x="862" y="25"/>
                  </a:lnTo>
                  <a:lnTo>
                    <a:pt x="865" y="39"/>
                  </a:lnTo>
                  <a:lnTo>
                    <a:pt x="865" y="591"/>
                  </a:lnTo>
                  <a:lnTo>
                    <a:pt x="862" y="606"/>
                  </a:lnTo>
                  <a:lnTo>
                    <a:pt x="853" y="618"/>
                  </a:lnTo>
                  <a:lnTo>
                    <a:pt x="841" y="627"/>
                  </a:lnTo>
                  <a:lnTo>
                    <a:pt x="825" y="630"/>
                  </a:lnTo>
                  <a:lnTo>
                    <a:pt x="39" y="630"/>
                  </a:lnTo>
                  <a:lnTo>
                    <a:pt x="23" y="627"/>
                  </a:lnTo>
                  <a:lnTo>
                    <a:pt x="11" y="618"/>
                  </a:lnTo>
                  <a:lnTo>
                    <a:pt x="2" y="606"/>
                  </a:lnTo>
                  <a:lnTo>
                    <a:pt x="0" y="591"/>
                  </a:lnTo>
                  <a:lnTo>
                    <a:pt x="0" y="39"/>
                  </a:lnTo>
                  <a:lnTo>
                    <a:pt x="2" y="25"/>
                  </a:lnTo>
                  <a:lnTo>
                    <a:pt x="11"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1"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9395" y="4155638"/>
              <a:ext cx="445595" cy="364719"/>
            </a:xfrm>
            <a:custGeom>
              <a:avLst/>
              <a:gdLst>
                <a:gd name="T0" fmla="*/ 665 w 865"/>
                <a:gd name="T1" fmla="*/ 441 h 708"/>
                <a:gd name="T2" fmla="*/ 661 w 865"/>
                <a:gd name="T3" fmla="*/ 469 h 708"/>
                <a:gd name="T4" fmla="*/ 559 w 865"/>
                <a:gd name="T5" fmla="*/ 469 h 708"/>
                <a:gd name="T6" fmla="*/ 555 w 865"/>
                <a:gd name="T7" fmla="*/ 441 h 708"/>
                <a:gd name="T8" fmla="*/ 452 w 865"/>
                <a:gd name="T9" fmla="*/ 433 h 708"/>
                <a:gd name="T10" fmla="*/ 473 w 865"/>
                <a:gd name="T11" fmla="*/ 453 h 708"/>
                <a:gd name="T12" fmla="*/ 452 w 865"/>
                <a:gd name="T13" fmla="*/ 472 h 708"/>
                <a:gd name="T14" fmla="*/ 276 w 865"/>
                <a:gd name="T15" fmla="*/ 459 h 708"/>
                <a:gd name="T16" fmla="*/ 289 w 865"/>
                <a:gd name="T17" fmla="*/ 435 h 708"/>
                <a:gd name="T18" fmla="*/ 740 w 865"/>
                <a:gd name="T19" fmla="*/ 359 h 708"/>
                <a:gd name="T20" fmla="*/ 743 w 865"/>
                <a:gd name="T21" fmla="*/ 386 h 708"/>
                <a:gd name="T22" fmla="*/ 564 w 865"/>
                <a:gd name="T23" fmla="*/ 393 h 708"/>
                <a:gd name="T24" fmla="*/ 551 w 865"/>
                <a:gd name="T25" fmla="*/ 368 h 708"/>
                <a:gd name="T26" fmla="*/ 295 w 865"/>
                <a:gd name="T27" fmla="*/ 355 h 708"/>
                <a:gd name="T28" fmla="*/ 393 w 865"/>
                <a:gd name="T29" fmla="*/ 368 h 708"/>
                <a:gd name="T30" fmla="*/ 380 w 865"/>
                <a:gd name="T31" fmla="*/ 393 h 708"/>
                <a:gd name="T32" fmla="*/ 279 w 865"/>
                <a:gd name="T33" fmla="*/ 386 h 708"/>
                <a:gd name="T34" fmla="*/ 283 w 865"/>
                <a:gd name="T35" fmla="*/ 359 h 708"/>
                <a:gd name="T36" fmla="*/ 654 w 865"/>
                <a:gd name="T37" fmla="*/ 276 h 708"/>
                <a:gd name="T38" fmla="*/ 668 w 865"/>
                <a:gd name="T39" fmla="*/ 301 h 708"/>
                <a:gd name="T40" fmla="*/ 571 w 865"/>
                <a:gd name="T41" fmla="*/ 315 h 708"/>
                <a:gd name="T42" fmla="*/ 551 w 865"/>
                <a:gd name="T43" fmla="*/ 296 h 708"/>
                <a:gd name="T44" fmla="*/ 571 w 865"/>
                <a:gd name="T45" fmla="*/ 276 h 708"/>
                <a:gd name="T46" fmla="*/ 469 w 865"/>
                <a:gd name="T47" fmla="*/ 284 h 708"/>
                <a:gd name="T48" fmla="*/ 463 w 865"/>
                <a:gd name="T49" fmla="*/ 311 h 708"/>
                <a:gd name="T50" fmla="*/ 283 w 865"/>
                <a:gd name="T51" fmla="*/ 311 h 708"/>
                <a:gd name="T52" fmla="*/ 279 w 865"/>
                <a:gd name="T53" fmla="*/ 284 h 708"/>
                <a:gd name="T54" fmla="*/ 196 w 865"/>
                <a:gd name="T55" fmla="*/ 669 h 708"/>
                <a:gd name="T56" fmla="*/ 322 w 865"/>
                <a:gd name="T57" fmla="*/ 626 h 708"/>
                <a:gd name="T58" fmla="*/ 318 w 865"/>
                <a:gd name="T59" fmla="*/ 598 h 708"/>
                <a:gd name="T60" fmla="*/ 419 w 865"/>
                <a:gd name="T61" fmla="*/ 592 h 708"/>
                <a:gd name="T62" fmla="*/ 432 w 865"/>
                <a:gd name="T63" fmla="*/ 616 h 708"/>
                <a:gd name="T64" fmla="*/ 393 w 865"/>
                <a:gd name="T65" fmla="*/ 630 h 708"/>
                <a:gd name="T66" fmla="*/ 603 w 865"/>
                <a:gd name="T67" fmla="*/ 628 h 708"/>
                <a:gd name="T68" fmla="*/ 590 w 865"/>
                <a:gd name="T69" fmla="*/ 603 h 708"/>
                <a:gd name="T70" fmla="*/ 689 w 865"/>
                <a:gd name="T71" fmla="*/ 590 h 708"/>
                <a:gd name="T72" fmla="*/ 708 w 865"/>
                <a:gd name="T73" fmla="*/ 610 h 708"/>
                <a:gd name="T74" fmla="*/ 689 w 865"/>
                <a:gd name="T75" fmla="*/ 630 h 708"/>
                <a:gd name="T76" fmla="*/ 196 w 865"/>
                <a:gd name="T77" fmla="*/ 196 h 708"/>
                <a:gd name="T78" fmla="*/ 863 w 865"/>
                <a:gd name="T79" fmla="*/ 182 h 708"/>
                <a:gd name="T80" fmla="*/ 842 w 865"/>
                <a:gd name="T81" fmla="*/ 705 h 708"/>
                <a:gd name="T82" fmla="*/ 160 w 865"/>
                <a:gd name="T83" fmla="*/ 685 h 708"/>
                <a:gd name="T84" fmla="*/ 181 w 865"/>
                <a:gd name="T85" fmla="*/ 161 h 708"/>
                <a:gd name="T86" fmla="*/ 696 w 865"/>
                <a:gd name="T87" fmla="*/ 12 h 708"/>
                <a:gd name="T88" fmla="*/ 704 w 865"/>
                <a:gd name="T89" fmla="*/ 110 h 708"/>
                <a:gd name="T90" fmla="*/ 677 w 865"/>
                <a:gd name="T91" fmla="*/ 114 h 708"/>
                <a:gd name="T92" fmla="*/ 39 w 865"/>
                <a:gd name="T93" fmla="*/ 39 h 708"/>
                <a:gd name="T94" fmla="*/ 114 w 865"/>
                <a:gd name="T95" fmla="*/ 520 h 708"/>
                <a:gd name="T96" fmla="*/ 110 w 865"/>
                <a:gd name="T97" fmla="*/ 547 h 708"/>
                <a:gd name="T98" fmla="*/ 12 w 865"/>
                <a:gd name="T99" fmla="*/ 539 h 708"/>
                <a:gd name="T100" fmla="*/ 12 w 865"/>
                <a:gd name="T101" fmla="*/ 1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5" h="708">
                  <a:moveTo>
                    <a:pt x="571" y="433"/>
                  </a:moveTo>
                  <a:lnTo>
                    <a:pt x="649" y="433"/>
                  </a:lnTo>
                  <a:lnTo>
                    <a:pt x="654" y="435"/>
                  </a:lnTo>
                  <a:lnTo>
                    <a:pt x="661" y="437"/>
                  </a:lnTo>
                  <a:lnTo>
                    <a:pt x="665" y="441"/>
                  </a:lnTo>
                  <a:lnTo>
                    <a:pt x="668" y="446"/>
                  </a:lnTo>
                  <a:lnTo>
                    <a:pt x="669" y="453"/>
                  </a:lnTo>
                  <a:lnTo>
                    <a:pt x="668" y="459"/>
                  </a:lnTo>
                  <a:lnTo>
                    <a:pt x="665" y="465"/>
                  </a:lnTo>
                  <a:lnTo>
                    <a:pt x="661" y="469"/>
                  </a:lnTo>
                  <a:lnTo>
                    <a:pt x="654" y="471"/>
                  </a:lnTo>
                  <a:lnTo>
                    <a:pt x="649" y="472"/>
                  </a:lnTo>
                  <a:lnTo>
                    <a:pt x="571" y="472"/>
                  </a:lnTo>
                  <a:lnTo>
                    <a:pt x="564" y="471"/>
                  </a:lnTo>
                  <a:lnTo>
                    <a:pt x="559" y="469"/>
                  </a:lnTo>
                  <a:lnTo>
                    <a:pt x="555" y="465"/>
                  </a:lnTo>
                  <a:lnTo>
                    <a:pt x="551" y="459"/>
                  </a:lnTo>
                  <a:lnTo>
                    <a:pt x="551" y="453"/>
                  </a:lnTo>
                  <a:lnTo>
                    <a:pt x="551" y="446"/>
                  </a:lnTo>
                  <a:lnTo>
                    <a:pt x="555" y="441"/>
                  </a:lnTo>
                  <a:lnTo>
                    <a:pt x="559" y="437"/>
                  </a:lnTo>
                  <a:lnTo>
                    <a:pt x="564" y="435"/>
                  </a:lnTo>
                  <a:lnTo>
                    <a:pt x="571" y="433"/>
                  </a:lnTo>
                  <a:close/>
                  <a:moveTo>
                    <a:pt x="295" y="433"/>
                  </a:moveTo>
                  <a:lnTo>
                    <a:pt x="452" y="433"/>
                  </a:lnTo>
                  <a:lnTo>
                    <a:pt x="458" y="435"/>
                  </a:lnTo>
                  <a:lnTo>
                    <a:pt x="463" y="437"/>
                  </a:lnTo>
                  <a:lnTo>
                    <a:pt x="469" y="441"/>
                  </a:lnTo>
                  <a:lnTo>
                    <a:pt x="471" y="446"/>
                  </a:lnTo>
                  <a:lnTo>
                    <a:pt x="473" y="453"/>
                  </a:lnTo>
                  <a:lnTo>
                    <a:pt x="471" y="459"/>
                  </a:lnTo>
                  <a:lnTo>
                    <a:pt x="469" y="465"/>
                  </a:lnTo>
                  <a:lnTo>
                    <a:pt x="463" y="469"/>
                  </a:lnTo>
                  <a:lnTo>
                    <a:pt x="458" y="471"/>
                  </a:lnTo>
                  <a:lnTo>
                    <a:pt x="452" y="472"/>
                  </a:lnTo>
                  <a:lnTo>
                    <a:pt x="295" y="472"/>
                  </a:lnTo>
                  <a:lnTo>
                    <a:pt x="289" y="471"/>
                  </a:lnTo>
                  <a:lnTo>
                    <a:pt x="283" y="469"/>
                  </a:lnTo>
                  <a:lnTo>
                    <a:pt x="279" y="465"/>
                  </a:lnTo>
                  <a:lnTo>
                    <a:pt x="276" y="459"/>
                  </a:lnTo>
                  <a:lnTo>
                    <a:pt x="275" y="453"/>
                  </a:lnTo>
                  <a:lnTo>
                    <a:pt x="276" y="446"/>
                  </a:lnTo>
                  <a:lnTo>
                    <a:pt x="279" y="441"/>
                  </a:lnTo>
                  <a:lnTo>
                    <a:pt x="283" y="437"/>
                  </a:lnTo>
                  <a:lnTo>
                    <a:pt x="289" y="435"/>
                  </a:lnTo>
                  <a:lnTo>
                    <a:pt x="295" y="433"/>
                  </a:lnTo>
                  <a:close/>
                  <a:moveTo>
                    <a:pt x="571" y="355"/>
                  </a:moveTo>
                  <a:lnTo>
                    <a:pt x="728" y="355"/>
                  </a:lnTo>
                  <a:lnTo>
                    <a:pt x="734" y="355"/>
                  </a:lnTo>
                  <a:lnTo>
                    <a:pt x="740" y="359"/>
                  </a:lnTo>
                  <a:lnTo>
                    <a:pt x="743" y="363"/>
                  </a:lnTo>
                  <a:lnTo>
                    <a:pt x="746" y="368"/>
                  </a:lnTo>
                  <a:lnTo>
                    <a:pt x="747" y="374"/>
                  </a:lnTo>
                  <a:lnTo>
                    <a:pt x="746" y="380"/>
                  </a:lnTo>
                  <a:lnTo>
                    <a:pt x="743" y="386"/>
                  </a:lnTo>
                  <a:lnTo>
                    <a:pt x="740" y="390"/>
                  </a:lnTo>
                  <a:lnTo>
                    <a:pt x="734" y="393"/>
                  </a:lnTo>
                  <a:lnTo>
                    <a:pt x="728" y="394"/>
                  </a:lnTo>
                  <a:lnTo>
                    <a:pt x="571" y="394"/>
                  </a:lnTo>
                  <a:lnTo>
                    <a:pt x="564" y="393"/>
                  </a:lnTo>
                  <a:lnTo>
                    <a:pt x="559" y="390"/>
                  </a:lnTo>
                  <a:lnTo>
                    <a:pt x="555" y="386"/>
                  </a:lnTo>
                  <a:lnTo>
                    <a:pt x="551" y="380"/>
                  </a:lnTo>
                  <a:lnTo>
                    <a:pt x="551" y="374"/>
                  </a:lnTo>
                  <a:lnTo>
                    <a:pt x="551" y="368"/>
                  </a:lnTo>
                  <a:lnTo>
                    <a:pt x="555" y="363"/>
                  </a:lnTo>
                  <a:lnTo>
                    <a:pt x="559" y="359"/>
                  </a:lnTo>
                  <a:lnTo>
                    <a:pt x="564" y="355"/>
                  </a:lnTo>
                  <a:lnTo>
                    <a:pt x="571" y="355"/>
                  </a:lnTo>
                  <a:close/>
                  <a:moveTo>
                    <a:pt x="295" y="355"/>
                  </a:moveTo>
                  <a:lnTo>
                    <a:pt x="373" y="355"/>
                  </a:lnTo>
                  <a:lnTo>
                    <a:pt x="380" y="355"/>
                  </a:lnTo>
                  <a:lnTo>
                    <a:pt x="385" y="359"/>
                  </a:lnTo>
                  <a:lnTo>
                    <a:pt x="390" y="363"/>
                  </a:lnTo>
                  <a:lnTo>
                    <a:pt x="393" y="368"/>
                  </a:lnTo>
                  <a:lnTo>
                    <a:pt x="393" y="374"/>
                  </a:lnTo>
                  <a:lnTo>
                    <a:pt x="393" y="380"/>
                  </a:lnTo>
                  <a:lnTo>
                    <a:pt x="390" y="386"/>
                  </a:lnTo>
                  <a:lnTo>
                    <a:pt x="385" y="390"/>
                  </a:lnTo>
                  <a:lnTo>
                    <a:pt x="380" y="393"/>
                  </a:lnTo>
                  <a:lnTo>
                    <a:pt x="373" y="394"/>
                  </a:lnTo>
                  <a:lnTo>
                    <a:pt x="295" y="394"/>
                  </a:lnTo>
                  <a:lnTo>
                    <a:pt x="289" y="393"/>
                  </a:lnTo>
                  <a:lnTo>
                    <a:pt x="283" y="390"/>
                  </a:lnTo>
                  <a:lnTo>
                    <a:pt x="279" y="386"/>
                  </a:lnTo>
                  <a:lnTo>
                    <a:pt x="276" y="380"/>
                  </a:lnTo>
                  <a:lnTo>
                    <a:pt x="275" y="374"/>
                  </a:lnTo>
                  <a:lnTo>
                    <a:pt x="276" y="368"/>
                  </a:lnTo>
                  <a:lnTo>
                    <a:pt x="279" y="363"/>
                  </a:lnTo>
                  <a:lnTo>
                    <a:pt x="283" y="359"/>
                  </a:lnTo>
                  <a:lnTo>
                    <a:pt x="289" y="355"/>
                  </a:lnTo>
                  <a:lnTo>
                    <a:pt x="295" y="355"/>
                  </a:lnTo>
                  <a:close/>
                  <a:moveTo>
                    <a:pt x="571" y="276"/>
                  </a:moveTo>
                  <a:lnTo>
                    <a:pt x="649" y="276"/>
                  </a:lnTo>
                  <a:lnTo>
                    <a:pt x="654" y="276"/>
                  </a:lnTo>
                  <a:lnTo>
                    <a:pt x="661" y="279"/>
                  </a:lnTo>
                  <a:lnTo>
                    <a:pt x="665" y="284"/>
                  </a:lnTo>
                  <a:lnTo>
                    <a:pt x="668" y="289"/>
                  </a:lnTo>
                  <a:lnTo>
                    <a:pt x="669" y="296"/>
                  </a:lnTo>
                  <a:lnTo>
                    <a:pt x="668" y="301"/>
                  </a:lnTo>
                  <a:lnTo>
                    <a:pt x="665" y="306"/>
                  </a:lnTo>
                  <a:lnTo>
                    <a:pt x="661" y="311"/>
                  </a:lnTo>
                  <a:lnTo>
                    <a:pt x="654" y="314"/>
                  </a:lnTo>
                  <a:lnTo>
                    <a:pt x="649" y="315"/>
                  </a:lnTo>
                  <a:lnTo>
                    <a:pt x="571" y="315"/>
                  </a:lnTo>
                  <a:lnTo>
                    <a:pt x="564" y="314"/>
                  </a:lnTo>
                  <a:lnTo>
                    <a:pt x="559" y="311"/>
                  </a:lnTo>
                  <a:lnTo>
                    <a:pt x="555" y="306"/>
                  </a:lnTo>
                  <a:lnTo>
                    <a:pt x="551" y="301"/>
                  </a:lnTo>
                  <a:lnTo>
                    <a:pt x="551" y="296"/>
                  </a:lnTo>
                  <a:lnTo>
                    <a:pt x="551" y="289"/>
                  </a:lnTo>
                  <a:lnTo>
                    <a:pt x="555" y="284"/>
                  </a:lnTo>
                  <a:lnTo>
                    <a:pt x="559" y="279"/>
                  </a:lnTo>
                  <a:lnTo>
                    <a:pt x="564" y="276"/>
                  </a:lnTo>
                  <a:lnTo>
                    <a:pt x="571" y="276"/>
                  </a:lnTo>
                  <a:close/>
                  <a:moveTo>
                    <a:pt x="295" y="276"/>
                  </a:moveTo>
                  <a:lnTo>
                    <a:pt x="452" y="276"/>
                  </a:lnTo>
                  <a:lnTo>
                    <a:pt x="458" y="276"/>
                  </a:lnTo>
                  <a:lnTo>
                    <a:pt x="463" y="279"/>
                  </a:lnTo>
                  <a:lnTo>
                    <a:pt x="469" y="284"/>
                  </a:lnTo>
                  <a:lnTo>
                    <a:pt x="471" y="289"/>
                  </a:lnTo>
                  <a:lnTo>
                    <a:pt x="473" y="296"/>
                  </a:lnTo>
                  <a:lnTo>
                    <a:pt x="471" y="301"/>
                  </a:lnTo>
                  <a:lnTo>
                    <a:pt x="469" y="306"/>
                  </a:lnTo>
                  <a:lnTo>
                    <a:pt x="463" y="311"/>
                  </a:lnTo>
                  <a:lnTo>
                    <a:pt x="458" y="314"/>
                  </a:lnTo>
                  <a:lnTo>
                    <a:pt x="452" y="315"/>
                  </a:lnTo>
                  <a:lnTo>
                    <a:pt x="295" y="315"/>
                  </a:lnTo>
                  <a:lnTo>
                    <a:pt x="289" y="314"/>
                  </a:lnTo>
                  <a:lnTo>
                    <a:pt x="283" y="311"/>
                  </a:lnTo>
                  <a:lnTo>
                    <a:pt x="279" y="306"/>
                  </a:lnTo>
                  <a:lnTo>
                    <a:pt x="276" y="301"/>
                  </a:lnTo>
                  <a:lnTo>
                    <a:pt x="275" y="296"/>
                  </a:lnTo>
                  <a:lnTo>
                    <a:pt x="276" y="289"/>
                  </a:lnTo>
                  <a:lnTo>
                    <a:pt x="279" y="284"/>
                  </a:lnTo>
                  <a:lnTo>
                    <a:pt x="283" y="279"/>
                  </a:lnTo>
                  <a:lnTo>
                    <a:pt x="289" y="276"/>
                  </a:lnTo>
                  <a:lnTo>
                    <a:pt x="295" y="276"/>
                  </a:lnTo>
                  <a:close/>
                  <a:moveTo>
                    <a:pt x="196" y="196"/>
                  </a:moveTo>
                  <a:lnTo>
                    <a:pt x="196" y="669"/>
                  </a:lnTo>
                  <a:lnTo>
                    <a:pt x="353" y="669"/>
                  </a:lnTo>
                  <a:lnTo>
                    <a:pt x="353" y="630"/>
                  </a:lnTo>
                  <a:lnTo>
                    <a:pt x="334" y="630"/>
                  </a:lnTo>
                  <a:lnTo>
                    <a:pt x="329" y="628"/>
                  </a:lnTo>
                  <a:lnTo>
                    <a:pt x="322" y="626"/>
                  </a:lnTo>
                  <a:lnTo>
                    <a:pt x="318" y="622"/>
                  </a:lnTo>
                  <a:lnTo>
                    <a:pt x="316" y="616"/>
                  </a:lnTo>
                  <a:lnTo>
                    <a:pt x="314" y="610"/>
                  </a:lnTo>
                  <a:lnTo>
                    <a:pt x="316" y="603"/>
                  </a:lnTo>
                  <a:lnTo>
                    <a:pt x="318" y="598"/>
                  </a:lnTo>
                  <a:lnTo>
                    <a:pt x="322" y="594"/>
                  </a:lnTo>
                  <a:lnTo>
                    <a:pt x="329" y="592"/>
                  </a:lnTo>
                  <a:lnTo>
                    <a:pt x="334" y="590"/>
                  </a:lnTo>
                  <a:lnTo>
                    <a:pt x="412" y="590"/>
                  </a:lnTo>
                  <a:lnTo>
                    <a:pt x="419" y="592"/>
                  </a:lnTo>
                  <a:lnTo>
                    <a:pt x="424" y="594"/>
                  </a:lnTo>
                  <a:lnTo>
                    <a:pt x="429" y="598"/>
                  </a:lnTo>
                  <a:lnTo>
                    <a:pt x="432" y="603"/>
                  </a:lnTo>
                  <a:lnTo>
                    <a:pt x="432" y="610"/>
                  </a:lnTo>
                  <a:lnTo>
                    <a:pt x="432" y="616"/>
                  </a:lnTo>
                  <a:lnTo>
                    <a:pt x="429" y="622"/>
                  </a:lnTo>
                  <a:lnTo>
                    <a:pt x="424" y="626"/>
                  </a:lnTo>
                  <a:lnTo>
                    <a:pt x="419" y="628"/>
                  </a:lnTo>
                  <a:lnTo>
                    <a:pt x="412" y="630"/>
                  </a:lnTo>
                  <a:lnTo>
                    <a:pt x="393" y="630"/>
                  </a:lnTo>
                  <a:lnTo>
                    <a:pt x="393" y="669"/>
                  </a:lnTo>
                  <a:lnTo>
                    <a:pt x="630" y="669"/>
                  </a:lnTo>
                  <a:lnTo>
                    <a:pt x="630" y="630"/>
                  </a:lnTo>
                  <a:lnTo>
                    <a:pt x="610" y="630"/>
                  </a:lnTo>
                  <a:lnTo>
                    <a:pt x="603" y="628"/>
                  </a:lnTo>
                  <a:lnTo>
                    <a:pt x="598" y="626"/>
                  </a:lnTo>
                  <a:lnTo>
                    <a:pt x="594" y="622"/>
                  </a:lnTo>
                  <a:lnTo>
                    <a:pt x="590" y="616"/>
                  </a:lnTo>
                  <a:lnTo>
                    <a:pt x="590" y="610"/>
                  </a:lnTo>
                  <a:lnTo>
                    <a:pt x="590" y="603"/>
                  </a:lnTo>
                  <a:lnTo>
                    <a:pt x="594" y="598"/>
                  </a:lnTo>
                  <a:lnTo>
                    <a:pt x="598" y="594"/>
                  </a:lnTo>
                  <a:lnTo>
                    <a:pt x="603" y="592"/>
                  </a:lnTo>
                  <a:lnTo>
                    <a:pt x="610" y="590"/>
                  </a:lnTo>
                  <a:lnTo>
                    <a:pt x="689" y="590"/>
                  </a:lnTo>
                  <a:lnTo>
                    <a:pt x="695" y="592"/>
                  </a:lnTo>
                  <a:lnTo>
                    <a:pt x="700" y="594"/>
                  </a:lnTo>
                  <a:lnTo>
                    <a:pt x="704" y="598"/>
                  </a:lnTo>
                  <a:lnTo>
                    <a:pt x="707" y="603"/>
                  </a:lnTo>
                  <a:lnTo>
                    <a:pt x="708" y="610"/>
                  </a:lnTo>
                  <a:lnTo>
                    <a:pt x="707" y="616"/>
                  </a:lnTo>
                  <a:lnTo>
                    <a:pt x="704" y="622"/>
                  </a:lnTo>
                  <a:lnTo>
                    <a:pt x="700" y="626"/>
                  </a:lnTo>
                  <a:lnTo>
                    <a:pt x="695" y="628"/>
                  </a:lnTo>
                  <a:lnTo>
                    <a:pt x="689" y="630"/>
                  </a:lnTo>
                  <a:lnTo>
                    <a:pt x="669" y="630"/>
                  </a:lnTo>
                  <a:lnTo>
                    <a:pt x="669" y="669"/>
                  </a:lnTo>
                  <a:lnTo>
                    <a:pt x="826" y="669"/>
                  </a:lnTo>
                  <a:lnTo>
                    <a:pt x="826" y="196"/>
                  </a:lnTo>
                  <a:lnTo>
                    <a:pt x="196" y="196"/>
                  </a:lnTo>
                  <a:close/>
                  <a:moveTo>
                    <a:pt x="196" y="157"/>
                  </a:moveTo>
                  <a:lnTo>
                    <a:pt x="826" y="157"/>
                  </a:lnTo>
                  <a:lnTo>
                    <a:pt x="842" y="161"/>
                  </a:lnTo>
                  <a:lnTo>
                    <a:pt x="853" y="169"/>
                  </a:lnTo>
                  <a:lnTo>
                    <a:pt x="863" y="182"/>
                  </a:lnTo>
                  <a:lnTo>
                    <a:pt x="865" y="196"/>
                  </a:lnTo>
                  <a:lnTo>
                    <a:pt x="865" y="669"/>
                  </a:lnTo>
                  <a:lnTo>
                    <a:pt x="863" y="685"/>
                  </a:lnTo>
                  <a:lnTo>
                    <a:pt x="853" y="696"/>
                  </a:lnTo>
                  <a:lnTo>
                    <a:pt x="842" y="705"/>
                  </a:lnTo>
                  <a:lnTo>
                    <a:pt x="826" y="708"/>
                  </a:lnTo>
                  <a:lnTo>
                    <a:pt x="196" y="708"/>
                  </a:lnTo>
                  <a:lnTo>
                    <a:pt x="181" y="705"/>
                  </a:lnTo>
                  <a:lnTo>
                    <a:pt x="169" y="696"/>
                  </a:lnTo>
                  <a:lnTo>
                    <a:pt x="160" y="685"/>
                  </a:lnTo>
                  <a:lnTo>
                    <a:pt x="157" y="669"/>
                  </a:lnTo>
                  <a:lnTo>
                    <a:pt x="157" y="196"/>
                  </a:lnTo>
                  <a:lnTo>
                    <a:pt x="160" y="182"/>
                  </a:lnTo>
                  <a:lnTo>
                    <a:pt x="169" y="169"/>
                  </a:lnTo>
                  <a:lnTo>
                    <a:pt x="181" y="161"/>
                  </a:lnTo>
                  <a:lnTo>
                    <a:pt x="196" y="157"/>
                  </a:lnTo>
                  <a:close/>
                  <a:moveTo>
                    <a:pt x="39" y="0"/>
                  </a:moveTo>
                  <a:lnTo>
                    <a:pt x="669" y="0"/>
                  </a:lnTo>
                  <a:lnTo>
                    <a:pt x="683" y="4"/>
                  </a:lnTo>
                  <a:lnTo>
                    <a:pt x="696" y="12"/>
                  </a:lnTo>
                  <a:lnTo>
                    <a:pt x="704" y="25"/>
                  </a:lnTo>
                  <a:lnTo>
                    <a:pt x="708" y="39"/>
                  </a:lnTo>
                  <a:lnTo>
                    <a:pt x="708" y="98"/>
                  </a:lnTo>
                  <a:lnTo>
                    <a:pt x="707" y="105"/>
                  </a:lnTo>
                  <a:lnTo>
                    <a:pt x="704" y="110"/>
                  </a:lnTo>
                  <a:lnTo>
                    <a:pt x="700" y="114"/>
                  </a:lnTo>
                  <a:lnTo>
                    <a:pt x="695" y="118"/>
                  </a:lnTo>
                  <a:lnTo>
                    <a:pt x="689" y="118"/>
                  </a:lnTo>
                  <a:lnTo>
                    <a:pt x="682" y="118"/>
                  </a:lnTo>
                  <a:lnTo>
                    <a:pt x="677" y="114"/>
                  </a:lnTo>
                  <a:lnTo>
                    <a:pt x="673" y="110"/>
                  </a:lnTo>
                  <a:lnTo>
                    <a:pt x="670" y="105"/>
                  </a:lnTo>
                  <a:lnTo>
                    <a:pt x="669" y="98"/>
                  </a:lnTo>
                  <a:lnTo>
                    <a:pt x="669" y="39"/>
                  </a:lnTo>
                  <a:lnTo>
                    <a:pt x="39" y="39"/>
                  </a:lnTo>
                  <a:lnTo>
                    <a:pt x="39" y="512"/>
                  </a:lnTo>
                  <a:lnTo>
                    <a:pt x="98" y="512"/>
                  </a:lnTo>
                  <a:lnTo>
                    <a:pt x="105" y="513"/>
                  </a:lnTo>
                  <a:lnTo>
                    <a:pt x="110" y="516"/>
                  </a:lnTo>
                  <a:lnTo>
                    <a:pt x="114" y="520"/>
                  </a:lnTo>
                  <a:lnTo>
                    <a:pt x="117" y="525"/>
                  </a:lnTo>
                  <a:lnTo>
                    <a:pt x="118" y="531"/>
                  </a:lnTo>
                  <a:lnTo>
                    <a:pt x="117" y="538"/>
                  </a:lnTo>
                  <a:lnTo>
                    <a:pt x="114" y="543"/>
                  </a:lnTo>
                  <a:lnTo>
                    <a:pt x="110" y="547"/>
                  </a:lnTo>
                  <a:lnTo>
                    <a:pt x="105" y="550"/>
                  </a:lnTo>
                  <a:lnTo>
                    <a:pt x="98" y="551"/>
                  </a:lnTo>
                  <a:lnTo>
                    <a:pt x="39" y="551"/>
                  </a:lnTo>
                  <a:lnTo>
                    <a:pt x="24" y="548"/>
                  </a:lnTo>
                  <a:lnTo>
                    <a:pt x="12" y="539"/>
                  </a:lnTo>
                  <a:lnTo>
                    <a:pt x="3" y="527"/>
                  </a:lnTo>
                  <a:lnTo>
                    <a:pt x="0" y="512"/>
                  </a:lnTo>
                  <a:lnTo>
                    <a:pt x="0" y="39"/>
                  </a:lnTo>
                  <a:lnTo>
                    <a:pt x="3" y="25"/>
                  </a:lnTo>
                  <a:lnTo>
                    <a:pt x="12" y="12"/>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2"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9197" y="4155638"/>
              <a:ext cx="445595" cy="364719"/>
            </a:xfrm>
            <a:custGeom>
              <a:avLst/>
              <a:gdLst>
                <a:gd name="T0" fmla="*/ 744 w 865"/>
                <a:gd name="T1" fmla="*/ 558 h 708"/>
                <a:gd name="T2" fmla="*/ 740 w 865"/>
                <a:gd name="T3" fmla="*/ 585 h 708"/>
                <a:gd name="T4" fmla="*/ 244 w 865"/>
                <a:gd name="T5" fmla="*/ 585 h 708"/>
                <a:gd name="T6" fmla="*/ 240 w 865"/>
                <a:gd name="T7" fmla="*/ 558 h 708"/>
                <a:gd name="T8" fmla="*/ 728 w 865"/>
                <a:gd name="T9" fmla="*/ 471 h 708"/>
                <a:gd name="T10" fmla="*/ 748 w 865"/>
                <a:gd name="T11" fmla="*/ 491 h 708"/>
                <a:gd name="T12" fmla="*/ 728 w 865"/>
                <a:gd name="T13" fmla="*/ 511 h 708"/>
                <a:gd name="T14" fmla="*/ 237 w 865"/>
                <a:gd name="T15" fmla="*/ 498 h 708"/>
                <a:gd name="T16" fmla="*/ 249 w 865"/>
                <a:gd name="T17" fmla="*/ 473 h 708"/>
                <a:gd name="T18" fmla="*/ 740 w 865"/>
                <a:gd name="T19" fmla="*/ 397 h 708"/>
                <a:gd name="T20" fmla="*/ 744 w 865"/>
                <a:gd name="T21" fmla="*/ 424 h 708"/>
                <a:gd name="T22" fmla="*/ 564 w 865"/>
                <a:gd name="T23" fmla="*/ 431 h 708"/>
                <a:gd name="T24" fmla="*/ 551 w 865"/>
                <a:gd name="T25" fmla="*/ 406 h 708"/>
                <a:gd name="T26" fmla="*/ 570 w 865"/>
                <a:gd name="T27" fmla="*/ 314 h 708"/>
                <a:gd name="T28" fmla="*/ 746 w 865"/>
                <a:gd name="T29" fmla="*/ 327 h 708"/>
                <a:gd name="T30" fmla="*/ 733 w 865"/>
                <a:gd name="T31" fmla="*/ 352 h 708"/>
                <a:gd name="T32" fmla="*/ 554 w 865"/>
                <a:gd name="T33" fmla="*/ 346 h 708"/>
                <a:gd name="T34" fmla="*/ 559 w 865"/>
                <a:gd name="T35" fmla="*/ 318 h 708"/>
                <a:gd name="T36" fmla="*/ 432 w 865"/>
                <a:gd name="T37" fmla="*/ 393 h 708"/>
                <a:gd name="T38" fmla="*/ 733 w 865"/>
                <a:gd name="T39" fmla="*/ 237 h 708"/>
                <a:gd name="T40" fmla="*/ 746 w 865"/>
                <a:gd name="T41" fmla="*/ 262 h 708"/>
                <a:gd name="T42" fmla="*/ 570 w 865"/>
                <a:gd name="T43" fmla="*/ 275 h 708"/>
                <a:gd name="T44" fmla="*/ 550 w 865"/>
                <a:gd name="T45" fmla="*/ 255 h 708"/>
                <a:gd name="T46" fmla="*/ 570 w 865"/>
                <a:gd name="T47" fmla="*/ 236 h 708"/>
                <a:gd name="T48" fmla="*/ 467 w 865"/>
                <a:gd name="T49" fmla="*/ 244 h 708"/>
                <a:gd name="T50" fmla="*/ 467 w 865"/>
                <a:gd name="T51" fmla="*/ 424 h 708"/>
                <a:gd name="T52" fmla="*/ 249 w 865"/>
                <a:gd name="T53" fmla="*/ 431 h 708"/>
                <a:gd name="T54" fmla="*/ 236 w 865"/>
                <a:gd name="T55" fmla="*/ 255 h 708"/>
                <a:gd name="T56" fmla="*/ 255 w 865"/>
                <a:gd name="T57" fmla="*/ 236 h 708"/>
                <a:gd name="T58" fmla="*/ 746 w 865"/>
                <a:gd name="T59" fmla="*/ 131 h 708"/>
                <a:gd name="T60" fmla="*/ 733 w 865"/>
                <a:gd name="T61" fmla="*/ 156 h 708"/>
                <a:gd name="T62" fmla="*/ 708 w 865"/>
                <a:gd name="T63" fmla="*/ 144 h 708"/>
                <a:gd name="T64" fmla="*/ 721 w 865"/>
                <a:gd name="T65" fmla="*/ 119 h 708"/>
                <a:gd name="T66" fmla="*/ 665 w 865"/>
                <a:gd name="T67" fmla="*/ 126 h 708"/>
                <a:gd name="T68" fmla="*/ 660 w 865"/>
                <a:gd name="T69" fmla="*/ 153 h 708"/>
                <a:gd name="T70" fmla="*/ 632 w 865"/>
                <a:gd name="T71" fmla="*/ 149 h 708"/>
                <a:gd name="T72" fmla="*/ 638 w 865"/>
                <a:gd name="T73" fmla="*/ 122 h 708"/>
                <a:gd name="T74" fmla="*/ 576 w 865"/>
                <a:gd name="T75" fmla="*/ 119 h 708"/>
                <a:gd name="T76" fmla="*/ 589 w 865"/>
                <a:gd name="T77" fmla="*/ 144 h 708"/>
                <a:gd name="T78" fmla="*/ 413 w 865"/>
                <a:gd name="T79" fmla="*/ 157 h 708"/>
                <a:gd name="T80" fmla="*/ 393 w 865"/>
                <a:gd name="T81" fmla="*/ 138 h 708"/>
                <a:gd name="T82" fmla="*/ 413 w 865"/>
                <a:gd name="T83" fmla="*/ 118 h 708"/>
                <a:gd name="T84" fmla="*/ 352 w 865"/>
                <a:gd name="T85" fmla="*/ 131 h 708"/>
                <a:gd name="T86" fmla="*/ 341 w 865"/>
                <a:gd name="T87" fmla="*/ 156 h 708"/>
                <a:gd name="T88" fmla="*/ 316 w 865"/>
                <a:gd name="T89" fmla="*/ 144 h 708"/>
                <a:gd name="T90" fmla="*/ 327 w 865"/>
                <a:gd name="T91" fmla="*/ 119 h 708"/>
                <a:gd name="T92" fmla="*/ 271 w 865"/>
                <a:gd name="T93" fmla="*/ 126 h 708"/>
                <a:gd name="T94" fmla="*/ 267 w 865"/>
                <a:gd name="T95" fmla="*/ 153 h 708"/>
                <a:gd name="T96" fmla="*/ 240 w 865"/>
                <a:gd name="T97" fmla="*/ 149 h 708"/>
                <a:gd name="T98" fmla="*/ 244 w 865"/>
                <a:gd name="T99" fmla="*/ 122 h 708"/>
                <a:gd name="T100" fmla="*/ 156 w 865"/>
                <a:gd name="T101" fmla="*/ 576 h 708"/>
                <a:gd name="T102" fmla="*/ 131 w 865"/>
                <a:gd name="T103" fmla="*/ 589 h 708"/>
                <a:gd name="T104" fmla="*/ 118 w 865"/>
                <a:gd name="T105" fmla="*/ 157 h 708"/>
                <a:gd name="T106" fmla="*/ 71 w 865"/>
                <a:gd name="T107" fmla="*/ 653 h 708"/>
                <a:gd name="T108" fmla="*/ 157 w 865"/>
                <a:gd name="T109" fmla="*/ 39 h 708"/>
                <a:gd name="T110" fmla="*/ 861 w 865"/>
                <a:gd name="T111" fmla="*/ 24 h 708"/>
                <a:gd name="T112" fmla="*/ 840 w 865"/>
                <a:gd name="T113" fmla="*/ 704 h 708"/>
                <a:gd name="T114" fmla="*/ 45 w 865"/>
                <a:gd name="T115" fmla="*/ 682 h 708"/>
                <a:gd name="T116" fmla="*/ 0 w 865"/>
                <a:gd name="T117" fmla="*/ 157 h 708"/>
                <a:gd name="T118" fmla="*/ 118 w 865"/>
                <a:gd name="T119" fmla="*/ 118 h 708"/>
                <a:gd name="T120" fmla="*/ 157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255" y="550"/>
                  </a:moveTo>
                  <a:lnTo>
                    <a:pt x="728" y="550"/>
                  </a:lnTo>
                  <a:lnTo>
                    <a:pt x="733" y="551"/>
                  </a:lnTo>
                  <a:lnTo>
                    <a:pt x="740" y="554"/>
                  </a:lnTo>
                  <a:lnTo>
                    <a:pt x="744" y="558"/>
                  </a:lnTo>
                  <a:lnTo>
                    <a:pt x="746" y="564"/>
                  </a:lnTo>
                  <a:lnTo>
                    <a:pt x="748" y="570"/>
                  </a:lnTo>
                  <a:lnTo>
                    <a:pt x="746" y="576"/>
                  </a:lnTo>
                  <a:lnTo>
                    <a:pt x="744" y="581"/>
                  </a:lnTo>
                  <a:lnTo>
                    <a:pt x="740" y="585"/>
                  </a:lnTo>
                  <a:lnTo>
                    <a:pt x="733" y="589"/>
                  </a:lnTo>
                  <a:lnTo>
                    <a:pt x="728" y="589"/>
                  </a:lnTo>
                  <a:lnTo>
                    <a:pt x="255" y="589"/>
                  </a:lnTo>
                  <a:lnTo>
                    <a:pt x="249" y="589"/>
                  </a:lnTo>
                  <a:lnTo>
                    <a:pt x="244" y="585"/>
                  </a:lnTo>
                  <a:lnTo>
                    <a:pt x="240" y="581"/>
                  </a:lnTo>
                  <a:lnTo>
                    <a:pt x="237" y="576"/>
                  </a:lnTo>
                  <a:lnTo>
                    <a:pt x="236" y="570"/>
                  </a:lnTo>
                  <a:lnTo>
                    <a:pt x="237" y="564"/>
                  </a:lnTo>
                  <a:lnTo>
                    <a:pt x="240" y="558"/>
                  </a:lnTo>
                  <a:lnTo>
                    <a:pt x="244" y="554"/>
                  </a:lnTo>
                  <a:lnTo>
                    <a:pt x="249" y="551"/>
                  </a:lnTo>
                  <a:lnTo>
                    <a:pt x="255" y="550"/>
                  </a:lnTo>
                  <a:close/>
                  <a:moveTo>
                    <a:pt x="255" y="471"/>
                  </a:moveTo>
                  <a:lnTo>
                    <a:pt x="728" y="471"/>
                  </a:lnTo>
                  <a:lnTo>
                    <a:pt x="733" y="473"/>
                  </a:lnTo>
                  <a:lnTo>
                    <a:pt x="740" y="475"/>
                  </a:lnTo>
                  <a:lnTo>
                    <a:pt x="744" y="479"/>
                  </a:lnTo>
                  <a:lnTo>
                    <a:pt x="746" y="486"/>
                  </a:lnTo>
                  <a:lnTo>
                    <a:pt x="748" y="491"/>
                  </a:lnTo>
                  <a:lnTo>
                    <a:pt x="746" y="498"/>
                  </a:lnTo>
                  <a:lnTo>
                    <a:pt x="744" y="503"/>
                  </a:lnTo>
                  <a:lnTo>
                    <a:pt x="740" y="507"/>
                  </a:lnTo>
                  <a:lnTo>
                    <a:pt x="733" y="511"/>
                  </a:lnTo>
                  <a:lnTo>
                    <a:pt x="728" y="511"/>
                  </a:lnTo>
                  <a:lnTo>
                    <a:pt x="255" y="511"/>
                  </a:lnTo>
                  <a:lnTo>
                    <a:pt x="249" y="511"/>
                  </a:lnTo>
                  <a:lnTo>
                    <a:pt x="244" y="507"/>
                  </a:lnTo>
                  <a:lnTo>
                    <a:pt x="240" y="503"/>
                  </a:lnTo>
                  <a:lnTo>
                    <a:pt x="237" y="498"/>
                  </a:lnTo>
                  <a:lnTo>
                    <a:pt x="236" y="491"/>
                  </a:lnTo>
                  <a:lnTo>
                    <a:pt x="237" y="486"/>
                  </a:lnTo>
                  <a:lnTo>
                    <a:pt x="240" y="479"/>
                  </a:lnTo>
                  <a:lnTo>
                    <a:pt x="244" y="475"/>
                  </a:lnTo>
                  <a:lnTo>
                    <a:pt x="249" y="473"/>
                  </a:lnTo>
                  <a:lnTo>
                    <a:pt x="255" y="471"/>
                  </a:lnTo>
                  <a:close/>
                  <a:moveTo>
                    <a:pt x="570" y="393"/>
                  </a:moveTo>
                  <a:lnTo>
                    <a:pt x="728" y="393"/>
                  </a:lnTo>
                  <a:lnTo>
                    <a:pt x="733" y="394"/>
                  </a:lnTo>
                  <a:lnTo>
                    <a:pt x="740" y="397"/>
                  </a:lnTo>
                  <a:lnTo>
                    <a:pt x="744" y="401"/>
                  </a:lnTo>
                  <a:lnTo>
                    <a:pt x="746" y="406"/>
                  </a:lnTo>
                  <a:lnTo>
                    <a:pt x="748" y="412"/>
                  </a:lnTo>
                  <a:lnTo>
                    <a:pt x="746" y="419"/>
                  </a:lnTo>
                  <a:lnTo>
                    <a:pt x="744" y="424"/>
                  </a:lnTo>
                  <a:lnTo>
                    <a:pt x="740" y="428"/>
                  </a:lnTo>
                  <a:lnTo>
                    <a:pt x="733" y="431"/>
                  </a:lnTo>
                  <a:lnTo>
                    <a:pt x="728" y="432"/>
                  </a:lnTo>
                  <a:lnTo>
                    <a:pt x="570" y="432"/>
                  </a:lnTo>
                  <a:lnTo>
                    <a:pt x="564" y="431"/>
                  </a:lnTo>
                  <a:lnTo>
                    <a:pt x="559" y="428"/>
                  </a:lnTo>
                  <a:lnTo>
                    <a:pt x="554" y="424"/>
                  </a:lnTo>
                  <a:lnTo>
                    <a:pt x="551" y="419"/>
                  </a:lnTo>
                  <a:lnTo>
                    <a:pt x="550" y="412"/>
                  </a:lnTo>
                  <a:lnTo>
                    <a:pt x="551" y="406"/>
                  </a:lnTo>
                  <a:lnTo>
                    <a:pt x="554" y="401"/>
                  </a:lnTo>
                  <a:lnTo>
                    <a:pt x="559" y="397"/>
                  </a:lnTo>
                  <a:lnTo>
                    <a:pt x="564" y="394"/>
                  </a:lnTo>
                  <a:lnTo>
                    <a:pt x="570" y="393"/>
                  </a:lnTo>
                  <a:close/>
                  <a:moveTo>
                    <a:pt x="570" y="314"/>
                  </a:moveTo>
                  <a:lnTo>
                    <a:pt x="728" y="314"/>
                  </a:lnTo>
                  <a:lnTo>
                    <a:pt x="733" y="316"/>
                  </a:lnTo>
                  <a:lnTo>
                    <a:pt x="740" y="318"/>
                  </a:lnTo>
                  <a:lnTo>
                    <a:pt x="744" y="322"/>
                  </a:lnTo>
                  <a:lnTo>
                    <a:pt x="746" y="327"/>
                  </a:lnTo>
                  <a:lnTo>
                    <a:pt x="748" y="334"/>
                  </a:lnTo>
                  <a:lnTo>
                    <a:pt x="746" y="340"/>
                  </a:lnTo>
                  <a:lnTo>
                    <a:pt x="744" y="346"/>
                  </a:lnTo>
                  <a:lnTo>
                    <a:pt x="740" y="350"/>
                  </a:lnTo>
                  <a:lnTo>
                    <a:pt x="733" y="352"/>
                  </a:lnTo>
                  <a:lnTo>
                    <a:pt x="728" y="354"/>
                  </a:lnTo>
                  <a:lnTo>
                    <a:pt x="570" y="354"/>
                  </a:lnTo>
                  <a:lnTo>
                    <a:pt x="564" y="352"/>
                  </a:lnTo>
                  <a:lnTo>
                    <a:pt x="559" y="350"/>
                  </a:lnTo>
                  <a:lnTo>
                    <a:pt x="554" y="346"/>
                  </a:lnTo>
                  <a:lnTo>
                    <a:pt x="551" y="340"/>
                  </a:lnTo>
                  <a:lnTo>
                    <a:pt x="550" y="334"/>
                  </a:lnTo>
                  <a:lnTo>
                    <a:pt x="551" y="327"/>
                  </a:lnTo>
                  <a:lnTo>
                    <a:pt x="554" y="322"/>
                  </a:lnTo>
                  <a:lnTo>
                    <a:pt x="559" y="318"/>
                  </a:lnTo>
                  <a:lnTo>
                    <a:pt x="564" y="316"/>
                  </a:lnTo>
                  <a:lnTo>
                    <a:pt x="570" y="314"/>
                  </a:lnTo>
                  <a:close/>
                  <a:moveTo>
                    <a:pt x="275" y="275"/>
                  </a:moveTo>
                  <a:lnTo>
                    <a:pt x="275" y="393"/>
                  </a:lnTo>
                  <a:lnTo>
                    <a:pt x="432" y="393"/>
                  </a:lnTo>
                  <a:lnTo>
                    <a:pt x="432" y="275"/>
                  </a:lnTo>
                  <a:lnTo>
                    <a:pt x="275" y="275"/>
                  </a:lnTo>
                  <a:close/>
                  <a:moveTo>
                    <a:pt x="570" y="236"/>
                  </a:moveTo>
                  <a:lnTo>
                    <a:pt x="728" y="236"/>
                  </a:lnTo>
                  <a:lnTo>
                    <a:pt x="733" y="237"/>
                  </a:lnTo>
                  <a:lnTo>
                    <a:pt x="740" y="240"/>
                  </a:lnTo>
                  <a:lnTo>
                    <a:pt x="744" y="244"/>
                  </a:lnTo>
                  <a:lnTo>
                    <a:pt x="746" y="249"/>
                  </a:lnTo>
                  <a:lnTo>
                    <a:pt x="748" y="255"/>
                  </a:lnTo>
                  <a:lnTo>
                    <a:pt x="746" y="262"/>
                  </a:lnTo>
                  <a:lnTo>
                    <a:pt x="744" y="267"/>
                  </a:lnTo>
                  <a:lnTo>
                    <a:pt x="740" y="271"/>
                  </a:lnTo>
                  <a:lnTo>
                    <a:pt x="733" y="274"/>
                  </a:lnTo>
                  <a:lnTo>
                    <a:pt x="728" y="275"/>
                  </a:lnTo>
                  <a:lnTo>
                    <a:pt x="570" y="275"/>
                  </a:lnTo>
                  <a:lnTo>
                    <a:pt x="564" y="274"/>
                  </a:lnTo>
                  <a:lnTo>
                    <a:pt x="559" y="271"/>
                  </a:lnTo>
                  <a:lnTo>
                    <a:pt x="554" y="267"/>
                  </a:lnTo>
                  <a:lnTo>
                    <a:pt x="551" y="262"/>
                  </a:lnTo>
                  <a:lnTo>
                    <a:pt x="550" y="255"/>
                  </a:lnTo>
                  <a:lnTo>
                    <a:pt x="551" y="249"/>
                  </a:lnTo>
                  <a:lnTo>
                    <a:pt x="554" y="244"/>
                  </a:lnTo>
                  <a:lnTo>
                    <a:pt x="559" y="240"/>
                  </a:lnTo>
                  <a:lnTo>
                    <a:pt x="564" y="237"/>
                  </a:lnTo>
                  <a:lnTo>
                    <a:pt x="570" y="236"/>
                  </a:lnTo>
                  <a:close/>
                  <a:moveTo>
                    <a:pt x="255" y="236"/>
                  </a:moveTo>
                  <a:lnTo>
                    <a:pt x="452" y="236"/>
                  </a:lnTo>
                  <a:lnTo>
                    <a:pt x="458" y="237"/>
                  </a:lnTo>
                  <a:lnTo>
                    <a:pt x="464" y="240"/>
                  </a:lnTo>
                  <a:lnTo>
                    <a:pt x="467" y="244"/>
                  </a:lnTo>
                  <a:lnTo>
                    <a:pt x="471" y="249"/>
                  </a:lnTo>
                  <a:lnTo>
                    <a:pt x="471" y="255"/>
                  </a:lnTo>
                  <a:lnTo>
                    <a:pt x="471" y="412"/>
                  </a:lnTo>
                  <a:lnTo>
                    <a:pt x="471" y="419"/>
                  </a:lnTo>
                  <a:lnTo>
                    <a:pt x="467" y="424"/>
                  </a:lnTo>
                  <a:lnTo>
                    <a:pt x="464" y="428"/>
                  </a:lnTo>
                  <a:lnTo>
                    <a:pt x="458" y="431"/>
                  </a:lnTo>
                  <a:lnTo>
                    <a:pt x="452" y="432"/>
                  </a:lnTo>
                  <a:lnTo>
                    <a:pt x="255" y="432"/>
                  </a:lnTo>
                  <a:lnTo>
                    <a:pt x="249" y="431"/>
                  </a:lnTo>
                  <a:lnTo>
                    <a:pt x="244" y="428"/>
                  </a:lnTo>
                  <a:lnTo>
                    <a:pt x="240" y="424"/>
                  </a:lnTo>
                  <a:lnTo>
                    <a:pt x="237" y="419"/>
                  </a:lnTo>
                  <a:lnTo>
                    <a:pt x="236" y="412"/>
                  </a:lnTo>
                  <a:lnTo>
                    <a:pt x="236" y="255"/>
                  </a:lnTo>
                  <a:lnTo>
                    <a:pt x="237" y="249"/>
                  </a:lnTo>
                  <a:lnTo>
                    <a:pt x="240" y="244"/>
                  </a:lnTo>
                  <a:lnTo>
                    <a:pt x="244" y="240"/>
                  </a:lnTo>
                  <a:lnTo>
                    <a:pt x="249" y="237"/>
                  </a:lnTo>
                  <a:lnTo>
                    <a:pt x="255" y="236"/>
                  </a:lnTo>
                  <a:close/>
                  <a:moveTo>
                    <a:pt x="728" y="118"/>
                  </a:moveTo>
                  <a:lnTo>
                    <a:pt x="733" y="119"/>
                  </a:lnTo>
                  <a:lnTo>
                    <a:pt x="740" y="122"/>
                  </a:lnTo>
                  <a:lnTo>
                    <a:pt x="744" y="126"/>
                  </a:lnTo>
                  <a:lnTo>
                    <a:pt x="746" y="131"/>
                  </a:lnTo>
                  <a:lnTo>
                    <a:pt x="748" y="138"/>
                  </a:lnTo>
                  <a:lnTo>
                    <a:pt x="746" y="144"/>
                  </a:lnTo>
                  <a:lnTo>
                    <a:pt x="744" y="149"/>
                  </a:lnTo>
                  <a:lnTo>
                    <a:pt x="740" y="153"/>
                  </a:lnTo>
                  <a:lnTo>
                    <a:pt x="733" y="156"/>
                  </a:lnTo>
                  <a:lnTo>
                    <a:pt x="728" y="157"/>
                  </a:lnTo>
                  <a:lnTo>
                    <a:pt x="721" y="156"/>
                  </a:lnTo>
                  <a:lnTo>
                    <a:pt x="716" y="153"/>
                  </a:lnTo>
                  <a:lnTo>
                    <a:pt x="712" y="149"/>
                  </a:lnTo>
                  <a:lnTo>
                    <a:pt x="708" y="144"/>
                  </a:lnTo>
                  <a:lnTo>
                    <a:pt x="708" y="138"/>
                  </a:lnTo>
                  <a:lnTo>
                    <a:pt x="708" y="131"/>
                  </a:lnTo>
                  <a:lnTo>
                    <a:pt x="712" y="126"/>
                  </a:lnTo>
                  <a:lnTo>
                    <a:pt x="716" y="122"/>
                  </a:lnTo>
                  <a:lnTo>
                    <a:pt x="721" y="119"/>
                  </a:lnTo>
                  <a:lnTo>
                    <a:pt x="728" y="118"/>
                  </a:lnTo>
                  <a:close/>
                  <a:moveTo>
                    <a:pt x="649" y="118"/>
                  </a:moveTo>
                  <a:lnTo>
                    <a:pt x="655" y="119"/>
                  </a:lnTo>
                  <a:lnTo>
                    <a:pt x="660" y="122"/>
                  </a:lnTo>
                  <a:lnTo>
                    <a:pt x="665" y="126"/>
                  </a:lnTo>
                  <a:lnTo>
                    <a:pt x="668" y="131"/>
                  </a:lnTo>
                  <a:lnTo>
                    <a:pt x="669" y="138"/>
                  </a:lnTo>
                  <a:lnTo>
                    <a:pt x="668" y="144"/>
                  </a:lnTo>
                  <a:lnTo>
                    <a:pt x="665" y="149"/>
                  </a:lnTo>
                  <a:lnTo>
                    <a:pt x="660" y="153"/>
                  </a:lnTo>
                  <a:lnTo>
                    <a:pt x="655" y="156"/>
                  </a:lnTo>
                  <a:lnTo>
                    <a:pt x="649" y="157"/>
                  </a:lnTo>
                  <a:lnTo>
                    <a:pt x="643" y="156"/>
                  </a:lnTo>
                  <a:lnTo>
                    <a:pt x="638" y="153"/>
                  </a:lnTo>
                  <a:lnTo>
                    <a:pt x="632" y="149"/>
                  </a:lnTo>
                  <a:lnTo>
                    <a:pt x="630" y="144"/>
                  </a:lnTo>
                  <a:lnTo>
                    <a:pt x="630" y="138"/>
                  </a:lnTo>
                  <a:lnTo>
                    <a:pt x="630" y="131"/>
                  </a:lnTo>
                  <a:lnTo>
                    <a:pt x="632" y="126"/>
                  </a:lnTo>
                  <a:lnTo>
                    <a:pt x="638" y="122"/>
                  </a:lnTo>
                  <a:lnTo>
                    <a:pt x="643" y="119"/>
                  </a:lnTo>
                  <a:lnTo>
                    <a:pt x="649" y="118"/>
                  </a:lnTo>
                  <a:close/>
                  <a:moveTo>
                    <a:pt x="413" y="118"/>
                  </a:moveTo>
                  <a:lnTo>
                    <a:pt x="570" y="118"/>
                  </a:lnTo>
                  <a:lnTo>
                    <a:pt x="576" y="119"/>
                  </a:lnTo>
                  <a:lnTo>
                    <a:pt x="581" y="122"/>
                  </a:lnTo>
                  <a:lnTo>
                    <a:pt x="587" y="126"/>
                  </a:lnTo>
                  <a:lnTo>
                    <a:pt x="589" y="131"/>
                  </a:lnTo>
                  <a:lnTo>
                    <a:pt x="589" y="138"/>
                  </a:lnTo>
                  <a:lnTo>
                    <a:pt x="589" y="144"/>
                  </a:lnTo>
                  <a:lnTo>
                    <a:pt x="587" y="149"/>
                  </a:lnTo>
                  <a:lnTo>
                    <a:pt x="581" y="153"/>
                  </a:lnTo>
                  <a:lnTo>
                    <a:pt x="576" y="156"/>
                  </a:lnTo>
                  <a:lnTo>
                    <a:pt x="570" y="157"/>
                  </a:lnTo>
                  <a:lnTo>
                    <a:pt x="413" y="157"/>
                  </a:lnTo>
                  <a:lnTo>
                    <a:pt x="407" y="156"/>
                  </a:lnTo>
                  <a:lnTo>
                    <a:pt x="401" y="153"/>
                  </a:lnTo>
                  <a:lnTo>
                    <a:pt x="397" y="149"/>
                  </a:lnTo>
                  <a:lnTo>
                    <a:pt x="394" y="144"/>
                  </a:lnTo>
                  <a:lnTo>
                    <a:pt x="393" y="138"/>
                  </a:lnTo>
                  <a:lnTo>
                    <a:pt x="394" y="131"/>
                  </a:lnTo>
                  <a:lnTo>
                    <a:pt x="397" y="126"/>
                  </a:lnTo>
                  <a:lnTo>
                    <a:pt x="401" y="122"/>
                  </a:lnTo>
                  <a:lnTo>
                    <a:pt x="407" y="119"/>
                  </a:lnTo>
                  <a:lnTo>
                    <a:pt x="413" y="118"/>
                  </a:lnTo>
                  <a:close/>
                  <a:moveTo>
                    <a:pt x="334" y="118"/>
                  </a:moveTo>
                  <a:lnTo>
                    <a:pt x="341" y="119"/>
                  </a:lnTo>
                  <a:lnTo>
                    <a:pt x="346" y="122"/>
                  </a:lnTo>
                  <a:lnTo>
                    <a:pt x="350" y="126"/>
                  </a:lnTo>
                  <a:lnTo>
                    <a:pt x="352" y="131"/>
                  </a:lnTo>
                  <a:lnTo>
                    <a:pt x="354" y="138"/>
                  </a:lnTo>
                  <a:lnTo>
                    <a:pt x="352" y="144"/>
                  </a:lnTo>
                  <a:lnTo>
                    <a:pt x="350" y="149"/>
                  </a:lnTo>
                  <a:lnTo>
                    <a:pt x="346" y="153"/>
                  </a:lnTo>
                  <a:lnTo>
                    <a:pt x="341" y="156"/>
                  </a:lnTo>
                  <a:lnTo>
                    <a:pt x="334" y="157"/>
                  </a:lnTo>
                  <a:lnTo>
                    <a:pt x="327" y="156"/>
                  </a:lnTo>
                  <a:lnTo>
                    <a:pt x="322" y="153"/>
                  </a:lnTo>
                  <a:lnTo>
                    <a:pt x="318" y="149"/>
                  </a:lnTo>
                  <a:lnTo>
                    <a:pt x="316" y="144"/>
                  </a:lnTo>
                  <a:lnTo>
                    <a:pt x="314" y="138"/>
                  </a:lnTo>
                  <a:lnTo>
                    <a:pt x="316" y="131"/>
                  </a:lnTo>
                  <a:lnTo>
                    <a:pt x="318" y="126"/>
                  </a:lnTo>
                  <a:lnTo>
                    <a:pt x="322" y="122"/>
                  </a:lnTo>
                  <a:lnTo>
                    <a:pt x="327" y="119"/>
                  </a:lnTo>
                  <a:lnTo>
                    <a:pt x="334" y="118"/>
                  </a:lnTo>
                  <a:close/>
                  <a:moveTo>
                    <a:pt x="255" y="118"/>
                  </a:moveTo>
                  <a:lnTo>
                    <a:pt x="262" y="119"/>
                  </a:lnTo>
                  <a:lnTo>
                    <a:pt x="267" y="122"/>
                  </a:lnTo>
                  <a:lnTo>
                    <a:pt x="271" y="126"/>
                  </a:lnTo>
                  <a:lnTo>
                    <a:pt x="274" y="131"/>
                  </a:lnTo>
                  <a:lnTo>
                    <a:pt x="275" y="138"/>
                  </a:lnTo>
                  <a:lnTo>
                    <a:pt x="274" y="144"/>
                  </a:lnTo>
                  <a:lnTo>
                    <a:pt x="271" y="149"/>
                  </a:lnTo>
                  <a:lnTo>
                    <a:pt x="267" y="153"/>
                  </a:lnTo>
                  <a:lnTo>
                    <a:pt x="262" y="156"/>
                  </a:lnTo>
                  <a:lnTo>
                    <a:pt x="255" y="157"/>
                  </a:lnTo>
                  <a:lnTo>
                    <a:pt x="249" y="156"/>
                  </a:lnTo>
                  <a:lnTo>
                    <a:pt x="244" y="153"/>
                  </a:lnTo>
                  <a:lnTo>
                    <a:pt x="240" y="149"/>
                  </a:lnTo>
                  <a:lnTo>
                    <a:pt x="237" y="144"/>
                  </a:lnTo>
                  <a:lnTo>
                    <a:pt x="236" y="138"/>
                  </a:lnTo>
                  <a:lnTo>
                    <a:pt x="237" y="131"/>
                  </a:lnTo>
                  <a:lnTo>
                    <a:pt x="240" y="126"/>
                  </a:lnTo>
                  <a:lnTo>
                    <a:pt x="244" y="122"/>
                  </a:lnTo>
                  <a:lnTo>
                    <a:pt x="249" y="119"/>
                  </a:lnTo>
                  <a:lnTo>
                    <a:pt x="255" y="118"/>
                  </a:lnTo>
                  <a:close/>
                  <a:moveTo>
                    <a:pt x="157" y="39"/>
                  </a:moveTo>
                  <a:lnTo>
                    <a:pt x="157" y="570"/>
                  </a:lnTo>
                  <a:lnTo>
                    <a:pt x="156" y="576"/>
                  </a:lnTo>
                  <a:lnTo>
                    <a:pt x="153" y="581"/>
                  </a:lnTo>
                  <a:lnTo>
                    <a:pt x="149" y="585"/>
                  </a:lnTo>
                  <a:lnTo>
                    <a:pt x="144" y="589"/>
                  </a:lnTo>
                  <a:lnTo>
                    <a:pt x="138" y="589"/>
                  </a:lnTo>
                  <a:lnTo>
                    <a:pt x="131" y="589"/>
                  </a:lnTo>
                  <a:lnTo>
                    <a:pt x="126" y="585"/>
                  </a:lnTo>
                  <a:lnTo>
                    <a:pt x="122" y="581"/>
                  </a:lnTo>
                  <a:lnTo>
                    <a:pt x="119" y="576"/>
                  </a:lnTo>
                  <a:lnTo>
                    <a:pt x="118" y="570"/>
                  </a:lnTo>
                  <a:lnTo>
                    <a:pt x="118" y="157"/>
                  </a:lnTo>
                  <a:lnTo>
                    <a:pt x="40" y="157"/>
                  </a:lnTo>
                  <a:lnTo>
                    <a:pt x="40" y="589"/>
                  </a:lnTo>
                  <a:lnTo>
                    <a:pt x="43" y="614"/>
                  </a:lnTo>
                  <a:lnTo>
                    <a:pt x="54" y="636"/>
                  </a:lnTo>
                  <a:lnTo>
                    <a:pt x="71" y="653"/>
                  </a:lnTo>
                  <a:lnTo>
                    <a:pt x="93" y="664"/>
                  </a:lnTo>
                  <a:lnTo>
                    <a:pt x="118" y="668"/>
                  </a:lnTo>
                  <a:lnTo>
                    <a:pt x="826" y="668"/>
                  </a:lnTo>
                  <a:lnTo>
                    <a:pt x="826" y="39"/>
                  </a:lnTo>
                  <a:lnTo>
                    <a:pt x="157" y="39"/>
                  </a:lnTo>
                  <a:close/>
                  <a:moveTo>
                    <a:pt x="157" y="0"/>
                  </a:moveTo>
                  <a:lnTo>
                    <a:pt x="826" y="0"/>
                  </a:lnTo>
                  <a:lnTo>
                    <a:pt x="840" y="3"/>
                  </a:lnTo>
                  <a:lnTo>
                    <a:pt x="854" y="11"/>
                  </a:lnTo>
                  <a:lnTo>
                    <a:pt x="861" y="24"/>
                  </a:lnTo>
                  <a:lnTo>
                    <a:pt x="865" y="39"/>
                  </a:lnTo>
                  <a:lnTo>
                    <a:pt x="865" y="668"/>
                  </a:lnTo>
                  <a:lnTo>
                    <a:pt x="861" y="683"/>
                  </a:lnTo>
                  <a:lnTo>
                    <a:pt x="854" y="696"/>
                  </a:lnTo>
                  <a:lnTo>
                    <a:pt x="840" y="704"/>
                  </a:lnTo>
                  <a:lnTo>
                    <a:pt x="826" y="708"/>
                  </a:lnTo>
                  <a:lnTo>
                    <a:pt x="118" y="708"/>
                  </a:lnTo>
                  <a:lnTo>
                    <a:pt x="91" y="704"/>
                  </a:lnTo>
                  <a:lnTo>
                    <a:pt x="66" y="695"/>
                  </a:lnTo>
                  <a:lnTo>
                    <a:pt x="45" y="682"/>
                  </a:lnTo>
                  <a:lnTo>
                    <a:pt x="26" y="664"/>
                  </a:lnTo>
                  <a:lnTo>
                    <a:pt x="12" y="642"/>
                  </a:lnTo>
                  <a:lnTo>
                    <a:pt x="3" y="617"/>
                  </a:lnTo>
                  <a:lnTo>
                    <a:pt x="0" y="589"/>
                  </a:lnTo>
                  <a:lnTo>
                    <a:pt x="0" y="157"/>
                  </a:lnTo>
                  <a:lnTo>
                    <a:pt x="3" y="141"/>
                  </a:lnTo>
                  <a:lnTo>
                    <a:pt x="12" y="130"/>
                  </a:lnTo>
                  <a:lnTo>
                    <a:pt x="24" y="120"/>
                  </a:lnTo>
                  <a:lnTo>
                    <a:pt x="40" y="118"/>
                  </a:lnTo>
                  <a:lnTo>
                    <a:pt x="118" y="118"/>
                  </a:lnTo>
                  <a:lnTo>
                    <a:pt x="118" y="39"/>
                  </a:lnTo>
                  <a:lnTo>
                    <a:pt x="121" y="24"/>
                  </a:lnTo>
                  <a:lnTo>
                    <a:pt x="130" y="11"/>
                  </a:lnTo>
                  <a:lnTo>
                    <a:pt x="142" y="3"/>
                  </a:lnTo>
                  <a:lnTo>
                    <a:pt x="1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3"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9000" y="4115201"/>
              <a:ext cx="445595" cy="445595"/>
            </a:xfrm>
            <a:custGeom>
              <a:avLst/>
              <a:gdLst>
                <a:gd name="T0" fmla="*/ 746 w 865"/>
                <a:gd name="T1" fmla="*/ 721 h 865"/>
                <a:gd name="T2" fmla="*/ 727 w 865"/>
                <a:gd name="T3" fmla="*/ 746 h 865"/>
                <a:gd name="T4" fmla="*/ 235 w 865"/>
                <a:gd name="T5" fmla="*/ 726 h 865"/>
                <a:gd name="T6" fmla="*/ 255 w 865"/>
                <a:gd name="T7" fmla="*/ 628 h 865"/>
                <a:gd name="T8" fmla="*/ 747 w 865"/>
                <a:gd name="T9" fmla="*/ 648 h 865"/>
                <a:gd name="T10" fmla="*/ 255 w 865"/>
                <a:gd name="T11" fmla="*/ 667 h 865"/>
                <a:gd name="T12" fmla="*/ 237 w 865"/>
                <a:gd name="T13" fmla="*/ 642 h 865"/>
                <a:gd name="T14" fmla="*/ 727 w 865"/>
                <a:gd name="T15" fmla="*/ 549 h 865"/>
                <a:gd name="T16" fmla="*/ 746 w 865"/>
                <a:gd name="T17" fmla="*/ 576 h 865"/>
                <a:gd name="T18" fmla="*/ 564 w 865"/>
                <a:gd name="T19" fmla="*/ 589 h 865"/>
                <a:gd name="T20" fmla="*/ 553 w 865"/>
                <a:gd name="T21" fmla="*/ 557 h 865"/>
                <a:gd name="T22" fmla="*/ 734 w 865"/>
                <a:gd name="T23" fmla="*/ 472 h 865"/>
                <a:gd name="T24" fmla="*/ 743 w 865"/>
                <a:gd name="T25" fmla="*/ 502 h 865"/>
                <a:gd name="T26" fmla="*/ 559 w 865"/>
                <a:gd name="T27" fmla="*/ 506 h 865"/>
                <a:gd name="T28" fmla="*/ 559 w 865"/>
                <a:gd name="T29" fmla="*/ 475 h 865"/>
                <a:gd name="T30" fmla="*/ 432 w 865"/>
                <a:gd name="T31" fmla="*/ 432 h 865"/>
                <a:gd name="T32" fmla="*/ 743 w 865"/>
                <a:gd name="T33" fmla="*/ 400 h 865"/>
                <a:gd name="T34" fmla="*/ 734 w 865"/>
                <a:gd name="T35" fmla="*/ 430 h 865"/>
                <a:gd name="T36" fmla="*/ 551 w 865"/>
                <a:gd name="T37" fmla="*/ 418 h 865"/>
                <a:gd name="T38" fmla="*/ 570 w 865"/>
                <a:gd name="T39" fmla="*/ 392 h 865"/>
                <a:gd name="T40" fmla="*/ 471 w 865"/>
                <a:gd name="T41" fmla="*/ 405 h 865"/>
                <a:gd name="T42" fmla="*/ 458 w 865"/>
                <a:gd name="T43" fmla="*/ 589 h 865"/>
                <a:gd name="T44" fmla="*/ 237 w 865"/>
                <a:gd name="T45" fmla="*/ 576 h 865"/>
                <a:gd name="T46" fmla="*/ 248 w 865"/>
                <a:gd name="T47" fmla="*/ 394 h 865"/>
                <a:gd name="T48" fmla="*/ 746 w 865"/>
                <a:gd name="T49" fmla="*/ 288 h 865"/>
                <a:gd name="T50" fmla="*/ 727 w 865"/>
                <a:gd name="T51" fmla="*/ 314 h 865"/>
                <a:gd name="T52" fmla="*/ 709 w 865"/>
                <a:gd name="T53" fmla="*/ 288 h 865"/>
                <a:gd name="T54" fmla="*/ 654 w 865"/>
                <a:gd name="T55" fmla="*/ 276 h 865"/>
                <a:gd name="T56" fmla="*/ 665 w 865"/>
                <a:gd name="T57" fmla="*/ 306 h 865"/>
                <a:gd name="T58" fmla="*/ 633 w 865"/>
                <a:gd name="T59" fmla="*/ 306 h 865"/>
                <a:gd name="T60" fmla="*/ 642 w 865"/>
                <a:gd name="T61" fmla="*/ 276 h 865"/>
                <a:gd name="T62" fmla="*/ 586 w 865"/>
                <a:gd name="T63" fmla="*/ 282 h 865"/>
                <a:gd name="T64" fmla="*/ 576 w 865"/>
                <a:gd name="T65" fmla="*/ 312 h 865"/>
                <a:gd name="T66" fmla="*/ 394 w 865"/>
                <a:gd name="T67" fmla="*/ 301 h 865"/>
                <a:gd name="T68" fmla="*/ 412 w 865"/>
                <a:gd name="T69" fmla="*/ 274 h 865"/>
                <a:gd name="T70" fmla="*/ 353 w 865"/>
                <a:gd name="T71" fmla="*/ 294 h 865"/>
                <a:gd name="T72" fmla="*/ 328 w 865"/>
                <a:gd name="T73" fmla="*/ 312 h 865"/>
                <a:gd name="T74" fmla="*/ 318 w 865"/>
                <a:gd name="T75" fmla="*/ 282 h 865"/>
                <a:gd name="T76" fmla="*/ 267 w 865"/>
                <a:gd name="T77" fmla="*/ 278 h 865"/>
                <a:gd name="T78" fmla="*/ 267 w 865"/>
                <a:gd name="T79" fmla="*/ 310 h 865"/>
                <a:gd name="T80" fmla="*/ 237 w 865"/>
                <a:gd name="T81" fmla="*/ 301 h 865"/>
                <a:gd name="T82" fmla="*/ 255 w 865"/>
                <a:gd name="T83" fmla="*/ 274 h 865"/>
                <a:gd name="T84" fmla="*/ 144 w 865"/>
                <a:gd name="T85" fmla="*/ 746 h 865"/>
                <a:gd name="T86" fmla="*/ 118 w 865"/>
                <a:gd name="T87" fmla="*/ 726 h 865"/>
                <a:gd name="T88" fmla="*/ 72 w 865"/>
                <a:gd name="T89" fmla="*/ 810 h 865"/>
                <a:gd name="T90" fmla="*/ 157 w 865"/>
                <a:gd name="T91" fmla="*/ 157 h 865"/>
                <a:gd name="T92" fmla="*/ 865 w 865"/>
                <a:gd name="T93" fmla="*/ 826 h 865"/>
                <a:gd name="T94" fmla="*/ 90 w 865"/>
                <a:gd name="T95" fmla="*/ 861 h 865"/>
                <a:gd name="T96" fmla="*/ 0 w 865"/>
                <a:gd name="T97" fmla="*/ 746 h 865"/>
                <a:gd name="T98" fmla="*/ 118 w 865"/>
                <a:gd name="T99" fmla="*/ 274 h 865"/>
                <a:gd name="T100" fmla="*/ 196 w 865"/>
                <a:gd name="T101" fmla="*/ 78 h 865"/>
                <a:gd name="T102" fmla="*/ 826 w 865"/>
                <a:gd name="T103" fmla="*/ 98 h 865"/>
                <a:gd name="T104" fmla="*/ 196 w 865"/>
                <a:gd name="T105" fmla="*/ 117 h 865"/>
                <a:gd name="T106" fmla="*/ 178 w 865"/>
                <a:gd name="T107" fmla="*/ 91 h 865"/>
                <a:gd name="T108" fmla="*/ 767 w 865"/>
                <a:gd name="T109" fmla="*/ 0 h 865"/>
                <a:gd name="T110" fmla="*/ 785 w 865"/>
                <a:gd name="T111" fmla="*/ 24 h 865"/>
                <a:gd name="T112" fmla="*/ 248 w 865"/>
                <a:gd name="T113" fmla="*/ 37 h 865"/>
                <a:gd name="T114" fmla="*/ 239 w 865"/>
                <a:gd name="T115" fmla="*/ 7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5" h="865">
                  <a:moveTo>
                    <a:pt x="255" y="706"/>
                  </a:moveTo>
                  <a:lnTo>
                    <a:pt x="727" y="706"/>
                  </a:lnTo>
                  <a:lnTo>
                    <a:pt x="734" y="708"/>
                  </a:lnTo>
                  <a:lnTo>
                    <a:pt x="739" y="710"/>
                  </a:lnTo>
                  <a:lnTo>
                    <a:pt x="743" y="716"/>
                  </a:lnTo>
                  <a:lnTo>
                    <a:pt x="746" y="721"/>
                  </a:lnTo>
                  <a:lnTo>
                    <a:pt x="747" y="726"/>
                  </a:lnTo>
                  <a:lnTo>
                    <a:pt x="746" y="733"/>
                  </a:lnTo>
                  <a:lnTo>
                    <a:pt x="743" y="738"/>
                  </a:lnTo>
                  <a:lnTo>
                    <a:pt x="739" y="743"/>
                  </a:lnTo>
                  <a:lnTo>
                    <a:pt x="734" y="746"/>
                  </a:lnTo>
                  <a:lnTo>
                    <a:pt x="727" y="746"/>
                  </a:lnTo>
                  <a:lnTo>
                    <a:pt x="255" y="746"/>
                  </a:lnTo>
                  <a:lnTo>
                    <a:pt x="248" y="746"/>
                  </a:lnTo>
                  <a:lnTo>
                    <a:pt x="243" y="743"/>
                  </a:lnTo>
                  <a:lnTo>
                    <a:pt x="239" y="738"/>
                  </a:lnTo>
                  <a:lnTo>
                    <a:pt x="237" y="733"/>
                  </a:lnTo>
                  <a:lnTo>
                    <a:pt x="235" y="726"/>
                  </a:lnTo>
                  <a:lnTo>
                    <a:pt x="237" y="721"/>
                  </a:lnTo>
                  <a:lnTo>
                    <a:pt x="239" y="716"/>
                  </a:lnTo>
                  <a:lnTo>
                    <a:pt x="243" y="710"/>
                  </a:lnTo>
                  <a:lnTo>
                    <a:pt x="248" y="708"/>
                  </a:lnTo>
                  <a:lnTo>
                    <a:pt x="255" y="706"/>
                  </a:lnTo>
                  <a:close/>
                  <a:moveTo>
                    <a:pt x="255" y="628"/>
                  </a:moveTo>
                  <a:lnTo>
                    <a:pt x="727" y="628"/>
                  </a:lnTo>
                  <a:lnTo>
                    <a:pt x="734" y="629"/>
                  </a:lnTo>
                  <a:lnTo>
                    <a:pt x="739" y="632"/>
                  </a:lnTo>
                  <a:lnTo>
                    <a:pt x="743" y="636"/>
                  </a:lnTo>
                  <a:lnTo>
                    <a:pt x="746" y="642"/>
                  </a:lnTo>
                  <a:lnTo>
                    <a:pt x="747" y="648"/>
                  </a:lnTo>
                  <a:lnTo>
                    <a:pt x="746" y="654"/>
                  </a:lnTo>
                  <a:lnTo>
                    <a:pt x="743" y="659"/>
                  </a:lnTo>
                  <a:lnTo>
                    <a:pt x="739" y="663"/>
                  </a:lnTo>
                  <a:lnTo>
                    <a:pt x="734" y="667"/>
                  </a:lnTo>
                  <a:lnTo>
                    <a:pt x="727" y="667"/>
                  </a:lnTo>
                  <a:lnTo>
                    <a:pt x="255" y="667"/>
                  </a:lnTo>
                  <a:lnTo>
                    <a:pt x="248" y="667"/>
                  </a:lnTo>
                  <a:lnTo>
                    <a:pt x="243" y="663"/>
                  </a:lnTo>
                  <a:lnTo>
                    <a:pt x="239" y="659"/>
                  </a:lnTo>
                  <a:lnTo>
                    <a:pt x="237" y="654"/>
                  </a:lnTo>
                  <a:lnTo>
                    <a:pt x="235" y="648"/>
                  </a:lnTo>
                  <a:lnTo>
                    <a:pt x="237" y="642"/>
                  </a:lnTo>
                  <a:lnTo>
                    <a:pt x="239" y="636"/>
                  </a:lnTo>
                  <a:lnTo>
                    <a:pt x="243" y="632"/>
                  </a:lnTo>
                  <a:lnTo>
                    <a:pt x="248" y="629"/>
                  </a:lnTo>
                  <a:lnTo>
                    <a:pt x="255" y="628"/>
                  </a:lnTo>
                  <a:close/>
                  <a:moveTo>
                    <a:pt x="570" y="549"/>
                  </a:moveTo>
                  <a:lnTo>
                    <a:pt x="727" y="549"/>
                  </a:lnTo>
                  <a:lnTo>
                    <a:pt x="734" y="551"/>
                  </a:lnTo>
                  <a:lnTo>
                    <a:pt x="739" y="553"/>
                  </a:lnTo>
                  <a:lnTo>
                    <a:pt x="743" y="557"/>
                  </a:lnTo>
                  <a:lnTo>
                    <a:pt x="746" y="564"/>
                  </a:lnTo>
                  <a:lnTo>
                    <a:pt x="747" y="569"/>
                  </a:lnTo>
                  <a:lnTo>
                    <a:pt x="746" y="576"/>
                  </a:lnTo>
                  <a:lnTo>
                    <a:pt x="743" y="581"/>
                  </a:lnTo>
                  <a:lnTo>
                    <a:pt x="739" y="585"/>
                  </a:lnTo>
                  <a:lnTo>
                    <a:pt x="734" y="589"/>
                  </a:lnTo>
                  <a:lnTo>
                    <a:pt x="727" y="589"/>
                  </a:lnTo>
                  <a:lnTo>
                    <a:pt x="570" y="589"/>
                  </a:lnTo>
                  <a:lnTo>
                    <a:pt x="564" y="589"/>
                  </a:lnTo>
                  <a:lnTo>
                    <a:pt x="559" y="585"/>
                  </a:lnTo>
                  <a:lnTo>
                    <a:pt x="553" y="581"/>
                  </a:lnTo>
                  <a:lnTo>
                    <a:pt x="551" y="576"/>
                  </a:lnTo>
                  <a:lnTo>
                    <a:pt x="551" y="569"/>
                  </a:lnTo>
                  <a:lnTo>
                    <a:pt x="551" y="564"/>
                  </a:lnTo>
                  <a:lnTo>
                    <a:pt x="553" y="557"/>
                  </a:lnTo>
                  <a:lnTo>
                    <a:pt x="559" y="553"/>
                  </a:lnTo>
                  <a:lnTo>
                    <a:pt x="564" y="551"/>
                  </a:lnTo>
                  <a:lnTo>
                    <a:pt x="570" y="549"/>
                  </a:lnTo>
                  <a:close/>
                  <a:moveTo>
                    <a:pt x="570" y="471"/>
                  </a:moveTo>
                  <a:lnTo>
                    <a:pt x="727" y="471"/>
                  </a:lnTo>
                  <a:lnTo>
                    <a:pt x="734" y="472"/>
                  </a:lnTo>
                  <a:lnTo>
                    <a:pt x="739" y="475"/>
                  </a:lnTo>
                  <a:lnTo>
                    <a:pt x="743" y="479"/>
                  </a:lnTo>
                  <a:lnTo>
                    <a:pt x="746" y="484"/>
                  </a:lnTo>
                  <a:lnTo>
                    <a:pt x="747" y="490"/>
                  </a:lnTo>
                  <a:lnTo>
                    <a:pt x="746" y="497"/>
                  </a:lnTo>
                  <a:lnTo>
                    <a:pt x="743" y="502"/>
                  </a:lnTo>
                  <a:lnTo>
                    <a:pt x="739" y="506"/>
                  </a:lnTo>
                  <a:lnTo>
                    <a:pt x="734" y="509"/>
                  </a:lnTo>
                  <a:lnTo>
                    <a:pt x="727" y="510"/>
                  </a:lnTo>
                  <a:lnTo>
                    <a:pt x="570" y="510"/>
                  </a:lnTo>
                  <a:lnTo>
                    <a:pt x="564" y="509"/>
                  </a:lnTo>
                  <a:lnTo>
                    <a:pt x="559" y="506"/>
                  </a:lnTo>
                  <a:lnTo>
                    <a:pt x="553" y="502"/>
                  </a:lnTo>
                  <a:lnTo>
                    <a:pt x="551" y="497"/>
                  </a:lnTo>
                  <a:lnTo>
                    <a:pt x="551" y="490"/>
                  </a:lnTo>
                  <a:lnTo>
                    <a:pt x="551" y="484"/>
                  </a:lnTo>
                  <a:lnTo>
                    <a:pt x="553" y="479"/>
                  </a:lnTo>
                  <a:lnTo>
                    <a:pt x="559" y="475"/>
                  </a:lnTo>
                  <a:lnTo>
                    <a:pt x="564" y="472"/>
                  </a:lnTo>
                  <a:lnTo>
                    <a:pt x="570" y="471"/>
                  </a:lnTo>
                  <a:close/>
                  <a:moveTo>
                    <a:pt x="275" y="432"/>
                  </a:moveTo>
                  <a:lnTo>
                    <a:pt x="275" y="549"/>
                  </a:lnTo>
                  <a:lnTo>
                    <a:pt x="432" y="549"/>
                  </a:lnTo>
                  <a:lnTo>
                    <a:pt x="432" y="432"/>
                  </a:lnTo>
                  <a:lnTo>
                    <a:pt x="275" y="432"/>
                  </a:lnTo>
                  <a:close/>
                  <a:moveTo>
                    <a:pt x="570" y="392"/>
                  </a:moveTo>
                  <a:lnTo>
                    <a:pt x="727" y="392"/>
                  </a:lnTo>
                  <a:lnTo>
                    <a:pt x="734" y="394"/>
                  </a:lnTo>
                  <a:lnTo>
                    <a:pt x="739" y="396"/>
                  </a:lnTo>
                  <a:lnTo>
                    <a:pt x="743" y="400"/>
                  </a:lnTo>
                  <a:lnTo>
                    <a:pt x="746" y="405"/>
                  </a:lnTo>
                  <a:lnTo>
                    <a:pt x="747" y="412"/>
                  </a:lnTo>
                  <a:lnTo>
                    <a:pt x="746" y="418"/>
                  </a:lnTo>
                  <a:lnTo>
                    <a:pt x="743" y="424"/>
                  </a:lnTo>
                  <a:lnTo>
                    <a:pt x="739" y="428"/>
                  </a:lnTo>
                  <a:lnTo>
                    <a:pt x="734" y="430"/>
                  </a:lnTo>
                  <a:lnTo>
                    <a:pt x="727" y="432"/>
                  </a:lnTo>
                  <a:lnTo>
                    <a:pt x="570" y="432"/>
                  </a:lnTo>
                  <a:lnTo>
                    <a:pt x="564" y="430"/>
                  </a:lnTo>
                  <a:lnTo>
                    <a:pt x="559" y="428"/>
                  </a:lnTo>
                  <a:lnTo>
                    <a:pt x="553" y="424"/>
                  </a:lnTo>
                  <a:lnTo>
                    <a:pt x="551" y="418"/>
                  </a:lnTo>
                  <a:lnTo>
                    <a:pt x="551" y="412"/>
                  </a:lnTo>
                  <a:lnTo>
                    <a:pt x="551" y="405"/>
                  </a:lnTo>
                  <a:lnTo>
                    <a:pt x="553" y="400"/>
                  </a:lnTo>
                  <a:lnTo>
                    <a:pt x="559" y="396"/>
                  </a:lnTo>
                  <a:lnTo>
                    <a:pt x="564" y="394"/>
                  </a:lnTo>
                  <a:lnTo>
                    <a:pt x="570" y="392"/>
                  </a:lnTo>
                  <a:close/>
                  <a:moveTo>
                    <a:pt x="255" y="392"/>
                  </a:moveTo>
                  <a:lnTo>
                    <a:pt x="451" y="392"/>
                  </a:lnTo>
                  <a:lnTo>
                    <a:pt x="458" y="394"/>
                  </a:lnTo>
                  <a:lnTo>
                    <a:pt x="463" y="396"/>
                  </a:lnTo>
                  <a:lnTo>
                    <a:pt x="468" y="400"/>
                  </a:lnTo>
                  <a:lnTo>
                    <a:pt x="471" y="405"/>
                  </a:lnTo>
                  <a:lnTo>
                    <a:pt x="471" y="412"/>
                  </a:lnTo>
                  <a:lnTo>
                    <a:pt x="471" y="569"/>
                  </a:lnTo>
                  <a:lnTo>
                    <a:pt x="471" y="576"/>
                  </a:lnTo>
                  <a:lnTo>
                    <a:pt x="468" y="581"/>
                  </a:lnTo>
                  <a:lnTo>
                    <a:pt x="463" y="585"/>
                  </a:lnTo>
                  <a:lnTo>
                    <a:pt x="458" y="589"/>
                  </a:lnTo>
                  <a:lnTo>
                    <a:pt x="451" y="589"/>
                  </a:lnTo>
                  <a:lnTo>
                    <a:pt x="255" y="589"/>
                  </a:lnTo>
                  <a:lnTo>
                    <a:pt x="248" y="589"/>
                  </a:lnTo>
                  <a:lnTo>
                    <a:pt x="243" y="585"/>
                  </a:lnTo>
                  <a:lnTo>
                    <a:pt x="239" y="581"/>
                  </a:lnTo>
                  <a:lnTo>
                    <a:pt x="237" y="576"/>
                  </a:lnTo>
                  <a:lnTo>
                    <a:pt x="235" y="569"/>
                  </a:lnTo>
                  <a:lnTo>
                    <a:pt x="235" y="412"/>
                  </a:lnTo>
                  <a:lnTo>
                    <a:pt x="237" y="405"/>
                  </a:lnTo>
                  <a:lnTo>
                    <a:pt x="239" y="400"/>
                  </a:lnTo>
                  <a:lnTo>
                    <a:pt x="243" y="396"/>
                  </a:lnTo>
                  <a:lnTo>
                    <a:pt x="248" y="394"/>
                  </a:lnTo>
                  <a:lnTo>
                    <a:pt x="255" y="392"/>
                  </a:lnTo>
                  <a:close/>
                  <a:moveTo>
                    <a:pt x="727" y="274"/>
                  </a:moveTo>
                  <a:lnTo>
                    <a:pt x="734" y="276"/>
                  </a:lnTo>
                  <a:lnTo>
                    <a:pt x="739" y="278"/>
                  </a:lnTo>
                  <a:lnTo>
                    <a:pt x="743" y="282"/>
                  </a:lnTo>
                  <a:lnTo>
                    <a:pt x="746" y="288"/>
                  </a:lnTo>
                  <a:lnTo>
                    <a:pt x="747" y="294"/>
                  </a:lnTo>
                  <a:lnTo>
                    <a:pt x="746" y="301"/>
                  </a:lnTo>
                  <a:lnTo>
                    <a:pt x="743" y="306"/>
                  </a:lnTo>
                  <a:lnTo>
                    <a:pt x="739" y="310"/>
                  </a:lnTo>
                  <a:lnTo>
                    <a:pt x="734" y="312"/>
                  </a:lnTo>
                  <a:lnTo>
                    <a:pt x="727" y="314"/>
                  </a:lnTo>
                  <a:lnTo>
                    <a:pt x="721" y="312"/>
                  </a:lnTo>
                  <a:lnTo>
                    <a:pt x="716" y="310"/>
                  </a:lnTo>
                  <a:lnTo>
                    <a:pt x="712" y="306"/>
                  </a:lnTo>
                  <a:lnTo>
                    <a:pt x="709" y="301"/>
                  </a:lnTo>
                  <a:lnTo>
                    <a:pt x="708" y="294"/>
                  </a:lnTo>
                  <a:lnTo>
                    <a:pt x="709" y="288"/>
                  </a:lnTo>
                  <a:lnTo>
                    <a:pt x="712" y="282"/>
                  </a:lnTo>
                  <a:lnTo>
                    <a:pt x="716" y="278"/>
                  </a:lnTo>
                  <a:lnTo>
                    <a:pt x="721" y="276"/>
                  </a:lnTo>
                  <a:lnTo>
                    <a:pt x="727" y="274"/>
                  </a:lnTo>
                  <a:close/>
                  <a:moveTo>
                    <a:pt x="649" y="274"/>
                  </a:moveTo>
                  <a:lnTo>
                    <a:pt x="654" y="276"/>
                  </a:lnTo>
                  <a:lnTo>
                    <a:pt x="661" y="278"/>
                  </a:lnTo>
                  <a:lnTo>
                    <a:pt x="665" y="282"/>
                  </a:lnTo>
                  <a:lnTo>
                    <a:pt x="667" y="288"/>
                  </a:lnTo>
                  <a:lnTo>
                    <a:pt x="669" y="294"/>
                  </a:lnTo>
                  <a:lnTo>
                    <a:pt x="667" y="301"/>
                  </a:lnTo>
                  <a:lnTo>
                    <a:pt x="665" y="306"/>
                  </a:lnTo>
                  <a:lnTo>
                    <a:pt x="661" y="310"/>
                  </a:lnTo>
                  <a:lnTo>
                    <a:pt x="654" y="312"/>
                  </a:lnTo>
                  <a:lnTo>
                    <a:pt x="649" y="314"/>
                  </a:lnTo>
                  <a:lnTo>
                    <a:pt x="642" y="312"/>
                  </a:lnTo>
                  <a:lnTo>
                    <a:pt x="637" y="310"/>
                  </a:lnTo>
                  <a:lnTo>
                    <a:pt x="633" y="306"/>
                  </a:lnTo>
                  <a:lnTo>
                    <a:pt x="629" y="301"/>
                  </a:lnTo>
                  <a:lnTo>
                    <a:pt x="629" y="294"/>
                  </a:lnTo>
                  <a:lnTo>
                    <a:pt x="629" y="288"/>
                  </a:lnTo>
                  <a:lnTo>
                    <a:pt x="633" y="282"/>
                  </a:lnTo>
                  <a:lnTo>
                    <a:pt x="637" y="278"/>
                  </a:lnTo>
                  <a:lnTo>
                    <a:pt x="642" y="276"/>
                  </a:lnTo>
                  <a:lnTo>
                    <a:pt x="649" y="274"/>
                  </a:lnTo>
                  <a:close/>
                  <a:moveTo>
                    <a:pt x="412" y="274"/>
                  </a:moveTo>
                  <a:lnTo>
                    <a:pt x="570" y="274"/>
                  </a:lnTo>
                  <a:lnTo>
                    <a:pt x="576" y="276"/>
                  </a:lnTo>
                  <a:lnTo>
                    <a:pt x="581" y="278"/>
                  </a:lnTo>
                  <a:lnTo>
                    <a:pt x="586" y="282"/>
                  </a:lnTo>
                  <a:lnTo>
                    <a:pt x="589" y="288"/>
                  </a:lnTo>
                  <a:lnTo>
                    <a:pt x="590" y="294"/>
                  </a:lnTo>
                  <a:lnTo>
                    <a:pt x="589" y="301"/>
                  </a:lnTo>
                  <a:lnTo>
                    <a:pt x="586" y="306"/>
                  </a:lnTo>
                  <a:lnTo>
                    <a:pt x="581" y="310"/>
                  </a:lnTo>
                  <a:lnTo>
                    <a:pt x="576" y="312"/>
                  </a:lnTo>
                  <a:lnTo>
                    <a:pt x="570" y="314"/>
                  </a:lnTo>
                  <a:lnTo>
                    <a:pt x="412" y="314"/>
                  </a:lnTo>
                  <a:lnTo>
                    <a:pt x="407" y="312"/>
                  </a:lnTo>
                  <a:lnTo>
                    <a:pt x="402" y="310"/>
                  </a:lnTo>
                  <a:lnTo>
                    <a:pt x="396" y="306"/>
                  </a:lnTo>
                  <a:lnTo>
                    <a:pt x="394" y="301"/>
                  </a:lnTo>
                  <a:lnTo>
                    <a:pt x="392" y="294"/>
                  </a:lnTo>
                  <a:lnTo>
                    <a:pt x="394" y="288"/>
                  </a:lnTo>
                  <a:lnTo>
                    <a:pt x="396" y="282"/>
                  </a:lnTo>
                  <a:lnTo>
                    <a:pt x="402" y="278"/>
                  </a:lnTo>
                  <a:lnTo>
                    <a:pt x="407" y="276"/>
                  </a:lnTo>
                  <a:lnTo>
                    <a:pt x="412" y="274"/>
                  </a:lnTo>
                  <a:close/>
                  <a:moveTo>
                    <a:pt x="334" y="274"/>
                  </a:moveTo>
                  <a:lnTo>
                    <a:pt x="340" y="276"/>
                  </a:lnTo>
                  <a:lnTo>
                    <a:pt x="345" y="278"/>
                  </a:lnTo>
                  <a:lnTo>
                    <a:pt x="349" y="282"/>
                  </a:lnTo>
                  <a:lnTo>
                    <a:pt x="353" y="288"/>
                  </a:lnTo>
                  <a:lnTo>
                    <a:pt x="353" y="294"/>
                  </a:lnTo>
                  <a:lnTo>
                    <a:pt x="353" y="301"/>
                  </a:lnTo>
                  <a:lnTo>
                    <a:pt x="349" y="306"/>
                  </a:lnTo>
                  <a:lnTo>
                    <a:pt x="345" y="310"/>
                  </a:lnTo>
                  <a:lnTo>
                    <a:pt x="340" y="312"/>
                  </a:lnTo>
                  <a:lnTo>
                    <a:pt x="334" y="314"/>
                  </a:lnTo>
                  <a:lnTo>
                    <a:pt x="328" y="312"/>
                  </a:lnTo>
                  <a:lnTo>
                    <a:pt x="322" y="310"/>
                  </a:lnTo>
                  <a:lnTo>
                    <a:pt x="318" y="306"/>
                  </a:lnTo>
                  <a:lnTo>
                    <a:pt x="315" y="301"/>
                  </a:lnTo>
                  <a:lnTo>
                    <a:pt x="314" y="294"/>
                  </a:lnTo>
                  <a:lnTo>
                    <a:pt x="315" y="288"/>
                  </a:lnTo>
                  <a:lnTo>
                    <a:pt x="318" y="282"/>
                  </a:lnTo>
                  <a:lnTo>
                    <a:pt x="322" y="278"/>
                  </a:lnTo>
                  <a:lnTo>
                    <a:pt x="328" y="276"/>
                  </a:lnTo>
                  <a:lnTo>
                    <a:pt x="334" y="274"/>
                  </a:lnTo>
                  <a:close/>
                  <a:moveTo>
                    <a:pt x="255" y="274"/>
                  </a:moveTo>
                  <a:lnTo>
                    <a:pt x="262" y="276"/>
                  </a:lnTo>
                  <a:lnTo>
                    <a:pt x="267" y="278"/>
                  </a:lnTo>
                  <a:lnTo>
                    <a:pt x="271" y="282"/>
                  </a:lnTo>
                  <a:lnTo>
                    <a:pt x="273" y="288"/>
                  </a:lnTo>
                  <a:lnTo>
                    <a:pt x="275" y="294"/>
                  </a:lnTo>
                  <a:lnTo>
                    <a:pt x="273" y="301"/>
                  </a:lnTo>
                  <a:lnTo>
                    <a:pt x="271" y="306"/>
                  </a:lnTo>
                  <a:lnTo>
                    <a:pt x="267" y="310"/>
                  </a:lnTo>
                  <a:lnTo>
                    <a:pt x="262" y="312"/>
                  </a:lnTo>
                  <a:lnTo>
                    <a:pt x="255" y="314"/>
                  </a:lnTo>
                  <a:lnTo>
                    <a:pt x="248" y="312"/>
                  </a:lnTo>
                  <a:lnTo>
                    <a:pt x="243" y="310"/>
                  </a:lnTo>
                  <a:lnTo>
                    <a:pt x="239" y="306"/>
                  </a:lnTo>
                  <a:lnTo>
                    <a:pt x="237" y="301"/>
                  </a:lnTo>
                  <a:lnTo>
                    <a:pt x="235" y="294"/>
                  </a:lnTo>
                  <a:lnTo>
                    <a:pt x="237" y="288"/>
                  </a:lnTo>
                  <a:lnTo>
                    <a:pt x="239" y="282"/>
                  </a:lnTo>
                  <a:lnTo>
                    <a:pt x="243" y="278"/>
                  </a:lnTo>
                  <a:lnTo>
                    <a:pt x="248" y="276"/>
                  </a:lnTo>
                  <a:lnTo>
                    <a:pt x="255" y="274"/>
                  </a:lnTo>
                  <a:close/>
                  <a:moveTo>
                    <a:pt x="157" y="196"/>
                  </a:moveTo>
                  <a:lnTo>
                    <a:pt x="157" y="726"/>
                  </a:lnTo>
                  <a:lnTo>
                    <a:pt x="156" y="733"/>
                  </a:lnTo>
                  <a:lnTo>
                    <a:pt x="153" y="738"/>
                  </a:lnTo>
                  <a:lnTo>
                    <a:pt x="149" y="743"/>
                  </a:lnTo>
                  <a:lnTo>
                    <a:pt x="144" y="746"/>
                  </a:lnTo>
                  <a:lnTo>
                    <a:pt x="137" y="746"/>
                  </a:lnTo>
                  <a:lnTo>
                    <a:pt x="131" y="746"/>
                  </a:lnTo>
                  <a:lnTo>
                    <a:pt x="125" y="743"/>
                  </a:lnTo>
                  <a:lnTo>
                    <a:pt x="122" y="738"/>
                  </a:lnTo>
                  <a:lnTo>
                    <a:pt x="119" y="733"/>
                  </a:lnTo>
                  <a:lnTo>
                    <a:pt x="118" y="726"/>
                  </a:lnTo>
                  <a:lnTo>
                    <a:pt x="118" y="314"/>
                  </a:lnTo>
                  <a:lnTo>
                    <a:pt x="39" y="314"/>
                  </a:lnTo>
                  <a:lnTo>
                    <a:pt x="39" y="746"/>
                  </a:lnTo>
                  <a:lnTo>
                    <a:pt x="43" y="771"/>
                  </a:lnTo>
                  <a:lnTo>
                    <a:pt x="53" y="793"/>
                  </a:lnTo>
                  <a:lnTo>
                    <a:pt x="72" y="810"/>
                  </a:lnTo>
                  <a:lnTo>
                    <a:pt x="93" y="822"/>
                  </a:lnTo>
                  <a:lnTo>
                    <a:pt x="118" y="826"/>
                  </a:lnTo>
                  <a:lnTo>
                    <a:pt x="826" y="826"/>
                  </a:lnTo>
                  <a:lnTo>
                    <a:pt x="826" y="196"/>
                  </a:lnTo>
                  <a:lnTo>
                    <a:pt x="157" y="196"/>
                  </a:lnTo>
                  <a:close/>
                  <a:moveTo>
                    <a:pt x="157" y="157"/>
                  </a:moveTo>
                  <a:lnTo>
                    <a:pt x="826" y="157"/>
                  </a:lnTo>
                  <a:lnTo>
                    <a:pt x="841" y="159"/>
                  </a:lnTo>
                  <a:lnTo>
                    <a:pt x="853" y="168"/>
                  </a:lnTo>
                  <a:lnTo>
                    <a:pt x="862" y="180"/>
                  </a:lnTo>
                  <a:lnTo>
                    <a:pt x="865" y="196"/>
                  </a:lnTo>
                  <a:lnTo>
                    <a:pt x="865" y="826"/>
                  </a:lnTo>
                  <a:lnTo>
                    <a:pt x="862" y="840"/>
                  </a:lnTo>
                  <a:lnTo>
                    <a:pt x="853" y="853"/>
                  </a:lnTo>
                  <a:lnTo>
                    <a:pt x="841" y="861"/>
                  </a:lnTo>
                  <a:lnTo>
                    <a:pt x="826" y="865"/>
                  </a:lnTo>
                  <a:lnTo>
                    <a:pt x="118" y="865"/>
                  </a:lnTo>
                  <a:lnTo>
                    <a:pt x="90" y="861"/>
                  </a:lnTo>
                  <a:lnTo>
                    <a:pt x="65" y="852"/>
                  </a:lnTo>
                  <a:lnTo>
                    <a:pt x="44" y="839"/>
                  </a:lnTo>
                  <a:lnTo>
                    <a:pt x="26" y="820"/>
                  </a:lnTo>
                  <a:lnTo>
                    <a:pt x="12" y="798"/>
                  </a:lnTo>
                  <a:lnTo>
                    <a:pt x="2" y="773"/>
                  </a:lnTo>
                  <a:lnTo>
                    <a:pt x="0" y="746"/>
                  </a:lnTo>
                  <a:lnTo>
                    <a:pt x="0" y="314"/>
                  </a:lnTo>
                  <a:lnTo>
                    <a:pt x="2" y="298"/>
                  </a:lnTo>
                  <a:lnTo>
                    <a:pt x="12" y="286"/>
                  </a:lnTo>
                  <a:lnTo>
                    <a:pt x="23" y="277"/>
                  </a:lnTo>
                  <a:lnTo>
                    <a:pt x="39" y="274"/>
                  </a:lnTo>
                  <a:lnTo>
                    <a:pt x="118" y="274"/>
                  </a:lnTo>
                  <a:lnTo>
                    <a:pt x="118" y="196"/>
                  </a:lnTo>
                  <a:lnTo>
                    <a:pt x="120" y="180"/>
                  </a:lnTo>
                  <a:lnTo>
                    <a:pt x="129" y="168"/>
                  </a:lnTo>
                  <a:lnTo>
                    <a:pt x="141" y="159"/>
                  </a:lnTo>
                  <a:lnTo>
                    <a:pt x="157" y="157"/>
                  </a:lnTo>
                  <a:close/>
                  <a:moveTo>
                    <a:pt x="196" y="78"/>
                  </a:moveTo>
                  <a:lnTo>
                    <a:pt x="806" y="78"/>
                  </a:lnTo>
                  <a:lnTo>
                    <a:pt x="813" y="78"/>
                  </a:lnTo>
                  <a:lnTo>
                    <a:pt x="818" y="82"/>
                  </a:lnTo>
                  <a:lnTo>
                    <a:pt x="822" y="86"/>
                  </a:lnTo>
                  <a:lnTo>
                    <a:pt x="824" y="91"/>
                  </a:lnTo>
                  <a:lnTo>
                    <a:pt x="826" y="98"/>
                  </a:lnTo>
                  <a:lnTo>
                    <a:pt x="824" y="103"/>
                  </a:lnTo>
                  <a:lnTo>
                    <a:pt x="822" y="109"/>
                  </a:lnTo>
                  <a:lnTo>
                    <a:pt x="818" y="113"/>
                  </a:lnTo>
                  <a:lnTo>
                    <a:pt x="813" y="116"/>
                  </a:lnTo>
                  <a:lnTo>
                    <a:pt x="806" y="117"/>
                  </a:lnTo>
                  <a:lnTo>
                    <a:pt x="196" y="117"/>
                  </a:lnTo>
                  <a:lnTo>
                    <a:pt x="190" y="116"/>
                  </a:lnTo>
                  <a:lnTo>
                    <a:pt x="184" y="113"/>
                  </a:lnTo>
                  <a:lnTo>
                    <a:pt x="180" y="109"/>
                  </a:lnTo>
                  <a:lnTo>
                    <a:pt x="178" y="103"/>
                  </a:lnTo>
                  <a:lnTo>
                    <a:pt x="177" y="98"/>
                  </a:lnTo>
                  <a:lnTo>
                    <a:pt x="178" y="91"/>
                  </a:lnTo>
                  <a:lnTo>
                    <a:pt x="180" y="86"/>
                  </a:lnTo>
                  <a:lnTo>
                    <a:pt x="184" y="82"/>
                  </a:lnTo>
                  <a:lnTo>
                    <a:pt x="190" y="78"/>
                  </a:lnTo>
                  <a:lnTo>
                    <a:pt x="196" y="78"/>
                  </a:lnTo>
                  <a:close/>
                  <a:moveTo>
                    <a:pt x="255" y="0"/>
                  </a:moveTo>
                  <a:lnTo>
                    <a:pt x="767" y="0"/>
                  </a:lnTo>
                  <a:lnTo>
                    <a:pt x="773" y="0"/>
                  </a:lnTo>
                  <a:lnTo>
                    <a:pt x="779" y="2"/>
                  </a:lnTo>
                  <a:lnTo>
                    <a:pt x="782" y="7"/>
                  </a:lnTo>
                  <a:lnTo>
                    <a:pt x="785" y="13"/>
                  </a:lnTo>
                  <a:lnTo>
                    <a:pt x="786" y="19"/>
                  </a:lnTo>
                  <a:lnTo>
                    <a:pt x="785" y="24"/>
                  </a:lnTo>
                  <a:lnTo>
                    <a:pt x="782" y="30"/>
                  </a:lnTo>
                  <a:lnTo>
                    <a:pt x="779" y="35"/>
                  </a:lnTo>
                  <a:lnTo>
                    <a:pt x="773" y="37"/>
                  </a:lnTo>
                  <a:lnTo>
                    <a:pt x="767" y="39"/>
                  </a:lnTo>
                  <a:lnTo>
                    <a:pt x="255" y="39"/>
                  </a:lnTo>
                  <a:lnTo>
                    <a:pt x="248" y="37"/>
                  </a:lnTo>
                  <a:lnTo>
                    <a:pt x="243" y="35"/>
                  </a:lnTo>
                  <a:lnTo>
                    <a:pt x="239" y="30"/>
                  </a:lnTo>
                  <a:lnTo>
                    <a:pt x="237" y="24"/>
                  </a:lnTo>
                  <a:lnTo>
                    <a:pt x="235" y="19"/>
                  </a:lnTo>
                  <a:lnTo>
                    <a:pt x="237" y="13"/>
                  </a:lnTo>
                  <a:lnTo>
                    <a:pt x="239" y="7"/>
                  </a:lnTo>
                  <a:lnTo>
                    <a:pt x="243" y="2"/>
                  </a:lnTo>
                  <a:lnTo>
                    <a:pt x="248" y="0"/>
                  </a:lnTo>
                  <a:lnTo>
                    <a:pt x="2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4"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02" y="4115201"/>
              <a:ext cx="445595" cy="445595"/>
            </a:xfrm>
            <a:custGeom>
              <a:avLst/>
              <a:gdLst>
                <a:gd name="T0" fmla="*/ 444 w 865"/>
                <a:gd name="T1" fmla="*/ 200 h 865"/>
                <a:gd name="T2" fmla="*/ 453 w 865"/>
                <a:gd name="T3" fmla="*/ 216 h 865"/>
                <a:gd name="T4" fmla="*/ 656 w 865"/>
                <a:gd name="T5" fmla="*/ 413 h 865"/>
                <a:gd name="T6" fmla="*/ 668 w 865"/>
                <a:gd name="T7" fmla="*/ 425 h 865"/>
                <a:gd name="T8" fmla="*/ 665 w 865"/>
                <a:gd name="T9" fmla="*/ 443 h 865"/>
                <a:gd name="T10" fmla="*/ 650 w 865"/>
                <a:gd name="T11" fmla="*/ 451 h 865"/>
                <a:gd name="T12" fmla="*/ 452 w 865"/>
                <a:gd name="T13" fmla="*/ 654 h 865"/>
                <a:gd name="T14" fmla="*/ 439 w 865"/>
                <a:gd name="T15" fmla="*/ 667 h 865"/>
                <a:gd name="T16" fmla="*/ 422 w 865"/>
                <a:gd name="T17" fmla="*/ 663 h 865"/>
                <a:gd name="T18" fmla="*/ 413 w 865"/>
                <a:gd name="T19" fmla="*/ 648 h 865"/>
                <a:gd name="T20" fmla="*/ 210 w 865"/>
                <a:gd name="T21" fmla="*/ 450 h 865"/>
                <a:gd name="T22" fmla="*/ 198 w 865"/>
                <a:gd name="T23" fmla="*/ 438 h 865"/>
                <a:gd name="T24" fmla="*/ 201 w 865"/>
                <a:gd name="T25" fmla="*/ 420 h 865"/>
                <a:gd name="T26" fmla="*/ 216 w 865"/>
                <a:gd name="T27" fmla="*/ 412 h 865"/>
                <a:gd name="T28" fmla="*/ 414 w 865"/>
                <a:gd name="T29" fmla="*/ 209 h 865"/>
                <a:gd name="T30" fmla="*/ 427 w 865"/>
                <a:gd name="T31" fmla="*/ 197 h 865"/>
                <a:gd name="T32" fmla="*/ 380 w 865"/>
                <a:gd name="T33" fmla="*/ 41 h 865"/>
                <a:gd name="T34" fmla="*/ 235 w 865"/>
                <a:gd name="T35" fmla="*/ 92 h 865"/>
                <a:gd name="T36" fmla="*/ 122 w 865"/>
                <a:gd name="T37" fmla="*/ 191 h 865"/>
                <a:gd name="T38" fmla="*/ 54 w 865"/>
                <a:gd name="T39" fmla="*/ 327 h 865"/>
                <a:gd name="T40" fmla="*/ 44 w 865"/>
                <a:gd name="T41" fmla="*/ 485 h 865"/>
                <a:gd name="T42" fmla="*/ 93 w 865"/>
                <a:gd name="T43" fmla="*/ 630 h 865"/>
                <a:gd name="T44" fmla="*/ 193 w 865"/>
                <a:gd name="T45" fmla="*/ 743 h 865"/>
                <a:gd name="T46" fmla="*/ 329 w 865"/>
                <a:gd name="T47" fmla="*/ 811 h 865"/>
                <a:gd name="T48" fmla="*/ 486 w 865"/>
                <a:gd name="T49" fmla="*/ 822 h 865"/>
                <a:gd name="T50" fmla="*/ 631 w 865"/>
                <a:gd name="T51" fmla="*/ 772 h 865"/>
                <a:gd name="T52" fmla="*/ 744 w 865"/>
                <a:gd name="T53" fmla="*/ 672 h 865"/>
                <a:gd name="T54" fmla="*/ 812 w 865"/>
                <a:gd name="T55" fmla="*/ 536 h 865"/>
                <a:gd name="T56" fmla="*/ 822 w 865"/>
                <a:gd name="T57" fmla="*/ 378 h 865"/>
                <a:gd name="T58" fmla="*/ 773 w 865"/>
                <a:gd name="T59" fmla="*/ 233 h 865"/>
                <a:gd name="T60" fmla="*/ 673 w 865"/>
                <a:gd name="T61" fmla="*/ 120 h 865"/>
                <a:gd name="T62" fmla="*/ 537 w 865"/>
                <a:gd name="T63" fmla="*/ 52 h 865"/>
                <a:gd name="T64" fmla="*/ 434 w 865"/>
                <a:gd name="T65" fmla="*/ 0 h 865"/>
                <a:gd name="T66" fmla="*/ 601 w 865"/>
                <a:gd name="T67" fmla="*/ 32 h 865"/>
                <a:gd name="T68" fmla="*/ 739 w 865"/>
                <a:gd name="T69" fmla="*/ 125 h 865"/>
                <a:gd name="T70" fmla="*/ 831 w 865"/>
                <a:gd name="T71" fmla="*/ 263 h 865"/>
                <a:gd name="T72" fmla="*/ 865 w 865"/>
                <a:gd name="T73" fmla="*/ 432 h 865"/>
                <a:gd name="T74" fmla="*/ 831 w 865"/>
                <a:gd name="T75" fmla="*/ 600 h 865"/>
                <a:gd name="T76" fmla="*/ 739 w 865"/>
                <a:gd name="T77" fmla="*/ 738 h 865"/>
                <a:gd name="T78" fmla="*/ 601 w 865"/>
                <a:gd name="T79" fmla="*/ 831 h 865"/>
                <a:gd name="T80" fmla="*/ 434 w 865"/>
                <a:gd name="T81" fmla="*/ 865 h 865"/>
                <a:gd name="T82" fmla="*/ 265 w 865"/>
                <a:gd name="T83" fmla="*/ 831 h 865"/>
                <a:gd name="T84" fmla="*/ 127 w 865"/>
                <a:gd name="T85" fmla="*/ 738 h 865"/>
                <a:gd name="T86" fmla="*/ 34 w 865"/>
                <a:gd name="T87" fmla="*/ 600 h 865"/>
                <a:gd name="T88" fmla="*/ 0 w 865"/>
                <a:gd name="T89" fmla="*/ 432 h 865"/>
                <a:gd name="T90" fmla="*/ 34 w 865"/>
                <a:gd name="T91" fmla="*/ 263 h 865"/>
                <a:gd name="T92" fmla="*/ 127 w 865"/>
                <a:gd name="T93" fmla="*/ 125 h 865"/>
                <a:gd name="T94" fmla="*/ 265 w 865"/>
                <a:gd name="T95" fmla="*/ 32 h 865"/>
                <a:gd name="T96" fmla="*/ 434 w 865"/>
                <a:gd name="T9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865">
                  <a:moveTo>
                    <a:pt x="434" y="196"/>
                  </a:moveTo>
                  <a:lnTo>
                    <a:pt x="439" y="197"/>
                  </a:lnTo>
                  <a:lnTo>
                    <a:pt x="444" y="200"/>
                  </a:lnTo>
                  <a:lnTo>
                    <a:pt x="449" y="204"/>
                  </a:lnTo>
                  <a:lnTo>
                    <a:pt x="452" y="209"/>
                  </a:lnTo>
                  <a:lnTo>
                    <a:pt x="453" y="216"/>
                  </a:lnTo>
                  <a:lnTo>
                    <a:pt x="453" y="412"/>
                  </a:lnTo>
                  <a:lnTo>
                    <a:pt x="650" y="412"/>
                  </a:lnTo>
                  <a:lnTo>
                    <a:pt x="656" y="413"/>
                  </a:lnTo>
                  <a:lnTo>
                    <a:pt x="661" y="416"/>
                  </a:lnTo>
                  <a:lnTo>
                    <a:pt x="665" y="420"/>
                  </a:lnTo>
                  <a:lnTo>
                    <a:pt x="668" y="425"/>
                  </a:lnTo>
                  <a:lnTo>
                    <a:pt x="669" y="432"/>
                  </a:lnTo>
                  <a:lnTo>
                    <a:pt x="668" y="438"/>
                  </a:lnTo>
                  <a:lnTo>
                    <a:pt x="665" y="443"/>
                  </a:lnTo>
                  <a:lnTo>
                    <a:pt x="661" y="447"/>
                  </a:lnTo>
                  <a:lnTo>
                    <a:pt x="656" y="450"/>
                  </a:lnTo>
                  <a:lnTo>
                    <a:pt x="650" y="451"/>
                  </a:lnTo>
                  <a:lnTo>
                    <a:pt x="453" y="451"/>
                  </a:lnTo>
                  <a:lnTo>
                    <a:pt x="453" y="648"/>
                  </a:lnTo>
                  <a:lnTo>
                    <a:pt x="452" y="654"/>
                  </a:lnTo>
                  <a:lnTo>
                    <a:pt x="449" y="659"/>
                  </a:lnTo>
                  <a:lnTo>
                    <a:pt x="444" y="663"/>
                  </a:lnTo>
                  <a:lnTo>
                    <a:pt x="439" y="667"/>
                  </a:lnTo>
                  <a:lnTo>
                    <a:pt x="434" y="667"/>
                  </a:lnTo>
                  <a:lnTo>
                    <a:pt x="427" y="667"/>
                  </a:lnTo>
                  <a:lnTo>
                    <a:pt x="422" y="663"/>
                  </a:lnTo>
                  <a:lnTo>
                    <a:pt x="417" y="659"/>
                  </a:lnTo>
                  <a:lnTo>
                    <a:pt x="414" y="654"/>
                  </a:lnTo>
                  <a:lnTo>
                    <a:pt x="413" y="648"/>
                  </a:lnTo>
                  <a:lnTo>
                    <a:pt x="413" y="451"/>
                  </a:lnTo>
                  <a:lnTo>
                    <a:pt x="216" y="451"/>
                  </a:lnTo>
                  <a:lnTo>
                    <a:pt x="210" y="450"/>
                  </a:lnTo>
                  <a:lnTo>
                    <a:pt x="205" y="447"/>
                  </a:lnTo>
                  <a:lnTo>
                    <a:pt x="201" y="443"/>
                  </a:lnTo>
                  <a:lnTo>
                    <a:pt x="198" y="438"/>
                  </a:lnTo>
                  <a:lnTo>
                    <a:pt x="197" y="432"/>
                  </a:lnTo>
                  <a:lnTo>
                    <a:pt x="198" y="425"/>
                  </a:lnTo>
                  <a:lnTo>
                    <a:pt x="201" y="420"/>
                  </a:lnTo>
                  <a:lnTo>
                    <a:pt x="205" y="416"/>
                  </a:lnTo>
                  <a:lnTo>
                    <a:pt x="210" y="413"/>
                  </a:lnTo>
                  <a:lnTo>
                    <a:pt x="216" y="412"/>
                  </a:lnTo>
                  <a:lnTo>
                    <a:pt x="413" y="412"/>
                  </a:lnTo>
                  <a:lnTo>
                    <a:pt x="413" y="216"/>
                  </a:lnTo>
                  <a:lnTo>
                    <a:pt x="414" y="209"/>
                  </a:lnTo>
                  <a:lnTo>
                    <a:pt x="417" y="204"/>
                  </a:lnTo>
                  <a:lnTo>
                    <a:pt x="422" y="200"/>
                  </a:lnTo>
                  <a:lnTo>
                    <a:pt x="427" y="197"/>
                  </a:lnTo>
                  <a:lnTo>
                    <a:pt x="434" y="196"/>
                  </a:lnTo>
                  <a:close/>
                  <a:moveTo>
                    <a:pt x="434" y="39"/>
                  </a:moveTo>
                  <a:lnTo>
                    <a:pt x="380" y="41"/>
                  </a:lnTo>
                  <a:lnTo>
                    <a:pt x="329" y="52"/>
                  </a:lnTo>
                  <a:lnTo>
                    <a:pt x="280" y="69"/>
                  </a:lnTo>
                  <a:lnTo>
                    <a:pt x="235" y="92"/>
                  </a:lnTo>
                  <a:lnTo>
                    <a:pt x="193" y="120"/>
                  </a:lnTo>
                  <a:lnTo>
                    <a:pt x="155" y="154"/>
                  </a:lnTo>
                  <a:lnTo>
                    <a:pt x="122" y="191"/>
                  </a:lnTo>
                  <a:lnTo>
                    <a:pt x="93" y="233"/>
                  </a:lnTo>
                  <a:lnTo>
                    <a:pt x="71" y="278"/>
                  </a:lnTo>
                  <a:lnTo>
                    <a:pt x="54" y="327"/>
                  </a:lnTo>
                  <a:lnTo>
                    <a:pt x="44" y="378"/>
                  </a:lnTo>
                  <a:lnTo>
                    <a:pt x="40" y="432"/>
                  </a:lnTo>
                  <a:lnTo>
                    <a:pt x="44" y="485"/>
                  </a:lnTo>
                  <a:lnTo>
                    <a:pt x="54" y="536"/>
                  </a:lnTo>
                  <a:lnTo>
                    <a:pt x="71" y="585"/>
                  </a:lnTo>
                  <a:lnTo>
                    <a:pt x="93" y="630"/>
                  </a:lnTo>
                  <a:lnTo>
                    <a:pt x="122" y="672"/>
                  </a:lnTo>
                  <a:lnTo>
                    <a:pt x="155" y="710"/>
                  </a:lnTo>
                  <a:lnTo>
                    <a:pt x="193" y="743"/>
                  </a:lnTo>
                  <a:lnTo>
                    <a:pt x="235" y="772"/>
                  </a:lnTo>
                  <a:lnTo>
                    <a:pt x="280" y="794"/>
                  </a:lnTo>
                  <a:lnTo>
                    <a:pt x="329" y="811"/>
                  </a:lnTo>
                  <a:lnTo>
                    <a:pt x="380" y="822"/>
                  </a:lnTo>
                  <a:lnTo>
                    <a:pt x="434" y="826"/>
                  </a:lnTo>
                  <a:lnTo>
                    <a:pt x="486" y="822"/>
                  </a:lnTo>
                  <a:lnTo>
                    <a:pt x="537" y="811"/>
                  </a:lnTo>
                  <a:lnTo>
                    <a:pt x="585" y="794"/>
                  </a:lnTo>
                  <a:lnTo>
                    <a:pt x="631" y="772"/>
                  </a:lnTo>
                  <a:lnTo>
                    <a:pt x="673" y="743"/>
                  </a:lnTo>
                  <a:lnTo>
                    <a:pt x="711" y="710"/>
                  </a:lnTo>
                  <a:lnTo>
                    <a:pt x="744" y="672"/>
                  </a:lnTo>
                  <a:lnTo>
                    <a:pt x="773" y="630"/>
                  </a:lnTo>
                  <a:lnTo>
                    <a:pt x="795" y="585"/>
                  </a:lnTo>
                  <a:lnTo>
                    <a:pt x="812" y="536"/>
                  </a:lnTo>
                  <a:lnTo>
                    <a:pt x="822" y="485"/>
                  </a:lnTo>
                  <a:lnTo>
                    <a:pt x="826" y="432"/>
                  </a:lnTo>
                  <a:lnTo>
                    <a:pt x="822" y="378"/>
                  </a:lnTo>
                  <a:lnTo>
                    <a:pt x="812" y="327"/>
                  </a:lnTo>
                  <a:lnTo>
                    <a:pt x="795" y="278"/>
                  </a:lnTo>
                  <a:lnTo>
                    <a:pt x="773" y="233"/>
                  </a:lnTo>
                  <a:lnTo>
                    <a:pt x="744" y="191"/>
                  </a:lnTo>
                  <a:lnTo>
                    <a:pt x="711" y="154"/>
                  </a:lnTo>
                  <a:lnTo>
                    <a:pt x="673" y="120"/>
                  </a:lnTo>
                  <a:lnTo>
                    <a:pt x="631" y="92"/>
                  </a:lnTo>
                  <a:lnTo>
                    <a:pt x="585" y="69"/>
                  </a:lnTo>
                  <a:lnTo>
                    <a:pt x="537" y="52"/>
                  </a:lnTo>
                  <a:lnTo>
                    <a:pt x="486" y="41"/>
                  </a:lnTo>
                  <a:lnTo>
                    <a:pt x="434" y="39"/>
                  </a:lnTo>
                  <a:close/>
                  <a:moveTo>
                    <a:pt x="434" y="0"/>
                  </a:moveTo>
                  <a:lnTo>
                    <a:pt x="491" y="3"/>
                  </a:lnTo>
                  <a:lnTo>
                    <a:pt x="547" y="14"/>
                  </a:lnTo>
                  <a:lnTo>
                    <a:pt x="601" y="32"/>
                  </a:lnTo>
                  <a:lnTo>
                    <a:pt x="651" y="58"/>
                  </a:lnTo>
                  <a:lnTo>
                    <a:pt x="698" y="89"/>
                  </a:lnTo>
                  <a:lnTo>
                    <a:pt x="739" y="125"/>
                  </a:lnTo>
                  <a:lnTo>
                    <a:pt x="775" y="167"/>
                  </a:lnTo>
                  <a:lnTo>
                    <a:pt x="807" y="213"/>
                  </a:lnTo>
                  <a:lnTo>
                    <a:pt x="831" y="263"/>
                  </a:lnTo>
                  <a:lnTo>
                    <a:pt x="850" y="316"/>
                  </a:lnTo>
                  <a:lnTo>
                    <a:pt x="862" y="373"/>
                  </a:lnTo>
                  <a:lnTo>
                    <a:pt x="865" y="432"/>
                  </a:lnTo>
                  <a:lnTo>
                    <a:pt x="862" y="490"/>
                  </a:lnTo>
                  <a:lnTo>
                    <a:pt x="850" y="547"/>
                  </a:lnTo>
                  <a:lnTo>
                    <a:pt x="831" y="600"/>
                  </a:lnTo>
                  <a:lnTo>
                    <a:pt x="807" y="650"/>
                  </a:lnTo>
                  <a:lnTo>
                    <a:pt x="775" y="696"/>
                  </a:lnTo>
                  <a:lnTo>
                    <a:pt x="739" y="738"/>
                  </a:lnTo>
                  <a:lnTo>
                    <a:pt x="698" y="774"/>
                  </a:lnTo>
                  <a:lnTo>
                    <a:pt x="651" y="805"/>
                  </a:lnTo>
                  <a:lnTo>
                    <a:pt x="601" y="831"/>
                  </a:lnTo>
                  <a:lnTo>
                    <a:pt x="547" y="849"/>
                  </a:lnTo>
                  <a:lnTo>
                    <a:pt x="491" y="861"/>
                  </a:lnTo>
                  <a:lnTo>
                    <a:pt x="434" y="865"/>
                  </a:lnTo>
                  <a:lnTo>
                    <a:pt x="375" y="861"/>
                  </a:lnTo>
                  <a:lnTo>
                    <a:pt x="318" y="849"/>
                  </a:lnTo>
                  <a:lnTo>
                    <a:pt x="265" y="831"/>
                  </a:lnTo>
                  <a:lnTo>
                    <a:pt x="215" y="805"/>
                  </a:lnTo>
                  <a:lnTo>
                    <a:pt x="169" y="774"/>
                  </a:lnTo>
                  <a:lnTo>
                    <a:pt x="127" y="738"/>
                  </a:lnTo>
                  <a:lnTo>
                    <a:pt x="91" y="696"/>
                  </a:lnTo>
                  <a:lnTo>
                    <a:pt x="59" y="650"/>
                  </a:lnTo>
                  <a:lnTo>
                    <a:pt x="34" y="600"/>
                  </a:lnTo>
                  <a:lnTo>
                    <a:pt x="16" y="547"/>
                  </a:lnTo>
                  <a:lnTo>
                    <a:pt x="4" y="490"/>
                  </a:lnTo>
                  <a:lnTo>
                    <a:pt x="0" y="432"/>
                  </a:lnTo>
                  <a:lnTo>
                    <a:pt x="4" y="373"/>
                  </a:lnTo>
                  <a:lnTo>
                    <a:pt x="16" y="316"/>
                  </a:lnTo>
                  <a:lnTo>
                    <a:pt x="34" y="263"/>
                  </a:lnTo>
                  <a:lnTo>
                    <a:pt x="59" y="213"/>
                  </a:lnTo>
                  <a:lnTo>
                    <a:pt x="91" y="167"/>
                  </a:lnTo>
                  <a:lnTo>
                    <a:pt x="127" y="125"/>
                  </a:lnTo>
                  <a:lnTo>
                    <a:pt x="169" y="89"/>
                  </a:lnTo>
                  <a:lnTo>
                    <a:pt x="215" y="58"/>
                  </a:lnTo>
                  <a:lnTo>
                    <a:pt x="265" y="32"/>
                  </a:lnTo>
                  <a:lnTo>
                    <a:pt x="318" y="14"/>
                  </a:lnTo>
                  <a:lnTo>
                    <a:pt x="375" y="3"/>
                  </a:lnTo>
                  <a:lnTo>
                    <a:pt x="4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5"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8605" y="4115201"/>
              <a:ext cx="445595" cy="445595"/>
            </a:xfrm>
            <a:custGeom>
              <a:avLst/>
              <a:gdLst>
                <a:gd name="T0" fmla="*/ 649 w 865"/>
                <a:gd name="T1" fmla="*/ 414 h 865"/>
                <a:gd name="T2" fmla="*/ 660 w 865"/>
                <a:gd name="T3" fmla="*/ 416 h 865"/>
                <a:gd name="T4" fmla="*/ 667 w 865"/>
                <a:gd name="T5" fmla="*/ 427 h 865"/>
                <a:gd name="T6" fmla="*/ 667 w 865"/>
                <a:gd name="T7" fmla="*/ 439 h 865"/>
                <a:gd name="T8" fmla="*/ 660 w 865"/>
                <a:gd name="T9" fmla="*/ 449 h 865"/>
                <a:gd name="T10" fmla="*/ 649 w 865"/>
                <a:gd name="T11" fmla="*/ 453 h 865"/>
                <a:gd name="T12" fmla="*/ 209 w 865"/>
                <a:gd name="T13" fmla="*/ 452 h 865"/>
                <a:gd name="T14" fmla="*/ 200 w 865"/>
                <a:gd name="T15" fmla="*/ 444 h 865"/>
                <a:gd name="T16" fmla="*/ 196 w 865"/>
                <a:gd name="T17" fmla="*/ 433 h 865"/>
                <a:gd name="T18" fmla="*/ 200 w 865"/>
                <a:gd name="T19" fmla="*/ 422 h 865"/>
                <a:gd name="T20" fmla="*/ 209 w 865"/>
                <a:gd name="T21" fmla="*/ 414 h 865"/>
                <a:gd name="T22" fmla="*/ 432 w 865"/>
                <a:gd name="T23" fmla="*/ 39 h 865"/>
                <a:gd name="T24" fmla="*/ 327 w 865"/>
                <a:gd name="T25" fmla="*/ 54 h 865"/>
                <a:gd name="T26" fmla="*/ 234 w 865"/>
                <a:gd name="T27" fmla="*/ 93 h 865"/>
                <a:gd name="T28" fmla="*/ 154 w 865"/>
                <a:gd name="T29" fmla="*/ 154 h 865"/>
                <a:gd name="T30" fmla="*/ 93 w 865"/>
                <a:gd name="T31" fmla="*/ 234 h 865"/>
                <a:gd name="T32" fmla="*/ 52 w 865"/>
                <a:gd name="T33" fmla="*/ 329 h 865"/>
                <a:gd name="T34" fmla="*/ 39 w 865"/>
                <a:gd name="T35" fmla="*/ 433 h 865"/>
                <a:gd name="T36" fmla="*/ 52 w 865"/>
                <a:gd name="T37" fmla="*/ 537 h 865"/>
                <a:gd name="T38" fmla="*/ 93 w 865"/>
                <a:gd name="T39" fmla="*/ 631 h 865"/>
                <a:gd name="T40" fmla="*/ 154 w 865"/>
                <a:gd name="T41" fmla="*/ 711 h 865"/>
                <a:gd name="T42" fmla="*/ 234 w 865"/>
                <a:gd name="T43" fmla="*/ 772 h 865"/>
                <a:gd name="T44" fmla="*/ 327 w 865"/>
                <a:gd name="T45" fmla="*/ 812 h 865"/>
                <a:gd name="T46" fmla="*/ 432 w 865"/>
                <a:gd name="T47" fmla="*/ 826 h 865"/>
                <a:gd name="T48" fmla="*/ 537 w 865"/>
                <a:gd name="T49" fmla="*/ 812 h 865"/>
                <a:gd name="T50" fmla="*/ 631 w 865"/>
                <a:gd name="T51" fmla="*/ 772 h 865"/>
                <a:gd name="T52" fmla="*/ 711 w 865"/>
                <a:gd name="T53" fmla="*/ 711 h 865"/>
                <a:gd name="T54" fmla="*/ 772 w 865"/>
                <a:gd name="T55" fmla="*/ 631 h 865"/>
                <a:gd name="T56" fmla="*/ 811 w 865"/>
                <a:gd name="T57" fmla="*/ 537 h 865"/>
                <a:gd name="T58" fmla="*/ 826 w 865"/>
                <a:gd name="T59" fmla="*/ 433 h 865"/>
                <a:gd name="T60" fmla="*/ 811 w 865"/>
                <a:gd name="T61" fmla="*/ 329 h 865"/>
                <a:gd name="T62" fmla="*/ 772 w 865"/>
                <a:gd name="T63" fmla="*/ 234 h 865"/>
                <a:gd name="T64" fmla="*/ 711 w 865"/>
                <a:gd name="T65" fmla="*/ 154 h 865"/>
                <a:gd name="T66" fmla="*/ 631 w 865"/>
                <a:gd name="T67" fmla="*/ 93 h 865"/>
                <a:gd name="T68" fmla="*/ 537 w 865"/>
                <a:gd name="T69" fmla="*/ 54 h 865"/>
                <a:gd name="T70" fmla="*/ 432 w 865"/>
                <a:gd name="T71" fmla="*/ 39 h 865"/>
                <a:gd name="T72" fmla="*/ 491 w 865"/>
                <a:gd name="T73" fmla="*/ 4 h 865"/>
                <a:gd name="T74" fmla="*/ 601 w 865"/>
                <a:gd name="T75" fmla="*/ 34 h 865"/>
                <a:gd name="T76" fmla="*/ 696 w 865"/>
                <a:gd name="T77" fmla="*/ 90 h 865"/>
                <a:gd name="T78" fmla="*/ 775 w 865"/>
                <a:gd name="T79" fmla="*/ 169 h 865"/>
                <a:gd name="T80" fmla="*/ 831 w 865"/>
                <a:gd name="T81" fmla="*/ 264 h 865"/>
                <a:gd name="T82" fmla="*/ 861 w 865"/>
                <a:gd name="T83" fmla="*/ 374 h 865"/>
                <a:gd name="T84" fmla="*/ 861 w 865"/>
                <a:gd name="T85" fmla="*/ 491 h 865"/>
                <a:gd name="T86" fmla="*/ 831 w 865"/>
                <a:gd name="T87" fmla="*/ 601 h 865"/>
                <a:gd name="T88" fmla="*/ 775 w 865"/>
                <a:gd name="T89" fmla="*/ 698 h 865"/>
                <a:gd name="T90" fmla="*/ 696 w 865"/>
                <a:gd name="T91" fmla="*/ 775 h 865"/>
                <a:gd name="T92" fmla="*/ 601 w 865"/>
                <a:gd name="T93" fmla="*/ 831 h 865"/>
                <a:gd name="T94" fmla="*/ 491 w 865"/>
                <a:gd name="T95" fmla="*/ 861 h 865"/>
                <a:gd name="T96" fmla="*/ 373 w 865"/>
                <a:gd name="T97" fmla="*/ 861 h 865"/>
                <a:gd name="T98" fmla="*/ 264 w 865"/>
                <a:gd name="T99" fmla="*/ 831 h 865"/>
                <a:gd name="T100" fmla="*/ 168 w 865"/>
                <a:gd name="T101" fmla="*/ 775 h 865"/>
                <a:gd name="T102" fmla="*/ 90 w 865"/>
                <a:gd name="T103" fmla="*/ 698 h 865"/>
                <a:gd name="T104" fmla="*/ 34 w 865"/>
                <a:gd name="T105" fmla="*/ 601 h 865"/>
                <a:gd name="T106" fmla="*/ 4 w 865"/>
                <a:gd name="T107" fmla="*/ 491 h 865"/>
                <a:gd name="T108" fmla="*/ 4 w 865"/>
                <a:gd name="T109" fmla="*/ 374 h 865"/>
                <a:gd name="T110" fmla="*/ 34 w 865"/>
                <a:gd name="T111" fmla="*/ 264 h 865"/>
                <a:gd name="T112" fmla="*/ 90 w 865"/>
                <a:gd name="T113" fmla="*/ 169 h 865"/>
                <a:gd name="T114" fmla="*/ 168 w 865"/>
                <a:gd name="T115" fmla="*/ 90 h 865"/>
                <a:gd name="T116" fmla="*/ 264 w 865"/>
                <a:gd name="T117" fmla="*/ 34 h 865"/>
                <a:gd name="T118" fmla="*/ 373 w 865"/>
                <a:gd name="T119" fmla="*/ 4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5" h="865">
                  <a:moveTo>
                    <a:pt x="216" y="414"/>
                  </a:moveTo>
                  <a:lnTo>
                    <a:pt x="649" y="414"/>
                  </a:lnTo>
                  <a:lnTo>
                    <a:pt x="654" y="414"/>
                  </a:lnTo>
                  <a:lnTo>
                    <a:pt x="660" y="416"/>
                  </a:lnTo>
                  <a:lnTo>
                    <a:pt x="665" y="422"/>
                  </a:lnTo>
                  <a:lnTo>
                    <a:pt x="667" y="427"/>
                  </a:lnTo>
                  <a:lnTo>
                    <a:pt x="669" y="433"/>
                  </a:lnTo>
                  <a:lnTo>
                    <a:pt x="667" y="439"/>
                  </a:lnTo>
                  <a:lnTo>
                    <a:pt x="665" y="444"/>
                  </a:lnTo>
                  <a:lnTo>
                    <a:pt x="660" y="449"/>
                  </a:lnTo>
                  <a:lnTo>
                    <a:pt x="654" y="452"/>
                  </a:lnTo>
                  <a:lnTo>
                    <a:pt x="649" y="453"/>
                  </a:lnTo>
                  <a:lnTo>
                    <a:pt x="216" y="453"/>
                  </a:lnTo>
                  <a:lnTo>
                    <a:pt x="209" y="452"/>
                  </a:lnTo>
                  <a:lnTo>
                    <a:pt x="204" y="449"/>
                  </a:lnTo>
                  <a:lnTo>
                    <a:pt x="200" y="444"/>
                  </a:lnTo>
                  <a:lnTo>
                    <a:pt x="198" y="439"/>
                  </a:lnTo>
                  <a:lnTo>
                    <a:pt x="196" y="433"/>
                  </a:lnTo>
                  <a:lnTo>
                    <a:pt x="198" y="427"/>
                  </a:lnTo>
                  <a:lnTo>
                    <a:pt x="200" y="422"/>
                  </a:lnTo>
                  <a:lnTo>
                    <a:pt x="204" y="416"/>
                  </a:lnTo>
                  <a:lnTo>
                    <a:pt x="209" y="414"/>
                  </a:lnTo>
                  <a:lnTo>
                    <a:pt x="216" y="414"/>
                  </a:lnTo>
                  <a:close/>
                  <a:moveTo>
                    <a:pt x="432" y="39"/>
                  </a:moveTo>
                  <a:lnTo>
                    <a:pt x="378" y="43"/>
                  </a:lnTo>
                  <a:lnTo>
                    <a:pt x="327" y="54"/>
                  </a:lnTo>
                  <a:lnTo>
                    <a:pt x="279" y="71"/>
                  </a:lnTo>
                  <a:lnTo>
                    <a:pt x="234" y="93"/>
                  </a:lnTo>
                  <a:lnTo>
                    <a:pt x="192" y="122"/>
                  </a:lnTo>
                  <a:lnTo>
                    <a:pt x="154" y="154"/>
                  </a:lnTo>
                  <a:lnTo>
                    <a:pt x="120" y="192"/>
                  </a:lnTo>
                  <a:lnTo>
                    <a:pt x="93" y="234"/>
                  </a:lnTo>
                  <a:lnTo>
                    <a:pt x="69" y="280"/>
                  </a:lnTo>
                  <a:lnTo>
                    <a:pt x="52" y="329"/>
                  </a:lnTo>
                  <a:lnTo>
                    <a:pt x="42" y="380"/>
                  </a:lnTo>
                  <a:lnTo>
                    <a:pt x="39" y="433"/>
                  </a:lnTo>
                  <a:lnTo>
                    <a:pt x="42" y="486"/>
                  </a:lnTo>
                  <a:lnTo>
                    <a:pt x="52" y="537"/>
                  </a:lnTo>
                  <a:lnTo>
                    <a:pt x="69" y="586"/>
                  </a:lnTo>
                  <a:lnTo>
                    <a:pt x="93" y="631"/>
                  </a:lnTo>
                  <a:lnTo>
                    <a:pt x="120" y="673"/>
                  </a:lnTo>
                  <a:lnTo>
                    <a:pt x="154" y="711"/>
                  </a:lnTo>
                  <a:lnTo>
                    <a:pt x="192" y="744"/>
                  </a:lnTo>
                  <a:lnTo>
                    <a:pt x="234" y="772"/>
                  </a:lnTo>
                  <a:lnTo>
                    <a:pt x="279" y="795"/>
                  </a:lnTo>
                  <a:lnTo>
                    <a:pt x="327" y="812"/>
                  </a:lnTo>
                  <a:lnTo>
                    <a:pt x="378" y="822"/>
                  </a:lnTo>
                  <a:lnTo>
                    <a:pt x="432" y="826"/>
                  </a:lnTo>
                  <a:lnTo>
                    <a:pt x="486" y="822"/>
                  </a:lnTo>
                  <a:lnTo>
                    <a:pt x="537" y="812"/>
                  </a:lnTo>
                  <a:lnTo>
                    <a:pt x="585" y="795"/>
                  </a:lnTo>
                  <a:lnTo>
                    <a:pt x="631" y="772"/>
                  </a:lnTo>
                  <a:lnTo>
                    <a:pt x="673" y="744"/>
                  </a:lnTo>
                  <a:lnTo>
                    <a:pt x="711" y="711"/>
                  </a:lnTo>
                  <a:lnTo>
                    <a:pt x="743" y="673"/>
                  </a:lnTo>
                  <a:lnTo>
                    <a:pt x="772" y="631"/>
                  </a:lnTo>
                  <a:lnTo>
                    <a:pt x="794" y="586"/>
                  </a:lnTo>
                  <a:lnTo>
                    <a:pt x="811" y="537"/>
                  </a:lnTo>
                  <a:lnTo>
                    <a:pt x="822" y="486"/>
                  </a:lnTo>
                  <a:lnTo>
                    <a:pt x="826" y="433"/>
                  </a:lnTo>
                  <a:lnTo>
                    <a:pt x="822" y="380"/>
                  </a:lnTo>
                  <a:lnTo>
                    <a:pt x="811" y="329"/>
                  </a:lnTo>
                  <a:lnTo>
                    <a:pt x="794" y="280"/>
                  </a:lnTo>
                  <a:lnTo>
                    <a:pt x="772" y="234"/>
                  </a:lnTo>
                  <a:lnTo>
                    <a:pt x="743" y="192"/>
                  </a:lnTo>
                  <a:lnTo>
                    <a:pt x="711" y="154"/>
                  </a:lnTo>
                  <a:lnTo>
                    <a:pt x="673" y="122"/>
                  </a:lnTo>
                  <a:lnTo>
                    <a:pt x="631" y="93"/>
                  </a:lnTo>
                  <a:lnTo>
                    <a:pt x="585" y="71"/>
                  </a:lnTo>
                  <a:lnTo>
                    <a:pt x="537" y="54"/>
                  </a:lnTo>
                  <a:lnTo>
                    <a:pt x="486" y="43"/>
                  </a:lnTo>
                  <a:lnTo>
                    <a:pt x="432" y="39"/>
                  </a:lnTo>
                  <a:close/>
                  <a:moveTo>
                    <a:pt x="432" y="0"/>
                  </a:moveTo>
                  <a:lnTo>
                    <a:pt x="491" y="4"/>
                  </a:lnTo>
                  <a:lnTo>
                    <a:pt x="547" y="16"/>
                  </a:lnTo>
                  <a:lnTo>
                    <a:pt x="601" y="34"/>
                  </a:lnTo>
                  <a:lnTo>
                    <a:pt x="650" y="59"/>
                  </a:lnTo>
                  <a:lnTo>
                    <a:pt x="696" y="90"/>
                  </a:lnTo>
                  <a:lnTo>
                    <a:pt x="738" y="127"/>
                  </a:lnTo>
                  <a:lnTo>
                    <a:pt x="775" y="169"/>
                  </a:lnTo>
                  <a:lnTo>
                    <a:pt x="806" y="215"/>
                  </a:lnTo>
                  <a:lnTo>
                    <a:pt x="831" y="264"/>
                  </a:lnTo>
                  <a:lnTo>
                    <a:pt x="849" y="318"/>
                  </a:lnTo>
                  <a:lnTo>
                    <a:pt x="861" y="374"/>
                  </a:lnTo>
                  <a:lnTo>
                    <a:pt x="865" y="433"/>
                  </a:lnTo>
                  <a:lnTo>
                    <a:pt x="861" y="491"/>
                  </a:lnTo>
                  <a:lnTo>
                    <a:pt x="849" y="547"/>
                  </a:lnTo>
                  <a:lnTo>
                    <a:pt x="831" y="601"/>
                  </a:lnTo>
                  <a:lnTo>
                    <a:pt x="806" y="651"/>
                  </a:lnTo>
                  <a:lnTo>
                    <a:pt x="775" y="698"/>
                  </a:lnTo>
                  <a:lnTo>
                    <a:pt x="738" y="738"/>
                  </a:lnTo>
                  <a:lnTo>
                    <a:pt x="696" y="775"/>
                  </a:lnTo>
                  <a:lnTo>
                    <a:pt x="650" y="806"/>
                  </a:lnTo>
                  <a:lnTo>
                    <a:pt x="601" y="831"/>
                  </a:lnTo>
                  <a:lnTo>
                    <a:pt x="547" y="850"/>
                  </a:lnTo>
                  <a:lnTo>
                    <a:pt x="491" y="861"/>
                  </a:lnTo>
                  <a:lnTo>
                    <a:pt x="432" y="865"/>
                  </a:lnTo>
                  <a:lnTo>
                    <a:pt x="373" y="861"/>
                  </a:lnTo>
                  <a:lnTo>
                    <a:pt x="317" y="850"/>
                  </a:lnTo>
                  <a:lnTo>
                    <a:pt x="264" y="831"/>
                  </a:lnTo>
                  <a:lnTo>
                    <a:pt x="213" y="806"/>
                  </a:lnTo>
                  <a:lnTo>
                    <a:pt x="168" y="775"/>
                  </a:lnTo>
                  <a:lnTo>
                    <a:pt x="127" y="738"/>
                  </a:lnTo>
                  <a:lnTo>
                    <a:pt x="90" y="698"/>
                  </a:lnTo>
                  <a:lnTo>
                    <a:pt x="59" y="651"/>
                  </a:lnTo>
                  <a:lnTo>
                    <a:pt x="34" y="601"/>
                  </a:lnTo>
                  <a:lnTo>
                    <a:pt x="14" y="547"/>
                  </a:lnTo>
                  <a:lnTo>
                    <a:pt x="4" y="491"/>
                  </a:lnTo>
                  <a:lnTo>
                    <a:pt x="0" y="433"/>
                  </a:lnTo>
                  <a:lnTo>
                    <a:pt x="4" y="374"/>
                  </a:lnTo>
                  <a:lnTo>
                    <a:pt x="14" y="318"/>
                  </a:lnTo>
                  <a:lnTo>
                    <a:pt x="34" y="264"/>
                  </a:lnTo>
                  <a:lnTo>
                    <a:pt x="59" y="215"/>
                  </a:lnTo>
                  <a:lnTo>
                    <a:pt x="90" y="169"/>
                  </a:lnTo>
                  <a:lnTo>
                    <a:pt x="127" y="127"/>
                  </a:lnTo>
                  <a:lnTo>
                    <a:pt x="168" y="90"/>
                  </a:lnTo>
                  <a:lnTo>
                    <a:pt x="213" y="59"/>
                  </a:lnTo>
                  <a:lnTo>
                    <a:pt x="264" y="34"/>
                  </a:lnTo>
                  <a:lnTo>
                    <a:pt x="317" y="16"/>
                  </a:lnTo>
                  <a:lnTo>
                    <a:pt x="373" y="4"/>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6"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8407" y="4155638"/>
              <a:ext cx="445595" cy="364719"/>
            </a:xfrm>
            <a:custGeom>
              <a:avLst/>
              <a:gdLst>
                <a:gd name="T0" fmla="*/ 261 w 865"/>
                <a:gd name="T1" fmla="*/ 236 h 708"/>
                <a:gd name="T2" fmla="*/ 273 w 865"/>
                <a:gd name="T3" fmla="*/ 250 h 708"/>
                <a:gd name="T4" fmla="*/ 270 w 865"/>
                <a:gd name="T5" fmla="*/ 267 h 708"/>
                <a:gd name="T6" fmla="*/ 255 w 865"/>
                <a:gd name="T7" fmla="*/ 274 h 708"/>
                <a:gd name="T8" fmla="*/ 204 w 865"/>
                <a:gd name="T9" fmla="*/ 272 h 708"/>
                <a:gd name="T10" fmla="*/ 196 w 865"/>
                <a:gd name="T11" fmla="*/ 255 h 708"/>
                <a:gd name="T12" fmla="*/ 204 w 865"/>
                <a:gd name="T13" fmla="*/ 239 h 708"/>
                <a:gd name="T14" fmla="*/ 216 w 865"/>
                <a:gd name="T15" fmla="*/ 157 h 708"/>
                <a:gd name="T16" fmla="*/ 345 w 865"/>
                <a:gd name="T17" fmla="*/ 161 h 708"/>
                <a:gd name="T18" fmla="*/ 353 w 865"/>
                <a:gd name="T19" fmla="*/ 176 h 708"/>
                <a:gd name="T20" fmla="*/ 345 w 865"/>
                <a:gd name="T21" fmla="*/ 192 h 708"/>
                <a:gd name="T22" fmla="*/ 216 w 865"/>
                <a:gd name="T23" fmla="*/ 196 h 708"/>
                <a:gd name="T24" fmla="*/ 200 w 865"/>
                <a:gd name="T25" fmla="*/ 188 h 708"/>
                <a:gd name="T26" fmla="*/ 197 w 865"/>
                <a:gd name="T27" fmla="*/ 171 h 708"/>
                <a:gd name="T28" fmla="*/ 209 w 865"/>
                <a:gd name="T29" fmla="*/ 158 h 708"/>
                <a:gd name="T30" fmla="*/ 747 w 865"/>
                <a:gd name="T31" fmla="*/ 551 h 708"/>
                <a:gd name="T32" fmla="*/ 763 w 865"/>
                <a:gd name="T33" fmla="*/ 559 h 708"/>
                <a:gd name="T34" fmla="*/ 765 w 865"/>
                <a:gd name="T35" fmla="*/ 577 h 708"/>
                <a:gd name="T36" fmla="*/ 753 w 865"/>
                <a:gd name="T37" fmla="*/ 589 h 708"/>
                <a:gd name="T38" fmla="*/ 825 w 865"/>
                <a:gd name="T39" fmla="*/ 668 h 708"/>
                <a:gd name="T40" fmla="*/ 157 w 865"/>
                <a:gd name="T41" fmla="*/ 117 h 708"/>
                <a:gd name="T42" fmla="*/ 168 w 865"/>
                <a:gd name="T43" fmla="*/ 555 h 708"/>
                <a:gd name="T44" fmla="*/ 176 w 865"/>
                <a:gd name="T45" fmla="*/ 570 h 708"/>
                <a:gd name="T46" fmla="*/ 168 w 865"/>
                <a:gd name="T47" fmla="*/ 586 h 708"/>
                <a:gd name="T48" fmla="*/ 157 w 865"/>
                <a:gd name="T49" fmla="*/ 668 h 708"/>
                <a:gd name="T50" fmla="*/ 701 w 865"/>
                <a:gd name="T51" fmla="*/ 589 h 708"/>
                <a:gd name="T52" fmla="*/ 688 w 865"/>
                <a:gd name="T53" fmla="*/ 577 h 708"/>
                <a:gd name="T54" fmla="*/ 692 w 865"/>
                <a:gd name="T55" fmla="*/ 559 h 708"/>
                <a:gd name="T56" fmla="*/ 708 w 865"/>
                <a:gd name="T57" fmla="*/ 551 h 708"/>
                <a:gd name="T58" fmla="*/ 39 w 865"/>
                <a:gd name="T59" fmla="*/ 117 h 708"/>
                <a:gd name="T60" fmla="*/ 117 w 865"/>
                <a:gd name="T61" fmla="*/ 590 h 708"/>
                <a:gd name="T62" fmla="*/ 102 w 865"/>
                <a:gd name="T63" fmla="*/ 582 h 708"/>
                <a:gd name="T64" fmla="*/ 99 w 865"/>
                <a:gd name="T65" fmla="*/ 564 h 708"/>
                <a:gd name="T66" fmla="*/ 111 w 865"/>
                <a:gd name="T67" fmla="*/ 552 h 708"/>
                <a:gd name="T68" fmla="*/ 39 w 865"/>
                <a:gd name="T69" fmla="*/ 117 h 708"/>
                <a:gd name="T70" fmla="*/ 325 w 865"/>
                <a:gd name="T71" fmla="*/ 51 h 708"/>
                <a:gd name="T72" fmla="*/ 551 w 865"/>
                <a:gd name="T73" fmla="*/ 78 h 708"/>
                <a:gd name="T74" fmla="*/ 526 w 865"/>
                <a:gd name="T75" fmla="*/ 43 h 708"/>
                <a:gd name="T76" fmla="*/ 353 w 865"/>
                <a:gd name="T77" fmla="*/ 0 h 708"/>
                <a:gd name="T78" fmla="*/ 557 w 865"/>
                <a:gd name="T79" fmla="*/ 15 h 708"/>
                <a:gd name="T80" fmla="*/ 590 w 865"/>
                <a:gd name="T81" fmla="*/ 78 h 708"/>
                <a:gd name="T82" fmla="*/ 853 w 865"/>
                <a:gd name="T83" fmla="*/ 90 h 708"/>
                <a:gd name="T84" fmla="*/ 865 w 865"/>
                <a:gd name="T85" fmla="*/ 668 h 708"/>
                <a:gd name="T86" fmla="*/ 841 w 865"/>
                <a:gd name="T87" fmla="*/ 705 h 708"/>
                <a:gd name="T88" fmla="*/ 23 w 865"/>
                <a:gd name="T89" fmla="*/ 705 h 708"/>
                <a:gd name="T90" fmla="*/ 0 w 865"/>
                <a:gd name="T91" fmla="*/ 668 h 708"/>
                <a:gd name="T92" fmla="*/ 11 w 865"/>
                <a:gd name="T93" fmla="*/ 90 h 708"/>
                <a:gd name="T94" fmla="*/ 274 w 865"/>
                <a:gd name="T95" fmla="*/ 78 h 708"/>
                <a:gd name="T96" fmla="*/ 307 w 865"/>
                <a:gd name="T97" fmla="*/ 1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708">
                  <a:moveTo>
                    <a:pt x="216" y="235"/>
                  </a:moveTo>
                  <a:lnTo>
                    <a:pt x="255" y="235"/>
                  </a:lnTo>
                  <a:lnTo>
                    <a:pt x="261" y="236"/>
                  </a:lnTo>
                  <a:lnTo>
                    <a:pt x="267" y="239"/>
                  </a:lnTo>
                  <a:lnTo>
                    <a:pt x="270" y="244"/>
                  </a:lnTo>
                  <a:lnTo>
                    <a:pt x="273" y="250"/>
                  </a:lnTo>
                  <a:lnTo>
                    <a:pt x="274" y="255"/>
                  </a:lnTo>
                  <a:lnTo>
                    <a:pt x="273" y="261"/>
                  </a:lnTo>
                  <a:lnTo>
                    <a:pt x="270" y="267"/>
                  </a:lnTo>
                  <a:lnTo>
                    <a:pt x="267" y="272"/>
                  </a:lnTo>
                  <a:lnTo>
                    <a:pt x="261" y="274"/>
                  </a:lnTo>
                  <a:lnTo>
                    <a:pt x="255" y="274"/>
                  </a:lnTo>
                  <a:lnTo>
                    <a:pt x="216" y="274"/>
                  </a:lnTo>
                  <a:lnTo>
                    <a:pt x="209" y="274"/>
                  </a:lnTo>
                  <a:lnTo>
                    <a:pt x="204" y="272"/>
                  </a:lnTo>
                  <a:lnTo>
                    <a:pt x="200" y="267"/>
                  </a:lnTo>
                  <a:lnTo>
                    <a:pt x="197" y="261"/>
                  </a:lnTo>
                  <a:lnTo>
                    <a:pt x="196" y="255"/>
                  </a:lnTo>
                  <a:lnTo>
                    <a:pt x="197" y="250"/>
                  </a:lnTo>
                  <a:lnTo>
                    <a:pt x="200" y="244"/>
                  </a:lnTo>
                  <a:lnTo>
                    <a:pt x="204" y="239"/>
                  </a:lnTo>
                  <a:lnTo>
                    <a:pt x="209" y="236"/>
                  </a:lnTo>
                  <a:lnTo>
                    <a:pt x="216" y="235"/>
                  </a:lnTo>
                  <a:close/>
                  <a:moveTo>
                    <a:pt x="216" y="157"/>
                  </a:moveTo>
                  <a:lnTo>
                    <a:pt x="333" y="157"/>
                  </a:lnTo>
                  <a:lnTo>
                    <a:pt x="340" y="158"/>
                  </a:lnTo>
                  <a:lnTo>
                    <a:pt x="345" y="161"/>
                  </a:lnTo>
                  <a:lnTo>
                    <a:pt x="349" y="164"/>
                  </a:lnTo>
                  <a:lnTo>
                    <a:pt x="352" y="171"/>
                  </a:lnTo>
                  <a:lnTo>
                    <a:pt x="353" y="176"/>
                  </a:lnTo>
                  <a:lnTo>
                    <a:pt x="352" y="183"/>
                  </a:lnTo>
                  <a:lnTo>
                    <a:pt x="349" y="188"/>
                  </a:lnTo>
                  <a:lnTo>
                    <a:pt x="345" y="192"/>
                  </a:lnTo>
                  <a:lnTo>
                    <a:pt x="340" y="196"/>
                  </a:lnTo>
                  <a:lnTo>
                    <a:pt x="333" y="196"/>
                  </a:lnTo>
                  <a:lnTo>
                    <a:pt x="216" y="196"/>
                  </a:lnTo>
                  <a:lnTo>
                    <a:pt x="209" y="196"/>
                  </a:lnTo>
                  <a:lnTo>
                    <a:pt x="204" y="192"/>
                  </a:lnTo>
                  <a:lnTo>
                    <a:pt x="200" y="188"/>
                  </a:lnTo>
                  <a:lnTo>
                    <a:pt x="197" y="183"/>
                  </a:lnTo>
                  <a:lnTo>
                    <a:pt x="196" y="176"/>
                  </a:lnTo>
                  <a:lnTo>
                    <a:pt x="197" y="171"/>
                  </a:lnTo>
                  <a:lnTo>
                    <a:pt x="200" y="164"/>
                  </a:lnTo>
                  <a:lnTo>
                    <a:pt x="204" y="161"/>
                  </a:lnTo>
                  <a:lnTo>
                    <a:pt x="209" y="158"/>
                  </a:lnTo>
                  <a:lnTo>
                    <a:pt x="216" y="157"/>
                  </a:lnTo>
                  <a:close/>
                  <a:moveTo>
                    <a:pt x="747" y="117"/>
                  </a:moveTo>
                  <a:lnTo>
                    <a:pt x="747" y="551"/>
                  </a:lnTo>
                  <a:lnTo>
                    <a:pt x="753" y="552"/>
                  </a:lnTo>
                  <a:lnTo>
                    <a:pt x="759" y="555"/>
                  </a:lnTo>
                  <a:lnTo>
                    <a:pt x="763" y="559"/>
                  </a:lnTo>
                  <a:lnTo>
                    <a:pt x="765" y="564"/>
                  </a:lnTo>
                  <a:lnTo>
                    <a:pt x="766" y="570"/>
                  </a:lnTo>
                  <a:lnTo>
                    <a:pt x="765" y="577"/>
                  </a:lnTo>
                  <a:lnTo>
                    <a:pt x="763" y="582"/>
                  </a:lnTo>
                  <a:lnTo>
                    <a:pt x="759" y="586"/>
                  </a:lnTo>
                  <a:lnTo>
                    <a:pt x="753" y="589"/>
                  </a:lnTo>
                  <a:lnTo>
                    <a:pt x="747" y="590"/>
                  </a:lnTo>
                  <a:lnTo>
                    <a:pt x="747" y="668"/>
                  </a:lnTo>
                  <a:lnTo>
                    <a:pt x="825" y="668"/>
                  </a:lnTo>
                  <a:lnTo>
                    <a:pt x="825" y="117"/>
                  </a:lnTo>
                  <a:lnTo>
                    <a:pt x="747" y="117"/>
                  </a:lnTo>
                  <a:close/>
                  <a:moveTo>
                    <a:pt x="157" y="117"/>
                  </a:moveTo>
                  <a:lnTo>
                    <a:pt x="157" y="551"/>
                  </a:lnTo>
                  <a:lnTo>
                    <a:pt x="163" y="552"/>
                  </a:lnTo>
                  <a:lnTo>
                    <a:pt x="168" y="555"/>
                  </a:lnTo>
                  <a:lnTo>
                    <a:pt x="172" y="559"/>
                  </a:lnTo>
                  <a:lnTo>
                    <a:pt x="175" y="564"/>
                  </a:lnTo>
                  <a:lnTo>
                    <a:pt x="176" y="570"/>
                  </a:lnTo>
                  <a:lnTo>
                    <a:pt x="175" y="577"/>
                  </a:lnTo>
                  <a:lnTo>
                    <a:pt x="172" y="582"/>
                  </a:lnTo>
                  <a:lnTo>
                    <a:pt x="168" y="586"/>
                  </a:lnTo>
                  <a:lnTo>
                    <a:pt x="163" y="589"/>
                  </a:lnTo>
                  <a:lnTo>
                    <a:pt x="157" y="590"/>
                  </a:lnTo>
                  <a:lnTo>
                    <a:pt x="157" y="668"/>
                  </a:lnTo>
                  <a:lnTo>
                    <a:pt x="708" y="668"/>
                  </a:lnTo>
                  <a:lnTo>
                    <a:pt x="708" y="590"/>
                  </a:lnTo>
                  <a:lnTo>
                    <a:pt x="701" y="589"/>
                  </a:lnTo>
                  <a:lnTo>
                    <a:pt x="696" y="586"/>
                  </a:lnTo>
                  <a:lnTo>
                    <a:pt x="692" y="582"/>
                  </a:lnTo>
                  <a:lnTo>
                    <a:pt x="688" y="577"/>
                  </a:lnTo>
                  <a:lnTo>
                    <a:pt x="688" y="570"/>
                  </a:lnTo>
                  <a:lnTo>
                    <a:pt x="688" y="564"/>
                  </a:lnTo>
                  <a:lnTo>
                    <a:pt x="692" y="559"/>
                  </a:lnTo>
                  <a:lnTo>
                    <a:pt x="696" y="555"/>
                  </a:lnTo>
                  <a:lnTo>
                    <a:pt x="701" y="552"/>
                  </a:lnTo>
                  <a:lnTo>
                    <a:pt x="708" y="551"/>
                  </a:lnTo>
                  <a:lnTo>
                    <a:pt x="708" y="117"/>
                  </a:lnTo>
                  <a:lnTo>
                    <a:pt x="157" y="117"/>
                  </a:lnTo>
                  <a:close/>
                  <a:moveTo>
                    <a:pt x="39" y="117"/>
                  </a:moveTo>
                  <a:lnTo>
                    <a:pt x="39" y="668"/>
                  </a:lnTo>
                  <a:lnTo>
                    <a:pt x="117" y="668"/>
                  </a:lnTo>
                  <a:lnTo>
                    <a:pt x="117" y="590"/>
                  </a:lnTo>
                  <a:lnTo>
                    <a:pt x="111" y="589"/>
                  </a:lnTo>
                  <a:lnTo>
                    <a:pt x="106" y="586"/>
                  </a:lnTo>
                  <a:lnTo>
                    <a:pt x="102" y="582"/>
                  </a:lnTo>
                  <a:lnTo>
                    <a:pt x="99" y="577"/>
                  </a:lnTo>
                  <a:lnTo>
                    <a:pt x="98" y="570"/>
                  </a:lnTo>
                  <a:lnTo>
                    <a:pt x="99" y="564"/>
                  </a:lnTo>
                  <a:lnTo>
                    <a:pt x="102" y="559"/>
                  </a:lnTo>
                  <a:lnTo>
                    <a:pt x="106" y="555"/>
                  </a:lnTo>
                  <a:lnTo>
                    <a:pt x="111" y="552"/>
                  </a:lnTo>
                  <a:lnTo>
                    <a:pt x="117" y="551"/>
                  </a:lnTo>
                  <a:lnTo>
                    <a:pt x="117" y="117"/>
                  </a:lnTo>
                  <a:lnTo>
                    <a:pt x="39" y="117"/>
                  </a:lnTo>
                  <a:close/>
                  <a:moveTo>
                    <a:pt x="353" y="39"/>
                  </a:moveTo>
                  <a:lnTo>
                    <a:pt x="339" y="43"/>
                  </a:lnTo>
                  <a:lnTo>
                    <a:pt x="325" y="51"/>
                  </a:lnTo>
                  <a:lnTo>
                    <a:pt x="318" y="62"/>
                  </a:lnTo>
                  <a:lnTo>
                    <a:pt x="314" y="78"/>
                  </a:lnTo>
                  <a:lnTo>
                    <a:pt x="551" y="78"/>
                  </a:lnTo>
                  <a:lnTo>
                    <a:pt x="547" y="62"/>
                  </a:lnTo>
                  <a:lnTo>
                    <a:pt x="539" y="51"/>
                  </a:lnTo>
                  <a:lnTo>
                    <a:pt x="526" y="43"/>
                  </a:lnTo>
                  <a:lnTo>
                    <a:pt x="510" y="39"/>
                  </a:lnTo>
                  <a:lnTo>
                    <a:pt x="353" y="39"/>
                  </a:lnTo>
                  <a:close/>
                  <a:moveTo>
                    <a:pt x="353" y="0"/>
                  </a:moveTo>
                  <a:lnTo>
                    <a:pt x="510" y="0"/>
                  </a:lnTo>
                  <a:lnTo>
                    <a:pt x="535" y="3"/>
                  </a:lnTo>
                  <a:lnTo>
                    <a:pt x="557" y="15"/>
                  </a:lnTo>
                  <a:lnTo>
                    <a:pt x="574" y="32"/>
                  </a:lnTo>
                  <a:lnTo>
                    <a:pt x="585" y="53"/>
                  </a:lnTo>
                  <a:lnTo>
                    <a:pt x="590" y="78"/>
                  </a:lnTo>
                  <a:lnTo>
                    <a:pt x="825" y="78"/>
                  </a:lnTo>
                  <a:lnTo>
                    <a:pt x="841" y="82"/>
                  </a:lnTo>
                  <a:lnTo>
                    <a:pt x="853" y="90"/>
                  </a:lnTo>
                  <a:lnTo>
                    <a:pt x="862" y="103"/>
                  </a:lnTo>
                  <a:lnTo>
                    <a:pt x="865" y="117"/>
                  </a:lnTo>
                  <a:lnTo>
                    <a:pt x="865" y="668"/>
                  </a:lnTo>
                  <a:lnTo>
                    <a:pt x="862" y="684"/>
                  </a:lnTo>
                  <a:lnTo>
                    <a:pt x="853" y="696"/>
                  </a:lnTo>
                  <a:lnTo>
                    <a:pt x="841" y="705"/>
                  </a:lnTo>
                  <a:lnTo>
                    <a:pt x="825" y="708"/>
                  </a:lnTo>
                  <a:lnTo>
                    <a:pt x="39" y="708"/>
                  </a:lnTo>
                  <a:lnTo>
                    <a:pt x="23" y="705"/>
                  </a:lnTo>
                  <a:lnTo>
                    <a:pt x="11" y="696"/>
                  </a:lnTo>
                  <a:lnTo>
                    <a:pt x="2" y="684"/>
                  </a:lnTo>
                  <a:lnTo>
                    <a:pt x="0" y="668"/>
                  </a:lnTo>
                  <a:lnTo>
                    <a:pt x="0" y="117"/>
                  </a:lnTo>
                  <a:lnTo>
                    <a:pt x="2" y="103"/>
                  </a:lnTo>
                  <a:lnTo>
                    <a:pt x="11" y="90"/>
                  </a:lnTo>
                  <a:lnTo>
                    <a:pt x="23" y="82"/>
                  </a:lnTo>
                  <a:lnTo>
                    <a:pt x="39" y="78"/>
                  </a:lnTo>
                  <a:lnTo>
                    <a:pt x="274" y="78"/>
                  </a:lnTo>
                  <a:lnTo>
                    <a:pt x="278" y="53"/>
                  </a:lnTo>
                  <a:lnTo>
                    <a:pt x="290" y="32"/>
                  </a:lnTo>
                  <a:lnTo>
                    <a:pt x="307" y="15"/>
                  </a:lnTo>
                  <a:lnTo>
                    <a:pt x="328" y="3"/>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7"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210" y="4135290"/>
              <a:ext cx="445595" cy="405414"/>
            </a:xfrm>
            <a:custGeom>
              <a:avLst/>
              <a:gdLst>
                <a:gd name="T0" fmla="*/ 267 w 865"/>
                <a:gd name="T1" fmla="*/ 397 h 787"/>
                <a:gd name="T2" fmla="*/ 275 w 865"/>
                <a:gd name="T3" fmla="*/ 419 h 787"/>
                <a:gd name="T4" fmla="*/ 255 w 865"/>
                <a:gd name="T5" fmla="*/ 434 h 787"/>
                <a:gd name="T6" fmla="*/ 200 w 865"/>
                <a:gd name="T7" fmla="*/ 424 h 787"/>
                <a:gd name="T8" fmla="*/ 200 w 865"/>
                <a:gd name="T9" fmla="*/ 402 h 787"/>
                <a:gd name="T10" fmla="*/ 216 w 865"/>
                <a:gd name="T11" fmla="*/ 314 h 787"/>
                <a:gd name="T12" fmla="*/ 350 w 865"/>
                <a:gd name="T13" fmla="*/ 324 h 787"/>
                <a:gd name="T14" fmla="*/ 350 w 865"/>
                <a:gd name="T15" fmla="*/ 346 h 787"/>
                <a:gd name="T16" fmla="*/ 216 w 865"/>
                <a:gd name="T17" fmla="*/ 354 h 787"/>
                <a:gd name="T18" fmla="*/ 198 w 865"/>
                <a:gd name="T19" fmla="*/ 341 h 787"/>
                <a:gd name="T20" fmla="*/ 204 w 865"/>
                <a:gd name="T21" fmla="*/ 318 h 787"/>
                <a:gd name="T22" fmla="*/ 590 w 865"/>
                <a:gd name="T23" fmla="*/ 630 h 787"/>
                <a:gd name="T24" fmla="*/ 609 w 865"/>
                <a:gd name="T25" fmla="*/ 643 h 787"/>
                <a:gd name="T26" fmla="*/ 602 w 865"/>
                <a:gd name="T27" fmla="*/ 665 h 787"/>
                <a:gd name="T28" fmla="*/ 669 w 865"/>
                <a:gd name="T29" fmla="*/ 748 h 787"/>
                <a:gd name="T30" fmla="*/ 157 w 865"/>
                <a:gd name="T31" fmla="*/ 630 h 787"/>
                <a:gd name="T32" fmla="*/ 176 w 865"/>
                <a:gd name="T33" fmla="*/ 643 h 787"/>
                <a:gd name="T34" fmla="*/ 169 w 865"/>
                <a:gd name="T35" fmla="*/ 665 h 787"/>
                <a:gd name="T36" fmla="*/ 551 w 865"/>
                <a:gd name="T37" fmla="*/ 748 h 787"/>
                <a:gd name="T38" fmla="*/ 534 w 865"/>
                <a:gd name="T39" fmla="*/ 661 h 787"/>
                <a:gd name="T40" fmla="*/ 534 w 865"/>
                <a:gd name="T41" fmla="*/ 638 h 787"/>
                <a:gd name="T42" fmla="*/ 551 w 865"/>
                <a:gd name="T43" fmla="*/ 275 h 787"/>
                <a:gd name="T44" fmla="*/ 118 w 865"/>
                <a:gd name="T45" fmla="*/ 748 h 787"/>
                <a:gd name="T46" fmla="*/ 102 w 865"/>
                <a:gd name="T47" fmla="*/ 661 h 787"/>
                <a:gd name="T48" fmla="*/ 102 w 865"/>
                <a:gd name="T49" fmla="*/ 638 h 787"/>
                <a:gd name="T50" fmla="*/ 118 w 865"/>
                <a:gd name="T51" fmla="*/ 275 h 787"/>
                <a:gd name="T52" fmla="*/ 287 w 865"/>
                <a:gd name="T53" fmla="*/ 208 h 787"/>
                <a:gd name="T54" fmla="*/ 429 w 865"/>
                <a:gd name="T55" fmla="*/ 222 h 787"/>
                <a:gd name="T56" fmla="*/ 314 w 865"/>
                <a:gd name="T57" fmla="*/ 197 h 787"/>
                <a:gd name="T58" fmla="*/ 440 w 865"/>
                <a:gd name="T59" fmla="*/ 173 h 787"/>
                <a:gd name="T60" fmla="*/ 669 w 865"/>
                <a:gd name="T61" fmla="*/ 236 h 787"/>
                <a:gd name="T62" fmla="*/ 708 w 865"/>
                <a:gd name="T63" fmla="*/ 275 h 787"/>
                <a:gd name="T64" fmla="*/ 683 w 865"/>
                <a:gd name="T65" fmla="*/ 784 h 787"/>
                <a:gd name="T66" fmla="*/ 12 w 865"/>
                <a:gd name="T67" fmla="*/ 775 h 787"/>
                <a:gd name="T68" fmla="*/ 3 w 865"/>
                <a:gd name="T69" fmla="*/ 261 h 787"/>
                <a:gd name="T70" fmla="*/ 236 w 865"/>
                <a:gd name="T71" fmla="*/ 236 h 787"/>
                <a:gd name="T72" fmla="*/ 289 w 865"/>
                <a:gd name="T73" fmla="*/ 161 h 787"/>
                <a:gd name="T74" fmla="*/ 444 w 865"/>
                <a:gd name="T75" fmla="*/ 51 h 787"/>
                <a:gd name="T76" fmla="*/ 586 w 865"/>
                <a:gd name="T77" fmla="*/ 63 h 787"/>
                <a:gd name="T78" fmla="*/ 473 w 865"/>
                <a:gd name="T79" fmla="*/ 40 h 787"/>
                <a:gd name="T80" fmla="*/ 597 w 865"/>
                <a:gd name="T81" fmla="*/ 16 h 787"/>
                <a:gd name="T82" fmla="*/ 826 w 865"/>
                <a:gd name="T83" fmla="*/ 79 h 787"/>
                <a:gd name="T84" fmla="*/ 865 w 865"/>
                <a:gd name="T85" fmla="*/ 118 h 787"/>
                <a:gd name="T86" fmla="*/ 842 w 865"/>
                <a:gd name="T87" fmla="*/ 626 h 787"/>
                <a:gd name="T88" fmla="*/ 755 w 865"/>
                <a:gd name="T89" fmla="*/ 626 h 787"/>
                <a:gd name="T90" fmla="*/ 749 w 865"/>
                <a:gd name="T91" fmla="*/ 604 h 787"/>
                <a:gd name="T92" fmla="*/ 767 w 865"/>
                <a:gd name="T93" fmla="*/ 591 h 787"/>
                <a:gd name="T94" fmla="*/ 196 w 865"/>
                <a:gd name="T95" fmla="*/ 177 h 787"/>
                <a:gd name="T96" fmla="*/ 183 w 865"/>
                <a:gd name="T97" fmla="*/ 197 h 787"/>
                <a:gd name="T98" fmla="*/ 161 w 865"/>
                <a:gd name="T99" fmla="*/ 189 h 787"/>
                <a:gd name="T100" fmla="*/ 160 w 865"/>
                <a:gd name="T101" fmla="*/ 104 h 787"/>
                <a:gd name="T102" fmla="*/ 393 w 865"/>
                <a:gd name="T103" fmla="*/ 79 h 787"/>
                <a:gd name="T104" fmla="*/ 448 w 865"/>
                <a:gd name="T105"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5" h="787">
                  <a:moveTo>
                    <a:pt x="216" y="394"/>
                  </a:moveTo>
                  <a:lnTo>
                    <a:pt x="255" y="394"/>
                  </a:lnTo>
                  <a:lnTo>
                    <a:pt x="262" y="394"/>
                  </a:lnTo>
                  <a:lnTo>
                    <a:pt x="267" y="397"/>
                  </a:lnTo>
                  <a:lnTo>
                    <a:pt x="271" y="402"/>
                  </a:lnTo>
                  <a:lnTo>
                    <a:pt x="275" y="407"/>
                  </a:lnTo>
                  <a:lnTo>
                    <a:pt x="275" y="414"/>
                  </a:lnTo>
                  <a:lnTo>
                    <a:pt x="275" y="419"/>
                  </a:lnTo>
                  <a:lnTo>
                    <a:pt x="271" y="424"/>
                  </a:lnTo>
                  <a:lnTo>
                    <a:pt x="267" y="430"/>
                  </a:lnTo>
                  <a:lnTo>
                    <a:pt x="262" y="432"/>
                  </a:lnTo>
                  <a:lnTo>
                    <a:pt x="255" y="434"/>
                  </a:lnTo>
                  <a:lnTo>
                    <a:pt x="216" y="434"/>
                  </a:lnTo>
                  <a:lnTo>
                    <a:pt x="210" y="432"/>
                  </a:lnTo>
                  <a:lnTo>
                    <a:pt x="204" y="430"/>
                  </a:lnTo>
                  <a:lnTo>
                    <a:pt x="200" y="424"/>
                  </a:lnTo>
                  <a:lnTo>
                    <a:pt x="198" y="419"/>
                  </a:lnTo>
                  <a:lnTo>
                    <a:pt x="196" y="414"/>
                  </a:lnTo>
                  <a:lnTo>
                    <a:pt x="198" y="407"/>
                  </a:lnTo>
                  <a:lnTo>
                    <a:pt x="200" y="402"/>
                  </a:lnTo>
                  <a:lnTo>
                    <a:pt x="204" y="397"/>
                  </a:lnTo>
                  <a:lnTo>
                    <a:pt x="210" y="394"/>
                  </a:lnTo>
                  <a:lnTo>
                    <a:pt x="216" y="394"/>
                  </a:lnTo>
                  <a:close/>
                  <a:moveTo>
                    <a:pt x="216" y="314"/>
                  </a:moveTo>
                  <a:lnTo>
                    <a:pt x="334" y="314"/>
                  </a:lnTo>
                  <a:lnTo>
                    <a:pt x="340" y="316"/>
                  </a:lnTo>
                  <a:lnTo>
                    <a:pt x="346" y="318"/>
                  </a:lnTo>
                  <a:lnTo>
                    <a:pt x="350" y="324"/>
                  </a:lnTo>
                  <a:lnTo>
                    <a:pt x="353" y="329"/>
                  </a:lnTo>
                  <a:lnTo>
                    <a:pt x="353" y="334"/>
                  </a:lnTo>
                  <a:lnTo>
                    <a:pt x="353" y="341"/>
                  </a:lnTo>
                  <a:lnTo>
                    <a:pt x="350" y="346"/>
                  </a:lnTo>
                  <a:lnTo>
                    <a:pt x="346" y="351"/>
                  </a:lnTo>
                  <a:lnTo>
                    <a:pt x="340" y="354"/>
                  </a:lnTo>
                  <a:lnTo>
                    <a:pt x="334" y="354"/>
                  </a:lnTo>
                  <a:lnTo>
                    <a:pt x="216" y="354"/>
                  </a:lnTo>
                  <a:lnTo>
                    <a:pt x="210" y="354"/>
                  </a:lnTo>
                  <a:lnTo>
                    <a:pt x="204" y="351"/>
                  </a:lnTo>
                  <a:lnTo>
                    <a:pt x="200" y="346"/>
                  </a:lnTo>
                  <a:lnTo>
                    <a:pt x="198" y="341"/>
                  </a:lnTo>
                  <a:lnTo>
                    <a:pt x="196" y="334"/>
                  </a:lnTo>
                  <a:lnTo>
                    <a:pt x="198" y="329"/>
                  </a:lnTo>
                  <a:lnTo>
                    <a:pt x="200" y="324"/>
                  </a:lnTo>
                  <a:lnTo>
                    <a:pt x="204" y="318"/>
                  </a:lnTo>
                  <a:lnTo>
                    <a:pt x="210" y="316"/>
                  </a:lnTo>
                  <a:lnTo>
                    <a:pt x="216" y="314"/>
                  </a:lnTo>
                  <a:close/>
                  <a:moveTo>
                    <a:pt x="590" y="275"/>
                  </a:moveTo>
                  <a:lnTo>
                    <a:pt x="590" y="630"/>
                  </a:lnTo>
                  <a:lnTo>
                    <a:pt x="596" y="631"/>
                  </a:lnTo>
                  <a:lnTo>
                    <a:pt x="602" y="634"/>
                  </a:lnTo>
                  <a:lnTo>
                    <a:pt x="606" y="638"/>
                  </a:lnTo>
                  <a:lnTo>
                    <a:pt x="609" y="643"/>
                  </a:lnTo>
                  <a:lnTo>
                    <a:pt x="610" y="650"/>
                  </a:lnTo>
                  <a:lnTo>
                    <a:pt x="609" y="656"/>
                  </a:lnTo>
                  <a:lnTo>
                    <a:pt x="606" y="661"/>
                  </a:lnTo>
                  <a:lnTo>
                    <a:pt x="602" y="665"/>
                  </a:lnTo>
                  <a:lnTo>
                    <a:pt x="596" y="668"/>
                  </a:lnTo>
                  <a:lnTo>
                    <a:pt x="590" y="669"/>
                  </a:lnTo>
                  <a:lnTo>
                    <a:pt x="590" y="748"/>
                  </a:lnTo>
                  <a:lnTo>
                    <a:pt x="669" y="748"/>
                  </a:lnTo>
                  <a:lnTo>
                    <a:pt x="669" y="275"/>
                  </a:lnTo>
                  <a:lnTo>
                    <a:pt x="590" y="275"/>
                  </a:lnTo>
                  <a:close/>
                  <a:moveTo>
                    <a:pt x="157" y="275"/>
                  </a:moveTo>
                  <a:lnTo>
                    <a:pt x="157" y="630"/>
                  </a:lnTo>
                  <a:lnTo>
                    <a:pt x="164" y="631"/>
                  </a:lnTo>
                  <a:lnTo>
                    <a:pt x="169" y="634"/>
                  </a:lnTo>
                  <a:lnTo>
                    <a:pt x="173" y="638"/>
                  </a:lnTo>
                  <a:lnTo>
                    <a:pt x="176" y="643"/>
                  </a:lnTo>
                  <a:lnTo>
                    <a:pt x="177" y="650"/>
                  </a:lnTo>
                  <a:lnTo>
                    <a:pt x="176" y="656"/>
                  </a:lnTo>
                  <a:lnTo>
                    <a:pt x="173" y="661"/>
                  </a:lnTo>
                  <a:lnTo>
                    <a:pt x="169" y="665"/>
                  </a:lnTo>
                  <a:lnTo>
                    <a:pt x="164" y="668"/>
                  </a:lnTo>
                  <a:lnTo>
                    <a:pt x="157" y="669"/>
                  </a:lnTo>
                  <a:lnTo>
                    <a:pt x="157" y="748"/>
                  </a:lnTo>
                  <a:lnTo>
                    <a:pt x="551" y="748"/>
                  </a:lnTo>
                  <a:lnTo>
                    <a:pt x="551" y="669"/>
                  </a:lnTo>
                  <a:lnTo>
                    <a:pt x="545" y="668"/>
                  </a:lnTo>
                  <a:lnTo>
                    <a:pt x="539" y="665"/>
                  </a:lnTo>
                  <a:lnTo>
                    <a:pt x="534" y="661"/>
                  </a:lnTo>
                  <a:lnTo>
                    <a:pt x="531" y="656"/>
                  </a:lnTo>
                  <a:lnTo>
                    <a:pt x="531" y="650"/>
                  </a:lnTo>
                  <a:lnTo>
                    <a:pt x="531" y="643"/>
                  </a:lnTo>
                  <a:lnTo>
                    <a:pt x="534" y="638"/>
                  </a:lnTo>
                  <a:lnTo>
                    <a:pt x="539" y="634"/>
                  </a:lnTo>
                  <a:lnTo>
                    <a:pt x="545" y="631"/>
                  </a:lnTo>
                  <a:lnTo>
                    <a:pt x="551" y="630"/>
                  </a:lnTo>
                  <a:lnTo>
                    <a:pt x="551" y="275"/>
                  </a:lnTo>
                  <a:lnTo>
                    <a:pt x="157" y="275"/>
                  </a:lnTo>
                  <a:close/>
                  <a:moveTo>
                    <a:pt x="39" y="275"/>
                  </a:moveTo>
                  <a:lnTo>
                    <a:pt x="39" y="748"/>
                  </a:lnTo>
                  <a:lnTo>
                    <a:pt x="118" y="748"/>
                  </a:lnTo>
                  <a:lnTo>
                    <a:pt x="118" y="669"/>
                  </a:lnTo>
                  <a:lnTo>
                    <a:pt x="111" y="668"/>
                  </a:lnTo>
                  <a:lnTo>
                    <a:pt x="106" y="665"/>
                  </a:lnTo>
                  <a:lnTo>
                    <a:pt x="102" y="661"/>
                  </a:lnTo>
                  <a:lnTo>
                    <a:pt x="100" y="656"/>
                  </a:lnTo>
                  <a:lnTo>
                    <a:pt x="98" y="650"/>
                  </a:lnTo>
                  <a:lnTo>
                    <a:pt x="100" y="643"/>
                  </a:lnTo>
                  <a:lnTo>
                    <a:pt x="102" y="638"/>
                  </a:lnTo>
                  <a:lnTo>
                    <a:pt x="106" y="634"/>
                  </a:lnTo>
                  <a:lnTo>
                    <a:pt x="111" y="631"/>
                  </a:lnTo>
                  <a:lnTo>
                    <a:pt x="118" y="630"/>
                  </a:lnTo>
                  <a:lnTo>
                    <a:pt x="118" y="275"/>
                  </a:lnTo>
                  <a:lnTo>
                    <a:pt x="39" y="275"/>
                  </a:lnTo>
                  <a:close/>
                  <a:moveTo>
                    <a:pt x="314" y="197"/>
                  </a:moveTo>
                  <a:lnTo>
                    <a:pt x="300" y="201"/>
                  </a:lnTo>
                  <a:lnTo>
                    <a:pt x="287" y="208"/>
                  </a:lnTo>
                  <a:lnTo>
                    <a:pt x="279" y="222"/>
                  </a:lnTo>
                  <a:lnTo>
                    <a:pt x="275" y="236"/>
                  </a:lnTo>
                  <a:lnTo>
                    <a:pt x="432" y="236"/>
                  </a:lnTo>
                  <a:lnTo>
                    <a:pt x="429" y="222"/>
                  </a:lnTo>
                  <a:lnTo>
                    <a:pt x="422" y="208"/>
                  </a:lnTo>
                  <a:lnTo>
                    <a:pt x="408" y="201"/>
                  </a:lnTo>
                  <a:lnTo>
                    <a:pt x="393" y="197"/>
                  </a:lnTo>
                  <a:lnTo>
                    <a:pt x="314" y="197"/>
                  </a:lnTo>
                  <a:close/>
                  <a:moveTo>
                    <a:pt x="314" y="157"/>
                  </a:moveTo>
                  <a:lnTo>
                    <a:pt x="393" y="157"/>
                  </a:lnTo>
                  <a:lnTo>
                    <a:pt x="418" y="161"/>
                  </a:lnTo>
                  <a:lnTo>
                    <a:pt x="440" y="173"/>
                  </a:lnTo>
                  <a:lnTo>
                    <a:pt x="457" y="190"/>
                  </a:lnTo>
                  <a:lnTo>
                    <a:pt x="467" y="211"/>
                  </a:lnTo>
                  <a:lnTo>
                    <a:pt x="473" y="236"/>
                  </a:lnTo>
                  <a:lnTo>
                    <a:pt x="669" y="236"/>
                  </a:lnTo>
                  <a:lnTo>
                    <a:pt x="683" y="240"/>
                  </a:lnTo>
                  <a:lnTo>
                    <a:pt x="696" y="248"/>
                  </a:lnTo>
                  <a:lnTo>
                    <a:pt x="704" y="261"/>
                  </a:lnTo>
                  <a:lnTo>
                    <a:pt x="708" y="275"/>
                  </a:lnTo>
                  <a:lnTo>
                    <a:pt x="708" y="748"/>
                  </a:lnTo>
                  <a:lnTo>
                    <a:pt x="704" y="763"/>
                  </a:lnTo>
                  <a:lnTo>
                    <a:pt x="696" y="775"/>
                  </a:lnTo>
                  <a:lnTo>
                    <a:pt x="683" y="784"/>
                  </a:lnTo>
                  <a:lnTo>
                    <a:pt x="669" y="787"/>
                  </a:lnTo>
                  <a:lnTo>
                    <a:pt x="39" y="787"/>
                  </a:lnTo>
                  <a:lnTo>
                    <a:pt x="24" y="784"/>
                  </a:lnTo>
                  <a:lnTo>
                    <a:pt x="12" y="775"/>
                  </a:lnTo>
                  <a:lnTo>
                    <a:pt x="3" y="763"/>
                  </a:lnTo>
                  <a:lnTo>
                    <a:pt x="0" y="748"/>
                  </a:lnTo>
                  <a:lnTo>
                    <a:pt x="0" y="275"/>
                  </a:lnTo>
                  <a:lnTo>
                    <a:pt x="3" y="261"/>
                  </a:lnTo>
                  <a:lnTo>
                    <a:pt x="12" y="248"/>
                  </a:lnTo>
                  <a:lnTo>
                    <a:pt x="24" y="240"/>
                  </a:lnTo>
                  <a:lnTo>
                    <a:pt x="39" y="236"/>
                  </a:lnTo>
                  <a:lnTo>
                    <a:pt x="236" y="236"/>
                  </a:lnTo>
                  <a:lnTo>
                    <a:pt x="240" y="211"/>
                  </a:lnTo>
                  <a:lnTo>
                    <a:pt x="251" y="190"/>
                  </a:lnTo>
                  <a:lnTo>
                    <a:pt x="268" y="173"/>
                  </a:lnTo>
                  <a:lnTo>
                    <a:pt x="289" y="161"/>
                  </a:lnTo>
                  <a:lnTo>
                    <a:pt x="314" y="157"/>
                  </a:lnTo>
                  <a:close/>
                  <a:moveTo>
                    <a:pt x="473" y="40"/>
                  </a:moveTo>
                  <a:lnTo>
                    <a:pt x="457" y="42"/>
                  </a:lnTo>
                  <a:lnTo>
                    <a:pt x="444" y="51"/>
                  </a:lnTo>
                  <a:lnTo>
                    <a:pt x="436" y="63"/>
                  </a:lnTo>
                  <a:lnTo>
                    <a:pt x="432" y="79"/>
                  </a:lnTo>
                  <a:lnTo>
                    <a:pt x="590" y="79"/>
                  </a:lnTo>
                  <a:lnTo>
                    <a:pt x="586" y="63"/>
                  </a:lnTo>
                  <a:lnTo>
                    <a:pt x="579" y="51"/>
                  </a:lnTo>
                  <a:lnTo>
                    <a:pt x="566" y="42"/>
                  </a:lnTo>
                  <a:lnTo>
                    <a:pt x="551" y="40"/>
                  </a:lnTo>
                  <a:lnTo>
                    <a:pt x="473" y="40"/>
                  </a:lnTo>
                  <a:close/>
                  <a:moveTo>
                    <a:pt x="473" y="0"/>
                  </a:moveTo>
                  <a:lnTo>
                    <a:pt x="551" y="0"/>
                  </a:lnTo>
                  <a:lnTo>
                    <a:pt x="576" y="4"/>
                  </a:lnTo>
                  <a:lnTo>
                    <a:pt x="597" y="16"/>
                  </a:lnTo>
                  <a:lnTo>
                    <a:pt x="614" y="33"/>
                  </a:lnTo>
                  <a:lnTo>
                    <a:pt x="626" y="54"/>
                  </a:lnTo>
                  <a:lnTo>
                    <a:pt x="630" y="79"/>
                  </a:lnTo>
                  <a:lnTo>
                    <a:pt x="826" y="79"/>
                  </a:lnTo>
                  <a:lnTo>
                    <a:pt x="842" y="83"/>
                  </a:lnTo>
                  <a:lnTo>
                    <a:pt x="853" y="91"/>
                  </a:lnTo>
                  <a:lnTo>
                    <a:pt x="863" y="104"/>
                  </a:lnTo>
                  <a:lnTo>
                    <a:pt x="865" y="118"/>
                  </a:lnTo>
                  <a:lnTo>
                    <a:pt x="865" y="591"/>
                  </a:lnTo>
                  <a:lnTo>
                    <a:pt x="863" y="606"/>
                  </a:lnTo>
                  <a:lnTo>
                    <a:pt x="853" y="618"/>
                  </a:lnTo>
                  <a:lnTo>
                    <a:pt x="842" y="626"/>
                  </a:lnTo>
                  <a:lnTo>
                    <a:pt x="826" y="630"/>
                  </a:lnTo>
                  <a:lnTo>
                    <a:pt x="767" y="630"/>
                  </a:lnTo>
                  <a:lnTo>
                    <a:pt x="761" y="629"/>
                  </a:lnTo>
                  <a:lnTo>
                    <a:pt x="755" y="626"/>
                  </a:lnTo>
                  <a:lnTo>
                    <a:pt x="751" y="622"/>
                  </a:lnTo>
                  <a:lnTo>
                    <a:pt x="749" y="617"/>
                  </a:lnTo>
                  <a:lnTo>
                    <a:pt x="747" y="610"/>
                  </a:lnTo>
                  <a:lnTo>
                    <a:pt x="749" y="604"/>
                  </a:lnTo>
                  <a:lnTo>
                    <a:pt x="751" y="599"/>
                  </a:lnTo>
                  <a:lnTo>
                    <a:pt x="755" y="595"/>
                  </a:lnTo>
                  <a:lnTo>
                    <a:pt x="761" y="592"/>
                  </a:lnTo>
                  <a:lnTo>
                    <a:pt x="767" y="591"/>
                  </a:lnTo>
                  <a:lnTo>
                    <a:pt x="826" y="591"/>
                  </a:lnTo>
                  <a:lnTo>
                    <a:pt x="826" y="118"/>
                  </a:lnTo>
                  <a:lnTo>
                    <a:pt x="196" y="118"/>
                  </a:lnTo>
                  <a:lnTo>
                    <a:pt x="196" y="177"/>
                  </a:lnTo>
                  <a:lnTo>
                    <a:pt x="195" y="184"/>
                  </a:lnTo>
                  <a:lnTo>
                    <a:pt x="193" y="189"/>
                  </a:lnTo>
                  <a:lnTo>
                    <a:pt x="189" y="193"/>
                  </a:lnTo>
                  <a:lnTo>
                    <a:pt x="183" y="197"/>
                  </a:lnTo>
                  <a:lnTo>
                    <a:pt x="177" y="197"/>
                  </a:lnTo>
                  <a:lnTo>
                    <a:pt x="170" y="197"/>
                  </a:lnTo>
                  <a:lnTo>
                    <a:pt x="165" y="193"/>
                  </a:lnTo>
                  <a:lnTo>
                    <a:pt x="161" y="189"/>
                  </a:lnTo>
                  <a:lnTo>
                    <a:pt x="159" y="184"/>
                  </a:lnTo>
                  <a:lnTo>
                    <a:pt x="157" y="177"/>
                  </a:lnTo>
                  <a:lnTo>
                    <a:pt x="157" y="118"/>
                  </a:lnTo>
                  <a:lnTo>
                    <a:pt x="160" y="104"/>
                  </a:lnTo>
                  <a:lnTo>
                    <a:pt x="169" y="91"/>
                  </a:lnTo>
                  <a:lnTo>
                    <a:pt x="181" y="83"/>
                  </a:lnTo>
                  <a:lnTo>
                    <a:pt x="196" y="79"/>
                  </a:lnTo>
                  <a:lnTo>
                    <a:pt x="393" y="79"/>
                  </a:lnTo>
                  <a:lnTo>
                    <a:pt x="397" y="54"/>
                  </a:lnTo>
                  <a:lnTo>
                    <a:pt x="408" y="33"/>
                  </a:lnTo>
                  <a:lnTo>
                    <a:pt x="425" y="16"/>
                  </a:lnTo>
                  <a:lnTo>
                    <a:pt x="448" y="4"/>
                  </a:lnTo>
                  <a:lnTo>
                    <a:pt x="4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8"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155638"/>
              <a:ext cx="445595" cy="364719"/>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9"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307" y="4915750"/>
              <a:ext cx="445595" cy="445595"/>
            </a:xfrm>
            <a:custGeom>
              <a:avLst/>
              <a:gdLst>
                <a:gd name="T0" fmla="*/ 237 w 829"/>
                <a:gd name="T1" fmla="*/ 237 h 829"/>
                <a:gd name="T2" fmla="*/ 229 w 829"/>
                <a:gd name="T3" fmla="*/ 279 h 829"/>
                <a:gd name="T4" fmla="*/ 264 w 829"/>
                <a:gd name="T5" fmla="*/ 301 h 829"/>
                <a:gd name="T6" fmla="*/ 298 w 829"/>
                <a:gd name="T7" fmla="*/ 279 h 829"/>
                <a:gd name="T8" fmla="*/ 290 w 829"/>
                <a:gd name="T9" fmla="*/ 237 h 829"/>
                <a:gd name="T10" fmla="*/ 264 w 829"/>
                <a:gd name="T11" fmla="*/ 189 h 829"/>
                <a:gd name="T12" fmla="*/ 324 w 829"/>
                <a:gd name="T13" fmla="*/ 220 h 829"/>
                <a:gd name="T14" fmla="*/ 335 w 829"/>
                <a:gd name="T15" fmla="*/ 288 h 829"/>
                <a:gd name="T16" fmla="*/ 288 w 829"/>
                <a:gd name="T17" fmla="*/ 335 h 829"/>
                <a:gd name="T18" fmla="*/ 220 w 829"/>
                <a:gd name="T19" fmla="*/ 325 h 829"/>
                <a:gd name="T20" fmla="*/ 188 w 829"/>
                <a:gd name="T21" fmla="*/ 265 h 829"/>
                <a:gd name="T22" fmla="*/ 220 w 829"/>
                <a:gd name="T23" fmla="*/ 203 h 829"/>
                <a:gd name="T24" fmla="*/ 288 w 829"/>
                <a:gd name="T25" fmla="*/ 38 h 829"/>
                <a:gd name="T26" fmla="*/ 48 w 829"/>
                <a:gd name="T27" fmla="*/ 262 h 829"/>
                <a:gd name="T28" fmla="*/ 40 w 829"/>
                <a:gd name="T29" fmla="*/ 303 h 829"/>
                <a:gd name="T30" fmla="*/ 300 w 829"/>
                <a:gd name="T31" fmla="*/ 562 h 829"/>
                <a:gd name="T32" fmla="*/ 341 w 829"/>
                <a:gd name="T33" fmla="*/ 554 h 829"/>
                <a:gd name="T34" fmla="*/ 379 w 829"/>
                <a:gd name="T35" fmla="*/ 517 h 829"/>
                <a:gd name="T36" fmla="*/ 395 w 829"/>
                <a:gd name="T37" fmla="*/ 520 h 829"/>
                <a:gd name="T38" fmla="*/ 584 w 829"/>
                <a:gd name="T39" fmla="*/ 640 h 829"/>
                <a:gd name="T40" fmla="*/ 599 w 829"/>
                <a:gd name="T41" fmla="*/ 648 h 829"/>
                <a:gd name="T42" fmla="*/ 602 w 829"/>
                <a:gd name="T43" fmla="*/ 716 h 829"/>
                <a:gd name="T44" fmla="*/ 670 w 829"/>
                <a:gd name="T45" fmla="*/ 719 h 829"/>
                <a:gd name="T46" fmla="*/ 678 w 829"/>
                <a:gd name="T47" fmla="*/ 735 h 829"/>
                <a:gd name="T48" fmla="*/ 791 w 829"/>
                <a:gd name="T49" fmla="*/ 667 h 829"/>
                <a:gd name="T50" fmla="*/ 518 w 829"/>
                <a:gd name="T51" fmla="*/ 390 h 829"/>
                <a:gd name="T52" fmla="*/ 521 w 829"/>
                <a:gd name="T53" fmla="*/ 375 h 829"/>
                <a:gd name="T54" fmla="*/ 561 w 829"/>
                <a:gd name="T55" fmla="*/ 329 h 829"/>
                <a:gd name="T56" fmla="*/ 554 w 829"/>
                <a:gd name="T57" fmla="*/ 288 h 829"/>
                <a:gd name="T58" fmla="*/ 288 w 829"/>
                <a:gd name="T59" fmla="*/ 38 h 829"/>
                <a:gd name="T60" fmla="*/ 324 w 829"/>
                <a:gd name="T61" fmla="*/ 9 h 829"/>
                <a:gd name="T62" fmla="*/ 593 w 829"/>
                <a:gd name="T63" fmla="*/ 278 h 829"/>
                <a:gd name="T64" fmla="*/ 599 w 829"/>
                <a:gd name="T65" fmla="*/ 334 h 829"/>
                <a:gd name="T66" fmla="*/ 563 w 829"/>
                <a:gd name="T67" fmla="*/ 385 h 829"/>
                <a:gd name="T68" fmla="*/ 827 w 829"/>
                <a:gd name="T69" fmla="*/ 655 h 829"/>
                <a:gd name="T70" fmla="*/ 827 w 829"/>
                <a:gd name="T71" fmla="*/ 816 h 829"/>
                <a:gd name="T72" fmla="*/ 815 w 829"/>
                <a:gd name="T73" fmla="*/ 828 h 829"/>
                <a:gd name="T74" fmla="*/ 653 w 829"/>
                <a:gd name="T75" fmla="*/ 828 h 829"/>
                <a:gd name="T76" fmla="*/ 641 w 829"/>
                <a:gd name="T77" fmla="*/ 816 h 829"/>
                <a:gd name="T78" fmla="*/ 584 w 829"/>
                <a:gd name="T79" fmla="*/ 753 h 829"/>
                <a:gd name="T80" fmla="*/ 568 w 829"/>
                <a:gd name="T81" fmla="*/ 745 h 829"/>
                <a:gd name="T82" fmla="*/ 565 w 829"/>
                <a:gd name="T83" fmla="*/ 678 h 829"/>
                <a:gd name="T84" fmla="*/ 499 w 829"/>
                <a:gd name="T85" fmla="*/ 676 h 829"/>
                <a:gd name="T86" fmla="*/ 368 w 829"/>
                <a:gd name="T87" fmla="*/ 580 h 829"/>
                <a:gd name="T88" fmla="*/ 314 w 829"/>
                <a:gd name="T89" fmla="*/ 602 h 829"/>
                <a:gd name="T90" fmla="*/ 262 w 829"/>
                <a:gd name="T91" fmla="*/ 580 h 829"/>
                <a:gd name="T92" fmla="*/ 2 w 829"/>
                <a:gd name="T93" fmla="*/ 307 h 829"/>
                <a:gd name="T94" fmla="*/ 9 w 829"/>
                <a:gd name="T95" fmla="*/ 250 h 829"/>
                <a:gd name="T96" fmla="*/ 251 w 829"/>
                <a:gd name="T97" fmla="*/ 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9" h="829">
                  <a:moveTo>
                    <a:pt x="264" y="227"/>
                  </a:moveTo>
                  <a:lnTo>
                    <a:pt x="248" y="229"/>
                  </a:lnTo>
                  <a:lnTo>
                    <a:pt x="237" y="237"/>
                  </a:lnTo>
                  <a:lnTo>
                    <a:pt x="229" y="249"/>
                  </a:lnTo>
                  <a:lnTo>
                    <a:pt x="226" y="265"/>
                  </a:lnTo>
                  <a:lnTo>
                    <a:pt x="229" y="279"/>
                  </a:lnTo>
                  <a:lnTo>
                    <a:pt x="237" y="291"/>
                  </a:lnTo>
                  <a:lnTo>
                    <a:pt x="248" y="299"/>
                  </a:lnTo>
                  <a:lnTo>
                    <a:pt x="264" y="301"/>
                  </a:lnTo>
                  <a:lnTo>
                    <a:pt x="279" y="299"/>
                  </a:lnTo>
                  <a:lnTo>
                    <a:pt x="290" y="291"/>
                  </a:lnTo>
                  <a:lnTo>
                    <a:pt x="298" y="279"/>
                  </a:lnTo>
                  <a:lnTo>
                    <a:pt x="301" y="265"/>
                  </a:lnTo>
                  <a:lnTo>
                    <a:pt x="298" y="249"/>
                  </a:lnTo>
                  <a:lnTo>
                    <a:pt x="290" y="237"/>
                  </a:lnTo>
                  <a:lnTo>
                    <a:pt x="279" y="229"/>
                  </a:lnTo>
                  <a:lnTo>
                    <a:pt x="264" y="227"/>
                  </a:lnTo>
                  <a:close/>
                  <a:moveTo>
                    <a:pt x="264" y="189"/>
                  </a:moveTo>
                  <a:lnTo>
                    <a:pt x="288" y="193"/>
                  </a:lnTo>
                  <a:lnTo>
                    <a:pt x="307" y="203"/>
                  </a:lnTo>
                  <a:lnTo>
                    <a:pt x="324" y="220"/>
                  </a:lnTo>
                  <a:lnTo>
                    <a:pt x="335" y="240"/>
                  </a:lnTo>
                  <a:lnTo>
                    <a:pt x="339" y="265"/>
                  </a:lnTo>
                  <a:lnTo>
                    <a:pt x="335" y="288"/>
                  </a:lnTo>
                  <a:lnTo>
                    <a:pt x="324" y="308"/>
                  </a:lnTo>
                  <a:lnTo>
                    <a:pt x="307" y="325"/>
                  </a:lnTo>
                  <a:lnTo>
                    <a:pt x="288" y="335"/>
                  </a:lnTo>
                  <a:lnTo>
                    <a:pt x="264" y="339"/>
                  </a:lnTo>
                  <a:lnTo>
                    <a:pt x="239" y="335"/>
                  </a:lnTo>
                  <a:lnTo>
                    <a:pt x="220" y="325"/>
                  </a:lnTo>
                  <a:lnTo>
                    <a:pt x="203" y="308"/>
                  </a:lnTo>
                  <a:lnTo>
                    <a:pt x="192" y="288"/>
                  </a:lnTo>
                  <a:lnTo>
                    <a:pt x="188" y="265"/>
                  </a:lnTo>
                  <a:lnTo>
                    <a:pt x="192" y="240"/>
                  </a:lnTo>
                  <a:lnTo>
                    <a:pt x="203" y="220"/>
                  </a:lnTo>
                  <a:lnTo>
                    <a:pt x="220" y="203"/>
                  </a:lnTo>
                  <a:lnTo>
                    <a:pt x="239" y="193"/>
                  </a:lnTo>
                  <a:lnTo>
                    <a:pt x="264" y="189"/>
                  </a:lnTo>
                  <a:close/>
                  <a:moveTo>
                    <a:pt x="288" y="38"/>
                  </a:moveTo>
                  <a:lnTo>
                    <a:pt x="273" y="41"/>
                  </a:lnTo>
                  <a:lnTo>
                    <a:pt x="262" y="49"/>
                  </a:lnTo>
                  <a:lnTo>
                    <a:pt x="48" y="262"/>
                  </a:lnTo>
                  <a:lnTo>
                    <a:pt x="40" y="274"/>
                  </a:lnTo>
                  <a:lnTo>
                    <a:pt x="38" y="288"/>
                  </a:lnTo>
                  <a:lnTo>
                    <a:pt x="40" y="303"/>
                  </a:lnTo>
                  <a:lnTo>
                    <a:pt x="48" y="314"/>
                  </a:lnTo>
                  <a:lnTo>
                    <a:pt x="288" y="554"/>
                  </a:lnTo>
                  <a:lnTo>
                    <a:pt x="300" y="562"/>
                  </a:lnTo>
                  <a:lnTo>
                    <a:pt x="314" y="564"/>
                  </a:lnTo>
                  <a:lnTo>
                    <a:pt x="328" y="562"/>
                  </a:lnTo>
                  <a:lnTo>
                    <a:pt x="341" y="554"/>
                  </a:lnTo>
                  <a:lnTo>
                    <a:pt x="372" y="524"/>
                  </a:lnTo>
                  <a:lnTo>
                    <a:pt x="375" y="520"/>
                  </a:lnTo>
                  <a:lnTo>
                    <a:pt x="379" y="517"/>
                  </a:lnTo>
                  <a:lnTo>
                    <a:pt x="386" y="517"/>
                  </a:lnTo>
                  <a:lnTo>
                    <a:pt x="390" y="517"/>
                  </a:lnTo>
                  <a:lnTo>
                    <a:pt x="395" y="520"/>
                  </a:lnTo>
                  <a:lnTo>
                    <a:pt x="399" y="523"/>
                  </a:lnTo>
                  <a:lnTo>
                    <a:pt x="516" y="640"/>
                  </a:lnTo>
                  <a:lnTo>
                    <a:pt x="584" y="640"/>
                  </a:lnTo>
                  <a:lnTo>
                    <a:pt x="589" y="642"/>
                  </a:lnTo>
                  <a:lnTo>
                    <a:pt x="594" y="644"/>
                  </a:lnTo>
                  <a:lnTo>
                    <a:pt x="599" y="648"/>
                  </a:lnTo>
                  <a:lnTo>
                    <a:pt x="602" y="653"/>
                  </a:lnTo>
                  <a:lnTo>
                    <a:pt x="602" y="659"/>
                  </a:lnTo>
                  <a:lnTo>
                    <a:pt x="602" y="716"/>
                  </a:lnTo>
                  <a:lnTo>
                    <a:pt x="658" y="716"/>
                  </a:lnTo>
                  <a:lnTo>
                    <a:pt x="665" y="716"/>
                  </a:lnTo>
                  <a:lnTo>
                    <a:pt x="670" y="719"/>
                  </a:lnTo>
                  <a:lnTo>
                    <a:pt x="674" y="723"/>
                  </a:lnTo>
                  <a:lnTo>
                    <a:pt x="677" y="728"/>
                  </a:lnTo>
                  <a:lnTo>
                    <a:pt x="678" y="735"/>
                  </a:lnTo>
                  <a:lnTo>
                    <a:pt x="678" y="791"/>
                  </a:lnTo>
                  <a:lnTo>
                    <a:pt x="791" y="791"/>
                  </a:lnTo>
                  <a:lnTo>
                    <a:pt x="791" y="667"/>
                  </a:lnTo>
                  <a:lnTo>
                    <a:pt x="522" y="398"/>
                  </a:lnTo>
                  <a:lnTo>
                    <a:pt x="520" y="394"/>
                  </a:lnTo>
                  <a:lnTo>
                    <a:pt x="518" y="390"/>
                  </a:lnTo>
                  <a:lnTo>
                    <a:pt x="517" y="385"/>
                  </a:lnTo>
                  <a:lnTo>
                    <a:pt x="518" y="380"/>
                  </a:lnTo>
                  <a:lnTo>
                    <a:pt x="521" y="375"/>
                  </a:lnTo>
                  <a:lnTo>
                    <a:pt x="523" y="371"/>
                  </a:lnTo>
                  <a:lnTo>
                    <a:pt x="554" y="341"/>
                  </a:lnTo>
                  <a:lnTo>
                    <a:pt x="561" y="329"/>
                  </a:lnTo>
                  <a:lnTo>
                    <a:pt x="564" y="314"/>
                  </a:lnTo>
                  <a:lnTo>
                    <a:pt x="561" y="300"/>
                  </a:lnTo>
                  <a:lnTo>
                    <a:pt x="554" y="288"/>
                  </a:lnTo>
                  <a:lnTo>
                    <a:pt x="314" y="49"/>
                  </a:lnTo>
                  <a:lnTo>
                    <a:pt x="302" y="41"/>
                  </a:lnTo>
                  <a:lnTo>
                    <a:pt x="288" y="38"/>
                  </a:lnTo>
                  <a:close/>
                  <a:moveTo>
                    <a:pt x="288" y="0"/>
                  </a:moveTo>
                  <a:lnTo>
                    <a:pt x="306" y="3"/>
                  </a:lnTo>
                  <a:lnTo>
                    <a:pt x="324" y="9"/>
                  </a:lnTo>
                  <a:lnTo>
                    <a:pt x="341" y="22"/>
                  </a:lnTo>
                  <a:lnTo>
                    <a:pt x="580" y="262"/>
                  </a:lnTo>
                  <a:lnTo>
                    <a:pt x="593" y="278"/>
                  </a:lnTo>
                  <a:lnTo>
                    <a:pt x="599" y="296"/>
                  </a:lnTo>
                  <a:lnTo>
                    <a:pt x="602" y="314"/>
                  </a:lnTo>
                  <a:lnTo>
                    <a:pt x="599" y="334"/>
                  </a:lnTo>
                  <a:lnTo>
                    <a:pt x="593" y="352"/>
                  </a:lnTo>
                  <a:lnTo>
                    <a:pt x="580" y="368"/>
                  </a:lnTo>
                  <a:lnTo>
                    <a:pt x="563" y="385"/>
                  </a:lnTo>
                  <a:lnTo>
                    <a:pt x="823" y="646"/>
                  </a:lnTo>
                  <a:lnTo>
                    <a:pt x="826" y="650"/>
                  </a:lnTo>
                  <a:lnTo>
                    <a:pt x="827" y="655"/>
                  </a:lnTo>
                  <a:lnTo>
                    <a:pt x="829" y="659"/>
                  </a:lnTo>
                  <a:lnTo>
                    <a:pt x="829" y="809"/>
                  </a:lnTo>
                  <a:lnTo>
                    <a:pt x="827" y="816"/>
                  </a:lnTo>
                  <a:lnTo>
                    <a:pt x="825" y="821"/>
                  </a:lnTo>
                  <a:lnTo>
                    <a:pt x="821" y="825"/>
                  </a:lnTo>
                  <a:lnTo>
                    <a:pt x="815" y="828"/>
                  </a:lnTo>
                  <a:lnTo>
                    <a:pt x="809" y="829"/>
                  </a:lnTo>
                  <a:lnTo>
                    <a:pt x="658" y="829"/>
                  </a:lnTo>
                  <a:lnTo>
                    <a:pt x="653" y="828"/>
                  </a:lnTo>
                  <a:lnTo>
                    <a:pt x="648" y="825"/>
                  </a:lnTo>
                  <a:lnTo>
                    <a:pt x="644" y="821"/>
                  </a:lnTo>
                  <a:lnTo>
                    <a:pt x="641" y="816"/>
                  </a:lnTo>
                  <a:lnTo>
                    <a:pt x="640" y="809"/>
                  </a:lnTo>
                  <a:lnTo>
                    <a:pt x="640" y="753"/>
                  </a:lnTo>
                  <a:lnTo>
                    <a:pt x="584" y="753"/>
                  </a:lnTo>
                  <a:lnTo>
                    <a:pt x="577" y="753"/>
                  </a:lnTo>
                  <a:lnTo>
                    <a:pt x="572" y="749"/>
                  </a:lnTo>
                  <a:lnTo>
                    <a:pt x="568" y="745"/>
                  </a:lnTo>
                  <a:lnTo>
                    <a:pt x="565" y="740"/>
                  </a:lnTo>
                  <a:lnTo>
                    <a:pt x="565" y="735"/>
                  </a:lnTo>
                  <a:lnTo>
                    <a:pt x="565" y="678"/>
                  </a:lnTo>
                  <a:lnTo>
                    <a:pt x="508" y="678"/>
                  </a:lnTo>
                  <a:lnTo>
                    <a:pt x="504" y="677"/>
                  </a:lnTo>
                  <a:lnTo>
                    <a:pt x="499" y="676"/>
                  </a:lnTo>
                  <a:lnTo>
                    <a:pt x="495" y="673"/>
                  </a:lnTo>
                  <a:lnTo>
                    <a:pt x="386" y="563"/>
                  </a:lnTo>
                  <a:lnTo>
                    <a:pt x="368" y="580"/>
                  </a:lnTo>
                  <a:lnTo>
                    <a:pt x="352" y="593"/>
                  </a:lnTo>
                  <a:lnTo>
                    <a:pt x="334" y="600"/>
                  </a:lnTo>
                  <a:lnTo>
                    <a:pt x="314" y="602"/>
                  </a:lnTo>
                  <a:lnTo>
                    <a:pt x="296" y="600"/>
                  </a:lnTo>
                  <a:lnTo>
                    <a:pt x="277" y="593"/>
                  </a:lnTo>
                  <a:lnTo>
                    <a:pt x="262" y="580"/>
                  </a:lnTo>
                  <a:lnTo>
                    <a:pt x="22" y="341"/>
                  </a:lnTo>
                  <a:lnTo>
                    <a:pt x="9" y="325"/>
                  </a:lnTo>
                  <a:lnTo>
                    <a:pt x="2" y="307"/>
                  </a:lnTo>
                  <a:lnTo>
                    <a:pt x="0" y="288"/>
                  </a:lnTo>
                  <a:lnTo>
                    <a:pt x="2" y="269"/>
                  </a:lnTo>
                  <a:lnTo>
                    <a:pt x="9" y="250"/>
                  </a:lnTo>
                  <a:lnTo>
                    <a:pt x="22" y="235"/>
                  </a:lnTo>
                  <a:lnTo>
                    <a:pt x="234" y="22"/>
                  </a:lnTo>
                  <a:lnTo>
                    <a:pt x="251" y="9"/>
                  </a:lnTo>
                  <a:lnTo>
                    <a:pt x="268" y="3"/>
                  </a:lnTo>
                  <a:lnTo>
                    <a:pt x="2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0"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0900" y="4915750"/>
              <a:ext cx="444521" cy="445595"/>
            </a:xfrm>
            <a:custGeom>
              <a:avLst/>
              <a:gdLst>
                <a:gd name="T0" fmla="*/ 379 w 827"/>
                <a:gd name="T1" fmla="*/ 385 h 829"/>
                <a:gd name="T2" fmla="*/ 379 w 827"/>
                <a:gd name="T3" fmla="*/ 407 h 829"/>
                <a:gd name="T4" fmla="*/ 400 w 827"/>
                <a:gd name="T5" fmla="*/ 414 h 829"/>
                <a:gd name="T6" fmla="*/ 413 w 827"/>
                <a:gd name="T7" fmla="*/ 396 h 829"/>
                <a:gd name="T8" fmla="*/ 400 w 827"/>
                <a:gd name="T9" fmla="*/ 377 h 829"/>
                <a:gd name="T10" fmla="*/ 373 w 827"/>
                <a:gd name="T11" fmla="*/ 237 h 829"/>
                <a:gd name="T12" fmla="*/ 227 w 827"/>
                <a:gd name="T13" fmla="*/ 415 h 829"/>
                <a:gd name="T14" fmla="*/ 426 w 827"/>
                <a:gd name="T15" fmla="*/ 602 h 829"/>
                <a:gd name="T16" fmla="*/ 468 w 827"/>
                <a:gd name="T17" fmla="*/ 576 h 829"/>
                <a:gd name="T18" fmla="*/ 488 w 827"/>
                <a:gd name="T19" fmla="*/ 576 h 829"/>
                <a:gd name="T20" fmla="*/ 627 w 827"/>
                <a:gd name="T21" fmla="*/ 642 h 829"/>
                <a:gd name="T22" fmla="*/ 640 w 827"/>
                <a:gd name="T23" fmla="*/ 659 h 829"/>
                <a:gd name="T24" fmla="*/ 707 w 827"/>
                <a:gd name="T25" fmla="*/ 719 h 829"/>
                <a:gd name="T26" fmla="*/ 714 w 827"/>
                <a:gd name="T27" fmla="*/ 791 h 829"/>
                <a:gd name="T28" fmla="*/ 576 w 827"/>
                <a:gd name="T29" fmla="*/ 489 h 829"/>
                <a:gd name="T30" fmla="*/ 576 w 827"/>
                <a:gd name="T31" fmla="*/ 469 h 829"/>
                <a:gd name="T32" fmla="*/ 602 w 827"/>
                <a:gd name="T33" fmla="*/ 427 h 829"/>
                <a:gd name="T34" fmla="*/ 475 w 827"/>
                <a:gd name="T35" fmla="*/ 324 h 829"/>
                <a:gd name="T36" fmla="*/ 451 w 827"/>
                <a:gd name="T37" fmla="*/ 396 h 829"/>
                <a:gd name="T38" fmla="*/ 412 w 827"/>
                <a:gd name="T39" fmla="*/ 449 h 829"/>
                <a:gd name="T40" fmla="*/ 349 w 827"/>
                <a:gd name="T41" fmla="*/ 430 h 829"/>
                <a:gd name="T42" fmla="*/ 349 w 827"/>
                <a:gd name="T43" fmla="*/ 363 h 829"/>
                <a:gd name="T44" fmla="*/ 411 w 827"/>
                <a:gd name="T45" fmla="*/ 342 h 829"/>
                <a:gd name="T46" fmla="*/ 450 w 827"/>
                <a:gd name="T47" fmla="*/ 261 h 829"/>
                <a:gd name="T48" fmla="*/ 244 w 827"/>
                <a:gd name="T49" fmla="*/ 38 h 829"/>
                <a:gd name="T50" fmla="*/ 111 w 827"/>
                <a:gd name="T51" fmla="*/ 87 h 829"/>
                <a:gd name="T52" fmla="*/ 40 w 827"/>
                <a:gd name="T53" fmla="*/ 208 h 829"/>
                <a:gd name="T54" fmla="*/ 65 w 827"/>
                <a:gd name="T55" fmla="*/ 348 h 829"/>
                <a:gd name="T56" fmla="*/ 170 w 827"/>
                <a:gd name="T57" fmla="*/ 439 h 829"/>
                <a:gd name="T58" fmla="*/ 188 w 827"/>
                <a:gd name="T59" fmla="*/ 386 h 829"/>
                <a:gd name="T60" fmla="*/ 365 w 827"/>
                <a:gd name="T61" fmla="*/ 197 h 829"/>
                <a:gd name="T62" fmla="*/ 447 w 827"/>
                <a:gd name="T63" fmla="*/ 206 h 829"/>
                <a:gd name="T64" fmla="*/ 377 w 827"/>
                <a:gd name="T65" fmla="*/ 87 h 829"/>
                <a:gd name="T66" fmla="*/ 244 w 827"/>
                <a:gd name="T67" fmla="*/ 38 h 829"/>
                <a:gd name="T68" fmla="*/ 367 w 827"/>
                <a:gd name="T69" fmla="*/ 34 h 829"/>
                <a:gd name="T70" fmla="*/ 474 w 827"/>
                <a:gd name="T71" fmla="*/ 160 h 829"/>
                <a:gd name="T72" fmla="*/ 618 w 827"/>
                <a:gd name="T73" fmla="*/ 375 h 829"/>
                <a:gd name="T74" fmla="*/ 637 w 827"/>
                <a:gd name="T75" fmla="*/ 445 h 829"/>
                <a:gd name="T76" fmla="*/ 824 w 827"/>
                <a:gd name="T77" fmla="*/ 688 h 829"/>
                <a:gd name="T78" fmla="*/ 827 w 827"/>
                <a:gd name="T79" fmla="*/ 816 h 829"/>
                <a:gd name="T80" fmla="*/ 809 w 827"/>
                <a:gd name="T81" fmla="*/ 829 h 829"/>
                <a:gd name="T82" fmla="*/ 680 w 827"/>
                <a:gd name="T83" fmla="*/ 821 h 829"/>
                <a:gd name="T84" fmla="*/ 620 w 827"/>
                <a:gd name="T85" fmla="*/ 753 h 829"/>
                <a:gd name="T86" fmla="*/ 603 w 827"/>
                <a:gd name="T87" fmla="*/ 740 h 829"/>
                <a:gd name="T88" fmla="*/ 540 w 827"/>
                <a:gd name="T89" fmla="*/ 677 h 829"/>
                <a:gd name="T90" fmla="*/ 463 w 827"/>
                <a:gd name="T91" fmla="*/ 631 h 829"/>
                <a:gd name="T92" fmla="*/ 390 w 827"/>
                <a:gd name="T93" fmla="*/ 630 h 829"/>
                <a:gd name="T94" fmla="*/ 200 w 827"/>
                <a:gd name="T95" fmla="*/ 486 h 829"/>
                <a:gd name="T96" fmla="*/ 57 w 827"/>
                <a:gd name="T97" fmla="*/ 403 h 829"/>
                <a:gd name="T98" fmla="*/ 0 w 827"/>
                <a:gd name="T99" fmla="*/ 245 h 829"/>
                <a:gd name="T100" fmla="*/ 57 w 827"/>
                <a:gd name="T101" fmla="*/ 88 h 829"/>
                <a:gd name="T102" fmla="*/ 200 w 827"/>
                <a:gd name="T103"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7" h="829">
                  <a:moveTo>
                    <a:pt x="395" y="377"/>
                  </a:moveTo>
                  <a:lnTo>
                    <a:pt x="388" y="377"/>
                  </a:lnTo>
                  <a:lnTo>
                    <a:pt x="383" y="381"/>
                  </a:lnTo>
                  <a:lnTo>
                    <a:pt x="379" y="385"/>
                  </a:lnTo>
                  <a:lnTo>
                    <a:pt x="377" y="390"/>
                  </a:lnTo>
                  <a:lnTo>
                    <a:pt x="375" y="396"/>
                  </a:lnTo>
                  <a:lnTo>
                    <a:pt x="377" y="402"/>
                  </a:lnTo>
                  <a:lnTo>
                    <a:pt x="379" y="407"/>
                  </a:lnTo>
                  <a:lnTo>
                    <a:pt x="383" y="411"/>
                  </a:lnTo>
                  <a:lnTo>
                    <a:pt x="388" y="414"/>
                  </a:lnTo>
                  <a:lnTo>
                    <a:pt x="395" y="414"/>
                  </a:lnTo>
                  <a:lnTo>
                    <a:pt x="400" y="414"/>
                  </a:lnTo>
                  <a:lnTo>
                    <a:pt x="405" y="411"/>
                  </a:lnTo>
                  <a:lnTo>
                    <a:pt x="409" y="407"/>
                  </a:lnTo>
                  <a:lnTo>
                    <a:pt x="412" y="402"/>
                  </a:lnTo>
                  <a:lnTo>
                    <a:pt x="413" y="396"/>
                  </a:lnTo>
                  <a:lnTo>
                    <a:pt x="412" y="390"/>
                  </a:lnTo>
                  <a:lnTo>
                    <a:pt x="409" y="385"/>
                  </a:lnTo>
                  <a:lnTo>
                    <a:pt x="405" y="381"/>
                  </a:lnTo>
                  <a:lnTo>
                    <a:pt x="400" y="377"/>
                  </a:lnTo>
                  <a:lnTo>
                    <a:pt x="395" y="377"/>
                  </a:lnTo>
                  <a:close/>
                  <a:moveTo>
                    <a:pt x="400" y="225"/>
                  </a:moveTo>
                  <a:lnTo>
                    <a:pt x="386" y="229"/>
                  </a:lnTo>
                  <a:lnTo>
                    <a:pt x="373" y="237"/>
                  </a:lnTo>
                  <a:lnTo>
                    <a:pt x="235" y="375"/>
                  </a:lnTo>
                  <a:lnTo>
                    <a:pt x="227" y="386"/>
                  </a:lnTo>
                  <a:lnTo>
                    <a:pt x="225" y="401"/>
                  </a:lnTo>
                  <a:lnTo>
                    <a:pt x="227" y="415"/>
                  </a:lnTo>
                  <a:lnTo>
                    <a:pt x="235" y="427"/>
                  </a:lnTo>
                  <a:lnTo>
                    <a:pt x="400" y="592"/>
                  </a:lnTo>
                  <a:lnTo>
                    <a:pt x="412" y="600"/>
                  </a:lnTo>
                  <a:lnTo>
                    <a:pt x="426" y="602"/>
                  </a:lnTo>
                  <a:lnTo>
                    <a:pt x="441" y="600"/>
                  </a:lnTo>
                  <a:lnTo>
                    <a:pt x="453" y="592"/>
                  </a:lnTo>
                  <a:lnTo>
                    <a:pt x="464" y="580"/>
                  </a:lnTo>
                  <a:lnTo>
                    <a:pt x="468" y="576"/>
                  </a:lnTo>
                  <a:lnTo>
                    <a:pt x="474" y="574"/>
                  </a:lnTo>
                  <a:lnTo>
                    <a:pt x="479" y="574"/>
                  </a:lnTo>
                  <a:lnTo>
                    <a:pt x="484" y="574"/>
                  </a:lnTo>
                  <a:lnTo>
                    <a:pt x="488" y="576"/>
                  </a:lnTo>
                  <a:lnTo>
                    <a:pt x="492" y="579"/>
                  </a:lnTo>
                  <a:lnTo>
                    <a:pt x="553" y="640"/>
                  </a:lnTo>
                  <a:lnTo>
                    <a:pt x="620" y="640"/>
                  </a:lnTo>
                  <a:lnTo>
                    <a:pt x="627" y="642"/>
                  </a:lnTo>
                  <a:lnTo>
                    <a:pt x="632" y="644"/>
                  </a:lnTo>
                  <a:lnTo>
                    <a:pt x="636" y="648"/>
                  </a:lnTo>
                  <a:lnTo>
                    <a:pt x="639" y="653"/>
                  </a:lnTo>
                  <a:lnTo>
                    <a:pt x="640" y="659"/>
                  </a:lnTo>
                  <a:lnTo>
                    <a:pt x="640" y="716"/>
                  </a:lnTo>
                  <a:lnTo>
                    <a:pt x="696" y="716"/>
                  </a:lnTo>
                  <a:lnTo>
                    <a:pt x="701" y="716"/>
                  </a:lnTo>
                  <a:lnTo>
                    <a:pt x="707" y="719"/>
                  </a:lnTo>
                  <a:lnTo>
                    <a:pt x="711" y="723"/>
                  </a:lnTo>
                  <a:lnTo>
                    <a:pt x="713" y="728"/>
                  </a:lnTo>
                  <a:lnTo>
                    <a:pt x="714" y="735"/>
                  </a:lnTo>
                  <a:lnTo>
                    <a:pt x="714" y="791"/>
                  </a:lnTo>
                  <a:lnTo>
                    <a:pt x="790" y="791"/>
                  </a:lnTo>
                  <a:lnTo>
                    <a:pt x="790" y="705"/>
                  </a:lnTo>
                  <a:lnTo>
                    <a:pt x="578" y="492"/>
                  </a:lnTo>
                  <a:lnTo>
                    <a:pt x="576" y="489"/>
                  </a:lnTo>
                  <a:lnTo>
                    <a:pt x="573" y="485"/>
                  </a:lnTo>
                  <a:lnTo>
                    <a:pt x="573" y="479"/>
                  </a:lnTo>
                  <a:lnTo>
                    <a:pt x="574" y="474"/>
                  </a:lnTo>
                  <a:lnTo>
                    <a:pt x="576" y="469"/>
                  </a:lnTo>
                  <a:lnTo>
                    <a:pt x="580" y="465"/>
                  </a:lnTo>
                  <a:lnTo>
                    <a:pt x="590" y="454"/>
                  </a:lnTo>
                  <a:lnTo>
                    <a:pt x="599" y="441"/>
                  </a:lnTo>
                  <a:lnTo>
                    <a:pt x="602" y="427"/>
                  </a:lnTo>
                  <a:lnTo>
                    <a:pt x="599" y="414"/>
                  </a:lnTo>
                  <a:lnTo>
                    <a:pt x="590" y="401"/>
                  </a:lnTo>
                  <a:lnTo>
                    <a:pt x="484" y="293"/>
                  </a:lnTo>
                  <a:lnTo>
                    <a:pt x="475" y="324"/>
                  </a:lnTo>
                  <a:lnTo>
                    <a:pt x="463" y="352"/>
                  </a:lnTo>
                  <a:lnTo>
                    <a:pt x="449" y="379"/>
                  </a:lnTo>
                  <a:lnTo>
                    <a:pt x="450" y="388"/>
                  </a:lnTo>
                  <a:lnTo>
                    <a:pt x="451" y="396"/>
                  </a:lnTo>
                  <a:lnTo>
                    <a:pt x="449" y="414"/>
                  </a:lnTo>
                  <a:lnTo>
                    <a:pt x="441" y="430"/>
                  </a:lnTo>
                  <a:lnTo>
                    <a:pt x="428" y="441"/>
                  </a:lnTo>
                  <a:lnTo>
                    <a:pt x="412" y="449"/>
                  </a:lnTo>
                  <a:lnTo>
                    <a:pt x="395" y="452"/>
                  </a:lnTo>
                  <a:lnTo>
                    <a:pt x="377" y="449"/>
                  </a:lnTo>
                  <a:lnTo>
                    <a:pt x="361" y="441"/>
                  </a:lnTo>
                  <a:lnTo>
                    <a:pt x="349" y="430"/>
                  </a:lnTo>
                  <a:lnTo>
                    <a:pt x="341" y="414"/>
                  </a:lnTo>
                  <a:lnTo>
                    <a:pt x="339" y="396"/>
                  </a:lnTo>
                  <a:lnTo>
                    <a:pt x="341" y="377"/>
                  </a:lnTo>
                  <a:lnTo>
                    <a:pt x="349" y="363"/>
                  </a:lnTo>
                  <a:lnTo>
                    <a:pt x="361" y="350"/>
                  </a:lnTo>
                  <a:lnTo>
                    <a:pt x="377" y="342"/>
                  </a:lnTo>
                  <a:lnTo>
                    <a:pt x="395" y="339"/>
                  </a:lnTo>
                  <a:lnTo>
                    <a:pt x="411" y="342"/>
                  </a:lnTo>
                  <a:lnTo>
                    <a:pt x="424" y="347"/>
                  </a:lnTo>
                  <a:lnTo>
                    <a:pt x="437" y="321"/>
                  </a:lnTo>
                  <a:lnTo>
                    <a:pt x="446" y="291"/>
                  </a:lnTo>
                  <a:lnTo>
                    <a:pt x="450" y="261"/>
                  </a:lnTo>
                  <a:lnTo>
                    <a:pt x="426" y="237"/>
                  </a:lnTo>
                  <a:lnTo>
                    <a:pt x="415" y="229"/>
                  </a:lnTo>
                  <a:lnTo>
                    <a:pt x="400" y="225"/>
                  </a:lnTo>
                  <a:close/>
                  <a:moveTo>
                    <a:pt x="244" y="38"/>
                  </a:moveTo>
                  <a:lnTo>
                    <a:pt x="206" y="42"/>
                  </a:lnTo>
                  <a:lnTo>
                    <a:pt x="172" y="51"/>
                  </a:lnTo>
                  <a:lnTo>
                    <a:pt x="140" y="67"/>
                  </a:lnTo>
                  <a:lnTo>
                    <a:pt x="111" y="87"/>
                  </a:lnTo>
                  <a:lnTo>
                    <a:pt x="86" y="112"/>
                  </a:lnTo>
                  <a:lnTo>
                    <a:pt x="65" y="140"/>
                  </a:lnTo>
                  <a:lnTo>
                    <a:pt x="49" y="173"/>
                  </a:lnTo>
                  <a:lnTo>
                    <a:pt x="40" y="208"/>
                  </a:lnTo>
                  <a:lnTo>
                    <a:pt x="37" y="245"/>
                  </a:lnTo>
                  <a:lnTo>
                    <a:pt x="40" y="282"/>
                  </a:lnTo>
                  <a:lnTo>
                    <a:pt x="49" y="317"/>
                  </a:lnTo>
                  <a:lnTo>
                    <a:pt x="65" y="348"/>
                  </a:lnTo>
                  <a:lnTo>
                    <a:pt x="85" y="377"/>
                  </a:lnTo>
                  <a:lnTo>
                    <a:pt x="110" y="402"/>
                  </a:lnTo>
                  <a:lnTo>
                    <a:pt x="138" y="423"/>
                  </a:lnTo>
                  <a:lnTo>
                    <a:pt x="170" y="439"/>
                  </a:lnTo>
                  <a:lnTo>
                    <a:pt x="204" y="448"/>
                  </a:lnTo>
                  <a:lnTo>
                    <a:pt x="193" y="428"/>
                  </a:lnTo>
                  <a:lnTo>
                    <a:pt x="188" y="407"/>
                  </a:lnTo>
                  <a:lnTo>
                    <a:pt x="188" y="386"/>
                  </a:lnTo>
                  <a:lnTo>
                    <a:pt x="196" y="365"/>
                  </a:lnTo>
                  <a:lnTo>
                    <a:pt x="209" y="347"/>
                  </a:lnTo>
                  <a:lnTo>
                    <a:pt x="347" y="211"/>
                  </a:lnTo>
                  <a:lnTo>
                    <a:pt x="365" y="197"/>
                  </a:lnTo>
                  <a:lnTo>
                    <a:pt x="386" y="190"/>
                  </a:lnTo>
                  <a:lnTo>
                    <a:pt x="407" y="189"/>
                  </a:lnTo>
                  <a:lnTo>
                    <a:pt x="428" y="194"/>
                  </a:lnTo>
                  <a:lnTo>
                    <a:pt x="447" y="206"/>
                  </a:lnTo>
                  <a:lnTo>
                    <a:pt x="437" y="170"/>
                  </a:lnTo>
                  <a:lnTo>
                    <a:pt x="422" y="139"/>
                  </a:lnTo>
                  <a:lnTo>
                    <a:pt x="402" y="110"/>
                  </a:lnTo>
                  <a:lnTo>
                    <a:pt x="377" y="87"/>
                  </a:lnTo>
                  <a:lnTo>
                    <a:pt x="348" y="66"/>
                  </a:lnTo>
                  <a:lnTo>
                    <a:pt x="315" y="51"/>
                  </a:lnTo>
                  <a:lnTo>
                    <a:pt x="281" y="41"/>
                  </a:lnTo>
                  <a:lnTo>
                    <a:pt x="244" y="38"/>
                  </a:lnTo>
                  <a:close/>
                  <a:moveTo>
                    <a:pt x="244" y="0"/>
                  </a:moveTo>
                  <a:lnTo>
                    <a:pt x="288" y="4"/>
                  </a:lnTo>
                  <a:lnTo>
                    <a:pt x="330" y="16"/>
                  </a:lnTo>
                  <a:lnTo>
                    <a:pt x="367" y="34"/>
                  </a:lnTo>
                  <a:lnTo>
                    <a:pt x="402" y="58"/>
                  </a:lnTo>
                  <a:lnTo>
                    <a:pt x="432" y="88"/>
                  </a:lnTo>
                  <a:lnTo>
                    <a:pt x="455" y="122"/>
                  </a:lnTo>
                  <a:lnTo>
                    <a:pt x="474" y="160"/>
                  </a:lnTo>
                  <a:lnTo>
                    <a:pt x="485" y="202"/>
                  </a:lnTo>
                  <a:lnTo>
                    <a:pt x="489" y="245"/>
                  </a:lnTo>
                  <a:lnTo>
                    <a:pt x="489" y="246"/>
                  </a:lnTo>
                  <a:lnTo>
                    <a:pt x="618" y="375"/>
                  </a:lnTo>
                  <a:lnTo>
                    <a:pt x="629" y="390"/>
                  </a:lnTo>
                  <a:lnTo>
                    <a:pt x="636" y="407"/>
                  </a:lnTo>
                  <a:lnTo>
                    <a:pt x="639" y="427"/>
                  </a:lnTo>
                  <a:lnTo>
                    <a:pt x="637" y="445"/>
                  </a:lnTo>
                  <a:lnTo>
                    <a:pt x="629" y="464"/>
                  </a:lnTo>
                  <a:lnTo>
                    <a:pt x="619" y="479"/>
                  </a:lnTo>
                  <a:lnTo>
                    <a:pt x="822" y="684"/>
                  </a:lnTo>
                  <a:lnTo>
                    <a:pt x="824" y="688"/>
                  </a:lnTo>
                  <a:lnTo>
                    <a:pt x="827" y="691"/>
                  </a:lnTo>
                  <a:lnTo>
                    <a:pt x="827" y="697"/>
                  </a:lnTo>
                  <a:lnTo>
                    <a:pt x="827" y="809"/>
                  </a:lnTo>
                  <a:lnTo>
                    <a:pt x="827" y="816"/>
                  </a:lnTo>
                  <a:lnTo>
                    <a:pt x="824" y="821"/>
                  </a:lnTo>
                  <a:lnTo>
                    <a:pt x="821" y="825"/>
                  </a:lnTo>
                  <a:lnTo>
                    <a:pt x="815" y="828"/>
                  </a:lnTo>
                  <a:lnTo>
                    <a:pt x="809" y="829"/>
                  </a:lnTo>
                  <a:lnTo>
                    <a:pt x="696" y="829"/>
                  </a:lnTo>
                  <a:lnTo>
                    <a:pt x="690" y="828"/>
                  </a:lnTo>
                  <a:lnTo>
                    <a:pt x="684" y="825"/>
                  </a:lnTo>
                  <a:lnTo>
                    <a:pt x="680" y="821"/>
                  </a:lnTo>
                  <a:lnTo>
                    <a:pt x="678" y="816"/>
                  </a:lnTo>
                  <a:lnTo>
                    <a:pt x="677" y="809"/>
                  </a:lnTo>
                  <a:lnTo>
                    <a:pt x="677" y="753"/>
                  </a:lnTo>
                  <a:lnTo>
                    <a:pt x="620" y="753"/>
                  </a:lnTo>
                  <a:lnTo>
                    <a:pt x="615" y="753"/>
                  </a:lnTo>
                  <a:lnTo>
                    <a:pt x="610" y="749"/>
                  </a:lnTo>
                  <a:lnTo>
                    <a:pt x="606" y="745"/>
                  </a:lnTo>
                  <a:lnTo>
                    <a:pt x="603" y="740"/>
                  </a:lnTo>
                  <a:lnTo>
                    <a:pt x="602" y="735"/>
                  </a:lnTo>
                  <a:lnTo>
                    <a:pt x="602" y="678"/>
                  </a:lnTo>
                  <a:lnTo>
                    <a:pt x="546" y="678"/>
                  </a:lnTo>
                  <a:lnTo>
                    <a:pt x="540" y="677"/>
                  </a:lnTo>
                  <a:lnTo>
                    <a:pt x="536" y="676"/>
                  </a:lnTo>
                  <a:lnTo>
                    <a:pt x="532" y="673"/>
                  </a:lnTo>
                  <a:lnTo>
                    <a:pt x="479" y="619"/>
                  </a:lnTo>
                  <a:lnTo>
                    <a:pt x="463" y="631"/>
                  </a:lnTo>
                  <a:lnTo>
                    <a:pt x="445" y="638"/>
                  </a:lnTo>
                  <a:lnTo>
                    <a:pt x="426" y="640"/>
                  </a:lnTo>
                  <a:lnTo>
                    <a:pt x="407" y="638"/>
                  </a:lnTo>
                  <a:lnTo>
                    <a:pt x="390" y="630"/>
                  </a:lnTo>
                  <a:lnTo>
                    <a:pt x="373" y="618"/>
                  </a:lnTo>
                  <a:lnTo>
                    <a:pt x="244" y="490"/>
                  </a:lnTo>
                  <a:lnTo>
                    <a:pt x="244" y="490"/>
                  </a:lnTo>
                  <a:lnTo>
                    <a:pt x="200" y="486"/>
                  </a:lnTo>
                  <a:lnTo>
                    <a:pt x="159" y="474"/>
                  </a:lnTo>
                  <a:lnTo>
                    <a:pt x="120" y="456"/>
                  </a:lnTo>
                  <a:lnTo>
                    <a:pt x="86" y="432"/>
                  </a:lnTo>
                  <a:lnTo>
                    <a:pt x="57" y="403"/>
                  </a:lnTo>
                  <a:lnTo>
                    <a:pt x="32" y="368"/>
                  </a:lnTo>
                  <a:lnTo>
                    <a:pt x="15" y="330"/>
                  </a:lnTo>
                  <a:lnTo>
                    <a:pt x="3" y="290"/>
                  </a:lnTo>
                  <a:lnTo>
                    <a:pt x="0" y="245"/>
                  </a:lnTo>
                  <a:lnTo>
                    <a:pt x="3" y="202"/>
                  </a:lnTo>
                  <a:lnTo>
                    <a:pt x="15" y="160"/>
                  </a:lnTo>
                  <a:lnTo>
                    <a:pt x="32" y="122"/>
                  </a:lnTo>
                  <a:lnTo>
                    <a:pt x="57" y="88"/>
                  </a:lnTo>
                  <a:lnTo>
                    <a:pt x="86" y="58"/>
                  </a:lnTo>
                  <a:lnTo>
                    <a:pt x="120" y="34"/>
                  </a:lnTo>
                  <a:lnTo>
                    <a:pt x="159" y="16"/>
                  </a:lnTo>
                  <a:lnTo>
                    <a:pt x="200" y="4"/>
                  </a:lnTo>
                  <a:lnTo>
                    <a:pt x="2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1"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3418" y="4956599"/>
              <a:ext cx="445595" cy="363894"/>
            </a:xfrm>
            <a:custGeom>
              <a:avLst/>
              <a:gdLst>
                <a:gd name="T0" fmla="*/ 62 w 829"/>
                <a:gd name="T1" fmla="*/ 567 h 677"/>
                <a:gd name="T2" fmla="*/ 41 w 829"/>
                <a:gd name="T3" fmla="*/ 588 h 677"/>
                <a:gd name="T4" fmla="*/ 41 w 829"/>
                <a:gd name="T5" fmla="*/ 617 h 677"/>
                <a:gd name="T6" fmla="*/ 62 w 829"/>
                <a:gd name="T7" fmla="*/ 636 h 677"/>
                <a:gd name="T8" fmla="*/ 753 w 829"/>
                <a:gd name="T9" fmla="*/ 640 h 677"/>
                <a:gd name="T10" fmla="*/ 781 w 829"/>
                <a:gd name="T11" fmla="*/ 629 h 677"/>
                <a:gd name="T12" fmla="*/ 791 w 829"/>
                <a:gd name="T13" fmla="*/ 602 h 677"/>
                <a:gd name="T14" fmla="*/ 781 w 829"/>
                <a:gd name="T15" fmla="*/ 575 h 677"/>
                <a:gd name="T16" fmla="*/ 753 w 829"/>
                <a:gd name="T17" fmla="*/ 564 h 677"/>
                <a:gd name="T18" fmla="*/ 76 w 829"/>
                <a:gd name="T19" fmla="*/ 526 h 677"/>
                <a:gd name="T20" fmla="*/ 778 w 829"/>
                <a:gd name="T21" fmla="*/ 530 h 677"/>
                <a:gd name="T22" fmla="*/ 815 w 829"/>
                <a:gd name="T23" fmla="*/ 558 h 677"/>
                <a:gd name="T24" fmla="*/ 829 w 829"/>
                <a:gd name="T25" fmla="*/ 602 h 677"/>
                <a:gd name="T26" fmla="*/ 815 w 829"/>
                <a:gd name="T27" fmla="*/ 647 h 677"/>
                <a:gd name="T28" fmla="*/ 778 w 829"/>
                <a:gd name="T29" fmla="*/ 673 h 677"/>
                <a:gd name="T30" fmla="*/ 76 w 829"/>
                <a:gd name="T31" fmla="*/ 677 h 677"/>
                <a:gd name="T32" fmla="*/ 31 w 829"/>
                <a:gd name="T33" fmla="*/ 663 h 677"/>
                <a:gd name="T34" fmla="*/ 4 w 829"/>
                <a:gd name="T35" fmla="*/ 626 h 677"/>
                <a:gd name="T36" fmla="*/ 4 w 829"/>
                <a:gd name="T37" fmla="*/ 579 h 677"/>
                <a:gd name="T38" fmla="*/ 31 w 829"/>
                <a:gd name="T39" fmla="*/ 541 h 677"/>
                <a:gd name="T40" fmla="*/ 76 w 829"/>
                <a:gd name="T41" fmla="*/ 526 h 677"/>
                <a:gd name="T42" fmla="*/ 62 w 829"/>
                <a:gd name="T43" fmla="*/ 304 h 677"/>
                <a:gd name="T44" fmla="*/ 41 w 829"/>
                <a:gd name="T45" fmla="*/ 324 h 677"/>
                <a:gd name="T46" fmla="*/ 41 w 829"/>
                <a:gd name="T47" fmla="*/ 354 h 677"/>
                <a:gd name="T48" fmla="*/ 62 w 829"/>
                <a:gd name="T49" fmla="*/ 373 h 677"/>
                <a:gd name="T50" fmla="*/ 753 w 829"/>
                <a:gd name="T51" fmla="*/ 376 h 677"/>
                <a:gd name="T52" fmla="*/ 781 w 829"/>
                <a:gd name="T53" fmla="*/ 365 h 677"/>
                <a:gd name="T54" fmla="*/ 791 w 829"/>
                <a:gd name="T55" fmla="*/ 339 h 677"/>
                <a:gd name="T56" fmla="*/ 781 w 829"/>
                <a:gd name="T57" fmla="*/ 312 h 677"/>
                <a:gd name="T58" fmla="*/ 753 w 829"/>
                <a:gd name="T59" fmla="*/ 301 h 677"/>
                <a:gd name="T60" fmla="*/ 76 w 829"/>
                <a:gd name="T61" fmla="*/ 263 h 677"/>
                <a:gd name="T62" fmla="*/ 778 w 829"/>
                <a:gd name="T63" fmla="*/ 267 h 677"/>
                <a:gd name="T64" fmla="*/ 815 w 829"/>
                <a:gd name="T65" fmla="*/ 295 h 677"/>
                <a:gd name="T66" fmla="*/ 829 w 829"/>
                <a:gd name="T67" fmla="*/ 339 h 677"/>
                <a:gd name="T68" fmla="*/ 815 w 829"/>
                <a:gd name="T69" fmla="*/ 382 h 677"/>
                <a:gd name="T70" fmla="*/ 778 w 829"/>
                <a:gd name="T71" fmla="*/ 410 h 677"/>
                <a:gd name="T72" fmla="*/ 76 w 829"/>
                <a:gd name="T73" fmla="*/ 414 h 677"/>
                <a:gd name="T74" fmla="*/ 31 w 829"/>
                <a:gd name="T75" fmla="*/ 399 h 677"/>
                <a:gd name="T76" fmla="*/ 4 w 829"/>
                <a:gd name="T77" fmla="*/ 363 h 677"/>
                <a:gd name="T78" fmla="*/ 4 w 829"/>
                <a:gd name="T79" fmla="*/ 314 h 677"/>
                <a:gd name="T80" fmla="*/ 31 w 829"/>
                <a:gd name="T81" fmla="*/ 278 h 677"/>
                <a:gd name="T82" fmla="*/ 76 w 829"/>
                <a:gd name="T83" fmla="*/ 263 h 677"/>
                <a:gd name="T84" fmla="*/ 62 w 829"/>
                <a:gd name="T85" fmla="*/ 41 h 677"/>
                <a:gd name="T86" fmla="*/ 41 w 829"/>
                <a:gd name="T87" fmla="*/ 60 h 677"/>
                <a:gd name="T88" fmla="*/ 41 w 829"/>
                <a:gd name="T89" fmla="*/ 89 h 677"/>
                <a:gd name="T90" fmla="*/ 62 w 829"/>
                <a:gd name="T91" fmla="*/ 110 h 677"/>
                <a:gd name="T92" fmla="*/ 753 w 829"/>
                <a:gd name="T93" fmla="*/ 113 h 677"/>
                <a:gd name="T94" fmla="*/ 781 w 829"/>
                <a:gd name="T95" fmla="*/ 102 h 677"/>
                <a:gd name="T96" fmla="*/ 791 w 829"/>
                <a:gd name="T97" fmla="*/ 75 h 677"/>
                <a:gd name="T98" fmla="*/ 781 w 829"/>
                <a:gd name="T99" fmla="*/ 49 h 677"/>
                <a:gd name="T100" fmla="*/ 753 w 829"/>
                <a:gd name="T101" fmla="*/ 37 h 677"/>
                <a:gd name="T102" fmla="*/ 76 w 829"/>
                <a:gd name="T103" fmla="*/ 0 h 677"/>
                <a:gd name="T104" fmla="*/ 778 w 829"/>
                <a:gd name="T105" fmla="*/ 4 h 677"/>
                <a:gd name="T106" fmla="*/ 815 w 829"/>
                <a:gd name="T107" fmla="*/ 30 h 677"/>
                <a:gd name="T108" fmla="*/ 829 w 829"/>
                <a:gd name="T109" fmla="*/ 75 h 677"/>
                <a:gd name="T110" fmla="*/ 815 w 829"/>
                <a:gd name="T111" fmla="*/ 119 h 677"/>
                <a:gd name="T112" fmla="*/ 778 w 829"/>
                <a:gd name="T113" fmla="*/ 147 h 677"/>
                <a:gd name="T114" fmla="*/ 76 w 829"/>
                <a:gd name="T115" fmla="*/ 151 h 677"/>
                <a:gd name="T116" fmla="*/ 31 w 829"/>
                <a:gd name="T117" fmla="*/ 136 h 677"/>
                <a:gd name="T118" fmla="*/ 4 w 829"/>
                <a:gd name="T119" fmla="*/ 98 h 677"/>
                <a:gd name="T120" fmla="*/ 4 w 829"/>
                <a:gd name="T121" fmla="*/ 51 h 677"/>
                <a:gd name="T122" fmla="*/ 31 w 829"/>
                <a:gd name="T123" fmla="*/ 15 h 677"/>
                <a:gd name="T124" fmla="*/ 76 w 829"/>
                <a:gd name="T125"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9" h="677">
                  <a:moveTo>
                    <a:pt x="76" y="564"/>
                  </a:moveTo>
                  <a:lnTo>
                    <a:pt x="62" y="567"/>
                  </a:lnTo>
                  <a:lnTo>
                    <a:pt x="50" y="575"/>
                  </a:lnTo>
                  <a:lnTo>
                    <a:pt x="41" y="588"/>
                  </a:lnTo>
                  <a:lnTo>
                    <a:pt x="38" y="602"/>
                  </a:lnTo>
                  <a:lnTo>
                    <a:pt x="41" y="617"/>
                  </a:lnTo>
                  <a:lnTo>
                    <a:pt x="50" y="629"/>
                  </a:lnTo>
                  <a:lnTo>
                    <a:pt x="62" y="636"/>
                  </a:lnTo>
                  <a:lnTo>
                    <a:pt x="76" y="640"/>
                  </a:lnTo>
                  <a:lnTo>
                    <a:pt x="753" y="640"/>
                  </a:lnTo>
                  <a:lnTo>
                    <a:pt x="769" y="636"/>
                  </a:lnTo>
                  <a:lnTo>
                    <a:pt x="781" y="629"/>
                  </a:lnTo>
                  <a:lnTo>
                    <a:pt x="788" y="617"/>
                  </a:lnTo>
                  <a:lnTo>
                    <a:pt x="791" y="602"/>
                  </a:lnTo>
                  <a:lnTo>
                    <a:pt x="788" y="588"/>
                  </a:lnTo>
                  <a:lnTo>
                    <a:pt x="781" y="575"/>
                  </a:lnTo>
                  <a:lnTo>
                    <a:pt x="769" y="567"/>
                  </a:lnTo>
                  <a:lnTo>
                    <a:pt x="753" y="564"/>
                  </a:lnTo>
                  <a:lnTo>
                    <a:pt x="76" y="564"/>
                  </a:lnTo>
                  <a:close/>
                  <a:moveTo>
                    <a:pt x="76" y="526"/>
                  </a:moveTo>
                  <a:lnTo>
                    <a:pt x="753" y="526"/>
                  </a:lnTo>
                  <a:lnTo>
                    <a:pt x="778" y="530"/>
                  </a:lnTo>
                  <a:lnTo>
                    <a:pt x="798" y="541"/>
                  </a:lnTo>
                  <a:lnTo>
                    <a:pt x="815" y="558"/>
                  </a:lnTo>
                  <a:lnTo>
                    <a:pt x="825" y="579"/>
                  </a:lnTo>
                  <a:lnTo>
                    <a:pt x="829" y="602"/>
                  </a:lnTo>
                  <a:lnTo>
                    <a:pt x="825" y="626"/>
                  </a:lnTo>
                  <a:lnTo>
                    <a:pt x="815" y="647"/>
                  </a:lnTo>
                  <a:lnTo>
                    <a:pt x="798" y="663"/>
                  </a:lnTo>
                  <a:lnTo>
                    <a:pt x="778" y="673"/>
                  </a:lnTo>
                  <a:lnTo>
                    <a:pt x="753" y="677"/>
                  </a:lnTo>
                  <a:lnTo>
                    <a:pt x="76" y="677"/>
                  </a:lnTo>
                  <a:lnTo>
                    <a:pt x="52" y="673"/>
                  </a:lnTo>
                  <a:lnTo>
                    <a:pt x="31" y="663"/>
                  </a:lnTo>
                  <a:lnTo>
                    <a:pt x="16" y="647"/>
                  </a:lnTo>
                  <a:lnTo>
                    <a:pt x="4" y="626"/>
                  </a:lnTo>
                  <a:lnTo>
                    <a:pt x="0" y="602"/>
                  </a:lnTo>
                  <a:lnTo>
                    <a:pt x="4" y="579"/>
                  </a:lnTo>
                  <a:lnTo>
                    <a:pt x="16" y="558"/>
                  </a:lnTo>
                  <a:lnTo>
                    <a:pt x="31" y="541"/>
                  </a:lnTo>
                  <a:lnTo>
                    <a:pt x="52" y="530"/>
                  </a:lnTo>
                  <a:lnTo>
                    <a:pt x="76" y="526"/>
                  </a:lnTo>
                  <a:close/>
                  <a:moveTo>
                    <a:pt x="76" y="301"/>
                  </a:moveTo>
                  <a:lnTo>
                    <a:pt x="62" y="304"/>
                  </a:lnTo>
                  <a:lnTo>
                    <a:pt x="50" y="312"/>
                  </a:lnTo>
                  <a:lnTo>
                    <a:pt x="41" y="324"/>
                  </a:lnTo>
                  <a:lnTo>
                    <a:pt x="38" y="339"/>
                  </a:lnTo>
                  <a:lnTo>
                    <a:pt x="41" y="354"/>
                  </a:lnTo>
                  <a:lnTo>
                    <a:pt x="50" y="365"/>
                  </a:lnTo>
                  <a:lnTo>
                    <a:pt x="62" y="373"/>
                  </a:lnTo>
                  <a:lnTo>
                    <a:pt x="76" y="376"/>
                  </a:lnTo>
                  <a:lnTo>
                    <a:pt x="753" y="376"/>
                  </a:lnTo>
                  <a:lnTo>
                    <a:pt x="769" y="373"/>
                  </a:lnTo>
                  <a:lnTo>
                    <a:pt x="781" y="365"/>
                  </a:lnTo>
                  <a:lnTo>
                    <a:pt x="788" y="354"/>
                  </a:lnTo>
                  <a:lnTo>
                    <a:pt x="791" y="339"/>
                  </a:lnTo>
                  <a:lnTo>
                    <a:pt x="788" y="324"/>
                  </a:lnTo>
                  <a:lnTo>
                    <a:pt x="781" y="312"/>
                  </a:lnTo>
                  <a:lnTo>
                    <a:pt x="769" y="304"/>
                  </a:lnTo>
                  <a:lnTo>
                    <a:pt x="753" y="301"/>
                  </a:lnTo>
                  <a:lnTo>
                    <a:pt x="76" y="301"/>
                  </a:lnTo>
                  <a:close/>
                  <a:moveTo>
                    <a:pt x="76" y="263"/>
                  </a:moveTo>
                  <a:lnTo>
                    <a:pt x="753" y="263"/>
                  </a:lnTo>
                  <a:lnTo>
                    <a:pt x="778" y="267"/>
                  </a:lnTo>
                  <a:lnTo>
                    <a:pt x="798" y="278"/>
                  </a:lnTo>
                  <a:lnTo>
                    <a:pt x="815" y="295"/>
                  </a:lnTo>
                  <a:lnTo>
                    <a:pt x="825" y="314"/>
                  </a:lnTo>
                  <a:lnTo>
                    <a:pt x="829" y="339"/>
                  </a:lnTo>
                  <a:lnTo>
                    <a:pt x="825" y="363"/>
                  </a:lnTo>
                  <a:lnTo>
                    <a:pt x="815" y="382"/>
                  </a:lnTo>
                  <a:lnTo>
                    <a:pt x="798" y="399"/>
                  </a:lnTo>
                  <a:lnTo>
                    <a:pt x="778" y="410"/>
                  </a:lnTo>
                  <a:lnTo>
                    <a:pt x="753" y="414"/>
                  </a:lnTo>
                  <a:lnTo>
                    <a:pt x="76" y="414"/>
                  </a:lnTo>
                  <a:lnTo>
                    <a:pt x="52" y="410"/>
                  </a:lnTo>
                  <a:lnTo>
                    <a:pt x="31" y="399"/>
                  </a:lnTo>
                  <a:lnTo>
                    <a:pt x="16" y="382"/>
                  </a:lnTo>
                  <a:lnTo>
                    <a:pt x="4" y="363"/>
                  </a:lnTo>
                  <a:lnTo>
                    <a:pt x="0" y="339"/>
                  </a:lnTo>
                  <a:lnTo>
                    <a:pt x="4" y="314"/>
                  </a:lnTo>
                  <a:lnTo>
                    <a:pt x="16" y="295"/>
                  </a:lnTo>
                  <a:lnTo>
                    <a:pt x="31" y="278"/>
                  </a:lnTo>
                  <a:lnTo>
                    <a:pt x="52" y="267"/>
                  </a:lnTo>
                  <a:lnTo>
                    <a:pt x="76" y="263"/>
                  </a:lnTo>
                  <a:close/>
                  <a:moveTo>
                    <a:pt x="76" y="37"/>
                  </a:moveTo>
                  <a:lnTo>
                    <a:pt x="62" y="41"/>
                  </a:lnTo>
                  <a:lnTo>
                    <a:pt x="50" y="49"/>
                  </a:lnTo>
                  <a:lnTo>
                    <a:pt x="41" y="60"/>
                  </a:lnTo>
                  <a:lnTo>
                    <a:pt x="38" y="75"/>
                  </a:lnTo>
                  <a:lnTo>
                    <a:pt x="41" y="89"/>
                  </a:lnTo>
                  <a:lnTo>
                    <a:pt x="50" y="102"/>
                  </a:lnTo>
                  <a:lnTo>
                    <a:pt x="62" y="110"/>
                  </a:lnTo>
                  <a:lnTo>
                    <a:pt x="76" y="113"/>
                  </a:lnTo>
                  <a:lnTo>
                    <a:pt x="753" y="113"/>
                  </a:lnTo>
                  <a:lnTo>
                    <a:pt x="769" y="110"/>
                  </a:lnTo>
                  <a:lnTo>
                    <a:pt x="781" y="102"/>
                  </a:lnTo>
                  <a:lnTo>
                    <a:pt x="788" y="89"/>
                  </a:lnTo>
                  <a:lnTo>
                    <a:pt x="791" y="75"/>
                  </a:lnTo>
                  <a:lnTo>
                    <a:pt x="788" y="60"/>
                  </a:lnTo>
                  <a:lnTo>
                    <a:pt x="781" y="49"/>
                  </a:lnTo>
                  <a:lnTo>
                    <a:pt x="769" y="41"/>
                  </a:lnTo>
                  <a:lnTo>
                    <a:pt x="753" y="37"/>
                  </a:lnTo>
                  <a:lnTo>
                    <a:pt x="76" y="37"/>
                  </a:lnTo>
                  <a:close/>
                  <a:moveTo>
                    <a:pt x="76" y="0"/>
                  </a:moveTo>
                  <a:lnTo>
                    <a:pt x="753" y="0"/>
                  </a:lnTo>
                  <a:lnTo>
                    <a:pt x="778" y="4"/>
                  </a:lnTo>
                  <a:lnTo>
                    <a:pt x="798" y="15"/>
                  </a:lnTo>
                  <a:lnTo>
                    <a:pt x="815" y="30"/>
                  </a:lnTo>
                  <a:lnTo>
                    <a:pt x="825" y="51"/>
                  </a:lnTo>
                  <a:lnTo>
                    <a:pt x="829" y="75"/>
                  </a:lnTo>
                  <a:lnTo>
                    <a:pt x="825" y="98"/>
                  </a:lnTo>
                  <a:lnTo>
                    <a:pt x="815" y="119"/>
                  </a:lnTo>
                  <a:lnTo>
                    <a:pt x="798" y="136"/>
                  </a:lnTo>
                  <a:lnTo>
                    <a:pt x="778" y="147"/>
                  </a:lnTo>
                  <a:lnTo>
                    <a:pt x="753" y="151"/>
                  </a:lnTo>
                  <a:lnTo>
                    <a:pt x="76" y="151"/>
                  </a:lnTo>
                  <a:lnTo>
                    <a:pt x="52" y="147"/>
                  </a:lnTo>
                  <a:lnTo>
                    <a:pt x="31" y="136"/>
                  </a:lnTo>
                  <a:lnTo>
                    <a:pt x="16" y="119"/>
                  </a:lnTo>
                  <a:lnTo>
                    <a:pt x="4" y="98"/>
                  </a:lnTo>
                  <a:lnTo>
                    <a:pt x="0" y="75"/>
                  </a:lnTo>
                  <a:lnTo>
                    <a:pt x="4" y="51"/>
                  </a:lnTo>
                  <a:lnTo>
                    <a:pt x="16" y="30"/>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2"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7011" y="4956330"/>
              <a:ext cx="445058" cy="364431"/>
            </a:xfrm>
            <a:custGeom>
              <a:avLst/>
              <a:gdLst>
                <a:gd name="T0" fmla="*/ 266 w 828"/>
                <a:gd name="T1" fmla="*/ 588 h 678"/>
                <a:gd name="T2" fmla="*/ 285 w 828"/>
                <a:gd name="T3" fmla="*/ 637 h 678"/>
                <a:gd name="T4" fmla="*/ 779 w 828"/>
                <a:gd name="T5" fmla="*/ 628 h 678"/>
                <a:gd name="T6" fmla="*/ 779 w 828"/>
                <a:gd name="T7" fmla="*/ 576 h 678"/>
                <a:gd name="T8" fmla="*/ 75 w 828"/>
                <a:gd name="T9" fmla="*/ 564 h 678"/>
                <a:gd name="T10" fmla="*/ 37 w 828"/>
                <a:gd name="T11" fmla="*/ 602 h 678"/>
                <a:gd name="T12" fmla="*/ 75 w 828"/>
                <a:gd name="T13" fmla="*/ 640 h 678"/>
                <a:gd name="T14" fmla="*/ 113 w 828"/>
                <a:gd name="T15" fmla="*/ 602 h 678"/>
                <a:gd name="T16" fmla="*/ 75 w 828"/>
                <a:gd name="T17" fmla="*/ 564 h 678"/>
                <a:gd name="T18" fmla="*/ 797 w 828"/>
                <a:gd name="T19" fmla="*/ 542 h 678"/>
                <a:gd name="T20" fmla="*/ 824 w 828"/>
                <a:gd name="T21" fmla="*/ 626 h 678"/>
                <a:gd name="T22" fmla="*/ 753 w 828"/>
                <a:gd name="T23" fmla="*/ 678 h 678"/>
                <a:gd name="T24" fmla="*/ 240 w 828"/>
                <a:gd name="T25" fmla="*/ 647 h 678"/>
                <a:gd name="T26" fmla="*/ 240 w 828"/>
                <a:gd name="T27" fmla="*/ 558 h 678"/>
                <a:gd name="T28" fmla="*/ 75 w 828"/>
                <a:gd name="T29" fmla="*/ 527 h 678"/>
                <a:gd name="T30" fmla="*/ 147 w 828"/>
                <a:gd name="T31" fmla="*/ 579 h 678"/>
                <a:gd name="T32" fmla="*/ 119 w 828"/>
                <a:gd name="T33" fmla="*/ 664 h 678"/>
                <a:gd name="T34" fmla="*/ 30 w 828"/>
                <a:gd name="T35" fmla="*/ 664 h 678"/>
                <a:gd name="T36" fmla="*/ 3 w 828"/>
                <a:gd name="T37" fmla="*/ 579 h 678"/>
                <a:gd name="T38" fmla="*/ 75 w 828"/>
                <a:gd name="T39" fmla="*/ 527 h 678"/>
                <a:gd name="T40" fmla="*/ 266 w 828"/>
                <a:gd name="T41" fmla="*/ 325 h 678"/>
                <a:gd name="T42" fmla="*/ 285 w 828"/>
                <a:gd name="T43" fmla="*/ 373 h 678"/>
                <a:gd name="T44" fmla="*/ 779 w 828"/>
                <a:gd name="T45" fmla="*/ 365 h 678"/>
                <a:gd name="T46" fmla="*/ 779 w 828"/>
                <a:gd name="T47" fmla="*/ 313 h 678"/>
                <a:gd name="T48" fmla="*/ 75 w 828"/>
                <a:gd name="T49" fmla="*/ 301 h 678"/>
                <a:gd name="T50" fmla="*/ 37 w 828"/>
                <a:gd name="T51" fmla="*/ 339 h 678"/>
                <a:gd name="T52" fmla="*/ 75 w 828"/>
                <a:gd name="T53" fmla="*/ 377 h 678"/>
                <a:gd name="T54" fmla="*/ 113 w 828"/>
                <a:gd name="T55" fmla="*/ 339 h 678"/>
                <a:gd name="T56" fmla="*/ 75 w 828"/>
                <a:gd name="T57" fmla="*/ 301 h 678"/>
                <a:gd name="T58" fmla="*/ 797 w 828"/>
                <a:gd name="T59" fmla="*/ 277 h 678"/>
                <a:gd name="T60" fmla="*/ 824 w 828"/>
                <a:gd name="T61" fmla="*/ 363 h 678"/>
                <a:gd name="T62" fmla="*/ 753 w 828"/>
                <a:gd name="T63" fmla="*/ 414 h 678"/>
                <a:gd name="T64" fmla="*/ 240 w 828"/>
                <a:gd name="T65" fmla="*/ 383 h 678"/>
                <a:gd name="T66" fmla="*/ 240 w 828"/>
                <a:gd name="T67" fmla="*/ 294 h 678"/>
                <a:gd name="T68" fmla="*/ 75 w 828"/>
                <a:gd name="T69" fmla="*/ 263 h 678"/>
                <a:gd name="T70" fmla="*/ 147 w 828"/>
                <a:gd name="T71" fmla="*/ 315 h 678"/>
                <a:gd name="T72" fmla="*/ 119 w 828"/>
                <a:gd name="T73" fmla="*/ 399 h 678"/>
                <a:gd name="T74" fmla="*/ 30 w 828"/>
                <a:gd name="T75" fmla="*/ 399 h 678"/>
                <a:gd name="T76" fmla="*/ 3 w 828"/>
                <a:gd name="T77" fmla="*/ 315 h 678"/>
                <a:gd name="T78" fmla="*/ 75 w 828"/>
                <a:gd name="T79" fmla="*/ 263 h 678"/>
                <a:gd name="T80" fmla="*/ 266 w 828"/>
                <a:gd name="T81" fmla="*/ 60 h 678"/>
                <a:gd name="T82" fmla="*/ 285 w 828"/>
                <a:gd name="T83" fmla="*/ 110 h 678"/>
                <a:gd name="T84" fmla="*/ 779 w 828"/>
                <a:gd name="T85" fmla="*/ 102 h 678"/>
                <a:gd name="T86" fmla="*/ 779 w 828"/>
                <a:gd name="T87" fmla="*/ 48 h 678"/>
                <a:gd name="T88" fmla="*/ 75 w 828"/>
                <a:gd name="T89" fmla="*/ 38 h 678"/>
                <a:gd name="T90" fmla="*/ 37 w 828"/>
                <a:gd name="T91" fmla="*/ 76 h 678"/>
                <a:gd name="T92" fmla="*/ 75 w 828"/>
                <a:gd name="T93" fmla="*/ 112 h 678"/>
                <a:gd name="T94" fmla="*/ 113 w 828"/>
                <a:gd name="T95" fmla="*/ 76 h 678"/>
                <a:gd name="T96" fmla="*/ 75 w 828"/>
                <a:gd name="T97" fmla="*/ 38 h 678"/>
                <a:gd name="T98" fmla="*/ 797 w 828"/>
                <a:gd name="T99" fmla="*/ 14 h 678"/>
                <a:gd name="T100" fmla="*/ 824 w 828"/>
                <a:gd name="T101" fmla="*/ 99 h 678"/>
                <a:gd name="T102" fmla="*/ 753 w 828"/>
                <a:gd name="T103" fmla="*/ 150 h 678"/>
                <a:gd name="T104" fmla="*/ 240 w 828"/>
                <a:gd name="T105" fmla="*/ 120 h 678"/>
                <a:gd name="T106" fmla="*/ 240 w 828"/>
                <a:gd name="T107" fmla="*/ 31 h 678"/>
                <a:gd name="T108" fmla="*/ 75 w 828"/>
                <a:gd name="T109" fmla="*/ 0 h 678"/>
                <a:gd name="T110" fmla="*/ 147 w 828"/>
                <a:gd name="T111" fmla="*/ 51 h 678"/>
                <a:gd name="T112" fmla="*/ 119 w 828"/>
                <a:gd name="T113" fmla="*/ 136 h 678"/>
                <a:gd name="T114" fmla="*/ 30 w 828"/>
                <a:gd name="T115" fmla="*/ 136 h 678"/>
                <a:gd name="T116" fmla="*/ 3 w 828"/>
                <a:gd name="T117" fmla="*/ 51 h 678"/>
                <a:gd name="T118" fmla="*/ 75 w 828"/>
                <a:gd name="T119"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 h="678">
                  <a:moveTo>
                    <a:pt x="301" y="564"/>
                  </a:moveTo>
                  <a:lnTo>
                    <a:pt x="285" y="568"/>
                  </a:lnTo>
                  <a:lnTo>
                    <a:pt x="274" y="576"/>
                  </a:lnTo>
                  <a:lnTo>
                    <a:pt x="266" y="588"/>
                  </a:lnTo>
                  <a:lnTo>
                    <a:pt x="263" y="602"/>
                  </a:lnTo>
                  <a:lnTo>
                    <a:pt x="266" y="616"/>
                  </a:lnTo>
                  <a:lnTo>
                    <a:pt x="274" y="628"/>
                  </a:lnTo>
                  <a:lnTo>
                    <a:pt x="285" y="637"/>
                  </a:lnTo>
                  <a:lnTo>
                    <a:pt x="301" y="640"/>
                  </a:lnTo>
                  <a:lnTo>
                    <a:pt x="753" y="640"/>
                  </a:lnTo>
                  <a:lnTo>
                    <a:pt x="767" y="637"/>
                  </a:lnTo>
                  <a:lnTo>
                    <a:pt x="779" y="628"/>
                  </a:lnTo>
                  <a:lnTo>
                    <a:pt x="787" y="616"/>
                  </a:lnTo>
                  <a:lnTo>
                    <a:pt x="790" y="602"/>
                  </a:lnTo>
                  <a:lnTo>
                    <a:pt x="787" y="588"/>
                  </a:lnTo>
                  <a:lnTo>
                    <a:pt x="779" y="576"/>
                  </a:lnTo>
                  <a:lnTo>
                    <a:pt x="767" y="568"/>
                  </a:lnTo>
                  <a:lnTo>
                    <a:pt x="753" y="564"/>
                  </a:lnTo>
                  <a:lnTo>
                    <a:pt x="301" y="564"/>
                  </a:lnTo>
                  <a:close/>
                  <a:moveTo>
                    <a:pt x="75" y="564"/>
                  </a:moveTo>
                  <a:lnTo>
                    <a:pt x="60" y="568"/>
                  </a:lnTo>
                  <a:lnTo>
                    <a:pt x="48" y="576"/>
                  </a:lnTo>
                  <a:lnTo>
                    <a:pt x="41" y="588"/>
                  </a:lnTo>
                  <a:lnTo>
                    <a:pt x="37" y="602"/>
                  </a:lnTo>
                  <a:lnTo>
                    <a:pt x="41" y="616"/>
                  </a:lnTo>
                  <a:lnTo>
                    <a:pt x="48" y="628"/>
                  </a:lnTo>
                  <a:lnTo>
                    <a:pt x="60" y="637"/>
                  </a:lnTo>
                  <a:lnTo>
                    <a:pt x="75" y="640"/>
                  </a:lnTo>
                  <a:lnTo>
                    <a:pt x="89" y="637"/>
                  </a:lnTo>
                  <a:lnTo>
                    <a:pt x="101" y="628"/>
                  </a:lnTo>
                  <a:lnTo>
                    <a:pt x="110" y="616"/>
                  </a:lnTo>
                  <a:lnTo>
                    <a:pt x="113" y="602"/>
                  </a:lnTo>
                  <a:lnTo>
                    <a:pt x="110" y="588"/>
                  </a:lnTo>
                  <a:lnTo>
                    <a:pt x="101" y="576"/>
                  </a:lnTo>
                  <a:lnTo>
                    <a:pt x="89" y="568"/>
                  </a:lnTo>
                  <a:lnTo>
                    <a:pt x="75" y="564"/>
                  </a:lnTo>
                  <a:close/>
                  <a:moveTo>
                    <a:pt x="301" y="527"/>
                  </a:moveTo>
                  <a:lnTo>
                    <a:pt x="753" y="527"/>
                  </a:lnTo>
                  <a:lnTo>
                    <a:pt x="777" y="531"/>
                  </a:lnTo>
                  <a:lnTo>
                    <a:pt x="797" y="542"/>
                  </a:lnTo>
                  <a:lnTo>
                    <a:pt x="813" y="558"/>
                  </a:lnTo>
                  <a:lnTo>
                    <a:pt x="824" y="579"/>
                  </a:lnTo>
                  <a:lnTo>
                    <a:pt x="828" y="602"/>
                  </a:lnTo>
                  <a:lnTo>
                    <a:pt x="824" y="626"/>
                  </a:lnTo>
                  <a:lnTo>
                    <a:pt x="813" y="647"/>
                  </a:lnTo>
                  <a:lnTo>
                    <a:pt x="797" y="664"/>
                  </a:lnTo>
                  <a:lnTo>
                    <a:pt x="777" y="674"/>
                  </a:lnTo>
                  <a:lnTo>
                    <a:pt x="753" y="678"/>
                  </a:lnTo>
                  <a:lnTo>
                    <a:pt x="301" y="678"/>
                  </a:lnTo>
                  <a:lnTo>
                    <a:pt x="276" y="674"/>
                  </a:lnTo>
                  <a:lnTo>
                    <a:pt x="257" y="664"/>
                  </a:lnTo>
                  <a:lnTo>
                    <a:pt x="240" y="647"/>
                  </a:lnTo>
                  <a:lnTo>
                    <a:pt x="229" y="626"/>
                  </a:lnTo>
                  <a:lnTo>
                    <a:pt x="225" y="602"/>
                  </a:lnTo>
                  <a:lnTo>
                    <a:pt x="229" y="579"/>
                  </a:lnTo>
                  <a:lnTo>
                    <a:pt x="240" y="558"/>
                  </a:lnTo>
                  <a:lnTo>
                    <a:pt x="257" y="542"/>
                  </a:lnTo>
                  <a:lnTo>
                    <a:pt x="276" y="531"/>
                  </a:lnTo>
                  <a:lnTo>
                    <a:pt x="301" y="527"/>
                  </a:lnTo>
                  <a:close/>
                  <a:moveTo>
                    <a:pt x="75" y="527"/>
                  </a:moveTo>
                  <a:lnTo>
                    <a:pt x="98" y="531"/>
                  </a:lnTo>
                  <a:lnTo>
                    <a:pt x="119" y="542"/>
                  </a:lnTo>
                  <a:lnTo>
                    <a:pt x="135" y="558"/>
                  </a:lnTo>
                  <a:lnTo>
                    <a:pt x="147" y="579"/>
                  </a:lnTo>
                  <a:lnTo>
                    <a:pt x="151" y="602"/>
                  </a:lnTo>
                  <a:lnTo>
                    <a:pt x="147" y="626"/>
                  </a:lnTo>
                  <a:lnTo>
                    <a:pt x="135" y="647"/>
                  </a:lnTo>
                  <a:lnTo>
                    <a:pt x="119" y="664"/>
                  </a:lnTo>
                  <a:lnTo>
                    <a:pt x="98" y="674"/>
                  </a:lnTo>
                  <a:lnTo>
                    <a:pt x="75" y="678"/>
                  </a:lnTo>
                  <a:lnTo>
                    <a:pt x="51" y="674"/>
                  </a:lnTo>
                  <a:lnTo>
                    <a:pt x="30" y="664"/>
                  </a:lnTo>
                  <a:lnTo>
                    <a:pt x="14" y="647"/>
                  </a:lnTo>
                  <a:lnTo>
                    <a:pt x="3" y="626"/>
                  </a:lnTo>
                  <a:lnTo>
                    <a:pt x="0" y="602"/>
                  </a:lnTo>
                  <a:lnTo>
                    <a:pt x="3" y="579"/>
                  </a:lnTo>
                  <a:lnTo>
                    <a:pt x="14" y="558"/>
                  </a:lnTo>
                  <a:lnTo>
                    <a:pt x="30" y="542"/>
                  </a:lnTo>
                  <a:lnTo>
                    <a:pt x="51" y="531"/>
                  </a:lnTo>
                  <a:lnTo>
                    <a:pt x="75" y="527"/>
                  </a:lnTo>
                  <a:close/>
                  <a:moveTo>
                    <a:pt x="301" y="301"/>
                  </a:moveTo>
                  <a:lnTo>
                    <a:pt x="285" y="304"/>
                  </a:lnTo>
                  <a:lnTo>
                    <a:pt x="274" y="313"/>
                  </a:lnTo>
                  <a:lnTo>
                    <a:pt x="266" y="325"/>
                  </a:lnTo>
                  <a:lnTo>
                    <a:pt x="263" y="339"/>
                  </a:lnTo>
                  <a:lnTo>
                    <a:pt x="266" y="353"/>
                  </a:lnTo>
                  <a:lnTo>
                    <a:pt x="274" y="365"/>
                  </a:lnTo>
                  <a:lnTo>
                    <a:pt x="285" y="373"/>
                  </a:lnTo>
                  <a:lnTo>
                    <a:pt x="301" y="377"/>
                  </a:lnTo>
                  <a:lnTo>
                    <a:pt x="753" y="377"/>
                  </a:lnTo>
                  <a:lnTo>
                    <a:pt x="767" y="373"/>
                  </a:lnTo>
                  <a:lnTo>
                    <a:pt x="779" y="365"/>
                  </a:lnTo>
                  <a:lnTo>
                    <a:pt x="787" y="353"/>
                  </a:lnTo>
                  <a:lnTo>
                    <a:pt x="790" y="339"/>
                  </a:lnTo>
                  <a:lnTo>
                    <a:pt x="787" y="325"/>
                  </a:lnTo>
                  <a:lnTo>
                    <a:pt x="779" y="313"/>
                  </a:lnTo>
                  <a:lnTo>
                    <a:pt x="767" y="304"/>
                  </a:lnTo>
                  <a:lnTo>
                    <a:pt x="753" y="301"/>
                  </a:lnTo>
                  <a:lnTo>
                    <a:pt x="301" y="301"/>
                  </a:lnTo>
                  <a:close/>
                  <a:moveTo>
                    <a:pt x="75" y="301"/>
                  </a:moveTo>
                  <a:lnTo>
                    <a:pt x="60" y="304"/>
                  </a:lnTo>
                  <a:lnTo>
                    <a:pt x="48" y="313"/>
                  </a:lnTo>
                  <a:lnTo>
                    <a:pt x="41" y="325"/>
                  </a:lnTo>
                  <a:lnTo>
                    <a:pt x="37" y="339"/>
                  </a:lnTo>
                  <a:lnTo>
                    <a:pt x="41" y="353"/>
                  </a:lnTo>
                  <a:lnTo>
                    <a:pt x="48" y="365"/>
                  </a:lnTo>
                  <a:lnTo>
                    <a:pt x="60" y="373"/>
                  </a:lnTo>
                  <a:lnTo>
                    <a:pt x="75" y="377"/>
                  </a:lnTo>
                  <a:lnTo>
                    <a:pt x="89" y="373"/>
                  </a:lnTo>
                  <a:lnTo>
                    <a:pt x="101" y="365"/>
                  </a:lnTo>
                  <a:lnTo>
                    <a:pt x="110" y="353"/>
                  </a:lnTo>
                  <a:lnTo>
                    <a:pt x="113" y="339"/>
                  </a:lnTo>
                  <a:lnTo>
                    <a:pt x="110" y="325"/>
                  </a:lnTo>
                  <a:lnTo>
                    <a:pt x="101" y="313"/>
                  </a:lnTo>
                  <a:lnTo>
                    <a:pt x="89" y="304"/>
                  </a:lnTo>
                  <a:lnTo>
                    <a:pt x="75" y="301"/>
                  </a:lnTo>
                  <a:close/>
                  <a:moveTo>
                    <a:pt x="301" y="263"/>
                  </a:moveTo>
                  <a:lnTo>
                    <a:pt x="753" y="263"/>
                  </a:lnTo>
                  <a:lnTo>
                    <a:pt x="777" y="267"/>
                  </a:lnTo>
                  <a:lnTo>
                    <a:pt x="797" y="277"/>
                  </a:lnTo>
                  <a:lnTo>
                    <a:pt x="813" y="294"/>
                  </a:lnTo>
                  <a:lnTo>
                    <a:pt x="824" y="315"/>
                  </a:lnTo>
                  <a:lnTo>
                    <a:pt x="828" y="339"/>
                  </a:lnTo>
                  <a:lnTo>
                    <a:pt x="824" y="363"/>
                  </a:lnTo>
                  <a:lnTo>
                    <a:pt x="813" y="383"/>
                  </a:lnTo>
                  <a:lnTo>
                    <a:pt x="797" y="399"/>
                  </a:lnTo>
                  <a:lnTo>
                    <a:pt x="777" y="410"/>
                  </a:lnTo>
                  <a:lnTo>
                    <a:pt x="753" y="414"/>
                  </a:lnTo>
                  <a:lnTo>
                    <a:pt x="301" y="414"/>
                  </a:lnTo>
                  <a:lnTo>
                    <a:pt x="276" y="410"/>
                  </a:lnTo>
                  <a:lnTo>
                    <a:pt x="257" y="399"/>
                  </a:lnTo>
                  <a:lnTo>
                    <a:pt x="240" y="383"/>
                  </a:lnTo>
                  <a:lnTo>
                    <a:pt x="229" y="363"/>
                  </a:lnTo>
                  <a:lnTo>
                    <a:pt x="225" y="339"/>
                  </a:lnTo>
                  <a:lnTo>
                    <a:pt x="229" y="315"/>
                  </a:lnTo>
                  <a:lnTo>
                    <a:pt x="240" y="294"/>
                  </a:lnTo>
                  <a:lnTo>
                    <a:pt x="257" y="277"/>
                  </a:lnTo>
                  <a:lnTo>
                    <a:pt x="276" y="267"/>
                  </a:lnTo>
                  <a:lnTo>
                    <a:pt x="301" y="263"/>
                  </a:lnTo>
                  <a:close/>
                  <a:moveTo>
                    <a:pt x="75" y="263"/>
                  </a:moveTo>
                  <a:lnTo>
                    <a:pt x="98" y="267"/>
                  </a:lnTo>
                  <a:lnTo>
                    <a:pt x="119" y="277"/>
                  </a:lnTo>
                  <a:lnTo>
                    <a:pt x="135" y="294"/>
                  </a:lnTo>
                  <a:lnTo>
                    <a:pt x="147" y="315"/>
                  </a:lnTo>
                  <a:lnTo>
                    <a:pt x="151" y="339"/>
                  </a:lnTo>
                  <a:lnTo>
                    <a:pt x="147" y="363"/>
                  </a:lnTo>
                  <a:lnTo>
                    <a:pt x="135" y="383"/>
                  </a:lnTo>
                  <a:lnTo>
                    <a:pt x="119" y="399"/>
                  </a:lnTo>
                  <a:lnTo>
                    <a:pt x="98" y="410"/>
                  </a:lnTo>
                  <a:lnTo>
                    <a:pt x="75" y="414"/>
                  </a:lnTo>
                  <a:lnTo>
                    <a:pt x="51" y="410"/>
                  </a:lnTo>
                  <a:lnTo>
                    <a:pt x="30" y="399"/>
                  </a:lnTo>
                  <a:lnTo>
                    <a:pt x="14" y="383"/>
                  </a:lnTo>
                  <a:lnTo>
                    <a:pt x="3" y="363"/>
                  </a:lnTo>
                  <a:lnTo>
                    <a:pt x="0" y="339"/>
                  </a:lnTo>
                  <a:lnTo>
                    <a:pt x="3" y="315"/>
                  </a:lnTo>
                  <a:lnTo>
                    <a:pt x="14" y="294"/>
                  </a:lnTo>
                  <a:lnTo>
                    <a:pt x="30" y="277"/>
                  </a:lnTo>
                  <a:lnTo>
                    <a:pt x="51" y="267"/>
                  </a:lnTo>
                  <a:lnTo>
                    <a:pt x="75" y="263"/>
                  </a:lnTo>
                  <a:close/>
                  <a:moveTo>
                    <a:pt x="301" y="38"/>
                  </a:moveTo>
                  <a:lnTo>
                    <a:pt x="285" y="40"/>
                  </a:lnTo>
                  <a:lnTo>
                    <a:pt x="274" y="48"/>
                  </a:lnTo>
                  <a:lnTo>
                    <a:pt x="266" y="60"/>
                  </a:lnTo>
                  <a:lnTo>
                    <a:pt x="263" y="76"/>
                  </a:lnTo>
                  <a:lnTo>
                    <a:pt x="266" y="90"/>
                  </a:lnTo>
                  <a:lnTo>
                    <a:pt x="274" y="102"/>
                  </a:lnTo>
                  <a:lnTo>
                    <a:pt x="285" y="110"/>
                  </a:lnTo>
                  <a:lnTo>
                    <a:pt x="301" y="112"/>
                  </a:lnTo>
                  <a:lnTo>
                    <a:pt x="753" y="112"/>
                  </a:lnTo>
                  <a:lnTo>
                    <a:pt x="767" y="110"/>
                  </a:lnTo>
                  <a:lnTo>
                    <a:pt x="779" y="102"/>
                  </a:lnTo>
                  <a:lnTo>
                    <a:pt x="787" y="90"/>
                  </a:lnTo>
                  <a:lnTo>
                    <a:pt x="790" y="76"/>
                  </a:lnTo>
                  <a:lnTo>
                    <a:pt x="787" y="60"/>
                  </a:lnTo>
                  <a:lnTo>
                    <a:pt x="779" y="48"/>
                  </a:lnTo>
                  <a:lnTo>
                    <a:pt x="767" y="40"/>
                  </a:lnTo>
                  <a:lnTo>
                    <a:pt x="753" y="38"/>
                  </a:lnTo>
                  <a:lnTo>
                    <a:pt x="301" y="38"/>
                  </a:lnTo>
                  <a:close/>
                  <a:moveTo>
                    <a:pt x="75" y="38"/>
                  </a:moveTo>
                  <a:lnTo>
                    <a:pt x="60" y="40"/>
                  </a:lnTo>
                  <a:lnTo>
                    <a:pt x="48" y="48"/>
                  </a:lnTo>
                  <a:lnTo>
                    <a:pt x="41" y="60"/>
                  </a:lnTo>
                  <a:lnTo>
                    <a:pt x="37" y="76"/>
                  </a:lnTo>
                  <a:lnTo>
                    <a:pt x="41" y="90"/>
                  </a:lnTo>
                  <a:lnTo>
                    <a:pt x="48" y="102"/>
                  </a:lnTo>
                  <a:lnTo>
                    <a:pt x="60" y="110"/>
                  </a:lnTo>
                  <a:lnTo>
                    <a:pt x="75" y="112"/>
                  </a:lnTo>
                  <a:lnTo>
                    <a:pt x="89" y="110"/>
                  </a:lnTo>
                  <a:lnTo>
                    <a:pt x="101" y="102"/>
                  </a:lnTo>
                  <a:lnTo>
                    <a:pt x="110" y="90"/>
                  </a:lnTo>
                  <a:lnTo>
                    <a:pt x="113" y="76"/>
                  </a:lnTo>
                  <a:lnTo>
                    <a:pt x="110" y="60"/>
                  </a:lnTo>
                  <a:lnTo>
                    <a:pt x="101" y="48"/>
                  </a:lnTo>
                  <a:lnTo>
                    <a:pt x="89" y="40"/>
                  </a:lnTo>
                  <a:lnTo>
                    <a:pt x="75" y="38"/>
                  </a:lnTo>
                  <a:close/>
                  <a:moveTo>
                    <a:pt x="301" y="0"/>
                  </a:moveTo>
                  <a:lnTo>
                    <a:pt x="753" y="0"/>
                  </a:lnTo>
                  <a:lnTo>
                    <a:pt x="777" y="4"/>
                  </a:lnTo>
                  <a:lnTo>
                    <a:pt x="797" y="14"/>
                  </a:lnTo>
                  <a:lnTo>
                    <a:pt x="813" y="31"/>
                  </a:lnTo>
                  <a:lnTo>
                    <a:pt x="824" y="51"/>
                  </a:lnTo>
                  <a:lnTo>
                    <a:pt x="828" y="76"/>
                  </a:lnTo>
                  <a:lnTo>
                    <a:pt x="824" y="99"/>
                  </a:lnTo>
                  <a:lnTo>
                    <a:pt x="813" y="120"/>
                  </a:lnTo>
                  <a:lnTo>
                    <a:pt x="797" y="136"/>
                  </a:lnTo>
                  <a:lnTo>
                    <a:pt x="777" y="147"/>
                  </a:lnTo>
                  <a:lnTo>
                    <a:pt x="753" y="150"/>
                  </a:lnTo>
                  <a:lnTo>
                    <a:pt x="301" y="150"/>
                  </a:lnTo>
                  <a:lnTo>
                    <a:pt x="276" y="147"/>
                  </a:lnTo>
                  <a:lnTo>
                    <a:pt x="257" y="136"/>
                  </a:lnTo>
                  <a:lnTo>
                    <a:pt x="240" y="120"/>
                  </a:lnTo>
                  <a:lnTo>
                    <a:pt x="229" y="99"/>
                  </a:lnTo>
                  <a:lnTo>
                    <a:pt x="225" y="76"/>
                  </a:lnTo>
                  <a:lnTo>
                    <a:pt x="229" y="51"/>
                  </a:lnTo>
                  <a:lnTo>
                    <a:pt x="240" y="31"/>
                  </a:lnTo>
                  <a:lnTo>
                    <a:pt x="257" y="14"/>
                  </a:lnTo>
                  <a:lnTo>
                    <a:pt x="276" y="4"/>
                  </a:lnTo>
                  <a:lnTo>
                    <a:pt x="301" y="0"/>
                  </a:lnTo>
                  <a:close/>
                  <a:moveTo>
                    <a:pt x="75" y="0"/>
                  </a:moveTo>
                  <a:lnTo>
                    <a:pt x="98" y="4"/>
                  </a:lnTo>
                  <a:lnTo>
                    <a:pt x="119" y="14"/>
                  </a:lnTo>
                  <a:lnTo>
                    <a:pt x="135" y="31"/>
                  </a:lnTo>
                  <a:lnTo>
                    <a:pt x="147" y="51"/>
                  </a:lnTo>
                  <a:lnTo>
                    <a:pt x="151" y="76"/>
                  </a:lnTo>
                  <a:lnTo>
                    <a:pt x="147" y="99"/>
                  </a:lnTo>
                  <a:lnTo>
                    <a:pt x="135" y="120"/>
                  </a:lnTo>
                  <a:lnTo>
                    <a:pt x="119" y="136"/>
                  </a:lnTo>
                  <a:lnTo>
                    <a:pt x="98" y="147"/>
                  </a:lnTo>
                  <a:lnTo>
                    <a:pt x="75" y="150"/>
                  </a:lnTo>
                  <a:lnTo>
                    <a:pt x="51" y="147"/>
                  </a:lnTo>
                  <a:lnTo>
                    <a:pt x="30" y="136"/>
                  </a:lnTo>
                  <a:lnTo>
                    <a:pt x="14" y="120"/>
                  </a:lnTo>
                  <a:lnTo>
                    <a:pt x="3" y="99"/>
                  </a:lnTo>
                  <a:lnTo>
                    <a:pt x="0" y="76"/>
                  </a:lnTo>
                  <a:lnTo>
                    <a:pt x="3" y="51"/>
                  </a:lnTo>
                  <a:lnTo>
                    <a:pt x="14" y="31"/>
                  </a:lnTo>
                  <a:lnTo>
                    <a:pt x="30"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3"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80066" y="4956330"/>
              <a:ext cx="445058" cy="364431"/>
            </a:xfrm>
            <a:custGeom>
              <a:avLst/>
              <a:gdLst>
                <a:gd name="T0" fmla="*/ 815 w 828"/>
                <a:gd name="T1" fmla="*/ 603 h 678"/>
                <a:gd name="T2" fmla="*/ 827 w 828"/>
                <a:gd name="T3" fmla="*/ 615 h 678"/>
                <a:gd name="T4" fmla="*/ 825 w 828"/>
                <a:gd name="T5" fmla="*/ 632 h 678"/>
                <a:gd name="T6" fmla="*/ 809 w 828"/>
                <a:gd name="T7" fmla="*/ 640 h 678"/>
                <a:gd name="T8" fmla="*/ 196 w 828"/>
                <a:gd name="T9" fmla="*/ 636 h 678"/>
                <a:gd name="T10" fmla="*/ 188 w 828"/>
                <a:gd name="T11" fmla="*/ 620 h 678"/>
                <a:gd name="T12" fmla="*/ 196 w 828"/>
                <a:gd name="T13" fmla="*/ 606 h 678"/>
                <a:gd name="T14" fmla="*/ 56 w 828"/>
                <a:gd name="T15" fmla="*/ 564 h 678"/>
                <a:gd name="T16" fmla="*/ 102 w 828"/>
                <a:gd name="T17" fmla="*/ 588 h 678"/>
                <a:gd name="T18" fmla="*/ 110 w 828"/>
                <a:gd name="T19" fmla="*/ 639 h 678"/>
                <a:gd name="T20" fmla="*/ 74 w 828"/>
                <a:gd name="T21" fmla="*/ 674 h 678"/>
                <a:gd name="T22" fmla="*/ 23 w 828"/>
                <a:gd name="T23" fmla="*/ 666 h 678"/>
                <a:gd name="T24" fmla="*/ 0 w 828"/>
                <a:gd name="T25" fmla="*/ 620 h 678"/>
                <a:gd name="T26" fmla="*/ 23 w 828"/>
                <a:gd name="T27" fmla="*/ 576 h 678"/>
                <a:gd name="T28" fmla="*/ 206 w 828"/>
                <a:gd name="T29" fmla="*/ 414 h 678"/>
                <a:gd name="T30" fmla="*/ 821 w 828"/>
                <a:gd name="T31" fmla="*/ 418 h 678"/>
                <a:gd name="T32" fmla="*/ 828 w 828"/>
                <a:gd name="T33" fmla="*/ 433 h 678"/>
                <a:gd name="T34" fmla="*/ 821 w 828"/>
                <a:gd name="T35" fmla="*/ 448 h 678"/>
                <a:gd name="T36" fmla="*/ 206 w 828"/>
                <a:gd name="T37" fmla="*/ 452 h 678"/>
                <a:gd name="T38" fmla="*/ 192 w 828"/>
                <a:gd name="T39" fmla="*/ 444 h 678"/>
                <a:gd name="T40" fmla="*/ 189 w 828"/>
                <a:gd name="T41" fmla="*/ 427 h 678"/>
                <a:gd name="T42" fmla="*/ 201 w 828"/>
                <a:gd name="T43" fmla="*/ 415 h 678"/>
                <a:gd name="T44" fmla="*/ 74 w 828"/>
                <a:gd name="T45" fmla="*/ 380 h 678"/>
                <a:gd name="T46" fmla="*/ 110 w 828"/>
                <a:gd name="T47" fmla="*/ 415 h 678"/>
                <a:gd name="T48" fmla="*/ 102 w 828"/>
                <a:gd name="T49" fmla="*/ 466 h 678"/>
                <a:gd name="T50" fmla="*/ 56 w 828"/>
                <a:gd name="T51" fmla="*/ 490 h 678"/>
                <a:gd name="T52" fmla="*/ 10 w 828"/>
                <a:gd name="T53" fmla="*/ 466 h 678"/>
                <a:gd name="T54" fmla="*/ 2 w 828"/>
                <a:gd name="T55" fmla="*/ 415 h 678"/>
                <a:gd name="T56" fmla="*/ 39 w 828"/>
                <a:gd name="T57" fmla="*/ 380 h 678"/>
                <a:gd name="T58" fmla="*/ 809 w 828"/>
                <a:gd name="T59" fmla="*/ 226 h 678"/>
                <a:gd name="T60" fmla="*/ 825 w 828"/>
                <a:gd name="T61" fmla="*/ 233 h 678"/>
                <a:gd name="T62" fmla="*/ 827 w 828"/>
                <a:gd name="T63" fmla="*/ 251 h 678"/>
                <a:gd name="T64" fmla="*/ 815 w 828"/>
                <a:gd name="T65" fmla="*/ 263 h 678"/>
                <a:gd name="T66" fmla="*/ 201 w 828"/>
                <a:gd name="T67" fmla="*/ 263 h 678"/>
                <a:gd name="T68" fmla="*/ 189 w 828"/>
                <a:gd name="T69" fmla="*/ 251 h 678"/>
                <a:gd name="T70" fmla="*/ 192 w 828"/>
                <a:gd name="T71" fmla="*/ 233 h 678"/>
                <a:gd name="T72" fmla="*/ 206 w 828"/>
                <a:gd name="T73" fmla="*/ 226 h 678"/>
                <a:gd name="T74" fmla="*/ 90 w 828"/>
                <a:gd name="T75" fmla="*/ 199 h 678"/>
                <a:gd name="T76" fmla="*/ 112 w 828"/>
                <a:gd name="T77" fmla="*/ 245 h 678"/>
                <a:gd name="T78" fmla="*/ 90 w 828"/>
                <a:gd name="T79" fmla="*/ 291 h 678"/>
                <a:gd name="T80" fmla="*/ 39 w 828"/>
                <a:gd name="T81" fmla="*/ 298 h 678"/>
                <a:gd name="T82" fmla="*/ 2 w 828"/>
                <a:gd name="T83" fmla="*/ 263 h 678"/>
                <a:gd name="T84" fmla="*/ 10 w 828"/>
                <a:gd name="T85" fmla="*/ 212 h 678"/>
                <a:gd name="T86" fmla="*/ 56 w 828"/>
                <a:gd name="T87" fmla="*/ 188 h 678"/>
                <a:gd name="T88" fmla="*/ 815 w 828"/>
                <a:gd name="T89" fmla="*/ 39 h 678"/>
                <a:gd name="T90" fmla="*/ 827 w 828"/>
                <a:gd name="T91" fmla="*/ 51 h 678"/>
                <a:gd name="T92" fmla="*/ 825 w 828"/>
                <a:gd name="T93" fmla="*/ 68 h 678"/>
                <a:gd name="T94" fmla="*/ 809 w 828"/>
                <a:gd name="T95" fmla="*/ 76 h 678"/>
                <a:gd name="T96" fmla="*/ 196 w 828"/>
                <a:gd name="T97" fmla="*/ 72 h 678"/>
                <a:gd name="T98" fmla="*/ 188 w 828"/>
                <a:gd name="T99" fmla="*/ 56 h 678"/>
                <a:gd name="T100" fmla="*/ 196 w 828"/>
                <a:gd name="T101" fmla="*/ 42 h 678"/>
                <a:gd name="T102" fmla="*/ 56 w 828"/>
                <a:gd name="T103" fmla="*/ 0 h 678"/>
                <a:gd name="T104" fmla="*/ 102 w 828"/>
                <a:gd name="T105" fmla="*/ 23 h 678"/>
                <a:gd name="T106" fmla="*/ 110 w 828"/>
                <a:gd name="T107" fmla="*/ 75 h 678"/>
                <a:gd name="T108" fmla="*/ 74 w 828"/>
                <a:gd name="T109" fmla="*/ 110 h 678"/>
                <a:gd name="T110" fmla="*/ 23 w 828"/>
                <a:gd name="T111" fmla="*/ 102 h 678"/>
                <a:gd name="T112" fmla="*/ 0 w 828"/>
                <a:gd name="T113" fmla="*/ 56 h 678"/>
                <a:gd name="T114" fmla="*/ 23 w 828"/>
                <a:gd name="T115" fmla="*/ 1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8" h="678">
                  <a:moveTo>
                    <a:pt x="206" y="602"/>
                  </a:moveTo>
                  <a:lnTo>
                    <a:pt x="809" y="602"/>
                  </a:lnTo>
                  <a:lnTo>
                    <a:pt x="815" y="603"/>
                  </a:lnTo>
                  <a:lnTo>
                    <a:pt x="821" y="606"/>
                  </a:lnTo>
                  <a:lnTo>
                    <a:pt x="825" y="610"/>
                  </a:lnTo>
                  <a:lnTo>
                    <a:pt x="827" y="615"/>
                  </a:lnTo>
                  <a:lnTo>
                    <a:pt x="828" y="620"/>
                  </a:lnTo>
                  <a:lnTo>
                    <a:pt x="827" y="627"/>
                  </a:lnTo>
                  <a:lnTo>
                    <a:pt x="825" y="632"/>
                  </a:lnTo>
                  <a:lnTo>
                    <a:pt x="821" y="636"/>
                  </a:lnTo>
                  <a:lnTo>
                    <a:pt x="815" y="639"/>
                  </a:lnTo>
                  <a:lnTo>
                    <a:pt x="809" y="640"/>
                  </a:lnTo>
                  <a:lnTo>
                    <a:pt x="206" y="640"/>
                  </a:lnTo>
                  <a:lnTo>
                    <a:pt x="201" y="639"/>
                  </a:lnTo>
                  <a:lnTo>
                    <a:pt x="196" y="636"/>
                  </a:lnTo>
                  <a:lnTo>
                    <a:pt x="192" y="632"/>
                  </a:lnTo>
                  <a:lnTo>
                    <a:pt x="189" y="627"/>
                  </a:lnTo>
                  <a:lnTo>
                    <a:pt x="188" y="620"/>
                  </a:lnTo>
                  <a:lnTo>
                    <a:pt x="189" y="615"/>
                  </a:lnTo>
                  <a:lnTo>
                    <a:pt x="192" y="610"/>
                  </a:lnTo>
                  <a:lnTo>
                    <a:pt x="196" y="606"/>
                  </a:lnTo>
                  <a:lnTo>
                    <a:pt x="201" y="603"/>
                  </a:lnTo>
                  <a:lnTo>
                    <a:pt x="206" y="602"/>
                  </a:lnTo>
                  <a:close/>
                  <a:moveTo>
                    <a:pt x="56" y="564"/>
                  </a:moveTo>
                  <a:lnTo>
                    <a:pt x="74" y="568"/>
                  </a:lnTo>
                  <a:lnTo>
                    <a:pt x="90" y="576"/>
                  </a:lnTo>
                  <a:lnTo>
                    <a:pt x="102" y="588"/>
                  </a:lnTo>
                  <a:lnTo>
                    <a:pt x="110" y="603"/>
                  </a:lnTo>
                  <a:lnTo>
                    <a:pt x="112" y="620"/>
                  </a:lnTo>
                  <a:lnTo>
                    <a:pt x="110" y="639"/>
                  </a:lnTo>
                  <a:lnTo>
                    <a:pt x="102" y="654"/>
                  </a:lnTo>
                  <a:lnTo>
                    <a:pt x="90" y="666"/>
                  </a:lnTo>
                  <a:lnTo>
                    <a:pt x="74" y="674"/>
                  </a:lnTo>
                  <a:lnTo>
                    <a:pt x="56" y="678"/>
                  </a:lnTo>
                  <a:lnTo>
                    <a:pt x="39" y="674"/>
                  </a:lnTo>
                  <a:lnTo>
                    <a:pt x="23" y="666"/>
                  </a:lnTo>
                  <a:lnTo>
                    <a:pt x="10" y="654"/>
                  </a:lnTo>
                  <a:lnTo>
                    <a:pt x="2" y="639"/>
                  </a:lnTo>
                  <a:lnTo>
                    <a:pt x="0" y="620"/>
                  </a:lnTo>
                  <a:lnTo>
                    <a:pt x="2" y="603"/>
                  </a:lnTo>
                  <a:lnTo>
                    <a:pt x="10" y="588"/>
                  </a:lnTo>
                  <a:lnTo>
                    <a:pt x="23" y="576"/>
                  </a:lnTo>
                  <a:lnTo>
                    <a:pt x="39" y="568"/>
                  </a:lnTo>
                  <a:lnTo>
                    <a:pt x="56" y="564"/>
                  </a:lnTo>
                  <a:close/>
                  <a:moveTo>
                    <a:pt x="206" y="414"/>
                  </a:moveTo>
                  <a:lnTo>
                    <a:pt x="809" y="414"/>
                  </a:lnTo>
                  <a:lnTo>
                    <a:pt x="815" y="415"/>
                  </a:lnTo>
                  <a:lnTo>
                    <a:pt x="821" y="418"/>
                  </a:lnTo>
                  <a:lnTo>
                    <a:pt x="825" y="421"/>
                  </a:lnTo>
                  <a:lnTo>
                    <a:pt x="827" y="427"/>
                  </a:lnTo>
                  <a:lnTo>
                    <a:pt x="828" y="433"/>
                  </a:lnTo>
                  <a:lnTo>
                    <a:pt x="827" y="438"/>
                  </a:lnTo>
                  <a:lnTo>
                    <a:pt x="825" y="444"/>
                  </a:lnTo>
                  <a:lnTo>
                    <a:pt x="821" y="448"/>
                  </a:lnTo>
                  <a:lnTo>
                    <a:pt x="815" y="450"/>
                  </a:lnTo>
                  <a:lnTo>
                    <a:pt x="809" y="452"/>
                  </a:lnTo>
                  <a:lnTo>
                    <a:pt x="206" y="452"/>
                  </a:lnTo>
                  <a:lnTo>
                    <a:pt x="201" y="450"/>
                  </a:lnTo>
                  <a:lnTo>
                    <a:pt x="196" y="448"/>
                  </a:lnTo>
                  <a:lnTo>
                    <a:pt x="192" y="444"/>
                  </a:lnTo>
                  <a:lnTo>
                    <a:pt x="189" y="438"/>
                  </a:lnTo>
                  <a:lnTo>
                    <a:pt x="188" y="433"/>
                  </a:lnTo>
                  <a:lnTo>
                    <a:pt x="189" y="427"/>
                  </a:lnTo>
                  <a:lnTo>
                    <a:pt x="192" y="421"/>
                  </a:lnTo>
                  <a:lnTo>
                    <a:pt x="196" y="418"/>
                  </a:lnTo>
                  <a:lnTo>
                    <a:pt x="201" y="415"/>
                  </a:lnTo>
                  <a:lnTo>
                    <a:pt x="206" y="414"/>
                  </a:lnTo>
                  <a:close/>
                  <a:moveTo>
                    <a:pt x="56" y="377"/>
                  </a:moveTo>
                  <a:lnTo>
                    <a:pt x="74" y="380"/>
                  </a:lnTo>
                  <a:lnTo>
                    <a:pt x="90" y="387"/>
                  </a:lnTo>
                  <a:lnTo>
                    <a:pt x="102" y="399"/>
                  </a:lnTo>
                  <a:lnTo>
                    <a:pt x="110" y="415"/>
                  </a:lnTo>
                  <a:lnTo>
                    <a:pt x="112" y="433"/>
                  </a:lnTo>
                  <a:lnTo>
                    <a:pt x="110" y="450"/>
                  </a:lnTo>
                  <a:lnTo>
                    <a:pt x="102" y="466"/>
                  </a:lnTo>
                  <a:lnTo>
                    <a:pt x="90" y="479"/>
                  </a:lnTo>
                  <a:lnTo>
                    <a:pt x="74" y="487"/>
                  </a:lnTo>
                  <a:lnTo>
                    <a:pt x="56" y="490"/>
                  </a:lnTo>
                  <a:lnTo>
                    <a:pt x="39" y="487"/>
                  </a:lnTo>
                  <a:lnTo>
                    <a:pt x="23" y="479"/>
                  </a:lnTo>
                  <a:lnTo>
                    <a:pt x="10" y="466"/>
                  </a:lnTo>
                  <a:lnTo>
                    <a:pt x="2" y="450"/>
                  </a:lnTo>
                  <a:lnTo>
                    <a:pt x="0" y="433"/>
                  </a:lnTo>
                  <a:lnTo>
                    <a:pt x="2" y="415"/>
                  </a:lnTo>
                  <a:lnTo>
                    <a:pt x="10" y="399"/>
                  </a:lnTo>
                  <a:lnTo>
                    <a:pt x="23" y="387"/>
                  </a:lnTo>
                  <a:lnTo>
                    <a:pt x="39" y="380"/>
                  </a:lnTo>
                  <a:lnTo>
                    <a:pt x="56" y="377"/>
                  </a:lnTo>
                  <a:close/>
                  <a:moveTo>
                    <a:pt x="206" y="226"/>
                  </a:moveTo>
                  <a:lnTo>
                    <a:pt x="809" y="226"/>
                  </a:lnTo>
                  <a:lnTo>
                    <a:pt x="815" y="226"/>
                  </a:lnTo>
                  <a:lnTo>
                    <a:pt x="821" y="229"/>
                  </a:lnTo>
                  <a:lnTo>
                    <a:pt x="825" y="233"/>
                  </a:lnTo>
                  <a:lnTo>
                    <a:pt x="827" y="238"/>
                  </a:lnTo>
                  <a:lnTo>
                    <a:pt x="828" y="245"/>
                  </a:lnTo>
                  <a:lnTo>
                    <a:pt x="827" y="251"/>
                  </a:lnTo>
                  <a:lnTo>
                    <a:pt x="825" y="255"/>
                  </a:lnTo>
                  <a:lnTo>
                    <a:pt x="821" y="260"/>
                  </a:lnTo>
                  <a:lnTo>
                    <a:pt x="815" y="263"/>
                  </a:lnTo>
                  <a:lnTo>
                    <a:pt x="809" y="263"/>
                  </a:lnTo>
                  <a:lnTo>
                    <a:pt x="206" y="263"/>
                  </a:lnTo>
                  <a:lnTo>
                    <a:pt x="201" y="263"/>
                  </a:lnTo>
                  <a:lnTo>
                    <a:pt x="196" y="260"/>
                  </a:lnTo>
                  <a:lnTo>
                    <a:pt x="192" y="255"/>
                  </a:lnTo>
                  <a:lnTo>
                    <a:pt x="189" y="251"/>
                  </a:lnTo>
                  <a:lnTo>
                    <a:pt x="188" y="245"/>
                  </a:lnTo>
                  <a:lnTo>
                    <a:pt x="189" y="238"/>
                  </a:lnTo>
                  <a:lnTo>
                    <a:pt x="192" y="233"/>
                  </a:lnTo>
                  <a:lnTo>
                    <a:pt x="196" y="229"/>
                  </a:lnTo>
                  <a:lnTo>
                    <a:pt x="201" y="226"/>
                  </a:lnTo>
                  <a:lnTo>
                    <a:pt x="206" y="226"/>
                  </a:lnTo>
                  <a:close/>
                  <a:moveTo>
                    <a:pt x="56" y="188"/>
                  </a:moveTo>
                  <a:lnTo>
                    <a:pt x="74" y="191"/>
                  </a:lnTo>
                  <a:lnTo>
                    <a:pt x="90" y="199"/>
                  </a:lnTo>
                  <a:lnTo>
                    <a:pt x="102" y="212"/>
                  </a:lnTo>
                  <a:lnTo>
                    <a:pt x="110" y="226"/>
                  </a:lnTo>
                  <a:lnTo>
                    <a:pt x="112" y="245"/>
                  </a:lnTo>
                  <a:lnTo>
                    <a:pt x="110" y="263"/>
                  </a:lnTo>
                  <a:lnTo>
                    <a:pt x="102" y="277"/>
                  </a:lnTo>
                  <a:lnTo>
                    <a:pt x="90" y="291"/>
                  </a:lnTo>
                  <a:lnTo>
                    <a:pt x="74" y="298"/>
                  </a:lnTo>
                  <a:lnTo>
                    <a:pt x="56" y="301"/>
                  </a:lnTo>
                  <a:lnTo>
                    <a:pt x="39" y="298"/>
                  </a:lnTo>
                  <a:lnTo>
                    <a:pt x="23" y="291"/>
                  </a:lnTo>
                  <a:lnTo>
                    <a:pt x="10" y="277"/>
                  </a:lnTo>
                  <a:lnTo>
                    <a:pt x="2" y="263"/>
                  </a:lnTo>
                  <a:lnTo>
                    <a:pt x="0" y="245"/>
                  </a:lnTo>
                  <a:lnTo>
                    <a:pt x="2" y="226"/>
                  </a:lnTo>
                  <a:lnTo>
                    <a:pt x="10" y="212"/>
                  </a:lnTo>
                  <a:lnTo>
                    <a:pt x="23" y="199"/>
                  </a:lnTo>
                  <a:lnTo>
                    <a:pt x="39" y="191"/>
                  </a:lnTo>
                  <a:lnTo>
                    <a:pt x="56" y="188"/>
                  </a:lnTo>
                  <a:close/>
                  <a:moveTo>
                    <a:pt x="206" y="38"/>
                  </a:moveTo>
                  <a:lnTo>
                    <a:pt x="809" y="38"/>
                  </a:lnTo>
                  <a:lnTo>
                    <a:pt x="815" y="39"/>
                  </a:lnTo>
                  <a:lnTo>
                    <a:pt x="821" y="42"/>
                  </a:lnTo>
                  <a:lnTo>
                    <a:pt x="825" y="46"/>
                  </a:lnTo>
                  <a:lnTo>
                    <a:pt x="827" y="51"/>
                  </a:lnTo>
                  <a:lnTo>
                    <a:pt x="828" y="56"/>
                  </a:lnTo>
                  <a:lnTo>
                    <a:pt x="827" y="63"/>
                  </a:lnTo>
                  <a:lnTo>
                    <a:pt x="825" y="68"/>
                  </a:lnTo>
                  <a:lnTo>
                    <a:pt x="821" y="72"/>
                  </a:lnTo>
                  <a:lnTo>
                    <a:pt x="815" y="75"/>
                  </a:lnTo>
                  <a:lnTo>
                    <a:pt x="809" y="76"/>
                  </a:lnTo>
                  <a:lnTo>
                    <a:pt x="206" y="76"/>
                  </a:lnTo>
                  <a:lnTo>
                    <a:pt x="201" y="75"/>
                  </a:lnTo>
                  <a:lnTo>
                    <a:pt x="196" y="72"/>
                  </a:lnTo>
                  <a:lnTo>
                    <a:pt x="192" y="68"/>
                  </a:lnTo>
                  <a:lnTo>
                    <a:pt x="189" y="63"/>
                  </a:lnTo>
                  <a:lnTo>
                    <a:pt x="188" y="56"/>
                  </a:lnTo>
                  <a:lnTo>
                    <a:pt x="189" y="51"/>
                  </a:lnTo>
                  <a:lnTo>
                    <a:pt x="192" y="46"/>
                  </a:lnTo>
                  <a:lnTo>
                    <a:pt x="196" y="42"/>
                  </a:lnTo>
                  <a:lnTo>
                    <a:pt x="201" y="39"/>
                  </a:lnTo>
                  <a:lnTo>
                    <a:pt x="206" y="38"/>
                  </a:lnTo>
                  <a:close/>
                  <a:moveTo>
                    <a:pt x="56" y="0"/>
                  </a:moveTo>
                  <a:lnTo>
                    <a:pt x="74" y="3"/>
                  </a:lnTo>
                  <a:lnTo>
                    <a:pt x="90" y="10"/>
                  </a:lnTo>
                  <a:lnTo>
                    <a:pt x="102" y="23"/>
                  </a:lnTo>
                  <a:lnTo>
                    <a:pt x="110" y="39"/>
                  </a:lnTo>
                  <a:lnTo>
                    <a:pt x="112" y="56"/>
                  </a:lnTo>
                  <a:lnTo>
                    <a:pt x="110" y="75"/>
                  </a:lnTo>
                  <a:lnTo>
                    <a:pt x="102" y="90"/>
                  </a:lnTo>
                  <a:lnTo>
                    <a:pt x="90" y="102"/>
                  </a:lnTo>
                  <a:lnTo>
                    <a:pt x="74" y="110"/>
                  </a:lnTo>
                  <a:lnTo>
                    <a:pt x="56" y="112"/>
                  </a:lnTo>
                  <a:lnTo>
                    <a:pt x="39" y="110"/>
                  </a:lnTo>
                  <a:lnTo>
                    <a:pt x="23" y="102"/>
                  </a:lnTo>
                  <a:lnTo>
                    <a:pt x="10" y="90"/>
                  </a:lnTo>
                  <a:lnTo>
                    <a:pt x="2" y="75"/>
                  </a:lnTo>
                  <a:lnTo>
                    <a:pt x="0" y="56"/>
                  </a:lnTo>
                  <a:lnTo>
                    <a:pt x="2" y="39"/>
                  </a:lnTo>
                  <a:lnTo>
                    <a:pt x="10" y="23"/>
                  </a:lnTo>
                  <a:lnTo>
                    <a:pt x="23" y="10"/>
                  </a:lnTo>
                  <a:lnTo>
                    <a:pt x="39" y="3"/>
                  </a:lnTo>
                  <a:lnTo>
                    <a:pt x="5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4"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23122" y="4956330"/>
              <a:ext cx="445058" cy="364431"/>
            </a:xfrm>
            <a:custGeom>
              <a:avLst/>
              <a:gdLst>
                <a:gd name="T0" fmla="*/ 37 w 828"/>
                <a:gd name="T1" fmla="*/ 602 h 678"/>
                <a:gd name="T2" fmla="*/ 49 w 828"/>
                <a:gd name="T3" fmla="*/ 628 h 678"/>
                <a:gd name="T4" fmla="*/ 75 w 828"/>
                <a:gd name="T5" fmla="*/ 640 h 678"/>
                <a:gd name="T6" fmla="*/ 768 w 828"/>
                <a:gd name="T7" fmla="*/ 637 h 678"/>
                <a:gd name="T8" fmla="*/ 787 w 828"/>
                <a:gd name="T9" fmla="*/ 616 h 678"/>
                <a:gd name="T10" fmla="*/ 790 w 828"/>
                <a:gd name="T11" fmla="*/ 226 h 678"/>
                <a:gd name="T12" fmla="*/ 75 w 828"/>
                <a:gd name="T13" fmla="*/ 38 h 678"/>
                <a:gd name="T14" fmla="*/ 49 w 828"/>
                <a:gd name="T15" fmla="*/ 48 h 678"/>
                <a:gd name="T16" fmla="*/ 37 w 828"/>
                <a:gd name="T17" fmla="*/ 76 h 678"/>
                <a:gd name="T18" fmla="*/ 790 w 828"/>
                <a:gd name="T19" fmla="*/ 188 h 678"/>
                <a:gd name="T20" fmla="*/ 787 w 828"/>
                <a:gd name="T21" fmla="*/ 136 h 678"/>
                <a:gd name="T22" fmla="*/ 768 w 828"/>
                <a:gd name="T23" fmla="*/ 116 h 678"/>
                <a:gd name="T24" fmla="*/ 414 w 828"/>
                <a:gd name="T25" fmla="*/ 112 h 678"/>
                <a:gd name="T26" fmla="*/ 368 w 828"/>
                <a:gd name="T27" fmla="*/ 105 h 678"/>
                <a:gd name="T28" fmla="*/ 337 w 828"/>
                <a:gd name="T29" fmla="*/ 86 h 678"/>
                <a:gd name="T30" fmla="*/ 313 w 828"/>
                <a:gd name="T31" fmla="*/ 64 h 678"/>
                <a:gd name="T32" fmla="*/ 292 w 828"/>
                <a:gd name="T33" fmla="*/ 46 h 678"/>
                <a:gd name="T34" fmla="*/ 264 w 828"/>
                <a:gd name="T35" fmla="*/ 38 h 678"/>
                <a:gd name="T36" fmla="*/ 75 w 828"/>
                <a:gd name="T37" fmla="*/ 0 h 678"/>
                <a:gd name="T38" fmla="*/ 285 w 828"/>
                <a:gd name="T39" fmla="*/ 3 h 678"/>
                <a:gd name="T40" fmla="*/ 315 w 828"/>
                <a:gd name="T41" fmla="*/ 17 h 678"/>
                <a:gd name="T42" fmla="*/ 338 w 828"/>
                <a:gd name="T43" fmla="*/ 38 h 678"/>
                <a:gd name="T44" fmla="*/ 363 w 828"/>
                <a:gd name="T45" fmla="*/ 59 h 678"/>
                <a:gd name="T46" fmla="*/ 393 w 828"/>
                <a:gd name="T47" fmla="*/ 73 h 678"/>
                <a:gd name="T48" fmla="*/ 753 w 828"/>
                <a:gd name="T49" fmla="*/ 76 h 678"/>
                <a:gd name="T50" fmla="*/ 798 w 828"/>
                <a:gd name="T51" fmla="*/ 90 h 678"/>
                <a:gd name="T52" fmla="*/ 824 w 828"/>
                <a:gd name="T53" fmla="*/ 127 h 678"/>
                <a:gd name="T54" fmla="*/ 828 w 828"/>
                <a:gd name="T55" fmla="*/ 602 h 678"/>
                <a:gd name="T56" fmla="*/ 814 w 828"/>
                <a:gd name="T57" fmla="*/ 647 h 678"/>
                <a:gd name="T58" fmla="*/ 777 w 828"/>
                <a:gd name="T59" fmla="*/ 674 h 678"/>
                <a:gd name="T60" fmla="*/ 75 w 828"/>
                <a:gd name="T61" fmla="*/ 678 h 678"/>
                <a:gd name="T62" fmla="*/ 31 w 828"/>
                <a:gd name="T63" fmla="*/ 664 h 678"/>
                <a:gd name="T64" fmla="*/ 4 w 828"/>
                <a:gd name="T65" fmla="*/ 626 h 678"/>
                <a:gd name="T66" fmla="*/ 0 w 828"/>
                <a:gd name="T67" fmla="*/ 76 h 678"/>
                <a:gd name="T68" fmla="*/ 15 w 828"/>
                <a:gd name="T69" fmla="*/ 31 h 678"/>
                <a:gd name="T70" fmla="*/ 51 w 828"/>
                <a:gd name="T71" fmla="*/ 4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8" h="678">
                  <a:moveTo>
                    <a:pt x="37" y="226"/>
                  </a:moveTo>
                  <a:lnTo>
                    <a:pt x="37" y="602"/>
                  </a:lnTo>
                  <a:lnTo>
                    <a:pt x="41" y="616"/>
                  </a:lnTo>
                  <a:lnTo>
                    <a:pt x="49" y="628"/>
                  </a:lnTo>
                  <a:lnTo>
                    <a:pt x="61" y="637"/>
                  </a:lnTo>
                  <a:lnTo>
                    <a:pt x="75" y="640"/>
                  </a:lnTo>
                  <a:lnTo>
                    <a:pt x="753" y="640"/>
                  </a:lnTo>
                  <a:lnTo>
                    <a:pt x="768" y="637"/>
                  </a:lnTo>
                  <a:lnTo>
                    <a:pt x="780" y="628"/>
                  </a:lnTo>
                  <a:lnTo>
                    <a:pt x="787" y="616"/>
                  </a:lnTo>
                  <a:lnTo>
                    <a:pt x="790" y="602"/>
                  </a:lnTo>
                  <a:lnTo>
                    <a:pt x="790" y="226"/>
                  </a:lnTo>
                  <a:lnTo>
                    <a:pt x="37" y="226"/>
                  </a:lnTo>
                  <a:close/>
                  <a:moveTo>
                    <a:pt x="75" y="38"/>
                  </a:moveTo>
                  <a:lnTo>
                    <a:pt x="61" y="40"/>
                  </a:lnTo>
                  <a:lnTo>
                    <a:pt x="49" y="48"/>
                  </a:lnTo>
                  <a:lnTo>
                    <a:pt x="41" y="60"/>
                  </a:lnTo>
                  <a:lnTo>
                    <a:pt x="37" y="76"/>
                  </a:lnTo>
                  <a:lnTo>
                    <a:pt x="37" y="188"/>
                  </a:lnTo>
                  <a:lnTo>
                    <a:pt x="790" y="188"/>
                  </a:lnTo>
                  <a:lnTo>
                    <a:pt x="790" y="150"/>
                  </a:lnTo>
                  <a:lnTo>
                    <a:pt x="787" y="136"/>
                  </a:lnTo>
                  <a:lnTo>
                    <a:pt x="780" y="124"/>
                  </a:lnTo>
                  <a:lnTo>
                    <a:pt x="768" y="116"/>
                  </a:lnTo>
                  <a:lnTo>
                    <a:pt x="753" y="112"/>
                  </a:lnTo>
                  <a:lnTo>
                    <a:pt x="414" y="112"/>
                  </a:lnTo>
                  <a:lnTo>
                    <a:pt x="388" y="111"/>
                  </a:lnTo>
                  <a:lnTo>
                    <a:pt x="368" y="105"/>
                  </a:lnTo>
                  <a:lnTo>
                    <a:pt x="351" y="97"/>
                  </a:lnTo>
                  <a:lnTo>
                    <a:pt x="337" y="86"/>
                  </a:lnTo>
                  <a:lnTo>
                    <a:pt x="325" y="76"/>
                  </a:lnTo>
                  <a:lnTo>
                    <a:pt x="313" y="64"/>
                  </a:lnTo>
                  <a:lnTo>
                    <a:pt x="303" y="54"/>
                  </a:lnTo>
                  <a:lnTo>
                    <a:pt x="292" y="46"/>
                  </a:lnTo>
                  <a:lnTo>
                    <a:pt x="279" y="39"/>
                  </a:lnTo>
                  <a:lnTo>
                    <a:pt x="264" y="38"/>
                  </a:lnTo>
                  <a:lnTo>
                    <a:pt x="75" y="38"/>
                  </a:lnTo>
                  <a:close/>
                  <a:moveTo>
                    <a:pt x="75" y="0"/>
                  </a:moveTo>
                  <a:lnTo>
                    <a:pt x="264" y="0"/>
                  </a:lnTo>
                  <a:lnTo>
                    <a:pt x="285" y="3"/>
                  </a:lnTo>
                  <a:lnTo>
                    <a:pt x="300" y="8"/>
                  </a:lnTo>
                  <a:lnTo>
                    <a:pt x="315" y="17"/>
                  </a:lnTo>
                  <a:lnTo>
                    <a:pt x="328" y="26"/>
                  </a:lnTo>
                  <a:lnTo>
                    <a:pt x="338" y="38"/>
                  </a:lnTo>
                  <a:lnTo>
                    <a:pt x="350" y="48"/>
                  </a:lnTo>
                  <a:lnTo>
                    <a:pt x="363" y="59"/>
                  </a:lnTo>
                  <a:lnTo>
                    <a:pt x="376" y="68"/>
                  </a:lnTo>
                  <a:lnTo>
                    <a:pt x="393" y="73"/>
                  </a:lnTo>
                  <a:lnTo>
                    <a:pt x="414" y="76"/>
                  </a:lnTo>
                  <a:lnTo>
                    <a:pt x="753" y="76"/>
                  </a:lnTo>
                  <a:lnTo>
                    <a:pt x="777" y="80"/>
                  </a:lnTo>
                  <a:lnTo>
                    <a:pt x="798" y="90"/>
                  </a:lnTo>
                  <a:lnTo>
                    <a:pt x="814" y="106"/>
                  </a:lnTo>
                  <a:lnTo>
                    <a:pt x="824" y="127"/>
                  </a:lnTo>
                  <a:lnTo>
                    <a:pt x="828" y="150"/>
                  </a:lnTo>
                  <a:lnTo>
                    <a:pt x="828" y="602"/>
                  </a:lnTo>
                  <a:lnTo>
                    <a:pt x="824" y="626"/>
                  </a:lnTo>
                  <a:lnTo>
                    <a:pt x="814" y="647"/>
                  </a:lnTo>
                  <a:lnTo>
                    <a:pt x="798" y="664"/>
                  </a:lnTo>
                  <a:lnTo>
                    <a:pt x="777" y="674"/>
                  </a:lnTo>
                  <a:lnTo>
                    <a:pt x="753" y="678"/>
                  </a:lnTo>
                  <a:lnTo>
                    <a:pt x="75" y="678"/>
                  </a:lnTo>
                  <a:lnTo>
                    <a:pt x="51" y="674"/>
                  </a:lnTo>
                  <a:lnTo>
                    <a:pt x="31" y="664"/>
                  </a:lnTo>
                  <a:lnTo>
                    <a:pt x="15" y="647"/>
                  </a:lnTo>
                  <a:lnTo>
                    <a:pt x="4" y="626"/>
                  </a:lnTo>
                  <a:lnTo>
                    <a:pt x="0" y="602"/>
                  </a:lnTo>
                  <a:lnTo>
                    <a:pt x="0" y="76"/>
                  </a:lnTo>
                  <a:lnTo>
                    <a:pt x="4" y="51"/>
                  </a:lnTo>
                  <a:lnTo>
                    <a:pt x="15" y="31"/>
                  </a:lnTo>
                  <a:lnTo>
                    <a:pt x="31"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5"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6177" y="4936175"/>
              <a:ext cx="445595" cy="404744"/>
            </a:xfrm>
            <a:custGeom>
              <a:avLst/>
              <a:gdLst>
                <a:gd name="T0" fmla="*/ 40 w 829"/>
                <a:gd name="T1" fmla="*/ 693 h 753"/>
                <a:gd name="T2" fmla="*/ 76 w 829"/>
                <a:gd name="T3" fmla="*/ 716 h 753"/>
                <a:gd name="T4" fmla="*/ 628 w 829"/>
                <a:gd name="T5" fmla="*/ 705 h 753"/>
                <a:gd name="T6" fmla="*/ 640 w 829"/>
                <a:gd name="T7" fmla="*/ 377 h 753"/>
                <a:gd name="T8" fmla="*/ 60 w 829"/>
                <a:gd name="T9" fmla="*/ 191 h 753"/>
                <a:gd name="T10" fmla="*/ 38 w 829"/>
                <a:gd name="T11" fmla="*/ 227 h 753"/>
                <a:gd name="T12" fmla="*/ 640 w 829"/>
                <a:gd name="T13" fmla="*/ 301 h 753"/>
                <a:gd name="T14" fmla="*/ 616 w 829"/>
                <a:gd name="T15" fmla="*/ 267 h 753"/>
                <a:gd name="T16" fmla="*/ 351 w 829"/>
                <a:gd name="T17" fmla="*/ 262 h 753"/>
                <a:gd name="T18" fmla="*/ 298 w 829"/>
                <a:gd name="T19" fmla="*/ 237 h 753"/>
                <a:gd name="T20" fmla="*/ 266 w 829"/>
                <a:gd name="T21" fmla="*/ 206 h 753"/>
                <a:gd name="T22" fmla="*/ 226 w 829"/>
                <a:gd name="T23" fmla="*/ 189 h 753"/>
                <a:gd name="T24" fmla="*/ 226 w 829"/>
                <a:gd name="T25" fmla="*/ 151 h 753"/>
                <a:gd name="T26" fmla="*/ 277 w 829"/>
                <a:gd name="T27" fmla="*/ 168 h 753"/>
                <a:gd name="T28" fmla="*/ 313 w 829"/>
                <a:gd name="T29" fmla="*/ 201 h 753"/>
                <a:gd name="T30" fmla="*/ 356 w 829"/>
                <a:gd name="T31" fmla="*/ 224 h 753"/>
                <a:gd name="T32" fmla="*/ 626 w 829"/>
                <a:gd name="T33" fmla="*/ 231 h 753"/>
                <a:gd name="T34" fmla="*/ 674 w 829"/>
                <a:gd name="T35" fmla="*/ 278 h 753"/>
                <a:gd name="T36" fmla="*/ 674 w 829"/>
                <a:gd name="T37" fmla="*/ 702 h 753"/>
                <a:gd name="T38" fmla="*/ 626 w 829"/>
                <a:gd name="T39" fmla="*/ 749 h 753"/>
                <a:gd name="T40" fmla="*/ 51 w 829"/>
                <a:gd name="T41" fmla="*/ 749 h 753"/>
                <a:gd name="T42" fmla="*/ 4 w 829"/>
                <a:gd name="T43" fmla="*/ 702 h 753"/>
                <a:gd name="T44" fmla="*/ 4 w 829"/>
                <a:gd name="T45" fmla="*/ 203 h 753"/>
                <a:gd name="T46" fmla="*/ 51 w 829"/>
                <a:gd name="T47" fmla="*/ 155 h 753"/>
                <a:gd name="T48" fmla="*/ 377 w 829"/>
                <a:gd name="T49" fmla="*/ 0 h 753"/>
                <a:gd name="T50" fmla="*/ 428 w 829"/>
                <a:gd name="T51" fmla="*/ 17 h 753"/>
                <a:gd name="T52" fmla="*/ 463 w 829"/>
                <a:gd name="T53" fmla="*/ 50 h 753"/>
                <a:gd name="T54" fmla="*/ 506 w 829"/>
                <a:gd name="T55" fmla="*/ 74 h 753"/>
                <a:gd name="T56" fmla="*/ 776 w 829"/>
                <a:gd name="T57" fmla="*/ 80 h 753"/>
                <a:gd name="T58" fmla="*/ 825 w 829"/>
                <a:gd name="T59" fmla="*/ 127 h 753"/>
                <a:gd name="T60" fmla="*/ 825 w 829"/>
                <a:gd name="T61" fmla="*/ 551 h 753"/>
                <a:gd name="T62" fmla="*/ 776 w 829"/>
                <a:gd name="T63" fmla="*/ 599 h 753"/>
                <a:gd name="T64" fmla="*/ 728 w 829"/>
                <a:gd name="T65" fmla="*/ 602 h 753"/>
                <a:gd name="T66" fmla="*/ 716 w 829"/>
                <a:gd name="T67" fmla="*/ 591 h 753"/>
                <a:gd name="T68" fmla="*/ 719 w 829"/>
                <a:gd name="T69" fmla="*/ 574 h 753"/>
                <a:gd name="T70" fmla="*/ 734 w 829"/>
                <a:gd name="T71" fmla="*/ 566 h 753"/>
                <a:gd name="T72" fmla="*/ 779 w 829"/>
                <a:gd name="T73" fmla="*/ 554 h 753"/>
                <a:gd name="T74" fmla="*/ 791 w 829"/>
                <a:gd name="T75" fmla="*/ 151 h 753"/>
                <a:gd name="T76" fmla="*/ 767 w 829"/>
                <a:gd name="T77" fmla="*/ 117 h 753"/>
                <a:gd name="T78" fmla="*/ 501 w 829"/>
                <a:gd name="T79" fmla="*/ 112 h 753"/>
                <a:gd name="T80" fmla="*/ 449 w 829"/>
                <a:gd name="T81" fmla="*/ 87 h 753"/>
                <a:gd name="T82" fmla="*/ 416 w 829"/>
                <a:gd name="T83" fmla="*/ 55 h 753"/>
                <a:gd name="T84" fmla="*/ 377 w 829"/>
                <a:gd name="T85" fmla="*/ 38 h 753"/>
                <a:gd name="T86" fmla="*/ 199 w 829"/>
                <a:gd name="T87" fmla="*/ 50 h 753"/>
                <a:gd name="T88" fmla="*/ 188 w 829"/>
                <a:gd name="T89" fmla="*/ 95 h 753"/>
                <a:gd name="T90" fmla="*/ 180 w 829"/>
                <a:gd name="T91" fmla="*/ 110 h 753"/>
                <a:gd name="T92" fmla="*/ 163 w 829"/>
                <a:gd name="T93" fmla="*/ 113 h 753"/>
                <a:gd name="T94" fmla="*/ 152 w 829"/>
                <a:gd name="T95" fmla="*/ 101 h 753"/>
                <a:gd name="T96" fmla="*/ 154 w 829"/>
                <a:gd name="T97" fmla="*/ 53 h 753"/>
                <a:gd name="T98" fmla="*/ 201 w 829"/>
                <a:gd name="T99" fmla="*/ 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9" h="753">
                  <a:moveTo>
                    <a:pt x="38" y="377"/>
                  </a:moveTo>
                  <a:lnTo>
                    <a:pt x="38" y="678"/>
                  </a:lnTo>
                  <a:lnTo>
                    <a:pt x="40" y="693"/>
                  </a:lnTo>
                  <a:lnTo>
                    <a:pt x="48" y="705"/>
                  </a:lnTo>
                  <a:lnTo>
                    <a:pt x="60" y="712"/>
                  </a:lnTo>
                  <a:lnTo>
                    <a:pt x="76" y="716"/>
                  </a:lnTo>
                  <a:lnTo>
                    <a:pt x="602" y="716"/>
                  </a:lnTo>
                  <a:lnTo>
                    <a:pt x="616" y="712"/>
                  </a:lnTo>
                  <a:lnTo>
                    <a:pt x="628" y="705"/>
                  </a:lnTo>
                  <a:lnTo>
                    <a:pt x="637" y="693"/>
                  </a:lnTo>
                  <a:lnTo>
                    <a:pt x="640" y="678"/>
                  </a:lnTo>
                  <a:lnTo>
                    <a:pt x="640" y="377"/>
                  </a:lnTo>
                  <a:lnTo>
                    <a:pt x="38" y="377"/>
                  </a:lnTo>
                  <a:close/>
                  <a:moveTo>
                    <a:pt x="76" y="189"/>
                  </a:moveTo>
                  <a:lnTo>
                    <a:pt x="60" y="191"/>
                  </a:lnTo>
                  <a:lnTo>
                    <a:pt x="48" y="201"/>
                  </a:lnTo>
                  <a:lnTo>
                    <a:pt x="40" y="212"/>
                  </a:lnTo>
                  <a:lnTo>
                    <a:pt x="38" y="227"/>
                  </a:lnTo>
                  <a:lnTo>
                    <a:pt x="38" y="339"/>
                  </a:lnTo>
                  <a:lnTo>
                    <a:pt x="640" y="339"/>
                  </a:lnTo>
                  <a:lnTo>
                    <a:pt x="640" y="301"/>
                  </a:lnTo>
                  <a:lnTo>
                    <a:pt x="637" y="287"/>
                  </a:lnTo>
                  <a:lnTo>
                    <a:pt x="628" y="275"/>
                  </a:lnTo>
                  <a:lnTo>
                    <a:pt x="616" y="267"/>
                  </a:lnTo>
                  <a:lnTo>
                    <a:pt x="602" y="265"/>
                  </a:lnTo>
                  <a:lnTo>
                    <a:pt x="377" y="265"/>
                  </a:lnTo>
                  <a:lnTo>
                    <a:pt x="351" y="262"/>
                  </a:lnTo>
                  <a:lnTo>
                    <a:pt x="330" y="257"/>
                  </a:lnTo>
                  <a:lnTo>
                    <a:pt x="313" y="248"/>
                  </a:lnTo>
                  <a:lnTo>
                    <a:pt x="298" y="237"/>
                  </a:lnTo>
                  <a:lnTo>
                    <a:pt x="286" y="227"/>
                  </a:lnTo>
                  <a:lnTo>
                    <a:pt x="276" y="215"/>
                  </a:lnTo>
                  <a:lnTo>
                    <a:pt x="266" y="206"/>
                  </a:lnTo>
                  <a:lnTo>
                    <a:pt x="254" y="197"/>
                  </a:lnTo>
                  <a:lnTo>
                    <a:pt x="241" y="191"/>
                  </a:lnTo>
                  <a:lnTo>
                    <a:pt x="226" y="189"/>
                  </a:lnTo>
                  <a:lnTo>
                    <a:pt x="76" y="189"/>
                  </a:lnTo>
                  <a:close/>
                  <a:moveTo>
                    <a:pt x="76" y="151"/>
                  </a:moveTo>
                  <a:lnTo>
                    <a:pt x="226" y="151"/>
                  </a:lnTo>
                  <a:lnTo>
                    <a:pt x="246" y="153"/>
                  </a:lnTo>
                  <a:lnTo>
                    <a:pt x="263" y="159"/>
                  </a:lnTo>
                  <a:lnTo>
                    <a:pt x="277" y="168"/>
                  </a:lnTo>
                  <a:lnTo>
                    <a:pt x="289" y="178"/>
                  </a:lnTo>
                  <a:lnTo>
                    <a:pt x="301" y="189"/>
                  </a:lnTo>
                  <a:lnTo>
                    <a:pt x="313" y="201"/>
                  </a:lnTo>
                  <a:lnTo>
                    <a:pt x="324" y="210"/>
                  </a:lnTo>
                  <a:lnTo>
                    <a:pt x="339" y="219"/>
                  </a:lnTo>
                  <a:lnTo>
                    <a:pt x="356" y="224"/>
                  </a:lnTo>
                  <a:lnTo>
                    <a:pt x="377" y="227"/>
                  </a:lnTo>
                  <a:lnTo>
                    <a:pt x="602" y="227"/>
                  </a:lnTo>
                  <a:lnTo>
                    <a:pt x="626" y="231"/>
                  </a:lnTo>
                  <a:lnTo>
                    <a:pt x="647" y="241"/>
                  </a:lnTo>
                  <a:lnTo>
                    <a:pt x="662" y="257"/>
                  </a:lnTo>
                  <a:lnTo>
                    <a:pt x="674" y="278"/>
                  </a:lnTo>
                  <a:lnTo>
                    <a:pt x="678" y="301"/>
                  </a:lnTo>
                  <a:lnTo>
                    <a:pt x="678" y="678"/>
                  </a:lnTo>
                  <a:lnTo>
                    <a:pt x="674" y="702"/>
                  </a:lnTo>
                  <a:lnTo>
                    <a:pt x="662" y="723"/>
                  </a:lnTo>
                  <a:lnTo>
                    <a:pt x="647" y="739"/>
                  </a:lnTo>
                  <a:lnTo>
                    <a:pt x="626" y="749"/>
                  </a:lnTo>
                  <a:lnTo>
                    <a:pt x="602" y="753"/>
                  </a:lnTo>
                  <a:lnTo>
                    <a:pt x="76" y="753"/>
                  </a:lnTo>
                  <a:lnTo>
                    <a:pt x="51" y="749"/>
                  </a:lnTo>
                  <a:lnTo>
                    <a:pt x="31" y="739"/>
                  </a:lnTo>
                  <a:lnTo>
                    <a:pt x="14" y="723"/>
                  </a:lnTo>
                  <a:lnTo>
                    <a:pt x="4" y="702"/>
                  </a:lnTo>
                  <a:lnTo>
                    <a:pt x="0" y="678"/>
                  </a:lnTo>
                  <a:lnTo>
                    <a:pt x="0" y="227"/>
                  </a:lnTo>
                  <a:lnTo>
                    <a:pt x="4" y="203"/>
                  </a:lnTo>
                  <a:lnTo>
                    <a:pt x="14" y="182"/>
                  </a:lnTo>
                  <a:lnTo>
                    <a:pt x="31" y="165"/>
                  </a:lnTo>
                  <a:lnTo>
                    <a:pt x="51" y="155"/>
                  </a:lnTo>
                  <a:lnTo>
                    <a:pt x="76" y="151"/>
                  </a:lnTo>
                  <a:close/>
                  <a:moveTo>
                    <a:pt x="226" y="0"/>
                  </a:moveTo>
                  <a:lnTo>
                    <a:pt x="377" y="0"/>
                  </a:lnTo>
                  <a:lnTo>
                    <a:pt x="396" y="3"/>
                  </a:lnTo>
                  <a:lnTo>
                    <a:pt x="414" y="8"/>
                  </a:lnTo>
                  <a:lnTo>
                    <a:pt x="428" y="17"/>
                  </a:lnTo>
                  <a:lnTo>
                    <a:pt x="440" y="28"/>
                  </a:lnTo>
                  <a:lnTo>
                    <a:pt x="451" y="38"/>
                  </a:lnTo>
                  <a:lnTo>
                    <a:pt x="463" y="50"/>
                  </a:lnTo>
                  <a:lnTo>
                    <a:pt x="475" y="59"/>
                  </a:lnTo>
                  <a:lnTo>
                    <a:pt x="489" y="68"/>
                  </a:lnTo>
                  <a:lnTo>
                    <a:pt x="506" y="74"/>
                  </a:lnTo>
                  <a:lnTo>
                    <a:pt x="527" y="76"/>
                  </a:lnTo>
                  <a:lnTo>
                    <a:pt x="753" y="76"/>
                  </a:lnTo>
                  <a:lnTo>
                    <a:pt x="776" y="80"/>
                  </a:lnTo>
                  <a:lnTo>
                    <a:pt x="797" y="91"/>
                  </a:lnTo>
                  <a:lnTo>
                    <a:pt x="814" y="106"/>
                  </a:lnTo>
                  <a:lnTo>
                    <a:pt x="825" y="127"/>
                  </a:lnTo>
                  <a:lnTo>
                    <a:pt x="829" y="151"/>
                  </a:lnTo>
                  <a:lnTo>
                    <a:pt x="829" y="528"/>
                  </a:lnTo>
                  <a:lnTo>
                    <a:pt x="825" y="551"/>
                  </a:lnTo>
                  <a:lnTo>
                    <a:pt x="814" y="572"/>
                  </a:lnTo>
                  <a:lnTo>
                    <a:pt x="797" y="588"/>
                  </a:lnTo>
                  <a:lnTo>
                    <a:pt x="776" y="599"/>
                  </a:lnTo>
                  <a:lnTo>
                    <a:pt x="753" y="602"/>
                  </a:lnTo>
                  <a:lnTo>
                    <a:pt x="734" y="602"/>
                  </a:lnTo>
                  <a:lnTo>
                    <a:pt x="728" y="602"/>
                  </a:lnTo>
                  <a:lnTo>
                    <a:pt x="723" y="600"/>
                  </a:lnTo>
                  <a:lnTo>
                    <a:pt x="719" y="596"/>
                  </a:lnTo>
                  <a:lnTo>
                    <a:pt x="716" y="591"/>
                  </a:lnTo>
                  <a:lnTo>
                    <a:pt x="715" y="584"/>
                  </a:lnTo>
                  <a:lnTo>
                    <a:pt x="716" y="578"/>
                  </a:lnTo>
                  <a:lnTo>
                    <a:pt x="719" y="574"/>
                  </a:lnTo>
                  <a:lnTo>
                    <a:pt x="723" y="568"/>
                  </a:lnTo>
                  <a:lnTo>
                    <a:pt x="728" y="566"/>
                  </a:lnTo>
                  <a:lnTo>
                    <a:pt x="734" y="566"/>
                  </a:lnTo>
                  <a:lnTo>
                    <a:pt x="753" y="566"/>
                  </a:lnTo>
                  <a:lnTo>
                    <a:pt x="767" y="562"/>
                  </a:lnTo>
                  <a:lnTo>
                    <a:pt x="779" y="554"/>
                  </a:lnTo>
                  <a:lnTo>
                    <a:pt x="788" y="542"/>
                  </a:lnTo>
                  <a:lnTo>
                    <a:pt x="791" y="528"/>
                  </a:lnTo>
                  <a:lnTo>
                    <a:pt x="791" y="151"/>
                  </a:lnTo>
                  <a:lnTo>
                    <a:pt x="788" y="136"/>
                  </a:lnTo>
                  <a:lnTo>
                    <a:pt x="779" y="125"/>
                  </a:lnTo>
                  <a:lnTo>
                    <a:pt x="767" y="117"/>
                  </a:lnTo>
                  <a:lnTo>
                    <a:pt x="753" y="114"/>
                  </a:lnTo>
                  <a:lnTo>
                    <a:pt x="527" y="114"/>
                  </a:lnTo>
                  <a:lnTo>
                    <a:pt x="501" y="112"/>
                  </a:lnTo>
                  <a:lnTo>
                    <a:pt x="480" y="106"/>
                  </a:lnTo>
                  <a:lnTo>
                    <a:pt x="463" y="97"/>
                  </a:lnTo>
                  <a:lnTo>
                    <a:pt x="449" y="87"/>
                  </a:lnTo>
                  <a:lnTo>
                    <a:pt x="437" y="76"/>
                  </a:lnTo>
                  <a:lnTo>
                    <a:pt x="427" y="64"/>
                  </a:lnTo>
                  <a:lnTo>
                    <a:pt x="416" y="55"/>
                  </a:lnTo>
                  <a:lnTo>
                    <a:pt x="404" y="46"/>
                  </a:lnTo>
                  <a:lnTo>
                    <a:pt x="391" y="41"/>
                  </a:lnTo>
                  <a:lnTo>
                    <a:pt x="377" y="38"/>
                  </a:lnTo>
                  <a:lnTo>
                    <a:pt x="226" y="38"/>
                  </a:lnTo>
                  <a:lnTo>
                    <a:pt x="211" y="41"/>
                  </a:lnTo>
                  <a:lnTo>
                    <a:pt x="199" y="50"/>
                  </a:lnTo>
                  <a:lnTo>
                    <a:pt x="191" y="62"/>
                  </a:lnTo>
                  <a:lnTo>
                    <a:pt x="188" y="76"/>
                  </a:lnTo>
                  <a:lnTo>
                    <a:pt x="188" y="95"/>
                  </a:lnTo>
                  <a:lnTo>
                    <a:pt x="187" y="101"/>
                  </a:lnTo>
                  <a:lnTo>
                    <a:pt x="184" y="106"/>
                  </a:lnTo>
                  <a:lnTo>
                    <a:pt x="180" y="110"/>
                  </a:lnTo>
                  <a:lnTo>
                    <a:pt x="175" y="113"/>
                  </a:lnTo>
                  <a:lnTo>
                    <a:pt x="169" y="114"/>
                  </a:lnTo>
                  <a:lnTo>
                    <a:pt x="163" y="113"/>
                  </a:lnTo>
                  <a:lnTo>
                    <a:pt x="158" y="110"/>
                  </a:lnTo>
                  <a:lnTo>
                    <a:pt x="154" y="106"/>
                  </a:lnTo>
                  <a:lnTo>
                    <a:pt x="152" y="101"/>
                  </a:lnTo>
                  <a:lnTo>
                    <a:pt x="150" y="95"/>
                  </a:lnTo>
                  <a:lnTo>
                    <a:pt x="150" y="76"/>
                  </a:lnTo>
                  <a:lnTo>
                    <a:pt x="154" y="53"/>
                  </a:lnTo>
                  <a:lnTo>
                    <a:pt x="165" y="32"/>
                  </a:lnTo>
                  <a:lnTo>
                    <a:pt x="182" y="15"/>
                  </a:lnTo>
                  <a:lnTo>
                    <a:pt x="201" y="4"/>
                  </a:lnTo>
                  <a:lnTo>
                    <a:pt x="22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6"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09770" y="4956330"/>
              <a:ext cx="444521" cy="364431"/>
            </a:xfrm>
            <a:custGeom>
              <a:avLst/>
              <a:gdLst>
                <a:gd name="T0" fmla="*/ 605 w 827"/>
                <a:gd name="T1" fmla="*/ 422 h 678"/>
                <a:gd name="T2" fmla="*/ 605 w 827"/>
                <a:gd name="T3" fmla="*/ 444 h 678"/>
                <a:gd name="T4" fmla="*/ 627 w 827"/>
                <a:gd name="T5" fmla="*/ 451 h 678"/>
                <a:gd name="T6" fmla="*/ 639 w 827"/>
                <a:gd name="T7" fmla="*/ 434 h 678"/>
                <a:gd name="T8" fmla="*/ 627 w 827"/>
                <a:gd name="T9" fmla="*/ 415 h 678"/>
                <a:gd name="T10" fmla="*/ 402 w 827"/>
                <a:gd name="T11" fmla="*/ 418 h 678"/>
                <a:gd name="T12" fmla="*/ 395 w 827"/>
                <a:gd name="T13" fmla="*/ 439 h 678"/>
                <a:gd name="T14" fmla="*/ 413 w 827"/>
                <a:gd name="T15" fmla="*/ 452 h 678"/>
                <a:gd name="T16" fmla="*/ 432 w 827"/>
                <a:gd name="T17" fmla="*/ 439 h 678"/>
                <a:gd name="T18" fmla="*/ 424 w 827"/>
                <a:gd name="T19" fmla="*/ 418 h 678"/>
                <a:gd name="T20" fmla="*/ 200 w 827"/>
                <a:gd name="T21" fmla="*/ 415 h 678"/>
                <a:gd name="T22" fmla="*/ 187 w 827"/>
                <a:gd name="T23" fmla="*/ 434 h 678"/>
                <a:gd name="T24" fmla="*/ 200 w 827"/>
                <a:gd name="T25" fmla="*/ 451 h 678"/>
                <a:gd name="T26" fmla="*/ 221 w 827"/>
                <a:gd name="T27" fmla="*/ 444 h 678"/>
                <a:gd name="T28" fmla="*/ 221 w 827"/>
                <a:gd name="T29" fmla="*/ 422 h 678"/>
                <a:gd name="T30" fmla="*/ 620 w 827"/>
                <a:gd name="T31" fmla="*/ 377 h 678"/>
                <a:gd name="T32" fmla="*/ 674 w 827"/>
                <a:gd name="T33" fmla="*/ 415 h 678"/>
                <a:gd name="T34" fmla="*/ 654 w 827"/>
                <a:gd name="T35" fmla="*/ 479 h 678"/>
                <a:gd name="T36" fmla="*/ 588 w 827"/>
                <a:gd name="T37" fmla="*/ 479 h 678"/>
                <a:gd name="T38" fmla="*/ 567 w 827"/>
                <a:gd name="T39" fmla="*/ 415 h 678"/>
                <a:gd name="T40" fmla="*/ 620 w 827"/>
                <a:gd name="T41" fmla="*/ 377 h 678"/>
                <a:gd name="T42" fmla="*/ 459 w 827"/>
                <a:gd name="T43" fmla="*/ 400 h 678"/>
                <a:gd name="T44" fmla="*/ 459 w 827"/>
                <a:gd name="T45" fmla="*/ 466 h 678"/>
                <a:gd name="T46" fmla="*/ 395 w 827"/>
                <a:gd name="T47" fmla="*/ 487 h 678"/>
                <a:gd name="T48" fmla="*/ 357 w 827"/>
                <a:gd name="T49" fmla="*/ 434 h 678"/>
                <a:gd name="T50" fmla="*/ 395 w 827"/>
                <a:gd name="T51" fmla="*/ 380 h 678"/>
                <a:gd name="T52" fmla="*/ 239 w 827"/>
                <a:gd name="T53" fmla="*/ 388 h 678"/>
                <a:gd name="T54" fmla="*/ 260 w 827"/>
                <a:gd name="T55" fmla="*/ 451 h 678"/>
                <a:gd name="T56" fmla="*/ 206 w 827"/>
                <a:gd name="T57" fmla="*/ 490 h 678"/>
                <a:gd name="T58" fmla="*/ 153 w 827"/>
                <a:gd name="T59" fmla="*/ 451 h 678"/>
                <a:gd name="T60" fmla="*/ 172 w 827"/>
                <a:gd name="T61" fmla="*/ 388 h 678"/>
                <a:gd name="T62" fmla="*/ 36 w 827"/>
                <a:gd name="T63" fmla="*/ 602 h 678"/>
                <a:gd name="T64" fmla="*/ 74 w 827"/>
                <a:gd name="T65" fmla="*/ 640 h 678"/>
                <a:gd name="T66" fmla="*/ 787 w 827"/>
                <a:gd name="T67" fmla="*/ 617 h 678"/>
                <a:gd name="T68" fmla="*/ 74 w 827"/>
                <a:gd name="T69" fmla="*/ 38 h 678"/>
                <a:gd name="T70" fmla="*/ 36 w 827"/>
                <a:gd name="T71" fmla="*/ 76 h 678"/>
                <a:gd name="T72" fmla="*/ 787 w 827"/>
                <a:gd name="T73" fmla="*/ 136 h 678"/>
                <a:gd name="T74" fmla="*/ 413 w 827"/>
                <a:gd name="T75" fmla="*/ 113 h 678"/>
                <a:gd name="T76" fmla="*/ 336 w 827"/>
                <a:gd name="T77" fmla="*/ 87 h 678"/>
                <a:gd name="T78" fmla="*/ 292 w 827"/>
                <a:gd name="T79" fmla="*/ 46 h 678"/>
                <a:gd name="T80" fmla="*/ 74 w 827"/>
                <a:gd name="T81" fmla="*/ 0 h 678"/>
                <a:gd name="T82" fmla="*/ 314 w 827"/>
                <a:gd name="T83" fmla="*/ 17 h 678"/>
                <a:gd name="T84" fmla="*/ 362 w 827"/>
                <a:gd name="T85" fmla="*/ 59 h 678"/>
                <a:gd name="T86" fmla="*/ 753 w 827"/>
                <a:gd name="T87" fmla="*/ 76 h 678"/>
                <a:gd name="T88" fmla="*/ 823 w 827"/>
                <a:gd name="T89" fmla="*/ 127 h 678"/>
                <a:gd name="T90" fmla="*/ 813 w 827"/>
                <a:gd name="T91" fmla="*/ 647 h 678"/>
                <a:gd name="T92" fmla="*/ 74 w 827"/>
                <a:gd name="T93" fmla="*/ 678 h 678"/>
                <a:gd name="T94" fmla="*/ 3 w 827"/>
                <a:gd name="T95" fmla="*/ 626 h 678"/>
                <a:gd name="T96" fmla="*/ 14 w 827"/>
                <a:gd name="T97" fmla="*/ 32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678">
                  <a:moveTo>
                    <a:pt x="620" y="414"/>
                  </a:moveTo>
                  <a:lnTo>
                    <a:pt x="615" y="415"/>
                  </a:lnTo>
                  <a:lnTo>
                    <a:pt x="610" y="418"/>
                  </a:lnTo>
                  <a:lnTo>
                    <a:pt x="605" y="422"/>
                  </a:lnTo>
                  <a:lnTo>
                    <a:pt x="602" y="427"/>
                  </a:lnTo>
                  <a:lnTo>
                    <a:pt x="602" y="434"/>
                  </a:lnTo>
                  <a:lnTo>
                    <a:pt x="602" y="439"/>
                  </a:lnTo>
                  <a:lnTo>
                    <a:pt x="605" y="444"/>
                  </a:lnTo>
                  <a:lnTo>
                    <a:pt x="610" y="448"/>
                  </a:lnTo>
                  <a:lnTo>
                    <a:pt x="615" y="451"/>
                  </a:lnTo>
                  <a:lnTo>
                    <a:pt x="620" y="452"/>
                  </a:lnTo>
                  <a:lnTo>
                    <a:pt x="627" y="451"/>
                  </a:lnTo>
                  <a:lnTo>
                    <a:pt x="632" y="448"/>
                  </a:lnTo>
                  <a:lnTo>
                    <a:pt x="636" y="444"/>
                  </a:lnTo>
                  <a:lnTo>
                    <a:pt x="639" y="439"/>
                  </a:lnTo>
                  <a:lnTo>
                    <a:pt x="639" y="434"/>
                  </a:lnTo>
                  <a:lnTo>
                    <a:pt x="639" y="427"/>
                  </a:lnTo>
                  <a:lnTo>
                    <a:pt x="636" y="422"/>
                  </a:lnTo>
                  <a:lnTo>
                    <a:pt x="632" y="418"/>
                  </a:lnTo>
                  <a:lnTo>
                    <a:pt x="627" y="415"/>
                  </a:lnTo>
                  <a:lnTo>
                    <a:pt x="620" y="414"/>
                  </a:lnTo>
                  <a:close/>
                  <a:moveTo>
                    <a:pt x="413" y="414"/>
                  </a:moveTo>
                  <a:lnTo>
                    <a:pt x="407" y="415"/>
                  </a:lnTo>
                  <a:lnTo>
                    <a:pt x="402" y="418"/>
                  </a:lnTo>
                  <a:lnTo>
                    <a:pt x="398" y="422"/>
                  </a:lnTo>
                  <a:lnTo>
                    <a:pt x="395" y="427"/>
                  </a:lnTo>
                  <a:lnTo>
                    <a:pt x="395" y="434"/>
                  </a:lnTo>
                  <a:lnTo>
                    <a:pt x="395" y="439"/>
                  </a:lnTo>
                  <a:lnTo>
                    <a:pt x="398" y="444"/>
                  </a:lnTo>
                  <a:lnTo>
                    <a:pt x="402" y="448"/>
                  </a:lnTo>
                  <a:lnTo>
                    <a:pt x="407" y="451"/>
                  </a:lnTo>
                  <a:lnTo>
                    <a:pt x="413" y="452"/>
                  </a:lnTo>
                  <a:lnTo>
                    <a:pt x="419" y="451"/>
                  </a:lnTo>
                  <a:lnTo>
                    <a:pt x="424" y="448"/>
                  </a:lnTo>
                  <a:lnTo>
                    <a:pt x="429" y="444"/>
                  </a:lnTo>
                  <a:lnTo>
                    <a:pt x="432" y="439"/>
                  </a:lnTo>
                  <a:lnTo>
                    <a:pt x="432" y="434"/>
                  </a:lnTo>
                  <a:lnTo>
                    <a:pt x="432" y="427"/>
                  </a:lnTo>
                  <a:lnTo>
                    <a:pt x="429" y="422"/>
                  </a:lnTo>
                  <a:lnTo>
                    <a:pt x="424" y="418"/>
                  </a:lnTo>
                  <a:lnTo>
                    <a:pt x="419" y="415"/>
                  </a:lnTo>
                  <a:lnTo>
                    <a:pt x="413" y="414"/>
                  </a:lnTo>
                  <a:close/>
                  <a:moveTo>
                    <a:pt x="206" y="414"/>
                  </a:moveTo>
                  <a:lnTo>
                    <a:pt x="200" y="415"/>
                  </a:lnTo>
                  <a:lnTo>
                    <a:pt x="195" y="418"/>
                  </a:lnTo>
                  <a:lnTo>
                    <a:pt x="191" y="422"/>
                  </a:lnTo>
                  <a:lnTo>
                    <a:pt x="188" y="427"/>
                  </a:lnTo>
                  <a:lnTo>
                    <a:pt x="187" y="434"/>
                  </a:lnTo>
                  <a:lnTo>
                    <a:pt x="188" y="439"/>
                  </a:lnTo>
                  <a:lnTo>
                    <a:pt x="191" y="444"/>
                  </a:lnTo>
                  <a:lnTo>
                    <a:pt x="195" y="448"/>
                  </a:lnTo>
                  <a:lnTo>
                    <a:pt x="200" y="451"/>
                  </a:lnTo>
                  <a:lnTo>
                    <a:pt x="206" y="452"/>
                  </a:lnTo>
                  <a:lnTo>
                    <a:pt x="212" y="451"/>
                  </a:lnTo>
                  <a:lnTo>
                    <a:pt x="217" y="448"/>
                  </a:lnTo>
                  <a:lnTo>
                    <a:pt x="221" y="444"/>
                  </a:lnTo>
                  <a:lnTo>
                    <a:pt x="223" y="439"/>
                  </a:lnTo>
                  <a:lnTo>
                    <a:pt x="225" y="434"/>
                  </a:lnTo>
                  <a:lnTo>
                    <a:pt x="223" y="427"/>
                  </a:lnTo>
                  <a:lnTo>
                    <a:pt x="221" y="422"/>
                  </a:lnTo>
                  <a:lnTo>
                    <a:pt x="217" y="418"/>
                  </a:lnTo>
                  <a:lnTo>
                    <a:pt x="212" y="415"/>
                  </a:lnTo>
                  <a:lnTo>
                    <a:pt x="206" y="414"/>
                  </a:lnTo>
                  <a:close/>
                  <a:moveTo>
                    <a:pt x="620" y="377"/>
                  </a:moveTo>
                  <a:lnTo>
                    <a:pt x="639" y="380"/>
                  </a:lnTo>
                  <a:lnTo>
                    <a:pt x="654" y="388"/>
                  </a:lnTo>
                  <a:lnTo>
                    <a:pt x="666" y="400"/>
                  </a:lnTo>
                  <a:lnTo>
                    <a:pt x="674" y="415"/>
                  </a:lnTo>
                  <a:lnTo>
                    <a:pt x="677" y="434"/>
                  </a:lnTo>
                  <a:lnTo>
                    <a:pt x="674" y="451"/>
                  </a:lnTo>
                  <a:lnTo>
                    <a:pt x="666" y="466"/>
                  </a:lnTo>
                  <a:lnTo>
                    <a:pt x="654" y="479"/>
                  </a:lnTo>
                  <a:lnTo>
                    <a:pt x="639" y="487"/>
                  </a:lnTo>
                  <a:lnTo>
                    <a:pt x="620" y="490"/>
                  </a:lnTo>
                  <a:lnTo>
                    <a:pt x="602" y="487"/>
                  </a:lnTo>
                  <a:lnTo>
                    <a:pt x="588" y="479"/>
                  </a:lnTo>
                  <a:lnTo>
                    <a:pt x="574" y="466"/>
                  </a:lnTo>
                  <a:lnTo>
                    <a:pt x="567" y="451"/>
                  </a:lnTo>
                  <a:lnTo>
                    <a:pt x="564" y="434"/>
                  </a:lnTo>
                  <a:lnTo>
                    <a:pt x="567" y="415"/>
                  </a:lnTo>
                  <a:lnTo>
                    <a:pt x="574" y="400"/>
                  </a:lnTo>
                  <a:lnTo>
                    <a:pt x="588" y="388"/>
                  </a:lnTo>
                  <a:lnTo>
                    <a:pt x="602" y="380"/>
                  </a:lnTo>
                  <a:lnTo>
                    <a:pt x="620" y="377"/>
                  </a:lnTo>
                  <a:close/>
                  <a:moveTo>
                    <a:pt x="413" y="377"/>
                  </a:moveTo>
                  <a:lnTo>
                    <a:pt x="432" y="380"/>
                  </a:lnTo>
                  <a:lnTo>
                    <a:pt x="446" y="388"/>
                  </a:lnTo>
                  <a:lnTo>
                    <a:pt x="459" y="400"/>
                  </a:lnTo>
                  <a:lnTo>
                    <a:pt x="467" y="415"/>
                  </a:lnTo>
                  <a:lnTo>
                    <a:pt x="470" y="434"/>
                  </a:lnTo>
                  <a:lnTo>
                    <a:pt x="467" y="451"/>
                  </a:lnTo>
                  <a:lnTo>
                    <a:pt x="459" y="466"/>
                  </a:lnTo>
                  <a:lnTo>
                    <a:pt x="446" y="479"/>
                  </a:lnTo>
                  <a:lnTo>
                    <a:pt x="432" y="487"/>
                  </a:lnTo>
                  <a:lnTo>
                    <a:pt x="413" y="490"/>
                  </a:lnTo>
                  <a:lnTo>
                    <a:pt x="395" y="487"/>
                  </a:lnTo>
                  <a:lnTo>
                    <a:pt x="379" y="479"/>
                  </a:lnTo>
                  <a:lnTo>
                    <a:pt x="368" y="466"/>
                  </a:lnTo>
                  <a:lnTo>
                    <a:pt x="360" y="451"/>
                  </a:lnTo>
                  <a:lnTo>
                    <a:pt x="357" y="434"/>
                  </a:lnTo>
                  <a:lnTo>
                    <a:pt x="360" y="415"/>
                  </a:lnTo>
                  <a:lnTo>
                    <a:pt x="368" y="400"/>
                  </a:lnTo>
                  <a:lnTo>
                    <a:pt x="379" y="388"/>
                  </a:lnTo>
                  <a:lnTo>
                    <a:pt x="395" y="380"/>
                  </a:lnTo>
                  <a:lnTo>
                    <a:pt x="413" y="377"/>
                  </a:lnTo>
                  <a:close/>
                  <a:moveTo>
                    <a:pt x="206" y="377"/>
                  </a:moveTo>
                  <a:lnTo>
                    <a:pt x="223" y="380"/>
                  </a:lnTo>
                  <a:lnTo>
                    <a:pt x="239" y="388"/>
                  </a:lnTo>
                  <a:lnTo>
                    <a:pt x="252" y="400"/>
                  </a:lnTo>
                  <a:lnTo>
                    <a:pt x="260" y="415"/>
                  </a:lnTo>
                  <a:lnTo>
                    <a:pt x="263" y="434"/>
                  </a:lnTo>
                  <a:lnTo>
                    <a:pt x="260" y="451"/>
                  </a:lnTo>
                  <a:lnTo>
                    <a:pt x="252" y="466"/>
                  </a:lnTo>
                  <a:lnTo>
                    <a:pt x="239" y="479"/>
                  </a:lnTo>
                  <a:lnTo>
                    <a:pt x="223" y="487"/>
                  </a:lnTo>
                  <a:lnTo>
                    <a:pt x="206" y="490"/>
                  </a:lnTo>
                  <a:lnTo>
                    <a:pt x="188" y="487"/>
                  </a:lnTo>
                  <a:lnTo>
                    <a:pt x="172" y="479"/>
                  </a:lnTo>
                  <a:lnTo>
                    <a:pt x="161" y="466"/>
                  </a:lnTo>
                  <a:lnTo>
                    <a:pt x="153" y="451"/>
                  </a:lnTo>
                  <a:lnTo>
                    <a:pt x="150" y="434"/>
                  </a:lnTo>
                  <a:lnTo>
                    <a:pt x="153" y="415"/>
                  </a:lnTo>
                  <a:lnTo>
                    <a:pt x="161" y="400"/>
                  </a:lnTo>
                  <a:lnTo>
                    <a:pt x="172" y="388"/>
                  </a:lnTo>
                  <a:lnTo>
                    <a:pt x="188" y="380"/>
                  </a:lnTo>
                  <a:lnTo>
                    <a:pt x="206" y="377"/>
                  </a:lnTo>
                  <a:close/>
                  <a:moveTo>
                    <a:pt x="36" y="227"/>
                  </a:moveTo>
                  <a:lnTo>
                    <a:pt x="36" y="602"/>
                  </a:lnTo>
                  <a:lnTo>
                    <a:pt x="40" y="617"/>
                  </a:lnTo>
                  <a:lnTo>
                    <a:pt x="48" y="629"/>
                  </a:lnTo>
                  <a:lnTo>
                    <a:pt x="60" y="638"/>
                  </a:lnTo>
                  <a:lnTo>
                    <a:pt x="74" y="640"/>
                  </a:lnTo>
                  <a:lnTo>
                    <a:pt x="753" y="640"/>
                  </a:lnTo>
                  <a:lnTo>
                    <a:pt x="767" y="638"/>
                  </a:lnTo>
                  <a:lnTo>
                    <a:pt x="779" y="629"/>
                  </a:lnTo>
                  <a:lnTo>
                    <a:pt x="787" y="617"/>
                  </a:lnTo>
                  <a:lnTo>
                    <a:pt x="789" y="602"/>
                  </a:lnTo>
                  <a:lnTo>
                    <a:pt x="789" y="227"/>
                  </a:lnTo>
                  <a:lnTo>
                    <a:pt x="36" y="227"/>
                  </a:lnTo>
                  <a:close/>
                  <a:moveTo>
                    <a:pt x="74" y="38"/>
                  </a:moveTo>
                  <a:lnTo>
                    <a:pt x="60" y="41"/>
                  </a:lnTo>
                  <a:lnTo>
                    <a:pt x="48" y="49"/>
                  </a:lnTo>
                  <a:lnTo>
                    <a:pt x="40" y="60"/>
                  </a:lnTo>
                  <a:lnTo>
                    <a:pt x="36" y="76"/>
                  </a:lnTo>
                  <a:lnTo>
                    <a:pt x="36" y="189"/>
                  </a:lnTo>
                  <a:lnTo>
                    <a:pt x="789" y="189"/>
                  </a:lnTo>
                  <a:lnTo>
                    <a:pt x="789" y="151"/>
                  </a:lnTo>
                  <a:lnTo>
                    <a:pt x="787" y="136"/>
                  </a:lnTo>
                  <a:lnTo>
                    <a:pt x="779" y="125"/>
                  </a:lnTo>
                  <a:lnTo>
                    <a:pt x="767" y="117"/>
                  </a:lnTo>
                  <a:lnTo>
                    <a:pt x="753" y="113"/>
                  </a:lnTo>
                  <a:lnTo>
                    <a:pt x="413" y="113"/>
                  </a:lnTo>
                  <a:lnTo>
                    <a:pt x="387" y="112"/>
                  </a:lnTo>
                  <a:lnTo>
                    <a:pt x="366" y="105"/>
                  </a:lnTo>
                  <a:lnTo>
                    <a:pt x="351" y="97"/>
                  </a:lnTo>
                  <a:lnTo>
                    <a:pt x="336" y="87"/>
                  </a:lnTo>
                  <a:lnTo>
                    <a:pt x="324" y="76"/>
                  </a:lnTo>
                  <a:lnTo>
                    <a:pt x="313" y="64"/>
                  </a:lnTo>
                  <a:lnTo>
                    <a:pt x="302" y="54"/>
                  </a:lnTo>
                  <a:lnTo>
                    <a:pt x="292" y="46"/>
                  </a:lnTo>
                  <a:lnTo>
                    <a:pt x="278" y="40"/>
                  </a:lnTo>
                  <a:lnTo>
                    <a:pt x="263" y="38"/>
                  </a:lnTo>
                  <a:lnTo>
                    <a:pt x="74" y="38"/>
                  </a:lnTo>
                  <a:close/>
                  <a:moveTo>
                    <a:pt x="74" y="0"/>
                  </a:moveTo>
                  <a:lnTo>
                    <a:pt x="263" y="0"/>
                  </a:lnTo>
                  <a:lnTo>
                    <a:pt x="284" y="3"/>
                  </a:lnTo>
                  <a:lnTo>
                    <a:pt x="299" y="8"/>
                  </a:lnTo>
                  <a:lnTo>
                    <a:pt x="314" y="17"/>
                  </a:lnTo>
                  <a:lnTo>
                    <a:pt x="327" y="26"/>
                  </a:lnTo>
                  <a:lnTo>
                    <a:pt x="337" y="38"/>
                  </a:lnTo>
                  <a:lnTo>
                    <a:pt x="349" y="49"/>
                  </a:lnTo>
                  <a:lnTo>
                    <a:pt x="362" y="59"/>
                  </a:lnTo>
                  <a:lnTo>
                    <a:pt x="375" y="68"/>
                  </a:lnTo>
                  <a:lnTo>
                    <a:pt x="392" y="74"/>
                  </a:lnTo>
                  <a:lnTo>
                    <a:pt x="413" y="76"/>
                  </a:lnTo>
                  <a:lnTo>
                    <a:pt x="753" y="76"/>
                  </a:lnTo>
                  <a:lnTo>
                    <a:pt x="776" y="80"/>
                  </a:lnTo>
                  <a:lnTo>
                    <a:pt x="797" y="91"/>
                  </a:lnTo>
                  <a:lnTo>
                    <a:pt x="813" y="106"/>
                  </a:lnTo>
                  <a:lnTo>
                    <a:pt x="823" y="127"/>
                  </a:lnTo>
                  <a:lnTo>
                    <a:pt x="827" y="151"/>
                  </a:lnTo>
                  <a:lnTo>
                    <a:pt x="827" y="602"/>
                  </a:lnTo>
                  <a:lnTo>
                    <a:pt x="823" y="626"/>
                  </a:lnTo>
                  <a:lnTo>
                    <a:pt x="813" y="647"/>
                  </a:lnTo>
                  <a:lnTo>
                    <a:pt x="797" y="664"/>
                  </a:lnTo>
                  <a:lnTo>
                    <a:pt x="776" y="674"/>
                  </a:lnTo>
                  <a:lnTo>
                    <a:pt x="753" y="678"/>
                  </a:lnTo>
                  <a:lnTo>
                    <a:pt x="74" y="678"/>
                  </a:lnTo>
                  <a:lnTo>
                    <a:pt x="51" y="674"/>
                  </a:lnTo>
                  <a:lnTo>
                    <a:pt x="30" y="664"/>
                  </a:lnTo>
                  <a:lnTo>
                    <a:pt x="14" y="647"/>
                  </a:lnTo>
                  <a:lnTo>
                    <a:pt x="3" y="626"/>
                  </a:lnTo>
                  <a:lnTo>
                    <a:pt x="0" y="602"/>
                  </a:lnTo>
                  <a:lnTo>
                    <a:pt x="0" y="76"/>
                  </a:lnTo>
                  <a:lnTo>
                    <a:pt x="3" y="51"/>
                  </a:lnTo>
                  <a:lnTo>
                    <a:pt x="14" y="32"/>
                  </a:lnTo>
                  <a:lnTo>
                    <a:pt x="30"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7"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52288" y="4916287"/>
              <a:ext cx="445595" cy="444521"/>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8"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95881" y="4915750"/>
              <a:ext cx="445595" cy="445595"/>
            </a:xfrm>
            <a:custGeom>
              <a:avLst/>
              <a:gdLst>
                <a:gd name="T0" fmla="*/ 457 w 829"/>
                <a:gd name="T1" fmla="*/ 155 h 829"/>
                <a:gd name="T2" fmla="*/ 415 w 829"/>
                <a:gd name="T3" fmla="*/ 165 h 829"/>
                <a:gd name="T4" fmla="*/ 356 w 829"/>
                <a:gd name="T5" fmla="*/ 169 h 829"/>
                <a:gd name="T6" fmla="*/ 314 w 829"/>
                <a:gd name="T7" fmla="*/ 205 h 829"/>
                <a:gd name="T8" fmla="*/ 302 w 829"/>
                <a:gd name="T9" fmla="*/ 315 h 829"/>
                <a:gd name="T10" fmla="*/ 327 w 829"/>
                <a:gd name="T11" fmla="*/ 415 h 829"/>
                <a:gd name="T12" fmla="*/ 369 w 829"/>
                <a:gd name="T13" fmla="*/ 504 h 829"/>
                <a:gd name="T14" fmla="*/ 345 w 829"/>
                <a:gd name="T15" fmla="*/ 589 h 829"/>
                <a:gd name="T16" fmla="*/ 252 w 829"/>
                <a:gd name="T17" fmla="*/ 642 h 829"/>
                <a:gd name="T18" fmla="*/ 169 w 829"/>
                <a:gd name="T19" fmla="*/ 701 h 829"/>
                <a:gd name="T20" fmla="*/ 358 w 829"/>
                <a:gd name="T21" fmla="*/ 787 h 829"/>
                <a:gd name="T22" fmla="*/ 548 w 829"/>
                <a:gd name="T23" fmla="*/ 766 h 829"/>
                <a:gd name="T24" fmla="*/ 647 w 829"/>
                <a:gd name="T25" fmla="*/ 685 h 829"/>
                <a:gd name="T26" fmla="*/ 563 w 829"/>
                <a:gd name="T27" fmla="*/ 626 h 829"/>
                <a:gd name="T28" fmla="*/ 482 w 829"/>
                <a:gd name="T29" fmla="*/ 553 h 829"/>
                <a:gd name="T30" fmla="*/ 499 w 829"/>
                <a:gd name="T31" fmla="*/ 460 h 829"/>
                <a:gd name="T32" fmla="*/ 530 w 829"/>
                <a:gd name="T33" fmla="*/ 401 h 829"/>
                <a:gd name="T34" fmla="*/ 544 w 829"/>
                <a:gd name="T35" fmla="*/ 316 h 829"/>
                <a:gd name="T36" fmla="*/ 531 w 829"/>
                <a:gd name="T37" fmla="*/ 199 h 829"/>
                <a:gd name="T38" fmla="*/ 485 w 829"/>
                <a:gd name="T39" fmla="*/ 154 h 829"/>
                <a:gd name="T40" fmla="*/ 305 w 829"/>
                <a:gd name="T41" fmla="*/ 54 h 829"/>
                <a:gd name="T42" fmla="*/ 129 w 829"/>
                <a:gd name="T43" fmla="*/ 168 h 829"/>
                <a:gd name="T44" fmla="*/ 42 w 829"/>
                <a:gd name="T45" fmla="*/ 359 h 829"/>
                <a:gd name="T46" fmla="*/ 65 w 829"/>
                <a:gd name="T47" fmla="*/ 557 h 829"/>
                <a:gd name="T48" fmla="*/ 165 w 829"/>
                <a:gd name="T49" fmla="*/ 655 h 829"/>
                <a:gd name="T50" fmla="*/ 241 w 829"/>
                <a:gd name="T51" fmla="*/ 605 h 829"/>
                <a:gd name="T52" fmla="*/ 324 w 829"/>
                <a:gd name="T53" fmla="*/ 555 h 829"/>
                <a:gd name="T54" fmla="*/ 311 w 829"/>
                <a:gd name="T55" fmla="*/ 466 h 829"/>
                <a:gd name="T56" fmla="*/ 276 w 829"/>
                <a:gd name="T57" fmla="*/ 384 h 829"/>
                <a:gd name="T58" fmla="*/ 265 w 829"/>
                <a:gd name="T59" fmla="*/ 244 h 829"/>
                <a:gd name="T60" fmla="*/ 300 w 829"/>
                <a:gd name="T61" fmla="*/ 159 h 829"/>
                <a:gd name="T62" fmla="*/ 356 w 829"/>
                <a:gd name="T63" fmla="*/ 131 h 829"/>
                <a:gd name="T64" fmla="*/ 410 w 829"/>
                <a:gd name="T65" fmla="*/ 127 h 829"/>
                <a:gd name="T66" fmla="*/ 448 w 829"/>
                <a:gd name="T67" fmla="*/ 117 h 829"/>
                <a:gd name="T68" fmla="*/ 487 w 829"/>
                <a:gd name="T69" fmla="*/ 116 h 829"/>
                <a:gd name="T70" fmla="*/ 534 w 829"/>
                <a:gd name="T71" fmla="*/ 138 h 829"/>
                <a:gd name="T72" fmla="*/ 576 w 829"/>
                <a:gd name="T73" fmla="*/ 215 h 829"/>
                <a:gd name="T74" fmla="*/ 580 w 829"/>
                <a:gd name="T75" fmla="*/ 350 h 829"/>
                <a:gd name="T76" fmla="*/ 558 w 829"/>
                <a:gd name="T77" fmla="*/ 431 h 829"/>
                <a:gd name="T78" fmla="*/ 523 w 829"/>
                <a:gd name="T79" fmla="*/ 495 h 829"/>
                <a:gd name="T80" fmla="*/ 529 w 829"/>
                <a:gd name="T81" fmla="*/ 558 h 829"/>
                <a:gd name="T82" fmla="*/ 630 w 829"/>
                <a:gd name="T83" fmla="*/ 622 h 829"/>
                <a:gd name="T84" fmla="*/ 717 w 829"/>
                <a:gd name="T85" fmla="*/ 637 h 829"/>
                <a:gd name="T86" fmla="*/ 787 w 829"/>
                <a:gd name="T87" fmla="*/ 464 h 829"/>
                <a:gd name="T88" fmla="*/ 755 w 829"/>
                <a:gd name="T89" fmla="*/ 257 h 829"/>
                <a:gd name="T90" fmla="*/ 619 w 829"/>
                <a:gd name="T91" fmla="*/ 100 h 829"/>
                <a:gd name="T92" fmla="*/ 413 w 829"/>
                <a:gd name="T93" fmla="*/ 38 h 829"/>
                <a:gd name="T94" fmla="*/ 575 w 829"/>
                <a:gd name="T95" fmla="*/ 33 h 829"/>
                <a:gd name="T96" fmla="*/ 742 w 829"/>
                <a:gd name="T97" fmla="*/ 161 h 829"/>
                <a:gd name="T98" fmla="*/ 825 w 829"/>
                <a:gd name="T99" fmla="*/ 359 h 829"/>
                <a:gd name="T100" fmla="*/ 796 w 829"/>
                <a:gd name="T101" fmla="*/ 576 h 829"/>
                <a:gd name="T102" fmla="*/ 667 w 829"/>
                <a:gd name="T103" fmla="*/ 743 h 829"/>
                <a:gd name="T104" fmla="*/ 470 w 829"/>
                <a:gd name="T105" fmla="*/ 825 h 829"/>
                <a:gd name="T106" fmla="*/ 252 w 829"/>
                <a:gd name="T107" fmla="*/ 796 h 829"/>
                <a:gd name="T108" fmla="*/ 86 w 829"/>
                <a:gd name="T109" fmla="*/ 668 h 829"/>
                <a:gd name="T110" fmla="*/ 4 w 829"/>
                <a:gd name="T111" fmla="*/ 472 h 829"/>
                <a:gd name="T112" fmla="*/ 32 w 829"/>
                <a:gd name="T113" fmla="*/ 254 h 829"/>
                <a:gd name="T114" fmla="*/ 161 w 829"/>
                <a:gd name="T115" fmla="*/ 87 h 829"/>
                <a:gd name="T116" fmla="*/ 357 w 829"/>
                <a:gd name="T117"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9" h="829">
                  <a:moveTo>
                    <a:pt x="472" y="152"/>
                  </a:moveTo>
                  <a:lnTo>
                    <a:pt x="466" y="152"/>
                  </a:lnTo>
                  <a:lnTo>
                    <a:pt x="461" y="154"/>
                  </a:lnTo>
                  <a:lnTo>
                    <a:pt x="457" y="155"/>
                  </a:lnTo>
                  <a:lnTo>
                    <a:pt x="451" y="156"/>
                  </a:lnTo>
                  <a:lnTo>
                    <a:pt x="441" y="159"/>
                  </a:lnTo>
                  <a:lnTo>
                    <a:pt x="429" y="163"/>
                  </a:lnTo>
                  <a:lnTo>
                    <a:pt x="415" y="165"/>
                  </a:lnTo>
                  <a:lnTo>
                    <a:pt x="395" y="165"/>
                  </a:lnTo>
                  <a:lnTo>
                    <a:pt x="382" y="167"/>
                  </a:lnTo>
                  <a:lnTo>
                    <a:pt x="369" y="167"/>
                  </a:lnTo>
                  <a:lnTo>
                    <a:pt x="356" y="169"/>
                  </a:lnTo>
                  <a:lnTo>
                    <a:pt x="344" y="173"/>
                  </a:lnTo>
                  <a:lnTo>
                    <a:pt x="332" y="181"/>
                  </a:lnTo>
                  <a:lnTo>
                    <a:pt x="322" y="191"/>
                  </a:lnTo>
                  <a:lnTo>
                    <a:pt x="314" y="205"/>
                  </a:lnTo>
                  <a:lnTo>
                    <a:pt x="307" y="224"/>
                  </a:lnTo>
                  <a:lnTo>
                    <a:pt x="302" y="248"/>
                  </a:lnTo>
                  <a:lnTo>
                    <a:pt x="301" y="278"/>
                  </a:lnTo>
                  <a:lnTo>
                    <a:pt x="302" y="315"/>
                  </a:lnTo>
                  <a:lnTo>
                    <a:pt x="306" y="346"/>
                  </a:lnTo>
                  <a:lnTo>
                    <a:pt x="311" y="373"/>
                  </a:lnTo>
                  <a:lnTo>
                    <a:pt x="319" y="396"/>
                  </a:lnTo>
                  <a:lnTo>
                    <a:pt x="327" y="415"/>
                  </a:lnTo>
                  <a:lnTo>
                    <a:pt x="336" y="432"/>
                  </a:lnTo>
                  <a:lnTo>
                    <a:pt x="344" y="448"/>
                  </a:lnTo>
                  <a:lnTo>
                    <a:pt x="360" y="479"/>
                  </a:lnTo>
                  <a:lnTo>
                    <a:pt x="369" y="504"/>
                  </a:lnTo>
                  <a:lnTo>
                    <a:pt x="372" y="528"/>
                  </a:lnTo>
                  <a:lnTo>
                    <a:pt x="368" y="550"/>
                  </a:lnTo>
                  <a:lnTo>
                    <a:pt x="360" y="571"/>
                  </a:lnTo>
                  <a:lnTo>
                    <a:pt x="345" y="589"/>
                  </a:lnTo>
                  <a:lnTo>
                    <a:pt x="324" y="605"/>
                  </a:lnTo>
                  <a:lnTo>
                    <a:pt x="300" y="620"/>
                  </a:lnTo>
                  <a:lnTo>
                    <a:pt x="275" y="630"/>
                  </a:lnTo>
                  <a:lnTo>
                    <a:pt x="252" y="642"/>
                  </a:lnTo>
                  <a:lnTo>
                    <a:pt x="233" y="652"/>
                  </a:lnTo>
                  <a:lnTo>
                    <a:pt x="213" y="665"/>
                  </a:lnTo>
                  <a:lnTo>
                    <a:pt x="192" y="681"/>
                  </a:lnTo>
                  <a:lnTo>
                    <a:pt x="169" y="701"/>
                  </a:lnTo>
                  <a:lnTo>
                    <a:pt x="210" y="732"/>
                  </a:lnTo>
                  <a:lnTo>
                    <a:pt x="256" y="757"/>
                  </a:lnTo>
                  <a:lnTo>
                    <a:pt x="306" y="775"/>
                  </a:lnTo>
                  <a:lnTo>
                    <a:pt x="358" y="787"/>
                  </a:lnTo>
                  <a:lnTo>
                    <a:pt x="413" y="791"/>
                  </a:lnTo>
                  <a:lnTo>
                    <a:pt x="461" y="788"/>
                  </a:lnTo>
                  <a:lnTo>
                    <a:pt x="505" y="781"/>
                  </a:lnTo>
                  <a:lnTo>
                    <a:pt x="548" y="766"/>
                  </a:lnTo>
                  <a:lnTo>
                    <a:pt x="589" y="748"/>
                  </a:lnTo>
                  <a:lnTo>
                    <a:pt x="627" y="726"/>
                  </a:lnTo>
                  <a:lnTo>
                    <a:pt x="661" y="698"/>
                  </a:lnTo>
                  <a:lnTo>
                    <a:pt x="647" y="685"/>
                  </a:lnTo>
                  <a:lnTo>
                    <a:pt x="628" y="669"/>
                  </a:lnTo>
                  <a:lnTo>
                    <a:pt x="609" y="654"/>
                  </a:lnTo>
                  <a:lnTo>
                    <a:pt x="586" y="638"/>
                  </a:lnTo>
                  <a:lnTo>
                    <a:pt x="563" y="626"/>
                  </a:lnTo>
                  <a:lnTo>
                    <a:pt x="533" y="609"/>
                  </a:lnTo>
                  <a:lnTo>
                    <a:pt x="509" y="592"/>
                  </a:lnTo>
                  <a:lnTo>
                    <a:pt x="492" y="572"/>
                  </a:lnTo>
                  <a:lnTo>
                    <a:pt x="482" y="553"/>
                  </a:lnTo>
                  <a:lnTo>
                    <a:pt x="478" y="529"/>
                  </a:lnTo>
                  <a:lnTo>
                    <a:pt x="480" y="504"/>
                  </a:lnTo>
                  <a:lnTo>
                    <a:pt x="489" y="479"/>
                  </a:lnTo>
                  <a:lnTo>
                    <a:pt x="499" y="460"/>
                  </a:lnTo>
                  <a:lnTo>
                    <a:pt x="508" y="444"/>
                  </a:lnTo>
                  <a:lnTo>
                    <a:pt x="517" y="430"/>
                  </a:lnTo>
                  <a:lnTo>
                    <a:pt x="523" y="415"/>
                  </a:lnTo>
                  <a:lnTo>
                    <a:pt x="530" y="401"/>
                  </a:lnTo>
                  <a:lnTo>
                    <a:pt x="535" y="385"/>
                  </a:lnTo>
                  <a:lnTo>
                    <a:pt x="539" y="366"/>
                  </a:lnTo>
                  <a:lnTo>
                    <a:pt x="543" y="343"/>
                  </a:lnTo>
                  <a:lnTo>
                    <a:pt x="544" y="316"/>
                  </a:lnTo>
                  <a:lnTo>
                    <a:pt x="546" y="283"/>
                  </a:lnTo>
                  <a:lnTo>
                    <a:pt x="543" y="249"/>
                  </a:lnTo>
                  <a:lnTo>
                    <a:pt x="539" y="222"/>
                  </a:lnTo>
                  <a:lnTo>
                    <a:pt x="531" y="199"/>
                  </a:lnTo>
                  <a:lnTo>
                    <a:pt x="522" y="181"/>
                  </a:lnTo>
                  <a:lnTo>
                    <a:pt x="510" y="168"/>
                  </a:lnTo>
                  <a:lnTo>
                    <a:pt x="499" y="159"/>
                  </a:lnTo>
                  <a:lnTo>
                    <a:pt x="485" y="154"/>
                  </a:lnTo>
                  <a:lnTo>
                    <a:pt x="472" y="152"/>
                  </a:lnTo>
                  <a:close/>
                  <a:moveTo>
                    <a:pt x="413" y="38"/>
                  </a:moveTo>
                  <a:lnTo>
                    <a:pt x="358" y="42"/>
                  </a:lnTo>
                  <a:lnTo>
                    <a:pt x="305" y="54"/>
                  </a:lnTo>
                  <a:lnTo>
                    <a:pt x="255" y="74"/>
                  </a:lnTo>
                  <a:lnTo>
                    <a:pt x="209" y="100"/>
                  </a:lnTo>
                  <a:lnTo>
                    <a:pt x="167" y="131"/>
                  </a:lnTo>
                  <a:lnTo>
                    <a:pt x="129" y="168"/>
                  </a:lnTo>
                  <a:lnTo>
                    <a:pt x="98" y="210"/>
                  </a:lnTo>
                  <a:lnTo>
                    <a:pt x="73" y="257"/>
                  </a:lnTo>
                  <a:lnTo>
                    <a:pt x="53" y="307"/>
                  </a:lnTo>
                  <a:lnTo>
                    <a:pt x="42" y="359"/>
                  </a:lnTo>
                  <a:lnTo>
                    <a:pt x="38" y="415"/>
                  </a:lnTo>
                  <a:lnTo>
                    <a:pt x="40" y="464"/>
                  </a:lnTo>
                  <a:lnTo>
                    <a:pt x="51" y="512"/>
                  </a:lnTo>
                  <a:lnTo>
                    <a:pt x="65" y="557"/>
                  </a:lnTo>
                  <a:lnTo>
                    <a:pt x="86" y="600"/>
                  </a:lnTo>
                  <a:lnTo>
                    <a:pt x="111" y="639"/>
                  </a:lnTo>
                  <a:lnTo>
                    <a:pt x="141" y="675"/>
                  </a:lnTo>
                  <a:lnTo>
                    <a:pt x="165" y="655"/>
                  </a:lnTo>
                  <a:lnTo>
                    <a:pt x="184" y="639"/>
                  </a:lnTo>
                  <a:lnTo>
                    <a:pt x="204" y="626"/>
                  </a:lnTo>
                  <a:lnTo>
                    <a:pt x="222" y="614"/>
                  </a:lnTo>
                  <a:lnTo>
                    <a:pt x="241" y="605"/>
                  </a:lnTo>
                  <a:lnTo>
                    <a:pt x="262" y="595"/>
                  </a:lnTo>
                  <a:lnTo>
                    <a:pt x="285" y="584"/>
                  </a:lnTo>
                  <a:lnTo>
                    <a:pt x="309" y="571"/>
                  </a:lnTo>
                  <a:lnTo>
                    <a:pt x="324" y="555"/>
                  </a:lnTo>
                  <a:lnTo>
                    <a:pt x="332" y="538"/>
                  </a:lnTo>
                  <a:lnTo>
                    <a:pt x="334" y="517"/>
                  </a:lnTo>
                  <a:lnTo>
                    <a:pt x="326" y="495"/>
                  </a:lnTo>
                  <a:lnTo>
                    <a:pt x="311" y="466"/>
                  </a:lnTo>
                  <a:lnTo>
                    <a:pt x="302" y="449"/>
                  </a:lnTo>
                  <a:lnTo>
                    <a:pt x="293" y="431"/>
                  </a:lnTo>
                  <a:lnTo>
                    <a:pt x="284" y="409"/>
                  </a:lnTo>
                  <a:lnTo>
                    <a:pt x="276" y="384"/>
                  </a:lnTo>
                  <a:lnTo>
                    <a:pt x="269" y="354"/>
                  </a:lnTo>
                  <a:lnTo>
                    <a:pt x="265" y="318"/>
                  </a:lnTo>
                  <a:lnTo>
                    <a:pt x="263" y="278"/>
                  </a:lnTo>
                  <a:lnTo>
                    <a:pt x="265" y="244"/>
                  </a:lnTo>
                  <a:lnTo>
                    <a:pt x="271" y="215"/>
                  </a:lnTo>
                  <a:lnTo>
                    <a:pt x="277" y="193"/>
                  </a:lnTo>
                  <a:lnTo>
                    <a:pt x="288" y="173"/>
                  </a:lnTo>
                  <a:lnTo>
                    <a:pt x="300" y="159"/>
                  </a:lnTo>
                  <a:lnTo>
                    <a:pt x="313" y="148"/>
                  </a:lnTo>
                  <a:lnTo>
                    <a:pt x="327" y="140"/>
                  </a:lnTo>
                  <a:lnTo>
                    <a:pt x="341" y="134"/>
                  </a:lnTo>
                  <a:lnTo>
                    <a:pt x="356" y="131"/>
                  </a:lnTo>
                  <a:lnTo>
                    <a:pt x="370" y="129"/>
                  </a:lnTo>
                  <a:lnTo>
                    <a:pt x="383" y="129"/>
                  </a:lnTo>
                  <a:lnTo>
                    <a:pt x="395" y="129"/>
                  </a:lnTo>
                  <a:lnTo>
                    <a:pt x="410" y="127"/>
                  </a:lnTo>
                  <a:lnTo>
                    <a:pt x="421" y="126"/>
                  </a:lnTo>
                  <a:lnTo>
                    <a:pt x="430" y="123"/>
                  </a:lnTo>
                  <a:lnTo>
                    <a:pt x="438" y="121"/>
                  </a:lnTo>
                  <a:lnTo>
                    <a:pt x="448" y="117"/>
                  </a:lnTo>
                  <a:lnTo>
                    <a:pt x="458" y="116"/>
                  </a:lnTo>
                  <a:lnTo>
                    <a:pt x="472" y="114"/>
                  </a:lnTo>
                  <a:lnTo>
                    <a:pt x="478" y="114"/>
                  </a:lnTo>
                  <a:lnTo>
                    <a:pt x="487" y="116"/>
                  </a:lnTo>
                  <a:lnTo>
                    <a:pt x="497" y="118"/>
                  </a:lnTo>
                  <a:lnTo>
                    <a:pt x="509" y="122"/>
                  </a:lnTo>
                  <a:lnTo>
                    <a:pt x="521" y="129"/>
                  </a:lnTo>
                  <a:lnTo>
                    <a:pt x="534" y="138"/>
                  </a:lnTo>
                  <a:lnTo>
                    <a:pt x="547" y="151"/>
                  </a:lnTo>
                  <a:lnTo>
                    <a:pt x="558" y="168"/>
                  </a:lnTo>
                  <a:lnTo>
                    <a:pt x="568" y="189"/>
                  </a:lnTo>
                  <a:lnTo>
                    <a:pt x="576" y="215"/>
                  </a:lnTo>
                  <a:lnTo>
                    <a:pt x="581" y="245"/>
                  </a:lnTo>
                  <a:lnTo>
                    <a:pt x="582" y="283"/>
                  </a:lnTo>
                  <a:lnTo>
                    <a:pt x="582" y="320"/>
                  </a:lnTo>
                  <a:lnTo>
                    <a:pt x="580" y="350"/>
                  </a:lnTo>
                  <a:lnTo>
                    <a:pt x="576" y="376"/>
                  </a:lnTo>
                  <a:lnTo>
                    <a:pt x="571" y="397"/>
                  </a:lnTo>
                  <a:lnTo>
                    <a:pt x="564" y="415"/>
                  </a:lnTo>
                  <a:lnTo>
                    <a:pt x="558" y="431"/>
                  </a:lnTo>
                  <a:lnTo>
                    <a:pt x="550" y="447"/>
                  </a:lnTo>
                  <a:lnTo>
                    <a:pt x="542" y="462"/>
                  </a:lnTo>
                  <a:lnTo>
                    <a:pt x="533" y="478"/>
                  </a:lnTo>
                  <a:lnTo>
                    <a:pt x="523" y="495"/>
                  </a:lnTo>
                  <a:lnTo>
                    <a:pt x="517" y="512"/>
                  </a:lnTo>
                  <a:lnTo>
                    <a:pt x="514" y="527"/>
                  </a:lnTo>
                  <a:lnTo>
                    <a:pt x="517" y="540"/>
                  </a:lnTo>
                  <a:lnTo>
                    <a:pt x="529" y="558"/>
                  </a:lnTo>
                  <a:lnTo>
                    <a:pt x="548" y="575"/>
                  </a:lnTo>
                  <a:lnTo>
                    <a:pt x="580" y="592"/>
                  </a:lnTo>
                  <a:lnTo>
                    <a:pt x="605" y="606"/>
                  </a:lnTo>
                  <a:lnTo>
                    <a:pt x="630" y="622"/>
                  </a:lnTo>
                  <a:lnTo>
                    <a:pt x="653" y="640"/>
                  </a:lnTo>
                  <a:lnTo>
                    <a:pt x="673" y="658"/>
                  </a:lnTo>
                  <a:lnTo>
                    <a:pt x="688" y="672"/>
                  </a:lnTo>
                  <a:lnTo>
                    <a:pt x="717" y="637"/>
                  </a:lnTo>
                  <a:lnTo>
                    <a:pt x="743" y="597"/>
                  </a:lnTo>
                  <a:lnTo>
                    <a:pt x="763" y="555"/>
                  </a:lnTo>
                  <a:lnTo>
                    <a:pt x="777" y="511"/>
                  </a:lnTo>
                  <a:lnTo>
                    <a:pt x="787" y="464"/>
                  </a:lnTo>
                  <a:lnTo>
                    <a:pt x="791" y="415"/>
                  </a:lnTo>
                  <a:lnTo>
                    <a:pt x="787" y="359"/>
                  </a:lnTo>
                  <a:lnTo>
                    <a:pt x="775" y="307"/>
                  </a:lnTo>
                  <a:lnTo>
                    <a:pt x="755" y="257"/>
                  </a:lnTo>
                  <a:lnTo>
                    <a:pt x="730" y="210"/>
                  </a:lnTo>
                  <a:lnTo>
                    <a:pt x="698" y="168"/>
                  </a:lnTo>
                  <a:lnTo>
                    <a:pt x="661" y="131"/>
                  </a:lnTo>
                  <a:lnTo>
                    <a:pt x="619" y="100"/>
                  </a:lnTo>
                  <a:lnTo>
                    <a:pt x="573" y="74"/>
                  </a:lnTo>
                  <a:lnTo>
                    <a:pt x="522" y="54"/>
                  </a:lnTo>
                  <a:lnTo>
                    <a:pt x="470" y="42"/>
                  </a:lnTo>
                  <a:lnTo>
                    <a:pt x="413" y="38"/>
                  </a:lnTo>
                  <a:close/>
                  <a:moveTo>
                    <a:pt x="413" y="0"/>
                  </a:moveTo>
                  <a:lnTo>
                    <a:pt x="470" y="4"/>
                  </a:lnTo>
                  <a:lnTo>
                    <a:pt x="523" y="16"/>
                  </a:lnTo>
                  <a:lnTo>
                    <a:pt x="575" y="33"/>
                  </a:lnTo>
                  <a:lnTo>
                    <a:pt x="623" y="58"/>
                  </a:lnTo>
                  <a:lnTo>
                    <a:pt x="667" y="87"/>
                  </a:lnTo>
                  <a:lnTo>
                    <a:pt x="707" y="122"/>
                  </a:lnTo>
                  <a:lnTo>
                    <a:pt x="742" y="161"/>
                  </a:lnTo>
                  <a:lnTo>
                    <a:pt x="771" y="206"/>
                  </a:lnTo>
                  <a:lnTo>
                    <a:pt x="796" y="254"/>
                  </a:lnTo>
                  <a:lnTo>
                    <a:pt x="813" y="305"/>
                  </a:lnTo>
                  <a:lnTo>
                    <a:pt x="825" y="359"/>
                  </a:lnTo>
                  <a:lnTo>
                    <a:pt x="829" y="415"/>
                  </a:lnTo>
                  <a:lnTo>
                    <a:pt x="825" y="472"/>
                  </a:lnTo>
                  <a:lnTo>
                    <a:pt x="813" y="525"/>
                  </a:lnTo>
                  <a:lnTo>
                    <a:pt x="796" y="576"/>
                  </a:lnTo>
                  <a:lnTo>
                    <a:pt x="771" y="623"/>
                  </a:lnTo>
                  <a:lnTo>
                    <a:pt x="742" y="668"/>
                  </a:lnTo>
                  <a:lnTo>
                    <a:pt x="707" y="707"/>
                  </a:lnTo>
                  <a:lnTo>
                    <a:pt x="667" y="743"/>
                  </a:lnTo>
                  <a:lnTo>
                    <a:pt x="623" y="773"/>
                  </a:lnTo>
                  <a:lnTo>
                    <a:pt x="575" y="796"/>
                  </a:lnTo>
                  <a:lnTo>
                    <a:pt x="523" y="815"/>
                  </a:lnTo>
                  <a:lnTo>
                    <a:pt x="470" y="825"/>
                  </a:lnTo>
                  <a:lnTo>
                    <a:pt x="413" y="829"/>
                  </a:lnTo>
                  <a:lnTo>
                    <a:pt x="357" y="825"/>
                  </a:lnTo>
                  <a:lnTo>
                    <a:pt x="303" y="815"/>
                  </a:lnTo>
                  <a:lnTo>
                    <a:pt x="252" y="796"/>
                  </a:lnTo>
                  <a:lnTo>
                    <a:pt x="205" y="773"/>
                  </a:lnTo>
                  <a:lnTo>
                    <a:pt x="161" y="743"/>
                  </a:lnTo>
                  <a:lnTo>
                    <a:pt x="121" y="707"/>
                  </a:lnTo>
                  <a:lnTo>
                    <a:pt x="86" y="668"/>
                  </a:lnTo>
                  <a:lnTo>
                    <a:pt x="56" y="623"/>
                  </a:lnTo>
                  <a:lnTo>
                    <a:pt x="32" y="576"/>
                  </a:lnTo>
                  <a:lnTo>
                    <a:pt x="14" y="525"/>
                  </a:lnTo>
                  <a:lnTo>
                    <a:pt x="4" y="472"/>
                  </a:lnTo>
                  <a:lnTo>
                    <a:pt x="0" y="415"/>
                  </a:lnTo>
                  <a:lnTo>
                    <a:pt x="4" y="359"/>
                  </a:lnTo>
                  <a:lnTo>
                    <a:pt x="14" y="305"/>
                  </a:lnTo>
                  <a:lnTo>
                    <a:pt x="32" y="254"/>
                  </a:lnTo>
                  <a:lnTo>
                    <a:pt x="56" y="206"/>
                  </a:lnTo>
                  <a:lnTo>
                    <a:pt x="86" y="161"/>
                  </a:lnTo>
                  <a:lnTo>
                    <a:pt x="121" y="122"/>
                  </a:lnTo>
                  <a:lnTo>
                    <a:pt x="161" y="87"/>
                  </a:lnTo>
                  <a:lnTo>
                    <a:pt x="205" y="58"/>
                  </a:lnTo>
                  <a:lnTo>
                    <a:pt x="252" y="33"/>
                  </a:lnTo>
                  <a:lnTo>
                    <a:pt x="303" y="16"/>
                  </a:lnTo>
                  <a:lnTo>
                    <a:pt x="357"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9"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39473" y="4915750"/>
              <a:ext cx="445052" cy="445595"/>
            </a:xfrm>
            <a:custGeom>
              <a:avLst/>
              <a:gdLst>
                <a:gd name="T0" fmla="*/ 340 w 819"/>
                <a:gd name="T1" fmla="*/ 159 h 820"/>
                <a:gd name="T2" fmla="*/ 272 w 819"/>
                <a:gd name="T3" fmla="*/ 233 h 820"/>
                <a:gd name="T4" fmla="*/ 256 w 819"/>
                <a:gd name="T5" fmla="*/ 413 h 820"/>
                <a:gd name="T6" fmla="*/ 232 w 819"/>
                <a:gd name="T7" fmla="*/ 520 h 820"/>
                <a:gd name="T8" fmla="*/ 310 w 819"/>
                <a:gd name="T9" fmla="*/ 534 h 820"/>
                <a:gd name="T10" fmla="*/ 331 w 819"/>
                <a:gd name="T11" fmla="*/ 538 h 820"/>
                <a:gd name="T12" fmla="*/ 344 w 819"/>
                <a:gd name="T13" fmla="*/ 578 h 820"/>
                <a:gd name="T14" fmla="*/ 271 w 819"/>
                <a:gd name="T15" fmla="*/ 629 h 820"/>
                <a:gd name="T16" fmla="*/ 218 w 819"/>
                <a:gd name="T17" fmla="*/ 729 h 820"/>
                <a:gd name="T18" fmla="*/ 461 w 819"/>
                <a:gd name="T19" fmla="*/ 779 h 820"/>
                <a:gd name="T20" fmla="*/ 616 w 819"/>
                <a:gd name="T21" fmla="*/ 678 h 820"/>
                <a:gd name="T22" fmla="*/ 501 w 819"/>
                <a:gd name="T23" fmla="*/ 605 h 820"/>
                <a:gd name="T24" fmla="*/ 476 w 819"/>
                <a:gd name="T25" fmla="*/ 550 h 820"/>
                <a:gd name="T26" fmla="*/ 497 w 819"/>
                <a:gd name="T27" fmla="*/ 530 h 820"/>
                <a:gd name="T28" fmla="*/ 574 w 819"/>
                <a:gd name="T29" fmla="*/ 489 h 820"/>
                <a:gd name="T30" fmla="*/ 557 w 819"/>
                <a:gd name="T31" fmla="*/ 343 h 820"/>
                <a:gd name="T32" fmla="*/ 523 w 819"/>
                <a:gd name="T33" fmla="*/ 197 h 820"/>
                <a:gd name="T34" fmla="*/ 450 w 819"/>
                <a:gd name="T35" fmla="*/ 151 h 820"/>
                <a:gd name="T36" fmla="*/ 302 w 819"/>
                <a:gd name="T37" fmla="*/ 53 h 820"/>
                <a:gd name="T38" fmla="*/ 97 w 819"/>
                <a:gd name="T39" fmla="*/ 207 h 820"/>
                <a:gd name="T40" fmla="*/ 40 w 819"/>
                <a:gd name="T41" fmla="*/ 461 h 820"/>
                <a:gd name="T42" fmla="*/ 150 w 819"/>
                <a:gd name="T43" fmla="*/ 677 h 820"/>
                <a:gd name="T44" fmla="*/ 294 w 819"/>
                <a:gd name="T45" fmla="*/ 579 h 820"/>
                <a:gd name="T46" fmla="*/ 271 w 819"/>
                <a:gd name="T47" fmla="*/ 571 h 820"/>
                <a:gd name="T48" fmla="*/ 183 w 819"/>
                <a:gd name="T49" fmla="*/ 534 h 820"/>
                <a:gd name="T50" fmla="*/ 186 w 819"/>
                <a:gd name="T51" fmla="*/ 512 h 820"/>
                <a:gd name="T52" fmla="*/ 203 w 819"/>
                <a:gd name="T53" fmla="*/ 493 h 820"/>
                <a:gd name="T54" fmla="*/ 221 w 819"/>
                <a:gd name="T55" fmla="*/ 377 h 820"/>
                <a:gd name="T56" fmla="*/ 247 w 819"/>
                <a:gd name="T57" fmla="*/ 197 h 820"/>
                <a:gd name="T58" fmla="*/ 331 w 819"/>
                <a:gd name="T59" fmla="*/ 123 h 820"/>
                <a:gd name="T60" fmla="*/ 457 w 819"/>
                <a:gd name="T61" fmla="*/ 114 h 820"/>
                <a:gd name="T62" fmla="*/ 574 w 819"/>
                <a:gd name="T63" fmla="*/ 215 h 820"/>
                <a:gd name="T64" fmla="*/ 597 w 819"/>
                <a:gd name="T65" fmla="*/ 413 h 820"/>
                <a:gd name="T66" fmla="*/ 619 w 819"/>
                <a:gd name="T67" fmla="*/ 495 h 820"/>
                <a:gd name="T68" fmla="*/ 635 w 819"/>
                <a:gd name="T69" fmla="*/ 511 h 820"/>
                <a:gd name="T70" fmla="*/ 633 w 819"/>
                <a:gd name="T71" fmla="*/ 536 h 820"/>
                <a:gd name="T72" fmla="*/ 586 w 819"/>
                <a:gd name="T73" fmla="*/ 557 h 820"/>
                <a:gd name="T74" fmla="*/ 526 w 819"/>
                <a:gd name="T75" fmla="*/ 578 h 820"/>
                <a:gd name="T76" fmla="*/ 641 w 819"/>
                <a:gd name="T77" fmla="*/ 651 h 820"/>
                <a:gd name="T78" fmla="*/ 768 w 819"/>
                <a:gd name="T79" fmla="*/ 511 h 820"/>
                <a:gd name="T80" fmla="*/ 747 w 819"/>
                <a:gd name="T81" fmla="*/ 253 h 820"/>
                <a:gd name="T82" fmla="*/ 567 w 819"/>
                <a:gd name="T83" fmla="*/ 72 h 820"/>
                <a:gd name="T84" fmla="*/ 466 w 819"/>
                <a:gd name="T85" fmla="*/ 4 h 820"/>
                <a:gd name="T86" fmla="*/ 699 w 819"/>
                <a:gd name="T87" fmla="*/ 119 h 820"/>
                <a:gd name="T88" fmla="*/ 815 w 819"/>
                <a:gd name="T89" fmla="*/ 354 h 820"/>
                <a:gd name="T90" fmla="*/ 763 w 819"/>
                <a:gd name="T91" fmla="*/ 617 h 820"/>
                <a:gd name="T92" fmla="*/ 569 w 819"/>
                <a:gd name="T93" fmla="*/ 787 h 820"/>
                <a:gd name="T94" fmla="*/ 301 w 819"/>
                <a:gd name="T95" fmla="*/ 805 h 820"/>
                <a:gd name="T96" fmla="*/ 85 w 819"/>
                <a:gd name="T97" fmla="*/ 660 h 820"/>
                <a:gd name="T98" fmla="*/ 0 w 819"/>
                <a:gd name="T99" fmla="*/ 410 h 820"/>
                <a:gd name="T100" fmla="*/ 85 w 819"/>
                <a:gd name="T101" fmla="*/ 159 h 820"/>
                <a:gd name="T102" fmla="*/ 301 w 819"/>
                <a:gd name="T103" fmla="*/ 15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20">
                  <a:moveTo>
                    <a:pt x="420" y="150"/>
                  </a:moveTo>
                  <a:lnTo>
                    <a:pt x="399" y="150"/>
                  </a:lnTo>
                  <a:lnTo>
                    <a:pt x="378" y="151"/>
                  </a:lnTo>
                  <a:lnTo>
                    <a:pt x="358" y="153"/>
                  </a:lnTo>
                  <a:lnTo>
                    <a:pt x="340" y="159"/>
                  </a:lnTo>
                  <a:lnTo>
                    <a:pt x="323" y="167"/>
                  </a:lnTo>
                  <a:lnTo>
                    <a:pt x="307" y="177"/>
                  </a:lnTo>
                  <a:lnTo>
                    <a:pt x="293" y="191"/>
                  </a:lnTo>
                  <a:lnTo>
                    <a:pt x="281" y="210"/>
                  </a:lnTo>
                  <a:lnTo>
                    <a:pt x="272" y="233"/>
                  </a:lnTo>
                  <a:lnTo>
                    <a:pt x="266" y="261"/>
                  </a:lnTo>
                  <a:lnTo>
                    <a:pt x="260" y="295"/>
                  </a:lnTo>
                  <a:lnTo>
                    <a:pt x="259" y="334"/>
                  </a:lnTo>
                  <a:lnTo>
                    <a:pt x="258" y="376"/>
                  </a:lnTo>
                  <a:lnTo>
                    <a:pt x="256" y="413"/>
                  </a:lnTo>
                  <a:lnTo>
                    <a:pt x="252" y="444"/>
                  </a:lnTo>
                  <a:lnTo>
                    <a:pt x="249" y="469"/>
                  </a:lnTo>
                  <a:lnTo>
                    <a:pt x="243" y="491"/>
                  </a:lnTo>
                  <a:lnTo>
                    <a:pt x="237" y="507"/>
                  </a:lnTo>
                  <a:lnTo>
                    <a:pt x="232" y="520"/>
                  </a:lnTo>
                  <a:lnTo>
                    <a:pt x="254" y="529"/>
                  </a:lnTo>
                  <a:lnTo>
                    <a:pt x="273" y="534"/>
                  </a:lnTo>
                  <a:lnTo>
                    <a:pt x="290" y="536"/>
                  </a:lnTo>
                  <a:lnTo>
                    <a:pt x="302" y="536"/>
                  </a:lnTo>
                  <a:lnTo>
                    <a:pt x="310" y="534"/>
                  </a:lnTo>
                  <a:lnTo>
                    <a:pt x="313" y="534"/>
                  </a:lnTo>
                  <a:lnTo>
                    <a:pt x="318" y="533"/>
                  </a:lnTo>
                  <a:lnTo>
                    <a:pt x="322" y="533"/>
                  </a:lnTo>
                  <a:lnTo>
                    <a:pt x="327" y="536"/>
                  </a:lnTo>
                  <a:lnTo>
                    <a:pt x="331" y="538"/>
                  </a:lnTo>
                  <a:lnTo>
                    <a:pt x="334" y="541"/>
                  </a:lnTo>
                  <a:lnTo>
                    <a:pt x="338" y="546"/>
                  </a:lnTo>
                  <a:lnTo>
                    <a:pt x="343" y="555"/>
                  </a:lnTo>
                  <a:lnTo>
                    <a:pt x="345" y="566"/>
                  </a:lnTo>
                  <a:lnTo>
                    <a:pt x="344" y="578"/>
                  </a:lnTo>
                  <a:lnTo>
                    <a:pt x="340" y="589"/>
                  </a:lnTo>
                  <a:lnTo>
                    <a:pt x="330" y="601"/>
                  </a:lnTo>
                  <a:lnTo>
                    <a:pt x="317" y="610"/>
                  </a:lnTo>
                  <a:lnTo>
                    <a:pt x="298" y="617"/>
                  </a:lnTo>
                  <a:lnTo>
                    <a:pt x="271" y="629"/>
                  </a:lnTo>
                  <a:lnTo>
                    <a:pt x="245" y="643"/>
                  </a:lnTo>
                  <a:lnTo>
                    <a:pt x="218" y="661"/>
                  </a:lnTo>
                  <a:lnTo>
                    <a:pt x="196" y="681"/>
                  </a:lnTo>
                  <a:lnTo>
                    <a:pt x="178" y="701"/>
                  </a:lnTo>
                  <a:lnTo>
                    <a:pt x="218" y="729"/>
                  </a:lnTo>
                  <a:lnTo>
                    <a:pt x="262" y="752"/>
                  </a:lnTo>
                  <a:lnTo>
                    <a:pt x="309" y="769"/>
                  </a:lnTo>
                  <a:lnTo>
                    <a:pt x="358" y="779"/>
                  </a:lnTo>
                  <a:lnTo>
                    <a:pt x="409" y="782"/>
                  </a:lnTo>
                  <a:lnTo>
                    <a:pt x="461" y="779"/>
                  </a:lnTo>
                  <a:lnTo>
                    <a:pt x="509" y="769"/>
                  </a:lnTo>
                  <a:lnTo>
                    <a:pt x="556" y="752"/>
                  </a:lnTo>
                  <a:lnTo>
                    <a:pt x="599" y="729"/>
                  </a:lnTo>
                  <a:lnTo>
                    <a:pt x="638" y="702"/>
                  </a:lnTo>
                  <a:lnTo>
                    <a:pt x="616" y="678"/>
                  </a:lnTo>
                  <a:lnTo>
                    <a:pt x="591" y="657"/>
                  </a:lnTo>
                  <a:lnTo>
                    <a:pt x="567" y="640"/>
                  </a:lnTo>
                  <a:lnTo>
                    <a:pt x="543" y="626"/>
                  </a:lnTo>
                  <a:lnTo>
                    <a:pt x="519" y="616"/>
                  </a:lnTo>
                  <a:lnTo>
                    <a:pt x="501" y="605"/>
                  </a:lnTo>
                  <a:lnTo>
                    <a:pt x="488" y="595"/>
                  </a:lnTo>
                  <a:lnTo>
                    <a:pt x="480" y="583"/>
                  </a:lnTo>
                  <a:lnTo>
                    <a:pt x="476" y="571"/>
                  </a:lnTo>
                  <a:lnTo>
                    <a:pt x="475" y="559"/>
                  </a:lnTo>
                  <a:lnTo>
                    <a:pt x="476" y="550"/>
                  </a:lnTo>
                  <a:lnTo>
                    <a:pt x="478" y="542"/>
                  </a:lnTo>
                  <a:lnTo>
                    <a:pt x="481" y="537"/>
                  </a:lnTo>
                  <a:lnTo>
                    <a:pt x="485" y="533"/>
                  </a:lnTo>
                  <a:lnTo>
                    <a:pt x="491" y="532"/>
                  </a:lnTo>
                  <a:lnTo>
                    <a:pt x="497" y="530"/>
                  </a:lnTo>
                  <a:lnTo>
                    <a:pt x="531" y="530"/>
                  </a:lnTo>
                  <a:lnTo>
                    <a:pt x="563" y="524"/>
                  </a:lnTo>
                  <a:lnTo>
                    <a:pt x="587" y="516"/>
                  </a:lnTo>
                  <a:lnTo>
                    <a:pt x="581" y="504"/>
                  </a:lnTo>
                  <a:lnTo>
                    <a:pt x="574" y="489"/>
                  </a:lnTo>
                  <a:lnTo>
                    <a:pt x="569" y="469"/>
                  </a:lnTo>
                  <a:lnTo>
                    <a:pt x="564" y="445"/>
                  </a:lnTo>
                  <a:lnTo>
                    <a:pt x="560" y="417"/>
                  </a:lnTo>
                  <a:lnTo>
                    <a:pt x="557" y="383"/>
                  </a:lnTo>
                  <a:lnTo>
                    <a:pt x="557" y="343"/>
                  </a:lnTo>
                  <a:lnTo>
                    <a:pt x="555" y="303"/>
                  </a:lnTo>
                  <a:lnTo>
                    <a:pt x="551" y="269"/>
                  </a:lnTo>
                  <a:lnTo>
                    <a:pt x="543" y="240"/>
                  </a:lnTo>
                  <a:lnTo>
                    <a:pt x="534" y="215"/>
                  </a:lnTo>
                  <a:lnTo>
                    <a:pt x="523" y="197"/>
                  </a:lnTo>
                  <a:lnTo>
                    <a:pt x="510" y="181"/>
                  </a:lnTo>
                  <a:lnTo>
                    <a:pt x="496" y="169"/>
                  </a:lnTo>
                  <a:lnTo>
                    <a:pt x="481" y="160"/>
                  </a:lnTo>
                  <a:lnTo>
                    <a:pt x="466" y="155"/>
                  </a:lnTo>
                  <a:lnTo>
                    <a:pt x="450" y="151"/>
                  </a:lnTo>
                  <a:lnTo>
                    <a:pt x="434" y="150"/>
                  </a:lnTo>
                  <a:lnTo>
                    <a:pt x="420" y="150"/>
                  </a:lnTo>
                  <a:close/>
                  <a:moveTo>
                    <a:pt x="409" y="37"/>
                  </a:moveTo>
                  <a:lnTo>
                    <a:pt x="355" y="41"/>
                  </a:lnTo>
                  <a:lnTo>
                    <a:pt x="302" y="53"/>
                  </a:lnTo>
                  <a:lnTo>
                    <a:pt x="252" y="72"/>
                  </a:lnTo>
                  <a:lnTo>
                    <a:pt x="207" y="97"/>
                  </a:lnTo>
                  <a:lnTo>
                    <a:pt x="165" y="129"/>
                  </a:lnTo>
                  <a:lnTo>
                    <a:pt x="128" y="165"/>
                  </a:lnTo>
                  <a:lnTo>
                    <a:pt x="97" y="207"/>
                  </a:lnTo>
                  <a:lnTo>
                    <a:pt x="72" y="253"/>
                  </a:lnTo>
                  <a:lnTo>
                    <a:pt x="54" y="303"/>
                  </a:lnTo>
                  <a:lnTo>
                    <a:pt x="42" y="355"/>
                  </a:lnTo>
                  <a:lnTo>
                    <a:pt x="38" y="410"/>
                  </a:lnTo>
                  <a:lnTo>
                    <a:pt x="40" y="461"/>
                  </a:lnTo>
                  <a:lnTo>
                    <a:pt x="51" y="511"/>
                  </a:lnTo>
                  <a:lnTo>
                    <a:pt x="68" y="557"/>
                  </a:lnTo>
                  <a:lnTo>
                    <a:pt x="90" y="601"/>
                  </a:lnTo>
                  <a:lnTo>
                    <a:pt x="118" y="640"/>
                  </a:lnTo>
                  <a:lnTo>
                    <a:pt x="150" y="677"/>
                  </a:lnTo>
                  <a:lnTo>
                    <a:pt x="178" y="647"/>
                  </a:lnTo>
                  <a:lnTo>
                    <a:pt x="211" y="621"/>
                  </a:lnTo>
                  <a:lnTo>
                    <a:pt x="249" y="599"/>
                  </a:lnTo>
                  <a:lnTo>
                    <a:pt x="286" y="582"/>
                  </a:lnTo>
                  <a:lnTo>
                    <a:pt x="294" y="579"/>
                  </a:lnTo>
                  <a:lnTo>
                    <a:pt x="300" y="576"/>
                  </a:lnTo>
                  <a:lnTo>
                    <a:pt x="303" y="575"/>
                  </a:lnTo>
                  <a:lnTo>
                    <a:pt x="306" y="572"/>
                  </a:lnTo>
                  <a:lnTo>
                    <a:pt x="290" y="572"/>
                  </a:lnTo>
                  <a:lnTo>
                    <a:pt x="271" y="571"/>
                  </a:lnTo>
                  <a:lnTo>
                    <a:pt x="247" y="566"/>
                  </a:lnTo>
                  <a:lnTo>
                    <a:pt x="220" y="557"/>
                  </a:lnTo>
                  <a:lnTo>
                    <a:pt x="190" y="541"/>
                  </a:lnTo>
                  <a:lnTo>
                    <a:pt x="187" y="538"/>
                  </a:lnTo>
                  <a:lnTo>
                    <a:pt x="183" y="534"/>
                  </a:lnTo>
                  <a:lnTo>
                    <a:pt x="182" y="530"/>
                  </a:lnTo>
                  <a:lnTo>
                    <a:pt x="180" y="525"/>
                  </a:lnTo>
                  <a:lnTo>
                    <a:pt x="182" y="520"/>
                  </a:lnTo>
                  <a:lnTo>
                    <a:pt x="183" y="516"/>
                  </a:lnTo>
                  <a:lnTo>
                    <a:pt x="186" y="512"/>
                  </a:lnTo>
                  <a:lnTo>
                    <a:pt x="190" y="510"/>
                  </a:lnTo>
                  <a:lnTo>
                    <a:pt x="195" y="507"/>
                  </a:lnTo>
                  <a:lnTo>
                    <a:pt x="196" y="504"/>
                  </a:lnTo>
                  <a:lnTo>
                    <a:pt x="199" y="500"/>
                  </a:lnTo>
                  <a:lnTo>
                    <a:pt x="203" y="493"/>
                  </a:lnTo>
                  <a:lnTo>
                    <a:pt x="207" y="481"/>
                  </a:lnTo>
                  <a:lnTo>
                    <a:pt x="212" y="464"/>
                  </a:lnTo>
                  <a:lnTo>
                    <a:pt x="216" y="441"/>
                  </a:lnTo>
                  <a:lnTo>
                    <a:pt x="218" y="413"/>
                  </a:lnTo>
                  <a:lnTo>
                    <a:pt x="221" y="377"/>
                  </a:lnTo>
                  <a:lnTo>
                    <a:pt x="221" y="334"/>
                  </a:lnTo>
                  <a:lnTo>
                    <a:pt x="224" y="292"/>
                  </a:lnTo>
                  <a:lnTo>
                    <a:pt x="229" y="256"/>
                  </a:lnTo>
                  <a:lnTo>
                    <a:pt x="237" y="224"/>
                  </a:lnTo>
                  <a:lnTo>
                    <a:pt x="247" y="197"/>
                  </a:lnTo>
                  <a:lnTo>
                    <a:pt x="260" y="176"/>
                  </a:lnTo>
                  <a:lnTo>
                    <a:pt x="276" y="157"/>
                  </a:lnTo>
                  <a:lnTo>
                    <a:pt x="293" y="143"/>
                  </a:lnTo>
                  <a:lnTo>
                    <a:pt x="311" y="131"/>
                  </a:lnTo>
                  <a:lnTo>
                    <a:pt x="331" y="123"/>
                  </a:lnTo>
                  <a:lnTo>
                    <a:pt x="353" y="118"/>
                  </a:lnTo>
                  <a:lnTo>
                    <a:pt x="374" y="114"/>
                  </a:lnTo>
                  <a:lnTo>
                    <a:pt x="396" y="113"/>
                  </a:lnTo>
                  <a:lnTo>
                    <a:pt x="420" y="112"/>
                  </a:lnTo>
                  <a:lnTo>
                    <a:pt x="457" y="114"/>
                  </a:lnTo>
                  <a:lnTo>
                    <a:pt x="488" y="123"/>
                  </a:lnTo>
                  <a:lnTo>
                    <a:pt x="517" y="138"/>
                  </a:lnTo>
                  <a:lnTo>
                    <a:pt x="540" y="157"/>
                  </a:lnTo>
                  <a:lnTo>
                    <a:pt x="560" y="184"/>
                  </a:lnTo>
                  <a:lnTo>
                    <a:pt x="574" y="215"/>
                  </a:lnTo>
                  <a:lnTo>
                    <a:pt x="585" y="252"/>
                  </a:lnTo>
                  <a:lnTo>
                    <a:pt x="591" y="295"/>
                  </a:lnTo>
                  <a:lnTo>
                    <a:pt x="594" y="343"/>
                  </a:lnTo>
                  <a:lnTo>
                    <a:pt x="595" y="381"/>
                  </a:lnTo>
                  <a:lnTo>
                    <a:pt x="597" y="413"/>
                  </a:lnTo>
                  <a:lnTo>
                    <a:pt x="601" y="438"/>
                  </a:lnTo>
                  <a:lnTo>
                    <a:pt x="604" y="458"/>
                  </a:lnTo>
                  <a:lnTo>
                    <a:pt x="610" y="474"/>
                  </a:lnTo>
                  <a:lnTo>
                    <a:pt x="614" y="487"/>
                  </a:lnTo>
                  <a:lnTo>
                    <a:pt x="619" y="495"/>
                  </a:lnTo>
                  <a:lnTo>
                    <a:pt x="623" y="500"/>
                  </a:lnTo>
                  <a:lnTo>
                    <a:pt x="625" y="504"/>
                  </a:lnTo>
                  <a:lnTo>
                    <a:pt x="627" y="506"/>
                  </a:lnTo>
                  <a:lnTo>
                    <a:pt x="631" y="508"/>
                  </a:lnTo>
                  <a:lnTo>
                    <a:pt x="635" y="511"/>
                  </a:lnTo>
                  <a:lnTo>
                    <a:pt x="637" y="516"/>
                  </a:lnTo>
                  <a:lnTo>
                    <a:pt x="638" y="520"/>
                  </a:lnTo>
                  <a:lnTo>
                    <a:pt x="638" y="527"/>
                  </a:lnTo>
                  <a:lnTo>
                    <a:pt x="636" y="530"/>
                  </a:lnTo>
                  <a:lnTo>
                    <a:pt x="633" y="536"/>
                  </a:lnTo>
                  <a:lnTo>
                    <a:pt x="629" y="538"/>
                  </a:lnTo>
                  <a:lnTo>
                    <a:pt x="625" y="541"/>
                  </a:lnTo>
                  <a:lnTo>
                    <a:pt x="616" y="545"/>
                  </a:lnTo>
                  <a:lnTo>
                    <a:pt x="603" y="550"/>
                  </a:lnTo>
                  <a:lnTo>
                    <a:pt x="586" y="557"/>
                  </a:lnTo>
                  <a:lnTo>
                    <a:pt x="565" y="562"/>
                  </a:lnTo>
                  <a:lnTo>
                    <a:pt x="542" y="567"/>
                  </a:lnTo>
                  <a:lnTo>
                    <a:pt x="515" y="568"/>
                  </a:lnTo>
                  <a:lnTo>
                    <a:pt x="519" y="572"/>
                  </a:lnTo>
                  <a:lnTo>
                    <a:pt x="526" y="578"/>
                  </a:lnTo>
                  <a:lnTo>
                    <a:pt x="534" y="582"/>
                  </a:lnTo>
                  <a:lnTo>
                    <a:pt x="560" y="593"/>
                  </a:lnTo>
                  <a:lnTo>
                    <a:pt x="587" y="609"/>
                  </a:lnTo>
                  <a:lnTo>
                    <a:pt x="615" y="627"/>
                  </a:lnTo>
                  <a:lnTo>
                    <a:pt x="641" y="651"/>
                  </a:lnTo>
                  <a:lnTo>
                    <a:pt x="667" y="678"/>
                  </a:lnTo>
                  <a:lnTo>
                    <a:pt x="700" y="642"/>
                  </a:lnTo>
                  <a:lnTo>
                    <a:pt x="729" y="602"/>
                  </a:lnTo>
                  <a:lnTo>
                    <a:pt x="751" y="558"/>
                  </a:lnTo>
                  <a:lnTo>
                    <a:pt x="768" y="511"/>
                  </a:lnTo>
                  <a:lnTo>
                    <a:pt x="778" y="461"/>
                  </a:lnTo>
                  <a:lnTo>
                    <a:pt x="782" y="410"/>
                  </a:lnTo>
                  <a:lnTo>
                    <a:pt x="778" y="355"/>
                  </a:lnTo>
                  <a:lnTo>
                    <a:pt x="767" y="303"/>
                  </a:lnTo>
                  <a:lnTo>
                    <a:pt x="747" y="253"/>
                  </a:lnTo>
                  <a:lnTo>
                    <a:pt x="722" y="207"/>
                  </a:lnTo>
                  <a:lnTo>
                    <a:pt x="691" y="165"/>
                  </a:lnTo>
                  <a:lnTo>
                    <a:pt x="654" y="129"/>
                  </a:lnTo>
                  <a:lnTo>
                    <a:pt x="612" y="97"/>
                  </a:lnTo>
                  <a:lnTo>
                    <a:pt x="567" y="72"/>
                  </a:lnTo>
                  <a:lnTo>
                    <a:pt x="517" y="53"/>
                  </a:lnTo>
                  <a:lnTo>
                    <a:pt x="464" y="41"/>
                  </a:lnTo>
                  <a:lnTo>
                    <a:pt x="409" y="37"/>
                  </a:lnTo>
                  <a:close/>
                  <a:moveTo>
                    <a:pt x="409" y="0"/>
                  </a:moveTo>
                  <a:lnTo>
                    <a:pt x="466" y="4"/>
                  </a:lnTo>
                  <a:lnTo>
                    <a:pt x="518" y="15"/>
                  </a:lnTo>
                  <a:lnTo>
                    <a:pt x="569" y="32"/>
                  </a:lnTo>
                  <a:lnTo>
                    <a:pt x="616" y="55"/>
                  </a:lnTo>
                  <a:lnTo>
                    <a:pt x="659" y="85"/>
                  </a:lnTo>
                  <a:lnTo>
                    <a:pt x="699" y="119"/>
                  </a:lnTo>
                  <a:lnTo>
                    <a:pt x="734" y="159"/>
                  </a:lnTo>
                  <a:lnTo>
                    <a:pt x="763" y="203"/>
                  </a:lnTo>
                  <a:lnTo>
                    <a:pt x="786" y="250"/>
                  </a:lnTo>
                  <a:lnTo>
                    <a:pt x="805" y="301"/>
                  </a:lnTo>
                  <a:lnTo>
                    <a:pt x="815" y="354"/>
                  </a:lnTo>
                  <a:lnTo>
                    <a:pt x="819" y="410"/>
                  </a:lnTo>
                  <a:lnTo>
                    <a:pt x="815" y="465"/>
                  </a:lnTo>
                  <a:lnTo>
                    <a:pt x="805" y="519"/>
                  </a:lnTo>
                  <a:lnTo>
                    <a:pt x="786" y="570"/>
                  </a:lnTo>
                  <a:lnTo>
                    <a:pt x="763" y="617"/>
                  </a:lnTo>
                  <a:lnTo>
                    <a:pt x="734" y="660"/>
                  </a:lnTo>
                  <a:lnTo>
                    <a:pt x="699" y="699"/>
                  </a:lnTo>
                  <a:lnTo>
                    <a:pt x="659" y="733"/>
                  </a:lnTo>
                  <a:lnTo>
                    <a:pt x="616" y="764"/>
                  </a:lnTo>
                  <a:lnTo>
                    <a:pt x="569" y="787"/>
                  </a:lnTo>
                  <a:lnTo>
                    <a:pt x="518" y="805"/>
                  </a:lnTo>
                  <a:lnTo>
                    <a:pt x="466" y="816"/>
                  </a:lnTo>
                  <a:lnTo>
                    <a:pt x="409" y="820"/>
                  </a:lnTo>
                  <a:lnTo>
                    <a:pt x="355" y="816"/>
                  </a:lnTo>
                  <a:lnTo>
                    <a:pt x="301" y="805"/>
                  </a:lnTo>
                  <a:lnTo>
                    <a:pt x="250" y="787"/>
                  </a:lnTo>
                  <a:lnTo>
                    <a:pt x="203" y="764"/>
                  </a:lnTo>
                  <a:lnTo>
                    <a:pt x="160" y="733"/>
                  </a:lnTo>
                  <a:lnTo>
                    <a:pt x="120" y="699"/>
                  </a:lnTo>
                  <a:lnTo>
                    <a:pt x="85" y="660"/>
                  </a:lnTo>
                  <a:lnTo>
                    <a:pt x="56" y="617"/>
                  </a:lnTo>
                  <a:lnTo>
                    <a:pt x="33" y="570"/>
                  </a:lnTo>
                  <a:lnTo>
                    <a:pt x="14" y="519"/>
                  </a:lnTo>
                  <a:lnTo>
                    <a:pt x="4" y="465"/>
                  </a:lnTo>
                  <a:lnTo>
                    <a:pt x="0" y="410"/>
                  </a:lnTo>
                  <a:lnTo>
                    <a:pt x="4" y="354"/>
                  </a:lnTo>
                  <a:lnTo>
                    <a:pt x="14" y="301"/>
                  </a:lnTo>
                  <a:lnTo>
                    <a:pt x="33" y="250"/>
                  </a:lnTo>
                  <a:lnTo>
                    <a:pt x="56" y="203"/>
                  </a:lnTo>
                  <a:lnTo>
                    <a:pt x="85" y="159"/>
                  </a:lnTo>
                  <a:lnTo>
                    <a:pt x="120" y="119"/>
                  </a:lnTo>
                  <a:lnTo>
                    <a:pt x="160" y="85"/>
                  </a:lnTo>
                  <a:lnTo>
                    <a:pt x="203" y="55"/>
                  </a:lnTo>
                  <a:lnTo>
                    <a:pt x="250" y="32"/>
                  </a:lnTo>
                  <a:lnTo>
                    <a:pt x="301" y="15"/>
                  </a:lnTo>
                  <a:lnTo>
                    <a:pt x="355"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0"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82523" y="4936127"/>
              <a:ext cx="445052" cy="404840"/>
            </a:xfrm>
            <a:custGeom>
              <a:avLst/>
              <a:gdLst>
                <a:gd name="T0" fmla="*/ 641 w 819"/>
                <a:gd name="T1" fmla="*/ 77 h 745"/>
                <a:gd name="T2" fmla="*/ 684 w 819"/>
                <a:gd name="T3" fmla="*/ 238 h 745"/>
                <a:gd name="T4" fmla="*/ 666 w 819"/>
                <a:gd name="T5" fmla="*/ 348 h 745"/>
                <a:gd name="T6" fmla="*/ 637 w 819"/>
                <a:gd name="T7" fmla="*/ 386 h 745"/>
                <a:gd name="T8" fmla="*/ 624 w 819"/>
                <a:gd name="T9" fmla="*/ 497 h 745"/>
                <a:gd name="T10" fmla="*/ 681 w 819"/>
                <a:gd name="T11" fmla="*/ 543 h 745"/>
                <a:gd name="T12" fmla="*/ 768 w 819"/>
                <a:gd name="T13" fmla="*/ 585 h 745"/>
                <a:gd name="T14" fmla="*/ 819 w 819"/>
                <a:gd name="T15" fmla="*/ 691 h 745"/>
                <a:gd name="T16" fmla="*/ 811 w 819"/>
                <a:gd name="T17" fmla="*/ 706 h 745"/>
                <a:gd name="T18" fmla="*/ 779 w 819"/>
                <a:gd name="T19" fmla="*/ 670 h 745"/>
                <a:gd name="T20" fmla="*/ 694 w 819"/>
                <a:gd name="T21" fmla="*/ 588 h 745"/>
                <a:gd name="T22" fmla="*/ 599 w 819"/>
                <a:gd name="T23" fmla="*/ 529 h 745"/>
                <a:gd name="T24" fmla="*/ 595 w 819"/>
                <a:gd name="T25" fmla="*/ 384 h 745"/>
                <a:gd name="T26" fmla="*/ 629 w 819"/>
                <a:gd name="T27" fmla="*/ 339 h 745"/>
                <a:gd name="T28" fmla="*/ 630 w 819"/>
                <a:gd name="T29" fmla="*/ 289 h 745"/>
                <a:gd name="T30" fmla="*/ 646 w 819"/>
                <a:gd name="T31" fmla="*/ 169 h 745"/>
                <a:gd name="T32" fmla="*/ 574 w 819"/>
                <a:gd name="T33" fmla="*/ 77 h 745"/>
                <a:gd name="T34" fmla="*/ 484 w 819"/>
                <a:gd name="T35" fmla="*/ 52 h 745"/>
                <a:gd name="T36" fmla="*/ 299 w 819"/>
                <a:gd name="T37" fmla="*/ 43 h 745"/>
                <a:gd name="T38" fmla="*/ 225 w 819"/>
                <a:gd name="T39" fmla="*/ 82 h 745"/>
                <a:gd name="T40" fmla="*/ 189 w 819"/>
                <a:gd name="T41" fmla="*/ 203 h 745"/>
                <a:gd name="T42" fmla="*/ 206 w 819"/>
                <a:gd name="T43" fmla="*/ 298 h 745"/>
                <a:gd name="T44" fmla="*/ 213 w 819"/>
                <a:gd name="T45" fmla="*/ 340 h 745"/>
                <a:gd name="T46" fmla="*/ 255 w 819"/>
                <a:gd name="T47" fmla="*/ 416 h 745"/>
                <a:gd name="T48" fmla="*/ 223 w 819"/>
                <a:gd name="T49" fmla="*/ 562 h 745"/>
                <a:gd name="T50" fmla="*/ 112 w 819"/>
                <a:gd name="T51" fmla="*/ 618 h 745"/>
                <a:gd name="T52" fmla="*/ 594 w 819"/>
                <a:gd name="T53" fmla="*/ 708 h 745"/>
                <a:gd name="T54" fmla="*/ 514 w 819"/>
                <a:gd name="T55" fmla="*/ 615 h 745"/>
                <a:gd name="T56" fmla="*/ 409 w 819"/>
                <a:gd name="T57" fmla="*/ 562 h 745"/>
                <a:gd name="T58" fmla="*/ 378 w 819"/>
                <a:gd name="T59" fmla="*/ 416 h 745"/>
                <a:gd name="T60" fmla="*/ 420 w 819"/>
                <a:gd name="T61" fmla="*/ 340 h 745"/>
                <a:gd name="T62" fmla="*/ 428 w 819"/>
                <a:gd name="T63" fmla="*/ 298 h 745"/>
                <a:gd name="T64" fmla="*/ 446 w 819"/>
                <a:gd name="T65" fmla="*/ 178 h 745"/>
                <a:gd name="T66" fmla="*/ 392 w 819"/>
                <a:gd name="T67" fmla="*/ 52 h 745"/>
                <a:gd name="T68" fmla="*/ 383 w 819"/>
                <a:gd name="T69" fmla="*/ 7 h 745"/>
                <a:gd name="T70" fmla="*/ 475 w 819"/>
                <a:gd name="T71" fmla="*/ 131 h 745"/>
                <a:gd name="T72" fmla="*/ 464 w 819"/>
                <a:gd name="T73" fmla="*/ 293 h 745"/>
                <a:gd name="T74" fmla="*/ 452 w 819"/>
                <a:gd name="T75" fmla="*/ 359 h 745"/>
                <a:gd name="T76" fmla="*/ 416 w 819"/>
                <a:gd name="T77" fmla="*/ 420 h 745"/>
                <a:gd name="T78" fmla="*/ 441 w 819"/>
                <a:gd name="T79" fmla="*/ 539 h 745"/>
                <a:gd name="T80" fmla="*/ 498 w 819"/>
                <a:gd name="T81" fmla="*/ 568 h 745"/>
                <a:gd name="T82" fmla="*/ 600 w 819"/>
                <a:gd name="T83" fmla="*/ 632 h 745"/>
                <a:gd name="T84" fmla="*/ 633 w 819"/>
                <a:gd name="T85" fmla="*/ 729 h 745"/>
                <a:gd name="T86" fmla="*/ 622 w 819"/>
                <a:gd name="T87" fmla="*/ 744 h 745"/>
                <a:gd name="T88" fmla="*/ 6 w 819"/>
                <a:gd name="T89" fmla="*/ 741 h 745"/>
                <a:gd name="T90" fmla="*/ 0 w 819"/>
                <a:gd name="T91" fmla="*/ 727 h 745"/>
                <a:gd name="T92" fmla="*/ 48 w 819"/>
                <a:gd name="T93" fmla="*/ 617 h 745"/>
                <a:gd name="T94" fmla="*/ 147 w 819"/>
                <a:gd name="T95" fmla="*/ 563 h 745"/>
                <a:gd name="T96" fmla="*/ 204 w 819"/>
                <a:gd name="T97" fmla="*/ 528 h 745"/>
                <a:gd name="T98" fmla="*/ 210 w 819"/>
                <a:gd name="T99" fmla="*/ 402 h 745"/>
                <a:gd name="T100" fmla="*/ 176 w 819"/>
                <a:gd name="T101" fmla="*/ 353 h 745"/>
                <a:gd name="T102" fmla="*/ 167 w 819"/>
                <a:gd name="T103" fmla="*/ 250 h 745"/>
                <a:gd name="T104" fmla="*/ 170 w 819"/>
                <a:gd name="T105" fmla="*/ 94 h 745"/>
                <a:gd name="T106" fmla="*/ 268 w 819"/>
                <a:gd name="T107"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745">
                  <a:moveTo>
                    <a:pt x="554" y="38"/>
                  </a:moveTo>
                  <a:lnTo>
                    <a:pt x="573" y="39"/>
                  </a:lnTo>
                  <a:lnTo>
                    <a:pt x="591" y="43"/>
                  </a:lnTo>
                  <a:lnTo>
                    <a:pt x="608" y="50"/>
                  </a:lnTo>
                  <a:lnTo>
                    <a:pt x="625" y="61"/>
                  </a:lnTo>
                  <a:lnTo>
                    <a:pt x="641" y="77"/>
                  </a:lnTo>
                  <a:lnTo>
                    <a:pt x="656" y="98"/>
                  </a:lnTo>
                  <a:lnTo>
                    <a:pt x="670" y="124"/>
                  </a:lnTo>
                  <a:lnTo>
                    <a:pt x="680" y="156"/>
                  </a:lnTo>
                  <a:lnTo>
                    <a:pt x="687" y="185"/>
                  </a:lnTo>
                  <a:lnTo>
                    <a:pt x="688" y="213"/>
                  </a:lnTo>
                  <a:lnTo>
                    <a:pt x="684" y="238"/>
                  </a:lnTo>
                  <a:lnTo>
                    <a:pt x="677" y="262"/>
                  </a:lnTo>
                  <a:lnTo>
                    <a:pt x="666" y="280"/>
                  </a:lnTo>
                  <a:lnTo>
                    <a:pt x="671" y="304"/>
                  </a:lnTo>
                  <a:lnTo>
                    <a:pt x="671" y="323"/>
                  </a:lnTo>
                  <a:lnTo>
                    <a:pt x="670" y="338"/>
                  </a:lnTo>
                  <a:lnTo>
                    <a:pt x="666" y="348"/>
                  </a:lnTo>
                  <a:lnTo>
                    <a:pt x="663" y="356"/>
                  </a:lnTo>
                  <a:lnTo>
                    <a:pt x="660" y="360"/>
                  </a:lnTo>
                  <a:lnTo>
                    <a:pt x="659" y="361"/>
                  </a:lnTo>
                  <a:lnTo>
                    <a:pt x="653" y="368"/>
                  </a:lnTo>
                  <a:lnTo>
                    <a:pt x="645" y="376"/>
                  </a:lnTo>
                  <a:lnTo>
                    <a:pt x="637" y="386"/>
                  </a:lnTo>
                  <a:lnTo>
                    <a:pt x="629" y="399"/>
                  </a:lnTo>
                  <a:lnTo>
                    <a:pt x="621" y="415"/>
                  </a:lnTo>
                  <a:lnTo>
                    <a:pt x="616" y="435"/>
                  </a:lnTo>
                  <a:lnTo>
                    <a:pt x="615" y="458"/>
                  </a:lnTo>
                  <a:lnTo>
                    <a:pt x="617" y="480"/>
                  </a:lnTo>
                  <a:lnTo>
                    <a:pt x="624" y="497"/>
                  </a:lnTo>
                  <a:lnTo>
                    <a:pt x="633" y="512"/>
                  </a:lnTo>
                  <a:lnTo>
                    <a:pt x="643" y="524"/>
                  </a:lnTo>
                  <a:lnTo>
                    <a:pt x="655" y="531"/>
                  </a:lnTo>
                  <a:lnTo>
                    <a:pt x="666" y="538"/>
                  </a:lnTo>
                  <a:lnTo>
                    <a:pt x="675" y="542"/>
                  </a:lnTo>
                  <a:lnTo>
                    <a:pt x="681" y="543"/>
                  </a:lnTo>
                  <a:lnTo>
                    <a:pt x="684" y="545"/>
                  </a:lnTo>
                  <a:lnTo>
                    <a:pt x="698" y="550"/>
                  </a:lnTo>
                  <a:lnTo>
                    <a:pt x="714" y="556"/>
                  </a:lnTo>
                  <a:lnTo>
                    <a:pt x="732" y="564"/>
                  </a:lnTo>
                  <a:lnTo>
                    <a:pt x="751" y="573"/>
                  </a:lnTo>
                  <a:lnTo>
                    <a:pt x="768" y="585"/>
                  </a:lnTo>
                  <a:lnTo>
                    <a:pt x="783" y="601"/>
                  </a:lnTo>
                  <a:lnTo>
                    <a:pt x="798" y="618"/>
                  </a:lnTo>
                  <a:lnTo>
                    <a:pt x="808" y="639"/>
                  </a:lnTo>
                  <a:lnTo>
                    <a:pt x="816" y="664"/>
                  </a:lnTo>
                  <a:lnTo>
                    <a:pt x="819" y="691"/>
                  </a:lnTo>
                  <a:lnTo>
                    <a:pt x="819" y="691"/>
                  </a:lnTo>
                  <a:lnTo>
                    <a:pt x="819" y="694"/>
                  </a:lnTo>
                  <a:lnTo>
                    <a:pt x="819" y="695"/>
                  </a:lnTo>
                  <a:lnTo>
                    <a:pt x="817" y="698"/>
                  </a:lnTo>
                  <a:lnTo>
                    <a:pt x="816" y="702"/>
                  </a:lnTo>
                  <a:lnTo>
                    <a:pt x="814" y="704"/>
                  </a:lnTo>
                  <a:lnTo>
                    <a:pt x="811" y="706"/>
                  </a:lnTo>
                  <a:lnTo>
                    <a:pt x="807" y="707"/>
                  </a:lnTo>
                  <a:lnTo>
                    <a:pt x="802" y="708"/>
                  </a:lnTo>
                  <a:lnTo>
                    <a:pt x="668" y="708"/>
                  </a:lnTo>
                  <a:lnTo>
                    <a:pt x="666" y="689"/>
                  </a:lnTo>
                  <a:lnTo>
                    <a:pt x="662" y="670"/>
                  </a:lnTo>
                  <a:lnTo>
                    <a:pt x="779" y="670"/>
                  </a:lnTo>
                  <a:lnTo>
                    <a:pt x="773" y="651"/>
                  </a:lnTo>
                  <a:lnTo>
                    <a:pt x="762" y="632"/>
                  </a:lnTo>
                  <a:lnTo>
                    <a:pt x="749" y="618"/>
                  </a:lnTo>
                  <a:lnTo>
                    <a:pt x="732" y="606"/>
                  </a:lnTo>
                  <a:lnTo>
                    <a:pt x="714" y="597"/>
                  </a:lnTo>
                  <a:lnTo>
                    <a:pt x="694" y="588"/>
                  </a:lnTo>
                  <a:lnTo>
                    <a:pt x="674" y="580"/>
                  </a:lnTo>
                  <a:lnTo>
                    <a:pt x="659" y="576"/>
                  </a:lnTo>
                  <a:lnTo>
                    <a:pt x="643" y="568"/>
                  </a:lnTo>
                  <a:lnTo>
                    <a:pt x="628" y="558"/>
                  </a:lnTo>
                  <a:lnTo>
                    <a:pt x="612" y="545"/>
                  </a:lnTo>
                  <a:lnTo>
                    <a:pt x="599" y="529"/>
                  </a:lnTo>
                  <a:lnTo>
                    <a:pt x="587" y="509"/>
                  </a:lnTo>
                  <a:lnTo>
                    <a:pt x="581" y="486"/>
                  </a:lnTo>
                  <a:lnTo>
                    <a:pt x="578" y="458"/>
                  </a:lnTo>
                  <a:lnTo>
                    <a:pt x="579" y="429"/>
                  </a:lnTo>
                  <a:lnTo>
                    <a:pt x="586" y="404"/>
                  </a:lnTo>
                  <a:lnTo>
                    <a:pt x="595" y="384"/>
                  </a:lnTo>
                  <a:lnTo>
                    <a:pt x="604" y="368"/>
                  </a:lnTo>
                  <a:lnTo>
                    <a:pt x="615" y="355"/>
                  </a:lnTo>
                  <a:lnTo>
                    <a:pt x="624" y="344"/>
                  </a:lnTo>
                  <a:lnTo>
                    <a:pt x="625" y="343"/>
                  </a:lnTo>
                  <a:lnTo>
                    <a:pt x="628" y="340"/>
                  </a:lnTo>
                  <a:lnTo>
                    <a:pt x="629" y="339"/>
                  </a:lnTo>
                  <a:lnTo>
                    <a:pt x="632" y="335"/>
                  </a:lnTo>
                  <a:lnTo>
                    <a:pt x="633" y="332"/>
                  </a:lnTo>
                  <a:lnTo>
                    <a:pt x="633" y="327"/>
                  </a:lnTo>
                  <a:lnTo>
                    <a:pt x="634" y="318"/>
                  </a:lnTo>
                  <a:lnTo>
                    <a:pt x="633" y="305"/>
                  </a:lnTo>
                  <a:lnTo>
                    <a:pt x="630" y="289"/>
                  </a:lnTo>
                  <a:lnTo>
                    <a:pt x="629" y="274"/>
                  </a:lnTo>
                  <a:lnTo>
                    <a:pt x="636" y="258"/>
                  </a:lnTo>
                  <a:lnTo>
                    <a:pt x="645" y="242"/>
                  </a:lnTo>
                  <a:lnTo>
                    <a:pt x="650" y="223"/>
                  </a:lnTo>
                  <a:lnTo>
                    <a:pt x="650" y="198"/>
                  </a:lnTo>
                  <a:lnTo>
                    <a:pt x="646" y="169"/>
                  </a:lnTo>
                  <a:lnTo>
                    <a:pt x="636" y="139"/>
                  </a:lnTo>
                  <a:lnTo>
                    <a:pt x="624" y="115"/>
                  </a:lnTo>
                  <a:lnTo>
                    <a:pt x="612" y="99"/>
                  </a:lnTo>
                  <a:lnTo>
                    <a:pt x="600" y="89"/>
                  </a:lnTo>
                  <a:lnTo>
                    <a:pt x="591" y="82"/>
                  </a:lnTo>
                  <a:lnTo>
                    <a:pt x="574" y="77"/>
                  </a:lnTo>
                  <a:lnTo>
                    <a:pt x="554" y="75"/>
                  </a:lnTo>
                  <a:lnTo>
                    <a:pt x="531" y="77"/>
                  </a:lnTo>
                  <a:lnTo>
                    <a:pt x="513" y="81"/>
                  </a:lnTo>
                  <a:lnTo>
                    <a:pt x="498" y="86"/>
                  </a:lnTo>
                  <a:lnTo>
                    <a:pt x="497" y="81"/>
                  </a:lnTo>
                  <a:lnTo>
                    <a:pt x="484" y="52"/>
                  </a:lnTo>
                  <a:lnTo>
                    <a:pt x="502" y="46"/>
                  </a:lnTo>
                  <a:lnTo>
                    <a:pt x="527" y="39"/>
                  </a:lnTo>
                  <a:lnTo>
                    <a:pt x="554" y="38"/>
                  </a:lnTo>
                  <a:close/>
                  <a:moveTo>
                    <a:pt x="342" y="38"/>
                  </a:moveTo>
                  <a:lnTo>
                    <a:pt x="320" y="39"/>
                  </a:lnTo>
                  <a:lnTo>
                    <a:pt x="299" y="43"/>
                  </a:lnTo>
                  <a:lnTo>
                    <a:pt x="284" y="48"/>
                  </a:lnTo>
                  <a:lnTo>
                    <a:pt x="273" y="54"/>
                  </a:lnTo>
                  <a:lnTo>
                    <a:pt x="268" y="56"/>
                  </a:lnTo>
                  <a:lnTo>
                    <a:pt x="252" y="64"/>
                  </a:lnTo>
                  <a:lnTo>
                    <a:pt x="238" y="73"/>
                  </a:lnTo>
                  <a:lnTo>
                    <a:pt x="225" y="82"/>
                  </a:lnTo>
                  <a:lnTo>
                    <a:pt x="213" y="96"/>
                  </a:lnTo>
                  <a:lnTo>
                    <a:pt x="201" y="114"/>
                  </a:lnTo>
                  <a:lnTo>
                    <a:pt x="191" y="137"/>
                  </a:lnTo>
                  <a:lnTo>
                    <a:pt x="185" y="158"/>
                  </a:lnTo>
                  <a:lnTo>
                    <a:pt x="185" y="181"/>
                  </a:lnTo>
                  <a:lnTo>
                    <a:pt x="189" y="203"/>
                  </a:lnTo>
                  <a:lnTo>
                    <a:pt x="196" y="223"/>
                  </a:lnTo>
                  <a:lnTo>
                    <a:pt x="202" y="240"/>
                  </a:lnTo>
                  <a:lnTo>
                    <a:pt x="208" y="253"/>
                  </a:lnTo>
                  <a:lnTo>
                    <a:pt x="212" y="264"/>
                  </a:lnTo>
                  <a:lnTo>
                    <a:pt x="210" y="276"/>
                  </a:lnTo>
                  <a:lnTo>
                    <a:pt x="206" y="298"/>
                  </a:lnTo>
                  <a:lnTo>
                    <a:pt x="205" y="314"/>
                  </a:lnTo>
                  <a:lnTo>
                    <a:pt x="206" y="326"/>
                  </a:lnTo>
                  <a:lnTo>
                    <a:pt x="208" y="332"/>
                  </a:lnTo>
                  <a:lnTo>
                    <a:pt x="209" y="336"/>
                  </a:lnTo>
                  <a:lnTo>
                    <a:pt x="210" y="338"/>
                  </a:lnTo>
                  <a:lnTo>
                    <a:pt x="213" y="340"/>
                  </a:lnTo>
                  <a:lnTo>
                    <a:pt x="216" y="344"/>
                  </a:lnTo>
                  <a:lnTo>
                    <a:pt x="223" y="353"/>
                  </a:lnTo>
                  <a:lnTo>
                    <a:pt x="231" y="364"/>
                  </a:lnTo>
                  <a:lnTo>
                    <a:pt x="240" y="378"/>
                  </a:lnTo>
                  <a:lnTo>
                    <a:pt x="248" y="395"/>
                  </a:lnTo>
                  <a:lnTo>
                    <a:pt x="255" y="416"/>
                  </a:lnTo>
                  <a:lnTo>
                    <a:pt x="259" y="440"/>
                  </a:lnTo>
                  <a:lnTo>
                    <a:pt x="261" y="469"/>
                  </a:lnTo>
                  <a:lnTo>
                    <a:pt x="257" y="497"/>
                  </a:lnTo>
                  <a:lnTo>
                    <a:pt x="250" y="522"/>
                  </a:lnTo>
                  <a:lnTo>
                    <a:pt x="238" y="543"/>
                  </a:lnTo>
                  <a:lnTo>
                    <a:pt x="223" y="562"/>
                  </a:lnTo>
                  <a:lnTo>
                    <a:pt x="208" y="576"/>
                  </a:lnTo>
                  <a:lnTo>
                    <a:pt x="191" y="586"/>
                  </a:lnTo>
                  <a:lnTo>
                    <a:pt x="174" y="594"/>
                  </a:lnTo>
                  <a:lnTo>
                    <a:pt x="159" y="600"/>
                  </a:lnTo>
                  <a:lnTo>
                    <a:pt x="136" y="607"/>
                  </a:lnTo>
                  <a:lnTo>
                    <a:pt x="112" y="618"/>
                  </a:lnTo>
                  <a:lnTo>
                    <a:pt x="91" y="630"/>
                  </a:lnTo>
                  <a:lnTo>
                    <a:pt x="73" y="644"/>
                  </a:lnTo>
                  <a:lnTo>
                    <a:pt x="57" y="662"/>
                  </a:lnTo>
                  <a:lnTo>
                    <a:pt x="45" y="683"/>
                  </a:lnTo>
                  <a:lnTo>
                    <a:pt x="39" y="708"/>
                  </a:lnTo>
                  <a:lnTo>
                    <a:pt x="594" y="708"/>
                  </a:lnTo>
                  <a:lnTo>
                    <a:pt x="588" y="686"/>
                  </a:lnTo>
                  <a:lnTo>
                    <a:pt x="579" y="666"/>
                  </a:lnTo>
                  <a:lnTo>
                    <a:pt x="566" y="651"/>
                  </a:lnTo>
                  <a:lnTo>
                    <a:pt x="551" y="636"/>
                  </a:lnTo>
                  <a:lnTo>
                    <a:pt x="533" y="624"/>
                  </a:lnTo>
                  <a:lnTo>
                    <a:pt x="514" y="615"/>
                  </a:lnTo>
                  <a:lnTo>
                    <a:pt x="494" y="606"/>
                  </a:lnTo>
                  <a:lnTo>
                    <a:pt x="473" y="600"/>
                  </a:lnTo>
                  <a:lnTo>
                    <a:pt x="459" y="594"/>
                  </a:lnTo>
                  <a:lnTo>
                    <a:pt x="442" y="586"/>
                  </a:lnTo>
                  <a:lnTo>
                    <a:pt x="425" y="576"/>
                  </a:lnTo>
                  <a:lnTo>
                    <a:pt x="409" y="562"/>
                  </a:lnTo>
                  <a:lnTo>
                    <a:pt x="395" y="543"/>
                  </a:lnTo>
                  <a:lnTo>
                    <a:pt x="383" y="522"/>
                  </a:lnTo>
                  <a:lnTo>
                    <a:pt x="374" y="497"/>
                  </a:lnTo>
                  <a:lnTo>
                    <a:pt x="371" y="469"/>
                  </a:lnTo>
                  <a:lnTo>
                    <a:pt x="374" y="440"/>
                  </a:lnTo>
                  <a:lnTo>
                    <a:pt x="378" y="416"/>
                  </a:lnTo>
                  <a:lnTo>
                    <a:pt x="384" y="395"/>
                  </a:lnTo>
                  <a:lnTo>
                    <a:pt x="392" y="378"/>
                  </a:lnTo>
                  <a:lnTo>
                    <a:pt x="401" y="364"/>
                  </a:lnTo>
                  <a:lnTo>
                    <a:pt x="409" y="353"/>
                  </a:lnTo>
                  <a:lnTo>
                    <a:pt x="417" y="344"/>
                  </a:lnTo>
                  <a:lnTo>
                    <a:pt x="420" y="340"/>
                  </a:lnTo>
                  <a:lnTo>
                    <a:pt x="422" y="338"/>
                  </a:lnTo>
                  <a:lnTo>
                    <a:pt x="425" y="334"/>
                  </a:lnTo>
                  <a:lnTo>
                    <a:pt x="426" y="331"/>
                  </a:lnTo>
                  <a:lnTo>
                    <a:pt x="428" y="325"/>
                  </a:lnTo>
                  <a:lnTo>
                    <a:pt x="429" y="314"/>
                  </a:lnTo>
                  <a:lnTo>
                    <a:pt x="428" y="298"/>
                  </a:lnTo>
                  <a:lnTo>
                    <a:pt x="424" y="279"/>
                  </a:lnTo>
                  <a:lnTo>
                    <a:pt x="424" y="263"/>
                  </a:lnTo>
                  <a:lnTo>
                    <a:pt x="430" y="247"/>
                  </a:lnTo>
                  <a:lnTo>
                    <a:pt x="439" y="230"/>
                  </a:lnTo>
                  <a:lnTo>
                    <a:pt x="445" y="207"/>
                  </a:lnTo>
                  <a:lnTo>
                    <a:pt x="446" y="178"/>
                  </a:lnTo>
                  <a:lnTo>
                    <a:pt x="441" y="147"/>
                  </a:lnTo>
                  <a:lnTo>
                    <a:pt x="429" y="111"/>
                  </a:lnTo>
                  <a:lnTo>
                    <a:pt x="418" y="89"/>
                  </a:lnTo>
                  <a:lnTo>
                    <a:pt x="409" y="72"/>
                  </a:lnTo>
                  <a:lnTo>
                    <a:pt x="400" y="60"/>
                  </a:lnTo>
                  <a:lnTo>
                    <a:pt x="392" y="52"/>
                  </a:lnTo>
                  <a:lnTo>
                    <a:pt x="384" y="47"/>
                  </a:lnTo>
                  <a:lnTo>
                    <a:pt x="365" y="39"/>
                  </a:lnTo>
                  <a:lnTo>
                    <a:pt x="342" y="38"/>
                  </a:lnTo>
                  <a:close/>
                  <a:moveTo>
                    <a:pt x="342" y="0"/>
                  </a:moveTo>
                  <a:lnTo>
                    <a:pt x="362" y="1"/>
                  </a:lnTo>
                  <a:lnTo>
                    <a:pt x="383" y="7"/>
                  </a:lnTo>
                  <a:lnTo>
                    <a:pt x="403" y="14"/>
                  </a:lnTo>
                  <a:lnTo>
                    <a:pt x="420" y="27"/>
                  </a:lnTo>
                  <a:lnTo>
                    <a:pt x="435" y="44"/>
                  </a:lnTo>
                  <a:lnTo>
                    <a:pt x="448" y="67"/>
                  </a:lnTo>
                  <a:lnTo>
                    <a:pt x="463" y="97"/>
                  </a:lnTo>
                  <a:lnTo>
                    <a:pt x="475" y="131"/>
                  </a:lnTo>
                  <a:lnTo>
                    <a:pt x="481" y="164"/>
                  </a:lnTo>
                  <a:lnTo>
                    <a:pt x="482" y="195"/>
                  </a:lnTo>
                  <a:lnTo>
                    <a:pt x="480" y="224"/>
                  </a:lnTo>
                  <a:lnTo>
                    <a:pt x="472" y="249"/>
                  </a:lnTo>
                  <a:lnTo>
                    <a:pt x="460" y="270"/>
                  </a:lnTo>
                  <a:lnTo>
                    <a:pt x="464" y="293"/>
                  </a:lnTo>
                  <a:lnTo>
                    <a:pt x="465" y="313"/>
                  </a:lnTo>
                  <a:lnTo>
                    <a:pt x="464" y="329"/>
                  </a:lnTo>
                  <a:lnTo>
                    <a:pt x="462" y="340"/>
                  </a:lnTo>
                  <a:lnTo>
                    <a:pt x="459" y="349"/>
                  </a:lnTo>
                  <a:lnTo>
                    <a:pt x="455" y="355"/>
                  </a:lnTo>
                  <a:lnTo>
                    <a:pt x="452" y="359"/>
                  </a:lnTo>
                  <a:lnTo>
                    <a:pt x="452" y="360"/>
                  </a:lnTo>
                  <a:lnTo>
                    <a:pt x="446" y="368"/>
                  </a:lnTo>
                  <a:lnTo>
                    <a:pt x="438" y="377"/>
                  </a:lnTo>
                  <a:lnTo>
                    <a:pt x="430" y="387"/>
                  </a:lnTo>
                  <a:lnTo>
                    <a:pt x="422" y="402"/>
                  </a:lnTo>
                  <a:lnTo>
                    <a:pt x="416" y="420"/>
                  </a:lnTo>
                  <a:lnTo>
                    <a:pt x="410" y="441"/>
                  </a:lnTo>
                  <a:lnTo>
                    <a:pt x="409" y="469"/>
                  </a:lnTo>
                  <a:lnTo>
                    <a:pt x="412" y="492"/>
                  </a:lnTo>
                  <a:lnTo>
                    <a:pt x="418" y="512"/>
                  </a:lnTo>
                  <a:lnTo>
                    <a:pt x="429" y="528"/>
                  </a:lnTo>
                  <a:lnTo>
                    <a:pt x="441" y="539"/>
                  </a:lnTo>
                  <a:lnTo>
                    <a:pt x="452" y="550"/>
                  </a:lnTo>
                  <a:lnTo>
                    <a:pt x="464" y="556"/>
                  </a:lnTo>
                  <a:lnTo>
                    <a:pt x="475" y="560"/>
                  </a:lnTo>
                  <a:lnTo>
                    <a:pt x="481" y="563"/>
                  </a:lnTo>
                  <a:lnTo>
                    <a:pt x="484" y="563"/>
                  </a:lnTo>
                  <a:lnTo>
                    <a:pt x="498" y="568"/>
                  </a:lnTo>
                  <a:lnTo>
                    <a:pt x="515" y="575"/>
                  </a:lnTo>
                  <a:lnTo>
                    <a:pt x="532" y="583"/>
                  </a:lnTo>
                  <a:lnTo>
                    <a:pt x="551" y="592"/>
                  </a:lnTo>
                  <a:lnTo>
                    <a:pt x="568" y="603"/>
                  </a:lnTo>
                  <a:lnTo>
                    <a:pt x="585" y="617"/>
                  </a:lnTo>
                  <a:lnTo>
                    <a:pt x="600" y="632"/>
                  </a:lnTo>
                  <a:lnTo>
                    <a:pt x="613" y="651"/>
                  </a:lnTo>
                  <a:lnTo>
                    <a:pt x="624" y="673"/>
                  </a:lnTo>
                  <a:lnTo>
                    <a:pt x="630" y="698"/>
                  </a:lnTo>
                  <a:lnTo>
                    <a:pt x="633" y="727"/>
                  </a:lnTo>
                  <a:lnTo>
                    <a:pt x="633" y="727"/>
                  </a:lnTo>
                  <a:lnTo>
                    <a:pt x="633" y="729"/>
                  </a:lnTo>
                  <a:lnTo>
                    <a:pt x="632" y="730"/>
                  </a:lnTo>
                  <a:lnTo>
                    <a:pt x="632" y="733"/>
                  </a:lnTo>
                  <a:lnTo>
                    <a:pt x="630" y="736"/>
                  </a:lnTo>
                  <a:lnTo>
                    <a:pt x="629" y="738"/>
                  </a:lnTo>
                  <a:lnTo>
                    <a:pt x="626" y="741"/>
                  </a:lnTo>
                  <a:lnTo>
                    <a:pt x="622" y="744"/>
                  </a:lnTo>
                  <a:lnTo>
                    <a:pt x="619" y="745"/>
                  </a:lnTo>
                  <a:lnTo>
                    <a:pt x="615" y="745"/>
                  </a:lnTo>
                  <a:lnTo>
                    <a:pt x="18" y="745"/>
                  </a:lnTo>
                  <a:lnTo>
                    <a:pt x="13" y="745"/>
                  </a:lnTo>
                  <a:lnTo>
                    <a:pt x="9" y="744"/>
                  </a:lnTo>
                  <a:lnTo>
                    <a:pt x="6" y="741"/>
                  </a:lnTo>
                  <a:lnTo>
                    <a:pt x="4" y="738"/>
                  </a:lnTo>
                  <a:lnTo>
                    <a:pt x="2" y="736"/>
                  </a:lnTo>
                  <a:lnTo>
                    <a:pt x="1" y="733"/>
                  </a:lnTo>
                  <a:lnTo>
                    <a:pt x="0" y="730"/>
                  </a:lnTo>
                  <a:lnTo>
                    <a:pt x="0" y="729"/>
                  </a:lnTo>
                  <a:lnTo>
                    <a:pt x="0" y="727"/>
                  </a:lnTo>
                  <a:lnTo>
                    <a:pt x="0" y="727"/>
                  </a:lnTo>
                  <a:lnTo>
                    <a:pt x="2" y="698"/>
                  </a:lnTo>
                  <a:lnTo>
                    <a:pt x="9" y="673"/>
                  </a:lnTo>
                  <a:lnTo>
                    <a:pt x="19" y="651"/>
                  </a:lnTo>
                  <a:lnTo>
                    <a:pt x="32" y="632"/>
                  </a:lnTo>
                  <a:lnTo>
                    <a:pt x="48" y="617"/>
                  </a:lnTo>
                  <a:lnTo>
                    <a:pt x="65" y="603"/>
                  </a:lnTo>
                  <a:lnTo>
                    <a:pt x="82" y="592"/>
                  </a:lnTo>
                  <a:lnTo>
                    <a:pt x="100" y="583"/>
                  </a:lnTo>
                  <a:lnTo>
                    <a:pt x="117" y="575"/>
                  </a:lnTo>
                  <a:lnTo>
                    <a:pt x="133" y="568"/>
                  </a:lnTo>
                  <a:lnTo>
                    <a:pt x="147" y="563"/>
                  </a:lnTo>
                  <a:lnTo>
                    <a:pt x="150" y="563"/>
                  </a:lnTo>
                  <a:lnTo>
                    <a:pt x="158" y="560"/>
                  </a:lnTo>
                  <a:lnTo>
                    <a:pt x="167" y="556"/>
                  </a:lnTo>
                  <a:lnTo>
                    <a:pt x="179" y="550"/>
                  </a:lnTo>
                  <a:lnTo>
                    <a:pt x="192" y="539"/>
                  </a:lnTo>
                  <a:lnTo>
                    <a:pt x="204" y="528"/>
                  </a:lnTo>
                  <a:lnTo>
                    <a:pt x="214" y="512"/>
                  </a:lnTo>
                  <a:lnTo>
                    <a:pt x="221" y="492"/>
                  </a:lnTo>
                  <a:lnTo>
                    <a:pt x="223" y="469"/>
                  </a:lnTo>
                  <a:lnTo>
                    <a:pt x="222" y="441"/>
                  </a:lnTo>
                  <a:lnTo>
                    <a:pt x="217" y="420"/>
                  </a:lnTo>
                  <a:lnTo>
                    <a:pt x="210" y="402"/>
                  </a:lnTo>
                  <a:lnTo>
                    <a:pt x="202" y="387"/>
                  </a:lnTo>
                  <a:lnTo>
                    <a:pt x="195" y="377"/>
                  </a:lnTo>
                  <a:lnTo>
                    <a:pt x="187" y="368"/>
                  </a:lnTo>
                  <a:lnTo>
                    <a:pt x="180" y="360"/>
                  </a:lnTo>
                  <a:lnTo>
                    <a:pt x="179" y="359"/>
                  </a:lnTo>
                  <a:lnTo>
                    <a:pt x="176" y="353"/>
                  </a:lnTo>
                  <a:lnTo>
                    <a:pt x="172" y="346"/>
                  </a:lnTo>
                  <a:lnTo>
                    <a:pt x="170" y="332"/>
                  </a:lnTo>
                  <a:lnTo>
                    <a:pt x="168" y="315"/>
                  </a:lnTo>
                  <a:lnTo>
                    <a:pt x="170" y="295"/>
                  </a:lnTo>
                  <a:lnTo>
                    <a:pt x="174" y="268"/>
                  </a:lnTo>
                  <a:lnTo>
                    <a:pt x="167" y="250"/>
                  </a:lnTo>
                  <a:lnTo>
                    <a:pt x="159" y="229"/>
                  </a:lnTo>
                  <a:lnTo>
                    <a:pt x="151" y="204"/>
                  </a:lnTo>
                  <a:lnTo>
                    <a:pt x="149" y="178"/>
                  </a:lnTo>
                  <a:lnTo>
                    <a:pt x="149" y="151"/>
                  </a:lnTo>
                  <a:lnTo>
                    <a:pt x="157" y="123"/>
                  </a:lnTo>
                  <a:lnTo>
                    <a:pt x="170" y="94"/>
                  </a:lnTo>
                  <a:lnTo>
                    <a:pt x="184" y="72"/>
                  </a:lnTo>
                  <a:lnTo>
                    <a:pt x="199" y="56"/>
                  </a:lnTo>
                  <a:lnTo>
                    <a:pt x="216" y="43"/>
                  </a:lnTo>
                  <a:lnTo>
                    <a:pt x="234" y="33"/>
                  </a:lnTo>
                  <a:lnTo>
                    <a:pt x="253" y="22"/>
                  </a:lnTo>
                  <a:lnTo>
                    <a:pt x="268" y="16"/>
                  </a:lnTo>
                  <a:lnTo>
                    <a:pt x="289" y="8"/>
                  </a:lnTo>
                  <a:lnTo>
                    <a:pt x="314" y="3"/>
                  </a:lnTo>
                  <a:lnTo>
                    <a:pt x="3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1"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25572" y="4956504"/>
              <a:ext cx="445052" cy="364083"/>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2"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68622" y="4915750"/>
              <a:ext cx="445052" cy="445595"/>
            </a:xfrm>
            <a:custGeom>
              <a:avLst/>
              <a:gdLst>
                <a:gd name="T0" fmla="*/ 123 w 819"/>
                <a:gd name="T1" fmla="*/ 693 h 820"/>
                <a:gd name="T2" fmla="*/ 131 w 819"/>
                <a:gd name="T3" fmla="*/ 707 h 820"/>
                <a:gd name="T4" fmla="*/ 123 w 819"/>
                <a:gd name="T5" fmla="*/ 723 h 820"/>
                <a:gd name="T6" fmla="*/ 106 w 819"/>
                <a:gd name="T7" fmla="*/ 726 h 820"/>
                <a:gd name="T8" fmla="*/ 94 w 819"/>
                <a:gd name="T9" fmla="*/ 714 h 820"/>
                <a:gd name="T10" fmla="*/ 96 w 819"/>
                <a:gd name="T11" fmla="*/ 698 h 820"/>
                <a:gd name="T12" fmla="*/ 107 w 819"/>
                <a:gd name="T13" fmla="*/ 690 h 820"/>
                <a:gd name="T14" fmla="*/ 548 w 819"/>
                <a:gd name="T15" fmla="*/ 0 h 820"/>
                <a:gd name="T16" fmla="*/ 657 w 819"/>
                <a:gd name="T17" fmla="*/ 29 h 820"/>
                <a:gd name="T18" fmla="*/ 548 w 819"/>
                <a:gd name="T19" fmla="*/ 139 h 820"/>
                <a:gd name="T20" fmla="*/ 569 w 819"/>
                <a:gd name="T21" fmla="*/ 38 h 820"/>
                <a:gd name="T22" fmla="*/ 534 w 819"/>
                <a:gd name="T23" fmla="*/ 38 h 820"/>
                <a:gd name="T24" fmla="*/ 483 w 819"/>
                <a:gd name="T25" fmla="*/ 55 h 820"/>
                <a:gd name="T26" fmla="*/ 351 w 819"/>
                <a:gd name="T27" fmla="*/ 191 h 820"/>
                <a:gd name="T28" fmla="*/ 336 w 819"/>
                <a:gd name="T29" fmla="*/ 262 h 820"/>
                <a:gd name="T30" fmla="*/ 377 w 819"/>
                <a:gd name="T31" fmla="*/ 346 h 820"/>
                <a:gd name="T32" fmla="*/ 379 w 819"/>
                <a:gd name="T33" fmla="*/ 352 h 820"/>
                <a:gd name="T34" fmla="*/ 378 w 819"/>
                <a:gd name="T35" fmla="*/ 364 h 820"/>
                <a:gd name="T36" fmla="*/ 373 w 819"/>
                <a:gd name="T37" fmla="*/ 372 h 820"/>
                <a:gd name="T38" fmla="*/ 39 w 819"/>
                <a:gd name="T39" fmla="*/ 688 h 820"/>
                <a:gd name="T40" fmla="*/ 51 w 819"/>
                <a:gd name="T41" fmla="*/ 752 h 820"/>
                <a:gd name="T42" fmla="*/ 111 w 819"/>
                <a:gd name="T43" fmla="*/ 782 h 820"/>
                <a:gd name="T44" fmla="*/ 165 w 819"/>
                <a:gd name="T45" fmla="*/ 761 h 820"/>
                <a:gd name="T46" fmla="*/ 451 w 819"/>
                <a:gd name="T47" fmla="*/ 443 h 820"/>
                <a:gd name="T48" fmla="*/ 465 w 819"/>
                <a:gd name="T49" fmla="*/ 438 h 820"/>
                <a:gd name="T50" fmla="*/ 474 w 819"/>
                <a:gd name="T51" fmla="*/ 441 h 820"/>
                <a:gd name="T52" fmla="*/ 526 w 819"/>
                <a:gd name="T53" fmla="*/ 466 h 820"/>
                <a:gd name="T54" fmla="*/ 586 w 819"/>
                <a:gd name="T55" fmla="*/ 482 h 820"/>
                <a:gd name="T56" fmla="*/ 620 w 819"/>
                <a:gd name="T57" fmla="*/ 482 h 820"/>
                <a:gd name="T58" fmla="*/ 752 w 819"/>
                <a:gd name="T59" fmla="*/ 360 h 820"/>
                <a:gd name="T60" fmla="*/ 783 w 819"/>
                <a:gd name="T61" fmla="*/ 288 h 820"/>
                <a:gd name="T62" fmla="*/ 707 w 819"/>
                <a:gd name="T63" fmla="*/ 297 h 820"/>
                <a:gd name="T64" fmla="*/ 665 w 819"/>
                <a:gd name="T65" fmla="*/ 325 h 820"/>
                <a:gd name="T66" fmla="*/ 585 w 819"/>
                <a:gd name="T67" fmla="*/ 332 h 820"/>
                <a:gd name="T68" fmla="*/ 513 w 819"/>
                <a:gd name="T69" fmla="*/ 287 h 820"/>
                <a:gd name="T70" fmla="*/ 484 w 819"/>
                <a:gd name="T71" fmla="*/ 205 h 820"/>
                <a:gd name="T72" fmla="*/ 506 w 819"/>
                <a:gd name="T73" fmla="*/ 133 h 820"/>
                <a:gd name="T74" fmla="*/ 534 w 819"/>
                <a:gd name="T75" fmla="*/ 157 h 820"/>
                <a:gd name="T76" fmla="*/ 525 w 819"/>
                <a:gd name="T77" fmla="*/ 229 h 820"/>
                <a:gd name="T78" fmla="*/ 568 w 819"/>
                <a:gd name="T79" fmla="*/ 286 h 820"/>
                <a:gd name="T80" fmla="*/ 639 w 819"/>
                <a:gd name="T81" fmla="*/ 295 h 820"/>
                <a:gd name="T82" fmla="*/ 680 w 819"/>
                <a:gd name="T83" fmla="*/ 271 h 820"/>
                <a:gd name="T84" fmla="*/ 789 w 819"/>
                <a:gd name="T85" fmla="*/ 163 h 820"/>
                <a:gd name="T86" fmla="*/ 818 w 819"/>
                <a:gd name="T87" fmla="*/ 256 h 820"/>
                <a:gd name="T88" fmla="*/ 807 w 819"/>
                <a:gd name="T89" fmla="*/ 341 h 820"/>
                <a:gd name="T90" fmla="*/ 678 w 819"/>
                <a:gd name="T91" fmla="*/ 489 h 820"/>
                <a:gd name="T92" fmla="*/ 622 w 819"/>
                <a:gd name="T93" fmla="*/ 520 h 820"/>
                <a:gd name="T94" fmla="*/ 576 w 819"/>
                <a:gd name="T95" fmla="*/ 519 h 820"/>
                <a:gd name="T96" fmla="*/ 499 w 819"/>
                <a:gd name="T97" fmla="*/ 495 h 820"/>
                <a:gd name="T98" fmla="*/ 167 w 819"/>
                <a:gd name="T99" fmla="*/ 804 h 820"/>
                <a:gd name="T100" fmla="*/ 82 w 819"/>
                <a:gd name="T101" fmla="*/ 816 h 820"/>
                <a:gd name="T102" fmla="*/ 16 w 819"/>
                <a:gd name="T103" fmla="*/ 764 h 820"/>
                <a:gd name="T104" fmla="*/ 4 w 819"/>
                <a:gd name="T105" fmla="*/ 678 h 820"/>
                <a:gd name="T106" fmla="*/ 338 w 819"/>
                <a:gd name="T107" fmla="*/ 354 h 820"/>
                <a:gd name="T108" fmla="*/ 300 w 819"/>
                <a:gd name="T109" fmla="*/ 266 h 820"/>
                <a:gd name="T110" fmla="*/ 318 w 819"/>
                <a:gd name="T111" fmla="*/ 174 h 820"/>
                <a:gd name="T112" fmla="*/ 463 w 819"/>
                <a:gd name="T113" fmla="*/ 24 h 820"/>
                <a:gd name="T114" fmla="*/ 548 w 819"/>
                <a:gd name="T115"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11" y="689"/>
                  </a:moveTo>
                  <a:lnTo>
                    <a:pt x="118" y="690"/>
                  </a:lnTo>
                  <a:lnTo>
                    <a:pt x="123" y="693"/>
                  </a:lnTo>
                  <a:lnTo>
                    <a:pt x="127" y="697"/>
                  </a:lnTo>
                  <a:lnTo>
                    <a:pt x="130" y="702"/>
                  </a:lnTo>
                  <a:lnTo>
                    <a:pt x="131" y="707"/>
                  </a:lnTo>
                  <a:lnTo>
                    <a:pt x="130" y="714"/>
                  </a:lnTo>
                  <a:lnTo>
                    <a:pt x="127" y="719"/>
                  </a:lnTo>
                  <a:lnTo>
                    <a:pt x="123" y="723"/>
                  </a:lnTo>
                  <a:lnTo>
                    <a:pt x="118" y="726"/>
                  </a:lnTo>
                  <a:lnTo>
                    <a:pt x="111" y="727"/>
                  </a:lnTo>
                  <a:lnTo>
                    <a:pt x="106" y="726"/>
                  </a:lnTo>
                  <a:lnTo>
                    <a:pt x="101" y="723"/>
                  </a:lnTo>
                  <a:lnTo>
                    <a:pt x="97" y="719"/>
                  </a:lnTo>
                  <a:lnTo>
                    <a:pt x="94" y="714"/>
                  </a:lnTo>
                  <a:lnTo>
                    <a:pt x="93" y="707"/>
                  </a:lnTo>
                  <a:lnTo>
                    <a:pt x="94" y="703"/>
                  </a:lnTo>
                  <a:lnTo>
                    <a:pt x="96" y="698"/>
                  </a:lnTo>
                  <a:lnTo>
                    <a:pt x="98" y="694"/>
                  </a:lnTo>
                  <a:lnTo>
                    <a:pt x="102" y="692"/>
                  </a:lnTo>
                  <a:lnTo>
                    <a:pt x="107" y="690"/>
                  </a:lnTo>
                  <a:lnTo>
                    <a:pt x="111" y="689"/>
                  </a:lnTo>
                  <a:close/>
                  <a:moveTo>
                    <a:pt x="548" y="0"/>
                  </a:moveTo>
                  <a:lnTo>
                    <a:pt x="548" y="0"/>
                  </a:lnTo>
                  <a:lnTo>
                    <a:pt x="584" y="3"/>
                  </a:lnTo>
                  <a:lnTo>
                    <a:pt x="620" y="13"/>
                  </a:lnTo>
                  <a:lnTo>
                    <a:pt x="657" y="29"/>
                  </a:lnTo>
                  <a:lnTo>
                    <a:pt x="641" y="46"/>
                  </a:lnTo>
                  <a:lnTo>
                    <a:pt x="641" y="46"/>
                  </a:lnTo>
                  <a:lnTo>
                    <a:pt x="548" y="139"/>
                  </a:lnTo>
                  <a:lnTo>
                    <a:pt x="522" y="113"/>
                  </a:lnTo>
                  <a:lnTo>
                    <a:pt x="591" y="44"/>
                  </a:lnTo>
                  <a:lnTo>
                    <a:pt x="569" y="38"/>
                  </a:lnTo>
                  <a:lnTo>
                    <a:pt x="548" y="37"/>
                  </a:lnTo>
                  <a:lnTo>
                    <a:pt x="548" y="37"/>
                  </a:lnTo>
                  <a:lnTo>
                    <a:pt x="534" y="38"/>
                  </a:lnTo>
                  <a:lnTo>
                    <a:pt x="517" y="41"/>
                  </a:lnTo>
                  <a:lnTo>
                    <a:pt x="500" y="46"/>
                  </a:lnTo>
                  <a:lnTo>
                    <a:pt x="483" y="55"/>
                  </a:lnTo>
                  <a:lnTo>
                    <a:pt x="467" y="68"/>
                  </a:lnTo>
                  <a:lnTo>
                    <a:pt x="368" y="170"/>
                  </a:lnTo>
                  <a:lnTo>
                    <a:pt x="351" y="191"/>
                  </a:lnTo>
                  <a:lnTo>
                    <a:pt x="339" y="215"/>
                  </a:lnTo>
                  <a:lnTo>
                    <a:pt x="335" y="237"/>
                  </a:lnTo>
                  <a:lnTo>
                    <a:pt x="336" y="262"/>
                  </a:lnTo>
                  <a:lnTo>
                    <a:pt x="343" y="288"/>
                  </a:lnTo>
                  <a:lnTo>
                    <a:pt x="357" y="316"/>
                  </a:lnTo>
                  <a:lnTo>
                    <a:pt x="377" y="346"/>
                  </a:lnTo>
                  <a:lnTo>
                    <a:pt x="377" y="346"/>
                  </a:lnTo>
                  <a:lnTo>
                    <a:pt x="378" y="349"/>
                  </a:lnTo>
                  <a:lnTo>
                    <a:pt x="379" y="352"/>
                  </a:lnTo>
                  <a:lnTo>
                    <a:pt x="381" y="356"/>
                  </a:lnTo>
                  <a:lnTo>
                    <a:pt x="379" y="360"/>
                  </a:lnTo>
                  <a:lnTo>
                    <a:pt x="378" y="364"/>
                  </a:lnTo>
                  <a:lnTo>
                    <a:pt x="376" y="368"/>
                  </a:lnTo>
                  <a:lnTo>
                    <a:pt x="372" y="371"/>
                  </a:lnTo>
                  <a:lnTo>
                    <a:pt x="373" y="372"/>
                  </a:lnTo>
                  <a:lnTo>
                    <a:pt x="59" y="655"/>
                  </a:lnTo>
                  <a:lnTo>
                    <a:pt x="47" y="671"/>
                  </a:lnTo>
                  <a:lnTo>
                    <a:pt x="39" y="688"/>
                  </a:lnTo>
                  <a:lnTo>
                    <a:pt x="37" y="707"/>
                  </a:lnTo>
                  <a:lnTo>
                    <a:pt x="41" y="731"/>
                  </a:lnTo>
                  <a:lnTo>
                    <a:pt x="51" y="752"/>
                  </a:lnTo>
                  <a:lnTo>
                    <a:pt x="68" y="767"/>
                  </a:lnTo>
                  <a:lnTo>
                    <a:pt x="88" y="778"/>
                  </a:lnTo>
                  <a:lnTo>
                    <a:pt x="111" y="782"/>
                  </a:lnTo>
                  <a:lnTo>
                    <a:pt x="131" y="779"/>
                  </a:lnTo>
                  <a:lnTo>
                    <a:pt x="149" y="773"/>
                  </a:lnTo>
                  <a:lnTo>
                    <a:pt x="165" y="761"/>
                  </a:lnTo>
                  <a:lnTo>
                    <a:pt x="449" y="445"/>
                  </a:lnTo>
                  <a:lnTo>
                    <a:pt x="449" y="445"/>
                  </a:lnTo>
                  <a:lnTo>
                    <a:pt x="451" y="443"/>
                  </a:lnTo>
                  <a:lnTo>
                    <a:pt x="455" y="440"/>
                  </a:lnTo>
                  <a:lnTo>
                    <a:pt x="459" y="439"/>
                  </a:lnTo>
                  <a:lnTo>
                    <a:pt x="465" y="438"/>
                  </a:lnTo>
                  <a:lnTo>
                    <a:pt x="467" y="438"/>
                  </a:lnTo>
                  <a:lnTo>
                    <a:pt x="471" y="439"/>
                  </a:lnTo>
                  <a:lnTo>
                    <a:pt x="474" y="441"/>
                  </a:lnTo>
                  <a:lnTo>
                    <a:pt x="474" y="440"/>
                  </a:lnTo>
                  <a:lnTo>
                    <a:pt x="501" y="456"/>
                  </a:lnTo>
                  <a:lnTo>
                    <a:pt x="526" y="466"/>
                  </a:lnTo>
                  <a:lnTo>
                    <a:pt x="550" y="474"/>
                  </a:lnTo>
                  <a:lnTo>
                    <a:pt x="571" y="479"/>
                  </a:lnTo>
                  <a:lnTo>
                    <a:pt x="586" y="482"/>
                  </a:lnTo>
                  <a:lnTo>
                    <a:pt x="597" y="483"/>
                  </a:lnTo>
                  <a:lnTo>
                    <a:pt x="601" y="485"/>
                  </a:lnTo>
                  <a:lnTo>
                    <a:pt x="620" y="482"/>
                  </a:lnTo>
                  <a:lnTo>
                    <a:pt x="637" y="474"/>
                  </a:lnTo>
                  <a:lnTo>
                    <a:pt x="652" y="462"/>
                  </a:lnTo>
                  <a:lnTo>
                    <a:pt x="752" y="360"/>
                  </a:lnTo>
                  <a:lnTo>
                    <a:pt x="768" y="339"/>
                  </a:lnTo>
                  <a:lnTo>
                    <a:pt x="777" y="314"/>
                  </a:lnTo>
                  <a:lnTo>
                    <a:pt x="783" y="288"/>
                  </a:lnTo>
                  <a:lnTo>
                    <a:pt x="781" y="258"/>
                  </a:lnTo>
                  <a:lnTo>
                    <a:pt x="776" y="228"/>
                  </a:lnTo>
                  <a:lnTo>
                    <a:pt x="707" y="297"/>
                  </a:lnTo>
                  <a:lnTo>
                    <a:pt x="707" y="297"/>
                  </a:lnTo>
                  <a:lnTo>
                    <a:pt x="687" y="313"/>
                  </a:lnTo>
                  <a:lnTo>
                    <a:pt x="665" y="325"/>
                  </a:lnTo>
                  <a:lnTo>
                    <a:pt x="640" y="333"/>
                  </a:lnTo>
                  <a:lnTo>
                    <a:pt x="614" y="335"/>
                  </a:lnTo>
                  <a:lnTo>
                    <a:pt x="585" y="332"/>
                  </a:lnTo>
                  <a:lnTo>
                    <a:pt x="557" y="322"/>
                  </a:lnTo>
                  <a:lnTo>
                    <a:pt x="533" y="307"/>
                  </a:lnTo>
                  <a:lnTo>
                    <a:pt x="513" y="287"/>
                  </a:lnTo>
                  <a:lnTo>
                    <a:pt x="497" y="262"/>
                  </a:lnTo>
                  <a:lnTo>
                    <a:pt x="487" y="235"/>
                  </a:lnTo>
                  <a:lnTo>
                    <a:pt x="484" y="205"/>
                  </a:lnTo>
                  <a:lnTo>
                    <a:pt x="487" y="178"/>
                  </a:lnTo>
                  <a:lnTo>
                    <a:pt x="495" y="155"/>
                  </a:lnTo>
                  <a:lnTo>
                    <a:pt x="506" y="133"/>
                  </a:lnTo>
                  <a:lnTo>
                    <a:pt x="522" y="113"/>
                  </a:lnTo>
                  <a:lnTo>
                    <a:pt x="548" y="139"/>
                  </a:lnTo>
                  <a:lnTo>
                    <a:pt x="534" y="157"/>
                  </a:lnTo>
                  <a:lnTo>
                    <a:pt x="525" y="180"/>
                  </a:lnTo>
                  <a:lnTo>
                    <a:pt x="521" y="205"/>
                  </a:lnTo>
                  <a:lnTo>
                    <a:pt x="525" y="229"/>
                  </a:lnTo>
                  <a:lnTo>
                    <a:pt x="534" y="252"/>
                  </a:lnTo>
                  <a:lnTo>
                    <a:pt x="548" y="271"/>
                  </a:lnTo>
                  <a:lnTo>
                    <a:pt x="568" y="286"/>
                  </a:lnTo>
                  <a:lnTo>
                    <a:pt x="589" y="295"/>
                  </a:lnTo>
                  <a:lnTo>
                    <a:pt x="614" y="297"/>
                  </a:lnTo>
                  <a:lnTo>
                    <a:pt x="639" y="295"/>
                  </a:lnTo>
                  <a:lnTo>
                    <a:pt x="661" y="286"/>
                  </a:lnTo>
                  <a:lnTo>
                    <a:pt x="680" y="271"/>
                  </a:lnTo>
                  <a:lnTo>
                    <a:pt x="680" y="271"/>
                  </a:lnTo>
                  <a:lnTo>
                    <a:pt x="773" y="178"/>
                  </a:lnTo>
                  <a:lnTo>
                    <a:pt x="773" y="178"/>
                  </a:lnTo>
                  <a:lnTo>
                    <a:pt x="789" y="163"/>
                  </a:lnTo>
                  <a:lnTo>
                    <a:pt x="803" y="193"/>
                  </a:lnTo>
                  <a:lnTo>
                    <a:pt x="813" y="224"/>
                  </a:lnTo>
                  <a:lnTo>
                    <a:pt x="818" y="256"/>
                  </a:lnTo>
                  <a:lnTo>
                    <a:pt x="819" y="286"/>
                  </a:lnTo>
                  <a:lnTo>
                    <a:pt x="815" y="314"/>
                  </a:lnTo>
                  <a:lnTo>
                    <a:pt x="807" y="341"/>
                  </a:lnTo>
                  <a:lnTo>
                    <a:pt x="796" y="366"/>
                  </a:lnTo>
                  <a:lnTo>
                    <a:pt x="777" y="386"/>
                  </a:lnTo>
                  <a:lnTo>
                    <a:pt x="678" y="489"/>
                  </a:lnTo>
                  <a:lnTo>
                    <a:pt x="661" y="503"/>
                  </a:lnTo>
                  <a:lnTo>
                    <a:pt x="641" y="513"/>
                  </a:lnTo>
                  <a:lnTo>
                    <a:pt x="622" y="520"/>
                  </a:lnTo>
                  <a:lnTo>
                    <a:pt x="601" y="521"/>
                  </a:lnTo>
                  <a:lnTo>
                    <a:pt x="591" y="521"/>
                  </a:lnTo>
                  <a:lnTo>
                    <a:pt x="576" y="519"/>
                  </a:lnTo>
                  <a:lnTo>
                    <a:pt x="555" y="513"/>
                  </a:lnTo>
                  <a:lnTo>
                    <a:pt x="529" y="507"/>
                  </a:lnTo>
                  <a:lnTo>
                    <a:pt x="499" y="495"/>
                  </a:lnTo>
                  <a:lnTo>
                    <a:pt x="468" y="479"/>
                  </a:lnTo>
                  <a:lnTo>
                    <a:pt x="191" y="787"/>
                  </a:lnTo>
                  <a:lnTo>
                    <a:pt x="167" y="804"/>
                  </a:lnTo>
                  <a:lnTo>
                    <a:pt x="141" y="816"/>
                  </a:lnTo>
                  <a:lnTo>
                    <a:pt x="111" y="820"/>
                  </a:lnTo>
                  <a:lnTo>
                    <a:pt x="82" y="816"/>
                  </a:lnTo>
                  <a:lnTo>
                    <a:pt x="55" y="804"/>
                  </a:lnTo>
                  <a:lnTo>
                    <a:pt x="33" y="787"/>
                  </a:lnTo>
                  <a:lnTo>
                    <a:pt x="16" y="764"/>
                  </a:lnTo>
                  <a:lnTo>
                    <a:pt x="4" y="737"/>
                  </a:lnTo>
                  <a:lnTo>
                    <a:pt x="0" y="707"/>
                  </a:lnTo>
                  <a:lnTo>
                    <a:pt x="4" y="678"/>
                  </a:lnTo>
                  <a:lnTo>
                    <a:pt x="16" y="651"/>
                  </a:lnTo>
                  <a:lnTo>
                    <a:pt x="33" y="629"/>
                  </a:lnTo>
                  <a:lnTo>
                    <a:pt x="338" y="354"/>
                  </a:lnTo>
                  <a:lnTo>
                    <a:pt x="321" y="325"/>
                  </a:lnTo>
                  <a:lnTo>
                    <a:pt x="308" y="296"/>
                  </a:lnTo>
                  <a:lnTo>
                    <a:pt x="300" y="266"/>
                  </a:lnTo>
                  <a:lnTo>
                    <a:pt x="298" y="236"/>
                  </a:lnTo>
                  <a:lnTo>
                    <a:pt x="304" y="206"/>
                  </a:lnTo>
                  <a:lnTo>
                    <a:pt x="318" y="174"/>
                  </a:lnTo>
                  <a:lnTo>
                    <a:pt x="342" y="144"/>
                  </a:lnTo>
                  <a:lnTo>
                    <a:pt x="441" y="42"/>
                  </a:lnTo>
                  <a:lnTo>
                    <a:pt x="463" y="24"/>
                  </a:lnTo>
                  <a:lnTo>
                    <a:pt x="489" y="11"/>
                  </a:lnTo>
                  <a:lnTo>
                    <a:pt x="518" y="3"/>
                  </a:lnTo>
                  <a:lnTo>
                    <a:pt x="5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3"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11671" y="4915750"/>
              <a:ext cx="445052" cy="445595"/>
            </a:xfrm>
            <a:custGeom>
              <a:avLst/>
              <a:gdLst>
                <a:gd name="T0" fmla="*/ 285 w 819"/>
                <a:gd name="T1" fmla="*/ 372 h 820"/>
                <a:gd name="T2" fmla="*/ 322 w 819"/>
                <a:gd name="T3" fmla="*/ 533 h 820"/>
                <a:gd name="T4" fmla="*/ 494 w 819"/>
                <a:gd name="T5" fmla="*/ 533 h 820"/>
                <a:gd name="T6" fmla="*/ 532 w 819"/>
                <a:gd name="T7" fmla="*/ 372 h 820"/>
                <a:gd name="T8" fmla="*/ 408 w 819"/>
                <a:gd name="T9" fmla="*/ 167 h 820"/>
                <a:gd name="T10" fmla="*/ 568 w 819"/>
                <a:gd name="T11" fmla="*/ 633 h 820"/>
                <a:gd name="T12" fmla="*/ 176 w 819"/>
                <a:gd name="T13" fmla="*/ 334 h 820"/>
                <a:gd name="T14" fmla="*/ 98 w 819"/>
                <a:gd name="T15" fmla="*/ 71 h 820"/>
                <a:gd name="T16" fmla="*/ 60 w 819"/>
                <a:gd name="T17" fmla="*/ 237 h 820"/>
                <a:gd name="T18" fmla="*/ 36 w 819"/>
                <a:gd name="T19" fmla="*/ 465 h 820"/>
                <a:gd name="T20" fmla="*/ 90 w 819"/>
                <a:gd name="T21" fmla="*/ 596 h 820"/>
                <a:gd name="T22" fmla="*/ 209 w 819"/>
                <a:gd name="T23" fmla="*/ 694 h 820"/>
                <a:gd name="T24" fmla="*/ 335 w 819"/>
                <a:gd name="T25" fmla="*/ 757 h 820"/>
                <a:gd name="T26" fmla="*/ 409 w 819"/>
                <a:gd name="T27" fmla="*/ 782 h 820"/>
                <a:gd name="T28" fmla="*/ 484 w 819"/>
                <a:gd name="T29" fmla="*/ 757 h 820"/>
                <a:gd name="T30" fmla="*/ 609 w 819"/>
                <a:gd name="T31" fmla="*/ 694 h 820"/>
                <a:gd name="T32" fmla="*/ 729 w 819"/>
                <a:gd name="T33" fmla="*/ 596 h 820"/>
                <a:gd name="T34" fmla="*/ 781 w 819"/>
                <a:gd name="T35" fmla="*/ 465 h 820"/>
                <a:gd name="T36" fmla="*/ 759 w 819"/>
                <a:gd name="T37" fmla="*/ 237 h 820"/>
                <a:gd name="T38" fmla="*/ 721 w 819"/>
                <a:gd name="T39" fmla="*/ 71 h 820"/>
                <a:gd name="T40" fmla="*/ 632 w 819"/>
                <a:gd name="T41" fmla="*/ 75 h 820"/>
                <a:gd name="T42" fmla="*/ 459 w 819"/>
                <a:gd name="T43" fmla="*/ 110 h 820"/>
                <a:gd name="T44" fmla="*/ 265 w 819"/>
                <a:gd name="T45" fmla="*/ 96 h 820"/>
                <a:gd name="T46" fmla="*/ 127 w 819"/>
                <a:gd name="T47" fmla="*/ 54 h 820"/>
                <a:gd name="T48" fmla="*/ 738 w 819"/>
                <a:gd name="T49" fmla="*/ 4 h 820"/>
                <a:gd name="T50" fmla="*/ 748 w 819"/>
                <a:gd name="T51" fmla="*/ 28 h 820"/>
                <a:gd name="T52" fmla="*/ 773 w 819"/>
                <a:gd name="T53" fmla="*/ 122 h 820"/>
                <a:gd name="T54" fmla="*/ 804 w 819"/>
                <a:gd name="T55" fmla="*/ 279 h 820"/>
                <a:gd name="T56" fmla="*/ 819 w 819"/>
                <a:gd name="T57" fmla="*/ 465 h 820"/>
                <a:gd name="T58" fmla="*/ 769 w 819"/>
                <a:gd name="T59" fmla="*/ 605 h 820"/>
                <a:gd name="T60" fmla="*/ 655 w 819"/>
                <a:gd name="T61" fmla="*/ 709 h 820"/>
                <a:gd name="T62" fmla="*/ 526 w 819"/>
                <a:gd name="T63" fmla="*/ 778 h 820"/>
                <a:gd name="T64" fmla="*/ 432 w 819"/>
                <a:gd name="T65" fmla="*/ 815 h 820"/>
                <a:gd name="T66" fmla="*/ 405 w 819"/>
                <a:gd name="T67" fmla="*/ 818 h 820"/>
                <a:gd name="T68" fmla="*/ 348 w 819"/>
                <a:gd name="T69" fmla="*/ 800 h 820"/>
                <a:gd name="T70" fmla="*/ 230 w 819"/>
                <a:gd name="T71" fmla="*/ 748 h 820"/>
                <a:gd name="T72" fmla="*/ 102 w 819"/>
                <a:gd name="T73" fmla="*/ 661 h 820"/>
                <a:gd name="T74" fmla="*/ 13 w 819"/>
                <a:gd name="T75" fmla="*/ 540 h 820"/>
                <a:gd name="T76" fmla="*/ 4 w 819"/>
                <a:gd name="T77" fmla="*/ 371 h 820"/>
                <a:gd name="T78" fmla="*/ 28 w 819"/>
                <a:gd name="T79" fmla="*/ 194 h 820"/>
                <a:gd name="T80" fmla="*/ 60 w 819"/>
                <a:gd name="T81" fmla="*/ 66 h 820"/>
                <a:gd name="T82" fmla="*/ 74 w 819"/>
                <a:gd name="T83" fmla="*/ 13 h 820"/>
                <a:gd name="T84" fmla="*/ 90 w 819"/>
                <a:gd name="T85" fmla="*/ 0 h 820"/>
                <a:gd name="T86" fmla="*/ 114 w 819"/>
                <a:gd name="T87" fmla="*/ 8 h 820"/>
                <a:gd name="T88" fmla="*/ 195 w 819"/>
                <a:gd name="T89" fmla="*/ 38 h 820"/>
                <a:gd name="T90" fmla="*/ 331 w 819"/>
                <a:gd name="T91" fmla="*/ 70 h 820"/>
                <a:gd name="T92" fmla="*/ 488 w 819"/>
                <a:gd name="T93" fmla="*/ 70 h 820"/>
                <a:gd name="T94" fmla="*/ 623 w 819"/>
                <a:gd name="T95" fmla="*/ 38 h 820"/>
                <a:gd name="T96" fmla="*/ 705 w 819"/>
                <a:gd name="T97" fmla="*/ 8 h 820"/>
                <a:gd name="T98" fmla="*/ 727 w 819"/>
                <a:gd name="T9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9" h="820">
                  <a:moveTo>
                    <a:pt x="408" y="271"/>
                  </a:moveTo>
                  <a:lnTo>
                    <a:pt x="380" y="347"/>
                  </a:lnTo>
                  <a:lnTo>
                    <a:pt x="371" y="372"/>
                  </a:lnTo>
                  <a:lnTo>
                    <a:pt x="285" y="372"/>
                  </a:lnTo>
                  <a:lnTo>
                    <a:pt x="336" y="413"/>
                  </a:lnTo>
                  <a:lnTo>
                    <a:pt x="357" y="428"/>
                  </a:lnTo>
                  <a:lnTo>
                    <a:pt x="349" y="453"/>
                  </a:lnTo>
                  <a:lnTo>
                    <a:pt x="322" y="533"/>
                  </a:lnTo>
                  <a:lnTo>
                    <a:pt x="387" y="486"/>
                  </a:lnTo>
                  <a:lnTo>
                    <a:pt x="408" y="469"/>
                  </a:lnTo>
                  <a:lnTo>
                    <a:pt x="430" y="486"/>
                  </a:lnTo>
                  <a:lnTo>
                    <a:pt x="494" y="533"/>
                  </a:lnTo>
                  <a:lnTo>
                    <a:pt x="468" y="453"/>
                  </a:lnTo>
                  <a:lnTo>
                    <a:pt x="460" y="428"/>
                  </a:lnTo>
                  <a:lnTo>
                    <a:pt x="481" y="413"/>
                  </a:lnTo>
                  <a:lnTo>
                    <a:pt x="532" y="372"/>
                  </a:lnTo>
                  <a:lnTo>
                    <a:pt x="446" y="372"/>
                  </a:lnTo>
                  <a:lnTo>
                    <a:pt x="437" y="347"/>
                  </a:lnTo>
                  <a:lnTo>
                    <a:pt x="408" y="271"/>
                  </a:lnTo>
                  <a:close/>
                  <a:moveTo>
                    <a:pt x="408" y="167"/>
                  </a:moveTo>
                  <a:lnTo>
                    <a:pt x="472" y="334"/>
                  </a:lnTo>
                  <a:lnTo>
                    <a:pt x="641" y="334"/>
                  </a:lnTo>
                  <a:lnTo>
                    <a:pt x="503" y="441"/>
                  </a:lnTo>
                  <a:lnTo>
                    <a:pt x="568" y="633"/>
                  </a:lnTo>
                  <a:lnTo>
                    <a:pt x="408" y="516"/>
                  </a:lnTo>
                  <a:lnTo>
                    <a:pt x="250" y="633"/>
                  </a:lnTo>
                  <a:lnTo>
                    <a:pt x="314" y="441"/>
                  </a:lnTo>
                  <a:lnTo>
                    <a:pt x="176" y="334"/>
                  </a:lnTo>
                  <a:lnTo>
                    <a:pt x="345" y="334"/>
                  </a:lnTo>
                  <a:lnTo>
                    <a:pt x="408" y="167"/>
                  </a:lnTo>
                  <a:close/>
                  <a:moveTo>
                    <a:pt x="104" y="45"/>
                  </a:moveTo>
                  <a:lnTo>
                    <a:pt x="98" y="71"/>
                  </a:lnTo>
                  <a:lnTo>
                    <a:pt x="90" y="104"/>
                  </a:lnTo>
                  <a:lnTo>
                    <a:pt x="80" y="143"/>
                  </a:lnTo>
                  <a:lnTo>
                    <a:pt x="69" y="188"/>
                  </a:lnTo>
                  <a:lnTo>
                    <a:pt x="60" y="237"/>
                  </a:lnTo>
                  <a:lnTo>
                    <a:pt x="51" y="291"/>
                  </a:lnTo>
                  <a:lnTo>
                    <a:pt x="43" y="347"/>
                  </a:lnTo>
                  <a:lnTo>
                    <a:pt x="39" y="405"/>
                  </a:lnTo>
                  <a:lnTo>
                    <a:pt x="36" y="465"/>
                  </a:lnTo>
                  <a:lnTo>
                    <a:pt x="40" y="502"/>
                  </a:lnTo>
                  <a:lnTo>
                    <a:pt x="51" y="534"/>
                  </a:lnTo>
                  <a:lnTo>
                    <a:pt x="68" y="567"/>
                  </a:lnTo>
                  <a:lnTo>
                    <a:pt x="90" y="596"/>
                  </a:lnTo>
                  <a:lnTo>
                    <a:pt x="116" y="623"/>
                  </a:lnTo>
                  <a:lnTo>
                    <a:pt x="145" y="650"/>
                  </a:lnTo>
                  <a:lnTo>
                    <a:pt x="176" y="673"/>
                  </a:lnTo>
                  <a:lnTo>
                    <a:pt x="209" y="694"/>
                  </a:lnTo>
                  <a:lnTo>
                    <a:pt x="242" y="712"/>
                  </a:lnTo>
                  <a:lnTo>
                    <a:pt x="274" y="729"/>
                  </a:lnTo>
                  <a:lnTo>
                    <a:pt x="306" y="744"/>
                  </a:lnTo>
                  <a:lnTo>
                    <a:pt x="335" y="757"/>
                  </a:lnTo>
                  <a:lnTo>
                    <a:pt x="361" y="766"/>
                  </a:lnTo>
                  <a:lnTo>
                    <a:pt x="382" y="774"/>
                  </a:lnTo>
                  <a:lnTo>
                    <a:pt x="399" y="779"/>
                  </a:lnTo>
                  <a:lnTo>
                    <a:pt x="409" y="782"/>
                  </a:lnTo>
                  <a:lnTo>
                    <a:pt x="420" y="779"/>
                  </a:lnTo>
                  <a:lnTo>
                    <a:pt x="435" y="774"/>
                  </a:lnTo>
                  <a:lnTo>
                    <a:pt x="458" y="766"/>
                  </a:lnTo>
                  <a:lnTo>
                    <a:pt x="484" y="757"/>
                  </a:lnTo>
                  <a:lnTo>
                    <a:pt x="513" y="744"/>
                  </a:lnTo>
                  <a:lnTo>
                    <a:pt x="544" y="729"/>
                  </a:lnTo>
                  <a:lnTo>
                    <a:pt x="577" y="712"/>
                  </a:lnTo>
                  <a:lnTo>
                    <a:pt x="609" y="694"/>
                  </a:lnTo>
                  <a:lnTo>
                    <a:pt x="642" y="672"/>
                  </a:lnTo>
                  <a:lnTo>
                    <a:pt x="674" y="650"/>
                  </a:lnTo>
                  <a:lnTo>
                    <a:pt x="702" y="623"/>
                  </a:lnTo>
                  <a:lnTo>
                    <a:pt x="729" y="596"/>
                  </a:lnTo>
                  <a:lnTo>
                    <a:pt x="751" y="566"/>
                  </a:lnTo>
                  <a:lnTo>
                    <a:pt x="767" y="534"/>
                  </a:lnTo>
                  <a:lnTo>
                    <a:pt x="778" y="502"/>
                  </a:lnTo>
                  <a:lnTo>
                    <a:pt x="781" y="465"/>
                  </a:lnTo>
                  <a:lnTo>
                    <a:pt x="780" y="405"/>
                  </a:lnTo>
                  <a:lnTo>
                    <a:pt x="774" y="347"/>
                  </a:lnTo>
                  <a:lnTo>
                    <a:pt x="768" y="290"/>
                  </a:lnTo>
                  <a:lnTo>
                    <a:pt x="759" y="237"/>
                  </a:lnTo>
                  <a:lnTo>
                    <a:pt x="749" y="188"/>
                  </a:lnTo>
                  <a:lnTo>
                    <a:pt x="739" y="143"/>
                  </a:lnTo>
                  <a:lnTo>
                    <a:pt x="729" y="104"/>
                  </a:lnTo>
                  <a:lnTo>
                    <a:pt x="721" y="71"/>
                  </a:lnTo>
                  <a:lnTo>
                    <a:pt x="713" y="45"/>
                  </a:lnTo>
                  <a:lnTo>
                    <a:pt x="692" y="54"/>
                  </a:lnTo>
                  <a:lnTo>
                    <a:pt x="664" y="64"/>
                  </a:lnTo>
                  <a:lnTo>
                    <a:pt x="632" y="75"/>
                  </a:lnTo>
                  <a:lnTo>
                    <a:pt x="594" y="85"/>
                  </a:lnTo>
                  <a:lnTo>
                    <a:pt x="552" y="96"/>
                  </a:lnTo>
                  <a:lnTo>
                    <a:pt x="507" y="104"/>
                  </a:lnTo>
                  <a:lnTo>
                    <a:pt x="459" y="110"/>
                  </a:lnTo>
                  <a:lnTo>
                    <a:pt x="409" y="112"/>
                  </a:lnTo>
                  <a:lnTo>
                    <a:pt x="360" y="110"/>
                  </a:lnTo>
                  <a:lnTo>
                    <a:pt x="311" y="104"/>
                  </a:lnTo>
                  <a:lnTo>
                    <a:pt x="265" y="96"/>
                  </a:lnTo>
                  <a:lnTo>
                    <a:pt x="223" y="85"/>
                  </a:lnTo>
                  <a:lnTo>
                    <a:pt x="187" y="75"/>
                  </a:lnTo>
                  <a:lnTo>
                    <a:pt x="153" y="64"/>
                  </a:lnTo>
                  <a:lnTo>
                    <a:pt x="127" y="54"/>
                  </a:lnTo>
                  <a:lnTo>
                    <a:pt x="104" y="45"/>
                  </a:lnTo>
                  <a:close/>
                  <a:moveTo>
                    <a:pt x="727" y="0"/>
                  </a:moveTo>
                  <a:lnTo>
                    <a:pt x="732" y="2"/>
                  </a:lnTo>
                  <a:lnTo>
                    <a:pt x="738" y="4"/>
                  </a:lnTo>
                  <a:lnTo>
                    <a:pt x="742" y="8"/>
                  </a:lnTo>
                  <a:lnTo>
                    <a:pt x="743" y="13"/>
                  </a:lnTo>
                  <a:lnTo>
                    <a:pt x="744" y="17"/>
                  </a:lnTo>
                  <a:lnTo>
                    <a:pt x="748" y="28"/>
                  </a:lnTo>
                  <a:lnTo>
                    <a:pt x="752" y="44"/>
                  </a:lnTo>
                  <a:lnTo>
                    <a:pt x="759" y="66"/>
                  </a:lnTo>
                  <a:lnTo>
                    <a:pt x="765" y="92"/>
                  </a:lnTo>
                  <a:lnTo>
                    <a:pt x="773" y="122"/>
                  </a:lnTo>
                  <a:lnTo>
                    <a:pt x="781" y="157"/>
                  </a:lnTo>
                  <a:lnTo>
                    <a:pt x="789" y="194"/>
                  </a:lnTo>
                  <a:lnTo>
                    <a:pt x="797" y="236"/>
                  </a:lnTo>
                  <a:lnTo>
                    <a:pt x="804" y="279"/>
                  </a:lnTo>
                  <a:lnTo>
                    <a:pt x="810" y="324"/>
                  </a:lnTo>
                  <a:lnTo>
                    <a:pt x="815" y="371"/>
                  </a:lnTo>
                  <a:lnTo>
                    <a:pt x="818" y="418"/>
                  </a:lnTo>
                  <a:lnTo>
                    <a:pt x="819" y="465"/>
                  </a:lnTo>
                  <a:lnTo>
                    <a:pt x="815" y="504"/>
                  </a:lnTo>
                  <a:lnTo>
                    <a:pt x="806" y="540"/>
                  </a:lnTo>
                  <a:lnTo>
                    <a:pt x="790" y="574"/>
                  </a:lnTo>
                  <a:lnTo>
                    <a:pt x="769" y="605"/>
                  </a:lnTo>
                  <a:lnTo>
                    <a:pt x="744" y="634"/>
                  </a:lnTo>
                  <a:lnTo>
                    <a:pt x="717" y="661"/>
                  </a:lnTo>
                  <a:lnTo>
                    <a:pt x="687" y="686"/>
                  </a:lnTo>
                  <a:lnTo>
                    <a:pt x="655" y="709"/>
                  </a:lnTo>
                  <a:lnTo>
                    <a:pt x="621" y="729"/>
                  </a:lnTo>
                  <a:lnTo>
                    <a:pt x="589" y="748"/>
                  </a:lnTo>
                  <a:lnTo>
                    <a:pt x="556" y="765"/>
                  </a:lnTo>
                  <a:lnTo>
                    <a:pt x="526" y="778"/>
                  </a:lnTo>
                  <a:lnTo>
                    <a:pt x="497" y="790"/>
                  </a:lnTo>
                  <a:lnTo>
                    <a:pt x="471" y="800"/>
                  </a:lnTo>
                  <a:lnTo>
                    <a:pt x="449" y="808"/>
                  </a:lnTo>
                  <a:lnTo>
                    <a:pt x="432" y="815"/>
                  </a:lnTo>
                  <a:lnTo>
                    <a:pt x="418" y="817"/>
                  </a:lnTo>
                  <a:lnTo>
                    <a:pt x="413" y="818"/>
                  </a:lnTo>
                  <a:lnTo>
                    <a:pt x="409" y="820"/>
                  </a:lnTo>
                  <a:lnTo>
                    <a:pt x="405" y="818"/>
                  </a:lnTo>
                  <a:lnTo>
                    <a:pt x="400" y="817"/>
                  </a:lnTo>
                  <a:lnTo>
                    <a:pt x="387" y="815"/>
                  </a:lnTo>
                  <a:lnTo>
                    <a:pt x="370" y="808"/>
                  </a:lnTo>
                  <a:lnTo>
                    <a:pt x="348" y="800"/>
                  </a:lnTo>
                  <a:lnTo>
                    <a:pt x="322" y="790"/>
                  </a:lnTo>
                  <a:lnTo>
                    <a:pt x="293" y="778"/>
                  </a:lnTo>
                  <a:lnTo>
                    <a:pt x="261" y="765"/>
                  </a:lnTo>
                  <a:lnTo>
                    <a:pt x="230" y="748"/>
                  </a:lnTo>
                  <a:lnTo>
                    <a:pt x="196" y="729"/>
                  </a:lnTo>
                  <a:lnTo>
                    <a:pt x="163" y="709"/>
                  </a:lnTo>
                  <a:lnTo>
                    <a:pt x="132" y="686"/>
                  </a:lnTo>
                  <a:lnTo>
                    <a:pt x="102" y="661"/>
                  </a:lnTo>
                  <a:lnTo>
                    <a:pt x="73" y="634"/>
                  </a:lnTo>
                  <a:lnTo>
                    <a:pt x="49" y="605"/>
                  </a:lnTo>
                  <a:lnTo>
                    <a:pt x="28" y="574"/>
                  </a:lnTo>
                  <a:lnTo>
                    <a:pt x="13" y="540"/>
                  </a:lnTo>
                  <a:lnTo>
                    <a:pt x="4" y="504"/>
                  </a:lnTo>
                  <a:lnTo>
                    <a:pt x="0" y="465"/>
                  </a:lnTo>
                  <a:lnTo>
                    <a:pt x="1" y="418"/>
                  </a:lnTo>
                  <a:lnTo>
                    <a:pt x="4" y="371"/>
                  </a:lnTo>
                  <a:lnTo>
                    <a:pt x="9" y="324"/>
                  </a:lnTo>
                  <a:lnTo>
                    <a:pt x="14" y="279"/>
                  </a:lnTo>
                  <a:lnTo>
                    <a:pt x="22" y="236"/>
                  </a:lnTo>
                  <a:lnTo>
                    <a:pt x="28" y="194"/>
                  </a:lnTo>
                  <a:lnTo>
                    <a:pt x="36" y="157"/>
                  </a:lnTo>
                  <a:lnTo>
                    <a:pt x="46" y="122"/>
                  </a:lnTo>
                  <a:lnTo>
                    <a:pt x="52" y="92"/>
                  </a:lnTo>
                  <a:lnTo>
                    <a:pt x="60" y="66"/>
                  </a:lnTo>
                  <a:lnTo>
                    <a:pt x="65" y="44"/>
                  </a:lnTo>
                  <a:lnTo>
                    <a:pt x="70" y="28"/>
                  </a:lnTo>
                  <a:lnTo>
                    <a:pt x="73" y="17"/>
                  </a:lnTo>
                  <a:lnTo>
                    <a:pt x="74" y="13"/>
                  </a:lnTo>
                  <a:lnTo>
                    <a:pt x="77" y="8"/>
                  </a:lnTo>
                  <a:lnTo>
                    <a:pt x="81" y="4"/>
                  </a:lnTo>
                  <a:lnTo>
                    <a:pt x="85" y="2"/>
                  </a:lnTo>
                  <a:lnTo>
                    <a:pt x="90" y="0"/>
                  </a:lnTo>
                  <a:lnTo>
                    <a:pt x="95" y="0"/>
                  </a:lnTo>
                  <a:lnTo>
                    <a:pt x="100" y="2"/>
                  </a:lnTo>
                  <a:lnTo>
                    <a:pt x="104" y="4"/>
                  </a:lnTo>
                  <a:lnTo>
                    <a:pt x="114" y="8"/>
                  </a:lnTo>
                  <a:lnTo>
                    <a:pt x="127" y="13"/>
                  </a:lnTo>
                  <a:lnTo>
                    <a:pt x="146" y="21"/>
                  </a:lnTo>
                  <a:lnTo>
                    <a:pt x="169" y="29"/>
                  </a:lnTo>
                  <a:lnTo>
                    <a:pt x="195" y="38"/>
                  </a:lnTo>
                  <a:lnTo>
                    <a:pt x="225" y="47"/>
                  </a:lnTo>
                  <a:lnTo>
                    <a:pt x="257" y="55"/>
                  </a:lnTo>
                  <a:lnTo>
                    <a:pt x="293" y="63"/>
                  </a:lnTo>
                  <a:lnTo>
                    <a:pt x="331" y="70"/>
                  </a:lnTo>
                  <a:lnTo>
                    <a:pt x="369" y="74"/>
                  </a:lnTo>
                  <a:lnTo>
                    <a:pt x="409" y="75"/>
                  </a:lnTo>
                  <a:lnTo>
                    <a:pt x="449" y="74"/>
                  </a:lnTo>
                  <a:lnTo>
                    <a:pt x="488" y="70"/>
                  </a:lnTo>
                  <a:lnTo>
                    <a:pt x="526" y="63"/>
                  </a:lnTo>
                  <a:lnTo>
                    <a:pt x="560" y="55"/>
                  </a:lnTo>
                  <a:lnTo>
                    <a:pt x="594" y="47"/>
                  </a:lnTo>
                  <a:lnTo>
                    <a:pt x="623" y="38"/>
                  </a:lnTo>
                  <a:lnTo>
                    <a:pt x="650" y="29"/>
                  </a:lnTo>
                  <a:lnTo>
                    <a:pt x="672" y="21"/>
                  </a:lnTo>
                  <a:lnTo>
                    <a:pt x="691" y="13"/>
                  </a:lnTo>
                  <a:lnTo>
                    <a:pt x="705" y="8"/>
                  </a:lnTo>
                  <a:lnTo>
                    <a:pt x="714" y="4"/>
                  </a:lnTo>
                  <a:lnTo>
                    <a:pt x="717" y="2"/>
                  </a:lnTo>
                  <a:lnTo>
                    <a:pt x="722" y="0"/>
                  </a:lnTo>
                  <a:lnTo>
                    <a:pt x="7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4"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4721" y="4936127"/>
              <a:ext cx="445595" cy="404840"/>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5"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8313" y="4996988"/>
              <a:ext cx="445052" cy="283116"/>
            </a:xfrm>
            <a:custGeom>
              <a:avLst/>
              <a:gdLst>
                <a:gd name="T0" fmla="*/ 454 w 819"/>
                <a:gd name="T1" fmla="*/ 228 h 521"/>
                <a:gd name="T2" fmla="*/ 454 w 819"/>
                <a:gd name="T3" fmla="*/ 295 h 521"/>
                <a:gd name="T4" fmla="*/ 391 w 819"/>
                <a:gd name="T5" fmla="*/ 314 h 521"/>
                <a:gd name="T6" fmla="*/ 353 w 819"/>
                <a:gd name="T7" fmla="*/ 261 h 521"/>
                <a:gd name="T8" fmla="*/ 391 w 819"/>
                <a:gd name="T9" fmla="*/ 208 h 521"/>
                <a:gd name="T10" fmla="*/ 344 w 819"/>
                <a:gd name="T11" fmla="*/ 127 h 521"/>
                <a:gd name="T12" fmla="*/ 264 w 819"/>
                <a:gd name="T13" fmla="*/ 227 h 521"/>
                <a:gd name="T14" fmla="*/ 293 w 819"/>
                <a:gd name="T15" fmla="*/ 355 h 521"/>
                <a:gd name="T16" fmla="*/ 410 w 819"/>
                <a:gd name="T17" fmla="*/ 410 h 521"/>
                <a:gd name="T18" fmla="*/ 526 w 819"/>
                <a:gd name="T19" fmla="*/ 355 h 521"/>
                <a:gd name="T20" fmla="*/ 555 w 819"/>
                <a:gd name="T21" fmla="*/ 227 h 521"/>
                <a:gd name="T22" fmla="*/ 475 w 819"/>
                <a:gd name="T23" fmla="*/ 127 h 521"/>
                <a:gd name="T24" fmla="*/ 448 w 819"/>
                <a:gd name="T25" fmla="*/ 79 h 521"/>
                <a:gd name="T26" fmla="*/ 564 w 819"/>
                <a:gd name="T27" fmla="*/ 157 h 521"/>
                <a:gd name="T28" fmla="*/ 591 w 819"/>
                <a:gd name="T29" fmla="*/ 299 h 521"/>
                <a:gd name="T30" fmla="*/ 513 w 819"/>
                <a:gd name="T31" fmla="*/ 415 h 521"/>
                <a:gd name="T32" fmla="*/ 372 w 819"/>
                <a:gd name="T33" fmla="*/ 444 h 521"/>
                <a:gd name="T34" fmla="*/ 255 w 819"/>
                <a:gd name="T35" fmla="*/ 365 h 521"/>
                <a:gd name="T36" fmla="*/ 228 w 819"/>
                <a:gd name="T37" fmla="*/ 224 h 521"/>
                <a:gd name="T38" fmla="*/ 305 w 819"/>
                <a:gd name="T39" fmla="*/ 106 h 521"/>
                <a:gd name="T40" fmla="*/ 410 w 819"/>
                <a:gd name="T41" fmla="*/ 38 h 521"/>
                <a:gd name="T42" fmla="*/ 234 w 819"/>
                <a:gd name="T43" fmla="*/ 76 h 521"/>
                <a:gd name="T44" fmla="*/ 103 w 819"/>
                <a:gd name="T45" fmla="*/ 160 h 521"/>
                <a:gd name="T46" fmla="*/ 41 w 819"/>
                <a:gd name="T47" fmla="*/ 245 h 521"/>
                <a:gd name="T48" fmla="*/ 63 w 819"/>
                <a:gd name="T49" fmla="*/ 317 h 521"/>
                <a:gd name="T50" fmla="*/ 162 w 819"/>
                <a:gd name="T51" fmla="*/ 407 h 521"/>
                <a:gd name="T52" fmla="*/ 318 w 819"/>
                <a:gd name="T53" fmla="*/ 474 h 521"/>
                <a:gd name="T54" fmla="*/ 501 w 819"/>
                <a:gd name="T55" fmla="*/ 474 h 521"/>
                <a:gd name="T56" fmla="*/ 657 w 819"/>
                <a:gd name="T57" fmla="*/ 407 h 521"/>
                <a:gd name="T58" fmla="*/ 756 w 819"/>
                <a:gd name="T59" fmla="*/ 317 h 521"/>
                <a:gd name="T60" fmla="*/ 779 w 819"/>
                <a:gd name="T61" fmla="*/ 245 h 521"/>
                <a:gd name="T62" fmla="*/ 714 w 819"/>
                <a:gd name="T63" fmla="*/ 160 h 521"/>
                <a:gd name="T64" fmla="*/ 585 w 819"/>
                <a:gd name="T65" fmla="*/ 76 h 521"/>
                <a:gd name="T66" fmla="*/ 410 w 819"/>
                <a:gd name="T67" fmla="*/ 38 h 521"/>
                <a:gd name="T68" fmla="*/ 547 w 819"/>
                <a:gd name="T69" fmla="*/ 24 h 521"/>
                <a:gd name="T70" fmla="*/ 699 w 819"/>
                <a:gd name="T71" fmla="*/ 102 h 521"/>
                <a:gd name="T72" fmla="*/ 796 w 819"/>
                <a:gd name="T73" fmla="*/ 201 h 521"/>
                <a:gd name="T74" fmla="*/ 817 w 819"/>
                <a:gd name="T75" fmla="*/ 279 h 521"/>
                <a:gd name="T76" fmla="*/ 755 w 819"/>
                <a:gd name="T77" fmla="*/ 371 h 521"/>
                <a:gd name="T78" fmla="*/ 629 w 819"/>
                <a:gd name="T79" fmla="*/ 464 h 521"/>
                <a:gd name="T80" fmla="*/ 457 w 819"/>
                <a:gd name="T81" fmla="*/ 519 h 521"/>
                <a:gd name="T82" fmla="*/ 271 w 819"/>
                <a:gd name="T83" fmla="*/ 499 h 521"/>
                <a:gd name="T84" fmla="*/ 120 w 819"/>
                <a:gd name="T85" fmla="*/ 419 h 521"/>
                <a:gd name="T86" fmla="*/ 24 w 819"/>
                <a:gd name="T87" fmla="*/ 321 h 521"/>
                <a:gd name="T88" fmla="*/ 3 w 819"/>
                <a:gd name="T89" fmla="*/ 244 h 521"/>
                <a:gd name="T90" fmla="*/ 64 w 819"/>
                <a:gd name="T91" fmla="*/ 152 h 521"/>
                <a:gd name="T92" fmla="*/ 190 w 819"/>
                <a:gd name="T93" fmla="*/ 58 h 521"/>
                <a:gd name="T94" fmla="*/ 361 w 819"/>
                <a:gd name="T95" fmla="*/ 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9" h="521">
                  <a:moveTo>
                    <a:pt x="410" y="206"/>
                  </a:moveTo>
                  <a:lnTo>
                    <a:pt x="427" y="208"/>
                  </a:lnTo>
                  <a:lnTo>
                    <a:pt x="442" y="216"/>
                  </a:lnTo>
                  <a:lnTo>
                    <a:pt x="454" y="228"/>
                  </a:lnTo>
                  <a:lnTo>
                    <a:pt x="462" y="244"/>
                  </a:lnTo>
                  <a:lnTo>
                    <a:pt x="466" y="261"/>
                  </a:lnTo>
                  <a:lnTo>
                    <a:pt x="462" y="279"/>
                  </a:lnTo>
                  <a:lnTo>
                    <a:pt x="454" y="295"/>
                  </a:lnTo>
                  <a:lnTo>
                    <a:pt x="442" y="307"/>
                  </a:lnTo>
                  <a:lnTo>
                    <a:pt x="427" y="314"/>
                  </a:lnTo>
                  <a:lnTo>
                    <a:pt x="410" y="317"/>
                  </a:lnTo>
                  <a:lnTo>
                    <a:pt x="391" y="314"/>
                  </a:lnTo>
                  <a:lnTo>
                    <a:pt x="377" y="307"/>
                  </a:lnTo>
                  <a:lnTo>
                    <a:pt x="365" y="295"/>
                  </a:lnTo>
                  <a:lnTo>
                    <a:pt x="356" y="279"/>
                  </a:lnTo>
                  <a:lnTo>
                    <a:pt x="353" y="261"/>
                  </a:lnTo>
                  <a:lnTo>
                    <a:pt x="356" y="244"/>
                  </a:lnTo>
                  <a:lnTo>
                    <a:pt x="365" y="228"/>
                  </a:lnTo>
                  <a:lnTo>
                    <a:pt x="377" y="216"/>
                  </a:lnTo>
                  <a:lnTo>
                    <a:pt x="391" y="208"/>
                  </a:lnTo>
                  <a:lnTo>
                    <a:pt x="410" y="206"/>
                  </a:lnTo>
                  <a:close/>
                  <a:moveTo>
                    <a:pt x="410" y="113"/>
                  </a:moveTo>
                  <a:lnTo>
                    <a:pt x="376" y="117"/>
                  </a:lnTo>
                  <a:lnTo>
                    <a:pt x="344" y="127"/>
                  </a:lnTo>
                  <a:lnTo>
                    <a:pt x="317" y="146"/>
                  </a:lnTo>
                  <a:lnTo>
                    <a:pt x="293" y="168"/>
                  </a:lnTo>
                  <a:lnTo>
                    <a:pt x="276" y="195"/>
                  </a:lnTo>
                  <a:lnTo>
                    <a:pt x="264" y="227"/>
                  </a:lnTo>
                  <a:lnTo>
                    <a:pt x="260" y="261"/>
                  </a:lnTo>
                  <a:lnTo>
                    <a:pt x="264" y="295"/>
                  </a:lnTo>
                  <a:lnTo>
                    <a:pt x="276" y="326"/>
                  </a:lnTo>
                  <a:lnTo>
                    <a:pt x="293" y="355"/>
                  </a:lnTo>
                  <a:lnTo>
                    <a:pt x="317" y="377"/>
                  </a:lnTo>
                  <a:lnTo>
                    <a:pt x="344" y="396"/>
                  </a:lnTo>
                  <a:lnTo>
                    <a:pt x="376" y="406"/>
                  </a:lnTo>
                  <a:lnTo>
                    <a:pt x="410" y="410"/>
                  </a:lnTo>
                  <a:lnTo>
                    <a:pt x="444" y="406"/>
                  </a:lnTo>
                  <a:lnTo>
                    <a:pt x="475" y="396"/>
                  </a:lnTo>
                  <a:lnTo>
                    <a:pt x="502" y="377"/>
                  </a:lnTo>
                  <a:lnTo>
                    <a:pt x="526" y="355"/>
                  </a:lnTo>
                  <a:lnTo>
                    <a:pt x="543" y="326"/>
                  </a:lnTo>
                  <a:lnTo>
                    <a:pt x="555" y="295"/>
                  </a:lnTo>
                  <a:lnTo>
                    <a:pt x="559" y="261"/>
                  </a:lnTo>
                  <a:lnTo>
                    <a:pt x="555" y="227"/>
                  </a:lnTo>
                  <a:lnTo>
                    <a:pt x="543" y="195"/>
                  </a:lnTo>
                  <a:lnTo>
                    <a:pt x="526" y="168"/>
                  </a:lnTo>
                  <a:lnTo>
                    <a:pt x="502" y="146"/>
                  </a:lnTo>
                  <a:lnTo>
                    <a:pt x="475" y="127"/>
                  </a:lnTo>
                  <a:lnTo>
                    <a:pt x="444" y="117"/>
                  </a:lnTo>
                  <a:lnTo>
                    <a:pt x="410" y="113"/>
                  </a:lnTo>
                  <a:close/>
                  <a:moveTo>
                    <a:pt x="410" y="75"/>
                  </a:moveTo>
                  <a:lnTo>
                    <a:pt x="448" y="79"/>
                  </a:lnTo>
                  <a:lnTo>
                    <a:pt x="482" y="89"/>
                  </a:lnTo>
                  <a:lnTo>
                    <a:pt x="513" y="106"/>
                  </a:lnTo>
                  <a:lnTo>
                    <a:pt x="542" y="130"/>
                  </a:lnTo>
                  <a:lnTo>
                    <a:pt x="564" y="157"/>
                  </a:lnTo>
                  <a:lnTo>
                    <a:pt x="581" y="189"/>
                  </a:lnTo>
                  <a:lnTo>
                    <a:pt x="591" y="224"/>
                  </a:lnTo>
                  <a:lnTo>
                    <a:pt x="595" y="261"/>
                  </a:lnTo>
                  <a:lnTo>
                    <a:pt x="591" y="299"/>
                  </a:lnTo>
                  <a:lnTo>
                    <a:pt x="581" y="334"/>
                  </a:lnTo>
                  <a:lnTo>
                    <a:pt x="564" y="365"/>
                  </a:lnTo>
                  <a:lnTo>
                    <a:pt x="542" y="393"/>
                  </a:lnTo>
                  <a:lnTo>
                    <a:pt x="513" y="415"/>
                  </a:lnTo>
                  <a:lnTo>
                    <a:pt x="482" y="432"/>
                  </a:lnTo>
                  <a:lnTo>
                    <a:pt x="448" y="444"/>
                  </a:lnTo>
                  <a:lnTo>
                    <a:pt x="410" y="448"/>
                  </a:lnTo>
                  <a:lnTo>
                    <a:pt x="372" y="444"/>
                  </a:lnTo>
                  <a:lnTo>
                    <a:pt x="338" y="432"/>
                  </a:lnTo>
                  <a:lnTo>
                    <a:pt x="305" y="415"/>
                  </a:lnTo>
                  <a:lnTo>
                    <a:pt x="277" y="393"/>
                  </a:lnTo>
                  <a:lnTo>
                    <a:pt x="255" y="365"/>
                  </a:lnTo>
                  <a:lnTo>
                    <a:pt x="238" y="334"/>
                  </a:lnTo>
                  <a:lnTo>
                    <a:pt x="228" y="299"/>
                  </a:lnTo>
                  <a:lnTo>
                    <a:pt x="224" y="261"/>
                  </a:lnTo>
                  <a:lnTo>
                    <a:pt x="228" y="224"/>
                  </a:lnTo>
                  <a:lnTo>
                    <a:pt x="238" y="189"/>
                  </a:lnTo>
                  <a:lnTo>
                    <a:pt x="255" y="157"/>
                  </a:lnTo>
                  <a:lnTo>
                    <a:pt x="277" y="130"/>
                  </a:lnTo>
                  <a:lnTo>
                    <a:pt x="305" y="106"/>
                  </a:lnTo>
                  <a:lnTo>
                    <a:pt x="338" y="89"/>
                  </a:lnTo>
                  <a:lnTo>
                    <a:pt x="372" y="79"/>
                  </a:lnTo>
                  <a:lnTo>
                    <a:pt x="410" y="75"/>
                  </a:lnTo>
                  <a:close/>
                  <a:moveTo>
                    <a:pt x="410" y="38"/>
                  </a:moveTo>
                  <a:lnTo>
                    <a:pt x="362" y="41"/>
                  </a:lnTo>
                  <a:lnTo>
                    <a:pt x="318" y="49"/>
                  </a:lnTo>
                  <a:lnTo>
                    <a:pt x="275" y="60"/>
                  </a:lnTo>
                  <a:lnTo>
                    <a:pt x="234" y="76"/>
                  </a:lnTo>
                  <a:lnTo>
                    <a:pt x="196" y="94"/>
                  </a:lnTo>
                  <a:lnTo>
                    <a:pt x="162" y="114"/>
                  </a:lnTo>
                  <a:lnTo>
                    <a:pt x="131" y="136"/>
                  </a:lnTo>
                  <a:lnTo>
                    <a:pt x="103" y="160"/>
                  </a:lnTo>
                  <a:lnTo>
                    <a:pt x="81" y="182"/>
                  </a:lnTo>
                  <a:lnTo>
                    <a:pt x="63" y="204"/>
                  </a:lnTo>
                  <a:lnTo>
                    <a:pt x="48" y="225"/>
                  </a:lnTo>
                  <a:lnTo>
                    <a:pt x="41" y="245"/>
                  </a:lnTo>
                  <a:lnTo>
                    <a:pt x="37" y="261"/>
                  </a:lnTo>
                  <a:lnTo>
                    <a:pt x="41" y="278"/>
                  </a:lnTo>
                  <a:lnTo>
                    <a:pt x="48" y="296"/>
                  </a:lnTo>
                  <a:lnTo>
                    <a:pt x="63" y="317"/>
                  </a:lnTo>
                  <a:lnTo>
                    <a:pt x="81" y="339"/>
                  </a:lnTo>
                  <a:lnTo>
                    <a:pt x="103" y="363"/>
                  </a:lnTo>
                  <a:lnTo>
                    <a:pt x="131" y="385"/>
                  </a:lnTo>
                  <a:lnTo>
                    <a:pt x="162" y="407"/>
                  </a:lnTo>
                  <a:lnTo>
                    <a:pt x="196" y="428"/>
                  </a:lnTo>
                  <a:lnTo>
                    <a:pt x="234" y="447"/>
                  </a:lnTo>
                  <a:lnTo>
                    <a:pt x="275" y="462"/>
                  </a:lnTo>
                  <a:lnTo>
                    <a:pt x="318" y="474"/>
                  </a:lnTo>
                  <a:lnTo>
                    <a:pt x="362" y="482"/>
                  </a:lnTo>
                  <a:lnTo>
                    <a:pt x="410" y="485"/>
                  </a:lnTo>
                  <a:lnTo>
                    <a:pt x="457" y="482"/>
                  </a:lnTo>
                  <a:lnTo>
                    <a:pt x="501" y="474"/>
                  </a:lnTo>
                  <a:lnTo>
                    <a:pt x="544" y="462"/>
                  </a:lnTo>
                  <a:lnTo>
                    <a:pt x="585" y="447"/>
                  </a:lnTo>
                  <a:lnTo>
                    <a:pt x="622" y="428"/>
                  </a:lnTo>
                  <a:lnTo>
                    <a:pt x="657" y="407"/>
                  </a:lnTo>
                  <a:lnTo>
                    <a:pt x="688" y="385"/>
                  </a:lnTo>
                  <a:lnTo>
                    <a:pt x="714" y="363"/>
                  </a:lnTo>
                  <a:lnTo>
                    <a:pt x="738" y="339"/>
                  </a:lnTo>
                  <a:lnTo>
                    <a:pt x="756" y="317"/>
                  </a:lnTo>
                  <a:lnTo>
                    <a:pt x="771" y="296"/>
                  </a:lnTo>
                  <a:lnTo>
                    <a:pt x="779" y="278"/>
                  </a:lnTo>
                  <a:lnTo>
                    <a:pt x="781" y="261"/>
                  </a:lnTo>
                  <a:lnTo>
                    <a:pt x="779" y="245"/>
                  </a:lnTo>
                  <a:lnTo>
                    <a:pt x="771" y="225"/>
                  </a:lnTo>
                  <a:lnTo>
                    <a:pt x="756" y="204"/>
                  </a:lnTo>
                  <a:lnTo>
                    <a:pt x="738" y="182"/>
                  </a:lnTo>
                  <a:lnTo>
                    <a:pt x="714" y="160"/>
                  </a:lnTo>
                  <a:lnTo>
                    <a:pt x="688" y="136"/>
                  </a:lnTo>
                  <a:lnTo>
                    <a:pt x="657" y="114"/>
                  </a:lnTo>
                  <a:lnTo>
                    <a:pt x="622" y="94"/>
                  </a:lnTo>
                  <a:lnTo>
                    <a:pt x="585" y="76"/>
                  </a:lnTo>
                  <a:lnTo>
                    <a:pt x="544" y="60"/>
                  </a:lnTo>
                  <a:lnTo>
                    <a:pt x="501" y="49"/>
                  </a:lnTo>
                  <a:lnTo>
                    <a:pt x="457" y="41"/>
                  </a:lnTo>
                  <a:lnTo>
                    <a:pt x="410" y="38"/>
                  </a:lnTo>
                  <a:close/>
                  <a:moveTo>
                    <a:pt x="410" y="0"/>
                  </a:moveTo>
                  <a:lnTo>
                    <a:pt x="457" y="3"/>
                  </a:lnTo>
                  <a:lnTo>
                    <a:pt x="504" y="11"/>
                  </a:lnTo>
                  <a:lnTo>
                    <a:pt x="547" y="24"/>
                  </a:lnTo>
                  <a:lnTo>
                    <a:pt x="590" y="40"/>
                  </a:lnTo>
                  <a:lnTo>
                    <a:pt x="629" y="58"/>
                  </a:lnTo>
                  <a:lnTo>
                    <a:pt x="666" y="80"/>
                  </a:lnTo>
                  <a:lnTo>
                    <a:pt x="699" y="102"/>
                  </a:lnTo>
                  <a:lnTo>
                    <a:pt x="729" y="127"/>
                  </a:lnTo>
                  <a:lnTo>
                    <a:pt x="755" y="152"/>
                  </a:lnTo>
                  <a:lnTo>
                    <a:pt x="777" y="177"/>
                  </a:lnTo>
                  <a:lnTo>
                    <a:pt x="796" y="201"/>
                  </a:lnTo>
                  <a:lnTo>
                    <a:pt x="809" y="223"/>
                  </a:lnTo>
                  <a:lnTo>
                    <a:pt x="817" y="244"/>
                  </a:lnTo>
                  <a:lnTo>
                    <a:pt x="819" y="261"/>
                  </a:lnTo>
                  <a:lnTo>
                    <a:pt x="817" y="279"/>
                  </a:lnTo>
                  <a:lnTo>
                    <a:pt x="809" y="299"/>
                  </a:lnTo>
                  <a:lnTo>
                    <a:pt x="796" y="321"/>
                  </a:lnTo>
                  <a:lnTo>
                    <a:pt x="777" y="346"/>
                  </a:lnTo>
                  <a:lnTo>
                    <a:pt x="755" y="371"/>
                  </a:lnTo>
                  <a:lnTo>
                    <a:pt x="729" y="396"/>
                  </a:lnTo>
                  <a:lnTo>
                    <a:pt x="699" y="419"/>
                  </a:lnTo>
                  <a:lnTo>
                    <a:pt x="666" y="443"/>
                  </a:lnTo>
                  <a:lnTo>
                    <a:pt x="629" y="464"/>
                  </a:lnTo>
                  <a:lnTo>
                    <a:pt x="590" y="483"/>
                  </a:lnTo>
                  <a:lnTo>
                    <a:pt x="547" y="499"/>
                  </a:lnTo>
                  <a:lnTo>
                    <a:pt x="504" y="511"/>
                  </a:lnTo>
                  <a:lnTo>
                    <a:pt x="457" y="519"/>
                  </a:lnTo>
                  <a:lnTo>
                    <a:pt x="410" y="521"/>
                  </a:lnTo>
                  <a:lnTo>
                    <a:pt x="361" y="519"/>
                  </a:lnTo>
                  <a:lnTo>
                    <a:pt x="315" y="511"/>
                  </a:lnTo>
                  <a:lnTo>
                    <a:pt x="271" y="499"/>
                  </a:lnTo>
                  <a:lnTo>
                    <a:pt x="229" y="483"/>
                  </a:lnTo>
                  <a:lnTo>
                    <a:pt x="190" y="464"/>
                  </a:lnTo>
                  <a:lnTo>
                    <a:pt x="153" y="443"/>
                  </a:lnTo>
                  <a:lnTo>
                    <a:pt x="120" y="419"/>
                  </a:lnTo>
                  <a:lnTo>
                    <a:pt x="90" y="396"/>
                  </a:lnTo>
                  <a:lnTo>
                    <a:pt x="64" y="371"/>
                  </a:lnTo>
                  <a:lnTo>
                    <a:pt x="42" y="346"/>
                  </a:lnTo>
                  <a:lnTo>
                    <a:pt x="24" y="321"/>
                  </a:lnTo>
                  <a:lnTo>
                    <a:pt x="10" y="299"/>
                  </a:lnTo>
                  <a:lnTo>
                    <a:pt x="3" y="279"/>
                  </a:lnTo>
                  <a:lnTo>
                    <a:pt x="0" y="261"/>
                  </a:lnTo>
                  <a:lnTo>
                    <a:pt x="3" y="244"/>
                  </a:lnTo>
                  <a:lnTo>
                    <a:pt x="10" y="223"/>
                  </a:lnTo>
                  <a:lnTo>
                    <a:pt x="24" y="201"/>
                  </a:lnTo>
                  <a:lnTo>
                    <a:pt x="42" y="177"/>
                  </a:lnTo>
                  <a:lnTo>
                    <a:pt x="64" y="152"/>
                  </a:lnTo>
                  <a:lnTo>
                    <a:pt x="90" y="127"/>
                  </a:lnTo>
                  <a:lnTo>
                    <a:pt x="120" y="102"/>
                  </a:lnTo>
                  <a:lnTo>
                    <a:pt x="153" y="80"/>
                  </a:lnTo>
                  <a:lnTo>
                    <a:pt x="190" y="58"/>
                  </a:lnTo>
                  <a:lnTo>
                    <a:pt x="229" y="40"/>
                  </a:lnTo>
                  <a:lnTo>
                    <a:pt x="271" y="24"/>
                  </a:lnTo>
                  <a:lnTo>
                    <a:pt x="315" y="11"/>
                  </a:lnTo>
                  <a:lnTo>
                    <a:pt x="361" y="3"/>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6"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1363" y="4916021"/>
              <a:ext cx="445052" cy="445052"/>
            </a:xfrm>
            <a:custGeom>
              <a:avLst/>
              <a:gdLst>
                <a:gd name="T0" fmla="*/ 540 w 819"/>
                <a:gd name="T1" fmla="*/ 689 h 819"/>
                <a:gd name="T2" fmla="*/ 493 w 819"/>
                <a:gd name="T3" fmla="*/ 444 h 819"/>
                <a:gd name="T4" fmla="*/ 532 w 819"/>
                <a:gd name="T5" fmla="*/ 424 h 819"/>
                <a:gd name="T6" fmla="*/ 318 w 819"/>
                <a:gd name="T7" fmla="*/ 390 h 819"/>
                <a:gd name="T8" fmla="*/ 380 w 819"/>
                <a:gd name="T9" fmla="*/ 410 h 819"/>
                <a:gd name="T10" fmla="*/ 407 w 819"/>
                <a:gd name="T11" fmla="*/ 470 h 819"/>
                <a:gd name="T12" fmla="*/ 366 w 819"/>
                <a:gd name="T13" fmla="*/ 529 h 819"/>
                <a:gd name="T14" fmla="*/ 405 w 819"/>
                <a:gd name="T15" fmla="*/ 556 h 819"/>
                <a:gd name="T16" fmla="*/ 411 w 819"/>
                <a:gd name="T17" fmla="*/ 643 h 819"/>
                <a:gd name="T18" fmla="*/ 357 w 819"/>
                <a:gd name="T19" fmla="*/ 689 h 819"/>
                <a:gd name="T20" fmla="*/ 278 w 819"/>
                <a:gd name="T21" fmla="*/ 687 h 819"/>
                <a:gd name="T22" fmla="*/ 229 w 819"/>
                <a:gd name="T23" fmla="*/ 638 h 819"/>
                <a:gd name="T24" fmla="*/ 259 w 819"/>
                <a:gd name="T25" fmla="*/ 615 h 819"/>
                <a:gd name="T26" fmla="*/ 301 w 819"/>
                <a:gd name="T27" fmla="*/ 660 h 819"/>
                <a:gd name="T28" fmla="*/ 350 w 819"/>
                <a:gd name="T29" fmla="*/ 656 h 819"/>
                <a:gd name="T30" fmla="*/ 373 w 819"/>
                <a:gd name="T31" fmla="*/ 636 h 819"/>
                <a:gd name="T32" fmla="*/ 380 w 819"/>
                <a:gd name="T33" fmla="*/ 592 h 819"/>
                <a:gd name="T34" fmla="*/ 363 w 819"/>
                <a:gd name="T35" fmla="*/ 562 h 819"/>
                <a:gd name="T36" fmla="*/ 332 w 819"/>
                <a:gd name="T37" fmla="*/ 549 h 819"/>
                <a:gd name="T38" fmla="*/ 299 w 819"/>
                <a:gd name="T39" fmla="*/ 518 h 819"/>
                <a:gd name="T40" fmla="*/ 341 w 819"/>
                <a:gd name="T41" fmla="*/ 513 h 819"/>
                <a:gd name="T42" fmla="*/ 362 w 819"/>
                <a:gd name="T43" fmla="*/ 496 h 819"/>
                <a:gd name="T44" fmla="*/ 367 w 819"/>
                <a:gd name="T45" fmla="*/ 454 h 819"/>
                <a:gd name="T46" fmla="*/ 318 w 819"/>
                <a:gd name="T47" fmla="*/ 422 h 819"/>
                <a:gd name="T48" fmla="*/ 281 w 819"/>
                <a:gd name="T49" fmla="*/ 436 h 819"/>
                <a:gd name="T50" fmla="*/ 267 w 819"/>
                <a:gd name="T51" fmla="*/ 462 h 819"/>
                <a:gd name="T52" fmla="*/ 235 w 819"/>
                <a:gd name="T53" fmla="*/ 448 h 819"/>
                <a:gd name="T54" fmla="*/ 280 w 819"/>
                <a:gd name="T55" fmla="*/ 397 h 819"/>
                <a:gd name="T56" fmla="*/ 36 w 819"/>
                <a:gd name="T57" fmla="*/ 745 h 819"/>
                <a:gd name="T58" fmla="*/ 74 w 819"/>
                <a:gd name="T59" fmla="*/ 783 h 819"/>
                <a:gd name="T60" fmla="*/ 778 w 819"/>
                <a:gd name="T61" fmla="*/ 759 h 819"/>
                <a:gd name="T62" fmla="*/ 74 w 819"/>
                <a:gd name="T63" fmla="*/ 113 h 819"/>
                <a:gd name="T64" fmla="*/ 36 w 819"/>
                <a:gd name="T65" fmla="*/ 149 h 819"/>
                <a:gd name="T66" fmla="*/ 778 w 819"/>
                <a:gd name="T67" fmla="*/ 135 h 819"/>
                <a:gd name="T68" fmla="*/ 670 w 819"/>
                <a:gd name="T69" fmla="*/ 113 h 819"/>
                <a:gd name="T70" fmla="*/ 662 w 819"/>
                <a:gd name="T71" fmla="*/ 183 h 819"/>
                <a:gd name="T72" fmla="*/ 640 w 819"/>
                <a:gd name="T73" fmla="*/ 183 h 819"/>
                <a:gd name="T74" fmla="*/ 633 w 819"/>
                <a:gd name="T75" fmla="*/ 113 h 819"/>
                <a:gd name="T76" fmla="*/ 182 w 819"/>
                <a:gd name="T77" fmla="*/ 179 h 819"/>
                <a:gd name="T78" fmla="*/ 161 w 819"/>
                <a:gd name="T79" fmla="*/ 186 h 819"/>
                <a:gd name="T80" fmla="*/ 149 w 819"/>
                <a:gd name="T81" fmla="*/ 168 h 819"/>
                <a:gd name="T82" fmla="*/ 172 w 819"/>
                <a:gd name="T83" fmla="*/ 1 h 819"/>
                <a:gd name="T84" fmla="*/ 186 w 819"/>
                <a:gd name="T85" fmla="*/ 20 h 819"/>
                <a:gd name="T86" fmla="*/ 633 w 819"/>
                <a:gd name="T87" fmla="*/ 13 h 819"/>
                <a:gd name="T88" fmla="*/ 651 w 819"/>
                <a:gd name="T89" fmla="*/ 0 h 819"/>
                <a:gd name="T90" fmla="*/ 668 w 819"/>
                <a:gd name="T91" fmla="*/ 13 h 819"/>
                <a:gd name="T92" fmla="*/ 768 w 819"/>
                <a:gd name="T93" fmla="*/ 79 h 819"/>
                <a:gd name="T94" fmla="*/ 819 w 819"/>
                <a:gd name="T95" fmla="*/ 149 h 819"/>
                <a:gd name="T96" fmla="*/ 789 w 819"/>
                <a:gd name="T97" fmla="*/ 805 h 819"/>
                <a:gd name="T98" fmla="*/ 51 w 819"/>
                <a:gd name="T99" fmla="*/ 816 h 819"/>
                <a:gd name="T100" fmla="*/ 0 w 819"/>
                <a:gd name="T101" fmla="*/ 745 h 819"/>
                <a:gd name="T102" fmla="*/ 30 w 819"/>
                <a:gd name="T103" fmla="*/ 89 h 819"/>
                <a:gd name="T104" fmla="*/ 149 w 819"/>
                <a:gd name="T105" fmla="*/ 20 h 819"/>
                <a:gd name="T106" fmla="*/ 161 w 819"/>
                <a:gd name="T107"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819">
                  <a:moveTo>
                    <a:pt x="548" y="390"/>
                  </a:moveTo>
                  <a:lnTo>
                    <a:pt x="575" y="390"/>
                  </a:lnTo>
                  <a:lnTo>
                    <a:pt x="575" y="689"/>
                  </a:lnTo>
                  <a:lnTo>
                    <a:pt x="540" y="689"/>
                  </a:lnTo>
                  <a:lnTo>
                    <a:pt x="540" y="475"/>
                  </a:lnTo>
                  <a:lnTo>
                    <a:pt x="466" y="475"/>
                  </a:lnTo>
                  <a:lnTo>
                    <a:pt x="466" y="446"/>
                  </a:lnTo>
                  <a:lnTo>
                    <a:pt x="493" y="444"/>
                  </a:lnTo>
                  <a:lnTo>
                    <a:pt x="507" y="440"/>
                  </a:lnTo>
                  <a:lnTo>
                    <a:pt x="519" y="435"/>
                  </a:lnTo>
                  <a:lnTo>
                    <a:pt x="526" y="431"/>
                  </a:lnTo>
                  <a:lnTo>
                    <a:pt x="532" y="424"/>
                  </a:lnTo>
                  <a:lnTo>
                    <a:pt x="538" y="418"/>
                  </a:lnTo>
                  <a:lnTo>
                    <a:pt x="544" y="406"/>
                  </a:lnTo>
                  <a:lnTo>
                    <a:pt x="548" y="390"/>
                  </a:lnTo>
                  <a:close/>
                  <a:moveTo>
                    <a:pt x="318" y="390"/>
                  </a:moveTo>
                  <a:lnTo>
                    <a:pt x="336" y="391"/>
                  </a:lnTo>
                  <a:lnTo>
                    <a:pt x="353" y="394"/>
                  </a:lnTo>
                  <a:lnTo>
                    <a:pt x="367" y="401"/>
                  </a:lnTo>
                  <a:lnTo>
                    <a:pt x="380" y="410"/>
                  </a:lnTo>
                  <a:lnTo>
                    <a:pt x="391" y="420"/>
                  </a:lnTo>
                  <a:lnTo>
                    <a:pt x="400" y="435"/>
                  </a:lnTo>
                  <a:lnTo>
                    <a:pt x="404" y="450"/>
                  </a:lnTo>
                  <a:lnTo>
                    <a:pt x="407" y="470"/>
                  </a:lnTo>
                  <a:lnTo>
                    <a:pt x="404" y="490"/>
                  </a:lnTo>
                  <a:lnTo>
                    <a:pt x="395" y="505"/>
                  </a:lnTo>
                  <a:lnTo>
                    <a:pt x="382" y="520"/>
                  </a:lnTo>
                  <a:lnTo>
                    <a:pt x="366" y="529"/>
                  </a:lnTo>
                  <a:lnTo>
                    <a:pt x="366" y="530"/>
                  </a:lnTo>
                  <a:lnTo>
                    <a:pt x="382" y="535"/>
                  </a:lnTo>
                  <a:lnTo>
                    <a:pt x="396" y="545"/>
                  </a:lnTo>
                  <a:lnTo>
                    <a:pt x="405" y="556"/>
                  </a:lnTo>
                  <a:lnTo>
                    <a:pt x="416" y="577"/>
                  </a:lnTo>
                  <a:lnTo>
                    <a:pt x="418" y="603"/>
                  </a:lnTo>
                  <a:lnTo>
                    <a:pt x="417" y="624"/>
                  </a:lnTo>
                  <a:lnTo>
                    <a:pt x="411" y="643"/>
                  </a:lnTo>
                  <a:lnTo>
                    <a:pt x="401" y="658"/>
                  </a:lnTo>
                  <a:lnTo>
                    <a:pt x="390" y="670"/>
                  </a:lnTo>
                  <a:lnTo>
                    <a:pt x="374" y="681"/>
                  </a:lnTo>
                  <a:lnTo>
                    <a:pt x="357" y="689"/>
                  </a:lnTo>
                  <a:lnTo>
                    <a:pt x="339" y="693"/>
                  </a:lnTo>
                  <a:lnTo>
                    <a:pt x="319" y="694"/>
                  </a:lnTo>
                  <a:lnTo>
                    <a:pt x="298" y="693"/>
                  </a:lnTo>
                  <a:lnTo>
                    <a:pt x="278" y="687"/>
                  </a:lnTo>
                  <a:lnTo>
                    <a:pt x="261" y="679"/>
                  </a:lnTo>
                  <a:lnTo>
                    <a:pt x="248" y="669"/>
                  </a:lnTo>
                  <a:lnTo>
                    <a:pt x="237" y="655"/>
                  </a:lnTo>
                  <a:lnTo>
                    <a:pt x="229" y="638"/>
                  </a:lnTo>
                  <a:lnTo>
                    <a:pt x="223" y="619"/>
                  </a:lnTo>
                  <a:lnTo>
                    <a:pt x="222" y="597"/>
                  </a:lnTo>
                  <a:lnTo>
                    <a:pt x="256" y="597"/>
                  </a:lnTo>
                  <a:lnTo>
                    <a:pt x="259" y="615"/>
                  </a:lnTo>
                  <a:lnTo>
                    <a:pt x="264" y="631"/>
                  </a:lnTo>
                  <a:lnTo>
                    <a:pt x="273" y="644"/>
                  </a:lnTo>
                  <a:lnTo>
                    <a:pt x="285" y="655"/>
                  </a:lnTo>
                  <a:lnTo>
                    <a:pt x="301" y="660"/>
                  </a:lnTo>
                  <a:lnTo>
                    <a:pt x="319" y="662"/>
                  </a:lnTo>
                  <a:lnTo>
                    <a:pt x="331" y="661"/>
                  </a:lnTo>
                  <a:lnTo>
                    <a:pt x="343" y="658"/>
                  </a:lnTo>
                  <a:lnTo>
                    <a:pt x="350" y="656"/>
                  </a:lnTo>
                  <a:lnTo>
                    <a:pt x="357" y="652"/>
                  </a:lnTo>
                  <a:lnTo>
                    <a:pt x="363" y="647"/>
                  </a:lnTo>
                  <a:lnTo>
                    <a:pt x="369" y="641"/>
                  </a:lnTo>
                  <a:lnTo>
                    <a:pt x="373" y="636"/>
                  </a:lnTo>
                  <a:lnTo>
                    <a:pt x="377" y="628"/>
                  </a:lnTo>
                  <a:lnTo>
                    <a:pt x="380" y="618"/>
                  </a:lnTo>
                  <a:lnTo>
                    <a:pt x="382" y="605"/>
                  </a:lnTo>
                  <a:lnTo>
                    <a:pt x="380" y="592"/>
                  </a:lnTo>
                  <a:lnTo>
                    <a:pt x="377" y="580"/>
                  </a:lnTo>
                  <a:lnTo>
                    <a:pt x="373" y="573"/>
                  </a:lnTo>
                  <a:lnTo>
                    <a:pt x="369" y="567"/>
                  </a:lnTo>
                  <a:lnTo>
                    <a:pt x="363" y="562"/>
                  </a:lnTo>
                  <a:lnTo>
                    <a:pt x="358" y="558"/>
                  </a:lnTo>
                  <a:lnTo>
                    <a:pt x="352" y="554"/>
                  </a:lnTo>
                  <a:lnTo>
                    <a:pt x="344" y="551"/>
                  </a:lnTo>
                  <a:lnTo>
                    <a:pt x="332" y="549"/>
                  </a:lnTo>
                  <a:lnTo>
                    <a:pt x="320" y="547"/>
                  </a:lnTo>
                  <a:lnTo>
                    <a:pt x="309" y="547"/>
                  </a:lnTo>
                  <a:lnTo>
                    <a:pt x="299" y="549"/>
                  </a:lnTo>
                  <a:lnTo>
                    <a:pt x="299" y="518"/>
                  </a:lnTo>
                  <a:lnTo>
                    <a:pt x="303" y="518"/>
                  </a:lnTo>
                  <a:lnTo>
                    <a:pt x="314" y="518"/>
                  </a:lnTo>
                  <a:lnTo>
                    <a:pt x="335" y="516"/>
                  </a:lnTo>
                  <a:lnTo>
                    <a:pt x="341" y="513"/>
                  </a:lnTo>
                  <a:lnTo>
                    <a:pt x="348" y="509"/>
                  </a:lnTo>
                  <a:lnTo>
                    <a:pt x="353" y="507"/>
                  </a:lnTo>
                  <a:lnTo>
                    <a:pt x="357" y="501"/>
                  </a:lnTo>
                  <a:lnTo>
                    <a:pt x="362" y="496"/>
                  </a:lnTo>
                  <a:lnTo>
                    <a:pt x="365" y="491"/>
                  </a:lnTo>
                  <a:lnTo>
                    <a:pt x="369" y="480"/>
                  </a:lnTo>
                  <a:lnTo>
                    <a:pt x="370" y="470"/>
                  </a:lnTo>
                  <a:lnTo>
                    <a:pt x="367" y="454"/>
                  </a:lnTo>
                  <a:lnTo>
                    <a:pt x="363" y="442"/>
                  </a:lnTo>
                  <a:lnTo>
                    <a:pt x="354" y="433"/>
                  </a:lnTo>
                  <a:lnTo>
                    <a:pt x="339" y="424"/>
                  </a:lnTo>
                  <a:lnTo>
                    <a:pt x="318" y="422"/>
                  </a:lnTo>
                  <a:lnTo>
                    <a:pt x="305" y="423"/>
                  </a:lnTo>
                  <a:lnTo>
                    <a:pt x="294" y="427"/>
                  </a:lnTo>
                  <a:lnTo>
                    <a:pt x="286" y="431"/>
                  </a:lnTo>
                  <a:lnTo>
                    <a:pt x="281" y="436"/>
                  </a:lnTo>
                  <a:lnTo>
                    <a:pt x="276" y="441"/>
                  </a:lnTo>
                  <a:lnTo>
                    <a:pt x="272" y="448"/>
                  </a:lnTo>
                  <a:lnTo>
                    <a:pt x="269" y="454"/>
                  </a:lnTo>
                  <a:lnTo>
                    <a:pt x="267" y="462"/>
                  </a:lnTo>
                  <a:lnTo>
                    <a:pt x="263" y="487"/>
                  </a:lnTo>
                  <a:lnTo>
                    <a:pt x="229" y="487"/>
                  </a:lnTo>
                  <a:lnTo>
                    <a:pt x="230" y="466"/>
                  </a:lnTo>
                  <a:lnTo>
                    <a:pt x="235" y="448"/>
                  </a:lnTo>
                  <a:lnTo>
                    <a:pt x="242" y="431"/>
                  </a:lnTo>
                  <a:lnTo>
                    <a:pt x="252" y="416"/>
                  </a:lnTo>
                  <a:lnTo>
                    <a:pt x="264" y="406"/>
                  </a:lnTo>
                  <a:lnTo>
                    <a:pt x="280" y="397"/>
                  </a:lnTo>
                  <a:lnTo>
                    <a:pt x="298" y="391"/>
                  </a:lnTo>
                  <a:lnTo>
                    <a:pt x="318" y="390"/>
                  </a:lnTo>
                  <a:close/>
                  <a:moveTo>
                    <a:pt x="36" y="298"/>
                  </a:moveTo>
                  <a:lnTo>
                    <a:pt x="36" y="745"/>
                  </a:lnTo>
                  <a:lnTo>
                    <a:pt x="40" y="759"/>
                  </a:lnTo>
                  <a:lnTo>
                    <a:pt x="48" y="772"/>
                  </a:lnTo>
                  <a:lnTo>
                    <a:pt x="60" y="780"/>
                  </a:lnTo>
                  <a:lnTo>
                    <a:pt x="74" y="783"/>
                  </a:lnTo>
                  <a:lnTo>
                    <a:pt x="744" y="783"/>
                  </a:lnTo>
                  <a:lnTo>
                    <a:pt x="759" y="780"/>
                  </a:lnTo>
                  <a:lnTo>
                    <a:pt x="770" y="772"/>
                  </a:lnTo>
                  <a:lnTo>
                    <a:pt x="778" y="759"/>
                  </a:lnTo>
                  <a:lnTo>
                    <a:pt x="781" y="745"/>
                  </a:lnTo>
                  <a:lnTo>
                    <a:pt x="781" y="298"/>
                  </a:lnTo>
                  <a:lnTo>
                    <a:pt x="36" y="298"/>
                  </a:lnTo>
                  <a:close/>
                  <a:moveTo>
                    <a:pt x="74" y="113"/>
                  </a:moveTo>
                  <a:lnTo>
                    <a:pt x="60" y="115"/>
                  </a:lnTo>
                  <a:lnTo>
                    <a:pt x="48" y="123"/>
                  </a:lnTo>
                  <a:lnTo>
                    <a:pt x="40" y="135"/>
                  </a:lnTo>
                  <a:lnTo>
                    <a:pt x="36" y="149"/>
                  </a:lnTo>
                  <a:lnTo>
                    <a:pt x="36" y="262"/>
                  </a:lnTo>
                  <a:lnTo>
                    <a:pt x="781" y="262"/>
                  </a:lnTo>
                  <a:lnTo>
                    <a:pt x="781" y="149"/>
                  </a:lnTo>
                  <a:lnTo>
                    <a:pt x="778" y="135"/>
                  </a:lnTo>
                  <a:lnTo>
                    <a:pt x="770" y="123"/>
                  </a:lnTo>
                  <a:lnTo>
                    <a:pt x="759" y="115"/>
                  </a:lnTo>
                  <a:lnTo>
                    <a:pt x="744" y="113"/>
                  </a:lnTo>
                  <a:lnTo>
                    <a:pt x="670" y="113"/>
                  </a:lnTo>
                  <a:lnTo>
                    <a:pt x="670" y="168"/>
                  </a:lnTo>
                  <a:lnTo>
                    <a:pt x="668" y="174"/>
                  </a:lnTo>
                  <a:lnTo>
                    <a:pt x="666" y="179"/>
                  </a:lnTo>
                  <a:lnTo>
                    <a:pt x="662" y="183"/>
                  </a:lnTo>
                  <a:lnTo>
                    <a:pt x="657" y="186"/>
                  </a:lnTo>
                  <a:lnTo>
                    <a:pt x="651" y="187"/>
                  </a:lnTo>
                  <a:lnTo>
                    <a:pt x="645" y="186"/>
                  </a:lnTo>
                  <a:lnTo>
                    <a:pt x="640" y="183"/>
                  </a:lnTo>
                  <a:lnTo>
                    <a:pt x="636" y="179"/>
                  </a:lnTo>
                  <a:lnTo>
                    <a:pt x="633" y="174"/>
                  </a:lnTo>
                  <a:lnTo>
                    <a:pt x="633" y="168"/>
                  </a:lnTo>
                  <a:lnTo>
                    <a:pt x="633" y="113"/>
                  </a:lnTo>
                  <a:lnTo>
                    <a:pt x="186" y="113"/>
                  </a:lnTo>
                  <a:lnTo>
                    <a:pt x="186" y="168"/>
                  </a:lnTo>
                  <a:lnTo>
                    <a:pt x="184" y="174"/>
                  </a:lnTo>
                  <a:lnTo>
                    <a:pt x="182" y="179"/>
                  </a:lnTo>
                  <a:lnTo>
                    <a:pt x="178" y="183"/>
                  </a:lnTo>
                  <a:lnTo>
                    <a:pt x="172" y="186"/>
                  </a:lnTo>
                  <a:lnTo>
                    <a:pt x="167" y="187"/>
                  </a:lnTo>
                  <a:lnTo>
                    <a:pt x="161" y="186"/>
                  </a:lnTo>
                  <a:lnTo>
                    <a:pt x="157" y="183"/>
                  </a:lnTo>
                  <a:lnTo>
                    <a:pt x="151" y="179"/>
                  </a:lnTo>
                  <a:lnTo>
                    <a:pt x="149" y="174"/>
                  </a:lnTo>
                  <a:lnTo>
                    <a:pt x="149" y="168"/>
                  </a:lnTo>
                  <a:lnTo>
                    <a:pt x="149" y="113"/>
                  </a:lnTo>
                  <a:lnTo>
                    <a:pt x="74" y="113"/>
                  </a:lnTo>
                  <a:close/>
                  <a:moveTo>
                    <a:pt x="167" y="0"/>
                  </a:moveTo>
                  <a:lnTo>
                    <a:pt x="172" y="1"/>
                  </a:lnTo>
                  <a:lnTo>
                    <a:pt x="178" y="4"/>
                  </a:lnTo>
                  <a:lnTo>
                    <a:pt x="182" y="8"/>
                  </a:lnTo>
                  <a:lnTo>
                    <a:pt x="184" y="13"/>
                  </a:lnTo>
                  <a:lnTo>
                    <a:pt x="186" y="20"/>
                  </a:lnTo>
                  <a:lnTo>
                    <a:pt x="186" y="75"/>
                  </a:lnTo>
                  <a:lnTo>
                    <a:pt x="633" y="75"/>
                  </a:lnTo>
                  <a:lnTo>
                    <a:pt x="633" y="20"/>
                  </a:lnTo>
                  <a:lnTo>
                    <a:pt x="633" y="13"/>
                  </a:lnTo>
                  <a:lnTo>
                    <a:pt x="636" y="8"/>
                  </a:lnTo>
                  <a:lnTo>
                    <a:pt x="640" y="4"/>
                  </a:lnTo>
                  <a:lnTo>
                    <a:pt x="645" y="1"/>
                  </a:lnTo>
                  <a:lnTo>
                    <a:pt x="651" y="0"/>
                  </a:lnTo>
                  <a:lnTo>
                    <a:pt x="657" y="1"/>
                  </a:lnTo>
                  <a:lnTo>
                    <a:pt x="662" y="4"/>
                  </a:lnTo>
                  <a:lnTo>
                    <a:pt x="666" y="8"/>
                  </a:lnTo>
                  <a:lnTo>
                    <a:pt x="668" y="13"/>
                  </a:lnTo>
                  <a:lnTo>
                    <a:pt x="670" y="20"/>
                  </a:lnTo>
                  <a:lnTo>
                    <a:pt x="670" y="75"/>
                  </a:lnTo>
                  <a:lnTo>
                    <a:pt x="744" y="75"/>
                  </a:lnTo>
                  <a:lnTo>
                    <a:pt x="768" y="79"/>
                  </a:lnTo>
                  <a:lnTo>
                    <a:pt x="789" y="89"/>
                  </a:lnTo>
                  <a:lnTo>
                    <a:pt x="804" y="106"/>
                  </a:lnTo>
                  <a:lnTo>
                    <a:pt x="815" y="126"/>
                  </a:lnTo>
                  <a:lnTo>
                    <a:pt x="819" y="149"/>
                  </a:lnTo>
                  <a:lnTo>
                    <a:pt x="819" y="745"/>
                  </a:lnTo>
                  <a:lnTo>
                    <a:pt x="815" y="768"/>
                  </a:lnTo>
                  <a:lnTo>
                    <a:pt x="804" y="789"/>
                  </a:lnTo>
                  <a:lnTo>
                    <a:pt x="789" y="805"/>
                  </a:lnTo>
                  <a:lnTo>
                    <a:pt x="768" y="816"/>
                  </a:lnTo>
                  <a:lnTo>
                    <a:pt x="744" y="819"/>
                  </a:lnTo>
                  <a:lnTo>
                    <a:pt x="74" y="819"/>
                  </a:lnTo>
                  <a:lnTo>
                    <a:pt x="51" y="816"/>
                  </a:lnTo>
                  <a:lnTo>
                    <a:pt x="30" y="805"/>
                  </a:lnTo>
                  <a:lnTo>
                    <a:pt x="14" y="789"/>
                  </a:lnTo>
                  <a:lnTo>
                    <a:pt x="4" y="768"/>
                  </a:lnTo>
                  <a:lnTo>
                    <a:pt x="0" y="745"/>
                  </a:lnTo>
                  <a:lnTo>
                    <a:pt x="0" y="149"/>
                  </a:lnTo>
                  <a:lnTo>
                    <a:pt x="4" y="126"/>
                  </a:lnTo>
                  <a:lnTo>
                    <a:pt x="14" y="106"/>
                  </a:lnTo>
                  <a:lnTo>
                    <a:pt x="30" y="89"/>
                  </a:lnTo>
                  <a:lnTo>
                    <a:pt x="51" y="79"/>
                  </a:lnTo>
                  <a:lnTo>
                    <a:pt x="74" y="75"/>
                  </a:lnTo>
                  <a:lnTo>
                    <a:pt x="149" y="75"/>
                  </a:lnTo>
                  <a:lnTo>
                    <a:pt x="149" y="20"/>
                  </a:lnTo>
                  <a:lnTo>
                    <a:pt x="149" y="13"/>
                  </a:lnTo>
                  <a:lnTo>
                    <a:pt x="151" y="8"/>
                  </a:lnTo>
                  <a:lnTo>
                    <a:pt x="157"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7"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84412" y="4916021"/>
              <a:ext cx="445595" cy="445052"/>
            </a:xfrm>
            <a:custGeom>
              <a:avLst/>
              <a:gdLst>
                <a:gd name="T0" fmla="*/ 503 w 820"/>
                <a:gd name="T1" fmla="*/ 708 h 819"/>
                <a:gd name="T2" fmla="*/ 317 w 820"/>
                <a:gd name="T3" fmla="*/ 634 h 819"/>
                <a:gd name="T4" fmla="*/ 317 w 820"/>
                <a:gd name="T5" fmla="*/ 708 h 819"/>
                <a:gd name="T6" fmla="*/ 279 w 820"/>
                <a:gd name="T7" fmla="*/ 634 h 819"/>
                <a:gd name="T8" fmla="*/ 205 w 820"/>
                <a:gd name="T9" fmla="*/ 634 h 819"/>
                <a:gd name="T10" fmla="*/ 168 w 820"/>
                <a:gd name="T11" fmla="*/ 708 h 819"/>
                <a:gd name="T12" fmla="*/ 652 w 820"/>
                <a:gd name="T13" fmla="*/ 503 h 819"/>
                <a:gd name="T14" fmla="*/ 652 w 820"/>
                <a:gd name="T15" fmla="*/ 577 h 819"/>
                <a:gd name="T16" fmla="*/ 614 w 820"/>
                <a:gd name="T17" fmla="*/ 503 h 819"/>
                <a:gd name="T18" fmla="*/ 540 w 820"/>
                <a:gd name="T19" fmla="*/ 503 h 819"/>
                <a:gd name="T20" fmla="*/ 503 w 820"/>
                <a:gd name="T21" fmla="*/ 577 h 819"/>
                <a:gd name="T22" fmla="*/ 317 w 820"/>
                <a:gd name="T23" fmla="*/ 503 h 819"/>
                <a:gd name="T24" fmla="*/ 317 w 820"/>
                <a:gd name="T25" fmla="*/ 577 h 819"/>
                <a:gd name="T26" fmla="*/ 279 w 820"/>
                <a:gd name="T27" fmla="*/ 503 h 819"/>
                <a:gd name="T28" fmla="*/ 205 w 820"/>
                <a:gd name="T29" fmla="*/ 503 h 819"/>
                <a:gd name="T30" fmla="*/ 168 w 820"/>
                <a:gd name="T31" fmla="*/ 577 h 819"/>
                <a:gd name="T32" fmla="*/ 652 w 820"/>
                <a:gd name="T33" fmla="*/ 373 h 819"/>
                <a:gd name="T34" fmla="*/ 652 w 820"/>
                <a:gd name="T35" fmla="*/ 448 h 819"/>
                <a:gd name="T36" fmla="*/ 614 w 820"/>
                <a:gd name="T37" fmla="*/ 373 h 819"/>
                <a:gd name="T38" fmla="*/ 540 w 820"/>
                <a:gd name="T39" fmla="*/ 373 h 819"/>
                <a:gd name="T40" fmla="*/ 503 w 820"/>
                <a:gd name="T41" fmla="*/ 448 h 819"/>
                <a:gd name="T42" fmla="*/ 317 w 820"/>
                <a:gd name="T43" fmla="*/ 373 h 819"/>
                <a:gd name="T44" fmla="*/ 317 w 820"/>
                <a:gd name="T45" fmla="*/ 448 h 819"/>
                <a:gd name="T46" fmla="*/ 279 w 820"/>
                <a:gd name="T47" fmla="*/ 373 h 819"/>
                <a:gd name="T48" fmla="*/ 205 w 820"/>
                <a:gd name="T49" fmla="*/ 373 h 819"/>
                <a:gd name="T50" fmla="*/ 168 w 820"/>
                <a:gd name="T51" fmla="*/ 448 h 819"/>
                <a:gd name="T52" fmla="*/ 37 w 820"/>
                <a:gd name="T53" fmla="*/ 298 h 819"/>
                <a:gd name="T54" fmla="*/ 49 w 820"/>
                <a:gd name="T55" fmla="*/ 772 h 819"/>
                <a:gd name="T56" fmla="*/ 745 w 820"/>
                <a:gd name="T57" fmla="*/ 783 h 819"/>
                <a:gd name="T58" fmla="*/ 779 w 820"/>
                <a:gd name="T59" fmla="*/ 759 h 819"/>
                <a:gd name="T60" fmla="*/ 37 w 820"/>
                <a:gd name="T61" fmla="*/ 298 h 819"/>
                <a:gd name="T62" fmla="*/ 49 w 820"/>
                <a:gd name="T63" fmla="*/ 123 h 819"/>
                <a:gd name="T64" fmla="*/ 37 w 820"/>
                <a:gd name="T65" fmla="*/ 262 h 819"/>
                <a:gd name="T66" fmla="*/ 779 w 820"/>
                <a:gd name="T67" fmla="*/ 135 h 819"/>
                <a:gd name="T68" fmla="*/ 745 w 820"/>
                <a:gd name="T69" fmla="*/ 113 h 819"/>
                <a:gd name="T70" fmla="*/ 669 w 820"/>
                <a:gd name="T71" fmla="*/ 174 h 819"/>
                <a:gd name="T72" fmla="*/ 657 w 820"/>
                <a:gd name="T73" fmla="*/ 186 h 819"/>
                <a:gd name="T74" fmla="*/ 640 w 820"/>
                <a:gd name="T75" fmla="*/ 183 h 819"/>
                <a:gd name="T76" fmla="*/ 634 w 820"/>
                <a:gd name="T77" fmla="*/ 168 h 819"/>
                <a:gd name="T78" fmla="*/ 186 w 820"/>
                <a:gd name="T79" fmla="*/ 168 h 819"/>
                <a:gd name="T80" fmla="*/ 178 w 820"/>
                <a:gd name="T81" fmla="*/ 183 h 819"/>
                <a:gd name="T82" fmla="*/ 161 w 820"/>
                <a:gd name="T83" fmla="*/ 186 h 819"/>
                <a:gd name="T84" fmla="*/ 150 w 820"/>
                <a:gd name="T85" fmla="*/ 174 h 819"/>
                <a:gd name="T86" fmla="*/ 75 w 820"/>
                <a:gd name="T87" fmla="*/ 113 h 819"/>
                <a:gd name="T88" fmla="*/ 178 w 820"/>
                <a:gd name="T89" fmla="*/ 4 h 819"/>
                <a:gd name="T90" fmla="*/ 186 w 820"/>
                <a:gd name="T91" fmla="*/ 20 h 819"/>
                <a:gd name="T92" fmla="*/ 634 w 820"/>
                <a:gd name="T93" fmla="*/ 20 h 819"/>
                <a:gd name="T94" fmla="*/ 640 w 820"/>
                <a:gd name="T95" fmla="*/ 4 h 819"/>
                <a:gd name="T96" fmla="*/ 657 w 820"/>
                <a:gd name="T97" fmla="*/ 1 h 819"/>
                <a:gd name="T98" fmla="*/ 669 w 820"/>
                <a:gd name="T99" fmla="*/ 13 h 819"/>
                <a:gd name="T100" fmla="*/ 745 w 820"/>
                <a:gd name="T101" fmla="*/ 75 h 819"/>
                <a:gd name="T102" fmla="*/ 805 w 820"/>
                <a:gd name="T103" fmla="*/ 106 h 819"/>
                <a:gd name="T104" fmla="*/ 820 w 820"/>
                <a:gd name="T105" fmla="*/ 745 h 819"/>
                <a:gd name="T106" fmla="*/ 789 w 820"/>
                <a:gd name="T107" fmla="*/ 805 h 819"/>
                <a:gd name="T108" fmla="*/ 75 w 820"/>
                <a:gd name="T109" fmla="*/ 819 h 819"/>
                <a:gd name="T110" fmla="*/ 15 w 820"/>
                <a:gd name="T111" fmla="*/ 789 h 819"/>
                <a:gd name="T112" fmla="*/ 0 w 820"/>
                <a:gd name="T113" fmla="*/ 149 h 819"/>
                <a:gd name="T114" fmla="*/ 31 w 820"/>
                <a:gd name="T115" fmla="*/ 89 h 819"/>
                <a:gd name="T116" fmla="*/ 150 w 820"/>
                <a:gd name="T117" fmla="*/ 75 h 819"/>
                <a:gd name="T118" fmla="*/ 152 w 820"/>
                <a:gd name="T119" fmla="*/ 8 h 819"/>
                <a:gd name="T120" fmla="*/ 168 w 820"/>
                <a:gd name="T121"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819">
                  <a:moveTo>
                    <a:pt x="428" y="634"/>
                  </a:moveTo>
                  <a:lnTo>
                    <a:pt x="503" y="634"/>
                  </a:lnTo>
                  <a:lnTo>
                    <a:pt x="503" y="708"/>
                  </a:lnTo>
                  <a:lnTo>
                    <a:pt x="428" y="708"/>
                  </a:lnTo>
                  <a:lnTo>
                    <a:pt x="428" y="634"/>
                  </a:lnTo>
                  <a:close/>
                  <a:moveTo>
                    <a:pt x="317" y="634"/>
                  </a:moveTo>
                  <a:lnTo>
                    <a:pt x="392" y="634"/>
                  </a:lnTo>
                  <a:lnTo>
                    <a:pt x="392" y="708"/>
                  </a:lnTo>
                  <a:lnTo>
                    <a:pt x="317" y="708"/>
                  </a:lnTo>
                  <a:lnTo>
                    <a:pt x="317" y="634"/>
                  </a:lnTo>
                  <a:close/>
                  <a:moveTo>
                    <a:pt x="205" y="634"/>
                  </a:moveTo>
                  <a:lnTo>
                    <a:pt x="279" y="634"/>
                  </a:lnTo>
                  <a:lnTo>
                    <a:pt x="279" y="708"/>
                  </a:lnTo>
                  <a:lnTo>
                    <a:pt x="205" y="708"/>
                  </a:lnTo>
                  <a:lnTo>
                    <a:pt x="205" y="634"/>
                  </a:lnTo>
                  <a:close/>
                  <a:moveTo>
                    <a:pt x="93" y="634"/>
                  </a:moveTo>
                  <a:lnTo>
                    <a:pt x="168" y="634"/>
                  </a:lnTo>
                  <a:lnTo>
                    <a:pt x="168" y="708"/>
                  </a:lnTo>
                  <a:lnTo>
                    <a:pt x="93" y="708"/>
                  </a:lnTo>
                  <a:lnTo>
                    <a:pt x="93" y="634"/>
                  </a:lnTo>
                  <a:close/>
                  <a:moveTo>
                    <a:pt x="652" y="503"/>
                  </a:moveTo>
                  <a:lnTo>
                    <a:pt x="727" y="503"/>
                  </a:lnTo>
                  <a:lnTo>
                    <a:pt x="727" y="577"/>
                  </a:lnTo>
                  <a:lnTo>
                    <a:pt x="652" y="577"/>
                  </a:lnTo>
                  <a:lnTo>
                    <a:pt x="652" y="503"/>
                  </a:lnTo>
                  <a:close/>
                  <a:moveTo>
                    <a:pt x="540" y="503"/>
                  </a:moveTo>
                  <a:lnTo>
                    <a:pt x="614" y="503"/>
                  </a:lnTo>
                  <a:lnTo>
                    <a:pt x="614" y="577"/>
                  </a:lnTo>
                  <a:lnTo>
                    <a:pt x="540" y="577"/>
                  </a:lnTo>
                  <a:lnTo>
                    <a:pt x="540" y="503"/>
                  </a:lnTo>
                  <a:close/>
                  <a:moveTo>
                    <a:pt x="428" y="503"/>
                  </a:moveTo>
                  <a:lnTo>
                    <a:pt x="503" y="503"/>
                  </a:lnTo>
                  <a:lnTo>
                    <a:pt x="503" y="577"/>
                  </a:lnTo>
                  <a:lnTo>
                    <a:pt x="428" y="577"/>
                  </a:lnTo>
                  <a:lnTo>
                    <a:pt x="428" y="503"/>
                  </a:lnTo>
                  <a:close/>
                  <a:moveTo>
                    <a:pt x="317" y="503"/>
                  </a:moveTo>
                  <a:lnTo>
                    <a:pt x="392" y="503"/>
                  </a:lnTo>
                  <a:lnTo>
                    <a:pt x="392" y="577"/>
                  </a:lnTo>
                  <a:lnTo>
                    <a:pt x="317" y="577"/>
                  </a:lnTo>
                  <a:lnTo>
                    <a:pt x="317" y="503"/>
                  </a:lnTo>
                  <a:close/>
                  <a:moveTo>
                    <a:pt x="205" y="503"/>
                  </a:moveTo>
                  <a:lnTo>
                    <a:pt x="279" y="503"/>
                  </a:lnTo>
                  <a:lnTo>
                    <a:pt x="279" y="577"/>
                  </a:lnTo>
                  <a:lnTo>
                    <a:pt x="205" y="577"/>
                  </a:lnTo>
                  <a:lnTo>
                    <a:pt x="205" y="503"/>
                  </a:lnTo>
                  <a:close/>
                  <a:moveTo>
                    <a:pt x="93" y="503"/>
                  </a:moveTo>
                  <a:lnTo>
                    <a:pt x="168" y="503"/>
                  </a:lnTo>
                  <a:lnTo>
                    <a:pt x="168" y="577"/>
                  </a:lnTo>
                  <a:lnTo>
                    <a:pt x="93" y="577"/>
                  </a:lnTo>
                  <a:lnTo>
                    <a:pt x="93" y="503"/>
                  </a:lnTo>
                  <a:close/>
                  <a:moveTo>
                    <a:pt x="652" y="373"/>
                  </a:moveTo>
                  <a:lnTo>
                    <a:pt x="727" y="373"/>
                  </a:lnTo>
                  <a:lnTo>
                    <a:pt x="727" y="448"/>
                  </a:lnTo>
                  <a:lnTo>
                    <a:pt x="652" y="448"/>
                  </a:lnTo>
                  <a:lnTo>
                    <a:pt x="652" y="373"/>
                  </a:lnTo>
                  <a:close/>
                  <a:moveTo>
                    <a:pt x="540" y="373"/>
                  </a:moveTo>
                  <a:lnTo>
                    <a:pt x="614" y="373"/>
                  </a:lnTo>
                  <a:lnTo>
                    <a:pt x="614" y="448"/>
                  </a:lnTo>
                  <a:lnTo>
                    <a:pt x="540" y="448"/>
                  </a:lnTo>
                  <a:lnTo>
                    <a:pt x="540" y="373"/>
                  </a:lnTo>
                  <a:close/>
                  <a:moveTo>
                    <a:pt x="428" y="373"/>
                  </a:moveTo>
                  <a:lnTo>
                    <a:pt x="503" y="373"/>
                  </a:lnTo>
                  <a:lnTo>
                    <a:pt x="503" y="448"/>
                  </a:lnTo>
                  <a:lnTo>
                    <a:pt x="428" y="448"/>
                  </a:lnTo>
                  <a:lnTo>
                    <a:pt x="428" y="373"/>
                  </a:lnTo>
                  <a:close/>
                  <a:moveTo>
                    <a:pt x="317" y="373"/>
                  </a:moveTo>
                  <a:lnTo>
                    <a:pt x="392" y="373"/>
                  </a:lnTo>
                  <a:lnTo>
                    <a:pt x="392" y="448"/>
                  </a:lnTo>
                  <a:lnTo>
                    <a:pt x="317" y="448"/>
                  </a:lnTo>
                  <a:lnTo>
                    <a:pt x="317" y="373"/>
                  </a:lnTo>
                  <a:close/>
                  <a:moveTo>
                    <a:pt x="205" y="373"/>
                  </a:moveTo>
                  <a:lnTo>
                    <a:pt x="279" y="373"/>
                  </a:lnTo>
                  <a:lnTo>
                    <a:pt x="279" y="448"/>
                  </a:lnTo>
                  <a:lnTo>
                    <a:pt x="205" y="448"/>
                  </a:lnTo>
                  <a:lnTo>
                    <a:pt x="205" y="373"/>
                  </a:lnTo>
                  <a:close/>
                  <a:moveTo>
                    <a:pt x="93" y="373"/>
                  </a:moveTo>
                  <a:lnTo>
                    <a:pt x="168" y="373"/>
                  </a:lnTo>
                  <a:lnTo>
                    <a:pt x="168" y="448"/>
                  </a:lnTo>
                  <a:lnTo>
                    <a:pt x="93" y="448"/>
                  </a:lnTo>
                  <a:lnTo>
                    <a:pt x="93" y="373"/>
                  </a:lnTo>
                  <a:close/>
                  <a:moveTo>
                    <a:pt x="37" y="298"/>
                  </a:moveTo>
                  <a:lnTo>
                    <a:pt x="37" y="745"/>
                  </a:lnTo>
                  <a:lnTo>
                    <a:pt x="41" y="759"/>
                  </a:lnTo>
                  <a:lnTo>
                    <a:pt x="49" y="772"/>
                  </a:lnTo>
                  <a:lnTo>
                    <a:pt x="61" y="780"/>
                  </a:lnTo>
                  <a:lnTo>
                    <a:pt x="75" y="783"/>
                  </a:lnTo>
                  <a:lnTo>
                    <a:pt x="745" y="783"/>
                  </a:lnTo>
                  <a:lnTo>
                    <a:pt x="759" y="780"/>
                  </a:lnTo>
                  <a:lnTo>
                    <a:pt x="771" y="772"/>
                  </a:lnTo>
                  <a:lnTo>
                    <a:pt x="779" y="759"/>
                  </a:lnTo>
                  <a:lnTo>
                    <a:pt x="782" y="745"/>
                  </a:lnTo>
                  <a:lnTo>
                    <a:pt x="782" y="298"/>
                  </a:lnTo>
                  <a:lnTo>
                    <a:pt x="37" y="298"/>
                  </a:lnTo>
                  <a:close/>
                  <a:moveTo>
                    <a:pt x="75" y="113"/>
                  </a:moveTo>
                  <a:lnTo>
                    <a:pt x="61" y="115"/>
                  </a:lnTo>
                  <a:lnTo>
                    <a:pt x="49" y="123"/>
                  </a:lnTo>
                  <a:lnTo>
                    <a:pt x="41" y="135"/>
                  </a:lnTo>
                  <a:lnTo>
                    <a:pt x="37" y="149"/>
                  </a:lnTo>
                  <a:lnTo>
                    <a:pt x="37" y="262"/>
                  </a:lnTo>
                  <a:lnTo>
                    <a:pt x="782" y="262"/>
                  </a:lnTo>
                  <a:lnTo>
                    <a:pt x="782" y="149"/>
                  </a:lnTo>
                  <a:lnTo>
                    <a:pt x="779" y="135"/>
                  </a:lnTo>
                  <a:lnTo>
                    <a:pt x="771" y="123"/>
                  </a:lnTo>
                  <a:lnTo>
                    <a:pt x="759" y="115"/>
                  </a:lnTo>
                  <a:lnTo>
                    <a:pt x="745" y="113"/>
                  </a:lnTo>
                  <a:lnTo>
                    <a:pt x="670" y="113"/>
                  </a:lnTo>
                  <a:lnTo>
                    <a:pt x="670" y="168"/>
                  </a:lnTo>
                  <a:lnTo>
                    <a:pt x="669" y="174"/>
                  </a:lnTo>
                  <a:lnTo>
                    <a:pt x="666" y="179"/>
                  </a:lnTo>
                  <a:lnTo>
                    <a:pt x="663" y="183"/>
                  </a:lnTo>
                  <a:lnTo>
                    <a:pt x="657" y="186"/>
                  </a:lnTo>
                  <a:lnTo>
                    <a:pt x="652" y="187"/>
                  </a:lnTo>
                  <a:lnTo>
                    <a:pt x="646" y="186"/>
                  </a:lnTo>
                  <a:lnTo>
                    <a:pt x="640" y="183"/>
                  </a:lnTo>
                  <a:lnTo>
                    <a:pt x="636" y="179"/>
                  </a:lnTo>
                  <a:lnTo>
                    <a:pt x="634" y="174"/>
                  </a:lnTo>
                  <a:lnTo>
                    <a:pt x="634" y="168"/>
                  </a:lnTo>
                  <a:lnTo>
                    <a:pt x="634" y="113"/>
                  </a:lnTo>
                  <a:lnTo>
                    <a:pt x="186" y="113"/>
                  </a:lnTo>
                  <a:lnTo>
                    <a:pt x="186" y="168"/>
                  </a:lnTo>
                  <a:lnTo>
                    <a:pt x="185" y="174"/>
                  </a:lnTo>
                  <a:lnTo>
                    <a:pt x="182" y="179"/>
                  </a:lnTo>
                  <a:lnTo>
                    <a:pt x="178" y="183"/>
                  </a:lnTo>
                  <a:lnTo>
                    <a:pt x="173" y="186"/>
                  </a:lnTo>
                  <a:lnTo>
                    <a:pt x="168" y="187"/>
                  </a:lnTo>
                  <a:lnTo>
                    <a:pt x="161" y="186"/>
                  </a:lnTo>
                  <a:lnTo>
                    <a:pt x="157" y="183"/>
                  </a:lnTo>
                  <a:lnTo>
                    <a:pt x="152" y="179"/>
                  </a:lnTo>
                  <a:lnTo>
                    <a:pt x="150" y="174"/>
                  </a:lnTo>
                  <a:lnTo>
                    <a:pt x="150" y="168"/>
                  </a:lnTo>
                  <a:lnTo>
                    <a:pt x="150" y="113"/>
                  </a:lnTo>
                  <a:lnTo>
                    <a:pt x="75" y="113"/>
                  </a:lnTo>
                  <a:close/>
                  <a:moveTo>
                    <a:pt x="168" y="0"/>
                  </a:moveTo>
                  <a:lnTo>
                    <a:pt x="173" y="1"/>
                  </a:lnTo>
                  <a:lnTo>
                    <a:pt x="178" y="4"/>
                  </a:lnTo>
                  <a:lnTo>
                    <a:pt x="182" y="8"/>
                  </a:lnTo>
                  <a:lnTo>
                    <a:pt x="185" y="13"/>
                  </a:lnTo>
                  <a:lnTo>
                    <a:pt x="186" y="20"/>
                  </a:lnTo>
                  <a:lnTo>
                    <a:pt x="186" y="75"/>
                  </a:lnTo>
                  <a:lnTo>
                    <a:pt x="634" y="75"/>
                  </a:lnTo>
                  <a:lnTo>
                    <a:pt x="634" y="20"/>
                  </a:lnTo>
                  <a:lnTo>
                    <a:pt x="634" y="13"/>
                  </a:lnTo>
                  <a:lnTo>
                    <a:pt x="636" y="8"/>
                  </a:lnTo>
                  <a:lnTo>
                    <a:pt x="640" y="4"/>
                  </a:lnTo>
                  <a:lnTo>
                    <a:pt x="646" y="1"/>
                  </a:lnTo>
                  <a:lnTo>
                    <a:pt x="652" y="0"/>
                  </a:lnTo>
                  <a:lnTo>
                    <a:pt x="657" y="1"/>
                  </a:lnTo>
                  <a:lnTo>
                    <a:pt x="663" y="4"/>
                  </a:lnTo>
                  <a:lnTo>
                    <a:pt x="666" y="8"/>
                  </a:lnTo>
                  <a:lnTo>
                    <a:pt x="669" y="13"/>
                  </a:lnTo>
                  <a:lnTo>
                    <a:pt x="670" y="20"/>
                  </a:lnTo>
                  <a:lnTo>
                    <a:pt x="670" y="75"/>
                  </a:lnTo>
                  <a:lnTo>
                    <a:pt x="745" y="75"/>
                  </a:lnTo>
                  <a:lnTo>
                    <a:pt x="769" y="79"/>
                  </a:lnTo>
                  <a:lnTo>
                    <a:pt x="789" y="89"/>
                  </a:lnTo>
                  <a:lnTo>
                    <a:pt x="805" y="106"/>
                  </a:lnTo>
                  <a:lnTo>
                    <a:pt x="816" y="126"/>
                  </a:lnTo>
                  <a:lnTo>
                    <a:pt x="820" y="149"/>
                  </a:lnTo>
                  <a:lnTo>
                    <a:pt x="820" y="745"/>
                  </a:lnTo>
                  <a:lnTo>
                    <a:pt x="816" y="768"/>
                  </a:lnTo>
                  <a:lnTo>
                    <a:pt x="805" y="789"/>
                  </a:lnTo>
                  <a:lnTo>
                    <a:pt x="789" y="805"/>
                  </a:lnTo>
                  <a:lnTo>
                    <a:pt x="769" y="816"/>
                  </a:lnTo>
                  <a:lnTo>
                    <a:pt x="745" y="819"/>
                  </a:lnTo>
                  <a:lnTo>
                    <a:pt x="75" y="819"/>
                  </a:lnTo>
                  <a:lnTo>
                    <a:pt x="51" y="816"/>
                  </a:lnTo>
                  <a:lnTo>
                    <a:pt x="31" y="805"/>
                  </a:lnTo>
                  <a:lnTo>
                    <a:pt x="15" y="789"/>
                  </a:lnTo>
                  <a:lnTo>
                    <a:pt x="4" y="768"/>
                  </a:lnTo>
                  <a:lnTo>
                    <a:pt x="0" y="745"/>
                  </a:lnTo>
                  <a:lnTo>
                    <a:pt x="0" y="149"/>
                  </a:lnTo>
                  <a:lnTo>
                    <a:pt x="4" y="126"/>
                  </a:lnTo>
                  <a:lnTo>
                    <a:pt x="15" y="106"/>
                  </a:lnTo>
                  <a:lnTo>
                    <a:pt x="31" y="89"/>
                  </a:lnTo>
                  <a:lnTo>
                    <a:pt x="51" y="79"/>
                  </a:lnTo>
                  <a:lnTo>
                    <a:pt x="75" y="75"/>
                  </a:lnTo>
                  <a:lnTo>
                    <a:pt x="150" y="75"/>
                  </a:lnTo>
                  <a:lnTo>
                    <a:pt x="150" y="20"/>
                  </a:lnTo>
                  <a:lnTo>
                    <a:pt x="150" y="13"/>
                  </a:lnTo>
                  <a:lnTo>
                    <a:pt x="152" y="8"/>
                  </a:lnTo>
                  <a:lnTo>
                    <a:pt x="157"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8"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916021"/>
              <a:ext cx="445052" cy="445052"/>
            </a:xfrm>
            <a:custGeom>
              <a:avLst/>
              <a:gdLst>
                <a:gd name="T0" fmla="*/ 45 w 819"/>
                <a:gd name="T1" fmla="*/ 782 h 819"/>
                <a:gd name="T2" fmla="*/ 750 w 819"/>
                <a:gd name="T3" fmla="*/ 708 h 819"/>
                <a:gd name="T4" fmla="*/ 632 w 819"/>
                <a:gd name="T5" fmla="*/ 335 h 819"/>
                <a:gd name="T6" fmla="*/ 707 w 819"/>
                <a:gd name="T7" fmla="*/ 670 h 819"/>
                <a:gd name="T8" fmla="*/ 632 w 819"/>
                <a:gd name="T9" fmla="*/ 335 h 819"/>
                <a:gd name="T10" fmla="*/ 521 w 819"/>
                <a:gd name="T11" fmla="*/ 670 h 819"/>
                <a:gd name="T12" fmla="*/ 596 w 819"/>
                <a:gd name="T13" fmla="*/ 335 h 819"/>
                <a:gd name="T14" fmla="*/ 335 w 819"/>
                <a:gd name="T15" fmla="*/ 335 h 819"/>
                <a:gd name="T16" fmla="*/ 484 w 819"/>
                <a:gd name="T17" fmla="*/ 670 h 819"/>
                <a:gd name="T18" fmla="*/ 335 w 819"/>
                <a:gd name="T19" fmla="*/ 335 h 819"/>
                <a:gd name="T20" fmla="*/ 223 w 819"/>
                <a:gd name="T21" fmla="*/ 670 h 819"/>
                <a:gd name="T22" fmla="*/ 297 w 819"/>
                <a:gd name="T23" fmla="*/ 335 h 819"/>
                <a:gd name="T24" fmla="*/ 111 w 819"/>
                <a:gd name="T25" fmla="*/ 335 h 819"/>
                <a:gd name="T26" fmla="*/ 186 w 819"/>
                <a:gd name="T27" fmla="*/ 670 h 819"/>
                <a:gd name="T28" fmla="*/ 111 w 819"/>
                <a:gd name="T29" fmla="*/ 335 h 819"/>
                <a:gd name="T30" fmla="*/ 37 w 819"/>
                <a:gd name="T31" fmla="*/ 298 h 819"/>
                <a:gd name="T32" fmla="*/ 781 w 819"/>
                <a:gd name="T33" fmla="*/ 260 h 819"/>
                <a:gd name="T34" fmla="*/ 410 w 819"/>
                <a:gd name="T35" fmla="*/ 40 h 819"/>
                <a:gd name="T36" fmla="*/ 730 w 819"/>
                <a:gd name="T37" fmla="*/ 223 h 819"/>
                <a:gd name="T38" fmla="*/ 410 w 819"/>
                <a:gd name="T39" fmla="*/ 0 h 819"/>
                <a:gd name="T40" fmla="*/ 419 w 819"/>
                <a:gd name="T41" fmla="*/ 2 h 819"/>
                <a:gd name="T42" fmla="*/ 809 w 819"/>
                <a:gd name="T43" fmla="*/ 226 h 819"/>
                <a:gd name="T44" fmla="*/ 813 w 819"/>
                <a:gd name="T45" fmla="*/ 229 h 819"/>
                <a:gd name="T46" fmla="*/ 818 w 819"/>
                <a:gd name="T47" fmla="*/ 236 h 819"/>
                <a:gd name="T48" fmla="*/ 819 w 819"/>
                <a:gd name="T49" fmla="*/ 316 h 819"/>
                <a:gd name="T50" fmla="*/ 815 w 819"/>
                <a:gd name="T51" fmla="*/ 327 h 819"/>
                <a:gd name="T52" fmla="*/ 806 w 819"/>
                <a:gd name="T53" fmla="*/ 333 h 819"/>
                <a:gd name="T54" fmla="*/ 745 w 819"/>
                <a:gd name="T55" fmla="*/ 335 h 819"/>
                <a:gd name="T56" fmla="*/ 763 w 819"/>
                <a:gd name="T57" fmla="*/ 670 h 819"/>
                <a:gd name="T58" fmla="*/ 774 w 819"/>
                <a:gd name="T59" fmla="*/ 674 h 819"/>
                <a:gd name="T60" fmla="*/ 780 w 819"/>
                <a:gd name="T61" fmla="*/ 683 h 819"/>
                <a:gd name="T62" fmla="*/ 818 w 819"/>
                <a:gd name="T63" fmla="*/ 794 h 819"/>
                <a:gd name="T64" fmla="*/ 818 w 819"/>
                <a:gd name="T65" fmla="*/ 797 h 819"/>
                <a:gd name="T66" fmla="*/ 818 w 819"/>
                <a:gd name="T67" fmla="*/ 806 h 819"/>
                <a:gd name="T68" fmla="*/ 812 w 819"/>
                <a:gd name="T69" fmla="*/ 815 h 819"/>
                <a:gd name="T70" fmla="*/ 800 w 819"/>
                <a:gd name="T71" fmla="*/ 819 h 819"/>
                <a:gd name="T72" fmla="*/ 12 w 819"/>
                <a:gd name="T73" fmla="*/ 818 h 819"/>
                <a:gd name="T74" fmla="*/ 3 w 819"/>
                <a:gd name="T75" fmla="*/ 811 h 819"/>
                <a:gd name="T76" fmla="*/ 0 w 819"/>
                <a:gd name="T77" fmla="*/ 801 h 819"/>
                <a:gd name="T78" fmla="*/ 2 w 819"/>
                <a:gd name="T79" fmla="*/ 794 h 819"/>
                <a:gd name="T80" fmla="*/ 38 w 819"/>
                <a:gd name="T81" fmla="*/ 683 h 819"/>
                <a:gd name="T82" fmla="*/ 41 w 819"/>
                <a:gd name="T83" fmla="*/ 678 h 819"/>
                <a:gd name="T84" fmla="*/ 50 w 819"/>
                <a:gd name="T85" fmla="*/ 671 h 819"/>
                <a:gd name="T86" fmla="*/ 75 w 819"/>
                <a:gd name="T87" fmla="*/ 670 h 819"/>
                <a:gd name="T88" fmla="*/ 19 w 819"/>
                <a:gd name="T89" fmla="*/ 335 h 819"/>
                <a:gd name="T90" fmla="*/ 7 w 819"/>
                <a:gd name="T91" fmla="*/ 331 h 819"/>
                <a:gd name="T92" fmla="*/ 0 w 819"/>
                <a:gd name="T93" fmla="*/ 322 h 819"/>
                <a:gd name="T94" fmla="*/ 0 w 819"/>
                <a:gd name="T95" fmla="*/ 242 h 819"/>
                <a:gd name="T96" fmla="*/ 3 w 819"/>
                <a:gd name="T97" fmla="*/ 233 h 819"/>
                <a:gd name="T98" fmla="*/ 9 w 819"/>
                <a:gd name="T99" fmla="*/ 226 h 819"/>
                <a:gd name="T100" fmla="*/ 401 w 819"/>
                <a:gd name="T101" fmla="*/ 2 h 819"/>
                <a:gd name="T102" fmla="*/ 405 w 819"/>
                <a:gd name="T103"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19">
                  <a:moveTo>
                    <a:pt x="70" y="708"/>
                  </a:moveTo>
                  <a:lnTo>
                    <a:pt x="45" y="782"/>
                  </a:lnTo>
                  <a:lnTo>
                    <a:pt x="775" y="782"/>
                  </a:lnTo>
                  <a:lnTo>
                    <a:pt x="750" y="708"/>
                  </a:lnTo>
                  <a:lnTo>
                    <a:pt x="70" y="708"/>
                  </a:lnTo>
                  <a:close/>
                  <a:moveTo>
                    <a:pt x="632" y="335"/>
                  </a:moveTo>
                  <a:lnTo>
                    <a:pt x="632" y="670"/>
                  </a:lnTo>
                  <a:lnTo>
                    <a:pt x="707" y="670"/>
                  </a:lnTo>
                  <a:lnTo>
                    <a:pt x="707" y="335"/>
                  </a:lnTo>
                  <a:lnTo>
                    <a:pt x="632" y="335"/>
                  </a:lnTo>
                  <a:close/>
                  <a:moveTo>
                    <a:pt x="521" y="335"/>
                  </a:moveTo>
                  <a:lnTo>
                    <a:pt x="521" y="670"/>
                  </a:lnTo>
                  <a:lnTo>
                    <a:pt x="596" y="670"/>
                  </a:lnTo>
                  <a:lnTo>
                    <a:pt x="596" y="335"/>
                  </a:lnTo>
                  <a:lnTo>
                    <a:pt x="521" y="335"/>
                  </a:lnTo>
                  <a:close/>
                  <a:moveTo>
                    <a:pt x="335" y="335"/>
                  </a:moveTo>
                  <a:lnTo>
                    <a:pt x="335" y="670"/>
                  </a:lnTo>
                  <a:lnTo>
                    <a:pt x="484" y="670"/>
                  </a:lnTo>
                  <a:lnTo>
                    <a:pt x="484" y="335"/>
                  </a:lnTo>
                  <a:lnTo>
                    <a:pt x="335" y="335"/>
                  </a:lnTo>
                  <a:close/>
                  <a:moveTo>
                    <a:pt x="223" y="335"/>
                  </a:moveTo>
                  <a:lnTo>
                    <a:pt x="223" y="670"/>
                  </a:lnTo>
                  <a:lnTo>
                    <a:pt x="297" y="670"/>
                  </a:lnTo>
                  <a:lnTo>
                    <a:pt x="297" y="335"/>
                  </a:lnTo>
                  <a:lnTo>
                    <a:pt x="223" y="335"/>
                  </a:lnTo>
                  <a:close/>
                  <a:moveTo>
                    <a:pt x="111" y="335"/>
                  </a:moveTo>
                  <a:lnTo>
                    <a:pt x="111" y="670"/>
                  </a:lnTo>
                  <a:lnTo>
                    <a:pt x="186" y="670"/>
                  </a:lnTo>
                  <a:lnTo>
                    <a:pt x="186" y="335"/>
                  </a:lnTo>
                  <a:lnTo>
                    <a:pt x="111" y="335"/>
                  </a:lnTo>
                  <a:close/>
                  <a:moveTo>
                    <a:pt x="37" y="260"/>
                  </a:moveTo>
                  <a:lnTo>
                    <a:pt x="37" y="298"/>
                  </a:lnTo>
                  <a:lnTo>
                    <a:pt x="781" y="298"/>
                  </a:lnTo>
                  <a:lnTo>
                    <a:pt x="781" y="260"/>
                  </a:lnTo>
                  <a:lnTo>
                    <a:pt x="37" y="260"/>
                  </a:lnTo>
                  <a:close/>
                  <a:moveTo>
                    <a:pt x="410" y="40"/>
                  </a:moveTo>
                  <a:lnTo>
                    <a:pt x="88" y="223"/>
                  </a:lnTo>
                  <a:lnTo>
                    <a:pt x="730" y="223"/>
                  </a:lnTo>
                  <a:lnTo>
                    <a:pt x="410" y="40"/>
                  </a:lnTo>
                  <a:close/>
                  <a:moveTo>
                    <a:pt x="410" y="0"/>
                  </a:moveTo>
                  <a:lnTo>
                    <a:pt x="414" y="1"/>
                  </a:lnTo>
                  <a:lnTo>
                    <a:pt x="419" y="2"/>
                  </a:lnTo>
                  <a:lnTo>
                    <a:pt x="419" y="2"/>
                  </a:lnTo>
                  <a:lnTo>
                    <a:pt x="809" y="226"/>
                  </a:lnTo>
                  <a:lnTo>
                    <a:pt x="809" y="226"/>
                  </a:lnTo>
                  <a:lnTo>
                    <a:pt x="813" y="229"/>
                  </a:lnTo>
                  <a:lnTo>
                    <a:pt x="817" y="233"/>
                  </a:lnTo>
                  <a:lnTo>
                    <a:pt x="818" y="236"/>
                  </a:lnTo>
                  <a:lnTo>
                    <a:pt x="819" y="242"/>
                  </a:lnTo>
                  <a:lnTo>
                    <a:pt x="819" y="316"/>
                  </a:lnTo>
                  <a:lnTo>
                    <a:pt x="818" y="322"/>
                  </a:lnTo>
                  <a:lnTo>
                    <a:pt x="815" y="327"/>
                  </a:lnTo>
                  <a:lnTo>
                    <a:pt x="812" y="331"/>
                  </a:lnTo>
                  <a:lnTo>
                    <a:pt x="806" y="333"/>
                  </a:lnTo>
                  <a:lnTo>
                    <a:pt x="800" y="335"/>
                  </a:lnTo>
                  <a:lnTo>
                    <a:pt x="745" y="335"/>
                  </a:lnTo>
                  <a:lnTo>
                    <a:pt x="745" y="670"/>
                  </a:lnTo>
                  <a:lnTo>
                    <a:pt x="763" y="670"/>
                  </a:lnTo>
                  <a:lnTo>
                    <a:pt x="768" y="671"/>
                  </a:lnTo>
                  <a:lnTo>
                    <a:pt x="774" y="674"/>
                  </a:lnTo>
                  <a:lnTo>
                    <a:pt x="778" y="678"/>
                  </a:lnTo>
                  <a:lnTo>
                    <a:pt x="780" y="683"/>
                  </a:lnTo>
                  <a:lnTo>
                    <a:pt x="780" y="683"/>
                  </a:lnTo>
                  <a:lnTo>
                    <a:pt x="818" y="794"/>
                  </a:lnTo>
                  <a:lnTo>
                    <a:pt x="818" y="794"/>
                  </a:lnTo>
                  <a:lnTo>
                    <a:pt x="818" y="797"/>
                  </a:lnTo>
                  <a:lnTo>
                    <a:pt x="819" y="801"/>
                  </a:lnTo>
                  <a:lnTo>
                    <a:pt x="818" y="806"/>
                  </a:lnTo>
                  <a:lnTo>
                    <a:pt x="815" y="811"/>
                  </a:lnTo>
                  <a:lnTo>
                    <a:pt x="812" y="815"/>
                  </a:lnTo>
                  <a:lnTo>
                    <a:pt x="806" y="818"/>
                  </a:lnTo>
                  <a:lnTo>
                    <a:pt x="800" y="819"/>
                  </a:lnTo>
                  <a:lnTo>
                    <a:pt x="19" y="819"/>
                  </a:lnTo>
                  <a:lnTo>
                    <a:pt x="12" y="818"/>
                  </a:lnTo>
                  <a:lnTo>
                    <a:pt x="7" y="815"/>
                  </a:lnTo>
                  <a:lnTo>
                    <a:pt x="3" y="811"/>
                  </a:lnTo>
                  <a:lnTo>
                    <a:pt x="0" y="806"/>
                  </a:lnTo>
                  <a:lnTo>
                    <a:pt x="0" y="801"/>
                  </a:lnTo>
                  <a:lnTo>
                    <a:pt x="0" y="797"/>
                  </a:lnTo>
                  <a:lnTo>
                    <a:pt x="2" y="794"/>
                  </a:lnTo>
                  <a:lnTo>
                    <a:pt x="0" y="794"/>
                  </a:lnTo>
                  <a:lnTo>
                    <a:pt x="38" y="683"/>
                  </a:lnTo>
                  <a:lnTo>
                    <a:pt x="38" y="683"/>
                  </a:lnTo>
                  <a:lnTo>
                    <a:pt x="41" y="678"/>
                  </a:lnTo>
                  <a:lnTo>
                    <a:pt x="45" y="674"/>
                  </a:lnTo>
                  <a:lnTo>
                    <a:pt x="50" y="671"/>
                  </a:lnTo>
                  <a:lnTo>
                    <a:pt x="55" y="670"/>
                  </a:lnTo>
                  <a:lnTo>
                    <a:pt x="75" y="670"/>
                  </a:lnTo>
                  <a:lnTo>
                    <a:pt x="75" y="335"/>
                  </a:lnTo>
                  <a:lnTo>
                    <a:pt x="19" y="335"/>
                  </a:lnTo>
                  <a:lnTo>
                    <a:pt x="12" y="333"/>
                  </a:lnTo>
                  <a:lnTo>
                    <a:pt x="7" y="331"/>
                  </a:lnTo>
                  <a:lnTo>
                    <a:pt x="3" y="327"/>
                  </a:lnTo>
                  <a:lnTo>
                    <a:pt x="0" y="322"/>
                  </a:lnTo>
                  <a:lnTo>
                    <a:pt x="0" y="316"/>
                  </a:lnTo>
                  <a:lnTo>
                    <a:pt x="0" y="242"/>
                  </a:lnTo>
                  <a:lnTo>
                    <a:pt x="0" y="236"/>
                  </a:lnTo>
                  <a:lnTo>
                    <a:pt x="3" y="233"/>
                  </a:lnTo>
                  <a:lnTo>
                    <a:pt x="6" y="229"/>
                  </a:lnTo>
                  <a:lnTo>
                    <a:pt x="9" y="226"/>
                  </a:lnTo>
                  <a:lnTo>
                    <a:pt x="9" y="226"/>
                  </a:lnTo>
                  <a:lnTo>
                    <a:pt x="401" y="2"/>
                  </a:lnTo>
                  <a:lnTo>
                    <a:pt x="401" y="2"/>
                  </a:lnTo>
                  <a:lnTo>
                    <a:pt x="405" y="1"/>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9"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592" y="5756802"/>
              <a:ext cx="445026" cy="364578"/>
            </a:xfrm>
            <a:custGeom>
              <a:avLst/>
              <a:gdLst>
                <a:gd name="T0" fmla="*/ 403 w 780"/>
                <a:gd name="T1" fmla="*/ 463 h 639"/>
                <a:gd name="T2" fmla="*/ 423 w 780"/>
                <a:gd name="T3" fmla="*/ 483 h 639"/>
                <a:gd name="T4" fmla="*/ 423 w 780"/>
                <a:gd name="T5" fmla="*/ 511 h 639"/>
                <a:gd name="T6" fmla="*/ 403 w 780"/>
                <a:gd name="T7" fmla="*/ 529 h 639"/>
                <a:gd name="T8" fmla="*/ 376 w 780"/>
                <a:gd name="T9" fmla="*/ 529 h 639"/>
                <a:gd name="T10" fmla="*/ 357 w 780"/>
                <a:gd name="T11" fmla="*/ 511 h 639"/>
                <a:gd name="T12" fmla="*/ 357 w 780"/>
                <a:gd name="T13" fmla="*/ 483 h 639"/>
                <a:gd name="T14" fmla="*/ 376 w 780"/>
                <a:gd name="T15" fmla="*/ 463 h 639"/>
                <a:gd name="T16" fmla="*/ 390 w 780"/>
                <a:gd name="T17" fmla="*/ 178 h 639"/>
                <a:gd name="T18" fmla="*/ 415 w 780"/>
                <a:gd name="T19" fmla="*/ 187 h 639"/>
                <a:gd name="T20" fmla="*/ 425 w 780"/>
                <a:gd name="T21" fmla="*/ 213 h 639"/>
                <a:gd name="T22" fmla="*/ 407 w 780"/>
                <a:gd name="T23" fmla="*/ 414 h 639"/>
                <a:gd name="T24" fmla="*/ 401 w 780"/>
                <a:gd name="T25" fmla="*/ 423 h 639"/>
                <a:gd name="T26" fmla="*/ 390 w 780"/>
                <a:gd name="T27" fmla="*/ 425 h 639"/>
                <a:gd name="T28" fmla="*/ 380 w 780"/>
                <a:gd name="T29" fmla="*/ 423 h 639"/>
                <a:gd name="T30" fmla="*/ 373 w 780"/>
                <a:gd name="T31" fmla="*/ 414 h 639"/>
                <a:gd name="T32" fmla="*/ 355 w 780"/>
                <a:gd name="T33" fmla="*/ 213 h 639"/>
                <a:gd name="T34" fmla="*/ 365 w 780"/>
                <a:gd name="T35" fmla="*/ 187 h 639"/>
                <a:gd name="T36" fmla="*/ 390 w 780"/>
                <a:gd name="T37" fmla="*/ 178 h 639"/>
                <a:gd name="T38" fmla="*/ 377 w 780"/>
                <a:gd name="T39" fmla="*/ 38 h 639"/>
                <a:gd name="T40" fmla="*/ 361 w 780"/>
                <a:gd name="T41" fmla="*/ 50 h 639"/>
                <a:gd name="T42" fmla="*/ 357 w 780"/>
                <a:gd name="T43" fmla="*/ 55 h 639"/>
                <a:gd name="T44" fmla="*/ 38 w 780"/>
                <a:gd name="T45" fmla="*/ 552 h 639"/>
                <a:gd name="T46" fmla="*/ 38 w 780"/>
                <a:gd name="T47" fmla="*/ 554 h 639"/>
                <a:gd name="T48" fmla="*/ 37 w 780"/>
                <a:gd name="T49" fmla="*/ 559 h 639"/>
                <a:gd name="T50" fmla="*/ 35 w 780"/>
                <a:gd name="T51" fmla="*/ 567 h 639"/>
                <a:gd name="T52" fmla="*/ 46 w 780"/>
                <a:gd name="T53" fmla="*/ 593 h 639"/>
                <a:gd name="T54" fmla="*/ 71 w 780"/>
                <a:gd name="T55" fmla="*/ 603 h 639"/>
                <a:gd name="T56" fmla="*/ 723 w 780"/>
                <a:gd name="T57" fmla="*/ 600 h 639"/>
                <a:gd name="T58" fmla="*/ 742 w 780"/>
                <a:gd name="T59" fmla="*/ 581 h 639"/>
                <a:gd name="T60" fmla="*/ 744 w 780"/>
                <a:gd name="T61" fmla="*/ 562 h 639"/>
                <a:gd name="T62" fmla="*/ 744 w 780"/>
                <a:gd name="T63" fmla="*/ 555 h 639"/>
                <a:gd name="T64" fmla="*/ 741 w 780"/>
                <a:gd name="T65" fmla="*/ 552 h 639"/>
                <a:gd name="T66" fmla="*/ 420 w 780"/>
                <a:gd name="T67" fmla="*/ 54 h 639"/>
                <a:gd name="T68" fmla="*/ 419 w 780"/>
                <a:gd name="T69" fmla="*/ 51 h 639"/>
                <a:gd name="T70" fmla="*/ 412 w 780"/>
                <a:gd name="T71" fmla="*/ 43 h 639"/>
                <a:gd name="T72" fmla="*/ 390 w 780"/>
                <a:gd name="T73" fmla="*/ 35 h 639"/>
                <a:gd name="T74" fmla="*/ 407 w 780"/>
                <a:gd name="T75" fmla="*/ 3 h 639"/>
                <a:gd name="T76" fmla="*/ 433 w 780"/>
                <a:gd name="T77" fmla="*/ 14 h 639"/>
                <a:gd name="T78" fmla="*/ 448 w 780"/>
                <a:gd name="T79" fmla="*/ 29 h 639"/>
                <a:gd name="T80" fmla="*/ 452 w 780"/>
                <a:gd name="T81" fmla="*/ 37 h 639"/>
                <a:gd name="T82" fmla="*/ 772 w 780"/>
                <a:gd name="T83" fmla="*/ 534 h 639"/>
                <a:gd name="T84" fmla="*/ 779 w 780"/>
                <a:gd name="T85" fmla="*/ 551 h 639"/>
                <a:gd name="T86" fmla="*/ 776 w 780"/>
                <a:gd name="T87" fmla="*/ 590 h 639"/>
                <a:gd name="T88" fmla="*/ 751 w 780"/>
                <a:gd name="T89" fmla="*/ 624 h 639"/>
                <a:gd name="T90" fmla="*/ 709 w 780"/>
                <a:gd name="T91" fmla="*/ 639 h 639"/>
                <a:gd name="T92" fmla="*/ 48 w 780"/>
                <a:gd name="T93" fmla="*/ 635 h 639"/>
                <a:gd name="T94" fmla="*/ 13 w 780"/>
                <a:gd name="T95" fmla="*/ 609 h 639"/>
                <a:gd name="T96" fmla="*/ 0 w 780"/>
                <a:gd name="T97" fmla="*/ 567 h 639"/>
                <a:gd name="T98" fmla="*/ 4 w 780"/>
                <a:gd name="T99" fmla="*/ 542 h 639"/>
                <a:gd name="T100" fmla="*/ 9 w 780"/>
                <a:gd name="T101" fmla="*/ 533 h 639"/>
                <a:gd name="T102" fmla="*/ 330 w 780"/>
                <a:gd name="T103" fmla="*/ 34 h 639"/>
                <a:gd name="T104" fmla="*/ 343 w 780"/>
                <a:gd name="T105" fmla="*/ 18 h 639"/>
                <a:gd name="T106" fmla="*/ 370 w 780"/>
                <a:gd name="T107" fmla="*/ 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639">
                  <a:moveTo>
                    <a:pt x="390" y="461"/>
                  </a:moveTo>
                  <a:lnTo>
                    <a:pt x="403" y="463"/>
                  </a:lnTo>
                  <a:lnTo>
                    <a:pt x="415" y="471"/>
                  </a:lnTo>
                  <a:lnTo>
                    <a:pt x="423" y="483"/>
                  </a:lnTo>
                  <a:lnTo>
                    <a:pt x="425" y="496"/>
                  </a:lnTo>
                  <a:lnTo>
                    <a:pt x="423" y="511"/>
                  </a:lnTo>
                  <a:lnTo>
                    <a:pt x="415" y="521"/>
                  </a:lnTo>
                  <a:lnTo>
                    <a:pt x="403" y="529"/>
                  </a:lnTo>
                  <a:lnTo>
                    <a:pt x="390" y="531"/>
                  </a:lnTo>
                  <a:lnTo>
                    <a:pt x="376" y="529"/>
                  </a:lnTo>
                  <a:lnTo>
                    <a:pt x="365" y="521"/>
                  </a:lnTo>
                  <a:lnTo>
                    <a:pt x="357" y="511"/>
                  </a:lnTo>
                  <a:lnTo>
                    <a:pt x="355" y="496"/>
                  </a:lnTo>
                  <a:lnTo>
                    <a:pt x="357" y="483"/>
                  </a:lnTo>
                  <a:lnTo>
                    <a:pt x="365" y="471"/>
                  </a:lnTo>
                  <a:lnTo>
                    <a:pt x="376" y="463"/>
                  </a:lnTo>
                  <a:lnTo>
                    <a:pt x="390" y="461"/>
                  </a:lnTo>
                  <a:close/>
                  <a:moveTo>
                    <a:pt x="390" y="178"/>
                  </a:moveTo>
                  <a:lnTo>
                    <a:pt x="403" y="181"/>
                  </a:lnTo>
                  <a:lnTo>
                    <a:pt x="415" y="187"/>
                  </a:lnTo>
                  <a:lnTo>
                    <a:pt x="423" y="199"/>
                  </a:lnTo>
                  <a:lnTo>
                    <a:pt x="425" y="213"/>
                  </a:lnTo>
                  <a:lnTo>
                    <a:pt x="407" y="408"/>
                  </a:lnTo>
                  <a:lnTo>
                    <a:pt x="407" y="414"/>
                  </a:lnTo>
                  <a:lnTo>
                    <a:pt x="404" y="419"/>
                  </a:lnTo>
                  <a:lnTo>
                    <a:pt x="401" y="423"/>
                  </a:lnTo>
                  <a:lnTo>
                    <a:pt x="395" y="424"/>
                  </a:lnTo>
                  <a:lnTo>
                    <a:pt x="390" y="425"/>
                  </a:lnTo>
                  <a:lnTo>
                    <a:pt x="385" y="424"/>
                  </a:lnTo>
                  <a:lnTo>
                    <a:pt x="380" y="423"/>
                  </a:lnTo>
                  <a:lnTo>
                    <a:pt x="376" y="419"/>
                  </a:lnTo>
                  <a:lnTo>
                    <a:pt x="373" y="414"/>
                  </a:lnTo>
                  <a:lnTo>
                    <a:pt x="372" y="408"/>
                  </a:lnTo>
                  <a:lnTo>
                    <a:pt x="355" y="213"/>
                  </a:lnTo>
                  <a:lnTo>
                    <a:pt x="357" y="199"/>
                  </a:lnTo>
                  <a:lnTo>
                    <a:pt x="365" y="187"/>
                  </a:lnTo>
                  <a:lnTo>
                    <a:pt x="376" y="181"/>
                  </a:lnTo>
                  <a:lnTo>
                    <a:pt x="390" y="178"/>
                  </a:lnTo>
                  <a:close/>
                  <a:moveTo>
                    <a:pt x="390" y="35"/>
                  </a:moveTo>
                  <a:lnTo>
                    <a:pt x="377" y="38"/>
                  </a:lnTo>
                  <a:lnTo>
                    <a:pt x="367" y="45"/>
                  </a:lnTo>
                  <a:lnTo>
                    <a:pt x="361" y="50"/>
                  </a:lnTo>
                  <a:lnTo>
                    <a:pt x="360" y="52"/>
                  </a:lnTo>
                  <a:lnTo>
                    <a:pt x="357" y="55"/>
                  </a:lnTo>
                  <a:lnTo>
                    <a:pt x="39" y="552"/>
                  </a:lnTo>
                  <a:lnTo>
                    <a:pt x="38" y="552"/>
                  </a:lnTo>
                  <a:lnTo>
                    <a:pt x="38" y="554"/>
                  </a:lnTo>
                  <a:lnTo>
                    <a:pt x="38" y="554"/>
                  </a:lnTo>
                  <a:lnTo>
                    <a:pt x="37" y="555"/>
                  </a:lnTo>
                  <a:lnTo>
                    <a:pt x="37" y="559"/>
                  </a:lnTo>
                  <a:lnTo>
                    <a:pt x="35" y="563"/>
                  </a:lnTo>
                  <a:lnTo>
                    <a:pt x="35" y="567"/>
                  </a:lnTo>
                  <a:lnTo>
                    <a:pt x="38" y="581"/>
                  </a:lnTo>
                  <a:lnTo>
                    <a:pt x="46" y="593"/>
                  </a:lnTo>
                  <a:lnTo>
                    <a:pt x="58" y="600"/>
                  </a:lnTo>
                  <a:lnTo>
                    <a:pt x="71" y="603"/>
                  </a:lnTo>
                  <a:lnTo>
                    <a:pt x="709" y="603"/>
                  </a:lnTo>
                  <a:lnTo>
                    <a:pt x="723" y="600"/>
                  </a:lnTo>
                  <a:lnTo>
                    <a:pt x="734" y="593"/>
                  </a:lnTo>
                  <a:lnTo>
                    <a:pt x="742" y="581"/>
                  </a:lnTo>
                  <a:lnTo>
                    <a:pt x="745" y="567"/>
                  </a:lnTo>
                  <a:lnTo>
                    <a:pt x="744" y="562"/>
                  </a:lnTo>
                  <a:lnTo>
                    <a:pt x="744" y="558"/>
                  </a:lnTo>
                  <a:lnTo>
                    <a:pt x="744" y="555"/>
                  </a:lnTo>
                  <a:lnTo>
                    <a:pt x="742" y="554"/>
                  </a:lnTo>
                  <a:lnTo>
                    <a:pt x="741" y="552"/>
                  </a:lnTo>
                  <a:lnTo>
                    <a:pt x="421" y="55"/>
                  </a:lnTo>
                  <a:lnTo>
                    <a:pt x="420" y="54"/>
                  </a:lnTo>
                  <a:lnTo>
                    <a:pt x="420" y="52"/>
                  </a:lnTo>
                  <a:lnTo>
                    <a:pt x="419" y="51"/>
                  </a:lnTo>
                  <a:lnTo>
                    <a:pt x="418" y="47"/>
                  </a:lnTo>
                  <a:lnTo>
                    <a:pt x="412" y="43"/>
                  </a:lnTo>
                  <a:lnTo>
                    <a:pt x="403" y="38"/>
                  </a:lnTo>
                  <a:lnTo>
                    <a:pt x="390" y="35"/>
                  </a:lnTo>
                  <a:close/>
                  <a:moveTo>
                    <a:pt x="390" y="0"/>
                  </a:moveTo>
                  <a:lnTo>
                    <a:pt x="407" y="3"/>
                  </a:lnTo>
                  <a:lnTo>
                    <a:pt x="421" y="8"/>
                  </a:lnTo>
                  <a:lnTo>
                    <a:pt x="433" y="14"/>
                  </a:lnTo>
                  <a:lnTo>
                    <a:pt x="441" y="22"/>
                  </a:lnTo>
                  <a:lnTo>
                    <a:pt x="448" y="29"/>
                  </a:lnTo>
                  <a:lnTo>
                    <a:pt x="450" y="34"/>
                  </a:lnTo>
                  <a:lnTo>
                    <a:pt x="452" y="37"/>
                  </a:lnTo>
                  <a:lnTo>
                    <a:pt x="771" y="533"/>
                  </a:lnTo>
                  <a:lnTo>
                    <a:pt x="772" y="534"/>
                  </a:lnTo>
                  <a:lnTo>
                    <a:pt x="775" y="541"/>
                  </a:lnTo>
                  <a:lnTo>
                    <a:pt x="779" y="551"/>
                  </a:lnTo>
                  <a:lnTo>
                    <a:pt x="780" y="567"/>
                  </a:lnTo>
                  <a:lnTo>
                    <a:pt x="776" y="590"/>
                  </a:lnTo>
                  <a:lnTo>
                    <a:pt x="766" y="609"/>
                  </a:lnTo>
                  <a:lnTo>
                    <a:pt x="751" y="624"/>
                  </a:lnTo>
                  <a:lnTo>
                    <a:pt x="732" y="635"/>
                  </a:lnTo>
                  <a:lnTo>
                    <a:pt x="709" y="639"/>
                  </a:lnTo>
                  <a:lnTo>
                    <a:pt x="71" y="639"/>
                  </a:lnTo>
                  <a:lnTo>
                    <a:pt x="48" y="635"/>
                  </a:lnTo>
                  <a:lnTo>
                    <a:pt x="29" y="624"/>
                  </a:lnTo>
                  <a:lnTo>
                    <a:pt x="13" y="609"/>
                  </a:lnTo>
                  <a:lnTo>
                    <a:pt x="4" y="590"/>
                  </a:lnTo>
                  <a:lnTo>
                    <a:pt x="0" y="567"/>
                  </a:lnTo>
                  <a:lnTo>
                    <a:pt x="1" y="552"/>
                  </a:lnTo>
                  <a:lnTo>
                    <a:pt x="4" y="542"/>
                  </a:lnTo>
                  <a:lnTo>
                    <a:pt x="8" y="535"/>
                  </a:lnTo>
                  <a:lnTo>
                    <a:pt x="9" y="533"/>
                  </a:lnTo>
                  <a:lnTo>
                    <a:pt x="329" y="37"/>
                  </a:lnTo>
                  <a:lnTo>
                    <a:pt x="330" y="34"/>
                  </a:lnTo>
                  <a:lnTo>
                    <a:pt x="335" y="27"/>
                  </a:lnTo>
                  <a:lnTo>
                    <a:pt x="343" y="18"/>
                  </a:lnTo>
                  <a:lnTo>
                    <a:pt x="355" y="9"/>
                  </a:lnTo>
                  <a:lnTo>
                    <a:pt x="370"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0"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28647" y="5716295"/>
              <a:ext cx="364008" cy="445595"/>
            </a:xfrm>
            <a:custGeom>
              <a:avLst/>
              <a:gdLst>
                <a:gd name="T0" fmla="*/ 197 w 638"/>
                <a:gd name="T1" fmla="*/ 216 h 781"/>
                <a:gd name="T2" fmla="*/ 205 w 638"/>
                <a:gd name="T3" fmla="*/ 231 h 781"/>
                <a:gd name="T4" fmla="*/ 227 w 638"/>
                <a:gd name="T5" fmla="*/ 667 h 781"/>
                <a:gd name="T6" fmla="*/ 214 w 638"/>
                <a:gd name="T7" fmla="*/ 674 h 781"/>
                <a:gd name="T8" fmla="*/ 198 w 638"/>
                <a:gd name="T9" fmla="*/ 667 h 781"/>
                <a:gd name="T10" fmla="*/ 169 w 638"/>
                <a:gd name="T11" fmla="*/ 232 h 781"/>
                <a:gd name="T12" fmla="*/ 176 w 638"/>
                <a:gd name="T13" fmla="*/ 218 h 781"/>
                <a:gd name="T14" fmla="*/ 452 w 638"/>
                <a:gd name="T15" fmla="*/ 214 h 781"/>
                <a:gd name="T16" fmla="*/ 465 w 638"/>
                <a:gd name="T17" fmla="*/ 222 h 781"/>
                <a:gd name="T18" fmla="*/ 443 w 638"/>
                <a:gd name="T19" fmla="*/ 656 h 781"/>
                <a:gd name="T20" fmla="*/ 435 w 638"/>
                <a:gd name="T21" fmla="*/ 671 h 781"/>
                <a:gd name="T22" fmla="*/ 419 w 638"/>
                <a:gd name="T23" fmla="*/ 673 h 781"/>
                <a:gd name="T24" fmla="*/ 409 w 638"/>
                <a:gd name="T25" fmla="*/ 661 h 781"/>
                <a:gd name="T26" fmla="*/ 435 w 638"/>
                <a:gd name="T27" fmla="*/ 225 h 781"/>
                <a:gd name="T28" fmla="*/ 445 w 638"/>
                <a:gd name="T29" fmla="*/ 214 h 781"/>
                <a:gd name="T30" fmla="*/ 325 w 638"/>
                <a:gd name="T31" fmla="*/ 214 h 781"/>
                <a:gd name="T32" fmla="*/ 335 w 638"/>
                <a:gd name="T33" fmla="*/ 225 h 781"/>
                <a:gd name="T34" fmla="*/ 335 w 638"/>
                <a:gd name="T35" fmla="*/ 661 h 781"/>
                <a:gd name="T36" fmla="*/ 325 w 638"/>
                <a:gd name="T37" fmla="*/ 673 h 781"/>
                <a:gd name="T38" fmla="*/ 308 w 638"/>
                <a:gd name="T39" fmla="*/ 671 h 781"/>
                <a:gd name="T40" fmla="*/ 301 w 638"/>
                <a:gd name="T41" fmla="*/ 656 h 781"/>
                <a:gd name="T42" fmla="*/ 304 w 638"/>
                <a:gd name="T43" fmla="*/ 220 h 781"/>
                <a:gd name="T44" fmla="*/ 318 w 638"/>
                <a:gd name="T45" fmla="*/ 212 h 781"/>
                <a:gd name="T46" fmla="*/ 127 w 638"/>
                <a:gd name="T47" fmla="*/ 723 h 781"/>
                <a:gd name="T48" fmla="*/ 159 w 638"/>
                <a:gd name="T49" fmla="*/ 745 h 781"/>
                <a:gd name="T50" fmla="*/ 503 w 638"/>
                <a:gd name="T51" fmla="*/ 735 h 781"/>
                <a:gd name="T52" fmla="*/ 549 w 638"/>
                <a:gd name="T53" fmla="*/ 142 h 781"/>
                <a:gd name="T54" fmla="*/ 231 w 638"/>
                <a:gd name="T55" fmla="*/ 106 h 781"/>
                <a:gd name="T56" fmla="*/ 231 w 638"/>
                <a:gd name="T57" fmla="*/ 36 h 781"/>
                <a:gd name="T58" fmla="*/ 422 w 638"/>
                <a:gd name="T59" fmla="*/ 3 h 781"/>
                <a:gd name="T60" fmla="*/ 443 w 638"/>
                <a:gd name="T61" fmla="*/ 36 h 781"/>
                <a:gd name="T62" fmla="*/ 626 w 638"/>
                <a:gd name="T63" fmla="*/ 108 h 781"/>
                <a:gd name="T64" fmla="*/ 636 w 638"/>
                <a:gd name="T65" fmla="*/ 118 h 781"/>
                <a:gd name="T66" fmla="*/ 635 w 638"/>
                <a:gd name="T67" fmla="*/ 135 h 781"/>
                <a:gd name="T68" fmla="*/ 621 w 638"/>
                <a:gd name="T69" fmla="*/ 142 h 781"/>
                <a:gd name="T70" fmla="*/ 545 w 638"/>
                <a:gd name="T71" fmla="*/ 728 h 781"/>
                <a:gd name="T72" fmla="*/ 512 w 638"/>
                <a:gd name="T73" fmla="*/ 770 h 781"/>
                <a:gd name="T74" fmla="*/ 159 w 638"/>
                <a:gd name="T75" fmla="*/ 781 h 781"/>
                <a:gd name="T76" fmla="*/ 112 w 638"/>
                <a:gd name="T77" fmla="*/ 760 h 781"/>
                <a:gd name="T78" fmla="*/ 88 w 638"/>
                <a:gd name="T79" fmla="*/ 710 h 781"/>
                <a:gd name="T80" fmla="*/ 12 w 638"/>
                <a:gd name="T81" fmla="*/ 142 h 781"/>
                <a:gd name="T82" fmla="*/ 0 w 638"/>
                <a:gd name="T83" fmla="*/ 130 h 781"/>
                <a:gd name="T84" fmla="*/ 3 w 638"/>
                <a:gd name="T85" fmla="*/ 114 h 781"/>
                <a:gd name="T86" fmla="*/ 17 w 638"/>
                <a:gd name="T87" fmla="*/ 106 h 781"/>
                <a:gd name="T88" fmla="*/ 198 w 638"/>
                <a:gd name="T89" fmla="*/ 21 h 781"/>
                <a:gd name="T90" fmla="*/ 231 w 638"/>
                <a:gd name="T91"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8" h="781">
                  <a:moveTo>
                    <a:pt x="186" y="214"/>
                  </a:moveTo>
                  <a:lnTo>
                    <a:pt x="191" y="214"/>
                  </a:lnTo>
                  <a:lnTo>
                    <a:pt x="197" y="216"/>
                  </a:lnTo>
                  <a:lnTo>
                    <a:pt x="201" y="220"/>
                  </a:lnTo>
                  <a:lnTo>
                    <a:pt x="203" y="225"/>
                  </a:lnTo>
                  <a:lnTo>
                    <a:pt x="205" y="231"/>
                  </a:lnTo>
                  <a:lnTo>
                    <a:pt x="231" y="655"/>
                  </a:lnTo>
                  <a:lnTo>
                    <a:pt x="229" y="661"/>
                  </a:lnTo>
                  <a:lnTo>
                    <a:pt x="227" y="667"/>
                  </a:lnTo>
                  <a:lnTo>
                    <a:pt x="224" y="671"/>
                  </a:lnTo>
                  <a:lnTo>
                    <a:pt x="219" y="673"/>
                  </a:lnTo>
                  <a:lnTo>
                    <a:pt x="214" y="674"/>
                  </a:lnTo>
                  <a:lnTo>
                    <a:pt x="207" y="673"/>
                  </a:lnTo>
                  <a:lnTo>
                    <a:pt x="203" y="671"/>
                  </a:lnTo>
                  <a:lnTo>
                    <a:pt x="198" y="667"/>
                  </a:lnTo>
                  <a:lnTo>
                    <a:pt x="195" y="663"/>
                  </a:lnTo>
                  <a:lnTo>
                    <a:pt x="195" y="657"/>
                  </a:lnTo>
                  <a:lnTo>
                    <a:pt x="169" y="232"/>
                  </a:lnTo>
                  <a:lnTo>
                    <a:pt x="169" y="227"/>
                  </a:lnTo>
                  <a:lnTo>
                    <a:pt x="172" y="222"/>
                  </a:lnTo>
                  <a:lnTo>
                    <a:pt x="176" y="218"/>
                  </a:lnTo>
                  <a:lnTo>
                    <a:pt x="180" y="215"/>
                  </a:lnTo>
                  <a:lnTo>
                    <a:pt x="186" y="214"/>
                  </a:lnTo>
                  <a:close/>
                  <a:moveTo>
                    <a:pt x="452" y="214"/>
                  </a:moveTo>
                  <a:lnTo>
                    <a:pt x="457" y="215"/>
                  </a:lnTo>
                  <a:lnTo>
                    <a:pt x="462" y="218"/>
                  </a:lnTo>
                  <a:lnTo>
                    <a:pt x="465" y="222"/>
                  </a:lnTo>
                  <a:lnTo>
                    <a:pt x="468" y="227"/>
                  </a:lnTo>
                  <a:lnTo>
                    <a:pt x="469" y="232"/>
                  </a:lnTo>
                  <a:lnTo>
                    <a:pt x="443" y="656"/>
                  </a:lnTo>
                  <a:lnTo>
                    <a:pt x="441" y="663"/>
                  </a:lnTo>
                  <a:lnTo>
                    <a:pt x="439" y="667"/>
                  </a:lnTo>
                  <a:lnTo>
                    <a:pt x="435" y="671"/>
                  </a:lnTo>
                  <a:lnTo>
                    <a:pt x="430" y="673"/>
                  </a:lnTo>
                  <a:lnTo>
                    <a:pt x="424" y="674"/>
                  </a:lnTo>
                  <a:lnTo>
                    <a:pt x="419" y="673"/>
                  </a:lnTo>
                  <a:lnTo>
                    <a:pt x="414" y="671"/>
                  </a:lnTo>
                  <a:lnTo>
                    <a:pt x="410" y="667"/>
                  </a:lnTo>
                  <a:lnTo>
                    <a:pt x="409" y="661"/>
                  </a:lnTo>
                  <a:lnTo>
                    <a:pt x="407" y="656"/>
                  </a:lnTo>
                  <a:lnTo>
                    <a:pt x="434" y="231"/>
                  </a:lnTo>
                  <a:lnTo>
                    <a:pt x="435" y="225"/>
                  </a:lnTo>
                  <a:lnTo>
                    <a:pt x="438" y="220"/>
                  </a:lnTo>
                  <a:lnTo>
                    <a:pt x="441" y="216"/>
                  </a:lnTo>
                  <a:lnTo>
                    <a:pt x="445" y="214"/>
                  </a:lnTo>
                  <a:lnTo>
                    <a:pt x="452" y="214"/>
                  </a:lnTo>
                  <a:close/>
                  <a:moveTo>
                    <a:pt x="318" y="212"/>
                  </a:moveTo>
                  <a:lnTo>
                    <a:pt x="325" y="214"/>
                  </a:lnTo>
                  <a:lnTo>
                    <a:pt x="329" y="216"/>
                  </a:lnTo>
                  <a:lnTo>
                    <a:pt x="333" y="220"/>
                  </a:lnTo>
                  <a:lnTo>
                    <a:pt x="335" y="225"/>
                  </a:lnTo>
                  <a:lnTo>
                    <a:pt x="337" y="231"/>
                  </a:lnTo>
                  <a:lnTo>
                    <a:pt x="337" y="656"/>
                  </a:lnTo>
                  <a:lnTo>
                    <a:pt x="335" y="661"/>
                  </a:lnTo>
                  <a:lnTo>
                    <a:pt x="333" y="667"/>
                  </a:lnTo>
                  <a:lnTo>
                    <a:pt x="329" y="671"/>
                  </a:lnTo>
                  <a:lnTo>
                    <a:pt x="325" y="673"/>
                  </a:lnTo>
                  <a:lnTo>
                    <a:pt x="318" y="674"/>
                  </a:lnTo>
                  <a:lnTo>
                    <a:pt x="313" y="673"/>
                  </a:lnTo>
                  <a:lnTo>
                    <a:pt x="308" y="671"/>
                  </a:lnTo>
                  <a:lnTo>
                    <a:pt x="304" y="667"/>
                  </a:lnTo>
                  <a:lnTo>
                    <a:pt x="303" y="661"/>
                  </a:lnTo>
                  <a:lnTo>
                    <a:pt x="301" y="656"/>
                  </a:lnTo>
                  <a:lnTo>
                    <a:pt x="301" y="231"/>
                  </a:lnTo>
                  <a:lnTo>
                    <a:pt x="303" y="225"/>
                  </a:lnTo>
                  <a:lnTo>
                    <a:pt x="304" y="220"/>
                  </a:lnTo>
                  <a:lnTo>
                    <a:pt x="308" y="216"/>
                  </a:lnTo>
                  <a:lnTo>
                    <a:pt x="313" y="214"/>
                  </a:lnTo>
                  <a:lnTo>
                    <a:pt x="318" y="212"/>
                  </a:lnTo>
                  <a:close/>
                  <a:moveTo>
                    <a:pt x="88" y="142"/>
                  </a:moveTo>
                  <a:lnTo>
                    <a:pt x="123" y="710"/>
                  </a:lnTo>
                  <a:lnTo>
                    <a:pt x="127" y="723"/>
                  </a:lnTo>
                  <a:lnTo>
                    <a:pt x="135" y="735"/>
                  </a:lnTo>
                  <a:lnTo>
                    <a:pt x="146" y="743"/>
                  </a:lnTo>
                  <a:lnTo>
                    <a:pt x="159" y="745"/>
                  </a:lnTo>
                  <a:lnTo>
                    <a:pt x="478" y="745"/>
                  </a:lnTo>
                  <a:lnTo>
                    <a:pt x="492" y="741"/>
                  </a:lnTo>
                  <a:lnTo>
                    <a:pt x="503" y="735"/>
                  </a:lnTo>
                  <a:lnTo>
                    <a:pt x="509" y="723"/>
                  </a:lnTo>
                  <a:lnTo>
                    <a:pt x="513" y="710"/>
                  </a:lnTo>
                  <a:lnTo>
                    <a:pt x="549" y="142"/>
                  </a:lnTo>
                  <a:lnTo>
                    <a:pt x="88" y="142"/>
                  </a:lnTo>
                  <a:close/>
                  <a:moveTo>
                    <a:pt x="231" y="36"/>
                  </a:moveTo>
                  <a:lnTo>
                    <a:pt x="231" y="106"/>
                  </a:lnTo>
                  <a:lnTo>
                    <a:pt x="407" y="106"/>
                  </a:lnTo>
                  <a:lnTo>
                    <a:pt x="407" y="36"/>
                  </a:lnTo>
                  <a:lnTo>
                    <a:pt x="231" y="36"/>
                  </a:lnTo>
                  <a:close/>
                  <a:moveTo>
                    <a:pt x="231" y="0"/>
                  </a:moveTo>
                  <a:lnTo>
                    <a:pt x="407" y="0"/>
                  </a:lnTo>
                  <a:lnTo>
                    <a:pt x="422" y="3"/>
                  </a:lnTo>
                  <a:lnTo>
                    <a:pt x="432" y="11"/>
                  </a:lnTo>
                  <a:lnTo>
                    <a:pt x="440" y="21"/>
                  </a:lnTo>
                  <a:lnTo>
                    <a:pt x="443" y="36"/>
                  </a:lnTo>
                  <a:lnTo>
                    <a:pt x="443" y="106"/>
                  </a:lnTo>
                  <a:lnTo>
                    <a:pt x="621" y="106"/>
                  </a:lnTo>
                  <a:lnTo>
                    <a:pt x="626" y="108"/>
                  </a:lnTo>
                  <a:lnTo>
                    <a:pt x="631" y="110"/>
                  </a:lnTo>
                  <a:lnTo>
                    <a:pt x="635" y="114"/>
                  </a:lnTo>
                  <a:lnTo>
                    <a:pt x="636" y="118"/>
                  </a:lnTo>
                  <a:lnTo>
                    <a:pt x="638" y="125"/>
                  </a:lnTo>
                  <a:lnTo>
                    <a:pt x="636" y="130"/>
                  </a:lnTo>
                  <a:lnTo>
                    <a:pt x="635" y="135"/>
                  </a:lnTo>
                  <a:lnTo>
                    <a:pt x="631" y="139"/>
                  </a:lnTo>
                  <a:lnTo>
                    <a:pt x="626" y="142"/>
                  </a:lnTo>
                  <a:lnTo>
                    <a:pt x="621" y="142"/>
                  </a:lnTo>
                  <a:lnTo>
                    <a:pt x="584" y="142"/>
                  </a:lnTo>
                  <a:lnTo>
                    <a:pt x="549" y="710"/>
                  </a:lnTo>
                  <a:lnTo>
                    <a:pt x="545" y="728"/>
                  </a:lnTo>
                  <a:lnTo>
                    <a:pt x="537" y="745"/>
                  </a:lnTo>
                  <a:lnTo>
                    <a:pt x="527" y="760"/>
                  </a:lnTo>
                  <a:lnTo>
                    <a:pt x="512" y="770"/>
                  </a:lnTo>
                  <a:lnTo>
                    <a:pt x="496" y="778"/>
                  </a:lnTo>
                  <a:lnTo>
                    <a:pt x="478" y="781"/>
                  </a:lnTo>
                  <a:lnTo>
                    <a:pt x="159" y="781"/>
                  </a:lnTo>
                  <a:lnTo>
                    <a:pt x="140" y="778"/>
                  </a:lnTo>
                  <a:lnTo>
                    <a:pt x="125" y="770"/>
                  </a:lnTo>
                  <a:lnTo>
                    <a:pt x="112" y="760"/>
                  </a:lnTo>
                  <a:lnTo>
                    <a:pt x="101" y="745"/>
                  </a:lnTo>
                  <a:lnTo>
                    <a:pt x="93" y="728"/>
                  </a:lnTo>
                  <a:lnTo>
                    <a:pt x="88" y="710"/>
                  </a:lnTo>
                  <a:lnTo>
                    <a:pt x="53" y="142"/>
                  </a:lnTo>
                  <a:lnTo>
                    <a:pt x="17" y="142"/>
                  </a:lnTo>
                  <a:lnTo>
                    <a:pt x="12" y="142"/>
                  </a:lnTo>
                  <a:lnTo>
                    <a:pt x="7" y="139"/>
                  </a:lnTo>
                  <a:lnTo>
                    <a:pt x="3" y="135"/>
                  </a:lnTo>
                  <a:lnTo>
                    <a:pt x="0" y="130"/>
                  </a:lnTo>
                  <a:lnTo>
                    <a:pt x="0" y="125"/>
                  </a:lnTo>
                  <a:lnTo>
                    <a:pt x="0" y="118"/>
                  </a:lnTo>
                  <a:lnTo>
                    <a:pt x="3" y="114"/>
                  </a:lnTo>
                  <a:lnTo>
                    <a:pt x="7" y="110"/>
                  </a:lnTo>
                  <a:lnTo>
                    <a:pt x="12" y="108"/>
                  </a:lnTo>
                  <a:lnTo>
                    <a:pt x="17" y="106"/>
                  </a:lnTo>
                  <a:lnTo>
                    <a:pt x="195" y="106"/>
                  </a:lnTo>
                  <a:lnTo>
                    <a:pt x="195" y="36"/>
                  </a:lnTo>
                  <a:lnTo>
                    <a:pt x="198" y="21"/>
                  </a:lnTo>
                  <a:lnTo>
                    <a:pt x="205" y="11"/>
                  </a:lnTo>
                  <a:lnTo>
                    <a:pt x="216" y="3"/>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1"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8686" y="5716295"/>
              <a:ext cx="303531" cy="445595"/>
            </a:xfrm>
            <a:custGeom>
              <a:avLst/>
              <a:gdLst>
                <a:gd name="T0" fmla="*/ 143 w 532"/>
                <a:gd name="T1" fmla="*/ 216 h 781"/>
                <a:gd name="T2" fmla="*/ 151 w 532"/>
                <a:gd name="T3" fmla="*/ 231 h 781"/>
                <a:gd name="T4" fmla="*/ 174 w 532"/>
                <a:gd name="T5" fmla="*/ 667 h 781"/>
                <a:gd name="T6" fmla="*/ 160 w 532"/>
                <a:gd name="T7" fmla="*/ 674 h 781"/>
                <a:gd name="T8" fmla="*/ 146 w 532"/>
                <a:gd name="T9" fmla="*/ 667 h 781"/>
                <a:gd name="T10" fmla="*/ 115 w 532"/>
                <a:gd name="T11" fmla="*/ 232 h 781"/>
                <a:gd name="T12" fmla="*/ 122 w 532"/>
                <a:gd name="T13" fmla="*/ 218 h 781"/>
                <a:gd name="T14" fmla="*/ 398 w 532"/>
                <a:gd name="T15" fmla="*/ 214 h 781"/>
                <a:gd name="T16" fmla="*/ 413 w 532"/>
                <a:gd name="T17" fmla="*/ 222 h 781"/>
                <a:gd name="T18" fmla="*/ 390 w 532"/>
                <a:gd name="T19" fmla="*/ 656 h 781"/>
                <a:gd name="T20" fmla="*/ 383 w 532"/>
                <a:gd name="T21" fmla="*/ 671 h 781"/>
                <a:gd name="T22" fmla="*/ 365 w 532"/>
                <a:gd name="T23" fmla="*/ 673 h 781"/>
                <a:gd name="T24" fmla="*/ 355 w 532"/>
                <a:gd name="T25" fmla="*/ 661 h 781"/>
                <a:gd name="T26" fmla="*/ 381 w 532"/>
                <a:gd name="T27" fmla="*/ 225 h 781"/>
                <a:gd name="T28" fmla="*/ 393 w 532"/>
                <a:gd name="T29" fmla="*/ 214 h 781"/>
                <a:gd name="T30" fmla="*/ 271 w 532"/>
                <a:gd name="T31" fmla="*/ 214 h 781"/>
                <a:gd name="T32" fmla="*/ 283 w 532"/>
                <a:gd name="T33" fmla="*/ 225 h 781"/>
                <a:gd name="T34" fmla="*/ 283 w 532"/>
                <a:gd name="T35" fmla="*/ 661 h 781"/>
                <a:gd name="T36" fmla="*/ 271 w 532"/>
                <a:gd name="T37" fmla="*/ 673 h 781"/>
                <a:gd name="T38" fmla="*/ 256 w 532"/>
                <a:gd name="T39" fmla="*/ 671 h 781"/>
                <a:gd name="T40" fmla="*/ 248 w 532"/>
                <a:gd name="T41" fmla="*/ 656 h 781"/>
                <a:gd name="T42" fmla="*/ 252 w 532"/>
                <a:gd name="T43" fmla="*/ 220 h 781"/>
                <a:gd name="T44" fmla="*/ 266 w 532"/>
                <a:gd name="T45" fmla="*/ 212 h 781"/>
                <a:gd name="T46" fmla="*/ 75 w 532"/>
                <a:gd name="T47" fmla="*/ 723 h 781"/>
                <a:gd name="T48" fmla="*/ 106 w 532"/>
                <a:gd name="T49" fmla="*/ 745 h 781"/>
                <a:gd name="T50" fmla="*/ 449 w 532"/>
                <a:gd name="T51" fmla="*/ 735 h 781"/>
                <a:gd name="T52" fmla="*/ 495 w 532"/>
                <a:gd name="T53" fmla="*/ 142 h 781"/>
                <a:gd name="T54" fmla="*/ 156 w 532"/>
                <a:gd name="T55" fmla="*/ 37 h 781"/>
                <a:gd name="T56" fmla="*/ 134 w 532"/>
                <a:gd name="T57" fmla="*/ 57 h 781"/>
                <a:gd name="T58" fmla="*/ 112 w 532"/>
                <a:gd name="T59" fmla="*/ 80 h 781"/>
                <a:gd name="T60" fmla="*/ 70 w 532"/>
                <a:gd name="T61" fmla="*/ 106 h 781"/>
                <a:gd name="T62" fmla="*/ 417 w 532"/>
                <a:gd name="T63" fmla="*/ 80 h 781"/>
                <a:gd name="T64" fmla="*/ 394 w 532"/>
                <a:gd name="T65" fmla="*/ 61 h 781"/>
                <a:gd name="T66" fmla="*/ 342 w 532"/>
                <a:gd name="T67" fmla="*/ 54 h 781"/>
                <a:gd name="T68" fmla="*/ 303 w 532"/>
                <a:gd name="T69" fmla="*/ 71 h 781"/>
                <a:gd name="T70" fmla="*/ 261 w 532"/>
                <a:gd name="T71" fmla="*/ 88 h 781"/>
                <a:gd name="T72" fmla="*/ 208 w 532"/>
                <a:gd name="T73" fmla="*/ 62 h 781"/>
                <a:gd name="T74" fmla="*/ 199 w 532"/>
                <a:gd name="T75" fmla="*/ 44 h 781"/>
                <a:gd name="T76" fmla="*/ 168 w 532"/>
                <a:gd name="T77" fmla="*/ 36 h 781"/>
                <a:gd name="T78" fmla="*/ 204 w 532"/>
                <a:gd name="T79" fmla="*/ 7 h 781"/>
                <a:gd name="T80" fmla="*/ 237 w 532"/>
                <a:gd name="T81" fmla="*/ 41 h 781"/>
                <a:gd name="T82" fmla="*/ 261 w 532"/>
                <a:gd name="T83" fmla="*/ 53 h 781"/>
                <a:gd name="T84" fmla="*/ 276 w 532"/>
                <a:gd name="T85" fmla="*/ 46 h 781"/>
                <a:gd name="T86" fmla="*/ 334 w 532"/>
                <a:gd name="T87" fmla="*/ 20 h 781"/>
                <a:gd name="T88" fmla="*/ 405 w 532"/>
                <a:gd name="T89" fmla="*/ 26 h 781"/>
                <a:gd name="T90" fmla="*/ 444 w 532"/>
                <a:gd name="T91" fmla="*/ 58 h 781"/>
                <a:gd name="T92" fmla="*/ 485 w 532"/>
                <a:gd name="T93" fmla="*/ 106 h 781"/>
                <a:gd name="T94" fmla="*/ 524 w 532"/>
                <a:gd name="T95" fmla="*/ 110 h 781"/>
                <a:gd name="T96" fmla="*/ 532 w 532"/>
                <a:gd name="T97" fmla="*/ 125 h 781"/>
                <a:gd name="T98" fmla="*/ 491 w 532"/>
                <a:gd name="T99" fmla="*/ 728 h 781"/>
                <a:gd name="T100" fmla="*/ 460 w 532"/>
                <a:gd name="T101" fmla="*/ 770 h 781"/>
                <a:gd name="T102" fmla="*/ 106 w 532"/>
                <a:gd name="T103" fmla="*/ 781 h 781"/>
                <a:gd name="T104" fmla="*/ 58 w 532"/>
                <a:gd name="T105" fmla="*/ 760 h 781"/>
                <a:gd name="T106" fmla="*/ 36 w 532"/>
                <a:gd name="T107" fmla="*/ 710 h 781"/>
                <a:gd name="T108" fmla="*/ 0 w 532"/>
                <a:gd name="T109" fmla="*/ 118 h 781"/>
                <a:gd name="T110" fmla="*/ 12 w 532"/>
                <a:gd name="T111" fmla="*/ 108 h 781"/>
                <a:gd name="T112" fmla="*/ 40 w 532"/>
                <a:gd name="T113" fmla="*/ 88 h 781"/>
                <a:gd name="T114" fmla="*/ 100 w 532"/>
                <a:gd name="T115" fmla="*/ 47 h 781"/>
                <a:gd name="T116" fmla="*/ 144 w 532"/>
                <a:gd name="T117" fmla="*/ 4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2" h="781">
                  <a:moveTo>
                    <a:pt x="132" y="214"/>
                  </a:moveTo>
                  <a:lnTo>
                    <a:pt x="139" y="214"/>
                  </a:lnTo>
                  <a:lnTo>
                    <a:pt x="143" y="216"/>
                  </a:lnTo>
                  <a:lnTo>
                    <a:pt x="147" y="220"/>
                  </a:lnTo>
                  <a:lnTo>
                    <a:pt x="150" y="225"/>
                  </a:lnTo>
                  <a:lnTo>
                    <a:pt x="151" y="231"/>
                  </a:lnTo>
                  <a:lnTo>
                    <a:pt x="177" y="655"/>
                  </a:lnTo>
                  <a:lnTo>
                    <a:pt x="177" y="661"/>
                  </a:lnTo>
                  <a:lnTo>
                    <a:pt x="174" y="667"/>
                  </a:lnTo>
                  <a:lnTo>
                    <a:pt x="170" y="671"/>
                  </a:lnTo>
                  <a:lnTo>
                    <a:pt x="165" y="673"/>
                  </a:lnTo>
                  <a:lnTo>
                    <a:pt x="160" y="674"/>
                  </a:lnTo>
                  <a:lnTo>
                    <a:pt x="155" y="673"/>
                  </a:lnTo>
                  <a:lnTo>
                    <a:pt x="150" y="671"/>
                  </a:lnTo>
                  <a:lnTo>
                    <a:pt x="146" y="667"/>
                  </a:lnTo>
                  <a:lnTo>
                    <a:pt x="143" y="663"/>
                  </a:lnTo>
                  <a:lnTo>
                    <a:pt x="142" y="657"/>
                  </a:lnTo>
                  <a:lnTo>
                    <a:pt x="115" y="232"/>
                  </a:lnTo>
                  <a:lnTo>
                    <a:pt x="117" y="227"/>
                  </a:lnTo>
                  <a:lnTo>
                    <a:pt x="118" y="222"/>
                  </a:lnTo>
                  <a:lnTo>
                    <a:pt x="122" y="218"/>
                  </a:lnTo>
                  <a:lnTo>
                    <a:pt x="127" y="215"/>
                  </a:lnTo>
                  <a:lnTo>
                    <a:pt x="132" y="214"/>
                  </a:lnTo>
                  <a:close/>
                  <a:moveTo>
                    <a:pt x="398" y="214"/>
                  </a:moveTo>
                  <a:lnTo>
                    <a:pt x="405" y="215"/>
                  </a:lnTo>
                  <a:lnTo>
                    <a:pt x="409" y="218"/>
                  </a:lnTo>
                  <a:lnTo>
                    <a:pt x="413" y="222"/>
                  </a:lnTo>
                  <a:lnTo>
                    <a:pt x="415" y="227"/>
                  </a:lnTo>
                  <a:lnTo>
                    <a:pt x="415" y="232"/>
                  </a:lnTo>
                  <a:lnTo>
                    <a:pt x="390" y="656"/>
                  </a:lnTo>
                  <a:lnTo>
                    <a:pt x="389" y="663"/>
                  </a:lnTo>
                  <a:lnTo>
                    <a:pt x="386" y="667"/>
                  </a:lnTo>
                  <a:lnTo>
                    <a:pt x="383" y="671"/>
                  </a:lnTo>
                  <a:lnTo>
                    <a:pt x="377" y="673"/>
                  </a:lnTo>
                  <a:lnTo>
                    <a:pt x="372" y="674"/>
                  </a:lnTo>
                  <a:lnTo>
                    <a:pt x="365" y="673"/>
                  </a:lnTo>
                  <a:lnTo>
                    <a:pt x="362" y="671"/>
                  </a:lnTo>
                  <a:lnTo>
                    <a:pt x="358" y="667"/>
                  </a:lnTo>
                  <a:lnTo>
                    <a:pt x="355" y="661"/>
                  </a:lnTo>
                  <a:lnTo>
                    <a:pt x="355" y="656"/>
                  </a:lnTo>
                  <a:lnTo>
                    <a:pt x="380" y="231"/>
                  </a:lnTo>
                  <a:lnTo>
                    <a:pt x="381" y="225"/>
                  </a:lnTo>
                  <a:lnTo>
                    <a:pt x="384" y="220"/>
                  </a:lnTo>
                  <a:lnTo>
                    <a:pt x="388" y="216"/>
                  </a:lnTo>
                  <a:lnTo>
                    <a:pt x="393" y="214"/>
                  </a:lnTo>
                  <a:lnTo>
                    <a:pt x="398" y="214"/>
                  </a:lnTo>
                  <a:close/>
                  <a:moveTo>
                    <a:pt x="266" y="212"/>
                  </a:moveTo>
                  <a:lnTo>
                    <a:pt x="271" y="214"/>
                  </a:lnTo>
                  <a:lnTo>
                    <a:pt x="276" y="216"/>
                  </a:lnTo>
                  <a:lnTo>
                    <a:pt x="280" y="220"/>
                  </a:lnTo>
                  <a:lnTo>
                    <a:pt x="283" y="225"/>
                  </a:lnTo>
                  <a:lnTo>
                    <a:pt x="283" y="231"/>
                  </a:lnTo>
                  <a:lnTo>
                    <a:pt x="283" y="656"/>
                  </a:lnTo>
                  <a:lnTo>
                    <a:pt x="283" y="661"/>
                  </a:lnTo>
                  <a:lnTo>
                    <a:pt x="280" y="667"/>
                  </a:lnTo>
                  <a:lnTo>
                    <a:pt x="276" y="671"/>
                  </a:lnTo>
                  <a:lnTo>
                    <a:pt x="271" y="673"/>
                  </a:lnTo>
                  <a:lnTo>
                    <a:pt x="266" y="674"/>
                  </a:lnTo>
                  <a:lnTo>
                    <a:pt x="261" y="673"/>
                  </a:lnTo>
                  <a:lnTo>
                    <a:pt x="256" y="671"/>
                  </a:lnTo>
                  <a:lnTo>
                    <a:pt x="252" y="667"/>
                  </a:lnTo>
                  <a:lnTo>
                    <a:pt x="249" y="661"/>
                  </a:lnTo>
                  <a:lnTo>
                    <a:pt x="248" y="656"/>
                  </a:lnTo>
                  <a:lnTo>
                    <a:pt x="248" y="231"/>
                  </a:lnTo>
                  <a:lnTo>
                    <a:pt x="249" y="225"/>
                  </a:lnTo>
                  <a:lnTo>
                    <a:pt x="252" y="220"/>
                  </a:lnTo>
                  <a:lnTo>
                    <a:pt x="256" y="216"/>
                  </a:lnTo>
                  <a:lnTo>
                    <a:pt x="261" y="214"/>
                  </a:lnTo>
                  <a:lnTo>
                    <a:pt x="266" y="212"/>
                  </a:lnTo>
                  <a:close/>
                  <a:moveTo>
                    <a:pt x="37" y="142"/>
                  </a:moveTo>
                  <a:lnTo>
                    <a:pt x="71" y="710"/>
                  </a:lnTo>
                  <a:lnTo>
                    <a:pt x="75" y="723"/>
                  </a:lnTo>
                  <a:lnTo>
                    <a:pt x="83" y="735"/>
                  </a:lnTo>
                  <a:lnTo>
                    <a:pt x="93" y="743"/>
                  </a:lnTo>
                  <a:lnTo>
                    <a:pt x="106" y="745"/>
                  </a:lnTo>
                  <a:lnTo>
                    <a:pt x="426" y="745"/>
                  </a:lnTo>
                  <a:lnTo>
                    <a:pt x="439" y="741"/>
                  </a:lnTo>
                  <a:lnTo>
                    <a:pt x="449" y="735"/>
                  </a:lnTo>
                  <a:lnTo>
                    <a:pt x="457" y="723"/>
                  </a:lnTo>
                  <a:lnTo>
                    <a:pt x="461" y="710"/>
                  </a:lnTo>
                  <a:lnTo>
                    <a:pt x="495" y="142"/>
                  </a:lnTo>
                  <a:lnTo>
                    <a:pt x="37" y="142"/>
                  </a:lnTo>
                  <a:close/>
                  <a:moveTo>
                    <a:pt x="168" y="36"/>
                  </a:moveTo>
                  <a:lnTo>
                    <a:pt x="156" y="37"/>
                  </a:lnTo>
                  <a:lnTo>
                    <a:pt x="146" y="42"/>
                  </a:lnTo>
                  <a:lnTo>
                    <a:pt x="138" y="49"/>
                  </a:lnTo>
                  <a:lnTo>
                    <a:pt x="134" y="57"/>
                  </a:lnTo>
                  <a:lnTo>
                    <a:pt x="129" y="67"/>
                  </a:lnTo>
                  <a:lnTo>
                    <a:pt x="122" y="75"/>
                  </a:lnTo>
                  <a:lnTo>
                    <a:pt x="112" y="80"/>
                  </a:lnTo>
                  <a:lnTo>
                    <a:pt x="95" y="88"/>
                  </a:lnTo>
                  <a:lnTo>
                    <a:pt x="80" y="97"/>
                  </a:lnTo>
                  <a:lnTo>
                    <a:pt x="70" y="106"/>
                  </a:lnTo>
                  <a:lnTo>
                    <a:pt x="435" y="106"/>
                  </a:lnTo>
                  <a:lnTo>
                    <a:pt x="424" y="95"/>
                  </a:lnTo>
                  <a:lnTo>
                    <a:pt x="417" y="80"/>
                  </a:lnTo>
                  <a:lnTo>
                    <a:pt x="413" y="74"/>
                  </a:lnTo>
                  <a:lnTo>
                    <a:pt x="405" y="67"/>
                  </a:lnTo>
                  <a:lnTo>
                    <a:pt x="394" y="61"/>
                  </a:lnTo>
                  <a:lnTo>
                    <a:pt x="381" y="55"/>
                  </a:lnTo>
                  <a:lnTo>
                    <a:pt x="363" y="54"/>
                  </a:lnTo>
                  <a:lnTo>
                    <a:pt x="342" y="54"/>
                  </a:lnTo>
                  <a:lnTo>
                    <a:pt x="325" y="58"/>
                  </a:lnTo>
                  <a:lnTo>
                    <a:pt x="312" y="63"/>
                  </a:lnTo>
                  <a:lnTo>
                    <a:pt x="303" y="71"/>
                  </a:lnTo>
                  <a:lnTo>
                    <a:pt x="291" y="80"/>
                  </a:lnTo>
                  <a:lnTo>
                    <a:pt x="276" y="87"/>
                  </a:lnTo>
                  <a:lnTo>
                    <a:pt x="261" y="88"/>
                  </a:lnTo>
                  <a:lnTo>
                    <a:pt x="240" y="85"/>
                  </a:lnTo>
                  <a:lnTo>
                    <a:pt x="223" y="76"/>
                  </a:lnTo>
                  <a:lnTo>
                    <a:pt x="208" y="62"/>
                  </a:lnTo>
                  <a:lnTo>
                    <a:pt x="204" y="57"/>
                  </a:lnTo>
                  <a:lnTo>
                    <a:pt x="203" y="50"/>
                  </a:lnTo>
                  <a:lnTo>
                    <a:pt x="199" y="44"/>
                  </a:lnTo>
                  <a:lnTo>
                    <a:pt x="191" y="40"/>
                  </a:lnTo>
                  <a:lnTo>
                    <a:pt x="181" y="37"/>
                  </a:lnTo>
                  <a:lnTo>
                    <a:pt x="168" y="36"/>
                  </a:lnTo>
                  <a:close/>
                  <a:moveTo>
                    <a:pt x="168" y="0"/>
                  </a:moveTo>
                  <a:lnTo>
                    <a:pt x="187" y="2"/>
                  </a:lnTo>
                  <a:lnTo>
                    <a:pt x="204" y="7"/>
                  </a:lnTo>
                  <a:lnTo>
                    <a:pt x="219" y="15"/>
                  </a:lnTo>
                  <a:lnTo>
                    <a:pt x="229" y="26"/>
                  </a:lnTo>
                  <a:lnTo>
                    <a:pt x="237" y="41"/>
                  </a:lnTo>
                  <a:lnTo>
                    <a:pt x="244" y="47"/>
                  </a:lnTo>
                  <a:lnTo>
                    <a:pt x="252" y="51"/>
                  </a:lnTo>
                  <a:lnTo>
                    <a:pt x="261" y="53"/>
                  </a:lnTo>
                  <a:lnTo>
                    <a:pt x="266" y="53"/>
                  </a:lnTo>
                  <a:lnTo>
                    <a:pt x="273" y="50"/>
                  </a:lnTo>
                  <a:lnTo>
                    <a:pt x="276" y="46"/>
                  </a:lnTo>
                  <a:lnTo>
                    <a:pt x="291" y="34"/>
                  </a:lnTo>
                  <a:lnTo>
                    <a:pt x="309" y="25"/>
                  </a:lnTo>
                  <a:lnTo>
                    <a:pt x="334" y="20"/>
                  </a:lnTo>
                  <a:lnTo>
                    <a:pt x="363" y="17"/>
                  </a:lnTo>
                  <a:lnTo>
                    <a:pt x="386" y="20"/>
                  </a:lnTo>
                  <a:lnTo>
                    <a:pt x="405" y="26"/>
                  </a:lnTo>
                  <a:lnTo>
                    <a:pt x="420" y="34"/>
                  </a:lnTo>
                  <a:lnTo>
                    <a:pt x="434" y="46"/>
                  </a:lnTo>
                  <a:lnTo>
                    <a:pt x="444" y="58"/>
                  </a:lnTo>
                  <a:lnTo>
                    <a:pt x="453" y="71"/>
                  </a:lnTo>
                  <a:lnTo>
                    <a:pt x="468" y="92"/>
                  </a:lnTo>
                  <a:lnTo>
                    <a:pt x="485" y="106"/>
                  </a:lnTo>
                  <a:lnTo>
                    <a:pt x="513" y="106"/>
                  </a:lnTo>
                  <a:lnTo>
                    <a:pt x="520" y="108"/>
                  </a:lnTo>
                  <a:lnTo>
                    <a:pt x="524" y="110"/>
                  </a:lnTo>
                  <a:lnTo>
                    <a:pt x="528" y="114"/>
                  </a:lnTo>
                  <a:lnTo>
                    <a:pt x="530" y="118"/>
                  </a:lnTo>
                  <a:lnTo>
                    <a:pt x="532" y="125"/>
                  </a:lnTo>
                  <a:lnTo>
                    <a:pt x="532" y="125"/>
                  </a:lnTo>
                  <a:lnTo>
                    <a:pt x="496" y="710"/>
                  </a:lnTo>
                  <a:lnTo>
                    <a:pt x="491" y="728"/>
                  </a:lnTo>
                  <a:lnTo>
                    <a:pt x="483" y="745"/>
                  </a:lnTo>
                  <a:lnTo>
                    <a:pt x="473" y="760"/>
                  </a:lnTo>
                  <a:lnTo>
                    <a:pt x="460" y="770"/>
                  </a:lnTo>
                  <a:lnTo>
                    <a:pt x="444" y="778"/>
                  </a:lnTo>
                  <a:lnTo>
                    <a:pt x="426" y="781"/>
                  </a:lnTo>
                  <a:lnTo>
                    <a:pt x="106" y="781"/>
                  </a:lnTo>
                  <a:lnTo>
                    <a:pt x="88" y="778"/>
                  </a:lnTo>
                  <a:lnTo>
                    <a:pt x="72" y="770"/>
                  </a:lnTo>
                  <a:lnTo>
                    <a:pt x="58" y="760"/>
                  </a:lnTo>
                  <a:lnTo>
                    <a:pt x="47" y="745"/>
                  </a:lnTo>
                  <a:lnTo>
                    <a:pt x="40" y="728"/>
                  </a:lnTo>
                  <a:lnTo>
                    <a:pt x="36" y="710"/>
                  </a:lnTo>
                  <a:lnTo>
                    <a:pt x="0" y="125"/>
                  </a:lnTo>
                  <a:lnTo>
                    <a:pt x="0" y="125"/>
                  </a:lnTo>
                  <a:lnTo>
                    <a:pt x="0" y="118"/>
                  </a:lnTo>
                  <a:lnTo>
                    <a:pt x="3" y="114"/>
                  </a:lnTo>
                  <a:lnTo>
                    <a:pt x="7" y="110"/>
                  </a:lnTo>
                  <a:lnTo>
                    <a:pt x="12" y="108"/>
                  </a:lnTo>
                  <a:lnTo>
                    <a:pt x="17" y="106"/>
                  </a:lnTo>
                  <a:lnTo>
                    <a:pt x="30" y="106"/>
                  </a:lnTo>
                  <a:lnTo>
                    <a:pt x="40" y="88"/>
                  </a:lnTo>
                  <a:lnTo>
                    <a:pt x="55" y="72"/>
                  </a:lnTo>
                  <a:lnTo>
                    <a:pt x="75" y="58"/>
                  </a:lnTo>
                  <a:lnTo>
                    <a:pt x="100" y="47"/>
                  </a:lnTo>
                  <a:lnTo>
                    <a:pt x="109" y="29"/>
                  </a:lnTo>
                  <a:lnTo>
                    <a:pt x="125" y="13"/>
                  </a:lnTo>
                  <a:lnTo>
                    <a:pt x="144" y="4"/>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2"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8247" y="5716578"/>
              <a:ext cx="445026" cy="445026"/>
            </a:xfrm>
            <a:custGeom>
              <a:avLst/>
              <a:gdLst>
                <a:gd name="T0" fmla="*/ 119 w 780"/>
                <a:gd name="T1" fmla="*/ 47 h 780"/>
                <a:gd name="T2" fmla="*/ 61 w 780"/>
                <a:gd name="T3" fmla="*/ 101 h 780"/>
                <a:gd name="T4" fmla="*/ 35 w 780"/>
                <a:gd name="T5" fmla="*/ 186 h 780"/>
                <a:gd name="T6" fmla="*/ 52 w 780"/>
                <a:gd name="T7" fmla="*/ 257 h 780"/>
                <a:gd name="T8" fmla="*/ 193 w 780"/>
                <a:gd name="T9" fmla="*/ 467 h 780"/>
                <a:gd name="T10" fmla="*/ 379 w 780"/>
                <a:gd name="T11" fmla="*/ 639 h 780"/>
                <a:gd name="T12" fmla="*/ 530 w 780"/>
                <a:gd name="T13" fmla="*/ 731 h 780"/>
                <a:gd name="T14" fmla="*/ 624 w 780"/>
                <a:gd name="T15" fmla="*/ 741 h 780"/>
                <a:gd name="T16" fmla="*/ 699 w 780"/>
                <a:gd name="T17" fmla="*/ 703 h 780"/>
                <a:gd name="T18" fmla="*/ 741 w 780"/>
                <a:gd name="T19" fmla="*/ 643 h 780"/>
                <a:gd name="T20" fmla="*/ 743 w 780"/>
                <a:gd name="T21" fmla="*/ 615 h 780"/>
                <a:gd name="T22" fmla="*/ 739 w 780"/>
                <a:gd name="T23" fmla="*/ 608 h 780"/>
                <a:gd name="T24" fmla="*/ 733 w 780"/>
                <a:gd name="T25" fmla="*/ 604 h 780"/>
                <a:gd name="T26" fmla="*/ 577 w 780"/>
                <a:gd name="T27" fmla="*/ 482 h 780"/>
                <a:gd name="T28" fmla="*/ 566 w 780"/>
                <a:gd name="T29" fmla="*/ 478 h 780"/>
                <a:gd name="T30" fmla="*/ 518 w 780"/>
                <a:gd name="T31" fmla="*/ 521 h 780"/>
                <a:gd name="T32" fmla="*/ 484 w 780"/>
                <a:gd name="T33" fmla="*/ 541 h 780"/>
                <a:gd name="T34" fmla="*/ 432 w 780"/>
                <a:gd name="T35" fmla="*/ 534 h 780"/>
                <a:gd name="T36" fmla="*/ 371 w 780"/>
                <a:gd name="T37" fmla="*/ 487 h 780"/>
                <a:gd name="T38" fmla="*/ 256 w 780"/>
                <a:gd name="T39" fmla="*/ 364 h 780"/>
                <a:gd name="T40" fmla="*/ 238 w 780"/>
                <a:gd name="T41" fmla="*/ 331 h 780"/>
                <a:gd name="T42" fmla="*/ 246 w 780"/>
                <a:gd name="T43" fmla="*/ 276 h 780"/>
                <a:gd name="T44" fmla="*/ 298 w 780"/>
                <a:gd name="T45" fmla="*/ 221 h 780"/>
                <a:gd name="T46" fmla="*/ 301 w 780"/>
                <a:gd name="T47" fmla="*/ 208 h 780"/>
                <a:gd name="T48" fmla="*/ 296 w 780"/>
                <a:gd name="T49" fmla="*/ 200 h 780"/>
                <a:gd name="T50" fmla="*/ 174 w 780"/>
                <a:gd name="T51" fmla="*/ 45 h 780"/>
                <a:gd name="T52" fmla="*/ 170 w 780"/>
                <a:gd name="T53" fmla="*/ 39 h 780"/>
                <a:gd name="T54" fmla="*/ 159 w 780"/>
                <a:gd name="T55" fmla="*/ 35 h 780"/>
                <a:gd name="T56" fmla="*/ 186 w 780"/>
                <a:gd name="T57" fmla="*/ 8 h 780"/>
                <a:gd name="T58" fmla="*/ 204 w 780"/>
                <a:gd name="T59" fmla="*/ 25 h 780"/>
                <a:gd name="T60" fmla="*/ 335 w 780"/>
                <a:gd name="T61" fmla="*/ 199 h 780"/>
                <a:gd name="T62" fmla="*/ 326 w 780"/>
                <a:gd name="T63" fmla="*/ 245 h 780"/>
                <a:gd name="T64" fmla="*/ 275 w 780"/>
                <a:gd name="T65" fmla="*/ 299 h 780"/>
                <a:gd name="T66" fmla="*/ 278 w 780"/>
                <a:gd name="T67" fmla="*/ 334 h 780"/>
                <a:gd name="T68" fmla="*/ 319 w 780"/>
                <a:gd name="T69" fmla="*/ 385 h 780"/>
                <a:gd name="T70" fmla="*/ 437 w 780"/>
                <a:gd name="T71" fmla="*/ 494 h 780"/>
                <a:gd name="T72" fmla="*/ 455 w 780"/>
                <a:gd name="T73" fmla="*/ 505 h 780"/>
                <a:gd name="T74" fmla="*/ 493 w 780"/>
                <a:gd name="T75" fmla="*/ 496 h 780"/>
                <a:gd name="T76" fmla="*/ 549 w 780"/>
                <a:gd name="T77" fmla="*/ 447 h 780"/>
                <a:gd name="T78" fmla="*/ 594 w 780"/>
                <a:gd name="T79" fmla="*/ 450 h 780"/>
                <a:gd name="T80" fmla="*/ 759 w 780"/>
                <a:gd name="T81" fmla="*/ 579 h 780"/>
                <a:gd name="T82" fmla="*/ 777 w 780"/>
                <a:gd name="T83" fmla="*/ 606 h 780"/>
                <a:gd name="T84" fmla="*/ 780 w 780"/>
                <a:gd name="T85" fmla="*/ 621 h 780"/>
                <a:gd name="T86" fmla="*/ 748 w 780"/>
                <a:gd name="T87" fmla="*/ 702 h 780"/>
                <a:gd name="T88" fmla="*/ 666 w 780"/>
                <a:gd name="T89" fmla="*/ 765 h 780"/>
                <a:gd name="T90" fmla="*/ 565 w 780"/>
                <a:gd name="T91" fmla="*/ 778 h 780"/>
                <a:gd name="T92" fmla="*/ 513 w 780"/>
                <a:gd name="T93" fmla="*/ 762 h 780"/>
                <a:gd name="T94" fmla="*/ 292 w 780"/>
                <a:gd name="T95" fmla="*/ 615 h 780"/>
                <a:gd name="T96" fmla="*/ 110 w 780"/>
                <a:gd name="T97" fmla="*/ 419 h 780"/>
                <a:gd name="T98" fmla="*/ 18 w 780"/>
                <a:gd name="T99" fmla="*/ 266 h 780"/>
                <a:gd name="T100" fmla="*/ 0 w 780"/>
                <a:gd name="T101" fmla="*/ 186 h 780"/>
                <a:gd name="T102" fmla="*/ 31 w 780"/>
                <a:gd name="T103" fmla="*/ 83 h 780"/>
                <a:gd name="T104" fmla="*/ 104 w 780"/>
                <a:gd name="T105"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0" h="780">
                  <a:moveTo>
                    <a:pt x="159" y="35"/>
                  </a:moveTo>
                  <a:lnTo>
                    <a:pt x="140" y="38"/>
                  </a:lnTo>
                  <a:lnTo>
                    <a:pt x="119" y="47"/>
                  </a:lnTo>
                  <a:lnTo>
                    <a:pt x="98" y="60"/>
                  </a:lnTo>
                  <a:lnTo>
                    <a:pt x="78" y="79"/>
                  </a:lnTo>
                  <a:lnTo>
                    <a:pt x="61" y="101"/>
                  </a:lnTo>
                  <a:lnTo>
                    <a:pt x="48" y="126"/>
                  </a:lnTo>
                  <a:lnTo>
                    <a:pt x="39" y="155"/>
                  </a:lnTo>
                  <a:lnTo>
                    <a:pt x="35" y="186"/>
                  </a:lnTo>
                  <a:lnTo>
                    <a:pt x="39" y="219"/>
                  </a:lnTo>
                  <a:lnTo>
                    <a:pt x="49" y="250"/>
                  </a:lnTo>
                  <a:lnTo>
                    <a:pt x="52" y="257"/>
                  </a:lnTo>
                  <a:lnTo>
                    <a:pt x="94" y="330"/>
                  </a:lnTo>
                  <a:lnTo>
                    <a:pt x="141" y="401"/>
                  </a:lnTo>
                  <a:lnTo>
                    <a:pt x="193" y="467"/>
                  </a:lnTo>
                  <a:lnTo>
                    <a:pt x="251" y="529"/>
                  </a:lnTo>
                  <a:lnTo>
                    <a:pt x="313" y="587"/>
                  </a:lnTo>
                  <a:lnTo>
                    <a:pt x="379" y="639"/>
                  </a:lnTo>
                  <a:lnTo>
                    <a:pt x="450" y="686"/>
                  </a:lnTo>
                  <a:lnTo>
                    <a:pt x="523" y="728"/>
                  </a:lnTo>
                  <a:lnTo>
                    <a:pt x="530" y="731"/>
                  </a:lnTo>
                  <a:lnTo>
                    <a:pt x="561" y="741"/>
                  </a:lnTo>
                  <a:lnTo>
                    <a:pt x="594" y="745"/>
                  </a:lnTo>
                  <a:lnTo>
                    <a:pt x="624" y="741"/>
                  </a:lnTo>
                  <a:lnTo>
                    <a:pt x="652" y="733"/>
                  </a:lnTo>
                  <a:lnTo>
                    <a:pt x="678" y="719"/>
                  </a:lnTo>
                  <a:lnTo>
                    <a:pt x="699" y="703"/>
                  </a:lnTo>
                  <a:lnTo>
                    <a:pt x="717" y="683"/>
                  </a:lnTo>
                  <a:lnTo>
                    <a:pt x="731" y="664"/>
                  </a:lnTo>
                  <a:lnTo>
                    <a:pt x="741" y="643"/>
                  </a:lnTo>
                  <a:lnTo>
                    <a:pt x="744" y="623"/>
                  </a:lnTo>
                  <a:lnTo>
                    <a:pt x="744" y="621"/>
                  </a:lnTo>
                  <a:lnTo>
                    <a:pt x="743" y="615"/>
                  </a:lnTo>
                  <a:lnTo>
                    <a:pt x="742" y="613"/>
                  </a:lnTo>
                  <a:lnTo>
                    <a:pt x="741" y="610"/>
                  </a:lnTo>
                  <a:lnTo>
                    <a:pt x="739" y="608"/>
                  </a:lnTo>
                  <a:lnTo>
                    <a:pt x="738" y="606"/>
                  </a:lnTo>
                  <a:lnTo>
                    <a:pt x="735" y="605"/>
                  </a:lnTo>
                  <a:lnTo>
                    <a:pt x="733" y="604"/>
                  </a:lnTo>
                  <a:lnTo>
                    <a:pt x="582" y="487"/>
                  </a:lnTo>
                  <a:lnTo>
                    <a:pt x="580" y="483"/>
                  </a:lnTo>
                  <a:lnTo>
                    <a:pt x="577" y="482"/>
                  </a:lnTo>
                  <a:lnTo>
                    <a:pt x="574" y="481"/>
                  </a:lnTo>
                  <a:lnTo>
                    <a:pt x="570" y="479"/>
                  </a:lnTo>
                  <a:lnTo>
                    <a:pt x="566" y="478"/>
                  </a:lnTo>
                  <a:lnTo>
                    <a:pt x="563" y="479"/>
                  </a:lnTo>
                  <a:lnTo>
                    <a:pt x="557" y="481"/>
                  </a:lnTo>
                  <a:lnTo>
                    <a:pt x="518" y="521"/>
                  </a:lnTo>
                  <a:lnTo>
                    <a:pt x="515" y="522"/>
                  </a:lnTo>
                  <a:lnTo>
                    <a:pt x="501" y="534"/>
                  </a:lnTo>
                  <a:lnTo>
                    <a:pt x="484" y="541"/>
                  </a:lnTo>
                  <a:lnTo>
                    <a:pt x="467" y="543"/>
                  </a:lnTo>
                  <a:lnTo>
                    <a:pt x="449" y="541"/>
                  </a:lnTo>
                  <a:lnTo>
                    <a:pt x="432" y="534"/>
                  </a:lnTo>
                  <a:lnTo>
                    <a:pt x="417" y="524"/>
                  </a:lnTo>
                  <a:lnTo>
                    <a:pt x="416" y="522"/>
                  </a:lnTo>
                  <a:lnTo>
                    <a:pt x="371" y="487"/>
                  </a:lnTo>
                  <a:lnTo>
                    <a:pt x="330" y="449"/>
                  </a:lnTo>
                  <a:lnTo>
                    <a:pt x="292" y="407"/>
                  </a:lnTo>
                  <a:lnTo>
                    <a:pt x="256" y="364"/>
                  </a:lnTo>
                  <a:lnTo>
                    <a:pt x="255" y="361"/>
                  </a:lnTo>
                  <a:lnTo>
                    <a:pt x="244" y="347"/>
                  </a:lnTo>
                  <a:lnTo>
                    <a:pt x="238" y="331"/>
                  </a:lnTo>
                  <a:lnTo>
                    <a:pt x="235" y="313"/>
                  </a:lnTo>
                  <a:lnTo>
                    <a:pt x="238" y="293"/>
                  </a:lnTo>
                  <a:lnTo>
                    <a:pt x="246" y="276"/>
                  </a:lnTo>
                  <a:lnTo>
                    <a:pt x="259" y="262"/>
                  </a:lnTo>
                  <a:lnTo>
                    <a:pt x="259" y="261"/>
                  </a:lnTo>
                  <a:lnTo>
                    <a:pt x="298" y="221"/>
                  </a:lnTo>
                  <a:lnTo>
                    <a:pt x="301" y="217"/>
                  </a:lnTo>
                  <a:lnTo>
                    <a:pt x="301" y="212"/>
                  </a:lnTo>
                  <a:lnTo>
                    <a:pt x="301" y="208"/>
                  </a:lnTo>
                  <a:lnTo>
                    <a:pt x="299" y="204"/>
                  </a:lnTo>
                  <a:lnTo>
                    <a:pt x="297" y="202"/>
                  </a:lnTo>
                  <a:lnTo>
                    <a:pt x="296" y="200"/>
                  </a:lnTo>
                  <a:lnTo>
                    <a:pt x="293" y="197"/>
                  </a:lnTo>
                  <a:lnTo>
                    <a:pt x="176" y="47"/>
                  </a:lnTo>
                  <a:lnTo>
                    <a:pt x="174" y="45"/>
                  </a:lnTo>
                  <a:lnTo>
                    <a:pt x="172" y="42"/>
                  </a:lnTo>
                  <a:lnTo>
                    <a:pt x="171" y="41"/>
                  </a:lnTo>
                  <a:lnTo>
                    <a:pt x="170" y="39"/>
                  </a:lnTo>
                  <a:lnTo>
                    <a:pt x="167" y="37"/>
                  </a:lnTo>
                  <a:lnTo>
                    <a:pt x="163" y="35"/>
                  </a:lnTo>
                  <a:lnTo>
                    <a:pt x="159" y="35"/>
                  </a:lnTo>
                  <a:close/>
                  <a:moveTo>
                    <a:pt x="159" y="0"/>
                  </a:moveTo>
                  <a:lnTo>
                    <a:pt x="174" y="1"/>
                  </a:lnTo>
                  <a:lnTo>
                    <a:pt x="186" y="8"/>
                  </a:lnTo>
                  <a:lnTo>
                    <a:pt x="197" y="16"/>
                  </a:lnTo>
                  <a:lnTo>
                    <a:pt x="201" y="20"/>
                  </a:lnTo>
                  <a:lnTo>
                    <a:pt x="204" y="25"/>
                  </a:lnTo>
                  <a:lnTo>
                    <a:pt x="320" y="176"/>
                  </a:lnTo>
                  <a:lnTo>
                    <a:pt x="330" y="186"/>
                  </a:lnTo>
                  <a:lnTo>
                    <a:pt x="335" y="199"/>
                  </a:lnTo>
                  <a:lnTo>
                    <a:pt x="336" y="212"/>
                  </a:lnTo>
                  <a:lnTo>
                    <a:pt x="333" y="231"/>
                  </a:lnTo>
                  <a:lnTo>
                    <a:pt x="326" y="245"/>
                  </a:lnTo>
                  <a:lnTo>
                    <a:pt x="284" y="286"/>
                  </a:lnTo>
                  <a:lnTo>
                    <a:pt x="284" y="286"/>
                  </a:lnTo>
                  <a:lnTo>
                    <a:pt x="275" y="299"/>
                  </a:lnTo>
                  <a:lnTo>
                    <a:pt x="272" y="313"/>
                  </a:lnTo>
                  <a:lnTo>
                    <a:pt x="273" y="325"/>
                  </a:lnTo>
                  <a:lnTo>
                    <a:pt x="278" y="334"/>
                  </a:lnTo>
                  <a:lnTo>
                    <a:pt x="286" y="342"/>
                  </a:lnTo>
                  <a:lnTo>
                    <a:pt x="285" y="343"/>
                  </a:lnTo>
                  <a:lnTo>
                    <a:pt x="319" y="385"/>
                  </a:lnTo>
                  <a:lnTo>
                    <a:pt x="356" y="424"/>
                  </a:lnTo>
                  <a:lnTo>
                    <a:pt x="395" y="461"/>
                  </a:lnTo>
                  <a:lnTo>
                    <a:pt x="437" y="494"/>
                  </a:lnTo>
                  <a:lnTo>
                    <a:pt x="437" y="492"/>
                  </a:lnTo>
                  <a:lnTo>
                    <a:pt x="445" y="500"/>
                  </a:lnTo>
                  <a:lnTo>
                    <a:pt x="455" y="505"/>
                  </a:lnTo>
                  <a:lnTo>
                    <a:pt x="467" y="508"/>
                  </a:lnTo>
                  <a:lnTo>
                    <a:pt x="481" y="504"/>
                  </a:lnTo>
                  <a:lnTo>
                    <a:pt x="493" y="496"/>
                  </a:lnTo>
                  <a:lnTo>
                    <a:pt x="493" y="496"/>
                  </a:lnTo>
                  <a:lnTo>
                    <a:pt x="535" y="454"/>
                  </a:lnTo>
                  <a:lnTo>
                    <a:pt x="549" y="447"/>
                  </a:lnTo>
                  <a:lnTo>
                    <a:pt x="566" y="443"/>
                  </a:lnTo>
                  <a:lnTo>
                    <a:pt x="581" y="445"/>
                  </a:lnTo>
                  <a:lnTo>
                    <a:pt x="594" y="450"/>
                  </a:lnTo>
                  <a:lnTo>
                    <a:pt x="604" y="458"/>
                  </a:lnTo>
                  <a:lnTo>
                    <a:pt x="755" y="575"/>
                  </a:lnTo>
                  <a:lnTo>
                    <a:pt x="759" y="579"/>
                  </a:lnTo>
                  <a:lnTo>
                    <a:pt x="764" y="583"/>
                  </a:lnTo>
                  <a:lnTo>
                    <a:pt x="772" y="593"/>
                  </a:lnTo>
                  <a:lnTo>
                    <a:pt x="777" y="606"/>
                  </a:lnTo>
                  <a:lnTo>
                    <a:pt x="780" y="621"/>
                  </a:lnTo>
                  <a:lnTo>
                    <a:pt x="780" y="621"/>
                  </a:lnTo>
                  <a:lnTo>
                    <a:pt x="780" y="621"/>
                  </a:lnTo>
                  <a:lnTo>
                    <a:pt x="776" y="648"/>
                  </a:lnTo>
                  <a:lnTo>
                    <a:pt x="765" y="676"/>
                  </a:lnTo>
                  <a:lnTo>
                    <a:pt x="748" y="702"/>
                  </a:lnTo>
                  <a:lnTo>
                    <a:pt x="725" y="727"/>
                  </a:lnTo>
                  <a:lnTo>
                    <a:pt x="697" y="749"/>
                  </a:lnTo>
                  <a:lnTo>
                    <a:pt x="666" y="765"/>
                  </a:lnTo>
                  <a:lnTo>
                    <a:pt x="631" y="776"/>
                  </a:lnTo>
                  <a:lnTo>
                    <a:pt x="594" y="780"/>
                  </a:lnTo>
                  <a:lnTo>
                    <a:pt x="565" y="778"/>
                  </a:lnTo>
                  <a:lnTo>
                    <a:pt x="539" y="773"/>
                  </a:lnTo>
                  <a:lnTo>
                    <a:pt x="514" y="762"/>
                  </a:lnTo>
                  <a:lnTo>
                    <a:pt x="513" y="762"/>
                  </a:lnTo>
                  <a:lnTo>
                    <a:pt x="436" y="719"/>
                  </a:lnTo>
                  <a:lnTo>
                    <a:pt x="361" y="670"/>
                  </a:lnTo>
                  <a:lnTo>
                    <a:pt x="292" y="615"/>
                  </a:lnTo>
                  <a:lnTo>
                    <a:pt x="226" y="554"/>
                  </a:lnTo>
                  <a:lnTo>
                    <a:pt x="165" y="488"/>
                  </a:lnTo>
                  <a:lnTo>
                    <a:pt x="110" y="419"/>
                  </a:lnTo>
                  <a:lnTo>
                    <a:pt x="60" y="344"/>
                  </a:lnTo>
                  <a:lnTo>
                    <a:pt x="17" y="266"/>
                  </a:lnTo>
                  <a:lnTo>
                    <a:pt x="18" y="266"/>
                  </a:lnTo>
                  <a:lnTo>
                    <a:pt x="8" y="241"/>
                  </a:lnTo>
                  <a:lnTo>
                    <a:pt x="2" y="214"/>
                  </a:lnTo>
                  <a:lnTo>
                    <a:pt x="0" y="186"/>
                  </a:lnTo>
                  <a:lnTo>
                    <a:pt x="4" y="148"/>
                  </a:lnTo>
                  <a:lnTo>
                    <a:pt x="14" y="114"/>
                  </a:lnTo>
                  <a:lnTo>
                    <a:pt x="31" y="83"/>
                  </a:lnTo>
                  <a:lnTo>
                    <a:pt x="53" y="55"/>
                  </a:lnTo>
                  <a:lnTo>
                    <a:pt x="77" y="32"/>
                  </a:lnTo>
                  <a:lnTo>
                    <a:pt x="104" y="15"/>
                  </a:lnTo>
                  <a:lnTo>
                    <a:pt x="132"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3"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9304" y="5716578"/>
              <a:ext cx="445026" cy="445026"/>
            </a:xfrm>
            <a:custGeom>
              <a:avLst/>
              <a:gdLst>
                <a:gd name="T0" fmla="*/ 461 w 780"/>
                <a:gd name="T1" fmla="*/ 355 h 780"/>
                <a:gd name="T2" fmla="*/ 411 w 780"/>
                <a:gd name="T3" fmla="*/ 388 h 780"/>
                <a:gd name="T4" fmla="*/ 401 w 780"/>
                <a:gd name="T5" fmla="*/ 330 h 780"/>
                <a:gd name="T6" fmla="*/ 494 w 780"/>
                <a:gd name="T7" fmla="*/ 191 h 780"/>
                <a:gd name="T8" fmla="*/ 599 w 780"/>
                <a:gd name="T9" fmla="*/ 320 h 780"/>
                <a:gd name="T10" fmla="*/ 591 w 780"/>
                <a:gd name="T11" fmla="*/ 372 h 780"/>
                <a:gd name="T12" fmla="*/ 568 w 780"/>
                <a:gd name="T13" fmla="*/ 360 h 780"/>
                <a:gd name="T14" fmla="*/ 513 w 780"/>
                <a:gd name="T15" fmla="*/ 244 h 780"/>
                <a:gd name="T16" fmla="*/ 415 w 780"/>
                <a:gd name="T17" fmla="*/ 210 h 780"/>
                <a:gd name="T18" fmla="*/ 411 w 780"/>
                <a:gd name="T19" fmla="*/ 185 h 780"/>
                <a:gd name="T20" fmla="*/ 140 w 780"/>
                <a:gd name="T21" fmla="*/ 38 h 780"/>
                <a:gd name="T22" fmla="*/ 47 w 780"/>
                <a:gd name="T23" fmla="*/ 126 h 780"/>
                <a:gd name="T24" fmla="*/ 51 w 780"/>
                <a:gd name="T25" fmla="*/ 257 h 780"/>
                <a:gd name="T26" fmla="*/ 313 w 780"/>
                <a:gd name="T27" fmla="*/ 587 h 780"/>
                <a:gd name="T28" fmla="*/ 561 w 780"/>
                <a:gd name="T29" fmla="*/ 741 h 780"/>
                <a:gd name="T30" fmla="*/ 699 w 780"/>
                <a:gd name="T31" fmla="*/ 703 h 780"/>
                <a:gd name="T32" fmla="*/ 744 w 780"/>
                <a:gd name="T33" fmla="*/ 621 h 780"/>
                <a:gd name="T34" fmla="*/ 737 w 780"/>
                <a:gd name="T35" fmla="*/ 606 h 780"/>
                <a:gd name="T36" fmla="*/ 578 w 780"/>
                <a:gd name="T37" fmla="*/ 482 h 780"/>
                <a:gd name="T38" fmla="*/ 558 w 780"/>
                <a:gd name="T39" fmla="*/ 481 h 780"/>
                <a:gd name="T40" fmla="*/ 466 w 780"/>
                <a:gd name="T41" fmla="*/ 543 h 780"/>
                <a:gd name="T42" fmla="*/ 371 w 780"/>
                <a:gd name="T43" fmla="*/ 487 h 780"/>
                <a:gd name="T44" fmla="*/ 245 w 780"/>
                <a:gd name="T45" fmla="*/ 347 h 780"/>
                <a:gd name="T46" fmla="*/ 258 w 780"/>
                <a:gd name="T47" fmla="*/ 262 h 780"/>
                <a:gd name="T48" fmla="*/ 300 w 780"/>
                <a:gd name="T49" fmla="*/ 208 h 780"/>
                <a:gd name="T50" fmla="*/ 176 w 780"/>
                <a:gd name="T51" fmla="*/ 47 h 780"/>
                <a:gd name="T52" fmla="*/ 167 w 780"/>
                <a:gd name="T53" fmla="*/ 37 h 780"/>
                <a:gd name="T54" fmla="*/ 528 w 780"/>
                <a:gd name="T55" fmla="*/ 15 h 780"/>
                <a:gd name="T56" fmla="*/ 723 w 780"/>
                <a:gd name="T57" fmla="*/ 161 h 780"/>
                <a:gd name="T58" fmla="*/ 779 w 780"/>
                <a:gd name="T59" fmla="*/ 360 h 780"/>
                <a:gd name="T60" fmla="*/ 757 w 780"/>
                <a:gd name="T61" fmla="*/ 372 h 780"/>
                <a:gd name="T62" fmla="*/ 741 w 780"/>
                <a:gd name="T63" fmla="*/ 308 h 780"/>
                <a:gd name="T64" fmla="*/ 635 w 780"/>
                <a:gd name="T65" fmla="*/ 114 h 780"/>
                <a:gd name="T66" fmla="*/ 426 w 780"/>
                <a:gd name="T67" fmla="*/ 35 h 780"/>
                <a:gd name="T68" fmla="*/ 407 w 780"/>
                <a:gd name="T69" fmla="*/ 18 h 780"/>
                <a:gd name="T70" fmla="*/ 426 w 780"/>
                <a:gd name="T71" fmla="*/ 0 h 780"/>
                <a:gd name="T72" fmla="*/ 201 w 780"/>
                <a:gd name="T73" fmla="*/ 20 h 780"/>
                <a:gd name="T74" fmla="*/ 337 w 780"/>
                <a:gd name="T75" fmla="*/ 212 h 780"/>
                <a:gd name="T76" fmla="*/ 275 w 780"/>
                <a:gd name="T77" fmla="*/ 299 h 780"/>
                <a:gd name="T78" fmla="*/ 286 w 780"/>
                <a:gd name="T79" fmla="*/ 343 h 780"/>
                <a:gd name="T80" fmla="*/ 438 w 780"/>
                <a:gd name="T81" fmla="*/ 492 h 780"/>
                <a:gd name="T82" fmla="*/ 492 w 780"/>
                <a:gd name="T83" fmla="*/ 496 h 780"/>
                <a:gd name="T84" fmla="*/ 580 w 780"/>
                <a:gd name="T85" fmla="*/ 445 h 780"/>
                <a:gd name="T86" fmla="*/ 763 w 780"/>
                <a:gd name="T87" fmla="*/ 583 h 780"/>
                <a:gd name="T88" fmla="*/ 779 w 780"/>
                <a:gd name="T89" fmla="*/ 621 h 780"/>
                <a:gd name="T90" fmla="*/ 698 w 780"/>
                <a:gd name="T91" fmla="*/ 749 h 780"/>
                <a:gd name="T92" fmla="*/ 540 w 780"/>
                <a:gd name="T93" fmla="*/ 773 h 780"/>
                <a:gd name="T94" fmla="*/ 291 w 780"/>
                <a:gd name="T95" fmla="*/ 615 h 780"/>
                <a:gd name="T96" fmla="*/ 17 w 780"/>
                <a:gd name="T97" fmla="*/ 266 h 780"/>
                <a:gd name="T98" fmla="*/ 4 w 780"/>
                <a:gd name="T99" fmla="*/ 148 h 780"/>
                <a:gd name="T100" fmla="*/ 105 w 780"/>
                <a:gd name="T101"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0" h="780">
                  <a:moveTo>
                    <a:pt x="426" y="320"/>
                  </a:moveTo>
                  <a:lnTo>
                    <a:pt x="439" y="322"/>
                  </a:lnTo>
                  <a:lnTo>
                    <a:pt x="451" y="330"/>
                  </a:lnTo>
                  <a:lnTo>
                    <a:pt x="458" y="341"/>
                  </a:lnTo>
                  <a:lnTo>
                    <a:pt x="461" y="355"/>
                  </a:lnTo>
                  <a:lnTo>
                    <a:pt x="458" y="368"/>
                  </a:lnTo>
                  <a:lnTo>
                    <a:pt x="451" y="380"/>
                  </a:lnTo>
                  <a:lnTo>
                    <a:pt x="439" y="388"/>
                  </a:lnTo>
                  <a:lnTo>
                    <a:pt x="426" y="390"/>
                  </a:lnTo>
                  <a:lnTo>
                    <a:pt x="411" y="388"/>
                  </a:lnTo>
                  <a:lnTo>
                    <a:pt x="401" y="380"/>
                  </a:lnTo>
                  <a:lnTo>
                    <a:pt x="392" y="368"/>
                  </a:lnTo>
                  <a:lnTo>
                    <a:pt x="390" y="355"/>
                  </a:lnTo>
                  <a:lnTo>
                    <a:pt x="392" y="341"/>
                  </a:lnTo>
                  <a:lnTo>
                    <a:pt x="401" y="330"/>
                  </a:lnTo>
                  <a:lnTo>
                    <a:pt x="411" y="322"/>
                  </a:lnTo>
                  <a:lnTo>
                    <a:pt x="426" y="320"/>
                  </a:lnTo>
                  <a:close/>
                  <a:moveTo>
                    <a:pt x="426" y="177"/>
                  </a:moveTo>
                  <a:lnTo>
                    <a:pt x="461" y="181"/>
                  </a:lnTo>
                  <a:lnTo>
                    <a:pt x="494" y="191"/>
                  </a:lnTo>
                  <a:lnTo>
                    <a:pt x="524" y="208"/>
                  </a:lnTo>
                  <a:lnTo>
                    <a:pt x="550" y="229"/>
                  </a:lnTo>
                  <a:lnTo>
                    <a:pt x="572" y="255"/>
                  </a:lnTo>
                  <a:lnTo>
                    <a:pt x="588" y="286"/>
                  </a:lnTo>
                  <a:lnTo>
                    <a:pt x="599" y="320"/>
                  </a:lnTo>
                  <a:lnTo>
                    <a:pt x="602" y="355"/>
                  </a:lnTo>
                  <a:lnTo>
                    <a:pt x="601" y="360"/>
                  </a:lnTo>
                  <a:lnTo>
                    <a:pt x="600" y="365"/>
                  </a:lnTo>
                  <a:lnTo>
                    <a:pt x="596" y="369"/>
                  </a:lnTo>
                  <a:lnTo>
                    <a:pt x="591" y="372"/>
                  </a:lnTo>
                  <a:lnTo>
                    <a:pt x="585" y="372"/>
                  </a:lnTo>
                  <a:lnTo>
                    <a:pt x="579" y="372"/>
                  </a:lnTo>
                  <a:lnTo>
                    <a:pt x="575" y="369"/>
                  </a:lnTo>
                  <a:lnTo>
                    <a:pt x="571" y="365"/>
                  </a:lnTo>
                  <a:lnTo>
                    <a:pt x="568" y="360"/>
                  </a:lnTo>
                  <a:lnTo>
                    <a:pt x="567" y="355"/>
                  </a:lnTo>
                  <a:lnTo>
                    <a:pt x="563" y="322"/>
                  </a:lnTo>
                  <a:lnTo>
                    <a:pt x="553" y="292"/>
                  </a:lnTo>
                  <a:lnTo>
                    <a:pt x="536" y="266"/>
                  </a:lnTo>
                  <a:lnTo>
                    <a:pt x="513" y="244"/>
                  </a:lnTo>
                  <a:lnTo>
                    <a:pt x="487" y="227"/>
                  </a:lnTo>
                  <a:lnTo>
                    <a:pt x="458" y="216"/>
                  </a:lnTo>
                  <a:lnTo>
                    <a:pt x="426" y="212"/>
                  </a:lnTo>
                  <a:lnTo>
                    <a:pt x="419" y="212"/>
                  </a:lnTo>
                  <a:lnTo>
                    <a:pt x="415" y="210"/>
                  </a:lnTo>
                  <a:lnTo>
                    <a:pt x="411" y="206"/>
                  </a:lnTo>
                  <a:lnTo>
                    <a:pt x="409" y="200"/>
                  </a:lnTo>
                  <a:lnTo>
                    <a:pt x="407" y="195"/>
                  </a:lnTo>
                  <a:lnTo>
                    <a:pt x="409" y="190"/>
                  </a:lnTo>
                  <a:lnTo>
                    <a:pt x="411" y="185"/>
                  </a:lnTo>
                  <a:lnTo>
                    <a:pt x="415" y="181"/>
                  </a:lnTo>
                  <a:lnTo>
                    <a:pt x="419" y="178"/>
                  </a:lnTo>
                  <a:lnTo>
                    <a:pt x="426" y="177"/>
                  </a:lnTo>
                  <a:close/>
                  <a:moveTo>
                    <a:pt x="159" y="35"/>
                  </a:moveTo>
                  <a:lnTo>
                    <a:pt x="140" y="38"/>
                  </a:lnTo>
                  <a:lnTo>
                    <a:pt x="119" y="47"/>
                  </a:lnTo>
                  <a:lnTo>
                    <a:pt x="98" y="60"/>
                  </a:lnTo>
                  <a:lnTo>
                    <a:pt x="79" y="79"/>
                  </a:lnTo>
                  <a:lnTo>
                    <a:pt x="62" y="101"/>
                  </a:lnTo>
                  <a:lnTo>
                    <a:pt x="47" y="126"/>
                  </a:lnTo>
                  <a:lnTo>
                    <a:pt x="38" y="155"/>
                  </a:lnTo>
                  <a:lnTo>
                    <a:pt x="36" y="186"/>
                  </a:lnTo>
                  <a:lnTo>
                    <a:pt x="38" y="219"/>
                  </a:lnTo>
                  <a:lnTo>
                    <a:pt x="50" y="250"/>
                  </a:lnTo>
                  <a:lnTo>
                    <a:pt x="51" y="257"/>
                  </a:lnTo>
                  <a:lnTo>
                    <a:pt x="93" y="330"/>
                  </a:lnTo>
                  <a:lnTo>
                    <a:pt x="140" y="401"/>
                  </a:lnTo>
                  <a:lnTo>
                    <a:pt x="193" y="467"/>
                  </a:lnTo>
                  <a:lnTo>
                    <a:pt x="250" y="529"/>
                  </a:lnTo>
                  <a:lnTo>
                    <a:pt x="313" y="587"/>
                  </a:lnTo>
                  <a:lnTo>
                    <a:pt x="379" y="639"/>
                  </a:lnTo>
                  <a:lnTo>
                    <a:pt x="449" y="686"/>
                  </a:lnTo>
                  <a:lnTo>
                    <a:pt x="524" y="728"/>
                  </a:lnTo>
                  <a:lnTo>
                    <a:pt x="529" y="731"/>
                  </a:lnTo>
                  <a:lnTo>
                    <a:pt x="561" y="741"/>
                  </a:lnTo>
                  <a:lnTo>
                    <a:pt x="593" y="745"/>
                  </a:lnTo>
                  <a:lnTo>
                    <a:pt x="623" y="741"/>
                  </a:lnTo>
                  <a:lnTo>
                    <a:pt x="652" y="733"/>
                  </a:lnTo>
                  <a:lnTo>
                    <a:pt x="677" y="719"/>
                  </a:lnTo>
                  <a:lnTo>
                    <a:pt x="699" y="703"/>
                  </a:lnTo>
                  <a:lnTo>
                    <a:pt x="718" y="683"/>
                  </a:lnTo>
                  <a:lnTo>
                    <a:pt x="731" y="664"/>
                  </a:lnTo>
                  <a:lnTo>
                    <a:pt x="740" y="643"/>
                  </a:lnTo>
                  <a:lnTo>
                    <a:pt x="744" y="623"/>
                  </a:lnTo>
                  <a:lnTo>
                    <a:pt x="744" y="621"/>
                  </a:lnTo>
                  <a:lnTo>
                    <a:pt x="744" y="615"/>
                  </a:lnTo>
                  <a:lnTo>
                    <a:pt x="742" y="613"/>
                  </a:lnTo>
                  <a:lnTo>
                    <a:pt x="740" y="610"/>
                  </a:lnTo>
                  <a:lnTo>
                    <a:pt x="739" y="608"/>
                  </a:lnTo>
                  <a:lnTo>
                    <a:pt x="737" y="606"/>
                  </a:lnTo>
                  <a:lnTo>
                    <a:pt x="736" y="605"/>
                  </a:lnTo>
                  <a:lnTo>
                    <a:pt x="732" y="604"/>
                  </a:lnTo>
                  <a:lnTo>
                    <a:pt x="583" y="487"/>
                  </a:lnTo>
                  <a:lnTo>
                    <a:pt x="579" y="483"/>
                  </a:lnTo>
                  <a:lnTo>
                    <a:pt x="578" y="482"/>
                  </a:lnTo>
                  <a:lnTo>
                    <a:pt x="575" y="481"/>
                  </a:lnTo>
                  <a:lnTo>
                    <a:pt x="571" y="479"/>
                  </a:lnTo>
                  <a:lnTo>
                    <a:pt x="567" y="478"/>
                  </a:lnTo>
                  <a:lnTo>
                    <a:pt x="562" y="479"/>
                  </a:lnTo>
                  <a:lnTo>
                    <a:pt x="558" y="481"/>
                  </a:lnTo>
                  <a:lnTo>
                    <a:pt x="519" y="521"/>
                  </a:lnTo>
                  <a:lnTo>
                    <a:pt x="516" y="522"/>
                  </a:lnTo>
                  <a:lnTo>
                    <a:pt x="502" y="534"/>
                  </a:lnTo>
                  <a:lnTo>
                    <a:pt x="485" y="541"/>
                  </a:lnTo>
                  <a:lnTo>
                    <a:pt x="466" y="543"/>
                  </a:lnTo>
                  <a:lnTo>
                    <a:pt x="448" y="541"/>
                  </a:lnTo>
                  <a:lnTo>
                    <a:pt x="432" y="534"/>
                  </a:lnTo>
                  <a:lnTo>
                    <a:pt x="418" y="524"/>
                  </a:lnTo>
                  <a:lnTo>
                    <a:pt x="417" y="522"/>
                  </a:lnTo>
                  <a:lnTo>
                    <a:pt x="371" y="487"/>
                  </a:lnTo>
                  <a:lnTo>
                    <a:pt x="329" y="449"/>
                  </a:lnTo>
                  <a:lnTo>
                    <a:pt x="291" y="407"/>
                  </a:lnTo>
                  <a:lnTo>
                    <a:pt x="257" y="364"/>
                  </a:lnTo>
                  <a:lnTo>
                    <a:pt x="256" y="361"/>
                  </a:lnTo>
                  <a:lnTo>
                    <a:pt x="245" y="347"/>
                  </a:lnTo>
                  <a:lnTo>
                    <a:pt x="239" y="331"/>
                  </a:lnTo>
                  <a:lnTo>
                    <a:pt x="236" y="313"/>
                  </a:lnTo>
                  <a:lnTo>
                    <a:pt x="239" y="293"/>
                  </a:lnTo>
                  <a:lnTo>
                    <a:pt x="246" y="276"/>
                  </a:lnTo>
                  <a:lnTo>
                    <a:pt x="258" y="262"/>
                  </a:lnTo>
                  <a:lnTo>
                    <a:pt x="259" y="261"/>
                  </a:lnTo>
                  <a:lnTo>
                    <a:pt x="299" y="221"/>
                  </a:lnTo>
                  <a:lnTo>
                    <a:pt x="300" y="217"/>
                  </a:lnTo>
                  <a:lnTo>
                    <a:pt x="301" y="212"/>
                  </a:lnTo>
                  <a:lnTo>
                    <a:pt x="300" y="208"/>
                  </a:lnTo>
                  <a:lnTo>
                    <a:pt x="299" y="204"/>
                  </a:lnTo>
                  <a:lnTo>
                    <a:pt x="297" y="202"/>
                  </a:lnTo>
                  <a:lnTo>
                    <a:pt x="296" y="200"/>
                  </a:lnTo>
                  <a:lnTo>
                    <a:pt x="294" y="197"/>
                  </a:lnTo>
                  <a:lnTo>
                    <a:pt x="176" y="47"/>
                  </a:lnTo>
                  <a:lnTo>
                    <a:pt x="174" y="45"/>
                  </a:lnTo>
                  <a:lnTo>
                    <a:pt x="173" y="42"/>
                  </a:lnTo>
                  <a:lnTo>
                    <a:pt x="172" y="41"/>
                  </a:lnTo>
                  <a:lnTo>
                    <a:pt x="170" y="39"/>
                  </a:lnTo>
                  <a:lnTo>
                    <a:pt x="167" y="37"/>
                  </a:lnTo>
                  <a:lnTo>
                    <a:pt x="164" y="35"/>
                  </a:lnTo>
                  <a:lnTo>
                    <a:pt x="159" y="35"/>
                  </a:lnTo>
                  <a:close/>
                  <a:moveTo>
                    <a:pt x="426" y="0"/>
                  </a:moveTo>
                  <a:lnTo>
                    <a:pt x="478" y="4"/>
                  </a:lnTo>
                  <a:lnTo>
                    <a:pt x="528" y="15"/>
                  </a:lnTo>
                  <a:lnTo>
                    <a:pt x="575" y="33"/>
                  </a:lnTo>
                  <a:lnTo>
                    <a:pt x="618" y="58"/>
                  </a:lnTo>
                  <a:lnTo>
                    <a:pt x="657" y="87"/>
                  </a:lnTo>
                  <a:lnTo>
                    <a:pt x="693" y="122"/>
                  </a:lnTo>
                  <a:lnTo>
                    <a:pt x="723" y="161"/>
                  </a:lnTo>
                  <a:lnTo>
                    <a:pt x="746" y="206"/>
                  </a:lnTo>
                  <a:lnTo>
                    <a:pt x="765" y="253"/>
                  </a:lnTo>
                  <a:lnTo>
                    <a:pt x="777" y="303"/>
                  </a:lnTo>
                  <a:lnTo>
                    <a:pt x="780" y="355"/>
                  </a:lnTo>
                  <a:lnTo>
                    <a:pt x="779" y="360"/>
                  </a:lnTo>
                  <a:lnTo>
                    <a:pt x="777" y="365"/>
                  </a:lnTo>
                  <a:lnTo>
                    <a:pt x="773" y="369"/>
                  </a:lnTo>
                  <a:lnTo>
                    <a:pt x="767" y="372"/>
                  </a:lnTo>
                  <a:lnTo>
                    <a:pt x="762" y="372"/>
                  </a:lnTo>
                  <a:lnTo>
                    <a:pt x="757" y="372"/>
                  </a:lnTo>
                  <a:lnTo>
                    <a:pt x="752" y="369"/>
                  </a:lnTo>
                  <a:lnTo>
                    <a:pt x="748" y="365"/>
                  </a:lnTo>
                  <a:lnTo>
                    <a:pt x="745" y="360"/>
                  </a:lnTo>
                  <a:lnTo>
                    <a:pt x="744" y="355"/>
                  </a:lnTo>
                  <a:lnTo>
                    <a:pt x="741" y="308"/>
                  </a:lnTo>
                  <a:lnTo>
                    <a:pt x="731" y="262"/>
                  </a:lnTo>
                  <a:lnTo>
                    <a:pt x="715" y="220"/>
                  </a:lnTo>
                  <a:lnTo>
                    <a:pt x="693" y="181"/>
                  </a:lnTo>
                  <a:lnTo>
                    <a:pt x="667" y="145"/>
                  </a:lnTo>
                  <a:lnTo>
                    <a:pt x="635" y="114"/>
                  </a:lnTo>
                  <a:lnTo>
                    <a:pt x="599" y="87"/>
                  </a:lnTo>
                  <a:lnTo>
                    <a:pt x="559" y="66"/>
                  </a:lnTo>
                  <a:lnTo>
                    <a:pt x="517" y="49"/>
                  </a:lnTo>
                  <a:lnTo>
                    <a:pt x="473" y="39"/>
                  </a:lnTo>
                  <a:lnTo>
                    <a:pt x="426" y="35"/>
                  </a:lnTo>
                  <a:lnTo>
                    <a:pt x="419" y="34"/>
                  </a:lnTo>
                  <a:lnTo>
                    <a:pt x="415" y="32"/>
                  </a:lnTo>
                  <a:lnTo>
                    <a:pt x="411" y="29"/>
                  </a:lnTo>
                  <a:lnTo>
                    <a:pt x="409" y="24"/>
                  </a:lnTo>
                  <a:lnTo>
                    <a:pt x="407" y="18"/>
                  </a:lnTo>
                  <a:lnTo>
                    <a:pt x="409" y="12"/>
                  </a:lnTo>
                  <a:lnTo>
                    <a:pt x="411" y="8"/>
                  </a:lnTo>
                  <a:lnTo>
                    <a:pt x="415" y="4"/>
                  </a:lnTo>
                  <a:lnTo>
                    <a:pt x="419" y="1"/>
                  </a:lnTo>
                  <a:lnTo>
                    <a:pt x="426" y="0"/>
                  </a:lnTo>
                  <a:close/>
                  <a:moveTo>
                    <a:pt x="159" y="0"/>
                  </a:moveTo>
                  <a:lnTo>
                    <a:pt x="173" y="1"/>
                  </a:lnTo>
                  <a:lnTo>
                    <a:pt x="186" y="8"/>
                  </a:lnTo>
                  <a:lnTo>
                    <a:pt x="197" y="16"/>
                  </a:lnTo>
                  <a:lnTo>
                    <a:pt x="201" y="20"/>
                  </a:lnTo>
                  <a:lnTo>
                    <a:pt x="205" y="25"/>
                  </a:lnTo>
                  <a:lnTo>
                    <a:pt x="321" y="176"/>
                  </a:lnTo>
                  <a:lnTo>
                    <a:pt x="329" y="186"/>
                  </a:lnTo>
                  <a:lnTo>
                    <a:pt x="334" y="199"/>
                  </a:lnTo>
                  <a:lnTo>
                    <a:pt x="337" y="212"/>
                  </a:lnTo>
                  <a:lnTo>
                    <a:pt x="334" y="231"/>
                  </a:lnTo>
                  <a:lnTo>
                    <a:pt x="326" y="245"/>
                  </a:lnTo>
                  <a:lnTo>
                    <a:pt x="284" y="286"/>
                  </a:lnTo>
                  <a:lnTo>
                    <a:pt x="284" y="286"/>
                  </a:lnTo>
                  <a:lnTo>
                    <a:pt x="275" y="299"/>
                  </a:lnTo>
                  <a:lnTo>
                    <a:pt x="271" y="313"/>
                  </a:lnTo>
                  <a:lnTo>
                    <a:pt x="274" y="325"/>
                  </a:lnTo>
                  <a:lnTo>
                    <a:pt x="279" y="334"/>
                  </a:lnTo>
                  <a:lnTo>
                    <a:pt x="287" y="342"/>
                  </a:lnTo>
                  <a:lnTo>
                    <a:pt x="286" y="343"/>
                  </a:lnTo>
                  <a:lnTo>
                    <a:pt x="318" y="385"/>
                  </a:lnTo>
                  <a:lnTo>
                    <a:pt x="355" y="424"/>
                  </a:lnTo>
                  <a:lnTo>
                    <a:pt x="394" y="461"/>
                  </a:lnTo>
                  <a:lnTo>
                    <a:pt x="436" y="494"/>
                  </a:lnTo>
                  <a:lnTo>
                    <a:pt x="438" y="492"/>
                  </a:lnTo>
                  <a:lnTo>
                    <a:pt x="445" y="500"/>
                  </a:lnTo>
                  <a:lnTo>
                    <a:pt x="455" y="505"/>
                  </a:lnTo>
                  <a:lnTo>
                    <a:pt x="466" y="508"/>
                  </a:lnTo>
                  <a:lnTo>
                    <a:pt x="481" y="504"/>
                  </a:lnTo>
                  <a:lnTo>
                    <a:pt x="492" y="496"/>
                  </a:lnTo>
                  <a:lnTo>
                    <a:pt x="492" y="496"/>
                  </a:lnTo>
                  <a:lnTo>
                    <a:pt x="534" y="454"/>
                  </a:lnTo>
                  <a:lnTo>
                    <a:pt x="550" y="447"/>
                  </a:lnTo>
                  <a:lnTo>
                    <a:pt x="567" y="443"/>
                  </a:lnTo>
                  <a:lnTo>
                    <a:pt x="580" y="445"/>
                  </a:lnTo>
                  <a:lnTo>
                    <a:pt x="593" y="450"/>
                  </a:lnTo>
                  <a:lnTo>
                    <a:pt x="604" y="458"/>
                  </a:lnTo>
                  <a:lnTo>
                    <a:pt x="754" y="575"/>
                  </a:lnTo>
                  <a:lnTo>
                    <a:pt x="760" y="579"/>
                  </a:lnTo>
                  <a:lnTo>
                    <a:pt x="763" y="583"/>
                  </a:lnTo>
                  <a:lnTo>
                    <a:pt x="773" y="593"/>
                  </a:lnTo>
                  <a:lnTo>
                    <a:pt x="778" y="606"/>
                  </a:lnTo>
                  <a:lnTo>
                    <a:pt x="779" y="621"/>
                  </a:lnTo>
                  <a:lnTo>
                    <a:pt x="779" y="621"/>
                  </a:lnTo>
                  <a:lnTo>
                    <a:pt x="779" y="621"/>
                  </a:lnTo>
                  <a:lnTo>
                    <a:pt x="775" y="648"/>
                  </a:lnTo>
                  <a:lnTo>
                    <a:pt x="765" y="676"/>
                  </a:lnTo>
                  <a:lnTo>
                    <a:pt x="748" y="702"/>
                  </a:lnTo>
                  <a:lnTo>
                    <a:pt x="725" y="727"/>
                  </a:lnTo>
                  <a:lnTo>
                    <a:pt x="698" y="749"/>
                  </a:lnTo>
                  <a:lnTo>
                    <a:pt x="667" y="765"/>
                  </a:lnTo>
                  <a:lnTo>
                    <a:pt x="631" y="776"/>
                  </a:lnTo>
                  <a:lnTo>
                    <a:pt x="593" y="780"/>
                  </a:lnTo>
                  <a:lnTo>
                    <a:pt x="566" y="778"/>
                  </a:lnTo>
                  <a:lnTo>
                    <a:pt x="540" y="773"/>
                  </a:lnTo>
                  <a:lnTo>
                    <a:pt x="513" y="762"/>
                  </a:lnTo>
                  <a:lnTo>
                    <a:pt x="513" y="762"/>
                  </a:lnTo>
                  <a:lnTo>
                    <a:pt x="435" y="719"/>
                  </a:lnTo>
                  <a:lnTo>
                    <a:pt x="362" y="670"/>
                  </a:lnTo>
                  <a:lnTo>
                    <a:pt x="291" y="615"/>
                  </a:lnTo>
                  <a:lnTo>
                    <a:pt x="225" y="554"/>
                  </a:lnTo>
                  <a:lnTo>
                    <a:pt x="165" y="488"/>
                  </a:lnTo>
                  <a:lnTo>
                    <a:pt x="110" y="419"/>
                  </a:lnTo>
                  <a:lnTo>
                    <a:pt x="61" y="344"/>
                  </a:lnTo>
                  <a:lnTo>
                    <a:pt x="17" y="266"/>
                  </a:lnTo>
                  <a:lnTo>
                    <a:pt x="17" y="266"/>
                  </a:lnTo>
                  <a:lnTo>
                    <a:pt x="8" y="241"/>
                  </a:lnTo>
                  <a:lnTo>
                    <a:pt x="2" y="214"/>
                  </a:lnTo>
                  <a:lnTo>
                    <a:pt x="0" y="186"/>
                  </a:lnTo>
                  <a:lnTo>
                    <a:pt x="4" y="148"/>
                  </a:lnTo>
                  <a:lnTo>
                    <a:pt x="15" y="114"/>
                  </a:lnTo>
                  <a:lnTo>
                    <a:pt x="32" y="83"/>
                  </a:lnTo>
                  <a:lnTo>
                    <a:pt x="53" y="55"/>
                  </a:lnTo>
                  <a:lnTo>
                    <a:pt x="78" y="32"/>
                  </a:lnTo>
                  <a:lnTo>
                    <a:pt x="105" y="15"/>
                  </a:lnTo>
                  <a:lnTo>
                    <a:pt x="133"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4"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90361" y="5716578"/>
              <a:ext cx="242483" cy="445026"/>
            </a:xfrm>
            <a:custGeom>
              <a:avLst/>
              <a:gdLst>
                <a:gd name="T0" fmla="*/ 42 w 425"/>
                <a:gd name="T1" fmla="*/ 426 h 780"/>
                <a:gd name="T2" fmla="*/ 200 w 425"/>
                <a:gd name="T3" fmla="*/ 427 h 780"/>
                <a:gd name="T4" fmla="*/ 209 w 425"/>
                <a:gd name="T5" fmla="*/ 433 h 780"/>
                <a:gd name="T6" fmla="*/ 212 w 425"/>
                <a:gd name="T7" fmla="*/ 444 h 780"/>
                <a:gd name="T8" fmla="*/ 212 w 425"/>
                <a:gd name="T9" fmla="*/ 445 h 780"/>
                <a:gd name="T10" fmla="*/ 377 w 425"/>
                <a:gd name="T11" fmla="*/ 320 h 780"/>
                <a:gd name="T12" fmla="*/ 235 w 425"/>
                <a:gd name="T13" fmla="*/ 318 h 780"/>
                <a:gd name="T14" fmla="*/ 227 w 425"/>
                <a:gd name="T15" fmla="*/ 312 h 780"/>
                <a:gd name="T16" fmla="*/ 223 w 425"/>
                <a:gd name="T17" fmla="*/ 301 h 780"/>
                <a:gd name="T18" fmla="*/ 225 w 425"/>
                <a:gd name="T19" fmla="*/ 296 h 780"/>
                <a:gd name="T20" fmla="*/ 311 w 425"/>
                <a:gd name="T21" fmla="*/ 35 h 780"/>
                <a:gd name="T22" fmla="*/ 159 w 425"/>
                <a:gd name="T23" fmla="*/ 0 h 780"/>
                <a:gd name="T24" fmla="*/ 341 w 425"/>
                <a:gd name="T25" fmla="*/ 1 h 780"/>
                <a:gd name="T26" fmla="*/ 350 w 425"/>
                <a:gd name="T27" fmla="*/ 8 h 780"/>
                <a:gd name="T28" fmla="*/ 353 w 425"/>
                <a:gd name="T29" fmla="*/ 18 h 780"/>
                <a:gd name="T30" fmla="*/ 353 w 425"/>
                <a:gd name="T31" fmla="*/ 24 h 780"/>
                <a:gd name="T32" fmla="*/ 265 w 425"/>
                <a:gd name="T33" fmla="*/ 284 h 780"/>
                <a:gd name="T34" fmla="*/ 412 w 425"/>
                <a:gd name="T35" fmla="*/ 284 h 780"/>
                <a:gd name="T36" fmla="*/ 421 w 425"/>
                <a:gd name="T37" fmla="*/ 291 h 780"/>
                <a:gd name="T38" fmla="*/ 425 w 425"/>
                <a:gd name="T39" fmla="*/ 301 h 780"/>
                <a:gd name="T40" fmla="*/ 422 w 425"/>
                <a:gd name="T41" fmla="*/ 309 h 780"/>
                <a:gd name="T42" fmla="*/ 175 w 425"/>
                <a:gd name="T43" fmla="*/ 770 h 780"/>
                <a:gd name="T44" fmla="*/ 172 w 425"/>
                <a:gd name="T45" fmla="*/ 774 h 780"/>
                <a:gd name="T46" fmla="*/ 163 w 425"/>
                <a:gd name="T47" fmla="*/ 779 h 780"/>
                <a:gd name="T48" fmla="*/ 153 w 425"/>
                <a:gd name="T49" fmla="*/ 779 h 780"/>
                <a:gd name="T50" fmla="*/ 145 w 425"/>
                <a:gd name="T51" fmla="*/ 773 h 780"/>
                <a:gd name="T52" fmla="*/ 141 w 425"/>
                <a:gd name="T53" fmla="*/ 762 h 780"/>
                <a:gd name="T54" fmla="*/ 141 w 425"/>
                <a:gd name="T55" fmla="*/ 761 h 780"/>
                <a:gd name="T56" fmla="*/ 17 w 425"/>
                <a:gd name="T57" fmla="*/ 461 h 780"/>
                <a:gd name="T58" fmla="*/ 6 w 425"/>
                <a:gd name="T59" fmla="*/ 457 h 780"/>
                <a:gd name="T60" fmla="*/ 0 w 425"/>
                <a:gd name="T61" fmla="*/ 449 h 780"/>
                <a:gd name="T62" fmla="*/ 0 w 425"/>
                <a:gd name="T63" fmla="*/ 440 h 780"/>
                <a:gd name="T64" fmla="*/ 0 w 425"/>
                <a:gd name="T65" fmla="*/ 437 h 780"/>
                <a:gd name="T66" fmla="*/ 142 w 425"/>
                <a:gd name="T67" fmla="*/ 12 h 780"/>
                <a:gd name="T68" fmla="*/ 149 w 425"/>
                <a:gd name="T69" fmla="*/ 4 h 780"/>
                <a:gd name="T70" fmla="*/ 159 w 425"/>
                <a:gd name="T71"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780">
                  <a:moveTo>
                    <a:pt x="171" y="35"/>
                  </a:moveTo>
                  <a:lnTo>
                    <a:pt x="42" y="426"/>
                  </a:lnTo>
                  <a:lnTo>
                    <a:pt x="195" y="426"/>
                  </a:lnTo>
                  <a:lnTo>
                    <a:pt x="200" y="427"/>
                  </a:lnTo>
                  <a:lnTo>
                    <a:pt x="205" y="430"/>
                  </a:lnTo>
                  <a:lnTo>
                    <a:pt x="209" y="433"/>
                  </a:lnTo>
                  <a:lnTo>
                    <a:pt x="210" y="437"/>
                  </a:lnTo>
                  <a:lnTo>
                    <a:pt x="212" y="444"/>
                  </a:lnTo>
                  <a:lnTo>
                    <a:pt x="212" y="445"/>
                  </a:lnTo>
                  <a:lnTo>
                    <a:pt x="212" y="445"/>
                  </a:lnTo>
                  <a:lnTo>
                    <a:pt x="187" y="673"/>
                  </a:lnTo>
                  <a:lnTo>
                    <a:pt x="377" y="320"/>
                  </a:lnTo>
                  <a:lnTo>
                    <a:pt x="242" y="320"/>
                  </a:lnTo>
                  <a:lnTo>
                    <a:pt x="235" y="318"/>
                  </a:lnTo>
                  <a:lnTo>
                    <a:pt x="231" y="316"/>
                  </a:lnTo>
                  <a:lnTo>
                    <a:pt x="227" y="312"/>
                  </a:lnTo>
                  <a:lnTo>
                    <a:pt x="225" y="306"/>
                  </a:lnTo>
                  <a:lnTo>
                    <a:pt x="223" y="301"/>
                  </a:lnTo>
                  <a:lnTo>
                    <a:pt x="223" y="299"/>
                  </a:lnTo>
                  <a:lnTo>
                    <a:pt x="225" y="296"/>
                  </a:lnTo>
                  <a:lnTo>
                    <a:pt x="225" y="296"/>
                  </a:lnTo>
                  <a:lnTo>
                    <a:pt x="311" y="35"/>
                  </a:lnTo>
                  <a:lnTo>
                    <a:pt x="171" y="35"/>
                  </a:lnTo>
                  <a:close/>
                  <a:moveTo>
                    <a:pt x="159" y="0"/>
                  </a:moveTo>
                  <a:lnTo>
                    <a:pt x="336" y="0"/>
                  </a:lnTo>
                  <a:lnTo>
                    <a:pt x="341" y="1"/>
                  </a:lnTo>
                  <a:lnTo>
                    <a:pt x="347" y="4"/>
                  </a:lnTo>
                  <a:lnTo>
                    <a:pt x="350" y="8"/>
                  </a:lnTo>
                  <a:lnTo>
                    <a:pt x="353" y="12"/>
                  </a:lnTo>
                  <a:lnTo>
                    <a:pt x="353" y="18"/>
                  </a:lnTo>
                  <a:lnTo>
                    <a:pt x="353" y="21"/>
                  </a:lnTo>
                  <a:lnTo>
                    <a:pt x="353" y="24"/>
                  </a:lnTo>
                  <a:lnTo>
                    <a:pt x="353" y="24"/>
                  </a:lnTo>
                  <a:lnTo>
                    <a:pt x="265" y="284"/>
                  </a:lnTo>
                  <a:lnTo>
                    <a:pt x="407" y="284"/>
                  </a:lnTo>
                  <a:lnTo>
                    <a:pt x="412" y="284"/>
                  </a:lnTo>
                  <a:lnTo>
                    <a:pt x="417" y="287"/>
                  </a:lnTo>
                  <a:lnTo>
                    <a:pt x="421" y="291"/>
                  </a:lnTo>
                  <a:lnTo>
                    <a:pt x="424" y="296"/>
                  </a:lnTo>
                  <a:lnTo>
                    <a:pt x="425" y="301"/>
                  </a:lnTo>
                  <a:lnTo>
                    <a:pt x="424" y="305"/>
                  </a:lnTo>
                  <a:lnTo>
                    <a:pt x="422" y="309"/>
                  </a:lnTo>
                  <a:lnTo>
                    <a:pt x="422" y="309"/>
                  </a:lnTo>
                  <a:lnTo>
                    <a:pt x="175" y="770"/>
                  </a:lnTo>
                  <a:lnTo>
                    <a:pt x="175" y="770"/>
                  </a:lnTo>
                  <a:lnTo>
                    <a:pt x="172" y="774"/>
                  </a:lnTo>
                  <a:lnTo>
                    <a:pt x="168" y="778"/>
                  </a:lnTo>
                  <a:lnTo>
                    <a:pt x="163" y="779"/>
                  </a:lnTo>
                  <a:lnTo>
                    <a:pt x="159" y="780"/>
                  </a:lnTo>
                  <a:lnTo>
                    <a:pt x="153" y="779"/>
                  </a:lnTo>
                  <a:lnTo>
                    <a:pt x="149" y="776"/>
                  </a:lnTo>
                  <a:lnTo>
                    <a:pt x="145" y="773"/>
                  </a:lnTo>
                  <a:lnTo>
                    <a:pt x="142" y="769"/>
                  </a:lnTo>
                  <a:lnTo>
                    <a:pt x="141" y="762"/>
                  </a:lnTo>
                  <a:lnTo>
                    <a:pt x="141" y="761"/>
                  </a:lnTo>
                  <a:lnTo>
                    <a:pt x="141" y="761"/>
                  </a:lnTo>
                  <a:lnTo>
                    <a:pt x="174" y="461"/>
                  </a:lnTo>
                  <a:lnTo>
                    <a:pt x="17" y="461"/>
                  </a:lnTo>
                  <a:lnTo>
                    <a:pt x="11" y="460"/>
                  </a:lnTo>
                  <a:lnTo>
                    <a:pt x="6" y="457"/>
                  </a:lnTo>
                  <a:lnTo>
                    <a:pt x="2" y="454"/>
                  </a:lnTo>
                  <a:lnTo>
                    <a:pt x="0" y="449"/>
                  </a:lnTo>
                  <a:lnTo>
                    <a:pt x="0" y="444"/>
                  </a:lnTo>
                  <a:lnTo>
                    <a:pt x="0" y="440"/>
                  </a:lnTo>
                  <a:lnTo>
                    <a:pt x="0" y="437"/>
                  </a:lnTo>
                  <a:lnTo>
                    <a:pt x="0" y="437"/>
                  </a:lnTo>
                  <a:lnTo>
                    <a:pt x="142" y="12"/>
                  </a:lnTo>
                  <a:lnTo>
                    <a:pt x="142" y="12"/>
                  </a:lnTo>
                  <a:lnTo>
                    <a:pt x="145" y="8"/>
                  </a:lnTo>
                  <a:lnTo>
                    <a:pt x="149" y="4"/>
                  </a:lnTo>
                  <a:lnTo>
                    <a:pt x="153" y="1"/>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5"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8873" y="5757087"/>
              <a:ext cx="445595" cy="364008"/>
            </a:xfrm>
            <a:custGeom>
              <a:avLst/>
              <a:gdLst>
                <a:gd name="T0" fmla="*/ 533 w 781"/>
                <a:gd name="T1" fmla="*/ 426 h 638"/>
                <a:gd name="T2" fmla="*/ 355 w 781"/>
                <a:gd name="T3" fmla="*/ 426 h 638"/>
                <a:gd name="T4" fmla="*/ 178 w 781"/>
                <a:gd name="T5" fmla="*/ 426 h 638"/>
                <a:gd name="T6" fmla="*/ 635 w 781"/>
                <a:gd name="T7" fmla="*/ 397 h 638"/>
                <a:gd name="T8" fmla="*/ 635 w 781"/>
                <a:gd name="T9" fmla="*/ 524 h 638"/>
                <a:gd name="T10" fmla="*/ 510 w 781"/>
                <a:gd name="T11" fmla="*/ 530 h 638"/>
                <a:gd name="T12" fmla="*/ 496 w 781"/>
                <a:gd name="T13" fmla="*/ 407 h 638"/>
                <a:gd name="T14" fmla="*/ 515 w 781"/>
                <a:gd name="T15" fmla="*/ 390 h 638"/>
                <a:gd name="T16" fmla="*/ 280 w 781"/>
                <a:gd name="T17" fmla="*/ 397 h 638"/>
                <a:gd name="T18" fmla="*/ 280 w 781"/>
                <a:gd name="T19" fmla="*/ 524 h 638"/>
                <a:gd name="T20" fmla="*/ 155 w 781"/>
                <a:gd name="T21" fmla="*/ 530 h 638"/>
                <a:gd name="T22" fmla="*/ 143 w 781"/>
                <a:gd name="T23" fmla="*/ 407 h 638"/>
                <a:gd name="T24" fmla="*/ 160 w 781"/>
                <a:gd name="T25" fmla="*/ 390 h 638"/>
                <a:gd name="T26" fmla="*/ 321 w 781"/>
                <a:gd name="T27" fmla="*/ 402 h 638"/>
                <a:gd name="T28" fmla="*/ 444 w 781"/>
                <a:gd name="T29" fmla="*/ 390 h 638"/>
                <a:gd name="T30" fmla="*/ 461 w 781"/>
                <a:gd name="T31" fmla="*/ 407 h 638"/>
                <a:gd name="T32" fmla="*/ 677 w 781"/>
                <a:gd name="T33" fmla="*/ 245 h 638"/>
                <a:gd name="T34" fmla="*/ 588 w 781"/>
                <a:gd name="T35" fmla="*/ 237 h 638"/>
                <a:gd name="T36" fmla="*/ 496 w 781"/>
                <a:gd name="T37" fmla="*/ 224 h 638"/>
                <a:gd name="T38" fmla="*/ 406 w 781"/>
                <a:gd name="T39" fmla="*/ 237 h 638"/>
                <a:gd name="T40" fmla="*/ 317 w 781"/>
                <a:gd name="T41" fmla="*/ 245 h 638"/>
                <a:gd name="T42" fmla="*/ 231 w 781"/>
                <a:gd name="T43" fmla="*/ 248 h 638"/>
                <a:gd name="T44" fmla="*/ 146 w 781"/>
                <a:gd name="T45" fmla="*/ 245 h 638"/>
                <a:gd name="T46" fmla="*/ 621 w 781"/>
                <a:gd name="T47" fmla="*/ 142 h 638"/>
                <a:gd name="T48" fmla="*/ 656 w 781"/>
                <a:gd name="T49" fmla="*/ 212 h 638"/>
                <a:gd name="T50" fmla="*/ 692 w 781"/>
                <a:gd name="T51" fmla="*/ 142 h 638"/>
                <a:gd name="T52" fmla="*/ 525 w 781"/>
                <a:gd name="T53" fmla="*/ 202 h 638"/>
                <a:gd name="T54" fmla="*/ 583 w 781"/>
                <a:gd name="T55" fmla="*/ 191 h 638"/>
                <a:gd name="T56" fmla="*/ 409 w 781"/>
                <a:gd name="T57" fmla="*/ 177 h 638"/>
                <a:gd name="T58" fmla="*/ 457 w 781"/>
                <a:gd name="T59" fmla="*/ 210 h 638"/>
                <a:gd name="T60" fmla="*/ 409 w 781"/>
                <a:gd name="T61" fmla="*/ 142 h 638"/>
                <a:gd name="T62" fmla="*/ 324 w 781"/>
                <a:gd name="T63" fmla="*/ 210 h 638"/>
                <a:gd name="T64" fmla="*/ 373 w 781"/>
                <a:gd name="T65" fmla="*/ 177 h 638"/>
                <a:gd name="T66" fmla="*/ 198 w 781"/>
                <a:gd name="T67" fmla="*/ 191 h 638"/>
                <a:gd name="T68" fmla="*/ 257 w 781"/>
                <a:gd name="T69" fmla="*/ 202 h 638"/>
                <a:gd name="T70" fmla="*/ 89 w 781"/>
                <a:gd name="T71" fmla="*/ 142 h 638"/>
                <a:gd name="T72" fmla="*/ 125 w 781"/>
                <a:gd name="T73" fmla="*/ 212 h 638"/>
                <a:gd name="T74" fmla="*/ 160 w 781"/>
                <a:gd name="T75" fmla="*/ 142 h 638"/>
                <a:gd name="T76" fmla="*/ 710 w 781"/>
                <a:gd name="T77" fmla="*/ 35 h 638"/>
                <a:gd name="T78" fmla="*/ 735 w 781"/>
                <a:gd name="T79" fmla="*/ 11 h 638"/>
                <a:gd name="T80" fmla="*/ 769 w 781"/>
                <a:gd name="T81" fmla="*/ 107 h 638"/>
                <a:gd name="T82" fmla="*/ 779 w 781"/>
                <a:gd name="T83" fmla="*/ 130 h 638"/>
                <a:gd name="T84" fmla="*/ 745 w 781"/>
                <a:gd name="T85" fmla="*/ 142 h 638"/>
                <a:gd name="T86" fmla="*/ 778 w 781"/>
                <a:gd name="T87" fmla="*/ 610 h 638"/>
                <a:gd name="T88" fmla="*/ 774 w 781"/>
                <a:gd name="T89" fmla="*/ 635 h 638"/>
                <a:gd name="T90" fmla="*/ 8 w 781"/>
                <a:gd name="T91" fmla="*/ 635 h 638"/>
                <a:gd name="T92" fmla="*/ 4 w 781"/>
                <a:gd name="T93" fmla="*/ 610 h 638"/>
                <a:gd name="T94" fmla="*/ 36 w 781"/>
                <a:gd name="T95" fmla="*/ 142 h 638"/>
                <a:gd name="T96" fmla="*/ 2 w 781"/>
                <a:gd name="T97" fmla="*/ 130 h 638"/>
                <a:gd name="T98" fmla="*/ 13 w 781"/>
                <a:gd name="T99" fmla="*/ 107 h 638"/>
                <a:gd name="T100" fmla="*/ 46 w 781"/>
                <a:gd name="T101" fmla="*/ 1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1" h="638">
                  <a:moveTo>
                    <a:pt x="533" y="426"/>
                  </a:moveTo>
                  <a:lnTo>
                    <a:pt x="533" y="496"/>
                  </a:lnTo>
                  <a:lnTo>
                    <a:pt x="604" y="496"/>
                  </a:lnTo>
                  <a:lnTo>
                    <a:pt x="604" y="426"/>
                  </a:lnTo>
                  <a:lnTo>
                    <a:pt x="533" y="426"/>
                  </a:lnTo>
                  <a:close/>
                  <a:moveTo>
                    <a:pt x="355" y="426"/>
                  </a:moveTo>
                  <a:lnTo>
                    <a:pt x="355" y="602"/>
                  </a:lnTo>
                  <a:lnTo>
                    <a:pt x="426" y="602"/>
                  </a:lnTo>
                  <a:lnTo>
                    <a:pt x="426" y="426"/>
                  </a:lnTo>
                  <a:lnTo>
                    <a:pt x="355" y="426"/>
                  </a:lnTo>
                  <a:close/>
                  <a:moveTo>
                    <a:pt x="178" y="426"/>
                  </a:moveTo>
                  <a:lnTo>
                    <a:pt x="178" y="496"/>
                  </a:lnTo>
                  <a:lnTo>
                    <a:pt x="249" y="496"/>
                  </a:lnTo>
                  <a:lnTo>
                    <a:pt x="249" y="426"/>
                  </a:lnTo>
                  <a:lnTo>
                    <a:pt x="178" y="426"/>
                  </a:lnTo>
                  <a:close/>
                  <a:moveTo>
                    <a:pt x="515" y="390"/>
                  </a:moveTo>
                  <a:lnTo>
                    <a:pt x="621" y="390"/>
                  </a:lnTo>
                  <a:lnTo>
                    <a:pt x="627" y="390"/>
                  </a:lnTo>
                  <a:lnTo>
                    <a:pt x="631" y="393"/>
                  </a:lnTo>
                  <a:lnTo>
                    <a:pt x="635" y="397"/>
                  </a:lnTo>
                  <a:lnTo>
                    <a:pt x="638" y="402"/>
                  </a:lnTo>
                  <a:lnTo>
                    <a:pt x="639" y="407"/>
                  </a:lnTo>
                  <a:lnTo>
                    <a:pt x="639" y="513"/>
                  </a:lnTo>
                  <a:lnTo>
                    <a:pt x="638" y="520"/>
                  </a:lnTo>
                  <a:lnTo>
                    <a:pt x="635" y="524"/>
                  </a:lnTo>
                  <a:lnTo>
                    <a:pt x="631" y="528"/>
                  </a:lnTo>
                  <a:lnTo>
                    <a:pt x="627" y="530"/>
                  </a:lnTo>
                  <a:lnTo>
                    <a:pt x="621" y="532"/>
                  </a:lnTo>
                  <a:lnTo>
                    <a:pt x="515" y="532"/>
                  </a:lnTo>
                  <a:lnTo>
                    <a:pt x="510" y="530"/>
                  </a:lnTo>
                  <a:lnTo>
                    <a:pt x="504" y="528"/>
                  </a:lnTo>
                  <a:lnTo>
                    <a:pt x="500" y="524"/>
                  </a:lnTo>
                  <a:lnTo>
                    <a:pt x="498" y="520"/>
                  </a:lnTo>
                  <a:lnTo>
                    <a:pt x="496" y="513"/>
                  </a:lnTo>
                  <a:lnTo>
                    <a:pt x="496" y="407"/>
                  </a:lnTo>
                  <a:lnTo>
                    <a:pt x="498" y="402"/>
                  </a:lnTo>
                  <a:lnTo>
                    <a:pt x="500" y="397"/>
                  </a:lnTo>
                  <a:lnTo>
                    <a:pt x="504" y="393"/>
                  </a:lnTo>
                  <a:lnTo>
                    <a:pt x="510" y="390"/>
                  </a:lnTo>
                  <a:lnTo>
                    <a:pt x="515" y="390"/>
                  </a:lnTo>
                  <a:close/>
                  <a:moveTo>
                    <a:pt x="160" y="390"/>
                  </a:moveTo>
                  <a:lnTo>
                    <a:pt x="266" y="390"/>
                  </a:lnTo>
                  <a:lnTo>
                    <a:pt x="273" y="390"/>
                  </a:lnTo>
                  <a:lnTo>
                    <a:pt x="277" y="393"/>
                  </a:lnTo>
                  <a:lnTo>
                    <a:pt x="280" y="397"/>
                  </a:lnTo>
                  <a:lnTo>
                    <a:pt x="283" y="402"/>
                  </a:lnTo>
                  <a:lnTo>
                    <a:pt x="284" y="407"/>
                  </a:lnTo>
                  <a:lnTo>
                    <a:pt x="284" y="513"/>
                  </a:lnTo>
                  <a:lnTo>
                    <a:pt x="283" y="520"/>
                  </a:lnTo>
                  <a:lnTo>
                    <a:pt x="280" y="524"/>
                  </a:lnTo>
                  <a:lnTo>
                    <a:pt x="277" y="528"/>
                  </a:lnTo>
                  <a:lnTo>
                    <a:pt x="273" y="530"/>
                  </a:lnTo>
                  <a:lnTo>
                    <a:pt x="266" y="532"/>
                  </a:lnTo>
                  <a:lnTo>
                    <a:pt x="160" y="532"/>
                  </a:lnTo>
                  <a:lnTo>
                    <a:pt x="155" y="530"/>
                  </a:lnTo>
                  <a:lnTo>
                    <a:pt x="150" y="528"/>
                  </a:lnTo>
                  <a:lnTo>
                    <a:pt x="146" y="524"/>
                  </a:lnTo>
                  <a:lnTo>
                    <a:pt x="143" y="520"/>
                  </a:lnTo>
                  <a:lnTo>
                    <a:pt x="143" y="513"/>
                  </a:lnTo>
                  <a:lnTo>
                    <a:pt x="143" y="407"/>
                  </a:lnTo>
                  <a:lnTo>
                    <a:pt x="143" y="402"/>
                  </a:lnTo>
                  <a:lnTo>
                    <a:pt x="146" y="397"/>
                  </a:lnTo>
                  <a:lnTo>
                    <a:pt x="150" y="393"/>
                  </a:lnTo>
                  <a:lnTo>
                    <a:pt x="155" y="390"/>
                  </a:lnTo>
                  <a:lnTo>
                    <a:pt x="160" y="390"/>
                  </a:lnTo>
                  <a:close/>
                  <a:moveTo>
                    <a:pt x="71" y="224"/>
                  </a:moveTo>
                  <a:lnTo>
                    <a:pt x="71" y="602"/>
                  </a:lnTo>
                  <a:lnTo>
                    <a:pt x="320" y="602"/>
                  </a:lnTo>
                  <a:lnTo>
                    <a:pt x="320" y="407"/>
                  </a:lnTo>
                  <a:lnTo>
                    <a:pt x="321" y="402"/>
                  </a:lnTo>
                  <a:lnTo>
                    <a:pt x="324" y="397"/>
                  </a:lnTo>
                  <a:lnTo>
                    <a:pt x="328" y="393"/>
                  </a:lnTo>
                  <a:lnTo>
                    <a:pt x="332" y="390"/>
                  </a:lnTo>
                  <a:lnTo>
                    <a:pt x="338" y="390"/>
                  </a:lnTo>
                  <a:lnTo>
                    <a:pt x="444" y="390"/>
                  </a:lnTo>
                  <a:lnTo>
                    <a:pt x="449" y="390"/>
                  </a:lnTo>
                  <a:lnTo>
                    <a:pt x="455" y="393"/>
                  </a:lnTo>
                  <a:lnTo>
                    <a:pt x="459" y="397"/>
                  </a:lnTo>
                  <a:lnTo>
                    <a:pt x="461" y="402"/>
                  </a:lnTo>
                  <a:lnTo>
                    <a:pt x="461" y="407"/>
                  </a:lnTo>
                  <a:lnTo>
                    <a:pt x="461" y="602"/>
                  </a:lnTo>
                  <a:lnTo>
                    <a:pt x="710" y="602"/>
                  </a:lnTo>
                  <a:lnTo>
                    <a:pt x="710" y="224"/>
                  </a:lnTo>
                  <a:lnTo>
                    <a:pt x="695" y="237"/>
                  </a:lnTo>
                  <a:lnTo>
                    <a:pt x="677" y="245"/>
                  </a:lnTo>
                  <a:lnTo>
                    <a:pt x="656" y="248"/>
                  </a:lnTo>
                  <a:lnTo>
                    <a:pt x="637" y="245"/>
                  </a:lnTo>
                  <a:lnTo>
                    <a:pt x="618" y="237"/>
                  </a:lnTo>
                  <a:lnTo>
                    <a:pt x="604" y="224"/>
                  </a:lnTo>
                  <a:lnTo>
                    <a:pt x="588" y="237"/>
                  </a:lnTo>
                  <a:lnTo>
                    <a:pt x="571" y="245"/>
                  </a:lnTo>
                  <a:lnTo>
                    <a:pt x="550" y="248"/>
                  </a:lnTo>
                  <a:lnTo>
                    <a:pt x="531" y="245"/>
                  </a:lnTo>
                  <a:lnTo>
                    <a:pt x="512" y="237"/>
                  </a:lnTo>
                  <a:lnTo>
                    <a:pt x="496" y="224"/>
                  </a:lnTo>
                  <a:lnTo>
                    <a:pt x="482" y="237"/>
                  </a:lnTo>
                  <a:lnTo>
                    <a:pt x="464" y="245"/>
                  </a:lnTo>
                  <a:lnTo>
                    <a:pt x="444" y="248"/>
                  </a:lnTo>
                  <a:lnTo>
                    <a:pt x="423" y="245"/>
                  </a:lnTo>
                  <a:lnTo>
                    <a:pt x="406" y="237"/>
                  </a:lnTo>
                  <a:lnTo>
                    <a:pt x="390" y="224"/>
                  </a:lnTo>
                  <a:lnTo>
                    <a:pt x="376" y="237"/>
                  </a:lnTo>
                  <a:lnTo>
                    <a:pt x="358" y="245"/>
                  </a:lnTo>
                  <a:lnTo>
                    <a:pt x="338" y="248"/>
                  </a:lnTo>
                  <a:lnTo>
                    <a:pt x="317" y="245"/>
                  </a:lnTo>
                  <a:lnTo>
                    <a:pt x="299" y="237"/>
                  </a:lnTo>
                  <a:lnTo>
                    <a:pt x="284" y="224"/>
                  </a:lnTo>
                  <a:lnTo>
                    <a:pt x="270" y="237"/>
                  </a:lnTo>
                  <a:lnTo>
                    <a:pt x="252" y="245"/>
                  </a:lnTo>
                  <a:lnTo>
                    <a:pt x="231" y="248"/>
                  </a:lnTo>
                  <a:lnTo>
                    <a:pt x="211" y="245"/>
                  </a:lnTo>
                  <a:lnTo>
                    <a:pt x="193" y="237"/>
                  </a:lnTo>
                  <a:lnTo>
                    <a:pt x="178" y="224"/>
                  </a:lnTo>
                  <a:lnTo>
                    <a:pt x="163" y="237"/>
                  </a:lnTo>
                  <a:lnTo>
                    <a:pt x="146" y="245"/>
                  </a:lnTo>
                  <a:lnTo>
                    <a:pt x="125" y="248"/>
                  </a:lnTo>
                  <a:lnTo>
                    <a:pt x="105" y="245"/>
                  </a:lnTo>
                  <a:lnTo>
                    <a:pt x="87" y="237"/>
                  </a:lnTo>
                  <a:lnTo>
                    <a:pt x="71" y="224"/>
                  </a:lnTo>
                  <a:close/>
                  <a:moveTo>
                    <a:pt x="621" y="142"/>
                  </a:moveTo>
                  <a:lnTo>
                    <a:pt x="621" y="177"/>
                  </a:lnTo>
                  <a:lnTo>
                    <a:pt x="623" y="191"/>
                  </a:lnTo>
                  <a:lnTo>
                    <a:pt x="631" y="202"/>
                  </a:lnTo>
                  <a:lnTo>
                    <a:pt x="643" y="210"/>
                  </a:lnTo>
                  <a:lnTo>
                    <a:pt x="656" y="212"/>
                  </a:lnTo>
                  <a:lnTo>
                    <a:pt x="671" y="210"/>
                  </a:lnTo>
                  <a:lnTo>
                    <a:pt x="682" y="202"/>
                  </a:lnTo>
                  <a:lnTo>
                    <a:pt x="689" y="191"/>
                  </a:lnTo>
                  <a:lnTo>
                    <a:pt x="692" y="177"/>
                  </a:lnTo>
                  <a:lnTo>
                    <a:pt x="692" y="142"/>
                  </a:lnTo>
                  <a:lnTo>
                    <a:pt x="621" y="142"/>
                  </a:lnTo>
                  <a:close/>
                  <a:moveTo>
                    <a:pt x="515" y="142"/>
                  </a:moveTo>
                  <a:lnTo>
                    <a:pt x="515" y="177"/>
                  </a:lnTo>
                  <a:lnTo>
                    <a:pt x="517" y="191"/>
                  </a:lnTo>
                  <a:lnTo>
                    <a:pt x="525" y="202"/>
                  </a:lnTo>
                  <a:lnTo>
                    <a:pt x="537" y="210"/>
                  </a:lnTo>
                  <a:lnTo>
                    <a:pt x="550" y="212"/>
                  </a:lnTo>
                  <a:lnTo>
                    <a:pt x="565" y="210"/>
                  </a:lnTo>
                  <a:lnTo>
                    <a:pt x="575" y="202"/>
                  </a:lnTo>
                  <a:lnTo>
                    <a:pt x="583" y="191"/>
                  </a:lnTo>
                  <a:lnTo>
                    <a:pt x="585" y="177"/>
                  </a:lnTo>
                  <a:lnTo>
                    <a:pt x="585" y="142"/>
                  </a:lnTo>
                  <a:lnTo>
                    <a:pt x="515" y="142"/>
                  </a:lnTo>
                  <a:close/>
                  <a:moveTo>
                    <a:pt x="409" y="142"/>
                  </a:moveTo>
                  <a:lnTo>
                    <a:pt x="409" y="177"/>
                  </a:lnTo>
                  <a:lnTo>
                    <a:pt x="411" y="191"/>
                  </a:lnTo>
                  <a:lnTo>
                    <a:pt x="419" y="202"/>
                  </a:lnTo>
                  <a:lnTo>
                    <a:pt x="430" y="210"/>
                  </a:lnTo>
                  <a:lnTo>
                    <a:pt x="444" y="212"/>
                  </a:lnTo>
                  <a:lnTo>
                    <a:pt x="457" y="210"/>
                  </a:lnTo>
                  <a:lnTo>
                    <a:pt x="469" y="202"/>
                  </a:lnTo>
                  <a:lnTo>
                    <a:pt x="477" y="191"/>
                  </a:lnTo>
                  <a:lnTo>
                    <a:pt x="479" y="177"/>
                  </a:lnTo>
                  <a:lnTo>
                    <a:pt x="479" y="142"/>
                  </a:lnTo>
                  <a:lnTo>
                    <a:pt x="409" y="142"/>
                  </a:lnTo>
                  <a:close/>
                  <a:moveTo>
                    <a:pt x="303" y="142"/>
                  </a:moveTo>
                  <a:lnTo>
                    <a:pt x="303" y="177"/>
                  </a:lnTo>
                  <a:lnTo>
                    <a:pt x="305" y="191"/>
                  </a:lnTo>
                  <a:lnTo>
                    <a:pt x="312" y="202"/>
                  </a:lnTo>
                  <a:lnTo>
                    <a:pt x="324" y="210"/>
                  </a:lnTo>
                  <a:lnTo>
                    <a:pt x="338" y="212"/>
                  </a:lnTo>
                  <a:lnTo>
                    <a:pt x="351" y="210"/>
                  </a:lnTo>
                  <a:lnTo>
                    <a:pt x="363" y="202"/>
                  </a:lnTo>
                  <a:lnTo>
                    <a:pt x="371" y="191"/>
                  </a:lnTo>
                  <a:lnTo>
                    <a:pt x="373" y="177"/>
                  </a:lnTo>
                  <a:lnTo>
                    <a:pt x="373" y="142"/>
                  </a:lnTo>
                  <a:lnTo>
                    <a:pt x="303" y="142"/>
                  </a:lnTo>
                  <a:close/>
                  <a:moveTo>
                    <a:pt x="195" y="142"/>
                  </a:moveTo>
                  <a:lnTo>
                    <a:pt x="195" y="177"/>
                  </a:lnTo>
                  <a:lnTo>
                    <a:pt x="198" y="191"/>
                  </a:lnTo>
                  <a:lnTo>
                    <a:pt x="206" y="202"/>
                  </a:lnTo>
                  <a:lnTo>
                    <a:pt x="218" y="210"/>
                  </a:lnTo>
                  <a:lnTo>
                    <a:pt x="231" y="212"/>
                  </a:lnTo>
                  <a:lnTo>
                    <a:pt x="245" y="210"/>
                  </a:lnTo>
                  <a:lnTo>
                    <a:pt x="257" y="202"/>
                  </a:lnTo>
                  <a:lnTo>
                    <a:pt x="263" y="191"/>
                  </a:lnTo>
                  <a:lnTo>
                    <a:pt x="266" y="177"/>
                  </a:lnTo>
                  <a:lnTo>
                    <a:pt x="266" y="142"/>
                  </a:lnTo>
                  <a:lnTo>
                    <a:pt x="195" y="142"/>
                  </a:lnTo>
                  <a:close/>
                  <a:moveTo>
                    <a:pt x="89" y="142"/>
                  </a:moveTo>
                  <a:lnTo>
                    <a:pt x="89" y="177"/>
                  </a:lnTo>
                  <a:lnTo>
                    <a:pt x="92" y="191"/>
                  </a:lnTo>
                  <a:lnTo>
                    <a:pt x="100" y="202"/>
                  </a:lnTo>
                  <a:lnTo>
                    <a:pt x="112" y="210"/>
                  </a:lnTo>
                  <a:lnTo>
                    <a:pt x="125" y="212"/>
                  </a:lnTo>
                  <a:lnTo>
                    <a:pt x="139" y="210"/>
                  </a:lnTo>
                  <a:lnTo>
                    <a:pt x="150" y="202"/>
                  </a:lnTo>
                  <a:lnTo>
                    <a:pt x="157" y="191"/>
                  </a:lnTo>
                  <a:lnTo>
                    <a:pt x="160" y="177"/>
                  </a:lnTo>
                  <a:lnTo>
                    <a:pt x="160" y="142"/>
                  </a:lnTo>
                  <a:lnTo>
                    <a:pt x="89" y="142"/>
                  </a:lnTo>
                  <a:close/>
                  <a:moveTo>
                    <a:pt x="71" y="35"/>
                  </a:moveTo>
                  <a:lnTo>
                    <a:pt x="71" y="106"/>
                  </a:lnTo>
                  <a:lnTo>
                    <a:pt x="710" y="106"/>
                  </a:lnTo>
                  <a:lnTo>
                    <a:pt x="710" y="35"/>
                  </a:lnTo>
                  <a:lnTo>
                    <a:pt x="71" y="35"/>
                  </a:lnTo>
                  <a:close/>
                  <a:moveTo>
                    <a:pt x="71" y="0"/>
                  </a:moveTo>
                  <a:lnTo>
                    <a:pt x="710" y="0"/>
                  </a:lnTo>
                  <a:lnTo>
                    <a:pt x="724" y="3"/>
                  </a:lnTo>
                  <a:lnTo>
                    <a:pt x="735" y="11"/>
                  </a:lnTo>
                  <a:lnTo>
                    <a:pt x="743" y="21"/>
                  </a:lnTo>
                  <a:lnTo>
                    <a:pt x="745" y="35"/>
                  </a:lnTo>
                  <a:lnTo>
                    <a:pt x="745" y="106"/>
                  </a:lnTo>
                  <a:lnTo>
                    <a:pt x="764" y="106"/>
                  </a:lnTo>
                  <a:lnTo>
                    <a:pt x="769" y="107"/>
                  </a:lnTo>
                  <a:lnTo>
                    <a:pt x="774" y="110"/>
                  </a:lnTo>
                  <a:lnTo>
                    <a:pt x="778" y="114"/>
                  </a:lnTo>
                  <a:lnTo>
                    <a:pt x="779" y="118"/>
                  </a:lnTo>
                  <a:lnTo>
                    <a:pt x="781" y="125"/>
                  </a:lnTo>
                  <a:lnTo>
                    <a:pt x="779" y="130"/>
                  </a:lnTo>
                  <a:lnTo>
                    <a:pt x="778" y="135"/>
                  </a:lnTo>
                  <a:lnTo>
                    <a:pt x="774" y="138"/>
                  </a:lnTo>
                  <a:lnTo>
                    <a:pt x="769" y="140"/>
                  </a:lnTo>
                  <a:lnTo>
                    <a:pt x="764" y="142"/>
                  </a:lnTo>
                  <a:lnTo>
                    <a:pt x="745" y="142"/>
                  </a:lnTo>
                  <a:lnTo>
                    <a:pt x="745" y="602"/>
                  </a:lnTo>
                  <a:lnTo>
                    <a:pt x="764" y="602"/>
                  </a:lnTo>
                  <a:lnTo>
                    <a:pt x="769" y="604"/>
                  </a:lnTo>
                  <a:lnTo>
                    <a:pt x="774" y="606"/>
                  </a:lnTo>
                  <a:lnTo>
                    <a:pt x="778" y="610"/>
                  </a:lnTo>
                  <a:lnTo>
                    <a:pt x="779" y="614"/>
                  </a:lnTo>
                  <a:lnTo>
                    <a:pt x="781" y="621"/>
                  </a:lnTo>
                  <a:lnTo>
                    <a:pt x="779" y="626"/>
                  </a:lnTo>
                  <a:lnTo>
                    <a:pt x="778" y="631"/>
                  </a:lnTo>
                  <a:lnTo>
                    <a:pt x="774" y="635"/>
                  </a:lnTo>
                  <a:lnTo>
                    <a:pt x="769" y="638"/>
                  </a:lnTo>
                  <a:lnTo>
                    <a:pt x="764" y="638"/>
                  </a:lnTo>
                  <a:lnTo>
                    <a:pt x="19" y="638"/>
                  </a:lnTo>
                  <a:lnTo>
                    <a:pt x="13" y="638"/>
                  </a:lnTo>
                  <a:lnTo>
                    <a:pt x="8" y="635"/>
                  </a:lnTo>
                  <a:lnTo>
                    <a:pt x="4" y="631"/>
                  </a:lnTo>
                  <a:lnTo>
                    <a:pt x="2" y="626"/>
                  </a:lnTo>
                  <a:lnTo>
                    <a:pt x="0" y="621"/>
                  </a:lnTo>
                  <a:lnTo>
                    <a:pt x="2" y="614"/>
                  </a:lnTo>
                  <a:lnTo>
                    <a:pt x="4" y="610"/>
                  </a:lnTo>
                  <a:lnTo>
                    <a:pt x="8" y="606"/>
                  </a:lnTo>
                  <a:lnTo>
                    <a:pt x="13" y="604"/>
                  </a:lnTo>
                  <a:lnTo>
                    <a:pt x="19" y="602"/>
                  </a:lnTo>
                  <a:lnTo>
                    <a:pt x="36" y="602"/>
                  </a:lnTo>
                  <a:lnTo>
                    <a:pt x="36" y="142"/>
                  </a:lnTo>
                  <a:lnTo>
                    <a:pt x="19" y="142"/>
                  </a:lnTo>
                  <a:lnTo>
                    <a:pt x="13" y="140"/>
                  </a:lnTo>
                  <a:lnTo>
                    <a:pt x="8" y="138"/>
                  </a:lnTo>
                  <a:lnTo>
                    <a:pt x="4" y="135"/>
                  </a:lnTo>
                  <a:lnTo>
                    <a:pt x="2" y="130"/>
                  </a:lnTo>
                  <a:lnTo>
                    <a:pt x="0" y="125"/>
                  </a:lnTo>
                  <a:lnTo>
                    <a:pt x="2" y="118"/>
                  </a:lnTo>
                  <a:lnTo>
                    <a:pt x="4" y="114"/>
                  </a:lnTo>
                  <a:lnTo>
                    <a:pt x="8" y="110"/>
                  </a:lnTo>
                  <a:lnTo>
                    <a:pt x="13" y="107"/>
                  </a:lnTo>
                  <a:lnTo>
                    <a:pt x="19" y="106"/>
                  </a:lnTo>
                  <a:lnTo>
                    <a:pt x="36" y="106"/>
                  </a:lnTo>
                  <a:lnTo>
                    <a:pt x="36" y="35"/>
                  </a:lnTo>
                  <a:lnTo>
                    <a:pt x="40" y="21"/>
                  </a:lnTo>
                  <a:lnTo>
                    <a:pt x="46" y="11"/>
                  </a:lnTo>
                  <a:lnTo>
                    <a:pt x="58" y="3"/>
                  </a:lnTo>
                  <a:lnTo>
                    <a:pt x="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6"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30500" y="5716864"/>
              <a:ext cx="364008" cy="444455"/>
            </a:xfrm>
            <a:custGeom>
              <a:avLst/>
              <a:gdLst>
                <a:gd name="T0" fmla="*/ 261 w 638"/>
                <a:gd name="T1" fmla="*/ 715 h 779"/>
                <a:gd name="T2" fmla="*/ 341 w 638"/>
                <a:gd name="T3" fmla="*/ 741 h 779"/>
                <a:gd name="T4" fmla="*/ 390 w 638"/>
                <a:gd name="T5" fmla="*/ 673 h 779"/>
                <a:gd name="T6" fmla="*/ 282 w 638"/>
                <a:gd name="T7" fmla="*/ 673 h 779"/>
                <a:gd name="T8" fmla="*/ 536 w 638"/>
                <a:gd name="T9" fmla="*/ 532 h 779"/>
                <a:gd name="T10" fmla="*/ 369 w 638"/>
                <a:gd name="T11" fmla="*/ 566 h 779"/>
                <a:gd name="T12" fmla="*/ 176 w 638"/>
                <a:gd name="T13" fmla="*/ 554 h 779"/>
                <a:gd name="T14" fmla="*/ 47 w 638"/>
                <a:gd name="T15" fmla="*/ 502 h 779"/>
                <a:gd name="T16" fmla="*/ 38 w 638"/>
                <a:gd name="T17" fmla="*/ 559 h 779"/>
                <a:gd name="T18" fmla="*/ 108 w 638"/>
                <a:gd name="T19" fmla="*/ 605 h 779"/>
                <a:gd name="T20" fmla="*/ 267 w 638"/>
                <a:gd name="T21" fmla="*/ 637 h 779"/>
                <a:gd name="T22" fmla="*/ 460 w 638"/>
                <a:gd name="T23" fmla="*/ 625 h 779"/>
                <a:gd name="T24" fmla="*/ 576 w 638"/>
                <a:gd name="T25" fmla="*/ 582 h 779"/>
                <a:gd name="T26" fmla="*/ 600 w 638"/>
                <a:gd name="T27" fmla="*/ 532 h 779"/>
                <a:gd name="T28" fmla="*/ 241 w 638"/>
                <a:gd name="T29" fmla="*/ 130 h 779"/>
                <a:gd name="T30" fmla="*/ 180 w 638"/>
                <a:gd name="T31" fmla="*/ 219 h 779"/>
                <a:gd name="T32" fmla="*/ 159 w 638"/>
                <a:gd name="T33" fmla="*/ 350 h 779"/>
                <a:gd name="T34" fmla="*/ 102 w 638"/>
                <a:gd name="T35" fmla="*/ 436 h 779"/>
                <a:gd name="T36" fmla="*/ 110 w 638"/>
                <a:gd name="T37" fmla="*/ 502 h 779"/>
                <a:gd name="T38" fmla="*/ 269 w 638"/>
                <a:gd name="T39" fmla="*/ 531 h 779"/>
                <a:gd name="T40" fmla="*/ 458 w 638"/>
                <a:gd name="T41" fmla="*/ 520 h 779"/>
                <a:gd name="T42" fmla="*/ 572 w 638"/>
                <a:gd name="T43" fmla="*/ 476 h 779"/>
                <a:gd name="T44" fmla="*/ 505 w 638"/>
                <a:gd name="T45" fmla="*/ 398 h 779"/>
                <a:gd name="T46" fmla="*/ 463 w 638"/>
                <a:gd name="T47" fmla="*/ 287 h 779"/>
                <a:gd name="T48" fmla="*/ 436 w 638"/>
                <a:gd name="T49" fmla="*/ 168 h 779"/>
                <a:gd name="T50" fmla="*/ 357 w 638"/>
                <a:gd name="T51" fmla="*/ 130 h 779"/>
                <a:gd name="T52" fmla="*/ 280 w 638"/>
                <a:gd name="T53" fmla="*/ 130 h 779"/>
                <a:gd name="T54" fmla="*/ 294 w 638"/>
                <a:gd name="T55" fmla="*/ 46 h 779"/>
                <a:gd name="T56" fmla="*/ 294 w 638"/>
                <a:gd name="T57" fmla="*/ 96 h 779"/>
                <a:gd name="T58" fmla="*/ 344 w 638"/>
                <a:gd name="T59" fmla="*/ 96 h 779"/>
                <a:gd name="T60" fmla="*/ 344 w 638"/>
                <a:gd name="T61" fmla="*/ 46 h 779"/>
                <a:gd name="T62" fmla="*/ 341 w 638"/>
                <a:gd name="T63" fmla="*/ 3 h 779"/>
                <a:gd name="T64" fmla="*/ 390 w 638"/>
                <a:gd name="T65" fmla="*/ 71 h 779"/>
                <a:gd name="T66" fmla="*/ 445 w 638"/>
                <a:gd name="T67" fmla="*/ 124 h 779"/>
                <a:gd name="T68" fmla="*/ 496 w 638"/>
                <a:gd name="T69" fmla="*/ 248 h 779"/>
                <a:gd name="T70" fmla="*/ 525 w 638"/>
                <a:gd name="T71" fmla="*/ 363 h 779"/>
                <a:gd name="T72" fmla="*/ 582 w 638"/>
                <a:gd name="T73" fmla="*/ 435 h 779"/>
                <a:gd name="T74" fmla="*/ 631 w 638"/>
                <a:gd name="T75" fmla="*/ 503 h 779"/>
                <a:gd name="T76" fmla="*/ 621 w 638"/>
                <a:gd name="T77" fmla="*/ 588 h 779"/>
                <a:gd name="T78" fmla="*/ 510 w 638"/>
                <a:gd name="T79" fmla="*/ 648 h 779"/>
                <a:gd name="T80" fmla="*/ 421 w 638"/>
                <a:gd name="T81" fmla="*/ 702 h 779"/>
                <a:gd name="T82" fmla="*/ 347 w 638"/>
                <a:gd name="T83" fmla="*/ 777 h 779"/>
                <a:gd name="T84" fmla="*/ 243 w 638"/>
                <a:gd name="T85" fmla="*/ 749 h 779"/>
                <a:gd name="T86" fmla="*/ 213 w 638"/>
                <a:gd name="T87" fmla="*/ 667 h 779"/>
                <a:gd name="T88" fmla="*/ 60 w 638"/>
                <a:gd name="T89" fmla="*/ 622 h 779"/>
                <a:gd name="T90" fmla="*/ 0 w 638"/>
                <a:gd name="T91" fmla="*/ 549 h 779"/>
                <a:gd name="T92" fmla="*/ 27 w 638"/>
                <a:gd name="T93" fmla="*/ 466 h 779"/>
                <a:gd name="T94" fmla="*/ 86 w 638"/>
                <a:gd name="T95" fmla="*/ 402 h 779"/>
                <a:gd name="T96" fmla="*/ 133 w 638"/>
                <a:gd name="T97" fmla="*/ 315 h 779"/>
                <a:gd name="T98" fmla="*/ 155 w 638"/>
                <a:gd name="T99" fmla="*/ 180 h 779"/>
                <a:gd name="T100" fmla="*/ 250 w 638"/>
                <a:gd name="T101" fmla="*/ 86 h 779"/>
                <a:gd name="T102" fmla="*/ 261 w 638"/>
                <a:gd name="T103" fmla="*/ 29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8" h="779">
                  <a:moveTo>
                    <a:pt x="248" y="671"/>
                  </a:moveTo>
                  <a:lnTo>
                    <a:pt x="248" y="673"/>
                  </a:lnTo>
                  <a:lnTo>
                    <a:pt x="251" y="696"/>
                  </a:lnTo>
                  <a:lnTo>
                    <a:pt x="261" y="715"/>
                  </a:lnTo>
                  <a:lnTo>
                    <a:pt x="277" y="731"/>
                  </a:lnTo>
                  <a:lnTo>
                    <a:pt x="297" y="741"/>
                  </a:lnTo>
                  <a:lnTo>
                    <a:pt x="319" y="744"/>
                  </a:lnTo>
                  <a:lnTo>
                    <a:pt x="341" y="741"/>
                  </a:lnTo>
                  <a:lnTo>
                    <a:pt x="361" y="731"/>
                  </a:lnTo>
                  <a:lnTo>
                    <a:pt x="375" y="715"/>
                  </a:lnTo>
                  <a:lnTo>
                    <a:pt x="386" y="696"/>
                  </a:lnTo>
                  <a:lnTo>
                    <a:pt x="390" y="673"/>
                  </a:lnTo>
                  <a:lnTo>
                    <a:pt x="390" y="671"/>
                  </a:lnTo>
                  <a:lnTo>
                    <a:pt x="354" y="673"/>
                  </a:lnTo>
                  <a:lnTo>
                    <a:pt x="319" y="673"/>
                  </a:lnTo>
                  <a:lnTo>
                    <a:pt x="282" y="673"/>
                  </a:lnTo>
                  <a:lnTo>
                    <a:pt x="248" y="671"/>
                  </a:lnTo>
                  <a:close/>
                  <a:moveTo>
                    <a:pt x="590" y="502"/>
                  </a:moveTo>
                  <a:lnTo>
                    <a:pt x="566" y="518"/>
                  </a:lnTo>
                  <a:lnTo>
                    <a:pt x="536" y="532"/>
                  </a:lnTo>
                  <a:lnTo>
                    <a:pt x="501" y="544"/>
                  </a:lnTo>
                  <a:lnTo>
                    <a:pt x="460" y="554"/>
                  </a:lnTo>
                  <a:lnTo>
                    <a:pt x="416" y="561"/>
                  </a:lnTo>
                  <a:lnTo>
                    <a:pt x="369" y="566"/>
                  </a:lnTo>
                  <a:lnTo>
                    <a:pt x="319" y="567"/>
                  </a:lnTo>
                  <a:lnTo>
                    <a:pt x="268" y="566"/>
                  </a:lnTo>
                  <a:lnTo>
                    <a:pt x="221" y="561"/>
                  </a:lnTo>
                  <a:lnTo>
                    <a:pt x="176" y="554"/>
                  </a:lnTo>
                  <a:lnTo>
                    <a:pt x="137" y="544"/>
                  </a:lnTo>
                  <a:lnTo>
                    <a:pt x="102" y="532"/>
                  </a:lnTo>
                  <a:lnTo>
                    <a:pt x="72" y="518"/>
                  </a:lnTo>
                  <a:lnTo>
                    <a:pt x="47" y="502"/>
                  </a:lnTo>
                  <a:lnTo>
                    <a:pt x="40" y="516"/>
                  </a:lnTo>
                  <a:lnTo>
                    <a:pt x="36" y="532"/>
                  </a:lnTo>
                  <a:lnTo>
                    <a:pt x="35" y="549"/>
                  </a:lnTo>
                  <a:lnTo>
                    <a:pt x="38" y="559"/>
                  </a:lnTo>
                  <a:lnTo>
                    <a:pt x="47" y="570"/>
                  </a:lnTo>
                  <a:lnTo>
                    <a:pt x="61" y="582"/>
                  </a:lnTo>
                  <a:lnTo>
                    <a:pt x="82" y="593"/>
                  </a:lnTo>
                  <a:lnTo>
                    <a:pt x="108" y="605"/>
                  </a:lnTo>
                  <a:lnTo>
                    <a:pt x="140" y="616"/>
                  </a:lnTo>
                  <a:lnTo>
                    <a:pt x="176" y="625"/>
                  </a:lnTo>
                  <a:lnTo>
                    <a:pt x="218" y="631"/>
                  </a:lnTo>
                  <a:lnTo>
                    <a:pt x="267" y="637"/>
                  </a:lnTo>
                  <a:lnTo>
                    <a:pt x="319" y="638"/>
                  </a:lnTo>
                  <a:lnTo>
                    <a:pt x="371" y="637"/>
                  </a:lnTo>
                  <a:lnTo>
                    <a:pt x="419" y="631"/>
                  </a:lnTo>
                  <a:lnTo>
                    <a:pt x="460" y="625"/>
                  </a:lnTo>
                  <a:lnTo>
                    <a:pt x="498" y="616"/>
                  </a:lnTo>
                  <a:lnTo>
                    <a:pt x="530" y="605"/>
                  </a:lnTo>
                  <a:lnTo>
                    <a:pt x="556" y="593"/>
                  </a:lnTo>
                  <a:lnTo>
                    <a:pt x="576" y="582"/>
                  </a:lnTo>
                  <a:lnTo>
                    <a:pt x="590" y="570"/>
                  </a:lnTo>
                  <a:lnTo>
                    <a:pt x="599" y="559"/>
                  </a:lnTo>
                  <a:lnTo>
                    <a:pt x="602" y="549"/>
                  </a:lnTo>
                  <a:lnTo>
                    <a:pt x="600" y="532"/>
                  </a:lnTo>
                  <a:lnTo>
                    <a:pt x="597" y="516"/>
                  </a:lnTo>
                  <a:lnTo>
                    <a:pt x="590" y="502"/>
                  </a:lnTo>
                  <a:close/>
                  <a:moveTo>
                    <a:pt x="265" y="117"/>
                  </a:moveTo>
                  <a:lnTo>
                    <a:pt x="241" y="130"/>
                  </a:lnTo>
                  <a:lnTo>
                    <a:pt x="220" y="147"/>
                  </a:lnTo>
                  <a:lnTo>
                    <a:pt x="201" y="168"/>
                  </a:lnTo>
                  <a:lnTo>
                    <a:pt x="188" y="193"/>
                  </a:lnTo>
                  <a:lnTo>
                    <a:pt x="180" y="219"/>
                  </a:lnTo>
                  <a:lnTo>
                    <a:pt x="176" y="248"/>
                  </a:lnTo>
                  <a:lnTo>
                    <a:pt x="175" y="287"/>
                  </a:lnTo>
                  <a:lnTo>
                    <a:pt x="169" y="321"/>
                  </a:lnTo>
                  <a:lnTo>
                    <a:pt x="159" y="350"/>
                  </a:lnTo>
                  <a:lnTo>
                    <a:pt x="148" y="376"/>
                  </a:lnTo>
                  <a:lnTo>
                    <a:pt x="133" y="398"/>
                  </a:lnTo>
                  <a:lnTo>
                    <a:pt x="117" y="419"/>
                  </a:lnTo>
                  <a:lnTo>
                    <a:pt x="102" y="436"/>
                  </a:lnTo>
                  <a:lnTo>
                    <a:pt x="87" y="453"/>
                  </a:lnTo>
                  <a:lnTo>
                    <a:pt x="65" y="476"/>
                  </a:lnTo>
                  <a:lnTo>
                    <a:pt x="83" y="489"/>
                  </a:lnTo>
                  <a:lnTo>
                    <a:pt x="110" y="502"/>
                  </a:lnTo>
                  <a:lnTo>
                    <a:pt x="142" y="511"/>
                  </a:lnTo>
                  <a:lnTo>
                    <a:pt x="180" y="520"/>
                  </a:lnTo>
                  <a:lnTo>
                    <a:pt x="222" y="527"/>
                  </a:lnTo>
                  <a:lnTo>
                    <a:pt x="269" y="531"/>
                  </a:lnTo>
                  <a:lnTo>
                    <a:pt x="319" y="532"/>
                  </a:lnTo>
                  <a:lnTo>
                    <a:pt x="369" y="531"/>
                  </a:lnTo>
                  <a:lnTo>
                    <a:pt x="415" y="527"/>
                  </a:lnTo>
                  <a:lnTo>
                    <a:pt x="458" y="520"/>
                  </a:lnTo>
                  <a:lnTo>
                    <a:pt x="496" y="511"/>
                  </a:lnTo>
                  <a:lnTo>
                    <a:pt x="527" y="501"/>
                  </a:lnTo>
                  <a:lnTo>
                    <a:pt x="553" y="489"/>
                  </a:lnTo>
                  <a:lnTo>
                    <a:pt x="572" y="476"/>
                  </a:lnTo>
                  <a:lnTo>
                    <a:pt x="551" y="453"/>
                  </a:lnTo>
                  <a:lnTo>
                    <a:pt x="535" y="436"/>
                  </a:lnTo>
                  <a:lnTo>
                    <a:pt x="519" y="419"/>
                  </a:lnTo>
                  <a:lnTo>
                    <a:pt x="505" y="398"/>
                  </a:lnTo>
                  <a:lnTo>
                    <a:pt x="491" y="376"/>
                  </a:lnTo>
                  <a:lnTo>
                    <a:pt x="479" y="350"/>
                  </a:lnTo>
                  <a:lnTo>
                    <a:pt x="470" y="321"/>
                  </a:lnTo>
                  <a:lnTo>
                    <a:pt x="463" y="287"/>
                  </a:lnTo>
                  <a:lnTo>
                    <a:pt x="460" y="248"/>
                  </a:lnTo>
                  <a:lnTo>
                    <a:pt x="458" y="219"/>
                  </a:lnTo>
                  <a:lnTo>
                    <a:pt x="449" y="193"/>
                  </a:lnTo>
                  <a:lnTo>
                    <a:pt x="436" y="168"/>
                  </a:lnTo>
                  <a:lnTo>
                    <a:pt x="419" y="147"/>
                  </a:lnTo>
                  <a:lnTo>
                    <a:pt x="396" y="130"/>
                  </a:lnTo>
                  <a:lnTo>
                    <a:pt x="373" y="117"/>
                  </a:lnTo>
                  <a:lnTo>
                    <a:pt x="357" y="130"/>
                  </a:lnTo>
                  <a:lnTo>
                    <a:pt x="339" y="139"/>
                  </a:lnTo>
                  <a:lnTo>
                    <a:pt x="319" y="142"/>
                  </a:lnTo>
                  <a:lnTo>
                    <a:pt x="298" y="139"/>
                  </a:lnTo>
                  <a:lnTo>
                    <a:pt x="280" y="130"/>
                  </a:lnTo>
                  <a:lnTo>
                    <a:pt x="265" y="117"/>
                  </a:lnTo>
                  <a:close/>
                  <a:moveTo>
                    <a:pt x="319" y="36"/>
                  </a:moveTo>
                  <a:lnTo>
                    <a:pt x="305" y="38"/>
                  </a:lnTo>
                  <a:lnTo>
                    <a:pt x="294" y="46"/>
                  </a:lnTo>
                  <a:lnTo>
                    <a:pt x="286" y="57"/>
                  </a:lnTo>
                  <a:lnTo>
                    <a:pt x="284" y="71"/>
                  </a:lnTo>
                  <a:lnTo>
                    <a:pt x="286" y="84"/>
                  </a:lnTo>
                  <a:lnTo>
                    <a:pt x="294" y="96"/>
                  </a:lnTo>
                  <a:lnTo>
                    <a:pt x="305" y="104"/>
                  </a:lnTo>
                  <a:lnTo>
                    <a:pt x="319" y="106"/>
                  </a:lnTo>
                  <a:lnTo>
                    <a:pt x="332" y="104"/>
                  </a:lnTo>
                  <a:lnTo>
                    <a:pt x="344" y="96"/>
                  </a:lnTo>
                  <a:lnTo>
                    <a:pt x="352" y="84"/>
                  </a:lnTo>
                  <a:lnTo>
                    <a:pt x="354" y="71"/>
                  </a:lnTo>
                  <a:lnTo>
                    <a:pt x="352" y="57"/>
                  </a:lnTo>
                  <a:lnTo>
                    <a:pt x="344" y="46"/>
                  </a:lnTo>
                  <a:lnTo>
                    <a:pt x="332" y="38"/>
                  </a:lnTo>
                  <a:lnTo>
                    <a:pt x="319" y="36"/>
                  </a:lnTo>
                  <a:close/>
                  <a:moveTo>
                    <a:pt x="319" y="0"/>
                  </a:moveTo>
                  <a:lnTo>
                    <a:pt x="341" y="3"/>
                  </a:lnTo>
                  <a:lnTo>
                    <a:pt x="361" y="14"/>
                  </a:lnTo>
                  <a:lnTo>
                    <a:pt x="375" y="29"/>
                  </a:lnTo>
                  <a:lnTo>
                    <a:pt x="386" y="49"/>
                  </a:lnTo>
                  <a:lnTo>
                    <a:pt x="390" y="71"/>
                  </a:lnTo>
                  <a:lnTo>
                    <a:pt x="390" y="78"/>
                  </a:lnTo>
                  <a:lnTo>
                    <a:pt x="388" y="86"/>
                  </a:lnTo>
                  <a:lnTo>
                    <a:pt x="419" y="101"/>
                  </a:lnTo>
                  <a:lnTo>
                    <a:pt x="445" y="124"/>
                  </a:lnTo>
                  <a:lnTo>
                    <a:pt x="466" y="150"/>
                  </a:lnTo>
                  <a:lnTo>
                    <a:pt x="483" y="180"/>
                  </a:lnTo>
                  <a:lnTo>
                    <a:pt x="492" y="213"/>
                  </a:lnTo>
                  <a:lnTo>
                    <a:pt x="496" y="248"/>
                  </a:lnTo>
                  <a:lnTo>
                    <a:pt x="498" y="283"/>
                  </a:lnTo>
                  <a:lnTo>
                    <a:pt x="504" y="315"/>
                  </a:lnTo>
                  <a:lnTo>
                    <a:pt x="513" y="341"/>
                  </a:lnTo>
                  <a:lnTo>
                    <a:pt x="525" y="363"/>
                  </a:lnTo>
                  <a:lnTo>
                    <a:pt x="538" y="384"/>
                  </a:lnTo>
                  <a:lnTo>
                    <a:pt x="552" y="402"/>
                  </a:lnTo>
                  <a:lnTo>
                    <a:pt x="566" y="418"/>
                  </a:lnTo>
                  <a:lnTo>
                    <a:pt x="582" y="435"/>
                  </a:lnTo>
                  <a:lnTo>
                    <a:pt x="597" y="451"/>
                  </a:lnTo>
                  <a:lnTo>
                    <a:pt x="610" y="466"/>
                  </a:lnTo>
                  <a:lnTo>
                    <a:pt x="621" y="484"/>
                  </a:lnTo>
                  <a:lnTo>
                    <a:pt x="631" y="503"/>
                  </a:lnTo>
                  <a:lnTo>
                    <a:pt x="636" y="524"/>
                  </a:lnTo>
                  <a:lnTo>
                    <a:pt x="638" y="549"/>
                  </a:lnTo>
                  <a:lnTo>
                    <a:pt x="633" y="570"/>
                  </a:lnTo>
                  <a:lnTo>
                    <a:pt x="621" y="588"/>
                  </a:lnTo>
                  <a:lnTo>
                    <a:pt x="603" y="605"/>
                  </a:lnTo>
                  <a:lnTo>
                    <a:pt x="578" y="622"/>
                  </a:lnTo>
                  <a:lnTo>
                    <a:pt x="547" y="637"/>
                  </a:lnTo>
                  <a:lnTo>
                    <a:pt x="510" y="648"/>
                  </a:lnTo>
                  <a:lnTo>
                    <a:pt x="470" y="659"/>
                  </a:lnTo>
                  <a:lnTo>
                    <a:pt x="425" y="667"/>
                  </a:lnTo>
                  <a:lnTo>
                    <a:pt x="425" y="673"/>
                  </a:lnTo>
                  <a:lnTo>
                    <a:pt x="421" y="702"/>
                  </a:lnTo>
                  <a:lnTo>
                    <a:pt x="411" y="727"/>
                  </a:lnTo>
                  <a:lnTo>
                    <a:pt x="394" y="749"/>
                  </a:lnTo>
                  <a:lnTo>
                    <a:pt x="373" y="765"/>
                  </a:lnTo>
                  <a:lnTo>
                    <a:pt x="347" y="777"/>
                  </a:lnTo>
                  <a:lnTo>
                    <a:pt x="319" y="779"/>
                  </a:lnTo>
                  <a:lnTo>
                    <a:pt x="290" y="777"/>
                  </a:lnTo>
                  <a:lnTo>
                    <a:pt x="265" y="765"/>
                  </a:lnTo>
                  <a:lnTo>
                    <a:pt x="243" y="749"/>
                  </a:lnTo>
                  <a:lnTo>
                    <a:pt x="227" y="727"/>
                  </a:lnTo>
                  <a:lnTo>
                    <a:pt x="216" y="702"/>
                  </a:lnTo>
                  <a:lnTo>
                    <a:pt x="213" y="673"/>
                  </a:lnTo>
                  <a:lnTo>
                    <a:pt x="213" y="667"/>
                  </a:lnTo>
                  <a:lnTo>
                    <a:pt x="169" y="659"/>
                  </a:lnTo>
                  <a:lnTo>
                    <a:pt x="127" y="648"/>
                  </a:lnTo>
                  <a:lnTo>
                    <a:pt x="91" y="637"/>
                  </a:lnTo>
                  <a:lnTo>
                    <a:pt x="60" y="622"/>
                  </a:lnTo>
                  <a:lnTo>
                    <a:pt x="35" y="605"/>
                  </a:lnTo>
                  <a:lnTo>
                    <a:pt x="15" y="588"/>
                  </a:lnTo>
                  <a:lnTo>
                    <a:pt x="4" y="570"/>
                  </a:lnTo>
                  <a:lnTo>
                    <a:pt x="0" y="549"/>
                  </a:lnTo>
                  <a:lnTo>
                    <a:pt x="2" y="524"/>
                  </a:lnTo>
                  <a:lnTo>
                    <a:pt x="8" y="503"/>
                  </a:lnTo>
                  <a:lnTo>
                    <a:pt x="17" y="484"/>
                  </a:lnTo>
                  <a:lnTo>
                    <a:pt x="27" y="466"/>
                  </a:lnTo>
                  <a:lnTo>
                    <a:pt x="42" y="451"/>
                  </a:lnTo>
                  <a:lnTo>
                    <a:pt x="56" y="435"/>
                  </a:lnTo>
                  <a:lnTo>
                    <a:pt x="70" y="418"/>
                  </a:lnTo>
                  <a:lnTo>
                    <a:pt x="86" y="402"/>
                  </a:lnTo>
                  <a:lnTo>
                    <a:pt x="100" y="384"/>
                  </a:lnTo>
                  <a:lnTo>
                    <a:pt x="114" y="363"/>
                  </a:lnTo>
                  <a:lnTo>
                    <a:pt x="125" y="341"/>
                  </a:lnTo>
                  <a:lnTo>
                    <a:pt x="133" y="315"/>
                  </a:lnTo>
                  <a:lnTo>
                    <a:pt x="140" y="283"/>
                  </a:lnTo>
                  <a:lnTo>
                    <a:pt x="141" y="248"/>
                  </a:lnTo>
                  <a:lnTo>
                    <a:pt x="145" y="213"/>
                  </a:lnTo>
                  <a:lnTo>
                    <a:pt x="155" y="180"/>
                  </a:lnTo>
                  <a:lnTo>
                    <a:pt x="171" y="150"/>
                  </a:lnTo>
                  <a:lnTo>
                    <a:pt x="193" y="124"/>
                  </a:lnTo>
                  <a:lnTo>
                    <a:pt x="220" y="101"/>
                  </a:lnTo>
                  <a:lnTo>
                    <a:pt x="250" y="86"/>
                  </a:lnTo>
                  <a:lnTo>
                    <a:pt x="248" y="78"/>
                  </a:lnTo>
                  <a:lnTo>
                    <a:pt x="248" y="71"/>
                  </a:lnTo>
                  <a:lnTo>
                    <a:pt x="251" y="49"/>
                  </a:lnTo>
                  <a:lnTo>
                    <a:pt x="261" y="29"/>
                  </a:lnTo>
                  <a:lnTo>
                    <a:pt x="277" y="14"/>
                  </a:lnTo>
                  <a:lnTo>
                    <a:pt x="297" y="3"/>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7"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537" y="5716864"/>
              <a:ext cx="445026" cy="444455"/>
            </a:xfrm>
            <a:custGeom>
              <a:avLst/>
              <a:gdLst>
                <a:gd name="T0" fmla="*/ 439 w 780"/>
                <a:gd name="T1" fmla="*/ 662 h 779"/>
                <a:gd name="T2" fmla="*/ 563 w 780"/>
                <a:gd name="T3" fmla="*/ 248 h 779"/>
                <a:gd name="T4" fmla="*/ 390 w 780"/>
                <a:gd name="T5" fmla="*/ 701 h 779"/>
                <a:gd name="T6" fmla="*/ 256 w 780"/>
                <a:gd name="T7" fmla="*/ 248 h 779"/>
                <a:gd name="T8" fmla="*/ 342 w 780"/>
                <a:gd name="T9" fmla="*/ 662 h 779"/>
                <a:gd name="T10" fmla="*/ 53 w 780"/>
                <a:gd name="T11" fmla="*/ 248 h 779"/>
                <a:gd name="T12" fmla="*/ 561 w 780"/>
                <a:gd name="T13" fmla="*/ 213 h 779"/>
                <a:gd name="T14" fmla="*/ 544 w 780"/>
                <a:gd name="T15" fmla="*/ 36 h 779"/>
                <a:gd name="T16" fmla="*/ 348 w 780"/>
                <a:gd name="T17" fmla="*/ 36 h 779"/>
                <a:gd name="T18" fmla="*/ 521 w 780"/>
                <a:gd name="T19" fmla="*/ 213 h 779"/>
                <a:gd name="T20" fmla="*/ 348 w 780"/>
                <a:gd name="T21" fmla="*/ 36 h 779"/>
                <a:gd name="T22" fmla="*/ 61 w 780"/>
                <a:gd name="T23" fmla="*/ 213 h 779"/>
                <a:gd name="T24" fmla="*/ 309 w 780"/>
                <a:gd name="T25" fmla="*/ 36 h 779"/>
                <a:gd name="T26" fmla="*/ 231 w 780"/>
                <a:gd name="T27" fmla="*/ 0 h 779"/>
                <a:gd name="T28" fmla="*/ 555 w 780"/>
                <a:gd name="T29" fmla="*/ 0 h 779"/>
                <a:gd name="T30" fmla="*/ 564 w 780"/>
                <a:gd name="T31" fmla="*/ 7 h 779"/>
                <a:gd name="T32" fmla="*/ 775 w 780"/>
                <a:gd name="T33" fmla="*/ 218 h 779"/>
                <a:gd name="T34" fmla="*/ 778 w 780"/>
                <a:gd name="T35" fmla="*/ 219 h 779"/>
                <a:gd name="T36" fmla="*/ 779 w 780"/>
                <a:gd name="T37" fmla="*/ 223 h 779"/>
                <a:gd name="T38" fmla="*/ 780 w 780"/>
                <a:gd name="T39" fmla="*/ 231 h 779"/>
                <a:gd name="T40" fmla="*/ 779 w 780"/>
                <a:gd name="T41" fmla="*/ 237 h 779"/>
                <a:gd name="T42" fmla="*/ 777 w 780"/>
                <a:gd name="T43" fmla="*/ 241 h 779"/>
                <a:gd name="T44" fmla="*/ 405 w 780"/>
                <a:gd name="T45" fmla="*/ 773 h 779"/>
                <a:gd name="T46" fmla="*/ 396 w 780"/>
                <a:gd name="T47" fmla="*/ 779 h 779"/>
                <a:gd name="T48" fmla="*/ 385 w 780"/>
                <a:gd name="T49" fmla="*/ 779 h 779"/>
                <a:gd name="T50" fmla="*/ 377 w 780"/>
                <a:gd name="T51" fmla="*/ 773 h 779"/>
                <a:gd name="T52" fmla="*/ 4 w 780"/>
                <a:gd name="T53" fmla="*/ 241 h 779"/>
                <a:gd name="T54" fmla="*/ 3 w 780"/>
                <a:gd name="T55" fmla="*/ 237 h 779"/>
                <a:gd name="T56" fmla="*/ 0 w 780"/>
                <a:gd name="T57" fmla="*/ 231 h 779"/>
                <a:gd name="T58" fmla="*/ 3 w 780"/>
                <a:gd name="T59" fmla="*/ 223 h 779"/>
                <a:gd name="T60" fmla="*/ 4 w 780"/>
                <a:gd name="T61" fmla="*/ 219 h 779"/>
                <a:gd name="T62" fmla="*/ 7 w 780"/>
                <a:gd name="T63" fmla="*/ 218 h 779"/>
                <a:gd name="T64" fmla="*/ 218 w 780"/>
                <a:gd name="T65" fmla="*/ 7 h 779"/>
                <a:gd name="T66" fmla="*/ 225 w 780"/>
                <a:gd name="T6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0" h="779">
                  <a:moveTo>
                    <a:pt x="563" y="248"/>
                  </a:moveTo>
                  <a:lnTo>
                    <a:pt x="439" y="662"/>
                  </a:lnTo>
                  <a:lnTo>
                    <a:pt x="729" y="248"/>
                  </a:lnTo>
                  <a:lnTo>
                    <a:pt x="563" y="248"/>
                  </a:lnTo>
                  <a:close/>
                  <a:moveTo>
                    <a:pt x="256" y="248"/>
                  </a:moveTo>
                  <a:lnTo>
                    <a:pt x="390" y="701"/>
                  </a:lnTo>
                  <a:lnTo>
                    <a:pt x="527" y="248"/>
                  </a:lnTo>
                  <a:lnTo>
                    <a:pt x="256" y="248"/>
                  </a:lnTo>
                  <a:close/>
                  <a:moveTo>
                    <a:pt x="53" y="248"/>
                  </a:moveTo>
                  <a:lnTo>
                    <a:pt x="342" y="662"/>
                  </a:lnTo>
                  <a:lnTo>
                    <a:pt x="218" y="248"/>
                  </a:lnTo>
                  <a:lnTo>
                    <a:pt x="53" y="248"/>
                  </a:lnTo>
                  <a:close/>
                  <a:moveTo>
                    <a:pt x="473" y="36"/>
                  </a:moveTo>
                  <a:lnTo>
                    <a:pt x="561" y="213"/>
                  </a:lnTo>
                  <a:lnTo>
                    <a:pt x="720" y="213"/>
                  </a:lnTo>
                  <a:lnTo>
                    <a:pt x="544" y="36"/>
                  </a:lnTo>
                  <a:lnTo>
                    <a:pt x="473" y="36"/>
                  </a:lnTo>
                  <a:close/>
                  <a:moveTo>
                    <a:pt x="348" y="36"/>
                  </a:moveTo>
                  <a:lnTo>
                    <a:pt x="259" y="213"/>
                  </a:lnTo>
                  <a:lnTo>
                    <a:pt x="521" y="213"/>
                  </a:lnTo>
                  <a:lnTo>
                    <a:pt x="434" y="36"/>
                  </a:lnTo>
                  <a:lnTo>
                    <a:pt x="348" y="36"/>
                  </a:lnTo>
                  <a:close/>
                  <a:moveTo>
                    <a:pt x="239" y="36"/>
                  </a:moveTo>
                  <a:lnTo>
                    <a:pt x="61" y="213"/>
                  </a:lnTo>
                  <a:lnTo>
                    <a:pt x="220" y="213"/>
                  </a:lnTo>
                  <a:lnTo>
                    <a:pt x="309" y="36"/>
                  </a:lnTo>
                  <a:lnTo>
                    <a:pt x="239" y="36"/>
                  </a:lnTo>
                  <a:close/>
                  <a:moveTo>
                    <a:pt x="231" y="0"/>
                  </a:moveTo>
                  <a:lnTo>
                    <a:pt x="550" y="0"/>
                  </a:lnTo>
                  <a:lnTo>
                    <a:pt x="555" y="0"/>
                  </a:lnTo>
                  <a:lnTo>
                    <a:pt x="561" y="3"/>
                  </a:lnTo>
                  <a:lnTo>
                    <a:pt x="564" y="7"/>
                  </a:lnTo>
                  <a:lnTo>
                    <a:pt x="564" y="7"/>
                  </a:lnTo>
                  <a:lnTo>
                    <a:pt x="775" y="218"/>
                  </a:lnTo>
                  <a:lnTo>
                    <a:pt x="777" y="219"/>
                  </a:lnTo>
                  <a:lnTo>
                    <a:pt x="778" y="219"/>
                  </a:lnTo>
                  <a:lnTo>
                    <a:pt x="777" y="220"/>
                  </a:lnTo>
                  <a:lnTo>
                    <a:pt x="779" y="223"/>
                  </a:lnTo>
                  <a:lnTo>
                    <a:pt x="780" y="227"/>
                  </a:lnTo>
                  <a:lnTo>
                    <a:pt x="780" y="231"/>
                  </a:lnTo>
                  <a:lnTo>
                    <a:pt x="780" y="235"/>
                  </a:lnTo>
                  <a:lnTo>
                    <a:pt x="779" y="237"/>
                  </a:lnTo>
                  <a:lnTo>
                    <a:pt x="777" y="241"/>
                  </a:lnTo>
                  <a:lnTo>
                    <a:pt x="777" y="241"/>
                  </a:lnTo>
                  <a:lnTo>
                    <a:pt x="405" y="773"/>
                  </a:lnTo>
                  <a:lnTo>
                    <a:pt x="405" y="773"/>
                  </a:lnTo>
                  <a:lnTo>
                    <a:pt x="401" y="777"/>
                  </a:lnTo>
                  <a:lnTo>
                    <a:pt x="396" y="779"/>
                  </a:lnTo>
                  <a:lnTo>
                    <a:pt x="390" y="779"/>
                  </a:lnTo>
                  <a:lnTo>
                    <a:pt x="385" y="779"/>
                  </a:lnTo>
                  <a:lnTo>
                    <a:pt x="381" y="777"/>
                  </a:lnTo>
                  <a:lnTo>
                    <a:pt x="377" y="773"/>
                  </a:lnTo>
                  <a:lnTo>
                    <a:pt x="377" y="773"/>
                  </a:lnTo>
                  <a:lnTo>
                    <a:pt x="4" y="241"/>
                  </a:lnTo>
                  <a:lnTo>
                    <a:pt x="6" y="241"/>
                  </a:lnTo>
                  <a:lnTo>
                    <a:pt x="3" y="237"/>
                  </a:lnTo>
                  <a:lnTo>
                    <a:pt x="2" y="235"/>
                  </a:lnTo>
                  <a:lnTo>
                    <a:pt x="0" y="231"/>
                  </a:lnTo>
                  <a:lnTo>
                    <a:pt x="2" y="227"/>
                  </a:lnTo>
                  <a:lnTo>
                    <a:pt x="3" y="223"/>
                  </a:lnTo>
                  <a:lnTo>
                    <a:pt x="4" y="220"/>
                  </a:lnTo>
                  <a:lnTo>
                    <a:pt x="4" y="219"/>
                  </a:lnTo>
                  <a:lnTo>
                    <a:pt x="6" y="219"/>
                  </a:lnTo>
                  <a:lnTo>
                    <a:pt x="7" y="218"/>
                  </a:lnTo>
                  <a:lnTo>
                    <a:pt x="218" y="7"/>
                  </a:lnTo>
                  <a:lnTo>
                    <a:pt x="218" y="7"/>
                  </a:lnTo>
                  <a:lnTo>
                    <a:pt x="222" y="3"/>
                  </a:lnTo>
                  <a:lnTo>
                    <a:pt x="225" y="0"/>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8"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1596" y="5716578"/>
              <a:ext cx="445026" cy="445026"/>
            </a:xfrm>
            <a:custGeom>
              <a:avLst/>
              <a:gdLst>
                <a:gd name="T0" fmla="*/ 155 w 780"/>
                <a:gd name="T1" fmla="*/ 51 h 780"/>
                <a:gd name="T2" fmla="*/ 69 w 780"/>
                <a:gd name="T3" fmla="*/ 122 h 780"/>
                <a:gd name="T4" fmla="*/ 35 w 780"/>
                <a:gd name="T5" fmla="*/ 230 h 780"/>
                <a:gd name="T6" fmla="*/ 38 w 780"/>
                <a:gd name="T7" fmla="*/ 252 h 780"/>
                <a:gd name="T8" fmla="*/ 72 w 780"/>
                <a:gd name="T9" fmla="*/ 365 h 780"/>
                <a:gd name="T10" fmla="*/ 141 w 780"/>
                <a:gd name="T11" fmla="*/ 480 h 780"/>
                <a:gd name="T12" fmla="*/ 226 w 780"/>
                <a:gd name="T13" fmla="*/ 588 h 780"/>
                <a:gd name="T14" fmla="*/ 310 w 780"/>
                <a:gd name="T15" fmla="*/ 675 h 780"/>
                <a:gd name="T16" fmla="*/ 375 w 780"/>
                <a:gd name="T17" fmla="*/ 732 h 780"/>
                <a:gd name="T18" fmla="*/ 424 w 780"/>
                <a:gd name="T19" fmla="*/ 717 h 780"/>
                <a:gd name="T20" fmla="*/ 497 w 780"/>
                <a:gd name="T21" fmla="*/ 649 h 780"/>
                <a:gd name="T22" fmla="*/ 584 w 780"/>
                <a:gd name="T23" fmla="*/ 554 h 780"/>
                <a:gd name="T24" fmla="*/ 666 w 780"/>
                <a:gd name="T25" fmla="*/ 442 h 780"/>
                <a:gd name="T26" fmla="*/ 725 w 780"/>
                <a:gd name="T27" fmla="*/ 327 h 780"/>
                <a:gd name="T28" fmla="*/ 743 w 780"/>
                <a:gd name="T29" fmla="*/ 250 h 780"/>
                <a:gd name="T30" fmla="*/ 741 w 780"/>
                <a:gd name="T31" fmla="*/ 191 h 780"/>
                <a:gd name="T32" fmla="*/ 687 w 780"/>
                <a:gd name="T33" fmla="*/ 93 h 780"/>
                <a:gd name="T34" fmla="*/ 589 w 780"/>
                <a:gd name="T35" fmla="*/ 39 h 780"/>
                <a:gd name="T36" fmla="*/ 477 w 780"/>
                <a:gd name="T37" fmla="*/ 50 h 780"/>
                <a:gd name="T38" fmla="*/ 390 w 780"/>
                <a:gd name="T39" fmla="*/ 114 h 780"/>
                <a:gd name="T40" fmla="*/ 303 w 780"/>
                <a:gd name="T41" fmla="*/ 50 h 780"/>
                <a:gd name="T42" fmla="*/ 230 w 780"/>
                <a:gd name="T43" fmla="*/ 0 h 780"/>
                <a:gd name="T44" fmla="*/ 334 w 780"/>
                <a:gd name="T45" fmla="*/ 25 h 780"/>
                <a:gd name="T46" fmla="*/ 417 w 780"/>
                <a:gd name="T47" fmla="*/ 43 h 780"/>
                <a:gd name="T48" fmla="*/ 513 w 780"/>
                <a:gd name="T49" fmla="*/ 2 h 780"/>
                <a:gd name="T50" fmla="*/ 631 w 780"/>
                <a:gd name="T51" fmla="*/ 14 h 780"/>
                <a:gd name="T52" fmla="*/ 726 w 780"/>
                <a:gd name="T53" fmla="*/ 82 h 780"/>
                <a:gd name="T54" fmla="*/ 776 w 780"/>
                <a:gd name="T55" fmla="*/ 190 h 780"/>
                <a:gd name="T56" fmla="*/ 779 w 780"/>
                <a:gd name="T57" fmla="*/ 251 h 780"/>
                <a:gd name="T58" fmla="*/ 772 w 780"/>
                <a:gd name="T59" fmla="*/ 293 h 780"/>
                <a:gd name="T60" fmla="*/ 728 w 780"/>
                <a:gd name="T61" fmla="*/ 407 h 780"/>
                <a:gd name="T62" fmla="*/ 657 w 780"/>
                <a:gd name="T63" fmla="*/ 518 h 780"/>
                <a:gd name="T64" fmla="*/ 574 w 780"/>
                <a:gd name="T65" fmla="*/ 620 h 780"/>
                <a:gd name="T66" fmla="*/ 492 w 780"/>
                <a:gd name="T67" fmla="*/ 703 h 780"/>
                <a:gd name="T68" fmla="*/ 426 w 780"/>
                <a:gd name="T69" fmla="*/ 759 h 780"/>
                <a:gd name="T70" fmla="*/ 390 w 780"/>
                <a:gd name="T71" fmla="*/ 780 h 780"/>
                <a:gd name="T72" fmla="*/ 354 w 780"/>
                <a:gd name="T73" fmla="*/ 759 h 780"/>
                <a:gd name="T74" fmla="*/ 289 w 780"/>
                <a:gd name="T75" fmla="*/ 703 h 780"/>
                <a:gd name="T76" fmla="*/ 207 w 780"/>
                <a:gd name="T77" fmla="*/ 620 h 780"/>
                <a:gd name="T78" fmla="*/ 123 w 780"/>
                <a:gd name="T79" fmla="*/ 518 h 780"/>
                <a:gd name="T80" fmla="*/ 52 w 780"/>
                <a:gd name="T81" fmla="*/ 407 h 780"/>
                <a:gd name="T82" fmla="*/ 8 w 780"/>
                <a:gd name="T83" fmla="*/ 293 h 780"/>
                <a:gd name="T84" fmla="*/ 1 w 780"/>
                <a:gd name="T85" fmla="*/ 251 h 780"/>
                <a:gd name="T86" fmla="*/ 4 w 780"/>
                <a:gd name="T87" fmla="*/ 190 h 780"/>
                <a:gd name="T88" fmla="*/ 55 w 780"/>
                <a:gd name="T89" fmla="*/ 82 h 780"/>
                <a:gd name="T90" fmla="*/ 150 w 780"/>
                <a:gd name="T91" fmla="*/ 14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780">
                  <a:moveTo>
                    <a:pt x="230" y="35"/>
                  </a:moveTo>
                  <a:lnTo>
                    <a:pt x="191" y="39"/>
                  </a:lnTo>
                  <a:lnTo>
                    <a:pt x="155" y="51"/>
                  </a:lnTo>
                  <a:lnTo>
                    <a:pt x="121" y="69"/>
                  </a:lnTo>
                  <a:lnTo>
                    <a:pt x="93" y="93"/>
                  </a:lnTo>
                  <a:lnTo>
                    <a:pt x="69" y="122"/>
                  </a:lnTo>
                  <a:lnTo>
                    <a:pt x="51" y="154"/>
                  </a:lnTo>
                  <a:lnTo>
                    <a:pt x="40" y="191"/>
                  </a:lnTo>
                  <a:lnTo>
                    <a:pt x="35" y="230"/>
                  </a:lnTo>
                  <a:lnTo>
                    <a:pt x="36" y="242"/>
                  </a:lnTo>
                  <a:lnTo>
                    <a:pt x="36" y="250"/>
                  </a:lnTo>
                  <a:lnTo>
                    <a:pt x="38" y="252"/>
                  </a:lnTo>
                  <a:lnTo>
                    <a:pt x="44" y="289"/>
                  </a:lnTo>
                  <a:lnTo>
                    <a:pt x="56" y="327"/>
                  </a:lnTo>
                  <a:lnTo>
                    <a:pt x="72" y="365"/>
                  </a:lnTo>
                  <a:lnTo>
                    <a:pt x="91" y="404"/>
                  </a:lnTo>
                  <a:lnTo>
                    <a:pt x="115" y="442"/>
                  </a:lnTo>
                  <a:lnTo>
                    <a:pt x="141" y="480"/>
                  </a:lnTo>
                  <a:lnTo>
                    <a:pt x="169" y="518"/>
                  </a:lnTo>
                  <a:lnTo>
                    <a:pt x="196" y="554"/>
                  </a:lnTo>
                  <a:lnTo>
                    <a:pt x="226" y="588"/>
                  </a:lnTo>
                  <a:lnTo>
                    <a:pt x="255" y="619"/>
                  </a:lnTo>
                  <a:lnTo>
                    <a:pt x="284" y="649"/>
                  </a:lnTo>
                  <a:lnTo>
                    <a:pt x="310" y="675"/>
                  </a:lnTo>
                  <a:lnTo>
                    <a:pt x="335" y="698"/>
                  </a:lnTo>
                  <a:lnTo>
                    <a:pt x="357" y="717"/>
                  </a:lnTo>
                  <a:lnTo>
                    <a:pt x="375" y="732"/>
                  </a:lnTo>
                  <a:lnTo>
                    <a:pt x="390" y="742"/>
                  </a:lnTo>
                  <a:lnTo>
                    <a:pt x="404" y="732"/>
                  </a:lnTo>
                  <a:lnTo>
                    <a:pt x="424" y="717"/>
                  </a:lnTo>
                  <a:lnTo>
                    <a:pt x="446" y="698"/>
                  </a:lnTo>
                  <a:lnTo>
                    <a:pt x="470" y="675"/>
                  </a:lnTo>
                  <a:lnTo>
                    <a:pt x="497" y="649"/>
                  </a:lnTo>
                  <a:lnTo>
                    <a:pt x="526" y="619"/>
                  </a:lnTo>
                  <a:lnTo>
                    <a:pt x="555" y="588"/>
                  </a:lnTo>
                  <a:lnTo>
                    <a:pt x="584" y="554"/>
                  </a:lnTo>
                  <a:lnTo>
                    <a:pt x="612" y="518"/>
                  </a:lnTo>
                  <a:lnTo>
                    <a:pt x="640" y="480"/>
                  </a:lnTo>
                  <a:lnTo>
                    <a:pt x="666" y="442"/>
                  </a:lnTo>
                  <a:lnTo>
                    <a:pt x="688" y="404"/>
                  </a:lnTo>
                  <a:lnTo>
                    <a:pt x="709" y="365"/>
                  </a:lnTo>
                  <a:lnTo>
                    <a:pt x="725" y="327"/>
                  </a:lnTo>
                  <a:lnTo>
                    <a:pt x="737" y="289"/>
                  </a:lnTo>
                  <a:lnTo>
                    <a:pt x="743" y="252"/>
                  </a:lnTo>
                  <a:lnTo>
                    <a:pt x="743" y="250"/>
                  </a:lnTo>
                  <a:lnTo>
                    <a:pt x="745" y="242"/>
                  </a:lnTo>
                  <a:lnTo>
                    <a:pt x="745" y="230"/>
                  </a:lnTo>
                  <a:lnTo>
                    <a:pt x="741" y="191"/>
                  </a:lnTo>
                  <a:lnTo>
                    <a:pt x="729" y="154"/>
                  </a:lnTo>
                  <a:lnTo>
                    <a:pt x="712" y="122"/>
                  </a:lnTo>
                  <a:lnTo>
                    <a:pt x="687" y="93"/>
                  </a:lnTo>
                  <a:lnTo>
                    <a:pt x="658" y="69"/>
                  </a:lnTo>
                  <a:lnTo>
                    <a:pt x="625" y="51"/>
                  </a:lnTo>
                  <a:lnTo>
                    <a:pt x="589" y="39"/>
                  </a:lnTo>
                  <a:lnTo>
                    <a:pt x="549" y="35"/>
                  </a:lnTo>
                  <a:lnTo>
                    <a:pt x="513" y="39"/>
                  </a:lnTo>
                  <a:lnTo>
                    <a:pt x="477" y="50"/>
                  </a:lnTo>
                  <a:lnTo>
                    <a:pt x="445" y="67"/>
                  </a:lnTo>
                  <a:lnTo>
                    <a:pt x="415" y="90"/>
                  </a:lnTo>
                  <a:lnTo>
                    <a:pt x="390" y="114"/>
                  </a:lnTo>
                  <a:lnTo>
                    <a:pt x="366" y="90"/>
                  </a:lnTo>
                  <a:lnTo>
                    <a:pt x="336" y="67"/>
                  </a:lnTo>
                  <a:lnTo>
                    <a:pt x="303" y="50"/>
                  </a:lnTo>
                  <a:lnTo>
                    <a:pt x="268" y="39"/>
                  </a:lnTo>
                  <a:lnTo>
                    <a:pt x="230" y="35"/>
                  </a:lnTo>
                  <a:close/>
                  <a:moveTo>
                    <a:pt x="230" y="0"/>
                  </a:moveTo>
                  <a:lnTo>
                    <a:pt x="267" y="2"/>
                  </a:lnTo>
                  <a:lnTo>
                    <a:pt x="302" y="12"/>
                  </a:lnTo>
                  <a:lnTo>
                    <a:pt x="334" y="25"/>
                  </a:lnTo>
                  <a:lnTo>
                    <a:pt x="364" y="43"/>
                  </a:lnTo>
                  <a:lnTo>
                    <a:pt x="390" y="64"/>
                  </a:lnTo>
                  <a:lnTo>
                    <a:pt x="417" y="43"/>
                  </a:lnTo>
                  <a:lnTo>
                    <a:pt x="446" y="25"/>
                  </a:lnTo>
                  <a:lnTo>
                    <a:pt x="479" y="12"/>
                  </a:lnTo>
                  <a:lnTo>
                    <a:pt x="513" y="2"/>
                  </a:lnTo>
                  <a:lnTo>
                    <a:pt x="549" y="0"/>
                  </a:lnTo>
                  <a:lnTo>
                    <a:pt x="591" y="4"/>
                  </a:lnTo>
                  <a:lnTo>
                    <a:pt x="631" y="14"/>
                  </a:lnTo>
                  <a:lnTo>
                    <a:pt x="666" y="31"/>
                  </a:lnTo>
                  <a:lnTo>
                    <a:pt x="699" y="55"/>
                  </a:lnTo>
                  <a:lnTo>
                    <a:pt x="726" y="82"/>
                  </a:lnTo>
                  <a:lnTo>
                    <a:pt x="748" y="114"/>
                  </a:lnTo>
                  <a:lnTo>
                    <a:pt x="765" y="150"/>
                  </a:lnTo>
                  <a:lnTo>
                    <a:pt x="776" y="190"/>
                  </a:lnTo>
                  <a:lnTo>
                    <a:pt x="780" y="230"/>
                  </a:lnTo>
                  <a:lnTo>
                    <a:pt x="780" y="242"/>
                  </a:lnTo>
                  <a:lnTo>
                    <a:pt x="779" y="251"/>
                  </a:lnTo>
                  <a:lnTo>
                    <a:pt x="779" y="258"/>
                  </a:lnTo>
                  <a:lnTo>
                    <a:pt x="779" y="256"/>
                  </a:lnTo>
                  <a:lnTo>
                    <a:pt x="772" y="293"/>
                  </a:lnTo>
                  <a:lnTo>
                    <a:pt x="762" y="331"/>
                  </a:lnTo>
                  <a:lnTo>
                    <a:pt x="746" y="369"/>
                  </a:lnTo>
                  <a:lnTo>
                    <a:pt x="728" y="407"/>
                  </a:lnTo>
                  <a:lnTo>
                    <a:pt x="707" y="444"/>
                  </a:lnTo>
                  <a:lnTo>
                    <a:pt x="683" y="482"/>
                  </a:lnTo>
                  <a:lnTo>
                    <a:pt x="657" y="518"/>
                  </a:lnTo>
                  <a:lnTo>
                    <a:pt x="631" y="554"/>
                  </a:lnTo>
                  <a:lnTo>
                    <a:pt x="602" y="588"/>
                  </a:lnTo>
                  <a:lnTo>
                    <a:pt x="574" y="620"/>
                  </a:lnTo>
                  <a:lnTo>
                    <a:pt x="546" y="650"/>
                  </a:lnTo>
                  <a:lnTo>
                    <a:pt x="518" y="678"/>
                  </a:lnTo>
                  <a:lnTo>
                    <a:pt x="492" y="703"/>
                  </a:lnTo>
                  <a:lnTo>
                    <a:pt x="467" y="725"/>
                  </a:lnTo>
                  <a:lnTo>
                    <a:pt x="446" y="745"/>
                  </a:lnTo>
                  <a:lnTo>
                    <a:pt x="426" y="759"/>
                  </a:lnTo>
                  <a:lnTo>
                    <a:pt x="411" y="771"/>
                  </a:lnTo>
                  <a:lnTo>
                    <a:pt x="398" y="777"/>
                  </a:lnTo>
                  <a:lnTo>
                    <a:pt x="390" y="780"/>
                  </a:lnTo>
                  <a:lnTo>
                    <a:pt x="382" y="777"/>
                  </a:lnTo>
                  <a:lnTo>
                    <a:pt x="370" y="771"/>
                  </a:lnTo>
                  <a:lnTo>
                    <a:pt x="354" y="759"/>
                  </a:lnTo>
                  <a:lnTo>
                    <a:pt x="335" y="745"/>
                  </a:lnTo>
                  <a:lnTo>
                    <a:pt x="313" y="725"/>
                  </a:lnTo>
                  <a:lnTo>
                    <a:pt x="289" y="703"/>
                  </a:lnTo>
                  <a:lnTo>
                    <a:pt x="263" y="678"/>
                  </a:lnTo>
                  <a:lnTo>
                    <a:pt x="235" y="650"/>
                  </a:lnTo>
                  <a:lnTo>
                    <a:pt x="207" y="620"/>
                  </a:lnTo>
                  <a:lnTo>
                    <a:pt x="179" y="588"/>
                  </a:lnTo>
                  <a:lnTo>
                    <a:pt x="150" y="554"/>
                  </a:lnTo>
                  <a:lnTo>
                    <a:pt x="123" y="518"/>
                  </a:lnTo>
                  <a:lnTo>
                    <a:pt x="98" y="482"/>
                  </a:lnTo>
                  <a:lnTo>
                    <a:pt x="74" y="444"/>
                  </a:lnTo>
                  <a:lnTo>
                    <a:pt x="52" y="407"/>
                  </a:lnTo>
                  <a:lnTo>
                    <a:pt x="34" y="369"/>
                  </a:lnTo>
                  <a:lnTo>
                    <a:pt x="19" y="331"/>
                  </a:lnTo>
                  <a:lnTo>
                    <a:pt x="8" y="293"/>
                  </a:lnTo>
                  <a:lnTo>
                    <a:pt x="2" y="256"/>
                  </a:lnTo>
                  <a:lnTo>
                    <a:pt x="2" y="258"/>
                  </a:lnTo>
                  <a:lnTo>
                    <a:pt x="1" y="251"/>
                  </a:lnTo>
                  <a:lnTo>
                    <a:pt x="1" y="242"/>
                  </a:lnTo>
                  <a:lnTo>
                    <a:pt x="0" y="230"/>
                  </a:lnTo>
                  <a:lnTo>
                    <a:pt x="4" y="190"/>
                  </a:lnTo>
                  <a:lnTo>
                    <a:pt x="14" y="150"/>
                  </a:lnTo>
                  <a:lnTo>
                    <a:pt x="31" y="114"/>
                  </a:lnTo>
                  <a:lnTo>
                    <a:pt x="55" y="82"/>
                  </a:lnTo>
                  <a:lnTo>
                    <a:pt x="82" y="55"/>
                  </a:lnTo>
                  <a:lnTo>
                    <a:pt x="115" y="31"/>
                  </a:lnTo>
                  <a:lnTo>
                    <a:pt x="150" y="14"/>
                  </a:lnTo>
                  <a:lnTo>
                    <a:pt x="190" y="4"/>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5" name="文本框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513241"/>
              <a:ext cx="7946233" cy="416179"/>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Electronics</a:t>
              </a:r>
              <a:endParaRPr lang="zh-CN" altLang="en-US" sz="1800" dirty="0">
                <a:latin typeface="Outfit" pitchFamily="2" charset="0"/>
                <a:cs typeface="Lato Black" panose="020F0502020204030203" pitchFamily="34" charset="0"/>
              </a:endParaRPr>
            </a:p>
          </p:txBody>
        </p:sp>
        <p:sp>
          <p:nvSpPr>
            <p:cNvPr id="127"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9021" y="7207146"/>
              <a:ext cx="241961" cy="442890"/>
            </a:xfrm>
            <a:custGeom>
              <a:avLst/>
              <a:gdLst>
                <a:gd name="T0" fmla="*/ 26 w 401"/>
                <a:gd name="T1" fmla="*/ 338 h 734"/>
                <a:gd name="T2" fmla="*/ 34 w 401"/>
                <a:gd name="T3" fmla="*/ 351 h 734"/>
                <a:gd name="T4" fmla="*/ 47 w 401"/>
                <a:gd name="T5" fmla="*/ 466 h 734"/>
                <a:gd name="T6" fmla="*/ 107 w 401"/>
                <a:gd name="T7" fmla="*/ 539 h 734"/>
                <a:gd name="T8" fmla="*/ 200 w 401"/>
                <a:gd name="T9" fmla="*/ 568 h 734"/>
                <a:gd name="T10" fmla="*/ 295 w 401"/>
                <a:gd name="T11" fmla="*/ 539 h 734"/>
                <a:gd name="T12" fmla="*/ 355 w 401"/>
                <a:gd name="T13" fmla="*/ 466 h 734"/>
                <a:gd name="T14" fmla="*/ 368 w 401"/>
                <a:gd name="T15" fmla="*/ 351 h 734"/>
                <a:gd name="T16" fmla="*/ 375 w 401"/>
                <a:gd name="T17" fmla="*/ 338 h 734"/>
                <a:gd name="T18" fmla="*/ 390 w 401"/>
                <a:gd name="T19" fmla="*/ 335 h 734"/>
                <a:gd name="T20" fmla="*/ 401 w 401"/>
                <a:gd name="T21" fmla="*/ 346 h 734"/>
                <a:gd name="T22" fmla="*/ 397 w 401"/>
                <a:gd name="T23" fmla="*/ 440 h 734"/>
                <a:gd name="T24" fmla="*/ 348 w 401"/>
                <a:gd name="T25" fmla="*/ 537 h 734"/>
                <a:gd name="T26" fmla="*/ 255 w 401"/>
                <a:gd name="T27" fmla="*/ 594 h 734"/>
                <a:gd name="T28" fmla="*/ 334 w 401"/>
                <a:gd name="T29" fmla="*/ 702 h 734"/>
                <a:gd name="T30" fmla="*/ 348 w 401"/>
                <a:gd name="T31" fmla="*/ 708 h 734"/>
                <a:gd name="T32" fmla="*/ 350 w 401"/>
                <a:gd name="T33" fmla="*/ 724 h 734"/>
                <a:gd name="T34" fmla="*/ 339 w 401"/>
                <a:gd name="T35" fmla="*/ 734 h 734"/>
                <a:gd name="T36" fmla="*/ 61 w 401"/>
                <a:gd name="T37" fmla="*/ 734 h 734"/>
                <a:gd name="T38" fmla="*/ 51 w 401"/>
                <a:gd name="T39" fmla="*/ 724 h 734"/>
                <a:gd name="T40" fmla="*/ 54 w 401"/>
                <a:gd name="T41" fmla="*/ 708 h 734"/>
                <a:gd name="T42" fmla="*/ 67 w 401"/>
                <a:gd name="T43" fmla="*/ 702 h 734"/>
                <a:gd name="T44" fmla="*/ 147 w 401"/>
                <a:gd name="T45" fmla="*/ 594 h 734"/>
                <a:gd name="T46" fmla="*/ 54 w 401"/>
                <a:gd name="T47" fmla="*/ 537 h 734"/>
                <a:gd name="T48" fmla="*/ 4 w 401"/>
                <a:gd name="T49" fmla="*/ 440 h 734"/>
                <a:gd name="T50" fmla="*/ 1 w 401"/>
                <a:gd name="T51" fmla="*/ 346 h 734"/>
                <a:gd name="T52" fmla="*/ 12 w 401"/>
                <a:gd name="T53" fmla="*/ 335 h 734"/>
                <a:gd name="T54" fmla="*/ 101 w 401"/>
                <a:gd name="T55" fmla="*/ 401 h 734"/>
                <a:gd name="T56" fmla="*/ 129 w 401"/>
                <a:gd name="T57" fmla="*/ 471 h 734"/>
                <a:gd name="T58" fmla="*/ 200 w 401"/>
                <a:gd name="T59" fmla="*/ 501 h 734"/>
                <a:gd name="T60" fmla="*/ 271 w 401"/>
                <a:gd name="T61" fmla="*/ 471 h 734"/>
                <a:gd name="T62" fmla="*/ 301 w 401"/>
                <a:gd name="T63" fmla="*/ 401 h 734"/>
                <a:gd name="T64" fmla="*/ 200 w 401"/>
                <a:gd name="T65" fmla="*/ 34 h 734"/>
                <a:gd name="T66" fmla="*/ 129 w 401"/>
                <a:gd name="T67" fmla="*/ 63 h 734"/>
                <a:gd name="T68" fmla="*/ 101 w 401"/>
                <a:gd name="T69" fmla="*/ 133 h 734"/>
                <a:gd name="T70" fmla="*/ 301 w 401"/>
                <a:gd name="T71" fmla="*/ 133 h 734"/>
                <a:gd name="T72" fmla="*/ 271 w 401"/>
                <a:gd name="T73" fmla="*/ 63 h 734"/>
                <a:gd name="T74" fmla="*/ 200 w 401"/>
                <a:gd name="T75" fmla="*/ 34 h 734"/>
                <a:gd name="T76" fmla="*/ 259 w 401"/>
                <a:gd name="T77" fmla="*/ 14 h 734"/>
                <a:gd name="T78" fmla="*/ 321 w 401"/>
                <a:gd name="T79" fmla="*/ 75 h 734"/>
                <a:gd name="T80" fmla="*/ 334 w 401"/>
                <a:gd name="T81" fmla="*/ 401 h 734"/>
                <a:gd name="T82" fmla="*/ 305 w 401"/>
                <a:gd name="T83" fmla="*/ 484 h 734"/>
                <a:gd name="T84" fmla="*/ 232 w 401"/>
                <a:gd name="T85" fmla="*/ 531 h 734"/>
                <a:gd name="T86" fmla="*/ 141 w 401"/>
                <a:gd name="T87" fmla="*/ 521 h 734"/>
                <a:gd name="T88" fmla="*/ 81 w 401"/>
                <a:gd name="T89" fmla="*/ 459 h 734"/>
                <a:gd name="T90" fmla="*/ 67 w 401"/>
                <a:gd name="T91" fmla="*/ 133 h 734"/>
                <a:gd name="T92" fmla="*/ 97 w 401"/>
                <a:gd name="T93" fmla="*/ 51 h 734"/>
                <a:gd name="T94" fmla="*/ 170 w 401"/>
                <a:gd name="T95" fmla="*/ 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1" h="734">
                  <a:moveTo>
                    <a:pt x="17" y="334"/>
                  </a:moveTo>
                  <a:lnTo>
                    <a:pt x="22" y="335"/>
                  </a:lnTo>
                  <a:lnTo>
                    <a:pt x="26" y="338"/>
                  </a:lnTo>
                  <a:lnTo>
                    <a:pt x="30" y="342"/>
                  </a:lnTo>
                  <a:lnTo>
                    <a:pt x="33" y="346"/>
                  </a:lnTo>
                  <a:lnTo>
                    <a:pt x="34" y="351"/>
                  </a:lnTo>
                  <a:lnTo>
                    <a:pt x="34" y="401"/>
                  </a:lnTo>
                  <a:lnTo>
                    <a:pt x="36" y="435"/>
                  </a:lnTo>
                  <a:lnTo>
                    <a:pt x="47" y="466"/>
                  </a:lnTo>
                  <a:lnTo>
                    <a:pt x="61" y="495"/>
                  </a:lnTo>
                  <a:lnTo>
                    <a:pt x="82" y="520"/>
                  </a:lnTo>
                  <a:lnTo>
                    <a:pt x="107" y="539"/>
                  </a:lnTo>
                  <a:lnTo>
                    <a:pt x="136" y="555"/>
                  </a:lnTo>
                  <a:lnTo>
                    <a:pt x="167" y="564"/>
                  </a:lnTo>
                  <a:lnTo>
                    <a:pt x="200" y="568"/>
                  </a:lnTo>
                  <a:lnTo>
                    <a:pt x="234" y="564"/>
                  </a:lnTo>
                  <a:lnTo>
                    <a:pt x="266" y="555"/>
                  </a:lnTo>
                  <a:lnTo>
                    <a:pt x="295" y="539"/>
                  </a:lnTo>
                  <a:lnTo>
                    <a:pt x="318" y="520"/>
                  </a:lnTo>
                  <a:lnTo>
                    <a:pt x="339" y="495"/>
                  </a:lnTo>
                  <a:lnTo>
                    <a:pt x="355" y="466"/>
                  </a:lnTo>
                  <a:lnTo>
                    <a:pt x="364" y="435"/>
                  </a:lnTo>
                  <a:lnTo>
                    <a:pt x="368" y="401"/>
                  </a:lnTo>
                  <a:lnTo>
                    <a:pt x="368" y="351"/>
                  </a:lnTo>
                  <a:lnTo>
                    <a:pt x="368" y="346"/>
                  </a:lnTo>
                  <a:lnTo>
                    <a:pt x="371" y="342"/>
                  </a:lnTo>
                  <a:lnTo>
                    <a:pt x="375" y="338"/>
                  </a:lnTo>
                  <a:lnTo>
                    <a:pt x="378" y="335"/>
                  </a:lnTo>
                  <a:lnTo>
                    <a:pt x="385" y="334"/>
                  </a:lnTo>
                  <a:lnTo>
                    <a:pt x="390" y="335"/>
                  </a:lnTo>
                  <a:lnTo>
                    <a:pt x="394" y="338"/>
                  </a:lnTo>
                  <a:lnTo>
                    <a:pt x="398" y="342"/>
                  </a:lnTo>
                  <a:lnTo>
                    <a:pt x="401" y="346"/>
                  </a:lnTo>
                  <a:lnTo>
                    <a:pt x="401" y="351"/>
                  </a:lnTo>
                  <a:lnTo>
                    <a:pt x="401" y="401"/>
                  </a:lnTo>
                  <a:lnTo>
                    <a:pt x="397" y="440"/>
                  </a:lnTo>
                  <a:lnTo>
                    <a:pt x="386" y="475"/>
                  </a:lnTo>
                  <a:lnTo>
                    <a:pt x="371" y="508"/>
                  </a:lnTo>
                  <a:lnTo>
                    <a:pt x="348" y="537"/>
                  </a:lnTo>
                  <a:lnTo>
                    <a:pt x="321" y="562"/>
                  </a:lnTo>
                  <a:lnTo>
                    <a:pt x="289" y="581"/>
                  </a:lnTo>
                  <a:lnTo>
                    <a:pt x="255" y="594"/>
                  </a:lnTo>
                  <a:lnTo>
                    <a:pt x="217" y="601"/>
                  </a:lnTo>
                  <a:lnTo>
                    <a:pt x="217" y="702"/>
                  </a:lnTo>
                  <a:lnTo>
                    <a:pt x="334" y="702"/>
                  </a:lnTo>
                  <a:lnTo>
                    <a:pt x="339" y="703"/>
                  </a:lnTo>
                  <a:lnTo>
                    <a:pt x="344" y="704"/>
                  </a:lnTo>
                  <a:lnTo>
                    <a:pt x="348" y="708"/>
                  </a:lnTo>
                  <a:lnTo>
                    <a:pt x="350" y="713"/>
                  </a:lnTo>
                  <a:lnTo>
                    <a:pt x="351" y="719"/>
                  </a:lnTo>
                  <a:lnTo>
                    <a:pt x="350" y="724"/>
                  </a:lnTo>
                  <a:lnTo>
                    <a:pt x="348" y="728"/>
                  </a:lnTo>
                  <a:lnTo>
                    <a:pt x="344" y="732"/>
                  </a:lnTo>
                  <a:lnTo>
                    <a:pt x="339" y="734"/>
                  </a:lnTo>
                  <a:lnTo>
                    <a:pt x="334" y="734"/>
                  </a:lnTo>
                  <a:lnTo>
                    <a:pt x="67" y="734"/>
                  </a:lnTo>
                  <a:lnTo>
                    <a:pt x="61" y="734"/>
                  </a:lnTo>
                  <a:lnTo>
                    <a:pt x="57" y="732"/>
                  </a:lnTo>
                  <a:lnTo>
                    <a:pt x="54" y="728"/>
                  </a:lnTo>
                  <a:lnTo>
                    <a:pt x="51" y="724"/>
                  </a:lnTo>
                  <a:lnTo>
                    <a:pt x="50" y="719"/>
                  </a:lnTo>
                  <a:lnTo>
                    <a:pt x="51" y="713"/>
                  </a:lnTo>
                  <a:lnTo>
                    <a:pt x="54" y="708"/>
                  </a:lnTo>
                  <a:lnTo>
                    <a:pt x="57" y="704"/>
                  </a:lnTo>
                  <a:lnTo>
                    <a:pt x="61" y="703"/>
                  </a:lnTo>
                  <a:lnTo>
                    <a:pt x="67" y="702"/>
                  </a:lnTo>
                  <a:lnTo>
                    <a:pt x="183" y="702"/>
                  </a:lnTo>
                  <a:lnTo>
                    <a:pt x="183" y="601"/>
                  </a:lnTo>
                  <a:lnTo>
                    <a:pt x="147" y="594"/>
                  </a:lnTo>
                  <a:lnTo>
                    <a:pt x="111" y="581"/>
                  </a:lnTo>
                  <a:lnTo>
                    <a:pt x="81" y="562"/>
                  </a:lnTo>
                  <a:lnTo>
                    <a:pt x="54" y="537"/>
                  </a:lnTo>
                  <a:lnTo>
                    <a:pt x="31" y="508"/>
                  </a:lnTo>
                  <a:lnTo>
                    <a:pt x="14" y="475"/>
                  </a:lnTo>
                  <a:lnTo>
                    <a:pt x="4" y="440"/>
                  </a:lnTo>
                  <a:lnTo>
                    <a:pt x="0" y="401"/>
                  </a:lnTo>
                  <a:lnTo>
                    <a:pt x="0" y="351"/>
                  </a:lnTo>
                  <a:lnTo>
                    <a:pt x="1" y="346"/>
                  </a:lnTo>
                  <a:lnTo>
                    <a:pt x="4" y="342"/>
                  </a:lnTo>
                  <a:lnTo>
                    <a:pt x="6" y="338"/>
                  </a:lnTo>
                  <a:lnTo>
                    <a:pt x="12" y="335"/>
                  </a:lnTo>
                  <a:lnTo>
                    <a:pt x="17" y="334"/>
                  </a:lnTo>
                  <a:close/>
                  <a:moveTo>
                    <a:pt x="101" y="301"/>
                  </a:moveTo>
                  <a:lnTo>
                    <a:pt x="101" y="401"/>
                  </a:lnTo>
                  <a:lnTo>
                    <a:pt x="103" y="428"/>
                  </a:lnTo>
                  <a:lnTo>
                    <a:pt x="114" y="452"/>
                  </a:lnTo>
                  <a:lnTo>
                    <a:pt x="129" y="471"/>
                  </a:lnTo>
                  <a:lnTo>
                    <a:pt x="150" y="487"/>
                  </a:lnTo>
                  <a:lnTo>
                    <a:pt x="174" y="497"/>
                  </a:lnTo>
                  <a:lnTo>
                    <a:pt x="200" y="501"/>
                  </a:lnTo>
                  <a:lnTo>
                    <a:pt x="228" y="497"/>
                  </a:lnTo>
                  <a:lnTo>
                    <a:pt x="251" y="487"/>
                  </a:lnTo>
                  <a:lnTo>
                    <a:pt x="271" y="471"/>
                  </a:lnTo>
                  <a:lnTo>
                    <a:pt x="287" y="452"/>
                  </a:lnTo>
                  <a:lnTo>
                    <a:pt x="297" y="428"/>
                  </a:lnTo>
                  <a:lnTo>
                    <a:pt x="301" y="401"/>
                  </a:lnTo>
                  <a:lnTo>
                    <a:pt x="301" y="301"/>
                  </a:lnTo>
                  <a:lnTo>
                    <a:pt x="101" y="301"/>
                  </a:lnTo>
                  <a:close/>
                  <a:moveTo>
                    <a:pt x="200" y="34"/>
                  </a:moveTo>
                  <a:lnTo>
                    <a:pt x="174" y="38"/>
                  </a:lnTo>
                  <a:lnTo>
                    <a:pt x="150" y="47"/>
                  </a:lnTo>
                  <a:lnTo>
                    <a:pt x="129" y="63"/>
                  </a:lnTo>
                  <a:lnTo>
                    <a:pt x="114" y="84"/>
                  </a:lnTo>
                  <a:lnTo>
                    <a:pt x="103" y="107"/>
                  </a:lnTo>
                  <a:lnTo>
                    <a:pt x="101" y="133"/>
                  </a:lnTo>
                  <a:lnTo>
                    <a:pt x="101" y="267"/>
                  </a:lnTo>
                  <a:lnTo>
                    <a:pt x="301" y="267"/>
                  </a:lnTo>
                  <a:lnTo>
                    <a:pt x="301" y="133"/>
                  </a:lnTo>
                  <a:lnTo>
                    <a:pt x="297" y="107"/>
                  </a:lnTo>
                  <a:lnTo>
                    <a:pt x="287" y="84"/>
                  </a:lnTo>
                  <a:lnTo>
                    <a:pt x="271" y="63"/>
                  </a:lnTo>
                  <a:lnTo>
                    <a:pt x="251" y="47"/>
                  </a:lnTo>
                  <a:lnTo>
                    <a:pt x="228" y="38"/>
                  </a:lnTo>
                  <a:lnTo>
                    <a:pt x="200" y="34"/>
                  </a:lnTo>
                  <a:close/>
                  <a:moveTo>
                    <a:pt x="200" y="0"/>
                  </a:moveTo>
                  <a:lnTo>
                    <a:pt x="232" y="4"/>
                  </a:lnTo>
                  <a:lnTo>
                    <a:pt x="259" y="14"/>
                  </a:lnTo>
                  <a:lnTo>
                    <a:pt x="284" y="30"/>
                  </a:lnTo>
                  <a:lnTo>
                    <a:pt x="305" y="51"/>
                  </a:lnTo>
                  <a:lnTo>
                    <a:pt x="321" y="75"/>
                  </a:lnTo>
                  <a:lnTo>
                    <a:pt x="331" y="103"/>
                  </a:lnTo>
                  <a:lnTo>
                    <a:pt x="334" y="133"/>
                  </a:lnTo>
                  <a:lnTo>
                    <a:pt x="334" y="401"/>
                  </a:lnTo>
                  <a:lnTo>
                    <a:pt x="331" y="432"/>
                  </a:lnTo>
                  <a:lnTo>
                    <a:pt x="321" y="459"/>
                  </a:lnTo>
                  <a:lnTo>
                    <a:pt x="305" y="484"/>
                  </a:lnTo>
                  <a:lnTo>
                    <a:pt x="284" y="505"/>
                  </a:lnTo>
                  <a:lnTo>
                    <a:pt x="259" y="521"/>
                  </a:lnTo>
                  <a:lnTo>
                    <a:pt x="232" y="531"/>
                  </a:lnTo>
                  <a:lnTo>
                    <a:pt x="200" y="534"/>
                  </a:lnTo>
                  <a:lnTo>
                    <a:pt x="170" y="531"/>
                  </a:lnTo>
                  <a:lnTo>
                    <a:pt x="141" y="521"/>
                  </a:lnTo>
                  <a:lnTo>
                    <a:pt x="116" y="505"/>
                  </a:lnTo>
                  <a:lnTo>
                    <a:pt x="97" y="484"/>
                  </a:lnTo>
                  <a:lnTo>
                    <a:pt x="81" y="459"/>
                  </a:lnTo>
                  <a:lnTo>
                    <a:pt x="71" y="432"/>
                  </a:lnTo>
                  <a:lnTo>
                    <a:pt x="67" y="401"/>
                  </a:lnTo>
                  <a:lnTo>
                    <a:pt x="67" y="133"/>
                  </a:lnTo>
                  <a:lnTo>
                    <a:pt x="71" y="103"/>
                  </a:lnTo>
                  <a:lnTo>
                    <a:pt x="81" y="75"/>
                  </a:lnTo>
                  <a:lnTo>
                    <a:pt x="97" y="51"/>
                  </a:lnTo>
                  <a:lnTo>
                    <a:pt x="116" y="30"/>
                  </a:lnTo>
                  <a:lnTo>
                    <a:pt x="141" y="14"/>
                  </a:lnTo>
                  <a:lnTo>
                    <a:pt x="170" y="4"/>
                  </a:lnTo>
                  <a:lnTo>
                    <a:pt x="2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8"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0556" y="7206544"/>
              <a:ext cx="443495" cy="444098"/>
            </a:xfrm>
            <a:custGeom>
              <a:avLst/>
              <a:gdLst>
                <a:gd name="T0" fmla="*/ 335 w 735"/>
                <a:gd name="T1" fmla="*/ 424 h 736"/>
                <a:gd name="T2" fmla="*/ 406 w 735"/>
                <a:gd name="T3" fmla="*/ 208 h 736"/>
                <a:gd name="T4" fmla="*/ 153 w 735"/>
                <a:gd name="T5" fmla="*/ 500 h 736"/>
                <a:gd name="T6" fmla="*/ 163 w 735"/>
                <a:gd name="T7" fmla="*/ 558 h 736"/>
                <a:gd name="T8" fmla="*/ 217 w 735"/>
                <a:gd name="T9" fmla="*/ 585 h 736"/>
                <a:gd name="T10" fmla="*/ 264 w 735"/>
                <a:gd name="T11" fmla="*/ 565 h 736"/>
                <a:gd name="T12" fmla="*/ 473 w 735"/>
                <a:gd name="T13" fmla="*/ 305 h 736"/>
                <a:gd name="T14" fmla="*/ 415 w 735"/>
                <a:gd name="T15" fmla="*/ 236 h 736"/>
                <a:gd name="T16" fmla="*/ 524 w 735"/>
                <a:gd name="T17" fmla="*/ 41 h 736"/>
                <a:gd name="T18" fmla="*/ 454 w 735"/>
                <a:gd name="T19" fmla="*/ 97 h 736"/>
                <a:gd name="T20" fmla="*/ 435 w 735"/>
                <a:gd name="T21" fmla="*/ 182 h 736"/>
                <a:gd name="T22" fmla="*/ 473 w 735"/>
                <a:gd name="T23" fmla="*/ 262 h 736"/>
                <a:gd name="T24" fmla="*/ 553 w 735"/>
                <a:gd name="T25" fmla="*/ 300 h 736"/>
                <a:gd name="T26" fmla="*/ 638 w 735"/>
                <a:gd name="T27" fmla="*/ 281 h 736"/>
                <a:gd name="T28" fmla="*/ 694 w 735"/>
                <a:gd name="T29" fmla="*/ 211 h 736"/>
                <a:gd name="T30" fmla="*/ 694 w 735"/>
                <a:gd name="T31" fmla="*/ 124 h 736"/>
                <a:gd name="T32" fmla="*/ 638 w 735"/>
                <a:gd name="T33" fmla="*/ 54 h 736"/>
                <a:gd name="T34" fmla="*/ 553 w 735"/>
                <a:gd name="T35" fmla="*/ 35 h 736"/>
                <a:gd name="T36" fmla="*/ 630 w 735"/>
                <a:gd name="T37" fmla="*/ 12 h 736"/>
                <a:gd name="T38" fmla="*/ 707 w 735"/>
                <a:gd name="T39" fmla="*/ 75 h 736"/>
                <a:gd name="T40" fmla="*/ 735 w 735"/>
                <a:gd name="T41" fmla="*/ 167 h 736"/>
                <a:gd name="T42" fmla="*/ 707 w 735"/>
                <a:gd name="T43" fmla="*/ 259 h 736"/>
                <a:gd name="T44" fmla="*/ 632 w 735"/>
                <a:gd name="T45" fmla="*/ 321 h 736"/>
                <a:gd name="T46" fmla="*/ 288 w 735"/>
                <a:gd name="T47" fmla="*/ 589 h 736"/>
                <a:gd name="T48" fmla="*/ 217 w 735"/>
                <a:gd name="T49" fmla="*/ 618 h 736"/>
                <a:gd name="T50" fmla="*/ 153 w 735"/>
                <a:gd name="T51" fmla="*/ 594 h 736"/>
                <a:gd name="T52" fmla="*/ 112 w 735"/>
                <a:gd name="T53" fmla="*/ 626 h 736"/>
                <a:gd name="T54" fmla="*/ 116 w 735"/>
                <a:gd name="T55" fmla="*/ 664 h 736"/>
                <a:gd name="T56" fmla="*/ 115 w 735"/>
                <a:gd name="T57" fmla="*/ 696 h 736"/>
                <a:gd name="T58" fmla="*/ 85 w 735"/>
                <a:gd name="T59" fmla="*/ 723 h 736"/>
                <a:gd name="T60" fmla="*/ 36 w 735"/>
                <a:gd name="T61" fmla="*/ 734 h 736"/>
                <a:gd name="T62" fmla="*/ 17 w 735"/>
                <a:gd name="T63" fmla="*/ 734 h 736"/>
                <a:gd name="T64" fmla="*/ 2 w 735"/>
                <a:gd name="T65" fmla="*/ 728 h 736"/>
                <a:gd name="T66" fmla="*/ 1 w 735"/>
                <a:gd name="T67" fmla="*/ 713 h 736"/>
                <a:gd name="T68" fmla="*/ 11 w 735"/>
                <a:gd name="T69" fmla="*/ 703 h 736"/>
                <a:gd name="T70" fmla="*/ 31 w 735"/>
                <a:gd name="T71" fmla="*/ 700 h 736"/>
                <a:gd name="T72" fmla="*/ 76 w 735"/>
                <a:gd name="T73" fmla="*/ 690 h 736"/>
                <a:gd name="T74" fmla="*/ 85 w 735"/>
                <a:gd name="T75" fmla="*/ 682 h 736"/>
                <a:gd name="T76" fmla="*/ 83 w 735"/>
                <a:gd name="T77" fmla="*/ 674 h 736"/>
                <a:gd name="T78" fmla="*/ 80 w 735"/>
                <a:gd name="T79" fmla="*/ 618 h 736"/>
                <a:gd name="T80" fmla="*/ 112 w 735"/>
                <a:gd name="T81" fmla="*/ 580 h 736"/>
                <a:gd name="T82" fmla="*/ 116 w 735"/>
                <a:gd name="T83" fmla="*/ 518 h 736"/>
                <a:gd name="T84" fmla="*/ 146 w 735"/>
                <a:gd name="T85" fmla="*/ 448 h 736"/>
                <a:gd name="T86" fmla="*/ 414 w 735"/>
                <a:gd name="T87" fmla="*/ 102 h 736"/>
                <a:gd name="T88" fmla="*/ 475 w 735"/>
                <a:gd name="T89" fmla="*/ 27 h 736"/>
                <a:gd name="T90" fmla="*/ 567 w 735"/>
                <a:gd name="T91" fmla="*/ 0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5" h="736">
                  <a:moveTo>
                    <a:pt x="394" y="294"/>
                  </a:moveTo>
                  <a:lnTo>
                    <a:pt x="441" y="342"/>
                  </a:lnTo>
                  <a:lnTo>
                    <a:pt x="335" y="424"/>
                  </a:lnTo>
                  <a:lnTo>
                    <a:pt x="311" y="401"/>
                  </a:lnTo>
                  <a:lnTo>
                    <a:pt x="394" y="294"/>
                  </a:lnTo>
                  <a:close/>
                  <a:moveTo>
                    <a:pt x="406" y="208"/>
                  </a:moveTo>
                  <a:lnTo>
                    <a:pt x="170" y="471"/>
                  </a:lnTo>
                  <a:lnTo>
                    <a:pt x="159" y="484"/>
                  </a:lnTo>
                  <a:lnTo>
                    <a:pt x="153" y="500"/>
                  </a:lnTo>
                  <a:lnTo>
                    <a:pt x="150" y="518"/>
                  </a:lnTo>
                  <a:lnTo>
                    <a:pt x="153" y="539"/>
                  </a:lnTo>
                  <a:lnTo>
                    <a:pt x="163" y="558"/>
                  </a:lnTo>
                  <a:lnTo>
                    <a:pt x="178" y="572"/>
                  </a:lnTo>
                  <a:lnTo>
                    <a:pt x="196" y="581"/>
                  </a:lnTo>
                  <a:lnTo>
                    <a:pt x="217" y="585"/>
                  </a:lnTo>
                  <a:lnTo>
                    <a:pt x="234" y="582"/>
                  </a:lnTo>
                  <a:lnTo>
                    <a:pt x="251" y="576"/>
                  </a:lnTo>
                  <a:lnTo>
                    <a:pt x="264" y="565"/>
                  </a:lnTo>
                  <a:lnTo>
                    <a:pt x="526" y="329"/>
                  </a:lnTo>
                  <a:lnTo>
                    <a:pt x="499" y="319"/>
                  </a:lnTo>
                  <a:lnTo>
                    <a:pt x="473" y="305"/>
                  </a:lnTo>
                  <a:lnTo>
                    <a:pt x="449" y="285"/>
                  </a:lnTo>
                  <a:lnTo>
                    <a:pt x="429" y="262"/>
                  </a:lnTo>
                  <a:lnTo>
                    <a:pt x="415" y="236"/>
                  </a:lnTo>
                  <a:lnTo>
                    <a:pt x="406" y="208"/>
                  </a:lnTo>
                  <a:close/>
                  <a:moveTo>
                    <a:pt x="553" y="35"/>
                  </a:moveTo>
                  <a:lnTo>
                    <a:pt x="524" y="41"/>
                  </a:lnTo>
                  <a:lnTo>
                    <a:pt x="497" y="54"/>
                  </a:lnTo>
                  <a:lnTo>
                    <a:pt x="473" y="73"/>
                  </a:lnTo>
                  <a:lnTo>
                    <a:pt x="454" y="97"/>
                  </a:lnTo>
                  <a:lnTo>
                    <a:pt x="441" y="124"/>
                  </a:lnTo>
                  <a:lnTo>
                    <a:pt x="435" y="153"/>
                  </a:lnTo>
                  <a:lnTo>
                    <a:pt x="435" y="182"/>
                  </a:lnTo>
                  <a:lnTo>
                    <a:pt x="441" y="211"/>
                  </a:lnTo>
                  <a:lnTo>
                    <a:pt x="454" y="238"/>
                  </a:lnTo>
                  <a:lnTo>
                    <a:pt x="473" y="262"/>
                  </a:lnTo>
                  <a:lnTo>
                    <a:pt x="497" y="281"/>
                  </a:lnTo>
                  <a:lnTo>
                    <a:pt x="524" y="294"/>
                  </a:lnTo>
                  <a:lnTo>
                    <a:pt x="553" y="300"/>
                  </a:lnTo>
                  <a:lnTo>
                    <a:pt x="583" y="300"/>
                  </a:lnTo>
                  <a:lnTo>
                    <a:pt x="610" y="294"/>
                  </a:lnTo>
                  <a:lnTo>
                    <a:pt x="638" y="281"/>
                  </a:lnTo>
                  <a:lnTo>
                    <a:pt x="663" y="262"/>
                  </a:lnTo>
                  <a:lnTo>
                    <a:pt x="681" y="238"/>
                  </a:lnTo>
                  <a:lnTo>
                    <a:pt x="694" y="211"/>
                  </a:lnTo>
                  <a:lnTo>
                    <a:pt x="701" y="182"/>
                  </a:lnTo>
                  <a:lnTo>
                    <a:pt x="701" y="153"/>
                  </a:lnTo>
                  <a:lnTo>
                    <a:pt x="694" y="124"/>
                  </a:lnTo>
                  <a:lnTo>
                    <a:pt x="681" y="97"/>
                  </a:lnTo>
                  <a:lnTo>
                    <a:pt x="663" y="73"/>
                  </a:lnTo>
                  <a:lnTo>
                    <a:pt x="638" y="54"/>
                  </a:lnTo>
                  <a:lnTo>
                    <a:pt x="610" y="41"/>
                  </a:lnTo>
                  <a:lnTo>
                    <a:pt x="583" y="35"/>
                  </a:lnTo>
                  <a:lnTo>
                    <a:pt x="553" y="35"/>
                  </a:lnTo>
                  <a:close/>
                  <a:moveTo>
                    <a:pt x="567" y="0"/>
                  </a:moveTo>
                  <a:lnTo>
                    <a:pt x="600" y="3"/>
                  </a:lnTo>
                  <a:lnTo>
                    <a:pt x="630" y="12"/>
                  </a:lnTo>
                  <a:lnTo>
                    <a:pt x="660" y="27"/>
                  </a:lnTo>
                  <a:lnTo>
                    <a:pt x="686" y="48"/>
                  </a:lnTo>
                  <a:lnTo>
                    <a:pt x="707" y="75"/>
                  </a:lnTo>
                  <a:lnTo>
                    <a:pt x="723" y="105"/>
                  </a:lnTo>
                  <a:lnTo>
                    <a:pt x="732" y="135"/>
                  </a:lnTo>
                  <a:lnTo>
                    <a:pt x="735" y="167"/>
                  </a:lnTo>
                  <a:lnTo>
                    <a:pt x="732" y="199"/>
                  </a:lnTo>
                  <a:lnTo>
                    <a:pt x="723" y="230"/>
                  </a:lnTo>
                  <a:lnTo>
                    <a:pt x="707" y="259"/>
                  </a:lnTo>
                  <a:lnTo>
                    <a:pt x="686" y="285"/>
                  </a:lnTo>
                  <a:lnTo>
                    <a:pt x="660" y="306"/>
                  </a:lnTo>
                  <a:lnTo>
                    <a:pt x="632" y="321"/>
                  </a:lnTo>
                  <a:lnTo>
                    <a:pt x="604" y="330"/>
                  </a:lnTo>
                  <a:lnTo>
                    <a:pt x="573" y="334"/>
                  </a:lnTo>
                  <a:lnTo>
                    <a:pt x="288" y="589"/>
                  </a:lnTo>
                  <a:lnTo>
                    <a:pt x="267" y="605"/>
                  </a:lnTo>
                  <a:lnTo>
                    <a:pt x="243" y="614"/>
                  </a:lnTo>
                  <a:lnTo>
                    <a:pt x="217" y="618"/>
                  </a:lnTo>
                  <a:lnTo>
                    <a:pt x="194" y="615"/>
                  </a:lnTo>
                  <a:lnTo>
                    <a:pt x="171" y="607"/>
                  </a:lnTo>
                  <a:lnTo>
                    <a:pt x="153" y="594"/>
                  </a:lnTo>
                  <a:lnTo>
                    <a:pt x="133" y="606"/>
                  </a:lnTo>
                  <a:lnTo>
                    <a:pt x="120" y="617"/>
                  </a:lnTo>
                  <a:lnTo>
                    <a:pt x="112" y="626"/>
                  </a:lnTo>
                  <a:lnTo>
                    <a:pt x="110" y="636"/>
                  </a:lnTo>
                  <a:lnTo>
                    <a:pt x="111" y="648"/>
                  </a:lnTo>
                  <a:lnTo>
                    <a:pt x="116" y="664"/>
                  </a:lnTo>
                  <a:lnTo>
                    <a:pt x="119" y="677"/>
                  </a:lnTo>
                  <a:lnTo>
                    <a:pt x="118" y="687"/>
                  </a:lnTo>
                  <a:lnTo>
                    <a:pt x="115" y="696"/>
                  </a:lnTo>
                  <a:lnTo>
                    <a:pt x="111" y="703"/>
                  </a:lnTo>
                  <a:lnTo>
                    <a:pt x="99" y="715"/>
                  </a:lnTo>
                  <a:lnTo>
                    <a:pt x="85" y="723"/>
                  </a:lnTo>
                  <a:lnTo>
                    <a:pt x="68" y="729"/>
                  </a:lnTo>
                  <a:lnTo>
                    <a:pt x="52" y="732"/>
                  </a:lnTo>
                  <a:lnTo>
                    <a:pt x="36" y="734"/>
                  </a:lnTo>
                  <a:lnTo>
                    <a:pt x="25" y="734"/>
                  </a:lnTo>
                  <a:lnTo>
                    <a:pt x="17" y="736"/>
                  </a:lnTo>
                  <a:lnTo>
                    <a:pt x="17" y="734"/>
                  </a:lnTo>
                  <a:lnTo>
                    <a:pt x="11" y="734"/>
                  </a:lnTo>
                  <a:lnTo>
                    <a:pt x="6" y="732"/>
                  </a:lnTo>
                  <a:lnTo>
                    <a:pt x="2" y="728"/>
                  </a:lnTo>
                  <a:lnTo>
                    <a:pt x="1" y="724"/>
                  </a:lnTo>
                  <a:lnTo>
                    <a:pt x="0" y="719"/>
                  </a:lnTo>
                  <a:lnTo>
                    <a:pt x="1" y="713"/>
                  </a:lnTo>
                  <a:lnTo>
                    <a:pt x="2" y="708"/>
                  </a:lnTo>
                  <a:lnTo>
                    <a:pt x="6" y="704"/>
                  </a:lnTo>
                  <a:lnTo>
                    <a:pt x="11" y="703"/>
                  </a:lnTo>
                  <a:lnTo>
                    <a:pt x="17" y="702"/>
                  </a:lnTo>
                  <a:lnTo>
                    <a:pt x="17" y="702"/>
                  </a:lnTo>
                  <a:lnTo>
                    <a:pt x="31" y="700"/>
                  </a:lnTo>
                  <a:lnTo>
                    <a:pt x="47" y="699"/>
                  </a:lnTo>
                  <a:lnTo>
                    <a:pt x="62" y="695"/>
                  </a:lnTo>
                  <a:lnTo>
                    <a:pt x="76" y="690"/>
                  </a:lnTo>
                  <a:lnTo>
                    <a:pt x="83" y="683"/>
                  </a:lnTo>
                  <a:lnTo>
                    <a:pt x="83" y="683"/>
                  </a:lnTo>
                  <a:lnTo>
                    <a:pt x="85" y="682"/>
                  </a:lnTo>
                  <a:lnTo>
                    <a:pt x="85" y="679"/>
                  </a:lnTo>
                  <a:lnTo>
                    <a:pt x="85" y="677"/>
                  </a:lnTo>
                  <a:lnTo>
                    <a:pt x="83" y="674"/>
                  </a:lnTo>
                  <a:lnTo>
                    <a:pt x="78" y="652"/>
                  </a:lnTo>
                  <a:lnTo>
                    <a:pt x="77" y="634"/>
                  </a:lnTo>
                  <a:lnTo>
                    <a:pt x="80" y="618"/>
                  </a:lnTo>
                  <a:lnTo>
                    <a:pt x="87" y="603"/>
                  </a:lnTo>
                  <a:lnTo>
                    <a:pt x="98" y="592"/>
                  </a:lnTo>
                  <a:lnTo>
                    <a:pt x="112" y="580"/>
                  </a:lnTo>
                  <a:lnTo>
                    <a:pt x="131" y="568"/>
                  </a:lnTo>
                  <a:lnTo>
                    <a:pt x="120" y="545"/>
                  </a:lnTo>
                  <a:lnTo>
                    <a:pt x="116" y="518"/>
                  </a:lnTo>
                  <a:lnTo>
                    <a:pt x="120" y="491"/>
                  </a:lnTo>
                  <a:lnTo>
                    <a:pt x="131" y="467"/>
                  </a:lnTo>
                  <a:lnTo>
                    <a:pt x="146" y="448"/>
                  </a:lnTo>
                  <a:lnTo>
                    <a:pt x="401" y="162"/>
                  </a:lnTo>
                  <a:lnTo>
                    <a:pt x="404" y="132"/>
                  </a:lnTo>
                  <a:lnTo>
                    <a:pt x="414" y="102"/>
                  </a:lnTo>
                  <a:lnTo>
                    <a:pt x="428" y="75"/>
                  </a:lnTo>
                  <a:lnTo>
                    <a:pt x="449" y="48"/>
                  </a:lnTo>
                  <a:lnTo>
                    <a:pt x="475" y="27"/>
                  </a:lnTo>
                  <a:lnTo>
                    <a:pt x="504" y="12"/>
                  </a:lnTo>
                  <a:lnTo>
                    <a:pt x="535" y="3"/>
                  </a:lnTo>
                  <a:lnTo>
                    <a:pt x="5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9"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73624" y="7287398"/>
              <a:ext cx="443495" cy="282387"/>
            </a:xfrm>
            <a:custGeom>
              <a:avLst/>
              <a:gdLst>
                <a:gd name="T0" fmla="*/ 43 w 735"/>
                <a:gd name="T1" fmla="*/ 425 h 468"/>
                <a:gd name="T2" fmla="*/ 468 w 735"/>
                <a:gd name="T3" fmla="*/ 435 h 468"/>
                <a:gd name="T4" fmla="*/ 499 w 735"/>
                <a:gd name="T5" fmla="*/ 414 h 468"/>
                <a:gd name="T6" fmla="*/ 702 w 735"/>
                <a:gd name="T7" fmla="*/ 112 h 468"/>
                <a:gd name="T8" fmla="*/ 702 w 735"/>
                <a:gd name="T9" fmla="*/ 358 h 468"/>
                <a:gd name="T10" fmla="*/ 346 w 735"/>
                <a:gd name="T11" fmla="*/ 101 h 468"/>
                <a:gd name="T12" fmla="*/ 335 w 735"/>
                <a:gd name="T13" fmla="*/ 113 h 468"/>
                <a:gd name="T14" fmla="*/ 338 w 735"/>
                <a:gd name="T15" fmla="*/ 127 h 468"/>
                <a:gd name="T16" fmla="*/ 351 w 735"/>
                <a:gd name="T17" fmla="*/ 134 h 468"/>
                <a:gd name="T18" fmla="*/ 364 w 735"/>
                <a:gd name="T19" fmla="*/ 127 h 468"/>
                <a:gd name="T20" fmla="*/ 367 w 735"/>
                <a:gd name="T21" fmla="*/ 113 h 468"/>
                <a:gd name="T22" fmla="*/ 356 w 735"/>
                <a:gd name="T23" fmla="*/ 101 h 468"/>
                <a:gd name="T24" fmla="*/ 457 w 735"/>
                <a:gd name="T25" fmla="*/ 69 h 468"/>
                <a:gd name="T26" fmla="*/ 468 w 735"/>
                <a:gd name="T27" fmla="*/ 79 h 468"/>
                <a:gd name="T28" fmla="*/ 465 w 735"/>
                <a:gd name="T29" fmla="*/ 95 h 468"/>
                <a:gd name="T30" fmla="*/ 452 w 735"/>
                <a:gd name="T31" fmla="*/ 101 h 468"/>
                <a:gd name="T32" fmla="*/ 437 w 735"/>
                <a:gd name="T33" fmla="*/ 95 h 468"/>
                <a:gd name="T34" fmla="*/ 436 w 735"/>
                <a:gd name="T35" fmla="*/ 79 h 468"/>
                <a:gd name="T36" fmla="*/ 447 w 735"/>
                <a:gd name="T37" fmla="*/ 69 h 468"/>
                <a:gd name="T38" fmla="*/ 371 w 735"/>
                <a:gd name="T39" fmla="*/ 71 h 468"/>
                <a:gd name="T40" fmla="*/ 401 w 735"/>
                <a:gd name="T41" fmla="*/ 118 h 468"/>
                <a:gd name="T42" fmla="*/ 371 w 735"/>
                <a:gd name="T43" fmla="*/ 164 h 468"/>
                <a:gd name="T44" fmla="*/ 316 w 735"/>
                <a:gd name="T45" fmla="*/ 154 h 468"/>
                <a:gd name="T46" fmla="*/ 305 w 735"/>
                <a:gd name="T47" fmla="*/ 99 h 468"/>
                <a:gd name="T48" fmla="*/ 351 w 735"/>
                <a:gd name="T49" fmla="*/ 67 h 468"/>
                <a:gd name="T50" fmla="*/ 43 w 735"/>
                <a:gd name="T51" fmla="*/ 44 h 468"/>
                <a:gd name="T52" fmla="*/ 34 w 735"/>
                <a:gd name="T53" fmla="*/ 368 h 468"/>
                <a:gd name="T54" fmla="*/ 499 w 735"/>
                <a:gd name="T55" fmla="*/ 54 h 468"/>
                <a:gd name="T56" fmla="*/ 468 w 735"/>
                <a:gd name="T57" fmla="*/ 34 h 468"/>
                <a:gd name="T58" fmla="*/ 468 w 735"/>
                <a:gd name="T59" fmla="*/ 0 h 468"/>
                <a:gd name="T60" fmla="*/ 523 w 735"/>
                <a:gd name="T61" fmla="*/ 28 h 468"/>
                <a:gd name="T62" fmla="*/ 534 w 735"/>
                <a:gd name="T63" fmla="*/ 158 h 468"/>
                <a:gd name="T64" fmla="*/ 715 w 735"/>
                <a:gd name="T65" fmla="*/ 69 h 468"/>
                <a:gd name="T66" fmla="*/ 728 w 735"/>
                <a:gd name="T67" fmla="*/ 71 h 468"/>
                <a:gd name="T68" fmla="*/ 735 w 735"/>
                <a:gd name="T69" fmla="*/ 84 h 468"/>
                <a:gd name="T70" fmla="*/ 732 w 735"/>
                <a:gd name="T71" fmla="*/ 394 h 468"/>
                <a:gd name="T72" fmla="*/ 719 w 735"/>
                <a:gd name="T73" fmla="*/ 401 h 468"/>
                <a:gd name="T74" fmla="*/ 711 w 735"/>
                <a:gd name="T75" fmla="*/ 400 h 468"/>
                <a:gd name="T76" fmla="*/ 532 w 735"/>
                <a:gd name="T77" fmla="*/ 423 h 468"/>
                <a:gd name="T78" fmla="*/ 490 w 735"/>
                <a:gd name="T79" fmla="*/ 465 h 468"/>
                <a:gd name="T80" fmla="*/ 46 w 735"/>
                <a:gd name="T81" fmla="*/ 465 h 468"/>
                <a:gd name="T82" fmla="*/ 4 w 735"/>
                <a:gd name="T83" fmla="*/ 423 h 468"/>
                <a:gd name="T84" fmla="*/ 4 w 735"/>
                <a:gd name="T85" fmla="*/ 46 h 468"/>
                <a:gd name="T86" fmla="*/ 46 w 735"/>
                <a:gd name="T87" fmla="*/ 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5" h="468">
                  <a:moveTo>
                    <a:pt x="34" y="401"/>
                  </a:moveTo>
                  <a:lnTo>
                    <a:pt x="37" y="414"/>
                  </a:lnTo>
                  <a:lnTo>
                    <a:pt x="43" y="425"/>
                  </a:lnTo>
                  <a:lnTo>
                    <a:pt x="54" y="432"/>
                  </a:lnTo>
                  <a:lnTo>
                    <a:pt x="67" y="435"/>
                  </a:lnTo>
                  <a:lnTo>
                    <a:pt x="468" y="435"/>
                  </a:lnTo>
                  <a:lnTo>
                    <a:pt x="481" y="432"/>
                  </a:lnTo>
                  <a:lnTo>
                    <a:pt x="491" y="425"/>
                  </a:lnTo>
                  <a:lnTo>
                    <a:pt x="499" y="414"/>
                  </a:lnTo>
                  <a:lnTo>
                    <a:pt x="502" y="401"/>
                  </a:lnTo>
                  <a:lnTo>
                    <a:pt x="34" y="401"/>
                  </a:lnTo>
                  <a:close/>
                  <a:moveTo>
                    <a:pt x="702" y="112"/>
                  </a:moveTo>
                  <a:lnTo>
                    <a:pt x="534" y="194"/>
                  </a:lnTo>
                  <a:lnTo>
                    <a:pt x="534" y="274"/>
                  </a:lnTo>
                  <a:lnTo>
                    <a:pt x="702" y="358"/>
                  </a:lnTo>
                  <a:lnTo>
                    <a:pt x="702" y="112"/>
                  </a:lnTo>
                  <a:close/>
                  <a:moveTo>
                    <a:pt x="351" y="101"/>
                  </a:moveTo>
                  <a:lnTo>
                    <a:pt x="346" y="101"/>
                  </a:lnTo>
                  <a:lnTo>
                    <a:pt x="342" y="104"/>
                  </a:lnTo>
                  <a:lnTo>
                    <a:pt x="338" y="108"/>
                  </a:lnTo>
                  <a:lnTo>
                    <a:pt x="335" y="113"/>
                  </a:lnTo>
                  <a:lnTo>
                    <a:pt x="334" y="118"/>
                  </a:lnTo>
                  <a:lnTo>
                    <a:pt x="335" y="124"/>
                  </a:lnTo>
                  <a:lnTo>
                    <a:pt x="338" y="127"/>
                  </a:lnTo>
                  <a:lnTo>
                    <a:pt x="342" y="131"/>
                  </a:lnTo>
                  <a:lnTo>
                    <a:pt x="346" y="134"/>
                  </a:lnTo>
                  <a:lnTo>
                    <a:pt x="351" y="134"/>
                  </a:lnTo>
                  <a:lnTo>
                    <a:pt x="356" y="134"/>
                  </a:lnTo>
                  <a:lnTo>
                    <a:pt x="361" y="131"/>
                  </a:lnTo>
                  <a:lnTo>
                    <a:pt x="364" y="127"/>
                  </a:lnTo>
                  <a:lnTo>
                    <a:pt x="367" y="124"/>
                  </a:lnTo>
                  <a:lnTo>
                    <a:pt x="368" y="118"/>
                  </a:lnTo>
                  <a:lnTo>
                    <a:pt x="367" y="113"/>
                  </a:lnTo>
                  <a:lnTo>
                    <a:pt x="364" y="108"/>
                  </a:lnTo>
                  <a:lnTo>
                    <a:pt x="361" y="104"/>
                  </a:lnTo>
                  <a:lnTo>
                    <a:pt x="356" y="101"/>
                  </a:lnTo>
                  <a:lnTo>
                    <a:pt x="351" y="101"/>
                  </a:lnTo>
                  <a:close/>
                  <a:moveTo>
                    <a:pt x="452" y="67"/>
                  </a:moveTo>
                  <a:lnTo>
                    <a:pt x="457" y="69"/>
                  </a:lnTo>
                  <a:lnTo>
                    <a:pt x="461" y="71"/>
                  </a:lnTo>
                  <a:lnTo>
                    <a:pt x="465" y="75"/>
                  </a:lnTo>
                  <a:lnTo>
                    <a:pt x="468" y="79"/>
                  </a:lnTo>
                  <a:lnTo>
                    <a:pt x="468" y="84"/>
                  </a:lnTo>
                  <a:lnTo>
                    <a:pt x="468" y="89"/>
                  </a:lnTo>
                  <a:lnTo>
                    <a:pt x="465" y="95"/>
                  </a:lnTo>
                  <a:lnTo>
                    <a:pt x="461" y="97"/>
                  </a:lnTo>
                  <a:lnTo>
                    <a:pt x="457" y="100"/>
                  </a:lnTo>
                  <a:lnTo>
                    <a:pt x="452" y="101"/>
                  </a:lnTo>
                  <a:lnTo>
                    <a:pt x="447" y="100"/>
                  </a:lnTo>
                  <a:lnTo>
                    <a:pt x="441" y="97"/>
                  </a:lnTo>
                  <a:lnTo>
                    <a:pt x="437" y="95"/>
                  </a:lnTo>
                  <a:lnTo>
                    <a:pt x="436" y="89"/>
                  </a:lnTo>
                  <a:lnTo>
                    <a:pt x="435" y="84"/>
                  </a:lnTo>
                  <a:lnTo>
                    <a:pt x="436" y="79"/>
                  </a:lnTo>
                  <a:lnTo>
                    <a:pt x="437" y="75"/>
                  </a:lnTo>
                  <a:lnTo>
                    <a:pt x="441" y="71"/>
                  </a:lnTo>
                  <a:lnTo>
                    <a:pt x="447" y="69"/>
                  </a:lnTo>
                  <a:lnTo>
                    <a:pt x="452" y="67"/>
                  </a:lnTo>
                  <a:close/>
                  <a:moveTo>
                    <a:pt x="351" y="67"/>
                  </a:moveTo>
                  <a:lnTo>
                    <a:pt x="371" y="71"/>
                  </a:lnTo>
                  <a:lnTo>
                    <a:pt x="386" y="83"/>
                  </a:lnTo>
                  <a:lnTo>
                    <a:pt x="397" y="99"/>
                  </a:lnTo>
                  <a:lnTo>
                    <a:pt x="401" y="118"/>
                  </a:lnTo>
                  <a:lnTo>
                    <a:pt x="397" y="137"/>
                  </a:lnTo>
                  <a:lnTo>
                    <a:pt x="386" y="154"/>
                  </a:lnTo>
                  <a:lnTo>
                    <a:pt x="371" y="164"/>
                  </a:lnTo>
                  <a:lnTo>
                    <a:pt x="351" y="168"/>
                  </a:lnTo>
                  <a:lnTo>
                    <a:pt x="331" y="164"/>
                  </a:lnTo>
                  <a:lnTo>
                    <a:pt x="316" y="154"/>
                  </a:lnTo>
                  <a:lnTo>
                    <a:pt x="305" y="137"/>
                  </a:lnTo>
                  <a:lnTo>
                    <a:pt x="301" y="118"/>
                  </a:lnTo>
                  <a:lnTo>
                    <a:pt x="305" y="99"/>
                  </a:lnTo>
                  <a:lnTo>
                    <a:pt x="316" y="83"/>
                  </a:lnTo>
                  <a:lnTo>
                    <a:pt x="331" y="71"/>
                  </a:lnTo>
                  <a:lnTo>
                    <a:pt x="351" y="67"/>
                  </a:lnTo>
                  <a:close/>
                  <a:moveTo>
                    <a:pt x="67" y="34"/>
                  </a:moveTo>
                  <a:lnTo>
                    <a:pt x="54" y="37"/>
                  </a:lnTo>
                  <a:lnTo>
                    <a:pt x="43" y="44"/>
                  </a:lnTo>
                  <a:lnTo>
                    <a:pt x="37" y="54"/>
                  </a:lnTo>
                  <a:lnTo>
                    <a:pt x="34" y="67"/>
                  </a:lnTo>
                  <a:lnTo>
                    <a:pt x="34" y="368"/>
                  </a:lnTo>
                  <a:lnTo>
                    <a:pt x="502" y="368"/>
                  </a:lnTo>
                  <a:lnTo>
                    <a:pt x="502" y="67"/>
                  </a:lnTo>
                  <a:lnTo>
                    <a:pt x="499" y="54"/>
                  </a:lnTo>
                  <a:lnTo>
                    <a:pt x="491" y="44"/>
                  </a:lnTo>
                  <a:lnTo>
                    <a:pt x="481" y="37"/>
                  </a:lnTo>
                  <a:lnTo>
                    <a:pt x="468" y="34"/>
                  </a:lnTo>
                  <a:lnTo>
                    <a:pt x="67" y="34"/>
                  </a:lnTo>
                  <a:close/>
                  <a:moveTo>
                    <a:pt x="67" y="0"/>
                  </a:moveTo>
                  <a:lnTo>
                    <a:pt x="468" y="0"/>
                  </a:lnTo>
                  <a:lnTo>
                    <a:pt x="490" y="4"/>
                  </a:lnTo>
                  <a:lnTo>
                    <a:pt x="508" y="14"/>
                  </a:lnTo>
                  <a:lnTo>
                    <a:pt x="523" y="28"/>
                  </a:lnTo>
                  <a:lnTo>
                    <a:pt x="532" y="46"/>
                  </a:lnTo>
                  <a:lnTo>
                    <a:pt x="534" y="67"/>
                  </a:lnTo>
                  <a:lnTo>
                    <a:pt x="534" y="158"/>
                  </a:lnTo>
                  <a:lnTo>
                    <a:pt x="711" y="70"/>
                  </a:lnTo>
                  <a:lnTo>
                    <a:pt x="711" y="70"/>
                  </a:lnTo>
                  <a:lnTo>
                    <a:pt x="715" y="69"/>
                  </a:lnTo>
                  <a:lnTo>
                    <a:pt x="719" y="67"/>
                  </a:lnTo>
                  <a:lnTo>
                    <a:pt x="724" y="69"/>
                  </a:lnTo>
                  <a:lnTo>
                    <a:pt x="728" y="71"/>
                  </a:lnTo>
                  <a:lnTo>
                    <a:pt x="732" y="75"/>
                  </a:lnTo>
                  <a:lnTo>
                    <a:pt x="735" y="79"/>
                  </a:lnTo>
                  <a:lnTo>
                    <a:pt x="735" y="84"/>
                  </a:lnTo>
                  <a:lnTo>
                    <a:pt x="735" y="385"/>
                  </a:lnTo>
                  <a:lnTo>
                    <a:pt x="735" y="391"/>
                  </a:lnTo>
                  <a:lnTo>
                    <a:pt x="732" y="394"/>
                  </a:lnTo>
                  <a:lnTo>
                    <a:pt x="728" y="398"/>
                  </a:lnTo>
                  <a:lnTo>
                    <a:pt x="724" y="401"/>
                  </a:lnTo>
                  <a:lnTo>
                    <a:pt x="719" y="401"/>
                  </a:lnTo>
                  <a:lnTo>
                    <a:pt x="715" y="401"/>
                  </a:lnTo>
                  <a:lnTo>
                    <a:pt x="711" y="400"/>
                  </a:lnTo>
                  <a:lnTo>
                    <a:pt x="711" y="400"/>
                  </a:lnTo>
                  <a:lnTo>
                    <a:pt x="534" y="312"/>
                  </a:lnTo>
                  <a:lnTo>
                    <a:pt x="534" y="401"/>
                  </a:lnTo>
                  <a:lnTo>
                    <a:pt x="532" y="423"/>
                  </a:lnTo>
                  <a:lnTo>
                    <a:pt x="523" y="442"/>
                  </a:lnTo>
                  <a:lnTo>
                    <a:pt x="508" y="456"/>
                  </a:lnTo>
                  <a:lnTo>
                    <a:pt x="490" y="465"/>
                  </a:lnTo>
                  <a:lnTo>
                    <a:pt x="468" y="468"/>
                  </a:lnTo>
                  <a:lnTo>
                    <a:pt x="67" y="468"/>
                  </a:lnTo>
                  <a:lnTo>
                    <a:pt x="46" y="465"/>
                  </a:lnTo>
                  <a:lnTo>
                    <a:pt x="27" y="456"/>
                  </a:lnTo>
                  <a:lnTo>
                    <a:pt x="13" y="442"/>
                  </a:lnTo>
                  <a:lnTo>
                    <a:pt x="4" y="423"/>
                  </a:lnTo>
                  <a:lnTo>
                    <a:pt x="0" y="401"/>
                  </a:lnTo>
                  <a:lnTo>
                    <a:pt x="0" y="67"/>
                  </a:lnTo>
                  <a:lnTo>
                    <a:pt x="4" y="46"/>
                  </a:lnTo>
                  <a:lnTo>
                    <a:pt x="13" y="28"/>
                  </a:lnTo>
                  <a:lnTo>
                    <a:pt x="27"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0"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6693" y="7287699"/>
              <a:ext cx="443495" cy="281784"/>
            </a:xfrm>
            <a:custGeom>
              <a:avLst/>
              <a:gdLst>
                <a:gd name="T0" fmla="*/ 338 w 735"/>
                <a:gd name="T1" fmla="*/ 264 h 467"/>
                <a:gd name="T2" fmla="*/ 364 w 735"/>
                <a:gd name="T3" fmla="*/ 330 h 467"/>
                <a:gd name="T4" fmla="*/ 431 w 735"/>
                <a:gd name="T5" fmla="*/ 304 h 467"/>
                <a:gd name="T6" fmla="*/ 404 w 735"/>
                <a:gd name="T7" fmla="*/ 238 h 467"/>
                <a:gd name="T8" fmla="*/ 148 w 735"/>
                <a:gd name="T9" fmla="*/ 249 h 467"/>
                <a:gd name="T10" fmla="*/ 148 w 735"/>
                <a:gd name="T11" fmla="*/ 319 h 467"/>
                <a:gd name="T12" fmla="*/ 219 w 735"/>
                <a:gd name="T13" fmla="*/ 319 h 467"/>
                <a:gd name="T14" fmla="*/ 219 w 735"/>
                <a:gd name="T15" fmla="*/ 249 h 467"/>
                <a:gd name="T16" fmla="*/ 206 w 735"/>
                <a:gd name="T17" fmla="*/ 203 h 467"/>
                <a:gd name="T18" fmla="*/ 265 w 735"/>
                <a:gd name="T19" fmla="*/ 262 h 467"/>
                <a:gd name="T20" fmla="*/ 250 w 735"/>
                <a:gd name="T21" fmla="*/ 334 h 467"/>
                <a:gd name="T22" fmla="*/ 300 w 735"/>
                <a:gd name="T23" fmla="*/ 284 h 467"/>
                <a:gd name="T24" fmla="*/ 342 w 735"/>
                <a:gd name="T25" fmla="*/ 212 h 467"/>
                <a:gd name="T26" fmla="*/ 426 w 735"/>
                <a:gd name="T27" fmla="*/ 212 h 467"/>
                <a:gd name="T28" fmla="*/ 468 w 735"/>
                <a:gd name="T29" fmla="*/ 284 h 467"/>
                <a:gd name="T30" fmla="*/ 426 w 735"/>
                <a:gd name="T31" fmla="*/ 356 h 467"/>
                <a:gd name="T32" fmla="*/ 161 w 735"/>
                <a:gd name="T33" fmla="*/ 364 h 467"/>
                <a:gd name="T34" fmla="*/ 104 w 735"/>
                <a:gd name="T35" fmla="*/ 306 h 467"/>
                <a:gd name="T36" fmla="*/ 124 w 735"/>
                <a:gd name="T37" fmla="*/ 225 h 467"/>
                <a:gd name="T38" fmla="*/ 33 w 735"/>
                <a:gd name="T39" fmla="*/ 168 h 467"/>
                <a:gd name="T40" fmla="*/ 54 w 735"/>
                <a:gd name="T41" fmla="*/ 432 h 467"/>
                <a:gd name="T42" fmla="*/ 525 w 735"/>
                <a:gd name="T43" fmla="*/ 424 h 467"/>
                <a:gd name="T44" fmla="*/ 33 w 735"/>
                <a:gd name="T45" fmla="*/ 168 h 467"/>
                <a:gd name="T46" fmla="*/ 635 w 735"/>
                <a:gd name="T47" fmla="*/ 323 h 467"/>
                <a:gd name="T48" fmla="*/ 668 w 735"/>
                <a:gd name="T49" fmla="*/ 340 h 467"/>
                <a:gd name="T50" fmla="*/ 490 w 735"/>
                <a:gd name="T51" fmla="*/ 68 h 467"/>
                <a:gd name="T52" fmla="*/ 502 w 735"/>
                <a:gd name="T53" fmla="*/ 84 h 467"/>
                <a:gd name="T54" fmla="*/ 490 w 735"/>
                <a:gd name="T55" fmla="*/ 99 h 467"/>
                <a:gd name="T56" fmla="*/ 470 w 735"/>
                <a:gd name="T57" fmla="*/ 93 h 467"/>
                <a:gd name="T58" fmla="*/ 470 w 735"/>
                <a:gd name="T59" fmla="*/ 73 h 467"/>
                <a:gd name="T60" fmla="*/ 418 w 735"/>
                <a:gd name="T61" fmla="*/ 67 h 467"/>
                <a:gd name="T62" fmla="*/ 434 w 735"/>
                <a:gd name="T63" fmla="*/ 78 h 467"/>
                <a:gd name="T64" fmla="*/ 427 w 735"/>
                <a:gd name="T65" fmla="*/ 97 h 467"/>
                <a:gd name="T66" fmla="*/ 407 w 735"/>
                <a:gd name="T67" fmla="*/ 97 h 467"/>
                <a:gd name="T68" fmla="*/ 402 w 735"/>
                <a:gd name="T69" fmla="*/ 78 h 467"/>
                <a:gd name="T70" fmla="*/ 418 w 735"/>
                <a:gd name="T71" fmla="*/ 67 h 467"/>
                <a:gd name="T72" fmla="*/ 35 w 735"/>
                <a:gd name="T73" fmla="*/ 54 h 467"/>
                <a:gd name="T74" fmla="*/ 535 w 735"/>
                <a:gd name="T75" fmla="*/ 67 h 467"/>
                <a:gd name="T76" fmla="*/ 502 w 735"/>
                <a:gd name="T77" fmla="*/ 34 h 467"/>
                <a:gd name="T78" fmla="*/ 523 w 735"/>
                <a:gd name="T79" fmla="*/ 4 h 467"/>
                <a:gd name="T80" fmla="*/ 569 w 735"/>
                <a:gd name="T81" fmla="*/ 67 h 467"/>
                <a:gd name="T82" fmla="*/ 714 w 735"/>
                <a:gd name="T83" fmla="*/ 67 h 467"/>
                <a:gd name="T84" fmla="*/ 732 w 735"/>
                <a:gd name="T85" fmla="*/ 73 h 467"/>
                <a:gd name="T86" fmla="*/ 734 w 735"/>
                <a:gd name="T87" fmla="*/ 389 h 467"/>
                <a:gd name="T88" fmla="*/ 718 w 735"/>
                <a:gd name="T89" fmla="*/ 401 h 467"/>
                <a:gd name="T90" fmla="*/ 569 w 735"/>
                <a:gd name="T91" fmla="*/ 327 h 467"/>
                <a:gd name="T92" fmla="*/ 541 w 735"/>
                <a:gd name="T93" fmla="*/ 454 h 467"/>
                <a:gd name="T94" fmla="*/ 46 w 735"/>
                <a:gd name="T95" fmla="*/ 465 h 467"/>
                <a:gd name="T96" fmla="*/ 0 w 735"/>
                <a:gd name="T97" fmla="*/ 401 h 467"/>
                <a:gd name="T98" fmla="*/ 28 w 735"/>
                <a:gd name="T99" fmla="*/ 1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5" h="467">
                  <a:moveTo>
                    <a:pt x="384" y="234"/>
                  </a:moveTo>
                  <a:lnTo>
                    <a:pt x="364" y="238"/>
                  </a:lnTo>
                  <a:lnTo>
                    <a:pt x="349" y="249"/>
                  </a:lnTo>
                  <a:lnTo>
                    <a:pt x="338" y="264"/>
                  </a:lnTo>
                  <a:lnTo>
                    <a:pt x="334" y="284"/>
                  </a:lnTo>
                  <a:lnTo>
                    <a:pt x="338" y="304"/>
                  </a:lnTo>
                  <a:lnTo>
                    <a:pt x="349" y="319"/>
                  </a:lnTo>
                  <a:lnTo>
                    <a:pt x="364" y="330"/>
                  </a:lnTo>
                  <a:lnTo>
                    <a:pt x="384" y="334"/>
                  </a:lnTo>
                  <a:lnTo>
                    <a:pt x="404" y="330"/>
                  </a:lnTo>
                  <a:lnTo>
                    <a:pt x="419" y="319"/>
                  </a:lnTo>
                  <a:lnTo>
                    <a:pt x="431" y="304"/>
                  </a:lnTo>
                  <a:lnTo>
                    <a:pt x="435" y="284"/>
                  </a:lnTo>
                  <a:lnTo>
                    <a:pt x="431" y="264"/>
                  </a:lnTo>
                  <a:lnTo>
                    <a:pt x="419" y="249"/>
                  </a:lnTo>
                  <a:lnTo>
                    <a:pt x="404" y="238"/>
                  </a:lnTo>
                  <a:lnTo>
                    <a:pt x="384" y="234"/>
                  </a:lnTo>
                  <a:close/>
                  <a:moveTo>
                    <a:pt x="183" y="234"/>
                  </a:moveTo>
                  <a:lnTo>
                    <a:pt x="164" y="238"/>
                  </a:lnTo>
                  <a:lnTo>
                    <a:pt x="148" y="249"/>
                  </a:lnTo>
                  <a:lnTo>
                    <a:pt x="138" y="264"/>
                  </a:lnTo>
                  <a:lnTo>
                    <a:pt x="134" y="284"/>
                  </a:lnTo>
                  <a:lnTo>
                    <a:pt x="138" y="304"/>
                  </a:lnTo>
                  <a:lnTo>
                    <a:pt x="148" y="319"/>
                  </a:lnTo>
                  <a:lnTo>
                    <a:pt x="164" y="330"/>
                  </a:lnTo>
                  <a:lnTo>
                    <a:pt x="183" y="334"/>
                  </a:lnTo>
                  <a:lnTo>
                    <a:pt x="203" y="330"/>
                  </a:lnTo>
                  <a:lnTo>
                    <a:pt x="219" y="319"/>
                  </a:lnTo>
                  <a:lnTo>
                    <a:pt x="229" y="304"/>
                  </a:lnTo>
                  <a:lnTo>
                    <a:pt x="233" y="284"/>
                  </a:lnTo>
                  <a:lnTo>
                    <a:pt x="229" y="264"/>
                  </a:lnTo>
                  <a:lnTo>
                    <a:pt x="219" y="249"/>
                  </a:lnTo>
                  <a:lnTo>
                    <a:pt x="203" y="238"/>
                  </a:lnTo>
                  <a:lnTo>
                    <a:pt x="183" y="234"/>
                  </a:lnTo>
                  <a:close/>
                  <a:moveTo>
                    <a:pt x="183" y="200"/>
                  </a:moveTo>
                  <a:lnTo>
                    <a:pt x="206" y="203"/>
                  </a:lnTo>
                  <a:lnTo>
                    <a:pt x="225" y="212"/>
                  </a:lnTo>
                  <a:lnTo>
                    <a:pt x="242" y="225"/>
                  </a:lnTo>
                  <a:lnTo>
                    <a:pt x="255" y="242"/>
                  </a:lnTo>
                  <a:lnTo>
                    <a:pt x="265" y="262"/>
                  </a:lnTo>
                  <a:lnTo>
                    <a:pt x="267" y="284"/>
                  </a:lnTo>
                  <a:lnTo>
                    <a:pt x="265" y="302"/>
                  </a:lnTo>
                  <a:lnTo>
                    <a:pt x="259" y="319"/>
                  </a:lnTo>
                  <a:lnTo>
                    <a:pt x="250" y="334"/>
                  </a:lnTo>
                  <a:lnTo>
                    <a:pt x="318" y="334"/>
                  </a:lnTo>
                  <a:lnTo>
                    <a:pt x="309" y="319"/>
                  </a:lnTo>
                  <a:lnTo>
                    <a:pt x="303" y="302"/>
                  </a:lnTo>
                  <a:lnTo>
                    <a:pt x="300" y="284"/>
                  </a:lnTo>
                  <a:lnTo>
                    <a:pt x="304" y="262"/>
                  </a:lnTo>
                  <a:lnTo>
                    <a:pt x="312" y="242"/>
                  </a:lnTo>
                  <a:lnTo>
                    <a:pt x="325" y="225"/>
                  </a:lnTo>
                  <a:lnTo>
                    <a:pt x="342" y="212"/>
                  </a:lnTo>
                  <a:lnTo>
                    <a:pt x="362" y="203"/>
                  </a:lnTo>
                  <a:lnTo>
                    <a:pt x="384" y="200"/>
                  </a:lnTo>
                  <a:lnTo>
                    <a:pt x="406" y="203"/>
                  </a:lnTo>
                  <a:lnTo>
                    <a:pt x="426" y="212"/>
                  </a:lnTo>
                  <a:lnTo>
                    <a:pt x="443" y="225"/>
                  </a:lnTo>
                  <a:lnTo>
                    <a:pt x="456" y="242"/>
                  </a:lnTo>
                  <a:lnTo>
                    <a:pt x="465" y="262"/>
                  </a:lnTo>
                  <a:lnTo>
                    <a:pt x="468" y="284"/>
                  </a:lnTo>
                  <a:lnTo>
                    <a:pt x="465" y="306"/>
                  </a:lnTo>
                  <a:lnTo>
                    <a:pt x="456" y="326"/>
                  </a:lnTo>
                  <a:lnTo>
                    <a:pt x="443" y="343"/>
                  </a:lnTo>
                  <a:lnTo>
                    <a:pt x="426" y="356"/>
                  </a:lnTo>
                  <a:lnTo>
                    <a:pt x="406" y="364"/>
                  </a:lnTo>
                  <a:lnTo>
                    <a:pt x="384" y="368"/>
                  </a:lnTo>
                  <a:lnTo>
                    <a:pt x="183" y="368"/>
                  </a:lnTo>
                  <a:lnTo>
                    <a:pt x="161" y="364"/>
                  </a:lnTo>
                  <a:lnTo>
                    <a:pt x="142" y="356"/>
                  </a:lnTo>
                  <a:lnTo>
                    <a:pt x="124" y="343"/>
                  </a:lnTo>
                  <a:lnTo>
                    <a:pt x="111" y="326"/>
                  </a:lnTo>
                  <a:lnTo>
                    <a:pt x="104" y="306"/>
                  </a:lnTo>
                  <a:lnTo>
                    <a:pt x="100" y="284"/>
                  </a:lnTo>
                  <a:lnTo>
                    <a:pt x="104" y="262"/>
                  </a:lnTo>
                  <a:lnTo>
                    <a:pt x="111" y="242"/>
                  </a:lnTo>
                  <a:lnTo>
                    <a:pt x="124" y="225"/>
                  </a:lnTo>
                  <a:lnTo>
                    <a:pt x="142" y="212"/>
                  </a:lnTo>
                  <a:lnTo>
                    <a:pt x="161" y="203"/>
                  </a:lnTo>
                  <a:lnTo>
                    <a:pt x="183" y="200"/>
                  </a:lnTo>
                  <a:close/>
                  <a:moveTo>
                    <a:pt x="33" y="168"/>
                  </a:moveTo>
                  <a:lnTo>
                    <a:pt x="33" y="401"/>
                  </a:lnTo>
                  <a:lnTo>
                    <a:pt x="35" y="414"/>
                  </a:lnTo>
                  <a:lnTo>
                    <a:pt x="43" y="424"/>
                  </a:lnTo>
                  <a:lnTo>
                    <a:pt x="54" y="432"/>
                  </a:lnTo>
                  <a:lnTo>
                    <a:pt x="67" y="435"/>
                  </a:lnTo>
                  <a:lnTo>
                    <a:pt x="502" y="435"/>
                  </a:lnTo>
                  <a:lnTo>
                    <a:pt x="514" y="432"/>
                  </a:lnTo>
                  <a:lnTo>
                    <a:pt x="525" y="424"/>
                  </a:lnTo>
                  <a:lnTo>
                    <a:pt x="532" y="414"/>
                  </a:lnTo>
                  <a:lnTo>
                    <a:pt x="535" y="401"/>
                  </a:lnTo>
                  <a:lnTo>
                    <a:pt x="535" y="168"/>
                  </a:lnTo>
                  <a:lnTo>
                    <a:pt x="33" y="168"/>
                  </a:lnTo>
                  <a:close/>
                  <a:moveTo>
                    <a:pt x="635" y="144"/>
                  </a:moveTo>
                  <a:lnTo>
                    <a:pt x="569" y="177"/>
                  </a:lnTo>
                  <a:lnTo>
                    <a:pt x="569" y="291"/>
                  </a:lnTo>
                  <a:lnTo>
                    <a:pt x="635" y="323"/>
                  </a:lnTo>
                  <a:lnTo>
                    <a:pt x="635" y="144"/>
                  </a:lnTo>
                  <a:close/>
                  <a:moveTo>
                    <a:pt x="702" y="110"/>
                  </a:moveTo>
                  <a:lnTo>
                    <a:pt x="668" y="127"/>
                  </a:lnTo>
                  <a:lnTo>
                    <a:pt x="668" y="340"/>
                  </a:lnTo>
                  <a:lnTo>
                    <a:pt x="702" y="357"/>
                  </a:lnTo>
                  <a:lnTo>
                    <a:pt x="702" y="110"/>
                  </a:lnTo>
                  <a:close/>
                  <a:moveTo>
                    <a:pt x="485" y="67"/>
                  </a:moveTo>
                  <a:lnTo>
                    <a:pt x="490" y="68"/>
                  </a:lnTo>
                  <a:lnTo>
                    <a:pt x="494" y="69"/>
                  </a:lnTo>
                  <a:lnTo>
                    <a:pt x="498" y="73"/>
                  </a:lnTo>
                  <a:lnTo>
                    <a:pt x="500" y="78"/>
                  </a:lnTo>
                  <a:lnTo>
                    <a:pt x="502" y="84"/>
                  </a:lnTo>
                  <a:lnTo>
                    <a:pt x="500" y="89"/>
                  </a:lnTo>
                  <a:lnTo>
                    <a:pt x="498" y="93"/>
                  </a:lnTo>
                  <a:lnTo>
                    <a:pt x="494" y="97"/>
                  </a:lnTo>
                  <a:lnTo>
                    <a:pt x="490" y="99"/>
                  </a:lnTo>
                  <a:lnTo>
                    <a:pt x="485" y="101"/>
                  </a:lnTo>
                  <a:lnTo>
                    <a:pt x="480" y="99"/>
                  </a:lnTo>
                  <a:lnTo>
                    <a:pt x="474" y="97"/>
                  </a:lnTo>
                  <a:lnTo>
                    <a:pt x="470" y="93"/>
                  </a:lnTo>
                  <a:lnTo>
                    <a:pt x="469" y="89"/>
                  </a:lnTo>
                  <a:lnTo>
                    <a:pt x="468" y="84"/>
                  </a:lnTo>
                  <a:lnTo>
                    <a:pt x="469" y="78"/>
                  </a:lnTo>
                  <a:lnTo>
                    <a:pt x="470" y="73"/>
                  </a:lnTo>
                  <a:lnTo>
                    <a:pt x="474" y="69"/>
                  </a:lnTo>
                  <a:lnTo>
                    <a:pt x="480" y="68"/>
                  </a:lnTo>
                  <a:lnTo>
                    <a:pt x="485" y="67"/>
                  </a:lnTo>
                  <a:close/>
                  <a:moveTo>
                    <a:pt x="418" y="67"/>
                  </a:moveTo>
                  <a:lnTo>
                    <a:pt x="423" y="68"/>
                  </a:lnTo>
                  <a:lnTo>
                    <a:pt x="427" y="69"/>
                  </a:lnTo>
                  <a:lnTo>
                    <a:pt x="431" y="73"/>
                  </a:lnTo>
                  <a:lnTo>
                    <a:pt x="434" y="78"/>
                  </a:lnTo>
                  <a:lnTo>
                    <a:pt x="435" y="84"/>
                  </a:lnTo>
                  <a:lnTo>
                    <a:pt x="434" y="89"/>
                  </a:lnTo>
                  <a:lnTo>
                    <a:pt x="431" y="93"/>
                  </a:lnTo>
                  <a:lnTo>
                    <a:pt x="427" y="97"/>
                  </a:lnTo>
                  <a:lnTo>
                    <a:pt x="423" y="99"/>
                  </a:lnTo>
                  <a:lnTo>
                    <a:pt x="418" y="101"/>
                  </a:lnTo>
                  <a:lnTo>
                    <a:pt x="413" y="99"/>
                  </a:lnTo>
                  <a:lnTo>
                    <a:pt x="407" y="97"/>
                  </a:lnTo>
                  <a:lnTo>
                    <a:pt x="404" y="93"/>
                  </a:lnTo>
                  <a:lnTo>
                    <a:pt x="402" y="89"/>
                  </a:lnTo>
                  <a:lnTo>
                    <a:pt x="401" y="84"/>
                  </a:lnTo>
                  <a:lnTo>
                    <a:pt x="402" y="78"/>
                  </a:lnTo>
                  <a:lnTo>
                    <a:pt x="404" y="73"/>
                  </a:lnTo>
                  <a:lnTo>
                    <a:pt x="407" y="69"/>
                  </a:lnTo>
                  <a:lnTo>
                    <a:pt x="413" y="68"/>
                  </a:lnTo>
                  <a:lnTo>
                    <a:pt x="418" y="67"/>
                  </a:lnTo>
                  <a:close/>
                  <a:moveTo>
                    <a:pt x="67" y="34"/>
                  </a:moveTo>
                  <a:lnTo>
                    <a:pt x="54" y="37"/>
                  </a:lnTo>
                  <a:lnTo>
                    <a:pt x="43" y="43"/>
                  </a:lnTo>
                  <a:lnTo>
                    <a:pt x="35" y="54"/>
                  </a:lnTo>
                  <a:lnTo>
                    <a:pt x="33" y="67"/>
                  </a:lnTo>
                  <a:lnTo>
                    <a:pt x="33" y="133"/>
                  </a:lnTo>
                  <a:lnTo>
                    <a:pt x="535" y="133"/>
                  </a:lnTo>
                  <a:lnTo>
                    <a:pt x="535" y="67"/>
                  </a:lnTo>
                  <a:lnTo>
                    <a:pt x="532" y="54"/>
                  </a:lnTo>
                  <a:lnTo>
                    <a:pt x="525" y="43"/>
                  </a:lnTo>
                  <a:lnTo>
                    <a:pt x="514" y="37"/>
                  </a:lnTo>
                  <a:lnTo>
                    <a:pt x="502" y="34"/>
                  </a:lnTo>
                  <a:lnTo>
                    <a:pt x="67" y="34"/>
                  </a:lnTo>
                  <a:close/>
                  <a:moveTo>
                    <a:pt x="67" y="0"/>
                  </a:moveTo>
                  <a:lnTo>
                    <a:pt x="502" y="0"/>
                  </a:lnTo>
                  <a:lnTo>
                    <a:pt x="523" y="4"/>
                  </a:lnTo>
                  <a:lnTo>
                    <a:pt x="541" y="13"/>
                  </a:lnTo>
                  <a:lnTo>
                    <a:pt x="556" y="27"/>
                  </a:lnTo>
                  <a:lnTo>
                    <a:pt x="565" y="46"/>
                  </a:lnTo>
                  <a:lnTo>
                    <a:pt x="569" y="67"/>
                  </a:lnTo>
                  <a:lnTo>
                    <a:pt x="569" y="140"/>
                  </a:lnTo>
                  <a:lnTo>
                    <a:pt x="711" y="68"/>
                  </a:lnTo>
                  <a:lnTo>
                    <a:pt x="711" y="68"/>
                  </a:lnTo>
                  <a:lnTo>
                    <a:pt x="714" y="67"/>
                  </a:lnTo>
                  <a:lnTo>
                    <a:pt x="718" y="67"/>
                  </a:lnTo>
                  <a:lnTo>
                    <a:pt x="723" y="68"/>
                  </a:lnTo>
                  <a:lnTo>
                    <a:pt x="728" y="69"/>
                  </a:lnTo>
                  <a:lnTo>
                    <a:pt x="732" y="73"/>
                  </a:lnTo>
                  <a:lnTo>
                    <a:pt x="734" y="78"/>
                  </a:lnTo>
                  <a:lnTo>
                    <a:pt x="735" y="84"/>
                  </a:lnTo>
                  <a:lnTo>
                    <a:pt x="735" y="384"/>
                  </a:lnTo>
                  <a:lnTo>
                    <a:pt x="734" y="389"/>
                  </a:lnTo>
                  <a:lnTo>
                    <a:pt x="732" y="394"/>
                  </a:lnTo>
                  <a:lnTo>
                    <a:pt x="728" y="398"/>
                  </a:lnTo>
                  <a:lnTo>
                    <a:pt x="723" y="399"/>
                  </a:lnTo>
                  <a:lnTo>
                    <a:pt x="718" y="401"/>
                  </a:lnTo>
                  <a:lnTo>
                    <a:pt x="714" y="401"/>
                  </a:lnTo>
                  <a:lnTo>
                    <a:pt x="711" y="399"/>
                  </a:lnTo>
                  <a:lnTo>
                    <a:pt x="711" y="399"/>
                  </a:lnTo>
                  <a:lnTo>
                    <a:pt x="569" y="327"/>
                  </a:lnTo>
                  <a:lnTo>
                    <a:pt x="569" y="401"/>
                  </a:lnTo>
                  <a:lnTo>
                    <a:pt x="565" y="421"/>
                  </a:lnTo>
                  <a:lnTo>
                    <a:pt x="556" y="440"/>
                  </a:lnTo>
                  <a:lnTo>
                    <a:pt x="541" y="454"/>
                  </a:lnTo>
                  <a:lnTo>
                    <a:pt x="523" y="465"/>
                  </a:lnTo>
                  <a:lnTo>
                    <a:pt x="502"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1"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9761" y="7287699"/>
              <a:ext cx="443495" cy="281784"/>
            </a:xfrm>
            <a:custGeom>
              <a:avLst/>
              <a:gdLst>
                <a:gd name="T0" fmla="*/ 569 w 735"/>
                <a:gd name="T1" fmla="*/ 161 h 467"/>
                <a:gd name="T2" fmla="*/ 702 w 735"/>
                <a:gd name="T3" fmla="*/ 360 h 467"/>
                <a:gd name="T4" fmla="*/ 720 w 735"/>
                <a:gd name="T5" fmla="*/ 67 h 467"/>
                <a:gd name="T6" fmla="*/ 729 w 735"/>
                <a:gd name="T7" fmla="*/ 69 h 467"/>
                <a:gd name="T8" fmla="*/ 735 w 735"/>
                <a:gd name="T9" fmla="*/ 78 h 467"/>
                <a:gd name="T10" fmla="*/ 735 w 735"/>
                <a:gd name="T11" fmla="*/ 384 h 467"/>
                <a:gd name="T12" fmla="*/ 733 w 735"/>
                <a:gd name="T13" fmla="*/ 394 h 467"/>
                <a:gd name="T14" fmla="*/ 725 w 735"/>
                <a:gd name="T15" fmla="*/ 399 h 467"/>
                <a:gd name="T16" fmla="*/ 716 w 735"/>
                <a:gd name="T17" fmla="*/ 401 h 467"/>
                <a:gd name="T18" fmla="*/ 712 w 735"/>
                <a:gd name="T19" fmla="*/ 399 h 467"/>
                <a:gd name="T20" fmla="*/ 545 w 735"/>
                <a:gd name="T21" fmla="*/ 332 h 467"/>
                <a:gd name="T22" fmla="*/ 544 w 735"/>
                <a:gd name="T23" fmla="*/ 332 h 467"/>
                <a:gd name="T24" fmla="*/ 537 w 735"/>
                <a:gd name="T25" fmla="*/ 326 h 467"/>
                <a:gd name="T26" fmla="*/ 535 w 735"/>
                <a:gd name="T27" fmla="*/ 317 h 467"/>
                <a:gd name="T28" fmla="*/ 536 w 735"/>
                <a:gd name="T29" fmla="*/ 145 h 467"/>
                <a:gd name="T30" fmla="*/ 541 w 735"/>
                <a:gd name="T31" fmla="*/ 137 h 467"/>
                <a:gd name="T32" fmla="*/ 544 w 735"/>
                <a:gd name="T33" fmla="*/ 135 h 467"/>
                <a:gd name="T34" fmla="*/ 545 w 735"/>
                <a:gd name="T35" fmla="*/ 135 h 467"/>
                <a:gd name="T36" fmla="*/ 712 w 735"/>
                <a:gd name="T37" fmla="*/ 68 h 467"/>
                <a:gd name="T38" fmla="*/ 720 w 735"/>
                <a:gd name="T39" fmla="*/ 67 h 467"/>
                <a:gd name="T40" fmla="*/ 54 w 735"/>
                <a:gd name="T41" fmla="*/ 37 h 467"/>
                <a:gd name="T42" fmla="*/ 37 w 735"/>
                <a:gd name="T43" fmla="*/ 54 h 467"/>
                <a:gd name="T44" fmla="*/ 34 w 735"/>
                <a:gd name="T45" fmla="*/ 401 h 467"/>
                <a:gd name="T46" fmla="*/ 43 w 735"/>
                <a:gd name="T47" fmla="*/ 424 h 467"/>
                <a:gd name="T48" fmla="*/ 67 w 735"/>
                <a:gd name="T49" fmla="*/ 435 h 467"/>
                <a:gd name="T50" fmla="*/ 448 w 735"/>
                <a:gd name="T51" fmla="*/ 432 h 467"/>
                <a:gd name="T52" fmla="*/ 465 w 735"/>
                <a:gd name="T53" fmla="*/ 414 h 467"/>
                <a:gd name="T54" fmla="*/ 468 w 735"/>
                <a:gd name="T55" fmla="*/ 67 h 467"/>
                <a:gd name="T56" fmla="*/ 459 w 735"/>
                <a:gd name="T57" fmla="*/ 43 h 467"/>
                <a:gd name="T58" fmla="*/ 435 w 735"/>
                <a:gd name="T59" fmla="*/ 34 h 467"/>
                <a:gd name="T60" fmla="*/ 67 w 735"/>
                <a:gd name="T61" fmla="*/ 0 h 467"/>
                <a:gd name="T62" fmla="*/ 456 w 735"/>
                <a:gd name="T63" fmla="*/ 4 h 467"/>
                <a:gd name="T64" fmla="*/ 489 w 735"/>
                <a:gd name="T65" fmla="*/ 27 h 467"/>
                <a:gd name="T66" fmla="*/ 502 w 735"/>
                <a:gd name="T67" fmla="*/ 67 h 467"/>
                <a:gd name="T68" fmla="*/ 498 w 735"/>
                <a:gd name="T69" fmla="*/ 421 h 467"/>
                <a:gd name="T70" fmla="*/ 475 w 735"/>
                <a:gd name="T71" fmla="*/ 454 h 467"/>
                <a:gd name="T72" fmla="*/ 435 w 735"/>
                <a:gd name="T73" fmla="*/ 467 h 467"/>
                <a:gd name="T74" fmla="*/ 46 w 735"/>
                <a:gd name="T75" fmla="*/ 465 h 467"/>
                <a:gd name="T76" fmla="*/ 13 w 735"/>
                <a:gd name="T77" fmla="*/ 440 h 467"/>
                <a:gd name="T78" fmla="*/ 0 w 735"/>
                <a:gd name="T79" fmla="*/ 401 h 467"/>
                <a:gd name="T80" fmla="*/ 4 w 735"/>
                <a:gd name="T81" fmla="*/ 46 h 467"/>
                <a:gd name="T82" fmla="*/ 28 w 735"/>
                <a:gd name="T83" fmla="*/ 13 h 467"/>
                <a:gd name="T84" fmla="*/ 67 w 735"/>
                <a:gd name="T8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5" h="467">
                  <a:moveTo>
                    <a:pt x="702" y="109"/>
                  </a:moveTo>
                  <a:lnTo>
                    <a:pt x="569" y="161"/>
                  </a:lnTo>
                  <a:lnTo>
                    <a:pt x="569" y="306"/>
                  </a:lnTo>
                  <a:lnTo>
                    <a:pt x="702" y="360"/>
                  </a:lnTo>
                  <a:lnTo>
                    <a:pt x="702" y="109"/>
                  </a:lnTo>
                  <a:close/>
                  <a:moveTo>
                    <a:pt x="720" y="67"/>
                  </a:moveTo>
                  <a:lnTo>
                    <a:pt x="725" y="68"/>
                  </a:lnTo>
                  <a:lnTo>
                    <a:pt x="729" y="69"/>
                  </a:lnTo>
                  <a:lnTo>
                    <a:pt x="733" y="73"/>
                  </a:lnTo>
                  <a:lnTo>
                    <a:pt x="735" y="78"/>
                  </a:lnTo>
                  <a:lnTo>
                    <a:pt x="735" y="84"/>
                  </a:lnTo>
                  <a:lnTo>
                    <a:pt x="735" y="384"/>
                  </a:lnTo>
                  <a:lnTo>
                    <a:pt x="735" y="389"/>
                  </a:lnTo>
                  <a:lnTo>
                    <a:pt x="733" y="394"/>
                  </a:lnTo>
                  <a:lnTo>
                    <a:pt x="729" y="398"/>
                  </a:lnTo>
                  <a:lnTo>
                    <a:pt x="725" y="399"/>
                  </a:lnTo>
                  <a:lnTo>
                    <a:pt x="720" y="401"/>
                  </a:lnTo>
                  <a:lnTo>
                    <a:pt x="716" y="401"/>
                  </a:lnTo>
                  <a:lnTo>
                    <a:pt x="712" y="399"/>
                  </a:lnTo>
                  <a:lnTo>
                    <a:pt x="712" y="399"/>
                  </a:lnTo>
                  <a:lnTo>
                    <a:pt x="545" y="332"/>
                  </a:lnTo>
                  <a:lnTo>
                    <a:pt x="545" y="332"/>
                  </a:lnTo>
                  <a:lnTo>
                    <a:pt x="544" y="332"/>
                  </a:lnTo>
                  <a:lnTo>
                    <a:pt x="544" y="332"/>
                  </a:lnTo>
                  <a:lnTo>
                    <a:pt x="541" y="330"/>
                  </a:lnTo>
                  <a:lnTo>
                    <a:pt x="537" y="326"/>
                  </a:lnTo>
                  <a:lnTo>
                    <a:pt x="536" y="322"/>
                  </a:lnTo>
                  <a:lnTo>
                    <a:pt x="535" y="317"/>
                  </a:lnTo>
                  <a:lnTo>
                    <a:pt x="535" y="150"/>
                  </a:lnTo>
                  <a:lnTo>
                    <a:pt x="536" y="145"/>
                  </a:lnTo>
                  <a:lnTo>
                    <a:pt x="537" y="141"/>
                  </a:lnTo>
                  <a:lnTo>
                    <a:pt x="541" y="137"/>
                  </a:lnTo>
                  <a:lnTo>
                    <a:pt x="544" y="136"/>
                  </a:lnTo>
                  <a:lnTo>
                    <a:pt x="544" y="135"/>
                  </a:lnTo>
                  <a:lnTo>
                    <a:pt x="545" y="135"/>
                  </a:lnTo>
                  <a:lnTo>
                    <a:pt x="545" y="135"/>
                  </a:lnTo>
                  <a:lnTo>
                    <a:pt x="712" y="68"/>
                  </a:lnTo>
                  <a:lnTo>
                    <a:pt x="712" y="68"/>
                  </a:lnTo>
                  <a:lnTo>
                    <a:pt x="716" y="67"/>
                  </a:lnTo>
                  <a:lnTo>
                    <a:pt x="720" y="67"/>
                  </a:lnTo>
                  <a:close/>
                  <a:moveTo>
                    <a:pt x="67" y="34"/>
                  </a:moveTo>
                  <a:lnTo>
                    <a:pt x="54" y="37"/>
                  </a:lnTo>
                  <a:lnTo>
                    <a:pt x="43" y="43"/>
                  </a:lnTo>
                  <a:lnTo>
                    <a:pt x="37" y="54"/>
                  </a:lnTo>
                  <a:lnTo>
                    <a:pt x="34" y="67"/>
                  </a:lnTo>
                  <a:lnTo>
                    <a:pt x="34" y="401"/>
                  </a:lnTo>
                  <a:lnTo>
                    <a:pt x="37" y="414"/>
                  </a:lnTo>
                  <a:lnTo>
                    <a:pt x="43" y="424"/>
                  </a:lnTo>
                  <a:lnTo>
                    <a:pt x="54" y="432"/>
                  </a:lnTo>
                  <a:lnTo>
                    <a:pt x="67" y="435"/>
                  </a:lnTo>
                  <a:lnTo>
                    <a:pt x="435" y="435"/>
                  </a:lnTo>
                  <a:lnTo>
                    <a:pt x="448" y="432"/>
                  </a:lnTo>
                  <a:lnTo>
                    <a:pt x="459" y="424"/>
                  </a:lnTo>
                  <a:lnTo>
                    <a:pt x="465" y="414"/>
                  </a:lnTo>
                  <a:lnTo>
                    <a:pt x="468" y="401"/>
                  </a:lnTo>
                  <a:lnTo>
                    <a:pt x="468" y="67"/>
                  </a:lnTo>
                  <a:lnTo>
                    <a:pt x="465" y="54"/>
                  </a:lnTo>
                  <a:lnTo>
                    <a:pt x="459" y="43"/>
                  </a:lnTo>
                  <a:lnTo>
                    <a:pt x="448" y="37"/>
                  </a:lnTo>
                  <a:lnTo>
                    <a:pt x="435" y="34"/>
                  </a:lnTo>
                  <a:lnTo>
                    <a:pt x="67" y="34"/>
                  </a:lnTo>
                  <a:close/>
                  <a:moveTo>
                    <a:pt x="67" y="0"/>
                  </a:moveTo>
                  <a:lnTo>
                    <a:pt x="435" y="0"/>
                  </a:lnTo>
                  <a:lnTo>
                    <a:pt x="456" y="4"/>
                  </a:lnTo>
                  <a:lnTo>
                    <a:pt x="475" y="13"/>
                  </a:lnTo>
                  <a:lnTo>
                    <a:pt x="489" y="27"/>
                  </a:lnTo>
                  <a:lnTo>
                    <a:pt x="498" y="46"/>
                  </a:lnTo>
                  <a:lnTo>
                    <a:pt x="502" y="67"/>
                  </a:lnTo>
                  <a:lnTo>
                    <a:pt x="502" y="401"/>
                  </a:lnTo>
                  <a:lnTo>
                    <a:pt x="498" y="421"/>
                  </a:lnTo>
                  <a:lnTo>
                    <a:pt x="489" y="440"/>
                  </a:lnTo>
                  <a:lnTo>
                    <a:pt x="475" y="454"/>
                  </a:lnTo>
                  <a:lnTo>
                    <a:pt x="456" y="465"/>
                  </a:lnTo>
                  <a:lnTo>
                    <a:pt x="435"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2"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62830" y="7226758"/>
              <a:ext cx="443495" cy="403670"/>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3"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25898" y="7207146"/>
              <a:ext cx="241961" cy="442890"/>
            </a:xfrm>
            <a:custGeom>
              <a:avLst/>
              <a:gdLst>
                <a:gd name="T0" fmla="*/ 205 w 401"/>
                <a:gd name="T1" fmla="*/ 652 h 734"/>
                <a:gd name="T2" fmla="*/ 215 w 401"/>
                <a:gd name="T3" fmla="*/ 657 h 734"/>
                <a:gd name="T4" fmla="*/ 217 w 401"/>
                <a:gd name="T5" fmla="*/ 668 h 734"/>
                <a:gd name="T6" fmla="*/ 215 w 401"/>
                <a:gd name="T7" fmla="*/ 677 h 734"/>
                <a:gd name="T8" fmla="*/ 205 w 401"/>
                <a:gd name="T9" fmla="*/ 683 h 734"/>
                <a:gd name="T10" fmla="*/ 195 w 401"/>
                <a:gd name="T11" fmla="*/ 683 h 734"/>
                <a:gd name="T12" fmla="*/ 187 w 401"/>
                <a:gd name="T13" fmla="*/ 677 h 734"/>
                <a:gd name="T14" fmla="*/ 185 w 401"/>
                <a:gd name="T15" fmla="*/ 668 h 734"/>
                <a:gd name="T16" fmla="*/ 187 w 401"/>
                <a:gd name="T17" fmla="*/ 657 h 734"/>
                <a:gd name="T18" fmla="*/ 195 w 401"/>
                <a:gd name="T19" fmla="*/ 652 h 734"/>
                <a:gd name="T20" fmla="*/ 34 w 401"/>
                <a:gd name="T21" fmla="*/ 633 h 734"/>
                <a:gd name="T22" fmla="*/ 36 w 401"/>
                <a:gd name="T23" fmla="*/ 681 h 734"/>
                <a:gd name="T24" fmla="*/ 53 w 401"/>
                <a:gd name="T25" fmla="*/ 698 h 734"/>
                <a:gd name="T26" fmla="*/ 334 w 401"/>
                <a:gd name="T27" fmla="*/ 700 h 734"/>
                <a:gd name="T28" fmla="*/ 357 w 401"/>
                <a:gd name="T29" fmla="*/ 691 h 734"/>
                <a:gd name="T30" fmla="*/ 368 w 401"/>
                <a:gd name="T31" fmla="*/ 668 h 734"/>
                <a:gd name="T32" fmla="*/ 34 w 401"/>
                <a:gd name="T33" fmla="*/ 633 h 734"/>
                <a:gd name="T34" fmla="*/ 34 w 401"/>
                <a:gd name="T35" fmla="*/ 601 h 734"/>
                <a:gd name="T36" fmla="*/ 368 w 401"/>
                <a:gd name="T37" fmla="*/ 133 h 734"/>
                <a:gd name="T38" fmla="*/ 185 w 401"/>
                <a:gd name="T39" fmla="*/ 50 h 734"/>
                <a:gd name="T40" fmla="*/ 223 w 401"/>
                <a:gd name="T41" fmla="*/ 50 h 734"/>
                <a:gd name="T42" fmla="*/ 230 w 401"/>
                <a:gd name="T43" fmla="*/ 56 h 734"/>
                <a:gd name="T44" fmla="*/ 234 w 401"/>
                <a:gd name="T45" fmla="*/ 67 h 734"/>
                <a:gd name="T46" fmla="*/ 230 w 401"/>
                <a:gd name="T47" fmla="*/ 76 h 734"/>
                <a:gd name="T48" fmla="*/ 223 w 401"/>
                <a:gd name="T49" fmla="*/ 82 h 734"/>
                <a:gd name="T50" fmla="*/ 185 w 401"/>
                <a:gd name="T51" fmla="*/ 82 h 734"/>
                <a:gd name="T52" fmla="*/ 174 w 401"/>
                <a:gd name="T53" fmla="*/ 80 h 734"/>
                <a:gd name="T54" fmla="*/ 167 w 401"/>
                <a:gd name="T55" fmla="*/ 72 h 734"/>
                <a:gd name="T56" fmla="*/ 167 w 401"/>
                <a:gd name="T57" fmla="*/ 61 h 734"/>
                <a:gd name="T58" fmla="*/ 174 w 401"/>
                <a:gd name="T59" fmla="*/ 52 h 734"/>
                <a:gd name="T60" fmla="*/ 185 w 401"/>
                <a:gd name="T61" fmla="*/ 50 h 734"/>
                <a:gd name="T62" fmla="*/ 53 w 401"/>
                <a:gd name="T63" fmla="*/ 35 h 734"/>
                <a:gd name="T64" fmla="*/ 36 w 401"/>
                <a:gd name="T65" fmla="*/ 54 h 734"/>
                <a:gd name="T66" fmla="*/ 34 w 401"/>
                <a:gd name="T67" fmla="*/ 99 h 734"/>
                <a:gd name="T68" fmla="*/ 368 w 401"/>
                <a:gd name="T69" fmla="*/ 67 h 734"/>
                <a:gd name="T70" fmla="*/ 357 w 401"/>
                <a:gd name="T71" fmla="*/ 43 h 734"/>
                <a:gd name="T72" fmla="*/ 334 w 401"/>
                <a:gd name="T73" fmla="*/ 33 h 734"/>
                <a:gd name="T74" fmla="*/ 67 w 401"/>
                <a:gd name="T75" fmla="*/ 0 h 734"/>
                <a:gd name="T76" fmla="*/ 355 w 401"/>
                <a:gd name="T77" fmla="*/ 3 h 734"/>
                <a:gd name="T78" fmla="*/ 389 w 401"/>
                <a:gd name="T79" fmla="*/ 26 h 734"/>
                <a:gd name="T80" fmla="*/ 401 w 401"/>
                <a:gd name="T81" fmla="*/ 67 h 734"/>
                <a:gd name="T82" fmla="*/ 398 w 401"/>
                <a:gd name="T83" fmla="*/ 688 h 734"/>
                <a:gd name="T84" fmla="*/ 373 w 401"/>
                <a:gd name="T85" fmla="*/ 721 h 734"/>
                <a:gd name="T86" fmla="*/ 334 w 401"/>
                <a:gd name="T87" fmla="*/ 734 h 734"/>
                <a:gd name="T88" fmla="*/ 46 w 401"/>
                <a:gd name="T89" fmla="*/ 730 h 734"/>
                <a:gd name="T90" fmla="*/ 13 w 401"/>
                <a:gd name="T91" fmla="*/ 707 h 734"/>
                <a:gd name="T92" fmla="*/ 0 w 401"/>
                <a:gd name="T93" fmla="*/ 668 h 734"/>
                <a:gd name="T94" fmla="*/ 4 w 401"/>
                <a:gd name="T95" fmla="*/ 44 h 734"/>
                <a:gd name="T96" fmla="*/ 27 w 401"/>
                <a:gd name="T97" fmla="*/ 12 h 734"/>
                <a:gd name="T98" fmla="*/ 67 w 401"/>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 h="734">
                  <a:moveTo>
                    <a:pt x="200" y="651"/>
                  </a:moveTo>
                  <a:lnTo>
                    <a:pt x="205" y="652"/>
                  </a:lnTo>
                  <a:lnTo>
                    <a:pt x="211" y="653"/>
                  </a:lnTo>
                  <a:lnTo>
                    <a:pt x="215" y="657"/>
                  </a:lnTo>
                  <a:lnTo>
                    <a:pt x="216" y="662"/>
                  </a:lnTo>
                  <a:lnTo>
                    <a:pt x="217" y="668"/>
                  </a:lnTo>
                  <a:lnTo>
                    <a:pt x="216" y="673"/>
                  </a:lnTo>
                  <a:lnTo>
                    <a:pt x="215" y="677"/>
                  </a:lnTo>
                  <a:lnTo>
                    <a:pt x="211" y="681"/>
                  </a:lnTo>
                  <a:lnTo>
                    <a:pt x="205" y="683"/>
                  </a:lnTo>
                  <a:lnTo>
                    <a:pt x="200" y="683"/>
                  </a:lnTo>
                  <a:lnTo>
                    <a:pt x="195" y="683"/>
                  </a:lnTo>
                  <a:lnTo>
                    <a:pt x="191" y="681"/>
                  </a:lnTo>
                  <a:lnTo>
                    <a:pt x="187" y="677"/>
                  </a:lnTo>
                  <a:lnTo>
                    <a:pt x="185" y="673"/>
                  </a:lnTo>
                  <a:lnTo>
                    <a:pt x="185" y="668"/>
                  </a:lnTo>
                  <a:lnTo>
                    <a:pt x="185" y="662"/>
                  </a:lnTo>
                  <a:lnTo>
                    <a:pt x="187" y="657"/>
                  </a:lnTo>
                  <a:lnTo>
                    <a:pt x="191" y="653"/>
                  </a:lnTo>
                  <a:lnTo>
                    <a:pt x="195" y="652"/>
                  </a:lnTo>
                  <a:lnTo>
                    <a:pt x="200" y="651"/>
                  </a:lnTo>
                  <a:close/>
                  <a:moveTo>
                    <a:pt x="34" y="633"/>
                  </a:moveTo>
                  <a:lnTo>
                    <a:pt x="34" y="668"/>
                  </a:lnTo>
                  <a:lnTo>
                    <a:pt x="36" y="681"/>
                  </a:lnTo>
                  <a:lnTo>
                    <a:pt x="43" y="691"/>
                  </a:lnTo>
                  <a:lnTo>
                    <a:pt x="53" y="698"/>
                  </a:lnTo>
                  <a:lnTo>
                    <a:pt x="67" y="700"/>
                  </a:lnTo>
                  <a:lnTo>
                    <a:pt x="334" y="700"/>
                  </a:lnTo>
                  <a:lnTo>
                    <a:pt x="347" y="698"/>
                  </a:lnTo>
                  <a:lnTo>
                    <a:pt x="357" y="691"/>
                  </a:lnTo>
                  <a:lnTo>
                    <a:pt x="365" y="681"/>
                  </a:lnTo>
                  <a:lnTo>
                    <a:pt x="368" y="668"/>
                  </a:lnTo>
                  <a:lnTo>
                    <a:pt x="368" y="633"/>
                  </a:lnTo>
                  <a:lnTo>
                    <a:pt x="34" y="633"/>
                  </a:lnTo>
                  <a:close/>
                  <a:moveTo>
                    <a:pt x="34" y="133"/>
                  </a:moveTo>
                  <a:lnTo>
                    <a:pt x="34" y="601"/>
                  </a:lnTo>
                  <a:lnTo>
                    <a:pt x="368" y="601"/>
                  </a:lnTo>
                  <a:lnTo>
                    <a:pt x="368" y="133"/>
                  </a:lnTo>
                  <a:lnTo>
                    <a:pt x="34" y="133"/>
                  </a:lnTo>
                  <a:close/>
                  <a:moveTo>
                    <a:pt x="185" y="50"/>
                  </a:moveTo>
                  <a:lnTo>
                    <a:pt x="217" y="50"/>
                  </a:lnTo>
                  <a:lnTo>
                    <a:pt x="223" y="50"/>
                  </a:lnTo>
                  <a:lnTo>
                    <a:pt x="228" y="52"/>
                  </a:lnTo>
                  <a:lnTo>
                    <a:pt x="230" y="56"/>
                  </a:lnTo>
                  <a:lnTo>
                    <a:pt x="233" y="61"/>
                  </a:lnTo>
                  <a:lnTo>
                    <a:pt x="234" y="67"/>
                  </a:lnTo>
                  <a:lnTo>
                    <a:pt x="233" y="72"/>
                  </a:lnTo>
                  <a:lnTo>
                    <a:pt x="230" y="76"/>
                  </a:lnTo>
                  <a:lnTo>
                    <a:pt x="228" y="80"/>
                  </a:lnTo>
                  <a:lnTo>
                    <a:pt x="223" y="82"/>
                  </a:lnTo>
                  <a:lnTo>
                    <a:pt x="217" y="82"/>
                  </a:lnTo>
                  <a:lnTo>
                    <a:pt x="185" y="82"/>
                  </a:lnTo>
                  <a:lnTo>
                    <a:pt x="179" y="82"/>
                  </a:lnTo>
                  <a:lnTo>
                    <a:pt x="174" y="80"/>
                  </a:lnTo>
                  <a:lnTo>
                    <a:pt x="170" y="76"/>
                  </a:lnTo>
                  <a:lnTo>
                    <a:pt x="167" y="72"/>
                  </a:lnTo>
                  <a:lnTo>
                    <a:pt x="167" y="67"/>
                  </a:lnTo>
                  <a:lnTo>
                    <a:pt x="167" y="61"/>
                  </a:lnTo>
                  <a:lnTo>
                    <a:pt x="170" y="56"/>
                  </a:lnTo>
                  <a:lnTo>
                    <a:pt x="174" y="52"/>
                  </a:lnTo>
                  <a:lnTo>
                    <a:pt x="179" y="50"/>
                  </a:lnTo>
                  <a:lnTo>
                    <a:pt x="185" y="50"/>
                  </a:lnTo>
                  <a:close/>
                  <a:moveTo>
                    <a:pt x="67" y="33"/>
                  </a:moveTo>
                  <a:lnTo>
                    <a:pt x="53" y="35"/>
                  </a:lnTo>
                  <a:lnTo>
                    <a:pt x="43" y="43"/>
                  </a:lnTo>
                  <a:lnTo>
                    <a:pt x="36" y="54"/>
                  </a:lnTo>
                  <a:lnTo>
                    <a:pt x="34" y="67"/>
                  </a:lnTo>
                  <a:lnTo>
                    <a:pt x="34" y="99"/>
                  </a:lnTo>
                  <a:lnTo>
                    <a:pt x="368" y="99"/>
                  </a:lnTo>
                  <a:lnTo>
                    <a:pt x="368" y="67"/>
                  </a:lnTo>
                  <a:lnTo>
                    <a:pt x="365" y="54"/>
                  </a:lnTo>
                  <a:lnTo>
                    <a:pt x="357" y="43"/>
                  </a:lnTo>
                  <a:lnTo>
                    <a:pt x="347" y="35"/>
                  </a:lnTo>
                  <a:lnTo>
                    <a:pt x="334" y="33"/>
                  </a:lnTo>
                  <a:lnTo>
                    <a:pt x="67" y="33"/>
                  </a:lnTo>
                  <a:close/>
                  <a:moveTo>
                    <a:pt x="67" y="0"/>
                  </a:moveTo>
                  <a:lnTo>
                    <a:pt x="334" y="0"/>
                  </a:lnTo>
                  <a:lnTo>
                    <a:pt x="355" y="3"/>
                  </a:lnTo>
                  <a:lnTo>
                    <a:pt x="373" y="12"/>
                  </a:lnTo>
                  <a:lnTo>
                    <a:pt x="389" y="26"/>
                  </a:lnTo>
                  <a:lnTo>
                    <a:pt x="398" y="44"/>
                  </a:lnTo>
                  <a:lnTo>
                    <a:pt x="401" y="67"/>
                  </a:lnTo>
                  <a:lnTo>
                    <a:pt x="401" y="668"/>
                  </a:lnTo>
                  <a:lnTo>
                    <a:pt x="398" y="688"/>
                  </a:lnTo>
                  <a:lnTo>
                    <a:pt x="389" y="707"/>
                  </a:lnTo>
                  <a:lnTo>
                    <a:pt x="373" y="721"/>
                  </a:lnTo>
                  <a:lnTo>
                    <a:pt x="355" y="730"/>
                  </a:lnTo>
                  <a:lnTo>
                    <a:pt x="334" y="734"/>
                  </a:lnTo>
                  <a:lnTo>
                    <a:pt x="67" y="734"/>
                  </a:lnTo>
                  <a:lnTo>
                    <a:pt x="46" y="730"/>
                  </a:lnTo>
                  <a:lnTo>
                    <a:pt x="27" y="721"/>
                  </a:lnTo>
                  <a:lnTo>
                    <a:pt x="13" y="707"/>
                  </a:lnTo>
                  <a:lnTo>
                    <a:pt x="4" y="688"/>
                  </a:lnTo>
                  <a:lnTo>
                    <a:pt x="0" y="668"/>
                  </a:lnTo>
                  <a:lnTo>
                    <a:pt x="0" y="67"/>
                  </a:lnTo>
                  <a:lnTo>
                    <a:pt x="4" y="44"/>
                  </a:lnTo>
                  <a:lnTo>
                    <a:pt x="13" y="26"/>
                  </a:lnTo>
                  <a:lnTo>
                    <a:pt x="27" y="12"/>
                  </a:lnTo>
                  <a:lnTo>
                    <a:pt x="46"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4"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7432" y="7207146"/>
              <a:ext cx="322815" cy="442890"/>
            </a:xfrm>
            <a:custGeom>
              <a:avLst/>
              <a:gdLst>
                <a:gd name="T0" fmla="*/ 273 w 535"/>
                <a:gd name="T1" fmla="*/ 652 h 734"/>
                <a:gd name="T2" fmla="*/ 281 w 535"/>
                <a:gd name="T3" fmla="*/ 657 h 734"/>
                <a:gd name="T4" fmla="*/ 283 w 535"/>
                <a:gd name="T5" fmla="*/ 668 h 734"/>
                <a:gd name="T6" fmla="*/ 281 w 535"/>
                <a:gd name="T7" fmla="*/ 677 h 734"/>
                <a:gd name="T8" fmla="*/ 273 w 535"/>
                <a:gd name="T9" fmla="*/ 683 h 734"/>
                <a:gd name="T10" fmla="*/ 263 w 535"/>
                <a:gd name="T11" fmla="*/ 683 h 734"/>
                <a:gd name="T12" fmla="*/ 253 w 535"/>
                <a:gd name="T13" fmla="*/ 677 h 734"/>
                <a:gd name="T14" fmla="*/ 251 w 535"/>
                <a:gd name="T15" fmla="*/ 668 h 734"/>
                <a:gd name="T16" fmla="*/ 253 w 535"/>
                <a:gd name="T17" fmla="*/ 657 h 734"/>
                <a:gd name="T18" fmla="*/ 263 w 535"/>
                <a:gd name="T19" fmla="*/ 652 h 734"/>
                <a:gd name="T20" fmla="*/ 100 w 535"/>
                <a:gd name="T21" fmla="*/ 133 h 734"/>
                <a:gd name="T22" fmla="*/ 434 w 535"/>
                <a:gd name="T23" fmla="*/ 601 h 734"/>
                <a:gd name="T24" fmla="*/ 100 w 535"/>
                <a:gd name="T25" fmla="*/ 133 h 734"/>
                <a:gd name="T26" fmla="*/ 468 w 535"/>
                <a:gd name="T27" fmla="*/ 99 h 734"/>
                <a:gd name="T28" fmla="*/ 67 w 535"/>
                <a:gd name="T29" fmla="*/ 633 h 734"/>
                <a:gd name="T30" fmla="*/ 251 w 535"/>
                <a:gd name="T31" fmla="*/ 50 h 734"/>
                <a:gd name="T32" fmla="*/ 289 w 535"/>
                <a:gd name="T33" fmla="*/ 50 h 734"/>
                <a:gd name="T34" fmla="*/ 298 w 535"/>
                <a:gd name="T35" fmla="*/ 56 h 734"/>
                <a:gd name="T36" fmla="*/ 301 w 535"/>
                <a:gd name="T37" fmla="*/ 67 h 734"/>
                <a:gd name="T38" fmla="*/ 298 w 535"/>
                <a:gd name="T39" fmla="*/ 76 h 734"/>
                <a:gd name="T40" fmla="*/ 289 w 535"/>
                <a:gd name="T41" fmla="*/ 82 h 734"/>
                <a:gd name="T42" fmla="*/ 251 w 535"/>
                <a:gd name="T43" fmla="*/ 82 h 734"/>
                <a:gd name="T44" fmla="*/ 240 w 535"/>
                <a:gd name="T45" fmla="*/ 80 h 734"/>
                <a:gd name="T46" fmla="*/ 235 w 535"/>
                <a:gd name="T47" fmla="*/ 72 h 734"/>
                <a:gd name="T48" fmla="*/ 235 w 535"/>
                <a:gd name="T49" fmla="*/ 61 h 734"/>
                <a:gd name="T50" fmla="*/ 240 w 535"/>
                <a:gd name="T51" fmla="*/ 52 h 734"/>
                <a:gd name="T52" fmla="*/ 251 w 535"/>
                <a:gd name="T53" fmla="*/ 50 h 734"/>
                <a:gd name="T54" fmla="*/ 54 w 535"/>
                <a:gd name="T55" fmla="*/ 35 h 734"/>
                <a:gd name="T56" fmla="*/ 36 w 535"/>
                <a:gd name="T57" fmla="*/ 54 h 734"/>
                <a:gd name="T58" fmla="*/ 33 w 535"/>
                <a:gd name="T59" fmla="*/ 668 h 734"/>
                <a:gd name="T60" fmla="*/ 44 w 535"/>
                <a:gd name="T61" fmla="*/ 691 h 734"/>
                <a:gd name="T62" fmla="*/ 67 w 535"/>
                <a:gd name="T63" fmla="*/ 700 h 734"/>
                <a:gd name="T64" fmla="*/ 481 w 535"/>
                <a:gd name="T65" fmla="*/ 698 h 734"/>
                <a:gd name="T66" fmla="*/ 498 w 535"/>
                <a:gd name="T67" fmla="*/ 681 h 734"/>
                <a:gd name="T68" fmla="*/ 501 w 535"/>
                <a:gd name="T69" fmla="*/ 67 h 734"/>
                <a:gd name="T70" fmla="*/ 492 w 535"/>
                <a:gd name="T71" fmla="*/ 43 h 734"/>
                <a:gd name="T72" fmla="*/ 468 w 535"/>
                <a:gd name="T73" fmla="*/ 33 h 734"/>
                <a:gd name="T74" fmla="*/ 67 w 535"/>
                <a:gd name="T75" fmla="*/ 0 h 734"/>
                <a:gd name="T76" fmla="*/ 489 w 535"/>
                <a:gd name="T77" fmla="*/ 3 h 734"/>
                <a:gd name="T78" fmla="*/ 522 w 535"/>
                <a:gd name="T79" fmla="*/ 26 h 734"/>
                <a:gd name="T80" fmla="*/ 535 w 535"/>
                <a:gd name="T81" fmla="*/ 67 h 734"/>
                <a:gd name="T82" fmla="*/ 531 w 535"/>
                <a:gd name="T83" fmla="*/ 688 h 734"/>
                <a:gd name="T84" fmla="*/ 508 w 535"/>
                <a:gd name="T85" fmla="*/ 721 h 734"/>
                <a:gd name="T86" fmla="*/ 468 w 535"/>
                <a:gd name="T87" fmla="*/ 734 h 734"/>
                <a:gd name="T88" fmla="*/ 45 w 535"/>
                <a:gd name="T89" fmla="*/ 730 h 734"/>
                <a:gd name="T90" fmla="*/ 12 w 535"/>
                <a:gd name="T91" fmla="*/ 707 h 734"/>
                <a:gd name="T92" fmla="*/ 0 w 535"/>
                <a:gd name="T93" fmla="*/ 668 h 734"/>
                <a:gd name="T94" fmla="*/ 3 w 535"/>
                <a:gd name="T95" fmla="*/ 44 h 734"/>
                <a:gd name="T96" fmla="*/ 27 w 535"/>
                <a:gd name="T97" fmla="*/ 12 h 734"/>
                <a:gd name="T98" fmla="*/ 67 w 535"/>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5" h="734">
                  <a:moveTo>
                    <a:pt x="268" y="651"/>
                  </a:moveTo>
                  <a:lnTo>
                    <a:pt x="273" y="652"/>
                  </a:lnTo>
                  <a:lnTo>
                    <a:pt x="277" y="653"/>
                  </a:lnTo>
                  <a:lnTo>
                    <a:pt x="281" y="657"/>
                  </a:lnTo>
                  <a:lnTo>
                    <a:pt x="283" y="662"/>
                  </a:lnTo>
                  <a:lnTo>
                    <a:pt x="283" y="668"/>
                  </a:lnTo>
                  <a:lnTo>
                    <a:pt x="283" y="673"/>
                  </a:lnTo>
                  <a:lnTo>
                    <a:pt x="281" y="677"/>
                  </a:lnTo>
                  <a:lnTo>
                    <a:pt x="277" y="681"/>
                  </a:lnTo>
                  <a:lnTo>
                    <a:pt x="273" y="683"/>
                  </a:lnTo>
                  <a:lnTo>
                    <a:pt x="268" y="683"/>
                  </a:lnTo>
                  <a:lnTo>
                    <a:pt x="263" y="683"/>
                  </a:lnTo>
                  <a:lnTo>
                    <a:pt x="257" y="681"/>
                  </a:lnTo>
                  <a:lnTo>
                    <a:pt x="253" y="677"/>
                  </a:lnTo>
                  <a:lnTo>
                    <a:pt x="252" y="673"/>
                  </a:lnTo>
                  <a:lnTo>
                    <a:pt x="251" y="668"/>
                  </a:lnTo>
                  <a:lnTo>
                    <a:pt x="252" y="662"/>
                  </a:lnTo>
                  <a:lnTo>
                    <a:pt x="253" y="657"/>
                  </a:lnTo>
                  <a:lnTo>
                    <a:pt x="257" y="653"/>
                  </a:lnTo>
                  <a:lnTo>
                    <a:pt x="263" y="652"/>
                  </a:lnTo>
                  <a:lnTo>
                    <a:pt x="268" y="651"/>
                  </a:lnTo>
                  <a:close/>
                  <a:moveTo>
                    <a:pt x="100" y="133"/>
                  </a:moveTo>
                  <a:lnTo>
                    <a:pt x="100" y="601"/>
                  </a:lnTo>
                  <a:lnTo>
                    <a:pt x="434" y="601"/>
                  </a:lnTo>
                  <a:lnTo>
                    <a:pt x="434" y="133"/>
                  </a:lnTo>
                  <a:lnTo>
                    <a:pt x="100" y="133"/>
                  </a:lnTo>
                  <a:close/>
                  <a:moveTo>
                    <a:pt x="67" y="99"/>
                  </a:moveTo>
                  <a:lnTo>
                    <a:pt x="468" y="99"/>
                  </a:lnTo>
                  <a:lnTo>
                    <a:pt x="468" y="633"/>
                  </a:lnTo>
                  <a:lnTo>
                    <a:pt x="67" y="633"/>
                  </a:lnTo>
                  <a:lnTo>
                    <a:pt x="67" y="99"/>
                  </a:lnTo>
                  <a:close/>
                  <a:moveTo>
                    <a:pt x="251" y="50"/>
                  </a:moveTo>
                  <a:lnTo>
                    <a:pt x="283" y="50"/>
                  </a:lnTo>
                  <a:lnTo>
                    <a:pt x="289" y="50"/>
                  </a:lnTo>
                  <a:lnTo>
                    <a:pt x="294" y="52"/>
                  </a:lnTo>
                  <a:lnTo>
                    <a:pt x="298" y="56"/>
                  </a:lnTo>
                  <a:lnTo>
                    <a:pt x="301" y="61"/>
                  </a:lnTo>
                  <a:lnTo>
                    <a:pt x="301" y="67"/>
                  </a:lnTo>
                  <a:lnTo>
                    <a:pt x="301" y="72"/>
                  </a:lnTo>
                  <a:lnTo>
                    <a:pt x="298" y="76"/>
                  </a:lnTo>
                  <a:lnTo>
                    <a:pt x="294" y="80"/>
                  </a:lnTo>
                  <a:lnTo>
                    <a:pt x="289" y="82"/>
                  </a:lnTo>
                  <a:lnTo>
                    <a:pt x="283" y="82"/>
                  </a:lnTo>
                  <a:lnTo>
                    <a:pt x="251" y="82"/>
                  </a:lnTo>
                  <a:lnTo>
                    <a:pt x="245" y="82"/>
                  </a:lnTo>
                  <a:lnTo>
                    <a:pt x="240" y="80"/>
                  </a:lnTo>
                  <a:lnTo>
                    <a:pt x="238" y="76"/>
                  </a:lnTo>
                  <a:lnTo>
                    <a:pt x="235" y="72"/>
                  </a:lnTo>
                  <a:lnTo>
                    <a:pt x="234" y="67"/>
                  </a:lnTo>
                  <a:lnTo>
                    <a:pt x="235" y="61"/>
                  </a:lnTo>
                  <a:lnTo>
                    <a:pt x="238" y="56"/>
                  </a:lnTo>
                  <a:lnTo>
                    <a:pt x="240" y="52"/>
                  </a:lnTo>
                  <a:lnTo>
                    <a:pt x="245" y="50"/>
                  </a:lnTo>
                  <a:lnTo>
                    <a:pt x="251" y="50"/>
                  </a:lnTo>
                  <a:close/>
                  <a:moveTo>
                    <a:pt x="67" y="33"/>
                  </a:moveTo>
                  <a:lnTo>
                    <a:pt x="54" y="35"/>
                  </a:lnTo>
                  <a:lnTo>
                    <a:pt x="44" y="43"/>
                  </a:lnTo>
                  <a:lnTo>
                    <a:pt x="36" y="54"/>
                  </a:lnTo>
                  <a:lnTo>
                    <a:pt x="33" y="67"/>
                  </a:lnTo>
                  <a:lnTo>
                    <a:pt x="33" y="668"/>
                  </a:lnTo>
                  <a:lnTo>
                    <a:pt x="36" y="681"/>
                  </a:lnTo>
                  <a:lnTo>
                    <a:pt x="44" y="691"/>
                  </a:lnTo>
                  <a:lnTo>
                    <a:pt x="54" y="698"/>
                  </a:lnTo>
                  <a:lnTo>
                    <a:pt x="67" y="700"/>
                  </a:lnTo>
                  <a:lnTo>
                    <a:pt x="468" y="700"/>
                  </a:lnTo>
                  <a:lnTo>
                    <a:pt x="481" y="698"/>
                  </a:lnTo>
                  <a:lnTo>
                    <a:pt x="492" y="691"/>
                  </a:lnTo>
                  <a:lnTo>
                    <a:pt x="498" y="681"/>
                  </a:lnTo>
                  <a:lnTo>
                    <a:pt x="501" y="668"/>
                  </a:lnTo>
                  <a:lnTo>
                    <a:pt x="501" y="67"/>
                  </a:lnTo>
                  <a:lnTo>
                    <a:pt x="498" y="54"/>
                  </a:lnTo>
                  <a:lnTo>
                    <a:pt x="492" y="43"/>
                  </a:lnTo>
                  <a:lnTo>
                    <a:pt x="481" y="35"/>
                  </a:lnTo>
                  <a:lnTo>
                    <a:pt x="468" y="33"/>
                  </a:lnTo>
                  <a:lnTo>
                    <a:pt x="67" y="33"/>
                  </a:lnTo>
                  <a:close/>
                  <a:moveTo>
                    <a:pt x="67" y="0"/>
                  </a:moveTo>
                  <a:lnTo>
                    <a:pt x="468" y="0"/>
                  </a:lnTo>
                  <a:lnTo>
                    <a:pt x="489" y="3"/>
                  </a:lnTo>
                  <a:lnTo>
                    <a:pt x="508" y="12"/>
                  </a:lnTo>
                  <a:lnTo>
                    <a:pt x="522" y="26"/>
                  </a:lnTo>
                  <a:lnTo>
                    <a:pt x="531" y="44"/>
                  </a:lnTo>
                  <a:lnTo>
                    <a:pt x="535" y="67"/>
                  </a:lnTo>
                  <a:lnTo>
                    <a:pt x="535" y="668"/>
                  </a:lnTo>
                  <a:lnTo>
                    <a:pt x="531" y="688"/>
                  </a:lnTo>
                  <a:lnTo>
                    <a:pt x="522" y="707"/>
                  </a:lnTo>
                  <a:lnTo>
                    <a:pt x="508" y="721"/>
                  </a:lnTo>
                  <a:lnTo>
                    <a:pt x="489" y="730"/>
                  </a:lnTo>
                  <a:lnTo>
                    <a:pt x="468" y="734"/>
                  </a:lnTo>
                  <a:lnTo>
                    <a:pt x="67" y="734"/>
                  </a:lnTo>
                  <a:lnTo>
                    <a:pt x="45" y="730"/>
                  </a:lnTo>
                  <a:lnTo>
                    <a:pt x="27" y="721"/>
                  </a:lnTo>
                  <a:lnTo>
                    <a:pt x="12" y="707"/>
                  </a:lnTo>
                  <a:lnTo>
                    <a:pt x="3" y="688"/>
                  </a:lnTo>
                  <a:lnTo>
                    <a:pt x="0" y="668"/>
                  </a:lnTo>
                  <a:lnTo>
                    <a:pt x="0" y="67"/>
                  </a:lnTo>
                  <a:lnTo>
                    <a:pt x="3" y="44"/>
                  </a:lnTo>
                  <a:lnTo>
                    <a:pt x="12" y="26"/>
                  </a:lnTo>
                  <a:lnTo>
                    <a:pt x="27" y="12"/>
                  </a:lnTo>
                  <a:lnTo>
                    <a:pt x="45"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5"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29822" y="7267485"/>
              <a:ext cx="444098" cy="322212"/>
            </a:xfrm>
            <a:custGeom>
              <a:avLst/>
              <a:gdLst>
                <a:gd name="T0" fmla="*/ 94 w 736"/>
                <a:gd name="T1" fmla="*/ 434 h 534"/>
                <a:gd name="T2" fmla="*/ 48 w 736"/>
                <a:gd name="T3" fmla="*/ 502 h 534"/>
                <a:gd name="T4" fmla="*/ 688 w 736"/>
                <a:gd name="T5" fmla="*/ 502 h 534"/>
                <a:gd name="T6" fmla="*/ 642 w 736"/>
                <a:gd name="T7" fmla="*/ 434 h 534"/>
                <a:gd name="T8" fmla="*/ 639 w 736"/>
                <a:gd name="T9" fmla="*/ 434 h 534"/>
                <a:gd name="T10" fmla="*/ 635 w 736"/>
                <a:gd name="T11" fmla="*/ 435 h 534"/>
                <a:gd name="T12" fmla="*/ 101 w 736"/>
                <a:gd name="T13" fmla="*/ 435 h 534"/>
                <a:gd name="T14" fmla="*/ 97 w 736"/>
                <a:gd name="T15" fmla="*/ 434 h 534"/>
                <a:gd name="T16" fmla="*/ 94 w 736"/>
                <a:gd name="T17" fmla="*/ 434 h 534"/>
                <a:gd name="T18" fmla="*/ 101 w 736"/>
                <a:gd name="T19" fmla="*/ 34 h 534"/>
                <a:gd name="T20" fmla="*/ 101 w 736"/>
                <a:gd name="T21" fmla="*/ 401 h 534"/>
                <a:gd name="T22" fmla="*/ 635 w 736"/>
                <a:gd name="T23" fmla="*/ 401 h 534"/>
                <a:gd name="T24" fmla="*/ 635 w 736"/>
                <a:gd name="T25" fmla="*/ 34 h 534"/>
                <a:gd name="T26" fmla="*/ 101 w 736"/>
                <a:gd name="T27" fmla="*/ 34 h 534"/>
                <a:gd name="T28" fmla="*/ 101 w 736"/>
                <a:gd name="T29" fmla="*/ 0 h 534"/>
                <a:gd name="T30" fmla="*/ 635 w 736"/>
                <a:gd name="T31" fmla="*/ 0 h 534"/>
                <a:gd name="T32" fmla="*/ 648 w 736"/>
                <a:gd name="T33" fmla="*/ 3 h 534"/>
                <a:gd name="T34" fmla="*/ 659 w 736"/>
                <a:gd name="T35" fmla="*/ 11 h 534"/>
                <a:gd name="T36" fmla="*/ 667 w 736"/>
                <a:gd name="T37" fmla="*/ 21 h 534"/>
                <a:gd name="T38" fmla="*/ 669 w 736"/>
                <a:gd name="T39" fmla="*/ 34 h 534"/>
                <a:gd name="T40" fmla="*/ 669 w 736"/>
                <a:gd name="T41" fmla="*/ 401 h 534"/>
                <a:gd name="T42" fmla="*/ 668 w 736"/>
                <a:gd name="T43" fmla="*/ 406 h 534"/>
                <a:gd name="T44" fmla="*/ 667 w 736"/>
                <a:gd name="T45" fmla="*/ 410 h 534"/>
                <a:gd name="T46" fmla="*/ 732 w 736"/>
                <a:gd name="T47" fmla="*/ 508 h 534"/>
                <a:gd name="T48" fmla="*/ 732 w 736"/>
                <a:gd name="T49" fmla="*/ 510 h 534"/>
                <a:gd name="T50" fmla="*/ 735 w 736"/>
                <a:gd name="T51" fmla="*/ 514 h 534"/>
                <a:gd name="T52" fmla="*/ 736 w 736"/>
                <a:gd name="T53" fmla="*/ 517 h 534"/>
                <a:gd name="T54" fmla="*/ 735 w 736"/>
                <a:gd name="T55" fmla="*/ 523 h 534"/>
                <a:gd name="T56" fmla="*/ 732 w 736"/>
                <a:gd name="T57" fmla="*/ 528 h 534"/>
                <a:gd name="T58" fmla="*/ 728 w 736"/>
                <a:gd name="T59" fmla="*/ 532 h 534"/>
                <a:gd name="T60" fmla="*/ 724 w 736"/>
                <a:gd name="T61" fmla="*/ 534 h 534"/>
                <a:gd name="T62" fmla="*/ 719 w 736"/>
                <a:gd name="T63" fmla="*/ 534 h 534"/>
                <a:gd name="T64" fmla="*/ 17 w 736"/>
                <a:gd name="T65" fmla="*/ 534 h 534"/>
                <a:gd name="T66" fmla="*/ 12 w 736"/>
                <a:gd name="T67" fmla="*/ 534 h 534"/>
                <a:gd name="T68" fmla="*/ 8 w 736"/>
                <a:gd name="T69" fmla="*/ 532 h 534"/>
                <a:gd name="T70" fmla="*/ 4 w 736"/>
                <a:gd name="T71" fmla="*/ 528 h 534"/>
                <a:gd name="T72" fmla="*/ 1 w 736"/>
                <a:gd name="T73" fmla="*/ 523 h 534"/>
                <a:gd name="T74" fmla="*/ 0 w 736"/>
                <a:gd name="T75" fmla="*/ 517 h 534"/>
                <a:gd name="T76" fmla="*/ 1 w 736"/>
                <a:gd name="T77" fmla="*/ 514 h 534"/>
                <a:gd name="T78" fmla="*/ 4 w 736"/>
                <a:gd name="T79" fmla="*/ 510 h 534"/>
                <a:gd name="T80" fmla="*/ 4 w 736"/>
                <a:gd name="T81" fmla="*/ 508 h 534"/>
                <a:gd name="T82" fmla="*/ 69 w 736"/>
                <a:gd name="T83" fmla="*/ 410 h 534"/>
                <a:gd name="T84" fmla="*/ 68 w 736"/>
                <a:gd name="T85" fmla="*/ 406 h 534"/>
                <a:gd name="T86" fmla="*/ 67 w 736"/>
                <a:gd name="T87" fmla="*/ 401 h 534"/>
                <a:gd name="T88" fmla="*/ 67 w 736"/>
                <a:gd name="T89" fmla="*/ 34 h 534"/>
                <a:gd name="T90" fmla="*/ 69 w 736"/>
                <a:gd name="T91" fmla="*/ 21 h 534"/>
                <a:gd name="T92" fmla="*/ 77 w 736"/>
                <a:gd name="T93" fmla="*/ 11 h 534"/>
                <a:gd name="T94" fmla="*/ 88 w 736"/>
                <a:gd name="T95" fmla="*/ 3 h 534"/>
                <a:gd name="T96" fmla="*/ 101 w 736"/>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534">
                  <a:moveTo>
                    <a:pt x="94" y="434"/>
                  </a:moveTo>
                  <a:lnTo>
                    <a:pt x="48" y="502"/>
                  </a:lnTo>
                  <a:lnTo>
                    <a:pt x="688" y="502"/>
                  </a:lnTo>
                  <a:lnTo>
                    <a:pt x="642" y="434"/>
                  </a:lnTo>
                  <a:lnTo>
                    <a:pt x="639" y="434"/>
                  </a:lnTo>
                  <a:lnTo>
                    <a:pt x="635" y="435"/>
                  </a:lnTo>
                  <a:lnTo>
                    <a:pt x="101" y="435"/>
                  </a:lnTo>
                  <a:lnTo>
                    <a:pt x="97" y="434"/>
                  </a:lnTo>
                  <a:lnTo>
                    <a:pt x="94" y="434"/>
                  </a:lnTo>
                  <a:close/>
                  <a:moveTo>
                    <a:pt x="101" y="34"/>
                  </a:moveTo>
                  <a:lnTo>
                    <a:pt x="101" y="401"/>
                  </a:lnTo>
                  <a:lnTo>
                    <a:pt x="635" y="401"/>
                  </a:lnTo>
                  <a:lnTo>
                    <a:pt x="635" y="34"/>
                  </a:lnTo>
                  <a:lnTo>
                    <a:pt x="101" y="34"/>
                  </a:lnTo>
                  <a:close/>
                  <a:moveTo>
                    <a:pt x="101" y="0"/>
                  </a:moveTo>
                  <a:lnTo>
                    <a:pt x="635" y="0"/>
                  </a:lnTo>
                  <a:lnTo>
                    <a:pt x="648" y="3"/>
                  </a:lnTo>
                  <a:lnTo>
                    <a:pt x="659" y="11"/>
                  </a:lnTo>
                  <a:lnTo>
                    <a:pt x="667" y="21"/>
                  </a:lnTo>
                  <a:lnTo>
                    <a:pt x="669" y="34"/>
                  </a:lnTo>
                  <a:lnTo>
                    <a:pt x="669" y="401"/>
                  </a:lnTo>
                  <a:lnTo>
                    <a:pt x="668" y="406"/>
                  </a:lnTo>
                  <a:lnTo>
                    <a:pt x="667" y="410"/>
                  </a:lnTo>
                  <a:lnTo>
                    <a:pt x="732" y="508"/>
                  </a:lnTo>
                  <a:lnTo>
                    <a:pt x="732" y="510"/>
                  </a:lnTo>
                  <a:lnTo>
                    <a:pt x="735" y="514"/>
                  </a:lnTo>
                  <a:lnTo>
                    <a:pt x="736" y="517"/>
                  </a:lnTo>
                  <a:lnTo>
                    <a:pt x="735" y="523"/>
                  </a:lnTo>
                  <a:lnTo>
                    <a:pt x="732" y="528"/>
                  </a:lnTo>
                  <a:lnTo>
                    <a:pt x="728" y="532"/>
                  </a:lnTo>
                  <a:lnTo>
                    <a:pt x="724" y="534"/>
                  </a:lnTo>
                  <a:lnTo>
                    <a:pt x="719" y="534"/>
                  </a:lnTo>
                  <a:lnTo>
                    <a:pt x="17" y="534"/>
                  </a:lnTo>
                  <a:lnTo>
                    <a:pt x="12" y="534"/>
                  </a:lnTo>
                  <a:lnTo>
                    <a:pt x="8" y="532"/>
                  </a:lnTo>
                  <a:lnTo>
                    <a:pt x="4" y="528"/>
                  </a:lnTo>
                  <a:lnTo>
                    <a:pt x="1" y="523"/>
                  </a:lnTo>
                  <a:lnTo>
                    <a:pt x="0" y="517"/>
                  </a:lnTo>
                  <a:lnTo>
                    <a:pt x="1" y="514"/>
                  </a:lnTo>
                  <a:lnTo>
                    <a:pt x="4" y="510"/>
                  </a:lnTo>
                  <a:lnTo>
                    <a:pt x="4" y="508"/>
                  </a:lnTo>
                  <a:lnTo>
                    <a:pt x="69" y="410"/>
                  </a:lnTo>
                  <a:lnTo>
                    <a:pt x="68" y="406"/>
                  </a:lnTo>
                  <a:lnTo>
                    <a:pt x="67" y="401"/>
                  </a:lnTo>
                  <a:lnTo>
                    <a:pt x="67" y="34"/>
                  </a:lnTo>
                  <a:lnTo>
                    <a:pt x="69" y="21"/>
                  </a:lnTo>
                  <a:lnTo>
                    <a:pt x="77" y="11"/>
                  </a:lnTo>
                  <a:lnTo>
                    <a:pt x="88" y="3"/>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6"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3493" y="7207146"/>
              <a:ext cx="443495" cy="442890"/>
            </a:xfrm>
            <a:custGeom>
              <a:avLst/>
              <a:gdLst>
                <a:gd name="T0" fmla="*/ 334 w 735"/>
                <a:gd name="T1" fmla="*/ 700 h 734"/>
                <a:gd name="T2" fmla="*/ 401 w 735"/>
                <a:gd name="T3" fmla="*/ 633 h 734"/>
                <a:gd name="T4" fmla="*/ 33 w 735"/>
                <a:gd name="T5" fmla="*/ 534 h 734"/>
                <a:gd name="T6" fmla="*/ 35 w 735"/>
                <a:gd name="T7" fmla="*/ 580 h 734"/>
                <a:gd name="T8" fmla="*/ 54 w 735"/>
                <a:gd name="T9" fmla="*/ 598 h 734"/>
                <a:gd name="T10" fmla="*/ 668 w 735"/>
                <a:gd name="T11" fmla="*/ 600 h 734"/>
                <a:gd name="T12" fmla="*/ 692 w 735"/>
                <a:gd name="T13" fmla="*/ 590 h 734"/>
                <a:gd name="T14" fmla="*/ 702 w 735"/>
                <a:gd name="T15" fmla="*/ 566 h 734"/>
                <a:gd name="T16" fmla="*/ 33 w 735"/>
                <a:gd name="T17" fmla="*/ 534 h 734"/>
                <a:gd name="T18" fmla="*/ 54 w 735"/>
                <a:gd name="T19" fmla="*/ 35 h 734"/>
                <a:gd name="T20" fmla="*/ 35 w 735"/>
                <a:gd name="T21" fmla="*/ 53 h 734"/>
                <a:gd name="T22" fmla="*/ 33 w 735"/>
                <a:gd name="T23" fmla="*/ 500 h 734"/>
                <a:gd name="T24" fmla="*/ 702 w 735"/>
                <a:gd name="T25" fmla="*/ 66 h 734"/>
                <a:gd name="T26" fmla="*/ 692 w 735"/>
                <a:gd name="T27" fmla="*/ 43 h 734"/>
                <a:gd name="T28" fmla="*/ 668 w 735"/>
                <a:gd name="T29" fmla="*/ 32 h 734"/>
                <a:gd name="T30" fmla="*/ 67 w 735"/>
                <a:gd name="T31" fmla="*/ 0 h 734"/>
                <a:gd name="T32" fmla="*/ 689 w 735"/>
                <a:gd name="T33" fmla="*/ 2 h 734"/>
                <a:gd name="T34" fmla="*/ 722 w 735"/>
                <a:gd name="T35" fmla="*/ 27 h 734"/>
                <a:gd name="T36" fmla="*/ 735 w 735"/>
                <a:gd name="T37" fmla="*/ 66 h 734"/>
                <a:gd name="T38" fmla="*/ 731 w 735"/>
                <a:gd name="T39" fmla="*/ 589 h 734"/>
                <a:gd name="T40" fmla="*/ 707 w 735"/>
                <a:gd name="T41" fmla="*/ 621 h 734"/>
                <a:gd name="T42" fmla="*/ 668 w 735"/>
                <a:gd name="T43" fmla="*/ 633 h 734"/>
                <a:gd name="T44" fmla="*/ 435 w 735"/>
                <a:gd name="T45" fmla="*/ 700 h 734"/>
                <a:gd name="T46" fmla="*/ 490 w 735"/>
                <a:gd name="T47" fmla="*/ 701 h 734"/>
                <a:gd name="T48" fmla="*/ 498 w 735"/>
                <a:gd name="T49" fmla="*/ 708 h 734"/>
                <a:gd name="T50" fmla="*/ 502 w 735"/>
                <a:gd name="T51" fmla="*/ 717 h 734"/>
                <a:gd name="T52" fmla="*/ 498 w 735"/>
                <a:gd name="T53" fmla="*/ 727 h 734"/>
                <a:gd name="T54" fmla="*/ 490 w 735"/>
                <a:gd name="T55" fmla="*/ 733 h 734"/>
                <a:gd name="T56" fmla="*/ 250 w 735"/>
                <a:gd name="T57" fmla="*/ 734 h 734"/>
                <a:gd name="T58" fmla="*/ 241 w 735"/>
                <a:gd name="T59" fmla="*/ 731 h 734"/>
                <a:gd name="T60" fmla="*/ 234 w 735"/>
                <a:gd name="T61" fmla="*/ 722 h 734"/>
                <a:gd name="T62" fmla="*/ 234 w 735"/>
                <a:gd name="T63" fmla="*/ 712 h 734"/>
                <a:gd name="T64" fmla="*/ 241 w 735"/>
                <a:gd name="T65" fmla="*/ 704 h 734"/>
                <a:gd name="T66" fmla="*/ 250 w 735"/>
                <a:gd name="T67" fmla="*/ 700 h 734"/>
                <a:gd name="T68" fmla="*/ 300 w 735"/>
                <a:gd name="T69" fmla="*/ 633 h 734"/>
                <a:gd name="T70" fmla="*/ 46 w 735"/>
                <a:gd name="T71" fmla="*/ 631 h 734"/>
                <a:gd name="T72" fmla="*/ 13 w 735"/>
                <a:gd name="T73" fmla="*/ 607 h 734"/>
                <a:gd name="T74" fmla="*/ 0 w 735"/>
                <a:gd name="T75" fmla="*/ 566 h 734"/>
                <a:gd name="T76" fmla="*/ 4 w 735"/>
                <a:gd name="T77" fmla="*/ 45 h 734"/>
                <a:gd name="T78" fmla="*/ 27 w 735"/>
                <a:gd name="T79" fmla="*/ 13 h 734"/>
                <a:gd name="T80" fmla="*/ 67 w 735"/>
                <a:gd name="T8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734">
                  <a:moveTo>
                    <a:pt x="334" y="633"/>
                  </a:moveTo>
                  <a:lnTo>
                    <a:pt x="334" y="700"/>
                  </a:lnTo>
                  <a:lnTo>
                    <a:pt x="401" y="700"/>
                  </a:lnTo>
                  <a:lnTo>
                    <a:pt x="401" y="633"/>
                  </a:lnTo>
                  <a:lnTo>
                    <a:pt x="334" y="633"/>
                  </a:lnTo>
                  <a:close/>
                  <a:moveTo>
                    <a:pt x="33" y="534"/>
                  </a:moveTo>
                  <a:lnTo>
                    <a:pt x="33" y="566"/>
                  </a:lnTo>
                  <a:lnTo>
                    <a:pt x="35" y="580"/>
                  </a:lnTo>
                  <a:lnTo>
                    <a:pt x="43" y="590"/>
                  </a:lnTo>
                  <a:lnTo>
                    <a:pt x="54" y="598"/>
                  </a:lnTo>
                  <a:lnTo>
                    <a:pt x="67" y="600"/>
                  </a:lnTo>
                  <a:lnTo>
                    <a:pt x="668" y="600"/>
                  </a:lnTo>
                  <a:lnTo>
                    <a:pt x="681" y="598"/>
                  </a:lnTo>
                  <a:lnTo>
                    <a:pt x="692" y="590"/>
                  </a:lnTo>
                  <a:lnTo>
                    <a:pt x="699" y="580"/>
                  </a:lnTo>
                  <a:lnTo>
                    <a:pt x="702" y="566"/>
                  </a:lnTo>
                  <a:lnTo>
                    <a:pt x="702" y="534"/>
                  </a:lnTo>
                  <a:lnTo>
                    <a:pt x="33" y="534"/>
                  </a:lnTo>
                  <a:close/>
                  <a:moveTo>
                    <a:pt x="67" y="32"/>
                  </a:moveTo>
                  <a:lnTo>
                    <a:pt x="54" y="35"/>
                  </a:lnTo>
                  <a:lnTo>
                    <a:pt x="43" y="43"/>
                  </a:lnTo>
                  <a:lnTo>
                    <a:pt x="35" y="53"/>
                  </a:lnTo>
                  <a:lnTo>
                    <a:pt x="33" y="66"/>
                  </a:lnTo>
                  <a:lnTo>
                    <a:pt x="33" y="500"/>
                  </a:lnTo>
                  <a:lnTo>
                    <a:pt x="702" y="500"/>
                  </a:lnTo>
                  <a:lnTo>
                    <a:pt x="702" y="66"/>
                  </a:lnTo>
                  <a:lnTo>
                    <a:pt x="699" y="53"/>
                  </a:lnTo>
                  <a:lnTo>
                    <a:pt x="692" y="43"/>
                  </a:lnTo>
                  <a:lnTo>
                    <a:pt x="681" y="35"/>
                  </a:lnTo>
                  <a:lnTo>
                    <a:pt x="668" y="32"/>
                  </a:lnTo>
                  <a:lnTo>
                    <a:pt x="67" y="32"/>
                  </a:lnTo>
                  <a:close/>
                  <a:moveTo>
                    <a:pt x="67" y="0"/>
                  </a:moveTo>
                  <a:lnTo>
                    <a:pt x="668" y="0"/>
                  </a:lnTo>
                  <a:lnTo>
                    <a:pt x="689" y="2"/>
                  </a:lnTo>
                  <a:lnTo>
                    <a:pt x="707" y="13"/>
                  </a:lnTo>
                  <a:lnTo>
                    <a:pt x="722" y="27"/>
                  </a:lnTo>
                  <a:lnTo>
                    <a:pt x="731" y="45"/>
                  </a:lnTo>
                  <a:lnTo>
                    <a:pt x="735" y="66"/>
                  </a:lnTo>
                  <a:lnTo>
                    <a:pt x="735" y="566"/>
                  </a:lnTo>
                  <a:lnTo>
                    <a:pt x="731" y="589"/>
                  </a:lnTo>
                  <a:lnTo>
                    <a:pt x="722" y="607"/>
                  </a:lnTo>
                  <a:lnTo>
                    <a:pt x="707" y="621"/>
                  </a:lnTo>
                  <a:lnTo>
                    <a:pt x="689" y="631"/>
                  </a:lnTo>
                  <a:lnTo>
                    <a:pt x="668" y="633"/>
                  </a:lnTo>
                  <a:lnTo>
                    <a:pt x="435" y="633"/>
                  </a:lnTo>
                  <a:lnTo>
                    <a:pt x="435" y="700"/>
                  </a:lnTo>
                  <a:lnTo>
                    <a:pt x="485" y="700"/>
                  </a:lnTo>
                  <a:lnTo>
                    <a:pt x="490" y="701"/>
                  </a:lnTo>
                  <a:lnTo>
                    <a:pt x="494" y="704"/>
                  </a:lnTo>
                  <a:lnTo>
                    <a:pt x="498" y="708"/>
                  </a:lnTo>
                  <a:lnTo>
                    <a:pt x="500" y="712"/>
                  </a:lnTo>
                  <a:lnTo>
                    <a:pt x="502" y="717"/>
                  </a:lnTo>
                  <a:lnTo>
                    <a:pt x="500" y="722"/>
                  </a:lnTo>
                  <a:lnTo>
                    <a:pt x="498" y="727"/>
                  </a:lnTo>
                  <a:lnTo>
                    <a:pt x="494" y="731"/>
                  </a:lnTo>
                  <a:lnTo>
                    <a:pt x="490" y="733"/>
                  </a:lnTo>
                  <a:lnTo>
                    <a:pt x="485" y="734"/>
                  </a:lnTo>
                  <a:lnTo>
                    <a:pt x="250" y="734"/>
                  </a:lnTo>
                  <a:lnTo>
                    <a:pt x="245" y="733"/>
                  </a:lnTo>
                  <a:lnTo>
                    <a:pt x="241" y="731"/>
                  </a:lnTo>
                  <a:lnTo>
                    <a:pt x="237" y="727"/>
                  </a:lnTo>
                  <a:lnTo>
                    <a:pt x="234" y="722"/>
                  </a:lnTo>
                  <a:lnTo>
                    <a:pt x="233" y="717"/>
                  </a:lnTo>
                  <a:lnTo>
                    <a:pt x="234" y="712"/>
                  </a:lnTo>
                  <a:lnTo>
                    <a:pt x="237" y="708"/>
                  </a:lnTo>
                  <a:lnTo>
                    <a:pt x="241" y="704"/>
                  </a:lnTo>
                  <a:lnTo>
                    <a:pt x="245" y="701"/>
                  </a:lnTo>
                  <a:lnTo>
                    <a:pt x="250" y="700"/>
                  </a:lnTo>
                  <a:lnTo>
                    <a:pt x="300" y="700"/>
                  </a:lnTo>
                  <a:lnTo>
                    <a:pt x="300" y="633"/>
                  </a:lnTo>
                  <a:lnTo>
                    <a:pt x="67" y="633"/>
                  </a:lnTo>
                  <a:lnTo>
                    <a:pt x="46" y="631"/>
                  </a:lnTo>
                  <a:lnTo>
                    <a:pt x="27" y="621"/>
                  </a:lnTo>
                  <a:lnTo>
                    <a:pt x="13" y="607"/>
                  </a:lnTo>
                  <a:lnTo>
                    <a:pt x="4" y="589"/>
                  </a:lnTo>
                  <a:lnTo>
                    <a:pt x="0" y="566"/>
                  </a:lnTo>
                  <a:lnTo>
                    <a:pt x="0" y="66"/>
                  </a:lnTo>
                  <a:lnTo>
                    <a:pt x="4" y="45"/>
                  </a:lnTo>
                  <a:lnTo>
                    <a:pt x="13" y="27"/>
                  </a:lnTo>
                  <a:lnTo>
                    <a:pt x="27" y="13"/>
                  </a:lnTo>
                  <a:lnTo>
                    <a:pt x="46" y="2"/>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7"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6562" y="7206842"/>
              <a:ext cx="443501" cy="443501"/>
            </a:xfrm>
            <a:custGeom>
              <a:avLst/>
              <a:gdLst>
                <a:gd name="T0" fmla="*/ 404 w 742"/>
                <a:gd name="T1" fmla="*/ 708 h 742"/>
                <a:gd name="T2" fmla="*/ 34 w 742"/>
                <a:gd name="T3" fmla="*/ 539 h 742"/>
                <a:gd name="T4" fmla="*/ 44 w 742"/>
                <a:gd name="T5" fmla="*/ 597 h 742"/>
                <a:gd name="T6" fmla="*/ 675 w 742"/>
                <a:gd name="T7" fmla="*/ 607 h 742"/>
                <a:gd name="T8" fmla="*/ 705 w 742"/>
                <a:gd name="T9" fmla="*/ 586 h 742"/>
                <a:gd name="T10" fmla="*/ 34 w 742"/>
                <a:gd name="T11" fmla="*/ 539 h 742"/>
                <a:gd name="T12" fmla="*/ 449 w 742"/>
                <a:gd name="T13" fmla="*/ 204 h 742"/>
                <a:gd name="T14" fmla="*/ 472 w 742"/>
                <a:gd name="T15" fmla="*/ 269 h 742"/>
                <a:gd name="T16" fmla="*/ 450 w 742"/>
                <a:gd name="T17" fmla="*/ 332 h 742"/>
                <a:gd name="T18" fmla="*/ 466 w 742"/>
                <a:gd name="T19" fmla="*/ 357 h 742"/>
                <a:gd name="T20" fmla="*/ 474 w 742"/>
                <a:gd name="T21" fmla="*/ 371 h 742"/>
                <a:gd name="T22" fmla="*/ 460 w 742"/>
                <a:gd name="T23" fmla="*/ 388 h 742"/>
                <a:gd name="T24" fmla="*/ 385 w 742"/>
                <a:gd name="T25" fmla="*/ 369 h 742"/>
                <a:gd name="T26" fmla="*/ 379 w 742"/>
                <a:gd name="T27" fmla="*/ 367 h 742"/>
                <a:gd name="T28" fmla="*/ 371 w 742"/>
                <a:gd name="T29" fmla="*/ 357 h 742"/>
                <a:gd name="T30" fmla="*/ 371 w 742"/>
                <a:gd name="T31" fmla="*/ 349 h 742"/>
                <a:gd name="T32" fmla="*/ 394 w 742"/>
                <a:gd name="T33" fmla="*/ 272 h 742"/>
                <a:gd name="T34" fmla="*/ 415 w 742"/>
                <a:gd name="T35" fmla="*/ 269 h 742"/>
                <a:gd name="T36" fmla="*/ 422 w 742"/>
                <a:gd name="T37" fmla="*/ 284 h 742"/>
                <a:gd name="T38" fmla="*/ 426 w 742"/>
                <a:gd name="T39" fmla="*/ 307 h 742"/>
                <a:gd name="T40" fmla="*/ 436 w 742"/>
                <a:gd name="T41" fmla="*/ 251 h 742"/>
                <a:gd name="T42" fmla="*/ 402 w 742"/>
                <a:gd name="T43" fmla="*/ 210 h 742"/>
                <a:gd name="T44" fmla="*/ 290 w 742"/>
                <a:gd name="T45" fmla="*/ 151 h 742"/>
                <a:gd name="T46" fmla="*/ 361 w 742"/>
                <a:gd name="T47" fmla="*/ 171 h 742"/>
                <a:gd name="T48" fmla="*/ 370 w 742"/>
                <a:gd name="T49" fmla="*/ 179 h 742"/>
                <a:gd name="T50" fmla="*/ 371 w 742"/>
                <a:gd name="T51" fmla="*/ 191 h 742"/>
                <a:gd name="T52" fmla="*/ 349 w 742"/>
                <a:gd name="T53" fmla="*/ 268 h 742"/>
                <a:gd name="T54" fmla="*/ 328 w 742"/>
                <a:gd name="T55" fmla="*/ 271 h 742"/>
                <a:gd name="T56" fmla="*/ 320 w 742"/>
                <a:gd name="T57" fmla="*/ 256 h 742"/>
                <a:gd name="T58" fmla="*/ 316 w 742"/>
                <a:gd name="T59" fmla="*/ 231 h 742"/>
                <a:gd name="T60" fmla="*/ 306 w 742"/>
                <a:gd name="T61" fmla="*/ 289 h 742"/>
                <a:gd name="T62" fmla="*/ 341 w 742"/>
                <a:gd name="T63" fmla="*/ 330 h 742"/>
                <a:gd name="T64" fmla="*/ 294 w 742"/>
                <a:gd name="T65" fmla="*/ 336 h 742"/>
                <a:gd name="T66" fmla="*/ 269 w 742"/>
                <a:gd name="T67" fmla="*/ 269 h 742"/>
                <a:gd name="T68" fmla="*/ 293 w 742"/>
                <a:gd name="T69" fmla="*/ 206 h 742"/>
                <a:gd name="T70" fmla="*/ 278 w 742"/>
                <a:gd name="T71" fmla="*/ 183 h 742"/>
                <a:gd name="T72" fmla="*/ 269 w 742"/>
                <a:gd name="T73" fmla="*/ 168 h 742"/>
                <a:gd name="T74" fmla="*/ 282 w 742"/>
                <a:gd name="T75" fmla="*/ 151 h 742"/>
                <a:gd name="T76" fmla="*/ 55 w 742"/>
                <a:gd name="T77" fmla="*/ 36 h 742"/>
                <a:gd name="T78" fmla="*/ 34 w 742"/>
                <a:gd name="T79" fmla="*/ 68 h 742"/>
                <a:gd name="T80" fmla="*/ 708 w 742"/>
                <a:gd name="T81" fmla="*/ 68 h 742"/>
                <a:gd name="T82" fmla="*/ 688 w 742"/>
                <a:gd name="T83" fmla="*/ 36 h 742"/>
                <a:gd name="T84" fmla="*/ 68 w 742"/>
                <a:gd name="T85" fmla="*/ 0 h 742"/>
                <a:gd name="T86" fmla="*/ 714 w 742"/>
                <a:gd name="T87" fmla="*/ 13 h 742"/>
                <a:gd name="T88" fmla="*/ 742 w 742"/>
                <a:gd name="T89" fmla="*/ 68 h 742"/>
                <a:gd name="T90" fmla="*/ 729 w 742"/>
                <a:gd name="T91" fmla="*/ 614 h 742"/>
                <a:gd name="T92" fmla="*/ 675 w 742"/>
                <a:gd name="T93" fmla="*/ 641 h 742"/>
                <a:gd name="T94" fmla="*/ 489 w 742"/>
                <a:gd name="T95" fmla="*/ 708 h 742"/>
                <a:gd name="T96" fmla="*/ 502 w 742"/>
                <a:gd name="T97" fmla="*/ 714 h 742"/>
                <a:gd name="T98" fmla="*/ 505 w 742"/>
                <a:gd name="T99" fmla="*/ 730 h 742"/>
                <a:gd name="T100" fmla="*/ 494 w 742"/>
                <a:gd name="T101" fmla="*/ 741 h 742"/>
                <a:gd name="T102" fmla="*/ 247 w 742"/>
                <a:gd name="T103" fmla="*/ 741 h 742"/>
                <a:gd name="T104" fmla="*/ 237 w 742"/>
                <a:gd name="T105" fmla="*/ 730 h 742"/>
                <a:gd name="T106" fmla="*/ 239 w 742"/>
                <a:gd name="T107" fmla="*/ 714 h 742"/>
                <a:gd name="T108" fmla="*/ 254 w 742"/>
                <a:gd name="T109" fmla="*/ 708 h 742"/>
                <a:gd name="T110" fmla="*/ 68 w 742"/>
                <a:gd name="T111" fmla="*/ 641 h 742"/>
                <a:gd name="T112" fmla="*/ 13 w 742"/>
                <a:gd name="T113" fmla="*/ 614 h 742"/>
                <a:gd name="T114" fmla="*/ 0 w 742"/>
                <a:gd name="T115" fmla="*/ 68 h 742"/>
                <a:gd name="T116" fmla="*/ 27 w 742"/>
                <a:gd name="T117" fmla="*/ 13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2" h="742">
                  <a:moveTo>
                    <a:pt x="337" y="641"/>
                  </a:moveTo>
                  <a:lnTo>
                    <a:pt x="337" y="708"/>
                  </a:lnTo>
                  <a:lnTo>
                    <a:pt x="404" y="708"/>
                  </a:lnTo>
                  <a:lnTo>
                    <a:pt x="404" y="641"/>
                  </a:lnTo>
                  <a:lnTo>
                    <a:pt x="337" y="641"/>
                  </a:lnTo>
                  <a:close/>
                  <a:moveTo>
                    <a:pt x="34" y="539"/>
                  </a:moveTo>
                  <a:lnTo>
                    <a:pt x="34" y="573"/>
                  </a:lnTo>
                  <a:lnTo>
                    <a:pt x="36" y="586"/>
                  </a:lnTo>
                  <a:lnTo>
                    <a:pt x="44" y="597"/>
                  </a:lnTo>
                  <a:lnTo>
                    <a:pt x="55" y="604"/>
                  </a:lnTo>
                  <a:lnTo>
                    <a:pt x="68" y="607"/>
                  </a:lnTo>
                  <a:lnTo>
                    <a:pt x="675" y="607"/>
                  </a:lnTo>
                  <a:lnTo>
                    <a:pt x="688" y="604"/>
                  </a:lnTo>
                  <a:lnTo>
                    <a:pt x="699" y="597"/>
                  </a:lnTo>
                  <a:lnTo>
                    <a:pt x="705" y="586"/>
                  </a:lnTo>
                  <a:lnTo>
                    <a:pt x="708" y="573"/>
                  </a:lnTo>
                  <a:lnTo>
                    <a:pt x="708" y="539"/>
                  </a:lnTo>
                  <a:lnTo>
                    <a:pt x="34" y="539"/>
                  </a:lnTo>
                  <a:close/>
                  <a:moveTo>
                    <a:pt x="411" y="176"/>
                  </a:moveTo>
                  <a:lnTo>
                    <a:pt x="432" y="188"/>
                  </a:lnTo>
                  <a:lnTo>
                    <a:pt x="449" y="204"/>
                  </a:lnTo>
                  <a:lnTo>
                    <a:pt x="460" y="223"/>
                  </a:lnTo>
                  <a:lnTo>
                    <a:pt x="470" y="246"/>
                  </a:lnTo>
                  <a:lnTo>
                    <a:pt x="472" y="269"/>
                  </a:lnTo>
                  <a:lnTo>
                    <a:pt x="470" y="293"/>
                  </a:lnTo>
                  <a:lnTo>
                    <a:pt x="462" y="314"/>
                  </a:lnTo>
                  <a:lnTo>
                    <a:pt x="450" y="332"/>
                  </a:lnTo>
                  <a:lnTo>
                    <a:pt x="434" y="348"/>
                  </a:lnTo>
                  <a:lnTo>
                    <a:pt x="460" y="356"/>
                  </a:lnTo>
                  <a:lnTo>
                    <a:pt x="466" y="357"/>
                  </a:lnTo>
                  <a:lnTo>
                    <a:pt x="468" y="360"/>
                  </a:lnTo>
                  <a:lnTo>
                    <a:pt x="471" y="364"/>
                  </a:lnTo>
                  <a:lnTo>
                    <a:pt x="474" y="371"/>
                  </a:lnTo>
                  <a:lnTo>
                    <a:pt x="471" y="379"/>
                  </a:lnTo>
                  <a:lnTo>
                    <a:pt x="466" y="386"/>
                  </a:lnTo>
                  <a:lnTo>
                    <a:pt x="460" y="388"/>
                  </a:lnTo>
                  <a:lnTo>
                    <a:pt x="457" y="388"/>
                  </a:lnTo>
                  <a:lnTo>
                    <a:pt x="453" y="387"/>
                  </a:lnTo>
                  <a:lnTo>
                    <a:pt x="385" y="369"/>
                  </a:lnTo>
                  <a:lnTo>
                    <a:pt x="382" y="370"/>
                  </a:lnTo>
                  <a:lnTo>
                    <a:pt x="382" y="369"/>
                  </a:lnTo>
                  <a:lnTo>
                    <a:pt x="379" y="367"/>
                  </a:lnTo>
                  <a:lnTo>
                    <a:pt x="375" y="365"/>
                  </a:lnTo>
                  <a:lnTo>
                    <a:pt x="373" y="361"/>
                  </a:lnTo>
                  <a:lnTo>
                    <a:pt x="371" y="357"/>
                  </a:lnTo>
                  <a:lnTo>
                    <a:pt x="370" y="353"/>
                  </a:lnTo>
                  <a:lnTo>
                    <a:pt x="371" y="349"/>
                  </a:lnTo>
                  <a:lnTo>
                    <a:pt x="371" y="349"/>
                  </a:lnTo>
                  <a:lnTo>
                    <a:pt x="390" y="280"/>
                  </a:lnTo>
                  <a:lnTo>
                    <a:pt x="391" y="276"/>
                  </a:lnTo>
                  <a:lnTo>
                    <a:pt x="394" y="272"/>
                  </a:lnTo>
                  <a:lnTo>
                    <a:pt x="398" y="269"/>
                  </a:lnTo>
                  <a:lnTo>
                    <a:pt x="407" y="267"/>
                  </a:lnTo>
                  <a:lnTo>
                    <a:pt x="415" y="269"/>
                  </a:lnTo>
                  <a:lnTo>
                    <a:pt x="421" y="276"/>
                  </a:lnTo>
                  <a:lnTo>
                    <a:pt x="422" y="280"/>
                  </a:lnTo>
                  <a:lnTo>
                    <a:pt x="422" y="284"/>
                  </a:lnTo>
                  <a:lnTo>
                    <a:pt x="422" y="288"/>
                  </a:lnTo>
                  <a:lnTo>
                    <a:pt x="413" y="322"/>
                  </a:lnTo>
                  <a:lnTo>
                    <a:pt x="426" y="307"/>
                  </a:lnTo>
                  <a:lnTo>
                    <a:pt x="436" y="290"/>
                  </a:lnTo>
                  <a:lnTo>
                    <a:pt x="438" y="269"/>
                  </a:lnTo>
                  <a:lnTo>
                    <a:pt x="436" y="251"/>
                  </a:lnTo>
                  <a:lnTo>
                    <a:pt x="428" y="234"/>
                  </a:lnTo>
                  <a:lnTo>
                    <a:pt x="417" y="221"/>
                  </a:lnTo>
                  <a:lnTo>
                    <a:pt x="402" y="210"/>
                  </a:lnTo>
                  <a:lnTo>
                    <a:pt x="411" y="176"/>
                  </a:lnTo>
                  <a:close/>
                  <a:moveTo>
                    <a:pt x="286" y="151"/>
                  </a:moveTo>
                  <a:lnTo>
                    <a:pt x="290" y="151"/>
                  </a:lnTo>
                  <a:lnTo>
                    <a:pt x="358" y="170"/>
                  </a:lnTo>
                  <a:lnTo>
                    <a:pt x="361" y="170"/>
                  </a:lnTo>
                  <a:lnTo>
                    <a:pt x="361" y="171"/>
                  </a:lnTo>
                  <a:lnTo>
                    <a:pt x="365" y="172"/>
                  </a:lnTo>
                  <a:lnTo>
                    <a:pt x="368" y="175"/>
                  </a:lnTo>
                  <a:lnTo>
                    <a:pt x="370" y="179"/>
                  </a:lnTo>
                  <a:lnTo>
                    <a:pt x="371" y="183"/>
                  </a:lnTo>
                  <a:lnTo>
                    <a:pt x="373" y="187"/>
                  </a:lnTo>
                  <a:lnTo>
                    <a:pt x="371" y="191"/>
                  </a:lnTo>
                  <a:lnTo>
                    <a:pt x="353" y="260"/>
                  </a:lnTo>
                  <a:lnTo>
                    <a:pt x="352" y="264"/>
                  </a:lnTo>
                  <a:lnTo>
                    <a:pt x="349" y="268"/>
                  </a:lnTo>
                  <a:lnTo>
                    <a:pt x="345" y="271"/>
                  </a:lnTo>
                  <a:lnTo>
                    <a:pt x="337" y="273"/>
                  </a:lnTo>
                  <a:lnTo>
                    <a:pt x="328" y="271"/>
                  </a:lnTo>
                  <a:lnTo>
                    <a:pt x="323" y="264"/>
                  </a:lnTo>
                  <a:lnTo>
                    <a:pt x="320" y="260"/>
                  </a:lnTo>
                  <a:lnTo>
                    <a:pt x="320" y="256"/>
                  </a:lnTo>
                  <a:lnTo>
                    <a:pt x="320" y="252"/>
                  </a:lnTo>
                  <a:lnTo>
                    <a:pt x="330" y="217"/>
                  </a:lnTo>
                  <a:lnTo>
                    <a:pt x="316" y="231"/>
                  </a:lnTo>
                  <a:lnTo>
                    <a:pt x="307" y="248"/>
                  </a:lnTo>
                  <a:lnTo>
                    <a:pt x="303" y="269"/>
                  </a:lnTo>
                  <a:lnTo>
                    <a:pt x="306" y="289"/>
                  </a:lnTo>
                  <a:lnTo>
                    <a:pt x="314" y="306"/>
                  </a:lnTo>
                  <a:lnTo>
                    <a:pt x="326" y="319"/>
                  </a:lnTo>
                  <a:lnTo>
                    <a:pt x="341" y="330"/>
                  </a:lnTo>
                  <a:lnTo>
                    <a:pt x="332" y="364"/>
                  </a:lnTo>
                  <a:lnTo>
                    <a:pt x="311" y="352"/>
                  </a:lnTo>
                  <a:lnTo>
                    <a:pt x="294" y="336"/>
                  </a:lnTo>
                  <a:lnTo>
                    <a:pt x="281" y="316"/>
                  </a:lnTo>
                  <a:lnTo>
                    <a:pt x="273" y="294"/>
                  </a:lnTo>
                  <a:lnTo>
                    <a:pt x="269" y="269"/>
                  </a:lnTo>
                  <a:lnTo>
                    <a:pt x="272" y="247"/>
                  </a:lnTo>
                  <a:lnTo>
                    <a:pt x="280" y="226"/>
                  </a:lnTo>
                  <a:lnTo>
                    <a:pt x="293" y="206"/>
                  </a:lnTo>
                  <a:lnTo>
                    <a:pt x="309" y="192"/>
                  </a:lnTo>
                  <a:lnTo>
                    <a:pt x="282" y="184"/>
                  </a:lnTo>
                  <a:lnTo>
                    <a:pt x="278" y="183"/>
                  </a:lnTo>
                  <a:lnTo>
                    <a:pt x="275" y="180"/>
                  </a:lnTo>
                  <a:lnTo>
                    <a:pt x="272" y="176"/>
                  </a:lnTo>
                  <a:lnTo>
                    <a:pt x="269" y="168"/>
                  </a:lnTo>
                  <a:lnTo>
                    <a:pt x="272" y="161"/>
                  </a:lnTo>
                  <a:lnTo>
                    <a:pt x="278" y="154"/>
                  </a:lnTo>
                  <a:lnTo>
                    <a:pt x="282" y="151"/>
                  </a:lnTo>
                  <a:lnTo>
                    <a:pt x="286" y="151"/>
                  </a:lnTo>
                  <a:close/>
                  <a:moveTo>
                    <a:pt x="68" y="34"/>
                  </a:moveTo>
                  <a:lnTo>
                    <a:pt x="55" y="36"/>
                  </a:lnTo>
                  <a:lnTo>
                    <a:pt x="44" y="43"/>
                  </a:lnTo>
                  <a:lnTo>
                    <a:pt x="36" y="55"/>
                  </a:lnTo>
                  <a:lnTo>
                    <a:pt x="34" y="68"/>
                  </a:lnTo>
                  <a:lnTo>
                    <a:pt x="34" y="506"/>
                  </a:lnTo>
                  <a:lnTo>
                    <a:pt x="708" y="506"/>
                  </a:lnTo>
                  <a:lnTo>
                    <a:pt x="708" y="68"/>
                  </a:lnTo>
                  <a:lnTo>
                    <a:pt x="705" y="55"/>
                  </a:lnTo>
                  <a:lnTo>
                    <a:pt x="699" y="43"/>
                  </a:lnTo>
                  <a:lnTo>
                    <a:pt x="688" y="36"/>
                  </a:lnTo>
                  <a:lnTo>
                    <a:pt x="675" y="34"/>
                  </a:lnTo>
                  <a:lnTo>
                    <a:pt x="68" y="34"/>
                  </a:lnTo>
                  <a:close/>
                  <a:moveTo>
                    <a:pt x="68" y="0"/>
                  </a:moveTo>
                  <a:lnTo>
                    <a:pt x="675" y="0"/>
                  </a:lnTo>
                  <a:lnTo>
                    <a:pt x="696" y="4"/>
                  </a:lnTo>
                  <a:lnTo>
                    <a:pt x="714" y="13"/>
                  </a:lnTo>
                  <a:lnTo>
                    <a:pt x="729" y="27"/>
                  </a:lnTo>
                  <a:lnTo>
                    <a:pt x="739" y="45"/>
                  </a:lnTo>
                  <a:lnTo>
                    <a:pt x="742" y="68"/>
                  </a:lnTo>
                  <a:lnTo>
                    <a:pt x="742" y="573"/>
                  </a:lnTo>
                  <a:lnTo>
                    <a:pt x="739" y="594"/>
                  </a:lnTo>
                  <a:lnTo>
                    <a:pt x="729" y="614"/>
                  </a:lnTo>
                  <a:lnTo>
                    <a:pt x="714" y="628"/>
                  </a:lnTo>
                  <a:lnTo>
                    <a:pt x="696" y="637"/>
                  </a:lnTo>
                  <a:lnTo>
                    <a:pt x="675" y="641"/>
                  </a:lnTo>
                  <a:lnTo>
                    <a:pt x="438" y="641"/>
                  </a:lnTo>
                  <a:lnTo>
                    <a:pt x="438" y="708"/>
                  </a:lnTo>
                  <a:lnTo>
                    <a:pt x="489" y="708"/>
                  </a:lnTo>
                  <a:lnTo>
                    <a:pt x="494" y="709"/>
                  </a:lnTo>
                  <a:lnTo>
                    <a:pt x="498" y="712"/>
                  </a:lnTo>
                  <a:lnTo>
                    <a:pt x="502" y="714"/>
                  </a:lnTo>
                  <a:lnTo>
                    <a:pt x="505" y="720"/>
                  </a:lnTo>
                  <a:lnTo>
                    <a:pt x="506" y="725"/>
                  </a:lnTo>
                  <a:lnTo>
                    <a:pt x="505" y="730"/>
                  </a:lnTo>
                  <a:lnTo>
                    <a:pt x="502" y="735"/>
                  </a:lnTo>
                  <a:lnTo>
                    <a:pt x="498" y="739"/>
                  </a:lnTo>
                  <a:lnTo>
                    <a:pt x="494" y="741"/>
                  </a:lnTo>
                  <a:lnTo>
                    <a:pt x="489" y="742"/>
                  </a:lnTo>
                  <a:lnTo>
                    <a:pt x="254" y="742"/>
                  </a:lnTo>
                  <a:lnTo>
                    <a:pt x="247" y="741"/>
                  </a:lnTo>
                  <a:lnTo>
                    <a:pt x="243" y="739"/>
                  </a:lnTo>
                  <a:lnTo>
                    <a:pt x="239" y="735"/>
                  </a:lnTo>
                  <a:lnTo>
                    <a:pt x="237" y="730"/>
                  </a:lnTo>
                  <a:lnTo>
                    <a:pt x="237" y="725"/>
                  </a:lnTo>
                  <a:lnTo>
                    <a:pt x="237" y="720"/>
                  </a:lnTo>
                  <a:lnTo>
                    <a:pt x="239" y="714"/>
                  </a:lnTo>
                  <a:lnTo>
                    <a:pt x="243" y="712"/>
                  </a:lnTo>
                  <a:lnTo>
                    <a:pt x="247" y="709"/>
                  </a:lnTo>
                  <a:lnTo>
                    <a:pt x="254" y="708"/>
                  </a:lnTo>
                  <a:lnTo>
                    <a:pt x="303" y="708"/>
                  </a:lnTo>
                  <a:lnTo>
                    <a:pt x="303" y="641"/>
                  </a:lnTo>
                  <a:lnTo>
                    <a:pt x="68" y="641"/>
                  </a:lnTo>
                  <a:lnTo>
                    <a:pt x="47" y="637"/>
                  </a:lnTo>
                  <a:lnTo>
                    <a:pt x="27" y="628"/>
                  </a:lnTo>
                  <a:lnTo>
                    <a:pt x="13" y="614"/>
                  </a:lnTo>
                  <a:lnTo>
                    <a:pt x="4" y="594"/>
                  </a:lnTo>
                  <a:lnTo>
                    <a:pt x="0" y="573"/>
                  </a:lnTo>
                  <a:lnTo>
                    <a:pt x="0" y="68"/>
                  </a:lnTo>
                  <a:lnTo>
                    <a:pt x="4" y="45"/>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8"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19636" y="7206842"/>
              <a:ext cx="443501" cy="443501"/>
            </a:xfrm>
            <a:custGeom>
              <a:avLst/>
              <a:gdLst>
                <a:gd name="T0" fmla="*/ 338 w 742"/>
                <a:gd name="T1" fmla="*/ 708 h 742"/>
                <a:gd name="T2" fmla="*/ 406 w 742"/>
                <a:gd name="T3" fmla="*/ 641 h 742"/>
                <a:gd name="T4" fmla="*/ 34 w 742"/>
                <a:gd name="T5" fmla="*/ 539 h 742"/>
                <a:gd name="T6" fmla="*/ 37 w 742"/>
                <a:gd name="T7" fmla="*/ 586 h 742"/>
                <a:gd name="T8" fmla="*/ 55 w 742"/>
                <a:gd name="T9" fmla="*/ 604 h 742"/>
                <a:gd name="T10" fmla="*/ 675 w 742"/>
                <a:gd name="T11" fmla="*/ 607 h 742"/>
                <a:gd name="T12" fmla="*/ 699 w 742"/>
                <a:gd name="T13" fmla="*/ 597 h 742"/>
                <a:gd name="T14" fmla="*/ 709 w 742"/>
                <a:gd name="T15" fmla="*/ 573 h 742"/>
                <a:gd name="T16" fmla="*/ 34 w 742"/>
                <a:gd name="T17" fmla="*/ 539 h 742"/>
                <a:gd name="T18" fmla="*/ 377 w 742"/>
                <a:gd name="T19" fmla="*/ 136 h 742"/>
                <a:gd name="T20" fmla="*/ 385 w 742"/>
                <a:gd name="T21" fmla="*/ 141 h 742"/>
                <a:gd name="T22" fmla="*/ 389 w 742"/>
                <a:gd name="T23" fmla="*/ 151 h 742"/>
                <a:gd name="T24" fmla="*/ 427 w 742"/>
                <a:gd name="T25" fmla="*/ 309 h 742"/>
                <a:gd name="T26" fmla="*/ 435 w 742"/>
                <a:gd name="T27" fmla="*/ 305 h 742"/>
                <a:gd name="T28" fmla="*/ 444 w 742"/>
                <a:gd name="T29" fmla="*/ 305 h 742"/>
                <a:gd name="T30" fmla="*/ 453 w 742"/>
                <a:gd name="T31" fmla="*/ 310 h 742"/>
                <a:gd name="T32" fmla="*/ 455 w 742"/>
                <a:gd name="T33" fmla="*/ 320 h 742"/>
                <a:gd name="T34" fmla="*/ 454 w 742"/>
                <a:gd name="T35" fmla="*/ 328 h 742"/>
                <a:gd name="T36" fmla="*/ 383 w 742"/>
                <a:gd name="T37" fmla="*/ 400 h 742"/>
                <a:gd name="T38" fmla="*/ 376 w 742"/>
                <a:gd name="T39" fmla="*/ 404 h 742"/>
                <a:gd name="T40" fmla="*/ 366 w 742"/>
                <a:gd name="T41" fmla="*/ 404 h 742"/>
                <a:gd name="T42" fmla="*/ 360 w 742"/>
                <a:gd name="T43" fmla="*/ 400 h 742"/>
                <a:gd name="T44" fmla="*/ 289 w 742"/>
                <a:gd name="T45" fmla="*/ 328 h 742"/>
                <a:gd name="T46" fmla="*/ 287 w 742"/>
                <a:gd name="T47" fmla="*/ 320 h 742"/>
                <a:gd name="T48" fmla="*/ 291 w 742"/>
                <a:gd name="T49" fmla="*/ 310 h 742"/>
                <a:gd name="T50" fmla="*/ 298 w 742"/>
                <a:gd name="T51" fmla="*/ 305 h 742"/>
                <a:gd name="T52" fmla="*/ 309 w 742"/>
                <a:gd name="T53" fmla="*/ 305 h 742"/>
                <a:gd name="T54" fmla="*/ 315 w 742"/>
                <a:gd name="T55" fmla="*/ 309 h 742"/>
                <a:gd name="T56" fmla="*/ 355 w 742"/>
                <a:gd name="T57" fmla="*/ 151 h 742"/>
                <a:gd name="T58" fmla="*/ 357 w 742"/>
                <a:gd name="T59" fmla="*/ 141 h 742"/>
                <a:gd name="T60" fmla="*/ 366 w 742"/>
                <a:gd name="T61" fmla="*/ 136 h 742"/>
                <a:gd name="T62" fmla="*/ 68 w 742"/>
                <a:gd name="T63" fmla="*/ 34 h 742"/>
                <a:gd name="T64" fmla="*/ 44 w 742"/>
                <a:gd name="T65" fmla="*/ 43 h 742"/>
                <a:gd name="T66" fmla="*/ 34 w 742"/>
                <a:gd name="T67" fmla="*/ 68 h 742"/>
                <a:gd name="T68" fmla="*/ 709 w 742"/>
                <a:gd name="T69" fmla="*/ 506 h 742"/>
                <a:gd name="T70" fmla="*/ 705 w 742"/>
                <a:gd name="T71" fmla="*/ 55 h 742"/>
                <a:gd name="T72" fmla="*/ 688 w 742"/>
                <a:gd name="T73" fmla="*/ 36 h 742"/>
                <a:gd name="T74" fmla="*/ 68 w 742"/>
                <a:gd name="T75" fmla="*/ 34 h 742"/>
                <a:gd name="T76" fmla="*/ 675 w 742"/>
                <a:gd name="T77" fmla="*/ 0 h 742"/>
                <a:gd name="T78" fmla="*/ 715 w 742"/>
                <a:gd name="T79" fmla="*/ 13 h 742"/>
                <a:gd name="T80" fmla="*/ 740 w 742"/>
                <a:gd name="T81" fmla="*/ 45 h 742"/>
                <a:gd name="T82" fmla="*/ 742 w 742"/>
                <a:gd name="T83" fmla="*/ 573 h 742"/>
                <a:gd name="T84" fmla="*/ 729 w 742"/>
                <a:gd name="T85" fmla="*/ 614 h 742"/>
                <a:gd name="T86" fmla="*/ 696 w 742"/>
                <a:gd name="T87" fmla="*/ 637 h 742"/>
                <a:gd name="T88" fmla="*/ 438 w 742"/>
                <a:gd name="T89" fmla="*/ 641 h 742"/>
                <a:gd name="T90" fmla="*/ 490 w 742"/>
                <a:gd name="T91" fmla="*/ 708 h 742"/>
                <a:gd name="T92" fmla="*/ 500 w 742"/>
                <a:gd name="T93" fmla="*/ 712 h 742"/>
                <a:gd name="T94" fmla="*/ 505 w 742"/>
                <a:gd name="T95" fmla="*/ 720 h 742"/>
                <a:gd name="T96" fmla="*/ 505 w 742"/>
                <a:gd name="T97" fmla="*/ 730 h 742"/>
                <a:gd name="T98" fmla="*/ 500 w 742"/>
                <a:gd name="T99" fmla="*/ 739 h 742"/>
                <a:gd name="T100" fmla="*/ 490 w 742"/>
                <a:gd name="T101" fmla="*/ 742 h 742"/>
                <a:gd name="T102" fmla="*/ 249 w 742"/>
                <a:gd name="T103" fmla="*/ 741 h 742"/>
                <a:gd name="T104" fmla="*/ 240 w 742"/>
                <a:gd name="T105" fmla="*/ 735 h 742"/>
                <a:gd name="T106" fmla="*/ 237 w 742"/>
                <a:gd name="T107" fmla="*/ 725 h 742"/>
                <a:gd name="T108" fmla="*/ 240 w 742"/>
                <a:gd name="T109" fmla="*/ 714 h 742"/>
                <a:gd name="T110" fmla="*/ 249 w 742"/>
                <a:gd name="T111" fmla="*/ 709 h 742"/>
                <a:gd name="T112" fmla="*/ 304 w 742"/>
                <a:gd name="T113" fmla="*/ 708 h 742"/>
                <a:gd name="T114" fmla="*/ 68 w 742"/>
                <a:gd name="T115" fmla="*/ 641 h 742"/>
                <a:gd name="T116" fmla="*/ 29 w 742"/>
                <a:gd name="T117" fmla="*/ 628 h 742"/>
                <a:gd name="T118" fmla="*/ 4 w 742"/>
                <a:gd name="T119" fmla="*/ 594 h 742"/>
                <a:gd name="T120" fmla="*/ 0 w 742"/>
                <a:gd name="T121" fmla="*/ 68 h 742"/>
                <a:gd name="T122" fmla="*/ 13 w 742"/>
                <a:gd name="T123" fmla="*/ 27 h 742"/>
                <a:gd name="T124" fmla="*/ 47 w 742"/>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2">
                  <a:moveTo>
                    <a:pt x="338" y="641"/>
                  </a:moveTo>
                  <a:lnTo>
                    <a:pt x="338" y="708"/>
                  </a:lnTo>
                  <a:lnTo>
                    <a:pt x="406" y="708"/>
                  </a:lnTo>
                  <a:lnTo>
                    <a:pt x="406" y="641"/>
                  </a:lnTo>
                  <a:lnTo>
                    <a:pt x="338" y="641"/>
                  </a:lnTo>
                  <a:close/>
                  <a:moveTo>
                    <a:pt x="34" y="539"/>
                  </a:moveTo>
                  <a:lnTo>
                    <a:pt x="34" y="573"/>
                  </a:lnTo>
                  <a:lnTo>
                    <a:pt x="37" y="586"/>
                  </a:lnTo>
                  <a:lnTo>
                    <a:pt x="44" y="597"/>
                  </a:lnTo>
                  <a:lnTo>
                    <a:pt x="55" y="604"/>
                  </a:lnTo>
                  <a:lnTo>
                    <a:pt x="68" y="607"/>
                  </a:lnTo>
                  <a:lnTo>
                    <a:pt x="675" y="607"/>
                  </a:lnTo>
                  <a:lnTo>
                    <a:pt x="688" y="604"/>
                  </a:lnTo>
                  <a:lnTo>
                    <a:pt x="699" y="597"/>
                  </a:lnTo>
                  <a:lnTo>
                    <a:pt x="705" y="586"/>
                  </a:lnTo>
                  <a:lnTo>
                    <a:pt x="709" y="573"/>
                  </a:lnTo>
                  <a:lnTo>
                    <a:pt x="709" y="539"/>
                  </a:lnTo>
                  <a:lnTo>
                    <a:pt x="34" y="539"/>
                  </a:lnTo>
                  <a:close/>
                  <a:moveTo>
                    <a:pt x="372" y="134"/>
                  </a:moveTo>
                  <a:lnTo>
                    <a:pt x="377" y="136"/>
                  </a:lnTo>
                  <a:lnTo>
                    <a:pt x="381" y="138"/>
                  </a:lnTo>
                  <a:lnTo>
                    <a:pt x="385" y="141"/>
                  </a:lnTo>
                  <a:lnTo>
                    <a:pt x="387" y="146"/>
                  </a:lnTo>
                  <a:lnTo>
                    <a:pt x="389" y="151"/>
                  </a:lnTo>
                  <a:lnTo>
                    <a:pt x="389" y="347"/>
                  </a:lnTo>
                  <a:lnTo>
                    <a:pt x="427" y="309"/>
                  </a:lnTo>
                  <a:lnTo>
                    <a:pt x="431" y="306"/>
                  </a:lnTo>
                  <a:lnTo>
                    <a:pt x="435" y="305"/>
                  </a:lnTo>
                  <a:lnTo>
                    <a:pt x="438" y="303"/>
                  </a:lnTo>
                  <a:lnTo>
                    <a:pt x="444" y="305"/>
                  </a:lnTo>
                  <a:lnTo>
                    <a:pt x="449" y="307"/>
                  </a:lnTo>
                  <a:lnTo>
                    <a:pt x="453" y="310"/>
                  </a:lnTo>
                  <a:lnTo>
                    <a:pt x="455" y="315"/>
                  </a:lnTo>
                  <a:lnTo>
                    <a:pt x="455" y="320"/>
                  </a:lnTo>
                  <a:lnTo>
                    <a:pt x="455" y="324"/>
                  </a:lnTo>
                  <a:lnTo>
                    <a:pt x="454" y="328"/>
                  </a:lnTo>
                  <a:lnTo>
                    <a:pt x="450" y="332"/>
                  </a:lnTo>
                  <a:lnTo>
                    <a:pt x="383" y="400"/>
                  </a:lnTo>
                  <a:lnTo>
                    <a:pt x="380" y="403"/>
                  </a:lnTo>
                  <a:lnTo>
                    <a:pt x="376" y="404"/>
                  </a:lnTo>
                  <a:lnTo>
                    <a:pt x="372" y="404"/>
                  </a:lnTo>
                  <a:lnTo>
                    <a:pt x="366" y="404"/>
                  </a:lnTo>
                  <a:lnTo>
                    <a:pt x="363" y="403"/>
                  </a:lnTo>
                  <a:lnTo>
                    <a:pt x="360" y="400"/>
                  </a:lnTo>
                  <a:lnTo>
                    <a:pt x="292" y="332"/>
                  </a:lnTo>
                  <a:lnTo>
                    <a:pt x="289" y="328"/>
                  </a:lnTo>
                  <a:lnTo>
                    <a:pt x="288" y="324"/>
                  </a:lnTo>
                  <a:lnTo>
                    <a:pt x="287" y="320"/>
                  </a:lnTo>
                  <a:lnTo>
                    <a:pt x="288" y="315"/>
                  </a:lnTo>
                  <a:lnTo>
                    <a:pt x="291" y="310"/>
                  </a:lnTo>
                  <a:lnTo>
                    <a:pt x="294" y="307"/>
                  </a:lnTo>
                  <a:lnTo>
                    <a:pt x="298" y="305"/>
                  </a:lnTo>
                  <a:lnTo>
                    <a:pt x="304" y="303"/>
                  </a:lnTo>
                  <a:lnTo>
                    <a:pt x="309" y="305"/>
                  </a:lnTo>
                  <a:lnTo>
                    <a:pt x="313" y="306"/>
                  </a:lnTo>
                  <a:lnTo>
                    <a:pt x="315" y="309"/>
                  </a:lnTo>
                  <a:lnTo>
                    <a:pt x="355" y="347"/>
                  </a:lnTo>
                  <a:lnTo>
                    <a:pt x="355" y="151"/>
                  </a:lnTo>
                  <a:lnTo>
                    <a:pt x="356" y="146"/>
                  </a:lnTo>
                  <a:lnTo>
                    <a:pt x="357" y="141"/>
                  </a:lnTo>
                  <a:lnTo>
                    <a:pt x="361" y="138"/>
                  </a:lnTo>
                  <a:lnTo>
                    <a:pt x="366" y="136"/>
                  </a:lnTo>
                  <a:lnTo>
                    <a:pt x="372" y="134"/>
                  </a:lnTo>
                  <a:close/>
                  <a:moveTo>
                    <a:pt x="68" y="34"/>
                  </a:moveTo>
                  <a:lnTo>
                    <a:pt x="55" y="36"/>
                  </a:lnTo>
                  <a:lnTo>
                    <a:pt x="44" y="43"/>
                  </a:lnTo>
                  <a:lnTo>
                    <a:pt x="37" y="55"/>
                  </a:lnTo>
                  <a:lnTo>
                    <a:pt x="34" y="68"/>
                  </a:lnTo>
                  <a:lnTo>
                    <a:pt x="34" y="506"/>
                  </a:lnTo>
                  <a:lnTo>
                    <a:pt x="709" y="506"/>
                  </a:lnTo>
                  <a:lnTo>
                    <a:pt x="709" y="68"/>
                  </a:lnTo>
                  <a:lnTo>
                    <a:pt x="705" y="55"/>
                  </a:lnTo>
                  <a:lnTo>
                    <a:pt x="699" y="43"/>
                  </a:lnTo>
                  <a:lnTo>
                    <a:pt x="688" y="36"/>
                  </a:lnTo>
                  <a:lnTo>
                    <a:pt x="675" y="34"/>
                  </a:lnTo>
                  <a:lnTo>
                    <a:pt x="68" y="34"/>
                  </a:lnTo>
                  <a:close/>
                  <a:moveTo>
                    <a:pt x="68" y="0"/>
                  </a:moveTo>
                  <a:lnTo>
                    <a:pt x="675" y="0"/>
                  </a:lnTo>
                  <a:lnTo>
                    <a:pt x="696" y="4"/>
                  </a:lnTo>
                  <a:lnTo>
                    <a:pt x="715" y="13"/>
                  </a:lnTo>
                  <a:lnTo>
                    <a:pt x="729" y="27"/>
                  </a:lnTo>
                  <a:lnTo>
                    <a:pt x="740" y="45"/>
                  </a:lnTo>
                  <a:lnTo>
                    <a:pt x="742" y="68"/>
                  </a:lnTo>
                  <a:lnTo>
                    <a:pt x="742" y="573"/>
                  </a:lnTo>
                  <a:lnTo>
                    <a:pt x="740" y="594"/>
                  </a:lnTo>
                  <a:lnTo>
                    <a:pt x="729" y="614"/>
                  </a:lnTo>
                  <a:lnTo>
                    <a:pt x="715" y="628"/>
                  </a:lnTo>
                  <a:lnTo>
                    <a:pt x="696" y="637"/>
                  </a:lnTo>
                  <a:lnTo>
                    <a:pt x="675" y="641"/>
                  </a:lnTo>
                  <a:lnTo>
                    <a:pt x="438" y="641"/>
                  </a:lnTo>
                  <a:lnTo>
                    <a:pt x="438" y="708"/>
                  </a:lnTo>
                  <a:lnTo>
                    <a:pt x="490" y="708"/>
                  </a:lnTo>
                  <a:lnTo>
                    <a:pt x="495" y="709"/>
                  </a:lnTo>
                  <a:lnTo>
                    <a:pt x="500" y="712"/>
                  </a:lnTo>
                  <a:lnTo>
                    <a:pt x="503" y="714"/>
                  </a:lnTo>
                  <a:lnTo>
                    <a:pt x="505" y="720"/>
                  </a:lnTo>
                  <a:lnTo>
                    <a:pt x="507" y="725"/>
                  </a:lnTo>
                  <a:lnTo>
                    <a:pt x="505" y="730"/>
                  </a:lnTo>
                  <a:lnTo>
                    <a:pt x="503" y="735"/>
                  </a:lnTo>
                  <a:lnTo>
                    <a:pt x="500" y="739"/>
                  </a:lnTo>
                  <a:lnTo>
                    <a:pt x="495" y="741"/>
                  </a:lnTo>
                  <a:lnTo>
                    <a:pt x="490" y="742"/>
                  </a:lnTo>
                  <a:lnTo>
                    <a:pt x="254" y="742"/>
                  </a:lnTo>
                  <a:lnTo>
                    <a:pt x="249" y="741"/>
                  </a:lnTo>
                  <a:lnTo>
                    <a:pt x="243" y="739"/>
                  </a:lnTo>
                  <a:lnTo>
                    <a:pt x="240" y="735"/>
                  </a:lnTo>
                  <a:lnTo>
                    <a:pt x="237" y="730"/>
                  </a:lnTo>
                  <a:lnTo>
                    <a:pt x="237" y="725"/>
                  </a:lnTo>
                  <a:lnTo>
                    <a:pt x="237" y="720"/>
                  </a:lnTo>
                  <a:lnTo>
                    <a:pt x="240" y="714"/>
                  </a:lnTo>
                  <a:lnTo>
                    <a:pt x="243" y="712"/>
                  </a:lnTo>
                  <a:lnTo>
                    <a:pt x="249" y="709"/>
                  </a:lnTo>
                  <a:lnTo>
                    <a:pt x="254" y="708"/>
                  </a:lnTo>
                  <a:lnTo>
                    <a:pt x="304" y="708"/>
                  </a:lnTo>
                  <a:lnTo>
                    <a:pt x="304" y="641"/>
                  </a:lnTo>
                  <a:lnTo>
                    <a:pt x="68" y="641"/>
                  </a:lnTo>
                  <a:lnTo>
                    <a:pt x="47" y="637"/>
                  </a:lnTo>
                  <a:lnTo>
                    <a:pt x="29" y="628"/>
                  </a:lnTo>
                  <a:lnTo>
                    <a:pt x="13" y="614"/>
                  </a:lnTo>
                  <a:lnTo>
                    <a:pt x="4" y="594"/>
                  </a:lnTo>
                  <a:lnTo>
                    <a:pt x="0" y="573"/>
                  </a:lnTo>
                  <a:lnTo>
                    <a:pt x="0" y="68"/>
                  </a:lnTo>
                  <a:lnTo>
                    <a:pt x="4" y="45"/>
                  </a:lnTo>
                  <a:lnTo>
                    <a:pt x="13" y="27"/>
                  </a:lnTo>
                  <a:lnTo>
                    <a:pt x="29"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9"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2711" y="7206842"/>
              <a:ext cx="442304" cy="443501"/>
            </a:xfrm>
            <a:custGeom>
              <a:avLst/>
              <a:gdLst>
                <a:gd name="T0" fmla="*/ 336 w 740"/>
                <a:gd name="T1" fmla="*/ 708 h 742"/>
                <a:gd name="T2" fmla="*/ 404 w 740"/>
                <a:gd name="T3" fmla="*/ 641 h 742"/>
                <a:gd name="T4" fmla="*/ 32 w 740"/>
                <a:gd name="T5" fmla="*/ 539 h 742"/>
                <a:gd name="T6" fmla="*/ 35 w 740"/>
                <a:gd name="T7" fmla="*/ 586 h 742"/>
                <a:gd name="T8" fmla="*/ 53 w 740"/>
                <a:gd name="T9" fmla="*/ 604 h 742"/>
                <a:gd name="T10" fmla="*/ 674 w 740"/>
                <a:gd name="T11" fmla="*/ 607 h 742"/>
                <a:gd name="T12" fmla="*/ 697 w 740"/>
                <a:gd name="T13" fmla="*/ 597 h 742"/>
                <a:gd name="T14" fmla="*/ 708 w 740"/>
                <a:gd name="T15" fmla="*/ 573 h 742"/>
                <a:gd name="T16" fmla="*/ 32 w 740"/>
                <a:gd name="T17" fmla="*/ 539 h 742"/>
                <a:gd name="T18" fmla="*/ 374 w 740"/>
                <a:gd name="T19" fmla="*/ 136 h 742"/>
                <a:gd name="T20" fmla="*/ 382 w 740"/>
                <a:gd name="T21" fmla="*/ 140 h 742"/>
                <a:gd name="T22" fmla="*/ 452 w 740"/>
                <a:gd name="T23" fmla="*/ 210 h 742"/>
                <a:gd name="T24" fmla="*/ 454 w 740"/>
                <a:gd name="T25" fmla="*/ 220 h 742"/>
                <a:gd name="T26" fmla="*/ 451 w 740"/>
                <a:gd name="T27" fmla="*/ 229 h 742"/>
                <a:gd name="T28" fmla="*/ 443 w 740"/>
                <a:gd name="T29" fmla="*/ 235 h 742"/>
                <a:gd name="T30" fmla="*/ 433 w 740"/>
                <a:gd name="T31" fmla="*/ 235 h 742"/>
                <a:gd name="T32" fmla="*/ 425 w 740"/>
                <a:gd name="T33" fmla="*/ 231 h 742"/>
                <a:gd name="T34" fmla="*/ 387 w 740"/>
                <a:gd name="T35" fmla="*/ 387 h 742"/>
                <a:gd name="T36" fmla="*/ 383 w 740"/>
                <a:gd name="T37" fmla="*/ 398 h 742"/>
                <a:gd name="T38" fmla="*/ 375 w 740"/>
                <a:gd name="T39" fmla="*/ 404 h 742"/>
                <a:gd name="T40" fmla="*/ 365 w 740"/>
                <a:gd name="T41" fmla="*/ 404 h 742"/>
                <a:gd name="T42" fmla="*/ 357 w 740"/>
                <a:gd name="T43" fmla="*/ 398 h 742"/>
                <a:gd name="T44" fmla="*/ 353 w 740"/>
                <a:gd name="T45" fmla="*/ 387 h 742"/>
                <a:gd name="T46" fmla="*/ 315 w 740"/>
                <a:gd name="T47" fmla="*/ 231 h 742"/>
                <a:gd name="T48" fmla="*/ 307 w 740"/>
                <a:gd name="T49" fmla="*/ 235 h 742"/>
                <a:gd name="T50" fmla="*/ 297 w 740"/>
                <a:gd name="T51" fmla="*/ 235 h 742"/>
                <a:gd name="T52" fmla="*/ 289 w 740"/>
                <a:gd name="T53" fmla="*/ 229 h 742"/>
                <a:gd name="T54" fmla="*/ 286 w 740"/>
                <a:gd name="T55" fmla="*/ 220 h 742"/>
                <a:gd name="T56" fmla="*/ 288 w 740"/>
                <a:gd name="T57" fmla="*/ 210 h 742"/>
                <a:gd name="T58" fmla="*/ 358 w 740"/>
                <a:gd name="T59" fmla="*/ 140 h 742"/>
                <a:gd name="T60" fmla="*/ 366 w 740"/>
                <a:gd name="T61" fmla="*/ 136 h 742"/>
                <a:gd name="T62" fmla="*/ 66 w 740"/>
                <a:gd name="T63" fmla="*/ 34 h 742"/>
                <a:gd name="T64" fmla="*/ 43 w 740"/>
                <a:gd name="T65" fmla="*/ 43 h 742"/>
                <a:gd name="T66" fmla="*/ 32 w 740"/>
                <a:gd name="T67" fmla="*/ 68 h 742"/>
                <a:gd name="T68" fmla="*/ 708 w 740"/>
                <a:gd name="T69" fmla="*/ 506 h 742"/>
                <a:gd name="T70" fmla="*/ 705 w 740"/>
                <a:gd name="T71" fmla="*/ 55 h 742"/>
                <a:gd name="T72" fmla="*/ 687 w 740"/>
                <a:gd name="T73" fmla="*/ 36 h 742"/>
                <a:gd name="T74" fmla="*/ 66 w 740"/>
                <a:gd name="T75" fmla="*/ 34 h 742"/>
                <a:gd name="T76" fmla="*/ 674 w 740"/>
                <a:gd name="T77" fmla="*/ 0 h 742"/>
                <a:gd name="T78" fmla="*/ 713 w 740"/>
                <a:gd name="T79" fmla="*/ 13 h 742"/>
                <a:gd name="T80" fmla="*/ 738 w 740"/>
                <a:gd name="T81" fmla="*/ 45 h 742"/>
                <a:gd name="T82" fmla="*/ 740 w 740"/>
                <a:gd name="T83" fmla="*/ 573 h 742"/>
                <a:gd name="T84" fmla="*/ 727 w 740"/>
                <a:gd name="T85" fmla="*/ 614 h 742"/>
                <a:gd name="T86" fmla="*/ 695 w 740"/>
                <a:gd name="T87" fmla="*/ 637 h 742"/>
                <a:gd name="T88" fmla="*/ 438 w 740"/>
                <a:gd name="T89" fmla="*/ 641 h 742"/>
                <a:gd name="T90" fmla="*/ 488 w 740"/>
                <a:gd name="T91" fmla="*/ 708 h 742"/>
                <a:gd name="T92" fmla="*/ 498 w 740"/>
                <a:gd name="T93" fmla="*/ 712 h 742"/>
                <a:gd name="T94" fmla="*/ 504 w 740"/>
                <a:gd name="T95" fmla="*/ 720 h 742"/>
                <a:gd name="T96" fmla="*/ 504 w 740"/>
                <a:gd name="T97" fmla="*/ 730 h 742"/>
                <a:gd name="T98" fmla="*/ 498 w 740"/>
                <a:gd name="T99" fmla="*/ 739 h 742"/>
                <a:gd name="T100" fmla="*/ 488 w 740"/>
                <a:gd name="T101" fmla="*/ 742 h 742"/>
                <a:gd name="T102" fmla="*/ 247 w 740"/>
                <a:gd name="T103" fmla="*/ 741 h 742"/>
                <a:gd name="T104" fmla="*/ 238 w 740"/>
                <a:gd name="T105" fmla="*/ 735 h 742"/>
                <a:gd name="T106" fmla="*/ 235 w 740"/>
                <a:gd name="T107" fmla="*/ 725 h 742"/>
                <a:gd name="T108" fmla="*/ 238 w 740"/>
                <a:gd name="T109" fmla="*/ 714 h 742"/>
                <a:gd name="T110" fmla="*/ 247 w 740"/>
                <a:gd name="T111" fmla="*/ 709 h 742"/>
                <a:gd name="T112" fmla="*/ 302 w 740"/>
                <a:gd name="T113" fmla="*/ 708 h 742"/>
                <a:gd name="T114" fmla="*/ 66 w 740"/>
                <a:gd name="T115" fmla="*/ 641 h 742"/>
                <a:gd name="T116" fmla="*/ 27 w 740"/>
                <a:gd name="T117" fmla="*/ 628 h 742"/>
                <a:gd name="T118" fmla="*/ 2 w 740"/>
                <a:gd name="T119" fmla="*/ 594 h 742"/>
                <a:gd name="T120" fmla="*/ 0 w 740"/>
                <a:gd name="T121" fmla="*/ 68 h 742"/>
                <a:gd name="T122" fmla="*/ 13 w 740"/>
                <a:gd name="T123" fmla="*/ 27 h 742"/>
                <a:gd name="T124" fmla="*/ 45 w 740"/>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0" h="742">
                  <a:moveTo>
                    <a:pt x="336" y="641"/>
                  </a:moveTo>
                  <a:lnTo>
                    <a:pt x="336" y="708"/>
                  </a:lnTo>
                  <a:lnTo>
                    <a:pt x="404" y="708"/>
                  </a:lnTo>
                  <a:lnTo>
                    <a:pt x="404" y="641"/>
                  </a:lnTo>
                  <a:lnTo>
                    <a:pt x="336" y="641"/>
                  </a:lnTo>
                  <a:close/>
                  <a:moveTo>
                    <a:pt x="32" y="539"/>
                  </a:moveTo>
                  <a:lnTo>
                    <a:pt x="32" y="573"/>
                  </a:lnTo>
                  <a:lnTo>
                    <a:pt x="35" y="586"/>
                  </a:lnTo>
                  <a:lnTo>
                    <a:pt x="43" y="597"/>
                  </a:lnTo>
                  <a:lnTo>
                    <a:pt x="53" y="604"/>
                  </a:lnTo>
                  <a:lnTo>
                    <a:pt x="66" y="607"/>
                  </a:lnTo>
                  <a:lnTo>
                    <a:pt x="674" y="607"/>
                  </a:lnTo>
                  <a:lnTo>
                    <a:pt x="687" y="604"/>
                  </a:lnTo>
                  <a:lnTo>
                    <a:pt x="697" y="597"/>
                  </a:lnTo>
                  <a:lnTo>
                    <a:pt x="705" y="586"/>
                  </a:lnTo>
                  <a:lnTo>
                    <a:pt x="708" y="573"/>
                  </a:lnTo>
                  <a:lnTo>
                    <a:pt x="708" y="539"/>
                  </a:lnTo>
                  <a:lnTo>
                    <a:pt x="32" y="539"/>
                  </a:lnTo>
                  <a:close/>
                  <a:moveTo>
                    <a:pt x="370" y="134"/>
                  </a:moveTo>
                  <a:lnTo>
                    <a:pt x="374" y="136"/>
                  </a:lnTo>
                  <a:lnTo>
                    <a:pt x="379" y="137"/>
                  </a:lnTo>
                  <a:lnTo>
                    <a:pt x="382" y="140"/>
                  </a:lnTo>
                  <a:lnTo>
                    <a:pt x="450" y="208"/>
                  </a:lnTo>
                  <a:lnTo>
                    <a:pt x="452" y="210"/>
                  </a:lnTo>
                  <a:lnTo>
                    <a:pt x="454" y="214"/>
                  </a:lnTo>
                  <a:lnTo>
                    <a:pt x="454" y="220"/>
                  </a:lnTo>
                  <a:lnTo>
                    <a:pt x="454" y="225"/>
                  </a:lnTo>
                  <a:lnTo>
                    <a:pt x="451" y="229"/>
                  </a:lnTo>
                  <a:lnTo>
                    <a:pt x="447" y="233"/>
                  </a:lnTo>
                  <a:lnTo>
                    <a:pt x="443" y="235"/>
                  </a:lnTo>
                  <a:lnTo>
                    <a:pt x="438" y="237"/>
                  </a:lnTo>
                  <a:lnTo>
                    <a:pt x="433" y="235"/>
                  </a:lnTo>
                  <a:lnTo>
                    <a:pt x="429" y="234"/>
                  </a:lnTo>
                  <a:lnTo>
                    <a:pt x="425" y="231"/>
                  </a:lnTo>
                  <a:lnTo>
                    <a:pt x="387" y="192"/>
                  </a:lnTo>
                  <a:lnTo>
                    <a:pt x="387" y="387"/>
                  </a:lnTo>
                  <a:lnTo>
                    <a:pt x="386" y="394"/>
                  </a:lnTo>
                  <a:lnTo>
                    <a:pt x="383" y="398"/>
                  </a:lnTo>
                  <a:lnTo>
                    <a:pt x="380" y="402"/>
                  </a:lnTo>
                  <a:lnTo>
                    <a:pt x="375" y="404"/>
                  </a:lnTo>
                  <a:lnTo>
                    <a:pt x="370" y="404"/>
                  </a:lnTo>
                  <a:lnTo>
                    <a:pt x="365" y="404"/>
                  </a:lnTo>
                  <a:lnTo>
                    <a:pt x="360" y="402"/>
                  </a:lnTo>
                  <a:lnTo>
                    <a:pt x="357" y="398"/>
                  </a:lnTo>
                  <a:lnTo>
                    <a:pt x="354" y="394"/>
                  </a:lnTo>
                  <a:lnTo>
                    <a:pt x="353" y="387"/>
                  </a:lnTo>
                  <a:lnTo>
                    <a:pt x="353" y="192"/>
                  </a:lnTo>
                  <a:lnTo>
                    <a:pt x="315" y="231"/>
                  </a:lnTo>
                  <a:lnTo>
                    <a:pt x="311" y="234"/>
                  </a:lnTo>
                  <a:lnTo>
                    <a:pt x="307" y="235"/>
                  </a:lnTo>
                  <a:lnTo>
                    <a:pt x="302" y="237"/>
                  </a:lnTo>
                  <a:lnTo>
                    <a:pt x="297" y="235"/>
                  </a:lnTo>
                  <a:lnTo>
                    <a:pt x="293" y="233"/>
                  </a:lnTo>
                  <a:lnTo>
                    <a:pt x="289" y="229"/>
                  </a:lnTo>
                  <a:lnTo>
                    <a:pt x="286" y="225"/>
                  </a:lnTo>
                  <a:lnTo>
                    <a:pt x="286" y="220"/>
                  </a:lnTo>
                  <a:lnTo>
                    <a:pt x="286" y="214"/>
                  </a:lnTo>
                  <a:lnTo>
                    <a:pt x="288" y="210"/>
                  </a:lnTo>
                  <a:lnTo>
                    <a:pt x="290" y="208"/>
                  </a:lnTo>
                  <a:lnTo>
                    <a:pt x="358" y="140"/>
                  </a:lnTo>
                  <a:lnTo>
                    <a:pt x="362" y="137"/>
                  </a:lnTo>
                  <a:lnTo>
                    <a:pt x="366" y="136"/>
                  </a:lnTo>
                  <a:lnTo>
                    <a:pt x="370" y="134"/>
                  </a:lnTo>
                  <a:close/>
                  <a:moveTo>
                    <a:pt x="66" y="34"/>
                  </a:moveTo>
                  <a:lnTo>
                    <a:pt x="53" y="36"/>
                  </a:lnTo>
                  <a:lnTo>
                    <a:pt x="43" y="43"/>
                  </a:lnTo>
                  <a:lnTo>
                    <a:pt x="35" y="55"/>
                  </a:lnTo>
                  <a:lnTo>
                    <a:pt x="32" y="68"/>
                  </a:lnTo>
                  <a:lnTo>
                    <a:pt x="32" y="506"/>
                  </a:lnTo>
                  <a:lnTo>
                    <a:pt x="708" y="506"/>
                  </a:lnTo>
                  <a:lnTo>
                    <a:pt x="708" y="68"/>
                  </a:lnTo>
                  <a:lnTo>
                    <a:pt x="705" y="55"/>
                  </a:lnTo>
                  <a:lnTo>
                    <a:pt x="697" y="43"/>
                  </a:lnTo>
                  <a:lnTo>
                    <a:pt x="687" y="36"/>
                  </a:lnTo>
                  <a:lnTo>
                    <a:pt x="674" y="34"/>
                  </a:lnTo>
                  <a:lnTo>
                    <a:pt x="66" y="34"/>
                  </a:lnTo>
                  <a:close/>
                  <a:moveTo>
                    <a:pt x="66" y="0"/>
                  </a:moveTo>
                  <a:lnTo>
                    <a:pt x="674" y="0"/>
                  </a:lnTo>
                  <a:lnTo>
                    <a:pt x="695" y="4"/>
                  </a:lnTo>
                  <a:lnTo>
                    <a:pt x="713" y="13"/>
                  </a:lnTo>
                  <a:lnTo>
                    <a:pt x="727" y="27"/>
                  </a:lnTo>
                  <a:lnTo>
                    <a:pt x="738" y="45"/>
                  </a:lnTo>
                  <a:lnTo>
                    <a:pt x="740" y="68"/>
                  </a:lnTo>
                  <a:lnTo>
                    <a:pt x="740" y="573"/>
                  </a:lnTo>
                  <a:lnTo>
                    <a:pt x="738" y="594"/>
                  </a:lnTo>
                  <a:lnTo>
                    <a:pt x="727" y="614"/>
                  </a:lnTo>
                  <a:lnTo>
                    <a:pt x="713" y="628"/>
                  </a:lnTo>
                  <a:lnTo>
                    <a:pt x="695" y="637"/>
                  </a:lnTo>
                  <a:lnTo>
                    <a:pt x="674" y="641"/>
                  </a:lnTo>
                  <a:lnTo>
                    <a:pt x="438" y="641"/>
                  </a:lnTo>
                  <a:lnTo>
                    <a:pt x="438" y="708"/>
                  </a:lnTo>
                  <a:lnTo>
                    <a:pt x="488" y="708"/>
                  </a:lnTo>
                  <a:lnTo>
                    <a:pt x="493" y="709"/>
                  </a:lnTo>
                  <a:lnTo>
                    <a:pt x="498" y="712"/>
                  </a:lnTo>
                  <a:lnTo>
                    <a:pt x="502" y="714"/>
                  </a:lnTo>
                  <a:lnTo>
                    <a:pt x="504" y="720"/>
                  </a:lnTo>
                  <a:lnTo>
                    <a:pt x="505" y="725"/>
                  </a:lnTo>
                  <a:lnTo>
                    <a:pt x="504" y="730"/>
                  </a:lnTo>
                  <a:lnTo>
                    <a:pt x="502" y="735"/>
                  </a:lnTo>
                  <a:lnTo>
                    <a:pt x="498" y="739"/>
                  </a:lnTo>
                  <a:lnTo>
                    <a:pt x="493" y="741"/>
                  </a:lnTo>
                  <a:lnTo>
                    <a:pt x="488" y="742"/>
                  </a:lnTo>
                  <a:lnTo>
                    <a:pt x="252" y="742"/>
                  </a:lnTo>
                  <a:lnTo>
                    <a:pt x="247" y="741"/>
                  </a:lnTo>
                  <a:lnTo>
                    <a:pt x="242" y="739"/>
                  </a:lnTo>
                  <a:lnTo>
                    <a:pt x="238" y="735"/>
                  </a:lnTo>
                  <a:lnTo>
                    <a:pt x="236" y="730"/>
                  </a:lnTo>
                  <a:lnTo>
                    <a:pt x="235" y="725"/>
                  </a:lnTo>
                  <a:lnTo>
                    <a:pt x="236" y="720"/>
                  </a:lnTo>
                  <a:lnTo>
                    <a:pt x="238" y="714"/>
                  </a:lnTo>
                  <a:lnTo>
                    <a:pt x="242" y="712"/>
                  </a:lnTo>
                  <a:lnTo>
                    <a:pt x="247" y="709"/>
                  </a:lnTo>
                  <a:lnTo>
                    <a:pt x="252" y="708"/>
                  </a:lnTo>
                  <a:lnTo>
                    <a:pt x="302" y="708"/>
                  </a:lnTo>
                  <a:lnTo>
                    <a:pt x="302" y="641"/>
                  </a:lnTo>
                  <a:lnTo>
                    <a:pt x="66" y="641"/>
                  </a:lnTo>
                  <a:lnTo>
                    <a:pt x="45" y="637"/>
                  </a:lnTo>
                  <a:lnTo>
                    <a:pt x="27" y="628"/>
                  </a:lnTo>
                  <a:lnTo>
                    <a:pt x="13" y="614"/>
                  </a:lnTo>
                  <a:lnTo>
                    <a:pt x="2" y="594"/>
                  </a:lnTo>
                  <a:lnTo>
                    <a:pt x="0" y="573"/>
                  </a:lnTo>
                  <a:lnTo>
                    <a:pt x="0" y="68"/>
                  </a:lnTo>
                  <a:lnTo>
                    <a:pt x="2" y="45"/>
                  </a:lnTo>
                  <a:lnTo>
                    <a:pt x="13" y="27"/>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0"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4588" y="7206544"/>
              <a:ext cx="443501" cy="444098"/>
            </a:xfrm>
            <a:custGeom>
              <a:avLst/>
              <a:gdLst>
                <a:gd name="T0" fmla="*/ 337 w 742"/>
                <a:gd name="T1" fmla="*/ 709 h 743"/>
                <a:gd name="T2" fmla="*/ 404 w 742"/>
                <a:gd name="T3" fmla="*/ 642 h 743"/>
                <a:gd name="T4" fmla="*/ 34 w 742"/>
                <a:gd name="T5" fmla="*/ 540 h 743"/>
                <a:gd name="T6" fmla="*/ 36 w 742"/>
                <a:gd name="T7" fmla="*/ 587 h 743"/>
                <a:gd name="T8" fmla="*/ 55 w 742"/>
                <a:gd name="T9" fmla="*/ 605 h 743"/>
                <a:gd name="T10" fmla="*/ 674 w 742"/>
                <a:gd name="T11" fmla="*/ 608 h 743"/>
                <a:gd name="T12" fmla="*/ 699 w 742"/>
                <a:gd name="T13" fmla="*/ 597 h 743"/>
                <a:gd name="T14" fmla="*/ 708 w 742"/>
                <a:gd name="T15" fmla="*/ 574 h 743"/>
                <a:gd name="T16" fmla="*/ 34 w 742"/>
                <a:gd name="T17" fmla="*/ 540 h 743"/>
                <a:gd name="T18" fmla="*/ 326 w 742"/>
                <a:gd name="T19" fmla="*/ 188 h 743"/>
                <a:gd name="T20" fmla="*/ 334 w 742"/>
                <a:gd name="T21" fmla="*/ 193 h 743"/>
                <a:gd name="T22" fmla="*/ 337 w 742"/>
                <a:gd name="T23" fmla="*/ 203 h 743"/>
                <a:gd name="T24" fmla="*/ 335 w 742"/>
                <a:gd name="T25" fmla="*/ 211 h 743"/>
                <a:gd name="T26" fmla="*/ 293 w 742"/>
                <a:gd name="T27" fmla="*/ 253 h 743"/>
                <a:gd name="T28" fmla="*/ 495 w 742"/>
                <a:gd name="T29" fmla="*/ 254 h 743"/>
                <a:gd name="T30" fmla="*/ 502 w 742"/>
                <a:gd name="T31" fmla="*/ 261 h 743"/>
                <a:gd name="T32" fmla="*/ 506 w 742"/>
                <a:gd name="T33" fmla="*/ 270 h 743"/>
                <a:gd name="T34" fmla="*/ 502 w 742"/>
                <a:gd name="T35" fmla="*/ 281 h 743"/>
                <a:gd name="T36" fmla="*/ 495 w 742"/>
                <a:gd name="T37" fmla="*/ 286 h 743"/>
                <a:gd name="T38" fmla="*/ 293 w 742"/>
                <a:gd name="T39" fmla="*/ 287 h 743"/>
                <a:gd name="T40" fmla="*/ 335 w 742"/>
                <a:gd name="T41" fmla="*/ 329 h 743"/>
                <a:gd name="T42" fmla="*/ 337 w 742"/>
                <a:gd name="T43" fmla="*/ 338 h 743"/>
                <a:gd name="T44" fmla="*/ 334 w 742"/>
                <a:gd name="T45" fmla="*/ 347 h 743"/>
                <a:gd name="T46" fmla="*/ 326 w 742"/>
                <a:gd name="T47" fmla="*/ 354 h 743"/>
                <a:gd name="T48" fmla="*/ 315 w 742"/>
                <a:gd name="T49" fmla="*/ 354 h 743"/>
                <a:gd name="T50" fmla="*/ 309 w 742"/>
                <a:gd name="T51" fmla="*/ 350 h 743"/>
                <a:gd name="T52" fmla="*/ 238 w 742"/>
                <a:gd name="T53" fmla="*/ 279 h 743"/>
                <a:gd name="T54" fmla="*/ 235 w 742"/>
                <a:gd name="T55" fmla="*/ 270 h 743"/>
                <a:gd name="T56" fmla="*/ 238 w 742"/>
                <a:gd name="T57" fmla="*/ 262 h 743"/>
                <a:gd name="T58" fmla="*/ 309 w 742"/>
                <a:gd name="T59" fmla="*/ 192 h 743"/>
                <a:gd name="T60" fmla="*/ 315 w 742"/>
                <a:gd name="T61" fmla="*/ 186 h 743"/>
                <a:gd name="T62" fmla="*/ 68 w 742"/>
                <a:gd name="T63" fmla="*/ 34 h 743"/>
                <a:gd name="T64" fmla="*/ 43 w 742"/>
                <a:gd name="T65" fmla="*/ 44 h 743"/>
                <a:gd name="T66" fmla="*/ 34 w 742"/>
                <a:gd name="T67" fmla="*/ 68 h 743"/>
                <a:gd name="T68" fmla="*/ 708 w 742"/>
                <a:gd name="T69" fmla="*/ 507 h 743"/>
                <a:gd name="T70" fmla="*/ 705 w 742"/>
                <a:gd name="T71" fmla="*/ 55 h 743"/>
                <a:gd name="T72" fmla="*/ 687 w 742"/>
                <a:gd name="T73" fmla="*/ 37 h 743"/>
                <a:gd name="T74" fmla="*/ 68 w 742"/>
                <a:gd name="T75" fmla="*/ 34 h 743"/>
                <a:gd name="T76" fmla="*/ 674 w 742"/>
                <a:gd name="T77" fmla="*/ 0 h 743"/>
                <a:gd name="T78" fmla="*/ 714 w 742"/>
                <a:gd name="T79" fmla="*/ 13 h 743"/>
                <a:gd name="T80" fmla="*/ 738 w 742"/>
                <a:gd name="T81" fmla="*/ 46 h 743"/>
                <a:gd name="T82" fmla="*/ 742 w 742"/>
                <a:gd name="T83" fmla="*/ 574 h 743"/>
                <a:gd name="T84" fmla="*/ 729 w 742"/>
                <a:gd name="T85" fmla="*/ 614 h 743"/>
                <a:gd name="T86" fmla="*/ 696 w 742"/>
                <a:gd name="T87" fmla="*/ 638 h 743"/>
                <a:gd name="T88" fmla="*/ 438 w 742"/>
                <a:gd name="T89" fmla="*/ 642 h 743"/>
                <a:gd name="T90" fmla="*/ 489 w 742"/>
                <a:gd name="T91" fmla="*/ 709 h 743"/>
                <a:gd name="T92" fmla="*/ 498 w 742"/>
                <a:gd name="T93" fmla="*/ 713 h 743"/>
                <a:gd name="T94" fmla="*/ 505 w 742"/>
                <a:gd name="T95" fmla="*/ 720 h 743"/>
                <a:gd name="T96" fmla="*/ 505 w 742"/>
                <a:gd name="T97" fmla="*/ 731 h 743"/>
                <a:gd name="T98" fmla="*/ 498 w 742"/>
                <a:gd name="T99" fmla="*/ 739 h 743"/>
                <a:gd name="T100" fmla="*/ 489 w 742"/>
                <a:gd name="T101" fmla="*/ 743 h 743"/>
                <a:gd name="T102" fmla="*/ 247 w 742"/>
                <a:gd name="T103" fmla="*/ 741 h 743"/>
                <a:gd name="T104" fmla="*/ 239 w 742"/>
                <a:gd name="T105" fmla="*/ 736 h 743"/>
                <a:gd name="T106" fmla="*/ 235 w 742"/>
                <a:gd name="T107" fmla="*/ 726 h 743"/>
                <a:gd name="T108" fmla="*/ 239 w 742"/>
                <a:gd name="T109" fmla="*/ 715 h 743"/>
                <a:gd name="T110" fmla="*/ 247 w 742"/>
                <a:gd name="T111" fmla="*/ 710 h 743"/>
                <a:gd name="T112" fmla="*/ 303 w 742"/>
                <a:gd name="T113" fmla="*/ 709 h 743"/>
                <a:gd name="T114" fmla="*/ 68 w 742"/>
                <a:gd name="T115" fmla="*/ 642 h 743"/>
                <a:gd name="T116" fmla="*/ 27 w 742"/>
                <a:gd name="T117" fmla="*/ 629 h 743"/>
                <a:gd name="T118" fmla="*/ 4 w 742"/>
                <a:gd name="T119" fmla="*/ 595 h 743"/>
                <a:gd name="T120" fmla="*/ 0 w 742"/>
                <a:gd name="T121" fmla="*/ 68 h 743"/>
                <a:gd name="T122" fmla="*/ 13 w 742"/>
                <a:gd name="T123" fmla="*/ 28 h 743"/>
                <a:gd name="T124" fmla="*/ 46 w 742"/>
                <a:gd name="T125" fmla="*/ 4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3">
                  <a:moveTo>
                    <a:pt x="337" y="642"/>
                  </a:moveTo>
                  <a:lnTo>
                    <a:pt x="337" y="709"/>
                  </a:lnTo>
                  <a:lnTo>
                    <a:pt x="404" y="709"/>
                  </a:lnTo>
                  <a:lnTo>
                    <a:pt x="404" y="642"/>
                  </a:lnTo>
                  <a:lnTo>
                    <a:pt x="337" y="642"/>
                  </a:lnTo>
                  <a:close/>
                  <a:moveTo>
                    <a:pt x="34" y="540"/>
                  </a:moveTo>
                  <a:lnTo>
                    <a:pt x="34" y="574"/>
                  </a:lnTo>
                  <a:lnTo>
                    <a:pt x="36" y="587"/>
                  </a:lnTo>
                  <a:lnTo>
                    <a:pt x="43" y="597"/>
                  </a:lnTo>
                  <a:lnTo>
                    <a:pt x="55" y="605"/>
                  </a:lnTo>
                  <a:lnTo>
                    <a:pt x="68" y="608"/>
                  </a:lnTo>
                  <a:lnTo>
                    <a:pt x="674" y="608"/>
                  </a:lnTo>
                  <a:lnTo>
                    <a:pt x="687" y="605"/>
                  </a:lnTo>
                  <a:lnTo>
                    <a:pt x="699" y="597"/>
                  </a:lnTo>
                  <a:lnTo>
                    <a:pt x="705" y="587"/>
                  </a:lnTo>
                  <a:lnTo>
                    <a:pt x="708" y="574"/>
                  </a:lnTo>
                  <a:lnTo>
                    <a:pt x="708" y="540"/>
                  </a:lnTo>
                  <a:lnTo>
                    <a:pt x="34" y="540"/>
                  </a:lnTo>
                  <a:close/>
                  <a:moveTo>
                    <a:pt x="320" y="186"/>
                  </a:moveTo>
                  <a:lnTo>
                    <a:pt x="326" y="188"/>
                  </a:lnTo>
                  <a:lnTo>
                    <a:pt x="330" y="189"/>
                  </a:lnTo>
                  <a:lnTo>
                    <a:pt x="334" y="193"/>
                  </a:lnTo>
                  <a:lnTo>
                    <a:pt x="336" y="198"/>
                  </a:lnTo>
                  <a:lnTo>
                    <a:pt x="337" y="203"/>
                  </a:lnTo>
                  <a:lnTo>
                    <a:pt x="336" y="207"/>
                  </a:lnTo>
                  <a:lnTo>
                    <a:pt x="335" y="211"/>
                  </a:lnTo>
                  <a:lnTo>
                    <a:pt x="332" y="215"/>
                  </a:lnTo>
                  <a:lnTo>
                    <a:pt x="293" y="253"/>
                  </a:lnTo>
                  <a:lnTo>
                    <a:pt x="489" y="253"/>
                  </a:lnTo>
                  <a:lnTo>
                    <a:pt x="495" y="254"/>
                  </a:lnTo>
                  <a:lnTo>
                    <a:pt x="498" y="257"/>
                  </a:lnTo>
                  <a:lnTo>
                    <a:pt x="502" y="261"/>
                  </a:lnTo>
                  <a:lnTo>
                    <a:pt x="505" y="265"/>
                  </a:lnTo>
                  <a:lnTo>
                    <a:pt x="506" y="270"/>
                  </a:lnTo>
                  <a:lnTo>
                    <a:pt x="505" y="275"/>
                  </a:lnTo>
                  <a:lnTo>
                    <a:pt x="502" y="281"/>
                  </a:lnTo>
                  <a:lnTo>
                    <a:pt x="498" y="284"/>
                  </a:lnTo>
                  <a:lnTo>
                    <a:pt x="495" y="286"/>
                  </a:lnTo>
                  <a:lnTo>
                    <a:pt x="489" y="287"/>
                  </a:lnTo>
                  <a:lnTo>
                    <a:pt x="293" y="287"/>
                  </a:lnTo>
                  <a:lnTo>
                    <a:pt x="332" y="326"/>
                  </a:lnTo>
                  <a:lnTo>
                    <a:pt x="335" y="329"/>
                  </a:lnTo>
                  <a:lnTo>
                    <a:pt x="336" y="333"/>
                  </a:lnTo>
                  <a:lnTo>
                    <a:pt x="337" y="338"/>
                  </a:lnTo>
                  <a:lnTo>
                    <a:pt x="336" y="343"/>
                  </a:lnTo>
                  <a:lnTo>
                    <a:pt x="334" y="347"/>
                  </a:lnTo>
                  <a:lnTo>
                    <a:pt x="330" y="351"/>
                  </a:lnTo>
                  <a:lnTo>
                    <a:pt x="326" y="354"/>
                  </a:lnTo>
                  <a:lnTo>
                    <a:pt x="320" y="355"/>
                  </a:lnTo>
                  <a:lnTo>
                    <a:pt x="315" y="354"/>
                  </a:lnTo>
                  <a:lnTo>
                    <a:pt x="311" y="353"/>
                  </a:lnTo>
                  <a:lnTo>
                    <a:pt x="309" y="350"/>
                  </a:lnTo>
                  <a:lnTo>
                    <a:pt x="241" y="282"/>
                  </a:lnTo>
                  <a:lnTo>
                    <a:pt x="238" y="279"/>
                  </a:lnTo>
                  <a:lnTo>
                    <a:pt x="237" y="275"/>
                  </a:lnTo>
                  <a:lnTo>
                    <a:pt x="235" y="270"/>
                  </a:lnTo>
                  <a:lnTo>
                    <a:pt x="237" y="266"/>
                  </a:lnTo>
                  <a:lnTo>
                    <a:pt x="238" y="262"/>
                  </a:lnTo>
                  <a:lnTo>
                    <a:pt x="241" y="258"/>
                  </a:lnTo>
                  <a:lnTo>
                    <a:pt x="309" y="192"/>
                  </a:lnTo>
                  <a:lnTo>
                    <a:pt x="311" y="189"/>
                  </a:lnTo>
                  <a:lnTo>
                    <a:pt x="315" y="186"/>
                  </a:lnTo>
                  <a:lnTo>
                    <a:pt x="320" y="186"/>
                  </a:lnTo>
                  <a:close/>
                  <a:moveTo>
                    <a:pt x="68" y="34"/>
                  </a:moveTo>
                  <a:lnTo>
                    <a:pt x="55" y="37"/>
                  </a:lnTo>
                  <a:lnTo>
                    <a:pt x="43" y="44"/>
                  </a:lnTo>
                  <a:lnTo>
                    <a:pt x="36" y="55"/>
                  </a:lnTo>
                  <a:lnTo>
                    <a:pt x="34" y="68"/>
                  </a:lnTo>
                  <a:lnTo>
                    <a:pt x="34" y="507"/>
                  </a:lnTo>
                  <a:lnTo>
                    <a:pt x="708" y="507"/>
                  </a:lnTo>
                  <a:lnTo>
                    <a:pt x="708" y="68"/>
                  </a:lnTo>
                  <a:lnTo>
                    <a:pt x="705" y="55"/>
                  </a:lnTo>
                  <a:lnTo>
                    <a:pt x="699" y="44"/>
                  </a:lnTo>
                  <a:lnTo>
                    <a:pt x="687" y="37"/>
                  </a:lnTo>
                  <a:lnTo>
                    <a:pt x="674" y="34"/>
                  </a:lnTo>
                  <a:lnTo>
                    <a:pt x="68" y="34"/>
                  </a:lnTo>
                  <a:close/>
                  <a:moveTo>
                    <a:pt x="68" y="0"/>
                  </a:moveTo>
                  <a:lnTo>
                    <a:pt x="674" y="0"/>
                  </a:lnTo>
                  <a:lnTo>
                    <a:pt x="696" y="4"/>
                  </a:lnTo>
                  <a:lnTo>
                    <a:pt x="714" y="13"/>
                  </a:lnTo>
                  <a:lnTo>
                    <a:pt x="729" y="28"/>
                  </a:lnTo>
                  <a:lnTo>
                    <a:pt x="738" y="46"/>
                  </a:lnTo>
                  <a:lnTo>
                    <a:pt x="742" y="68"/>
                  </a:lnTo>
                  <a:lnTo>
                    <a:pt x="742" y="574"/>
                  </a:lnTo>
                  <a:lnTo>
                    <a:pt x="738" y="595"/>
                  </a:lnTo>
                  <a:lnTo>
                    <a:pt x="729" y="614"/>
                  </a:lnTo>
                  <a:lnTo>
                    <a:pt x="714" y="629"/>
                  </a:lnTo>
                  <a:lnTo>
                    <a:pt x="696" y="638"/>
                  </a:lnTo>
                  <a:lnTo>
                    <a:pt x="674" y="642"/>
                  </a:lnTo>
                  <a:lnTo>
                    <a:pt x="438" y="642"/>
                  </a:lnTo>
                  <a:lnTo>
                    <a:pt x="438" y="709"/>
                  </a:lnTo>
                  <a:lnTo>
                    <a:pt x="489" y="709"/>
                  </a:lnTo>
                  <a:lnTo>
                    <a:pt x="495" y="710"/>
                  </a:lnTo>
                  <a:lnTo>
                    <a:pt x="498" y="713"/>
                  </a:lnTo>
                  <a:lnTo>
                    <a:pt x="502" y="715"/>
                  </a:lnTo>
                  <a:lnTo>
                    <a:pt x="505" y="720"/>
                  </a:lnTo>
                  <a:lnTo>
                    <a:pt x="506" y="726"/>
                  </a:lnTo>
                  <a:lnTo>
                    <a:pt x="505" y="731"/>
                  </a:lnTo>
                  <a:lnTo>
                    <a:pt x="502" y="736"/>
                  </a:lnTo>
                  <a:lnTo>
                    <a:pt x="498" y="739"/>
                  </a:lnTo>
                  <a:lnTo>
                    <a:pt x="495" y="741"/>
                  </a:lnTo>
                  <a:lnTo>
                    <a:pt x="489" y="743"/>
                  </a:lnTo>
                  <a:lnTo>
                    <a:pt x="252" y="743"/>
                  </a:lnTo>
                  <a:lnTo>
                    <a:pt x="247" y="741"/>
                  </a:lnTo>
                  <a:lnTo>
                    <a:pt x="243" y="739"/>
                  </a:lnTo>
                  <a:lnTo>
                    <a:pt x="239" y="736"/>
                  </a:lnTo>
                  <a:lnTo>
                    <a:pt x="237" y="731"/>
                  </a:lnTo>
                  <a:lnTo>
                    <a:pt x="235" y="726"/>
                  </a:lnTo>
                  <a:lnTo>
                    <a:pt x="237" y="720"/>
                  </a:lnTo>
                  <a:lnTo>
                    <a:pt x="239" y="715"/>
                  </a:lnTo>
                  <a:lnTo>
                    <a:pt x="243" y="713"/>
                  </a:lnTo>
                  <a:lnTo>
                    <a:pt x="247" y="710"/>
                  </a:lnTo>
                  <a:lnTo>
                    <a:pt x="252" y="709"/>
                  </a:lnTo>
                  <a:lnTo>
                    <a:pt x="303" y="709"/>
                  </a:lnTo>
                  <a:lnTo>
                    <a:pt x="303"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1"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7663" y="7206544"/>
              <a:ext cx="443501" cy="444098"/>
            </a:xfrm>
            <a:custGeom>
              <a:avLst/>
              <a:gdLst>
                <a:gd name="T0" fmla="*/ 404 w 742"/>
                <a:gd name="T1" fmla="*/ 709 h 743"/>
                <a:gd name="T2" fmla="*/ 34 w 742"/>
                <a:gd name="T3" fmla="*/ 540 h 743"/>
                <a:gd name="T4" fmla="*/ 45 w 742"/>
                <a:gd name="T5" fmla="*/ 597 h 743"/>
                <a:gd name="T6" fmla="*/ 675 w 742"/>
                <a:gd name="T7" fmla="*/ 608 h 743"/>
                <a:gd name="T8" fmla="*/ 706 w 742"/>
                <a:gd name="T9" fmla="*/ 587 h 743"/>
                <a:gd name="T10" fmla="*/ 34 w 742"/>
                <a:gd name="T11" fmla="*/ 540 h 743"/>
                <a:gd name="T12" fmla="*/ 431 w 742"/>
                <a:gd name="T13" fmla="*/ 189 h 743"/>
                <a:gd name="T14" fmla="*/ 501 w 742"/>
                <a:gd name="T15" fmla="*/ 258 h 743"/>
                <a:gd name="T16" fmla="*/ 507 w 742"/>
                <a:gd name="T17" fmla="*/ 270 h 743"/>
                <a:gd name="T18" fmla="*/ 501 w 742"/>
                <a:gd name="T19" fmla="*/ 282 h 743"/>
                <a:gd name="T20" fmla="*/ 427 w 742"/>
                <a:gd name="T21" fmla="*/ 354 h 743"/>
                <a:gd name="T22" fmla="*/ 412 w 742"/>
                <a:gd name="T23" fmla="*/ 351 h 743"/>
                <a:gd name="T24" fmla="*/ 404 w 742"/>
                <a:gd name="T25" fmla="*/ 338 h 743"/>
                <a:gd name="T26" fmla="*/ 410 w 742"/>
                <a:gd name="T27" fmla="*/ 326 h 743"/>
                <a:gd name="T28" fmla="*/ 247 w 742"/>
                <a:gd name="T29" fmla="*/ 286 h 743"/>
                <a:gd name="T30" fmla="*/ 237 w 742"/>
                <a:gd name="T31" fmla="*/ 275 h 743"/>
                <a:gd name="T32" fmla="*/ 240 w 742"/>
                <a:gd name="T33" fmla="*/ 261 h 743"/>
                <a:gd name="T34" fmla="*/ 253 w 742"/>
                <a:gd name="T35" fmla="*/ 253 h 743"/>
                <a:gd name="T36" fmla="*/ 407 w 742"/>
                <a:gd name="T37" fmla="*/ 211 h 743"/>
                <a:gd name="T38" fmla="*/ 406 w 742"/>
                <a:gd name="T39" fmla="*/ 198 h 743"/>
                <a:gd name="T40" fmla="*/ 416 w 742"/>
                <a:gd name="T41" fmla="*/ 188 h 743"/>
                <a:gd name="T42" fmla="*/ 55 w 742"/>
                <a:gd name="T43" fmla="*/ 37 h 743"/>
                <a:gd name="T44" fmla="*/ 34 w 742"/>
                <a:gd name="T45" fmla="*/ 68 h 743"/>
                <a:gd name="T46" fmla="*/ 708 w 742"/>
                <a:gd name="T47" fmla="*/ 68 h 743"/>
                <a:gd name="T48" fmla="*/ 689 w 742"/>
                <a:gd name="T49" fmla="*/ 37 h 743"/>
                <a:gd name="T50" fmla="*/ 68 w 742"/>
                <a:gd name="T51" fmla="*/ 0 h 743"/>
                <a:gd name="T52" fmla="*/ 715 w 742"/>
                <a:gd name="T53" fmla="*/ 13 h 743"/>
                <a:gd name="T54" fmla="*/ 742 w 742"/>
                <a:gd name="T55" fmla="*/ 68 h 743"/>
                <a:gd name="T56" fmla="*/ 729 w 742"/>
                <a:gd name="T57" fmla="*/ 614 h 743"/>
                <a:gd name="T58" fmla="*/ 675 w 742"/>
                <a:gd name="T59" fmla="*/ 642 h 743"/>
                <a:gd name="T60" fmla="*/ 490 w 742"/>
                <a:gd name="T61" fmla="*/ 709 h 743"/>
                <a:gd name="T62" fmla="*/ 503 w 742"/>
                <a:gd name="T63" fmla="*/ 715 h 743"/>
                <a:gd name="T64" fmla="*/ 505 w 742"/>
                <a:gd name="T65" fmla="*/ 731 h 743"/>
                <a:gd name="T66" fmla="*/ 495 w 742"/>
                <a:gd name="T67" fmla="*/ 741 h 743"/>
                <a:gd name="T68" fmla="*/ 247 w 742"/>
                <a:gd name="T69" fmla="*/ 741 h 743"/>
                <a:gd name="T70" fmla="*/ 237 w 742"/>
                <a:gd name="T71" fmla="*/ 731 h 743"/>
                <a:gd name="T72" fmla="*/ 240 w 742"/>
                <a:gd name="T73" fmla="*/ 715 h 743"/>
                <a:gd name="T74" fmla="*/ 253 w 742"/>
                <a:gd name="T75" fmla="*/ 709 h 743"/>
                <a:gd name="T76" fmla="*/ 68 w 742"/>
                <a:gd name="T77" fmla="*/ 642 h 743"/>
                <a:gd name="T78" fmla="*/ 13 w 742"/>
                <a:gd name="T79" fmla="*/ 614 h 743"/>
                <a:gd name="T80" fmla="*/ 0 w 742"/>
                <a:gd name="T81" fmla="*/ 68 h 743"/>
                <a:gd name="T82" fmla="*/ 27 w 742"/>
                <a:gd name="T83" fmla="*/ 1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2" h="743">
                  <a:moveTo>
                    <a:pt x="338" y="642"/>
                  </a:moveTo>
                  <a:lnTo>
                    <a:pt x="338" y="709"/>
                  </a:lnTo>
                  <a:lnTo>
                    <a:pt x="404" y="709"/>
                  </a:lnTo>
                  <a:lnTo>
                    <a:pt x="404" y="642"/>
                  </a:lnTo>
                  <a:lnTo>
                    <a:pt x="338" y="642"/>
                  </a:lnTo>
                  <a:close/>
                  <a:moveTo>
                    <a:pt x="34" y="540"/>
                  </a:moveTo>
                  <a:lnTo>
                    <a:pt x="34" y="574"/>
                  </a:lnTo>
                  <a:lnTo>
                    <a:pt x="37" y="587"/>
                  </a:lnTo>
                  <a:lnTo>
                    <a:pt x="45" y="597"/>
                  </a:lnTo>
                  <a:lnTo>
                    <a:pt x="55" y="605"/>
                  </a:lnTo>
                  <a:lnTo>
                    <a:pt x="68" y="608"/>
                  </a:lnTo>
                  <a:lnTo>
                    <a:pt x="675" y="608"/>
                  </a:lnTo>
                  <a:lnTo>
                    <a:pt x="689" y="605"/>
                  </a:lnTo>
                  <a:lnTo>
                    <a:pt x="699" y="597"/>
                  </a:lnTo>
                  <a:lnTo>
                    <a:pt x="706" y="587"/>
                  </a:lnTo>
                  <a:lnTo>
                    <a:pt x="708" y="574"/>
                  </a:lnTo>
                  <a:lnTo>
                    <a:pt x="708" y="540"/>
                  </a:lnTo>
                  <a:lnTo>
                    <a:pt x="34" y="540"/>
                  </a:lnTo>
                  <a:close/>
                  <a:moveTo>
                    <a:pt x="421" y="186"/>
                  </a:moveTo>
                  <a:lnTo>
                    <a:pt x="427" y="186"/>
                  </a:lnTo>
                  <a:lnTo>
                    <a:pt x="431" y="189"/>
                  </a:lnTo>
                  <a:lnTo>
                    <a:pt x="433" y="192"/>
                  </a:lnTo>
                  <a:lnTo>
                    <a:pt x="501" y="258"/>
                  </a:lnTo>
                  <a:lnTo>
                    <a:pt x="501" y="258"/>
                  </a:lnTo>
                  <a:lnTo>
                    <a:pt x="504" y="262"/>
                  </a:lnTo>
                  <a:lnTo>
                    <a:pt x="505" y="266"/>
                  </a:lnTo>
                  <a:lnTo>
                    <a:pt x="507" y="270"/>
                  </a:lnTo>
                  <a:lnTo>
                    <a:pt x="505" y="275"/>
                  </a:lnTo>
                  <a:lnTo>
                    <a:pt x="504" y="279"/>
                  </a:lnTo>
                  <a:lnTo>
                    <a:pt x="501" y="282"/>
                  </a:lnTo>
                  <a:lnTo>
                    <a:pt x="433" y="350"/>
                  </a:lnTo>
                  <a:lnTo>
                    <a:pt x="431" y="353"/>
                  </a:lnTo>
                  <a:lnTo>
                    <a:pt x="427" y="354"/>
                  </a:lnTo>
                  <a:lnTo>
                    <a:pt x="421" y="355"/>
                  </a:lnTo>
                  <a:lnTo>
                    <a:pt x="416" y="354"/>
                  </a:lnTo>
                  <a:lnTo>
                    <a:pt x="412" y="351"/>
                  </a:lnTo>
                  <a:lnTo>
                    <a:pt x="408" y="347"/>
                  </a:lnTo>
                  <a:lnTo>
                    <a:pt x="406" y="343"/>
                  </a:lnTo>
                  <a:lnTo>
                    <a:pt x="404" y="338"/>
                  </a:lnTo>
                  <a:lnTo>
                    <a:pt x="406" y="333"/>
                  </a:lnTo>
                  <a:lnTo>
                    <a:pt x="407" y="329"/>
                  </a:lnTo>
                  <a:lnTo>
                    <a:pt x="410" y="326"/>
                  </a:lnTo>
                  <a:lnTo>
                    <a:pt x="449" y="287"/>
                  </a:lnTo>
                  <a:lnTo>
                    <a:pt x="253" y="287"/>
                  </a:lnTo>
                  <a:lnTo>
                    <a:pt x="247" y="286"/>
                  </a:lnTo>
                  <a:lnTo>
                    <a:pt x="243" y="284"/>
                  </a:lnTo>
                  <a:lnTo>
                    <a:pt x="240" y="281"/>
                  </a:lnTo>
                  <a:lnTo>
                    <a:pt x="237" y="275"/>
                  </a:lnTo>
                  <a:lnTo>
                    <a:pt x="237" y="270"/>
                  </a:lnTo>
                  <a:lnTo>
                    <a:pt x="237" y="265"/>
                  </a:lnTo>
                  <a:lnTo>
                    <a:pt x="240" y="261"/>
                  </a:lnTo>
                  <a:lnTo>
                    <a:pt x="243" y="257"/>
                  </a:lnTo>
                  <a:lnTo>
                    <a:pt x="247" y="254"/>
                  </a:lnTo>
                  <a:lnTo>
                    <a:pt x="253" y="253"/>
                  </a:lnTo>
                  <a:lnTo>
                    <a:pt x="449" y="253"/>
                  </a:lnTo>
                  <a:lnTo>
                    <a:pt x="410" y="215"/>
                  </a:lnTo>
                  <a:lnTo>
                    <a:pt x="407" y="211"/>
                  </a:lnTo>
                  <a:lnTo>
                    <a:pt x="406" y="207"/>
                  </a:lnTo>
                  <a:lnTo>
                    <a:pt x="404" y="203"/>
                  </a:lnTo>
                  <a:lnTo>
                    <a:pt x="406" y="198"/>
                  </a:lnTo>
                  <a:lnTo>
                    <a:pt x="408" y="193"/>
                  </a:lnTo>
                  <a:lnTo>
                    <a:pt x="412" y="189"/>
                  </a:lnTo>
                  <a:lnTo>
                    <a:pt x="416" y="188"/>
                  </a:lnTo>
                  <a:lnTo>
                    <a:pt x="421" y="186"/>
                  </a:lnTo>
                  <a:close/>
                  <a:moveTo>
                    <a:pt x="68" y="34"/>
                  </a:moveTo>
                  <a:lnTo>
                    <a:pt x="55" y="37"/>
                  </a:lnTo>
                  <a:lnTo>
                    <a:pt x="45" y="44"/>
                  </a:lnTo>
                  <a:lnTo>
                    <a:pt x="37" y="55"/>
                  </a:lnTo>
                  <a:lnTo>
                    <a:pt x="34" y="68"/>
                  </a:lnTo>
                  <a:lnTo>
                    <a:pt x="34" y="507"/>
                  </a:lnTo>
                  <a:lnTo>
                    <a:pt x="708" y="507"/>
                  </a:lnTo>
                  <a:lnTo>
                    <a:pt x="708" y="68"/>
                  </a:lnTo>
                  <a:lnTo>
                    <a:pt x="706" y="55"/>
                  </a:lnTo>
                  <a:lnTo>
                    <a:pt x="699" y="44"/>
                  </a:lnTo>
                  <a:lnTo>
                    <a:pt x="689" y="37"/>
                  </a:lnTo>
                  <a:lnTo>
                    <a:pt x="675" y="34"/>
                  </a:lnTo>
                  <a:lnTo>
                    <a:pt x="68" y="34"/>
                  </a:lnTo>
                  <a:close/>
                  <a:moveTo>
                    <a:pt x="68" y="0"/>
                  </a:moveTo>
                  <a:lnTo>
                    <a:pt x="675" y="0"/>
                  </a:lnTo>
                  <a:lnTo>
                    <a:pt x="696" y="4"/>
                  </a:lnTo>
                  <a:lnTo>
                    <a:pt x="715" y="13"/>
                  </a:lnTo>
                  <a:lnTo>
                    <a:pt x="729" y="28"/>
                  </a:lnTo>
                  <a:lnTo>
                    <a:pt x="738" y="46"/>
                  </a:lnTo>
                  <a:lnTo>
                    <a:pt x="742" y="68"/>
                  </a:lnTo>
                  <a:lnTo>
                    <a:pt x="742" y="574"/>
                  </a:lnTo>
                  <a:lnTo>
                    <a:pt x="738" y="595"/>
                  </a:lnTo>
                  <a:lnTo>
                    <a:pt x="729" y="614"/>
                  </a:lnTo>
                  <a:lnTo>
                    <a:pt x="715" y="629"/>
                  </a:lnTo>
                  <a:lnTo>
                    <a:pt x="696" y="638"/>
                  </a:lnTo>
                  <a:lnTo>
                    <a:pt x="675" y="642"/>
                  </a:lnTo>
                  <a:lnTo>
                    <a:pt x="439" y="642"/>
                  </a:lnTo>
                  <a:lnTo>
                    <a:pt x="439" y="709"/>
                  </a:lnTo>
                  <a:lnTo>
                    <a:pt x="490" y="709"/>
                  </a:lnTo>
                  <a:lnTo>
                    <a:pt x="495" y="710"/>
                  </a:lnTo>
                  <a:lnTo>
                    <a:pt x="499" y="713"/>
                  </a:lnTo>
                  <a:lnTo>
                    <a:pt x="503" y="715"/>
                  </a:lnTo>
                  <a:lnTo>
                    <a:pt x="505" y="720"/>
                  </a:lnTo>
                  <a:lnTo>
                    <a:pt x="507" y="726"/>
                  </a:lnTo>
                  <a:lnTo>
                    <a:pt x="505" y="731"/>
                  </a:lnTo>
                  <a:lnTo>
                    <a:pt x="503" y="736"/>
                  </a:lnTo>
                  <a:lnTo>
                    <a:pt x="499" y="739"/>
                  </a:lnTo>
                  <a:lnTo>
                    <a:pt x="495" y="741"/>
                  </a:lnTo>
                  <a:lnTo>
                    <a:pt x="490" y="743"/>
                  </a:lnTo>
                  <a:lnTo>
                    <a:pt x="253" y="743"/>
                  </a:lnTo>
                  <a:lnTo>
                    <a:pt x="247" y="741"/>
                  </a:lnTo>
                  <a:lnTo>
                    <a:pt x="243" y="739"/>
                  </a:lnTo>
                  <a:lnTo>
                    <a:pt x="240" y="736"/>
                  </a:lnTo>
                  <a:lnTo>
                    <a:pt x="237" y="731"/>
                  </a:lnTo>
                  <a:lnTo>
                    <a:pt x="237" y="726"/>
                  </a:lnTo>
                  <a:lnTo>
                    <a:pt x="237" y="720"/>
                  </a:lnTo>
                  <a:lnTo>
                    <a:pt x="240" y="715"/>
                  </a:lnTo>
                  <a:lnTo>
                    <a:pt x="243" y="713"/>
                  </a:lnTo>
                  <a:lnTo>
                    <a:pt x="247" y="710"/>
                  </a:lnTo>
                  <a:lnTo>
                    <a:pt x="253" y="709"/>
                  </a:lnTo>
                  <a:lnTo>
                    <a:pt x="304" y="709"/>
                  </a:lnTo>
                  <a:lnTo>
                    <a:pt x="304"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2"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0737" y="7206544"/>
              <a:ext cx="443501" cy="444098"/>
            </a:xfrm>
            <a:custGeom>
              <a:avLst/>
              <a:gdLst>
                <a:gd name="T0" fmla="*/ 55 w 742"/>
                <a:gd name="T1" fmla="*/ 706 h 743"/>
                <a:gd name="T2" fmla="*/ 706 w 742"/>
                <a:gd name="T3" fmla="*/ 688 h 743"/>
                <a:gd name="T4" fmla="*/ 68 w 742"/>
                <a:gd name="T5" fmla="*/ 642 h 743"/>
                <a:gd name="T6" fmla="*/ 668 w 742"/>
                <a:gd name="T7" fmla="*/ 544 h 743"/>
                <a:gd name="T8" fmla="*/ 672 w 742"/>
                <a:gd name="T9" fmla="*/ 567 h 743"/>
                <a:gd name="T10" fmla="*/ 648 w 742"/>
                <a:gd name="T11" fmla="*/ 571 h 743"/>
                <a:gd name="T12" fmla="*/ 644 w 742"/>
                <a:gd name="T13" fmla="*/ 548 h 743"/>
                <a:gd name="T14" fmla="*/ 91 w 742"/>
                <a:gd name="T15" fmla="*/ 541 h 743"/>
                <a:gd name="T16" fmla="*/ 101 w 742"/>
                <a:gd name="T17" fmla="*/ 562 h 743"/>
                <a:gd name="T18" fmla="*/ 80 w 742"/>
                <a:gd name="T19" fmla="*/ 574 h 743"/>
                <a:gd name="T20" fmla="*/ 70 w 742"/>
                <a:gd name="T21" fmla="*/ 552 h 743"/>
                <a:gd name="T22" fmla="*/ 372 w 742"/>
                <a:gd name="T23" fmla="*/ 355 h 743"/>
                <a:gd name="T24" fmla="*/ 341 w 742"/>
                <a:gd name="T25" fmla="*/ 379 h 743"/>
                <a:gd name="T26" fmla="*/ 396 w 742"/>
                <a:gd name="T27" fmla="*/ 384 h 743"/>
                <a:gd name="T28" fmla="*/ 385 w 742"/>
                <a:gd name="T29" fmla="*/ 356 h 743"/>
                <a:gd name="T30" fmla="*/ 426 w 742"/>
                <a:gd name="T31" fmla="*/ 342 h 743"/>
                <a:gd name="T32" fmla="*/ 411 w 742"/>
                <a:gd name="T33" fmla="*/ 413 h 743"/>
                <a:gd name="T34" fmla="*/ 317 w 742"/>
                <a:gd name="T35" fmla="*/ 401 h 743"/>
                <a:gd name="T36" fmla="*/ 331 w 742"/>
                <a:gd name="T37" fmla="*/ 330 h 743"/>
                <a:gd name="T38" fmla="*/ 443 w 742"/>
                <a:gd name="T39" fmla="*/ 245 h 743"/>
                <a:gd name="T40" fmla="*/ 258 w 742"/>
                <a:gd name="T41" fmla="*/ 260 h 743"/>
                <a:gd name="T42" fmla="*/ 169 w 742"/>
                <a:gd name="T43" fmla="*/ 372 h 743"/>
                <a:gd name="T44" fmla="*/ 258 w 742"/>
                <a:gd name="T45" fmla="*/ 483 h 743"/>
                <a:gd name="T46" fmla="*/ 451 w 742"/>
                <a:gd name="T47" fmla="*/ 497 h 743"/>
                <a:gd name="T48" fmla="*/ 570 w 742"/>
                <a:gd name="T49" fmla="*/ 398 h 743"/>
                <a:gd name="T50" fmla="*/ 541 w 742"/>
                <a:gd name="T51" fmla="*/ 174 h 743"/>
                <a:gd name="T52" fmla="*/ 439 w 742"/>
                <a:gd name="T53" fmla="*/ 127 h 743"/>
                <a:gd name="T54" fmla="*/ 182 w 742"/>
                <a:gd name="T55" fmla="*/ 148 h 743"/>
                <a:gd name="T56" fmla="*/ 194 w 742"/>
                <a:gd name="T57" fmla="*/ 101 h 743"/>
                <a:gd name="T58" fmla="*/ 674 w 742"/>
                <a:gd name="T59" fmla="*/ 79 h 743"/>
                <a:gd name="T60" fmla="*/ 664 w 742"/>
                <a:gd name="T61" fmla="*/ 101 h 743"/>
                <a:gd name="T62" fmla="*/ 643 w 742"/>
                <a:gd name="T63" fmla="*/ 91 h 743"/>
                <a:gd name="T64" fmla="*/ 653 w 742"/>
                <a:gd name="T65" fmla="*/ 68 h 743"/>
                <a:gd name="T66" fmla="*/ 604 w 742"/>
                <a:gd name="T67" fmla="*/ 341 h 743"/>
                <a:gd name="T68" fmla="*/ 553 w 742"/>
                <a:gd name="T69" fmla="*/ 481 h 743"/>
                <a:gd name="T70" fmla="*/ 372 w 742"/>
                <a:gd name="T71" fmla="*/ 540 h 743"/>
                <a:gd name="T72" fmla="*/ 191 w 742"/>
                <a:gd name="T73" fmla="*/ 481 h 743"/>
                <a:gd name="T74" fmla="*/ 139 w 742"/>
                <a:gd name="T75" fmla="*/ 341 h 743"/>
                <a:gd name="T76" fmla="*/ 253 w 742"/>
                <a:gd name="T77" fmla="*/ 226 h 743"/>
                <a:gd name="T78" fmla="*/ 460 w 742"/>
                <a:gd name="T79" fmla="*/ 215 h 743"/>
                <a:gd name="T80" fmla="*/ 98 w 742"/>
                <a:gd name="T81" fmla="*/ 75 h 743"/>
                <a:gd name="T82" fmla="*/ 95 w 742"/>
                <a:gd name="T83" fmla="*/ 99 h 743"/>
                <a:gd name="T84" fmla="*/ 71 w 742"/>
                <a:gd name="T85" fmla="*/ 95 h 743"/>
                <a:gd name="T86" fmla="*/ 75 w 742"/>
                <a:gd name="T87" fmla="*/ 71 h 743"/>
                <a:gd name="T88" fmla="*/ 45 w 742"/>
                <a:gd name="T89" fmla="*/ 44 h 743"/>
                <a:gd name="T90" fmla="*/ 45 w 742"/>
                <a:gd name="T91" fmla="*/ 597 h 743"/>
                <a:gd name="T92" fmla="*/ 699 w 742"/>
                <a:gd name="T93" fmla="*/ 597 h 743"/>
                <a:gd name="T94" fmla="*/ 699 w 742"/>
                <a:gd name="T95" fmla="*/ 44 h 743"/>
                <a:gd name="T96" fmla="*/ 676 w 742"/>
                <a:gd name="T97" fmla="*/ 0 h 743"/>
                <a:gd name="T98" fmla="*/ 742 w 742"/>
                <a:gd name="T99" fmla="*/ 68 h 743"/>
                <a:gd name="T100" fmla="*/ 697 w 742"/>
                <a:gd name="T101" fmla="*/ 739 h 743"/>
                <a:gd name="T102" fmla="*/ 13 w 742"/>
                <a:gd name="T103" fmla="*/ 715 h 743"/>
                <a:gd name="T104" fmla="*/ 13 w 742"/>
                <a:gd name="T105" fmla="*/ 28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2" h="743">
                  <a:moveTo>
                    <a:pt x="34" y="633"/>
                  </a:moveTo>
                  <a:lnTo>
                    <a:pt x="34" y="675"/>
                  </a:lnTo>
                  <a:lnTo>
                    <a:pt x="37" y="688"/>
                  </a:lnTo>
                  <a:lnTo>
                    <a:pt x="45" y="699"/>
                  </a:lnTo>
                  <a:lnTo>
                    <a:pt x="55" y="706"/>
                  </a:lnTo>
                  <a:lnTo>
                    <a:pt x="68" y="709"/>
                  </a:lnTo>
                  <a:lnTo>
                    <a:pt x="676" y="709"/>
                  </a:lnTo>
                  <a:lnTo>
                    <a:pt x="689" y="706"/>
                  </a:lnTo>
                  <a:lnTo>
                    <a:pt x="699" y="699"/>
                  </a:lnTo>
                  <a:lnTo>
                    <a:pt x="706" y="688"/>
                  </a:lnTo>
                  <a:lnTo>
                    <a:pt x="708" y="675"/>
                  </a:lnTo>
                  <a:lnTo>
                    <a:pt x="708" y="633"/>
                  </a:lnTo>
                  <a:lnTo>
                    <a:pt x="693" y="639"/>
                  </a:lnTo>
                  <a:lnTo>
                    <a:pt x="676" y="642"/>
                  </a:lnTo>
                  <a:lnTo>
                    <a:pt x="68" y="642"/>
                  </a:lnTo>
                  <a:lnTo>
                    <a:pt x="50" y="639"/>
                  </a:lnTo>
                  <a:lnTo>
                    <a:pt x="34" y="633"/>
                  </a:lnTo>
                  <a:close/>
                  <a:moveTo>
                    <a:pt x="659" y="540"/>
                  </a:moveTo>
                  <a:lnTo>
                    <a:pt x="664" y="541"/>
                  </a:lnTo>
                  <a:lnTo>
                    <a:pt x="668" y="544"/>
                  </a:lnTo>
                  <a:lnTo>
                    <a:pt x="672" y="548"/>
                  </a:lnTo>
                  <a:lnTo>
                    <a:pt x="674" y="552"/>
                  </a:lnTo>
                  <a:lnTo>
                    <a:pt x="676" y="557"/>
                  </a:lnTo>
                  <a:lnTo>
                    <a:pt x="674" y="562"/>
                  </a:lnTo>
                  <a:lnTo>
                    <a:pt x="672" y="567"/>
                  </a:lnTo>
                  <a:lnTo>
                    <a:pt x="668" y="571"/>
                  </a:lnTo>
                  <a:lnTo>
                    <a:pt x="664" y="574"/>
                  </a:lnTo>
                  <a:lnTo>
                    <a:pt x="659" y="574"/>
                  </a:lnTo>
                  <a:lnTo>
                    <a:pt x="653" y="574"/>
                  </a:lnTo>
                  <a:lnTo>
                    <a:pt x="648" y="571"/>
                  </a:lnTo>
                  <a:lnTo>
                    <a:pt x="644" y="567"/>
                  </a:lnTo>
                  <a:lnTo>
                    <a:pt x="643" y="562"/>
                  </a:lnTo>
                  <a:lnTo>
                    <a:pt x="642" y="557"/>
                  </a:lnTo>
                  <a:lnTo>
                    <a:pt x="643" y="552"/>
                  </a:lnTo>
                  <a:lnTo>
                    <a:pt x="644" y="548"/>
                  </a:lnTo>
                  <a:lnTo>
                    <a:pt x="648" y="544"/>
                  </a:lnTo>
                  <a:lnTo>
                    <a:pt x="653" y="541"/>
                  </a:lnTo>
                  <a:lnTo>
                    <a:pt x="659" y="540"/>
                  </a:lnTo>
                  <a:close/>
                  <a:moveTo>
                    <a:pt x="85" y="540"/>
                  </a:moveTo>
                  <a:lnTo>
                    <a:pt x="91" y="541"/>
                  </a:lnTo>
                  <a:lnTo>
                    <a:pt x="95" y="544"/>
                  </a:lnTo>
                  <a:lnTo>
                    <a:pt x="98" y="548"/>
                  </a:lnTo>
                  <a:lnTo>
                    <a:pt x="101" y="552"/>
                  </a:lnTo>
                  <a:lnTo>
                    <a:pt x="102" y="557"/>
                  </a:lnTo>
                  <a:lnTo>
                    <a:pt x="101" y="562"/>
                  </a:lnTo>
                  <a:lnTo>
                    <a:pt x="98" y="567"/>
                  </a:lnTo>
                  <a:lnTo>
                    <a:pt x="95" y="571"/>
                  </a:lnTo>
                  <a:lnTo>
                    <a:pt x="91" y="574"/>
                  </a:lnTo>
                  <a:lnTo>
                    <a:pt x="85" y="574"/>
                  </a:lnTo>
                  <a:lnTo>
                    <a:pt x="80" y="574"/>
                  </a:lnTo>
                  <a:lnTo>
                    <a:pt x="75" y="571"/>
                  </a:lnTo>
                  <a:lnTo>
                    <a:pt x="71" y="567"/>
                  </a:lnTo>
                  <a:lnTo>
                    <a:pt x="70" y="562"/>
                  </a:lnTo>
                  <a:lnTo>
                    <a:pt x="68" y="557"/>
                  </a:lnTo>
                  <a:lnTo>
                    <a:pt x="70" y="552"/>
                  </a:lnTo>
                  <a:lnTo>
                    <a:pt x="71" y="548"/>
                  </a:lnTo>
                  <a:lnTo>
                    <a:pt x="75" y="544"/>
                  </a:lnTo>
                  <a:lnTo>
                    <a:pt x="80" y="541"/>
                  </a:lnTo>
                  <a:lnTo>
                    <a:pt x="85" y="540"/>
                  </a:lnTo>
                  <a:close/>
                  <a:moveTo>
                    <a:pt x="372" y="355"/>
                  </a:moveTo>
                  <a:lnTo>
                    <a:pt x="359" y="356"/>
                  </a:lnTo>
                  <a:lnTo>
                    <a:pt x="348" y="359"/>
                  </a:lnTo>
                  <a:lnTo>
                    <a:pt x="341" y="366"/>
                  </a:lnTo>
                  <a:lnTo>
                    <a:pt x="338" y="372"/>
                  </a:lnTo>
                  <a:lnTo>
                    <a:pt x="341" y="379"/>
                  </a:lnTo>
                  <a:lnTo>
                    <a:pt x="348" y="384"/>
                  </a:lnTo>
                  <a:lnTo>
                    <a:pt x="359" y="387"/>
                  </a:lnTo>
                  <a:lnTo>
                    <a:pt x="372" y="388"/>
                  </a:lnTo>
                  <a:lnTo>
                    <a:pt x="385" y="387"/>
                  </a:lnTo>
                  <a:lnTo>
                    <a:pt x="396" y="384"/>
                  </a:lnTo>
                  <a:lnTo>
                    <a:pt x="403" y="379"/>
                  </a:lnTo>
                  <a:lnTo>
                    <a:pt x="406" y="372"/>
                  </a:lnTo>
                  <a:lnTo>
                    <a:pt x="403" y="366"/>
                  </a:lnTo>
                  <a:lnTo>
                    <a:pt x="396" y="359"/>
                  </a:lnTo>
                  <a:lnTo>
                    <a:pt x="385" y="356"/>
                  </a:lnTo>
                  <a:lnTo>
                    <a:pt x="372" y="355"/>
                  </a:lnTo>
                  <a:close/>
                  <a:moveTo>
                    <a:pt x="372" y="321"/>
                  </a:moveTo>
                  <a:lnTo>
                    <a:pt x="393" y="324"/>
                  </a:lnTo>
                  <a:lnTo>
                    <a:pt x="411" y="330"/>
                  </a:lnTo>
                  <a:lnTo>
                    <a:pt x="426" y="342"/>
                  </a:lnTo>
                  <a:lnTo>
                    <a:pt x="436" y="355"/>
                  </a:lnTo>
                  <a:lnTo>
                    <a:pt x="439" y="372"/>
                  </a:lnTo>
                  <a:lnTo>
                    <a:pt x="436" y="388"/>
                  </a:lnTo>
                  <a:lnTo>
                    <a:pt x="426" y="401"/>
                  </a:lnTo>
                  <a:lnTo>
                    <a:pt x="411" y="413"/>
                  </a:lnTo>
                  <a:lnTo>
                    <a:pt x="393" y="419"/>
                  </a:lnTo>
                  <a:lnTo>
                    <a:pt x="372" y="422"/>
                  </a:lnTo>
                  <a:lnTo>
                    <a:pt x="350" y="419"/>
                  </a:lnTo>
                  <a:lnTo>
                    <a:pt x="331" y="413"/>
                  </a:lnTo>
                  <a:lnTo>
                    <a:pt x="317" y="401"/>
                  </a:lnTo>
                  <a:lnTo>
                    <a:pt x="308" y="388"/>
                  </a:lnTo>
                  <a:lnTo>
                    <a:pt x="304" y="372"/>
                  </a:lnTo>
                  <a:lnTo>
                    <a:pt x="308" y="355"/>
                  </a:lnTo>
                  <a:lnTo>
                    <a:pt x="317" y="342"/>
                  </a:lnTo>
                  <a:lnTo>
                    <a:pt x="331" y="330"/>
                  </a:lnTo>
                  <a:lnTo>
                    <a:pt x="350" y="324"/>
                  </a:lnTo>
                  <a:lnTo>
                    <a:pt x="372" y="321"/>
                  </a:lnTo>
                  <a:close/>
                  <a:moveTo>
                    <a:pt x="541" y="174"/>
                  </a:moveTo>
                  <a:lnTo>
                    <a:pt x="474" y="256"/>
                  </a:lnTo>
                  <a:lnTo>
                    <a:pt x="443" y="245"/>
                  </a:lnTo>
                  <a:lnTo>
                    <a:pt x="409" y="239"/>
                  </a:lnTo>
                  <a:lnTo>
                    <a:pt x="372" y="237"/>
                  </a:lnTo>
                  <a:lnTo>
                    <a:pt x="331" y="240"/>
                  </a:lnTo>
                  <a:lnTo>
                    <a:pt x="293" y="248"/>
                  </a:lnTo>
                  <a:lnTo>
                    <a:pt x="258" y="260"/>
                  </a:lnTo>
                  <a:lnTo>
                    <a:pt x="228" y="277"/>
                  </a:lnTo>
                  <a:lnTo>
                    <a:pt x="204" y="296"/>
                  </a:lnTo>
                  <a:lnTo>
                    <a:pt x="185" y="318"/>
                  </a:lnTo>
                  <a:lnTo>
                    <a:pt x="173" y="345"/>
                  </a:lnTo>
                  <a:lnTo>
                    <a:pt x="169" y="372"/>
                  </a:lnTo>
                  <a:lnTo>
                    <a:pt x="173" y="398"/>
                  </a:lnTo>
                  <a:lnTo>
                    <a:pt x="185" y="425"/>
                  </a:lnTo>
                  <a:lnTo>
                    <a:pt x="204" y="447"/>
                  </a:lnTo>
                  <a:lnTo>
                    <a:pt x="228" y="466"/>
                  </a:lnTo>
                  <a:lnTo>
                    <a:pt x="258" y="483"/>
                  </a:lnTo>
                  <a:lnTo>
                    <a:pt x="293" y="497"/>
                  </a:lnTo>
                  <a:lnTo>
                    <a:pt x="331" y="504"/>
                  </a:lnTo>
                  <a:lnTo>
                    <a:pt x="372" y="507"/>
                  </a:lnTo>
                  <a:lnTo>
                    <a:pt x="413" y="504"/>
                  </a:lnTo>
                  <a:lnTo>
                    <a:pt x="451" y="497"/>
                  </a:lnTo>
                  <a:lnTo>
                    <a:pt x="485" y="483"/>
                  </a:lnTo>
                  <a:lnTo>
                    <a:pt x="515" y="466"/>
                  </a:lnTo>
                  <a:lnTo>
                    <a:pt x="540" y="447"/>
                  </a:lnTo>
                  <a:lnTo>
                    <a:pt x="558" y="425"/>
                  </a:lnTo>
                  <a:lnTo>
                    <a:pt x="570" y="398"/>
                  </a:lnTo>
                  <a:lnTo>
                    <a:pt x="574" y="372"/>
                  </a:lnTo>
                  <a:lnTo>
                    <a:pt x="570" y="345"/>
                  </a:lnTo>
                  <a:lnTo>
                    <a:pt x="559" y="320"/>
                  </a:lnTo>
                  <a:lnTo>
                    <a:pt x="541" y="298"/>
                  </a:lnTo>
                  <a:lnTo>
                    <a:pt x="541" y="174"/>
                  </a:lnTo>
                  <a:close/>
                  <a:moveTo>
                    <a:pt x="194" y="101"/>
                  </a:moveTo>
                  <a:lnTo>
                    <a:pt x="414" y="101"/>
                  </a:lnTo>
                  <a:lnTo>
                    <a:pt x="427" y="105"/>
                  </a:lnTo>
                  <a:lnTo>
                    <a:pt x="436" y="114"/>
                  </a:lnTo>
                  <a:lnTo>
                    <a:pt x="439" y="127"/>
                  </a:lnTo>
                  <a:lnTo>
                    <a:pt x="436" y="140"/>
                  </a:lnTo>
                  <a:lnTo>
                    <a:pt x="427" y="148"/>
                  </a:lnTo>
                  <a:lnTo>
                    <a:pt x="414" y="152"/>
                  </a:lnTo>
                  <a:lnTo>
                    <a:pt x="194" y="152"/>
                  </a:lnTo>
                  <a:lnTo>
                    <a:pt x="182" y="148"/>
                  </a:lnTo>
                  <a:lnTo>
                    <a:pt x="173" y="140"/>
                  </a:lnTo>
                  <a:lnTo>
                    <a:pt x="169" y="127"/>
                  </a:lnTo>
                  <a:lnTo>
                    <a:pt x="173" y="114"/>
                  </a:lnTo>
                  <a:lnTo>
                    <a:pt x="182" y="105"/>
                  </a:lnTo>
                  <a:lnTo>
                    <a:pt x="194" y="101"/>
                  </a:lnTo>
                  <a:close/>
                  <a:moveTo>
                    <a:pt x="659" y="68"/>
                  </a:moveTo>
                  <a:lnTo>
                    <a:pt x="664" y="68"/>
                  </a:lnTo>
                  <a:lnTo>
                    <a:pt x="668" y="71"/>
                  </a:lnTo>
                  <a:lnTo>
                    <a:pt x="672" y="75"/>
                  </a:lnTo>
                  <a:lnTo>
                    <a:pt x="674" y="79"/>
                  </a:lnTo>
                  <a:lnTo>
                    <a:pt x="676" y="85"/>
                  </a:lnTo>
                  <a:lnTo>
                    <a:pt x="674" y="91"/>
                  </a:lnTo>
                  <a:lnTo>
                    <a:pt x="672" y="95"/>
                  </a:lnTo>
                  <a:lnTo>
                    <a:pt x="668" y="99"/>
                  </a:lnTo>
                  <a:lnTo>
                    <a:pt x="664" y="101"/>
                  </a:lnTo>
                  <a:lnTo>
                    <a:pt x="659" y="101"/>
                  </a:lnTo>
                  <a:lnTo>
                    <a:pt x="653" y="101"/>
                  </a:lnTo>
                  <a:lnTo>
                    <a:pt x="648" y="99"/>
                  </a:lnTo>
                  <a:lnTo>
                    <a:pt x="644" y="95"/>
                  </a:lnTo>
                  <a:lnTo>
                    <a:pt x="643" y="91"/>
                  </a:lnTo>
                  <a:lnTo>
                    <a:pt x="642" y="85"/>
                  </a:lnTo>
                  <a:lnTo>
                    <a:pt x="643" y="79"/>
                  </a:lnTo>
                  <a:lnTo>
                    <a:pt x="644" y="75"/>
                  </a:lnTo>
                  <a:lnTo>
                    <a:pt x="648" y="71"/>
                  </a:lnTo>
                  <a:lnTo>
                    <a:pt x="653" y="68"/>
                  </a:lnTo>
                  <a:lnTo>
                    <a:pt x="659" y="68"/>
                  </a:lnTo>
                  <a:close/>
                  <a:moveTo>
                    <a:pt x="574" y="68"/>
                  </a:moveTo>
                  <a:lnTo>
                    <a:pt x="574" y="284"/>
                  </a:lnTo>
                  <a:lnTo>
                    <a:pt x="592" y="312"/>
                  </a:lnTo>
                  <a:lnTo>
                    <a:pt x="604" y="341"/>
                  </a:lnTo>
                  <a:lnTo>
                    <a:pt x="608" y="372"/>
                  </a:lnTo>
                  <a:lnTo>
                    <a:pt x="604" y="402"/>
                  </a:lnTo>
                  <a:lnTo>
                    <a:pt x="593" y="431"/>
                  </a:lnTo>
                  <a:lnTo>
                    <a:pt x="576" y="457"/>
                  </a:lnTo>
                  <a:lnTo>
                    <a:pt x="553" y="481"/>
                  </a:lnTo>
                  <a:lnTo>
                    <a:pt x="524" y="500"/>
                  </a:lnTo>
                  <a:lnTo>
                    <a:pt x="491" y="517"/>
                  </a:lnTo>
                  <a:lnTo>
                    <a:pt x="454" y="529"/>
                  </a:lnTo>
                  <a:lnTo>
                    <a:pt x="414" y="537"/>
                  </a:lnTo>
                  <a:lnTo>
                    <a:pt x="372" y="540"/>
                  </a:lnTo>
                  <a:lnTo>
                    <a:pt x="329" y="537"/>
                  </a:lnTo>
                  <a:lnTo>
                    <a:pt x="290" y="529"/>
                  </a:lnTo>
                  <a:lnTo>
                    <a:pt x="253" y="517"/>
                  </a:lnTo>
                  <a:lnTo>
                    <a:pt x="220" y="500"/>
                  </a:lnTo>
                  <a:lnTo>
                    <a:pt x="191" y="481"/>
                  </a:lnTo>
                  <a:lnTo>
                    <a:pt x="168" y="457"/>
                  </a:lnTo>
                  <a:lnTo>
                    <a:pt x="151" y="431"/>
                  </a:lnTo>
                  <a:lnTo>
                    <a:pt x="139" y="402"/>
                  </a:lnTo>
                  <a:lnTo>
                    <a:pt x="135" y="372"/>
                  </a:lnTo>
                  <a:lnTo>
                    <a:pt x="139" y="341"/>
                  </a:lnTo>
                  <a:lnTo>
                    <a:pt x="151" y="313"/>
                  </a:lnTo>
                  <a:lnTo>
                    <a:pt x="168" y="287"/>
                  </a:lnTo>
                  <a:lnTo>
                    <a:pt x="191" y="264"/>
                  </a:lnTo>
                  <a:lnTo>
                    <a:pt x="220" y="243"/>
                  </a:lnTo>
                  <a:lnTo>
                    <a:pt x="253" y="226"/>
                  </a:lnTo>
                  <a:lnTo>
                    <a:pt x="290" y="214"/>
                  </a:lnTo>
                  <a:lnTo>
                    <a:pt x="329" y="206"/>
                  </a:lnTo>
                  <a:lnTo>
                    <a:pt x="372" y="203"/>
                  </a:lnTo>
                  <a:lnTo>
                    <a:pt x="417" y="206"/>
                  </a:lnTo>
                  <a:lnTo>
                    <a:pt x="460" y="215"/>
                  </a:lnTo>
                  <a:lnTo>
                    <a:pt x="574" y="68"/>
                  </a:lnTo>
                  <a:close/>
                  <a:moveTo>
                    <a:pt x="85" y="68"/>
                  </a:moveTo>
                  <a:lnTo>
                    <a:pt x="91" y="68"/>
                  </a:lnTo>
                  <a:lnTo>
                    <a:pt x="95" y="71"/>
                  </a:lnTo>
                  <a:lnTo>
                    <a:pt x="98" y="75"/>
                  </a:lnTo>
                  <a:lnTo>
                    <a:pt x="101" y="79"/>
                  </a:lnTo>
                  <a:lnTo>
                    <a:pt x="102" y="85"/>
                  </a:lnTo>
                  <a:lnTo>
                    <a:pt x="101" y="91"/>
                  </a:lnTo>
                  <a:lnTo>
                    <a:pt x="98" y="95"/>
                  </a:lnTo>
                  <a:lnTo>
                    <a:pt x="95" y="99"/>
                  </a:lnTo>
                  <a:lnTo>
                    <a:pt x="91" y="101"/>
                  </a:lnTo>
                  <a:lnTo>
                    <a:pt x="85" y="101"/>
                  </a:lnTo>
                  <a:lnTo>
                    <a:pt x="80" y="101"/>
                  </a:lnTo>
                  <a:lnTo>
                    <a:pt x="75" y="99"/>
                  </a:lnTo>
                  <a:lnTo>
                    <a:pt x="71" y="95"/>
                  </a:lnTo>
                  <a:lnTo>
                    <a:pt x="70" y="91"/>
                  </a:lnTo>
                  <a:lnTo>
                    <a:pt x="68" y="85"/>
                  </a:lnTo>
                  <a:lnTo>
                    <a:pt x="70" y="79"/>
                  </a:lnTo>
                  <a:lnTo>
                    <a:pt x="71" y="75"/>
                  </a:lnTo>
                  <a:lnTo>
                    <a:pt x="75" y="71"/>
                  </a:lnTo>
                  <a:lnTo>
                    <a:pt x="80" y="68"/>
                  </a:lnTo>
                  <a:lnTo>
                    <a:pt x="85" y="68"/>
                  </a:lnTo>
                  <a:close/>
                  <a:moveTo>
                    <a:pt x="68" y="34"/>
                  </a:moveTo>
                  <a:lnTo>
                    <a:pt x="55" y="37"/>
                  </a:lnTo>
                  <a:lnTo>
                    <a:pt x="45" y="44"/>
                  </a:lnTo>
                  <a:lnTo>
                    <a:pt x="37" y="55"/>
                  </a:lnTo>
                  <a:lnTo>
                    <a:pt x="34" y="68"/>
                  </a:lnTo>
                  <a:lnTo>
                    <a:pt x="34" y="574"/>
                  </a:lnTo>
                  <a:lnTo>
                    <a:pt x="37" y="587"/>
                  </a:lnTo>
                  <a:lnTo>
                    <a:pt x="45" y="597"/>
                  </a:lnTo>
                  <a:lnTo>
                    <a:pt x="55" y="605"/>
                  </a:lnTo>
                  <a:lnTo>
                    <a:pt x="68" y="608"/>
                  </a:lnTo>
                  <a:lnTo>
                    <a:pt x="676" y="608"/>
                  </a:lnTo>
                  <a:lnTo>
                    <a:pt x="689" y="605"/>
                  </a:lnTo>
                  <a:lnTo>
                    <a:pt x="699" y="597"/>
                  </a:lnTo>
                  <a:lnTo>
                    <a:pt x="706" y="587"/>
                  </a:lnTo>
                  <a:lnTo>
                    <a:pt x="708" y="574"/>
                  </a:lnTo>
                  <a:lnTo>
                    <a:pt x="708" y="68"/>
                  </a:lnTo>
                  <a:lnTo>
                    <a:pt x="706" y="55"/>
                  </a:lnTo>
                  <a:lnTo>
                    <a:pt x="699" y="44"/>
                  </a:lnTo>
                  <a:lnTo>
                    <a:pt x="689" y="37"/>
                  </a:lnTo>
                  <a:lnTo>
                    <a:pt x="676" y="34"/>
                  </a:lnTo>
                  <a:lnTo>
                    <a:pt x="68" y="34"/>
                  </a:lnTo>
                  <a:close/>
                  <a:moveTo>
                    <a:pt x="68" y="0"/>
                  </a:moveTo>
                  <a:lnTo>
                    <a:pt x="676" y="0"/>
                  </a:lnTo>
                  <a:lnTo>
                    <a:pt x="697" y="4"/>
                  </a:lnTo>
                  <a:lnTo>
                    <a:pt x="715" y="13"/>
                  </a:lnTo>
                  <a:lnTo>
                    <a:pt x="729" y="28"/>
                  </a:lnTo>
                  <a:lnTo>
                    <a:pt x="740" y="46"/>
                  </a:lnTo>
                  <a:lnTo>
                    <a:pt x="742" y="68"/>
                  </a:lnTo>
                  <a:lnTo>
                    <a:pt x="742" y="675"/>
                  </a:lnTo>
                  <a:lnTo>
                    <a:pt x="740" y="697"/>
                  </a:lnTo>
                  <a:lnTo>
                    <a:pt x="729" y="715"/>
                  </a:lnTo>
                  <a:lnTo>
                    <a:pt x="715" y="730"/>
                  </a:lnTo>
                  <a:lnTo>
                    <a:pt x="697" y="739"/>
                  </a:lnTo>
                  <a:lnTo>
                    <a:pt x="676" y="743"/>
                  </a:lnTo>
                  <a:lnTo>
                    <a:pt x="68" y="743"/>
                  </a:lnTo>
                  <a:lnTo>
                    <a:pt x="47" y="739"/>
                  </a:lnTo>
                  <a:lnTo>
                    <a:pt x="28" y="730"/>
                  </a:lnTo>
                  <a:lnTo>
                    <a:pt x="13" y="715"/>
                  </a:lnTo>
                  <a:lnTo>
                    <a:pt x="4" y="697"/>
                  </a:lnTo>
                  <a:lnTo>
                    <a:pt x="0" y="675"/>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3"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3812" y="7207140"/>
              <a:ext cx="443501" cy="442902"/>
            </a:xfrm>
            <a:custGeom>
              <a:avLst/>
              <a:gdLst>
                <a:gd name="T0" fmla="*/ 135 w 742"/>
                <a:gd name="T1" fmla="*/ 708 h 741"/>
                <a:gd name="T2" fmla="*/ 607 w 742"/>
                <a:gd name="T3" fmla="*/ 405 h 741"/>
                <a:gd name="T4" fmla="*/ 237 w 742"/>
                <a:gd name="T5" fmla="*/ 135 h 741"/>
                <a:gd name="T6" fmla="*/ 337 w 742"/>
                <a:gd name="T7" fmla="*/ 168 h 741"/>
                <a:gd name="T8" fmla="*/ 237 w 742"/>
                <a:gd name="T9" fmla="*/ 135 h 741"/>
                <a:gd name="T10" fmla="*/ 506 w 742"/>
                <a:gd name="T11" fmla="*/ 67 h 741"/>
                <a:gd name="T12" fmla="*/ 438 w 742"/>
                <a:gd name="T13" fmla="*/ 202 h 741"/>
                <a:gd name="T14" fmla="*/ 237 w 742"/>
                <a:gd name="T15" fmla="*/ 67 h 741"/>
                <a:gd name="T16" fmla="*/ 371 w 742"/>
                <a:gd name="T17" fmla="*/ 101 h 741"/>
                <a:gd name="T18" fmla="*/ 237 w 742"/>
                <a:gd name="T19" fmla="*/ 67 h 741"/>
                <a:gd name="T20" fmla="*/ 203 w 742"/>
                <a:gd name="T21" fmla="*/ 236 h 741"/>
                <a:gd name="T22" fmla="*/ 540 w 742"/>
                <a:gd name="T23" fmla="*/ 33 h 741"/>
                <a:gd name="T24" fmla="*/ 68 w 742"/>
                <a:gd name="T25" fmla="*/ 33 h 741"/>
                <a:gd name="T26" fmla="*/ 44 w 742"/>
                <a:gd name="T27" fmla="*/ 43 h 741"/>
                <a:gd name="T28" fmla="*/ 34 w 742"/>
                <a:gd name="T29" fmla="*/ 67 h 741"/>
                <a:gd name="T30" fmla="*/ 36 w 742"/>
                <a:gd name="T31" fmla="*/ 687 h 741"/>
                <a:gd name="T32" fmla="*/ 55 w 742"/>
                <a:gd name="T33" fmla="*/ 706 h 741"/>
                <a:gd name="T34" fmla="*/ 102 w 742"/>
                <a:gd name="T35" fmla="*/ 708 h 741"/>
                <a:gd name="T36" fmla="*/ 104 w 742"/>
                <a:gd name="T37" fmla="*/ 392 h 741"/>
                <a:gd name="T38" fmla="*/ 121 w 742"/>
                <a:gd name="T39" fmla="*/ 373 h 741"/>
                <a:gd name="T40" fmla="*/ 607 w 742"/>
                <a:gd name="T41" fmla="*/ 371 h 741"/>
                <a:gd name="T42" fmla="*/ 631 w 742"/>
                <a:gd name="T43" fmla="*/ 381 h 741"/>
                <a:gd name="T44" fmla="*/ 641 w 742"/>
                <a:gd name="T45" fmla="*/ 405 h 741"/>
                <a:gd name="T46" fmla="*/ 675 w 742"/>
                <a:gd name="T47" fmla="*/ 708 h 741"/>
                <a:gd name="T48" fmla="*/ 699 w 742"/>
                <a:gd name="T49" fmla="*/ 698 h 741"/>
                <a:gd name="T50" fmla="*/ 708 w 742"/>
                <a:gd name="T51" fmla="*/ 674 h 741"/>
                <a:gd name="T52" fmla="*/ 590 w 742"/>
                <a:gd name="T53" fmla="*/ 33 h 741"/>
                <a:gd name="T54" fmla="*/ 573 w 742"/>
                <a:gd name="T55" fmla="*/ 236 h 741"/>
                <a:gd name="T56" fmla="*/ 564 w 742"/>
                <a:gd name="T57" fmla="*/ 259 h 741"/>
                <a:gd name="T58" fmla="*/ 540 w 742"/>
                <a:gd name="T59" fmla="*/ 270 h 741"/>
                <a:gd name="T60" fmla="*/ 189 w 742"/>
                <a:gd name="T61" fmla="*/ 267 h 741"/>
                <a:gd name="T62" fmla="*/ 171 w 742"/>
                <a:gd name="T63" fmla="*/ 249 h 741"/>
                <a:gd name="T64" fmla="*/ 169 w 742"/>
                <a:gd name="T65" fmla="*/ 33 h 741"/>
                <a:gd name="T66" fmla="*/ 68 w 742"/>
                <a:gd name="T67" fmla="*/ 0 h 741"/>
                <a:gd name="T68" fmla="*/ 742 w 742"/>
                <a:gd name="T69" fmla="*/ 135 h 741"/>
                <a:gd name="T70" fmla="*/ 739 w 742"/>
                <a:gd name="T71" fmla="*/ 695 h 741"/>
                <a:gd name="T72" fmla="*/ 714 w 742"/>
                <a:gd name="T73" fmla="*/ 729 h 741"/>
                <a:gd name="T74" fmla="*/ 675 w 742"/>
                <a:gd name="T75" fmla="*/ 741 h 741"/>
                <a:gd name="T76" fmla="*/ 47 w 742"/>
                <a:gd name="T77" fmla="*/ 739 h 741"/>
                <a:gd name="T78" fmla="*/ 13 w 742"/>
                <a:gd name="T79" fmla="*/ 714 h 741"/>
                <a:gd name="T80" fmla="*/ 0 w 742"/>
                <a:gd name="T81" fmla="*/ 674 h 741"/>
                <a:gd name="T82" fmla="*/ 4 w 742"/>
                <a:gd name="T83" fmla="*/ 46 h 741"/>
                <a:gd name="T84" fmla="*/ 27 w 742"/>
                <a:gd name="T85" fmla="*/ 13 h 741"/>
                <a:gd name="T86" fmla="*/ 68 w 742"/>
                <a:gd name="T87"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2" h="741">
                  <a:moveTo>
                    <a:pt x="135" y="405"/>
                  </a:moveTo>
                  <a:lnTo>
                    <a:pt x="135" y="708"/>
                  </a:lnTo>
                  <a:lnTo>
                    <a:pt x="607" y="708"/>
                  </a:lnTo>
                  <a:lnTo>
                    <a:pt x="607" y="405"/>
                  </a:lnTo>
                  <a:lnTo>
                    <a:pt x="135" y="405"/>
                  </a:lnTo>
                  <a:close/>
                  <a:moveTo>
                    <a:pt x="237" y="135"/>
                  </a:moveTo>
                  <a:lnTo>
                    <a:pt x="337" y="135"/>
                  </a:lnTo>
                  <a:lnTo>
                    <a:pt x="337" y="168"/>
                  </a:lnTo>
                  <a:lnTo>
                    <a:pt x="237" y="168"/>
                  </a:lnTo>
                  <a:lnTo>
                    <a:pt x="237" y="135"/>
                  </a:lnTo>
                  <a:close/>
                  <a:moveTo>
                    <a:pt x="438" y="67"/>
                  </a:moveTo>
                  <a:lnTo>
                    <a:pt x="506" y="67"/>
                  </a:lnTo>
                  <a:lnTo>
                    <a:pt x="506" y="202"/>
                  </a:lnTo>
                  <a:lnTo>
                    <a:pt x="438" y="202"/>
                  </a:lnTo>
                  <a:lnTo>
                    <a:pt x="438" y="67"/>
                  </a:lnTo>
                  <a:close/>
                  <a:moveTo>
                    <a:pt x="237" y="67"/>
                  </a:moveTo>
                  <a:lnTo>
                    <a:pt x="371" y="67"/>
                  </a:lnTo>
                  <a:lnTo>
                    <a:pt x="371" y="101"/>
                  </a:lnTo>
                  <a:lnTo>
                    <a:pt x="237" y="101"/>
                  </a:lnTo>
                  <a:lnTo>
                    <a:pt x="237" y="67"/>
                  </a:lnTo>
                  <a:close/>
                  <a:moveTo>
                    <a:pt x="203" y="33"/>
                  </a:moveTo>
                  <a:lnTo>
                    <a:pt x="203" y="236"/>
                  </a:lnTo>
                  <a:lnTo>
                    <a:pt x="540" y="236"/>
                  </a:lnTo>
                  <a:lnTo>
                    <a:pt x="540" y="33"/>
                  </a:lnTo>
                  <a:lnTo>
                    <a:pt x="203" y="33"/>
                  </a:lnTo>
                  <a:close/>
                  <a:moveTo>
                    <a:pt x="68" y="33"/>
                  </a:moveTo>
                  <a:lnTo>
                    <a:pt x="55" y="36"/>
                  </a:lnTo>
                  <a:lnTo>
                    <a:pt x="44" y="43"/>
                  </a:lnTo>
                  <a:lnTo>
                    <a:pt x="36" y="54"/>
                  </a:lnTo>
                  <a:lnTo>
                    <a:pt x="34" y="67"/>
                  </a:lnTo>
                  <a:lnTo>
                    <a:pt x="34" y="674"/>
                  </a:lnTo>
                  <a:lnTo>
                    <a:pt x="36" y="687"/>
                  </a:lnTo>
                  <a:lnTo>
                    <a:pt x="44" y="698"/>
                  </a:lnTo>
                  <a:lnTo>
                    <a:pt x="55" y="706"/>
                  </a:lnTo>
                  <a:lnTo>
                    <a:pt x="68" y="708"/>
                  </a:lnTo>
                  <a:lnTo>
                    <a:pt x="102" y="708"/>
                  </a:lnTo>
                  <a:lnTo>
                    <a:pt x="102" y="405"/>
                  </a:lnTo>
                  <a:lnTo>
                    <a:pt x="104" y="392"/>
                  </a:lnTo>
                  <a:lnTo>
                    <a:pt x="111" y="381"/>
                  </a:lnTo>
                  <a:lnTo>
                    <a:pt x="121" y="373"/>
                  </a:lnTo>
                  <a:lnTo>
                    <a:pt x="135" y="371"/>
                  </a:lnTo>
                  <a:lnTo>
                    <a:pt x="607" y="371"/>
                  </a:lnTo>
                  <a:lnTo>
                    <a:pt x="620" y="373"/>
                  </a:lnTo>
                  <a:lnTo>
                    <a:pt x="631" y="381"/>
                  </a:lnTo>
                  <a:lnTo>
                    <a:pt x="638" y="392"/>
                  </a:lnTo>
                  <a:lnTo>
                    <a:pt x="641" y="405"/>
                  </a:lnTo>
                  <a:lnTo>
                    <a:pt x="641" y="708"/>
                  </a:lnTo>
                  <a:lnTo>
                    <a:pt x="675" y="708"/>
                  </a:lnTo>
                  <a:lnTo>
                    <a:pt x="688" y="706"/>
                  </a:lnTo>
                  <a:lnTo>
                    <a:pt x="699" y="698"/>
                  </a:lnTo>
                  <a:lnTo>
                    <a:pt x="705" y="687"/>
                  </a:lnTo>
                  <a:lnTo>
                    <a:pt x="708" y="674"/>
                  </a:lnTo>
                  <a:lnTo>
                    <a:pt x="708" y="152"/>
                  </a:lnTo>
                  <a:lnTo>
                    <a:pt x="590" y="33"/>
                  </a:lnTo>
                  <a:lnTo>
                    <a:pt x="573" y="33"/>
                  </a:lnTo>
                  <a:lnTo>
                    <a:pt x="573" y="236"/>
                  </a:lnTo>
                  <a:lnTo>
                    <a:pt x="570" y="249"/>
                  </a:lnTo>
                  <a:lnTo>
                    <a:pt x="564" y="259"/>
                  </a:lnTo>
                  <a:lnTo>
                    <a:pt x="553" y="267"/>
                  </a:lnTo>
                  <a:lnTo>
                    <a:pt x="540" y="270"/>
                  </a:lnTo>
                  <a:lnTo>
                    <a:pt x="203" y="270"/>
                  </a:lnTo>
                  <a:lnTo>
                    <a:pt x="189" y="267"/>
                  </a:lnTo>
                  <a:lnTo>
                    <a:pt x="179" y="259"/>
                  </a:lnTo>
                  <a:lnTo>
                    <a:pt x="171" y="249"/>
                  </a:lnTo>
                  <a:lnTo>
                    <a:pt x="169" y="236"/>
                  </a:lnTo>
                  <a:lnTo>
                    <a:pt x="169" y="33"/>
                  </a:lnTo>
                  <a:lnTo>
                    <a:pt x="68" y="33"/>
                  </a:lnTo>
                  <a:close/>
                  <a:moveTo>
                    <a:pt x="68" y="0"/>
                  </a:moveTo>
                  <a:lnTo>
                    <a:pt x="607" y="0"/>
                  </a:lnTo>
                  <a:lnTo>
                    <a:pt x="742" y="135"/>
                  </a:lnTo>
                  <a:lnTo>
                    <a:pt x="742" y="674"/>
                  </a:lnTo>
                  <a:lnTo>
                    <a:pt x="739" y="695"/>
                  </a:lnTo>
                  <a:lnTo>
                    <a:pt x="729" y="714"/>
                  </a:lnTo>
                  <a:lnTo>
                    <a:pt x="714" y="729"/>
                  </a:lnTo>
                  <a:lnTo>
                    <a:pt x="696" y="739"/>
                  </a:lnTo>
                  <a:lnTo>
                    <a:pt x="675" y="741"/>
                  </a:lnTo>
                  <a:lnTo>
                    <a:pt x="68" y="741"/>
                  </a:lnTo>
                  <a:lnTo>
                    <a:pt x="47" y="739"/>
                  </a:lnTo>
                  <a:lnTo>
                    <a:pt x="27" y="729"/>
                  </a:lnTo>
                  <a:lnTo>
                    <a:pt x="13" y="714"/>
                  </a:lnTo>
                  <a:lnTo>
                    <a:pt x="4" y="695"/>
                  </a:lnTo>
                  <a:lnTo>
                    <a:pt x="0" y="674"/>
                  </a:lnTo>
                  <a:lnTo>
                    <a:pt x="0" y="67"/>
                  </a:lnTo>
                  <a:lnTo>
                    <a:pt x="4" y="46"/>
                  </a:lnTo>
                  <a:lnTo>
                    <a:pt x="13" y="28"/>
                  </a:lnTo>
                  <a:lnTo>
                    <a:pt x="27"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4"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6886" y="7207140"/>
              <a:ext cx="443501" cy="442902"/>
            </a:xfrm>
            <a:custGeom>
              <a:avLst/>
              <a:gdLst>
                <a:gd name="T0" fmla="*/ 541 w 742"/>
                <a:gd name="T1" fmla="*/ 606 h 741"/>
                <a:gd name="T2" fmla="*/ 203 w 742"/>
                <a:gd name="T3" fmla="*/ 640 h 741"/>
                <a:gd name="T4" fmla="*/ 203 w 742"/>
                <a:gd name="T5" fmla="*/ 540 h 741"/>
                <a:gd name="T6" fmla="*/ 541 w 742"/>
                <a:gd name="T7" fmla="*/ 574 h 741"/>
                <a:gd name="T8" fmla="*/ 203 w 742"/>
                <a:gd name="T9" fmla="*/ 540 h 741"/>
                <a:gd name="T10" fmla="*/ 406 w 742"/>
                <a:gd name="T11" fmla="*/ 471 h 741"/>
                <a:gd name="T12" fmla="*/ 203 w 742"/>
                <a:gd name="T13" fmla="*/ 506 h 741"/>
                <a:gd name="T14" fmla="*/ 135 w 742"/>
                <a:gd name="T15" fmla="*/ 405 h 741"/>
                <a:gd name="T16" fmla="*/ 607 w 742"/>
                <a:gd name="T17" fmla="*/ 708 h 741"/>
                <a:gd name="T18" fmla="*/ 135 w 742"/>
                <a:gd name="T19" fmla="*/ 405 h 741"/>
                <a:gd name="T20" fmla="*/ 507 w 742"/>
                <a:gd name="T21" fmla="*/ 67 h 741"/>
                <a:gd name="T22" fmla="*/ 438 w 742"/>
                <a:gd name="T23" fmla="*/ 202 h 741"/>
                <a:gd name="T24" fmla="*/ 203 w 742"/>
                <a:gd name="T25" fmla="*/ 33 h 741"/>
                <a:gd name="T26" fmla="*/ 541 w 742"/>
                <a:gd name="T27" fmla="*/ 236 h 741"/>
                <a:gd name="T28" fmla="*/ 203 w 742"/>
                <a:gd name="T29" fmla="*/ 33 h 741"/>
                <a:gd name="T30" fmla="*/ 55 w 742"/>
                <a:gd name="T31" fmla="*/ 36 h 741"/>
                <a:gd name="T32" fmla="*/ 37 w 742"/>
                <a:gd name="T33" fmla="*/ 54 h 741"/>
                <a:gd name="T34" fmla="*/ 34 w 742"/>
                <a:gd name="T35" fmla="*/ 674 h 741"/>
                <a:gd name="T36" fmla="*/ 44 w 742"/>
                <a:gd name="T37" fmla="*/ 698 h 741"/>
                <a:gd name="T38" fmla="*/ 68 w 742"/>
                <a:gd name="T39" fmla="*/ 708 h 741"/>
                <a:gd name="T40" fmla="*/ 102 w 742"/>
                <a:gd name="T41" fmla="*/ 405 h 741"/>
                <a:gd name="T42" fmla="*/ 111 w 742"/>
                <a:gd name="T43" fmla="*/ 381 h 741"/>
                <a:gd name="T44" fmla="*/ 135 w 742"/>
                <a:gd name="T45" fmla="*/ 371 h 741"/>
                <a:gd name="T46" fmla="*/ 620 w 742"/>
                <a:gd name="T47" fmla="*/ 373 h 741"/>
                <a:gd name="T48" fmla="*/ 639 w 742"/>
                <a:gd name="T49" fmla="*/ 392 h 741"/>
                <a:gd name="T50" fmla="*/ 641 w 742"/>
                <a:gd name="T51" fmla="*/ 708 h 741"/>
                <a:gd name="T52" fmla="*/ 688 w 742"/>
                <a:gd name="T53" fmla="*/ 706 h 741"/>
                <a:gd name="T54" fmla="*/ 705 w 742"/>
                <a:gd name="T55" fmla="*/ 687 h 741"/>
                <a:gd name="T56" fmla="*/ 709 w 742"/>
                <a:gd name="T57" fmla="*/ 152 h 741"/>
                <a:gd name="T58" fmla="*/ 573 w 742"/>
                <a:gd name="T59" fmla="*/ 33 h 741"/>
                <a:gd name="T60" fmla="*/ 571 w 742"/>
                <a:gd name="T61" fmla="*/ 249 h 741"/>
                <a:gd name="T62" fmla="*/ 554 w 742"/>
                <a:gd name="T63" fmla="*/ 267 h 741"/>
                <a:gd name="T64" fmla="*/ 203 w 742"/>
                <a:gd name="T65" fmla="*/ 270 h 741"/>
                <a:gd name="T66" fmla="*/ 179 w 742"/>
                <a:gd name="T67" fmla="*/ 259 h 741"/>
                <a:gd name="T68" fmla="*/ 169 w 742"/>
                <a:gd name="T69" fmla="*/ 236 h 741"/>
                <a:gd name="T70" fmla="*/ 68 w 742"/>
                <a:gd name="T71" fmla="*/ 33 h 741"/>
                <a:gd name="T72" fmla="*/ 607 w 742"/>
                <a:gd name="T73" fmla="*/ 0 h 741"/>
                <a:gd name="T74" fmla="*/ 742 w 742"/>
                <a:gd name="T75" fmla="*/ 674 h 741"/>
                <a:gd name="T76" fmla="*/ 729 w 742"/>
                <a:gd name="T77" fmla="*/ 714 h 741"/>
                <a:gd name="T78" fmla="*/ 696 w 742"/>
                <a:gd name="T79" fmla="*/ 739 h 741"/>
                <a:gd name="T80" fmla="*/ 68 w 742"/>
                <a:gd name="T81" fmla="*/ 741 h 741"/>
                <a:gd name="T82" fmla="*/ 29 w 742"/>
                <a:gd name="T83" fmla="*/ 729 h 741"/>
                <a:gd name="T84" fmla="*/ 4 w 742"/>
                <a:gd name="T85" fmla="*/ 695 h 741"/>
                <a:gd name="T86" fmla="*/ 0 w 742"/>
                <a:gd name="T87" fmla="*/ 67 h 741"/>
                <a:gd name="T88" fmla="*/ 13 w 742"/>
                <a:gd name="T89" fmla="*/ 28 h 741"/>
                <a:gd name="T90" fmla="*/ 47 w 742"/>
                <a:gd name="T91"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2" h="741">
                  <a:moveTo>
                    <a:pt x="203" y="606"/>
                  </a:moveTo>
                  <a:lnTo>
                    <a:pt x="541" y="606"/>
                  </a:lnTo>
                  <a:lnTo>
                    <a:pt x="541" y="640"/>
                  </a:lnTo>
                  <a:lnTo>
                    <a:pt x="203" y="640"/>
                  </a:lnTo>
                  <a:lnTo>
                    <a:pt x="203" y="606"/>
                  </a:lnTo>
                  <a:close/>
                  <a:moveTo>
                    <a:pt x="203" y="540"/>
                  </a:moveTo>
                  <a:lnTo>
                    <a:pt x="541" y="540"/>
                  </a:lnTo>
                  <a:lnTo>
                    <a:pt x="541" y="574"/>
                  </a:lnTo>
                  <a:lnTo>
                    <a:pt x="203" y="574"/>
                  </a:lnTo>
                  <a:lnTo>
                    <a:pt x="203" y="540"/>
                  </a:lnTo>
                  <a:close/>
                  <a:moveTo>
                    <a:pt x="203" y="471"/>
                  </a:moveTo>
                  <a:lnTo>
                    <a:pt x="406" y="471"/>
                  </a:lnTo>
                  <a:lnTo>
                    <a:pt x="406" y="506"/>
                  </a:lnTo>
                  <a:lnTo>
                    <a:pt x="203" y="506"/>
                  </a:lnTo>
                  <a:lnTo>
                    <a:pt x="203" y="471"/>
                  </a:lnTo>
                  <a:close/>
                  <a:moveTo>
                    <a:pt x="135" y="405"/>
                  </a:moveTo>
                  <a:lnTo>
                    <a:pt x="135" y="708"/>
                  </a:lnTo>
                  <a:lnTo>
                    <a:pt x="607" y="708"/>
                  </a:lnTo>
                  <a:lnTo>
                    <a:pt x="607" y="405"/>
                  </a:lnTo>
                  <a:lnTo>
                    <a:pt x="135" y="405"/>
                  </a:lnTo>
                  <a:close/>
                  <a:moveTo>
                    <a:pt x="438" y="67"/>
                  </a:moveTo>
                  <a:lnTo>
                    <a:pt x="507" y="67"/>
                  </a:lnTo>
                  <a:lnTo>
                    <a:pt x="507" y="202"/>
                  </a:lnTo>
                  <a:lnTo>
                    <a:pt x="438" y="202"/>
                  </a:lnTo>
                  <a:lnTo>
                    <a:pt x="438" y="67"/>
                  </a:lnTo>
                  <a:close/>
                  <a:moveTo>
                    <a:pt x="203" y="33"/>
                  </a:moveTo>
                  <a:lnTo>
                    <a:pt x="203" y="236"/>
                  </a:lnTo>
                  <a:lnTo>
                    <a:pt x="541" y="236"/>
                  </a:lnTo>
                  <a:lnTo>
                    <a:pt x="541" y="33"/>
                  </a:lnTo>
                  <a:lnTo>
                    <a:pt x="203" y="33"/>
                  </a:lnTo>
                  <a:close/>
                  <a:moveTo>
                    <a:pt x="68" y="33"/>
                  </a:moveTo>
                  <a:lnTo>
                    <a:pt x="55" y="36"/>
                  </a:lnTo>
                  <a:lnTo>
                    <a:pt x="44" y="43"/>
                  </a:lnTo>
                  <a:lnTo>
                    <a:pt x="37" y="54"/>
                  </a:lnTo>
                  <a:lnTo>
                    <a:pt x="34" y="67"/>
                  </a:lnTo>
                  <a:lnTo>
                    <a:pt x="34" y="674"/>
                  </a:lnTo>
                  <a:lnTo>
                    <a:pt x="37" y="687"/>
                  </a:lnTo>
                  <a:lnTo>
                    <a:pt x="44" y="698"/>
                  </a:lnTo>
                  <a:lnTo>
                    <a:pt x="55" y="706"/>
                  </a:lnTo>
                  <a:lnTo>
                    <a:pt x="68" y="708"/>
                  </a:lnTo>
                  <a:lnTo>
                    <a:pt x="102" y="708"/>
                  </a:lnTo>
                  <a:lnTo>
                    <a:pt x="102" y="405"/>
                  </a:lnTo>
                  <a:lnTo>
                    <a:pt x="105" y="392"/>
                  </a:lnTo>
                  <a:lnTo>
                    <a:pt x="111" y="381"/>
                  </a:lnTo>
                  <a:lnTo>
                    <a:pt x="122" y="373"/>
                  </a:lnTo>
                  <a:lnTo>
                    <a:pt x="135" y="371"/>
                  </a:lnTo>
                  <a:lnTo>
                    <a:pt x="607" y="371"/>
                  </a:lnTo>
                  <a:lnTo>
                    <a:pt x="620" y="373"/>
                  </a:lnTo>
                  <a:lnTo>
                    <a:pt x="631" y="381"/>
                  </a:lnTo>
                  <a:lnTo>
                    <a:pt x="639" y="392"/>
                  </a:lnTo>
                  <a:lnTo>
                    <a:pt x="641" y="405"/>
                  </a:lnTo>
                  <a:lnTo>
                    <a:pt x="641" y="708"/>
                  </a:lnTo>
                  <a:lnTo>
                    <a:pt x="675" y="708"/>
                  </a:lnTo>
                  <a:lnTo>
                    <a:pt x="688" y="706"/>
                  </a:lnTo>
                  <a:lnTo>
                    <a:pt x="699" y="698"/>
                  </a:lnTo>
                  <a:lnTo>
                    <a:pt x="705" y="687"/>
                  </a:lnTo>
                  <a:lnTo>
                    <a:pt x="709" y="674"/>
                  </a:lnTo>
                  <a:lnTo>
                    <a:pt x="709" y="152"/>
                  </a:lnTo>
                  <a:lnTo>
                    <a:pt x="590" y="33"/>
                  </a:lnTo>
                  <a:lnTo>
                    <a:pt x="573" y="33"/>
                  </a:lnTo>
                  <a:lnTo>
                    <a:pt x="573" y="236"/>
                  </a:lnTo>
                  <a:lnTo>
                    <a:pt x="571" y="249"/>
                  </a:lnTo>
                  <a:lnTo>
                    <a:pt x="564" y="259"/>
                  </a:lnTo>
                  <a:lnTo>
                    <a:pt x="554" y="267"/>
                  </a:lnTo>
                  <a:lnTo>
                    <a:pt x="541" y="270"/>
                  </a:lnTo>
                  <a:lnTo>
                    <a:pt x="203" y="270"/>
                  </a:lnTo>
                  <a:lnTo>
                    <a:pt x="190" y="267"/>
                  </a:lnTo>
                  <a:lnTo>
                    <a:pt x="179" y="259"/>
                  </a:lnTo>
                  <a:lnTo>
                    <a:pt x="171" y="249"/>
                  </a:lnTo>
                  <a:lnTo>
                    <a:pt x="169" y="236"/>
                  </a:lnTo>
                  <a:lnTo>
                    <a:pt x="169" y="33"/>
                  </a:lnTo>
                  <a:lnTo>
                    <a:pt x="68" y="33"/>
                  </a:lnTo>
                  <a:close/>
                  <a:moveTo>
                    <a:pt x="68" y="0"/>
                  </a:moveTo>
                  <a:lnTo>
                    <a:pt x="607" y="0"/>
                  </a:lnTo>
                  <a:lnTo>
                    <a:pt x="742" y="135"/>
                  </a:lnTo>
                  <a:lnTo>
                    <a:pt x="742" y="674"/>
                  </a:lnTo>
                  <a:lnTo>
                    <a:pt x="740" y="695"/>
                  </a:lnTo>
                  <a:lnTo>
                    <a:pt x="729" y="714"/>
                  </a:lnTo>
                  <a:lnTo>
                    <a:pt x="715" y="729"/>
                  </a:lnTo>
                  <a:lnTo>
                    <a:pt x="696" y="739"/>
                  </a:lnTo>
                  <a:lnTo>
                    <a:pt x="675" y="741"/>
                  </a:lnTo>
                  <a:lnTo>
                    <a:pt x="68" y="741"/>
                  </a:lnTo>
                  <a:lnTo>
                    <a:pt x="47" y="739"/>
                  </a:lnTo>
                  <a:lnTo>
                    <a:pt x="29" y="729"/>
                  </a:lnTo>
                  <a:lnTo>
                    <a:pt x="13" y="714"/>
                  </a:lnTo>
                  <a:lnTo>
                    <a:pt x="4" y="695"/>
                  </a:lnTo>
                  <a:lnTo>
                    <a:pt x="0" y="674"/>
                  </a:lnTo>
                  <a:lnTo>
                    <a:pt x="0" y="67"/>
                  </a:lnTo>
                  <a:lnTo>
                    <a:pt x="4" y="46"/>
                  </a:lnTo>
                  <a:lnTo>
                    <a:pt x="13" y="28"/>
                  </a:lnTo>
                  <a:lnTo>
                    <a:pt x="29"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5"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961" y="7247188"/>
              <a:ext cx="442304" cy="362810"/>
            </a:xfrm>
            <a:custGeom>
              <a:avLst/>
              <a:gdLst>
                <a:gd name="T0" fmla="*/ 638 w 740"/>
                <a:gd name="T1" fmla="*/ 281 h 607"/>
                <a:gd name="T2" fmla="*/ 628 w 740"/>
                <a:gd name="T3" fmla="*/ 302 h 607"/>
                <a:gd name="T4" fmla="*/ 607 w 740"/>
                <a:gd name="T5" fmla="*/ 292 h 607"/>
                <a:gd name="T6" fmla="*/ 617 w 740"/>
                <a:gd name="T7" fmla="*/ 271 h 607"/>
                <a:gd name="T8" fmla="*/ 315 w 740"/>
                <a:gd name="T9" fmla="*/ 297 h 607"/>
                <a:gd name="T10" fmla="*/ 331 w 740"/>
                <a:gd name="T11" fmla="*/ 391 h 607"/>
                <a:gd name="T12" fmla="*/ 425 w 740"/>
                <a:gd name="T13" fmla="*/ 377 h 607"/>
                <a:gd name="T14" fmla="*/ 409 w 740"/>
                <a:gd name="T15" fmla="*/ 283 h 607"/>
                <a:gd name="T16" fmla="*/ 421 w 740"/>
                <a:gd name="T17" fmla="*/ 250 h 607"/>
                <a:gd name="T18" fmla="*/ 468 w 740"/>
                <a:gd name="T19" fmla="*/ 364 h 607"/>
                <a:gd name="T20" fmla="*/ 370 w 740"/>
                <a:gd name="T21" fmla="*/ 439 h 607"/>
                <a:gd name="T22" fmla="*/ 272 w 740"/>
                <a:gd name="T23" fmla="*/ 364 h 607"/>
                <a:gd name="T24" fmla="*/ 319 w 740"/>
                <a:gd name="T25" fmla="*/ 250 h 607"/>
                <a:gd name="T26" fmla="*/ 311 w 740"/>
                <a:gd name="T27" fmla="*/ 216 h 607"/>
                <a:gd name="T28" fmla="*/ 235 w 740"/>
                <a:gd name="T29" fmla="*/ 338 h 607"/>
                <a:gd name="T30" fmla="*/ 311 w 740"/>
                <a:gd name="T31" fmla="*/ 458 h 607"/>
                <a:gd name="T32" fmla="*/ 454 w 740"/>
                <a:gd name="T33" fmla="*/ 442 h 607"/>
                <a:gd name="T34" fmla="*/ 501 w 740"/>
                <a:gd name="T35" fmla="*/ 306 h 607"/>
                <a:gd name="T36" fmla="*/ 401 w 740"/>
                <a:gd name="T37" fmla="*/ 206 h 607"/>
                <a:gd name="T38" fmla="*/ 610 w 740"/>
                <a:gd name="T39" fmla="*/ 175 h 607"/>
                <a:gd name="T40" fmla="*/ 613 w 740"/>
                <a:gd name="T41" fmla="*/ 199 h 607"/>
                <a:gd name="T42" fmla="*/ 637 w 740"/>
                <a:gd name="T43" fmla="*/ 195 h 607"/>
                <a:gd name="T44" fmla="*/ 633 w 740"/>
                <a:gd name="T45" fmla="*/ 171 h 607"/>
                <a:gd name="T46" fmla="*/ 435 w 740"/>
                <a:gd name="T47" fmla="*/ 182 h 607"/>
                <a:gd name="T48" fmla="*/ 535 w 740"/>
                <a:gd name="T49" fmla="*/ 304 h 607"/>
                <a:gd name="T50" fmla="*/ 489 w 740"/>
                <a:gd name="T51" fmla="*/ 457 h 607"/>
                <a:gd name="T52" fmla="*/ 336 w 740"/>
                <a:gd name="T53" fmla="*/ 503 h 607"/>
                <a:gd name="T54" fmla="*/ 214 w 740"/>
                <a:gd name="T55" fmla="*/ 403 h 607"/>
                <a:gd name="T56" fmla="*/ 230 w 740"/>
                <a:gd name="T57" fmla="*/ 243 h 607"/>
                <a:gd name="T58" fmla="*/ 370 w 740"/>
                <a:gd name="T59" fmla="*/ 169 h 607"/>
                <a:gd name="T60" fmla="*/ 671 w 740"/>
                <a:gd name="T61" fmla="*/ 170 h 607"/>
                <a:gd name="T62" fmla="*/ 638 w 740"/>
                <a:gd name="T63" fmla="*/ 234 h 607"/>
                <a:gd name="T64" fmla="*/ 575 w 740"/>
                <a:gd name="T65" fmla="*/ 202 h 607"/>
                <a:gd name="T66" fmla="*/ 607 w 740"/>
                <a:gd name="T67" fmla="*/ 137 h 607"/>
                <a:gd name="T68" fmla="*/ 464 w 740"/>
                <a:gd name="T69" fmla="*/ 71 h 607"/>
                <a:gd name="T70" fmla="*/ 468 w 740"/>
                <a:gd name="T71" fmla="*/ 94 h 607"/>
                <a:gd name="T72" fmla="*/ 281 w 740"/>
                <a:gd name="T73" fmla="*/ 101 h 607"/>
                <a:gd name="T74" fmla="*/ 269 w 740"/>
                <a:gd name="T75" fmla="*/ 80 h 607"/>
                <a:gd name="T76" fmla="*/ 290 w 740"/>
                <a:gd name="T77" fmla="*/ 34 h 607"/>
                <a:gd name="T78" fmla="*/ 214 w 740"/>
                <a:gd name="T79" fmla="*/ 51 h 607"/>
                <a:gd name="T80" fmla="*/ 154 w 740"/>
                <a:gd name="T81" fmla="*/ 99 h 607"/>
                <a:gd name="T82" fmla="*/ 35 w 740"/>
                <a:gd name="T83" fmla="*/ 122 h 607"/>
                <a:gd name="T84" fmla="*/ 32 w 740"/>
                <a:gd name="T85" fmla="*/ 439 h 607"/>
                <a:gd name="T86" fmla="*/ 66 w 740"/>
                <a:gd name="T87" fmla="*/ 573 h 607"/>
                <a:gd name="T88" fmla="*/ 708 w 740"/>
                <a:gd name="T89" fmla="*/ 539 h 607"/>
                <a:gd name="T90" fmla="*/ 708 w 740"/>
                <a:gd name="T91" fmla="*/ 135 h 607"/>
                <a:gd name="T92" fmla="*/ 606 w 740"/>
                <a:gd name="T93" fmla="*/ 101 h 607"/>
                <a:gd name="T94" fmla="*/ 536 w 740"/>
                <a:gd name="T95" fmla="*/ 62 h 607"/>
                <a:gd name="T96" fmla="*/ 471 w 740"/>
                <a:gd name="T97" fmla="*/ 34 h 607"/>
                <a:gd name="T98" fmla="*/ 375 w 740"/>
                <a:gd name="T99" fmla="*/ 34 h 607"/>
                <a:gd name="T100" fmla="*/ 290 w 740"/>
                <a:gd name="T101" fmla="*/ 34 h 607"/>
                <a:gd name="T102" fmla="*/ 538 w 740"/>
                <a:gd name="T103" fmla="*/ 18 h 607"/>
                <a:gd name="T104" fmla="*/ 591 w 740"/>
                <a:gd name="T105" fmla="*/ 65 h 607"/>
                <a:gd name="T106" fmla="*/ 727 w 740"/>
                <a:gd name="T107" fmla="*/ 96 h 607"/>
                <a:gd name="T108" fmla="*/ 727 w 740"/>
                <a:gd name="T109" fmla="*/ 580 h 607"/>
                <a:gd name="T110" fmla="*/ 45 w 740"/>
                <a:gd name="T111" fmla="*/ 603 h 607"/>
                <a:gd name="T112" fmla="*/ 0 w 740"/>
                <a:gd name="T113" fmla="*/ 135 h 607"/>
                <a:gd name="T114" fmla="*/ 66 w 740"/>
                <a:gd name="T115" fmla="*/ 68 h 607"/>
                <a:gd name="T116" fmla="*/ 182 w 740"/>
                <a:gd name="T117" fmla="*/ 39 h 607"/>
                <a:gd name="T118" fmla="*/ 252 w 740"/>
                <a:gd name="T119"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607">
                  <a:moveTo>
                    <a:pt x="623" y="270"/>
                  </a:moveTo>
                  <a:lnTo>
                    <a:pt x="628" y="271"/>
                  </a:lnTo>
                  <a:lnTo>
                    <a:pt x="633" y="274"/>
                  </a:lnTo>
                  <a:lnTo>
                    <a:pt x="637" y="278"/>
                  </a:lnTo>
                  <a:lnTo>
                    <a:pt x="638" y="281"/>
                  </a:lnTo>
                  <a:lnTo>
                    <a:pt x="640" y="287"/>
                  </a:lnTo>
                  <a:lnTo>
                    <a:pt x="638" y="292"/>
                  </a:lnTo>
                  <a:lnTo>
                    <a:pt x="637" y="297"/>
                  </a:lnTo>
                  <a:lnTo>
                    <a:pt x="633" y="301"/>
                  </a:lnTo>
                  <a:lnTo>
                    <a:pt x="628" y="302"/>
                  </a:lnTo>
                  <a:lnTo>
                    <a:pt x="623" y="304"/>
                  </a:lnTo>
                  <a:lnTo>
                    <a:pt x="617" y="302"/>
                  </a:lnTo>
                  <a:lnTo>
                    <a:pt x="613" y="301"/>
                  </a:lnTo>
                  <a:lnTo>
                    <a:pt x="610" y="297"/>
                  </a:lnTo>
                  <a:lnTo>
                    <a:pt x="607" y="292"/>
                  </a:lnTo>
                  <a:lnTo>
                    <a:pt x="606" y="287"/>
                  </a:lnTo>
                  <a:lnTo>
                    <a:pt x="607" y="281"/>
                  </a:lnTo>
                  <a:lnTo>
                    <a:pt x="610" y="278"/>
                  </a:lnTo>
                  <a:lnTo>
                    <a:pt x="613" y="274"/>
                  </a:lnTo>
                  <a:lnTo>
                    <a:pt x="617" y="271"/>
                  </a:lnTo>
                  <a:lnTo>
                    <a:pt x="623" y="270"/>
                  </a:lnTo>
                  <a:close/>
                  <a:moveTo>
                    <a:pt x="370" y="270"/>
                  </a:moveTo>
                  <a:lnTo>
                    <a:pt x="349" y="274"/>
                  </a:lnTo>
                  <a:lnTo>
                    <a:pt x="331" y="283"/>
                  </a:lnTo>
                  <a:lnTo>
                    <a:pt x="315" y="297"/>
                  </a:lnTo>
                  <a:lnTo>
                    <a:pt x="306" y="317"/>
                  </a:lnTo>
                  <a:lnTo>
                    <a:pt x="302" y="338"/>
                  </a:lnTo>
                  <a:lnTo>
                    <a:pt x="306" y="359"/>
                  </a:lnTo>
                  <a:lnTo>
                    <a:pt x="315" y="377"/>
                  </a:lnTo>
                  <a:lnTo>
                    <a:pt x="331" y="391"/>
                  </a:lnTo>
                  <a:lnTo>
                    <a:pt x="349" y="402"/>
                  </a:lnTo>
                  <a:lnTo>
                    <a:pt x="370" y="404"/>
                  </a:lnTo>
                  <a:lnTo>
                    <a:pt x="391" y="402"/>
                  </a:lnTo>
                  <a:lnTo>
                    <a:pt x="409" y="391"/>
                  </a:lnTo>
                  <a:lnTo>
                    <a:pt x="425" y="377"/>
                  </a:lnTo>
                  <a:lnTo>
                    <a:pt x="434" y="359"/>
                  </a:lnTo>
                  <a:lnTo>
                    <a:pt x="438" y="338"/>
                  </a:lnTo>
                  <a:lnTo>
                    <a:pt x="434" y="317"/>
                  </a:lnTo>
                  <a:lnTo>
                    <a:pt x="425" y="297"/>
                  </a:lnTo>
                  <a:lnTo>
                    <a:pt x="409" y="283"/>
                  </a:lnTo>
                  <a:lnTo>
                    <a:pt x="391" y="274"/>
                  </a:lnTo>
                  <a:lnTo>
                    <a:pt x="370" y="270"/>
                  </a:lnTo>
                  <a:close/>
                  <a:moveTo>
                    <a:pt x="370" y="237"/>
                  </a:moveTo>
                  <a:lnTo>
                    <a:pt x="397" y="240"/>
                  </a:lnTo>
                  <a:lnTo>
                    <a:pt x="421" y="250"/>
                  </a:lnTo>
                  <a:lnTo>
                    <a:pt x="442" y="266"/>
                  </a:lnTo>
                  <a:lnTo>
                    <a:pt x="458" y="287"/>
                  </a:lnTo>
                  <a:lnTo>
                    <a:pt x="468" y="310"/>
                  </a:lnTo>
                  <a:lnTo>
                    <a:pt x="471" y="338"/>
                  </a:lnTo>
                  <a:lnTo>
                    <a:pt x="468" y="364"/>
                  </a:lnTo>
                  <a:lnTo>
                    <a:pt x="458" y="389"/>
                  </a:lnTo>
                  <a:lnTo>
                    <a:pt x="442" y="408"/>
                  </a:lnTo>
                  <a:lnTo>
                    <a:pt x="421" y="425"/>
                  </a:lnTo>
                  <a:lnTo>
                    <a:pt x="397" y="435"/>
                  </a:lnTo>
                  <a:lnTo>
                    <a:pt x="370" y="439"/>
                  </a:lnTo>
                  <a:lnTo>
                    <a:pt x="343" y="435"/>
                  </a:lnTo>
                  <a:lnTo>
                    <a:pt x="319" y="425"/>
                  </a:lnTo>
                  <a:lnTo>
                    <a:pt x="298" y="408"/>
                  </a:lnTo>
                  <a:lnTo>
                    <a:pt x="282" y="389"/>
                  </a:lnTo>
                  <a:lnTo>
                    <a:pt x="272" y="364"/>
                  </a:lnTo>
                  <a:lnTo>
                    <a:pt x="269" y="338"/>
                  </a:lnTo>
                  <a:lnTo>
                    <a:pt x="272" y="310"/>
                  </a:lnTo>
                  <a:lnTo>
                    <a:pt x="282" y="287"/>
                  </a:lnTo>
                  <a:lnTo>
                    <a:pt x="298" y="266"/>
                  </a:lnTo>
                  <a:lnTo>
                    <a:pt x="319" y="250"/>
                  </a:lnTo>
                  <a:lnTo>
                    <a:pt x="343" y="240"/>
                  </a:lnTo>
                  <a:lnTo>
                    <a:pt x="370" y="237"/>
                  </a:lnTo>
                  <a:close/>
                  <a:moveTo>
                    <a:pt x="370" y="203"/>
                  </a:moveTo>
                  <a:lnTo>
                    <a:pt x="339" y="206"/>
                  </a:lnTo>
                  <a:lnTo>
                    <a:pt x="311" y="216"/>
                  </a:lnTo>
                  <a:lnTo>
                    <a:pt x="286" y="232"/>
                  </a:lnTo>
                  <a:lnTo>
                    <a:pt x="265" y="253"/>
                  </a:lnTo>
                  <a:lnTo>
                    <a:pt x="248" y="279"/>
                  </a:lnTo>
                  <a:lnTo>
                    <a:pt x="239" y="306"/>
                  </a:lnTo>
                  <a:lnTo>
                    <a:pt x="235" y="338"/>
                  </a:lnTo>
                  <a:lnTo>
                    <a:pt x="239" y="368"/>
                  </a:lnTo>
                  <a:lnTo>
                    <a:pt x="248" y="397"/>
                  </a:lnTo>
                  <a:lnTo>
                    <a:pt x="265" y="422"/>
                  </a:lnTo>
                  <a:lnTo>
                    <a:pt x="286" y="442"/>
                  </a:lnTo>
                  <a:lnTo>
                    <a:pt x="311" y="458"/>
                  </a:lnTo>
                  <a:lnTo>
                    <a:pt x="339" y="469"/>
                  </a:lnTo>
                  <a:lnTo>
                    <a:pt x="370" y="473"/>
                  </a:lnTo>
                  <a:lnTo>
                    <a:pt x="401" y="469"/>
                  </a:lnTo>
                  <a:lnTo>
                    <a:pt x="429" y="458"/>
                  </a:lnTo>
                  <a:lnTo>
                    <a:pt x="454" y="442"/>
                  </a:lnTo>
                  <a:lnTo>
                    <a:pt x="475" y="422"/>
                  </a:lnTo>
                  <a:lnTo>
                    <a:pt x="492" y="397"/>
                  </a:lnTo>
                  <a:lnTo>
                    <a:pt x="501" y="368"/>
                  </a:lnTo>
                  <a:lnTo>
                    <a:pt x="505" y="338"/>
                  </a:lnTo>
                  <a:lnTo>
                    <a:pt x="501" y="306"/>
                  </a:lnTo>
                  <a:lnTo>
                    <a:pt x="492" y="279"/>
                  </a:lnTo>
                  <a:lnTo>
                    <a:pt x="475" y="253"/>
                  </a:lnTo>
                  <a:lnTo>
                    <a:pt x="454" y="232"/>
                  </a:lnTo>
                  <a:lnTo>
                    <a:pt x="429" y="216"/>
                  </a:lnTo>
                  <a:lnTo>
                    <a:pt x="401" y="206"/>
                  </a:lnTo>
                  <a:lnTo>
                    <a:pt x="370" y="203"/>
                  </a:lnTo>
                  <a:close/>
                  <a:moveTo>
                    <a:pt x="623" y="169"/>
                  </a:moveTo>
                  <a:lnTo>
                    <a:pt x="617" y="170"/>
                  </a:lnTo>
                  <a:lnTo>
                    <a:pt x="613" y="171"/>
                  </a:lnTo>
                  <a:lnTo>
                    <a:pt x="610" y="175"/>
                  </a:lnTo>
                  <a:lnTo>
                    <a:pt x="607" y="181"/>
                  </a:lnTo>
                  <a:lnTo>
                    <a:pt x="606" y="186"/>
                  </a:lnTo>
                  <a:lnTo>
                    <a:pt x="607" y="191"/>
                  </a:lnTo>
                  <a:lnTo>
                    <a:pt x="610" y="195"/>
                  </a:lnTo>
                  <a:lnTo>
                    <a:pt x="613" y="199"/>
                  </a:lnTo>
                  <a:lnTo>
                    <a:pt x="617" y="202"/>
                  </a:lnTo>
                  <a:lnTo>
                    <a:pt x="623" y="203"/>
                  </a:lnTo>
                  <a:lnTo>
                    <a:pt x="628" y="202"/>
                  </a:lnTo>
                  <a:lnTo>
                    <a:pt x="633" y="199"/>
                  </a:lnTo>
                  <a:lnTo>
                    <a:pt x="637" y="195"/>
                  </a:lnTo>
                  <a:lnTo>
                    <a:pt x="638" y="191"/>
                  </a:lnTo>
                  <a:lnTo>
                    <a:pt x="640" y="186"/>
                  </a:lnTo>
                  <a:lnTo>
                    <a:pt x="638" y="181"/>
                  </a:lnTo>
                  <a:lnTo>
                    <a:pt x="637" y="175"/>
                  </a:lnTo>
                  <a:lnTo>
                    <a:pt x="633" y="171"/>
                  </a:lnTo>
                  <a:lnTo>
                    <a:pt x="628" y="170"/>
                  </a:lnTo>
                  <a:lnTo>
                    <a:pt x="623" y="169"/>
                  </a:lnTo>
                  <a:close/>
                  <a:moveTo>
                    <a:pt x="370" y="169"/>
                  </a:moveTo>
                  <a:lnTo>
                    <a:pt x="404" y="173"/>
                  </a:lnTo>
                  <a:lnTo>
                    <a:pt x="435" y="182"/>
                  </a:lnTo>
                  <a:lnTo>
                    <a:pt x="464" y="198"/>
                  </a:lnTo>
                  <a:lnTo>
                    <a:pt x="489" y="219"/>
                  </a:lnTo>
                  <a:lnTo>
                    <a:pt x="510" y="243"/>
                  </a:lnTo>
                  <a:lnTo>
                    <a:pt x="526" y="272"/>
                  </a:lnTo>
                  <a:lnTo>
                    <a:pt x="535" y="304"/>
                  </a:lnTo>
                  <a:lnTo>
                    <a:pt x="539" y="338"/>
                  </a:lnTo>
                  <a:lnTo>
                    <a:pt x="535" y="372"/>
                  </a:lnTo>
                  <a:lnTo>
                    <a:pt x="526" y="403"/>
                  </a:lnTo>
                  <a:lnTo>
                    <a:pt x="510" y="432"/>
                  </a:lnTo>
                  <a:lnTo>
                    <a:pt x="489" y="457"/>
                  </a:lnTo>
                  <a:lnTo>
                    <a:pt x="464" y="478"/>
                  </a:lnTo>
                  <a:lnTo>
                    <a:pt x="435" y="494"/>
                  </a:lnTo>
                  <a:lnTo>
                    <a:pt x="404" y="503"/>
                  </a:lnTo>
                  <a:lnTo>
                    <a:pt x="370" y="507"/>
                  </a:lnTo>
                  <a:lnTo>
                    <a:pt x="336" y="503"/>
                  </a:lnTo>
                  <a:lnTo>
                    <a:pt x="305" y="494"/>
                  </a:lnTo>
                  <a:lnTo>
                    <a:pt x="276" y="478"/>
                  </a:lnTo>
                  <a:lnTo>
                    <a:pt x="251" y="457"/>
                  </a:lnTo>
                  <a:lnTo>
                    <a:pt x="230" y="432"/>
                  </a:lnTo>
                  <a:lnTo>
                    <a:pt x="214" y="403"/>
                  </a:lnTo>
                  <a:lnTo>
                    <a:pt x="205" y="372"/>
                  </a:lnTo>
                  <a:lnTo>
                    <a:pt x="201" y="338"/>
                  </a:lnTo>
                  <a:lnTo>
                    <a:pt x="205" y="304"/>
                  </a:lnTo>
                  <a:lnTo>
                    <a:pt x="214" y="272"/>
                  </a:lnTo>
                  <a:lnTo>
                    <a:pt x="230" y="243"/>
                  </a:lnTo>
                  <a:lnTo>
                    <a:pt x="251" y="219"/>
                  </a:lnTo>
                  <a:lnTo>
                    <a:pt x="276" y="198"/>
                  </a:lnTo>
                  <a:lnTo>
                    <a:pt x="305" y="182"/>
                  </a:lnTo>
                  <a:lnTo>
                    <a:pt x="336" y="173"/>
                  </a:lnTo>
                  <a:lnTo>
                    <a:pt x="370" y="169"/>
                  </a:lnTo>
                  <a:close/>
                  <a:moveTo>
                    <a:pt x="623" y="135"/>
                  </a:moveTo>
                  <a:lnTo>
                    <a:pt x="638" y="137"/>
                  </a:lnTo>
                  <a:lnTo>
                    <a:pt x="653" y="145"/>
                  </a:lnTo>
                  <a:lnTo>
                    <a:pt x="663" y="156"/>
                  </a:lnTo>
                  <a:lnTo>
                    <a:pt x="671" y="170"/>
                  </a:lnTo>
                  <a:lnTo>
                    <a:pt x="674" y="186"/>
                  </a:lnTo>
                  <a:lnTo>
                    <a:pt x="671" y="202"/>
                  </a:lnTo>
                  <a:lnTo>
                    <a:pt x="663" y="216"/>
                  </a:lnTo>
                  <a:lnTo>
                    <a:pt x="653" y="226"/>
                  </a:lnTo>
                  <a:lnTo>
                    <a:pt x="638" y="234"/>
                  </a:lnTo>
                  <a:lnTo>
                    <a:pt x="623" y="237"/>
                  </a:lnTo>
                  <a:lnTo>
                    <a:pt x="607" y="234"/>
                  </a:lnTo>
                  <a:lnTo>
                    <a:pt x="593" y="226"/>
                  </a:lnTo>
                  <a:lnTo>
                    <a:pt x="582" y="216"/>
                  </a:lnTo>
                  <a:lnTo>
                    <a:pt x="575" y="202"/>
                  </a:lnTo>
                  <a:lnTo>
                    <a:pt x="573" y="186"/>
                  </a:lnTo>
                  <a:lnTo>
                    <a:pt x="575" y="170"/>
                  </a:lnTo>
                  <a:lnTo>
                    <a:pt x="582" y="156"/>
                  </a:lnTo>
                  <a:lnTo>
                    <a:pt x="593" y="145"/>
                  </a:lnTo>
                  <a:lnTo>
                    <a:pt x="607" y="137"/>
                  </a:lnTo>
                  <a:lnTo>
                    <a:pt x="623" y="135"/>
                  </a:lnTo>
                  <a:close/>
                  <a:moveTo>
                    <a:pt x="286" y="68"/>
                  </a:moveTo>
                  <a:lnTo>
                    <a:pt x="454" y="68"/>
                  </a:lnTo>
                  <a:lnTo>
                    <a:pt x="459" y="68"/>
                  </a:lnTo>
                  <a:lnTo>
                    <a:pt x="464" y="71"/>
                  </a:lnTo>
                  <a:lnTo>
                    <a:pt x="468" y="75"/>
                  </a:lnTo>
                  <a:lnTo>
                    <a:pt x="471" y="80"/>
                  </a:lnTo>
                  <a:lnTo>
                    <a:pt x="471" y="85"/>
                  </a:lnTo>
                  <a:lnTo>
                    <a:pt x="471" y="90"/>
                  </a:lnTo>
                  <a:lnTo>
                    <a:pt x="468" y="94"/>
                  </a:lnTo>
                  <a:lnTo>
                    <a:pt x="464" y="98"/>
                  </a:lnTo>
                  <a:lnTo>
                    <a:pt x="459" y="101"/>
                  </a:lnTo>
                  <a:lnTo>
                    <a:pt x="454" y="101"/>
                  </a:lnTo>
                  <a:lnTo>
                    <a:pt x="286" y="101"/>
                  </a:lnTo>
                  <a:lnTo>
                    <a:pt x="281" y="101"/>
                  </a:lnTo>
                  <a:lnTo>
                    <a:pt x="276" y="98"/>
                  </a:lnTo>
                  <a:lnTo>
                    <a:pt x="272" y="94"/>
                  </a:lnTo>
                  <a:lnTo>
                    <a:pt x="269" y="90"/>
                  </a:lnTo>
                  <a:lnTo>
                    <a:pt x="269" y="85"/>
                  </a:lnTo>
                  <a:lnTo>
                    <a:pt x="269" y="80"/>
                  </a:lnTo>
                  <a:lnTo>
                    <a:pt x="272" y="75"/>
                  </a:lnTo>
                  <a:lnTo>
                    <a:pt x="276" y="71"/>
                  </a:lnTo>
                  <a:lnTo>
                    <a:pt x="281" y="68"/>
                  </a:lnTo>
                  <a:lnTo>
                    <a:pt x="286" y="68"/>
                  </a:lnTo>
                  <a:close/>
                  <a:moveTo>
                    <a:pt x="290" y="34"/>
                  </a:moveTo>
                  <a:lnTo>
                    <a:pt x="269" y="34"/>
                  </a:lnTo>
                  <a:lnTo>
                    <a:pt x="252" y="34"/>
                  </a:lnTo>
                  <a:lnTo>
                    <a:pt x="236" y="37"/>
                  </a:lnTo>
                  <a:lnTo>
                    <a:pt x="225" y="42"/>
                  </a:lnTo>
                  <a:lnTo>
                    <a:pt x="214" y="51"/>
                  </a:lnTo>
                  <a:lnTo>
                    <a:pt x="204" y="62"/>
                  </a:lnTo>
                  <a:lnTo>
                    <a:pt x="195" y="73"/>
                  </a:lnTo>
                  <a:lnTo>
                    <a:pt x="183" y="84"/>
                  </a:lnTo>
                  <a:lnTo>
                    <a:pt x="170" y="93"/>
                  </a:lnTo>
                  <a:lnTo>
                    <a:pt x="154" y="99"/>
                  </a:lnTo>
                  <a:lnTo>
                    <a:pt x="134" y="101"/>
                  </a:lnTo>
                  <a:lnTo>
                    <a:pt x="66" y="101"/>
                  </a:lnTo>
                  <a:lnTo>
                    <a:pt x="53" y="105"/>
                  </a:lnTo>
                  <a:lnTo>
                    <a:pt x="43" y="111"/>
                  </a:lnTo>
                  <a:lnTo>
                    <a:pt x="35" y="122"/>
                  </a:lnTo>
                  <a:lnTo>
                    <a:pt x="32" y="135"/>
                  </a:lnTo>
                  <a:lnTo>
                    <a:pt x="32" y="404"/>
                  </a:lnTo>
                  <a:lnTo>
                    <a:pt x="179" y="404"/>
                  </a:lnTo>
                  <a:lnTo>
                    <a:pt x="195" y="439"/>
                  </a:lnTo>
                  <a:lnTo>
                    <a:pt x="32" y="439"/>
                  </a:lnTo>
                  <a:lnTo>
                    <a:pt x="32" y="539"/>
                  </a:lnTo>
                  <a:lnTo>
                    <a:pt x="35" y="552"/>
                  </a:lnTo>
                  <a:lnTo>
                    <a:pt x="43" y="564"/>
                  </a:lnTo>
                  <a:lnTo>
                    <a:pt x="53" y="571"/>
                  </a:lnTo>
                  <a:lnTo>
                    <a:pt x="66" y="573"/>
                  </a:lnTo>
                  <a:lnTo>
                    <a:pt x="674" y="573"/>
                  </a:lnTo>
                  <a:lnTo>
                    <a:pt x="687" y="571"/>
                  </a:lnTo>
                  <a:lnTo>
                    <a:pt x="697" y="564"/>
                  </a:lnTo>
                  <a:lnTo>
                    <a:pt x="705" y="552"/>
                  </a:lnTo>
                  <a:lnTo>
                    <a:pt x="708" y="539"/>
                  </a:lnTo>
                  <a:lnTo>
                    <a:pt x="708" y="439"/>
                  </a:lnTo>
                  <a:lnTo>
                    <a:pt x="545" y="439"/>
                  </a:lnTo>
                  <a:lnTo>
                    <a:pt x="561" y="404"/>
                  </a:lnTo>
                  <a:lnTo>
                    <a:pt x="708" y="404"/>
                  </a:lnTo>
                  <a:lnTo>
                    <a:pt x="708" y="135"/>
                  </a:lnTo>
                  <a:lnTo>
                    <a:pt x="705" y="122"/>
                  </a:lnTo>
                  <a:lnTo>
                    <a:pt x="697" y="111"/>
                  </a:lnTo>
                  <a:lnTo>
                    <a:pt x="687" y="105"/>
                  </a:lnTo>
                  <a:lnTo>
                    <a:pt x="674" y="101"/>
                  </a:lnTo>
                  <a:lnTo>
                    <a:pt x="606" y="101"/>
                  </a:lnTo>
                  <a:lnTo>
                    <a:pt x="586" y="99"/>
                  </a:lnTo>
                  <a:lnTo>
                    <a:pt x="570" y="93"/>
                  </a:lnTo>
                  <a:lnTo>
                    <a:pt x="557" y="84"/>
                  </a:lnTo>
                  <a:lnTo>
                    <a:pt x="545" y="73"/>
                  </a:lnTo>
                  <a:lnTo>
                    <a:pt x="536" y="62"/>
                  </a:lnTo>
                  <a:lnTo>
                    <a:pt x="526" y="51"/>
                  </a:lnTo>
                  <a:lnTo>
                    <a:pt x="515" y="42"/>
                  </a:lnTo>
                  <a:lnTo>
                    <a:pt x="504" y="37"/>
                  </a:lnTo>
                  <a:lnTo>
                    <a:pt x="488" y="34"/>
                  </a:lnTo>
                  <a:lnTo>
                    <a:pt x="471" y="34"/>
                  </a:lnTo>
                  <a:lnTo>
                    <a:pt x="450" y="34"/>
                  </a:lnTo>
                  <a:lnTo>
                    <a:pt x="428" y="34"/>
                  </a:lnTo>
                  <a:lnTo>
                    <a:pt x="405" y="34"/>
                  </a:lnTo>
                  <a:lnTo>
                    <a:pt x="387" y="34"/>
                  </a:lnTo>
                  <a:lnTo>
                    <a:pt x="375" y="34"/>
                  </a:lnTo>
                  <a:lnTo>
                    <a:pt x="365" y="34"/>
                  </a:lnTo>
                  <a:lnTo>
                    <a:pt x="353" y="34"/>
                  </a:lnTo>
                  <a:lnTo>
                    <a:pt x="335" y="34"/>
                  </a:lnTo>
                  <a:lnTo>
                    <a:pt x="312" y="34"/>
                  </a:lnTo>
                  <a:lnTo>
                    <a:pt x="290" y="34"/>
                  </a:lnTo>
                  <a:close/>
                  <a:moveTo>
                    <a:pt x="252" y="0"/>
                  </a:moveTo>
                  <a:lnTo>
                    <a:pt x="488" y="0"/>
                  </a:lnTo>
                  <a:lnTo>
                    <a:pt x="509" y="3"/>
                  </a:lnTo>
                  <a:lnTo>
                    <a:pt x="524" y="9"/>
                  </a:lnTo>
                  <a:lnTo>
                    <a:pt x="538" y="18"/>
                  </a:lnTo>
                  <a:lnTo>
                    <a:pt x="548" y="29"/>
                  </a:lnTo>
                  <a:lnTo>
                    <a:pt x="558" y="39"/>
                  </a:lnTo>
                  <a:lnTo>
                    <a:pt x="568" y="50"/>
                  </a:lnTo>
                  <a:lnTo>
                    <a:pt x="578" y="59"/>
                  </a:lnTo>
                  <a:lnTo>
                    <a:pt x="591" y="65"/>
                  </a:lnTo>
                  <a:lnTo>
                    <a:pt x="606" y="68"/>
                  </a:lnTo>
                  <a:lnTo>
                    <a:pt x="674" y="68"/>
                  </a:lnTo>
                  <a:lnTo>
                    <a:pt x="695" y="71"/>
                  </a:lnTo>
                  <a:lnTo>
                    <a:pt x="713" y="81"/>
                  </a:lnTo>
                  <a:lnTo>
                    <a:pt x="727" y="96"/>
                  </a:lnTo>
                  <a:lnTo>
                    <a:pt x="738" y="114"/>
                  </a:lnTo>
                  <a:lnTo>
                    <a:pt x="740" y="135"/>
                  </a:lnTo>
                  <a:lnTo>
                    <a:pt x="740" y="539"/>
                  </a:lnTo>
                  <a:lnTo>
                    <a:pt x="738" y="562"/>
                  </a:lnTo>
                  <a:lnTo>
                    <a:pt x="727" y="580"/>
                  </a:lnTo>
                  <a:lnTo>
                    <a:pt x="713" y="594"/>
                  </a:lnTo>
                  <a:lnTo>
                    <a:pt x="695" y="603"/>
                  </a:lnTo>
                  <a:lnTo>
                    <a:pt x="674" y="607"/>
                  </a:lnTo>
                  <a:lnTo>
                    <a:pt x="66" y="607"/>
                  </a:lnTo>
                  <a:lnTo>
                    <a:pt x="45" y="603"/>
                  </a:lnTo>
                  <a:lnTo>
                    <a:pt x="27" y="594"/>
                  </a:lnTo>
                  <a:lnTo>
                    <a:pt x="13" y="580"/>
                  </a:lnTo>
                  <a:lnTo>
                    <a:pt x="2" y="562"/>
                  </a:lnTo>
                  <a:lnTo>
                    <a:pt x="0" y="539"/>
                  </a:lnTo>
                  <a:lnTo>
                    <a:pt x="0" y="135"/>
                  </a:lnTo>
                  <a:lnTo>
                    <a:pt x="2" y="114"/>
                  </a:lnTo>
                  <a:lnTo>
                    <a:pt x="13" y="96"/>
                  </a:lnTo>
                  <a:lnTo>
                    <a:pt x="27" y="81"/>
                  </a:lnTo>
                  <a:lnTo>
                    <a:pt x="45" y="71"/>
                  </a:lnTo>
                  <a:lnTo>
                    <a:pt x="66" y="68"/>
                  </a:lnTo>
                  <a:lnTo>
                    <a:pt x="134" y="68"/>
                  </a:lnTo>
                  <a:lnTo>
                    <a:pt x="149" y="65"/>
                  </a:lnTo>
                  <a:lnTo>
                    <a:pt x="162" y="59"/>
                  </a:lnTo>
                  <a:lnTo>
                    <a:pt x="172" y="50"/>
                  </a:lnTo>
                  <a:lnTo>
                    <a:pt x="182" y="39"/>
                  </a:lnTo>
                  <a:lnTo>
                    <a:pt x="192" y="29"/>
                  </a:lnTo>
                  <a:lnTo>
                    <a:pt x="202" y="18"/>
                  </a:lnTo>
                  <a:lnTo>
                    <a:pt x="216" y="9"/>
                  </a:lnTo>
                  <a:lnTo>
                    <a:pt x="231" y="3"/>
                  </a:lnTo>
                  <a:lnTo>
                    <a:pt x="2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6"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1852" y="7206842"/>
              <a:ext cx="443501" cy="443501"/>
            </a:xfrm>
            <a:custGeom>
              <a:avLst/>
              <a:gdLst>
                <a:gd name="T0" fmla="*/ 522 w 742"/>
                <a:gd name="T1" fmla="*/ 484 h 742"/>
                <a:gd name="T2" fmla="*/ 512 w 742"/>
                <a:gd name="T3" fmla="*/ 505 h 742"/>
                <a:gd name="T4" fmla="*/ 489 w 742"/>
                <a:gd name="T5" fmla="*/ 495 h 742"/>
                <a:gd name="T6" fmla="*/ 500 w 742"/>
                <a:gd name="T7" fmla="*/ 474 h 742"/>
                <a:gd name="T8" fmla="*/ 272 w 742"/>
                <a:gd name="T9" fmla="*/ 493 h 742"/>
                <a:gd name="T10" fmla="*/ 303 w 742"/>
                <a:gd name="T11" fmla="*/ 539 h 742"/>
                <a:gd name="T12" fmla="*/ 335 w 742"/>
                <a:gd name="T13" fmla="*/ 493 h 742"/>
                <a:gd name="T14" fmla="*/ 324 w 742"/>
                <a:gd name="T15" fmla="*/ 442 h 742"/>
                <a:gd name="T16" fmla="*/ 368 w 742"/>
                <a:gd name="T17" fmla="*/ 527 h 742"/>
                <a:gd name="T18" fmla="*/ 282 w 742"/>
                <a:gd name="T19" fmla="*/ 571 h 742"/>
                <a:gd name="T20" fmla="*/ 239 w 742"/>
                <a:gd name="T21" fmla="*/ 484 h 742"/>
                <a:gd name="T22" fmla="*/ 303 w 742"/>
                <a:gd name="T23" fmla="*/ 404 h 742"/>
                <a:gd name="T24" fmla="*/ 205 w 742"/>
                <a:gd name="T25" fmla="*/ 479 h 742"/>
                <a:gd name="T26" fmla="*/ 252 w 742"/>
                <a:gd name="T27" fmla="*/ 593 h 742"/>
                <a:gd name="T28" fmla="*/ 375 w 742"/>
                <a:gd name="T29" fmla="*/ 577 h 742"/>
                <a:gd name="T30" fmla="*/ 391 w 742"/>
                <a:gd name="T31" fmla="*/ 455 h 742"/>
                <a:gd name="T32" fmla="*/ 506 w 742"/>
                <a:gd name="T33" fmla="*/ 372 h 742"/>
                <a:gd name="T34" fmla="*/ 536 w 742"/>
                <a:gd name="T35" fmla="*/ 417 h 742"/>
                <a:gd name="T36" fmla="*/ 481 w 742"/>
                <a:gd name="T37" fmla="*/ 429 h 742"/>
                <a:gd name="T38" fmla="*/ 493 w 742"/>
                <a:gd name="T39" fmla="*/ 374 h 742"/>
                <a:gd name="T40" fmla="*/ 387 w 742"/>
                <a:gd name="T41" fmla="*/ 400 h 742"/>
                <a:gd name="T42" fmla="*/ 434 w 742"/>
                <a:gd name="T43" fmla="*/ 536 h 742"/>
                <a:gd name="T44" fmla="*/ 335 w 742"/>
                <a:gd name="T45" fmla="*/ 637 h 742"/>
                <a:gd name="T46" fmla="*/ 199 w 742"/>
                <a:gd name="T47" fmla="*/ 590 h 742"/>
                <a:gd name="T48" fmla="*/ 182 w 742"/>
                <a:gd name="T49" fmla="*/ 446 h 742"/>
                <a:gd name="T50" fmla="*/ 303 w 742"/>
                <a:gd name="T51" fmla="*/ 372 h 742"/>
                <a:gd name="T52" fmla="*/ 205 w 742"/>
                <a:gd name="T53" fmla="*/ 298 h 742"/>
                <a:gd name="T54" fmla="*/ 135 w 742"/>
                <a:gd name="T55" fmla="*/ 337 h 742"/>
                <a:gd name="T56" fmla="*/ 34 w 742"/>
                <a:gd name="T57" fmla="*/ 372 h 742"/>
                <a:gd name="T58" fmla="*/ 68 w 742"/>
                <a:gd name="T59" fmla="*/ 708 h 742"/>
                <a:gd name="T60" fmla="*/ 573 w 742"/>
                <a:gd name="T61" fmla="*/ 674 h 742"/>
                <a:gd name="T62" fmla="*/ 539 w 742"/>
                <a:gd name="T63" fmla="*/ 337 h 742"/>
                <a:gd name="T64" fmla="*/ 412 w 742"/>
                <a:gd name="T65" fmla="*/ 309 h 742"/>
                <a:gd name="T66" fmla="*/ 354 w 742"/>
                <a:gd name="T67" fmla="*/ 269 h 742"/>
                <a:gd name="T68" fmla="*/ 390 w 742"/>
                <a:gd name="T69" fmla="*/ 245 h 742"/>
                <a:gd name="T70" fmla="*/ 445 w 742"/>
                <a:gd name="T71" fmla="*/ 296 h 742"/>
                <a:gd name="T72" fmla="*/ 580 w 742"/>
                <a:gd name="T73" fmla="*/ 317 h 742"/>
                <a:gd name="T74" fmla="*/ 603 w 742"/>
                <a:gd name="T75" fmla="*/ 696 h 742"/>
                <a:gd name="T76" fmla="*/ 68 w 742"/>
                <a:gd name="T77" fmla="*/ 742 h 742"/>
                <a:gd name="T78" fmla="*/ 0 w 742"/>
                <a:gd name="T79" fmla="*/ 674 h 742"/>
                <a:gd name="T80" fmla="*/ 46 w 742"/>
                <a:gd name="T81" fmla="*/ 307 h 742"/>
                <a:gd name="T82" fmla="*/ 173 w 742"/>
                <a:gd name="T83" fmla="*/ 286 h 742"/>
                <a:gd name="T84" fmla="*/ 233 w 742"/>
                <a:gd name="T85" fmla="*/ 238 h 742"/>
                <a:gd name="T86" fmla="*/ 731 w 742"/>
                <a:gd name="T87" fmla="*/ 10 h 742"/>
                <a:gd name="T88" fmla="*/ 731 w 742"/>
                <a:gd name="T89" fmla="*/ 597 h 742"/>
                <a:gd name="T90" fmla="*/ 648 w 742"/>
                <a:gd name="T91" fmla="*/ 603 h 742"/>
                <a:gd name="T92" fmla="*/ 644 w 742"/>
                <a:gd name="T93" fmla="*/ 580 h 742"/>
                <a:gd name="T94" fmla="*/ 708 w 742"/>
                <a:gd name="T95" fmla="*/ 472 h 742"/>
                <a:gd name="T96" fmla="*/ 641 w 742"/>
                <a:gd name="T97" fmla="*/ 461 h 742"/>
                <a:gd name="T98" fmla="*/ 652 w 742"/>
                <a:gd name="T99" fmla="*/ 440 h 742"/>
                <a:gd name="T100" fmla="*/ 169 w 742"/>
                <a:gd name="T101" fmla="*/ 203 h 742"/>
                <a:gd name="T102" fmla="*/ 152 w 742"/>
                <a:gd name="T103" fmla="*/ 220 h 742"/>
                <a:gd name="T104" fmla="*/ 135 w 742"/>
                <a:gd name="T105" fmla="*/ 203 h 742"/>
                <a:gd name="T106" fmla="*/ 169 w 742"/>
                <a:gd name="T107"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2" h="742">
                  <a:moveTo>
                    <a:pt x="506" y="472"/>
                  </a:moveTo>
                  <a:lnTo>
                    <a:pt x="512" y="474"/>
                  </a:lnTo>
                  <a:lnTo>
                    <a:pt x="515" y="475"/>
                  </a:lnTo>
                  <a:lnTo>
                    <a:pt x="519" y="479"/>
                  </a:lnTo>
                  <a:lnTo>
                    <a:pt x="522" y="484"/>
                  </a:lnTo>
                  <a:lnTo>
                    <a:pt x="522" y="489"/>
                  </a:lnTo>
                  <a:lnTo>
                    <a:pt x="522" y="495"/>
                  </a:lnTo>
                  <a:lnTo>
                    <a:pt x="519" y="499"/>
                  </a:lnTo>
                  <a:lnTo>
                    <a:pt x="515" y="502"/>
                  </a:lnTo>
                  <a:lnTo>
                    <a:pt x="512" y="505"/>
                  </a:lnTo>
                  <a:lnTo>
                    <a:pt x="506" y="506"/>
                  </a:lnTo>
                  <a:lnTo>
                    <a:pt x="500" y="505"/>
                  </a:lnTo>
                  <a:lnTo>
                    <a:pt x="496" y="502"/>
                  </a:lnTo>
                  <a:lnTo>
                    <a:pt x="492" y="499"/>
                  </a:lnTo>
                  <a:lnTo>
                    <a:pt x="489" y="495"/>
                  </a:lnTo>
                  <a:lnTo>
                    <a:pt x="489" y="489"/>
                  </a:lnTo>
                  <a:lnTo>
                    <a:pt x="489" y="484"/>
                  </a:lnTo>
                  <a:lnTo>
                    <a:pt x="492" y="479"/>
                  </a:lnTo>
                  <a:lnTo>
                    <a:pt x="496" y="475"/>
                  </a:lnTo>
                  <a:lnTo>
                    <a:pt x="500" y="474"/>
                  </a:lnTo>
                  <a:lnTo>
                    <a:pt x="506" y="472"/>
                  </a:lnTo>
                  <a:close/>
                  <a:moveTo>
                    <a:pt x="303" y="472"/>
                  </a:moveTo>
                  <a:lnTo>
                    <a:pt x="290" y="475"/>
                  </a:lnTo>
                  <a:lnTo>
                    <a:pt x="280" y="481"/>
                  </a:lnTo>
                  <a:lnTo>
                    <a:pt x="272" y="493"/>
                  </a:lnTo>
                  <a:lnTo>
                    <a:pt x="269" y="506"/>
                  </a:lnTo>
                  <a:lnTo>
                    <a:pt x="272" y="519"/>
                  </a:lnTo>
                  <a:lnTo>
                    <a:pt x="280" y="530"/>
                  </a:lnTo>
                  <a:lnTo>
                    <a:pt x="290" y="536"/>
                  </a:lnTo>
                  <a:lnTo>
                    <a:pt x="303" y="539"/>
                  </a:lnTo>
                  <a:lnTo>
                    <a:pt x="316" y="536"/>
                  </a:lnTo>
                  <a:lnTo>
                    <a:pt x="327" y="530"/>
                  </a:lnTo>
                  <a:lnTo>
                    <a:pt x="335" y="519"/>
                  </a:lnTo>
                  <a:lnTo>
                    <a:pt x="337" y="506"/>
                  </a:lnTo>
                  <a:lnTo>
                    <a:pt x="335" y="493"/>
                  </a:lnTo>
                  <a:lnTo>
                    <a:pt x="327" y="481"/>
                  </a:lnTo>
                  <a:lnTo>
                    <a:pt x="316" y="475"/>
                  </a:lnTo>
                  <a:lnTo>
                    <a:pt x="303" y="472"/>
                  </a:lnTo>
                  <a:close/>
                  <a:moveTo>
                    <a:pt x="303" y="438"/>
                  </a:moveTo>
                  <a:lnTo>
                    <a:pt x="324" y="442"/>
                  </a:lnTo>
                  <a:lnTo>
                    <a:pt x="343" y="451"/>
                  </a:lnTo>
                  <a:lnTo>
                    <a:pt x="358" y="466"/>
                  </a:lnTo>
                  <a:lnTo>
                    <a:pt x="368" y="484"/>
                  </a:lnTo>
                  <a:lnTo>
                    <a:pt x="370" y="506"/>
                  </a:lnTo>
                  <a:lnTo>
                    <a:pt x="368" y="527"/>
                  </a:lnTo>
                  <a:lnTo>
                    <a:pt x="358" y="546"/>
                  </a:lnTo>
                  <a:lnTo>
                    <a:pt x="343" y="560"/>
                  </a:lnTo>
                  <a:lnTo>
                    <a:pt x="324" y="571"/>
                  </a:lnTo>
                  <a:lnTo>
                    <a:pt x="303" y="573"/>
                  </a:lnTo>
                  <a:lnTo>
                    <a:pt x="282" y="571"/>
                  </a:lnTo>
                  <a:lnTo>
                    <a:pt x="264" y="560"/>
                  </a:lnTo>
                  <a:lnTo>
                    <a:pt x="248" y="546"/>
                  </a:lnTo>
                  <a:lnTo>
                    <a:pt x="239" y="527"/>
                  </a:lnTo>
                  <a:lnTo>
                    <a:pt x="235" y="506"/>
                  </a:lnTo>
                  <a:lnTo>
                    <a:pt x="239" y="484"/>
                  </a:lnTo>
                  <a:lnTo>
                    <a:pt x="248" y="466"/>
                  </a:lnTo>
                  <a:lnTo>
                    <a:pt x="264" y="451"/>
                  </a:lnTo>
                  <a:lnTo>
                    <a:pt x="282" y="442"/>
                  </a:lnTo>
                  <a:lnTo>
                    <a:pt x="303" y="438"/>
                  </a:lnTo>
                  <a:close/>
                  <a:moveTo>
                    <a:pt x="303" y="404"/>
                  </a:moveTo>
                  <a:lnTo>
                    <a:pt x="276" y="408"/>
                  </a:lnTo>
                  <a:lnTo>
                    <a:pt x="252" y="419"/>
                  </a:lnTo>
                  <a:lnTo>
                    <a:pt x="231" y="434"/>
                  </a:lnTo>
                  <a:lnTo>
                    <a:pt x="216" y="455"/>
                  </a:lnTo>
                  <a:lnTo>
                    <a:pt x="205" y="479"/>
                  </a:lnTo>
                  <a:lnTo>
                    <a:pt x="203" y="506"/>
                  </a:lnTo>
                  <a:lnTo>
                    <a:pt x="205" y="533"/>
                  </a:lnTo>
                  <a:lnTo>
                    <a:pt x="216" y="557"/>
                  </a:lnTo>
                  <a:lnTo>
                    <a:pt x="231" y="577"/>
                  </a:lnTo>
                  <a:lnTo>
                    <a:pt x="252" y="593"/>
                  </a:lnTo>
                  <a:lnTo>
                    <a:pt x="276" y="603"/>
                  </a:lnTo>
                  <a:lnTo>
                    <a:pt x="303" y="607"/>
                  </a:lnTo>
                  <a:lnTo>
                    <a:pt x="330" y="603"/>
                  </a:lnTo>
                  <a:lnTo>
                    <a:pt x="354" y="593"/>
                  </a:lnTo>
                  <a:lnTo>
                    <a:pt x="375" y="577"/>
                  </a:lnTo>
                  <a:lnTo>
                    <a:pt x="391" y="557"/>
                  </a:lnTo>
                  <a:lnTo>
                    <a:pt x="400" y="533"/>
                  </a:lnTo>
                  <a:lnTo>
                    <a:pt x="404" y="506"/>
                  </a:lnTo>
                  <a:lnTo>
                    <a:pt x="400" y="479"/>
                  </a:lnTo>
                  <a:lnTo>
                    <a:pt x="391" y="455"/>
                  </a:lnTo>
                  <a:lnTo>
                    <a:pt x="375" y="434"/>
                  </a:lnTo>
                  <a:lnTo>
                    <a:pt x="354" y="419"/>
                  </a:lnTo>
                  <a:lnTo>
                    <a:pt x="330" y="408"/>
                  </a:lnTo>
                  <a:lnTo>
                    <a:pt x="303" y="404"/>
                  </a:lnTo>
                  <a:close/>
                  <a:moveTo>
                    <a:pt x="506" y="372"/>
                  </a:moveTo>
                  <a:lnTo>
                    <a:pt x="519" y="374"/>
                  </a:lnTo>
                  <a:lnTo>
                    <a:pt x="530" y="381"/>
                  </a:lnTo>
                  <a:lnTo>
                    <a:pt x="536" y="391"/>
                  </a:lnTo>
                  <a:lnTo>
                    <a:pt x="539" y="404"/>
                  </a:lnTo>
                  <a:lnTo>
                    <a:pt x="536" y="417"/>
                  </a:lnTo>
                  <a:lnTo>
                    <a:pt x="530" y="429"/>
                  </a:lnTo>
                  <a:lnTo>
                    <a:pt x="519" y="436"/>
                  </a:lnTo>
                  <a:lnTo>
                    <a:pt x="506" y="438"/>
                  </a:lnTo>
                  <a:lnTo>
                    <a:pt x="493" y="436"/>
                  </a:lnTo>
                  <a:lnTo>
                    <a:pt x="481" y="429"/>
                  </a:lnTo>
                  <a:lnTo>
                    <a:pt x="475" y="417"/>
                  </a:lnTo>
                  <a:lnTo>
                    <a:pt x="472" y="404"/>
                  </a:lnTo>
                  <a:lnTo>
                    <a:pt x="475" y="391"/>
                  </a:lnTo>
                  <a:lnTo>
                    <a:pt x="481" y="381"/>
                  </a:lnTo>
                  <a:lnTo>
                    <a:pt x="493" y="374"/>
                  </a:lnTo>
                  <a:lnTo>
                    <a:pt x="506" y="372"/>
                  </a:lnTo>
                  <a:close/>
                  <a:moveTo>
                    <a:pt x="303" y="372"/>
                  </a:moveTo>
                  <a:lnTo>
                    <a:pt x="335" y="374"/>
                  </a:lnTo>
                  <a:lnTo>
                    <a:pt x="362" y="385"/>
                  </a:lnTo>
                  <a:lnTo>
                    <a:pt x="387" y="400"/>
                  </a:lnTo>
                  <a:lnTo>
                    <a:pt x="408" y="421"/>
                  </a:lnTo>
                  <a:lnTo>
                    <a:pt x="425" y="446"/>
                  </a:lnTo>
                  <a:lnTo>
                    <a:pt x="434" y="475"/>
                  </a:lnTo>
                  <a:lnTo>
                    <a:pt x="438" y="506"/>
                  </a:lnTo>
                  <a:lnTo>
                    <a:pt x="434" y="536"/>
                  </a:lnTo>
                  <a:lnTo>
                    <a:pt x="425" y="565"/>
                  </a:lnTo>
                  <a:lnTo>
                    <a:pt x="408" y="590"/>
                  </a:lnTo>
                  <a:lnTo>
                    <a:pt x="387" y="611"/>
                  </a:lnTo>
                  <a:lnTo>
                    <a:pt x="362" y="627"/>
                  </a:lnTo>
                  <a:lnTo>
                    <a:pt x="335" y="637"/>
                  </a:lnTo>
                  <a:lnTo>
                    <a:pt x="303" y="641"/>
                  </a:lnTo>
                  <a:lnTo>
                    <a:pt x="272" y="637"/>
                  </a:lnTo>
                  <a:lnTo>
                    <a:pt x="244" y="627"/>
                  </a:lnTo>
                  <a:lnTo>
                    <a:pt x="218" y="611"/>
                  </a:lnTo>
                  <a:lnTo>
                    <a:pt x="199" y="590"/>
                  </a:lnTo>
                  <a:lnTo>
                    <a:pt x="182" y="565"/>
                  </a:lnTo>
                  <a:lnTo>
                    <a:pt x="173" y="536"/>
                  </a:lnTo>
                  <a:lnTo>
                    <a:pt x="169" y="506"/>
                  </a:lnTo>
                  <a:lnTo>
                    <a:pt x="173" y="475"/>
                  </a:lnTo>
                  <a:lnTo>
                    <a:pt x="182" y="446"/>
                  </a:lnTo>
                  <a:lnTo>
                    <a:pt x="199" y="421"/>
                  </a:lnTo>
                  <a:lnTo>
                    <a:pt x="218" y="400"/>
                  </a:lnTo>
                  <a:lnTo>
                    <a:pt x="244" y="385"/>
                  </a:lnTo>
                  <a:lnTo>
                    <a:pt x="272" y="374"/>
                  </a:lnTo>
                  <a:lnTo>
                    <a:pt x="303" y="372"/>
                  </a:lnTo>
                  <a:close/>
                  <a:moveTo>
                    <a:pt x="252" y="269"/>
                  </a:moveTo>
                  <a:lnTo>
                    <a:pt x="238" y="272"/>
                  </a:lnTo>
                  <a:lnTo>
                    <a:pt x="225" y="279"/>
                  </a:lnTo>
                  <a:lnTo>
                    <a:pt x="214" y="288"/>
                  </a:lnTo>
                  <a:lnTo>
                    <a:pt x="205" y="298"/>
                  </a:lnTo>
                  <a:lnTo>
                    <a:pt x="195" y="309"/>
                  </a:lnTo>
                  <a:lnTo>
                    <a:pt x="184" y="319"/>
                  </a:lnTo>
                  <a:lnTo>
                    <a:pt x="171" y="328"/>
                  </a:lnTo>
                  <a:lnTo>
                    <a:pt x="155" y="335"/>
                  </a:lnTo>
                  <a:lnTo>
                    <a:pt x="135" y="337"/>
                  </a:lnTo>
                  <a:lnTo>
                    <a:pt x="68" y="337"/>
                  </a:lnTo>
                  <a:lnTo>
                    <a:pt x="55" y="340"/>
                  </a:lnTo>
                  <a:lnTo>
                    <a:pt x="43" y="347"/>
                  </a:lnTo>
                  <a:lnTo>
                    <a:pt x="36" y="358"/>
                  </a:lnTo>
                  <a:lnTo>
                    <a:pt x="34" y="372"/>
                  </a:lnTo>
                  <a:lnTo>
                    <a:pt x="34" y="674"/>
                  </a:lnTo>
                  <a:lnTo>
                    <a:pt x="36" y="687"/>
                  </a:lnTo>
                  <a:lnTo>
                    <a:pt x="43" y="699"/>
                  </a:lnTo>
                  <a:lnTo>
                    <a:pt x="55" y="705"/>
                  </a:lnTo>
                  <a:lnTo>
                    <a:pt x="68" y="708"/>
                  </a:lnTo>
                  <a:lnTo>
                    <a:pt x="539" y="708"/>
                  </a:lnTo>
                  <a:lnTo>
                    <a:pt x="552" y="705"/>
                  </a:lnTo>
                  <a:lnTo>
                    <a:pt x="564" y="699"/>
                  </a:lnTo>
                  <a:lnTo>
                    <a:pt x="570" y="687"/>
                  </a:lnTo>
                  <a:lnTo>
                    <a:pt x="573" y="674"/>
                  </a:lnTo>
                  <a:lnTo>
                    <a:pt x="573" y="372"/>
                  </a:lnTo>
                  <a:lnTo>
                    <a:pt x="570" y="358"/>
                  </a:lnTo>
                  <a:lnTo>
                    <a:pt x="564" y="347"/>
                  </a:lnTo>
                  <a:lnTo>
                    <a:pt x="552" y="340"/>
                  </a:lnTo>
                  <a:lnTo>
                    <a:pt x="539" y="337"/>
                  </a:lnTo>
                  <a:lnTo>
                    <a:pt x="472" y="337"/>
                  </a:lnTo>
                  <a:lnTo>
                    <a:pt x="451" y="335"/>
                  </a:lnTo>
                  <a:lnTo>
                    <a:pt x="436" y="328"/>
                  </a:lnTo>
                  <a:lnTo>
                    <a:pt x="423" y="319"/>
                  </a:lnTo>
                  <a:lnTo>
                    <a:pt x="412" y="309"/>
                  </a:lnTo>
                  <a:lnTo>
                    <a:pt x="402" y="298"/>
                  </a:lnTo>
                  <a:lnTo>
                    <a:pt x="392" y="288"/>
                  </a:lnTo>
                  <a:lnTo>
                    <a:pt x="382" y="279"/>
                  </a:lnTo>
                  <a:lnTo>
                    <a:pt x="369" y="272"/>
                  </a:lnTo>
                  <a:lnTo>
                    <a:pt x="354" y="269"/>
                  </a:lnTo>
                  <a:lnTo>
                    <a:pt x="252" y="269"/>
                  </a:lnTo>
                  <a:close/>
                  <a:moveTo>
                    <a:pt x="252" y="237"/>
                  </a:moveTo>
                  <a:lnTo>
                    <a:pt x="354" y="237"/>
                  </a:lnTo>
                  <a:lnTo>
                    <a:pt x="374" y="238"/>
                  </a:lnTo>
                  <a:lnTo>
                    <a:pt x="390" y="245"/>
                  </a:lnTo>
                  <a:lnTo>
                    <a:pt x="403" y="254"/>
                  </a:lnTo>
                  <a:lnTo>
                    <a:pt x="415" y="264"/>
                  </a:lnTo>
                  <a:lnTo>
                    <a:pt x="424" y="276"/>
                  </a:lnTo>
                  <a:lnTo>
                    <a:pt x="434" y="286"/>
                  </a:lnTo>
                  <a:lnTo>
                    <a:pt x="445" y="296"/>
                  </a:lnTo>
                  <a:lnTo>
                    <a:pt x="457" y="301"/>
                  </a:lnTo>
                  <a:lnTo>
                    <a:pt x="472" y="303"/>
                  </a:lnTo>
                  <a:lnTo>
                    <a:pt x="539" y="303"/>
                  </a:lnTo>
                  <a:lnTo>
                    <a:pt x="561" y="307"/>
                  </a:lnTo>
                  <a:lnTo>
                    <a:pt x="580" y="317"/>
                  </a:lnTo>
                  <a:lnTo>
                    <a:pt x="594" y="331"/>
                  </a:lnTo>
                  <a:lnTo>
                    <a:pt x="603" y="349"/>
                  </a:lnTo>
                  <a:lnTo>
                    <a:pt x="607" y="372"/>
                  </a:lnTo>
                  <a:lnTo>
                    <a:pt x="607" y="674"/>
                  </a:lnTo>
                  <a:lnTo>
                    <a:pt x="603" y="696"/>
                  </a:lnTo>
                  <a:lnTo>
                    <a:pt x="594" y="715"/>
                  </a:lnTo>
                  <a:lnTo>
                    <a:pt x="580" y="729"/>
                  </a:lnTo>
                  <a:lnTo>
                    <a:pt x="561" y="738"/>
                  </a:lnTo>
                  <a:lnTo>
                    <a:pt x="539" y="742"/>
                  </a:lnTo>
                  <a:lnTo>
                    <a:pt x="68" y="742"/>
                  </a:lnTo>
                  <a:lnTo>
                    <a:pt x="46" y="738"/>
                  </a:lnTo>
                  <a:lnTo>
                    <a:pt x="27" y="729"/>
                  </a:lnTo>
                  <a:lnTo>
                    <a:pt x="13" y="715"/>
                  </a:lnTo>
                  <a:lnTo>
                    <a:pt x="4" y="696"/>
                  </a:lnTo>
                  <a:lnTo>
                    <a:pt x="0" y="674"/>
                  </a:lnTo>
                  <a:lnTo>
                    <a:pt x="0" y="372"/>
                  </a:lnTo>
                  <a:lnTo>
                    <a:pt x="4" y="349"/>
                  </a:lnTo>
                  <a:lnTo>
                    <a:pt x="13" y="331"/>
                  </a:lnTo>
                  <a:lnTo>
                    <a:pt x="27" y="317"/>
                  </a:lnTo>
                  <a:lnTo>
                    <a:pt x="46" y="307"/>
                  </a:lnTo>
                  <a:lnTo>
                    <a:pt x="68" y="303"/>
                  </a:lnTo>
                  <a:lnTo>
                    <a:pt x="135" y="303"/>
                  </a:lnTo>
                  <a:lnTo>
                    <a:pt x="150" y="301"/>
                  </a:lnTo>
                  <a:lnTo>
                    <a:pt x="162" y="296"/>
                  </a:lnTo>
                  <a:lnTo>
                    <a:pt x="173" y="286"/>
                  </a:lnTo>
                  <a:lnTo>
                    <a:pt x="183" y="276"/>
                  </a:lnTo>
                  <a:lnTo>
                    <a:pt x="192" y="264"/>
                  </a:lnTo>
                  <a:lnTo>
                    <a:pt x="204" y="254"/>
                  </a:lnTo>
                  <a:lnTo>
                    <a:pt x="217" y="245"/>
                  </a:lnTo>
                  <a:lnTo>
                    <a:pt x="233" y="238"/>
                  </a:lnTo>
                  <a:lnTo>
                    <a:pt x="252" y="237"/>
                  </a:lnTo>
                  <a:close/>
                  <a:moveTo>
                    <a:pt x="169" y="0"/>
                  </a:moveTo>
                  <a:lnTo>
                    <a:pt x="708" y="0"/>
                  </a:lnTo>
                  <a:lnTo>
                    <a:pt x="721" y="2"/>
                  </a:lnTo>
                  <a:lnTo>
                    <a:pt x="731" y="10"/>
                  </a:lnTo>
                  <a:lnTo>
                    <a:pt x="739" y="21"/>
                  </a:lnTo>
                  <a:lnTo>
                    <a:pt x="742" y="34"/>
                  </a:lnTo>
                  <a:lnTo>
                    <a:pt x="742" y="573"/>
                  </a:lnTo>
                  <a:lnTo>
                    <a:pt x="739" y="586"/>
                  </a:lnTo>
                  <a:lnTo>
                    <a:pt x="731" y="597"/>
                  </a:lnTo>
                  <a:lnTo>
                    <a:pt x="721" y="605"/>
                  </a:lnTo>
                  <a:lnTo>
                    <a:pt x="708" y="607"/>
                  </a:lnTo>
                  <a:lnTo>
                    <a:pt x="657" y="607"/>
                  </a:lnTo>
                  <a:lnTo>
                    <a:pt x="652" y="606"/>
                  </a:lnTo>
                  <a:lnTo>
                    <a:pt x="648" y="603"/>
                  </a:lnTo>
                  <a:lnTo>
                    <a:pt x="644" y="601"/>
                  </a:lnTo>
                  <a:lnTo>
                    <a:pt x="641" y="595"/>
                  </a:lnTo>
                  <a:lnTo>
                    <a:pt x="641" y="590"/>
                  </a:lnTo>
                  <a:lnTo>
                    <a:pt x="641" y="585"/>
                  </a:lnTo>
                  <a:lnTo>
                    <a:pt x="644" y="580"/>
                  </a:lnTo>
                  <a:lnTo>
                    <a:pt x="648" y="577"/>
                  </a:lnTo>
                  <a:lnTo>
                    <a:pt x="652" y="574"/>
                  </a:lnTo>
                  <a:lnTo>
                    <a:pt x="657" y="573"/>
                  </a:lnTo>
                  <a:lnTo>
                    <a:pt x="708" y="573"/>
                  </a:lnTo>
                  <a:lnTo>
                    <a:pt x="708" y="472"/>
                  </a:lnTo>
                  <a:lnTo>
                    <a:pt x="657" y="472"/>
                  </a:lnTo>
                  <a:lnTo>
                    <a:pt x="652" y="471"/>
                  </a:lnTo>
                  <a:lnTo>
                    <a:pt x="648" y="468"/>
                  </a:lnTo>
                  <a:lnTo>
                    <a:pt x="644" y="466"/>
                  </a:lnTo>
                  <a:lnTo>
                    <a:pt x="641" y="461"/>
                  </a:lnTo>
                  <a:lnTo>
                    <a:pt x="641" y="455"/>
                  </a:lnTo>
                  <a:lnTo>
                    <a:pt x="641" y="450"/>
                  </a:lnTo>
                  <a:lnTo>
                    <a:pt x="644" y="445"/>
                  </a:lnTo>
                  <a:lnTo>
                    <a:pt x="648" y="442"/>
                  </a:lnTo>
                  <a:lnTo>
                    <a:pt x="652" y="440"/>
                  </a:lnTo>
                  <a:lnTo>
                    <a:pt x="657" y="438"/>
                  </a:lnTo>
                  <a:lnTo>
                    <a:pt x="708" y="438"/>
                  </a:lnTo>
                  <a:lnTo>
                    <a:pt x="708" y="34"/>
                  </a:lnTo>
                  <a:lnTo>
                    <a:pt x="169" y="34"/>
                  </a:lnTo>
                  <a:lnTo>
                    <a:pt x="169" y="203"/>
                  </a:lnTo>
                  <a:lnTo>
                    <a:pt x="167" y="208"/>
                  </a:lnTo>
                  <a:lnTo>
                    <a:pt x="165" y="212"/>
                  </a:lnTo>
                  <a:lnTo>
                    <a:pt x="162" y="216"/>
                  </a:lnTo>
                  <a:lnTo>
                    <a:pt x="157" y="218"/>
                  </a:lnTo>
                  <a:lnTo>
                    <a:pt x="152" y="220"/>
                  </a:lnTo>
                  <a:lnTo>
                    <a:pt x="146" y="218"/>
                  </a:lnTo>
                  <a:lnTo>
                    <a:pt x="141" y="216"/>
                  </a:lnTo>
                  <a:lnTo>
                    <a:pt x="138" y="212"/>
                  </a:lnTo>
                  <a:lnTo>
                    <a:pt x="136" y="208"/>
                  </a:lnTo>
                  <a:lnTo>
                    <a:pt x="135" y="203"/>
                  </a:lnTo>
                  <a:lnTo>
                    <a:pt x="135" y="34"/>
                  </a:lnTo>
                  <a:lnTo>
                    <a:pt x="137" y="21"/>
                  </a:lnTo>
                  <a:lnTo>
                    <a:pt x="145" y="10"/>
                  </a:lnTo>
                  <a:lnTo>
                    <a:pt x="155" y="2"/>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7"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8463" y="7857521"/>
              <a:ext cx="443078" cy="443078"/>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8"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013" y="7857521"/>
              <a:ext cx="443078" cy="443078"/>
            </a:xfrm>
            <a:custGeom>
              <a:avLst/>
              <a:gdLst>
                <a:gd name="T0" fmla="*/ 691 w 869"/>
                <a:gd name="T1" fmla="*/ 568 h 869"/>
                <a:gd name="T2" fmla="*/ 676 w 869"/>
                <a:gd name="T3" fmla="*/ 593 h 869"/>
                <a:gd name="T4" fmla="*/ 653 w 869"/>
                <a:gd name="T5" fmla="*/ 578 h 869"/>
                <a:gd name="T6" fmla="*/ 666 w 869"/>
                <a:gd name="T7" fmla="*/ 553 h 869"/>
                <a:gd name="T8" fmla="*/ 395 w 869"/>
                <a:gd name="T9" fmla="*/ 593 h 869"/>
                <a:gd name="T10" fmla="*/ 462 w 869"/>
                <a:gd name="T11" fmla="*/ 620 h 869"/>
                <a:gd name="T12" fmla="*/ 434 w 869"/>
                <a:gd name="T13" fmla="*/ 553 h 869"/>
                <a:gd name="T14" fmla="*/ 510 w 869"/>
                <a:gd name="T15" fmla="*/ 572 h 869"/>
                <a:gd name="T16" fmla="*/ 455 w 869"/>
                <a:gd name="T17" fmla="*/ 669 h 869"/>
                <a:gd name="T18" fmla="*/ 358 w 869"/>
                <a:gd name="T19" fmla="*/ 614 h 869"/>
                <a:gd name="T20" fmla="*/ 413 w 869"/>
                <a:gd name="T21" fmla="*/ 517 h 869"/>
                <a:gd name="T22" fmla="*/ 341 w 869"/>
                <a:gd name="T23" fmla="*/ 519 h 869"/>
                <a:gd name="T24" fmla="*/ 341 w 869"/>
                <a:gd name="T25" fmla="*/ 667 h 869"/>
                <a:gd name="T26" fmla="*/ 487 w 869"/>
                <a:gd name="T27" fmla="*/ 699 h 869"/>
                <a:gd name="T28" fmla="*/ 549 w 869"/>
                <a:gd name="T29" fmla="*/ 565 h 869"/>
                <a:gd name="T30" fmla="*/ 434 w 869"/>
                <a:gd name="T31" fmla="*/ 475 h 869"/>
                <a:gd name="T32" fmla="*/ 708 w 869"/>
                <a:gd name="T33" fmla="*/ 489 h 869"/>
                <a:gd name="T34" fmla="*/ 634 w 869"/>
                <a:gd name="T35" fmla="*/ 489 h 869"/>
                <a:gd name="T36" fmla="*/ 434 w 869"/>
                <a:gd name="T37" fmla="*/ 434 h 869"/>
                <a:gd name="T38" fmla="*/ 579 w 869"/>
                <a:gd name="T39" fmla="*/ 531 h 869"/>
                <a:gd name="T40" fmla="*/ 547 w 869"/>
                <a:gd name="T41" fmla="*/ 705 h 869"/>
                <a:gd name="T42" fmla="*/ 373 w 869"/>
                <a:gd name="T43" fmla="*/ 738 h 869"/>
                <a:gd name="T44" fmla="*/ 276 w 869"/>
                <a:gd name="T45" fmla="*/ 593 h 869"/>
                <a:gd name="T46" fmla="*/ 373 w 869"/>
                <a:gd name="T47" fmla="*/ 447 h 869"/>
                <a:gd name="T48" fmla="*/ 345 w 869"/>
                <a:gd name="T49" fmla="*/ 324 h 869"/>
                <a:gd name="T50" fmla="*/ 276 w 869"/>
                <a:gd name="T51" fmla="*/ 387 h 869"/>
                <a:gd name="T52" fmla="*/ 121 w 869"/>
                <a:gd name="T53" fmla="*/ 420 h 869"/>
                <a:gd name="T54" fmla="*/ 158 w 869"/>
                <a:gd name="T55" fmla="*/ 830 h 869"/>
                <a:gd name="T56" fmla="*/ 751 w 869"/>
                <a:gd name="T57" fmla="*/ 434 h 869"/>
                <a:gd name="T58" fmla="*/ 611 w 869"/>
                <a:gd name="T59" fmla="*/ 394 h 869"/>
                <a:gd name="T60" fmla="*/ 535 w 869"/>
                <a:gd name="T61" fmla="*/ 333 h 869"/>
                <a:gd name="T62" fmla="*/ 434 w 869"/>
                <a:gd name="T63" fmla="*/ 316 h 869"/>
                <a:gd name="T64" fmla="*/ 705 w 869"/>
                <a:gd name="T65" fmla="*/ 124 h 869"/>
                <a:gd name="T66" fmla="*/ 788 w 869"/>
                <a:gd name="T67" fmla="*/ 227 h 869"/>
                <a:gd name="T68" fmla="*/ 685 w 869"/>
                <a:gd name="T69" fmla="*/ 315 h 869"/>
                <a:gd name="T70" fmla="*/ 672 w 869"/>
                <a:gd name="T71" fmla="*/ 292 h 869"/>
                <a:gd name="T72" fmla="*/ 562 w 869"/>
                <a:gd name="T73" fmla="*/ 234 h 869"/>
                <a:gd name="T74" fmla="*/ 556 w 869"/>
                <a:gd name="T75" fmla="*/ 208 h 869"/>
                <a:gd name="T76" fmla="*/ 678 w 869"/>
                <a:gd name="T77" fmla="*/ 153 h 869"/>
                <a:gd name="T78" fmla="*/ 678 w 869"/>
                <a:gd name="T79" fmla="*/ 124 h 869"/>
                <a:gd name="T80" fmla="*/ 188 w 869"/>
                <a:gd name="T81" fmla="*/ 121 h 869"/>
                <a:gd name="T82" fmla="*/ 195 w 869"/>
                <a:gd name="T83" fmla="*/ 149 h 869"/>
                <a:gd name="T84" fmla="*/ 310 w 869"/>
                <a:gd name="T85" fmla="*/ 204 h 869"/>
                <a:gd name="T86" fmla="*/ 310 w 869"/>
                <a:gd name="T87" fmla="*/ 231 h 869"/>
                <a:gd name="T88" fmla="*/ 195 w 869"/>
                <a:gd name="T89" fmla="*/ 286 h 869"/>
                <a:gd name="T90" fmla="*/ 188 w 869"/>
                <a:gd name="T91" fmla="*/ 314 h 869"/>
                <a:gd name="T92" fmla="*/ 85 w 869"/>
                <a:gd name="T93" fmla="*/ 231 h 869"/>
                <a:gd name="T94" fmla="*/ 85 w 869"/>
                <a:gd name="T95" fmla="*/ 204 h 869"/>
                <a:gd name="T96" fmla="*/ 39 w 869"/>
                <a:gd name="T97" fmla="*/ 632 h 869"/>
                <a:gd name="T98" fmla="*/ 117 w 869"/>
                <a:gd name="T99" fmla="*/ 366 h 869"/>
                <a:gd name="T100" fmla="*/ 278 w 869"/>
                <a:gd name="T101" fmla="*/ 339 h 869"/>
                <a:gd name="T102" fmla="*/ 353 w 869"/>
                <a:gd name="T103" fmla="*/ 278 h 869"/>
                <a:gd name="T104" fmla="*/ 560 w 869"/>
                <a:gd name="T105" fmla="*/ 305 h 869"/>
                <a:gd name="T106" fmla="*/ 632 w 869"/>
                <a:gd name="T107" fmla="*/ 356 h 869"/>
                <a:gd name="T108" fmla="*/ 788 w 869"/>
                <a:gd name="T109" fmla="*/ 413 h 869"/>
                <a:gd name="T110" fmla="*/ 39 w 869"/>
                <a:gd name="T111" fmla="*/ 0 h 869"/>
                <a:gd name="T112" fmla="*/ 869 w 869"/>
                <a:gd name="T113" fmla="*/ 632 h 869"/>
                <a:gd name="T114" fmla="*/ 790 w 869"/>
                <a:gd name="T115" fmla="*/ 790 h 869"/>
                <a:gd name="T116" fmla="*/ 710 w 869"/>
                <a:gd name="T117" fmla="*/ 869 h 869"/>
                <a:gd name="T118" fmla="*/ 82 w 869"/>
                <a:gd name="T119" fmla="*/ 811 h 869"/>
                <a:gd name="T120" fmla="*/ 2 w 869"/>
                <a:gd name="T121" fmla="*/ 648 h 869"/>
                <a:gd name="T122" fmla="*/ 39 w 869"/>
                <a:gd name="T123" fmla="*/ 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869">
                  <a:moveTo>
                    <a:pt x="671" y="553"/>
                  </a:moveTo>
                  <a:lnTo>
                    <a:pt x="676" y="553"/>
                  </a:lnTo>
                  <a:lnTo>
                    <a:pt x="682" y="556"/>
                  </a:lnTo>
                  <a:lnTo>
                    <a:pt x="685" y="559"/>
                  </a:lnTo>
                  <a:lnTo>
                    <a:pt x="688" y="563"/>
                  </a:lnTo>
                  <a:lnTo>
                    <a:pt x="691" y="568"/>
                  </a:lnTo>
                  <a:lnTo>
                    <a:pt x="691" y="573"/>
                  </a:lnTo>
                  <a:lnTo>
                    <a:pt x="691" y="578"/>
                  </a:lnTo>
                  <a:lnTo>
                    <a:pt x="688" y="583"/>
                  </a:lnTo>
                  <a:lnTo>
                    <a:pt x="685" y="587"/>
                  </a:lnTo>
                  <a:lnTo>
                    <a:pt x="682" y="590"/>
                  </a:lnTo>
                  <a:lnTo>
                    <a:pt x="676" y="593"/>
                  </a:lnTo>
                  <a:lnTo>
                    <a:pt x="671" y="593"/>
                  </a:lnTo>
                  <a:lnTo>
                    <a:pt x="666" y="593"/>
                  </a:lnTo>
                  <a:lnTo>
                    <a:pt x="662" y="590"/>
                  </a:lnTo>
                  <a:lnTo>
                    <a:pt x="658" y="587"/>
                  </a:lnTo>
                  <a:lnTo>
                    <a:pt x="654" y="583"/>
                  </a:lnTo>
                  <a:lnTo>
                    <a:pt x="653" y="578"/>
                  </a:lnTo>
                  <a:lnTo>
                    <a:pt x="651" y="573"/>
                  </a:lnTo>
                  <a:lnTo>
                    <a:pt x="653" y="568"/>
                  </a:lnTo>
                  <a:lnTo>
                    <a:pt x="654" y="563"/>
                  </a:lnTo>
                  <a:lnTo>
                    <a:pt x="658" y="559"/>
                  </a:lnTo>
                  <a:lnTo>
                    <a:pt x="662" y="556"/>
                  </a:lnTo>
                  <a:lnTo>
                    <a:pt x="666" y="553"/>
                  </a:lnTo>
                  <a:lnTo>
                    <a:pt x="671" y="553"/>
                  </a:lnTo>
                  <a:close/>
                  <a:moveTo>
                    <a:pt x="434" y="553"/>
                  </a:moveTo>
                  <a:lnTo>
                    <a:pt x="418" y="556"/>
                  </a:lnTo>
                  <a:lnTo>
                    <a:pt x="407" y="565"/>
                  </a:lnTo>
                  <a:lnTo>
                    <a:pt x="397" y="577"/>
                  </a:lnTo>
                  <a:lnTo>
                    <a:pt x="395" y="593"/>
                  </a:lnTo>
                  <a:lnTo>
                    <a:pt x="397" y="608"/>
                  </a:lnTo>
                  <a:lnTo>
                    <a:pt x="407" y="620"/>
                  </a:lnTo>
                  <a:lnTo>
                    <a:pt x="418" y="629"/>
                  </a:lnTo>
                  <a:lnTo>
                    <a:pt x="434" y="632"/>
                  </a:lnTo>
                  <a:lnTo>
                    <a:pt x="450" y="629"/>
                  </a:lnTo>
                  <a:lnTo>
                    <a:pt x="462" y="620"/>
                  </a:lnTo>
                  <a:lnTo>
                    <a:pt x="471" y="608"/>
                  </a:lnTo>
                  <a:lnTo>
                    <a:pt x="473" y="593"/>
                  </a:lnTo>
                  <a:lnTo>
                    <a:pt x="471" y="577"/>
                  </a:lnTo>
                  <a:lnTo>
                    <a:pt x="462" y="565"/>
                  </a:lnTo>
                  <a:lnTo>
                    <a:pt x="450" y="556"/>
                  </a:lnTo>
                  <a:lnTo>
                    <a:pt x="434" y="553"/>
                  </a:lnTo>
                  <a:close/>
                  <a:moveTo>
                    <a:pt x="434" y="514"/>
                  </a:moveTo>
                  <a:lnTo>
                    <a:pt x="455" y="517"/>
                  </a:lnTo>
                  <a:lnTo>
                    <a:pt x="475" y="525"/>
                  </a:lnTo>
                  <a:lnTo>
                    <a:pt x="490" y="536"/>
                  </a:lnTo>
                  <a:lnTo>
                    <a:pt x="502" y="553"/>
                  </a:lnTo>
                  <a:lnTo>
                    <a:pt x="510" y="572"/>
                  </a:lnTo>
                  <a:lnTo>
                    <a:pt x="514" y="593"/>
                  </a:lnTo>
                  <a:lnTo>
                    <a:pt x="510" y="614"/>
                  </a:lnTo>
                  <a:lnTo>
                    <a:pt x="502" y="633"/>
                  </a:lnTo>
                  <a:lnTo>
                    <a:pt x="490" y="649"/>
                  </a:lnTo>
                  <a:lnTo>
                    <a:pt x="475" y="661"/>
                  </a:lnTo>
                  <a:lnTo>
                    <a:pt x="455" y="669"/>
                  </a:lnTo>
                  <a:lnTo>
                    <a:pt x="434" y="672"/>
                  </a:lnTo>
                  <a:lnTo>
                    <a:pt x="413" y="669"/>
                  </a:lnTo>
                  <a:lnTo>
                    <a:pt x="395" y="661"/>
                  </a:lnTo>
                  <a:lnTo>
                    <a:pt x="378" y="649"/>
                  </a:lnTo>
                  <a:lnTo>
                    <a:pt x="366" y="633"/>
                  </a:lnTo>
                  <a:lnTo>
                    <a:pt x="358" y="614"/>
                  </a:lnTo>
                  <a:lnTo>
                    <a:pt x="356" y="593"/>
                  </a:lnTo>
                  <a:lnTo>
                    <a:pt x="358" y="572"/>
                  </a:lnTo>
                  <a:lnTo>
                    <a:pt x="366" y="553"/>
                  </a:lnTo>
                  <a:lnTo>
                    <a:pt x="378" y="536"/>
                  </a:lnTo>
                  <a:lnTo>
                    <a:pt x="395" y="525"/>
                  </a:lnTo>
                  <a:lnTo>
                    <a:pt x="413" y="517"/>
                  </a:lnTo>
                  <a:lnTo>
                    <a:pt x="434" y="514"/>
                  </a:lnTo>
                  <a:close/>
                  <a:moveTo>
                    <a:pt x="434" y="475"/>
                  </a:moveTo>
                  <a:lnTo>
                    <a:pt x="407" y="477"/>
                  </a:lnTo>
                  <a:lnTo>
                    <a:pt x="382" y="487"/>
                  </a:lnTo>
                  <a:lnTo>
                    <a:pt x="361" y="500"/>
                  </a:lnTo>
                  <a:lnTo>
                    <a:pt x="341" y="519"/>
                  </a:lnTo>
                  <a:lnTo>
                    <a:pt x="328" y="540"/>
                  </a:lnTo>
                  <a:lnTo>
                    <a:pt x="319" y="565"/>
                  </a:lnTo>
                  <a:lnTo>
                    <a:pt x="316" y="593"/>
                  </a:lnTo>
                  <a:lnTo>
                    <a:pt x="319" y="620"/>
                  </a:lnTo>
                  <a:lnTo>
                    <a:pt x="328" y="645"/>
                  </a:lnTo>
                  <a:lnTo>
                    <a:pt x="341" y="667"/>
                  </a:lnTo>
                  <a:lnTo>
                    <a:pt x="361" y="686"/>
                  </a:lnTo>
                  <a:lnTo>
                    <a:pt x="382" y="699"/>
                  </a:lnTo>
                  <a:lnTo>
                    <a:pt x="407" y="708"/>
                  </a:lnTo>
                  <a:lnTo>
                    <a:pt x="434" y="712"/>
                  </a:lnTo>
                  <a:lnTo>
                    <a:pt x="462" y="708"/>
                  </a:lnTo>
                  <a:lnTo>
                    <a:pt x="487" y="699"/>
                  </a:lnTo>
                  <a:lnTo>
                    <a:pt x="509" y="686"/>
                  </a:lnTo>
                  <a:lnTo>
                    <a:pt x="527" y="667"/>
                  </a:lnTo>
                  <a:lnTo>
                    <a:pt x="541" y="645"/>
                  </a:lnTo>
                  <a:lnTo>
                    <a:pt x="549" y="620"/>
                  </a:lnTo>
                  <a:lnTo>
                    <a:pt x="553" y="593"/>
                  </a:lnTo>
                  <a:lnTo>
                    <a:pt x="549" y="565"/>
                  </a:lnTo>
                  <a:lnTo>
                    <a:pt x="541" y="540"/>
                  </a:lnTo>
                  <a:lnTo>
                    <a:pt x="527" y="519"/>
                  </a:lnTo>
                  <a:lnTo>
                    <a:pt x="509" y="500"/>
                  </a:lnTo>
                  <a:lnTo>
                    <a:pt x="487" y="487"/>
                  </a:lnTo>
                  <a:lnTo>
                    <a:pt x="462" y="477"/>
                  </a:lnTo>
                  <a:lnTo>
                    <a:pt x="434" y="475"/>
                  </a:lnTo>
                  <a:close/>
                  <a:moveTo>
                    <a:pt x="671" y="434"/>
                  </a:moveTo>
                  <a:lnTo>
                    <a:pt x="687" y="438"/>
                  </a:lnTo>
                  <a:lnTo>
                    <a:pt x="700" y="446"/>
                  </a:lnTo>
                  <a:lnTo>
                    <a:pt x="708" y="459"/>
                  </a:lnTo>
                  <a:lnTo>
                    <a:pt x="710" y="475"/>
                  </a:lnTo>
                  <a:lnTo>
                    <a:pt x="708" y="489"/>
                  </a:lnTo>
                  <a:lnTo>
                    <a:pt x="700" y="502"/>
                  </a:lnTo>
                  <a:lnTo>
                    <a:pt x="687" y="510"/>
                  </a:lnTo>
                  <a:lnTo>
                    <a:pt x="671" y="514"/>
                  </a:lnTo>
                  <a:lnTo>
                    <a:pt x="657" y="510"/>
                  </a:lnTo>
                  <a:lnTo>
                    <a:pt x="644" y="502"/>
                  </a:lnTo>
                  <a:lnTo>
                    <a:pt x="634" y="489"/>
                  </a:lnTo>
                  <a:lnTo>
                    <a:pt x="632" y="475"/>
                  </a:lnTo>
                  <a:lnTo>
                    <a:pt x="634" y="459"/>
                  </a:lnTo>
                  <a:lnTo>
                    <a:pt x="644" y="446"/>
                  </a:lnTo>
                  <a:lnTo>
                    <a:pt x="657" y="438"/>
                  </a:lnTo>
                  <a:lnTo>
                    <a:pt x="671" y="434"/>
                  </a:lnTo>
                  <a:close/>
                  <a:moveTo>
                    <a:pt x="434" y="434"/>
                  </a:moveTo>
                  <a:lnTo>
                    <a:pt x="466" y="438"/>
                  </a:lnTo>
                  <a:lnTo>
                    <a:pt x="496" y="447"/>
                  </a:lnTo>
                  <a:lnTo>
                    <a:pt x="523" y="462"/>
                  </a:lnTo>
                  <a:lnTo>
                    <a:pt x="547" y="481"/>
                  </a:lnTo>
                  <a:lnTo>
                    <a:pt x="565" y="505"/>
                  </a:lnTo>
                  <a:lnTo>
                    <a:pt x="579" y="531"/>
                  </a:lnTo>
                  <a:lnTo>
                    <a:pt x="589" y="561"/>
                  </a:lnTo>
                  <a:lnTo>
                    <a:pt x="593" y="593"/>
                  </a:lnTo>
                  <a:lnTo>
                    <a:pt x="589" y="624"/>
                  </a:lnTo>
                  <a:lnTo>
                    <a:pt x="579" y="654"/>
                  </a:lnTo>
                  <a:lnTo>
                    <a:pt x="565" y="682"/>
                  </a:lnTo>
                  <a:lnTo>
                    <a:pt x="547" y="705"/>
                  </a:lnTo>
                  <a:lnTo>
                    <a:pt x="523" y="724"/>
                  </a:lnTo>
                  <a:lnTo>
                    <a:pt x="496" y="738"/>
                  </a:lnTo>
                  <a:lnTo>
                    <a:pt x="466" y="747"/>
                  </a:lnTo>
                  <a:lnTo>
                    <a:pt x="434" y="751"/>
                  </a:lnTo>
                  <a:lnTo>
                    <a:pt x="403" y="747"/>
                  </a:lnTo>
                  <a:lnTo>
                    <a:pt x="373" y="738"/>
                  </a:lnTo>
                  <a:lnTo>
                    <a:pt x="346" y="724"/>
                  </a:lnTo>
                  <a:lnTo>
                    <a:pt x="323" y="705"/>
                  </a:lnTo>
                  <a:lnTo>
                    <a:pt x="303" y="682"/>
                  </a:lnTo>
                  <a:lnTo>
                    <a:pt x="289" y="654"/>
                  </a:lnTo>
                  <a:lnTo>
                    <a:pt x="280" y="624"/>
                  </a:lnTo>
                  <a:lnTo>
                    <a:pt x="276" y="593"/>
                  </a:lnTo>
                  <a:lnTo>
                    <a:pt x="280" y="561"/>
                  </a:lnTo>
                  <a:lnTo>
                    <a:pt x="289" y="531"/>
                  </a:lnTo>
                  <a:lnTo>
                    <a:pt x="303" y="505"/>
                  </a:lnTo>
                  <a:lnTo>
                    <a:pt x="323" y="481"/>
                  </a:lnTo>
                  <a:lnTo>
                    <a:pt x="346" y="462"/>
                  </a:lnTo>
                  <a:lnTo>
                    <a:pt x="373" y="447"/>
                  </a:lnTo>
                  <a:lnTo>
                    <a:pt x="403" y="438"/>
                  </a:lnTo>
                  <a:lnTo>
                    <a:pt x="434" y="434"/>
                  </a:lnTo>
                  <a:close/>
                  <a:moveTo>
                    <a:pt x="401" y="316"/>
                  </a:moveTo>
                  <a:lnTo>
                    <a:pt x="375" y="316"/>
                  </a:lnTo>
                  <a:lnTo>
                    <a:pt x="360" y="319"/>
                  </a:lnTo>
                  <a:lnTo>
                    <a:pt x="345" y="324"/>
                  </a:lnTo>
                  <a:lnTo>
                    <a:pt x="333" y="333"/>
                  </a:lnTo>
                  <a:lnTo>
                    <a:pt x="324" y="344"/>
                  </a:lnTo>
                  <a:lnTo>
                    <a:pt x="314" y="356"/>
                  </a:lnTo>
                  <a:lnTo>
                    <a:pt x="302" y="367"/>
                  </a:lnTo>
                  <a:lnTo>
                    <a:pt x="290" y="378"/>
                  </a:lnTo>
                  <a:lnTo>
                    <a:pt x="276" y="387"/>
                  </a:lnTo>
                  <a:lnTo>
                    <a:pt x="259" y="394"/>
                  </a:lnTo>
                  <a:lnTo>
                    <a:pt x="236" y="395"/>
                  </a:lnTo>
                  <a:lnTo>
                    <a:pt x="158" y="395"/>
                  </a:lnTo>
                  <a:lnTo>
                    <a:pt x="142" y="399"/>
                  </a:lnTo>
                  <a:lnTo>
                    <a:pt x="130" y="407"/>
                  </a:lnTo>
                  <a:lnTo>
                    <a:pt x="121" y="420"/>
                  </a:lnTo>
                  <a:lnTo>
                    <a:pt x="119" y="434"/>
                  </a:lnTo>
                  <a:lnTo>
                    <a:pt x="119" y="790"/>
                  </a:lnTo>
                  <a:lnTo>
                    <a:pt x="121" y="806"/>
                  </a:lnTo>
                  <a:lnTo>
                    <a:pt x="130" y="818"/>
                  </a:lnTo>
                  <a:lnTo>
                    <a:pt x="142" y="827"/>
                  </a:lnTo>
                  <a:lnTo>
                    <a:pt x="158" y="830"/>
                  </a:lnTo>
                  <a:lnTo>
                    <a:pt x="710" y="830"/>
                  </a:lnTo>
                  <a:lnTo>
                    <a:pt x="726" y="827"/>
                  </a:lnTo>
                  <a:lnTo>
                    <a:pt x="739" y="818"/>
                  </a:lnTo>
                  <a:lnTo>
                    <a:pt x="747" y="806"/>
                  </a:lnTo>
                  <a:lnTo>
                    <a:pt x="751" y="790"/>
                  </a:lnTo>
                  <a:lnTo>
                    <a:pt x="751" y="434"/>
                  </a:lnTo>
                  <a:lnTo>
                    <a:pt x="747" y="420"/>
                  </a:lnTo>
                  <a:lnTo>
                    <a:pt x="739" y="407"/>
                  </a:lnTo>
                  <a:lnTo>
                    <a:pt x="726" y="399"/>
                  </a:lnTo>
                  <a:lnTo>
                    <a:pt x="710" y="395"/>
                  </a:lnTo>
                  <a:lnTo>
                    <a:pt x="632" y="395"/>
                  </a:lnTo>
                  <a:lnTo>
                    <a:pt x="611" y="394"/>
                  </a:lnTo>
                  <a:lnTo>
                    <a:pt x="593" y="387"/>
                  </a:lnTo>
                  <a:lnTo>
                    <a:pt x="578" y="378"/>
                  </a:lnTo>
                  <a:lnTo>
                    <a:pt x="566" y="367"/>
                  </a:lnTo>
                  <a:lnTo>
                    <a:pt x="556" y="356"/>
                  </a:lnTo>
                  <a:lnTo>
                    <a:pt x="545" y="344"/>
                  </a:lnTo>
                  <a:lnTo>
                    <a:pt x="535" y="333"/>
                  </a:lnTo>
                  <a:lnTo>
                    <a:pt x="523" y="324"/>
                  </a:lnTo>
                  <a:lnTo>
                    <a:pt x="510" y="319"/>
                  </a:lnTo>
                  <a:lnTo>
                    <a:pt x="493" y="316"/>
                  </a:lnTo>
                  <a:lnTo>
                    <a:pt x="449" y="316"/>
                  </a:lnTo>
                  <a:lnTo>
                    <a:pt x="438" y="316"/>
                  </a:lnTo>
                  <a:lnTo>
                    <a:pt x="434" y="316"/>
                  </a:lnTo>
                  <a:lnTo>
                    <a:pt x="420" y="316"/>
                  </a:lnTo>
                  <a:lnTo>
                    <a:pt x="401" y="316"/>
                  </a:lnTo>
                  <a:close/>
                  <a:moveTo>
                    <a:pt x="691" y="119"/>
                  </a:moveTo>
                  <a:lnTo>
                    <a:pt x="696" y="119"/>
                  </a:lnTo>
                  <a:lnTo>
                    <a:pt x="701" y="121"/>
                  </a:lnTo>
                  <a:lnTo>
                    <a:pt x="705" y="124"/>
                  </a:lnTo>
                  <a:lnTo>
                    <a:pt x="784" y="204"/>
                  </a:lnTo>
                  <a:lnTo>
                    <a:pt x="788" y="208"/>
                  </a:lnTo>
                  <a:lnTo>
                    <a:pt x="789" y="212"/>
                  </a:lnTo>
                  <a:lnTo>
                    <a:pt x="790" y="217"/>
                  </a:lnTo>
                  <a:lnTo>
                    <a:pt x="789" y="222"/>
                  </a:lnTo>
                  <a:lnTo>
                    <a:pt x="788" y="227"/>
                  </a:lnTo>
                  <a:lnTo>
                    <a:pt x="784" y="231"/>
                  </a:lnTo>
                  <a:lnTo>
                    <a:pt x="705" y="310"/>
                  </a:lnTo>
                  <a:lnTo>
                    <a:pt x="701" y="314"/>
                  </a:lnTo>
                  <a:lnTo>
                    <a:pt x="696" y="315"/>
                  </a:lnTo>
                  <a:lnTo>
                    <a:pt x="691" y="316"/>
                  </a:lnTo>
                  <a:lnTo>
                    <a:pt x="685" y="315"/>
                  </a:lnTo>
                  <a:lnTo>
                    <a:pt x="682" y="314"/>
                  </a:lnTo>
                  <a:lnTo>
                    <a:pt x="678" y="310"/>
                  </a:lnTo>
                  <a:lnTo>
                    <a:pt x="674" y="306"/>
                  </a:lnTo>
                  <a:lnTo>
                    <a:pt x="672" y="302"/>
                  </a:lnTo>
                  <a:lnTo>
                    <a:pt x="671" y="297"/>
                  </a:lnTo>
                  <a:lnTo>
                    <a:pt x="672" y="292"/>
                  </a:lnTo>
                  <a:lnTo>
                    <a:pt x="674" y="286"/>
                  </a:lnTo>
                  <a:lnTo>
                    <a:pt x="678" y="282"/>
                  </a:lnTo>
                  <a:lnTo>
                    <a:pt x="722" y="237"/>
                  </a:lnTo>
                  <a:lnTo>
                    <a:pt x="573" y="237"/>
                  </a:lnTo>
                  <a:lnTo>
                    <a:pt x="568" y="237"/>
                  </a:lnTo>
                  <a:lnTo>
                    <a:pt x="562" y="234"/>
                  </a:lnTo>
                  <a:lnTo>
                    <a:pt x="559" y="231"/>
                  </a:lnTo>
                  <a:lnTo>
                    <a:pt x="556" y="227"/>
                  </a:lnTo>
                  <a:lnTo>
                    <a:pt x="553" y="222"/>
                  </a:lnTo>
                  <a:lnTo>
                    <a:pt x="553" y="217"/>
                  </a:lnTo>
                  <a:lnTo>
                    <a:pt x="553" y="212"/>
                  </a:lnTo>
                  <a:lnTo>
                    <a:pt x="556" y="208"/>
                  </a:lnTo>
                  <a:lnTo>
                    <a:pt x="559" y="204"/>
                  </a:lnTo>
                  <a:lnTo>
                    <a:pt x="562" y="200"/>
                  </a:lnTo>
                  <a:lnTo>
                    <a:pt x="568" y="199"/>
                  </a:lnTo>
                  <a:lnTo>
                    <a:pt x="573" y="197"/>
                  </a:lnTo>
                  <a:lnTo>
                    <a:pt x="722" y="197"/>
                  </a:lnTo>
                  <a:lnTo>
                    <a:pt x="678" y="153"/>
                  </a:lnTo>
                  <a:lnTo>
                    <a:pt x="674" y="149"/>
                  </a:lnTo>
                  <a:lnTo>
                    <a:pt x="672" y="144"/>
                  </a:lnTo>
                  <a:lnTo>
                    <a:pt x="671" y="138"/>
                  </a:lnTo>
                  <a:lnTo>
                    <a:pt x="672" y="133"/>
                  </a:lnTo>
                  <a:lnTo>
                    <a:pt x="674" y="128"/>
                  </a:lnTo>
                  <a:lnTo>
                    <a:pt x="678" y="124"/>
                  </a:lnTo>
                  <a:lnTo>
                    <a:pt x="682" y="121"/>
                  </a:lnTo>
                  <a:lnTo>
                    <a:pt x="685" y="119"/>
                  </a:lnTo>
                  <a:lnTo>
                    <a:pt x="691" y="119"/>
                  </a:lnTo>
                  <a:close/>
                  <a:moveTo>
                    <a:pt x="178" y="119"/>
                  </a:moveTo>
                  <a:lnTo>
                    <a:pt x="183" y="119"/>
                  </a:lnTo>
                  <a:lnTo>
                    <a:pt x="188" y="121"/>
                  </a:lnTo>
                  <a:lnTo>
                    <a:pt x="192" y="124"/>
                  </a:lnTo>
                  <a:lnTo>
                    <a:pt x="195" y="128"/>
                  </a:lnTo>
                  <a:lnTo>
                    <a:pt x="196" y="133"/>
                  </a:lnTo>
                  <a:lnTo>
                    <a:pt x="197" y="138"/>
                  </a:lnTo>
                  <a:lnTo>
                    <a:pt x="196" y="144"/>
                  </a:lnTo>
                  <a:lnTo>
                    <a:pt x="195" y="149"/>
                  </a:lnTo>
                  <a:lnTo>
                    <a:pt x="192" y="153"/>
                  </a:lnTo>
                  <a:lnTo>
                    <a:pt x="146" y="197"/>
                  </a:lnTo>
                  <a:lnTo>
                    <a:pt x="295" y="197"/>
                  </a:lnTo>
                  <a:lnTo>
                    <a:pt x="302" y="199"/>
                  </a:lnTo>
                  <a:lnTo>
                    <a:pt x="306" y="200"/>
                  </a:lnTo>
                  <a:lnTo>
                    <a:pt x="310" y="204"/>
                  </a:lnTo>
                  <a:lnTo>
                    <a:pt x="314" y="208"/>
                  </a:lnTo>
                  <a:lnTo>
                    <a:pt x="315" y="212"/>
                  </a:lnTo>
                  <a:lnTo>
                    <a:pt x="316" y="217"/>
                  </a:lnTo>
                  <a:lnTo>
                    <a:pt x="315" y="222"/>
                  </a:lnTo>
                  <a:lnTo>
                    <a:pt x="314" y="227"/>
                  </a:lnTo>
                  <a:lnTo>
                    <a:pt x="310" y="231"/>
                  </a:lnTo>
                  <a:lnTo>
                    <a:pt x="306" y="234"/>
                  </a:lnTo>
                  <a:lnTo>
                    <a:pt x="302" y="237"/>
                  </a:lnTo>
                  <a:lnTo>
                    <a:pt x="295" y="237"/>
                  </a:lnTo>
                  <a:lnTo>
                    <a:pt x="146" y="237"/>
                  </a:lnTo>
                  <a:lnTo>
                    <a:pt x="192" y="282"/>
                  </a:lnTo>
                  <a:lnTo>
                    <a:pt x="195" y="286"/>
                  </a:lnTo>
                  <a:lnTo>
                    <a:pt x="196" y="292"/>
                  </a:lnTo>
                  <a:lnTo>
                    <a:pt x="197" y="297"/>
                  </a:lnTo>
                  <a:lnTo>
                    <a:pt x="196" y="302"/>
                  </a:lnTo>
                  <a:lnTo>
                    <a:pt x="195" y="306"/>
                  </a:lnTo>
                  <a:lnTo>
                    <a:pt x="192" y="310"/>
                  </a:lnTo>
                  <a:lnTo>
                    <a:pt x="188" y="314"/>
                  </a:lnTo>
                  <a:lnTo>
                    <a:pt x="183" y="315"/>
                  </a:lnTo>
                  <a:lnTo>
                    <a:pt x="178" y="316"/>
                  </a:lnTo>
                  <a:lnTo>
                    <a:pt x="172" y="315"/>
                  </a:lnTo>
                  <a:lnTo>
                    <a:pt x="167" y="314"/>
                  </a:lnTo>
                  <a:lnTo>
                    <a:pt x="163" y="310"/>
                  </a:lnTo>
                  <a:lnTo>
                    <a:pt x="85" y="231"/>
                  </a:lnTo>
                  <a:lnTo>
                    <a:pt x="82" y="227"/>
                  </a:lnTo>
                  <a:lnTo>
                    <a:pt x="79" y="222"/>
                  </a:lnTo>
                  <a:lnTo>
                    <a:pt x="78" y="217"/>
                  </a:lnTo>
                  <a:lnTo>
                    <a:pt x="79" y="212"/>
                  </a:lnTo>
                  <a:lnTo>
                    <a:pt x="82" y="208"/>
                  </a:lnTo>
                  <a:lnTo>
                    <a:pt x="85" y="204"/>
                  </a:lnTo>
                  <a:lnTo>
                    <a:pt x="163" y="124"/>
                  </a:lnTo>
                  <a:lnTo>
                    <a:pt x="167" y="121"/>
                  </a:lnTo>
                  <a:lnTo>
                    <a:pt x="172" y="119"/>
                  </a:lnTo>
                  <a:lnTo>
                    <a:pt x="178" y="119"/>
                  </a:lnTo>
                  <a:close/>
                  <a:moveTo>
                    <a:pt x="39" y="40"/>
                  </a:moveTo>
                  <a:lnTo>
                    <a:pt x="39" y="632"/>
                  </a:lnTo>
                  <a:lnTo>
                    <a:pt x="78" y="632"/>
                  </a:lnTo>
                  <a:lnTo>
                    <a:pt x="78" y="434"/>
                  </a:lnTo>
                  <a:lnTo>
                    <a:pt x="82" y="413"/>
                  </a:lnTo>
                  <a:lnTo>
                    <a:pt x="90" y="395"/>
                  </a:lnTo>
                  <a:lnTo>
                    <a:pt x="102" y="379"/>
                  </a:lnTo>
                  <a:lnTo>
                    <a:pt x="117" y="366"/>
                  </a:lnTo>
                  <a:lnTo>
                    <a:pt x="137" y="358"/>
                  </a:lnTo>
                  <a:lnTo>
                    <a:pt x="158" y="356"/>
                  </a:lnTo>
                  <a:lnTo>
                    <a:pt x="236" y="356"/>
                  </a:lnTo>
                  <a:lnTo>
                    <a:pt x="254" y="353"/>
                  </a:lnTo>
                  <a:lnTo>
                    <a:pt x="267" y="348"/>
                  </a:lnTo>
                  <a:lnTo>
                    <a:pt x="278" y="339"/>
                  </a:lnTo>
                  <a:lnTo>
                    <a:pt x="289" y="328"/>
                  </a:lnTo>
                  <a:lnTo>
                    <a:pt x="298" y="316"/>
                  </a:lnTo>
                  <a:lnTo>
                    <a:pt x="310" y="305"/>
                  </a:lnTo>
                  <a:lnTo>
                    <a:pt x="322" y="294"/>
                  </a:lnTo>
                  <a:lnTo>
                    <a:pt x="336" y="285"/>
                  </a:lnTo>
                  <a:lnTo>
                    <a:pt x="353" y="278"/>
                  </a:lnTo>
                  <a:lnTo>
                    <a:pt x="375" y="277"/>
                  </a:lnTo>
                  <a:lnTo>
                    <a:pt x="493" y="277"/>
                  </a:lnTo>
                  <a:lnTo>
                    <a:pt x="515" y="278"/>
                  </a:lnTo>
                  <a:lnTo>
                    <a:pt x="532" y="285"/>
                  </a:lnTo>
                  <a:lnTo>
                    <a:pt x="547" y="294"/>
                  </a:lnTo>
                  <a:lnTo>
                    <a:pt x="560" y="305"/>
                  </a:lnTo>
                  <a:lnTo>
                    <a:pt x="570" y="316"/>
                  </a:lnTo>
                  <a:lnTo>
                    <a:pt x="581" y="328"/>
                  </a:lnTo>
                  <a:lnTo>
                    <a:pt x="591" y="339"/>
                  </a:lnTo>
                  <a:lnTo>
                    <a:pt x="603" y="348"/>
                  </a:lnTo>
                  <a:lnTo>
                    <a:pt x="616" y="353"/>
                  </a:lnTo>
                  <a:lnTo>
                    <a:pt x="632" y="356"/>
                  </a:lnTo>
                  <a:lnTo>
                    <a:pt x="710" y="356"/>
                  </a:lnTo>
                  <a:lnTo>
                    <a:pt x="731" y="358"/>
                  </a:lnTo>
                  <a:lnTo>
                    <a:pt x="751" y="366"/>
                  </a:lnTo>
                  <a:lnTo>
                    <a:pt x="767" y="379"/>
                  </a:lnTo>
                  <a:lnTo>
                    <a:pt x="780" y="395"/>
                  </a:lnTo>
                  <a:lnTo>
                    <a:pt x="788" y="413"/>
                  </a:lnTo>
                  <a:lnTo>
                    <a:pt x="790" y="434"/>
                  </a:lnTo>
                  <a:lnTo>
                    <a:pt x="790" y="632"/>
                  </a:lnTo>
                  <a:lnTo>
                    <a:pt x="829" y="632"/>
                  </a:lnTo>
                  <a:lnTo>
                    <a:pt x="829" y="40"/>
                  </a:lnTo>
                  <a:lnTo>
                    <a:pt x="39" y="40"/>
                  </a:lnTo>
                  <a:close/>
                  <a:moveTo>
                    <a:pt x="39" y="0"/>
                  </a:moveTo>
                  <a:lnTo>
                    <a:pt x="829" y="0"/>
                  </a:lnTo>
                  <a:lnTo>
                    <a:pt x="845" y="4"/>
                  </a:lnTo>
                  <a:lnTo>
                    <a:pt x="857" y="11"/>
                  </a:lnTo>
                  <a:lnTo>
                    <a:pt x="866" y="24"/>
                  </a:lnTo>
                  <a:lnTo>
                    <a:pt x="869" y="40"/>
                  </a:lnTo>
                  <a:lnTo>
                    <a:pt x="869" y="632"/>
                  </a:lnTo>
                  <a:lnTo>
                    <a:pt x="866" y="648"/>
                  </a:lnTo>
                  <a:lnTo>
                    <a:pt x="857" y="661"/>
                  </a:lnTo>
                  <a:lnTo>
                    <a:pt x="845" y="669"/>
                  </a:lnTo>
                  <a:lnTo>
                    <a:pt x="829" y="672"/>
                  </a:lnTo>
                  <a:lnTo>
                    <a:pt x="790" y="672"/>
                  </a:lnTo>
                  <a:lnTo>
                    <a:pt x="790" y="790"/>
                  </a:lnTo>
                  <a:lnTo>
                    <a:pt x="788" y="811"/>
                  </a:lnTo>
                  <a:lnTo>
                    <a:pt x="780" y="831"/>
                  </a:lnTo>
                  <a:lnTo>
                    <a:pt x="767" y="847"/>
                  </a:lnTo>
                  <a:lnTo>
                    <a:pt x="751" y="858"/>
                  </a:lnTo>
                  <a:lnTo>
                    <a:pt x="731" y="866"/>
                  </a:lnTo>
                  <a:lnTo>
                    <a:pt x="710" y="869"/>
                  </a:lnTo>
                  <a:lnTo>
                    <a:pt x="158" y="869"/>
                  </a:lnTo>
                  <a:lnTo>
                    <a:pt x="137" y="866"/>
                  </a:lnTo>
                  <a:lnTo>
                    <a:pt x="117" y="858"/>
                  </a:lnTo>
                  <a:lnTo>
                    <a:pt x="102" y="847"/>
                  </a:lnTo>
                  <a:lnTo>
                    <a:pt x="90" y="831"/>
                  </a:lnTo>
                  <a:lnTo>
                    <a:pt x="82" y="811"/>
                  </a:lnTo>
                  <a:lnTo>
                    <a:pt x="78" y="790"/>
                  </a:lnTo>
                  <a:lnTo>
                    <a:pt x="78" y="672"/>
                  </a:lnTo>
                  <a:lnTo>
                    <a:pt x="39" y="672"/>
                  </a:lnTo>
                  <a:lnTo>
                    <a:pt x="24" y="669"/>
                  </a:lnTo>
                  <a:lnTo>
                    <a:pt x="11" y="661"/>
                  </a:lnTo>
                  <a:lnTo>
                    <a:pt x="2" y="648"/>
                  </a:lnTo>
                  <a:lnTo>
                    <a:pt x="0" y="632"/>
                  </a:lnTo>
                  <a:lnTo>
                    <a:pt x="0" y="40"/>
                  </a:lnTo>
                  <a:lnTo>
                    <a:pt x="2" y="24"/>
                  </a:lnTo>
                  <a:lnTo>
                    <a:pt x="11" y="11"/>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9"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9563" y="7857521"/>
              <a:ext cx="443588" cy="443078"/>
            </a:xfrm>
            <a:custGeom>
              <a:avLst/>
              <a:gdLst>
                <a:gd name="T0" fmla="*/ 613 w 870"/>
                <a:gd name="T1" fmla="*/ 573 h 869"/>
                <a:gd name="T2" fmla="*/ 588 w 870"/>
                <a:gd name="T3" fmla="*/ 593 h 869"/>
                <a:gd name="T4" fmla="*/ 576 w 870"/>
                <a:gd name="T5" fmla="*/ 563 h 869"/>
                <a:gd name="T6" fmla="*/ 328 w 870"/>
                <a:gd name="T7" fmla="*/ 565 h 869"/>
                <a:gd name="T8" fmla="*/ 371 w 870"/>
                <a:gd name="T9" fmla="*/ 629 h 869"/>
                <a:gd name="T10" fmla="*/ 356 w 870"/>
                <a:gd name="T11" fmla="*/ 553 h 869"/>
                <a:gd name="T12" fmla="*/ 435 w 870"/>
                <a:gd name="T13" fmla="*/ 593 h 869"/>
                <a:gd name="T14" fmla="*/ 336 w 870"/>
                <a:gd name="T15" fmla="*/ 669 h 869"/>
                <a:gd name="T16" fmla="*/ 287 w 870"/>
                <a:gd name="T17" fmla="*/ 553 h 869"/>
                <a:gd name="T18" fmla="*/ 304 w 870"/>
                <a:gd name="T19" fmla="*/ 487 h 869"/>
                <a:gd name="T20" fmla="*/ 249 w 870"/>
                <a:gd name="T21" fmla="*/ 645 h 869"/>
                <a:gd name="T22" fmla="*/ 408 w 870"/>
                <a:gd name="T23" fmla="*/ 699 h 869"/>
                <a:gd name="T24" fmla="*/ 462 w 870"/>
                <a:gd name="T25" fmla="*/ 540 h 869"/>
                <a:gd name="T26" fmla="*/ 608 w 870"/>
                <a:gd name="T27" fmla="*/ 438 h 869"/>
                <a:gd name="T28" fmla="*/ 593 w 870"/>
                <a:gd name="T29" fmla="*/ 514 h 869"/>
                <a:gd name="T30" fmla="*/ 578 w 870"/>
                <a:gd name="T31" fmla="*/ 438 h 869"/>
                <a:gd name="T32" fmla="*/ 487 w 870"/>
                <a:gd name="T33" fmla="*/ 505 h 869"/>
                <a:gd name="T34" fmla="*/ 468 w 870"/>
                <a:gd name="T35" fmla="*/ 705 h 869"/>
                <a:gd name="T36" fmla="*/ 267 w 870"/>
                <a:gd name="T37" fmla="*/ 724 h 869"/>
                <a:gd name="T38" fmla="*/ 210 w 870"/>
                <a:gd name="T39" fmla="*/ 531 h 869"/>
                <a:gd name="T40" fmla="*/ 322 w 870"/>
                <a:gd name="T41" fmla="*/ 316 h 869"/>
                <a:gd name="T42" fmla="*/ 224 w 870"/>
                <a:gd name="T43" fmla="*/ 367 h 869"/>
                <a:gd name="T44" fmla="*/ 51 w 870"/>
                <a:gd name="T45" fmla="*/ 407 h 869"/>
                <a:gd name="T46" fmla="*/ 79 w 870"/>
                <a:gd name="T47" fmla="*/ 830 h 869"/>
                <a:gd name="T48" fmla="*/ 669 w 870"/>
                <a:gd name="T49" fmla="*/ 420 h 869"/>
                <a:gd name="T50" fmla="*/ 500 w 870"/>
                <a:gd name="T51" fmla="*/ 378 h 869"/>
                <a:gd name="T52" fmla="*/ 415 w 870"/>
                <a:gd name="T53" fmla="*/ 316 h 869"/>
                <a:gd name="T54" fmla="*/ 756 w 870"/>
                <a:gd name="T55" fmla="*/ 277 h 869"/>
                <a:gd name="T56" fmla="*/ 767 w 870"/>
                <a:gd name="T57" fmla="*/ 306 h 869"/>
                <a:gd name="T58" fmla="*/ 737 w 870"/>
                <a:gd name="T59" fmla="*/ 310 h 869"/>
                <a:gd name="T60" fmla="*/ 741 w 870"/>
                <a:gd name="T61" fmla="*/ 280 h 869"/>
                <a:gd name="T62" fmla="*/ 469 w 870"/>
                <a:gd name="T63" fmla="*/ 294 h 869"/>
                <a:gd name="T64" fmla="*/ 554 w 870"/>
                <a:gd name="T65" fmla="*/ 356 h 869"/>
                <a:gd name="T66" fmla="*/ 711 w 870"/>
                <a:gd name="T67" fmla="*/ 434 h 869"/>
                <a:gd name="T68" fmla="*/ 633 w 870"/>
                <a:gd name="T69" fmla="*/ 869 h 869"/>
                <a:gd name="T70" fmla="*/ 0 w 870"/>
                <a:gd name="T71" fmla="*/ 790 h 869"/>
                <a:gd name="T72" fmla="*/ 79 w 870"/>
                <a:gd name="T73" fmla="*/ 356 h 869"/>
                <a:gd name="T74" fmla="*/ 231 w 870"/>
                <a:gd name="T75" fmla="*/ 305 h 869"/>
                <a:gd name="T76" fmla="*/ 554 w 870"/>
                <a:gd name="T77" fmla="*/ 248 h 869"/>
                <a:gd name="T78" fmla="*/ 542 w 870"/>
                <a:gd name="T79" fmla="*/ 289 h 869"/>
                <a:gd name="T80" fmla="*/ 514 w 870"/>
                <a:gd name="T81" fmla="*/ 237 h 869"/>
                <a:gd name="T82" fmla="*/ 779 w 870"/>
                <a:gd name="T83" fmla="*/ 226 h 869"/>
                <a:gd name="T84" fmla="*/ 715 w 870"/>
                <a:gd name="T85" fmla="*/ 183 h 869"/>
                <a:gd name="T86" fmla="*/ 603 w 870"/>
                <a:gd name="T87" fmla="*/ 186 h 869"/>
                <a:gd name="T88" fmla="*/ 652 w 870"/>
                <a:gd name="T89" fmla="*/ 318 h 869"/>
                <a:gd name="T90" fmla="*/ 541 w 870"/>
                <a:gd name="T91" fmla="*/ 201 h 869"/>
                <a:gd name="T92" fmla="*/ 415 w 870"/>
                <a:gd name="T93" fmla="*/ 237 h 869"/>
                <a:gd name="T94" fmla="*/ 455 w 870"/>
                <a:gd name="T95" fmla="*/ 0 h 869"/>
                <a:gd name="T96" fmla="*/ 660 w 870"/>
                <a:gd name="T97" fmla="*/ 51 h 869"/>
                <a:gd name="T98" fmla="*/ 830 w 870"/>
                <a:gd name="T99" fmla="*/ 90 h 869"/>
                <a:gd name="T100" fmla="*/ 859 w 870"/>
                <a:gd name="T101" fmla="*/ 553 h 869"/>
                <a:gd name="T102" fmla="*/ 791 w 870"/>
                <a:gd name="T103" fmla="*/ 553 h 869"/>
                <a:gd name="T104" fmla="*/ 819 w 870"/>
                <a:gd name="T105" fmla="*/ 131 h 869"/>
                <a:gd name="T106" fmla="*/ 646 w 870"/>
                <a:gd name="T107" fmla="*/ 91 h 869"/>
                <a:gd name="T108" fmla="*/ 455 w 870"/>
                <a:gd name="T109" fmla="*/ 40 h 869"/>
                <a:gd name="T110" fmla="*/ 370 w 870"/>
                <a:gd name="T111" fmla="*/ 102 h 869"/>
                <a:gd name="T112" fmla="*/ 201 w 870"/>
                <a:gd name="T113" fmla="*/ 142 h 869"/>
                <a:gd name="T114" fmla="*/ 164 w 870"/>
                <a:gd name="T115" fmla="*/ 315 h 869"/>
                <a:gd name="T116" fmla="*/ 216 w 870"/>
                <a:gd name="T117" fmla="*/ 82 h 869"/>
                <a:gd name="T118" fmla="*/ 379 w 870"/>
                <a:gd name="T119" fmla="*/ 4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0" h="869">
                  <a:moveTo>
                    <a:pt x="593" y="553"/>
                  </a:moveTo>
                  <a:lnTo>
                    <a:pt x="599" y="553"/>
                  </a:lnTo>
                  <a:lnTo>
                    <a:pt x="603" y="556"/>
                  </a:lnTo>
                  <a:lnTo>
                    <a:pt x="606" y="559"/>
                  </a:lnTo>
                  <a:lnTo>
                    <a:pt x="610" y="563"/>
                  </a:lnTo>
                  <a:lnTo>
                    <a:pt x="612" y="568"/>
                  </a:lnTo>
                  <a:lnTo>
                    <a:pt x="613" y="573"/>
                  </a:lnTo>
                  <a:lnTo>
                    <a:pt x="612" y="578"/>
                  </a:lnTo>
                  <a:lnTo>
                    <a:pt x="610" y="583"/>
                  </a:lnTo>
                  <a:lnTo>
                    <a:pt x="606" y="587"/>
                  </a:lnTo>
                  <a:lnTo>
                    <a:pt x="603" y="590"/>
                  </a:lnTo>
                  <a:lnTo>
                    <a:pt x="599" y="593"/>
                  </a:lnTo>
                  <a:lnTo>
                    <a:pt x="593" y="593"/>
                  </a:lnTo>
                  <a:lnTo>
                    <a:pt x="588" y="593"/>
                  </a:lnTo>
                  <a:lnTo>
                    <a:pt x="583" y="590"/>
                  </a:lnTo>
                  <a:lnTo>
                    <a:pt x="579" y="587"/>
                  </a:lnTo>
                  <a:lnTo>
                    <a:pt x="576" y="583"/>
                  </a:lnTo>
                  <a:lnTo>
                    <a:pt x="574" y="578"/>
                  </a:lnTo>
                  <a:lnTo>
                    <a:pt x="574" y="573"/>
                  </a:lnTo>
                  <a:lnTo>
                    <a:pt x="574" y="568"/>
                  </a:lnTo>
                  <a:lnTo>
                    <a:pt x="576" y="563"/>
                  </a:lnTo>
                  <a:lnTo>
                    <a:pt x="579" y="559"/>
                  </a:lnTo>
                  <a:lnTo>
                    <a:pt x="583" y="556"/>
                  </a:lnTo>
                  <a:lnTo>
                    <a:pt x="588" y="553"/>
                  </a:lnTo>
                  <a:lnTo>
                    <a:pt x="593" y="553"/>
                  </a:lnTo>
                  <a:close/>
                  <a:moveTo>
                    <a:pt x="356" y="553"/>
                  </a:moveTo>
                  <a:lnTo>
                    <a:pt x="341" y="556"/>
                  </a:lnTo>
                  <a:lnTo>
                    <a:pt x="328" y="565"/>
                  </a:lnTo>
                  <a:lnTo>
                    <a:pt x="320" y="577"/>
                  </a:lnTo>
                  <a:lnTo>
                    <a:pt x="316" y="593"/>
                  </a:lnTo>
                  <a:lnTo>
                    <a:pt x="320" y="608"/>
                  </a:lnTo>
                  <a:lnTo>
                    <a:pt x="328" y="620"/>
                  </a:lnTo>
                  <a:lnTo>
                    <a:pt x="341" y="629"/>
                  </a:lnTo>
                  <a:lnTo>
                    <a:pt x="356" y="632"/>
                  </a:lnTo>
                  <a:lnTo>
                    <a:pt x="371" y="629"/>
                  </a:lnTo>
                  <a:lnTo>
                    <a:pt x="384" y="620"/>
                  </a:lnTo>
                  <a:lnTo>
                    <a:pt x="392" y="608"/>
                  </a:lnTo>
                  <a:lnTo>
                    <a:pt x="396" y="593"/>
                  </a:lnTo>
                  <a:lnTo>
                    <a:pt x="392" y="577"/>
                  </a:lnTo>
                  <a:lnTo>
                    <a:pt x="384" y="565"/>
                  </a:lnTo>
                  <a:lnTo>
                    <a:pt x="371" y="556"/>
                  </a:lnTo>
                  <a:lnTo>
                    <a:pt x="356" y="553"/>
                  </a:lnTo>
                  <a:close/>
                  <a:moveTo>
                    <a:pt x="356" y="514"/>
                  </a:moveTo>
                  <a:lnTo>
                    <a:pt x="377" y="517"/>
                  </a:lnTo>
                  <a:lnTo>
                    <a:pt x="396" y="525"/>
                  </a:lnTo>
                  <a:lnTo>
                    <a:pt x="411" y="536"/>
                  </a:lnTo>
                  <a:lnTo>
                    <a:pt x="425" y="553"/>
                  </a:lnTo>
                  <a:lnTo>
                    <a:pt x="432" y="572"/>
                  </a:lnTo>
                  <a:lnTo>
                    <a:pt x="435" y="593"/>
                  </a:lnTo>
                  <a:lnTo>
                    <a:pt x="432" y="614"/>
                  </a:lnTo>
                  <a:lnTo>
                    <a:pt x="425" y="633"/>
                  </a:lnTo>
                  <a:lnTo>
                    <a:pt x="411" y="649"/>
                  </a:lnTo>
                  <a:lnTo>
                    <a:pt x="396" y="661"/>
                  </a:lnTo>
                  <a:lnTo>
                    <a:pt x="377" y="669"/>
                  </a:lnTo>
                  <a:lnTo>
                    <a:pt x="356" y="672"/>
                  </a:lnTo>
                  <a:lnTo>
                    <a:pt x="336" y="669"/>
                  </a:lnTo>
                  <a:lnTo>
                    <a:pt x="316" y="661"/>
                  </a:lnTo>
                  <a:lnTo>
                    <a:pt x="300" y="649"/>
                  </a:lnTo>
                  <a:lnTo>
                    <a:pt x="287" y="633"/>
                  </a:lnTo>
                  <a:lnTo>
                    <a:pt x="279" y="614"/>
                  </a:lnTo>
                  <a:lnTo>
                    <a:pt x="277" y="593"/>
                  </a:lnTo>
                  <a:lnTo>
                    <a:pt x="279" y="572"/>
                  </a:lnTo>
                  <a:lnTo>
                    <a:pt x="287" y="553"/>
                  </a:lnTo>
                  <a:lnTo>
                    <a:pt x="300" y="536"/>
                  </a:lnTo>
                  <a:lnTo>
                    <a:pt x="316" y="525"/>
                  </a:lnTo>
                  <a:lnTo>
                    <a:pt x="336" y="517"/>
                  </a:lnTo>
                  <a:lnTo>
                    <a:pt x="356" y="514"/>
                  </a:lnTo>
                  <a:close/>
                  <a:moveTo>
                    <a:pt x="356" y="475"/>
                  </a:moveTo>
                  <a:lnTo>
                    <a:pt x="329" y="477"/>
                  </a:lnTo>
                  <a:lnTo>
                    <a:pt x="304" y="487"/>
                  </a:lnTo>
                  <a:lnTo>
                    <a:pt x="282" y="500"/>
                  </a:lnTo>
                  <a:lnTo>
                    <a:pt x="264" y="519"/>
                  </a:lnTo>
                  <a:lnTo>
                    <a:pt x="249" y="540"/>
                  </a:lnTo>
                  <a:lnTo>
                    <a:pt x="240" y="565"/>
                  </a:lnTo>
                  <a:lnTo>
                    <a:pt x="237" y="593"/>
                  </a:lnTo>
                  <a:lnTo>
                    <a:pt x="240" y="620"/>
                  </a:lnTo>
                  <a:lnTo>
                    <a:pt x="249" y="645"/>
                  </a:lnTo>
                  <a:lnTo>
                    <a:pt x="264" y="667"/>
                  </a:lnTo>
                  <a:lnTo>
                    <a:pt x="282" y="686"/>
                  </a:lnTo>
                  <a:lnTo>
                    <a:pt x="304" y="699"/>
                  </a:lnTo>
                  <a:lnTo>
                    <a:pt x="329" y="708"/>
                  </a:lnTo>
                  <a:lnTo>
                    <a:pt x="356" y="712"/>
                  </a:lnTo>
                  <a:lnTo>
                    <a:pt x="383" y="708"/>
                  </a:lnTo>
                  <a:lnTo>
                    <a:pt x="408" y="699"/>
                  </a:lnTo>
                  <a:lnTo>
                    <a:pt x="430" y="686"/>
                  </a:lnTo>
                  <a:lnTo>
                    <a:pt x="448" y="667"/>
                  </a:lnTo>
                  <a:lnTo>
                    <a:pt x="462" y="645"/>
                  </a:lnTo>
                  <a:lnTo>
                    <a:pt x="472" y="620"/>
                  </a:lnTo>
                  <a:lnTo>
                    <a:pt x="474" y="593"/>
                  </a:lnTo>
                  <a:lnTo>
                    <a:pt x="472" y="565"/>
                  </a:lnTo>
                  <a:lnTo>
                    <a:pt x="462" y="540"/>
                  </a:lnTo>
                  <a:lnTo>
                    <a:pt x="448" y="519"/>
                  </a:lnTo>
                  <a:lnTo>
                    <a:pt x="430" y="500"/>
                  </a:lnTo>
                  <a:lnTo>
                    <a:pt x="408" y="487"/>
                  </a:lnTo>
                  <a:lnTo>
                    <a:pt x="383" y="477"/>
                  </a:lnTo>
                  <a:lnTo>
                    <a:pt x="356" y="475"/>
                  </a:lnTo>
                  <a:close/>
                  <a:moveTo>
                    <a:pt x="593" y="434"/>
                  </a:moveTo>
                  <a:lnTo>
                    <a:pt x="608" y="438"/>
                  </a:lnTo>
                  <a:lnTo>
                    <a:pt x="621" y="446"/>
                  </a:lnTo>
                  <a:lnTo>
                    <a:pt x="630" y="459"/>
                  </a:lnTo>
                  <a:lnTo>
                    <a:pt x="633" y="475"/>
                  </a:lnTo>
                  <a:lnTo>
                    <a:pt x="630" y="489"/>
                  </a:lnTo>
                  <a:lnTo>
                    <a:pt x="621" y="502"/>
                  </a:lnTo>
                  <a:lnTo>
                    <a:pt x="608" y="510"/>
                  </a:lnTo>
                  <a:lnTo>
                    <a:pt x="593" y="514"/>
                  </a:lnTo>
                  <a:lnTo>
                    <a:pt x="578" y="510"/>
                  </a:lnTo>
                  <a:lnTo>
                    <a:pt x="565" y="502"/>
                  </a:lnTo>
                  <a:lnTo>
                    <a:pt x="557" y="489"/>
                  </a:lnTo>
                  <a:lnTo>
                    <a:pt x="554" y="475"/>
                  </a:lnTo>
                  <a:lnTo>
                    <a:pt x="557" y="459"/>
                  </a:lnTo>
                  <a:lnTo>
                    <a:pt x="565" y="446"/>
                  </a:lnTo>
                  <a:lnTo>
                    <a:pt x="578" y="438"/>
                  </a:lnTo>
                  <a:lnTo>
                    <a:pt x="593" y="434"/>
                  </a:lnTo>
                  <a:close/>
                  <a:moveTo>
                    <a:pt x="356" y="434"/>
                  </a:moveTo>
                  <a:lnTo>
                    <a:pt x="388" y="438"/>
                  </a:lnTo>
                  <a:lnTo>
                    <a:pt x="418" y="447"/>
                  </a:lnTo>
                  <a:lnTo>
                    <a:pt x="444" y="462"/>
                  </a:lnTo>
                  <a:lnTo>
                    <a:pt x="468" y="481"/>
                  </a:lnTo>
                  <a:lnTo>
                    <a:pt x="487" y="505"/>
                  </a:lnTo>
                  <a:lnTo>
                    <a:pt x="502" y="531"/>
                  </a:lnTo>
                  <a:lnTo>
                    <a:pt x="511" y="561"/>
                  </a:lnTo>
                  <a:lnTo>
                    <a:pt x="514" y="593"/>
                  </a:lnTo>
                  <a:lnTo>
                    <a:pt x="511" y="624"/>
                  </a:lnTo>
                  <a:lnTo>
                    <a:pt x="502" y="654"/>
                  </a:lnTo>
                  <a:lnTo>
                    <a:pt x="487" y="682"/>
                  </a:lnTo>
                  <a:lnTo>
                    <a:pt x="468" y="705"/>
                  </a:lnTo>
                  <a:lnTo>
                    <a:pt x="444" y="724"/>
                  </a:lnTo>
                  <a:lnTo>
                    <a:pt x="418" y="738"/>
                  </a:lnTo>
                  <a:lnTo>
                    <a:pt x="388" y="747"/>
                  </a:lnTo>
                  <a:lnTo>
                    <a:pt x="356" y="751"/>
                  </a:lnTo>
                  <a:lnTo>
                    <a:pt x="324" y="747"/>
                  </a:lnTo>
                  <a:lnTo>
                    <a:pt x="295" y="738"/>
                  </a:lnTo>
                  <a:lnTo>
                    <a:pt x="267" y="724"/>
                  </a:lnTo>
                  <a:lnTo>
                    <a:pt x="244" y="705"/>
                  </a:lnTo>
                  <a:lnTo>
                    <a:pt x="224" y="682"/>
                  </a:lnTo>
                  <a:lnTo>
                    <a:pt x="210" y="654"/>
                  </a:lnTo>
                  <a:lnTo>
                    <a:pt x="201" y="624"/>
                  </a:lnTo>
                  <a:lnTo>
                    <a:pt x="198" y="593"/>
                  </a:lnTo>
                  <a:lnTo>
                    <a:pt x="201" y="561"/>
                  </a:lnTo>
                  <a:lnTo>
                    <a:pt x="210" y="531"/>
                  </a:lnTo>
                  <a:lnTo>
                    <a:pt x="224" y="505"/>
                  </a:lnTo>
                  <a:lnTo>
                    <a:pt x="244" y="481"/>
                  </a:lnTo>
                  <a:lnTo>
                    <a:pt x="267" y="462"/>
                  </a:lnTo>
                  <a:lnTo>
                    <a:pt x="295" y="447"/>
                  </a:lnTo>
                  <a:lnTo>
                    <a:pt x="324" y="438"/>
                  </a:lnTo>
                  <a:lnTo>
                    <a:pt x="356" y="434"/>
                  </a:lnTo>
                  <a:close/>
                  <a:moveTo>
                    <a:pt x="322" y="316"/>
                  </a:moveTo>
                  <a:lnTo>
                    <a:pt x="296" y="316"/>
                  </a:lnTo>
                  <a:lnTo>
                    <a:pt x="281" y="319"/>
                  </a:lnTo>
                  <a:lnTo>
                    <a:pt x="267" y="324"/>
                  </a:lnTo>
                  <a:lnTo>
                    <a:pt x="256" y="333"/>
                  </a:lnTo>
                  <a:lnTo>
                    <a:pt x="245" y="344"/>
                  </a:lnTo>
                  <a:lnTo>
                    <a:pt x="235" y="356"/>
                  </a:lnTo>
                  <a:lnTo>
                    <a:pt x="224" y="367"/>
                  </a:lnTo>
                  <a:lnTo>
                    <a:pt x="212" y="378"/>
                  </a:lnTo>
                  <a:lnTo>
                    <a:pt x="197" y="387"/>
                  </a:lnTo>
                  <a:lnTo>
                    <a:pt x="180" y="394"/>
                  </a:lnTo>
                  <a:lnTo>
                    <a:pt x="159" y="395"/>
                  </a:lnTo>
                  <a:lnTo>
                    <a:pt x="79" y="395"/>
                  </a:lnTo>
                  <a:lnTo>
                    <a:pt x="65" y="399"/>
                  </a:lnTo>
                  <a:lnTo>
                    <a:pt x="51" y="407"/>
                  </a:lnTo>
                  <a:lnTo>
                    <a:pt x="42" y="420"/>
                  </a:lnTo>
                  <a:lnTo>
                    <a:pt x="40" y="434"/>
                  </a:lnTo>
                  <a:lnTo>
                    <a:pt x="40" y="790"/>
                  </a:lnTo>
                  <a:lnTo>
                    <a:pt x="42" y="806"/>
                  </a:lnTo>
                  <a:lnTo>
                    <a:pt x="51" y="818"/>
                  </a:lnTo>
                  <a:lnTo>
                    <a:pt x="65" y="827"/>
                  </a:lnTo>
                  <a:lnTo>
                    <a:pt x="79" y="830"/>
                  </a:lnTo>
                  <a:lnTo>
                    <a:pt x="633" y="830"/>
                  </a:lnTo>
                  <a:lnTo>
                    <a:pt x="648" y="827"/>
                  </a:lnTo>
                  <a:lnTo>
                    <a:pt x="660" y="818"/>
                  </a:lnTo>
                  <a:lnTo>
                    <a:pt x="669" y="806"/>
                  </a:lnTo>
                  <a:lnTo>
                    <a:pt x="672" y="790"/>
                  </a:lnTo>
                  <a:lnTo>
                    <a:pt x="672" y="434"/>
                  </a:lnTo>
                  <a:lnTo>
                    <a:pt x="669" y="420"/>
                  </a:lnTo>
                  <a:lnTo>
                    <a:pt x="660" y="407"/>
                  </a:lnTo>
                  <a:lnTo>
                    <a:pt x="648" y="399"/>
                  </a:lnTo>
                  <a:lnTo>
                    <a:pt x="633" y="395"/>
                  </a:lnTo>
                  <a:lnTo>
                    <a:pt x="554" y="395"/>
                  </a:lnTo>
                  <a:lnTo>
                    <a:pt x="532" y="394"/>
                  </a:lnTo>
                  <a:lnTo>
                    <a:pt x="515" y="387"/>
                  </a:lnTo>
                  <a:lnTo>
                    <a:pt x="500" y="378"/>
                  </a:lnTo>
                  <a:lnTo>
                    <a:pt x="487" y="367"/>
                  </a:lnTo>
                  <a:lnTo>
                    <a:pt x="477" y="356"/>
                  </a:lnTo>
                  <a:lnTo>
                    <a:pt x="466" y="344"/>
                  </a:lnTo>
                  <a:lnTo>
                    <a:pt x="456" y="333"/>
                  </a:lnTo>
                  <a:lnTo>
                    <a:pt x="444" y="324"/>
                  </a:lnTo>
                  <a:lnTo>
                    <a:pt x="431" y="319"/>
                  </a:lnTo>
                  <a:lnTo>
                    <a:pt x="415" y="316"/>
                  </a:lnTo>
                  <a:lnTo>
                    <a:pt x="371" y="316"/>
                  </a:lnTo>
                  <a:lnTo>
                    <a:pt x="359" y="316"/>
                  </a:lnTo>
                  <a:lnTo>
                    <a:pt x="356" y="316"/>
                  </a:lnTo>
                  <a:lnTo>
                    <a:pt x="341" y="316"/>
                  </a:lnTo>
                  <a:lnTo>
                    <a:pt x="322" y="316"/>
                  </a:lnTo>
                  <a:close/>
                  <a:moveTo>
                    <a:pt x="750" y="277"/>
                  </a:moveTo>
                  <a:lnTo>
                    <a:pt x="756" y="277"/>
                  </a:lnTo>
                  <a:lnTo>
                    <a:pt x="761" y="280"/>
                  </a:lnTo>
                  <a:lnTo>
                    <a:pt x="765" y="282"/>
                  </a:lnTo>
                  <a:lnTo>
                    <a:pt x="767" y="286"/>
                  </a:lnTo>
                  <a:lnTo>
                    <a:pt x="770" y="292"/>
                  </a:lnTo>
                  <a:lnTo>
                    <a:pt x="771" y="297"/>
                  </a:lnTo>
                  <a:lnTo>
                    <a:pt x="770" y="302"/>
                  </a:lnTo>
                  <a:lnTo>
                    <a:pt x="767" y="306"/>
                  </a:lnTo>
                  <a:lnTo>
                    <a:pt x="765" y="310"/>
                  </a:lnTo>
                  <a:lnTo>
                    <a:pt x="761" y="314"/>
                  </a:lnTo>
                  <a:lnTo>
                    <a:pt x="756" y="315"/>
                  </a:lnTo>
                  <a:lnTo>
                    <a:pt x="750" y="316"/>
                  </a:lnTo>
                  <a:lnTo>
                    <a:pt x="745" y="315"/>
                  </a:lnTo>
                  <a:lnTo>
                    <a:pt x="741" y="314"/>
                  </a:lnTo>
                  <a:lnTo>
                    <a:pt x="737" y="310"/>
                  </a:lnTo>
                  <a:lnTo>
                    <a:pt x="733" y="306"/>
                  </a:lnTo>
                  <a:lnTo>
                    <a:pt x="732" y="302"/>
                  </a:lnTo>
                  <a:lnTo>
                    <a:pt x="731" y="297"/>
                  </a:lnTo>
                  <a:lnTo>
                    <a:pt x="732" y="292"/>
                  </a:lnTo>
                  <a:lnTo>
                    <a:pt x="733" y="286"/>
                  </a:lnTo>
                  <a:lnTo>
                    <a:pt x="737" y="282"/>
                  </a:lnTo>
                  <a:lnTo>
                    <a:pt x="741" y="280"/>
                  </a:lnTo>
                  <a:lnTo>
                    <a:pt x="745" y="277"/>
                  </a:lnTo>
                  <a:lnTo>
                    <a:pt x="750" y="277"/>
                  </a:lnTo>
                  <a:close/>
                  <a:moveTo>
                    <a:pt x="296" y="277"/>
                  </a:moveTo>
                  <a:lnTo>
                    <a:pt x="415" y="277"/>
                  </a:lnTo>
                  <a:lnTo>
                    <a:pt x="436" y="278"/>
                  </a:lnTo>
                  <a:lnTo>
                    <a:pt x="455" y="285"/>
                  </a:lnTo>
                  <a:lnTo>
                    <a:pt x="469" y="294"/>
                  </a:lnTo>
                  <a:lnTo>
                    <a:pt x="481" y="305"/>
                  </a:lnTo>
                  <a:lnTo>
                    <a:pt x="491" y="316"/>
                  </a:lnTo>
                  <a:lnTo>
                    <a:pt x="502" y="328"/>
                  </a:lnTo>
                  <a:lnTo>
                    <a:pt x="512" y="339"/>
                  </a:lnTo>
                  <a:lnTo>
                    <a:pt x="524" y="348"/>
                  </a:lnTo>
                  <a:lnTo>
                    <a:pt x="537" y="353"/>
                  </a:lnTo>
                  <a:lnTo>
                    <a:pt x="554" y="356"/>
                  </a:lnTo>
                  <a:lnTo>
                    <a:pt x="633" y="356"/>
                  </a:lnTo>
                  <a:lnTo>
                    <a:pt x="654" y="358"/>
                  </a:lnTo>
                  <a:lnTo>
                    <a:pt x="672" y="366"/>
                  </a:lnTo>
                  <a:lnTo>
                    <a:pt x="689" y="379"/>
                  </a:lnTo>
                  <a:lnTo>
                    <a:pt x="701" y="395"/>
                  </a:lnTo>
                  <a:lnTo>
                    <a:pt x="709" y="413"/>
                  </a:lnTo>
                  <a:lnTo>
                    <a:pt x="711" y="434"/>
                  </a:lnTo>
                  <a:lnTo>
                    <a:pt x="711" y="790"/>
                  </a:lnTo>
                  <a:lnTo>
                    <a:pt x="709" y="811"/>
                  </a:lnTo>
                  <a:lnTo>
                    <a:pt x="701" y="831"/>
                  </a:lnTo>
                  <a:lnTo>
                    <a:pt x="689" y="847"/>
                  </a:lnTo>
                  <a:lnTo>
                    <a:pt x="672" y="858"/>
                  </a:lnTo>
                  <a:lnTo>
                    <a:pt x="654" y="866"/>
                  </a:lnTo>
                  <a:lnTo>
                    <a:pt x="633" y="869"/>
                  </a:lnTo>
                  <a:lnTo>
                    <a:pt x="79" y="869"/>
                  </a:lnTo>
                  <a:lnTo>
                    <a:pt x="58" y="866"/>
                  </a:lnTo>
                  <a:lnTo>
                    <a:pt x="40" y="858"/>
                  </a:lnTo>
                  <a:lnTo>
                    <a:pt x="24" y="847"/>
                  </a:lnTo>
                  <a:lnTo>
                    <a:pt x="11" y="831"/>
                  </a:lnTo>
                  <a:lnTo>
                    <a:pt x="3" y="811"/>
                  </a:lnTo>
                  <a:lnTo>
                    <a:pt x="0" y="790"/>
                  </a:lnTo>
                  <a:lnTo>
                    <a:pt x="0" y="434"/>
                  </a:lnTo>
                  <a:lnTo>
                    <a:pt x="3" y="413"/>
                  </a:lnTo>
                  <a:lnTo>
                    <a:pt x="11" y="395"/>
                  </a:lnTo>
                  <a:lnTo>
                    <a:pt x="24" y="379"/>
                  </a:lnTo>
                  <a:lnTo>
                    <a:pt x="40" y="366"/>
                  </a:lnTo>
                  <a:lnTo>
                    <a:pt x="58" y="358"/>
                  </a:lnTo>
                  <a:lnTo>
                    <a:pt x="79" y="356"/>
                  </a:lnTo>
                  <a:lnTo>
                    <a:pt x="159" y="356"/>
                  </a:lnTo>
                  <a:lnTo>
                    <a:pt x="175" y="353"/>
                  </a:lnTo>
                  <a:lnTo>
                    <a:pt x="188" y="348"/>
                  </a:lnTo>
                  <a:lnTo>
                    <a:pt x="199" y="339"/>
                  </a:lnTo>
                  <a:lnTo>
                    <a:pt x="210" y="328"/>
                  </a:lnTo>
                  <a:lnTo>
                    <a:pt x="220" y="316"/>
                  </a:lnTo>
                  <a:lnTo>
                    <a:pt x="231" y="305"/>
                  </a:lnTo>
                  <a:lnTo>
                    <a:pt x="243" y="294"/>
                  </a:lnTo>
                  <a:lnTo>
                    <a:pt x="257" y="285"/>
                  </a:lnTo>
                  <a:lnTo>
                    <a:pt x="275" y="278"/>
                  </a:lnTo>
                  <a:lnTo>
                    <a:pt x="296" y="277"/>
                  </a:lnTo>
                  <a:close/>
                  <a:moveTo>
                    <a:pt x="514" y="237"/>
                  </a:moveTo>
                  <a:lnTo>
                    <a:pt x="534" y="240"/>
                  </a:lnTo>
                  <a:lnTo>
                    <a:pt x="554" y="248"/>
                  </a:lnTo>
                  <a:lnTo>
                    <a:pt x="570" y="260"/>
                  </a:lnTo>
                  <a:lnTo>
                    <a:pt x="582" y="276"/>
                  </a:lnTo>
                  <a:lnTo>
                    <a:pt x="591" y="295"/>
                  </a:lnTo>
                  <a:lnTo>
                    <a:pt x="593" y="316"/>
                  </a:lnTo>
                  <a:lnTo>
                    <a:pt x="554" y="316"/>
                  </a:lnTo>
                  <a:lnTo>
                    <a:pt x="550" y="301"/>
                  </a:lnTo>
                  <a:lnTo>
                    <a:pt x="542" y="289"/>
                  </a:lnTo>
                  <a:lnTo>
                    <a:pt x="529" y="280"/>
                  </a:lnTo>
                  <a:lnTo>
                    <a:pt x="514" y="277"/>
                  </a:lnTo>
                  <a:lnTo>
                    <a:pt x="510" y="277"/>
                  </a:lnTo>
                  <a:lnTo>
                    <a:pt x="493" y="263"/>
                  </a:lnTo>
                  <a:lnTo>
                    <a:pt x="472" y="250"/>
                  </a:lnTo>
                  <a:lnTo>
                    <a:pt x="491" y="240"/>
                  </a:lnTo>
                  <a:lnTo>
                    <a:pt x="514" y="237"/>
                  </a:lnTo>
                  <a:close/>
                  <a:moveTo>
                    <a:pt x="750" y="158"/>
                  </a:moveTo>
                  <a:lnTo>
                    <a:pt x="766" y="161"/>
                  </a:lnTo>
                  <a:lnTo>
                    <a:pt x="779" y="170"/>
                  </a:lnTo>
                  <a:lnTo>
                    <a:pt x="787" y="183"/>
                  </a:lnTo>
                  <a:lnTo>
                    <a:pt x="791" y="197"/>
                  </a:lnTo>
                  <a:lnTo>
                    <a:pt x="787" y="213"/>
                  </a:lnTo>
                  <a:lnTo>
                    <a:pt x="779" y="226"/>
                  </a:lnTo>
                  <a:lnTo>
                    <a:pt x="766" y="234"/>
                  </a:lnTo>
                  <a:lnTo>
                    <a:pt x="750" y="237"/>
                  </a:lnTo>
                  <a:lnTo>
                    <a:pt x="736" y="234"/>
                  </a:lnTo>
                  <a:lnTo>
                    <a:pt x="723" y="226"/>
                  </a:lnTo>
                  <a:lnTo>
                    <a:pt x="715" y="213"/>
                  </a:lnTo>
                  <a:lnTo>
                    <a:pt x="711" y="197"/>
                  </a:lnTo>
                  <a:lnTo>
                    <a:pt x="715" y="183"/>
                  </a:lnTo>
                  <a:lnTo>
                    <a:pt x="723" y="170"/>
                  </a:lnTo>
                  <a:lnTo>
                    <a:pt x="736" y="161"/>
                  </a:lnTo>
                  <a:lnTo>
                    <a:pt x="750" y="158"/>
                  </a:lnTo>
                  <a:close/>
                  <a:moveTo>
                    <a:pt x="514" y="158"/>
                  </a:moveTo>
                  <a:lnTo>
                    <a:pt x="546" y="162"/>
                  </a:lnTo>
                  <a:lnTo>
                    <a:pt x="575" y="171"/>
                  </a:lnTo>
                  <a:lnTo>
                    <a:pt x="603" y="186"/>
                  </a:lnTo>
                  <a:lnTo>
                    <a:pt x="626" y="204"/>
                  </a:lnTo>
                  <a:lnTo>
                    <a:pt x="644" y="227"/>
                  </a:lnTo>
                  <a:lnTo>
                    <a:pt x="660" y="255"/>
                  </a:lnTo>
                  <a:lnTo>
                    <a:pt x="669" y="285"/>
                  </a:lnTo>
                  <a:lnTo>
                    <a:pt x="672" y="316"/>
                  </a:lnTo>
                  <a:lnTo>
                    <a:pt x="672" y="323"/>
                  </a:lnTo>
                  <a:lnTo>
                    <a:pt x="652" y="318"/>
                  </a:lnTo>
                  <a:lnTo>
                    <a:pt x="633" y="316"/>
                  </a:lnTo>
                  <a:lnTo>
                    <a:pt x="629" y="289"/>
                  </a:lnTo>
                  <a:lnTo>
                    <a:pt x="621" y="264"/>
                  </a:lnTo>
                  <a:lnTo>
                    <a:pt x="606" y="242"/>
                  </a:lnTo>
                  <a:lnTo>
                    <a:pt x="588" y="223"/>
                  </a:lnTo>
                  <a:lnTo>
                    <a:pt x="566" y="209"/>
                  </a:lnTo>
                  <a:lnTo>
                    <a:pt x="541" y="201"/>
                  </a:lnTo>
                  <a:lnTo>
                    <a:pt x="514" y="197"/>
                  </a:lnTo>
                  <a:lnTo>
                    <a:pt x="489" y="200"/>
                  </a:lnTo>
                  <a:lnTo>
                    <a:pt x="465" y="209"/>
                  </a:lnTo>
                  <a:lnTo>
                    <a:pt x="444" y="221"/>
                  </a:lnTo>
                  <a:lnTo>
                    <a:pt x="426" y="238"/>
                  </a:lnTo>
                  <a:lnTo>
                    <a:pt x="421" y="238"/>
                  </a:lnTo>
                  <a:lnTo>
                    <a:pt x="415" y="237"/>
                  </a:lnTo>
                  <a:lnTo>
                    <a:pt x="377" y="237"/>
                  </a:lnTo>
                  <a:lnTo>
                    <a:pt x="396" y="210"/>
                  </a:lnTo>
                  <a:lnTo>
                    <a:pt x="421" y="189"/>
                  </a:lnTo>
                  <a:lnTo>
                    <a:pt x="448" y="172"/>
                  </a:lnTo>
                  <a:lnTo>
                    <a:pt x="480" y="162"/>
                  </a:lnTo>
                  <a:lnTo>
                    <a:pt x="514" y="158"/>
                  </a:lnTo>
                  <a:close/>
                  <a:moveTo>
                    <a:pt x="455" y="0"/>
                  </a:moveTo>
                  <a:lnTo>
                    <a:pt x="574" y="0"/>
                  </a:lnTo>
                  <a:lnTo>
                    <a:pt x="595" y="2"/>
                  </a:lnTo>
                  <a:lnTo>
                    <a:pt x="612" y="9"/>
                  </a:lnTo>
                  <a:lnTo>
                    <a:pt x="626" y="17"/>
                  </a:lnTo>
                  <a:lnTo>
                    <a:pt x="639" y="28"/>
                  </a:lnTo>
                  <a:lnTo>
                    <a:pt x="650" y="40"/>
                  </a:lnTo>
                  <a:lnTo>
                    <a:pt x="660" y="51"/>
                  </a:lnTo>
                  <a:lnTo>
                    <a:pt x="671" y="62"/>
                  </a:lnTo>
                  <a:lnTo>
                    <a:pt x="682" y="70"/>
                  </a:lnTo>
                  <a:lnTo>
                    <a:pt x="696" y="77"/>
                  </a:lnTo>
                  <a:lnTo>
                    <a:pt x="711" y="79"/>
                  </a:lnTo>
                  <a:lnTo>
                    <a:pt x="791" y="79"/>
                  </a:lnTo>
                  <a:lnTo>
                    <a:pt x="812" y="82"/>
                  </a:lnTo>
                  <a:lnTo>
                    <a:pt x="830" y="90"/>
                  </a:lnTo>
                  <a:lnTo>
                    <a:pt x="846" y="102"/>
                  </a:lnTo>
                  <a:lnTo>
                    <a:pt x="859" y="119"/>
                  </a:lnTo>
                  <a:lnTo>
                    <a:pt x="867" y="137"/>
                  </a:lnTo>
                  <a:lnTo>
                    <a:pt x="870" y="158"/>
                  </a:lnTo>
                  <a:lnTo>
                    <a:pt x="870" y="514"/>
                  </a:lnTo>
                  <a:lnTo>
                    <a:pt x="867" y="535"/>
                  </a:lnTo>
                  <a:lnTo>
                    <a:pt x="859" y="553"/>
                  </a:lnTo>
                  <a:lnTo>
                    <a:pt x="846" y="569"/>
                  </a:lnTo>
                  <a:lnTo>
                    <a:pt x="830" y="582"/>
                  </a:lnTo>
                  <a:lnTo>
                    <a:pt x="812" y="590"/>
                  </a:lnTo>
                  <a:lnTo>
                    <a:pt x="791" y="593"/>
                  </a:lnTo>
                  <a:lnTo>
                    <a:pt x="750" y="593"/>
                  </a:lnTo>
                  <a:lnTo>
                    <a:pt x="750" y="553"/>
                  </a:lnTo>
                  <a:lnTo>
                    <a:pt x="791" y="553"/>
                  </a:lnTo>
                  <a:lnTo>
                    <a:pt x="805" y="551"/>
                  </a:lnTo>
                  <a:lnTo>
                    <a:pt x="819" y="542"/>
                  </a:lnTo>
                  <a:lnTo>
                    <a:pt x="826" y="530"/>
                  </a:lnTo>
                  <a:lnTo>
                    <a:pt x="830" y="514"/>
                  </a:lnTo>
                  <a:lnTo>
                    <a:pt x="830" y="158"/>
                  </a:lnTo>
                  <a:lnTo>
                    <a:pt x="826" y="142"/>
                  </a:lnTo>
                  <a:lnTo>
                    <a:pt x="819" y="131"/>
                  </a:lnTo>
                  <a:lnTo>
                    <a:pt x="805" y="121"/>
                  </a:lnTo>
                  <a:lnTo>
                    <a:pt x="791" y="119"/>
                  </a:lnTo>
                  <a:lnTo>
                    <a:pt x="711" y="119"/>
                  </a:lnTo>
                  <a:lnTo>
                    <a:pt x="690" y="116"/>
                  </a:lnTo>
                  <a:lnTo>
                    <a:pt x="672" y="111"/>
                  </a:lnTo>
                  <a:lnTo>
                    <a:pt x="658" y="102"/>
                  </a:lnTo>
                  <a:lnTo>
                    <a:pt x="646" y="91"/>
                  </a:lnTo>
                  <a:lnTo>
                    <a:pt x="635" y="79"/>
                  </a:lnTo>
                  <a:lnTo>
                    <a:pt x="625" y="68"/>
                  </a:lnTo>
                  <a:lnTo>
                    <a:pt x="614" y="57"/>
                  </a:lnTo>
                  <a:lnTo>
                    <a:pt x="603" y="48"/>
                  </a:lnTo>
                  <a:lnTo>
                    <a:pt x="589" y="42"/>
                  </a:lnTo>
                  <a:lnTo>
                    <a:pt x="574" y="40"/>
                  </a:lnTo>
                  <a:lnTo>
                    <a:pt x="455" y="40"/>
                  </a:lnTo>
                  <a:lnTo>
                    <a:pt x="439" y="42"/>
                  </a:lnTo>
                  <a:lnTo>
                    <a:pt x="425" y="48"/>
                  </a:lnTo>
                  <a:lnTo>
                    <a:pt x="414" y="57"/>
                  </a:lnTo>
                  <a:lnTo>
                    <a:pt x="404" y="68"/>
                  </a:lnTo>
                  <a:lnTo>
                    <a:pt x="393" y="79"/>
                  </a:lnTo>
                  <a:lnTo>
                    <a:pt x="383" y="91"/>
                  </a:lnTo>
                  <a:lnTo>
                    <a:pt x="370" y="102"/>
                  </a:lnTo>
                  <a:lnTo>
                    <a:pt x="355" y="111"/>
                  </a:lnTo>
                  <a:lnTo>
                    <a:pt x="338" y="116"/>
                  </a:lnTo>
                  <a:lnTo>
                    <a:pt x="316" y="119"/>
                  </a:lnTo>
                  <a:lnTo>
                    <a:pt x="237" y="119"/>
                  </a:lnTo>
                  <a:lnTo>
                    <a:pt x="222" y="121"/>
                  </a:lnTo>
                  <a:lnTo>
                    <a:pt x="210" y="131"/>
                  </a:lnTo>
                  <a:lnTo>
                    <a:pt x="201" y="142"/>
                  </a:lnTo>
                  <a:lnTo>
                    <a:pt x="198" y="158"/>
                  </a:lnTo>
                  <a:lnTo>
                    <a:pt x="198" y="282"/>
                  </a:lnTo>
                  <a:lnTo>
                    <a:pt x="192" y="289"/>
                  </a:lnTo>
                  <a:lnTo>
                    <a:pt x="186" y="294"/>
                  </a:lnTo>
                  <a:lnTo>
                    <a:pt x="177" y="306"/>
                  </a:lnTo>
                  <a:lnTo>
                    <a:pt x="169" y="312"/>
                  </a:lnTo>
                  <a:lnTo>
                    <a:pt x="164" y="315"/>
                  </a:lnTo>
                  <a:lnTo>
                    <a:pt x="159" y="316"/>
                  </a:lnTo>
                  <a:lnTo>
                    <a:pt x="159" y="158"/>
                  </a:lnTo>
                  <a:lnTo>
                    <a:pt x="161" y="137"/>
                  </a:lnTo>
                  <a:lnTo>
                    <a:pt x="169" y="119"/>
                  </a:lnTo>
                  <a:lnTo>
                    <a:pt x="181" y="102"/>
                  </a:lnTo>
                  <a:lnTo>
                    <a:pt x="198" y="90"/>
                  </a:lnTo>
                  <a:lnTo>
                    <a:pt x="216" y="82"/>
                  </a:lnTo>
                  <a:lnTo>
                    <a:pt x="237" y="79"/>
                  </a:lnTo>
                  <a:lnTo>
                    <a:pt x="316" y="79"/>
                  </a:lnTo>
                  <a:lnTo>
                    <a:pt x="333" y="77"/>
                  </a:lnTo>
                  <a:lnTo>
                    <a:pt x="346" y="70"/>
                  </a:lnTo>
                  <a:lnTo>
                    <a:pt x="358" y="62"/>
                  </a:lnTo>
                  <a:lnTo>
                    <a:pt x="368" y="51"/>
                  </a:lnTo>
                  <a:lnTo>
                    <a:pt x="379" y="40"/>
                  </a:lnTo>
                  <a:lnTo>
                    <a:pt x="389" y="28"/>
                  </a:lnTo>
                  <a:lnTo>
                    <a:pt x="401" y="17"/>
                  </a:lnTo>
                  <a:lnTo>
                    <a:pt x="415" y="9"/>
                  </a:lnTo>
                  <a:lnTo>
                    <a:pt x="434" y="2"/>
                  </a:lnTo>
                  <a:lnTo>
                    <a:pt x="4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0"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0623" y="7857011"/>
              <a:ext cx="443078" cy="444098"/>
            </a:xfrm>
            <a:custGeom>
              <a:avLst/>
              <a:gdLst>
                <a:gd name="T0" fmla="*/ 64 w 869"/>
                <a:gd name="T1" fmla="*/ 202 h 871"/>
                <a:gd name="T2" fmla="*/ 43 w 869"/>
                <a:gd name="T3" fmla="*/ 223 h 871"/>
                <a:gd name="T4" fmla="*/ 39 w 869"/>
                <a:gd name="T5" fmla="*/ 713 h 871"/>
                <a:gd name="T6" fmla="*/ 51 w 869"/>
                <a:gd name="T7" fmla="*/ 740 h 871"/>
                <a:gd name="T8" fmla="*/ 80 w 869"/>
                <a:gd name="T9" fmla="*/ 752 h 871"/>
                <a:gd name="T10" fmla="*/ 806 w 869"/>
                <a:gd name="T11" fmla="*/ 749 h 871"/>
                <a:gd name="T12" fmla="*/ 827 w 869"/>
                <a:gd name="T13" fmla="*/ 728 h 871"/>
                <a:gd name="T14" fmla="*/ 830 w 869"/>
                <a:gd name="T15" fmla="*/ 239 h 871"/>
                <a:gd name="T16" fmla="*/ 818 w 869"/>
                <a:gd name="T17" fmla="*/ 210 h 871"/>
                <a:gd name="T18" fmla="*/ 790 w 869"/>
                <a:gd name="T19" fmla="*/ 198 h 871"/>
                <a:gd name="T20" fmla="*/ 277 w 869"/>
                <a:gd name="T21" fmla="*/ 0 h 871"/>
                <a:gd name="T22" fmla="*/ 305 w 869"/>
                <a:gd name="T23" fmla="*/ 12 h 871"/>
                <a:gd name="T24" fmla="*/ 316 w 869"/>
                <a:gd name="T25" fmla="*/ 41 h 871"/>
                <a:gd name="T26" fmla="*/ 315 w 869"/>
                <a:gd name="T27" fmla="*/ 50 h 871"/>
                <a:gd name="T28" fmla="*/ 446 w 869"/>
                <a:gd name="T29" fmla="*/ 159 h 871"/>
                <a:gd name="T30" fmla="*/ 553 w 869"/>
                <a:gd name="T31" fmla="*/ 46 h 871"/>
                <a:gd name="T32" fmla="*/ 556 w 869"/>
                <a:gd name="T33" fmla="*/ 25 h 871"/>
                <a:gd name="T34" fmla="*/ 577 w 869"/>
                <a:gd name="T35" fmla="*/ 4 h 871"/>
                <a:gd name="T36" fmla="*/ 608 w 869"/>
                <a:gd name="T37" fmla="*/ 4 h 871"/>
                <a:gd name="T38" fmla="*/ 629 w 869"/>
                <a:gd name="T39" fmla="*/ 25 h 871"/>
                <a:gd name="T40" fmla="*/ 629 w 869"/>
                <a:gd name="T41" fmla="*/ 55 h 871"/>
                <a:gd name="T42" fmla="*/ 608 w 869"/>
                <a:gd name="T43" fmla="*/ 76 h 871"/>
                <a:gd name="T44" fmla="*/ 587 w 869"/>
                <a:gd name="T45" fmla="*/ 79 h 871"/>
                <a:gd name="T46" fmla="*/ 502 w 869"/>
                <a:gd name="T47" fmla="*/ 159 h 871"/>
                <a:gd name="T48" fmla="*/ 811 w 869"/>
                <a:gd name="T49" fmla="*/ 161 h 871"/>
                <a:gd name="T50" fmla="*/ 847 w 869"/>
                <a:gd name="T51" fmla="*/ 182 h 871"/>
                <a:gd name="T52" fmla="*/ 866 w 869"/>
                <a:gd name="T53" fmla="*/ 216 h 871"/>
                <a:gd name="T54" fmla="*/ 869 w 869"/>
                <a:gd name="T55" fmla="*/ 713 h 871"/>
                <a:gd name="T56" fmla="*/ 858 w 869"/>
                <a:gd name="T57" fmla="*/ 752 h 871"/>
                <a:gd name="T58" fmla="*/ 830 w 869"/>
                <a:gd name="T59" fmla="*/ 781 h 871"/>
                <a:gd name="T60" fmla="*/ 790 w 869"/>
                <a:gd name="T61" fmla="*/ 791 h 871"/>
                <a:gd name="T62" fmla="*/ 712 w 869"/>
                <a:gd name="T63" fmla="*/ 850 h 871"/>
                <a:gd name="T64" fmla="*/ 709 w 869"/>
                <a:gd name="T65" fmla="*/ 861 h 871"/>
                <a:gd name="T66" fmla="*/ 701 w 869"/>
                <a:gd name="T67" fmla="*/ 867 h 871"/>
                <a:gd name="T68" fmla="*/ 692 w 869"/>
                <a:gd name="T69" fmla="*/ 871 h 871"/>
                <a:gd name="T70" fmla="*/ 682 w 869"/>
                <a:gd name="T71" fmla="*/ 867 h 871"/>
                <a:gd name="T72" fmla="*/ 675 w 869"/>
                <a:gd name="T73" fmla="*/ 861 h 871"/>
                <a:gd name="T74" fmla="*/ 671 w 869"/>
                <a:gd name="T75" fmla="*/ 850 h 871"/>
                <a:gd name="T76" fmla="*/ 197 w 869"/>
                <a:gd name="T77" fmla="*/ 830 h 871"/>
                <a:gd name="T78" fmla="*/ 197 w 869"/>
                <a:gd name="T79" fmla="*/ 855 h 871"/>
                <a:gd name="T80" fmla="*/ 192 w 869"/>
                <a:gd name="T81" fmla="*/ 864 h 871"/>
                <a:gd name="T82" fmla="*/ 183 w 869"/>
                <a:gd name="T83" fmla="*/ 870 h 871"/>
                <a:gd name="T84" fmla="*/ 172 w 869"/>
                <a:gd name="T85" fmla="*/ 870 h 871"/>
                <a:gd name="T86" fmla="*/ 163 w 869"/>
                <a:gd name="T87" fmla="*/ 864 h 871"/>
                <a:gd name="T88" fmla="*/ 159 w 869"/>
                <a:gd name="T89" fmla="*/ 855 h 871"/>
                <a:gd name="T90" fmla="*/ 158 w 869"/>
                <a:gd name="T91" fmla="*/ 791 h 871"/>
                <a:gd name="T92" fmla="*/ 59 w 869"/>
                <a:gd name="T93" fmla="*/ 789 h 871"/>
                <a:gd name="T94" fmla="*/ 23 w 869"/>
                <a:gd name="T95" fmla="*/ 768 h 871"/>
                <a:gd name="T96" fmla="*/ 2 w 869"/>
                <a:gd name="T97" fmla="*/ 734 h 871"/>
                <a:gd name="T98" fmla="*/ 0 w 869"/>
                <a:gd name="T99" fmla="*/ 239 h 871"/>
                <a:gd name="T100" fmla="*/ 11 w 869"/>
                <a:gd name="T101" fmla="*/ 198 h 871"/>
                <a:gd name="T102" fmla="*/ 39 w 869"/>
                <a:gd name="T103" fmla="*/ 169 h 871"/>
                <a:gd name="T104" fmla="*/ 80 w 869"/>
                <a:gd name="T105" fmla="*/ 159 h 871"/>
                <a:gd name="T106" fmla="*/ 286 w 869"/>
                <a:gd name="T107" fmla="*/ 79 h 871"/>
                <a:gd name="T108" fmla="*/ 277 w 869"/>
                <a:gd name="T109" fmla="*/ 80 h 871"/>
                <a:gd name="T110" fmla="*/ 248 w 869"/>
                <a:gd name="T111" fmla="*/ 69 h 871"/>
                <a:gd name="T112" fmla="*/ 237 w 869"/>
                <a:gd name="T113" fmla="*/ 41 h 871"/>
                <a:gd name="T114" fmla="*/ 248 w 869"/>
                <a:gd name="T115" fmla="*/ 12 h 871"/>
                <a:gd name="T116" fmla="*/ 277 w 869"/>
                <a:gd name="T117"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9" h="871">
                  <a:moveTo>
                    <a:pt x="80" y="198"/>
                  </a:moveTo>
                  <a:lnTo>
                    <a:pt x="64" y="202"/>
                  </a:lnTo>
                  <a:lnTo>
                    <a:pt x="51" y="210"/>
                  </a:lnTo>
                  <a:lnTo>
                    <a:pt x="43" y="223"/>
                  </a:lnTo>
                  <a:lnTo>
                    <a:pt x="39" y="239"/>
                  </a:lnTo>
                  <a:lnTo>
                    <a:pt x="39" y="713"/>
                  </a:lnTo>
                  <a:lnTo>
                    <a:pt x="43" y="728"/>
                  </a:lnTo>
                  <a:lnTo>
                    <a:pt x="51" y="740"/>
                  </a:lnTo>
                  <a:lnTo>
                    <a:pt x="64" y="749"/>
                  </a:lnTo>
                  <a:lnTo>
                    <a:pt x="80" y="752"/>
                  </a:lnTo>
                  <a:lnTo>
                    <a:pt x="790" y="752"/>
                  </a:lnTo>
                  <a:lnTo>
                    <a:pt x="806" y="749"/>
                  </a:lnTo>
                  <a:lnTo>
                    <a:pt x="818" y="740"/>
                  </a:lnTo>
                  <a:lnTo>
                    <a:pt x="827" y="728"/>
                  </a:lnTo>
                  <a:lnTo>
                    <a:pt x="830" y="713"/>
                  </a:lnTo>
                  <a:lnTo>
                    <a:pt x="830" y="239"/>
                  </a:lnTo>
                  <a:lnTo>
                    <a:pt x="827" y="223"/>
                  </a:lnTo>
                  <a:lnTo>
                    <a:pt x="818" y="210"/>
                  </a:lnTo>
                  <a:lnTo>
                    <a:pt x="806" y="202"/>
                  </a:lnTo>
                  <a:lnTo>
                    <a:pt x="790" y="198"/>
                  </a:lnTo>
                  <a:lnTo>
                    <a:pt x="80" y="198"/>
                  </a:lnTo>
                  <a:close/>
                  <a:moveTo>
                    <a:pt x="277" y="0"/>
                  </a:moveTo>
                  <a:lnTo>
                    <a:pt x="292" y="4"/>
                  </a:lnTo>
                  <a:lnTo>
                    <a:pt x="305" y="12"/>
                  </a:lnTo>
                  <a:lnTo>
                    <a:pt x="313" y="25"/>
                  </a:lnTo>
                  <a:lnTo>
                    <a:pt x="316" y="41"/>
                  </a:lnTo>
                  <a:lnTo>
                    <a:pt x="315" y="46"/>
                  </a:lnTo>
                  <a:lnTo>
                    <a:pt x="315" y="50"/>
                  </a:lnTo>
                  <a:lnTo>
                    <a:pt x="424"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30" y="169"/>
                  </a:lnTo>
                  <a:lnTo>
                    <a:pt x="847" y="182"/>
                  </a:lnTo>
                  <a:lnTo>
                    <a:pt x="858" y="198"/>
                  </a:lnTo>
                  <a:lnTo>
                    <a:pt x="866" y="216"/>
                  </a:lnTo>
                  <a:lnTo>
                    <a:pt x="869" y="239"/>
                  </a:lnTo>
                  <a:lnTo>
                    <a:pt x="869" y="713"/>
                  </a:lnTo>
                  <a:lnTo>
                    <a:pt x="866" y="734"/>
                  </a:lnTo>
                  <a:lnTo>
                    <a:pt x="858" y="752"/>
                  </a:lnTo>
                  <a:lnTo>
                    <a:pt x="847" y="768"/>
                  </a:lnTo>
                  <a:lnTo>
                    <a:pt x="830" y="781"/>
                  </a:lnTo>
                  <a:lnTo>
                    <a:pt x="811" y="789"/>
                  </a:lnTo>
                  <a:lnTo>
                    <a:pt x="790" y="791"/>
                  </a:lnTo>
                  <a:lnTo>
                    <a:pt x="712" y="791"/>
                  </a:lnTo>
                  <a:lnTo>
                    <a:pt x="712" y="850"/>
                  </a:lnTo>
                  <a:lnTo>
                    <a:pt x="710" y="855"/>
                  </a:lnTo>
                  <a:lnTo>
                    <a:pt x="709" y="861"/>
                  </a:lnTo>
                  <a:lnTo>
                    <a:pt x="705" y="864"/>
                  </a:lnTo>
                  <a:lnTo>
                    <a:pt x="701" y="867"/>
                  </a:lnTo>
                  <a:lnTo>
                    <a:pt x="697" y="870"/>
                  </a:lnTo>
                  <a:lnTo>
                    <a:pt x="692" y="871"/>
                  </a:lnTo>
                  <a:lnTo>
                    <a:pt x="687" y="870"/>
                  </a:lnTo>
                  <a:lnTo>
                    <a:pt x="682" y="867"/>
                  </a:lnTo>
                  <a:lnTo>
                    <a:pt x="678" y="864"/>
                  </a:lnTo>
                  <a:lnTo>
                    <a:pt x="675" y="861"/>
                  </a:lnTo>
                  <a:lnTo>
                    <a:pt x="673" y="855"/>
                  </a:lnTo>
                  <a:lnTo>
                    <a:pt x="671" y="850"/>
                  </a:lnTo>
                  <a:lnTo>
                    <a:pt x="671" y="830"/>
                  </a:lnTo>
                  <a:lnTo>
                    <a:pt x="197" y="830"/>
                  </a:lnTo>
                  <a:lnTo>
                    <a:pt x="197" y="850"/>
                  </a:lnTo>
                  <a:lnTo>
                    <a:pt x="197" y="855"/>
                  </a:lnTo>
                  <a:lnTo>
                    <a:pt x="195" y="861"/>
                  </a:lnTo>
                  <a:lnTo>
                    <a:pt x="192" y="864"/>
                  </a:lnTo>
                  <a:lnTo>
                    <a:pt x="188" y="867"/>
                  </a:lnTo>
                  <a:lnTo>
                    <a:pt x="183" y="870"/>
                  </a:lnTo>
                  <a:lnTo>
                    <a:pt x="178" y="871"/>
                  </a:lnTo>
                  <a:lnTo>
                    <a:pt x="172" y="870"/>
                  </a:lnTo>
                  <a:lnTo>
                    <a:pt x="169" y="867"/>
                  </a:lnTo>
                  <a:lnTo>
                    <a:pt x="163" y="864"/>
                  </a:lnTo>
                  <a:lnTo>
                    <a:pt x="161" y="861"/>
                  </a:lnTo>
                  <a:lnTo>
                    <a:pt x="159" y="855"/>
                  </a:lnTo>
                  <a:lnTo>
                    <a:pt x="158" y="850"/>
                  </a:lnTo>
                  <a:lnTo>
                    <a:pt x="158" y="791"/>
                  </a:lnTo>
                  <a:lnTo>
                    <a:pt x="80" y="791"/>
                  </a:lnTo>
                  <a:lnTo>
                    <a:pt x="59" y="789"/>
                  </a:lnTo>
                  <a:lnTo>
                    <a:pt x="39" y="781"/>
                  </a:lnTo>
                  <a:lnTo>
                    <a:pt x="23" y="768"/>
                  </a:lnTo>
                  <a:lnTo>
                    <a:pt x="11" y="752"/>
                  </a:lnTo>
                  <a:lnTo>
                    <a:pt x="2" y="734"/>
                  </a:lnTo>
                  <a:lnTo>
                    <a:pt x="0" y="713"/>
                  </a:lnTo>
                  <a:lnTo>
                    <a:pt x="0" y="239"/>
                  </a:lnTo>
                  <a:lnTo>
                    <a:pt x="2" y="216"/>
                  </a:lnTo>
                  <a:lnTo>
                    <a:pt x="11" y="198"/>
                  </a:lnTo>
                  <a:lnTo>
                    <a:pt x="23" y="182"/>
                  </a:lnTo>
                  <a:lnTo>
                    <a:pt x="39" y="169"/>
                  </a:lnTo>
                  <a:lnTo>
                    <a:pt x="59" y="161"/>
                  </a:lnTo>
                  <a:lnTo>
                    <a:pt x="80" y="159"/>
                  </a:lnTo>
                  <a:lnTo>
                    <a:pt x="368" y="159"/>
                  </a:lnTo>
                  <a:lnTo>
                    <a:pt x="286" y="79"/>
                  </a:lnTo>
                  <a:lnTo>
                    <a:pt x="282" y="79"/>
                  </a:lnTo>
                  <a:lnTo>
                    <a:pt x="277" y="80"/>
                  </a:lnTo>
                  <a:lnTo>
                    <a:pt x="261" y="76"/>
                  </a:lnTo>
                  <a:lnTo>
                    <a:pt x="248" y="69"/>
                  </a:lnTo>
                  <a:lnTo>
                    <a:pt x="241" y="55"/>
                  </a:lnTo>
                  <a:lnTo>
                    <a:pt x="237" y="41"/>
                  </a:lnTo>
                  <a:lnTo>
                    <a:pt x="241" y="25"/>
                  </a:lnTo>
                  <a:lnTo>
                    <a:pt x="248"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1"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1173" y="7857011"/>
              <a:ext cx="443078" cy="444096"/>
            </a:xfrm>
            <a:custGeom>
              <a:avLst/>
              <a:gdLst>
                <a:gd name="T0" fmla="*/ 632 w 869"/>
                <a:gd name="T1" fmla="*/ 713 h 871"/>
                <a:gd name="T2" fmla="*/ 553 w 869"/>
                <a:gd name="T3" fmla="*/ 713 h 871"/>
                <a:gd name="T4" fmla="*/ 395 w 869"/>
                <a:gd name="T5" fmla="*/ 633 h 871"/>
                <a:gd name="T6" fmla="*/ 158 w 869"/>
                <a:gd name="T7" fmla="*/ 633 h 871"/>
                <a:gd name="T8" fmla="*/ 158 w 869"/>
                <a:gd name="T9" fmla="*/ 633 h 871"/>
                <a:gd name="T10" fmla="*/ 710 w 869"/>
                <a:gd name="T11" fmla="*/ 633 h 871"/>
                <a:gd name="T12" fmla="*/ 632 w 869"/>
                <a:gd name="T13" fmla="*/ 633 h 871"/>
                <a:gd name="T14" fmla="*/ 473 w 869"/>
                <a:gd name="T15" fmla="*/ 554 h 871"/>
                <a:gd name="T16" fmla="*/ 236 w 869"/>
                <a:gd name="T17" fmla="*/ 554 h 871"/>
                <a:gd name="T18" fmla="*/ 236 w 869"/>
                <a:gd name="T19" fmla="*/ 554 h 871"/>
                <a:gd name="T20" fmla="*/ 78 w 869"/>
                <a:gd name="T21" fmla="*/ 633 h 871"/>
                <a:gd name="T22" fmla="*/ 710 w 869"/>
                <a:gd name="T23" fmla="*/ 554 h 871"/>
                <a:gd name="T24" fmla="*/ 553 w 869"/>
                <a:gd name="T25" fmla="*/ 476 h 871"/>
                <a:gd name="T26" fmla="*/ 316 w 869"/>
                <a:gd name="T27" fmla="*/ 476 h 871"/>
                <a:gd name="T28" fmla="*/ 316 w 869"/>
                <a:gd name="T29" fmla="*/ 476 h 871"/>
                <a:gd name="T30" fmla="*/ 158 w 869"/>
                <a:gd name="T31" fmla="*/ 554 h 871"/>
                <a:gd name="T32" fmla="*/ 790 w 869"/>
                <a:gd name="T33" fmla="*/ 476 h 871"/>
                <a:gd name="T34" fmla="*/ 632 w 869"/>
                <a:gd name="T35" fmla="*/ 396 h 871"/>
                <a:gd name="T36" fmla="*/ 395 w 869"/>
                <a:gd name="T37" fmla="*/ 396 h 871"/>
                <a:gd name="T38" fmla="*/ 395 w 869"/>
                <a:gd name="T39" fmla="*/ 396 h 871"/>
                <a:gd name="T40" fmla="*/ 236 w 869"/>
                <a:gd name="T41" fmla="*/ 476 h 871"/>
                <a:gd name="T42" fmla="*/ 158 w 869"/>
                <a:gd name="T43" fmla="*/ 476 h 871"/>
                <a:gd name="T44" fmla="*/ 710 w 869"/>
                <a:gd name="T45" fmla="*/ 317 h 871"/>
                <a:gd name="T46" fmla="*/ 473 w 869"/>
                <a:gd name="T47" fmla="*/ 317 h 871"/>
                <a:gd name="T48" fmla="*/ 473 w 869"/>
                <a:gd name="T49" fmla="*/ 317 h 871"/>
                <a:gd name="T50" fmla="*/ 316 w 869"/>
                <a:gd name="T51" fmla="*/ 396 h 871"/>
                <a:gd name="T52" fmla="*/ 236 w 869"/>
                <a:gd name="T53" fmla="*/ 396 h 871"/>
                <a:gd name="T54" fmla="*/ 790 w 869"/>
                <a:gd name="T55" fmla="*/ 239 h 871"/>
                <a:gd name="T56" fmla="*/ 553 w 869"/>
                <a:gd name="T57" fmla="*/ 239 h 871"/>
                <a:gd name="T58" fmla="*/ 553 w 869"/>
                <a:gd name="T59" fmla="*/ 239 h 871"/>
                <a:gd name="T60" fmla="*/ 395 w 869"/>
                <a:gd name="T61" fmla="*/ 317 h 871"/>
                <a:gd name="T62" fmla="*/ 316 w 869"/>
                <a:gd name="T63" fmla="*/ 317 h 871"/>
                <a:gd name="T64" fmla="*/ 158 w 869"/>
                <a:gd name="T65" fmla="*/ 239 h 871"/>
                <a:gd name="T66" fmla="*/ 78 w 869"/>
                <a:gd name="T67" fmla="*/ 198 h 871"/>
                <a:gd name="T68" fmla="*/ 39 w 869"/>
                <a:gd name="T69" fmla="*/ 239 h 871"/>
                <a:gd name="T70" fmla="*/ 64 w 869"/>
                <a:gd name="T71" fmla="*/ 749 h 871"/>
                <a:gd name="T72" fmla="*/ 818 w 869"/>
                <a:gd name="T73" fmla="*/ 740 h 871"/>
                <a:gd name="T74" fmla="*/ 827 w 869"/>
                <a:gd name="T75" fmla="*/ 223 h 871"/>
                <a:gd name="T76" fmla="*/ 78 w 869"/>
                <a:gd name="T77" fmla="*/ 198 h 871"/>
                <a:gd name="T78" fmla="*/ 312 w 869"/>
                <a:gd name="T79" fmla="*/ 25 h 871"/>
                <a:gd name="T80" fmla="*/ 422 w 869"/>
                <a:gd name="T81" fmla="*/ 159 h 871"/>
                <a:gd name="T82" fmla="*/ 553 w 869"/>
                <a:gd name="T83" fmla="*/ 41 h 871"/>
                <a:gd name="T84" fmla="*/ 593 w 869"/>
                <a:gd name="T85" fmla="*/ 0 h 871"/>
                <a:gd name="T86" fmla="*/ 632 w 869"/>
                <a:gd name="T87" fmla="*/ 41 h 871"/>
                <a:gd name="T88" fmla="*/ 593 w 869"/>
                <a:gd name="T89" fmla="*/ 80 h 871"/>
                <a:gd name="T90" fmla="*/ 790 w 869"/>
                <a:gd name="T91" fmla="*/ 159 h 871"/>
                <a:gd name="T92" fmla="*/ 858 w 869"/>
                <a:gd name="T93" fmla="*/ 198 h 871"/>
                <a:gd name="T94" fmla="*/ 866 w 869"/>
                <a:gd name="T95" fmla="*/ 734 h 871"/>
                <a:gd name="T96" fmla="*/ 811 w 869"/>
                <a:gd name="T97" fmla="*/ 789 h 871"/>
                <a:gd name="T98" fmla="*/ 710 w 869"/>
                <a:gd name="T99" fmla="*/ 855 h 871"/>
                <a:gd name="T100" fmla="*/ 696 w 869"/>
                <a:gd name="T101" fmla="*/ 870 h 871"/>
                <a:gd name="T102" fmla="*/ 678 w 869"/>
                <a:gd name="T103" fmla="*/ 864 h 871"/>
                <a:gd name="T104" fmla="*/ 671 w 869"/>
                <a:gd name="T105" fmla="*/ 830 h 871"/>
                <a:gd name="T106" fmla="*/ 195 w 869"/>
                <a:gd name="T107" fmla="*/ 861 h 871"/>
                <a:gd name="T108" fmla="*/ 178 w 869"/>
                <a:gd name="T109" fmla="*/ 871 h 871"/>
                <a:gd name="T110" fmla="*/ 161 w 869"/>
                <a:gd name="T111" fmla="*/ 861 h 871"/>
                <a:gd name="T112" fmla="*/ 78 w 869"/>
                <a:gd name="T113" fmla="*/ 791 h 871"/>
                <a:gd name="T114" fmla="*/ 10 w 869"/>
                <a:gd name="T115" fmla="*/ 752 h 871"/>
                <a:gd name="T116" fmla="*/ 2 w 869"/>
                <a:gd name="T117" fmla="*/ 216 h 871"/>
                <a:gd name="T118" fmla="*/ 57 w 869"/>
                <a:gd name="T119" fmla="*/ 161 h 871"/>
                <a:gd name="T120" fmla="*/ 281 w 869"/>
                <a:gd name="T121" fmla="*/ 79 h 871"/>
                <a:gd name="T122" fmla="*/ 240 w 869"/>
                <a:gd name="T123" fmla="*/ 55 h 871"/>
                <a:gd name="T124" fmla="*/ 261 w 869"/>
                <a:gd name="T125" fmla="*/ 4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9" h="871">
                  <a:moveTo>
                    <a:pt x="632" y="633"/>
                  </a:moveTo>
                  <a:lnTo>
                    <a:pt x="710" y="633"/>
                  </a:lnTo>
                  <a:lnTo>
                    <a:pt x="710" y="713"/>
                  </a:lnTo>
                  <a:lnTo>
                    <a:pt x="632" y="713"/>
                  </a:lnTo>
                  <a:lnTo>
                    <a:pt x="632" y="633"/>
                  </a:lnTo>
                  <a:close/>
                  <a:moveTo>
                    <a:pt x="473" y="633"/>
                  </a:moveTo>
                  <a:lnTo>
                    <a:pt x="553" y="633"/>
                  </a:lnTo>
                  <a:lnTo>
                    <a:pt x="553" y="713"/>
                  </a:lnTo>
                  <a:lnTo>
                    <a:pt x="473" y="713"/>
                  </a:lnTo>
                  <a:lnTo>
                    <a:pt x="473" y="633"/>
                  </a:lnTo>
                  <a:close/>
                  <a:moveTo>
                    <a:pt x="316" y="633"/>
                  </a:moveTo>
                  <a:lnTo>
                    <a:pt x="395" y="633"/>
                  </a:lnTo>
                  <a:lnTo>
                    <a:pt x="395" y="713"/>
                  </a:lnTo>
                  <a:lnTo>
                    <a:pt x="316" y="713"/>
                  </a:lnTo>
                  <a:lnTo>
                    <a:pt x="316" y="633"/>
                  </a:lnTo>
                  <a:close/>
                  <a:moveTo>
                    <a:pt x="158" y="633"/>
                  </a:moveTo>
                  <a:lnTo>
                    <a:pt x="236" y="633"/>
                  </a:lnTo>
                  <a:lnTo>
                    <a:pt x="236" y="713"/>
                  </a:lnTo>
                  <a:lnTo>
                    <a:pt x="158" y="713"/>
                  </a:lnTo>
                  <a:lnTo>
                    <a:pt x="158" y="633"/>
                  </a:lnTo>
                  <a:close/>
                  <a:moveTo>
                    <a:pt x="710" y="554"/>
                  </a:moveTo>
                  <a:lnTo>
                    <a:pt x="790" y="554"/>
                  </a:lnTo>
                  <a:lnTo>
                    <a:pt x="790" y="633"/>
                  </a:lnTo>
                  <a:lnTo>
                    <a:pt x="710" y="633"/>
                  </a:lnTo>
                  <a:lnTo>
                    <a:pt x="710" y="554"/>
                  </a:lnTo>
                  <a:close/>
                  <a:moveTo>
                    <a:pt x="553" y="554"/>
                  </a:moveTo>
                  <a:lnTo>
                    <a:pt x="632" y="554"/>
                  </a:lnTo>
                  <a:lnTo>
                    <a:pt x="632" y="633"/>
                  </a:lnTo>
                  <a:lnTo>
                    <a:pt x="553" y="633"/>
                  </a:lnTo>
                  <a:lnTo>
                    <a:pt x="553" y="554"/>
                  </a:lnTo>
                  <a:close/>
                  <a:moveTo>
                    <a:pt x="395" y="554"/>
                  </a:moveTo>
                  <a:lnTo>
                    <a:pt x="473" y="554"/>
                  </a:lnTo>
                  <a:lnTo>
                    <a:pt x="473" y="633"/>
                  </a:lnTo>
                  <a:lnTo>
                    <a:pt x="395" y="633"/>
                  </a:lnTo>
                  <a:lnTo>
                    <a:pt x="395" y="554"/>
                  </a:lnTo>
                  <a:close/>
                  <a:moveTo>
                    <a:pt x="236" y="554"/>
                  </a:moveTo>
                  <a:lnTo>
                    <a:pt x="316" y="554"/>
                  </a:lnTo>
                  <a:lnTo>
                    <a:pt x="316" y="633"/>
                  </a:lnTo>
                  <a:lnTo>
                    <a:pt x="236" y="633"/>
                  </a:lnTo>
                  <a:lnTo>
                    <a:pt x="236" y="554"/>
                  </a:lnTo>
                  <a:close/>
                  <a:moveTo>
                    <a:pt x="78" y="554"/>
                  </a:moveTo>
                  <a:lnTo>
                    <a:pt x="158" y="554"/>
                  </a:lnTo>
                  <a:lnTo>
                    <a:pt x="158" y="633"/>
                  </a:lnTo>
                  <a:lnTo>
                    <a:pt x="78" y="633"/>
                  </a:lnTo>
                  <a:lnTo>
                    <a:pt x="78" y="554"/>
                  </a:lnTo>
                  <a:close/>
                  <a:moveTo>
                    <a:pt x="632" y="476"/>
                  </a:moveTo>
                  <a:lnTo>
                    <a:pt x="710" y="476"/>
                  </a:lnTo>
                  <a:lnTo>
                    <a:pt x="710" y="554"/>
                  </a:lnTo>
                  <a:lnTo>
                    <a:pt x="632" y="554"/>
                  </a:lnTo>
                  <a:lnTo>
                    <a:pt x="632" y="476"/>
                  </a:lnTo>
                  <a:close/>
                  <a:moveTo>
                    <a:pt x="473" y="476"/>
                  </a:moveTo>
                  <a:lnTo>
                    <a:pt x="553" y="476"/>
                  </a:lnTo>
                  <a:lnTo>
                    <a:pt x="553" y="554"/>
                  </a:lnTo>
                  <a:lnTo>
                    <a:pt x="473" y="554"/>
                  </a:lnTo>
                  <a:lnTo>
                    <a:pt x="473" y="476"/>
                  </a:lnTo>
                  <a:close/>
                  <a:moveTo>
                    <a:pt x="316" y="476"/>
                  </a:moveTo>
                  <a:lnTo>
                    <a:pt x="395" y="476"/>
                  </a:lnTo>
                  <a:lnTo>
                    <a:pt x="395" y="554"/>
                  </a:lnTo>
                  <a:lnTo>
                    <a:pt x="316" y="554"/>
                  </a:lnTo>
                  <a:lnTo>
                    <a:pt x="316" y="476"/>
                  </a:lnTo>
                  <a:close/>
                  <a:moveTo>
                    <a:pt x="158" y="476"/>
                  </a:moveTo>
                  <a:lnTo>
                    <a:pt x="236" y="476"/>
                  </a:lnTo>
                  <a:lnTo>
                    <a:pt x="236" y="554"/>
                  </a:lnTo>
                  <a:lnTo>
                    <a:pt x="158" y="554"/>
                  </a:lnTo>
                  <a:lnTo>
                    <a:pt x="158" y="476"/>
                  </a:lnTo>
                  <a:close/>
                  <a:moveTo>
                    <a:pt x="710" y="396"/>
                  </a:moveTo>
                  <a:lnTo>
                    <a:pt x="790" y="396"/>
                  </a:lnTo>
                  <a:lnTo>
                    <a:pt x="790" y="476"/>
                  </a:lnTo>
                  <a:lnTo>
                    <a:pt x="710" y="476"/>
                  </a:lnTo>
                  <a:lnTo>
                    <a:pt x="710" y="396"/>
                  </a:lnTo>
                  <a:close/>
                  <a:moveTo>
                    <a:pt x="553" y="396"/>
                  </a:moveTo>
                  <a:lnTo>
                    <a:pt x="632" y="396"/>
                  </a:lnTo>
                  <a:lnTo>
                    <a:pt x="632" y="476"/>
                  </a:lnTo>
                  <a:lnTo>
                    <a:pt x="553" y="476"/>
                  </a:lnTo>
                  <a:lnTo>
                    <a:pt x="553" y="396"/>
                  </a:lnTo>
                  <a:close/>
                  <a:moveTo>
                    <a:pt x="395" y="396"/>
                  </a:moveTo>
                  <a:lnTo>
                    <a:pt x="473" y="396"/>
                  </a:lnTo>
                  <a:lnTo>
                    <a:pt x="473" y="476"/>
                  </a:lnTo>
                  <a:lnTo>
                    <a:pt x="395" y="476"/>
                  </a:lnTo>
                  <a:lnTo>
                    <a:pt x="395" y="396"/>
                  </a:lnTo>
                  <a:close/>
                  <a:moveTo>
                    <a:pt x="236" y="396"/>
                  </a:moveTo>
                  <a:lnTo>
                    <a:pt x="316" y="396"/>
                  </a:lnTo>
                  <a:lnTo>
                    <a:pt x="316" y="476"/>
                  </a:lnTo>
                  <a:lnTo>
                    <a:pt x="236" y="476"/>
                  </a:lnTo>
                  <a:lnTo>
                    <a:pt x="236" y="396"/>
                  </a:lnTo>
                  <a:close/>
                  <a:moveTo>
                    <a:pt x="78" y="396"/>
                  </a:moveTo>
                  <a:lnTo>
                    <a:pt x="158" y="396"/>
                  </a:lnTo>
                  <a:lnTo>
                    <a:pt x="158" y="476"/>
                  </a:lnTo>
                  <a:lnTo>
                    <a:pt x="78" y="476"/>
                  </a:lnTo>
                  <a:lnTo>
                    <a:pt x="78" y="396"/>
                  </a:lnTo>
                  <a:close/>
                  <a:moveTo>
                    <a:pt x="632" y="317"/>
                  </a:moveTo>
                  <a:lnTo>
                    <a:pt x="710" y="317"/>
                  </a:lnTo>
                  <a:lnTo>
                    <a:pt x="710" y="396"/>
                  </a:lnTo>
                  <a:lnTo>
                    <a:pt x="632" y="396"/>
                  </a:lnTo>
                  <a:lnTo>
                    <a:pt x="632" y="317"/>
                  </a:lnTo>
                  <a:close/>
                  <a:moveTo>
                    <a:pt x="473" y="317"/>
                  </a:moveTo>
                  <a:lnTo>
                    <a:pt x="553" y="317"/>
                  </a:lnTo>
                  <a:lnTo>
                    <a:pt x="553" y="396"/>
                  </a:lnTo>
                  <a:lnTo>
                    <a:pt x="473" y="396"/>
                  </a:lnTo>
                  <a:lnTo>
                    <a:pt x="473" y="317"/>
                  </a:lnTo>
                  <a:close/>
                  <a:moveTo>
                    <a:pt x="316" y="317"/>
                  </a:moveTo>
                  <a:lnTo>
                    <a:pt x="395" y="317"/>
                  </a:lnTo>
                  <a:lnTo>
                    <a:pt x="395" y="396"/>
                  </a:lnTo>
                  <a:lnTo>
                    <a:pt x="316" y="396"/>
                  </a:lnTo>
                  <a:lnTo>
                    <a:pt x="316" y="317"/>
                  </a:lnTo>
                  <a:close/>
                  <a:moveTo>
                    <a:pt x="158" y="317"/>
                  </a:moveTo>
                  <a:lnTo>
                    <a:pt x="236" y="317"/>
                  </a:lnTo>
                  <a:lnTo>
                    <a:pt x="236" y="396"/>
                  </a:lnTo>
                  <a:lnTo>
                    <a:pt x="158" y="396"/>
                  </a:lnTo>
                  <a:lnTo>
                    <a:pt x="158" y="317"/>
                  </a:lnTo>
                  <a:close/>
                  <a:moveTo>
                    <a:pt x="710" y="239"/>
                  </a:moveTo>
                  <a:lnTo>
                    <a:pt x="790" y="239"/>
                  </a:lnTo>
                  <a:lnTo>
                    <a:pt x="790" y="317"/>
                  </a:lnTo>
                  <a:lnTo>
                    <a:pt x="710" y="317"/>
                  </a:lnTo>
                  <a:lnTo>
                    <a:pt x="710" y="239"/>
                  </a:lnTo>
                  <a:close/>
                  <a:moveTo>
                    <a:pt x="553" y="239"/>
                  </a:moveTo>
                  <a:lnTo>
                    <a:pt x="632" y="239"/>
                  </a:lnTo>
                  <a:lnTo>
                    <a:pt x="632" y="317"/>
                  </a:lnTo>
                  <a:lnTo>
                    <a:pt x="553" y="317"/>
                  </a:lnTo>
                  <a:lnTo>
                    <a:pt x="553" y="239"/>
                  </a:lnTo>
                  <a:close/>
                  <a:moveTo>
                    <a:pt x="395" y="239"/>
                  </a:moveTo>
                  <a:lnTo>
                    <a:pt x="473" y="239"/>
                  </a:lnTo>
                  <a:lnTo>
                    <a:pt x="473" y="317"/>
                  </a:lnTo>
                  <a:lnTo>
                    <a:pt x="395" y="317"/>
                  </a:lnTo>
                  <a:lnTo>
                    <a:pt x="395" y="239"/>
                  </a:lnTo>
                  <a:close/>
                  <a:moveTo>
                    <a:pt x="236" y="239"/>
                  </a:moveTo>
                  <a:lnTo>
                    <a:pt x="316" y="239"/>
                  </a:lnTo>
                  <a:lnTo>
                    <a:pt x="316" y="317"/>
                  </a:lnTo>
                  <a:lnTo>
                    <a:pt x="236" y="317"/>
                  </a:lnTo>
                  <a:lnTo>
                    <a:pt x="236" y="239"/>
                  </a:lnTo>
                  <a:close/>
                  <a:moveTo>
                    <a:pt x="78" y="239"/>
                  </a:moveTo>
                  <a:lnTo>
                    <a:pt x="158" y="239"/>
                  </a:lnTo>
                  <a:lnTo>
                    <a:pt x="158" y="317"/>
                  </a:lnTo>
                  <a:lnTo>
                    <a:pt x="78" y="317"/>
                  </a:lnTo>
                  <a:lnTo>
                    <a:pt x="78" y="239"/>
                  </a:lnTo>
                  <a:close/>
                  <a:moveTo>
                    <a:pt x="78" y="198"/>
                  </a:moveTo>
                  <a:lnTo>
                    <a:pt x="64" y="202"/>
                  </a:lnTo>
                  <a:lnTo>
                    <a:pt x="51" y="210"/>
                  </a:lnTo>
                  <a:lnTo>
                    <a:pt x="43" y="223"/>
                  </a:lnTo>
                  <a:lnTo>
                    <a:pt x="39" y="239"/>
                  </a:lnTo>
                  <a:lnTo>
                    <a:pt x="39" y="713"/>
                  </a:lnTo>
                  <a:lnTo>
                    <a:pt x="43" y="728"/>
                  </a:lnTo>
                  <a:lnTo>
                    <a:pt x="51" y="740"/>
                  </a:lnTo>
                  <a:lnTo>
                    <a:pt x="64" y="749"/>
                  </a:lnTo>
                  <a:lnTo>
                    <a:pt x="78" y="752"/>
                  </a:lnTo>
                  <a:lnTo>
                    <a:pt x="790" y="752"/>
                  </a:lnTo>
                  <a:lnTo>
                    <a:pt x="806" y="749"/>
                  </a:lnTo>
                  <a:lnTo>
                    <a:pt x="818" y="740"/>
                  </a:lnTo>
                  <a:lnTo>
                    <a:pt x="827" y="728"/>
                  </a:lnTo>
                  <a:lnTo>
                    <a:pt x="829" y="713"/>
                  </a:lnTo>
                  <a:lnTo>
                    <a:pt x="829" y="239"/>
                  </a:lnTo>
                  <a:lnTo>
                    <a:pt x="827" y="223"/>
                  </a:lnTo>
                  <a:lnTo>
                    <a:pt x="818" y="210"/>
                  </a:lnTo>
                  <a:lnTo>
                    <a:pt x="806" y="202"/>
                  </a:lnTo>
                  <a:lnTo>
                    <a:pt x="790" y="198"/>
                  </a:lnTo>
                  <a:lnTo>
                    <a:pt x="78" y="198"/>
                  </a:lnTo>
                  <a:close/>
                  <a:moveTo>
                    <a:pt x="276" y="0"/>
                  </a:moveTo>
                  <a:lnTo>
                    <a:pt x="291" y="4"/>
                  </a:lnTo>
                  <a:lnTo>
                    <a:pt x="305" y="12"/>
                  </a:lnTo>
                  <a:lnTo>
                    <a:pt x="312" y="25"/>
                  </a:lnTo>
                  <a:lnTo>
                    <a:pt x="316" y="41"/>
                  </a:lnTo>
                  <a:lnTo>
                    <a:pt x="315" y="46"/>
                  </a:lnTo>
                  <a:lnTo>
                    <a:pt x="314" y="50"/>
                  </a:lnTo>
                  <a:lnTo>
                    <a:pt x="422"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29" y="169"/>
                  </a:lnTo>
                  <a:lnTo>
                    <a:pt x="846" y="182"/>
                  </a:lnTo>
                  <a:lnTo>
                    <a:pt x="858" y="198"/>
                  </a:lnTo>
                  <a:lnTo>
                    <a:pt x="866" y="216"/>
                  </a:lnTo>
                  <a:lnTo>
                    <a:pt x="869" y="239"/>
                  </a:lnTo>
                  <a:lnTo>
                    <a:pt x="869" y="713"/>
                  </a:lnTo>
                  <a:lnTo>
                    <a:pt x="866" y="734"/>
                  </a:lnTo>
                  <a:lnTo>
                    <a:pt x="858" y="752"/>
                  </a:lnTo>
                  <a:lnTo>
                    <a:pt x="846" y="768"/>
                  </a:lnTo>
                  <a:lnTo>
                    <a:pt x="829" y="781"/>
                  </a:lnTo>
                  <a:lnTo>
                    <a:pt x="811" y="789"/>
                  </a:lnTo>
                  <a:lnTo>
                    <a:pt x="790" y="791"/>
                  </a:lnTo>
                  <a:lnTo>
                    <a:pt x="710" y="791"/>
                  </a:lnTo>
                  <a:lnTo>
                    <a:pt x="710" y="850"/>
                  </a:lnTo>
                  <a:lnTo>
                    <a:pt x="710" y="855"/>
                  </a:lnTo>
                  <a:lnTo>
                    <a:pt x="708" y="861"/>
                  </a:lnTo>
                  <a:lnTo>
                    <a:pt x="705" y="864"/>
                  </a:lnTo>
                  <a:lnTo>
                    <a:pt x="701" y="867"/>
                  </a:lnTo>
                  <a:lnTo>
                    <a:pt x="696" y="870"/>
                  </a:lnTo>
                  <a:lnTo>
                    <a:pt x="691" y="871"/>
                  </a:lnTo>
                  <a:lnTo>
                    <a:pt x="685" y="870"/>
                  </a:lnTo>
                  <a:lnTo>
                    <a:pt x="682" y="867"/>
                  </a:lnTo>
                  <a:lnTo>
                    <a:pt x="678" y="864"/>
                  </a:lnTo>
                  <a:lnTo>
                    <a:pt x="674" y="861"/>
                  </a:lnTo>
                  <a:lnTo>
                    <a:pt x="672" y="855"/>
                  </a:lnTo>
                  <a:lnTo>
                    <a:pt x="671" y="850"/>
                  </a:lnTo>
                  <a:lnTo>
                    <a:pt x="671" y="830"/>
                  </a:lnTo>
                  <a:lnTo>
                    <a:pt x="197" y="830"/>
                  </a:lnTo>
                  <a:lnTo>
                    <a:pt x="197" y="850"/>
                  </a:lnTo>
                  <a:lnTo>
                    <a:pt x="196" y="855"/>
                  </a:lnTo>
                  <a:lnTo>
                    <a:pt x="195" y="861"/>
                  </a:lnTo>
                  <a:lnTo>
                    <a:pt x="192" y="864"/>
                  </a:lnTo>
                  <a:lnTo>
                    <a:pt x="188" y="867"/>
                  </a:lnTo>
                  <a:lnTo>
                    <a:pt x="183" y="870"/>
                  </a:lnTo>
                  <a:lnTo>
                    <a:pt x="178" y="871"/>
                  </a:lnTo>
                  <a:lnTo>
                    <a:pt x="172" y="870"/>
                  </a:lnTo>
                  <a:lnTo>
                    <a:pt x="167" y="867"/>
                  </a:lnTo>
                  <a:lnTo>
                    <a:pt x="163" y="864"/>
                  </a:lnTo>
                  <a:lnTo>
                    <a:pt x="161" y="861"/>
                  </a:lnTo>
                  <a:lnTo>
                    <a:pt x="158" y="855"/>
                  </a:lnTo>
                  <a:lnTo>
                    <a:pt x="158" y="850"/>
                  </a:lnTo>
                  <a:lnTo>
                    <a:pt x="158" y="791"/>
                  </a:lnTo>
                  <a:lnTo>
                    <a:pt x="78" y="791"/>
                  </a:lnTo>
                  <a:lnTo>
                    <a:pt x="57" y="789"/>
                  </a:lnTo>
                  <a:lnTo>
                    <a:pt x="39" y="781"/>
                  </a:lnTo>
                  <a:lnTo>
                    <a:pt x="23" y="768"/>
                  </a:lnTo>
                  <a:lnTo>
                    <a:pt x="10" y="752"/>
                  </a:lnTo>
                  <a:lnTo>
                    <a:pt x="2" y="734"/>
                  </a:lnTo>
                  <a:lnTo>
                    <a:pt x="0" y="713"/>
                  </a:lnTo>
                  <a:lnTo>
                    <a:pt x="0" y="239"/>
                  </a:lnTo>
                  <a:lnTo>
                    <a:pt x="2" y="216"/>
                  </a:lnTo>
                  <a:lnTo>
                    <a:pt x="10" y="198"/>
                  </a:lnTo>
                  <a:lnTo>
                    <a:pt x="23" y="182"/>
                  </a:lnTo>
                  <a:lnTo>
                    <a:pt x="39" y="169"/>
                  </a:lnTo>
                  <a:lnTo>
                    <a:pt x="57" y="161"/>
                  </a:lnTo>
                  <a:lnTo>
                    <a:pt x="78" y="159"/>
                  </a:lnTo>
                  <a:lnTo>
                    <a:pt x="367" y="159"/>
                  </a:lnTo>
                  <a:lnTo>
                    <a:pt x="286" y="79"/>
                  </a:lnTo>
                  <a:lnTo>
                    <a:pt x="281" y="79"/>
                  </a:lnTo>
                  <a:lnTo>
                    <a:pt x="276" y="80"/>
                  </a:lnTo>
                  <a:lnTo>
                    <a:pt x="261" y="76"/>
                  </a:lnTo>
                  <a:lnTo>
                    <a:pt x="248" y="69"/>
                  </a:lnTo>
                  <a:lnTo>
                    <a:pt x="240" y="55"/>
                  </a:lnTo>
                  <a:lnTo>
                    <a:pt x="236" y="41"/>
                  </a:lnTo>
                  <a:lnTo>
                    <a:pt x="240" y="25"/>
                  </a:lnTo>
                  <a:lnTo>
                    <a:pt x="248" y="12"/>
                  </a:lnTo>
                  <a:lnTo>
                    <a:pt x="261" y="4"/>
                  </a:lnTo>
                  <a:lnTo>
                    <a:pt x="2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2"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51723" y="7857011"/>
              <a:ext cx="443588" cy="444098"/>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3"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12783" y="7958221"/>
              <a:ext cx="443078" cy="241679"/>
            </a:xfrm>
            <a:custGeom>
              <a:avLst/>
              <a:gdLst>
                <a:gd name="T0" fmla="*/ 473 w 869"/>
                <a:gd name="T1" fmla="*/ 237 h 474"/>
                <a:gd name="T2" fmla="*/ 395 w 869"/>
                <a:gd name="T3" fmla="*/ 356 h 474"/>
                <a:gd name="T4" fmla="*/ 157 w 869"/>
                <a:gd name="T5" fmla="*/ 237 h 474"/>
                <a:gd name="T6" fmla="*/ 78 w 869"/>
                <a:gd name="T7" fmla="*/ 39 h 474"/>
                <a:gd name="T8" fmla="*/ 51 w 869"/>
                <a:gd name="T9" fmla="*/ 51 h 474"/>
                <a:gd name="T10" fmla="*/ 39 w 869"/>
                <a:gd name="T11" fmla="*/ 79 h 474"/>
                <a:gd name="T12" fmla="*/ 41 w 869"/>
                <a:gd name="T13" fmla="*/ 411 h 474"/>
                <a:gd name="T14" fmla="*/ 62 w 869"/>
                <a:gd name="T15" fmla="*/ 432 h 474"/>
                <a:gd name="T16" fmla="*/ 750 w 869"/>
                <a:gd name="T17" fmla="*/ 435 h 474"/>
                <a:gd name="T18" fmla="*/ 778 w 869"/>
                <a:gd name="T19" fmla="*/ 423 h 474"/>
                <a:gd name="T20" fmla="*/ 789 w 869"/>
                <a:gd name="T21" fmla="*/ 395 h 474"/>
                <a:gd name="T22" fmla="*/ 786 w 869"/>
                <a:gd name="T23" fmla="*/ 64 h 474"/>
                <a:gd name="T24" fmla="*/ 765 w 869"/>
                <a:gd name="T25" fmla="*/ 43 h 474"/>
                <a:gd name="T26" fmla="*/ 78 w 869"/>
                <a:gd name="T27" fmla="*/ 39 h 474"/>
                <a:gd name="T28" fmla="*/ 750 w 869"/>
                <a:gd name="T29" fmla="*/ 0 h 474"/>
                <a:gd name="T30" fmla="*/ 790 w 869"/>
                <a:gd name="T31" fmla="*/ 11 h 474"/>
                <a:gd name="T32" fmla="*/ 818 w 869"/>
                <a:gd name="T33" fmla="*/ 39 h 474"/>
                <a:gd name="T34" fmla="*/ 829 w 869"/>
                <a:gd name="T35" fmla="*/ 79 h 474"/>
                <a:gd name="T36" fmla="*/ 844 w 869"/>
                <a:gd name="T37" fmla="*/ 161 h 474"/>
                <a:gd name="T38" fmla="*/ 865 w 869"/>
                <a:gd name="T39" fmla="*/ 182 h 474"/>
                <a:gd name="T40" fmla="*/ 869 w 869"/>
                <a:gd name="T41" fmla="*/ 276 h 474"/>
                <a:gd name="T42" fmla="*/ 857 w 869"/>
                <a:gd name="T43" fmla="*/ 305 h 474"/>
                <a:gd name="T44" fmla="*/ 829 w 869"/>
                <a:gd name="T45" fmla="*/ 316 h 474"/>
                <a:gd name="T46" fmla="*/ 826 w 869"/>
                <a:gd name="T47" fmla="*/ 416 h 474"/>
                <a:gd name="T48" fmla="*/ 806 w 869"/>
                <a:gd name="T49" fmla="*/ 452 h 474"/>
                <a:gd name="T50" fmla="*/ 771 w 869"/>
                <a:gd name="T51" fmla="*/ 471 h 474"/>
                <a:gd name="T52" fmla="*/ 78 w 869"/>
                <a:gd name="T53" fmla="*/ 474 h 474"/>
                <a:gd name="T54" fmla="*/ 39 w 869"/>
                <a:gd name="T55" fmla="*/ 464 h 474"/>
                <a:gd name="T56" fmla="*/ 10 w 869"/>
                <a:gd name="T57" fmla="*/ 435 h 474"/>
                <a:gd name="T58" fmla="*/ 0 w 869"/>
                <a:gd name="T59" fmla="*/ 395 h 474"/>
                <a:gd name="T60" fmla="*/ 2 w 869"/>
                <a:gd name="T61" fmla="*/ 58 h 474"/>
                <a:gd name="T62" fmla="*/ 22 w 869"/>
                <a:gd name="T63" fmla="*/ 24 h 474"/>
                <a:gd name="T64" fmla="*/ 57 w 869"/>
                <a:gd name="T65"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9" h="474">
                  <a:moveTo>
                    <a:pt x="434" y="119"/>
                  </a:moveTo>
                  <a:lnTo>
                    <a:pt x="473" y="237"/>
                  </a:lnTo>
                  <a:lnTo>
                    <a:pt x="671" y="237"/>
                  </a:lnTo>
                  <a:lnTo>
                    <a:pt x="395" y="356"/>
                  </a:lnTo>
                  <a:lnTo>
                    <a:pt x="354" y="237"/>
                  </a:lnTo>
                  <a:lnTo>
                    <a:pt x="157" y="237"/>
                  </a:lnTo>
                  <a:lnTo>
                    <a:pt x="434" y="119"/>
                  </a:lnTo>
                  <a:close/>
                  <a:moveTo>
                    <a:pt x="78" y="39"/>
                  </a:moveTo>
                  <a:lnTo>
                    <a:pt x="62" y="43"/>
                  </a:lnTo>
                  <a:lnTo>
                    <a:pt x="51" y="51"/>
                  </a:lnTo>
                  <a:lnTo>
                    <a:pt x="41" y="64"/>
                  </a:lnTo>
                  <a:lnTo>
                    <a:pt x="39" y="79"/>
                  </a:lnTo>
                  <a:lnTo>
                    <a:pt x="39" y="395"/>
                  </a:lnTo>
                  <a:lnTo>
                    <a:pt x="41" y="411"/>
                  </a:lnTo>
                  <a:lnTo>
                    <a:pt x="51" y="423"/>
                  </a:lnTo>
                  <a:lnTo>
                    <a:pt x="62" y="432"/>
                  </a:lnTo>
                  <a:lnTo>
                    <a:pt x="78" y="435"/>
                  </a:lnTo>
                  <a:lnTo>
                    <a:pt x="750" y="435"/>
                  </a:lnTo>
                  <a:lnTo>
                    <a:pt x="765" y="432"/>
                  </a:lnTo>
                  <a:lnTo>
                    <a:pt x="778" y="423"/>
                  </a:lnTo>
                  <a:lnTo>
                    <a:pt x="786" y="411"/>
                  </a:lnTo>
                  <a:lnTo>
                    <a:pt x="789" y="395"/>
                  </a:lnTo>
                  <a:lnTo>
                    <a:pt x="789" y="79"/>
                  </a:lnTo>
                  <a:lnTo>
                    <a:pt x="786" y="64"/>
                  </a:lnTo>
                  <a:lnTo>
                    <a:pt x="778" y="51"/>
                  </a:lnTo>
                  <a:lnTo>
                    <a:pt x="765" y="43"/>
                  </a:lnTo>
                  <a:lnTo>
                    <a:pt x="750" y="39"/>
                  </a:lnTo>
                  <a:lnTo>
                    <a:pt x="78" y="39"/>
                  </a:lnTo>
                  <a:close/>
                  <a:moveTo>
                    <a:pt x="78" y="0"/>
                  </a:moveTo>
                  <a:lnTo>
                    <a:pt x="750" y="0"/>
                  </a:lnTo>
                  <a:lnTo>
                    <a:pt x="771" y="3"/>
                  </a:lnTo>
                  <a:lnTo>
                    <a:pt x="790" y="11"/>
                  </a:lnTo>
                  <a:lnTo>
                    <a:pt x="806" y="24"/>
                  </a:lnTo>
                  <a:lnTo>
                    <a:pt x="818" y="39"/>
                  </a:lnTo>
                  <a:lnTo>
                    <a:pt x="826" y="58"/>
                  </a:lnTo>
                  <a:lnTo>
                    <a:pt x="829" y="79"/>
                  </a:lnTo>
                  <a:lnTo>
                    <a:pt x="829" y="159"/>
                  </a:lnTo>
                  <a:lnTo>
                    <a:pt x="844" y="161"/>
                  </a:lnTo>
                  <a:lnTo>
                    <a:pt x="857" y="170"/>
                  </a:lnTo>
                  <a:lnTo>
                    <a:pt x="865" y="182"/>
                  </a:lnTo>
                  <a:lnTo>
                    <a:pt x="869" y="198"/>
                  </a:lnTo>
                  <a:lnTo>
                    <a:pt x="869" y="276"/>
                  </a:lnTo>
                  <a:lnTo>
                    <a:pt x="865" y="292"/>
                  </a:lnTo>
                  <a:lnTo>
                    <a:pt x="857" y="305"/>
                  </a:lnTo>
                  <a:lnTo>
                    <a:pt x="844" y="313"/>
                  </a:lnTo>
                  <a:lnTo>
                    <a:pt x="829" y="316"/>
                  </a:lnTo>
                  <a:lnTo>
                    <a:pt x="829" y="395"/>
                  </a:lnTo>
                  <a:lnTo>
                    <a:pt x="826" y="416"/>
                  </a:lnTo>
                  <a:lnTo>
                    <a:pt x="818" y="435"/>
                  </a:lnTo>
                  <a:lnTo>
                    <a:pt x="806" y="452"/>
                  </a:lnTo>
                  <a:lnTo>
                    <a:pt x="790" y="464"/>
                  </a:lnTo>
                  <a:lnTo>
                    <a:pt x="771" y="471"/>
                  </a:lnTo>
                  <a:lnTo>
                    <a:pt x="750" y="474"/>
                  </a:lnTo>
                  <a:lnTo>
                    <a:pt x="78" y="474"/>
                  </a:lnTo>
                  <a:lnTo>
                    <a:pt x="57" y="471"/>
                  </a:lnTo>
                  <a:lnTo>
                    <a:pt x="39" y="464"/>
                  </a:lnTo>
                  <a:lnTo>
                    <a:pt x="22" y="452"/>
                  </a:lnTo>
                  <a:lnTo>
                    <a:pt x="10" y="435"/>
                  </a:lnTo>
                  <a:lnTo>
                    <a:pt x="2" y="416"/>
                  </a:lnTo>
                  <a:lnTo>
                    <a:pt x="0" y="395"/>
                  </a:lnTo>
                  <a:lnTo>
                    <a:pt x="0" y="79"/>
                  </a:lnTo>
                  <a:lnTo>
                    <a:pt x="2" y="58"/>
                  </a:lnTo>
                  <a:lnTo>
                    <a:pt x="10" y="39"/>
                  </a:lnTo>
                  <a:lnTo>
                    <a:pt x="22" y="24"/>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4"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73333" y="7958221"/>
              <a:ext cx="444098" cy="241679"/>
            </a:xfrm>
            <a:custGeom>
              <a:avLst/>
              <a:gdLst>
                <a:gd name="T0" fmla="*/ 80 w 871"/>
                <a:gd name="T1" fmla="*/ 39 h 474"/>
                <a:gd name="T2" fmla="*/ 64 w 871"/>
                <a:gd name="T3" fmla="*/ 43 h 474"/>
                <a:gd name="T4" fmla="*/ 52 w 871"/>
                <a:gd name="T5" fmla="*/ 51 h 474"/>
                <a:gd name="T6" fmla="*/ 43 w 871"/>
                <a:gd name="T7" fmla="*/ 64 h 474"/>
                <a:gd name="T8" fmla="*/ 41 w 871"/>
                <a:gd name="T9" fmla="*/ 79 h 474"/>
                <a:gd name="T10" fmla="*/ 41 w 871"/>
                <a:gd name="T11" fmla="*/ 395 h 474"/>
                <a:gd name="T12" fmla="*/ 43 w 871"/>
                <a:gd name="T13" fmla="*/ 411 h 474"/>
                <a:gd name="T14" fmla="*/ 52 w 871"/>
                <a:gd name="T15" fmla="*/ 423 h 474"/>
                <a:gd name="T16" fmla="*/ 64 w 871"/>
                <a:gd name="T17" fmla="*/ 432 h 474"/>
                <a:gd name="T18" fmla="*/ 80 w 871"/>
                <a:gd name="T19" fmla="*/ 435 h 474"/>
                <a:gd name="T20" fmla="*/ 751 w 871"/>
                <a:gd name="T21" fmla="*/ 435 h 474"/>
                <a:gd name="T22" fmla="*/ 767 w 871"/>
                <a:gd name="T23" fmla="*/ 432 h 474"/>
                <a:gd name="T24" fmla="*/ 779 w 871"/>
                <a:gd name="T25" fmla="*/ 423 h 474"/>
                <a:gd name="T26" fmla="*/ 788 w 871"/>
                <a:gd name="T27" fmla="*/ 411 h 474"/>
                <a:gd name="T28" fmla="*/ 791 w 871"/>
                <a:gd name="T29" fmla="*/ 395 h 474"/>
                <a:gd name="T30" fmla="*/ 791 w 871"/>
                <a:gd name="T31" fmla="*/ 79 h 474"/>
                <a:gd name="T32" fmla="*/ 788 w 871"/>
                <a:gd name="T33" fmla="*/ 64 h 474"/>
                <a:gd name="T34" fmla="*/ 779 w 871"/>
                <a:gd name="T35" fmla="*/ 51 h 474"/>
                <a:gd name="T36" fmla="*/ 767 w 871"/>
                <a:gd name="T37" fmla="*/ 43 h 474"/>
                <a:gd name="T38" fmla="*/ 751 w 871"/>
                <a:gd name="T39" fmla="*/ 39 h 474"/>
                <a:gd name="T40" fmla="*/ 80 w 871"/>
                <a:gd name="T41" fmla="*/ 39 h 474"/>
                <a:gd name="T42" fmla="*/ 80 w 871"/>
                <a:gd name="T43" fmla="*/ 0 h 474"/>
                <a:gd name="T44" fmla="*/ 751 w 871"/>
                <a:gd name="T45" fmla="*/ 0 h 474"/>
                <a:gd name="T46" fmla="*/ 772 w 871"/>
                <a:gd name="T47" fmla="*/ 3 h 474"/>
                <a:gd name="T48" fmla="*/ 791 w 871"/>
                <a:gd name="T49" fmla="*/ 11 h 474"/>
                <a:gd name="T50" fmla="*/ 808 w 871"/>
                <a:gd name="T51" fmla="*/ 24 h 474"/>
                <a:gd name="T52" fmla="*/ 820 w 871"/>
                <a:gd name="T53" fmla="*/ 39 h 474"/>
                <a:gd name="T54" fmla="*/ 827 w 871"/>
                <a:gd name="T55" fmla="*/ 58 h 474"/>
                <a:gd name="T56" fmla="*/ 830 w 871"/>
                <a:gd name="T57" fmla="*/ 79 h 474"/>
                <a:gd name="T58" fmla="*/ 830 w 871"/>
                <a:gd name="T59" fmla="*/ 159 h 474"/>
                <a:gd name="T60" fmla="*/ 846 w 871"/>
                <a:gd name="T61" fmla="*/ 161 h 474"/>
                <a:gd name="T62" fmla="*/ 859 w 871"/>
                <a:gd name="T63" fmla="*/ 170 h 474"/>
                <a:gd name="T64" fmla="*/ 867 w 871"/>
                <a:gd name="T65" fmla="*/ 182 h 474"/>
                <a:gd name="T66" fmla="*/ 871 w 871"/>
                <a:gd name="T67" fmla="*/ 198 h 474"/>
                <a:gd name="T68" fmla="*/ 871 w 871"/>
                <a:gd name="T69" fmla="*/ 276 h 474"/>
                <a:gd name="T70" fmla="*/ 867 w 871"/>
                <a:gd name="T71" fmla="*/ 292 h 474"/>
                <a:gd name="T72" fmla="*/ 859 w 871"/>
                <a:gd name="T73" fmla="*/ 305 h 474"/>
                <a:gd name="T74" fmla="*/ 846 w 871"/>
                <a:gd name="T75" fmla="*/ 313 h 474"/>
                <a:gd name="T76" fmla="*/ 830 w 871"/>
                <a:gd name="T77" fmla="*/ 316 h 474"/>
                <a:gd name="T78" fmla="*/ 830 w 871"/>
                <a:gd name="T79" fmla="*/ 395 h 474"/>
                <a:gd name="T80" fmla="*/ 827 w 871"/>
                <a:gd name="T81" fmla="*/ 416 h 474"/>
                <a:gd name="T82" fmla="*/ 820 w 871"/>
                <a:gd name="T83" fmla="*/ 435 h 474"/>
                <a:gd name="T84" fmla="*/ 808 w 871"/>
                <a:gd name="T85" fmla="*/ 452 h 474"/>
                <a:gd name="T86" fmla="*/ 791 w 871"/>
                <a:gd name="T87" fmla="*/ 464 h 474"/>
                <a:gd name="T88" fmla="*/ 772 w 871"/>
                <a:gd name="T89" fmla="*/ 471 h 474"/>
                <a:gd name="T90" fmla="*/ 751 w 871"/>
                <a:gd name="T91" fmla="*/ 474 h 474"/>
                <a:gd name="T92" fmla="*/ 80 w 871"/>
                <a:gd name="T93" fmla="*/ 474 h 474"/>
                <a:gd name="T94" fmla="*/ 59 w 871"/>
                <a:gd name="T95" fmla="*/ 471 h 474"/>
                <a:gd name="T96" fmla="*/ 39 w 871"/>
                <a:gd name="T97" fmla="*/ 464 h 474"/>
                <a:gd name="T98" fmla="*/ 24 w 871"/>
                <a:gd name="T99" fmla="*/ 452 h 474"/>
                <a:gd name="T100" fmla="*/ 12 w 871"/>
                <a:gd name="T101" fmla="*/ 435 h 474"/>
                <a:gd name="T102" fmla="*/ 4 w 871"/>
                <a:gd name="T103" fmla="*/ 416 h 474"/>
                <a:gd name="T104" fmla="*/ 0 w 871"/>
                <a:gd name="T105" fmla="*/ 395 h 474"/>
                <a:gd name="T106" fmla="*/ 0 w 871"/>
                <a:gd name="T107" fmla="*/ 79 h 474"/>
                <a:gd name="T108" fmla="*/ 4 w 871"/>
                <a:gd name="T109" fmla="*/ 58 h 474"/>
                <a:gd name="T110" fmla="*/ 12 w 871"/>
                <a:gd name="T111" fmla="*/ 39 h 474"/>
                <a:gd name="T112" fmla="*/ 24 w 871"/>
                <a:gd name="T113" fmla="*/ 24 h 474"/>
                <a:gd name="T114" fmla="*/ 39 w 871"/>
                <a:gd name="T115" fmla="*/ 11 h 474"/>
                <a:gd name="T116" fmla="*/ 59 w 871"/>
                <a:gd name="T117" fmla="*/ 3 h 474"/>
                <a:gd name="T118" fmla="*/ 80 w 871"/>
                <a:gd name="T1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1" h="474">
                  <a:moveTo>
                    <a:pt x="80" y="39"/>
                  </a:moveTo>
                  <a:lnTo>
                    <a:pt x="64" y="43"/>
                  </a:lnTo>
                  <a:lnTo>
                    <a:pt x="52" y="51"/>
                  </a:lnTo>
                  <a:lnTo>
                    <a:pt x="43" y="64"/>
                  </a:lnTo>
                  <a:lnTo>
                    <a:pt x="41" y="79"/>
                  </a:lnTo>
                  <a:lnTo>
                    <a:pt x="41" y="395"/>
                  </a:lnTo>
                  <a:lnTo>
                    <a:pt x="43" y="411"/>
                  </a:lnTo>
                  <a:lnTo>
                    <a:pt x="52"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8" y="24"/>
                  </a:lnTo>
                  <a:lnTo>
                    <a:pt x="820" y="39"/>
                  </a:lnTo>
                  <a:lnTo>
                    <a:pt x="827" y="58"/>
                  </a:lnTo>
                  <a:lnTo>
                    <a:pt x="830" y="79"/>
                  </a:lnTo>
                  <a:lnTo>
                    <a:pt x="830" y="159"/>
                  </a:lnTo>
                  <a:lnTo>
                    <a:pt x="846" y="161"/>
                  </a:lnTo>
                  <a:lnTo>
                    <a:pt x="859" y="170"/>
                  </a:lnTo>
                  <a:lnTo>
                    <a:pt x="867" y="182"/>
                  </a:lnTo>
                  <a:lnTo>
                    <a:pt x="871" y="198"/>
                  </a:lnTo>
                  <a:lnTo>
                    <a:pt x="871" y="276"/>
                  </a:lnTo>
                  <a:lnTo>
                    <a:pt x="867" y="292"/>
                  </a:lnTo>
                  <a:lnTo>
                    <a:pt x="859" y="305"/>
                  </a:lnTo>
                  <a:lnTo>
                    <a:pt x="846" y="313"/>
                  </a:lnTo>
                  <a:lnTo>
                    <a:pt x="830" y="316"/>
                  </a:lnTo>
                  <a:lnTo>
                    <a:pt x="830" y="395"/>
                  </a:lnTo>
                  <a:lnTo>
                    <a:pt x="827" y="416"/>
                  </a:lnTo>
                  <a:lnTo>
                    <a:pt x="820" y="435"/>
                  </a:lnTo>
                  <a:lnTo>
                    <a:pt x="808" y="452"/>
                  </a:lnTo>
                  <a:lnTo>
                    <a:pt x="791" y="464"/>
                  </a:lnTo>
                  <a:lnTo>
                    <a:pt x="772" y="471"/>
                  </a:lnTo>
                  <a:lnTo>
                    <a:pt x="751" y="474"/>
                  </a:lnTo>
                  <a:lnTo>
                    <a:pt x="80" y="474"/>
                  </a:lnTo>
                  <a:lnTo>
                    <a:pt x="59" y="471"/>
                  </a:lnTo>
                  <a:lnTo>
                    <a:pt x="39" y="464"/>
                  </a:lnTo>
                  <a:lnTo>
                    <a:pt x="24" y="452"/>
                  </a:lnTo>
                  <a:lnTo>
                    <a:pt x="12" y="435"/>
                  </a:lnTo>
                  <a:lnTo>
                    <a:pt x="4" y="416"/>
                  </a:lnTo>
                  <a:lnTo>
                    <a:pt x="0" y="395"/>
                  </a:lnTo>
                  <a:lnTo>
                    <a:pt x="0" y="79"/>
                  </a:lnTo>
                  <a:lnTo>
                    <a:pt x="4"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5"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34903" y="7958221"/>
              <a:ext cx="443078" cy="241679"/>
            </a:xfrm>
            <a:custGeom>
              <a:avLst/>
              <a:gdLst>
                <a:gd name="T0" fmla="*/ 277 w 869"/>
                <a:gd name="T1" fmla="*/ 79 h 474"/>
                <a:gd name="T2" fmla="*/ 80 w 869"/>
                <a:gd name="T3" fmla="*/ 395 h 474"/>
                <a:gd name="T4" fmla="*/ 80 w 869"/>
                <a:gd name="T5" fmla="*/ 39 h 474"/>
                <a:gd name="T6" fmla="*/ 51 w 869"/>
                <a:gd name="T7" fmla="*/ 51 h 474"/>
                <a:gd name="T8" fmla="*/ 39 w 869"/>
                <a:gd name="T9" fmla="*/ 79 h 474"/>
                <a:gd name="T10" fmla="*/ 43 w 869"/>
                <a:gd name="T11" fmla="*/ 411 h 474"/>
                <a:gd name="T12" fmla="*/ 64 w 869"/>
                <a:gd name="T13" fmla="*/ 432 h 474"/>
                <a:gd name="T14" fmla="*/ 751 w 869"/>
                <a:gd name="T15" fmla="*/ 435 h 474"/>
                <a:gd name="T16" fmla="*/ 779 w 869"/>
                <a:gd name="T17" fmla="*/ 423 h 474"/>
                <a:gd name="T18" fmla="*/ 791 w 869"/>
                <a:gd name="T19" fmla="*/ 395 h 474"/>
                <a:gd name="T20" fmla="*/ 788 w 869"/>
                <a:gd name="T21" fmla="*/ 64 h 474"/>
                <a:gd name="T22" fmla="*/ 767 w 869"/>
                <a:gd name="T23" fmla="*/ 43 h 474"/>
                <a:gd name="T24" fmla="*/ 80 w 869"/>
                <a:gd name="T25" fmla="*/ 39 h 474"/>
                <a:gd name="T26" fmla="*/ 751 w 869"/>
                <a:gd name="T27" fmla="*/ 0 h 474"/>
                <a:gd name="T28" fmla="*/ 791 w 869"/>
                <a:gd name="T29" fmla="*/ 11 h 474"/>
                <a:gd name="T30" fmla="*/ 819 w 869"/>
                <a:gd name="T31" fmla="*/ 39 h 474"/>
                <a:gd name="T32" fmla="*/ 830 w 869"/>
                <a:gd name="T33" fmla="*/ 79 h 474"/>
                <a:gd name="T34" fmla="*/ 846 w 869"/>
                <a:gd name="T35" fmla="*/ 161 h 474"/>
                <a:gd name="T36" fmla="*/ 867 w 869"/>
                <a:gd name="T37" fmla="*/ 182 h 474"/>
                <a:gd name="T38" fmla="*/ 869 w 869"/>
                <a:gd name="T39" fmla="*/ 276 h 474"/>
                <a:gd name="T40" fmla="*/ 859 w 869"/>
                <a:gd name="T41" fmla="*/ 305 h 474"/>
                <a:gd name="T42" fmla="*/ 830 w 869"/>
                <a:gd name="T43" fmla="*/ 316 h 474"/>
                <a:gd name="T44" fmla="*/ 827 w 869"/>
                <a:gd name="T45" fmla="*/ 416 h 474"/>
                <a:gd name="T46" fmla="*/ 806 w 869"/>
                <a:gd name="T47" fmla="*/ 452 h 474"/>
                <a:gd name="T48" fmla="*/ 772 w 869"/>
                <a:gd name="T49" fmla="*/ 471 h 474"/>
                <a:gd name="T50" fmla="*/ 80 w 869"/>
                <a:gd name="T51" fmla="*/ 474 h 474"/>
                <a:gd name="T52" fmla="*/ 39 w 869"/>
                <a:gd name="T53" fmla="*/ 464 h 474"/>
                <a:gd name="T54" fmla="*/ 12 w 869"/>
                <a:gd name="T55" fmla="*/ 435 h 474"/>
                <a:gd name="T56" fmla="*/ 0 w 869"/>
                <a:gd name="T57" fmla="*/ 395 h 474"/>
                <a:gd name="T58" fmla="*/ 3 w 869"/>
                <a:gd name="T59" fmla="*/ 58 h 474"/>
                <a:gd name="T60" fmla="*/ 24 w 869"/>
                <a:gd name="T61" fmla="*/ 24 h 474"/>
                <a:gd name="T62" fmla="*/ 59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80" y="79"/>
                  </a:moveTo>
                  <a:lnTo>
                    <a:pt x="277" y="79"/>
                  </a:lnTo>
                  <a:lnTo>
                    <a:pt x="277" y="395"/>
                  </a:lnTo>
                  <a:lnTo>
                    <a:pt x="80" y="395"/>
                  </a:lnTo>
                  <a:lnTo>
                    <a:pt x="80" y="79"/>
                  </a:lnTo>
                  <a:close/>
                  <a:moveTo>
                    <a:pt x="80" y="39"/>
                  </a:moveTo>
                  <a:lnTo>
                    <a:pt x="64" y="43"/>
                  </a:lnTo>
                  <a:lnTo>
                    <a:pt x="51" y="51"/>
                  </a:lnTo>
                  <a:lnTo>
                    <a:pt x="43" y="64"/>
                  </a:lnTo>
                  <a:lnTo>
                    <a:pt x="39" y="79"/>
                  </a:lnTo>
                  <a:lnTo>
                    <a:pt x="39" y="395"/>
                  </a:lnTo>
                  <a:lnTo>
                    <a:pt x="43" y="411"/>
                  </a:lnTo>
                  <a:lnTo>
                    <a:pt x="51"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6" y="24"/>
                  </a:lnTo>
                  <a:lnTo>
                    <a:pt x="819" y="39"/>
                  </a:lnTo>
                  <a:lnTo>
                    <a:pt x="827" y="58"/>
                  </a:lnTo>
                  <a:lnTo>
                    <a:pt x="830" y="79"/>
                  </a:lnTo>
                  <a:lnTo>
                    <a:pt x="830" y="159"/>
                  </a:lnTo>
                  <a:lnTo>
                    <a:pt x="846" y="161"/>
                  </a:lnTo>
                  <a:lnTo>
                    <a:pt x="859" y="170"/>
                  </a:lnTo>
                  <a:lnTo>
                    <a:pt x="867" y="182"/>
                  </a:lnTo>
                  <a:lnTo>
                    <a:pt x="869" y="198"/>
                  </a:lnTo>
                  <a:lnTo>
                    <a:pt x="869" y="276"/>
                  </a:lnTo>
                  <a:lnTo>
                    <a:pt x="867" y="292"/>
                  </a:lnTo>
                  <a:lnTo>
                    <a:pt x="859" y="305"/>
                  </a:lnTo>
                  <a:lnTo>
                    <a:pt x="846" y="313"/>
                  </a:lnTo>
                  <a:lnTo>
                    <a:pt x="830" y="316"/>
                  </a:lnTo>
                  <a:lnTo>
                    <a:pt x="830" y="395"/>
                  </a:lnTo>
                  <a:lnTo>
                    <a:pt x="827" y="416"/>
                  </a:lnTo>
                  <a:lnTo>
                    <a:pt x="819" y="435"/>
                  </a:lnTo>
                  <a:lnTo>
                    <a:pt x="806" y="452"/>
                  </a:lnTo>
                  <a:lnTo>
                    <a:pt x="791" y="464"/>
                  </a:lnTo>
                  <a:lnTo>
                    <a:pt x="772" y="471"/>
                  </a:lnTo>
                  <a:lnTo>
                    <a:pt x="751" y="474"/>
                  </a:lnTo>
                  <a:lnTo>
                    <a:pt x="80" y="474"/>
                  </a:lnTo>
                  <a:lnTo>
                    <a:pt x="59" y="471"/>
                  </a:lnTo>
                  <a:lnTo>
                    <a:pt x="39" y="464"/>
                  </a:lnTo>
                  <a:lnTo>
                    <a:pt x="24" y="452"/>
                  </a:lnTo>
                  <a:lnTo>
                    <a:pt x="12" y="435"/>
                  </a:lnTo>
                  <a:lnTo>
                    <a:pt x="3" y="416"/>
                  </a:lnTo>
                  <a:lnTo>
                    <a:pt x="0" y="395"/>
                  </a:lnTo>
                  <a:lnTo>
                    <a:pt x="0" y="79"/>
                  </a:lnTo>
                  <a:lnTo>
                    <a:pt x="3"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6"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5453" y="7958221"/>
              <a:ext cx="443078" cy="241679"/>
            </a:xfrm>
            <a:custGeom>
              <a:avLst/>
              <a:gdLst>
                <a:gd name="T0" fmla="*/ 434 w 869"/>
                <a:gd name="T1" fmla="*/ 79 h 474"/>
                <a:gd name="T2" fmla="*/ 78 w 869"/>
                <a:gd name="T3" fmla="*/ 395 h 474"/>
                <a:gd name="T4" fmla="*/ 78 w 869"/>
                <a:gd name="T5" fmla="*/ 39 h 474"/>
                <a:gd name="T6" fmla="*/ 51 w 869"/>
                <a:gd name="T7" fmla="*/ 51 h 474"/>
                <a:gd name="T8" fmla="*/ 39 w 869"/>
                <a:gd name="T9" fmla="*/ 79 h 474"/>
                <a:gd name="T10" fmla="*/ 41 w 869"/>
                <a:gd name="T11" fmla="*/ 410 h 474"/>
                <a:gd name="T12" fmla="*/ 62 w 869"/>
                <a:gd name="T13" fmla="*/ 431 h 474"/>
                <a:gd name="T14" fmla="*/ 750 w 869"/>
                <a:gd name="T15" fmla="*/ 435 h 474"/>
                <a:gd name="T16" fmla="*/ 778 w 869"/>
                <a:gd name="T17" fmla="*/ 423 h 474"/>
                <a:gd name="T18" fmla="*/ 789 w 869"/>
                <a:gd name="T19" fmla="*/ 395 h 474"/>
                <a:gd name="T20" fmla="*/ 786 w 869"/>
                <a:gd name="T21" fmla="*/ 63 h 474"/>
                <a:gd name="T22" fmla="*/ 765 w 869"/>
                <a:gd name="T23" fmla="*/ 42 h 474"/>
                <a:gd name="T24" fmla="*/ 78 w 869"/>
                <a:gd name="T25" fmla="*/ 39 h 474"/>
                <a:gd name="T26" fmla="*/ 750 w 869"/>
                <a:gd name="T27" fmla="*/ 0 h 474"/>
                <a:gd name="T28" fmla="*/ 790 w 869"/>
                <a:gd name="T29" fmla="*/ 11 h 474"/>
                <a:gd name="T30" fmla="*/ 818 w 869"/>
                <a:gd name="T31" fmla="*/ 39 h 474"/>
                <a:gd name="T32" fmla="*/ 829 w 869"/>
                <a:gd name="T33" fmla="*/ 79 h 474"/>
                <a:gd name="T34" fmla="*/ 844 w 869"/>
                <a:gd name="T35" fmla="*/ 161 h 474"/>
                <a:gd name="T36" fmla="*/ 865 w 869"/>
                <a:gd name="T37" fmla="*/ 182 h 474"/>
                <a:gd name="T38" fmla="*/ 869 w 869"/>
                <a:gd name="T39" fmla="*/ 276 h 474"/>
                <a:gd name="T40" fmla="*/ 857 w 869"/>
                <a:gd name="T41" fmla="*/ 304 h 474"/>
                <a:gd name="T42" fmla="*/ 829 w 869"/>
                <a:gd name="T43" fmla="*/ 316 h 474"/>
                <a:gd name="T44" fmla="*/ 826 w 869"/>
                <a:gd name="T45" fmla="*/ 416 h 474"/>
                <a:gd name="T46" fmla="*/ 806 w 869"/>
                <a:gd name="T47" fmla="*/ 450 h 474"/>
                <a:gd name="T48" fmla="*/ 771 w 869"/>
                <a:gd name="T49" fmla="*/ 471 h 474"/>
                <a:gd name="T50" fmla="*/ 78 w 869"/>
                <a:gd name="T51" fmla="*/ 474 h 474"/>
                <a:gd name="T52" fmla="*/ 39 w 869"/>
                <a:gd name="T53" fmla="*/ 464 h 474"/>
                <a:gd name="T54" fmla="*/ 10 w 869"/>
                <a:gd name="T55" fmla="*/ 435 h 474"/>
                <a:gd name="T56" fmla="*/ 0 w 869"/>
                <a:gd name="T57" fmla="*/ 395 h 474"/>
                <a:gd name="T58" fmla="*/ 2 w 869"/>
                <a:gd name="T59" fmla="*/ 58 h 474"/>
                <a:gd name="T60" fmla="*/ 22 w 869"/>
                <a:gd name="T61" fmla="*/ 22 h 474"/>
                <a:gd name="T62" fmla="*/ 57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78" y="79"/>
                  </a:moveTo>
                  <a:lnTo>
                    <a:pt x="434" y="79"/>
                  </a:lnTo>
                  <a:lnTo>
                    <a:pt x="434" y="395"/>
                  </a:lnTo>
                  <a:lnTo>
                    <a:pt x="78" y="395"/>
                  </a:lnTo>
                  <a:lnTo>
                    <a:pt x="78" y="79"/>
                  </a:lnTo>
                  <a:close/>
                  <a:moveTo>
                    <a:pt x="78" y="39"/>
                  </a:moveTo>
                  <a:lnTo>
                    <a:pt x="62" y="42"/>
                  </a:lnTo>
                  <a:lnTo>
                    <a:pt x="51" y="51"/>
                  </a:lnTo>
                  <a:lnTo>
                    <a:pt x="41" y="63"/>
                  </a:lnTo>
                  <a:lnTo>
                    <a:pt x="39" y="79"/>
                  </a:lnTo>
                  <a:lnTo>
                    <a:pt x="39" y="395"/>
                  </a:lnTo>
                  <a:lnTo>
                    <a:pt x="41" y="410"/>
                  </a:lnTo>
                  <a:lnTo>
                    <a:pt x="51" y="423"/>
                  </a:lnTo>
                  <a:lnTo>
                    <a:pt x="62" y="431"/>
                  </a:lnTo>
                  <a:lnTo>
                    <a:pt x="78" y="435"/>
                  </a:lnTo>
                  <a:lnTo>
                    <a:pt x="750" y="435"/>
                  </a:lnTo>
                  <a:lnTo>
                    <a:pt x="765" y="431"/>
                  </a:lnTo>
                  <a:lnTo>
                    <a:pt x="778" y="423"/>
                  </a:lnTo>
                  <a:lnTo>
                    <a:pt x="786" y="410"/>
                  </a:lnTo>
                  <a:lnTo>
                    <a:pt x="789" y="395"/>
                  </a:lnTo>
                  <a:lnTo>
                    <a:pt x="789" y="79"/>
                  </a:lnTo>
                  <a:lnTo>
                    <a:pt x="786" y="63"/>
                  </a:lnTo>
                  <a:lnTo>
                    <a:pt x="778" y="51"/>
                  </a:lnTo>
                  <a:lnTo>
                    <a:pt x="765" y="42"/>
                  </a:lnTo>
                  <a:lnTo>
                    <a:pt x="750" y="39"/>
                  </a:lnTo>
                  <a:lnTo>
                    <a:pt x="78" y="39"/>
                  </a:lnTo>
                  <a:close/>
                  <a:moveTo>
                    <a:pt x="78" y="0"/>
                  </a:moveTo>
                  <a:lnTo>
                    <a:pt x="750" y="0"/>
                  </a:lnTo>
                  <a:lnTo>
                    <a:pt x="771" y="3"/>
                  </a:lnTo>
                  <a:lnTo>
                    <a:pt x="790" y="11"/>
                  </a:lnTo>
                  <a:lnTo>
                    <a:pt x="806" y="22"/>
                  </a:lnTo>
                  <a:lnTo>
                    <a:pt x="818" y="39"/>
                  </a:lnTo>
                  <a:lnTo>
                    <a:pt x="826" y="58"/>
                  </a:lnTo>
                  <a:lnTo>
                    <a:pt x="829" y="79"/>
                  </a:lnTo>
                  <a:lnTo>
                    <a:pt x="829" y="159"/>
                  </a:lnTo>
                  <a:lnTo>
                    <a:pt x="844" y="161"/>
                  </a:lnTo>
                  <a:lnTo>
                    <a:pt x="857" y="169"/>
                  </a:lnTo>
                  <a:lnTo>
                    <a:pt x="865" y="182"/>
                  </a:lnTo>
                  <a:lnTo>
                    <a:pt x="869" y="198"/>
                  </a:lnTo>
                  <a:lnTo>
                    <a:pt x="869" y="276"/>
                  </a:lnTo>
                  <a:lnTo>
                    <a:pt x="865" y="292"/>
                  </a:lnTo>
                  <a:lnTo>
                    <a:pt x="857" y="304"/>
                  </a:lnTo>
                  <a:lnTo>
                    <a:pt x="844" y="313"/>
                  </a:lnTo>
                  <a:lnTo>
                    <a:pt x="829" y="316"/>
                  </a:lnTo>
                  <a:lnTo>
                    <a:pt x="829" y="395"/>
                  </a:lnTo>
                  <a:lnTo>
                    <a:pt x="826" y="416"/>
                  </a:lnTo>
                  <a:lnTo>
                    <a:pt x="818" y="435"/>
                  </a:lnTo>
                  <a:lnTo>
                    <a:pt x="806" y="450"/>
                  </a:lnTo>
                  <a:lnTo>
                    <a:pt x="790" y="464"/>
                  </a:lnTo>
                  <a:lnTo>
                    <a:pt x="771" y="471"/>
                  </a:lnTo>
                  <a:lnTo>
                    <a:pt x="750" y="474"/>
                  </a:lnTo>
                  <a:lnTo>
                    <a:pt x="78" y="474"/>
                  </a:lnTo>
                  <a:lnTo>
                    <a:pt x="57" y="471"/>
                  </a:lnTo>
                  <a:lnTo>
                    <a:pt x="39" y="464"/>
                  </a:lnTo>
                  <a:lnTo>
                    <a:pt x="22" y="450"/>
                  </a:lnTo>
                  <a:lnTo>
                    <a:pt x="10" y="435"/>
                  </a:lnTo>
                  <a:lnTo>
                    <a:pt x="2" y="416"/>
                  </a:lnTo>
                  <a:lnTo>
                    <a:pt x="0" y="395"/>
                  </a:lnTo>
                  <a:lnTo>
                    <a:pt x="0" y="79"/>
                  </a:lnTo>
                  <a:lnTo>
                    <a:pt x="2" y="58"/>
                  </a:lnTo>
                  <a:lnTo>
                    <a:pt x="10" y="39"/>
                  </a:lnTo>
                  <a:lnTo>
                    <a:pt x="22" y="22"/>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7"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556002" y="7957745"/>
              <a:ext cx="443556" cy="242630"/>
            </a:xfrm>
            <a:custGeom>
              <a:avLst/>
              <a:gdLst>
                <a:gd name="T0" fmla="*/ 74 w 819"/>
                <a:gd name="T1" fmla="*/ 75 h 448"/>
                <a:gd name="T2" fmla="*/ 559 w 819"/>
                <a:gd name="T3" fmla="*/ 75 h 448"/>
                <a:gd name="T4" fmla="*/ 559 w 819"/>
                <a:gd name="T5" fmla="*/ 373 h 448"/>
                <a:gd name="T6" fmla="*/ 74 w 819"/>
                <a:gd name="T7" fmla="*/ 373 h 448"/>
                <a:gd name="T8" fmla="*/ 74 w 819"/>
                <a:gd name="T9" fmla="*/ 75 h 448"/>
                <a:gd name="T10" fmla="*/ 74 w 819"/>
                <a:gd name="T11" fmla="*/ 38 h 448"/>
                <a:gd name="T12" fmla="*/ 60 w 819"/>
                <a:gd name="T13" fmla="*/ 41 h 448"/>
                <a:gd name="T14" fmla="*/ 48 w 819"/>
                <a:gd name="T15" fmla="*/ 49 h 448"/>
                <a:gd name="T16" fmla="*/ 40 w 819"/>
                <a:gd name="T17" fmla="*/ 60 h 448"/>
                <a:gd name="T18" fmla="*/ 38 w 819"/>
                <a:gd name="T19" fmla="*/ 75 h 448"/>
                <a:gd name="T20" fmla="*/ 38 w 819"/>
                <a:gd name="T21" fmla="*/ 373 h 448"/>
                <a:gd name="T22" fmla="*/ 40 w 819"/>
                <a:gd name="T23" fmla="*/ 388 h 448"/>
                <a:gd name="T24" fmla="*/ 48 w 819"/>
                <a:gd name="T25" fmla="*/ 399 h 448"/>
                <a:gd name="T26" fmla="*/ 60 w 819"/>
                <a:gd name="T27" fmla="*/ 407 h 448"/>
                <a:gd name="T28" fmla="*/ 74 w 819"/>
                <a:gd name="T29" fmla="*/ 410 h 448"/>
                <a:gd name="T30" fmla="*/ 708 w 819"/>
                <a:gd name="T31" fmla="*/ 410 h 448"/>
                <a:gd name="T32" fmla="*/ 723 w 819"/>
                <a:gd name="T33" fmla="*/ 407 h 448"/>
                <a:gd name="T34" fmla="*/ 734 w 819"/>
                <a:gd name="T35" fmla="*/ 399 h 448"/>
                <a:gd name="T36" fmla="*/ 742 w 819"/>
                <a:gd name="T37" fmla="*/ 388 h 448"/>
                <a:gd name="T38" fmla="*/ 745 w 819"/>
                <a:gd name="T39" fmla="*/ 373 h 448"/>
                <a:gd name="T40" fmla="*/ 745 w 819"/>
                <a:gd name="T41" fmla="*/ 75 h 448"/>
                <a:gd name="T42" fmla="*/ 742 w 819"/>
                <a:gd name="T43" fmla="*/ 60 h 448"/>
                <a:gd name="T44" fmla="*/ 734 w 819"/>
                <a:gd name="T45" fmla="*/ 49 h 448"/>
                <a:gd name="T46" fmla="*/ 723 w 819"/>
                <a:gd name="T47" fmla="*/ 41 h 448"/>
                <a:gd name="T48" fmla="*/ 708 w 819"/>
                <a:gd name="T49" fmla="*/ 38 h 448"/>
                <a:gd name="T50" fmla="*/ 74 w 819"/>
                <a:gd name="T51" fmla="*/ 38 h 448"/>
                <a:gd name="T52" fmla="*/ 74 w 819"/>
                <a:gd name="T53" fmla="*/ 0 h 448"/>
                <a:gd name="T54" fmla="*/ 708 w 819"/>
                <a:gd name="T55" fmla="*/ 0 h 448"/>
                <a:gd name="T56" fmla="*/ 732 w 819"/>
                <a:gd name="T57" fmla="*/ 4 h 448"/>
                <a:gd name="T58" fmla="*/ 753 w 819"/>
                <a:gd name="T59" fmla="*/ 15 h 448"/>
                <a:gd name="T60" fmla="*/ 768 w 819"/>
                <a:gd name="T61" fmla="*/ 32 h 448"/>
                <a:gd name="T62" fmla="*/ 779 w 819"/>
                <a:gd name="T63" fmla="*/ 51 h 448"/>
                <a:gd name="T64" fmla="*/ 783 w 819"/>
                <a:gd name="T65" fmla="*/ 75 h 448"/>
                <a:gd name="T66" fmla="*/ 783 w 819"/>
                <a:gd name="T67" fmla="*/ 149 h 448"/>
                <a:gd name="T68" fmla="*/ 797 w 819"/>
                <a:gd name="T69" fmla="*/ 152 h 448"/>
                <a:gd name="T70" fmla="*/ 809 w 819"/>
                <a:gd name="T71" fmla="*/ 160 h 448"/>
                <a:gd name="T72" fmla="*/ 817 w 819"/>
                <a:gd name="T73" fmla="*/ 172 h 448"/>
                <a:gd name="T74" fmla="*/ 819 w 819"/>
                <a:gd name="T75" fmla="*/ 186 h 448"/>
                <a:gd name="T76" fmla="*/ 819 w 819"/>
                <a:gd name="T77" fmla="*/ 261 h 448"/>
                <a:gd name="T78" fmla="*/ 817 w 819"/>
                <a:gd name="T79" fmla="*/ 275 h 448"/>
                <a:gd name="T80" fmla="*/ 809 w 819"/>
                <a:gd name="T81" fmla="*/ 288 h 448"/>
                <a:gd name="T82" fmla="*/ 797 w 819"/>
                <a:gd name="T83" fmla="*/ 296 h 448"/>
                <a:gd name="T84" fmla="*/ 783 w 819"/>
                <a:gd name="T85" fmla="*/ 299 h 448"/>
                <a:gd name="T86" fmla="*/ 783 w 819"/>
                <a:gd name="T87" fmla="*/ 373 h 448"/>
                <a:gd name="T88" fmla="*/ 779 w 819"/>
                <a:gd name="T89" fmla="*/ 397 h 448"/>
                <a:gd name="T90" fmla="*/ 768 w 819"/>
                <a:gd name="T91" fmla="*/ 416 h 448"/>
                <a:gd name="T92" fmla="*/ 753 w 819"/>
                <a:gd name="T93" fmla="*/ 434 h 448"/>
                <a:gd name="T94" fmla="*/ 732 w 819"/>
                <a:gd name="T95" fmla="*/ 444 h 448"/>
                <a:gd name="T96" fmla="*/ 708 w 819"/>
                <a:gd name="T97" fmla="*/ 448 h 448"/>
                <a:gd name="T98" fmla="*/ 74 w 819"/>
                <a:gd name="T99" fmla="*/ 448 h 448"/>
                <a:gd name="T100" fmla="*/ 51 w 819"/>
                <a:gd name="T101" fmla="*/ 444 h 448"/>
                <a:gd name="T102" fmla="*/ 31 w 819"/>
                <a:gd name="T103" fmla="*/ 434 h 448"/>
                <a:gd name="T104" fmla="*/ 14 w 819"/>
                <a:gd name="T105" fmla="*/ 416 h 448"/>
                <a:gd name="T106" fmla="*/ 4 w 819"/>
                <a:gd name="T107" fmla="*/ 397 h 448"/>
                <a:gd name="T108" fmla="*/ 0 w 819"/>
                <a:gd name="T109" fmla="*/ 373 h 448"/>
                <a:gd name="T110" fmla="*/ 0 w 819"/>
                <a:gd name="T111" fmla="*/ 75 h 448"/>
                <a:gd name="T112" fmla="*/ 4 w 819"/>
                <a:gd name="T113" fmla="*/ 51 h 448"/>
                <a:gd name="T114" fmla="*/ 14 w 819"/>
                <a:gd name="T115" fmla="*/ 32 h 448"/>
                <a:gd name="T116" fmla="*/ 31 w 819"/>
                <a:gd name="T117" fmla="*/ 15 h 448"/>
                <a:gd name="T118" fmla="*/ 51 w 819"/>
                <a:gd name="T119" fmla="*/ 4 h 448"/>
                <a:gd name="T120" fmla="*/ 74 w 819"/>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448">
                  <a:moveTo>
                    <a:pt x="74" y="75"/>
                  </a:moveTo>
                  <a:lnTo>
                    <a:pt x="559" y="75"/>
                  </a:lnTo>
                  <a:lnTo>
                    <a:pt x="559" y="373"/>
                  </a:lnTo>
                  <a:lnTo>
                    <a:pt x="74" y="373"/>
                  </a:lnTo>
                  <a:lnTo>
                    <a:pt x="74" y="75"/>
                  </a:lnTo>
                  <a:close/>
                  <a:moveTo>
                    <a:pt x="74" y="38"/>
                  </a:moveTo>
                  <a:lnTo>
                    <a:pt x="60" y="41"/>
                  </a:lnTo>
                  <a:lnTo>
                    <a:pt x="48" y="49"/>
                  </a:lnTo>
                  <a:lnTo>
                    <a:pt x="40" y="60"/>
                  </a:lnTo>
                  <a:lnTo>
                    <a:pt x="38" y="75"/>
                  </a:lnTo>
                  <a:lnTo>
                    <a:pt x="38" y="373"/>
                  </a:lnTo>
                  <a:lnTo>
                    <a:pt x="40" y="388"/>
                  </a:lnTo>
                  <a:lnTo>
                    <a:pt x="48" y="399"/>
                  </a:lnTo>
                  <a:lnTo>
                    <a:pt x="60" y="407"/>
                  </a:lnTo>
                  <a:lnTo>
                    <a:pt x="74" y="410"/>
                  </a:lnTo>
                  <a:lnTo>
                    <a:pt x="708" y="410"/>
                  </a:lnTo>
                  <a:lnTo>
                    <a:pt x="723" y="407"/>
                  </a:lnTo>
                  <a:lnTo>
                    <a:pt x="734" y="399"/>
                  </a:lnTo>
                  <a:lnTo>
                    <a:pt x="742" y="388"/>
                  </a:lnTo>
                  <a:lnTo>
                    <a:pt x="745" y="373"/>
                  </a:lnTo>
                  <a:lnTo>
                    <a:pt x="745" y="75"/>
                  </a:lnTo>
                  <a:lnTo>
                    <a:pt x="742" y="60"/>
                  </a:lnTo>
                  <a:lnTo>
                    <a:pt x="734" y="49"/>
                  </a:lnTo>
                  <a:lnTo>
                    <a:pt x="723" y="41"/>
                  </a:lnTo>
                  <a:lnTo>
                    <a:pt x="708" y="38"/>
                  </a:lnTo>
                  <a:lnTo>
                    <a:pt x="74" y="38"/>
                  </a:lnTo>
                  <a:close/>
                  <a:moveTo>
                    <a:pt x="74" y="0"/>
                  </a:moveTo>
                  <a:lnTo>
                    <a:pt x="708" y="0"/>
                  </a:lnTo>
                  <a:lnTo>
                    <a:pt x="732" y="4"/>
                  </a:lnTo>
                  <a:lnTo>
                    <a:pt x="753" y="15"/>
                  </a:lnTo>
                  <a:lnTo>
                    <a:pt x="768" y="32"/>
                  </a:lnTo>
                  <a:lnTo>
                    <a:pt x="779" y="51"/>
                  </a:lnTo>
                  <a:lnTo>
                    <a:pt x="783" y="75"/>
                  </a:lnTo>
                  <a:lnTo>
                    <a:pt x="783" y="149"/>
                  </a:lnTo>
                  <a:lnTo>
                    <a:pt x="797" y="152"/>
                  </a:lnTo>
                  <a:lnTo>
                    <a:pt x="809" y="160"/>
                  </a:lnTo>
                  <a:lnTo>
                    <a:pt x="817" y="172"/>
                  </a:lnTo>
                  <a:lnTo>
                    <a:pt x="819" y="186"/>
                  </a:lnTo>
                  <a:lnTo>
                    <a:pt x="819" y="261"/>
                  </a:lnTo>
                  <a:lnTo>
                    <a:pt x="817" y="275"/>
                  </a:lnTo>
                  <a:lnTo>
                    <a:pt x="809" y="288"/>
                  </a:lnTo>
                  <a:lnTo>
                    <a:pt x="797" y="296"/>
                  </a:lnTo>
                  <a:lnTo>
                    <a:pt x="783" y="299"/>
                  </a:lnTo>
                  <a:lnTo>
                    <a:pt x="783" y="373"/>
                  </a:lnTo>
                  <a:lnTo>
                    <a:pt x="779" y="397"/>
                  </a:lnTo>
                  <a:lnTo>
                    <a:pt x="768" y="416"/>
                  </a:lnTo>
                  <a:lnTo>
                    <a:pt x="753" y="434"/>
                  </a:lnTo>
                  <a:lnTo>
                    <a:pt x="732" y="444"/>
                  </a:lnTo>
                  <a:lnTo>
                    <a:pt x="708" y="448"/>
                  </a:lnTo>
                  <a:lnTo>
                    <a:pt x="74" y="448"/>
                  </a:lnTo>
                  <a:lnTo>
                    <a:pt x="51" y="444"/>
                  </a:lnTo>
                  <a:lnTo>
                    <a:pt x="31" y="434"/>
                  </a:lnTo>
                  <a:lnTo>
                    <a:pt x="14" y="416"/>
                  </a:lnTo>
                  <a:lnTo>
                    <a:pt x="4" y="397"/>
                  </a:lnTo>
                  <a:lnTo>
                    <a:pt x="0" y="373"/>
                  </a:lnTo>
                  <a:lnTo>
                    <a:pt x="0" y="75"/>
                  </a:lnTo>
                  <a:lnTo>
                    <a:pt x="4" y="51"/>
                  </a:lnTo>
                  <a:lnTo>
                    <a:pt x="14" y="32"/>
                  </a:lnTo>
                  <a:lnTo>
                    <a:pt x="31"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8"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17031" y="7957745"/>
              <a:ext cx="444098" cy="242630"/>
            </a:xfrm>
            <a:custGeom>
              <a:avLst/>
              <a:gdLst>
                <a:gd name="T0" fmla="*/ 75 w 820"/>
                <a:gd name="T1" fmla="*/ 75 h 448"/>
                <a:gd name="T2" fmla="*/ 709 w 820"/>
                <a:gd name="T3" fmla="*/ 75 h 448"/>
                <a:gd name="T4" fmla="*/ 709 w 820"/>
                <a:gd name="T5" fmla="*/ 373 h 448"/>
                <a:gd name="T6" fmla="*/ 75 w 820"/>
                <a:gd name="T7" fmla="*/ 373 h 448"/>
                <a:gd name="T8" fmla="*/ 75 w 820"/>
                <a:gd name="T9" fmla="*/ 75 h 448"/>
                <a:gd name="T10" fmla="*/ 75 w 820"/>
                <a:gd name="T11" fmla="*/ 38 h 448"/>
                <a:gd name="T12" fmla="*/ 61 w 820"/>
                <a:gd name="T13" fmla="*/ 41 h 448"/>
                <a:gd name="T14" fmla="*/ 49 w 820"/>
                <a:gd name="T15" fmla="*/ 49 h 448"/>
                <a:gd name="T16" fmla="*/ 41 w 820"/>
                <a:gd name="T17" fmla="*/ 60 h 448"/>
                <a:gd name="T18" fmla="*/ 38 w 820"/>
                <a:gd name="T19" fmla="*/ 75 h 448"/>
                <a:gd name="T20" fmla="*/ 38 w 820"/>
                <a:gd name="T21" fmla="*/ 373 h 448"/>
                <a:gd name="T22" fmla="*/ 41 w 820"/>
                <a:gd name="T23" fmla="*/ 388 h 448"/>
                <a:gd name="T24" fmla="*/ 49 w 820"/>
                <a:gd name="T25" fmla="*/ 399 h 448"/>
                <a:gd name="T26" fmla="*/ 61 w 820"/>
                <a:gd name="T27" fmla="*/ 407 h 448"/>
                <a:gd name="T28" fmla="*/ 75 w 820"/>
                <a:gd name="T29" fmla="*/ 410 h 448"/>
                <a:gd name="T30" fmla="*/ 709 w 820"/>
                <a:gd name="T31" fmla="*/ 410 h 448"/>
                <a:gd name="T32" fmla="*/ 723 w 820"/>
                <a:gd name="T33" fmla="*/ 407 h 448"/>
                <a:gd name="T34" fmla="*/ 735 w 820"/>
                <a:gd name="T35" fmla="*/ 399 h 448"/>
                <a:gd name="T36" fmla="*/ 743 w 820"/>
                <a:gd name="T37" fmla="*/ 388 h 448"/>
                <a:gd name="T38" fmla="*/ 746 w 820"/>
                <a:gd name="T39" fmla="*/ 373 h 448"/>
                <a:gd name="T40" fmla="*/ 746 w 820"/>
                <a:gd name="T41" fmla="*/ 75 h 448"/>
                <a:gd name="T42" fmla="*/ 743 w 820"/>
                <a:gd name="T43" fmla="*/ 60 h 448"/>
                <a:gd name="T44" fmla="*/ 735 w 820"/>
                <a:gd name="T45" fmla="*/ 49 h 448"/>
                <a:gd name="T46" fmla="*/ 723 w 820"/>
                <a:gd name="T47" fmla="*/ 41 h 448"/>
                <a:gd name="T48" fmla="*/ 709 w 820"/>
                <a:gd name="T49" fmla="*/ 38 h 448"/>
                <a:gd name="T50" fmla="*/ 75 w 820"/>
                <a:gd name="T51" fmla="*/ 38 h 448"/>
                <a:gd name="T52" fmla="*/ 75 w 820"/>
                <a:gd name="T53" fmla="*/ 0 h 448"/>
                <a:gd name="T54" fmla="*/ 709 w 820"/>
                <a:gd name="T55" fmla="*/ 0 h 448"/>
                <a:gd name="T56" fmla="*/ 732 w 820"/>
                <a:gd name="T57" fmla="*/ 4 h 448"/>
                <a:gd name="T58" fmla="*/ 753 w 820"/>
                <a:gd name="T59" fmla="*/ 15 h 448"/>
                <a:gd name="T60" fmla="*/ 769 w 820"/>
                <a:gd name="T61" fmla="*/ 32 h 448"/>
                <a:gd name="T62" fmla="*/ 780 w 820"/>
                <a:gd name="T63" fmla="*/ 51 h 448"/>
                <a:gd name="T64" fmla="*/ 784 w 820"/>
                <a:gd name="T65" fmla="*/ 75 h 448"/>
                <a:gd name="T66" fmla="*/ 784 w 820"/>
                <a:gd name="T67" fmla="*/ 149 h 448"/>
                <a:gd name="T68" fmla="*/ 798 w 820"/>
                <a:gd name="T69" fmla="*/ 152 h 448"/>
                <a:gd name="T70" fmla="*/ 810 w 820"/>
                <a:gd name="T71" fmla="*/ 160 h 448"/>
                <a:gd name="T72" fmla="*/ 818 w 820"/>
                <a:gd name="T73" fmla="*/ 172 h 448"/>
                <a:gd name="T74" fmla="*/ 820 w 820"/>
                <a:gd name="T75" fmla="*/ 186 h 448"/>
                <a:gd name="T76" fmla="*/ 820 w 820"/>
                <a:gd name="T77" fmla="*/ 261 h 448"/>
                <a:gd name="T78" fmla="*/ 818 w 820"/>
                <a:gd name="T79" fmla="*/ 275 h 448"/>
                <a:gd name="T80" fmla="*/ 810 w 820"/>
                <a:gd name="T81" fmla="*/ 288 h 448"/>
                <a:gd name="T82" fmla="*/ 798 w 820"/>
                <a:gd name="T83" fmla="*/ 296 h 448"/>
                <a:gd name="T84" fmla="*/ 784 w 820"/>
                <a:gd name="T85" fmla="*/ 299 h 448"/>
                <a:gd name="T86" fmla="*/ 784 w 820"/>
                <a:gd name="T87" fmla="*/ 373 h 448"/>
                <a:gd name="T88" fmla="*/ 780 w 820"/>
                <a:gd name="T89" fmla="*/ 397 h 448"/>
                <a:gd name="T90" fmla="*/ 769 w 820"/>
                <a:gd name="T91" fmla="*/ 416 h 448"/>
                <a:gd name="T92" fmla="*/ 753 w 820"/>
                <a:gd name="T93" fmla="*/ 434 h 448"/>
                <a:gd name="T94" fmla="*/ 732 w 820"/>
                <a:gd name="T95" fmla="*/ 444 h 448"/>
                <a:gd name="T96" fmla="*/ 709 w 820"/>
                <a:gd name="T97" fmla="*/ 448 h 448"/>
                <a:gd name="T98" fmla="*/ 75 w 820"/>
                <a:gd name="T99" fmla="*/ 448 h 448"/>
                <a:gd name="T100" fmla="*/ 52 w 820"/>
                <a:gd name="T101" fmla="*/ 444 h 448"/>
                <a:gd name="T102" fmla="*/ 32 w 820"/>
                <a:gd name="T103" fmla="*/ 434 h 448"/>
                <a:gd name="T104" fmla="*/ 15 w 820"/>
                <a:gd name="T105" fmla="*/ 416 h 448"/>
                <a:gd name="T106" fmla="*/ 4 w 820"/>
                <a:gd name="T107" fmla="*/ 397 h 448"/>
                <a:gd name="T108" fmla="*/ 0 w 820"/>
                <a:gd name="T109" fmla="*/ 373 h 448"/>
                <a:gd name="T110" fmla="*/ 0 w 820"/>
                <a:gd name="T111" fmla="*/ 75 h 448"/>
                <a:gd name="T112" fmla="*/ 4 w 820"/>
                <a:gd name="T113" fmla="*/ 51 h 448"/>
                <a:gd name="T114" fmla="*/ 15 w 820"/>
                <a:gd name="T115" fmla="*/ 32 h 448"/>
                <a:gd name="T116" fmla="*/ 32 w 820"/>
                <a:gd name="T117" fmla="*/ 15 h 448"/>
                <a:gd name="T118" fmla="*/ 52 w 820"/>
                <a:gd name="T119" fmla="*/ 4 h 448"/>
                <a:gd name="T120" fmla="*/ 75 w 820"/>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448">
                  <a:moveTo>
                    <a:pt x="75" y="75"/>
                  </a:moveTo>
                  <a:lnTo>
                    <a:pt x="709" y="75"/>
                  </a:lnTo>
                  <a:lnTo>
                    <a:pt x="709" y="373"/>
                  </a:lnTo>
                  <a:lnTo>
                    <a:pt x="75" y="373"/>
                  </a:lnTo>
                  <a:lnTo>
                    <a:pt x="75" y="75"/>
                  </a:lnTo>
                  <a:close/>
                  <a:moveTo>
                    <a:pt x="75" y="38"/>
                  </a:moveTo>
                  <a:lnTo>
                    <a:pt x="61" y="41"/>
                  </a:lnTo>
                  <a:lnTo>
                    <a:pt x="49" y="49"/>
                  </a:lnTo>
                  <a:lnTo>
                    <a:pt x="41" y="60"/>
                  </a:lnTo>
                  <a:lnTo>
                    <a:pt x="38" y="75"/>
                  </a:lnTo>
                  <a:lnTo>
                    <a:pt x="38" y="373"/>
                  </a:lnTo>
                  <a:lnTo>
                    <a:pt x="41" y="388"/>
                  </a:lnTo>
                  <a:lnTo>
                    <a:pt x="49" y="399"/>
                  </a:lnTo>
                  <a:lnTo>
                    <a:pt x="61" y="407"/>
                  </a:lnTo>
                  <a:lnTo>
                    <a:pt x="75" y="410"/>
                  </a:lnTo>
                  <a:lnTo>
                    <a:pt x="709" y="410"/>
                  </a:lnTo>
                  <a:lnTo>
                    <a:pt x="723" y="407"/>
                  </a:lnTo>
                  <a:lnTo>
                    <a:pt x="735" y="399"/>
                  </a:lnTo>
                  <a:lnTo>
                    <a:pt x="743" y="388"/>
                  </a:lnTo>
                  <a:lnTo>
                    <a:pt x="746" y="373"/>
                  </a:lnTo>
                  <a:lnTo>
                    <a:pt x="746" y="75"/>
                  </a:lnTo>
                  <a:lnTo>
                    <a:pt x="743" y="60"/>
                  </a:lnTo>
                  <a:lnTo>
                    <a:pt x="735" y="49"/>
                  </a:lnTo>
                  <a:lnTo>
                    <a:pt x="723" y="41"/>
                  </a:lnTo>
                  <a:lnTo>
                    <a:pt x="709" y="38"/>
                  </a:lnTo>
                  <a:lnTo>
                    <a:pt x="75" y="38"/>
                  </a:lnTo>
                  <a:close/>
                  <a:moveTo>
                    <a:pt x="75" y="0"/>
                  </a:moveTo>
                  <a:lnTo>
                    <a:pt x="709" y="0"/>
                  </a:lnTo>
                  <a:lnTo>
                    <a:pt x="732" y="4"/>
                  </a:lnTo>
                  <a:lnTo>
                    <a:pt x="753" y="15"/>
                  </a:lnTo>
                  <a:lnTo>
                    <a:pt x="769" y="32"/>
                  </a:lnTo>
                  <a:lnTo>
                    <a:pt x="780" y="51"/>
                  </a:lnTo>
                  <a:lnTo>
                    <a:pt x="784" y="75"/>
                  </a:lnTo>
                  <a:lnTo>
                    <a:pt x="784" y="149"/>
                  </a:lnTo>
                  <a:lnTo>
                    <a:pt x="798" y="152"/>
                  </a:lnTo>
                  <a:lnTo>
                    <a:pt x="810" y="160"/>
                  </a:lnTo>
                  <a:lnTo>
                    <a:pt x="818" y="172"/>
                  </a:lnTo>
                  <a:lnTo>
                    <a:pt x="820" y="186"/>
                  </a:lnTo>
                  <a:lnTo>
                    <a:pt x="820" y="261"/>
                  </a:lnTo>
                  <a:lnTo>
                    <a:pt x="818" y="275"/>
                  </a:lnTo>
                  <a:lnTo>
                    <a:pt x="810" y="288"/>
                  </a:lnTo>
                  <a:lnTo>
                    <a:pt x="798" y="296"/>
                  </a:lnTo>
                  <a:lnTo>
                    <a:pt x="784" y="299"/>
                  </a:lnTo>
                  <a:lnTo>
                    <a:pt x="784" y="373"/>
                  </a:lnTo>
                  <a:lnTo>
                    <a:pt x="780" y="397"/>
                  </a:lnTo>
                  <a:lnTo>
                    <a:pt x="769" y="416"/>
                  </a:lnTo>
                  <a:lnTo>
                    <a:pt x="753" y="434"/>
                  </a:lnTo>
                  <a:lnTo>
                    <a:pt x="732" y="444"/>
                  </a:lnTo>
                  <a:lnTo>
                    <a:pt x="709" y="448"/>
                  </a:lnTo>
                  <a:lnTo>
                    <a:pt x="75" y="448"/>
                  </a:lnTo>
                  <a:lnTo>
                    <a:pt x="52" y="444"/>
                  </a:lnTo>
                  <a:lnTo>
                    <a:pt x="32" y="434"/>
                  </a:lnTo>
                  <a:lnTo>
                    <a:pt x="15" y="416"/>
                  </a:lnTo>
                  <a:lnTo>
                    <a:pt x="4" y="397"/>
                  </a:lnTo>
                  <a:lnTo>
                    <a:pt x="0" y="373"/>
                  </a:lnTo>
                  <a:lnTo>
                    <a:pt x="0" y="75"/>
                  </a:lnTo>
                  <a:lnTo>
                    <a:pt x="4" y="51"/>
                  </a:lnTo>
                  <a:lnTo>
                    <a:pt x="15" y="32"/>
                  </a:lnTo>
                  <a:lnTo>
                    <a:pt x="32"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9"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278601" y="7857011"/>
              <a:ext cx="403479" cy="444098"/>
            </a:xfrm>
            <a:custGeom>
              <a:avLst/>
              <a:gdLst>
                <a:gd name="T0" fmla="*/ 304 w 745"/>
                <a:gd name="T1" fmla="*/ 84 h 820"/>
                <a:gd name="T2" fmla="*/ 316 w 745"/>
                <a:gd name="T3" fmla="*/ 96 h 820"/>
                <a:gd name="T4" fmla="*/ 313 w 745"/>
                <a:gd name="T5" fmla="*/ 113 h 820"/>
                <a:gd name="T6" fmla="*/ 298 w 745"/>
                <a:gd name="T7" fmla="*/ 121 h 820"/>
                <a:gd name="T8" fmla="*/ 205 w 745"/>
                <a:gd name="T9" fmla="*/ 157 h 820"/>
                <a:gd name="T10" fmla="*/ 97 w 745"/>
                <a:gd name="T11" fmla="*/ 257 h 820"/>
                <a:gd name="T12" fmla="*/ 41 w 745"/>
                <a:gd name="T13" fmla="*/ 396 h 820"/>
                <a:gd name="T14" fmla="*/ 51 w 745"/>
                <a:gd name="T15" fmla="*/ 544 h 820"/>
                <a:gd name="T16" fmla="*/ 119 w 745"/>
                <a:gd name="T17" fmla="*/ 667 h 820"/>
                <a:gd name="T18" fmla="*/ 231 w 745"/>
                <a:gd name="T19" fmla="*/ 752 h 820"/>
                <a:gd name="T20" fmla="*/ 372 w 745"/>
                <a:gd name="T21" fmla="*/ 782 h 820"/>
                <a:gd name="T22" fmla="*/ 514 w 745"/>
                <a:gd name="T23" fmla="*/ 752 h 820"/>
                <a:gd name="T24" fmla="*/ 626 w 745"/>
                <a:gd name="T25" fmla="*/ 667 h 820"/>
                <a:gd name="T26" fmla="*/ 694 w 745"/>
                <a:gd name="T27" fmla="*/ 544 h 820"/>
                <a:gd name="T28" fmla="*/ 703 w 745"/>
                <a:gd name="T29" fmla="*/ 396 h 820"/>
                <a:gd name="T30" fmla="*/ 648 w 745"/>
                <a:gd name="T31" fmla="*/ 257 h 820"/>
                <a:gd name="T32" fmla="*/ 540 w 745"/>
                <a:gd name="T33" fmla="*/ 157 h 820"/>
                <a:gd name="T34" fmla="*/ 447 w 745"/>
                <a:gd name="T35" fmla="*/ 121 h 820"/>
                <a:gd name="T36" fmla="*/ 432 w 745"/>
                <a:gd name="T37" fmla="*/ 113 h 820"/>
                <a:gd name="T38" fmla="*/ 430 w 745"/>
                <a:gd name="T39" fmla="*/ 96 h 820"/>
                <a:gd name="T40" fmla="*/ 442 w 745"/>
                <a:gd name="T41" fmla="*/ 84 h 820"/>
                <a:gd name="T42" fmla="*/ 497 w 745"/>
                <a:gd name="T43" fmla="*/ 96 h 820"/>
                <a:gd name="T44" fmla="*/ 625 w 745"/>
                <a:gd name="T45" fmla="*/ 173 h 820"/>
                <a:gd name="T46" fmla="*/ 713 w 745"/>
                <a:gd name="T47" fmla="*/ 295 h 820"/>
                <a:gd name="T48" fmla="*/ 745 w 745"/>
                <a:gd name="T49" fmla="*/ 447 h 820"/>
                <a:gd name="T50" fmla="*/ 710 w 745"/>
                <a:gd name="T51" fmla="*/ 604 h 820"/>
                <a:gd name="T52" fmla="*/ 617 w 745"/>
                <a:gd name="T53" fmla="*/ 728 h 820"/>
                <a:gd name="T54" fmla="*/ 480 w 745"/>
                <a:gd name="T55" fmla="*/ 804 h 820"/>
                <a:gd name="T56" fmla="*/ 317 w 745"/>
                <a:gd name="T57" fmla="*/ 816 h 820"/>
                <a:gd name="T58" fmla="*/ 169 w 745"/>
                <a:gd name="T59" fmla="*/ 760 h 820"/>
                <a:gd name="T60" fmla="*/ 60 w 745"/>
                <a:gd name="T61" fmla="*/ 650 h 820"/>
                <a:gd name="T62" fmla="*/ 4 w 745"/>
                <a:gd name="T63" fmla="*/ 502 h 820"/>
                <a:gd name="T64" fmla="*/ 15 w 745"/>
                <a:gd name="T65" fmla="*/ 343 h 820"/>
                <a:gd name="T66" fmla="*/ 85 w 745"/>
                <a:gd name="T67" fmla="*/ 210 h 820"/>
                <a:gd name="T68" fmla="*/ 202 w 745"/>
                <a:gd name="T69" fmla="*/ 117 h 820"/>
                <a:gd name="T70" fmla="*/ 372 w 745"/>
                <a:gd name="T71" fmla="*/ 0 h 820"/>
                <a:gd name="T72" fmla="*/ 388 w 745"/>
                <a:gd name="T73" fmla="*/ 8 h 820"/>
                <a:gd name="T74" fmla="*/ 392 w 745"/>
                <a:gd name="T75" fmla="*/ 466 h 820"/>
                <a:gd name="T76" fmla="*/ 384 w 745"/>
                <a:gd name="T77" fmla="*/ 481 h 820"/>
                <a:gd name="T78" fmla="*/ 367 w 745"/>
                <a:gd name="T79" fmla="*/ 483 h 820"/>
                <a:gd name="T80" fmla="*/ 355 w 745"/>
                <a:gd name="T81" fmla="*/ 472 h 820"/>
                <a:gd name="T82" fmla="*/ 355 w 745"/>
                <a:gd name="T83" fmla="*/ 13 h 820"/>
                <a:gd name="T84" fmla="*/ 367 w 745"/>
                <a:gd name="T85" fmla="*/ 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5" h="820">
                  <a:moveTo>
                    <a:pt x="298" y="83"/>
                  </a:moveTo>
                  <a:lnTo>
                    <a:pt x="298" y="83"/>
                  </a:lnTo>
                  <a:lnTo>
                    <a:pt x="304" y="84"/>
                  </a:lnTo>
                  <a:lnTo>
                    <a:pt x="309" y="87"/>
                  </a:lnTo>
                  <a:lnTo>
                    <a:pt x="313" y="91"/>
                  </a:lnTo>
                  <a:lnTo>
                    <a:pt x="316" y="96"/>
                  </a:lnTo>
                  <a:lnTo>
                    <a:pt x="317" y="101"/>
                  </a:lnTo>
                  <a:lnTo>
                    <a:pt x="316" y="108"/>
                  </a:lnTo>
                  <a:lnTo>
                    <a:pt x="313" y="113"/>
                  </a:lnTo>
                  <a:lnTo>
                    <a:pt x="309" y="117"/>
                  </a:lnTo>
                  <a:lnTo>
                    <a:pt x="304" y="119"/>
                  </a:lnTo>
                  <a:lnTo>
                    <a:pt x="298" y="121"/>
                  </a:lnTo>
                  <a:lnTo>
                    <a:pt x="298" y="121"/>
                  </a:lnTo>
                  <a:lnTo>
                    <a:pt x="250" y="135"/>
                  </a:lnTo>
                  <a:lnTo>
                    <a:pt x="205" y="157"/>
                  </a:lnTo>
                  <a:lnTo>
                    <a:pt x="164" y="185"/>
                  </a:lnTo>
                  <a:lnTo>
                    <a:pt x="127" y="218"/>
                  </a:lnTo>
                  <a:lnTo>
                    <a:pt x="97" y="257"/>
                  </a:lnTo>
                  <a:lnTo>
                    <a:pt x="72" y="299"/>
                  </a:lnTo>
                  <a:lnTo>
                    <a:pt x="53" y="346"/>
                  </a:lnTo>
                  <a:lnTo>
                    <a:pt x="41" y="396"/>
                  </a:lnTo>
                  <a:lnTo>
                    <a:pt x="37" y="447"/>
                  </a:lnTo>
                  <a:lnTo>
                    <a:pt x="41" y="496"/>
                  </a:lnTo>
                  <a:lnTo>
                    <a:pt x="51" y="544"/>
                  </a:lnTo>
                  <a:lnTo>
                    <a:pt x="68" y="588"/>
                  </a:lnTo>
                  <a:lnTo>
                    <a:pt x="91" y="630"/>
                  </a:lnTo>
                  <a:lnTo>
                    <a:pt x="119" y="667"/>
                  </a:lnTo>
                  <a:lnTo>
                    <a:pt x="152" y="701"/>
                  </a:lnTo>
                  <a:lnTo>
                    <a:pt x="190" y="728"/>
                  </a:lnTo>
                  <a:lnTo>
                    <a:pt x="231" y="752"/>
                  </a:lnTo>
                  <a:lnTo>
                    <a:pt x="275" y="769"/>
                  </a:lnTo>
                  <a:lnTo>
                    <a:pt x="322" y="779"/>
                  </a:lnTo>
                  <a:lnTo>
                    <a:pt x="372" y="782"/>
                  </a:lnTo>
                  <a:lnTo>
                    <a:pt x="422" y="779"/>
                  </a:lnTo>
                  <a:lnTo>
                    <a:pt x="469" y="769"/>
                  </a:lnTo>
                  <a:lnTo>
                    <a:pt x="514" y="752"/>
                  </a:lnTo>
                  <a:lnTo>
                    <a:pt x="555" y="728"/>
                  </a:lnTo>
                  <a:lnTo>
                    <a:pt x="592" y="701"/>
                  </a:lnTo>
                  <a:lnTo>
                    <a:pt x="626" y="667"/>
                  </a:lnTo>
                  <a:lnTo>
                    <a:pt x="654" y="630"/>
                  </a:lnTo>
                  <a:lnTo>
                    <a:pt x="677" y="588"/>
                  </a:lnTo>
                  <a:lnTo>
                    <a:pt x="694" y="544"/>
                  </a:lnTo>
                  <a:lnTo>
                    <a:pt x="705" y="496"/>
                  </a:lnTo>
                  <a:lnTo>
                    <a:pt x="707" y="447"/>
                  </a:lnTo>
                  <a:lnTo>
                    <a:pt x="703" y="396"/>
                  </a:lnTo>
                  <a:lnTo>
                    <a:pt x="692" y="346"/>
                  </a:lnTo>
                  <a:lnTo>
                    <a:pt x="673" y="299"/>
                  </a:lnTo>
                  <a:lnTo>
                    <a:pt x="648" y="257"/>
                  </a:lnTo>
                  <a:lnTo>
                    <a:pt x="617" y="218"/>
                  </a:lnTo>
                  <a:lnTo>
                    <a:pt x="582" y="185"/>
                  </a:lnTo>
                  <a:lnTo>
                    <a:pt x="540" y="157"/>
                  </a:lnTo>
                  <a:lnTo>
                    <a:pt x="495" y="135"/>
                  </a:lnTo>
                  <a:lnTo>
                    <a:pt x="447" y="121"/>
                  </a:lnTo>
                  <a:lnTo>
                    <a:pt x="447" y="121"/>
                  </a:lnTo>
                  <a:lnTo>
                    <a:pt x="442" y="119"/>
                  </a:lnTo>
                  <a:lnTo>
                    <a:pt x="436" y="117"/>
                  </a:lnTo>
                  <a:lnTo>
                    <a:pt x="432" y="113"/>
                  </a:lnTo>
                  <a:lnTo>
                    <a:pt x="430" y="108"/>
                  </a:lnTo>
                  <a:lnTo>
                    <a:pt x="428" y="101"/>
                  </a:lnTo>
                  <a:lnTo>
                    <a:pt x="430" y="96"/>
                  </a:lnTo>
                  <a:lnTo>
                    <a:pt x="432" y="91"/>
                  </a:lnTo>
                  <a:lnTo>
                    <a:pt x="436" y="87"/>
                  </a:lnTo>
                  <a:lnTo>
                    <a:pt x="442" y="84"/>
                  </a:lnTo>
                  <a:lnTo>
                    <a:pt x="447" y="83"/>
                  </a:lnTo>
                  <a:lnTo>
                    <a:pt x="447" y="83"/>
                  </a:lnTo>
                  <a:lnTo>
                    <a:pt x="497" y="96"/>
                  </a:lnTo>
                  <a:lnTo>
                    <a:pt x="544" y="117"/>
                  </a:lnTo>
                  <a:lnTo>
                    <a:pt x="587" y="142"/>
                  </a:lnTo>
                  <a:lnTo>
                    <a:pt x="625" y="173"/>
                  </a:lnTo>
                  <a:lnTo>
                    <a:pt x="660" y="210"/>
                  </a:lnTo>
                  <a:lnTo>
                    <a:pt x="689" y="250"/>
                  </a:lnTo>
                  <a:lnTo>
                    <a:pt x="713" y="295"/>
                  </a:lnTo>
                  <a:lnTo>
                    <a:pt x="731" y="343"/>
                  </a:lnTo>
                  <a:lnTo>
                    <a:pt x="741" y="394"/>
                  </a:lnTo>
                  <a:lnTo>
                    <a:pt x="745" y="447"/>
                  </a:lnTo>
                  <a:lnTo>
                    <a:pt x="741" y="502"/>
                  </a:lnTo>
                  <a:lnTo>
                    <a:pt x="730" y="555"/>
                  </a:lnTo>
                  <a:lnTo>
                    <a:pt x="710" y="604"/>
                  </a:lnTo>
                  <a:lnTo>
                    <a:pt x="685" y="650"/>
                  </a:lnTo>
                  <a:lnTo>
                    <a:pt x="654" y="692"/>
                  </a:lnTo>
                  <a:lnTo>
                    <a:pt x="617" y="728"/>
                  </a:lnTo>
                  <a:lnTo>
                    <a:pt x="575" y="760"/>
                  </a:lnTo>
                  <a:lnTo>
                    <a:pt x="529" y="784"/>
                  </a:lnTo>
                  <a:lnTo>
                    <a:pt x="480" y="804"/>
                  </a:lnTo>
                  <a:lnTo>
                    <a:pt x="427" y="816"/>
                  </a:lnTo>
                  <a:lnTo>
                    <a:pt x="372" y="820"/>
                  </a:lnTo>
                  <a:lnTo>
                    <a:pt x="317" y="816"/>
                  </a:lnTo>
                  <a:lnTo>
                    <a:pt x="265" y="804"/>
                  </a:lnTo>
                  <a:lnTo>
                    <a:pt x="215" y="784"/>
                  </a:lnTo>
                  <a:lnTo>
                    <a:pt x="169" y="760"/>
                  </a:lnTo>
                  <a:lnTo>
                    <a:pt x="129" y="728"/>
                  </a:lnTo>
                  <a:lnTo>
                    <a:pt x="92" y="692"/>
                  </a:lnTo>
                  <a:lnTo>
                    <a:pt x="60" y="650"/>
                  </a:lnTo>
                  <a:lnTo>
                    <a:pt x="34" y="604"/>
                  </a:lnTo>
                  <a:lnTo>
                    <a:pt x="16" y="555"/>
                  </a:lnTo>
                  <a:lnTo>
                    <a:pt x="4" y="502"/>
                  </a:lnTo>
                  <a:lnTo>
                    <a:pt x="0" y="447"/>
                  </a:lnTo>
                  <a:lnTo>
                    <a:pt x="4" y="394"/>
                  </a:lnTo>
                  <a:lnTo>
                    <a:pt x="15" y="343"/>
                  </a:lnTo>
                  <a:lnTo>
                    <a:pt x="32" y="295"/>
                  </a:lnTo>
                  <a:lnTo>
                    <a:pt x="55" y="250"/>
                  </a:lnTo>
                  <a:lnTo>
                    <a:pt x="85" y="210"/>
                  </a:lnTo>
                  <a:lnTo>
                    <a:pt x="119" y="173"/>
                  </a:lnTo>
                  <a:lnTo>
                    <a:pt x="159" y="142"/>
                  </a:lnTo>
                  <a:lnTo>
                    <a:pt x="202" y="117"/>
                  </a:lnTo>
                  <a:lnTo>
                    <a:pt x="248" y="96"/>
                  </a:lnTo>
                  <a:lnTo>
                    <a:pt x="298" y="83"/>
                  </a:lnTo>
                  <a:close/>
                  <a:moveTo>
                    <a:pt x="372" y="0"/>
                  </a:moveTo>
                  <a:lnTo>
                    <a:pt x="379" y="2"/>
                  </a:lnTo>
                  <a:lnTo>
                    <a:pt x="384" y="4"/>
                  </a:lnTo>
                  <a:lnTo>
                    <a:pt x="388" y="8"/>
                  </a:lnTo>
                  <a:lnTo>
                    <a:pt x="390" y="13"/>
                  </a:lnTo>
                  <a:lnTo>
                    <a:pt x="392" y="19"/>
                  </a:lnTo>
                  <a:lnTo>
                    <a:pt x="392" y="466"/>
                  </a:lnTo>
                  <a:lnTo>
                    <a:pt x="390" y="472"/>
                  </a:lnTo>
                  <a:lnTo>
                    <a:pt x="388" y="477"/>
                  </a:lnTo>
                  <a:lnTo>
                    <a:pt x="384" y="481"/>
                  </a:lnTo>
                  <a:lnTo>
                    <a:pt x="379" y="483"/>
                  </a:lnTo>
                  <a:lnTo>
                    <a:pt x="372" y="485"/>
                  </a:lnTo>
                  <a:lnTo>
                    <a:pt x="367" y="483"/>
                  </a:lnTo>
                  <a:lnTo>
                    <a:pt x="362" y="481"/>
                  </a:lnTo>
                  <a:lnTo>
                    <a:pt x="358" y="477"/>
                  </a:lnTo>
                  <a:lnTo>
                    <a:pt x="355" y="472"/>
                  </a:lnTo>
                  <a:lnTo>
                    <a:pt x="354" y="466"/>
                  </a:lnTo>
                  <a:lnTo>
                    <a:pt x="354" y="19"/>
                  </a:lnTo>
                  <a:lnTo>
                    <a:pt x="355" y="13"/>
                  </a:lnTo>
                  <a:lnTo>
                    <a:pt x="358" y="8"/>
                  </a:lnTo>
                  <a:lnTo>
                    <a:pt x="362" y="4"/>
                  </a:lnTo>
                  <a:lnTo>
                    <a:pt x="367" y="2"/>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0"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99553" y="7917396"/>
              <a:ext cx="444098" cy="323325"/>
            </a:xfrm>
            <a:custGeom>
              <a:avLst/>
              <a:gdLst>
                <a:gd name="T0" fmla="*/ 745 w 820"/>
                <a:gd name="T1" fmla="*/ 0 h 597"/>
                <a:gd name="T2" fmla="*/ 782 w 820"/>
                <a:gd name="T3" fmla="*/ 0 h 597"/>
                <a:gd name="T4" fmla="*/ 796 w 820"/>
                <a:gd name="T5" fmla="*/ 4 h 597"/>
                <a:gd name="T6" fmla="*/ 808 w 820"/>
                <a:gd name="T7" fmla="*/ 12 h 597"/>
                <a:gd name="T8" fmla="*/ 816 w 820"/>
                <a:gd name="T9" fmla="*/ 24 h 597"/>
                <a:gd name="T10" fmla="*/ 820 w 820"/>
                <a:gd name="T11" fmla="*/ 38 h 597"/>
                <a:gd name="T12" fmla="*/ 820 w 820"/>
                <a:gd name="T13" fmla="*/ 559 h 597"/>
                <a:gd name="T14" fmla="*/ 816 w 820"/>
                <a:gd name="T15" fmla="*/ 574 h 597"/>
                <a:gd name="T16" fmla="*/ 808 w 820"/>
                <a:gd name="T17" fmla="*/ 585 h 597"/>
                <a:gd name="T18" fmla="*/ 796 w 820"/>
                <a:gd name="T19" fmla="*/ 593 h 597"/>
                <a:gd name="T20" fmla="*/ 782 w 820"/>
                <a:gd name="T21" fmla="*/ 597 h 597"/>
                <a:gd name="T22" fmla="*/ 745 w 820"/>
                <a:gd name="T23" fmla="*/ 597 h 597"/>
                <a:gd name="T24" fmla="*/ 745 w 820"/>
                <a:gd name="T25" fmla="*/ 0 h 597"/>
                <a:gd name="T26" fmla="*/ 671 w 820"/>
                <a:gd name="T27" fmla="*/ 0 h 597"/>
                <a:gd name="T28" fmla="*/ 707 w 820"/>
                <a:gd name="T29" fmla="*/ 0 h 597"/>
                <a:gd name="T30" fmla="*/ 707 w 820"/>
                <a:gd name="T31" fmla="*/ 597 h 597"/>
                <a:gd name="T32" fmla="*/ 671 w 820"/>
                <a:gd name="T33" fmla="*/ 597 h 597"/>
                <a:gd name="T34" fmla="*/ 671 w 820"/>
                <a:gd name="T35" fmla="*/ 0 h 597"/>
                <a:gd name="T36" fmla="*/ 540 w 820"/>
                <a:gd name="T37" fmla="*/ 0 h 597"/>
                <a:gd name="T38" fmla="*/ 633 w 820"/>
                <a:gd name="T39" fmla="*/ 0 h 597"/>
                <a:gd name="T40" fmla="*/ 633 w 820"/>
                <a:gd name="T41" fmla="*/ 597 h 597"/>
                <a:gd name="T42" fmla="*/ 540 w 820"/>
                <a:gd name="T43" fmla="*/ 597 h 597"/>
                <a:gd name="T44" fmla="*/ 540 w 820"/>
                <a:gd name="T45" fmla="*/ 0 h 597"/>
                <a:gd name="T46" fmla="*/ 465 w 820"/>
                <a:gd name="T47" fmla="*/ 0 h 597"/>
                <a:gd name="T48" fmla="*/ 503 w 820"/>
                <a:gd name="T49" fmla="*/ 0 h 597"/>
                <a:gd name="T50" fmla="*/ 503 w 820"/>
                <a:gd name="T51" fmla="*/ 597 h 597"/>
                <a:gd name="T52" fmla="*/ 465 w 820"/>
                <a:gd name="T53" fmla="*/ 597 h 597"/>
                <a:gd name="T54" fmla="*/ 465 w 820"/>
                <a:gd name="T55" fmla="*/ 0 h 597"/>
                <a:gd name="T56" fmla="*/ 390 w 820"/>
                <a:gd name="T57" fmla="*/ 0 h 597"/>
                <a:gd name="T58" fmla="*/ 428 w 820"/>
                <a:gd name="T59" fmla="*/ 0 h 597"/>
                <a:gd name="T60" fmla="*/ 428 w 820"/>
                <a:gd name="T61" fmla="*/ 597 h 597"/>
                <a:gd name="T62" fmla="*/ 390 w 820"/>
                <a:gd name="T63" fmla="*/ 597 h 597"/>
                <a:gd name="T64" fmla="*/ 390 w 820"/>
                <a:gd name="T65" fmla="*/ 0 h 597"/>
                <a:gd name="T66" fmla="*/ 261 w 820"/>
                <a:gd name="T67" fmla="*/ 0 h 597"/>
                <a:gd name="T68" fmla="*/ 354 w 820"/>
                <a:gd name="T69" fmla="*/ 0 h 597"/>
                <a:gd name="T70" fmla="*/ 354 w 820"/>
                <a:gd name="T71" fmla="*/ 597 h 597"/>
                <a:gd name="T72" fmla="*/ 261 w 820"/>
                <a:gd name="T73" fmla="*/ 597 h 597"/>
                <a:gd name="T74" fmla="*/ 261 w 820"/>
                <a:gd name="T75" fmla="*/ 0 h 597"/>
                <a:gd name="T76" fmla="*/ 186 w 820"/>
                <a:gd name="T77" fmla="*/ 0 h 597"/>
                <a:gd name="T78" fmla="*/ 223 w 820"/>
                <a:gd name="T79" fmla="*/ 0 h 597"/>
                <a:gd name="T80" fmla="*/ 223 w 820"/>
                <a:gd name="T81" fmla="*/ 597 h 597"/>
                <a:gd name="T82" fmla="*/ 186 w 820"/>
                <a:gd name="T83" fmla="*/ 597 h 597"/>
                <a:gd name="T84" fmla="*/ 186 w 820"/>
                <a:gd name="T85" fmla="*/ 0 h 597"/>
                <a:gd name="T86" fmla="*/ 73 w 820"/>
                <a:gd name="T87" fmla="*/ 0 h 597"/>
                <a:gd name="T88" fmla="*/ 148 w 820"/>
                <a:gd name="T89" fmla="*/ 0 h 597"/>
                <a:gd name="T90" fmla="*/ 148 w 820"/>
                <a:gd name="T91" fmla="*/ 597 h 597"/>
                <a:gd name="T92" fmla="*/ 73 w 820"/>
                <a:gd name="T93" fmla="*/ 597 h 597"/>
                <a:gd name="T94" fmla="*/ 73 w 820"/>
                <a:gd name="T95" fmla="*/ 0 h 597"/>
                <a:gd name="T96" fmla="*/ 37 w 820"/>
                <a:gd name="T97" fmla="*/ 0 h 597"/>
                <a:gd name="T98" fmla="*/ 37 w 820"/>
                <a:gd name="T99" fmla="*/ 597 h 597"/>
                <a:gd name="T100" fmla="*/ 22 w 820"/>
                <a:gd name="T101" fmla="*/ 593 h 597"/>
                <a:gd name="T102" fmla="*/ 11 w 820"/>
                <a:gd name="T103" fmla="*/ 585 h 597"/>
                <a:gd name="T104" fmla="*/ 3 w 820"/>
                <a:gd name="T105" fmla="*/ 574 h 597"/>
                <a:gd name="T106" fmla="*/ 0 w 820"/>
                <a:gd name="T107" fmla="*/ 559 h 597"/>
                <a:gd name="T108" fmla="*/ 0 w 820"/>
                <a:gd name="T109" fmla="*/ 38 h 597"/>
                <a:gd name="T110" fmla="*/ 3 w 820"/>
                <a:gd name="T111" fmla="*/ 24 h 597"/>
                <a:gd name="T112" fmla="*/ 11 w 820"/>
                <a:gd name="T113" fmla="*/ 12 h 597"/>
                <a:gd name="T114" fmla="*/ 22 w 820"/>
                <a:gd name="T115" fmla="*/ 4 h 597"/>
                <a:gd name="T116" fmla="*/ 37 w 820"/>
                <a:gd name="T1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0" h="597">
                  <a:moveTo>
                    <a:pt x="745" y="0"/>
                  </a:moveTo>
                  <a:lnTo>
                    <a:pt x="782" y="0"/>
                  </a:lnTo>
                  <a:lnTo>
                    <a:pt x="796" y="4"/>
                  </a:lnTo>
                  <a:lnTo>
                    <a:pt x="808" y="12"/>
                  </a:lnTo>
                  <a:lnTo>
                    <a:pt x="816" y="24"/>
                  </a:lnTo>
                  <a:lnTo>
                    <a:pt x="820" y="38"/>
                  </a:lnTo>
                  <a:lnTo>
                    <a:pt x="820" y="559"/>
                  </a:lnTo>
                  <a:lnTo>
                    <a:pt x="816" y="574"/>
                  </a:lnTo>
                  <a:lnTo>
                    <a:pt x="808" y="585"/>
                  </a:lnTo>
                  <a:lnTo>
                    <a:pt x="796" y="593"/>
                  </a:lnTo>
                  <a:lnTo>
                    <a:pt x="782" y="597"/>
                  </a:lnTo>
                  <a:lnTo>
                    <a:pt x="745" y="597"/>
                  </a:lnTo>
                  <a:lnTo>
                    <a:pt x="745" y="0"/>
                  </a:lnTo>
                  <a:close/>
                  <a:moveTo>
                    <a:pt x="671" y="0"/>
                  </a:moveTo>
                  <a:lnTo>
                    <a:pt x="707" y="0"/>
                  </a:lnTo>
                  <a:lnTo>
                    <a:pt x="707" y="597"/>
                  </a:lnTo>
                  <a:lnTo>
                    <a:pt x="671" y="597"/>
                  </a:lnTo>
                  <a:lnTo>
                    <a:pt x="671" y="0"/>
                  </a:lnTo>
                  <a:close/>
                  <a:moveTo>
                    <a:pt x="540" y="0"/>
                  </a:moveTo>
                  <a:lnTo>
                    <a:pt x="633" y="0"/>
                  </a:lnTo>
                  <a:lnTo>
                    <a:pt x="633" y="597"/>
                  </a:lnTo>
                  <a:lnTo>
                    <a:pt x="540" y="597"/>
                  </a:lnTo>
                  <a:lnTo>
                    <a:pt x="540" y="0"/>
                  </a:lnTo>
                  <a:close/>
                  <a:moveTo>
                    <a:pt x="465" y="0"/>
                  </a:moveTo>
                  <a:lnTo>
                    <a:pt x="503" y="0"/>
                  </a:lnTo>
                  <a:lnTo>
                    <a:pt x="503" y="597"/>
                  </a:lnTo>
                  <a:lnTo>
                    <a:pt x="465" y="597"/>
                  </a:lnTo>
                  <a:lnTo>
                    <a:pt x="465" y="0"/>
                  </a:lnTo>
                  <a:close/>
                  <a:moveTo>
                    <a:pt x="390" y="0"/>
                  </a:moveTo>
                  <a:lnTo>
                    <a:pt x="428" y="0"/>
                  </a:lnTo>
                  <a:lnTo>
                    <a:pt x="428" y="597"/>
                  </a:lnTo>
                  <a:lnTo>
                    <a:pt x="390" y="597"/>
                  </a:lnTo>
                  <a:lnTo>
                    <a:pt x="390" y="0"/>
                  </a:lnTo>
                  <a:close/>
                  <a:moveTo>
                    <a:pt x="261" y="0"/>
                  </a:moveTo>
                  <a:lnTo>
                    <a:pt x="354" y="0"/>
                  </a:lnTo>
                  <a:lnTo>
                    <a:pt x="354" y="597"/>
                  </a:lnTo>
                  <a:lnTo>
                    <a:pt x="261" y="597"/>
                  </a:lnTo>
                  <a:lnTo>
                    <a:pt x="261" y="0"/>
                  </a:lnTo>
                  <a:close/>
                  <a:moveTo>
                    <a:pt x="186" y="0"/>
                  </a:moveTo>
                  <a:lnTo>
                    <a:pt x="223" y="0"/>
                  </a:lnTo>
                  <a:lnTo>
                    <a:pt x="223" y="597"/>
                  </a:lnTo>
                  <a:lnTo>
                    <a:pt x="186" y="597"/>
                  </a:lnTo>
                  <a:lnTo>
                    <a:pt x="186" y="0"/>
                  </a:lnTo>
                  <a:close/>
                  <a:moveTo>
                    <a:pt x="73" y="0"/>
                  </a:moveTo>
                  <a:lnTo>
                    <a:pt x="148" y="0"/>
                  </a:lnTo>
                  <a:lnTo>
                    <a:pt x="148" y="597"/>
                  </a:lnTo>
                  <a:lnTo>
                    <a:pt x="73" y="597"/>
                  </a:lnTo>
                  <a:lnTo>
                    <a:pt x="73" y="0"/>
                  </a:lnTo>
                  <a:close/>
                  <a:moveTo>
                    <a:pt x="37" y="0"/>
                  </a:moveTo>
                  <a:lnTo>
                    <a:pt x="37" y="597"/>
                  </a:lnTo>
                  <a:lnTo>
                    <a:pt x="22" y="593"/>
                  </a:lnTo>
                  <a:lnTo>
                    <a:pt x="11" y="585"/>
                  </a:lnTo>
                  <a:lnTo>
                    <a:pt x="3" y="574"/>
                  </a:lnTo>
                  <a:lnTo>
                    <a:pt x="0" y="559"/>
                  </a:lnTo>
                  <a:lnTo>
                    <a:pt x="0" y="38"/>
                  </a:lnTo>
                  <a:lnTo>
                    <a:pt x="3" y="24"/>
                  </a:lnTo>
                  <a:lnTo>
                    <a:pt x="11" y="12"/>
                  </a:lnTo>
                  <a:lnTo>
                    <a:pt x="22" y="4"/>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1"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61123" y="7857281"/>
              <a:ext cx="444098" cy="443556"/>
            </a:xfrm>
            <a:custGeom>
              <a:avLst/>
              <a:gdLst>
                <a:gd name="T0" fmla="*/ 73 w 820"/>
                <a:gd name="T1" fmla="*/ 592 h 819"/>
                <a:gd name="T2" fmla="*/ 610 w 820"/>
                <a:gd name="T3" fmla="*/ 562 h 819"/>
                <a:gd name="T4" fmla="*/ 465 w 820"/>
                <a:gd name="T5" fmla="*/ 374 h 819"/>
                <a:gd name="T6" fmla="*/ 482 w 820"/>
                <a:gd name="T7" fmla="*/ 473 h 819"/>
                <a:gd name="T8" fmla="*/ 223 w 820"/>
                <a:gd name="T9" fmla="*/ 348 h 819"/>
                <a:gd name="T10" fmla="*/ 188 w 820"/>
                <a:gd name="T11" fmla="*/ 475 h 819"/>
                <a:gd name="T12" fmla="*/ 207 w 820"/>
                <a:gd name="T13" fmla="*/ 370 h 819"/>
                <a:gd name="T14" fmla="*/ 428 w 820"/>
                <a:gd name="T15" fmla="*/ 331 h 819"/>
                <a:gd name="T16" fmla="*/ 390 w 820"/>
                <a:gd name="T17" fmla="*/ 309 h 819"/>
                <a:gd name="T18" fmla="*/ 353 w 820"/>
                <a:gd name="T19" fmla="*/ 594 h 819"/>
                <a:gd name="T20" fmla="*/ 283 w 820"/>
                <a:gd name="T21" fmla="*/ 586 h 819"/>
                <a:gd name="T22" fmla="*/ 308 w 820"/>
                <a:gd name="T23" fmla="*/ 301 h 819"/>
                <a:gd name="T24" fmla="*/ 257 w 820"/>
                <a:gd name="T25" fmla="*/ 238 h 819"/>
                <a:gd name="T26" fmla="*/ 141 w 820"/>
                <a:gd name="T27" fmla="*/ 334 h 819"/>
                <a:gd name="T28" fmla="*/ 115 w 820"/>
                <a:gd name="T29" fmla="*/ 487 h 819"/>
                <a:gd name="T30" fmla="*/ 191 w 820"/>
                <a:gd name="T31" fmla="*/ 618 h 819"/>
                <a:gd name="T32" fmla="*/ 335 w 820"/>
                <a:gd name="T33" fmla="*/ 670 h 819"/>
                <a:gd name="T34" fmla="*/ 479 w 820"/>
                <a:gd name="T35" fmla="*/ 618 h 819"/>
                <a:gd name="T36" fmla="*/ 555 w 820"/>
                <a:gd name="T37" fmla="*/ 487 h 819"/>
                <a:gd name="T38" fmla="*/ 528 w 820"/>
                <a:gd name="T39" fmla="*/ 334 h 819"/>
                <a:gd name="T40" fmla="*/ 412 w 820"/>
                <a:gd name="T41" fmla="*/ 238 h 819"/>
                <a:gd name="T42" fmla="*/ 377 w 820"/>
                <a:gd name="T43" fmla="*/ 190 h 819"/>
                <a:gd name="T44" fmla="*/ 518 w 820"/>
                <a:gd name="T45" fmla="*/ 263 h 819"/>
                <a:gd name="T46" fmla="*/ 592 w 820"/>
                <a:gd name="T47" fmla="*/ 404 h 819"/>
                <a:gd name="T48" fmla="*/ 571 w 820"/>
                <a:gd name="T49" fmla="*/ 556 h 819"/>
                <a:gd name="T50" fmla="*/ 704 w 820"/>
                <a:gd name="T51" fmla="*/ 792 h 819"/>
                <a:gd name="T52" fmla="*/ 703 w 820"/>
                <a:gd name="T53" fmla="*/ 812 h 819"/>
                <a:gd name="T54" fmla="*/ 683 w 820"/>
                <a:gd name="T55" fmla="*/ 819 h 819"/>
                <a:gd name="T56" fmla="*/ 477 w 820"/>
                <a:gd name="T57" fmla="*/ 666 h 819"/>
                <a:gd name="T58" fmla="*/ 335 w 820"/>
                <a:gd name="T59" fmla="*/ 708 h 819"/>
                <a:gd name="T60" fmla="*/ 181 w 820"/>
                <a:gd name="T61" fmla="*/ 657 h 819"/>
                <a:gd name="T62" fmla="*/ 88 w 820"/>
                <a:gd name="T63" fmla="*/ 529 h 819"/>
                <a:gd name="T64" fmla="*/ 88 w 820"/>
                <a:gd name="T65" fmla="*/ 365 h 819"/>
                <a:gd name="T66" fmla="*/ 181 w 820"/>
                <a:gd name="T67" fmla="*/ 237 h 819"/>
                <a:gd name="T68" fmla="*/ 335 w 820"/>
                <a:gd name="T69" fmla="*/ 186 h 819"/>
                <a:gd name="T70" fmla="*/ 808 w 820"/>
                <a:gd name="T71" fmla="*/ 10 h 819"/>
                <a:gd name="T72" fmla="*/ 816 w 820"/>
                <a:gd name="T73" fmla="*/ 573 h 819"/>
                <a:gd name="T74" fmla="*/ 745 w 820"/>
                <a:gd name="T75" fmla="*/ 596 h 819"/>
                <a:gd name="T76" fmla="*/ 707 w 820"/>
                <a:gd name="T77" fmla="*/ 596 h 819"/>
                <a:gd name="T78" fmla="*/ 632 w 820"/>
                <a:gd name="T79" fmla="*/ 0 h 819"/>
                <a:gd name="T80" fmla="*/ 608 w 820"/>
                <a:gd name="T81" fmla="*/ 327 h 819"/>
                <a:gd name="T82" fmla="*/ 539 w 820"/>
                <a:gd name="T83" fmla="*/ 0 h 819"/>
                <a:gd name="T84" fmla="*/ 484 w 820"/>
                <a:gd name="T85" fmla="*/ 190 h 819"/>
                <a:gd name="T86" fmla="*/ 428 w 820"/>
                <a:gd name="T87" fmla="*/ 0 h 819"/>
                <a:gd name="T88" fmla="*/ 261 w 820"/>
                <a:gd name="T89" fmla="*/ 0 h 819"/>
                <a:gd name="T90" fmla="*/ 335 w 820"/>
                <a:gd name="T91" fmla="*/ 149 h 819"/>
                <a:gd name="T92" fmla="*/ 186 w 820"/>
                <a:gd name="T93" fmla="*/ 0 h 819"/>
                <a:gd name="T94" fmla="*/ 186 w 820"/>
                <a:gd name="T95" fmla="*/ 0 h 819"/>
                <a:gd name="T96" fmla="*/ 120 w 820"/>
                <a:gd name="T97" fmla="*/ 241 h 819"/>
                <a:gd name="T98" fmla="*/ 37 w 820"/>
                <a:gd name="T99" fmla="*/ 0 h 819"/>
                <a:gd name="T100" fmla="*/ 3 w 820"/>
                <a:gd name="T101" fmla="*/ 573 h 819"/>
                <a:gd name="T102" fmla="*/ 10 w 820"/>
                <a:gd name="T103" fmla="*/ 1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0" h="819">
                  <a:moveTo>
                    <a:pt x="73" y="592"/>
                  </a:moveTo>
                  <a:lnTo>
                    <a:pt x="77" y="596"/>
                  </a:lnTo>
                  <a:lnTo>
                    <a:pt x="73" y="596"/>
                  </a:lnTo>
                  <a:lnTo>
                    <a:pt x="73" y="592"/>
                  </a:lnTo>
                  <a:close/>
                  <a:moveTo>
                    <a:pt x="632" y="448"/>
                  </a:moveTo>
                  <a:lnTo>
                    <a:pt x="632" y="596"/>
                  </a:lnTo>
                  <a:lnTo>
                    <a:pt x="593" y="596"/>
                  </a:lnTo>
                  <a:lnTo>
                    <a:pt x="610" y="562"/>
                  </a:lnTo>
                  <a:lnTo>
                    <a:pt x="622" y="525"/>
                  </a:lnTo>
                  <a:lnTo>
                    <a:pt x="630" y="487"/>
                  </a:lnTo>
                  <a:lnTo>
                    <a:pt x="632" y="448"/>
                  </a:lnTo>
                  <a:close/>
                  <a:moveTo>
                    <a:pt x="465" y="374"/>
                  </a:moveTo>
                  <a:lnTo>
                    <a:pt x="475" y="398"/>
                  </a:lnTo>
                  <a:lnTo>
                    <a:pt x="482" y="421"/>
                  </a:lnTo>
                  <a:lnTo>
                    <a:pt x="483" y="448"/>
                  </a:lnTo>
                  <a:lnTo>
                    <a:pt x="482" y="473"/>
                  </a:lnTo>
                  <a:lnTo>
                    <a:pt x="475" y="497"/>
                  </a:lnTo>
                  <a:lnTo>
                    <a:pt x="465" y="520"/>
                  </a:lnTo>
                  <a:lnTo>
                    <a:pt x="465" y="374"/>
                  </a:lnTo>
                  <a:close/>
                  <a:moveTo>
                    <a:pt x="223" y="348"/>
                  </a:moveTo>
                  <a:lnTo>
                    <a:pt x="223" y="546"/>
                  </a:lnTo>
                  <a:lnTo>
                    <a:pt x="207" y="525"/>
                  </a:lnTo>
                  <a:lnTo>
                    <a:pt x="195" y="500"/>
                  </a:lnTo>
                  <a:lnTo>
                    <a:pt x="188" y="475"/>
                  </a:lnTo>
                  <a:lnTo>
                    <a:pt x="186" y="448"/>
                  </a:lnTo>
                  <a:lnTo>
                    <a:pt x="188" y="419"/>
                  </a:lnTo>
                  <a:lnTo>
                    <a:pt x="195" y="394"/>
                  </a:lnTo>
                  <a:lnTo>
                    <a:pt x="207" y="370"/>
                  </a:lnTo>
                  <a:lnTo>
                    <a:pt x="223" y="348"/>
                  </a:lnTo>
                  <a:close/>
                  <a:moveTo>
                    <a:pt x="390" y="309"/>
                  </a:moveTo>
                  <a:lnTo>
                    <a:pt x="410" y="318"/>
                  </a:lnTo>
                  <a:lnTo>
                    <a:pt x="428" y="331"/>
                  </a:lnTo>
                  <a:lnTo>
                    <a:pt x="428" y="563"/>
                  </a:lnTo>
                  <a:lnTo>
                    <a:pt x="410" y="576"/>
                  </a:lnTo>
                  <a:lnTo>
                    <a:pt x="390" y="585"/>
                  </a:lnTo>
                  <a:lnTo>
                    <a:pt x="390" y="309"/>
                  </a:lnTo>
                  <a:close/>
                  <a:moveTo>
                    <a:pt x="335" y="298"/>
                  </a:moveTo>
                  <a:lnTo>
                    <a:pt x="344" y="298"/>
                  </a:lnTo>
                  <a:lnTo>
                    <a:pt x="353" y="300"/>
                  </a:lnTo>
                  <a:lnTo>
                    <a:pt x="353" y="594"/>
                  </a:lnTo>
                  <a:lnTo>
                    <a:pt x="344" y="596"/>
                  </a:lnTo>
                  <a:lnTo>
                    <a:pt x="335" y="596"/>
                  </a:lnTo>
                  <a:lnTo>
                    <a:pt x="308" y="594"/>
                  </a:lnTo>
                  <a:lnTo>
                    <a:pt x="283" y="586"/>
                  </a:lnTo>
                  <a:lnTo>
                    <a:pt x="261" y="576"/>
                  </a:lnTo>
                  <a:lnTo>
                    <a:pt x="261" y="318"/>
                  </a:lnTo>
                  <a:lnTo>
                    <a:pt x="283" y="308"/>
                  </a:lnTo>
                  <a:lnTo>
                    <a:pt x="308" y="301"/>
                  </a:lnTo>
                  <a:lnTo>
                    <a:pt x="335" y="298"/>
                  </a:lnTo>
                  <a:close/>
                  <a:moveTo>
                    <a:pt x="335" y="224"/>
                  </a:moveTo>
                  <a:lnTo>
                    <a:pt x="295" y="228"/>
                  </a:lnTo>
                  <a:lnTo>
                    <a:pt x="257" y="238"/>
                  </a:lnTo>
                  <a:lnTo>
                    <a:pt x="221" y="254"/>
                  </a:lnTo>
                  <a:lnTo>
                    <a:pt x="191" y="276"/>
                  </a:lnTo>
                  <a:lnTo>
                    <a:pt x="164" y="304"/>
                  </a:lnTo>
                  <a:lnTo>
                    <a:pt x="141" y="334"/>
                  </a:lnTo>
                  <a:lnTo>
                    <a:pt x="126" y="369"/>
                  </a:lnTo>
                  <a:lnTo>
                    <a:pt x="115" y="407"/>
                  </a:lnTo>
                  <a:lnTo>
                    <a:pt x="111" y="448"/>
                  </a:lnTo>
                  <a:lnTo>
                    <a:pt x="115" y="487"/>
                  </a:lnTo>
                  <a:lnTo>
                    <a:pt x="126" y="525"/>
                  </a:lnTo>
                  <a:lnTo>
                    <a:pt x="141" y="560"/>
                  </a:lnTo>
                  <a:lnTo>
                    <a:pt x="164" y="592"/>
                  </a:lnTo>
                  <a:lnTo>
                    <a:pt x="191" y="618"/>
                  </a:lnTo>
                  <a:lnTo>
                    <a:pt x="221" y="640"/>
                  </a:lnTo>
                  <a:lnTo>
                    <a:pt x="257" y="657"/>
                  </a:lnTo>
                  <a:lnTo>
                    <a:pt x="295" y="668"/>
                  </a:lnTo>
                  <a:lnTo>
                    <a:pt x="335" y="670"/>
                  </a:lnTo>
                  <a:lnTo>
                    <a:pt x="374" y="668"/>
                  </a:lnTo>
                  <a:lnTo>
                    <a:pt x="412" y="657"/>
                  </a:lnTo>
                  <a:lnTo>
                    <a:pt x="448" y="640"/>
                  </a:lnTo>
                  <a:lnTo>
                    <a:pt x="479" y="618"/>
                  </a:lnTo>
                  <a:lnTo>
                    <a:pt x="505" y="592"/>
                  </a:lnTo>
                  <a:lnTo>
                    <a:pt x="528" y="560"/>
                  </a:lnTo>
                  <a:lnTo>
                    <a:pt x="545" y="525"/>
                  </a:lnTo>
                  <a:lnTo>
                    <a:pt x="555" y="487"/>
                  </a:lnTo>
                  <a:lnTo>
                    <a:pt x="558" y="448"/>
                  </a:lnTo>
                  <a:lnTo>
                    <a:pt x="555" y="407"/>
                  </a:lnTo>
                  <a:lnTo>
                    <a:pt x="545" y="369"/>
                  </a:lnTo>
                  <a:lnTo>
                    <a:pt x="528" y="334"/>
                  </a:lnTo>
                  <a:lnTo>
                    <a:pt x="505" y="304"/>
                  </a:lnTo>
                  <a:lnTo>
                    <a:pt x="479" y="276"/>
                  </a:lnTo>
                  <a:lnTo>
                    <a:pt x="448" y="254"/>
                  </a:lnTo>
                  <a:lnTo>
                    <a:pt x="412" y="238"/>
                  </a:lnTo>
                  <a:lnTo>
                    <a:pt x="374" y="228"/>
                  </a:lnTo>
                  <a:lnTo>
                    <a:pt x="335" y="224"/>
                  </a:lnTo>
                  <a:close/>
                  <a:moveTo>
                    <a:pt x="335" y="186"/>
                  </a:moveTo>
                  <a:lnTo>
                    <a:pt x="377" y="190"/>
                  </a:lnTo>
                  <a:lnTo>
                    <a:pt x="418" y="200"/>
                  </a:lnTo>
                  <a:lnTo>
                    <a:pt x="454" y="216"/>
                  </a:lnTo>
                  <a:lnTo>
                    <a:pt x="488" y="237"/>
                  </a:lnTo>
                  <a:lnTo>
                    <a:pt x="518" y="263"/>
                  </a:lnTo>
                  <a:lnTo>
                    <a:pt x="545" y="293"/>
                  </a:lnTo>
                  <a:lnTo>
                    <a:pt x="567" y="327"/>
                  </a:lnTo>
                  <a:lnTo>
                    <a:pt x="583" y="365"/>
                  </a:lnTo>
                  <a:lnTo>
                    <a:pt x="592" y="404"/>
                  </a:lnTo>
                  <a:lnTo>
                    <a:pt x="596" y="448"/>
                  </a:lnTo>
                  <a:lnTo>
                    <a:pt x="593" y="486"/>
                  </a:lnTo>
                  <a:lnTo>
                    <a:pt x="584" y="522"/>
                  </a:lnTo>
                  <a:lnTo>
                    <a:pt x="571" y="556"/>
                  </a:lnTo>
                  <a:lnTo>
                    <a:pt x="554" y="589"/>
                  </a:lnTo>
                  <a:lnTo>
                    <a:pt x="532" y="618"/>
                  </a:lnTo>
                  <a:lnTo>
                    <a:pt x="702" y="788"/>
                  </a:lnTo>
                  <a:lnTo>
                    <a:pt x="704" y="792"/>
                  </a:lnTo>
                  <a:lnTo>
                    <a:pt x="707" y="796"/>
                  </a:lnTo>
                  <a:lnTo>
                    <a:pt x="707" y="801"/>
                  </a:lnTo>
                  <a:lnTo>
                    <a:pt x="706" y="806"/>
                  </a:lnTo>
                  <a:lnTo>
                    <a:pt x="703" y="812"/>
                  </a:lnTo>
                  <a:lnTo>
                    <a:pt x="699" y="815"/>
                  </a:lnTo>
                  <a:lnTo>
                    <a:pt x="694" y="818"/>
                  </a:lnTo>
                  <a:lnTo>
                    <a:pt x="689" y="819"/>
                  </a:lnTo>
                  <a:lnTo>
                    <a:pt x="683" y="819"/>
                  </a:lnTo>
                  <a:lnTo>
                    <a:pt x="680" y="817"/>
                  </a:lnTo>
                  <a:lnTo>
                    <a:pt x="676" y="814"/>
                  </a:lnTo>
                  <a:lnTo>
                    <a:pt x="505" y="644"/>
                  </a:lnTo>
                  <a:lnTo>
                    <a:pt x="477" y="666"/>
                  </a:lnTo>
                  <a:lnTo>
                    <a:pt x="444" y="683"/>
                  </a:lnTo>
                  <a:lnTo>
                    <a:pt x="410" y="696"/>
                  </a:lnTo>
                  <a:lnTo>
                    <a:pt x="373" y="706"/>
                  </a:lnTo>
                  <a:lnTo>
                    <a:pt x="335" y="708"/>
                  </a:lnTo>
                  <a:lnTo>
                    <a:pt x="292" y="704"/>
                  </a:lnTo>
                  <a:lnTo>
                    <a:pt x="253" y="695"/>
                  </a:lnTo>
                  <a:lnTo>
                    <a:pt x="215" y="678"/>
                  </a:lnTo>
                  <a:lnTo>
                    <a:pt x="181" y="657"/>
                  </a:lnTo>
                  <a:lnTo>
                    <a:pt x="151" y="631"/>
                  </a:lnTo>
                  <a:lnTo>
                    <a:pt x="124" y="601"/>
                  </a:lnTo>
                  <a:lnTo>
                    <a:pt x="103" y="567"/>
                  </a:lnTo>
                  <a:lnTo>
                    <a:pt x="88" y="529"/>
                  </a:lnTo>
                  <a:lnTo>
                    <a:pt x="77" y="490"/>
                  </a:lnTo>
                  <a:lnTo>
                    <a:pt x="73" y="448"/>
                  </a:lnTo>
                  <a:lnTo>
                    <a:pt x="77" y="404"/>
                  </a:lnTo>
                  <a:lnTo>
                    <a:pt x="88" y="365"/>
                  </a:lnTo>
                  <a:lnTo>
                    <a:pt x="103" y="327"/>
                  </a:lnTo>
                  <a:lnTo>
                    <a:pt x="124" y="293"/>
                  </a:lnTo>
                  <a:lnTo>
                    <a:pt x="151" y="263"/>
                  </a:lnTo>
                  <a:lnTo>
                    <a:pt x="181" y="237"/>
                  </a:lnTo>
                  <a:lnTo>
                    <a:pt x="215" y="216"/>
                  </a:lnTo>
                  <a:lnTo>
                    <a:pt x="253" y="200"/>
                  </a:lnTo>
                  <a:lnTo>
                    <a:pt x="292" y="190"/>
                  </a:lnTo>
                  <a:lnTo>
                    <a:pt x="335" y="186"/>
                  </a:lnTo>
                  <a:close/>
                  <a:moveTo>
                    <a:pt x="745" y="0"/>
                  </a:moveTo>
                  <a:lnTo>
                    <a:pt x="782" y="0"/>
                  </a:lnTo>
                  <a:lnTo>
                    <a:pt x="796" y="3"/>
                  </a:lnTo>
                  <a:lnTo>
                    <a:pt x="808" y="10"/>
                  </a:lnTo>
                  <a:lnTo>
                    <a:pt x="816" y="22"/>
                  </a:lnTo>
                  <a:lnTo>
                    <a:pt x="820" y="38"/>
                  </a:lnTo>
                  <a:lnTo>
                    <a:pt x="820" y="559"/>
                  </a:lnTo>
                  <a:lnTo>
                    <a:pt x="816" y="573"/>
                  </a:lnTo>
                  <a:lnTo>
                    <a:pt x="808" y="585"/>
                  </a:lnTo>
                  <a:lnTo>
                    <a:pt x="796" y="593"/>
                  </a:lnTo>
                  <a:lnTo>
                    <a:pt x="782" y="596"/>
                  </a:lnTo>
                  <a:lnTo>
                    <a:pt x="745" y="596"/>
                  </a:lnTo>
                  <a:lnTo>
                    <a:pt x="745" y="0"/>
                  </a:lnTo>
                  <a:close/>
                  <a:moveTo>
                    <a:pt x="670" y="0"/>
                  </a:moveTo>
                  <a:lnTo>
                    <a:pt x="707" y="0"/>
                  </a:lnTo>
                  <a:lnTo>
                    <a:pt x="707" y="596"/>
                  </a:lnTo>
                  <a:lnTo>
                    <a:pt x="670" y="596"/>
                  </a:lnTo>
                  <a:lnTo>
                    <a:pt x="670" y="0"/>
                  </a:lnTo>
                  <a:close/>
                  <a:moveTo>
                    <a:pt x="539" y="0"/>
                  </a:moveTo>
                  <a:lnTo>
                    <a:pt x="632" y="0"/>
                  </a:lnTo>
                  <a:lnTo>
                    <a:pt x="632" y="448"/>
                  </a:lnTo>
                  <a:lnTo>
                    <a:pt x="630" y="406"/>
                  </a:lnTo>
                  <a:lnTo>
                    <a:pt x="622" y="365"/>
                  </a:lnTo>
                  <a:lnTo>
                    <a:pt x="608" y="327"/>
                  </a:lnTo>
                  <a:lnTo>
                    <a:pt x="589" y="292"/>
                  </a:lnTo>
                  <a:lnTo>
                    <a:pt x="567" y="260"/>
                  </a:lnTo>
                  <a:lnTo>
                    <a:pt x="539" y="232"/>
                  </a:lnTo>
                  <a:lnTo>
                    <a:pt x="539" y="0"/>
                  </a:lnTo>
                  <a:close/>
                  <a:moveTo>
                    <a:pt x="465" y="0"/>
                  </a:moveTo>
                  <a:lnTo>
                    <a:pt x="503" y="0"/>
                  </a:lnTo>
                  <a:lnTo>
                    <a:pt x="503" y="200"/>
                  </a:lnTo>
                  <a:lnTo>
                    <a:pt x="484" y="190"/>
                  </a:lnTo>
                  <a:lnTo>
                    <a:pt x="465" y="179"/>
                  </a:lnTo>
                  <a:lnTo>
                    <a:pt x="465" y="0"/>
                  </a:lnTo>
                  <a:close/>
                  <a:moveTo>
                    <a:pt x="390" y="0"/>
                  </a:moveTo>
                  <a:lnTo>
                    <a:pt x="428" y="0"/>
                  </a:lnTo>
                  <a:lnTo>
                    <a:pt x="428" y="164"/>
                  </a:lnTo>
                  <a:lnTo>
                    <a:pt x="390" y="154"/>
                  </a:lnTo>
                  <a:lnTo>
                    <a:pt x="390" y="0"/>
                  </a:lnTo>
                  <a:close/>
                  <a:moveTo>
                    <a:pt x="261" y="0"/>
                  </a:moveTo>
                  <a:lnTo>
                    <a:pt x="353" y="0"/>
                  </a:lnTo>
                  <a:lnTo>
                    <a:pt x="353" y="150"/>
                  </a:lnTo>
                  <a:lnTo>
                    <a:pt x="344" y="149"/>
                  </a:lnTo>
                  <a:lnTo>
                    <a:pt x="335" y="149"/>
                  </a:lnTo>
                  <a:lnTo>
                    <a:pt x="297" y="152"/>
                  </a:lnTo>
                  <a:lnTo>
                    <a:pt x="261" y="158"/>
                  </a:lnTo>
                  <a:lnTo>
                    <a:pt x="261" y="0"/>
                  </a:lnTo>
                  <a:close/>
                  <a:moveTo>
                    <a:pt x="186" y="0"/>
                  </a:moveTo>
                  <a:lnTo>
                    <a:pt x="223" y="0"/>
                  </a:lnTo>
                  <a:lnTo>
                    <a:pt x="223" y="171"/>
                  </a:lnTo>
                  <a:lnTo>
                    <a:pt x="186" y="190"/>
                  </a:lnTo>
                  <a:lnTo>
                    <a:pt x="186" y="0"/>
                  </a:lnTo>
                  <a:close/>
                  <a:moveTo>
                    <a:pt x="73" y="0"/>
                  </a:moveTo>
                  <a:lnTo>
                    <a:pt x="148" y="0"/>
                  </a:lnTo>
                  <a:lnTo>
                    <a:pt x="148" y="215"/>
                  </a:lnTo>
                  <a:lnTo>
                    <a:pt x="120" y="241"/>
                  </a:lnTo>
                  <a:lnTo>
                    <a:pt x="96" y="270"/>
                  </a:lnTo>
                  <a:lnTo>
                    <a:pt x="73" y="302"/>
                  </a:lnTo>
                  <a:lnTo>
                    <a:pt x="73" y="0"/>
                  </a:lnTo>
                  <a:close/>
                  <a:moveTo>
                    <a:pt x="37" y="0"/>
                  </a:moveTo>
                  <a:lnTo>
                    <a:pt x="37" y="596"/>
                  </a:lnTo>
                  <a:lnTo>
                    <a:pt x="22" y="593"/>
                  </a:lnTo>
                  <a:lnTo>
                    <a:pt x="10" y="585"/>
                  </a:lnTo>
                  <a:lnTo>
                    <a:pt x="3" y="573"/>
                  </a:lnTo>
                  <a:lnTo>
                    <a:pt x="0" y="559"/>
                  </a:lnTo>
                  <a:lnTo>
                    <a:pt x="0" y="38"/>
                  </a:lnTo>
                  <a:lnTo>
                    <a:pt x="3" y="22"/>
                  </a:lnTo>
                  <a:lnTo>
                    <a:pt x="10" y="10"/>
                  </a:lnTo>
                  <a:lnTo>
                    <a:pt x="22" y="3"/>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2"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22692" y="7917396"/>
              <a:ext cx="443556" cy="323325"/>
            </a:xfrm>
            <a:custGeom>
              <a:avLst/>
              <a:gdLst>
                <a:gd name="T0" fmla="*/ 781 w 819"/>
                <a:gd name="T1" fmla="*/ 559 h 597"/>
                <a:gd name="T2" fmla="*/ 759 w 819"/>
                <a:gd name="T3" fmla="*/ 593 h 597"/>
                <a:gd name="T4" fmla="*/ 707 w 819"/>
                <a:gd name="T5" fmla="*/ 485 h 597"/>
                <a:gd name="T6" fmla="*/ 670 w 819"/>
                <a:gd name="T7" fmla="*/ 597 h 597"/>
                <a:gd name="T8" fmla="*/ 558 w 819"/>
                <a:gd name="T9" fmla="*/ 485 h 597"/>
                <a:gd name="T10" fmla="*/ 558 w 819"/>
                <a:gd name="T11" fmla="*/ 597 h 597"/>
                <a:gd name="T12" fmla="*/ 521 w 819"/>
                <a:gd name="T13" fmla="*/ 485 h 597"/>
                <a:gd name="T14" fmla="*/ 483 w 819"/>
                <a:gd name="T15" fmla="*/ 485 h 597"/>
                <a:gd name="T16" fmla="*/ 446 w 819"/>
                <a:gd name="T17" fmla="*/ 597 h 597"/>
                <a:gd name="T18" fmla="*/ 297 w 819"/>
                <a:gd name="T19" fmla="*/ 485 h 597"/>
                <a:gd name="T20" fmla="*/ 297 w 819"/>
                <a:gd name="T21" fmla="*/ 597 h 597"/>
                <a:gd name="T22" fmla="*/ 260 w 819"/>
                <a:gd name="T23" fmla="*/ 485 h 597"/>
                <a:gd name="T24" fmla="*/ 186 w 819"/>
                <a:gd name="T25" fmla="*/ 485 h 597"/>
                <a:gd name="T26" fmla="*/ 148 w 819"/>
                <a:gd name="T27" fmla="*/ 597 h 597"/>
                <a:gd name="T28" fmla="*/ 36 w 819"/>
                <a:gd name="T29" fmla="*/ 485 h 597"/>
                <a:gd name="T30" fmla="*/ 59 w 819"/>
                <a:gd name="T31" fmla="*/ 593 h 597"/>
                <a:gd name="T32" fmla="*/ 36 w 819"/>
                <a:gd name="T33" fmla="*/ 559 h 597"/>
                <a:gd name="T34" fmla="*/ 36 w 819"/>
                <a:gd name="T35" fmla="*/ 410 h 597"/>
                <a:gd name="T36" fmla="*/ 36 w 819"/>
                <a:gd name="T37" fmla="*/ 373 h 597"/>
                <a:gd name="T38" fmla="*/ 796 w 819"/>
                <a:gd name="T39" fmla="*/ 339 h 597"/>
                <a:gd name="T40" fmla="*/ 819 w 819"/>
                <a:gd name="T41" fmla="*/ 373 h 597"/>
                <a:gd name="T42" fmla="*/ 808 w 819"/>
                <a:gd name="T43" fmla="*/ 437 h 597"/>
                <a:gd name="T44" fmla="*/ 36 w 819"/>
                <a:gd name="T45" fmla="*/ 448 h 597"/>
                <a:gd name="T46" fmla="*/ 2 w 819"/>
                <a:gd name="T47" fmla="*/ 426 h 597"/>
                <a:gd name="T48" fmla="*/ 2 w 819"/>
                <a:gd name="T49" fmla="*/ 359 h 597"/>
                <a:gd name="T50" fmla="*/ 36 w 819"/>
                <a:gd name="T51" fmla="*/ 337 h 597"/>
                <a:gd name="T52" fmla="*/ 759 w 819"/>
                <a:gd name="T53" fmla="*/ 4 h 597"/>
                <a:gd name="T54" fmla="*/ 781 w 819"/>
                <a:gd name="T55" fmla="*/ 38 h 597"/>
                <a:gd name="T56" fmla="*/ 707 w 819"/>
                <a:gd name="T57" fmla="*/ 0 h 597"/>
                <a:gd name="T58" fmla="*/ 670 w 819"/>
                <a:gd name="T59" fmla="*/ 299 h 597"/>
                <a:gd name="T60" fmla="*/ 558 w 819"/>
                <a:gd name="T61" fmla="*/ 0 h 597"/>
                <a:gd name="T62" fmla="*/ 558 w 819"/>
                <a:gd name="T63" fmla="*/ 299 h 597"/>
                <a:gd name="T64" fmla="*/ 521 w 819"/>
                <a:gd name="T65" fmla="*/ 0 h 597"/>
                <a:gd name="T66" fmla="*/ 483 w 819"/>
                <a:gd name="T67" fmla="*/ 0 h 597"/>
                <a:gd name="T68" fmla="*/ 446 w 819"/>
                <a:gd name="T69" fmla="*/ 299 h 597"/>
                <a:gd name="T70" fmla="*/ 297 w 819"/>
                <a:gd name="T71" fmla="*/ 0 h 597"/>
                <a:gd name="T72" fmla="*/ 297 w 819"/>
                <a:gd name="T73" fmla="*/ 299 h 597"/>
                <a:gd name="T74" fmla="*/ 260 w 819"/>
                <a:gd name="T75" fmla="*/ 0 h 597"/>
                <a:gd name="T76" fmla="*/ 186 w 819"/>
                <a:gd name="T77" fmla="*/ 0 h 597"/>
                <a:gd name="T78" fmla="*/ 148 w 819"/>
                <a:gd name="T79" fmla="*/ 299 h 597"/>
                <a:gd name="T80" fmla="*/ 73 w 819"/>
                <a:gd name="T81" fmla="*/ 0 h 597"/>
                <a:gd name="T82" fmla="*/ 36 w 819"/>
                <a:gd name="T83" fmla="*/ 38 h 597"/>
                <a:gd name="T84" fmla="*/ 59 w 819"/>
                <a:gd name="T85" fmla="*/ 4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597">
                  <a:moveTo>
                    <a:pt x="707" y="485"/>
                  </a:moveTo>
                  <a:lnTo>
                    <a:pt x="781" y="485"/>
                  </a:lnTo>
                  <a:lnTo>
                    <a:pt x="781" y="559"/>
                  </a:lnTo>
                  <a:lnTo>
                    <a:pt x="779" y="574"/>
                  </a:lnTo>
                  <a:lnTo>
                    <a:pt x="771" y="585"/>
                  </a:lnTo>
                  <a:lnTo>
                    <a:pt x="759" y="593"/>
                  </a:lnTo>
                  <a:lnTo>
                    <a:pt x="745" y="597"/>
                  </a:lnTo>
                  <a:lnTo>
                    <a:pt x="707" y="597"/>
                  </a:lnTo>
                  <a:lnTo>
                    <a:pt x="707" y="485"/>
                  </a:lnTo>
                  <a:close/>
                  <a:moveTo>
                    <a:pt x="632" y="485"/>
                  </a:moveTo>
                  <a:lnTo>
                    <a:pt x="670" y="485"/>
                  </a:lnTo>
                  <a:lnTo>
                    <a:pt x="670" y="597"/>
                  </a:lnTo>
                  <a:lnTo>
                    <a:pt x="632" y="597"/>
                  </a:lnTo>
                  <a:lnTo>
                    <a:pt x="632" y="485"/>
                  </a:lnTo>
                  <a:close/>
                  <a:moveTo>
                    <a:pt x="558" y="485"/>
                  </a:moveTo>
                  <a:lnTo>
                    <a:pt x="596" y="485"/>
                  </a:lnTo>
                  <a:lnTo>
                    <a:pt x="596" y="597"/>
                  </a:lnTo>
                  <a:lnTo>
                    <a:pt x="558" y="597"/>
                  </a:lnTo>
                  <a:lnTo>
                    <a:pt x="558" y="485"/>
                  </a:lnTo>
                  <a:close/>
                  <a:moveTo>
                    <a:pt x="483" y="485"/>
                  </a:moveTo>
                  <a:lnTo>
                    <a:pt x="521" y="485"/>
                  </a:lnTo>
                  <a:lnTo>
                    <a:pt x="521" y="597"/>
                  </a:lnTo>
                  <a:lnTo>
                    <a:pt x="483" y="597"/>
                  </a:lnTo>
                  <a:lnTo>
                    <a:pt x="483" y="485"/>
                  </a:lnTo>
                  <a:close/>
                  <a:moveTo>
                    <a:pt x="372" y="485"/>
                  </a:moveTo>
                  <a:lnTo>
                    <a:pt x="446" y="485"/>
                  </a:lnTo>
                  <a:lnTo>
                    <a:pt x="446" y="597"/>
                  </a:lnTo>
                  <a:lnTo>
                    <a:pt x="372" y="597"/>
                  </a:lnTo>
                  <a:lnTo>
                    <a:pt x="372" y="485"/>
                  </a:lnTo>
                  <a:close/>
                  <a:moveTo>
                    <a:pt x="297" y="485"/>
                  </a:moveTo>
                  <a:lnTo>
                    <a:pt x="335" y="485"/>
                  </a:lnTo>
                  <a:lnTo>
                    <a:pt x="335" y="597"/>
                  </a:lnTo>
                  <a:lnTo>
                    <a:pt x="297" y="597"/>
                  </a:lnTo>
                  <a:lnTo>
                    <a:pt x="297" y="485"/>
                  </a:lnTo>
                  <a:close/>
                  <a:moveTo>
                    <a:pt x="186" y="485"/>
                  </a:moveTo>
                  <a:lnTo>
                    <a:pt x="260" y="485"/>
                  </a:lnTo>
                  <a:lnTo>
                    <a:pt x="260" y="597"/>
                  </a:lnTo>
                  <a:lnTo>
                    <a:pt x="186" y="597"/>
                  </a:lnTo>
                  <a:lnTo>
                    <a:pt x="186" y="485"/>
                  </a:lnTo>
                  <a:close/>
                  <a:moveTo>
                    <a:pt x="111" y="485"/>
                  </a:moveTo>
                  <a:lnTo>
                    <a:pt x="148" y="485"/>
                  </a:lnTo>
                  <a:lnTo>
                    <a:pt x="148" y="597"/>
                  </a:lnTo>
                  <a:lnTo>
                    <a:pt x="111" y="597"/>
                  </a:lnTo>
                  <a:lnTo>
                    <a:pt x="111" y="485"/>
                  </a:lnTo>
                  <a:close/>
                  <a:moveTo>
                    <a:pt x="36" y="485"/>
                  </a:moveTo>
                  <a:lnTo>
                    <a:pt x="73" y="485"/>
                  </a:lnTo>
                  <a:lnTo>
                    <a:pt x="73" y="597"/>
                  </a:lnTo>
                  <a:lnTo>
                    <a:pt x="59" y="593"/>
                  </a:lnTo>
                  <a:lnTo>
                    <a:pt x="47" y="585"/>
                  </a:lnTo>
                  <a:lnTo>
                    <a:pt x="39" y="574"/>
                  </a:lnTo>
                  <a:lnTo>
                    <a:pt x="36" y="559"/>
                  </a:lnTo>
                  <a:lnTo>
                    <a:pt x="36" y="485"/>
                  </a:lnTo>
                  <a:close/>
                  <a:moveTo>
                    <a:pt x="36" y="373"/>
                  </a:moveTo>
                  <a:lnTo>
                    <a:pt x="36" y="410"/>
                  </a:lnTo>
                  <a:lnTo>
                    <a:pt x="781" y="410"/>
                  </a:lnTo>
                  <a:lnTo>
                    <a:pt x="781" y="373"/>
                  </a:lnTo>
                  <a:lnTo>
                    <a:pt x="36" y="373"/>
                  </a:lnTo>
                  <a:close/>
                  <a:moveTo>
                    <a:pt x="36" y="337"/>
                  </a:moveTo>
                  <a:lnTo>
                    <a:pt x="781" y="337"/>
                  </a:lnTo>
                  <a:lnTo>
                    <a:pt x="796" y="339"/>
                  </a:lnTo>
                  <a:lnTo>
                    <a:pt x="808" y="347"/>
                  </a:lnTo>
                  <a:lnTo>
                    <a:pt x="816" y="359"/>
                  </a:lnTo>
                  <a:lnTo>
                    <a:pt x="819" y="373"/>
                  </a:lnTo>
                  <a:lnTo>
                    <a:pt x="819" y="410"/>
                  </a:lnTo>
                  <a:lnTo>
                    <a:pt x="816" y="426"/>
                  </a:lnTo>
                  <a:lnTo>
                    <a:pt x="808" y="437"/>
                  </a:lnTo>
                  <a:lnTo>
                    <a:pt x="796" y="445"/>
                  </a:lnTo>
                  <a:lnTo>
                    <a:pt x="781" y="448"/>
                  </a:lnTo>
                  <a:lnTo>
                    <a:pt x="36" y="448"/>
                  </a:lnTo>
                  <a:lnTo>
                    <a:pt x="22" y="445"/>
                  </a:lnTo>
                  <a:lnTo>
                    <a:pt x="10" y="437"/>
                  </a:lnTo>
                  <a:lnTo>
                    <a:pt x="2" y="426"/>
                  </a:lnTo>
                  <a:lnTo>
                    <a:pt x="0" y="410"/>
                  </a:lnTo>
                  <a:lnTo>
                    <a:pt x="0" y="373"/>
                  </a:lnTo>
                  <a:lnTo>
                    <a:pt x="2" y="359"/>
                  </a:lnTo>
                  <a:lnTo>
                    <a:pt x="10" y="347"/>
                  </a:lnTo>
                  <a:lnTo>
                    <a:pt x="22" y="339"/>
                  </a:lnTo>
                  <a:lnTo>
                    <a:pt x="36" y="337"/>
                  </a:lnTo>
                  <a:close/>
                  <a:moveTo>
                    <a:pt x="707" y="0"/>
                  </a:moveTo>
                  <a:lnTo>
                    <a:pt x="745" y="0"/>
                  </a:lnTo>
                  <a:lnTo>
                    <a:pt x="759" y="4"/>
                  </a:lnTo>
                  <a:lnTo>
                    <a:pt x="771" y="12"/>
                  </a:lnTo>
                  <a:lnTo>
                    <a:pt x="779" y="24"/>
                  </a:lnTo>
                  <a:lnTo>
                    <a:pt x="781" y="38"/>
                  </a:lnTo>
                  <a:lnTo>
                    <a:pt x="781" y="299"/>
                  </a:lnTo>
                  <a:lnTo>
                    <a:pt x="707" y="299"/>
                  </a:lnTo>
                  <a:lnTo>
                    <a:pt x="707" y="0"/>
                  </a:lnTo>
                  <a:close/>
                  <a:moveTo>
                    <a:pt x="632" y="0"/>
                  </a:moveTo>
                  <a:lnTo>
                    <a:pt x="670" y="0"/>
                  </a:lnTo>
                  <a:lnTo>
                    <a:pt x="670" y="299"/>
                  </a:lnTo>
                  <a:lnTo>
                    <a:pt x="632" y="299"/>
                  </a:lnTo>
                  <a:lnTo>
                    <a:pt x="632" y="0"/>
                  </a:lnTo>
                  <a:close/>
                  <a:moveTo>
                    <a:pt x="558" y="0"/>
                  </a:moveTo>
                  <a:lnTo>
                    <a:pt x="596" y="0"/>
                  </a:lnTo>
                  <a:lnTo>
                    <a:pt x="596" y="299"/>
                  </a:lnTo>
                  <a:lnTo>
                    <a:pt x="558" y="299"/>
                  </a:lnTo>
                  <a:lnTo>
                    <a:pt x="558" y="0"/>
                  </a:lnTo>
                  <a:close/>
                  <a:moveTo>
                    <a:pt x="483" y="0"/>
                  </a:moveTo>
                  <a:lnTo>
                    <a:pt x="521" y="0"/>
                  </a:lnTo>
                  <a:lnTo>
                    <a:pt x="521" y="299"/>
                  </a:lnTo>
                  <a:lnTo>
                    <a:pt x="483" y="299"/>
                  </a:lnTo>
                  <a:lnTo>
                    <a:pt x="483" y="0"/>
                  </a:lnTo>
                  <a:close/>
                  <a:moveTo>
                    <a:pt x="372" y="0"/>
                  </a:moveTo>
                  <a:lnTo>
                    <a:pt x="446" y="0"/>
                  </a:lnTo>
                  <a:lnTo>
                    <a:pt x="446" y="299"/>
                  </a:lnTo>
                  <a:lnTo>
                    <a:pt x="372" y="299"/>
                  </a:lnTo>
                  <a:lnTo>
                    <a:pt x="372" y="0"/>
                  </a:lnTo>
                  <a:close/>
                  <a:moveTo>
                    <a:pt x="297" y="0"/>
                  </a:moveTo>
                  <a:lnTo>
                    <a:pt x="335" y="0"/>
                  </a:lnTo>
                  <a:lnTo>
                    <a:pt x="335" y="299"/>
                  </a:lnTo>
                  <a:lnTo>
                    <a:pt x="297" y="299"/>
                  </a:lnTo>
                  <a:lnTo>
                    <a:pt x="297" y="0"/>
                  </a:lnTo>
                  <a:close/>
                  <a:moveTo>
                    <a:pt x="186" y="0"/>
                  </a:moveTo>
                  <a:lnTo>
                    <a:pt x="260" y="0"/>
                  </a:lnTo>
                  <a:lnTo>
                    <a:pt x="260" y="299"/>
                  </a:lnTo>
                  <a:lnTo>
                    <a:pt x="186" y="299"/>
                  </a:lnTo>
                  <a:lnTo>
                    <a:pt x="186" y="0"/>
                  </a:lnTo>
                  <a:close/>
                  <a:moveTo>
                    <a:pt x="111" y="0"/>
                  </a:moveTo>
                  <a:lnTo>
                    <a:pt x="148" y="0"/>
                  </a:lnTo>
                  <a:lnTo>
                    <a:pt x="148" y="299"/>
                  </a:lnTo>
                  <a:lnTo>
                    <a:pt x="111" y="299"/>
                  </a:lnTo>
                  <a:lnTo>
                    <a:pt x="111" y="0"/>
                  </a:lnTo>
                  <a:close/>
                  <a:moveTo>
                    <a:pt x="73" y="0"/>
                  </a:moveTo>
                  <a:lnTo>
                    <a:pt x="73" y="299"/>
                  </a:lnTo>
                  <a:lnTo>
                    <a:pt x="36" y="299"/>
                  </a:lnTo>
                  <a:lnTo>
                    <a:pt x="36" y="38"/>
                  </a:lnTo>
                  <a:lnTo>
                    <a:pt x="39" y="24"/>
                  </a:lnTo>
                  <a:lnTo>
                    <a:pt x="47" y="12"/>
                  </a:lnTo>
                  <a:lnTo>
                    <a:pt x="59"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3"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83721" y="7857011"/>
              <a:ext cx="443556" cy="444098"/>
            </a:xfrm>
            <a:custGeom>
              <a:avLst/>
              <a:gdLst>
                <a:gd name="T0" fmla="*/ 183 w 819"/>
                <a:gd name="T1" fmla="*/ 362 h 820"/>
                <a:gd name="T2" fmla="*/ 183 w 819"/>
                <a:gd name="T3" fmla="*/ 384 h 820"/>
                <a:gd name="T4" fmla="*/ 162 w 819"/>
                <a:gd name="T5" fmla="*/ 391 h 820"/>
                <a:gd name="T6" fmla="*/ 149 w 819"/>
                <a:gd name="T7" fmla="*/ 374 h 820"/>
                <a:gd name="T8" fmla="*/ 162 w 819"/>
                <a:gd name="T9" fmla="*/ 355 h 820"/>
                <a:gd name="T10" fmla="*/ 104 w 819"/>
                <a:gd name="T11" fmla="*/ 358 h 820"/>
                <a:gd name="T12" fmla="*/ 111 w 819"/>
                <a:gd name="T13" fmla="*/ 379 h 820"/>
                <a:gd name="T14" fmla="*/ 94 w 819"/>
                <a:gd name="T15" fmla="*/ 392 h 820"/>
                <a:gd name="T16" fmla="*/ 76 w 819"/>
                <a:gd name="T17" fmla="*/ 379 h 820"/>
                <a:gd name="T18" fmla="*/ 82 w 819"/>
                <a:gd name="T19" fmla="*/ 358 h 820"/>
                <a:gd name="T20" fmla="*/ 38 w 819"/>
                <a:gd name="T21" fmla="*/ 448 h 820"/>
                <a:gd name="T22" fmla="*/ 205 w 819"/>
                <a:gd name="T23" fmla="*/ 150 h 820"/>
                <a:gd name="T24" fmla="*/ 482 w 819"/>
                <a:gd name="T25" fmla="*/ 158 h 820"/>
                <a:gd name="T26" fmla="*/ 482 w 819"/>
                <a:gd name="T27" fmla="*/ 180 h 820"/>
                <a:gd name="T28" fmla="*/ 205 w 819"/>
                <a:gd name="T29" fmla="*/ 186 h 820"/>
                <a:gd name="T30" fmla="*/ 187 w 819"/>
                <a:gd name="T31" fmla="*/ 175 h 820"/>
                <a:gd name="T32" fmla="*/ 193 w 819"/>
                <a:gd name="T33" fmla="*/ 154 h 820"/>
                <a:gd name="T34" fmla="*/ 597 w 819"/>
                <a:gd name="T35" fmla="*/ 150 h 820"/>
                <a:gd name="T36" fmla="*/ 112 w 819"/>
                <a:gd name="T37" fmla="*/ 261 h 820"/>
                <a:gd name="T38" fmla="*/ 572 w 819"/>
                <a:gd name="T39" fmla="*/ 186 h 820"/>
                <a:gd name="T40" fmla="*/ 559 w 819"/>
                <a:gd name="T41" fmla="*/ 168 h 820"/>
                <a:gd name="T42" fmla="*/ 597 w 819"/>
                <a:gd name="T43" fmla="*/ 0 h 820"/>
                <a:gd name="T44" fmla="*/ 783 w 819"/>
                <a:gd name="T45" fmla="*/ 261 h 820"/>
                <a:gd name="T46" fmla="*/ 819 w 819"/>
                <a:gd name="T47" fmla="*/ 299 h 820"/>
                <a:gd name="T48" fmla="*/ 797 w 819"/>
                <a:gd name="T49" fmla="*/ 482 h 820"/>
                <a:gd name="T50" fmla="*/ 745 w 819"/>
                <a:gd name="T51" fmla="*/ 732 h 820"/>
                <a:gd name="T52" fmla="*/ 726 w 819"/>
                <a:gd name="T53" fmla="*/ 745 h 820"/>
                <a:gd name="T54" fmla="*/ 709 w 819"/>
                <a:gd name="T55" fmla="*/ 732 h 820"/>
                <a:gd name="T56" fmla="*/ 671 w 819"/>
                <a:gd name="T57" fmla="*/ 764 h 820"/>
                <a:gd name="T58" fmla="*/ 658 w 819"/>
                <a:gd name="T59" fmla="*/ 782 h 820"/>
                <a:gd name="T60" fmla="*/ 637 w 819"/>
                <a:gd name="T61" fmla="*/ 775 h 820"/>
                <a:gd name="T62" fmla="*/ 597 w 819"/>
                <a:gd name="T63" fmla="*/ 485 h 820"/>
                <a:gd name="T64" fmla="*/ 589 w 819"/>
                <a:gd name="T65" fmla="*/ 668 h 820"/>
                <a:gd name="T66" fmla="*/ 567 w 819"/>
                <a:gd name="T67" fmla="*/ 668 h 820"/>
                <a:gd name="T68" fmla="*/ 559 w 819"/>
                <a:gd name="T69" fmla="*/ 485 h 820"/>
                <a:gd name="T70" fmla="*/ 518 w 819"/>
                <a:gd name="T71" fmla="*/ 626 h 820"/>
                <a:gd name="T72" fmla="*/ 497 w 819"/>
                <a:gd name="T73" fmla="*/ 633 h 820"/>
                <a:gd name="T74" fmla="*/ 484 w 819"/>
                <a:gd name="T75" fmla="*/ 616 h 820"/>
                <a:gd name="T76" fmla="*/ 428 w 819"/>
                <a:gd name="T77" fmla="*/ 732 h 820"/>
                <a:gd name="T78" fmla="*/ 410 w 819"/>
                <a:gd name="T79" fmla="*/ 745 h 820"/>
                <a:gd name="T80" fmla="*/ 392 w 819"/>
                <a:gd name="T81" fmla="*/ 732 h 820"/>
                <a:gd name="T82" fmla="*/ 335 w 819"/>
                <a:gd name="T83" fmla="*/ 764 h 820"/>
                <a:gd name="T84" fmla="*/ 323 w 819"/>
                <a:gd name="T85" fmla="*/ 782 h 820"/>
                <a:gd name="T86" fmla="*/ 302 w 819"/>
                <a:gd name="T87" fmla="*/ 775 h 820"/>
                <a:gd name="T88" fmla="*/ 262 w 819"/>
                <a:gd name="T89" fmla="*/ 485 h 820"/>
                <a:gd name="T90" fmla="*/ 254 w 819"/>
                <a:gd name="T91" fmla="*/ 594 h 820"/>
                <a:gd name="T92" fmla="*/ 231 w 819"/>
                <a:gd name="T93" fmla="*/ 594 h 820"/>
                <a:gd name="T94" fmla="*/ 224 w 819"/>
                <a:gd name="T95" fmla="*/ 485 h 820"/>
                <a:gd name="T96" fmla="*/ 183 w 819"/>
                <a:gd name="T97" fmla="*/ 701 h 820"/>
                <a:gd name="T98" fmla="*/ 162 w 819"/>
                <a:gd name="T99" fmla="*/ 707 h 820"/>
                <a:gd name="T100" fmla="*/ 149 w 819"/>
                <a:gd name="T101" fmla="*/ 690 h 820"/>
                <a:gd name="T102" fmla="*/ 111 w 819"/>
                <a:gd name="T103" fmla="*/ 807 h 820"/>
                <a:gd name="T104" fmla="*/ 94 w 819"/>
                <a:gd name="T105" fmla="*/ 820 h 820"/>
                <a:gd name="T106" fmla="*/ 76 w 819"/>
                <a:gd name="T107" fmla="*/ 807 h 820"/>
                <a:gd name="T108" fmla="*/ 23 w 819"/>
                <a:gd name="T109" fmla="*/ 482 h 820"/>
                <a:gd name="T110" fmla="*/ 0 w 819"/>
                <a:gd name="T111" fmla="*/ 299 h 820"/>
                <a:gd name="T112" fmla="*/ 38 w 819"/>
                <a:gd name="T113" fmla="*/ 261 h 820"/>
                <a:gd name="T114" fmla="*/ 86 w 819"/>
                <a:gd name="T115" fmla="*/ 1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67" y="354"/>
                  </a:moveTo>
                  <a:lnTo>
                    <a:pt x="174" y="355"/>
                  </a:lnTo>
                  <a:lnTo>
                    <a:pt x="179" y="358"/>
                  </a:lnTo>
                  <a:lnTo>
                    <a:pt x="183" y="362"/>
                  </a:lnTo>
                  <a:lnTo>
                    <a:pt x="186" y="367"/>
                  </a:lnTo>
                  <a:lnTo>
                    <a:pt x="187" y="374"/>
                  </a:lnTo>
                  <a:lnTo>
                    <a:pt x="186" y="379"/>
                  </a:lnTo>
                  <a:lnTo>
                    <a:pt x="183" y="384"/>
                  </a:lnTo>
                  <a:lnTo>
                    <a:pt x="179" y="388"/>
                  </a:lnTo>
                  <a:lnTo>
                    <a:pt x="174" y="391"/>
                  </a:lnTo>
                  <a:lnTo>
                    <a:pt x="167" y="392"/>
                  </a:lnTo>
                  <a:lnTo>
                    <a:pt x="162" y="391"/>
                  </a:lnTo>
                  <a:lnTo>
                    <a:pt x="157" y="388"/>
                  </a:lnTo>
                  <a:lnTo>
                    <a:pt x="153" y="384"/>
                  </a:lnTo>
                  <a:lnTo>
                    <a:pt x="150" y="379"/>
                  </a:lnTo>
                  <a:lnTo>
                    <a:pt x="149" y="374"/>
                  </a:lnTo>
                  <a:lnTo>
                    <a:pt x="150" y="367"/>
                  </a:lnTo>
                  <a:lnTo>
                    <a:pt x="153" y="362"/>
                  </a:lnTo>
                  <a:lnTo>
                    <a:pt x="157" y="358"/>
                  </a:lnTo>
                  <a:lnTo>
                    <a:pt x="162" y="355"/>
                  </a:lnTo>
                  <a:lnTo>
                    <a:pt x="167" y="354"/>
                  </a:lnTo>
                  <a:close/>
                  <a:moveTo>
                    <a:pt x="94" y="354"/>
                  </a:moveTo>
                  <a:lnTo>
                    <a:pt x="99" y="355"/>
                  </a:lnTo>
                  <a:lnTo>
                    <a:pt x="104" y="358"/>
                  </a:lnTo>
                  <a:lnTo>
                    <a:pt x="108" y="362"/>
                  </a:lnTo>
                  <a:lnTo>
                    <a:pt x="111" y="367"/>
                  </a:lnTo>
                  <a:lnTo>
                    <a:pt x="112" y="374"/>
                  </a:lnTo>
                  <a:lnTo>
                    <a:pt x="111" y="379"/>
                  </a:lnTo>
                  <a:lnTo>
                    <a:pt x="108" y="384"/>
                  </a:lnTo>
                  <a:lnTo>
                    <a:pt x="104" y="388"/>
                  </a:lnTo>
                  <a:lnTo>
                    <a:pt x="99" y="391"/>
                  </a:lnTo>
                  <a:lnTo>
                    <a:pt x="94" y="392"/>
                  </a:lnTo>
                  <a:lnTo>
                    <a:pt x="87" y="391"/>
                  </a:lnTo>
                  <a:lnTo>
                    <a:pt x="82" y="388"/>
                  </a:lnTo>
                  <a:lnTo>
                    <a:pt x="78" y="384"/>
                  </a:lnTo>
                  <a:lnTo>
                    <a:pt x="76" y="379"/>
                  </a:lnTo>
                  <a:lnTo>
                    <a:pt x="74" y="374"/>
                  </a:lnTo>
                  <a:lnTo>
                    <a:pt x="76" y="367"/>
                  </a:lnTo>
                  <a:lnTo>
                    <a:pt x="78" y="362"/>
                  </a:lnTo>
                  <a:lnTo>
                    <a:pt x="82" y="358"/>
                  </a:lnTo>
                  <a:lnTo>
                    <a:pt x="87" y="355"/>
                  </a:lnTo>
                  <a:lnTo>
                    <a:pt x="94" y="354"/>
                  </a:lnTo>
                  <a:close/>
                  <a:moveTo>
                    <a:pt x="38" y="299"/>
                  </a:moveTo>
                  <a:lnTo>
                    <a:pt x="38" y="448"/>
                  </a:lnTo>
                  <a:lnTo>
                    <a:pt x="783" y="448"/>
                  </a:lnTo>
                  <a:lnTo>
                    <a:pt x="783" y="299"/>
                  </a:lnTo>
                  <a:lnTo>
                    <a:pt x="38" y="299"/>
                  </a:lnTo>
                  <a:close/>
                  <a:moveTo>
                    <a:pt x="205" y="150"/>
                  </a:moveTo>
                  <a:lnTo>
                    <a:pt x="466" y="150"/>
                  </a:lnTo>
                  <a:lnTo>
                    <a:pt x="472" y="151"/>
                  </a:lnTo>
                  <a:lnTo>
                    <a:pt x="476" y="154"/>
                  </a:lnTo>
                  <a:lnTo>
                    <a:pt x="482" y="158"/>
                  </a:lnTo>
                  <a:lnTo>
                    <a:pt x="484" y="163"/>
                  </a:lnTo>
                  <a:lnTo>
                    <a:pt x="484" y="168"/>
                  </a:lnTo>
                  <a:lnTo>
                    <a:pt x="484" y="175"/>
                  </a:lnTo>
                  <a:lnTo>
                    <a:pt x="482" y="180"/>
                  </a:lnTo>
                  <a:lnTo>
                    <a:pt x="476" y="184"/>
                  </a:lnTo>
                  <a:lnTo>
                    <a:pt x="472" y="186"/>
                  </a:lnTo>
                  <a:lnTo>
                    <a:pt x="466" y="186"/>
                  </a:lnTo>
                  <a:lnTo>
                    <a:pt x="205" y="186"/>
                  </a:lnTo>
                  <a:lnTo>
                    <a:pt x="199" y="186"/>
                  </a:lnTo>
                  <a:lnTo>
                    <a:pt x="193" y="184"/>
                  </a:lnTo>
                  <a:lnTo>
                    <a:pt x="190" y="180"/>
                  </a:lnTo>
                  <a:lnTo>
                    <a:pt x="187" y="175"/>
                  </a:lnTo>
                  <a:lnTo>
                    <a:pt x="187" y="168"/>
                  </a:lnTo>
                  <a:lnTo>
                    <a:pt x="187" y="163"/>
                  </a:lnTo>
                  <a:lnTo>
                    <a:pt x="190" y="158"/>
                  </a:lnTo>
                  <a:lnTo>
                    <a:pt x="193" y="154"/>
                  </a:lnTo>
                  <a:lnTo>
                    <a:pt x="199" y="151"/>
                  </a:lnTo>
                  <a:lnTo>
                    <a:pt x="205" y="150"/>
                  </a:lnTo>
                  <a:close/>
                  <a:moveTo>
                    <a:pt x="597" y="57"/>
                  </a:moveTo>
                  <a:lnTo>
                    <a:pt x="597" y="150"/>
                  </a:lnTo>
                  <a:lnTo>
                    <a:pt x="690" y="150"/>
                  </a:lnTo>
                  <a:lnTo>
                    <a:pt x="597" y="57"/>
                  </a:lnTo>
                  <a:close/>
                  <a:moveTo>
                    <a:pt x="112" y="38"/>
                  </a:moveTo>
                  <a:lnTo>
                    <a:pt x="112" y="261"/>
                  </a:lnTo>
                  <a:lnTo>
                    <a:pt x="708" y="261"/>
                  </a:lnTo>
                  <a:lnTo>
                    <a:pt x="708" y="186"/>
                  </a:lnTo>
                  <a:lnTo>
                    <a:pt x="577" y="186"/>
                  </a:lnTo>
                  <a:lnTo>
                    <a:pt x="572" y="186"/>
                  </a:lnTo>
                  <a:lnTo>
                    <a:pt x="567" y="184"/>
                  </a:lnTo>
                  <a:lnTo>
                    <a:pt x="563" y="180"/>
                  </a:lnTo>
                  <a:lnTo>
                    <a:pt x="560" y="175"/>
                  </a:lnTo>
                  <a:lnTo>
                    <a:pt x="559" y="168"/>
                  </a:lnTo>
                  <a:lnTo>
                    <a:pt x="559" y="38"/>
                  </a:lnTo>
                  <a:lnTo>
                    <a:pt x="112" y="38"/>
                  </a:lnTo>
                  <a:close/>
                  <a:moveTo>
                    <a:pt x="112" y="0"/>
                  </a:moveTo>
                  <a:lnTo>
                    <a:pt x="597" y="0"/>
                  </a:lnTo>
                  <a:lnTo>
                    <a:pt x="708" y="113"/>
                  </a:lnTo>
                  <a:lnTo>
                    <a:pt x="745" y="150"/>
                  </a:lnTo>
                  <a:lnTo>
                    <a:pt x="745" y="261"/>
                  </a:lnTo>
                  <a:lnTo>
                    <a:pt x="783" y="261"/>
                  </a:lnTo>
                  <a:lnTo>
                    <a:pt x="797" y="265"/>
                  </a:lnTo>
                  <a:lnTo>
                    <a:pt x="809" y="273"/>
                  </a:lnTo>
                  <a:lnTo>
                    <a:pt x="817" y="285"/>
                  </a:lnTo>
                  <a:lnTo>
                    <a:pt x="819" y="299"/>
                  </a:lnTo>
                  <a:lnTo>
                    <a:pt x="819" y="448"/>
                  </a:lnTo>
                  <a:lnTo>
                    <a:pt x="817" y="463"/>
                  </a:lnTo>
                  <a:lnTo>
                    <a:pt x="809" y="474"/>
                  </a:lnTo>
                  <a:lnTo>
                    <a:pt x="797" y="482"/>
                  </a:lnTo>
                  <a:lnTo>
                    <a:pt x="783" y="485"/>
                  </a:lnTo>
                  <a:lnTo>
                    <a:pt x="745" y="485"/>
                  </a:lnTo>
                  <a:lnTo>
                    <a:pt x="745" y="727"/>
                  </a:lnTo>
                  <a:lnTo>
                    <a:pt x="745" y="732"/>
                  </a:lnTo>
                  <a:lnTo>
                    <a:pt x="742" y="738"/>
                  </a:lnTo>
                  <a:lnTo>
                    <a:pt x="738" y="741"/>
                  </a:lnTo>
                  <a:lnTo>
                    <a:pt x="733" y="744"/>
                  </a:lnTo>
                  <a:lnTo>
                    <a:pt x="726" y="745"/>
                  </a:lnTo>
                  <a:lnTo>
                    <a:pt x="721" y="744"/>
                  </a:lnTo>
                  <a:lnTo>
                    <a:pt x="716" y="741"/>
                  </a:lnTo>
                  <a:lnTo>
                    <a:pt x="712" y="738"/>
                  </a:lnTo>
                  <a:lnTo>
                    <a:pt x="709" y="732"/>
                  </a:lnTo>
                  <a:lnTo>
                    <a:pt x="708" y="727"/>
                  </a:lnTo>
                  <a:lnTo>
                    <a:pt x="708" y="485"/>
                  </a:lnTo>
                  <a:lnTo>
                    <a:pt x="671" y="485"/>
                  </a:lnTo>
                  <a:lnTo>
                    <a:pt x="671" y="764"/>
                  </a:lnTo>
                  <a:lnTo>
                    <a:pt x="670" y="770"/>
                  </a:lnTo>
                  <a:lnTo>
                    <a:pt x="667" y="775"/>
                  </a:lnTo>
                  <a:lnTo>
                    <a:pt x="664" y="779"/>
                  </a:lnTo>
                  <a:lnTo>
                    <a:pt x="658" y="782"/>
                  </a:lnTo>
                  <a:lnTo>
                    <a:pt x="652" y="783"/>
                  </a:lnTo>
                  <a:lnTo>
                    <a:pt x="647" y="782"/>
                  </a:lnTo>
                  <a:lnTo>
                    <a:pt x="641" y="779"/>
                  </a:lnTo>
                  <a:lnTo>
                    <a:pt x="637" y="775"/>
                  </a:lnTo>
                  <a:lnTo>
                    <a:pt x="635" y="770"/>
                  </a:lnTo>
                  <a:lnTo>
                    <a:pt x="633" y="764"/>
                  </a:lnTo>
                  <a:lnTo>
                    <a:pt x="633" y="485"/>
                  </a:lnTo>
                  <a:lnTo>
                    <a:pt x="597" y="485"/>
                  </a:lnTo>
                  <a:lnTo>
                    <a:pt x="597" y="652"/>
                  </a:lnTo>
                  <a:lnTo>
                    <a:pt x="595" y="659"/>
                  </a:lnTo>
                  <a:lnTo>
                    <a:pt x="593" y="663"/>
                  </a:lnTo>
                  <a:lnTo>
                    <a:pt x="589" y="668"/>
                  </a:lnTo>
                  <a:lnTo>
                    <a:pt x="584" y="671"/>
                  </a:lnTo>
                  <a:lnTo>
                    <a:pt x="577" y="671"/>
                  </a:lnTo>
                  <a:lnTo>
                    <a:pt x="572" y="671"/>
                  </a:lnTo>
                  <a:lnTo>
                    <a:pt x="567" y="668"/>
                  </a:lnTo>
                  <a:lnTo>
                    <a:pt x="563" y="663"/>
                  </a:lnTo>
                  <a:lnTo>
                    <a:pt x="560" y="659"/>
                  </a:lnTo>
                  <a:lnTo>
                    <a:pt x="559" y="652"/>
                  </a:lnTo>
                  <a:lnTo>
                    <a:pt x="559" y="485"/>
                  </a:lnTo>
                  <a:lnTo>
                    <a:pt x="522" y="485"/>
                  </a:lnTo>
                  <a:lnTo>
                    <a:pt x="522" y="616"/>
                  </a:lnTo>
                  <a:lnTo>
                    <a:pt x="521" y="621"/>
                  </a:lnTo>
                  <a:lnTo>
                    <a:pt x="518" y="626"/>
                  </a:lnTo>
                  <a:lnTo>
                    <a:pt x="514" y="630"/>
                  </a:lnTo>
                  <a:lnTo>
                    <a:pt x="509" y="633"/>
                  </a:lnTo>
                  <a:lnTo>
                    <a:pt x="502" y="634"/>
                  </a:lnTo>
                  <a:lnTo>
                    <a:pt x="497" y="633"/>
                  </a:lnTo>
                  <a:lnTo>
                    <a:pt x="492" y="630"/>
                  </a:lnTo>
                  <a:lnTo>
                    <a:pt x="488" y="626"/>
                  </a:lnTo>
                  <a:lnTo>
                    <a:pt x="485" y="621"/>
                  </a:lnTo>
                  <a:lnTo>
                    <a:pt x="484" y="616"/>
                  </a:lnTo>
                  <a:lnTo>
                    <a:pt x="484" y="485"/>
                  </a:lnTo>
                  <a:lnTo>
                    <a:pt x="429" y="485"/>
                  </a:lnTo>
                  <a:lnTo>
                    <a:pt x="429" y="727"/>
                  </a:lnTo>
                  <a:lnTo>
                    <a:pt x="428" y="732"/>
                  </a:lnTo>
                  <a:lnTo>
                    <a:pt x="425" y="738"/>
                  </a:lnTo>
                  <a:lnTo>
                    <a:pt x="421" y="741"/>
                  </a:lnTo>
                  <a:lnTo>
                    <a:pt x="416" y="744"/>
                  </a:lnTo>
                  <a:lnTo>
                    <a:pt x="410" y="745"/>
                  </a:lnTo>
                  <a:lnTo>
                    <a:pt x="404" y="744"/>
                  </a:lnTo>
                  <a:lnTo>
                    <a:pt x="399" y="741"/>
                  </a:lnTo>
                  <a:lnTo>
                    <a:pt x="395" y="738"/>
                  </a:lnTo>
                  <a:lnTo>
                    <a:pt x="392" y="732"/>
                  </a:lnTo>
                  <a:lnTo>
                    <a:pt x="391" y="727"/>
                  </a:lnTo>
                  <a:lnTo>
                    <a:pt x="391" y="485"/>
                  </a:lnTo>
                  <a:lnTo>
                    <a:pt x="335" y="485"/>
                  </a:lnTo>
                  <a:lnTo>
                    <a:pt x="335" y="764"/>
                  </a:lnTo>
                  <a:lnTo>
                    <a:pt x="335" y="770"/>
                  </a:lnTo>
                  <a:lnTo>
                    <a:pt x="332" y="775"/>
                  </a:lnTo>
                  <a:lnTo>
                    <a:pt x="328" y="779"/>
                  </a:lnTo>
                  <a:lnTo>
                    <a:pt x="323" y="782"/>
                  </a:lnTo>
                  <a:lnTo>
                    <a:pt x="317" y="783"/>
                  </a:lnTo>
                  <a:lnTo>
                    <a:pt x="311" y="782"/>
                  </a:lnTo>
                  <a:lnTo>
                    <a:pt x="306" y="779"/>
                  </a:lnTo>
                  <a:lnTo>
                    <a:pt x="302" y="775"/>
                  </a:lnTo>
                  <a:lnTo>
                    <a:pt x="300" y="770"/>
                  </a:lnTo>
                  <a:lnTo>
                    <a:pt x="298" y="764"/>
                  </a:lnTo>
                  <a:lnTo>
                    <a:pt x="298" y="485"/>
                  </a:lnTo>
                  <a:lnTo>
                    <a:pt x="262" y="485"/>
                  </a:lnTo>
                  <a:lnTo>
                    <a:pt x="262" y="578"/>
                  </a:lnTo>
                  <a:lnTo>
                    <a:pt x="260" y="584"/>
                  </a:lnTo>
                  <a:lnTo>
                    <a:pt x="258" y="590"/>
                  </a:lnTo>
                  <a:lnTo>
                    <a:pt x="254" y="594"/>
                  </a:lnTo>
                  <a:lnTo>
                    <a:pt x="248" y="596"/>
                  </a:lnTo>
                  <a:lnTo>
                    <a:pt x="242" y="596"/>
                  </a:lnTo>
                  <a:lnTo>
                    <a:pt x="237" y="596"/>
                  </a:lnTo>
                  <a:lnTo>
                    <a:pt x="231" y="594"/>
                  </a:lnTo>
                  <a:lnTo>
                    <a:pt x="228" y="590"/>
                  </a:lnTo>
                  <a:lnTo>
                    <a:pt x="225" y="584"/>
                  </a:lnTo>
                  <a:lnTo>
                    <a:pt x="224" y="578"/>
                  </a:lnTo>
                  <a:lnTo>
                    <a:pt x="224" y="485"/>
                  </a:lnTo>
                  <a:lnTo>
                    <a:pt x="187" y="485"/>
                  </a:lnTo>
                  <a:lnTo>
                    <a:pt x="187" y="690"/>
                  </a:lnTo>
                  <a:lnTo>
                    <a:pt x="186" y="696"/>
                  </a:lnTo>
                  <a:lnTo>
                    <a:pt x="183" y="701"/>
                  </a:lnTo>
                  <a:lnTo>
                    <a:pt x="179" y="705"/>
                  </a:lnTo>
                  <a:lnTo>
                    <a:pt x="174" y="707"/>
                  </a:lnTo>
                  <a:lnTo>
                    <a:pt x="167" y="709"/>
                  </a:lnTo>
                  <a:lnTo>
                    <a:pt x="162" y="707"/>
                  </a:lnTo>
                  <a:lnTo>
                    <a:pt x="157" y="705"/>
                  </a:lnTo>
                  <a:lnTo>
                    <a:pt x="153" y="701"/>
                  </a:lnTo>
                  <a:lnTo>
                    <a:pt x="150" y="696"/>
                  </a:lnTo>
                  <a:lnTo>
                    <a:pt x="149" y="690"/>
                  </a:lnTo>
                  <a:lnTo>
                    <a:pt x="149" y="485"/>
                  </a:lnTo>
                  <a:lnTo>
                    <a:pt x="112" y="485"/>
                  </a:lnTo>
                  <a:lnTo>
                    <a:pt x="112" y="802"/>
                  </a:lnTo>
                  <a:lnTo>
                    <a:pt x="111" y="807"/>
                  </a:lnTo>
                  <a:lnTo>
                    <a:pt x="108" y="812"/>
                  </a:lnTo>
                  <a:lnTo>
                    <a:pt x="104" y="816"/>
                  </a:lnTo>
                  <a:lnTo>
                    <a:pt x="99" y="819"/>
                  </a:lnTo>
                  <a:lnTo>
                    <a:pt x="94" y="820"/>
                  </a:lnTo>
                  <a:lnTo>
                    <a:pt x="87" y="819"/>
                  </a:lnTo>
                  <a:lnTo>
                    <a:pt x="82" y="816"/>
                  </a:lnTo>
                  <a:lnTo>
                    <a:pt x="78" y="812"/>
                  </a:lnTo>
                  <a:lnTo>
                    <a:pt x="76" y="807"/>
                  </a:lnTo>
                  <a:lnTo>
                    <a:pt x="74" y="802"/>
                  </a:lnTo>
                  <a:lnTo>
                    <a:pt x="74" y="485"/>
                  </a:lnTo>
                  <a:lnTo>
                    <a:pt x="38" y="485"/>
                  </a:lnTo>
                  <a:lnTo>
                    <a:pt x="23" y="482"/>
                  </a:lnTo>
                  <a:lnTo>
                    <a:pt x="11" y="474"/>
                  </a:lnTo>
                  <a:lnTo>
                    <a:pt x="4" y="463"/>
                  </a:lnTo>
                  <a:lnTo>
                    <a:pt x="0" y="448"/>
                  </a:lnTo>
                  <a:lnTo>
                    <a:pt x="0" y="299"/>
                  </a:lnTo>
                  <a:lnTo>
                    <a:pt x="4" y="285"/>
                  </a:lnTo>
                  <a:lnTo>
                    <a:pt x="11" y="273"/>
                  </a:lnTo>
                  <a:lnTo>
                    <a:pt x="23" y="265"/>
                  </a:lnTo>
                  <a:lnTo>
                    <a:pt x="38" y="261"/>
                  </a:lnTo>
                  <a:lnTo>
                    <a:pt x="74" y="261"/>
                  </a:lnTo>
                  <a:lnTo>
                    <a:pt x="74" y="38"/>
                  </a:lnTo>
                  <a:lnTo>
                    <a:pt x="78" y="24"/>
                  </a:lnTo>
                  <a:lnTo>
                    <a:pt x="86" y="11"/>
                  </a:lnTo>
                  <a:lnTo>
                    <a:pt x="98" y="3"/>
                  </a:lnTo>
                  <a:lnTo>
                    <a:pt x="1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4"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544749" y="7857011"/>
              <a:ext cx="404019" cy="444098"/>
            </a:xfrm>
            <a:custGeom>
              <a:avLst/>
              <a:gdLst>
                <a:gd name="T0" fmla="*/ 550 w 746"/>
                <a:gd name="T1" fmla="*/ 302 h 820"/>
                <a:gd name="T2" fmla="*/ 714 w 746"/>
                <a:gd name="T3" fmla="*/ 304 h 820"/>
                <a:gd name="T4" fmla="*/ 727 w 746"/>
                <a:gd name="T5" fmla="*/ 299 h 820"/>
                <a:gd name="T6" fmla="*/ 742 w 746"/>
                <a:gd name="T7" fmla="*/ 307 h 820"/>
                <a:gd name="T8" fmla="*/ 744 w 746"/>
                <a:gd name="T9" fmla="*/ 323 h 820"/>
                <a:gd name="T10" fmla="*/ 660 w 746"/>
                <a:gd name="T11" fmla="*/ 410 h 820"/>
                <a:gd name="T12" fmla="*/ 744 w 746"/>
                <a:gd name="T13" fmla="*/ 498 h 820"/>
                <a:gd name="T14" fmla="*/ 742 w 746"/>
                <a:gd name="T15" fmla="*/ 515 h 820"/>
                <a:gd name="T16" fmla="*/ 727 w 746"/>
                <a:gd name="T17" fmla="*/ 522 h 820"/>
                <a:gd name="T18" fmla="*/ 714 w 746"/>
                <a:gd name="T19" fmla="*/ 516 h 820"/>
                <a:gd name="T20" fmla="*/ 550 w 746"/>
                <a:gd name="T21" fmla="*/ 520 h 820"/>
                <a:gd name="T22" fmla="*/ 535 w 746"/>
                <a:gd name="T23" fmla="*/ 522 h 820"/>
                <a:gd name="T24" fmla="*/ 523 w 746"/>
                <a:gd name="T25" fmla="*/ 510 h 820"/>
                <a:gd name="T26" fmla="*/ 524 w 746"/>
                <a:gd name="T27" fmla="*/ 494 h 820"/>
                <a:gd name="T28" fmla="*/ 527 w 746"/>
                <a:gd name="T29" fmla="*/ 330 h 820"/>
                <a:gd name="T30" fmla="*/ 522 w 746"/>
                <a:gd name="T31" fmla="*/ 317 h 820"/>
                <a:gd name="T32" fmla="*/ 529 w 746"/>
                <a:gd name="T33" fmla="*/ 303 h 820"/>
                <a:gd name="T34" fmla="*/ 112 w 746"/>
                <a:gd name="T35" fmla="*/ 265 h 820"/>
                <a:gd name="T36" fmla="*/ 59 w 746"/>
                <a:gd name="T37" fmla="*/ 316 h 820"/>
                <a:gd name="T38" fmla="*/ 37 w 746"/>
                <a:gd name="T39" fmla="*/ 410 h 820"/>
                <a:gd name="T40" fmla="*/ 59 w 746"/>
                <a:gd name="T41" fmla="*/ 506 h 820"/>
                <a:gd name="T42" fmla="*/ 112 w 746"/>
                <a:gd name="T43" fmla="*/ 557 h 820"/>
                <a:gd name="T44" fmla="*/ 158 w 746"/>
                <a:gd name="T45" fmla="*/ 244 h 820"/>
                <a:gd name="T46" fmla="*/ 150 w 746"/>
                <a:gd name="T47" fmla="*/ 569 h 820"/>
                <a:gd name="T48" fmla="*/ 391 w 746"/>
                <a:gd name="T49" fmla="*/ 38 h 820"/>
                <a:gd name="T50" fmla="*/ 379 w 746"/>
                <a:gd name="T51" fmla="*/ 44 h 820"/>
                <a:gd name="T52" fmla="*/ 372 w 746"/>
                <a:gd name="T53" fmla="*/ 773 h 820"/>
                <a:gd name="T54" fmla="*/ 381 w 746"/>
                <a:gd name="T55" fmla="*/ 779 h 820"/>
                <a:gd name="T56" fmla="*/ 397 w 746"/>
                <a:gd name="T57" fmla="*/ 782 h 820"/>
                <a:gd name="T58" fmla="*/ 409 w 746"/>
                <a:gd name="T59" fmla="*/ 770 h 820"/>
                <a:gd name="T60" fmla="*/ 409 w 746"/>
                <a:gd name="T61" fmla="*/ 52 h 820"/>
                <a:gd name="T62" fmla="*/ 397 w 746"/>
                <a:gd name="T63" fmla="*/ 40 h 820"/>
                <a:gd name="T64" fmla="*/ 409 w 746"/>
                <a:gd name="T65" fmla="*/ 3 h 820"/>
                <a:gd name="T66" fmla="*/ 444 w 746"/>
                <a:gd name="T67" fmla="*/ 38 h 820"/>
                <a:gd name="T68" fmla="*/ 447 w 746"/>
                <a:gd name="T69" fmla="*/ 762 h 820"/>
                <a:gd name="T70" fmla="*/ 436 w 746"/>
                <a:gd name="T71" fmla="*/ 798 h 820"/>
                <a:gd name="T72" fmla="*/ 392 w 746"/>
                <a:gd name="T73" fmla="*/ 820 h 820"/>
                <a:gd name="T74" fmla="*/ 351 w 746"/>
                <a:gd name="T75" fmla="*/ 803 h 820"/>
                <a:gd name="T76" fmla="*/ 75 w 746"/>
                <a:gd name="T77" fmla="*/ 579 h 820"/>
                <a:gd name="T78" fmla="*/ 21 w 746"/>
                <a:gd name="T79" fmla="*/ 511 h 820"/>
                <a:gd name="T80" fmla="*/ 0 w 746"/>
                <a:gd name="T81" fmla="*/ 410 h 820"/>
                <a:gd name="T82" fmla="*/ 21 w 746"/>
                <a:gd name="T83" fmla="*/ 309 h 820"/>
                <a:gd name="T84" fmla="*/ 75 w 746"/>
                <a:gd name="T85" fmla="*/ 243 h 820"/>
                <a:gd name="T86" fmla="*/ 351 w 746"/>
                <a:gd name="T87" fmla="*/ 18 h 820"/>
                <a:gd name="T88" fmla="*/ 392 w 746"/>
                <a:gd name="T8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820">
                  <a:moveTo>
                    <a:pt x="540" y="299"/>
                  </a:moveTo>
                  <a:lnTo>
                    <a:pt x="545" y="299"/>
                  </a:lnTo>
                  <a:lnTo>
                    <a:pt x="550" y="302"/>
                  </a:lnTo>
                  <a:lnTo>
                    <a:pt x="553" y="304"/>
                  </a:lnTo>
                  <a:lnTo>
                    <a:pt x="634" y="384"/>
                  </a:lnTo>
                  <a:lnTo>
                    <a:pt x="714" y="304"/>
                  </a:lnTo>
                  <a:lnTo>
                    <a:pt x="717" y="302"/>
                  </a:lnTo>
                  <a:lnTo>
                    <a:pt x="722" y="299"/>
                  </a:lnTo>
                  <a:lnTo>
                    <a:pt x="727" y="299"/>
                  </a:lnTo>
                  <a:lnTo>
                    <a:pt x="732" y="300"/>
                  </a:lnTo>
                  <a:lnTo>
                    <a:pt x="738" y="303"/>
                  </a:lnTo>
                  <a:lnTo>
                    <a:pt x="742" y="307"/>
                  </a:lnTo>
                  <a:lnTo>
                    <a:pt x="744" y="312"/>
                  </a:lnTo>
                  <a:lnTo>
                    <a:pt x="746" y="317"/>
                  </a:lnTo>
                  <a:lnTo>
                    <a:pt x="744" y="323"/>
                  </a:lnTo>
                  <a:lnTo>
                    <a:pt x="743" y="326"/>
                  </a:lnTo>
                  <a:lnTo>
                    <a:pt x="740" y="330"/>
                  </a:lnTo>
                  <a:lnTo>
                    <a:pt x="660" y="410"/>
                  </a:lnTo>
                  <a:lnTo>
                    <a:pt x="740" y="490"/>
                  </a:lnTo>
                  <a:lnTo>
                    <a:pt x="743" y="494"/>
                  </a:lnTo>
                  <a:lnTo>
                    <a:pt x="744" y="498"/>
                  </a:lnTo>
                  <a:lnTo>
                    <a:pt x="746" y="503"/>
                  </a:lnTo>
                  <a:lnTo>
                    <a:pt x="744" y="510"/>
                  </a:lnTo>
                  <a:lnTo>
                    <a:pt x="742" y="515"/>
                  </a:lnTo>
                  <a:lnTo>
                    <a:pt x="738" y="519"/>
                  </a:lnTo>
                  <a:lnTo>
                    <a:pt x="732" y="522"/>
                  </a:lnTo>
                  <a:lnTo>
                    <a:pt x="727" y="522"/>
                  </a:lnTo>
                  <a:lnTo>
                    <a:pt x="722" y="522"/>
                  </a:lnTo>
                  <a:lnTo>
                    <a:pt x="717" y="520"/>
                  </a:lnTo>
                  <a:lnTo>
                    <a:pt x="714" y="516"/>
                  </a:lnTo>
                  <a:lnTo>
                    <a:pt x="634" y="436"/>
                  </a:lnTo>
                  <a:lnTo>
                    <a:pt x="553" y="516"/>
                  </a:lnTo>
                  <a:lnTo>
                    <a:pt x="550" y="520"/>
                  </a:lnTo>
                  <a:lnTo>
                    <a:pt x="545" y="522"/>
                  </a:lnTo>
                  <a:lnTo>
                    <a:pt x="540" y="522"/>
                  </a:lnTo>
                  <a:lnTo>
                    <a:pt x="535" y="522"/>
                  </a:lnTo>
                  <a:lnTo>
                    <a:pt x="529" y="519"/>
                  </a:lnTo>
                  <a:lnTo>
                    <a:pt x="526" y="515"/>
                  </a:lnTo>
                  <a:lnTo>
                    <a:pt x="523" y="510"/>
                  </a:lnTo>
                  <a:lnTo>
                    <a:pt x="522" y="503"/>
                  </a:lnTo>
                  <a:lnTo>
                    <a:pt x="523" y="498"/>
                  </a:lnTo>
                  <a:lnTo>
                    <a:pt x="524" y="494"/>
                  </a:lnTo>
                  <a:lnTo>
                    <a:pt x="527" y="490"/>
                  </a:lnTo>
                  <a:lnTo>
                    <a:pt x="607" y="410"/>
                  </a:lnTo>
                  <a:lnTo>
                    <a:pt x="527" y="330"/>
                  </a:lnTo>
                  <a:lnTo>
                    <a:pt x="524" y="326"/>
                  </a:lnTo>
                  <a:lnTo>
                    <a:pt x="523" y="323"/>
                  </a:lnTo>
                  <a:lnTo>
                    <a:pt x="522" y="317"/>
                  </a:lnTo>
                  <a:lnTo>
                    <a:pt x="523" y="312"/>
                  </a:lnTo>
                  <a:lnTo>
                    <a:pt x="526" y="307"/>
                  </a:lnTo>
                  <a:lnTo>
                    <a:pt x="529" y="303"/>
                  </a:lnTo>
                  <a:lnTo>
                    <a:pt x="535" y="300"/>
                  </a:lnTo>
                  <a:lnTo>
                    <a:pt x="540" y="299"/>
                  </a:lnTo>
                  <a:close/>
                  <a:moveTo>
                    <a:pt x="112" y="265"/>
                  </a:moveTo>
                  <a:lnTo>
                    <a:pt x="92" y="275"/>
                  </a:lnTo>
                  <a:lnTo>
                    <a:pt x="74" y="292"/>
                  </a:lnTo>
                  <a:lnTo>
                    <a:pt x="59" y="316"/>
                  </a:lnTo>
                  <a:lnTo>
                    <a:pt x="48" y="343"/>
                  </a:lnTo>
                  <a:lnTo>
                    <a:pt x="40" y="375"/>
                  </a:lnTo>
                  <a:lnTo>
                    <a:pt x="37" y="410"/>
                  </a:lnTo>
                  <a:lnTo>
                    <a:pt x="40" y="446"/>
                  </a:lnTo>
                  <a:lnTo>
                    <a:pt x="48" y="477"/>
                  </a:lnTo>
                  <a:lnTo>
                    <a:pt x="59" y="506"/>
                  </a:lnTo>
                  <a:lnTo>
                    <a:pt x="74" y="528"/>
                  </a:lnTo>
                  <a:lnTo>
                    <a:pt x="92" y="546"/>
                  </a:lnTo>
                  <a:lnTo>
                    <a:pt x="112" y="557"/>
                  </a:lnTo>
                  <a:lnTo>
                    <a:pt x="112" y="265"/>
                  </a:lnTo>
                  <a:close/>
                  <a:moveTo>
                    <a:pt x="336" y="82"/>
                  </a:moveTo>
                  <a:lnTo>
                    <a:pt x="158" y="244"/>
                  </a:lnTo>
                  <a:lnTo>
                    <a:pt x="158" y="244"/>
                  </a:lnTo>
                  <a:lnTo>
                    <a:pt x="150" y="252"/>
                  </a:lnTo>
                  <a:lnTo>
                    <a:pt x="150" y="569"/>
                  </a:lnTo>
                  <a:lnTo>
                    <a:pt x="336" y="739"/>
                  </a:lnTo>
                  <a:lnTo>
                    <a:pt x="336" y="82"/>
                  </a:lnTo>
                  <a:close/>
                  <a:moveTo>
                    <a:pt x="391" y="38"/>
                  </a:moveTo>
                  <a:lnTo>
                    <a:pt x="387" y="38"/>
                  </a:lnTo>
                  <a:lnTo>
                    <a:pt x="381" y="41"/>
                  </a:lnTo>
                  <a:lnTo>
                    <a:pt x="379" y="44"/>
                  </a:lnTo>
                  <a:lnTo>
                    <a:pt x="379" y="44"/>
                  </a:lnTo>
                  <a:lnTo>
                    <a:pt x="372" y="49"/>
                  </a:lnTo>
                  <a:lnTo>
                    <a:pt x="372" y="773"/>
                  </a:lnTo>
                  <a:lnTo>
                    <a:pt x="378" y="777"/>
                  </a:lnTo>
                  <a:lnTo>
                    <a:pt x="378" y="777"/>
                  </a:lnTo>
                  <a:lnTo>
                    <a:pt x="381" y="779"/>
                  </a:lnTo>
                  <a:lnTo>
                    <a:pt x="387" y="782"/>
                  </a:lnTo>
                  <a:lnTo>
                    <a:pt x="391" y="782"/>
                  </a:lnTo>
                  <a:lnTo>
                    <a:pt x="397" y="782"/>
                  </a:lnTo>
                  <a:lnTo>
                    <a:pt x="402" y="779"/>
                  </a:lnTo>
                  <a:lnTo>
                    <a:pt x="406" y="775"/>
                  </a:lnTo>
                  <a:lnTo>
                    <a:pt x="409" y="770"/>
                  </a:lnTo>
                  <a:lnTo>
                    <a:pt x="410" y="764"/>
                  </a:lnTo>
                  <a:lnTo>
                    <a:pt x="410" y="57"/>
                  </a:lnTo>
                  <a:lnTo>
                    <a:pt x="409" y="52"/>
                  </a:lnTo>
                  <a:lnTo>
                    <a:pt x="406" y="46"/>
                  </a:lnTo>
                  <a:lnTo>
                    <a:pt x="402" y="42"/>
                  </a:lnTo>
                  <a:lnTo>
                    <a:pt x="397" y="40"/>
                  </a:lnTo>
                  <a:lnTo>
                    <a:pt x="391" y="38"/>
                  </a:lnTo>
                  <a:close/>
                  <a:moveTo>
                    <a:pt x="392" y="0"/>
                  </a:moveTo>
                  <a:lnTo>
                    <a:pt x="409" y="3"/>
                  </a:lnTo>
                  <a:lnTo>
                    <a:pt x="425" y="11"/>
                  </a:lnTo>
                  <a:lnTo>
                    <a:pt x="436" y="24"/>
                  </a:lnTo>
                  <a:lnTo>
                    <a:pt x="444" y="38"/>
                  </a:lnTo>
                  <a:lnTo>
                    <a:pt x="447" y="57"/>
                  </a:lnTo>
                  <a:lnTo>
                    <a:pt x="447" y="58"/>
                  </a:lnTo>
                  <a:lnTo>
                    <a:pt x="447" y="762"/>
                  </a:lnTo>
                  <a:lnTo>
                    <a:pt x="447" y="764"/>
                  </a:lnTo>
                  <a:lnTo>
                    <a:pt x="444" y="782"/>
                  </a:lnTo>
                  <a:lnTo>
                    <a:pt x="436" y="798"/>
                  </a:lnTo>
                  <a:lnTo>
                    <a:pt x="425" y="810"/>
                  </a:lnTo>
                  <a:lnTo>
                    <a:pt x="409" y="817"/>
                  </a:lnTo>
                  <a:lnTo>
                    <a:pt x="392" y="820"/>
                  </a:lnTo>
                  <a:lnTo>
                    <a:pt x="376" y="819"/>
                  </a:lnTo>
                  <a:lnTo>
                    <a:pt x="363" y="812"/>
                  </a:lnTo>
                  <a:lnTo>
                    <a:pt x="351" y="803"/>
                  </a:lnTo>
                  <a:lnTo>
                    <a:pt x="124" y="596"/>
                  </a:lnTo>
                  <a:lnTo>
                    <a:pt x="99" y="591"/>
                  </a:lnTo>
                  <a:lnTo>
                    <a:pt x="75" y="579"/>
                  </a:lnTo>
                  <a:lnTo>
                    <a:pt x="54" y="561"/>
                  </a:lnTo>
                  <a:lnTo>
                    <a:pt x="36" y="539"/>
                  </a:lnTo>
                  <a:lnTo>
                    <a:pt x="21" y="511"/>
                  </a:lnTo>
                  <a:lnTo>
                    <a:pt x="10" y="481"/>
                  </a:lnTo>
                  <a:lnTo>
                    <a:pt x="3" y="447"/>
                  </a:lnTo>
                  <a:lnTo>
                    <a:pt x="0" y="410"/>
                  </a:lnTo>
                  <a:lnTo>
                    <a:pt x="3" y="374"/>
                  </a:lnTo>
                  <a:lnTo>
                    <a:pt x="10" y="341"/>
                  </a:lnTo>
                  <a:lnTo>
                    <a:pt x="21" y="309"/>
                  </a:lnTo>
                  <a:lnTo>
                    <a:pt x="36" y="282"/>
                  </a:lnTo>
                  <a:lnTo>
                    <a:pt x="54" y="260"/>
                  </a:lnTo>
                  <a:lnTo>
                    <a:pt x="75" y="243"/>
                  </a:lnTo>
                  <a:lnTo>
                    <a:pt x="99" y="230"/>
                  </a:lnTo>
                  <a:lnTo>
                    <a:pt x="124" y="224"/>
                  </a:lnTo>
                  <a:lnTo>
                    <a:pt x="351" y="18"/>
                  </a:lnTo>
                  <a:lnTo>
                    <a:pt x="363" y="8"/>
                  </a:lnTo>
                  <a:lnTo>
                    <a:pt x="376" y="3"/>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5"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366241" y="7857011"/>
              <a:ext cx="241547" cy="444098"/>
            </a:xfrm>
            <a:custGeom>
              <a:avLst/>
              <a:gdLst>
                <a:gd name="T0" fmla="*/ 90 w 446"/>
                <a:gd name="T1" fmla="*/ 275 h 820"/>
                <a:gd name="T2" fmla="*/ 57 w 446"/>
                <a:gd name="T3" fmla="*/ 316 h 820"/>
                <a:gd name="T4" fmla="*/ 39 w 446"/>
                <a:gd name="T5" fmla="*/ 375 h 820"/>
                <a:gd name="T6" fmla="*/ 39 w 446"/>
                <a:gd name="T7" fmla="*/ 446 h 820"/>
                <a:gd name="T8" fmla="*/ 57 w 446"/>
                <a:gd name="T9" fmla="*/ 506 h 820"/>
                <a:gd name="T10" fmla="*/ 90 w 446"/>
                <a:gd name="T11" fmla="*/ 546 h 820"/>
                <a:gd name="T12" fmla="*/ 111 w 446"/>
                <a:gd name="T13" fmla="*/ 265 h 820"/>
                <a:gd name="T14" fmla="*/ 157 w 446"/>
                <a:gd name="T15" fmla="*/ 244 h 820"/>
                <a:gd name="T16" fmla="*/ 147 w 446"/>
                <a:gd name="T17" fmla="*/ 252 h 820"/>
                <a:gd name="T18" fmla="*/ 335 w 446"/>
                <a:gd name="T19" fmla="*/ 739 h 820"/>
                <a:gd name="T20" fmla="*/ 390 w 446"/>
                <a:gd name="T21" fmla="*/ 38 h 820"/>
                <a:gd name="T22" fmla="*/ 381 w 446"/>
                <a:gd name="T23" fmla="*/ 41 h 820"/>
                <a:gd name="T24" fmla="*/ 377 w 446"/>
                <a:gd name="T25" fmla="*/ 44 h 820"/>
                <a:gd name="T26" fmla="*/ 371 w 446"/>
                <a:gd name="T27" fmla="*/ 773 h 820"/>
                <a:gd name="T28" fmla="*/ 377 w 446"/>
                <a:gd name="T29" fmla="*/ 777 h 820"/>
                <a:gd name="T30" fmla="*/ 384 w 446"/>
                <a:gd name="T31" fmla="*/ 782 h 820"/>
                <a:gd name="T32" fmla="*/ 396 w 446"/>
                <a:gd name="T33" fmla="*/ 782 h 820"/>
                <a:gd name="T34" fmla="*/ 405 w 446"/>
                <a:gd name="T35" fmla="*/ 775 h 820"/>
                <a:gd name="T36" fmla="*/ 409 w 446"/>
                <a:gd name="T37" fmla="*/ 764 h 820"/>
                <a:gd name="T38" fmla="*/ 408 w 446"/>
                <a:gd name="T39" fmla="*/ 52 h 820"/>
                <a:gd name="T40" fmla="*/ 402 w 446"/>
                <a:gd name="T41" fmla="*/ 42 h 820"/>
                <a:gd name="T42" fmla="*/ 390 w 446"/>
                <a:gd name="T43" fmla="*/ 38 h 820"/>
                <a:gd name="T44" fmla="*/ 408 w 446"/>
                <a:gd name="T45" fmla="*/ 3 h 820"/>
                <a:gd name="T46" fmla="*/ 436 w 446"/>
                <a:gd name="T47" fmla="*/ 24 h 820"/>
                <a:gd name="T48" fmla="*/ 446 w 446"/>
                <a:gd name="T49" fmla="*/ 57 h 820"/>
                <a:gd name="T50" fmla="*/ 446 w 446"/>
                <a:gd name="T51" fmla="*/ 762 h 820"/>
                <a:gd name="T52" fmla="*/ 443 w 446"/>
                <a:gd name="T53" fmla="*/ 782 h 820"/>
                <a:gd name="T54" fmla="*/ 424 w 446"/>
                <a:gd name="T55" fmla="*/ 810 h 820"/>
                <a:gd name="T56" fmla="*/ 390 w 446"/>
                <a:gd name="T57" fmla="*/ 820 h 820"/>
                <a:gd name="T58" fmla="*/ 361 w 446"/>
                <a:gd name="T59" fmla="*/ 812 h 820"/>
                <a:gd name="T60" fmla="*/ 123 w 446"/>
                <a:gd name="T61" fmla="*/ 596 h 820"/>
                <a:gd name="T62" fmla="*/ 74 w 446"/>
                <a:gd name="T63" fmla="*/ 579 h 820"/>
                <a:gd name="T64" fmla="*/ 35 w 446"/>
                <a:gd name="T65" fmla="*/ 539 h 820"/>
                <a:gd name="T66" fmla="*/ 9 w 446"/>
                <a:gd name="T67" fmla="*/ 481 h 820"/>
                <a:gd name="T68" fmla="*/ 0 w 446"/>
                <a:gd name="T69" fmla="*/ 410 h 820"/>
                <a:gd name="T70" fmla="*/ 9 w 446"/>
                <a:gd name="T71" fmla="*/ 341 h 820"/>
                <a:gd name="T72" fmla="*/ 35 w 446"/>
                <a:gd name="T73" fmla="*/ 282 h 820"/>
                <a:gd name="T74" fmla="*/ 74 w 446"/>
                <a:gd name="T75" fmla="*/ 243 h 820"/>
                <a:gd name="T76" fmla="*/ 123 w 446"/>
                <a:gd name="T77" fmla="*/ 224 h 820"/>
                <a:gd name="T78" fmla="*/ 361 w 446"/>
                <a:gd name="T79" fmla="*/ 8 h 820"/>
                <a:gd name="T80" fmla="*/ 390 w 446"/>
                <a:gd name="T81"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820">
                  <a:moveTo>
                    <a:pt x="111" y="265"/>
                  </a:moveTo>
                  <a:lnTo>
                    <a:pt x="90" y="275"/>
                  </a:lnTo>
                  <a:lnTo>
                    <a:pt x="73" y="292"/>
                  </a:lnTo>
                  <a:lnTo>
                    <a:pt x="57" y="316"/>
                  </a:lnTo>
                  <a:lnTo>
                    <a:pt x="47" y="343"/>
                  </a:lnTo>
                  <a:lnTo>
                    <a:pt x="39" y="375"/>
                  </a:lnTo>
                  <a:lnTo>
                    <a:pt x="36" y="410"/>
                  </a:lnTo>
                  <a:lnTo>
                    <a:pt x="39" y="446"/>
                  </a:lnTo>
                  <a:lnTo>
                    <a:pt x="47" y="477"/>
                  </a:lnTo>
                  <a:lnTo>
                    <a:pt x="57" y="506"/>
                  </a:lnTo>
                  <a:lnTo>
                    <a:pt x="73" y="528"/>
                  </a:lnTo>
                  <a:lnTo>
                    <a:pt x="90" y="546"/>
                  </a:lnTo>
                  <a:lnTo>
                    <a:pt x="111" y="557"/>
                  </a:lnTo>
                  <a:lnTo>
                    <a:pt x="111" y="265"/>
                  </a:lnTo>
                  <a:close/>
                  <a:moveTo>
                    <a:pt x="335" y="82"/>
                  </a:moveTo>
                  <a:lnTo>
                    <a:pt x="157" y="244"/>
                  </a:lnTo>
                  <a:lnTo>
                    <a:pt x="157" y="244"/>
                  </a:lnTo>
                  <a:lnTo>
                    <a:pt x="147" y="252"/>
                  </a:lnTo>
                  <a:lnTo>
                    <a:pt x="147" y="569"/>
                  </a:lnTo>
                  <a:lnTo>
                    <a:pt x="335" y="739"/>
                  </a:lnTo>
                  <a:lnTo>
                    <a:pt x="335" y="82"/>
                  </a:lnTo>
                  <a:close/>
                  <a:moveTo>
                    <a:pt x="390" y="38"/>
                  </a:moveTo>
                  <a:lnTo>
                    <a:pt x="386" y="38"/>
                  </a:lnTo>
                  <a:lnTo>
                    <a:pt x="381" y="41"/>
                  </a:lnTo>
                  <a:lnTo>
                    <a:pt x="377" y="44"/>
                  </a:lnTo>
                  <a:lnTo>
                    <a:pt x="377" y="44"/>
                  </a:lnTo>
                  <a:lnTo>
                    <a:pt x="371" y="49"/>
                  </a:lnTo>
                  <a:lnTo>
                    <a:pt x="371" y="773"/>
                  </a:lnTo>
                  <a:lnTo>
                    <a:pt x="377" y="777"/>
                  </a:lnTo>
                  <a:lnTo>
                    <a:pt x="377" y="777"/>
                  </a:lnTo>
                  <a:lnTo>
                    <a:pt x="381" y="779"/>
                  </a:lnTo>
                  <a:lnTo>
                    <a:pt x="384" y="782"/>
                  </a:lnTo>
                  <a:lnTo>
                    <a:pt x="390" y="782"/>
                  </a:lnTo>
                  <a:lnTo>
                    <a:pt x="396" y="782"/>
                  </a:lnTo>
                  <a:lnTo>
                    <a:pt x="402" y="779"/>
                  </a:lnTo>
                  <a:lnTo>
                    <a:pt x="405" y="775"/>
                  </a:lnTo>
                  <a:lnTo>
                    <a:pt x="408" y="770"/>
                  </a:lnTo>
                  <a:lnTo>
                    <a:pt x="409" y="764"/>
                  </a:lnTo>
                  <a:lnTo>
                    <a:pt x="409" y="57"/>
                  </a:lnTo>
                  <a:lnTo>
                    <a:pt x="408" y="52"/>
                  </a:lnTo>
                  <a:lnTo>
                    <a:pt x="405" y="46"/>
                  </a:lnTo>
                  <a:lnTo>
                    <a:pt x="402" y="42"/>
                  </a:lnTo>
                  <a:lnTo>
                    <a:pt x="396" y="40"/>
                  </a:lnTo>
                  <a:lnTo>
                    <a:pt x="390" y="38"/>
                  </a:lnTo>
                  <a:close/>
                  <a:moveTo>
                    <a:pt x="390" y="0"/>
                  </a:moveTo>
                  <a:lnTo>
                    <a:pt x="408" y="3"/>
                  </a:lnTo>
                  <a:lnTo>
                    <a:pt x="424" y="11"/>
                  </a:lnTo>
                  <a:lnTo>
                    <a:pt x="436" y="24"/>
                  </a:lnTo>
                  <a:lnTo>
                    <a:pt x="443" y="38"/>
                  </a:lnTo>
                  <a:lnTo>
                    <a:pt x="446" y="57"/>
                  </a:lnTo>
                  <a:lnTo>
                    <a:pt x="446" y="58"/>
                  </a:lnTo>
                  <a:lnTo>
                    <a:pt x="446" y="762"/>
                  </a:lnTo>
                  <a:lnTo>
                    <a:pt x="446" y="764"/>
                  </a:lnTo>
                  <a:lnTo>
                    <a:pt x="443" y="782"/>
                  </a:lnTo>
                  <a:lnTo>
                    <a:pt x="436" y="798"/>
                  </a:lnTo>
                  <a:lnTo>
                    <a:pt x="424" y="810"/>
                  </a:lnTo>
                  <a:lnTo>
                    <a:pt x="408" y="817"/>
                  </a:lnTo>
                  <a:lnTo>
                    <a:pt x="390" y="820"/>
                  </a:lnTo>
                  <a:lnTo>
                    <a:pt x="375" y="819"/>
                  </a:lnTo>
                  <a:lnTo>
                    <a:pt x="361" y="812"/>
                  </a:lnTo>
                  <a:lnTo>
                    <a:pt x="350" y="803"/>
                  </a:lnTo>
                  <a:lnTo>
                    <a:pt x="123" y="596"/>
                  </a:lnTo>
                  <a:lnTo>
                    <a:pt x="98" y="591"/>
                  </a:lnTo>
                  <a:lnTo>
                    <a:pt x="74" y="579"/>
                  </a:lnTo>
                  <a:lnTo>
                    <a:pt x="53" y="561"/>
                  </a:lnTo>
                  <a:lnTo>
                    <a:pt x="35" y="539"/>
                  </a:lnTo>
                  <a:lnTo>
                    <a:pt x="20" y="511"/>
                  </a:lnTo>
                  <a:lnTo>
                    <a:pt x="9" y="481"/>
                  </a:lnTo>
                  <a:lnTo>
                    <a:pt x="2" y="447"/>
                  </a:lnTo>
                  <a:lnTo>
                    <a:pt x="0" y="410"/>
                  </a:lnTo>
                  <a:lnTo>
                    <a:pt x="2" y="374"/>
                  </a:lnTo>
                  <a:lnTo>
                    <a:pt x="9" y="341"/>
                  </a:lnTo>
                  <a:lnTo>
                    <a:pt x="20" y="309"/>
                  </a:lnTo>
                  <a:lnTo>
                    <a:pt x="35" y="282"/>
                  </a:lnTo>
                  <a:lnTo>
                    <a:pt x="53" y="260"/>
                  </a:lnTo>
                  <a:lnTo>
                    <a:pt x="74" y="243"/>
                  </a:lnTo>
                  <a:lnTo>
                    <a:pt x="96" y="230"/>
                  </a:lnTo>
                  <a:lnTo>
                    <a:pt x="123" y="224"/>
                  </a:lnTo>
                  <a:lnTo>
                    <a:pt x="350" y="18"/>
                  </a:lnTo>
                  <a:lnTo>
                    <a:pt x="361" y="8"/>
                  </a:lnTo>
                  <a:lnTo>
                    <a:pt x="375"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6"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25248" y="7857281"/>
              <a:ext cx="322784" cy="443556"/>
            </a:xfrm>
            <a:custGeom>
              <a:avLst/>
              <a:gdLst>
                <a:gd name="T0" fmla="*/ 528 w 596"/>
                <a:gd name="T1" fmla="*/ 302 h 819"/>
                <a:gd name="T2" fmla="*/ 569 w 596"/>
                <a:gd name="T3" fmla="*/ 331 h 819"/>
                <a:gd name="T4" fmla="*/ 594 w 596"/>
                <a:gd name="T5" fmla="*/ 379 h 819"/>
                <a:gd name="T6" fmla="*/ 594 w 596"/>
                <a:gd name="T7" fmla="*/ 439 h 819"/>
                <a:gd name="T8" fmla="*/ 569 w 596"/>
                <a:gd name="T9" fmla="*/ 488 h 819"/>
                <a:gd name="T10" fmla="*/ 528 w 596"/>
                <a:gd name="T11" fmla="*/ 517 h 819"/>
                <a:gd name="T12" fmla="*/ 498 w 596"/>
                <a:gd name="T13" fmla="*/ 521 h 819"/>
                <a:gd name="T14" fmla="*/ 489 w 596"/>
                <a:gd name="T15" fmla="*/ 514 h 819"/>
                <a:gd name="T16" fmla="*/ 485 w 596"/>
                <a:gd name="T17" fmla="*/ 502 h 819"/>
                <a:gd name="T18" fmla="*/ 489 w 596"/>
                <a:gd name="T19" fmla="*/ 492 h 819"/>
                <a:gd name="T20" fmla="*/ 498 w 596"/>
                <a:gd name="T21" fmla="*/ 485 h 819"/>
                <a:gd name="T22" fmla="*/ 522 w 596"/>
                <a:gd name="T23" fmla="*/ 480 h 819"/>
                <a:gd name="T24" fmla="*/ 548 w 596"/>
                <a:gd name="T25" fmla="*/ 454 h 819"/>
                <a:gd name="T26" fmla="*/ 560 w 596"/>
                <a:gd name="T27" fmla="*/ 409 h 819"/>
                <a:gd name="T28" fmla="*/ 548 w 596"/>
                <a:gd name="T29" fmla="*/ 365 h 819"/>
                <a:gd name="T30" fmla="*/ 522 w 596"/>
                <a:gd name="T31" fmla="*/ 339 h 819"/>
                <a:gd name="T32" fmla="*/ 498 w 596"/>
                <a:gd name="T33" fmla="*/ 333 h 819"/>
                <a:gd name="T34" fmla="*/ 489 w 596"/>
                <a:gd name="T35" fmla="*/ 327 h 819"/>
                <a:gd name="T36" fmla="*/ 485 w 596"/>
                <a:gd name="T37" fmla="*/ 316 h 819"/>
                <a:gd name="T38" fmla="*/ 489 w 596"/>
                <a:gd name="T39" fmla="*/ 305 h 819"/>
                <a:gd name="T40" fmla="*/ 498 w 596"/>
                <a:gd name="T41" fmla="*/ 298 h 819"/>
                <a:gd name="T42" fmla="*/ 112 w 596"/>
                <a:gd name="T43" fmla="*/ 264 h 819"/>
                <a:gd name="T44" fmla="*/ 74 w 596"/>
                <a:gd name="T45" fmla="*/ 291 h 819"/>
                <a:gd name="T46" fmla="*/ 48 w 596"/>
                <a:gd name="T47" fmla="*/ 342 h 819"/>
                <a:gd name="T48" fmla="*/ 37 w 596"/>
                <a:gd name="T49" fmla="*/ 409 h 819"/>
                <a:gd name="T50" fmla="*/ 48 w 596"/>
                <a:gd name="T51" fmla="*/ 476 h 819"/>
                <a:gd name="T52" fmla="*/ 74 w 596"/>
                <a:gd name="T53" fmla="*/ 527 h 819"/>
                <a:gd name="T54" fmla="*/ 112 w 596"/>
                <a:gd name="T55" fmla="*/ 556 h 819"/>
                <a:gd name="T56" fmla="*/ 336 w 596"/>
                <a:gd name="T57" fmla="*/ 81 h 819"/>
                <a:gd name="T58" fmla="*/ 158 w 596"/>
                <a:gd name="T59" fmla="*/ 243 h 819"/>
                <a:gd name="T60" fmla="*/ 150 w 596"/>
                <a:gd name="T61" fmla="*/ 568 h 819"/>
                <a:gd name="T62" fmla="*/ 336 w 596"/>
                <a:gd name="T63" fmla="*/ 81 h 819"/>
                <a:gd name="T64" fmla="*/ 387 w 596"/>
                <a:gd name="T65" fmla="*/ 37 h 819"/>
                <a:gd name="T66" fmla="*/ 379 w 596"/>
                <a:gd name="T67" fmla="*/ 43 h 819"/>
                <a:gd name="T68" fmla="*/ 372 w 596"/>
                <a:gd name="T69" fmla="*/ 47 h 819"/>
                <a:gd name="T70" fmla="*/ 378 w 596"/>
                <a:gd name="T71" fmla="*/ 776 h 819"/>
                <a:gd name="T72" fmla="*/ 381 w 596"/>
                <a:gd name="T73" fmla="*/ 778 h 819"/>
                <a:gd name="T74" fmla="*/ 392 w 596"/>
                <a:gd name="T75" fmla="*/ 781 h 819"/>
                <a:gd name="T76" fmla="*/ 402 w 596"/>
                <a:gd name="T77" fmla="*/ 778 h 819"/>
                <a:gd name="T78" fmla="*/ 409 w 596"/>
                <a:gd name="T79" fmla="*/ 769 h 819"/>
                <a:gd name="T80" fmla="*/ 410 w 596"/>
                <a:gd name="T81" fmla="*/ 56 h 819"/>
                <a:gd name="T82" fmla="*/ 406 w 596"/>
                <a:gd name="T83" fmla="*/ 45 h 819"/>
                <a:gd name="T84" fmla="*/ 397 w 596"/>
                <a:gd name="T85" fmla="*/ 37 h 819"/>
                <a:gd name="T86" fmla="*/ 392 w 596"/>
                <a:gd name="T87" fmla="*/ 0 h 819"/>
                <a:gd name="T88" fmla="*/ 425 w 596"/>
                <a:gd name="T89" fmla="*/ 10 h 819"/>
                <a:gd name="T90" fmla="*/ 444 w 596"/>
                <a:gd name="T91" fmla="*/ 37 h 819"/>
                <a:gd name="T92" fmla="*/ 447 w 596"/>
                <a:gd name="T93" fmla="*/ 57 h 819"/>
                <a:gd name="T94" fmla="*/ 448 w 596"/>
                <a:gd name="T95" fmla="*/ 763 h 819"/>
                <a:gd name="T96" fmla="*/ 436 w 596"/>
                <a:gd name="T97" fmla="*/ 797 h 819"/>
                <a:gd name="T98" fmla="*/ 409 w 596"/>
                <a:gd name="T99" fmla="*/ 816 h 819"/>
                <a:gd name="T100" fmla="*/ 376 w 596"/>
                <a:gd name="T101" fmla="*/ 816 h 819"/>
                <a:gd name="T102" fmla="*/ 351 w 596"/>
                <a:gd name="T103" fmla="*/ 802 h 819"/>
                <a:gd name="T104" fmla="*/ 99 w 596"/>
                <a:gd name="T105" fmla="*/ 590 h 819"/>
                <a:gd name="T106" fmla="*/ 54 w 596"/>
                <a:gd name="T107" fmla="*/ 560 h 819"/>
                <a:gd name="T108" fmla="*/ 21 w 596"/>
                <a:gd name="T109" fmla="*/ 510 h 819"/>
                <a:gd name="T110" fmla="*/ 3 w 596"/>
                <a:gd name="T111" fmla="*/ 446 h 819"/>
                <a:gd name="T112" fmla="*/ 3 w 596"/>
                <a:gd name="T113" fmla="*/ 373 h 819"/>
                <a:gd name="T114" fmla="*/ 21 w 596"/>
                <a:gd name="T115" fmla="*/ 308 h 819"/>
                <a:gd name="T116" fmla="*/ 54 w 596"/>
                <a:gd name="T117" fmla="*/ 259 h 819"/>
                <a:gd name="T118" fmla="*/ 99 w 596"/>
                <a:gd name="T119" fmla="*/ 229 h 819"/>
                <a:gd name="T120" fmla="*/ 351 w 596"/>
                <a:gd name="T121" fmla="*/ 17 h 819"/>
                <a:gd name="T122" fmla="*/ 376 w 596"/>
                <a:gd name="T123" fmla="*/ 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6" h="819">
                  <a:moveTo>
                    <a:pt x="503" y="298"/>
                  </a:moveTo>
                  <a:lnTo>
                    <a:pt x="528" y="302"/>
                  </a:lnTo>
                  <a:lnTo>
                    <a:pt x="550" y="312"/>
                  </a:lnTo>
                  <a:lnTo>
                    <a:pt x="569" y="331"/>
                  </a:lnTo>
                  <a:lnTo>
                    <a:pt x="583" y="353"/>
                  </a:lnTo>
                  <a:lnTo>
                    <a:pt x="594" y="379"/>
                  </a:lnTo>
                  <a:lnTo>
                    <a:pt x="596" y="409"/>
                  </a:lnTo>
                  <a:lnTo>
                    <a:pt x="594" y="439"/>
                  </a:lnTo>
                  <a:lnTo>
                    <a:pt x="583" y="466"/>
                  </a:lnTo>
                  <a:lnTo>
                    <a:pt x="569" y="488"/>
                  </a:lnTo>
                  <a:lnTo>
                    <a:pt x="550" y="506"/>
                  </a:lnTo>
                  <a:lnTo>
                    <a:pt x="528" y="517"/>
                  </a:lnTo>
                  <a:lnTo>
                    <a:pt x="503" y="521"/>
                  </a:lnTo>
                  <a:lnTo>
                    <a:pt x="498" y="521"/>
                  </a:lnTo>
                  <a:lnTo>
                    <a:pt x="493" y="518"/>
                  </a:lnTo>
                  <a:lnTo>
                    <a:pt x="489" y="514"/>
                  </a:lnTo>
                  <a:lnTo>
                    <a:pt x="486" y="509"/>
                  </a:lnTo>
                  <a:lnTo>
                    <a:pt x="485" y="502"/>
                  </a:lnTo>
                  <a:lnTo>
                    <a:pt x="486" y="497"/>
                  </a:lnTo>
                  <a:lnTo>
                    <a:pt x="489" y="492"/>
                  </a:lnTo>
                  <a:lnTo>
                    <a:pt x="493" y="488"/>
                  </a:lnTo>
                  <a:lnTo>
                    <a:pt x="498" y="485"/>
                  </a:lnTo>
                  <a:lnTo>
                    <a:pt x="503" y="484"/>
                  </a:lnTo>
                  <a:lnTo>
                    <a:pt x="522" y="480"/>
                  </a:lnTo>
                  <a:lnTo>
                    <a:pt x="536" y="469"/>
                  </a:lnTo>
                  <a:lnTo>
                    <a:pt x="548" y="454"/>
                  </a:lnTo>
                  <a:lnTo>
                    <a:pt x="557" y="433"/>
                  </a:lnTo>
                  <a:lnTo>
                    <a:pt x="560" y="409"/>
                  </a:lnTo>
                  <a:lnTo>
                    <a:pt x="557" y="386"/>
                  </a:lnTo>
                  <a:lnTo>
                    <a:pt x="548" y="365"/>
                  </a:lnTo>
                  <a:lnTo>
                    <a:pt x="536" y="349"/>
                  </a:lnTo>
                  <a:lnTo>
                    <a:pt x="522" y="339"/>
                  </a:lnTo>
                  <a:lnTo>
                    <a:pt x="503" y="335"/>
                  </a:lnTo>
                  <a:lnTo>
                    <a:pt x="498" y="333"/>
                  </a:lnTo>
                  <a:lnTo>
                    <a:pt x="493" y="331"/>
                  </a:lnTo>
                  <a:lnTo>
                    <a:pt x="489" y="327"/>
                  </a:lnTo>
                  <a:lnTo>
                    <a:pt x="486" y="322"/>
                  </a:lnTo>
                  <a:lnTo>
                    <a:pt x="485" y="316"/>
                  </a:lnTo>
                  <a:lnTo>
                    <a:pt x="486" y="310"/>
                  </a:lnTo>
                  <a:lnTo>
                    <a:pt x="489" y="305"/>
                  </a:lnTo>
                  <a:lnTo>
                    <a:pt x="493" y="301"/>
                  </a:lnTo>
                  <a:lnTo>
                    <a:pt x="498" y="298"/>
                  </a:lnTo>
                  <a:lnTo>
                    <a:pt x="503" y="298"/>
                  </a:lnTo>
                  <a:close/>
                  <a:moveTo>
                    <a:pt x="112" y="264"/>
                  </a:moveTo>
                  <a:lnTo>
                    <a:pt x="92" y="274"/>
                  </a:lnTo>
                  <a:lnTo>
                    <a:pt x="74" y="291"/>
                  </a:lnTo>
                  <a:lnTo>
                    <a:pt x="59" y="315"/>
                  </a:lnTo>
                  <a:lnTo>
                    <a:pt x="48" y="342"/>
                  </a:lnTo>
                  <a:lnTo>
                    <a:pt x="40" y="374"/>
                  </a:lnTo>
                  <a:lnTo>
                    <a:pt x="37" y="409"/>
                  </a:lnTo>
                  <a:lnTo>
                    <a:pt x="40" y="445"/>
                  </a:lnTo>
                  <a:lnTo>
                    <a:pt x="48" y="476"/>
                  </a:lnTo>
                  <a:lnTo>
                    <a:pt x="59" y="504"/>
                  </a:lnTo>
                  <a:lnTo>
                    <a:pt x="74" y="527"/>
                  </a:lnTo>
                  <a:lnTo>
                    <a:pt x="92" y="544"/>
                  </a:lnTo>
                  <a:lnTo>
                    <a:pt x="112" y="556"/>
                  </a:lnTo>
                  <a:lnTo>
                    <a:pt x="112" y="264"/>
                  </a:lnTo>
                  <a:close/>
                  <a:moveTo>
                    <a:pt x="336" y="81"/>
                  </a:moveTo>
                  <a:lnTo>
                    <a:pt x="158" y="243"/>
                  </a:lnTo>
                  <a:lnTo>
                    <a:pt x="158" y="243"/>
                  </a:lnTo>
                  <a:lnTo>
                    <a:pt x="150" y="251"/>
                  </a:lnTo>
                  <a:lnTo>
                    <a:pt x="150" y="568"/>
                  </a:lnTo>
                  <a:lnTo>
                    <a:pt x="336" y="738"/>
                  </a:lnTo>
                  <a:lnTo>
                    <a:pt x="336" y="81"/>
                  </a:lnTo>
                  <a:close/>
                  <a:moveTo>
                    <a:pt x="392" y="37"/>
                  </a:moveTo>
                  <a:lnTo>
                    <a:pt x="387" y="37"/>
                  </a:lnTo>
                  <a:lnTo>
                    <a:pt x="383" y="40"/>
                  </a:lnTo>
                  <a:lnTo>
                    <a:pt x="379" y="43"/>
                  </a:lnTo>
                  <a:lnTo>
                    <a:pt x="379" y="43"/>
                  </a:lnTo>
                  <a:lnTo>
                    <a:pt x="372" y="47"/>
                  </a:lnTo>
                  <a:lnTo>
                    <a:pt x="372" y="772"/>
                  </a:lnTo>
                  <a:lnTo>
                    <a:pt x="378" y="776"/>
                  </a:lnTo>
                  <a:lnTo>
                    <a:pt x="378" y="776"/>
                  </a:lnTo>
                  <a:lnTo>
                    <a:pt x="381" y="778"/>
                  </a:lnTo>
                  <a:lnTo>
                    <a:pt x="387" y="781"/>
                  </a:lnTo>
                  <a:lnTo>
                    <a:pt x="392" y="781"/>
                  </a:lnTo>
                  <a:lnTo>
                    <a:pt x="397" y="781"/>
                  </a:lnTo>
                  <a:lnTo>
                    <a:pt x="402" y="778"/>
                  </a:lnTo>
                  <a:lnTo>
                    <a:pt x="406" y="774"/>
                  </a:lnTo>
                  <a:lnTo>
                    <a:pt x="409" y="769"/>
                  </a:lnTo>
                  <a:lnTo>
                    <a:pt x="410" y="763"/>
                  </a:lnTo>
                  <a:lnTo>
                    <a:pt x="410" y="56"/>
                  </a:lnTo>
                  <a:lnTo>
                    <a:pt x="409" y="49"/>
                  </a:lnTo>
                  <a:lnTo>
                    <a:pt x="406" y="45"/>
                  </a:lnTo>
                  <a:lnTo>
                    <a:pt x="402" y="40"/>
                  </a:lnTo>
                  <a:lnTo>
                    <a:pt x="397" y="37"/>
                  </a:lnTo>
                  <a:lnTo>
                    <a:pt x="392" y="37"/>
                  </a:lnTo>
                  <a:close/>
                  <a:moveTo>
                    <a:pt x="392" y="0"/>
                  </a:moveTo>
                  <a:lnTo>
                    <a:pt x="409" y="2"/>
                  </a:lnTo>
                  <a:lnTo>
                    <a:pt x="425" y="10"/>
                  </a:lnTo>
                  <a:lnTo>
                    <a:pt x="436" y="23"/>
                  </a:lnTo>
                  <a:lnTo>
                    <a:pt x="444" y="37"/>
                  </a:lnTo>
                  <a:lnTo>
                    <a:pt x="448" y="56"/>
                  </a:lnTo>
                  <a:lnTo>
                    <a:pt x="447" y="57"/>
                  </a:lnTo>
                  <a:lnTo>
                    <a:pt x="447" y="761"/>
                  </a:lnTo>
                  <a:lnTo>
                    <a:pt x="448" y="763"/>
                  </a:lnTo>
                  <a:lnTo>
                    <a:pt x="444" y="781"/>
                  </a:lnTo>
                  <a:lnTo>
                    <a:pt x="436" y="797"/>
                  </a:lnTo>
                  <a:lnTo>
                    <a:pt x="425" y="809"/>
                  </a:lnTo>
                  <a:lnTo>
                    <a:pt x="409" y="816"/>
                  </a:lnTo>
                  <a:lnTo>
                    <a:pt x="392" y="819"/>
                  </a:lnTo>
                  <a:lnTo>
                    <a:pt x="376" y="816"/>
                  </a:lnTo>
                  <a:lnTo>
                    <a:pt x="363" y="811"/>
                  </a:lnTo>
                  <a:lnTo>
                    <a:pt x="351" y="802"/>
                  </a:lnTo>
                  <a:lnTo>
                    <a:pt x="124" y="595"/>
                  </a:lnTo>
                  <a:lnTo>
                    <a:pt x="99" y="590"/>
                  </a:lnTo>
                  <a:lnTo>
                    <a:pt x="75" y="578"/>
                  </a:lnTo>
                  <a:lnTo>
                    <a:pt x="54" y="560"/>
                  </a:lnTo>
                  <a:lnTo>
                    <a:pt x="36" y="538"/>
                  </a:lnTo>
                  <a:lnTo>
                    <a:pt x="21" y="510"/>
                  </a:lnTo>
                  <a:lnTo>
                    <a:pt x="10" y="480"/>
                  </a:lnTo>
                  <a:lnTo>
                    <a:pt x="3" y="446"/>
                  </a:lnTo>
                  <a:lnTo>
                    <a:pt x="0" y="409"/>
                  </a:lnTo>
                  <a:lnTo>
                    <a:pt x="3" y="373"/>
                  </a:lnTo>
                  <a:lnTo>
                    <a:pt x="10" y="339"/>
                  </a:lnTo>
                  <a:lnTo>
                    <a:pt x="21" y="308"/>
                  </a:lnTo>
                  <a:lnTo>
                    <a:pt x="36" y="281"/>
                  </a:lnTo>
                  <a:lnTo>
                    <a:pt x="54" y="259"/>
                  </a:lnTo>
                  <a:lnTo>
                    <a:pt x="75" y="240"/>
                  </a:lnTo>
                  <a:lnTo>
                    <a:pt x="99" y="229"/>
                  </a:lnTo>
                  <a:lnTo>
                    <a:pt x="124" y="223"/>
                  </a:lnTo>
                  <a:lnTo>
                    <a:pt x="351" y="17"/>
                  </a:lnTo>
                  <a:lnTo>
                    <a:pt x="363" y="7"/>
                  </a:lnTo>
                  <a:lnTo>
                    <a:pt x="376" y="2"/>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7"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238" y="8507479"/>
              <a:ext cx="403524" cy="444098"/>
            </a:xfrm>
            <a:custGeom>
              <a:avLst/>
              <a:gdLst>
                <a:gd name="T0" fmla="*/ 580 w 736"/>
                <a:gd name="T1" fmla="*/ 309 h 810"/>
                <a:gd name="T2" fmla="*/ 622 w 736"/>
                <a:gd name="T3" fmla="*/ 375 h 810"/>
                <a:gd name="T4" fmla="*/ 613 w 736"/>
                <a:gd name="T5" fmla="*/ 460 h 810"/>
                <a:gd name="T6" fmla="*/ 558 w 736"/>
                <a:gd name="T7" fmla="*/ 511 h 810"/>
                <a:gd name="T8" fmla="*/ 523 w 736"/>
                <a:gd name="T9" fmla="*/ 511 h 810"/>
                <a:gd name="T10" fmla="*/ 515 w 736"/>
                <a:gd name="T11" fmla="*/ 497 h 810"/>
                <a:gd name="T12" fmla="*/ 523 w 736"/>
                <a:gd name="T13" fmla="*/ 481 h 810"/>
                <a:gd name="T14" fmla="*/ 552 w 736"/>
                <a:gd name="T15" fmla="*/ 475 h 810"/>
                <a:gd name="T16" fmla="*/ 586 w 736"/>
                <a:gd name="T17" fmla="*/ 428 h 810"/>
                <a:gd name="T18" fmla="*/ 578 w 736"/>
                <a:gd name="T19" fmla="*/ 361 h 810"/>
                <a:gd name="T20" fmla="*/ 533 w 736"/>
                <a:gd name="T21" fmla="*/ 331 h 810"/>
                <a:gd name="T22" fmla="*/ 519 w 736"/>
                <a:gd name="T23" fmla="*/ 323 h 810"/>
                <a:gd name="T24" fmla="*/ 516 w 736"/>
                <a:gd name="T25" fmla="*/ 306 h 810"/>
                <a:gd name="T26" fmla="*/ 528 w 736"/>
                <a:gd name="T27" fmla="*/ 295 h 810"/>
                <a:gd name="T28" fmla="*/ 90 w 736"/>
                <a:gd name="T29" fmla="*/ 271 h 810"/>
                <a:gd name="T30" fmla="*/ 46 w 736"/>
                <a:gd name="T31" fmla="*/ 339 h 810"/>
                <a:gd name="T32" fmla="*/ 39 w 736"/>
                <a:gd name="T33" fmla="*/ 439 h 810"/>
                <a:gd name="T34" fmla="*/ 72 w 736"/>
                <a:gd name="T35" fmla="*/ 521 h 810"/>
                <a:gd name="T36" fmla="*/ 110 w 736"/>
                <a:gd name="T37" fmla="*/ 260 h 810"/>
                <a:gd name="T38" fmla="*/ 629 w 736"/>
                <a:gd name="T39" fmla="*/ 210 h 810"/>
                <a:gd name="T40" fmla="*/ 685 w 736"/>
                <a:gd name="T41" fmla="*/ 258 h 810"/>
                <a:gd name="T42" fmla="*/ 732 w 736"/>
                <a:gd name="T43" fmla="*/ 364 h 810"/>
                <a:gd name="T44" fmla="*/ 723 w 736"/>
                <a:gd name="T45" fmla="*/ 484 h 810"/>
                <a:gd name="T46" fmla="*/ 660 w 736"/>
                <a:gd name="T47" fmla="*/ 577 h 810"/>
                <a:gd name="T48" fmla="*/ 625 w 736"/>
                <a:gd name="T49" fmla="*/ 600 h 810"/>
                <a:gd name="T50" fmla="*/ 609 w 736"/>
                <a:gd name="T51" fmla="*/ 598 h 810"/>
                <a:gd name="T52" fmla="*/ 603 w 736"/>
                <a:gd name="T53" fmla="*/ 582 h 810"/>
                <a:gd name="T54" fmla="*/ 608 w 736"/>
                <a:gd name="T55" fmla="*/ 570 h 810"/>
                <a:gd name="T56" fmla="*/ 635 w 736"/>
                <a:gd name="T57" fmla="*/ 549 h 810"/>
                <a:gd name="T58" fmla="*/ 688 w 736"/>
                <a:gd name="T59" fmla="*/ 471 h 810"/>
                <a:gd name="T60" fmla="*/ 697 w 736"/>
                <a:gd name="T61" fmla="*/ 370 h 810"/>
                <a:gd name="T62" fmla="*/ 658 w 736"/>
                <a:gd name="T63" fmla="*/ 281 h 810"/>
                <a:gd name="T64" fmla="*/ 610 w 736"/>
                <a:gd name="T65" fmla="*/ 242 h 810"/>
                <a:gd name="T66" fmla="*/ 603 w 736"/>
                <a:gd name="T67" fmla="*/ 230 h 810"/>
                <a:gd name="T68" fmla="*/ 605 w 736"/>
                <a:gd name="T69" fmla="*/ 216 h 810"/>
                <a:gd name="T70" fmla="*/ 621 w 736"/>
                <a:gd name="T71" fmla="*/ 208 h 810"/>
                <a:gd name="T72" fmla="*/ 155 w 736"/>
                <a:gd name="T73" fmla="*/ 239 h 810"/>
                <a:gd name="T74" fmla="*/ 331 w 736"/>
                <a:gd name="T75" fmla="*/ 729 h 810"/>
                <a:gd name="T76" fmla="*/ 381 w 736"/>
                <a:gd name="T77" fmla="*/ 38 h 810"/>
                <a:gd name="T78" fmla="*/ 373 w 736"/>
                <a:gd name="T79" fmla="*/ 42 h 810"/>
                <a:gd name="T80" fmla="*/ 372 w 736"/>
                <a:gd name="T81" fmla="*/ 767 h 810"/>
                <a:gd name="T82" fmla="*/ 381 w 736"/>
                <a:gd name="T83" fmla="*/ 772 h 810"/>
                <a:gd name="T84" fmla="*/ 397 w 736"/>
                <a:gd name="T85" fmla="*/ 769 h 810"/>
                <a:gd name="T86" fmla="*/ 405 w 736"/>
                <a:gd name="T87" fmla="*/ 754 h 810"/>
                <a:gd name="T88" fmla="*/ 401 w 736"/>
                <a:gd name="T89" fmla="*/ 44 h 810"/>
                <a:gd name="T90" fmla="*/ 386 w 736"/>
                <a:gd name="T91" fmla="*/ 36 h 810"/>
                <a:gd name="T92" fmla="*/ 419 w 736"/>
                <a:gd name="T93" fmla="*/ 10 h 810"/>
                <a:gd name="T94" fmla="*/ 441 w 736"/>
                <a:gd name="T95" fmla="*/ 55 h 810"/>
                <a:gd name="T96" fmla="*/ 441 w 736"/>
                <a:gd name="T97" fmla="*/ 754 h 810"/>
                <a:gd name="T98" fmla="*/ 419 w 736"/>
                <a:gd name="T99" fmla="*/ 799 h 810"/>
                <a:gd name="T100" fmla="*/ 371 w 736"/>
                <a:gd name="T101" fmla="*/ 807 h 810"/>
                <a:gd name="T102" fmla="*/ 122 w 736"/>
                <a:gd name="T103" fmla="*/ 589 h 810"/>
                <a:gd name="T104" fmla="*/ 52 w 736"/>
                <a:gd name="T105" fmla="*/ 553 h 810"/>
                <a:gd name="T106" fmla="*/ 9 w 736"/>
                <a:gd name="T107" fmla="*/ 474 h 810"/>
                <a:gd name="T108" fmla="*/ 1 w 736"/>
                <a:gd name="T109" fmla="*/ 369 h 810"/>
                <a:gd name="T110" fmla="*/ 35 w 736"/>
                <a:gd name="T111" fmla="*/ 278 h 810"/>
                <a:gd name="T112" fmla="*/ 97 w 736"/>
                <a:gd name="T113" fmla="*/ 226 h 810"/>
                <a:gd name="T114" fmla="*/ 358 w 736"/>
                <a:gd name="T115" fmla="*/ 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810">
                  <a:moveTo>
                    <a:pt x="533" y="294"/>
                  </a:moveTo>
                  <a:lnTo>
                    <a:pt x="558" y="298"/>
                  </a:lnTo>
                  <a:lnTo>
                    <a:pt x="580" y="309"/>
                  </a:lnTo>
                  <a:lnTo>
                    <a:pt x="599" y="327"/>
                  </a:lnTo>
                  <a:lnTo>
                    <a:pt x="613" y="349"/>
                  </a:lnTo>
                  <a:lnTo>
                    <a:pt x="622" y="375"/>
                  </a:lnTo>
                  <a:lnTo>
                    <a:pt x="626" y="404"/>
                  </a:lnTo>
                  <a:lnTo>
                    <a:pt x="622" y="434"/>
                  </a:lnTo>
                  <a:lnTo>
                    <a:pt x="613" y="460"/>
                  </a:lnTo>
                  <a:lnTo>
                    <a:pt x="599" y="483"/>
                  </a:lnTo>
                  <a:lnTo>
                    <a:pt x="580" y="500"/>
                  </a:lnTo>
                  <a:lnTo>
                    <a:pt x="558" y="511"/>
                  </a:lnTo>
                  <a:lnTo>
                    <a:pt x="533" y="515"/>
                  </a:lnTo>
                  <a:lnTo>
                    <a:pt x="528" y="514"/>
                  </a:lnTo>
                  <a:lnTo>
                    <a:pt x="523" y="511"/>
                  </a:lnTo>
                  <a:lnTo>
                    <a:pt x="519" y="508"/>
                  </a:lnTo>
                  <a:lnTo>
                    <a:pt x="516" y="502"/>
                  </a:lnTo>
                  <a:lnTo>
                    <a:pt x="515" y="497"/>
                  </a:lnTo>
                  <a:lnTo>
                    <a:pt x="516" y="491"/>
                  </a:lnTo>
                  <a:lnTo>
                    <a:pt x="519" y="485"/>
                  </a:lnTo>
                  <a:lnTo>
                    <a:pt x="523" y="481"/>
                  </a:lnTo>
                  <a:lnTo>
                    <a:pt x="528" y="479"/>
                  </a:lnTo>
                  <a:lnTo>
                    <a:pt x="533" y="477"/>
                  </a:lnTo>
                  <a:lnTo>
                    <a:pt x="552" y="475"/>
                  </a:lnTo>
                  <a:lnTo>
                    <a:pt x="566" y="464"/>
                  </a:lnTo>
                  <a:lnTo>
                    <a:pt x="578" y="447"/>
                  </a:lnTo>
                  <a:lnTo>
                    <a:pt x="586" y="428"/>
                  </a:lnTo>
                  <a:lnTo>
                    <a:pt x="590" y="404"/>
                  </a:lnTo>
                  <a:lnTo>
                    <a:pt x="586" y="381"/>
                  </a:lnTo>
                  <a:lnTo>
                    <a:pt x="578" y="361"/>
                  </a:lnTo>
                  <a:lnTo>
                    <a:pt x="566" y="345"/>
                  </a:lnTo>
                  <a:lnTo>
                    <a:pt x="552" y="335"/>
                  </a:lnTo>
                  <a:lnTo>
                    <a:pt x="533" y="331"/>
                  </a:lnTo>
                  <a:lnTo>
                    <a:pt x="528" y="330"/>
                  </a:lnTo>
                  <a:lnTo>
                    <a:pt x="523" y="327"/>
                  </a:lnTo>
                  <a:lnTo>
                    <a:pt x="519" y="323"/>
                  </a:lnTo>
                  <a:lnTo>
                    <a:pt x="516" y="318"/>
                  </a:lnTo>
                  <a:lnTo>
                    <a:pt x="515" y="312"/>
                  </a:lnTo>
                  <a:lnTo>
                    <a:pt x="516" y="306"/>
                  </a:lnTo>
                  <a:lnTo>
                    <a:pt x="519" y="302"/>
                  </a:lnTo>
                  <a:lnTo>
                    <a:pt x="523" y="298"/>
                  </a:lnTo>
                  <a:lnTo>
                    <a:pt x="528" y="295"/>
                  </a:lnTo>
                  <a:lnTo>
                    <a:pt x="533" y="294"/>
                  </a:lnTo>
                  <a:close/>
                  <a:moveTo>
                    <a:pt x="110" y="260"/>
                  </a:moveTo>
                  <a:lnTo>
                    <a:pt x="90" y="271"/>
                  </a:lnTo>
                  <a:lnTo>
                    <a:pt x="72" y="288"/>
                  </a:lnTo>
                  <a:lnTo>
                    <a:pt x="58" y="311"/>
                  </a:lnTo>
                  <a:lnTo>
                    <a:pt x="46" y="339"/>
                  </a:lnTo>
                  <a:lnTo>
                    <a:pt x="39" y="370"/>
                  </a:lnTo>
                  <a:lnTo>
                    <a:pt x="37" y="404"/>
                  </a:lnTo>
                  <a:lnTo>
                    <a:pt x="39" y="439"/>
                  </a:lnTo>
                  <a:lnTo>
                    <a:pt x="46" y="471"/>
                  </a:lnTo>
                  <a:lnTo>
                    <a:pt x="58" y="498"/>
                  </a:lnTo>
                  <a:lnTo>
                    <a:pt x="72" y="521"/>
                  </a:lnTo>
                  <a:lnTo>
                    <a:pt x="90" y="538"/>
                  </a:lnTo>
                  <a:lnTo>
                    <a:pt x="110" y="548"/>
                  </a:lnTo>
                  <a:lnTo>
                    <a:pt x="110" y="260"/>
                  </a:lnTo>
                  <a:close/>
                  <a:moveTo>
                    <a:pt x="621" y="208"/>
                  </a:moveTo>
                  <a:lnTo>
                    <a:pt x="625" y="208"/>
                  </a:lnTo>
                  <a:lnTo>
                    <a:pt x="629" y="210"/>
                  </a:lnTo>
                  <a:lnTo>
                    <a:pt x="630" y="210"/>
                  </a:lnTo>
                  <a:lnTo>
                    <a:pt x="660" y="231"/>
                  </a:lnTo>
                  <a:lnTo>
                    <a:pt x="685" y="258"/>
                  </a:lnTo>
                  <a:lnTo>
                    <a:pt x="707" y="289"/>
                  </a:lnTo>
                  <a:lnTo>
                    <a:pt x="723" y="324"/>
                  </a:lnTo>
                  <a:lnTo>
                    <a:pt x="732" y="364"/>
                  </a:lnTo>
                  <a:lnTo>
                    <a:pt x="736" y="404"/>
                  </a:lnTo>
                  <a:lnTo>
                    <a:pt x="732" y="446"/>
                  </a:lnTo>
                  <a:lnTo>
                    <a:pt x="723" y="484"/>
                  </a:lnTo>
                  <a:lnTo>
                    <a:pt x="707" y="519"/>
                  </a:lnTo>
                  <a:lnTo>
                    <a:pt x="685" y="551"/>
                  </a:lnTo>
                  <a:lnTo>
                    <a:pt x="660" y="577"/>
                  </a:lnTo>
                  <a:lnTo>
                    <a:pt x="630" y="599"/>
                  </a:lnTo>
                  <a:lnTo>
                    <a:pt x="630" y="598"/>
                  </a:lnTo>
                  <a:lnTo>
                    <a:pt x="625" y="600"/>
                  </a:lnTo>
                  <a:lnTo>
                    <a:pt x="621" y="602"/>
                  </a:lnTo>
                  <a:lnTo>
                    <a:pt x="614" y="600"/>
                  </a:lnTo>
                  <a:lnTo>
                    <a:pt x="609" y="598"/>
                  </a:lnTo>
                  <a:lnTo>
                    <a:pt x="605" y="594"/>
                  </a:lnTo>
                  <a:lnTo>
                    <a:pt x="603" y="589"/>
                  </a:lnTo>
                  <a:lnTo>
                    <a:pt x="603" y="582"/>
                  </a:lnTo>
                  <a:lnTo>
                    <a:pt x="603" y="578"/>
                  </a:lnTo>
                  <a:lnTo>
                    <a:pt x="605" y="574"/>
                  </a:lnTo>
                  <a:lnTo>
                    <a:pt x="608" y="570"/>
                  </a:lnTo>
                  <a:lnTo>
                    <a:pt x="610" y="568"/>
                  </a:lnTo>
                  <a:lnTo>
                    <a:pt x="610" y="568"/>
                  </a:lnTo>
                  <a:lnTo>
                    <a:pt x="635" y="549"/>
                  </a:lnTo>
                  <a:lnTo>
                    <a:pt x="658" y="527"/>
                  </a:lnTo>
                  <a:lnTo>
                    <a:pt x="675" y="501"/>
                  </a:lnTo>
                  <a:lnTo>
                    <a:pt x="688" y="471"/>
                  </a:lnTo>
                  <a:lnTo>
                    <a:pt x="697" y="439"/>
                  </a:lnTo>
                  <a:lnTo>
                    <a:pt x="700" y="404"/>
                  </a:lnTo>
                  <a:lnTo>
                    <a:pt x="697" y="370"/>
                  </a:lnTo>
                  <a:lnTo>
                    <a:pt x="688" y="337"/>
                  </a:lnTo>
                  <a:lnTo>
                    <a:pt x="675" y="307"/>
                  </a:lnTo>
                  <a:lnTo>
                    <a:pt x="658" y="281"/>
                  </a:lnTo>
                  <a:lnTo>
                    <a:pt x="635" y="259"/>
                  </a:lnTo>
                  <a:lnTo>
                    <a:pt x="610" y="242"/>
                  </a:lnTo>
                  <a:lnTo>
                    <a:pt x="610" y="242"/>
                  </a:lnTo>
                  <a:lnTo>
                    <a:pt x="607" y="238"/>
                  </a:lnTo>
                  <a:lnTo>
                    <a:pt x="604" y="235"/>
                  </a:lnTo>
                  <a:lnTo>
                    <a:pt x="603" y="230"/>
                  </a:lnTo>
                  <a:lnTo>
                    <a:pt x="601" y="226"/>
                  </a:lnTo>
                  <a:lnTo>
                    <a:pt x="603" y="221"/>
                  </a:lnTo>
                  <a:lnTo>
                    <a:pt x="605" y="216"/>
                  </a:lnTo>
                  <a:lnTo>
                    <a:pt x="609" y="212"/>
                  </a:lnTo>
                  <a:lnTo>
                    <a:pt x="614" y="209"/>
                  </a:lnTo>
                  <a:lnTo>
                    <a:pt x="621" y="208"/>
                  </a:lnTo>
                  <a:close/>
                  <a:moveTo>
                    <a:pt x="331" y="79"/>
                  </a:moveTo>
                  <a:lnTo>
                    <a:pt x="155" y="239"/>
                  </a:lnTo>
                  <a:lnTo>
                    <a:pt x="155" y="239"/>
                  </a:lnTo>
                  <a:lnTo>
                    <a:pt x="147" y="247"/>
                  </a:lnTo>
                  <a:lnTo>
                    <a:pt x="147" y="561"/>
                  </a:lnTo>
                  <a:lnTo>
                    <a:pt x="331" y="729"/>
                  </a:lnTo>
                  <a:lnTo>
                    <a:pt x="331" y="79"/>
                  </a:lnTo>
                  <a:close/>
                  <a:moveTo>
                    <a:pt x="386" y="36"/>
                  </a:moveTo>
                  <a:lnTo>
                    <a:pt x="381" y="38"/>
                  </a:lnTo>
                  <a:lnTo>
                    <a:pt x="377" y="39"/>
                  </a:lnTo>
                  <a:lnTo>
                    <a:pt x="373" y="42"/>
                  </a:lnTo>
                  <a:lnTo>
                    <a:pt x="373" y="42"/>
                  </a:lnTo>
                  <a:lnTo>
                    <a:pt x="368" y="47"/>
                  </a:lnTo>
                  <a:lnTo>
                    <a:pt x="368" y="763"/>
                  </a:lnTo>
                  <a:lnTo>
                    <a:pt x="372" y="767"/>
                  </a:lnTo>
                  <a:lnTo>
                    <a:pt x="373" y="767"/>
                  </a:lnTo>
                  <a:lnTo>
                    <a:pt x="376" y="769"/>
                  </a:lnTo>
                  <a:lnTo>
                    <a:pt x="381" y="772"/>
                  </a:lnTo>
                  <a:lnTo>
                    <a:pt x="386" y="772"/>
                  </a:lnTo>
                  <a:lnTo>
                    <a:pt x="392" y="772"/>
                  </a:lnTo>
                  <a:lnTo>
                    <a:pt x="397" y="769"/>
                  </a:lnTo>
                  <a:lnTo>
                    <a:pt x="401" y="765"/>
                  </a:lnTo>
                  <a:lnTo>
                    <a:pt x="403" y="760"/>
                  </a:lnTo>
                  <a:lnTo>
                    <a:pt x="405" y="754"/>
                  </a:lnTo>
                  <a:lnTo>
                    <a:pt x="405" y="55"/>
                  </a:lnTo>
                  <a:lnTo>
                    <a:pt x="403" y="49"/>
                  </a:lnTo>
                  <a:lnTo>
                    <a:pt x="401" y="44"/>
                  </a:lnTo>
                  <a:lnTo>
                    <a:pt x="397" y="40"/>
                  </a:lnTo>
                  <a:lnTo>
                    <a:pt x="392" y="38"/>
                  </a:lnTo>
                  <a:lnTo>
                    <a:pt x="386" y="36"/>
                  </a:lnTo>
                  <a:close/>
                  <a:moveTo>
                    <a:pt x="386" y="0"/>
                  </a:moveTo>
                  <a:lnTo>
                    <a:pt x="403" y="2"/>
                  </a:lnTo>
                  <a:lnTo>
                    <a:pt x="419" y="10"/>
                  </a:lnTo>
                  <a:lnTo>
                    <a:pt x="431" y="22"/>
                  </a:lnTo>
                  <a:lnTo>
                    <a:pt x="439" y="38"/>
                  </a:lnTo>
                  <a:lnTo>
                    <a:pt x="441" y="55"/>
                  </a:lnTo>
                  <a:lnTo>
                    <a:pt x="441" y="57"/>
                  </a:lnTo>
                  <a:lnTo>
                    <a:pt x="441" y="752"/>
                  </a:lnTo>
                  <a:lnTo>
                    <a:pt x="441" y="754"/>
                  </a:lnTo>
                  <a:lnTo>
                    <a:pt x="439" y="772"/>
                  </a:lnTo>
                  <a:lnTo>
                    <a:pt x="431" y="786"/>
                  </a:lnTo>
                  <a:lnTo>
                    <a:pt x="419" y="799"/>
                  </a:lnTo>
                  <a:lnTo>
                    <a:pt x="403" y="807"/>
                  </a:lnTo>
                  <a:lnTo>
                    <a:pt x="386" y="810"/>
                  </a:lnTo>
                  <a:lnTo>
                    <a:pt x="371" y="807"/>
                  </a:lnTo>
                  <a:lnTo>
                    <a:pt x="358" y="802"/>
                  </a:lnTo>
                  <a:lnTo>
                    <a:pt x="346" y="793"/>
                  </a:lnTo>
                  <a:lnTo>
                    <a:pt x="122" y="589"/>
                  </a:lnTo>
                  <a:lnTo>
                    <a:pt x="97" y="582"/>
                  </a:lnTo>
                  <a:lnTo>
                    <a:pt x="73" y="572"/>
                  </a:lnTo>
                  <a:lnTo>
                    <a:pt x="52" y="553"/>
                  </a:lnTo>
                  <a:lnTo>
                    <a:pt x="35" y="531"/>
                  </a:lnTo>
                  <a:lnTo>
                    <a:pt x="20" y="505"/>
                  </a:lnTo>
                  <a:lnTo>
                    <a:pt x="9" y="474"/>
                  </a:lnTo>
                  <a:lnTo>
                    <a:pt x="1" y="441"/>
                  </a:lnTo>
                  <a:lnTo>
                    <a:pt x="0" y="404"/>
                  </a:lnTo>
                  <a:lnTo>
                    <a:pt x="1" y="369"/>
                  </a:lnTo>
                  <a:lnTo>
                    <a:pt x="9" y="335"/>
                  </a:lnTo>
                  <a:lnTo>
                    <a:pt x="20" y="305"/>
                  </a:lnTo>
                  <a:lnTo>
                    <a:pt x="35" y="278"/>
                  </a:lnTo>
                  <a:lnTo>
                    <a:pt x="52" y="255"/>
                  </a:lnTo>
                  <a:lnTo>
                    <a:pt x="73" y="238"/>
                  </a:lnTo>
                  <a:lnTo>
                    <a:pt x="97" y="226"/>
                  </a:lnTo>
                  <a:lnTo>
                    <a:pt x="121" y="221"/>
                  </a:lnTo>
                  <a:lnTo>
                    <a:pt x="346" y="17"/>
                  </a:lnTo>
                  <a:lnTo>
                    <a:pt x="358" y="7"/>
                  </a:lnTo>
                  <a:lnTo>
                    <a:pt x="371" y="1"/>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8"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0421" y="8507479"/>
              <a:ext cx="444645" cy="444098"/>
            </a:xfrm>
            <a:custGeom>
              <a:avLst/>
              <a:gdLst>
                <a:gd name="T0" fmla="*/ 562 w 811"/>
                <a:gd name="T1" fmla="*/ 327 h 810"/>
                <a:gd name="T2" fmla="*/ 586 w 811"/>
                <a:gd name="T3" fmla="*/ 434 h 810"/>
                <a:gd name="T4" fmla="*/ 522 w 811"/>
                <a:gd name="T5" fmla="*/ 511 h 810"/>
                <a:gd name="T6" fmla="*/ 483 w 811"/>
                <a:gd name="T7" fmla="*/ 508 h 810"/>
                <a:gd name="T8" fmla="*/ 483 w 811"/>
                <a:gd name="T9" fmla="*/ 485 h 810"/>
                <a:gd name="T10" fmla="*/ 515 w 811"/>
                <a:gd name="T11" fmla="*/ 475 h 810"/>
                <a:gd name="T12" fmla="*/ 553 w 811"/>
                <a:gd name="T13" fmla="*/ 404 h 810"/>
                <a:gd name="T14" fmla="*/ 515 w 811"/>
                <a:gd name="T15" fmla="*/ 335 h 810"/>
                <a:gd name="T16" fmla="*/ 483 w 811"/>
                <a:gd name="T17" fmla="*/ 323 h 810"/>
                <a:gd name="T18" fmla="*/ 483 w 811"/>
                <a:gd name="T19" fmla="*/ 302 h 810"/>
                <a:gd name="T20" fmla="*/ 110 w 811"/>
                <a:gd name="T21" fmla="*/ 260 h 810"/>
                <a:gd name="T22" fmla="*/ 46 w 811"/>
                <a:gd name="T23" fmla="*/ 339 h 810"/>
                <a:gd name="T24" fmla="*/ 46 w 811"/>
                <a:gd name="T25" fmla="*/ 471 h 810"/>
                <a:gd name="T26" fmla="*/ 110 w 811"/>
                <a:gd name="T27" fmla="*/ 548 h 810"/>
                <a:gd name="T28" fmla="*/ 594 w 811"/>
                <a:gd name="T29" fmla="*/ 210 h 810"/>
                <a:gd name="T30" fmla="*/ 671 w 811"/>
                <a:gd name="T31" fmla="*/ 289 h 810"/>
                <a:gd name="T32" fmla="*/ 697 w 811"/>
                <a:gd name="T33" fmla="*/ 446 h 810"/>
                <a:gd name="T34" fmla="*/ 624 w 811"/>
                <a:gd name="T35" fmla="*/ 577 h 810"/>
                <a:gd name="T36" fmla="*/ 585 w 811"/>
                <a:gd name="T37" fmla="*/ 602 h 810"/>
                <a:gd name="T38" fmla="*/ 568 w 811"/>
                <a:gd name="T39" fmla="*/ 589 h 810"/>
                <a:gd name="T40" fmla="*/ 572 w 811"/>
                <a:gd name="T41" fmla="*/ 570 h 810"/>
                <a:gd name="T42" fmla="*/ 621 w 811"/>
                <a:gd name="T43" fmla="*/ 527 h 810"/>
                <a:gd name="T44" fmla="*/ 663 w 811"/>
                <a:gd name="T45" fmla="*/ 404 h 810"/>
                <a:gd name="T46" fmla="*/ 621 w 811"/>
                <a:gd name="T47" fmla="*/ 281 h 810"/>
                <a:gd name="T48" fmla="*/ 572 w 811"/>
                <a:gd name="T49" fmla="*/ 238 h 810"/>
                <a:gd name="T50" fmla="*/ 566 w 811"/>
                <a:gd name="T51" fmla="*/ 221 h 810"/>
                <a:gd name="T52" fmla="*/ 585 w 811"/>
                <a:gd name="T53" fmla="*/ 208 h 810"/>
                <a:gd name="T54" fmla="*/ 674 w 811"/>
                <a:gd name="T55" fmla="*/ 131 h 810"/>
                <a:gd name="T56" fmla="*/ 763 w 811"/>
                <a:gd name="T57" fmla="*/ 227 h 810"/>
                <a:gd name="T58" fmla="*/ 811 w 811"/>
                <a:gd name="T59" fmla="*/ 404 h 810"/>
                <a:gd name="T60" fmla="*/ 764 w 811"/>
                <a:gd name="T61" fmla="*/ 580 h 810"/>
                <a:gd name="T62" fmla="*/ 676 w 811"/>
                <a:gd name="T63" fmla="*/ 676 h 810"/>
                <a:gd name="T64" fmla="*/ 667 w 811"/>
                <a:gd name="T65" fmla="*/ 680 h 810"/>
                <a:gd name="T66" fmla="*/ 649 w 811"/>
                <a:gd name="T67" fmla="*/ 674 h 810"/>
                <a:gd name="T68" fmla="*/ 649 w 811"/>
                <a:gd name="T69" fmla="*/ 653 h 810"/>
                <a:gd name="T70" fmla="*/ 717 w 811"/>
                <a:gd name="T71" fmla="*/ 583 h 810"/>
                <a:gd name="T72" fmla="*/ 775 w 811"/>
                <a:gd name="T73" fmla="*/ 404 h 810"/>
                <a:gd name="T74" fmla="*/ 717 w 811"/>
                <a:gd name="T75" fmla="*/ 225 h 810"/>
                <a:gd name="T76" fmla="*/ 648 w 811"/>
                <a:gd name="T77" fmla="*/ 154 h 810"/>
                <a:gd name="T78" fmla="*/ 649 w 811"/>
                <a:gd name="T79" fmla="*/ 136 h 810"/>
                <a:gd name="T80" fmla="*/ 332 w 811"/>
                <a:gd name="T81" fmla="*/ 79 h 810"/>
                <a:gd name="T82" fmla="*/ 147 w 811"/>
                <a:gd name="T83" fmla="*/ 561 h 810"/>
                <a:gd name="T84" fmla="*/ 382 w 811"/>
                <a:gd name="T85" fmla="*/ 38 h 810"/>
                <a:gd name="T86" fmla="*/ 369 w 811"/>
                <a:gd name="T87" fmla="*/ 47 h 810"/>
                <a:gd name="T88" fmla="*/ 378 w 811"/>
                <a:gd name="T89" fmla="*/ 769 h 810"/>
                <a:gd name="T90" fmla="*/ 399 w 811"/>
                <a:gd name="T91" fmla="*/ 769 h 810"/>
                <a:gd name="T92" fmla="*/ 405 w 811"/>
                <a:gd name="T93" fmla="*/ 55 h 810"/>
                <a:gd name="T94" fmla="*/ 393 w 811"/>
                <a:gd name="T95" fmla="*/ 38 h 810"/>
                <a:gd name="T96" fmla="*/ 420 w 811"/>
                <a:gd name="T97" fmla="*/ 10 h 810"/>
                <a:gd name="T98" fmla="*/ 442 w 811"/>
                <a:gd name="T99" fmla="*/ 57 h 810"/>
                <a:gd name="T100" fmla="*/ 431 w 811"/>
                <a:gd name="T101" fmla="*/ 786 h 810"/>
                <a:gd name="T102" fmla="*/ 372 w 811"/>
                <a:gd name="T103" fmla="*/ 807 h 810"/>
                <a:gd name="T104" fmla="*/ 97 w 811"/>
                <a:gd name="T105" fmla="*/ 582 h 810"/>
                <a:gd name="T106" fmla="*/ 21 w 811"/>
                <a:gd name="T107" fmla="*/ 505 h 810"/>
                <a:gd name="T108" fmla="*/ 3 w 811"/>
                <a:gd name="T109" fmla="*/ 369 h 810"/>
                <a:gd name="T110" fmla="*/ 54 w 811"/>
                <a:gd name="T111" fmla="*/ 255 h 810"/>
                <a:gd name="T112" fmla="*/ 348 w 811"/>
                <a:gd name="T113" fmla="*/ 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1" h="810">
                  <a:moveTo>
                    <a:pt x="498" y="294"/>
                  </a:moveTo>
                  <a:lnTo>
                    <a:pt x="522" y="298"/>
                  </a:lnTo>
                  <a:lnTo>
                    <a:pt x="544" y="309"/>
                  </a:lnTo>
                  <a:lnTo>
                    <a:pt x="562" y="327"/>
                  </a:lnTo>
                  <a:lnTo>
                    <a:pt x="577" y="349"/>
                  </a:lnTo>
                  <a:lnTo>
                    <a:pt x="586" y="375"/>
                  </a:lnTo>
                  <a:lnTo>
                    <a:pt x="590" y="404"/>
                  </a:lnTo>
                  <a:lnTo>
                    <a:pt x="586" y="434"/>
                  </a:lnTo>
                  <a:lnTo>
                    <a:pt x="577" y="460"/>
                  </a:lnTo>
                  <a:lnTo>
                    <a:pt x="562" y="483"/>
                  </a:lnTo>
                  <a:lnTo>
                    <a:pt x="544" y="500"/>
                  </a:lnTo>
                  <a:lnTo>
                    <a:pt x="522" y="511"/>
                  </a:lnTo>
                  <a:lnTo>
                    <a:pt x="498" y="515"/>
                  </a:lnTo>
                  <a:lnTo>
                    <a:pt x="492" y="514"/>
                  </a:lnTo>
                  <a:lnTo>
                    <a:pt x="486" y="511"/>
                  </a:lnTo>
                  <a:lnTo>
                    <a:pt x="483" y="508"/>
                  </a:lnTo>
                  <a:lnTo>
                    <a:pt x="480" y="502"/>
                  </a:lnTo>
                  <a:lnTo>
                    <a:pt x="480" y="497"/>
                  </a:lnTo>
                  <a:lnTo>
                    <a:pt x="480" y="491"/>
                  </a:lnTo>
                  <a:lnTo>
                    <a:pt x="483" y="485"/>
                  </a:lnTo>
                  <a:lnTo>
                    <a:pt x="486" y="481"/>
                  </a:lnTo>
                  <a:lnTo>
                    <a:pt x="492" y="479"/>
                  </a:lnTo>
                  <a:lnTo>
                    <a:pt x="498" y="477"/>
                  </a:lnTo>
                  <a:lnTo>
                    <a:pt x="515" y="475"/>
                  </a:lnTo>
                  <a:lnTo>
                    <a:pt x="531" y="464"/>
                  </a:lnTo>
                  <a:lnTo>
                    <a:pt x="543" y="447"/>
                  </a:lnTo>
                  <a:lnTo>
                    <a:pt x="551" y="428"/>
                  </a:lnTo>
                  <a:lnTo>
                    <a:pt x="553" y="404"/>
                  </a:lnTo>
                  <a:lnTo>
                    <a:pt x="551" y="381"/>
                  </a:lnTo>
                  <a:lnTo>
                    <a:pt x="543" y="361"/>
                  </a:lnTo>
                  <a:lnTo>
                    <a:pt x="531" y="345"/>
                  </a:lnTo>
                  <a:lnTo>
                    <a:pt x="515" y="335"/>
                  </a:lnTo>
                  <a:lnTo>
                    <a:pt x="498" y="331"/>
                  </a:lnTo>
                  <a:lnTo>
                    <a:pt x="492" y="330"/>
                  </a:lnTo>
                  <a:lnTo>
                    <a:pt x="486" y="327"/>
                  </a:lnTo>
                  <a:lnTo>
                    <a:pt x="483" y="323"/>
                  </a:lnTo>
                  <a:lnTo>
                    <a:pt x="480" y="318"/>
                  </a:lnTo>
                  <a:lnTo>
                    <a:pt x="480" y="312"/>
                  </a:lnTo>
                  <a:lnTo>
                    <a:pt x="480" y="306"/>
                  </a:lnTo>
                  <a:lnTo>
                    <a:pt x="483" y="302"/>
                  </a:lnTo>
                  <a:lnTo>
                    <a:pt x="486" y="298"/>
                  </a:lnTo>
                  <a:lnTo>
                    <a:pt x="492" y="295"/>
                  </a:lnTo>
                  <a:lnTo>
                    <a:pt x="498" y="294"/>
                  </a:lnTo>
                  <a:close/>
                  <a:moveTo>
                    <a:pt x="110" y="260"/>
                  </a:moveTo>
                  <a:lnTo>
                    <a:pt x="91" y="271"/>
                  </a:lnTo>
                  <a:lnTo>
                    <a:pt x="72" y="288"/>
                  </a:lnTo>
                  <a:lnTo>
                    <a:pt x="58" y="311"/>
                  </a:lnTo>
                  <a:lnTo>
                    <a:pt x="46" y="339"/>
                  </a:lnTo>
                  <a:lnTo>
                    <a:pt x="40" y="370"/>
                  </a:lnTo>
                  <a:lnTo>
                    <a:pt x="37" y="404"/>
                  </a:lnTo>
                  <a:lnTo>
                    <a:pt x="40" y="439"/>
                  </a:lnTo>
                  <a:lnTo>
                    <a:pt x="46" y="471"/>
                  </a:lnTo>
                  <a:lnTo>
                    <a:pt x="58" y="498"/>
                  </a:lnTo>
                  <a:lnTo>
                    <a:pt x="72" y="521"/>
                  </a:lnTo>
                  <a:lnTo>
                    <a:pt x="91" y="538"/>
                  </a:lnTo>
                  <a:lnTo>
                    <a:pt x="110" y="548"/>
                  </a:lnTo>
                  <a:lnTo>
                    <a:pt x="110" y="260"/>
                  </a:lnTo>
                  <a:close/>
                  <a:moveTo>
                    <a:pt x="585" y="208"/>
                  </a:moveTo>
                  <a:lnTo>
                    <a:pt x="589" y="208"/>
                  </a:lnTo>
                  <a:lnTo>
                    <a:pt x="594" y="210"/>
                  </a:lnTo>
                  <a:lnTo>
                    <a:pt x="594" y="210"/>
                  </a:lnTo>
                  <a:lnTo>
                    <a:pt x="624" y="231"/>
                  </a:lnTo>
                  <a:lnTo>
                    <a:pt x="650" y="258"/>
                  </a:lnTo>
                  <a:lnTo>
                    <a:pt x="671" y="289"/>
                  </a:lnTo>
                  <a:lnTo>
                    <a:pt x="687" y="324"/>
                  </a:lnTo>
                  <a:lnTo>
                    <a:pt x="697" y="364"/>
                  </a:lnTo>
                  <a:lnTo>
                    <a:pt x="700" y="404"/>
                  </a:lnTo>
                  <a:lnTo>
                    <a:pt x="697" y="446"/>
                  </a:lnTo>
                  <a:lnTo>
                    <a:pt x="687" y="484"/>
                  </a:lnTo>
                  <a:lnTo>
                    <a:pt x="671" y="519"/>
                  </a:lnTo>
                  <a:lnTo>
                    <a:pt x="650" y="551"/>
                  </a:lnTo>
                  <a:lnTo>
                    <a:pt x="624" y="577"/>
                  </a:lnTo>
                  <a:lnTo>
                    <a:pt x="594" y="599"/>
                  </a:lnTo>
                  <a:lnTo>
                    <a:pt x="594" y="598"/>
                  </a:lnTo>
                  <a:lnTo>
                    <a:pt x="590" y="600"/>
                  </a:lnTo>
                  <a:lnTo>
                    <a:pt x="585" y="602"/>
                  </a:lnTo>
                  <a:lnTo>
                    <a:pt x="579" y="600"/>
                  </a:lnTo>
                  <a:lnTo>
                    <a:pt x="574" y="598"/>
                  </a:lnTo>
                  <a:lnTo>
                    <a:pt x="570" y="594"/>
                  </a:lnTo>
                  <a:lnTo>
                    <a:pt x="568" y="589"/>
                  </a:lnTo>
                  <a:lnTo>
                    <a:pt x="566" y="582"/>
                  </a:lnTo>
                  <a:lnTo>
                    <a:pt x="566" y="578"/>
                  </a:lnTo>
                  <a:lnTo>
                    <a:pt x="569" y="574"/>
                  </a:lnTo>
                  <a:lnTo>
                    <a:pt x="572" y="570"/>
                  </a:lnTo>
                  <a:lnTo>
                    <a:pt x="574" y="568"/>
                  </a:lnTo>
                  <a:lnTo>
                    <a:pt x="574" y="568"/>
                  </a:lnTo>
                  <a:lnTo>
                    <a:pt x="599" y="549"/>
                  </a:lnTo>
                  <a:lnTo>
                    <a:pt x="621" y="527"/>
                  </a:lnTo>
                  <a:lnTo>
                    <a:pt x="638" y="501"/>
                  </a:lnTo>
                  <a:lnTo>
                    <a:pt x="653" y="471"/>
                  </a:lnTo>
                  <a:lnTo>
                    <a:pt x="661" y="439"/>
                  </a:lnTo>
                  <a:lnTo>
                    <a:pt x="663" y="404"/>
                  </a:lnTo>
                  <a:lnTo>
                    <a:pt x="661" y="370"/>
                  </a:lnTo>
                  <a:lnTo>
                    <a:pt x="653" y="337"/>
                  </a:lnTo>
                  <a:lnTo>
                    <a:pt x="638" y="307"/>
                  </a:lnTo>
                  <a:lnTo>
                    <a:pt x="621" y="281"/>
                  </a:lnTo>
                  <a:lnTo>
                    <a:pt x="599" y="259"/>
                  </a:lnTo>
                  <a:lnTo>
                    <a:pt x="574" y="242"/>
                  </a:lnTo>
                  <a:lnTo>
                    <a:pt x="574" y="242"/>
                  </a:lnTo>
                  <a:lnTo>
                    <a:pt x="572" y="238"/>
                  </a:lnTo>
                  <a:lnTo>
                    <a:pt x="569" y="235"/>
                  </a:lnTo>
                  <a:lnTo>
                    <a:pt x="566" y="230"/>
                  </a:lnTo>
                  <a:lnTo>
                    <a:pt x="566" y="226"/>
                  </a:lnTo>
                  <a:lnTo>
                    <a:pt x="566" y="221"/>
                  </a:lnTo>
                  <a:lnTo>
                    <a:pt x="569" y="216"/>
                  </a:lnTo>
                  <a:lnTo>
                    <a:pt x="573" y="212"/>
                  </a:lnTo>
                  <a:lnTo>
                    <a:pt x="578" y="209"/>
                  </a:lnTo>
                  <a:lnTo>
                    <a:pt x="585" y="208"/>
                  </a:lnTo>
                  <a:close/>
                  <a:moveTo>
                    <a:pt x="663" y="128"/>
                  </a:moveTo>
                  <a:lnTo>
                    <a:pt x="667" y="128"/>
                  </a:lnTo>
                  <a:lnTo>
                    <a:pt x="671" y="129"/>
                  </a:lnTo>
                  <a:lnTo>
                    <a:pt x="674" y="131"/>
                  </a:lnTo>
                  <a:lnTo>
                    <a:pt x="674" y="131"/>
                  </a:lnTo>
                  <a:lnTo>
                    <a:pt x="708" y="158"/>
                  </a:lnTo>
                  <a:lnTo>
                    <a:pt x="737" y="191"/>
                  </a:lnTo>
                  <a:lnTo>
                    <a:pt x="763" y="227"/>
                  </a:lnTo>
                  <a:lnTo>
                    <a:pt x="783" y="268"/>
                  </a:lnTo>
                  <a:lnTo>
                    <a:pt x="798" y="311"/>
                  </a:lnTo>
                  <a:lnTo>
                    <a:pt x="807" y="357"/>
                  </a:lnTo>
                  <a:lnTo>
                    <a:pt x="811" y="404"/>
                  </a:lnTo>
                  <a:lnTo>
                    <a:pt x="807" y="451"/>
                  </a:lnTo>
                  <a:lnTo>
                    <a:pt x="798" y="497"/>
                  </a:lnTo>
                  <a:lnTo>
                    <a:pt x="784" y="539"/>
                  </a:lnTo>
                  <a:lnTo>
                    <a:pt x="764" y="580"/>
                  </a:lnTo>
                  <a:lnTo>
                    <a:pt x="739" y="615"/>
                  </a:lnTo>
                  <a:lnTo>
                    <a:pt x="710" y="648"/>
                  </a:lnTo>
                  <a:lnTo>
                    <a:pt x="678" y="675"/>
                  </a:lnTo>
                  <a:lnTo>
                    <a:pt x="676" y="676"/>
                  </a:lnTo>
                  <a:lnTo>
                    <a:pt x="674" y="678"/>
                  </a:lnTo>
                  <a:lnTo>
                    <a:pt x="674" y="678"/>
                  </a:lnTo>
                  <a:lnTo>
                    <a:pt x="671" y="679"/>
                  </a:lnTo>
                  <a:lnTo>
                    <a:pt x="667" y="680"/>
                  </a:lnTo>
                  <a:lnTo>
                    <a:pt x="665" y="682"/>
                  </a:lnTo>
                  <a:lnTo>
                    <a:pt x="658" y="680"/>
                  </a:lnTo>
                  <a:lnTo>
                    <a:pt x="653" y="678"/>
                  </a:lnTo>
                  <a:lnTo>
                    <a:pt x="649" y="674"/>
                  </a:lnTo>
                  <a:lnTo>
                    <a:pt x="646" y="669"/>
                  </a:lnTo>
                  <a:lnTo>
                    <a:pt x="646" y="663"/>
                  </a:lnTo>
                  <a:lnTo>
                    <a:pt x="646" y="657"/>
                  </a:lnTo>
                  <a:lnTo>
                    <a:pt x="649" y="653"/>
                  </a:lnTo>
                  <a:lnTo>
                    <a:pt x="653" y="649"/>
                  </a:lnTo>
                  <a:lnTo>
                    <a:pt x="653" y="649"/>
                  </a:lnTo>
                  <a:lnTo>
                    <a:pt x="687" y="619"/>
                  </a:lnTo>
                  <a:lnTo>
                    <a:pt x="717" y="583"/>
                  </a:lnTo>
                  <a:lnTo>
                    <a:pt x="741" y="544"/>
                  </a:lnTo>
                  <a:lnTo>
                    <a:pt x="759" y="501"/>
                  </a:lnTo>
                  <a:lnTo>
                    <a:pt x="771" y="454"/>
                  </a:lnTo>
                  <a:lnTo>
                    <a:pt x="775" y="404"/>
                  </a:lnTo>
                  <a:lnTo>
                    <a:pt x="771" y="354"/>
                  </a:lnTo>
                  <a:lnTo>
                    <a:pt x="759" y="307"/>
                  </a:lnTo>
                  <a:lnTo>
                    <a:pt x="741" y="264"/>
                  </a:lnTo>
                  <a:lnTo>
                    <a:pt x="717" y="225"/>
                  </a:lnTo>
                  <a:lnTo>
                    <a:pt x="687" y="189"/>
                  </a:lnTo>
                  <a:lnTo>
                    <a:pt x="653" y="161"/>
                  </a:lnTo>
                  <a:lnTo>
                    <a:pt x="650" y="158"/>
                  </a:lnTo>
                  <a:lnTo>
                    <a:pt x="648" y="154"/>
                  </a:lnTo>
                  <a:lnTo>
                    <a:pt x="646" y="150"/>
                  </a:lnTo>
                  <a:lnTo>
                    <a:pt x="645" y="146"/>
                  </a:lnTo>
                  <a:lnTo>
                    <a:pt x="646" y="140"/>
                  </a:lnTo>
                  <a:lnTo>
                    <a:pt x="649" y="136"/>
                  </a:lnTo>
                  <a:lnTo>
                    <a:pt x="653" y="132"/>
                  </a:lnTo>
                  <a:lnTo>
                    <a:pt x="658" y="129"/>
                  </a:lnTo>
                  <a:lnTo>
                    <a:pt x="663" y="128"/>
                  </a:lnTo>
                  <a:close/>
                  <a:moveTo>
                    <a:pt x="332" y="79"/>
                  </a:moveTo>
                  <a:lnTo>
                    <a:pt x="156" y="239"/>
                  </a:lnTo>
                  <a:lnTo>
                    <a:pt x="156" y="239"/>
                  </a:lnTo>
                  <a:lnTo>
                    <a:pt x="147" y="247"/>
                  </a:lnTo>
                  <a:lnTo>
                    <a:pt x="147" y="561"/>
                  </a:lnTo>
                  <a:lnTo>
                    <a:pt x="332" y="729"/>
                  </a:lnTo>
                  <a:lnTo>
                    <a:pt x="332" y="79"/>
                  </a:lnTo>
                  <a:close/>
                  <a:moveTo>
                    <a:pt x="387" y="36"/>
                  </a:moveTo>
                  <a:lnTo>
                    <a:pt x="382" y="38"/>
                  </a:lnTo>
                  <a:lnTo>
                    <a:pt x="378" y="39"/>
                  </a:lnTo>
                  <a:lnTo>
                    <a:pt x="374" y="42"/>
                  </a:lnTo>
                  <a:lnTo>
                    <a:pt x="374" y="42"/>
                  </a:lnTo>
                  <a:lnTo>
                    <a:pt x="369" y="47"/>
                  </a:lnTo>
                  <a:lnTo>
                    <a:pt x="369" y="763"/>
                  </a:lnTo>
                  <a:lnTo>
                    <a:pt x="374" y="767"/>
                  </a:lnTo>
                  <a:lnTo>
                    <a:pt x="374" y="767"/>
                  </a:lnTo>
                  <a:lnTo>
                    <a:pt x="378" y="769"/>
                  </a:lnTo>
                  <a:lnTo>
                    <a:pt x="382" y="772"/>
                  </a:lnTo>
                  <a:lnTo>
                    <a:pt x="387" y="772"/>
                  </a:lnTo>
                  <a:lnTo>
                    <a:pt x="393" y="772"/>
                  </a:lnTo>
                  <a:lnTo>
                    <a:pt x="399" y="769"/>
                  </a:lnTo>
                  <a:lnTo>
                    <a:pt x="403" y="765"/>
                  </a:lnTo>
                  <a:lnTo>
                    <a:pt x="405" y="760"/>
                  </a:lnTo>
                  <a:lnTo>
                    <a:pt x="405" y="754"/>
                  </a:lnTo>
                  <a:lnTo>
                    <a:pt x="405" y="55"/>
                  </a:lnTo>
                  <a:lnTo>
                    <a:pt x="405" y="49"/>
                  </a:lnTo>
                  <a:lnTo>
                    <a:pt x="403" y="44"/>
                  </a:lnTo>
                  <a:lnTo>
                    <a:pt x="399" y="40"/>
                  </a:lnTo>
                  <a:lnTo>
                    <a:pt x="393" y="38"/>
                  </a:lnTo>
                  <a:lnTo>
                    <a:pt x="387" y="36"/>
                  </a:lnTo>
                  <a:close/>
                  <a:moveTo>
                    <a:pt x="387" y="0"/>
                  </a:moveTo>
                  <a:lnTo>
                    <a:pt x="405" y="2"/>
                  </a:lnTo>
                  <a:lnTo>
                    <a:pt x="420" y="10"/>
                  </a:lnTo>
                  <a:lnTo>
                    <a:pt x="431" y="22"/>
                  </a:lnTo>
                  <a:lnTo>
                    <a:pt x="439" y="38"/>
                  </a:lnTo>
                  <a:lnTo>
                    <a:pt x="443" y="55"/>
                  </a:lnTo>
                  <a:lnTo>
                    <a:pt x="442" y="57"/>
                  </a:lnTo>
                  <a:lnTo>
                    <a:pt x="442" y="752"/>
                  </a:lnTo>
                  <a:lnTo>
                    <a:pt x="443" y="754"/>
                  </a:lnTo>
                  <a:lnTo>
                    <a:pt x="439" y="772"/>
                  </a:lnTo>
                  <a:lnTo>
                    <a:pt x="431" y="786"/>
                  </a:lnTo>
                  <a:lnTo>
                    <a:pt x="420" y="799"/>
                  </a:lnTo>
                  <a:lnTo>
                    <a:pt x="405" y="807"/>
                  </a:lnTo>
                  <a:lnTo>
                    <a:pt x="387" y="810"/>
                  </a:lnTo>
                  <a:lnTo>
                    <a:pt x="372" y="807"/>
                  </a:lnTo>
                  <a:lnTo>
                    <a:pt x="358" y="802"/>
                  </a:lnTo>
                  <a:lnTo>
                    <a:pt x="348" y="793"/>
                  </a:lnTo>
                  <a:lnTo>
                    <a:pt x="122" y="589"/>
                  </a:lnTo>
                  <a:lnTo>
                    <a:pt x="97" y="582"/>
                  </a:lnTo>
                  <a:lnTo>
                    <a:pt x="75" y="572"/>
                  </a:lnTo>
                  <a:lnTo>
                    <a:pt x="54" y="553"/>
                  </a:lnTo>
                  <a:lnTo>
                    <a:pt x="36" y="531"/>
                  </a:lnTo>
                  <a:lnTo>
                    <a:pt x="21" y="505"/>
                  </a:lnTo>
                  <a:lnTo>
                    <a:pt x="10" y="474"/>
                  </a:lnTo>
                  <a:lnTo>
                    <a:pt x="3" y="441"/>
                  </a:lnTo>
                  <a:lnTo>
                    <a:pt x="0" y="404"/>
                  </a:lnTo>
                  <a:lnTo>
                    <a:pt x="3" y="369"/>
                  </a:lnTo>
                  <a:lnTo>
                    <a:pt x="10" y="335"/>
                  </a:lnTo>
                  <a:lnTo>
                    <a:pt x="21" y="305"/>
                  </a:lnTo>
                  <a:lnTo>
                    <a:pt x="36" y="278"/>
                  </a:lnTo>
                  <a:lnTo>
                    <a:pt x="54" y="255"/>
                  </a:lnTo>
                  <a:lnTo>
                    <a:pt x="74" y="238"/>
                  </a:lnTo>
                  <a:lnTo>
                    <a:pt x="97" y="226"/>
                  </a:lnTo>
                  <a:lnTo>
                    <a:pt x="122" y="221"/>
                  </a:lnTo>
                  <a:lnTo>
                    <a:pt x="348" y="17"/>
                  </a:lnTo>
                  <a:lnTo>
                    <a:pt x="358" y="7"/>
                  </a:lnTo>
                  <a:lnTo>
                    <a:pt x="372"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9"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726" y="8527490"/>
              <a:ext cx="444098" cy="404073"/>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0"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6482" y="8507479"/>
              <a:ext cx="444098" cy="444098"/>
            </a:xfrm>
            <a:custGeom>
              <a:avLst/>
              <a:gdLst>
                <a:gd name="T0" fmla="*/ 497 w 810"/>
                <a:gd name="T1" fmla="*/ 589 h 810"/>
                <a:gd name="T2" fmla="*/ 509 w 810"/>
                <a:gd name="T3" fmla="*/ 593 h 810"/>
                <a:gd name="T4" fmla="*/ 515 w 810"/>
                <a:gd name="T5" fmla="*/ 602 h 810"/>
                <a:gd name="T6" fmla="*/ 515 w 810"/>
                <a:gd name="T7" fmla="*/ 614 h 810"/>
                <a:gd name="T8" fmla="*/ 509 w 810"/>
                <a:gd name="T9" fmla="*/ 622 h 810"/>
                <a:gd name="T10" fmla="*/ 497 w 810"/>
                <a:gd name="T11" fmla="*/ 626 h 810"/>
                <a:gd name="T12" fmla="*/ 382 w 810"/>
                <a:gd name="T13" fmla="*/ 624 h 810"/>
                <a:gd name="T14" fmla="*/ 372 w 810"/>
                <a:gd name="T15" fmla="*/ 618 h 810"/>
                <a:gd name="T16" fmla="*/ 368 w 810"/>
                <a:gd name="T17" fmla="*/ 607 h 810"/>
                <a:gd name="T18" fmla="*/ 372 w 810"/>
                <a:gd name="T19" fmla="*/ 597 h 810"/>
                <a:gd name="T20" fmla="*/ 382 w 810"/>
                <a:gd name="T21" fmla="*/ 590 h 810"/>
                <a:gd name="T22" fmla="*/ 202 w 810"/>
                <a:gd name="T23" fmla="*/ 331 h 810"/>
                <a:gd name="T24" fmla="*/ 210 w 810"/>
                <a:gd name="T25" fmla="*/ 334 h 810"/>
                <a:gd name="T26" fmla="*/ 214 w 810"/>
                <a:gd name="T27" fmla="*/ 335 h 810"/>
                <a:gd name="T28" fmla="*/ 361 w 810"/>
                <a:gd name="T29" fmla="*/ 445 h 810"/>
                <a:gd name="T30" fmla="*/ 366 w 810"/>
                <a:gd name="T31" fmla="*/ 451 h 810"/>
                <a:gd name="T32" fmla="*/ 368 w 810"/>
                <a:gd name="T33" fmla="*/ 461 h 810"/>
                <a:gd name="T34" fmla="*/ 366 w 810"/>
                <a:gd name="T35" fmla="*/ 468 h 810"/>
                <a:gd name="T36" fmla="*/ 361 w 810"/>
                <a:gd name="T37" fmla="*/ 475 h 810"/>
                <a:gd name="T38" fmla="*/ 214 w 810"/>
                <a:gd name="T39" fmla="*/ 585 h 810"/>
                <a:gd name="T40" fmla="*/ 210 w 810"/>
                <a:gd name="T41" fmla="*/ 588 h 810"/>
                <a:gd name="T42" fmla="*/ 202 w 810"/>
                <a:gd name="T43" fmla="*/ 589 h 810"/>
                <a:gd name="T44" fmla="*/ 192 w 810"/>
                <a:gd name="T45" fmla="*/ 585 h 810"/>
                <a:gd name="T46" fmla="*/ 185 w 810"/>
                <a:gd name="T47" fmla="*/ 576 h 810"/>
                <a:gd name="T48" fmla="*/ 185 w 810"/>
                <a:gd name="T49" fmla="*/ 567 h 810"/>
                <a:gd name="T50" fmla="*/ 189 w 810"/>
                <a:gd name="T51" fmla="*/ 559 h 810"/>
                <a:gd name="T52" fmla="*/ 192 w 810"/>
                <a:gd name="T53" fmla="*/ 556 h 810"/>
                <a:gd name="T54" fmla="*/ 192 w 810"/>
                <a:gd name="T55" fmla="*/ 364 h 810"/>
                <a:gd name="T56" fmla="*/ 189 w 810"/>
                <a:gd name="T57" fmla="*/ 361 h 810"/>
                <a:gd name="T58" fmla="*/ 185 w 810"/>
                <a:gd name="T59" fmla="*/ 353 h 810"/>
                <a:gd name="T60" fmla="*/ 185 w 810"/>
                <a:gd name="T61" fmla="*/ 344 h 810"/>
                <a:gd name="T62" fmla="*/ 192 w 810"/>
                <a:gd name="T63" fmla="*/ 335 h 810"/>
                <a:gd name="T64" fmla="*/ 202 w 810"/>
                <a:gd name="T65" fmla="*/ 331 h 810"/>
                <a:gd name="T66" fmla="*/ 59 w 810"/>
                <a:gd name="T67" fmla="*/ 39 h 810"/>
                <a:gd name="T68" fmla="*/ 40 w 810"/>
                <a:gd name="T69" fmla="*/ 59 h 810"/>
                <a:gd name="T70" fmla="*/ 37 w 810"/>
                <a:gd name="T71" fmla="*/ 737 h 810"/>
                <a:gd name="T72" fmla="*/ 48 w 810"/>
                <a:gd name="T73" fmla="*/ 762 h 810"/>
                <a:gd name="T74" fmla="*/ 74 w 810"/>
                <a:gd name="T75" fmla="*/ 773 h 810"/>
                <a:gd name="T76" fmla="*/ 751 w 810"/>
                <a:gd name="T77" fmla="*/ 770 h 810"/>
                <a:gd name="T78" fmla="*/ 771 w 810"/>
                <a:gd name="T79" fmla="*/ 750 h 810"/>
                <a:gd name="T80" fmla="*/ 773 w 810"/>
                <a:gd name="T81" fmla="*/ 73 h 810"/>
                <a:gd name="T82" fmla="*/ 763 w 810"/>
                <a:gd name="T83" fmla="*/ 47 h 810"/>
                <a:gd name="T84" fmla="*/ 737 w 810"/>
                <a:gd name="T85" fmla="*/ 36 h 810"/>
                <a:gd name="T86" fmla="*/ 74 w 810"/>
                <a:gd name="T87" fmla="*/ 0 h 810"/>
                <a:gd name="T88" fmla="*/ 760 w 810"/>
                <a:gd name="T89" fmla="*/ 4 h 810"/>
                <a:gd name="T90" fmla="*/ 797 w 810"/>
                <a:gd name="T91" fmla="*/ 30 h 810"/>
                <a:gd name="T92" fmla="*/ 810 w 810"/>
                <a:gd name="T93" fmla="*/ 73 h 810"/>
                <a:gd name="T94" fmla="*/ 807 w 810"/>
                <a:gd name="T95" fmla="*/ 759 h 810"/>
                <a:gd name="T96" fmla="*/ 780 w 810"/>
                <a:gd name="T97" fmla="*/ 796 h 810"/>
                <a:gd name="T98" fmla="*/ 737 w 810"/>
                <a:gd name="T99" fmla="*/ 810 h 810"/>
                <a:gd name="T100" fmla="*/ 50 w 810"/>
                <a:gd name="T101" fmla="*/ 806 h 810"/>
                <a:gd name="T102" fmla="*/ 13 w 810"/>
                <a:gd name="T103" fmla="*/ 780 h 810"/>
                <a:gd name="T104" fmla="*/ 0 w 810"/>
                <a:gd name="T105" fmla="*/ 737 h 810"/>
                <a:gd name="T106" fmla="*/ 3 w 810"/>
                <a:gd name="T107" fmla="*/ 50 h 810"/>
                <a:gd name="T108" fmla="*/ 30 w 810"/>
                <a:gd name="T109" fmla="*/ 14 h 810"/>
                <a:gd name="T110" fmla="*/ 74 w 810"/>
                <a:gd name="T111"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0" h="810">
                  <a:moveTo>
                    <a:pt x="387" y="589"/>
                  </a:moveTo>
                  <a:lnTo>
                    <a:pt x="497" y="589"/>
                  </a:lnTo>
                  <a:lnTo>
                    <a:pt x="503" y="590"/>
                  </a:lnTo>
                  <a:lnTo>
                    <a:pt x="509" y="593"/>
                  </a:lnTo>
                  <a:lnTo>
                    <a:pt x="513" y="597"/>
                  </a:lnTo>
                  <a:lnTo>
                    <a:pt x="515" y="602"/>
                  </a:lnTo>
                  <a:lnTo>
                    <a:pt x="515" y="607"/>
                  </a:lnTo>
                  <a:lnTo>
                    <a:pt x="515" y="614"/>
                  </a:lnTo>
                  <a:lnTo>
                    <a:pt x="513" y="618"/>
                  </a:lnTo>
                  <a:lnTo>
                    <a:pt x="509" y="622"/>
                  </a:lnTo>
                  <a:lnTo>
                    <a:pt x="503" y="624"/>
                  </a:lnTo>
                  <a:lnTo>
                    <a:pt x="497" y="626"/>
                  </a:lnTo>
                  <a:lnTo>
                    <a:pt x="387" y="626"/>
                  </a:lnTo>
                  <a:lnTo>
                    <a:pt x="382" y="624"/>
                  </a:lnTo>
                  <a:lnTo>
                    <a:pt x="376" y="622"/>
                  </a:lnTo>
                  <a:lnTo>
                    <a:pt x="372" y="618"/>
                  </a:lnTo>
                  <a:lnTo>
                    <a:pt x="370" y="614"/>
                  </a:lnTo>
                  <a:lnTo>
                    <a:pt x="368" y="607"/>
                  </a:lnTo>
                  <a:lnTo>
                    <a:pt x="370" y="602"/>
                  </a:lnTo>
                  <a:lnTo>
                    <a:pt x="372" y="597"/>
                  </a:lnTo>
                  <a:lnTo>
                    <a:pt x="376" y="593"/>
                  </a:lnTo>
                  <a:lnTo>
                    <a:pt x="382" y="590"/>
                  </a:lnTo>
                  <a:lnTo>
                    <a:pt x="387" y="589"/>
                  </a:lnTo>
                  <a:close/>
                  <a:moveTo>
                    <a:pt x="202" y="331"/>
                  </a:moveTo>
                  <a:lnTo>
                    <a:pt x="206" y="331"/>
                  </a:lnTo>
                  <a:lnTo>
                    <a:pt x="210" y="334"/>
                  </a:lnTo>
                  <a:lnTo>
                    <a:pt x="214" y="335"/>
                  </a:lnTo>
                  <a:lnTo>
                    <a:pt x="214" y="335"/>
                  </a:lnTo>
                  <a:lnTo>
                    <a:pt x="361" y="445"/>
                  </a:lnTo>
                  <a:lnTo>
                    <a:pt x="361" y="445"/>
                  </a:lnTo>
                  <a:lnTo>
                    <a:pt x="363" y="449"/>
                  </a:lnTo>
                  <a:lnTo>
                    <a:pt x="366" y="451"/>
                  </a:lnTo>
                  <a:lnTo>
                    <a:pt x="367" y="455"/>
                  </a:lnTo>
                  <a:lnTo>
                    <a:pt x="368" y="461"/>
                  </a:lnTo>
                  <a:lnTo>
                    <a:pt x="367" y="465"/>
                  </a:lnTo>
                  <a:lnTo>
                    <a:pt x="366" y="468"/>
                  </a:lnTo>
                  <a:lnTo>
                    <a:pt x="363" y="471"/>
                  </a:lnTo>
                  <a:lnTo>
                    <a:pt x="361" y="475"/>
                  </a:lnTo>
                  <a:lnTo>
                    <a:pt x="361" y="475"/>
                  </a:lnTo>
                  <a:lnTo>
                    <a:pt x="214" y="585"/>
                  </a:lnTo>
                  <a:lnTo>
                    <a:pt x="214" y="585"/>
                  </a:lnTo>
                  <a:lnTo>
                    <a:pt x="210" y="588"/>
                  </a:lnTo>
                  <a:lnTo>
                    <a:pt x="206" y="589"/>
                  </a:lnTo>
                  <a:lnTo>
                    <a:pt x="202" y="589"/>
                  </a:lnTo>
                  <a:lnTo>
                    <a:pt x="197" y="588"/>
                  </a:lnTo>
                  <a:lnTo>
                    <a:pt x="192" y="585"/>
                  </a:lnTo>
                  <a:lnTo>
                    <a:pt x="188" y="581"/>
                  </a:lnTo>
                  <a:lnTo>
                    <a:pt x="185" y="576"/>
                  </a:lnTo>
                  <a:lnTo>
                    <a:pt x="184" y="571"/>
                  </a:lnTo>
                  <a:lnTo>
                    <a:pt x="185" y="567"/>
                  </a:lnTo>
                  <a:lnTo>
                    <a:pt x="186" y="563"/>
                  </a:lnTo>
                  <a:lnTo>
                    <a:pt x="189" y="559"/>
                  </a:lnTo>
                  <a:lnTo>
                    <a:pt x="192" y="556"/>
                  </a:lnTo>
                  <a:lnTo>
                    <a:pt x="192" y="556"/>
                  </a:lnTo>
                  <a:lnTo>
                    <a:pt x="319" y="461"/>
                  </a:lnTo>
                  <a:lnTo>
                    <a:pt x="192" y="364"/>
                  </a:lnTo>
                  <a:lnTo>
                    <a:pt x="192" y="364"/>
                  </a:lnTo>
                  <a:lnTo>
                    <a:pt x="189" y="361"/>
                  </a:lnTo>
                  <a:lnTo>
                    <a:pt x="186" y="357"/>
                  </a:lnTo>
                  <a:lnTo>
                    <a:pt x="185" y="353"/>
                  </a:lnTo>
                  <a:lnTo>
                    <a:pt x="184" y="349"/>
                  </a:lnTo>
                  <a:lnTo>
                    <a:pt x="185" y="344"/>
                  </a:lnTo>
                  <a:lnTo>
                    <a:pt x="188" y="339"/>
                  </a:lnTo>
                  <a:lnTo>
                    <a:pt x="192" y="335"/>
                  </a:lnTo>
                  <a:lnTo>
                    <a:pt x="197" y="332"/>
                  </a:lnTo>
                  <a:lnTo>
                    <a:pt x="202" y="331"/>
                  </a:lnTo>
                  <a:close/>
                  <a:moveTo>
                    <a:pt x="74" y="36"/>
                  </a:moveTo>
                  <a:lnTo>
                    <a:pt x="59" y="39"/>
                  </a:lnTo>
                  <a:lnTo>
                    <a:pt x="48" y="47"/>
                  </a:lnTo>
                  <a:lnTo>
                    <a:pt x="40" y="59"/>
                  </a:lnTo>
                  <a:lnTo>
                    <a:pt x="37" y="73"/>
                  </a:lnTo>
                  <a:lnTo>
                    <a:pt x="37" y="737"/>
                  </a:lnTo>
                  <a:lnTo>
                    <a:pt x="40" y="750"/>
                  </a:lnTo>
                  <a:lnTo>
                    <a:pt x="48" y="762"/>
                  </a:lnTo>
                  <a:lnTo>
                    <a:pt x="59" y="770"/>
                  </a:lnTo>
                  <a:lnTo>
                    <a:pt x="74" y="773"/>
                  </a:lnTo>
                  <a:lnTo>
                    <a:pt x="737" y="773"/>
                  </a:lnTo>
                  <a:lnTo>
                    <a:pt x="751" y="770"/>
                  </a:lnTo>
                  <a:lnTo>
                    <a:pt x="763" y="762"/>
                  </a:lnTo>
                  <a:lnTo>
                    <a:pt x="771" y="750"/>
                  </a:lnTo>
                  <a:lnTo>
                    <a:pt x="773" y="737"/>
                  </a:lnTo>
                  <a:lnTo>
                    <a:pt x="773" y="73"/>
                  </a:lnTo>
                  <a:lnTo>
                    <a:pt x="771" y="59"/>
                  </a:lnTo>
                  <a:lnTo>
                    <a:pt x="763" y="47"/>
                  </a:lnTo>
                  <a:lnTo>
                    <a:pt x="751" y="39"/>
                  </a:lnTo>
                  <a:lnTo>
                    <a:pt x="737" y="36"/>
                  </a:lnTo>
                  <a:lnTo>
                    <a:pt x="74" y="36"/>
                  </a:lnTo>
                  <a:close/>
                  <a:moveTo>
                    <a:pt x="74" y="0"/>
                  </a:moveTo>
                  <a:lnTo>
                    <a:pt x="737" y="0"/>
                  </a:lnTo>
                  <a:lnTo>
                    <a:pt x="760" y="4"/>
                  </a:lnTo>
                  <a:lnTo>
                    <a:pt x="780" y="14"/>
                  </a:lnTo>
                  <a:lnTo>
                    <a:pt x="797" y="30"/>
                  </a:lnTo>
                  <a:lnTo>
                    <a:pt x="807" y="50"/>
                  </a:lnTo>
                  <a:lnTo>
                    <a:pt x="810" y="73"/>
                  </a:lnTo>
                  <a:lnTo>
                    <a:pt x="810" y="737"/>
                  </a:lnTo>
                  <a:lnTo>
                    <a:pt x="807" y="759"/>
                  </a:lnTo>
                  <a:lnTo>
                    <a:pt x="797" y="780"/>
                  </a:lnTo>
                  <a:lnTo>
                    <a:pt x="780" y="796"/>
                  </a:lnTo>
                  <a:lnTo>
                    <a:pt x="760" y="806"/>
                  </a:lnTo>
                  <a:lnTo>
                    <a:pt x="737" y="810"/>
                  </a:lnTo>
                  <a:lnTo>
                    <a:pt x="74" y="810"/>
                  </a:lnTo>
                  <a:lnTo>
                    <a:pt x="50" y="806"/>
                  </a:lnTo>
                  <a:lnTo>
                    <a:pt x="30" y="796"/>
                  </a:lnTo>
                  <a:lnTo>
                    <a:pt x="13" y="780"/>
                  </a:lnTo>
                  <a:lnTo>
                    <a:pt x="3" y="759"/>
                  </a:lnTo>
                  <a:lnTo>
                    <a:pt x="0" y="737"/>
                  </a:lnTo>
                  <a:lnTo>
                    <a:pt x="0" y="73"/>
                  </a:lnTo>
                  <a:lnTo>
                    <a:pt x="3" y="50"/>
                  </a:lnTo>
                  <a:lnTo>
                    <a:pt x="13"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1"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79238" y="8507479"/>
              <a:ext cx="444645" cy="444098"/>
            </a:xfrm>
            <a:custGeom>
              <a:avLst/>
              <a:gdLst>
                <a:gd name="T0" fmla="*/ 435 w 811"/>
                <a:gd name="T1" fmla="*/ 703 h 810"/>
                <a:gd name="T2" fmla="*/ 442 w 811"/>
                <a:gd name="T3" fmla="*/ 724 h 810"/>
                <a:gd name="T4" fmla="*/ 425 w 811"/>
                <a:gd name="T5" fmla="*/ 737 h 810"/>
                <a:gd name="T6" fmla="*/ 226 w 811"/>
                <a:gd name="T7" fmla="*/ 729 h 810"/>
                <a:gd name="T8" fmla="*/ 226 w 811"/>
                <a:gd name="T9" fmla="*/ 707 h 810"/>
                <a:gd name="T10" fmla="*/ 167 w 811"/>
                <a:gd name="T11" fmla="*/ 699 h 810"/>
                <a:gd name="T12" fmla="*/ 184 w 811"/>
                <a:gd name="T13" fmla="*/ 712 h 810"/>
                <a:gd name="T14" fmla="*/ 177 w 811"/>
                <a:gd name="T15" fmla="*/ 733 h 810"/>
                <a:gd name="T16" fmla="*/ 155 w 811"/>
                <a:gd name="T17" fmla="*/ 733 h 810"/>
                <a:gd name="T18" fmla="*/ 148 w 811"/>
                <a:gd name="T19" fmla="*/ 712 h 810"/>
                <a:gd name="T20" fmla="*/ 167 w 811"/>
                <a:gd name="T21" fmla="*/ 699 h 810"/>
                <a:gd name="T22" fmla="*/ 108 w 811"/>
                <a:gd name="T23" fmla="*/ 707 h 810"/>
                <a:gd name="T24" fmla="*/ 108 w 811"/>
                <a:gd name="T25" fmla="*/ 729 h 810"/>
                <a:gd name="T26" fmla="*/ 87 w 811"/>
                <a:gd name="T27" fmla="*/ 736 h 810"/>
                <a:gd name="T28" fmla="*/ 74 w 811"/>
                <a:gd name="T29" fmla="*/ 717 h 810"/>
                <a:gd name="T30" fmla="*/ 87 w 811"/>
                <a:gd name="T31" fmla="*/ 700 h 810"/>
                <a:gd name="T32" fmla="*/ 40 w 811"/>
                <a:gd name="T33" fmla="*/ 750 h 810"/>
                <a:gd name="T34" fmla="*/ 738 w 811"/>
                <a:gd name="T35" fmla="*/ 773 h 810"/>
                <a:gd name="T36" fmla="*/ 775 w 811"/>
                <a:gd name="T37" fmla="*/ 737 h 810"/>
                <a:gd name="T38" fmla="*/ 44 w 811"/>
                <a:gd name="T39" fmla="*/ 626 h 810"/>
                <a:gd name="T40" fmla="*/ 407 w 811"/>
                <a:gd name="T41" fmla="*/ 146 h 810"/>
                <a:gd name="T42" fmla="*/ 424 w 811"/>
                <a:gd name="T43" fmla="*/ 160 h 810"/>
                <a:gd name="T44" fmla="*/ 417 w 811"/>
                <a:gd name="T45" fmla="*/ 180 h 810"/>
                <a:gd name="T46" fmla="*/ 395 w 811"/>
                <a:gd name="T47" fmla="*/ 180 h 810"/>
                <a:gd name="T48" fmla="*/ 388 w 811"/>
                <a:gd name="T49" fmla="*/ 160 h 810"/>
                <a:gd name="T50" fmla="*/ 407 w 811"/>
                <a:gd name="T51" fmla="*/ 146 h 810"/>
                <a:gd name="T52" fmla="*/ 163 w 811"/>
                <a:gd name="T53" fmla="*/ 136 h 810"/>
                <a:gd name="T54" fmla="*/ 645 w 811"/>
                <a:gd name="T55" fmla="*/ 368 h 810"/>
                <a:gd name="T56" fmla="*/ 653 w 811"/>
                <a:gd name="T57" fmla="*/ 132 h 810"/>
                <a:gd name="T58" fmla="*/ 675 w 811"/>
                <a:gd name="T59" fmla="*/ 132 h 810"/>
                <a:gd name="T60" fmla="*/ 683 w 811"/>
                <a:gd name="T61" fmla="*/ 368 h 810"/>
                <a:gd name="T62" fmla="*/ 734 w 811"/>
                <a:gd name="T63" fmla="*/ 376 h 810"/>
                <a:gd name="T64" fmla="*/ 810 w 811"/>
                <a:gd name="T65" fmla="*/ 637 h 810"/>
                <a:gd name="T66" fmla="*/ 809 w 811"/>
                <a:gd name="T67" fmla="*/ 681 h 810"/>
                <a:gd name="T68" fmla="*/ 807 w 811"/>
                <a:gd name="T69" fmla="*/ 759 h 810"/>
                <a:gd name="T70" fmla="*/ 738 w 811"/>
                <a:gd name="T71" fmla="*/ 810 h 810"/>
                <a:gd name="T72" fmla="*/ 15 w 811"/>
                <a:gd name="T73" fmla="*/ 780 h 810"/>
                <a:gd name="T74" fmla="*/ 2 w 811"/>
                <a:gd name="T75" fmla="*/ 690 h 810"/>
                <a:gd name="T76" fmla="*/ 0 w 811"/>
                <a:gd name="T77" fmla="*/ 641 h 810"/>
                <a:gd name="T78" fmla="*/ 75 w 811"/>
                <a:gd name="T79" fmla="*/ 379 h 810"/>
                <a:gd name="T80" fmla="*/ 92 w 811"/>
                <a:gd name="T81" fmla="*/ 368 h 810"/>
                <a:gd name="T82" fmla="*/ 133 w 811"/>
                <a:gd name="T83" fmla="*/ 136 h 810"/>
                <a:gd name="T84" fmla="*/ 407 w 811"/>
                <a:gd name="T85" fmla="*/ 73 h 810"/>
                <a:gd name="T86" fmla="*/ 476 w 811"/>
                <a:gd name="T87" fmla="*/ 106 h 810"/>
                <a:gd name="T88" fmla="*/ 407 w 811"/>
                <a:gd name="T89" fmla="*/ 110 h 810"/>
                <a:gd name="T90" fmla="*/ 332 w 811"/>
                <a:gd name="T91" fmla="*/ 110 h 810"/>
                <a:gd name="T92" fmla="*/ 407 w 811"/>
                <a:gd name="T93" fmla="*/ 73 h 810"/>
                <a:gd name="T94" fmla="*/ 501 w 811"/>
                <a:gd name="T95" fmla="*/ 30 h 810"/>
                <a:gd name="T96" fmla="*/ 459 w 811"/>
                <a:gd name="T97" fmla="*/ 48 h 810"/>
                <a:gd name="T98" fmla="*/ 350 w 811"/>
                <a:gd name="T99" fmla="*/ 50 h 810"/>
                <a:gd name="T100" fmla="*/ 300 w 811"/>
                <a:gd name="T101" fmla="*/ 38 h 810"/>
                <a:gd name="T102" fmla="*/ 407 w 811"/>
                <a:gd name="T10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1" h="810">
                  <a:moveTo>
                    <a:pt x="240" y="699"/>
                  </a:moveTo>
                  <a:lnTo>
                    <a:pt x="425" y="699"/>
                  </a:lnTo>
                  <a:lnTo>
                    <a:pt x="430" y="700"/>
                  </a:lnTo>
                  <a:lnTo>
                    <a:pt x="435" y="703"/>
                  </a:lnTo>
                  <a:lnTo>
                    <a:pt x="439" y="707"/>
                  </a:lnTo>
                  <a:lnTo>
                    <a:pt x="442" y="712"/>
                  </a:lnTo>
                  <a:lnTo>
                    <a:pt x="443" y="717"/>
                  </a:lnTo>
                  <a:lnTo>
                    <a:pt x="442" y="724"/>
                  </a:lnTo>
                  <a:lnTo>
                    <a:pt x="439" y="729"/>
                  </a:lnTo>
                  <a:lnTo>
                    <a:pt x="435" y="733"/>
                  </a:lnTo>
                  <a:lnTo>
                    <a:pt x="430" y="736"/>
                  </a:lnTo>
                  <a:lnTo>
                    <a:pt x="425" y="737"/>
                  </a:lnTo>
                  <a:lnTo>
                    <a:pt x="240" y="737"/>
                  </a:lnTo>
                  <a:lnTo>
                    <a:pt x="234" y="736"/>
                  </a:lnTo>
                  <a:lnTo>
                    <a:pt x="230" y="733"/>
                  </a:lnTo>
                  <a:lnTo>
                    <a:pt x="226" y="729"/>
                  </a:lnTo>
                  <a:lnTo>
                    <a:pt x="223" y="724"/>
                  </a:lnTo>
                  <a:lnTo>
                    <a:pt x="222" y="717"/>
                  </a:lnTo>
                  <a:lnTo>
                    <a:pt x="223" y="712"/>
                  </a:lnTo>
                  <a:lnTo>
                    <a:pt x="226" y="707"/>
                  </a:lnTo>
                  <a:lnTo>
                    <a:pt x="230" y="703"/>
                  </a:lnTo>
                  <a:lnTo>
                    <a:pt x="234" y="700"/>
                  </a:lnTo>
                  <a:lnTo>
                    <a:pt x="240" y="699"/>
                  </a:lnTo>
                  <a:close/>
                  <a:moveTo>
                    <a:pt x="167" y="699"/>
                  </a:moveTo>
                  <a:lnTo>
                    <a:pt x="172" y="700"/>
                  </a:lnTo>
                  <a:lnTo>
                    <a:pt x="177" y="703"/>
                  </a:lnTo>
                  <a:lnTo>
                    <a:pt x="181" y="707"/>
                  </a:lnTo>
                  <a:lnTo>
                    <a:pt x="184" y="712"/>
                  </a:lnTo>
                  <a:lnTo>
                    <a:pt x="185" y="717"/>
                  </a:lnTo>
                  <a:lnTo>
                    <a:pt x="184" y="724"/>
                  </a:lnTo>
                  <a:lnTo>
                    <a:pt x="181" y="729"/>
                  </a:lnTo>
                  <a:lnTo>
                    <a:pt x="177" y="733"/>
                  </a:lnTo>
                  <a:lnTo>
                    <a:pt x="172" y="736"/>
                  </a:lnTo>
                  <a:lnTo>
                    <a:pt x="167" y="737"/>
                  </a:lnTo>
                  <a:lnTo>
                    <a:pt x="160" y="736"/>
                  </a:lnTo>
                  <a:lnTo>
                    <a:pt x="155" y="733"/>
                  </a:lnTo>
                  <a:lnTo>
                    <a:pt x="151" y="729"/>
                  </a:lnTo>
                  <a:lnTo>
                    <a:pt x="148" y="724"/>
                  </a:lnTo>
                  <a:lnTo>
                    <a:pt x="148" y="717"/>
                  </a:lnTo>
                  <a:lnTo>
                    <a:pt x="148" y="712"/>
                  </a:lnTo>
                  <a:lnTo>
                    <a:pt x="151" y="707"/>
                  </a:lnTo>
                  <a:lnTo>
                    <a:pt x="155" y="703"/>
                  </a:lnTo>
                  <a:lnTo>
                    <a:pt x="160" y="700"/>
                  </a:lnTo>
                  <a:lnTo>
                    <a:pt x="167" y="699"/>
                  </a:lnTo>
                  <a:close/>
                  <a:moveTo>
                    <a:pt x="92" y="699"/>
                  </a:moveTo>
                  <a:lnTo>
                    <a:pt x="99" y="700"/>
                  </a:lnTo>
                  <a:lnTo>
                    <a:pt x="104" y="703"/>
                  </a:lnTo>
                  <a:lnTo>
                    <a:pt x="108" y="707"/>
                  </a:lnTo>
                  <a:lnTo>
                    <a:pt x="110" y="712"/>
                  </a:lnTo>
                  <a:lnTo>
                    <a:pt x="110" y="717"/>
                  </a:lnTo>
                  <a:lnTo>
                    <a:pt x="110" y="724"/>
                  </a:lnTo>
                  <a:lnTo>
                    <a:pt x="108" y="729"/>
                  </a:lnTo>
                  <a:lnTo>
                    <a:pt x="104" y="733"/>
                  </a:lnTo>
                  <a:lnTo>
                    <a:pt x="99" y="736"/>
                  </a:lnTo>
                  <a:lnTo>
                    <a:pt x="92" y="737"/>
                  </a:lnTo>
                  <a:lnTo>
                    <a:pt x="87" y="736"/>
                  </a:lnTo>
                  <a:lnTo>
                    <a:pt x="82" y="733"/>
                  </a:lnTo>
                  <a:lnTo>
                    <a:pt x="78" y="729"/>
                  </a:lnTo>
                  <a:lnTo>
                    <a:pt x="75" y="724"/>
                  </a:lnTo>
                  <a:lnTo>
                    <a:pt x="74" y="717"/>
                  </a:lnTo>
                  <a:lnTo>
                    <a:pt x="75" y="712"/>
                  </a:lnTo>
                  <a:lnTo>
                    <a:pt x="78" y="707"/>
                  </a:lnTo>
                  <a:lnTo>
                    <a:pt x="82" y="703"/>
                  </a:lnTo>
                  <a:lnTo>
                    <a:pt x="87" y="700"/>
                  </a:lnTo>
                  <a:lnTo>
                    <a:pt x="92" y="699"/>
                  </a:lnTo>
                  <a:close/>
                  <a:moveTo>
                    <a:pt x="37" y="662"/>
                  </a:moveTo>
                  <a:lnTo>
                    <a:pt x="37" y="737"/>
                  </a:lnTo>
                  <a:lnTo>
                    <a:pt x="40" y="750"/>
                  </a:lnTo>
                  <a:lnTo>
                    <a:pt x="48" y="762"/>
                  </a:lnTo>
                  <a:lnTo>
                    <a:pt x="59" y="770"/>
                  </a:lnTo>
                  <a:lnTo>
                    <a:pt x="74" y="773"/>
                  </a:lnTo>
                  <a:lnTo>
                    <a:pt x="738" y="773"/>
                  </a:lnTo>
                  <a:lnTo>
                    <a:pt x="752" y="770"/>
                  </a:lnTo>
                  <a:lnTo>
                    <a:pt x="764" y="762"/>
                  </a:lnTo>
                  <a:lnTo>
                    <a:pt x="772" y="750"/>
                  </a:lnTo>
                  <a:lnTo>
                    <a:pt x="775" y="737"/>
                  </a:lnTo>
                  <a:lnTo>
                    <a:pt x="775" y="662"/>
                  </a:lnTo>
                  <a:lnTo>
                    <a:pt x="37" y="662"/>
                  </a:lnTo>
                  <a:close/>
                  <a:moveTo>
                    <a:pt x="107" y="404"/>
                  </a:moveTo>
                  <a:lnTo>
                    <a:pt x="44" y="626"/>
                  </a:lnTo>
                  <a:lnTo>
                    <a:pt x="768" y="626"/>
                  </a:lnTo>
                  <a:lnTo>
                    <a:pt x="705" y="404"/>
                  </a:lnTo>
                  <a:lnTo>
                    <a:pt x="107" y="404"/>
                  </a:lnTo>
                  <a:close/>
                  <a:moveTo>
                    <a:pt x="407" y="146"/>
                  </a:moveTo>
                  <a:lnTo>
                    <a:pt x="412" y="148"/>
                  </a:lnTo>
                  <a:lnTo>
                    <a:pt x="417" y="150"/>
                  </a:lnTo>
                  <a:lnTo>
                    <a:pt x="421" y="154"/>
                  </a:lnTo>
                  <a:lnTo>
                    <a:pt x="424" y="160"/>
                  </a:lnTo>
                  <a:lnTo>
                    <a:pt x="425" y="166"/>
                  </a:lnTo>
                  <a:lnTo>
                    <a:pt x="424" y="171"/>
                  </a:lnTo>
                  <a:lnTo>
                    <a:pt x="421" y="177"/>
                  </a:lnTo>
                  <a:lnTo>
                    <a:pt x="417" y="180"/>
                  </a:lnTo>
                  <a:lnTo>
                    <a:pt x="412" y="183"/>
                  </a:lnTo>
                  <a:lnTo>
                    <a:pt x="407" y="184"/>
                  </a:lnTo>
                  <a:lnTo>
                    <a:pt x="400" y="183"/>
                  </a:lnTo>
                  <a:lnTo>
                    <a:pt x="395" y="180"/>
                  </a:lnTo>
                  <a:lnTo>
                    <a:pt x="391" y="177"/>
                  </a:lnTo>
                  <a:lnTo>
                    <a:pt x="388" y="171"/>
                  </a:lnTo>
                  <a:lnTo>
                    <a:pt x="387" y="166"/>
                  </a:lnTo>
                  <a:lnTo>
                    <a:pt x="388" y="160"/>
                  </a:lnTo>
                  <a:lnTo>
                    <a:pt x="391" y="154"/>
                  </a:lnTo>
                  <a:lnTo>
                    <a:pt x="395" y="150"/>
                  </a:lnTo>
                  <a:lnTo>
                    <a:pt x="400" y="148"/>
                  </a:lnTo>
                  <a:lnTo>
                    <a:pt x="407" y="146"/>
                  </a:lnTo>
                  <a:close/>
                  <a:moveTo>
                    <a:pt x="148" y="128"/>
                  </a:moveTo>
                  <a:lnTo>
                    <a:pt x="154" y="129"/>
                  </a:lnTo>
                  <a:lnTo>
                    <a:pt x="159" y="132"/>
                  </a:lnTo>
                  <a:lnTo>
                    <a:pt x="163" y="136"/>
                  </a:lnTo>
                  <a:lnTo>
                    <a:pt x="166" y="141"/>
                  </a:lnTo>
                  <a:lnTo>
                    <a:pt x="167" y="146"/>
                  </a:lnTo>
                  <a:lnTo>
                    <a:pt x="167" y="368"/>
                  </a:lnTo>
                  <a:lnTo>
                    <a:pt x="645" y="368"/>
                  </a:lnTo>
                  <a:lnTo>
                    <a:pt x="645" y="146"/>
                  </a:lnTo>
                  <a:lnTo>
                    <a:pt x="646" y="141"/>
                  </a:lnTo>
                  <a:lnTo>
                    <a:pt x="649" y="136"/>
                  </a:lnTo>
                  <a:lnTo>
                    <a:pt x="653" y="132"/>
                  </a:lnTo>
                  <a:lnTo>
                    <a:pt x="658" y="129"/>
                  </a:lnTo>
                  <a:lnTo>
                    <a:pt x="663" y="128"/>
                  </a:lnTo>
                  <a:lnTo>
                    <a:pt x="670" y="129"/>
                  </a:lnTo>
                  <a:lnTo>
                    <a:pt x="675" y="132"/>
                  </a:lnTo>
                  <a:lnTo>
                    <a:pt x="679" y="136"/>
                  </a:lnTo>
                  <a:lnTo>
                    <a:pt x="682" y="141"/>
                  </a:lnTo>
                  <a:lnTo>
                    <a:pt x="683" y="146"/>
                  </a:lnTo>
                  <a:lnTo>
                    <a:pt x="683" y="368"/>
                  </a:lnTo>
                  <a:lnTo>
                    <a:pt x="720" y="368"/>
                  </a:lnTo>
                  <a:lnTo>
                    <a:pt x="725" y="369"/>
                  </a:lnTo>
                  <a:lnTo>
                    <a:pt x="730" y="372"/>
                  </a:lnTo>
                  <a:lnTo>
                    <a:pt x="734" y="376"/>
                  </a:lnTo>
                  <a:lnTo>
                    <a:pt x="737" y="379"/>
                  </a:lnTo>
                  <a:lnTo>
                    <a:pt x="737" y="379"/>
                  </a:lnTo>
                  <a:lnTo>
                    <a:pt x="810" y="637"/>
                  </a:lnTo>
                  <a:lnTo>
                    <a:pt x="810" y="637"/>
                  </a:lnTo>
                  <a:lnTo>
                    <a:pt x="811" y="641"/>
                  </a:lnTo>
                  <a:lnTo>
                    <a:pt x="811" y="644"/>
                  </a:lnTo>
                  <a:lnTo>
                    <a:pt x="811" y="681"/>
                  </a:lnTo>
                  <a:lnTo>
                    <a:pt x="809" y="681"/>
                  </a:lnTo>
                  <a:lnTo>
                    <a:pt x="810" y="690"/>
                  </a:lnTo>
                  <a:lnTo>
                    <a:pt x="811" y="699"/>
                  </a:lnTo>
                  <a:lnTo>
                    <a:pt x="811" y="737"/>
                  </a:lnTo>
                  <a:lnTo>
                    <a:pt x="807" y="759"/>
                  </a:lnTo>
                  <a:lnTo>
                    <a:pt x="797" y="780"/>
                  </a:lnTo>
                  <a:lnTo>
                    <a:pt x="781" y="796"/>
                  </a:lnTo>
                  <a:lnTo>
                    <a:pt x="760" y="806"/>
                  </a:lnTo>
                  <a:lnTo>
                    <a:pt x="738" y="810"/>
                  </a:lnTo>
                  <a:lnTo>
                    <a:pt x="74" y="810"/>
                  </a:lnTo>
                  <a:lnTo>
                    <a:pt x="52" y="806"/>
                  </a:lnTo>
                  <a:lnTo>
                    <a:pt x="31" y="796"/>
                  </a:lnTo>
                  <a:lnTo>
                    <a:pt x="15" y="780"/>
                  </a:lnTo>
                  <a:lnTo>
                    <a:pt x="4" y="759"/>
                  </a:lnTo>
                  <a:lnTo>
                    <a:pt x="0" y="737"/>
                  </a:lnTo>
                  <a:lnTo>
                    <a:pt x="0" y="699"/>
                  </a:lnTo>
                  <a:lnTo>
                    <a:pt x="2" y="690"/>
                  </a:lnTo>
                  <a:lnTo>
                    <a:pt x="3" y="681"/>
                  </a:lnTo>
                  <a:lnTo>
                    <a:pt x="0" y="681"/>
                  </a:lnTo>
                  <a:lnTo>
                    <a:pt x="0" y="644"/>
                  </a:lnTo>
                  <a:lnTo>
                    <a:pt x="0" y="641"/>
                  </a:lnTo>
                  <a:lnTo>
                    <a:pt x="2" y="637"/>
                  </a:lnTo>
                  <a:lnTo>
                    <a:pt x="2" y="637"/>
                  </a:lnTo>
                  <a:lnTo>
                    <a:pt x="75" y="379"/>
                  </a:lnTo>
                  <a:lnTo>
                    <a:pt x="75" y="379"/>
                  </a:lnTo>
                  <a:lnTo>
                    <a:pt x="78" y="376"/>
                  </a:lnTo>
                  <a:lnTo>
                    <a:pt x="82" y="372"/>
                  </a:lnTo>
                  <a:lnTo>
                    <a:pt x="87" y="369"/>
                  </a:lnTo>
                  <a:lnTo>
                    <a:pt x="92" y="368"/>
                  </a:lnTo>
                  <a:lnTo>
                    <a:pt x="130" y="368"/>
                  </a:lnTo>
                  <a:lnTo>
                    <a:pt x="130" y="146"/>
                  </a:lnTo>
                  <a:lnTo>
                    <a:pt x="130" y="141"/>
                  </a:lnTo>
                  <a:lnTo>
                    <a:pt x="133" y="136"/>
                  </a:lnTo>
                  <a:lnTo>
                    <a:pt x="137" y="132"/>
                  </a:lnTo>
                  <a:lnTo>
                    <a:pt x="142" y="129"/>
                  </a:lnTo>
                  <a:lnTo>
                    <a:pt x="148" y="128"/>
                  </a:lnTo>
                  <a:close/>
                  <a:moveTo>
                    <a:pt x="407" y="73"/>
                  </a:moveTo>
                  <a:lnTo>
                    <a:pt x="426" y="76"/>
                  </a:lnTo>
                  <a:lnTo>
                    <a:pt x="445" y="82"/>
                  </a:lnTo>
                  <a:lnTo>
                    <a:pt x="462" y="93"/>
                  </a:lnTo>
                  <a:lnTo>
                    <a:pt x="476" y="106"/>
                  </a:lnTo>
                  <a:lnTo>
                    <a:pt x="451" y="133"/>
                  </a:lnTo>
                  <a:lnTo>
                    <a:pt x="439" y="122"/>
                  </a:lnTo>
                  <a:lnTo>
                    <a:pt x="424" y="114"/>
                  </a:lnTo>
                  <a:lnTo>
                    <a:pt x="407" y="110"/>
                  </a:lnTo>
                  <a:lnTo>
                    <a:pt x="387" y="114"/>
                  </a:lnTo>
                  <a:lnTo>
                    <a:pt x="371" y="123"/>
                  </a:lnTo>
                  <a:lnTo>
                    <a:pt x="359" y="137"/>
                  </a:lnTo>
                  <a:lnTo>
                    <a:pt x="332" y="110"/>
                  </a:lnTo>
                  <a:lnTo>
                    <a:pt x="346" y="95"/>
                  </a:lnTo>
                  <a:lnTo>
                    <a:pt x="365" y="84"/>
                  </a:lnTo>
                  <a:lnTo>
                    <a:pt x="384" y="76"/>
                  </a:lnTo>
                  <a:lnTo>
                    <a:pt x="407" y="73"/>
                  </a:lnTo>
                  <a:close/>
                  <a:moveTo>
                    <a:pt x="407" y="0"/>
                  </a:moveTo>
                  <a:lnTo>
                    <a:pt x="441" y="4"/>
                  </a:lnTo>
                  <a:lnTo>
                    <a:pt x="472" y="13"/>
                  </a:lnTo>
                  <a:lnTo>
                    <a:pt x="501" y="30"/>
                  </a:lnTo>
                  <a:lnTo>
                    <a:pt x="526" y="51"/>
                  </a:lnTo>
                  <a:lnTo>
                    <a:pt x="501" y="78"/>
                  </a:lnTo>
                  <a:lnTo>
                    <a:pt x="481" y="61"/>
                  </a:lnTo>
                  <a:lnTo>
                    <a:pt x="459" y="48"/>
                  </a:lnTo>
                  <a:lnTo>
                    <a:pt x="433" y="39"/>
                  </a:lnTo>
                  <a:lnTo>
                    <a:pt x="407" y="36"/>
                  </a:lnTo>
                  <a:lnTo>
                    <a:pt x="376" y="40"/>
                  </a:lnTo>
                  <a:lnTo>
                    <a:pt x="350" y="50"/>
                  </a:lnTo>
                  <a:lnTo>
                    <a:pt x="325" y="64"/>
                  </a:lnTo>
                  <a:lnTo>
                    <a:pt x="306" y="84"/>
                  </a:lnTo>
                  <a:lnTo>
                    <a:pt x="279" y="57"/>
                  </a:lnTo>
                  <a:lnTo>
                    <a:pt x="300" y="38"/>
                  </a:lnTo>
                  <a:lnTo>
                    <a:pt x="323" y="22"/>
                  </a:lnTo>
                  <a:lnTo>
                    <a:pt x="349" y="10"/>
                  </a:lnTo>
                  <a:lnTo>
                    <a:pt x="376" y="2"/>
                  </a:lnTo>
                  <a:lnTo>
                    <a:pt x="4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2"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42543" y="8507479"/>
              <a:ext cx="443549" cy="444098"/>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3"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4750" y="8507479"/>
              <a:ext cx="322929" cy="444098"/>
            </a:xfrm>
            <a:custGeom>
              <a:avLst/>
              <a:gdLst>
                <a:gd name="T0" fmla="*/ 228 w 589"/>
                <a:gd name="T1" fmla="*/ 636 h 810"/>
                <a:gd name="T2" fmla="*/ 236 w 589"/>
                <a:gd name="T3" fmla="*/ 677 h 810"/>
                <a:gd name="T4" fmla="*/ 203 w 589"/>
                <a:gd name="T5" fmla="*/ 699 h 810"/>
                <a:gd name="T6" fmla="*/ 169 w 589"/>
                <a:gd name="T7" fmla="*/ 677 h 810"/>
                <a:gd name="T8" fmla="*/ 177 w 589"/>
                <a:gd name="T9" fmla="*/ 636 h 810"/>
                <a:gd name="T10" fmla="*/ 36 w 589"/>
                <a:gd name="T11" fmla="*/ 405 h 810"/>
                <a:gd name="T12" fmla="*/ 49 w 589"/>
                <a:gd name="T13" fmla="*/ 672 h 810"/>
                <a:gd name="T14" fmla="*/ 110 w 589"/>
                <a:gd name="T15" fmla="*/ 745 h 810"/>
                <a:gd name="T16" fmla="*/ 203 w 589"/>
                <a:gd name="T17" fmla="*/ 774 h 810"/>
                <a:gd name="T18" fmla="*/ 294 w 589"/>
                <a:gd name="T19" fmla="*/ 745 h 810"/>
                <a:gd name="T20" fmla="*/ 355 w 589"/>
                <a:gd name="T21" fmla="*/ 672 h 810"/>
                <a:gd name="T22" fmla="*/ 368 w 589"/>
                <a:gd name="T23" fmla="*/ 405 h 810"/>
                <a:gd name="T24" fmla="*/ 149 w 589"/>
                <a:gd name="T25" fmla="*/ 193 h 810"/>
                <a:gd name="T26" fmla="*/ 68 w 589"/>
                <a:gd name="T27" fmla="*/ 253 h 810"/>
                <a:gd name="T28" fmla="*/ 36 w 589"/>
                <a:gd name="T29" fmla="*/ 350 h 810"/>
                <a:gd name="T30" fmla="*/ 368 w 589"/>
                <a:gd name="T31" fmla="*/ 350 h 810"/>
                <a:gd name="T32" fmla="*/ 336 w 589"/>
                <a:gd name="T33" fmla="*/ 253 h 810"/>
                <a:gd name="T34" fmla="*/ 255 w 589"/>
                <a:gd name="T35" fmla="*/ 193 h 810"/>
                <a:gd name="T36" fmla="*/ 183 w 589"/>
                <a:gd name="T37" fmla="*/ 368 h 810"/>
                <a:gd name="T38" fmla="*/ 579 w 589"/>
                <a:gd name="T39" fmla="*/ 1 h 810"/>
                <a:gd name="T40" fmla="*/ 587 w 589"/>
                <a:gd name="T41" fmla="*/ 26 h 810"/>
                <a:gd name="T42" fmla="*/ 538 w 589"/>
                <a:gd name="T43" fmla="*/ 93 h 810"/>
                <a:gd name="T44" fmla="*/ 475 w 589"/>
                <a:gd name="T45" fmla="*/ 126 h 810"/>
                <a:gd name="T46" fmla="*/ 419 w 589"/>
                <a:gd name="T47" fmla="*/ 132 h 810"/>
                <a:gd name="T48" fmla="*/ 342 w 589"/>
                <a:gd name="T49" fmla="*/ 109 h 810"/>
                <a:gd name="T50" fmla="*/ 285 w 589"/>
                <a:gd name="T51" fmla="*/ 90 h 810"/>
                <a:gd name="T52" fmla="*/ 241 w 589"/>
                <a:gd name="T53" fmla="*/ 115 h 810"/>
                <a:gd name="T54" fmla="*/ 260 w 589"/>
                <a:gd name="T55" fmla="*/ 156 h 810"/>
                <a:gd name="T56" fmla="*/ 352 w 589"/>
                <a:gd name="T57" fmla="*/ 214 h 810"/>
                <a:gd name="T58" fmla="*/ 402 w 589"/>
                <a:gd name="T59" fmla="*/ 312 h 810"/>
                <a:gd name="T60" fmla="*/ 402 w 589"/>
                <a:gd name="T61" fmla="*/ 644 h 810"/>
                <a:gd name="T62" fmla="*/ 357 w 589"/>
                <a:gd name="T63" fmla="*/ 738 h 810"/>
                <a:gd name="T64" fmla="*/ 273 w 589"/>
                <a:gd name="T65" fmla="*/ 797 h 810"/>
                <a:gd name="T66" fmla="*/ 166 w 589"/>
                <a:gd name="T67" fmla="*/ 807 h 810"/>
                <a:gd name="T68" fmla="*/ 72 w 589"/>
                <a:gd name="T69" fmla="*/ 762 h 810"/>
                <a:gd name="T70" fmla="*/ 13 w 589"/>
                <a:gd name="T71" fmla="*/ 678 h 810"/>
                <a:gd name="T72" fmla="*/ 0 w 589"/>
                <a:gd name="T73" fmla="*/ 350 h 810"/>
                <a:gd name="T74" fmla="*/ 31 w 589"/>
                <a:gd name="T75" fmla="*/ 241 h 810"/>
                <a:gd name="T76" fmla="*/ 112 w 589"/>
                <a:gd name="T77" fmla="*/ 169 h 810"/>
                <a:gd name="T78" fmla="*/ 192 w 589"/>
                <a:gd name="T79" fmla="*/ 125 h 810"/>
                <a:gd name="T80" fmla="*/ 237 w 589"/>
                <a:gd name="T81" fmla="*/ 71 h 810"/>
                <a:gd name="T82" fmla="*/ 285 w 589"/>
                <a:gd name="T83" fmla="*/ 55 h 810"/>
                <a:gd name="T84" fmla="*/ 357 w 589"/>
                <a:gd name="T85" fmla="*/ 76 h 810"/>
                <a:gd name="T86" fmla="*/ 436 w 589"/>
                <a:gd name="T87" fmla="*/ 98 h 810"/>
                <a:gd name="T88" fmla="*/ 496 w 589"/>
                <a:gd name="T89" fmla="*/ 77 h 810"/>
                <a:gd name="T90" fmla="*/ 541 w 589"/>
                <a:gd name="T91" fmla="*/ 29 h 810"/>
                <a:gd name="T92" fmla="*/ 570 w 589"/>
                <a:gd name="T9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9" h="810">
                  <a:moveTo>
                    <a:pt x="203" y="626"/>
                  </a:moveTo>
                  <a:lnTo>
                    <a:pt x="217" y="629"/>
                  </a:lnTo>
                  <a:lnTo>
                    <a:pt x="228" y="636"/>
                  </a:lnTo>
                  <a:lnTo>
                    <a:pt x="236" y="648"/>
                  </a:lnTo>
                  <a:lnTo>
                    <a:pt x="239" y="663"/>
                  </a:lnTo>
                  <a:lnTo>
                    <a:pt x="236" y="677"/>
                  </a:lnTo>
                  <a:lnTo>
                    <a:pt x="228" y="689"/>
                  </a:lnTo>
                  <a:lnTo>
                    <a:pt x="217" y="697"/>
                  </a:lnTo>
                  <a:lnTo>
                    <a:pt x="203" y="699"/>
                  </a:lnTo>
                  <a:lnTo>
                    <a:pt x="188" y="697"/>
                  </a:lnTo>
                  <a:lnTo>
                    <a:pt x="177" y="689"/>
                  </a:lnTo>
                  <a:lnTo>
                    <a:pt x="169" y="677"/>
                  </a:lnTo>
                  <a:lnTo>
                    <a:pt x="165" y="663"/>
                  </a:lnTo>
                  <a:lnTo>
                    <a:pt x="169" y="648"/>
                  </a:lnTo>
                  <a:lnTo>
                    <a:pt x="177" y="636"/>
                  </a:lnTo>
                  <a:lnTo>
                    <a:pt x="188" y="629"/>
                  </a:lnTo>
                  <a:lnTo>
                    <a:pt x="203" y="626"/>
                  </a:lnTo>
                  <a:close/>
                  <a:moveTo>
                    <a:pt x="36" y="405"/>
                  </a:moveTo>
                  <a:lnTo>
                    <a:pt x="36" y="608"/>
                  </a:lnTo>
                  <a:lnTo>
                    <a:pt x="40" y="642"/>
                  </a:lnTo>
                  <a:lnTo>
                    <a:pt x="49" y="672"/>
                  </a:lnTo>
                  <a:lnTo>
                    <a:pt x="65" y="701"/>
                  </a:lnTo>
                  <a:lnTo>
                    <a:pt x="85" y="725"/>
                  </a:lnTo>
                  <a:lnTo>
                    <a:pt x="110" y="745"/>
                  </a:lnTo>
                  <a:lnTo>
                    <a:pt x="137" y="761"/>
                  </a:lnTo>
                  <a:lnTo>
                    <a:pt x="169" y="770"/>
                  </a:lnTo>
                  <a:lnTo>
                    <a:pt x="203" y="774"/>
                  </a:lnTo>
                  <a:lnTo>
                    <a:pt x="236" y="770"/>
                  </a:lnTo>
                  <a:lnTo>
                    <a:pt x="267" y="761"/>
                  </a:lnTo>
                  <a:lnTo>
                    <a:pt x="294" y="745"/>
                  </a:lnTo>
                  <a:lnTo>
                    <a:pt x="319" y="725"/>
                  </a:lnTo>
                  <a:lnTo>
                    <a:pt x="340" y="701"/>
                  </a:lnTo>
                  <a:lnTo>
                    <a:pt x="355" y="672"/>
                  </a:lnTo>
                  <a:lnTo>
                    <a:pt x="365" y="642"/>
                  </a:lnTo>
                  <a:lnTo>
                    <a:pt x="368" y="608"/>
                  </a:lnTo>
                  <a:lnTo>
                    <a:pt x="368" y="405"/>
                  </a:lnTo>
                  <a:lnTo>
                    <a:pt x="36" y="405"/>
                  </a:lnTo>
                  <a:close/>
                  <a:moveTo>
                    <a:pt x="183" y="185"/>
                  </a:moveTo>
                  <a:lnTo>
                    <a:pt x="149" y="193"/>
                  </a:lnTo>
                  <a:lnTo>
                    <a:pt x="119" y="207"/>
                  </a:lnTo>
                  <a:lnTo>
                    <a:pt x="91" y="227"/>
                  </a:lnTo>
                  <a:lnTo>
                    <a:pt x="68" y="253"/>
                  </a:lnTo>
                  <a:lnTo>
                    <a:pt x="51" y="282"/>
                  </a:lnTo>
                  <a:lnTo>
                    <a:pt x="40" y="314"/>
                  </a:lnTo>
                  <a:lnTo>
                    <a:pt x="36" y="350"/>
                  </a:lnTo>
                  <a:lnTo>
                    <a:pt x="36" y="368"/>
                  </a:lnTo>
                  <a:lnTo>
                    <a:pt x="368" y="368"/>
                  </a:lnTo>
                  <a:lnTo>
                    <a:pt x="368" y="350"/>
                  </a:lnTo>
                  <a:lnTo>
                    <a:pt x="364" y="314"/>
                  </a:lnTo>
                  <a:lnTo>
                    <a:pt x="353" y="282"/>
                  </a:lnTo>
                  <a:lnTo>
                    <a:pt x="336" y="253"/>
                  </a:lnTo>
                  <a:lnTo>
                    <a:pt x="313" y="227"/>
                  </a:lnTo>
                  <a:lnTo>
                    <a:pt x="287" y="207"/>
                  </a:lnTo>
                  <a:lnTo>
                    <a:pt x="255" y="193"/>
                  </a:lnTo>
                  <a:lnTo>
                    <a:pt x="221" y="185"/>
                  </a:lnTo>
                  <a:lnTo>
                    <a:pt x="221" y="368"/>
                  </a:lnTo>
                  <a:lnTo>
                    <a:pt x="183" y="368"/>
                  </a:lnTo>
                  <a:lnTo>
                    <a:pt x="183" y="185"/>
                  </a:lnTo>
                  <a:close/>
                  <a:moveTo>
                    <a:pt x="570" y="0"/>
                  </a:moveTo>
                  <a:lnTo>
                    <a:pt x="579" y="1"/>
                  </a:lnTo>
                  <a:lnTo>
                    <a:pt x="587" y="8"/>
                  </a:lnTo>
                  <a:lnTo>
                    <a:pt x="589" y="17"/>
                  </a:lnTo>
                  <a:lnTo>
                    <a:pt x="587" y="26"/>
                  </a:lnTo>
                  <a:lnTo>
                    <a:pt x="573" y="51"/>
                  </a:lnTo>
                  <a:lnTo>
                    <a:pt x="556" y="73"/>
                  </a:lnTo>
                  <a:lnTo>
                    <a:pt x="538" y="93"/>
                  </a:lnTo>
                  <a:lnTo>
                    <a:pt x="516" y="109"/>
                  </a:lnTo>
                  <a:lnTo>
                    <a:pt x="491" y="121"/>
                  </a:lnTo>
                  <a:lnTo>
                    <a:pt x="475" y="126"/>
                  </a:lnTo>
                  <a:lnTo>
                    <a:pt x="458" y="131"/>
                  </a:lnTo>
                  <a:lnTo>
                    <a:pt x="440" y="132"/>
                  </a:lnTo>
                  <a:lnTo>
                    <a:pt x="419" y="132"/>
                  </a:lnTo>
                  <a:lnTo>
                    <a:pt x="395" y="128"/>
                  </a:lnTo>
                  <a:lnTo>
                    <a:pt x="370" y="121"/>
                  </a:lnTo>
                  <a:lnTo>
                    <a:pt x="342" y="109"/>
                  </a:lnTo>
                  <a:lnTo>
                    <a:pt x="319" y="98"/>
                  </a:lnTo>
                  <a:lnTo>
                    <a:pt x="301" y="92"/>
                  </a:lnTo>
                  <a:lnTo>
                    <a:pt x="285" y="90"/>
                  </a:lnTo>
                  <a:lnTo>
                    <a:pt x="271" y="94"/>
                  </a:lnTo>
                  <a:lnTo>
                    <a:pt x="255" y="101"/>
                  </a:lnTo>
                  <a:lnTo>
                    <a:pt x="241" y="115"/>
                  </a:lnTo>
                  <a:lnTo>
                    <a:pt x="229" y="131"/>
                  </a:lnTo>
                  <a:lnTo>
                    <a:pt x="222" y="148"/>
                  </a:lnTo>
                  <a:lnTo>
                    <a:pt x="260" y="156"/>
                  </a:lnTo>
                  <a:lnTo>
                    <a:pt x="294" y="169"/>
                  </a:lnTo>
                  <a:lnTo>
                    <a:pt x="326" y="189"/>
                  </a:lnTo>
                  <a:lnTo>
                    <a:pt x="352" y="214"/>
                  </a:lnTo>
                  <a:lnTo>
                    <a:pt x="374" y="242"/>
                  </a:lnTo>
                  <a:lnTo>
                    <a:pt x="391" y="275"/>
                  </a:lnTo>
                  <a:lnTo>
                    <a:pt x="402" y="312"/>
                  </a:lnTo>
                  <a:lnTo>
                    <a:pt x="404" y="350"/>
                  </a:lnTo>
                  <a:lnTo>
                    <a:pt x="404" y="608"/>
                  </a:lnTo>
                  <a:lnTo>
                    <a:pt x="402" y="644"/>
                  </a:lnTo>
                  <a:lnTo>
                    <a:pt x="393" y="678"/>
                  </a:lnTo>
                  <a:lnTo>
                    <a:pt x="377" y="710"/>
                  </a:lnTo>
                  <a:lnTo>
                    <a:pt x="357" y="738"/>
                  </a:lnTo>
                  <a:lnTo>
                    <a:pt x="332" y="762"/>
                  </a:lnTo>
                  <a:lnTo>
                    <a:pt x="305" y="783"/>
                  </a:lnTo>
                  <a:lnTo>
                    <a:pt x="273" y="797"/>
                  </a:lnTo>
                  <a:lnTo>
                    <a:pt x="238" y="807"/>
                  </a:lnTo>
                  <a:lnTo>
                    <a:pt x="203" y="810"/>
                  </a:lnTo>
                  <a:lnTo>
                    <a:pt x="166" y="807"/>
                  </a:lnTo>
                  <a:lnTo>
                    <a:pt x="132" y="797"/>
                  </a:lnTo>
                  <a:lnTo>
                    <a:pt x="99" y="783"/>
                  </a:lnTo>
                  <a:lnTo>
                    <a:pt x="72" y="762"/>
                  </a:lnTo>
                  <a:lnTo>
                    <a:pt x="47" y="738"/>
                  </a:lnTo>
                  <a:lnTo>
                    <a:pt x="27" y="710"/>
                  </a:lnTo>
                  <a:lnTo>
                    <a:pt x="13" y="678"/>
                  </a:lnTo>
                  <a:lnTo>
                    <a:pt x="2" y="644"/>
                  </a:lnTo>
                  <a:lnTo>
                    <a:pt x="0" y="608"/>
                  </a:lnTo>
                  <a:lnTo>
                    <a:pt x="0" y="350"/>
                  </a:lnTo>
                  <a:lnTo>
                    <a:pt x="4" y="312"/>
                  </a:lnTo>
                  <a:lnTo>
                    <a:pt x="14" y="275"/>
                  </a:lnTo>
                  <a:lnTo>
                    <a:pt x="31" y="241"/>
                  </a:lnTo>
                  <a:lnTo>
                    <a:pt x="53" y="212"/>
                  </a:lnTo>
                  <a:lnTo>
                    <a:pt x="81" y="187"/>
                  </a:lnTo>
                  <a:lnTo>
                    <a:pt x="112" y="169"/>
                  </a:lnTo>
                  <a:lnTo>
                    <a:pt x="148" y="155"/>
                  </a:lnTo>
                  <a:lnTo>
                    <a:pt x="186" y="148"/>
                  </a:lnTo>
                  <a:lnTo>
                    <a:pt x="192" y="125"/>
                  </a:lnTo>
                  <a:lnTo>
                    <a:pt x="203" y="104"/>
                  </a:lnTo>
                  <a:lnTo>
                    <a:pt x="217" y="85"/>
                  </a:lnTo>
                  <a:lnTo>
                    <a:pt x="237" y="71"/>
                  </a:lnTo>
                  <a:lnTo>
                    <a:pt x="251" y="63"/>
                  </a:lnTo>
                  <a:lnTo>
                    <a:pt x="267" y="58"/>
                  </a:lnTo>
                  <a:lnTo>
                    <a:pt x="285" y="55"/>
                  </a:lnTo>
                  <a:lnTo>
                    <a:pt x="306" y="56"/>
                  </a:lnTo>
                  <a:lnTo>
                    <a:pt x="331" y="63"/>
                  </a:lnTo>
                  <a:lnTo>
                    <a:pt x="357" y="76"/>
                  </a:lnTo>
                  <a:lnTo>
                    <a:pt x="386" y="89"/>
                  </a:lnTo>
                  <a:lnTo>
                    <a:pt x="412" y="97"/>
                  </a:lnTo>
                  <a:lnTo>
                    <a:pt x="436" y="98"/>
                  </a:lnTo>
                  <a:lnTo>
                    <a:pt x="458" y="96"/>
                  </a:lnTo>
                  <a:lnTo>
                    <a:pt x="478" y="88"/>
                  </a:lnTo>
                  <a:lnTo>
                    <a:pt x="496" y="77"/>
                  </a:lnTo>
                  <a:lnTo>
                    <a:pt x="512" y="63"/>
                  </a:lnTo>
                  <a:lnTo>
                    <a:pt x="528" y="47"/>
                  </a:lnTo>
                  <a:lnTo>
                    <a:pt x="541" y="29"/>
                  </a:lnTo>
                  <a:lnTo>
                    <a:pt x="554" y="11"/>
                  </a:lnTo>
                  <a:lnTo>
                    <a:pt x="562" y="3"/>
                  </a:lnTo>
                  <a:lnTo>
                    <a:pt x="5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4"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6338" y="8507479"/>
              <a:ext cx="444645" cy="444098"/>
            </a:xfrm>
            <a:custGeom>
              <a:avLst/>
              <a:gdLst>
                <a:gd name="T0" fmla="*/ 681 w 811"/>
                <a:gd name="T1" fmla="*/ 718 h 810"/>
                <a:gd name="T2" fmla="*/ 644 w 811"/>
                <a:gd name="T3" fmla="*/ 718 h 810"/>
                <a:gd name="T4" fmla="*/ 571 w 811"/>
                <a:gd name="T5" fmla="*/ 681 h 810"/>
                <a:gd name="T6" fmla="*/ 240 w 811"/>
                <a:gd name="T7" fmla="*/ 681 h 810"/>
                <a:gd name="T8" fmla="*/ 240 w 811"/>
                <a:gd name="T9" fmla="*/ 681 h 810"/>
                <a:gd name="T10" fmla="*/ 166 w 811"/>
                <a:gd name="T11" fmla="*/ 718 h 810"/>
                <a:gd name="T12" fmla="*/ 128 w 811"/>
                <a:gd name="T13" fmla="*/ 718 h 810"/>
                <a:gd name="T14" fmla="*/ 719 w 811"/>
                <a:gd name="T15" fmla="*/ 608 h 810"/>
                <a:gd name="T16" fmla="*/ 571 w 811"/>
                <a:gd name="T17" fmla="*/ 608 h 810"/>
                <a:gd name="T18" fmla="*/ 571 w 811"/>
                <a:gd name="T19" fmla="*/ 608 h 810"/>
                <a:gd name="T20" fmla="*/ 498 w 811"/>
                <a:gd name="T21" fmla="*/ 644 h 810"/>
                <a:gd name="T22" fmla="*/ 461 w 811"/>
                <a:gd name="T23" fmla="*/ 644 h 810"/>
                <a:gd name="T24" fmla="*/ 386 w 811"/>
                <a:gd name="T25" fmla="*/ 608 h 810"/>
                <a:gd name="T26" fmla="*/ 276 w 811"/>
                <a:gd name="T27" fmla="*/ 608 h 810"/>
                <a:gd name="T28" fmla="*/ 276 w 811"/>
                <a:gd name="T29" fmla="*/ 608 h 810"/>
                <a:gd name="T30" fmla="*/ 203 w 811"/>
                <a:gd name="T31" fmla="*/ 644 h 810"/>
                <a:gd name="T32" fmla="*/ 166 w 811"/>
                <a:gd name="T33" fmla="*/ 644 h 810"/>
                <a:gd name="T34" fmla="*/ 719 w 811"/>
                <a:gd name="T35" fmla="*/ 534 h 810"/>
                <a:gd name="T36" fmla="*/ 608 w 811"/>
                <a:gd name="T37" fmla="*/ 534 h 810"/>
                <a:gd name="T38" fmla="*/ 608 w 811"/>
                <a:gd name="T39" fmla="*/ 534 h 810"/>
                <a:gd name="T40" fmla="*/ 534 w 811"/>
                <a:gd name="T41" fmla="*/ 571 h 810"/>
                <a:gd name="T42" fmla="*/ 498 w 811"/>
                <a:gd name="T43" fmla="*/ 571 h 810"/>
                <a:gd name="T44" fmla="*/ 423 w 811"/>
                <a:gd name="T45" fmla="*/ 534 h 810"/>
                <a:gd name="T46" fmla="*/ 313 w 811"/>
                <a:gd name="T47" fmla="*/ 534 h 810"/>
                <a:gd name="T48" fmla="*/ 313 w 811"/>
                <a:gd name="T49" fmla="*/ 534 h 810"/>
                <a:gd name="T50" fmla="*/ 240 w 811"/>
                <a:gd name="T51" fmla="*/ 571 h 810"/>
                <a:gd name="T52" fmla="*/ 203 w 811"/>
                <a:gd name="T53" fmla="*/ 571 h 810"/>
                <a:gd name="T54" fmla="*/ 128 w 811"/>
                <a:gd name="T55" fmla="*/ 534 h 810"/>
                <a:gd name="T56" fmla="*/ 681 w 811"/>
                <a:gd name="T57" fmla="*/ 461 h 810"/>
                <a:gd name="T58" fmla="*/ 681 w 811"/>
                <a:gd name="T59" fmla="*/ 461 h 810"/>
                <a:gd name="T60" fmla="*/ 608 w 811"/>
                <a:gd name="T61" fmla="*/ 498 h 810"/>
                <a:gd name="T62" fmla="*/ 571 w 811"/>
                <a:gd name="T63" fmla="*/ 498 h 810"/>
                <a:gd name="T64" fmla="*/ 498 w 811"/>
                <a:gd name="T65" fmla="*/ 461 h 810"/>
                <a:gd name="T66" fmla="*/ 386 w 811"/>
                <a:gd name="T67" fmla="*/ 461 h 810"/>
                <a:gd name="T68" fmla="*/ 386 w 811"/>
                <a:gd name="T69" fmla="*/ 461 h 810"/>
                <a:gd name="T70" fmla="*/ 313 w 811"/>
                <a:gd name="T71" fmla="*/ 498 h 810"/>
                <a:gd name="T72" fmla="*/ 276 w 811"/>
                <a:gd name="T73" fmla="*/ 498 h 810"/>
                <a:gd name="T74" fmla="*/ 203 w 811"/>
                <a:gd name="T75" fmla="*/ 461 h 810"/>
                <a:gd name="T76" fmla="*/ 91 w 811"/>
                <a:gd name="T77" fmla="*/ 461 h 810"/>
                <a:gd name="T78" fmla="*/ 91 w 811"/>
                <a:gd name="T79" fmla="*/ 461 h 810"/>
                <a:gd name="T80" fmla="*/ 39 w 811"/>
                <a:gd name="T81" fmla="*/ 428 h 810"/>
                <a:gd name="T82" fmla="*/ 47 w 811"/>
                <a:gd name="T83" fmla="*/ 762 h 810"/>
                <a:gd name="T84" fmla="*/ 752 w 811"/>
                <a:gd name="T85" fmla="*/ 770 h 810"/>
                <a:gd name="T86" fmla="*/ 774 w 811"/>
                <a:gd name="T87" fmla="*/ 441 h 810"/>
                <a:gd name="T88" fmla="*/ 737 w 811"/>
                <a:gd name="T89" fmla="*/ 405 h 810"/>
                <a:gd name="T90" fmla="*/ 615 w 811"/>
                <a:gd name="T91" fmla="*/ 12 h 810"/>
                <a:gd name="T92" fmla="*/ 610 w 811"/>
                <a:gd name="T93" fmla="*/ 151 h 810"/>
                <a:gd name="T94" fmla="*/ 547 w 811"/>
                <a:gd name="T95" fmla="*/ 225 h 810"/>
                <a:gd name="T96" fmla="*/ 433 w 811"/>
                <a:gd name="T97" fmla="*/ 286 h 810"/>
                <a:gd name="T98" fmla="*/ 411 w 811"/>
                <a:gd name="T99" fmla="*/ 368 h 810"/>
                <a:gd name="T100" fmla="*/ 796 w 811"/>
                <a:gd name="T101" fmla="*/ 398 h 810"/>
                <a:gd name="T102" fmla="*/ 807 w 811"/>
                <a:gd name="T103" fmla="*/ 759 h 810"/>
                <a:gd name="T104" fmla="*/ 737 w 811"/>
                <a:gd name="T105" fmla="*/ 810 h 810"/>
                <a:gd name="T106" fmla="*/ 14 w 811"/>
                <a:gd name="T107" fmla="*/ 780 h 810"/>
                <a:gd name="T108" fmla="*/ 4 w 811"/>
                <a:gd name="T109" fmla="*/ 419 h 810"/>
                <a:gd name="T110" fmla="*/ 73 w 811"/>
                <a:gd name="T111" fmla="*/ 368 h 810"/>
                <a:gd name="T112" fmla="*/ 376 w 811"/>
                <a:gd name="T113" fmla="*/ 303 h 810"/>
                <a:gd name="T114" fmla="*/ 424 w 811"/>
                <a:gd name="T115" fmla="*/ 245 h 810"/>
                <a:gd name="T116" fmla="*/ 533 w 811"/>
                <a:gd name="T117" fmla="*/ 190 h 810"/>
                <a:gd name="T118" fmla="*/ 587 w 811"/>
                <a:gd name="T119" fmla="*/ 98 h 810"/>
                <a:gd name="T120" fmla="*/ 580 w 811"/>
                <a:gd name="T121" fmla="*/ 1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1" h="810">
                  <a:moveTo>
                    <a:pt x="681" y="681"/>
                  </a:moveTo>
                  <a:lnTo>
                    <a:pt x="719" y="681"/>
                  </a:lnTo>
                  <a:lnTo>
                    <a:pt x="719" y="718"/>
                  </a:lnTo>
                  <a:lnTo>
                    <a:pt x="681" y="718"/>
                  </a:lnTo>
                  <a:lnTo>
                    <a:pt x="681" y="681"/>
                  </a:lnTo>
                  <a:close/>
                  <a:moveTo>
                    <a:pt x="608" y="681"/>
                  </a:moveTo>
                  <a:lnTo>
                    <a:pt x="644" y="681"/>
                  </a:lnTo>
                  <a:lnTo>
                    <a:pt x="644" y="718"/>
                  </a:lnTo>
                  <a:lnTo>
                    <a:pt x="608" y="718"/>
                  </a:lnTo>
                  <a:lnTo>
                    <a:pt x="608" y="681"/>
                  </a:lnTo>
                  <a:close/>
                  <a:moveTo>
                    <a:pt x="534" y="681"/>
                  </a:moveTo>
                  <a:lnTo>
                    <a:pt x="571" y="681"/>
                  </a:lnTo>
                  <a:lnTo>
                    <a:pt x="571" y="718"/>
                  </a:lnTo>
                  <a:lnTo>
                    <a:pt x="534" y="718"/>
                  </a:lnTo>
                  <a:lnTo>
                    <a:pt x="534" y="681"/>
                  </a:lnTo>
                  <a:close/>
                  <a:moveTo>
                    <a:pt x="240" y="681"/>
                  </a:moveTo>
                  <a:lnTo>
                    <a:pt x="498" y="681"/>
                  </a:lnTo>
                  <a:lnTo>
                    <a:pt x="498" y="718"/>
                  </a:lnTo>
                  <a:lnTo>
                    <a:pt x="240" y="718"/>
                  </a:lnTo>
                  <a:lnTo>
                    <a:pt x="240" y="681"/>
                  </a:lnTo>
                  <a:close/>
                  <a:moveTo>
                    <a:pt x="166" y="681"/>
                  </a:moveTo>
                  <a:lnTo>
                    <a:pt x="203" y="681"/>
                  </a:lnTo>
                  <a:lnTo>
                    <a:pt x="203" y="718"/>
                  </a:lnTo>
                  <a:lnTo>
                    <a:pt x="166" y="718"/>
                  </a:lnTo>
                  <a:lnTo>
                    <a:pt x="166" y="681"/>
                  </a:lnTo>
                  <a:close/>
                  <a:moveTo>
                    <a:pt x="91" y="681"/>
                  </a:moveTo>
                  <a:lnTo>
                    <a:pt x="128" y="681"/>
                  </a:lnTo>
                  <a:lnTo>
                    <a:pt x="128" y="718"/>
                  </a:lnTo>
                  <a:lnTo>
                    <a:pt x="91" y="718"/>
                  </a:lnTo>
                  <a:lnTo>
                    <a:pt x="91" y="681"/>
                  </a:lnTo>
                  <a:close/>
                  <a:moveTo>
                    <a:pt x="644" y="608"/>
                  </a:moveTo>
                  <a:lnTo>
                    <a:pt x="719" y="608"/>
                  </a:lnTo>
                  <a:lnTo>
                    <a:pt x="719" y="644"/>
                  </a:lnTo>
                  <a:lnTo>
                    <a:pt x="644" y="644"/>
                  </a:lnTo>
                  <a:lnTo>
                    <a:pt x="644" y="608"/>
                  </a:lnTo>
                  <a:close/>
                  <a:moveTo>
                    <a:pt x="571" y="608"/>
                  </a:moveTo>
                  <a:lnTo>
                    <a:pt x="608" y="608"/>
                  </a:lnTo>
                  <a:lnTo>
                    <a:pt x="608" y="644"/>
                  </a:lnTo>
                  <a:lnTo>
                    <a:pt x="571" y="644"/>
                  </a:lnTo>
                  <a:lnTo>
                    <a:pt x="571" y="608"/>
                  </a:lnTo>
                  <a:close/>
                  <a:moveTo>
                    <a:pt x="498" y="608"/>
                  </a:moveTo>
                  <a:lnTo>
                    <a:pt x="534" y="608"/>
                  </a:lnTo>
                  <a:lnTo>
                    <a:pt x="534" y="644"/>
                  </a:lnTo>
                  <a:lnTo>
                    <a:pt x="498" y="644"/>
                  </a:lnTo>
                  <a:lnTo>
                    <a:pt x="498" y="608"/>
                  </a:lnTo>
                  <a:close/>
                  <a:moveTo>
                    <a:pt x="423" y="608"/>
                  </a:moveTo>
                  <a:lnTo>
                    <a:pt x="461" y="608"/>
                  </a:lnTo>
                  <a:lnTo>
                    <a:pt x="461" y="644"/>
                  </a:lnTo>
                  <a:lnTo>
                    <a:pt x="423" y="644"/>
                  </a:lnTo>
                  <a:lnTo>
                    <a:pt x="423" y="608"/>
                  </a:lnTo>
                  <a:close/>
                  <a:moveTo>
                    <a:pt x="350" y="608"/>
                  </a:moveTo>
                  <a:lnTo>
                    <a:pt x="386" y="608"/>
                  </a:lnTo>
                  <a:lnTo>
                    <a:pt x="386" y="644"/>
                  </a:lnTo>
                  <a:lnTo>
                    <a:pt x="350" y="644"/>
                  </a:lnTo>
                  <a:lnTo>
                    <a:pt x="350" y="608"/>
                  </a:lnTo>
                  <a:close/>
                  <a:moveTo>
                    <a:pt x="276" y="608"/>
                  </a:moveTo>
                  <a:lnTo>
                    <a:pt x="313" y="608"/>
                  </a:lnTo>
                  <a:lnTo>
                    <a:pt x="313" y="644"/>
                  </a:lnTo>
                  <a:lnTo>
                    <a:pt x="276" y="644"/>
                  </a:lnTo>
                  <a:lnTo>
                    <a:pt x="276" y="608"/>
                  </a:lnTo>
                  <a:close/>
                  <a:moveTo>
                    <a:pt x="203" y="608"/>
                  </a:moveTo>
                  <a:lnTo>
                    <a:pt x="240" y="608"/>
                  </a:lnTo>
                  <a:lnTo>
                    <a:pt x="240" y="644"/>
                  </a:lnTo>
                  <a:lnTo>
                    <a:pt x="203" y="644"/>
                  </a:lnTo>
                  <a:lnTo>
                    <a:pt x="203" y="608"/>
                  </a:lnTo>
                  <a:close/>
                  <a:moveTo>
                    <a:pt x="91" y="608"/>
                  </a:moveTo>
                  <a:lnTo>
                    <a:pt x="166" y="608"/>
                  </a:lnTo>
                  <a:lnTo>
                    <a:pt x="166" y="644"/>
                  </a:lnTo>
                  <a:lnTo>
                    <a:pt x="91" y="644"/>
                  </a:lnTo>
                  <a:lnTo>
                    <a:pt x="91" y="608"/>
                  </a:lnTo>
                  <a:close/>
                  <a:moveTo>
                    <a:pt x="681" y="534"/>
                  </a:moveTo>
                  <a:lnTo>
                    <a:pt x="719" y="534"/>
                  </a:lnTo>
                  <a:lnTo>
                    <a:pt x="719" y="571"/>
                  </a:lnTo>
                  <a:lnTo>
                    <a:pt x="681" y="571"/>
                  </a:lnTo>
                  <a:lnTo>
                    <a:pt x="681" y="534"/>
                  </a:lnTo>
                  <a:close/>
                  <a:moveTo>
                    <a:pt x="608" y="534"/>
                  </a:moveTo>
                  <a:lnTo>
                    <a:pt x="644" y="534"/>
                  </a:lnTo>
                  <a:lnTo>
                    <a:pt x="644" y="571"/>
                  </a:lnTo>
                  <a:lnTo>
                    <a:pt x="608" y="571"/>
                  </a:lnTo>
                  <a:lnTo>
                    <a:pt x="608" y="534"/>
                  </a:lnTo>
                  <a:close/>
                  <a:moveTo>
                    <a:pt x="534" y="534"/>
                  </a:moveTo>
                  <a:lnTo>
                    <a:pt x="571" y="534"/>
                  </a:lnTo>
                  <a:lnTo>
                    <a:pt x="571" y="571"/>
                  </a:lnTo>
                  <a:lnTo>
                    <a:pt x="534" y="571"/>
                  </a:lnTo>
                  <a:lnTo>
                    <a:pt x="534" y="534"/>
                  </a:lnTo>
                  <a:close/>
                  <a:moveTo>
                    <a:pt x="461" y="534"/>
                  </a:moveTo>
                  <a:lnTo>
                    <a:pt x="498" y="534"/>
                  </a:lnTo>
                  <a:lnTo>
                    <a:pt x="498" y="571"/>
                  </a:lnTo>
                  <a:lnTo>
                    <a:pt x="461" y="571"/>
                  </a:lnTo>
                  <a:lnTo>
                    <a:pt x="461" y="534"/>
                  </a:lnTo>
                  <a:close/>
                  <a:moveTo>
                    <a:pt x="386" y="534"/>
                  </a:moveTo>
                  <a:lnTo>
                    <a:pt x="423" y="534"/>
                  </a:lnTo>
                  <a:lnTo>
                    <a:pt x="423" y="571"/>
                  </a:lnTo>
                  <a:lnTo>
                    <a:pt x="386" y="571"/>
                  </a:lnTo>
                  <a:lnTo>
                    <a:pt x="386" y="534"/>
                  </a:lnTo>
                  <a:close/>
                  <a:moveTo>
                    <a:pt x="313" y="534"/>
                  </a:moveTo>
                  <a:lnTo>
                    <a:pt x="350" y="534"/>
                  </a:lnTo>
                  <a:lnTo>
                    <a:pt x="350" y="571"/>
                  </a:lnTo>
                  <a:lnTo>
                    <a:pt x="313" y="571"/>
                  </a:lnTo>
                  <a:lnTo>
                    <a:pt x="313" y="534"/>
                  </a:lnTo>
                  <a:close/>
                  <a:moveTo>
                    <a:pt x="240" y="534"/>
                  </a:moveTo>
                  <a:lnTo>
                    <a:pt x="276" y="534"/>
                  </a:lnTo>
                  <a:lnTo>
                    <a:pt x="276" y="571"/>
                  </a:lnTo>
                  <a:lnTo>
                    <a:pt x="240" y="571"/>
                  </a:lnTo>
                  <a:lnTo>
                    <a:pt x="240" y="534"/>
                  </a:lnTo>
                  <a:close/>
                  <a:moveTo>
                    <a:pt x="166" y="534"/>
                  </a:moveTo>
                  <a:lnTo>
                    <a:pt x="203" y="534"/>
                  </a:lnTo>
                  <a:lnTo>
                    <a:pt x="203" y="571"/>
                  </a:lnTo>
                  <a:lnTo>
                    <a:pt x="166" y="571"/>
                  </a:lnTo>
                  <a:lnTo>
                    <a:pt x="166" y="534"/>
                  </a:lnTo>
                  <a:close/>
                  <a:moveTo>
                    <a:pt x="91" y="534"/>
                  </a:moveTo>
                  <a:lnTo>
                    <a:pt x="128" y="534"/>
                  </a:lnTo>
                  <a:lnTo>
                    <a:pt x="128" y="571"/>
                  </a:lnTo>
                  <a:lnTo>
                    <a:pt x="91" y="571"/>
                  </a:lnTo>
                  <a:lnTo>
                    <a:pt x="91" y="534"/>
                  </a:lnTo>
                  <a:close/>
                  <a:moveTo>
                    <a:pt x="681" y="461"/>
                  </a:moveTo>
                  <a:lnTo>
                    <a:pt x="719" y="461"/>
                  </a:lnTo>
                  <a:lnTo>
                    <a:pt x="719" y="498"/>
                  </a:lnTo>
                  <a:lnTo>
                    <a:pt x="681" y="498"/>
                  </a:lnTo>
                  <a:lnTo>
                    <a:pt x="681" y="461"/>
                  </a:lnTo>
                  <a:close/>
                  <a:moveTo>
                    <a:pt x="608" y="461"/>
                  </a:moveTo>
                  <a:lnTo>
                    <a:pt x="644" y="461"/>
                  </a:lnTo>
                  <a:lnTo>
                    <a:pt x="644" y="498"/>
                  </a:lnTo>
                  <a:lnTo>
                    <a:pt x="608" y="498"/>
                  </a:lnTo>
                  <a:lnTo>
                    <a:pt x="608" y="461"/>
                  </a:lnTo>
                  <a:close/>
                  <a:moveTo>
                    <a:pt x="534" y="461"/>
                  </a:moveTo>
                  <a:lnTo>
                    <a:pt x="571" y="461"/>
                  </a:lnTo>
                  <a:lnTo>
                    <a:pt x="571" y="498"/>
                  </a:lnTo>
                  <a:lnTo>
                    <a:pt x="534" y="498"/>
                  </a:lnTo>
                  <a:lnTo>
                    <a:pt x="534" y="461"/>
                  </a:lnTo>
                  <a:close/>
                  <a:moveTo>
                    <a:pt x="461" y="461"/>
                  </a:moveTo>
                  <a:lnTo>
                    <a:pt x="498" y="461"/>
                  </a:lnTo>
                  <a:lnTo>
                    <a:pt x="498" y="498"/>
                  </a:lnTo>
                  <a:lnTo>
                    <a:pt x="461" y="498"/>
                  </a:lnTo>
                  <a:lnTo>
                    <a:pt x="461" y="461"/>
                  </a:lnTo>
                  <a:close/>
                  <a:moveTo>
                    <a:pt x="386" y="461"/>
                  </a:moveTo>
                  <a:lnTo>
                    <a:pt x="423" y="461"/>
                  </a:lnTo>
                  <a:lnTo>
                    <a:pt x="423" y="498"/>
                  </a:lnTo>
                  <a:lnTo>
                    <a:pt x="386" y="498"/>
                  </a:lnTo>
                  <a:lnTo>
                    <a:pt x="386" y="461"/>
                  </a:lnTo>
                  <a:close/>
                  <a:moveTo>
                    <a:pt x="313" y="461"/>
                  </a:moveTo>
                  <a:lnTo>
                    <a:pt x="350" y="461"/>
                  </a:lnTo>
                  <a:lnTo>
                    <a:pt x="350" y="498"/>
                  </a:lnTo>
                  <a:lnTo>
                    <a:pt x="313" y="498"/>
                  </a:lnTo>
                  <a:lnTo>
                    <a:pt x="313" y="461"/>
                  </a:lnTo>
                  <a:close/>
                  <a:moveTo>
                    <a:pt x="240" y="461"/>
                  </a:moveTo>
                  <a:lnTo>
                    <a:pt x="276" y="461"/>
                  </a:lnTo>
                  <a:lnTo>
                    <a:pt x="276" y="498"/>
                  </a:lnTo>
                  <a:lnTo>
                    <a:pt x="240" y="498"/>
                  </a:lnTo>
                  <a:lnTo>
                    <a:pt x="240" y="461"/>
                  </a:lnTo>
                  <a:close/>
                  <a:moveTo>
                    <a:pt x="166" y="461"/>
                  </a:moveTo>
                  <a:lnTo>
                    <a:pt x="203" y="461"/>
                  </a:lnTo>
                  <a:lnTo>
                    <a:pt x="203" y="498"/>
                  </a:lnTo>
                  <a:lnTo>
                    <a:pt x="166" y="498"/>
                  </a:lnTo>
                  <a:lnTo>
                    <a:pt x="166" y="461"/>
                  </a:lnTo>
                  <a:close/>
                  <a:moveTo>
                    <a:pt x="91" y="461"/>
                  </a:moveTo>
                  <a:lnTo>
                    <a:pt x="128" y="461"/>
                  </a:lnTo>
                  <a:lnTo>
                    <a:pt x="128" y="498"/>
                  </a:lnTo>
                  <a:lnTo>
                    <a:pt x="91" y="498"/>
                  </a:lnTo>
                  <a:lnTo>
                    <a:pt x="91" y="461"/>
                  </a:lnTo>
                  <a:close/>
                  <a:moveTo>
                    <a:pt x="73" y="405"/>
                  </a:moveTo>
                  <a:lnTo>
                    <a:pt x="59" y="409"/>
                  </a:lnTo>
                  <a:lnTo>
                    <a:pt x="47" y="416"/>
                  </a:lnTo>
                  <a:lnTo>
                    <a:pt x="39" y="428"/>
                  </a:lnTo>
                  <a:lnTo>
                    <a:pt x="36" y="441"/>
                  </a:lnTo>
                  <a:lnTo>
                    <a:pt x="36" y="737"/>
                  </a:lnTo>
                  <a:lnTo>
                    <a:pt x="39" y="750"/>
                  </a:lnTo>
                  <a:lnTo>
                    <a:pt x="47" y="762"/>
                  </a:lnTo>
                  <a:lnTo>
                    <a:pt x="59" y="770"/>
                  </a:lnTo>
                  <a:lnTo>
                    <a:pt x="73" y="774"/>
                  </a:lnTo>
                  <a:lnTo>
                    <a:pt x="737" y="774"/>
                  </a:lnTo>
                  <a:lnTo>
                    <a:pt x="752" y="770"/>
                  </a:lnTo>
                  <a:lnTo>
                    <a:pt x="762" y="762"/>
                  </a:lnTo>
                  <a:lnTo>
                    <a:pt x="770" y="750"/>
                  </a:lnTo>
                  <a:lnTo>
                    <a:pt x="774" y="737"/>
                  </a:lnTo>
                  <a:lnTo>
                    <a:pt x="774" y="441"/>
                  </a:lnTo>
                  <a:lnTo>
                    <a:pt x="770" y="428"/>
                  </a:lnTo>
                  <a:lnTo>
                    <a:pt x="762" y="416"/>
                  </a:lnTo>
                  <a:lnTo>
                    <a:pt x="752" y="409"/>
                  </a:lnTo>
                  <a:lnTo>
                    <a:pt x="737" y="405"/>
                  </a:lnTo>
                  <a:lnTo>
                    <a:pt x="73" y="405"/>
                  </a:lnTo>
                  <a:close/>
                  <a:moveTo>
                    <a:pt x="601" y="0"/>
                  </a:moveTo>
                  <a:lnTo>
                    <a:pt x="610" y="4"/>
                  </a:lnTo>
                  <a:lnTo>
                    <a:pt x="615" y="12"/>
                  </a:lnTo>
                  <a:lnTo>
                    <a:pt x="623" y="47"/>
                  </a:lnTo>
                  <a:lnTo>
                    <a:pt x="625" y="83"/>
                  </a:lnTo>
                  <a:lnTo>
                    <a:pt x="621" y="117"/>
                  </a:lnTo>
                  <a:lnTo>
                    <a:pt x="610" y="151"/>
                  </a:lnTo>
                  <a:lnTo>
                    <a:pt x="600" y="169"/>
                  </a:lnTo>
                  <a:lnTo>
                    <a:pt x="588" y="187"/>
                  </a:lnTo>
                  <a:lnTo>
                    <a:pt x="570" y="207"/>
                  </a:lnTo>
                  <a:lnTo>
                    <a:pt x="547" y="225"/>
                  </a:lnTo>
                  <a:lnTo>
                    <a:pt x="520" y="242"/>
                  </a:lnTo>
                  <a:lnTo>
                    <a:pt x="486" y="257"/>
                  </a:lnTo>
                  <a:lnTo>
                    <a:pt x="456" y="269"/>
                  </a:lnTo>
                  <a:lnTo>
                    <a:pt x="433" y="286"/>
                  </a:lnTo>
                  <a:lnTo>
                    <a:pt x="416" y="304"/>
                  </a:lnTo>
                  <a:lnTo>
                    <a:pt x="407" y="325"/>
                  </a:lnTo>
                  <a:lnTo>
                    <a:pt x="406" y="347"/>
                  </a:lnTo>
                  <a:lnTo>
                    <a:pt x="411" y="368"/>
                  </a:lnTo>
                  <a:lnTo>
                    <a:pt x="737" y="368"/>
                  </a:lnTo>
                  <a:lnTo>
                    <a:pt x="760" y="372"/>
                  </a:lnTo>
                  <a:lnTo>
                    <a:pt x="781" y="382"/>
                  </a:lnTo>
                  <a:lnTo>
                    <a:pt x="796" y="398"/>
                  </a:lnTo>
                  <a:lnTo>
                    <a:pt x="807" y="419"/>
                  </a:lnTo>
                  <a:lnTo>
                    <a:pt x="811" y="441"/>
                  </a:lnTo>
                  <a:lnTo>
                    <a:pt x="811" y="737"/>
                  </a:lnTo>
                  <a:lnTo>
                    <a:pt x="807" y="759"/>
                  </a:lnTo>
                  <a:lnTo>
                    <a:pt x="796" y="780"/>
                  </a:lnTo>
                  <a:lnTo>
                    <a:pt x="781" y="796"/>
                  </a:lnTo>
                  <a:lnTo>
                    <a:pt x="760" y="807"/>
                  </a:lnTo>
                  <a:lnTo>
                    <a:pt x="737" y="810"/>
                  </a:lnTo>
                  <a:lnTo>
                    <a:pt x="73" y="810"/>
                  </a:lnTo>
                  <a:lnTo>
                    <a:pt x="50" y="807"/>
                  </a:lnTo>
                  <a:lnTo>
                    <a:pt x="30" y="796"/>
                  </a:lnTo>
                  <a:lnTo>
                    <a:pt x="14" y="780"/>
                  </a:lnTo>
                  <a:lnTo>
                    <a:pt x="4" y="759"/>
                  </a:lnTo>
                  <a:lnTo>
                    <a:pt x="0" y="737"/>
                  </a:lnTo>
                  <a:lnTo>
                    <a:pt x="0" y="441"/>
                  </a:lnTo>
                  <a:lnTo>
                    <a:pt x="4" y="419"/>
                  </a:lnTo>
                  <a:lnTo>
                    <a:pt x="14" y="398"/>
                  </a:lnTo>
                  <a:lnTo>
                    <a:pt x="30" y="382"/>
                  </a:lnTo>
                  <a:lnTo>
                    <a:pt x="50" y="372"/>
                  </a:lnTo>
                  <a:lnTo>
                    <a:pt x="73" y="368"/>
                  </a:lnTo>
                  <a:lnTo>
                    <a:pt x="373" y="368"/>
                  </a:lnTo>
                  <a:lnTo>
                    <a:pt x="369" y="342"/>
                  </a:lnTo>
                  <a:lnTo>
                    <a:pt x="372" y="317"/>
                  </a:lnTo>
                  <a:lnTo>
                    <a:pt x="376" y="303"/>
                  </a:lnTo>
                  <a:lnTo>
                    <a:pt x="382" y="288"/>
                  </a:lnTo>
                  <a:lnTo>
                    <a:pt x="393" y="274"/>
                  </a:lnTo>
                  <a:lnTo>
                    <a:pt x="406" y="259"/>
                  </a:lnTo>
                  <a:lnTo>
                    <a:pt x="424" y="245"/>
                  </a:lnTo>
                  <a:lnTo>
                    <a:pt x="446" y="233"/>
                  </a:lnTo>
                  <a:lnTo>
                    <a:pt x="474" y="221"/>
                  </a:lnTo>
                  <a:lnTo>
                    <a:pt x="507" y="208"/>
                  </a:lnTo>
                  <a:lnTo>
                    <a:pt x="533" y="190"/>
                  </a:lnTo>
                  <a:lnTo>
                    <a:pt x="554" y="170"/>
                  </a:lnTo>
                  <a:lnTo>
                    <a:pt x="570" y="148"/>
                  </a:lnTo>
                  <a:lnTo>
                    <a:pt x="580" y="123"/>
                  </a:lnTo>
                  <a:lnTo>
                    <a:pt x="587" y="98"/>
                  </a:lnTo>
                  <a:lnTo>
                    <a:pt x="588" y="73"/>
                  </a:lnTo>
                  <a:lnTo>
                    <a:pt x="587" y="47"/>
                  </a:lnTo>
                  <a:lnTo>
                    <a:pt x="580" y="24"/>
                  </a:lnTo>
                  <a:lnTo>
                    <a:pt x="580" y="13"/>
                  </a:lnTo>
                  <a:lnTo>
                    <a:pt x="584" y="5"/>
                  </a:lnTo>
                  <a:lnTo>
                    <a:pt x="592" y="0"/>
                  </a:lnTo>
                  <a:lnTo>
                    <a:pt x="6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5"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09642" y="8507479"/>
              <a:ext cx="444645" cy="444098"/>
            </a:xfrm>
            <a:custGeom>
              <a:avLst/>
              <a:gdLst>
                <a:gd name="T0" fmla="*/ 686 w 811"/>
                <a:gd name="T1" fmla="*/ 490 h 810"/>
                <a:gd name="T2" fmla="*/ 664 w 811"/>
                <a:gd name="T3" fmla="*/ 534 h 810"/>
                <a:gd name="T4" fmla="*/ 675 w 811"/>
                <a:gd name="T5" fmla="*/ 750 h 810"/>
                <a:gd name="T6" fmla="*/ 719 w 811"/>
                <a:gd name="T7" fmla="*/ 774 h 810"/>
                <a:gd name="T8" fmla="*/ 764 w 811"/>
                <a:gd name="T9" fmla="*/ 750 h 810"/>
                <a:gd name="T10" fmla="*/ 774 w 811"/>
                <a:gd name="T11" fmla="*/ 534 h 810"/>
                <a:gd name="T12" fmla="*/ 752 w 811"/>
                <a:gd name="T13" fmla="*/ 490 h 810"/>
                <a:gd name="T14" fmla="*/ 93 w 811"/>
                <a:gd name="T15" fmla="*/ 479 h 810"/>
                <a:gd name="T16" fmla="*/ 48 w 811"/>
                <a:gd name="T17" fmla="*/ 502 h 810"/>
                <a:gd name="T18" fmla="*/ 38 w 811"/>
                <a:gd name="T19" fmla="*/ 718 h 810"/>
                <a:gd name="T20" fmla="*/ 60 w 811"/>
                <a:gd name="T21" fmla="*/ 763 h 810"/>
                <a:gd name="T22" fmla="*/ 110 w 811"/>
                <a:gd name="T23" fmla="*/ 771 h 810"/>
                <a:gd name="T24" fmla="*/ 145 w 811"/>
                <a:gd name="T25" fmla="*/ 736 h 810"/>
                <a:gd name="T26" fmla="*/ 145 w 811"/>
                <a:gd name="T27" fmla="*/ 516 h 810"/>
                <a:gd name="T28" fmla="*/ 110 w 811"/>
                <a:gd name="T29" fmla="*/ 482 h 810"/>
                <a:gd name="T30" fmla="*/ 516 w 811"/>
                <a:gd name="T31" fmla="*/ 0 h 810"/>
                <a:gd name="T32" fmla="*/ 627 w 811"/>
                <a:gd name="T33" fmla="*/ 30 h 810"/>
                <a:gd name="T34" fmla="*/ 707 w 811"/>
                <a:gd name="T35" fmla="*/ 110 h 810"/>
                <a:gd name="T36" fmla="*/ 737 w 811"/>
                <a:gd name="T37" fmla="*/ 221 h 810"/>
                <a:gd name="T38" fmla="*/ 782 w 811"/>
                <a:gd name="T39" fmla="*/ 466 h 810"/>
                <a:gd name="T40" fmla="*/ 811 w 811"/>
                <a:gd name="T41" fmla="*/ 534 h 810"/>
                <a:gd name="T42" fmla="*/ 799 w 811"/>
                <a:gd name="T43" fmla="*/ 765 h 810"/>
                <a:gd name="T44" fmla="*/ 744 w 811"/>
                <a:gd name="T45" fmla="*/ 807 h 810"/>
                <a:gd name="T46" fmla="*/ 673 w 811"/>
                <a:gd name="T47" fmla="*/ 797 h 810"/>
                <a:gd name="T48" fmla="*/ 630 w 811"/>
                <a:gd name="T49" fmla="*/ 742 h 810"/>
                <a:gd name="T50" fmla="*/ 630 w 811"/>
                <a:gd name="T51" fmla="*/ 508 h 810"/>
                <a:gd name="T52" fmla="*/ 677 w 811"/>
                <a:gd name="T53" fmla="*/ 452 h 810"/>
                <a:gd name="T54" fmla="*/ 697 w 811"/>
                <a:gd name="T55" fmla="*/ 183 h 810"/>
                <a:gd name="T56" fmla="*/ 647 w 811"/>
                <a:gd name="T57" fmla="*/ 90 h 810"/>
                <a:gd name="T58" fmla="*/ 554 w 811"/>
                <a:gd name="T59" fmla="*/ 41 h 810"/>
                <a:gd name="T60" fmla="*/ 258 w 811"/>
                <a:gd name="T61" fmla="*/ 41 h 810"/>
                <a:gd name="T62" fmla="*/ 165 w 811"/>
                <a:gd name="T63" fmla="*/ 90 h 810"/>
                <a:gd name="T64" fmla="*/ 115 w 811"/>
                <a:gd name="T65" fmla="*/ 183 h 810"/>
                <a:gd name="T66" fmla="*/ 135 w 811"/>
                <a:gd name="T67" fmla="*/ 452 h 810"/>
                <a:gd name="T68" fmla="*/ 181 w 811"/>
                <a:gd name="T69" fmla="*/ 508 h 810"/>
                <a:gd name="T70" fmla="*/ 182 w 811"/>
                <a:gd name="T71" fmla="*/ 742 h 810"/>
                <a:gd name="T72" fmla="*/ 139 w 811"/>
                <a:gd name="T73" fmla="*/ 797 h 810"/>
                <a:gd name="T74" fmla="*/ 68 w 811"/>
                <a:gd name="T75" fmla="*/ 807 h 810"/>
                <a:gd name="T76" fmla="*/ 13 w 811"/>
                <a:gd name="T77" fmla="*/ 765 h 810"/>
                <a:gd name="T78" fmla="*/ 0 w 811"/>
                <a:gd name="T79" fmla="*/ 534 h 810"/>
                <a:gd name="T80" fmla="*/ 30 w 811"/>
                <a:gd name="T81" fmla="*/ 466 h 810"/>
                <a:gd name="T82" fmla="*/ 75 w 811"/>
                <a:gd name="T83" fmla="*/ 221 h 810"/>
                <a:gd name="T84" fmla="*/ 105 w 811"/>
                <a:gd name="T85" fmla="*/ 110 h 810"/>
                <a:gd name="T86" fmla="*/ 183 w 811"/>
                <a:gd name="T87" fmla="*/ 30 h 810"/>
                <a:gd name="T88" fmla="*/ 296 w 811"/>
                <a:gd name="T8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1" h="810">
                  <a:moveTo>
                    <a:pt x="719" y="479"/>
                  </a:moveTo>
                  <a:lnTo>
                    <a:pt x="702" y="482"/>
                  </a:lnTo>
                  <a:lnTo>
                    <a:pt x="686" y="490"/>
                  </a:lnTo>
                  <a:lnTo>
                    <a:pt x="675" y="502"/>
                  </a:lnTo>
                  <a:lnTo>
                    <a:pt x="667" y="516"/>
                  </a:lnTo>
                  <a:lnTo>
                    <a:pt x="664" y="534"/>
                  </a:lnTo>
                  <a:lnTo>
                    <a:pt x="664" y="718"/>
                  </a:lnTo>
                  <a:lnTo>
                    <a:pt x="667" y="736"/>
                  </a:lnTo>
                  <a:lnTo>
                    <a:pt x="675" y="750"/>
                  </a:lnTo>
                  <a:lnTo>
                    <a:pt x="686" y="763"/>
                  </a:lnTo>
                  <a:lnTo>
                    <a:pt x="702" y="771"/>
                  </a:lnTo>
                  <a:lnTo>
                    <a:pt x="719" y="774"/>
                  </a:lnTo>
                  <a:lnTo>
                    <a:pt x="736" y="771"/>
                  </a:lnTo>
                  <a:lnTo>
                    <a:pt x="752" y="763"/>
                  </a:lnTo>
                  <a:lnTo>
                    <a:pt x="764" y="750"/>
                  </a:lnTo>
                  <a:lnTo>
                    <a:pt x="771" y="736"/>
                  </a:lnTo>
                  <a:lnTo>
                    <a:pt x="774" y="718"/>
                  </a:lnTo>
                  <a:lnTo>
                    <a:pt x="774" y="534"/>
                  </a:lnTo>
                  <a:lnTo>
                    <a:pt x="771" y="516"/>
                  </a:lnTo>
                  <a:lnTo>
                    <a:pt x="764" y="502"/>
                  </a:lnTo>
                  <a:lnTo>
                    <a:pt x="752" y="490"/>
                  </a:lnTo>
                  <a:lnTo>
                    <a:pt x="736" y="482"/>
                  </a:lnTo>
                  <a:lnTo>
                    <a:pt x="719" y="479"/>
                  </a:lnTo>
                  <a:close/>
                  <a:moveTo>
                    <a:pt x="93" y="479"/>
                  </a:moveTo>
                  <a:lnTo>
                    <a:pt x="75" y="482"/>
                  </a:lnTo>
                  <a:lnTo>
                    <a:pt x="60" y="490"/>
                  </a:lnTo>
                  <a:lnTo>
                    <a:pt x="48" y="502"/>
                  </a:lnTo>
                  <a:lnTo>
                    <a:pt x="40" y="516"/>
                  </a:lnTo>
                  <a:lnTo>
                    <a:pt x="38" y="534"/>
                  </a:lnTo>
                  <a:lnTo>
                    <a:pt x="38" y="718"/>
                  </a:lnTo>
                  <a:lnTo>
                    <a:pt x="40" y="736"/>
                  </a:lnTo>
                  <a:lnTo>
                    <a:pt x="48" y="750"/>
                  </a:lnTo>
                  <a:lnTo>
                    <a:pt x="60" y="763"/>
                  </a:lnTo>
                  <a:lnTo>
                    <a:pt x="75" y="771"/>
                  </a:lnTo>
                  <a:lnTo>
                    <a:pt x="93" y="774"/>
                  </a:lnTo>
                  <a:lnTo>
                    <a:pt x="110" y="771"/>
                  </a:lnTo>
                  <a:lnTo>
                    <a:pt x="126" y="763"/>
                  </a:lnTo>
                  <a:lnTo>
                    <a:pt x="137" y="750"/>
                  </a:lnTo>
                  <a:lnTo>
                    <a:pt x="145" y="736"/>
                  </a:lnTo>
                  <a:lnTo>
                    <a:pt x="148" y="718"/>
                  </a:lnTo>
                  <a:lnTo>
                    <a:pt x="148" y="534"/>
                  </a:lnTo>
                  <a:lnTo>
                    <a:pt x="145" y="516"/>
                  </a:lnTo>
                  <a:lnTo>
                    <a:pt x="137" y="502"/>
                  </a:lnTo>
                  <a:lnTo>
                    <a:pt x="126" y="490"/>
                  </a:lnTo>
                  <a:lnTo>
                    <a:pt x="110" y="482"/>
                  </a:lnTo>
                  <a:lnTo>
                    <a:pt x="93" y="479"/>
                  </a:lnTo>
                  <a:close/>
                  <a:moveTo>
                    <a:pt x="296" y="0"/>
                  </a:moveTo>
                  <a:lnTo>
                    <a:pt x="516" y="0"/>
                  </a:lnTo>
                  <a:lnTo>
                    <a:pt x="557" y="4"/>
                  </a:lnTo>
                  <a:lnTo>
                    <a:pt x="593" y="13"/>
                  </a:lnTo>
                  <a:lnTo>
                    <a:pt x="627" y="30"/>
                  </a:lnTo>
                  <a:lnTo>
                    <a:pt x="659" y="53"/>
                  </a:lnTo>
                  <a:lnTo>
                    <a:pt x="685" y="79"/>
                  </a:lnTo>
                  <a:lnTo>
                    <a:pt x="707" y="110"/>
                  </a:lnTo>
                  <a:lnTo>
                    <a:pt x="724" y="144"/>
                  </a:lnTo>
                  <a:lnTo>
                    <a:pt x="733" y="181"/>
                  </a:lnTo>
                  <a:lnTo>
                    <a:pt x="737" y="221"/>
                  </a:lnTo>
                  <a:lnTo>
                    <a:pt x="737" y="444"/>
                  </a:lnTo>
                  <a:lnTo>
                    <a:pt x="761" y="452"/>
                  </a:lnTo>
                  <a:lnTo>
                    <a:pt x="782" y="466"/>
                  </a:lnTo>
                  <a:lnTo>
                    <a:pt x="798" y="486"/>
                  </a:lnTo>
                  <a:lnTo>
                    <a:pt x="808" y="508"/>
                  </a:lnTo>
                  <a:lnTo>
                    <a:pt x="811" y="534"/>
                  </a:lnTo>
                  <a:lnTo>
                    <a:pt x="811" y="718"/>
                  </a:lnTo>
                  <a:lnTo>
                    <a:pt x="808" y="742"/>
                  </a:lnTo>
                  <a:lnTo>
                    <a:pt x="799" y="765"/>
                  </a:lnTo>
                  <a:lnTo>
                    <a:pt x="785" y="783"/>
                  </a:lnTo>
                  <a:lnTo>
                    <a:pt x="766" y="797"/>
                  </a:lnTo>
                  <a:lnTo>
                    <a:pt x="744" y="807"/>
                  </a:lnTo>
                  <a:lnTo>
                    <a:pt x="719" y="810"/>
                  </a:lnTo>
                  <a:lnTo>
                    <a:pt x="694" y="807"/>
                  </a:lnTo>
                  <a:lnTo>
                    <a:pt x="673" y="797"/>
                  </a:lnTo>
                  <a:lnTo>
                    <a:pt x="654" y="783"/>
                  </a:lnTo>
                  <a:lnTo>
                    <a:pt x="639" y="765"/>
                  </a:lnTo>
                  <a:lnTo>
                    <a:pt x="630" y="742"/>
                  </a:lnTo>
                  <a:lnTo>
                    <a:pt x="627" y="718"/>
                  </a:lnTo>
                  <a:lnTo>
                    <a:pt x="627" y="534"/>
                  </a:lnTo>
                  <a:lnTo>
                    <a:pt x="630" y="508"/>
                  </a:lnTo>
                  <a:lnTo>
                    <a:pt x="640" y="486"/>
                  </a:lnTo>
                  <a:lnTo>
                    <a:pt x="656" y="466"/>
                  </a:lnTo>
                  <a:lnTo>
                    <a:pt x="677" y="452"/>
                  </a:lnTo>
                  <a:lnTo>
                    <a:pt x="701" y="444"/>
                  </a:lnTo>
                  <a:lnTo>
                    <a:pt x="701" y="221"/>
                  </a:lnTo>
                  <a:lnTo>
                    <a:pt x="697" y="183"/>
                  </a:lnTo>
                  <a:lnTo>
                    <a:pt x="686" y="149"/>
                  </a:lnTo>
                  <a:lnTo>
                    <a:pt x="669" y="118"/>
                  </a:lnTo>
                  <a:lnTo>
                    <a:pt x="647" y="90"/>
                  </a:lnTo>
                  <a:lnTo>
                    <a:pt x="620" y="68"/>
                  </a:lnTo>
                  <a:lnTo>
                    <a:pt x="588" y="51"/>
                  </a:lnTo>
                  <a:lnTo>
                    <a:pt x="554" y="41"/>
                  </a:lnTo>
                  <a:lnTo>
                    <a:pt x="516" y="37"/>
                  </a:lnTo>
                  <a:lnTo>
                    <a:pt x="296" y="37"/>
                  </a:lnTo>
                  <a:lnTo>
                    <a:pt x="258" y="41"/>
                  </a:lnTo>
                  <a:lnTo>
                    <a:pt x="224" y="51"/>
                  </a:lnTo>
                  <a:lnTo>
                    <a:pt x="192" y="68"/>
                  </a:lnTo>
                  <a:lnTo>
                    <a:pt x="165" y="90"/>
                  </a:lnTo>
                  <a:lnTo>
                    <a:pt x="143" y="118"/>
                  </a:lnTo>
                  <a:lnTo>
                    <a:pt x="126" y="149"/>
                  </a:lnTo>
                  <a:lnTo>
                    <a:pt x="115" y="183"/>
                  </a:lnTo>
                  <a:lnTo>
                    <a:pt x="111" y="221"/>
                  </a:lnTo>
                  <a:lnTo>
                    <a:pt x="111" y="444"/>
                  </a:lnTo>
                  <a:lnTo>
                    <a:pt x="135" y="452"/>
                  </a:lnTo>
                  <a:lnTo>
                    <a:pt x="156" y="466"/>
                  </a:lnTo>
                  <a:lnTo>
                    <a:pt x="171" y="486"/>
                  </a:lnTo>
                  <a:lnTo>
                    <a:pt x="181" y="508"/>
                  </a:lnTo>
                  <a:lnTo>
                    <a:pt x="185" y="534"/>
                  </a:lnTo>
                  <a:lnTo>
                    <a:pt x="185" y="718"/>
                  </a:lnTo>
                  <a:lnTo>
                    <a:pt x="182" y="742"/>
                  </a:lnTo>
                  <a:lnTo>
                    <a:pt x="173" y="765"/>
                  </a:lnTo>
                  <a:lnTo>
                    <a:pt x="158" y="783"/>
                  </a:lnTo>
                  <a:lnTo>
                    <a:pt x="139" y="797"/>
                  </a:lnTo>
                  <a:lnTo>
                    <a:pt x="116" y="807"/>
                  </a:lnTo>
                  <a:lnTo>
                    <a:pt x="93" y="810"/>
                  </a:lnTo>
                  <a:lnTo>
                    <a:pt x="68" y="807"/>
                  </a:lnTo>
                  <a:lnTo>
                    <a:pt x="46" y="797"/>
                  </a:lnTo>
                  <a:lnTo>
                    <a:pt x="27" y="783"/>
                  </a:lnTo>
                  <a:lnTo>
                    <a:pt x="13" y="765"/>
                  </a:lnTo>
                  <a:lnTo>
                    <a:pt x="4" y="742"/>
                  </a:lnTo>
                  <a:lnTo>
                    <a:pt x="0" y="718"/>
                  </a:lnTo>
                  <a:lnTo>
                    <a:pt x="0" y="534"/>
                  </a:lnTo>
                  <a:lnTo>
                    <a:pt x="4" y="508"/>
                  </a:lnTo>
                  <a:lnTo>
                    <a:pt x="14" y="486"/>
                  </a:lnTo>
                  <a:lnTo>
                    <a:pt x="30" y="466"/>
                  </a:lnTo>
                  <a:lnTo>
                    <a:pt x="51" y="452"/>
                  </a:lnTo>
                  <a:lnTo>
                    <a:pt x="75" y="444"/>
                  </a:lnTo>
                  <a:lnTo>
                    <a:pt x="75" y="221"/>
                  </a:lnTo>
                  <a:lnTo>
                    <a:pt x="77" y="181"/>
                  </a:lnTo>
                  <a:lnTo>
                    <a:pt x="88" y="144"/>
                  </a:lnTo>
                  <a:lnTo>
                    <a:pt x="105" y="110"/>
                  </a:lnTo>
                  <a:lnTo>
                    <a:pt x="126" y="79"/>
                  </a:lnTo>
                  <a:lnTo>
                    <a:pt x="153" y="53"/>
                  </a:lnTo>
                  <a:lnTo>
                    <a:pt x="183" y="30"/>
                  </a:lnTo>
                  <a:lnTo>
                    <a:pt x="219" y="13"/>
                  </a:lnTo>
                  <a:lnTo>
                    <a:pt x="255" y="4"/>
                  </a:lnTo>
                  <a:lnTo>
                    <a:pt x="2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72946" y="8507479"/>
              <a:ext cx="444645" cy="444098"/>
            </a:xfrm>
            <a:custGeom>
              <a:avLst/>
              <a:gdLst>
                <a:gd name="T0" fmla="*/ 750 w 811"/>
                <a:gd name="T1" fmla="*/ 696 h 810"/>
                <a:gd name="T2" fmla="*/ 774 w 811"/>
                <a:gd name="T3" fmla="*/ 662 h 810"/>
                <a:gd name="T4" fmla="*/ 762 w 811"/>
                <a:gd name="T5" fmla="*/ 563 h 810"/>
                <a:gd name="T6" fmla="*/ 73 w 811"/>
                <a:gd name="T7" fmla="*/ 552 h 810"/>
                <a:gd name="T8" fmla="*/ 39 w 811"/>
                <a:gd name="T9" fmla="*/ 574 h 810"/>
                <a:gd name="T10" fmla="*/ 39 w 811"/>
                <a:gd name="T11" fmla="*/ 676 h 810"/>
                <a:gd name="T12" fmla="*/ 73 w 811"/>
                <a:gd name="T13" fmla="*/ 700 h 810"/>
                <a:gd name="T14" fmla="*/ 627 w 811"/>
                <a:gd name="T15" fmla="*/ 481 h 810"/>
                <a:gd name="T16" fmla="*/ 592 w 811"/>
                <a:gd name="T17" fmla="*/ 517 h 810"/>
                <a:gd name="T18" fmla="*/ 592 w 811"/>
                <a:gd name="T19" fmla="*/ 735 h 810"/>
                <a:gd name="T20" fmla="*/ 627 w 811"/>
                <a:gd name="T21" fmla="*/ 771 h 810"/>
                <a:gd name="T22" fmla="*/ 677 w 811"/>
                <a:gd name="T23" fmla="*/ 763 h 810"/>
                <a:gd name="T24" fmla="*/ 699 w 811"/>
                <a:gd name="T25" fmla="*/ 718 h 810"/>
                <a:gd name="T26" fmla="*/ 689 w 811"/>
                <a:gd name="T27" fmla="*/ 501 h 810"/>
                <a:gd name="T28" fmla="*/ 644 w 811"/>
                <a:gd name="T29" fmla="*/ 479 h 810"/>
                <a:gd name="T30" fmla="*/ 132 w 811"/>
                <a:gd name="T31" fmla="*/ 489 h 810"/>
                <a:gd name="T32" fmla="*/ 110 w 811"/>
                <a:gd name="T33" fmla="*/ 534 h 810"/>
                <a:gd name="T34" fmla="*/ 120 w 811"/>
                <a:gd name="T35" fmla="*/ 751 h 810"/>
                <a:gd name="T36" fmla="*/ 165 w 811"/>
                <a:gd name="T37" fmla="*/ 773 h 810"/>
                <a:gd name="T38" fmla="*/ 209 w 811"/>
                <a:gd name="T39" fmla="*/ 751 h 810"/>
                <a:gd name="T40" fmla="*/ 221 w 811"/>
                <a:gd name="T41" fmla="*/ 534 h 810"/>
                <a:gd name="T42" fmla="*/ 197 w 811"/>
                <a:gd name="T43" fmla="*/ 489 h 810"/>
                <a:gd name="T44" fmla="*/ 294 w 811"/>
                <a:gd name="T45" fmla="*/ 0 h 810"/>
                <a:gd name="T46" fmla="*/ 593 w 811"/>
                <a:gd name="T47" fmla="*/ 14 h 810"/>
                <a:gd name="T48" fmla="*/ 685 w 811"/>
                <a:gd name="T49" fmla="*/ 78 h 810"/>
                <a:gd name="T50" fmla="*/ 733 w 811"/>
                <a:gd name="T51" fmla="*/ 182 h 810"/>
                <a:gd name="T52" fmla="*/ 759 w 811"/>
                <a:gd name="T53" fmla="*/ 519 h 810"/>
                <a:gd name="T54" fmla="*/ 807 w 811"/>
                <a:gd name="T55" fmla="*/ 565 h 810"/>
                <a:gd name="T56" fmla="*/ 807 w 811"/>
                <a:gd name="T57" fmla="*/ 686 h 810"/>
                <a:gd name="T58" fmla="*/ 759 w 811"/>
                <a:gd name="T59" fmla="*/ 733 h 810"/>
                <a:gd name="T60" fmla="*/ 727 w 811"/>
                <a:gd name="T61" fmla="*/ 760 h 810"/>
                <a:gd name="T62" fmla="*/ 670 w 811"/>
                <a:gd name="T63" fmla="*/ 806 h 810"/>
                <a:gd name="T64" fmla="*/ 598 w 811"/>
                <a:gd name="T65" fmla="*/ 797 h 810"/>
                <a:gd name="T66" fmla="*/ 555 w 811"/>
                <a:gd name="T67" fmla="*/ 742 h 810"/>
                <a:gd name="T68" fmla="*/ 555 w 811"/>
                <a:gd name="T69" fmla="*/ 509 h 810"/>
                <a:gd name="T70" fmla="*/ 598 w 811"/>
                <a:gd name="T71" fmla="*/ 454 h 810"/>
                <a:gd name="T72" fmla="*/ 664 w 811"/>
                <a:gd name="T73" fmla="*/ 443 h 810"/>
                <a:gd name="T74" fmla="*/ 699 w 811"/>
                <a:gd name="T75" fmla="*/ 221 h 810"/>
                <a:gd name="T76" fmla="*/ 668 w 811"/>
                <a:gd name="T77" fmla="*/ 117 h 810"/>
                <a:gd name="T78" fmla="*/ 587 w 811"/>
                <a:gd name="T79" fmla="*/ 51 h 810"/>
                <a:gd name="T80" fmla="*/ 294 w 811"/>
                <a:gd name="T81" fmla="*/ 36 h 810"/>
                <a:gd name="T82" fmla="*/ 191 w 811"/>
                <a:gd name="T83" fmla="*/ 68 h 810"/>
                <a:gd name="T84" fmla="*/ 124 w 811"/>
                <a:gd name="T85" fmla="*/ 149 h 810"/>
                <a:gd name="T86" fmla="*/ 110 w 811"/>
                <a:gd name="T87" fmla="*/ 460 h 810"/>
                <a:gd name="T88" fmla="*/ 165 w 811"/>
                <a:gd name="T89" fmla="*/ 442 h 810"/>
                <a:gd name="T90" fmla="*/ 230 w 811"/>
                <a:gd name="T91" fmla="*/ 468 h 810"/>
                <a:gd name="T92" fmla="*/ 258 w 811"/>
                <a:gd name="T93" fmla="*/ 534 h 810"/>
                <a:gd name="T94" fmla="*/ 245 w 811"/>
                <a:gd name="T95" fmla="*/ 764 h 810"/>
                <a:gd name="T96" fmla="*/ 190 w 811"/>
                <a:gd name="T97" fmla="*/ 806 h 810"/>
                <a:gd name="T98" fmla="*/ 116 w 811"/>
                <a:gd name="T99" fmla="*/ 796 h 810"/>
                <a:gd name="T100" fmla="*/ 74 w 811"/>
                <a:gd name="T101" fmla="*/ 737 h 810"/>
                <a:gd name="T102" fmla="*/ 30 w 811"/>
                <a:gd name="T103" fmla="*/ 722 h 810"/>
                <a:gd name="T104" fmla="*/ 0 w 811"/>
                <a:gd name="T105" fmla="*/ 662 h 810"/>
                <a:gd name="T106" fmla="*/ 14 w 811"/>
                <a:gd name="T107" fmla="*/ 546 h 810"/>
                <a:gd name="T108" fmla="*/ 73 w 811"/>
                <a:gd name="T109" fmla="*/ 515 h 810"/>
                <a:gd name="T110" fmla="*/ 87 w 811"/>
                <a:gd name="T111" fmla="*/ 144 h 810"/>
                <a:gd name="T112" fmla="*/ 152 w 811"/>
                <a:gd name="T113" fmla="*/ 52 h 810"/>
                <a:gd name="T114" fmla="*/ 255 w 811"/>
                <a:gd name="T115" fmla="*/ 4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10">
                  <a:moveTo>
                    <a:pt x="736" y="552"/>
                  </a:moveTo>
                  <a:lnTo>
                    <a:pt x="736" y="700"/>
                  </a:lnTo>
                  <a:lnTo>
                    <a:pt x="750" y="696"/>
                  </a:lnTo>
                  <a:lnTo>
                    <a:pt x="762" y="688"/>
                  </a:lnTo>
                  <a:lnTo>
                    <a:pt x="770" y="676"/>
                  </a:lnTo>
                  <a:lnTo>
                    <a:pt x="774" y="662"/>
                  </a:lnTo>
                  <a:lnTo>
                    <a:pt x="774" y="589"/>
                  </a:lnTo>
                  <a:lnTo>
                    <a:pt x="770" y="574"/>
                  </a:lnTo>
                  <a:lnTo>
                    <a:pt x="762" y="563"/>
                  </a:lnTo>
                  <a:lnTo>
                    <a:pt x="750" y="555"/>
                  </a:lnTo>
                  <a:lnTo>
                    <a:pt x="736" y="552"/>
                  </a:lnTo>
                  <a:close/>
                  <a:moveTo>
                    <a:pt x="73" y="552"/>
                  </a:moveTo>
                  <a:lnTo>
                    <a:pt x="59" y="555"/>
                  </a:lnTo>
                  <a:lnTo>
                    <a:pt x="47" y="563"/>
                  </a:lnTo>
                  <a:lnTo>
                    <a:pt x="39" y="574"/>
                  </a:lnTo>
                  <a:lnTo>
                    <a:pt x="36" y="589"/>
                  </a:lnTo>
                  <a:lnTo>
                    <a:pt x="36" y="662"/>
                  </a:lnTo>
                  <a:lnTo>
                    <a:pt x="39" y="676"/>
                  </a:lnTo>
                  <a:lnTo>
                    <a:pt x="47" y="688"/>
                  </a:lnTo>
                  <a:lnTo>
                    <a:pt x="59" y="696"/>
                  </a:lnTo>
                  <a:lnTo>
                    <a:pt x="73" y="700"/>
                  </a:lnTo>
                  <a:lnTo>
                    <a:pt x="73" y="552"/>
                  </a:lnTo>
                  <a:close/>
                  <a:moveTo>
                    <a:pt x="644" y="479"/>
                  </a:moveTo>
                  <a:lnTo>
                    <a:pt x="627" y="481"/>
                  </a:lnTo>
                  <a:lnTo>
                    <a:pt x="611" y="489"/>
                  </a:lnTo>
                  <a:lnTo>
                    <a:pt x="600" y="501"/>
                  </a:lnTo>
                  <a:lnTo>
                    <a:pt x="592" y="517"/>
                  </a:lnTo>
                  <a:lnTo>
                    <a:pt x="589" y="534"/>
                  </a:lnTo>
                  <a:lnTo>
                    <a:pt x="589" y="718"/>
                  </a:lnTo>
                  <a:lnTo>
                    <a:pt x="592" y="735"/>
                  </a:lnTo>
                  <a:lnTo>
                    <a:pt x="600" y="751"/>
                  </a:lnTo>
                  <a:lnTo>
                    <a:pt x="611" y="763"/>
                  </a:lnTo>
                  <a:lnTo>
                    <a:pt x="627" y="771"/>
                  </a:lnTo>
                  <a:lnTo>
                    <a:pt x="644" y="773"/>
                  </a:lnTo>
                  <a:lnTo>
                    <a:pt x="661" y="771"/>
                  </a:lnTo>
                  <a:lnTo>
                    <a:pt x="677" y="763"/>
                  </a:lnTo>
                  <a:lnTo>
                    <a:pt x="689" y="751"/>
                  </a:lnTo>
                  <a:lnTo>
                    <a:pt x="697" y="735"/>
                  </a:lnTo>
                  <a:lnTo>
                    <a:pt x="699" y="718"/>
                  </a:lnTo>
                  <a:lnTo>
                    <a:pt x="699" y="534"/>
                  </a:lnTo>
                  <a:lnTo>
                    <a:pt x="697" y="517"/>
                  </a:lnTo>
                  <a:lnTo>
                    <a:pt x="689" y="501"/>
                  </a:lnTo>
                  <a:lnTo>
                    <a:pt x="677" y="489"/>
                  </a:lnTo>
                  <a:lnTo>
                    <a:pt x="661" y="481"/>
                  </a:lnTo>
                  <a:lnTo>
                    <a:pt x="644" y="479"/>
                  </a:lnTo>
                  <a:close/>
                  <a:moveTo>
                    <a:pt x="165" y="479"/>
                  </a:moveTo>
                  <a:lnTo>
                    <a:pt x="148" y="481"/>
                  </a:lnTo>
                  <a:lnTo>
                    <a:pt x="132" y="489"/>
                  </a:lnTo>
                  <a:lnTo>
                    <a:pt x="120" y="501"/>
                  </a:lnTo>
                  <a:lnTo>
                    <a:pt x="112" y="517"/>
                  </a:lnTo>
                  <a:lnTo>
                    <a:pt x="110" y="534"/>
                  </a:lnTo>
                  <a:lnTo>
                    <a:pt x="110" y="718"/>
                  </a:lnTo>
                  <a:lnTo>
                    <a:pt x="112" y="735"/>
                  </a:lnTo>
                  <a:lnTo>
                    <a:pt x="120" y="751"/>
                  </a:lnTo>
                  <a:lnTo>
                    <a:pt x="132" y="763"/>
                  </a:lnTo>
                  <a:lnTo>
                    <a:pt x="148" y="771"/>
                  </a:lnTo>
                  <a:lnTo>
                    <a:pt x="165" y="773"/>
                  </a:lnTo>
                  <a:lnTo>
                    <a:pt x="183" y="771"/>
                  </a:lnTo>
                  <a:lnTo>
                    <a:pt x="197" y="763"/>
                  </a:lnTo>
                  <a:lnTo>
                    <a:pt x="209" y="751"/>
                  </a:lnTo>
                  <a:lnTo>
                    <a:pt x="217" y="735"/>
                  </a:lnTo>
                  <a:lnTo>
                    <a:pt x="221" y="718"/>
                  </a:lnTo>
                  <a:lnTo>
                    <a:pt x="221" y="534"/>
                  </a:lnTo>
                  <a:lnTo>
                    <a:pt x="217" y="517"/>
                  </a:lnTo>
                  <a:lnTo>
                    <a:pt x="209" y="501"/>
                  </a:lnTo>
                  <a:lnTo>
                    <a:pt x="197" y="489"/>
                  </a:lnTo>
                  <a:lnTo>
                    <a:pt x="183" y="481"/>
                  </a:lnTo>
                  <a:lnTo>
                    <a:pt x="165" y="479"/>
                  </a:lnTo>
                  <a:close/>
                  <a:moveTo>
                    <a:pt x="294" y="0"/>
                  </a:moveTo>
                  <a:lnTo>
                    <a:pt x="516" y="0"/>
                  </a:lnTo>
                  <a:lnTo>
                    <a:pt x="555" y="4"/>
                  </a:lnTo>
                  <a:lnTo>
                    <a:pt x="593" y="14"/>
                  </a:lnTo>
                  <a:lnTo>
                    <a:pt x="627" y="30"/>
                  </a:lnTo>
                  <a:lnTo>
                    <a:pt x="657" y="52"/>
                  </a:lnTo>
                  <a:lnTo>
                    <a:pt x="685" y="78"/>
                  </a:lnTo>
                  <a:lnTo>
                    <a:pt x="706" y="110"/>
                  </a:lnTo>
                  <a:lnTo>
                    <a:pt x="723" y="144"/>
                  </a:lnTo>
                  <a:lnTo>
                    <a:pt x="733" y="182"/>
                  </a:lnTo>
                  <a:lnTo>
                    <a:pt x="736" y="221"/>
                  </a:lnTo>
                  <a:lnTo>
                    <a:pt x="736" y="515"/>
                  </a:lnTo>
                  <a:lnTo>
                    <a:pt x="759" y="519"/>
                  </a:lnTo>
                  <a:lnTo>
                    <a:pt x="780" y="530"/>
                  </a:lnTo>
                  <a:lnTo>
                    <a:pt x="796" y="546"/>
                  </a:lnTo>
                  <a:lnTo>
                    <a:pt x="807" y="565"/>
                  </a:lnTo>
                  <a:lnTo>
                    <a:pt x="811" y="589"/>
                  </a:lnTo>
                  <a:lnTo>
                    <a:pt x="811" y="662"/>
                  </a:lnTo>
                  <a:lnTo>
                    <a:pt x="807" y="686"/>
                  </a:lnTo>
                  <a:lnTo>
                    <a:pt x="796" y="707"/>
                  </a:lnTo>
                  <a:lnTo>
                    <a:pt x="780" y="722"/>
                  </a:lnTo>
                  <a:lnTo>
                    <a:pt x="759" y="733"/>
                  </a:lnTo>
                  <a:lnTo>
                    <a:pt x="736" y="737"/>
                  </a:lnTo>
                  <a:lnTo>
                    <a:pt x="735" y="737"/>
                  </a:lnTo>
                  <a:lnTo>
                    <a:pt x="727" y="760"/>
                  </a:lnTo>
                  <a:lnTo>
                    <a:pt x="712" y="780"/>
                  </a:lnTo>
                  <a:lnTo>
                    <a:pt x="693" y="796"/>
                  </a:lnTo>
                  <a:lnTo>
                    <a:pt x="670" y="806"/>
                  </a:lnTo>
                  <a:lnTo>
                    <a:pt x="644" y="810"/>
                  </a:lnTo>
                  <a:lnTo>
                    <a:pt x="619" y="806"/>
                  </a:lnTo>
                  <a:lnTo>
                    <a:pt x="598" y="797"/>
                  </a:lnTo>
                  <a:lnTo>
                    <a:pt x="579" y="783"/>
                  </a:lnTo>
                  <a:lnTo>
                    <a:pt x="564" y="764"/>
                  </a:lnTo>
                  <a:lnTo>
                    <a:pt x="555" y="742"/>
                  </a:lnTo>
                  <a:lnTo>
                    <a:pt x="553" y="718"/>
                  </a:lnTo>
                  <a:lnTo>
                    <a:pt x="553" y="534"/>
                  </a:lnTo>
                  <a:lnTo>
                    <a:pt x="555" y="509"/>
                  </a:lnTo>
                  <a:lnTo>
                    <a:pt x="564" y="488"/>
                  </a:lnTo>
                  <a:lnTo>
                    <a:pt x="579" y="468"/>
                  </a:lnTo>
                  <a:lnTo>
                    <a:pt x="598" y="454"/>
                  </a:lnTo>
                  <a:lnTo>
                    <a:pt x="619" y="445"/>
                  </a:lnTo>
                  <a:lnTo>
                    <a:pt x="644" y="442"/>
                  </a:lnTo>
                  <a:lnTo>
                    <a:pt x="664" y="443"/>
                  </a:lnTo>
                  <a:lnTo>
                    <a:pt x="684" y="450"/>
                  </a:lnTo>
                  <a:lnTo>
                    <a:pt x="699" y="460"/>
                  </a:lnTo>
                  <a:lnTo>
                    <a:pt x="699" y="221"/>
                  </a:lnTo>
                  <a:lnTo>
                    <a:pt x="695" y="184"/>
                  </a:lnTo>
                  <a:lnTo>
                    <a:pt x="685" y="149"/>
                  </a:lnTo>
                  <a:lnTo>
                    <a:pt x="668" y="117"/>
                  </a:lnTo>
                  <a:lnTo>
                    <a:pt x="646" y="90"/>
                  </a:lnTo>
                  <a:lnTo>
                    <a:pt x="618" y="68"/>
                  </a:lnTo>
                  <a:lnTo>
                    <a:pt x="587" y="51"/>
                  </a:lnTo>
                  <a:lnTo>
                    <a:pt x="553" y="40"/>
                  </a:lnTo>
                  <a:lnTo>
                    <a:pt x="516" y="36"/>
                  </a:lnTo>
                  <a:lnTo>
                    <a:pt x="294" y="36"/>
                  </a:lnTo>
                  <a:lnTo>
                    <a:pt x="256" y="40"/>
                  </a:lnTo>
                  <a:lnTo>
                    <a:pt x="222" y="51"/>
                  </a:lnTo>
                  <a:lnTo>
                    <a:pt x="191" y="68"/>
                  </a:lnTo>
                  <a:lnTo>
                    <a:pt x="163" y="90"/>
                  </a:lnTo>
                  <a:lnTo>
                    <a:pt x="141" y="117"/>
                  </a:lnTo>
                  <a:lnTo>
                    <a:pt x="124" y="149"/>
                  </a:lnTo>
                  <a:lnTo>
                    <a:pt x="114" y="184"/>
                  </a:lnTo>
                  <a:lnTo>
                    <a:pt x="110" y="221"/>
                  </a:lnTo>
                  <a:lnTo>
                    <a:pt x="110" y="460"/>
                  </a:lnTo>
                  <a:lnTo>
                    <a:pt x="127" y="450"/>
                  </a:lnTo>
                  <a:lnTo>
                    <a:pt x="145" y="443"/>
                  </a:lnTo>
                  <a:lnTo>
                    <a:pt x="165" y="442"/>
                  </a:lnTo>
                  <a:lnTo>
                    <a:pt x="190" y="445"/>
                  </a:lnTo>
                  <a:lnTo>
                    <a:pt x="212" y="454"/>
                  </a:lnTo>
                  <a:lnTo>
                    <a:pt x="230" y="468"/>
                  </a:lnTo>
                  <a:lnTo>
                    <a:pt x="245" y="488"/>
                  </a:lnTo>
                  <a:lnTo>
                    <a:pt x="254" y="509"/>
                  </a:lnTo>
                  <a:lnTo>
                    <a:pt x="258" y="534"/>
                  </a:lnTo>
                  <a:lnTo>
                    <a:pt x="258" y="718"/>
                  </a:lnTo>
                  <a:lnTo>
                    <a:pt x="254" y="742"/>
                  </a:lnTo>
                  <a:lnTo>
                    <a:pt x="245" y="764"/>
                  </a:lnTo>
                  <a:lnTo>
                    <a:pt x="230" y="783"/>
                  </a:lnTo>
                  <a:lnTo>
                    <a:pt x="212" y="797"/>
                  </a:lnTo>
                  <a:lnTo>
                    <a:pt x="190" y="806"/>
                  </a:lnTo>
                  <a:lnTo>
                    <a:pt x="165" y="810"/>
                  </a:lnTo>
                  <a:lnTo>
                    <a:pt x="140" y="806"/>
                  </a:lnTo>
                  <a:lnTo>
                    <a:pt x="116" y="796"/>
                  </a:lnTo>
                  <a:lnTo>
                    <a:pt x="98" y="780"/>
                  </a:lnTo>
                  <a:lnTo>
                    <a:pt x="84" y="760"/>
                  </a:lnTo>
                  <a:lnTo>
                    <a:pt x="74" y="737"/>
                  </a:lnTo>
                  <a:lnTo>
                    <a:pt x="73" y="737"/>
                  </a:lnTo>
                  <a:lnTo>
                    <a:pt x="49" y="733"/>
                  </a:lnTo>
                  <a:lnTo>
                    <a:pt x="30" y="722"/>
                  </a:lnTo>
                  <a:lnTo>
                    <a:pt x="14" y="707"/>
                  </a:lnTo>
                  <a:lnTo>
                    <a:pt x="4" y="686"/>
                  </a:lnTo>
                  <a:lnTo>
                    <a:pt x="0" y="662"/>
                  </a:lnTo>
                  <a:lnTo>
                    <a:pt x="0" y="589"/>
                  </a:lnTo>
                  <a:lnTo>
                    <a:pt x="4" y="565"/>
                  </a:lnTo>
                  <a:lnTo>
                    <a:pt x="14" y="546"/>
                  </a:lnTo>
                  <a:lnTo>
                    <a:pt x="30" y="530"/>
                  </a:lnTo>
                  <a:lnTo>
                    <a:pt x="49" y="519"/>
                  </a:lnTo>
                  <a:lnTo>
                    <a:pt x="73" y="515"/>
                  </a:lnTo>
                  <a:lnTo>
                    <a:pt x="73" y="221"/>
                  </a:lnTo>
                  <a:lnTo>
                    <a:pt x="77" y="182"/>
                  </a:lnTo>
                  <a:lnTo>
                    <a:pt x="87" y="144"/>
                  </a:lnTo>
                  <a:lnTo>
                    <a:pt x="103" y="110"/>
                  </a:lnTo>
                  <a:lnTo>
                    <a:pt x="125" y="78"/>
                  </a:lnTo>
                  <a:lnTo>
                    <a:pt x="152" y="52"/>
                  </a:lnTo>
                  <a:lnTo>
                    <a:pt x="183" y="30"/>
                  </a:lnTo>
                  <a:lnTo>
                    <a:pt x="217" y="14"/>
                  </a:lnTo>
                  <a:lnTo>
                    <a:pt x="255" y="4"/>
                  </a:lnTo>
                  <a:lnTo>
                    <a:pt x="2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36250" y="8507479"/>
              <a:ext cx="444098" cy="444098"/>
            </a:xfrm>
            <a:custGeom>
              <a:avLst/>
              <a:gdLst>
                <a:gd name="T0" fmla="*/ 609 w 805"/>
                <a:gd name="T1" fmla="*/ 758 h 805"/>
                <a:gd name="T2" fmla="*/ 657 w 805"/>
                <a:gd name="T3" fmla="*/ 766 h 805"/>
                <a:gd name="T4" fmla="*/ 691 w 805"/>
                <a:gd name="T5" fmla="*/ 732 h 805"/>
                <a:gd name="T6" fmla="*/ 120 w 805"/>
                <a:gd name="T7" fmla="*/ 746 h 805"/>
                <a:gd name="T8" fmla="*/ 165 w 805"/>
                <a:gd name="T9" fmla="*/ 769 h 805"/>
                <a:gd name="T10" fmla="*/ 208 w 805"/>
                <a:gd name="T11" fmla="*/ 746 h 805"/>
                <a:gd name="T12" fmla="*/ 585 w 805"/>
                <a:gd name="T13" fmla="*/ 640 h 805"/>
                <a:gd name="T14" fmla="*/ 695 w 805"/>
                <a:gd name="T15" fmla="*/ 640 h 805"/>
                <a:gd name="T16" fmla="*/ 110 w 805"/>
                <a:gd name="T17" fmla="*/ 695 h 805"/>
                <a:gd name="T18" fmla="*/ 110 w 805"/>
                <a:gd name="T19" fmla="*/ 640 h 805"/>
                <a:gd name="T20" fmla="*/ 695 w 805"/>
                <a:gd name="T21" fmla="*/ 604 h 805"/>
                <a:gd name="T22" fmla="*/ 110 w 805"/>
                <a:gd name="T23" fmla="*/ 549 h 805"/>
                <a:gd name="T24" fmla="*/ 220 w 805"/>
                <a:gd name="T25" fmla="*/ 549 h 805"/>
                <a:gd name="T26" fmla="*/ 623 w 805"/>
                <a:gd name="T27" fmla="*/ 478 h 805"/>
                <a:gd name="T28" fmla="*/ 588 w 805"/>
                <a:gd name="T29" fmla="*/ 512 h 805"/>
                <a:gd name="T30" fmla="*/ 672 w 805"/>
                <a:gd name="T31" fmla="*/ 486 h 805"/>
                <a:gd name="T32" fmla="*/ 165 w 805"/>
                <a:gd name="T33" fmla="*/ 476 h 805"/>
                <a:gd name="T34" fmla="*/ 120 w 805"/>
                <a:gd name="T35" fmla="*/ 498 h 805"/>
                <a:gd name="T36" fmla="*/ 208 w 805"/>
                <a:gd name="T37" fmla="*/ 498 h 805"/>
                <a:gd name="T38" fmla="*/ 165 w 805"/>
                <a:gd name="T39" fmla="*/ 476 h 805"/>
                <a:gd name="T40" fmla="*/ 498 w 805"/>
                <a:gd name="T41" fmla="*/ 15 h 805"/>
                <a:gd name="T42" fmla="*/ 618 w 805"/>
                <a:gd name="T43" fmla="*/ 81 h 805"/>
                <a:gd name="T44" fmla="*/ 701 w 805"/>
                <a:gd name="T45" fmla="*/ 190 h 805"/>
                <a:gd name="T46" fmla="*/ 732 w 805"/>
                <a:gd name="T47" fmla="*/ 329 h 805"/>
                <a:gd name="T48" fmla="*/ 775 w 805"/>
                <a:gd name="T49" fmla="*/ 527 h 805"/>
                <a:gd name="T50" fmla="*/ 805 w 805"/>
                <a:gd name="T51" fmla="*/ 585 h 805"/>
                <a:gd name="T52" fmla="*/ 791 w 805"/>
                <a:gd name="T53" fmla="*/ 702 h 805"/>
                <a:gd name="T54" fmla="*/ 732 w 805"/>
                <a:gd name="T55" fmla="*/ 732 h 805"/>
                <a:gd name="T56" fmla="*/ 707 w 805"/>
                <a:gd name="T57" fmla="*/ 775 h 805"/>
                <a:gd name="T58" fmla="*/ 640 w 805"/>
                <a:gd name="T59" fmla="*/ 805 h 805"/>
                <a:gd name="T60" fmla="*/ 575 w 805"/>
                <a:gd name="T61" fmla="*/ 778 h 805"/>
                <a:gd name="T62" fmla="*/ 549 w 805"/>
                <a:gd name="T63" fmla="*/ 714 h 805"/>
                <a:gd name="T64" fmla="*/ 562 w 805"/>
                <a:gd name="T65" fmla="*/ 485 h 805"/>
                <a:gd name="T66" fmla="*/ 615 w 805"/>
                <a:gd name="T67" fmla="*/ 443 h 805"/>
                <a:gd name="T68" fmla="*/ 678 w 805"/>
                <a:gd name="T69" fmla="*/ 448 h 805"/>
                <a:gd name="T70" fmla="*/ 691 w 805"/>
                <a:gd name="T71" fmla="*/ 282 h 805"/>
                <a:gd name="T72" fmla="*/ 639 w 805"/>
                <a:gd name="T73" fmla="*/ 156 h 805"/>
                <a:gd name="T74" fmla="*/ 537 w 805"/>
                <a:gd name="T75" fmla="*/ 70 h 805"/>
                <a:gd name="T76" fmla="*/ 402 w 805"/>
                <a:gd name="T77" fmla="*/ 37 h 805"/>
                <a:gd name="T78" fmla="*/ 267 w 805"/>
                <a:gd name="T79" fmla="*/ 70 h 805"/>
                <a:gd name="T80" fmla="*/ 166 w 805"/>
                <a:gd name="T81" fmla="*/ 156 h 805"/>
                <a:gd name="T82" fmla="*/ 114 w 805"/>
                <a:gd name="T83" fmla="*/ 282 h 805"/>
                <a:gd name="T84" fmla="*/ 126 w 805"/>
                <a:gd name="T85" fmla="*/ 448 h 805"/>
                <a:gd name="T86" fmla="*/ 189 w 805"/>
                <a:gd name="T87" fmla="*/ 443 h 805"/>
                <a:gd name="T88" fmla="*/ 244 w 805"/>
                <a:gd name="T89" fmla="*/ 485 h 805"/>
                <a:gd name="T90" fmla="*/ 255 w 805"/>
                <a:gd name="T91" fmla="*/ 714 h 805"/>
                <a:gd name="T92" fmla="*/ 229 w 805"/>
                <a:gd name="T93" fmla="*/ 778 h 805"/>
                <a:gd name="T94" fmla="*/ 165 w 805"/>
                <a:gd name="T95" fmla="*/ 805 h 805"/>
                <a:gd name="T96" fmla="*/ 97 w 805"/>
                <a:gd name="T97" fmla="*/ 775 h 805"/>
                <a:gd name="T98" fmla="*/ 73 w 805"/>
                <a:gd name="T99" fmla="*/ 732 h 805"/>
                <a:gd name="T100" fmla="*/ 14 w 805"/>
                <a:gd name="T101" fmla="*/ 702 h 805"/>
                <a:gd name="T102" fmla="*/ 0 w 805"/>
                <a:gd name="T103" fmla="*/ 585 h 805"/>
                <a:gd name="T104" fmla="*/ 30 w 805"/>
                <a:gd name="T105" fmla="*/ 527 h 805"/>
                <a:gd name="T106" fmla="*/ 73 w 805"/>
                <a:gd name="T107" fmla="*/ 329 h 805"/>
                <a:gd name="T108" fmla="*/ 103 w 805"/>
                <a:gd name="T109" fmla="*/ 190 h 805"/>
                <a:gd name="T110" fmla="*/ 186 w 805"/>
                <a:gd name="T111" fmla="*/ 81 h 805"/>
                <a:gd name="T112" fmla="*/ 308 w 805"/>
                <a:gd name="T113" fmla="*/ 1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588" y="732"/>
                  </a:moveTo>
                  <a:lnTo>
                    <a:pt x="597" y="746"/>
                  </a:lnTo>
                  <a:lnTo>
                    <a:pt x="609" y="758"/>
                  </a:lnTo>
                  <a:lnTo>
                    <a:pt x="623" y="766"/>
                  </a:lnTo>
                  <a:lnTo>
                    <a:pt x="640" y="769"/>
                  </a:lnTo>
                  <a:lnTo>
                    <a:pt x="657" y="766"/>
                  </a:lnTo>
                  <a:lnTo>
                    <a:pt x="672" y="758"/>
                  </a:lnTo>
                  <a:lnTo>
                    <a:pt x="684" y="746"/>
                  </a:lnTo>
                  <a:lnTo>
                    <a:pt x="691" y="732"/>
                  </a:lnTo>
                  <a:lnTo>
                    <a:pt x="588" y="732"/>
                  </a:lnTo>
                  <a:close/>
                  <a:moveTo>
                    <a:pt x="113" y="732"/>
                  </a:moveTo>
                  <a:lnTo>
                    <a:pt x="120" y="746"/>
                  </a:lnTo>
                  <a:lnTo>
                    <a:pt x="132" y="758"/>
                  </a:lnTo>
                  <a:lnTo>
                    <a:pt x="148" y="766"/>
                  </a:lnTo>
                  <a:lnTo>
                    <a:pt x="165" y="769"/>
                  </a:lnTo>
                  <a:lnTo>
                    <a:pt x="182" y="766"/>
                  </a:lnTo>
                  <a:lnTo>
                    <a:pt x="196" y="758"/>
                  </a:lnTo>
                  <a:lnTo>
                    <a:pt x="208" y="746"/>
                  </a:lnTo>
                  <a:lnTo>
                    <a:pt x="216" y="732"/>
                  </a:lnTo>
                  <a:lnTo>
                    <a:pt x="113" y="732"/>
                  </a:lnTo>
                  <a:close/>
                  <a:moveTo>
                    <a:pt x="585" y="640"/>
                  </a:moveTo>
                  <a:lnTo>
                    <a:pt x="585" y="695"/>
                  </a:lnTo>
                  <a:lnTo>
                    <a:pt x="695" y="695"/>
                  </a:lnTo>
                  <a:lnTo>
                    <a:pt x="695" y="640"/>
                  </a:lnTo>
                  <a:lnTo>
                    <a:pt x="585" y="640"/>
                  </a:lnTo>
                  <a:close/>
                  <a:moveTo>
                    <a:pt x="110" y="640"/>
                  </a:moveTo>
                  <a:lnTo>
                    <a:pt x="110" y="695"/>
                  </a:lnTo>
                  <a:lnTo>
                    <a:pt x="220" y="695"/>
                  </a:lnTo>
                  <a:lnTo>
                    <a:pt x="220" y="640"/>
                  </a:lnTo>
                  <a:lnTo>
                    <a:pt x="110" y="640"/>
                  </a:lnTo>
                  <a:close/>
                  <a:moveTo>
                    <a:pt x="585" y="549"/>
                  </a:moveTo>
                  <a:lnTo>
                    <a:pt x="585" y="604"/>
                  </a:lnTo>
                  <a:lnTo>
                    <a:pt x="695" y="604"/>
                  </a:lnTo>
                  <a:lnTo>
                    <a:pt x="695" y="549"/>
                  </a:lnTo>
                  <a:lnTo>
                    <a:pt x="585" y="549"/>
                  </a:lnTo>
                  <a:close/>
                  <a:moveTo>
                    <a:pt x="110" y="549"/>
                  </a:moveTo>
                  <a:lnTo>
                    <a:pt x="110" y="604"/>
                  </a:lnTo>
                  <a:lnTo>
                    <a:pt x="220" y="604"/>
                  </a:lnTo>
                  <a:lnTo>
                    <a:pt x="220" y="549"/>
                  </a:lnTo>
                  <a:lnTo>
                    <a:pt x="110" y="549"/>
                  </a:lnTo>
                  <a:close/>
                  <a:moveTo>
                    <a:pt x="640" y="476"/>
                  </a:moveTo>
                  <a:lnTo>
                    <a:pt x="623" y="478"/>
                  </a:lnTo>
                  <a:lnTo>
                    <a:pt x="609" y="486"/>
                  </a:lnTo>
                  <a:lnTo>
                    <a:pt x="597" y="498"/>
                  </a:lnTo>
                  <a:lnTo>
                    <a:pt x="588" y="512"/>
                  </a:lnTo>
                  <a:lnTo>
                    <a:pt x="691" y="512"/>
                  </a:lnTo>
                  <a:lnTo>
                    <a:pt x="684" y="498"/>
                  </a:lnTo>
                  <a:lnTo>
                    <a:pt x="672" y="486"/>
                  </a:lnTo>
                  <a:lnTo>
                    <a:pt x="657" y="478"/>
                  </a:lnTo>
                  <a:lnTo>
                    <a:pt x="640" y="476"/>
                  </a:lnTo>
                  <a:close/>
                  <a:moveTo>
                    <a:pt x="165" y="476"/>
                  </a:moveTo>
                  <a:lnTo>
                    <a:pt x="148" y="478"/>
                  </a:lnTo>
                  <a:lnTo>
                    <a:pt x="132" y="486"/>
                  </a:lnTo>
                  <a:lnTo>
                    <a:pt x="120" y="498"/>
                  </a:lnTo>
                  <a:lnTo>
                    <a:pt x="113" y="512"/>
                  </a:lnTo>
                  <a:lnTo>
                    <a:pt x="216" y="512"/>
                  </a:lnTo>
                  <a:lnTo>
                    <a:pt x="208" y="498"/>
                  </a:lnTo>
                  <a:lnTo>
                    <a:pt x="196" y="486"/>
                  </a:lnTo>
                  <a:lnTo>
                    <a:pt x="182" y="478"/>
                  </a:lnTo>
                  <a:lnTo>
                    <a:pt x="165" y="476"/>
                  </a:lnTo>
                  <a:close/>
                  <a:moveTo>
                    <a:pt x="402" y="0"/>
                  </a:moveTo>
                  <a:lnTo>
                    <a:pt x="450" y="4"/>
                  </a:lnTo>
                  <a:lnTo>
                    <a:pt x="498" y="15"/>
                  </a:lnTo>
                  <a:lnTo>
                    <a:pt x="541" y="30"/>
                  </a:lnTo>
                  <a:lnTo>
                    <a:pt x="581" y="53"/>
                  </a:lnTo>
                  <a:lnTo>
                    <a:pt x="618" y="81"/>
                  </a:lnTo>
                  <a:lnTo>
                    <a:pt x="651" y="113"/>
                  </a:lnTo>
                  <a:lnTo>
                    <a:pt x="678" y="150"/>
                  </a:lnTo>
                  <a:lnTo>
                    <a:pt x="701" y="190"/>
                  </a:lnTo>
                  <a:lnTo>
                    <a:pt x="718" y="235"/>
                  </a:lnTo>
                  <a:lnTo>
                    <a:pt x="728" y="280"/>
                  </a:lnTo>
                  <a:lnTo>
                    <a:pt x="732" y="329"/>
                  </a:lnTo>
                  <a:lnTo>
                    <a:pt x="732" y="512"/>
                  </a:lnTo>
                  <a:lnTo>
                    <a:pt x="754" y="516"/>
                  </a:lnTo>
                  <a:lnTo>
                    <a:pt x="775" y="527"/>
                  </a:lnTo>
                  <a:lnTo>
                    <a:pt x="791" y="542"/>
                  </a:lnTo>
                  <a:lnTo>
                    <a:pt x="801" y="562"/>
                  </a:lnTo>
                  <a:lnTo>
                    <a:pt x="805" y="585"/>
                  </a:lnTo>
                  <a:lnTo>
                    <a:pt x="805" y="659"/>
                  </a:lnTo>
                  <a:lnTo>
                    <a:pt x="801" y="682"/>
                  </a:lnTo>
                  <a:lnTo>
                    <a:pt x="791" y="702"/>
                  </a:lnTo>
                  <a:lnTo>
                    <a:pt x="775" y="718"/>
                  </a:lnTo>
                  <a:lnTo>
                    <a:pt x="754" y="728"/>
                  </a:lnTo>
                  <a:lnTo>
                    <a:pt x="732" y="732"/>
                  </a:lnTo>
                  <a:lnTo>
                    <a:pt x="729" y="732"/>
                  </a:lnTo>
                  <a:lnTo>
                    <a:pt x="722" y="756"/>
                  </a:lnTo>
                  <a:lnTo>
                    <a:pt x="707" y="775"/>
                  </a:lnTo>
                  <a:lnTo>
                    <a:pt x="689" y="791"/>
                  </a:lnTo>
                  <a:lnTo>
                    <a:pt x="665" y="801"/>
                  </a:lnTo>
                  <a:lnTo>
                    <a:pt x="640" y="805"/>
                  </a:lnTo>
                  <a:lnTo>
                    <a:pt x="615" y="801"/>
                  </a:lnTo>
                  <a:lnTo>
                    <a:pt x="595" y="792"/>
                  </a:lnTo>
                  <a:lnTo>
                    <a:pt x="575" y="778"/>
                  </a:lnTo>
                  <a:lnTo>
                    <a:pt x="562" y="760"/>
                  </a:lnTo>
                  <a:lnTo>
                    <a:pt x="551" y="737"/>
                  </a:lnTo>
                  <a:lnTo>
                    <a:pt x="549" y="714"/>
                  </a:lnTo>
                  <a:lnTo>
                    <a:pt x="549" y="530"/>
                  </a:lnTo>
                  <a:lnTo>
                    <a:pt x="551" y="507"/>
                  </a:lnTo>
                  <a:lnTo>
                    <a:pt x="562" y="485"/>
                  </a:lnTo>
                  <a:lnTo>
                    <a:pt x="575" y="466"/>
                  </a:lnTo>
                  <a:lnTo>
                    <a:pt x="595" y="452"/>
                  </a:lnTo>
                  <a:lnTo>
                    <a:pt x="615" y="443"/>
                  </a:lnTo>
                  <a:lnTo>
                    <a:pt x="640" y="439"/>
                  </a:lnTo>
                  <a:lnTo>
                    <a:pt x="660" y="441"/>
                  </a:lnTo>
                  <a:lnTo>
                    <a:pt x="678" y="448"/>
                  </a:lnTo>
                  <a:lnTo>
                    <a:pt x="695" y="457"/>
                  </a:lnTo>
                  <a:lnTo>
                    <a:pt x="695" y="329"/>
                  </a:lnTo>
                  <a:lnTo>
                    <a:pt x="691" y="282"/>
                  </a:lnTo>
                  <a:lnTo>
                    <a:pt x="680" y="237"/>
                  </a:lnTo>
                  <a:lnTo>
                    <a:pt x="663" y="195"/>
                  </a:lnTo>
                  <a:lnTo>
                    <a:pt x="639" y="156"/>
                  </a:lnTo>
                  <a:lnTo>
                    <a:pt x="609" y="122"/>
                  </a:lnTo>
                  <a:lnTo>
                    <a:pt x="575" y="93"/>
                  </a:lnTo>
                  <a:lnTo>
                    <a:pt x="537" y="70"/>
                  </a:lnTo>
                  <a:lnTo>
                    <a:pt x="495" y="51"/>
                  </a:lnTo>
                  <a:lnTo>
                    <a:pt x="449" y="41"/>
                  </a:lnTo>
                  <a:lnTo>
                    <a:pt x="402" y="37"/>
                  </a:lnTo>
                  <a:lnTo>
                    <a:pt x="355" y="41"/>
                  </a:lnTo>
                  <a:lnTo>
                    <a:pt x="310" y="51"/>
                  </a:lnTo>
                  <a:lnTo>
                    <a:pt x="267" y="70"/>
                  </a:lnTo>
                  <a:lnTo>
                    <a:pt x="229" y="93"/>
                  </a:lnTo>
                  <a:lnTo>
                    <a:pt x="195" y="122"/>
                  </a:lnTo>
                  <a:lnTo>
                    <a:pt x="166" y="156"/>
                  </a:lnTo>
                  <a:lnTo>
                    <a:pt x="143" y="195"/>
                  </a:lnTo>
                  <a:lnTo>
                    <a:pt x="124" y="237"/>
                  </a:lnTo>
                  <a:lnTo>
                    <a:pt x="114" y="282"/>
                  </a:lnTo>
                  <a:lnTo>
                    <a:pt x="110" y="329"/>
                  </a:lnTo>
                  <a:lnTo>
                    <a:pt x="110" y="457"/>
                  </a:lnTo>
                  <a:lnTo>
                    <a:pt x="126" y="448"/>
                  </a:lnTo>
                  <a:lnTo>
                    <a:pt x="144" y="441"/>
                  </a:lnTo>
                  <a:lnTo>
                    <a:pt x="165" y="439"/>
                  </a:lnTo>
                  <a:lnTo>
                    <a:pt x="189" y="443"/>
                  </a:lnTo>
                  <a:lnTo>
                    <a:pt x="211" y="452"/>
                  </a:lnTo>
                  <a:lnTo>
                    <a:pt x="229" y="466"/>
                  </a:lnTo>
                  <a:lnTo>
                    <a:pt x="244" y="485"/>
                  </a:lnTo>
                  <a:lnTo>
                    <a:pt x="253" y="507"/>
                  </a:lnTo>
                  <a:lnTo>
                    <a:pt x="255" y="530"/>
                  </a:lnTo>
                  <a:lnTo>
                    <a:pt x="255" y="714"/>
                  </a:lnTo>
                  <a:lnTo>
                    <a:pt x="253" y="737"/>
                  </a:lnTo>
                  <a:lnTo>
                    <a:pt x="244" y="760"/>
                  </a:lnTo>
                  <a:lnTo>
                    <a:pt x="229" y="778"/>
                  </a:lnTo>
                  <a:lnTo>
                    <a:pt x="211" y="792"/>
                  </a:lnTo>
                  <a:lnTo>
                    <a:pt x="189" y="801"/>
                  </a:lnTo>
                  <a:lnTo>
                    <a:pt x="165" y="805"/>
                  </a:lnTo>
                  <a:lnTo>
                    <a:pt x="139" y="801"/>
                  </a:lnTo>
                  <a:lnTo>
                    <a:pt x="117" y="791"/>
                  </a:lnTo>
                  <a:lnTo>
                    <a:pt x="97" y="775"/>
                  </a:lnTo>
                  <a:lnTo>
                    <a:pt x="84" y="756"/>
                  </a:lnTo>
                  <a:lnTo>
                    <a:pt x="75" y="732"/>
                  </a:lnTo>
                  <a:lnTo>
                    <a:pt x="73" y="732"/>
                  </a:lnTo>
                  <a:lnTo>
                    <a:pt x="50" y="728"/>
                  </a:lnTo>
                  <a:lnTo>
                    <a:pt x="30" y="718"/>
                  </a:lnTo>
                  <a:lnTo>
                    <a:pt x="14" y="702"/>
                  </a:lnTo>
                  <a:lnTo>
                    <a:pt x="4" y="682"/>
                  </a:lnTo>
                  <a:lnTo>
                    <a:pt x="0" y="659"/>
                  </a:lnTo>
                  <a:lnTo>
                    <a:pt x="0" y="585"/>
                  </a:lnTo>
                  <a:lnTo>
                    <a:pt x="4" y="562"/>
                  </a:lnTo>
                  <a:lnTo>
                    <a:pt x="14" y="542"/>
                  </a:lnTo>
                  <a:lnTo>
                    <a:pt x="30" y="527"/>
                  </a:lnTo>
                  <a:lnTo>
                    <a:pt x="50" y="516"/>
                  </a:lnTo>
                  <a:lnTo>
                    <a:pt x="73" y="512"/>
                  </a:lnTo>
                  <a:lnTo>
                    <a:pt x="73" y="329"/>
                  </a:lnTo>
                  <a:lnTo>
                    <a:pt x="76" y="280"/>
                  </a:lnTo>
                  <a:lnTo>
                    <a:pt x="86" y="235"/>
                  </a:lnTo>
                  <a:lnTo>
                    <a:pt x="103" y="190"/>
                  </a:lnTo>
                  <a:lnTo>
                    <a:pt x="126" y="150"/>
                  </a:lnTo>
                  <a:lnTo>
                    <a:pt x="153" y="113"/>
                  </a:lnTo>
                  <a:lnTo>
                    <a:pt x="186" y="81"/>
                  </a:lnTo>
                  <a:lnTo>
                    <a:pt x="223" y="53"/>
                  </a:lnTo>
                  <a:lnTo>
                    <a:pt x="263" y="30"/>
                  </a:lnTo>
                  <a:lnTo>
                    <a:pt x="308" y="15"/>
                  </a:lnTo>
                  <a:lnTo>
                    <a:pt x="354"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99007" y="8507479"/>
              <a:ext cx="444098" cy="444098"/>
            </a:xfrm>
            <a:custGeom>
              <a:avLst/>
              <a:gdLst>
                <a:gd name="T0" fmla="*/ 216 w 805"/>
                <a:gd name="T1" fmla="*/ 769 h 805"/>
                <a:gd name="T2" fmla="*/ 317 w 805"/>
                <a:gd name="T3" fmla="*/ 732 h 805"/>
                <a:gd name="T4" fmla="*/ 155 w 805"/>
                <a:gd name="T5" fmla="*/ 489 h 805"/>
                <a:gd name="T6" fmla="*/ 308 w 805"/>
                <a:gd name="T7" fmla="*/ 695 h 805"/>
                <a:gd name="T8" fmla="*/ 155 w 805"/>
                <a:gd name="T9" fmla="*/ 489 h 805"/>
                <a:gd name="T10" fmla="*/ 732 w 805"/>
                <a:gd name="T11" fmla="*/ 421 h 805"/>
                <a:gd name="T12" fmla="*/ 758 w 805"/>
                <a:gd name="T13" fmla="*/ 410 h 805"/>
                <a:gd name="T14" fmla="*/ 769 w 805"/>
                <a:gd name="T15" fmla="*/ 384 h 805"/>
                <a:gd name="T16" fmla="*/ 766 w 805"/>
                <a:gd name="T17" fmla="*/ 297 h 805"/>
                <a:gd name="T18" fmla="*/ 746 w 805"/>
                <a:gd name="T19" fmla="*/ 278 h 805"/>
                <a:gd name="T20" fmla="*/ 37 w 805"/>
                <a:gd name="T21" fmla="*/ 257 h 805"/>
                <a:gd name="T22" fmla="*/ 73 w 805"/>
                <a:gd name="T23" fmla="*/ 439 h 805"/>
                <a:gd name="T24" fmla="*/ 37 w 805"/>
                <a:gd name="T25" fmla="*/ 257 h 805"/>
                <a:gd name="T26" fmla="*/ 110 w 805"/>
                <a:gd name="T27" fmla="*/ 258 h 805"/>
                <a:gd name="T28" fmla="*/ 622 w 805"/>
                <a:gd name="T29" fmla="*/ 588 h 805"/>
                <a:gd name="T30" fmla="*/ 677 w 805"/>
                <a:gd name="T31" fmla="*/ 37 h 805"/>
                <a:gd name="T32" fmla="*/ 667 w 805"/>
                <a:gd name="T33" fmla="*/ 41 h 805"/>
                <a:gd name="T34" fmla="*/ 660 w 805"/>
                <a:gd name="T35" fmla="*/ 49 h 805"/>
                <a:gd name="T36" fmla="*/ 659 w 805"/>
                <a:gd name="T37" fmla="*/ 640 h 805"/>
                <a:gd name="T38" fmla="*/ 663 w 805"/>
                <a:gd name="T39" fmla="*/ 651 h 805"/>
                <a:gd name="T40" fmla="*/ 672 w 805"/>
                <a:gd name="T41" fmla="*/ 657 h 805"/>
                <a:gd name="T42" fmla="*/ 684 w 805"/>
                <a:gd name="T43" fmla="*/ 657 h 805"/>
                <a:gd name="T44" fmla="*/ 693 w 805"/>
                <a:gd name="T45" fmla="*/ 651 h 805"/>
                <a:gd name="T46" fmla="*/ 695 w 805"/>
                <a:gd name="T47" fmla="*/ 640 h 805"/>
                <a:gd name="T48" fmla="*/ 695 w 805"/>
                <a:gd name="T49" fmla="*/ 49 h 805"/>
                <a:gd name="T50" fmla="*/ 689 w 805"/>
                <a:gd name="T51" fmla="*/ 41 h 805"/>
                <a:gd name="T52" fmla="*/ 677 w 805"/>
                <a:gd name="T53" fmla="*/ 37 h 805"/>
                <a:gd name="T54" fmla="*/ 695 w 805"/>
                <a:gd name="T55" fmla="*/ 3 h 805"/>
                <a:gd name="T56" fmla="*/ 722 w 805"/>
                <a:gd name="T57" fmla="*/ 23 h 805"/>
                <a:gd name="T58" fmla="*/ 732 w 805"/>
                <a:gd name="T59" fmla="*/ 55 h 805"/>
                <a:gd name="T60" fmla="*/ 756 w 805"/>
                <a:gd name="T61" fmla="*/ 241 h 805"/>
                <a:gd name="T62" fmla="*/ 791 w 805"/>
                <a:gd name="T63" fmla="*/ 267 h 805"/>
                <a:gd name="T64" fmla="*/ 805 w 805"/>
                <a:gd name="T65" fmla="*/ 311 h 805"/>
                <a:gd name="T66" fmla="*/ 801 w 805"/>
                <a:gd name="T67" fmla="*/ 407 h 805"/>
                <a:gd name="T68" fmla="*/ 775 w 805"/>
                <a:gd name="T69" fmla="*/ 443 h 805"/>
                <a:gd name="T70" fmla="*/ 732 w 805"/>
                <a:gd name="T71" fmla="*/ 457 h 805"/>
                <a:gd name="T72" fmla="*/ 729 w 805"/>
                <a:gd name="T73" fmla="*/ 657 h 805"/>
                <a:gd name="T74" fmla="*/ 710 w 805"/>
                <a:gd name="T75" fmla="*/ 685 h 805"/>
                <a:gd name="T76" fmla="*/ 677 w 805"/>
                <a:gd name="T77" fmla="*/ 695 h 805"/>
                <a:gd name="T78" fmla="*/ 646 w 805"/>
                <a:gd name="T79" fmla="*/ 685 h 805"/>
                <a:gd name="T80" fmla="*/ 626 w 805"/>
                <a:gd name="T81" fmla="*/ 657 h 805"/>
                <a:gd name="T82" fmla="*/ 622 w 805"/>
                <a:gd name="T83" fmla="*/ 626 h 805"/>
                <a:gd name="T84" fmla="*/ 367 w 805"/>
                <a:gd name="T85" fmla="*/ 783 h 805"/>
                <a:gd name="T86" fmla="*/ 367 w 805"/>
                <a:gd name="T87" fmla="*/ 784 h 805"/>
                <a:gd name="T88" fmla="*/ 365 w 805"/>
                <a:gd name="T89" fmla="*/ 792 h 805"/>
                <a:gd name="T90" fmla="*/ 359 w 805"/>
                <a:gd name="T91" fmla="*/ 801 h 805"/>
                <a:gd name="T92" fmla="*/ 348 w 805"/>
                <a:gd name="T93" fmla="*/ 805 h 805"/>
                <a:gd name="T94" fmla="*/ 196 w 805"/>
                <a:gd name="T95" fmla="*/ 804 h 805"/>
                <a:gd name="T96" fmla="*/ 189 w 805"/>
                <a:gd name="T97" fmla="*/ 799 h 805"/>
                <a:gd name="T98" fmla="*/ 185 w 805"/>
                <a:gd name="T99" fmla="*/ 791 h 805"/>
                <a:gd name="T100" fmla="*/ 114 w 805"/>
                <a:gd name="T101" fmla="*/ 477 h 805"/>
                <a:gd name="T102" fmla="*/ 86 w 805"/>
                <a:gd name="T103" fmla="*/ 473 h 805"/>
                <a:gd name="T104" fmla="*/ 73 w 805"/>
                <a:gd name="T105" fmla="*/ 476 h 805"/>
                <a:gd name="T106" fmla="*/ 22 w 805"/>
                <a:gd name="T107" fmla="*/ 473 h 805"/>
                <a:gd name="T108" fmla="*/ 4 w 805"/>
                <a:gd name="T109" fmla="*/ 453 h 805"/>
                <a:gd name="T110" fmla="*/ 0 w 805"/>
                <a:gd name="T111" fmla="*/ 257 h 805"/>
                <a:gd name="T112" fmla="*/ 12 w 805"/>
                <a:gd name="T113" fmla="*/ 231 h 805"/>
                <a:gd name="T114" fmla="*/ 37 w 805"/>
                <a:gd name="T115" fmla="*/ 220 h 805"/>
                <a:gd name="T116" fmla="*/ 80 w 805"/>
                <a:gd name="T117" fmla="*/ 220 h 805"/>
                <a:gd name="T118" fmla="*/ 92 w 805"/>
                <a:gd name="T119" fmla="*/ 225 h 805"/>
                <a:gd name="T120" fmla="*/ 622 w 805"/>
                <a:gd name="T121" fmla="*/ 55 h 805"/>
                <a:gd name="T122" fmla="*/ 634 w 805"/>
                <a:gd name="T123" fmla="*/ 23 h 805"/>
                <a:gd name="T124" fmla="*/ 660 w 805"/>
                <a:gd name="T12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5" h="805">
                  <a:moveTo>
                    <a:pt x="208" y="732"/>
                  </a:moveTo>
                  <a:lnTo>
                    <a:pt x="216" y="769"/>
                  </a:lnTo>
                  <a:lnTo>
                    <a:pt x="325" y="769"/>
                  </a:lnTo>
                  <a:lnTo>
                    <a:pt x="317" y="732"/>
                  </a:lnTo>
                  <a:lnTo>
                    <a:pt x="208" y="732"/>
                  </a:lnTo>
                  <a:close/>
                  <a:moveTo>
                    <a:pt x="155" y="489"/>
                  </a:moveTo>
                  <a:lnTo>
                    <a:pt x="200" y="695"/>
                  </a:lnTo>
                  <a:lnTo>
                    <a:pt x="308" y="695"/>
                  </a:lnTo>
                  <a:lnTo>
                    <a:pt x="267" y="523"/>
                  </a:lnTo>
                  <a:lnTo>
                    <a:pt x="155" y="489"/>
                  </a:lnTo>
                  <a:close/>
                  <a:moveTo>
                    <a:pt x="732" y="275"/>
                  </a:moveTo>
                  <a:lnTo>
                    <a:pt x="732" y="421"/>
                  </a:lnTo>
                  <a:lnTo>
                    <a:pt x="746" y="418"/>
                  </a:lnTo>
                  <a:lnTo>
                    <a:pt x="758" y="410"/>
                  </a:lnTo>
                  <a:lnTo>
                    <a:pt x="766" y="398"/>
                  </a:lnTo>
                  <a:lnTo>
                    <a:pt x="769" y="384"/>
                  </a:lnTo>
                  <a:lnTo>
                    <a:pt x="769" y="311"/>
                  </a:lnTo>
                  <a:lnTo>
                    <a:pt x="766" y="297"/>
                  </a:lnTo>
                  <a:lnTo>
                    <a:pt x="758" y="286"/>
                  </a:lnTo>
                  <a:lnTo>
                    <a:pt x="746" y="278"/>
                  </a:lnTo>
                  <a:lnTo>
                    <a:pt x="732" y="275"/>
                  </a:lnTo>
                  <a:close/>
                  <a:moveTo>
                    <a:pt x="37" y="257"/>
                  </a:moveTo>
                  <a:lnTo>
                    <a:pt x="37" y="439"/>
                  </a:lnTo>
                  <a:lnTo>
                    <a:pt x="73" y="439"/>
                  </a:lnTo>
                  <a:lnTo>
                    <a:pt x="73" y="257"/>
                  </a:lnTo>
                  <a:lnTo>
                    <a:pt x="37" y="257"/>
                  </a:lnTo>
                  <a:close/>
                  <a:moveTo>
                    <a:pt x="622" y="108"/>
                  </a:moveTo>
                  <a:lnTo>
                    <a:pt x="110" y="258"/>
                  </a:lnTo>
                  <a:lnTo>
                    <a:pt x="110" y="438"/>
                  </a:lnTo>
                  <a:lnTo>
                    <a:pt x="622" y="588"/>
                  </a:lnTo>
                  <a:lnTo>
                    <a:pt x="622" y="108"/>
                  </a:lnTo>
                  <a:close/>
                  <a:moveTo>
                    <a:pt x="677" y="37"/>
                  </a:moveTo>
                  <a:lnTo>
                    <a:pt x="672" y="38"/>
                  </a:lnTo>
                  <a:lnTo>
                    <a:pt x="667" y="41"/>
                  </a:lnTo>
                  <a:lnTo>
                    <a:pt x="663" y="45"/>
                  </a:lnTo>
                  <a:lnTo>
                    <a:pt x="660" y="49"/>
                  </a:lnTo>
                  <a:lnTo>
                    <a:pt x="659" y="55"/>
                  </a:lnTo>
                  <a:lnTo>
                    <a:pt x="659" y="640"/>
                  </a:lnTo>
                  <a:lnTo>
                    <a:pt x="660" y="646"/>
                  </a:lnTo>
                  <a:lnTo>
                    <a:pt x="663" y="651"/>
                  </a:lnTo>
                  <a:lnTo>
                    <a:pt x="667" y="655"/>
                  </a:lnTo>
                  <a:lnTo>
                    <a:pt x="672" y="657"/>
                  </a:lnTo>
                  <a:lnTo>
                    <a:pt x="677" y="659"/>
                  </a:lnTo>
                  <a:lnTo>
                    <a:pt x="684" y="657"/>
                  </a:lnTo>
                  <a:lnTo>
                    <a:pt x="689" y="655"/>
                  </a:lnTo>
                  <a:lnTo>
                    <a:pt x="693" y="651"/>
                  </a:lnTo>
                  <a:lnTo>
                    <a:pt x="695" y="646"/>
                  </a:lnTo>
                  <a:lnTo>
                    <a:pt x="695" y="640"/>
                  </a:lnTo>
                  <a:lnTo>
                    <a:pt x="695" y="55"/>
                  </a:lnTo>
                  <a:lnTo>
                    <a:pt x="695" y="49"/>
                  </a:lnTo>
                  <a:lnTo>
                    <a:pt x="693" y="45"/>
                  </a:lnTo>
                  <a:lnTo>
                    <a:pt x="689" y="41"/>
                  </a:lnTo>
                  <a:lnTo>
                    <a:pt x="684" y="38"/>
                  </a:lnTo>
                  <a:lnTo>
                    <a:pt x="677" y="37"/>
                  </a:lnTo>
                  <a:close/>
                  <a:moveTo>
                    <a:pt x="677" y="0"/>
                  </a:moveTo>
                  <a:lnTo>
                    <a:pt x="695" y="3"/>
                  </a:lnTo>
                  <a:lnTo>
                    <a:pt x="710" y="11"/>
                  </a:lnTo>
                  <a:lnTo>
                    <a:pt x="722" y="23"/>
                  </a:lnTo>
                  <a:lnTo>
                    <a:pt x="729" y="38"/>
                  </a:lnTo>
                  <a:lnTo>
                    <a:pt x="732" y="55"/>
                  </a:lnTo>
                  <a:lnTo>
                    <a:pt x="732" y="239"/>
                  </a:lnTo>
                  <a:lnTo>
                    <a:pt x="756" y="241"/>
                  </a:lnTo>
                  <a:lnTo>
                    <a:pt x="775" y="252"/>
                  </a:lnTo>
                  <a:lnTo>
                    <a:pt x="791" y="267"/>
                  </a:lnTo>
                  <a:lnTo>
                    <a:pt x="801" y="288"/>
                  </a:lnTo>
                  <a:lnTo>
                    <a:pt x="805" y="311"/>
                  </a:lnTo>
                  <a:lnTo>
                    <a:pt x="805" y="384"/>
                  </a:lnTo>
                  <a:lnTo>
                    <a:pt x="801" y="407"/>
                  </a:lnTo>
                  <a:lnTo>
                    <a:pt x="791" y="427"/>
                  </a:lnTo>
                  <a:lnTo>
                    <a:pt x="775" y="443"/>
                  </a:lnTo>
                  <a:lnTo>
                    <a:pt x="756" y="453"/>
                  </a:lnTo>
                  <a:lnTo>
                    <a:pt x="732" y="457"/>
                  </a:lnTo>
                  <a:lnTo>
                    <a:pt x="732" y="640"/>
                  </a:lnTo>
                  <a:lnTo>
                    <a:pt x="729" y="657"/>
                  </a:lnTo>
                  <a:lnTo>
                    <a:pt x="722" y="673"/>
                  </a:lnTo>
                  <a:lnTo>
                    <a:pt x="710" y="685"/>
                  </a:lnTo>
                  <a:lnTo>
                    <a:pt x="695" y="693"/>
                  </a:lnTo>
                  <a:lnTo>
                    <a:pt x="677" y="695"/>
                  </a:lnTo>
                  <a:lnTo>
                    <a:pt x="660" y="693"/>
                  </a:lnTo>
                  <a:lnTo>
                    <a:pt x="646" y="685"/>
                  </a:lnTo>
                  <a:lnTo>
                    <a:pt x="634" y="673"/>
                  </a:lnTo>
                  <a:lnTo>
                    <a:pt x="626" y="657"/>
                  </a:lnTo>
                  <a:lnTo>
                    <a:pt x="622" y="640"/>
                  </a:lnTo>
                  <a:lnTo>
                    <a:pt x="622" y="626"/>
                  </a:lnTo>
                  <a:lnTo>
                    <a:pt x="308" y="534"/>
                  </a:lnTo>
                  <a:lnTo>
                    <a:pt x="367" y="783"/>
                  </a:lnTo>
                  <a:lnTo>
                    <a:pt x="365" y="783"/>
                  </a:lnTo>
                  <a:lnTo>
                    <a:pt x="367" y="784"/>
                  </a:lnTo>
                  <a:lnTo>
                    <a:pt x="367" y="787"/>
                  </a:lnTo>
                  <a:lnTo>
                    <a:pt x="365" y="792"/>
                  </a:lnTo>
                  <a:lnTo>
                    <a:pt x="363" y="798"/>
                  </a:lnTo>
                  <a:lnTo>
                    <a:pt x="359" y="801"/>
                  </a:lnTo>
                  <a:lnTo>
                    <a:pt x="354" y="804"/>
                  </a:lnTo>
                  <a:lnTo>
                    <a:pt x="348" y="805"/>
                  </a:lnTo>
                  <a:lnTo>
                    <a:pt x="202" y="805"/>
                  </a:lnTo>
                  <a:lnTo>
                    <a:pt x="196" y="804"/>
                  </a:lnTo>
                  <a:lnTo>
                    <a:pt x="193" y="803"/>
                  </a:lnTo>
                  <a:lnTo>
                    <a:pt x="189" y="799"/>
                  </a:lnTo>
                  <a:lnTo>
                    <a:pt x="186" y="795"/>
                  </a:lnTo>
                  <a:lnTo>
                    <a:pt x="185" y="791"/>
                  </a:lnTo>
                  <a:lnTo>
                    <a:pt x="183" y="791"/>
                  </a:lnTo>
                  <a:lnTo>
                    <a:pt x="114" y="477"/>
                  </a:lnTo>
                  <a:lnTo>
                    <a:pt x="92" y="470"/>
                  </a:lnTo>
                  <a:lnTo>
                    <a:pt x="86" y="473"/>
                  </a:lnTo>
                  <a:lnTo>
                    <a:pt x="80" y="476"/>
                  </a:lnTo>
                  <a:lnTo>
                    <a:pt x="73" y="476"/>
                  </a:lnTo>
                  <a:lnTo>
                    <a:pt x="37" y="476"/>
                  </a:lnTo>
                  <a:lnTo>
                    <a:pt x="22" y="473"/>
                  </a:lnTo>
                  <a:lnTo>
                    <a:pt x="12" y="465"/>
                  </a:lnTo>
                  <a:lnTo>
                    <a:pt x="4" y="453"/>
                  </a:lnTo>
                  <a:lnTo>
                    <a:pt x="0" y="439"/>
                  </a:lnTo>
                  <a:lnTo>
                    <a:pt x="0" y="257"/>
                  </a:lnTo>
                  <a:lnTo>
                    <a:pt x="4" y="242"/>
                  </a:lnTo>
                  <a:lnTo>
                    <a:pt x="12" y="231"/>
                  </a:lnTo>
                  <a:lnTo>
                    <a:pt x="22" y="223"/>
                  </a:lnTo>
                  <a:lnTo>
                    <a:pt x="37" y="220"/>
                  </a:lnTo>
                  <a:lnTo>
                    <a:pt x="73" y="220"/>
                  </a:lnTo>
                  <a:lnTo>
                    <a:pt x="80" y="220"/>
                  </a:lnTo>
                  <a:lnTo>
                    <a:pt x="86" y="222"/>
                  </a:lnTo>
                  <a:lnTo>
                    <a:pt x="92" y="225"/>
                  </a:lnTo>
                  <a:lnTo>
                    <a:pt x="622" y="68"/>
                  </a:lnTo>
                  <a:lnTo>
                    <a:pt x="622" y="55"/>
                  </a:lnTo>
                  <a:lnTo>
                    <a:pt x="626" y="38"/>
                  </a:lnTo>
                  <a:lnTo>
                    <a:pt x="634" y="23"/>
                  </a:lnTo>
                  <a:lnTo>
                    <a:pt x="646"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1763" y="8507479"/>
              <a:ext cx="444648" cy="444098"/>
            </a:xfrm>
            <a:custGeom>
              <a:avLst/>
              <a:gdLst>
                <a:gd name="T0" fmla="*/ 362 w 806"/>
                <a:gd name="T1" fmla="*/ 769 h 805"/>
                <a:gd name="T2" fmla="*/ 199 w 806"/>
                <a:gd name="T3" fmla="*/ 530 h 805"/>
                <a:gd name="T4" fmla="*/ 312 w 806"/>
                <a:gd name="T5" fmla="*/ 544 h 805"/>
                <a:gd name="T6" fmla="*/ 696 w 806"/>
                <a:gd name="T7" fmla="*/ 275 h 805"/>
                <a:gd name="T8" fmla="*/ 739 w 806"/>
                <a:gd name="T9" fmla="*/ 406 h 805"/>
                <a:gd name="T10" fmla="*/ 769 w 806"/>
                <a:gd name="T11" fmla="*/ 347 h 805"/>
                <a:gd name="T12" fmla="*/ 739 w 806"/>
                <a:gd name="T13" fmla="*/ 288 h 805"/>
                <a:gd name="T14" fmla="*/ 294 w 806"/>
                <a:gd name="T15" fmla="*/ 191 h 805"/>
                <a:gd name="T16" fmla="*/ 92 w 806"/>
                <a:gd name="T17" fmla="*/ 292 h 805"/>
                <a:gd name="T18" fmla="*/ 106 w 806"/>
                <a:gd name="T19" fmla="*/ 300 h 805"/>
                <a:gd name="T20" fmla="*/ 109 w 806"/>
                <a:gd name="T21" fmla="*/ 317 h 805"/>
                <a:gd name="T22" fmla="*/ 97 w 806"/>
                <a:gd name="T23" fmla="*/ 329 h 805"/>
                <a:gd name="T24" fmla="*/ 37 w 806"/>
                <a:gd name="T25" fmla="*/ 366 h 805"/>
                <a:gd name="T26" fmla="*/ 139 w 806"/>
                <a:gd name="T27" fmla="*/ 369 h 805"/>
                <a:gd name="T28" fmla="*/ 147 w 806"/>
                <a:gd name="T29" fmla="*/ 384 h 805"/>
                <a:gd name="T30" fmla="*/ 139 w 806"/>
                <a:gd name="T31" fmla="*/ 400 h 805"/>
                <a:gd name="T32" fmla="*/ 37 w 806"/>
                <a:gd name="T33" fmla="*/ 402 h 805"/>
                <a:gd name="T34" fmla="*/ 294 w 806"/>
                <a:gd name="T35" fmla="*/ 191 h 805"/>
                <a:gd name="T36" fmla="*/ 329 w 806"/>
                <a:gd name="T37" fmla="*/ 511 h 805"/>
                <a:gd name="T38" fmla="*/ 641 w 806"/>
                <a:gd name="T39" fmla="*/ 37 h 805"/>
                <a:gd name="T40" fmla="*/ 626 w 806"/>
                <a:gd name="T41" fmla="*/ 45 h 805"/>
                <a:gd name="T42" fmla="*/ 622 w 806"/>
                <a:gd name="T43" fmla="*/ 640 h 805"/>
                <a:gd name="T44" fmla="*/ 630 w 806"/>
                <a:gd name="T45" fmla="*/ 655 h 805"/>
                <a:gd name="T46" fmla="*/ 646 w 806"/>
                <a:gd name="T47" fmla="*/ 657 h 805"/>
                <a:gd name="T48" fmla="*/ 658 w 806"/>
                <a:gd name="T49" fmla="*/ 646 h 805"/>
                <a:gd name="T50" fmla="*/ 658 w 806"/>
                <a:gd name="T51" fmla="*/ 49 h 805"/>
                <a:gd name="T52" fmla="*/ 646 w 806"/>
                <a:gd name="T53" fmla="*/ 38 h 805"/>
                <a:gd name="T54" fmla="*/ 658 w 806"/>
                <a:gd name="T55" fmla="*/ 3 h 805"/>
                <a:gd name="T56" fmla="*/ 693 w 806"/>
                <a:gd name="T57" fmla="*/ 38 h 805"/>
                <a:gd name="T58" fmla="*/ 725 w 806"/>
                <a:gd name="T59" fmla="*/ 242 h 805"/>
                <a:gd name="T60" fmla="*/ 790 w 806"/>
                <a:gd name="T61" fmla="*/ 292 h 805"/>
                <a:gd name="T62" fmla="*/ 802 w 806"/>
                <a:gd name="T63" fmla="*/ 377 h 805"/>
                <a:gd name="T64" fmla="*/ 751 w 806"/>
                <a:gd name="T65" fmla="*/ 443 h 805"/>
                <a:gd name="T66" fmla="*/ 696 w 806"/>
                <a:gd name="T67" fmla="*/ 640 h 805"/>
                <a:gd name="T68" fmla="*/ 674 w 806"/>
                <a:gd name="T69" fmla="*/ 685 h 805"/>
                <a:gd name="T70" fmla="*/ 624 w 806"/>
                <a:gd name="T71" fmla="*/ 693 h 805"/>
                <a:gd name="T72" fmla="*/ 588 w 806"/>
                <a:gd name="T73" fmla="*/ 657 h 805"/>
                <a:gd name="T74" fmla="*/ 353 w 806"/>
                <a:gd name="T75" fmla="*/ 557 h 805"/>
                <a:gd name="T76" fmla="*/ 402 w 806"/>
                <a:gd name="T77" fmla="*/ 784 h 805"/>
                <a:gd name="T78" fmla="*/ 400 w 806"/>
                <a:gd name="T79" fmla="*/ 798 h 805"/>
                <a:gd name="T80" fmla="*/ 384 w 806"/>
                <a:gd name="T81" fmla="*/ 805 h 805"/>
                <a:gd name="T82" fmla="*/ 228 w 806"/>
                <a:gd name="T83" fmla="*/ 803 h 805"/>
                <a:gd name="T84" fmla="*/ 220 w 806"/>
                <a:gd name="T85" fmla="*/ 791 h 805"/>
                <a:gd name="T86" fmla="*/ 37 w 806"/>
                <a:gd name="T87" fmla="*/ 512 h 805"/>
                <a:gd name="T88" fmla="*/ 3 w 806"/>
                <a:gd name="T89" fmla="*/ 490 h 805"/>
                <a:gd name="T90" fmla="*/ 3 w 806"/>
                <a:gd name="T91" fmla="*/ 206 h 805"/>
                <a:gd name="T92" fmla="*/ 37 w 806"/>
                <a:gd name="T93" fmla="*/ 184 h 805"/>
                <a:gd name="T94" fmla="*/ 586 w 806"/>
                <a:gd name="T95" fmla="*/ 55 h 805"/>
                <a:gd name="T96" fmla="*/ 608 w 806"/>
                <a:gd name="T97" fmla="*/ 11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6" h="805">
                  <a:moveTo>
                    <a:pt x="245" y="732"/>
                  </a:moveTo>
                  <a:lnTo>
                    <a:pt x="253" y="769"/>
                  </a:lnTo>
                  <a:lnTo>
                    <a:pt x="362" y="769"/>
                  </a:lnTo>
                  <a:lnTo>
                    <a:pt x="354" y="732"/>
                  </a:lnTo>
                  <a:lnTo>
                    <a:pt x="245" y="732"/>
                  </a:lnTo>
                  <a:close/>
                  <a:moveTo>
                    <a:pt x="199" y="530"/>
                  </a:moveTo>
                  <a:lnTo>
                    <a:pt x="236" y="695"/>
                  </a:lnTo>
                  <a:lnTo>
                    <a:pt x="346" y="695"/>
                  </a:lnTo>
                  <a:lnTo>
                    <a:pt x="312" y="544"/>
                  </a:lnTo>
                  <a:lnTo>
                    <a:pt x="306" y="542"/>
                  </a:lnTo>
                  <a:lnTo>
                    <a:pt x="199" y="530"/>
                  </a:lnTo>
                  <a:close/>
                  <a:moveTo>
                    <a:pt x="696" y="275"/>
                  </a:moveTo>
                  <a:lnTo>
                    <a:pt x="696" y="421"/>
                  </a:lnTo>
                  <a:lnTo>
                    <a:pt x="719" y="417"/>
                  </a:lnTo>
                  <a:lnTo>
                    <a:pt x="739" y="406"/>
                  </a:lnTo>
                  <a:lnTo>
                    <a:pt x="755" y="390"/>
                  </a:lnTo>
                  <a:lnTo>
                    <a:pt x="765" y="371"/>
                  </a:lnTo>
                  <a:lnTo>
                    <a:pt x="769" y="347"/>
                  </a:lnTo>
                  <a:lnTo>
                    <a:pt x="765" y="325"/>
                  </a:lnTo>
                  <a:lnTo>
                    <a:pt x="755" y="304"/>
                  </a:lnTo>
                  <a:lnTo>
                    <a:pt x="739" y="288"/>
                  </a:lnTo>
                  <a:lnTo>
                    <a:pt x="719" y="278"/>
                  </a:lnTo>
                  <a:lnTo>
                    <a:pt x="696" y="275"/>
                  </a:lnTo>
                  <a:close/>
                  <a:moveTo>
                    <a:pt x="294" y="191"/>
                  </a:moveTo>
                  <a:lnTo>
                    <a:pt x="37" y="220"/>
                  </a:lnTo>
                  <a:lnTo>
                    <a:pt x="37" y="292"/>
                  </a:lnTo>
                  <a:lnTo>
                    <a:pt x="92" y="292"/>
                  </a:lnTo>
                  <a:lnTo>
                    <a:pt x="97" y="294"/>
                  </a:lnTo>
                  <a:lnTo>
                    <a:pt x="103" y="296"/>
                  </a:lnTo>
                  <a:lnTo>
                    <a:pt x="106" y="300"/>
                  </a:lnTo>
                  <a:lnTo>
                    <a:pt x="109" y="305"/>
                  </a:lnTo>
                  <a:lnTo>
                    <a:pt x="110" y="311"/>
                  </a:lnTo>
                  <a:lnTo>
                    <a:pt x="109" y="317"/>
                  </a:lnTo>
                  <a:lnTo>
                    <a:pt x="106" y="322"/>
                  </a:lnTo>
                  <a:lnTo>
                    <a:pt x="103" y="326"/>
                  </a:lnTo>
                  <a:lnTo>
                    <a:pt x="97" y="329"/>
                  </a:lnTo>
                  <a:lnTo>
                    <a:pt x="92" y="329"/>
                  </a:lnTo>
                  <a:lnTo>
                    <a:pt x="37" y="329"/>
                  </a:lnTo>
                  <a:lnTo>
                    <a:pt x="37" y="366"/>
                  </a:lnTo>
                  <a:lnTo>
                    <a:pt x="129" y="366"/>
                  </a:lnTo>
                  <a:lnTo>
                    <a:pt x="134" y="367"/>
                  </a:lnTo>
                  <a:lnTo>
                    <a:pt x="139" y="369"/>
                  </a:lnTo>
                  <a:lnTo>
                    <a:pt x="143" y="373"/>
                  </a:lnTo>
                  <a:lnTo>
                    <a:pt x="146" y="379"/>
                  </a:lnTo>
                  <a:lnTo>
                    <a:pt x="147" y="384"/>
                  </a:lnTo>
                  <a:lnTo>
                    <a:pt x="146" y="390"/>
                  </a:lnTo>
                  <a:lnTo>
                    <a:pt x="143" y="396"/>
                  </a:lnTo>
                  <a:lnTo>
                    <a:pt x="139" y="400"/>
                  </a:lnTo>
                  <a:lnTo>
                    <a:pt x="134" y="402"/>
                  </a:lnTo>
                  <a:lnTo>
                    <a:pt x="129" y="402"/>
                  </a:lnTo>
                  <a:lnTo>
                    <a:pt x="37" y="402"/>
                  </a:lnTo>
                  <a:lnTo>
                    <a:pt x="37" y="476"/>
                  </a:lnTo>
                  <a:lnTo>
                    <a:pt x="294" y="504"/>
                  </a:lnTo>
                  <a:lnTo>
                    <a:pt x="294" y="191"/>
                  </a:lnTo>
                  <a:close/>
                  <a:moveTo>
                    <a:pt x="586" y="108"/>
                  </a:moveTo>
                  <a:lnTo>
                    <a:pt x="329" y="184"/>
                  </a:lnTo>
                  <a:lnTo>
                    <a:pt x="329" y="511"/>
                  </a:lnTo>
                  <a:lnTo>
                    <a:pt x="586" y="588"/>
                  </a:lnTo>
                  <a:lnTo>
                    <a:pt x="586" y="108"/>
                  </a:lnTo>
                  <a:close/>
                  <a:moveTo>
                    <a:pt x="641" y="37"/>
                  </a:moveTo>
                  <a:lnTo>
                    <a:pt x="636" y="38"/>
                  </a:lnTo>
                  <a:lnTo>
                    <a:pt x="630" y="41"/>
                  </a:lnTo>
                  <a:lnTo>
                    <a:pt x="626" y="45"/>
                  </a:lnTo>
                  <a:lnTo>
                    <a:pt x="624" y="49"/>
                  </a:lnTo>
                  <a:lnTo>
                    <a:pt x="622" y="55"/>
                  </a:lnTo>
                  <a:lnTo>
                    <a:pt x="622" y="640"/>
                  </a:lnTo>
                  <a:lnTo>
                    <a:pt x="624" y="646"/>
                  </a:lnTo>
                  <a:lnTo>
                    <a:pt x="626" y="651"/>
                  </a:lnTo>
                  <a:lnTo>
                    <a:pt x="630" y="655"/>
                  </a:lnTo>
                  <a:lnTo>
                    <a:pt x="636" y="657"/>
                  </a:lnTo>
                  <a:lnTo>
                    <a:pt x="641" y="659"/>
                  </a:lnTo>
                  <a:lnTo>
                    <a:pt x="646" y="657"/>
                  </a:lnTo>
                  <a:lnTo>
                    <a:pt x="651" y="655"/>
                  </a:lnTo>
                  <a:lnTo>
                    <a:pt x="655" y="651"/>
                  </a:lnTo>
                  <a:lnTo>
                    <a:pt x="658" y="646"/>
                  </a:lnTo>
                  <a:lnTo>
                    <a:pt x="659" y="640"/>
                  </a:lnTo>
                  <a:lnTo>
                    <a:pt x="659" y="55"/>
                  </a:lnTo>
                  <a:lnTo>
                    <a:pt x="658" y="49"/>
                  </a:lnTo>
                  <a:lnTo>
                    <a:pt x="655" y="45"/>
                  </a:lnTo>
                  <a:lnTo>
                    <a:pt x="651" y="41"/>
                  </a:lnTo>
                  <a:lnTo>
                    <a:pt x="646" y="38"/>
                  </a:lnTo>
                  <a:lnTo>
                    <a:pt x="641" y="37"/>
                  </a:lnTo>
                  <a:close/>
                  <a:moveTo>
                    <a:pt x="641" y="0"/>
                  </a:moveTo>
                  <a:lnTo>
                    <a:pt x="658" y="3"/>
                  </a:lnTo>
                  <a:lnTo>
                    <a:pt x="674" y="11"/>
                  </a:lnTo>
                  <a:lnTo>
                    <a:pt x="685" y="23"/>
                  </a:lnTo>
                  <a:lnTo>
                    <a:pt x="693" y="38"/>
                  </a:lnTo>
                  <a:lnTo>
                    <a:pt x="696" y="55"/>
                  </a:lnTo>
                  <a:lnTo>
                    <a:pt x="696" y="239"/>
                  </a:lnTo>
                  <a:lnTo>
                    <a:pt x="725" y="242"/>
                  </a:lnTo>
                  <a:lnTo>
                    <a:pt x="751" y="253"/>
                  </a:lnTo>
                  <a:lnTo>
                    <a:pt x="773" y="270"/>
                  </a:lnTo>
                  <a:lnTo>
                    <a:pt x="790" y="292"/>
                  </a:lnTo>
                  <a:lnTo>
                    <a:pt x="802" y="318"/>
                  </a:lnTo>
                  <a:lnTo>
                    <a:pt x="806" y="347"/>
                  </a:lnTo>
                  <a:lnTo>
                    <a:pt x="802" y="377"/>
                  </a:lnTo>
                  <a:lnTo>
                    <a:pt x="790" y="404"/>
                  </a:lnTo>
                  <a:lnTo>
                    <a:pt x="773" y="426"/>
                  </a:lnTo>
                  <a:lnTo>
                    <a:pt x="751" y="443"/>
                  </a:lnTo>
                  <a:lnTo>
                    <a:pt x="725" y="453"/>
                  </a:lnTo>
                  <a:lnTo>
                    <a:pt x="696" y="457"/>
                  </a:lnTo>
                  <a:lnTo>
                    <a:pt x="696" y="640"/>
                  </a:lnTo>
                  <a:lnTo>
                    <a:pt x="693" y="657"/>
                  </a:lnTo>
                  <a:lnTo>
                    <a:pt x="685" y="673"/>
                  </a:lnTo>
                  <a:lnTo>
                    <a:pt x="674" y="685"/>
                  </a:lnTo>
                  <a:lnTo>
                    <a:pt x="658" y="693"/>
                  </a:lnTo>
                  <a:lnTo>
                    <a:pt x="641" y="695"/>
                  </a:lnTo>
                  <a:lnTo>
                    <a:pt x="624" y="693"/>
                  </a:lnTo>
                  <a:lnTo>
                    <a:pt x="608" y="685"/>
                  </a:lnTo>
                  <a:lnTo>
                    <a:pt x="596" y="673"/>
                  </a:lnTo>
                  <a:lnTo>
                    <a:pt x="588" y="657"/>
                  </a:lnTo>
                  <a:lnTo>
                    <a:pt x="586" y="640"/>
                  </a:lnTo>
                  <a:lnTo>
                    <a:pt x="586" y="626"/>
                  </a:lnTo>
                  <a:lnTo>
                    <a:pt x="353" y="557"/>
                  </a:lnTo>
                  <a:lnTo>
                    <a:pt x="402" y="783"/>
                  </a:lnTo>
                  <a:lnTo>
                    <a:pt x="402" y="783"/>
                  </a:lnTo>
                  <a:lnTo>
                    <a:pt x="402" y="784"/>
                  </a:lnTo>
                  <a:lnTo>
                    <a:pt x="402" y="787"/>
                  </a:lnTo>
                  <a:lnTo>
                    <a:pt x="402" y="792"/>
                  </a:lnTo>
                  <a:lnTo>
                    <a:pt x="400" y="798"/>
                  </a:lnTo>
                  <a:lnTo>
                    <a:pt x="396" y="801"/>
                  </a:lnTo>
                  <a:lnTo>
                    <a:pt x="391" y="804"/>
                  </a:lnTo>
                  <a:lnTo>
                    <a:pt x="384" y="805"/>
                  </a:lnTo>
                  <a:lnTo>
                    <a:pt x="239" y="805"/>
                  </a:lnTo>
                  <a:lnTo>
                    <a:pt x="234" y="804"/>
                  </a:lnTo>
                  <a:lnTo>
                    <a:pt x="228" y="803"/>
                  </a:lnTo>
                  <a:lnTo>
                    <a:pt x="226" y="799"/>
                  </a:lnTo>
                  <a:lnTo>
                    <a:pt x="223" y="795"/>
                  </a:lnTo>
                  <a:lnTo>
                    <a:pt x="220" y="791"/>
                  </a:lnTo>
                  <a:lnTo>
                    <a:pt x="220" y="791"/>
                  </a:lnTo>
                  <a:lnTo>
                    <a:pt x="161" y="527"/>
                  </a:lnTo>
                  <a:lnTo>
                    <a:pt x="37" y="512"/>
                  </a:lnTo>
                  <a:lnTo>
                    <a:pt x="23" y="510"/>
                  </a:lnTo>
                  <a:lnTo>
                    <a:pt x="11" y="502"/>
                  </a:lnTo>
                  <a:lnTo>
                    <a:pt x="3" y="490"/>
                  </a:lnTo>
                  <a:lnTo>
                    <a:pt x="0" y="476"/>
                  </a:lnTo>
                  <a:lnTo>
                    <a:pt x="0" y="220"/>
                  </a:lnTo>
                  <a:lnTo>
                    <a:pt x="3" y="206"/>
                  </a:lnTo>
                  <a:lnTo>
                    <a:pt x="11" y="194"/>
                  </a:lnTo>
                  <a:lnTo>
                    <a:pt x="23" y="186"/>
                  </a:lnTo>
                  <a:lnTo>
                    <a:pt x="37" y="184"/>
                  </a:lnTo>
                  <a:lnTo>
                    <a:pt x="306" y="153"/>
                  </a:lnTo>
                  <a:lnTo>
                    <a:pt x="586" y="70"/>
                  </a:lnTo>
                  <a:lnTo>
                    <a:pt x="586" y="55"/>
                  </a:lnTo>
                  <a:lnTo>
                    <a:pt x="588" y="38"/>
                  </a:lnTo>
                  <a:lnTo>
                    <a:pt x="596" y="23"/>
                  </a:lnTo>
                  <a:lnTo>
                    <a:pt x="608" y="11"/>
                  </a:lnTo>
                  <a:lnTo>
                    <a:pt x="624" y="3"/>
                  </a:lnTo>
                  <a:lnTo>
                    <a:pt x="6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25070" y="8527615"/>
              <a:ext cx="444648" cy="403826"/>
            </a:xfrm>
            <a:custGeom>
              <a:avLst/>
              <a:gdLst>
                <a:gd name="T0" fmla="*/ 202 w 806"/>
                <a:gd name="T1" fmla="*/ 566 h 732"/>
                <a:gd name="T2" fmla="*/ 228 w 806"/>
                <a:gd name="T3" fmla="*/ 597 h 732"/>
                <a:gd name="T4" fmla="*/ 447 w 806"/>
                <a:gd name="T5" fmla="*/ 656 h 732"/>
                <a:gd name="T6" fmla="*/ 472 w 806"/>
                <a:gd name="T7" fmla="*/ 613 h 732"/>
                <a:gd name="T8" fmla="*/ 732 w 806"/>
                <a:gd name="T9" fmla="*/ 439 h 732"/>
                <a:gd name="T10" fmla="*/ 767 w 806"/>
                <a:gd name="T11" fmla="*/ 417 h 732"/>
                <a:gd name="T12" fmla="*/ 767 w 806"/>
                <a:gd name="T13" fmla="*/ 314 h 732"/>
                <a:gd name="T14" fmla="*/ 732 w 806"/>
                <a:gd name="T15" fmla="*/ 292 h 732"/>
                <a:gd name="T16" fmla="*/ 74 w 806"/>
                <a:gd name="T17" fmla="*/ 457 h 732"/>
                <a:gd name="T18" fmla="*/ 622 w 806"/>
                <a:gd name="T19" fmla="*/ 109 h 732"/>
                <a:gd name="T20" fmla="*/ 110 w 806"/>
                <a:gd name="T21" fmla="*/ 457 h 732"/>
                <a:gd name="T22" fmla="*/ 622 w 806"/>
                <a:gd name="T23" fmla="*/ 109 h 732"/>
                <a:gd name="T24" fmla="*/ 667 w 806"/>
                <a:gd name="T25" fmla="*/ 41 h 732"/>
                <a:gd name="T26" fmla="*/ 659 w 806"/>
                <a:gd name="T27" fmla="*/ 55 h 732"/>
                <a:gd name="T28" fmla="*/ 663 w 806"/>
                <a:gd name="T29" fmla="*/ 688 h 732"/>
                <a:gd name="T30" fmla="*/ 677 w 806"/>
                <a:gd name="T31" fmla="*/ 695 h 732"/>
                <a:gd name="T32" fmla="*/ 692 w 806"/>
                <a:gd name="T33" fmla="*/ 688 h 732"/>
                <a:gd name="T34" fmla="*/ 696 w 806"/>
                <a:gd name="T35" fmla="*/ 55 h 732"/>
                <a:gd name="T36" fmla="*/ 688 w 806"/>
                <a:gd name="T37" fmla="*/ 41 h 732"/>
                <a:gd name="T38" fmla="*/ 677 w 806"/>
                <a:gd name="T39" fmla="*/ 0 h 732"/>
                <a:gd name="T40" fmla="*/ 722 w 806"/>
                <a:gd name="T41" fmla="*/ 23 h 732"/>
                <a:gd name="T42" fmla="*/ 732 w 806"/>
                <a:gd name="T43" fmla="*/ 256 h 732"/>
                <a:gd name="T44" fmla="*/ 791 w 806"/>
                <a:gd name="T45" fmla="*/ 286 h 732"/>
                <a:gd name="T46" fmla="*/ 806 w 806"/>
                <a:gd name="T47" fmla="*/ 402 h 732"/>
                <a:gd name="T48" fmla="*/ 776 w 806"/>
                <a:gd name="T49" fmla="*/ 461 h 732"/>
                <a:gd name="T50" fmla="*/ 732 w 806"/>
                <a:gd name="T51" fmla="*/ 677 h 732"/>
                <a:gd name="T52" fmla="*/ 710 w 806"/>
                <a:gd name="T53" fmla="*/ 722 h 732"/>
                <a:gd name="T54" fmla="*/ 660 w 806"/>
                <a:gd name="T55" fmla="*/ 729 h 732"/>
                <a:gd name="T56" fmla="*/ 625 w 806"/>
                <a:gd name="T57" fmla="*/ 694 h 732"/>
                <a:gd name="T58" fmla="*/ 507 w 806"/>
                <a:gd name="T59" fmla="*/ 625 h 732"/>
                <a:gd name="T60" fmla="*/ 480 w 806"/>
                <a:gd name="T61" fmla="*/ 677 h 732"/>
                <a:gd name="T62" fmla="*/ 427 w 806"/>
                <a:gd name="T63" fmla="*/ 697 h 732"/>
                <a:gd name="T64" fmla="*/ 200 w 806"/>
                <a:gd name="T65" fmla="*/ 623 h 732"/>
                <a:gd name="T66" fmla="*/ 168 w 806"/>
                <a:gd name="T67" fmla="*/ 578 h 732"/>
                <a:gd name="T68" fmla="*/ 176 w 806"/>
                <a:gd name="T69" fmla="*/ 517 h 732"/>
                <a:gd name="T70" fmla="*/ 79 w 806"/>
                <a:gd name="T71" fmla="*/ 494 h 732"/>
                <a:gd name="T72" fmla="*/ 23 w 806"/>
                <a:gd name="T73" fmla="*/ 491 h 732"/>
                <a:gd name="T74" fmla="*/ 0 w 806"/>
                <a:gd name="T75" fmla="*/ 457 h 732"/>
                <a:gd name="T76" fmla="*/ 11 w 806"/>
                <a:gd name="T77" fmla="*/ 249 h 732"/>
                <a:gd name="T78" fmla="*/ 74 w 806"/>
                <a:gd name="T79" fmla="*/ 239 h 732"/>
                <a:gd name="T80" fmla="*/ 91 w 806"/>
                <a:gd name="T81" fmla="*/ 242 h 732"/>
                <a:gd name="T82" fmla="*/ 625 w 806"/>
                <a:gd name="T83" fmla="*/ 38 h 732"/>
                <a:gd name="T84" fmla="*/ 660 w 806"/>
                <a:gd name="T85" fmla="*/ 3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6" h="732">
                  <a:moveTo>
                    <a:pt x="211" y="529"/>
                  </a:moveTo>
                  <a:lnTo>
                    <a:pt x="203" y="551"/>
                  </a:lnTo>
                  <a:lnTo>
                    <a:pt x="202" y="566"/>
                  </a:lnTo>
                  <a:lnTo>
                    <a:pt x="206" y="579"/>
                  </a:lnTo>
                  <a:lnTo>
                    <a:pt x="215" y="589"/>
                  </a:lnTo>
                  <a:lnTo>
                    <a:pt x="228" y="597"/>
                  </a:lnTo>
                  <a:lnTo>
                    <a:pt x="420" y="659"/>
                  </a:lnTo>
                  <a:lnTo>
                    <a:pt x="434" y="660"/>
                  </a:lnTo>
                  <a:lnTo>
                    <a:pt x="447" y="656"/>
                  </a:lnTo>
                  <a:lnTo>
                    <a:pt x="459" y="647"/>
                  </a:lnTo>
                  <a:lnTo>
                    <a:pt x="465" y="634"/>
                  </a:lnTo>
                  <a:lnTo>
                    <a:pt x="472" y="613"/>
                  </a:lnTo>
                  <a:lnTo>
                    <a:pt x="211" y="529"/>
                  </a:lnTo>
                  <a:close/>
                  <a:moveTo>
                    <a:pt x="732" y="292"/>
                  </a:moveTo>
                  <a:lnTo>
                    <a:pt x="732" y="439"/>
                  </a:lnTo>
                  <a:lnTo>
                    <a:pt x="747" y="436"/>
                  </a:lnTo>
                  <a:lnTo>
                    <a:pt x="759" y="428"/>
                  </a:lnTo>
                  <a:lnTo>
                    <a:pt x="767" y="417"/>
                  </a:lnTo>
                  <a:lnTo>
                    <a:pt x="769" y="402"/>
                  </a:lnTo>
                  <a:lnTo>
                    <a:pt x="769" y="329"/>
                  </a:lnTo>
                  <a:lnTo>
                    <a:pt x="767" y="314"/>
                  </a:lnTo>
                  <a:lnTo>
                    <a:pt x="759" y="304"/>
                  </a:lnTo>
                  <a:lnTo>
                    <a:pt x="747" y="296"/>
                  </a:lnTo>
                  <a:lnTo>
                    <a:pt x="732" y="292"/>
                  </a:lnTo>
                  <a:close/>
                  <a:moveTo>
                    <a:pt x="37" y="274"/>
                  </a:moveTo>
                  <a:lnTo>
                    <a:pt x="37" y="457"/>
                  </a:lnTo>
                  <a:lnTo>
                    <a:pt x="74" y="457"/>
                  </a:lnTo>
                  <a:lnTo>
                    <a:pt x="74" y="274"/>
                  </a:lnTo>
                  <a:lnTo>
                    <a:pt x="37" y="274"/>
                  </a:lnTo>
                  <a:close/>
                  <a:moveTo>
                    <a:pt x="622" y="109"/>
                  </a:moveTo>
                  <a:lnTo>
                    <a:pt x="110" y="274"/>
                  </a:lnTo>
                  <a:lnTo>
                    <a:pt x="110" y="274"/>
                  </a:lnTo>
                  <a:lnTo>
                    <a:pt x="110" y="457"/>
                  </a:lnTo>
                  <a:lnTo>
                    <a:pt x="110" y="457"/>
                  </a:lnTo>
                  <a:lnTo>
                    <a:pt x="622" y="623"/>
                  </a:lnTo>
                  <a:lnTo>
                    <a:pt x="622" y="109"/>
                  </a:lnTo>
                  <a:close/>
                  <a:moveTo>
                    <a:pt x="677" y="37"/>
                  </a:moveTo>
                  <a:lnTo>
                    <a:pt x="671" y="38"/>
                  </a:lnTo>
                  <a:lnTo>
                    <a:pt x="667" y="41"/>
                  </a:lnTo>
                  <a:lnTo>
                    <a:pt x="663" y="45"/>
                  </a:lnTo>
                  <a:lnTo>
                    <a:pt x="660" y="49"/>
                  </a:lnTo>
                  <a:lnTo>
                    <a:pt x="659" y="55"/>
                  </a:lnTo>
                  <a:lnTo>
                    <a:pt x="659" y="677"/>
                  </a:lnTo>
                  <a:lnTo>
                    <a:pt x="660" y="682"/>
                  </a:lnTo>
                  <a:lnTo>
                    <a:pt x="663" y="688"/>
                  </a:lnTo>
                  <a:lnTo>
                    <a:pt x="667" y="691"/>
                  </a:lnTo>
                  <a:lnTo>
                    <a:pt x="671" y="694"/>
                  </a:lnTo>
                  <a:lnTo>
                    <a:pt x="677" y="695"/>
                  </a:lnTo>
                  <a:lnTo>
                    <a:pt x="683" y="694"/>
                  </a:lnTo>
                  <a:lnTo>
                    <a:pt x="688" y="691"/>
                  </a:lnTo>
                  <a:lnTo>
                    <a:pt x="692" y="688"/>
                  </a:lnTo>
                  <a:lnTo>
                    <a:pt x="695" y="682"/>
                  </a:lnTo>
                  <a:lnTo>
                    <a:pt x="696" y="677"/>
                  </a:lnTo>
                  <a:lnTo>
                    <a:pt x="696" y="55"/>
                  </a:lnTo>
                  <a:lnTo>
                    <a:pt x="695" y="49"/>
                  </a:lnTo>
                  <a:lnTo>
                    <a:pt x="692" y="45"/>
                  </a:lnTo>
                  <a:lnTo>
                    <a:pt x="688" y="41"/>
                  </a:lnTo>
                  <a:lnTo>
                    <a:pt x="683" y="38"/>
                  </a:lnTo>
                  <a:lnTo>
                    <a:pt x="677" y="37"/>
                  </a:lnTo>
                  <a:close/>
                  <a:moveTo>
                    <a:pt x="677" y="0"/>
                  </a:moveTo>
                  <a:lnTo>
                    <a:pt x="695" y="3"/>
                  </a:lnTo>
                  <a:lnTo>
                    <a:pt x="710" y="11"/>
                  </a:lnTo>
                  <a:lnTo>
                    <a:pt x="722" y="23"/>
                  </a:lnTo>
                  <a:lnTo>
                    <a:pt x="730" y="38"/>
                  </a:lnTo>
                  <a:lnTo>
                    <a:pt x="732" y="55"/>
                  </a:lnTo>
                  <a:lnTo>
                    <a:pt x="732" y="256"/>
                  </a:lnTo>
                  <a:lnTo>
                    <a:pt x="755" y="259"/>
                  </a:lnTo>
                  <a:lnTo>
                    <a:pt x="776" y="270"/>
                  </a:lnTo>
                  <a:lnTo>
                    <a:pt x="791" y="286"/>
                  </a:lnTo>
                  <a:lnTo>
                    <a:pt x="802" y="307"/>
                  </a:lnTo>
                  <a:lnTo>
                    <a:pt x="806" y="329"/>
                  </a:lnTo>
                  <a:lnTo>
                    <a:pt x="806" y="402"/>
                  </a:lnTo>
                  <a:lnTo>
                    <a:pt x="802" y="426"/>
                  </a:lnTo>
                  <a:lnTo>
                    <a:pt x="791" y="445"/>
                  </a:lnTo>
                  <a:lnTo>
                    <a:pt x="776" y="461"/>
                  </a:lnTo>
                  <a:lnTo>
                    <a:pt x="755" y="472"/>
                  </a:lnTo>
                  <a:lnTo>
                    <a:pt x="732" y="475"/>
                  </a:lnTo>
                  <a:lnTo>
                    <a:pt x="732" y="677"/>
                  </a:lnTo>
                  <a:lnTo>
                    <a:pt x="730" y="694"/>
                  </a:lnTo>
                  <a:lnTo>
                    <a:pt x="722" y="710"/>
                  </a:lnTo>
                  <a:lnTo>
                    <a:pt x="710" y="722"/>
                  </a:lnTo>
                  <a:lnTo>
                    <a:pt x="695" y="729"/>
                  </a:lnTo>
                  <a:lnTo>
                    <a:pt x="677" y="732"/>
                  </a:lnTo>
                  <a:lnTo>
                    <a:pt x="660" y="729"/>
                  </a:lnTo>
                  <a:lnTo>
                    <a:pt x="645" y="722"/>
                  </a:lnTo>
                  <a:lnTo>
                    <a:pt x="633" y="710"/>
                  </a:lnTo>
                  <a:lnTo>
                    <a:pt x="625" y="694"/>
                  </a:lnTo>
                  <a:lnTo>
                    <a:pt x="622" y="677"/>
                  </a:lnTo>
                  <a:lnTo>
                    <a:pt x="622" y="661"/>
                  </a:lnTo>
                  <a:lnTo>
                    <a:pt x="507" y="625"/>
                  </a:lnTo>
                  <a:lnTo>
                    <a:pt x="501" y="646"/>
                  </a:lnTo>
                  <a:lnTo>
                    <a:pt x="492" y="663"/>
                  </a:lnTo>
                  <a:lnTo>
                    <a:pt x="480" y="677"/>
                  </a:lnTo>
                  <a:lnTo>
                    <a:pt x="464" y="689"/>
                  </a:lnTo>
                  <a:lnTo>
                    <a:pt x="447" y="694"/>
                  </a:lnTo>
                  <a:lnTo>
                    <a:pt x="427" y="697"/>
                  </a:lnTo>
                  <a:lnTo>
                    <a:pt x="409" y="693"/>
                  </a:lnTo>
                  <a:lnTo>
                    <a:pt x="217" y="633"/>
                  </a:lnTo>
                  <a:lnTo>
                    <a:pt x="200" y="623"/>
                  </a:lnTo>
                  <a:lnTo>
                    <a:pt x="185" y="612"/>
                  </a:lnTo>
                  <a:lnTo>
                    <a:pt x="173" y="596"/>
                  </a:lnTo>
                  <a:lnTo>
                    <a:pt x="168" y="578"/>
                  </a:lnTo>
                  <a:lnTo>
                    <a:pt x="165" y="559"/>
                  </a:lnTo>
                  <a:lnTo>
                    <a:pt x="169" y="540"/>
                  </a:lnTo>
                  <a:lnTo>
                    <a:pt x="176" y="517"/>
                  </a:lnTo>
                  <a:lnTo>
                    <a:pt x="91" y="490"/>
                  </a:lnTo>
                  <a:lnTo>
                    <a:pt x="86" y="493"/>
                  </a:lnTo>
                  <a:lnTo>
                    <a:pt x="79" y="494"/>
                  </a:lnTo>
                  <a:lnTo>
                    <a:pt x="74" y="494"/>
                  </a:lnTo>
                  <a:lnTo>
                    <a:pt x="37" y="494"/>
                  </a:lnTo>
                  <a:lnTo>
                    <a:pt x="23" y="491"/>
                  </a:lnTo>
                  <a:lnTo>
                    <a:pt x="11" y="483"/>
                  </a:lnTo>
                  <a:lnTo>
                    <a:pt x="3" y="472"/>
                  </a:lnTo>
                  <a:lnTo>
                    <a:pt x="0" y="457"/>
                  </a:lnTo>
                  <a:lnTo>
                    <a:pt x="0" y="274"/>
                  </a:lnTo>
                  <a:lnTo>
                    <a:pt x="3" y="261"/>
                  </a:lnTo>
                  <a:lnTo>
                    <a:pt x="11" y="249"/>
                  </a:lnTo>
                  <a:lnTo>
                    <a:pt x="23" y="241"/>
                  </a:lnTo>
                  <a:lnTo>
                    <a:pt x="37" y="239"/>
                  </a:lnTo>
                  <a:lnTo>
                    <a:pt x="74" y="239"/>
                  </a:lnTo>
                  <a:lnTo>
                    <a:pt x="79" y="239"/>
                  </a:lnTo>
                  <a:lnTo>
                    <a:pt x="86" y="240"/>
                  </a:lnTo>
                  <a:lnTo>
                    <a:pt x="91" y="242"/>
                  </a:lnTo>
                  <a:lnTo>
                    <a:pt x="622" y="70"/>
                  </a:lnTo>
                  <a:lnTo>
                    <a:pt x="622" y="55"/>
                  </a:lnTo>
                  <a:lnTo>
                    <a:pt x="625" y="38"/>
                  </a:lnTo>
                  <a:lnTo>
                    <a:pt x="633" y="23"/>
                  </a:lnTo>
                  <a:lnTo>
                    <a:pt x="645"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88377" y="8507479"/>
              <a:ext cx="242738" cy="444098"/>
            </a:xfrm>
            <a:custGeom>
              <a:avLst/>
              <a:gdLst>
                <a:gd name="T0" fmla="*/ 257 w 440"/>
                <a:gd name="T1" fmla="*/ 742 h 805"/>
                <a:gd name="T2" fmla="*/ 257 w 440"/>
                <a:gd name="T3" fmla="*/ 464 h 805"/>
                <a:gd name="T4" fmla="*/ 257 w 440"/>
                <a:gd name="T5" fmla="*/ 340 h 805"/>
                <a:gd name="T6" fmla="*/ 257 w 440"/>
                <a:gd name="T7" fmla="*/ 62 h 805"/>
                <a:gd name="T8" fmla="*/ 243 w 440"/>
                <a:gd name="T9" fmla="*/ 0 h 805"/>
                <a:gd name="T10" fmla="*/ 251 w 440"/>
                <a:gd name="T11" fmla="*/ 5 h 805"/>
                <a:gd name="T12" fmla="*/ 437 w 440"/>
                <a:gd name="T13" fmla="*/ 192 h 805"/>
                <a:gd name="T14" fmla="*/ 440 w 440"/>
                <a:gd name="T15" fmla="*/ 201 h 805"/>
                <a:gd name="T16" fmla="*/ 437 w 440"/>
                <a:gd name="T17" fmla="*/ 209 h 805"/>
                <a:gd name="T18" fmla="*/ 435 w 440"/>
                <a:gd name="T19" fmla="*/ 213 h 805"/>
                <a:gd name="T20" fmla="*/ 433 w 440"/>
                <a:gd name="T21" fmla="*/ 214 h 805"/>
                <a:gd name="T22" fmla="*/ 257 w 440"/>
                <a:gd name="T23" fmla="*/ 412 h 805"/>
                <a:gd name="T24" fmla="*/ 433 w 440"/>
                <a:gd name="T25" fmla="*/ 590 h 805"/>
                <a:gd name="T26" fmla="*/ 435 w 440"/>
                <a:gd name="T27" fmla="*/ 590 h 805"/>
                <a:gd name="T28" fmla="*/ 439 w 440"/>
                <a:gd name="T29" fmla="*/ 598 h 805"/>
                <a:gd name="T30" fmla="*/ 439 w 440"/>
                <a:gd name="T31" fmla="*/ 608 h 805"/>
                <a:gd name="T32" fmla="*/ 433 w 440"/>
                <a:gd name="T33" fmla="*/ 616 h 805"/>
                <a:gd name="T34" fmla="*/ 247 w 440"/>
                <a:gd name="T35" fmla="*/ 802 h 805"/>
                <a:gd name="T36" fmla="*/ 238 w 440"/>
                <a:gd name="T37" fmla="*/ 805 h 805"/>
                <a:gd name="T38" fmla="*/ 228 w 440"/>
                <a:gd name="T39" fmla="*/ 801 h 805"/>
                <a:gd name="T40" fmla="*/ 221 w 440"/>
                <a:gd name="T41" fmla="*/ 792 h 805"/>
                <a:gd name="T42" fmla="*/ 220 w 440"/>
                <a:gd name="T43" fmla="*/ 428 h 805"/>
                <a:gd name="T44" fmla="*/ 31 w 440"/>
                <a:gd name="T45" fmla="*/ 616 h 805"/>
                <a:gd name="T46" fmla="*/ 23 w 440"/>
                <a:gd name="T47" fmla="*/ 620 h 805"/>
                <a:gd name="T48" fmla="*/ 13 w 440"/>
                <a:gd name="T49" fmla="*/ 620 h 805"/>
                <a:gd name="T50" fmla="*/ 4 w 440"/>
                <a:gd name="T51" fmla="*/ 614 h 805"/>
                <a:gd name="T52" fmla="*/ 0 w 440"/>
                <a:gd name="T53" fmla="*/ 603 h 805"/>
                <a:gd name="T54" fmla="*/ 2 w 440"/>
                <a:gd name="T55" fmla="*/ 594 h 805"/>
                <a:gd name="T56" fmla="*/ 5 w 440"/>
                <a:gd name="T57" fmla="*/ 590 h 805"/>
                <a:gd name="T58" fmla="*/ 5 w 440"/>
                <a:gd name="T59" fmla="*/ 590 h 805"/>
                <a:gd name="T60" fmla="*/ 5 w 440"/>
                <a:gd name="T61" fmla="*/ 214 h 805"/>
                <a:gd name="T62" fmla="*/ 5 w 440"/>
                <a:gd name="T63" fmla="*/ 213 h 805"/>
                <a:gd name="T64" fmla="*/ 2 w 440"/>
                <a:gd name="T65" fmla="*/ 209 h 805"/>
                <a:gd name="T66" fmla="*/ 0 w 440"/>
                <a:gd name="T67" fmla="*/ 201 h 805"/>
                <a:gd name="T68" fmla="*/ 4 w 440"/>
                <a:gd name="T69" fmla="*/ 189 h 805"/>
                <a:gd name="T70" fmla="*/ 13 w 440"/>
                <a:gd name="T71" fmla="*/ 183 h 805"/>
                <a:gd name="T72" fmla="*/ 23 w 440"/>
                <a:gd name="T73" fmla="*/ 183 h 805"/>
                <a:gd name="T74" fmla="*/ 31 w 440"/>
                <a:gd name="T75" fmla="*/ 188 h 805"/>
                <a:gd name="T76" fmla="*/ 220 w 440"/>
                <a:gd name="T77" fmla="*/ 377 h 805"/>
                <a:gd name="T78" fmla="*/ 221 w 440"/>
                <a:gd name="T79" fmla="*/ 11 h 805"/>
                <a:gd name="T80" fmla="*/ 228 w 440"/>
                <a:gd name="T81" fmla="*/ 4 h 805"/>
                <a:gd name="T82" fmla="*/ 238 w 440"/>
                <a:gd name="T8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0" h="805">
                  <a:moveTo>
                    <a:pt x="257" y="464"/>
                  </a:moveTo>
                  <a:lnTo>
                    <a:pt x="257" y="742"/>
                  </a:lnTo>
                  <a:lnTo>
                    <a:pt x="395" y="603"/>
                  </a:lnTo>
                  <a:lnTo>
                    <a:pt x="257" y="464"/>
                  </a:lnTo>
                  <a:close/>
                  <a:moveTo>
                    <a:pt x="257" y="62"/>
                  </a:moveTo>
                  <a:lnTo>
                    <a:pt x="257" y="340"/>
                  </a:lnTo>
                  <a:lnTo>
                    <a:pt x="395" y="201"/>
                  </a:lnTo>
                  <a:lnTo>
                    <a:pt x="257" y="62"/>
                  </a:lnTo>
                  <a:close/>
                  <a:moveTo>
                    <a:pt x="238" y="0"/>
                  </a:moveTo>
                  <a:lnTo>
                    <a:pt x="243" y="0"/>
                  </a:lnTo>
                  <a:lnTo>
                    <a:pt x="247" y="2"/>
                  </a:lnTo>
                  <a:lnTo>
                    <a:pt x="251" y="5"/>
                  </a:lnTo>
                  <a:lnTo>
                    <a:pt x="433" y="188"/>
                  </a:lnTo>
                  <a:lnTo>
                    <a:pt x="437" y="192"/>
                  </a:lnTo>
                  <a:lnTo>
                    <a:pt x="439" y="196"/>
                  </a:lnTo>
                  <a:lnTo>
                    <a:pt x="440" y="201"/>
                  </a:lnTo>
                  <a:lnTo>
                    <a:pt x="439" y="205"/>
                  </a:lnTo>
                  <a:lnTo>
                    <a:pt x="437" y="209"/>
                  </a:lnTo>
                  <a:lnTo>
                    <a:pt x="435" y="213"/>
                  </a:lnTo>
                  <a:lnTo>
                    <a:pt x="435" y="213"/>
                  </a:lnTo>
                  <a:lnTo>
                    <a:pt x="433" y="213"/>
                  </a:lnTo>
                  <a:lnTo>
                    <a:pt x="433" y="214"/>
                  </a:lnTo>
                  <a:lnTo>
                    <a:pt x="257" y="391"/>
                  </a:lnTo>
                  <a:lnTo>
                    <a:pt x="257" y="412"/>
                  </a:lnTo>
                  <a:lnTo>
                    <a:pt x="433" y="590"/>
                  </a:lnTo>
                  <a:lnTo>
                    <a:pt x="433" y="590"/>
                  </a:lnTo>
                  <a:lnTo>
                    <a:pt x="435" y="590"/>
                  </a:lnTo>
                  <a:lnTo>
                    <a:pt x="435" y="590"/>
                  </a:lnTo>
                  <a:lnTo>
                    <a:pt x="437" y="594"/>
                  </a:lnTo>
                  <a:lnTo>
                    <a:pt x="439" y="598"/>
                  </a:lnTo>
                  <a:lnTo>
                    <a:pt x="440" y="603"/>
                  </a:lnTo>
                  <a:lnTo>
                    <a:pt x="439" y="608"/>
                  </a:lnTo>
                  <a:lnTo>
                    <a:pt x="437" y="612"/>
                  </a:lnTo>
                  <a:lnTo>
                    <a:pt x="433" y="616"/>
                  </a:lnTo>
                  <a:lnTo>
                    <a:pt x="251" y="799"/>
                  </a:lnTo>
                  <a:lnTo>
                    <a:pt x="247" y="802"/>
                  </a:lnTo>
                  <a:lnTo>
                    <a:pt x="243" y="803"/>
                  </a:lnTo>
                  <a:lnTo>
                    <a:pt x="238" y="805"/>
                  </a:lnTo>
                  <a:lnTo>
                    <a:pt x="232" y="803"/>
                  </a:lnTo>
                  <a:lnTo>
                    <a:pt x="228" y="801"/>
                  </a:lnTo>
                  <a:lnTo>
                    <a:pt x="224" y="797"/>
                  </a:lnTo>
                  <a:lnTo>
                    <a:pt x="221" y="792"/>
                  </a:lnTo>
                  <a:lnTo>
                    <a:pt x="220" y="786"/>
                  </a:lnTo>
                  <a:lnTo>
                    <a:pt x="220" y="428"/>
                  </a:lnTo>
                  <a:lnTo>
                    <a:pt x="31" y="616"/>
                  </a:lnTo>
                  <a:lnTo>
                    <a:pt x="31" y="616"/>
                  </a:lnTo>
                  <a:lnTo>
                    <a:pt x="27" y="619"/>
                  </a:lnTo>
                  <a:lnTo>
                    <a:pt x="23" y="620"/>
                  </a:lnTo>
                  <a:lnTo>
                    <a:pt x="18" y="621"/>
                  </a:lnTo>
                  <a:lnTo>
                    <a:pt x="13" y="620"/>
                  </a:lnTo>
                  <a:lnTo>
                    <a:pt x="8" y="618"/>
                  </a:lnTo>
                  <a:lnTo>
                    <a:pt x="4" y="614"/>
                  </a:lnTo>
                  <a:lnTo>
                    <a:pt x="1" y="608"/>
                  </a:lnTo>
                  <a:lnTo>
                    <a:pt x="0" y="603"/>
                  </a:lnTo>
                  <a:lnTo>
                    <a:pt x="1" y="598"/>
                  </a:lnTo>
                  <a:lnTo>
                    <a:pt x="2" y="594"/>
                  </a:lnTo>
                  <a:lnTo>
                    <a:pt x="5" y="590"/>
                  </a:lnTo>
                  <a:lnTo>
                    <a:pt x="5" y="590"/>
                  </a:lnTo>
                  <a:lnTo>
                    <a:pt x="5" y="590"/>
                  </a:lnTo>
                  <a:lnTo>
                    <a:pt x="5" y="590"/>
                  </a:lnTo>
                  <a:lnTo>
                    <a:pt x="194" y="402"/>
                  </a:lnTo>
                  <a:lnTo>
                    <a:pt x="5" y="214"/>
                  </a:lnTo>
                  <a:lnTo>
                    <a:pt x="5" y="213"/>
                  </a:lnTo>
                  <a:lnTo>
                    <a:pt x="5" y="213"/>
                  </a:lnTo>
                  <a:lnTo>
                    <a:pt x="5" y="213"/>
                  </a:lnTo>
                  <a:lnTo>
                    <a:pt x="2" y="209"/>
                  </a:lnTo>
                  <a:lnTo>
                    <a:pt x="1" y="205"/>
                  </a:lnTo>
                  <a:lnTo>
                    <a:pt x="0" y="201"/>
                  </a:lnTo>
                  <a:lnTo>
                    <a:pt x="1" y="195"/>
                  </a:lnTo>
                  <a:lnTo>
                    <a:pt x="4" y="189"/>
                  </a:lnTo>
                  <a:lnTo>
                    <a:pt x="8" y="186"/>
                  </a:lnTo>
                  <a:lnTo>
                    <a:pt x="13" y="183"/>
                  </a:lnTo>
                  <a:lnTo>
                    <a:pt x="18" y="183"/>
                  </a:lnTo>
                  <a:lnTo>
                    <a:pt x="23" y="183"/>
                  </a:lnTo>
                  <a:lnTo>
                    <a:pt x="27" y="186"/>
                  </a:lnTo>
                  <a:lnTo>
                    <a:pt x="31" y="188"/>
                  </a:lnTo>
                  <a:lnTo>
                    <a:pt x="31" y="188"/>
                  </a:lnTo>
                  <a:lnTo>
                    <a:pt x="220" y="377"/>
                  </a:lnTo>
                  <a:lnTo>
                    <a:pt x="220" y="18"/>
                  </a:lnTo>
                  <a:lnTo>
                    <a:pt x="221" y="11"/>
                  </a:lnTo>
                  <a:lnTo>
                    <a:pt x="224" y="7"/>
                  </a:lnTo>
                  <a:lnTo>
                    <a:pt x="228" y="4"/>
                  </a:lnTo>
                  <a:lnTo>
                    <a:pt x="232" y="1"/>
                  </a:lnTo>
                  <a:lnTo>
                    <a:pt x="2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49773" y="8507479"/>
              <a:ext cx="363552" cy="444098"/>
            </a:xfrm>
            <a:custGeom>
              <a:avLst/>
              <a:gdLst>
                <a:gd name="T0" fmla="*/ 476 w 659"/>
                <a:gd name="T1" fmla="*/ 731 h 805"/>
                <a:gd name="T2" fmla="*/ 294 w 659"/>
                <a:gd name="T3" fmla="*/ 658 h 805"/>
                <a:gd name="T4" fmla="*/ 294 w 659"/>
                <a:gd name="T5" fmla="*/ 731 h 805"/>
                <a:gd name="T6" fmla="*/ 257 w 659"/>
                <a:gd name="T7" fmla="*/ 658 h 805"/>
                <a:gd name="T8" fmla="*/ 184 w 659"/>
                <a:gd name="T9" fmla="*/ 658 h 805"/>
                <a:gd name="T10" fmla="*/ 147 w 659"/>
                <a:gd name="T11" fmla="*/ 731 h 805"/>
                <a:gd name="T12" fmla="*/ 402 w 659"/>
                <a:gd name="T13" fmla="*/ 548 h 805"/>
                <a:gd name="T14" fmla="*/ 402 w 659"/>
                <a:gd name="T15" fmla="*/ 621 h 805"/>
                <a:gd name="T16" fmla="*/ 366 w 659"/>
                <a:gd name="T17" fmla="*/ 548 h 805"/>
                <a:gd name="T18" fmla="*/ 294 w 659"/>
                <a:gd name="T19" fmla="*/ 548 h 805"/>
                <a:gd name="T20" fmla="*/ 257 w 659"/>
                <a:gd name="T21" fmla="*/ 621 h 805"/>
                <a:gd name="T22" fmla="*/ 74 w 659"/>
                <a:gd name="T23" fmla="*/ 548 h 805"/>
                <a:gd name="T24" fmla="*/ 74 w 659"/>
                <a:gd name="T25" fmla="*/ 621 h 805"/>
                <a:gd name="T26" fmla="*/ 586 w 659"/>
                <a:gd name="T27" fmla="*/ 438 h 805"/>
                <a:gd name="T28" fmla="*/ 512 w 659"/>
                <a:gd name="T29" fmla="*/ 438 h 805"/>
                <a:gd name="T30" fmla="*/ 476 w 659"/>
                <a:gd name="T31" fmla="*/ 511 h 805"/>
                <a:gd name="T32" fmla="*/ 294 w 659"/>
                <a:gd name="T33" fmla="*/ 438 h 805"/>
                <a:gd name="T34" fmla="*/ 294 w 659"/>
                <a:gd name="T35" fmla="*/ 511 h 805"/>
                <a:gd name="T36" fmla="*/ 257 w 659"/>
                <a:gd name="T37" fmla="*/ 438 h 805"/>
                <a:gd name="T38" fmla="*/ 184 w 659"/>
                <a:gd name="T39" fmla="*/ 438 h 805"/>
                <a:gd name="T40" fmla="*/ 147 w 659"/>
                <a:gd name="T41" fmla="*/ 511 h 805"/>
                <a:gd name="T42" fmla="*/ 512 w 659"/>
                <a:gd name="T43" fmla="*/ 328 h 805"/>
                <a:gd name="T44" fmla="*/ 512 w 659"/>
                <a:gd name="T45" fmla="*/ 402 h 805"/>
                <a:gd name="T46" fmla="*/ 476 w 659"/>
                <a:gd name="T47" fmla="*/ 328 h 805"/>
                <a:gd name="T48" fmla="*/ 402 w 659"/>
                <a:gd name="T49" fmla="*/ 328 h 805"/>
                <a:gd name="T50" fmla="*/ 366 w 659"/>
                <a:gd name="T51" fmla="*/ 402 h 805"/>
                <a:gd name="T52" fmla="*/ 184 w 659"/>
                <a:gd name="T53" fmla="*/ 328 h 805"/>
                <a:gd name="T54" fmla="*/ 184 w 659"/>
                <a:gd name="T55" fmla="*/ 402 h 805"/>
                <a:gd name="T56" fmla="*/ 147 w 659"/>
                <a:gd name="T57" fmla="*/ 328 h 805"/>
                <a:gd name="T58" fmla="*/ 74 w 659"/>
                <a:gd name="T59" fmla="*/ 328 h 805"/>
                <a:gd name="T60" fmla="*/ 549 w 659"/>
                <a:gd name="T61" fmla="*/ 256 h 805"/>
                <a:gd name="T62" fmla="*/ 74 w 659"/>
                <a:gd name="T63" fmla="*/ 73 h 805"/>
                <a:gd name="T64" fmla="*/ 74 w 659"/>
                <a:gd name="T65" fmla="*/ 292 h 805"/>
                <a:gd name="T66" fmla="*/ 59 w 659"/>
                <a:gd name="T67" fmla="*/ 39 h 805"/>
                <a:gd name="T68" fmla="*/ 37 w 659"/>
                <a:gd name="T69" fmla="*/ 73 h 805"/>
                <a:gd name="T70" fmla="*/ 47 w 659"/>
                <a:gd name="T71" fmla="*/ 758 h 805"/>
                <a:gd name="T72" fmla="*/ 586 w 659"/>
                <a:gd name="T73" fmla="*/ 768 h 805"/>
                <a:gd name="T74" fmla="*/ 620 w 659"/>
                <a:gd name="T75" fmla="*/ 746 h 805"/>
                <a:gd name="T76" fmla="*/ 620 w 659"/>
                <a:gd name="T77" fmla="*/ 59 h 805"/>
                <a:gd name="T78" fmla="*/ 586 w 659"/>
                <a:gd name="T79" fmla="*/ 36 h 805"/>
                <a:gd name="T80" fmla="*/ 586 w 659"/>
                <a:gd name="T81" fmla="*/ 0 h 805"/>
                <a:gd name="T82" fmla="*/ 645 w 659"/>
                <a:gd name="T83" fmla="*/ 30 h 805"/>
                <a:gd name="T84" fmla="*/ 659 w 659"/>
                <a:gd name="T85" fmla="*/ 731 h 805"/>
                <a:gd name="T86" fmla="*/ 629 w 659"/>
                <a:gd name="T87" fmla="*/ 790 h 805"/>
                <a:gd name="T88" fmla="*/ 74 w 659"/>
                <a:gd name="T89" fmla="*/ 805 h 805"/>
                <a:gd name="T90" fmla="*/ 15 w 659"/>
                <a:gd name="T91" fmla="*/ 775 h 805"/>
                <a:gd name="T92" fmla="*/ 0 w 659"/>
                <a:gd name="T93" fmla="*/ 73 h 805"/>
                <a:gd name="T94" fmla="*/ 30 w 659"/>
                <a:gd name="T95"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9" h="805">
                  <a:moveTo>
                    <a:pt x="402" y="658"/>
                  </a:moveTo>
                  <a:lnTo>
                    <a:pt x="476" y="658"/>
                  </a:lnTo>
                  <a:lnTo>
                    <a:pt x="476" y="731"/>
                  </a:lnTo>
                  <a:lnTo>
                    <a:pt x="402" y="731"/>
                  </a:lnTo>
                  <a:lnTo>
                    <a:pt x="402" y="658"/>
                  </a:lnTo>
                  <a:close/>
                  <a:moveTo>
                    <a:pt x="294" y="658"/>
                  </a:moveTo>
                  <a:lnTo>
                    <a:pt x="366" y="658"/>
                  </a:lnTo>
                  <a:lnTo>
                    <a:pt x="366" y="731"/>
                  </a:lnTo>
                  <a:lnTo>
                    <a:pt x="294" y="731"/>
                  </a:lnTo>
                  <a:lnTo>
                    <a:pt x="294" y="658"/>
                  </a:lnTo>
                  <a:close/>
                  <a:moveTo>
                    <a:pt x="184" y="658"/>
                  </a:moveTo>
                  <a:lnTo>
                    <a:pt x="257" y="658"/>
                  </a:lnTo>
                  <a:lnTo>
                    <a:pt x="257" y="731"/>
                  </a:lnTo>
                  <a:lnTo>
                    <a:pt x="184" y="731"/>
                  </a:lnTo>
                  <a:lnTo>
                    <a:pt x="184" y="658"/>
                  </a:lnTo>
                  <a:close/>
                  <a:moveTo>
                    <a:pt x="74" y="658"/>
                  </a:moveTo>
                  <a:lnTo>
                    <a:pt x="147" y="658"/>
                  </a:lnTo>
                  <a:lnTo>
                    <a:pt x="147" y="731"/>
                  </a:lnTo>
                  <a:lnTo>
                    <a:pt x="74" y="731"/>
                  </a:lnTo>
                  <a:lnTo>
                    <a:pt x="74" y="658"/>
                  </a:lnTo>
                  <a:close/>
                  <a:moveTo>
                    <a:pt x="402" y="548"/>
                  </a:moveTo>
                  <a:lnTo>
                    <a:pt x="476" y="548"/>
                  </a:lnTo>
                  <a:lnTo>
                    <a:pt x="476" y="621"/>
                  </a:lnTo>
                  <a:lnTo>
                    <a:pt x="402" y="621"/>
                  </a:lnTo>
                  <a:lnTo>
                    <a:pt x="402" y="548"/>
                  </a:lnTo>
                  <a:close/>
                  <a:moveTo>
                    <a:pt x="294" y="548"/>
                  </a:moveTo>
                  <a:lnTo>
                    <a:pt x="366" y="548"/>
                  </a:lnTo>
                  <a:lnTo>
                    <a:pt x="366" y="621"/>
                  </a:lnTo>
                  <a:lnTo>
                    <a:pt x="294" y="621"/>
                  </a:lnTo>
                  <a:lnTo>
                    <a:pt x="294" y="548"/>
                  </a:lnTo>
                  <a:close/>
                  <a:moveTo>
                    <a:pt x="184" y="548"/>
                  </a:moveTo>
                  <a:lnTo>
                    <a:pt x="257" y="548"/>
                  </a:lnTo>
                  <a:lnTo>
                    <a:pt x="257" y="621"/>
                  </a:lnTo>
                  <a:lnTo>
                    <a:pt x="184" y="621"/>
                  </a:lnTo>
                  <a:lnTo>
                    <a:pt x="184" y="548"/>
                  </a:lnTo>
                  <a:close/>
                  <a:moveTo>
                    <a:pt x="74" y="548"/>
                  </a:moveTo>
                  <a:lnTo>
                    <a:pt x="147" y="548"/>
                  </a:lnTo>
                  <a:lnTo>
                    <a:pt x="147" y="621"/>
                  </a:lnTo>
                  <a:lnTo>
                    <a:pt x="74" y="621"/>
                  </a:lnTo>
                  <a:lnTo>
                    <a:pt x="74" y="548"/>
                  </a:lnTo>
                  <a:close/>
                  <a:moveTo>
                    <a:pt x="512" y="438"/>
                  </a:moveTo>
                  <a:lnTo>
                    <a:pt x="586" y="438"/>
                  </a:lnTo>
                  <a:lnTo>
                    <a:pt x="586" y="731"/>
                  </a:lnTo>
                  <a:lnTo>
                    <a:pt x="512" y="731"/>
                  </a:lnTo>
                  <a:lnTo>
                    <a:pt x="512" y="438"/>
                  </a:lnTo>
                  <a:close/>
                  <a:moveTo>
                    <a:pt x="402" y="438"/>
                  </a:moveTo>
                  <a:lnTo>
                    <a:pt x="476" y="438"/>
                  </a:lnTo>
                  <a:lnTo>
                    <a:pt x="476" y="511"/>
                  </a:lnTo>
                  <a:lnTo>
                    <a:pt x="402" y="511"/>
                  </a:lnTo>
                  <a:lnTo>
                    <a:pt x="402" y="438"/>
                  </a:lnTo>
                  <a:close/>
                  <a:moveTo>
                    <a:pt x="294" y="438"/>
                  </a:moveTo>
                  <a:lnTo>
                    <a:pt x="366" y="438"/>
                  </a:lnTo>
                  <a:lnTo>
                    <a:pt x="366" y="511"/>
                  </a:lnTo>
                  <a:lnTo>
                    <a:pt x="294" y="511"/>
                  </a:lnTo>
                  <a:lnTo>
                    <a:pt x="294" y="438"/>
                  </a:lnTo>
                  <a:close/>
                  <a:moveTo>
                    <a:pt x="184" y="438"/>
                  </a:moveTo>
                  <a:lnTo>
                    <a:pt x="257" y="438"/>
                  </a:lnTo>
                  <a:lnTo>
                    <a:pt x="257" y="511"/>
                  </a:lnTo>
                  <a:lnTo>
                    <a:pt x="184" y="511"/>
                  </a:lnTo>
                  <a:lnTo>
                    <a:pt x="184" y="438"/>
                  </a:lnTo>
                  <a:close/>
                  <a:moveTo>
                    <a:pt x="74" y="438"/>
                  </a:moveTo>
                  <a:lnTo>
                    <a:pt x="147" y="438"/>
                  </a:lnTo>
                  <a:lnTo>
                    <a:pt x="147" y="511"/>
                  </a:lnTo>
                  <a:lnTo>
                    <a:pt x="74" y="511"/>
                  </a:lnTo>
                  <a:lnTo>
                    <a:pt x="74" y="438"/>
                  </a:lnTo>
                  <a:close/>
                  <a:moveTo>
                    <a:pt x="512" y="328"/>
                  </a:moveTo>
                  <a:lnTo>
                    <a:pt x="586" y="328"/>
                  </a:lnTo>
                  <a:lnTo>
                    <a:pt x="586" y="402"/>
                  </a:lnTo>
                  <a:lnTo>
                    <a:pt x="512" y="402"/>
                  </a:lnTo>
                  <a:lnTo>
                    <a:pt x="512" y="328"/>
                  </a:lnTo>
                  <a:close/>
                  <a:moveTo>
                    <a:pt x="402" y="328"/>
                  </a:moveTo>
                  <a:lnTo>
                    <a:pt x="476" y="328"/>
                  </a:lnTo>
                  <a:lnTo>
                    <a:pt x="476" y="402"/>
                  </a:lnTo>
                  <a:lnTo>
                    <a:pt x="402" y="402"/>
                  </a:lnTo>
                  <a:lnTo>
                    <a:pt x="402" y="328"/>
                  </a:lnTo>
                  <a:close/>
                  <a:moveTo>
                    <a:pt x="294" y="328"/>
                  </a:moveTo>
                  <a:lnTo>
                    <a:pt x="366" y="328"/>
                  </a:lnTo>
                  <a:lnTo>
                    <a:pt x="366" y="402"/>
                  </a:lnTo>
                  <a:lnTo>
                    <a:pt x="294" y="402"/>
                  </a:lnTo>
                  <a:lnTo>
                    <a:pt x="294" y="328"/>
                  </a:lnTo>
                  <a:close/>
                  <a:moveTo>
                    <a:pt x="184" y="328"/>
                  </a:moveTo>
                  <a:lnTo>
                    <a:pt x="257" y="328"/>
                  </a:lnTo>
                  <a:lnTo>
                    <a:pt x="257" y="402"/>
                  </a:lnTo>
                  <a:lnTo>
                    <a:pt x="184" y="402"/>
                  </a:lnTo>
                  <a:lnTo>
                    <a:pt x="184" y="328"/>
                  </a:lnTo>
                  <a:close/>
                  <a:moveTo>
                    <a:pt x="74" y="328"/>
                  </a:moveTo>
                  <a:lnTo>
                    <a:pt x="147" y="328"/>
                  </a:lnTo>
                  <a:lnTo>
                    <a:pt x="147" y="402"/>
                  </a:lnTo>
                  <a:lnTo>
                    <a:pt x="74" y="402"/>
                  </a:lnTo>
                  <a:lnTo>
                    <a:pt x="74" y="328"/>
                  </a:lnTo>
                  <a:close/>
                  <a:moveTo>
                    <a:pt x="110" y="110"/>
                  </a:moveTo>
                  <a:lnTo>
                    <a:pt x="110" y="256"/>
                  </a:lnTo>
                  <a:lnTo>
                    <a:pt x="549" y="256"/>
                  </a:lnTo>
                  <a:lnTo>
                    <a:pt x="549" y="110"/>
                  </a:lnTo>
                  <a:lnTo>
                    <a:pt x="110" y="110"/>
                  </a:lnTo>
                  <a:close/>
                  <a:moveTo>
                    <a:pt x="74" y="73"/>
                  </a:moveTo>
                  <a:lnTo>
                    <a:pt x="586" y="73"/>
                  </a:lnTo>
                  <a:lnTo>
                    <a:pt x="586" y="292"/>
                  </a:lnTo>
                  <a:lnTo>
                    <a:pt x="74" y="292"/>
                  </a:lnTo>
                  <a:lnTo>
                    <a:pt x="74" y="73"/>
                  </a:lnTo>
                  <a:close/>
                  <a:moveTo>
                    <a:pt x="74" y="36"/>
                  </a:moveTo>
                  <a:lnTo>
                    <a:pt x="59" y="39"/>
                  </a:lnTo>
                  <a:lnTo>
                    <a:pt x="47" y="47"/>
                  </a:lnTo>
                  <a:lnTo>
                    <a:pt x="40" y="59"/>
                  </a:lnTo>
                  <a:lnTo>
                    <a:pt x="37" y="73"/>
                  </a:lnTo>
                  <a:lnTo>
                    <a:pt x="37" y="731"/>
                  </a:lnTo>
                  <a:lnTo>
                    <a:pt x="40" y="746"/>
                  </a:lnTo>
                  <a:lnTo>
                    <a:pt x="47" y="758"/>
                  </a:lnTo>
                  <a:lnTo>
                    <a:pt x="59" y="765"/>
                  </a:lnTo>
                  <a:lnTo>
                    <a:pt x="74" y="768"/>
                  </a:lnTo>
                  <a:lnTo>
                    <a:pt x="586" y="768"/>
                  </a:lnTo>
                  <a:lnTo>
                    <a:pt x="600" y="765"/>
                  </a:lnTo>
                  <a:lnTo>
                    <a:pt x="612" y="758"/>
                  </a:lnTo>
                  <a:lnTo>
                    <a:pt x="620" y="746"/>
                  </a:lnTo>
                  <a:lnTo>
                    <a:pt x="622" y="731"/>
                  </a:lnTo>
                  <a:lnTo>
                    <a:pt x="622" y="73"/>
                  </a:lnTo>
                  <a:lnTo>
                    <a:pt x="620" y="59"/>
                  </a:lnTo>
                  <a:lnTo>
                    <a:pt x="612" y="47"/>
                  </a:lnTo>
                  <a:lnTo>
                    <a:pt x="600" y="39"/>
                  </a:lnTo>
                  <a:lnTo>
                    <a:pt x="586" y="36"/>
                  </a:lnTo>
                  <a:lnTo>
                    <a:pt x="74" y="36"/>
                  </a:lnTo>
                  <a:close/>
                  <a:moveTo>
                    <a:pt x="74" y="0"/>
                  </a:moveTo>
                  <a:lnTo>
                    <a:pt x="586" y="0"/>
                  </a:lnTo>
                  <a:lnTo>
                    <a:pt x="609" y="4"/>
                  </a:lnTo>
                  <a:lnTo>
                    <a:pt x="629" y="14"/>
                  </a:lnTo>
                  <a:lnTo>
                    <a:pt x="645" y="30"/>
                  </a:lnTo>
                  <a:lnTo>
                    <a:pt x="655" y="49"/>
                  </a:lnTo>
                  <a:lnTo>
                    <a:pt x="659" y="73"/>
                  </a:lnTo>
                  <a:lnTo>
                    <a:pt x="659" y="731"/>
                  </a:lnTo>
                  <a:lnTo>
                    <a:pt x="655" y="754"/>
                  </a:lnTo>
                  <a:lnTo>
                    <a:pt x="645" y="775"/>
                  </a:lnTo>
                  <a:lnTo>
                    <a:pt x="629" y="790"/>
                  </a:lnTo>
                  <a:lnTo>
                    <a:pt x="609" y="801"/>
                  </a:lnTo>
                  <a:lnTo>
                    <a:pt x="586" y="805"/>
                  </a:lnTo>
                  <a:lnTo>
                    <a:pt x="74" y="805"/>
                  </a:lnTo>
                  <a:lnTo>
                    <a:pt x="50" y="801"/>
                  </a:lnTo>
                  <a:lnTo>
                    <a:pt x="30" y="790"/>
                  </a:lnTo>
                  <a:lnTo>
                    <a:pt x="15" y="775"/>
                  </a:lnTo>
                  <a:lnTo>
                    <a:pt x="4" y="754"/>
                  </a:lnTo>
                  <a:lnTo>
                    <a:pt x="0" y="731"/>
                  </a:lnTo>
                  <a:lnTo>
                    <a:pt x="0" y="73"/>
                  </a:lnTo>
                  <a:lnTo>
                    <a:pt x="4" y="49"/>
                  </a:lnTo>
                  <a:lnTo>
                    <a:pt x="15"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1985" y="8507479"/>
              <a:ext cx="444098" cy="444098"/>
            </a:xfrm>
            <a:custGeom>
              <a:avLst/>
              <a:gdLst>
                <a:gd name="T0" fmla="*/ 73 w 805"/>
                <a:gd name="T1" fmla="*/ 768 h 805"/>
                <a:gd name="T2" fmla="*/ 769 w 805"/>
                <a:gd name="T3" fmla="*/ 732 h 805"/>
                <a:gd name="T4" fmla="*/ 439 w 805"/>
                <a:gd name="T5" fmla="*/ 658 h 805"/>
                <a:gd name="T6" fmla="*/ 292 w 805"/>
                <a:gd name="T7" fmla="*/ 658 h 805"/>
                <a:gd name="T8" fmla="*/ 365 w 805"/>
                <a:gd name="T9" fmla="*/ 513 h 805"/>
                <a:gd name="T10" fmla="*/ 526 w 805"/>
                <a:gd name="T11" fmla="*/ 433 h 805"/>
                <a:gd name="T12" fmla="*/ 542 w 805"/>
                <a:gd name="T13" fmla="*/ 535 h 805"/>
                <a:gd name="T14" fmla="*/ 644 w 805"/>
                <a:gd name="T15" fmla="*/ 520 h 805"/>
                <a:gd name="T16" fmla="*/ 629 w 805"/>
                <a:gd name="T17" fmla="*/ 416 h 805"/>
                <a:gd name="T18" fmla="*/ 177 w 805"/>
                <a:gd name="T19" fmla="*/ 416 h 805"/>
                <a:gd name="T20" fmla="*/ 160 w 805"/>
                <a:gd name="T21" fmla="*/ 520 h 805"/>
                <a:gd name="T22" fmla="*/ 263 w 805"/>
                <a:gd name="T23" fmla="*/ 535 h 805"/>
                <a:gd name="T24" fmla="*/ 279 w 805"/>
                <a:gd name="T25" fmla="*/ 433 h 805"/>
                <a:gd name="T26" fmla="*/ 482 w 805"/>
                <a:gd name="T27" fmla="*/ 331 h 805"/>
                <a:gd name="T28" fmla="*/ 492 w 805"/>
                <a:gd name="T29" fmla="*/ 353 h 805"/>
                <a:gd name="T30" fmla="*/ 470 w 805"/>
                <a:gd name="T31" fmla="*/ 365 h 805"/>
                <a:gd name="T32" fmla="*/ 458 w 805"/>
                <a:gd name="T33" fmla="*/ 342 h 805"/>
                <a:gd name="T34" fmla="*/ 402 w 805"/>
                <a:gd name="T35" fmla="*/ 330 h 805"/>
                <a:gd name="T36" fmla="*/ 420 w 805"/>
                <a:gd name="T37" fmla="*/ 348 h 805"/>
                <a:gd name="T38" fmla="*/ 402 w 805"/>
                <a:gd name="T39" fmla="*/ 366 h 805"/>
                <a:gd name="T40" fmla="*/ 384 w 805"/>
                <a:gd name="T41" fmla="*/ 348 h 805"/>
                <a:gd name="T42" fmla="*/ 402 w 805"/>
                <a:gd name="T43" fmla="*/ 330 h 805"/>
                <a:gd name="T44" fmla="*/ 347 w 805"/>
                <a:gd name="T45" fmla="*/ 342 h 805"/>
                <a:gd name="T46" fmla="*/ 335 w 805"/>
                <a:gd name="T47" fmla="*/ 365 h 805"/>
                <a:gd name="T48" fmla="*/ 312 w 805"/>
                <a:gd name="T49" fmla="*/ 353 h 805"/>
                <a:gd name="T50" fmla="*/ 323 w 805"/>
                <a:gd name="T51" fmla="*/ 331 h 805"/>
                <a:gd name="T52" fmla="*/ 39 w 805"/>
                <a:gd name="T53" fmla="*/ 279 h 805"/>
                <a:gd name="T54" fmla="*/ 102 w 805"/>
                <a:gd name="T55" fmla="*/ 334 h 805"/>
                <a:gd name="T56" fmla="*/ 106 w 805"/>
                <a:gd name="T57" fmla="*/ 359 h 805"/>
                <a:gd name="T58" fmla="*/ 37 w 805"/>
                <a:gd name="T59" fmla="*/ 458 h 805"/>
                <a:gd name="T60" fmla="*/ 169 w 805"/>
                <a:gd name="T61" fmla="*/ 378 h 805"/>
                <a:gd name="T62" fmla="*/ 297 w 805"/>
                <a:gd name="T63" fmla="*/ 398 h 805"/>
                <a:gd name="T64" fmla="*/ 314 w 805"/>
                <a:gd name="T65" fmla="*/ 531 h 805"/>
                <a:gd name="T66" fmla="*/ 192 w 805"/>
                <a:gd name="T67" fmla="*/ 582 h 805"/>
                <a:gd name="T68" fmla="*/ 111 w 805"/>
                <a:gd name="T69" fmla="*/ 495 h 805"/>
                <a:gd name="T70" fmla="*/ 693 w 805"/>
                <a:gd name="T71" fmla="*/ 495 h 805"/>
                <a:gd name="T72" fmla="*/ 612 w 805"/>
                <a:gd name="T73" fmla="*/ 582 h 805"/>
                <a:gd name="T74" fmla="*/ 491 w 805"/>
                <a:gd name="T75" fmla="*/ 531 h 805"/>
                <a:gd name="T76" fmla="*/ 508 w 805"/>
                <a:gd name="T77" fmla="*/ 398 h 805"/>
                <a:gd name="T78" fmla="*/ 635 w 805"/>
                <a:gd name="T79" fmla="*/ 378 h 805"/>
                <a:gd name="T80" fmla="*/ 769 w 805"/>
                <a:gd name="T81" fmla="*/ 458 h 805"/>
                <a:gd name="T82" fmla="*/ 698 w 805"/>
                <a:gd name="T83" fmla="*/ 359 h 805"/>
                <a:gd name="T84" fmla="*/ 702 w 805"/>
                <a:gd name="T85" fmla="*/ 334 h 805"/>
                <a:gd name="T86" fmla="*/ 765 w 805"/>
                <a:gd name="T87" fmla="*/ 279 h 805"/>
                <a:gd name="T88" fmla="*/ 220 w 805"/>
                <a:gd name="T89" fmla="*/ 183 h 805"/>
                <a:gd name="T90" fmla="*/ 714 w 805"/>
                <a:gd name="T91" fmla="*/ 0 h 805"/>
                <a:gd name="T92" fmla="*/ 769 w 805"/>
                <a:gd name="T93" fmla="*/ 55 h 805"/>
                <a:gd name="T94" fmla="*/ 732 w 805"/>
                <a:gd name="T95" fmla="*/ 220 h 805"/>
                <a:gd name="T96" fmla="*/ 805 w 805"/>
                <a:gd name="T97" fmla="*/ 293 h 805"/>
                <a:gd name="T98" fmla="*/ 754 w 805"/>
                <a:gd name="T99" fmla="*/ 801 h 805"/>
                <a:gd name="T100" fmla="*/ 14 w 805"/>
                <a:gd name="T101" fmla="*/ 775 h 805"/>
                <a:gd name="T102" fmla="*/ 14 w 805"/>
                <a:gd name="T103" fmla="*/ 250 h 805"/>
                <a:gd name="T104" fmla="*/ 183 w 805"/>
                <a:gd name="T105" fmla="*/ 183 h 805"/>
                <a:gd name="T106" fmla="*/ 585 w 805"/>
                <a:gd name="T107" fmla="*/ 147 h 805"/>
                <a:gd name="T108" fmla="*/ 622 w 805"/>
                <a:gd name="T109" fmla="*/ 220 h 805"/>
                <a:gd name="T110" fmla="*/ 661 w 805"/>
                <a:gd name="T111" fmla="*/ 72 h 805"/>
                <a:gd name="T112" fmla="*/ 695 w 805"/>
                <a:gd name="T113"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37" y="732"/>
                  </a:moveTo>
                  <a:lnTo>
                    <a:pt x="39" y="746"/>
                  </a:lnTo>
                  <a:lnTo>
                    <a:pt x="47" y="758"/>
                  </a:lnTo>
                  <a:lnTo>
                    <a:pt x="59" y="766"/>
                  </a:lnTo>
                  <a:lnTo>
                    <a:pt x="73" y="768"/>
                  </a:lnTo>
                  <a:lnTo>
                    <a:pt x="732" y="768"/>
                  </a:lnTo>
                  <a:lnTo>
                    <a:pt x="746" y="766"/>
                  </a:lnTo>
                  <a:lnTo>
                    <a:pt x="757" y="758"/>
                  </a:lnTo>
                  <a:lnTo>
                    <a:pt x="765" y="746"/>
                  </a:lnTo>
                  <a:lnTo>
                    <a:pt x="769" y="732"/>
                  </a:lnTo>
                  <a:lnTo>
                    <a:pt x="37" y="732"/>
                  </a:lnTo>
                  <a:close/>
                  <a:moveTo>
                    <a:pt x="439" y="622"/>
                  </a:moveTo>
                  <a:lnTo>
                    <a:pt x="512" y="622"/>
                  </a:lnTo>
                  <a:lnTo>
                    <a:pt x="512" y="658"/>
                  </a:lnTo>
                  <a:lnTo>
                    <a:pt x="439" y="658"/>
                  </a:lnTo>
                  <a:lnTo>
                    <a:pt x="439" y="622"/>
                  </a:lnTo>
                  <a:close/>
                  <a:moveTo>
                    <a:pt x="292" y="622"/>
                  </a:moveTo>
                  <a:lnTo>
                    <a:pt x="365" y="622"/>
                  </a:lnTo>
                  <a:lnTo>
                    <a:pt x="365" y="658"/>
                  </a:lnTo>
                  <a:lnTo>
                    <a:pt x="292" y="658"/>
                  </a:lnTo>
                  <a:lnTo>
                    <a:pt x="292" y="622"/>
                  </a:lnTo>
                  <a:close/>
                  <a:moveTo>
                    <a:pt x="365" y="440"/>
                  </a:moveTo>
                  <a:lnTo>
                    <a:pt x="439" y="440"/>
                  </a:lnTo>
                  <a:lnTo>
                    <a:pt x="439" y="513"/>
                  </a:lnTo>
                  <a:lnTo>
                    <a:pt x="365" y="513"/>
                  </a:lnTo>
                  <a:lnTo>
                    <a:pt x="365" y="440"/>
                  </a:lnTo>
                  <a:close/>
                  <a:moveTo>
                    <a:pt x="585" y="403"/>
                  </a:moveTo>
                  <a:lnTo>
                    <a:pt x="562" y="407"/>
                  </a:lnTo>
                  <a:lnTo>
                    <a:pt x="542" y="416"/>
                  </a:lnTo>
                  <a:lnTo>
                    <a:pt x="526" y="433"/>
                  </a:lnTo>
                  <a:lnTo>
                    <a:pt x="516" y="453"/>
                  </a:lnTo>
                  <a:lnTo>
                    <a:pt x="512" y="476"/>
                  </a:lnTo>
                  <a:lnTo>
                    <a:pt x="516" y="499"/>
                  </a:lnTo>
                  <a:lnTo>
                    <a:pt x="526" y="520"/>
                  </a:lnTo>
                  <a:lnTo>
                    <a:pt x="542" y="535"/>
                  </a:lnTo>
                  <a:lnTo>
                    <a:pt x="562" y="546"/>
                  </a:lnTo>
                  <a:lnTo>
                    <a:pt x="585" y="548"/>
                  </a:lnTo>
                  <a:lnTo>
                    <a:pt x="609" y="546"/>
                  </a:lnTo>
                  <a:lnTo>
                    <a:pt x="629" y="535"/>
                  </a:lnTo>
                  <a:lnTo>
                    <a:pt x="644" y="520"/>
                  </a:lnTo>
                  <a:lnTo>
                    <a:pt x="655" y="499"/>
                  </a:lnTo>
                  <a:lnTo>
                    <a:pt x="659" y="476"/>
                  </a:lnTo>
                  <a:lnTo>
                    <a:pt x="655" y="453"/>
                  </a:lnTo>
                  <a:lnTo>
                    <a:pt x="644" y="433"/>
                  </a:lnTo>
                  <a:lnTo>
                    <a:pt x="629" y="416"/>
                  </a:lnTo>
                  <a:lnTo>
                    <a:pt x="609" y="407"/>
                  </a:lnTo>
                  <a:lnTo>
                    <a:pt x="585" y="403"/>
                  </a:lnTo>
                  <a:close/>
                  <a:moveTo>
                    <a:pt x="220" y="403"/>
                  </a:moveTo>
                  <a:lnTo>
                    <a:pt x="196" y="407"/>
                  </a:lnTo>
                  <a:lnTo>
                    <a:pt x="177" y="416"/>
                  </a:lnTo>
                  <a:lnTo>
                    <a:pt x="160" y="433"/>
                  </a:lnTo>
                  <a:lnTo>
                    <a:pt x="149" y="453"/>
                  </a:lnTo>
                  <a:lnTo>
                    <a:pt x="147" y="476"/>
                  </a:lnTo>
                  <a:lnTo>
                    <a:pt x="149" y="499"/>
                  </a:lnTo>
                  <a:lnTo>
                    <a:pt x="160" y="520"/>
                  </a:lnTo>
                  <a:lnTo>
                    <a:pt x="177" y="535"/>
                  </a:lnTo>
                  <a:lnTo>
                    <a:pt x="196" y="546"/>
                  </a:lnTo>
                  <a:lnTo>
                    <a:pt x="220" y="548"/>
                  </a:lnTo>
                  <a:lnTo>
                    <a:pt x="242" y="546"/>
                  </a:lnTo>
                  <a:lnTo>
                    <a:pt x="263" y="535"/>
                  </a:lnTo>
                  <a:lnTo>
                    <a:pt x="279" y="520"/>
                  </a:lnTo>
                  <a:lnTo>
                    <a:pt x="289" y="499"/>
                  </a:lnTo>
                  <a:lnTo>
                    <a:pt x="292" y="476"/>
                  </a:lnTo>
                  <a:lnTo>
                    <a:pt x="289" y="453"/>
                  </a:lnTo>
                  <a:lnTo>
                    <a:pt x="279" y="433"/>
                  </a:lnTo>
                  <a:lnTo>
                    <a:pt x="263" y="416"/>
                  </a:lnTo>
                  <a:lnTo>
                    <a:pt x="242" y="407"/>
                  </a:lnTo>
                  <a:lnTo>
                    <a:pt x="220" y="403"/>
                  </a:lnTo>
                  <a:close/>
                  <a:moveTo>
                    <a:pt x="475" y="330"/>
                  </a:moveTo>
                  <a:lnTo>
                    <a:pt x="482" y="331"/>
                  </a:lnTo>
                  <a:lnTo>
                    <a:pt x="486" y="334"/>
                  </a:lnTo>
                  <a:lnTo>
                    <a:pt x="490" y="338"/>
                  </a:lnTo>
                  <a:lnTo>
                    <a:pt x="492" y="342"/>
                  </a:lnTo>
                  <a:lnTo>
                    <a:pt x="494" y="348"/>
                  </a:lnTo>
                  <a:lnTo>
                    <a:pt x="492" y="353"/>
                  </a:lnTo>
                  <a:lnTo>
                    <a:pt x="490" y="359"/>
                  </a:lnTo>
                  <a:lnTo>
                    <a:pt x="486" y="363"/>
                  </a:lnTo>
                  <a:lnTo>
                    <a:pt x="482" y="365"/>
                  </a:lnTo>
                  <a:lnTo>
                    <a:pt x="475" y="366"/>
                  </a:lnTo>
                  <a:lnTo>
                    <a:pt x="470" y="365"/>
                  </a:lnTo>
                  <a:lnTo>
                    <a:pt x="465" y="363"/>
                  </a:lnTo>
                  <a:lnTo>
                    <a:pt x="461" y="359"/>
                  </a:lnTo>
                  <a:lnTo>
                    <a:pt x="458" y="353"/>
                  </a:lnTo>
                  <a:lnTo>
                    <a:pt x="457" y="348"/>
                  </a:lnTo>
                  <a:lnTo>
                    <a:pt x="458" y="342"/>
                  </a:lnTo>
                  <a:lnTo>
                    <a:pt x="461" y="338"/>
                  </a:lnTo>
                  <a:lnTo>
                    <a:pt x="465" y="334"/>
                  </a:lnTo>
                  <a:lnTo>
                    <a:pt x="470" y="331"/>
                  </a:lnTo>
                  <a:lnTo>
                    <a:pt x="475" y="330"/>
                  </a:lnTo>
                  <a:close/>
                  <a:moveTo>
                    <a:pt x="402" y="330"/>
                  </a:moveTo>
                  <a:lnTo>
                    <a:pt x="409" y="331"/>
                  </a:lnTo>
                  <a:lnTo>
                    <a:pt x="412" y="334"/>
                  </a:lnTo>
                  <a:lnTo>
                    <a:pt x="416" y="338"/>
                  </a:lnTo>
                  <a:lnTo>
                    <a:pt x="419" y="342"/>
                  </a:lnTo>
                  <a:lnTo>
                    <a:pt x="420" y="348"/>
                  </a:lnTo>
                  <a:lnTo>
                    <a:pt x="419" y="353"/>
                  </a:lnTo>
                  <a:lnTo>
                    <a:pt x="416" y="359"/>
                  </a:lnTo>
                  <a:lnTo>
                    <a:pt x="412" y="363"/>
                  </a:lnTo>
                  <a:lnTo>
                    <a:pt x="409" y="365"/>
                  </a:lnTo>
                  <a:lnTo>
                    <a:pt x="402" y="366"/>
                  </a:lnTo>
                  <a:lnTo>
                    <a:pt x="397" y="365"/>
                  </a:lnTo>
                  <a:lnTo>
                    <a:pt x="392" y="363"/>
                  </a:lnTo>
                  <a:lnTo>
                    <a:pt x="388" y="359"/>
                  </a:lnTo>
                  <a:lnTo>
                    <a:pt x="385" y="353"/>
                  </a:lnTo>
                  <a:lnTo>
                    <a:pt x="384" y="348"/>
                  </a:lnTo>
                  <a:lnTo>
                    <a:pt x="385" y="342"/>
                  </a:lnTo>
                  <a:lnTo>
                    <a:pt x="388" y="338"/>
                  </a:lnTo>
                  <a:lnTo>
                    <a:pt x="392" y="334"/>
                  </a:lnTo>
                  <a:lnTo>
                    <a:pt x="397" y="331"/>
                  </a:lnTo>
                  <a:lnTo>
                    <a:pt x="402" y="330"/>
                  </a:lnTo>
                  <a:close/>
                  <a:moveTo>
                    <a:pt x="329" y="330"/>
                  </a:moveTo>
                  <a:lnTo>
                    <a:pt x="335" y="331"/>
                  </a:lnTo>
                  <a:lnTo>
                    <a:pt x="340" y="334"/>
                  </a:lnTo>
                  <a:lnTo>
                    <a:pt x="344" y="338"/>
                  </a:lnTo>
                  <a:lnTo>
                    <a:pt x="347" y="342"/>
                  </a:lnTo>
                  <a:lnTo>
                    <a:pt x="347" y="348"/>
                  </a:lnTo>
                  <a:lnTo>
                    <a:pt x="347" y="353"/>
                  </a:lnTo>
                  <a:lnTo>
                    <a:pt x="344" y="359"/>
                  </a:lnTo>
                  <a:lnTo>
                    <a:pt x="340" y="363"/>
                  </a:lnTo>
                  <a:lnTo>
                    <a:pt x="335" y="365"/>
                  </a:lnTo>
                  <a:lnTo>
                    <a:pt x="329" y="366"/>
                  </a:lnTo>
                  <a:lnTo>
                    <a:pt x="323" y="365"/>
                  </a:lnTo>
                  <a:lnTo>
                    <a:pt x="318" y="363"/>
                  </a:lnTo>
                  <a:lnTo>
                    <a:pt x="314" y="359"/>
                  </a:lnTo>
                  <a:lnTo>
                    <a:pt x="312" y="353"/>
                  </a:lnTo>
                  <a:lnTo>
                    <a:pt x="310" y="348"/>
                  </a:lnTo>
                  <a:lnTo>
                    <a:pt x="312" y="342"/>
                  </a:lnTo>
                  <a:lnTo>
                    <a:pt x="314" y="338"/>
                  </a:lnTo>
                  <a:lnTo>
                    <a:pt x="318" y="334"/>
                  </a:lnTo>
                  <a:lnTo>
                    <a:pt x="323" y="331"/>
                  </a:lnTo>
                  <a:lnTo>
                    <a:pt x="329" y="330"/>
                  </a:lnTo>
                  <a:close/>
                  <a:moveTo>
                    <a:pt x="73" y="257"/>
                  </a:moveTo>
                  <a:lnTo>
                    <a:pt x="59" y="259"/>
                  </a:lnTo>
                  <a:lnTo>
                    <a:pt x="47" y="267"/>
                  </a:lnTo>
                  <a:lnTo>
                    <a:pt x="39" y="279"/>
                  </a:lnTo>
                  <a:lnTo>
                    <a:pt x="37" y="293"/>
                  </a:lnTo>
                  <a:lnTo>
                    <a:pt x="37" y="330"/>
                  </a:lnTo>
                  <a:lnTo>
                    <a:pt x="92" y="330"/>
                  </a:lnTo>
                  <a:lnTo>
                    <a:pt x="97" y="331"/>
                  </a:lnTo>
                  <a:lnTo>
                    <a:pt x="102" y="334"/>
                  </a:lnTo>
                  <a:lnTo>
                    <a:pt x="106" y="338"/>
                  </a:lnTo>
                  <a:lnTo>
                    <a:pt x="109" y="342"/>
                  </a:lnTo>
                  <a:lnTo>
                    <a:pt x="110" y="348"/>
                  </a:lnTo>
                  <a:lnTo>
                    <a:pt x="109" y="353"/>
                  </a:lnTo>
                  <a:lnTo>
                    <a:pt x="106" y="359"/>
                  </a:lnTo>
                  <a:lnTo>
                    <a:pt x="102" y="363"/>
                  </a:lnTo>
                  <a:lnTo>
                    <a:pt x="97" y="365"/>
                  </a:lnTo>
                  <a:lnTo>
                    <a:pt x="92" y="366"/>
                  </a:lnTo>
                  <a:lnTo>
                    <a:pt x="37" y="366"/>
                  </a:lnTo>
                  <a:lnTo>
                    <a:pt x="37" y="458"/>
                  </a:lnTo>
                  <a:lnTo>
                    <a:pt x="111" y="458"/>
                  </a:lnTo>
                  <a:lnTo>
                    <a:pt x="119" y="433"/>
                  </a:lnTo>
                  <a:lnTo>
                    <a:pt x="131" y="411"/>
                  </a:lnTo>
                  <a:lnTo>
                    <a:pt x="148" y="393"/>
                  </a:lnTo>
                  <a:lnTo>
                    <a:pt x="169" y="378"/>
                  </a:lnTo>
                  <a:lnTo>
                    <a:pt x="192" y="369"/>
                  </a:lnTo>
                  <a:lnTo>
                    <a:pt x="220" y="366"/>
                  </a:lnTo>
                  <a:lnTo>
                    <a:pt x="249" y="370"/>
                  </a:lnTo>
                  <a:lnTo>
                    <a:pt x="275" y="381"/>
                  </a:lnTo>
                  <a:lnTo>
                    <a:pt x="297" y="398"/>
                  </a:lnTo>
                  <a:lnTo>
                    <a:pt x="314" y="420"/>
                  </a:lnTo>
                  <a:lnTo>
                    <a:pt x="325" y="446"/>
                  </a:lnTo>
                  <a:lnTo>
                    <a:pt x="329" y="476"/>
                  </a:lnTo>
                  <a:lnTo>
                    <a:pt x="325" y="505"/>
                  </a:lnTo>
                  <a:lnTo>
                    <a:pt x="314" y="531"/>
                  </a:lnTo>
                  <a:lnTo>
                    <a:pt x="297" y="554"/>
                  </a:lnTo>
                  <a:lnTo>
                    <a:pt x="275" y="571"/>
                  </a:lnTo>
                  <a:lnTo>
                    <a:pt x="249" y="581"/>
                  </a:lnTo>
                  <a:lnTo>
                    <a:pt x="220" y="585"/>
                  </a:lnTo>
                  <a:lnTo>
                    <a:pt x="192" y="582"/>
                  </a:lnTo>
                  <a:lnTo>
                    <a:pt x="169" y="573"/>
                  </a:lnTo>
                  <a:lnTo>
                    <a:pt x="148" y="559"/>
                  </a:lnTo>
                  <a:lnTo>
                    <a:pt x="131" y="541"/>
                  </a:lnTo>
                  <a:lnTo>
                    <a:pt x="119" y="518"/>
                  </a:lnTo>
                  <a:lnTo>
                    <a:pt x="111" y="495"/>
                  </a:lnTo>
                  <a:lnTo>
                    <a:pt x="37" y="495"/>
                  </a:lnTo>
                  <a:lnTo>
                    <a:pt x="37" y="695"/>
                  </a:lnTo>
                  <a:lnTo>
                    <a:pt x="769" y="695"/>
                  </a:lnTo>
                  <a:lnTo>
                    <a:pt x="769" y="495"/>
                  </a:lnTo>
                  <a:lnTo>
                    <a:pt x="693" y="495"/>
                  </a:lnTo>
                  <a:lnTo>
                    <a:pt x="686" y="518"/>
                  </a:lnTo>
                  <a:lnTo>
                    <a:pt x="673" y="541"/>
                  </a:lnTo>
                  <a:lnTo>
                    <a:pt x="656" y="559"/>
                  </a:lnTo>
                  <a:lnTo>
                    <a:pt x="635" y="573"/>
                  </a:lnTo>
                  <a:lnTo>
                    <a:pt x="612" y="582"/>
                  </a:lnTo>
                  <a:lnTo>
                    <a:pt x="585" y="585"/>
                  </a:lnTo>
                  <a:lnTo>
                    <a:pt x="557" y="581"/>
                  </a:lnTo>
                  <a:lnTo>
                    <a:pt x="530" y="571"/>
                  </a:lnTo>
                  <a:lnTo>
                    <a:pt x="508" y="554"/>
                  </a:lnTo>
                  <a:lnTo>
                    <a:pt x="491" y="531"/>
                  </a:lnTo>
                  <a:lnTo>
                    <a:pt x="479" y="505"/>
                  </a:lnTo>
                  <a:lnTo>
                    <a:pt x="475" y="476"/>
                  </a:lnTo>
                  <a:lnTo>
                    <a:pt x="479" y="446"/>
                  </a:lnTo>
                  <a:lnTo>
                    <a:pt x="491" y="420"/>
                  </a:lnTo>
                  <a:lnTo>
                    <a:pt x="508" y="398"/>
                  </a:lnTo>
                  <a:lnTo>
                    <a:pt x="530" y="381"/>
                  </a:lnTo>
                  <a:lnTo>
                    <a:pt x="557" y="370"/>
                  </a:lnTo>
                  <a:lnTo>
                    <a:pt x="585" y="366"/>
                  </a:lnTo>
                  <a:lnTo>
                    <a:pt x="612" y="369"/>
                  </a:lnTo>
                  <a:lnTo>
                    <a:pt x="635" y="378"/>
                  </a:lnTo>
                  <a:lnTo>
                    <a:pt x="656" y="393"/>
                  </a:lnTo>
                  <a:lnTo>
                    <a:pt x="673" y="411"/>
                  </a:lnTo>
                  <a:lnTo>
                    <a:pt x="686" y="433"/>
                  </a:lnTo>
                  <a:lnTo>
                    <a:pt x="693" y="458"/>
                  </a:lnTo>
                  <a:lnTo>
                    <a:pt x="769" y="458"/>
                  </a:lnTo>
                  <a:lnTo>
                    <a:pt x="769" y="366"/>
                  </a:lnTo>
                  <a:lnTo>
                    <a:pt x="714" y="366"/>
                  </a:lnTo>
                  <a:lnTo>
                    <a:pt x="707" y="365"/>
                  </a:lnTo>
                  <a:lnTo>
                    <a:pt x="702" y="363"/>
                  </a:lnTo>
                  <a:lnTo>
                    <a:pt x="698" y="359"/>
                  </a:lnTo>
                  <a:lnTo>
                    <a:pt x="695" y="353"/>
                  </a:lnTo>
                  <a:lnTo>
                    <a:pt x="695" y="348"/>
                  </a:lnTo>
                  <a:lnTo>
                    <a:pt x="695" y="342"/>
                  </a:lnTo>
                  <a:lnTo>
                    <a:pt x="698" y="338"/>
                  </a:lnTo>
                  <a:lnTo>
                    <a:pt x="702" y="334"/>
                  </a:lnTo>
                  <a:lnTo>
                    <a:pt x="707" y="331"/>
                  </a:lnTo>
                  <a:lnTo>
                    <a:pt x="714" y="330"/>
                  </a:lnTo>
                  <a:lnTo>
                    <a:pt x="769" y="330"/>
                  </a:lnTo>
                  <a:lnTo>
                    <a:pt x="769" y="293"/>
                  </a:lnTo>
                  <a:lnTo>
                    <a:pt x="765" y="279"/>
                  </a:lnTo>
                  <a:lnTo>
                    <a:pt x="757" y="267"/>
                  </a:lnTo>
                  <a:lnTo>
                    <a:pt x="746" y="259"/>
                  </a:lnTo>
                  <a:lnTo>
                    <a:pt x="732" y="257"/>
                  </a:lnTo>
                  <a:lnTo>
                    <a:pt x="73" y="257"/>
                  </a:lnTo>
                  <a:close/>
                  <a:moveTo>
                    <a:pt x="220" y="183"/>
                  </a:moveTo>
                  <a:lnTo>
                    <a:pt x="220" y="220"/>
                  </a:lnTo>
                  <a:lnTo>
                    <a:pt x="585" y="220"/>
                  </a:lnTo>
                  <a:lnTo>
                    <a:pt x="585" y="183"/>
                  </a:lnTo>
                  <a:lnTo>
                    <a:pt x="220" y="183"/>
                  </a:lnTo>
                  <a:close/>
                  <a:moveTo>
                    <a:pt x="714" y="0"/>
                  </a:moveTo>
                  <a:lnTo>
                    <a:pt x="731" y="3"/>
                  </a:lnTo>
                  <a:lnTo>
                    <a:pt x="745" y="10"/>
                  </a:lnTo>
                  <a:lnTo>
                    <a:pt x="758" y="22"/>
                  </a:lnTo>
                  <a:lnTo>
                    <a:pt x="766" y="38"/>
                  </a:lnTo>
                  <a:lnTo>
                    <a:pt x="769" y="55"/>
                  </a:lnTo>
                  <a:lnTo>
                    <a:pt x="766" y="72"/>
                  </a:lnTo>
                  <a:lnTo>
                    <a:pt x="758" y="88"/>
                  </a:lnTo>
                  <a:lnTo>
                    <a:pt x="746" y="99"/>
                  </a:lnTo>
                  <a:lnTo>
                    <a:pt x="732" y="107"/>
                  </a:lnTo>
                  <a:lnTo>
                    <a:pt x="732" y="220"/>
                  </a:lnTo>
                  <a:lnTo>
                    <a:pt x="754" y="224"/>
                  </a:lnTo>
                  <a:lnTo>
                    <a:pt x="775" y="234"/>
                  </a:lnTo>
                  <a:lnTo>
                    <a:pt x="791" y="250"/>
                  </a:lnTo>
                  <a:lnTo>
                    <a:pt x="801" y="270"/>
                  </a:lnTo>
                  <a:lnTo>
                    <a:pt x="805" y="293"/>
                  </a:lnTo>
                  <a:lnTo>
                    <a:pt x="805" y="732"/>
                  </a:lnTo>
                  <a:lnTo>
                    <a:pt x="801" y="755"/>
                  </a:lnTo>
                  <a:lnTo>
                    <a:pt x="791" y="775"/>
                  </a:lnTo>
                  <a:lnTo>
                    <a:pt x="775" y="791"/>
                  </a:lnTo>
                  <a:lnTo>
                    <a:pt x="754" y="801"/>
                  </a:lnTo>
                  <a:lnTo>
                    <a:pt x="732" y="805"/>
                  </a:lnTo>
                  <a:lnTo>
                    <a:pt x="73" y="805"/>
                  </a:lnTo>
                  <a:lnTo>
                    <a:pt x="50" y="801"/>
                  </a:lnTo>
                  <a:lnTo>
                    <a:pt x="30" y="791"/>
                  </a:lnTo>
                  <a:lnTo>
                    <a:pt x="14" y="775"/>
                  </a:lnTo>
                  <a:lnTo>
                    <a:pt x="4" y="755"/>
                  </a:lnTo>
                  <a:lnTo>
                    <a:pt x="0" y="732"/>
                  </a:lnTo>
                  <a:lnTo>
                    <a:pt x="0" y="293"/>
                  </a:lnTo>
                  <a:lnTo>
                    <a:pt x="4" y="270"/>
                  </a:lnTo>
                  <a:lnTo>
                    <a:pt x="14" y="250"/>
                  </a:lnTo>
                  <a:lnTo>
                    <a:pt x="30" y="234"/>
                  </a:lnTo>
                  <a:lnTo>
                    <a:pt x="50" y="224"/>
                  </a:lnTo>
                  <a:lnTo>
                    <a:pt x="73" y="220"/>
                  </a:lnTo>
                  <a:lnTo>
                    <a:pt x="183" y="220"/>
                  </a:lnTo>
                  <a:lnTo>
                    <a:pt x="183" y="183"/>
                  </a:lnTo>
                  <a:lnTo>
                    <a:pt x="186" y="169"/>
                  </a:lnTo>
                  <a:lnTo>
                    <a:pt x="194" y="157"/>
                  </a:lnTo>
                  <a:lnTo>
                    <a:pt x="206" y="149"/>
                  </a:lnTo>
                  <a:lnTo>
                    <a:pt x="220" y="147"/>
                  </a:lnTo>
                  <a:lnTo>
                    <a:pt x="585" y="147"/>
                  </a:lnTo>
                  <a:lnTo>
                    <a:pt x="600" y="149"/>
                  </a:lnTo>
                  <a:lnTo>
                    <a:pt x="612" y="157"/>
                  </a:lnTo>
                  <a:lnTo>
                    <a:pt x="619" y="169"/>
                  </a:lnTo>
                  <a:lnTo>
                    <a:pt x="622" y="183"/>
                  </a:lnTo>
                  <a:lnTo>
                    <a:pt x="622" y="220"/>
                  </a:lnTo>
                  <a:lnTo>
                    <a:pt x="695" y="220"/>
                  </a:lnTo>
                  <a:lnTo>
                    <a:pt x="695" y="107"/>
                  </a:lnTo>
                  <a:lnTo>
                    <a:pt x="681" y="99"/>
                  </a:lnTo>
                  <a:lnTo>
                    <a:pt x="669" y="88"/>
                  </a:lnTo>
                  <a:lnTo>
                    <a:pt x="661" y="72"/>
                  </a:lnTo>
                  <a:lnTo>
                    <a:pt x="659" y="55"/>
                  </a:lnTo>
                  <a:lnTo>
                    <a:pt x="661" y="38"/>
                  </a:lnTo>
                  <a:lnTo>
                    <a:pt x="669" y="22"/>
                  </a:lnTo>
                  <a:lnTo>
                    <a:pt x="681" y="10"/>
                  </a:lnTo>
                  <a:lnTo>
                    <a:pt x="695" y="3"/>
                  </a:lnTo>
                  <a:lnTo>
                    <a:pt x="71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4741" y="8507479"/>
              <a:ext cx="444098" cy="444098"/>
            </a:xfrm>
            <a:custGeom>
              <a:avLst/>
              <a:gdLst>
                <a:gd name="T0" fmla="*/ 401 w 805"/>
                <a:gd name="T1" fmla="*/ 674 h 805"/>
                <a:gd name="T2" fmla="*/ 312 w 805"/>
                <a:gd name="T3" fmla="*/ 695 h 805"/>
                <a:gd name="T4" fmla="*/ 223 w 805"/>
                <a:gd name="T5" fmla="*/ 674 h 805"/>
                <a:gd name="T6" fmla="*/ 702 w 805"/>
                <a:gd name="T7" fmla="*/ 586 h 805"/>
                <a:gd name="T8" fmla="*/ 714 w 805"/>
                <a:gd name="T9" fmla="*/ 598 h 805"/>
                <a:gd name="T10" fmla="*/ 711 w 805"/>
                <a:gd name="T11" fmla="*/ 615 h 805"/>
                <a:gd name="T12" fmla="*/ 695 w 805"/>
                <a:gd name="T13" fmla="*/ 622 h 805"/>
                <a:gd name="T14" fmla="*/ 681 w 805"/>
                <a:gd name="T15" fmla="*/ 615 h 805"/>
                <a:gd name="T16" fmla="*/ 678 w 805"/>
                <a:gd name="T17" fmla="*/ 598 h 805"/>
                <a:gd name="T18" fmla="*/ 690 w 805"/>
                <a:gd name="T19" fmla="*/ 586 h 805"/>
                <a:gd name="T20" fmla="*/ 491 w 805"/>
                <a:gd name="T21" fmla="*/ 585 h 805"/>
                <a:gd name="T22" fmla="*/ 157 w 805"/>
                <a:gd name="T23" fmla="*/ 622 h 805"/>
                <a:gd name="T24" fmla="*/ 111 w 805"/>
                <a:gd name="T25" fmla="*/ 513 h 805"/>
                <a:gd name="T26" fmla="*/ 118 w 805"/>
                <a:gd name="T27" fmla="*/ 548 h 805"/>
                <a:gd name="T28" fmla="*/ 702 w 805"/>
                <a:gd name="T29" fmla="*/ 476 h 805"/>
                <a:gd name="T30" fmla="*/ 714 w 805"/>
                <a:gd name="T31" fmla="*/ 488 h 805"/>
                <a:gd name="T32" fmla="*/ 711 w 805"/>
                <a:gd name="T33" fmla="*/ 505 h 805"/>
                <a:gd name="T34" fmla="*/ 695 w 805"/>
                <a:gd name="T35" fmla="*/ 513 h 805"/>
                <a:gd name="T36" fmla="*/ 681 w 805"/>
                <a:gd name="T37" fmla="*/ 505 h 805"/>
                <a:gd name="T38" fmla="*/ 678 w 805"/>
                <a:gd name="T39" fmla="*/ 488 h 805"/>
                <a:gd name="T40" fmla="*/ 690 w 805"/>
                <a:gd name="T41" fmla="*/ 476 h 805"/>
                <a:gd name="T42" fmla="*/ 506 w 805"/>
                <a:gd name="T43" fmla="*/ 440 h 805"/>
                <a:gd name="T44" fmla="*/ 118 w 805"/>
                <a:gd name="T45" fmla="*/ 440 h 805"/>
                <a:gd name="T46" fmla="*/ 479 w 805"/>
                <a:gd name="T47" fmla="*/ 384 h 805"/>
                <a:gd name="T48" fmla="*/ 144 w 805"/>
                <a:gd name="T49" fmla="*/ 384 h 805"/>
                <a:gd name="T50" fmla="*/ 710 w 805"/>
                <a:gd name="T51" fmla="*/ 332 h 805"/>
                <a:gd name="T52" fmla="*/ 732 w 805"/>
                <a:gd name="T53" fmla="*/ 366 h 805"/>
                <a:gd name="T54" fmla="*/ 710 w 805"/>
                <a:gd name="T55" fmla="*/ 399 h 805"/>
                <a:gd name="T56" fmla="*/ 671 w 805"/>
                <a:gd name="T57" fmla="*/ 393 h 805"/>
                <a:gd name="T58" fmla="*/ 663 w 805"/>
                <a:gd name="T59" fmla="*/ 352 h 805"/>
                <a:gd name="T60" fmla="*/ 695 w 805"/>
                <a:gd name="T61" fmla="*/ 330 h 805"/>
                <a:gd name="T62" fmla="*/ 373 w 805"/>
                <a:gd name="T63" fmla="*/ 302 h 805"/>
                <a:gd name="T64" fmla="*/ 196 w 805"/>
                <a:gd name="T65" fmla="*/ 330 h 805"/>
                <a:gd name="T66" fmla="*/ 280 w 805"/>
                <a:gd name="T67" fmla="*/ 296 h 805"/>
                <a:gd name="T68" fmla="*/ 622 w 805"/>
                <a:gd name="T69" fmla="*/ 768 h 805"/>
                <a:gd name="T70" fmla="*/ 758 w 805"/>
                <a:gd name="T71" fmla="*/ 758 h 805"/>
                <a:gd name="T72" fmla="*/ 769 w 805"/>
                <a:gd name="T73" fmla="*/ 257 h 805"/>
                <a:gd name="T74" fmla="*/ 746 w 805"/>
                <a:gd name="T75" fmla="*/ 222 h 805"/>
                <a:gd name="T76" fmla="*/ 73 w 805"/>
                <a:gd name="T77" fmla="*/ 220 h 805"/>
                <a:gd name="T78" fmla="*/ 41 w 805"/>
                <a:gd name="T79" fmla="*/ 242 h 805"/>
                <a:gd name="T80" fmla="*/ 41 w 805"/>
                <a:gd name="T81" fmla="*/ 746 h 805"/>
                <a:gd name="T82" fmla="*/ 73 w 805"/>
                <a:gd name="T83" fmla="*/ 768 h 805"/>
                <a:gd name="T84" fmla="*/ 73 w 805"/>
                <a:gd name="T85" fmla="*/ 220 h 805"/>
                <a:gd name="T86" fmla="*/ 198 w 805"/>
                <a:gd name="T87" fmla="*/ 10 h 805"/>
                <a:gd name="T88" fmla="*/ 220 w 805"/>
                <a:gd name="T89" fmla="*/ 55 h 805"/>
                <a:gd name="T90" fmla="*/ 198 w 805"/>
                <a:gd name="T91" fmla="*/ 99 h 805"/>
                <a:gd name="T92" fmla="*/ 732 w 805"/>
                <a:gd name="T93" fmla="*/ 183 h 805"/>
                <a:gd name="T94" fmla="*/ 791 w 805"/>
                <a:gd name="T95" fmla="*/ 213 h 805"/>
                <a:gd name="T96" fmla="*/ 805 w 805"/>
                <a:gd name="T97" fmla="*/ 732 h 805"/>
                <a:gd name="T98" fmla="*/ 775 w 805"/>
                <a:gd name="T99" fmla="*/ 791 h 805"/>
                <a:gd name="T100" fmla="*/ 73 w 805"/>
                <a:gd name="T101" fmla="*/ 805 h 805"/>
                <a:gd name="T102" fmla="*/ 14 w 805"/>
                <a:gd name="T103" fmla="*/ 775 h 805"/>
                <a:gd name="T104" fmla="*/ 0 w 805"/>
                <a:gd name="T105" fmla="*/ 257 h 805"/>
                <a:gd name="T106" fmla="*/ 30 w 805"/>
                <a:gd name="T107" fmla="*/ 198 h 805"/>
                <a:gd name="T108" fmla="*/ 147 w 805"/>
                <a:gd name="T109" fmla="*/ 183 h 805"/>
                <a:gd name="T110" fmla="*/ 121 w 805"/>
                <a:gd name="T111" fmla="*/ 88 h 805"/>
                <a:gd name="T112" fmla="*/ 113 w 805"/>
                <a:gd name="T113" fmla="*/ 38 h 805"/>
                <a:gd name="T114" fmla="*/ 148 w 805"/>
                <a:gd name="T11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5" h="805">
                  <a:moveTo>
                    <a:pt x="196" y="658"/>
                  </a:moveTo>
                  <a:lnTo>
                    <a:pt x="427" y="658"/>
                  </a:lnTo>
                  <a:lnTo>
                    <a:pt x="401" y="674"/>
                  </a:lnTo>
                  <a:lnTo>
                    <a:pt x="373" y="686"/>
                  </a:lnTo>
                  <a:lnTo>
                    <a:pt x="343" y="692"/>
                  </a:lnTo>
                  <a:lnTo>
                    <a:pt x="312" y="695"/>
                  </a:lnTo>
                  <a:lnTo>
                    <a:pt x="280" y="692"/>
                  </a:lnTo>
                  <a:lnTo>
                    <a:pt x="250" y="686"/>
                  </a:lnTo>
                  <a:lnTo>
                    <a:pt x="223" y="674"/>
                  </a:lnTo>
                  <a:lnTo>
                    <a:pt x="196" y="658"/>
                  </a:lnTo>
                  <a:close/>
                  <a:moveTo>
                    <a:pt x="695" y="585"/>
                  </a:moveTo>
                  <a:lnTo>
                    <a:pt x="702" y="586"/>
                  </a:lnTo>
                  <a:lnTo>
                    <a:pt x="707" y="589"/>
                  </a:lnTo>
                  <a:lnTo>
                    <a:pt x="711" y="593"/>
                  </a:lnTo>
                  <a:lnTo>
                    <a:pt x="714" y="598"/>
                  </a:lnTo>
                  <a:lnTo>
                    <a:pt x="714" y="603"/>
                  </a:lnTo>
                  <a:lnTo>
                    <a:pt x="714" y="610"/>
                  </a:lnTo>
                  <a:lnTo>
                    <a:pt x="711" y="615"/>
                  </a:lnTo>
                  <a:lnTo>
                    <a:pt x="707" y="619"/>
                  </a:lnTo>
                  <a:lnTo>
                    <a:pt x="702" y="622"/>
                  </a:lnTo>
                  <a:lnTo>
                    <a:pt x="695" y="622"/>
                  </a:lnTo>
                  <a:lnTo>
                    <a:pt x="690" y="622"/>
                  </a:lnTo>
                  <a:lnTo>
                    <a:pt x="685" y="619"/>
                  </a:lnTo>
                  <a:lnTo>
                    <a:pt x="681" y="615"/>
                  </a:lnTo>
                  <a:lnTo>
                    <a:pt x="678" y="610"/>
                  </a:lnTo>
                  <a:lnTo>
                    <a:pt x="677" y="603"/>
                  </a:lnTo>
                  <a:lnTo>
                    <a:pt x="678" y="598"/>
                  </a:lnTo>
                  <a:lnTo>
                    <a:pt x="681" y="593"/>
                  </a:lnTo>
                  <a:lnTo>
                    <a:pt x="685" y="589"/>
                  </a:lnTo>
                  <a:lnTo>
                    <a:pt x="690" y="586"/>
                  </a:lnTo>
                  <a:lnTo>
                    <a:pt x="695" y="585"/>
                  </a:lnTo>
                  <a:close/>
                  <a:moveTo>
                    <a:pt x="132" y="585"/>
                  </a:moveTo>
                  <a:lnTo>
                    <a:pt x="491" y="585"/>
                  </a:lnTo>
                  <a:lnTo>
                    <a:pt x="479" y="605"/>
                  </a:lnTo>
                  <a:lnTo>
                    <a:pt x="466" y="622"/>
                  </a:lnTo>
                  <a:lnTo>
                    <a:pt x="157" y="622"/>
                  </a:lnTo>
                  <a:lnTo>
                    <a:pt x="144" y="605"/>
                  </a:lnTo>
                  <a:lnTo>
                    <a:pt x="132" y="585"/>
                  </a:lnTo>
                  <a:close/>
                  <a:moveTo>
                    <a:pt x="111" y="513"/>
                  </a:moveTo>
                  <a:lnTo>
                    <a:pt x="512" y="513"/>
                  </a:lnTo>
                  <a:lnTo>
                    <a:pt x="506" y="548"/>
                  </a:lnTo>
                  <a:lnTo>
                    <a:pt x="118" y="548"/>
                  </a:lnTo>
                  <a:lnTo>
                    <a:pt x="111" y="513"/>
                  </a:lnTo>
                  <a:close/>
                  <a:moveTo>
                    <a:pt x="695" y="476"/>
                  </a:moveTo>
                  <a:lnTo>
                    <a:pt x="702" y="476"/>
                  </a:lnTo>
                  <a:lnTo>
                    <a:pt x="707" y="479"/>
                  </a:lnTo>
                  <a:lnTo>
                    <a:pt x="711" y="483"/>
                  </a:lnTo>
                  <a:lnTo>
                    <a:pt x="714" y="488"/>
                  </a:lnTo>
                  <a:lnTo>
                    <a:pt x="714" y="495"/>
                  </a:lnTo>
                  <a:lnTo>
                    <a:pt x="714" y="500"/>
                  </a:lnTo>
                  <a:lnTo>
                    <a:pt x="711" y="505"/>
                  </a:lnTo>
                  <a:lnTo>
                    <a:pt x="707" y="509"/>
                  </a:lnTo>
                  <a:lnTo>
                    <a:pt x="702" y="512"/>
                  </a:lnTo>
                  <a:lnTo>
                    <a:pt x="695" y="513"/>
                  </a:lnTo>
                  <a:lnTo>
                    <a:pt x="690" y="512"/>
                  </a:lnTo>
                  <a:lnTo>
                    <a:pt x="685" y="509"/>
                  </a:lnTo>
                  <a:lnTo>
                    <a:pt x="681" y="505"/>
                  </a:lnTo>
                  <a:lnTo>
                    <a:pt x="678" y="500"/>
                  </a:lnTo>
                  <a:lnTo>
                    <a:pt x="677" y="495"/>
                  </a:lnTo>
                  <a:lnTo>
                    <a:pt x="678" y="488"/>
                  </a:lnTo>
                  <a:lnTo>
                    <a:pt x="681" y="483"/>
                  </a:lnTo>
                  <a:lnTo>
                    <a:pt x="685" y="479"/>
                  </a:lnTo>
                  <a:lnTo>
                    <a:pt x="690" y="476"/>
                  </a:lnTo>
                  <a:lnTo>
                    <a:pt x="695" y="476"/>
                  </a:lnTo>
                  <a:close/>
                  <a:moveTo>
                    <a:pt x="118" y="440"/>
                  </a:moveTo>
                  <a:lnTo>
                    <a:pt x="506" y="440"/>
                  </a:lnTo>
                  <a:lnTo>
                    <a:pt x="512" y="476"/>
                  </a:lnTo>
                  <a:lnTo>
                    <a:pt x="111" y="476"/>
                  </a:lnTo>
                  <a:lnTo>
                    <a:pt x="118" y="440"/>
                  </a:lnTo>
                  <a:close/>
                  <a:moveTo>
                    <a:pt x="157" y="366"/>
                  </a:moveTo>
                  <a:lnTo>
                    <a:pt x="466" y="366"/>
                  </a:lnTo>
                  <a:lnTo>
                    <a:pt x="479" y="384"/>
                  </a:lnTo>
                  <a:lnTo>
                    <a:pt x="491" y="403"/>
                  </a:lnTo>
                  <a:lnTo>
                    <a:pt x="132" y="403"/>
                  </a:lnTo>
                  <a:lnTo>
                    <a:pt x="144" y="384"/>
                  </a:lnTo>
                  <a:lnTo>
                    <a:pt x="157" y="366"/>
                  </a:lnTo>
                  <a:close/>
                  <a:moveTo>
                    <a:pt x="695" y="330"/>
                  </a:moveTo>
                  <a:lnTo>
                    <a:pt x="710" y="332"/>
                  </a:lnTo>
                  <a:lnTo>
                    <a:pt x="722" y="340"/>
                  </a:lnTo>
                  <a:lnTo>
                    <a:pt x="729" y="352"/>
                  </a:lnTo>
                  <a:lnTo>
                    <a:pt x="732" y="366"/>
                  </a:lnTo>
                  <a:lnTo>
                    <a:pt x="729" y="381"/>
                  </a:lnTo>
                  <a:lnTo>
                    <a:pt x="722" y="393"/>
                  </a:lnTo>
                  <a:lnTo>
                    <a:pt x="710" y="399"/>
                  </a:lnTo>
                  <a:lnTo>
                    <a:pt x="695" y="403"/>
                  </a:lnTo>
                  <a:lnTo>
                    <a:pt x="681" y="399"/>
                  </a:lnTo>
                  <a:lnTo>
                    <a:pt x="671" y="393"/>
                  </a:lnTo>
                  <a:lnTo>
                    <a:pt x="663" y="381"/>
                  </a:lnTo>
                  <a:lnTo>
                    <a:pt x="659" y="366"/>
                  </a:lnTo>
                  <a:lnTo>
                    <a:pt x="663" y="352"/>
                  </a:lnTo>
                  <a:lnTo>
                    <a:pt x="671" y="340"/>
                  </a:lnTo>
                  <a:lnTo>
                    <a:pt x="681" y="332"/>
                  </a:lnTo>
                  <a:lnTo>
                    <a:pt x="695" y="330"/>
                  </a:lnTo>
                  <a:close/>
                  <a:moveTo>
                    <a:pt x="312" y="293"/>
                  </a:moveTo>
                  <a:lnTo>
                    <a:pt x="343" y="296"/>
                  </a:lnTo>
                  <a:lnTo>
                    <a:pt x="373" y="302"/>
                  </a:lnTo>
                  <a:lnTo>
                    <a:pt x="401" y="314"/>
                  </a:lnTo>
                  <a:lnTo>
                    <a:pt x="427" y="330"/>
                  </a:lnTo>
                  <a:lnTo>
                    <a:pt x="196" y="330"/>
                  </a:lnTo>
                  <a:lnTo>
                    <a:pt x="223" y="314"/>
                  </a:lnTo>
                  <a:lnTo>
                    <a:pt x="250" y="302"/>
                  </a:lnTo>
                  <a:lnTo>
                    <a:pt x="280" y="296"/>
                  </a:lnTo>
                  <a:lnTo>
                    <a:pt x="312" y="293"/>
                  </a:lnTo>
                  <a:close/>
                  <a:moveTo>
                    <a:pt x="622" y="220"/>
                  </a:moveTo>
                  <a:lnTo>
                    <a:pt x="622" y="768"/>
                  </a:lnTo>
                  <a:lnTo>
                    <a:pt x="732" y="768"/>
                  </a:lnTo>
                  <a:lnTo>
                    <a:pt x="746" y="766"/>
                  </a:lnTo>
                  <a:lnTo>
                    <a:pt x="758" y="758"/>
                  </a:lnTo>
                  <a:lnTo>
                    <a:pt x="766" y="746"/>
                  </a:lnTo>
                  <a:lnTo>
                    <a:pt x="769" y="732"/>
                  </a:lnTo>
                  <a:lnTo>
                    <a:pt x="769" y="257"/>
                  </a:lnTo>
                  <a:lnTo>
                    <a:pt x="766" y="242"/>
                  </a:lnTo>
                  <a:lnTo>
                    <a:pt x="758" y="230"/>
                  </a:lnTo>
                  <a:lnTo>
                    <a:pt x="746" y="222"/>
                  </a:lnTo>
                  <a:lnTo>
                    <a:pt x="732" y="220"/>
                  </a:lnTo>
                  <a:lnTo>
                    <a:pt x="622" y="220"/>
                  </a:lnTo>
                  <a:close/>
                  <a:moveTo>
                    <a:pt x="73" y="220"/>
                  </a:moveTo>
                  <a:lnTo>
                    <a:pt x="59" y="222"/>
                  </a:lnTo>
                  <a:lnTo>
                    <a:pt x="49" y="230"/>
                  </a:lnTo>
                  <a:lnTo>
                    <a:pt x="41" y="242"/>
                  </a:lnTo>
                  <a:lnTo>
                    <a:pt x="37" y="257"/>
                  </a:lnTo>
                  <a:lnTo>
                    <a:pt x="37" y="732"/>
                  </a:lnTo>
                  <a:lnTo>
                    <a:pt x="41" y="746"/>
                  </a:lnTo>
                  <a:lnTo>
                    <a:pt x="49" y="758"/>
                  </a:lnTo>
                  <a:lnTo>
                    <a:pt x="59" y="766"/>
                  </a:lnTo>
                  <a:lnTo>
                    <a:pt x="73" y="768"/>
                  </a:lnTo>
                  <a:lnTo>
                    <a:pt x="585" y="768"/>
                  </a:lnTo>
                  <a:lnTo>
                    <a:pt x="585" y="220"/>
                  </a:lnTo>
                  <a:lnTo>
                    <a:pt x="73" y="220"/>
                  </a:lnTo>
                  <a:close/>
                  <a:moveTo>
                    <a:pt x="165" y="0"/>
                  </a:moveTo>
                  <a:lnTo>
                    <a:pt x="182" y="3"/>
                  </a:lnTo>
                  <a:lnTo>
                    <a:pt x="198" y="10"/>
                  </a:lnTo>
                  <a:lnTo>
                    <a:pt x="210" y="22"/>
                  </a:lnTo>
                  <a:lnTo>
                    <a:pt x="217" y="38"/>
                  </a:lnTo>
                  <a:lnTo>
                    <a:pt x="220" y="55"/>
                  </a:lnTo>
                  <a:lnTo>
                    <a:pt x="217" y="72"/>
                  </a:lnTo>
                  <a:lnTo>
                    <a:pt x="210" y="88"/>
                  </a:lnTo>
                  <a:lnTo>
                    <a:pt x="198" y="99"/>
                  </a:lnTo>
                  <a:lnTo>
                    <a:pt x="183" y="107"/>
                  </a:lnTo>
                  <a:lnTo>
                    <a:pt x="183" y="183"/>
                  </a:lnTo>
                  <a:lnTo>
                    <a:pt x="732" y="183"/>
                  </a:lnTo>
                  <a:lnTo>
                    <a:pt x="756" y="187"/>
                  </a:lnTo>
                  <a:lnTo>
                    <a:pt x="775" y="198"/>
                  </a:lnTo>
                  <a:lnTo>
                    <a:pt x="791" y="213"/>
                  </a:lnTo>
                  <a:lnTo>
                    <a:pt x="801" y="233"/>
                  </a:lnTo>
                  <a:lnTo>
                    <a:pt x="805" y="257"/>
                  </a:lnTo>
                  <a:lnTo>
                    <a:pt x="805" y="732"/>
                  </a:lnTo>
                  <a:lnTo>
                    <a:pt x="801" y="755"/>
                  </a:lnTo>
                  <a:lnTo>
                    <a:pt x="791" y="775"/>
                  </a:lnTo>
                  <a:lnTo>
                    <a:pt x="775" y="791"/>
                  </a:lnTo>
                  <a:lnTo>
                    <a:pt x="756" y="801"/>
                  </a:lnTo>
                  <a:lnTo>
                    <a:pt x="732" y="805"/>
                  </a:lnTo>
                  <a:lnTo>
                    <a:pt x="73" y="805"/>
                  </a:lnTo>
                  <a:lnTo>
                    <a:pt x="51" y="801"/>
                  </a:lnTo>
                  <a:lnTo>
                    <a:pt x="30" y="791"/>
                  </a:lnTo>
                  <a:lnTo>
                    <a:pt x="14" y="775"/>
                  </a:lnTo>
                  <a:lnTo>
                    <a:pt x="4" y="755"/>
                  </a:lnTo>
                  <a:lnTo>
                    <a:pt x="0" y="732"/>
                  </a:lnTo>
                  <a:lnTo>
                    <a:pt x="0" y="257"/>
                  </a:lnTo>
                  <a:lnTo>
                    <a:pt x="4" y="233"/>
                  </a:lnTo>
                  <a:lnTo>
                    <a:pt x="14" y="213"/>
                  </a:lnTo>
                  <a:lnTo>
                    <a:pt x="30" y="198"/>
                  </a:lnTo>
                  <a:lnTo>
                    <a:pt x="51" y="187"/>
                  </a:lnTo>
                  <a:lnTo>
                    <a:pt x="73" y="183"/>
                  </a:lnTo>
                  <a:lnTo>
                    <a:pt x="147" y="183"/>
                  </a:lnTo>
                  <a:lnTo>
                    <a:pt x="147" y="107"/>
                  </a:lnTo>
                  <a:lnTo>
                    <a:pt x="132" y="99"/>
                  </a:lnTo>
                  <a:lnTo>
                    <a:pt x="121" y="88"/>
                  </a:lnTo>
                  <a:lnTo>
                    <a:pt x="113" y="72"/>
                  </a:lnTo>
                  <a:lnTo>
                    <a:pt x="110" y="55"/>
                  </a:lnTo>
                  <a:lnTo>
                    <a:pt x="113" y="38"/>
                  </a:lnTo>
                  <a:lnTo>
                    <a:pt x="121" y="22"/>
                  </a:lnTo>
                  <a:lnTo>
                    <a:pt x="132" y="10"/>
                  </a:lnTo>
                  <a:lnTo>
                    <a:pt x="148" y="3"/>
                  </a:lnTo>
                  <a:lnTo>
                    <a:pt x="16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7497" y="8507479"/>
              <a:ext cx="444648" cy="444098"/>
            </a:xfrm>
            <a:custGeom>
              <a:avLst/>
              <a:gdLst>
                <a:gd name="T0" fmla="*/ 582 w 806"/>
                <a:gd name="T1" fmla="*/ 556 h 805"/>
                <a:gd name="T2" fmla="*/ 582 w 806"/>
                <a:gd name="T3" fmla="*/ 579 h 805"/>
                <a:gd name="T4" fmla="*/ 562 w 806"/>
                <a:gd name="T5" fmla="*/ 585 h 805"/>
                <a:gd name="T6" fmla="*/ 549 w 806"/>
                <a:gd name="T7" fmla="*/ 567 h 805"/>
                <a:gd name="T8" fmla="*/ 562 w 806"/>
                <a:gd name="T9" fmla="*/ 550 h 805"/>
                <a:gd name="T10" fmla="*/ 40 w 806"/>
                <a:gd name="T11" fmla="*/ 746 h 805"/>
                <a:gd name="T12" fmla="*/ 732 w 806"/>
                <a:gd name="T13" fmla="*/ 768 h 805"/>
                <a:gd name="T14" fmla="*/ 769 w 806"/>
                <a:gd name="T15" fmla="*/ 732 h 805"/>
                <a:gd name="T16" fmla="*/ 451 w 806"/>
                <a:gd name="T17" fmla="*/ 658 h 805"/>
                <a:gd name="T18" fmla="*/ 329 w 806"/>
                <a:gd name="T19" fmla="*/ 695 h 805"/>
                <a:gd name="T20" fmla="*/ 188 w 806"/>
                <a:gd name="T21" fmla="*/ 643 h 805"/>
                <a:gd name="T22" fmla="*/ 113 w 806"/>
                <a:gd name="T23" fmla="*/ 513 h 805"/>
                <a:gd name="T24" fmla="*/ 319 w 806"/>
                <a:gd name="T25" fmla="*/ 461 h 805"/>
                <a:gd name="T26" fmla="*/ 312 w 806"/>
                <a:gd name="T27" fmla="*/ 482 h 805"/>
                <a:gd name="T28" fmla="*/ 329 w 806"/>
                <a:gd name="T29" fmla="*/ 495 h 805"/>
                <a:gd name="T30" fmla="*/ 347 w 806"/>
                <a:gd name="T31" fmla="*/ 482 h 805"/>
                <a:gd name="T32" fmla="*/ 341 w 806"/>
                <a:gd name="T33" fmla="*/ 461 h 805"/>
                <a:gd name="T34" fmla="*/ 292 w 806"/>
                <a:gd name="T35" fmla="*/ 297 h 805"/>
                <a:gd name="T36" fmla="*/ 179 w 806"/>
                <a:gd name="T37" fmla="*/ 373 h 805"/>
                <a:gd name="T38" fmla="*/ 151 w 806"/>
                <a:gd name="T39" fmla="*/ 513 h 805"/>
                <a:gd name="T40" fmla="*/ 227 w 806"/>
                <a:gd name="T41" fmla="*/ 627 h 805"/>
                <a:gd name="T42" fmla="*/ 367 w 806"/>
                <a:gd name="T43" fmla="*/ 654 h 805"/>
                <a:gd name="T44" fmla="*/ 481 w 806"/>
                <a:gd name="T45" fmla="*/ 579 h 805"/>
                <a:gd name="T46" fmla="*/ 510 w 806"/>
                <a:gd name="T47" fmla="*/ 444 h 805"/>
                <a:gd name="T48" fmla="*/ 351 w 806"/>
                <a:gd name="T49" fmla="*/ 569 h 805"/>
                <a:gd name="T50" fmla="*/ 332 w 806"/>
                <a:gd name="T51" fmla="*/ 623 h 805"/>
                <a:gd name="T52" fmla="*/ 333 w 806"/>
                <a:gd name="T53" fmla="*/ 556 h 805"/>
                <a:gd name="T54" fmla="*/ 312 w 806"/>
                <a:gd name="T55" fmla="*/ 528 h 805"/>
                <a:gd name="T56" fmla="*/ 275 w 806"/>
                <a:gd name="T57" fmla="*/ 476 h 805"/>
                <a:gd name="T58" fmla="*/ 312 w 806"/>
                <a:gd name="T59" fmla="*/ 424 h 805"/>
                <a:gd name="T60" fmla="*/ 374 w 806"/>
                <a:gd name="T61" fmla="*/ 444 h 805"/>
                <a:gd name="T62" fmla="*/ 467 w 806"/>
                <a:gd name="T63" fmla="*/ 355 h 805"/>
                <a:gd name="T64" fmla="*/ 362 w 806"/>
                <a:gd name="T65" fmla="*/ 296 h 805"/>
                <a:gd name="T66" fmla="*/ 215 w 806"/>
                <a:gd name="T67" fmla="*/ 289 h 805"/>
                <a:gd name="T68" fmla="*/ 366 w 806"/>
                <a:gd name="T69" fmla="*/ 259 h 805"/>
                <a:gd name="T70" fmla="*/ 488 w 806"/>
                <a:gd name="T71" fmla="*/ 323 h 805"/>
                <a:gd name="T72" fmla="*/ 512 w 806"/>
                <a:gd name="T73" fmla="*/ 257 h 805"/>
                <a:gd name="T74" fmla="*/ 549 w 806"/>
                <a:gd name="T75" fmla="*/ 220 h 805"/>
                <a:gd name="T76" fmla="*/ 586 w 806"/>
                <a:gd name="T77" fmla="*/ 257 h 805"/>
                <a:gd name="T78" fmla="*/ 550 w 806"/>
                <a:gd name="T79" fmla="*/ 293 h 805"/>
                <a:gd name="T80" fmla="*/ 546 w 806"/>
                <a:gd name="T81" fmla="*/ 442 h 805"/>
                <a:gd name="T82" fmla="*/ 516 w 806"/>
                <a:gd name="T83" fmla="*/ 590 h 805"/>
                <a:gd name="T84" fmla="*/ 184 w 806"/>
                <a:gd name="T85" fmla="*/ 183 h 805"/>
                <a:gd name="T86" fmla="*/ 40 w 806"/>
                <a:gd name="T87" fmla="*/ 59 h 805"/>
                <a:gd name="T88" fmla="*/ 113 w 806"/>
                <a:gd name="T89" fmla="*/ 442 h 805"/>
                <a:gd name="T90" fmla="*/ 147 w 806"/>
                <a:gd name="T91" fmla="*/ 147 h 805"/>
                <a:gd name="T92" fmla="*/ 769 w 806"/>
                <a:gd name="T93" fmla="*/ 73 h 805"/>
                <a:gd name="T94" fmla="*/ 732 w 806"/>
                <a:gd name="T95" fmla="*/ 37 h 805"/>
                <a:gd name="T96" fmla="*/ 755 w 806"/>
                <a:gd name="T97" fmla="*/ 4 h 805"/>
                <a:gd name="T98" fmla="*/ 806 w 806"/>
                <a:gd name="T99" fmla="*/ 73 h 805"/>
                <a:gd name="T100" fmla="*/ 776 w 806"/>
                <a:gd name="T101" fmla="*/ 791 h 805"/>
                <a:gd name="T102" fmla="*/ 50 w 806"/>
                <a:gd name="T103" fmla="*/ 801 h 805"/>
                <a:gd name="T104" fmla="*/ 0 w 806"/>
                <a:gd name="T105" fmla="*/ 732 h 805"/>
                <a:gd name="T106" fmla="*/ 31 w 806"/>
                <a:gd name="T107"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6" h="805">
                  <a:moveTo>
                    <a:pt x="567" y="548"/>
                  </a:moveTo>
                  <a:lnTo>
                    <a:pt x="574" y="550"/>
                  </a:lnTo>
                  <a:lnTo>
                    <a:pt x="578" y="552"/>
                  </a:lnTo>
                  <a:lnTo>
                    <a:pt x="582" y="556"/>
                  </a:lnTo>
                  <a:lnTo>
                    <a:pt x="584" y="562"/>
                  </a:lnTo>
                  <a:lnTo>
                    <a:pt x="586" y="567"/>
                  </a:lnTo>
                  <a:lnTo>
                    <a:pt x="584" y="573"/>
                  </a:lnTo>
                  <a:lnTo>
                    <a:pt x="582" y="579"/>
                  </a:lnTo>
                  <a:lnTo>
                    <a:pt x="578" y="582"/>
                  </a:lnTo>
                  <a:lnTo>
                    <a:pt x="574" y="585"/>
                  </a:lnTo>
                  <a:lnTo>
                    <a:pt x="567" y="585"/>
                  </a:lnTo>
                  <a:lnTo>
                    <a:pt x="562" y="585"/>
                  </a:lnTo>
                  <a:lnTo>
                    <a:pt x="557" y="582"/>
                  </a:lnTo>
                  <a:lnTo>
                    <a:pt x="553" y="579"/>
                  </a:lnTo>
                  <a:lnTo>
                    <a:pt x="550" y="573"/>
                  </a:lnTo>
                  <a:lnTo>
                    <a:pt x="549" y="567"/>
                  </a:lnTo>
                  <a:lnTo>
                    <a:pt x="550" y="562"/>
                  </a:lnTo>
                  <a:lnTo>
                    <a:pt x="553" y="556"/>
                  </a:lnTo>
                  <a:lnTo>
                    <a:pt x="557" y="552"/>
                  </a:lnTo>
                  <a:lnTo>
                    <a:pt x="562" y="550"/>
                  </a:lnTo>
                  <a:lnTo>
                    <a:pt x="567" y="548"/>
                  </a:lnTo>
                  <a:close/>
                  <a:moveTo>
                    <a:pt x="37" y="513"/>
                  </a:moveTo>
                  <a:lnTo>
                    <a:pt x="37" y="732"/>
                  </a:lnTo>
                  <a:lnTo>
                    <a:pt x="40" y="746"/>
                  </a:lnTo>
                  <a:lnTo>
                    <a:pt x="48" y="758"/>
                  </a:lnTo>
                  <a:lnTo>
                    <a:pt x="59" y="766"/>
                  </a:lnTo>
                  <a:lnTo>
                    <a:pt x="74" y="768"/>
                  </a:lnTo>
                  <a:lnTo>
                    <a:pt x="732" y="768"/>
                  </a:lnTo>
                  <a:lnTo>
                    <a:pt x="747" y="766"/>
                  </a:lnTo>
                  <a:lnTo>
                    <a:pt x="759" y="758"/>
                  </a:lnTo>
                  <a:lnTo>
                    <a:pt x="766" y="746"/>
                  </a:lnTo>
                  <a:lnTo>
                    <a:pt x="769" y="732"/>
                  </a:lnTo>
                  <a:lnTo>
                    <a:pt x="769" y="513"/>
                  </a:lnTo>
                  <a:lnTo>
                    <a:pt x="659" y="513"/>
                  </a:lnTo>
                  <a:lnTo>
                    <a:pt x="659" y="658"/>
                  </a:lnTo>
                  <a:lnTo>
                    <a:pt x="451" y="658"/>
                  </a:lnTo>
                  <a:lnTo>
                    <a:pt x="423" y="674"/>
                  </a:lnTo>
                  <a:lnTo>
                    <a:pt x="395" y="686"/>
                  </a:lnTo>
                  <a:lnTo>
                    <a:pt x="363" y="692"/>
                  </a:lnTo>
                  <a:lnTo>
                    <a:pt x="329" y="695"/>
                  </a:lnTo>
                  <a:lnTo>
                    <a:pt x="290" y="691"/>
                  </a:lnTo>
                  <a:lnTo>
                    <a:pt x="253" y="682"/>
                  </a:lnTo>
                  <a:lnTo>
                    <a:pt x="218" y="665"/>
                  </a:lnTo>
                  <a:lnTo>
                    <a:pt x="188" y="643"/>
                  </a:lnTo>
                  <a:lnTo>
                    <a:pt x="161" y="617"/>
                  </a:lnTo>
                  <a:lnTo>
                    <a:pt x="139" y="585"/>
                  </a:lnTo>
                  <a:lnTo>
                    <a:pt x="124" y="550"/>
                  </a:lnTo>
                  <a:lnTo>
                    <a:pt x="113" y="513"/>
                  </a:lnTo>
                  <a:lnTo>
                    <a:pt x="37" y="513"/>
                  </a:lnTo>
                  <a:close/>
                  <a:moveTo>
                    <a:pt x="329" y="458"/>
                  </a:moveTo>
                  <a:lnTo>
                    <a:pt x="324" y="458"/>
                  </a:lnTo>
                  <a:lnTo>
                    <a:pt x="319" y="461"/>
                  </a:lnTo>
                  <a:lnTo>
                    <a:pt x="315" y="465"/>
                  </a:lnTo>
                  <a:lnTo>
                    <a:pt x="312" y="470"/>
                  </a:lnTo>
                  <a:lnTo>
                    <a:pt x="312" y="476"/>
                  </a:lnTo>
                  <a:lnTo>
                    <a:pt x="312" y="482"/>
                  </a:lnTo>
                  <a:lnTo>
                    <a:pt x="315" y="487"/>
                  </a:lnTo>
                  <a:lnTo>
                    <a:pt x="319" y="491"/>
                  </a:lnTo>
                  <a:lnTo>
                    <a:pt x="324" y="493"/>
                  </a:lnTo>
                  <a:lnTo>
                    <a:pt x="329" y="495"/>
                  </a:lnTo>
                  <a:lnTo>
                    <a:pt x="336" y="493"/>
                  </a:lnTo>
                  <a:lnTo>
                    <a:pt x="341" y="491"/>
                  </a:lnTo>
                  <a:lnTo>
                    <a:pt x="345" y="487"/>
                  </a:lnTo>
                  <a:lnTo>
                    <a:pt x="347" y="482"/>
                  </a:lnTo>
                  <a:lnTo>
                    <a:pt x="347" y="476"/>
                  </a:lnTo>
                  <a:lnTo>
                    <a:pt x="347" y="470"/>
                  </a:lnTo>
                  <a:lnTo>
                    <a:pt x="345" y="465"/>
                  </a:lnTo>
                  <a:lnTo>
                    <a:pt x="341" y="461"/>
                  </a:lnTo>
                  <a:lnTo>
                    <a:pt x="336" y="458"/>
                  </a:lnTo>
                  <a:lnTo>
                    <a:pt x="329" y="458"/>
                  </a:lnTo>
                  <a:close/>
                  <a:moveTo>
                    <a:pt x="329" y="293"/>
                  </a:moveTo>
                  <a:lnTo>
                    <a:pt x="292" y="297"/>
                  </a:lnTo>
                  <a:lnTo>
                    <a:pt x="258" y="308"/>
                  </a:lnTo>
                  <a:lnTo>
                    <a:pt x="227" y="325"/>
                  </a:lnTo>
                  <a:lnTo>
                    <a:pt x="201" y="347"/>
                  </a:lnTo>
                  <a:lnTo>
                    <a:pt x="179" y="373"/>
                  </a:lnTo>
                  <a:lnTo>
                    <a:pt x="161" y="404"/>
                  </a:lnTo>
                  <a:lnTo>
                    <a:pt x="151" y="438"/>
                  </a:lnTo>
                  <a:lnTo>
                    <a:pt x="147" y="476"/>
                  </a:lnTo>
                  <a:lnTo>
                    <a:pt x="151" y="513"/>
                  </a:lnTo>
                  <a:lnTo>
                    <a:pt x="161" y="547"/>
                  </a:lnTo>
                  <a:lnTo>
                    <a:pt x="179" y="579"/>
                  </a:lnTo>
                  <a:lnTo>
                    <a:pt x="201" y="605"/>
                  </a:lnTo>
                  <a:lnTo>
                    <a:pt x="227" y="627"/>
                  </a:lnTo>
                  <a:lnTo>
                    <a:pt x="258" y="644"/>
                  </a:lnTo>
                  <a:lnTo>
                    <a:pt x="292" y="654"/>
                  </a:lnTo>
                  <a:lnTo>
                    <a:pt x="329" y="658"/>
                  </a:lnTo>
                  <a:lnTo>
                    <a:pt x="367" y="654"/>
                  </a:lnTo>
                  <a:lnTo>
                    <a:pt x="401" y="644"/>
                  </a:lnTo>
                  <a:lnTo>
                    <a:pt x="433" y="627"/>
                  </a:lnTo>
                  <a:lnTo>
                    <a:pt x="459" y="605"/>
                  </a:lnTo>
                  <a:lnTo>
                    <a:pt x="481" y="579"/>
                  </a:lnTo>
                  <a:lnTo>
                    <a:pt x="498" y="547"/>
                  </a:lnTo>
                  <a:lnTo>
                    <a:pt x="509" y="513"/>
                  </a:lnTo>
                  <a:lnTo>
                    <a:pt x="512" y="476"/>
                  </a:lnTo>
                  <a:lnTo>
                    <a:pt x="510" y="444"/>
                  </a:lnTo>
                  <a:lnTo>
                    <a:pt x="502" y="414"/>
                  </a:lnTo>
                  <a:lnTo>
                    <a:pt x="489" y="386"/>
                  </a:lnTo>
                  <a:lnTo>
                    <a:pt x="363" y="577"/>
                  </a:lnTo>
                  <a:lnTo>
                    <a:pt x="351" y="569"/>
                  </a:lnTo>
                  <a:lnTo>
                    <a:pt x="374" y="585"/>
                  </a:lnTo>
                  <a:lnTo>
                    <a:pt x="357" y="601"/>
                  </a:lnTo>
                  <a:lnTo>
                    <a:pt x="375" y="631"/>
                  </a:lnTo>
                  <a:lnTo>
                    <a:pt x="332" y="623"/>
                  </a:lnTo>
                  <a:lnTo>
                    <a:pt x="317" y="635"/>
                  </a:lnTo>
                  <a:lnTo>
                    <a:pt x="298" y="622"/>
                  </a:lnTo>
                  <a:lnTo>
                    <a:pt x="323" y="550"/>
                  </a:lnTo>
                  <a:lnTo>
                    <a:pt x="333" y="556"/>
                  </a:lnTo>
                  <a:lnTo>
                    <a:pt x="354" y="525"/>
                  </a:lnTo>
                  <a:lnTo>
                    <a:pt x="342" y="529"/>
                  </a:lnTo>
                  <a:lnTo>
                    <a:pt x="329" y="530"/>
                  </a:lnTo>
                  <a:lnTo>
                    <a:pt x="312" y="528"/>
                  </a:lnTo>
                  <a:lnTo>
                    <a:pt x="298" y="520"/>
                  </a:lnTo>
                  <a:lnTo>
                    <a:pt x="286" y="508"/>
                  </a:lnTo>
                  <a:lnTo>
                    <a:pt x="278" y="493"/>
                  </a:lnTo>
                  <a:lnTo>
                    <a:pt x="275" y="476"/>
                  </a:lnTo>
                  <a:lnTo>
                    <a:pt x="278" y="458"/>
                  </a:lnTo>
                  <a:lnTo>
                    <a:pt x="286" y="444"/>
                  </a:lnTo>
                  <a:lnTo>
                    <a:pt x="298" y="432"/>
                  </a:lnTo>
                  <a:lnTo>
                    <a:pt x="312" y="424"/>
                  </a:lnTo>
                  <a:lnTo>
                    <a:pt x="329" y="421"/>
                  </a:lnTo>
                  <a:lnTo>
                    <a:pt x="347" y="424"/>
                  </a:lnTo>
                  <a:lnTo>
                    <a:pt x="362" y="432"/>
                  </a:lnTo>
                  <a:lnTo>
                    <a:pt x="374" y="444"/>
                  </a:lnTo>
                  <a:lnTo>
                    <a:pt x="381" y="458"/>
                  </a:lnTo>
                  <a:lnTo>
                    <a:pt x="384" y="476"/>
                  </a:lnTo>
                  <a:lnTo>
                    <a:pt x="384" y="479"/>
                  </a:lnTo>
                  <a:lnTo>
                    <a:pt x="467" y="355"/>
                  </a:lnTo>
                  <a:lnTo>
                    <a:pt x="444" y="334"/>
                  </a:lnTo>
                  <a:lnTo>
                    <a:pt x="419" y="317"/>
                  </a:lnTo>
                  <a:lnTo>
                    <a:pt x="392" y="304"/>
                  </a:lnTo>
                  <a:lnTo>
                    <a:pt x="362" y="296"/>
                  </a:lnTo>
                  <a:lnTo>
                    <a:pt x="329" y="293"/>
                  </a:lnTo>
                  <a:close/>
                  <a:moveTo>
                    <a:pt x="184" y="183"/>
                  </a:moveTo>
                  <a:lnTo>
                    <a:pt x="184" y="313"/>
                  </a:lnTo>
                  <a:lnTo>
                    <a:pt x="215" y="289"/>
                  </a:lnTo>
                  <a:lnTo>
                    <a:pt x="251" y="271"/>
                  </a:lnTo>
                  <a:lnTo>
                    <a:pt x="289" y="260"/>
                  </a:lnTo>
                  <a:lnTo>
                    <a:pt x="329" y="257"/>
                  </a:lnTo>
                  <a:lnTo>
                    <a:pt x="366" y="259"/>
                  </a:lnTo>
                  <a:lnTo>
                    <a:pt x="400" y="268"/>
                  </a:lnTo>
                  <a:lnTo>
                    <a:pt x="433" y="281"/>
                  </a:lnTo>
                  <a:lnTo>
                    <a:pt x="461" y="300"/>
                  </a:lnTo>
                  <a:lnTo>
                    <a:pt x="488" y="323"/>
                  </a:lnTo>
                  <a:lnTo>
                    <a:pt x="518" y="276"/>
                  </a:lnTo>
                  <a:lnTo>
                    <a:pt x="515" y="270"/>
                  </a:lnTo>
                  <a:lnTo>
                    <a:pt x="514" y="263"/>
                  </a:lnTo>
                  <a:lnTo>
                    <a:pt x="512" y="257"/>
                  </a:lnTo>
                  <a:lnTo>
                    <a:pt x="515" y="242"/>
                  </a:lnTo>
                  <a:lnTo>
                    <a:pt x="523" y="230"/>
                  </a:lnTo>
                  <a:lnTo>
                    <a:pt x="535" y="222"/>
                  </a:lnTo>
                  <a:lnTo>
                    <a:pt x="549" y="220"/>
                  </a:lnTo>
                  <a:lnTo>
                    <a:pt x="564" y="222"/>
                  </a:lnTo>
                  <a:lnTo>
                    <a:pt x="575" y="230"/>
                  </a:lnTo>
                  <a:lnTo>
                    <a:pt x="583" y="242"/>
                  </a:lnTo>
                  <a:lnTo>
                    <a:pt x="586" y="257"/>
                  </a:lnTo>
                  <a:lnTo>
                    <a:pt x="583" y="271"/>
                  </a:lnTo>
                  <a:lnTo>
                    <a:pt x="575" y="281"/>
                  </a:lnTo>
                  <a:lnTo>
                    <a:pt x="565" y="289"/>
                  </a:lnTo>
                  <a:lnTo>
                    <a:pt x="550" y="293"/>
                  </a:lnTo>
                  <a:lnTo>
                    <a:pt x="511" y="352"/>
                  </a:lnTo>
                  <a:lnTo>
                    <a:pt x="527" y="381"/>
                  </a:lnTo>
                  <a:lnTo>
                    <a:pt x="539" y="410"/>
                  </a:lnTo>
                  <a:lnTo>
                    <a:pt x="546" y="442"/>
                  </a:lnTo>
                  <a:lnTo>
                    <a:pt x="549" y="476"/>
                  </a:lnTo>
                  <a:lnTo>
                    <a:pt x="545" y="517"/>
                  </a:lnTo>
                  <a:lnTo>
                    <a:pt x="535" y="555"/>
                  </a:lnTo>
                  <a:lnTo>
                    <a:pt x="516" y="590"/>
                  </a:lnTo>
                  <a:lnTo>
                    <a:pt x="493" y="622"/>
                  </a:lnTo>
                  <a:lnTo>
                    <a:pt x="622" y="622"/>
                  </a:lnTo>
                  <a:lnTo>
                    <a:pt x="622" y="183"/>
                  </a:lnTo>
                  <a:lnTo>
                    <a:pt x="184" y="183"/>
                  </a:lnTo>
                  <a:close/>
                  <a:moveTo>
                    <a:pt x="74" y="37"/>
                  </a:moveTo>
                  <a:lnTo>
                    <a:pt x="59" y="39"/>
                  </a:lnTo>
                  <a:lnTo>
                    <a:pt x="48" y="47"/>
                  </a:lnTo>
                  <a:lnTo>
                    <a:pt x="40" y="59"/>
                  </a:lnTo>
                  <a:lnTo>
                    <a:pt x="37" y="73"/>
                  </a:lnTo>
                  <a:lnTo>
                    <a:pt x="37" y="476"/>
                  </a:lnTo>
                  <a:lnTo>
                    <a:pt x="110" y="476"/>
                  </a:lnTo>
                  <a:lnTo>
                    <a:pt x="113" y="442"/>
                  </a:lnTo>
                  <a:lnTo>
                    <a:pt x="120" y="411"/>
                  </a:lnTo>
                  <a:lnTo>
                    <a:pt x="131" y="382"/>
                  </a:lnTo>
                  <a:lnTo>
                    <a:pt x="147" y="355"/>
                  </a:lnTo>
                  <a:lnTo>
                    <a:pt x="147" y="147"/>
                  </a:lnTo>
                  <a:lnTo>
                    <a:pt x="659" y="147"/>
                  </a:lnTo>
                  <a:lnTo>
                    <a:pt x="659" y="476"/>
                  </a:lnTo>
                  <a:lnTo>
                    <a:pt x="769" y="476"/>
                  </a:lnTo>
                  <a:lnTo>
                    <a:pt x="769" y="73"/>
                  </a:lnTo>
                  <a:lnTo>
                    <a:pt x="766" y="59"/>
                  </a:lnTo>
                  <a:lnTo>
                    <a:pt x="759" y="47"/>
                  </a:lnTo>
                  <a:lnTo>
                    <a:pt x="747" y="39"/>
                  </a:lnTo>
                  <a:lnTo>
                    <a:pt x="732" y="37"/>
                  </a:lnTo>
                  <a:lnTo>
                    <a:pt x="74" y="37"/>
                  </a:lnTo>
                  <a:close/>
                  <a:moveTo>
                    <a:pt x="74" y="0"/>
                  </a:moveTo>
                  <a:lnTo>
                    <a:pt x="732" y="0"/>
                  </a:lnTo>
                  <a:lnTo>
                    <a:pt x="755" y="4"/>
                  </a:lnTo>
                  <a:lnTo>
                    <a:pt x="776" y="14"/>
                  </a:lnTo>
                  <a:lnTo>
                    <a:pt x="791" y="30"/>
                  </a:lnTo>
                  <a:lnTo>
                    <a:pt x="802" y="51"/>
                  </a:lnTo>
                  <a:lnTo>
                    <a:pt x="806" y="73"/>
                  </a:lnTo>
                  <a:lnTo>
                    <a:pt x="806" y="732"/>
                  </a:lnTo>
                  <a:lnTo>
                    <a:pt x="802" y="755"/>
                  </a:lnTo>
                  <a:lnTo>
                    <a:pt x="791" y="775"/>
                  </a:lnTo>
                  <a:lnTo>
                    <a:pt x="776" y="791"/>
                  </a:lnTo>
                  <a:lnTo>
                    <a:pt x="755" y="801"/>
                  </a:lnTo>
                  <a:lnTo>
                    <a:pt x="732" y="805"/>
                  </a:lnTo>
                  <a:lnTo>
                    <a:pt x="74" y="805"/>
                  </a:lnTo>
                  <a:lnTo>
                    <a:pt x="50" y="801"/>
                  </a:lnTo>
                  <a:lnTo>
                    <a:pt x="31" y="791"/>
                  </a:lnTo>
                  <a:lnTo>
                    <a:pt x="15" y="775"/>
                  </a:lnTo>
                  <a:lnTo>
                    <a:pt x="4" y="755"/>
                  </a:lnTo>
                  <a:lnTo>
                    <a:pt x="0" y="732"/>
                  </a:lnTo>
                  <a:lnTo>
                    <a:pt x="0" y="73"/>
                  </a:lnTo>
                  <a:lnTo>
                    <a:pt x="4" y="51"/>
                  </a:lnTo>
                  <a:lnTo>
                    <a:pt x="15" y="30"/>
                  </a:lnTo>
                  <a:lnTo>
                    <a:pt x="31"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800" y="8507479"/>
              <a:ext cx="443546" cy="444098"/>
            </a:xfrm>
            <a:custGeom>
              <a:avLst/>
              <a:gdLst>
                <a:gd name="T0" fmla="*/ 625 w 804"/>
                <a:gd name="T1" fmla="*/ 644 h 805"/>
                <a:gd name="T2" fmla="*/ 633 w 804"/>
                <a:gd name="T3" fmla="*/ 758 h 805"/>
                <a:gd name="T4" fmla="*/ 745 w 804"/>
                <a:gd name="T5" fmla="*/ 766 h 805"/>
                <a:gd name="T6" fmla="*/ 769 w 804"/>
                <a:gd name="T7" fmla="*/ 658 h 805"/>
                <a:gd name="T8" fmla="*/ 732 w 804"/>
                <a:gd name="T9" fmla="*/ 622 h 805"/>
                <a:gd name="T10" fmla="*/ 339 w 804"/>
                <a:gd name="T11" fmla="*/ 632 h 805"/>
                <a:gd name="T12" fmla="*/ 332 w 804"/>
                <a:gd name="T13" fmla="*/ 746 h 805"/>
                <a:gd name="T14" fmla="*/ 439 w 804"/>
                <a:gd name="T15" fmla="*/ 768 h 805"/>
                <a:gd name="T16" fmla="*/ 476 w 804"/>
                <a:gd name="T17" fmla="*/ 732 h 805"/>
                <a:gd name="T18" fmla="*/ 453 w 804"/>
                <a:gd name="T19" fmla="*/ 624 h 805"/>
                <a:gd name="T20" fmla="*/ 59 w 804"/>
                <a:gd name="T21" fmla="*/ 624 h 805"/>
                <a:gd name="T22" fmla="*/ 37 w 804"/>
                <a:gd name="T23" fmla="*/ 732 h 805"/>
                <a:gd name="T24" fmla="*/ 74 w 804"/>
                <a:gd name="T25" fmla="*/ 768 h 805"/>
                <a:gd name="T26" fmla="*/ 180 w 804"/>
                <a:gd name="T27" fmla="*/ 746 h 805"/>
                <a:gd name="T28" fmla="*/ 172 w 804"/>
                <a:gd name="T29" fmla="*/ 632 h 805"/>
                <a:gd name="T30" fmla="*/ 659 w 804"/>
                <a:gd name="T31" fmla="*/ 585 h 805"/>
                <a:gd name="T32" fmla="*/ 791 w 804"/>
                <a:gd name="T33" fmla="*/ 615 h 805"/>
                <a:gd name="T34" fmla="*/ 802 w 804"/>
                <a:gd name="T35" fmla="*/ 755 h 805"/>
                <a:gd name="T36" fmla="*/ 732 w 804"/>
                <a:gd name="T37" fmla="*/ 805 h 805"/>
                <a:gd name="T38" fmla="*/ 600 w 804"/>
                <a:gd name="T39" fmla="*/ 775 h 805"/>
                <a:gd name="T40" fmla="*/ 590 w 804"/>
                <a:gd name="T41" fmla="*/ 636 h 805"/>
                <a:gd name="T42" fmla="*/ 659 w 804"/>
                <a:gd name="T43" fmla="*/ 585 h 805"/>
                <a:gd name="T44" fmla="*/ 482 w 804"/>
                <a:gd name="T45" fmla="*/ 599 h 805"/>
                <a:gd name="T46" fmla="*/ 512 w 804"/>
                <a:gd name="T47" fmla="*/ 732 h 805"/>
                <a:gd name="T48" fmla="*/ 463 w 804"/>
                <a:gd name="T49" fmla="*/ 801 h 805"/>
                <a:gd name="T50" fmla="*/ 322 w 804"/>
                <a:gd name="T51" fmla="*/ 791 h 805"/>
                <a:gd name="T52" fmla="*/ 292 w 804"/>
                <a:gd name="T53" fmla="*/ 658 h 805"/>
                <a:gd name="T54" fmla="*/ 342 w 804"/>
                <a:gd name="T55" fmla="*/ 589 h 805"/>
                <a:gd name="T56" fmla="*/ 169 w 804"/>
                <a:gd name="T57" fmla="*/ 589 h 805"/>
                <a:gd name="T58" fmla="*/ 219 w 804"/>
                <a:gd name="T59" fmla="*/ 658 h 805"/>
                <a:gd name="T60" fmla="*/ 190 w 804"/>
                <a:gd name="T61" fmla="*/ 791 h 805"/>
                <a:gd name="T62" fmla="*/ 50 w 804"/>
                <a:gd name="T63" fmla="*/ 801 h 805"/>
                <a:gd name="T64" fmla="*/ 0 w 804"/>
                <a:gd name="T65" fmla="*/ 732 h 805"/>
                <a:gd name="T66" fmla="*/ 30 w 804"/>
                <a:gd name="T67" fmla="*/ 599 h 805"/>
                <a:gd name="T68" fmla="*/ 409 w 804"/>
                <a:gd name="T69" fmla="*/ 258 h 805"/>
                <a:gd name="T70" fmla="*/ 421 w 804"/>
                <a:gd name="T71" fmla="*/ 275 h 805"/>
                <a:gd name="T72" fmla="*/ 706 w 804"/>
                <a:gd name="T73" fmla="*/ 369 h 805"/>
                <a:gd name="T74" fmla="*/ 714 w 804"/>
                <a:gd name="T75" fmla="*/ 530 h 805"/>
                <a:gd name="T76" fmla="*/ 701 w 804"/>
                <a:gd name="T77" fmla="*/ 548 h 805"/>
                <a:gd name="T78" fmla="*/ 680 w 804"/>
                <a:gd name="T79" fmla="*/ 542 h 805"/>
                <a:gd name="T80" fmla="*/ 421 w 804"/>
                <a:gd name="T81" fmla="*/ 403 h 805"/>
                <a:gd name="T82" fmla="*/ 413 w 804"/>
                <a:gd name="T83" fmla="*/ 546 h 805"/>
                <a:gd name="T84" fmla="*/ 392 w 804"/>
                <a:gd name="T85" fmla="*/ 546 h 805"/>
                <a:gd name="T86" fmla="*/ 384 w 804"/>
                <a:gd name="T87" fmla="*/ 403 h 805"/>
                <a:gd name="T88" fmla="*/ 125 w 804"/>
                <a:gd name="T89" fmla="*/ 542 h 805"/>
                <a:gd name="T90" fmla="*/ 104 w 804"/>
                <a:gd name="T91" fmla="*/ 548 h 805"/>
                <a:gd name="T92" fmla="*/ 92 w 804"/>
                <a:gd name="T93" fmla="*/ 530 h 805"/>
                <a:gd name="T94" fmla="*/ 99 w 804"/>
                <a:gd name="T95" fmla="*/ 369 h 805"/>
                <a:gd name="T96" fmla="*/ 384 w 804"/>
                <a:gd name="T97" fmla="*/ 275 h 805"/>
                <a:gd name="T98" fmla="*/ 397 w 804"/>
                <a:gd name="T99" fmla="*/ 258 h 805"/>
                <a:gd name="T100" fmla="*/ 339 w 804"/>
                <a:gd name="T101" fmla="*/ 47 h 805"/>
                <a:gd name="T102" fmla="*/ 332 w 804"/>
                <a:gd name="T103" fmla="*/ 161 h 805"/>
                <a:gd name="T104" fmla="*/ 439 w 804"/>
                <a:gd name="T105" fmla="*/ 183 h 805"/>
                <a:gd name="T106" fmla="*/ 476 w 804"/>
                <a:gd name="T107" fmla="*/ 147 h 805"/>
                <a:gd name="T108" fmla="*/ 453 w 804"/>
                <a:gd name="T109" fmla="*/ 39 h 805"/>
                <a:gd name="T110" fmla="*/ 439 w 804"/>
                <a:gd name="T111" fmla="*/ 0 h 805"/>
                <a:gd name="T112" fmla="*/ 508 w 804"/>
                <a:gd name="T113" fmla="*/ 50 h 805"/>
                <a:gd name="T114" fmla="*/ 498 w 804"/>
                <a:gd name="T115" fmla="*/ 190 h 805"/>
                <a:gd name="T116" fmla="*/ 366 w 804"/>
                <a:gd name="T117" fmla="*/ 220 h 805"/>
                <a:gd name="T118" fmla="*/ 296 w 804"/>
                <a:gd name="T119" fmla="*/ 170 h 805"/>
                <a:gd name="T120" fmla="*/ 307 w 804"/>
                <a:gd name="T121" fmla="*/ 3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805">
                  <a:moveTo>
                    <a:pt x="659" y="622"/>
                  </a:moveTo>
                  <a:lnTo>
                    <a:pt x="645" y="624"/>
                  </a:lnTo>
                  <a:lnTo>
                    <a:pt x="633" y="632"/>
                  </a:lnTo>
                  <a:lnTo>
                    <a:pt x="625" y="644"/>
                  </a:lnTo>
                  <a:lnTo>
                    <a:pt x="622" y="658"/>
                  </a:lnTo>
                  <a:lnTo>
                    <a:pt x="622" y="732"/>
                  </a:lnTo>
                  <a:lnTo>
                    <a:pt x="625" y="746"/>
                  </a:lnTo>
                  <a:lnTo>
                    <a:pt x="633" y="758"/>
                  </a:lnTo>
                  <a:lnTo>
                    <a:pt x="645" y="766"/>
                  </a:lnTo>
                  <a:lnTo>
                    <a:pt x="659" y="768"/>
                  </a:lnTo>
                  <a:lnTo>
                    <a:pt x="732" y="768"/>
                  </a:lnTo>
                  <a:lnTo>
                    <a:pt x="745" y="766"/>
                  </a:lnTo>
                  <a:lnTo>
                    <a:pt x="757" y="758"/>
                  </a:lnTo>
                  <a:lnTo>
                    <a:pt x="765" y="746"/>
                  </a:lnTo>
                  <a:lnTo>
                    <a:pt x="769" y="732"/>
                  </a:lnTo>
                  <a:lnTo>
                    <a:pt x="769" y="658"/>
                  </a:lnTo>
                  <a:lnTo>
                    <a:pt x="765" y="644"/>
                  </a:lnTo>
                  <a:lnTo>
                    <a:pt x="757" y="632"/>
                  </a:lnTo>
                  <a:lnTo>
                    <a:pt x="745" y="624"/>
                  </a:lnTo>
                  <a:lnTo>
                    <a:pt x="732" y="622"/>
                  </a:lnTo>
                  <a:lnTo>
                    <a:pt x="659" y="622"/>
                  </a:lnTo>
                  <a:close/>
                  <a:moveTo>
                    <a:pt x="366" y="622"/>
                  </a:moveTo>
                  <a:lnTo>
                    <a:pt x="351" y="624"/>
                  </a:lnTo>
                  <a:lnTo>
                    <a:pt x="339" y="632"/>
                  </a:lnTo>
                  <a:lnTo>
                    <a:pt x="332" y="644"/>
                  </a:lnTo>
                  <a:lnTo>
                    <a:pt x="329" y="658"/>
                  </a:lnTo>
                  <a:lnTo>
                    <a:pt x="329" y="732"/>
                  </a:lnTo>
                  <a:lnTo>
                    <a:pt x="332" y="746"/>
                  </a:lnTo>
                  <a:lnTo>
                    <a:pt x="339" y="758"/>
                  </a:lnTo>
                  <a:lnTo>
                    <a:pt x="351" y="766"/>
                  </a:lnTo>
                  <a:lnTo>
                    <a:pt x="366" y="768"/>
                  </a:lnTo>
                  <a:lnTo>
                    <a:pt x="439" y="768"/>
                  </a:lnTo>
                  <a:lnTo>
                    <a:pt x="453" y="766"/>
                  </a:lnTo>
                  <a:lnTo>
                    <a:pt x="465" y="758"/>
                  </a:lnTo>
                  <a:lnTo>
                    <a:pt x="473" y="746"/>
                  </a:lnTo>
                  <a:lnTo>
                    <a:pt x="476" y="732"/>
                  </a:lnTo>
                  <a:lnTo>
                    <a:pt x="476" y="658"/>
                  </a:lnTo>
                  <a:lnTo>
                    <a:pt x="473" y="644"/>
                  </a:lnTo>
                  <a:lnTo>
                    <a:pt x="465" y="632"/>
                  </a:lnTo>
                  <a:lnTo>
                    <a:pt x="453" y="624"/>
                  </a:lnTo>
                  <a:lnTo>
                    <a:pt x="439" y="622"/>
                  </a:lnTo>
                  <a:lnTo>
                    <a:pt x="366" y="622"/>
                  </a:lnTo>
                  <a:close/>
                  <a:moveTo>
                    <a:pt x="74" y="622"/>
                  </a:moveTo>
                  <a:lnTo>
                    <a:pt x="59" y="624"/>
                  </a:lnTo>
                  <a:lnTo>
                    <a:pt x="47" y="632"/>
                  </a:lnTo>
                  <a:lnTo>
                    <a:pt x="40" y="644"/>
                  </a:lnTo>
                  <a:lnTo>
                    <a:pt x="37" y="658"/>
                  </a:lnTo>
                  <a:lnTo>
                    <a:pt x="37" y="732"/>
                  </a:lnTo>
                  <a:lnTo>
                    <a:pt x="40" y="746"/>
                  </a:lnTo>
                  <a:lnTo>
                    <a:pt x="47" y="758"/>
                  </a:lnTo>
                  <a:lnTo>
                    <a:pt x="59" y="766"/>
                  </a:lnTo>
                  <a:lnTo>
                    <a:pt x="74" y="768"/>
                  </a:lnTo>
                  <a:lnTo>
                    <a:pt x="147" y="768"/>
                  </a:lnTo>
                  <a:lnTo>
                    <a:pt x="160" y="766"/>
                  </a:lnTo>
                  <a:lnTo>
                    <a:pt x="172" y="758"/>
                  </a:lnTo>
                  <a:lnTo>
                    <a:pt x="180" y="746"/>
                  </a:lnTo>
                  <a:lnTo>
                    <a:pt x="182" y="732"/>
                  </a:lnTo>
                  <a:lnTo>
                    <a:pt x="182" y="658"/>
                  </a:lnTo>
                  <a:lnTo>
                    <a:pt x="180" y="644"/>
                  </a:lnTo>
                  <a:lnTo>
                    <a:pt x="172" y="632"/>
                  </a:lnTo>
                  <a:lnTo>
                    <a:pt x="160" y="624"/>
                  </a:lnTo>
                  <a:lnTo>
                    <a:pt x="147" y="622"/>
                  </a:lnTo>
                  <a:lnTo>
                    <a:pt x="74" y="622"/>
                  </a:lnTo>
                  <a:close/>
                  <a:moveTo>
                    <a:pt x="659" y="585"/>
                  </a:moveTo>
                  <a:lnTo>
                    <a:pt x="732" y="585"/>
                  </a:lnTo>
                  <a:lnTo>
                    <a:pt x="755" y="589"/>
                  </a:lnTo>
                  <a:lnTo>
                    <a:pt x="776" y="599"/>
                  </a:lnTo>
                  <a:lnTo>
                    <a:pt x="791" y="615"/>
                  </a:lnTo>
                  <a:lnTo>
                    <a:pt x="802" y="636"/>
                  </a:lnTo>
                  <a:lnTo>
                    <a:pt x="804" y="658"/>
                  </a:lnTo>
                  <a:lnTo>
                    <a:pt x="804" y="732"/>
                  </a:lnTo>
                  <a:lnTo>
                    <a:pt x="802" y="755"/>
                  </a:lnTo>
                  <a:lnTo>
                    <a:pt x="791" y="775"/>
                  </a:lnTo>
                  <a:lnTo>
                    <a:pt x="776" y="791"/>
                  </a:lnTo>
                  <a:lnTo>
                    <a:pt x="755" y="801"/>
                  </a:lnTo>
                  <a:lnTo>
                    <a:pt x="732" y="805"/>
                  </a:lnTo>
                  <a:lnTo>
                    <a:pt x="659" y="805"/>
                  </a:lnTo>
                  <a:lnTo>
                    <a:pt x="635" y="801"/>
                  </a:lnTo>
                  <a:lnTo>
                    <a:pt x="616" y="791"/>
                  </a:lnTo>
                  <a:lnTo>
                    <a:pt x="600" y="775"/>
                  </a:lnTo>
                  <a:lnTo>
                    <a:pt x="590" y="755"/>
                  </a:lnTo>
                  <a:lnTo>
                    <a:pt x="586" y="732"/>
                  </a:lnTo>
                  <a:lnTo>
                    <a:pt x="586" y="658"/>
                  </a:lnTo>
                  <a:lnTo>
                    <a:pt x="590" y="636"/>
                  </a:lnTo>
                  <a:lnTo>
                    <a:pt x="600" y="615"/>
                  </a:lnTo>
                  <a:lnTo>
                    <a:pt x="616" y="599"/>
                  </a:lnTo>
                  <a:lnTo>
                    <a:pt x="635" y="589"/>
                  </a:lnTo>
                  <a:lnTo>
                    <a:pt x="659" y="585"/>
                  </a:lnTo>
                  <a:close/>
                  <a:moveTo>
                    <a:pt x="366" y="585"/>
                  </a:moveTo>
                  <a:lnTo>
                    <a:pt x="439" y="585"/>
                  </a:lnTo>
                  <a:lnTo>
                    <a:pt x="463" y="589"/>
                  </a:lnTo>
                  <a:lnTo>
                    <a:pt x="482" y="599"/>
                  </a:lnTo>
                  <a:lnTo>
                    <a:pt x="498" y="615"/>
                  </a:lnTo>
                  <a:lnTo>
                    <a:pt x="508" y="636"/>
                  </a:lnTo>
                  <a:lnTo>
                    <a:pt x="512" y="658"/>
                  </a:lnTo>
                  <a:lnTo>
                    <a:pt x="512" y="732"/>
                  </a:lnTo>
                  <a:lnTo>
                    <a:pt x="508" y="755"/>
                  </a:lnTo>
                  <a:lnTo>
                    <a:pt x="498" y="775"/>
                  </a:lnTo>
                  <a:lnTo>
                    <a:pt x="482" y="791"/>
                  </a:lnTo>
                  <a:lnTo>
                    <a:pt x="463" y="801"/>
                  </a:lnTo>
                  <a:lnTo>
                    <a:pt x="439" y="805"/>
                  </a:lnTo>
                  <a:lnTo>
                    <a:pt x="366" y="805"/>
                  </a:lnTo>
                  <a:lnTo>
                    <a:pt x="342" y="801"/>
                  </a:lnTo>
                  <a:lnTo>
                    <a:pt x="322" y="791"/>
                  </a:lnTo>
                  <a:lnTo>
                    <a:pt x="307" y="775"/>
                  </a:lnTo>
                  <a:lnTo>
                    <a:pt x="296" y="755"/>
                  </a:lnTo>
                  <a:lnTo>
                    <a:pt x="292" y="732"/>
                  </a:lnTo>
                  <a:lnTo>
                    <a:pt x="292" y="658"/>
                  </a:lnTo>
                  <a:lnTo>
                    <a:pt x="296" y="636"/>
                  </a:lnTo>
                  <a:lnTo>
                    <a:pt x="307" y="615"/>
                  </a:lnTo>
                  <a:lnTo>
                    <a:pt x="322" y="599"/>
                  </a:lnTo>
                  <a:lnTo>
                    <a:pt x="342" y="589"/>
                  </a:lnTo>
                  <a:lnTo>
                    <a:pt x="366" y="585"/>
                  </a:lnTo>
                  <a:close/>
                  <a:moveTo>
                    <a:pt x="74" y="585"/>
                  </a:moveTo>
                  <a:lnTo>
                    <a:pt x="147" y="585"/>
                  </a:lnTo>
                  <a:lnTo>
                    <a:pt x="169" y="589"/>
                  </a:lnTo>
                  <a:lnTo>
                    <a:pt x="190" y="599"/>
                  </a:lnTo>
                  <a:lnTo>
                    <a:pt x="206" y="615"/>
                  </a:lnTo>
                  <a:lnTo>
                    <a:pt x="216" y="636"/>
                  </a:lnTo>
                  <a:lnTo>
                    <a:pt x="219" y="658"/>
                  </a:lnTo>
                  <a:lnTo>
                    <a:pt x="219" y="732"/>
                  </a:lnTo>
                  <a:lnTo>
                    <a:pt x="216" y="755"/>
                  </a:lnTo>
                  <a:lnTo>
                    <a:pt x="206" y="775"/>
                  </a:lnTo>
                  <a:lnTo>
                    <a:pt x="190" y="791"/>
                  </a:lnTo>
                  <a:lnTo>
                    <a:pt x="169" y="801"/>
                  </a:lnTo>
                  <a:lnTo>
                    <a:pt x="147" y="805"/>
                  </a:lnTo>
                  <a:lnTo>
                    <a:pt x="74" y="805"/>
                  </a:lnTo>
                  <a:lnTo>
                    <a:pt x="50" y="801"/>
                  </a:lnTo>
                  <a:lnTo>
                    <a:pt x="30" y="791"/>
                  </a:lnTo>
                  <a:lnTo>
                    <a:pt x="15" y="775"/>
                  </a:lnTo>
                  <a:lnTo>
                    <a:pt x="4" y="755"/>
                  </a:lnTo>
                  <a:lnTo>
                    <a:pt x="0" y="732"/>
                  </a:lnTo>
                  <a:lnTo>
                    <a:pt x="0" y="658"/>
                  </a:lnTo>
                  <a:lnTo>
                    <a:pt x="4" y="636"/>
                  </a:lnTo>
                  <a:lnTo>
                    <a:pt x="15" y="615"/>
                  </a:lnTo>
                  <a:lnTo>
                    <a:pt x="30" y="599"/>
                  </a:lnTo>
                  <a:lnTo>
                    <a:pt x="50" y="589"/>
                  </a:lnTo>
                  <a:lnTo>
                    <a:pt x="74" y="585"/>
                  </a:lnTo>
                  <a:close/>
                  <a:moveTo>
                    <a:pt x="402" y="256"/>
                  </a:moveTo>
                  <a:lnTo>
                    <a:pt x="409" y="258"/>
                  </a:lnTo>
                  <a:lnTo>
                    <a:pt x="413" y="260"/>
                  </a:lnTo>
                  <a:lnTo>
                    <a:pt x="417" y="264"/>
                  </a:lnTo>
                  <a:lnTo>
                    <a:pt x="419" y="268"/>
                  </a:lnTo>
                  <a:lnTo>
                    <a:pt x="421" y="275"/>
                  </a:lnTo>
                  <a:lnTo>
                    <a:pt x="421" y="366"/>
                  </a:lnTo>
                  <a:lnTo>
                    <a:pt x="696" y="366"/>
                  </a:lnTo>
                  <a:lnTo>
                    <a:pt x="701" y="366"/>
                  </a:lnTo>
                  <a:lnTo>
                    <a:pt x="706" y="369"/>
                  </a:lnTo>
                  <a:lnTo>
                    <a:pt x="710" y="373"/>
                  </a:lnTo>
                  <a:lnTo>
                    <a:pt x="713" y="378"/>
                  </a:lnTo>
                  <a:lnTo>
                    <a:pt x="714" y="385"/>
                  </a:lnTo>
                  <a:lnTo>
                    <a:pt x="714" y="530"/>
                  </a:lnTo>
                  <a:lnTo>
                    <a:pt x="713" y="537"/>
                  </a:lnTo>
                  <a:lnTo>
                    <a:pt x="710" y="542"/>
                  </a:lnTo>
                  <a:lnTo>
                    <a:pt x="706" y="546"/>
                  </a:lnTo>
                  <a:lnTo>
                    <a:pt x="701" y="548"/>
                  </a:lnTo>
                  <a:lnTo>
                    <a:pt x="696" y="548"/>
                  </a:lnTo>
                  <a:lnTo>
                    <a:pt x="689" y="548"/>
                  </a:lnTo>
                  <a:lnTo>
                    <a:pt x="684" y="546"/>
                  </a:lnTo>
                  <a:lnTo>
                    <a:pt x="680" y="542"/>
                  </a:lnTo>
                  <a:lnTo>
                    <a:pt x="677" y="537"/>
                  </a:lnTo>
                  <a:lnTo>
                    <a:pt x="677" y="530"/>
                  </a:lnTo>
                  <a:lnTo>
                    <a:pt x="677" y="403"/>
                  </a:lnTo>
                  <a:lnTo>
                    <a:pt x="421" y="403"/>
                  </a:lnTo>
                  <a:lnTo>
                    <a:pt x="421" y="530"/>
                  </a:lnTo>
                  <a:lnTo>
                    <a:pt x="419" y="537"/>
                  </a:lnTo>
                  <a:lnTo>
                    <a:pt x="417" y="542"/>
                  </a:lnTo>
                  <a:lnTo>
                    <a:pt x="413" y="546"/>
                  </a:lnTo>
                  <a:lnTo>
                    <a:pt x="409" y="548"/>
                  </a:lnTo>
                  <a:lnTo>
                    <a:pt x="402" y="548"/>
                  </a:lnTo>
                  <a:lnTo>
                    <a:pt x="397" y="548"/>
                  </a:lnTo>
                  <a:lnTo>
                    <a:pt x="392" y="546"/>
                  </a:lnTo>
                  <a:lnTo>
                    <a:pt x="388" y="542"/>
                  </a:lnTo>
                  <a:lnTo>
                    <a:pt x="385" y="537"/>
                  </a:lnTo>
                  <a:lnTo>
                    <a:pt x="384" y="530"/>
                  </a:lnTo>
                  <a:lnTo>
                    <a:pt x="384" y="403"/>
                  </a:lnTo>
                  <a:lnTo>
                    <a:pt x="129" y="403"/>
                  </a:lnTo>
                  <a:lnTo>
                    <a:pt x="129" y="530"/>
                  </a:lnTo>
                  <a:lnTo>
                    <a:pt x="127" y="537"/>
                  </a:lnTo>
                  <a:lnTo>
                    <a:pt x="125" y="542"/>
                  </a:lnTo>
                  <a:lnTo>
                    <a:pt x="121" y="546"/>
                  </a:lnTo>
                  <a:lnTo>
                    <a:pt x="116" y="548"/>
                  </a:lnTo>
                  <a:lnTo>
                    <a:pt x="110" y="548"/>
                  </a:lnTo>
                  <a:lnTo>
                    <a:pt x="104" y="548"/>
                  </a:lnTo>
                  <a:lnTo>
                    <a:pt x="99" y="546"/>
                  </a:lnTo>
                  <a:lnTo>
                    <a:pt x="95" y="542"/>
                  </a:lnTo>
                  <a:lnTo>
                    <a:pt x="92" y="537"/>
                  </a:lnTo>
                  <a:lnTo>
                    <a:pt x="92" y="530"/>
                  </a:lnTo>
                  <a:lnTo>
                    <a:pt x="92" y="385"/>
                  </a:lnTo>
                  <a:lnTo>
                    <a:pt x="92" y="378"/>
                  </a:lnTo>
                  <a:lnTo>
                    <a:pt x="95" y="373"/>
                  </a:lnTo>
                  <a:lnTo>
                    <a:pt x="99" y="369"/>
                  </a:lnTo>
                  <a:lnTo>
                    <a:pt x="104" y="366"/>
                  </a:lnTo>
                  <a:lnTo>
                    <a:pt x="110" y="366"/>
                  </a:lnTo>
                  <a:lnTo>
                    <a:pt x="384" y="366"/>
                  </a:lnTo>
                  <a:lnTo>
                    <a:pt x="384" y="275"/>
                  </a:lnTo>
                  <a:lnTo>
                    <a:pt x="385" y="268"/>
                  </a:lnTo>
                  <a:lnTo>
                    <a:pt x="388" y="264"/>
                  </a:lnTo>
                  <a:lnTo>
                    <a:pt x="392" y="260"/>
                  </a:lnTo>
                  <a:lnTo>
                    <a:pt x="397" y="258"/>
                  </a:lnTo>
                  <a:lnTo>
                    <a:pt x="402" y="256"/>
                  </a:lnTo>
                  <a:close/>
                  <a:moveTo>
                    <a:pt x="366" y="37"/>
                  </a:moveTo>
                  <a:lnTo>
                    <a:pt x="351" y="39"/>
                  </a:lnTo>
                  <a:lnTo>
                    <a:pt x="339" y="47"/>
                  </a:lnTo>
                  <a:lnTo>
                    <a:pt x="332" y="59"/>
                  </a:lnTo>
                  <a:lnTo>
                    <a:pt x="329" y="73"/>
                  </a:lnTo>
                  <a:lnTo>
                    <a:pt x="329" y="147"/>
                  </a:lnTo>
                  <a:lnTo>
                    <a:pt x="332" y="161"/>
                  </a:lnTo>
                  <a:lnTo>
                    <a:pt x="339" y="173"/>
                  </a:lnTo>
                  <a:lnTo>
                    <a:pt x="351" y="181"/>
                  </a:lnTo>
                  <a:lnTo>
                    <a:pt x="366" y="183"/>
                  </a:lnTo>
                  <a:lnTo>
                    <a:pt x="439" y="183"/>
                  </a:lnTo>
                  <a:lnTo>
                    <a:pt x="453" y="181"/>
                  </a:lnTo>
                  <a:lnTo>
                    <a:pt x="465" y="173"/>
                  </a:lnTo>
                  <a:lnTo>
                    <a:pt x="473" y="161"/>
                  </a:lnTo>
                  <a:lnTo>
                    <a:pt x="476" y="147"/>
                  </a:lnTo>
                  <a:lnTo>
                    <a:pt x="476" y="73"/>
                  </a:lnTo>
                  <a:lnTo>
                    <a:pt x="473" y="59"/>
                  </a:lnTo>
                  <a:lnTo>
                    <a:pt x="465" y="47"/>
                  </a:lnTo>
                  <a:lnTo>
                    <a:pt x="453" y="39"/>
                  </a:lnTo>
                  <a:lnTo>
                    <a:pt x="439" y="37"/>
                  </a:lnTo>
                  <a:lnTo>
                    <a:pt x="366" y="37"/>
                  </a:lnTo>
                  <a:close/>
                  <a:moveTo>
                    <a:pt x="366" y="0"/>
                  </a:moveTo>
                  <a:lnTo>
                    <a:pt x="439" y="0"/>
                  </a:lnTo>
                  <a:lnTo>
                    <a:pt x="463" y="4"/>
                  </a:lnTo>
                  <a:lnTo>
                    <a:pt x="482" y="14"/>
                  </a:lnTo>
                  <a:lnTo>
                    <a:pt x="498" y="30"/>
                  </a:lnTo>
                  <a:lnTo>
                    <a:pt x="508" y="50"/>
                  </a:lnTo>
                  <a:lnTo>
                    <a:pt x="512" y="73"/>
                  </a:lnTo>
                  <a:lnTo>
                    <a:pt x="512" y="147"/>
                  </a:lnTo>
                  <a:lnTo>
                    <a:pt x="508" y="170"/>
                  </a:lnTo>
                  <a:lnTo>
                    <a:pt x="498" y="190"/>
                  </a:lnTo>
                  <a:lnTo>
                    <a:pt x="482" y="205"/>
                  </a:lnTo>
                  <a:lnTo>
                    <a:pt x="463" y="216"/>
                  </a:lnTo>
                  <a:lnTo>
                    <a:pt x="439" y="220"/>
                  </a:lnTo>
                  <a:lnTo>
                    <a:pt x="366" y="220"/>
                  </a:lnTo>
                  <a:lnTo>
                    <a:pt x="342" y="216"/>
                  </a:lnTo>
                  <a:lnTo>
                    <a:pt x="322" y="205"/>
                  </a:lnTo>
                  <a:lnTo>
                    <a:pt x="307" y="190"/>
                  </a:lnTo>
                  <a:lnTo>
                    <a:pt x="296" y="170"/>
                  </a:lnTo>
                  <a:lnTo>
                    <a:pt x="292" y="147"/>
                  </a:lnTo>
                  <a:lnTo>
                    <a:pt x="292" y="73"/>
                  </a:lnTo>
                  <a:lnTo>
                    <a:pt x="296" y="50"/>
                  </a:lnTo>
                  <a:lnTo>
                    <a:pt x="307" y="30"/>
                  </a:lnTo>
                  <a:lnTo>
                    <a:pt x="322" y="14"/>
                  </a:lnTo>
                  <a:lnTo>
                    <a:pt x="342"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923" y="9158519"/>
              <a:ext cx="402158" cy="442947"/>
            </a:xfrm>
            <a:custGeom>
              <a:avLst/>
              <a:gdLst>
                <a:gd name="T0" fmla="*/ 507 w 700"/>
                <a:gd name="T1" fmla="*/ 596 h 771"/>
                <a:gd name="T2" fmla="*/ 192 w 700"/>
                <a:gd name="T3" fmla="*/ 666 h 771"/>
                <a:gd name="T4" fmla="*/ 472 w 700"/>
                <a:gd name="T5" fmla="*/ 491 h 771"/>
                <a:gd name="T6" fmla="*/ 543 w 700"/>
                <a:gd name="T7" fmla="*/ 561 h 771"/>
                <a:gd name="T8" fmla="*/ 472 w 700"/>
                <a:gd name="T9" fmla="*/ 491 h 771"/>
                <a:gd name="T10" fmla="*/ 437 w 700"/>
                <a:gd name="T11" fmla="*/ 491 h 771"/>
                <a:gd name="T12" fmla="*/ 367 w 700"/>
                <a:gd name="T13" fmla="*/ 561 h 771"/>
                <a:gd name="T14" fmla="*/ 261 w 700"/>
                <a:gd name="T15" fmla="*/ 491 h 771"/>
                <a:gd name="T16" fmla="*/ 332 w 700"/>
                <a:gd name="T17" fmla="*/ 561 h 771"/>
                <a:gd name="T18" fmla="*/ 261 w 700"/>
                <a:gd name="T19" fmla="*/ 491 h 771"/>
                <a:gd name="T20" fmla="*/ 227 w 700"/>
                <a:gd name="T21" fmla="*/ 491 h 771"/>
                <a:gd name="T22" fmla="*/ 157 w 700"/>
                <a:gd name="T23" fmla="*/ 561 h 771"/>
                <a:gd name="T24" fmla="*/ 524 w 700"/>
                <a:gd name="T25" fmla="*/ 386 h 771"/>
                <a:gd name="T26" fmla="*/ 595 w 700"/>
                <a:gd name="T27" fmla="*/ 455 h 771"/>
                <a:gd name="T28" fmla="*/ 524 w 700"/>
                <a:gd name="T29" fmla="*/ 386 h 771"/>
                <a:gd name="T30" fmla="*/ 489 w 700"/>
                <a:gd name="T31" fmla="*/ 386 h 771"/>
                <a:gd name="T32" fmla="*/ 420 w 700"/>
                <a:gd name="T33" fmla="*/ 455 h 771"/>
                <a:gd name="T34" fmla="*/ 315 w 700"/>
                <a:gd name="T35" fmla="*/ 386 h 771"/>
                <a:gd name="T36" fmla="*/ 384 w 700"/>
                <a:gd name="T37" fmla="*/ 455 h 771"/>
                <a:gd name="T38" fmla="*/ 315 w 700"/>
                <a:gd name="T39" fmla="*/ 386 h 771"/>
                <a:gd name="T40" fmla="*/ 280 w 700"/>
                <a:gd name="T41" fmla="*/ 386 h 771"/>
                <a:gd name="T42" fmla="*/ 209 w 700"/>
                <a:gd name="T43" fmla="*/ 455 h 771"/>
                <a:gd name="T44" fmla="*/ 104 w 700"/>
                <a:gd name="T45" fmla="*/ 386 h 771"/>
                <a:gd name="T46" fmla="*/ 174 w 700"/>
                <a:gd name="T47" fmla="*/ 455 h 771"/>
                <a:gd name="T48" fmla="*/ 104 w 700"/>
                <a:gd name="T49" fmla="*/ 386 h 771"/>
                <a:gd name="T50" fmla="*/ 56 w 700"/>
                <a:gd name="T51" fmla="*/ 318 h 771"/>
                <a:gd name="T52" fmla="*/ 36 w 700"/>
                <a:gd name="T53" fmla="*/ 336 h 771"/>
                <a:gd name="T54" fmla="*/ 34 w 700"/>
                <a:gd name="T55" fmla="*/ 702 h 771"/>
                <a:gd name="T56" fmla="*/ 44 w 700"/>
                <a:gd name="T57" fmla="*/ 726 h 771"/>
                <a:gd name="T58" fmla="*/ 69 w 700"/>
                <a:gd name="T59" fmla="*/ 736 h 771"/>
                <a:gd name="T60" fmla="*/ 643 w 700"/>
                <a:gd name="T61" fmla="*/ 733 h 771"/>
                <a:gd name="T62" fmla="*/ 662 w 700"/>
                <a:gd name="T63" fmla="*/ 715 h 771"/>
                <a:gd name="T64" fmla="*/ 664 w 700"/>
                <a:gd name="T65" fmla="*/ 351 h 771"/>
                <a:gd name="T66" fmla="*/ 654 w 700"/>
                <a:gd name="T67" fmla="*/ 326 h 771"/>
                <a:gd name="T68" fmla="*/ 630 w 700"/>
                <a:gd name="T69" fmla="*/ 315 h 771"/>
                <a:gd name="T70" fmla="*/ 69 w 700"/>
                <a:gd name="T71" fmla="*/ 280 h 771"/>
                <a:gd name="T72" fmla="*/ 651 w 700"/>
                <a:gd name="T73" fmla="*/ 284 h 771"/>
                <a:gd name="T74" fmla="*/ 687 w 700"/>
                <a:gd name="T75" fmla="*/ 309 h 771"/>
                <a:gd name="T76" fmla="*/ 700 w 700"/>
                <a:gd name="T77" fmla="*/ 351 h 771"/>
                <a:gd name="T78" fmla="*/ 696 w 700"/>
                <a:gd name="T79" fmla="*/ 724 h 771"/>
                <a:gd name="T80" fmla="*/ 671 w 700"/>
                <a:gd name="T81" fmla="*/ 758 h 771"/>
                <a:gd name="T82" fmla="*/ 630 w 700"/>
                <a:gd name="T83" fmla="*/ 771 h 771"/>
                <a:gd name="T84" fmla="*/ 47 w 700"/>
                <a:gd name="T85" fmla="*/ 767 h 771"/>
                <a:gd name="T86" fmla="*/ 13 w 700"/>
                <a:gd name="T87" fmla="*/ 742 h 771"/>
                <a:gd name="T88" fmla="*/ 0 w 700"/>
                <a:gd name="T89" fmla="*/ 702 h 771"/>
                <a:gd name="T90" fmla="*/ 2 w 700"/>
                <a:gd name="T91" fmla="*/ 328 h 771"/>
                <a:gd name="T92" fmla="*/ 27 w 700"/>
                <a:gd name="T93" fmla="*/ 294 h 771"/>
                <a:gd name="T94" fmla="*/ 69 w 700"/>
                <a:gd name="T95" fmla="*/ 280 h 771"/>
                <a:gd name="T96" fmla="*/ 489 w 700"/>
                <a:gd name="T97" fmla="*/ 140 h 771"/>
                <a:gd name="T98" fmla="*/ 349 w 700"/>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771">
                  <a:moveTo>
                    <a:pt x="192" y="596"/>
                  </a:moveTo>
                  <a:lnTo>
                    <a:pt x="507" y="596"/>
                  </a:lnTo>
                  <a:lnTo>
                    <a:pt x="507" y="666"/>
                  </a:lnTo>
                  <a:lnTo>
                    <a:pt x="192" y="666"/>
                  </a:lnTo>
                  <a:lnTo>
                    <a:pt x="192" y="596"/>
                  </a:lnTo>
                  <a:close/>
                  <a:moveTo>
                    <a:pt x="472" y="491"/>
                  </a:moveTo>
                  <a:lnTo>
                    <a:pt x="543" y="491"/>
                  </a:lnTo>
                  <a:lnTo>
                    <a:pt x="543" y="561"/>
                  </a:lnTo>
                  <a:lnTo>
                    <a:pt x="472" y="561"/>
                  </a:lnTo>
                  <a:lnTo>
                    <a:pt x="472" y="491"/>
                  </a:lnTo>
                  <a:close/>
                  <a:moveTo>
                    <a:pt x="367" y="491"/>
                  </a:moveTo>
                  <a:lnTo>
                    <a:pt x="437" y="491"/>
                  </a:lnTo>
                  <a:lnTo>
                    <a:pt x="437" y="561"/>
                  </a:lnTo>
                  <a:lnTo>
                    <a:pt x="367" y="561"/>
                  </a:lnTo>
                  <a:lnTo>
                    <a:pt x="367" y="491"/>
                  </a:lnTo>
                  <a:close/>
                  <a:moveTo>
                    <a:pt x="261" y="491"/>
                  </a:moveTo>
                  <a:lnTo>
                    <a:pt x="332" y="491"/>
                  </a:lnTo>
                  <a:lnTo>
                    <a:pt x="332" y="561"/>
                  </a:lnTo>
                  <a:lnTo>
                    <a:pt x="261" y="561"/>
                  </a:lnTo>
                  <a:lnTo>
                    <a:pt x="261" y="491"/>
                  </a:lnTo>
                  <a:close/>
                  <a:moveTo>
                    <a:pt x="157" y="491"/>
                  </a:moveTo>
                  <a:lnTo>
                    <a:pt x="227" y="491"/>
                  </a:lnTo>
                  <a:lnTo>
                    <a:pt x="227" y="561"/>
                  </a:lnTo>
                  <a:lnTo>
                    <a:pt x="157" y="561"/>
                  </a:lnTo>
                  <a:lnTo>
                    <a:pt x="157" y="491"/>
                  </a:lnTo>
                  <a:close/>
                  <a:moveTo>
                    <a:pt x="524" y="386"/>
                  </a:moveTo>
                  <a:lnTo>
                    <a:pt x="595" y="386"/>
                  </a:lnTo>
                  <a:lnTo>
                    <a:pt x="595" y="455"/>
                  </a:lnTo>
                  <a:lnTo>
                    <a:pt x="524" y="455"/>
                  </a:lnTo>
                  <a:lnTo>
                    <a:pt x="524" y="386"/>
                  </a:lnTo>
                  <a:close/>
                  <a:moveTo>
                    <a:pt x="420" y="386"/>
                  </a:moveTo>
                  <a:lnTo>
                    <a:pt x="489" y="386"/>
                  </a:lnTo>
                  <a:lnTo>
                    <a:pt x="489" y="455"/>
                  </a:lnTo>
                  <a:lnTo>
                    <a:pt x="420" y="455"/>
                  </a:lnTo>
                  <a:lnTo>
                    <a:pt x="420" y="386"/>
                  </a:lnTo>
                  <a:close/>
                  <a:moveTo>
                    <a:pt x="315" y="386"/>
                  </a:moveTo>
                  <a:lnTo>
                    <a:pt x="384" y="386"/>
                  </a:lnTo>
                  <a:lnTo>
                    <a:pt x="384" y="455"/>
                  </a:lnTo>
                  <a:lnTo>
                    <a:pt x="315" y="455"/>
                  </a:lnTo>
                  <a:lnTo>
                    <a:pt x="315" y="386"/>
                  </a:lnTo>
                  <a:close/>
                  <a:moveTo>
                    <a:pt x="209" y="386"/>
                  </a:moveTo>
                  <a:lnTo>
                    <a:pt x="280" y="386"/>
                  </a:lnTo>
                  <a:lnTo>
                    <a:pt x="280" y="455"/>
                  </a:lnTo>
                  <a:lnTo>
                    <a:pt x="209" y="455"/>
                  </a:lnTo>
                  <a:lnTo>
                    <a:pt x="209" y="386"/>
                  </a:lnTo>
                  <a:close/>
                  <a:moveTo>
                    <a:pt x="104" y="386"/>
                  </a:moveTo>
                  <a:lnTo>
                    <a:pt x="174" y="386"/>
                  </a:lnTo>
                  <a:lnTo>
                    <a:pt x="174" y="455"/>
                  </a:lnTo>
                  <a:lnTo>
                    <a:pt x="104" y="455"/>
                  </a:lnTo>
                  <a:lnTo>
                    <a:pt x="104" y="386"/>
                  </a:lnTo>
                  <a:close/>
                  <a:moveTo>
                    <a:pt x="69" y="315"/>
                  </a:moveTo>
                  <a:lnTo>
                    <a:pt x="56" y="318"/>
                  </a:lnTo>
                  <a:lnTo>
                    <a:pt x="44" y="326"/>
                  </a:lnTo>
                  <a:lnTo>
                    <a:pt x="36" y="336"/>
                  </a:lnTo>
                  <a:lnTo>
                    <a:pt x="34" y="351"/>
                  </a:lnTo>
                  <a:lnTo>
                    <a:pt x="34" y="702"/>
                  </a:lnTo>
                  <a:lnTo>
                    <a:pt x="36" y="715"/>
                  </a:lnTo>
                  <a:lnTo>
                    <a:pt x="44" y="726"/>
                  </a:lnTo>
                  <a:lnTo>
                    <a:pt x="56" y="733"/>
                  </a:lnTo>
                  <a:lnTo>
                    <a:pt x="69" y="736"/>
                  </a:lnTo>
                  <a:lnTo>
                    <a:pt x="630" y="736"/>
                  </a:lnTo>
                  <a:lnTo>
                    <a:pt x="643" y="733"/>
                  </a:lnTo>
                  <a:lnTo>
                    <a:pt x="654" y="726"/>
                  </a:lnTo>
                  <a:lnTo>
                    <a:pt x="662" y="715"/>
                  </a:lnTo>
                  <a:lnTo>
                    <a:pt x="664" y="702"/>
                  </a:lnTo>
                  <a:lnTo>
                    <a:pt x="664" y="351"/>
                  </a:lnTo>
                  <a:lnTo>
                    <a:pt x="662" y="336"/>
                  </a:lnTo>
                  <a:lnTo>
                    <a:pt x="654" y="326"/>
                  </a:lnTo>
                  <a:lnTo>
                    <a:pt x="643" y="318"/>
                  </a:lnTo>
                  <a:lnTo>
                    <a:pt x="630" y="315"/>
                  </a:lnTo>
                  <a:lnTo>
                    <a:pt x="69" y="315"/>
                  </a:lnTo>
                  <a:close/>
                  <a:moveTo>
                    <a:pt x="69" y="280"/>
                  </a:moveTo>
                  <a:lnTo>
                    <a:pt x="630" y="280"/>
                  </a:lnTo>
                  <a:lnTo>
                    <a:pt x="651" y="284"/>
                  </a:lnTo>
                  <a:lnTo>
                    <a:pt x="671" y="294"/>
                  </a:lnTo>
                  <a:lnTo>
                    <a:pt x="687" y="309"/>
                  </a:lnTo>
                  <a:lnTo>
                    <a:pt x="696" y="328"/>
                  </a:lnTo>
                  <a:lnTo>
                    <a:pt x="700" y="351"/>
                  </a:lnTo>
                  <a:lnTo>
                    <a:pt x="700" y="702"/>
                  </a:lnTo>
                  <a:lnTo>
                    <a:pt x="696" y="724"/>
                  </a:lnTo>
                  <a:lnTo>
                    <a:pt x="687" y="742"/>
                  </a:lnTo>
                  <a:lnTo>
                    <a:pt x="671" y="758"/>
                  </a:lnTo>
                  <a:lnTo>
                    <a:pt x="651" y="767"/>
                  </a:lnTo>
                  <a:lnTo>
                    <a:pt x="630" y="771"/>
                  </a:lnTo>
                  <a:lnTo>
                    <a:pt x="69" y="771"/>
                  </a:lnTo>
                  <a:lnTo>
                    <a:pt x="47" y="767"/>
                  </a:lnTo>
                  <a:lnTo>
                    <a:pt x="27" y="758"/>
                  </a:lnTo>
                  <a:lnTo>
                    <a:pt x="13" y="742"/>
                  </a:lnTo>
                  <a:lnTo>
                    <a:pt x="2" y="724"/>
                  </a:lnTo>
                  <a:lnTo>
                    <a:pt x="0" y="702"/>
                  </a:lnTo>
                  <a:lnTo>
                    <a:pt x="0" y="351"/>
                  </a:lnTo>
                  <a:lnTo>
                    <a:pt x="2" y="328"/>
                  </a:lnTo>
                  <a:lnTo>
                    <a:pt x="13" y="309"/>
                  </a:lnTo>
                  <a:lnTo>
                    <a:pt x="27" y="294"/>
                  </a:lnTo>
                  <a:lnTo>
                    <a:pt x="47" y="284"/>
                  </a:lnTo>
                  <a:lnTo>
                    <a:pt x="69" y="280"/>
                  </a:lnTo>
                  <a:close/>
                  <a:moveTo>
                    <a:pt x="349" y="0"/>
                  </a:moveTo>
                  <a:lnTo>
                    <a:pt x="489" y="140"/>
                  </a:lnTo>
                  <a:lnTo>
                    <a:pt x="209" y="140"/>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11094" y="9158519"/>
              <a:ext cx="402732" cy="442947"/>
            </a:xfrm>
            <a:custGeom>
              <a:avLst/>
              <a:gdLst>
                <a:gd name="T0" fmla="*/ 491 w 701"/>
                <a:gd name="T1" fmla="*/ 631 h 771"/>
                <a:gd name="T2" fmla="*/ 210 w 701"/>
                <a:gd name="T3" fmla="*/ 631 h 771"/>
                <a:gd name="T4" fmla="*/ 508 w 701"/>
                <a:gd name="T5" fmla="*/ 315 h 771"/>
                <a:gd name="T6" fmla="*/ 192 w 701"/>
                <a:gd name="T7" fmla="*/ 386 h 771"/>
                <a:gd name="T8" fmla="*/ 473 w 701"/>
                <a:gd name="T9" fmla="*/ 211 h 771"/>
                <a:gd name="T10" fmla="*/ 543 w 701"/>
                <a:gd name="T11" fmla="*/ 280 h 771"/>
                <a:gd name="T12" fmla="*/ 473 w 701"/>
                <a:gd name="T13" fmla="*/ 211 h 771"/>
                <a:gd name="T14" fmla="*/ 438 w 701"/>
                <a:gd name="T15" fmla="*/ 211 h 771"/>
                <a:gd name="T16" fmla="*/ 367 w 701"/>
                <a:gd name="T17" fmla="*/ 280 h 771"/>
                <a:gd name="T18" fmla="*/ 263 w 701"/>
                <a:gd name="T19" fmla="*/ 211 h 771"/>
                <a:gd name="T20" fmla="*/ 332 w 701"/>
                <a:gd name="T21" fmla="*/ 280 h 771"/>
                <a:gd name="T22" fmla="*/ 263 w 701"/>
                <a:gd name="T23" fmla="*/ 211 h 771"/>
                <a:gd name="T24" fmla="*/ 227 w 701"/>
                <a:gd name="T25" fmla="*/ 211 h 771"/>
                <a:gd name="T26" fmla="*/ 158 w 701"/>
                <a:gd name="T27" fmla="*/ 280 h 771"/>
                <a:gd name="T28" fmla="*/ 526 w 701"/>
                <a:gd name="T29" fmla="*/ 104 h 771"/>
                <a:gd name="T30" fmla="*/ 595 w 701"/>
                <a:gd name="T31" fmla="*/ 175 h 771"/>
                <a:gd name="T32" fmla="*/ 526 w 701"/>
                <a:gd name="T33" fmla="*/ 104 h 771"/>
                <a:gd name="T34" fmla="*/ 491 w 701"/>
                <a:gd name="T35" fmla="*/ 104 h 771"/>
                <a:gd name="T36" fmla="*/ 420 w 701"/>
                <a:gd name="T37" fmla="*/ 175 h 771"/>
                <a:gd name="T38" fmla="*/ 315 w 701"/>
                <a:gd name="T39" fmla="*/ 104 h 771"/>
                <a:gd name="T40" fmla="*/ 386 w 701"/>
                <a:gd name="T41" fmla="*/ 175 h 771"/>
                <a:gd name="T42" fmla="*/ 315 w 701"/>
                <a:gd name="T43" fmla="*/ 104 h 771"/>
                <a:gd name="T44" fmla="*/ 280 w 701"/>
                <a:gd name="T45" fmla="*/ 104 h 771"/>
                <a:gd name="T46" fmla="*/ 210 w 701"/>
                <a:gd name="T47" fmla="*/ 175 h 771"/>
                <a:gd name="T48" fmla="*/ 104 w 701"/>
                <a:gd name="T49" fmla="*/ 104 h 771"/>
                <a:gd name="T50" fmla="*/ 175 w 701"/>
                <a:gd name="T51" fmla="*/ 175 h 771"/>
                <a:gd name="T52" fmla="*/ 104 w 701"/>
                <a:gd name="T53" fmla="*/ 104 h 771"/>
                <a:gd name="T54" fmla="*/ 56 w 701"/>
                <a:gd name="T55" fmla="*/ 38 h 771"/>
                <a:gd name="T56" fmla="*/ 38 w 701"/>
                <a:gd name="T57" fmla="*/ 56 h 771"/>
                <a:gd name="T58" fmla="*/ 35 w 701"/>
                <a:gd name="T59" fmla="*/ 420 h 771"/>
                <a:gd name="T60" fmla="*/ 45 w 701"/>
                <a:gd name="T61" fmla="*/ 445 h 771"/>
                <a:gd name="T62" fmla="*/ 70 w 701"/>
                <a:gd name="T63" fmla="*/ 455 h 771"/>
                <a:gd name="T64" fmla="*/ 644 w 701"/>
                <a:gd name="T65" fmla="*/ 453 h 771"/>
                <a:gd name="T66" fmla="*/ 663 w 701"/>
                <a:gd name="T67" fmla="*/ 434 h 771"/>
                <a:gd name="T68" fmla="*/ 666 w 701"/>
                <a:gd name="T69" fmla="*/ 70 h 771"/>
                <a:gd name="T70" fmla="*/ 655 w 701"/>
                <a:gd name="T71" fmla="*/ 46 h 771"/>
                <a:gd name="T72" fmla="*/ 631 w 701"/>
                <a:gd name="T73" fmla="*/ 35 h 771"/>
                <a:gd name="T74" fmla="*/ 70 w 701"/>
                <a:gd name="T75" fmla="*/ 0 h 771"/>
                <a:gd name="T76" fmla="*/ 653 w 701"/>
                <a:gd name="T77" fmla="*/ 4 h 771"/>
                <a:gd name="T78" fmla="*/ 687 w 701"/>
                <a:gd name="T79" fmla="*/ 28 h 771"/>
                <a:gd name="T80" fmla="*/ 701 w 701"/>
                <a:gd name="T81" fmla="*/ 70 h 771"/>
                <a:gd name="T82" fmla="*/ 697 w 701"/>
                <a:gd name="T83" fmla="*/ 442 h 771"/>
                <a:gd name="T84" fmla="*/ 672 w 701"/>
                <a:gd name="T85" fmla="*/ 478 h 771"/>
                <a:gd name="T86" fmla="*/ 631 w 701"/>
                <a:gd name="T87" fmla="*/ 491 h 771"/>
                <a:gd name="T88" fmla="*/ 48 w 701"/>
                <a:gd name="T89" fmla="*/ 487 h 771"/>
                <a:gd name="T90" fmla="*/ 13 w 701"/>
                <a:gd name="T91" fmla="*/ 462 h 771"/>
                <a:gd name="T92" fmla="*/ 0 w 701"/>
                <a:gd name="T93" fmla="*/ 420 h 771"/>
                <a:gd name="T94" fmla="*/ 4 w 701"/>
                <a:gd name="T95" fmla="*/ 48 h 771"/>
                <a:gd name="T96" fmla="*/ 28 w 701"/>
                <a:gd name="T97" fmla="*/ 13 h 771"/>
                <a:gd name="T98" fmla="*/ 70 w 701"/>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771">
                  <a:moveTo>
                    <a:pt x="210" y="631"/>
                  </a:moveTo>
                  <a:lnTo>
                    <a:pt x="491" y="631"/>
                  </a:lnTo>
                  <a:lnTo>
                    <a:pt x="350" y="771"/>
                  </a:lnTo>
                  <a:lnTo>
                    <a:pt x="210" y="631"/>
                  </a:lnTo>
                  <a:close/>
                  <a:moveTo>
                    <a:pt x="192" y="315"/>
                  </a:moveTo>
                  <a:lnTo>
                    <a:pt x="508" y="315"/>
                  </a:lnTo>
                  <a:lnTo>
                    <a:pt x="508" y="386"/>
                  </a:lnTo>
                  <a:lnTo>
                    <a:pt x="192" y="386"/>
                  </a:lnTo>
                  <a:lnTo>
                    <a:pt x="192" y="315"/>
                  </a:lnTo>
                  <a:close/>
                  <a:moveTo>
                    <a:pt x="473" y="211"/>
                  </a:moveTo>
                  <a:lnTo>
                    <a:pt x="543" y="211"/>
                  </a:lnTo>
                  <a:lnTo>
                    <a:pt x="543" y="280"/>
                  </a:lnTo>
                  <a:lnTo>
                    <a:pt x="473" y="280"/>
                  </a:lnTo>
                  <a:lnTo>
                    <a:pt x="473" y="211"/>
                  </a:lnTo>
                  <a:close/>
                  <a:moveTo>
                    <a:pt x="367" y="211"/>
                  </a:moveTo>
                  <a:lnTo>
                    <a:pt x="438" y="211"/>
                  </a:lnTo>
                  <a:lnTo>
                    <a:pt x="438" y="280"/>
                  </a:lnTo>
                  <a:lnTo>
                    <a:pt x="367" y="280"/>
                  </a:lnTo>
                  <a:lnTo>
                    <a:pt x="367" y="211"/>
                  </a:lnTo>
                  <a:close/>
                  <a:moveTo>
                    <a:pt x="263" y="211"/>
                  </a:moveTo>
                  <a:lnTo>
                    <a:pt x="332" y="211"/>
                  </a:lnTo>
                  <a:lnTo>
                    <a:pt x="332" y="280"/>
                  </a:lnTo>
                  <a:lnTo>
                    <a:pt x="263" y="280"/>
                  </a:lnTo>
                  <a:lnTo>
                    <a:pt x="263" y="211"/>
                  </a:lnTo>
                  <a:close/>
                  <a:moveTo>
                    <a:pt x="158" y="211"/>
                  </a:moveTo>
                  <a:lnTo>
                    <a:pt x="227" y="211"/>
                  </a:lnTo>
                  <a:lnTo>
                    <a:pt x="227" y="280"/>
                  </a:lnTo>
                  <a:lnTo>
                    <a:pt x="158" y="280"/>
                  </a:lnTo>
                  <a:lnTo>
                    <a:pt x="158" y="211"/>
                  </a:lnTo>
                  <a:close/>
                  <a:moveTo>
                    <a:pt x="526" y="104"/>
                  </a:moveTo>
                  <a:lnTo>
                    <a:pt x="595" y="104"/>
                  </a:lnTo>
                  <a:lnTo>
                    <a:pt x="595" y="175"/>
                  </a:lnTo>
                  <a:lnTo>
                    <a:pt x="526" y="175"/>
                  </a:lnTo>
                  <a:lnTo>
                    <a:pt x="526" y="104"/>
                  </a:lnTo>
                  <a:close/>
                  <a:moveTo>
                    <a:pt x="420" y="104"/>
                  </a:moveTo>
                  <a:lnTo>
                    <a:pt x="491" y="104"/>
                  </a:lnTo>
                  <a:lnTo>
                    <a:pt x="491" y="175"/>
                  </a:lnTo>
                  <a:lnTo>
                    <a:pt x="420" y="175"/>
                  </a:lnTo>
                  <a:lnTo>
                    <a:pt x="420" y="104"/>
                  </a:lnTo>
                  <a:close/>
                  <a:moveTo>
                    <a:pt x="315" y="104"/>
                  </a:moveTo>
                  <a:lnTo>
                    <a:pt x="386" y="104"/>
                  </a:lnTo>
                  <a:lnTo>
                    <a:pt x="386" y="175"/>
                  </a:lnTo>
                  <a:lnTo>
                    <a:pt x="315" y="175"/>
                  </a:lnTo>
                  <a:lnTo>
                    <a:pt x="315" y="104"/>
                  </a:lnTo>
                  <a:close/>
                  <a:moveTo>
                    <a:pt x="210" y="104"/>
                  </a:moveTo>
                  <a:lnTo>
                    <a:pt x="280" y="104"/>
                  </a:lnTo>
                  <a:lnTo>
                    <a:pt x="280" y="175"/>
                  </a:lnTo>
                  <a:lnTo>
                    <a:pt x="210" y="175"/>
                  </a:lnTo>
                  <a:lnTo>
                    <a:pt x="210" y="104"/>
                  </a:lnTo>
                  <a:close/>
                  <a:moveTo>
                    <a:pt x="104" y="104"/>
                  </a:moveTo>
                  <a:lnTo>
                    <a:pt x="175" y="104"/>
                  </a:lnTo>
                  <a:lnTo>
                    <a:pt x="175" y="175"/>
                  </a:lnTo>
                  <a:lnTo>
                    <a:pt x="104" y="175"/>
                  </a:lnTo>
                  <a:lnTo>
                    <a:pt x="104" y="104"/>
                  </a:lnTo>
                  <a:close/>
                  <a:moveTo>
                    <a:pt x="70" y="35"/>
                  </a:moveTo>
                  <a:lnTo>
                    <a:pt x="56" y="38"/>
                  </a:lnTo>
                  <a:lnTo>
                    <a:pt x="45" y="46"/>
                  </a:lnTo>
                  <a:lnTo>
                    <a:pt x="38" y="56"/>
                  </a:lnTo>
                  <a:lnTo>
                    <a:pt x="35" y="70"/>
                  </a:lnTo>
                  <a:lnTo>
                    <a:pt x="35" y="420"/>
                  </a:lnTo>
                  <a:lnTo>
                    <a:pt x="38" y="434"/>
                  </a:lnTo>
                  <a:lnTo>
                    <a:pt x="45" y="445"/>
                  </a:lnTo>
                  <a:lnTo>
                    <a:pt x="56" y="453"/>
                  </a:lnTo>
                  <a:lnTo>
                    <a:pt x="70" y="455"/>
                  </a:lnTo>
                  <a:lnTo>
                    <a:pt x="631" y="455"/>
                  </a:lnTo>
                  <a:lnTo>
                    <a:pt x="644" y="453"/>
                  </a:lnTo>
                  <a:lnTo>
                    <a:pt x="655" y="445"/>
                  </a:lnTo>
                  <a:lnTo>
                    <a:pt x="663" y="434"/>
                  </a:lnTo>
                  <a:lnTo>
                    <a:pt x="666" y="420"/>
                  </a:lnTo>
                  <a:lnTo>
                    <a:pt x="666" y="70"/>
                  </a:lnTo>
                  <a:lnTo>
                    <a:pt x="663" y="56"/>
                  </a:lnTo>
                  <a:lnTo>
                    <a:pt x="655" y="46"/>
                  </a:lnTo>
                  <a:lnTo>
                    <a:pt x="644" y="38"/>
                  </a:lnTo>
                  <a:lnTo>
                    <a:pt x="631" y="35"/>
                  </a:lnTo>
                  <a:lnTo>
                    <a:pt x="70" y="35"/>
                  </a:lnTo>
                  <a:close/>
                  <a:moveTo>
                    <a:pt x="70" y="0"/>
                  </a:moveTo>
                  <a:lnTo>
                    <a:pt x="631" y="0"/>
                  </a:lnTo>
                  <a:lnTo>
                    <a:pt x="653" y="4"/>
                  </a:lnTo>
                  <a:lnTo>
                    <a:pt x="672" y="13"/>
                  </a:lnTo>
                  <a:lnTo>
                    <a:pt x="687" y="28"/>
                  </a:lnTo>
                  <a:lnTo>
                    <a:pt x="697" y="48"/>
                  </a:lnTo>
                  <a:lnTo>
                    <a:pt x="701" y="70"/>
                  </a:lnTo>
                  <a:lnTo>
                    <a:pt x="701" y="420"/>
                  </a:lnTo>
                  <a:lnTo>
                    <a:pt x="697" y="442"/>
                  </a:lnTo>
                  <a:lnTo>
                    <a:pt x="687" y="462"/>
                  </a:lnTo>
                  <a:lnTo>
                    <a:pt x="672" y="478"/>
                  </a:lnTo>
                  <a:lnTo>
                    <a:pt x="653" y="487"/>
                  </a:lnTo>
                  <a:lnTo>
                    <a:pt x="631" y="491"/>
                  </a:lnTo>
                  <a:lnTo>
                    <a:pt x="70" y="491"/>
                  </a:lnTo>
                  <a:lnTo>
                    <a:pt x="48" y="487"/>
                  </a:lnTo>
                  <a:lnTo>
                    <a:pt x="28" y="478"/>
                  </a:lnTo>
                  <a:lnTo>
                    <a:pt x="13" y="462"/>
                  </a:lnTo>
                  <a:lnTo>
                    <a:pt x="4" y="442"/>
                  </a:lnTo>
                  <a:lnTo>
                    <a:pt x="0" y="420"/>
                  </a:lnTo>
                  <a:lnTo>
                    <a:pt x="0" y="70"/>
                  </a:lnTo>
                  <a:lnTo>
                    <a:pt x="4" y="48"/>
                  </a:lnTo>
                  <a:lnTo>
                    <a:pt x="13" y="28"/>
                  </a:lnTo>
                  <a:lnTo>
                    <a:pt x="28" y="13"/>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842" y="9198448"/>
              <a:ext cx="442947" cy="363092"/>
            </a:xfrm>
            <a:custGeom>
              <a:avLst/>
              <a:gdLst>
                <a:gd name="T0" fmla="*/ 213 w 771"/>
                <a:gd name="T1" fmla="*/ 596 h 632"/>
                <a:gd name="T2" fmla="*/ 385 w 771"/>
                <a:gd name="T3" fmla="*/ 395 h 632"/>
                <a:gd name="T4" fmla="*/ 390 w 771"/>
                <a:gd name="T5" fmla="*/ 351 h 632"/>
                <a:gd name="T6" fmla="*/ 398 w 771"/>
                <a:gd name="T7" fmla="*/ 357 h 632"/>
                <a:gd name="T8" fmla="*/ 608 w 771"/>
                <a:gd name="T9" fmla="*/ 603 h 632"/>
                <a:gd name="T10" fmla="*/ 611 w 771"/>
                <a:gd name="T11" fmla="*/ 605 h 632"/>
                <a:gd name="T12" fmla="*/ 612 w 771"/>
                <a:gd name="T13" fmla="*/ 613 h 632"/>
                <a:gd name="T14" fmla="*/ 610 w 771"/>
                <a:gd name="T15" fmla="*/ 624 h 632"/>
                <a:gd name="T16" fmla="*/ 601 w 771"/>
                <a:gd name="T17" fmla="*/ 630 h 632"/>
                <a:gd name="T18" fmla="*/ 175 w 771"/>
                <a:gd name="T19" fmla="*/ 632 h 632"/>
                <a:gd name="T20" fmla="*/ 165 w 771"/>
                <a:gd name="T21" fmla="*/ 628 h 632"/>
                <a:gd name="T22" fmla="*/ 158 w 771"/>
                <a:gd name="T23" fmla="*/ 618 h 632"/>
                <a:gd name="T24" fmla="*/ 158 w 771"/>
                <a:gd name="T25" fmla="*/ 609 h 632"/>
                <a:gd name="T26" fmla="*/ 162 w 771"/>
                <a:gd name="T27" fmla="*/ 603 h 632"/>
                <a:gd name="T28" fmla="*/ 372 w 771"/>
                <a:gd name="T29" fmla="*/ 357 h 632"/>
                <a:gd name="T30" fmla="*/ 375 w 771"/>
                <a:gd name="T31" fmla="*/ 354 h 632"/>
                <a:gd name="T32" fmla="*/ 385 w 771"/>
                <a:gd name="T33" fmla="*/ 350 h 632"/>
                <a:gd name="T34" fmla="*/ 754 w 771"/>
                <a:gd name="T35" fmla="*/ 0 h 632"/>
                <a:gd name="T36" fmla="*/ 763 w 771"/>
                <a:gd name="T37" fmla="*/ 3 h 632"/>
                <a:gd name="T38" fmla="*/ 769 w 771"/>
                <a:gd name="T39" fmla="*/ 12 h 632"/>
                <a:gd name="T40" fmla="*/ 771 w 771"/>
                <a:gd name="T41" fmla="*/ 508 h 632"/>
                <a:gd name="T42" fmla="*/ 767 w 771"/>
                <a:gd name="T43" fmla="*/ 519 h 632"/>
                <a:gd name="T44" fmla="*/ 759 w 771"/>
                <a:gd name="T45" fmla="*/ 526 h 632"/>
                <a:gd name="T46" fmla="*/ 612 w 771"/>
                <a:gd name="T47" fmla="*/ 526 h 632"/>
                <a:gd name="T48" fmla="*/ 603 w 771"/>
                <a:gd name="T49" fmla="*/ 523 h 632"/>
                <a:gd name="T50" fmla="*/ 597 w 771"/>
                <a:gd name="T51" fmla="*/ 514 h 632"/>
                <a:gd name="T52" fmla="*/ 597 w 771"/>
                <a:gd name="T53" fmla="*/ 503 h 632"/>
                <a:gd name="T54" fmla="*/ 603 w 771"/>
                <a:gd name="T55" fmla="*/ 494 h 632"/>
                <a:gd name="T56" fmla="*/ 612 w 771"/>
                <a:gd name="T57" fmla="*/ 491 h 632"/>
                <a:gd name="T58" fmla="*/ 735 w 771"/>
                <a:gd name="T59" fmla="*/ 34 h 632"/>
                <a:gd name="T60" fmla="*/ 35 w 771"/>
                <a:gd name="T61" fmla="*/ 491 h 632"/>
                <a:gd name="T62" fmla="*/ 163 w 771"/>
                <a:gd name="T63" fmla="*/ 491 h 632"/>
                <a:gd name="T64" fmla="*/ 171 w 771"/>
                <a:gd name="T65" fmla="*/ 498 h 632"/>
                <a:gd name="T66" fmla="*/ 175 w 771"/>
                <a:gd name="T67" fmla="*/ 508 h 632"/>
                <a:gd name="T68" fmla="*/ 171 w 771"/>
                <a:gd name="T69" fmla="*/ 519 h 632"/>
                <a:gd name="T70" fmla="*/ 163 w 771"/>
                <a:gd name="T71" fmla="*/ 526 h 632"/>
                <a:gd name="T72" fmla="*/ 17 w 771"/>
                <a:gd name="T73" fmla="*/ 526 h 632"/>
                <a:gd name="T74" fmla="*/ 6 w 771"/>
                <a:gd name="T75" fmla="*/ 523 h 632"/>
                <a:gd name="T76" fmla="*/ 1 w 771"/>
                <a:gd name="T77" fmla="*/ 514 h 632"/>
                <a:gd name="T78" fmla="*/ 0 w 771"/>
                <a:gd name="T79" fmla="*/ 17 h 632"/>
                <a:gd name="T80" fmla="*/ 2 w 771"/>
                <a:gd name="T81" fmla="*/ 7 h 632"/>
                <a:gd name="T82" fmla="*/ 12 w 771"/>
                <a:gd name="T8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1" h="632">
                  <a:moveTo>
                    <a:pt x="385" y="395"/>
                  </a:moveTo>
                  <a:lnTo>
                    <a:pt x="213" y="596"/>
                  </a:lnTo>
                  <a:lnTo>
                    <a:pt x="557" y="596"/>
                  </a:lnTo>
                  <a:lnTo>
                    <a:pt x="385" y="395"/>
                  </a:lnTo>
                  <a:close/>
                  <a:moveTo>
                    <a:pt x="385" y="350"/>
                  </a:moveTo>
                  <a:lnTo>
                    <a:pt x="390" y="351"/>
                  </a:lnTo>
                  <a:lnTo>
                    <a:pt x="395" y="354"/>
                  </a:lnTo>
                  <a:lnTo>
                    <a:pt x="398" y="357"/>
                  </a:lnTo>
                  <a:lnTo>
                    <a:pt x="399" y="357"/>
                  </a:lnTo>
                  <a:lnTo>
                    <a:pt x="608" y="603"/>
                  </a:lnTo>
                  <a:lnTo>
                    <a:pt x="608" y="603"/>
                  </a:lnTo>
                  <a:lnTo>
                    <a:pt x="611" y="605"/>
                  </a:lnTo>
                  <a:lnTo>
                    <a:pt x="612" y="609"/>
                  </a:lnTo>
                  <a:lnTo>
                    <a:pt x="612" y="613"/>
                  </a:lnTo>
                  <a:lnTo>
                    <a:pt x="612" y="618"/>
                  </a:lnTo>
                  <a:lnTo>
                    <a:pt x="610" y="624"/>
                  </a:lnTo>
                  <a:lnTo>
                    <a:pt x="606" y="628"/>
                  </a:lnTo>
                  <a:lnTo>
                    <a:pt x="601" y="630"/>
                  </a:lnTo>
                  <a:lnTo>
                    <a:pt x="595" y="632"/>
                  </a:lnTo>
                  <a:lnTo>
                    <a:pt x="175" y="632"/>
                  </a:lnTo>
                  <a:lnTo>
                    <a:pt x="170" y="630"/>
                  </a:lnTo>
                  <a:lnTo>
                    <a:pt x="165" y="628"/>
                  </a:lnTo>
                  <a:lnTo>
                    <a:pt x="161" y="624"/>
                  </a:lnTo>
                  <a:lnTo>
                    <a:pt x="158" y="618"/>
                  </a:lnTo>
                  <a:lnTo>
                    <a:pt x="157" y="613"/>
                  </a:lnTo>
                  <a:lnTo>
                    <a:pt x="158" y="609"/>
                  </a:lnTo>
                  <a:lnTo>
                    <a:pt x="160" y="605"/>
                  </a:lnTo>
                  <a:lnTo>
                    <a:pt x="162" y="603"/>
                  </a:lnTo>
                  <a:lnTo>
                    <a:pt x="162" y="603"/>
                  </a:lnTo>
                  <a:lnTo>
                    <a:pt x="372" y="357"/>
                  </a:lnTo>
                  <a:lnTo>
                    <a:pt x="372" y="357"/>
                  </a:lnTo>
                  <a:lnTo>
                    <a:pt x="375" y="354"/>
                  </a:lnTo>
                  <a:lnTo>
                    <a:pt x="381" y="351"/>
                  </a:lnTo>
                  <a:lnTo>
                    <a:pt x="385" y="350"/>
                  </a:lnTo>
                  <a:close/>
                  <a:moveTo>
                    <a:pt x="17" y="0"/>
                  </a:moveTo>
                  <a:lnTo>
                    <a:pt x="754" y="0"/>
                  </a:lnTo>
                  <a:lnTo>
                    <a:pt x="759" y="0"/>
                  </a:lnTo>
                  <a:lnTo>
                    <a:pt x="763" y="3"/>
                  </a:lnTo>
                  <a:lnTo>
                    <a:pt x="767" y="7"/>
                  </a:lnTo>
                  <a:lnTo>
                    <a:pt x="769" y="12"/>
                  </a:lnTo>
                  <a:lnTo>
                    <a:pt x="771" y="17"/>
                  </a:lnTo>
                  <a:lnTo>
                    <a:pt x="771" y="508"/>
                  </a:lnTo>
                  <a:lnTo>
                    <a:pt x="769" y="514"/>
                  </a:lnTo>
                  <a:lnTo>
                    <a:pt x="767" y="519"/>
                  </a:lnTo>
                  <a:lnTo>
                    <a:pt x="763" y="523"/>
                  </a:lnTo>
                  <a:lnTo>
                    <a:pt x="759" y="526"/>
                  </a:lnTo>
                  <a:lnTo>
                    <a:pt x="754" y="526"/>
                  </a:lnTo>
                  <a:lnTo>
                    <a:pt x="612" y="526"/>
                  </a:lnTo>
                  <a:lnTo>
                    <a:pt x="607" y="526"/>
                  </a:lnTo>
                  <a:lnTo>
                    <a:pt x="603" y="523"/>
                  </a:lnTo>
                  <a:lnTo>
                    <a:pt x="599" y="519"/>
                  </a:lnTo>
                  <a:lnTo>
                    <a:pt x="597" y="514"/>
                  </a:lnTo>
                  <a:lnTo>
                    <a:pt x="595" y="508"/>
                  </a:lnTo>
                  <a:lnTo>
                    <a:pt x="597" y="503"/>
                  </a:lnTo>
                  <a:lnTo>
                    <a:pt x="599" y="498"/>
                  </a:lnTo>
                  <a:lnTo>
                    <a:pt x="603" y="494"/>
                  </a:lnTo>
                  <a:lnTo>
                    <a:pt x="607" y="491"/>
                  </a:lnTo>
                  <a:lnTo>
                    <a:pt x="612" y="491"/>
                  </a:lnTo>
                  <a:lnTo>
                    <a:pt x="735" y="491"/>
                  </a:lnTo>
                  <a:lnTo>
                    <a:pt x="735" y="34"/>
                  </a:lnTo>
                  <a:lnTo>
                    <a:pt x="35" y="34"/>
                  </a:lnTo>
                  <a:lnTo>
                    <a:pt x="35" y="491"/>
                  </a:lnTo>
                  <a:lnTo>
                    <a:pt x="157" y="491"/>
                  </a:lnTo>
                  <a:lnTo>
                    <a:pt x="163" y="491"/>
                  </a:lnTo>
                  <a:lnTo>
                    <a:pt x="167" y="494"/>
                  </a:lnTo>
                  <a:lnTo>
                    <a:pt x="171" y="498"/>
                  </a:lnTo>
                  <a:lnTo>
                    <a:pt x="174" y="503"/>
                  </a:lnTo>
                  <a:lnTo>
                    <a:pt x="175" y="508"/>
                  </a:lnTo>
                  <a:lnTo>
                    <a:pt x="174" y="514"/>
                  </a:lnTo>
                  <a:lnTo>
                    <a:pt x="171" y="519"/>
                  </a:lnTo>
                  <a:lnTo>
                    <a:pt x="167" y="523"/>
                  </a:lnTo>
                  <a:lnTo>
                    <a:pt x="163" y="526"/>
                  </a:lnTo>
                  <a:lnTo>
                    <a:pt x="157" y="526"/>
                  </a:lnTo>
                  <a:lnTo>
                    <a:pt x="17" y="526"/>
                  </a:lnTo>
                  <a:lnTo>
                    <a:pt x="12" y="526"/>
                  </a:lnTo>
                  <a:lnTo>
                    <a:pt x="6" y="523"/>
                  </a:lnTo>
                  <a:lnTo>
                    <a:pt x="2" y="519"/>
                  </a:lnTo>
                  <a:lnTo>
                    <a:pt x="1" y="514"/>
                  </a:lnTo>
                  <a:lnTo>
                    <a:pt x="0" y="508"/>
                  </a:lnTo>
                  <a:lnTo>
                    <a:pt x="0" y="17"/>
                  </a:lnTo>
                  <a:lnTo>
                    <a:pt x="1" y="12"/>
                  </a:lnTo>
                  <a:lnTo>
                    <a:pt x="2" y="7"/>
                  </a:lnTo>
                  <a:lnTo>
                    <a:pt x="6" y="3"/>
                  </a:lnTo>
                  <a:lnTo>
                    <a:pt x="12"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6804" y="9158233"/>
              <a:ext cx="442947" cy="443522"/>
            </a:xfrm>
            <a:custGeom>
              <a:avLst/>
              <a:gdLst>
                <a:gd name="T0" fmla="*/ 534 w 771"/>
                <a:gd name="T1" fmla="*/ 292 h 772"/>
                <a:gd name="T2" fmla="*/ 560 w 771"/>
                <a:gd name="T3" fmla="*/ 385 h 772"/>
                <a:gd name="T4" fmla="*/ 538 w 771"/>
                <a:gd name="T5" fmla="*/ 473 h 772"/>
                <a:gd name="T6" fmla="*/ 437 w 771"/>
                <a:gd name="T7" fmla="*/ 732 h 772"/>
                <a:gd name="T8" fmla="*/ 576 w 771"/>
                <a:gd name="T9" fmla="*/ 680 h 772"/>
                <a:gd name="T10" fmla="*/ 679 w 771"/>
                <a:gd name="T11" fmla="*/ 577 h 772"/>
                <a:gd name="T12" fmla="*/ 731 w 771"/>
                <a:gd name="T13" fmla="*/ 438 h 772"/>
                <a:gd name="T14" fmla="*/ 722 w 771"/>
                <a:gd name="T15" fmla="*/ 290 h 772"/>
                <a:gd name="T16" fmla="*/ 386 w 771"/>
                <a:gd name="T17" fmla="*/ 245 h 772"/>
                <a:gd name="T18" fmla="*/ 298 w 771"/>
                <a:gd name="T19" fmla="*/ 277 h 772"/>
                <a:gd name="T20" fmla="*/ 249 w 771"/>
                <a:gd name="T21" fmla="*/ 354 h 772"/>
                <a:gd name="T22" fmla="*/ 252 w 771"/>
                <a:gd name="T23" fmla="*/ 430 h 772"/>
                <a:gd name="T24" fmla="*/ 263 w 771"/>
                <a:gd name="T25" fmla="*/ 453 h 772"/>
                <a:gd name="T26" fmla="*/ 326 w 771"/>
                <a:gd name="T27" fmla="*/ 512 h 772"/>
                <a:gd name="T28" fmla="*/ 417 w 771"/>
                <a:gd name="T29" fmla="*/ 523 h 772"/>
                <a:gd name="T30" fmla="*/ 495 w 771"/>
                <a:gd name="T31" fmla="*/ 473 h 772"/>
                <a:gd name="T32" fmla="*/ 526 w 771"/>
                <a:gd name="T33" fmla="*/ 385 h 772"/>
                <a:gd name="T34" fmla="*/ 495 w 771"/>
                <a:gd name="T35" fmla="*/ 298 h 772"/>
                <a:gd name="T36" fmla="*/ 417 w 771"/>
                <a:gd name="T37" fmla="*/ 249 h 772"/>
                <a:gd name="T38" fmla="*/ 63 w 771"/>
                <a:gd name="T39" fmla="*/ 251 h 772"/>
                <a:gd name="T40" fmla="*/ 35 w 771"/>
                <a:gd name="T41" fmla="*/ 385 h 772"/>
                <a:gd name="T42" fmla="*/ 69 w 771"/>
                <a:gd name="T43" fmla="*/ 537 h 772"/>
                <a:gd name="T44" fmla="*/ 161 w 771"/>
                <a:gd name="T45" fmla="*/ 655 h 772"/>
                <a:gd name="T46" fmla="*/ 296 w 771"/>
                <a:gd name="T47" fmla="*/ 725 h 772"/>
                <a:gd name="T48" fmla="*/ 421 w 771"/>
                <a:gd name="T49" fmla="*/ 557 h 772"/>
                <a:gd name="T50" fmla="*/ 322 w 771"/>
                <a:gd name="T51" fmla="*/ 549 h 772"/>
                <a:gd name="T52" fmla="*/ 247 w 771"/>
                <a:gd name="T53" fmla="*/ 494 h 772"/>
                <a:gd name="T54" fmla="*/ 386 w 771"/>
                <a:gd name="T55" fmla="*/ 36 h 772"/>
                <a:gd name="T56" fmla="*/ 246 w 771"/>
                <a:gd name="T57" fmla="*/ 65 h 772"/>
                <a:gd name="T58" fmla="*/ 133 w 771"/>
                <a:gd name="T59" fmla="*/ 143 h 772"/>
                <a:gd name="T60" fmla="*/ 220 w 771"/>
                <a:gd name="T61" fmla="*/ 329 h 772"/>
                <a:gd name="T62" fmla="*/ 283 w 771"/>
                <a:gd name="T63" fmla="*/ 244 h 772"/>
                <a:gd name="T64" fmla="*/ 386 w 771"/>
                <a:gd name="T65" fmla="*/ 210 h 772"/>
                <a:gd name="T66" fmla="*/ 633 w 771"/>
                <a:gd name="T67" fmla="*/ 139 h 772"/>
                <a:gd name="T68" fmla="*/ 522 w 771"/>
                <a:gd name="T69" fmla="*/ 63 h 772"/>
                <a:gd name="T70" fmla="*/ 386 w 771"/>
                <a:gd name="T71" fmla="*/ 36 h 772"/>
                <a:gd name="T72" fmla="*/ 488 w 771"/>
                <a:gd name="T73" fmla="*/ 13 h 772"/>
                <a:gd name="T74" fmla="*/ 622 w 771"/>
                <a:gd name="T75" fmla="*/ 80 h 772"/>
                <a:gd name="T76" fmla="*/ 718 w 771"/>
                <a:gd name="T77" fmla="*/ 192 h 772"/>
                <a:gd name="T78" fmla="*/ 767 w 771"/>
                <a:gd name="T79" fmla="*/ 333 h 772"/>
                <a:gd name="T80" fmla="*/ 758 w 771"/>
                <a:gd name="T81" fmla="*/ 489 h 772"/>
                <a:gd name="T82" fmla="*/ 691 w 771"/>
                <a:gd name="T83" fmla="*/ 621 h 772"/>
                <a:gd name="T84" fmla="*/ 580 w 771"/>
                <a:gd name="T85" fmla="*/ 719 h 772"/>
                <a:gd name="T86" fmla="*/ 438 w 771"/>
                <a:gd name="T87" fmla="*/ 768 h 772"/>
                <a:gd name="T88" fmla="*/ 283 w 771"/>
                <a:gd name="T89" fmla="*/ 757 h 772"/>
                <a:gd name="T90" fmla="*/ 150 w 771"/>
                <a:gd name="T91" fmla="*/ 690 h 772"/>
                <a:gd name="T92" fmla="*/ 52 w 771"/>
                <a:gd name="T93" fmla="*/ 580 h 772"/>
                <a:gd name="T94" fmla="*/ 4 w 771"/>
                <a:gd name="T95" fmla="*/ 438 h 772"/>
                <a:gd name="T96" fmla="*/ 14 w 771"/>
                <a:gd name="T97" fmla="*/ 283 h 772"/>
                <a:gd name="T98" fmla="*/ 80 w 771"/>
                <a:gd name="T99" fmla="*/ 150 h 772"/>
                <a:gd name="T100" fmla="*/ 191 w 771"/>
                <a:gd name="T101" fmla="*/ 53 h 772"/>
                <a:gd name="T102" fmla="*/ 334 w 771"/>
                <a:gd name="T103" fmla="*/ 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1" h="772">
                  <a:moveTo>
                    <a:pt x="491" y="245"/>
                  </a:moveTo>
                  <a:lnTo>
                    <a:pt x="514" y="268"/>
                  </a:lnTo>
                  <a:lnTo>
                    <a:pt x="534" y="292"/>
                  </a:lnTo>
                  <a:lnTo>
                    <a:pt x="548" y="321"/>
                  </a:lnTo>
                  <a:lnTo>
                    <a:pt x="557" y="353"/>
                  </a:lnTo>
                  <a:lnTo>
                    <a:pt x="560" y="385"/>
                  </a:lnTo>
                  <a:lnTo>
                    <a:pt x="557" y="417"/>
                  </a:lnTo>
                  <a:lnTo>
                    <a:pt x="550" y="446"/>
                  </a:lnTo>
                  <a:lnTo>
                    <a:pt x="538" y="473"/>
                  </a:lnTo>
                  <a:lnTo>
                    <a:pt x="538" y="473"/>
                  </a:lnTo>
                  <a:lnTo>
                    <a:pt x="386" y="736"/>
                  </a:lnTo>
                  <a:lnTo>
                    <a:pt x="437" y="732"/>
                  </a:lnTo>
                  <a:lnTo>
                    <a:pt x="487" y="722"/>
                  </a:lnTo>
                  <a:lnTo>
                    <a:pt x="533" y="704"/>
                  </a:lnTo>
                  <a:lnTo>
                    <a:pt x="576" y="680"/>
                  </a:lnTo>
                  <a:lnTo>
                    <a:pt x="615" y="650"/>
                  </a:lnTo>
                  <a:lnTo>
                    <a:pt x="650" y="616"/>
                  </a:lnTo>
                  <a:lnTo>
                    <a:pt x="679" y="577"/>
                  </a:lnTo>
                  <a:lnTo>
                    <a:pt x="703" y="533"/>
                  </a:lnTo>
                  <a:lnTo>
                    <a:pt x="721" y="488"/>
                  </a:lnTo>
                  <a:lnTo>
                    <a:pt x="731" y="438"/>
                  </a:lnTo>
                  <a:lnTo>
                    <a:pt x="735" y="385"/>
                  </a:lnTo>
                  <a:lnTo>
                    <a:pt x="733" y="337"/>
                  </a:lnTo>
                  <a:lnTo>
                    <a:pt x="722" y="290"/>
                  </a:lnTo>
                  <a:lnTo>
                    <a:pt x="707" y="245"/>
                  </a:lnTo>
                  <a:lnTo>
                    <a:pt x="491" y="245"/>
                  </a:lnTo>
                  <a:close/>
                  <a:moveTo>
                    <a:pt x="386" y="245"/>
                  </a:moveTo>
                  <a:lnTo>
                    <a:pt x="353" y="249"/>
                  </a:lnTo>
                  <a:lnTo>
                    <a:pt x="323" y="260"/>
                  </a:lnTo>
                  <a:lnTo>
                    <a:pt x="298" y="277"/>
                  </a:lnTo>
                  <a:lnTo>
                    <a:pt x="276" y="298"/>
                  </a:lnTo>
                  <a:lnTo>
                    <a:pt x="259" y="324"/>
                  </a:lnTo>
                  <a:lnTo>
                    <a:pt x="249" y="354"/>
                  </a:lnTo>
                  <a:lnTo>
                    <a:pt x="245" y="385"/>
                  </a:lnTo>
                  <a:lnTo>
                    <a:pt x="247" y="409"/>
                  </a:lnTo>
                  <a:lnTo>
                    <a:pt x="252" y="430"/>
                  </a:lnTo>
                  <a:lnTo>
                    <a:pt x="262" y="451"/>
                  </a:lnTo>
                  <a:lnTo>
                    <a:pt x="263" y="453"/>
                  </a:lnTo>
                  <a:lnTo>
                    <a:pt x="263" y="453"/>
                  </a:lnTo>
                  <a:lnTo>
                    <a:pt x="280" y="477"/>
                  </a:lnTo>
                  <a:lnTo>
                    <a:pt x="301" y="498"/>
                  </a:lnTo>
                  <a:lnTo>
                    <a:pt x="326" y="512"/>
                  </a:lnTo>
                  <a:lnTo>
                    <a:pt x="355" y="523"/>
                  </a:lnTo>
                  <a:lnTo>
                    <a:pt x="386" y="526"/>
                  </a:lnTo>
                  <a:lnTo>
                    <a:pt x="417" y="523"/>
                  </a:lnTo>
                  <a:lnTo>
                    <a:pt x="447" y="512"/>
                  </a:lnTo>
                  <a:lnTo>
                    <a:pt x="474" y="495"/>
                  </a:lnTo>
                  <a:lnTo>
                    <a:pt x="495" y="473"/>
                  </a:lnTo>
                  <a:lnTo>
                    <a:pt x="512" y="447"/>
                  </a:lnTo>
                  <a:lnTo>
                    <a:pt x="522" y="418"/>
                  </a:lnTo>
                  <a:lnTo>
                    <a:pt x="526" y="385"/>
                  </a:lnTo>
                  <a:lnTo>
                    <a:pt x="522" y="354"/>
                  </a:lnTo>
                  <a:lnTo>
                    <a:pt x="512" y="324"/>
                  </a:lnTo>
                  <a:lnTo>
                    <a:pt x="495" y="298"/>
                  </a:lnTo>
                  <a:lnTo>
                    <a:pt x="474" y="277"/>
                  </a:lnTo>
                  <a:lnTo>
                    <a:pt x="447" y="260"/>
                  </a:lnTo>
                  <a:lnTo>
                    <a:pt x="417" y="249"/>
                  </a:lnTo>
                  <a:lnTo>
                    <a:pt x="386" y="245"/>
                  </a:lnTo>
                  <a:close/>
                  <a:moveTo>
                    <a:pt x="82" y="210"/>
                  </a:moveTo>
                  <a:lnTo>
                    <a:pt x="63" y="251"/>
                  </a:lnTo>
                  <a:lnTo>
                    <a:pt x="47" y="294"/>
                  </a:lnTo>
                  <a:lnTo>
                    <a:pt x="38" y="338"/>
                  </a:lnTo>
                  <a:lnTo>
                    <a:pt x="35" y="385"/>
                  </a:lnTo>
                  <a:lnTo>
                    <a:pt x="39" y="439"/>
                  </a:lnTo>
                  <a:lnTo>
                    <a:pt x="51" y="489"/>
                  </a:lnTo>
                  <a:lnTo>
                    <a:pt x="69" y="537"/>
                  </a:lnTo>
                  <a:lnTo>
                    <a:pt x="94" y="580"/>
                  </a:lnTo>
                  <a:lnTo>
                    <a:pt x="125" y="620"/>
                  </a:lnTo>
                  <a:lnTo>
                    <a:pt x="161" y="655"/>
                  </a:lnTo>
                  <a:lnTo>
                    <a:pt x="201" y="684"/>
                  </a:lnTo>
                  <a:lnTo>
                    <a:pt x="247" y="708"/>
                  </a:lnTo>
                  <a:lnTo>
                    <a:pt x="296" y="725"/>
                  </a:lnTo>
                  <a:lnTo>
                    <a:pt x="347" y="734"/>
                  </a:lnTo>
                  <a:lnTo>
                    <a:pt x="454" y="546"/>
                  </a:lnTo>
                  <a:lnTo>
                    <a:pt x="421" y="557"/>
                  </a:lnTo>
                  <a:lnTo>
                    <a:pt x="386" y="561"/>
                  </a:lnTo>
                  <a:lnTo>
                    <a:pt x="352" y="558"/>
                  </a:lnTo>
                  <a:lnTo>
                    <a:pt x="322" y="549"/>
                  </a:lnTo>
                  <a:lnTo>
                    <a:pt x="293" y="535"/>
                  </a:lnTo>
                  <a:lnTo>
                    <a:pt x="268" y="516"/>
                  </a:lnTo>
                  <a:lnTo>
                    <a:pt x="247" y="494"/>
                  </a:lnTo>
                  <a:lnTo>
                    <a:pt x="230" y="467"/>
                  </a:lnTo>
                  <a:lnTo>
                    <a:pt x="82" y="210"/>
                  </a:lnTo>
                  <a:close/>
                  <a:moveTo>
                    <a:pt x="386" y="36"/>
                  </a:moveTo>
                  <a:lnTo>
                    <a:pt x="336" y="38"/>
                  </a:lnTo>
                  <a:lnTo>
                    <a:pt x="290" y="49"/>
                  </a:lnTo>
                  <a:lnTo>
                    <a:pt x="246" y="65"/>
                  </a:lnTo>
                  <a:lnTo>
                    <a:pt x="205" y="86"/>
                  </a:lnTo>
                  <a:lnTo>
                    <a:pt x="167" y="112"/>
                  </a:lnTo>
                  <a:lnTo>
                    <a:pt x="133" y="143"/>
                  </a:lnTo>
                  <a:lnTo>
                    <a:pt x="103" y="177"/>
                  </a:lnTo>
                  <a:lnTo>
                    <a:pt x="212" y="364"/>
                  </a:lnTo>
                  <a:lnTo>
                    <a:pt x="220" y="329"/>
                  </a:lnTo>
                  <a:lnTo>
                    <a:pt x="235" y="296"/>
                  </a:lnTo>
                  <a:lnTo>
                    <a:pt x="256" y="268"/>
                  </a:lnTo>
                  <a:lnTo>
                    <a:pt x="283" y="244"/>
                  </a:lnTo>
                  <a:lnTo>
                    <a:pt x="314" y="226"/>
                  </a:lnTo>
                  <a:lnTo>
                    <a:pt x="348" y="214"/>
                  </a:lnTo>
                  <a:lnTo>
                    <a:pt x="386" y="210"/>
                  </a:lnTo>
                  <a:lnTo>
                    <a:pt x="688" y="210"/>
                  </a:lnTo>
                  <a:lnTo>
                    <a:pt x="663" y="173"/>
                  </a:lnTo>
                  <a:lnTo>
                    <a:pt x="633" y="139"/>
                  </a:lnTo>
                  <a:lnTo>
                    <a:pt x="601" y="109"/>
                  </a:lnTo>
                  <a:lnTo>
                    <a:pt x="563" y="84"/>
                  </a:lnTo>
                  <a:lnTo>
                    <a:pt x="522" y="63"/>
                  </a:lnTo>
                  <a:lnTo>
                    <a:pt x="479" y="48"/>
                  </a:lnTo>
                  <a:lnTo>
                    <a:pt x="433" y="38"/>
                  </a:lnTo>
                  <a:lnTo>
                    <a:pt x="386" y="36"/>
                  </a:lnTo>
                  <a:close/>
                  <a:moveTo>
                    <a:pt x="386" y="0"/>
                  </a:moveTo>
                  <a:lnTo>
                    <a:pt x="438" y="3"/>
                  </a:lnTo>
                  <a:lnTo>
                    <a:pt x="488" y="13"/>
                  </a:lnTo>
                  <a:lnTo>
                    <a:pt x="535" y="31"/>
                  </a:lnTo>
                  <a:lnTo>
                    <a:pt x="580" y="53"/>
                  </a:lnTo>
                  <a:lnTo>
                    <a:pt x="622" y="80"/>
                  </a:lnTo>
                  <a:lnTo>
                    <a:pt x="658" y="113"/>
                  </a:lnTo>
                  <a:lnTo>
                    <a:pt x="691" y="150"/>
                  </a:lnTo>
                  <a:lnTo>
                    <a:pt x="718" y="192"/>
                  </a:lnTo>
                  <a:lnTo>
                    <a:pt x="741" y="236"/>
                  </a:lnTo>
                  <a:lnTo>
                    <a:pt x="758" y="283"/>
                  </a:lnTo>
                  <a:lnTo>
                    <a:pt x="767" y="333"/>
                  </a:lnTo>
                  <a:lnTo>
                    <a:pt x="771" y="385"/>
                  </a:lnTo>
                  <a:lnTo>
                    <a:pt x="767" y="438"/>
                  </a:lnTo>
                  <a:lnTo>
                    <a:pt x="758" y="489"/>
                  </a:lnTo>
                  <a:lnTo>
                    <a:pt x="741" y="536"/>
                  </a:lnTo>
                  <a:lnTo>
                    <a:pt x="718" y="580"/>
                  </a:lnTo>
                  <a:lnTo>
                    <a:pt x="691" y="621"/>
                  </a:lnTo>
                  <a:lnTo>
                    <a:pt x="658" y="659"/>
                  </a:lnTo>
                  <a:lnTo>
                    <a:pt x="622" y="690"/>
                  </a:lnTo>
                  <a:lnTo>
                    <a:pt x="580" y="719"/>
                  </a:lnTo>
                  <a:lnTo>
                    <a:pt x="535" y="742"/>
                  </a:lnTo>
                  <a:lnTo>
                    <a:pt x="488" y="757"/>
                  </a:lnTo>
                  <a:lnTo>
                    <a:pt x="438" y="768"/>
                  </a:lnTo>
                  <a:lnTo>
                    <a:pt x="386" y="772"/>
                  </a:lnTo>
                  <a:lnTo>
                    <a:pt x="334" y="768"/>
                  </a:lnTo>
                  <a:lnTo>
                    <a:pt x="283" y="757"/>
                  </a:lnTo>
                  <a:lnTo>
                    <a:pt x="235" y="742"/>
                  </a:lnTo>
                  <a:lnTo>
                    <a:pt x="191" y="719"/>
                  </a:lnTo>
                  <a:lnTo>
                    <a:pt x="150" y="690"/>
                  </a:lnTo>
                  <a:lnTo>
                    <a:pt x="112" y="659"/>
                  </a:lnTo>
                  <a:lnTo>
                    <a:pt x="80" y="621"/>
                  </a:lnTo>
                  <a:lnTo>
                    <a:pt x="52" y="580"/>
                  </a:lnTo>
                  <a:lnTo>
                    <a:pt x="30" y="536"/>
                  </a:lnTo>
                  <a:lnTo>
                    <a:pt x="14" y="489"/>
                  </a:lnTo>
                  <a:lnTo>
                    <a:pt x="4" y="438"/>
                  </a:lnTo>
                  <a:lnTo>
                    <a:pt x="0" y="385"/>
                  </a:lnTo>
                  <a:lnTo>
                    <a:pt x="4" y="333"/>
                  </a:lnTo>
                  <a:lnTo>
                    <a:pt x="14" y="283"/>
                  </a:lnTo>
                  <a:lnTo>
                    <a:pt x="30" y="236"/>
                  </a:lnTo>
                  <a:lnTo>
                    <a:pt x="52" y="192"/>
                  </a:lnTo>
                  <a:lnTo>
                    <a:pt x="80" y="150"/>
                  </a:lnTo>
                  <a:lnTo>
                    <a:pt x="112" y="113"/>
                  </a:lnTo>
                  <a:lnTo>
                    <a:pt x="150" y="80"/>
                  </a:lnTo>
                  <a:lnTo>
                    <a:pt x="191" y="53"/>
                  </a:lnTo>
                  <a:lnTo>
                    <a:pt x="235" y="31"/>
                  </a:lnTo>
                  <a:lnTo>
                    <a:pt x="283" y="13"/>
                  </a:lnTo>
                  <a:lnTo>
                    <a:pt x="334"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19767" y="9279167"/>
              <a:ext cx="442947" cy="201653"/>
            </a:xfrm>
            <a:custGeom>
              <a:avLst/>
              <a:gdLst>
                <a:gd name="T0" fmla="*/ 318 w 771"/>
                <a:gd name="T1" fmla="*/ 245 h 351"/>
                <a:gd name="T2" fmla="*/ 597 w 771"/>
                <a:gd name="T3" fmla="*/ 144 h 351"/>
                <a:gd name="T4" fmla="*/ 597 w 771"/>
                <a:gd name="T5" fmla="*/ 245 h 351"/>
                <a:gd name="T6" fmla="*/ 559 w 771"/>
                <a:gd name="T7" fmla="*/ 105 h 351"/>
                <a:gd name="T8" fmla="*/ 507 w 771"/>
                <a:gd name="T9" fmla="*/ 164 h 351"/>
                <a:gd name="T10" fmla="*/ 507 w 771"/>
                <a:gd name="T11" fmla="*/ 188 h 351"/>
                <a:gd name="T12" fmla="*/ 475 w 771"/>
                <a:gd name="T13" fmla="*/ 105 h 351"/>
                <a:gd name="T14" fmla="*/ 163 w 771"/>
                <a:gd name="T15" fmla="*/ 245 h 351"/>
                <a:gd name="T16" fmla="*/ 184 w 771"/>
                <a:gd name="T17" fmla="*/ 141 h 351"/>
                <a:gd name="T18" fmla="*/ 190 w 771"/>
                <a:gd name="T19" fmla="*/ 185 h 351"/>
                <a:gd name="T20" fmla="*/ 271 w 771"/>
                <a:gd name="T21" fmla="*/ 105 h 351"/>
                <a:gd name="T22" fmla="*/ 224 w 771"/>
                <a:gd name="T23" fmla="*/ 187 h 351"/>
                <a:gd name="T24" fmla="*/ 216 w 771"/>
                <a:gd name="T25" fmla="*/ 188 h 351"/>
                <a:gd name="T26" fmla="*/ 169 w 771"/>
                <a:gd name="T27" fmla="*/ 105 h 351"/>
                <a:gd name="T28" fmla="*/ 148 w 771"/>
                <a:gd name="T29" fmla="*/ 212 h 351"/>
                <a:gd name="T30" fmla="*/ 140 w 771"/>
                <a:gd name="T31" fmla="*/ 162 h 351"/>
                <a:gd name="T32" fmla="*/ 612 w 771"/>
                <a:gd name="T33" fmla="*/ 99 h 351"/>
                <a:gd name="T34" fmla="*/ 626 w 771"/>
                <a:gd name="T35" fmla="*/ 106 h 351"/>
                <a:gd name="T36" fmla="*/ 627 w 771"/>
                <a:gd name="T37" fmla="*/ 120 h 351"/>
                <a:gd name="T38" fmla="*/ 617 w 771"/>
                <a:gd name="T39" fmla="*/ 131 h 351"/>
                <a:gd name="T40" fmla="*/ 602 w 771"/>
                <a:gd name="T41" fmla="*/ 128 h 351"/>
                <a:gd name="T42" fmla="*/ 596 w 771"/>
                <a:gd name="T43" fmla="*/ 115 h 351"/>
                <a:gd name="T44" fmla="*/ 602 w 771"/>
                <a:gd name="T45" fmla="*/ 102 h 351"/>
                <a:gd name="T46" fmla="*/ 304 w 771"/>
                <a:gd name="T47" fmla="*/ 99 h 351"/>
                <a:gd name="T48" fmla="*/ 290 w 771"/>
                <a:gd name="T49" fmla="*/ 106 h 351"/>
                <a:gd name="T50" fmla="*/ 288 w 771"/>
                <a:gd name="T51" fmla="*/ 120 h 351"/>
                <a:gd name="T52" fmla="*/ 297 w 771"/>
                <a:gd name="T53" fmla="*/ 131 h 351"/>
                <a:gd name="T54" fmla="*/ 313 w 771"/>
                <a:gd name="T55" fmla="*/ 128 h 351"/>
                <a:gd name="T56" fmla="*/ 320 w 771"/>
                <a:gd name="T57" fmla="*/ 115 h 351"/>
                <a:gd name="T58" fmla="*/ 313 w 771"/>
                <a:gd name="T59" fmla="*/ 102 h 351"/>
                <a:gd name="T60" fmla="*/ 490 w 771"/>
                <a:gd name="T61" fmla="*/ 35 h 351"/>
                <a:gd name="T62" fmla="*/ 417 w 771"/>
                <a:gd name="T63" fmla="*/ 65 h 351"/>
                <a:gd name="T64" fmla="*/ 385 w 771"/>
                <a:gd name="T65" fmla="*/ 140 h 351"/>
                <a:gd name="T66" fmla="*/ 371 w 771"/>
                <a:gd name="T67" fmla="*/ 263 h 351"/>
                <a:gd name="T68" fmla="*/ 308 w 771"/>
                <a:gd name="T69" fmla="*/ 312 h 351"/>
                <a:gd name="T70" fmla="*/ 659 w 771"/>
                <a:gd name="T71" fmla="*/ 312 h 351"/>
                <a:gd name="T72" fmla="*/ 722 w 771"/>
                <a:gd name="T73" fmla="*/ 263 h 351"/>
                <a:gd name="T74" fmla="*/ 736 w 771"/>
                <a:gd name="T75" fmla="*/ 140 h 351"/>
                <a:gd name="T76" fmla="*/ 704 w 771"/>
                <a:gd name="T77" fmla="*/ 65 h 351"/>
                <a:gd name="T78" fmla="*/ 631 w 771"/>
                <a:gd name="T79" fmla="*/ 35 h 351"/>
                <a:gd name="T80" fmla="*/ 631 w 771"/>
                <a:gd name="T81" fmla="*/ 0 h 351"/>
                <a:gd name="T82" fmla="*/ 719 w 771"/>
                <a:gd name="T83" fmla="*/ 31 h 351"/>
                <a:gd name="T84" fmla="*/ 767 w 771"/>
                <a:gd name="T85" fmla="*/ 109 h 351"/>
                <a:gd name="T86" fmla="*/ 767 w 771"/>
                <a:gd name="T87" fmla="*/ 242 h 351"/>
                <a:gd name="T88" fmla="*/ 719 w 771"/>
                <a:gd name="T89" fmla="*/ 319 h 351"/>
                <a:gd name="T90" fmla="*/ 631 w 771"/>
                <a:gd name="T91" fmla="*/ 351 h 351"/>
                <a:gd name="T92" fmla="*/ 79 w 771"/>
                <a:gd name="T93" fmla="*/ 336 h 351"/>
                <a:gd name="T94" fmla="*/ 13 w 771"/>
                <a:gd name="T95" fmla="*/ 272 h 351"/>
                <a:gd name="T96" fmla="*/ 0 w 771"/>
                <a:gd name="T97" fmla="*/ 140 h 351"/>
                <a:gd name="T98" fmla="*/ 30 w 771"/>
                <a:gd name="T99" fmla="*/ 52 h 351"/>
                <a:gd name="T100" fmla="*/ 108 w 771"/>
                <a:gd name="T101" fmla="*/ 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351">
                  <a:moveTo>
                    <a:pt x="288" y="144"/>
                  </a:moveTo>
                  <a:lnTo>
                    <a:pt x="288" y="245"/>
                  </a:lnTo>
                  <a:lnTo>
                    <a:pt x="318" y="245"/>
                  </a:lnTo>
                  <a:lnTo>
                    <a:pt x="318" y="144"/>
                  </a:lnTo>
                  <a:lnTo>
                    <a:pt x="288" y="144"/>
                  </a:lnTo>
                  <a:close/>
                  <a:moveTo>
                    <a:pt x="597" y="144"/>
                  </a:moveTo>
                  <a:lnTo>
                    <a:pt x="627" y="144"/>
                  </a:lnTo>
                  <a:lnTo>
                    <a:pt x="627" y="245"/>
                  </a:lnTo>
                  <a:lnTo>
                    <a:pt x="597" y="245"/>
                  </a:lnTo>
                  <a:lnTo>
                    <a:pt x="597" y="144"/>
                  </a:lnTo>
                  <a:close/>
                  <a:moveTo>
                    <a:pt x="475" y="105"/>
                  </a:moveTo>
                  <a:lnTo>
                    <a:pt x="559" y="105"/>
                  </a:lnTo>
                  <a:lnTo>
                    <a:pt x="559" y="131"/>
                  </a:lnTo>
                  <a:lnTo>
                    <a:pt x="507" y="131"/>
                  </a:lnTo>
                  <a:lnTo>
                    <a:pt x="507" y="164"/>
                  </a:lnTo>
                  <a:lnTo>
                    <a:pt x="555" y="164"/>
                  </a:lnTo>
                  <a:lnTo>
                    <a:pt x="555" y="188"/>
                  </a:lnTo>
                  <a:lnTo>
                    <a:pt x="507" y="188"/>
                  </a:lnTo>
                  <a:lnTo>
                    <a:pt x="507" y="245"/>
                  </a:lnTo>
                  <a:lnTo>
                    <a:pt x="475" y="245"/>
                  </a:lnTo>
                  <a:lnTo>
                    <a:pt x="475" y="105"/>
                  </a:lnTo>
                  <a:close/>
                  <a:moveTo>
                    <a:pt x="97" y="105"/>
                  </a:moveTo>
                  <a:lnTo>
                    <a:pt x="130" y="245"/>
                  </a:lnTo>
                  <a:lnTo>
                    <a:pt x="163" y="245"/>
                  </a:lnTo>
                  <a:lnTo>
                    <a:pt x="176" y="185"/>
                  </a:lnTo>
                  <a:lnTo>
                    <a:pt x="180" y="164"/>
                  </a:lnTo>
                  <a:lnTo>
                    <a:pt x="184" y="141"/>
                  </a:lnTo>
                  <a:lnTo>
                    <a:pt x="185" y="141"/>
                  </a:lnTo>
                  <a:lnTo>
                    <a:pt x="187" y="164"/>
                  </a:lnTo>
                  <a:lnTo>
                    <a:pt x="190" y="185"/>
                  </a:lnTo>
                  <a:lnTo>
                    <a:pt x="202" y="245"/>
                  </a:lnTo>
                  <a:lnTo>
                    <a:pt x="236" y="245"/>
                  </a:lnTo>
                  <a:lnTo>
                    <a:pt x="271" y="105"/>
                  </a:lnTo>
                  <a:lnTo>
                    <a:pt x="240" y="105"/>
                  </a:lnTo>
                  <a:lnTo>
                    <a:pt x="228" y="162"/>
                  </a:lnTo>
                  <a:lnTo>
                    <a:pt x="224" y="187"/>
                  </a:lnTo>
                  <a:lnTo>
                    <a:pt x="220" y="211"/>
                  </a:lnTo>
                  <a:lnTo>
                    <a:pt x="220" y="211"/>
                  </a:lnTo>
                  <a:lnTo>
                    <a:pt x="216" y="188"/>
                  </a:lnTo>
                  <a:lnTo>
                    <a:pt x="212" y="164"/>
                  </a:lnTo>
                  <a:lnTo>
                    <a:pt x="202" y="105"/>
                  </a:lnTo>
                  <a:lnTo>
                    <a:pt x="169" y="105"/>
                  </a:lnTo>
                  <a:lnTo>
                    <a:pt x="157" y="162"/>
                  </a:lnTo>
                  <a:lnTo>
                    <a:pt x="152" y="188"/>
                  </a:lnTo>
                  <a:lnTo>
                    <a:pt x="148" y="212"/>
                  </a:lnTo>
                  <a:lnTo>
                    <a:pt x="148" y="212"/>
                  </a:lnTo>
                  <a:lnTo>
                    <a:pt x="144" y="188"/>
                  </a:lnTo>
                  <a:lnTo>
                    <a:pt x="140" y="162"/>
                  </a:lnTo>
                  <a:lnTo>
                    <a:pt x="130" y="105"/>
                  </a:lnTo>
                  <a:lnTo>
                    <a:pt x="97" y="105"/>
                  </a:lnTo>
                  <a:close/>
                  <a:moveTo>
                    <a:pt x="612" y="99"/>
                  </a:moveTo>
                  <a:lnTo>
                    <a:pt x="618" y="101"/>
                  </a:lnTo>
                  <a:lnTo>
                    <a:pt x="622" y="102"/>
                  </a:lnTo>
                  <a:lnTo>
                    <a:pt x="626" y="106"/>
                  </a:lnTo>
                  <a:lnTo>
                    <a:pt x="627" y="110"/>
                  </a:lnTo>
                  <a:lnTo>
                    <a:pt x="629" y="115"/>
                  </a:lnTo>
                  <a:lnTo>
                    <a:pt x="627" y="120"/>
                  </a:lnTo>
                  <a:lnTo>
                    <a:pt x="626" y="124"/>
                  </a:lnTo>
                  <a:lnTo>
                    <a:pt x="622" y="128"/>
                  </a:lnTo>
                  <a:lnTo>
                    <a:pt x="617" y="131"/>
                  </a:lnTo>
                  <a:lnTo>
                    <a:pt x="612" y="131"/>
                  </a:lnTo>
                  <a:lnTo>
                    <a:pt x="606" y="131"/>
                  </a:lnTo>
                  <a:lnTo>
                    <a:pt x="602" y="128"/>
                  </a:lnTo>
                  <a:lnTo>
                    <a:pt x="598" y="124"/>
                  </a:lnTo>
                  <a:lnTo>
                    <a:pt x="597" y="120"/>
                  </a:lnTo>
                  <a:lnTo>
                    <a:pt x="596" y="115"/>
                  </a:lnTo>
                  <a:lnTo>
                    <a:pt x="597" y="110"/>
                  </a:lnTo>
                  <a:lnTo>
                    <a:pt x="598" y="106"/>
                  </a:lnTo>
                  <a:lnTo>
                    <a:pt x="602" y="102"/>
                  </a:lnTo>
                  <a:lnTo>
                    <a:pt x="606" y="101"/>
                  </a:lnTo>
                  <a:lnTo>
                    <a:pt x="612" y="99"/>
                  </a:lnTo>
                  <a:close/>
                  <a:moveTo>
                    <a:pt x="304" y="99"/>
                  </a:moveTo>
                  <a:lnTo>
                    <a:pt x="297" y="99"/>
                  </a:lnTo>
                  <a:lnTo>
                    <a:pt x="294" y="102"/>
                  </a:lnTo>
                  <a:lnTo>
                    <a:pt x="290" y="106"/>
                  </a:lnTo>
                  <a:lnTo>
                    <a:pt x="288" y="110"/>
                  </a:lnTo>
                  <a:lnTo>
                    <a:pt x="287" y="115"/>
                  </a:lnTo>
                  <a:lnTo>
                    <a:pt x="288" y="120"/>
                  </a:lnTo>
                  <a:lnTo>
                    <a:pt x="290" y="124"/>
                  </a:lnTo>
                  <a:lnTo>
                    <a:pt x="294" y="128"/>
                  </a:lnTo>
                  <a:lnTo>
                    <a:pt x="297" y="131"/>
                  </a:lnTo>
                  <a:lnTo>
                    <a:pt x="304" y="131"/>
                  </a:lnTo>
                  <a:lnTo>
                    <a:pt x="309" y="131"/>
                  </a:lnTo>
                  <a:lnTo>
                    <a:pt x="313" y="128"/>
                  </a:lnTo>
                  <a:lnTo>
                    <a:pt x="317" y="124"/>
                  </a:lnTo>
                  <a:lnTo>
                    <a:pt x="320" y="120"/>
                  </a:lnTo>
                  <a:lnTo>
                    <a:pt x="320" y="115"/>
                  </a:lnTo>
                  <a:lnTo>
                    <a:pt x="320" y="110"/>
                  </a:lnTo>
                  <a:lnTo>
                    <a:pt x="317" y="106"/>
                  </a:lnTo>
                  <a:lnTo>
                    <a:pt x="313" y="102"/>
                  </a:lnTo>
                  <a:lnTo>
                    <a:pt x="309" y="99"/>
                  </a:lnTo>
                  <a:lnTo>
                    <a:pt x="304" y="99"/>
                  </a:lnTo>
                  <a:close/>
                  <a:moveTo>
                    <a:pt x="490" y="35"/>
                  </a:moveTo>
                  <a:lnTo>
                    <a:pt x="462" y="39"/>
                  </a:lnTo>
                  <a:lnTo>
                    <a:pt x="437" y="50"/>
                  </a:lnTo>
                  <a:lnTo>
                    <a:pt x="417" y="65"/>
                  </a:lnTo>
                  <a:lnTo>
                    <a:pt x="400" y="88"/>
                  </a:lnTo>
                  <a:lnTo>
                    <a:pt x="389" y="113"/>
                  </a:lnTo>
                  <a:lnTo>
                    <a:pt x="385" y="140"/>
                  </a:lnTo>
                  <a:lnTo>
                    <a:pt x="385" y="211"/>
                  </a:lnTo>
                  <a:lnTo>
                    <a:pt x="381" y="238"/>
                  </a:lnTo>
                  <a:lnTo>
                    <a:pt x="371" y="263"/>
                  </a:lnTo>
                  <a:lnTo>
                    <a:pt x="355" y="284"/>
                  </a:lnTo>
                  <a:lnTo>
                    <a:pt x="333" y="301"/>
                  </a:lnTo>
                  <a:lnTo>
                    <a:pt x="308" y="312"/>
                  </a:lnTo>
                  <a:lnTo>
                    <a:pt x="280" y="315"/>
                  </a:lnTo>
                  <a:lnTo>
                    <a:pt x="631" y="315"/>
                  </a:lnTo>
                  <a:lnTo>
                    <a:pt x="659" y="312"/>
                  </a:lnTo>
                  <a:lnTo>
                    <a:pt x="684" y="301"/>
                  </a:lnTo>
                  <a:lnTo>
                    <a:pt x="704" y="284"/>
                  </a:lnTo>
                  <a:lnTo>
                    <a:pt x="722" y="263"/>
                  </a:lnTo>
                  <a:lnTo>
                    <a:pt x="732" y="238"/>
                  </a:lnTo>
                  <a:lnTo>
                    <a:pt x="736" y="211"/>
                  </a:lnTo>
                  <a:lnTo>
                    <a:pt x="736" y="140"/>
                  </a:lnTo>
                  <a:lnTo>
                    <a:pt x="732" y="113"/>
                  </a:lnTo>
                  <a:lnTo>
                    <a:pt x="722" y="88"/>
                  </a:lnTo>
                  <a:lnTo>
                    <a:pt x="704" y="65"/>
                  </a:lnTo>
                  <a:lnTo>
                    <a:pt x="684" y="50"/>
                  </a:lnTo>
                  <a:lnTo>
                    <a:pt x="659" y="39"/>
                  </a:lnTo>
                  <a:lnTo>
                    <a:pt x="631" y="35"/>
                  </a:lnTo>
                  <a:lnTo>
                    <a:pt x="490" y="35"/>
                  </a:lnTo>
                  <a:close/>
                  <a:moveTo>
                    <a:pt x="140" y="0"/>
                  </a:moveTo>
                  <a:lnTo>
                    <a:pt x="631" y="0"/>
                  </a:lnTo>
                  <a:lnTo>
                    <a:pt x="663" y="4"/>
                  </a:lnTo>
                  <a:lnTo>
                    <a:pt x="693" y="14"/>
                  </a:lnTo>
                  <a:lnTo>
                    <a:pt x="719" y="31"/>
                  </a:lnTo>
                  <a:lnTo>
                    <a:pt x="740" y="52"/>
                  </a:lnTo>
                  <a:lnTo>
                    <a:pt x="757" y="78"/>
                  </a:lnTo>
                  <a:lnTo>
                    <a:pt x="767" y="109"/>
                  </a:lnTo>
                  <a:lnTo>
                    <a:pt x="771" y="140"/>
                  </a:lnTo>
                  <a:lnTo>
                    <a:pt x="771" y="211"/>
                  </a:lnTo>
                  <a:lnTo>
                    <a:pt x="767" y="242"/>
                  </a:lnTo>
                  <a:lnTo>
                    <a:pt x="757" y="272"/>
                  </a:lnTo>
                  <a:lnTo>
                    <a:pt x="740" y="298"/>
                  </a:lnTo>
                  <a:lnTo>
                    <a:pt x="719" y="319"/>
                  </a:lnTo>
                  <a:lnTo>
                    <a:pt x="693" y="336"/>
                  </a:lnTo>
                  <a:lnTo>
                    <a:pt x="663" y="347"/>
                  </a:lnTo>
                  <a:lnTo>
                    <a:pt x="631" y="351"/>
                  </a:lnTo>
                  <a:lnTo>
                    <a:pt x="140" y="351"/>
                  </a:lnTo>
                  <a:lnTo>
                    <a:pt x="108" y="347"/>
                  </a:lnTo>
                  <a:lnTo>
                    <a:pt x="79" y="336"/>
                  </a:lnTo>
                  <a:lnTo>
                    <a:pt x="53" y="319"/>
                  </a:lnTo>
                  <a:lnTo>
                    <a:pt x="30" y="298"/>
                  </a:lnTo>
                  <a:lnTo>
                    <a:pt x="13" y="272"/>
                  </a:lnTo>
                  <a:lnTo>
                    <a:pt x="3" y="242"/>
                  </a:lnTo>
                  <a:lnTo>
                    <a:pt x="0" y="211"/>
                  </a:lnTo>
                  <a:lnTo>
                    <a:pt x="0" y="140"/>
                  </a:lnTo>
                  <a:lnTo>
                    <a:pt x="3" y="109"/>
                  </a:lnTo>
                  <a:lnTo>
                    <a:pt x="13" y="78"/>
                  </a:lnTo>
                  <a:lnTo>
                    <a:pt x="30" y="52"/>
                  </a:lnTo>
                  <a:lnTo>
                    <a:pt x="53" y="31"/>
                  </a:lnTo>
                  <a:lnTo>
                    <a:pt x="79" y="14"/>
                  </a:lnTo>
                  <a:lnTo>
                    <a:pt x="108" y="4"/>
                  </a:lnTo>
                  <a:lnTo>
                    <a:pt x="1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302730" y="9178915"/>
              <a:ext cx="442947" cy="402158"/>
            </a:xfrm>
            <a:custGeom>
              <a:avLst/>
              <a:gdLst>
                <a:gd name="T0" fmla="*/ 286 w 771"/>
                <a:gd name="T1" fmla="*/ 47 h 700"/>
                <a:gd name="T2" fmla="*/ 159 w 771"/>
                <a:gd name="T3" fmla="*/ 110 h 700"/>
                <a:gd name="T4" fmla="*/ 357 w 771"/>
                <a:gd name="T5" fmla="*/ 174 h 700"/>
                <a:gd name="T6" fmla="*/ 398 w 771"/>
                <a:gd name="T7" fmla="*/ 124 h 700"/>
                <a:gd name="T8" fmla="*/ 463 w 771"/>
                <a:gd name="T9" fmla="*/ 90 h 700"/>
                <a:gd name="T10" fmla="*/ 524 w 771"/>
                <a:gd name="T11" fmla="*/ 95 h 700"/>
                <a:gd name="T12" fmla="*/ 569 w 771"/>
                <a:gd name="T13" fmla="*/ 140 h 700"/>
                <a:gd name="T14" fmla="*/ 576 w 771"/>
                <a:gd name="T15" fmla="*/ 220 h 700"/>
                <a:gd name="T16" fmla="*/ 542 w 771"/>
                <a:gd name="T17" fmla="*/ 277 h 700"/>
                <a:gd name="T18" fmla="*/ 482 w 771"/>
                <a:gd name="T19" fmla="*/ 297 h 700"/>
                <a:gd name="T20" fmla="*/ 419 w 771"/>
                <a:gd name="T21" fmla="*/ 273 h 700"/>
                <a:gd name="T22" fmla="*/ 367 w 771"/>
                <a:gd name="T23" fmla="*/ 226 h 700"/>
                <a:gd name="T24" fmla="*/ 57 w 771"/>
                <a:gd name="T25" fmla="*/ 242 h 700"/>
                <a:gd name="T26" fmla="*/ 36 w 771"/>
                <a:gd name="T27" fmla="*/ 349 h 700"/>
                <a:gd name="T28" fmla="*/ 57 w 771"/>
                <a:gd name="T29" fmla="*/ 457 h 700"/>
                <a:gd name="T30" fmla="*/ 366 w 771"/>
                <a:gd name="T31" fmla="*/ 474 h 700"/>
                <a:gd name="T32" fmla="*/ 419 w 771"/>
                <a:gd name="T33" fmla="*/ 425 h 700"/>
                <a:gd name="T34" fmla="*/ 482 w 771"/>
                <a:gd name="T35" fmla="*/ 402 h 700"/>
                <a:gd name="T36" fmla="*/ 542 w 771"/>
                <a:gd name="T37" fmla="*/ 421 h 700"/>
                <a:gd name="T38" fmla="*/ 576 w 771"/>
                <a:gd name="T39" fmla="*/ 479 h 700"/>
                <a:gd name="T40" fmla="*/ 569 w 771"/>
                <a:gd name="T41" fmla="*/ 559 h 700"/>
                <a:gd name="T42" fmla="*/ 524 w 771"/>
                <a:gd name="T43" fmla="*/ 605 h 700"/>
                <a:gd name="T44" fmla="*/ 463 w 771"/>
                <a:gd name="T45" fmla="*/ 610 h 700"/>
                <a:gd name="T46" fmla="*/ 400 w 771"/>
                <a:gd name="T47" fmla="*/ 575 h 700"/>
                <a:gd name="T48" fmla="*/ 357 w 771"/>
                <a:gd name="T49" fmla="*/ 525 h 700"/>
                <a:gd name="T50" fmla="*/ 159 w 771"/>
                <a:gd name="T51" fmla="*/ 590 h 700"/>
                <a:gd name="T52" fmla="*/ 286 w 771"/>
                <a:gd name="T53" fmla="*/ 652 h 700"/>
                <a:gd name="T54" fmla="*/ 436 w 771"/>
                <a:gd name="T55" fmla="*/ 662 h 700"/>
                <a:gd name="T56" fmla="*/ 571 w 771"/>
                <a:gd name="T57" fmla="*/ 618 h 700"/>
                <a:gd name="T58" fmla="*/ 673 w 771"/>
                <a:gd name="T59" fmla="*/ 530 h 700"/>
                <a:gd name="T60" fmla="*/ 730 w 771"/>
                <a:gd name="T61" fmla="*/ 412 h 700"/>
                <a:gd name="T62" fmla="*/ 371 w 771"/>
                <a:gd name="T63" fmla="*/ 383 h 700"/>
                <a:gd name="T64" fmla="*/ 317 w 771"/>
                <a:gd name="T65" fmla="*/ 432 h 700"/>
                <a:gd name="T66" fmla="*/ 254 w 771"/>
                <a:gd name="T67" fmla="*/ 455 h 700"/>
                <a:gd name="T68" fmla="*/ 194 w 771"/>
                <a:gd name="T69" fmla="*/ 436 h 700"/>
                <a:gd name="T70" fmla="*/ 161 w 771"/>
                <a:gd name="T71" fmla="*/ 378 h 700"/>
                <a:gd name="T72" fmla="*/ 168 w 771"/>
                <a:gd name="T73" fmla="*/ 298 h 700"/>
                <a:gd name="T74" fmla="*/ 213 w 771"/>
                <a:gd name="T75" fmla="*/ 254 h 700"/>
                <a:gd name="T76" fmla="*/ 275 w 771"/>
                <a:gd name="T77" fmla="*/ 247 h 700"/>
                <a:gd name="T78" fmla="*/ 338 w 771"/>
                <a:gd name="T79" fmla="*/ 283 h 700"/>
                <a:gd name="T80" fmla="*/ 381 w 771"/>
                <a:gd name="T81" fmla="*/ 332 h 700"/>
                <a:gd name="T82" fmla="*/ 716 w 771"/>
                <a:gd name="T83" fmla="*/ 246 h 700"/>
                <a:gd name="T84" fmla="*/ 643 w 771"/>
                <a:gd name="T85" fmla="*/ 136 h 700"/>
                <a:gd name="T86" fmla="*/ 529 w 771"/>
                <a:gd name="T87" fmla="*/ 61 h 700"/>
                <a:gd name="T88" fmla="*/ 387 w 771"/>
                <a:gd name="T89" fmla="*/ 34 h 700"/>
                <a:gd name="T90" fmla="*/ 498 w 771"/>
                <a:gd name="T91" fmla="*/ 14 h 700"/>
                <a:gd name="T92" fmla="*/ 639 w 771"/>
                <a:gd name="T93" fmla="*/ 85 h 700"/>
                <a:gd name="T94" fmla="*/ 736 w 771"/>
                <a:gd name="T95" fmla="*/ 201 h 700"/>
                <a:gd name="T96" fmla="*/ 771 w 771"/>
                <a:gd name="T97" fmla="*/ 349 h 700"/>
                <a:gd name="T98" fmla="*/ 736 w 771"/>
                <a:gd name="T99" fmla="*/ 497 h 700"/>
                <a:gd name="T100" fmla="*/ 639 w 771"/>
                <a:gd name="T101" fmla="*/ 614 h 700"/>
                <a:gd name="T102" fmla="*/ 498 w 771"/>
                <a:gd name="T103" fmla="*/ 686 h 700"/>
                <a:gd name="T104" fmla="*/ 329 w 771"/>
                <a:gd name="T105" fmla="*/ 696 h 700"/>
                <a:gd name="T106" fmla="*/ 176 w 771"/>
                <a:gd name="T107" fmla="*/ 644 h 700"/>
                <a:gd name="T108" fmla="*/ 63 w 771"/>
                <a:gd name="T109" fmla="*/ 541 h 700"/>
                <a:gd name="T110" fmla="*/ 4 w 771"/>
                <a:gd name="T111" fmla="*/ 402 h 700"/>
                <a:gd name="T112" fmla="*/ 18 w 771"/>
                <a:gd name="T113" fmla="*/ 249 h 700"/>
                <a:gd name="T114" fmla="*/ 95 w 771"/>
                <a:gd name="T115" fmla="*/ 120 h 700"/>
                <a:gd name="T116" fmla="*/ 223 w 771"/>
                <a:gd name="T117" fmla="*/ 31 h 700"/>
                <a:gd name="T118" fmla="*/ 387 w 771"/>
                <a:gd name="T119"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1" h="700">
                  <a:moveTo>
                    <a:pt x="387" y="34"/>
                  </a:moveTo>
                  <a:lnTo>
                    <a:pt x="336" y="38"/>
                  </a:lnTo>
                  <a:lnTo>
                    <a:pt x="286" y="47"/>
                  </a:lnTo>
                  <a:lnTo>
                    <a:pt x="240" y="63"/>
                  </a:lnTo>
                  <a:lnTo>
                    <a:pt x="198" y="84"/>
                  </a:lnTo>
                  <a:lnTo>
                    <a:pt x="159" y="110"/>
                  </a:lnTo>
                  <a:lnTo>
                    <a:pt x="125" y="140"/>
                  </a:lnTo>
                  <a:lnTo>
                    <a:pt x="95" y="174"/>
                  </a:lnTo>
                  <a:lnTo>
                    <a:pt x="357" y="174"/>
                  </a:lnTo>
                  <a:lnTo>
                    <a:pt x="366" y="158"/>
                  </a:lnTo>
                  <a:lnTo>
                    <a:pt x="381" y="141"/>
                  </a:lnTo>
                  <a:lnTo>
                    <a:pt x="398" y="124"/>
                  </a:lnTo>
                  <a:lnTo>
                    <a:pt x="419" y="110"/>
                  </a:lnTo>
                  <a:lnTo>
                    <a:pt x="440" y="98"/>
                  </a:lnTo>
                  <a:lnTo>
                    <a:pt x="463" y="90"/>
                  </a:lnTo>
                  <a:lnTo>
                    <a:pt x="482" y="86"/>
                  </a:lnTo>
                  <a:lnTo>
                    <a:pt x="504" y="89"/>
                  </a:lnTo>
                  <a:lnTo>
                    <a:pt x="524" y="95"/>
                  </a:lnTo>
                  <a:lnTo>
                    <a:pt x="542" y="106"/>
                  </a:lnTo>
                  <a:lnTo>
                    <a:pt x="558" y="122"/>
                  </a:lnTo>
                  <a:lnTo>
                    <a:pt x="569" y="140"/>
                  </a:lnTo>
                  <a:lnTo>
                    <a:pt x="576" y="165"/>
                  </a:lnTo>
                  <a:lnTo>
                    <a:pt x="579" y="192"/>
                  </a:lnTo>
                  <a:lnTo>
                    <a:pt x="576" y="220"/>
                  </a:lnTo>
                  <a:lnTo>
                    <a:pt x="569" y="243"/>
                  </a:lnTo>
                  <a:lnTo>
                    <a:pt x="558" y="263"/>
                  </a:lnTo>
                  <a:lnTo>
                    <a:pt x="542" y="277"/>
                  </a:lnTo>
                  <a:lnTo>
                    <a:pt x="524" y="289"/>
                  </a:lnTo>
                  <a:lnTo>
                    <a:pt x="504" y="296"/>
                  </a:lnTo>
                  <a:lnTo>
                    <a:pt x="482" y="297"/>
                  </a:lnTo>
                  <a:lnTo>
                    <a:pt x="463" y="294"/>
                  </a:lnTo>
                  <a:lnTo>
                    <a:pt x="442" y="287"/>
                  </a:lnTo>
                  <a:lnTo>
                    <a:pt x="419" y="273"/>
                  </a:lnTo>
                  <a:lnTo>
                    <a:pt x="400" y="259"/>
                  </a:lnTo>
                  <a:lnTo>
                    <a:pt x="381" y="243"/>
                  </a:lnTo>
                  <a:lnTo>
                    <a:pt x="367" y="226"/>
                  </a:lnTo>
                  <a:lnTo>
                    <a:pt x="357" y="209"/>
                  </a:lnTo>
                  <a:lnTo>
                    <a:pt x="72" y="209"/>
                  </a:lnTo>
                  <a:lnTo>
                    <a:pt x="57" y="242"/>
                  </a:lnTo>
                  <a:lnTo>
                    <a:pt x="45" y="276"/>
                  </a:lnTo>
                  <a:lnTo>
                    <a:pt x="38" y="313"/>
                  </a:lnTo>
                  <a:lnTo>
                    <a:pt x="36" y="349"/>
                  </a:lnTo>
                  <a:lnTo>
                    <a:pt x="38" y="387"/>
                  </a:lnTo>
                  <a:lnTo>
                    <a:pt x="45" y="423"/>
                  </a:lnTo>
                  <a:lnTo>
                    <a:pt x="57" y="457"/>
                  </a:lnTo>
                  <a:lnTo>
                    <a:pt x="72" y="490"/>
                  </a:lnTo>
                  <a:lnTo>
                    <a:pt x="357" y="490"/>
                  </a:lnTo>
                  <a:lnTo>
                    <a:pt x="366" y="474"/>
                  </a:lnTo>
                  <a:lnTo>
                    <a:pt x="381" y="457"/>
                  </a:lnTo>
                  <a:lnTo>
                    <a:pt x="398" y="440"/>
                  </a:lnTo>
                  <a:lnTo>
                    <a:pt x="419" y="425"/>
                  </a:lnTo>
                  <a:lnTo>
                    <a:pt x="440" y="414"/>
                  </a:lnTo>
                  <a:lnTo>
                    <a:pt x="463" y="406"/>
                  </a:lnTo>
                  <a:lnTo>
                    <a:pt x="482" y="402"/>
                  </a:lnTo>
                  <a:lnTo>
                    <a:pt x="504" y="404"/>
                  </a:lnTo>
                  <a:lnTo>
                    <a:pt x="524" y="411"/>
                  </a:lnTo>
                  <a:lnTo>
                    <a:pt x="542" y="421"/>
                  </a:lnTo>
                  <a:lnTo>
                    <a:pt x="558" y="437"/>
                  </a:lnTo>
                  <a:lnTo>
                    <a:pt x="569" y="455"/>
                  </a:lnTo>
                  <a:lnTo>
                    <a:pt x="576" y="479"/>
                  </a:lnTo>
                  <a:lnTo>
                    <a:pt x="579" y="508"/>
                  </a:lnTo>
                  <a:lnTo>
                    <a:pt x="576" y="535"/>
                  </a:lnTo>
                  <a:lnTo>
                    <a:pt x="569" y="559"/>
                  </a:lnTo>
                  <a:lnTo>
                    <a:pt x="558" y="579"/>
                  </a:lnTo>
                  <a:lnTo>
                    <a:pt x="542" y="593"/>
                  </a:lnTo>
                  <a:lnTo>
                    <a:pt x="524" y="605"/>
                  </a:lnTo>
                  <a:lnTo>
                    <a:pt x="504" y="610"/>
                  </a:lnTo>
                  <a:lnTo>
                    <a:pt x="482" y="613"/>
                  </a:lnTo>
                  <a:lnTo>
                    <a:pt x="463" y="610"/>
                  </a:lnTo>
                  <a:lnTo>
                    <a:pt x="442" y="602"/>
                  </a:lnTo>
                  <a:lnTo>
                    <a:pt x="419" y="589"/>
                  </a:lnTo>
                  <a:lnTo>
                    <a:pt x="400" y="575"/>
                  </a:lnTo>
                  <a:lnTo>
                    <a:pt x="381" y="558"/>
                  </a:lnTo>
                  <a:lnTo>
                    <a:pt x="367" y="542"/>
                  </a:lnTo>
                  <a:lnTo>
                    <a:pt x="357" y="525"/>
                  </a:lnTo>
                  <a:lnTo>
                    <a:pt x="95" y="525"/>
                  </a:lnTo>
                  <a:lnTo>
                    <a:pt x="125" y="559"/>
                  </a:lnTo>
                  <a:lnTo>
                    <a:pt x="159" y="590"/>
                  </a:lnTo>
                  <a:lnTo>
                    <a:pt x="198" y="615"/>
                  </a:lnTo>
                  <a:lnTo>
                    <a:pt x="240" y="636"/>
                  </a:lnTo>
                  <a:lnTo>
                    <a:pt x="286" y="652"/>
                  </a:lnTo>
                  <a:lnTo>
                    <a:pt x="336" y="662"/>
                  </a:lnTo>
                  <a:lnTo>
                    <a:pt x="387" y="665"/>
                  </a:lnTo>
                  <a:lnTo>
                    <a:pt x="436" y="662"/>
                  </a:lnTo>
                  <a:lnTo>
                    <a:pt x="483" y="653"/>
                  </a:lnTo>
                  <a:lnTo>
                    <a:pt x="529" y="637"/>
                  </a:lnTo>
                  <a:lnTo>
                    <a:pt x="571" y="618"/>
                  </a:lnTo>
                  <a:lnTo>
                    <a:pt x="609" y="593"/>
                  </a:lnTo>
                  <a:lnTo>
                    <a:pt x="643" y="563"/>
                  </a:lnTo>
                  <a:lnTo>
                    <a:pt x="673" y="530"/>
                  </a:lnTo>
                  <a:lnTo>
                    <a:pt x="698" y="493"/>
                  </a:lnTo>
                  <a:lnTo>
                    <a:pt x="716" y="454"/>
                  </a:lnTo>
                  <a:lnTo>
                    <a:pt x="730" y="412"/>
                  </a:lnTo>
                  <a:lnTo>
                    <a:pt x="736" y="368"/>
                  </a:lnTo>
                  <a:lnTo>
                    <a:pt x="381" y="368"/>
                  </a:lnTo>
                  <a:lnTo>
                    <a:pt x="371" y="383"/>
                  </a:lnTo>
                  <a:lnTo>
                    <a:pt x="357" y="400"/>
                  </a:lnTo>
                  <a:lnTo>
                    <a:pt x="338" y="417"/>
                  </a:lnTo>
                  <a:lnTo>
                    <a:pt x="317" y="432"/>
                  </a:lnTo>
                  <a:lnTo>
                    <a:pt x="296" y="444"/>
                  </a:lnTo>
                  <a:lnTo>
                    <a:pt x="275" y="452"/>
                  </a:lnTo>
                  <a:lnTo>
                    <a:pt x="254" y="455"/>
                  </a:lnTo>
                  <a:lnTo>
                    <a:pt x="233" y="453"/>
                  </a:lnTo>
                  <a:lnTo>
                    <a:pt x="213" y="446"/>
                  </a:lnTo>
                  <a:lnTo>
                    <a:pt x="194" y="436"/>
                  </a:lnTo>
                  <a:lnTo>
                    <a:pt x="180" y="420"/>
                  </a:lnTo>
                  <a:lnTo>
                    <a:pt x="168" y="402"/>
                  </a:lnTo>
                  <a:lnTo>
                    <a:pt x="161" y="378"/>
                  </a:lnTo>
                  <a:lnTo>
                    <a:pt x="159" y="349"/>
                  </a:lnTo>
                  <a:lnTo>
                    <a:pt x="161" y="322"/>
                  </a:lnTo>
                  <a:lnTo>
                    <a:pt x="168" y="298"/>
                  </a:lnTo>
                  <a:lnTo>
                    <a:pt x="180" y="279"/>
                  </a:lnTo>
                  <a:lnTo>
                    <a:pt x="194" y="264"/>
                  </a:lnTo>
                  <a:lnTo>
                    <a:pt x="213" y="254"/>
                  </a:lnTo>
                  <a:lnTo>
                    <a:pt x="233" y="247"/>
                  </a:lnTo>
                  <a:lnTo>
                    <a:pt x="254" y="245"/>
                  </a:lnTo>
                  <a:lnTo>
                    <a:pt x="275" y="247"/>
                  </a:lnTo>
                  <a:lnTo>
                    <a:pt x="296" y="255"/>
                  </a:lnTo>
                  <a:lnTo>
                    <a:pt x="317" y="268"/>
                  </a:lnTo>
                  <a:lnTo>
                    <a:pt x="338" y="283"/>
                  </a:lnTo>
                  <a:lnTo>
                    <a:pt x="355" y="300"/>
                  </a:lnTo>
                  <a:lnTo>
                    <a:pt x="371" y="317"/>
                  </a:lnTo>
                  <a:lnTo>
                    <a:pt x="381" y="332"/>
                  </a:lnTo>
                  <a:lnTo>
                    <a:pt x="736" y="332"/>
                  </a:lnTo>
                  <a:lnTo>
                    <a:pt x="730" y="288"/>
                  </a:lnTo>
                  <a:lnTo>
                    <a:pt x="716" y="246"/>
                  </a:lnTo>
                  <a:lnTo>
                    <a:pt x="698" y="205"/>
                  </a:lnTo>
                  <a:lnTo>
                    <a:pt x="673" y="170"/>
                  </a:lnTo>
                  <a:lnTo>
                    <a:pt x="643" y="136"/>
                  </a:lnTo>
                  <a:lnTo>
                    <a:pt x="609" y="107"/>
                  </a:lnTo>
                  <a:lnTo>
                    <a:pt x="571" y="82"/>
                  </a:lnTo>
                  <a:lnTo>
                    <a:pt x="529" y="61"/>
                  </a:lnTo>
                  <a:lnTo>
                    <a:pt x="483" y="47"/>
                  </a:lnTo>
                  <a:lnTo>
                    <a:pt x="436" y="38"/>
                  </a:lnTo>
                  <a:lnTo>
                    <a:pt x="387" y="34"/>
                  </a:lnTo>
                  <a:close/>
                  <a:moveTo>
                    <a:pt x="387" y="0"/>
                  </a:moveTo>
                  <a:lnTo>
                    <a:pt x="443" y="2"/>
                  </a:lnTo>
                  <a:lnTo>
                    <a:pt x="498" y="14"/>
                  </a:lnTo>
                  <a:lnTo>
                    <a:pt x="549" y="31"/>
                  </a:lnTo>
                  <a:lnTo>
                    <a:pt x="596" y="56"/>
                  </a:lnTo>
                  <a:lnTo>
                    <a:pt x="639" y="85"/>
                  </a:lnTo>
                  <a:lnTo>
                    <a:pt x="677" y="120"/>
                  </a:lnTo>
                  <a:lnTo>
                    <a:pt x="710" y="160"/>
                  </a:lnTo>
                  <a:lnTo>
                    <a:pt x="736" y="201"/>
                  </a:lnTo>
                  <a:lnTo>
                    <a:pt x="756" y="249"/>
                  </a:lnTo>
                  <a:lnTo>
                    <a:pt x="767" y="298"/>
                  </a:lnTo>
                  <a:lnTo>
                    <a:pt x="771" y="349"/>
                  </a:lnTo>
                  <a:lnTo>
                    <a:pt x="767" y="402"/>
                  </a:lnTo>
                  <a:lnTo>
                    <a:pt x="756" y="452"/>
                  </a:lnTo>
                  <a:lnTo>
                    <a:pt x="736" y="497"/>
                  </a:lnTo>
                  <a:lnTo>
                    <a:pt x="710" y="541"/>
                  </a:lnTo>
                  <a:lnTo>
                    <a:pt x="677" y="580"/>
                  </a:lnTo>
                  <a:lnTo>
                    <a:pt x="639" y="614"/>
                  </a:lnTo>
                  <a:lnTo>
                    <a:pt x="596" y="644"/>
                  </a:lnTo>
                  <a:lnTo>
                    <a:pt x="549" y="668"/>
                  </a:lnTo>
                  <a:lnTo>
                    <a:pt x="498" y="686"/>
                  </a:lnTo>
                  <a:lnTo>
                    <a:pt x="443" y="696"/>
                  </a:lnTo>
                  <a:lnTo>
                    <a:pt x="387" y="700"/>
                  </a:lnTo>
                  <a:lnTo>
                    <a:pt x="329" y="696"/>
                  </a:lnTo>
                  <a:lnTo>
                    <a:pt x="275" y="686"/>
                  </a:lnTo>
                  <a:lnTo>
                    <a:pt x="223" y="668"/>
                  </a:lnTo>
                  <a:lnTo>
                    <a:pt x="176" y="644"/>
                  </a:lnTo>
                  <a:lnTo>
                    <a:pt x="133" y="614"/>
                  </a:lnTo>
                  <a:lnTo>
                    <a:pt x="95" y="580"/>
                  </a:lnTo>
                  <a:lnTo>
                    <a:pt x="63" y="541"/>
                  </a:lnTo>
                  <a:lnTo>
                    <a:pt x="36" y="497"/>
                  </a:lnTo>
                  <a:lnTo>
                    <a:pt x="18" y="452"/>
                  </a:lnTo>
                  <a:lnTo>
                    <a:pt x="4" y="402"/>
                  </a:lnTo>
                  <a:lnTo>
                    <a:pt x="0" y="349"/>
                  </a:lnTo>
                  <a:lnTo>
                    <a:pt x="4" y="298"/>
                  </a:lnTo>
                  <a:lnTo>
                    <a:pt x="18" y="249"/>
                  </a:lnTo>
                  <a:lnTo>
                    <a:pt x="36" y="201"/>
                  </a:lnTo>
                  <a:lnTo>
                    <a:pt x="63" y="160"/>
                  </a:lnTo>
                  <a:lnTo>
                    <a:pt x="95" y="120"/>
                  </a:lnTo>
                  <a:lnTo>
                    <a:pt x="133" y="85"/>
                  </a:lnTo>
                  <a:lnTo>
                    <a:pt x="176" y="56"/>
                  </a:lnTo>
                  <a:lnTo>
                    <a:pt x="223" y="31"/>
                  </a:lnTo>
                  <a:lnTo>
                    <a:pt x="275" y="14"/>
                  </a:lnTo>
                  <a:lnTo>
                    <a:pt x="329" y="2"/>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93" name="Google Shape;1140;p47">
            <a:extLst>
              <a:ext uri="{FF2B5EF4-FFF2-40B4-BE49-F238E27FC236}">
                <a16:creationId xmlns:a16="http://schemas.microsoft.com/office/drawing/2014/main" id="{207FB599-4B6F-44D0-98FD-2B768DB8C91F}"/>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3246623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Google Shape;204;p13">
            <a:extLst>
              <a:ext uri="{FF2B5EF4-FFF2-40B4-BE49-F238E27FC236}">
                <a16:creationId xmlns:a16="http://schemas.microsoft.com/office/drawing/2014/main" id="{488DFE5E-9C51-4653-B818-2320467812D5}"/>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Table of Contents</a:t>
            </a:r>
            <a:endParaRPr lang="en-US" sz="6000">
              <a:latin typeface="Outfit Black" pitchFamily="2" charset="0"/>
            </a:endParaRPr>
          </a:p>
        </p:txBody>
      </p:sp>
      <p:sp>
        <p:nvSpPr>
          <p:cNvPr id="58" name="Rectangle 5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A2FAA85-83DF-4A0E-BAE8-E0FA7D5F19A3}"/>
              </a:ext>
            </a:extLst>
          </p:cNvPr>
          <p:cNvSpPr/>
          <p:nvPr/>
        </p:nvSpPr>
        <p:spPr>
          <a:xfrm>
            <a:off x="3935392" y="8229603"/>
            <a:ext cx="10417216" cy="613245"/>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grpSp>
        <p:nvGrpSpPr>
          <p:cNvPr id="3" name="Group 2">
            <a:extLst>
              <a:ext uri="{FF2B5EF4-FFF2-40B4-BE49-F238E27FC236}">
                <a16:creationId xmlns:a16="http://schemas.microsoft.com/office/drawing/2014/main" id="{85F174CA-EB0E-4861-98BB-6F7B055A57FF}"/>
              </a:ext>
            </a:extLst>
          </p:cNvPr>
          <p:cNvGrpSpPr/>
          <p:nvPr/>
        </p:nvGrpSpPr>
        <p:grpSpPr>
          <a:xfrm>
            <a:off x="1874728" y="3123310"/>
            <a:ext cx="3326169" cy="4572240"/>
            <a:chOff x="1874728" y="3123310"/>
            <a:chExt cx="3326169" cy="4572240"/>
          </a:xfrm>
        </p:grpSpPr>
        <p:sp>
          <p:nvSpPr>
            <p:cNvPr id="5" name="Rectangle: Rounded Corners 11">
              <a:extLst>
                <a:ext uri="{FF2B5EF4-FFF2-40B4-BE49-F238E27FC236}">
                  <a16:creationId xmlns:a16="http://schemas.microsoft.com/office/drawing/2014/main" id="{ED0BE733-86D2-4EB9-8083-8A421CD1A8F9}"/>
                </a:ext>
              </a:extLst>
            </p:cNvPr>
            <p:cNvSpPr/>
            <p:nvPr/>
          </p:nvSpPr>
          <p:spPr>
            <a:xfrm>
              <a:off x="1874728" y="3123310"/>
              <a:ext cx="3326169" cy="4572240"/>
            </a:xfrm>
            <a:prstGeom prst="roundRect">
              <a:avLst>
                <a:gd name="adj" fmla="val 10118"/>
              </a:avLst>
            </a:prstGeom>
            <a:solidFill>
              <a:schemeClr val="bg1"/>
            </a:solidFill>
            <a:ln>
              <a:noFill/>
            </a:ln>
            <a:effectLst>
              <a:outerShdw blurRad="381000" dist="63500" dir="8100000" sx="103000" sy="103000" algn="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dirty="0">
                <a:latin typeface="Microsoft YaHei Light" panose="020B0502040204020203" pitchFamily="34" charset="-122"/>
                <a:ea typeface="Microsoft YaHei Light" panose="020B0502040204020203" pitchFamily="34" charset="-122"/>
                <a:sym typeface="思源黑体 CN Normal" panose="020B0400000000000000" pitchFamily="34" charset="-122"/>
              </a:endParaRPr>
            </a:p>
          </p:txBody>
        </p:sp>
        <p:sp>
          <p:nvSpPr>
            <p:cNvPr id="21" name="Oval 32">
              <a:extLst>
                <a:ext uri="{FF2B5EF4-FFF2-40B4-BE49-F238E27FC236}">
                  <a16:creationId xmlns:a16="http://schemas.microsoft.com/office/drawing/2014/main" id="{BAA46522-4189-4A51-840E-7E8B8BD5F420}"/>
                </a:ext>
              </a:extLst>
            </p:cNvPr>
            <p:cNvSpPr/>
            <p:nvPr/>
          </p:nvSpPr>
          <p:spPr>
            <a:xfrm>
              <a:off x="2597944" y="3583829"/>
              <a:ext cx="1879736" cy="187973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800" dirty="0">
                <a:solidFill>
                  <a:prstClr val="white"/>
                </a:solidFill>
                <a:latin typeface="Microsoft YaHei UI" panose="020B0503020204020204" pitchFamily="34" charset="-122"/>
                <a:ea typeface="Microsoft YaHei UI" panose="020B0503020204020204" pitchFamily="34" charset="-122"/>
                <a:sym typeface="思源黑体 CN Normal" panose="020B0400000000000000" pitchFamily="34" charset="-122"/>
              </a:endParaRPr>
            </a:p>
          </p:txBody>
        </p:sp>
        <p:sp>
          <p:nvSpPr>
            <p:cNvPr id="59" name="Rectangle 5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A5255C6F-547D-4F32-8383-215809BB1852}"/>
                </a:ext>
              </a:extLst>
            </p:cNvPr>
            <p:cNvSpPr/>
            <p:nvPr/>
          </p:nvSpPr>
          <p:spPr>
            <a:xfrm>
              <a:off x="2143960" y="6628257"/>
              <a:ext cx="2787704" cy="569836"/>
            </a:xfrm>
            <a:prstGeom prst="rect">
              <a:avLst/>
            </a:prstGeom>
          </p:spPr>
          <p:txBody>
            <a:bodyPr wrap="square">
              <a:spAutoFit/>
            </a:bodyPr>
            <a:lstStyle/>
            <a:p>
              <a:pPr algn="ctr">
                <a:lnSpc>
                  <a:spcPct val="15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 licata liberavisse. </a:t>
              </a:r>
            </a:p>
          </p:txBody>
        </p:sp>
        <p:sp>
          <p:nvSpPr>
            <p:cNvPr id="61" name="TextBox 60">
              <a:extLst>
                <a:ext uri="{FF2B5EF4-FFF2-40B4-BE49-F238E27FC236}">
                  <a16:creationId xmlns:a16="http://schemas.microsoft.com/office/drawing/2014/main" id="{CB855D4D-D3D0-47BA-9506-DF50B62B8BDA}"/>
                </a:ext>
              </a:extLst>
            </p:cNvPr>
            <p:cNvSpPr txBox="1"/>
            <p:nvPr/>
          </p:nvSpPr>
          <p:spPr>
            <a:xfrm>
              <a:off x="2528008" y="5689524"/>
              <a:ext cx="2019608" cy="830997"/>
            </a:xfrm>
            <a:prstGeom prst="rect">
              <a:avLst/>
            </a:prstGeom>
            <a:noFill/>
          </p:spPr>
          <p:txBody>
            <a:bodyPr wrap="square">
              <a:spAutoFit/>
            </a:bodyPr>
            <a:lstStyle/>
            <a:p>
              <a:pPr algn="ct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About Our Company</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grpSp>
          <p:nvGrpSpPr>
            <p:cNvPr id="85" name="Graphic 2">
              <a:extLst>
                <a:ext uri="{FF2B5EF4-FFF2-40B4-BE49-F238E27FC236}">
                  <a16:creationId xmlns:a16="http://schemas.microsoft.com/office/drawing/2014/main" id="{F6EE4B1E-EE76-49B5-B871-E159545D2097}"/>
                </a:ext>
              </a:extLst>
            </p:cNvPr>
            <p:cNvGrpSpPr/>
            <p:nvPr/>
          </p:nvGrpSpPr>
          <p:grpSpPr>
            <a:xfrm>
              <a:off x="3134374" y="4126733"/>
              <a:ext cx="806876" cy="793926"/>
              <a:chOff x="13185684" y="3434558"/>
              <a:chExt cx="1234415" cy="1214603"/>
            </a:xfrm>
            <a:solidFill>
              <a:schemeClr val="bg1"/>
            </a:solidFill>
          </p:grpSpPr>
          <p:sp>
            <p:nvSpPr>
              <p:cNvPr id="86" name="Freeform: Shape 85">
                <a:extLst>
                  <a:ext uri="{FF2B5EF4-FFF2-40B4-BE49-F238E27FC236}">
                    <a16:creationId xmlns:a16="http://schemas.microsoft.com/office/drawing/2014/main" id="{5E8F23F9-D530-4735-8F8A-7D7D527DCA68}"/>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87" name="Freeform: Shape 86">
                <a:extLst>
                  <a:ext uri="{FF2B5EF4-FFF2-40B4-BE49-F238E27FC236}">
                    <a16:creationId xmlns:a16="http://schemas.microsoft.com/office/drawing/2014/main" id="{6533AB39-3EE0-4E03-BF9F-C6C1866B9D89}"/>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grpSp>
      <p:grpSp>
        <p:nvGrpSpPr>
          <p:cNvPr id="4" name="Group 3">
            <a:extLst>
              <a:ext uri="{FF2B5EF4-FFF2-40B4-BE49-F238E27FC236}">
                <a16:creationId xmlns:a16="http://schemas.microsoft.com/office/drawing/2014/main" id="{B05A5EC3-3296-41C5-B407-272FD3D1668A}"/>
              </a:ext>
            </a:extLst>
          </p:cNvPr>
          <p:cNvGrpSpPr/>
          <p:nvPr/>
        </p:nvGrpSpPr>
        <p:grpSpPr>
          <a:xfrm>
            <a:off x="5611290" y="3123310"/>
            <a:ext cx="3326169" cy="4572240"/>
            <a:chOff x="5611290" y="3123310"/>
            <a:chExt cx="3326169" cy="4572240"/>
          </a:xfrm>
        </p:grpSpPr>
        <p:sp>
          <p:nvSpPr>
            <p:cNvPr id="82" name="Rectangle: Rounded Corners 11">
              <a:extLst>
                <a:ext uri="{FF2B5EF4-FFF2-40B4-BE49-F238E27FC236}">
                  <a16:creationId xmlns:a16="http://schemas.microsoft.com/office/drawing/2014/main" id="{3AF1BE9B-62BB-4135-BF80-93D9B5A0681F}"/>
                </a:ext>
              </a:extLst>
            </p:cNvPr>
            <p:cNvSpPr/>
            <p:nvPr/>
          </p:nvSpPr>
          <p:spPr>
            <a:xfrm>
              <a:off x="5611290" y="3123310"/>
              <a:ext cx="3326169" cy="4572240"/>
            </a:xfrm>
            <a:prstGeom prst="roundRect">
              <a:avLst>
                <a:gd name="adj" fmla="val 10118"/>
              </a:avLst>
            </a:prstGeom>
            <a:solidFill>
              <a:schemeClr val="bg1"/>
            </a:solidFill>
            <a:ln>
              <a:noFill/>
            </a:ln>
            <a:effectLst>
              <a:outerShdw blurRad="381000" dist="63500" dir="8100000" sx="103000" sy="103000" algn="tr" rotWithShape="0">
                <a:schemeClr val="accent2">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dirty="0">
                <a:latin typeface="Microsoft YaHei Light" panose="020B0502040204020203" pitchFamily="34" charset="-122"/>
                <a:ea typeface="Microsoft YaHei Light" panose="020B0502040204020203" pitchFamily="34" charset="-122"/>
                <a:sym typeface="思源黑体 CN Normal" panose="020B0400000000000000" pitchFamily="34" charset="-122"/>
              </a:endParaRPr>
            </a:p>
          </p:txBody>
        </p:sp>
        <p:sp>
          <p:nvSpPr>
            <p:cNvPr id="65" name="Oval 32">
              <a:extLst>
                <a:ext uri="{FF2B5EF4-FFF2-40B4-BE49-F238E27FC236}">
                  <a16:creationId xmlns:a16="http://schemas.microsoft.com/office/drawing/2014/main" id="{C2973B2A-1190-4FDA-B1CC-7CB71A8CDB31}"/>
                </a:ext>
              </a:extLst>
            </p:cNvPr>
            <p:cNvSpPr/>
            <p:nvPr/>
          </p:nvSpPr>
          <p:spPr>
            <a:xfrm>
              <a:off x="6334506" y="3583829"/>
              <a:ext cx="1879736" cy="1879734"/>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800" dirty="0">
                <a:solidFill>
                  <a:prstClr val="white"/>
                </a:solidFill>
                <a:latin typeface="Microsoft YaHei UI" panose="020B0503020204020204" pitchFamily="34" charset="-122"/>
                <a:ea typeface="Microsoft YaHei UI" panose="020B0503020204020204" pitchFamily="34" charset="-122"/>
                <a:sym typeface="思源黑体 CN Normal" panose="020B0400000000000000" pitchFamily="34" charset="-122"/>
              </a:endParaRPr>
            </a:p>
          </p:txBody>
        </p:sp>
        <p:sp>
          <p:nvSpPr>
            <p:cNvPr id="66" name="Rectangle 6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3ED732FD-DFBE-44AC-BFE0-54B6260C9BC5}"/>
                </a:ext>
              </a:extLst>
            </p:cNvPr>
            <p:cNvSpPr/>
            <p:nvPr/>
          </p:nvSpPr>
          <p:spPr>
            <a:xfrm>
              <a:off x="5880522" y="6628257"/>
              <a:ext cx="2787704" cy="569836"/>
            </a:xfrm>
            <a:prstGeom prst="rect">
              <a:avLst/>
            </a:prstGeom>
          </p:spPr>
          <p:txBody>
            <a:bodyPr wrap="square">
              <a:spAutoFit/>
            </a:bodyPr>
            <a:lstStyle/>
            <a:p>
              <a:pPr algn="ctr">
                <a:lnSpc>
                  <a:spcPct val="15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 licata liberavisse. </a:t>
              </a:r>
            </a:p>
          </p:txBody>
        </p:sp>
        <p:sp>
          <p:nvSpPr>
            <p:cNvPr id="67" name="TextBox 66">
              <a:extLst>
                <a:ext uri="{FF2B5EF4-FFF2-40B4-BE49-F238E27FC236}">
                  <a16:creationId xmlns:a16="http://schemas.microsoft.com/office/drawing/2014/main" id="{FCE8B418-C3B7-4648-9C0D-40B02B35628B}"/>
                </a:ext>
              </a:extLst>
            </p:cNvPr>
            <p:cNvSpPr txBox="1"/>
            <p:nvPr/>
          </p:nvSpPr>
          <p:spPr>
            <a:xfrm>
              <a:off x="6264570" y="5689524"/>
              <a:ext cx="2019608" cy="830997"/>
            </a:xfrm>
            <a:prstGeom prst="rect">
              <a:avLst/>
            </a:prstGeom>
            <a:noFill/>
          </p:spPr>
          <p:txBody>
            <a:bodyPr wrap="square">
              <a:spAutoFit/>
            </a:bodyPr>
            <a:lstStyle/>
            <a:p>
              <a:pPr algn="ct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Marketing Analysis</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88" name="Freeform: Shape 87">
              <a:extLst>
                <a:ext uri="{FF2B5EF4-FFF2-40B4-BE49-F238E27FC236}">
                  <a16:creationId xmlns:a16="http://schemas.microsoft.com/office/drawing/2014/main" id="{A716933E-08E8-4B0B-A5F7-A05EAF698B1D}"/>
                </a:ext>
              </a:extLst>
            </p:cNvPr>
            <p:cNvSpPr/>
            <p:nvPr/>
          </p:nvSpPr>
          <p:spPr>
            <a:xfrm>
              <a:off x="6862993" y="4112310"/>
              <a:ext cx="822762" cy="822772"/>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grpSp>
        <p:nvGrpSpPr>
          <p:cNvPr id="6" name="Group 5">
            <a:extLst>
              <a:ext uri="{FF2B5EF4-FFF2-40B4-BE49-F238E27FC236}">
                <a16:creationId xmlns:a16="http://schemas.microsoft.com/office/drawing/2014/main" id="{AA7A0066-4C54-466C-A032-588F50DDB70E}"/>
              </a:ext>
            </a:extLst>
          </p:cNvPr>
          <p:cNvGrpSpPr/>
          <p:nvPr/>
        </p:nvGrpSpPr>
        <p:grpSpPr>
          <a:xfrm>
            <a:off x="9347852" y="3123310"/>
            <a:ext cx="3326169" cy="4572240"/>
            <a:chOff x="9347852" y="3123310"/>
            <a:chExt cx="3326169" cy="4572240"/>
          </a:xfrm>
        </p:grpSpPr>
        <p:sp>
          <p:nvSpPr>
            <p:cNvPr id="83" name="Rectangle: Rounded Corners 11">
              <a:extLst>
                <a:ext uri="{FF2B5EF4-FFF2-40B4-BE49-F238E27FC236}">
                  <a16:creationId xmlns:a16="http://schemas.microsoft.com/office/drawing/2014/main" id="{DC3044D0-0998-443F-B57D-B17B62AA55C9}"/>
                </a:ext>
              </a:extLst>
            </p:cNvPr>
            <p:cNvSpPr/>
            <p:nvPr/>
          </p:nvSpPr>
          <p:spPr>
            <a:xfrm>
              <a:off x="9347852" y="3123310"/>
              <a:ext cx="3326169" cy="4572240"/>
            </a:xfrm>
            <a:prstGeom prst="roundRect">
              <a:avLst>
                <a:gd name="adj" fmla="val 10118"/>
              </a:avLst>
            </a:prstGeom>
            <a:solidFill>
              <a:schemeClr val="bg1"/>
            </a:solidFill>
            <a:ln>
              <a:noFill/>
            </a:ln>
            <a:effectLst>
              <a:outerShdw blurRad="381000" dist="63500" dir="8100000" sx="103000" sy="103000" algn="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dirty="0">
                <a:latin typeface="Microsoft YaHei Light" panose="020B0502040204020203" pitchFamily="34" charset="-122"/>
                <a:ea typeface="Microsoft YaHei Light" panose="020B0502040204020203" pitchFamily="34" charset="-122"/>
                <a:sym typeface="思源黑体 CN Normal" panose="020B0400000000000000" pitchFamily="34" charset="-122"/>
              </a:endParaRPr>
            </a:p>
          </p:txBody>
        </p:sp>
        <p:sp>
          <p:nvSpPr>
            <p:cNvPr id="69" name="Oval 32">
              <a:extLst>
                <a:ext uri="{FF2B5EF4-FFF2-40B4-BE49-F238E27FC236}">
                  <a16:creationId xmlns:a16="http://schemas.microsoft.com/office/drawing/2014/main" id="{D091F603-9281-4321-96AB-0D0F9E199D53}"/>
                </a:ext>
              </a:extLst>
            </p:cNvPr>
            <p:cNvSpPr/>
            <p:nvPr/>
          </p:nvSpPr>
          <p:spPr>
            <a:xfrm>
              <a:off x="10071068" y="3583829"/>
              <a:ext cx="1879736" cy="187973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800" dirty="0">
                <a:solidFill>
                  <a:prstClr val="white"/>
                </a:solidFill>
                <a:latin typeface="Microsoft YaHei UI" panose="020B0503020204020204" pitchFamily="34" charset="-122"/>
                <a:ea typeface="Microsoft YaHei UI" panose="020B0503020204020204" pitchFamily="34" charset="-122"/>
                <a:sym typeface="思源黑体 CN Normal" panose="020B0400000000000000" pitchFamily="34" charset="-122"/>
              </a:endParaRPr>
            </a:p>
          </p:txBody>
        </p:sp>
        <p:sp>
          <p:nvSpPr>
            <p:cNvPr id="70" name="Rectangle 6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1C5FBEFA-7FA6-4C1F-AEB5-E9240A6589B3}"/>
                </a:ext>
              </a:extLst>
            </p:cNvPr>
            <p:cNvSpPr/>
            <p:nvPr/>
          </p:nvSpPr>
          <p:spPr>
            <a:xfrm>
              <a:off x="9617084" y="6628257"/>
              <a:ext cx="2787704" cy="569836"/>
            </a:xfrm>
            <a:prstGeom prst="rect">
              <a:avLst/>
            </a:prstGeom>
          </p:spPr>
          <p:txBody>
            <a:bodyPr wrap="square">
              <a:spAutoFit/>
            </a:bodyPr>
            <a:lstStyle/>
            <a:p>
              <a:pPr algn="ctr">
                <a:lnSpc>
                  <a:spcPct val="15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 licata liberavisse. </a:t>
              </a:r>
            </a:p>
          </p:txBody>
        </p:sp>
        <p:sp>
          <p:nvSpPr>
            <p:cNvPr id="71" name="TextBox 70">
              <a:extLst>
                <a:ext uri="{FF2B5EF4-FFF2-40B4-BE49-F238E27FC236}">
                  <a16:creationId xmlns:a16="http://schemas.microsoft.com/office/drawing/2014/main" id="{AC9DE8C8-C8C4-4F69-AD2A-53FB6CA57D37}"/>
                </a:ext>
              </a:extLst>
            </p:cNvPr>
            <p:cNvSpPr txBox="1"/>
            <p:nvPr/>
          </p:nvSpPr>
          <p:spPr>
            <a:xfrm>
              <a:off x="10001132" y="5689524"/>
              <a:ext cx="2019608" cy="830997"/>
            </a:xfrm>
            <a:prstGeom prst="rect">
              <a:avLst/>
            </a:prstGeom>
            <a:noFill/>
          </p:spPr>
          <p:txBody>
            <a:bodyPr wrap="square">
              <a:spAutoFit/>
            </a:bodyPr>
            <a:lstStyle/>
            <a:p>
              <a:pPr algn="ct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Business Model</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grpSp>
          <p:nvGrpSpPr>
            <p:cNvPr id="89" name="Graphic 4">
              <a:extLst>
                <a:ext uri="{FF2B5EF4-FFF2-40B4-BE49-F238E27FC236}">
                  <a16:creationId xmlns:a16="http://schemas.microsoft.com/office/drawing/2014/main" id="{DB57487E-E100-4875-9E42-AC618D017C3D}"/>
                </a:ext>
              </a:extLst>
            </p:cNvPr>
            <p:cNvGrpSpPr/>
            <p:nvPr/>
          </p:nvGrpSpPr>
          <p:grpSpPr>
            <a:xfrm>
              <a:off x="10599492" y="4112232"/>
              <a:ext cx="822888" cy="822928"/>
              <a:chOff x="10884230" y="3442838"/>
              <a:chExt cx="1234377" cy="1234439"/>
            </a:xfrm>
            <a:solidFill>
              <a:schemeClr val="bg1"/>
            </a:solidFill>
          </p:grpSpPr>
          <p:sp>
            <p:nvSpPr>
              <p:cNvPr id="90" name="Freeform: Shape 89">
                <a:extLst>
                  <a:ext uri="{FF2B5EF4-FFF2-40B4-BE49-F238E27FC236}">
                    <a16:creationId xmlns:a16="http://schemas.microsoft.com/office/drawing/2014/main" id="{B2C8D8AC-62AB-428F-87BA-2324BA742BCD}"/>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91" name="Freeform: Shape 90">
                <a:extLst>
                  <a:ext uri="{FF2B5EF4-FFF2-40B4-BE49-F238E27FC236}">
                    <a16:creationId xmlns:a16="http://schemas.microsoft.com/office/drawing/2014/main" id="{AB6DE5BB-B18A-45B7-AC08-4B5B85043203}"/>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92" name="Freeform: Shape 91">
                <a:extLst>
                  <a:ext uri="{FF2B5EF4-FFF2-40B4-BE49-F238E27FC236}">
                    <a16:creationId xmlns:a16="http://schemas.microsoft.com/office/drawing/2014/main" id="{D254ABB1-0327-4C39-886F-5572A0359BC7}"/>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93" name="Freeform: Shape 92">
                <a:extLst>
                  <a:ext uri="{FF2B5EF4-FFF2-40B4-BE49-F238E27FC236}">
                    <a16:creationId xmlns:a16="http://schemas.microsoft.com/office/drawing/2014/main" id="{84EAEE5F-E280-478A-AAE6-78DCB9A90679}"/>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94" name="Freeform: Shape 93">
                <a:extLst>
                  <a:ext uri="{FF2B5EF4-FFF2-40B4-BE49-F238E27FC236}">
                    <a16:creationId xmlns:a16="http://schemas.microsoft.com/office/drawing/2014/main" id="{1F6D8B67-7402-405E-AF9C-9F6857B51DD2}"/>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95" name="Freeform: Shape 94">
                <a:extLst>
                  <a:ext uri="{FF2B5EF4-FFF2-40B4-BE49-F238E27FC236}">
                    <a16:creationId xmlns:a16="http://schemas.microsoft.com/office/drawing/2014/main" id="{96CF7A99-3270-4BB4-9B80-5FF04EC6D357}"/>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grpSp>
        <p:nvGrpSpPr>
          <p:cNvPr id="7" name="Group 6">
            <a:extLst>
              <a:ext uri="{FF2B5EF4-FFF2-40B4-BE49-F238E27FC236}">
                <a16:creationId xmlns:a16="http://schemas.microsoft.com/office/drawing/2014/main" id="{6FCDF0B2-E078-401B-B702-76B835DD9A7B}"/>
              </a:ext>
            </a:extLst>
          </p:cNvPr>
          <p:cNvGrpSpPr/>
          <p:nvPr/>
        </p:nvGrpSpPr>
        <p:grpSpPr>
          <a:xfrm>
            <a:off x="13084415" y="3123310"/>
            <a:ext cx="3326169" cy="4572240"/>
            <a:chOff x="13084415" y="3123310"/>
            <a:chExt cx="3326169" cy="4572240"/>
          </a:xfrm>
        </p:grpSpPr>
        <p:sp>
          <p:nvSpPr>
            <p:cNvPr id="84" name="Rectangle: Rounded Corners 11">
              <a:extLst>
                <a:ext uri="{FF2B5EF4-FFF2-40B4-BE49-F238E27FC236}">
                  <a16:creationId xmlns:a16="http://schemas.microsoft.com/office/drawing/2014/main" id="{1595CC3C-4CEA-4FAA-9807-C4747EB68A97}"/>
                </a:ext>
              </a:extLst>
            </p:cNvPr>
            <p:cNvSpPr/>
            <p:nvPr/>
          </p:nvSpPr>
          <p:spPr>
            <a:xfrm>
              <a:off x="13084415" y="3123310"/>
              <a:ext cx="3326169" cy="4572240"/>
            </a:xfrm>
            <a:prstGeom prst="roundRect">
              <a:avLst>
                <a:gd name="adj" fmla="val 10118"/>
              </a:avLst>
            </a:prstGeom>
            <a:solidFill>
              <a:schemeClr val="bg1"/>
            </a:solidFill>
            <a:ln>
              <a:noFill/>
            </a:ln>
            <a:effectLst>
              <a:outerShdw blurRad="381000" dist="63500" dir="8100000" sx="103000" sy="103000" algn="tr" rotWithShape="0">
                <a:schemeClr val="accent2">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dirty="0">
                <a:latin typeface="Microsoft YaHei Light" panose="020B0502040204020203" pitchFamily="34" charset="-122"/>
                <a:ea typeface="Microsoft YaHei Light" panose="020B0502040204020203" pitchFamily="34" charset="-122"/>
                <a:sym typeface="思源黑体 CN Normal" panose="020B0400000000000000" pitchFamily="34" charset="-122"/>
              </a:endParaRPr>
            </a:p>
          </p:txBody>
        </p:sp>
        <p:sp>
          <p:nvSpPr>
            <p:cNvPr id="73" name="Oval 32">
              <a:extLst>
                <a:ext uri="{FF2B5EF4-FFF2-40B4-BE49-F238E27FC236}">
                  <a16:creationId xmlns:a16="http://schemas.microsoft.com/office/drawing/2014/main" id="{02C80A0D-4587-40CC-BB0F-C1329CFCCFE9}"/>
                </a:ext>
              </a:extLst>
            </p:cNvPr>
            <p:cNvSpPr/>
            <p:nvPr/>
          </p:nvSpPr>
          <p:spPr>
            <a:xfrm>
              <a:off x="13807631" y="3583829"/>
              <a:ext cx="1879736" cy="1879734"/>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800" dirty="0">
                <a:solidFill>
                  <a:prstClr val="white"/>
                </a:solidFill>
                <a:latin typeface="Microsoft YaHei UI" panose="020B0503020204020204" pitchFamily="34" charset="-122"/>
                <a:ea typeface="Microsoft YaHei UI" panose="020B0503020204020204" pitchFamily="34" charset="-122"/>
                <a:sym typeface="思源黑体 CN Normal" panose="020B0400000000000000" pitchFamily="34" charset="-122"/>
              </a:endParaRPr>
            </a:p>
          </p:txBody>
        </p:sp>
        <p:sp>
          <p:nvSpPr>
            <p:cNvPr id="74" name="Rectangle 73"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A6AADB78-22D4-4433-BEF0-8481F6E2092B}"/>
                </a:ext>
              </a:extLst>
            </p:cNvPr>
            <p:cNvSpPr/>
            <p:nvPr/>
          </p:nvSpPr>
          <p:spPr>
            <a:xfrm>
              <a:off x="13353647" y="6628257"/>
              <a:ext cx="2787704" cy="569836"/>
            </a:xfrm>
            <a:prstGeom prst="rect">
              <a:avLst/>
            </a:prstGeom>
          </p:spPr>
          <p:txBody>
            <a:bodyPr wrap="square">
              <a:spAutoFit/>
            </a:bodyPr>
            <a:lstStyle/>
            <a:p>
              <a:pPr algn="ctr">
                <a:lnSpc>
                  <a:spcPct val="15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 licata liberavisse. </a:t>
              </a:r>
            </a:p>
          </p:txBody>
        </p:sp>
        <p:sp>
          <p:nvSpPr>
            <p:cNvPr id="75" name="TextBox 74">
              <a:extLst>
                <a:ext uri="{FF2B5EF4-FFF2-40B4-BE49-F238E27FC236}">
                  <a16:creationId xmlns:a16="http://schemas.microsoft.com/office/drawing/2014/main" id="{6884332C-A6BB-4FC3-9324-94502D489EA9}"/>
                </a:ext>
              </a:extLst>
            </p:cNvPr>
            <p:cNvSpPr txBox="1"/>
            <p:nvPr/>
          </p:nvSpPr>
          <p:spPr>
            <a:xfrm>
              <a:off x="13737695" y="5689524"/>
              <a:ext cx="2019608" cy="830997"/>
            </a:xfrm>
            <a:prstGeom prst="rect">
              <a:avLst/>
            </a:prstGeom>
            <a:noFill/>
          </p:spPr>
          <p:txBody>
            <a:bodyPr wrap="square">
              <a:spAutoFit/>
            </a:bodyPr>
            <a:lstStyle/>
            <a:p>
              <a:pPr algn="ct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Operating Plan</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grpSp>
          <p:nvGrpSpPr>
            <p:cNvPr id="96" name="Graphic 4">
              <a:extLst>
                <a:ext uri="{FF2B5EF4-FFF2-40B4-BE49-F238E27FC236}">
                  <a16:creationId xmlns:a16="http://schemas.microsoft.com/office/drawing/2014/main" id="{992D9631-5D57-4468-8873-510B153FD3EF}"/>
                </a:ext>
              </a:extLst>
            </p:cNvPr>
            <p:cNvGrpSpPr/>
            <p:nvPr/>
          </p:nvGrpSpPr>
          <p:grpSpPr>
            <a:xfrm>
              <a:off x="14336023" y="4112280"/>
              <a:ext cx="822952" cy="822832"/>
              <a:chOff x="13194714" y="5688212"/>
              <a:chExt cx="1234475" cy="1234293"/>
            </a:xfrm>
            <a:solidFill>
              <a:schemeClr val="bg1"/>
            </a:solidFill>
          </p:grpSpPr>
          <p:sp>
            <p:nvSpPr>
              <p:cNvPr id="97" name="Freeform: Shape 96">
                <a:extLst>
                  <a:ext uri="{FF2B5EF4-FFF2-40B4-BE49-F238E27FC236}">
                    <a16:creationId xmlns:a16="http://schemas.microsoft.com/office/drawing/2014/main" id="{8E824083-AF5D-4554-93E4-F2D07BC79B5A}"/>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98" name="Freeform: Shape 97">
                <a:extLst>
                  <a:ext uri="{FF2B5EF4-FFF2-40B4-BE49-F238E27FC236}">
                    <a16:creationId xmlns:a16="http://schemas.microsoft.com/office/drawing/2014/main" id="{997A1A19-74C0-4736-A422-4541EA4AA580}"/>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spTree>
    <p:extLst>
      <p:ext uri="{BB962C8B-B14F-4D97-AF65-F5344CB8AC3E}">
        <p14:creationId xmlns:p14="http://schemas.microsoft.com/office/powerpoint/2010/main" val="1746266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57"/>
                                        </p:tgtEl>
                                        <p:attrNameLst>
                                          <p:attrName>style.visibility</p:attrName>
                                        </p:attrNameLst>
                                      </p:cBhvr>
                                      <p:to>
                                        <p:strVal val="visible"/>
                                      </p:to>
                                    </p:set>
                                    <p:anim to="" calcmode="lin" valueType="num">
                                      <p:cBhvr>
                                        <p:cTn id="7" dur="750" fill="hold">
                                          <p:stCondLst>
                                            <p:cond delay="0"/>
                                          </p:stCondLst>
                                        </p:cTn>
                                        <p:tgtEl>
                                          <p:spTgt spid="5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57"/>
                                        </p:tgtEl>
                                      </p:cBhvr>
                                    </p:animEffect>
                                  </p:childTnLst>
                                </p:cTn>
                              </p:par>
                            </p:childTnLst>
                          </p:cTn>
                        </p:par>
                        <p:par>
                          <p:cTn id="9" fill="hold">
                            <p:stCondLst>
                              <p:cond delay="1065"/>
                            </p:stCondLst>
                            <p:childTnLst>
                              <p:par>
                                <p:cTn id="10" presetID="2" presetClass="entr" presetSubtype="4" decel="10000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1000" fill="hold"/>
                                        <p:tgtEl>
                                          <p:spTgt spid="3"/>
                                        </p:tgtEl>
                                        <p:attrNameLst>
                                          <p:attrName>ppt_x</p:attrName>
                                        </p:attrNameLst>
                                      </p:cBhvr>
                                      <p:tavLst>
                                        <p:tav tm="0">
                                          <p:val>
                                            <p:strVal val="#ppt_x"/>
                                          </p:val>
                                        </p:tav>
                                        <p:tav tm="100000">
                                          <p:val>
                                            <p:strVal val="#ppt_x"/>
                                          </p:val>
                                        </p:tav>
                                      </p:tavLst>
                                    </p:anim>
                                    <p:anim calcmode="lin" valueType="num">
                                      <p:cBhvr additive="base">
                                        <p:cTn id="13" dur="1000" fill="hold"/>
                                        <p:tgtEl>
                                          <p:spTgt spid="3"/>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100"/>
                                  </p:stCondLst>
                                  <p:childTnLst>
                                    <p:set>
                                      <p:cBhvr>
                                        <p:cTn id="15" dur="1" fill="hold">
                                          <p:stCondLst>
                                            <p:cond delay="0"/>
                                          </p:stCondLst>
                                        </p:cTn>
                                        <p:tgtEl>
                                          <p:spTgt spid="4"/>
                                        </p:tgtEl>
                                        <p:attrNameLst>
                                          <p:attrName>style.visibility</p:attrName>
                                        </p:attrNameLst>
                                      </p:cBhvr>
                                      <p:to>
                                        <p:strVal val="visible"/>
                                      </p:to>
                                    </p:set>
                                    <p:anim calcmode="lin" valueType="num">
                                      <p:cBhvr additive="base">
                                        <p:cTn id="16" dur="1000" fill="hold"/>
                                        <p:tgtEl>
                                          <p:spTgt spid="4"/>
                                        </p:tgtEl>
                                        <p:attrNameLst>
                                          <p:attrName>ppt_x</p:attrName>
                                        </p:attrNameLst>
                                      </p:cBhvr>
                                      <p:tavLst>
                                        <p:tav tm="0">
                                          <p:val>
                                            <p:strVal val="#ppt_x"/>
                                          </p:val>
                                        </p:tav>
                                        <p:tav tm="100000">
                                          <p:val>
                                            <p:strVal val="#ppt_x"/>
                                          </p:val>
                                        </p:tav>
                                      </p:tavLst>
                                    </p:anim>
                                    <p:anim calcmode="lin" valueType="num">
                                      <p:cBhvr additive="base">
                                        <p:cTn id="17" dur="1000" fill="hold"/>
                                        <p:tgtEl>
                                          <p:spTgt spid="4"/>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0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1000" fill="hold"/>
                                        <p:tgtEl>
                                          <p:spTgt spid="6"/>
                                        </p:tgtEl>
                                        <p:attrNameLst>
                                          <p:attrName>ppt_x</p:attrName>
                                        </p:attrNameLst>
                                      </p:cBhvr>
                                      <p:tavLst>
                                        <p:tav tm="0">
                                          <p:val>
                                            <p:strVal val="#ppt_x"/>
                                          </p:val>
                                        </p:tav>
                                        <p:tav tm="100000">
                                          <p:val>
                                            <p:strVal val="#ppt_x"/>
                                          </p:val>
                                        </p:tav>
                                      </p:tavLst>
                                    </p:anim>
                                    <p:anim calcmode="lin" valueType="num">
                                      <p:cBhvr additive="base">
                                        <p:cTn id="21" dur="1000" fill="hold"/>
                                        <p:tgtEl>
                                          <p:spTgt spid="6"/>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30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1000" fill="hold"/>
                                        <p:tgtEl>
                                          <p:spTgt spid="7"/>
                                        </p:tgtEl>
                                        <p:attrNameLst>
                                          <p:attrName>ppt_x</p:attrName>
                                        </p:attrNameLst>
                                      </p:cBhvr>
                                      <p:tavLst>
                                        <p:tav tm="0">
                                          <p:val>
                                            <p:strVal val="#ppt_x"/>
                                          </p:val>
                                        </p:tav>
                                        <p:tav tm="100000">
                                          <p:val>
                                            <p:strVal val="#ppt_x"/>
                                          </p:val>
                                        </p:tav>
                                      </p:tavLst>
                                    </p:anim>
                                    <p:anim calcmode="lin" valueType="num">
                                      <p:cBhvr additive="base">
                                        <p:cTn id="25" dur="1000" fill="hold"/>
                                        <p:tgtEl>
                                          <p:spTgt spid="7"/>
                                        </p:tgtEl>
                                        <p:attrNameLst>
                                          <p:attrName>ppt_y</p:attrName>
                                        </p:attrNameLst>
                                      </p:cBhvr>
                                      <p:tavLst>
                                        <p:tav tm="0">
                                          <p:val>
                                            <p:strVal val="1+#ppt_h/2"/>
                                          </p:val>
                                        </p:tav>
                                        <p:tav tm="100000">
                                          <p:val>
                                            <p:strVal val="#ppt_y"/>
                                          </p:val>
                                        </p:tav>
                                      </p:tavLst>
                                    </p:anim>
                                  </p:childTnLst>
                                </p:cTn>
                              </p:par>
                            </p:childTnLst>
                          </p:cTn>
                        </p:par>
                        <p:par>
                          <p:cTn id="26" fill="hold">
                            <p:stCondLst>
                              <p:cond delay="2365"/>
                            </p:stCondLst>
                            <p:childTnLst>
                              <p:par>
                                <p:cTn id="27" presetID="10" presetClass="entr" presetSubtype="0" fill="hold" grpId="0" nodeType="afterEffect">
                                  <p:stCondLst>
                                    <p:cond delay="0"/>
                                  </p:stCondLst>
                                  <p:childTnLst>
                                    <p:set>
                                      <p:cBhvr>
                                        <p:cTn id="28" dur="1" fill="hold">
                                          <p:stCondLst>
                                            <p:cond delay="0"/>
                                          </p:stCondLst>
                                        </p:cTn>
                                        <p:tgtEl>
                                          <p:spTgt spid="58"/>
                                        </p:tgtEl>
                                        <p:attrNameLst>
                                          <p:attrName>style.visibility</p:attrName>
                                        </p:attrNameLst>
                                      </p:cBhvr>
                                      <p:to>
                                        <p:strVal val="visible"/>
                                      </p:to>
                                    </p:set>
                                    <p:animEffect transition="in" filter="fade">
                                      <p:cBhvr>
                                        <p:cTn id="29"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5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DA25940-F4B6-4E5A-8B65-6AE9AE34E9E9}"/>
              </a:ext>
            </a:extLst>
          </p:cNvPr>
          <p:cNvGrpSpPr/>
          <p:nvPr/>
        </p:nvGrpSpPr>
        <p:grpSpPr>
          <a:xfrm>
            <a:off x="1914687" y="1358054"/>
            <a:ext cx="14506414" cy="7343986"/>
            <a:chOff x="914400" y="932229"/>
            <a:chExt cx="16506987" cy="8356791"/>
          </a:xfrm>
        </p:grpSpPr>
        <p:sp>
          <p:nvSpPr>
            <p:cNvPr id="201" name="文本框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32229"/>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E-commerce</a:t>
              </a:r>
              <a:endParaRPr lang="zh-CN" altLang="en-US" sz="1800" dirty="0">
                <a:latin typeface="Outfit" pitchFamily="2" charset="0"/>
                <a:cs typeface="Lato Black" panose="020F0502020204030203" pitchFamily="34" charset="0"/>
              </a:endParaRPr>
            </a:p>
          </p:txBody>
        </p:sp>
        <p:sp>
          <p:nvSpPr>
            <p:cNvPr id="203" name="Freeform 2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657" y="1576802"/>
              <a:ext cx="446525" cy="325304"/>
            </a:xfrm>
            <a:custGeom>
              <a:avLst/>
              <a:gdLst>
                <a:gd name="T0" fmla="*/ 417 w 873"/>
                <a:gd name="T1" fmla="*/ 477 h 636"/>
                <a:gd name="T2" fmla="*/ 427 w 873"/>
                <a:gd name="T3" fmla="*/ 480 h 636"/>
                <a:gd name="T4" fmla="*/ 434 w 873"/>
                <a:gd name="T5" fmla="*/ 486 h 636"/>
                <a:gd name="T6" fmla="*/ 436 w 873"/>
                <a:gd name="T7" fmla="*/ 497 h 636"/>
                <a:gd name="T8" fmla="*/ 434 w 873"/>
                <a:gd name="T9" fmla="*/ 506 h 636"/>
                <a:gd name="T10" fmla="*/ 427 w 873"/>
                <a:gd name="T11" fmla="*/ 514 h 636"/>
                <a:gd name="T12" fmla="*/ 417 w 873"/>
                <a:gd name="T13" fmla="*/ 516 h 636"/>
                <a:gd name="T14" fmla="*/ 133 w 873"/>
                <a:gd name="T15" fmla="*/ 515 h 636"/>
                <a:gd name="T16" fmla="*/ 125 w 873"/>
                <a:gd name="T17" fmla="*/ 511 h 636"/>
                <a:gd name="T18" fmla="*/ 120 w 873"/>
                <a:gd name="T19" fmla="*/ 502 h 636"/>
                <a:gd name="T20" fmla="*/ 120 w 873"/>
                <a:gd name="T21" fmla="*/ 492 h 636"/>
                <a:gd name="T22" fmla="*/ 125 w 873"/>
                <a:gd name="T23" fmla="*/ 482 h 636"/>
                <a:gd name="T24" fmla="*/ 133 w 873"/>
                <a:gd name="T25" fmla="*/ 477 h 636"/>
                <a:gd name="T26" fmla="*/ 654 w 873"/>
                <a:gd name="T27" fmla="*/ 397 h 636"/>
                <a:gd name="T28" fmla="*/ 740 w 873"/>
                <a:gd name="T29" fmla="*/ 398 h 636"/>
                <a:gd name="T30" fmla="*/ 749 w 873"/>
                <a:gd name="T31" fmla="*/ 403 h 636"/>
                <a:gd name="T32" fmla="*/ 753 w 873"/>
                <a:gd name="T33" fmla="*/ 411 h 636"/>
                <a:gd name="T34" fmla="*/ 754 w 873"/>
                <a:gd name="T35" fmla="*/ 497 h 636"/>
                <a:gd name="T36" fmla="*/ 751 w 873"/>
                <a:gd name="T37" fmla="*/ 506 h 636"/>
                <a:gd name="T38" fmla="*/ 745 w 873"/>
                <a:gd name="T39" fmla="*/ 514 h 636"/>
                <a:gd name="T40" fmla="*/ 734 w 873"/>
                <a:gd name="T41" fmla="*/ 516 h 636"/>
                <a:gd name="T42" fmla="*/ 649 w 873"/>
                <a:gd name="T43" fmla="*/ 515 h 636"/>
                <a:gd name="T44" fmla="*/ 641 w 873"/>
                <a:gd name="T45" fmla="*/ 511 h 636"/>
                <a:gd name="T46" fmla="*/ 636 w 873"/>
                <a:gd name="T47" fmla="*/ 502 h 636"/>
                <a:gd name="T48" fmla="*/ 635 w 873"/>
                <a:gd name="T49" fmla="*/ 417 h 636"/>
                <a:gd name="T50" fmla="*/ 637 w 873"/>
                <a:gd name="T51" fmla="*/ 407 h 636"/>
                <a:gd name="T52" fmla="*/ 645 w 873"/>
                <a:gd name="T53" fmla="*/ 400 h 636"/>
                <a:gd name="T54" fmla="*/ 654 w 873"/>
                <a:gd name="T55" fmla="*/ 397 h 636"/>
                <a:gd name="T56" fmla="*/ 497 w 873"/>
                <a:gd name="T57" fmla="*/ 397 h 636"/>
                <a:gd name="T58" fmla="*/ 506 w 873"/>
                <a:gd name="T59" fmla="*/ 400 h 636"/>
                <a:gd name="T60" fmla="*/ 514 w 873"/>
                <a:gd name="T61" fmla="*/ 407 h 636"/>
                <a:gd name="T62" fmla="*/ 516 w 873"/>
                <a:gd name="T63" fmla="*/ 417 h 636"/>
                <a:gd name="T64" fmla="*/ 514 w 873"/>
                <a:gd name="T65" fmla="*/ 427 h 636"/>
                <a:gd name="T66" fmla="*/ 506 w 873"/>
                <a:gd name="T67" fmla="*/ 434 h 636"/>
                <a:gd name="T68" fmla="*/ 497 w 873"/>
                <a:gd name="T69" fmla="*/ 438 h 636"/>
                <a:gd name="T70" fmla="*/ 133 w 873"/>
                <a:gd name="T71" fmla="*/ 436 h 636"/>
                <a:gd name="T72" fmla="*/ 125 w 873"/>
                <a:gd name="T73" fmla="*/ 431 h 636"/>
                <a:gd name="T74" fmla="*/ 120 w 873"/>
                <a:gd name="T75" fmla="*/ 422 h 636"/>
                <a:gd name="T76" fmla="*/ 120 w 873"/>
                <a:gd name="T77" fmla="*/ 411 h 636"/>
                <a:gd name="T78" fmla="*/ 125 w 873"/>
                <a:gd name="T79" fmla="*/ 403 h 636"/>
                <a:gd name="T80" fmla="*/ 133 w 873"/>
                <a:gd name="T81" fmla="*/ 398 h 636"/>
                <a:gd name="T82" fmla="*/ 40 w 873"/>
                <a:gd name="T83" fmla="*/ 279 h 636"/>
                <a:gd name="T84" fmla="*/ 833 w 873"/>
                <a:gd name="T85" fmla="*/ 595 h 636"/>
                <a:gd name="T86" fmla="*/ 40 w 873"/>
                <a:gd name="T87" fmla="*/ 279 h 636"/>
                <a:gd name="T88" fmla="*/ 40 w 873"/>
                <a:gd name="T89" fmla="*/ 120 h 636"/>
                <a:gd name="T90" fmla="*/ 833 w 873"/>
                <a:gd name="T91" fmla="*/ 40 h 636"/>
                <a:gd name="T92" fmla="*/ 40 w 873"/>
                <a:gd name="T93" fmla="*/ 0 h 636"/>
                <a:gd name="T94" fmla="*/ 848 w 873"/>
                <a:gd name="T95" fmla="*/ 3 h 636"/>
                <a:gd name="T96" fmla="*/ 869 w 873"/>
                <a:gd name="T97" fmla="*/ 24 h 636"/>
                <a:gd name="T98" fmla="*/ 873 w 873"/>
                <a:gd name="T99" fmla="*/ 595 h 636"/>
                <a:gd name="T100" fmla="*/ 862 w 873"/>
                <a:gd name="T101" fmla="*/ 624 h 636"/>
                <a:gd name="T102" fmla="*/ 833 w 873"/>
                <a:gd name="T103" fmla="*/ 636 h 636"/>
                <a:gd name="T104" fmla="*/ 24 w 873"/>
                <a:gd name="T105" fmla="*/ 632 h 636"/>
                <a:gd name="T106" fmla="*/ 3 w 873"/>
                <a:gd name="T107" fmla="*/ 611 h 636"/>
                <a:gd name="T108" fmla="*/ 0 w 873"/>
                <a:gd name="T109" fmla="*/ 40 h 636"/>
                <a:gd name="T110" fmla="*/ 12 w 873"/>
                <a:gd name="T111" fmla="*/ 12 h 636"/>
                <a:gd name="T112" fmla="*/ 40 w 873"/>
                <a:gd name="T113"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3" h="636">
                  <a:moveTo>
                    <a:pt x="138" y="477"/>
                  </a:moveTo>
                  <a:lnTo>
                    <a:pt x="417" y="477"/>
                  </a:lnTo>
                  <a:lnTo>
                    <a:pt x="422" y="477"/>
                  </a:lnTo>
                  <a:lnTo>
                    <a:pt x="427" y="480"/>
                  </a:lnTo>
                  <a:lnTo>
                    <a:pt x="431" y="482"/>
                  </a:lnTo>
                  <a:lnTo>
                    <a:pt x="434" y="486"/>
                  </a:lnTo>
                  <a:lnTo>
                    <a:pt x="436" y="492"/>
                  </a:lnTo>
                  <a:lnTo>
                    <a:pt x="436" y="497"/>
                  </a:lnTo>
                  <a:lnTo>
                    <a:pt x="436" y="502"/>
                  </a:lnTo>
                  <a:lnTo>
                    <a:pt x="434" y="506"/>
                  </a:lnTo>
                  <a:lnTo>
                    <a:pt x="431" y="511"/>
                  </a:lnTo>
                  <a:lnTo>
                    <a:pt x="427" y="514"/>
                  </a:lnTo>
                  <a:lnTo>
                    <a:pt x="422" y="515"/>
                  </a:lnTo>
                  <a:lnTo>
                    <a:pt x="417" y="516"/>
                  </a:lnTo>
                  <a:lnTo>
                    <a:pt x="138" y="516"/>
                  </a:lnTo>
                  <a:lnTo>
                    <a:pt x="133" y="515"/>
                  </a:lnTo>
                  <a:lnTo>
                    <a:pt x="129" y="514"/>
                  </a:lnTo>
                  <a:lnTo>
                    <a:pt x="125" y="511"/>
                  </a:lnTo>
                  <a:lnTo>
                    <a:pt x="121" y="506"/>
                  </a:lnTo>
                  <a:lnTo>
                    <a:pt x="120" y="502"/>
                  </a:lnTo>
                  <a:lnTo>
                    <a:pt x="119" y="497"/>
                  </a:lnTo>
                  <a:lnTo>
                    <a:pt x="120" y="492"/>
                  </a:lnTo>
                  <a:lnTo>
                    <a:pt x="121" y="486"/>
                  </a:lnTo>
                  <a:lnTo>
                    <a:pt x="125" y="482"/>
                  </a:lnTo>
                  <a:lnTo>
                    <a:pt x="129" y="480"/>
                  </a:lnTo>
                  <a:lnTo>
                    <a:pt x="133" y="477"/>
                  </a:lnTo>
                  <a:lnTo>
                    <a:pt x="138" y="477"/>
                  </a:lnTo>
                  <a:close/>
                  <a:moveTo>
                    <a:pt x="654" y="397"/>
                  </a:moveTo>
                  <a:lnTo>
                    <a:pt x="734" y="397"/>
                  </a:lnTo>
                  <a:lnTo>
                    <a:pt x="740" y="398"/>
                  </a:lnTo>
                  <a:lnTo>
                    <a:pt x="745" y="400"/>
                  </a:lnTo>
                  <a:lnTo>
                    <a:pt x="749" y="403"/>
                  </a:lnTo>
                  <a:lnTo>
                    <a:pt x="751" y="407"/>
                  </a:lnTo>
                  <a:lnTo>
                    <a:pt x="753" y="411"/>
                  </a:lnTo>
                  <a:lnTo>
                    <a:pt x="754" y="417"/>
                  </a:lnTo>
                  <a:lnTo>
                    <a:pt x="754" y="497"/>
                  </a:lnTo>
                  <a:lnTo>
                    <a:pt x="753" y="502"/>
                  </a:lnTo>
                  <a:lnTo>
                    <a:pt x="751" y="506"/>
                  </a:lnTo>
                  <a:lnTo>
                    <a:pt x="749" y="511"/>
                  </a:lnTo>
                  <a:lnTo>
                    <a:pt x="745" y="514"/>
                  </a:lnTo>
                  <a:lnTo>
                    <a:pt x="740" y="515"/>
                  </a:lnTo>
                  <a:lnTo>
                    <a:pt x="734" y="516"/>
                  </a:lnTo>
                  <a:lnTo>
                    <a:pt x="654" y="516"/>
                  </a:lnTo>
                  <a:lnTo>
                    <a:pt x="649" y="515"/>
                  </a:lnTo>
                  <a:lnTo>
                    <a:pt x="645" y="514"/>
                  </a:lnTo>
                  <a:lnTo>
                    <a:pt x="641" y="511"/>
                  </a:lnTo>
                  <a:lnTo>
                    <a:pt x="637" y="506"/>
                  </a:lnTo>
                  <a:lnTo>
                    <a:pt x="636" y="502"/>
                  </a:lnTo>
                  <a:lnTo>
                    <a:pt x="635" y="497"/>
                  </a:lnTo>
                  <a:lnTo>
                    <a:pt x="635" y="417"/>
                  </a:lnTo>
                  <a:lnTo>
                    <a:pt x="636" y="411"/>
                  </a:lnTo>
                  <a:lnTo>
                    <a:pt x="637" y="407"/>
                  </a:lnTo>
                  <a:lnTo>
                    <a:pt x="641" y="403"/>
                  </a:lnTo>
                  <a:lnTo>
                    <a:pt x="645" y="400"/>
                  </a:lnTo>
                  <a:lnTo>
                    <a:pt x="649" y="398"/>
                  </a:lnTo>
                  <a:lnTo>
                    <a:pt x="654" y="397"/>
                  </a:lnTo>
                  <a:close/>
                  <a:moveTo>
                    <a:pt x="138" y="397"/>
                  </a:moveTo>
                  <a:lnTo>
                    <a:pt x="497" y="397"/>
                  </a:lnTo>
                  <a:lnTo>
                    <a:pt x="502" y="398"/>
                  </a:lnTo>
                  <a:lnTo>
                    <a:pt x="506" y="400"/>
                  </a:lnTo>
                  <a:lnTo>
                    <a:pt x="510" y="403"/>
                  </a:lnTo>
                  <a:lnTo>
                    <a:pt x="514" y="407"/>
                  </a:lnTo>
                  <a:lnTo>
                    <a:pt x="515" y="411"/>
                  </a:lnTo>
                  <a:lnTo>
                    <a:pt x="516" y="417"/>
                  </a:lnTo>
                  <a:lnTo>
                    <a:pt x="515" y="422"/>
                  </a:lnTo>
                  <a:lnTo>
                    <a:pt x="514" y="427"/>
                  </a:lnTo>
                  <a:lnTo>
                    <a:pt x="510" y="431"/>
                  </a:lnTo>
                  <a:lnTo>
                    <a:pt x="506" y="434"/>
                  </a:lnTo>
                  <a:lnTo>
                    <a:pt x="502" y="436"/>
                  </a:lnTo>
                  <a:lnTo>
                    <a:pt x="497" y="438"/>
                  </a:lnTo>
                  <a:lnTo>
                    <a:pt x="138" y="438"/>
                  </a:lnTo>
                  <a:lnTo>
                    <a:pt x="133" y="436"/>
                  </a:lnTo>
                  <a:lnTo>
                    <a:pt x="129" y="434"/>
                  </a:lnTo>
                  <a:lnTo>
                    <a:pt x="125" y="431"/>
                  </a:lnTo>
                  <a:lnTo>
                    <a:pt x="121" y="427"/>
                  </a:lnTo>
                  <a:lnTo>
                    <a:pt x="120" y="422"/>
                  </a:lnTo>
                  <a:lnTo>
                    <a:pt x="119" y="417"/>
                  </a:lnTo>
                  <a:lnTo>
                    <a:pt x="120" y="411"/>
                  </a:lnTo>
                  <a:lnTo>
                    <a:pt x="121" y="407"/>
                  </a:lnTo>
                  <a:lnTo>
                    <a:pt x="125" y="403"/>
                  </a:lnTo>
                  <a:lnTo>
                    <a:pt x="129" y="400"/>
                  </a:lnTo>
                  <a:lnTo>
                    <a:pt x="133" y="398"/>
                  </a:lnTo>
                  <a:lnTo>
                    <a:pt x="138" y="397"/>
                  </a:lnTo>
                  <a:close/>
                  <a:moveTo>
                    <a:pt x="40" y="279"/>
                  </a:moveTo>
                  <a:lnTo>
                    <a:pt x="40" y="595"/>
                  </a:lnTo>
                  <a:lnTo>
                    <a:pt x="833" y="595"/>
                  </a:lnTo>
                  <a:lnTo>
                    <a:pt x="833" y="279"/>
                  </a:lnTo>
                  <a:lnTo>
                    <a:pt x="40" y="279"/>
                  </a:lnTo>
                  <a:close/>
                  <a:moveTo>
                    <a:pt x="40" y="40"/>
                  </a:moveTo>
                  <a:lnTo>
                    <a:pt x="40" y="120"/>
                  </a:lnTo>
                  <a:lnTo>
                    <a:pt x="833" y="120"/>
                  </a:lnTo>
                  <a:lnTo>
                    <a:pt x="833" y="40"/>
                  </a:lnTo>
                  <a:lnTo>
                    <a:pt x="40" y="40"/>
                  </a:lnTo>
                  <a:close/>
                  <a:moveTo>
                    <a:pt x="40" y="0"/>
                  </a:moveTo>
                  <a:lnTo>
                    <a:pt x="833" y="0"/>
                  </a:lnTo>
                  <a:lnTo>
                    <a:pt x="848" y="3"/>
                  </a:lnTo>
                  <a:lnTo>
                    <a:pt x="862" y="12"/>
                  </a:lnTo>
                  <a:lnTo>
                    <a:pt x="869" y="24"/>
                  </a:lnTo>
                  <a:lnTo>
                    <a:pt x="873" y="40"/>
                  </a:lnTo>
                  <a:lnTo>
                    <a:pt x="873" y="595"/>
                  </a:lnTo>
                  <a:lnTo>
                    <a:pt x="869" y="611"/>
                  </a:lnTo>
                  <a:lnTo>
                    <a:pt x="862" y="624"/>
                  </a:lnTo>
                  <a:lnTo>
                    <a:pt x="848" y="632"/>
                  </a:lnTo>
                  <a:lnTo>
                    <a:pt x="833" y="636"/>
                  </a:lnTo>
                  <a:lnTo>
                    <a:pt x="40" y="636"/>
                  </a:lnTo>
                  <a:lnTo>
                    <a:pt x="24" y="632"/>
                  </a:lnTo>
                  <a:lnTo>
                    <a:pt x="12" y="624"/>
                  </a:lnTo>
                  <a:lnTo>
                    <a:pt x="3" y="611"/>
                  </a:lnTo>
                  <a:lnTo>
                    <a:pt x="0" y="595"/>
                  </a:lnTo>
                  <a:lnTo>
                    <a:pt x="0" y="40"/>
                  </a:lnTo>
                  <a:lnTo>
                    <a:pt x="3" y="24"/>
                  </a:lnTo>
                  <a:lnTo>
                    <a:pt x="12" y="12"/>
                  </a:lnTo>
                  <a:lnTo>
                    <a:pt x="24" y="3"/>
                  </a:lnTo>
                  <a:lnTo>
                    <a:pt x="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4" name="Freeform 2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0218" y="1556853"/>
              <a:ext cx="446525" cy="365199"/>
            </a:xfrm>
            <a:custGeom>
              <a:avLst/>
              <a:gdLst>
                <a:gd name="T0" fmla="*/ 304 w 873"/>
                <a:gd name="T1" fmla="*/ 557 h 714"/>
                <a:gd name="T2" fmla="*/ 315 w 873"/>
                <a:gd name="T3" fmla="*/ 565 h 714"/>
                <a:gd name="T4" fmla="*/ 317 w 873"/>
                <a:gd name="T5" fmla="*/ 580 h 714"/>
                <a:gd name="T6" fmla="*/ 309 w 873"/>
                <a:gd name="T7" fmla="*/ 592 h 714"/>
                <a:gd name="T8" fmla="*/ 139 w 873"/>
                <a:gd name="T9" fmla="*/ 595 h 714"/>
                <a:gd name="T10" fmla="*/ 125 w 873"/>
                <a:gd name="T11" fmla="*/ 590 h 714"/>
                <a:gd name="T12" fmla="*/ 120 w 873"/>
                <a:gd name="T13" fmla="*/ 575 h 714"/>
                <a:gd name="T14" fmla="*/ 125 w 873"/>
                <a:gd name="T15" fmla="*/ 561 h 714"/>
                <a:gd name="T16" fmla="*/ 139 w 873"/>
                <a:gd name="T17" fmla="*/ 555 h 714"/>
                <a:gd name="T18" fmla="*/ 582 w 873"/>
                <a:gd name="T19" fmla="*/ 477 h 714"/>
                <a:gd name="T20" fmla="*/ 594 w 873"/>
                <a:gd name="T21" fmla="*/ 486 h 714"/>
                <a:gd name="T22" fmla="*/ 596 w 873"/>
                <a:gd name="T23" fmla="*/ 575 h 714"/>
                <a:gd name="T24" fmla="*/ 590 w 873"/>
                <a:gd name="T25" fmla="*/ 590 h 714"/>
                <a:gd name="T26" fmla="*/ 575 w 873"/>
                <a:gd name="T27" fmla="*/ 595 h 714"/>
                <a:gd name="T28" fmla="*/ 486 w 873"/>
                <a:gd name="T29" fmla="*/ 592 h 714"/>
                <a:gd name="T30" fmla="*/ 477 w 873"/>
                <a:gd name="T31" fmla="*/ 580 h 714"/>
                <a:gd name="T32" fmla="*/ 477 w 873"/>
                <a:gd name="T33" fmla="*/ 491 h 714"/>
                <a:gd name="T34" fmla="*/ 486 w 873"/>
                <a:gd name="T35" fmla="*/ 479 h 714"/>
                <a:gd name="T36" fmla="*/ 139 w 873"/>
                <a:gd name="T37" fmla="*/ 477 h 714"/>
                <a:gd name="T38" fmla="*/ 388 w 873"/>
                <a:gd name="T39" fmla="*/ 479 h 714"/>
                <a:gd name="T40" fmla="*/ 397 w 873"/>
                <a:gd name="T41" fmla="*/ 491 h 714"/>
                <a:gd name="T42" fmla="*/ 394 w 873"/>
                <a:gd name="T43" fmla="*/ 506 h 714"/>
                <a:gd name="T44" fmla="*/ 382 w 873"/>
                <a:gd name="T45" fmla="*/ 515 h 714"/>
                <a:gd name="T46" fmla="*/ 134 w 873"/>
                <a:gd name="T47" fmla="*/ 515 h 714"/>
                <a:gd name="T48" fmla="*/ 122 w 873"/>
                <a:gd name="T49" fmla="*/ 506 h 714"/>
                <a:gd name="T50" fmla="*/ 120 w 873"/>
                <a:gd name="T51" fmla="*/ 491 h 714"/>
                <a:gd name="T52" fmla="*/ 129 w 873"/>
                <a:gd name="T53" fmla="*/ 479 h 714"/>
                <a:gd name="T54" fmla="*/ 40 w 873"/>
                <a:gd name="T55" fmla="*/ 397 h 714"/>
                <a:gd name="T56" fmla="*/ 675 w 873"/>
                <a:gd name="T57" fmla="*/ 397 h 714"/>
                <a:gd name="T58" fmla="*/ 40 w 873"/>
                <a:gd name="T59" fmla="*/ 277 h 714"/>
                <a:gd name="T60" fmla="*/ 40 w 873"/>
                <a:gd name="T61" fmla="*/ 198 h 714"/>
                <a:gd name="T62" fmla="*/ 691 w 873"/>
                <a:gd name="T63" fmla="*/ 161 h 714"/>
                <a:gd name="T64" fmla="*/ 714 w 873"/>
                <a:gd name="T65" fmla="*/ 198 h 714"/>
                <a:gd name="T66" fmla="*/ 703 w 873"/>
                <a:gd name="T67" fmla="*/ 703 h 714"/>
                <a:gd name="T68" fmla="*/ 40 w 873"/>
                <a:gd name="T69" fmla="*/ 714 h 714"/>
                <a:gd name="T70" fmla="*/ 4 w 873"/>
                <a:gd name="T71" fmla="*/ 689 h 714"/>
                <a:gd name="T72" fmla="*/ 4 w 873"/>
                <a:gd name="T73" fmla="*/ 182 h 714"/>
                <a:gd name="T74" fmla="*/ 40 w 873"/>
                <a:gd name="T75" fmla="*/ 159 h 714"/>
                <a:gd name="T76" fmla="*/ 850 w 873"/>
                <a:gd name="T77" fmla="*/ 2 h 714"/>
                <a:gd name="T78" fmla="*/ 873 w 873"/>
                <a:gd name="T79" fmla="*/ 39 h 714"/>
                <a:gd name="T80" fmla="*/ 861 w 873"/>
                <a:gd name="T81" fmla="*/ 544 h 714"/>
                <a:gd name="T82" fmla="*/ 775 w 873"/>
                <a:gd name="T83" fmla="*/ 555 h 714"/>
                <a:gd name="T84" fmla="*/ 760 w 873"/>
                <a:gd name="T85" fmla="*/ 550 h 714"/>
                <a:gd name="T86" fmla="*/ 755 w 873"/>
                <a:gd name="T87" fmla="*/ 536 h 714"/>
                <a:gd name="T88" fmla="*/ 760 w 873"/>
                <a:gd name="T89" fmla="*/ 521 h 714"/>
                <a:gd name="T90" fmla="*/ 775 w 873"/>
                <a:gd name="T91" fmla="*/ 516 h 714"/>
                <a:gd name="T92" fmla="*/ 199 w 873"/>
                <a:gd name="T93" fmla="*/ 39 h 714"/>
                <a:gd name="T94" fmla="*/ 196 w 873"/>
                <a:gd name="T95" fmla="*/ 109 h 714"/>
                <a:gd name="T96" fmla="*/ 184 w 873"/>
                <a:gd name="T97" fmla="*/ 118 h 714"/>
                <a:gd name="T98" fmla="*/ 170 w 873"/>
                <a:gd name="T99" fmla="*/ 115 h 714"/>
                <a:gd name="T100" fmla="*/ 160 w 873"/>
                <a:gd name="T101" fmla="*/ 104 h 714"/>
                <a:gd name="T102" fmla="*/ 162 w 873"/>
                <a:gd name="T103" fmla="*/ 23 h 714"/>
                <a:gd name="T104" fmla="*/ 199 w 873"/>
                <a:gd name="T10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3" h="714">
                  <a:moveTo>
                    <a:pt x="139" y="555"/>
                  </a:moveTo>
                  <a:lnTo>
                    <a:pt x="298" y="555"/>
                  </a:lnTo>
                  <a:lnTo>
                    <a:pt x="304" y="557"/>
                  </a:lnTo>
                  <a:lnTo>
                    <a:pt x="309" y="558"/>
                  </a:lnTo>
                  <a:lnTo>
                    <a:pt x="313" y="561"/>
                  </a:lnTo>
                  <a:lnTo>
                    <a:pt x="315" y="565"/>
                  </a:lnTo>
                  <a:lnTo>
                    <a:pt x="317" y="570"/>
                  </a:lnTo>
                  <a:lnTo>
                    <a:pt x="318" y="575"/>
                  </a:lnTo>
                  <a:lnTo>
                    <a:pt x="317" y="580"/>
                  </a:lnTo>
                  <a:lnTo>
                    <a:pt x="315" y="586"/>
                  </a:lnTo>
                  <a:lnTo>
                    <a:pt x="313" y="590"/>
                  </a:lnTo>
                  <a:lnTo>
                    <a:pt x="309" y="592"/>
                  </a:lnTo>
                  <a:lnTo>
                    <a:pt x="304" y="595"/>
                  </a:lnTo>
                  <a:lnTo>
                    <a:pt x="298" y="595"/>
                  </a:lnTo>
                  <a:lnTo>
                    <a:pt x="139" y="595"/>
                  </a:lnTo>
                  <a:lnTo>
                    <a:pt x="134" y="595"/>
                  </a:lnTo>
                  <a:lnTo>
                    <a:pt x="129" y="592"/>
                  </a:lnTo>
                  <a:lnTo>
                    <a:pt x="125" y="590"/>
                  </a:lnTo>
                  <a:lnTo>
                    <a:pt x="122" y="586"/>
                  </a:lnTo>
                  <a:lnTo>
                    <a:pt x="120" y="580"/>
                  </a:lnTo>
                  <a:lnTo>
                    <a:pt x="120" y="575"/>
                  </a:lnTo>
                  <a:lnTo>
                    <a:pt x="120" y="570"/>
                  </a:lnTo>
                  <a:lnTo>
                    <a:pt x="122" y="565"/>
                  </a:lnTo>
                  <a:lnTo>
                    <a:pt x="125" y="561"/>
                  </a:lnTo>
                  <a:lnTo>
                    <a:pt x="129" y="558"/>
                  </a:lnTo>
                  <a:lnTo>
                    <a:pt x="134" y="557"/>
                  </a:lnTo>
                  <a:lnTo>
                    <a:pt x="139" y="555"/>
                  </a:lnTo>
                  <a:close/>
                  <a:moveTo>
                    <a:pt x="497" y="477"/>
                  </a:moveTo>
                  <a:lnTo>
                    <a:pt x="575" y="477"/>
                  </a:lnTo>
                  <a:lnTo>
                    <a:pt x="582" y="477"/>
                  </a:lnTo>
                  <a:lnTo>
                    <a:pt x="586" y="479"/>
                  </a:lnTo>
                  <a:lnTo>
                    <a:pt x="590" y="482"/>
                  </a:lnTo>
                  <a:lnTo>
                    <a:pt x="594" y="486"/>
                  </a:lnTo>
                  <a:lnTo>
                    <a:pt x="595" y="491"/>
                  </a:lnTo>
                  <a:lnTo>
                    <a:pt x="596" y="496"/>
                  </a:lnTo>
                  <a:lnTo>
                    <a:pt x="596" y="575"/>
                  </a:lnTo>
                  <a:lnTo>
                    <a:pt x="595" y="580"/>
                  </a:lnTo>
                  <a:lnTo>
                    <a:pt x="594" y="586"/>
                  </a:lnTo>
                  <a:lnTo>
                    <a:pt x="590" y="590"/>
                  </a:lnTo>
                  <a:lnTo>
                    <a:pt x="586" y="592"/>
                  </a:lnTo>
                  <a:lnTo>
                    <a:pt x="582" y="595"/>
                  </a:lnTo>
                  <a:lnTo>
                    <a:pt x="575" y="595"/>
                  </a:lnTo>
                  <a:lnTo>
                    <a:pt x="497" y="595"/>
                  </a:lnTo>
                  <a:lnTo>
                    <a:pt x="491" y="595"/>
                  </a:lnTo>
                  <a:lnTo>
                    <a:pt x="486" y="592"/>
                  </a:lnTo>
                  <a:lnTo>
                    <a:pt x="482" y="590"/>
                  </a:lnTo>
                  <a:lnTo>
                    <a:pt x="479" y="586"/>
                  </a:lnTo>
                  <a:lnTo>
                    <a:pt x="477" y="580"/>
                  </a:lnTo>
                  <a:lnTo>
                    <a:pt x="477" y="575"/>
                  </a:lnTo>
                  <a:lnTo>
                    <a:pt x="477" y="496"/>
                  </a:lnTo>
                  <a:lnTo>
                    <a:pt x="477" y="491"/>
                  </a:lnTo>
                  <a:lnTo>
                    <a:pt x="479" y="486"/>
                  </a:lnTo>
                  <a:lnTo>
                    <a:pt x="482" y="482"/>
                  </a:lnTo>
                  <a:lnTo>
                    <a:pt x="486" y="479"/>
                  </a:lnTo>
                  <a:lnTo>
                    <a:pt x="491" y="477"/>
                  </a:lnTo>
                  <a:lnTo>
                    <a:pt x="497" y="477"/>
                  </a:lnTo>
                  <a:close/>
                  <a:moveTo>
                    <a:pt x="139" y="477"/>
                  </a:moveTo>
                  <a:lnTo>
                    <a:pt x="377" y="477"/>
                  </a:lnTo>
                  <a:lnTo>
                    <a:pt x="382" y="477"/>
                  </a:lnTo>
                  <a:lnTo>
                    <a:pt x="388" y="479"/>
                  </a:lnTo>
                  <a:lnTo>
                    <a:pt x="392" y="482"/>
                  </a:lnTo>
                  <a:lnTo>
                    <a:pt x="394" y="486"/>
                  </a:lnTo>
                  <a:lnTo>
                    <a:pt x="397" y="491"/>
                  </a:lnTo>
                  <a:lnTo>
                    <a:pt x="397" y="496"/>
                  </a:lnTo>
                  <a:lnTo>
                    <a:pt x="397" y="502"/>
                  </a:lnTo>
                  <a:lnTo>
                    <a:pt x="394" y="506"/>
                  </a:lnTo>
                  <a:lnTo>
                    <a:pt x="392" y="509"/>
                  </a:lnTo>
                  <a:lnTo>
                    <a:pt x="388" y="513"/>
                  </a:lnTo>
                  <a:lnTo>
                    <a:pt x="382" y="515"/>
                  </a:lnTo>
                  <a:lnTo>
                    <a:pt x="377" y="516"/>
                  </a:lnTo>
                  <a:lnTo>
                    <a:pt x="139" y="516"/>
                  </a:lnTo>
                  <a:lnTo>
                    <a:pt x="134" y="515"/>
                  </a:lnTo>
                  <a:lnTo>
                    <a:pt x="129" y="513"/>
                  </a:lnTo>
                  <a:lnTo>
                    <a:pt x="125" y="509"/>
                  </a:lnTo>
                  <a:lnTo>
                    <a:pt x="122" y="506"/>
                  </a:lnTo>
                  <a:lnTo>
                    <a:pt x="120" y="502"/>
                  </a:lnTo>
                  <a:lnTo>
                    <a:pt x="120" y="496"/>
                  </a:lnTo>
                  <a:lnTo>
                    <a:pt x="120" y="491"/>
                  </a:lnTo>
                  <a:lnTo>
                    <a:pt x="122" y="486"/>
                  </a:lnTo>
                  <a:lnTo>
                    <a:pt x="125" y="482"/>
                  </a:lnTo>
                  <a:lnTo>
                    <a:pt x="129" y="479"/>
                  </a:lnTo>
                  <a:lnTo>
                    <a:pt x="134" y="477"/>
                  </a:lnTo>
                  <a:lnTo>
                    <a:pt x="139" y="477"/>
                  </a:lnTo>
                  <a:close/>
                  <a:moveTo>
                    <a:pt x="40" y="397"/>
                  </a:moveTo>
                  <a:lnTo>
                    <a:pt x="40" y="675"/>
                  </a:lnTo>
                  <a:lnTo>
                    <a:pt x="675" y="675"/>
                  </a:lnTo>
                  <a:lnTo>
                    <a:pt x="675" y="397"/>
                  </a:lnTo>
                  <a:lnTo>
                    <a:pt x="40" y="397"/>
                  </a:lnTo>
                  <a:close/>
                  <a:moveTo>
                    <a:pt x="40" y="198"/>
                  </a:moveTo>
                  <a:lnTo>
                    <a:pt x="40" y="277"/>
                  </a:lnTo>
                  <a:lnTo>
                    <a:pt x="675" y="277"/>
                  </a:lnTo>
                  <a:lnTo>
                    <a:pt x="675" y="198"/>
                  </a:lnTo>
                  <a:lnTo>
                    <a:pt x="40" y="198"/>
                  </a:lnTo>
                  <a:close/>
                  <a:moveTo>
                    <a:pt x="40" y="159"/>
                  </a:moveTo>
                  <a:lnTo>
                    <a:pt x="675" y="159"/>
                  </a:lnTo>
                  <a:lnTo>
                    <a:pt x="691" y="161"/>
                  </a:lnTo>
                  <a:lnTo>
                    <a:pt x="703" y="171"/>
                  </a:lnTo>
                  <a:lnTo>
                    <a:pt x="712" y="182"/>
                  </a:lnTo>
                  <a:lnTo>
                    <a:pt x="714" y="198"/>
                  </a:lnTo>
                  <a:lnTo>
                    <a:pt x="714" y="675"/>
                  </a:lnTo>
                  <a:lnTo>
                    <a:pt x="712" y="689"/>
                  </a:lnTo>
                  <a:lnTo>
                    <a:pt x="703" y="703"/>
                  </a:lnTo>
                  <a:lnTo>
                    <a:pt x="691" y="711"/>
                  </a:lnTo>
                  <a:lnTo>
                    <a:pt x="675" y="714"/>
                  </a:lnTo>
                  <a:lnTo>
                    <a:pt x="40" y="714"/>
                  </a:lnTo>
                  <a:lnTo>
                    <a:pt x="25" y="711"/>
                  </a:lnTo>
                  <a:lnTo>
                    <a:pt x="12" y="703"/>
                  </a:lnTo>
                  <a:lnTo>
                    <a:pt x="4" y="689"/>
                  </a:lnTo>
                  <a:lnTo>
                    <a:pt x="0" y="675"/>
                  </a:lnTo>
                  <a:lnTo>
                    <a:pt x="0" y="198"/>
                  </a:lnTo>
                  <a:lnTo>
                    <a:pt x="4" y="182"/>
                  </a:lnTo>
                  <a:lnTo>
                    <a:pt x="12" y="171"/>
                  </a:lnTo>
                  <a:lnTo>
                    <a:pt x="25" y="161"/>
                  </a:lnTo>
                  <a:lnTo>
                    <a:pt x="40" y="159"/>
                  </a:lnTo>
                  <a:close/>
                  <a:moveTo>
                    <a:pt x="199" y="0"/>
                  </a:moveTo>
                  <a:lnTo>
                    <a:pt x="834" y="0"/>
                  </a:lnTo>
                  <a:lnTo>
                    <a:pt x="850" y="2"/>
                  </a:lnTo>
                  <a:lnTo>
                    <a:pt x="861" y="12"/>
                  </a:lnTo>
                  <a:lnTo>
                    <a:pt x="871" y="23"/>
                  </a:lnTo>
                  <a:lnTo>
                    <a:pt x="873" y="39"/>
                  </a:lnTo>
                  <a:lnTo>
                    <a:pt x="873" y="516"/>
                  </a:lnTo>
                  <a:lnTo>
                    <a:pt x="871" y="531"/>
                  </a:lnTo>
                  <a:lnTo>
                    <a:pt x="861" y="544"/>
                  </a:lnTo>
                  <a:lnTo>
                    <a:pt x="850" y="553"/>
                  </a:lnTo>
                  <a:lnTo>
                    <a:pt x="834" y="555"/>
                  </a:lnTo>
                  <a:lnTo>
                    <a:pt x="775" y="555"/>
                  </a:lnTo>
                  <a:lnTo>
                    <a:pt x="770" y="554"/>
                  </a:lnTo>
                  <a:lnTo>
                    <a:pt x="764" y="553"/>
                  </a:lnTo>
                  <a:lnTo>
                    <a:pt x="760" y="550"/>
                  </a:lnTo>
                  <a:lnTo>
                    <a:pt x="758" y="545"/>
                  </a:lnTo>
                  <a:lnTo>
                    <a:pt x="755" y="541"/>
                  </a:lnTo>
                  <a:lnTo>
                    <a:pt x="755" y="536"/>
                  </a:lnTo>
                  <a:lnTo>
                    <a:pt x="755" y="531"/>
                  </a:lnTo>
                  <a:lnTo>
                    <a:pt x="758" y="525"/>
                  </a:lnTo>
                  <a:lnTo>
                    <a:pt x="760" y="521"/>
                  </a:lnTo>
                  <a:lnTo>
                    <a:pt x="764" y="519"/>
                  </a:lnTo>
                  <a:lnTo>
                    <a:pt x="770" y="516"/>
                  </a:lnTo>
                  <a:lnTo>
                    <a:pt x="775" y="516"/>
                  </a:lnTo>
                  <a:lnTo>
                    <a:pt x="834" y="516"/>
                  </a:lnTo>
                  <a:lnTo>
                    <a:pt x="834" y="39"/>
                  </a:lnTo>
                  <a:lnTo>
                    <a:pt x="199" y="39"/>
                  </a:lnTo>
                  <a:lnTo>
                    <a:pt x="199" y="98"/>
                  </a:lnTo>
                  <a:lnTo>
                    <a:pt x="199" y="104"/>
                  </a:lnTo>
                  <a:lnTo>
                    <a:pt x="196" y="109"/>
                  </a:lnTo>
                  <a:lnTo>
                    <a:pt x="193" y="113"/>
                  </a:lnTo>
                  <a:lnTo>
                    <a:pt x="189" y="115"/>
                  </a:lnTo>
                  <a:lnTo>
                    <a:pt x="184" y="118"/>
                  </a:lnTo>
                  <a:lnTo>
                    <a:pt x="179" y="118"/>
                  </a:lnTo>
                  <a:lnTo>
                    <a:pt x="174" y="118"/>
                  </a:lnTo>
                  <a:lnTo>
                    <a:pt x="170" y="115"/>
                  </a:lnTo>
                  <a:lnTo>
                    <a:pt x="166" y="113"/>
                  </a:lnTo>
                  <a:lnTo>
                    <a:pt x="162" y="109"/>
                  </a:lnTo>
                  <a:lnTo>
                    <a:pt x="160" y="104"/>
                  </a:lnTo>
                  <a:lnTo>
                    <a:pt x="159" y="98"/>
                  </a:lnTo>
                  <a:lnTo>
                    <a:pt x="159" y="39"/>
                  </a:lnTo>
                  <a:lnTo>
                    <a:pt x="162" y="23"/>
                  </a:lnTo>
                  <a:lnTo>
                    <a:pt x="171" y="12"/>
                  </a:lnTo>
                  <a:lnTo>
                    <a:pt x="184" y="2"/>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5" name="Freeform 2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5778" y="1516192"/>
              <a:ext cx="446525" cy="446525"/>
            </a:xfrm>
            <a:custGeom>
              <a:avLst/>
              <a:gdLst>
                <a:gd name="T0" fmla="*/ 473 w 873"/>
                <a:gd name="T1" fmla="*/ 557 h 873"/>
                <a:gd name="T2" fmla="*/ 498 w 873"/>
                <a:gd name="T3" fmla="*/ 509 h 873"/>
                <a:gd name="T4" fmla="*/ 486 w 873"/>
                <a:gd name="T5" fmla="*/ 479 h 873"/>
                <a:gd name="T6" fmla="*/ 460 w 873"/>
                <a:gd name="T7" fmla="*/ 463 h 873"/>
                <a:gd name="T8" fmla="*/ 422 w 873"/>
                <a:gd name="T9" fmla="*/ 308 h 873"/>
                <a:gd name="T10" fmla="*/ 382 w 873"/>
                <a:gd name="T11" fmla="*/ 327 h 873"/>
                <a:gd name="T12" fmla="*/ 379 w 873"/>
                <a:gd name="T13" fmla="*/ 365 h 873"/>
                <a:gd name="T14" fmla="*/ 400 w 873"/>
                <a:gd name="T15" fmla="*/ 388 h 873"/>
                <a:gd name="T16" fmla="*/ 418 w 873"/>
                <a:gd name="T17" fmla="*/ 396 h 873"/>
                <a:gd name="T18" fmla="*/ 448 w 873"/>
                <a:gd name="T19" fmla="*/ 237 h 873"/>
                <a:gd name="T20" fmla="*/ 498 w 873"/>
                <a:gd name="T21" fmla="*/ 279 h 873"/>
                <a:gd name="T22" fmla="*/ 539 w 873"/>
                <a:gd name="T23" fmla="*/ 335 h 873"/>
                <a:gd name="T24" fmla="*/ 478 w 873"/>
                <a:gd name="T25" fmla="*/ 320 h 873"/>
                <a:gd name="T26" fmla="*/ 448 w 873"/>
                <a:gd name="T27" fmla="*/ 403 h 873"/>
                <a:gd name="T28" fmla="*/ 516 w 873"/>
                <a:gd name="T29" fmla="*/ 434 h 873"/>
                <a:gd name="T30" fmla="*/ 548 w 873"/>
                <a:gd name="T31" fmla="*/ 503 h 873"/>
                <a:gd name="T32" fmla="*/ 518 w 873"/>
                <a:gd name="T33" fmla="*/ 578 h 873"/>
                <a:gd name="T34" fmla="*/ 448 w 873"/>
                <a:gd name="T35" fmla="*/ 604 h 873"/>
                <a:gd name="T36" fmla="*/ 407 w 873"/>
                <a:gd name="T37" fmla="*/ 603 h 873"/>
                <a:gd name="T38" fmla="*/ 348 w 873"/>
                <a:gd name="T39" fmla="*/ 576 h 873"/>
                <a:gd name="T40" fmla="*/ 319 w 873"/>
                <a:gd name="T41" fmla="*/ 499 h 873"/>
                <a:gd name="T42" fmla="*/ 382 w 873"/>
                <a:gd name="T43" fmla="*/ 546 h 873"/>
                <a:gd name="T44" fmla="*/ 422 w 873"/>
                <a:gd name="T45" fmla="*/ 454 h 873"/>
                <a:gd name="T46" fmla="*/ 359 w 873"/>
                <a:gd name="T47" fmla="*/ 425 h 873"/>
                <a:gd name="T48" fmla="*/ 326 w 873"/>
                <a:gd name="T49" fmla="*/ 356 h 873"/>
                <a:gd name="T50" fmla="*/ 356 w 873"/>
                <a:gd name="T51" fmla="*/ 290 h 873"/>
                <a:gd name="T52" fmla="*/ 422 w 873"/>
                <a:gd name="T53" fmla="*/ 268 h 873"/>
                <a:gd name="T54" fmla="*/ 331 w 873"/>
                <a:gd name="T55" fmla="*/ 53 h 873"/>
                <a:gd name="T56" fmla="*/ 155 w 873"/>
                <a:gd name="T57" fmla="*/ 156 h 873"/>
                <a:gd name="T58" fmla="*/ 54 w 873"/>
                <a:gd name="T59" fmla="*/ 331 h 873"/>
                <a:gd name="T60" fmla="*/ 54 w 873"/>
                <a:gd name="T61" fmla="*/ 542 h 873"/>
                <a:gd name="T62" fmla="*/ 155 w 873"/>
                <a:gd name="T63" fmla="*/ 718 h 873"/>
                <a:gd name="T64" fmla="*/ 331 w 873"/>
                <a:gd name="T65" fmla="*/ 819 h 873"/>
                <a:gd name="T66" fmla="*/ 543 w 873"/>
                <a:gd name="T67" fmla="*/ 819 h 873"/>
                <a:gd name="T68" fmla="*/ 717 w 873"/>
                <a:gd name="T69" fmla="*/ 718 h 873"/>
                <a:gd name="T70" fmla="*/ 820 w 873"/>
                <a:gd name="T71" fmla="*/ 542 h 873"/>
                <a:gd name="T72" fmla="*/ 820 w 873"/>
                <a:gd name="T73" fmla="*/ 331 h 873"/>
                <a:gd name="T74" fmla="*/ 717 w 873"/>
                <a:gd name="T75" fmla="*/ 156 h 873"/>
                <a:gd name="T76" fmla="*/ 543 w 873"/>
                <a:gd name="T77" fmla="*/ 53 h 873"/>
                <a:gd name="T78" fmla="*/ 495 w 873"/>
                <a:gd name="T79" fmla="*/ 4 h 873"/>
                <a:gd name="T80" fmla="*/ 703 w 873"/>
                <a:gd name="T81" fmla="*/ 92 h 873"/>
                <a:gd name="T82" fmla="*/ 839 w 873"/>
                <a:gd name="T83" fmla="*/ 266 h 873"/>
                <a:gd name="T84" fmla="*/ 869 w 873"/>
                <a:gd name="T85" fmla="*/ 496 h 873"/>
                <a:gd name="T86" fmla="*/ 782 w 873"/>
                <a:gd name="T87" fmla="*/ 704 h 873"/>
                <a:gd name="T88" fmla="*/ 607 w 873"/>
                <a:gd name="T89" fmla="*/ 839 h 873"/>
                <a:gd name="T90" fmla="*/ 377 w 873"/>
                <a:gd name="T91" fmla="*/ 869 h 873"/>
                <a:gd name="T92" fmla="*/ 170 w 873"/>
                <a:gd name="T93" fmla="*/ 783 h 873"/>
                <a:gd name="T94" fmla="*/ 35 w 873"/>
                <a:gd name="T95" fmla="*/ 607 h 873"/>
                <a:gd name="T96" fmla="*/ 4 w 873"/>
                <a:gd name="T97" fmla="*/ 378 h 873"/>
                <a:gd name="T98" fmla="*/ 91 w 873"/>
                <a:gd name="T99" fmla="*/ 170 h 873"/>
                <a:gd name="T100" fmla="*/ 267 w 873"/>
                <a:gd name="T101" fmla="*/ 3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3">
                  <a:moveTo>
                    <a:pt x="448" y="458"/>
                  </a:moveTo>
                  <a:lnTo>
                    <a:pt x="448" y="563"/>
                  </a:lnTo>
                  <a:lnTo>
                    <a:pt x="463" y="561"/>
                  </a:lnTo>
                  <a:lnTo>
                    <a:pt x="473" y="557"/>
                  </a:lnTo>
                  <a:lnTo>
                    <a:pt x="484" y="549"/>
                  </a:lnTo>
                  <a:lnTo>
                    <a:pt x="491" y="540"/>
                  </a:lnTo>
                  <a:lnTo>
                    <a:pt x="497" y="526"/>
                  </a:lnTo>
                  <a:lnTo>
                    <a:pt x="498" y="509"/>
                  </a:lnTo>
                  <a:lnTo>
                    <a:pt x="497" y="499"/>
                  </a:lnTo>
                  <a:lnTo>
                    <a:pt x="494" y="488"/>
                  </a:lnTo>
                  <a:lnTo>
                    <a:pt x="490" y="483"/>
                  </a:lnTo>
                  <a:lnTo>
                    <a:pt x="486" y="479"/>
                  </a:lnTo>
                  <a:lnTo>
                    <a:pt x="481" y="474"/>
                  </a:lnTo>
                  <a:lnTo>
                    <a:pt x="473" y="469"/>
                  </a:lnTo>
                  <a:lnTo>
                    <a:pt x="464" y="465"/>
                  </a:lnTo>
                  <a:lnTo>
                    <a:pt x="460" y="463"/>
                  </a:lnTo>
                  <a:lnTo>
                    <a:pt x="456" y="462"/>
                  </a:lnTo>
                  <a:lnTo>
                    <a:pt x="452" y="459"/>
                  </a:lnTo>
                  <a:lnTo>
                    <a:pt x="448" y="458"/>
                  </a:lnTo>
                  <a:close/>
                  <a:moveTo>
                    <a:pt x="422" y="308"/>
                  </a:moveTo>
                  <a:lnTo>
                    <a:pt x="409" y="310"/>
                  </a:lnTo>
                  <a:lnTo>
                    <a:pt x="398" y="312"/>
                  </a:lnTo>
                  <a:lnTo>
                    <a:pt x="389" y="318"/>
                  </a:lnTo>
                  <a:lnTo>
                    <a:pt x="382" y="327"/>
                  </a:lnTo>
                  <a:lnTo>
                    <a:pt x="377" y="337"/>
                  </a:lnTo>
                  <a:lnTo>
                    <a:pt x="376" y="352"/>
                  </a:lnTo>
                  <a:lnTo>
                    <a:pt x="377" y="358"/>
                  </a:lnTo>
                  <a:lnTo>
                    <a:pt x="379" y="365"/>
                  </a:lnTo>
                  <a:lnTo>
                    <a:pt x="381" y="370"/>
                  </a:lnTo>
                  <a:lnTo>
                    <a:pt x="385" y="378"/>
                  </a:lnTo>
                  <a:lnTo>
                    <a:pt x="392" y="383"/>
                  </a:lnTo>
                  <a:lnTo>
                    <a:pt x="400" y="388"/>
                  </a:lnTo>
                  <a:lnTo>
                    <a:pt x="407" y="392"/>
                  </a:lnTo>
                  <a:lnTo>
                    <a:pt x="411" y="394"/>
                  </a:lnTo>
                  <a:lnTo>
                    <a:pt x="415" y="395"/>
                  </a:lnTo>
                  <a:lnTo>
                    <a:pt x="418" y="396"/>
                  </a:lnTo>
                  <a:lnTo>
                    <a:pt x="422" y="398"/>
                  </a:lnTo>
                  <a:lnTo>
                    <a:pt x="422" y="308"/>
                  </a:lnTo>
                  <a:close/>
                  <a:moveTo>
                    <a:pt x="422" y="237"/>
                  </a:moveTo>
                  <a:lnTo>
                    <a:pt x="448" y="237"/>
                  </a:lnTo>
                  <a:lnTo>
                    <a:pt x="448" y="268"/>
                  </a:lnTo>
                  <a:lnTo>
                    <a:pt x="465" y="269"/>
                  </a:lnTo>
                  <a:lnTo>
                    <a:pt x="481" y="273"/>
                  </a:lnTo>
                  <a:lnTo>
                    <a:pt x="498" y="279"/>
                  </a:lnTo>
                  <a:lnTo>
                    <a:pt x="512" y="289"/>
                  </a:lnTo>
                  <a:lnTo>
                    <a:pt x="523" y="302"/>
                  </a:lnTo>
                  <a:lnTo>
                    <a:pt x="532" y="316"/>
                  </a:lnTo>
                  <a:lnTo>
                    <a:pt x="539" y="335"/>
                  </a:lnTo>
                  <a:lnTo>
                    <a:pt x="540" y="356"/>
                  </a:lnTo>
                  <a:lnTo>
                    <a:pt x="490" y="356"/>
                  </a:lnTo>
                  <a:lnTo>
                    <a:pt x="487" y="335"/>
                  </a:lnTo>
                  <a:lnTo>
                    <a:pt x="478" y="320"/>
                  </a:lnTo>
                  <a:lnTo>
                    <a:pt x="472" y="314"/>
                  </a:lnTo>
                  <a:lnTo>
                    <a:pt x="461" y="310"/>
                  </a:lnTo>
                  <a:lnTo>
                    <a:pt x="448" y="308"/>
                  </a:lnTo>
                  <a:lnTo>
                    <a:pt x="448" y="403"/>
                  </a:lnTo>
                  <a:lnTo>
                    <a:pt x="465" y="408"/>
                  </a:lnTo>
                  <a:lnTo>
                    <a:pt x="482" y="416"/>
                  </a:lnTo>
                  <a:lnTo>
                    <a:pt x="501" y="424"/>
                  </a:lnTo>
                  <a:lnTo>
                    <a:pt x="516" y="434"/>
                  </a:lnTo>
                  <a:lnTo>
                    <a:pt x="530" y="446"/>
                  </a:lnTo>
                  <a:lnTo>
                    <a:pt x="539" y="462"/>
                  </a:lnTo>
                  <a:lnTo>
                    <a:pt x="545" y="480"/>
                  </a:lnTo>
                  <a:lnTo>
                    <a:pt x="548" y="503"/>
                  </a:lnTo>
                  <a:lnTo>
                    <a:pt x="545" y="526"/>
                  </a:lnTo>
                  <a:lnTo>
                    <a:pt x="540" y="546"/>
                  </a:lnTo>
                  <a:lnTo>
                    <a:pt x="531" y="563"/>
                  </a:lnTo>
                  <a:lnTo>
                    <a:pt x="518" y="578"/>
                  </a:lnTo>
                  <a:lnTo>
                    <a:pt x="502" y="588"/>
                  </a:lnTo>
                  <a:lnTo>
                    <a:pt x="485" y="596"/>
                  </a:lnTo>
                  <a:lnTo>
                    <a:pt x="468" y="601"/>
                  </a:lnTo>
                  <a:lnTo>
                    <a:pt x="448" y="604"/>
                  </a:lnTo>
                  <a:lnTo>
                    <a:pt x="448" y="634"/>
                  </a:lnTo>
                  <a:lnTo>
                    <a:pt x="422" y="634"/>
                  </a:lnTo>
                  <a:lnTo>
                    <a:pt x="422" y="604"/>
                  </a:lnTo>
                  <a:lnTo>
                    <a:pt x="407" y="603"/>
                  </a:lnTo>
                  <a:lnTo>
                    <a:pt x="396" y="600"/>
                  </a:lnTo>
                  <a:lnTo>
                    <a:pt x="382" y="596"/>
                  </a:lnTo>
                  <a:lnTo>
                    <a:pt x="364" y="588"/>
                  </a:lnTo>
                  <a:lnTo>
                    <a:pt x="348" y="576"/>
                  </a:lnTo>
                  <a:lnTo>
                    <a:pt x="337" y="561"/>
                  </a:lnTo>
                  <a:lnTo>
                    <a:pt x="327" y="544"/>
                  </a:lnTo>
                  <a:lnTo>
                    <a:pt x="322" y="522"/>
                  </a:lnTo>
                  <a:lnTo>
                    <a:pt x="319" y="499"/>
                  </a:lnTo>
                  <a:lnTo>
                    <a:pt x="369" y="499"/>
                  </a:lnTo>
                  <a:lnTo>
                    <a:pt x="371" y="517"/>
                  </a:lnTo>
                  <a:lnTo>
                    <a:pt x="375" y="533"/>
                  </a:lnTo>
                  <a:lnTo>
                    <a:pt x="382" y="546"/>
                  </a:lnTo>
                  <a:lnTo>
                    <a:pt x="392" y="555"/>
                  </a:lnTo>
                  <a:lnTo>
                    <a:pt x="405" y="561"/>
                  </a:lnTo>
                  <a:lnTo>
                    <a:pt x="422" y="563"/>
                  </a:lnTo>
                  <a:lnTo>
                    <a:pt x="422" y="454"/>
                  </a:lnTo>
                  <a:lnTo>
                    <a:pt x="406" y="449"/>
                  </a:lnTo>
                  <a:lnTo>
                    <a:pt x="390" y="442"/>
                  </a:lnTo>
                  <a:lnTo>
                    <a:pt x="373" y="434"/>
                  </a:lnTo>
                  <a:lnTo>
                    <a:pt x="359" y="425"/>
                  </a:lnTo>
                  <a:lnTo>
                    <a:pt x="346" y="412"/>
                  </a:lnTo>
                  <a:lnTo>
                    <a:pt x="335" y="396"/>
                  </a:lnTo>
                  <a:lnTo>
                    <a:pt x="329" y="378"/>
                  </a:lnTo>
                  <a:lnTo>
                    <a:pt x="326" y="356"/>
                  </a:lnTo>
                  <a:lnTo>
                    <a:pt x="329" y="336"/>
                  </a:lnTo>
                  <a:lnTo>
                    <a:pt x="335" y="318"/>
                  </a:lnTo>
                  <a:lnTo>
                    <a:pt x="344" y="303"/>
                  </a:lnTo>
                  <a:lnTo>
                    <a:pt x="356" y="290"/>
                  </a:lnTo>
                  <a:lnTo>
                    <a:pt x="371" y="281"/>
                  </a:lnTo>
                  <a:lnTo>
                    <a:pt x="388" y="273"/>
                  </a:lnTo>
                  <a:lnTo>
                    <a:pt x="405" y="269"/>
                  </a:lnTo>
                  <a:lnTo>
                    <a:pt x="422" y="268"/>
                  </a:lnTo>
                  <a:lnTo>
                    <a:pt x="422" y="237"/>
                  </a:lnTo>
                  <a:close/>
                  <a:moveTo>
                    <a:pt x="436" y="40"/>
                  </a:moveTo>
                  <a:lnTo>
                    <a:pt x="382" y="43"/>
                  </a:lnTo>
                  <a:lnTo>
                    <a:pt x="331" y="53"/>
                  </a:lnTo>
                  <a:lnTo>
                    <a:pt x="283" y="71"/>
                  </a:lnTo>
                  <a:lnTo>
                    <a:pt x="237" y="94"/>
                  </a:lnTo>
                  <a:lnTo>
                    <a:pt x="195" y="123"/>
                  </a:lnTo>
                  <a:lnTo>
                    <a:pt x="155" y="156"/>
                  </a:lnTo>
                  <a:lnTo>
                    <a:pt x="123" y="194"/>
                  </a:lnTo>
                  <a:lnTo>
                    <a:pt x="94" y="236"/>
                  </a:lnTo>
                  <a:lnTo>
                    <a:pt x="71" y="282"/>
                  </a:lnTo>
                  <a:lnTo>
                    <a:pt x="54" y="331"/>
                  </a:lnTo>
                  <a:lnTo>
                    <a:pt x="44" y="383"/>
                  </a:lnTo>
                  <a:lnTo>
                    <a:pt x="40" y="437"/>
                  </a:lnTo>
                  <a:lnTo>
                    <a:pt x="44" y="491"/>
                  </a:lnTo>
                  <a:lnTo>
                    <a:pt x="54" y="542"/>
                  </a:lnTo>
                  <a:lnTo>
                    <a:pt x="71" y="591"/>
                  </a:lnTo>
                  <a:lnTo>
                    <a:pt x="94" y="637"/>
                  </a:lnTo>
                  <a:lnTo>
                    <a:pt x="123" y="680"/>
                  </a:lnTo>
                  <a:lnTo>
                    <a:pt x="155" y="718"/>
                  </a:lnTo>
                  <a:lnTo>
                    <a:pt x="195" y="751"/>
                  </a:lnTo>
                  <a:lnTo>
                    <a:pt x="237" y="780"/>
                  </a:lnTo>
                  <a:lnTo>
                    <a:pt x="283" y="802"/>
                  </a:lnTo>
                  <a:lnTo>
                    <a:pt x="331" y="819"/>
                  </a:lnTo>
                  <a:lnTo>
                    <a:pt x="382" y="830"/>
                  </a:lnTo>
                  <a:lnTo>
                    <a:pt x="436" y="834"/>
                  </a:lnTo>
                  <a:lnTo>
                    <a:pt x="490" y="830"/>
                  </a:lnTo>
                  <a:lnTo>
                    <a:pt x="543" y="819"/>
                  </a:lnTo>
                  <a:lnTo>
                    <a:pt x="591" y="802"/>
                  </a:lnTo>
                  <a:lnTo>
                    <a:pt x="637" y="780"/>
                  </a:lnTo>
                  <a:lnTo>
                    <a:pt x="679" y="751"/>
                  </a:lnTo>
                  <a:lnTo>
                    <a:pt x="717" y="718"/>
                  </a:lnTo>
                  <a:lnTo>
                    <a:pt x="751" y="680"/>
                  </a:lnTo>
                  <a:lnTo>
                    <a:pt x="779" y="637"/>
                  </a:lnTo>
                  <a:lnTo>
                    <a:pt x="803" y="591"/>
                  </a:lnTo>
                  <a:lnTo>
                    <a:pt x="820" y="542"/>
                  </a:lnTo>
                  <a:lnTo>
                    <a:pt x="830" y="491"/>
                  </a:lnTo>
                  <a:lnTo>
                    <a:pt x="834" y="437"/>
                  </a:lnTo>
                  <a:lnTo>
                    <a:pt x="830" y="383"/>
                  </a:lnTo>
                  <a:lnTo>
                    <a:pt x="820" y="331"/>
                  </a:lnTo>
                  <a:lnTo>
                    <a:pt x="803" y="282"/>
                  </a:lnTo>
                  <a:lnTo>
                    <a:pt x="779" y="236"/>
                  </a:lnTo>
                  <a:lnTo>
                    <a:pt x="751" y="194"/>
                  </a:lnTo>
                  <a:lnTo>
                    <a:pt x="717" y="156"/>
                  </a:lnTo>
                  <a:lnTo>
                    <a:pt x="679" y="123"/>
                  </a:lnTo>
                  <a:lnTo>
                    <a:pt x="637" y="94"/>
                  </a:lnTo>
                  <a:lnTo>
                    <a:pt x="591" y="71"/>
                  </a:lnTo>
                  <a:lnTo>
                    <a:pt x="543" y="53"/>
                  </a:lnTo>
                  <a:lnTo>
                    <a:pt x="490" y="43"/>
                  </a:lnTo>
                  <a:lnTo>
                    <a:pt x="436" y="40"/>
                  </a:lnTo>
                  <a:close/>
                  <a:moveTo>
                    <a:pt x="436" y="0"/>
                  </a:moveTo>
                  <a:lnTo>
                    <a:pt x="495" y="4"/>
                  </a:lnTo>
                  <a:lnTo>
                    <a:pt x="553" y="15"/>
                  </a:lnTo>
                  <a:lnTo>
                    <a:pt x="607" y="34"/>
                  </a:lnTo>
                  <a:lnTo>
                    <a:pt x="657" y="60"/>
                  </a:lnTo>
                  <a:lnTo>
                    <a:pt x="703" y="92"/>
                  </a:lnTo>
                  <a:lnTo>
                    <a:pt x="745" y="128"/>
                  </a:lnTo>
                  <a:lnTo>
                    <a:pt x="782" y="170"/>
                  </a:lnTo>
                  <a:lnTo>
                    <a:pt x="813" y="216"/>
                  </a:lnTo>
                  <a:lnTo>
                    <a:pt x="839" y="266"/>
                  </a:lnTo>
                  <a:lnTo>
                    <a:pt x="858" y="320"/>
                  </a:lnTo>
                  <a:lnTo>
                    <a:pt x="869" y="378"/>
                  </a:lnTo>
                  <a:lnTo>
                    <a:pt x="873" y="437"/>
                  </a:lnTo>
                  <a:lnTo>
                    <a:pt x="869" y="496"/>
                  </a:lnTo>
                  <a:lnTo>
                    <a:pt x="858" y="553"/>
                  </a:lnTo>
                  <a:lnTo>
                    <a:pt x="839" y="607"/>
                  </a:lnTo>
                  <a:lnTo>
                    <a:pt x="813" y="658"/>
                  </a:lnTo>
                  <a:lnTo>
                    <a:pt x="782" y="704"/>
                  </a:lnTo>
                  <a:lnTo>
                    <a:pt x="745" y="746"/>
                  </a:lnTo>
                  <a:lnTo>
                    <a:pt x="703" y="783"/>
                  </a:lnTo>
                  <a:lnTo>
                    <a:pt x="657" y="814"/>
                  </a:lnTo>
                  <a:lnTo>
                    <a:pt x="607" y="839"/>
                  </a:lnTo>
                  <a:lnTo>
                    <a:pt x="553" y="858"/>
                  </a:lnTo>
                  <a:lnTo>
                    <a:pt x="495" y="869"/>
                  </a:lnTo>
                  <a:lnTo>
                    <a:pt x="436" y="873"/>
                  </a:lnTo>
                  <a:lnTo>
                    <a:pt x="377" y="869"/>
                  </a:lnTo>
                  <a:lnTo>
                    <a:pt x="321" y="858"/>
                  </a:lnTo>
                  <a:lnTo>
                    <a:pt x="267" y="839"/>
                  </a:lnTo>
                  <a:lnTo>
                    <a:pt x="216" y="814"/>
                  </a:lnTo>
                  <a:lnTo>
                    <a:pt x="170" y="783"/>
                  </a:lnTo>
                  <a:lnTo>
                    <a:pt x="128" y="746"/>
                  </a:lnTo>
                  <a:lnTo>
                    <a:pt x="91" y="704"/>
                  </a:lnTo>
                  <a:lnTo>
                    <a:pt x="60" y="658"/>
                  </a:lnTo>
                  <a:lnTo>
                    <a:pt x="35" y="607"/>
                  </a:lnTo>
                  <a:lnTo>
                    <a:pt x="16" y="553"/>
                  </a:lnTo>
                  <a:lnTo>
                    <a:pt x="4" y="496"/>
                  </a:lnTo>
                  <a:lnTo>
                    <a:pt x="0" y="437"/>
                  </a:lnTo>
                  <a:lnTo>
                    <a:pt x="4" y="378"/>
                  </a:lnTo>
                  <a:lnTo>
                    <a:pt x="16" y="320"/>
                  </a:lnTo>
                  <a:lnTo>
                    <a:pt x="35" y="266"/>
                  </a:lnTo>
                  <a:lnTo>
                    <a:pt x="60" y="216"/>
                  </a:lnTo>
                  <a:lnTo>
                    <a:pt x="91" y="170"/>
                  </a:lnTo>
                  <a:lnTo>
                    <a:pt x="128" y="128"/>
                  </a:lnTo>
                  <a:lnTo>
                    <a:pt x="170" y="92"/>
                  </a:lnTo>
                  <a:lnTo>
                    <a:pt x="216" y="60"/>
                  </a:lnTo>
                  <a:lnTo>
                    <a:pt x="267" y="34"/>
                  </a:lnTo>
                  <a:lnTo>
                    <a:pt x="321" y="15"/>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6" name="Freeform 2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1339" y="1515935"/>
              <a:ext cx="446525" cy="447036"/>
            </a:xfrm>
            <a:custGeom>
              <a:avLst/>
              <a:gdLst>
                <a:gd name="T0" fmla="*/ 385 w 873"/>
                <a:gd name="T1" fmla="*/ 600 h 874"/>
                <a:gd name="T2" fmla="*/ 402 w 873"/>
                <a:gd name="T3" fmla="*/ 562 h 874"/>
                <a:gd name="T4" fmla="*/ 390 w 873"/>
                <a:gd name="T5" fmla="*/ 544 h 874"/>
                <a:gd name="T6" fmla="*/ 372 w 873"/>
                <a:gd name="T7" fmla="*/ 533 h 874"/>
                <a:gd name="T8" fmla="*/ 332 w 873"/>
                <a:gd name="T9" fmla="*/ 429 h 874"/>
                <a:gd name="T10" fmla="*/ 318 w 873"/>
                <a:gd name="T11" fmla="*/ 462 h 874"/>
                <a:gd name="T12" fmla="*/ 328 w 873"/>
                <a:gd name="T13" fmla="*/ 479 h 874"/>
                <a:gd name="T14" fmla="*/ 345 w 873"/>
                <a:gd name="T15" fmla="*/ 489 h 874"/>
                <a:gd name="T16" fmla="*/ 368 w 873"/>
                <a:gd name="T17" fmla="*/ 378 h 874"/>
                <a:gd name="T18" fmla="*/ 402 w 873"/>
                <a:gd name="T19" fmla="*/ 407 h 874"/>
                <a:gd name="T20" fmla="*/ 425 w 873"/>
                <a:gd name="T21" fmla="*/ 432 h 874"/>
                <a:gd name="T22" fmla="*/ 394 w 873"/>
                <a:gd name="T23" fmla="*/ 445 h 874"/>
                <a:gd name="T24" fmla="*/ 368 w 873"/>
                <a:gd name="T25" fmla="*/ 427 h 874"/>
                <a:gd name="T26" fmla="*/ 403 w 873"/>
                <a:gd name="T27" fmla="*/ 508 h 874"/>
                <a:gd name="T28" fmla="*/ 431 w 873"/>
                <a:gd name="T29" fmla="*/ 535 h 874"/>
                <a:gd name="T30" fmla="*/ 431 w 873"/>
                <a:gd name="T31" fmla="*/ 594 h 874"/>
                <a:gd name="T32" fmla="*/ 393 w 873"/>
                <a:gd name="T33" fmla="*/ 629 h 874"/>
                <a:gd name="T34" fmla="*/ 349 w 873"/>
                <a:gd name="T35" fmla="*/ 655 h 874"/>
                <a:gd name="T36" fmla="*/ 308 w 873"/>
                <a:gd name="T37" fmla="*/ 623 h 874"/>
                <a:gd name="T38" fmla="*/ 278 w 873"/>
                <a:gd name="T39" fmla="*/ 577 h 874"/>
                <a:gd name="T40" fmla="*/ 322 w 873"/>
                <a:gd name="T41" fmla="*/ 592 h 874"/>
                <a:gd name="T42" fmla="*/ 349 w 873"/>
                <a:gd name="T43" fmla="*/ 529 h 874"/>
                <a:gd name="T44" fmla="*/ 305 w 873"/>
                <a:gd name="T45" fmla="*/ 508 h 874"/>
                <a:gd name="T46" fmla="*/ 284 w 873"/>
                <a:gd name="T47" fmla="*/ 475 h 874"/>
                <a:gd name="T48" fmla="*/ 293 w 873"/>
                <a:gd name="T49" fmla="*/ 427 h 874"/>
                <a:gd name="T50" fmla="*/ 326 w 873"/>
                <a:gd name="T51" fmla="*/ 402 h 874"/>
                <a:gd name="T52" fmla="*/ 357 w 873"/>
                <a:gd name="T53" fmla="*/ 200 h 874"/>
                <a:gd name="T54" fmla="*/ 184 w 873"/>
                <a:gd name="T55" fmla="*/ 251 h 874"/>
                <a:gd name="T56" fmla="*/ 70 w 873"/>
                <a:gd name="T57" fmla="*/ 382 h 874"/>
                <a:gd name="T58" fmla="*/ 43 w 873"/>
                <a:gd name="T59" fmla="*/ 563 h 874"/>
                <a:gd name="T60" fmla="*/ 118 w 873"/>
                <a:gd name="T61" fmla="*/ 725 h 874"/>
                <a:gd name="T62" fmla="*/ 265 w 873"/>
                <a:gd name="T63" fmla="*/ 821 h 874"/>
                <a:gd name="T64" fmla="*/ 449 w 873"/>
                <a:gd name="T65" fmla="*/ 821 h 874"/>
                <a:gd name="T66" fmla="*/ 596 w 873"/>
                <a:gd name="T67" fmla="*/ 725 h 874"/>
                <a:gd name="T68" fmla="*/ 671 w 873"/>
                <a:gd name="T69" fmla="*/ 563 h 874"/>
                <a:gd name="T70" fmla="*/ 645 w 873"/>
                <a:gd name="T71" fmla="*/ 382 h 874"/>
                <a:gd name="T72" fmla="*/ 530 w 873"/>
                <a:gd name="T73" fmla="*/ 251 h 874"/>
                <a:gd name="T74" fmla="*/ 357 w 873"/>
                <a:gd name="T75" fmla="*/ 200 h 874"/>
                <a:gd name="T76" fmla="*/ 508 w 873"/>
                <a:gd name="T77" fmla="*/ 192 h 874"/>
                <a:gd name="T78" fmla="*/ 656 w 873"/>
                <a:gd name="T79" fmla="*/ 322 h 874"/>
                <a:gd name="T80" fmla="*/ 714 w 873"/>
                <a:gd name="T81" fmla="*/ 516 h 874"/>
                <a:gd name="T82" fmla="*/ 656 w 873"/>
                <a:gd name="T83" fmla="*/ 711 h 874"/>
                <a:gd name="T84" fmla="*/ 508 w 873"/>
                <a:gd name="T85" fmla="*/ 841 h 874"/>
                <a:gd name="T86" fmla="*/ 305 w 873"/>
                <a:gd name="T87" fmla="*/ 870 h 874"/>
                <a:gd name="T88" fmla="*/ 123 w 873"/>
                <a:gd name="T89" fmla="*/ 787 h 874"/>
                <a:gd name="T90" fmla="*/ 16 w 873"/>
                <a:gd name="T91" fmla="*/ 620 h 874"/>
                <a:gd name="T92" fmla="*/ 16 w 873"/>
                <a:gd name="T93" fmla="*/ 414 h 874"/>
                <a:gd name="T94" fmla="*/ 123 w 873"/>
                <a:gd name="T95" fmla="*/ 247 h 874"/>
                <a:gd name="T96" fmla="*/ 305 w 873"/>
                <a:gd name="T97" fmla="*/ 163 h 874"/>
                <a:gd name="T98" fmla="*/ 620 w 873"/>
                <a:gd name="T99" fmla="*/ 16 h 874"/>
                <a:gd name="T100" fmla="*/ 785 w 873"/>
                <a:gd name="T101" fmla="*/ 123 h 874"/>
                <a:gd name="T102" fmla="*/ 869 w 873"/>
                <a:gd name="T103" fmla="*/ 305 h 874"/>
                <a:gd name="T104" fmla="*/ 845 w 873"/>
                <a:gd name="T105" fmla="*/ 496 h 874"/>
                <a:gd name="T106" fmla="*/ 734 w 873"/>
                <a:gd name="T107" fmla="*/ 640 h 874"/>
                <a:gd name="T108" fmla="*/ 801 w 873"/>
                <a:gd name="T109" fmla="*/ 495 h 874"/>
                <a:gd name="T110" fmla="*/ 830 w 873"/>
                <a:gd name="T111" fmla="*/ 311 h 874"/>
                <a:gd name="T112" fmla="*/ 755 w 873"/>
                <a:gd name="T113" fmla="*/ 150 h 874"/>
                <a:gd name="T114" fmla="*/ 608 w 873"/>
                <a:gd name="T115" fmla="*/ 54 h 874"/>
                <a:gd name="T116" fmla="*/ 421 w 873"/>
                <a:gd name="T117" fmla="*/ 55 h 874"/>
                <a:gd name="T118" fmla="*/ 268 w 873"/>
                <a:gd name="T119" fmla="*/ 130 h 874"/>
                <a:gd name="T120" fmla="*/ 336 w 873"/>
                <a:gd name="T121" fmla="*/ 48 h 874"/>
                <a:gd name="T122" fmla="*/ 516 w 873"/>
                <a:gd name="T123"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874">
                  <a:moveTo>
                    <a:pt x="368" y="532"/>
                  </a:moveTo>
                  <a:lnTo>
                    <a:pt x="368" y="606"/>
                  </a:lnTo>
                  <a:lnTo>
                    <a:pt x="377" y="604"/>
                  </a:lnTo>
                  <a:lnTo>
                    <a:pt x="385" y="600"/>
                  </a:lnTo>
                  <a:lnTo>
                    <a:pt x="391" y="595"/>
                  </a:lnTo>
                  <a:lnTo>
                    <a:pt x="399" y="584"/>
                  </a:lnTo>
                  <a:lnTo>
                    <a:pt x="402" y="569"/>
                  </a:lnTo>
                  <a:lnTo>
                    <a:pt x="402" y="562"/>
                  </a:lnTo>
                  <a:lnTo>
                    <a:pt x="400" y="558"/>
                  </a:lnTo>
                  <a:lnTo>
                    <a:pt x="399" y="553"/>
                  </a:lnTo>
                  <a:lnTo>
                    <a:pt x="395" y="548"/>
                  </a:lnTo>
                  <a:lnTo>
                    <a:pt x="390" y="544"/>
                  </a:lnTo>
                  <a:lnTo>
                    <a:pt x="385" y="540"/>
                  </a:lnTo>
                  <a:lnTo>
                    <a:pt x="378" y="537"/>
                  </a:lnTo>
                  <a:lnTo>
                    <a:pt x="374" y="535"/>
                  </a:lnTo>
                  <a:lnTo>
                    <a:pt x="372" y="533"/>
                  </a:lnTo>
                  <a:lnTo>
                    <a:pt x="368" y="532"/>
                  </a:lnTo>
                  <a:close/>
                  <a:moveTo>
                    <a:pt x="349" y="427"/>
                  </a:moveTo>
                  <a:lnTo>
                    <a:pt x="340" y="427"/>
                  </a:lnTo>
                  <a:lnTo>
                    <a:pt x="332" y="429"/>
                  </a:lnTo>
                  <a:lnTo>
                    <a:pt x="326" y="433"/>
                  </a:lnTo>
                  <a:lnTo>
                    <a:pt x="319" y="443"/>
                  </a:lnTo>
                  <a:lnTo>
                    <a:pt x="316" y="457"/>
                  </a:lnTo>
                  <a:lnTo>
                    <a:pt x="318" y="462"/>
                  </a:lnTo>
                  <a:lnTo>
                    <a:pt x="319" y="466"/>
                  </a:lnTo>
                  <a:lnTo>
                    <a:pt x="320" y="470"/>
                  </a:lnTo>
                  <a:lnTo>
                    <a:pt x="323" y="475"/>
                  </a:lnTo>
                  <a:lnTo>
                    <a:pt x="328" y="479"/>
                  </a:lnTo>
                  <a:lnTo>
                    <a:pt x="333" y="483"/>
                  </a:lnTo>
                  <a:lnTo>
                    <a:pt x="339" y="486"/>
                  </a:lnTo>
                  <a:lnTo>
                    <a:pt x="343" y="487"/>
                  </a:lnTo>
                  <a:lnTo>
                    <a:pt x="345" y="489"/>
                  </a:lnTo>
                  <a:lnTo>
                    <a:pt x="349" y="490"/>
                  </a:lnTo>
                  <a:lnTo>
                    <a:pt x="349" y="427"/>
                  </a:lnTo>
                  <a:close/>
                  <a:moveTo>
                    <a:pt x="349" y="378"/>
                  </a:moveTo>
                  <a:lnTo>
                    <a:pt x="368" y="378"/>
                  </a:lnTo>
                  <a:lnTo>
                    <a:pt x="368" y="398"/>
                  </a:lnTo>
                  <a:lnTo>
                    <a:pt x="379" y="399"/>
                  </a:lnTo>
                  <a:lnTo>
                    <a:pt x="390" y="402"/>
                  </a:lnTo>
                  <a:lnTo>
                    <a:pt x="402" y="407"/>
                  </a:lnTo>
                  <a:lnTo>
                    <a:pt x="412" y="414"/>
                  </a:lnTo>
                  <a:lnTo>
                    <a:pt x="417" y="419"/>
                  </a:lnTo>
                  <a:lnTo>
                    <a:pt x="421" y="426"/>
                  </a:lnTo>
                  <a:lnTo>
                    <a:pt x="425" y="432"/>
                  </a:lnTo>
                  <a:lnTo>
                    <a:pt x="429" y="445"/>
                  </a:lnTo>
                  <a:lnTo>
                    <a:pt x="431" y="460"/>
                  </a:lnTo>
                  <a:lnTo>
                    <a:pt x="396" y="460"/>
                  </a:lnTo>
                  <a:lnTo>
                    <a:pt x="394" y="445"/>
                  </a:lnTo>
                  <a:lnTo>
                    <a:pt x="389" y="435"/>
                  </a:lnTo>
                  <a:lnTo>
                    <a:pt x="383" y="431"/>
                  </a:lnTo>
                  <a:lnTo>
                    <a:pt x="377" y="428"/>
                  </a:lnTo>
                  <a:lnTo>
                    <a:pt x="368" y="427"/>
                  </a:lnTo>
                  <a:lnTo>
                    <a:pt x="368" y="493"/>
                  </a:lnTo>
                  <a:lnTo>
                    <a:pt x="379" y="498"/>
                  </a:lnTo>
                  <a:lnTo>
                    <a:pt x="391" y="502"/>
                  </a:lnTo>
                  <a:lnTo>
                    <a:pt x="403" y="508"/>
                  </a:lnTo>
                  <a:lnTo>
                    <a:pt x="415" y="515"/>
                  </a:lnTo>
                  <a:lnTo>
                    <a:pt x="420" y="520"/>
                  </a:lnTo>
                  <a:lnTo>
                    <a:pt x="427" y="527"/>
                  </a:lnTo>
                  <a:lnTo>
                    <a:pt x="431" y="535"/>
                  </a:lnTo>
                  <a:lnTo>
                    <a:pt x="435" y="548"/>
                  </a:lnTo>
                  <a:lnTo>
                    <a:pt x="437" y="563"/>
                  </a:lnTo>
                  <a:lnTo>
                    <a:pt x="436" y="579"/>
                  </a:lnTo>
                  <a:lnTo>
                    <a:pt x="431" y="594"/>
                  </a:lnTo>
                  <a:lnTo>
                    <a:pt x="424" y="606"/>
                  </a:lnTo>
                  <a:lnTo>
                    <a:pt x="416" y="616"/>
                  </a:lnTo>
                  <a:lnTo>
                    <a:pt x="406" y="623"/>
                  </a:lnTo>
                  <a:lnTo>
                    <a:pt x="393" y="629"/>
                  </a:lnTo>
                  <a:lnTo>
                    <a:pt x="381" y="632"/>
                  </a:lnTo>
                  <a:lnTo>
                    <a:pt x="368" y="634"/>
                  </a:lnTo>
                  <a:lnTo>
                    <a:pt x="368" y="655"/>
                  </a:lnTo>
                  <a:lnTo>
                    <a:pt x="349" y="655"/>
                  </a:lnTo>
                  <a:lnTo>
                    <a:pt x="349" y="634"/>
                  </a:lnTo>
                  <a:lnTo>
                    <a:pt x="335" y="632"/>
                  </a:lnTo>
                  <a:lnTo>
                    <a:pt x="322" y="629"/>
                  </a:lnTo>
                  <a:lnTo>
                    <a:pt x="308" y="623"/>
                  </a:lnTo>
                  <a:lnTo>
                    <a:pt x="298" y="615"/>
                  </a:lnTo>
                  <a:lnTo>
                    <a:pt x="289" y="604"/>
                  </a:lnTo>
                  <a:lnTo>
                    <a:pt x="282" y="591"/>
                  </a:lnTo>
                  <a:lnTo>
                    <a:pt x="278" y="577"/>
                  </a:lnTo>
                  <a:lnTo>
                    <a:pt x="278" y="561"/>
                  </a:lnTo>
                  <a:lnTo>
                    <a:pt x="312" y="561"/>
                  </a:lnTo>
                  <a:lnTo>
                    <a:pt x="315" y="579"/>
                  </a:lnTo>
                  <a:lnTo>
                    <a:pt x="322" y="592"/>
                  </a:lnTo>
                  <a:lnTo>
                    <a:pt x="328" y="600"/>
                  </a:lnTo>
                  <a:lnTo>
                    <a:pt x="337" y="604"/>
                  </a:lnTo>
                  <a:lnTo>
                    <a:pt x="349" y="606"/>
                  </a:lnTo>
                  <a:lnTo>
                    <a:pt x="349" y="529"/>
                  </a:lnTo>
                  <a:lnTo>
                    <a:pt x="337" y="525"/>
                  </a:lnTo>
                  <a:lnTo>
                    <a:pt x="327" y="521"/>
                  </a:lnTo>
                  <a:lnTo>
                    <a:pt x="315" y="515"/>
                  </a:lnTo>
                  <a:lnTo>
                    <a:pt x="305" y="508"/>
                  </a:lnTo>
                  <a:lnTo>
                    <a:pt x="298" y="503"/>
                  </a:lnTo>
                  <a:lnTo>
                    <a:pt x="293" y="496"/>
                  </a:lnTo>
                  <a:lnTo>
                    <a:pt x="289" y="489"/>
                  </a:lnTo>
                  <a:lnTo>
                    <a:pt x="284" y="475"/>
                  </a:lnTo>
                  <a:lnTo>
                    <a:pt x="282" y="460"/>
                  </a:lnTo>
                  <a:lnTo>
                    <a:pt x="284" y="445"/>
                  </a:lnTo>
                  <a:lnTo>
                    <a:pt x="287" y="433"/>
                  </a:lnTo>
                  <a:lnTo>
                    <a:pt x="293" y="427"/>
                  </a:lnTo>
                  <a:lnTo>
                    <a:pt x="297" y="420"/>
                  </a:lnTo>
                  <a:lnTo>
                    <a:pt x="303" y="414"/>
                  </a:lnTo>
                  <a:lnTo>
                    <a:pt x="314" y="407"/>
                  </a:lnTo>
                  <a:lnTo>
                    <a:pt x="326" y="402"/>
                  </a:lnTo>
                  <a:lnTo>
                    <a:pt x="337" y="399"/>
                  </a:lnTo>
                  <a:lnTo>
                    <a:pt x="349" y="398"/>
                  </a:lnTo>
                  <a:lnTo>
                    <a:pt x="349" y="378"/>
                  </a:lnTo>
                  <a:close/>
                  <a:moveTo>
                    <a:pt x="357" y="200"/>
                  </a:moveTo>
                  <a:lnTo>
                    <a:pt x="310" y="202"/>
                  </a:lnTo>
                  <a:lnTo>
                    <a:pt x="265" y="213"/>
                  </a:lnTo>
                  <a:lnTo>
                    <a:pt x="223" y="228"/>
                  </a:lnTo>
                  <a:lnTo>
                    <a:pt x="184"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4"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0" y="608"/>
                  </a:lnTo>
                  <a:lnTo>
                    <a:pt x="671" y="563"/>
                  </a:lnTo>
                  <a:lnTo>
                    <a:pt x="675" y="516"/>
                  </a:lnTo>
                  <a:lnTo>
                    <a:pt x="671" y="470"/>
                  </a:lnTo>
                  <a:lnTo>
                    <a:pt x="660"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3"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3"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7" y="255"/>
                  </a:lnTo>
                  <a:lnTo>
                    <a:pt x="869" y="305"/>
                  </a:lnTo>
                  <a:lnTo>
                    <a:pt x="873" y="357"/>
                  </a:lnTo>
                  <a:lnTo>
                    <a:pt x="869"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3" y="118"/>
                  </a:lnTo>
                  <a:lnTo>
                    <a:pt x="689" y="92"/>
                  </a:lnTo>
                  <a:lnTo>
                    <a:pt x="650" y="69"/>
                  </a:lnTo>
                  <a:lnTo>
                    <a:pt x="608" y="54"/>
                  </a:lnTo>
                  <a:lnTo>
                    <a:pt x="563" y="43"/>
                  </a:lnTo>
                  <a:lnTo>
                    <a:pt x="516" y="41"/>
                  </a:lnTo>
                  <a:lnTo>
                    <a:pt x="467" y="44"/>
                  </a:lnTo>
                  <a:lnTo>
                    <a:pt x="421" y="55"/>
                  </a:lnTo>
                  <a:lnTo>
                    <a:pt x="378" y="72"/>
                  </a:lnTo>
                  <a:lnTo>
                    <a:pt x="337" y="96"/>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7" name="Freeform 2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6899" y="1515935"/>
              <a:ext cx="446525" cy="447036"/>
            </a:xfrm>
            <a:custGeom>
              <a:avLst/>
              <a:gdLst>
                <a:gd name="T0" fmla="*/ 520 w 873"/>
                <a:gd name="T1" fmla="*/ 285 h 874"/>
                <a:gd name="T2" fmla="*/ 508 w 873"/>
                <a:gd name="T3" fmla="*/ 326 h 874"/>
                <a:gd name="T4" fmla="*/ 448 w 873"/>
                <a:gd name="T5" fmla="*/ 315 h 874"/>
                <a:gd name="T6" fmla="*/ 407 w 873"/>
                <a:gd name="T7" fmla="*/ 352 h 874"/>
                <a:gd name="T8" fmla="*/ 510 w 873"/>
                <a:gd name="T9" fmla="*/ 389 h 874"/>
                <a:gd name="T10" fmla="*/ 391 w 873"/>
                <a:gd name="T11" fmla="*/ 420 h 874"/>
                <a:gd name="T12" fmla="*/ 391 w 873"/>
                <a:gd name="T13" fmla="*/ 441 h 874"/>
                <a:gd name="T14" fmla="*/ 492 w 873"/>
                <a:gd name="T15" fmla="*/ 448 h 874"/>
                <a:gd name="T16" fmla="*/ 398 w 873"/>
                <a:gd name="T17" fmla="*/ 499 h 874"/>
                <a:gd name="T18" fmla="*/ 431 w 873"/>
                <a:gd name="T19" fmla="*/ 548 h 874"/>
                <a:gd name="T20" fmla="*/ 490 w 873"/>
                <a:gd name="T21" fmla="*/ 558 h 874"/>
                <a:gd name="T22" fmla="*/ 536 w 873"/>
                <a:gd name="T23" fmla="*/ 529 h 874"/>
                <a:gd name="T24" fmla="*/ 492 w 873"/>
                <a:gd name="T25" fmla="*/ 598 h 874"/>
                <a:gd name="T26" fmla="*/ 418 w 873"/>
                <a:gd name="T27" fmla="*/ 591 h 874"/>
                <a:gd name="T28" fmla="*/ 361 w 873"/>
                <a:gd name="T29" fmla="*/ 539 h 874"/>
                <a:gd name="T30" fmla="*/ 309 w 873"/>
                <a:gd name="T31" fmla="*/ 477 h 874"/>
                <a:gd name="T32" fmla="*/ 340 w 873"/>
                <a:gd name="T33" fmla="*/ 441 h 874"/>
                <a:gd name="T34" fmla="*/ 340 w 873"/>
                <a:gd name="T35" fmla="*/ 418 h 874"/>
                <a:gd name="T36" fmla="*/ 344 w 873"/>
                <a:gd name="T37" fmla="*/ 389 h 874"/>
                <a:gd name="T38" fmla="*/ 383 w 873"/>
                <a:gd name="T39" fmla="*/ 307 h 874"/>
                <a:gd name="T40" fmla="*/ 444 w 873"/>
                <a:gd name="T41" fmla="*/ 274 h 874"/>
                <a:gd name="T42" fmla="*/ 382 w 873"/>
                <a:gd name="T43" fmla="*/ 43 h 874"/>
                <a:gd name="T44" fmla="*/ 235 w 873"/>
                <a:gd name="T45" fmla="*/ 94 h 874"/>
                <a:gd name="T46" fmla="*/ 122 w 873"/>
                <a:gd name="T47" fmla="*/ 194 h 874"/>
                <a:gd name="T48" fmla="*/ 54 w 873"/>
                <a:gd name="T49" fmla="*/ 331 h 874"/>
                <a:gd name="T50" fmla="*/ 43 w 873"/>
                <a:gd name="T51" fmla="*/ 491 h 874"/>
                <a:gd name="T52" fmla="*/ 93 w 873"/>
                <a:gd name="T53" fmla="*/ 637 h 874"/>
                <a:gd name="T54" fmla="*/ 193 w 873"/>
                <a:gd name="T55" fmla="*/ 751 h 874"/>
                <a:gd name="T56" fmla="*/ 331 w 873"/>
                <a:gd name="T57" fmla="*/ 820 h 874"/>
                <a:gd name="T58" fmla="*/ 490 w 873"/>
                <a:gd name="T59" fmla="*/ 830 h 874"/>
                <a:gd name="T60" fmla="*/ 637 w 873"/>
                <a:gd name="T61" fmla="*/ 780 h 874"/>
                <a:gd name="T62" fmla="*/ 750 w 873"/>
                <a:gd name="T63" fmla="*/ 679 h 874"/>
                <a:gd name="T64" fmla="*/ 818 w 873"/>
                <a:gd name="T65" fmla="*/ 542 h 874"/>
                <a:gd name="T66" fmla="*/ 830 w 873"/>
                <a:gd name="T67" fmla="*/ 383 h 874"/>
                <a:gd name="T68" fmla="*/ 779 w 873"/>
                <a:gd name="T69" fmla="*/ 236 h 874"/>
                <a:gd name="T70" fmla="*/ 679 w 873"/>
                <a:gd name="T71" fmla="*/ 122 h 874"/>
                <a:gd name="T72" fmla="*/ 541 w 873"/>
                <a:gd name="T73" fmla="*/ 54 h 874"/>
                <a:gd name="T74" fmla="*/ 436 w 873"/>
                <a:gd name="T75" fmla="*/ 0 h 874"/>
                <a:gd name="T76" fmla="*/ 605 w 873"/>
                <a:gd name="T77" fmla="*/ 34 h 874"/>
                <a:gd name="T78" fmla="*/ 744 w 873"/>
                <a:gd name="T79" fmla="*/ 129 h 874"/>
                <a:gd name="T80" fmla="*/ 838 w 873"/>
                <a:gd name="T81" fmla="*/ 267 h 874"/>
                <a:gd name="T82" fmla="*/ 873 w 873"/>
                <a:gd name="T83" fmla="*/ 437 h 874"/>
                <a:gd name="T84" fmla="*/ 838 w 873"/>
                <a:gd name="T85" fmla="*/ 607 h 874"/>
                <a:gd name="T86" fmla="*/ 744 w 873"/>
                <a:gd name="T87" fmla="*/ 746 h 874"/>
                <a:gd name="T88" fmla="*/ 605 w 873"/>
                <a:gd name="T89" fmla="*/ 839 h 874"/>
                <a:gd name="T90" fmla="*/ 436 w 873"/>
                <a:gd name="T91" fmla="*/ 874 h 874"/>
                <a:gd name="T92" fmla="*/ 267 w 873"/>
                <a:gd name="T93" fmla="*/ 839 h 874"/>
                <a:gd name="T94" fmla="*/ 127 w 873"/>
                <a:gd name="T95" fmla="*/ 746 h 874"/>
                <a:gd name="T96" fmla="*/ 34 w 873"/>
                <a:gd name="T97" fmla="*/ 607 h 874"/>
                <a:gd name="T98" fmla="*/ 0 w 873"/>
                <a:gd name="T99" fmla="*/ 437 h 874"/>
                <a:gd name="T100" fmla="*/ 34 w 873"/>
                <a:gd name="T101" fmla="*/ 267 h 874"/>
                <a:gd name="T102" fmla="*/ 127 w 873"/>
                <a:gd name="T103" fmla="*/ 129 h 874"/>
                <a:gd name="T104" fmla="*/ 267 w 873"/>
                <a:gd name="T105" fmla="*/ 34 h 874"/>
                <a:gd name="T106" fmla="*/ 436 w 873"/>
                <a:gd name="T107"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3" h="874">
                  <a:moveTo>
                    <a:pt x="469" y="273"/>
                  </a:moveTo>
                  <a:lnTo>
                    <a:pt x="495" y="276"/>
                  </a:lnTo>
                  <a:lnTo>
                    <a:pt x="520" y="285"/>
                  </a:lnTo>
                  <a:lnTo>
                    <a:pt x="546" y="301"/>
                  </a:lnTo>
                  <a:lnTo>
                    <a:pt x="527" y="341"/>
                  </a:lnTo>
                  <a:lnTo>
                    <a:pt x="508" y="326"/>
                  </a:lnTo>
                  <a:lnTo>
                    <a:pt x="487" y="315"/>
                  </a:lnTo>
                  <a:lnTo>
                    <a:pt x="466" y="313"/>
                  </a:lnTo>
                  <a:lnTo>
                    <a:pt x="448" y="315"/>
                  </a:lnTo>
                  <a:lnTo>
                    <a:pt x="431" y="323"/>
                  </a:lnTo>
                  <a:lnTo>
                    <a:pt x="416" y="336"/>
                  </a:lnTo>
                  <a:lnTo>
                    <a:pt x="407" y="352"/>
                  </a:lnTo>
                  <a:lnTo>
                    <a:pt x="399" y="369"/>
                  </a:lnTo>
                  <a:lnTo>
                    <a:pt x="394" y="389"/>
                  </a:lnTo>
                  <a:lnTo>
                    <a:pt x="510" y="389"/>
                  </a:lnTo>
                  <a:lnTo>
                    <a:pt x="498" y="418"/>
                  </a:lnTo>
                  <a:lnTo>
                    <a:pt x="391" y="418"/>
                  </a:lnTo>
                  <a:lnTo>
                    <a:pt x="391" y="420"/>
                  </a:lnTo>
                  <a:lnTo>
                    <a:pt x="391" y="424"/>
                  </a:lnTo>
                  <a:lnTo>
                    <a:pt x="391" y="435"/>
                  </a:lnTo>
                  <a:lnTo>
                    <a:pt x="391" y="441"/>
                  </a:lnTo>
                  <a:lnTo>
                    <a:pt x="391" y="447"/>
                  </a:lnTo>
                  <a:lnTo>
                    <a:pt x="391" y="448"/>
                  </a:lnTo>
                  <a:lnTo>
                    <a:pt x="492" y="448"/>
                  </a:lnTo>
                  <a:lnTo>
                    <a:pt x="482" y="477"/>
                  </a:lnTo>
                  <a:lnTo>
                    <a:pt x="394" y="477"/>
                  </a:lnTo>
                  <a:lnTo>
                    <a:pt x="398" y="499"/>
                  </a:lnTo>
                  <a:lnTo>
                    <a:pt x="406" y="519"/>
                  </a:lnTo>
                  <a:lnTo>
                    <a:pt x="416" y="535"/>
                  </a:lnTo>
                  <a:lnTo>
                    <a:pt x="431" y="548"/>
                  </a:lnTo>
                  <a:lnTo>
                    <a:pt x="448" y="557"/>
                  </a:lnTo>
                  <a:lnTo>
                    <a:pt x="469" y="560"/>
                  </a:lnTo>
                  <a:lnTo>
                    <a:pt x="490" y="558"/>
                  </a:lnTo>
                  <a:lnTo>
                    <a:pt x="506" y="553"/>
                  </a:lnTo>
                  <a:lnTo>
                    <a:pt x="520" y="544"/>
                  </a:lnTo>
                  <a:lnTo>
                    <a:pt x="536" y="529"/>
                  </a:lnTo>
                  <a:lnTo>
                    <a:pt x="536" y="579"/>
                  </a:lnTo>
                  <a:lnTo>
                    <a:pt x="515" y="591"/>
                  </a:lnTo>
                  <a:lnTo>
                    <a:pt x="492" y="598"/>
                  </a:lnTo>
                  <a:lnTo>
                    <a:pt x="469" y="600"/>
                  </a:lnTo>
                  <a:lnTo>
                    <a:pt x="441" y="598"/>
                  </a:lnTo>
                  <a:lnTo>
                    <a:pt x="418" y="591"/>
                  </a:lnTo>
                  <a:lnTo>
                    <a:pt x="397" y="579"/>
                  </a:lnTo>
                  <a:lnTo>
                    <a:pt x="378" y="562"/>
                  </a:lnTo>
                  <a:lnTo>
                    <a:pt x="361" y="539"/>
                  </a:lnTo>
                  <a:lnTo>
                    <a:pt x="349" y="511"/>
                  </a:lnTo>
                  <a:lnTo>
                    <a:pt x="343" y="477"/>
                  </a:lnTo>
                  <a:lnTo>
                    <a:pt x="309" y="477"/>
                  </a:lnTo>
                  <a:lnTo>
                    <a:pt x="320" y="448"/>
                  </a:lnTo>
                  <a:lnTo>
                    <a:pt x="340" y="448"/>
                  </a:lnTo>
                  <a:lnTo>
                    <a:pt x="340" y="441"/>
                  </a:lnTo>
                  <a:lnTo>
                    <a:pt x="340" y="435"/>
                  </a:lnTo>
                  <a:lnTo>
                    <a:pt x="340" y="427"/>
                  </a:lnTo>
                  <a:lnTo>
                    <a:pt x="340" y="418"/>
                  </a:lnTo>
                  <a:lnTo>
                    <a:pt x="309" y="418"/>
                  </a:lnTo>
                  <a:lnTo>
                    <a:pt x="320" y="389"/>
                  </a:lnTo>
                  <a:lnTo>
                    <a:pt x="344" y="389"/>
                  </a:lnTo>
                  <a:lnTo>
                    <a:pt x="353" y="357"/>
                  </a:lnTo>
                  <a:lnTo>
                    <a:pt x="366" y="330"/>
                  </a:lnTo>
                  <a:lnTo>
                    <a:pt x="383" y="307"/>
                  </a:lnTo>
                  <a:lnTo>
                    <a:pt x="401" y="291"/>
                  </a:lnTo>
                  <a:lnTo>
                    <a:pt x="422" y="281"/>
                  </a:lnTo>
                  <a:lnTo>
                    <a:pt x="444" y="274"/>
                  </a:lnTo>
                  <a:lnTo>
                    <a:pt x="469" y="273"/>
                  </a:lnTo>
                  <a:close/>
                  <a:moveTo>
                    <a:pt x="436" y="41"/>
                  </a:moveTo>
                  <a:lnTo>
                    <a:pt x="382" y="43"/>
                  </a:lnTo>
                  <a:lnTo>
                    <a:pt x="331" y="54"/>
                  </a:lnTo>
                  <a:lnTo>
                    <a:pt x="281" y="71"/>
                  </a:lnTo>
                  <a:lnTo>
                    <a:pt x="235" y="94"/>
                  </a:lnTo>
                  <a:lnTo>
                    <a:pt x="193" y="122"/>
                  </a:lnTo>
                  <a:lnTo>
                    <a:pt x="155" y="156"/>
                  </a:lnTo>
                  <a:lnTo>
                    <a:pt x="122" y="194"/>
                  </a:lnTo>
                  <a:lnTo>
                    <a:pt x="93" y="236"/>
                  </a:lnTo>
                  <a:lnTo>
                    <a:pt x="71" y="282"/>
                  </a:lnTo>
                  <a:lnTo>
                    <a:pt x="54" y="331"/>
                  </a:lnTo>
                  <a:lnTo>
                    <a:pt x="43" y="383"/>
                  </a:lnTo>
                  <a:lnTo>
                    <a:pt x="40" y="437"/>
                  </a:lnTo>
                  <a:lnTo>
                    <a:pt x="43" y="491"/>
                  </a:lnTo>
                  <a:lnTo>
                    <a:pt x="54" y="542"/>
                  </a:lnTo>
                  <a:lnTo>
                    <a:pt x="71" y="591"/>
                  </a:lnTo>
                  <a:lnTo>
                    <a:pt x="93" y="637"/>
                  </a:lnTo>
                  <a:lnTo>
                    <a:pt x="122" y="679"/>
                  </a:lnTo>
                  <a:lnTo>
                    <a:pt x="155" y="719"/>
                  </a:lnTo>
                  <a:lnTo>
                    <a:pt x="193" y="751"/>
                  </a:lnTo>
                  <a:lnTo>
                    <a:pt x="235" y="780"/>
                  </a:lnTo>
                  <a:lnTo>
                    <a:pt x="281" y="803"/>
                  </a:lnTo>
                  <a:lnTo>
                    <a:pt x="331" y="820"/>
                  </a:lnTo>
                  <a:lnTo>
                    <a:pt x="382" y="830"/>
                  </a:lnTo>
                  <a:lnTo>
                    <a:pt x="436" y="834"/>
                  </a:lnTo>
                  <a:lnTo>
                    <a:pt x="490" y="830"/>
                  </a:lnTo>
                  <a:lnTo>
                    <a:pt x="541" y="820"/>
                  </a:lnTo>
                  <a:lnTo>
                    <a:pt x="591" y="803"/>
                  </a:lnTo>
                  <a:lnTo>
                    <a:pt x="637" y="780"/>
                  </a:lnTo>
                  <a:lnTo>
                    <a:pt x="679" y="751"/>
                  </a:lnTo>
                  <a:lnTo>
                    <a:pt x="717" y="719"/>
                  </a:lnTo>
                  <a:lnTo>
                    <a:pt x="750" y="679"/>
                  </a:lnTo>
                  <a:lnTo>
                    <a:pt x="779" y="637"/>
                  </a:lnTo>
                  <a:lnTo>
                    <a:pt x="802" y="591"/>
                  </a:lnTo>
                  <a:lnTo>
                    <a:pt x="818" y="542"/>
                  </a:lnTo>
                  <a:lnTo>
                    <a:pt x="830" y="491"/>
                  </a:lnTo>
                  <a:lnTo>
                    <a:pt x="832" y="437"/>
                  </a:lnTo>
                  <a:lnTo>
                    <a:pt x="830" y="383"/>
                  </a:lnTo>
                  <a:lnTo>
                    <a:pt x="818" y="331"/>
                  </a:lnTo>
                  <a:lnTo>
                    <a:pt x="802" y="282"/>
                  </a:lnTo>
                  <a:lnTo>
                    <a:pt x="779" y="236"/>
                  </a:lnTo>
                  <a:lnTo>
                    <a:pt x="750" y="194"/>
                  </a:lnTo>
                  <a:lnTo>
                    <a:pt x="717" y="156"/>
                  </a:lnTo>
                  <a:lnTo>
                    <a:pt x="679" y="122"/>
                  </a:lnTo>
                  <a:lnTo>
                    <a:pt x="637" y="94"/>
                  </a:lnTo>
                  <a:lnTo>
                    <a:pt x="591" y="71"/>
                  </a:lnTo>
                  <a:lnTo>
                    <a:pt x="541" y="54"/>
                  </a:lnTo>
                  <a:lnTo>
                    <a:pt x="490" y="43"/>
                  </a:lnTo>
                  <a:lnTo>
                    <a:pt x="436" y="41"/>
                  </a:lnTo>
                  <a:close/>
                  <a:moveTo>
                    <a:pt x="436" y="0"/>
                  </a:moveTo>
                  <a:lnTo>
                    <a:pt x="495" y="4"/>
                  </a:lnTo>
                  <a:lnTo>
                    <a:pt x="552" y="16"/>
                  </a:lnTo>
                  <a:lnTo>
                    <a:pt x="605" y="34"/>
                  </a:lnTo>
                  <a:lnTo>
                    <a:pt x="657" y="60"/>
                  </a:lnTo>
                  <a:lnTo>
                    <a:pt x="702" y="92"/>
                  </a:lnTo>
                  <a:lnTo>
                    <a:pt x="744" y="129"/>
                  </a:lnTo>
                  <a:lnTo>
                    <a:pt x="781" y="171"/>
                  </a:lnTo>
                  <a:lnTo>
                    <a:pt x="813" y="217"/>
                  </a:lnTo>
                  <a:lnTo>
                    <a:pt x="838" y="267"/>
                  </a:lnTo>
                  <a:lnTo>
                    <a:pt x="857" y="320"/>
                  </a:lnTo>
                  <a:lnTo>
                    <a:pt x="868" y="378"/>
                  </a:lnTo>
                  <a:lnTo>
                    <a:pt x="873" y="437"/>
                  </a:lnTo>
                  <a:lnTo>
                    <a:pt x="868" y="496"/>
                  </a:lnTo>
                  <a:lnTo>
                    <a:pt x="857" y="553"/>
                  </a:lnTo>
                  <a:lnTo>
                    <a:pt x="838" y="607"/>
                  </a:lnTo>
                  <a:lnTo>
                    <a:pt x="813" y="658"/>
                  </a:lnTo>
                  <a:lnTo>
                    <a:pt x="781" y="704"/>
                  </a:lnTo>
                  <a:lnTo>
                    <a:pt x="744" y="746"/>
                  </a:lnTo>
                  <a:lnTo>
                    <a:pt x="702" y="783"/>
                  </a:lnTo>
                  <a:lnTo>
                    <a:pt x="657" y="814"/>
                  </a:lnTo>
                  <a:lnTo>
                    <a:pt x="605" y="839"/>
                  </a:lnTo>
                  <a:lnTo>
                    <a:pt x="552" y="858"/>
                  </a:lnTo>
                  <a:lnTo>
                    <a:pt x="495" y="870"/>
                  </a:lnTo>
                  <a:lnTo>
                    <a:pt x="436" y="874"/>
                  </a:lnTo>
                  <a:lnTo>
                    <a:pt x="377" y="870"/>
                  </a:lnTo>
                  <a:lnTo>
                    <a:pt x="320" y="858"/>
                  </a:lnTo>
                  <a:lnTo>
                    <a:pt x="267" y="839"/>
                  </a:lnTo>
                  <a:lnTo>
                    <a:pt x="215" y="814"/>
                  </a:lnTo>
                  <a:lnTo>
                    <a:pt x="170" y="783"/>
                  </a:lnTo>
                  <a:lnTo>
                    <a:pt x="127" y="746"/>
                  </a:lnTo>
                  <a:lnTo>
                    <a:pt x="91" y="704"/>
                  </a:lnTo>
                  <a:lnTo>
                    <a:pt x="59" y="658"/>
                  </a:lnTo>
                  <a:lnTo>
                    <a:pt x="34" y="607"/>
                  </a:lnTo>
                  <a:lnTo>
                    <a:pt x="15" y="553"/>
                  </a:lnTo>
                  <a:lnTo>
                    <a:pt x="4" y="496"/>
                  </a:lnTo>
                  <a:lnTo>
                    <a:pt x="0" y="437"/>
                  </a:lnTo>
                  <a:lnTo>
                    <a:pt x="4" y="378"/>
                  </a:lnTo>
                  <a:lnTo>
                    <a:pt x="15" y="320"/>
                  </a:lnTo>
                  <a:lnTo>
                    <a:pt x="34" y="267"/>
                  </a:lnTo>
                  <a:lnTo>
                    <a:pt x="59" y="217"/>
                  </a:lnTo>
                  <a:lnTo>
                    <a:pt x="91" y="171"/>
                  </a:lnTo>
                  <a:lnTo>
                    <a:pt x="127" y="129"/>
                  </a:lnTo>
                  <a:lnTo>
                    <a:pt x="170" y="92"/>
                  </a:lnTo>
                  <a:lnTo>
                    <a:pt x="215" y="60"/>
                  </a:lnTo>
                  <a:lnTo>
                    <a:pt x="267" y="34"/>
                  </a:lnTo>
                  <a:lnTo>
                    <a:pt x="320" y="16"/>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8" name="Freeform 2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2460" y="1515935"/>
              <a:ext cx="446525" cy="447036"/>
            </a:xfrm>
            <a:custGeom>
              <a:avLst/>
              <a:gdLst>
                <a:gd name="T0" fmla="*/ 436 w 873"/>
                <a:gd name="T1" fmla="*/ 418 h 874"/>
                <a:gd name="T2" fmla="*/ 375 w 873"/>
                <a:gd name="T3" fmla="*/ 427 h 874"/>
                <a:gd name="T4" fmla="*/ 328 w 873"/>
                <a:gd name="T5" fmla="*/ 461 h 874"/>
                <a:gd name="T6" fmla="*/ 320 w 873"/>
                <a:gd name="T7" fmla="*/ 503 h 874"/>
                <a:gd name="T8" fmla="*/ 319 w 873"/>
                <a:gd name="T9" fmla="*/ 520 h 874"/>
                <a:gd name="T10" fmla="*/ 387 w 873"/>
                <a:gd name="T11" fmla="*/ 546 h 874"/>
                <a:gd name="T12" fmla="*/ 349 w 873"/>
                <a:gd name="T13" fmla="*/ 598 h 874"/>
                <a:gd name="T14" fmla="*/ 406 w 873"/>
                <a:gd name="T15" fmla="*/ 602 h 874"/>
                <a:gd name="T16" fmla="*/ 404 w 873"/>
                <a:gd name="T17" fmla="*/ 632 h 874"/>
                <a:gd name="T18" fmla="*/ 310 w 873"/>
                <a:gd name="T19" fmla="*/ 608 h 874"/>
                <a:gd name="T20" fmla="*/ 259 w 873"/>
                <a:gd name="T21" fmla="*/ 546 h 874"/>
                <a:gd name="T22" fmla="*/ 281 w 873"/>
                <a:gd name="T23" fmla="*/ 515 h 874"/>
                <a:gd name="T24" fmla="*/ 266 w 873"/>
                <a:gd name="T25" fmla="*/ 482 h 874"/>
                <a:gd name="T26" fmla="*/ 314 w 873"/>
                <a:gd name="T27" fmla="*/ 423 h 874"/>
                <a:gd name="T28" fmla="*/ 357 w 873"/>
                <a:gd name="T29" fmla="*/ 200 h 874"/>
                <a:gd name="T30" fmla="*/ 185 w 873"/>
                <a:gd name="T31" fmla="*/ 251 h 874"/>
                <a:gd name="T32" fmla="*/ 70 w 873"/>
                <a:gd name="T33" fmla="*/ 382 h 874"/>
                <a:gd name="T34" fmla="*/ 43 w 873"/>
                <a:gd name="T35" fmla="*/ 563 h 874"/>
                <a:gd name="T36" fmla="*/ 118 w 873"/>
                <a:gd name="T37" fmla="*/ 725 h 874"/>
                <a:gd name="T38" fmla="*/ 265 w 873"/>
                <a:gd name="T39" fmla="*/ 821 h 874"/>
                <a:gd name="T40" fmla="*/ 449 w 873"/>
                <a:gd name="T41" fmla="*/ 821 h 874"/>
                <a:gd name="T42" fmla="*/ 596 w 873"/>
                <a:gd name="T43" fmla="*/ 725 h 874"/>
                <a:gd name="T44" fmla="*/ 671 w 873"/>
                <a:gd name="T45" fmla="*/ 563 h 874"/>
                <a:gd name="T46" fmla="*/ 645 w 873"/>
                <a:gd name="T47" fmla="*/ 382 h 874"/>
                <a:gd name="T48" fmla="*/ 530 w 873"/>
                <a:gd name="T49" fmla="*/ 251 h 874"/>
                <a:gd name="T50" fmla="*/ 357 w 873"/>
                <a:gd name="T51" fmla="*/ 200 h 874"/>
                <a:gd name="T52" fmla="*/ 508 w 873"/>
                <a:gd name="T53" fmla="*/ 192 h 874"/>
                <a:gd name="T54" fmla="*/ 656 w 873"/>
                <a:gd name="T55" fmla="*/ 322 h 874"/>
                <a:gd name="T56" fmla="*/ 714 w 873"/>
                <a:gd name="T57" fmla="*/ 516 h 874"/>
                <a:gd name="T58" fmla="*/ 656 w 873"/>
                <a:gd name="T59" fmla="*/ 711 h 874"/>
                <a:gd name="T60" fmla="*/ 508 w 873"/>
                <a:gd name="T61" fmla="*/ 841 h 874"/>
                <a:gd name="T62" fmla="*/ 305 w 873"/>
                <a:gd name="T63" fmla="*/ 870 h 874"/>
                <a:gd name="T64" fmla="*/ 123 w 873"/>
                <a:gd name="T65" fmla="*/ 787 h 874"/>
                <a:gd name="T66" fmla="*/ 16 w 873"/>
                <a:gd name="T67" fmla="*/ 620 h 874"/>
                <a:gd name="T68" fmla="*/ 16 w 873"/>
                <a:gd name="T69" fmla="*/ 414 h 874"/>
                <a:gd name="T70" fmla="*/ 123 w 873"/>
                <a:gd name="T71" fmla="*/ 247 h 874"/>
                <a:gd name="T72" fmla="*/ 305 w 873"/>
                <a:gd name="T73" fmla="*/ 163 h 874"/>
                <a:gd name="T74" fmla="*/ 620 w 873"/>
                <a:gd name="T75" fmla="*/ 16 h 874"/>
                <a:gd name="T76" fmla="*/ 785 w 873"/>
                <a:gd name="T77" fmla="*/ 123 h 874"/>
                <a:gd name="T78" fmla="*/ 869 w 873"/>
                <a:gd name="T79" fmla="*/ 305 h 874"/>
                <a:gd name="T80" fmla="*/ 845 w 873"/>
                <a:gd name="T81" fmla="*/ 496 h 874"/>
                <a:gd name="T82" fmla="*/ 734 w 873"/>
                <a:gd name="T83" fmla="*/ 640 h 874"/>
                <a:gd name="T84" fmla="*/ 801 w 873"/>
                <a:gd name="T85" fmla="*/ 495 h 874"/>
                <a:gd name="T86" fmla="*/ 830 w 873"/>
                <a:gd name="T87" fmla="*/ 311 h 874"/>
                <a:gd name="T88" fmla="*/ 755 w 873"/>
                <a:gd name="T89" fmla="*/ 150 h 874"/>
                <a:gd name="T90" fmla="*/ 608 w 873"/>
                <a:gd name="T91" fmla="*/ 54 h 874"/>
                <a:gd name="T92" fmla="*/ 421 w 873"/>
                <a:gd name="T93" fmla="*/ 55 h 874"/>
                <a:gd name="T94" fmla="*/ 268 w 873"/>
                <a:gd name="T95" fmla="*/ 130 h 874"/>
                <a:gd name="T96" fmla="*/ 336 w 873"/>
                <a:gd name="T97" fmla="*/ 48 h 874"/>
                <a:gd name="T98" fmla="*/ 516 w 873"/>
                <a:gd name="T99"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3" h="874">
                  <a:moveTo>
                    <a:pt x="378" y="398"/>
                  </a:moveTo>
                  <a:lnTo>
                    <a:pt x="398" y="399"/>
                  </a:lnTo>
                  <a:lnTo>
                    <a:pt x="416" y="406"/>
                  </a:lnTo>
                  <a:lnTo>
                    <a:pt x="436" y="418"/>
                  </a:lnTo>
                  <a:lnTo>
                    <a:pt x="421" y="448"/>
                  </a:lnTo>
                  <a:lnTo>
                    <a:pt x="407" y="436"/>
                  </a:lnTo>
                  <a:lnTo>
                    <a:pt x="391" y="429"/>
                  </a:lnTo>
                  <a:lnTo>
                    <a:pt x="375" y="427"/>
                  </a:lnTo>
                  <a:lnTo>
                    <a:pt x="362" y="428"/>
                  </a:lnTo>
                  <a:lnTo>
                    <a:pt x="349" y="435"/>
                  </a:lnTo>
                  <a:lnTo>
                    <a:pt x="339" y="444"/>
                  </a:lnTo>
                  <a:lnTo>
                    <a:pt x="328" y="461"/>
                  </a:lnTo>
                  <a:lnTo>
                    <a:pt x="322" y="482"/>
                  </a:lnTo>
                  <a:lnTo>
                    <a:pt x="408" y="482"/>
                  </a:lnTo>
                  <a:lnTo>
                    <a:pt x="400" y="503"/>
                  </a:lnTo>
                  <a:lnTo>
                    <a:pt x="320" y="503"/>
                  </a:lnTo>
                  <a:lnTo>
                    <a:pt x="320" y="506"/>
                  </a:lnTo>
                  <a:lnTo>
                    <a:pt x="319" y="508"/>
                  </a:lnTo>
                  <a:lnTo>
                    <a:pt x="319" y="515"/>
                  </a:lnTo>
                  <a:lnTo>
                    <a:pt x="319" y="520"/>
                  </a:lnTo>
                  <a:lnTo>
                    <a:pt x="320" y="524"/>
                  </a:lnTo>
                  <a:lnTo>
                    <a:pt x="320" y="525"/>
                  </a:lnTo>
                  <a:lnTo>
                    <a:pt x="395" y="525"/>
                  </a:lnTo>
                  <a:lnTo>
                    <a:pt x="387" y="546"/>
                  </a:lnTo>
                  <a:lnTo>
                    <a:pt x="322" y="546"/>
                  </a:lnTo>
                  <a:lnTo>
                    <a:pt x="328" y="570"/>
                  </a:lnTo>
                  <a:lnTo>
                    <a:pt x="339" y="588"/>
                  </a:lnTo>
                  <a:lnTo>
                    <a:pt x="349" y="598"/>
                  </a:lnTo>
                  <a:lnTo>
                    <a:pt x="362" y="604"/>
                  </a:lnTo>
                  <a:lnTo>
                    <a:pt x="378" y="607"/>
                  </a:lnTo>
                  <a:lnTo>
                    <a:pt x="394" y="606"/>
                  </a:lnTo>
                  <a:lnTo>
                    <a:pt x="406" y="602"/>
                  </a:lnTo>
                  <a:lnTo>
                    <a:pt x="416" y="595"/>
                  </a:lnTo>
                  <a:lnTo>
                    <a:pt x="428" y="584"/>
                  </a:lnTo>
                  <a:lnTo>
                    <a:pt x="428" y="621"/>
                  </a:lnTo>
                  <a:lnTo>
                    <a:pt x="404" y="632"/>
                  </a:lnTo>
                  <a:lnTo>
                    <a:pt x="378" y="636"/>
                  </a:lnTo>
                  <a:lnTo>
                    <a:pt x="351" y="633"/>
                  </a:lnTo>
                  <a:lnTo>
                    <a:pt x="328" y="624"/>
                  </a:lnTo>
                  <a:lnTo>
                    <a:pt x="310" y="608"/>
                  </a:lnTo>
                  <a:lnTo>
                    <a:pt x="298" y="591"/>
                  </a:lnTo>
                  <a:lnTo>
                    <a:pt x="289" y="570"/>
                  </a:lnTo>
                  <a:lnTo>
                    <a:pt x="284" y="546"/>
                  </a:lnTo>
                  <a:lnTo>
                    <a:pt x="259" y="546"/>
                  </a:lnTo>
                  <a:lnTo>
                    <a:pt x="266" y="525"/>
                  </a:lnTo>
                  <a:lnTo>
                    <a:pt x="282" y="525"/>
                  </a:lnTo>
                  <a:lnTo>
                    <a:pt x="281" y="520"/>
                  </a:lnTo>
                  <a:lnTo>
                    <a:pt x="281" y="515"/>
                  </a:lnTo>
                  <a:lnTo>
                    <a:pt x="281" y="510"/>
                  </a:lnTo>
                  <a:lnTo>
                    <a:pt x="282" y="503"/>
                  </a:lnTo>
                  <a:lnTo>
                    <a:pt x="259" y="503"/>
                  </a:lnTo>
                  <a:lnTo>
                    <a:pt x="266" y="482"/>
                  </a:lnTo>
                  <a:lnTo>
                    <a:pt x="284" y="482"/>
                  </a:lnTo>
                  <a:lnTo>
                    <a:pt x="291" y="458"/>
                  </a:lnTo>
                  <a:lnTo>
                    <a:pt x="301" y="439"/>
                  </a:lnTo>
                  <a:lnTo>
                    <a:pt x="314" y="423"/>
                  </a:lnTo>
                  <a:lnTo>
                    <a:pt x="332" y="408"/>
                  </a:lnTo>
                  <a:lnTo>
                    <a:pt x="353" y="401"/>
                  </a:lnTo>
                  <a:lnTo>
                    <a:pt x="378" y="398"/>
                  </a:lnTo>
                  <a:close/>
                  <a:moveTo>
                    <a:pt x="357" y="200"/>
                  </a:moveTo>
                  <a:lnTo>
                    <a:pt x="310" y="202"/>
                  </a:lnTo>
                  <a:lnTo>
                    <a:pt x="265" y="213"/>
                  </a:lnTo>
                  <a:lnTo>
                    <a:pt x="223" y="228"/>
                  </a:lnTo>
                  <a:lnTo>
                    <a:pt x="185"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5"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2" y="608"/>
                  </a:lnTo>
                  <a:lnTo>
                    <a:pt x="671" y="563"/>
                  </a:lnTo>
                  <a:lnTo>
                    <a:pt x="675" y="516"/>
                  </a:lnTo>
                  <a:lnTo>
                    <a:pt x="671" y="470"/>
                  </a:lnTo>
                  <a:lnTo>
                    <a:pt x="662"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5"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5"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9" y="255"/>
                  </a:lnTo>
                  <a:lnTo>
                    <a:pt x="869" y="305"/>
                  </a:lnTo>
                  <a:lnTo>
                    <a:pt x="873" y="357"/>
                  </a:lnTo>
                  <a:lnTo>
                    <a:pt x="870"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5" y="118"/>
                  </a:lnTo>
                  <a:lnTo>
                    <a:pt x="689" y="92"/>
                  </a:lnTo>
                  <a:lnTo>
                    <a:pt x="650" y="69"/>
                  </a:lnTo>
                  <a:lnTo>
                    <a:pt x="608" y="54"/>
                  </a:lnTo>
                  <a:lnTo>
                    <a:pt x="563" y="43"/>
                  </a:lnTo>
                  <a:lnTo>
                    <a:pt x="516" y="41"/>
                  </a:lnTo>
                  <a:lnTo>
                    <a:pt x="467" y="44"/>
                  </a:lnTo>
                  <a:lnTo>
                    <a:pt x="421" y="55"/>
                  </a:lnTo>
                  <a:lnTo>
                    <a:pt x="378" y="72"/>
                  </a:lnTo>
                  <a:lnTo>
                    <a:pt x="339" y="94"/>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9" name="Freeform 2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8020" y="1515935"/>
              <a:ext cx="446525" cy="447036"/>
            </a:xfrm>
            <a:custGeom>
              <a:avLst/>
              <a:gdLst>
                <a:gd name="T0" fmla="*/ 424 w 873"/>
                <a:gd name="T1" fmla="*/ 518 h 874"/>
                <a:gd name="T2" fmla="*/ 477 w 873"/>
                <a:gd name="T3" fmla="*/ 522 h 874"/>
                <a:gd name="T4" fmla="*/ 503 w 873"/>
                <a:gd name="T5" fmla="*/ 488 h 874"/>
                <a:gd name="T6" fmla="*/ 460 w 873"/>
                <a:gd name="T7" fmla="*/ 455 h 874"/>
                <a:gd name="T8" fmla="*/ 445 w 873"/>
                <a:gd name="T9" fmla="*/ 353 h 874"/>
                <a:gd name="T10" fmla="*/ 461 w 873"/>
                <a:gd name="T11" fmla="*/ 421 h 874"/>
                <a:gd name="T12" fmla="*/ 507 w 873"/>
                <a:gd name="T13" fmla="*/ 412 h 874"/>
                <a:gd name="T14" fmla="*/ 501 w 873"/>
                <a:gd name="T15" fmla="*/ 371 h 874"/>
                <a:gd name="T16" fmla="*/ 455 w 873"/>
                <a:gd name="T17" fmla="*/ 354 h 874"/>
                <a:gd name="T18" fmla="*/ 455 w 873"/>
                <a:gd name="T19" fmla="*/ 316 h 874"/>
                <a:gd name="T20" fmla="*/ 511 w 873"/>
                <a:gd name="T21" fmla="*/ 330 h 874"/>
                <a:gd name="T22" fmla="*/ 570 w 873"/>
                <a:gd name="T23" fmla="*/ 370 h 874"/>
                <a:gd name="T24" fmla="*/ 561 w 873"/>
                <a:gd name="T25" fmla="*/ 433 h 874"/>
                <a:gd name="T26" fmla="*/ 558 w 873"/>
                <a:gd name="T27" fmla="*/ 464 h 874"/>
                <a:gd name="T28" fmla="*/ 564 w 873"/>
                <a:gd name="T29" fmla="*/ 522 h 874"/>
                <a:gd name="T30" fmla="*/ 514 w 873"/>
                <a:gd name="T31" fmla="*/ 567 h 874"/>
                <a:gd name="T32" fmla="*/ 439 w 873"/>
                <a:gd name="T33" fmla="*/ 615 h 874"/>
                <a:gd name="T34" fmla="*/ 381 w 873"/>
                <a:gd name="T35" fmla="*/ 602 h 874"/>
                <a:gd name="T36" fmla="*/ 298 w 873"/>
                <a:gd name="T37" fmla="*/ 527 h 874"/>
                <a:gd name="T38" fmla="*/ 329 w 873"/>
                <a:gd name="T39" fmla="*/ 496 h 874"/>
                <a:gd name="T40" fmla="*/ 344 w 873"/>
                <a:gd name="T41" fmla="*/ 497 h 874"/>
                <a:gd name="T42" fmla="*/ 352 w 873"/>
                <a:gd name="T43" fmla="*/ 489 h 874"/>
                <a:gd name="T44" fmla="*/ 388 w 873"/>
                <a:gd name="T45" fmla="*/ 350 h 874"/>
                <a:gd name="T46" fmla="*/ 384 w 873"/>
                <a:gd name="T47" fmla="*/ 338 h 874"/>
                <a:gd name="T48" fmla="*/ 371 w 873"/>
                <a:gd name="T49" fmla="*/ 331 h 874"/>
                <a:gd name="T50" fmla="*/ 350 w 873"/>
                <a:gd name="T51" fmla="*/ 326 h 874"/>
                <a:gd name="T52" fmla="*/ 422 w 873"/>
                <a:gd name="T53" fmla="*/ 309 h 874"/>
                <a:gd name="T54" fmla="*/ 331 w 873"/>
                <a:gd name="T55" fmla="*/ 54 h 874"/>
                <a:gd name="T56" fmla="*/ 157 w 873"/>
                <a:gd name="T57" fmla="*/ 157 h 874"/>
                <a:gd name="T58" fmla="*/ 54 w 873"/>
                <a:gd name="T59" fmla="*/ 331 h 874"/>
                <a:gd name="T60" fmla="*/ 54 w 873"/>
                <a:gd name="T61" fmla="*/ 543 h 874"/>
                <a:gd name="T62" fmla="*/ 157 w 873"/>
                <a:gd name="T63" fmla="*/ 718 h 874"/>
                <a:gd name="T64" fmla="*/ 331 w 873"/>
                <a:gd name="T65" fmla="*/ 820 h 874"/>
                <a:gd name="T66" fmla="*/ 543 w 873"/>
                <a:gd name="T67" fmla="*/ 820 h 874"/>
                <a:gd name="T68" fmla="*/ 717 w 873"/>
                <a:gd name="T69" fmla="*/ 718 h 874"/>
                <a:gd name="T70" fmla="*/ 820 w 873"/>
                <a:gd name="T71" fmla="*/ 543 h 874"/>
                <a:gd name="T72" fmla="*/ 820 w 873"/>
                <a:gd name="T73" fmla="*/ 331 h 874"/>
                <a:gd name="T74" fmla="*/ 717 w 873"/>
                <a:gd name="T75" fmla="*/ 157 h 874"/>
                <a:gd name="T76" fmla="*/ 543 w 873"/>
                <a:gd name="T77" fmla="*/ 54 h 874"/>
                <a:gd name="T78" fmla="*/ 497 w 873"/>
                <a:gd name="T79" fmla="*/ 4 h 874"/>
                <a:gd name="T80" fmla="*/ 704 w 873"/>
                <a:gd name="T81" fmla="*/ 91 h 874"/>
                <a:gd name="T82" fmla="*/ 839 w 873"/>
                <a:gd name="T83" fmla="*/ 267 h 874"/>
                <a:gd name="T84" fmla="*/ 869 w 873"/>
                <a:gd name="T85" fmla="*/ 496 h 874"/>
                <a:gd name="T86" fmla="*/ 783 w 873"/>
                <a:gd name="T87" fmla="*/ 703 h 874"/>
                <a:gd name="T88" fmla="*/ 607 w 873"/>
                <a:gd name="T89" fmla="*/ 840 h 874"/>
                <a:gd name="T90" fmla="*/ 378 w 873"/>
                <a:gd name="T91" fmla="*/ 870 h 874"/>
                <a:gd name="T92" fmla="*/ 171 w 873"/>
                <a:gd name="T93" fmla="*/ 782 h 874"/>
                <a:gd name="T94" fmla="*/ 35 w 873"/>
                <a:gd name="T95" fmla="*/ 607 h 874"/>
                <a:gd name="T96" fmla="*/ 4 w 873"/>
                <a:gd name="T97" fmla="*/ 377 h 874"/>
                <a:gd name="T98" fmla="*/ 92 w 873"/>
                <a:gd name="T99" fmla="*/ 170 h 874"/>
                <a:gd name="T100" fmla="*/ 267 w 873"/>
                <a:gd name="T101" fmla="*/ 35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4">
                  <a:moveTo>
                    <a:pt x="422" y="446"/>
                  </a:moveTo>
                  <a:lnTo>
                    <a:pt x="405" y="514"/>
                  </a:lnTo>
                  <a:lnTo>
                    <a:pt x="413" y="515"/>
                  </a:lnTo>
                  <a:lnTo>
                    <a:pt x="424" y="518"/>
                  </a:lnTo>
                  <a:lnTo>
                    <a:pt x="438" y="521"/>
                  </a:lnTo>
                  <a:lnTo>
                    <a:pt x="451" y="523"/>
                  </a:lnTo>
                  <a:lnTo>
                    <a:pt x="465" y="523"/>
                  </a:lnTo>
                  <a:lnTo>
                    <a:pt x="477" y="522"/>
                  </a:lnTo>
                  <a:lnTo>
                    <a:pt x="489" y="519"/>
                  </a:lnTo>
                  <a:lnTo>
                    <a:pt x="497" y="511"/>
                  </a:lnTo>
                  <a:lnTo>
                    <a:pt x="502" y="501"/>
                  </a:lnTo>
                  <a:lnTo>
                    <a:pt x="503" y="488"/>
                  </a:lnTo>
                  <a:lnTo>
                    <a:pt x="497" y="476"/>
                  </a:lnTo>
                  <a:lnTo>
                    <a:pt x="487" y="467"/>
                  </a:lnTo>
                  <a:lnTo>
                    <a:pt x="474" y="460"/>
                  </a:lnTo>
                  <a:lnTo>
                    <a:pt x="460" y="455"/>
                  </a:lnTo>
                  <a:lnTo>
                    <a:pt x="445" y="451"/>
                  </a:lnTo>
                  <a:lnTo>
                    <a:pt x="432" y="447"/>
                  </a:lnTo>
                  <a:lnTo>
                    <a:pt x="422" y="446"/>
                  </a:lnTo>
                  <a:close/>
                  <a:moveTo>
                    <a:pt x="445" y="353"/>
                  </a:moveTo>
                  <a:lnTo>
                    <a:pt x="430" y="414"/>
                  </a:lnTo>
                  <a:lnTo>
                    <a:pt x="439" y="417"/>
                  </a:lnTo>
                  <a:lnTo>
                    <a:pt x="449" y="420"/>
                  </a:lnTo>
                  <a:lnTo>
                    <a:pt x="461" y="421"/>
                  </a:lnTo>
                  <a:lnTo>
                    <a:pt x="474" y="422"/>
                  </a:lnTo>
                  <a:lnTo>
                    <a:pt x="487" y="422"/>
                  </a:lnTo>
                  <a:lnTo>
                    <a:pt x="498" y="418"/>
                  </a:lnTo>
                  <a:lnTo>
                    <a:pt x="507" y="412"/>
                  </a:lnTo>
                  <a:lnTo>
                    <a:pt x="512" y="401"/>
                  </a:lnTo>
                  <a:lnTo>
                    <a:pt x="512" y="389"/>
                  </a:lnTo>
                  <a:lnTo>
                    <a:pt x="508" y="379"/>
                  </a:lnTo>
                  <a:lnTo>
                    <a:pt x="501" y="371"/>
                  </a:lnTo>
                  <a:lnTo>
                    <a:pt x="489" y="364"/>
                  </a:lnTo>
                  <a:lnTo>
                    <a:pt x="477" y="360"/>
                  </a:lnTo>
                  <a:lnTo>
                    <a:pt x="465" y="356"/>
                  </a:lnTo>
                  <a:lnTo>
                    <a:pt x="455" y="354"/>
                  </a:lnTo>
                  <a:lnTo>
                    <a:pt x="445" y="353"/>
                  </a:lnTo>
                  <a:close/>
                  <a:moveTo>
                    <a:pt x="435" y="258"/>
                  </a:moveTo>
                  <a:lnTo>
                    <a:pt x="468" y="266"/>
                  </a:lnTo>
                  <a:lnTo>
                    <a:pt x="455" y="316"/>
                  </a:lnTo>
                  <a:lnTo>
                    <a:pt x="480" y="322"/>
                  </a:lnTo>
                  <a:lnTo>
                    <a:pt x="493" y="272"/>
                  </a:lnTo>
                  <a:lnTo>
                    <a:pt x="524" y="280"/>
                  </a:lnTo>
                  <a:lnTo>
                    <a:pt x="511" y="330"/>
                  </a:lnTo>
                  <a:lnTo>
                    <a:pt x="531" y="338"/>
                  </a:lnTo>
                  <a:lnTo>
                    <a:pt x="548" y="347"/>
                  </a:lnTo>
                  <a:lnTo>
                    <a:pt x="561" y="358"/>
                  </a:lnTo>
                  <a:lnTo>
                    <a:pt x="570" y="370"/>
                  </a:lnTo>
                  <a:lnTo>
                    <a:pt x="575" y="384"/>
                  </a:lnTo>
                  <a:lnTo>
                    <a:pt x="575" y="402"/>
                  </a:lnTo>
                  <a:lnTo>
                    <a:pt x="570" y="420"/>
                  </a:lnTo>
                  <a:lnTo>
                    <a:pt x="561" y="433"/>
                  </a:lnTo>
                  <a:lnTo>
                    <a:pt x="549" y="442"/>
                  </a:lnTo>
                  <a:lnTo>
                    <a:pt x="535" y="447"/>
                  </a:lnTo>
                  <a:lnTo>
                    <a:pt x="548" y="455"/>
                  </a:lnTo>
                  <a:lnTo>
                    <a:pt x="558" y="464"/>
                  </a:lnTo>
                  <a:lnTo>
                    <a:pt x="565" y="476"/>
                  </a:lnTo>
                  <a:lnTo>
                    <a:pt x="569" y="489"/>
                  </a:lnTo>
                  <a:lnTo>
                    <a:pt x="569" y="505"/>
                  </a:lnTo>
                  <a:lnTo>
                    <a:pt x="564" y="522"/>
                  </a:lnTo>
                  <a:lnTo>
                    <a:pt x="556" y="540"/>
                  </a:lnTo>
                  <a:lnTo>
                    <a:pt x="544" y="554"/>
                  </a:lnTo>
                  <a:lnTo>
                    <a:pt x="529" y="563"/>
                  </a:lnTo>
                  <a:lnTo>
                    <a:pt x="514" y="567"/>
                  </a:lnTo>
                  <a:lnTo>
                    <a:pt x="494" y="569"/>
                  </a:lnTo>
                  <a:lnTo>
                    <a:pt x="474" y="568"/>
                  </a:lnTo>
                  <a:lnTo>
                    <a:pt x="452" y="564"/>
                  </a:lnTo>
                  <a:lnTo>
                    <a:pt x="439" y="615"/>
                  </a:lnTo>
                  <a:lnTo>
                    <a:pt x="406" y="607"/>
                  </a:lnTo>
                  <a:lnTo>
                    <a:pt x="419" y="557"/>
                  </a:lnTo>
                  <a:lnTo>
                    <a:pt x="394" y="551"/>
                  </a:lnTo>
                  <a:lnTo>
                    <a:pt x="381" y="602"/>
                  </a:lnTo>
                  <a:lnTo>
                    <a:pt x="350" y="594"/>
                  </a:lnTo>
                  <a:lnTo>
                    <a:pt x="363" y="543"/>
                  </a:lnTo>
                  <a:lnTo>
                    <a:pt x="339" y="536"/>
                  </a:lnTo>
                  <a:lnTo>
                    <a:pt x="298" y="527"/>
                  </a:lnTo>
                  <a:lnTo>
                    <a:pt x="314" y="492"/>
                  </a:lnTo>
                  <a:lnTo>
                    <a:pt x="317" y="492"/>
                  </a:lnTo>
                  <a:lnTo>
                    <a:pt x="322" y="493"/>
                  </a:lnTo>
                  <a:lnTo>
                    <a:pt x="329" y="496"/>
                  </a:lnTo>
                  <a:lnTo>
                    <a:pt x="335" y="497"/>
                  </a:lnTo>
                  <a:lnTo>
                    <a:pt x="336" y="497"/>
                  </a:lnTo>
                  <a:lnTo>
                    <a:pt x="342" y="497"/>
                  </a:lnTo>
                  <a:lnTo>
                    <a:pt x="344" y="497"/>
                  </a:lnTo>
                  <a:lnTo>
                    <a:pt x="347" y="496"/>
                  </a:lnTo>
                  <a:lnTo>
                    <a:pt x="350" y="494"/>
                  </a:lnTo>
                  <a:lnTo>
                    <a:pt x="351" y="492"/>
                  </a:lnTo>
                  <a:lnTo>
                    <a:pt x="352" y="489"/>
                  </a:lnTo>
                  <a:lnTo>
                    <a:pt x="372" y="409"/>
                  </a:lnTo>
                  <a:lnTo>
                    <a:pt x="376" y="409"/>
                  </a:lnTo>
                  <a:lnTo>
                    <a:pt x="373" y="408"/>
                  </a:lnTo>
                  <a:lnTo>
                    <a:pt x="388" y="350"/>
                  </a:lnTo>
                  <a:lnTo>
                    <a:pt x="388" y="347"/>
                  </a:lnTo>
                  <a:lnTo>
                    <a:pt x="386" y="345"/>
                  </a:lnTo>
                  <a:lnTo>
                    <a:pt x="386" y="342"/>
                  </a:lnTo>
                  <a:lnTo>
                    <a:pt x="384" y="338"/>
                  </a:lnTo>
                  <a:lnTo>
                    <a:pt x="381" y="337"/>
                  </a:lnTo>
                  <a:lnTo>
                    <a:pt x="377" y="334"/>
                  </a:lnTo>
                  <a:lnTo>
                    <a:pt x="373" y="333"/>
                  </a:lnTo>
                  <a:lnTo>
                    <a:pt x="371" y="331"/>
                  </a:lnTo>
                  <a:lnTo>
                    <a:pt x="364" y="330"/>
                  </a:lnTo>
                  <a:lnTo>
                    <a:pt x="357" y="329"/>
                  </a:lnTo>
                  <a:lnTo>
                    <a:pt x="352" y="328"/>
                  </a:lnTo>
                  <a:lnTo>
                    <a:pt x="350" y="326"/>
                  </a:lnTo>
                  <a:lnTo>
                    <a:pt x="357" y="293"/>
                  </a:lnTo>
                  <a:lnTo>
                    <a:pt x="402" y="304"/>
                  </a:lnTo>
                  <a:lnTo>
                    <a:pt x="402" y="304"/>
                  </a:lnTo>
                  <a:lnTo>
                    <a:pt x="422" y="309"/>
                  </a:lnTo>
                  <a:lnTo>
                    <a:pt x="435" y="258"/>
                  </a:lnTo>
                  <a:close/>
                  <a:moveTo>
                    <a:pt x="438" y="40"/>
                  </a:moveTo>
                  <a:lnTo>
                    <a:pt x="384" y="44"/>
                  </a:lnTo>
                  <a:lnTo>
                    <a:pt x="331" y="54"/>
                  </a:lnTo>
                  <a:lnTo>
                    <a:pt x="283" y="71"/>
                  </a:lnTo>
                  <a:lnTo>
                    <a:pt x="237" y="94"/>
                  </a:lnTo>
                  <a:lnTo>
                    <a:pt x="195" y="123"/>
                  </a:lnTo>
                  <a:lnTo>
                    <a:pt x="157" y="157"/>
                  </a:lnTo>
                  <a:lnTo>
                    <a:pt x="122" y="195"/>
                  </a:lnTo>
                  <a:lnTo>
                    <a:pt x="95" y="237"/>
                  </a:lnTo>
                  <a:lnTo>
                    <a:pt x="71" y="283"/>
                  </a:lnTo>
                  <a:lnTo>
                    <a:pt x="54" y="331"/>
                  </a:lnTo>
                  <a:lnTo>
                    <a:pt x="44" y="383"/>
                  </a:lnTo>
                  <a:lnTo>
                    <a:pt x="40" y="437"/>
                  </a:lnTo>
                  <a:lnTo>
                    <a:pt x="44" y="490"/>
                  </a:lnTo>
                  <a:lnTo>
                    <a:pt x="54" y="543"/>
                  </a:lnTo>
                  <a:lnTo>
                    <a:pt x="71" y="592"/>
                  </a:lnTo>
                  <a:lnTo>
                    <a:pt x="95" y="638"/>
                  </a:lnTo>
                  <a:lnTo>
                    <a:pt x="122" y="680"/>
                  </a:lnTo>
                  <a:lnTo>
                    <a:pt x="157" y="718"/>
                  </a:lnTo>
                  <a:lnTo>
                    <a:pt x="195" y="752"/>
                  </a:lnTo>
                  <a:lnTo>
                    <a:pt x="237" y="780"/>
                  </a:lnTo>
                  <a:lnTo>
                    <a:pt x="283" y="803"/>
                  </a:lnTo>
                  <a:lnTo>
                    <a:pt x="331" y="820"/>
                  </a:lnTo>
                  <a:lnTo>
                    <a:pt x="384" y="831"/>
                  </a:lnTo>
                  <a:lnTo>
                    <a:pt x="438" y="835"/>
                  </a:lnTo>
                  <a:lnTo>
                    <a:pt x="491" y="831"/>
                  </a:lnTo>
                  <a:lnTo>
                    <a:pt x="543" y="820"/>
                  </a:lnTo>
                  <a:lnTo>
                    <a:pt x="591" y="803"/>
                  </a:lnTo>
                  <a:lnTo>
                    <a:pt x="637" y="780"/>
                  </a:lnTo>
                  <a:lnTo>
                    <a:pt x="679" y="752"/>
                  </a:lnTo>
                  <a:lnTo>
                    <a:pt x="717" y="718"/>
                  </a:lnTo>
                  <a:lnTo>
                    <a:pt x="751" y="680"/>
                  </a:lnTo>
                  <a:lnTo>
                    <a:pt x="780" y="638"/>
                  </a:lnTo>
                  <a:lnTo>
                    <a:pt x="802" y="592"/>
                  </a:lnTo>
                  <a:lnTo>
                    <a:pt x="820" y="543"/>
                  </a:lnTo>
                  <a:lnTo>
                    <a:pt x="830" y="490"/>
                  </a:lnTo>
                  <a:lnTo>
                    <a:pt x="834" y="437"/>
                  </a:lnTo>
                  <a:lnTo>
                    <a:pt x="830" y="383"/>
                  </a:lnTo>
                  <a:lnTo>
                    <a:pt x="820" y="331"/>
                  </a:lnTo>
                  <a:lnTo>
                    <a:pt x="802" y="283"/>
                  </a:lnTo>
                  <a:lnTo>
                    <a:pt x="780" y="237"/>
                  </a:lnTo>
                  <a:lnTo>
                    <a:pt x="751" y="195"/>
                  </a:lnTo>
                  <a:lnTo>
                    <a:pt x="717" y="157"/>
                  </a:lnTo>
                  <a:lnTo>
                    <a:pt x="679" y="123"/>
                  </a:lnTo>
                  <a:lnTo>
                    <a:pt x="637" y="94"/>
                  </a:lnTo>
                  <a:lnTo>
                    <a:pt x="591" y="71"/>
                  </a:lnTo>
                  <a:lnTo>
                    <a:pt x="543" y="54"/>
                  </a:lnTo>
                  <a:lnTo>
                    <a:pt x="491" y="44"/>
                  </a:lnTo>
                  <a:lnTo>
                    <a:pt x="438" y="40"/>
                  </a:lnTo>
                  <a:close/>
                  <a:moveTo>
                    <a:pt x="438" y="0"/>
                  </a:moveTo>
                  <a:lnTo>
                    <a:pt x="497" y="4"/>
                  </a:lnTo>
                  <a:lnTo>
                    <a:pt x="553" y="16"/>
                  </a:lnTo>
                  <a:lnTo>
                    <a:pt x="607" y="35"/>
                  </a:lnTo>
                  <a:lnTo>
                    <a:pt x="658" y="60"/>
                  </a:lnTo>
                  <a:lnTo>
                    <a:pt x="704" y="91"/>
                  </a:lnTo>
                  <a:lnTo>
                    <a:pt x="746" y="128"/>
                  </a:lnTo>
                  <a:lnTo>
                    <a:pt x="783" y="170"/>
                  </a:lnTo>
                  <a:lnTo>
                    <a:pt x="814" y="216"/>
                  </a:lnTo>
                  <a:lnTo>
                    <a:pt x="839" y="267"/>
                  </a:lnTo>
                  <a:lnTo>
                    <a:pt x="858" y="321"/>
                  </a:lnTo>
                  <a:lnTo>
                    <a:pt x="869" y="377"/>
                  </a:lnTo>
                  <a:lnTo>
                    <a:pt x="873" y="437"/>
                  </a:lnTo>
                  <a:lnTo>
                    <a:pt x="869" y="496"/>
                  </a:lnTo>
                  <a:lnTo>
                    <a:pt x="858" y="554"/>
                  </a:lnTo>
                  <a:lnTo>
                    <a:pt x="839" y="607"/>
                  </a:lnTo>
                  <a:lnTo>
                    <a:pt x="814" y="657"/>
                  </a:lnTo>
                  <a:lnTo>
                    <a:pt x="783" y="703"/>
                  </a:lnTo>
                  <a:lnTo>
                    <a:pt x="746" y="745"/>
                  </a:lnTo>
                  <a:lnTo>
                    <a:pt x="704" y="782"/>
                  </a:lnTo>
                  <a:lnTo>
                    <a:pt x="658" y="814"/>
                  </a:lnTo>
                  <a:lnTo>
                    <a:pt x="607" y="840"/>
                  </a:lnTo>
                  <a:lnTo>
                    <a:pt x="553" y="858"/>
                  </a:lnTo>
                  <a:lnTo>
                    <a:pt x="497" y="870"/>
                  </a:lnTo>
                  <a:lnTo>
                    <a:pt x="438" y="874"/>
                  </a:lnTo>
                  <a:lnTo>
                    <a:pt x="378" y="870"/>
                  </a:lnTo>
                  <a:lnTo>
                    <a:pt x="321" y="858"/>
                  </a:lnTo>
                  <a:lnTo>
                    <a:pt x="267" y="840"/>
                  </a:lnTo>
                  <a:lnTo>
                    <a:pt x="217" y="814"/>
                  </a:lnTo>
                  <a:lnTo>
                    <a:pt x="171" y="782"/>
                  </a:lnTo>
                  <a:lnTo>
                    <a:pt x="129" y="745"/>
                  </a:lnTo>
                  <a:lnTo>
                    <a:pt x="92" y="703"/>
                  </a:lnTo>
                  <a:lnTo>
                    <a:pt x="61" y="657"/>
                  </a:lnTo>
                  <a:lnTo>
                    <a:pt x="35" y="607"/>
                  </a:lnTo>
                  <a:lnTo>
                    <a:pt x="16" y="554"/>
                  </a:lnTo>
                  <a:lnTo>
                    <a:pt x="4" y="496"/>
                  </a:lnTo>
                  <a:lnTo>
                    <a:pt x="0" y="437"/>
                  </a:lnTo>
                  <a:lnTo>
                    <a:pt x="4" y="377"/>
                  </a:lnTo>
                  <a:lnTo>
                    <a:pt x="16" y="321"/>
                  </a:lnTo>
                  <a:lnTo>
                    <a:pt x="35" y="267"/>
                  </a:lnTo>
                  <a:lnTo>
                    <a:pt x="61" y="216"/>
                  </a:lnTo>
                  <a:lnTo>
                    <a:pt x="92" y="170"/>
                  </a:lnTo>
                  <a:lnTo>
                    <a:pt x="129" y="128"/>
                  </a:lnTo>
                  <a:lnTo>
                    <a:pt x="171" y="91"/>
                  </a:lnTo>
                  <a:lnTo>
                    <a:pt x="217" y="60"/>
                  </a:lnTo>
                  <a:lnTo>
                    <a:pt x="267" y="35"/>
                  </a:lnTo>
                  <a:lnTo>
                    <a:pt x="321" y="16"/>
                  </a:lnTo>
                  <a:lnTo>
                    <a:pt x="378" y="4"/>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0" name="Freeform 2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3581" y="1515935"/>
              <a:ext cx="446525" cy="447036"/>
            </a:xfrm>
            <a:custGeom>
              <a:avLst/>
              <a:gdLst>
                <a:gd name="T0" fmla="*/ 338 w 873"/>
                <a:gd name="T1" fmla="*/ 580 h 874"/>
                <a:gd name="T2" fmla="*/ 384 w 873"/>
                <a:gd name="T3" fmla="*/ 581 h 874"/>
                <a:gd name="T4" fmla="*/ 392 w 873"/>
                <a:gd name="T5" fmla="*/ 544 h 874"/>
                <a:gd name="T6" fmla="*/ 343 w 873"/>
                <a:gd name="T7" fmla="*/ 525 h 874"/>
                <a:gd name="T8" fmla="*/ 349 w 873"/>
                <a:gd name="T9" fmla="*/ 501 h 874"/>
                <a:gd name="T10" fmla="*/ 392 w 873"/>
                <a:gd name="T11" fmla="*/ 504 h 874"/>
                <a:gd name="T12" fmla="*/ 401 w 873"/>
                <a:gd name="T13" fmla="*/ 469 h 874"/>
                <a:gd name="T14" fmla="*/ 361 w 873"/>
                <a:gd name="T15" fmla="*/ 452 h 874"/>
                <a:gd name="T16" fmla="*/ 361 w 873"/>
                <a:gd name="T17" fmla="*/ 422 h 874"/>
                <a:gd name="T18" fmla="*/ 405 w 873"/>
                <a:gd name="T19" fmla="*/ 434 h 874"/>
                <a:gd name="T20" fmla="*/ 455 w 873"/>
                <a:gd name="T21" fmla="*/ 473 h 874"/>
                <a:gd name="T22" fmla="*/ 434 w 873"/>
                <a:gd name="T23" fmla="*/ 521 h 874"/>
                <a:gd name="T24" fmla="*/ 448 w 873"/>
                <a:gd name="T25" fmla="*/ 552 h 874"/>
                <a:gd name="T26" fmla="*/ 426 w 873"/>
                <a:gd name="T27" fmla="*/ 610 h 874"/>
                <a:gd name="T28" fmla="*/ 358 w 873"/>
                <a:gd name="T29" fmla="*/ 615 h 874"/>
                <a:gd name="T30" fmla="*/ 312 w 873"/>
                <a:gd name="T31" fmla="*/ 605 h 874"/>
                <a:gd name="T32" fmla="*/ 270 w 873"/>
                <a:gd name="T33" fmla="*/ 594 h 874"/>
                <a:gd name="T34" fmla="*/ 253 w 873"/>
                <a:gd name="T35" fmla="*/ 560 h 874"/>
                <a:gd name="T36" fmla="*/ 265 w 873"/>
                <a:gd name="T37" fmla="*/ 563 h 874"/>
                <a:gd name="T38" fmla="*/ 274 w 873"/>
                <a:gd name="T39" fmla="*/ 563 h 874"/>
                <a:gd name="T40" fmla="*/ 296 w 873"/>
                <a:gd name="T41" fmla="*/ 494 h 874"/>
                <a:gd name="T42" fmla="*/ 307 w 873"/>
                <a:gd name="T43" fmla="*/ 446 h 874"/>
                <a:gd name="T44" fmla="*/ 300 w 873"/>
                <a:gd name="T45" fmla="*/ 437 h 874"/>
                <a:gd name="T46" fmla="*/ 290 w 873"/>
                <a:gd name="T47" fmla="*/ 434 h 874"/>
                <a:gd name="T48" fmla="*/ 278 w 873"/>
                <a:gd name="T49" fmla="*/ 431 h 874"/>
                <a:gd name="T50" fmla="*/ 319 w 873"/>
                <a:gd name="T51" fmla="*/ 413 h 874"/>
                <a:gd name="T52" fmla="*/ 309 w 873"/>
                <a:gd name="T53" fmla="*/ 203 h 874"/>
                <a:gd name="T54" fmla="*/ 148 w 873"/>
                <a:gd name="T55" fmla="*/ 276 h 874"/>
                <a:gd name="T56" fmla="*/ 52 w 873"/>
                <a:gd name="T57" fmla="*/ 425 h 874"/>
                <a:gd name="T58" fmla="*/ 52 w 873"/>
                <a:gd name="T59" fmla="*/ 609 h 874"/>
                <a:gd name="T60" fmla="*/ 148 w 873"/>
                <a:gd name="T61" fmla="*/ 756 h 874"/>
                <a:gd name="T62" fmla="*/ 309 w 873"/>
                <a:gd name="T63" fmla="*/ 831 h 874"/>
                <a:gd name="T64" fmla="*/ 491 w 873"/>
                <a:gd name="T65" fmla="*/ 804 h 874"/>
                <a:gd name="T66" fmla="*/ 623 w 873"/>
                <a:gd name="T67" fmla="*/ 689 h 874"/>
                <a:gd name="T68" fmla="*/ 673 w 873"/>
                <a:gd name="T69" fmla="*/ 517 h 874"/>
                <a:gd name="T70" fmla="*/ 623 w 873"/>
                <a:gd name="T71" fmla="*/ 343 h 874"/>
                <a:gd name="T72" fmla="*/ 491 w 873"/>
                <a:gd name="T73" fmla="*/ 229 h 874"/>
                <a:gd name="T74" fmla="*/ 357 w 873"/>
                <a:gd name="T75" fmla="*/ 159 h 874"/>
                <a:gd name="T76" fmla="*/ 551 w 873"/>
                <a:gd name="T77" fmla="*/ 217 h 874"/>
                <a:gd name="T78" fmla="*/ 681 w 873"/>
                <a:gd name="T79" fmla="*/ 366 h 874"/>
                <a:gd name="T80" fmla="*/ 710 w 873"/>
                <a:gd name="T81" fmla="*/ 569 h 874"/>
                <a:gd name="T82" fmla="*/ 626 w 873"/>
                <a:gd name="T83" fmla="*/ 751 h 874"/>
                <a:gd name="T84" fmla="*/ 459 w 873"/>
                <a:gd name="T85" fmla="*/ 858 h 874"/>
                <a:gd name="T86" fmla="*/ 253 w 873"/>
                <a:gd name="T87" fmla="*/ 858 h 874"/>
                <a:gd name="T88" fmla="*/ 86 w 873"/>
                <a:gd name="T89" fmla="*/ 751 h 874"/>
                <a:gd name="T90" fmla="*/ 3 w 873"/>
                <a:gd name="T91" fmla="*/ 569 h 874"/>
                <a:gd name="T92" fmla="*/ 32 w 873"/>
                <a:gd name="T93" fmla="*/ 366 h 874"/>
                <a:gd name="T94" fmla="*/ 162 w 873"/>
                <a:gd name="T95" fmla="*/ 217 h 874"/>
                <a:gd name="T96" fmla="*/ 357 w 873"/>
                <a:gd name="T97" fmla="*/ 159 h 874"/>
                <a:gd name="T98" fmla="*/ 665 w 873"/>
                <a:gd name="T99" fmla="*/ 33 h 874"/>
                <a:gd name="T100" fmla="*/ 815 w 873"/>
                <a:gd name="T101" fmla="*/ 163 h 874"/>
                <a:gd name="T102" fmla="*/ 873 w 873"/>
                <a:gd name="T103" fmla="*/ 358 h 874"/>
                <a:gd name="T104" fmla="*/ 824 w 873"/>
                <a:gd name="T105" fmla="*/ 538 h 874"/>
                <a:gd name="T106" fmla="*/ 743 w 873"/>
                <a:gd name="T107" fmla="*/ 606 h 874"/>
                <a:gd name="T108" fmla="*/ 817 w 873"/>
                <a:gd name="T109" fmla="*/ 452 h 874"/>
                <a:gd name="T110" fmla="*/ 819 w 873"/>
                <a:gd name="T111" fmla="*/ 266 h 874"/>
                <a:gd name="T112" fmla="*/ 723 w 873"/>
                <a:gd name="T113" fmla="*/ 117 h 874"/>
                <a:gd name="T114" fmla="*/ 561 w 873"/>
                <a:gd name="T115" fmla="*/ 44 h 874"/>
                <a:gd name="T116" fmla="*/ 378 w 873"/>
                <a:gd name="T117" fmla="*/ 71 h 874"/>
                <a:gd name="T118" fmla="*/ 233 w 873"/>
                <a:gd name="T119" fmla="*/ 140 h 874"/>
                <a:gd name="T120" fmla="*/ 376 w 873"/>
                <a:gd name="T121" fmla="*/ 28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874">
                  <a:moveTo>
                    <a:pt x="334" y="523"/>
                  </a:moveTo>
                  <a:lnTo>
                    <a:pt x="321" y="576"/>
                  </a:lnTo>
                  <a:lnTo>
                    <a:pt x="329" y="578"/>
                  </a:lnTo>
                  <a:lnTo>
                    <a:pt x="338" y="580"/>
                  </a:lnTo>
                  <a:lnTo>
                    <a:pt x="350" y="582"/>
                  </a:lnTo>
                  <a:lnTo>
                    <a:pt x="363" y="584"/>
                  </a:lnTo>
                  <a:lnTo>
                    <a:pt x="375" y="584"/>
                  </a:lnTo>
                  <a:lnTo>
                    <a:pt x="384" y="581"/>
                  </a:lnTo>
                  <a:lnTo>
                    <a:pt x="393" y="576"/>
                  </a:lnTo>
                  <a:lnTo>
                    <a:pt x="397" y="567"/>
                  </a:lnTo>
                  <a:lnTo>
                    <a:pt x="397" y="555"/>
                  </a:lnTo>
                  <a:lnTo>
                    <a:pt x="392" y="544"/>
                  </a:lnTo>
                  <a:lnTo>
                    <a:pt x="382" y="538"/>
                  </a:lnTo>
                  <a:lnTo>
                    <a:pt x="368" y="533"/>
                  </a:lnTo>
                  <a:lnTo>
                    <a:pt x="355" y="529"/>
                  </a:lnTo>
                  <a:lnTo>
                    <a:pt x="343" y="525"/>
                  </a:lnTo>
                  <a:lnTo>
                    <a:pt x="334" y="523"/>
                  </a:lnTo>
                  <a:close/>
                  <a:moveTo>
                    <a:pt x="353" y="451"/>
                  </a:moveTo>
                  <a:lnTo>
                    <a:pt x="341" y="498"/>
                  </a:lnTo>
                  <a:lnTo>
                    <a:pt x="349" y="501"/>
                  </a:lnTo>
                  <a:lnTo>
                    <a:pt x="358" y="504"/>
                  </a:lnTo>
                  <a:lnTo>
                    <a:pt x="370" y="505"/>
                  </a:lnTo>
                  <a:lnTo>
                    <a:pt x="382" y="505"/>
                  </a:lnTo>
                  <a:lnTo>
                    <a:pt x="392" y="504"/>
                  </a:lnTo>
                  <a:lnTo>
                    <a:pt x="400" y="498"/>
                  </a:lnTo>
                  <a:lnTo>
                    <a:pt x="405" y="489"/>
                  </a:lnTo>
                  <a:lnTo>
                    <a:pt x="405" y="477"/>
                  </a:lnTo>
                  <a:lnTo>
                    <a:pt x="401" y="469"/>
                  </a:lnTo>
                  <a:lnTo>
                    <a:pt x="392" y="463"/>
                  </a:lnTo>
                  <a:lnTo>
                    <a:pt x="382" y="458"/>
                  </a:lnTo>
                  <a:lnTo>
                    <a:pt x="371" y="455"/>
                  </a:lnTo>
                  <a:lnTo>
                    <a:pt x="361" y="452"/>
                  </a:lnTo>
                  <a:lnTo>
                    <a:pt x="353" y="451"/>
                  </a:lnTo>
                  <a:close/>
                  <a:moveTo>
                    <a:pt x="345" y="377"/>
                  </a:moveTo>
                  <a:lnTo>
                    <a:pt x="370" y="384"/>
                  </a:lnTo>
                  <a:lnTo>
                    <a:pt x="361" y="422"/>
                  </a:lnTo>
                  <a:lnTo>
                    <a:pt x="380" y="426"/>
                  </a:lnTo>
                  <a:lnTo>
                    <a:pt x="389" y="388"/>
                  </a:lnTo>
                  <a:lnTo>
                    <a:pt x="414" y="395"/>
                  </a:lnTo>
                  <a:lnTo>
                    <a:pt x="405" y="434"/>
                  </a:lnTo>
                  <a:lnTo>
                    <a:pt x="422" y="441"/>
                  </a:lnTo>
                  <a:lnTo>
                    <a:pt x="438" y="450"/>
                  </a:lnTo>
                  <a:lnTo>
                    <a:pt x="448" y="460"/>
                  </a:lnTo>
                  <a:lnTo>
                    <a:pt x="455" y="473"/>
                  </a:lnTo>
                  <a:lnTo>
                    <a:pt x="455" y="489"/>
                  </a:lnTo>
                  <a:lnTo>
                    <a:pt x="451" y="504"/>
                  </a:lnTo>
                  <a:lnTo>
                    <a:pt x="443" y="514"/>
                  </a:lnTo>
                  <a:lnTo>
                    <a:pt x="434" y="521"/>
                  </a:lnTo>
                  <a:lnTo>
                    <a:pt x="424" y="525"/>
                  </a:lnTo>
                  <a:lnTo>
                    <a:pt x="435" y="533"/>
                  </a:lnTo>
                  <a:lnTo>
                    <a:pt x="445" y="542"/>
                  </a:lnTo>
                  <a:lnTo>
                    <a:pt x="448" y="552"/>
                  </a:lnTo>
                  <a:lnTo>
                    <a:pt x="450" y="567"/>
                  </a:lnTo>
                  <a:lnTo>
                    <a:pt x="446" y="582"/>
                  </a:lnTo>
                  <a:lnTo>
                    <a:pt x="438" y="598"/>
                  </a:lnTo>
                  <a:lnTo>
                    <a:pt x="426" y="610"/>
                  </a:lnTo>
                  <a:lnTo>
                    <a:pt x="413" y="617"/>
                  </a:lnTo>
                  <a:lnTo>
                    <a:pt x="396" y="619"/>
                  </a:lnTo>
                  <a:lnTo>
                    <a:pt x="378" y="618"/>
                  </a:lnTo>
                  <a:lnTo>
                    <a:pt x="358" y="615"/>
                  </a:lnTo>
                  <a:lnTo>
                    <a:pt x="347" y="656"/>
                  </a:lnTo>
                  <a:lnTo>
                    <a:pt x="322" y="649"/>
                  </a:lnTo>
                  <a:lnTo>
                    <a:pt x="333" y="610"/>
                  </a:lnTo>
                  <a:lnTo>
                    <a:pt x="312" y="605"/>
                  </a:lnTo>
                  <a:lnTo>
                    <a:pt x="303" y="644"/>
                  </a:lnTo>
                  <a:lnTo>
                    <a:pt x="278" y="639"/>
                  </a:lnTo>
                  <a:lnTo>
                    <a:pt x="287" y="598"/>
                  </a:lnTo>
                  <a:lnTo>
                    <a:pt x="270" y="594"/>
                  </a:lnTo>
                  <a:lnTo>
                    <a:pt x="237" y="586"/>
                  </a:lnTo>
                  <a:lnTo>
                    <a:pt x="249" y="559"/>
                  </a:lnTo>
                  <a:lnTo>
                    <a:pt x="250" y="559"/>
                  </a:lnTo>
                  <a:lnTo>
                    <a:pt x="253" y="560"/>
                  </a:lnTo>
                  <a:lnTo>
                    <a:pt x="256" y="560"/>
                  </a:lnTo>
                  <a:lnTo>
                    <a:pt x="258" y="561"/>
                  </a:lnTo>
                  <a:lnTo>
                    <a:pt x="262" y="561"/>
                  </a:lnTo>
                  <a:lnTo>
                    <a:pt x="265" y="563"/>
                  </a:lnTo>
                  <a:lnTo>
                    <a:pt x="267" y="563"/>
                  </a:lnTo>
                  <a:lnTo>
                    <a:pt x="267" y="563"/>
                  </a:lnTo>
                  <a:lnTo>
                    <a:pt x="271" y="564"/>
                  </a:lnTo>
                  <a:lnTo>
                    <a:pt x="274" y="563"/>
                  </a:lnTo>
                  <a:lnTo>
                    <a:pt x="277" y="561"/>
                  </a:lnTo>
                  <a:lnTo>
                    <a:pt x="278" y="559"/>
                  </a:lnTo>
                  <a:lnTo>
                    <a:pt x="279" y="557"/>
                  </a:lnTo>
                  <a:lnTo>
                    <a:pt x="296" y="494"/>
                  </a:lnTo>
                  <a:lnTo>
                    <a:pt x="299" y="494"/>
                  </a:lnTo>
                  <a:lnTo>
                    <a:pt x="296" y="494"/>
                  </a:lnTo>
                  <a:lnTo>
                    <a:pt x="307" y="448"/>
                  </a:lnTo>
                  <a:lnTo>
                    <a:pt x="307" y="446"/>
                  </a:lnTo>
                  <a:lnTo>
                    <a:pt x="307" y="443"/>
                  </a:lnTo>
                  <a:lnTo>
                    <a:pt x="305" y="441"/>
                  </a:lnTo>
                  <a:lnTo>
                    <a:pt x="303" y="439"/>
                  </a:lnTo>
                  <a:lnTo>
                    <a:pt x="300" y="437"/>
                  </a:lnTo>
                  <a:lnTo>
                    <a:pt x="296" y="435"/>
                  </a:lnTo>
                  <a:lnTo>
                    <a:pt x="295" y="435"/>
                  </a:lnTo>
                  <a:lnTo>
                    <a:pt x="294" y="434"/>
                  </a:lnTo>
                  <a:lnTo>
                    <a:pt x="290" y="434"/>
                  </a:lnTo>
                  <a:lnTo>
                    <a:pt x="287" y="433"/>
                  </a:lnTo>
                  <a:lnTo>
                    <a:pt x="283" y="431"/>
                  </a:lnTo>
                  <a:lnTo>
                    <a:pt x="280" y="431"/>
                  </a:lnTo>
                  <a:lnTo>
                    <a:pt x="278" y="431"/>
                  </a:lnTo>
                  <a:lnTo>
                    <a:pt x="278" y="430"/>
                  </a:lnTo>
                  <a:lnTo>
                    <a:pt x="284" y="405"/>
                  </a:lnTo>
                  <a:lnTo>
                    <a:pt x="319" y="413"/>
                  </a:lnTo>
                  <a:lnTo>
                    <a:pt x="319" y="413"/>
                  </a:lnTo>
                  <a:lnTo>
                    <a:pt x="334" y="417"/>
                  </a:lnTo>
                  <a:lnTo>
                    <a:pt x="345" y="377"/>
                  </a:lnTo>
                  <a:close/>
                  <a:moveTo>
                    <a:pt x="357" y="199"/>
                  </a:moveTo>
                  <a:lnTo>
                    <a:pt x="309" y="203"/>
                  </a:lnTo>
                  <a:lnTo>
                    <a:pt x="265" y="212"/>
                  </a:lnTo>
                  <a:lnTo>
                    <a:pt x="223" y="229"/>
                  </a:lnTo>
                  <a:lnTo>
                    <a:pt x="183" y="250"/>
                  </a:lnTo>
                  <a:lnTo>
                    <a:pt x="148" y="276"/>
                  </a:lnTo>
                  <a:lnTo>
                    <a:pt x="116" y="308"/>
                  </a:lnTo>
                  <a:lnTo>
                    <a:pt x="90" y="343"/>
                  </a:lnTo>
                  <a:lnTo>
                    <a:pt x="69" y="383"/>
                  </a:lnTo>
                  <a:lnTo>
                    <a:pt x="52" y="425"/>
                  </a:lnTo>
                  <a:lnTo>
                    <a:pt x="43" y="469"/>
                  </a:lnTo>
                  <a:lnTo>
                    <a:pt x="39" y="517"/>
                  </a:lnTo>
                  <a:lnTo>
                    <a:pt x="43" y="563"/>
                  </a:lnTo>
                  <a:lnTo>
                    <a:pt x="52" y="609"/>
                  </a:lnTo>
                  <a:lnTo>
                    <a:pt x="69" y="651"/>
                  </a:lnTo>
                  <a:lnTo>
                    <a:pt x="90" y="689"/>
                  </a:lnTo>
                  <a:lnTo>
                    <a:pt x="116" y="724"/>
                  </a:lnTo>
                  <a:lnTo>
                    <a:pt x="148" y="756"/>
                  </a:lnTo>
                  <a:lnTo>
                    <a:pt x="183" y="782"/>
                  </a:lnTo>
                  <a:lnTo>
                    <a:pt x="223" y="804"/>
                  </a:lnTo>
                  <a:lnTo>
                    <a:pt x="265" y="820"/>
                  </a:lnTo>
                  <a:lnTo>
                    <a:pt x="309" y="831"/>
                  </a:lnTo>
                  <a:lnTo>
                    <a:pt x="357" y="833"/>
                  </a:lnTo>
                  <a:lnTo>
                    <a:pt x="404" y="831"/>
                  </a:lnTo>
                  <a:lnTo>
                    <a:pt x="448" y="820"/>
                  </a:lnTo>
                  <a:lnTo>
                    <a:pt x="491" y="804"/>
                  </a:lnTo>
                  <a:lnTo>
                    <a:pt x="529" y="782"/>
                  </a:lnTo>
                  <a:lnTo>
                    <a:pt x="564" y="756"/>
                  </a:lnTo>
                  <a:lnTo>
                    <a:pt x="596" y="724"/>
                  </a:lnTo>
                  <a:lnTo>
                    <a:pt x="623" y="689"/>
                  </a:lnTo>
                  <a:lnTo>
                    <a:pt x="644" y="651"/>
                  </a:lnTo>
                  <a:lnTo>
                    <a:pt x="660" y="609"/>
                  </a:lnTo>
                  <a:lnTo>
                    <a:pt x="670" y="563"/>
                  </a:lnTo>
                  <a:lnTo>
                    <a:pt x="673" y="517"/>
                  </a:lnTo>
                  <a:lnTo>
                    <a:pt x="670" y="469"/>
                  </a:lnTo>
                  <a:lnTo>
                    <a:pt x="660" y="425"/>
                  </a:lnTo>
                  <a:lnTo>
                    <a:pt x="644" y="383"/>
                  </a:lnTo>
                  <a:lnTo>
                    <a:pt x="623" y="343"/>
                  </a:lnTo>
                  <a:lnTo>
                    <a:pt x="596" y="308"/>
                  </a:lnTo>
                  <a:lnTo>
                    <a:pt x="564" y="276"/>
                  </a:lnTo>
                  <a:lnTo>
                    <a:pt x="529" y="250"/>
                  </a:lnTo>
                  <a:lnTo>
                    <a:pt x="491" y="229"/>
                  </a:lnTo>
                  <a:lnTo>
                    <a:pt x="448" y="212"/>
                  </a:lnTo>
                  <a:lnTo>
                    <a:pt x="404" y="203"/>
                  </a:lnTo>
                  <a:lnTo>
                    <a:pt x="357" y="199"/>
                  </a:lnTo>
                  <a:close/>
                  <a:moveTo>
                    <a:pt x="357" y="159"/>
                  </a:moveTo>
                  <a:lnTo>
                    <a:pt x="409" y="163"/>
                  </a:lnTo>
                  <a:lnTo>
                    <a:pt x="459" y="174"/>
                  </a:lnTo>
                  <a:lnTo>
                    <a:pt x="506" y="192"/>
                  </a:lnTo>
                  <a:lnTo>
                    <a:pt x="551" y="217"/>
                  </a:lnTo>
                  <a:lnTo>
                    <a:pt x="590" y="246"/>
                  </a:lnTo>
                  <a:lnTo>
                    <a:pt x="626" y="282"/>
                  </a:lnTo>
                  <a:lnTo>
                    <a:pt x="656" y="322"/>
                  </a:lnTo>
                  <a:lnTo>
                    <a:pt x="681" y="366"/>
                  </a:lnTo>
                  <a:lnTo>
                    <a:pt x="698" y="413"/>
                  </a:lnTo>
                  <a:lnTo>
                    <a:pt x="710" y="464"/>
                  </a:lnTo>
                  <a:lnTo>
                    <a:pt x="714" y="517"/>
                  </a:lnTo>
                  <a:lnTo>
                    <a:pt x="710" y="569"/>
                  </a:lnTo>
                  <a:lnTo>
                    <a:pt x="698" y="619"/>
                  </a:lnTo>
                  <a:lnTo>
                    <a:pt x="681" y="667"/>
                  </a:lnTo>
                  <a:lnTo>
                    <a:pt x="656" y="711"/>
                  </a:lnTo>
                  <a:lnTo>
                    <a:pt x="626" y="751"/>
                  </a:lnTo>
                  <a:lnTo>
                    <a:pt x="590" y="786"/>
                  </a:lnTo>
                  <a:lnTo>
                    <a:pt x="551" y="816"/>
                  </a:lnTo>
                  <a:lnTo>
                    <a:pt x="506" y="840"/>
                  </a:lnTo>
                  <a:lnTo>
                    <a:pt x="459" y="858"/>
                  </a:lnTo>
                  <a:lnTo>
                    <a:pt x="409" y="870"/>
                  </a:lnTo>
                  <a:lnTo>
                    <a:pt x="357" y="874"/>
                  </a:lnTo>
                  <a:lnTo>
                    <a:pt x="304" y="870"/>
                  </a:lnTo>
                  <a:lnTo>
                    <a:pt x="253" y="858"/>
                  </a:lnTo>
                  <a:lnTo>
                    <a:pt x="206" y="840"/>
                  </a:lnTo>
                  <a:lnTo>
                    <a:pt x="162" y="816"/>
                  </a:lnTo>
                  <a:lnTo>
                    <a:pt x="122" y="786"/>
                  </a:lnTo>
                  <a:lnTo>
                    <a:pt x="86" y="751"/>
                  </a:lnTo>
                  <a:lnTo>
                    <a:pt x="57" y="711"/>
                  </a:lnTo>
                  <a:lnTo>
                    <a:pt x="32" y="667"/>
                  </a:lnTo>
                  <a:lnTo>
                    <a:pt x="14" y="619"/>
                  </a:lnTo>
                  <a:lnTo>
                    <a:pt x="3" y="569"/>
                  </a:lnTo>
                  <a:lnTo>
                    <a:pt x="0" y="517"/>
                  </a:lnTo>
                  <a:lnTo>
                    <a:pt x="3" y="464"/>
                  </a:lnTo>
                  <a:lnTo>
                    <a:pt x="14" y="413"/>
                  </a:lnTo>
                  <a:lnTo>
                    <a:pt x="32" y="366"/>
                  </a:lnTo>
                  <a:lnTo>
                    <a:pt x="57" y="322"/>
                  </a:lnTo>
                  <a:lnTo>
                    <a:pt x="86" y="282"/>
                  </a:lnTo>
                  <a:lnTo>
                    <a:pt x="122" y="246"/>
                  </a:lnTo>
                  <a:lnTo>
                    <a:pt x="162" y="217"/>
                  </a:lnTo>
                  <a:lnTo>
                    <a:pt x="206" y="192"/>
                  </a:lnTo>
                  <a:lnTo>
                    <a:pt x="253" y="174"/>
                  </a:lnTo>
                  <a:lnTo>
                    <a:pt x="304" y="163"/>
                  </a:lnTo>
                  <a:lnTo>
                    <a:pt x="357" y="159"/>
                  </a:lnTo>
                  <a:close/>
                  <a:moveTo>
                    <a:pt x="515" y="0"/>
                  </a:moveTo>
                  <a:lnTo>
                    <a:pt x="568" y="4"/>
                  </a:lnTo>
                  <a:lnTo>
                    <a:pt x="618" y="15"/>
                  </a:lnTo>
                  <a:lnTo>
                    <a:pt x="665" y="33"/>
                  </a:lnTo>
                  <a:lnTo>
                    <a:pt x="710" y="58"/>
                  </a:lnTo>
                  <a:lnTo>
                    <a:pt x="749" y="88"/>
                  </a:lnTo>
                  <a:lnTo>
                    <a:pt x="785" y="123"/>
                  </a:lnTo>
                  <a:lnTo>
                    <a:pt x="815" y="163"/>
                  </a:lnTo>
                  <a:lnTo>
                    <a:pt x="838" y="207"/>
                  </a:lnTo>
                  <a:lnTo>
                    <a:pt x="857" y="254"/>
                  </a:lnTo>
                  <a:lnTo>
                    <a:pt x="869" y="305"/>
                  </a:lnTo>
                  <a:lnTo>
                    <a:pt x="873" y="358"/>
                  </a:lnTo>
                  <a:lnTo>
                    <a:pt x="869" y="406"/>
                  </a:lnTo>
                  <a:lnTo>
                    <a:pt x="859" y="452"/>
                  </a:lnTo>
                  <a:lnTo>
                    <a:pt x="844" y="497"/>
                  </a:lnTo>
                  <a:lnTo>
                    <a:pt x="824" y="538"/>
                  </a:lnTo>
                  <a:lnTo>
                    <a:pt x="798" y="576"/>
                  </a:lnTo>
                  <a:lnTo>
                    <a:pt x="767" y="610"/>
                  </a:lnTo>
                  <a:lnTo>
                    <a:pt x="733" y="640"/>
                  </a:lnTo>
                  <a:lnTo>
                    <a:pt x="743" y="606"/>
                  </a:lnTo>
                  <a:lnTo>
                    <a:pt x="749" y="572"/>
                  </a:lnTo>
                  <a:lnTo>
                    <a:pt x="778" y="535"/>
                  </a:lnTo>
                  <a:lnTo>
                    <a:pt x="800" y="496"/>
                  </a:lnTo>
                  <a:lnTo>
                    <a:pt x="817" y="452"/>
                  </a:lnTo>
                  <a:lnTo>
                    <a:pt x="829" y="406"/>
                  </a:lnTo>
                  <a:lnTo>
                    <a:pt x="832" y="358"/>
                  </a:lnTo>
                  <a:lnTo>
                    <a:pt x="829" y="310"/>
                  </a:lnTo>
                  <a:lnTo>
                    <a:pt x="819" y="266"/>
                  </a:lnTo>
                  <a:lnTo>
                    <a:pt x="803" y="224"/>
                  </a:lnTo>
                  <a:lnTo>
                    <a:pt x="781" y="184"/>
                  </a:lnTo>
                  <a:lnTo>
                    <a:pt x="754" y="149"/>
                  </a:lnTo>
                  <a:lnTo>
                    <a:pt x="723" y="117"/>
                  </a:lnTo>
                  <a:lnTo>
                    <a:pt x="687" y="91"/>
                  </a:lnTo>
                  <a:lnTo>
                    <a:pt x="649" y="70"/>
                  </a:lnTo>
                  <a:lnTo>
                    <a:pt x="606" y="53"/>
                  </a:lnTo>
                  <a:lnTo>
                    <a:pt x="561" y="44"/>
                  </a:lnTo>
                  <a:lnTo>
                    <a:pt x="515" y="40"/>
                  </a:lnTo>
                  <a:lnTo>
                    <a:pt x="467" y="44"/>
                  </a:lnTo>
                  <a:lnTo>
                    <a:pt x="421" y="54"/>
                  </a:lnTo>
                  <a:lnTo>
                    <a:pt x="378" y="71"/>
                  </a:lnTo>
                  <a:lnTo>
                    <a:pt x="337" y="95"/>
                  </a:lnTo>
                  <a:lnTo>
                    <a:pt x="301" y="124"/>
                  </a:lnTo>
                  <a:lnTo>
                    <a:pt x="266" y="130"/>
                  </a:lnTo>
                  <a:lnTo>
                    <a:pt x="233" y="140"/>
                  </a:lnTo>
                  <a:lnTo>
                    <a:pt x="263" y="105"/>
                  </a:lnTo>
                  <a:lnTo>
                    <a:pt x="298" y="75"/>
                  </a:lnTo>
                  <a:lnTo>
                    <a:pt x="336" y="49"/>
                  </a:lnTo>
                  <a:lnTo>
                    <a:pt x="376" y="28"/>
                  </a:lnTo>
                  <a:lnTo>
                    <a:pt x="420" y="14"/>
                  </a:lnTo>
                  <a:lnTo>
                    <a:pt x="467" y="3"/>
                  </a:lnTo>
                  <a:lnTo>
                    <a:pt x="5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1" name="Freeform 2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9141" y="1617466"/>
              <a:ext cx="446525" cy="243977"/>
            </a:xfrm>
            <a:custGeom>
              <a:avLst/>
              <a:gdLst>
                <a:gd name="T0" fmla="*/ 795 w 873"/>
                <a:gd name="T1" fmla="*/ 411 h 477"/>
                <a:gd name="T2" fmla="*/ 809 w 873"/>
                <a:gd name="T3" fmla="*/ 436 h 477"/>
                <a:gd name="T4" fmla="*/ 834 w 873"/>
                <a:gd name="T5" fmla="*/ 422 h 477"/>
                <a:gd name="T6" fmla="*/ 820 w 873"/>
                <a:gd name="T7" fmla="*/ 398 h 477"/>
                <a:gd name="T8" fmla="*/ 44 w 873"/>
                <a:gd name="T9" fmla="*/ 407 h 477"/>
                <a:gd name="T10" fmla="*/ 50 w 873"/>
                <a:gd name="T11" fmla="*/ 433 h 477"/>
                <a:gd name="T12" fmla="*/ 78 w 873"/>
                <a:gd name="T13" fmla="*/ 427 h 477"/>
                <a:gd name="T14" fmla="*/ 70 w 873"/>
                <a:gd name="T15" fmla="*/ 399 h 477"/>
                <a:gd name="T16" fmla="*/ 705 w 873"/>
                <a:gd name="T17" fmla="*/ 360 h 477"/>
                <a:gd name="T18" fmla="*/ 712 w 873"/>
                <a:gd name="T19" fmla="*/ 387 h 477"/>
                <a:gd name="T20" fmla="*/ 650 w 873"/>
                <a:gd name="T21" fmla="*/ 397 h 477"/>
                <a:gd name="T22" fmla="*/ 636 w 873"/>
                <a:gd name="T23" fmla="*/ 372 h 477"/>
                <a:gd name="T24" fmla="*/ 445 w 873"/>
                <a:gd name="T25" fmla="*/ 252 h 477"/>
                <a:gd name="T26" fmla="*/ 470 w 873"/>
                <a:gd name="T27" fmla="*/ 265 h 477"/>
                <a:gd name="T28" fmla="*/ 457 w 873"/>
                <a:gd name="T29" fmla="*/ 311 h 477"/>
                <a:gd name="T30" fmla="*/ 423 w 873"/>
                <a:gd name="T31" fmla="*/ 213 h 477"/>
                <a:gd name="T32" fmla="*/ 402 w 873"/>
                <a:gd name="T33" fmla="*/ 193 h 477"/>
                <a:gd name="T34" fmla="*/ 414 w 873"/>
                <a:gd name="T35" fmla="*/ 164 h 477"/>
                <a:gd name="T36" fmla="*/ 422 w 873"/>
                <a:gd name="T37" fmla="*/ 136 h 477"/>
                <a:gd name="T38" fmla="*/ 384 w 873"/>
                <a:gd name="T39" fmla="*/ 155 h 477"/>
                <a:gd name="T40" fmla="*/ 376 w 873"/>
                <a:gd name="T41" fmla="*/ 214 h 477"/>
                <a:gd name="T42" fmla="*/ 417 w 873"/>
                <a:gd name="T43" fmla="*/ 244 h 477"/>
                <a:gd name="T44" fmla="*/ 405 w 873"/>
                <a:gd name="T45" fmla="*/ 303 h 477"/>
                <a:gd name="T46" fmla="*/ 375 w 873"/>
                <a:gd name="T47" fmla="*/ 310 h 477"/>
                <a:gd name="T48" fmla="*/ 417 w 873"/>
                <a:gd name="T49" fmla="*/ 337 h 477"/>
                <a:gd name="T50" fmla="*/ 468 w 873"/>
                <a:gd name="T51" fmla="*/ 335 h 477"/>
                <a:gd name="T52" fmla="*/ 502 w 873"/>
                <a:gd name="T53" fmla="*/ 305 h 477"/>
                <a:gd name="T54" fmla="*/ 493 w 873"/>
                <a:gd name="T55" fmla="*/ 242 h 477"/>
                <a:gd name="T56" fmla="*/ 445 w 873"/>
                <a:gd name="T57" fmla="*/ 161 h 477"/>
                <a:gd name="T58" fmla="*/ 469 w 873"/>
                <a:gd name="T59" fmla="*/ 177 h 477"/>
                <a:gd name="T60" fmla="*/ 489 w 873"/>
                <a:gd name="T61" fmla="*/ 155 h 477"/>
                <a:gd name="T62" fmla="*/ 452 w 873"/>
                <a:gd name="T63" fmla="*/ 136 h 477"/>
                <a:gd name="T64" fmla="*/ 499 w 873"/>
                <a:gd name="T65" fmla="*/ 92 h 477"/>
                <a:gd name="T66" fmla="*/ 596 w 873"/>
                <a:gd name="T67" fmla="*/ 238 h 477"/>
                <a:gd name="T68" fmla="*/ 499 w 873"/>
                <a:gd name="T69" fmla="*/ 385 h 477"/>
                <a:gd name="T70" fmla="*/ 325 w 873"/>
                <a:gd name="T71" fmla="*/ 351 h 477"/>
                <a:gd name="T72" fmla="*/ 291 w 873"/>
                <a:gd name="T73" fmla="*/ 176 h 477"/>
                <a:gd name="T74" fmla="*/ 438 w 873"/>
                <a:gd name="T75" fmla="*/ 79 h 477"/>
                <a:gd name="T76" fmla="*/ 237 w 873"/>
                <a:gd name="T77" fmla="*/ 89 h 477"/>
                <a:gd name="T78" fmla="*/ 229 w 873"/>
                <a:gd name="T79" fmla="*/ 117 h 477"/>
                <a:gd name="T80" fmla="*/ 166 w 873"/>
                <a:gd name="T81" fmla="*/ 113 h 477"/>
                <a:gd name="T82" fmla="*/ 166 w 873"/>
                <a:gd name="T83" fmla="*/ 85 h 477"/>
                <a:gd name="T84" fmla="*/ 804 w 873"/>
                <a:gd name="T85" fmla="*/ 42 h 477"/>
                <a:gd name="T86" fmla="*/ 797 w 873"/>
                <a:gd name="T87" fmla="*/ 69 h 477"/>
                <a:gd name="T88" fmla="*/ 825 w 873"/>
                <a:gd name="T89" fmla="*/ 76 h 477"/>
                <a:gd name="T90" fmla="*/ 831 w 873"/>
                <a:gd name="T91" fmla="*/ 50 h 477"/>
                <a:gd name="T92" fmla="*/ 119 w 873"/>
                <a:gd name="T93" fmla="*/ 46 h 477"/>
                <a:gd name="T94" fmla="*/ 79 w 873"/>
                <a:gd name="T95" fmla="*/ 115 h 477"/>
                <a:gd name="T96" fmla="*/ 46 w 873"/>
                <a:gd name="T97" fmla="*/ 358 h 477"/>
                <a:gd name="T98" fmla="*/ 117 w 873"/>
                <a:gd name="T99" fmla="*/ 398 h 477"/>
                <a:gd name="T100" fmla="*/ 757 w 873"/>
                <a:gd name="T101" fmla="*/ 431 h 477"/>
                <a:gd name="T102" fmla="*/ 796 w 873"/>
                <a:gd name="T103" fmla="*/ 360 h 477"/>
                <a:gd name="T104" fmla="*/ 827 w 873"/>
                <a:gd name="T105" fmla="*/ 117 h 477"/>
                <a:gd name="T106" fmla="*/ 758 w 873"/>
                <a:gd name="T107" fmla="*/ 79 h 477"/>
                <a:gd name="T108" fmla="*/ 61 w 873"/>
                <a:gd name="T109" fmla="*/ 39 h 477"/>
                <a:gd name="T110" fmla="*/ 41 w 873"/>
                <a:gd name="T111" fmla="*/ 59 h 477"/>
                <a:gd name="T112" fmla="*/ 61 w 873"/>
                <a:gd name="T113" fmla="*/ 79 h 477"/>
                <a:gd name="T114" fmla="*/ 80 w 873"/>
                <a:gd name="T115" fmla="*/ 59 h 477"/>
                <a:gd name="T116" fmla="*/ 61 w 873"/>
                <a:gd name="T117" fmla="*/ 39 h 477"/>
                <a:gd name="T118" fmla="*/ 873 w 873"/>
                <a:gd name="T119" fmla="*/ 39 h 477"/>
                <a:gd name="T120" fmla="*/ 41 w 873"/>
                <a:gd name="T121" fmla="*/ 477 h 477"/>
                <a:gd name="T122" fmla="*/ 4 w 873"/>
                <a:gd name="T123" fmla="*/ 23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477">
                  <a:moveTo>
                    <a:pt x="814" y="397"/>
                  </a:moveTo>
                  <a:lnTo>
                    <a:pt x="809" y="398"/>
                  </a:lnTo>
                  <a:lnTo>
                    <a:pt x="804" y="399"/>
                  </a:lnTo>
                  <a:lnTo>
                    <a:pt x="800" y="403"/>
                  </a:lnTo>
                  <a:lnTo>
                    <a:pt x="797" y="407"/>
                  </a:lnTo>
                  <a:lnTo>
                    <a:pt x="795" y="411"/>
                  </a:lnTo>
                  <a:lnTo>
                    <a:pt x="795" y="416"/>
                  </a:lnTo>
                  <a:lnTo>
                    <a:pt x="795" y="422"/>
                  </a:lnTo>
                  <a:lnTo>
                    <a:pt x="797" y="427"/>
                  </a:lnTo>
                  <a:lnTo>
                    <a:pt x="800" y="431"/>
                  </a:lnTo>
                  <a:lnTo>
                    <a:pt x="804" y="433"/>
                  </a:lnTo>
                  <a:lnTo>
                    <a:pt x="809" y="436"/>
                  </a:lnTo>
                  <a:lnTo>
                    <a:pt x="814" y="436"/>
                  </a:lnTo>
                  <a:lnTo>
                    <a:pt x="820" y="436"/>
                  </a:lnTo>
                  <a:lnTo>
                    <a:pt x="825" y="433"/>
                  </a:lnTo>
                  <a:lnTo>
                    <a:pt x="829" y="431"/>
                  </a:lnTo>
                  <a:lnTo>
                    <a:pt x="831" y="427"/>
                  </a:lnTo>
                  <a:lnTo>
                    <a:pt x="834" y="422"/>
                  </a:lnTo>
                  <a:lnTo>
                    <a:pt x="834" y="416"/>
                  </a:lnTo>
                  <a:lnTo>
                    <a:pt x="834" y="411"/>
                  </a:lnTo>
                  <a:lnTo>
                    <a:pt x="831" y="407"/>
                  </a:lnTo>
                  <a:lnTo>
                    <a:pt x="829" y="403"/>
                  </a:lnTo>
                  <a:lnTo>
                    <a:pt x="825" y="399"/>
                  </a:lnTo>
                  <a:lnTo>
                    <a:pt x="820" y="398"/>
                  </a:lnTo>
                  <a:lnTo>
                    <a:pt x="814" y="397"/>
                  </a:lnTo>
                  <a:close/>
                  <a:moveTo>
                    <a:pt x="61" y="397"/>
                  </a:moveTo>
                  <a:lnTo>
                    <a:pt x="56" y="398"/>
                  </a:lnTo>
                  <a:lnTo>
                    <a:pt x="50" y="399"/>
                  </a:lnTo>
                  <a:lnTo>
                    <a:pt x="46" y="403"/>
                  </a:lnTo>
                  <a:lnTo>
                    <a:pt x="44" y="407"/>
                  </a:lnTo>
                  <a:lnTo>
                    <a:pt x="41" y="411"/>
                  </a:lnTo>
                  <a:lnTo>
                    <a:pt x="41" y="416"/>
                  </a:lnTo>
                  <a:lnTo>
                    <a:pt x="41" y="422"/>
                  </a:lnTo>
                  <a:lnTo>
                    <a:pt x="44" y="427"/>
                  </a:lnTo>
                  <a:lnTo>
                    <a:pt x="46" y="431"/>
                  </a:lnTo>
                  <a:lnTo>
                    <a:pt x="50" y="433"/>
                  </a:lnTo>
                  <a:lnTo>
                    <a:pt x="56" y="436"/>
                  </a:lnTo>
                  <a:lnTo>
                    <a:pt x="61" y="436"/>
                  </a:lnTo>
                  <a:lnTo>
                    <a:pt x="66" y="436"/>
                  </a:lnTo>
                  <a:lnTo>
                    <a:pt x="70" y="433"/>
                  </a:lnTo>
                  <a:lnTo>
                    <a:pt x="74" y="431"/>
                  </a:lnTo>
                  <a:lnTo>
                    <a:pt x="78" y="427"/>
                  </a:lnTo>
                  <a:lnTo>
                    <a:pt x="79" y="422"/>
                  </a:lnTo>
                  <a:lnTo>
                    <a:pt x="80" y="416"/>
                  </a:lnTo>
                  <a:lnTo>
                    <a:pt x="79" y="411"/>
                  </a:lnTo>
                  <a:lnTo>
                    <a:pt x="78" y="407"/>
                  </a:lnTo>
                  <a:lnTo>
                    <a:pt x="74" y="403"/>
                  </a:lnTo>
                  <a:lnTo>
                    <a:pt x="70" y="399"/>
                  </a:lnTo>
                  <a:lnTo>
                    <a:pt x="66" y="398"/>
                  </a:lnTo>
                  <a:lnTo>
                    <a:pt x="61" y="397"/>
                  </a:lnTo>
                  <a:close/>
                  <a:moveTo>
                    <a:pt x="655" y="357"/>
                  </a:moveTo>
                  <a:lnTo>
                    <a:pt x="695" y="357"/>
                  </a:lnTo>
                  <a:lnTo>
                    <a:pt x="700" y="358"/>
                  </a:lnTo>
                  <a:lnTo>
                    <a:pt x="705" y="360"/>
                  </a:lnTo>
                  <a:lnTo>
                    <a:pt x="709" y="362"/>
                  </a:lnTo>
                  <a:lnTo>
                    <a:pt x="712" y="366"/>
                  </a:lnTo>
                  <a:lnTo>
                    <a:pt x="715" y="372"/>
                  </a:lnTo>
                  <a:lnTo>
                    <a:pt x="715" y="377"/>
                  </a:lnTo>
                  <a:lnTo>
                    <a:pt x="715" y="382"/>
                  </a:lnTo>
                  <a:lnTo>
                    <a:pt x="712" y="387"/>
                  </a:lnTo>
                  <a:lnTo>
                    <a:pt x="709" y="391"/>
                  </a:lnTo>
                  <a:lnTo>
                    <a:pt x="705" y="394"/>
                  </a:lnTo>
                  <a:lnTo>
                    <a:pt x="700" y="397"/>
                  </a:lnTo>
                  <a:lnTo>
                    <a:pt x="695" y="397"/>
                  </a:lnTo>
                  <a:lnTo>
                    <a:pt x="655" y="397"/>
                  </a:lnTo>
                  <a:lnTo>
                    <a:pt x="650" y="397"/>
                  </a:lnTo>
                  <a:lnTo>
                    <a:pt x="645" y="394"/>
                  </a:lnTo>
                  <a:lnTo>
                    <a:pt x="641" y="391"/>
                  </a:lnTo>
                  <a:lnTo>
                    <a:pt x="638" y="387"/>
                  </a:lnTo>
                  <a:lnTo>
                    <a:pt x="636" y="382"/>
                  </a:lnTo>
                  <a:lnTo>
                    <a:pt x="636" y="377"/>
                  </a:lnTo>
                  <a:lnTo>
                    <a:pt x="636" y="372"/>
                  </a:lnTo>
                  <a:lnTo>
                    <a:pt x="638" y="366"/>
                  </a:lnTo>
                  <a:lnTo>
                    <a:pt x="641" y="362"/>
                  </a:lnTo>
                  <a:lnTo>
                    <a:pt x="645" y="360"/>
                  </a:lnTo>
                  <a:lnTo>
                    <a:pt x="650" y="358"/>
                  </a:lnTo>
                  <a:lnTo>
                    <a:pt x="655" y="357"/>
                  </a:lnTo>
                  <a:close/>
                  <a:moveTo>
                    <a:pt x="445" y="252"/>
                  </a:moveTo>
                  <a:lnTo>
                    <a:pt x="449" y="252"/>
                  </a:lnTo>
                  <a:lnTo>
                    <a:pt x="452" y="253"/>
                  </a:lnTo>
                  <a:lnTo>
                    <a:pt x="455" y="255"/>
                  </a:lnTo>
                  <a:lnTo>
                    <a:pt x="461" y="257"/>
                  </a:lnTo>
                  <a:lnTo>
                    <a:pt x="465" y="261"/>
                  </a:lnTo>
                  <a:lnTo>
                    <a:pt x="470" y="265"/>
                  </a:lnTo>
                  <a:lnTo>
                    <a:pt x="473" y="269"/>
                  </a:lnTo>
                  <a:lnTo>
                    <a:pt x="476" y="276"/>
                  </a:lnTo>
                  <a:lnTo>
                    <a:pt x="476" y="282"/>
                  </a:lnTo>
                  <a:lnTo>
                    <a:pt x="473" y="297"/>
                  </a:lnTo>
                  <a:lnTo>
                    <a:pt x="466" y="306"/>
                  </a:lnTo>
                  <a:lnTo>
                    <a:pt x="457" y="311"/>
                  </a:lnTo>
                  <a:lnTo>
                    <a:pt x="445" y="314"/>
                  </a:lnTo>
                  <a:lnTo>
                    <a:pt x="445" y="252"/>
                  </a:lnTo>
                  <a:close/>
                  <a:moveTo>
                    <a:pt x="430" y="161"/>
                  </a:moveTo>
                  <a:lnTo>
                    <a:pt x="430" y="215"/>
                  </a:lnTo>
                  <a:lnTo>
                    <a:pt x="426" y="214"/>
                  </a:lnTo>
                  <a:lnTo>
                    <a:pt x="423" y="213"/>
                  </a:lnTo>
                  <a:lnTo>
                    <a:pt x="420" y="211"/>
                  </a:lnTo>
                  <a:lnTo>
                    <a:pt x="415" y="209"/>
                  </a:lnTo>
                  <a:lnTo>
                    <a:pt x="411" y="206"/>
                  </a:lnTo>
                  <a:lnTo>
                    <a:pt x="407" y="202"/>
                  </a:lnTo>
                  <a:lnTo>
                    <a:pt x="405" y="198"/>
                  </a:lnTo>
                  <a:lnTo>
                    <a:pt x="402" y="193"/>
                  </a:lnTo>
                  <a:lnTo>
                    <a:pt x="402" y="188"/>
                  </a:lnTo>
                  <a:lnTo>
                    <a:pt x="402" y="181"/>
                  </a:lnTo>
                  <a:lnTo>
                    <a:pt x="403" y="175"/>
                  </a:lnTo>
                  <a:lnTo>
                    <a:pt x="406" y="171"/>
                  </a:lnTo>
                  <a:lnTo>
                    <a:pt x="410" y="167"/>
                  </a:lnTo>
                  <a:lnTo>
                    <a:pt x="414" y="164"/>
                  </a:lnTo>
                  <a:lnTo>
                    <a:pt x="418" y="163"/>
                  </a:lnTo>
                  <a:lnTo>
                    <a:pt x="423" y="161"/>
                  </a:lnTo>
                  <a:lnTo>
                    <a:pt x="430" y="161"/>
                  </a:lnTo>
                  <a:close/>
                  <a:moveTo>
                    <a:pt x="430" y="119"/>
                  </a:moveTo>
                  <a:lnTo>
                    <a:pt x="430" y="136"/>
                  </a:lnTo>
                  <a:lnTo>
                    <a:pt x="422" y="136"/>
                  </a:lnTo>
                  <a:lnTo>
                    <a:pt x="415" y="138"/>
                  </a:lnTo>
                  <a:lnTo>
                    <a:pt x="409" y="140"/>
                  </a:lnTo>
                  <a:lnTo>
                    <a:pt x="402" y="143"/>
                  </a:lnTo>
                  <a:lnTo>
                    <a:pt x="396" y="146"/>
                  </a:lnTo>
                  <a:lnTo>
                    <a:pt x="389" y="151"/>
                  </a:lnTo>
                  <a:lnTo>
                    <a:pt x="384" y="155"/>
                  </a:lnTo>
                  <a:lnTo>
                    <a:pt x="380" y="160"/>
                  </a:lnTo>
                  <a:lnTo>
                    <a:pt x="376" y="167"/>
                  </a:lnTo>
                  <a:lnTo>
                    <a:pt x="372" y="177"/>
                  </a:lnTo>
                  <a:lnTo>
                    <a:pt x="371" y="189"/>
                  </a:lnTo>
                  <a:lnTo>
                    <a:pt x="372" y="203"/>
                  </a:lnTo>
                  <a:lnTo>
                    <a:pt x="376" y="214"/>
                  </a:lnTo>
                  <a:lnTo>
                    <a:pt x="380" y="221"/>
                  </a:lnTo>
                  <a:lnTo>
                    <a:pt x="385" y="226"/>
                  </a:lnTo>
                  <a:lnTo>
                    <a:pt x="390" y="231"/>
                  </a:lnTo>
                  <a:lnTo>
                    <a:pt x="399" y="238"/>
                  </a:lnTo>
                  <a:lnTo>
                    <a:pt x="410" y="242"/>
                  </a:lnTo>
                  <a:lnTo>
                    <a:pt x="417" y="244"/>
                  </a:lnTo>
                  <a:lnTo>
                    <a:pt x="423" y="247"/>
                  </a:lnTo>
                  <a:lnTo>
                    <a:pt x="430" y="249"/>
                  </a:lnTo>
                  <a:lnTo>
                    <a:pt x="430" y="314"/>
                  </a:lnTo>
                  <a:lnTo>
                    <a:pt x="419" y="312"/>
                  </a:lnTo>
                  <a:lnTo>
                    <a:pt x="411" y="310"/>
                  </a:lnTo>
                  <a:lnTo>
                    <a:pt x="405" y="303"/>
                  </a:lnTo>
                  <a:lnTo>
                    <a:pt x="399" y="291"/>
                  </a:lnTo>
                  <a:lnTo>
                    <a:pt x="398" y="276"/>
                  </a:lnTo>
                  <a:lnTo>
                    <a:pt x="367" y="276"/>
                  </a:lnTo>
                  <a:lnTo>
                    <a:pt x="368" y="290"/>
                  </a:lnTo>
                  <a:lnTo>
                    <a:pt x="372" y="302"/>
                  </a:lnTo>
                  <a:lnTo>
                    <a:pt x="375" y="310"/>
                  </a:lnTo>
                  <a:lnTo>
                    <a:pt x="380" y="316"/>
                  </a:lnTo>
                  <a:lnTo>
                    <a:pt x="385" y="322"/>
                  </a:lnTo>
                  <a:lnTo>
                    <a:pt x="390" y="327"/>
                  </a:lnTo>
                  <a:lnTo>
                    <a:pt x="398" y="331"/>
                  </a:lnTo>
                  <a:lnTo>
                    <a:pt x="405" y="334"/>
                  </a:lnTo>
                  <a:lnTo>
                    <a:pt x="417" y="337"/>
                  </a:lnTo>
                  <a:lnTo>
                    <a:pt x="430" y="339"/>
                  </a:lnTo>
                  <a:lnTo>
                    <a:pt x="430" y="357"/>
                  </a:lnTo>
                  <a:lnTo>
                    <a:pt x="445" y="357"/>
                  </a:lnTo>
                  <a:lnTo>
                    <a:pt x="445" y="339"/>
                  </a:lnTo>
                  <a:lnTo>
                    <a:pt x="457" y="337"/>
                  </a:lnTo>
                  <a:lnTo>
                    <a:pt x="468" y="335"/>
                  </a:lnTo>
                  <a:lnTo>
                    <a:pt x="476" y="331"/>
                  </a:lnTo>
                  <a:lnTo>
                    <a:pt x="482" y="327"/>
                  </a:lnTo>
                  <a:lnTo>
                    <a:pt x="487" y="323"/>
                  </a:lnTo>
                  <a:lnTo>
                    <a:pt x="493" y="318"/>
                  </a:lnTo>
                  <a:lnTo>
                    <a:pt x="498" y="311"/>
                  </a:lnTo>
                  <a:lnTo>
                    <a:pt x="502" y="305"/>
                  </a:lnTo>
                  <a:lnTo>
                    <a:pt x="504" y="291"/>
                  </a:lnTo>
                  <a:lnTo>
                    <a:pt x="506" y="278"/>
                  </a:lnTo>
                  <a:lnTo>
                    <a:pt x="504" y="264"/>
                  </a:lnTo>
                  <a:lnTo>
                    <a:pt x="501" y="253"/>
                  </a:lnTo>
                  <a:lnTo>
                    <a:pt x="497" y="247"/>
                  </a:lnTo>
                  <a:lnTo>
                    <a:pt x="493" y="242"/>
                  </a:lnTo>
                  <a:lnTo>
                    <a:pt x="487" y="236"/>
                  </a:lnTo>
                  <a:lnTo>
                    <a:pt x="477" y="231"/>
                  </a:lnTo>
                  <a:lnTo>
                    <a:pt x="466" y="226"/>
                  </a:lnTo>
                  <a:lnTo>
                    <a:pt x="456" y="222"/>
                  </a:lnTo>
                  <a:lnTo>
                    <a:pt x="445" y="218"/>
                  </a:lnTo>
                  <a:lnTo>
                    <a:pt x="445" y="161"/>
                  </a:lnTo>
                  <a:lnTo>
                    <a:pt x="451" y="161"/>
                  </a:lnTo>
                  <a:lnTo>
                    <a:pt x="455" y="163"/>
                  </a:lnTo>
                  <a:lnTo>
                    <a:pt x="459" y="164"/>
                  </a:lnTo>
                  <a:lnTo>
                    <a:pt x="461" y="165"/>
                  </a:lnTo>
                  <a:lnTo>
                    <a:pt x="464" y="168"/>
                  </a:lnTo>
                  <a:lnTo>
                    <a:pt x="469" y="177"/>
                  </a:lnTo>
                  <a:lnTo>
                    <a:pt x="472" y="189"/>
                  </a:lnTo>
                  <a:lnTo>
                    <a:pt x="502" y="189"/>
                  </a:lnTo>
                  <a:lnTo>
                    <a:pt x="501" y="177"/>
                  </a:lnTo>
                  <a:lnTo>
                    <a:pt x="497" y="167"/>
                  </a:lnTo>
                  <a:lnTo>
                    <a:pt x="493" y="160"/>
                  </a:lnTo>
                  <a:lnTo>
                    <a:pt x="489" y="155"/>
                  </a:lnTo>
                  <a:lnTo>
                    <a:pt x="485" y="150"/>
                  </a:lnTo>
                  <a:lnTo>
                    <a:pt x="478" y="146"/>
                  </a:lnTo>
                  <a:lnTo>
                    <a:pt x="473" y="143"/>
                  </a:lnTo>
                  <a:lnTo>
                    <a:pt x="465" y="140"/>
                  </a:lnTo>
                  <a:lnTo>
                    <a:pt x="459" y="138"/>
                  </a:lnTo>
                  <a:lnTo>
                    <a:pt x="452" y="136"/>
                  </a:lnTo>
                  <a:lnTo>
                    <a:pt x="445" y="136"/>
                  </a:lnTo>
                  <a:lnTo>
                    <a:pt x="445" y="119"/>
                  </a:lnTo>
                  <a:lnTo>
                    <a:pt x="430" y="119"/>
                  </a:lnTo>
                  <a:close/>
                  <a:moveTo>
                    <a:pt x="438" y="79"/>
                  </a:moveTo>
                  <a:lnTo>
                    <a:pt x="469" y="83"/>
                  </a:lnTo>
                  <a:lnTo>
                    <a:pt x="499" y="92"/>
                  </a:lnTo>
                  <a:lnTo>
                    <a:pt x="525" y="106"/>
                  </a:lnTo>
                  <a:lnTo>
                    <a:pt x="549" y="126"/>
                  </a:lnTo>
                  <a:lnTo>
                    <a:pt x="569" y="150"/>
                  </a:lnTo>
                  <a:lnTo>
                    <a:pt x="583" y="176"/>
                  </a:lnTo>
                  <a:lnTo>
                    <a:pt x="592" y="206"/>
                  </a:lnTo>
                  <a:lnTo>
                    <a:pt x="596" y="238"/>
                  </a:lnTo>
                  <a:lnTo>
                    <a:pt x="592" y="270"/>
                  </a:lnTo>
                  <a:lnTo>
                    <a:pt x="583" y="299"/>
                  </a:lnTo>
                  <a:lnTo>
                    <a:pt x="569" y="327"/>
                  </a:lnTo>
                  <a:lnTo>
                    <a:pt x="549" y="351"/>
                  </a:lnTo>
                  <a:lnTo>
                    <a:pt x="525" y="370"/>
                  </a:lnTo>
                  <a:lnTo>
                    <a:pt x="499" y="385"/>
                  </a:lnTo>
                  <a:lnTo>
                    <a:pt x="469" y="394"/>
                  </a:lnTo>
                  <a:lnTo>
                    <a:pt x="438" y="397"/>
                  </a:lnTo>
                  <a:lnTo>
                    <a:pt x="405" y="394"/>
                  </a:lnTo>
                  <a:lnTo>
                    <a:pt x="376" y="385"/>
                  </a:lnTo>
                  <a:lnTo>
                    <a:pt x="348" y="370"/>
                  </a:lnTo>
                  <a:lnTo>
                    <a:pt x="325" y="351"/>
                  </a:lnTo>
                  <a:lnTo>
                    <a:pt x="306" y="327"/>
                  </a:lnTo>
                  <a:lnTo>
                    <a:pt x="291" y="299"/>
                  </a:lnTo>
                  <a:lnTo>
                    <a:pt x="281" y="270"/>
                  </a:lnTo>
                  <a:lnTo>
                    <a:pt x="279" y="238"/>
                  </a:lnTo>
                  <a:lnTo>
                    <a:pt x="281" y="206"/>
                  </a:lnTo>
                  <a:lnTo>
                    <a:pt x="291" y="176"/>
                  </a:lnTo>
                  <a:lnTo>
                    <a:pt x="306" y="150"/>
                  </a:lnTo>
                  <a:lnTo>
                    <a:pt x="325" y="126"/>
                  </a:lnTo>
                  <a:lnTo>
                    <a:pt x="348" y="106"/>
                  </a:lnTo>
                  <a:lnTo>
                    <a:pt x="376" y="92"/>
                  </a:lnTo>
                  <a:lnTo>
                    <a:pt x="405" y="83"/>
                  </a:lnTo>
                  <a:lnTo>
                    <a:pt x="438" y="79"/>
                  </a:lnTo>
                  <a:close/>
                  <a:moveTo>
                    <a:pt x="179" y="79"/>
                  </a:moveTo>
                  <a:lnTo>
                    <a:pt x="220" y="79"/>
                  </a:lnTo>
                  <a:lnTo>
                    <a:pt x="225" y="80"/>
                  </a:lnTo>
                  <a:lnTo>
                    <a:pt x="229" y="81"/>
                  </a:lnTo>
                  <a:lnTo>
                    <a:pt x="233" y="85"/>
                  </a:lnTo>
                  <a:lnTo>
                    <a:pt x="237" y="89"/>
                  </a:lnTo>
                  <a:lnTo>
                    <a:pt x="238" y="93"/>
                  </a:lnTo>
                  <a:lnTo>
                    <a:pt x="239" y="98"/>
                  </a:lnTo>
                  <a:lnTo>
                    <a:pt x="238" y="105"/>
                  </a:lnTo>
                  <a:lnTo>
                    <a:pt x="237" y="109"/>
                  </a:lnTo>
                  <a:lnTo>
                    <a:pt x="233" y="113"/>
                  </a:lnTo>
                  <a:lnTo>
                    <a:pt x="229" y="117"/>
                  </a:lnTo>
                  <a:lnTo>
                    <a:pt x="225" y="118"/>
                  </a:lnTo>
                  <a:lnTo>
                    <a:pt x="220" y="119"/>
                  </a:lnTo>
                  <a:lnTo>
                    <a:pt x="179" y="119"/>
                  </a:lnTo>
                  <a:lnTo>
                    <a:pt x="174" y="118"/>
                  </a:lnTo>
                  <a:lnTo>
                    <a:pt x="170" y="117"/>
                  </a:lnTo>
                  <a:lnTo>
                    <a:pt x="166" y="113"/>
                  </a:lnTo>
                  <a:lnTo>
                    <a:pt x="162" y="109"/>
                  </a:lnTo>
                  <a:lnTo>
                    <a:pt x="161" y="105"/>
                  </a:lnTo>
                  <a:lnTo>
                    <a:pt x="159" y="98"/>
                  </a:lnTo>
                  <a:lnTo>
                    <a:pt x="161" y="93"/>
                  </a:lnTo>
                  <a:lnTo>
                    <a:pt x="162" y="89"/>
                  </a:lnTo>
                  <a:lnTo>
                    <a:pt x="166" y="85"/>
                  </a:lnTo>
                  <a:lnTo>
                    <a:pt x="170" y="81"/>
                  </a:lnTo>
                  <a:lnTo>
                    <a:pt x="174" y="80"/>
                  </a:lnTo>
                  <a:lnTo>
                    <a:pt x="179" y="79"/>
                  </a:lnTo>
                  <a:close/>
                  <a:moveTo>
                    <a:pt x="814" y="39"/>
                  </a:moveTo>
                  <a:lnTo>
                    <a:pt x="809" y="41"/>
                  </a:lnTo>
                  <a:lnTo>
                    <a:pt x="804" y="42"/>
                  </a:lnTo>
                  <a:lnTo>
                    <a:pt x="800" y="46"/>
                  </a:lnTo>
                  <a:lnTo>
                    <a:pt x="797" y="50"/>
                  </a:lnTo>
                  <a:lnTo>
                    <a:pt x="795" y="54"/>
                  </a:lnTo>
                  <a:lnTo>
                    <a:pt x="795" y="59"/>
                  </a:lnTo>
                  <a:lnTo>
                    <a:pt x="795" y="64"/>
                  </a:lnTo>
                  <a:lnTo>
                    <a:pt x="797" y="69"/>
                  </a:lnTo>
                  <a:lnTo>
                    <a:pt x="800" y="73"/>
                  </a:lnTo>
                  <a:lnTo>
                    <a:pt x="804" y="76"/>
                  </a:lnTo>
                  <a:lnTo>
                    <a:pt x="809" y="79"/>
                  </a:lnTo>
                  <a:lnTo>
                    <a:pt x="814" y="79"/>
                  </a:lnTo>
                  <a:lnTo>
                    <a:pt x="820" y="79"/>
                  </a:lnTo>
                  <a:lnTo>
                    <a:pt x="825" y="76"/>
                  </a:lnTo>
                  <a:lnTo>
                    <a:pt x="829" y="73"/>
                  </a:lnTo>
                  <a:lnTo>
                    <a:pt x="831" y="69"/>
                  </a:lnTo>
                  <a:lnTo>
                    <a:pt x="834" y="64"/>
                  </a:lnTo>
                  <a:lnTo>
                    <a:pt x="834" y="59"/>
                  </a:lnTo>
                  <a:lnTo>
                    <a:pt x="834" y="54"/>
                  </a:lnTo>
                  <a:lnTo>
                    <a:pt x="831" y="50"/>
                  </a:lnTo>
                  <a:lnTo>
                    <a:pt x="829" y="46"/>
                  </a:lnTo>
                  <a:lnTo>
                    <a:pt x="825" y="42"/>
                  </a:lnTo>
                  <a:lnTo>
                    <a:pt x="820" y="41"/>
                  </a:lnTo>
                  <a:lnTo>
                    <a:pt x="814" y="39"/>
                  </a:lnTo>
                  <a:close/>
                  <a:moveTo>
                    <a:pt x="116" y="39"/>
                  </a:moveTo>
                  <a:lnTo>
                    <a:pt x="119" y="46"/>
                  </a:lnTo>
                  <a:lnTo>
                    <a:pt x="120" y="52"/>
                  </a:lnTo>
                  <a:lnTo>
                    <a:pt x="120" y="59"/>
                  </a:lnTo>
                  <a:lnTo>
                    <a:pt x="117" y="79"/>
                  </a:lnTo>
                  <a:lnTo>
                    <a:pt x="108" y="94"/>
                  </a:lnTo>
                  <a:lnTo>
                    <a:pt x="95" y="108"/>
                  </a:lnTo>
                  <a:lnTo>
                    <a:pt x="79" y="115"/>
                  </a:lnTo>
                  <a:lnTo>
                    <a:pt x="61" y="119"/>
                  </a:lnTo>
                  <a:lnTo>
                    <a:pt x="53" y="118"/>
                  </a:lnTo>
                  <a:lnTo>
                    <a:pt x="46" y="117"/>
                  </a:lnTo>
                  <a:lnTo>
                    <a:pt x="41" y="115"/>
                  </a:lnTo>
                  <a:lnTo>
                    <a:pt x="41" y="361"/>
                  </a:lnTo>
                  <a:lnTo>
                    <a:pt x="46" y="358"/>
                  </a:lnTo>
                  <a:lnTo>
                    <a:pt x="53" y="357"/>
                  </a:lnTo>
                  <a:lnTo>
                    <a:pt x="61" y="357"/>
                  </a:lnTo>
                  <a:lnTo>
                    <a:pt x="79" y="360"/>
                  </a:lnTo>
                  <a:lnTo>
                    <a:pt x="95" y="369"/>
                  </a:lnTo>
                  <a:lnTo>
                    <a:pt x="108" y="382"/>
                  </a:lnTo>
                  <a:lnTo>
                    <a:pt x="117" y="398"/>
                  </a:lnTo>
                  <a:lnTo>
                    <a:pt x="120" y="416"/>
                  </a:lnTo>
                  <a:lnTo>
                    <a:pt x="120" y="424"/>
                  </a:lnTo>
                  <a:lnTo>
                    <a:pt x="119" y="431"/>
                  </a:lnTo>
                  <a:lnTo>
                    <a:pt x="116" y="436"/>
                  </a:lnTo>
                  <a:lnTo>
                    <a:pt x="758" y="436"/>
                  </a:lnTo>
                  <a:lnTo>
                    <a:pt x="757" y="431"/>
                  </a:lnTo>
                  <a:lnTo>
                    <a:pt x="755" y="424"/>
                  </a:lnTo>
                  <a:lnTo>
                    <a:pt x="755" y="416"/>
                  </a:lnTo>
                  <a:lnTo>
                    <a:pt x="758" y="398"/>
                  </a:lnTo>
                  <a:lnTo>
                    <a:pt x="766" y="382"/>
                  </a:lnTo>
                  <a:lnTo>
                    <a:pt x="779" y="369"/>
                  </a:lnTo>
                  <a:lnTo>
                    <a:pt x="796" y="360"/>
                  </a:lnTo>
                  <a:lnTo>
                    <a:pt x="814" y="357"/>
                  </a:lnTo>
                  <a:lnTo>
                    <a:pt x="821" y="357"/>
                  </a:lnTo>
                  <a:lnTo>
                    <a:pt x="827" y="358"/>
                  </a:lnTo>
                  <a:lnTo>
                    <a:pt x="834" y="361"/>
                  </a:lnTo>
                  <a:lnTo>
                    <a:pt x="834" y="115"/>
                  </a:lnTo>
                  <a:lnTo>
                    <a:pt x="827" y="117"/>
                  </a:lnTo>
                  <a:lnTo>
                    <a:pt x="821" y="118"/>
                  </a:lnTo>
                  <a:lnTo>
                    <a:pt x="814" y="119"/>
                  </a:lnTo>
                  <a:lnTo>
                    <a:pt x="796" y="115"/>
                  </a:lnTo>
                  <a:lnTo>
                    <a:pt x="779" y="108"/>
                  </a:lnTo>
                  <a:lnTo>
                    <a:pt x="766" y="94"/>
                  </a:lnTo>
                  <a:lnTo>
                    <a:pt x="758" y="79"/>
                  </a:lnTo>
                  <a:lnTo>
                    <a:pt x="755" y="59"/>
                  </a:lnTo>
                  <a:lnTo>
                    <a:pt x="755" y="52"/>
                  </a:lnTo>
                  <a:lnTo>
                    <a:pt x="757" y="46"/>
                  </a:lnTo>
                  <a:lnTo>
                    <a:pt x="758" y="39"/>
                  </a:lnTo>
                  <a:lnTo>
                    <a:pt x="116" y="39"/>
                  </a:lnTo>
                  <a:close/>
                  <a:moveTo>
                    <a:pt x="61" y="39"/>
                  </a:moveTo>
                  <a:lnTo>
                    <a:pt x="56" y="41"/>
                  </a:lnTo>
                  <a:lnTo>
                    <a:pt x="50" y="42"/>
                  </a:lnTo>
                  <a:lnTo>
                    <a:pt x="46" y="46"/>
                  </a:lnTo>
                  <a:lnTo>
                    <a:pt x="44" y="50"/>
                  </a:lnTo>
                  <a:lnTo>
                    <a:pt x="41" y="54"/>
                  </a:lnTo>
                  <a:lnTo>
                    <a:pt x="41" y="59"/>
                  </a:lnTo>
                  <a:lnTo>
                    <a:pt x="41" y="64"/>
                  </a:lnTo>
                  <a:lnTo>
                    <a:pt x="44" y="69"/>
                  </a:lnTo>
                  <a:lnTo>
                    <a:pt x="46" y="73"/>
                  </a:lnTo>
                  <a:lnTo>
                    <a:pt x="50" y="76"/>
                  </a:lnTo>
                  <a:lnTo>
                    <a:pt x="56" y="79"/>
                  </a:lnTo>
                  <a:lnTo>
                    <a:pt x="61" y="79"/>
                  </a:lnTo>
                  <a:lnTo>
                    <a:pt x="66" y="79"/>
                  </a:lnTo>
                  <a:lnTo>
                    <a:pt x="70" y="76"/>
                  </a:lnTo>
                  <a:lnTo>
                    <a:pt x="74" y="73"/>
                  </a:lnTo>
                  <a:lnTo>
                    <a:pt x="78" y="69"/>
                  </a:lnTo>
                  <a:lnTo>
                    <a:pt x="79" y="64"/>
                  </a:lnTo>
                  <a:lnTo>
                    <a:pt x="80" y="59"/>
                  </a:lnTo>
                  <a:lnTo>
                    <a:pt x="79" y="54"/>
                  </a:lnTo>
                  <a:lnTo>
                    <a:pt x="78" y="50"/>
                  </a:lnTo>
                  <a:lnTo>
                    <a:pt x="74" y="46"/>
                  </a:lnTo>
                  <a:lnTo>
                    <a:pt x="70" y="42"/>
                  </a:lnTo>
                  <a:lnTo>
                    <a:pt x="66" y="41"/>
                  </a:lnTo>
                  <a:lnTo>
                    <a:pt x="61" y="39"/>
                  </a:lnTo>
                  <a:close/>
                  <a:moveTo>
                    <a:pt x="41" y="0"/>
                  </a:moveTo>
                  <a:lnTo>
                    <a:pt x="834" y="0"/>
                  </a:lnTo>
                  <a:lnTo>
                    <a:pt x="850" y="2"/>
                  </a:lnTo>
                  <a:lnTo>
                    <a:pt x="862" y="12"/>
                  </a:lnTo>
                  <a:lnTo>
                    <a:pt x="871" y="23"/>
                  </a:lnTo>
                  <a:lnTo>
                    <a:pt x="873" y="39"/>
                  </a:lnTo>
                  <a:lnTo>
                    <a:pt x="873" y="436"/>
                  </a:lnTo>
                  <a:lnTo>
                    <a:pt x="871" y="452"/>
                  </a:lnTo>
                  <a:lnTo>
                    <a:pt x="862" y="465"/>
                  </a:lnTo>
                  <a:lnTo>
                    <a:pt x="850" y="473"/>
                  </a:lnTo>
                  <a:lnTo>
                    <a:pt x="834" y="477"/>
                  </a:lnTo>
                  <a:lnTo>
                    <a:pt x="41" y="477"/>
                  </a:lnTo>
                  <a:lnTo>
                    <a:pt x="25" y="473"/>
                  </a:lnTo>
                  <a:lnTo>
                    <a:pt x="12" y="465"/>
                  </a:lnTo>
                  <a:lnTo>
                    <a:pt x="4" y="452"/>
                  </a:lnTo>
                  <a:lnTo>
                    <a:pt x="0" y="436"/>
                  </a:lnTo>
                  <a:lnTo>
                    <a:pt x="0" y="39"/>
                  </a:lnTo>
                  <a:lnTo>
                    <a:pt x="4" y="23"/>
                  </a:lnTo>
                  <a:lnTo>
                    <a:pt x="12" y="12"/>
                  </a:lnTo>
                  <a:lnTo>
                    <a:pt x="25" y="2"/>
                  </a:lnTo>
                  <a:lnTo>
                    <a:pt x="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2" name="Freeform 2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24702" y="1577057"/>
              <a:ext cx="446525" cy="324792"/>
            </a:xfrm>
            <a:custGeom>
              <a:avLst/>
              <a:gdLst>
                <a:gd name="T0" fmla="*/ 794 w 873"/>
                <a:gd name="T1" fmla="*/ 576 h 635"/>
                <a:gd name="T2" fmla="*/ 819 w 873"/>
                <a:gd name="T3" fmla="*/ 594 h 635"/>
                <a:gd name="T4" fmla="*/ 831 w 873"/>
                <a:gd name="T5" fmla="*/ 565 h 635"/>
                <a:gd name="T6" fmla="*/ 49 w 873"/>
                <a:gd name="T7" fmla="*/ 559 h 635"/>
                <a:gd name="T8" fmla="*/ 46 w 873"/>
                <a:gd name="T9" fmla="*/ 590 h 635"/>
                <a:gd name="T10" fmla="*/ 77 w 873"/>
                <a:gd name="T11" fmla="*/ 585 h 635"/>
                <a:gd name="T12" fmla="*/ 65 w 873"/>
                <a:gd name="T13" fmla="*/ 556 h 635"/>
                <a:gd name="T14" fmla="*/ 711 w 873"/>
                <a:gd name="T15" fmla="*/ 526 h 635"/>
                <a:gd name="T16" fmla="*/ 699 w 873"/>
                <a:gd name="T17" fmla="*/ 555 h 635"/>
                <a:gd name="T18" fmla="*/ 635 w 873"/>
                <a:gd name="T19" fmla="*/ 542 h 635"/>
                <a:gd name="T20" fmla="*/ 655 w 873"/>
                <a:gd name="T21" fmla="*/ 515 h 635"/>
                <a:gd name="T22" fmla="*/ 468 w 873"/>
                <a:gd name="T23" fmla="*/ 423 h 635"/>
                <a:gd name="T24" fmla="*/ 445 w 873"/>
                <a:gd name="T25" fmla="*/ 473 h 635"/>
                <a:gd name="T26" fmla="*/ 414 w 873"/>
                <a:gd name="T27" fmla="*/ 368 h 635"/>
                <a:gd name="T28" fmla="*/ 403 w 873"/>
                <a:gd name="T29" fmla="*/ 334 h 635"/>
                <a:gd name="T30" fmla="*/ 429 w 873"/>
                <a:gd name="T31" fmla="*/ 278 h 635"/>
                <a:gd name="T32" fmla="*/ 388 w 873"/>
                <a:gd name="T33" fmla="*/ 309 h 635"/>
                <a:gd name="T34" fmla="*/ 375 w 873"/>
                <a:gd name="T35" fmla="*/ 374 h 635"/>
                <a:gd name="T36" fmla="*/ 422 w 873"/>
                <a:gd name="T37" fmla="*/ 406 h 635"/>
                <a:gd name="T38" fmla="*/ 396 w 873"/>
                <a:gd name="T39" fmla="*/ 434 h 635"/>
                <a:gd name="T40" fmla="*/ 389 w 873"/>
                <a:gd name="T41" fmla="*/ 485 h 635"/>
                <a:gd name="T42" fmla="*/ 445 w 873"/>
                <a:gd name="T43" fmla="*/ 497 h 635"/>
                <a:gd name="T44" fmla="*/ 497 w 873"/>
                <a:gd name="T45" fmla="*/ 471 h 635"/>
                <a:gd name="T46" fmla="*/ 492 w 873"/>
                <a:gd name="T47" fmla="*/ 400 h 635"/>
                <a:gd name="T48" fmla="*/ 450 w 873"/>
                <a:gd name="T49" fmla="*/ 320 h 635"/>
                <a:gd name="T50" fmla="*/ 501 w 873"/>
                <a:gd name="T51" fmla="*/ 349 h 635"/>
                <a:gd name="T52" fmla="*/ 472 w 873"/>
                <a:gd name="T53" fmla="*/ 301 h 635"/>
                <a:gd name="T54" fmla="*/ 437 w 873"/>
                <a:gd name="T55" fmla="*/ 238 h 635"/>
                <a:gd name="T56" fmla="*/ 592 w 873"/>
                <a:gd name="T57" fmla="*/ 364 h 635"/>
                <a:gd name="T58" fmla="*/ 498 w 873"/>
                <a:gd name="T59" fmla="*/ 543 h 635"/>
                <a:gd name="T60" fmla="*/ 304 w 873"/>
                <a:gd name="T61" fmla="*/ 485 h 635"/>
                <a:gd name="T62" fmla="*/ 324 w 873"/>
                <a:gd name="T63" fmla="*/ 284 h 635"/>
                <a:gd name="T64" fmla="*/ 223 w 873"/>
                <a:gd name="T65" fmla="*/ 238 h 635"/>
                <a:gd name="T66" fmla="*/ 235 w 873"/>
                <a:gd name="T67" fmla="*/ 268 h 635"/>
                <a:gd name="T68" fmla="*/ 169 w 873"/>
                <a:gd name="T69" fmla="*/ 275 h 635"/>
                <a:gd name="T70" fmla="*/ 165 w 873"/>
                <a:gd name="T71" fmla="*/ 243 h 635"/>
                <a:gd name="T72" fmla="*/ 799 w 873"/>
                <a:gd name="T73" fmla="*/ 204 h 635"/>
                <a:gd name="T74" fmla="*/ 803 w 873"/>
                <a:gd name="T75" fmla="*/ 236 h 635"/>
                <a:gd name="T76" fmla="*/ 832 w 873"/>
                <a:gd name="T77" fmla="*/ 224 h 635"/>
                <a:gd name="T78" fmla="*/ 813 w 873"/>
                <a:gd name="T79" fmla="*/ 199 h 635"/>
                <a:gd name="T80" fmla="*/ 94 w 873"/>
                <a:gd name="T81" fmla="*/ 266 h 635"/>
                <a:gd name="T82" fmla="*/ 46 w 873"/>
                <a:gd name="T83" fmla="*/ 518 h 635"/>
                <a:gd name="T84" fmla="*/ 119 w 873"/>
                <a:gd name="T85" fmla="*/ 576 h 635"/>
                <a:gd name="T86" fmla="*/ 754 w 873"/>
                <a:gd name="T87" fmla="*/ 576 h 635"/>
                <a:gd name="T88" fmla="*/ 827 w 873"/>
                <a:gd name="T89" fmla="*/ 518 h 635"/>
                <a:gd name="T90" fmla="*/ 778 w 873"/>
                <a:gd name="T91" fmla="*/ 266 h 635"/>
                <a:gd name="T92" fmla="*/ 115 w 873"/>
                <a:gd name="T93" fmla="*/ 199 h 635"/>
                <a:gd name="T94" fmla="*/ 39 w 873"/>
                <a:gd name="T95" fmla="*/ 219 h 635"/>
                <a:gd name="T96" fmla="*/ 65 w 873"/>
                <a:gd name="T97" fmla="*/ 237 h 635"/>
                <a:gd name="T98" fmla="*/ 77 w 873"/>
                <a:gd name="T99" fmla="*/ 208 h 635"/>
                <a:gd name="T100" fmla="*/ 849 w 873"/>
                <a:gd name="T101" fmla="*/ 162 h 635"/>
                <a:gd name="T102" fmla="*/ 849 w 873"/>
                <a:gd name="T103" fmla="*/ 632 h 635"/>
                <a:gd name="T104" fmla="*/ 0 w 873"/>
                <a:gd name="T105" fmla="*/ 199 h 635"/>
                <a:gd name="T106" fmla="*/ 779 w 873"/>
                <a:gd name="T107" fmla="*/ 81 h 635"/>
                <a:gd name="T108" fmla="*/ 791 w 873"/>
                <a:gd name="T109" fmla="*/ 109 h 635"/>
                <a:gd name="T110" fmla="*/ 89 w 873"/>
                <a:gd name="T111" fmla="*/ 116 h 635"/>
                <a:gd name="T112" fmla="*/ 85 w 873"/>
                <a:gd name="T113" fmla="*/ 84 h 635"/>
                <a:gd name="T114" fmla="*/ 705 w 873"/>
                <a:gd name="T115" fmla="*/ 3 h 635"/>
                <a:gd name="T116" fmla="*/ 708 w 873"/>
                <a:gd name="T117" fmla="*/ 33 h 635"/>
                <a:gd name="T118" fmla="*/ 165 w 873"/>
                <a:gd name="T119" fmla="*/ 33 h 635"/>
                <a:gd name="T120" fmla="*/ 169 w 873"/>
                <a:gd name="T121" fmla="*/ 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635">
                  <a:moveTo>
                    <a:pt x="813" y="556"/>
                  </a:moveTo>
                  <a:lnTo>
                    <a:pt x="808" y="556"/>
                  </a:lnTo>
                  <a:lnTo>
                    <a:pt x="803" y="559"/>
                  </a:lnTo>
                  <a:lnTo>
                    <a:pt x="799" y="561"/>
                  </a:lnTo>
                  <a:lnTo>
                    <a:pt x="796" y="565"/>
                  </a:lnTo>
                  <a:lnTo>
                    <a:pt x="794" y="571"/>
                  </a:lnTo>
                  <a:lnTo>
                    <a:pt x="794" y="576"/>
                  </a:lnTo>
                  <a:lnTo>
                    <a:pt x="794" y="581"/>
                  </a:lnTo>
                  <a:lnTo>
                    <a:pt x="796" y="585"/>
                  </a:lnTo>
                  <a:lnTo>
                    <a:pt x="799" y="590"/>
                  </a:lnTo>
                  <a:lnTo>
                    <a:pt x="803" y="593"/>
                  </a:lnTo>
                  <a:lnTo>
                    <a:pt x="808" y="594"/>
                  </a:lnTo>
                  <a:lnTo>
                    <a:pt x="813" y="596"/>
                  </a:lnTo>
                  <a:lnTo>
                    <a:pt x="819" y="594"/>
                  </a:lnTo>
                  <a:lnTo>
                    <a:pt x="823" y="593"/>
                  </a:lnTo>
                  <a:lnTo>
                    <a:pt x="828" y="590"/>
                  </a:lnTo>
                  <a:lnTo>
                    <a:pt x="831" y="585"/>
                  </a:lnTo>
                  <a:lnTo>
                    <a:pt x="832" y="581"/>
                  </a:lnTo>
                  <a:lnTo>
                    <a:pt x="833" y="576"/>
                  </a:lnTo>
                  <a:lnTo>
                    <a:pt x="832" y="571"/>
                  </a:lnTo>
                  <a:lnTo>
                    <a:pt x="831" y="565"/>
                  </a:lnTo>
                  <a:lnTo>
                    <a:pt x="828" y="561"/>
                  </a:lnTo>
                  <a:lnTo>
                    <a:pt x="823" y="559"/>
                  </a:lnTo>
                  <a:lnTo>
                    <a:pt x="819" y="556"/>
                  </a:lnTo>
                  <a:lnTo>
                    <a:pt x="813" y="556"/>
                  </a:lnTo>
                  <a:close/>
                  <a:moveTo>
                    <a:pt x="60" y="556"/>
                  </a:moveTo>
                  <a:lnTo>
                    <a:pt x="55" y="556"/>
                  </a:lnTo>
                  <a:lnTo>
                    <a:pt x="49" y="559"/>
                  </a:lnTo>
                  <a:lnTo>
                    <a:pt x="46" y="561"/>
                  </a:lnTo>
                  <a:lnTo>
                    <a:pt x="42" y="565"/>
                  </a:lnTo>
                  <a:lnTo>
                    <a:pt x="40" y="571"/>
                  </a:lnTo>
                  <a:lnTo>
                    <a:pt x="39" y="576"/>
                  </a:lnTo>
                  <a:lnTo>
                    <a:pt x="40" y="581"/>
                  </a:lnTo>
                  <a:lnTo>
                    <a:pt x="42" y="585"/>
                  </a:lnTo>
                  <a:lnTo>
                    <a:pt x="46" y="590"/>
                  </a:lnTo>
                  <a:lnTo>
                    <a:pt x="49" y="593"/>
                  </a:lnTo>
                  <a:lnTo>
                    <a:pt x="55" y="594"/>
                  </a:lnTo>
                  <a:lnTo>
                    <a:pt x="60" y="596"/>
                  </a:lnTo>
                  <a:lnTo>
                    <a:pt x="65" y="594"/>
                  </a:lnTo>
                  <a:lnTo>
                    <a:pt x="69" y="593"/>
                  </a:lnTo>
                  <a:lnTo>
                    <a:pt x="73" y="590"/>
                  </a:lnTo>
                  <a:lnTo>
                    <a:pt x="77" y="585"/>
                  </a:lnTo>
                  <a:lnTo>
                    <a:pt x="78" y="581"/>
                  </a:lnTo>
                  <a:lnTo>
                    <a:pt x="80" y="576"/>
                  </a:lnTo>
                  <a:lnTo>
                    <a:pt x="78" y="571"/>
                  </a:lnTo>
                  <a:lnTo>
                    <a:pt x="77" y="565"/>
                  </a:lnTo>
                  <a:lnTo>
                    <a:pt x="73" y="561"/>
                  </a:lnTo>
                  <a:lnTo>
                    <a:pt x="69" y="559"/>
                  </a:lnTo>
                  <a:lnTo>
                    <a:pt x="65" y="556"/>
                  </a:lnTo>
                  <a:lnTo>
                    <a:pt x="60" y="556"/>
                  </a:lnTo>
                  <a:close/>
                  <a:moveTo>
                    <a:pt x="655" y="515"/>
                  </a:moveTo>
                  <a:lnTo>
                    <a:pt x="694" y="515"/>
                  </a:lnTo>
                  <a:lnTo>
                    <a:pt x="699" y="517"/>
                  </a:lnTo>
                  <a:lnTo>
                    <a:pt x="705" y="519"/>
                  </a:lnTo>
                  <a:lnTo>
                    <a:pt x="708" y="522"/>
                  </a:lnTo>
                  <a:lnTo>
                    <a:pt x="711" y="526"/>
                  </a:lnTo>
                  <a:lnTo>
                    <a:pt x="714" y="531"/>
                  </a:lnTo>
                  <a:lnTo>
                    <a:pt x="714" y="536"/>
                  </a:lnTo>
                  <a:lnTo>
                    <a:pt x="714" y="542"/>
                  </a:lnTo>
                  <a:lnTo>
                    <a:pt x="711" y="546"/>
                  </a:lnTo>
                  <a:lnTo>
                    <a:pt x="708" y="550"/>
                  </a:lnTo>
                  <a:lnTo>
                    <a:pt x="705" y="554"/>
                  </a:lnTo>
                  <a:lnTo>
                    <a:pt x="699" y="555"/>
                  </a:lnTo>
                  <a:lnTo>
                    <a:pt x="694" y="556"/>
                  </a:lnTo>
                  <a:lnTo>
                    <a:pt x="655" y="556"/>
                  </a:lnTo>
                  <a:lnTo>
                    <a:pt x="649" y="555"/>
                  </a:lnTo>
                  <a:lnTo>
                    <a:pt x="644" y="554"/>
                  </a:lnTo>
                  <a:lnTo>
                    <a:pt x="640" y="550"/>
                  </a:lnTo>
                  <a:lnTo>
                    <a:pt x="638" y="546"/>
                  </a:lnTo>
                  <a:lnTo>
                    <a:pt x="635" y="542"/>
                  </a:lnTo>
                  <a:lnTo>
                    <a:pt x="635" y="536"/>
                  </a:lnTo>
                  <a:lnTo>
                    <a:pt x="635" y="531"/>
                  </a:lnTo>
                  <a:lnTo>
                    <a:pt x="638" y="526"/>
                  </a:lnTo>
                  <a:lnTo>
                    <a:pt x="640" y="522"/>
                  </a:lnTo>
                  <a:lnTo>
                    <a:pt x="644" y="519"/>
                  </a:lnTo>
                  <a:lnTo>
                    <a:pt x="649" y="517"/>
                  </a:lnTo>
                  <a:lnTo>
                    <a:pt x="655" y="515"/>
                  </a:lnTo>
                  <a:close/>
                  <a:moveTo>
                    <a:pt x="445" y="410"/>
                  </a:moveTo>
                  <a:lnTo>
                    <a:pt x="449" y="412"/>
                  </a:lnTo>
                  <a:lnTo>
                    <a:pt x="451" y="413"/>
                  </a:lnTo>
                  <a:lnTo>
                    <a:pt x="454" y="414"/>
                  </a:lnTo>
                  <a:lnTo>
                    <a:pt x="460" y="417"/>
                  </a:lnTo>
                  <a:lnTo>
                    <a:pt x="464" y="420"/>
                  </a:lnTo>
                  <a:lnTo>
                    <a:pt x="468" y="423"/>
                  </a:lnTo>
                  <a:lnTo>
                    <a:pt x="472" y="429"/>
                  </a:lnTo>
                  <a:lnTo>
                    <a:pt x="475" y="434"/>
                  </a:lnTo>
                  <a:lnTo>
                    <a:pt x="475" y="441"/>
                  </a:lnTo>
                  <a:lnTo>
                    <a:pt x="472" y="455"/>
                  </a:lnTo>
                  <a:lnTo>
                    <a:pt x="466" y="464"/>
                  </a:lnTo>
                  <a:lnTo>
                    <a:pt x="456" y="471"/>
                  </a:lnTo>
                  <a:lnTo>
                    <a:pt x="445" y="473"/>
                  </a:lnTo>
                  <a:lnTo>
                    <a:pt x="445" y="410"/>
                  </a:lnTo>
                  <a:close/>
                  <a:moveTo>
                    <a:pt x="429" y="320"/>
                  </a:moveTo>
                  <a:lnTo>
                    <a:pt x="429" y="374"/>
                  </a:lnTo>
                  <a:lnTo>
                    <a:pt x="425" y="374"/>
                  </a:lnTo>
                  <a:lnTo>
                    <a:pt x="422" y="372"/>
                  </a:lnTo>
                  <a:lnTo>
                    <a:pt x="420" y="371"/>
                  </a:lnTo>
                  <a:lnTo>
                    <a:pt x="414" y="368"/>
                  </a:lnTo>
                  <a:lnTo>
                    <a:pt x="410" y="366"/>
                  </a:lnTo>
                  <a:lnTo>
                    <a:pt x="407" y="362"/>
                  </a:lnTo>
                  <a:lnTo>
                    <a:pt x="404" y="358"/>
                  </a:lnTo>
                  <a:lnTo>
                    <a:pt x="401" y="353"/>
                  </a:lnTo>
                  <a:lnTo>
                    <a:pt x="400" y="346"/>
                  </a:lnTo>
                  <a:lnTo>
                    <a:pt x="401" y="339"/>
                  </a:lnTo>
                  <a:lnTo>
                    <a:pt x="403" y="334"/>
                  </a:lnTo>
                  <a:lnTo>
                    <a:pt x="405" y="330"/>
                  </a:lnTo>
                  <a:lnTo>
                    <a:pt x="408" y="326"/>
                  </a:lnTo>
                  <a:lnTo>
                    <a:pt x="413" y="324"/>
                  </a:lnTo>
                  <a:lnTo>
                    <a:pt x="417" y="321"/>
                  </a:lnTo>
                  <a:lnTo>
                    <a:pt x="422" y="320"/>
                  </a:lnTo>
                  <a:lnTo>
                    <a:pt x="429" y="320"/>
                  </a:lnTo>
                  <a:close/>
                  <a:moveTo>
                    <a:pt x="429" y="278"/>
                  </a:moveTo>
                  <a:lnTo>
                    <a:pt x="429" y="296"/>
                  </a:lnTo>
                  <a:lnTo>
                    <a:pt x="421" y="296"/>
                  </a:lnTo>
                  <a:lnTo>
                    <a:pt x="414" y="297"/>
                  </a:lnTo>
                  <a:lnTo>
                    <a:pt x="408" y="299"/>
                  </a:lnTo>
                  <a:lnTo>
                    <a:pt x="401" y="301"/>
                  </a:lnTo>
                  <a:lnTo>
                    <a:pt x="395" y="305"/>
                  </a:lnTo>
                  <a:lnTo>
                    <a:pt x="388" y="309"/>
                  </a:lnTo>
                  <a:lnTo>
                    <a:pt x="383" y="314"/>
                  </a:lnTo>
                  <a:lnTo>
                    <a:pt x="379" y="320"/>
                  </a:lnTo>
                  <a:lnTo>
                    <a:pt x="375" y="326"/>
                  </a:lnTo>
                  <a:lnTo>
                    <a:pt x="371" y="337"/>
                  </a:lnTo>
                  <a:lnTo>
                    <a:pt x="370" y="349"/>
                  </a:lnTo>
                  <a:lnTo>
                    <a:pt x="371" y="362"/>
                  </a:lnTo>
                  <a:lnTo>
                    <a:pt x="375" y="374"/>
                  </a:lnTo>
                  <a:lnTo>
                    <a:pt x="379" y="380"/>
                  </a:lnTo>
                  <a:lnTo>
                    <a:pt x="384" y="385"/>
                  </a:lnTo>
                  <a:lnTo>
                    <a:pt x="389" y="391"/>
                  </a:lnTo>
                  <a:lnTo>
                    <a:pt x="399" y="396"/>
                  </a:lnTo>
                  <a:lnTo>
                    <a:pt x="409" y="401"/>
                  </a:lnTo>
                  <a:lnTo>
                    <a:pt x="416" y="404"/>
                  </a:lnTo>
                  <a:lnTo>
                    <a:pt x="422" y="406"/>
                  </a:lnTo>
                  <a:lnTo>
                    <a:pt x="429" y="408"/>
                  </a:lnTo>
                  <a:lnTo>
                    <a:pt x="429" y="473"/>
                  </a:lnTo>
                  <a:lnTo>
                    <a:pt x="418" y="472"/>
                  </a:lnTo>
                  <a:lnTo>
                    <a:pt x="410" y="468"/>
                  </a:lnTo>
                  <a:lnTo>
                    <a:pt x="404" y="463"/>
                  </a:lnTo>
                  <a:lnTo>
                    <a:pt x="399" y="450"/>
                  </a:lnTo>
                  <a:lnTo>
                    <a:pt x="396" y="434"/>
                  </a:lnTo>
                  <a:lnTo>
                    <a:pt x="366" y="434"/>
                  </a:lnTo>
                  <a:lnTo>
                    <a:pt x="367" y="448"/>
                  </a:lnTo>
                  <a:lnTo>
                    <a:pt x="371" y="462"/>
                  </a:lnTo>
                  <a:lnTo>
                    <a:pt x="374" y="468"/>
                  </a:lnTo>
                  <a:lnTo>
                    <a:pt x="379" y="475"/>
                  </a:lnTo>
                  <a:lnTo>
                    <a:pt x="384" y="481"/>
                  </a:lnTo>
                  <a:lnTo>
                    <a:pt x="389" y="485"/>
                  </a:lnTo>
                  <a:lnTo>
                    <a:pt x="397" y="489"/>
                  </a:lnTo>
                  <a:lnTo>
                    <a:pt x="404" y="493"/>
                  </a:lnTo>
                  <a:lnTo>
                    <a:pt x="416" y="496"/>
                  </a:lnTo>
                  <a:lnTo>
                    <a:pt x="429" y="497"/>
                  </a:lnTo>
                  <a:lnTo>
                    <a:pt x="429" y="515"/>
                  </a:lnTo>
                  <a:lnTo>
                    <a:pt x="445" y="515"/>
                  </a:lnTo>
                  <a:lnTo>
                    <a:pt x="445" y="497"/>
                  </a:lnTo>
                  <a:lnTo>
                    <a:pt x="456" y="496"/>
                  </a:lnTo>
                  <a:lnTo>
                    <a:pt x="467" y="493"/>
                  </a:lnTo>
                  <a:lnTo>
                    <a:pt x="475" y="490"/>
                  </a:lnTo>
                  <a:lnTo>
                    <a:pt x="481" y="487"/>
                  </a:lnTo>
                  <a:lnTo>
                    <a:pt x="487" y="481"/>
                  </a:lnTo>
                  <a:lnTo>
                    <a:pt x="492" y="476"/>
                  </a:lnTo>
                  <a:lnTo>
                    <a:pt x="497" y="471"/>
                  </a:lnTo>
                  <a:lnTo>
                    <a:pt x="500" y="463"/>
                  </a:lnTo>
                  <a:lnTo>
                    <a:pt x="504" y="451"/>
                  </a:lnTo>
                  <a:lnTo>
                    <a:pt x="505" y="437"/>
                  </a:lnTo>
                  <a:lnTo>
                    <a:pt x="504" y="423"/>
                  </a:lnTo>
                  <a:lnTo>
                    <a:pt x="500" y="412"/>
                  </a:lnTo>
                  <a:lnTo>
                    <a:pt x="496" y="406"/>
                  </a:lnTo>
                  <a:lnTo>
                    <a:pt x="492" y="400"/>
                  </a:lnTo>
                  <a:lnTo>
                    <a:pt x="485" y="396"/>
                  </a:lnTo>
                  <a:lnTo>
                    <a:pt x="476" y="389"/>
                  </a:lnTo>
                  <a:lnTo>
                    <a:pt x="466" y="384"/>
                  </a:lnTo>
                  <a:lnTo>
                    <a:pt x="455" y="380"/>
                  </a:lnTo>
                  <a:lnTo>
                    <a:pt x="445" y="377"/>
                  </a:lnTo>
                  <a:lnTo>
                    <a:pt x="445" y="320"/>
                  </a:lnTo>
                  <a:lnTo>
                    <a:pt x="450" y="320"/>
                  </a:lnTo>
                  <a:lnTo>
                    <a:pt x="454" y="321"/>
                  </a:lnTo>
                  <a:lnTo>
                    <a:pt x="458" y="322"/>
                  </a:lnTo>
                  <a:lnTo>
                    <a:pt x="460" y="325"/>
                  </a:lnTo>
                  <a:lnTo>
                    <a:pt x="463" y="328"/>
                  </a:lnTo>
                  <a:lnTo>
                    <a:pt x="468" y="337"/>
                  </a:lnTo>
                  <a:lnTo>
                    <a:pt x="470" y="349"/>
                  </a:lnTo>
                  <a:lnTo>
                    <a:pt x="501" y="349"/>
                  </a:lnTo>
                  <a:lnTo>
                    <a:pt x="500" y="335"/>
                  </a:lnTo>
                  <a:lnTo>
                    <a:pt x="496" y="325"/>
                  </a:lnTo>
                  <a:lnTo>
                    <a:pt x="492" y="318"/>
                  </a:lnTo>
                  <a:lnTo>
                    <a:pt x="488" y="313"/>
                  </a:lnTo>
                  <a:lnTo>
                    <a:pt x="483" y="309"/>
                  </a:lnTo>
                  <a:lnTo>
                    <a:pt x="477" y="305"/>
                  </a:lnTo>
                  <a:lnTo>
                    <a:pt x="472" y="301"/>
                  </a:lnTo>
                  <a:lnTo>
                    <a:pt x="464" y="299"/>
                  </a:lnTo>
                  <a:lnTo>
                    <a:pt x="458" y="297"/>
                  </a:lnTo>
                  <a:lnTo>
                    <a:pt x="451" y="296"/>
                  </a:lnTo>
                  <a:lnTo>
                    <a:pt x="445" y="296"/>
                  </a:lnTo>
                  <a:lnTo>
                    <a:pt x="445" y="278"/>
                  </a:lnTo>
                  <a:lnTo>
                    <a:pt x="429" y="278"/>
                  </a:lnTo>
                  <a:close/>
                  <a:moveTo>
                    <a:pt x="437" y="238"/>
                  </a:moveTo>
                  <a:lnTo>
                    <a:pt x="468" y="241"/>
                  </a:lnTo>
                  <a:lnTo>
                    <a:pt x="498" y="250"/>
                  </a:lnTo>
                  <a:lnTo>
                    <a:pt x="525" y="266"/>
                  </a:lnTo>
                  <a:lnTo>
                    <a:pt x="548" y="284"/>
                  </a:lnTo>
                  <a:lnTo>
                    <a:pt x="568" y="308"/>
                  </a:lnTo>
                  <a:lnTo>
                    <a:pt x="582" y="335"/>
                  </a:lnTo>
                  <a:lnTo>
                    <a:pt x="592" y="364"/>
                  </a:lnTo>
                  <a:lnTo>
                    <a:pt x="596" y="397"/>
                  </a:lnTo>
                  <a:lnTo>
                    <a:pt x="592" y="429"/>
                  </a:lnTo>
                  <a:lnTo>
                    <a:pt x="582" y="459"/>
                  </a:lnTo>
                  <a:lnTo>
                    <a:pt x="568" y="485"/>
                  </a:lnTo>
                  <a:lnTo>
                    <a:pt x="548" y="509"/>
                  </a:lnTo>
                  <a:lnTo>
                    <a:pt x="525" y="529"/>
                  </a:lnTo>
                  <a:lnTo>
                    <a:pt x="498" y="543"/>
                  </a:lnTo>
                  <a:lnTo>
                    <a:pt x="468" y="552"/>
                  </a:lnTo>
                  <a:lnTo>
                    <a:pt x="437" y="556"/>
                  </a:lnTo>
                  <a:lnTo>
                    <a:pt x="404" y="552"/>
                  </a:lnTo>
                  <a:lnTo>
                    <a:pt x="375" y="543"/>
                  </a:lnTo>
                  <a:lnTo>
                    <a:pt x="347" y="529"/>
                  </a:lnTo>
                  <a:lnTo>
                    <a:pt x="324" y="509"/>
                  </a:lnTo>
                  <a:lnTo>
                    <a:pt x="304" y="485"/>
                  </a:lnTo>
                  <a:lnTo>
                    <a:pt x="290" y="459"/>
                  </a:lnTo>
                  <a:lnTo>
                    <a:pt x="281" y="429"/>
                  </a:lnTo>
                  <a:lnTo>
                    <a:pt x="278" y="397"/>
                  </a:lnTo>
                  <a:lnTo>
                    <a:pt x="281" y="364"/>
                  </a:lnTo>
                  <a:lnTo>
                    <a:pt x="290" y="335"/>
                  </a:lnTo>
                  <a:lnTo>
                    <a:pt x="304" y="308"/>
                  </a:lnTo>
                  <a:lnTo>
                    <a:pt x="324" y="284"/>
                  </a:lnTo>
                  <a:lnTo>
                    <a:pt x="347" y="266"/>
                  </a:lnTo>
                  <a:lnTo>
                    <a:pt x="375" y="250"/>
                  </a:lnTo>
                  <a:lnTo>
                    <a:pt x="404" y="241"/>
                  </a:lnTo>
                  <a:lnTo>
                    <a:pt x="437" y="238"/>
                  </a:lnTo>
                  <a:close/>
                  <a:moveTo>
                    <a:pt x="178" y="238"/>
                  </a:moveTo>
                  <a:lnTo>
                    <a:pt x="218" y="238"/>
                  </a:lnTo>
                  <a:lnTo>
                    <a:pt x="223" y="238"/>
                  </a:lnTo>
                  <a:lnTo>
                    <a:pt x="228" y="241"/>
                  </a:lnTo>
                  <a:lnTo>
                    <a:pt x="232" y="243"/>
                  </a:lnTo>
                  <a:lnTo>
                    <a:pt x="235" y="247"/>
                  </a:lnTo>
                  <a:lnTo>
                    <a:pt x="237" y="253"/>
                  </a:lnTo>
                  <a:lnTo>
                    <a:pt x="239" y="258"/>
                  </a:lnTo>
                  <a:lnTo>
                    <a:pt x="237" y="263"/>
                  </a:lnTo>
                  <a:lnTo>
                    <a:pt x="235" y="268"/>
                  </a:lnTo>
                  <a:lnTo>
                    <a:pt x="232" y="272"/>
                  </a:lnTo>
                  <a:lnTo>
                    <a:pt x="228" y="275"/>
                  </a:lnTo>
                  <a:lnTo>
                    <a:pt x="223" y="278"/>
                  </a:lnTo>
                  <a:lnTo>
                    <a:pt x="218" y="278"/>
                  </a:lnTo>
                  <a:lnTo>
                    <a:pt x="178" y="278"/>
                  </a:lnTo>
                  <a:lnTo>
                    <a:pt x="173" y="278"/>
                  </a:lnTo>
                  <a:lnTo>
                    <a:pt x="169" y="275"/>
                  </a:lnTo>
                  <a:lnTo>
                    <a:pt x="165" y="272"/>
                  </a:lnTo>
                  <a:lnTo>
                    <a:pt x="161" y="268"/>
                  </a:lnTo>
                  <a:lnTo>
                    <a:pt x="160" y="263"/>
                  </a:lnTo>
                  <a:lnTo>
                    <a:pt x="158" y="258"/>
                  </a:lnTo>
                  <a:lnTo>
                    <a:pt x="160" y="253"/>
                  </a:lnTo>
                  <a:lnTo>
                    <a:pt x="161" y="247"/>
                  </a:lnTo>
                  <a:lnTo>
                    <a:pt x="165" y="243"/>
                  </a:lnTo>
                  <a:lnTo>
                    <a:pt x="169" y="241"/>
                  </a:lnTo>
                  <a:lnTo>
                    <a:pt x="173" y="238"/>
                  </a:lnTo>
                  <a:lnTo>
                    <a:pt x="178" y="238"/>
                  </a:lnTo>
                  <a:close/>
                  <a:moveTo>
                    <a:pt x="813" y="199"/>
                  </a:moveTo>
                  <a:lnTo>
                    <a:pt x="808" y="199"/>
                  </a:lnTo>
                  <a:lnTo>
                    <a:pt x="803" y="201"/>
                  </a:lnTo>
                  <a:lnTo>
                    <a:pt x="799" y="204"/>
                  </a:lnTo>
                  <a:lnTo>
                    <a:pt x="796" y="208"/>
                  </a:lnTo>
                  <a:lnTo>
                    <a:pt x="794" y="213"/>
                  </a:lnTo>
                  <a:lnTo>
                    <a:pt x="794" y="219"/>
                  </a:lnTo>
                  <a:lnTo>
                    <a:pt x="794" y="224"/>
                  </a:lnTo>
                  <a:lnTo>
                    <a:pt x="796" y="228"/>
                  </a:lnTo>
                  <a:lnTo>
                    <a:pt x="799" y="232"/>
                  </a:lnTo>
                  <a:lnTo>
                    <a:pt x="803" y="236"/>
                  </a:lnTo>
                  <a:lnTo>
                    <a:pt x="808" y="237"/>
                  </a:lnTo>
                  <a:lnTo>
                    <a:pt x="813" y="238"/>
                  </a:lnTo>
                  <a:lnTo>
                    <a:pt x="819" y="237"/>
                  </a:lnTo>
                  <a:lnTo>
                    <a:pt x="823" y="236"/>
                  </a:lnTo>
                  <a:lnTo>
                    <a:pt x="828" y="232"/>
                  </a:lnTo>
                  <a:lnTo>
                    <a:pt x="831" y="228"/>
                  </a:lnTo>
                  <a:lnTo>
                    <a:pt x="832" y="224"/>
                  </a:lnTo>
                  <a:lnTo>
                    <a:pt x="833" y="219"/>
                  </a:lnTo>
                  <a:lnTo>
                    <a:pt x="832" y="213"/>
                  </a:lnTo>
                  <a:lnTo>
                    <a:pt x="831" y="208"/>
                  </a:lnTo>
                  <a:lnTo>
                    <a:pt x="828" y="204"/>
                  </a:lnTo>
                  <a:lnTo>
                    <a:pt x="823" y="201"/>
                  </a:lnTo>
                  <a:lnTo>
                    <a:pt x="819" y="199"/>
                  </a:lnTo>
                  <a:lnTo>
                    <a:pt x="813" y="199"/>
                  </a:lnTo>
                  <a:close/>
                  <a:moveTo>
                    <a:pt x="115" y="199"/>
                  </a:moveTo>
                  <a:lnTo>
                    <a:pt x="118" y="205"/>
                  </a:lnTo>
                  <a:lnTo>
                    <a:pt x="119" y="212"/>
                  </a:lnTo>
                  <a:lnTo>
                    <a:pt x="119" y="219"/>
                  </a:lnTo>
                  <a:lnTo>
                    <a:pt x="116" y="237"/>
                  </a:lnTo>
                  <a:lnTo>
                    <a:pt x="107" y="254"/>
                  </a:lnTo>
                  <a:lnTo>
                    <a:pt x="94" y="266"/>
                  </a:lnTo>
                  <a:lnTo>
                    <a:pt x="78" y="275"/>
                  </a:lnTo>
                  <a:lnTo>
                    <a:pt x="60" y="278"/>
                  </a:lnTo>
                  <a:lnTo>
                    <a:pt x="52" y="278"/>
                  </a:lnTo>
                  <a:lnTo>
                    <a:pt x="46" y="276"/>
                  </a:lnTo>
                  <a:lnTo>
                    <a:pt x="39" y="274"/>
                  </a:lnTo>
                  <a:lnTo>
                    <a:pt x="39" y="519"/>
                  </a:lnTo>
                  <a:lnTo>
                    <a:pt x="46" y="518"/>
                  </a:lnTo>
                  <a:lnTo>
                    <a:pt x="52" y="517"/>
                  </a:lnTo>
                  <a:lnTo>
                    <a:pt x="60" y="515"/>
                  </a:lnTo>
                  <a:lnTo>
                    <a:pt x="78" y="519"/>
                  </a:lnTo>
                  <a:lnTo>
                    <a:pt x="94" y="527"/>
                  </a:lnTo>
                  <a:lnTo>
                    <a:pt x="107" y="540"/>
                  </a:lnTo>
                  <a:lnTo>
                    <a:pt x="116" y="556"/>
                  </a:lnTo>
                  <a:lnTo>
                    <a:pt x="119" y="576"/>
                  </a:lnTo>
                  <a:lnTo>
                    <a:pt x="119" y="582"/>
                  </a:lnTo>
                  <a:lnTo>
                    <a:pt x="118" y="589"/>
                  </a:lnTo>
                  <a:lnTo>
                    <a:pt x="115" y="596"/>
                  </a:lnTo>
                  <a:lnTo>
                    <a:pt x="757" y="596"/>
                  </a:lnTo>
                  <a:lnTo>
                    <a:pt x="756" y="589"/>
                  </a:lnTo>
                  <a:lnTo>
                    <a:pt x="754" y="582"/>
                  </a:lnTo>
                  <a:lnTo>
                    <a:pt x="754" y="576"/>
                  </a:lnTo>
                  <a:lnTo>
                    <a:pt x="757" y="556"/>
                  </a:lnTo>
                  <a:lnTo>
                    <a:pt x="765" y="540"/>
                  </a:lnTo>
                  <a:lnTo>
                    <a:pt x="778" y="527"/>
                  </a:lnTo>
                  <a:lnTo>
                    <a:pt x="795" y="519"/>
                  </a:lnTo>
                  <a:lnTo>
                    <a:pt x="813" y="515"/>
                  </a:lnTo>
                  <a:lnTo>
                    <a:pt x="820" y="517"/>
                  </a:lnTo>
                  <a:lnTo>
                    <a:pt x="827" y="518"/>
                  </a:lnTo>
                  <a:lnTo>
                    <a:pt x="833" y="519"/>
                  </a:lnTo>
                  <a:lnTo>
                    <a:pt x="833" y="274"/>
                  </a:lnTo>
                  <a:lnTo>
                    <a:pt x="827" y="276"/>
                  </a:lnTo>
                  <a:lnTo>
                    <a:pt x="820" y="278"/>
                  </a:lnTo>
                  <a:lnTo>
                    <a:pt x="813" y="278"/>
                  </a:lnTo>
                  <a:lnTo>
                    <a:pt x="795" y="275"/>
                  </a:lnTo>
                  <a:lnTo>
                    <a:pt x="778" y="266"/>
                  </a:lnTo>
                  <a:lnTo>
                    <a:pt x="765" y="254"/>
                  </a:lnTo>
                  <a:lnTo>
                    <a:pt x="757" y="237"/>
                  </a:lnTo>
                  <a:lnTo>
                    <a:pt x="754" y="219"/>
                  </a:lnTo>
                  <a:lnTo>
                    <a:pt x="754" y="212"/>
                  </a:lnTo>
                  <a:lnTo>
                    <a:pt x="756" y="205"/>
                  </a:lnTo>
                  <a:lnTo>
                    <a:pt x="757" y="199"/>
                  </a:lnTo>
                  <a:lnTo>
                    <a:pt x="115" y="199"/>
                  </a:lnTo>
                  <a:close/>
                  <a:moveTo>
                    <a:pt x="60" y="199"/>
                  </a:moveTo>
                  <a:lnTo>
                    <a:pt x="55" y="199"/>
                  </a:lnTo>
                  <a:lnTo>
                    <a:pt x="49" y="201"/>
                  </a:lnTo>
                  <a:lnTo>
                    <a:pt x="46" y="204"/>
                  </a:lnTo>
                  <a:lnTo>
                    <a:pt x="42" y="208"/>
                  </a:lnTo>
                  <a:lnTo>
                    <a:pt x="40" y="213"/>
                  </a:lnTo>
                  <a:lnTo>
                    <a:pt x="39" y="219"/>
                  </a:lnTo>
                  <a:lnTo>
                    <a:pt x="40" y="224"/>
                  </a:lnTo>
                  <a:lnTo>
                    <a:pt x="42" y="228"/>
                  </a:lnTo>
                  <a:lnTo>
                    <a:pt x="46" y="232"/>
                  </a:lnTo>
                  <a:lnTo>
                    <a:pt x="49" y="236"/>
                  </a:lnTo>
                  <a:lnTo>
                    <a:pt x="55" y="237"/>
                  </a:lnTo>
                  <a:lnTo>
                    <a:pt x="60" y="238"/>
                  </a:lnTo>
                  <a:lnTo>
                    <a:pt x="65" y="237"/>
                  </a:lnTo>
                  <a:lnTo>
                    <a:pt x="69" y="236"/>
                  </a:lnTo>
                  <a:lnTo>
                    <a:pt x="73" y="232"/>
                  </a:lnTo>
                  <a:lnTo>
                    <a:pt x="77" y="228"/>
                  </a:lnTo>
                  <a:lnTo>
                    <a:pt x="78" y="224"/>
                  </a:lnTo>
                  <a:lnTo>
                    <a:pt x="80" y="219"/>
                  </a:lnTo>
                  <a:lnTo>
                    <a:pt x="78" y="213"/>
                  </a:lnTo>
                  <a:lnTo>
                    <a:pt x="77" y="208"/>
                  </a:lnTo>
                  <a:lnTo>
                    <a:pt x="73" y="204"/>
                  </a:lnTo>
                  <a:lnTo>
                    <a:pt x="69" y="201"/>
                  </a:lnTo>
                  <a:lnTo>
                    <a:pt x="65" y="199"/>
                  </a:lnTo>
                  <a:lnTo>
                    <a:pt x="60" y="199"/>
                  </a:lnTo>
                  <a:close/>
                  <a:moveTo>
                    <a:pt x="39" y="158"/>
                  </a:moveTo>
                  <a:lnTo>
                    <a:pt x="833" y="158"/>
                  </a:lnTo>
                  <a:lnTo>
                    <a:pt x="849" y="162"/>
                  </a:lnTo>
                  <a:lnTo>
                    <a:pt x="861" y="170"/>
                  </a:lnTo>
                  <a:lnTo>
                    <a:pt x="870" y="183"/>
                  </a:lnTo>
                  <a:lnTo>
                    <a:pt x="873" y="199"/>
                  </a:lnTo>
                  <a:lnTo>
                    <a:pt x="873" y="596"/>
                  </a:lnTo>
                  <a:lnTo>
                    <a:pt x="870" y="611"/>
                  </a:lnTo>
                  <a:lnTo>
                    <a:pt x="861" y="623"/>
                  </a:lnTo>
                  <a:lnTo>
                    <a:pt x="849" y="632"/>
                  </a:lnTo>
                  <a:lnTo>
                    <a:pt x="833" y="635"/>
                  </a:lnTo>
                  <a:lnTo>
                    <a:pt x="39" y="635"/>
                  </a:lnTo>
                  <a:lnTo>
                    <a:pt x="25" y="632"/>
                  </a:lnTo>
                  <a:lnTo>
                    <a:pt x="11" y="623"/>
                  </a:lnTo>
                  <a:lnTo>
                    <a:pt x="4" y="611"/>
                  </a:lnTo>
                  <a:lnTo>
                    <a:pt x="0" y="596"/>
                  </a:lnTo>
                  <a:lnTo>
                    <a:pt x="0" y="199"/>
                  </a:lnTo>
                  <a:lnTo>
                    <a:pt x="4" y="183"/>
                  </a:lnTo>
                  <a:lnTo>
                    <a:pt x="11" y="170"/>
                  </a:lnTo>
                  <a:lnTo>
                    <a:pt x="25" y="162"/>
                  </a:lnTo>
                  <a:lnTo>
                    <a:pt x="39" y="158"/>
                  </a:lnTo>
                  <a:close/>
                  <a:moveTo>
                    <a:pt x="99" y="79"/>
                  </a:moveTo>
                  <a:lnTo>
                    <a:pt x="774" y="79"/>
                  </a:lnTo>
                  <a:lnTo>
                    <a:pt x="779" y="81"/>
                  </a:lnTo>
                  <a:lnTo>
                    <a:pt x="783" y="82"/>
                  </a:lnTo>
                  <a:lnTo>
                    <a:pt x="787" y="84"/>
                  </a:lnTo>
                  <a:lnTo>
                    <a:pt x="791" y="88"/>
                  </a:lnTo>
                  <a:lnTo>
                    <a:pt x="792" y="94"/>
                  </a:lnTo>
                  <a:lnTo>
                    <a:pt x="794" y="99"/>
                  </a:lnTo>
                  <a:lnTo>
                    <a:pt x="792" y="104"/>
                  </a:lnTo>
                  <a:lnTo>
                    <a:pt x="791" y="109"/>
                  </a:lnTo>
                  <a:lnTo>
                    <a:pt x="787" y="113"/>
                  </a:lnTo>
                  <a:lnTo>
                    <a:pt x="783" y="116"/>
                  </a:lnTo>
                  <a:lnTo>
                    <a:pt x="779" y="119"/>
                  </a:lnTo>
                  <a:lnTo>
                    <a:pt x="774" y="119"/>
                  </a:lnTo>
                  <a:lnTo>
                    <a:pt x="99" y="119"/>
                  </a:lnTo>
                  <a:lnTo>
                    <a:pt x="94" y="119"/>
                  </a:lnTo>
                  <a:lnTo>
                    <a:pt x="89" y="116"/>
                  </a:lnTo>
                  <a:lnTo>
                    <a:pt x="85" y="113"/>
                  </a:lnTo>
                  <a:lnTo>
                    <a:pt x="82" y="109"/>
                  </a:lnTo>
                  <a:lnTo>
                    <a:pt x="80" y="104"/>
                  </a:lnTo>
                  <a:lnTo>
                    <a:pt x="80" y="99"/>
                  </a:lnTo>
                  <a:lnTo>
                    <a:pt x="80" y="94"/>
                  </a:lnTo>
                  <a:lnTo>
                    <a:pt x="82" y="88"/>
                  </a:lnTo>
                  <a:lnTo>
                    <a:pt x="85" y="84"/>
                  </a:lnTo>
                  <a:lnTo>
                    <a:pt x="89" y="82"/>
                  </a:lnTo>
                  <a:lnTo>
                    <a:pt x="94" y="81"/>
                  </a:lnTo>
                  <a:lnTo>
                    <a:pt x="99" y="79"/>
                  </a:lnTo>
                  <a:close/>
                  <a:moveTo>
                    <a:pt x="178" y="0"/>
                  </a:moveTo>
                  <a:lnTo>
                    <a:pt x="694" y="0"/>
                  </a:lnTo>
                  <a:lnTo>
                    <a:pt x="699" y="0"/>
                  </a:lnTo>
                  <a:lnTo>
                    <a:pt x="705" y="3"/>
                  </a:lnTo>
                  <a:lnTo>
                    <a:pt x="708" y="6"/>
                  </a:lnTo>
                  <a:lnTo>
                    <a:pt x="711" y="10"/>
                  </a:lnTo>
                  <a:lnTo>
                    <a:pt x="714" y="15"/>
                  </a:lnTo>
                  <a:lnTo>
                    <a:pt x="714" y="20"/>
                  </a:lnTo>
                  <a:lnTo>
                    <a:pt x="714" y="25"/>
                  </a:lnTo>
                  <a:lnTo>
                    <a:pt x="711" y="29"/>
                  </a:lnTo>
                  <a:lnTo>
                    <a:pt x="708" y="33"/>
                  </a:lnTo>
                  <a:lnTo>
                    <a:pt x="705" y="37"/>
                  </a:lnTo>
                  <a:lnTo>
                    <a:pt x="699" y="39"/>
                  </a:lnTo>
                  <a:lnTo>
                    <a:pt x="694" y="40"/>
                  </a:lnTo>
                  <a:lnTo>
                    <a:pt x="178" y="40"/>
                  </a:lnTo>
                  <a:lnTo>
                    <a:pt x="173" y="39"/>
                  </a:lnTo>
                  <a:lnTo>
                    <a:pt x="169" y="37"/>
                  </a:lnTo>
                  <a:lnTo>
                    <a:pt x="165" y="33"/>
                  </a:lnTo>
                  <a:lnTo>
                    <a:pt x="161" y="29"/>
                  </a:lnTo>
                  <a:lnTo>
                    <a:pt x="160" y="25"/>
                  </a:lnTo>
                  <a:lnTo>
                    <a:pt x="158" y="20"/>
                  </a:lnTo>
                  <a:lnTo>
                    <a:pt x="160" y="15"/>
                  </a:lnTo>
                  <a:lnTo>
                    <a:pt x="161" y="10"/>
                  </a:lnTo>
                  <a:lnTo>
                    <a:pt x="165" y="6"/>
                  </a:lnTo>
                  <a:lnTo>
                    <a:pt x="169" y="3"/>
                  </a:lnTo>
                  <a:lnTo>
                    <a:pt x="173" y="0"/>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3" name="Freeform 2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70262" y="1597284"/>
              <a:ext cx="445497" cy="284337"/>
            </a:xfrm>
            <a:custGeom>
              <a:avLst/>
              <a:gdLst>
                <a:gd name="T0" fmla="*/ 631 w 868"/>
                <a:gd name="T1" fmla="*/ 495 h 554"/>
                <a:gd name="T2" fmla="*/ 656 w 868"/>
                <a:gd name="T3" fmla="*/ 515 h 554"/>
                <a:gd name="T4" fmla="*/ 668 w 868"/>
                <a:gd name="T5" fmla="*/ 484 h 554"/>
                <a:gd name="T6" fmla="*/ 48 w 868"/>
                <a:gd name="T7" fmla="*/ 478 h 554"/>
                <a:gd name="T8" fmla="*/ 44 w 868"/>
                <a:gd name="T9" fmla="*/ 509 h 554"/>
                <a:gd name="T10" fmla="*/ 76 w 868"/>
                <a:gd name="T11" fmla="*/ 505 h 554"/>
                <a:gd name="T12" fmla="*/ 64 w 868"/>
                <a:gd name="T13" fmla="*/ 475 h 554"/>
                <a:gd name="T14" fmla="*/ 552 w 868"/>
                <a:gd name="T15" fmla="*/ 450 h 554"/>
                <a:gd name="T16" fmla="*/ 532 w 868"/>
                <a:gd name="T17" fmla="*/ 475 h 554"/>
                <a:gd name="T18" fmla="*/ 514 w 868"/>
                <a:gd name="T19" fmla="*/ 450 h 554"/>
                <a:gd name="T20" fmla="*/ 367 w 868"/>
                <a:gd name="T21" fmla="*/ 350 h 554"/>
                <a:gd name="T22" fmla="*/ 388 w 868"/>
                <a:gd name="T23" fmla="*/ 373 h 554"/>
                <a:gd name="T24" fmla="*/ 365 w 868"/>
                <a:gd name="T25" fmla="*/ 399 h 554"/>
                <a:gd name="T26" fmla="*/ 333 w 868"/>
                <a:gd name="T27" fmla="*/ 310 h 554"/>
                <a:gd name="T28" fmla="*/ 328 w 868"/>
                <a:gd name="T29" fmla="*/ 280 h 554"/>
                <a:gd name="T30" fmla="*/ 341 w 868"/>
                <a:gd name="T31" fmla="*/ 253 h 554"/>
                <a:gd name="T32" fmla="*/ 303 w 868"/>
                <a:gd name="T33" fmla="*/ 278 h 554"/>
                <a:gd name="T34" fmla="*/ 307 w 868"/>
                <a:gd name="T35" fmla="*/ 322 h 554"/>
                <a:gd name="T36" fmla="*/ 345 w 868"/>
                <a:gd name="T37" fmla="*/ 399 h 554"/>
                <a:gd name="T38" fmla="*/ 295 w 868"/>
                <a:gd name="T39" fmla="*/ 368 h 554"/>
                <a:gd name="T40" fmla="*/ 321 w 868"/>
                <a:gd name="T41" fmla="*/ 414 h 554"/>
                <a:gd name="T42" fmla="*/ 365 w 868"/>
                <a:gd name="T43" fmla="*/ 420 h 554"/>
                <a:gd name="T44" fmla="*/ 406 w 868"/>
                <a:gd name="T45" fmla="*/ 398 h 554"/>
                <a:gd name="T46" fmla="*/ 406 w 868"/>
                <a:gd name="T47" fmla="*/ 344 h 554"/>
                <a:gd name="T48" fmla="*/ 365 w 868"/>
                <a:gd name="T49" fmla="*/ 274 h 554"/>
                <a:gd name="T50" fmla="*/ 410 w 868"/>
                <a:gd name="T51" fmla="*/ 296 h 554"/>
                <a:gd name="T52" fmla="*/ 388 w 868"/>
                <a:gd name="T53" fmla="*/ 259 h 554"/>
                <a:gd name="T54" fmla="*/ 387 w 868"/>
                <a:gd name="T55" fmla="*/ 202 h 554"/>
                <a:gd name="T56" fmla="*/ 489 w 868"/>
                <a:gd name="T57" fmla="*/ 368 h 554"/>
                <a:gd name="T58" fmla="*/ 323 w 868"/>
                <a:gd name="T59" fmla="*/ 471 h 554"/>
                <a:gd name="T60" fmla="*/ 219 w 868"/>
                <a:gd name="T61" fmla="*/ 305 h 554"/>
                <a:gd name="T62" fmla="*/ 176 w 868"/>
                <a:gd name="T63" fmla="*/ 198 h 554"/>
                <a:gd name="T64" fmla="*/ 196 w 868"/>
                <a:gd name="T65" fmla="*/ 224 h 554"/>
                <a:gd name="T66" fmla="*/ 167 w 868"/>
                <a:gd name="T67" fmla="*/ 236 h 554"/>
                <a:gd name="T68" fmla="*/ 163 w 868"/>
                <a:gd name="T69" fmla="*/ 204 h 554"/>
                <a:gd name="T70" fmla="*/ 637 w 868"/>
                <a:gd name="T71" fmla="*/ 165 h 554"/>
                <a:gd name="T72" fmla="*/ 641 w 868"/>
                <a:gd name="T73" fmla="*/ 195 h 554"/>
                <a:gd name="T74" fmla="*/ 669 w 868"/>
                <a:gd name="T75" fmla="*/ 183 h 554"/>
                <a:gd name="T76" fmla="*/ 651 w 868"/>
                <a:gd name="T77" fmla="*/ 158 h 554"/>
                <a:gd name="T78" fmla="*/ 94 w 868"/>
                <a:gd name="T79" fmla="*/ 227 h 554"/>
                <a:gd name="T80" fmla="*/ 45 w 868"/>
                <a:gd name="T81" fmla="*/ 437 h 554"/>
                <a:gd name="T82" fmla="*/ 117 w 868"/>
                <a:gd name="T83" fmla="*/ 495 h 554"/>
                <a:gd name="T84" fmla="*/ 592 w 868"/>
                <a:gd name="T85" fmla="*/ 495 h 554"/>
                <a:gd name="T86" fmla="*/ 664 w 868"/>
                <a:gd name="T87" fmla="*/ 437 h 554"/>
                <a:gd name="T88" fmla="*/ 616 w 868"/>
                <a:gd name="T89" fmla="*/ 227 h 554"/>
                <a:gd name="T90" fmla="*/ 113 w 868"/>
                <a:gd name="T91" fmla="*/ 158 h 554"/>
                <a:gd name="T92" fmla="*/ 39 w 868"/>
                <a:gd name="T93" fmla="*/ 178 h 554"/>
                <a:gd name="T94" fmla="*/ 64 w 868"/>
                <a:gd name="T95" fmla="*/ 198 h 554"/>
                <a:gd name="T96" fmla="*/ 76 w 868"/>
                <a:gd name="T97" fmla="*/ 169 h 554"/>
                <a:gd name="T98" fmla="*/ 686 w 868"/>
                <a:gd name="T99" fmla="*/ 122 h 554"/>
                <a:gd name="T100" fmla="*/ 686 w 868"/>
                <a:gd name="T101" fmla="*/ 551 h 554"/>
                <a:gd name="T102" fmla="*/ 0 w 868"/>
                <a:gd name="T103" fmla="*/ 158 h 554"/>
                <a:gd name="T104" fmla="*/ 845 w 868"/>
                <a:gd name="T105" fmla="*/ 4 h 554"/>
                <a:gd name="T106" fmla="*/ 845 w 868"/>
                <a:gd name="T107" fmla="*/ 432 h 554"/>
                <a:gd name="T108" fmla="*/ 750 w 868"/>
                <a:gd name="T109" fmla="*/ 422 h 554"/>
                <a:gd name="T110" fmla="*/ 770 w 868"/>
                <a:gd name="T111" fmla="*/ 395 h 554"/>
                <a:gd name="T112" fmla="*/ 191 w 868"/>
                <a:gd name="T113" fmla="*/ 73 h 554"/>
                <a:gd name="T114" fmla="*/ 159 w 868"/>
                <a:gd name="T115" fmla="*/ 69 h 554"/>
                <a:gd name="T116" fmla="*/ 197 w 868"/>
                <a:gd name="T117"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554">
                  <a:moveTo>
                    <a:pt x="651" y="475"/>
                  </a:moveTo>
                  <a:lnTo>
                    <a:pt x="646" y="475"/>
                  </a:lnTo>
                  <a:lnTo>
                    <a:pt x="641" y="478"/>
                  </a:lnTo>
                  <a:lnTo>
                    <a:pt x="637" y="481"/>
                  </a:lnTo>
                  <a:lnTo>
                    <a:pt x="634" y="484"/>
                  </a:lnTo>
                  <a:lnTo>
                    <a:pt x="631" y="490"/>
                  </a:lnTo>
                  <a:lnTo>
                    <a:pt x="631" y="495"/>
                  </a:lnTo>
                  <a:lnTo>
                    <a:pt x="631" y="500"/>
                  </a:lnTo>
                  <a:lnTo>
                    <a:pt x="634" y="505"/>
                  </a:lnTo>
                  <a:lnTo>
                    <a:pt x="637" y="509"/>
                  </a:lnTo>
                  <a:lnTo>
                    <a:pt x="641" y="512"/>
                  </a:lnTo>
                  <a:lnTo>
                    <a:pt x="646" y="515"/>
                  </a:lnTo>
                  <a:lnTo>
                    <a:pt x="651" y="515"/>
                  </a:lnTo>
                  <a:lnTo>
                    <a:pt x="656" y="515"/>
                  </a:lnTo>
                  <a:lnTo>
                    <a:pt x="661" y="512"/>
                  </a:lnTo>
                  <a:lnTo>
                    <a:pt x="665" y="509"/>
                  </a:lnTo>
                  <a:lnTo>
                    <a:pt x="668" y="505"/>
                  </a:lnTo>
                  <a:lnTo>
                    <a:pt x="669" y="500"/>
                  </a:lnTo>
                  <a:lnTo>
                    <a:pt x="671" y="495"/>
                  </a:lnTo>
                  <a:lnTo>
                    <a:pt x="669" y="490"/>
                  </a:lnTo>
                  <a:lnTo>
                    <a:pt x="668" y="484"/>
                  </a:lnTo>
                  <a:lnTo>
                    <a:pt x="665" y="481"/>
                  </a:lnTo>
                  <a:lnTo>
                    <a:pt x="661" y="478"/>
                  </a:lnTo>
                  <a:lnTo>
                    <a:pt x="656" y="475"/>
                  </a:lnTo>
                  <a:lnTo>
                    <a:pt x="651" y="475"/>
                  </a:lnTo>
                  <a:close/>
                  <a:moveTo>
                    <a:pt x="59" y="475"/>
                  </a:moveTo>
                  <a:lnTo>
                    <a:pt x="53" y="475"/>
                  </a:lnTo>
                  <a:lnTo>
                    <a:pt x="48" y="478"/>
                  </a:lnTo>
                  <a:lnTo>
                    <a:pt x="44" y="481"/>
                  </a:lnTo>
                  <a:lnTo>
                    <a:pt x="42" y="484"/>
                  </a:lnTo>
                  <a:lnTo>
                    <a:pt x="39" y="490"/>
                  </a:lnTo>
                  <a:lnTo>
                    <a:pt x="39" y="495"/>
                  </a:lnTo>
                  <a:lnTo>
                    <a:pt x="39" y="500"/>
                  </a:lnTo>
                  <a:lnTo>
                    <a:pt x="42" y="505"/>
                  </a:lnTo>
                  <a:lnTo>
                    <a:pt x="44" y="509"/>
                  </a:lnTo>
                  <a:lnTo>
                    <a:pt x="48" y="512"/>
                  </a:lnTo>
                  <a:lnTo>
                    <a:pt x="53" y="515"/>
                  </a:lnTo>
                  <a:lnTo>
                    <a:pt x="59" y="515"/>
                  </a:lnTo>
                  <a:lnTo>
                    <a:pt x="64" y="515"/>
                  </a:lnTo>
                  <a:lnTo>
                    <a:pt x="68" y="512"/>
                  </a:lnTo>
                  <a:lnTo>
                    <a:pt x="73" y="509"/>
                  </a:lnTo>
                  <a:lnTo>
                    <a:pt x="76" y="505"/>
                  </a:lnTo>
                  <a:lnTo>
                    <a:pt x="77" y="500"/>
                  </a:lnTo>
                  <a:lnTo>
                    <a:pt x="78" y="495"/>
                  </a:lnTo>
                  <a:lnTo>
                    <a:pt x="77" y="490"/>
                  </a:lnTo>
                  <a:lnTo>
                    <a:pt x="76" y="484"/>
                  </a:lnTo>
                  <a:lnTo>
                    <a:pt x="73" y="481"/>
                  </a:lnTo>
                  <a:lnTo>
                    <a:pt x="68" y="478"/>
                  </a:lnTo>
                  <a:lnTo>
                    <a:pt x="64" y="475"/>
                  </a:lnTo>
                  <a:lnTo>
                    <a:pt x="59" y="475"/>
                  </a:lnTo>
                  <a:close/>
                  <a:moveTo>
                    <a:pt x="532" y="436"/>
                  </a:moveTo>
                  <a:lnTo>
                    <a:pt x="537" y="436"/>
                  </a:lnTo>
                  <a:lnTo>
                    <a:pt x="542" y="439"/>
                  </a:lnTo>
                  <a:lnTo>
                    <a:pt x="546" y="441"/>
                  </a:lnTo>
                  <a:lnTo>
                    <a:pt x="549" y="445"/>
                  </a:lnTo>
                  <a:lnTo>
                    <a:pt x="552" y="450"/>
                  </a:lnTo>
                  <a:lnTo>
                    <a:pt x="552" y="456"/>
                  </a:lnTo>
                  <a:lnTo>
                    <a:pt x="552" y="461"/>
                  </a:lnTo>
                  <a:lnTo>
                    <a:pt x="549" y="465"/>
                  </a:lnTo>
                  <a:lnTo>
                    <a:pt x="546" y="469"/>
                  </a:lnTo>
                  <a:lnTo>
                    <a:pt x="542" y="473"/>
                  </a:lnTo>
                  <a:lnTo>
                    <a:pt x="537" y="474"/>
                  </a:lnTo>
                  <a:lnTo>
                    <a:pt x="532" y="475"/>
                  </a:lnTo>
                  <a:lnTo>
                    <a:pt x="527" y="474"/>
                  </a:lnTo>
                  <a:lnTo>
                    <a:pt x="523" y="473"/>
                  </a:lnTo>
                  <a:lnTo>
                    <a:pt x="519" y="469"/>
                  </a:lnTo>
                  <a:lnTo>
                    <a:pt x="515" y="465"/>
                  </a:lnTo>
                  <a:lnTo>
                    <a:pt x="514" y="461"/>
                  </a:lnTo>
                  <a:lnTo>
                    <a:pt x="512" y="456"/>
                  </a:lnTo>
                  <a:lnTo>
                    <a:pt x="514" y="450"/>
                  </a:lnTo>
                  <a:lnTo>
                    <a:pt x="515" y="445"/>
                  </a:lnTo>
                  <a:lnTo>
                    <a:pt x="519" y="441"/>
                  </a:lnTo>
                  <a:lnTo>
                    <a:pt x="523" y="439"/>
                  </a:lnTo>
                  <a:lnTo>
                    <a:pt x="527" y="436"/>
                  </a:lnTo>
                  <a:lnTo>
                    <a:pt x="532" y="436"/>
                  </a:lnTo>
                  <a:close/>
                  <a:moveTo>
                    <a:pt x="365" y="348"/>
                  </a:moveTo>
                  <a:lnTo>
                    <a:pt x="367" y="350"/>
                  </a:lnTo>
                  <a:lnTo>
                    <a:pt x="370" y="351"/>
                  </a:lnTo>
                  <a:lnTo>
                    <a:pt x="375" y="354"/>
                  </a:lnTo>
                  <a:lnTo>
                    <a:pt x="379" y="356"/>
                  </a:lnTo>
                  <a:lnTo>
                    <a:pt x="383" y="359"/>
                  </a:lnTo>
                  <a:lnTo>
                    <a:pt x="386" y="363"/>
                  </a:lnTo>
                  <a:lnTo>
                    <a:pt x="388" y="368"/>
                  </a:lnTo>
                  <a:lnTo>
                    <a:pt x="388" y="373"/>
                  </a:lnTo>
                  <a:lnTo>
                    <a:pt x="388" y="380"/>
                  </a:lnTo>
                  <a:lnTo>
                    <a:pt x="386" y="385"/>
                  </a:lnTo>
                  <a:lnTo>
                    <a:pt x="384" y="389"/>
                  </a:lnTo>
                  <a:lnTo>
                    <a:pt x="380" y="393"/>
                  </a:lnTo>
                  <a:lnTo>
                    <a:pt x="376" y="395"/>
                  </a:lnTo>
                  <a:lnTo>
                    <a:pt x="371" y="398"/>
                  </a:lnTo>
                  <a:lnTo>
                    <a:pt x="365" y="399"/>
                  </a:lnTo>
                  <a:lnTo>
                    <a:pt x="365" y="348"/>
                  </a:lnTo>
                  <a:close/>
                  <a:moveTo>
                    <a:pt x="345" y="274"/>
                  </a:moveTo>
                  <a:lnTo>
                    <a:pt x="345" y="317"/>
                  </a:lnTo>
                  <a:lnTo>
                    <a:pt x="344" y="316"/>
                  </a:lnTo>
                  <a:lnTo>
                    <a:pt x="341" y="314"/>
                  </a:lnTo>
                  <a:lnTo>
                    <a:pt x="337" y="313"/>
                  </a:lnTo>
                  <a:lnTo>
                    <a:pt x="333" y="310"/>
                  </a:lnTo>
                  <a:lnTo>
                    <a:pt x="329" y="308"/>
                  </a:lnTo>
                  <a:lnTo>
                    <a:pt x="327" y="304"/>
                  </a:lnTo>
                  <a:lnTo>
                    <a:pt x="325" y="300"/>
                  </a:lnTo>
                  <a:lnTo>
                    <a:pt x="324" y="295"/>
                  </a:lnTo>
                  <a:lnTo>
                    <a:pt x="325" y="289"/>
                  </a:lnTo>
                  <a:lnTo>
                    <a:pt x="327" y="284"/>
                  </a:lnTo>
                  <a:lnTo>
                    <a:pt x="328" y="280"/>
                  </a:lnTo>
                  <a:lnTo>
                    <a:pt x="332" y="278"/>
                  </a:lnTo>
                  <a:lnTo>
                    <a:pt x="336" y="275"/>
                  </a:lnTo>
                  <a:lnTo>
                    <a:pt x="340" y="274"/>
                  </a:lnTo>
                  <a:lnTo>
                    <a:pt x="345" y="274"/>
                  </a:lnTo>
                  <a:close/>
                  <a:moveTo>
                    <a:pt x="345" y="238"/>
                  </a:moveTo>
                  <a:lnTo>
                    <a:pt x="345" y="253"/>
                  </a:lnTo>
                  <a:lnTo>
                    <a:pt x="341" y="253"/>
                  </a:lnTo>
                  <a:lnTo>
                    <a:pt x="336" y="254"/>
                  </a:lnTo>
                  <a:lnTo>
                    <a:pt x="331" y="255"/>
                  </a:lnTo>
                  <a:lnTo>
                    <a:pt x="321" y="259"/>
                  </a:lnTo>
                  <a:lnTo>
                    <a:pt x="315" y="264"/>
                  </a:lnTo>
                  <a:lnTo>
                    <a:pt x="310" y="268"/>
                  </a:lnTo>
                  <a:lnTo>
                    <a:pt x="306" y="272"/>
                  </a:lnTo>
                  <a:lnTo>
                    <a:pt x="303" y="278"/>
                  </a:lnTo>
                  <a:lnTo>
                    <a:pt x="301" y="283"/>
                  </a:lnTo>
                  <a:lnTo>
                    <a:pt x="299" y="289"/>
                  </a:lnTo>
                  <a:lnTo>
                    <a:pt x="299" y="296"/>
                  </a:lnTo>
                  <a:lnTo>
                    <a:pt x="299" y="304"/>
                  </a:lnTo>
                  <a:lnTo>
                    <a:pt x="301" y="312"/>
                  </a:lnTo>
                  <a:lnTo>
                    <a:pt x="303" y="317"/>
                  </a:lnTo>
                  <a:lnTo>
                    <a:pt x="307" y="322"/>
                  </a:lnTo>
                  <a:lnTo>
                    <a:pt x="311" y="327"/>
                  </a:lnTo>
                  <a:lnTo>
                    <a:pt x="315" y="331"/>
                  </a:lnTo>
                  <a:lnTo>
                    <a:pt x="323" y="337"/>
                  </a:lnTo>
                  <a:lnTo>
                    <a:pt x="332" y="340"/>
                  </a:lnTo>
                  <a:lnTo>
                    <a:pt x="338" y="343"/>
                  </a:lnTo>
                  <a:lnTo>
                    <a:pt x="345" y="344"/>
                  </a:lnTo>
                  <a:lnTo>
                    <a:pt x="345" y="399"/>
                  </a:lnTo>
                  <a:lnTo>
                    <a:pt x="340" y="398"/>
                  </a:lnTo>
                  <a:lnTo>
                    <a:pt x="335" y="397"/>
                  </a:lnTo>
                  <a:lnTo>
                    <a:pt x="331" y="394"/>
                  </a:lnTo>
                  <a:lnTo>
                    <a:pt x="328" y="392"/>
                  </a:lnTo>
                  <a:lnTo>
                    <a:pt x="323" y="381"/>
                  </a:lnTo>
                  <a:lnTo>
                    <a:pt x="321" y="368"/>
                  </a:lnTo>
                  <a:lnTo>
                    <a:pt x="295" y="368"/>
                  </a:lnTo>
                  <a:lnTo>
                    <a:pt x="297" y="380"/>
                  </a:lnTo>
                  <a:lnTo>
                    <a:pt x="299" y="390"/>
                  </a:lnTo>
                  <a:lnTo>
                    <a:pt x="302" y="395"/>
                  </a:lnTo>
                  <a:lnTo>
                    <a:pt x="306" y="402"/>
                  </a:lnTo>
                  <a:lnTo>
                    <a:pt x="311" y="406"/>
                  </a:lnTo>
                  <a:lnTo>
                    <a:pt x="315" y="410"/>
                  </a:lnTo>
                  <a:lnTo>
                    <a:pt x="321" y="414"/>
                  </a:lnTo>
                  <a:lnTo>
                    <a:pt x="328" y="416"/>
                  </a:lnTo>
                  <a:lnTo>
                    <a:pt x="333" y="418"/>
                  </a:lnTo>
                  <a:lnTo>
                    <a:pt x="340" y="419"/>
                  </a:lnTo>
                  <a:lnTo>
                    <a:pt x="345" y="420"/>
                  </a:lnTo>
                  <a:lnTo>
                    <a:pt x="345" y="436"/>
                  </a:lnTo>
                  <a:lnTo>
                    <a:pt x="365" y="436"/>
                  </a:lnTo>
                  <a:lnTo>
                    <a:pt x="365" y="420"/>
                  </a:lnTo>
                  <a:lnTo>
                    <a:pt x="374" y="419"/>
                  </a:lnTo>
                  <a:lnTo>
                    <a:pt x="382" y="416"/>
                  </a:lnTo>
                  <a:lnTo>
                    <a:pt x="388" y="414"/>
                  </a:lnTo>
                  <a:lnTo>
                    <a:pt x="393" y="411"/>
                  </a:lnTo>
                  <a:lnTo>
                    <a:pt x="399" y="407"/>
                  </a:lnTo>
                  <a:lnTo>
                    <a:pt x="403" y="403"/>
                  </a:lnTo>
                  <a:lnTo>
                    <a:pt x="406" y="398"/>
                  </a:lnTo>
                  <a:lnTo>
                    <a:pt x="410" y="392"/>
                  </a:lnTo>
                  <a:lnTo>
                    <a:pt x="413" y="381"/>
                  </a:lnTo>
                  <a:lnTo>
                    <a:pt x="414" y="369"/>
                  </a:lnTo>
                  <a:lnTo>
                    <a:pt x="413" y="363"/>
                  </a:lnTo>
                  <a:lnTo>
                    <a:pt x="412" y="355"/>
                  </a:lnTo>
                  <a:lnTo>
                    <a:pt x="409" y="350"/>
                  </a:lnTo>
                  <a:lnTo>
                    <a:pt x="406" y="344"/>
                  </a:lnTo>
                  <a:lnTo>
                    <a:pt x="403" y="339"/>
                  </a:lnTo>
                  <a:lnTo>
                    <a:pt x="397" y="335"/>
                  </a:lnTo>
                  <a:lnTo>
                    <a:pt x="389" y="330"/>
                  </a:lnTo>
                  <a:lnTo>
                    <a:pt x="380" y="326"/>
                  </a:lnTo>
                  <a:lnTo>
                    <a:pt x="372" y="323"/>
                  </a:lnTo>
                  <a:lnTo>
                    <a:pt x="365" y="321"/>
                  </a:lnTo>
                  <a:lnTo>
                    <a:pt x="365" y="274"/>
                  </a:lnTo>
                  <a:lnTo>
                    <a:pt x="370" y="274"/>
                  </a:lnTo>
                  <a:lnTo>
                    <a:pt x="375" y="276"/>
                  </a:lnTo>
                  <a:lnTo>
                    <a:pt x="378" y="279"/>
                  </a:lnTo>
                  <a:lnTo>
                    <a:pt x="382" y="284"/>
                  </a:lnTo>
                  <a:lnTo>
                    <a:pt x="383" y="289"/>
                  </a:lnTo>
                  <a:lnTo>
                    <a:pt x="384" y="296"/>
                  </a:lnTo>
                  <a:lnTo>
                    <a:pt x="410" y="296"/>
                  </a:lnTo>
                  <a:lnTo>
                    <a:pt x="409" y="289"/>
                  </a:lnTo>
                  <a:lnTo>
                    <a:pt x="408" y="283"/>
                  </a:lnTo>
                  <a:lnTo>
                    <a:pt x="406" y="278"/>
                  </a:lnTo>
                  <a:lnTo>
                    <a:pt x="403" y="272"/>
                  </a:lnTo>
                  <a:lnTo>
                    <a:pt x="400" y="267"/>
                  </a:lnTo>
                  <a:lnTo>
                    <a:pt x="395" y="263"/>
                  </a:lnTo>
                  <a:lnTo>
                    <a:pt x="388" y="259"/>
                  </a:lnTo>
                  <a:lnTo>
                    <a:pt x="379" y="255"/>
                  </a:lnTo>
                  <a:lnTo>
                    <a:pt x="372" y="254"/>
                  </a:lnTo>
                  <a:lnTo>
                    <a:pt x="365" y="253"/>
                  </a:lnTo>
                  <a:lnTo>
                    <a:pt x="365" y="238"/>
                  </a:lnTo>
                  <a:lnTo>
                    <a:pt x="345" y="238"/>
                  </a:lnTo>
                  <a:close/>
                  <a:moveTo>
                    <a:pt x="354" y="198"/>
                  </a:moveTo>
                  <a:lnTo>
                    <a:pt x="387" y="202"/>
                  </a:lnTo>
                  <a:lnTo>
                    <a:pt x="416" y="212"/>
                  </a:lnTo>
                  <a:lnTo>
                    <a:pt x="440" y="229"/>
                  </a:lnTo>
                  <a:lnTo>
                    <a:pt x="463" y="250"/>
                  </a:lnTo>
                  <a:lnTo>
                    <a:pt x="478" y="276"/>
                  </a:lnTo>
                  <a:lnTo>
                    <a:pt x="489" y="305"/>
                  </a:lnTo>
                  <a:lnTo>
                    <a:pt x="493" y="337"/>
                  </a:lnTo>
                  <a:lnTo>
                    <a:pt x="489" y="368"/>
                  </a:lnTo>
                  <a:lnTo>
                    <a:pt x="478" y="398"/>
                  </a:lnTo>
                  <a:lnTo>
                    <a:pt x="463" y="423"/>
                  </a:lnTo>
                  <a:lnTo>
                    <a:pt x="440" y="445"/>
                  </a:lnTo>
                  <a:lnTo>
                    <a:pt x="416" y="461"/>
                  </a:lnTo>
                  <a:lnTo>
                    <a:pt x="387" y="471"/>
                  </a:lnTo>
                  <a:lnTo>
                    <a:pt x="354" y="475"/>
                  </a:lnTo>
                  <a:lnTo>
                    <a:pt x="323" y="471"/>
                  </a:lnTo>
                  <a:lnTo>
                    <a:pt x="294" y="461"/>
                  </a:lnTo>
                  <a:lnTo>
                    <a:pt x="268" y="445"/>
                  </a:lnTo>
                  <a:lnTo>
                    <a:pt x="247" y="423"/>
                  </a:lnTo>
                  <a:lnTo>
                    <a:pt x="230" y="398"/>
                  </a:lnTo>
                  <a:lnTo>
                    <a:pt x="219" y="368"/>
                  </a:lnTo>
                  <a:lnTo>
                    <a:pt x="217" y="337"/>
                  </a:lnTo>
                  <a:lnTo>
                    <a:pt x="219" y="305"/>
                  </a:lnTo>
                  <a:lnTo>
                    <a:pt x="230" y="276"/>
                  </a:lnTo>
                  <a:lnTo>
                    <a:pt x="247" y="250"/>
                  </a:lnTo>
                  <a:lnTo>
                    <a:pt x="268" y="229"/>
                  </a:lnTo>
                  <a:lnTo>
                    <a:pt x="294" y="212"/>
                  </a:lnTo>
                  <a:lnTo>
                    <a:pt x="323" y="202"/>
                  </a:lnTo>
                  <a:lnTo>
                    <a:pt x="354" y="198"/>
                  </a:lnTo>
                  <a:close/>
                  <a:moveTo>
                    <a:pt x="176" y="198"/>
                  </a:moveTo>
                  <a:lnTo>
                    <a:pt x="181" y="199"/>
                  </a:lnTo>
                  <a:lnTo>
                    <a:pt x="187" y="200"/>
                  </a:lnTo>
                  <a:lnTo>
                    <a:pt x="191" y="204"/>
                  </a:lnTo>
                  <a:lnTo>
                    <a:pt x="193" y="208"/>
                  </a:lnTo>
                  <a:lnTo>
                    <a:pt x="196" y="213"/>
                  </a:lnTo>
                  <a:lnTo>
                    <a:pt x="197" y="219"/>
                  </a:lnTo>
                  <a:lnTo>
                    <a:pt x="196" y="224"/>
                  </a:lnTo>
                  <a:lnTo>
                    <a:pt x="193" y="228"/>
                  </a:lnTo>
                  <a:lnTo>
                    <a:pt x="191" y="232"/>
                  </a:lnTo>
                  <a:lnTo>
                    <a:pt x="187" y="236"/>
                  </a:lnTo>
                  <a:lnTo>
                    <a:pt x="181" y="237"/>
                  </a:lnTo>
                  <a:lnTo>
                    <a:pt x="176" y="238"/>
                  </a:lnTo>
                  <a:lnTo>
                    <a:pt x="171" y="237"/>
                  </a:lnTo>
                  <a:lnTo>
                    <a:pt x="167" y="236"/>
                  </a:lnTo>
                  <a:lnTo>
                    <a:pt x="163" y="232"/>
                  </a:lnTo>
                  <a:lnTo>
                    <a:pt x="159" y="228"/>
                  </a:lnTo>
                  <a:lnTo>
                    <a:pt x="158" y="224"/>
                  </a:lnTo>
                  <a:lnTo>
                    <a:pt x="157" y="219"/>
                  </a:lnTo>
                  <a:lnTo>
                    <a:pt x="158" y="213"/>
                  </a:lnTo>
                  <a:lnTo>
                    <a:pt x="159" y="208"/>
                  </a:lnTo>
                  <a:lnTo>
                    <a:pt x="163" y="204"/>
                  </a:lnTo>
                  <a:lnTo>
                    <a:pt x="167" y="200"/>
                  </a:lnTo>
                  <a:lnTo>
                    <a:pt x="171" y="199"/>
                  </a:lnTo>
                  <a:lnTo>
                    <a:pt x="176" y="198"/>
                  </a:lnTo>
                  <a:close/>
                  <a:moveTo>
                    <a:pt x="651" y="158"/>
                  </a:moveTo>
                  <a:lnTo>
                    <a:pt x="646" y="160"/>
                  </a:lnTo>
                  <a:lnTo>
                    <a:pt x="641" y="161"/>
                  </a:lnTo>
                  <a:lnTo>
                    <a:pt x="637" y="165"/>
                  </a:lnTo>
                  <a:lnTo>
                    <a:pt x="634" y="169"/>
                  </a:lnTo>
                  <a:lnTo>
                    <a:pt x="631" y="173"/>
                  </a:lnTo>
                  <a:lnTo>
                    <a:pt x="631" y="178"/>
                  </a:lnTo>
                  <a:lnTo>
                    <a:pt x="631" y="183"/>
                  </a:lnTo>
                  <a:lnTo>
                    <a:pt x="634" y="189"/>
                  </a:lnTo>
                  <a:lnTo>
                    <a:pt x="637" y="192"/>
                  </a:lnTo>
                  <a:lnTo>
                    <a:pt x="641" y="195"/>
                  </a:lnTo>
                  <a:lnTo>
                    <a:pt x="646" y="198"/>
                  </a:lnTo>
                  <a:lnTo>
                    <a:pt x="651" y="198"/>
                  </a:lnTo>
                  <a:lnTo>
                    <a:pt x="656" y="198"/>
                  </a:lnTo>
                  <a:lnTo>
                    <a:pt x="661" y="195"/>
                  </a:lnTo>
                  <a:lnTo>
                    <a:pt x="665" y="192"/>
                  </a:lnTo>
                  <a:lnTo>
                    <a:pt x="668" y="189"/>
                  </a:lnTo>
                  <a:lnTo>
                    <a:pt x="669" y="183"/>
                  </a:lnTo>
                  <a:lnTo>
                    <a:pt x="671" y="178"/>
                  </a:lnTo>
                  <a:lnTo>
                    <a:pt x="669" y="173"/>
                  </a:lnTo>
                  <a:lnTo>
                    <a:pt x="668" y="169"/>
                  </a:lnTo>
                  <a:lnTo>
                    <a:pt x="665" y="165"/>
                  </a:lnTo>
                  <a:lnTo>
                    <a:pt x="661" y="161"/>
                  </a:lnTo>
                  <a:lnTo>
                    <a:pt x="656" y="160"/>
                  </a:lnTo>
                  <a:lnTo>
                    <a:pt x="651" y="158"/>
                  </a:lnTo>
                  <a:close/>
                  <a:moveTo>
                    <a:pt x="113" y="158"/>
                  </a:moveTo>
                  <a:lnTo>
                    <a:pt x="116" y="165"/>
                  </a:lnTo>
                  <a:lnTo>
                    <a:pt x="117" y="172"/>
                  </a:lnTo>
                  <a:lnTo>
                    <a:pt x="117" y="178"/>
                  </a:lnTo>
                  <a:lnTo>
                    <a:pt x="115" y="198"/>
                  </a:lnTo>
                  <a:lnTo>
                    <a:pt x="106" y="213"/>
                  </a:lnTo>
                  <a:lnTo>
                    <a:pt x="94" y="227"/>
                  </a:lnTo>
                  <a:lnTo>
                    <a:pt x="77" y="234"/>
                  </a:lnTo>
                  <a:lnTo>
                    <a:pt x="59" y="238"/>
                  </a:lnTo>
                  <a:lnTo>
                    <a:pt x="52" y="237"/>
                  </a:lnTo>
                  <a:lnTo>
                    <a:pt x="45" y="236"/>
                  </a:lnTo>
                  <a:lnTo>
                    <a:pt x="39" y="234"/>
                  </a:lnTo>
                  <a:lnTo>
                    <a:pt x="39" y="439"/>
                  </a:lnTo>
                  <a:lnTo>
                    <a:pt x="45" y="437"/>
                  </a:lnTo>
                  <a:lnTo>
                    <a:pt x="52" y="436"/>
                  </a:lnTo>
                  <a:lnTo>
                    <a:pt x="59" y="436"/>
                  </a:lnTo>
                  <a:lnTo>
                    <a:pt x="77" y="439"/>
                  </a:lnTo>
                  <a:lnTo>
                    <a:pt x="94" y="447"/>
                  </a:lnTo>
                  <a:lnTo>
                    <a:pt x="106" y="460"/>
                  </a:lnTo>
                  <a:lnTo>
                    <a:pt x="115" y="477"/>
                  </a:lnTo>
                  <a:lnTo>
                    <a:pt x="117" y="495"/>
                  </a:lnTo>
                  <a:lnTo>
                    <a:pt x="117" y="502"/>
                  </a:lnTo>
                  <a:lnTo>
                    <a:pt x="116" y="508"/>
                  </a:lnTo>
                  <a:lnTo>
                    <a:pt x="113" y="515"/>
                  </a:lnTo>
                  <a:lnTo>
                    <a:pt x="595" y="515"/>
                  </a:lnTo>
                  <a:lnTo>
                    <a:pt x="593" y="508"/>
                  </a:lnTo>
                  <a:lnTo>
                    <a:pt x="592" y="502"/>
                  </a:lnTo>
                  <a:lnTo>
                    <a:pt x="592" y="495"/>
                  </a:lnTo>
                  <a:lnTo>
                    <a:pt x="595" y="477"/>
                  </a:lnTo>
                  <a:lnTo>
                    <a:pt x="603" y="460"/>
                  </a:lnTo>
                  <a:lnTo>
                    <a:pt x="616" y="447"/>
                  </a:lnTo>
                  <a:lnTo>
                    <a:pt x="633" y="439"/>
                  </a:lnTo>
                  <a:lnTo>
                    <a:pt x="651" y="436"/>
                  </a:lnTo>
                  <a:lnTo>
                    <a:pt x="658" y="436"/>
                  </a:lnTo>
                  <a:lnTo>
                    <a:pt x="664" y="437"/>
                  </a:lnTo>
                  <a:lnTo>
                    <a:pt x="671" y="439"/>
                  </a:lnTo>
                  <a:lnTo>
                    <a:pt x="671" y="234"/>
                  </a:lnTo>
                  <a:lnTo>
                    <a:pt x="664" y="236"/>
                  </a:lnTo>
                  <a:lnTo>
                    <a:pt x="658" y="237"/>
                  </a:lnTo>
                  <a:lnTo>
                    <a:pt x="651" y="238"/>
                  </a:lnTo>
                  <a:lnTo>
                    <a:pt x="633" y="234"/>
                  </a:lnTo>
                  <a:lnTo>
                    <a:pt x="616" y="227"/>
                  </a:lnTo>
                  <a:lnTo>
                    <a:pt x="603" y="213"/>
                  </a:lnTo>
                  <a:lnTo>
                    <a:pt x="595" y="198"/>
                  </a:lnTo>
                  <a:lnTo>
                    <a:pt x="592" y="178"/>
                  </a:lnTo>
                  <a:lnTo>
                    <a:pt x="592" y="172"/>
                  </a:lnTo>
                  <a:lnTo>
                    <a:pt x="593" y="165"/>
                  </a:lnTo>
                  <a:lnTo>
                    <a:pt x="595" y="158"/>
                  </a:lnTo>
                  <a:lnTo>
                    <a:pt x="113" y="158"/>
                  </a:lnTo>
                  <a:close/>
                  <a:moveTo>
                    <a:pt x="59" y="158"/>
                  </a:moveTo>
                  <a:lnTo>
                    <a:pt x="53" y="160"/>
                  </a:lnTo>
                  <a:lnTo>
                    <a:pt x="48" y="161"/>
                  </a:lnTo>
                  <a:lnTo>
                    <a:pt x="44" y="165"/>
                  </a:lnTo>
                  <a:lnTo>
                    <a:pt x="42" y="169"/>
                  </a:lnTo>
                  <a:lnTo>
                    <a:pt x="39" y="173"/>
                  </a:lnTo>
                  <a:lnTo>
                    <a:pt x="39" y="178"/>
                  </a:lnTo>
                  <a:lnTo>
                    <a:pt x="39" y="183"/>
                  </a:lnTo>
                  <a:lnTo>
                    <a:pt x="42" y="189"/>
                  </a:lnTo>
                  <a:lnTo>
                    <a:pt x="44" y="192"/>
                  </a:lnTo>
                  <a:lnTo>
                    <a:pt x="48" y="195"/>
                  </a:lnTo>
                  <a:lnTo>
                    <a:pt x="53" y="198"/>
                  </a:lnTo>
                  <a:lnTo>
                    <a:pt x="59" y="198"/>
                  </a:lnTo>
                  <a:lnTo>
                    <a:pt x="64" y="198"/>
                  </a:lnTo>
                  <a:lnTo>
                    <a:pt x="68" y="195"/>
                  </a:lnTo>
                  <a:lnTo>
                    <a:pt x="73" y="192"/>
                  </a:lnTo>
                  <a:lnTo>
                    <a:pt x="76" y="189"/>
                  </a:lnTo>
                  <a:lnTo>
                    <a:pt x="77" y="183"/>
                  </a:lnTo>
                  <a:lnTo>
                    <a:pt x="78" y="178"/>
                  </a:lnTo>
                  <a:lnTo>
                    <a:pt x="77" y="173"/>
                  </a:lnTo>
                  <a:lnTo>
                    <a:pt x="76" y="169"/>
                  </a:lnTo>
                  <a:lnTo>
                    <a:pt x="73" y="165"/>
                  </a:lnTo>
                  <a:lnTo>
                    <a:pt x="68" y="161"/>
                  </a:lnTo>
                  <a:lnTo>
                    <a:pt x="64" y="160"/>
                  </a:lnTo>
                  <a:lnTo>
                    <a:pt x="59" y="158"/>
                  </a:lnTo>
                  <a:close/>
                  <a:moveTo>
                    <a:pt x="39" y="119"/>
                  </a:moveTo>
                  <a:lnTo>
                    <a:pt x="671" y="119"/>
                  </a:lnTo>
                  <a:lnTo>
                    <a:pt x="686" y="122"/>
                  </a:lnTo>
                  <a:lnTo>
                    <a:pt x="698" y="131"/>
                  </a:lnTo>
                  <a:lnTo>
                    <a:pt x="707" y="143"/>
                  </a:lnTo>
                  <a:lnTo>
                    <a:pt x="710" y="158"/>
                  </a:lnTo>
                  <a:lnTo>
                    <a:pt x="710" y="515"/>
                  </a:lnTo>
                  <a:lnTo>
                    <a:pt x="707" y="530"/>
                  </a:lnTo>
                  <a:lnTo>
                    <a:pt x="698" y="542"/>
                  </a:lnTo>
                  <a:lnTo>
                    <a:pt x="686" y="551"/>
                  </a:lnTo>
                  <a:lnTo>
                    <a:pt x="671" y="554"/>
                  </a:lnTo>
                  <a:lnTo>
                    <a:pt x="39" y="554"/>
                  </a:lnTo>
                  <a:lnTo>
                    <a:pt x="23" y="551"/>
                  </a:lnTo>
                  <a:lnTo>
                    <a:pt x="10" y="542"/>
                  </a:lnTo>
                  <a:lnTo>
                    <a:pt x="2" y="530"/>
                  </a:lnTo>
                  <a:lnTo>
                    <a:pt x="0" y="515"/>
                  </a:lnTo>
                  <a:lnTo>
                    <a:pt x="0" y="158"/>
                  </a:lnTo>
                  <a:lnTo>
                    <a:pt x="2" y="143"/>
                  </a:lnTo>
                  <a:lnTo>
                    <a:pt x="10" y="131"/>
                  </a:lnTo>
                  <a:lnTo>
                    <a:pt x="23" y="122"/>
                  </a:lnTo>
                  <a:lnTo>
                    <a:pt x="39" y="119"/>
                  </a:lnTo>
                  <a:close/>
                  <a:moveTo>
                    <a:pt x="197" y="0"/>
                  </a:moveTo>
                  <a:lnTo>
                    <a:pt x="829" y="0"/>
                  </a:lnTo>
                  <a:lnTo>
                    <a:pt x="845" y="4"/>
                  </a:lnTo>
                  <a:lnTo>
                    <a:pt x="856" y="12"/>
                  </a:lnTo>
                  <a:lnTo>
                    <a:pt x="865" y="25"/>
                  </a:lnTo>
                  <a:lnTo>
                    <a:pt x="868" y="41"/>
                  </a:lnTo>
                  <a:lnTo>
                    <a:pt x="868" y="395"/>
                  </a:lnTo>
                  <a:lnTo>
                    <a:pt x="865" y="411"/>
                  </a:lnTo>
                  <a:lnTo>
                    <a:pt x="856" y="424"/>
                  </a:lnTo>
                  <a:lnTo>
                    <a:pt x="845" y="432"/>
                  </a:lnTo>
                  <a:lnTo>
                    <a:pt x="829" y="436"/>
                  </a:lnTo>
                  <a:lnTo>
                    <a:pt x="770" y="436"/>
                  </a:lnTo>
                  <a:lnTo>
                    <a:pt x="765" y="435"/>
                  </a:lnTo>
                  <a:lnTo>
                    <a:pt x="760" y="433"/>
                  </a:lnTo>
                  <a:lnTo>
                    <a:pt x="756" y="429"/>
                  </a:lnTo>
                  <a:lnTo>
                    <a:pt x="752" y="426"/>
                  </a:lnTo>
                  <a:lnTo>
                    <a:pt x="750" y="422"/>
                  </a:lnTo>
                  <a:lnTo>
                    <a:pt x="749" y="416"/>
                  </a:lnTo>
                  <a:lnTo>
                    <a:pt x="750" y="411"/>
                  </a:lnTo>
                  <a:lnTo>
                    <a:pt x="752" y="406"/>
                  </a:lnTo>
                  <a:lnTo>
                    <a:pt x="756" y="402"/>
                  </a:lnTo>
                  <a:lnTo>
                    <a:pt x="760" y="399"/>
                  </a:lnTo>
                  <a:lnTo>
                    <a:pt x="765" y="397"/>
                  </a:lnTo>
                  <a:lnTo>
                    <a:pt x="770" y="395"/>
                  </a:lnTo>
                  <a:lnTo>
                    <a:pt x="829" y="395"/>
                  </a:lnTo>
                  <a:lnTo>
                    <a:pt x="829" y="41"/>
                  </a:lnTo>
                  <a:lnTo>
                    <a:pt x="197" y="41"/>
                  </a:lnTo>
                  <a:lnTo>
                    <a:pt x="197" y="60"/>
                  </a:lnTo>
                  <a:lnTo>
                    <a:pt x="196" y="65"/>
                  </a:lnTo>
                  <a:lnTo>
                    <a:pt x="193" y="69"/>
                  </a:lnTo>
                  <a:lnTo>
                    <a:pt x="191" y="73"/>
                  </a:lnTo>
                  <a:lnTo>
                    <a:pt x="187" y="77"/>
                  </a:lnTo>
                  <a:lnTo>
                    <a:pt x="181" y="79"/>
                  </a:lnTo>
                  <a:lnTo>
                    <a:pt x="176" y="80"/>
                  </a:lnTo>
                  <a:lnTo>
                    <a:pt x="171" y="79"/>
                  </a:lnTo>
                  <a:lnTo>
                    <a:pt x="167" y="77"/>
                  </a:lnTo>
                  <a:lnTo>
                    <a:pt x="163" y="73"/>
                  </a:lnTo>
                  <a:lnTo>
                    <a:pt x="159" y="69"/>
                  </a:lnTo>
                  <a:lnTo>
                    <a:pt x="158" y="65"/>
                  </a:lnTo>
                  <a:lnTo>
                    <a:pt x="157" y="60"/>
                  </a:lnTo>
                  <a:lnTo>
                    <a:pt x="157" y="41"/>
                  </a:lnTo>
                  <a:lnTo>
                    <a:pt x="161" y="25"/>
                  </a:lnTo>
                  <a:lnTo>
                    <a:pt x="168" y="12"/>
                  </a:lnTo>
                  <a:lnTo>
                    <a:pt x="181"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4" name="Freeform 2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14795" y="1617815"/>
              <a:ext cx="446523" cy="243278"/>
            </a:xfrm>
            <a:custGeom>
              <a:avLst/>
              <a:gdLst>
                <a:gd name="T0" fmla="*/ 793 w 870"/>
                <a:gd name="T1" fmla="*/ 404 h 474"/>
                <a:gd name="T2" fmla="*/ 797 w 870"/>
                <a:gd name="T3" fmla="*/ 428 h 474"/>
                <a:gd name="T4" fmla="*/ 820 w 870"/>
                <a:gd name="T5" fmla="*/ 432 h 474"/>
                <a:gd name="T6" fmla="*/ 829 w 870"/>
                <a:gd name="T7" fmla="*/ 409 h 474"/>
                <a:gd name="T8" fmla="*/ 810 w 870"/>
                <a:gd name="T9" fmla="*/ 395 h 474"/>
                <a:gd name="T10" fmla="*/ 42 w 870"/>
                <a:gd name="T11" fmla="*/ 404 h 474"/>
                <a:gd name="T12" fmla="*/ 46 w 870"/>
                <a:gd name="T13" fmla="*/ 428 h 474"/>
                <a:gd name="T14" fmla="*/ 69 w 870"/>
                <a:gd name="T15" fmla="*/ 432 h 474"/>
                <a:gd name="T16" fmla="*/ 79 w 870"/>
                <a:gd name="T17" fmla="*/ 409 h 474"/>
                <a:gd name="T18" fmla="*/ 59 w 870"/>
                <a:gd name="T19" fmla="*/ 395 h 474"/>
                <a:gd name="T20" fmla="*/ 705 w 870"/>
                <a:gd name="T21" fmla="*/ 361 h 474"/>
                <a:gd name="T22" fmla="*/ 709 w 870"/>
                <a:gd name="T23" fmla="*/ 385 h 474"/>
                <a:gd name="T24" fmla="*/ 653 w 870"/>
                <a:gd name="T25" fmla="*/ 395 h 474"/>
                <a:gd name="T26" fmla="*/ 633 w 870"/>
                <a:gd name="T27" fmla="*/ 381 h 474"/>
                <a:gd name="T28" fmla="*/ 642 w 870"/>
                <a:gd name="T29" fmla="*/ 358 h 474"/>
                <a:gd name="T30" fmla="*/ 409 w 870"/>
                <a:gd name="T31" fmla="*/ 146 h 474"/>
                <a:gd name="T32" fmla="*/ 352 w 870"/>
                <a:gd name="T33" fmla="*/ 208 h 474"/>
                <a:gd name="T34" fmla="*/ 365 w 870"/>
                <a:gd name="T35" fmla="*/ 239 h 474"/>
                <a:gd name="T36" fmla="*/ 371 w 870"/>
                <a:gd name="T37" fmla="*/ 281 h 474"/>
                <a:gd name="T38" fmla="*/ 450 w 870"/>
                <a:gd name="T39" fmla="*/ 335 h 474"/>
                <a:gd name="T40" fmla="*/ 480 w 870"/>
                <a:gd name="T41" fmla="*/ 303 h 474"/>
                <a:gd name="T42" fmla="*/ 425 w 870"/>
                <a:gd name="T43" fmla="*/ 305 h 474"/>
                <a:gd name="T44" fmla="*/ 466 w 870"/>
                <a:gd name="T45" fmla="*/ 244 h 474"/>
                <a:gd name="T46" fmla="*/ 399 w 870"/>
                <a:gd name="T47" fmla="*/ 229 h 474"/>
                <a:gd name="T48" fmla="*/ 400 w 870"/>
                <a:gd name="T49" fmla="*/ 208 h 474"/>
                <a:gd name="T50" fmla="*/ 470 w 870"/>
                <a:gd name="T51" fmla="*/ 166 h 474"/>
                <a:gd name="T52" fmla="*/ 434 w 870"/>
                <a:gd name="T53" fmla="*/ 78 h 474"/>
                <a:gd name="T54" fmla="*/ 566 w 870"/>
                <a:gd name="T55" fmla="*/ 148 h 474"/>
                <a:gd name="T56" fmla="*/ 581 w 870"/>
                <a:gd name="T57" fmla="*/ 298 h 474"/>
                <a:gd name="T58" fmla="*/ 467 w 870"/>
                <a:gd name="T59" fmla="*/ 391 h 474"/>
                <a:gd name="T60" fmla="*/ 323 w 870"/>
                <a:gd name="T61" fmla="*/ 348 h 474"/>
                <a:gd name="T62" fmla="*/ 280 w 870"/>
                <a:gd name="T63" fmla="*/ 204 h 474"/>
                <a:gd name="T64" fmla="*/ 373 w 870"/>
                <a:gd name="T65" fmla="*/ 91 h 474"/>
                <a:gd name="T66" fmla="*/ 222 w 870"/>
                <a:gd name="T67" fmla="*/ 79 h 474"/>
                <a:gd name="T68" fmla="*/ 237 w 870"/>
                <a:gd name="T69" fmla="*/ 98 h 474"/>
                <a:gd name="T70" fmla="*/ 222 w 870"/>
                <a:gd name="T71" fmla="*/ 117 h 474"/>
                <a:gd name="T72" fmla="*/ 164 w 870"/>
                <a:gd name="T73" fmla="*/ 112 h 474"/>
                <a:gd name="T74" fmla="*/ 161 w 870"/>
                <a:gd name="T75" fmla="*/ 87 h 474"/>
                <a:gd name="T76" fmla="*/ 810 w 870"/>
                <a:gd name="T77" fmla="*/ 39 h 474"/>
                <a:gd name="T78" fmla="*/ 791 w 870"/>
                <a:gd name="T79" fmla="*/ 53 h 474"/>
                <a:gd name="T80" fmla="*/ 800 w 870"/>
                <a:gd name="T81" fmla="*/ 76 h 474"/>
                <a:gd name="T82" fmla="*/ 824 w 870"/>
                <a:gd name="T83" fmla="*/ 73 h 474"/>
                <a:gd name="T84" fmla="*/ 827 w 870"/>
                <a:gd name="T85" fmla="*/ 48 h 474"/>
                <a:gd name="T86" fmla="*/ 115 w 870"/>
                <a:gd name="T87" fmla="*/ 39 h 474"/>
                <a:gd name="T88" fmla="*/ 107 w 870"/>
                <a:gd name="T89" fmla="*/ 94 h 474"/>
                <a:gd name="T90" fmla="*/ 46 w 870"/>
                <a:gd name="T91" fmla="*/ 116 h 474"/>
                <a:gd name="T92" fmla="*/ 59 w 870"/>
                <a:gd name="T93" fmla="*/ 354 h 474"/>
                <a:gd name="T94" fmla="*/ 119 w 870"/>
                <a:gd name="T95" fmla="*/ 415 h 474"/>
                <a:gd name="T96" fmla="*/ 752 w 870"/>
                <a:gd name="T97" fmla="*/ 428 h 474"/>
                <a:gd name="T98" fmla="*/ 776 w 870"/>
                <a:gd name="T99" fmla="*/ 366 h 474"/>
                <a:gd name="T100" fmla="*/ 829 w 870"/>
                <a:gd name="T101" fmla="*/ 358 h 474"/>
                <a:gd name="T102" fmla="*/ 791 w 870"/>
                <a:gd name="T103" fmla="*/ 115 h 474"/>
                <a:gd name="T104" fmla="*/ 751 w 870"/>
                <a:gd name="T105" fmla="*/ 52 h 474"/>
                <a:gd name="T106" fmla="*/ 54 w 870"/>
                <a:gd name="T107" fmla="*/ 39 h 474"/>
                <a:gd name="T108" fmla="*/ 39 w 870"/>
                <a:gd name="T109" fmla="*/ 58 h 474"/>
                <a:gd name="T110" fmla="*/ 54 w 870"/>
                <a:gd name="T111" fmla="*/ 77 h 474"/>
                <a:gd name="T112" fmla="*/ 76 w 870"/>
                <a:gd name="T113" fmla="*/ 69 h 474"/>
                <a:gd name="T114" fmla="*/ 73 w 870"/>
                <a:gd name="T115" fmla="*/ 44 h 474"/>
                <a:gd name="T116" fmla="*/ 829 w 870"/>
                <a:gd name="T117" fmla="*/ 0 h 474"/>
                <a:gd name="T118" fmla="*/ 870 w 870"/>
                <a:gd name="T119" fmla="*/ 434 h 474"/>
                <a:gd name="T120" fmla="*/ 39 w 870"/>
                <a:gd name="T121" fmla="*/ 474 h 474"/>
                <a:gd name="T122" fmla="*/ 0 w 870"/>
                <a:gd name="T123" fmla="*/ 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0" h="474">
                  <a:moveTo>
                    <a:pt x="810" y="395"/>
                  </a:moveTo>
                  <a:lnTo>
                    <a:pt x="804" y="395"/>
                  </a:lnTo>
                  <a:lnTo>
                    <a:pt x="800" y="398"/>
                  </a:lnTo>
                  <a:lnTo>
                    <a:pt x="797" y="400"/>
                  </a:lnTo>
                  <a:lnTo>
                    <a:pt x="793" y="404"/>
                  </a:lnTo>
                  <a:lnTo>
                    <a:pt x="791" y="409"/>
                  </a:lnTo>
                  <a:lnTo>
                    <a:pt x="790" y="415"/>
                  </a:lnTo>
                  <a:lnTo>
                    <a:pt x="791" y="420"/>
                  </a:lnTo>
                  <a:lnTo>
                    <a:pt x="793" y="424"/>
                  </a:lnTo>
                  <a:lnTo>
                    <a:pt x="797" y="428"/>
                  </a:lnTo>
                  <a:lnTo>
                    <a:pt x="800" y="432"/>
                  </a:lnTo>
                  <a:lnTo>
                    <a:pt x="804" y="433"/>
                  </a:lnTo>
                  <a:lnTo>
                    <a:pt x="810" y="434"/>
                  </a:lnTo>
                  <a:lnTo>
                    <a:pt x="815" y="433"/>
                  </a:lnTo>
                  <a:lnTo>
                    <a:pt x="820" y="432"/>
                  </a:lnTo>
                  <a:lnTo>
                    <a:pt x="824" y="428"/>
                  </a:lnTo>
                  <a:lnTo>
                    <a:pt x="827" y="424"/>
                  </a:lnTo>
                  <a:lnTo>
                    <a:pt x="829" y="420"/>
                  </a:lnTo>
                  <a:lnTo>
                    <a:pt x="829" y="415"/>
                  </a:lnTo>
                  <a:lnTo>
                    <a:pt x="829" y="409"/>
                  </a:lnTo>
                  <a:lnTo>
                    <a:pt x="827" y="404"/>
                  </a:lnTo>
                  <a:lnTo>
                    <a:pt x="824" y="400"/>
                  </a:lnTo>
                  <a:lnTo>
                    <a:pt x="820" y="398"/>
                  </a:lnTo>
                  <a:lnTo>
                    <a:pt x="815" y="395"/>
                  </a:lnTo>
                  <a:lnTo>
                    <a:pt x="810" y="395"/>
                  </a:lnTo>
                  <a:close/>
                  <a:moveTo>
                    <a:pt x="59" y="395"/>
                  </a:moveTo>
                  <a:lnTo>
                    <a:pt x="54" y="395"/>
                  </a:lnTo>
                  <a:lnTo>
                    <a:pt x="50" y="398"/>
                  </a:lnTo>
                  <a:lnTo>
                    <a:pt x="46" y="400"/>
                  </a:lnTo>
                  <a:lnTo>
                    <a:pt x="42" y="404"/>
                  </a:lnTo>
                  <a:lnTo>
                    <a:pt x="41" y="409"/>
                  </a:lnTo>
                  <a:lnTo>
                    <a:pt x="39" y="415"/>
                  </a:lnTo>
                  <a:lnTo>
                    <a:pt x="41" y="420"/>
                  </a:lnTo>
                  <a:lnTo>
                    <a:pt x="42" y="424"/>
                  </a:lnTo>
                  <a:lnTo>
                    <a:pt x="46" y="428"/>
                  </a:lnTo>
                  <a:lnTo>
                    <a:pt x="50" y="432"/>
                  </a:lnTo>
                  <a:lnTo>
                    <a:pt x="54" y="433"/>
                  </a:lnTo>
                  <a:lnTo>
                    <a:pt x="59" y="434"/>
                  </a:lnTo>
                  <a:lnTo>
                    <a:pt x="64" y="433"/>
                  </a:lnTo>
                  <a:lnTo>
                    <a:pt x="69" y="432"/>
                  </a:lnTo>
                  <a:lnTo>
                    <a:pt x="73" y="428"/>
                  </a:lnTo>
                  <a:lnTo>
                    <a:pt x="76" y="424"/>
                  </a:lnTo>
                  <a:lnTo>
                    <a:pt x="79" y="420"/>
                  </a:lnTo>
                  <a:lnTo>
                    <a:pt x="80" y="415"/>
                  </a:lnTo>
                  <a:lnTo>
                    <a:pt x="79" y="409"/>
                  </a:lnTo>
                  <a:lnTo>
                    <a:pt x="76" y="404"/>
                  </a:lnTo>
                  <a:lnTo>
                    <a:pt x="73" y="400"/>
                  </a:lnTo>
                  <a:lnTo>
                    <a:pt x="69" y="398"/>
                  </a:lnTo>
                  <a:lnTo>
                    <a:pt x="64" y="395"/>
                  </a:lnTo>
                  <a:lnTo>
                    <a:pt x="59" y="395"/>
                  </a:lnTo>
                  <a:close/>
                  <a:moveTo>
                    <a:pt x="653" y="354"/>
                  </a:moveTo>
                  <a:lnTo>
                    <a:pt x="692" y="354"/>
                  </a:lnTo>
                  <a:lnTo>
                    <a:pt x="697" y="356"/>
                  </a:lnTo>
                  <a:lnTo>
                    <a:pt x="701" y="358"/>
                  </a:lnTo>
                  <a:lnTo>
                    <a:pt x="705" y="361"/>
                  </a:lnTo>
                  <a:lnTo>
                    <a:pt x="709" y="365"/>
                  </a:lnTo>
                  <a:lnTo>
                    <a:pt x="710" y="370"/>
                  </a:lnTo>
                  <a:lnTo>
                    <a:pt x="711" y="375"/>
                  </a:lnTo>
                  <a:lnTo>
                    <a:pt x="710" y="381"/>
                  </a:lnTo>
                  <a:lnTo>
                    <a:pt x="709" y="385"/>
                  </a:lnTo>
                  <a:lnTo>
                    <a:pt x="705" y="388"/>
                  </a:lnTo>
                  <a:lnTo>
                    <a:pt x="701" y="392"/>
                  </a:lnTo>
                  <a:lnTo>
                    <a:pt x="697" y="394"/>
                  </a:lnTo>
                  <a:lnTo>
                    <a:pt x="692" y="395"/>
                  </a:lnTo>
                  <a:lnTo>
                    <a:pt x="653" y="395"/>
                  </a:lnTo>
                  <a:lnTo>
                    <a:pt x="647" y="394"/>
                  </a:lnTo>
                  <a:lnTo>
                    <a:pt x="642" y="392"/>
                  </a:lnTo>
                  <a:lnTo>
                    <a:pt x="638" y="388"/>
                  </a:lnTo>
                  <a:lnTo>
                    <a:pt x="634" y="385"/>
                  </a:lnTo>
                  <a:lnTo>
                    <a:pt x="633" y="381"/>
                  </a:lnTo>
                  <a:lnTo>
                    <a:pt x="632" y="375"/>
                  </a:lnTo>
                  <a:lnTo>
                    <a:pt x="633" y="370"/>
                  </a:lnTo>
                  <a:lnTo>
                    <a:pt x="634" y="365"/>
                  </a:lnTo>
                  <a:lnTo>
                    <a:pt x="638" y="361"/>
                  </a:lnTo>
                  <a:lnTo>
                    <a:pt x="642" y="358"/>
                  </a:lnTo>
                  <a:lnTo>
                    <a:pt x="647" y="356"/>
                  </a:lnTo>
                  <a:lnTo>
                    <a:pt x="653" y="354"/>
                  </a:lnTo>
                  <a:close/>
                  <a:moveTo>
                    <a:pt x="450" y="137"/>
                  </a:moveTo>
                  <a:lnTo>
                    <a:pt x="429" y="140"/>
                  </a:lnTo>
                  <a:lnTo>
                    <a:pt x="409" y="146"/>
                  </a:lnTo>
                  <a:lnTo>
                    <a:pt x="394" y="158"/>
                  </a:lnTo>
                  <a:lnTo>
                    <a:pt x="382" y="172"/>
                  </a:lnTo>
                  <a:lnTo>
                    <a:pt x="373" y="188"/>
                  </a:lnTo>
                  <a:lnTo>
                    <a:pt x="368" y="208"/>
                  </a:lnTo>
                  <a:lnTo>
                    <a:pt x="352" y="208"/>
                  </a:lnTo>
                  <a:lnTo>
                    <a:pt x="344" y="225"/>
                  </a:lnTo>
                  <a:lnTo>
                    <a:pt x="365" y="225"/>
                  </a:lnTo>
                  <a:lnTo>
                    <a:pt x="365" y="231"/>
                  </a:lnTo>
                  <a:lnTo>
                    <a:pt x="365" y="235"/>
                  </a:lnTo>
                  <a:lnTo>
                    <a:pt x="365" y="239"/>
                  </a:lnTo>
                  <a:lnTo>
                    <a:pt x="365" y="244"/>
                  </a:lnTo>
                  <a:lnTo>
                    <a:pt x="352" y="244"/>
                  </a:lnTo>
                  <a:lnTo>
                    <a:pt x="344" y="261"/>
                  </a:lnTo>
                  <a:lnTo>
                    <a:pt x="366" y="261"/>
                  </a:lnTo>
                  <a:lnTo>
                    <a:pt x="371" y="281"/>
                  </a:lnTo>
                  <a:lnTo>
                    <a:pt x="379" y="298"/>
                  </a:lnTo>
                  <a:lnTo>
                    <a:pt x="390" y="313"/>
                  </a:lnTo>
                  <a:lnTo>
                    <a:pt x="407" y="326"/>
                  </a:lnTo>
                  <a:lnTo>
                    <a:pt x="426" y="332"/>
                  </a:lnTo>
                  <a:lnTo>
                    <a:pt x="450" y="335"/>
                  </a:lnTo>
                  <a:lnTo>
                    <a:pt x="473" y="332"/>
                  </a:lnTo>
                  <a:lnTo>
                    <a:pt x="494" y="323"/>
                  </a:lnTo>
                  <a:lnTo>
                    <a:pt x="494" y="293"/>
                  </a:lnTo>
                  <a:lnTo>
                    <a:pt x="487" y="299"/>
                  </a:lnTo>
                  <a:lnTo>
                    <a:pt x="480" y="303"/>
                  </a:lnTo>
                  <a:lnTo>
                    <a:pt x="475" y="307"/>
                  </a:lnTo>
                  <a:lnTo>
                    <a:pt x="463" y="310"/>
                  </a:lnTo>
                  <a:lnTo>
                    <a:pt x="450" y="311"/>
                  </a:lnTo>
                  <a:lnTo>
                    <a:pt x="437" y="310"/>
                  </a:lnTo>
                  <a:lnTo>
                    <a:pt x="425" y="305"/>
                  </a:lnTo>
                  <a:lnTo>
                    <a:pt x="415" y="296"/>
                  </a:lnTo>
                  <a:lnTo>
                    <a:pt x="405" y="281"/>
                  </a:lnTo>
                  <a:lnTo>
                    <a:pt x="400" y="261"/>
                  </a:lnTo>
                  <a:lnTo>
                    <a:pt x="459" y="261"/>
                  </a:lnTo>
                  <a:lnTo>
                    <a:pt x="466" y="244"/>
                  </a:lnTo>
                  <a:lnTo>
                    <a:pt x="399" y="244"/>
                  </a:lnTo>
                  <a:lnTo>
                    <a:pt x="399" y="242"/>
                  </a:lnTo>
                  <a:lnTo>
                    <a:pt x="399" y="239"/>
                  </a:lnTo>
                  <a:lnTo>
                    <a:pt x="399" y="235"/>
                  </a:lnTo>
                  <a:lnTo>
                    <a:pt x="399" y="229"/>
                  </a:lnTo>
                  <a:lnTo>
                    <a:pt x="399" y="227"/>
                  </a:lnTo>
                  <a:lnTo>
                    <a:pt x="399" y="225"/>
                  </a:lnTo>
                  <a:lnTo>
                    <a:pt x="470" y="225"/>
                  </a:lnTo>
                  <a:lnTo>
                    <a:pt x="477" y="208"/>
                  </a:lnTo>
                  <a:lnTo>
                    <a:pt x="400" y="208"/>
                  </a:lnTo>
                  <a:lnTo>
                    <a:pt x="407" y="191"/>
                  </a:lnTo>
                  <a:lnTo>
                    <a:pt x="416" y="176"/>
                  </a:lnTo>
                  <a:lnTo>
                    <a:pt x="430" y="166"/>
                  </a:lnTo>
                  <a:lnTo>
                    <a:pt x="449" y="162"/>
                  </a:lnTo>
                  <a:lnTo>
                    <a:pt x="470" y="166"/>
                  </a:lnTo>
                  <a:lnTo>
                    <a:pt x="489" y="179"/>
                  </a:lnTo>
                  <a:lnTo>
                    <a:pt x="502" y="154"/>
                  </a:lnTo>
                  <a:lnTo>
                    <a:pt x="476" y="142"/>
                  </a:lnTo>
                  <a:lnTo>
                    <a:pt x="450" y="137"/>
                  </a:lnTo>
                  <a:close/>
                  <a:moveTo>
                    <a:pt x="434" y="78"/>
                  </a:moveTo>
                  <a:lnTo>
                    <a:pt x="467" y="81"/>
                  </a:lnTo>
                  <a:lnTo>
                    <a:pt x="496" y="91"/>
                  </a:lnTo>
                  <a:lnTo>
                    <a:pt x="523" y="106"/>
                  </a:lnTo>
                  <a:lnTo>
                    <a:pt x="547" y="124"/>
                  </a:lnTo>
                  <a:lnTo>
                    <a:pt x="566" y="148"/>
                  </a:lnTo>
                  <a:lnTo>
                    <a:pt x="581" y="175"/>
                  </a:lnTo>
                  <a:lnTo>
                    <a:pt x="590" y="204"/>
                  </a:lnTo>
                  <a:lnTo>
                    <a:pt x="592" y="237"/>
                  </a:lnTo>
                  <a:lnTo>
                    <a:pt x="590" y="268"/>
                  </a:lnTo>
                  <a:lnTo>
                    <a:pt x="581" y="298"/>
                  </a:lnTo>
                  <a:lnTo>
                    <a:pt x="566" y="324"/>
                  </a:lnTo>
                  <a:lnTo>
                    <a:pt x="547" y="348"/>
                  </a:lnTo>
                  <a:lnTo>
                    <a:pt x="523" y="368"/>
                  </a:lnTo>
                  <a:lnTo>
                    <a:pt x="496" y="382"/>
                  </a:lnTo>
                  <a:lnTo>
                    <a:pt x="467" y="391"/>
                  </a:lnTo>
                  <a:lnTo>
                    <a:pt x="434" y="395"/>
                  </a:lnTo>
                  <a:lnTo>
                    <a:pt x="403" y="391"/>
                  </a:lnTo>
                  <a:lnTo>
                    <a:pt x="373" y="382"/>
                  </a:lnTo>
                  <a:lnTo>
                    <a:pt x="347" y="368"/>
                  </a:lnTo>
                  <a:lnTo>
                    <a:pt x="323" y="348"/>
                  </a:lnTo>
                  <a:lnTo>
                    <a:pt x="303" y="324"/>
                  </a:lnTo>
                  <a:lnTo>
                    <a:pt x="289" y="298"/>
                  </a:lnTo>
                  <a:lnTo>
                    <a:pt x="280" y="268"/>
                  </a:lnTo>
                  <a:lnTo>
                    <a:pt x="277" y="237"/>
                  </a:lnTo>
                  <a:lnTo>
                    <a:pt x="280" y="204"/>
                  </a:lnTo>
                  <a:lnTo>
                    <a:pt x="289" y="175"/>
                  </a:lnTo>
                  <a:lnTo>
                    <a:pt x="303" y="148"/>
                  </a:lnTo>
                  <a:lnTo>
                    <a:pt x="323" y="124"/>
                  </a:lnTo>
                  <a:lnTo>
                    <a:pt x="347" y="106"/>
                  </a:lnTo>
                  <a:lnTo>
                    <a:pt x="373" y="91"/>
                  </a:lnTo>
                  <a:lnTo>
                    <a:pt x="403" y="81"/>
                  </a:lnTo>
                  <a:lnTo>
                    <a:pt x="434" y="78"/>
                  </a:lnTo>
                  <a:close/>
                  <a:moveTo>
                    <a:pt x="178" y="78"/>
                  </a:moveTo>
                  <a:lnTo>
                    <a:pt x="217" y="78"/>
                  </a:lnTo>
                  <a:lnTo>
                    <a:pt x="222" y="79"/>
                  </a:lnTo>
                  <a:lnTo>
                    <a:pt x="228" y="81"/>
                  </a:lnTo>
                  <a:lnTo>
                    <a:pt x="232" y="83"/>
                  </a:lnTo>
                  <a:lnTo>
                    <a:pt x="234" y="87"/>
                  </a:lnTo>
                  <a:lnTo>
                    <a:pt x="237" y="93"/>
                  </a:lnTo>
                  <a:lnTo>
                    <a:pt x="237" y="98"/>
                  </a:lnTo>
                  <a:lnTo>
                    <a:pt x="237" y="103"/>
                  </a:lnTo>
                  <a:lnTo>
                    <a:pt x="234" y="108"/>
                  </a:lnTo>
                  <a:lnTo>
                    <a:pt x="232" y="112"/>
                  </a:lnTo>
                  <a:lnTo>
                    <a:pt x="228" y="115"/>
                  </a:lnTo>
                  <a:lnTo>
                    <a:pt x="222" y="117"/>
                  </a:lnTo>
                  <a:lnTo>
                    <a:pt x="217" y="117"/>
                  </a:lnTo>
                  <a:lnTo>
                    <a:pt x="178" y="117"/>
                  </a:lnTo>
                  <a:lnTo>
                    <a:pt x="173" y="117"/>
                  </a:lnTo>
                  <a:lnTo>
                    <a:pt x="167" y="115"/>
                  </a:lnTo>
                  <a:lnTo>
                    <a:pt x="164" y="112"/>
                  </a:lnTo>
                  <a:lnTo>
                    <a:pt x="161" y="108"/>
                  </a:lnTo>
                  <a:lnTo>
                    <a:pt x="160" y="103"/>
                  </a:lnTo>
                  <a:lnTo>
                    <a:pt x="158" y="98"/>
                  </a:lnTo>
                  <a:lnTo>
                    <a:pt x="160" y="93"/>
                  </a:lnTo>
                  <a:lnTo>
                    <a:pt x="161" y="87"/>
                  </a:lnTo>
                  <a:lnTo>
                    <a:pt x="164" y="83"/>
                  </a:lnTo>
                  <a:lnTo>
                    <a:pt x="167" y="81"/>
                  </a:lnTo>
                  <a:lnTo>
                    <a:pt x="173" y="79"/>
                  </a:lnTo>
                  <a:lnTo>
                    <a:pt x="178" y="78"/>
                  </a:lnTo>
                  <a:close/>
                  <a:moveTo>
                    <a:pt x="810" y="39"/>
                  </a:moveTo>
                  <a:lnTo>
                    <a:pt x="804" y="39"/>
                  </a:lnTo>
                  <a:lnTo>
                    <a:pt x="800" y="41"/>
                  </a:lnTo>
                  <a:lnTo>
                    <a:pt x="797" y="44"/>
                  </a:lnTo>
                  <a:lnTo>
                    <a:pt x="793" y="48"/>
                  </a:lnTo>
                  <a:lnTo>
                    <a:pt x="791" y="53"/>
                  </a:lnTo>
                  <a:lnTo>
                    <a:pt x="790" y="58"/>
                  </a:lnTo>
                  <a:lnTo>
                    <a:pt x="791" y="64"/>
                  </a:lnTo>
                  <a:lnTo>
                    <a:pt x="793" y="69"/>
                  </a:lnTo>
                  <a:lnTo>
                    <a:pt x="797" y="73"/>
                  </a:lnTo>
                  <a:lnTo>
                    <a:pt x="800" y="76"/>
                  </a:lnTo>
                  <a:lnTo>
                    <a:pt x="804" y="77"/>
                  </a:lnTo>
                  <a:lnTo>
                    <a:pt x="810" y="78"/>
                  </a:lnTo>
                  <a:lnTo>
                    <a:pt x="815" y="77"/>
                  </a:lnTo>
                  <a:lnTo>
                    <a:pt x="820" y="76"/>
                  </a:lnTo>
                  <a:lnTo>
                    <a:pt x="824" y="73"/>
                  </a:lnTo>
                  <a:lnTo>
                    <a:pt x="827" y="69"/>
                  </a:lnTo>
                  <a:lnTo>
                    <a:pt x="829" y="64"/>
                  </a:lnTo>
                  <a:lnTo>
                    <a:pt x="829" y="58"/>
                  </a:lnTo>
                  <a:lnTo>
                    <a:pt x="829" y="53"/>
                  </a:lnTo>
                  <a:lnTo>
                    <a:pt x="827" y="48"/>
                  </a:lnTo>
                  <a:lnTo>
                    <a:pt x="824" y="44"/>
                  </a:lnTo>
                  <a:lnTo>
                    <a:pt x="820" y="41"/>
                  </a:lnTo>
                  <a:lnTo>
                    <a:pt x="815" y="39"/>
                  </a:lnTo>
                  <a:lnTo>
                    <a:pt x="810" y="39"/>
                  </a:lnTo>
                  <a:close/>
                  <a:moveTo>
                    <a:pt x="115" y="39"/>
                  </a:moveTo>
                  <a:lnTo>
                    <a:pt x="116" y="45"/>
                  </a:lnTo>
                  <a:lnTo>
                    <a:pt x="118" y="52"/>
                  </a:lnTo>
                  <a:lnTo>
                    <a:pt x="119" y="58"/>
                  </a:lnTo>
                  <a:lnTo>
                    <a:pt x="115" y="77"/>
                  </a:lnTo>
                  <a:lnTo>
                    <a:pt x="107" y="94"/>
                  </a:lnTo>
                  <a:lnTo>
                    <a:pt x="94" y="106"/>
                  </a:lnTo>
                  <a:lnTo>
                    <a:pt x="79" y="115"/>
                  </a:lnTo>
                  <a:lnTo>
                    <a:pt x="59" y="117"/>
                  </a:lnTo>
                  <a:lnTo>
                    <a:pt x="52" y="117"/>
                  </a:lnTo>
                  <a:lnTo>
                    <a:pt x="46" y="116"/>
                  </a:lnTo>
                  <a:lnTo>
                    <a:pt x="39" y="113"/>
                  </a:lnTo>
                  <a:lnTo>
                    <a:pt x="39" y="358"/>
                  </a:lnTo>
                  <a:lnTo>
                    <a:pt x="46" y="357"/>
                  </a:lnTo>
                  <a:lnTo>
                    <a:pt x="52" y="356"/>
                  </a:lnTo>
                  <a:lnTo>
                    <a:pt x="59" y="354"/>
                  </a:lnTo>
                  <a:lnTo>
                    <a:pt x="79" y="358"/>
                  </a:lnTo>
                  <a:lnTo>
                    <a:pt x="94" y="366"/>
                  </a:lnTo>
                  <a:lnTo>
                    <a:pt x="107" y="379"/>
                  </a:lnTo>
                  <a:lnTo>
                    <a:pt x="115" y="395"/>
                  </a:lnTo>
                  <a:lnTo>
                    <a:pt x="119" y="415"/>
                  </a:lnTo>
                  <a:lnTo>
                    <a:pt x="118" y="421"/>
                  </a:lnTo>
                  <a:lnTo>
                    <a:pt x="116" y="428"/>
                  </a:lnTo>
                  <a:lnTo>
                    <a:pt x="115" y="434"/>
                  </a:lnTo>
                  <a:lnTo>
                    <a:pt x="755" y="434"/>
                  </a:lnTo>
                  <a:lnTo>
                    <a:pt x="752" y="428"/>
                  </a:lnTo>
                  <a:lnTo>
                    <a:pt x="751" y="421"/>
                  </a:lnTo>
                  <a:lnTo>
                    <a:pt x="751" y="415"/>
                  </a:lnTo>
                  <a:lnTo>
                    <a:pt x="753" y="395"/>
                  </a:lnTo>
                  <a:lnTo>
                    <a:pt x="763" y="379"/>
                  </a:lnTo>
                  <a:lnTo>
                    <a:pt x="776" y="366"/>
                  </a:lnTo>
                  <a:lnTo>
                    <a:pt x="791" y="358"/>
                  </a:lnTo>
                  <a:lnTo>
                    <a:pt x="810" y="354"/>
                  </a:lnTo>
                  <a:lnTo>
                    <a:pt x="817" y="356"/>
                  </a:lnTo>
                  <a:lnTo>
                    <a:pt x="824" y="357"/>
                  </a:lnTo>
                  <a:lnTo>
                    <a:pt x="829" y="358"/>
                  </a:lnTo>
                  <a:lnTo>
                    <a:pt x="829" y="113"/>
                  </a:lnTo>
                  <a:lnTo>
                    <a:pt x="824" y="116"/>
                  </a:lnTo>
                  <a:lnTo>
                    <a:pt x="817" y="117"/>
                  </a:lnTo>
                  <a:lnTo>
                    <a:pt x="810" y="117"/>
                  </a:lnTo>
                  <a:lnTo>
                    <a:pt x="791" y="115"/>
                  </a:lnTo>
                  <a:lnTo>
                    <a:pt x="776" y="106"/>
                  </a:lnTo>
                  <a:lnTo>
                    <a:pt x="763" y="94"/>
                  </a:lnTo>
                  <a:lnTo>
                    <a:pt x="753" y="77"/>
                  </a:lnTo>
                  <a:lnTo>
                    <a:pt x="751" y="58"/>
                  </a:lnTo>
                  <a:lnTo>
                    <a:pt x="751" y="52"/>
                  </a:lnTo>
                  <a:lnTo>
                    <a:pt x="752" y="45"/>
                  </a:lnTo>
                  <a:lnTo>
                    <a:pt x="755" y="39"/>
                  </a:lnTo>
                  <a:lnTo>
                    <a:pt x="115" y="39"/>
                  </a:lnTo>
                  <a:close/>
                  <a:moveTo>
                    <a:pt x="59" y="39"/>
                  </a:moveTo>
                  <a:lnTo>
                    <a:pt x="54" y="39"/>
                  </a:lnTo>
                  <a:lnTo>
                    <a:pt x="50" y="41"/>
                  </a:lnTo>
                  <a:lnTo>
                    <a:pt x="46" y="44"/>
                  </a:lnTo>
                  <a:lnTo>
                    <a:pt x="42" y="48"/>
                  </a:lnTo>
                  <a:lnTo>
                    <a:pt x="41" y="53"/>
                  </a:lnTo>
                  <a:lnTo>
                    <a:pt x="39" y="58"/>
                  </a:lnTo>
                  <a:lnTo>
                    <a:pt x="41" y="64"/>
                  </a:lnTo>
                  <a:lnTo>
                    <a:pt x="42" y="69"/>
                  </a:lnTo>
                  <a:lnTo>
                    <a:pt x="46" y="73"/>
                  </a:lnTo>
                  <a:lnTo>
                    <a:pt x="50" y="76"/>
                  </a:lnTo>
                  <a:lnTo>
                    <a:pt x="54" y="77"/>
                  </a:lnTo>
                  <a:lnTo>
                    <a:pt x="59" y="78"/>
                  </a:lnTo>
                  <a:lnTo>
                    <a:pt x="64" y="77"/>
                  </a:lnTo>
                  <a:lnTo>
                    <a:pt x="69" y="76"/>
                  </a:lnTo>
                  <a:lnTo>
                    <a:pt x="73" y="73"/>
                  </a:lnTo>
                  <a:lnTo>
                    <a:pt x="76" y="69"/>
                  </a:lnTo>
                  <a:lnTo>
                    <a:pt x="79" y="64"/>
                  </a:lnTo>
                  <a:lnTo>
                    <a:pt x="80" y="58"/>
                  </a:lnTo>
                  <a:lnTo>
                    <a:pt x="79" y="53"/>
                  </a:lnTo>
                  <a:lnTo>
                    <a:pt x="76" y="48"/>
                  </a:lnTo>
                  <a:lnTo>
                    <a:pt x="73" y="44"/>
                  </a:lnTo>
                  <a:lnTo>
                    <a:pt x="69" y="41"/>
                  </a:lnTo>
                  <a:lnTo>
                    <a:pt x="64" y="39"/>
                  </a:lnTo>
                  <a:lnTo>
                    <a:pt x="59" y="39"/>
                  </a:lnTo>
                  <a:close/>
                  <a:moveTo>
                    <a:pt x="39" y="0"/>
                  </a:moveTo>
                  <a:lnTo>
                    <a:pt x="829" y="0"/>
                  </a:lnTo>
                  <a:lnTo>
                    <a:pt x="845" y="2"/>
                  </a:lnTo>
                  <a:lnTo>
                    <a:pt x="858" y="10"/>
                  </a:lnTo>
                  <a:lnTo>
                    <a:pt x="866" y="23"/>
                  </a:lnTo>
                  <a:lnTo>
                    <a:pt x="870" y="39"/>
                  </a:lnTo>
                  <a:lnTo>
                    <a:pt x="870" y="434"/>
                  </a:lnTo>
                  <a:lnTo>
                    <a:pt x="866" y="450"/>
                  </a:lnTo>
                  <a:lnTo>
                    <a:pt x="858" y="462"/>
                  </a:lnTo>
                  <a:lnTo>
                    <a:pt x="845" y="471"/>
                  </a:lnTo>
                  <a:lnTo>
                    <a:pt x="829" y="474"/>
                  </a:lnTo>
                  <a:lnTo>
                    <a:pt x="39" y="474"/>
                  </a:lnTo>
                  <a:lnTo>
                    <a:pt x="25" y="471"/>
                  </a:lnTo>
                  <a:lnTo>
                    <a:pt x="12" y="462"/>
                  </a:lnTo>
                  <a:lnTo>
                    <a:pt x="4" y="450"/>
                  </a:lnTo>
                  <a:lnTo>
                    <a:pt x="0" y="434"/>
                  </a:lnTo>
                  <a:lnTo>
                    <a:pt x="0" y="39"/>
                  </a:lnTo>
                  <a:lnTo>
                    <a:pt x="4" y="23"/>
                  </a:lnTo>
                  <a:lnTo>
                    <a:pt x="12" y="10"/>
                  </a:lnTo>
                  <a:lnTo>
                    <a:pt x="25"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5" name="Freeform 2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60354" y="1577269"/>
              <a:ext cx="445497" cy="324371"/>
            </a:xfrm>
            <a:custGeom>
              <a:avLst/>
              <a:gdLst>
                <a:gd name="T0" fmla="*/ 790 w 868"/>
                <a:gd name="T1" fmla="*/ 568 h 632"/>
                <a:gd name="T2" fmla="*/ 804 w 868"/>
                <a:gd name="T3" fmla="*/ 593 h 632"/>
                <a:gd name="T4" fmla="*/ 829 w 868"/>
                <a:gd name="T5" fmla="*/ 578 h 632"/>
                <a:gd name="T6" fmla="*/ 814 w 868"/>
                <a:gd name="T7" fmla="*/ 555 h 632"/>
                <a:gd name="T8" fmla="*/ 42 w 868"/>
                <a:gd name="T9" fmla="*/ 564 h 632"/>
                <a:gd name="T10" fmla="*/ 48 w 868"/>
                <a:gd name="T11" fmla="*/ 590 h 632"/>
                <a:gd name="T12" fmla="*/ 76 w 868"/>
                <a:gd name="T13" fmla="*/ 584 h 632"/>
                <a:gd name="T14" fmla="*/ 69 w 868"/>
                <a:gd name="T15" fmla="*/ 556 h 632"/>
                <a:gd name="T16" fmla="*/ 701 w 868"/>
                <a:gd name="T17" fmla="*/ 517 h 632"/>
                <a:gd name="T18" fmla="*/ 707 w 868"/>
                <a:gd name="T19" fmla="*/ 544 h 632"/>
                <a:gd name="T20" fmla="*/ 646 w 868"/>
                <a:gd name="T21" fmla="*/ 554 h 632"/>
                <a:gd name="T22" fmla="*/ 633 w 868"/>
                <a:gd name="T23" fmla="*/ 529 h 632"/>
                <a:gd name="T24" fmla="*/ 450 w 868"/>
                <a:gd name="T25" fmla="*/ 297 h 632"/>
                <a:gd name="T26" fmla="*/ 366 w 868"/>
                <a:gd name="T27" fmla="*/ 368 h 632"/>
                <a:gd name="T28" fmla="*/ 363 w 868"/>
                <a:gd name="T29" fmla="*/ 399 h 632"/>
                <a:gd name="T30" fmla="*/ 378 w 868"/>
                <a:gd name="T31" fmla="*/ 458 h 632"/>
                <a:gd name="T32" fmla="*/ 493 w 868"/>
                <a:gd name="T33" fmla="*/ 483 h 632"/>
                <a:gd name="T34" fmla="*/ 450 w 868"/>
                <a:gd name="T35" fmla="*/ 470 h 632"/>
                <a:gd name="T36" fmla="*/ 457 w 868"/>
                <a:gd name="T37" fmla="*/ 420 h 632"/>
                <a:gd name="T38" fmla="*/ 397 w 868"/>
                <a:gd name="T39" fmla="*/ 389 h 632"/>
                <a:gd name="T40" fmla="*/ 405 w 868"/>
                <a:gd name="T41" fmla="*/ 349 h 632"/>
                <a:gd name="T42" fmla="*/ 501 w 868"/>
                <a:gd name="T43" fmla="*/ 314 h 632"/>
                <a:gd name="T44" fmla="*/ 523 w 868"/>
                <a:gd name="T45" fmla="*/ 264 h 632"/>
                <a:gd name="T46" fmla="*/ 588 w 868"/>
                <a:gd name="T47" fmla="*/ 428 h 632"/>
                <a:gd name="T48" fmla="*/ 465 w 868"/>
                <a:gd name="T49" fmla="*/ 551 h 632"/>
                <a:gd name="T50" fmla="*/ 303 w 868"/>
                <a:gd name="T51" fmla="*/ 484 h 632"/>
                <a:gd name="T52" fmla="*/ 303 w 868"/>
                <a:gd name="T53" fmla="*/ 307 h 632"/>
                <a:gd name="T54" fmla="*/ 178 w 868"/>
                <a:gd name="T55" fmla="*/ 237 h 632"/>
                <a:gd name="T56" fmla="*/ 235 w 868"/>
                <a:gd name="T57" fmla="*/ 252 h 632"/>
                <a:gd name="T58" fmla="*/ 222 w 868"/>
                <a:gd name="T59" fmla="*/ 276 h 632"/>
                <a:gd name="T60" fmla="*/ 161 w 868"/>
                <a:gd name="T61" fmla="*/ 267 h 632"/>
                <a:gd name="T62" fmla="*/ 167 w 868"/>
                <a:gd name="T63" fmla="*/ 239 h 632"/>
                <a:gd name="T64" fmla="*/ 795 w 868"/>
                <a:gd name="T65" fmla="*/ 204 h 632"/>
                <a:gd name="T66" fmla="*/ 795 w 868"/>
                <a:gd name="T67" fmla="*/ 231 h 632"/>
                <a:gd name="T68" fmla="*/ 824 w 868"/>
                <a:gd name="T69" fmla="*/ 231 h 632"/>
                <a:gd name="T70" fmla="*/ 824 w 868"/>
                <a:gd name="T71" fmla="*/ 204 h 632"/>
                <a:gd name="T72" fmla="*/ 117 w 868"/>
                <a:gd name="T73" fmla="*/ 211 h 632"/>
                <a:gd name="T74" fmla="*/ 59 w 868"/>
                <a:gd name="T75" fmla="*/ 277 h 632"/>
                <a:gd name="T76" fmla="*/ 52 w 868"/>
                <a:gd name="T77" fmla="*/ 514 h 632"/>
                <a:gd name="T78" fmla="*/ 117 w 868"/>
                <a:gd name="T79" fmla="*/ 573 h 632"/>
                <a:gd name="T80" fmla="*/ 750 w 868"/>
                <a:gd name="T81" fmla="*/ 580 h 632"/>
                <a:gd name="T82" fmla="*/ 809 w 868"/>
                <a:gd name="T83" fmla="*/ 514 h 632"/>
                <a:gd name="T84" fmla="*/ 816 w 868"/>
                <a:gd name="T85" fmla="*/ 276 h 632"/>
                <a:gd name="T86" fmla="*/ 750 w 868"/>
                <a:gd name="T87" fmla="*/ 217 h 632"/>
                <a:gd name="T88" fmla="*/ 53 w 868"/>
                <a:gd name="T89" fmla="*/ 199 h 632"/>
                <a:gd name="T90" fmla="*/ 40 w 868"/>
                <a:gd name="T91" fmla="*/ 222 h 632"/>
                <a:gd name="T92" fmla="*/ 64 w 868"/>
                <a:gd name="T93" fmla="*/ 237 h 632"/>
                <a:gd name="T94" fmla="*/ 78 w 868"/>
                <a:gd name="T95" fmla="*/ 212 h 632"/>
                <a:gd name="T96" fmla="*/ 39 w 868"/>
                <a:gd name="T97" fmla="*/ 158 h 632"/>
                <a:gd name="T98" fmla="*/ 868 w 868"/>
                <a:gd name="T99" fmla="*/ 593 h 632"/>
                <a:gd name="T100" fmla="*/ 23 w 868"/>
                <a:gd name="T101" fmla="*/ 630 h 632"/>
                <a:gd name="T102" fmla="*/ 11 w 868"/>
                <a:gd name="T103" fmla="*/ 170 h 632"/>
                <a:gd name="T104" fmla="*/ 779 w 868"/>
                <a:gd name="T105" fmla="*/ 82 h 632"/>
                <a:gd name="T106" fmla="*/ 787 w 868"/>
                <a:gd name="T107" fmla="*/ 108 h 632"/>
                <a:gd name="T108" fmla="*/ 93 w 868"/>
                <a:gd name="T109" fmla="*/ 118 h 632"/>
                <a:gd name="T110" fmla="*/ 79 w 868"/>
                <a:gd name="T111" fmla="*/ 94 h 632"/>
                <a:gd name="T112" fmla="*/ 178 w 868"/>
                <a:gd name="T113" fmla="*/ 0 h 632"/>
                <a:gd name="T114" fmla="*/ 710 w 868"/>
                <a:gd name="T115" fmla="*/ 14 h 632"/>
                <a:gd name="T116" fmla="*/ 695 w 868"/>
                <a:gd name="T117" fmla="*/ 39 h 632"/>
                <a:gd name="T118" fmla="*/ 161 w 868"/>
                <a:gd name="T119" fmla="*/ 30 h 632"/>
                <a:gd name="T120" fmla="*/ 167 w 868"/>
                <a:gd name="T121" fmla="*/ 2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8" h="632">
                  <a:moveTo>
                    <a:pt x="809" y="554"/>
                  </a:moveTo>
                  <a:lnTo>
                    <a:pt x="804" y="555"/>
                  </a:lnTo>
                  <a:lnTo>
                    <a:pt x="799" y="556"/>
                  </a:lnTo>
                  <a:lnTo>
                    <a:pt x="795" y="559"/>
                  </a:lnTo>
                  <a:lnTo>
                    <a:pt x="792" y="564"/>
                  </a:lnTo>
                  <a:lnTo>
                    <a:pt x="790" y="568"/>
                  </a:lnTo>
                  <a:lnTo>
                    <a:pt x="790" y="573"/>
                  </a:lnTo>
                  <a:lnTo>
                    <a:pt x="790" y="578"/>
                  </a:lnTo>
                  <a:lnTo>
                    <a:pt x="792" y="584"/>
                  </a:lnTo>
                  <a:lnTo>
                    <a:pt x="795" y="588"/>
                  </a:lnTo>
                  <a:lnTo>
                    <a:pt x="799" y="590"/>
                  </a:lnTo>
                  <a:lnTo>
                    <a:pt x="804" y="593"/>
                  </a:lnTo>
                  <a:lnTo>
                    <a:pt x="809" y="593"/>
                  </a:lnTo>
                  <a:lnTo>
                    <a:pt x="814" y="593"/>
                  </a:lnTo>
                  <a:lnTo>
                    <a:pt x="820" y="590"/>
                  </a:lnTo>
                  <a:lnTo>
                    <a:pt x="824" y="588"/>
                  </a:lnTo>
                  <a:lnTo>
                    <a:pt x="826" y="584"/>
                  </a:lnTo>
                  <a:lnTo>
                    <a:pt x="829" y="578"/>
                  </a:lnTo>
                  <a:lnTo>
                    <a:pt x="829" y="573"/>
                  </a:lnTo>
                  <a:lnTo>
                    <a:pt x="829" y="568"/>
                  </a:lnTo>
                  <a:lnTo>
                    <a:pt x="826" y="564"/>
                  </a:lnTo>
                  <a:lnTo>
                    <a:pt x="824" y="559"/>
                  </a:lnTo>
                  <a:lnTo>
                    <a:pt x="820" y="556"/>
                  </a:lnTo>
                  <a:lnTo>
                    <a:pt x="814" y="555"/>
                  </a:lnTo>
                  <a:lnTo>
                    <a:pt x="809" y="554"/>
                  </a:lnTo>
                  <a:close/>
                  <a:moveTo>
                    <a:pt x="59" y="554"/>
                  </a:moveTo>
                  <a:lnTo>
                    <a:pt x="53" y="555"/>
                  </a:lnTo>
                  <a:lnTo>
                    <a:pt x="48" y="556"/>
                  </a:lnTo>
                  <a:lnTo>
                    <a:pt x="44" y="559"/>
                  </a:lnTo>
                  <a:lnTo>
                    <a:pt x="42" y="564"/>
                  </a:lnTo>
                  <a:lnTo>
                    <a:pt x="40" y="568"/>
                  </a:lnTo>
                  <a:lnTo>
                    <a:pt x="39" y="573"/>
                  </a:lnTo>
                  <a:lnTo>
                    <a:pt x="40" y="578"/>
                  </a:lnTo>
                  <a:lnTo>
                    <a:pt x="42" y="584"/>
                  </a:lnTo>
                  <a:lnTo>
                    <a:pt x="44" y="588"/>
                  </a:lnTo>
                  <a:lnTo>
                    <a:pt x="48" y="590"/>
                  </a:lnTo>
                  <a:lnTo>
                    <a:pt x="53" y="593"/>
                  </a:lnTo>
                  <a:lnTo>
                    <a:pt x="59" y="593"/>
                  </a:lnTo>
                  <a:lnTo>
                    <a:pt x="64" y="593"/>
                  </a:lnTo>
                  <a:lnTo>
                    <a:pt x="69" y="590"/>
                  </a:lnTo>
                  <a:lnTo>
                    <a:pt x="73" y="588"/>
                  </a:lnTo>
                  <a:lnTo>
                    <a:pt x="76" y="584"/>
                  </a:lnTo>
                  <a:lnTo>
                    <a:pt x="78" y="578"/>
                  </a:lnTo>
                  <a:lnTo>
                    <a:pt x="78" y="573"/>
                  </a:lnTo>
                  <a:lnTo>
                    <a:pt x="78" y="568"/>
                  </a:lnTo>
                  <a:lnTo>
                    <a:pt x="76" y="564"/>
                  </a:lnTo>
                  <a:lnTo>
                    <a:pt x="73" y="559"/>
                  </a:lnTo>
                  <a:lnTo>
                    <a:pt x="69" y="556"/>
                  </a:lnTo>
                  <a:lnTo>
                    <a:pt x="64" y="555"/>
                  </a:lnTo>
                  <a:lnTo>
                    <a:pt x="59" y="554"/>
                  </a:lnTo>
                  <a:close/>
                  <a:moveTo>
                    <a:pt x="651" y="514"/>
                  </a:moveTo>
                  <a:lnTo>
                    <a:pt x="690" y="514"/>
                  </a:lnTo>
                  <a:lnTo>
                    <a:pt x="695" y="514"/>
                  </a:lnTo>
                  <a:lnTo>
                    <a:pt x="701" y="517"/>
                  </a:lnTo>
                  <a:lnTo>
                    <a:pt x="705" y="520"/>
                  </a:lnTo>
                  <a:lnTo>
                    <a:pt x="707" y="523"/>
                  </a:lnTo>
                  <a:lnTo>
                    <a:pt x="710" y="529"/>
                  </a:lnTo>
                  <a:lnTo>
                    <a:pt x="710" y="534"/>
                  </a:lnTo>
                  <a:lnTo>
                    <a:pt x="710" y="539"/>
                  </a:lnTo>
                  <a:lnTo>
                    <a:pt x="707" y="544"/>
                  </a:lnTo>
                  <a:lnTo>
                    <a:pt x="705" y="548"/>
                  </a:lnTo>
                  <a:lnTo>
                    <a:pt x="701" y="551"/>
                  </a:lnTo>
                  <a:lnTo>
                    <a:pt x="695" y="554"/>
                  </a:lnTo>
                  <a:lnTo>
                    <a:pt x="690" y="554"/>
                  </a:lnTo>
                  <a:lnTo>
                    <a:pt x="651" y="554"/>
                  </a:lnTo>
                  <a:lnTo>
                    <a:pt x="646" y="554"/>
                  </a:lnTo>
                  <a:lnTo>
                    <a:pt x="642" y="551"/>
                  </a:lnTo>
                  <a:lnTo>
                    <a:pt x="637" y="548"/>
                  </a:lnTo>
                  <a:lnTo>
                    <a:pt x="634" y="544"/>
                  </a:lnTo>
                  <a:lnTo>
                    <a:pt x="633" y="539"/>
                  </a:lnTo>
                  <a:lnTo>
                    <a:pt x="631" y="534"/>
                  </a:lnTo>
                  <a:lnTo>
                    <a:pt x="633" y="529"/>
                  </a:lnTo>
                  <a:lnTo>
                    <a:pt x="634" y="523"/>
                  </a:lnTo>
                  <a:lnTo>
                    <a:pt x="637" y="520"/>
                  </a:lnTo>
                  <a:lnTo>
                    <a:pt x="642" y="517"/>
                  </a:lnTo>
                  <a:lnTo>
                    <a:pt x="646" y="514"/>
                  </a:lnTo>
                  <a:lnTo>
                    <a:pt x="651" y="514"/>
                  </a:lnTo>
                  <a:close/>
                  <a:moveTo>
                    <a:pt x="450" y="297"/>
                  </a:moveTo>
                  <a:lnTo>
                    <a:pt x="427" y="300"/>
                  </a:lnTo>
                  <a:lnTo>
                    <a:pt x="409" y="306"/>
                  </a:lnTo>
                  <a:lnTo>
                    <a:pt x="392" y="318"/>
                  </a:lnTo>
                  <a:lnTo>
                    <a:pt x="382" y="331"/>
                  </a:lnTo>
                  <a:lnTo>
                    <a:pt x="372" y="348"/>
                  </a:lnTo>
                  <a:lnTo>
                    <a:pt x="366" y="368"/>
                  </a:lnTo>
                  <a:lnTo>
                    <a:pt x="350" y="368"/>
                  </a:lnTo>
                  <a:lnTo>
                    <a:pt x="344" y="385"/>
                  </a:lnTo>
                  <a:lnTo>
                    <a:pt x="365" y="385"/>
                  </a:lnTo>
                  <a:lnTo>
                    <a:pt x="363" y="390"/>
                  </a:lnTo>
                  <a:lnTo>
                    <a:pt x="363" y="394"/>
                  </a:lnTo>
                  <a:lnTo>
                    <a:pt x="363" y="399"/>
                  </a:lnTo>
                  <a:lnTo>
                    <a:pt x="365" y="403"/>
                  </a:lnTo>
                  <a:lnTo>
                    <a:pt x="351" y="403"/>
                  </a:lnTo>
                  <a:lnTo>
                    <a:pt x="344" y="420"/>
                  </a:lnTo>
                  <a:lnTo>
                    <a:pt x="366" y="420"/>
                  </a:lnTo>
                  <a:lnTo>
                    <a:pt x="370" y="441"/>
                  </a:lnTo>
                  <a:lnTo>
                    <a:pt x="378" y="458"/>
                  </a:lnTo>
                  <a:lnTo>
                    <a:pt x="389" y="472"/>
                  </a:lnTo>
                  <a:lnTo>
                    <a:pt x="405" y="484"/>
                  </a:lnTo>
                  <a:lnTo>
                    <a:pt x="426" y="492"/>
                  </a:lnTo>
                  <a:lnTo>
                    <a:pt x="450" y="495"/>
                  </a:lnTo>
                  <a:lnTo>
                    <a:pt x="473" y="492"/>
                  </a:lnTo>
                  <a:lnTo>
                    <a:pt x="493" y="483"/>
                  </a:lnTo>
                  <a:lnTo>
                    <a:pt x="493" y="453"/>
                  </a:lnTo>
                  <a:lnTo>
                    <a:pt x="486" y="458"/>
                  </a:lnTo>
                  <a:lnTo>
                    <a:pt x="480" y="462"/>
                  </a:lnTo>
                  <a:lnTo>
                    <a:pt x="473" y="466"/>
                  </a:lnTo>
                  <a:lnTo>
                    <a:pt x="463" y="468"/>
                  </a:lnTo>
                  <a:lnTo>
                    <a:pt x="450" y="470"/>
                  </a:lnTo>
                  <a:lnTo>
                    <a:pt x="435" y="468"/>
                  </a:lnTo>
                  <a:lnTo>
                    <a:pt x="423" y="463"/>
                  </a:lnTo>
                  <a:lnTo>
                    <a:pt x="414" y="454"/>
                  </a:lnTo>
                  <a:lnTo>
                    <a:pt x="405" y="440"/>
                  </a:lnTo>
                  <a:lnTo>
                    <a:pt x="400" y="420"/>
                  </a:lnTo>
                  <a:lnTo>
                    <a:pt x="457" y="420"/>
                  </a:lnTo>
                  <a:lnTo>
                    <a:pt x="465" y="403"/>
                  </a:lnTo>
                  <a:lnTo>
                    <a:pt x="399" y="403"/>
                  </a:lnTo>
                  <a:lnTo>
                    <a:pt x="397" y="402"/>
                  </a:lnTo>
                  <a:lnTo>
                    <a:pt x="397" y="399"/>
                  </a:lnTo>
                  <a:lnTo>
                    <a:pt x="397" y="395"/>
                  </a:lnTo>
                  <a:lnTo>
                    <a:pt x="397" y="389"/>
                  </a:lnTo>
                  <a:lnTo>
                    <a:pt x="397" y="386"/>
                  </a:lnTo>
                  <a:lnTo>
                    <a:pt x="399" y="385"/>
                  </a:lnTo>
                  <a:lnTo>
                    <a:pt x="469" y="385"/>
                  </a:lnTo>
                  <a:lnTo>
                    <a:pt x="477" y="368"/>
                  </a:lnTo>
                  <a:lnTo>
                    <a:pt x="400" y="368"/>
                  </a:lnTo>
                  <a:lnTo>
                    <a:pt x="405" y="349"/>
                  </a:lnTo>
                  <a:lnTo>
                    <a:pt x="414" y="335"/>
                  </a:lnTo>
                  <a:lnTo>
                    <a:pt x="430" y="324"/>
                  </a:lnTo>
                  <a:lnTo>
                    <a:pt x="447" y="321"/>
                  </a:lnTo>
                  <a:lnTo>
                    <a:pt x="468" y="326"/>
                  </a:lnTo>
                  <a:lnTo>
                    <a:pt x="487" y="339"/>
                  </a:lnTo>
                  <a:lnTo>
                    <a:pt x="501" y="314"/>
                  </a:lnTo>
                  <a:lnTo>
                    <a:pt x="474" y="301"/>
                  </a:lnTo>
                  <a:lnTo>
                    <a:pt x="450" y="297"/>
                  </a:lnTo>
                  <a:close/>
                  <a:moveTo>
                    <a:pt x="434" y="237"/>
                  </a:moveTo>
                  <a:lnTo>
                    <a:pt x="465" y="241"/>
                  </a:lnTo>
                  <a:lnTo>
                    <a:pt x="495" y="250"/>
                  </a:lnTo>
                  <a:lnTo>
                    <a:pt x="523" y="264"/>
                  </a:lnTo>
                  <a:lnTo>
                    <a:pt x="545" y="284"/>
                  </a:lnTo>
                  <a:lnTo>
                    <a:pt x="565" y="307"/>
                  </a:lnTo>
                  <a:lnTo>
                    <a:pt x="579" y="334"/>
                  </a:lnTo>
                  <a:lnTo>
                    <a:pt x="588" y="364"/>
                  </a:lnTo>
                  <a:lnTo>
                    <a:pt x="592" y="395"/>
                  </a:lnTo>
                  <a:lnTo>
                    <a:pt x="588" y="428"/>
                  </a:lnTo>
                  <a:lnTo>
                    <a:pt x="579" y="457"/>
                  </a:lnTo>
                  <a:lnTo>
                    <a:pt x="565" y="484"/>
                  </a:lnTo>
                  <a:lnTo>
                    <a:pt x="545" y="508"/>
                  </a:lnTo>
                  <a:lnTo>
                    <a:pt x="523" y="526"/>
                  </a:lnTo>
                  <a:lnTo>
                    <a:pt x="495" y="542"/>
                  </a:lnTo>
                  <a:lnTo>
                    <a:pt x="465" y="551"/>
                  </a:lnTo>
                  <a:lnTo>
                    <a:pt x="434" y="554"/>
                  </a:lnTo>
                  <a:lnTo>
                    <a:pt x="402" y="551"/>
                  </a:lnTo>
                  <a:lnTo>
                    <a:pt x="372" y="542"/>
                  </a:lnTo>
                  <a:lnTo>
                    <a:pt x="345" y="526"/>
                  </a:lnTo>
                  <a:lnTo>
                    <a:pt x="323" y="508"/>
                  </a:lnTo>
                  <a:lnTo>
                    <a:pt x="303" y="484"/>
                  </a:lnTo>
                  <a:lnTo>
                    <a:pt x="289" y="457"/>
                  </a:lnTo>
                  <a:lnTo>
                    <a:pt x="280" y="428"/>
                  </a:lnTo>
                  <a:lnTo>
                    <a:pt x="276" y="395"/>
                  </a:lnTo>
                  <a:lnTo>
                    <a:pt x="280" y="364"/>
                  </a:lnTo>
                  <a:lnTo>
                    <a:pt x="289" y="334"/>
                  </a:lnTo>
                  <a:lnTo>
                    <a:pt x="303" y="307"/>
                  </a:lnTo>
                  <a:lnTo>
                    <a:pt x="323" y="284"/>
                  </a:lnTo>
                  <a:lnTo>
                    <a:pt x="345" y="264"/>
                  </a:lnTo>
                  <a:lnTo>
                    <a:pt x="372" y="250"/>
                  </a:lnTo>
                  <a:lnTo>
                    <a:pt x="402" y="241"/>
                  </a:lnTo>
                  <a:lnTo>
                    <a:pt x="434" y="237"/>
                  </a:lnTo>
                  <a:close/>
                  <a:moveTo>
                    <a:pt x="178" y="237"/>
                  </a:moveTo>
                  <a:lnTo>
                    <a:pt x="217" y="237"/>
                  </a:lnTo>
                  <a:lnTo>
                    <a:pt x="222" y="238"/>
                  </a:lnTo>
                  <a:lnTo>
                    <a:pt x="227" y="239"/>
                  </a:lnTo>
                  <a:lnTo>
                    <a:pt x="231" y="243"/>
                  </a:lnTo>
                  <a:lnTo>
                    <a:pt x="234" y="247"/>
                  </a:lnTo>
                  <a:lnTo>
                    <a:pt x="235" y="252"/>
                  </a:lnTo>
                  <a:lnTo>
                    <a:pt x="236" y="258"/>
                  </a:lnTo>
                  <a:lnTo>
                    <a:pt x="235" y="263"/>
                  </a:lnTo>
                  <a:lnTo>
                    <a:pt x="234" y="267"/>
                  </a:lnTo>
                  <a:lnTo>
                    <a:pt x="231" y="271"/>
                  </a:lnTo>
                  <a:lnTo>
                    <a:pt x="227" y="275"/>
                  </a:lnTo>
                  <a:lnTo>
                    <a:pt x="222" y="276"/>
                  </a:lnTo>
                  <a:lnTo>
                    <a:pt x="217" y="277"/>
                  </a:lnTo>
                  <a:lnTo>
                    <a:pt x="178" y="277"/>
                  </a:lnTo>
                  <a:lnTo>
                    <a:pt x="172" y="276"/>
                  </a:lnTo>
                  <a:lnTo>
                    <a:pt x="167" y="275"/>
                  </a:lnTo>
                  <a:lnTo>
                    <a:pt x="163" y="271"/>
                  </a:lnTo>
                  <a:lnTo>
                    <a:pt x="161" y="267"/>
                  </a:lnTo>
                  <a:lnTo>
                    <a:pt x="158" y="263"/>
                  </a:lnTo>
                  <a:lnTo>
                    <a:pt x="158" y="258"/>
                  </a:lnTo>
                  <a:lnTo>
                    <a:pt x="158" y="252"/>
                  </a:lnTo>
                  <a:lnTo>
                    <a:pt x="161" y="247"/>
                  </a:lnTo>
                  <a:lnTo>
                    <a:pt x="163" y="243"/>
                  </a:lnTo>
                  <a:lnTo>
                    <a:pt x="167" y="239"/>
                  </a:lnTo>
                  <a:lnTo>
                    <a:pt x="172" y="238"/>
                  </a:lnTo>
                  <a:lnTo>
                    <a:pt x="178" y="237"/>
                  </a:lnTo>
                  <a:close/>
                  <a:moveTo>
                    <a:pt x="809" y="197"/>
                  </a:moveTo>
                  <a:lnTo>
                    <a:pt x="804" y="199"/>
                  </a:lnTo>
                  <a:lnTo>
                    <a:pt x="799" y="200"/>
                  </a:lnTo>
                  <a:lnTo>
                    <a:pt x="795" y="204"/>
                  </a:lnTo>
                  <a:lnTo>
                    <a:pt x="792" y="208"/>
                  </a:lnTo>
                  <a:lnTo>
                    <a:pt x="790" y="212"/>
                  </a:lnTo>
                  <a:lnTo>
                    <a:pt x="790" y="217"/>
                  </a:lnTo>
                  <a:lnTo>
                    <a:pt x="790" y="222"/>
                  </a:lnTo>
                  <a:lnTo>
                    <a:pt x="792" y="228"/>
                  </a:lnTo>
                  <a:lnTo>
                    <a:pt x="795" y="231"/>
                  </a:lnTo>
                  <a:lnTo>
                    <a:pt x="799" y="234"/>
                  </a:lnTo>
                  <a:lnTo>
                    <a:pt x="804" y="237"/>
                  </a:lnTo>
                  <a:lnTo>
                    <a:pt x="809" y="237"/>
                  </a:lnTo>
                  <a:lnTo>
                    <a:pt x="814" y="237"/>
                  </a:lnTo>
                  <a:lnTo>
                    <a:pt x="820" y="234"/>
                  </a:lnTo>
                  <a:lnTo>
                    <a:pt x="824" y="231"/>
                  </a:lnTo>
                  <a:lnTo>
                    <a:pt x="826" y="228"/>
                  </a:lnTo>
                  <a:lnTo>
                    <a:pt x="829" y="222"/>
                  </a:lnTo>
                  <a:lnTo>
                    <a:pt x="829" y="217"/>
                  </a:lnTo>
                  <a:lnTo>
                    <a:pt x="829" y="212"/>
                  </a:lnTo>
                  <a:lnTo>
                    <a:pt x="826" y="208"/>
                  </a:lnTo>
                  <a:lnTo>
                    <a:pt x="824" y="204"/>
                  </a:lnTo>
                  <a:lnTo>
                    <a:pt x="820" y="200"/>
                  </a:lnTo>
                  <a:lnTo>
                    <a:pt x="814" y="199"/>
                  </a:lnTo>
                  <a:lnTo>
                    <a:pt x="809" y="197"/>
                  </a:lnTo>
                  <a:close/>
                  <a:moveTo>
                    <a:pt x="115" y="197"/>
                  </a:moveTo>
                  <a:lnTo>
                    <a:pt x="116" y="204"/>
                  </a:lnTo>
                  <a:lnTo>
                    <a:pt x="117" y="211"/>
                  </a:lnTo>
                  <a:lnTo>
                    <a:pt x="117" y="217"/>
                  </a:lnTo>
                  <a:lnTo>
                    <a:pt x="115" y="237"/>
                  </a:lnTo>
                  <a:lnTo>
                    <a:pt x="107" y="252"/>
                  </a:lnTo>
                  <a:lnTo>
                    <a:pt x="94" y="266"/>
                  </a:lnTo>
                  <a:lnTo>
                    <a:pt x="77" y="273"/>
                  </a:lnTo>
                  <a:lnTo>
                    <a:pt x="59" y="277"/>
                  </a:lnTo>
                  <a:lnTo>
                    <a:pt x="52" y="276"/>
                  </a:lnTo>
                  <a:lnTo>
                    <a:pt x="45" y="275"/>
                  </a:lnTo>
                  <a:lnTo>
                    <a:pt x="39" y="273"/>
                  </a:lnTo>
                  <a:lnTo>
                    <a:pt x="39" y="518"/>
                  </a:lnTo>
                  <a:lnTo>
                    <a:pt x="45" y="516"/>
                  </a:lnTo>
                  <a:lnTo>
                    <a:pt x="52" y="514"/>
                  </a:lnTo>
                  <a:lnTo>
                    <a:pt x="59" y="514"/>
                  </a:lnTo>
                  <a:lnTo>
                    <a:pt x="77" y="517"/>
                  </a:lnTo>
                  <a:lnTo>
                    <a:pt x="94" y="526"/>
                  </a:lnTo>
                  <a:lnTo>
                    <a:pt x="107" y="538"/>
                  </a:lnTo>
                  <a:lnTo>
                    <a:pt x="115" y="555"/>
                  </a:lnTo>
                  <a:lnTo>
                    <a:pt x="117" y="573"/>
                  </a:lnTo>
                  <a:lnTo>
                    <a:pt x="117" y="580"/>
                  </a:lnTo>
                  <a:lnTo>
                    <a:pt x="116" y="586"/>
                  </a:lnTo>
                  <a:lnTo>
                    <a:pt x="115" y="593"/>
                  </a:lnTo>
                  <a:lnTo>
                    <a:pt x="753" y="593"/>
                  </a:lnTo>
                  <a:lnTo>
                    <a:pt x="752" y="586"/>
                  </a:lnTo>
                  <a:lnTo>
                    <a:pt x="750" y="580"/>
                  </a:lnTo>
                  <a:lnTo>
                    <a:pt x="750" y="573"/>
                  </a:lnTo>
                  <a:lnTo>
                    <a:pt x="753" y="555"/>
                  </a:lnTo>
                  <a:lnTo>
                    <a:pt x="761" y="538"/>
                  </a:lnTo>
                  <a:lnTo>
                    <a:pt x="774" y="526"/>
                  </a:lnTo>
                  <a:lnTo>
                    <a:pt x="791" y="517"/>
                  </a:lnTo>
                  <a:lnTo>
                    <a:pt x="809" y="514"/>
                  </a:lnTo>
                  <a:lnTo>
                    <a:pt x="816" y="514"/>
                  </a:lnTo>
                  <a:lnTo>
                    <a:pt x="822" y="516"/>
                  </a:lnTo>
                  <a:lnTo>
                    <a:pt x="829" y="518"/>
                  </a:lnTo>
                  <a:lnTo>
                    <a:pt x="829" y="273"/>
                  </a:lnTo>
                  <a:lnTo>
                    <a:pt x="822" y="275"/>
                  </a:lnTo>
                  <a:lnTo>
                    <a:pt x="816" y="276"/>
                  </a:lnTo>
                  <a:lnTo>
                    <a:pt x="809" y="277"/>
                  </a:lnTo>
                  <a:lnTo>
                    <a:pt x="791" y="273"/>
                  </a:lnTo>
                  <a:lnTo>
                    <a:pt x="774" y="266"/>
                  </a:lnTo>
                  <a:lnTo>
                    <a:pt x="761" y="252"/>
                  </a:lnTo>
                  <a:lnTo>
                    <a:pt x="753" y="237"/>
                  </a:lnTo>
                  <a:lnTo>
                    <a:pt x="750" y="217"/>
                  </a:lnTo>
                  <a:lnTo>
                    <a:pt x="750" y="211"/>
                  </a:lnTo>
                  <a:lnTo>
                    <a:pt x="752" y="204"/>
                  </a:lnTo>
                  <a:lnTo>
                    <a:pt x="753" y="197"/>
                  </a:lnTo>
                  <a:lnTo>
                    <a:pt x="115" y="197"/>
                  </a:lnTo>
                  <a:close/>
                  <a:moveTo>
                    <a:pt x="59" y="197"/>
                  </a:moveTo>
                  <a:lnTo>
                    <a:pt x="53" y="199"/>
                  </a:lnTo>
                  <a:lnTo>
                    <a:pt x="48" y="200"/>
                  </a:lnTo>
                  <a:lnTo>
                    <a:pt x="44" y="204"/>
                  </a:lnTo>
                  <a:lnTo>
                    <a:pt x="42" y="208"/>
                  </a:lnTo>
                  <a:lnTo>
                    <a:pt x="40" y="212"/>
                  </a:lnTo>
                  <a:lnTo>
                    <a:pt x="39" y="217"/>
                  </a:lnTo>
                  <a:lnTo>
                    <a:pt x="40" y="222"/>
                  </a:lnTo>
                  <a:lnTo>
                    <a:pt x="42" y="228"/>
                  </a:lnTo>
                  <a:lnTo>
                    <a:pt x="44" y="231"/>
                  </a:lnTo>
                  <a:lnTo>
                    <a:pt x="48" y="234"/>
                  </a:lnTo>
                  <a:lnTo>
                    <a:pt x="53" y="237"/>
                  </a:lnTo>
                  <a:lnTo>
                    <a:pt x="59" y="237"/>
                  </a:lnTo>
                  <a:lnTo>
                    <a:pt x="64" y="237"/>
                  </a:lnTo>
                  <a:lnTo>
                    <a:pt x="69" y="234"/>
                  </a:lnTo>
                  <a:lnTo>
                    <a:pt x="73" y="231"/>
                  </a:lnTo>
                  <a:lnTo>
                    <a:pt x="76" y="228"/>
                  </a:lnTo>
                  <a:lnTo>
                    <a:pt x="78" y="222"/>
                  </a:lnTo>
                  <a:lnTo>
                    <a:pt x="78" y="217"/>
                  </a:lnTo>
                  <a:lnTo>
                    <a:pt x="78" y="212"/>
                  </a:lnTo>
                  <a:lnTo>
                    <a:pt x="76" y="208"/>
                  </a:lnTo>
                  <a:lnTo>
                    <a:pt x="73" y="204"/>
                  </a:lnTo>
                  <a:lnTo>
                    <a:pt x="69" y="200"/>
                  </a:lnTo>
                  <a:lnTo>
                    <a:pt x="64" y="199"/>
                  </a:lnTo>
                  <a:lnTo>
                    <a:pt x="59" y="197"/>
                  </a:lnTo>
                  <a:close/>
                  <a:moveTo>
                    <a:pt x="39" y="158"/>
                  </a:moveTo>
                  <a:lnTo>
                    <a:pt x="829" y="158"/>
                  </a:lnTo>
                  <a:lnTo>
                    <a:pt x="845" y="161"/>
                  </a:lnTo>
                  <a:lnTo>
                    <a:pt x="856" y="170"/>
                  </a:lnTo>
                  <a:lnTo>
                    <a:pt x="865" y="182"/>
                  </a:lnTo>
                  <a:lnTo>
                    <a:pt x="868" y="197"/>
                  </a:lnTo>
                  <a:lnTo>
                    <a:pt x="868" y="593"/>
                  </a:lnTo>
                  <a:lnTo>
                    <a:pt x="865" y="609"/>
                  </a:lnTo>
                  <a:lnTo>
                    <a:pt x="856" y="622"/>
                  </a:lnTo>
                  <a:lnTo>
                    <a:pt x="845" y="630"/>
                  </a:lnTo>
                  <a:lnTo>
                    <a:pt x="829" y="632"/>
                  </a:lnTo>
                  <a:lnTo>
                    <a:pt x="39" y="632"/>
                  </a:lnTo>
                  <a:lnTo>
                    <a:pt x="23" y="630"/>
                  </a:lnTo>
                  <a:lnTo>
                    <a:pt x="11" y="622"/>
                  </a:lnTo>
                  <a:lnTo>
                    <a:pt x="2" y="609"/>
                  </a:lnTo>
                  <a:lnTo>
                    <a:pt x="0" y="593"/>
                  </a:lnTo>
                  <a:lnTo>
                    <a:pt x="0" y="197"/>
                  </a:lnTo>
                  <a:lnTo>
                    <a:pt x="2" y="182"/>
                  </a:lnTo>
                  <a:lnTo>
                    <a:pt x="11" y="170"/>
                  </a:lnTo>
                  <a:lnTo>
                    <a:pt x="23" y="161"/>
                  </a:lnTo>
                  <a:lnTo>
                    <a:pt x="39" y="158"/>
                  </a:lnTo>
                  <a:close/>
                  <a:moveTo>
                    <a:pt x="98" y="80"/>
                  </a:moveTo>
                  <a:lnTo>
                    <a:pt x="770" y="80"/>
                  </a:lnTo>
                  <a:lnTo>
                    <a:pt x="775" y="80"/>
                  </a:lnTo>
                  <a:lnTo>
                    <a:pt x="779" y="82"/>
                  </a:lnTo>
                  <a:lnTo>
                    <a:pt x="783" y="85"/>
                  </a:lnTo>
                  <a:lnTo>
                    <a:pt x="787" y="89"/>
                  </a:lnTo>
                  <a:lnTo>
                    <a:pt x="788" y="94"/>
                  </a:lnTo>
                  <a:lnTo>
                    <a:pt x="790" y="99"/>
                  </a:lnTo>
                  <a:lnTo>
                    <a:pt x="788" y="104"/>
                  </a:lnTo>
                  <a:lnTo>
                    <a:pt x="787" y="108"/>
                  </a:lnTo>
                  <a:lnTo>
                    <a:pt x="783" y="112"/>
                  </a:lnTo>
                  <a:lnTo>
                    <a:pt x="779" y="116"/>
                  </a:lnTo>
                  <a:lnTo>
                    <a:pt x="775" y="118"/>
                  </a:lnTo>
                  <a:lnTo>
                    <a:pt x="770" y="119"/>
                  </a:lnTo>
                  <a:lnTo>
                    <a:pt x="98" y="119"/>
                  </a:lnTo>
                  <a:lnTo>
                    <a:pt x="93" y="118"/>
                  </a:lnTo>
                  <a:lnTo>
                    <a:pt x="89" y="116"/>
                  </a:lnTo>
                  <a:lnTo>
                    <a:pt x="85" y="112"/>
                  </a:lnTo>
                  <a:lnTo>
                    <a:pt x="81" y="108"/>
                  </a:lnTo>
                  <a:lnTo>
                    <a:pt x="79" y="104"/>
                  </a:lnTo>
                  <a:lnTo>
                    <a:pt x="78" y="99"/>
                  </a:lnTo>
                  <a:lnTo>
                    <a:pt x="79" y="94"/>
                  </a:lnTo>
                  <a:lnTo>
                    <a:pt x="81" y="89"/>
                  </a:lnTo>
                  <a:lnTo>
                    <a:pt x="85" y="85"/>
                  </a:lnTo>
                  <a:lnTo>
                    <a:pt x="89" y="82"/>
                  </a:lnTo>
                  <a:lnTo>
                    <a:pt x="93" y="80"/>
                  </a:lnTo>
                  <a:lnTo>
                    <a:pt x="98" y="80"/>
                  </a:lnTo>
                  <a:close/>
                  <a:moveTo>
                    <a:pt x="178" y="0"/>
                  </a:moveTo>
                  <a:lnTo>
                    <a:pt x="690" y="0"/>
                  </a:lnTo>
                  <a:lnTo>
                    <a:pt x="695" y="1"/>
                  </a:lnTo>
                  <a:lnTo>
                    <a:pt x="701" y="2"/>
                  </a:lnTo>
                  <a:lnTo>
                    <a:pt x="705" y="6"/>
                  </a:lnTo>
                  <a:lnTo>
                    <a:pt x="707" y="10"/>
                  </a:lnTo>
                  <a:lnTo>
                    <a:pt x="710" y="14"/>
                  </a:lnTo>
                  <a:lnTo>
                    <a:pt x="710" y="19"/>
                  </a:lnTo>
                  <a:lnTo>
                    <a:pt x="710" y="25"/>
                  </a:lnTo>
                  <a:lnTo>
                    <a:pt x="707" y="30"/>
                  </a:lnTo>
                  <a:lnTo>
                    <a:pt x="705" y="34"/>
                  </a:lnTo>
                  <a:lnTo>
                    <a:pt x="701" y="36"/>
                  </a:lnTo>
                  <a:lnTo>
                    <a:pt x="695" y="39"/>
                  </a:lnTo>
                  <a:lnTo>
                    <a:pt x="690" y="39"/>
                  </a:lnTo>
                  <a:lnTo>
                    <a:pt x="178" y="39"/>
                  </a:lnTo>
                  <a:lnTo>
                    <a:pt x="172" y="39"/>
                  </a:lnTo>
                  <a:lnTo>
                    <a:pt x="167" y="36"/>
                  </a:lnTo>
                  <a:lnTo>
                    <a:pt x="163" y="34"/>
                  </a:lnTo>
                  <a:lnTo>
                    <a:pt x="161" y="30"/>
                  </a:lnTo>
                  <a:lnTo>
                    <a:pt x="158" y="25"/>
                  </a:lnTo>
                  <a:lnTo>
                    <a:pt x="158" y="19"/>
                  </a:lnTo>
                  <a:lnTo>
                    <a:pt x="158" y="14"/>
                  </a:lnTo>
                  <a:lnTo>
                    <a:pt x="161" y="10"/>
                  </a:lnTo>
                  <a:lnTo>
                    <a:pt x="163" y="6"/>
                  </a:lnTo>
                  <a:lnTo>
                    <a:pt x="167" y="2"/>
                  </a:lnTo>
                  <a:lnTo>
                    <a:pt x="172" y="1"/>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6" name="Freeform 2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04887" y="1597541"/>
              <a:ext cx="446523" cy="283824"/>
            </a:xfrm>
            <a:custGeom>
              <a:avLst/>
              <a:gdLst>
                <a:gd name="T0" fmla="*/ 633 w 870"/>
                <a:gd name="T1" fmla="*/ 489 h 553"/>
                <a:gd name="T2" fmla="*/ 648 w 870"/>
                <a:gd name="T3" fmla="*/ 513 h 553"/>
                <a:gd name="T4" fmla="*/ 671 w 870"/>
                <a:gd name="T5" fmla="*/ 500 h 553"/>
                <a:gd name="T6" fmla="*/ 658 w 870"/>
                <a:gd name="T7" fmla="*/ 475 h 553"/>
                <a:gd name="T8" fmla="*/ 43 w 870"/>
                <a:gd name="T9" fmla="*/ 484 h 553"/>
                <a:gd name="T10" fmla="*/ 50 w 870"/>
                <a:gd name="T11" fmla="*/ 512 h 553"/>
                <a:gd name="T12" fmla="*/ 77 w 870"/>
                <a:gd name="T13" fmla="*/ 504 h 553"/>
                <a:gd name="T14" fmla="*/ 69 w 870"/>
                <a:gd name="T15" fmla="*/ 477 h 553"/>
                <a:gd name="T16" fmla="*/ 548 w 870"/>
                <a:gd name="T17" fmla="*/ 441 h 553"/>
                <a:gd name="T18" fmla="*/ 548 w 870"/>
                <a:gd name="T19" fmla="*/ 468 h 553"/>
                <a:gd name="T20" fmla="*/ 519 w 870"/>
                <a:gd name="T21" fmla="*/ 468 h 553"/>
                <a:gd name="T22" fmla="*/ 519 w 870"/>
                <a:gd name="T23" fmla="*/ 441 h 553"/>
                <a:gd name="T24" fmla="*/ 338 w 870"/>
                <a:gd name="T25" fmla="*/ 264 h 553"/>
                <a:gd name="T26" fmla="*/ 304 w 870"/>
                <a:gd name="T27" fmla="*/ 327 h 553"/>
                <a:gd name="T28" fmla="*/ 288 w 870"/>
                <a:gd name="T29" fmla="*/ 356 h 553"/>
                <a:gd name="T30" fmla="*/ 351 w 870"/>
                <a:gd name="T31" fmla="*/ 413 h 553"/>
                <a:gd name="T32" fmla="*/ 391 w 870"/>
                <a:gd name="T33" fmla="*/ 390 h 553"/>
                <a:gd name="T34" fmla="*/ 342 w 870"/>
                <a:gd name="T35" fmla="*/ 383 h 553"/>
                <a:gd name="T36" fmla="*/ 330 w 870"/>
                <a:gd name="T37" fmla="*/ 340 h 553"/>
                <a:gd name="T38" fmla="*/ 331 w 870"/>
                <a:gd name="T39" fmla="*/ 314 h 553"/>
                <a:gd name="T40" fmla="*/ 396 w 870"/>
                <a:gd name="T41" fmla="*/ 290 h 553"/>
                <a:gd name="T42" fmla="*/ 417 w 870"/>
                <a:gd name="T43" fmla="*/ 212 h 553"/>
                <a:gd name="T44" fmla="*/ 491 w 870"/>
                <a:gd name="T45" fmla="*/ 368 h 553"/>
                <a:gd name="T46" fmla="*/ 356 w 870"/>
                <a:gd name="T47" fmla="*/ 475 h 553"/>
                <a:gd name="T48" fmla="*/ 221 w 870"/>
                <a:gd name="T49" fmla="*/ 368 h 553"/>
                <a:gd name="T50" fmla="*/ 296 w 870"/>
                <a:gd name="T51" fmla="*/ 212 h 553"/>
                <a:gd name="T52" fmla="*/ 192 w 870"/>
                <a:gd name="T53" fmla="*/ 204 h 553"/>
                <a:gd name="T54" fmla="*/ 192 w 870"/>
                <a:gd name="T55" fmla="*/ 231 h 553"/>
                <a:gd name="T56" fmla="*/ 165 w 870"/>
                <a:gd name="T57" fmla="*/ 231 h 553"/>
                <a:gd name="T58" fmla="*/ 165 w 870"/>
                <a:gd name="T59" fmla="*/ 204 h 553"/>
                <a:gd name="T60" fmla="*/ 642 w 870"/>
                <a:gd name="T61" fmla="*/ 161 h 553"/>
                <a:gd name="T62" fmla="*/ 636 w 870"/>
                <a:gd name="T63" fmla="*/ 188 h 553"/>
                <a:gd name="T64" fmla="*/ 662 w 870"/>
                <a:gd name="T65" fmla="*/ 195 h 553"/>
                <a:gd name="T66" fmla="*/ 670 w 870"/>
                <a:gd name="T67" fmla="*/ 167 h 553"/>
                <a:gd name="T68" fmla="*/ 118 w 870"/>
                <a:gd name="T69" fmla="*/ 165 h 553"/>
                <a:gd name="T70" fmla="*/ 79 w 870"/>
                <a:gd name="T71" fmla="*/ 234 h 553"/>
                <a:gd name="T72" fmla="*/ 46 w 870"/>
                <a:gd name="T73" fmla="*/ 437 h 553"/>
                <a:gd name="T74" fmla="*/ 117 w 870"/>
                <a:gd name="T75" fmla="*/ 475 h 553"/>
                <a:gd name="T76" fmla="*/ 595 w 870"/>
                <a:gd name="T77" fmla="*/ 508 h 553"/>
                <a:gd name="T78" fmla="*/ 633 w 870"/>
                <a:gd name="T79" fmla="*/ 438 h 553"/>
                <a:gd name="T80" fmla="*/ 666 w 870"/>
                <a:gd name="T81" fmla="*/ 235 h 553"/>
                <a:gd name="T82" fmla="*/ 597 w 870"/>
                <a:gd name="T83" fmla="*/ 196 h 553"/>
                <a:gd name="T84" fmla="*/ 60 w 870"/>
                <a:gd name="T85" fmla="*/ 158 h 553"/>
                <a:gd name="T86" fmla="*/ 41 w 870"/>
                <a:gd name="T87" fmla="*/ 178 h 553"/>
                <a:gd name="T88" fmla="*/ 60 w 870"/>
                <a:gd name="T89" fmla="*/ 197 h 553"/>
                <a:gd name="T90" fmla="*/ 80 w 870"/>
                <a:gd name="T91" fmla="*/ 178 h 553"/>
                <a:gd name="T92" fmla="*/ 60 w 870"/>
                <a:gd name="T93" fmla="*/ 158 h 553"/>
                <a:gd name="T94" fmla="*/ 712 w 870"/>
                <a:gd name="T95" fmla="*/ 158 h 553"/>
                <a:gd name="T96" fmla="*/ 41 w 870"/>
                <a:gd name="T97" fmla="*/ 553 h 553"/>
                <a:gd name="T98" fmla="*/ 4 w 870"/>
                <a:gd name="T99" fmla="*/ 142 h 553"/>
                <a:gd name="T100" fmla="*/ 845 w 870"/>
                <a:gd name="T101" fmla="*/ 3 h 553"/>
                <a:gd name="T102" fmla="*/ 858 w 870"/>
                <a:gd name="T103" fmla="*/ 424 h 553"/>
                <a:gd name="T104" fmla="*/ 757 w 870"/>
                <a:gd name="T105" fmla="*/ 429 h 553"/>
                <a:gd name="T106" fmla="*/ 757 w 870"/>
                <a:gd name="T107" fmla="*/ 402 h 553"/>
                <a:gd name="T108" fmla="*/ 198 w 870"/>
                <a:gd name="T109" fmla="*/ 39 h 553"/>
                <a:gd name="T110" fmla="*/ 183 w 870"/>
                <a:gd name="T111" fmla="*/ 78 h 553"/>
                <a:gd name="T112" fmla="*/ 160 w 870"/>
                <a:gd name="T113" fmla="*/ 64 h 553"/>
                <a:gd name="T114" fmla="*/ 198 w 870"/>
                <a:gd name="T115"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0" h="553">
                  <a:moveTo>
                    <a:pt x="653" y="475"/>
                  </a:moveTo>
                  <a:lnTo>
                    <a:pt x="648" y="475"/>
                  </a:lnTo>
                  <a:lnTo>
                    <a:pt x="642" y="477"/>
                  </a:lnTo>
                  <a:lnTo>
                    <a:pt x="638" y="480"/>
                  </a:lnTo>
                  <a:lnTo>
                    <a:pt x="636" y="484"/>
                  </a:lnTo>
                  <a:lnTo>
                    <a:pt x="633" y="489"/>
                  </a:lnTo>
                  <a:lnTo>
                    <a:pt x="633" y="495"/>
                  </a:lnTo>
                  <a:lnTo>
                    <a:pt x="633" y="500"/>
                  </a:lnTo>
                  <a:lnTo>
                    <a:pt x="636" y="504"/>
                  </a:lnTo>
                  <a:lnTo>
                    <a:pt x="638" y="508"/>
                  </a:lnTo>
                  <a:lnTo>
                    <a:pt x="642" y="512"/>
                  </a:lnTo>
                  <a:lnTo>
                    <a:pt x="648" y="513"/>
                  </a:lnTo>
                  <a:lnTo>
                    <a:pt x="653" y="514"/>
                  </a:lnTo>
                  <a:lnTo>
                    <a:pt x="658" y="513"/>
                  </a:lnTo>
                  <a:lnTo>
                    <a:pt x="662" y="512"/>
                  </a:lnTo>
                  <a:lnTo>
                    <a:pt x="666" y="508"/>
                  </a:lnTo>
                  <a:lnTo>
                    <a:pt x="670" y="504"/>
                  </a:lnTo>
                  <a:lnTo>
                    <a:pt x="671" y="500"/>
                  </a:lnTo>
                  <a:lnTo>
                    <a:pt x="672" y="495"/>
                  </a:lnTo>
                  <a:lnTo>
                    <a:pt x="671" y="489"/>
                  </a:lnTo>
                  <a:lnTo>
                    <a:pt x="670" y="484"/>
                  </a:lnTo>
                  <a:lnTo>
                    <a:pt x="666" y="480"/>
                  </a:lnTo>
                  <a:lnTo>
                    <a:pt x="662" y="477"/>
                  </a:lnTo>
                  <a:lnTo>
                    <a:pt x="658" y="475"/>
                  </a:lnTo>
                  <a:lnTo>
                    <a:pt x="653" y="475"/>
                  </a:lnTo>
                  <a:close/>
                  <a:moveTo>
                    <a:pt x="60" y="475"/>
                  </a:moveTo>
                  <a:lnTo>
                    <a:pt x="55" y="475"/>
                  </a:lnTo>
                  <a:lnTo>
                    <a:pt x="50" y="477"/>
                  </a:lnTo>
                  <a:lnTo>
                    <a:pt x="46" y="480"/>
                  </a:lnTo>
                  <a:lnTo>
                    <a:pt x="43" y="484"/>
                  </a:lnTo>
                  <a:lnTo>
                    <a:pt x="41" y="489"/>
                  </a:lnTo>
                  <a:lnTo>
                    <a:pt x="41" y="495"/>
                  </a:lnTo>
                  <a:lnTo>
                    <a:pt x="41" y="500"/>
                  </a:lnTo>
                  <a:lnTo>
                    <a:pt x="43" y="504"/>
                  </a:lnTo>
                  <a:lnTo>
                    <a:pt x="46" y="508"/>
                  </a:lnTo>
                  <a:lnTo>
                    <a:pt x="50" y="512"/>
                  </a:lnTo>
                  <a:lnTo>
                    <a:pt x="55" y="513"/>
                  </a:lnTo>
                  <a:lnTo>
                    <a:pt x="60" y="514"/>
                  </a:lnTo>
                  <a:lnTo>
                    <a:pt x="66" y="513"/>
                  </a:lnTo>
                  <a:lnTo>
                    <a:pt x="69" y="512"/>
                  </a:lnTo>
                  <a:lnTo>
                    <a:pt x="73" y="508"/>
                  </a:lnTo>
                  <a:lnTo>
                    <a:pt x="77" y="504"/>
                  </a:lnTo>
                  <a:lnTo>
                    <a:pt x="79" y="500"/>
                  </a:lnTo>
                  <a:lnTo>
                    <a:pt x="80" y="495"/>
                  </a:lnTo>
                  <a:lnTo>
                    <a:pt x="79" y="489"/>
                  </a:lnTo>
                  <a:lnTo>
                    <a:pt x="77" y="484"/>
                  </a:lnTo>
                  <a:lnTo>
                    <a:pt x="73" y="480"/>
                  </a:lnTo>
                  <a:lnTo>
                    <a:pt x="69" y="477"/>
                  </a:lnTo>
                  <a:lnTo>
                    <a:pt x="66" y="475"/>
                  </a:lnTo>
                  <a:lnTo>
                    <a:pt x="60" y="475"/>
                  </a:lnTo>
                  <a:close/>
                  <a:moveTo>
                    <a:pt x="534" y="434"/>
                  </a:moveTo>
                  <a:lnTo>
                    <a:pt x="539" y="436"/>
                  </a:lnTo>
                  <a:lnTo>
                    <a:pt x="544" y="437"/>
                  </a:lnTo>
                  <a:lnTo>
                    <a:pt x="548" y="441"/>
                  </a:lnTo>
                  <a:lnTo>
                    <a:pt x="551" y="445"/>
                  </a:lnTo>
                  <a:lnTo>
                    <a:pt x="553" y="449"/>
                  </a:lnTo>
                  <a:lnTo>
                    <a:pt x="553" y="455"/>
                  </a:lnTo>
                  <a:lnTo>
                    <a:pt x="553" y="460"/>
                  </a:lnTo>
                  <a:lnTo>
                    <a:pt x="551" y="464"/>
                  </a:lnTo>
                  <a:lnTo>
                    <a:pt x="548" y="468"/>
                  </a:lnTo>
                  <a:lnTo>
                    <a:pt x="544" y="472"/>
                  </a:lnTo>
                  <a:lnTo>
                    <a:pt x="539" y="474"/>
                  </a:lnTo>
                  <a:lnTo>
                    <a:pt x="534" y="475"/>
                  </a:lnTo>
                  <a:lnTo>
                    <a:pt x="529" y="474"/>
                  </a:lnTo>
                  <a:lnTo>
                    <a:pt x="523" y="472"/>
                  </a:lnTo>
                  <a:lnTo>
                    <a:pt x="519" y="468"/>
                  </a:lnTo>
                  <a:lnTo>
                    <a:pt x="517" y="464"/>
                  </a:lnTo>
                  <a:lnTo>
                    <a:pt x="515" y="460"/>
                  </a:lnTo>
                  <a:lnTo>
                    <a:pt x="514" y="455"/>
                  </a:lnTo>
                  <a:lnTo>
                    <a:pt x="515" y="449"/>
                  </a:lnTo>
                  <a:lnTo>
                    <a:pt x="517" y="445"/>
                  </a:lnTo>
                  <a:lnTo>
                    <a:pt x="519" y="441"/>
                  </a:lnTo>
                  <a:lnTo>
                    <a:pt x="523" y="437"/>
                  </a:lnTo>
                  <a:lnTo>
                    <a:pt x="529" y="436"/>
                  </a:lnTo>
                  <a:lnTo>
                    <a:pt x="534" y="434"/>
                  </a:lnTo>
                  <a:close/>
                  <a:moveTo>
                    <a:pt x="368" y="256"/>
                  </a:moveTo>
                  <a:lnTo>
                    <a:pt x="352" y="259"/>
                  </a:lnTo>
                  <a:lnTo>
                    <a:pt x="338" y="264"/>
                  </a:lnTo>
                  <a:lnTo>
                    <a:pt x="326" y="273"/>
                  </a:lnTo>
                  <a:lnTo>
                    <a:pt x="313" y="290"/>
                  </a:lnTo>
                  <a:lnTo>
                    <a:pt x="305" y="314"/>
                  </a:lnTo>
                  <a:lnTo>
                    <a:pt x="294" y="314"/>
                  </a:lnTo>
                  <a:lnTo>
                    <a:pt x="288" y="327"/>
                  </a:lnTo>
                  <a:lnTo>
                    <a:pt x="304" y="327"/>
                  </a:lnTo>
                  <a:lnTo>
                    <a:pt x="304" y="332"/>
                  </a:lnTo>
                  <a:lnTo>
                    <a:pt x="304" y="335"/>
                  </a:lnTo>
                  <a:lnTo>
                    <a:pt x="304" y="339"/>
                  </a:lnTo>
                  <a:lnTo>
                    <a:pt x="304" y="341"/>
                  </a:lnTo>
                  <a:lnTo>
                    <a:pt x="294" y="341"/>
                  </a:lnTo>
                  <a:lnTo>
                    <a:pt x="288" y="356"/>
                  </a:lnTo>
                  <a:lnTo>
                    <a:pt x="305" y="356"/>
                  </a:lnTo>
                  <a:lnTo>
                    <a:pt x="309" y="371"/>
                  </a:lnTo>
                  <a:lnTo>
                    <a:pt x="314" y="386"/>
                  </a:lnTo>
                  <a:lnTo>
                    <a:pt x="323" y="398"/>
                  </a:lnTo>
                  <a:lnTo>
                    <a:pt x="335" y="407"/>
                  </a:lnTo>
                  <a:lnTo>
                    <a:pt x="351" y="413"/>
                  </a:lnTo>
                  <a:lnTo>
                    <a:pt x="368" y="415"/>
                  </a:lnTo>
                  <a:lnTo>
                    <a:pt x="385" y="413"/>
                  </a:lnTo>
                  <a:lnTo>
                    <a:pt x="400" y="405"/>
                  </a:lnTo>
                  <a:lnTo>
                    <a:pt x="400" y="382"/>
                  </a:lnTo>
                  <a:lnTo>
                    <a:pt x="395" y="386"/>
                  </a:lnTo>
                  <a:lnTo>
                    <a:pt x="391" y="390"/>
                  </a:lnTo>
                  <a:lnTo>
                    <a:pt x="386" y="392"/>
                  </a:lnTo>
                  <a:lnTo>
                    <a:pt x="381" y="394"/>
                  </a:lnTo>
                  <a:lnTo>
                    <a:pt x="374" y="395"/>
                  </a:lnTo>
                  <a:lnTo>
                    <a:pt x="368" y="396"/>
                  </a:lnTo>
                  <a:lnTo>
                    <a:pt x="353" y="392"/>
                  </a:lnTo>
                  <a:lnTo>
                    <a:pt x="342" y="383"/>
                  </a:lnTo>
                  <a:lnTo>
                    <a:pt x="335" y="371"/>
                  </a:lnTo>
                  <a:lnTo>
                    <a:pt x="331" y="356"/>
                  </a:lnTo>
                  <a:lnTo>
                    <a:pt x="374" y="356"/>
                  </a:lnTo>
                  <a:lnTo>
                    <a:pt x="379" y="341"/>
                  </a:lnTo>
                  <a:lnTo>
                    <a:pt x="330" y="341"/>
                  </a:lnTo>
                  <a:lnTo>
                    <a:pt x="330" y="340"/>
                  </a:lnTo>
                  <a:lnTo>
                    <a:pt x="330" y="335"/>
                  </a:lnTo>
                  <a:lnTo>
                    <a:pt x="330" y="331"/>
                  </a:lnTo>
                  <a:lnTo>
                    <a:pt x="330" y="327"/>
                  </a:lnTo>
                  <a:lnTo>
                    <a:pt x="382" y="327"/>
                  </a:lnTo>
                  <a:lnTo>
                    <a:pt x="389" y="314"/>
                  </a:lnTo>
                  <a:lnTo>
                    <a:pt x="331" y="314"/>
                  </a:lnTo>
                  <a:lnTo>
                    <a:pt x="335" y="299"/>
                  </a:lnTo>
                  <a:lnTo>
                    <a:pt x="342" y="288"/>
                  </a:lnTo>
                  <a:lnTo>
                    <a:pt x="353" y="278"/>
                  </a:lnTo>
                  <a:lnTo>
                    <a:pt x="366" y="276"/>
                  </a:lnTo>
                  <a:lnTo>
                    <a:pt x="382" y="280"/>
                  </a:lnTo>
                  <a:lnTo>
                    <a:pt x="396" y="290"/>
                  </a:lnTo>
                  <a:lnTo>
                    <a:pt x="407" y="271"/>
                  </a:lnTo>
                  <a:lnTo>
                    <a:pt x="387" y="260"/>
                  </a:lnTo>
                  <a:lnTo>
                    <a:pt x="368" y="256"/>
                  </a:lnTo>
                  <a:close/>
                  <a:moveTo>
                    <a:pt x="356" y="197"/>
                  </a:moveTo>
                  <a:lnTo>
                    <a:pt x="387" y="201"/>
                  </a:lnTo>
                  <a:lnTo>
                    <a:pt x="417" y="212"/>
                  </a:lnTo>
                  <a:lnTo>
                    <a:pt x="442" y="227"/>
                  </a:lnTo>
                  <a:lnTo>
                    <a:pt x="464" y="250"/>
                  </a:lnTo>
                  <a:lnTo>
                    <a:pt x="480" y="275"/>
                  </a:lnTo>
                  <a:lnTo>
                    <a:pt x="491" y="305"/>
                  </a:lnTo>
                  <a:lnTo>
                    <a:pt x="495" y="336"/>
                  </a:lnTo>
                  <a:lnTo>
                    <a:pt x="491" y="368"/>
                  </a:lnTo>
                  <a:lnTo>
                    <a:pt x="480" y="396"/>
                  </a:lnTo>
                  <a:lnTo>
                    <a:pt x="464" y="422"/>
                  </a:lnTo>
                  <a:lnTo>
                    <a:pt x="442" y="443"/>
                  </a:lnTo>
                  <a:lnTo>
                    <a:pt x="417" y="460"/>
                  </a:lnTo>
                  <a:lnTo>
                    <a:pt x="387" y="471"/>
                  </a:lnTo>
                  <a:lnTo>
                    <a:pt x="356" y="475"/>
                  </a:lnTo>
                  <a:lnTo>
                    <a:pt x="325" y="471"/>
                  </a:lnTo>
                  <a:lnTo>
                    <a:pt x="296" y="460"/>
                  </a:lnTo>
                  <a:lnTo>
                    <a:pt x="270" y="443"/>
                  </a:lnTo>
                  <a:lnTo>
                    <a:pt x="249" y="422"/>
                  </a:lnTo>
                  <a:lnTo>
                    <a:pt x="232" y="396"/>
                  </a:lnTo>
                  <a:lnTo>
                    <a:pt x="221" y="368"/>
                  </a:lnTo>
                  <a:lnTo>
                    <a:pt x="217" y="336"/>
                  </a:lnTo>
                  <a:lnTo>
                    <a:pt x="221" y="305"/>
                  </a:lnTo>
                  <a:lnTo>
                    <a:pt x="232" y="275"/>
                  </a:lnTo>
                  <a:lnTo>
                    <a:pt x="249" y="250"/>
                  </a:lnTo>
                  <a:lnTo>
                    <a:pt x="270" y="227"/>
                  </a:lnTo>
                  <a:lnTo>
                    <a:pt x="296" y="212"/>
                  </a:lnTo>
                  <a:lnTo>
                    <a:pt x="325" y="201"/>
                  </a:lnTo>
                  <a:lnTo>
                    <a:pt x="356" y="197"/>
                  </a:lnTo>
                  <a:close/>
                  <a:moveTo>
                    <a:pt x="178" y="197"/>
                  </a:moveTo>
                  <a:lnTo>
                    <a:pt x="183" y="199"/>
                  </a:lnTo>
                  <a:lnTo>
                    <a:pt x="188" y="200"/>
                  </a:lnTo>
                  <a:lnTo>
                    <a:pt x="192" y="204"/>
                  </a:lnTo>
                  <a:lnTo>
                    <a:pt x="195" y="208"/>
                  </a:lnTo>
                  <a:lnTo>
                    <a:pt x="198" y="212"/>
                  </a:lnTo>
                  <a:lnTo>
                    <a:pt x="198" y="217"/>
                  </a:lnTo>
                  <a:lnTo>
                    <a:pt x="198" y="222"/>
                  </a:lnTo>
                  <a:lnTo>
                    <a:pt x="195" y="227"/>
                  </a:lnTo>
                  <a:lnTo>
                    <a:pt x="192" y="231"/>
                  </a:lnTo>
                  <a:lnTo>
                    <a:pt x="188" y="234"/>
                  </a:lnTo>
                  <a:lnTo>
                    <a:pt x="183" y="237"/>
                  </a:lnTo>
                  <a:lnTo>
                    <a:pt x="178" y="237"/>
                  </a:lnTo>
                  <a:lnTo>
                    <a:pt x="173" y="237"/>
                  </a:lnTo>
                  <a:lnTo>
                    <a:pt x="169" y="234"/>
                  </a:lnTo>
                  <a:lnTo>
                    <a:pt x="165" y="231"/>
                  </a:lnTo>
                  <a:lnTo>
                    <a:pt x="161" y="227"/>
                  </a:lnTo>
                  <a:lnTo>
                    <a:pt x="160" y="222"/>
                  </a:lnTo>
                  <a:lnTo>
                    <a:pt x="158" y="217"/>
                  </a:lnTo>
                  <a:lnTo>
                    <a:pt x="160" y="212"/>
                  </a:lnTo>
                  <a:lnTo>
                    <a:pt x="161" y="208"/>
                  </a:lnTo>
                  <a:lnTo>
                    <a:pt x="165" y="204"/>
                  </a:lnTo>
                  <a:lnTo>
                    <a:pt x="169" y="200"/>
                  </a:lnTo>
                  <a:lnTo>
                    <a:pt x="173" y="199"/>
                  </a:lnTo>
                  <a:lnTo>
                    <a:pt x="178" y="197"/>
                  </a:lnTo>
                  <a:close/>
                  <a:moveTo>
                    <a:pt x="653" y="158"/>
                  </a:moveTo>
                  <a:lnTo>
                    <a:pt x="648" y="159"/>
                  </a:lnTo>
                  <a:lnTo>
                    <a:pt x="642" y="161"/>
                  </a:lnTo>
                  <a:lnTo>
                    <a:pt x="638" y="163"/>
                  </a:lnTo>
                  <a:lnTo>
                    <a:pt x="636" y="167"/>
                  </a:lnTo>
                  <a:lnTo>
                    <a:pt x="633" y="172"/>
                  </a:lnTo>
                  <a:lnTo>
                    <a:pt x="633" y="178"/>
                  </a:lnTo>
                  <a:lnTo>
                    <a:pt x="633" y="183"/>
                  </a:lnTo>
                  <a:lnTo>
                    <a:pt x="636" y="188"/>
                  </a:lnTo>
                  <a:lnTo>
                    <a:pt x="638" y="192"/>
                  </a:lnTo>
                  <a:lnTo>
                    <a:pt x="642" y="195"/>
                  </a:lnTo>
                  <a:lnTo>
                    <a:pt x="648" y="197"/>
                  </a:lnTo>
                  <a:lnTo>
                    <a:pt x="653" y="197"/>
                  </a:lnTo>
                  <a:lnTo>
                    <a:pt x="658" y="197"/>
                  </a:lnTo>
                  <a:lnTo>
                    <a:pt x="662" y="195"/>
                  </a:lnTo>
                  <a:lnTo>
                    <a:pt x="666" y="192"/>
                  </a:lnTo>
                  <a:lnTo>
                    <a:pt x="670" y="188"/>
                  </a:lnTo>
                  <a:lnTo>
                    <a:pt x="671" y="183"/>
                  </a:lnTo>
                  <a:lnTo>
                    <a:pt x="672" y="178"/>
                  </a:lnTo>
                  <a:lnTo>
                    <a:pt x="671" y="172"/>
                  </a:lnTo>
                  <a:lnTo>
                    <a:pt x="670" y="167"/>
                  </a:lnTo>
                  <a:lnTo>
                    <a:pt x="666" y="163"/>
                  </a:lnTo>
                  <a:lnTo>
                    <a:pt x="662" y="161"/>
                  </a:lnTo>
                  <a:lnTo>
                    <a:pt x="658" y="159"/>
                  </a:lnTo>
                  <a:lnTo>
                    <a:pt x="653" y="158"/>
                  </a:lnTo>
                  <a:close/>
                  <a:moveTo>
                    <a:pt x="115" y="158"/>
                  </a:moveTo>
                  <a:lnTo>
                    <a:pt x="118" y="165"/>
                  </a:lnTo>
                  <a:lnTo>
                    <a:pt x="119" y="171"/>
                  </a:lnTo>
                  <a:lnTo>
                    <a:pt x="119" y="178"/>
                  </a:lnTo>
                  <a:lnTo>
                    <a:pt x="117" y="196"/>
                  </a:lnTo>
                  <a:lnTo>
                    <a:pt x="107" y="213"/>
                  </a:lnTo>
                  <a:lnTo>
                    <a:pt x="94" y="226"/>
                  </a:lnTo>
                  <a:lnTo>
                    <a:pt x="79" y="234"/>
                  </a:lnTo>
                  <a:lnTo>
                    <a:pt x="60" y="237"/>
                  </a:lnTo>
                  <a:lnTo>
                    <a:pt x="52" y="237"/>
                  </a:lnTo>
                  <a:lnTo>
                    <a:pt x="46" y="235"/>
                  </a:lnTo>
                  <a:lnTo>
                    <a:pt x="41" y="234"/>
                  </a:lnTo>
                  <a:lnTo>
                    <a:pt x="41" y="438"/>
                  </a:lnTo>
                  <a:lnTo>
                    <a:pt x="46" y="437"/>
                  </a:lnTo>
                  <a:lnTo>
                    <a:pt x="52" y="436"/>
                  </a:lnTo>
                  <a:lnTo>
                    <a:pt x="60" y="434"/>
                  </a:lnTo>
                  <a:lnTo>
                    <a:pt x="79" y="438"/>
                  </a:lnTo>
                  <a:lnTo>
                    <a:pt x="94" y="446"/>
                  </a:lnTo>
                  <a:lnTo>
                    <a:pt x="107" y="459"/>
                  </a:lnTo>
                  <a:lnTo>
                    <a:pt x="117" y="475"/>
                  </a:lnTo>
                  <a:lnTo>
                    <a:pt x="119" y="495"/>
                  </a:lnTo>
                  <a:lnTo>
                    <a:pt x="119" y="501"/>
                  </a:lnTo>
                  <a:lnTo>
                    <a:pt x="118" y="508"/>
                  </a:lnTo>
                  <a:lnTo>
                    <a:pt x="115" y="514"/>
                  </a:lnTo>
                  <a:lnTo>
                    <a:pt x="597" y="514"/>
                  </a:lnTo>
                  <a:lnTo>
                    <a:pt x="595" y="508"/>
                  </a:lnTo>
                  <a:lnTo>
                    <a:pt x="594" y="501"/>
                  </a:lnTo>
                  <a:lnTo>
                    <a:pt x="593" y="495"/>
                  </a:lnTo>
                  <a:lnTo>
                    <a:pt x="597" y="475"/>
                  </a:lnTo>
                  <a:lnTo>
                    <a:pt x="604" y="459"/>
                  </a:lnTo>
                  <a:lnTo>
                    <a:pt x="617" y="446"/>
                  </a:lnTo>
                  <a:lnTo>
                    <a:pt x="633" y="438"/>
                  </a:lnTo>
                  <a:lnTo>
                    <a:pt x="653" y="434"/>
                  </a:lnTo>
                  <a:lnTo>
                    <a:pt x="659" y="436"/>
                  </a:lnTo>
                  <a:lnTo>
                    <a:pt x="666" y="437"/>
                  </a:lnTo>
                  <a:lnTo>
                    <a:pt x="672" y="438"/>
                  </a:lnTo>
                  <a:lnTo>
                    <a:pt x="672" y="234"/>
                  </a:lnTo>
                  <a:lnTo>
                    <a:pt x="666" y="235"/>
                  </a:lnTo>
                  <a:lnTo>
                    <a:pt x="659" y="237"/>
                  </a:lnTo>
                  <a:lnTo>
                    <a:pt x="653" y="237"/>
                  </a:lnTo>
                  <a:lnTo>
                    <a:pt x="633" y="234"/>
                  </a:lnTo>
                  <a:lnTo>
                    <a:pt x="617" y="226"/>
                  </a:lnTo>
                  <a:lnTo>
                    <a:pt x="604" y="213"/>
                  </a:lnTo>
                  <a:lnTo>
                    <a:pt x="597" y="196"/>
                  </a:lnTo>
                  <a:lnTo>
                    <a:pt x="593" y="178"/>
                  </a:lnTo>
                  <a:lnTo>
                    <a:pt x="594" y="171"/>
                  </a:lnTo>
                  <a:lnTo>
                    <a:pt x="595" y="165"/>
                  </a:lnTo>
                  <a:lnTo>
                    <a:pt x="597" y="158"/>
                  </a:lnTo>
                  <a:lnTo>
                    <a:pt x="115" y="158"/>
                  </a:lnTo>
                  <a:close/>
                  <a:moveTo>
                    <a:pt x="60" y="158"/>
                  </a:moveTo>
                  <a:lnTo>
                    <a:pt x="55" y="159"/>
                  </a:lnTo>
                  <a:lnTo>
                    <a:pt x="50" y="161"/>
                  </a:lnTo>
                  <a:lnTo>
                    <a:pt x="46" y="163"/>
                  </a:lnTo>
                  <a:lnTo>
                    <a:pt x="43" y="167"/>
                  </a:lnTo>
                  <a:lnTo>
                    <a:pt x="41" y="172"/>
                  </a:lnTo>
                  <a:lnTo>
                    <a:pt x="41" y="178"/>
                  </a:lnTo>
                  <a:lnTo>
                    <a:pt x="41" y="183"/>
                  </a:lnTo>
                  <a:lnTo>
                    <a:pt x="43" y="188"/>
                  </a:lnTo>
                  <a:lnTo>
                    <a:pt x="46" y="192"/>
                  </a:lnTo>
                  <a:lnTo>
                    <a:pt x="50" y="195"/>
                  </a:lnTo>
                  <a:lnTo>
                    <a:pt x="55" y="197"/>
                  </a:lnTo>
                  <a:lnTo>
                    <a:pt x="60" y="197"/>
                  </a:lnTo>
                  <a:lnTo>
                    <a:pt x="66" y="197"/>
                  </a:lnTo>
                  <a:lnTo>
                    <a:pt x="69" y="195"/>
                  </a:lnTo>
                  <a:lnTo>
                    <a:pt x="73" y="192"/>
                  </a:lnTo>
                  <a:lnTo>
                    <a:pt x="77" y="188"/>
                  </a:lnTo>
                  <a:lnTo>
                    <a:pt x="79" y="183"/>
                  </a:lnTo>
                  <a:lnTo>
                    <a:pt x="80" y="178"/>
                  </a:lnTo>
                  <a:lnTo>
                    <a:pt x="79" y="172"/>
                  </a:lnTo>
                  <a:lnTo>
                    <a:pt x="77" y="167"/>
                  </a:lnTo>
                  <a:lnTo>
                    <a:pt x="73" y="163"/>
                  </a:lnTo>
                  <a:lnTo>
                    <a:pt x="69" y="161"/>
                  </a:lnTo>
                  <a:lnTo>
                    <a:pt x="66" y="159"/>
                  </a:lnTo>
                  <a:lnTo>
                    <a:pt x="60" y="158"/>
                  </a:lnTo>
                  <a:close/>
                  <a:moveTo>
                    <a:pt x="41" y="119"/>
                  </a:moveTo>
                  <a:lnTo>
                    <a:pt x="672" y="119"/>
                  </a:lnTo>
                  <a:lnTo>
                    <a:pt x="688" y="121"/>
                  </a:lnTo>
                  <a:lnTo>
                    <a:pt x="700" y="130"/>
                  </a:lnTo>
                  <a:lnTo>
                    <a:pt x="709" y="142"/>
                  </a:lnTo>
                  <a:lnTo>
                    <a:pt x="712" y="158"/>
                  </a:lnTo>
                  <a:lnTo>
                    <a:pt x="712" y="514"/>
                  </a:lnTo>
                  <a:lnTo>
                    <a:pt x="709" y="530"/>
                  </a:lnTo>
                  <a:lnTo>
                    <a:pt x="700" y="542"/>
                  </a:lnTo>
                  <a:lnTo>
                    <a:pt x="688" y="551"/>
                  </a:lnTo>
                  <a:lnTo>
                    <a:pt x="672" y="553"/>
                  </a:lnTo>
                  <a:lnTo>
                    <a:pt x="41" y="553"/>
                  </a:lnTo>
                  <a:lnTo>
                    <a:pt x="25" y="551"/>
                  </a:lnTo>
                  <a:lnTo>
                    <a:pt x="12" y="542"/>
                  </a:lnTo>
                  <a:lnTo>
                    <a:pt x="4" y="530"/>
                  </a:lnTo>
                  <a:lnTo>
                    <a:pt x="0" y="514"/>
                  </a:lnTo>
                  <a:lnTo>
                    <a:pt x="0" y="158"/>
                  </a:lnTo>
                  <a:lnTo>
                    <a:pt x="4" y="142"/>
                  </a:lnTo>
                  <a:lnTo>
                    <a:pt x="12" y="130"/>
                  </a:lnTo>
                  <a:lnTo>
                    <a:pt x="25" y="121"/>
                  </a:lnTo>
                  <a:lnTo>
                    <a:pt x="41" y="119"/>
                  </a:lnTo>
                  <a:close/>
                  <a:moveTo>
                    <a:pt x="198" y="0"/>
                  </a:moveTo>
                  <a:lnTo>
                    <a:pt x="831" y="0"/>
                  </a:lnTo>
                  <a:lnTo>
                    <a:pt x="845" y="3"/>
                  </a:lnTo>
                  <a:lnTo>
                    <a:pt x="858" y="11"/>
                  </a:lnTo>
                  <a:lnTo>
                    <a:pt x="866" y="24"/>
                  </a:lnTo>
                  <a:lnTo>
                    <a:pt x="870" y="39"/>
                  </a:lnTo>
                  <a:lnTo>
                    <a:pt x="870" y="395"/>
                  </a:lnTo>
                  <a:lnTo>
                    <a:pt x="866" y="411"/>
                  </a:lnTo>
                  <a:lnTo>
                    <a:pt x="858" y="424"/>
                  </a:lnTo>
                  <a:lnTo>
                    <a:pt x="845" y="432"/>
                  </a:lnTo>
                  <a:lnTo>
                    <a:pt x="831" y="434"/>
                  </a:lnTo>
                  <a:lnTo>
                    <a:pt x="770" y="434"/>
                  </a:lnTo>
                  <a:lnTo>
                    <a:pt x="765" y="434"/>
                  </a:lnTo>
                  <a:lnTo>
                    <a:pt x="761" y="432"/>
                  </a:lnTo>
                  <a:lnTo>
                    <a:pt x="757" y="429"/>
                  </a:lnTo>
                  <a:lnTo>
                    <a:pt x="753" y="425"/>
                  </a:lnTo>
                  <a:lnTo>
                    <a:pt x="752" y="420"/>
                  </a:lnTo>
                  <a:lnTo>
                    <a:pt x="751" y="415"/>
                  </a:lnTo>
                  <a:lnTo>
                    <a:pt x="752" y="409"/>
                  </a:lnTo>
                  <a:lnTo>
                    <a:pt x="753" y="405"/>
                  </a:lnTo>
                  <a:lnTo>
                    <a:pt x="757" y="402"/>
                  </a:lnTo>
                  <a:lnTo>
                    <a:pt x="761" y="398"/>
                  </a:lnTo>
                  <a:lnTo>
                    <a:pt x="765" y="396"/>
                  </a:lnTo>
                  <a:lnTo>
                    <a:pt x="770" y="395"/>
                  </a:lnTo>
                  <a:lnTo>
                    <a:pt x="831" y="395"/>
                  </a:lnTo>
                  <a:lnTo>
                    <a:pt x="831" y="39"/>
                  </a:lnTo>
                  <a:lnTo>
                    <a:pt x="198" y="39"/>
                  </a:lnTo>
                  <a:lnTo>
                    <a:pt x="198" y="58"/>
                  </a:lnTo>
                  <a:lnTo>
                    <a:pt x="198" y="64"/>
                  </a:lnTo>
                  <a:lnTo>
                    <a:pt x="195" y="69"/>
                  </a:lnTo>
                  <a:lnTo>
                    <a:pt x="192" y="73"/>
                  </a:lnTo>
                  <a:lnTo>
                    <a:pt x="188" y="77"/>
                  </a:lnTo>
                  <a:lnTo>
                    <a:pt x="183" y="78"/>
                  </a:lnTo>
                  <a:lnTo>
                    <a:pt x="178" y="79"/>
                  </a:lnTo>
                  <a:lnTo>
                    <a:pt x="173" y="78"/>
                  </a:lnTo>
                  <a:lnTo>
                    <a:pt x="169" y="77"/>
                  </a:lnTo>
                  <a:lnTo>
                    <a:pt x="165" y="73"/>
                  </a:lnTo>
                  <a:lnTo>
                    <a:pt x="161" y="69"/>
                  </a:lnTo>
                  <a:lnTo>
                    <a:pt x="160" y="64"/>
                  </a:lnTo>
                  <a:lnTo>
                    <a:pt x="158" y="58"/>
                  </a:lnTo>
                  <a:lnTo>
                    <a:pt x="158" y="39"/>
                  </a:lnTo>
                  <a:lnTo>
                    <a:pt x="162" y="24"/>
                  </a:lnTo>
                  <a:lnTo>
                    <a:pt x="170" y="11"/>
                  </a:lnTo>
                  <a:lnTo>
                    <a:pt x="183" y="3"/>
                  </a:lnTo>
                  <a:lnTo>
                    <a:pt x="1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7" name="Freeform 2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50446" y="1617559"/>
              <a:ext cx="445497" cy="243791"/>
            </a:xfrm>
            <a:custGeom>
              <a:avLst/>
              <a:gdLst>
                <a:gd name="T0" fmla="*/ 791 w 868"/>
                <a:gd name="T1" fmla="*/ 410 h 475"/>
                <a:gd name="T2" fmla="*/ 804 w 868"/>
                <a:gd name="T3" fmla="*/ 435 h 475"/>
                <a:gd name="T4" fmla="*/ 829 w 868"/>
                <a:gd name="T5" fmla="*/ 421 h 475"/>
                <a:gd name="T6" fmla="*/ 815 w 868"/>
                <a:gd name="T7" fmla="*/ 397 h 475"/>
                <a:gd name="T8" fmla="*/ 42 w 868"/>
                <a:gd name="T9" fmla="*/ 406 h 475"/>
                <a:gd name="T10" fmla="*/ 49 w 868"/>
                <a:gd name="T11" fmla="*/ 433 h 475"/>
                <a:gd name="T12" fmla="*/ 76 w 868"/>
                <a:gd name="T13" fmla="*/ 425 h 475"/>
                <a:gd name="T14" fmla="*/ 69 w 868"/>
                <a:gd name="T15" fmla="*/ 398 h 475"/>
                <a:gd name="T16" fmla="*/ 701 w 868"/>
                <a:gd name="T17" fmla="*/ 359 h 475"/>
                <a:gd name="T18" fmla="*/ 709 w 868"/>
                <a:gd name="T19" fmla="*/ 386 h 475"/>
                <a:gd name="T20" fmla="*/ 646 w 868"/>
                <a:gd name="T21" fmla="*/ 395 h 475"/>
                <a:gd name="T22" fmla="*/ 633 w 868"/>
                <a:gd name="T23" fmla="*/ 370 h 475"/>
                <a:gd name="T24" fmla="*/ 418 w 868"/>
                <a:gd name="T25" fmla="*/ 243 h 475"/>
                <a:gd name="T26" fmla="*/ 469 w 868"/>
                <a:gd name="T27" fmla="*/ 270 h 475"/>
                <a:gd name="T28" fmla="*/ 424 w 868"/>
                <a:gd name="T29" fmla="*/ 293 h 475"/>
                <a:gd name="T30" fmla="*/ 451 w 868"/>
                <a:gd name="T31" fmla="*/ 186 h 475"/>
                <a:gd name="T32" fmla="*/ 465 w 868"/>
                <a:gd name="T33" fmla="*/ 226 h 475"/>
                <a:gd name="T34" fmla="*/ 433 w 868"/>
                <a:gd name="T35" fmla="*/ 182 h 475"/>
                <a:gd name="T36" fmla="*/ 371 w 868"/>
                <a:gd name="T37" fmla="*/ 165 h 475"/>
                <a:gd name="T38" fmla="*/ 386 w 868"/>
                <a:gd name="T39" fmla="*/ 167 h 475"/>
                <a:gd name="T40" fmla="*/ 396 w 868"/>
                <a:gd name="T41" fmla="*/ 181 h 475"/>
                <a:gd name="T42" fmla="*/ 371 w 868"/>
                <a:gd name="T43" fmla="*/ 276 h 475"/>
                <a:gd name="T44" fmla="*/ 358 w 868"/>
                <a:gd name="T45" fmla="*/ 276 h 475"/>
                <a:gd name="T46" fmla="*/ 365 w 868"/>
                <a:gd name="T47" fmla="*/ 304 h 475"/>
                <a:gd name="T48" fmla="*/ 408 w 868"/>
                <a:gd name="T49" fmla="*/ 351 h 475"/>
                <a:gd name="T50" fmla="*/ 493 w 868"/>
                <a:gd name="T51" fmla="*/ 317 h 475"/>
                <a:gd name="T52" fmla="*/ 499 w 868"/>
                <a:gd name="T53" fmla="*/ 251 h 475"/>
                <a:gd name="T54" fmla="*/ 515 w 868"/>
                <a:gd name="T55" fmla="*/ 200 h 475"/>
                <a:gd name="T56" fmla="*/ 463 w 868"/>
                <a:gd name="T57" fmla="*/ 128 h 475"/>
                <a:gd name="T58" fmla="*/ 467 w 868"/>
                <a:gd name="T59" fmla="*/ 82 h 475"/>
                <a:gd name="T60" fmla="*/ 590 w 868"/>
                <a:gd name="T61" fmla="*/ 205 h 475"/>
                <a:gd name="T62" fmla="*/ 523 w 868"/>
                <a:gd name="T63" fmla="*/ 369 h 475"/>
                <a:gd name="T64" fmla="*/ 346 w 868"/>
                <a:gd name="T65" fmla="*/ 369 h 475"/>
                <a:gd name="T66" fmla="*/ 280 w 868"/>
                <a:gd name="T67" fmla="*/ 205 h 475"/>
                <a:gd name="T68" fmla="*/ 403 w 868"/>
                <a:gd name="T69" fmla="*/ 82 h 475"/>
                <a:gd name="T70" fmla="*/ 231 w 868"/>
                <a:gd name="T71" fmla="*/ 85 h 475"/>
                <a:gd name="T72" fmla="*/ 231 w 868"/>
                <a:gd name="T73" fmla="*/ 114 h 475"/>
                <a:gd name="T74" fmla="*/ 167 w 868"/>
                <a:gd name="T75" fmla="*/ 116 h 475"/>
                <a:gd name="T76" fmla="*/ 161 w 868"/>
                <a:gd name="T77" fmla="*/ 89 h 475"/>
                <a:gd name="T78" fmla="*/ 804 w 868"/>
                <a:gd name="T79" fmla="*/ 40 h 475"/>
                <a:gd name="T80" fmla="*/ 791 w 868"/>
                <a:gd name="T81" fmla="*/ 65 h 475"/>
                <a:gd name="T82" fmla="*/ 815 w 868"/>
                <a:gd name="T83" fmla="*/ 78 h 475"/>
                <a:gd name="T84" fmla="*/ 829 w 868"/>
                <a:gd name="T85" fmla="*/ 55 h 475"/>
                <a:gd name="T86" fmla="*/ 115 w 868"/>
                <a:gd name="T87" fmla="*/ 40 h 475"/>
                <a:gd name="T88" fmla="*/ 94 w 868"/>
                <a:gd name="T89" fmla="*/ 107 h 475"/>
                <a:gd name="T90" fmla="*/ 39 w 868"/>
                <a:gd name="T91" fmla="*/ 360 h 475"/>
                <a:gd name="T92" fmla="*/ 107 w 868"/>
                <a:gd name="T93" fmla="*/ 381 h 475"/>
                <a:gd name="T94" fmla="*/ 754 w 868"/>
                <a:gd name="T95" fmla="*/ 436 h 475"/>
                <a:gd name="T96" fmla="*/ 774 w 868"/>
                <a:gd name="T97" fmla="*/ 368 h 475"/>
                <a:gd name="T98" fmla="*/ 829 w 868"/>
                <a:gd name="T99" fmla="*/ 115 h 475"/>
                <a:gd name="T100" fmla="*/ 762 w 868"/>
                <a:gd name="T101" fmla="*/ 94 h 475"/>
                <a:gd name="T102" fmla="*/ 115 w 868"/>
                <a:gd name="T103" fmla="*/ 40 h 475"/>
                <a:gd name="T104" fmla="*/ 40 w 868"/>
                <a:gd name="T105" fmla="*/ 55 h 475"/>
                <a:gd name="T106" fmla="*/ 53 w 868"/>
                <a:gd name="T107" fmla="*/ 78 h 475"/>
                <a:gd name="T108" fmla="*/ 78 w 868"/>
                <a:gd name="T109" fmla="*/ 65 h 475"/>
                <a:gd name="T110" fmla="*/ 64 w 868"/>
                <a:gd name="T111" fmla="*/ 40 h 475"/>
                <a:gd name="T112" fmla="*/ 866 w 868"/>
                <a:gd name="T113" fmla="*/ 25 h 475"/>
                <a:gd name="T114" fmla="*/ 829 w 868"/>
                <a:gd name="T115" fmla="*/ 475 h 475"/>
                <a:gd name="T116" fmla="*/ 0 w 868"/>
                <a:gd name="T117" fmla="*/ 4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475">
                  <a:moveTo>
                    <a:pt x="809" y="395"/>
                  </a:moveTo>
                  <a:lnTo>
                    <a:pt x="804" y="397"/>
                  </a:lnTo>
                  <a:lnTo>
                    <a:pt x="800" y="398"/>
                  </a:lnTo>
                  <a:lnTo>
                    <a:pt x="795" y="402"/>
                  </a:lnTo>
                  <a:lnTo>
                    <a:pt x="792" y="406"/>
                  </a:lnTo>
                  <a:lnTo>
                    <a:pt x="791" y="410"/>
                  </a:lnTo>
                  <a:lnTo>
                    <a:pt x="790" y="416"/>
                  </a:lnTo>
                  <a:lnTo>
                    <a:pt x="791" y="421"/>
                  </a:lnTo>
                  <a:lnTo>
                    <a:pt x="792" y="425"/>
                  </a:lnTo>
                  <a:lnTo>
                    <a:pt x="795" y="429"/>
                  </a:lnTo>
                  <a:lnTo>
                    <a:pt x="800" y="433"/>
                  </a:lnTo>
                  <a:lnTo>
                    <a:pt x="804" y="435"/>
                  </a:lnTo>
                  <a:lnTo>
                    <a:pt x="809" y="436"/>
                  </a:lnTo>
                  <a:lnTo>
                    <a:pt x="815" y="435"/>
                  </a:lnTo>
                  <a:lnTo>
                    <a:pt x="820" y="433"/>
                  </a:lnTo>
                  <a:lnTo>
                    <a:pt x="824" y="429"/>
                  </a:lnTo>
                  <a:lnTo>
                    <a:pt x="826" y="425"/>
                  </a:lnTo>
                  <a:lnTo>
                    <a:pt x="829" y="421"/>
                  </a:lnTo>
                  <a:lnTo>
                    <a:pt x="829" y="416"/>
                  </a:lnTo>
                  <a:lnTo>
                    <a:pt x="829" y="410"/>
                  </a:lnTo>
                  <a:lnTo>
                    <a:pt x="826" y="406"/>
                  </a:lnTo>
                  <a:lnTo>
                    <a:pt x="824" y="402"/>
                  </a:lnTo>
                  <a:lnTo>
                    <a:pt x="820" y="398"/>
                  </a:lnTo>
                  <a:lnTo>
                    <a:pt x="815" y="397"/>
                  </a:lnTo>
                  <a:lnTo>
                    <a:pt x="809" y="395"/>
                  </a:lnTo>
                  <a:close/>
                  <a:moveTo>
                    <a:pt x="59" y="395"/>
                  </a:moveTo>
                  <a:lnTo>
                    <a:pt x="53" y="397"/>
                  </a:lnTo>
                  <a:lnTo>
                    <a:pt x="49" y="398"/>
                  </a:lnTo>
                  <a:lnTo>
                    <a:pt x="46" y="402"/>
                  </a:lnTo>
                  <a:lnTo>
                    <a:pt x="42" y="406"/>
                  </a:lnTo>
                  <a:lnTo>
                    <a:pt x="40" y="410"/>
                  </a:lnTo>
                  <a:lnTo>
                    <a:pt x="39" y="416"/>
                  </a:lnTo>
                  <a:lnTo>
                    <a:pt x="40" y="421"/>
                  </a:lnTo>
                  <a:lnTo>
                    <a:pt x="42" y="425"/>
                  </a:lnTo>
                  <a:lnTo>
                    <a:pt x="46" y="429"/>
                  </a:lnTo>
                  <a:lnTo>
                    <a:pt x="49" y="433"/>
                  </a:lnTo>
                  <a:lnTo>
                    <a:pt x="53" y="435"/>
                  </a:lnTo>
                  <a:lnTo>
                    <a:pt x="59" y="436"/>
                  </a:lnTo>
                  <a:lnTo>
                    <a:pt x="64" y="435"/>
                  </a:lnTo>
                  <a:lnTo>
                    <a:pt x="69" y="433"/>
                  </a:lnTo>
                  <a:lnTo>
                    <a:pt x="73" y="429"/>
                  </a:lnTo>
                  <a:lnTo>
                    <a:pt x="76" y="425"/>
                  </a:lnTo>
                  <a:lnTo>
                    <a:pt x="78" y="421"/>
                  </a:lnTo>
                  <a:lnTo>
                    <a:pt x="78" y="416"/>
                  </a:lnTo>
                  <a:lnTo>
                    <a:pt x="78" y="410"/>
                  </a:lnTo>
                  <a:lnTo>
                    <a:pt x="76" y="406"/>
                  </a:lnTo>
                  <a:lnTo>
                    <a:pt x="73" y="402"/>
                  </a:lnTo>
                  <a:lnTo>
                    <a:pt x="69" y="398"/>
                  </a:lnTo>
                  <a:lnTo>
                    <a:pt x="64" y="397"/>
                  </a:lnTo>
                  <a:lnTo>
                    <a:pt x="59" y="395"/>
                  </a:lnTo>
                  <a:close/>
                  <a:moveTo>
                    <a:pt x="651" y="356"/>
                  </a:moveTo>
                  <a:lnTo>
                    <a:pt x="692" y="356"/>
                  </a:lnTo>
                  <a:lnTo>
                    <a:pt x="697" y="357"/>
                  </a:lnTo>
                  <a:lnTo>
                    <a:pt x="701" y="359"/>
                  </a:lnTo>
                  <a:lnTo>
                    <a:pt x="705" y="363"/>
                  </a:lnTo>
                  <a:lnTo>
                    <a:pt x="709" y="366"/>
                  </a:lnTo>
                  <a:lnTo>
                    <a:pt x="710" y="370"/>
                  </a:lnTo>
                  <a:lnTo>
                    <a:pt x="711" y="376"/>
                  </a:lnTo>
                  <a:lnTo>
                    <a:pt x="710" y="381"/>
                  </a:lnTo>
                  <a:lnTo>
                    <a:pt x="709" y="386"/>
                  </a:lnTo>
                  <a:lnTo>
                    <a:pt x="705" y="390"/>
                  </a:lnTo>
                  <a:lnTo>
                    <a:pt x="701" y="393"/>
                  </a:lnTo>
                  <a:lnTo>
                    <a:pt x="697" y="395"/>
                  </a:lnTo>
                  <a:lnTo>
                    <a:pt x="692" y="395"/>
                  </a:lnTo>
                  <a:lnTo>
                    <a:pt x="651" y="395"/>
                  </a:lnTo>
                  <a:lnTo>
                    <a:pt x="646" y="395"/>
                  </a:lnTo>
                  <a:lnTo>
                    <a:pt x="642" y="393"/>
                  </a:lnTo>
                  <a:lnTo>
                    <a:pt x="638" y="390"/>
                  </a:lnTo>
                  <a:lnTo>
                    <a:pt x="634" y="386"/>
                  </a:lnTo>
                  <a:lnTo>
                    <a:pt x="633" y="381"/>
                  </a:lnTo>
                  <a:lnTo>
                    <a:pt x="631" y="376"/>
                  </a:lnTo>
                  <a:lnTo>
                    <a:pt x="633" y="370"/>
                  </a:lnTo>
                  <a:lnTo>
                    <a:pt x="634" y="366"/>
                  </a:lnTo>
                  <a:lnTo>
                    <a:pt x="638" y="363"/>
                  </a:lnTo>
                  <a:lnTo>
                    <a:pt x="642" y="359"/>
                  </a:lnTo>
                  <a:lnTo>
                    <a:pt x="646" y="357"/>
                  </a:lnTo>
                  <a:lnTo>
                    <a:pt x="651" y="356"/>
                  </a:lnTo>
                  <a:close/>
                  <a:moveTo>
                    <a:pt x="418" y="243"/>
                  </a:moveTo>
                  <a:lnTo>
                    <a:pt x="425" y="245"/>
                  </a:lnTo>
                  <a:lnTo>
                    <a:pt x="435" y="247"/>
                  </a:lnTo>
                  <a:lnTo>
                    <a:pt x="446" y="251"/>
                  </a:lnTo>
                  <a:lnTo>
                    <a:pt x="456" y="255"/>
                  </a:lnTo>
                  <a:lnTo>
                    <a:pt x="464" y="262"/>
                  </a:lnTo>
                  <a:lnTo>
                    <a:pt x="469" y="270"/>
                  </a:lnTo>
                  <a:lnTo>
                    <a:pt x="469" y="280"/>
                  </a:lnTo>
                  <a:lnTo>
                    <a:pt x="464" y="289"/>
                  </a:lnTo>
                  <a:lnTo>
                    <a:pt x="456" y="293"/>
                  </a:lnTo>
                  <a:lnTo>
                    <a:pt x="447" y="296"/>
                  </a:lnTo>
                  <a:lnTo>
                    <a:pt x="435" y="294"/>
                  </a:lnTo>
                  <a:lnTo>
                    <a:pt x="424" y="293"/>
                  </a:lnTo>
                  <a:lnTo>
                    <a:pt x="414" y="291"/>
                  </a:lnTo>
                  <a:lnTo>
                    <a:pt x="407" y="288"/>
                  </a:lnTo>
                  <a:lnTo>
                    <a:pt x="418" y="243"/>
                  </a:lnTo>
                  <a:close/>
                  <a:moveTo>
                    <a:pt x="433" y="182"/>
                  </a:moveTo>
                  <a:lnTo>
                    <a:pt x="441" y="183"/>
                  </a:lnTo>
                  <a:lnTo>
                    <a:pt x="451" y="186"/>
                  </a:lnTo>
                  <a:lnTo>
                    <a:pt x="461" y="190"/>
                  </a:lnTo>
                  <a:lnTo>
                    <a:pt x="469" y="195"/>
                  </a:lnTo>
                  <a:lnTo>
                    <a:pt x="476" y="203"/>
                  </a:lnTo>
                  <a:lnTo>
                    <a:pt x="476" y="215"/>
                  </a:lnTo>
                  <a:lnTo>
                    <a:pt x="472" y="222"/>
                  </a:lnTo>
                  <a:lnTo>
                    <a:pt x="465" y="226"/>
                  </a:lnTo>
                  <a:lnTo>
                    <a:pt x="456" y="228"/>
                  </a:lnTo>
                  <a:lnTo>
                    <a:pt x="447" y="228"/>
                  </a:lnTo>
                  <a:lnTo>
                    <a:pt x="438" y="226"/>
                  </a:lnTo>
                  <a:lnTo>
                    <a:pt x="429" y="224"/>
                  </a:lnTo>
                  <a:lnTo>
                    <a:pt x="424" y="222"/>
                  </a:lnTo>
                  <a:lnTo>
                    <a:pt x="433" y="182"/>
                  </a:lnTo>
                  <a:close/>
                  <a:moveTo>
                    <a:pt x="426" y="119"/>
                  </a:moveTo>
                  <a:lnTo>
                    <a:pt x="418" y="153"/>
                  </a:lnTo>
                  <a:lnTo>
                    <a:pt x="405" y="149"/>
                  </a:lnTo>
                  <a:lnTo>
                    <a:pt x="405" y="149"/>
                  </a:lnTo>
                  <a:lnTo>
                    <a:pt x="376" y="143"/>
                  </a:lnTo>
                  <a:lnTo>
                    <a:pt x="371" y="165"/>
                  </a:lnTo>
                  <a:lnTo>
                    <a:pt x="373" y="165"/>
                  </a:lnTo>
                  <a:lnTo>
                    <a:pt x="375" y="165"/>
                  </a:lnTo>
                  <a:lnTo>
                    <a:pt x="378" y="166"/>
                  </a:lnTo>
                  <a:lnTo>
                    <a:pt x="380" y="166"/>
                  </a:lnTo>
                  <a:lnTo>
                    <a:pt x="383" y="167"/>
                  </a:lnTo>
                  <a:lnTo>
                    <a:pt x="386" y="167"/>
                  </a:lnTo>
                  <a:lnTo>
                    <a:pt x="387" y="169"/>
                  </a:lnTo>
                  <a:lnTo>
                    <a:pt x="391" y="170"/>
                  </a:lnTo>
                  <a:lnTo>
                    <a:pt x="393" y="171"/>
                  </a:lnTo>
                  <a:lnTo>
                    <a:pt x="395" y="174"/>
                  </a:lnTo>
                  <a:lnTo>
                    <a:pt x="396" y="178"/>
                  </a:lnTo>
                  <a:lnTo>
                    <a:pt x="396" y="181"/>
                  </a:lnTo>
                  <a:lnTo>
                    <a:pt x="387" y="219"/>
                  </a:lnTo>
                  <a:lnTo>
                    <a:pt x="388" y="220"/>
                  </a:lnTo>
                  <a:lnTo>
                    <a:pt x="387" y="219"/>
                  </a:lnTo>
                  <a:lnTo>
                    <a:pt x="373" y="272"/>
                  </a:lnTo>
                  <a:lnTo>
                    <a:pt x="373" y="275"/>
                  </a:lnTo>
                  <a:lnTo>
                    <a:pt x="371" y="276"/>
                  </a:lnTo>
                  <a:lnTo>
                    <a:pt x="369" y="277"/>
                  </a:lnTo>
                  <a:lnTo>
                    <a:pt x="367" y="277"/>
                  </a:lnTo>
                  <a:lnTo>
                    <a:pt x="363" y="277"/>
                  </a:lnTo>
                  <a:lnTo>
                    <a:pt x="363" y="277"/>
                  </a:lnTo>
                  <a:lnTo>
                    <a:pt x="361" y="277"/>
                  </a:lnTo>
                  <a:lnTo>
                    <a:pt x="358" y="276"/>
                  </a:lnTo>
                  <a:lnTo>
                    <a:pt x="354" y="275"/>
                  </a:lnTo>
                  <a:lnTo>
                    <a:pt x="352" y="275"/>
                  </a:lnTo>
                  <a:lnTo>
                    <a:pt x="349" y="274"/>
                  </a:lnTo>
                  <a:lnTo>
                    <a:pt x="349" y="274"/>
                  </a:lnTo>
                  <a:lnTo>
                    <a:pt x="339" y="297"/>
                  </a:lnTo>
                  <a:lnTo>
                    <a:pt x="365" y="304"/>
                  </a:lnTo>
                  <a:lnTo>
                    <a:pt x="380" y="308"/>
                  </a:lnTo>
                  <a:lnTo>
                    <a:pt x="371" y="342"/>
                  </a:lnTo>
                  <a:lnTo>
                    <a:pt x="392" y="347"/>
                  </a:lnTo>
                  <a:lnTo>
                    <a:pt x="400" y="313"/>
                  </a:lnTo>
                  <a:lnTo>
                    <a:pt x="416" y="318"/>
                  </a:lnTo>
                  <a:lnTo>
                    <a:pt x="408" y="351"/>
                  </a:lnTo>
                  <a:lnTo>
                    <a:pt x="429" y="356"/>
                  </a:lnTo>
                  <a:lnTo>
                    <a:pt x="437" y="322"/>
                  </a:lnTo>
                  <a:lnTo>
                    <a:pt x="454" y="325"/>
                  </a:lnTo>
                  <a:lnTo>
                    <a:pt x="468" y="325"/>
                  </a:lnTo>
                  <a:lnTo>
                    <a:pt x="481" y="323"/>
                  </a:lnTo>
                  <a:lnTo>
                    <a:pt x="493" y="317"/>
                  </a:lnTo>
                  <a:lnTo>
                    <a:pt x="502" y="308"/>
                  </a:lnTo>
                  <a:lnTo>
                    <a:pt x="509" y="294"/>
                  </a:lnTo>
                  <a:lnTo>
                    <a:pt x="512" y="280"/>
                  </a:lnTo>
                  <a:lnTo>
                    <a:pt x="511" y="268"/>
                  </a:lnTo>
                  <a:lnTo>
                    <a:pt x="507" y="259"/>
                  </a:lnTo>
                  <a:lnTo>
                    <a:pt x="499" y="251"/>
                  </a:lnTo>
                  <a:lnTo>
                    <a:pt x="490" y="245"/>
                  </a:lnTo>
                  <a:lnTo>
                    <a:pt x="499" y="241"/>
                  </a:lnTo>
                  <a:lnTo>
                    <a:pt x="507" y="236"/>
                  </a:lnTo>
                  <a:lnTo>
                    <a:pt x="512" y="226"/>
                  </a:lnTo>
                  <a:lnTo>
                    <a:pt x="516" y="215"/>
                  </a:lnTo>
                  <a:lnTo>
                    <a:pt x="515" y="200"/>
                  </a:lnTo>
                  <a:lnTo>
                    <a:pt x="511" y="190"/>
                  </a:lnTo>
                  <a:lnTo>
                    <a:pt x="502" y="181"/>
                  </a:lnTo>
                  <a:lnTo>
                    <a:pt x="490" y="173"/>
                  </a:lnTo>
                  <a:lnTo>
                    <a:pt x="475" y="167"/>
                  </a:lnTo>
                  <a:lnTo>
                    <a:pt x="484" y="133"/>
                  </a:lnTo>
                  <a:lnTo>
                    <a:pt x="463" y="128"/>
                  </a:lnTo>
                  <a:lnTo>
                    <a:pt x="455" y="161"/>
                  </a:lnTo>
                  <a:lnTo>
                    <a:pt x="439" y="157"/>
                  </a:lnTo>
                  <a:lnTo>
                    <a:pt x="447" y="124"/>
                  </a:lnTo>
                  <a:lnTo>
                    <a:pt x="426" y="119"/>
                  </a:lnTo>
                  <a:close/>
                  <a:moveTo>
                    <a:pt x="434" y="80"/>
                  </a:moveTo>
                  <a:lnTo>
                    <a:pt x="467" y="82"/>
                  </a:lnTo>
                  <a:lnTo>
                    <a:pt x="495" y="91"/>
                  </a:lnTo>
                  <a:lnTo>
                    <a:pt x="523" y="106"/>
                  </a:lnTo>
                  <a:lnTo>
                    <a:pt x="546" y="126"/>
                  </a:lnTo>
                  <a:lnTo>
                    <a:pt x="565" y="149"/>
                  </a:lnTo>
                  <a:lnTo>
                    <a:pt x="580" y="177"/>
                  </a:lnTo>
                  <a:lnTo>
                    <a:pt x="590" y="205"/>
                  </a:lnTo>
                  <a:lnTo>
                    <a:pt x="592" y="238"/>
                  </a:lnTo>
                  <a:lnTo>
                    <a:pt x="590" y="270"/>
                  </a:lnTo>
                  <a:lnTo>
                    <a:pt x="580" y="300"/>
                  </a:lnTo>
                  <a:lnTo>
                    <a:pt x="565" y="326"/>
                  </a:lnTo>
                  <a:lnTo>
                    <a:pt x="546" y="349"/>
                  </a:lnTo>
                  <a:lnTo>
                    <a:pt x="523" y="369"/>
                  </a:lnTo>
                  <a:lnTo>
                    <a:pt x="495" y="383"/>
                  </a:lnTo>
                  <a:lnTo>
                    <a:pt x="467" y="393"/>
                  </a:lnTo>
                  <a:lnTo>
                    <a:pt x="434" y="395"/>
                  </a:lnTo>
                  <a:lnTo>
                    <a:pt x="403" y="393"/>
                  </a:lnTo>
                  <a:lnTo>
                    <a:pt x="373" y="383"/>
                  </a:lnTo>
                  <a:lnTo>
                    <a:pt x="346" y="369"/>
                  </a:lnTo>
                  <a:lnTo>
                    <a:pt x="323" y="349"/>
                  </a:lnTo>
                  <a:lnTo>
                    <a:pt x="303" y="326"/>
                  </a:lnTo>
                  <a:lnTo>
                    <a:pt x="289" y="300"/>
                  </a:lnTo>
                  <a:lnTo>
                    <a:pt x="280" y="270"/>
                  </a:lnTo>
                  <a:lnTo>
                    <a:pt x="276" y="238"/>
                  </a:lnTo>
                  <a:lnTo>
                    <a:pt x="280" y="205"/>
                  </a:lnTo>
                  <a:lnTo>
                    <a:pt x="289" y="177"/>
                  </a:lnTo>
                  <a:lnTo>
                    <a:pt x="303" y="149"/>
                  </a:lnTo>
                  <a:lnTo>
                    <a:pt x="323" y="126"/>
                  </a:lnTo>
                  <a:lnTo>
                    <a:pt x="346" y="106"/>
                  </a:lnTo>
                  <a:lnTo>
                    <a:pt x="373" y="91"/>
                  </a:lnTo>
                  <a:lnTo>
                    <a:pt x="403" y="82"/>
                  </a:lnTo>
                  <a:lnTo>
                    <a:pt x="434" y="80"/>
                  </a:lnTo>
                  <a:close/>
                  <a:moveTo>
                    <a:pt x="178" y="80"/>
                  </a:moveTo>
                  <a:lnTo>
                    <a:pt x="217" y="80"/>
                  </a:lnTo>
                  <a:lnTo>
                    <a:pt x="222" y="80"/>
                  </a:lnTo>
                  <a:lnTo>
                    <a:pt x="227" y="82"/>
                  </a:lnTo>
                  <a:lnTo>
                    <a:pt x="231" y="85"/>
                  </a:lnTo>
                  <a:lnTo>
                    <a:pt x="234" y="89"/>
                  </a:lnTo>
                  <a:lnTo>
                    <a:pt x="237" y="94"/>
                  </a:lnTo>
                  <a:lnTo>
                    <a:pt x="237" y="99"/>
                  </a:lnTo>
                  <a:lnTo>
                    <a:pt x="237" y="105"/>
                  </a:lnTo>
                  <a:lnTo>
                    <a:pt x="234" y="109"/>
                  </a:lnTo>
                  <a:lnTo>
                    <a:pt x="231" y="114"/>
                  </a:lnTo>
                  <a:lnTo>
                    <a:pt x="227" y="116"/>
                  </a:lnTo>
                  <a:lnTo>
                    <a:pt x="222" y="118"/>
                  </a:lnTo>
                  <a:lnTo>
                    <a:pt x="217" y="119"/>
                  </a:lnTo>
                  <a:lnTo>
                    <a:pt x="178" y="119"/>
                  </a:lnTo>
                  <a:lnTo>
                    <a:pt x="172" y="118"/>
                  </a:lnTo>
                  <a:lnTo>
                    <a:pt x="167" y="116"/>
                  </a:lnTo>
                  <a:lnTo>
                    <a:pt x="163" y="114"/>
                  </a:lnTo>
                  <a:lnTo>
                    <a:pt x="161" y="109"/>
                  </a:lnTo>
                  <a:lnTo>
                    <a:pt x="158" y="105"/>
                  </a:lnTo>
                  <a:lnTo>
                    <a:pt x="158" y="99"/>
                  </a:lnTo>
                  <a:lnTo>
                    <a:pt x="158" y="94"/>
                  </a:lnTo>
                  <a:lnTo>
                    <a:pt x="161" y="89"/>
                  </a:lnTo>
                  <a:lnTo>
                    <a:pt x="163" y="85"/>
                  </a:lnTo>
                  <a:lnTo>
                    <a:pt x="167" y="82"/>
                  </a:lnTo>
                  <a:lnTo>
                    <a:pt x="172" y="80"/>
                  </a:lnTo>
                  <a:lnTo>
                    <a:pt x="178" y="80"/>
                  </a:lnTo>
                  <a:close/>
                  <a:moveTo>
                    <a:pt x="809" y="40"/>
                  </a:moveTo>
                  <a:lnTo>
                    <a:pt x="804" y="40"/>
                  </a:lnTo>
                  <a:lnTo>
                    <a:pt x="800" y="43"/>
                  </a:lnTo>
                  <a:lnTo>
                    <a:pt x="795" y="46"/>
                  </a:lnTo>
                  <a:lnTo>
                    <a:pt x="792" y="50"/>
                  </a:lnTo>
                  <a:lnTo>
                    <a:pt x="791" y="55"/>
                  </a:lnTo>
                  <a:lnTo>
                    <a:pt x="790" y="60"/>
                  </a:lnTo>
                  <a:lnTo>
                    <a:pt x="791" y="65"/>
                  </a:lnTo>
                  <a:lnTo>
                    <a:pt x="792" y="69"/>
                  </a:lnTo>
                  <a:lnTo>
                    <a:pt x="795" y="73"/>
                  </a:lnTo>
                  <a:lnTo>
                    <a:pt x="800" y="77"/>
                  </a:lnTo>
                  <a:lnTo>
                    <a:pt x="804" y="78"/>
                  </a:lnTo>
                  <a:lnTo>
                    <a:pt x="809" y="80"/>
                  </a:lnTo>
                  <a:lnTo>
                    <a:pt x="815" y="78"/>
                  </a:lnTo>
                  <a:lnTo>
                    <a:pt x="820" y="77"/>
                  </a:lnTo>
                  <a:lnTo>
                    <a:pt x="824" y="73"/>
                  </a:lnTo>
                  <a:lnTo>
                    <a:pt x="826" y="69"/>
                  </a:lnTo>
                  <a:lnTo>
                    <a:pt x="829" y="65"/>
                  </a:lnTo>
                  <a:lnTo>
                    <a:pt x="829" y="60"/>
                  </a:lnTo>
                  <a:lnTo>
                    <a:pt x="829" y="55"/>
                  </a:lnTo>
                  <a:lnTo>
                    <a:pt x="826" y="50"/>
                  </a:lnTo>
                  <a:lnTo>
                    <a:pt x="824" y="46"/>
                  </a:lnTo>
                  <a:lnTo>
                    <a:pt x="820" y="43"/>
                  </a:lnTo>
                  <a:lnTo>
                    <a:pt x="815" y="40"/>
                  </a:lnTo>
                  <a:lnTo>
                    <a:pt x="809" y="40"/>
                  </a:lnTo>
                  <a:close/>
                  <a:moveTo>
                    <a:pt x="115" y="40"/>
                  </a:moveTo>
                  <a:lnTo>
                    <a:pt x="116" y="46"/>
                  </a:lnTo>
                  <a:lnTo>
                    <a:pt x="118" y="52"/>
                  </a:lnTo>
                  <a:lnTo>
                    <a:pt x="119" y="60"/>
                  </a:lnTo>
                  <a:lnTo>
                    <a:pt x="115" y="78"/>
                  </a:lnTo>
                  <a:lnTo>
                    <a:pt x="107" y="94"/>
                  </a:lnTo>
                  <a:lnTo>
                    <a:pt x="94" y="107"/>
                  </a:lnTo>
                  <a:lnTo>
                    <a:pt x="78" y="116"/>
                  </a:lnTo>
                  <a:lnTo>
                    <a:pt x="59" y="119"/>
                  </a:lnTo>
                  <a:lnTo>
                    <a:pt x="52" y="119"/>
                  </a:lnTo>
                  <a:lnTo>
                    <a:pt x="46" y="118"/>
                  </a:lnTo>
                  <a:lnTo>
                    <a:pt x="39" y="115"/>
                  </a:lnTo>
                  <a:lnTo>
                    <a:pt x="39" y="360"/>
                  </a:lnTo>
                  <a:lnTo>
                    <a:pt x="46" y="359"/>
                  </a:lnTo>
                  <a:lnTo>
                    <a:pt x="52" y="357"/>
                  </a:lnTo>
                  <a:lnTo>
                    <a:pt x="59" y="356"/>
                  </a:lnTo>
                  <a:lnTo>
                    <a:pt x="78" y="360"/>
                  </a:lnTo>
                  <a:lnTo>
                    <a:pt x="94" y="368"/>
                  </a:lnTo>
                  <a:lnTo>
                    <a:pt x="107" y="381"/>
                  </a:lnTo>
                  <a:lnTo>
                    <a:pt x="115" y="397"/>
                  </a:lnTo>
                  <a:lnTo>
                    <a:pt x="119" y="416"/>
                  </a:lnTo>
                  <a:lnTo>
                    <a:pt x="118" y="423"/>
                  </a:lnTo>
                  <a:lnTo>
                    <a:pt x="116" y="429"/>
                  </a:lnTo>
                  <a:lnTo>
                    <a:pt x="115" y="436"/>
                  </a:lnTo>
                  <a:lnTo>
                    <a:pt x="754" y="436"/>
                  </a:lnTo>
                  <a:lnTo>
                    <a:pt x="752" y="429"/>
                  </a:lnTo>
                  <a:lnTo>
                    <a:pt x="750" y="423"/>
                  </a:lnTo>
                  <a:lnTo>
                    <a:pt x="750" y="416"/>
                  </a:lnTo>
                  <a:lnTo>
                    <a:pt x="753" y="397"/>
                  </a:lnTo>
                  <a:lnTo>
                    <a:pt x="762" y="381"/>
                  </a:lnTo>
                  <a:lnTo>
                    <a:pt x="774" y="368"/>
                  </a:lnTo>
                  <a:lnTo>
                    <a:pt x="791" y="360"/>
                  </a:lnTo>
                  <a:lnTo>
                    <a:pt x="809" y="356"/>
                  </a:lnTo>
                  <a:lnTo>
                    <a:pt x="816" y="357"/>
                  </a:lnTo>
                  <a:lnTo>
                    <a:pt x="822" y="359"/>
                  </a:lnTo>
                  <a:lnTo>
                    <a:pt x="829" y="360"/>
                  </a:lnTo>
                  <a:lnTo>
                    <a:pt x="829" y="115"/>
                  </a:lnTo>
                  <a:lnTo>
                    <a:pt x="822" y="118"/>
                  </a:lnTo>
                  <a:lnTo>
                    <a:pt x="816" y="119"/>
                  </a:lnTo>
                  <a:lnTo>
                    <a:pt x="809" y="119"/>
                  </a:lnTo>
                  <a:lnTo>
                    <a:pt x="791" y="116"/>
                  </a:lnTo>
                  <a:lnTo>
                    <a:pt x="774" y="107"/>
                  </a:lnTo>
                  <a:lnTo>
                    <a:pt x="762" y="94"/>
                  </a:lnTo>
                  <a:lnTo>
                    <a:pt x="753" y="78"/>
                  </a:lnTo>
                  <a:lnTo>
                    <a:pt x="750" y="60"/>
                  </a:lnTo>
                  <a:lnTo>
                    <a:pt x="750" y="52"/>
                  </a:lnTo>
                  <a:lnTo>
                    <a:pt x="752" y="46"/>
                  </a:lnTo>
                  <a:lnTo>
                    <a:pt x="754" y="40"/>
                  </a:lnTo>
                  <a:lnTo>
                    <a:pt x="115" y="40"/>
                  </a:lnTo>
                  <a:close/>
                  <a:moveTo>
                    <a:pt x="59" y="40"/>
                  </a:moveTo>
                  <a:lnTo>
                    <a:pt x="53" y="40"/>
                  </a:lnTo>
                  <a:lnTo>
                    <a:pt x="49" y="43"/>
                  </a:lnTo>
                  <a:lnTo>
                    <a:pt x="46" y="46"/>
                  </a:lnTo>
                  <a:lnTo>
                    <a:pt x="42" y="50"/>
                  </a:lnTo>
                  <a:lnTo>
                    <a:pt x="40" y="55"/>
                  </a:lnTo>
                  <a:lnTo>
                    <a:pt x="39" y="60"/>
                  </a:lnTo>
                  <a:lnTo>
                    <a:pt x="40" y="65"/>
                  </a:lnTo>
                  <a:lnTo>
                    <a:pt x="42" y="69"/>
                  </a:lnTo>
                  <a:lnTo>
                    <a:pt x="46" y="73"/>
                  </a:lnTo>
                  <a:lnTo>
                    <a:pt x="49" y="77"/>
                  </a:lnTo>
                  <a:lnTo>
                    <a:pt x="53" y="78"/>
                  </a:lnTo>
                  <a:lnTo>
                    <a:pt x="59" y="80"/>
                  </a:lnTo>
                  <a:lnTo>
                    <a:pt x="64" y="78"/>
                  </a:lnTo>
                  <a:lnTo>
                    <a:pt x="69" y="77"/>
                  </a:lnTo>
                  <a:lnTo>
                    <a:pt x="73" y="73"/>
                  </a:lnTo>
                  <a:lnTo>
                    <a:pt x="76" y="69"/>
                  </a:lnTo>
                  <a:lnTo>
                    <a:pt x="78" y="65"/>
                  </a:lnTo>
                  <a:lnTo>
                    <a:pt x="78" y="60"/>
                  </a:lnTo>
                  <a:lnTo>
                    <a:pt x="78" y="55"/>
                  </a:lnTo>
                  <a:lnTo>
                    <a:pt x="76" y="50"/>
                  </a:lnTo>
                  <a:lnTo>
                    <a:pt x="73" y="46"/>
                  </a:lnTo>
                  <a:lnTo>
                    <a:pt x="69" y="43"/>
                  </a:lnTo>
                  <a:lnTo>
                    <a:pt x="64" y="40"/>
                  </a:lnTo>
                  <a:lnTo>
                    <a:pt x="59" y="40"/>
                  </a:lnTo>
                  <a:close/>
                  <a:moveTo>
                    <a:pt x="39" y="0"/>
                  </a:moveTo>
                  <a:lnTo>
                    <a:pt x="829" y="0"/>
                  </a:lnTo>
                  <a:lnTo>
                    <a:pt x="845" y="4"/>
                  </a:lnTo>
                  <a:lnTo>
                    <a:pt x="858" y="12"/>
                  </a:lnTo>
                  <a:lnTo>
                    <a:pt x="866" y="25"/>
                  </a:lnTo>
                  <a:lnTo>
                    <a:pt x="868" y="40"/>
                  </a:lnTo>
                  <a:lnTo>
                    <a:pt x="868" y="436"/>
                  </a:lnTo>
                  <a:lnTo>
                    <a:pt x="866" y="450"/>
                  </a:lnTo>
                  <a:lnTo>
                    <a:pt x="858" y="463"/>
                  </a:lnTo>
                  <a:lnTo>
                    <a:pt x="845" y="471"/>
                  </a:lnTo>
                  <a:lnTo>
                    <a:pt x="829" y="475"/>
                  </a:lnTo>
                  <a:lnTo>
                    <a:pt x="39" y="475"/>
                  </a:lnTo>
                  <a:lnTo>
                    <a:pt x="23" y="471"/>
                  </a:lnTo>
                  <a:lnTo>
                    <a:pt x="12" y="463"/>
                  </a:lnTo>
                  <a:lnTo>
                    <a:pt x="2" y="450"/>
                  </a:lnTo>
                  <a:lnTo>
                    <a:pt x="0" y="436"/>
                  </a:lnTo>
                  <a:lnTo>
                    <a:pt x="0" y="40"/>
                  </a:lnTo>
                  <a:lnTo>
                    <a:pt x="2" y="25"/>
                  </a:lnTo>
                  <a:lnTo>
                    <a:pt x="12"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8" name="Freeform 2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94979" y="1577012"/>
              <a:ext cx="446010" cy="324884"/>
            </a:xfrm>
            <a:custGeom>
              <a:avLst/>
              <a:gdLst>
                <a:gd name="T0" fmla="*/ 790 w 869"/>
                <a:gd name="T1" fmla="*/ 574 h 633"/>
                <a:gd name="T2" fmla="*/ 815 w 869"/>
                <a:gd name="T3" fmla="*/ 592 h 633"/>
                <a:gd name="T4" fmla="*/ 827 w 869"/>
                <a:gd name="T5" fmla="*/ 563 h 633"/>
                <a:gd name="T6" fmla="*/ 49 w 869"/>
                <a:gd name="T7" fmla="*/ 557 h 633"/>
                <a:gd name="T8" fmla="*/ 45 w 869"/>
                <a:gd name="T9" fmla="*/ 588 h 633"/>
                <a:gd name="T10" fmla="*/ 76 w 869"/>
                <a:gd name="T11" fmla="*/ 584 h 633"/>
                <a:gd name="T12" fmla="*/ 65 w 869"/>
                <a:gd name="T13" fmla="*/ 554 h 633"/>
                <a:gd name="T14" fmla="*/ 708 w 869"/>
                <a:gd name="T15" fmla="*/ 524 h 633"/>
                <a:gd name="T16" fmla="*/ 696 w 869"/>
                <a:gd name="T17" fmla="*/ 553 h 633"/>
                <a:gd name="T18" fmla="*/ 632 w 869"/>
                <a:gd name="T19" fmla="*/ 540 h 633"/>
                <a:gd name="T20" fmla="*/ 652 w 869"/>
                <a:gd name="T21" fmla="*/ 515 h 633"/>
                <a:gd name="T22" fmla="*/ 470 w 869"/>
                <a:gd name="T23" fmla="*/ 428 h 633"/>
                <a:gd name="T24" fmla="*/ 414 w 869"/>
                <a:gd name="T25" fmla="*/ 448 h 633"/>
                <a:gd name="T26" fmla="*/ 470 w 869"/>
                <a:gd name="T27" fmla="*/ 354 h 633"/>
                <a:gd name="T28" fmla="*/ 437 w 869"/>
                <a:gd name="T29" fmla="*/ 384 h 633"/>
                <a:gd name="T30" fmla="*/ 406 w 869"/>
                <a:gd name="T31" fmla="*/ 308 h 633"/>
                <a:gd name="T32" fmla="*/ 384 w 869"/>
                <a:gd name="T33" fmla="*/ 325 h 633"/>
                <a:gd name="T34" fmla="*/ 395 w 869"/>
                <a:gd name="T35" fmla="*/ 338 h 633"/>
                <a:gd name="T36" fmla="*/ 369 w 869"/>
                <a:gd name="T37" fmla="*/ 435 h 633"/>
                <a:gd name="T38" fmla="*/ 352 w 869"/>
                <a:gd name="T39" fmla="*/ 432 h 633"/>
                <a:gd name="T40" fmla="*/ 391 w 869"/>
                <a:gd name="T41" fmla="*/ 506 h 633"/>
                <a:gd name="T42" fmla="*/ 469 w 869"/>
                <a:gd name="T43" fmla="*/ 483 h 633"/>
                <a:gd name="T44" fmla="*/ 507 w 869"/>
                <a:gd name="T45" fmla="*/ 417 h 633"/>
                <a:gd name="T46" fmla="*/ 516 w 869"/>
                <a:gd name="T47" fmla="*/ 359 h 633"/>
                <a:gd name="T48" fmla="*/ 456 w 869"/>
                <a:gd name="T49" fmla="*/ 320 h 633"/>
                <a:gd name="T50" fmla="*/ 522 w 869"/>
                <a:gd name="T51" fmla="*/ 265 h 633"/>
                <a:gd name="T52" fmla="*/ 580 w 869"/>
                <a:gd name="T53" fmla="*/ 457 h 633"/>
                <a:gd name="T54" fmla="*/ 402 w 869"/>
                <a:gd name="T55" fmla="*/ 550 h 633"/>
                <a:gd name="T56" fmla="*/ 276 w 869"/>
                <a:gd name="T57" fmla="*/ 396 h 633"/>
                <a:gd name="T58" fmla="*/ 402 w 869"/>
                <a:gd name="T59" fmla="*/ 241 h 633"/>
                <a:gd name="T60" fmla="*/ 235 w 869"/>
                <a:gd name="T61" fmla="*/ 248 h 633"/>
                <a:gd name="T62" fmla="*/ 223 w 869"/>
                <a:gd name="T63" fmla="*/ 277 h 633"/>
                <a:gd name="T64" fmla="*/ 159 w 869"/>
                <a:gd name="T65" fmla="*/ 262 h 633"/>
                <a:gd name="T66" fmla="*/ 177 w 869"/>
                <a:gd name="T67" fmla="*/ 237 h 633"/>
                <a:gd name="T68" fmla="*/ 790 w 869"/>
                <a:gd name="T69" fmla="*/ 218 h 633"/>
                <a:gd name="T70" fmla="*/ 815 w 869"/>
                <a:gd name="T71" fmla="*/ 237 h 633"/>
                <a:gd name="T72" fmla="*/ 827 w 869"/>
                <a:gd name="T73" fmla="*/ 207 h 633"/>
                <a:gd name="T74" fmla="*/ 118 w 869"/>
                <a:gd name="T75" fmla="*/ 211 h 633"/>
                <a:gd name="T76" fmla="*/ 53 w 869"/>
                <a:gd name="T77" fmla="*/ 277 h 633"/>
                <a:gd name="T78" fmla="*/ 78 w 869"/>
                <a:gd name="T79" fmla="*/ 517 h 633"/>
                <a:gd name="T80" fmla="*/ 114 w 869"/>
                <a:gd name="T81" fmla="*/ 593 h 633"/>
                <a:gd name="T82" fmla="*/ 775 w 869"/>
                <a:gd name="T83" fmla="*/ 525 h 633"/>
                <a:gd name="T84" fmla="*/ 823 w 869"/>
                <a:gd name="T85" fmla="*/ 275 h 633"/>
                <a:gd name="T86" fmla="*/ 750 w 869"/>
                <a:gd name="T87" fmla="*/ 218 h 633"/>
                <a:gd name="T88" fmla="*/ 49 w 869"/>
                <a:gd name="T89" fmla="*/ 201 h 633"/>
                <a:gd name="T90" fmla="*/ 45 w 869"/>
                <a:gd name="T91" fmla="*/ 232 h 633"/>
                <a:gd name="T92" fmla="*/ 76 w 869"/>
                <a:gd name="T93" fmla="*/ 228 h 633"/>
                <a:gd name="T94" fmla="*/ 65 w 869"/>
                <a:gd name="T95" fmla="*/ 199 h 633"/>
                <a:gd name="T96" fmla="*/ 869 w 869"/>
                <a:gd name="T97" fmla="*/ 198 h 633"/>
                <a:gd name="T98" fmla="*/ 24 w 869"/>
                <a:gd name="T99" fmla="*/ 630 h 633"/>
                <a:gd name="T100" fmla="*/ 24 w 869"/>
                <a:gd name="T101" fmla="*/ 161 h 633"/>
                <a:gd name="T102" fmla="*/ 788 w 869"/>
                <a:gd name="T103" fmla="*/ 89 h 633"/>
                <a:gd name="T104" fmla="*/ 776 w 869"/>
                <a:gd name="T105" fmla="*/ 118 h 633"/>
                <a:gd name="T106" fmla="*/ 80 w 869"/>
                <a:gd name="T107" fmla="*/ 104 h 633"/>
                <a:gd name="T108" fmla="*/ 99 w 869"/>
                <a:gd name="T109" fmla="*/ 79 h 633"/>
                <a:gd name="T110" fmla="*/ 711 w 869"/>
                <a:gd name="T111" fmla="*/ 15 h 633"/>
                <a:gd name="T112" fmla="*/ 691 w 869"/>
                <a:gd name="T113" fmla="*/ 40 h 633"/>
                <a:gd name="T114" fmla="*/ 157 w 869"/>
                <a:gd name="T115" fmla="*/ 2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9" h="633">
                  <a:moveTo>
                    <a:pt x="810" y="554"/>
                  </a:moveTo>
                  <a:lnTo>
                    <a:pt x="805" y="554"/>
                  </a:lnTo>
                  <a:lnTo>
                    <a:pt x="800" y="557"/>
                  </a:lnTo>
                  <a:lnTo>
                    <a:pt x="796" y="559"/>
                  </a:lnTo>
                  <a:lnTo>
                    <a:pt x="793" y="563"/>
                  </a:lnTo>
                  <a:lnTo>
                    <a:pt x="790" y="569"/>
                  </a:lnTo>
                  <a:lnTo>
                    <a:pt x="790" y="574"/>
                  </a:lnTo>
                  <a:lnTo>
                    <a:pt x="790" y="579"/>
                  </a:lnTo>
                  <a:lnTo>
                    <a:pt x="793" y="584"/>
                  </a:lnTo>
                  <a:lnTo>
                    <a:pt x="796" y="588"/>
                  </a:lnTo>
                  <a:lnTo>
                    <a:pt x="800" y="591"/>
                  </a:lnTo>
                  <a:lnTo>
                    <a:pt x="805" y="592"/>
                  </a:lnTo>
                  <a:lnTo>
                    <a:pt x="810" y="593"/>
                  </a:lnTo>
                  <a:lnTo>
                    <a:pt x="815" y="592"/>
                  </a:lnTo>
                  <a:lnTo>
                    <a:pt x="819" y="591"/>
                  </a:lnTo>
                  <a:lnTo>
                    <a:pt x="823" y="588"/>
                  </a:lnTo>
                  <a:lnTo>
                    <a:pt x="827" y="584"/>
                  </a:lnTo>
                  <a:lnTo>
                    <a:pt x="828" y="579"/>
                  </a:lnTo>
                  <a:lnTo>
                    <a:pt x="830" y="574"/>
                  </a:lnTo>
                  <a:lnTo>
                    <a:pt x="828" y="569"/>
                  </a:lnTo>
                  <a:lnTo>
                    <a:pt x="827" y="563"/>
                  </a:lnTo>
                  <a:lnTo>
                    <a:pt x="823" y="559"/>
                  </a:lnTo>
                  <a:lnTo>
                    <a:pt x="819" y="557"/>
                  </a:lnTo>
                  <a:lnTo>
                    <a:pt x="815" y="554"/>
                  </a:lnTo>
                  <a:lnTo>
                    <a:pt x="810" y="554"/>
                  </a:lnTo>
                  <a:close/>
                  <a:moveTo>
                    <a:pt x="59" y="554"/>
                  </a:moveTo>
                  <a:lnTo>
                    <a:pt x="54" y="554"/>
                  </a:lnTo>
                  <a:lnTo>
                    <a:pt x="49" y="557"/>
                  </a:lnTo>
                  <a:lnTo>
                    <a:pt x="45" y="559"/>
                  </a:lnTo>
                  <a:lnTo>
                    <a:pt x="42" y="563"/>
                  </a:lnTo>
                  <a:lnTo>
                    <a:pt x="40" y="569"/>
                  </a:lnTo>
                  <a:lnTo>
                    <a:pt x="40" y="574"/>
                  </a:lnTo>
                  <a:lnTo>
                    <a:pt x="40" y="579"/>
                  </a:lnTo>
                  <a:lnTo>
                    <a:pt x="42" y="584"/>
                  </a:lnTo>
                  <a:lnTo>
                    <a:pt x="45" y="588"/>
                  </a:lnTo>
                  <a:lnTo>
                    <a:pt x="49" y="591"/>
                  </a:lnTo>
                  <a:lnTo>
                    <a:pt x="54" y="592"/>
                  </a:lnTo>
                  <a:lnTo>
                    <a:pt x="59" y="593"/>
                  </a:lnTo>
                  <a:lnTo>
                    <a:pt x="65" y="592"/>
                  </a:lnTo>
                  <a:lnTo>
                    <a:pt x="68" y="591"/>
                  </a:lnTo>
                  <a:lnTo>
                    <a:pt x="74" y="588"/>
                  </a:lnTo>
                  <a:lnTo>
                    <a:pt x="76" y="584"/>
                  </a:lnTo>
                  <a:lnTo>
                    <a:pt x="78" y="579"/>
                  </a:lnTo>
                  <a:lnTo>
                    <a:pt x="79" y="574"/>
                  </a:lnTo>
                  <a:lnTo>
                    <a:pt x="78" y="569"/>
                  </a:lnTo>
                  <a:lnTo>
                    <a:pt x="76" y="563"/>
                  </a:lnTo>
                  <a:lnTo>
                    <a:pt x="74" y="559"/>
                  </a:lnTo>
                  <a:lnTo>
                    <a:pt x="68" y="557"/>
                  </a:lnTo>
                  <a:lnTo>
                    <a:pt x="65" y="554"/>
                  </a:lnTo>
                  <a:lnTo>
                    <a:pt x="59" y="554"/>
                  </a:lnTo>
                  <a:close/>
                  <a:moveTo>
                    <a:pt x="652" y="515"/>
                  </a:moveTo>
                  <a:lnTo>
                    <a:pt x="691" y="515"/>
                  </a:lnTo>
                  <a:lnTo>
                    <a:pt x="696" y="515"/>
                  </a:lnTo>
                  <a:lnTo>
                    <a:pt x="701" y="517"/>
                  </a:lnTo>
                  <a:lnTo>
                    <a:pt x="705" y="520"/>
                  </a:lnTo>
                  <a:lnTo>
                    <a:pt x="708" y="524"/>
                  </a:lnTo>
                  <a:lnTo>
                    <a:pt x="711" y="529"/>
                  </a:lnTo>
                  <a:lnTo>
                    <a:pt x="711" y="535"/>
                  </a:lnTo>
                  <a:lnTo>
                    <a:pt x="711" y="540"/>
                  </a:lnTo>
                  <a:lnTo>
                    <a:pt x="708" y="544"/>
                  </a:lnTo>
                  <a:lnTo>
                    <a:pt x="705" y="548"/>
                  </a:lnTo>
                  <a:lnTo>
                    <a:pt x="701" y="552"/>
                  </a:lnTo>
                  <a:lnTo>
                    <a:pt x="696" y="553"/>
                  </a:lnTo>
                  <a:lnTo>
                    <a:pt x="691" y="554"/>
                  </a:lnTo>
                  <a:lnTo>
                    <a:pt x="652" y="554"/>
                  </a:lnTo>
                  <a:lnTo>
                    <a:pt x="647" y="553"/>
                  </a:lnTo>
                  <a:lnTo>
                    <a:pt x="641" y="552"/>
                  </a:lnTo>
                  <a:lnTo>
                    <a:pt x="637" y="548"/>
                  </a:lnTo>
                  <a:lnTo>
                    <a:pt x="635" y="544"/>
                  </a:lnTo>
                  <a:lnTo>
                    <a:pt x="632" y="540"/>
                  </a:lnTo>
                  <a:lnTo>
                    <a:pt x="632" y="535"/>
                  </a:lnTo>
                  <a:lnTo>
                    <a:pt x="632" y="529"/>
                  </a:lnTo>
                  <a:lnTo>
                    <a:pt x="635" y="524"/>
                  </a:lnTo>
                  <a:lnTo>
                    <a:pt x="637" y="520"/>
                  </a:lnTo>
                  <a:lnTo>
                    <a:pt x="641" y="517"/>
                  </a:lnTo>
                  <a:lnTo>
                    <a:pt x="647" y="515"/>
                  </a:lnTo>
                  <a:lnTo>
                    <a:pt x="652" y="515"/>
                  </a:lnTo>
                  <a:close/>
                  <a:moveTo>
                    <a:pt x="418" y="401"/>
                  </a:moveTo>
                  <a:lnTo>
                    <a:pt x="425" y="404"/>
                  </a:lnTo>
                  <a:lnTo>
                    <a:pt x="436" y="406"/>
                  </a:lnTo>
                  <a:lnTo>
                    <a:pt x="446" y="409"/>
                  </a:lnTo>
                  <a:lnTo>
                    <a:pt x="457" y="414"/>
                  </a:lnTo>
                  <a:lnTo>
                    <a:pt x="465" y="421"/>
                  </a:lnTo>
                  <a:lnTo>
                    <a:pt x="470" y="428"/>
                  </a:lnTo>
                  <a:lnTo>
                    <a:pt x="470" y="439"/>
                  </a:lnTo>
                  <a:lnTo>
                    <a:pt x="465" y="447"/>
                  </a:lnTo>
                  <a:lnTo>
                    <a:pt x="457" y="452"/>
                  </a:lnTo>
                  <a:lnTo>
                    <a:pt x="446" y="453"/>
                  </a:lnTo>
                  <a:lnTo>
                    <a:pt x="436" y="453"/>
                  </a:lnTo>
                  <a:lnTo>
                    <a:pt x="424" y="451"/>
                  </a:lnTo>
                  <a:lnTo>
                    <a:pt x="414" y="448"/>
                  </a:lnTo>
                  <a:lnTo>
                    <a:pt x="407" y="447"/>
                  </a:lnTo>
                  <a:lnTo>
                    <a:pt x="418" y="401"/>
                  </a:lnTo>
                  <a:close/>
                  <a:moveTo>
                    <a:pt x="433" y="339"/>
                  </a:moveTo>
                  <a:lnTo>
                    <a:pt x="441" y="341"/>
                  </a:lnTo>
                  <a:lnTo>
                    <a:pt x="450" y="343"/>
                  </a:lnTo>
                  <a:lnTo>
                    <a:pt x="461" y="347"/>
                  </a:lnTo>
                  <a:lnTo>
                    <a:pt x="470" y="354"/>
                  </a:lnTo>
                  <a:lnTo>
                    <a:pt x="475" y="362"/>
                  </a:lnTo>
                  <a:lnTo>
                    <a:pt x="476" y="372"/>
                  </a:lnTo>
                  <a:lnTo>
                    <a:pt x="471" y="380"/>
                  </a:lnTo>
                  <a:lnTo>
                    <a:pt x="465" y="384"/>
                  </a:lnTo>
                  <a:lnTo>
                    <a:pt x="457" y="387"/>
                  </a:lnTo>
                  <a:lnTo>
                    <a:pt x="446" y="385"/>
                  </a:lnTo>
                  <a:lnTo>
                    <a:pt x="437" y="384"/>
                  </a:lnTo>
                  <a:lnTo>
                    <a:pt x="429" y="383"/>
                  </a:lnTo>
                  <a:lnTo>
                    <a:pt x="423" y="380"/>
                  </a:lnTo>
                  <a:lnTo>
                    <a:pt x="433" y="339"/>
                  </a:lnTo>
                  <a:close/>
                  <a:moveTo>
                    <a:pt x="427" y="277"/>
                  </a:moveTo>
                  <a:lnTo>
                    <a:pt x="418" y="311"/>
                  </a:lnTo>
                  <a:lnTo>
                    <a:pt x="405" y="308"/>
                  </a:lnTo>
                  <a:lnTo>
                    <a:pt x="406" y="308"/>
                  </a:lnTo>
                  <a:lnTo>
                    <a:pt x="377" y="300"/>
                  </a:lnTo>
                  <a:lnTo>
                    <a:pt x="372" y="322"/>
                  </a:lnTo>
                  <a:lnTo>
                    <a:pt x="372" y="322"/>
                  </a:lnTo>
                  <a:lnTo>
                    <a:pt x="374" y="324"/>
                  </a:lnTo>
                  <a:lnTo>
                    <a:pt x="377" y="324"/>
                  </a:lnTo>
                  <a:lnTo>
                    <a:pt x="381" y="325"/>
                  </a:lnTo>
                  <a:lnTo>
                    <a:pt x="384" y="325"/>
                  </a:lnTo>
                  <a:lnTo>
                    <a:pt x="386" y="326"/>
                  </a:lnTo>
                  <a:lnTo>
                    <a:pt x="386" y="326"/>
                  </a:lnTo>
                  <a:lnTo>
                    <a:pt x="390" y="328"/>
                  </a:lnTo>
                  <a:lnTo>
                    <a:pt x="394" y="330"/>
                  </a:lnTo>
                  <a:lnTo>
                    <a:pt x="395" y="333"/>
                  </a:lnTo>
                  <a:lnTo>
                    <a:pt x="395" y="335"/>
                  </a:lnTo>
                  <a:lnTo>
                    <a:pt x="395" y="338"/>
                  </a:lnTo>
                  <a:lnTo>
                    <a:pt x="386" y="376"/>
                  </a:lnTo>
                  <a:lnTo>
                    <a:pt x="389" y="377"/>
                  </a:lnTo>
                  <a:lnTo>
                    <a:pt x="386" y="377"/>
                  </a:lnTo>
                  <a:lnTo>
                    <a:pt x="373" y="431"/>
                  </a:lnTo>
                  <a:lnTo>
                    <a:pt x="372" y="432"/>
                  </a:lnTo>
                  <a:lnTo>
                    <a:pt x="371" y="434"/>
                  </a:lnTo>
                  <a:lnTo>
                    <a:pt x="369" y="435"/>
                  </a:lnTo>
                  <a:lnTo>
                    <a:pt x="367" y="436"/>
                  </a:lnTo>
                  <a:lnTo>
                    <a:pt x="364" y="435"/>
                  </a:lnTo>
                  <a:lnTo>
                    <a:pt x="363" y="435"/>
                  </a:lnTo>
                  <a:lnTo>
                    <a:pt x="361" y="435"/>
                  </a:lnTo>
                  <a:lnTo>
                    <a:pt x="357" y="434"/>
                  </a:lnTo>
                  <a:lnTo>
                    <a:pt x="355" y="434"/>
                  </a:lnTo>
                  <a:lnTo>
                    <a:pt x="352" y="432"/>
                  </a:lnTo>
                  <a:lnTo>
                    <a:pt x="350" y="432"/>
                  </a:lnTo>
                  <a:lnTo>
                    <a:pt x="348" y="432"/>
                  </a:lnTo>
                  <a:lnTo>
                    <a:pt x="339" y="456"/>
                  </a:lnTo>
                  <a:lnTo>
                    <a:pt x="365" y="462"/>
                  </a:lnTo>
                  <a:lnTo>
                    <a:pt x="380" y="466"/>
                  </a:lnTo>
                  <a:lnTo>
                    <a:pt x="372" y="500"/>
                  </a:lnTo>
                  <a:lnTo>
                    <a:pt x="391" y="506"/>
                  </a:lnTo>
                  <a:lnTo>
                    <a:pt x="401" y="472"/>
                  </a:lnTo>
                  <a:lnTo>
                    <a:pt x="416" y="476"/>
                  </a:lnTo>
                  <a:lnTo>
                    <a:pt x="408" y="510"/>
                  </a:lnTo>
                  <a:lnTo>
                    <a:pt x="428" y="515"/>
                  </a:lnTo>
                  <a:lnTo>
                    <a:pt x="437" y="481"/>
                  </a:lnTo>
                  <a:lnTo>
                    <a:pt x="453" y="482"/>
                  </a:lnTo>
                  <a:lnTo>
                    <a:pt x="469" y="483"/>
                  </a:lnTo>
                  <a:lnTo>
                    <a:pt x="482" y="481"/>
                  </a:lnTo>
                  <a:lnTo>
                    <a:pt x="493" y="476"/>
                  </a:lnTo>
                  <a:lnTo>
                    <a:pt x="503" y="466"/>
                  </a:lnTo>
                  <a:lnTo>
                    <a:pt x="509" y="452"/>
                  </a:lnTo>
                  <a:lnTo>
                    <a:pt x="512" y="439"/>
                  </a:lnTo>
                  <a:lnTo>
                    <a:pt x="512" y="427"/>
                  </a:lnTo>
                  <a:lnTo>
                    <a:pt x="507" y="417"/>
                  </a:lnTo>
                  <a:lnTo>
                    <a:pt x="500" y="409"/>
                  </a:lnTo>
                  <a:lnTo>
                    <a:pt x="490" y="402"/>
                  </a:lnTo>
                  <a:lnTo>
                    <a:pt x="500" y="400"/>
                  </a:lnTo>
                  <a:lnTo>
                    <a:pt x="507" y="393"/>
                  </a:lnTo>
                  <a:lnTo>
                    <a:pt x="513" y="384"/>
                  </a:lnTo>
                  <a:lnTo>
                    <a:pt x="516" y="372"/>
                  </a:lnTo>
                  <a:lnTo>
                    <a:pt x="516" y="359"/>
                  </a:lnTo>
                  <a:lnTo>
                    <a:pt x="510" y="347"/>
                  </a:lnTo>
                  <a:lnTo>
                    <a:pt x="501" y="338"/>
                  </a:lnTo>
                  <a:lnTo>
                    <a:pt x="490" y="332"/>
                  </a:lnTo>
                  <a:lnTo>
                    <a:pt x="475" y="325"/>
                  </a:lnTo>
                  <a:lnTo>
                    <a:pt x="483" y="291"/>
                  </a:lnTo>
                  <a:lnTo>
                    <a:pt x="463" y="286"/>
                  </a:lnTo>
                  <a:lnTo>
                    <a:pt x="456" y="320"/>
                  </a:lnTo>
                  <a:lnTo>
                    <a:pt x="439" y="316"/>
                  </a:lnTo>
                  <a:lnTo>
                    <a:pt x="446" y="282"/>
                  </a:lnTo>
                  <a:lnTo>
                    <a:pt x="427" y="277"/>
                  </a:lnTo>
                  <a:close/>
                  <a:moveTo>
                    <a:pt x="435" y="237"/>
                  </a:moveTo>
                  <a:lnTo>
                    <a:pt x="466" y="241"/>
                  </a:lnTo>
                  <a:lnTo>
                    <a:pt x="496" y="250"/>
                  </a:lnTo>
                  <a:lnTo>
                    <a:pt x="522" y="265"/>
                  </a:lnTo>
                  <a:lnTo>
                    <a:pt x="546" y="284"/>
                  </a:lnTo>
                  <a:lnTo>
                    <a:pt x="565" y="307"/>
                  </a:lnTo>
                  <a:lnTo>
                    <a:pt x="580" y="334"/>
                  </a:lnTo>
                  <a:lnTo>
                    <a:pt x="589" y="364"/>
                  </a:lnTo>
                  <a:lnTo>
                    <a:pt x="593" y="396"/>
                  </a:lnTo>
                  <a:lnTo>
                    <a:pt x="589" y="427"/>
                  </a:lnTo>
                  <a:lnTo>
                    <a:pt x="580" y="457"/>
                  </a:lnTo>
                  <a:lnTo>
                    <a:pt x="565" y="485"/>
                  </a:lnTo>
                  <a:lnTo>
                    <a:pt x="546" y="507"/>
                  </a:lnTo>
                  <a:lnTo>
                    <a:pt x="522" y="527"/>
                  </a:lnTo>
                  <a:lnTo>
                    <a:pt x="496" y="541"/>
                  </a:lnTo>
                  <a:lnTo>
                    <a:pt x="466" y="550"/>
                  </a:lnTo>
                  <a:lnTo>
                    <a:pt x="435" y="554"/>
                  </a:lnTo>
                  <a:lnTo>
                    <a:pt x="402" y="550"/>
                  </a:lnTo>
                  <a:lnTo>
                    <a:pt x="373" y="541"/>
                  </a:lnTo>
                  <a:lnTo>
                    <a:pt x="346" y="527"/>
                  </a:lnTo>
                  <a:lnTo>
                    <a:pt x="322" y="507"/>
                  </a:lnTo>
                  <a:lnTo>
                    <a:pt x="304" y="485"/>
                  </a:lnTo>
                  <a:lnTo>
                    <a:pt x="288" y="457"/>
                  </a:lnTo>
                  <a:lnTo>
                    <a:pt x="279" y="427"/>
                  </a:lnTo>
                  <a:lnTo>
                    <a:pt x="276" y="396"/>
                  </a:lnTo>
                  <a:lnTo>
                    <a:pt x="279" y="364"/>
                  </a:lnTo>
                  <a:lnTo>
                    <a:pt x="288" y="334"/>
                  </a:lnTo>
                  <a:lnTo>
                    <a:pt x="304" y="307"/>
                  </a:lnTo>
                  <a:lnTo>
                    <a:pt x="322" y="284"/>
                  </a:lnTo>
                  <a:lnTo>
                    <a:pt x="346" y="265"/>
                  </a:lnTo>
                  <a:lnTo>
                    <a:pt x="373" y="250"/>
                  </a:lnTo>
                  <a:lnTo>
                    <a:pt x="402" y="241"/>
                  </a:lnTo>
                  <a:lnTo>
                    <a:pt x="435" y="237"/>
                  </a:lnTo>
                  <a:close/>
                  <a:moveTo>
                    <a:pt x="177" y="237"/>
                  </a:moveTo>
                  <a:lnTo>
                    <a:pt x="218" y="237"/>
                  </a:lnTo>
                  <a:lnTo>
                    <a:pt x="223" y="239"/>
                  </a:lnTo>
                  <a:lnTo>
                    <a:pt x="227" y="240"/>
                  </a:lnTo>
                  <a:lnTo>
                    <a:pt x="231" y="244"/>
                  </a:lnTo>
                  <a:lnTo>
                    <a:pt x="235" y="248"/>
                  </a:lnTo>
                  <a:lnTo>
                    <a:pt x="236" y="252"/>
                  </a:lnTo>
                  <a:lnTo>
                    <a:pt x="237" y="257"/>
                  </a:lnTo>
                  <a:lnTo>
                    <a:pt x="236" y="262"/>
                  </a:lnTo>
                  <a:lnTo>
                    <a:pt x="235" y="267"/>
                  </a:lnTo>
                  <a:lnTo>
                    <a:pt x="231" y="271"/>
                  </a:lnTo>
                  <a:lnTo>
                    <a:pt x="227" y="274"/>
                  </a:lnTo>
                  <a:lnTo>
                    <a:pt x="223" y="277"/>
                  </a:lnTo>
                  <a:lnTo>
                    <a:pt x="218" y="277"/>
                  </a:lnTo>
                  <a:lnTo>
                    <a:pt x="177" y="277"/>
                  </a:lnTo>
                  <a:lnTo>
                    <a:pt x="172" y="277"/>
                  </a:lnTo>
                  <a:lnTo>
                    <a:pt x="168" y="274"/>
                  </a:lnTo>
                  <a:lnTo>
                    <a:pt x="164" y="271"/>
                  </a:lnTo>
                  <a:lnTo>
                    <a:pt x="160" y="267"/>
                  </a:lnTo>
                  <a:lnTo>
                    <a:pt x="159" y="262"/>
                  </a:lnTo>
                  <a:lnTo>
                    <a:pt x="157" y="257"/>
                  </a:lnTo>
                  <a:lnTo>
                    <a:pt x="159" y="252"/>
                  </a:lnTo>
                  <a:lnTo>
                    <a:pt x="160" y="248"/>
                  </a:lnTo>
                  <a:lnTo>
                    <a:pt x="164" y="244"/>
                  </a:lnTo>
                  <a:lnTo>
                    <a:pt x="168" y="240"/>
                  </a:lnTo>
                  <a:lnTo>
                    <a:pt x="172" y="239"/>
                  </a:lnTo>
                  <a:lnTo>
                    <a:pt x="177" y="237"/>
                  </a:lnTo>
                  <a:close/>
                  <a:moveTo>
                    <a:pt x="810" y="198"/>
                  </a:moveTo>
                  <a:lnTo>
                    <a:pt x="805" y="199"/>
                  </a:lnTo>
                  <a:lnTo>
                    <a:pt x="800" y="201"/>
                  </a:lnTo>
                  <a:lnTo>
                    <a:pt x="796" y="203"/>
                  </a:lnTo>
                  <a:lnTo>
                    <a:pt x="793" y="207"/>
                  </a:lnTo>
                  <a:lnTo>
                    <a:pt x="790" y="212"/>
                  </a:lnTo>
                  <a:lnTo>
                    <a:pt x="790" y="218"/>
                  </a:lnTo>
                  <a:lnTo>
                    <a:pt x="790" y="223"/>
                  </a:lnTo>
                  <a:lnTo>
                    <a:pt x="793" y="228"/>
                  </a:lnTo>
                  <a:lnTo>
                    <a:pt x="796" y="232"/>
                  </a:lnTo>
                  <a:lnTo>
                    <a:pt x="800" y="235"/>
                  </a:lnTo>
                  <a:lnTo>
                    <a:pt x="805" y="237"/>
                  </a:lnTo>
                  <a:lnTo>
                    <a:pt x="810" y="237"/>
                  </a:lnTo>
                  <a:lnTo>
                    <a:pt x="815" y="237"/>
                  </a:lnTo>
                  <a:lnTo>
                    <a:pt x="819" y="235"/>
                  </a:lnTo>
                  <a:lnTo>
                    <a:pt x="823" y="232"/>
                  </a:lnTo>
                  <a:lnTo>
                    <a:pt x="827" y="228"/>
                  </a:lnTo>
                  <a:lnTo>
                    <a:pt x="828" y="223"/>
                  </a:lnTo>
                  <a:lnTo>
                    <a:pt x="830" y="218"/>
                  </a:lnTo>
                  <a:lnTo>
                    <a:pt x="828" y="212"/>
                  </a:lnTo>
                  <a:lnTo>
                    <a:pt x="827" y="207"/>
                  </a:lnTo>
                  <a:lnTo>
                    <a:pt x="823" y="203"/>
                  </a:lnTo>
                  <a:lnTo>
                    <a:pt x="819" y="201"/>
                  </a:lnTo>
                  <a:lnTo>
                    <a:pt x="815" y="199"/>
                  </a:lnTo>
                  <a:lnTo>
                    <a:pt x="810" y="198"/>
                  </a:lnTo>
                  <a:close/>
                  <a:moveTo>
                    <a:pt x="114" y="198"/>
                  </a:moveTo>
                  <a:lnTo>
                    <a:pt x="117" y="205"/>
                  </a:lnTo>
                  <a:lnTo>
                    <a:pt x="118" y="211"/>
                  </a:lnTo>
                  <a:lnTo>
                    <a:pt x="118" y="218"/>
                  </a:lnTo>
                  <a:lnTo>
                    <a:pt x="116" y="236"/>
                  </a:lnTo>
                  <a:lnTo>
                    <a:pt x="106" y="253"/>
                  </a:lnTo>
                  <a:lnTo>
                    <a:pt x="95" y="266"/>
                  </a:lnTo>
                  <a:lnTo>
                    <a:pt x="78" y="274"/>
                  </a:lnTo>
                  <a:lnTo>
                    <a:pt x="59" y="277"/>
                  </a:lnTo>
                  <a:lnTo>
                    <a:pt x="53" y="277"/>
                  </a:lnTo>
                  <a:lnTo>
                    <a:pt x="46" y="275"/>
                  </a:lnTo>
                  <a:lnTo>
                    <a:pt x="40" y="274"/>
                  </a:lnTo>
                  <a:lnTo>
                    <a:pt x="40" y="517"/>
                  </a:lnTo>
                  <a:lnTo>
                    <a:pt x="46" y="516"/>
                  </a:lnTo>
                  <a:lnTo>
                    <a:pt x="53" y="515"/>
                  </a:lnTo>
                  <a:lnTo>
                    <a:pt x="59" y="515"/>
                  </a:lnTo>
                  <a:lnTo>
                    <a:pt x="78" y="517"/>
                  </a:lnTo>
                  <a:lnTo>
                    <a:pt x="95" y="525"/>
                  </a:lnTo>
                  <a:lnTo>
                    <a:pt x="106" y="538"/>
                  </a:lnTo>
                  <a:lnTo>
                    <a:pt x="116" y="555"/>
                  </a:lnTo>
                  <a:lnTo>
                    <a:pt x="118" y="574"/>
                  </a:lnTo>
                  <a:lnTo>
                    <a:pt x="118" y="580"/>
                  </a:lnTo>
                  <a:lnTo>
                    <a:pt x="117" y="587"/>
                  </a:lnTo>
                  <a:lnTo>
                    <a:pt x="114" y="593"/>
                  </a:lnTo>
                  <a:lnTo>
                    <a:pt x="754" y="593"/>
                  </a:lnTo>
                  <a:lnTo>
                    <a:pt x="752" y="587"/>
                  </a:lnTo>
                  <a:lnTo>
                    <a:pt x="751" y="580"/>
                  </a:lnTo>
                  <a:lnTo>
                    <a:pt x="750" y="574"/>
                  </a:lnTo>
                  <a:lnTo>
                    <a:pt x="754" y="555"/>
                  </a:lnTo>
                  <a:lnTo>
                    <a:pt x="762" y="538"/>
                  </a:lnTo>
                  <a:lnTo>
                    <a:pt x="775" y="525"/>
                  </a:lnTo>
                  <a:lnTo>
                    <a:pt x="790" y="517"/>
                  </a:lnTo>
                  <a:lnTo>
                    <a:pt x="810" y="515"/>
                  </a:lnTo>
                  <a:lnTo>
                    <a:pt x="817" y="515"/>
                  </a:lnTo>
                  <a:lnTo>
                    <a:pt x="823" y="516"/>
                  </a:lnTo>
                  <a:lnTo>
                    <a:pt x="830" y="517"/>
                  </a:lnTo>
                  <a:lnTo>
                    <a:pt x="830" y="274"/>
                  </a:lnTo>
                  <a:lnTo>
                    <a:pt x="823" y="275"/>
                  </a:lnTo>
                  <a:lnTo>
                    <a:pt x="817" y="277"/>
                  </a:lnTo>
                  <a:lnTo>
                    <a:pt x="810" y="277"/>
                  </a:lnTo>
                  <a:lnTo>
                    <a:pt x="790" y="274"/>
                  </a:lnTo>
                  <a:lnTo>
                    <a:pt x="775" y="266"/>
                  </a:lnTo>
                  <a:lnTo>
                    <a:pt x="762" y="253"/>
                  </a:lnTo>
                  <a:lnTo>
                    <a:pt x="754" y="236"/>
                  </a:lnTo>
                  <a:lnTo>
                    <a:pt x="750" y="218"/>
                  </a:lnTo>
                  <a:lnTo>
                    <a:pt x="751" y="211"/>
                  </a:lnTo>
                  <a:lnTo>
                    <a:pt x="752" y="205"/>
                  </a:lnTo>
                  <a:lnTo>
                    <a:pt x="754" y="198"/>
                  </a:lnTo>
                  <a:lnTo>
                    <a:pt x="114" y="198"/>
                  </a:lnTo>
                  <a:close/>
                  <a:moveTo>
                    <a:pt x="59" y="198"/>
                  </a:moveTo>
                  <a:lnTo>
                    <a:pt x="54" y="199"/>
                  </a:lnTo>
                  <a:lnTo>
                    <a:pt x="49" y="201"/>
                  </a:lnTo>
                  <a:lnTo>
                    <a:pt x="45" y="203"/>
                  </a:lnTo>
                  <a:lnTo>
                    <a:pt x="42" y="207"/>
                  </a:lnTo>
                  <a:lnTo>
                    <a:pt x="40" y="212"/>
                  </a:lnTo>
                  <a:lnTo>
                    <a:pt x="40" y="218"/>
                  </a:lnTo>
                  <a:lnTo>
                    <a:pt x="40" y="223"/>
                  </a:lnTo>
                  <a:lnTo>
                    <a:pt x="42" y="228"/>
                  </a:lnTo>
                  <a:lnTo>
                    <a:pt x="45" y="232"/>
                  </a:lnTo>
                  <a:lnTo>
                    <a:pt x="49" y="235"/>
                  </a:lnTo>
                  <a:lnTo>
                    <a:pt x="54" y="237"/>
                  </a:lnTo>
                  <a:lnTo>
                    <a:pt x="59" y="237"/>
                  </a:lnTo>
                  <a:lnTo>
                    <a:pt x="65" y="237"/>
                  </a:lnTo>
                  <a:lnTo>
                    <a:pt x="68" y="235"/>
                  </a:lnTo>
                  <a:lnTo>
                    <a:pt x="74" y="232"/>
                  </a:lnTo>
                  <a:lnTo>
                    <a:pt x="76" y="228"/>
                  </a:lnTo>
                  <a:lnTo>
                    <a:pt x="78" y="223"/>
                  </a:lnTo>
                  <a:lnTo>
                    <a:pt x="79" y="218"/>
                  </a:lnTo>
                  <a:lnTo>
                    <a:pt x="78" y="212"/>
                  </a:lnTo>
                  <a:lnTo>
                    <a:pt x="76" y="207"/>
                  </a:lnTo>
                  <a:lnTo>
                    <a:pt x="74" y="203"/>
                  </a:lnTo>
                  <a:lnTo>
                    <a:pt x="68" y="201"/>
                  </a:lnTo>
                  <a:lnTo>
                    <a:pt x="65" y="199"/>
                  </a:lnTo>
                  <a:lnTo>
                    <a:pt x="59" y="198"/>
                  </a:lnTo>
                  <a:close/>
                  <a:moveTo>
                    <a:pt x="40" y="159"/>
                  </a:moveTo>
                  <a:lnTo>
                    <a:pt x="830" y="159"/>
                  </a:lnTo>
                  <a:lnTo>
                    <a:pt x="845" y="161"/>
                  </a:lnTo>
                  <a:lnTo>
                    <a:pt x="857" y="170"/>
                  </a:lnTo>
                  <a:lnTo>
                    <a:pt x="866" y="182"/>
                  </a:lnTo>
                  <a:lnTo>
                    <a:pt x="869" y="198"/>
                  </a:lnTo>
                  <a:lnTo>
                    <a:pt x="869" y="593"/>
                  </a:lnTo>
                  <a:lnTo>
                    <a:pt x="866" y="609"/>
                  </a:lnTo>
                  <a:lnTo>
                    <a:pt x="857" y="621"/>
                  </a:lnTo>
                  <a:lnTo>
                    <a:pt x="845" y="630"/>
                  </a:lnTo>
                  <a:lnTo>
                    <a:pt x="830" y="633"/>
                  </a:lnTo>
                  <a:lnTo>
                    <a:pt x="40" y="633"/>
                  </a:lnTo>
                  <a:lnTo>
                    <a:pt x="24" y="630"/>
                  </a:lnTo>
                  <a:lnTo>
                    <a:pt x="11" y="621"/>
                  </a:lnTo>
                  <a:lnTo>
                    <a:pt x="3" y="609"/>
                  </a:lnTo>
                  <a:lnTo>
                    <a:pt x="0" y="593"/>
                  </a:lnTo>
                  <a:lnTo>
                    <a:pt x="0" y="198"/>
                  </a:lnTo>
                  <a:lnTo>
                    <a:pt x="3" y="182"/>
                  </a:lnTo>
                  <a:lnTo>
                    <a:pt x="11" y="170"/>
                  </a:lnTo>
                  <a:lnTo>
                    <a:pt x="24" y="161"/>
                  </a:lnTo>
                  <a:lnTo>
                    <a:pt x="40" y="159"/>
                  </a:lnTo>
                  <a:close/>
                  <a:moveTo>
                    <a:pt x="99" y="79"/>
                  </a:moveTo>
                  <a:lnTo>
                    <a:pt x="771" y="79"/>
                  </a:lnTo>
                  <a:lnTo>
                    <a:pt x="776" y="80"/>
                  </a:lnTo>
                  <a:lnTo>
                    <a:pt x="780" y="81"/>
                  </a:lnTo>
                  <a:lnTo>
                    <a:pt x="784" y="85"/>
                  </a:lnTo>
                  <a:lnTo>
                    <a:pt x="788" y="89"/>
                  </a:lnTo>
                  <a:lnTo>
                    <a:pt x="789" y="93"/>
                  </a:lnTo>
                  <a:lnTo>
                    <a:pt x="790" y="98"/>
                  </a:lnTo>
                  <a:lnTo>
                    <a:pt x="789" y="104"/>
                  </a:lnTo>
                  <a:lnTo>
                    <a:pt x="788" y="109"/>
                  </a:lnTo>
                  <a:lnTo>
                    <a:pt x="784" y="113"/>
                  </a:lnTo>
                  <a:lnTo>
                    <a:pt x="780" y="117"/>
                  </a:lnTo>
                  <a:lnTo>
                    <a:pt x="776" y="118"/>
                  </a:lnTo>
                  <a:lnTo>
                    <a:pt x="771" y="119"/>
                  </a:lnTo>
                  <a:lnTo>
                    <a:pt x="99" y="119"/>
                  </a:lnTo>
                  <a:lnTo>
                    <a:pt x="93" y="118"/>
                  </a:lnTo>
                  <a:lnTo>
                    <a:pt x="88" y="117"/>
                  </a:lnTo>
                  <a:lnTo>
                    <a:pt x="84" y="113"/>
                  </a:lnTo>
                  <a:lnTo>
                    <a:pt x="82" y="109"/>
                  </a:lnTo>
                  <a:lnTo>
                    <a:pt x="80" y="104"/>
                  </a:lnTo>
                  <a:lnTo>
                    <a:pt x="79" y="98"/>
                  </a:lnTo>
                  <a:lnTo>
                    <a:pt x="80" y="93"/>
                  </a:lnTo>
                  <a:lnTo>
                    <a:pt x="82" y="89"/>
                  </a:lnTo>
                  <a:lnTo>
                    <a:pt x="84" y="85"/>
                  </a:lnTo>
                  <a:lnTo>
                    <a:pt x="88" y="81"/>
                  </a:lnTo>
                  <a:lnTo>
                    <a:pt x="93" y="80"/>
                  </a:lnTo>
                  <a:lnTo>
                    <a:pt x="99" y="79"/>
                  </a:lnTo>
                  <a:close/>
                  <a:moveTo>
                    <a:pt x="177" y="0"/>
                  </a:moveTo>
                  <a:lnTo>
                    <a:pt x="691" y="0"/>
                  </a:lnTo>
                  <a:lnTo>
                    <a:pt x="696" y="0"/>
                  </a:lnTo>
                  <a:lnTo>
                    <a:pt x="701" y="3"/>
                  </a:lnTo>
                  <a:lnTo>
                    <a:pt x="705" y="5"/>
                  </a:lnTo>
                  <a:lnTo>
                    <a:pt x="708" y="9"/>
                  </a:lnTo>
                  <a:lnTo>
                    <a:pt x="711" y="15"/>
                  </a:lnTo>
                  <a:lnTo>
                    <a:pt x="711" y="20"/>
                  </a:lnTo>
                  <a:lnTo>
                    <a:pt x="711" y="25"/>
                  </a:lnTo>
                  <a:lnTo>
                    <a:pt x="708" y="30"/>
                  </a:lnTo>
                  <a:lnTo>
                    <a:pt x="705" y="34"/>
                  </a:lnTo>
                  <a:lnTo>
                    <a:pt x="701" y="37"/>
                  </a:lnTo>
                  <a:lnTo>
                    <a:pt x="696" y="40"/>
                  </a:lnTo>
                  <a:lnTo>
                    <a:pt x="691" y="40"/>
                  </a:lnTo>
                  <a:lnTo>
                    <a:pt x="177" y="40"/>
                  </a:lnTo>
                  <a:lnTo>
                    <a:pt x="172" y="40"/>
                  </a:lnTo>
                  <a:lnTo>
                    <a:pt x="168" y="37"/>
                  </a:lnTo>
                  <a:lnTo>
                    <a:pt x="164" y="34"/>
                  </a:lnTo>
                  <a:lnTo>
                    <a:pt x="160" y="30"/>
                  </a:lnTo>
                  <a:lnTo>
                    <a:pt x="159" y="25"/>
                  </a:lnTo>
                  <a:lnTo>
                    <a:pt x="157" y="20"/>
                  </a:lnTo>
                  <a:lnTo>
                    <a:pt x="159" y="15"/>
                  </a:lnTo>
                  <a:lnTo>
                    <a:pt x="160" y="9"/>
                  </a:lnTo>
                  <a:lnTo>
                    <a:pt x="164" y="5"/>
                  </a:lnTo>
                  <a:lnTo>
                    <a:pt x="168" y="3"/>
                  </a:lnTo>
                  <a:lnTo>
                    <a:pt x="172" y="0"/>
                  </a:lnTo>
                  <a:lnTo>
                    <a:pt x="1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9" name="Freeform 2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40025" y="1597284"/>
              <a:ext cx="446010" cy="284337"/>
            </a:xfrm>
            <a:custGeom>
              <a:avLst/>
              <a:gdLst>
                <a:gd name="T0" fmla="*/ 633 w 869"/>
                <a:gd name="T1" fmla="*/ 495 h 554"/>
                <a:gd name="T2" fmla="*/ 658 w 869"/>
                <a:gd name="T3" fmla="*/ 514 h 554"/>
                <a:gd name="T4" fmla="*/ 669 w 869"/>
                <a:gd name="T5" fmla="*/ 485 h 554"/>
                <a:gd name="T6" fmla="*/ 49 w 869"/>
                <a:gd name="T7" fmla="*/ 478 h 554"/>
                <a:gd name="T8" fmla="*/ 45 w 869"/>
                <a:gd name="T9" fmla="*/ 508 h 554"/>
                <a:gd name="T10" fmla="*/ 77 w 869"/>
                <a:gd name="T11" fmla="*/ 504 h 554"/>
                <a:gd name="T12" fmla="*/ 65 w 869"/>
                <a:gd name="T13" fmla="*/ 476 h 554"/>
                <a:gd name="T14" fmla="*/ 553 w 869"/>
                <a:gd name="T15" fmla="*/ 451 h 554"/>
                <a:gd name="T16" fmla="*/ 533 w 869"/>
                <a:gd name="T17" fmla="*/ 476 h 554"/>
                <a:gd name="T18" fmla="*/ 514 w 869"/>
                <a:gd name="T19" fmla="*/ 451 h 554"/>
                <a:gd name="T20" fmla="*/ 350 w 869"/>
                <a:gd name="T21" fmla="*/ 343 h 554"/>
                <a:gd name="T22" fmla="*/ 371 w 869"/>
                <a:gd name="T23" fmla="*/ 384 h 554"/>
                <a:gd name="T24" fmla="*/ 362 w 869"/>
                <a:gd name="T25" fmla="*/ 291 h 554"/>
                <a:gd name="T26" fmla="*/ 378 w 869"/>
                <a:gd name="T27" fmla="*/ 328 h 554"/>
                <a:gd name="T28" fmla="*/ 344 w 869"/>
                <a:gd name="T29" fmla="*/ 266 h 554"/>
                <a:gd name="T30" fmla="*/ 314 w 869"/>
                <a:gd name="T31" fmla="*/ 277 h 554"/>
                <a:gd name="T32" fmla="*/ 327 w 869"/>
                <a:gd name="T33" fmla="*/ 287 h 554"/>
                <a:gd name="T34" fmla="*/ 307 w 869"/>
                <a:gd name="T35" fmla="*/ 370 h 554"/>
                <a:gd name="T36" fmla="*/ 291 w 869"/>
                <a:gd name="T37" fmla="*/ 367 h 554"/>
                <a:gd name="T38" fmla="*/ 329 w 869"/>
                <a:gd name="T39" fmla="*/ 400 h 554"/>
                <a:gd name="T40" fmla="*/ 399 w 869"/>
                <a:gd name="T41" fmla="*/ 405 h 554"/>
                <a:gd name="T42" fmla="*/ 409 w 869"/>
                <a:gd name="T43" fmla="*/ 338 h 554"/>
                <a:gd name="T44" fmla="*/ 395 w 869"/>
                <a:gd name="T45" fmla="*/ 250 h 554"/>
                <a:gd name="T46" fmla="*/ 387 w 869"/>
                <a:gd name="T47" fmla="*/ 202 h 554"/>
                <a:gd name="T48" fmla="*/ 490 w 869"/>
                <a:gd name="T49" fmla="*/ 368 h 554"/>
                <a:gd name="T50" fmla="*/ 324 w 869"/>
                <a:gd name="T51" fmla="*/ 472 h 554"/>
                <a:gd name="T52" fmla="*/ 221 w 869"/>
                <a:gd name="T53" fmla="*/ 305 h 554"/>
                <a:gd name="T54" fmla="*/ 178 w 869"/>
                <a:gd name="T55" fmla="*/ 198 h 554"/>
                <a:gd name="T56" fmla="*/ 197 w 869"/>
                <a:gd name="T57" fmla="*/ 223 h 554"/>
                <a:gd name="T58" fmla="*/ 168 w 869"/>
                <a:gd name="T59" fmla="*/ 235 h 554"/>
                <a:gd name="T60" fmla="*/ 163 w 869"/>
                <a:gd name="T61" fmla="*/ 205 h 554"/>
                <a:gd name="T62" fmla="*/ 638 w 869"/>
                <a:gd name="T63" fmla="*/ 164 h 554"/>
                <a:gd name="T64" fmla="*/ 642 w 869"/>
                <a:gd name="T65" fmla="*/ 195 h 554"/>
                <a:gd name="T66" fmla="*/ 671 w 869"/>
                <a:gd name="T67" fmla="*/ 184 h 554"/>
                <a:gd name="T68" fmla="*/ 652 w 869"/>
                <a:gd name="T69" fmla="*/ 159 h 554"/>
                <a:gd name="T70" fmla="*/ 94 w 869"/>
                <a:gd name="T71" fmla="*/ 227 h 554"/>
                <a:gd name="T72" fmla="*/ 45 w 869"/>
                <a:gd name="T73" fmla="*/ 438 h 554"/>
                <a:gd name="T74" fmla="*/ 119 w 869"/>
                <a:gd name="T75" fmla="*/ 495 h 554"/>
                <a:gd name="T76" fmla="*/ 592 w 869"/>
                <a:gd name="T77" fmla="*/ 495 h 554"/>
                <a:gd name="T78" fmla="*/ 665 w 869"/>
                <a:gd name="T79" fmla="*/ 438 h 554"/>
                <a:gd name="T80" fmla="*/ 617 w 869"/>
                <a:gd name="T81" fmla="*/ 227 h 554"/>
                <a:gd name="T82" fmla="*/ 115 w 869"/>
                <a:gd name="T83" fmla="*/ 159 h 554"/>
                <a:gd name="T84" fmla="*/ 39 w 869"/>
                <a:gd name="T85" fmla="*/ 178 h 554"/>
                <a:gd name="T86" fmla="*/ 65 w 869"/>
                <a:gd name="T87" fmla="*/ 198 h 554"/>
                <a:gd name="T88" fmla="*/ 77 w 869"/>
                <a:gd name="T89" fmla="*/ 168 h 554"/>
                <a:gd name="T90" fmla="*/ 686 w 869"/>
                <a:gd name="T91" fmla="*/ 122 h 554"/>
                <a:gd name="T92" fmla="*/ 686 w 869"/>
                <a:gd name="T93" fmla="*/ 552 h 554"/>
                <a:gd name="T94" fmla="*/ 0 w 869"/>
                <a:gd name="T95" fmla="*/ 159 h 554"/>
                <a:gd name="T96" fmla="*/ 845 w 869"/>
                <a:gd name="T97" fmla="*/ 4 h 554"/>
                <a:gd name="T98" fmla="*/ 845 w 869"/>
                <a:gd name="T99" fmla="*/ 432 h 554"/>
                <a:gd name="T100" fmla="*/ 752 w 869"/>
                <a:gd name="T101" fmla="*/ 421 h 554"/>
                <a:gd name="T102" fmla="*/ 770 w 869"/>
                <a:gd name="T103" fmla="*/ 396 h 554"/>
                <a:gd name="T104" fmla="*/ 192 w 869"/>
                <a:gd name="T105" fmla="*/ 74 h 554"/>
                <a:gd name="T106" fmla="*/ 161 w 869"/>
                <a:gd name="T107" fmla="*/ 70 h 554"/>
                <a:gd name="T108" fmla="*/ 197 w 869"/>
                <a:gd name="T109"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554">
                  <a:moveTo>
                    <a:pt x="652" y="476"/>
                  </a:moveTo>
                  <a:lnTo>
                    <a:pt x="647" y="476"/>
                  </a:lnTo>
                  <a:lnTo>
                    <a:pt x="642" y="478"/>
                  </a:lnTo>
                  <a:lnTo>
                    <a:pt x="638" y="481"/>
                  </a:lnTo>
                  <a:lnTo>
                    <a:pt x="635" y="485"/>
                  </a:lnTo>
                  <a:lnTo>
                    <a:pt x="633" y="490"/>
                  </a:lnTo>
                  <a:lnTo>
                    <a:pt x="633" y="495"/>
                  </a:lnTo>
                  <a:lnTo>
                    <a:pt x="633" y="501"/>
                  </a:lnTo>
                  <a:lnTo>
                    <a:pt x="635" y="504"/>
                  </a:lnTo>
                  <a:lnTo>
                    <a:pt x="638" y="508"/>
                  </a:lnTo>
                  <a:lnTo>
                    <a:pt x="642" y="512"/>
                  </a:lnTo>
                  <a:lnTo>
                    <a:pt x="647" y="514"/>
                  </a:lnTo>
                  <a:lnTo>
                    <a:pt x="652" y="515"/>
                  </a:lnTo>
                  <a:lnTo>
                    <a:pt x="658" y="514"/>
                  </a:lnTo>
                  <a:lnTo>
                    <a:pt x="661" y="512"/>
                  </a:lnTo>
                  <a:lnTo>
                    <a:pt x="665" y="508"/>
                  </a:lnTo>
                  <a:lnTo>
                    <a:pt x="669" y="504"/>
                  </a:lnTo>
                  <a:lnTo>
                    <a:pt x="671" y="501"/>
                  </a:lnTo>
                  <a:lnTo>
                    <a:pt x="672" y="495"/>
                  </a:lnTo>
                  <a:lnTo>
                    <a:pt x="671" y="490"/>
                  </a:lnTo>
                  <a:lnTo>
                    <a:pt x="669" y="485"/>
                  </a:lnTo>
                  <a:lnTo>
                    <a:pt x="665" y="481"/>
                  </a:lnTo>
                  <a:lnTo>
                    <a:pt x="661" y="478"/>
                  </a:lnTo>
                  <a:lnTo>
                    <a:pt x="658" y="476"/>
                  </a:lnTo>
                  <a:lnTo>
                    <a:pt x="652" y="476"/>
                  </a:lnTo>
                  <a:close/>
                  <a:moveTo>
                    <a:pt x="60" y="476"/>
                  </a:moveTo>
                  <a:lnTo>
                    <a:pt x="55" y="476"/>
                  </a:lnTo>
                  <a:lnTo>
                    <a:pt x="49" y="478"/>
                  </a:lnTo>
                  <a:lnTo>
                    <a:pt x="45" y="481"/>
                  </a:lnTo>
                  <a:lnTo>
                    <a:pt x="43" y="485"/>
                  </a:lnTo>
                  <a:lnTo>
                    <a:pt x="40" y="490"/>
                  </a:lnTo>
                  <a:lnTo>
                    <a:pt x="39" y="495"/>
                  </a:lnTo>
                  <a:lnTo>
                    <a:pt x="40" y="501"/>
                  </a:lnTo>
                  <a:lnTo>
                    <a:pt x="43" y="504"/>
                  </a:lnTo>
                  <a:lnTo>
                    <a:pt x="45" y="508"/>
                  </a:lnTo>
                  <a:lnTo>
                    <a:pt x="49" y="512"/>
                  </a:lnTo>
                  <a:lnTo>
                    <a:pt x="55" y="514"/>
                  </a:lnTo>
                  <a:lnTo>
                    <a:pt x="60" y="515"/>
                  </a:lnTo>
                  <a:lnTo>
                    <a:pt x="65" y="514"/>
                  </a:lnTo>
                  <a:lnTo>
                    <a:pt x="69" y="512"/>
                  </a:lnTo>
                  <a:lnTo>
                    <a:pt x="73" y="508"/>
                  </a:lnTo>
                  <a:lnTo>
                    <a:pt x="77" y="504"/>
                  </a:lnTo>
                  <a:lnTo>
                    <a:pt x="78" y="501"/>
                  </a:lnTo>
                  <a:lnTo>
                    <a:pt x="79" y="495"/>
                  </a:lnTo>
                  <a:lnTo>
                    <a:pt x="78" y="490"/>
                  </a:lnTo>
                  <a:lnTo>
                    <a:pt x="77" y="485"/>
                  </a:lnTo>
                  <a:lnTo>
                    <a:pt x="73" y="481"/>
                  </a:lnTo>
                  <a:lnTo>
                    <a:pt x="69" y="478"/>
                  </a:lnTo>
                  <a:lnTo>
                    <a:pt x="65" y="476"/>
                  </a:lnTo>
                  <a:lnTo>
                    <a:pt x="60" y="476"/>
                  </a:lnTo>
                  <a:close/>
                  <a:moveTo>
                    <a:pt x="533" y="435"/>
                  </a:moveTo>
                  <a:lnTo>
                    <a:pt x="539" y="436"/>
                  </a:lnTo>
                  <a:lnTo>
                    <a:pt x="544" y="438"/>
                  </a:lnTo>
                  <a:lnTo>
                    <a:pt x="548" y="442"/>
                  </a:lnTo>
                  <a:lnTo>
                    <a:pt x="550" y="446"/>
                  </a:lnTo>
                  <a:lnTo>
                    <a:pt x="553" y="451"/>
                  </a:lnTo>
                  <a:lnTo>
                    <a:pt x="553" y="456"/>
                  </a:lnTo>
                  <a:lnTo>
                    <a:pt x="553" y="461"/>
                  </a:lnTo>
                  <a:lnTo>
                    <a:pt x="550" y="465"/>
                  </a:lnTo>
                  <a:lnTo>
                    <a:pt x="548" y="469"/>
                  </a:lnTo>
                  <a:lnTo>
                    <a:pt x="544" y="473"/>
                  </a:lnTo>
                  <a:lnTo>
                    <a:pt x="539" y="474"/>
                  </a:lnTo>
                  <a:lnTo>
                    <a:pt x="533" y="476"/>
                  </a:lnTo>
                  <a:lnTo>
                    <a:pt x="528" y="474"/>
                  </a:lnTo>
                  <a:lnTo>
                    <a:pt x="523" y="473"/>
                  </a:lnTo>
                  <a:lnTo>
                    <a:pt x="519" y="469"/>
                  </a:lnTo>
                  <a:lnTo>
                    <a:pt x="516" y="465"/>
                  </a:lnTo>
                  <a:lnTo>
                    <a:pt x="514" y="461"/>
                  </a:lnTo>
                  <a:lnTo>
                    <a:pt x="514" y="456"/>
                  </a:lnTo>
                  <a:lnTo>
                    <a:pt x="514" y="451"/>
                  </a:lnTo>
                  <a:lnTo>
                    <a:pt x="516" y="446"/>
                  </a:lnTo>
                  <a:lnTo>
                    <a:pt x="519" y="442"/>
                  </a:lnTo>
                  <a:lnTo>
                    <a:pt x="523" y="438"/>
                  </a:lnTo>
                  <a:lnTo>
                    <a:pt x="528" y="436"/>
                  </a:lnTo>
                  <a:lnTo>
                    <a:pt x="533" y="435"/>
                  </a:lnTo>
                  <a:close/>
                  <a:moveTo>
                    <a:pt x="344" y="341"/>
                  </a:moveTo>
                  <a:lnTo>
                    <a:pt x="350" y="343"/>
                  </a:lnTo>
                  <a:lnTo>
                    <a:pt x="361" y="346"/>
                  </a:lnTo>
                  <a:lnTo>
                    <a:pt x="370" y="350"/>
                  </a:lnTo>
                  <a:lnTo>
                    <a:pt x="378" y="355"/>
                  </a:lnTo>
                  <a:lnTo>
                    <a:pt x="383" y="363"/>
                  </a:lnTo>
                  <a:lnTo>
                    <a:pt x="384" y="372"/>
                  </a:lnTo>
                  <a:lnTo>
                    <a:pt x="379" y="380"/>
                  </a:lnTo>
                  <a:lnTo>
                    <a:pt x="371" y="384"/>
                  </a:lnTo>
                  <a:lnTo>
                    <a:pt x="362" y="385"/>
                  </a:lnTo>
                  <a:lnTo>
                    <a:pt x="352" y="384"/>
                  </a:lnTo>
                  <a:lnTo>
                    <a:pt x="342" y="381"/>
                  </a:lnTo>
                  <a:lnTo>
                    <a:pt x="335" y="379"/>
                  </a:lnTo>
                  <a:lnTo>
                    <a:pt x="344" y="341"/>
                  </a:lnTo>
                  <a:close/>
                  <a:moveTo>
                    <a:pt x="355" y="290"/>
                  </a:moveTo>
                  <a:lnTo>
                    <a:pt x="362" y="291"/>
                  </a:lnTo>
                  <a:lnTo>
                    <a:pt x="370" y="294"/>
                  </a:lnTo>
                  <a:lnTo>
                    <a:pt x="378" y="296"/>
                  </a:lnTo>
                  <a:lnTo>
                    <a:pt x="384" y="301"/>
                  </a:lnTo>
                  <a:lnTo>
                    <a:pt x="388" y="308"/>
                  </a:lnTo>
                  <a:lnTo>
                    <a:pt x="389" y="317"/>
                  </a:lnTo>
                  <a:lnTo>
                    <a:pt x="384" y="325"/>
                  </a:lnTo>
                  <a:lnTo>
                    <a:pt x="378" y="328"/>
                  </a:lnTo>
                  <a:lnTo>
                    <a:pt x="370" y="329"/>
                  </a:lnTo>
                  <a:lnTo>
                    <a:pt x="362" y="328"/>
                  </a:lnTo>
                  <a:lnTo>
                    <a:pt x="354" y="326"/>
                  </a:lnTo>
                  <a:lnTo>
                    <a:pt x="348" y="324"/>
                  </a:lnTo>
                  <a:lnTo>
                    <a:pt x="355" y="290"/>
                  </a:lnTo>
                  <a:close/>
                  <a:moveTo>
                    <a:pt x="350" y="237"/>
                  </a:moveTo>
                  <a:lnTo>
                    <a:pt x="344" y="266"/>
                  </a:lnTo>
                  <a:lnTo>
                    <a:pt x="333" y="263"/>
                  </a:lnTo>
                  <a:lnTo>
                    <a:pt x="333" y="263"/>
                  </a:lnTo>
                  <a:lnTo>
                    <a:pt x="312" y="257"/>
                  </a:lnTo>
                  <a:lnTo>
                    <a:pt x="308" y="275"/>
                  </a:lnTo>
                  <a:lnTo>
                    <a:pt x="308" y="275"/>
                  </a:lnTo>
                  <a:lnTo>
                    <a:pt x="311" y="277"/>
                  </a:lnTo>
                  <a:lnTo>
                    <a:pt x="314" y="277"/>
                  </a:lnTo>
                  <a:lnTo>
                    <a:pt x="316" y="278"/>
                  </a:lnTo>
                  <a:lnTo>
                    <a:pt x="319" y="278"/>
                  </a:lnTo>
                  <a:lnTo>
                    <a:pt x="319" y="279"/>
                  </a:lnTo>
                  <a:lnTo>
                    <a:pt x="323" y="281"/>
                  </a:lnTo>
                  <a:lnTo>
                    <a:pt x="324" y="282"/>
                  </a:lnTo>
                  <a:lnTo>
                    <a:pt x="325" y="284"/>
                  </a:lnTo>
                  <a:lnTo>
                    <a:pt x="327" y="287"/>
                  </a:lnTo>
                  <a:lnTo>
                    <a:pt x="327" y="288"/>
                  </a:lnTo>
                  <a:lnTo>
                    <a:pt x="319" y="321"/>
                  </a:lnTo>
                  <a:lnTo>
                    <a:pt x="321" y="321"/>
                  </a:lnTo>
                  <a:lnTo>
                    <a:pt x="319" y="321"/>
                  </a:lnTo>
                  <a:lnTo>
                    <a:pt x="308" y="366"/>
                  </a:lnTo>
                  <a:lnTo>
                    <a:pt x="308" y="367"/>
                  </a:lnTo>
                  <a:lnTo>
                    <a:pt x="307" y="370"/>
                  </a:lnTo>
                  <a:lnTo>
                    <a:pt x="304" y="370"/>
                  </a:lnTo>
                  <a:lnTo>
                    <a:pt x="302" y="370"/>
                  </a:lnTo>
                  <a:lnTo>
                    <a:pt x="300" y="370"/>
                  </a:lnTo>
                  <a:lnTo>
                    <a:pt x="299" y="370"/>
                  </a:lnTo>
                  <a:lnTo>
                    <a:pt x="295" y="368"/>
                  </a:lnTo>
                  <a:lnTo>
                    <a:pt x="293" y="368"/>
                  </a:lnTo>
                  <a:lnTo>
                    <a:pt x="291" y="367"/>
                  </a:lnTo>
                  <a:lnTo>
                    <a:pt x="290" y="367"/>
                  </a:lnTo>
                  <a:lnTo>
                    <a:pt x="282" y="387"/>
                  </a:lnTo>
                  <a:lnTo>
                    <a:pt x="303" y="392"/>
                  </a:lnTo>
                  <a:lnTo>
                    <a:pt x="314" y="396"/>
                  </a:lnTo>
                  <a:lnTo>
                    <a:pt x="307" y="423"/>
                  </a:lnTo>
                  <a:lnTo>
                    <a:pt x="323" y="428"/>
                  </a:lnTo>
                  <a:lnTo>
                    <a:pt x="329" y="400"/>
                  </a:lnTo>
                  <a:lnTo>
                    <a:pt x="342" y="404"/>
                  </a:lnTo>
                  <a:lnTo>
                    <a:pt x="336" y="431"/>
                  </a:lnTo>
                  <a:lnTo>
                    <a:pt x="352" y="435"/>
                  </a:lnTo>
                  <a:lnTo>
                    <a:pt x="358" y="408"/>
                  </a:lnTo>
                  <a:lnTo>
                    <a:pt x="374" y="409"/>
                  </a:lnTo>
                  <a:lnTo>
                    <a:pt x="387" y="409"/>
                  </a:lnTo>
                  <a:lnTo>
                    <a:pt x="399" y="405"/>
                  </a:lnTo>
                  <a:lnTo>
                    <a:pt x="408" y="397"/>
                  </a:lnTo>
                  <a:lnTo>
                    <a:pt x="414" y="384"/>
                  </a:lnTo>
                  <a:lnTo>
                    <a:pt x="417" y="370"/>
                  </a:lnTo>
                  <a:lnTo>
                    <a:pt x="416" y="358"/>
                  </a:lnTo>
                  <a:lnTo>
                    <a:pt x="409" y="350"/>
                  </a:lnTo>
                  <a:lnTo>
                    <a:pt x="400" y="342"/>
                  </a:lnTo>
                  <a:lnTo>
                    <a:pt x="409" y="338"/>
                  </a:lnTo>
                  <a:lnTo>
                    <a:pt x="417" y="330"/>
                  </a:lnTo>
                  <a:lnTo>
                    <a:pt x="420" y="317"/>
                  </a:lnTo>
                  <a:lnTo>
                    <a:pt x="420" y="304"/>
                  </a:lnTo>
                  <a:lnTo>
                    <a:pt x="413" y="292"/>
                  </a:lnTo>
                  <a:lnTo>
                    <a:pt x="403" y="284"/>
                  </a:lnTo>
                  <a:lnTo>
                    <a:pt x="388" y="278"/>
                  </a:lnTo>
                  <a:lnTo>
                    <a:pt x="395" y="250"/>
                  </a:lnTo>
                  <a:lnTo>
                    <a:pt x="379" y="245"/>
                  </a:lnTo>
                  <a:lnTo>
                    <a:pt x="372" y="273"/>
                  </a:lnTo>
                  <a:lnTo>
                    <a:pt x="359" y="270"/>
                  </a:lnTo>
                  <a:lnTo>
                    <a:pt x="366" y="243"/>
                  </a:lnTo>
                  <a:lnTo>
                    <a:pt x="350" y="237"/>
                  </a:lnTo>
                  <a:close/>
                  <a:moveTo>
                    <a:pt x="355" y="198"/>
                  </a:moveTo>
                  <a:lnTo>
                    <a:pt x="387" y="202"/>
                  </a:lnTo>
                  <a:lnTo>
                    <a:pt x="417" y="212"/>
                  </a:lnTo>
                  <a:lnTo>
                    <a:pt x="442" y="228"/>
                  </a:lnTo>
                  <a:lnTo>
                    <a:pt x="464" y="250"/>
                  </a:lnTo>
                  <a:lnTo>
                    <a:pt x="480" y="275"/>
                  </a:lnTo>
                  <a:lnTo>
                    <a:pt x="490" y="305"/>
                  </a:lnTo>
                  <a:lnTo>
                    <a:pt x="494" y="337"/>
                  </a:lnTo>
                  <a:lnTo>
                    <a:pt x="490" y="368"/>
                  </a:lnTo>
                  <a:lnTo>
                    <a:pt x="480" y="397"/>
                  </a:lnTo>
                  <a:lnTo>
                    <a:pt x="464" y="423"/>
                  </a:lnTo>
                  <a:lnTo>
                    <a:pt x="442" y="444"/>
                  </a:lnTo>
                  <a:lnTo>
                    <a:pt x="417" y="461"/>
                  </a:lnTo>
                  <a:lnTo>
                    <a:pt x="387" y="472"/>
                  </a:lnTo>
                  <a:lnTo>
                    <a:pt x="355" y="476"/>
                  </a:lnTo>
                  <a:lnTo>
                    <a:pt x="324" y="472"/>
                  </a:lnTo>
                  <a:lnTo>
                    <a:pt x="295" y="461"/>
                  </a:lnTo>
                  <a:lnTo>
                    <a:pt x="269" y="444"/>
                  </a:lnTo>
                  <a:lnTo>
                    <a:pt x="248" y="423"/>
                  </a:lnTo>
                  <a:lnTo>
                    <a:pt x="231" y="397"/>
                  </a:lnTo>
                  <a:lnTo>
                    <a:pt x="221" y="368"/>
                  </a:lnTo>
                  <a:lnTo>
                    <a:pt x="217" y="337"/>
                  </a:lnTo>
                  <a:lnTo>
                    <a:pt x="221" y="305"/>
                  </a:lnTo>
                  <a:lnTo>
                    <a:pt x="231" y="275"/>
                  </a:lnTo>
                  <a:lnTo>
                    <a:pt x="248" y="250"/>
                  </a:lnTo>
                  <a:lnTo>
                    <a:pt x="269" y="228"/>
                  </a:lnTo>
                  <a:lnTo>
                    <a:pt x="295" y="212"/>
                  </a:lnTo>
                  <a:lnTo>
                    <a:pt x="324" y="202"/>
                  </a:lnTo>
                  <a:lnTo>
                    <a:pt x="355" y="198"/>
                  </a:lnTo>
                  <a:close/>
                  <a:moveTo>
                    <a:pt x="178" y="198"/>
                  </a:moveTo>
                  <a:lnTo>
                    <a:pt x="183" y="199"/>
                  </a:lnTo>
                  <a:lnTo>
                    <a:pt x="188" y="201"/>
                  </a:lnTo>
                  <a:lnTo>
                    <a:pt x="192" y="205"/>
                  </a:lnTo>
                  <a:lnTo>
                    <a:pt x="195" y="208"/>
                  </a:lnTo>
                  <a:lnTo>
                    <a:pt x="197" y="212"/>
                  </a:lnTo>
                  <a:lnTo>
                    <a:pt x="197" y="218"/>
                  </a:lnTo>
                  <a:lnTo>
                    <a:pt x="197" y="223"/>
                  </a:lnTo>
                  <a:lnTo>
                    <a:pt x="195" y="228"/>
                  </a:lnTo>
                  <a:lnTo>
                    <a:pt x="192" y="232"/>
                  </a:lnTo>
                  <a:lnTo>
                    <a:pt x="188" y="235"/>
                  </a:lnTo>
                  <a:lnTo>
                    <a:pt x="183" y="237"/>
                  </a:lnTo>
                  <a:lnTo>
                    <a:pt x="178" y="237"/>
                  </a:lnTo>
                  <a:lnTo>
                    <a:pt x="172" y="237"/>
                  </a:lnTo>
                  <a:lnTo>
                    <a:pt x="168" y="235"/>
                  </a:lnTo>
                  <a:lnTo>
                    <a:pt x="163" y="232"/>
                  </a:lnTo>
                  <a:lnTo>
                    <a:pt x="161" y="228"/>
                  </a:lnTo>
                  <a:lnTo>
                    <a:pt x="159" y="223"/>
                  </a:lnTo>
                  <a:lnTo>
                    <a:pt x="158" y="218"/>
                  </a:lnTo>
                  <a:lnTo>
                    <a:pt x="159" y="212"/>
                  </a:lnTo>
                  <a:lnTo>
                    <a:pt x="161" y="208"/>
                  </a:lnTo>
                  <a:lnTo>
                    <a:pt x="163" y="205"/>
                  </a:lnTo>
                  <a:lnTo>
                    <a:pt x="168" y="201"/>
                  </a:lnTo>
                  <a:lnTo>
                    <a:pt x="172" y="199"/>
                  </a:lnTo>
                  <a:lnTo>
                    <a:pt x="178" y="198"/>
                  </a:lnTo>
                  <a:close/>
                  <a:moveTo>
                    <a:pt x="652" y="159"/>
                  </a:moveTo>
                  <a:lnTo>
                    <a:pt x="647" y="160"/>
                  </a:lnTo>
                  <a:lnTo>
                    <a:pt x="642" y="161"/>
                  </a:lnTo>
                  <a:lnTo>
                    <a:pt x="638" y="164"/>
                  </a:lnTo>
                  <a:lnTo>
                    <a:pt x="635" y="168"/>
                  </a:lnTo>
                  <a:lnTo>
                    <a:pt x="633" y="173"/>
                  </a:lnTo>
                  <a:lnTo>
                    <a:pt x="633" y="178"/>
                  </a:lnTo>
                  <a:lnTo>
                    <a:pt x="633" y="184"/>
                  </a:lnTo>
                  <a:lnTo>
                    <a:pt x="635" y="189"/>
                  </a:lnTo>
                  <a:lnTo>
                    <a:pt x="638" y="193"/>
                  </a:lnTo>
                  <a:lnTo>
                    <a:pt x="642" y="195"/>
                  </a:lnTo>
                  <a:lnTo>
                    <a:pt x="647" y="198"/>
                  </a:lnTo>
                  <a:lnTo>
                    <a:pt x="652" y="198"/>
                  </a:lnTo>
                  <a:lnTo>
                    <a:pt x="658" y="198"/>
                  </a:lnTo>
                  <a:lnTo>
                    <a:pt x="661" y="195"/>
                  </a:lnTo>
                  <a:lnTo>
                    <a:pt x="665" y="193"/>
                  </a:lnTo>
                  <a:lnTo>
                    <a:pt x="669" y="189"/>
                  </a:lnTo>
                  <a:lnTo>
                    <a:pt x="671" y="184"/>
                  </a:lnTo>
                  <a:lnTo>
                    <a:pt x="672" y="178"/>
                  </a:lnTo>
                  <a:lnTo>
                    <a:pt x="671" y="173"/>
                  </a:lnTo>
                  <a:lnTo>
                    <a:pt x="669" y="168"/>
                  </a:lnTo>
                  <a:lnTo>
                    <a:pt x="665" y="164"/>
                  </a:lnTo>
                  <a:lnTo>
                    <a:pt x="661" y="161"/>
                  </a:lnTo>
                  <a:lnTo>
                    <a:pt x="658" y="160"/>
                  </a:lnTo>
                  <a:lnTo>
                    <a:pt x="652" y="159"/>
                  </a:lnTo>
                  <a:close/>
                  <a:moveTo>
                    <a:pt x="115" y="159"/>
                  </a:moveTo>
                  <a:lnTo>
                    <a:pt x="117" y="165"/>
                  </a:lnTo>
                  <a:lnTo>
                    <a:pt x="119" y="172"/>
                  </a:lnTo>
                  <a:lnTo>
                    <a:pt x="119" y="178"/>
                  </a:lnTo>
                  <a:lnTo>
                    <a:pt x="116" y="197"/>
                  </a:lnTo>
                  <a:lnTo>
                    <a:pt x="107" y="214"/>
                  </a:lnTo>
                  <a:lnTo>
                    <a:pt x="94" y="227"/>
                  </a:lnTo>
                  <a:lnTo>
                    <a:pt x="78" y="235"/>
                  </a:lnTo>
                  <a:lnTo>
                    <a:pt x="60" y="237"/>
                  </a:lnTo>
                  <a:lnTo>
                    <a:pt x="52" y="237"/>
                  </a:lnTo>
                  <a:lnTo>
                    <a:pt x="45" y="236"/>
                  </a:lnTo>
                  <a:lnTo>
                    <a:pt x="39" y="235"/>
                  </a:lnTo>
                  <a:lnTo>
                    <a:pt x="39" y="439"/>
                  </a:lnTo>
                  <a:lnTo>
                    <a:pt x="45" y="438"/>
                  </a:lnTo>
                  <a:lnTo>
                    <a:pt x="52" y="436"/>
                  </a:lnTo>
                  <a:lnTo>
                    <a:pt x="60" y="435"/>
                  </a:lnTo>
                  <a:lnTo>
                    <a:pt x="78" y="439"/>
                  </a:lnTo>
                  <a:lnTo>
                    <a:pt x="94" y="447"/>
                  </a:lnTo>
                  <a:lnTo>
                    <a:pt x="107" y="460"/>
                  </a:lnTo>
                  <a:lnTo>
                    <a:pt x="116" y="476"/>
                  </a:lnTo>
                  <a:lnTo>
                    <a:pt x="119" y="495"/>
                  </a:lnTo>
                  <a:lnTo>
                    <a:pt x="119" y="502"/>
                  </a:lnTo>
                  <a:lnTo>
                    <a:pt x="117" y="508"/>
                  </a:lnTo>
                  <a:lnTo>
                    <a:pt x="115" y="515"/>
                  </a:lnTo>
                  <a:lnTo>
                    <a:pt x="596" y="515"/>
                  </a:lnTo>
                  <a:lnTo>
                    <a:pt x="595" y="508"/>
                  </a:lnTo>
                  <a:lnTo>
                    <a:pt x="593" y="502"/>
                  </a:lnTo>
                  <a:lnTo>
                    <a:pt x="592" y="495"/>
                  </a:lnTo>
                  <a:lnTo>
                    <a:pt x="596" y="476"/>
                  </a:lnTo>
                  <a:lnTo>
                    <a:pt x="604" y="460"/>
                  </a:lnTo>
                  <a:lnTo>
                    <a:pt x="617" y="447"/>
                  </a:lnTo>
                  <a:lnTo>
                    <a:pt x="633" y="439"/>
                  </a:lnTo>
                  <a:lnTo>
                    <a:pt x="652" y="435"/>
                  </a:lnTo>
                  <a:lnTo>
                    <a:pt x="659" y="436"/>
                  </a:lnTo>
                  <a:lnTo>
                    <a:pt x="665" y="438"/>
                  </a:lnTo>
                  <a:lnTo>
                    <a:pt x="672" y="439"/>
                  </a:lnTo>
                  <a:lnTo>
                    <a:pt x="672" y="235"/>
                  </a:lnTo>
                  <a:lnTo>
                    <a:pt x="665" y="236"/>
                  </a:lnTo>
                  <a:lnTo>
                    <a:pt x="659" y="237"/>
                  </a:lnTo>
                  <a:lnTo>
                    <a:pt x="652" y="237"/>
                  </a:lnTo>
                  <a:lnTo>
                    <a:pt x="633" y="235"/>
                  </a:lnTo>
                  <a:lnTo>
                    <a:pt x="617" y="227"/>
                  </a:lnTo>
                  <a:lnTo>
                    <a:pt x="604" y="214"/>
                  </a:lnTo>
                  <a:lnTo>
                    <a:pt x="596" y="197"/>
                  </a:lnTo>
                  <a:lnTo>
                    <a:pt x="592" y="178"/>
                  </a:lnTo>
                  <a:lnTo>
                    <a:pt x="593" y="172"/>
                  </a:lnTo>
                  <a:lnTo>
                    <a:pt x="595" y="165"/>
                  </a:lnTo>
                  <a:lnTo>
                    <a:pt x="596" y="159"/>
                  </a:lnTo>
                  <a:lnTo>
                    <a:pt x="115" y="159"/>
                  </a:lnTo>
                  <a:close/>
                  <a:moveTo>
                    <a:pt x="60" y="159"/>
                  </a:moveTo>
                  <a:lnTo>
                    <a:pt x="55" y="160"/>
                  </a:lnTo>
                  <a:lnTo>
                    <a:pt x="49" y="161"/>
                  </a:lnTo>
                  <a:lnTo>
                    <a:pt x="45" y="164"/>
                  </a:lnTo>
                  <a:lnTo>
                    <a:pt x="43" y="168"/>
                  </a:lnTo>
                  <a:lnTo>
                    <a:pt x="40" y="173"/>
                  </a:lnTo>
                  <a:lnTo>
                    <a:pt x="39" y="178"/>
                  </a:lnTo>
                  <a:lnTo>
                    <a:pt x="40" y="184"/>
                  </a:lnTo>
                  <a:lnTo>
                    <a:pt x="43" y="189"/>
                  </a:lnTo>
                  <a:lnTo>
                    <a:pt x="45" y="193"/>
                  </a:lnTo>
                  <a:lnTo>
                    <a:pt x="49" y="195"/>
                  </a:lnTo>
                  <a:lnTo>
                    <a:pt x="55" y="198"/>
                  </a:lnTo>
                  <a:lnTo>
                    <a:pt x="60" y="198"/>
                  </a:lnTo>
                  <a:lnTo>
                    <a:pt x="65" y="198"/>
                  </a:lnTo>
                  <a:lnTo>
                    <a:pt x="69" y="195"/>
                  </a:lnTo>
                  <a:lnTo>
                    <a:pt x="73" y="193"/>
                  </a:lnTo>
                  <a:lnTo>
                    <a:pt x="77" y="189"/>
                  </a:lnTo>
                  <a:lnTo>
                    <a:pt x="78" y="184"/>
                  </a:lnTo>
                  <a:lnTo>
                    <a:pt x="79" y="178"/>
                  </a:lnTo>
                  <a:lnTo>
                    <a:pt x="78" y="173"/>
                  </a:lnTo>
                  <a:lnTo>
                    <a:pt x="77" y="168"/>
                  </a:lnTo>
                  <a:lnTo>
                    <a:pt x="73" y="164"/>
                  </a:lnTo>
                  <a:lnTo>
                    <a:pt x="69" y="161"/>
                  </a:lnTo>
                  <a:lnTo>
                    <a:pt x="65" y="160"/>
                  </a:lnTo>
                  <a:lnTo>
                    <a:pt x="60" y="159"/>
                  </a:lnTo>
                  <a:close/>
                  <a:moveTo>
                    <a:pt x="39" y="119"/>
                  </a:moveTo>
                  <a:lnTo>
                    <a:pt x="672" y="119"/>
                  </a:lnTo>
                  <a:lnTo>
                    <a:pt x="686" y="122"/>
                  </a:lnTo>
                  <a:lnTo>
                    <a:pt x="699" y="131"/>
                  </a:lnTo>
                  <a:lnTo>
                    <a:pt x="709" y="143"/>
                  </a:lnTo>
                  <a:lnTo>
                    <a:pt x="711" y="159"/>
                  </a:lnTo>
                  <a:lnTo>
                    <a:pt x="711" y="515"/>
                  </a:lnTo>
                  <a:lnTo>
                    <a:pt x="709" y="531"/>
                  </a:lnTo>
                  <a:lnTo>
                    <a:pt x="699" y="542"/>
                  </a:lnTo>
                  <a:lnTo>
                    <a:pt x="686" y="552"/>
                  </a:lnTo>
                  <a:lnTo>
                    <a:pt x="672" y="554"/>
                  </a:lnTo>
                  <a:lnTo>
                    <a:pt x="39" y="554"/>
                  </a:lnTo>
                  <a:lnTo>
                    <a:pt x="25" y="552"/>
                  </a:lnTo>
                  <a:lnTo>
                    <a:pt x="11" y="542"/>
                  </a:lnTo>
                  <a:lnTo>
                    <a:pt x="4" y="531"/>
                  </a:lnTo>
                  <a:lnTo>
                    <a:pt x="0" y="515"/>
                  </a:lnTo>
                  <a:lnTo>
                    <a:pt x="0" y="159"/>
                  </a:lnTo>
                  <a:lnTo>
                    <a:pt x="4" y="143"/>
                  </a:lnTo>
                  <a:lnTo>
                    <a:pt x="11" y="131"/>
                  </a:lnTo>
                  <a:lnTo>
                    <a:pt x="25" y="122"/>
                  </a:lnTo>
                  <a:lnTo>
                    <a:pt x="39" y="119"/>
                  </a:lnTo>
                  <a:close/>
                  <a:moveTo>
                    <a:pt x="197" y="0"/>
                  </a:moveTo>
                  <a:lnTo>
                    <a:pt x="830" y="0"/>
                  </a:lnTo>
                  <a:lnTo>
                    <a:pt x="845" y="4"/>
                  </a:lnTo>
                  <a:lnTo>
                    <a:pt x="858" y="12"/>
                  </a:lnTo>
                  <a:lnTo>
                    <a:pt x="865" y="25"/>
                  </a:lnTo>
                  <a:lnTo>
                    <a:pt x="869" y="40"/>
                  </a:lnTo>
                  <a:lnTo>
                    <a:pt x="869" y="396"/>
                  </a:lnTo>
                  <a:lnTo>
                    <a:pt x="865" y="411"/>
                  </a:lnTo>
                  <a:lnTo>
                    <a:pt x="858" y="425"/>
                  </a:lnTo>
                  <a:lnTo>
                    <a:pt x="845" y="432"/>
                  </a:lnTo>
                  <a:lnTo>
                    <a:pt x="830" y="435"/>
                  </a:lnTo>
                  <a:lnTo>
                    <a:pt x="770" y="435"/>
                  </a:lnTo>
                  <a:lnTo>
                    <a:pt x="765" y="435"/>
                  </a:lnTo>
                  <a:lnTo>
                    <a:pt x="761" y="432"/>
                  </a:lnTo>
                  <a:lnTo>
                    <a:pt x="757" y="430"/>
                  </a:lnTo>
                  <a:lnTo>
                    <a:pt x="753" y="426"/>
                  </a:lnTo>
                  <a:lnTo>
                    <a:pt x="752" y="421"/>
                  </a:lnTo>
                  <a:lnTo>
                    <a:pt x="750" y="415"/>
                  </a:lnTo>
                  <a:lnTo>
                    <a:pt x="752" y="410"/>
                  </a:lnTo>
                  <a:lnTo>
                    <a:pt x="753" y="406"/>
                  </a:lnTo>
                  <a:lnTo>
                    <a:pt x="757" y="402"/>
                  </a:lnTo>
                  <a:lnTo>
                    <a:pt x="761" y="398"/>
                  </a:lnTo>
                  <a:lnTo>
                    <a:pt x="765" y="397"/>
                  </a:lnTo>
                  <a:lnTo>
                    <a:pt x="770" y="396"/>
                  </a:lnTo>
                  <a:lnTo>
                    <a:pt x="830" y="396"/>
                  </a:lnTo>
                  <a:lnTo>
                    <a:pt x="830" y="40"/>
                  </a:lnTo>
                  <a:lnTo>
                    <a:pt x="197" y="40"/>
                  </a:lnTo>
                  <a:lnTo>
                    <a:pt x="197" y="59"/>
                  </a:lnTo>
                  <a:lnTo>
                    <a:pt x="197" y="64"/>
                  </a:lnTo>
                  <a:lnTo>
                    <a:pt x="195" y="70"/>
                  </a:lnTo>
                  <a:lnTo>
                    <a:pt x="192" y="74"/>
                  </a:lnTo>
                  <a:lnTo>
                    <a:pt x="188" y="78"/>
                  </a:lnTo>
                  <a:lnTo>
                    <a:pt x="183" y="79"/>
                  </a:lnTo>
                  <a:lnTo>
                    <a:pt x="178" y="80"/>
                  </a:lnTo>
                  <a:lnTo>
                    <a:pt x="172" y="79"/>
                  </a:lnTo>
                  <a:lnTo>
                    <a:pt x="168" y="78"/>
                  </a:lnTo>
                  <a:lnTo>
                    <a:pt x="163" y="74"/>
                  </a:lnTo>
                  <a:lnTo>
                    <a:pt x="161" y="70"/>
                  </a:lnTo>
                  <a:lnTo>
                    <a:pt x="159" y="64"/>
                  </a:lnTo>
                  <a:lnTo>
                    <a:pt x="158" y="59"/>
                  </a:lnTo>
                  <a:lnTo>
                    <a:pt x="158" y="40"/>
                  </a:lnTo>
                  <a:lnTo>
                    <a:pt x="161" y="25"/>
                  </a:lnTo>
                  <a:lnTo>
                    <a:pt x="170" y="12"/>
                  </a:lnTo>
                  <a:lnTo>
                    <a:pt x="183"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0" name="Freeform 2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5071" y="1577269"/>
              <a:ext cx="446010" cy="324371"/>
            </a:xfrm>
            <a:custGeom>
              <a:avLst/>
              <a:gdLst>
                <a:gd name="T0" fmla="*/ 683 w 869"/>
                <a:gd name="T1" fmla="*/ 525 h 632"/>
                <a:gd name="T2" fmla="*/ 675 w 869"/>
                <a:gd name="T3" fmla="*/ 570 h 632"/>
                <a:gd name="T4" fmla="*/ 712 w 869"/>
                <a:gd name="T5" fmla="*/ 593 h 632"/>
                <a:gd name="T6" fmla="*/ 747 w 869"/>
                <a:gd name="T7" fmla="*/ 570 h 632"/>
                <a:gd name="T8" fmla="*/ 739 w 869"/>
                <a:gd name="T9" fmla="*/ 525 h 632"/>
                <a:gd name="T10" fmla="*/ 356 w 869"/>
                <a:gd name="T11" fmla="*/ 515 h 632"/>
                <a:gd name="T12" fmla="*/ 319 w 869"/>
                <a:gd name="T13" fmla="*/ 538 h 632"/>
                <a:gd name="T14" fmla="*/ 327 w 869"/>
                <a:gd name="T15" fmla="*/ 581 h 632"/>
                <a:gd name="T16" fmla="*/ 370 w 869"/>
                <a:gd name="T17" fmla="*/ 591 h 632"/>
                <a:gd name="T18" fmla="*/ 395 w 869"/>
                <a:gd name="T19" fmla="*/ 554 h 632"/>
                <a:gd name="T20" fmla="*/ 370 w 869"/>
                <a:gd name="T21" fmla="*/ 517 h 632"/>
                <a:gd name="T22" fmla="*/ 674 w 869"/>
                <a:gd name="T23" fmla="*/ 474 h 632"/>
                <a:gd name="T24" fmla="*/ 683 w 869"/>
                <a:gd name="T25" fmla="*/ 395 h 632"/>
                <a:gd name="T26" fmla="*/ 635 w 869"/>
                <a:gd name="T27" fmla="*/ 474 h 632"/>
                <a:gd name="T28" fmla="*/ 424 w 869"/>
                <a:gd name="T29" fmla="*/ 395 h 632"/>
                <a:gd name="T30" fmla="*/ 514 w 869"/>
                <a:gd name="T31" fmla="*/ 395 h 632"/>
                <a:gd name="T32" fmla="*/ 312 w 869"/>
                <a:gd name="T33" fmla="*/ 474 h 632"/>
                <a:gd name="T34" fmla="*/ 291 w 869"/>
                <a:gd name="T35" fmla="*/ 395 h 632"/>
                <a:gd name="T36" fmla="*/ 781 w 869"/>
                <a:gd name="T37" fmla="*/ 356 h 632"/>
                <a:gd name="T38" fmla="*/ 554 w 869"/>
                <a:gd name="T39" fmla="*/ 276 h 632"/>
                <a:gd name="T40" fmla="*/ 657 w 869"/>
                <a:gd name="T41" fmla="*/ 276 h 632"/>
                <a:gd name="T42" fmla="*/ 419 w 869"/>
                <a:gd name="T43" fmla="*/ 356 h 632"/>
                <a:gd name="T44" fmla="*/ 411 w 869"/>
                <a:gd name="T45" fmla="*/ 276 h 632"/>
                <a:gd name="T46" fmla="*/ 380 w 869"/>
                <a:gd name="T47" fmla="*/ 356 h 632"/>
                <a:gd name="T48" fmla="*/ 709 w 869"/>
                <a:gd name="T49" fmla="*/ 158 h 632"/>
                <a:gd name="T50" fmla="*/ 824 w 869"/>
                <a:gd name="T51" fmla="*/ 158 h 632"/>
                <a:gd name="T52" fmla="*/ 554 w 869"/>
                <a:gd name="T53" fmla="*/ 237 h 632"/>
                <a:gd name="T54" fmla="*/ 554 w 869"/>
                <a:gd name="T55" fmla="*/ 158 h 632"/>
                <a:gd name="T56" fmla="*/ 514 w 869"/>
                <a:gd name="T57" fmla="*/ 237 h 632"/>
                <a:gd name="T58" fmla="*/ 227 w 869"/>
                <a:gd name="T59" fmla="*/ 158 h 632"/>
                <a:gd name="T60" fmla="*/ 357 w 869"/>
                <a:gd name="T61" fmla="*/ 158 h 632"/>
                <a:gd name="T62" fmla="*/ 169 w 869"/>
                <a:gd name="T63" fmla="*/ 0 h 632"/>
                <a:gd name="T64" fmla="*/ 183 w 869"/>
                <a:gd name="T65" fmla="*/ 5 h 632"/>
                <a:gd name="T66" fmla="*/ 189 w 869"/>
                <a:gd name="T67" fmla="*/ 14 h 632"/>
                <a:gd name="T68" fmla="*/ 854 w 869"/>
                <a:gd name="T69" fmla="*/ 119 h 632"/>
                <a:gd name="T70" fmla="*/ 866 w 869"/>
                <a:gd name="T71" fmla="*/ 128 h 632"/>
                <a:gd name="T72" fmla="*/ 869 w 869"/>
                <a:gd name="T73" fmla="*/ 141 h 632"/>
                <a:gd name="T74" fmla="*/ 790 w 869"/>
                <a:gd name="T75" fmla="*/ 499 h 632"/>
                <a:gd name="T76" fmla="*/ 785 w 869"/>
                <a:gd name="T77" fmla="*/ 507 h 632"/>
                <a:gd name="T78" fmla="*/ 788 w 869"/>
                <a:gd name="T79" fmla="*/ 532 h 632"/>
                <a:gd name="T80" fmla="*/ 780 w 869"/>
                <a:gd name="T81" fmla="*/ 593 h 632"/>
                <a:gd name="T82" fmla="*/ 733 w 869"/>
                <a:gd name="T83" fmla="*/ 630 h 632"/>
                <a:gd name="T84" fmla="*/ 671 w 869"/>
                <a:gd name="T85" fmla="*/ 622 h 632"/>
                <a:gd name="T86" fmla="*/ 635 w 869"/>
                <a:gd name="T87" fmla="*/ 575 h 632"/>
                <a:gd name="T88" fmla="*/ 644 w 869"/>
                <a:gd name="T89" fmla="*/ 515 h 632"/>
                <a:gd name="T90" fmla="*/ 435 w 869"/>
                <a:gd name="T91" fmla="*/ 554 h 632"/>
                <a:gd name="T92" fmla="*/ 411 w 869"/>
                <a:gd name="T93" fmla="*/ 610 h 632"/>
                <a:gd name="T94" fmla="*/ 356 w 869"/>
                <a:gd name="T95" fmla="*/ 632 h 632"/>
                <a:gd name="T96" fmla="*/ 300 w 869"/>
                <a:gd name="T97" fmla="*/ 610 h 632"/>
                <a:gd name="T98" fmla="*/ 276 w 869"/>
                <a:gd name="T99" fmla="*/ 554 h 632"/>
                <a:gd name="T100" fmla="*/ 284 w 869"/>
                <a:gd name="T101" fmla="*/ 509 h 632"/>
                <a:gd name="T102" fmla="*/ 278 w 869"/>
                <a:gd name="T103" fmla="*/ 500 h 632"/>
                <a:gd name="T104" fmla="*/ 15 w 869"/>
                <a:gd name="T105" fmla="*/ 39 h 632"/>
                <a:gd name="T106" fmla="*/ 3 w 869"/>
                <a:gd name="T107" fmla="*/ 30 h 632"/>
                <a:gd name="T108" fmla="*/ 0 w 869"/>
                <a:gd name="T109" fmla="*/ 14 h 632"/>
                <a:gd name="T110" fmla="*/ 9 w 869"/>
                <a:gd name="T111" fmla="*/ 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632">
                  <a:moveTo>
                    <a:pt x="712" y="515"/>
                  </a:moveTo>
                  <a:lnTo>
                    <a:pt x="696" y="517"/>
                  </a:lnTo>
                  <a:lnTo>
                    <a:pt x="683" y="525"/>
                  </a:lnTo>
                  <a:lnTo>
                    <a:pt x="675" y="538"/>
                  </a:lnTo>
                  <a:lnTo>
                    <a:pt x="671" y="554"/>
                  </a:lnTo>
                  <a:lnTo>
                    <a:pt x="675" y="570"/>
                  </a:lnTo>
                  <a:lnTo>
                    <a:pt x="683" y="581"/>
                  </a:lnTo>
                  <a:lnTo>
                    <a:pt x="696" y="591"/>
                  </a:lnTo>
                  <a:lnTo>
                    <a:pt x="712" y="593"/>
                  </a:lnTo>
                  <a:lnTo>
                    <a:pt x="726" y="591"/>
                  </a:lnTo>
                  <a:lnTo>
                    <a:pt x="739" y="581"/>
                  </a:lnTo>
                  <a:lnTo>
                    <a:pt x="747" y="570"/>
                  </a:lnTo>
                  <a:lnTo>
                    <a:pt x="751" y="554"/>
                  </a:lnTo>
                  <a:lnTo>
                    <a:pt x="747" y="538"/>
                  </a:lnTo>
                  <a:lnTo>
                    <a:pt x="739" y="525"/>
                  </a:lnTo>
                  <a:lnTo>
                    <a:pt x="726" y="517"/>
                  </a:lnTo>
                  <a:lnTo>
                    <a:pt x="712" y="515"/>
                  </a:lnTo>
                  <a:close/>
                  <a:moveTo>
                    <a:pt x="356" y="515"/>
                  </a:moveTo>
                  <a:lnTo>
                    <a:pt x="340" y="517"/>
                  </a:lnTo>
                  <a:lnTo>
                    <a:pt x="327" y="525"/>
                  </a:lnTo>
                  <a:lnTo>
                    <a:pt x="319" y="538"/>
                  </a:lnTo>
                  <a:lnTo>
                    <a:pt x="316" y="554"/>
                  </a:lnTo>
                  <a:lnTo>
                    <a:pt x="319" y="570"/>
                  </a:lnTo>
                  <a:lnTo>
                    <a:pt x="327" y="581"/>
                  </a:lnTo>
                  <a:lnTo>
                    <a:pt x="340" y="591"/>
                  </a:lnTo>
                  <a:lnTo>
                    <a:pt x="356" y="593"/>
                  </a:lnTo>
                  <a:lnTo>
                    <a:pt x="370" y="591"/>
                  </a:lnTo>
                  <a:lnTo>
                    <a:pt x="384" y="581"/>
                  </a:lnTo>
                  <a:lnTo>
                    <a:pt x="393" y="570"/>
                  </a:lnTo>
                  <a:lnTo>
                    <a:pt x="395" y="554"/>
                  </a:lnTo>
                  <a:lnTo>
                    <a:pt x="393" y="538"/>
                  </a:lnTo>
                  <a:lnTo>
                    <a:pt x="384" y="525"/>
                  </a:lnTo>
                  <a:lnTo>
                    <a:pt x="370" y="517"/>
                  </a:lnTo>
                  <a:lnTo>
                    <a:pt x="356" y="515"/>
                  </a:lnTo>
                  <a:close/>
                  <a:moveTo>
                    <a:pt x="683" y="395"/>
                  </a:moveTo>
                  <a:lnTo>
                    <a:pt x="674" y="474"/>
                  </a:lnTo>
                  <a:lnTo>
                    <a:pt x="755" y="474"/>
                  </a:lnTo>
                  <a:lnTo>
                    <a:pt x="772" y="395"/>
                  </a:lnTo>
                  <a:lnTo>
                    <a:pt x="683" y="395"/>
                  </a:lnTo>
                  <a:close/>
                  <a:moveTo>
                    <a:pt x="554" y="395"/>
                  </a:moveTo>
                  <a:lnTo>
                    <a:pt x="554" y="474"/>
                  </a:lnTo>
                  <a:lnTo>
                    <a:pt x="635" y="474"/>
                  </a:lnTo>
                  <a:lnTo>
                    <a:pt x="642" y="395"/>
                  </a:lnTo>
                  <a:lnTo>
                    <a:pt x="554" y="395"/>
                  </a:lnTo>
                  <a:close/>
                  <a:moveTo>
                    <a:pt x="424" y="395"/>
                  </a:moveTo>
                  <a:lnTo>
                    <a:pt x="433" y="474"/>
                  </a:lnTo>
                  <a:lnTo>
                    <a:pt x="514" y="474"/>
                  </a:lnTo>
                  <a:lnTo>
                    <a:pt x="514" y="395"/>
                  </a:lnTo>
                  <a:lnTo>
                    <a:pt x="424" y="395"/>
                  </a:lnTo>
                  <a:close/>
                  <a:moveTo>
                    <a:pt x="291" y="395"/>
                  </a:moveTo>
                  <a:lnTo>
                    <a:pt x="312" y="474"/>
                  </a:lnTo>
                  <a:lnTo>
                    <a:pt x="393" y="474"/>
                  </a:lnTo>
                  <a:lnTo>
                    <a:pt x="384" y="395"/>
                  </a:lnTo>
                  <a:lnTo>
                    <a:pt x="291" y="395"/>
                  </a:lnTo>
                  <a:close/>
                  <a:moveTo>
                    <a:pt x="696" y="276"/>
                  </a:moveTo>
                  <a:lnTo>
                    <a:pt x="687" y="356"/>
                  </a:lnTo>
                  <a:lnTo>
                    <a:pt x="781" y="356"/>
                  </a:lnTo>
                  <a:lnTo>
                    <a:pt x="798" y="276"/>
                  </a:lnTo>
                  <a:lnTo>
                    <a:pt x="696" y="276"/>
                  </a:lnTo>
                  <a:close/>
                  <a:moveTo>
                    <a:pt x="554" y="276"/>
                  </a:moveTo>
                  <a:lnTo>
                    <a:pt x="554" y="356"/>
                  </a:lnTo>
                  <a:lnTo>
                    <a:pt x="648" y="356"/>
                  </a:lnTo>
                  <a:lnTo>
                    <a:pt x="657" y="276"/>
                  </a:lnTo>
                  <a:lnTo>
                    <a:pt x="554" y="276"/>
                  </a:lnTo>
                  <a:close/>
                  <a:moveTo>
                    <a:pt x="411" y="276"/>
                  </a:moveTo>
                  <a:lnTo>
                    <a:pt x="419" y="356"/>
                  </a:lnTo>
                  <a:lnTo>
                    <a:pt x="514" y="356"/>
                  </a:lnTo>
                  <a:lnTo>
                    <a:pt x="514" y="276"/>
                  </a:lnTo>
                  <a:lnTo>
                    <a:pt x="411" y="276"/>
                  </a:lnTo>
                  <a:close/>
                  <a:moveTo>
                    <a:pt x="258" y="276"/>
                  </a:moveTo>
                  <a:lnTo>
                    <a:pt x="280" y="356"/>
                  </a:lnTo>
                  <a:lnTo>
                    <a:pt x="380" y="356"/>
                  </a:lnTo>
                  <a:lnTo>
                    <a:pt x="370" y="276"/>
                  </a:lnTo>
                  <a:lnTo>
                    <a:pt x="258" y="276"/>
                  </a:lnTo>
                  <a:close/>
                  <a:moveTo>
                    <a:pt x="709" y="158"/>
                  </a:moveTo>
                  <a:lnTo>
                    <a:pt x="700" y="237"/>
                  </a:lnTo>
                  <a:lnTo>
                    <a:pt x="807" y="237"/>
                  </a:lnTo>
                  <a:lnTo>
                    <a:pt x="824" y="158"/>
                  </a:lnTo>
                  <a:lnTo>
                    <a:pt x="709" y="158"/>
                  </a:lnTo>
                  <a:close/>
                  <a:moveTo>
                    <a:pt x="554" y="158"/>
                  </a:moveTo>
                  <a:lnTo>
                    <a:pt x="554" y="237"/>
                  </a:lnTo>
                  <a:lnTo>
                    <a:pt x="661" y="237"/>
                  </a:lnTo>
                  <a:lnTo>
                    <a:pt x="670" y="158"/>
                  </a:lnTo>
                  <a:lnTo>
                    <a:pt x="554" y="158"/>
                  </a:lnTo>
                  <a:close/>
                  <a:moveTo>
                    <a:pt x="398" y="158"/>
                  </a:moveTo>
                  <a:lnTo>
                    <a:pt x="406" y="237"/>
                  </a:lnTo>
                  <a:lnTo>
                    <a:pt x="514" y="237"/>
                  </a:lnTo>
                  <a:lnTo>
                    <a:pt x="514" y="158"/>
                  </a:lnTo>
                  <a:lnTo>
                    <a:pt x="398" y="158"/>
                  </a:lnTo>
                  <a:close/>
                  <a:moveTo>
                    <a:pt x="227" y="158"/>
                  </a:moveTo>
                  <a:lnTo>
                    <a:pt x="248" y="237"/>
                  </a:lnTo>
                  <a:lnTo>
                    <a:pt x="367" y="237"/>
                  </a:lnTo>
                  <a:lnTo>
                    <a:pt x="357" y="158"/>
                  </a:lnTo>
                  <a:lnTo>
                    <a:pt x="227" y="158"/>
                  </a:lnTo>
                  <a:close/>
                  <a:moveTo>
                    <a:pt x="20" y="0"/>
                  </a:moveTo>
                  <a:lnTo>
                    <a:pt x="169" y="0"/>
                  </a:lnTo>
                  <a:lnTo>
                    <a:pt x="174" y="0"/>
                  </a:lnTo>
                  <a:lnTo>
                    <a:pt x="180" y="3"/>
                  </a:lnTo>
                  <a:lnTo>
                    <a:pt x="183" y="5"/>
                  </a:lnTo>
                  <a:lnTo>
                    <a:pt x="186" y="9"/>
                  </a:lnTo>
                  <a:lnTo>
                    <a:pt x="187" y="14"/>
                  </a:lnTo>
                  <a:lnTo>
                    <a:pt x="189" y="14"/>
                  </a:lnTo>
                  <a:lnTo>
                    <a:pt x="216" y="119"/>
                  </a:lnTo>
                  <a:lnTo>
                    <a:pt x="849" y="119"/>
                  </a:lnTo>
                  <a:lnTo>
                    <a:pt x="854" y="119"/>
                  </a:lnTo>
                  <a:lnTo>
                    <a:pt x="860" y="122"/>
                  </a:lnTo>
                  <a:lnTo>
                    <a:pt x="864" y="124"/>
                  </a:lnTo>
                  <a:lnTo>
                    <a:pt x="866" y="128"/>
                  </a:lnTo>
                  <a:lnTo>
                    <a:pt x="869" y="134"/>
                  </a:lnTo>
                  <a:lnTo>
                    <a:pt x="869" y="139"/>
                  </a:lnTo>
                  <a:lnTo>
                    <a:pt x="869" y="141"/>
                  </a:lnTo>
                  <a:lnTo>
                    <a:pt x="869" y="143"/>
                  </a:lnTo>
                  <a:lnTo>
                    <a:pt x="869" y="143"/>
                  </a:lnTo>
                  <a:lnTo>
                    <a:pt x="790" y="499"/>
                  </a:lnTo>
                  <a:lnTo>
                    <a:pt x="789" y="499"/>
                  </a:lnTo>
                  <a:lnTo>
                    <a:pt x="788" y="503"/>
                  </a:lnTo>
                  <a:lnTo>
                    <a:pt x="785" y="507"/>
                  </a:lnTo>
                  <a:lnTo>
                    <a:pt x="782" y="511"/>
                  </a:lnTo>
                  <a:lnTo>
                    <a:pt x="778" y="512"/>
                  </a:lnTo>
                  <a:lnTo>
                    <a:pt x="788" y="532"/>
                  </a:lnTo>
                  <a:lnTo>
                    <a:pt x="790" y="554"/>
                  </a:lnTo>
                  <a:lnTo>
                    <a:pt x="788" y="575"/>
                  </a:lnTo>
                  <a:lnTo>
                    <a:pt x="780" y="593"/>
                  </a:lnTo>
                  <a:lnTo>
                    <a:pt x="767" y="610"/>
                  </a:lnTo>
                  <a:lnTo>
                    <a:pt x="751" y="622"/>
                  </a:lnTo>
                  <a:lnTo>
                    <a:pt x="733" y="630"/>
                  </a:lnTo>
                  <a:lnTo>
                    <a:pt x="712" y="632"/>
                  </a:lnTo>
                  <a:lnTo>
                    <a:pt x="690" y="630"/>
                  </a:lnTo>
                  <a:lnTo>
                    <a:pt x="671" y="622"/>
                  </a:lnTo>
                  <a:lnTo>
                    <a:pt x="656" y="610"/>
                  </a:lnTo>
                  <a:lnTo>
                    <a:pt x="642" y="593"/>
                  </a:lnTo>
                  <a:lnTo>
                    <a:pt x="635" y="575"/>
                  </a:lnTo>
                  <a:lnTo>
                    <a:pt x="632" y="554"/>
                  </a:lnTo>
                  <a:lnTo>
                    <a:pt x="635" y="533"/>
                  </a:lnTo>
                  <a:lnTo>
                    <a:pt x="644" y="515"/>
                  </a:lnTo>
                  <a:lnTo>
                    <a:pt x="424" y="515"/>
                  </a:lnTo>
                  <a:lnTo>
                    <a:pt x="432" y="533"/>
                  </a:lnTo>
                  <a:lnTo>
                    <a:pt x="435" y="554"/>
                  </a:lnTo>
                  <a:lnTo>
                    <a:pt x="432" y="575"/>
                  </a:lnTo>
                  <a:lnTo>
                    <a:pt x="424" y="593"/>
                  </a:lnTo>
                  <a:lnTo>
                    <a:pt x="411" y="610"/>
                  </a:lnTo>
                  <a:lnTo>
                    <a:pt x="395" y="622"/>
                  </a:lnTo>
                  <a:lnTo>
                    <a:pt x="377" y="630"/>
                  </a:lnTo>
                  <a:lnTo>
                    <a:pt x="356" y="632"/>
                  </a:lnTo>
                  <a:lnTo>
                    <a:pt x="335" y="630"/>
                  </a:lnTo>
                  <a:lnTo>
                    <a:pt x="316" y="622"/>
                  </a:lnTo>
                  <a:lnTo>
                    <a:pt x="300" y="610"/>
                  </a:lnTo>
                  <a:lnTo>
                    <a:pt x="288" y="593"/>
                  </a:lnTo>
                  <a:lnTo>
                    <a:pt x="279" y="575"/>
                  </a:lnTo>
                  <a:lnTo>
                    <a:pt x="276" y="554"/>
                  </a:lnTo>
                  <a:lnTo>
                    <a:pt x="280" y="532"/>
                  </a:lnTo>
                  <a:lnTo>
                    <a:pt x="288" y="512"/>
                  </a:lnTo>
                  <a:lnTo>
                    <a:pt x="284" y="509"/>
                  </a:lnTo>
                  <a:lnTo>
                    <a:pt x="280" y="505"/>
                  </a:lnTo>
                  <a:lnTo>
                    <a:pt x="278" y="500"/>
                  </a:lnTo>
                  <a:lnTo>
                    <a:pt x="278" y="500"/>
                  </a:lnTo>
                  <a:lnTo>
                    <a:pt x="155" y="39"/>
                  </a:lnTo>
                  <a:lnTo>
                    <a:pt x="20" y="39"/>
                  </a:lnTo>
                  <a:lnTo>
                    <a:pt x="15" y="39"/>
                  </a:lnTo>
                  <a:lnTo>
                    <a:pt x="9" y="37"/>
                  </a:lnTo>
                  <a:lnTo>
                    <a:pt x="6" y="34"/>
                  </a:lnTo>
                  <a:lnTo>
                    <a:pt x="3" y="30"/>
                  </a:lnTo>
                  <a:lnTo>
                    <a:pt x="0" y="25"/>
                  </a:lnTo>
                  <a:lnTo>
                    <a:pt x="0" y="20"/>
                  </a:lnTo>
                  <a:lnTo>
                    <a:pt x="0" y="14"/>
                  </a:lnTo>
                  <a:lnTo>
                    <a:pt x="3" y="9"/>
                  </a:lnTo>
                  <a:lnTo>
                    <a:pt x="6" y="5"/>
                  </a:lnTo>
                  <a:lnTo>
                    <a:pt x="9" y="3"/>
                  </a:lnTo>
                  <a:lnTo>
                    <a:pt x="15" y="0"/>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1" name="Freeform 2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30117" y="1515935"/>
              <a:ext cx="446010" cy="447036"/>
            </a:xfrm>
            <a:custGeom>
              <a:avLst/>
              <a:gdLst>
                <a:gd name="T0" fmla="*/ 675 w 869"/>
                <a:gd name="T1" fmla="*/ 776 h 871"/>
                <a:gd name="T2" fmla="*/ 695 w 869"/>
                <a:gd name="T3" fmla="*/ 827 h 871"/>
                <a:gd name="T4" fmla="*/ 748 w 869"/>
                <a:gd name="T5" fmla="*/ 806 h 871"/>
                <a:gd name="T6" fmla="*/ 727 w 869"/>
                <a:gd name="T7" fmla="*/ 755 h 871"/>
                <a:gd name="T8" fmla="*/ 328 w 869"/>
                <a:gd name="T9" fmla="*/ 763 h 871"/>
                <a:gd name="T10" fmla="*/ 328 w 869"/>
                <a:gd name="T11" fmla="*/ 820 h 871"/>
                <a:gd name="T12" fmla="*/ 384 w 869"/>
                <a:gd name="T13" fmla="*/ 820 h 871"/>
                <a:gd name="T14" fmla="*/ 384 w 869"/>
                <a:gd name="T15" fmla="*/ 763 h 871"/>
                <a:gd name="T16" fmla="*/ 675 w 869"/>
                <a:gd name="T17" fmla="*/ 712 h 871"/>
                <a:gd name="T18" fmla="*/ 553 w 869"/>
                <a:gd name="T19" fmla="*/ 634 h 871"/>
                <a:gd name="T20" fmla="*/ 553 w 869"/>
                <a:gd name="T21" fmla="*/ 634 h 871"/>
                <a:gd name="T22" fmla="*/ 514 w 869"/>
                <a:gd name="T23" fmla="*/ 634 h 871"/>
                <a:gd name="T24" fmla="*/ 393 w 869"/>
                <a:gd name="T25" fmla="*/ 712 h 871"/>
                <a:gd name="T26" fmla="*/ 688 w 869"/>
                <a:gd name="T27" fmla="*/ 593 h 871"/>
                <a:gd name="T28" fmla="*/ 553 w 869"/>
                <a:gd name="T29" fmla="*/ 514 h 871"/>
                <a:gd name="T30" fmla="*/ 553 w 869"/>
                <a:gd name="T31" fmla="*/ 514 h 871"/>
                <a:gd name="T32" fmla="*/ 514 w 869"/>
                <a:gd name="T33" fmla="*/ 514 h 871"/>
                <a:gd name="T34" fmla="*/ 380 w 869"/>
                <a:gd name="T35" fmla="*/ 593 h 871"/>
                <a:gd name="T36" fmla="*/ 701 w 869"/>
                <a:gd name="T37" fmla="*/ 475 h 871"/>
                <a:gd name="T38" fmla="*/ 553 w 869"/>
                <a:gd name="T39" fmla="*/ 395 h 871"/>
                <a:gd name="T40" fmla="*/ 553 w 869"/>
                <a:gd name="T41" fmla="*/ 395 h 871"/>
                <a:gd name="T42" fmla="*/ 514 w 869"/>
                <a:gd name="T43" fmla="*/ 395 h 871"/>
                <a:gd name="T44" fmla="*/ 367 w 869"/>
                <a:gd name="T45" fmla="*/ 475 h 871"/>
                <a:gd name="T46" fmla="*/ 170 w 869"/>
                <a:gd name="T47" fmla="*/ 238 h 871"/>
                <a:gd name="T48" fmla="*/ 185 w 869"/>
                <a:gd name="T49" fmla="*/ 247 h 871"/>
                <a:gd name="T50" fmla="*/ 850 w 869"/>
                <a:gd name="T51" fmla="*/ 356 h 871"/>
                <a:gd name="T52" fmla="*/ 867 w 869"/>
                <a:gd name="T53" fmla="*/ 366 h 871"/>
                <a:gd name="T54" fmla="*/ 868 w 869"/>
                <a:gd name="T55" fmla="*/ 381 h 871"/>
                <a:gd name="T56" fmla="*/ 787 w 869"/>
                <a:gd name="T57" fmla="*/ 742 h 871"/>
                <a:gd name="T58" fmla="*/ 791 w 869"/>
                <a:gd name="T59" fmla="*/ 791 h 871"/>
                <a:gd name="T60" fmla="*/ 752 w 869"/>
                <a:gd name="T61" fmla="*/ 860 h 871"/>
                <a:gd name="T62" fmla="*/ 672 w 869"/>
                <a:gd name="T63" fmla="*/ 860 h 871"/>
                <a:gd name="T64" fmla="*/ 633 w 869"/>
                <a:gd name="T65" fmla="*/ 791 h 871"/>
                <a:gd name="T66" fmla="*/ 431 w 869"/>
                <a:gd name="T67" fmla="*/ 771 h 871"/>
                <a:gd name="T68" fmla="*/ 412 w 869"/>
                <a:gd name="T69" fmla="*/ 847 h 871"/>
                <a:gd name="T70" fmla="*/ 334 w 869"/>
                <a:gd name="T71" fmla="*/ 868 h 871"/>
                <a:gd name="T72" fmla="*/ 280 w 869"/>
                <a:gd name="T73" fmla="*/ 813 h 871"/>
                <a:gd name="T74" fmla="*/ 283 w 869"/>
                <a:gd name="T75" fmla="*/ 748 h 871"/>
                <a:gd name="T76" fmla="*/ 154 w 869"/>
                <a:gd name="T77" fmla="*/ 277 h 871"/>
                <a:gd name="T78" fmla="*/ 6 w 869"/>
                <a:gd name="T79" fmla="*/ 271 h 871"/>
                <a:gd name="T80" fmla="*/ 1 w 869"/>
                <a:gd name="T81" fmla="*/ 253 h 871"/>
                <a:gd name="T82" fmla="*/ 15 w 869"/>
                <a:gd name="T83" fmla="*/ 238 h 871"/>
                <a:gd name="T84" fmla="*/ 544 w 869"/>
                <a:gd name="T85" fmla="*/ 2 h 871"/>
                <a:gd name="T86" fmla="*/ 553 w 869"/>
                <a:gd name="T87" fmla="*/ 19 h 871"/>
                <a:gd name="T88" fmla="*/ 608 w 869"/>
                <a:gd name="T89" fmla="*/ 199 h 871"/>
                <a:gd name="T90" fmla="*/ 626 w 869"/>
                <a:gd name="T91" fmla="*/ 204 h 871"/>
                <a:gd name="T92" fmla="*/ 631 w 869"/>
                <a:gd name="T93" fmla="*/ 222 h 871"/>
                <a:gd name="T94" fmla="*/ 544 w 869"/>
                <a:gd name="T95" fmla="*/ 314 h 871"/>
                <a:gd name="T96" fmla="*/ 524 w 869"/>
                <a:gd name="T97" fmla="*/ 314 h 871"/>
                <a:gd name="T98" fmla="*/ 435 w 869"/>
                <a:gd name="T99" fmla="*/ 222 h 871"/>
                <a:gd name="T100" fmla="*/ 440 w 869"/>
                <a:gd name="T101" fmla="*/ 204 h 871"/>
                <a:gd name="T102" fmla="*/ 460 w 869"/>
                <a:gd name="T103" fmla="*/ 199 h 871"/>
                <a:gd name="T104" fmla="*/ 514 w 869"/>
                <a:gd name="T105" fmla="*/ 19 h 871"/>
                <a:gd name="T106" fmla="*/ 524 w 869"/>
                <a:gd name="T107" fmla="*/ 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871">
                  <a:moveTo>
                    <a:pt x="711" y="751"/>
                  </a:moveTo>
                  <a:lnTo>
                    <a:pt x="695" y="755"/>
                  </a:lnTo>
                  <a:lnTo>
                    <a:pt x="684" y="763"/>
                  </a:lnTo>
                  <a:lnTo>
                    <a:pt x="675" y="776"/>
                  </a:lnTo>
                  <a:lnTo>
                    <a:pt x="672" y="791"/>
                  </a:lnTo>
                  <a:lnTo>
                    <a:pt x="675" y="806"/>
                  </a:lnTo>
                  <a:lnTo>
                    <a:pt x="684" y="820"/>
                  </a:lnTo>
                  <a:lnTo>
                    <a:pt x="695" y="827"/>
                  </a:lnTo>
                  <a:lnTo>
                    <a:pt x="711" y="831"/>
                  </a:lnTo>
                  <a:lnTo>
                    <a:pt x="727" y="827"/>
                  </a:lnTo>
                  <a:lnTo>
                    <a:pt x="740" y="820"/>
                  </a:lnTo>
                  <a:lnTo>
                    <a:pt x="748" y="806"/>
                  </a:lnTo>
                  <a:lnTo>
                    <a:pt x="750" y="791"/>
                  </a:lnTo>
                  <a:lnTo>
                    <a:pt x="748" y="776"/>
                  </a:lnTo>
                  <a:lnTo>
                    <a:pt x="740" y="763"/>
                  </a:lnTo>
                  <a:lnTo>
                    <a:pt x="727" y="755"/>
                  </a:lnTo>
                  <a:lnTo>
                    <a:pt x="711" y="751"/>
                  </a:lnTo>
                  <a:close/>
                  <a:moveTo>
                    <a:pt x="355" y="751"/>
                  </a:moveTo>
                  <a:lnTo>
                    <a:pt x="341" y="755"/>
                  </a:lnTo>
                  <a:lnTo>
                    <a:pt x="328" y="763"/>
                  </a:lnTo>
                  <a:lnTo>
                    <a:pt x="319" y="776"/>
                  </a:lnTo>
                  <a:lnTo>
                    <a:pt x="316" y="791"/>
                  </a:lnTo>
                  <a:lnTo>
                    <a:pt x="319" y="806"/>
                  </a:lnTo>
                  <a:lnTo>
                    <a:pt x="328" y="820"/>
                  </a:lnTo>
                  <a:lnTo>
                    <a:pt x="341" y="827"/>
                  </a:lnTo>
                  <a:lnTo>
                    <a:pt x="355" y="831"/>
                  </a:lnTo>
                  <a:lnTo>
                    <a:pt x="371" y="827"/>
                  </a:lnTo>
                  <a:lnTo>
                    <a:pt x="384" y="820"/>
                  </a:lnTo>
                  <a:lnTo>
                    <a:pt x="392" y="806"/>
                  </a:lnTo>
                  <a:lnTo>
                    <a:pt x="396" y="791"/>
                  </a:lnTo>
                  <a:lnTo>
                    <a:pt x="392" y="776"/>
                  </a:lnTo>
                  <a:lnTo>
                    <a:pt x="384" y="763"/>
                  </a:lnTo>
                  <a:lnTo>
                    <a:pt x="371" y="755"/>
                  </a:lnTo>
                  <a:lnTo>
                    <a:pt x="355" y="751"/>
                  </a:lnTo>
                  <a:close/>
                  <a:moveTo>
                    <a:pt x="682" y="634"/>
                  </a:moveTo>
                  <a:lnTo>
                    <a:pt x="675" y="712"/>
                  </a:lnTo>
                  <a:lnTo>
                    <a:pt x="754" y="712"/>
                  </a:lnTo>
                  <a:lnTo>
                    <a:pt x="773" y="634"/>
                  </a:lnTo>
                  <a:lnTo>
                    <a:pt x="682" y="634"/>
                  </a:lnTo>
                  <a:close/>
                  <a:moveTo>
                    <a:pt x="553" y="634"/>
                  </a:moveTo>
                  <a:lnTo>
                    <a:pt x="553" y="712"/>
                  </a:lnTo>
                  <a:lnTo>
                    <a:pt x="634" y="712"/>
                  </a:lnTo>
                  <a:lnTo>
                    <a:pt x="643" y="634"/>
                  </a:lnTo>
                  <a:lnTo>
                    <a:pt x="553" y="634"/>
                  </a:lnTo>
                  <a:close/>
                  <a:moveTo>
                    <a:pt x="423" y="634"/>
                  </a:moveTo>
                  <a:lnTo>
                    <a:pt x="433" y="712"/>
                  </a:lnTo>
                  <a:lnTo>
                    <a:pt x="514" y="712"/>
                  </a:lnTo>
                  <a:lnTo>
                    <a:pt x="514" y="634"/>
                  </a:lnTo>
                  <a:lnTo>
                    <a:pt x="423" y="634"/>
                  </a:lnTo>
                  <a:close/>
                  <a:moveTo>
                    <a:pt x="290" y="634"/>
                  </a:moveTo>
                  <a:lnTo>
                    <a:pt x="312" y="712"/>
                  </a:lnTo>
                  <a:lnTo>
                    <a:pt x="393" y="712"/>
                  </a:lnTo>
                  <a:lnTo>
                    <a:pt x="384" y="634"/>
                  </a:lnTo>
                  <a:lnTo>
                    <a:pt x="290" y="634"/>
                  </a:lnTo>
                  <a:close/>
                  <a:moveTo>
                    <a:pt x="695" y="514"/>
                  </a:moveTo>
                  <a:lnTo>
                    <a:pt x="688" y="593"/>
                  </a:lnTo>
                  <a:lnTo>
                    <a:pt x="780" y="593"/>
                  </a:lnTo>
                  <a:lnTo>
                    <a:pt x="799" y="514"/>
                  </a:lnTo>
                  <a:lnTo>
                    <a:pt x="695" y="514"/>
                  </a:lnTo>
                  <a:close/>
                  <a:moveTo>
                    <a:pt x="553" y="514"/>
                  </a:moveTo>
                  <a:lnTo>
                    <a:pt x="553" y="593"/>
                  </a:lnTo>
                  <a:lnTo>
                    <a:pt x="647" y="593"/>
                  </a:lnTo>
                  <a:lnTo>
                    <a:pt x="656" y="514"/>
                  </a:lnTo>
                  <a:lnTo>
                    <a:pt x="553" y="514"/>
                  </a:lnTo>
                  <a:close/>
                  <a:moveTo>
                    <a:pt x="410" y="514"/>
                  </a:moveTo>
                  <a:lnTo>
                    <a:pt x="419" y="593"/>
                  </a:lnTo>
                  <a:lnTo>
                    <a:pt x="514" y="593"/>
                  </a:lnTo>
                  <a:lnTo>
                    <a:pt x="514" y="514"/>
                  </a:lnTo>
                  <a:lnTo>
                    <a:pt x="410" y="514"/>
                  </a:lnTo>
                  <a:close/>
                  <a:moveTo>
                    <a:pt x="259" y="514"/>
                  </a:moveTo>
                  <a:lnTo>
                    <a:pt x="280" y="593"/>
                  </a:lnTo>
                  <a:lnTo>
                    <a:pt x="380" y="593"/>
                  </a:lnTo>
                  <a:lnTo>
                    <a:pt x="371" y="514"/>
                  </a:lnTo>
                  <a:lnTo>
                    <a:pt x="259" y="514"/>
                  </a:lnTo>
                  <a:close/>
                  <a:moveTo>
                    <a:pt x="710" y="395"/>
                  </a:moveTo>
                  <a:lnTo>
                    <a:pt x="701" y="475"/>
                  </a:lnTo>
                  <a:lnTo>
                    <a:pt x="808" y="475"/>
                  </a:lnTo>
                  <a:lnTo>
                    <a:pt x="825" y="395"/>
                  </a:lnTo>
                  <a:lnTo>
                    <a:pt x="710" y="395"/>
                  </a:lnTo>
                  <a:close/>
                  <a:moveTo>
                    <a:pt x="553" y="395"/>
                  </a:moveTo>
                  <a:lnTo>
                    <a:pt x="553" y="475"/>
                  </a:lnTo>
                  <a:lnTo>
                    <a:pt x="660" y="475"/>
                  </a:lnTo>
                  <a:lnTo>
                    <a:pt x="669" y="395"/>
                  </a:lnTo>
                  <a:lnTo>
                    <a:pt x="553" y="395"/>
                  </a:lnTo>
                  <a:close/>
                  <a:moveTo>
                    <a:pt x="397" y="395"/>
                  </a:moveTo>
                  <a:lnTo>
                    <a:pt x="406" y="475"/>
                  </a:lnTo>
                  <a:lnTo>
                    <a:pt x="514" y="475"/>
                  </a:lnTo>
                  <a:lnTo>
                    <a:pt x="514" y="395"/>
                  </a:lnTo>
                  <a:lnTo>
                    <a:pt x="397" y="395"/>
                  </a:lnTo>
                  <a:close/>
                  <a:moveTo>
                    <a:pt x="227" y="395"/>
                  </a:moveTo>
                  <a:lnTo>
                    <a:pt x="248" y="475"/>
                  </a:lnTo>
                  <a:lnTo>
                    <a:pt x="367" y="475"/>
                  </a:lnTo>
                  <a:lnTo>
                    <a:pt x="358" y="395"/>
                  </a:lnTo>
                  <a:lnTo>
                    <a:pt x="227" y="395"/>
                  </a:lnTo>
                  <a:close/>
                  <a:moveTo>
                    <a:pt x="21" y="238"/>
                  </a:moveTo>
                  <a:lnTo>
                    <a:pt x="170" y="238"/>
                  </a:lnTo>
                  <a:lnTo>
                    <a:pt x="175" y="238"/>
                  </a:lnTo>
                  <a:lnTo>
                    <a:pt x="179" y="241"/>
                  </a:lnTo>
                  <a:lnTo>
                    <a:pt x="183" y="243"/>
                  </a:lnTo>
                  <a:lnTo>
                    <a:pt x="185" y="247"/>
                  </a:lnTo>
                  <a:lnTo>
                    <a:pt x="188" y="251"/>
                  </a:lnTo>
                  <a:lnTo>
                    <a:pt x="188" y="251"/>
                  </a:lnTo>
                  <a:lnTo>
                    <a:pt x="217" y="356"/>
                  </a:lnTo>
                  <a:lnTo>
                    <a:pt x="850" y="356"/>
                  </a:lnTo>
                  <a:lnTo>
                    <a:pt x="855" y="357"/>
                  </a:lnTo>
                  <a:lnTo>
                    <a:pt x="859" y="359"/>
                  </a:lnTo>
                  <a:lnTo>
                    <a:pt x="864" y="363"/>
                  </a:lnTo>
                  <a:lnTo>
                    <a:pt x="867" y="366"/>
                  </a:lnTo>
                  <a:lnTo>
                    <a:pt x="868" y="370"/>
                  </a:lnTo>
                  <a:lnTo>
                    <a:pt x="869" y="376"/>
                  </a:lnTo>
                  <a:lnTo>
                    <a:pt x="869" y="378"/>
                  </a:lnTo>
                  <a:lnTo>
                    <a:pt x="868" y="381"/>
                  </a:lnTo>
                  <a:lnTo>
                    <a:pt x="869" y="381"/>
                  </a:lnTo>
                  <a:lnTo>
                    <a:pt x="790" y="737"/>
                  </a:lnTo>
                  <a:lnTo>
                    <a:pt x="790" y="737"/>
                  </a:lnTo>
                  <a:lnTo>
                    <a:pt x="787" y="742"/>
                  </a:lnTo>
                  <a:lnTo>
                    <a:pt x="783" y="748"/>
                  </a:lnTo>
                  <a:lnTo>
                    <a:pt x="778" y="750"/>
                  </a:lnTo>
                  <a:lnTo>
                    <a:pt x="787" y="770"/>
                  </a:lnTo>
                  <a:lnTo>
                    <a:pt x="791" y="791"/>
                  </a:lnTo>
                  <a:lnTo>
                    <a:pt x="787" y="813"/>
                  </a:lnTo>
                  <a:lnTo>
                    <a:pt x="779" y="831"/>
                  </a:lnTo>
                  <a:lnTo>
                    <a:pt x="767" y="847"/>
                  </a:lnTo>
                  <a:lnTo>
                    <a:pt x="752" y="860"/>
                  </a:lnTo>
                  <a:lnTo>
                    <a:pt x="732" y="868"/>
                  </a:lnTo>
                  <a:lnTo>
                    <a:pt x="711" y="871"/>
                  </a:lnTo>
                  <a:lnTo>
                    <a:pt x="690" y="868"/>
                  </a:lnTo>
                  <a:lnTo>
                    <a:pt x="672" y="860"/>
                  </a:lnTo>
                  <a:lnTo>
                    <a:pt x="655" y="847"/>
                  </a:lnTo>
                  <a:lnTo>
                    <a:pt x="643" y="831"/>
                  </a:lnTo>
                  <a:lnTo>
                    <a:pt x="635" y="813"/>
                  </a:lnTo>
                  <a:lnTo>
                    <a:pt x="633" y="791"/>
                  </a:lnTo>
                  <a:lnTo>
                    <a:pt x="635" y="771"/>
                  </a:lnTo>
                  <a:lnTo>
                    <a:pt x="643" y="751"/>
                  </a:lnTo>
                  <a:lnTo>
                    <a:pt x="423" y="751"/>
                  </a:lnTo>
                  <a:lnTo>
                    <a:pt x="431" y="771"/>
                  </a:lnTo>
                  <a:lnTo>
                    <a:pt x="435" y="791"/>
                  </a:lnTo>
                  <a:lnTo>
                    <a:pt x="433" y="813"/>
                  </a:lnTo>
                  <a:lnTo>
                    <a:pt x="423" y="831"/>
                  </a:lnTo>
                  <a:lnTo>
                    <a:pt x="412" y="847"/>
                  </a:lnTo>
                  <a:lnTo>
                    <a:pt x="396" y="860"/>
                  </a:lnTo>
                  <a:lnTo>
                    <a:pt x="376" y="868"/>
                  </a:lnTo>
                  <a:lnTo>
                    <a:pt x="355" y="871"/>
                  </a:lnTo>
                  <a:lnTo>
                    <a:pt x="334" y="868"/>
                  </a:lnTo>
                  <a:lnTo>
                    <a:pt x="316" y="860"/>
                  </a:lnTo>
                  <a:lnTo>
                    <a:pt x="300" y="847"/>
                  </a:lnTo>
                  <a:lnTo>
                    <a:pt x="287" y="831"/>
                  </a:lnTo>
                  <a:lnTo>
                    <a:pt x="280" y="813"/>
                  </a:lnTo>
                  <a:lnTo>
                    <a:pt x="277" y="791"/>
                  </a:lnTo>
                  <a:lnTo>
                    <a:pt x="280" y="770"/>
                  </a:lnTo>
                  <a:lnTo>
                    <a:pt x="289" y="750"/>
                  </a:lnTo>
                  <a:lnTo>
                    <a:pt x="283" y="748"/>
                  </a:lnTo>
                  <a:lnTo>
                    <a:pt x="280" y="742"/>
                  </a:lnTo>
                  <a:lnTo>
                    <a:pt x="278" y="737"/>
                  </a:lnTo>
                  <a:lnTo>
                    <a:pt x="278" y="737"/>
                  </a:lnTo>
                  <a:lnTo>
                    <a:pt x="154" y="277"/>
                  </a:lnTo>
                  <a:lnTo>
                    <a:pt x="21" y="277"/>
                  </a:lnTo>
                  <a:lnTo>
                    <a:pt x="15" y="276"/>
                  </a:lnTo>
                  <a:lnTo>
                    <a:pt x="10" y="275"/>
                  </a:lnTo>
                  <a:lnTo>
                    <a:pt x="6" y="271"/>
                  </a:lnTo>
                  <a:lnTo>
                    <a:pt x="4" y="267"/>
                  </a:lnTo>
                  <a:lnTo>
                    <a:pt x="1" y="263"/>
                  </a:lnTo>
                  <a:lnTo>
                    <a:pt x="0" y="258"/>
                  </a:lnTo>
                  <a:lnTo>
                    <a:pt x="1" y="253"/>
                  </a:lnTo>
                  <a:lnTo>
                    <a:pt x="4" y="247"/>
                  </a:lnTo>
                  <a:lnTo>
                    <a:pt x="6" y="243"/>
                  </a:lnTo>
                  <a:lnTo>
                    <a:pt x="10" y="241"/>
                  </a:lnTo>
                  <a:lnTo>
                    <a:pt x="15" y="238"/>
                  </a:lnTo>
                  <a:lnTo>
                    <a:pt x="21" y="238"/>
                  </a:lnTo>
                  <a:close/>
                  <a:moveTo>
                    <a:pt x="533" y="0"/>
                  </a:moveTo>
                  <a:lnTo>
                    <a:pt x="538" y="1"/>
                  </a:lnTo>
                  <a:lnTo>
                    <a:pt x="544" y="2"/>
                  </a:lnTo>
                  <a:lnTo>
                    <a:pt x="548" y="6"/>
                  </a:lnTo>
                  <a:lnTo>
                    <a:pt x="550" y="10"/>
                  </a:lnTo>
                  <a:lnTo>
                    <a:pt x="553" y="14"/>
                  </a:lnTo>
                  <a:lnTo>
                    <a:pt x="553" y="19"/>
                  </a:lnTo>
                  <a:lnTo>
                    <a:pt x="553" y="249"/>
                  </a:lnTo>
                  <a:lnTo>
                    <a:pt x="599" y="204"/>
                  </a:lnTo>
                  <a:lnTo>
                    <a:pt x="603" y="200"/>
                  </a:lnTo>
                  <a:lnTo>
                    <a:pt x="608" y="199"/>
                  </a:lnTo>
                  <a:lnTo>
                    <a:pt x="613" y="198"/>
                  </a:lnTo>
                  <a:lnTo>
                    <a:pt x="618" y="199"/>
                  </a:lnTo>
                  <a:lnTo>
                    <a:pt x="622" y="200"/>
                  </a:lnTo>
                  <a:lnTo>
                    <a:pt x="626" y="204"/>
                  </a:lnTo>
                  <a:lnTo>
                    <a:pt x="630" y="208"/>
                  </a:lnTo>
                  <a:lnTo>
                    <a:pt x="631" y="212"/>
                  </a:lnTo>
                  <a:lnTo>
                    <a:pt x="633" y="217"/>
                  </a:lnTo>
                  <a:lnTo>
                    <a:pt x="631" y="222"/>
                  </a:lnTo>
                  <a:lnTo>
                    <a:pt x="630" y="228"/>
                  </a:lnTo>
                  <a:lnTo>
                    <a:pt x="626" y="232"/>
                  </a:lnTo>
                  <a:lnTo>
                    <a:pt x="548" y="311"/>
                  </a:lnTo>
                  <a:lnTo>
                    <a:pt x="544" y="314"/>
                  </a:lnTo>
                  <a:lnTo>
                    <a:pt x="538" y="315"/>
                  </a:lnTo>
                  <a:lnTo>
                    <a:pt x="533" y="317"/>
                  </a:lnTo>
                  <a:lnTo>
                    <a:pt x="528" y="315"/>
                  </a:lnTo>
                  <a:lnTo>
                    <a:pt x="524" y="314"/>
                  </a:lnTo>
                  <a:lnTo>
                    <a:pt x="520" y="311"/>
                  </a:lnTo>
                  <a:lnTo>
                    <a:pt x="440" y="232"/>
                  </a:lnTo>
                  <a:lnTo>
                    <a:pt x="438" y="228"/>
                  </a:lnTo>
                  <a:lnTo>
                    <a:pt x="435" y="222"/>
                  </a:lnTo>
                  <a:lnTo>
                    <a:pt x="435" y="217"/>
                  </a:lnTo>
                  <a:lnTo>
                    <a:pt x="435" y="212"/>
                  </a:lnTo>
                  <a:lnTo>
                    <a:pt x="438" y="208"/>
                  </a:lnTo>
                  <a:lnTo>
                    <a:pt x="440" y="204"/>
                  </a:lnTo>
                  <a:lnTo>
                    <a:pt x="444" y="200"/>
                  </a:lnTo>
                  <a:lnTo>
                    <a:pt x="450" y="199"/>
                  </a:lnTo>
                  <a:lnTo>
                    <a:pt x="455" y="198"/>
                  </a:lnTo>
                  <a:lnTo>
                    <a:pt x="460" y="199"/>
                  </a:lnTo>
                  <a:lnTo>
                    <a:pt x="464" y="200"/>
                  </a:lnTo>
                  <a:lnTo>
                    <a:pt x="468" y="204"/>
                  </a:lnTo>
                  <a:lnTo>
                    <a:pt x="514" y="249"/>
                  </a:lnTo>
                  <a:lnTo>
                    <a:pt x="514" y="19"/>
                  </a:lnTo>
                  <a:lnTo>
                    <a:pt x="515" y="14"/>
                  </a:lnTo>
                  <a:lnTo>
                    <a:pt x="516" y="10"/>
                  </a:lnTo>
                  <a:lnTo>
                    <a:pt x="520" y="6"/>
                  </a:lnTo>
                  <a:lnTo>
                    <a:pt x="524" y="2"/>
                  </a:lnTo>
                  <a:lnTo>
                    <a:pt x="528" y="1"/>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2" name="Freeform 2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163" y="1515935"/>
              <a:ext cx="445497" cy="447036"/>
            </a:xfrm>
            <a:custGeom>
              <a:avLst/>
              <a:gdLst>
                <a:gd name="T0" fmla="*/ 675 w 868"/>
                <a:gd name="T1" fmla="*/ 777 h 871"/>
                <a:gd name="T2" fmla="*/ 696 w 868"/>
                <a:gd name="T3" fmla="*/ 828 h 871"/>
                <a:gd name="T4" fmla="*/ 747 w 868"/>
                <a:gd name="T5" fmla="*/ 807 h 871"/>
                <a:gd name="T6" fmla="*/ 726 w 868"/>
                <a:gd name="T7" fmla="*/ 756 h 871"/>
                <a:gd name="T8" fmla="*/ 327 w 868"/>
                <a:gd name="T9" fmla="*/ 764 h 871"/>
                <a:gd name="T10" fmla="*/ 327 w 868"/>
                <a:gd name="T11" fmla="*/ 820 h 871"/>
                <a:gd name="T12" fmla="*/ 383 w 868"/>
                <a:gd name="T13" fmla="*/ 820 h 871"/>
                <a:gd name="T14" fmla="*/ 383 w 868"/>
                <a:gd name="T15" fmla="*/ 764 h 871"/>
                <a:gd name="T16" fmla="*/ 674 w 868"/>
                <a:gd name="T17" fmla="*/ 713 h 871"/>
                <a:gd name="T18" fmla="*/ 553 w 868"/>
                <a:gd name="T19" fmla="*/ 634 h 871"/>
                <a:gd name="T20" fmla="*/ 553 w 868"/>
                <a:gd name="T21" fmla="*/ 634 h 871"/>
                <a:gd name="T22" fmla="*/ 514 w 868"/>
                <a:gd name="T23" fmla="*/ 634 h 871"/>
                <a:gd name="T24" fmla="*/ 392 w 868"/>
                <a:gd name="T25" fmla="*/ 713 h 871"/>
                <a:gd name="T26" fmla="*/ 687 w 868"/>
                <a:gd name="T27" fmla="*/ 595 h 871"/>
                <a:gd name="T28" fmla="*/ 553 w 868"/>
                <a:gd name="T29" fmla="*/ 515 h 871"/>
                <a:gd name="T30" fmla="*/ 553 w 868"/>
                <a:gd name="T31" fmla="*/ 515 h 871"/>
                <a:gd name="T32" fmla="*/ 514 w 868"/>
                <a:gd name="T33" fmla="*/ 515 h 871"/>
                <a:gd name="T34" fmla="*/ 379 w 868"/>
                <a:gd name="T35" fmla="*/ 595 h 871"/>
                <a:gd name="T36" fmla="*/ 700 w 868"/>
                <a:gd name="T37" fmla="*/ 476 h 871"/>
                <a:gd name="T38" fmla="*/ 553 w 868"/>
                <a:gd name="T39" fmla="*/ 397 h 871"/>
                <a:gd name="T40" fmla="*/ 553 w 868"/>
                <a:gd name="T41" fmla="*/ 397 h 871"/>
                <a:gd name="T42" fmla="*/ 514 w 868"/>
                <a:gd name="T43" fmla="*/ 397 h 871"/>
                <a:gd name="T44" fmla="*/ 366 w 868"/>
                <a:gd name="T45" fmla="*/ 476 h 871"/>
                <a:gd name="T46" fmla="*/ 169 w 868"/>
                <a:gd name="T47" fmla="*/ 239 h 871"/>
                <a:gd name="T48" fmla="*/ 186 w 868"/>
                <a:gd name="T49" fmla="*/ 248 h 871"/>
                <a:gd name="T50" fmla="*/ 849 w 868"/>
                <a:gd name="T51" fmla="*/ 356 h 871"/>
                <a:gd name="T52" fmla="*/ 866 w 868"/>
                <a:gd name="T53" fmla="*/ 367 h 871"/>
                <a:gd name="T54" fmla="*/ 868 w 868"/>
                <a:gd name="T55" fmla="*/ 381 h 871"/>
                <a:gd name="T56" fmla="*/ 787 w 868"/>
                <a:gd name="T57" fmla="*/ 741 h 871"/>
                <a:gd name="T58" fmla="*/ 787 w 868"/>
                <a:gd name="T59" fmla="*/ 770 h 871"/>
                <a:gd name="T60" fmla="*/ 766 w 868"/>
                <a:gd name="T61" fmla="*/ 847 h 871"/>
                <a:gd name="T62" fmla="*/ 691 w 868"/>
                <a:gd name="T63" fmla="*/ 868 h 871"/>
                <a:gd name="T64" fmla="*/ 634 w 868"/>
                <a:gd name="T65" fmla="*/ 813 h 871"/>
                <a:gd name="T66" fmla="*/ 424 w 868"/>
                <a:gd name="T67" fmla="*/ 752 h 871"/>
                <a:gd name="T68" fmla="*/ 424 w 868"/>
                <a:gd name="T69" fmla="*/ 832 h 871"/>
                <a:gd name="T70" fmla="*/ 356 w 868"/>
                <a:gd name="T71" fmla="*/ 871 h 871"/>
                <a:gd name="T72" fmla="*/ 288 w 868"/>
                <a:gd name="T73" fmla="*/ 832 h 871"/>
                <a:gd name="T74" fmla="*/ 288 w 868"/>
                <a:gd name="T75" fmla="*/ 751 h 871"/>
                <a:gd name="T76" fmla="*/ 277 w 868"/>
                <a:gd name="T77" fmla="*/ 739 h 871"/>
                <a:gd name="T78" fmla="*/ 9 w 868"/>
                <a:gd name="T79" fmla="*/ 275 h 871"/>
                <a:gd name="T80" fmla="*/ 0 w 868"/>
                <a:gd name="T81" fmla="*/ 258 h 871"/>
                <a:gd name="T82" fmla="*/ 9 w 868"/>
                <a:gd name="T83" fmla="*/ 241 h 871"/>
                <a:gd name="T84" fmla="*/ 539 w 868"/>
                <a:gd name="T85" fmla="*/ 2 h 871"/>
                <a:gd name="T86" fmla="*/ 629 w 868"/>
                <a:gd name="T87" fmla="*/ 89 h 871"/>
                <a:gd name="T88" fmla="*/ 629 w 868"/>
                <a:gd name="T89" fmla="*/ 110 h 871"/>
                <a:gd name="T90" fmla="*/ 612 w 868"/>
                <a:gd name="T91" fmla="*/ 119 h 871"/>
                <a:gd name="T92" fmla="*/ 553 w 868"/>
                <a:gd name="T93" fmla="*/ 68 h 871"/>
                <a:gd name="T94" fmla="*/ 547 w 868"/>
                <a:gd name="T95" fmla="*/ 312 h 871"/>
                <a:gd name="T96" fmla="*/ 528 w 868"/>
                <a:gd name="T97" fmla="*/ 317 h 871"/>
                <a:gd name="T98" fmla="*/ 514 w 868"/>
                <a:gd name="T99" fmla="*/ 303 h 871"/>
                <a:gd name="T100" fmla="*/ 464 w 868"/>
                <a:gd name="T101" fmla="*/ 117 h 871"/>
                <a:gd name="T102" fmla="*/ 445 w 868"/>
                <a:gd name="T103" fmla="*/ 117 h 871"/>
                <a:gd name="T104" fmla="*/ 434 w 868"/>
                <a:gd name="T105" fmla="*/ 100 h 871"/>
                <a:gd name="T106" fmla="*/ 519 w 868"/>
                <a:gd name="T107" fmla="*/ 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871">
                  <a:moveTo>
                    <a:pt x="711" y="752"/>
                  </a:moveTo>
                  <a:lnTo>
                    <a:pt x="696" y="756"/>
                  </a:lnTo>
                  <a:lnTo>
                    <a:pt x="683" y="764"/>
                  </a:lnTo>
                  <a:lnTo>
                    <a:pt x="675" y="777"/>
                  </a:lnTo>
                  <a:lnTo>
                    <a:pt x="671" y="792"/>
                  </a:lnTo>
                  <a:lnTo>
                    <a:pt x="675" y="807"/>
                  </a:lnTo>
                  <a:lnTo>
                    <a:pt x="683" y="820"/>
                  </a:lnTo>
                  <a:lnTo>
                    <a:pt x="696" y="828"/>
                  </a:lnTo>
                  <a:lnTo>
                    <a:pt x="711" y="832"/>
                  </a:lnTo>
                  <a:lnTo>
                    <a:pt x="726" y="828"/>
                  </a:lnTo>
                  <a:lnTo>
                    <a:pt x="739" y="820"/>
                  </a:lnTo>
                  <a:lnTo>
                    <a:pt x="747" y="807"/>
                  </a:lnTo>
                  <a:lnTo>
                    <a:pt x="751" y="792"/>
                  </a:lnTo>
                  <a:lnTo>
                    <a:pt x="747" y="777"/>
                  </a:lnTo>
                  <a:lnTo>
                    <a:pt x="739" y="764"/>
                  </a:lnTo>
                  <a:lnTo>
                    <a:pt x="726" y="756"/>
                  </a:lnTo>
                  <a:lnTo>
                    <a:pt x="711" y="752"/>
                  </a:lnTo>
                  <a:close/>
                  <a:moveTo>
                    <a:pt x="356" y="752"/>
                  </a:moveTo>
                  <a:lnTo>
                    <a:pt x="340" y="756"/>
                  </a:lnTo>
                  <a:lnTo>
                    <a:pt x="327" y="764"/>
                  </a:lnTo>
                  <a:lnTo>
                    <a:pt x="319" y="777"/>
                  </a:lnTo>
                  <a:lnTo>
                    <a:pt x="316" y="792"/>
                  </a:lnTo>
                  <a:lnTo>
                    <a:pt x="319" y="807"/>
                  </a:lnTo>
                  <a:lnTo>
                    <a:pt x="327" y="820"/>
                  </a:lnTo>
                  <a:lnTo>
                    <a:pt x="340" y="828"/>
                  </a:lnTo>
                  <a:lnTo>
                    <a:pt x="356" y="832"/>
                  </a:lnTo>
                  <a:lnTo>
                    <a:pt x="371" y="828"/>
                  </a:lnTo>
                  <a:lnTo>
                    <a:pt x="383" y="820"/>
                  </a:lnTo>
                  <a:lnTo>
                    <a:pt x="392" y="807"/>
                  </a:lnTo>
                  <a:lnTo>
                    <a:pt x="395" y="792"/>
                  </a:lnTo>
                  <a:lnTo>
                    <a:pt x="392" y="777"/>
                  </a:lnTo>
                  <a:lnTo>
                    <a:pt x="383" y="764"/>
                  </a:lnTo>
                  <a:lnTo>
                    <a:pt x="371" y="756"/>
                  </a:lnTo>
                  <a:lnTo>
                    <a:pt x="356" y="752"/>
                  </a:lnTo>
                  <a:close/>
                  <a:moveTo>
                    <a:pt x="683" y="634"/>
                  </a:moveTo>
                  <a:lnTo>
                    <a:pt x="674" y="713"/>
                  </a:lnTo>
                  <a:lnTo>
                    <a:pt x="755" y="713"/>
                  </a:lnTo>
                  <a:lnTo>
                    <a:pt x="772" y="634"/>
                  </a:lnTo>
                  <a:lnTo>
                    <a:pt x="683" y="634"/>
                  </a:lnTo>
                  <a:close/>
                  <a:moveTo>
                    <a:pt x="553" y="634"/>
                  </a:moveTo>
                  <a:lnTo>
                    <a:pt x="553" y="713"/>
                  </a:lnTo>
                  <a:lnTo>
                    <a:pt x="634" y="713"/>
                  </a:lnTo>
                  <a:lnTo>
                    <a:pt x="642" y="634"/>
                  </a:lnTo>
                  <a:lnTo>
                    <a:pt x="553" y="634"/>
                  </a:lnTo>
                  <a:close/>
                  <a:moveTo>
                    <a:pt x="424" y="634"/>
                  </a:moveTo>
                  <a:lnTo>
                    <a:pt x="433" y="713"/>
                  </a:lnTo>
                  <a:lnTo>
                    <a:pt x="514" y="713"/>
                  </a:lnTo>
                  <a:lnTo>
                    <a:pt x="514" y="634"/>
                  </a:lnTo>
                  <a:lnTo>
                    <a:pt x="424" y="634"/>
                  </a:lnTo>
                  <a:close/>
                  <a:moveTo>
                    <a:pt x="290" y="634"/>
                  </a:moveTo>
                  <a:lnTo>
                    <a:pt x="311" y="713"/>
                  </a:lnTo>
                  <a:lnTo>
                    <a:pt x="392" y="713"/>
                  </a:lnTo>
                  <a:lnTo>
                    <a:pt x="383" y="634"/>
                  </a:lnTo>
                  <a:lnTo>
                    <a:pt x="290" y="634"/>
                  </a:lnTo>
                  <a:close/>
                  <a:moveTo>
                    <a:pt x="696" y="515"/>
                  </a:moveTo>
                  <a:lnTo>
                    <a:pt x="687" y="595"/>
                  </a:lnTo>
                  <a:lnTo>
                    <a:pt x="781" y="595"/>
                  </a:lnTo>
                  <a:lnTo>
                    <a:pt x="798" y="515"/>
                  </a:lnTo>
                  <a:lnTo>
                    <a:pt x="696" y="515"/>
                  </a:lnTo>
                  <a:close/>
                  <a:moveTo>
                    <a:pt x="553" y="515"/>
                  </a:moveTo>
                  <a:lnTo>
                    <a:pt x="553" y="595"/>
                  </a:lnTo>
                  <a:lnTo>
                    <a:pt x="647" y="595"/>
                  </a:lnTo>
                  <a:lnTo>
                    <a:pt x="657" y="515"/>
                  </a:lnTo>
                  <a:lnTo>
                    <a:pt x="553" y="515"/>
                  </a:lnTo>
                  <a:close/>
                  <a:moveTo>
                    <a:pt x="411" y="515"/>
                  </a:moveTo>
                  <a:lnTo>
                    <a:pt x="420" y="595"/>
                  </a:lnTo>
                  <a:lnTo>
                    <a:pt x="514" y="595"/>
                  </a:lnTo>
                  <a:lnTo>
                    <a:pt x="514" y="515"/>
                  </a:lnTo>
                  <a:lnTo>
                    <a:pt x="411" y="515"/>
                  </a:lnTo>
                  <a:close/>
                  <a:moveTo>
                    <a:pt x="259" y="515"/>
                  </a:moveTo>
                  <a:lnTo>
                    <a:pt x="280" y="595"/>
                  </a:lnTo>
                  <a:lnTo>
                    <a:pt x="379" y="595"/>
                  </a:lnTo>
                  <a:lnTo>
                    <a:pt x="370" y="515"/>
                  </a:lnTo>
                  <a:lnTo>
                    <a:pt x="259" y="515"/>
                  </a:lnTo>
                  <a:close/>
                  <a:moveTo>
                    <a:pt x="709" y="397"/>
                  </a:moveTo>
                  <a:lnTo>
                    <a:pt x="700" y="476"/>
                  </a:lnTo>
                  <a:lnTo>
                    <a:pt x="807" y="476"/>
                  </a:lnTo>
                  <a:lnTo>
                    <a:pt x="824" y="397"/>
                  </a:lnTo>
                  <a:lnTo>
                    <a:pt x="709" y="397"/>
                  </a:lnTo>
                  <a:close/>
                  <a:moveTo>
                    <a:pt x="553" y="397"/>
                  </a:moveTo>
                  <a:lnTo>
                    <a:pt x="553" y="476"/>
                  </a:lnTo>
                  <a:lnTo>
                    <a:pt x="660" y="476"/>
                  </a:lnTo>
                  <a:lnTo>
                    <a:pt x="670" y="397"/>
                  </a:lnTo>
                  <a:lnTo>
                    <a:pt x="553" y="397"/>
                  </a:lnTo>
                  <a:close/>
                  <a:moveTo>
                    <a:pt x="398" y="397"/>
                  </a:moveTo>
                  <a:lnTo>
                    <a:pt x="405" y="476"/>
                  </a:lnTo>
                  <a:lnTo>
                    <a:pt x="514" y="476"/>
                  </a:lnTo>
                  <a:lnTo>
                    <a:pt x="514" y="397"/>
                  </a:lnTo>
                  <a:lnTo>
                    <a:pt x="398" y="397"/>
                  </a:lnTo>
                  <a:close/>
                  <a:moveTo>
                    <a:pt x="226" y="397"/>
                  </a:moveTo>
                  <a:lnTo>
                    <a:pt x="247" y="476"/>
                  </a:lnTo>
                  <a:lnTo>
                    <a:pt x="366" y="476"/>
                  </a:lnTo>
                  <a:lnTo>
                    <a:pt x="357" y="397"/>
                  </a:lnTo>
                  <a:lnTo>
                    <a:pt x="226" y="397"/>
                  </a:lnTo>
                  <a:close/>
                  <a:moveTo>
                    <a:pt x="20" y="239"/>
                  </a:moveTo>
                  <a:lnTo>
                    <a:pt x="169" y="239"/>
                  </a:lnTo>
                  <a:lnTo>
                    <a:pt x="174" y="239"/>
                  </a:lnTo>
                  <a:lnTo>
                    <a:pt x="179" y="241"/>
                  </a:lnTo>
                  <a:lnTo>
                    <a:pt x="183" y="244"/>
                  </a:lnTo>
                  <a:lnTo>
                    <a:pt x="186" y="248"/>
                  </a:lnTo>
                  <a:lnTo>
                    <a:pt x="187" y="253"/>
                  </a:lnTo>
                  <a:lnTo>
                    <a:pt x="188" y="252"/>
                  </a:lnTo>
                  <a:lnTo>
                    <a:pt x="216" y="356"/>
                  </a:lnTo>
                  <a:lnTo>
                    <a:pt x="849" y="356"/>
                  </a:lnTo>
                  <a:lnTo>
                    <a:pt x="854" y="358"/>
                  </a:lnTo>
                  <a:lnTo>
                    <a:pt x="859" y="359"/>
                  </a:lnTo>
                  <a:lnTo>
                    <a:pt x="863" y="363"/>
                  </a:lnTo>
                  <a:lnTo>
                    <a:pt x="866" y="367"/>
                  </a:lnTo>
                  <a:lnTo>
                    <a:pt x="868" y="371"/>
                  </a:lnTo>
                  <a:lnTo>
                    <a:pt x="868" y="376"/>
                  </a:lnTo>
                  <a:lnTo>
                    <a:pt x="868" y="379"/>
                  </a:lnTo>
                  <a:lnTo>
                    <a:pt x="868" y="381"/>
                  </a:lnTo>
                  <a:lnTo>
                    <a:pt x="868" y="381"/>
                  </a:lnTo>
                  <a:lnTo>
                    <a:pt x="790" y="737"/>
                  </a:lnTo>
                  <a:lnTo>
                    <a:pt x="789" y="737"/>
                  </a:lnTo>
                  <a:lnTo>
                    <a:pt x="787" y="741"/>
                  </a:lnTo>
                  <a:lnTo>
                    <a:pt x="785" y="745"/>
                  </a:lnTo>
                  <a:lnTo>
                    <a:pt x="782" y="748"/>
                  </a:lnTo>
                  <a:lnTo>
                    <a:pt x="778" y="751"/>
                  </a:lnTo>
                  <a:lnTo>
                    <a:pt x="787" y="770"/>
                  </a:lnTo>
                  <a:lnTo>
                    <a:pt x="790" y="792"/>
                  </a:lnTo>
                  <a:lnTo>
                    <a:pt x="787" y="813"/>
                  </a:lnTo>
                  <a:lnTo>
                    <a:pt x="779" y="832"/>
                  </a:lnTo>
                  <a:lnTo>
                    <a:pt x="766" y="847"/>
                  </a:lnTo>
                  <a:lnTo>
                    <a:pt x="751" y="861"/>
                  </a:lnTo>
                  <a:lnTo>
                    <a:pt x="732" y="868"/>
                  </a:lnTo>
                  <a:lnTo>
                    <a:pt x="711" y="871"/>
                  </a:lnTo>
                  <a:lnTo>
                    <a:pt x="691" y="868"/>
                  </a:lnTo>
                  <a:lnTo>
                    <a:pt x="671" y="861"/>
                  </a:lnTo>
                  <a:lnTo>
                    <a:pt x="655" y="847"/>
                  </a:lnTo>
                  <a:lnTo>
                    <a:pt x="642" y="832"/>
                  </a:lnTo>
                  <a:lnTo>
                    <a:pt x="634" y="813"/>
                  </a:lnTo>
                  <a:lnTo>
                    <a:pt x="632" y="792"/>
                  </a:lnTo>
                  <a:lnTo>
                    <a:pt x="634" y="771"/>
                  </a:lnTo>
                  <a:lnTo>
                    <a:pt x="643" y="752"/>
                  </a:lnTo>
                  <a:lnTo>
                    <a:pt x="424" y="752"/>
                  </a:lnTo>
                  <a:lnTo>
                    <a:pt x="432" y="771"/>
                  </a:lnTo>
                  <a:lnTo>
                    <a:pt x="434" y="792"/>
                  </a:lnTo>
                  <a:lnTo>
                    <a:pt x="432" y="813"/>
                  </a:lnTo>
                  <a:lnTo>
                    <a:pt x="424" y="832"/>
                  </a:lnTo>
                  <a:lnTo>
                    <a:pt x="411" y="847"/>
                  </a:lnTo>
                  <a:lnTo>
                    <a:pt x="395" y="861"/>
                  </a:lnTo>
                  <a:lnTo>
                    <a:pt x="377" y="868"/>
                  </a:lnTo>
                  <a:lnTo>
                    <a:pt x="356" y="871"/>
                  </a:lnTo>
                  <a:lnTo>
                    <a:pt x="335" y="868"/>
                  </a:lnTo>
                  <a:lnTo>
                    <a:pt x="315" y="861"/>
                  </a:lnTo>
                  <a:lnTo>
                    <a:pt x="299" y="847"/>
                  </a:lnTo>
                  <a:lnTo>
                    <a:pt x="288" y="832"/>
                  </a:lnTo>
                  <a:lnTo>
                    <a:pt x="279" y="813"/>
                  </a:lnTo>
                  <a:lnTo>
                    <a:pt x="276" y="792"/>
                  </a:lnTo>
                  <a:lnTo>
                    <a:pt x="280" y="770"/>
                  </a:lnTo>
                  <a:lnTo>
                    <a:pt x="288" y="751"/>
                  </a:lnTo>
                  <a:lnTo>
                    <a:pt x="284" y="748"/>
                  </a:lnTo>
                  <a:lnTo>
                    <a:pt x="280" y="744"/>
                  </a:lnTo>
                  <a:lnTo>
                    <a:pt x="277" y="739"/>
                  </a:lnTo>
                  <a:lnTo>
                    <a:pt x="277" y="739"/>
                  </a:lnTo>
                  <a:lnTo>
                    <a:pt x="154" y="278"/>
                  </a:lnTo>
                  <a:lnTo>
                    <a:pt x="20" y="278"/>
                  </a:lnTo>
                  <a:lnTo>
                    <a:pt x="14" y="276"/>
                  </a:lnTo>
                  <a:lnTo>
                    <a:pt x="9" y="275"/>
                  </a:lnTo>
                  <a:lnTo>
                    <a:pt x="5" y="273"/>
                  </a:lnTo>
                  <a:lnTo>
                    <a:pt x="3" y="267"/>
                  </a:lnTo>
                  <a:lnTo>
                    <a:pt x="0" y="263"/>
                  </a:lnTo>
                  <a:lnTo>
                    <a:pt x="0" y="258"/>
                  </a:lnTo>
                  <a:lnTo>
                    <a:pt x="0" y="253"/>
                  </a:lnTo>
                  <a:lnTo>
                    <a:pt x="3" y="248"/>
                  </a:lnTo>
                  <a:lnTo>
                    <a:pt x="5" y="244"/>
                  </a:lnTo>
                  <a:lnTo>
                    <a:pt x="9" y="241"/>
                  </a:lnTo>
                  <a:lnTo>
                    <a:pt x="14" y="239"/>
                  </a:lnTo>
                  <a:lnTo>
                    <a:pt x="20" y="239"/>
                  </a:lnTo>
                  <a:close/>
                  <a:moveTo>
                    <a:pt x="534" y="0"/>
                  </a:moveTo>
                  <a:lnTo>
                    <a:pt x="539" y="2"/>
                  </a:lnTo>
                  <a:lnTo>
                    <a:pt x="543" y="4"/>
                  </a:lnTo>
                  <a:lnTo>
                    <a:pt x="547" y="7"/>
                  </a:lnTo>
                  <a:lnTo>
                    <a:pt x="626" y="85"/>
                  </a:lnTo>
                  <a:lnTo>
                    <a:pt x="629" y="89"/>
                  </a:lnTo>
                  <a:lnTo>
                    <a:pt x="632" y="94"/>
                  </a:lnTo>
                  <a:lnTo>
                    <a:pt x="632" y="100"/>
                  </a:lnTo>
                  <a:lnTo>
                    <a:pt x="632" y="105"/>
                  </a:lnTo>
                  <a:lnTo>
                    <a:pt x="629" y="110"/>
                  </a:lnTo>
                  <a:lnTo>
                    <a:pt x="626" y="114"/>
                  </a:lnTo>
                  <a:lnTo>
                    <a:pt x="623" y="117"/>
                  </a:lnTo>
                  <a:lnTo>
                    <a:pt x="617" y="119"/>
                  </a:lnTo>
                  <a:lnTo>
                    <a:pt x="612" y="119"/>
                  </a:lnTo>
                  <a:lnTo>
                    <a:pt x="607" y="119"/>
                  </a:lnTo>
                  <a:lnTo>
                    <a:pt x="602" y="117"/>
                  </a:lnTo>
                  <a:lnTo>
                    <a:pt x="598" y="114"/>
                  </a:lnTo>
                  <a:lnTo>
                    <a:pt x="553" y="68"/>
                  </a:lnTo>
                  <a:lnTo>
                    <a:pt x="553" y="297"/>
                  </a:lnTo>
                  <a:lnTo>
                    <a:pt x="552" y="303"/>
                  </a:lnTo>
                  <a:lnTo>
                    <a:pt x="551" y="308"/>
                  </a:lnTo>
                  <a:lnTo>
                    <a:pt x="547" y="312"/>
                  </a:lnTo>
                  <a:lnTo>
                    <a:pt x="543" y="314"/>
                  </a:lnTo>
                  <a:lnTo>
                    <a:pt x="539" y="317"/>
                  </a:lnTo>
                  <a:lnTo>
                    <a:pt x="534" y="317"/>
                  </a:lnTo>
                  <a:lnTo>
                    <a:pt x="528" y="317"/>
                  </a:lnTo>
                  <a:lnTo>
                    <a:pt x="523" y="314"/>
                  </a:lnTo>
                  <a:lnTo>
                    <a:pt x="519" y="312"/>
                  </a:lnTo>
                  <a:lnTo>
                    <a:pt x="517" y="308"/>
                  </a:lnTo>
                  <a:lnTo>
                    <a:pt x="514" y="303"/>
                  </a:lnTo>
                  <a:lnTo>
                    <a:pt x="514" y="297"/>
                  </a:lnTo>
                  <a:lnTo>
                    <a:pt x="514" y="68"/>
                  </a:lnTo>
                  <a:lnTo>
                    <a:pt x="468" y="114"/>
                  </a:lnTo>
                  <a:lnTo>
                    <a:pt x="464" y="117"/>
                  </a:lnTo>
                  <a:lnTo>
                    <a:pt x="459" y="119"/>
                  </a:lnTo>
                  <a:lnTo>
                    <a:pt x="454" y="119"/>
                  </a:lnTo>
                  <a:lnTo>
                    <a:pt x="449" y="119"/>
                  </a:lnTo>
                  <a:lnTo>
                    <a:pt x="445" y="117"/>
                  </a:lnTo>
                  <a:lnTo>
                    <a:pt x="441" y="114"/>
                  </a:lnTo>
                  <a:lnTo>
                    <a:pt x="437" y="110"/>
                  </a:lnTo>
                  <a:lnTo>
                    <a:pt x="436" y="105"/>
                  </a:lnTo>
                  <a:lnTo>
                    <a:pt x="434" y="100"/>
                  </a:lnTo>
                  <a:lnTo>
                    <a:pt x="436" y="94"/>
                  </a:lnTo>
                  <a:lnTo>
                    <a:pt x="437" y="89"/>
                  </a:lnTo>
                  <a:lnTo>
                    <a:pt x="441" y="85"/>
                  </a:lnTo>
                  <a:lnTo>
                    <a:pt x="519" y="7"/>
                  </a:lnTo>
                  <a:lnTo>
                    <a:pt x="523" y="4"/>
                  </a:lnTo>
                  <a:lnTo>
                    <a:pt x="528" y="2"/>
                  </a:lnTo>
                  <a:lnTo>
                    <a:pt x="5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3"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2201643"/>
              <a:ext cx="447036" cy="406647"/>
            </a:xfrm>
            <a:custGeom>
              <a:avLst/>
              <a:gdLst>
                <a:gd name="T0" fmla="*/ 627 w 808"/>
                <a:gd name="T1" fmla="*/ 647 h 735"/>
                <a:gd name="T2" fmla="*/ 646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37 w 808"/>
                <a:gd name="T81" fmla="*/ 2 h 735"/>
                <a:gd name="T82" fmla="*/ 621 w 808"/>
                <a:gd name="T83" fmla="*/ 83 h 735"/>
                <a:gd name="T84" fmla="*/ 621 w 808"/>
                <a:gd name="T85" fmla="*/ 102 h 735"/>
                <a:gd name="T86" fmla="*/ 537 w 808"/>
                <a:gd name="T87" fmla="*/ 184 h 735"/>
                <a:gd name="T88" fmla="*/ 517 w 808"/>
                <a:gd name="T89" fmla="*/ 177 h 735"/>
                <a:gd name="T90" fmla="*/ 516 w 808"/>
                <a:gd name="T91" fmla="*/ 156 h 735"/>
                <a:gd name="T92" fmla="*/ 343 w 808"/>
                <a:gd name="T93" fmla="*/ 110 h 735"/>
                <a:gd name="T94" fmla="*/ 330 w 808"/>
                <a:gd name="T95" fmla="*/ 92 h 735"/>
                <a:gd name="T96" fmla="*/ 343 w 808"/>
                <a:gd name="T97" fmla="*/ 75 h 735"/>
                <a:gd name="T98" fmla="*/ 516 w 808"/>
                <a:gd name="T99" fmla="*/ 28 h 735"/>
                <a:gd name="T100" fmla="*/ 517 w 808"/>
                <a:gd name="T101"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6" y="627"/>
                  </a:lnTo>
                  <a:lnTo>
                    <a:pt x="635" y="635"/>
                  </a:lnTo>
                  <a:lnTo>
                    <a:pt x="627" y="647"/>
                  </a:lnTo>
                  <a:lnTo>
                    <a:pt x="623" y="661"/>
                  </a:lnTo>
                  <a:lnTo>
                    <a:pt x="627" y="676"/>
                  </a:lnTo>
                  <a:lnTo>
                    <a:pt x="635" y="688"/>
                  </a:lnTo>
                  <a:lnTo>
                    <a:pt x="646" y="695"/>
                  </a:lnTo>
                  <a:lnTo>
                    <a:pt x="660" y="698"/>
                  </a:lnTo>
                  <a:lnTo>
                    <a:pt x="675" y="695"/>
                  </a:lnTo>
                  <a:lnTo>
                    <a:pt x="686" y="688"/>
                  </a:lnTo>
                  <a:lnTo>
                    <a:pt x="694" y="676"/>
                  </a:lnTo>
                  <a:lnTo>
                    <a:pt x="697"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3" y="368"/>
                  </a:lnTo>
                  <a:lnTo>
                    <a:pt x="622" y="295"/>
                  </a:lnTo>
                  <a:lnTo>
                    <a:pt x="513" y="295"/>
                  </a:lnTo>
                  <a:close/>
                  <a:moveTo>
                    <a:pt x="369" y="295"/>
                  </a:moveTo>
                  <a:lnTo>
                    <a:pt x="377" y="368"/>
                  </a:lnTo>
                  <a:lnTo>
                    <a:pt x="477" y="368"/>
                  </a:lnTo>
                  <a:lnTo>
                    <a:pt x="477" y="295"/>
                  </a:lnTo>
                  <a:lnTo>
                    <a:pt x="369" y="295"/>
                  </a:lnTo>
                  <a:close/>
                  <a:moveTo>
                    <a:pt x="210" y="295"/>
                  </a:moveTo>
                  <a:lnTo>
                    <a:pt x="229" y="368"/>
                  </a:lnTo>
                  <a:lnTo>
                    <a:pt x="341" y="368"/>
                  </a:lnTo>
                  <a:lnTo>
                    <a:pt x="331" y="295"/>
                  </a:lnTo>
                  <a:lnTo>
                    <a:pt x="210" y="295"/>
                  </a:lnTo>
                  <a:close/>
                  <a:moveTo>
                    <a:pt x="18" y="148"/>
                  </a:moveTo>
                  <a:lnTo>
                    <a:pt x="157" y="148"/>
                  </a:lnTo>
                  <a:lnTo>
                    <a:pt x="161" y="148"/>
                  </a:lnTo>
                  <a:lnTo>
                    <a:pt x="165"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4"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7" y="612"/>
                  </a:lnTo>
                  <a:lnTo>
                    <a:pt x="257"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532" y="0"/>
                  </a:moveTo>
                  <a:lnTo>
                    <a:pt x="537" y="2"/>
                  </a:lnTo>
                  <a:lnTo>
                    <a:pt x="541" y="3"/>
                  </a:lnTo>
                  <a:lnTo>
                    <a:pt x="545" y="5"/>
                  </a:lnTo>
                  <a:lnTo>
                    <a:pt x="618" y="80"/>
                  </a:lnTo>
                  <a:lnTo>
                    <a:pt x="621" y="83"/>
                  </a:lnTo>
                  <a:lnTo>
                    <a:pt x="623" y="88"/>
                  </a:lnTo>
                  <a:lnTo>
                    <a:pt x="623" y="92"/>
                  </a:lnTo>
                  <a:lnTo>
                    <a:pt x="623" y="97"/>
                  </a:lnTo>
                  <a:lnTo>
                    <a:pt x="621" y="102"/>
                  </a:lnTo>
                  <a:lnTo>
                    <a:pt x="618" y="105"/>
                  </a:lnTo>
                  <a:lnTo>
                    <a:pt x="545" y="178"/>
                  </a:lnTo>
                  <a:lnTo>
                    <a:pt x="541" y="182"/>
                  </a:lnTo>
                  <a:lnTo>
                    <a:pt x="537" y="184"/>
                  </a:lnTo>
                  <a:lnTo>
                    <a:pt x="532" y="185"/>
                  </a:lnTo>
                  <a:lnTo>
                    <a:pt x="527" y="184"/>
                  </a:lnTo>
                  <a:lnTo>
                    <a:pt x="521" y="181"/>
                  </a:lnTo>
                  <a:lnTo>
                    <a:pt x="517" y="177"/>
                  </a:lnTo>
                  <a:lnTo>
                    <a:pt x="515" y="172"/>
                  </a:lnTo>
                  <a:lnTo>
                    <a:pt x="513" y="166"/>
                  </a:lnTo>
                  <a:lnTo>
                    <a:pt x="515" y="161"/>
                  </a:lnTo>
                  <a:lnTo>
                    <a:pt x="516" y="156"/>
                  </a:lnTo>
                  <a:lnTo>
                    <a:pt x="519" y="153"/>
                  </a:lnTo>
                  <a:lnTo>
                    <a:pt x="561" y="110"/>
                  </a:lnTo>
                  <a:lnTo>
                    <a:pt x="348" y="110"/>
                  </a:lnTo>
                  <a:lnTo>
                    <a:pt x="343" y="110"/>
                  </a:lnTo>
                  <a:lnTo>
                    <a:pt x="338" y="108"/>
                  </a:lnTo>
                  <a:lnTo>
                    <a:pt x="334" y="104"/>
                  </a:lnTo>
                  <a:lnTo>
                    <a:pt x="331" y="98"/>
                  </a:lnTo>
                  <a:lnTo>
                    <a:pt x="330" y="92"/>
                  </a:lnTo>
                  <a:lnTo>
                    <a:pt x="331" y="87"/>
                  </a:lnTo>
                  <a:lnTo>
                    <a:pt x="334" y="81"/>
                  </a:lnTo>
                  <a:lnTo>
                    <a:pt x="338" y="77"/>
                  </a:lnTo>
                  <a:lnTo>
                    <a:pt x="343" y="75"/>
                  </a:lnTo>
                  <a:lnTo>
                    <a:pt x="348" y="74"/>
                  </a:lnTo>
                  <a:lnTo>
                    <a:pt x="561" y="74"/>
                  </a:lnTo>
                  <a:lnTo>
                    <a:pt x="519" y="32"/>
                  </a:lnTo>
                  <a:lnTo>
                    <a:pt x="516" y="28"/>
                  </a:lnTo>
                  <a:lnTo>
                    <a:pt x="515" y="24"/>
                  </a:lnTo>
                  <a:lnTo>
                    <a:pt x="513" y="19"/>
                  </a:lnTo>
                  <a:lnTo>
                    <a:pt x="515" y="13"/>
                  </a:lnTo>
                  <a:lnTo>
                    <a:pt x="517" y="8"/>
                  </a:lnTo>
                  <a:lnTo>
                    <a:pt x="521" y="4"/>
                  </a:lnTo>
                  <a:lnTo>
                    <a:pt x="527" y="2"/>
                  </a:lnTo>
                  <a:lnTo>
                    <a:pt x="5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4"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709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428 w 808"/>
                <a:gd name="T81" fmla="*/ 2 h 735"/>
                <a:gd name="T82" fmla="*/ 440 w 808"/>
                <a:gd name="T83" fmla="*/ 19 h 735"/>
                <a:gd name="T84" fmla="*/ 393 w 808"/>
                <a:gd name="T85" fmla="*/ 74 h 735"/>
                <a:gd name="T86" fmla="*/ 621 w 808"/>
                <a:gd name="T87" fmla="*/ 81 h 735"/>
                <a:gd name="T88" fmla="*/ 621 w 808"/>
                <a:gd name="T89" fmla="*/ 104 h 735"/>
                <a:gd name="T90" fmla="*/ 393 w 808"/>
                <a:gd name="T91" fmla="*/ 110 h 735"/>
                <a:gd name="T92" fmla="*/ 440 w 808"/>
                <a:gd name="T93" fmla="*/ 166 h 735"/>
                <a:gd name="T94" fmla="*/ 428 w 808"/>
                <a:gd name="T95" fmla="*/ 184 h 735"/>
                <a:gd name="T96" fmla="*/ 409 w 808"/>
                <a:gd name="T97" fmla="*/ 178 h 735"/>
                <a:gd name="T98" fmla="*/ 330 w 808"/>
                <a:gd name="T99" fmla="*/ 92 h 735"/>
                <a:gd name="T100" fmla="*/ 409 w 808"/>
                <a:gd name="T101" fmla="*/ 5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7" y="627"/>
                  </a:lnTo>
                  <a:lnTo>
                    <a:pt x="635" y="635"/>
                  </a:lnTo>
                  <a:lnTo>
                    <a:pt x="627" y="647"/>
                  </a:lnTo>
                  <a:lnTo>
                    <a:pt x="623" y="661"/>
                  </a:lnTo>
                  <a:lnTo>
                    <a:pt x="627" y="676"/>
                  </a:lnTo>
                  <a:lnTo>
                    <a:pt x="635" y="688"/>
                  </a:lnTo>
                  <a:lnTo>
                    <a:pt x="647" y="695"/>
                  </a:lnTo>
                  <a:lnTo>
                    <a:pt x="660" y="698"/>
                  </a:lnTo>
                  <a:lnTo>
                    <a:pt x="675" y="695"/>
                  </a:lnTo>
                  <a:lnTo>
                    <a:pt x="686" y="688"/>
                  </a:lnTo>
                  <a:lnTo>
                    <a:pt x="694" y="676"/>
                  </a:lnTo>
                  <a:lnTo>
                    <a:pt x="698"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1" y="295"/>
                  </a:lnTo>
                  <a:lnTo>
                    <a:pt x="211" y="295"/>
                  </a:lnTo>
                  <a:close/>
                  <a:moveTo>
                    <a:pt x="18" y="148"/>
                  </a:moveTo>
                  <a:lnTo>
                    <a:pt x="157" y="148"/>
                  </a:lnTo>
                  <a:lnTo>
                    <a:pt x="161" y="148"/>
                  </a:lnTo>
                  <a:lnTo>
                    <a:pt x="166"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22" y="0"/>
                  </a:moveTo>
                  <a:lnTo>
                    <a:pt x="428" y="2"/>
                  </a:lnTo>
                  <a:lnTo>
                    <a:pt x="432" y="4"/>
                  </a:lnTo>
                  <a:lnTo>
                    <a:pt x="436" y="8"/>
                  </a:lnTo>
                  <a:lnTo>
                    <a:pt x="439" y="13"/>
                  </a:lnTo>
                  <a:lnTo>
                    <a:pt x="440" y="19"/>
                  </a:lnTo>
                  <a:lnTo>
                    <a:pt x="440" y="24"/>
                  </a:lnTo>
                  <a:lnTo>
                    <a:pt x="437" y="28"/>
                  </a:lnTo>
                  <a:lnTo>
                    <a:pt x="435" y="32"/>
                  </a:lnTo>
                  <a:lnTo>
                    <a:pt x="393" y="74"/>
                  </a:lnTo>
                  <a:lnTo>
                    <a:pt x="605" y="74"/>
                  </a:lnTo>
                  <a:lnTo>
                    <a:pt x="612" y="75"/>
                  </a:lnTo>
                  <a:lnTo>
                    <a:pt x="617" y="77"/>
                  </a:lnTo>
                  <a:lnTo>
                    <a:pt x="621" y="81"/>
                  </a:lnTo>
                  <a:lnTo>
                    <a:pt x="623" y="87"/>
                  </a:lnTo>
                  <a:lnTo>
                    <a:pt x="623" y="92"/>
                  </a:lnTo>
                  <a:lnTo>
                    <a:pt x="623" y="98"/>
                  </a:lnTo>
                  <a:lnTo>
                    <a:pt x="621" y="104"/>
                  </a:lnTo>
                  <a:lnTo>
                    <a:pt x="617" y="108"/>
                  </a:lnTo>
                  <a:lnTo>
                    <a:pt x="612" y="110"/>
                  </a:lnTo>
                  <a:lnTo>
                    <a:pt x="605" y="110"/>
                  </a:lnTo>
                  <a:lnTo>
                    <a:pt x="393" y="110"/>
                  </a:lnTo>
                  <a:lnTo>
                    <a:pt x="435" y="153"/>
                  </a:lnTo>
                  <a:lnTo>
                    <a:pt x="437" y="156"/>
                  </a:lnTo>
                  <a:lnTo>
                    <a:pt x="440" y="161"/>
                  </a:lnTo>
                  <a:lnTo>
                    <a:pt x="440" y="166"/>
                  </a:lnTo>
                  <a:lnTo>
                    <a:pt x="439" y="172"/>
                  </a:lnTo>
                  <a:lnTo>
                    <a:pt x="436" y="177"/>
                  </a:lnTo>
                  <a:lnTo>
                    <a:pt x="432" y="181"/>
                  </a:lnTo>
                  <a:lnTo>
                    <a:pt x="428" y="184"/>
                  </a:lnTo>
                  <a:lnTo>
                    <a:pt x="422" y="185"/>
                  </a:lnTo>
                  <a:lnTo>
                    <a:pt x="417" y="184"/>
                  </a:lnTo>
                  <a:lnTo>
                    <a:pt x="413" y="182"/>
                  </a:lnTo>
                  <a:lnTo>
                    <a:pt x="409" y="178"/>
                  </a:lnTo>
                  <a:lnTo>
                    <a:pt x="335" y="105"/>
                  </a:lnTo>
                  <a:lnTo>
                    <a:pt x="333" y="102"/>
                  </a:lnTo>
                  <a:lnTo>
                    <a:pt x="331" y="97"/>
                  </a:lnTo>
                  <a:lnTo>
                    <a:pt x="330" y="92"/>
                  </a:lnTo>
                  <a:lnTo>
                    <a:pt x="331" y="88"/>
                  </a:lnTo>
                  <a:lnTo>
                    <a:pt x="333" y="83"/>
                  </a:lnTo>
                  <a:lnTo>
                    <a:pt x="335" y="80"/>
                  </a:lnTo>
                  <a:lnTo>
                    <a:pt x="409" y="5"/>
                  </a:lnTo>
                  <a:lnTo>
                    <a:pt x="413" y="3"/>
                  </a:lnTo>
                  <a:lnTo>
                    <a:pt x="417" y="2"/>
                  </a:lnTo>
                  <a:lnTo>
                    <a:pt x="4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5"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978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3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1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02 w 808"/>
                <a:gd name="T81" fmla="*/ 2 h 735"/>
                <a:gd name="T82" fmla="*/ 513 w 808"/>
                <a:gd name="T83" fmla="*/ 19 h 735"/>
                <a:gd name="T84" fmla="*/ 599 w 808"/>
                <a:gd name="T85" fmla="*/ 96 h 735"/>
                <a:gd name="T86" fmla="*/ 605 w 808"/>
                <a:gd name="T87" fmla="*/ 117 h 735"/>
                <a:gd name="T88" fmla="*/ 587 w 808"/>
                <a:gd name="T89" fmla="*/ 130 h 735"/>
                <a:gd name="T90" fmla="*/ 511 w 808"/>
                <a:gd name="T91" fmla="*/ 214 h 735"/>
                <a:gd name="T92" fmla="*/ 490 w 808"/>
                <a:gd name="T93" fmla="*/ 220 h 735"/>
                <a:gd name="T94" fmla="*/ 477 w 808"/>
                <a:gd name="T95" fmla="*/ 203 h 735"/>
                <a:gd name="T96" fmla="*/ 393 w 808"/>
                <a:gd name="T97" fmla="*/ 126 h 735"/>
                <a:gd name="T98" fmla="*/ 386 w 808"/>
                <a:gd name="T99" fmla="*/ 105 h 735"/>
                <a:gd name="T100" fmla="*/ 403 w 808"/>
                <a:gd name="T101" fmla="*/ 92 h 735"/>
                <a:gd name="T102" fmla="*/ 481 w 808"/>
                <a:gd name="T103"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8" h="735">
                  <a:moveTo>
                    <a:pt x="661" y="625"/>
                  </a:moveTo>
                  <a:lnTo>
                    <a:pt x="647" y="627"/>
                  </a:lnTo>
                  <a:lnTo>
                    <a:pt x="635" y="635"/>
                  </a:lnTo>
                  <a:lnTo>
                    <a:pt x="627" y="647"/>
                  </a:lnTo>
                  <a:lnTo>
                    <a:pt x="623" y="661"/>
                  </a:lnTo>
                  <a:lnTo>
                    <a:pt x="627" y="676"/>
                  </a:lnTo>
                  <a:lnTo>
                    <a:pt x="635" y="688"/>
                  </a:lnTo>
                  <a:lnTo>
                    <a:pt x="647" y="695"/>
                  </a:lnTo>
                  <a:lnTo>
                    <a:pt x="661" y="698"/>
                  </a:lnTo>
                  <a:lnTo>
                    <a:pt x="675" y="695"/>
                  </a:lnTo>
                  <a:lnTo>
                    <a:pt x="686" y="688"/>
                  </a:lnTo>
                  <a:lnTo>
                    <a:pt x="694" y="676"/>
                  </a:lnTo>
                  <a:lnTo>
                    <a:pt x="698" y="661"/>
                  </a:lnTo>
                  <a:lnTo>
                    <a:pt x="694" y="647"/>
                  </a:lnTo>
                  <a:lnTo>
                    <a:pt x="686" y="635"/>
                  </a:lnTo>
                  <a:lnTo>
                    <a:pt x="675" y="627"/>
                  </a:lnTo>
                  <a:lnTo>
                    <a:pt x="661"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3"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3" y="295"/>
                  </a:lnTo>
                  <a:lnTo>
                    <a:pt x="211" y="295"/>
                  </a:lnTo>
                  <a:close/>
                  <a:moveTo>
                    <a:pt x="18" y="148"/>
                  </a:moveTo>
                  <a:lnTo>
                    <a:pt x="157" y="148"/>
                  </a:lnTo>
                  <a:lnTo>
                    <a:pt x="161" y="148"/>
                  </a:lnTo>
                  <a:lnTo>
                    <a:pt x="166" y="149"/>
                  </a:lnTo>
                  <a:lnTo>
                    <a:pt x="169" y="153"/>
                  </a:lnTo>
                  <a:lnTo>
                    <a:pt x="173"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1" y="735"/>
                  </a:lnTo>
                  <a:lnTo>
                    <a:pt x="638" y="731"/>
                  </a:lnTo>
                  <a:lnTo>
                    <a:pt x="617" y="722"/>
                  </a:lnTo>
                  <a:lnTo>
                    <a:pt x="601" y="705"/>
                  </a:lnTo>
                  <a:lnTo>
                    <a:pt x="591" y="685"/>
                  </a:lnTo>
                  <a:lnTo>
                    <a:pt x="587" y="661"/>
                  </a:lnTo>
                  <a:lnTo>
                    <a:pt x="591"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95" y="0"/>
                  </a:moveTo>
                  <a:lnTo>
                    <a:pt x="502" y="2"/>
                  </a:lnTo>
                  <a:lnTo>
                    <a:pt x="507" y="4"/>
                  </a:lnTo>
                  <a:lnTo>
                    <a:pt x="511" y="8"/>
                  </a:lnTo>
                  <a:lnTo>
                    <a:pt x="513" y="13"/>
                  </a:lnTo>
                  <a:lnTo>
                    <a:pt x="513" y="19"/>
                  </a:lnTo>
                  <a:lnTo>
                    <a:pt x="513" y="92"/>
                  </a:lnTo>
                  <a:lnTo>
                    <a:pt x="587" y="92"/>
                  </a:lnTo>
                  <a:lnTo>
                    <a:pt x="593" y="93"/>
                  </a:lnTo>
                  <a:lnTo>
                    <a:pt x="599" y="96"/>
                  </a:lnTo>
                  <a:lnTo>
                    <a:pt x="603" y="100"/>
                  </a:lnTo>
                  <a:lnTo>
                    <a:pt x="605" y="105"/>
                  </a:lnTo>
                  <a:lnTo>
                    <a:pt x="605" y="110"/>
                  </a:lnTo>
                  <a:lnTo>
                    <a:pt x="605" y="117"/>
                  </a:lnTo>
                  <a:lnTo>
                    <a:pt x="603" y="122"/>
                  </a:lnTo>
                  <a:lnTo>
                    <a:pt x="599" y="126"/>
                  </a:lnTo>
                  <a:lnTo>
                    <a:pt x="593" y="129"/>
                  </a:lnTo>
                  <a:lnTo>
                    <a:pt x="587" y="130"/>
                  </a:lnTo>
                  <a:lnTo>
                    <a:pt x="513" y="130"/>
                  </a:lnTo>
                  <a:lnTo>
                    <a:pt x="513" y="203"/>
                  </a:lnTo>
                  <a:lnTo>
                    <a:pt x="513" y="208"/>
                  </a:lnTo>
                  <a:lnTo>
                    <a:pt x="511" y="214"/>
                  </a:lnTo>
                  <a:lnTo>
                    <a:pt x="507" y="218"/>
                  </a:lnTo>
                  <a:lnTo>
                    <a:pt x="502" y="220"/>
                  </a:lnTo>
                  <a:lnTo>
                    <a:pt x="495" y="221"/>
                  </a:lnTo>
                  <a:lnTo>
                    <a:pt x="490" y="220"/>
                  </a:lnTo>
                  <a:lnTo>
                    <a:pt x="485" y="218"/>
                  </a:lnTo>
                  <a:lnTo>
                    <a:pt x="481" y="214"/>
                  </a:lnTo>
                  <a:lnTo>
                    <a:pt x="478" y="208"/>
                  </a:lnTo>
                  <a:lnTo>
                    <a:pt x="477" y="203"/>
                  </a:lnTo>
                  <a:lnTo>
                    <a:pt x="477" y="130"/>
                  </a:lnTo>
                  <a:lnTo>
                    <a:pt x="403" y="130"/>
                  </a:lnTo>
                  <a:lnTo>
                    <a:pt x="398" y="129"/>
                  </a:lnTo>
                  <a:lnTo>
                    <a:pt x="393" y="126"/>
                  </a:lnTo>
                  <a:lnTo>
                    <a:pt x="389" y="122"/>
                  </a:lnTo>
                  <a:lnTo>
                    <a:pt x="386" y="117"/>
                  </a:lnTo>
                  <a:lnTo>
                    <a:pt x="385" y="110"/>
                  </a:lnTo>
                  <a:lnTo>
                    <a:pt x="386" y="105"/>
                  </a:lnTo>
                  <a:lnTo>
                    <a:pt x="389" y="100"/>
                  </a:lnTo>
                  <a:lnTo>
                    <a:pt x="393" y="96"/>
                  </a:lnTo>
                  <a:lnTo>
                    <a:pt x="398" y="93"/>
                  </a:lnTo>
                  <a:lnTo>
                    <a:pt x="403" y="92"/>
                  </a:lnTo>
                  <a:lnTo>
                    <a:pt x="477" y="92"/>
                  </a:lnTo>
                  <a:lnTo>
                    <a:pt x="477" y="19"/>
                  </a:lnTo>
                  <a:lnTo>
                    <a:pt x="478" y="13"/>
                  </a:lnTo>
                  <a:lnTo>
                    <a:pt x="481" y="8"/>
                  </a:lnTo>
                  <a:lnTo>
                    <a:pt x="485" y="4"/>
                  </a:lnTo>
                  <a:lnTo>
                    <a:pt x="490" y="2"/>
                  </a:lnTo>
                  <a:lnTo>
                    <a:pt x="4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6"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02472" y="2227370"/>
              <a:ext cx="447036" cy="355194"/>
            </a:xfrm>
            <a:custGeom>
              <a:avLst/>
              <a:gdLst>
                <a:gd name="T0" fmla="*/ 635 w 808"/>
                <a:gd name="T1" fmla="*/ 543 h 642"/>
                <a:gd name="T2" fmla="*/ 627 w 808"/>
                <a:gd name="T3" fmla="*/ 583 h 642"/>
                <a:gd name="T4" fmla="*/ 660 w 808"/>
                <a:gd name="T5" fmla="*/ 606 h 642"/>
                <a:gd name="T6" fmla="*/ 694 w 808"/>
                <a:gd name="T7" fmla="*/ 583 h 642"/>
                <a:gd name="T8" fmla="*/ 686 w 808"/>
                <a:gd name="T9" fmla="*/ 543 h 642"/>
                <a:gd name="T10" fmla="*/ 330 w 808"/>
                <a:gd name="T11" fmla="*/ 532 h 642"/>
                <a:gd name="T12" fmla="*/ 296 w 808"/>
                <a:gd name="T13" fmla="*/ 555 h 642"/>
                <a:gd name="T14" fmla="*/ 304 w 808"/>
                <a:gd name="T15" fmla="*/ 595 h 642"/>
                <a:gd name="T16" fmla="*/ 345 w 808"/>
                <a:gd name="T17" fmla="*/ 603 h 642"/>
                <a:gd name="T18" fmla="*/ 367 w 808"/>
                <a:gd name="T19" fmla="*/ 569 h 642"/>
                <a:gd name="T20" fmla="*/ 345 w 808"/>
                <a:gd name="T21" fmla="*/ 535 h 642"/>
                <a:gd name="T22" fmla="*/ 626 w 808"/>
                <a:gd name="T23" fmla="*/ 496 h 642"/>
                <a:gd name="T24" fmla="*/ 634 w 808"/>
                <a:gd name="T25" fmla="*/ 422 h 642"/>
                <a:gd name="T26" fmla="*/ 589 w 808"/>
                <a:gd name="T27" fmla="*/ 496 h 642"/>
                <a:gd name="T28" fmla="*/ 393 w 808"/>
                <a:gd name="T29" fmla="*/ 422 h 642"/>
                <a:gd name="T30" fmla="*/ 477 w 808"/>
                <a:gd name="T31" fmla="*/ 422 h 642"/>
                <a:gd name="T32" fmla="*/ 289 w 808"/>
                <a:gd name="T33" fmla="*/ 496 h 642"/>
                <a:gd name="T34" fmla="*/ 270 w 808"/>
                <a:gd name="T35" fmla="*/ 422 h 642"/>
                <a:gd name="T36" fmla="*/ 726 w 808"/>
                <a:gd name="T37" fmla="*/ 384 h 642"/>
                <a:gd name="T38" fmla="*/ 513 w 808"/>
                <a:gd name="T39" fmla="*/ 311 h 642"/>
                <a:gd name="T40" fmla="*/ 609 w 808"/>
                <a:gd name="T41" fmla="*/ 311 h 642"/>
                <a:gd name="T42" fmla="*/ 389 w 808"/>
                <a:gd name="T43" fmla="*/ 384 h 642"/>
                <a:gd name="T44" fmla="*/ 381 w 808"/>
                <a:gd name="T45" fmla="*/ 311 h 642"/>
                <a:gd name="T46" fmla="*/ 352 w 808"/>
                <a:gd name="T47" fmla="*/ 384 h 642"/>
                <a:gd name="T48" fmla="*/ 659 w 808"/>
                <a:gd name="T49" fmla="*/ 201 h 642"/>
                <a:gd name="T50" fmla="*/ 766 w 808"/>
                <a:gd name="T51" fmla="*/ 201 h 642"/>
                <a:gd name="T52" fmla="*/ 513 w 808"/>
                <a:gd name="T53" fmla="*/ 275 h 642"/>
                <a:gd name="T54" fmla="*/ 513 w 808"/>
                <a:gd name="T55" fmla="*/ 201 h 642"/>
                <a:gd name="T56" fmla="*/ 477 w 808"/>
                <a:gd name="T57" fmla="*/ 275 h 642"/>
                <a:gd name="T58" fmla="*/ 211 w 808"/>
                <a:gd name="T59" fmla="*/ 201 h 642"/>
                <a:gd name="T60" fmla="*/ 331 w 808"/>
                <a:gd name="T61" fmla="*/ 201 h 642"/>
                <a:gd name="T62" fmla="*/ 157 w 808"/>
                <a:gd name="T63" fmla="*/ 55 h 642"/>
                <a:gd name="T64" fmla="*/ 169 w 808"/>
                <a:gd name="T65" fmla="*/ 60 h 642"/>
                <a:gd name="T66" fmla="*/ 174 w 808"/>
                <a:gd name="T67" fmla="*/ 68 h 642"/>
                <a:gd name="T68" fmla="*/ 795 w 808"/>
                <a:gd name="T69" fmla="*/ 166 h 642"/>
                <a:gd name="T70" fmla="*/ 807 w 808"/>
                <a:gd name="T71" fmla="*/ 178 h 642"/>
                <a:gd name="T72" fmla="*/ 807 w 808"/>
                <a:gd name="T73" fmla="*/ 188 h 642"/>
                <a:gd name="T74" fmla="*/ 734 w 808"/>
                <a:gd name="T75" fmla="*/ 518 h 642"/>
                <a:gd name="T76" fmla="*/ 723 w 808"/>
                <a:gd name="T77" fmla="*/ 530 h 642"/>
                <a:gd name="T78" fmla="*/ 731 w 808"/>
                <a:gd name="T79" fmla="*/ 591 h 642"/>
                <a:gd name="T80" fmla="*/ 684 w 808"/>
                <a:gd name="T81" fmla="*/ 638 h 642"/>
                <a:gd name="T82" fmla="*/ 617 w 808"/>
                <a:gd name="T83" fmla="*/ 628 h 642"/>
                <a:gd name="T84" fmla="*/ 587 w 808"/>
                <a:gd name="T85" fmla="*/ 569 h 642"/>
                <a:gd name="T86" fmla="*/ 393 w 808"/>
                <a:gd name="T87" fmla="*/ 532 h 642"/>
                <a:gd name="T88" fmla="*/ 400 w 808"/>
                <a:gd name="T89" fmla="*/ 591 h 642"/>
                <a:gd name="T90" fmla="*/ 354 w 808"/>
                <a:gd name="T91" fmla="*/ 638 h 642"/>
                <a:gd name="T92" fmla="*/ 287 w 808"/>
                <a:gd name="T93" fmla="*/ 628 h 642"/>
                <a:gd name="T94" fmla="*/ 257 w 808"/>
                <a:gd name="T95" fmla="*/ 569 h 642"/>
                <a:gd name="T96" fmla="*/ 263 w 808"/>
                <a:gd name="T97" fmla="*/ 527 h 642"/>
                <a:gd name="T98" fmla="*/ 258 w 808"/>
                <a:gd name="T99" fmla="*/ 519 h 642"/>
                <a:gd name="T100" fmla="*/ 12 w 808"/>
                <a:gd name="T101" fmla="*/ 90 h 642"/>
                <a:gd name="T102" fmla="*/ 0 w 808"/>
                <a:gd name="T103" fmla="*/ 78 h 642"/>
                <a:gd name="T104" fmla="*/ 3 w 808"/>
                <a:gd name="T105" fmla="*/ 62 h 642"/>
                <a:gd name="T106" fmla="*/ 18 w 808"/>
                <a:gd name="T107" fmla="*/ 55 h 642"/>
                <a:gd name="T108" fmla="*/ 593 w 808"/>
                <a:gd name="T109" fmla="*/ 1 h 642"/>
                <a:gd name="T110" fmla="*/ 605 w 808"/>
                <a:gd name="T111" fmla="*/ 13 h 642"/>
                <a:gd name="T112" fmla="*/ 603 w 808"/>
                <a:gd name="T113" fmla="*/ 28 h 642"/>
                <a:gd name="T114" fmla="*/ 587 w 808"/>
                <a:gd name="T115" fmla="*/ 36 h 642"/>
                <a:gd name="T116" fmla="*/ 393 w 808"/>
                <a:gd name="T117" fmla="*/ 32 h 642"/>
                <a:gd name="T118" fmla="*/ 385 w 808"/>
                <a:gd name="T119" fmla="*/ 18 h 642"/>
                <a:gd name="T120" fmla="*/ 393 w 808"/>
                <a:gd name="T121" fmla="*/ 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642">
                  <a:moveTo>
                    <a:pt x="660" y="532"/>
                  </a:moveTo>
                  <a:lnTo>
                    <a:pt x="647" y="535"/>
                  </a:lnTo>
                  <a:lnTo>
                    <a:pt x="635" y="543"/>
                  </a:lnTo>
                  <a:lnTo>
                    <a:pt x="627" y="555"/>
                  </a:lnTo>
                  <a:lnTo>
                    <a:pt x="624" y="569"/>
                  </a:lnTo>
                  <a:lnTo>
                    <a:pt x="627" y="583"/>
                  </a:lnTo>
                  <a:lnTo>
                    <a:pt x="635" y="595"/>
                  </a:lnTo>
                  <a:lnTo>
                    <a:pt x="647" y="603"/>
                  </a:lnTo>
                  <a:lnTo>
                    <a:pt x="660" y="606"/>
                  </a:lnTo>
                  <a:lnTo>
                    <a:pt x="675" y="603"/>
                  </a:lnTo>
                  <a:lnTo>
                    <a:pt x="686" y="595"/>
                  </a:lnTo>
                  <a:lnTo>
                    <a:pt x="694" y="583"/>
                  </a:lnTo>
                  <a:lnTo>
                    <a:pt x="698" y="569"/>
                  </a:lnTo>
                  <a:lnTo>
                    <a:pt x="694" y="555"/>
                  </a:lnTo>
                  <a:lnTo>
                    <a:pt x="686" y="543"/>
                  </a:lnTo>
                  <a:lnTo>
                    <a:pt x="675" y="535"/>
                  </a:lnTo>
                  <a:lnTo>
                    <a:pt x="660" y="532"/>
                  </a:lnTo>
                  <a:close/>
                  <a:moveTo>
                    <a:pt x="330" y="532"/>
                  </a:moveTo>
                  <a:lnTo>
                    <a:pt x="316" y="535"/>
                  </a:lnTo>
                  <a:lnTo>
                    <a:pt x="304" y="543"/>
                  </a:lnTo>
                  <a:lnTo>
                    <a:pt x="296" y="555"/>
                  </a:lnTo>
                  <a:lnTo>
                    <a:pt x="293" y="569"/>
                  </a:lnTo>
                  <a:lnTo>
                    <a:pt x="296" y="583"/>
                  </a:lnTo>
                  <a:lnTo>
                    <a:pt x="304" y="595"/>
                  </a:lnTo>
                  <a:lnTo>
                    <a:pt x="316" y="603"/>
                  </a:lnTo>
                  <a:lnTo>
                    <a:pt x="330" y="606"/>
                  </a:lnTo>
                  <a:lnTo>
                    <a:pt x="345" y="603"/>
                  </a:lnTo>
                  <a:lnTo>
                    <a:pt x="356" y="595"/>
                  </a:lnTo>
                  <a:lnTo>
                    <a:pt x="364" y="583"/>
                  </a:lnTo>
                  <a:lnTo>
                    <a:pt x="367" y="569"/>
                  </a:lnTo>
                  <a:lnTo>
                    <a:pt x="364" y="555"/>
                  </a:lnTo>
                  <a:lnTo>
                    <a:pt x="356" y="543"/>
                  </a:lnTo>
                  <a:lnTo>
                    <a:pt x="345" y="535"/>
                  </a:lnTo>
                  <a:lnTo>
                    <a:pt x="330" y="532"/>
                  </a:lnTo>
                  <a:close/>
                  <a:moveTo>
                    <a:pt x="634" y="422"/>
                  </a:moveTo>
                  <a:lnTo>
                    <a:pt x="626" y="496"/>
                  </a:lnTo>
                  <a:lnTo>
                    <a:pt x="701" y="496"/>
                  </a:lnTo>
                  <a:lnTo>
                    <a:pt x="718" y="422"/>
                  </a:lnTo>
                  <a:lnTo>
                    <a:pt x="634" y="422"/>
                  </a:lnTo>
                  <a:close/>
                  <a:moveTo>
                    <a:pt x="513" y="422"/>
                  </a:moveTo>
                  <a:lnTo>
                    <a:pt x="513" y="496"/>
                  </a:lnTo>
                  <a:lnTo>
                    <a:pt x="589" y="496"/>
                  </a:lnTo>
                  <a:lnTo>
                    <a:pt x="597" y="422"/>
                  </a:lnTo>
                  <a:lnTo>
                    <a:pt x="513" y="422"/>
                  </a:lnTo>
                  <a:close/>
                  <a:moveTo>
                    <a:pt x="393" y="422"/>
                  </a:moveTo>
                  <a:lnTo>
                    <a:pt x="402" y="496"/>
                  </a:lnTo>
                  <a:lnTo>
                    <a:pt x="477" y="496"/>
                  </a:lnTo>
                  <a:lnTo>
                    <a:pt x="477" y="422"/>
                  </a:lnTo>
                  <a:lnTo>
                    <a:pt x="393" y="422"/>
                  </a:lnTo>
                  <a:close/>
                  <a:moveTo>
                    <a:pt x="270" y="422"/>
                  </a:moveTo>
                  <a:lnTo>
                    <a:pt x="289" y="496"/>
                  </a:lnTo>
                  <a:lnTo>
                    <a:pt x="364" y="496"/>
                  </a:lnTo>
                  <a:lnTo>
                    <a:pt x="356" y="422"/>
                  </a:lnTo>
                  <a:lnTo>
                    <a:pt x="270" y="422"/>
                  </a:lnTo>
                  <a:close/>
                  <a:moveTo>
                    <a:pt x="647" y="311"/>
                  </a:moveTo>
                  <a:lnTo>
                    <a:pt x="638" y="384"/>
                  </a:lnTo>
                  <a:lnTo>
                    <a:pt x="726" y="384"/>
                  </a:lnTo>
                  <a:lnTo>
                    <a:pt x="741" y="311"/>
                  </a:lnTo>
                  <a:lnTo>
                    <a:pt x="647" y="311"/>
                  </a:lnTo>
                  <a:close/>
                  <a:moveTo>
                    <a:pt x="513" y="311"/>
                  </a:moveTo>
                  <a:lnTo>
                    <a:pt x="513" y="384"/>
                  </a:lnTo>
                  <a:lnTo>
                    <a:pt x="601" y="384"/>
                  </a:lnTo>
                  <a:lnTo>
                    <a:pt x="609" y="311"/>
                  </a:lnTo>
                  <a:lnTo>
                    <a:pt x="513" y="311"/>
                  </a:lnTo>
                  <a:close/>
                  <a:moveTo>
                    <a:pt x="381" y="311"/>
                  </a:moveTo>
                  <a:lnTo>
                    <a:pt x="389" y="384"/>
                  </a:lnTo>
                  <a:lnTo>
                    <a:pt x="477" y="384"/>
                  </a:lnTo>
                  <a:lnTo>
                    <a:pt x="477" y="311"/>
                  </a:lnTo>
                  <a:lnTo>
                    <a:pt x="381" y="311"/>
                  </a:lnTo>
                  <a:close/>
                  <a:moveTo>
                    <a:pt x="240" y="311"/>
                  </a:moveTo>
                  <a:lnTo>
                    <a:pt x="259" y="384"/>
                  </a:lnTo>
                  <a:lnTo>
                    <a:pt x="352" y="384"/>
                  </a:lnTo>
                  <a:lnTo>
                    <a:pt x="345" y="311"/>
                  </a:lnTo>
                  <a:lnTo>
                    <a:pt x="240" y="311"/>
                  </a:lnTo>
                  <a:close/>
                  <a:moveTo>
                    <a:pt x="659" y="201"/>
                  </a:moveTo>
                  <a:lnTo>
                    <a:pt x="651" y="275"/>
                  </a:lnTo>
                  <a:lnTo>
                    <a:pt x="751" y="275"/>
                  </a:lnTo>
                  <a:lnTo>
                    <a:pt x="766" y="201"/>
                  </a:lnTo>
                  <a:lnTo>
                    <a:pt x="659" y="201"/>
                  </a:lnTo>
                  <a:close/>
                  <a:moveTo>
                    <a:pt x="513" y="201"/>
                  </a:moveTo>
                  <a:lnTo>
                    <a:pt x="513" y="275"/>
                  </a:lnTo>
                  <a:lnTo>
                    <a:pt x="614" y="275"/>
                  </a:lnTo>
                  <a:lnTo>
                    <a:pt x="622" y="201"/>
                  </a:lnTo>
                  <a:lnTo>
                    <a:pt x="513" y="201"/>
                  </a:lnTo>
                  <a:close/>
                  <a:moveTo>
                    <a:pt x="369" y="201"/>
                  </a:moveTo>
                  <a:lnTo>
                    <a:pt x="377" y="275"/>
                  </a:lnTo>
                  <a:lnTo>
                    <a:pt x="477" y="275"/>
                  </a:lnTo>
                  <a:lnTo>
                    <a:pt x="477" y="201"/>
                  </a:lnTo>
                  <a:lnTo>
                    <a:pt x="369" y="201"/>
                  </a:lnTo>
                  <a:close/>
                  <a:moveTo>
                    <a:pt x="211" y="201"/>
                  </a:moveTo>
                  <a:lnTo>
                    <a:pt x="231" y="275"/>
                  </a:lnTo>
                  <a:lnTo>
                    <a:pt x="341" y="275"/>
                  </a:lnTo>
                  <a:lnTo>
                    <a:pt x="331" y="201"/>
                  </a:lnTo>
                  <a:lnTo>
                    <a:pt x="211" y="201"/>
                  </a:lnTo>
                  <a:close/>
                  <a:moveTo>
                    <a:pt x="18" y="55"/>
                  </a:moveTo>
                  <a:lnTo>
                    <a:pt x="157" y="55"/>
                  </a:lnTo>
                  <a:lnTo>
                    <a:pt x="161" y="56"/>
                  </a:lnTo>
                  <a:lnTo>
                    <a:pt x="166" y="57"/>
                  </a:lnTo>
                  <a:lnTo>
                    <a:pt x="169" y="60"/>
                  </a:lnTo>
                  <a:lnTo>
                    <a:pt x="172" y="64"/>
                  </a:lnTo>
                  <a:lnTo>
                    <a:pt x="174" y="68"/>
                  </a:lnTo>
                  <a:lnTo>
                    <a:pt x="174" y="68"/>
                  </a:lnTo>
                  <a:lnTo>
                    <a:pt x="200" y="165"/>
                  </a:lnTo>
                  <a:lnTo>
                    <a:pt x="790" y="165"/>
                  </a:lnTo>
                  <a:lnTo>
                    <a:pt x="795" y="166"/>
                  </a:lnTo>
                  <a:lnTo>
                    <a:pt x="800" y="168"/>
                  </a:lnTo>
                  <a:lnTo>
                    <a:pt x="804" y="172"/>
                  </a:lnTo>
                  <a:lnTo>
                    <a:pt x="807" y="178"/>
                  </a:lnTo>
                  <a:lnTo>
                    <a:pt x="808" y="183"/>
                  </a:lnTo>
                  <a:lnTo>
                    <a:pt x="807" y="186"/>
                  </a:lnTo>
                  <a:lnTo>
                    <a:pt x="807" y="188"/>
                  </a:lnTo>
                  <a:lnTo>
                    <a:pt x="807" y="188"/>
                  </a:lnTo>
                  <a:lnTo>
                    <a:pt x="734" y="518"/>
                  </a:lnTo>
                  <a:lnTo>
                    <a:pt x="734" y="518"/>
                  </a:lnTo>
                  <a:lnTo>
                    <a:pt x="731" y="523"/>
                  </a:lnTo>
                  <a:lnTo>
                    <a:pt x="728" y="527"/>
                  </a:lnTo>
                  <a:lnTo>
                    <a:pt x="723" y="530"/>
                  </a:lnTo>
                  <a:lnTo>
                    <a:pt x="731" y="548"/>
                  </a:lnTo>
                  <a:lnTo>
                    <a:pt x="735" y="569"/>
                  </a:lnTo>
                  <a:lnTo>
                    <a:pt x="731" y="591"/>
                  </a:lnTo>
                  <a:lnTo>
                    <a:pt x="720" y="612"/>
                  </a:lnTo>
                  <a:lnTo>
                    <a:pt x="705" y="628"/>
                  </a:lnTo>
                  <a:lnTo>
                    <a:pt x="684" y="638"/>
                  </a:lnTo>
                  <a:lnTo>
                    <a:pt x="660" y="642"/>
                  </a:lnTo>
                  <a:lnTo>
                    <a:pt x="638" y="638"/>
                  </a:lnTo>
                  <a:lnTo>
                    <a:pt x="617" y="628"/>
                  </a:lnTo>
                  <a:lnTo>
                    <a:pt x="601" y="612"/>
                  </a:lnTo>
                  <a:lnTo>
                    <a:pt x="591" y="591"/>
                  </a:lnTo>
                  <a:lnTo>
                    <a:pt x="587" y="569"/>
                  </a:lnTo>
                  <a:lnTo>
                    <a:pt x="589" y="549"/>
                  </a:lnTo>
                  <a:lnTo>
                    <a:pt x="597" y="532"/>
                  </a:lnTo>
                  <a:lnTo>
                    <a:pt x="393" y="532"/>
                  </a:lnTo>
                  <a:lnTo>
                    <a:pt x="401" y="549"/>
                  </a:lnTo>
                  <a:lnTo>
                    <a:pt x="403" y="569"/>
                  </a:lnTo>
                  <a:lnTo>
                    <a:pt x="400" y="591"/>
                  </a:lnTo>
                  <a:lnTo>
                    <a:pt x="389" y="612"/>
                  </a:lnTo>
                  <a:lnTo>
                    <a:pt x="373" y="628"/>
                  </a:lnTo>
                  <a:lnTo>
                    <a:pt x="354" y="638"/>
                  </a:lnTo>
                  <a:lnTo>
                    <a:pt x="330" y="642"/>
                  </a:lnTo>
                  <a:lnTo>
                    <a:pt x="307" y="638"/>
                  </a:lnTo>
                  <a:lnTo>
                    <a:pt x="287" y="628"/>
                  </a:lnTo>
                  <a:lnTo>
                    <a:pt x="271" y="612"/>
                  </a:lnTo>
                  <a:lnTo>
                    <a:pt x="261" y="591"/>
                  </a:lnTo>
                  <a:lnTo>
                    <a:pt x="257" y="569"/>
                  </a:lnTo>
                  <a:lnTo>
                    <a:pt x="259" y="548"/>
                  </a:lnTo>
                  <a:lnTo>
                    <a:pt x="267" y="530"/>
                  </a:lnTo>
                  <a:lnTo>
                    <a:pt x="263" y="527"/>
                  </a:lnTo>
                  <a:lnTo>
                    <a:pt x="259" y="523"/>
                  </a:lnTo>
                  <a:lnTo>
                    <a:pt x="258" y="519"/>
                  </a:lnTo>
                  <a:lnTo>
                    <a:pt x="258" y="519"/>
                  </a:lnTo>
                  <a:lnTo>
                    <a:pt x="143" y="91"/>
                  </a:lnTo>
                  <a:lnTo>
                    <a:pt x="18" y="91"/>
                  </a:lnTo>
                  <a:lnTo>
                    <a:pt x="12" y="90"/>
                  </a:lnTo>
                  <a:lnTo>
                    <a:pt x="7" y="87"/>
                  </a:lnTo>
                  <a:lnTo>
                    <a:pt x="3" y="83"/>
                  </a:lnTo>
                  <a:lnTo>
                    <a:pt x="0" y="78"/>
                  </a:lnTo>
                  <a:lnTo>
                    <a:pt x="0" y="73"/>
                  </a:lnTo>
                  <a:lnTo>
                    <a:pt x="0" y="68"/>
                  </a:lnTo>
                  <a:lnTo>
                    <a:pt x="3" y="62"/>
                  </a:lnTo>
                  <a:lnTo>
                    <a:pt x="7" y="59"/>
                  </a:lnTo>
                  <a:lnTo>
                    <a:pt x="12" y="56"/>
                  </a:lnTo>
                  <a:lnTo>
                    <a:pt x="18" y="55"/>
                  </a:lnTo>
                  <a:close/>
                  <a:moveTo>
                    <a:pt x="403" y="0"/>
                  </a:moveTo>
                  <a:lnTo>
                    <a:pt x="587" y="0"/>
                  </a:lnTo>
                  <a:lnTo>
                    <a:pt x="593" y="1"/>
                  </a:lnTo>
                  <a:lnTo>
                    <a:pt x="599" y="4"/>
                  </a:lnTo>
                  <a:lnTo>
                    <a:pt x="603" y="7"/>
                  </a:lnTo>
                  <a:lnTo>
                    <a:pt x="605" y="13"/>
                  </a:lnTo>
                  <a:lnTo>
                    <a:pt x="605" y="18"/>
                  </a:lnTo>
                  <a:lnTo>
                    <a:pt x="605" y="23"/>
                  </a:lnTo>
                  <a:lnTo>
                    <a:pt x="603" y="28"/>
                  </a:lnTo>
                  <a:lnTo>
                    <a:pt x="599" y="32"/>
                  </a:lnTo>
                  <a:lnTo>
                    <a:pt x="593" y="35"/>
                  </a:lnTo>
                  <a:lnTo>
                    <a:pt x="587" y="36"/>
                  </a:lnTo>
                  <a:lnTo>
                    <a:pt x="403" y="36"/>
                  </a:lnTo>
                  <a:lnTo>
                    <a:pt x="398" y="35"/>
                  </a:lnTo>
                  <a:lnTo>
                    <a:pt x="393" y="32"/>
                  </a:lnTo>
                  <a:lnTo>
                    <a:pt x="389" y="28"/>
                  </a:lnTo>
                  <a:lnTo>
                    <a:pt x="386" y="23"/>
                  </a:lnTo>
                  <a:lnTo>
                    <a:pt x="385" y="18"/>
                  </a:lnTo>
                  <a:lnTo>
                    <a:pt x="386" y="13"/>
                  </a:lnTo>
                  <a:lnTo>
                    <a:pt x="389" y="7"/>
                  </a:lnTo>
                  <a:lnTo>
                    <a:pt x="393" y="4"/>
                  </a:lnTo>
                  <a:lnTo>
                    <a:pt x="398" y="1"/>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7"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5163" y="2181449"/>
              <a:ext cx="366260" cy="447036"/>
            </a:xfrm>
            <a:custGeom>
              <a:avLst/>
              <a:gdLst>
                <a:gd name="T0" fmla="*/ 392 w 662"/>
                <a:gd name="T1" fmla="*/ 698 h 808"/>
                <a:gd name="T2" fmla="*/ 404 w 662"/>
                <a:gd name="T3" fmla="*/ 710 h 808"/>
                <a:gd name="T4" fmla="*/ 401 w 662"/>
                <a:gd name="T5" fmla="*/ 727 h 808"/>
                <a:gd name="T6" fmla="*/ 385 w 662"/>
                <a:gd name="T7" fmla="*/ 734 h 808"/>
                <a:gd name="T8" fmla="*/ 265 w 662"/>
                <a:gd name="T9" fmla="*/ 730 h 808"/>
                <a:gd name="T10" fmla="*/ 257 w 662"/>
                <a:gd name="T11" fmla="*/ 716 h 808"/>
                <a:gd name="T12" fmla="*/ 265 w 662"/>
                <a:gd name="T13" fmla="*/ 700 h 808"/>
                <a:gd name="T14" fmla="*/ 37 w 662"/>
                <a:gd name="T15" fmla="*/ 661 h 808"/>
                <a:gd name="T16" fmla="*/ 625 w 662"/>
                <a:gd name="T17" fmla="*/ 661 h 808"/>
                <a:gd name="T18" fmla="*/ 588 w 662"/>
                <a:gd name="T19" fmla="*/ 551 h 808"/>
                <a:gd name="T20" fmla="*/ 477 w 662"/>
                <a:gd name="T21" fmla="*/ 551 h 808"/>
                <a:gd name="T22" fmla="*/ 257 w 662"/>
                <a:gd name="T23" fmla="*/ 588 h 808"/>
                <a:gd name="T24" fmla="*/ 147 w 662"/>
                <a:gd name="T25" fmla="*/ 551 h 808"/>
                <a:gd name="T26" fmla="*/ 147 w 662"/>
                <a:gd name="T27" fmla="*/ 588 h 808"/>
                <a:gd name="T28" fmla="*/ 110 w 662"/>
                <a:gd name="T29" fmla="*/ 551 h 808"/>
                <a:gd name="T30" fmla="*/ 74 w 662"/>
                <a:gd name="T31" fmla="*/ 551 h 808"/>
                <a:gd name="T32" fmla="*/ 588 w 662"/>
                <a:gd name="T33" fmla="*/ 514 h 808"/>
                <a:gd name="T34" fmla="*/ 477 w 662"/>
                <a:gd name="T35" fmla="*/ 476 h 808"/>
                <a:gd name="T36" fmla="*/ 477 w 662"/>
                <a:gd name="T37" fmla="*/ 514 h 808"/>
                <a:gd name="T38" fmla="*/ 440 w 662"/>
                <a:gd name="T39" fmla="*/ 476 h 808"/>
                <a:gd name="T40" fmla="*/ 404 w 662"/>
                <a:gd name="T41" fmla="*/ 476 h 808"/>
                <a:gd name="T42" fmla="*/ 588 w 662"/>
                <a:gd name="T43" fmla="*/ 440 h 808"/>
                <a:gd name="T44" fmla="*/ 477 w 662"/>
                <a:gd name="T45" fmla="*/ 403 h 808"/>
                <a:gd name="T46" fmla="*/ 477 w 662"/>
                <a:gd name="T47" fmla="*/ 440 h 808"/>
                <a:gd name="T48" fmla="*/ 440 w 662"/>
                <a:gd name="T49" fmla="*/ 403 h 808"/>
                <a:gd name="T50" fmla="*/ 404 w 662"/>
                <a:gd name="T51" fmla="*/ 403 h 808"/>
                <a:gd name="T52" fmla="*/ 588 w 662"/>
                <a:gd name="T53" fmla="*/ 367 h 808"/>
                <a:gd name="T54" fmla="*/ 477 w 662"/>
                <a:gd name="T55" fmla="*/ 330 h 808"/>
                <a:gd name="T56" fmla="*/ 477 w 662"/>
                <a:gd name="T57" fmla="*/ 367 h 808"/>
                <a:gd name="T58" fmla="*/ 440 w 662"/>
                <a:gd name="T59" fmla="*/ 330 h 808"/>
                <a:gd name="T60" fmla="*/ 404 w 662"/>
                <a:gd name="T61" fmla="*/ 330 h 808"/>
                <a:gd name="T62" fmla="*/ 330 w 662"/>
                <a:gd name="T63" fmla="*/ 476 h 808"/>
                <a:gd name="T64" fmla="*/ 404 w 662"/>
                <a:gd name="T65" fmla="*/ 257 h 808"/>
                <a:gd name="T66" fmla="*/ 404 w 662"/>
                <a:gd name="T67" fmla="*/ 293 h 808"/>
                <a:gd name="T68" fmla="*/ 367 w 662"/>
                <a:gd name="T69" fmla="*/ 257 h 808"/>
                <a:gd name="T70" fmla="*/ 74 w 662"/>
                <a:gd name="T71" fmla="*/ 257 h 808"/>
                <a:gd name="T72" fmla="*/ 625 w 662"/>
                <a:gd name="T73" fmla="*/ 624 h 808"/>
                <a:gd name="T74" fmla="*/ 422 w 662"/>
                <a:gd name="T75" fmla="*/ 110 h 808"/>
                <a:gd name="T76" fmla="*/ 459 w 662"/>
                <a:gd name="T77" fmla="*/ 110 h 808"/>
                <a:gd name="T78" fmla="*/ 404 w 662"/>
                <a:gd name="T79" fmla="*/ 73 h 808"/>
                <a:gd name="T80" fmla="*/ 404 w 662"/>
                <a:gd name="T81" fmla="*/ 37 h 808"/>
                <a:gd name="T82" fmla="*/ 367 w 662"/>
                <a:gd name="T83" fmla="*/ 73 h 808"/>
                <a:gd name="T84" fmla="*/ 330 w 662"/>
                <a:gd name="T85" fmla="*/ 0 h 808"/>
                <a:gd name="T86" fmla="*/ 577 w 662"/>
                <a:gd name="T87" fmla="*/ 10 h 808"/>
                <a:gd name="T88" fmla="*/ 588 w 662"/>
                <a:gd name="T89" fmla="*/ 73 h 808"/>
                <a:gd name="T90" fmla="*/ 565 w 662"/>
                <a:gd name="T91" fmla="*/ 107 h 808"/>
                <a:gd name="T92" fmla="*/ 495 w 662"/>
                <a:gd name="T93" fmla="*/ 183 h 808"/>
                <a:gd name="T94" fmla="*/ 650 w 662"/>
                <a:gd name="T95" fmla="*/ 194 h 808"/>
                <a:gd name="T96" fmla="*/ 662 w 662"/>
                <a:gd name="T97" fmla="*/ 771 h 808"/>
                <a:gd name="T98" fmla="*/ 640 w 662"/>
                <a:gd name="T99" fmla="*/ 805 h 808"/>
                <a:gd name="T100" fmla="*/ 23 w 662"/>
                <a:gd name="T101" fmla="*/ 805 h 808"/>
                <a:gd name="T102" fmla="*/ 0 w 662"/>
                <a:gd name="T103" fmla="*/ 771 h 808"/>
                <a:gd name="T104" fmla="*/ 11 w 662"/>
                <a:gd name="T105" fmla="*/ 194 h 808"/>
                <a:gd name="T106" fmla="*/ 385 w 662"/>
                <a:gd name="T107" fmla="*/ 183 h 808"/>
                <a:gd name="T108" fmla="*/ 316 w 662"/>
                <a:gd name="T109" fmla="*/ 107 h 808"/>
                <a:gd name="T110" fmla="*/ 294 w 662"/>
                <a:gd name="T111" fmla="*/ 73 h 808"/>
                <a:gd name="T112" fmla="*/ 304 w 662"/>
                <a:gd name="T113" fmla="*/ 1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2" h="808">
                  <a:moveTo>
                    <a:pt x="275" y="698"/>
                  </a:moveTo>
                  <a:lnTo>
                    <a:pt x="385" y="698"/>
                  </a:lnTo>
                  <a:lnTo>
                    <a:pt x="392" y="698"/>
                  </a:lnTo>
                  <a:lnTo>
                    <a:pt x="397" y="700"/>
                  </a:lnTo>
                  <a:lnTo>
                    <a:pt x="401" y="706"/>
                  </a:lnTo>
                  <a:lnTo>
                    <a:pt x="404" y="710"/>
                  </a:lnTo>
                  <a:lnTo>
                    <a:pt x="404" y="716"/>
                  </a:lnTo>
                  <a:lnTo>
                    <a:pt x="404" y="721"/>
                  </a:lnTo>
                  <a:lnTo>
                    <a:pt x="401" y="727"/>
                  </a:lnTo>
                  <a:lnTo>
                    <a:pt x="397" y="730"/>
                  </a:lnTo>
                  <a:lnTo>
                    <a:pt x="392" y="733"/>
                  </a:lnTo>
                  <a:lnTo>
                    <a:pt x="385" y="734"/>
                  </a:lnTo>
                  <a:lnTo>
                    <a:pt x="275" y="734"/>
                  </a:lnTo>
                  <a:lnTo>
                    <a:pt x="270" y="733"/>
                  </a:lnTo>
                  <a:lnTo>
                    <a:pt x="265" y="730"/>
                  </a:lnTo>
                  <a:lnTo>
                    <a:pt x="261" y="727"/>
                  </a:lnTo>
                  <a:lnTo>
                    <a:pt x="258" y="721"/>
                  </a:lnTo>
                  <a:lnTo>
                    <a:pt x="257" y="716"/>
                  </a:lnTo>
                  <a:lnTo>
                    <a:pt x="258" y="710"/>
                  </a:lnTo>
                  <a:lnTo>
                    <a:pt x="261" y="706"/>
                  </a:lnTo>
                  <a:lnTo>
                    <a:pt x="265" y="700"/>
                  </a:lnTo>
                  <a:lnTo>
                    <a:pt x="270" y="698"/>
                  </a:lnTo>
                  <a:lnTo>
                    <a:pt x="275" y="698"/>
                  </a:lnTo>
                  <a:close/>
                  <a:moveTo>
                    <a:pt x="37" y="661"/>
                  </a:moveTo>
                  <a:lnTo>
                    <a:pt x="37" y="771"/>
                  </a:lnTo>
                  <a:lnTo>
                    <a:pt x="625" y="771"/>
                  </a:lnTo>
                  <a:lnTo>
                    <a:pt x="625" y="661"/>
                  </a:lnTo>
                  <a:lnTo>
                    <a:pt x="37" y="661"/>
                  </a:lnTo>
                  <a:close/>
                  <a:moveTo>
                    <a:pt x="477" y="551"/>
                  </a:moveTo>
                  <a:lnTo>
                    <a:pt x="588" y="551"/>
                  </a:lnTo>
                  <a:lnTo>
                    <a:pt x="588" y="588"/>
                  </a:lnTo>
                  <a:lnTo>
                    <a:pt x="477" y="588"/>
                  </a:lnTo>
                  <a:lnTo>
                    <a:pt x="477" y="551"/>
                  </a:lnTo>
                  <a:close/>
                  <a:moveTo>
                    <a:pt x="220" y="551"/>
                  </a:moveTo>
                  <a:lnTo>
                    <a:pt x="257" y="551"/>
                  </a:lnTo>
                  <a:lnTo>
                    <a:pt x="257" y="588"/>
                  </a:lnTo>
                  <a:lnTo>
                    <a:pt x="220" y="588"/>
                  </a:lnTo>
                  <a:lnTo>
                    <a:pt x="220" y="551"/>
                  </a:lnTo>
                  <a:close/>
                  <a:moveTo>
                    <a:pt x="147" y="551"/>
                  </a:moveTo>
                  <a:lnTo>
                    <a:pt x="184" y="551"/>
                  </a:lnTo>
                  <a:lnTo>
                    <a:pt x="184" y="588"/>
                  </a:lnTo>
                  <a:lnTo>
                    <a:pt x="147" y="588"/>
                  </a:lnTo>
                  <a:lnTo>
                    <a:pt x="147" y="551"/>
                  </a:lnTo>
                  <a:close/>
                  <a:moveTo>
                    <a:pt x="74" y="551"/>
                  </a:moveTo>
                  <a:lnTo>
                    <a:pt x="110" y="551"/>
                  </a:lnTo>
                  <a:lnTo>
                    <a:pt x="110" y="588"/>
                  </a:lnTo>
                  <a:lnTo>
                    <a:pt x="74" y="588"/>
                  </a:lnTo>
                  <a:lnTo>
                    <a:pt x="74" y="551"/>
                  </a:lnTo>
                  <a:close/>
                  <a:moveTo>
                    <a:pt x="551" y="476"/>
                  </a:moveTo>
                  <a:lnTo>
                    <a:pt x="588" y="476"/>
                  </a:lnTo>
                  <a:lnTo>
                    <a:pt x="588" y="514"/>
                  </a:lnTo>
                  <a:lnTo>
                    <a:pt x="551" y="514"/>
                  </a:lnTo>
                  <a:lnTo>
                    <a:pt x="551" y="476"/>
                  </a:lnTo>
                  <a:close/>
                  <a:moveTo>
                    <a:pt x="477" y="476"/>
                  </a:moveTo>
                  <a:lnTo>
                    <a:pt x="514" y="476"/>
                  </a:lnTo>
                  <a:lnTo>
                    <a:pt x="514" y="514"/>
                  </a:lnTo>
                  <a:lnTo>
                    <a:pt x="477" y="514"/>
                  </a:lnTo>
                  <a:lnTo>
                    <a:pt x="477" y="476"/>
                  </a:lnTo>
                  <a:close/>
                  <a:moveTo>
                    <a:pt x="404" y="476"/>
                  </a:moveTo>
                  <a:lnTo>
                    <a:pt x="440" y="476"/>
                  </a:lnTo>
                  <a:lnTo>
                    <a:pt x="440" y="514"/>
                  </a:lnTo>
                  <a:lnTo>
                    <a:pt x="404" y="514"/>
                  </a:lnTo>
                  <a:lnTo>
                    <a:pt x="404" y="476"/>
                  </a:lnTo>
                  <a:close/>
                  <a:moveTo>
                    <a:pt x="551" y="403"/>
                  </a:moveTo>
                  <a:lnTo>
                    <a:pt x="588" y="403"/>
                  </a:lnTo>
                  <a:lnTo>
                    <a:pt x="588" y="440"/>
                  </a:lnTo>
                  <a:lnTo>
                    <a:pt x="551" y="440"/>
                  </a:lnTo>
                  <a:lnTo>
                    <a:pt x="551" y="403"/>
                  </a:lnTo>
                  <a:close/>
                  <a:moveTo>
                    <a:pt x="477" y="403"/>
                  </a:moveTo>
                  <a:lnTo>
                    <a:pt x="514" y="403"/>
                  </a:lnTo>
                  <a:lnTo>
                    <a:pt x="514" y="440"/>
                  </a:lnTo>
                  <a:lnTo>
                    <a:pt x="477" y="440"/>
                  </a:lnTo>
                  <a:lnTo>
                    <a:pt x="477" y="403"/>
                  </a:lnTo>
                  <a:close/>
                  <a:moveTo>
                    <a:pt x="404" y="403"/>
                  </a:moveTo>
                  <a:lnTo>
                    <a:pt x="440" y="403"/>
                  </a:lnTo>
                  <a:lnTo>
                    <a:pt x="440" y="440"/>
                  </a:lnTo>
                  <a:lnTo>
                    <a:pt x="404" y="440"/>
                  </a:lnTo>
                  <a:lnTo>
                    <a:pt x="404" y="403"/>
                  </a:lnTo>
                  <a:close/>
                  <a:moveTo>
                    <a:pt x="551" y="330"/>
                  </a:moveTo>
                  <a:lnTo>
                    <a:pt x="588" y="330"/>
                  </a:lnTo>
                  <a:lnTo>
                    <a:pt x="588" y="367"/>
                  </a:lnTo>
                  <a:lnTo>
                    <a:pt x="551" y="367"/>
                  </a:lnTo>
                  <a:lnTo>
                    <a:pt x="551" y="330"/>
                  </a:lnTo>
                  <a:close/>
                  <a:moveTo>
                    <a:pt x="477" y="330"/>
                  </a:moveTo>
                  <a:lnTo>
                    <a:pt x="514" y="330"/>
                  </a:lnTo>
                  <a:lnTo>
                    <a:pt x="514" y="367"/>
                  </a:lnTo>
                  <a:lnTo>
                    <a:pt x="477" y="367"/>
                  </a:lnTo>
                  <a:lnTo>
                    <a:pt x="477" y="330"/>
                  </a:lnTo>
                  <a:close/>
                  <a:moveTo>
                    <a:pt x="404" y="330"/>
                  </a:moveTo>
                  <a:lnTo>
                    <a:pt x="440" y="330"/>
                  </a:lnTo>
                  <a:lnTo>
                    <a:pt x="440" y="367"/>
                  </a:lnTo>
                  <a:lnTo>
                    <a:pt x="404" y="367"/>
                  </a:lnTo>
                  <a:lnTo>
                    <a:pt x="404" y="330"/>
                  </a:lnTo>
                  <a:close/>
                  <a:moveTo>
                    <a:pt x="110" y="293"/>
                  </a:moveTo>
                  <a:lnTo>
                    <a:pt x="110" y="476"/>
                  </a:lnTo>
                  <a:lnTo>
                    <a:pt x="330" y="476"/>
                  </a:lnTo>
                  <a:lnTo>
                    <a:pt x="330" y="293"/>
                  </a:lnTo>
                  <a:lnTo>
                    <a:pt x="110" y="293"/>
                  </a:lnTo>
                  <a:close/>
                  <a:moveTo>
                    <a:pt x="404" y="257"/>
                  </a:moveTo>
                  <a:lnTo>
                    <a:pt x="588" y="257"/>
                  </a:lnTo>
                  <a:lnTo>
                    <a:pt x="588" y="293"/>
                  </a:lnTo>
                  <a:lnTo>
                    <a:pt x="404" y="293"/>
                  </a:lnTo>
                  <a:lnTo>
                    <a:pt x="404" y="257"/>
                  </a:lnTo>
                  <a:close/>
                  <a:moveTo>
                    <a:pt x="74" y="257"/>
                  </a:moveTo>
                  <a:lnTo>
                    <a:pt x="367" y="257"/>
                  </a:lnTo>
                  <a:lnTo>
                    <a:pt x="367" y="514"/>
                  </a:lnTo>
                  <a:lnTo>
                    <a:pt x="74" y="514"/>
                  </a:lnTo>
                  <a:lnTo>
                    <a:pt x="74" y="257"/>
                  </a:lnTo>
                  <a:close/>
                  <a:moveTo>
                    <a:pt x="37" y="220"/>
                  </a:moveTo>
                  <a:lnTo>
                    <a:pt x="37" y="624"/>
                  </a:lnTo>
                  <a:lnTo>
                    <a:pt x="625" y="624"/>
                  </a:lnTo>
                  <a:lnTo>
                    <a:pt x="625" y="220"/>
                  </a:lnTo>
                  <a:lnTo>
                    <a:pt x="37" y="220"/>
                  </a:lnTo>
                  <a:close/>
                  <a:moveTo>
                    <a:pt x="422" y="110"/>
                  </a:moveTo>
                  <a:lnTo>
                    <a:pt x="422" y="183"/>
                  </a:lnTo>
                  <a:lnTo>
                    <a:pt x="459" y="183"/>
                  </a:lnTo>
                  <a:lnTo>
                    <a:pt x="459" y="110"/>
                  </a:lnTo>
                  <a:lnTo>
                    <a:pt x="422" y="110"/>
                  </a:lnTo>
                  <a:close/>
                  <a:moveTo>
                    <a:pt x="404" y="37"/>
                  </a:moveTo>
                  <a:lnTo>
                    <a:pt x="404" y="73"/>
                  </a:lnTo>
                  <a:lnTo>
                    <a:pt x="551" y="73"/>
                  </a:lnTo>
                  <a:lnTo>
                    <a:pt x="551" y="37"/>
                  </a:lnTo>
                  <a:lnTo>
                    <a:pt x="404" y="37"/>
                  </a:lnTo>
                  <a:close/>
                  <a:moveTo>
                    <a:pt x="330" y="37"/>
                  </a:moveTo>
                  <a:lnTo>
                    <a:pt x="330" y="73"/>
                  </a:lnTo>
                  <a:lnTo>
                    <a:pt x="367" y="73"/>
                  </a:lnTo>
                  <a:lnTo>
                    <a:pt x="367" y="37"/>
                  </a:lnTo>
                  <a:lnTo>
                    <a:pt x="330" y="37"/>
                  </a:lnTo>
                  <a:close/>
                  <a:moveTo>
                    <a:pt x="330" y="0"/>
                  </a:moveTo>
                  <a:lnTo>
                    <a:pt x="551" y="0"/>
                  </a:lnTo>
                  <a:lnTo>
                    <a:pt x="565" y="3"/>
                  </a:lnTo>
                  <a:lnTo>
                    <a:pt x="577" y="10"/>
                  </a:lnTo>
                  <a:lnTo>
                    <a:pt x="585" y="22"/>
                  </a:lnTo>
                  <a:lnTo>
                    <a:pt x="588" y="37"/>
                  </a:lnTo>
                  <a:lnTo>
                    <a:pt x="588" y="73"/>
                  </a:lnTo>
                  <a:lnTo>
                    <a:pt x="585" y="88"/>
                  </a:lnTo>
                  <a:lnTo>
                    <a:pt x="577" y="99"/>
                  </a:lnTo>
                  <a:lnTo>
                    <a:pt x="565" y="107"/>
                  </a:lnTo>
                  <a:lnTo>
                    <a:pt x="551" y="110"/>
                  </a:lnTo>
                  <a:lnTo>
                    <a:pt x="495" y="110"/>
                  </a:lnTo>
                  <a:lnTo>
                    <a:pt x="495" y="183"/>
                  </a:lnTo>
                  <a:lnTo>
                    <a:pt x="625" y="183"/>
                  </a:lnTo>
                  <a:lnTo>
                    <a:pt x="640" y="186"/>
                  </a:lnTo>
                  <a:lnTo>
                    <a:pt x="650" y="194"/>
                  </a:lnTo>
                  <a:lnTo>
                    <a:pt x="658" y="206"/>
                  </a:lnTo>
                  <a:lnTo>
                    <a:pt x="662" y="220"/>
                  </a:lnTo>
                  <a:lnTo>
                    <a:pt x="662" y="771"/>
                  </a:lnTo>
                  <a:lnTo>
                    <a:pt x="658" y="785"/>
                  </a:lnTo>
                  <a:lnTo>
                    <a:pt x="650" y="797"/>
                  </a:lnTo>
                  <a:lnTo>
                    <a:pt x="640" y="805"/>
                  </a:lnTo>
                  <a:lnTo>
                    <a:pt x="625" y="808"/>
                  </a:lnTo>
                  <a:lnTo>
                    <a:pt x="37" y="808"/>
                  </a:lnTo>
                  <a:lnTo>
                    <a:pt x="23" y="805"/>
                  </a:lnTo>
                  <a:lnTo>
                    <a:pt x="11" y="797"/>
                  </a:lnTo>
                  <a:lnTo>
                    <a:pt x="3" y="785"/>
                  </a:lnTo>
                  <a:lnTo>
                    <a:pt x="0" y="771"/>
                  </a:lnTo>
                  <a:lnTo>
                    <a:pt x="0" y="220"/>
                  </a:lnTo>
                  <a:lnTo>
                    <a:pt x="3" y="206"/>
                  </a:lnTo>
                  <a:lnTo>
                    <a:pt x="11" y="194"/>
                  </a:lnTo>
                  <a:lnTo>
                    <a:pt x="23" y="186"/>
                  </a:lnTo>
                  <a:lnTo>
                    <a:pt x="37" y="183"/>
                  </a:lnTo>
                  <a:lnTo>
                    <a:pt x="385" y="183"/>
                  </a:lnTo>
                  <a:lnTo>
                    <a:pt x="385" y="110"/>
                  </a:lnTo>
                  <a:lnTo>
                    <a:pt x="330" y="110"/>
                  </a:lnTo>
                  <a:lnTo>
                    <a:pt x="316" y="107"/>
                  </a:lnTo>
                  <a:lnTo>
                    <a:pt x="304" y="99"/>
                  </a:lnTo>
                  <a:lnTo>
                    <a:pt x="296" y="88"/>
                  </a:lnTo>
                  <a:lnTo>
                    <a:pt x="294" y="73"/>
                  </a:lnTo>
                  <a:lnTo>
                    <a:pt x="294" y="37"/>
                  </a:lnTo>
                  <a:lnTo>
                    <a:pt x="296" y="22"/>
                  </a:lnTo>
                  <a:lnTo>
                    <a:pt x="304" y="10"/>
                  </a:lnTo>
                  <a:lnTo>
                    <a:pt x="316" y="3"/>
                  </a:lnTo>
                  <a:lnTo>
                    <a:pt x="3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8"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7076" y="2181449"/>
              <a:ext cx="406647" cy="447036"/>
            </a:xfrm>
            <a:custGeom>
              <a:avLst/>
              <a:gdLst>
                <a:gd name="T0" fmla="*/ 39 w 735"/>
                <a:gd name="T1" fmla="*/ 771 h 808"/>
                <a:gd name="T2" fmla="*/ 690 w 735"/>
                <a:gd name="T3" fmla="*/ 734 h 808"/>
                <a:gd name="T4" fmla="*/ 107 w 735"/>
                <a:gd name="T5" fmla="*/ 257 h 808"/>
                <a:gd name="T6" fmla="*/ 685 w 735"/>
                <a:gd name="T7" fmla="*/ 698 h 808"/>
                <a:gd name="T8" fmla="*/ 513 w 735"/>
                <a:gd name="T9" fmla="*/ 257 h 808"/>
                <a:gd name="T10" fmla="*/ 524 w 735"/>
                <a:gd name="T11" fmla="*/ 343 h 808"/>
                <a:gd name="T12" fmla="*/ 531 w 735"/>
                <a:gd name="T13" fmla="*/ 367 h 808"/>
                <a:gd name="T14" fmla="*/ 521 w 735"/>
                <a:gd name="T15" fmla="*/ 393 h 808"/>
                <a:gd name="T16" fmla="*/ 495 w 735"/>
                <a:gd name="T17" fmla="*/ 403 h 808"/>
                <a:gd name="T18" fmla="*/ 470 w 735"/>
                <a:gd name="T19" fmla="*/ 393 h 808"/>
                <a:gd name="T20" fmla="*/ 458 w 735"/>
                <a:gd name="T21" fmla="*/ 367 h 808"/>
                <a:gd name="T22" fmla="*/ 467 w 735"/>
                <a:gd name="T23" fmla="*/ 343 h 808"/>
                <a:gd name="T24" fmla="*/ 476 w 735"/>
                <a:gd name="T25" fmla="*/ 257 h 808"/>
                <a:gd name="T26" fmla="*/ 256 w 735"/>
                <a:gd name="T27" fmla="*/ 335 h 808"/>
                <a:gd name="T28" fmla="*/ 272 w 735"/>
                <a:gd name="T29" fmla="*/ 355 h 808"/>
                <a:gd name="T30" fmla="*/ 272 w 735"/>
                <a:gd name="T31" fmla="*/ 381 h 808"/>
                <a:gd name="T32" fmla="*/ 252 w 735"/>
                <a:gd name="T33" fmla="*/ 401 h 808"/>
                <a:gd name="T34" fmla="*/ 224 w 735"/>
                <a:gd name="T35" fmla="*/ 401 h 808"/>
                <a:gd name="T36" fmla="*/ 204 w 735"/>
                <a:gd name="T37" fmla="*/ 381 h 808"/>
                <a:gd name="T38" fmla="*/ 204 w 735"/>
                <a:gd name="T39" fmla="*/ 355 h 808"/>
                <a:gd name="T40" fmla="*/ 220 w 735"/>
                <a:gd name="T41" fmla="*/ 335 h 808"/>
                <a:gd name="T42" fmla="*/ 107 w 735"/>
                <a:gd name="T43" fmla="*/ 257 h 808"/>
                <a:gd name="T44" fmla="*/ 338 w 735"/>
                <a:gd name="T45" fmla="*/ 41 h 808"/>
                <a:gd name="T46" fmla="*/ 289 w 735"/>
                <a:gd name="T47" fmla="*/ 69 h 808"/>
                <a:gd name="T48" fmla="*/ 260 w 735"/>
                <a:gd name="T49" fmla="*/ 118 h 808"/>
                <a:gd name="T50" fmla="*/ 256 w 735"/>
                <a:gd name="T51" fmla="*/ 220 h 808"/>
                <a:gd name="T52" fmla="*/ 476 w 735"/>
                <a:gd name="T53" fmla="*/ 147 h 808"/>
                <a:gd name="T54" fmla="*/ 462 w 735"/>
                <a:gd name="T55" fmla="*/ 92 h 808"/>
                <a:gd name="T56" fmla="*/ 423 w 735"/>
                <a:gd name="T57" fmla="*/ 51 h 808"/>
                <a:gd name="T58" fmla="*/ 366 w 735"/>
                <a:gd name="T59" fmla="*/ 37 h 808"/>
                <a:gd name="T60" fmla="*/ 401 w 735"/>
                <a:gd name="T61" fmla="*/ 4 h 808"/>
                <a:gd name="T62" fmla="*/ 458 w 735"/>
                <a:gd name="T63" fmla="*/ 31 h 808"/>
                <a:gd name="T64" fmla="*/ 499 w 735"/>
                <a:gd name="T65" fmla="*/ 82 h 808"/>
                <a:gd name="T66" fmla="*/ 513 w 735"/>
                <a:gd name="T67" fmla="*/ 147 h 808"/>
                <a:gd name="T68" fmla="*/ 643 w 735"/>
                <a:gd name="T69" fmla="*/ 220 h 808"/>
                <a:gd name="T70" fmla="*/ 652 w 735"/>
                <a:gd name="T71" fmla="*/ 223 h 808"/>
                <a:gd name="T72" fmla="*/ 659 w 735"/>
                <a:gd name="T73" fmla="*/ 230 h 808"/>
                <a:gd name="T74" fmla="*/ 661 w 735"/>
                <a:gd name="T75" fmla="*/ 236 h 808"/>
                <a:gd name="T76" fmla="*/ 733 w 735"/>
                <a:gd name="T77" fmla="*/ 787 h 808"/>
                <a:gd name="T78" fmla="*/ 735 w 735"/>
                <a:gd name="T79" fmla="*/ 789 h 808"/>
                <a:gd name="T80" fmla="*/ 731 w 735"/>
                <a:gd name="T81" fmla="*/ 800 h 808"/>
                <a:gd name="T82" fmla="*/ 721 w 735"/>
                <a:gd name="T83" fmla="*/ 806 h 808"/>
                <a:gd name="T84" fmla="*/ 18 w 735"/>
                <a:gd name="T85" fmla="*/ 808 h 808"/>
                <a:gd name="T86" fmla="*/ 8 w 735"/>
                <a:gd name="T87" fmla="*/ 804 h 808"/>
                <a:gd name="T88" fmla="*/ 0 w 735"/>
                <a:gd name="T89" fmla="*/ 795 h 808"/>
                <a:gd name="T90" fmla="*/ 0 w 735"/>
                <a:gd name="T91" fmla="*/ 788 h 808"/>
                <a:gd name="T92" fmla="*/ 0 w 735"/>
                <a:gd name="T93" fmla="*/ 787 h 808"/>
                <a:gd name="T94" fmla="*/ 73 w 735"/>
                <a:gd name="T95" fmla="*/ 236 h 808"/>
                <a:gd name="T96" fmla="*/ 77 w 735"/>
                <a:gd name="T97" fmla="*/ 226 h 808"/>
                <a:gd name="T98" fmla="*/ 86 w 735"/>
                <a:gd name="T99" fmla="*/ 221 h 808"/>
                <a:gd name="T100" fmla="*/ 220 w 735"/>
                <a:gd name="T101" fmla="*/ 220 h 808"/>
                <a:gd name="T102" fmla="*/ 224 w 735"/>
                <a:gd name="T103" fmla="*/ 113 h 808"/>
                <a:gd name="T104" fmla="*/ 252 w 735"/>
                <a:gd name="T105" fmla="*/ 55 h 808"/>
                <a:gd name="T106" fmla="*/ 302 w 735"/>
                <a:gd name="T107" fmla="*/ 14 h 808"/>
                <a:gd name="T108" fmla="*/ 366 w 735"/>
                <a:gd name="T109"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808">
                  <a:moveTo>
                    <a:pt x="44" y="734"/>
                  </a:moveTo>
                  <a:lnTo>
                    <a:pt x="39" y="771"/>
                  </a:lnTo>
                  <a:lnTo>
                    <a:pt x="695" y="771"/>
                  </a:lnTo>
                  <a:lnTo>
                    <a:pt x="690" y="734"/>
                  </a:lnTo>
                  <a:lnTo>
                    <a:pt x="44" y="734"/>
                  </a:lnTo>
                  <a:close/>
                  <a:moveTo>
                    <a:pt x="107" y="257"/>
                  </a:moveTo>
                  <a:lnTo>
                    <a:pt x="48" y="698"/>
                  </a:lnTo>
                  <a:lnTo>
                    <a:pt x="685" y="698"/>
                  </a:lnTo>
                  <a:lnTo>
                    <a:pt x="626" y="257"/>
                  </a:lnTo>
                  <a:lnTo>
                    <a:pt x="513" y="257"/>
                  </a:lnTo>
                  <a:lnTo>
                    <a:pt x="513" y="335"/>
                  </a:lnTo>
                  <a:lnTo>
                    <a:pt x="524" y="343"/>
                  </a:lnTo>
                  <a:lnTo>
                    <a:pt x="530" y="355"/>
                  </a:lnTo>
                  <a:lnTo>
                    <a:pt x="531" y="367"/>
                  </a:lnTo>
                  <a:lnTo>
                    <a:pt x="529" y="381"/>
                  </a:lnTo>
                  <a:lnTo>
                    <a:pt x="521" y="393"/>
                  </a:lnTo>
                  <a:lnTo>
                    <a:pt x="509" y="401"/>
                  </a:lnTo>
                  <a:lnTo>
                    <a:pt x="495" y="403"/>
                  </a:lnTo>
                  <a:lnTo>
                    <a:pt x="482" y="401"/>
                  </a:lnTo>
                  <a:lnTo>
                    <a:pt x="470" y="393"/>
                  </a:lnTo>
                  <a:lnTo>
                    <a:pt x="462" y="381"/>
                  </a:lnTo>
                  <a:lnTo>
                    <a:pt x="458" y="367"/>
                  </a:lnTo>
                  <a:lnTo>
                    <a:pt x="461" y="355"/>
                  </a:lnTo>
                  <a:lnTo>
                    <a:pt x="467" y="343"/>
                  </a:lnTo>
                  <a:lnTo>
                    <a:pt x="476" y="335"/>
                  </a:lnTo>
                  <a:lnTo>
                    <a:pt x="476" y="257"/>
                  </a:lnTo>
                  <a:lnTo>
                    <a:pt x="256" y="257"/>
                  </a:lnTo>
                  <a:lnTo>
                    <a:pt x="256" y="335"/>
                  </a:lnTo>
                  <a:lnTo>
                    <a:pt x="266" y="343"/>
                  </a:lnTo>
                  <a:lnTo>
                    <a:pt x="272" y="355"/>
                  </a:lnTo>
                  <a:lnTo>
                    <a:pt x="275" y="367"/>
                  </a:lnTo>
                  <a:lnTo>
                    <a:pt x="272" y="381"/>
                  </a:lnTo>
                  <a:lnTo>
                    <a:pt x="264" y="393"/>
                  </a:lnTo>
                  <a:lnTo>
                    <a:pt x="252" y="401"/>
                  </a:lnTo>
                  <a:lnTo>
                    <a:pt x="238" y="403"/>
                  </a:lnTo>
                  <a:lnTo>
                    <a:pt x="224" y="401"/>
                  </a:lnTo>
                  <a:lnTo>
                    <a:pt x="212" y="393"/>
                  </a:lnTo>
                  <a:lnTo>
                    <a:pt x="204" y="381"/>
                  </a:lnTo>
                  <a:lnTo>
                    <a:pt x="201" y="367"/>
                  </a:lnTo>
                  <a:lnTo>
                    <a:pt x="204" y="355"/>
                  </a:lnTo>
                  <a:lnTo>
                    <a:pt x="211" y="343"/>
                  </a:lnTo>
                  <a:lnTo>
                    <a:pt x="220" y="335"/>
                  </a:lnTo>
                  <a:lnTo>
                    <a:pt x="220" y="257"/>
                  </a:lnTo>
                  <a:lnTo>
                    <a:pt x="107" y="257"/>
                  </a:lnTo>
                  <a:close/>
                  <a:moveTo>
                    <a:pt x="366" y="37"/>
                  </a:moveTo>
                  <a:lnTo>
                    <a:pt x="338" y="41"/>
                  </a:lnTo>
                  <a:lnTo>
                    <a:pt x="311" y="51"/>
                  </a:lnTo>
                  <a:lnTo>
                    <a:pt x="289" y="69"/>
                  </a:lnTo>
                  <a:lnTo>
                    <a:pt x="272" y="92"/>
                  </a:lnTo>
                  <a:lnTo>
                    <a:pt x="260" y="118"/>
                  </a:lnTo>
                  <a:lnTo>
                    <a:pt x="256" y="147"/>
                  </a:lnTo>
                  <a:lnTo>
                    <a:pt x="256" y="220"/>
                  </a:lnTo>
                  <a:lnTo>
                    <a:pt x="476" y="220"/>
                  </a:lnTo>
                  <a:lnTo>
                    <a:pt x="476" y="147"/>
                  </a:lnTo>
                  <a:lnTo>
                    <a:pt x="473" y="118"/>
                  </a:lnTo>
                  <a:lnTo>
                    <a:pt x="462" y="92"/>
                  </a:lnTo>
                  <a:lnTo>
                    <a:pt x="445" y="69"/>
                  </a:lnTo>
                  <a:lnTo>
                    <a:pt x="423" y="51"/>
                  </a:lnTo>
                  <a:lnTo>
                    <a:pt x="397" y="41"/>
                  </a:lnTo>
                  <a:lnTo>
                    <a:pt x="366" y="37"/>
                  </a:lnTo>
                  <a:close/>
                  <a:moveTo>
                    <a:pt x="366" y="0"/>
                  </a:moveTo>
                  <a:lnTo>
                    <a:pt x="401" y="4"/>
                  </a:lnTo>
                  <a:lnTo>
                    <a:pt x="432" y="14"/>
                  </a:lnTo>
                  <a:lnTo>
                    <a:pt x="458" y="31"/>
                  </a:lnTo>
                  <a:lnTo>
                    <a:pt x="482" y="55"/>
                  </a:lnTo>
                  <a:lnTo>
                    <a:pt x="499" y="82"/>
                  </a:lnTo>
                  <a:lnTo>
                    <a:pt x="509" y="113"/>
                  </a:lnTo>
                  <a:lnTo>
                    <a:pt x="513" y="147"/>
                  </a:lnTo>
                  <a:lnTo>
                    <a:pt x="513" y="220"/>
                  </a:lnTo>
                  <a:lnTo>
                    <a:pt x="643" y="220"/>
                  </a:lnTo>
                  <a:lnTo>
                    <a:pt x="648" y="221"/>
                  </a:lnTo>
                  <a:lnTo>
                    <a:pt x="652" y="223"/>
                  </a:lnTo>
                  <a:lnTo>
                    <a:pt x="656" y="226"/>
                  </a:lnTo>
                  <a:lnTo>
                    <a:pt x="659" y="230"/>
                  </a:lnTo>
                  <a:lnTo>
                    <a:pt x="660" y="236"/>
                  </a:lnTo>
                  <a:lnTo>
                    <a:pt x="661" y="236"/>
                  </a:lnTo>
                  <a:lnTo>
                    <a:pt x="735" y="787"/>
                  </a:lnTo>
                  <a:lnTo>
                    <a:pt x="733" y="787"/>
                  </a:lnTo>
                  <a:lnTo>
                    <a:pt x="735" y="788"/>
                  </a:lnTo>
                  <a:lnTo>
                    <a:pt x="735" y="789"/>
                  </a:lnTo>
                  <a:lnTo>
                    <a:pt x="733" y="795"/>
                  </a:lnTo>
                  <a:lnTo>
                    <a:pt x="731" y="800"/>
                  </a:lnTo>
                  <a:lnTo>
                    <a:pt x="727" y="804"/>
                  </a:lnTo>
                  <a:lnTo>
                    <a:pt x="721" y="806"/>
                  </a:lnTo>
                  <a:lnTo>
                    <a:pt x="716" y="808"/>
                  </a:lnTo>
                  <a:lnTo>
                    <a:pt x="18" y="808"/>
                  </a:lnTo>
                  <a:lnTo>
                    <a:pt x="11" y="806"/>
                  </a:lnTo>
                  <a:lnTo>
                    <a:pt x="8" y="804"/>
                  </a:lnTo>
                  <a:lnTo>
                    <a:pt x="2" y="800"/>
                  </a:lnTo>
                  <a:lnTo>
                    <a:pt x="0" y="795"/>
                  </a:lnTo>
                  <a:lnTo>
                    <a:pt x="0" y="789"/>
                  </a:lnTo>
                  <a:lnTo>
                    <a:pt x="0" y="788"/>
                  </a:lnTo>
                  <a:lnTo>
                    <a:pt x="0" y="787"/>
                  </a:lnTo>
                  <a:lnTo>
                    <a:pt x="0" y="787"/>
                  </a:lnTo>
                  <a:lnTo>
                    <a:pt x="73" y="236"/>
                  </a:lnTo>
                  <a:lnTo>
                    <a:pt x="73" y="236"/>
                  </a:lnTo>
                  <a:lnTo>
                    <a:pt x="74" y="230"/>
                  </a:lnTo>
                  <a:lnTo>
                    <a:pt x="77" y="226"/>
                  </a:lnTo>
                  <a:lnTo>
                    <a:pt x="81" y="223"/>
                  </a:lnTo>
                  <a:lnTo>
                    <a:pt x="86" y="221"/>
                  </a:lnTo>
                  <a:lnTo>
                    <a:pt x="91" y="220"/>
                  </a:lnTo>
                  <a:lnTo>
                    <a:pt x="220" y="220"/>
                  </a:lnTo>
                  <a:lnTo>
                    <a:pt x="220" y="147"/>
                  </a:lnTo>
                  <a:lnTo>
                    <a:pt x="224" y="113"/>
                  </a:lnTo>
                  <a:lnTo>
                    <a:pt x="234" y="82"/>
                  </a:lnTo>
                  <a:lnTo>
                    <a:pt x="252" y="55"/>
                  </a:lnTo>
                  <a:lnTo>
                    <a:pt x="275" y="31"/>
                  </a:lnTo>
                  <a:lnTo>
                    <a:pt x="302" y="14"/>
                  </a:lnTo>
                  <a:lnTo>
                    <a:pt x="334"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9"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9378" y="2181727"/>
              <a:ext cx="447036" cy="446483"/>
            </a:xfrm>
            <a:custGeom>
              <a:avLst/>
              <a:gdLst>
                <a:gd name="T0" fmla="*/ 622 w 808"/>
                <a:gd name="T1" fmla="*/ 771 h 807"/>
                <a:gd name="T2" fmla="*/ 72 w 808"/>
                <a:gd name="T3" fmla="*/ 331 h 807"/>
                <a:gd name="T4" fmla="*/ 588 w 808"/>
                <a:gd name="T5" fmla="*/ 331 h 807"/>
                <a:gd name="T6" fmla="*/ 487 w 808"/>
                <a:gd name="T7" fmla="*/ 417 h 807"/>
                <a:gd name="T8" fmla="*/ 492 w 808"/>
                <a:gd name="T9" fmla="*/ 455 h 807"/>
                <a:gd name="T10" fmla="*/ 458 w 808"/>
                <a:gd name="T11" fmla="*/ 478 h 807"/>
                <a:gd name="T12" fmla="*/ 424 w 808"/>
                <a:gd name="T13" fmla="*/ 455 h 807"/>
                <a:gd name="T14" fmla="*/ 431 w 808"/>
                <a:gd name="T15" fmla="*/ 417 h 807"/>
                <a:gd name="T16" fmla="*/ 220 w 808"/>
                <a:gd name="T17" fmla="*/ 331 h 807"/>
                <a:gd name="T18" fmla="*/ 236 w 808"/>
                <a:gd name="T19" fmla="*/ 428 h 807"/>
                <a:gd name="T20" fmla="*/ 228 w 808"/>
                <a:gd name="T21" fmla="*/ 467 h 807"/>
                <a:gd name="T22" fmla="*/ 187 w 808"/>
                <a:gd name="T23" fmla="*/ 475 h 807"/>
                <a:gd name="T24" fmla="*/ 165 w 808"/>
                <a:gd name="T25" fmla="*/ 441 h 807"/>
                <a:gd name="T26" fmla="*/ 183 w 808"/>
                <a:gd name="T27" fmla="*/ 409 h 807"/>
                <a:gd name="T28" fmla="*/ 330 w 808"/>
                <a:gd name="T29" fmla="*/ 148 h 807"/>
                <a:gd name="T30" fmla="*/ 253 w 808"/>
                <a:gd name="T31" fmla="*/ 179 h 807"/>
                <a:gd name="T32" fmla="*/ 220 w 808"/>
                <a:gd name="T33" fmla="*/ 258 h 807"/>
                <a:gd name="T34" fmla="*/ 440 w 808"/>
                <a:gd name="T35" fmla="*/ 258 h 807"/>
                <a:gd name="T36" fmla="*/ 409 w 808"/>
                <a:gd name="T37" fmla="*/ 179 h 807"/>
                <a:gd name="T38" fmla="*/ 330 w 808"/>
                <a:gd name="T39" fmla="*/ 148 h 807"/>
                <a:gd name="T40" fmla="*/ 394 w 808"/>
                <a:gd name="T41" fmla="*/ 125 h 807"/>
                <a:gd name="T42" fmla="*/ 462 w 808"/>
                <a:gd name="T43" fmla="*/ 192 h 807"/>
                <a:gd name="T44" fmla="*/ 477 w 808"/>
                <a:gd name="T45" fmla="*/ 294 h 807"/>
                <a:gd name="T46" fmla="*/ 615 w 808"/>
                <a:gd name="T47" fmla="*/ 297 h 807"/>
                <a:gd name="T48" fmla="*/ 623 w 808"/>
                <a:gd name="T49" fmla="*/ 310 h 807"/>
                <a:gd name="T50" fmla="*/ 660 w 808"/>
                <a:gd name="T51" fmla="*/ 788 h 807"/>
                <a:gd name="T52" fmla="*/ 660 w 808"/>
                <a:gd name="T53" fmla="*/ 796 h 807"/>
                <a:gd name="T54" fmla="*/ 648 w 808"/>
                <a:gd name="T55" fmla="*/ 807 h 807"/>
                <a:gd name="T56" fmla="*/ 12 w 808"/>
                <a:gd name="T57" fmla="*/ 807 h 807"/>
                <a:gd name="T58" fmla="*/ 0 w 808"/>
                <a:gd name="T59" fmla="*/ 796 h 807"/>
                <a:gd name="T60" fmla="*/ 0 w 808"/>
                <a:gd name="T61" fmla="*/ 788 h 807"/>
                <a:gd name="T62" fmla="*/ 37 w 808"/>
                <a:gd name="T63" fmla="*/ 310 h 807"/>
                <a:gd name="T64" fmla="*/ 44 w 808"/>
                <a:gd name="T65" fmla="*/ 297 h 807"/>
                <a:gd name="T66" fmla="*/ 183 w 808"/>
                <a:gd name="T67" fmla="*/ 294 h 807"/>
                <a:gd name="T68" fmla="*/ 198 w 808"/>
                <a:gd name="T69" fmla="*/ 192 h 807"/>
                <a:gd name="T70" fmla="*/ 266 w 808"/>
                <a:gd name="T71" fmla="*/ 125 h 807"/>
                <a:gd name="T72" fmla="*/ 477 w 808"/>
                <a:gd name="T73" fmla="*/ 0 h 807"/>
                <a:gd name="T74" fmla="*/ 568 w 808"/>
                <a:gd name="T75" fmla="*/ 32 h 807"/>
                <a:gd name="T76" fmla="*/ 621 w 808"/>
                <a:gd name="T77" fmla="*/ 114 h 807"/>
                <a:gd name="T78" fmla="*/ 753 w 808"/>
                <a:gd name="T79" fmla="*/ 184 h 807"/>
                <a:gd name="T80" fmla="*/ 766 w 808"/>
                <a:gd name="T81" fmla="*/ 191 h 807"/>
                <a:gd name="T82" fmla="*/ 771 w 808"/>
                <a:gd name="T83" fmla="*/ 200 h 807"/>
                <a:gd name="T84" fmla="*/ 808 w 808"/>
                <a:gd name="T85" fmla="*/ 678 h 807"/>
                <a:gd name="T86" fmla="*/ 804 w 808"/>
                <a:gd name="T87" fmla="*/ 691 h 807"/>
                <a:gd name="T88" fmla="*/ 790 w 808"/>
                <a:gd name="T89" fmla="*/ 697 h 807"/>
                <a:gd name="T90" fmla="*/ 770 w 808"/>
                <a:gd name="T91" fmla="*/ 661 h 807"/>
                <a:gd name="T92" fmla="*/ 682 w 808"/>
                <a:gd name="T93" fmla="*/ 588 h 807"/>
                <a:gd name="T94" fmla="*/ 623 w 808"/>
                <a:gd name="T95" fmla="*/ 221 h 807"/>
                <a:gd name="T96" fmla="*/ 606 w 808"/>
                <a:gd name="T97" fmla="*/ 258 h 807"/>
                <a:gd name="T98" fmla="*/ 511 w 808"/>
                <a:gd name="T99" fmla="*/ 221 h 807"/>
                <a:gd name="T100" fmla="*/ 587 w 808"/>
                <a:gd name="T101" fmla="*/ 184 h 807"/>
                <a:gd name="T102" fmla="*/ 572 w 808"/>
                <a:gd name="T103" fmla="*/ 91 h 807"/>
                <a:gd name="T104" fmla="*/ 507 w 808"/>
                <a:gd name="T105" fmla="*/ 40 h 807"/>
                <a:gd name="T106" fmla="*/ 426 w 808"/>
                <a:gd name="T107" fmla="*/ 49 h 807"/>
                <a:gd name="T108" fmla="*/ 369 w 808"/>
                <a:gd name="T109" fmla="*/ 78 h 807"/>
                <a:gd name="T110" fmla="*/ 389 w 808"/>
                <a:gd name="T111" fmla="*/ 30 h 807"/>
                <a:gd name="T112" fmla="*/ 477 w 808"/>
                <a:gd name="T113"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8" h="807">
                  <a:moveTo>
                    <a:pt x="40" y="734"/>
                  </a:moveTo>
                  <a:lnTo>
                    <a:pt x="38" y="771"/>
                  </a:lnTo>
                  <a:lnTo>
                    <a:pt x="622" y="771"/>
                  </a:lnTo>
                  <a:lnTo>
                    <a:pt x="619" y="734"/>
                  </a:lnTo>
                  <a:lnTo>
                    <a:pt x="40" y="734"/>
                  </a:lnTo>
                  <a:close/>
                  <a:moveTo>
                    <a:pt x="72" y="331"/>
                  </a:moveTo>
                  <a:lnTo>
                    <a:pt x="43" y="697"/>
                  </a:lnTo>
                  <a:lnTo>
                    <a:pt x="617" y="697"/>
                  </a:lnTo>
                  <a:lnTo>
                    <a:pt x="588" y="331"/>
                  </a:lnTo>
                  <a:lnTo>
                    <a:pt x="477" y="331"/>
                  </a:lnTo>
                  <a:lnTo>
                    <a:pt x="477" y="409"/>
                  </a:lnTo>
                  <a:lnTo>
                    <a:pt x="487" y="417"/>
                  </a:lnTo>
                  <a:lnTo>
                    <a:pt x="494" y="428"/>
                  </a:lnTo>
                  <a:lnTo>
                    <a:pt x="495" y="441"/>
                  </a:lnTo>
                  <a:lnTo>
                    <a:pt x="492" y="455"/>
                  </a:lnTo>
                  <a:lnTo>
                    <a:pt x="485" y="467"/>
                  </a:lnTo>
                  <a:lnTo>
                    <a:pt x="473" y="475"/>
                  </a:lnTo>
                  <a:lnTo>
                    <a:pt x="458" y="478"/>
                  </a:lnTo>
                  <a:lnTo>
                    <a:pt x="444" y="475"/>
                  </a:lnTo>
                  <a:lnTo>
                    <a:pt x="432" y="467"/>
                  </a:lnTo>
                  <a:lnTo>
                    <a:pt x="424" y="455"/>
                  </a:lnTo>
                  <a:lnTo>
                    <a:pt x="422" y="441"/>
                  </a:lnTo>
                  <a:lnTo>
                    <a:pt x="424" y="428"/>
                  </a:lnTo>
                  <a:lnTo>
                    <a:pt x="431" y="417"/>
                  </a:lnTo>
                  <a:lnTo>
                    <a:pt x="440" y="409"/>
                  </a:lnTo>
                  <a:lnTo>
                    <a:pt x="440" y="331"/>
                  </a:lnTo>
                  <a:lnTo>
                    <a:pt x="220" y="331"/>
                  </a:lnTo>
                  <a:lnTo>
                    <a:pt x="220" y="409"/>
                  </a:lnTo>
                  <a:lnTo>
                    <a:pt x="229" y="417"/>
                  </a:lnTo>
                  <a:lnTo>
                    <a:pt x="236" y="428"/>
                  </a:lnTo>
                  <a:lnTo>
                    <a:pt x="238" y="441"/>
                  </a:lnTo>
                  <a:lnTo>
                    <a:pt x="236" y="455"/>
                  </a:lnTo>
                  <a:lnTo>
                    <a:pt x="228" y="467"/>
                  </a:lnTo>
                  <a:lnTo>
                    <a:pt x="216" y="475"/>
                  </a:lnTo>
                  <a:lnTo>
                    <a:pt x="202" y="478"/>
                  </a:lnTo>
                  <a:lnTo>
                    <a:pt x="187" y="475"/>
                  </a:lnTo>
                  <a:lnTo>
                    <a:pt x="175" y="467"/>
                  </a:lnTo>
                  <a:lnTo>
                    <a:pt x="168" y="455"/>
                  </a:lnTo>
                  <a:lnTo>
                    <a:pt x="165" y="441"/>
                  </a:lnTo>
                  <a:lnTo>
                    <a:pt x="168" y="428"/>
                  </a:lnTo>
                  <a:lnTo>
                    <a:pt x="174" y="417"/>
                  </a:lnTo>
                  <a:lnTo>
                    <a:pt x="183" y="409"/>
                  </a:lnTo>
                  <a:lnTo>
                    <a:pt x="183" y="331"/>
                  </a:lnTo>
                  <a:lnTo>
                    <a:pt x="72" y="331"/>
                  </a:lnTo>
                  <a:close/>
                  <a:moveTo>
                    <a:pt x="330" y="148"/>
                  </a:moveTo>
                  <a:lnTo>
                    <a:pt x="301" y="152"/>
                  </a:lnTo>
                  <a:lnTo>
                    <a:pt x="275" y="162"/>
                  </a:lnTo>
                  <a:lnTo>
                    <a:pt x="253" y="179"/>
                  </a:lnTo>
                  <a:lnTo>
                    <a:pt x="234" y="201"/>
                  </a:lnTo>
                  <a:lnTo>
                    <a:pt x="224" y="228"/>
                  </a:lnTo>
                  <a:lnTo>
                    <a:pt x="220" y="258"/>
                  </a:lnTo>
                  <a:lnTo>
                    <a:pt x="220" y="294"/>
                  </a:lnTo>
                  <a:lnTo>
                    <a:pt x="440" y="294"/>
                  </a:lnTo>
                  <a:lnTo>
                    <a:pt x="440" y="258"/>
                  </a:lnTo>
                  <a:lnTo>
                    <a:pt x="436" y="228"/>
                  </a:lnTo>
                  <a:lnTo>
                    <a:pt x="426" y="201"/>
                  </a:lnTo>
                  <a:lnTo>
                    <a:pt x="409" y="179"/>
                  </a:lnTo>
                  <a:lnTo>
                    <a:pt x="386" y="162"/>
                  </a:lnTo>
                  <a:lnTo>
                    <a:pt x="359" y="152"/>
                  </a:lnTo>
                  <a:lnTo>
                    <a:pt x="330" y="148"/>
                  </a:lnTo>
                  <a:close/>
                  <a:moveTo>
                    <a:pt x="330" y="111"/>
                  </a:moveTo>
                  <a:lnTo>
                    <a:pt x="364" y="115"/>
                  </a:lnTo>
                  <a:lnTo>
                    <a:pt x="394" y="125"/>
                  </a:lnTo>
                  <a:lnTo>
                    <a:pt x="422" y="142"/>
                  </a:lnTo>
                  <a:lnTo>
                    <a:pt x="445" y="166"/>
                  </a:lnTo>
                  <a:lnTo>
                    <a:pt x="462" y="192"/>
                  </a:lnTo>
                  <a:lnTo>
                    <a:pt x="473" y="224"/>
                  </a:lnTo>
                  <a:lnTo>
                    <a:pt x="477" y="258"/>
                  </a:lnTo>
                  <a:lnTo>
                    <a:pt x="477" y="294"/>
                  </a:lnTo>
                  <a:lnTo>
                    <a:pt x="605" y="294"/>
                  </a:lnTo>
                  <a:lnTo>
                    <a:pt x="612" y="294"/>
                  </a:lnTo>
                  <a:lnTo>
                    <a:pt x="615" y="297"/>
                  </a:lnTo>
                  <a:lnTo>
                    <a:pt x="619" y="301"/>
                  </a:lnTo>
                  <a:lnTo>
                    <a:pt x="622" y="305"/>
                  </a:lnTo>
                  <a:lnTo>
                    <a:pt x="623" y="310"/>
                  </a:lnTo>
                  <a:lnTo>
                    <a:pt x="623" y="310"/>
                  </a:lnTo>
                  <a:lnTo>
                    <a:pt x="660" y="788"/>
                  </a:lnTo>
                  <a:lnTo>
                    <a:pt x="660" y="788"/>
                  </a:lnTo>
                  <a:lnTo>
                    <a:pt x="660" y="789"/>
                  </a:lnTo>
                  <a:lnTo>
                    <a:pt x="661" y="789"/>
                  </a:lnTo>
                  <a:lnTo>
                    <a:pt x="660" y="796"/>
                  </a:lnTo>
                  <a:lnTo>
                    <a:pt x="657" y="801"/>
                  </a:lnTo>
                  <a:lnTo>
                    <a:pt x="653" y="805"/>
                  </a:lnTo>
                  <a:lnTo>
                    <a:pt x="648" y="807"/>
                  </a:lnTo>
                  <a:lnTo>
                    <a:pt x="643" y="807"/>
                  </a:lnTo>
                  <a:lnTo>
                    <a:pt x="18" y="807"/>
                  </a:lnTo>
                  <a:lnTo>
                    <a:pt x="12" y="807"/>
                  </a:lnTo>
                  <a:lnTo>
                    <a:pt x="6" y="805"/>
                  </a:lnTo>
                  <a:lnTo>
                    <a:pt x="2" y="801"/>
                  </a:lnTo>
                  <a:lnTo>
                    <a:pt x="0" y="796"/>
                  </a:lnTo>
                  <a:lnTo>
                    <a:pt x="0" y="789"/>
                  </a:lnTo>
                  <a:lnTo>
                    <a:pt x="0" y="789"/>
                  </a:lnTo>
                  <a:lnTo>
                    <a:pt x="0" y="788"/>
                  </a:lnTo>
                  <a:lnTo>
                    <a:pt x="0" y="788"/>
                  </a:lnTo>
                  <a:lnTo>
                    <a:pt x="37" y="310"/>
                  </a:lnTo>
                  <a:lnTo>
                    <a:pt x="37" y="310"/>
                  </a:lnTo>
                  <a:lnTo>
                    <a:pt x="38" y="305"/>
                  </a:lnTo>
                  <a:lnTo>
                    <a:pt x="40" y="301"/>
                  </a:lnTo>
                  <a:lnTo>
                    <a:pt x="44" y="297"/>
                  </a:lnTo>
                  <a:lnTo>
                    <a:pt x="50" y="294"/>
                  </a:lnTo>
                  <a:lnTo>
                    <a:pt x="55" y="294"/>
                  </a:lnTo>
                  <a:lnTo>
                    <a:pt x="183" y="294"/>
                  </a:lnTo>
                  <a:lnTo>
                    <a:pt x="183" y="258"/>
                  </a:lnTo>
                  <a:lnTo>
                    <a:pt x="187" y="224"/>
                  </a:lnTo>
                  <a:lnTo>
                    <a:pt x="198" y="192"/>
                  </a:lnTo>
                  <a:lnTo>
                    <a:pt x="216" y="166"/>
                  </a:lnTo>
                  <a:lnTo>
                    <a:pt x="238" y="142"/>
                  </a:lnTo>
                  <a:lnTo>
                    <a:pt x="266" y="125"/>
                  </a:lnTo>
                  <a:lnTo>
                    <a:pt x="296" y="115"/>
                  </a:lnTo>
                  <a:lnTo>
                    <a:pt x="330" y="111"/>
                  </a:lnTo>
                  <a:close/>
                  <a:moveTo>
                    <a:pt x="477" y="0"/>
                  </a:moveTo>
                  <a:lnTo>
                    <a:pt x="511" y="4"/>
                  </a:lnTo>
                  <a:lnTo>
                    <a:pt x="542" y="15"/>
                  </a:lnTo>
                  <a:lnTo>
                    <a:pt x="568" y="32"/>
                  </a:lnTo>
                  <a:lnTo>
                    <a:pt x="592" y="55"/>
                  </a:lnTo>
                  <a:lnTo>
                    <a:pt x="609" y="82"/>
                  </a:lnTo>
                  <a:lnTo>
                    <a:pt x="621" y="114"/>
                  </a:lnTo>
                  <a:lnTo>
                    <a:pt x="623" y="148"/>
                  </a:lnTo>
                  <a:lnTo>
                    <a:pt x="623" y="184"/>
                  </a:lnTo>
                  <a:lnTo>
                    <a:pt x="753" y="184"/>
                  </a:lnTo>
                  <a:lnTo>
                    <a:pt x="758" y="184"/>
                  </a:lnTo>
                  <a:lnTo>
                    <a:pt x="762" y="187"/>
                  </a:lnTo>
                  <a:lnTo>
                    <a:pt x="766" y="191"/>
                  </a:lnTo>
                  <a:lnTo>
                    <a:pt x="769" y="195"/>
                  </a:lnTo>
                  <a:lnTo>
                    <a:pt x="770" y="200"/>
                  </a:lnTo>
                  <a:lnTo>
                    <a:pt x="771" y="200"/>
                  </a:lnTo>
                  <a:lnTo>
                    <a:pt x="808" y="677"/>
                  </a:lnTo>
                  <a:lnTo>
                    <a:pt x="807" y="677"/>
                  </a:lnTo>
                  <a:lnTo>
                    <a:pt x="808" y="678"/>
                  </a:lnTo>
                  <a:lnTo>
                    <a:pt x="808" y="679"/>
                  </a:lnTo>
                  <a:lnTo>
                    <a:pt x="807" y="686"/>
                  </a:lnTo>
                  <a:lnTo>
                    <a:pt x="804" y="691"/>
                  </a:lnTo>
                  <a:lnTo>
                    <a:pt x="800" y="695"/>
                  </a:lnTo>
                  <a:lnTo>
                    <a:pt x="795" y="697"/>
                  </a:lnTo>
                  <a:lnTo>
                    <a:pt x="790" y="697"/>
                  </a:lnTo>
                  <a:lnTo>
                    <a:pt x="690" y="697"/>
                  </a:lnTo>
                  <a:lnTo>
                    <a:pt x="688" y="661"/>
                  </a:lnTo>
                  <a:lnTo>
                    <a:pt x="770" y="661"/>
                  </a:lnTo>
                  <a:lnTo>
                    <a:pt x="766" y="624"/>
                  </a:lnTo>
                  <a:lnTo>
                    <a:pt x="685" y="624"/>
                  </a:lnTo>
                  <a:lnTo>
                    <a:pt x="682" y="588"/>
                  </a:lnTo>
                  <a:lnTo>
                    <a:pt x="764" y="588"/>
                  </a:lnTo>
                  <a:lnTo>
                    <a:pt x="736" y="221"/>
                  </a:lnTo>
                  <a:lnTo>
                    <a:pt x="623" y="221"/>
                  </a:lnTo>
                  <a:lnTo>
                    <a:pt x="623" y="260"/>
                  </a:lnTo>
                  <a:lnTo>
                    <a:pt x="615" y="258"/>
                  </a:lnTo>
                  <a:lnTo>
                    <a:pt x="606" y="258"/>
                  </a:lnTo>
                  <a:lnTo>
                    <a:pt x="587" y="258"/>
                  </a:lnTo>
                  <a:lnTo>
                    <a:pt x="587" y="221"/>
                  </a:lnTo>
                  <a:lnTo>
                    <a:pt x="511" y="221"/>
                  </a:lnTo>
                  <a:lnTo>
                    <a:pt x="505" y="201"/>
                  </a:lnTo>
                  <a:lnTo>
                    <a:pt x="499" y="184"/>
                  </a:lnTo>
                  <a:lnTo>
                    <a:pt x="587" y="184"/>
                  </a:lnTo>
                  <a:lnTo>
                    <a:pt x="587" y="148"/>
                  </a:lnTo>
                  <a:lnTo>
                    <a:pt x="583" y="118"/>
                  </a:lnTo>
                  <a:lnTo>
                    <a:pt x="572" y="91"/>
                  </a:lnTo>
                  <a:lnTo>
                    <a:pt x="555" y="69"/>
                  </a:lnTo>
                  <a:lnTo>
                    <a:pt x="533" y="52"/>
                  </a:lnTo>
                  <a:lnTo>
                    <a:pt x="507" y="40"/>
                  </a:lnTo>
                  <a:lnTo>
                    <a:pt x="477" y="36"/>
                  </a:lnTo>
                  <a:lnTo>
                    <a:pt x="450" y="40"/>
                  </a:lnTo>
                  <a:lnTo>
                    <a:pt x="426" y="49"/>
                  </a:lnTo>
                  <a:lnTo>
                    <a:pt x="405" y="64"/>
                  </a:lnTo>
                  <a:lnTo>
                    <a:pt x="388" y="84"/>
                  </a:lnTo>
                  <a:lnTo>
                    <a:pt x="369" y="78"/>
                  </a:lnTo>
                  <a:lnTo>
                    <a:pt x="350" y="74"/>
                  </a:lnTo>
                  <a:lnTo>
                    <a:pt x="367" y="49"/>
                  </a:lnTo>
                  <a:lnTo>
                    <a:pt x="389" y="30"/>
                  </a:lnTo>
                  <a:lnTo>
                    <a:pt x="415" y="14"/>
                  </a:lnTo>
                  <a:lnTo>
                    <a:pt x="445" y="4"/>
                  </a:lnTo>
                  <a:lnTo>
                    <a:pt x="4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0"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2068" y="2222114"/>
              <a:ext cx="447036" cy="365708"/>
            </a:xfrm>
            <a:custGeom>
              <a:avLst/>
              <a:gdLst>
                <a:gd name="T0" fmla="*/ 554 w 808"/>
                <a:gd name="T1" fmla="*/ 624 h 661"/>
                <a:gd name="T2" fmla="*/ 680 w 808"/>
                <a:gd name="T3" fmla="*/ 551 h 661"/>
                <a:gd name="T4" fmla="*/ 422 w 808"/>
                <a:gd name="T5" fmla="*/ 551 h 661"/>
                <a:gd name="T6" fmla="*/ 518 w 808"/>
                <a:gd name="T7" fmla="*/ 624 h 661"/>
                <a:gd name="T8" fmla="*/ 422 w 808"/>
                <a:gd name="T9" fmla="*/ 551 h 661"/>
                <a:gd name="T10" fmla="*/ 291 w 808"/>
                <a:gd name="T11" fmla="*/ 624 h 661"/>
                <a:gd name="T12" fmla="*/ 385 w 808"/>
                <a:gd name="T13" fmla="*/ 551 h 661"/>
                <a:gd name="T14" fmla="*/ 127 w 808"/>
                <a:gd name="T15" fmla="*/ 551 h 661"/>
                <a:gd name="T16" fmla="*/ 254 w 808"/>
                <a:gd name="T17" fmla="*/ 624 h 661"/>
                <a:gd name="T18" fmla="*/ 127 w 808"/>
                <a:gd name="T19" fmla="*/ 551 h 661"/>
                <a:gd name="T20" fmla="*/ 571 w 808"/>
                <a:gd name="T21" fmla="*/ 515 h 661"/>
                <a:gd name="T22" fmla="*/ 704 w 808"/>
                <a:gd name="T23" fmla="*/ 441 h 661"/>
                <a:gd name="T24" fmla="*/ 422 w 808"/>
                <a:gd name="T25" fmla="*/ 441 h 661"/>
                <a:gd name="T26" fmla="*/ 535 w 808"/>
                <a:gd name="T27" fmla="*/ 515 h 661"/>
                <a:gd name="T28" fmla="*/ 422 w 808"/>
                <a:gd name="T29" fmla="*/ 441 h 661"/>
                <a:gd name="T30" fmla="*/ 274 w 808"/>
                <a:gd name="T31" fmla="*/ 515 h 661"/>
                <a:gd name="T32" fmla="*/ 385 w 808"/>
                <a:gd name="T33" fmla="*/ 441 h 661"/>
                <a:gd name="T34" fmla="*/ 105 w 808"/>
                <a:gd name="T35" fmla="*/ 441 h 661"/>
                <a:gd name="T36" fmla="*/ 237 w 808"/>
                <a:gd name="T37" fmla="*/ 515 h 661"/>
                <a:gd name="T38" fmla="*/ 105 w 808"/>
                <a:gd name="T39" fmla="*/ 441 h 661"/>
                <a:gd name="T40" fmla="*/ 588 w 808"/>
                <a:gd name="T41" fmla="*/ 405 h 661"/>
                <a:gd name="T42" fmla="*/ 727 w 808"/>
                <a:gd name="T43" fmla="*/ 331 h 661"/>
                <a:gd name="T44" fmla="*/ 422 w 808"/>
                <a:gd name="T45" fmla="*/ 331 h 661"/>
                <a:gd name="T46" fmla="*/ 552 w 808"/>
                <a:gd name="T47" fmla="*/ 405 h 661"/>
                <a:gd name="T48" fmla="*/ 422 w 808"/>
                <a:gd name="T49" fmla="*/ 331 h 661"/>
                <a:gd name="T50" fmla="*/ 256 w 808"/>
                <a:gd name="T51" fmla="*/ 405 h 661"/>
                <a:gd name="T52" fmla="*/ 385 w 808"/>
                <a:gd name="T53" fmla="*/ 331 h 661"/>
                <a:gd name="T54" fmla="*/ 81 w 808"/>
                <a:gd name="T55" fmla="*/ 331 h 661"/>
                <a:gd name="T56" fmla="*/ 219 w 808"/>
                <a:gd name="T57" fmla="*/ 405 h 661"/>
                <a:gd name="T58" fmla="*/ 81 w 808"/>
                <a:gd name="T59" fmla="*/ 331 h 661"/>
                <a:gd name="T60" fmla="*/ 37 w 808"/>
                <a:gd name="T61" fmla="*/ 295 h 661"/>
                <a:gd name="T62" fmla="*/ 772 w 808"/>
                <a:gd name="T63" fmla="*/ 258 h 661"/>
                <a:gd name="T64" fmla="*/ 404 w 808"/>
                <a:gd name="T65" fmla="*/ 41 h 661"/>
                <a:gd name="T66" fmla="*/ 659 w 808"/>
                <a:gd name="T67" fmla="*/ 221 h 661"/>
                <a:gd name="T68" fmla="*/ 404 w 808"/>
                <a:gd name="T69" fmla="*/ 0 h 661"/>
                <a:gd name="T70" fmla="*/ 414 w 808"/>
                <a:gd name="T71" fmla="*/ 4 h 661"/>
                <a:gd name="T72" fmla="*/ 417 w 808"/>
                <a:gd name="T73" fmla="*/ 7 h 661"/>
                <a:gd name="T74" fmla="*/ 772 w 808"/>
                <a:gd name="T75" fmla="*/ 221 h 661"/>
                <a:gd name="T76" fmla="*/ 798 w 808"/>
                <a:gd name="T77" fmla="*/ 232 h 661"/>
                <a:gd name="T78" fmla="*/ 808 w 808"/>
                <a:gd name="T79" fmla="*/ 258 h 661"/>
                <a:gd name="T80" fmla="*/ 806 w 808"/>
                <a:gd name="T81" fmla="*/ 309 h 661"/>
                <a:gd name="T82" fmla="*/ 786 w 808"/>
                <a:gd name="T83" fmla="*/ 329 h 661"/>
                <a:gd name="T84" fmla="*/ 764 w 808"/>
                <a:gd name="T85" fmla="*/ 331 h 661"/>
                <a:gd name="T86" fmla="*/ 697 w 808"/>
                <a:gd name="T87" fmla="*/ 648 h 661"/>
                <a:gd name="T88" fmla="*/ 693 w 808"/>
                <a:gd name="T89" fmla="*/ 656 h 661"/>
                <a:gd name="T90" fmla="*/ 684 w 808"/>
                <a:gd name="T91" fmla="*/ 661 h 661"/>
                <a:gd name="T92" fmla="*/ 129 w 808"/>
                <a:gd name="T93" fmla="*/ 661 h 661"/>
                <a:gd name="T94" fmla="*/ 119 w 808"/>
                <a:gd name="T95" fmla="*/ 659 h 661"/>
                <a:gd name="T96" fmla="*/ 113 w 808"/>
                <a:gd name="T97" fmla="*/ 652 h 661"/>
                <a:gd name="T98" fmla="*/ 110 w 808"/>
                <a:gd name="T99" fmla="*/ 648 h 661"/>
                <a:gd name="T100" fmla="*/ 37 w 808"/>
                <a:gd name="T101" fmla="*/ 331 h 661"/>
                <a:gd name="T102" fmla="*/ 11 w 808"/>
                <a:gd name="T103" fmla="*/ 321 h 661"/>
                <a:gd name="T104" fmla="*/ 0 w 808"/>
                <a:gd name="T105" fmla="*/ 295 h 661"/>
                <a:gd name="T106" fmla="*/ 3 w 808"/>
                <a:gd name="T107" fmla="*/ 244 h 661"/>
                <a:gd name="T108" fmla="*/ 22 w 808"/>
                <a:gd name="T109" fmla="*/ 224 h 661"/>
                <a:gd name="T110" fmla="*/ 87 w 808"/>
                <a:gd name="T111" fmla="*/ 221 h 661"/>
                <a:gd name="T112" fmla="*/ 391 w 808"/>
                <a:gd name="T113" fmla="*/ 7 h 661"/>
                <a:gd name="T114" fmla="*/ 398 w 808"/>
                <a:gd name="T115" fmla="*/ 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8" h="661">
                  <a:moveTo>
                    <a:pt x="566" y="551"/>
                  </a:moveTo>
                  <a:lnTo>
                    <a:pt x="554" y="624"/>
                  </a:lnTo>
                  <a:lnTo>
                    <a:pt x="664" y="624"/>
                  </a:lnTo>
                  <a:lnTo>
                    <a:pt x="680" y="551"/>
                  </a:lnTo>
                  <a:lnTo>
                    <a:pt x="566" y="551"/>
                  </a:lnTo>
                  <a:close/>
                  <a:moveTo>
                    <a:pt x="422" y="551"/>
                  </a:moveTo>
                  <a:lnTo>
                    <a:pt x="422" y="624"/>
                  </a:lnTo>
                  <a:lnTo>
                    <a:pt x="518" y="624"/>
                  </a:lnTo>
                  <a:lnTo>
                    <a:pt x="528" y="551"/>
                  </a:lnTo>
                  <a:lnTo>
                    <a:pt x="422" y="551"/>
                  </a:lnTo>
                  <a:close/>
                  <a:moveTo>
                    <a:pt x="279" y="551"/>
                  </a:moveTo>
                  <a:lnTo>
                    <a:pt x="291" y="624"/>
                  </a:lnTo>
                  <a:lnTo>
                    <a:pt x="385" y="624"/>
                  </a:lnTo>
                  <a:lnTo>
                    <a:pt x="385" y="551"/>
                  </a:lnTo>
                  <a:lnTo>
                    <a:pt x="279" y="551"/>
                  </a:lnTo>
                  <a:close/>
                  <a:moveTo>
                    <a:pt x="127" y="551"/>
                  </a:moveTo>
                  <a:lnTo>
                    <a:pt x="143" y="624"/>
                  </a:lnTo>
                  <a:lnTo>
                    <a:pt x="254" y="624"/>
                  </a:lnTo>
                  <a:lnTo>
                    <a:pt x="243" y="551"/>
                  </a:lnTo>
                  <a:lnTo>
                    <a:pt x="127" y="551"/>
                  </a:lnTo>
                  <a:close/>
                  <a:moveTo>
                    <a:pt x="583" y="441"/>
                  </a:moveTo>
                  <a:lnTo>
                    <a:pt x="571" y="515"/>
                  </a:lnTo>
                  <a:lnTo>
                    <a:pt x="688" y="515"/>
                  </a:lnTo>
                  <a:lnTo>
                    <a:pt x="704" y="441"/>
                  </a:lnTo>
                  <a:lnTo>
                    <a:pt x="583" y="441"/>
                  </a:lnTo>
                  <a:close/>
                  <a:moveTo>
                    <a:pt x="422" y="441"/>
                  </a:moveTo>
                  <a:lnTo>
                    <a:pt x="422" y="515"/>
                  </a:lnTo>
                  <a:lnTo>
                    <a:pt x="535" y="515"/>
                  </a:lnTo>
                  <a:lnTo>
                    <a:pt x="546" y="441"/>
                  </a:lnTo>
                  <a:lnTo>
                    <a:pt x="422" y="441"/>
                  </a:lnTo>
                  <a:close/>
                  <a:moveTo>
                    <a:pt x="262" y="441"/>
                  </a:moveTo>
                  <a:lnTo>
                    <a:pt x="274" y="515"/>
                  </a:lnTo>
                  <a:lnTo>
                    <a:pt x="385" y="515"/>
                  </a:lnTo>
                  <a:lnTo>
                    <a:pt x="385" y="441"/>
                  </a:lnTo>
                  <a:lnTo>
                    <a:pt x="262" y="441"/>
                  </a:lnTo>
                  <a:close/>
                  <a:moveTo>
                    <a:pt x="105" y="441"/>
                  </a:moveTo>
                  <a:lnTo>
                    <a:pt x="121" y="515"/>
                  </a:lnTo>
                  <a:lnTo>
                    <a:pt x="237" y="515"/>
                  </a:lnTo>
                  <a:lnTo>
                    <a:pt x="225" y="441"/>
                  </a:lnTo>
                  <a:lnTo>
                    <a:pt x="105" y="441"/>
                  </a:lnTo>
                  <a:close/>
                  <a:moveTo>
                    <a:pt x="600" y="331"/>
                  </a:moveTo>
                  <a:lnTo>
                    <a:pt x="588" y="405"/>
                  </a:lnTo>
                  <a:lnTo>
                    <a:pt x="711" y="405"/>
                  </a:lnTo>
                  <a:lnTo>
                    <a:pt x="727" y="331"/>
                  </a:lnTo>
                  <a:lnTo>
                    <a:pt x="600" y="331"/>
                  </a:lnTo>
                  <a:close/>
                  <a:moveTo>
                    <a:pt x="422" y="331"/>
                  </a:moveTo>
                  <a:lnTo>
                    <a:pt x="422" y="405"/>
                  </a:lnTo>
                  <a:lnTo>
                    <a:pt x="552" y="405"/>
                  </a:lnTo>
                  <a:lnTo>
                    <a:pt x="563" y="331"/>
                  </a:lnTo>
                  <a:lnTo>
                    <a:pt x="422" y="331"/>
                  </a:lnTo>
                  <a:close/>
                  <a:moveTo>
                    <a:pt x="244" y="331"/>
                  </a:moveTo>
                  <a:lnTo>
                    <a:pt x="256" y="405"/>
                  </a:lnTo>
                  <a:lnTo>
                    <a:pt x="385" y="405"/>
                  </a:lnTo>
                  <a:lnTo>
                    <a:pt x="385" y="331"/>
                  </a:lnTo>
                  <a:lnTo>
                    <a:pt x="244" y="331"/>
                  </a:lnTo>
                  <a:close/>
                  <a:moveTo>
                    <a:pt x="81" y="331"/>
                  </a:moveTo>
                  <a:lnTo>
                    <a:pt x="97" y="405"/>
                  </a:lnTo>
                  <a:lnTo>
                    <a:pt x="219" y="405"/>
                  </a:lnTo>
                  <a:lnTo>
                    <a:pt x="207" y="331"/>
                  </a:lnTo>
                  <a:lnTo>
                    <a:pt x="81" y="331"/>
                  </a:lnTo>
                  <a:close/>
                  <a:moveTo>
                    <a:pt x="37" y="258"/>
                  </a:moveTo>
                  <a:lnTo>
                    <a:pt x="37" y="295"/>
                  </a:lnTo>
                  <a:lnTo>
                    <a:pt x="772" y="295"/>
                  </a:lnTo>
                  <a:lnTo>
                    <a:pt x="772" y="258"/>
                  </a:lnTo>
                  <a:lnTo>
                    <a:pt x="37" y="258"/>
                  </a:lnTo>
                  <a:close/>
                  <a:moveTo>
                    <a:pt x="404" y="41"/>
                  </a:moveTo>
                  <a:lnTo>
                    <a:pt x="150" y="221"/>
                  </a:lnTo>
                  <a:lnTo>
                    <a:pt x="659" y="221"/>
                  </a:lnTo>
                  <a:lnTo>
                    <a:pt x="404" y="41"/>
                  </a:lnTo>
                  <a:close/>
                  <a:moveTo>
                    <a:pt x="404" y="0"/>
                  </a:moveTo>
                  <a:lnTo>
                    <a:pt x="409" y="1"/>
                  </a:lnTo>
                  <a:lnTo>
                    <a:pt x="414" y="4"/>
                  </a:lnTo>
                  <a:lnTo>
                    <a:pt x="417" y="7"/>
                  </a:lnTo>
                  <a:lnTo>
                    <a:pt x="417" y="7"/>
                  </a:lnTo>
                  <a:lnTo>
                    <a:pt x="722" y="221"/>
                  </a:lnTo>
                  <a:lnTo>
                    <a:pt x="772" y="221"/>
                  </a:lnTo>
                  <a:lnTo>
                    <a:pt x="786" y="224"/>
                  </a:lnTo>
                  <a:lnTo>
                    <a:pt x="798" y="232"/>
                  </a:lnTo>
                  <a:lnTo>
                    <a:pt x="806" y="244"/>
                  </a:lnTo>
                  <a:lnTo>
                    <a:pt x="808" y="258"/>
                  </a:lnTo>
                  <a:lnTo>
                    <a:pt x="808" y="295"/>
                  </a:lnTo>
                  <a:lnTo>
                    <a:pt x="806" y="309"/>
                  </a:lnTo>
                  <a:lnTo>
                    <a:pt x="798" y="321"/>
                  </a:lnTo>
                  <a:lnTo>
                    <a:pt x="786" y="329"/>
                  </a:lnTo>
                  <a:lnTo>
                    <a:pt x="772" y="331"/>
                  </a:lnTo>
                  <a:lnTo>
                    <a:pt x="764" y="331"/>
                  </a:lnTo>
                  <a:lnTo>
                    <a:pt x="697" y="648"/>
                  </a:lnTo>
                  <a:lnTo>
                    <a:pt x="697" y="648"/>
                  </a:lnTo>
                  <a:lnTo>
                    <a:pt x="696" y="652"/>
                  </a:lnTo>
                  <a:lnTo>
                    <a:pt x="693" y="656"/>
                  </a:lnTo>
                  <a:lnTo>
                    <a:pt x="689" y="659"/>
                  </a:lnTo>
                  <a:lnTo>
                    <a:pt x="684" y="661"/>
                  </a:lnTo>
                  <a:lnTo>
                    <a:pt x="680" y="661"/>
                  </a:lnTo>
                  <a:lnTo>
                    <a:pt x="129" y="661"/>
                  </a:lnTo>
                  <a:lnTo>
                    <a:pt x="123" y="661"/>
                  </a:lnTo>
                  <a:lnTo>
                    <a:pt x="119" y="659"/>
                  </a:lnTo>
                  <a:lnTo>
                    <a:pt x="115" y="656"/>
                  </a:lnTo>
                  <a:lnTo>
                    <a:pt x="113" y="652"/>
                  </a:lnTo>
                  <a:lnTo>
                    <a:pt x="112" y="648"/>
                  </a:lnTo>
                  <a:lnTo>
                    <a:pt x="110" y="648"/>
                  </a:lnTo>
                  <a:lnTo>
                    <a:pt x="43" y="331"/>
                  </a:lnTo>
                  <a:lnTo>
                    <a:pt x="37" y="331"/>
                  </a:lnTo>
                  <a:lnTo>
                    <a:pt x="22" y="329"/>
                  </a:lnTo>
                  <a:lnTo>
                    <a:pt x="11" y="321"/>
                  </a:lnTo>
                  <a:lnTo>
                    <a:pt x="3" y="309"/>
                  </a:lnTo>
                  <a:lnTo>
                    <a:pt x="0" y="295"/>
                  </a:lnTo>
                  <a:lnTo>
                    <a:pt x="0" y="258"/>
                  </a:lnTo>
                  <a:lnTo>
                    <a:pt x="3" y="244"/>
                  </a:lnTo>
                  <a:lnTo>
                    <a:pt x="11" y="232"/>
                  </a:lnTo>
                  <a:lnTo>
                    <a:pt x="22" y="224"/>
                  </a:lnTo>
                  <a:lnTo>
                    <a:pt x="37" y="221"/>
                  </a:lnTo>
                  <a:lnTo>
                    <a:pt x="87" y="221"/>
                  </a:lnTo>
                  <a:lnTo>
                    <a:pt x="391" y="7"/>
                  </a:lnTo>
                  <a:lnTo>
                    <a:pt x="391" y="7"/>
                  </a:lnTo>
                  <a:lnTo>
                    <a:pt x="394" y="4"/>
                  </a:lnTo>
                  <a:lnTo>
                    <a:pt x="398" y="1"/>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1"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4759" y="2201643"/>
              <a:ext cx="447036" cy="406647"/>
            </a:xfrm>
            <a:custGeom>
              <a:avLst/>
              <a:gdLst>
                <a:gd name="T0" fmla="*/ 664 w 808"/>
                <a:gd name="T1" fmla="*/ 698 h 735"/>
                <a:gd name="T2" fmla="*/ 422 w 808"/>
                <a:gd name="T3" fmla="*/ 625 h 735"/>
                <a:gd name="T4" fmla="*/ 529 w 808"/>
                <a:gd name="T5" fmla="*/ 625 h 735"/>
                <a:gd name="T6" fmla="*/ 291 w 808"/>
                <a:gd name="T7" fmla="*/ 698 h 735"/>
                <a:gd name="T8" fmla="*/ 279 w 808"/>
                <a:gd name="T9" fmla="*/ 625 h 735"/>
                <a:gd name="T10" fmla="*/ 254 w 808"/>
                <a:gd name="T11" fmla="*/ 698 h 735"/>
                <a:gd name="T12" fmla="*/ 583 w 808"/>
                <a:gd name="T13" fmla="*/ 515 h 735"/>
                <a:gd name="T14" fmla="*/ 704 w 808"/>
                <a:gd name="T15" fmla="*/ 515 h 735"/>
                <a:gd name="T16" fmla="*/ 422 w 808"/>
                <a:gd name="T17" fmla="*/ 588 h 735"/>
                <a:gd name="T18" fmla="*/ 422 w 808"/>
                <a:gd name="T19" fmla="*/ 515 h 735"/>
                <a:gd name="T20" fmla="*/ 385 w 808"/>
                <a:gd name="T21" fmla="*/ 588 h 735"/>
                <a:gd name="T22" fmla="*/ 105 w 808"/>
                <a:gd name="T23" fmla="*/ 515 h 735"/>
                <a:gd name="T24" fmla="*/ 225 w 808"/>
                <a:gd name="T25" fmla="*/ 515 h 735"/>
                <a:gd name="T26" fmla="*/ 588 w 808"/>
                <a:gd name="T27" fmla="*/ 478 h 735"/>
                <a:gd name="T28" fmla="*/ 600 w 808"/>
                <a:gd name="T29" fmla="*/ 405 h 735"/>
                <a:gd name="T30" fmla="*/ 552 w 808"/>
                <a:gd name="T31" fmla="*/ 478 h 735"/>
                <a:gd name="T32" fmla="*/ 245 w 808"/>
                <a:gd name="T33" fmla="*/ 405 h 735"/>
                <a:gd name="T34" fmla="*/ 385 w 808"/>
                <a:gd name="T35" fmla="*/ 405 h 735"/>
                <a:gd name="T36" fmla="*/ 97 w 808"/>
                <a:gd name="T37" fmla="*/ 478 h 735"/>
                <a:gd name="T38" fmla="*/ 81 w 808"/>
                <a:gd name="T39" fmla="*/ 405 h 735"/>
                <a:gd name="T40" fmla="*/ 772 w 808"/>
                <a:gd name="T41" fmla="*/ 368 h 735"/>
                <a:gd name="T42" fmla="*/ 37 w 808"/>
                <a:gd name="T43" fmla="*/ 295 h 735"/>
                <a:gd name="T44" fmla="*/ 798 w 808"/>
                <a:gd name="T45" fmla="*/ 305 h 735"/>
                <a:gd name="T46" fmla="*/ 808 w 808"/>
                <a:gd name="T47" fmla="*/ 368 h 735"/>
                <a:gd name="T48" fmla="*/ 786 w 808"/>
                <a:gd name="T49" fmla="*/ 402 h 735"/>
                <a:gd name="T50" fmla="*/ 697 w 808"/>
                <a:gd name="T51" fmla="*/ 722 h 735"/>
                <a:gd name="T52" fmla="*/ 693 w 808"/>
                <a:gd name="T53" fmla="*/ 730 h 735"/>
                <a:gd name="T54" fmla="*/ 680 w 808"/>
                <a:gd name="T55" fmla="*/ 735 h 735"/>
                <a:gd name="T56" fmla="*/ 119 w 808"/>
                <a:gd name="T57" fmla="*/ 732 h 735"/>
                <a:gd name="T58" fmla="*/ 112 w 808"/>
                <a:gd name="T59" fmla="*/ 722 h 735"/>
                <a:gd name="T60" fmla="*/ 37 w 808"/>
                <a:gd name="T61" fmla="*/ 405 h 735"/>
                <a:gd name="T62" fmla="*/ 3 w 808"/>
                <a:gd name="T63" fmla="*/ 383 h 735"/>
                <a:gd name="T64" fmla="*/ 3 w 808"/>
                <a:gd name="T65" fmla="*/ 317 h 735"/>
                <a:gd name="T66" fmla="*/ 37 w 808"/>
                <a:gd name="T67" fmla="*/ 295 h 735"/>
                <a:gd name="T68" fmla="*/ 415 w 808"/>
                <a:gd name="T69" fmla="*/ 4 h 735"/>
                <a:gd name="T70" fmla="*/ 422 w 808"/>
                <a:gd name="T71" fmla="*/ 19 h 735"/>
                <a:gd name="T72" fmla="*/ 468 w 808"/>
                <a:gd name="T73" fmla="*/ 151 h 735"/>
                <a:gd name="T74" fmla="*/ 484 w 808"/>
                <a:gd name="T75" fmla="*/ 148 h 735"/>
                <a:gd name="T76" fmla="*/ 495 w 808"/>
                <a:gd name="T77" fmla="*/ 160 h 735"/>
                <a:gd name="T78" fmla="*/ 494 w 808"/>
                <a:gd name="T79" fmla="*/ 176 h 735"/>
                <a:gd name="T80" fmla="*/ 413 w 808"/>
                <a:gd name="T81" fmla="*/ 256 h 735"/>
                <a:gd name="T82" fmla="*/ 400 w 808"/>
                <a:gd name="T83" fmla="*/ 257 h 735"/>
                <a:gd name="T84" fmla="*/ 317 w 808"/>
                <a:gd name="T85" fmla="*/ 180 h 735"/>
                <a:gd name="T86" fmla="*/ 312 w 808"/>
                <a:gd name="T87" fmla="*/ 167 h 735"/>
                <a:gd name="T88" fmla="*/ 320 w 808"/>
                <a:gd name="T89" fmla="*/ 151 h 735"/>
                <a:gd name="T90" fmla="*/ 336 w 808"/>
                <a:gd name="T91" fmla="*/ 148 h 735"/>
                <a:gd name="T92" fmla="*/ 385 w 808"/>
                <a:gd name="T93" fmla="*/ 195 h 735"/>
                <a:gd name="T94" fmla="*/ 389 w 808"/>
                <a:gd name="T95" fmla="*/ 8 h 735"/>
                <a:gd name="T96" fmla="*/ 404 w 808"/>
                <a:gd name="T9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8" h="735">
                  <a:moveTo>
                    <a:pt x="566" y="625"/>
                  </a:moveTo>
                  <a:lnTo>
                    <a:pt x="554" y="698"/>
                  </a:lnTo>
                  <a:lnTo>
                    <a:pt x="664" y="698"/>
                  </a:lnTo>
                  <a:lnTo>
                    <a:pt x="680" y="625"/>
                  </a:lnTo>
                  <a:lnTo>
                    <a:pt x="566" y="625"/>
                  </a:lnTo>
                  <a:close/>
                  <a:moveTo>
                    <a:pt x="422" y="625"/>
                  </a:moveTo>
                  <a:lnTo>
                    <a:pt x="422" y="698"/>
                  </a:lnTo>
                  <a:lnTo>
                    <a:pt x="518" y="698"/>
                  </a:lnTo>
                  <a:lnTo>
                    <a:pt x="529" y="625"/>
                  </a:lnTo>
                  <a:lnTo>
                    <a:pt x="422" y="625"/>
                  </a:lnTo>
                  <a:close/>
                  <a:moveTo>
                    <a:pt x="279" y="625"/>
                  </a:moveTo>
                  <a:lnTo>
                    <a:pt x="291" y="698"/>
                  </a:lnTo>
                  <a:lnTo>
                    <a:pt x="385" y="698"/>
                  </a:lnTo>
                  <a:lnTo>
                    <a:pt x="385" y="625"/>
                  </a:lnTo>
                  <a:lnTo>
                    <a:pt x="279" y="625"/>
                  </a:lnTo>
                  <a:close/>
                  <a:moveTo>
                    <a:pt x="129" y="625"/>
                  </a:moveTo>
                  <a:lnTo>
                    <a:pt x="143" y="698"/>
                  </a:lnTo>
                  <a:lnTo>
                    <a:pt x="254" y="698"/>
                  </a:lnTo>
                  <a:lnTo>
                    <a:pt x="243" y="625"/>
                  </a:lnTo>
                  <a:lnTo>
                    <a:pt x="129" y="625"/>
                  </a:lnTo>
                  <a:close/>
                  <a:moveTo>
                    <a:pt x="583" y="515"/>
                  </a:moveTo>
                  <a:lnTo>
                    <a:pt x="571" y="588"/>
                  </a:lnTo>
                  <a:lnTo>
                    <a:pt x="688" y="588"/>
                  </a:lnTo>
                  <a:lnTo>
                    <a:pt x="704" y="515"/>
                  </a:lnTo>
                  <a:lnTo>
                    <a:pt x="583" y="515"/>
                  </a:lnTo>
                  <a:close/>
                  <a:moveTo>
                    <a:pt x="422" y="515"/>
                  </a:moveTo>
                  <a:lnTo>
                    <a:pt x="422" y="588"/>
                  </a:lnTo>
                  <a:lnTo>
                    <a:pt x="535" y="588"/>
                  </a:lnTo>
                  <a:lnTo>
                    <a:pt x="546" y="515"/>
                  </a:lnTo>
                  <a:lnTo>
                    <a:pt x="422" y="515"/>
                  </a:lnTo>
                  <a:close/>
                  <a:moveTo>
                    <a:pt x="262" y="515"/>
                  </a:moveTo>
                  <a:lnTo>
                    <a:pt x="274" y="588"/>
                  </a:lnTo>
                  <a:lnTo>
                    <a:pt x="385" y="588"/>
                  </a:lnTo>
                  <a:lnTo>
                    <a:pt x="385" y="515"/>
                  </a:lnTo>
                  <a:lnTo>
                    <a:pt x="262" y="515"/>
                  </a:lnTo>
                  <a:close/>
                  <a:moveTo>
                    <a:pt x="105" y="515"/>
                  </a:moveTo>
                  <a:lnTo>
                    <a:pt x="121" y="588"/>
                  </a:lnTo>
                  <a:lnTo>
                    <a:pt x="237" y="588"/>
                  </a:lnTo>
                  <a:lnTo>
                    <a:pt x="225" y="515"/>
                  </a:lnTo>
                  <a:lnTo>
                    <a:pt x="105" y="515"/>
                  </a:lnTo>
                  <a:close/>
                  <a:moveTo>
                    <a:pt x="600" y="405"/>
                  </a:moveTo>
                  <a:lnTo>
                    <a:pt x="588" y="478"/>
                  </a:lnTo>
                  <a:lnTo>
                    <a:pt x="711" y="478"/>
                  </a:lnTo>
                  <a:lnTo>
                    <a:pt x="727" y="405"/>
                  </a:lnTo>
                  <a:lnTo>
                    <a:pt x="600" y="405"/>
                  </a:lnTo>
                  <a:close/>
                  <a:moveTo>
                    <a:pt x="422" y="405"/>
                  </a:moveTo>
                  <a:lnTo>
                    <a:pt x="422" y="478"/>
                  </a:lnTo>
                  <a:lnTo>
                    <a:pt x="552" y="478"/>
                  </a:lnTo>
                  <a:lnTo>
                    <a:pt x="563" y="405"/>
                  </a:lnTo>
                  <a:lnTo>
                    <a:pt x="422" y="405"/>
                  </a:lnTo>
                  <a:close/>
                  <a:moveTo>
                    <a:pt x="245" y="405"/>
                  </a:moveTo>
                  <a:lnTo>
                    <a:pt x="256" y="478"/>
                  </a:lnTo>
                  <a:lnTo>
                    <a:pt x="385" y="478"/>
                  </a:lnTo>
                  <a:lnTo>
                    <a:pt x="385" y="405"/>
                  </a:lnTo>
                  <a:lnTo>
                    <a:pt x="245" y="405"/>
                  </a:lnTo>
                  <a:close/>
                  <a:moveTo>
                    <a:pt x="81" y="405"/>
                  </a:moveTo>
                  <a:lnTo>
                    <a:pt x="97" y="478"/>
                  </a:lnTo>
                  <a:lnTo>
                    <a:pt x="219" y="478"/>
                  </a:lnTo>
                  <a:lnTo>
                    <a:pt x="208" y="405"/>
                  </a:lnTo>
                  <a:lnTo>
                    <a:pt x="81" y="405"/>
                  </a:lnTo>
                  <a:close/>
                  <a:moveTo>
                    <a:pt x="37" y="332"/>
                  </a:moveTo>
                  <a:lnTo>
                    <a:pt x="37" y="368"/>
                  </a:lnTo>
                  <a:lnTo>
                    <a:pt x="772" y="368"/>
                  </a:lnTo>
                  <a:lnTo>
                    <a:pt x="772" y="332"/>
                  </a:lnTo>
                  <a:lnTo>
                    <a:pt x="37" y="332"/>
                  </a:lnTo>
                  <a:close/>
                  <a:moveTo>
                    <a:pt x="37" y="295"/>
                  </a:moveTo>
                  <a:lnTo>
                    <a:pt x="772" y="295"/>
                  </a:lnTo>
                  <a:lnTo>
                    <a:pt x="786" y="298"/>
                  </a:lnTo>
                  <a:lnTo>
                    <a:pt x="798" y="305"/>
                  </a:lnTo>
                  <a:lnTo>
                    <a:pt x="806" y="317"/>
                  </a:lnTo>
                  <a:lnTo>
                    <a:pt x="808" y="332"/>
                  </a:lnTo>
                  <a:lnTo>
                    <a:pt x="808" y="368"/>
                  </a:lnTo>
                  <a:lnTo>
                    <a:pt x="806" y="383"/>
                  </a:lnTo>
                  <a:lnTo>
                    <a:pt x="798" y="394"/>
                  </a:lnTo>
                  <a:lnTo>
                    <a:pt x="786" y="402"/>
                  </a:lnTo>
                  <a:lnTo>
                    <a:pt x="772" y="405"/>
                  </a:lnTo>
                  <a:lnTo>
                    <a:pt x="764" y="405"/>
                  </a:lnTo>
                  <a:lnTo>
                    <a:pt x="697" y="722"/>
                  </a:lnTo>
                  <a:lnTo>
                    <a:pt x="697" y="722"/>
                  </a:lnTo>
                  <a:lnTo>
                    <a:pt x="696" y="726"/>
                  </a:lnTo>
                  <a:lnTo>
                    <a:pt x="693" y="730"/>
                  </a:lnTo>
                  <a:lnTo>
                    <a:pt x="689" y="732"/>
                  </a:lnTo>
                  <a:lnTo>
                    <a:pt x="684" y="735"/>
                  </a:lnTo>
                  <a:lnTo>
                    <a:pt x="680" y="735"/>
                  </a:lnTo>
                  <a:lnTo>
                    <a:pt x="129" y="735"/>
                  </a:lnTo>
                  <a:lnTo>
                    <a:pt x="123" y="735"/>
                  </a:lnTo>
                  <a:lnTo>
                    <a:pt x="119" y="732"/>
                  </a:lnTo>
                  <a:lnTo>
                    <a:pt x="115" y="730"/>
                  </a:lnTo>
                  <a:lnTo>
                    <a:pt x="113" y="726"/>
                  </a:lnTo>
                  <a:lnTo>
                    <a:pt x="112" y="722"/>
                  </a:lnTo>
                  <a:lnTo>
                    <a:pt x="110" y="722"/>
                  </a:lnTo>
                  <a:lnTo>
                    <a:pt x="43" y="405"/>
                  </a:lnTo>
                  <a:lnTo>
                    <a:pt x="37" y="405"/>
                  </a:lnTo>
                  <a:lnTo>
                    <a:pt x="22" y="402"/>
                  </a:lnTo>
                  <a:lnTo>
                    <a:pt x="11" y="394"/>
                  </a:lnTo>
                  <a:lnTo>
                    <a:pt x="3" y="383"/>
                  </a:lnTo>
                  <a:lnTo>
                    <a:pt x="0" y="368"/>
                  </a:lnTo>
                  <a:lnTo>
                    <a:pt x="0" y="332"/>
                  </a:lnTo>
                  <a:lnTo>
                    <a:pt x="3" y="317"/>
                  </a:lnTo>
                  <a:lnTo>
                    <a:pt x="11" y="305"/>
                  </a:lnTo>
                  <a:lnTo>
                    <a:pt x="22" y="298"/>
                  </a:lnTo>
                  <a:lnTo>
                    <a:pt x="37" y="295"/>
                  </a:lnTo>
                  <a:close/>
                  <a:moveTo>
                    <a:pt x="404" y="0"/>
                  </a:moveTo>
                  <a:lnTo>
                    <a:pt x="410" y="2"/>
                  </a:lnTo>
                  <a:lnTo>
                    <a:pt x="415" y="4"/>
                  </a:lnTo>
                  <a:lnTo>
                    <a:pt x="419" y="8"/>
                  </a:lnTo>
                  <a:lnTo>
                    <a:pt x="422" y="13"/>
                  </a:lnTo>
                  <a:lnTo>
                    <a:pt x="422" y="19"/>
                  </a:lnTo>
                  <a:lnTo>
                    <a:pt x="422" y="195"/>
                  </a:lnTo>
                  <a:lnTo>
                    <a:pt x="465" y="154"/>
                  </a:lnTo>
                  <a:lnTo>
                    <a:pt x="468" y="151"/>
                  </a:lnTo>
                  <a:lnTo>
                    <a:pt x="473" y="148"/>
                  </a:lnTo>
                  <a:lnTo>
                    <a:pt x="477" y="148"/>
                  </a:lnTo>
                  <a:lnTo>
                    <a:pt x="484" y="148"/>
                  </a:lnTo>
                  <a:lnTo>
                    <a:pt x="489" y="151"/>
                  </a:lnTo>
                  <a:lnTo>
                    <a:pt x="493" y="155"/>
                  </a:lnTo>
                  <a:lnTo>
                    <a:pt x="495" y="160"/>
                  </a:lnTo>
                  <a:lnTo>
                    <a:pt x="495" y="167"/>
                  </a:lnTo>
                  <a:lnTo>
                    <a:pt x="495" y="171"/>
                  </a:lnTo>
                  <a:lnTo>
                    <a:pt x="494" y="176"/>
                  </a:lnTo>
                  <a:lnTo>
                    <a:pt x="490" y="180"/>
                  </a:lnTo>
                  <a:lnTo>
                    <a:pt x="417" y="253"/>
                  </a:lnTo>
                  <a:lnTo>
                    <a:pt x="413" y="256"/>
                  </a:lnTo>
                  <a:lnTo>
                    <a:pt x="409" y="257"/>
                  </a:lnTo>
                  <a:lnTo>
                    <a:pt x="404" y="258"/>
                  </a:lnTo>
                  <a:lnTo>
                    <a:pt x="400" y="257"/>
                  </a:lnTo>
                  <a:lnTo>
                    <a:pt x="394" y="256"/>
                  </a:lnTo>
                  <a:lnTo>
                    <a:pt x="391" y="253"/>
                  </a:lnTo>
                  <a:lnTo>
                    <a:pt x="317" y="180"/>
                  </a:lnTo>
                  <a:lnTo>
                    <a:pt x="315" y="176"/>
                  </a:lnTo>
                  <a:lnTo>
                    <a:pt x="313" y="171"/>
                  </a:lnTo>
                  <a:lnTo>
                    <a:pt x="312" y="167"/>
                  </a:lnTo>
                  <a:lnTo>
                    <a:pt x="313" y="160"/>
                  </a:lnTo>
                  <a:lnTo>
                    <a:pt x="316" y="155"/>
                  </a:lnTo>
                  <a:lnTo>
                    <a:pt x="320" y="151"/>
                  </a:lnTo>
                  <a:lnTo>
                    <a:pt x="325" y="148"/>
                  </a:lnTo>
                  <a:lnTo>
                    <a:pt x="330" y="148"/>
                  </a:lnTo>
                  <a:lnTo>
                    <a:pt x="336" y="148"/>
                  </a:lnTo>
                  <a:lnTo>
                    <a:pt x="339" y="151"/>
                  </a:lnTo>
                  <a:lnTo>
                    <a:pt x="343" y="154"/>
                  </a:lnTo>
                  <a:lnTo>
                    <a:pt x="385" y="195"/>
                  </a:lnTo>
                  <a:lnTo>
                    <a:pt x="385" y="19"/>
                  </a:lnTo>
                  <a:lnTo>
                    <a:pt x="387" y="13"/>
                  </a:lnTo>
                  <a:lnTo>
                    <a:pt x="389" y="8"/>
                  </a:lnTo>
                  <a:lnTo>
                    <a:pt x="393" y="4"/>
                  </a:lnTo>
                  <a:lnTo>
                    <a:pt x="398" y="2"/>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2"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7450" y="2201919"/>
              <a:ext cx="448142" cy="406095"/>
            </a:xfrm>
            <a:custGeom>
              <a:avLst/>
              <a:gdLst>
                <a:gd name="T0" fmla="*/ 666 w 810"/>
                <a:gd name="T1" fmla="*/ 697 h 734"/>
                <a:gd name="T2" fmla="*/ 423 w 810"/>
                <a:gd name="T3" fmla="*/ 624 h 734"/>
                <a:gd name="T4" fmla="*/ 530 w 810"/>
                <a:gd name="T5" fmla="*/ 624 h 734"/>
                <a:gd name="T6" fmla="*/ 292 w 810"/>
                <a:gd name="T7" fmla="*/ 697 h 734"/>
                <a:gd name="T8" fmla="*/ 281 w 810"/>
                <a:gd name="T9" fmla="*/ 624 h 734"/>
                <a:gd name="T10" fmla="*/ 256 w 810"/>
                <a:gd name="T11" fmla="*/ 697 h 734"/>
                <a:gd name="T12" fmla="*/ 585 w 810"/>
                <a:gd name="T13" fmla="*/ 514 h 734"/>
                <a:gd name="T14" fmla="*/ 704 w 810"/>
                <a:gd name="T15" fmla="*/ 514 h 734"/>
                <a:gd name="T16" fmla="*/ 423 w 810"/>
                <a:gd name="T17" fmla="*/ 587 h 734"/>
                <a:gd name="T18" fmla="*/ 423 w 810"/>
                <a:gd name="T19" fmla="*/ 514 h 734"/>
                <a:gd name="T20" fmla="*/ 387 w 810"/>
                <a:gd name="T21" fmla="*/ 587 h 734"/>
                <a:gd name="T22" fmla="*/ 105 w 810"/>
                <a:gd name="T23" fmla="*/ 514 h 734"/>
                <a:gd name="T24" fmla="*/ 226 w 810"/>
                <a:gd name="T25" fmla="*/ 514 h 734"/>
                <a:gd name="T26" fmla="*/ 590 w 810"/>
                <a:gd name="T27" fmla="*/ 477 h 734"/>
                <a:gd name="T28" fmla="*/ 602 w 810"/>
                <a:gd name="T29" fmla="*/ 404 h 734"/>
                <a:gd name="T30" fmla="*/ 553 w 810"/>
                <a:gd name="T31" fmla="*/ 477 h 734"/>
                <a:gd name="T32" fmla="*/ 245 w 810"/>
                <a:gd name="T33" fmla="*/ 404 h 734"/>
                <a:gd name="T34" fmla="*/ 387 w 810"/>
                <a:gd name="T35" fmla="*/ 404 h 734"/>
                <a:gd name="T36" fmla="*/ 99 w 810"/>
                <a:gd name="T37" fmla="*/ 477 h 734"/>
                <a:gd name="T38" fmla="*/ 83 w 810"/>
                <a:gd name="T39" fmla="*/ 404 h 734"/>
                <a:gd name="T40" fmla="*/ 772 w 810"/>
                <a:gd name="T41" fmla="*/ 367 h 734"/>
                <a:gd name="T42" fmla="*/ 37 w 810"/>
                <a:gd name="T43" fmla="*/ 293 h 734"/>
                <a:gd name="T44" fmla="*/ 798 w 810"/>
                <a:gd name="T45" fmla="*/ 305 h 734"/>
                <a:gd name="T46" fmla="*/ 810 w 810"/>
                <a:gd name="T47" fmla="*/ 367 h 734"/>
                <a:gd name="T48" fmla="*/ 786 w 810"/>
                <a:gd name="T49" fmla="*/ 400 h 734"/>
                <a:gd name="T50" fmla="*/ 699 w 810"/>
                <a:gd name="T51" fmla="*/ 720 h 734"/>
                <a:gd name="T52" fmla="*/ 693 w 810"/>
                <a:gd name="T53" fmla="*/ 729 h 734"/>
                <a:gd name="T54" fmla="*/ 680 w 810"/>
                <a:gd name="T55" fmla="*/ 734 h 734"/>
                <a:gd name="T56" fmla="*/ 121 w 810"/>
                <a:gd name="T57" fmla="*/ 731 h 734"/>
                <a:gd name="T58" fmla="*/ 112 w 810"/>
                <a:gd name="T59" fmla="*/ 720 h 734"/>
                <a:gd name="T60" fmla="*/ 37 w 810"/>
                <a:gd name="T61" fmla="*/ 404 h 734"/>
                <a:gd name="T62" fmla="*/ 4 w 810"/>
                <a:gd name="T63" fmla="*/ 381 h 734"/>
                <a:gd name="T64" fmla="*/ 4 w 810"/>
                <a:gd name="T65" fmla="*/ 316 h 734"/>
                <a:gd name="T66" fmla="*/ 37 w 810"/>
                <a:gd name="T67" fmla="*/ 293 h 734"/>
                <a:gd name="T68" fmla="*/ 414 w 810"/>
                <a:gd name="T69" fmla="*/ 2 h 734"/>
                <a:gd name="T70" fmla="*/ 494 w 810"/>
                <a:gd name="T71" fmla="*/ 82 h 734"/>
                <a:gd name="T72" fmla="*/ 495 w 810"/>
                <a:gd name="T73" fmla="*/ 98 h 734"/>
                <a:gd name="T74" fmla="*/ 484 w 810"/>
                <a:gd name="T75" fmla="*/ 108 h 734"/>
                <a:gd name="T76" fmla="*/ 469 w 810"/>
                <a:gd name="T77" fmla="*/ 107 h 734"/>
                <a:gd name="T78" fmla="*/ 423 w 810"/>
                <a:gd name="T79" fmla="*/ 238 h 734"/>
                <a:gd name="T80" fmla="*/ 416 w 810"/>
                <a:gd name="T81" fmla="*/ 254 h 734"/>
                <a:gd name="T82" fmla="*/ 400 w 810"/>
                <a:gd name="T83" fmla="*/ 256 h 734"/>
                <a:gd name="T84" fmla="*/ 388 w 810"/>
                <a:gd name="T85" fmla="*/ 244 h 734"/>
                <a:gd name="T86" fmla="*/ 345 w 810"/>
                <a:gd name="T87" fmla="*/ 104 h 734"/>
                <a:gd name="T88" fmla="*/ 332 w 810"/>
                <a:gd name="T89" fmla="*/ 110 h 734"/>
                <a:gd name="T90" fmla="*/ 317 w 810"/>
                <a:gd name="T91" fmla="*/ 102 h 734"/>
                <a:gd name="T92" fmla="*/ 313 w 810"/>
                <a:gd name="T93" fmla="*/ 86 h 734"/>
                <a:gd name="T94" fmla="*/ 392 w 810"/>
                <a:gd name="T95" fmla="*/ 5 h 734"/>
                <a:gd name="T96" fmla="*/ 405 w 810"/>
                <a:gd name="T97"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0" h="734">
                  <a:moveTo>
                    <a:pt x="566" y="624"/>
                  </a:moveTo>
                  <a:lnTo>
                    <a:pt x="554" y="697"/>
                  </a:lnTo>
                  <a:lnTo>
                    <a:pt x="666" y="697"/>
                  </a:lnTo>
                  <a:lnTo>
                    <a:pt x="681" y="624"/>
                  </a:lnTo>
                  <a:lnTo>
                    <a:pt x="566" y="624"/>
                  </a:lnTo>
                  <a:close/>
                  <a:moveTo>
                    <a:pt x="423" y="624"/>
                  </a:moveTo>
                  <a:lnTo>
                    <a:pt x="423" y="697"/>
                  </a:lnTo>
                  <a:lnTo>
                    <a:pt x="518" y="697"/>
                  </a:lnTo>
                  <a:lnTo>
                    <a:pt x="530" y="624"/>
                  </a:lnTo>
                  <a:lnTo>
                    <a:pt x="423" y="624"/>
                  </a:lnTo>
                  <a:close/>
                  <a:moveTo>
                    <a:pt x="281" y="624"/>
                  </a:moveTo>
                  <a:lnTo>
                    <a:pt x="292" y="697"/>
                  </a:lnTo>
                  <a:lnTo>
                    <a:pt x="387" y="697"/>
                  </a:lnTo>
                  <a:lnTo>
                    <a:pt x="387" y="624"/>
                  </a:lnTo>
                  <a:lnTo>
                    <a:pt x="281" y="624"/>
                  </a:lnTo>
                  <a:close/>
                  <a:moveTo>
                    <a:pt x="129" y="624"/>
                  </a:moveTo>
                  <a:lnTo>
                    <a:pt x="144" y="697"/>
                  </a:lnTo>
                  <a:lnTo>
                    <a:pt x="256" y="697"/>
                  </a:lnTo>
                  <a:lnTo>
                    <a:pt x="244" y="624"/>
                  </a:lnTo>
                  <a:lnTo>
                    <a:pt x="129" y="624"/>
                  </a:lnTo>
                  <a:close/>
                  <a:moveTo>
                    <a:pt x="585" y="514"/>
                  </a:moveTo>
                  <a:lnTo>
                    <a:pt x="573" y="587"/>
                  </a:lnTo>
                  <a:lnTo>
                    <a:pt x="689" y="587"/>
                  </a:lnTo>
                  <a:lnTo>
                    <a:pt x="704" y="514"/>
                  </a:lnTo>
                  <a:lnTo>
                    <a:pt x="585" y="514"/>
                  </a:lnTo>
                  <a:close/>
                  <a:moveTo>
                    <a:pt x="423" y="514"/>
                  </a:moveTo>
                  <a:lnTo>
                    <a:pt x="423" y="587"/>
                  </a:lnTo>
                  <a:lnTo>
                    <a:pt x="536" y="587"/>
                  </a:lnTo>
                  <a:lnTo>
                    <a:pt x="547" y="514"/>
                  </a:lnTo>
                  <a:lnTo>
                    <a:pt x="423" y="514"/>
                  </a:lnTo>
                  <a:close/>
                  <a:moveTo>
                    <a:pt x="262" y="514"/>
                  </a:moveTo>
                  <a:lnTo>
                    <a:pt x="274" y="587"/>
                  </a:lnTo>
                  <a:lnTo>
                    <a:pt x="387" y="587"/>
                  </a:lnTo>
                  <a:lnTo>
                    <a:pt x="387" y="514"/>
                  </a:lnTo>
                  <a:lnTo>
                    <a:pt x="262" y="514"/>
                  </a:lnTo>
                  <a:close/>
                  <a:moveTo>
                    <a:pt x="105" y="514"/>
                  </a:moveTo>
                  <a:lnTo>
                    <a:pt x="121" y="587"/>
                  </a:lnTo>
                  <a:lnTo>
                    <a:pt x="237" y="587"/>
                  </a:lnTo>
                  <a:lnTo>
                    <a:pt x="226" y="514"/>
                  </a:lnTo>
                  <a:lnTo>
                    <a:pt x="105" y="514"/>
                  </a:lnTo>
                  <a:close/>
                  <a:moveTo>
                    <a:pt x="602" y="404"/>
                  </a:moveTo>
                  <a:lnTo>
                    <a:pt x="590" y="477"/>
                  </a:lnTo>
                  <a:lnTo>
                    <a:pt x="712" y="477"/>
                  </a:lnTo>
                  <a:lnTo>
                    <a:pt x="727" y="404"/>
                  </a:lnTo>
                  <a:lnTo>
                    <a:pt x="602" y="404"/>
                  </a:lnTo>
                  <a:close/>
                  <a:moveTo>
                    <a:pt x="423" y="404"/>
                  </a:moveTo>
                  <a:lnTo>
                    <a:pt x="423" y="477"/>
                  </a:lnTo>
                  <a:lnTo>
                    <a:pt x="553" y="477"/>
                  </a:lnTo>
                  <a:lnTo>
                    <a:pt x="565" y="404"/>
                  </a:lnTo>
                  <a:lnTo>
                    <a:pt x="423" y="404"/>
                  </a:lnTo>
                  <a:close/>
                  <a:moveTo>
                    <a:pt x="245" y="404"/>
                  </a:moveTo>
                  <a:lnTo>
                    <a:pt x="257" y="477"/>
                  </a:lnTo>
                  <a:lnTo>
                    <a:pt x="387" y="477"/>
                  </a:lnTo>
                  <a:lnTo>
                    <a:pt x="387" y="404"/>
                  </a:lnTo>
                  <a:lnTo>
                    <a:pt x="245" y="404"/>
                  </a:lnTo>
                  <a:close/>
                  <a:moveTo>
                    <a:pt x="83" y="404"/>
                  </a:moveTo>
                  <a:lnTo>
                    <a:pt x="99" y="477"/>
                  </a:lnTo>
                  <a:lnTo>
                    <a:pt x="220" y="477"/>
                  </a:lnTo>
                  <a:lnTo>
                    <a:pt x="209" y="404"/>
                  </a:lnTo>
                  <a:lnTo>
                    <a:pt x="83" y="404"/>
                  </a:lnTo>
                  <a:close/>
                  <a:moveTo>
                    <a:pt x="37" y="329"/>
                  </a:moveTo>
                  <a:lnTo>
                    <a:pt x="37" y="367"/>
                  </a:lnTo>
                  <a:lnTo>
                    <a:pt x="772" y="367"/>
                  </a:lnTo>
                  <a:lnTo>
                    <a:pt x="772" y="329"/>
                  </a:lnTo>
                  <a:lnTo>
                    <a:pt x="37" y="329"/>
                  </a:lnTo>
                  <a:close/>
                  <a:moveTo>
                    <a:pt x="37" y="293"/>
                  </a:moveTo>
                  <a:lnTo>
                    <a:pt x="772" y="293"/>
                  </a:lnTo>
                  <a:lnTo>
                    <a:pt x="786" y="297"/>
                  </a:lnTo>
                  <a:lnTo>
                    <a:pt x="798" y="305"/>
                  </a:lnTo>
                  <a:lnTo>
                    <a:pt x="806" y="316"/>
                  </a:lnTo>
                  <a:lnTo>
                    <a:pt x="810" y="329"/>
                  </a:lnTo>
                  <a:lnTo>
                    <a:pt x="810" y="367"/>
                  </a:lnTo>
                  <a:lnTo>
                    <a:pt x="806" y="381"/>
                  </a:lnTo>
                  <a:lnTo>
                    <a:pt x="798" y="392"/>
                  </a:lnTo>
                  <a:lnTo>
                    <a:pt x="786" y="400"/>
                  </a:lnTo>
                  <a:lnTo>
                    <a:pt x="772" y="404"/>
                  </a:lnTo>
                  <a:lnTo>
                    <a:pt x="765" y="404"/>
                  </a:lnTo>
                  <a:lnTo>
                    <a:pt x="699" y="720"/>
                  </a:lnTo>
                  <a:lnTo>
                    <a:pt x="699" y="720"/>
                  </a:lnTo>
                  <a:lnTo>
                    <a:pt x="696" y="725"/>
                  </a:lnTo>
                  <a:lnTo>
                    <a:pt x="693" y="729"/>
                  </a:lnTo>
                  <a:lnTo>
                    <a:pt x="689" y="731"/>
                  </a:lnTo>
                  <a:lnTo>
                    <a:pt x="685" y="733"/>
                  </a:lnTo>
                  <a:lnTo>
                    <a:pt x="680" y="734"/>
                  </a:lnTo>
                  <a:lnTo>
                    <a:pt x="130" y="734"/>
                  </a:lnTo>
                  <a:lnTo>
                    <a:pt x="125" y="733"/>
                  </a:lnTo>
                  <a:lnTo>
                    <a:pt x="121" y="731"/>
                  </a:lnTo>
                  <a:lnTo>
                    <a:pt x="117" y="729"/>
                  </a:lnTo>
                  <a:lnTo>
                    <a:pt x="114" y="725"/>
                  </a:lnTo>
                  <a:lnTo>
                    <a:pt x="112" y="720"/>
                  </a:lnTo>
                  <a:lnTo>
                    <a:pt x="112" y="720"/>
                  </a:lnTo>
                  <a:lnTo>
                    <a:pt x="45" y="404"/>
                  </a:lnTo>
                  <a:lnTo>
                    <a:pt x="37" y="404"/>
                  </a:lnTo>
                  <a:lnTo>
                    <a:pt x="24" y="400"/>
                  </a:lnTo>
                  <a:lnTo>
                    <a:pt x="12" y="392"/>
                  </a:lnTo>
                  <a:lnTo>
                    <a:pt x="4" y="381"/>
                  </a:lnTo>
                  <a:lnTo>
                    <a:pt x="0" y="367"/>
                  </a:lnTo>
                  <a:lnTo>
                    <a:pt x="0" y="329"/>
                  </a:lnTo>
                  <a:lnTo>
                    <a:pt x="4" y="316"/>
                  </a:lnTo>
                  <a:lnTo>
                    <a:pt x="12" y="305"/>
                  </a:lnTo>
                  <a:lnTo>
                    <a:pt x="24" y="297"/>
                  </a:lnTo>
                  <a:lnTo>
                    <a:pt x="37" y="293"/>
                  </a:lnTo>
                  <a:close/>
                  <a:moveTo>
                    <a:pt x="405" y="0"/>
                  </a:moveTo>
                  <a:lnTo>
                    <a:pt x="410" y="1"/>
                  </a:lnTo>
                  <a:lnTo>
                    <a:pt x="414" y="2"/>
                  </a:lnTo>
                  <a:lnTo>
                    <a:pt x="418" y="5"/>
                  </a:lnTo>
                  <a:lnTo>
                    <a:pt x="492" y="78"/>
                  </a:lnTo>
                  <a:lnTo>
                    <a:pt x="494" y="82"/>
                  </a:lnTo>
                  <a:lnTo>
                    <a:pt x="497" y="86"/>
                  </a:lnTo>
                  <a:lnTo>
                    <a:pt x="497" y="91"/>
                  </a:lnTo>
                  <a:lnTo>
                    <a:pt x="495" y="98"/>
                  </a:lnTo>
                  <a:lnTo>
                    <a:pt x="493" y="102"/>
                  </a:lnTo>
                  <a:lnTo>
                    <a:pt x="489" y="106"/>
                  </a:lnTo>
                  <a:lnTo>
                    <a:pt x="484" y="108"/>
                  </a:lnTo>
                  <a:lnTo>
                    <a:pt x="478" y="110"/>
                  </a:lnTo>
                  <a:lnTo>
                    <a:pt x="473" y="110"/>
                  </a:lnTo>
                  <a:lnTo>
                    <a:pt x="469" y="107"/>
                  </a:lnTo>
                  <a:lnTo>
                    <a:pt x="465" y="104"/>
                  </a:lnTo>
                  <a:lnTo>
                    <a:pt x="423" y="62"/>
                  </a:lnTo>
                  <a:lnTo>
                    <a:pt x="423" y="238"/>
                  </a:lnTo>
                  <a:lnTo>
                    <a:pt x="422" y="244"/>
                  </a:lnTo>
                  <a:lnTo>
                    <a:pt x="420" y="250"/>
                  </a:lnTo>
                  <a:lnTo>
                    <a:pt x="416" y="254"/>
                  </a:lnTo>
                  <a:lnTo>
                    <a:pt x="410" y="256"/>
                  </a:lnTo>
                  <a:lnTo>
                    <a:pt x="405" y="256"/>
                  </a:lnTo>
                  <a:lnTo>
                    <a:pt x="400" y="256"/>
                  </a:lnTo>
                  <a:lnTo>
                    <a:pt x="395" y="254"/>
                  </a:lnTo>
                  <a:lnTo>
                    <a:pt x="391" y="250"/>
                  </a:lnTo>
                  <a:lnTo>
                    <a:pt x="388" y="244"/>
                  </a:lnTo>
                  <a:lnTo>
                    <a:pt x="387" y="238"/>
                  </a:lnTo>
                  <a:lnTo>
                    <a:pt x="387" y="62"/>
                  </a:lnTo>
                  <a:lnTo>
                    <a:pt x="345" y="104"/>
                  </a:lnTo>
                  <a:lnTo>
                    <a:pt x="341" y="107"/>
                  </a:lnTo>
                  <a:lnTo>
                    <a:pt x="337" y="110"/>
                  </a:lnTo>
                  <a:lnTo>
                    <a:pt x="332" y="110"/>
                  </a:lnTo>
                  <a:lnTo>
                    <a:pt x="325" y="108"/>
                  </a:lnTo>
                  <a:lnTo>
                    <a:pt x="321" y="106"/>
                  </a:lnTo>
                  <a:lnTo>
                    <a:pt x="317" y="102"/>
                  </a:lnTo>
                  <a:lnTo>
                    <a:pt x="315" y="98"/>
                  </a:lnTo>
                  <a:lnTo>
                    <a:pt x="313" y="91"/>
                  </a:lnTo>
                  <a:lnTo>
                    <a:pt x="313" y="86"/>
                  </a:lnTo>
                  <a:lnTo>
                    <a:pt x="316" y="82"/>
                  </a:lnTo>
                  <a:lnTo>
                    <a:pt x="319" y="78"/>
                  </a:lnTo>
                  <a:lnTo>
                    <a:pt x="392" y="5"/>
                  </a:lnTo>
                  <a:lnTo>
                    <a:pt x="396" y="2"/>
                  </a:lnTo>
                  <a:lnTo>
                    <a:pt x="400" y="1"/>
                  </a:lnTo>
                  <a:lnTo>
                    <a:pt x="40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3"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21245" y="2201694"/>
              <a:ext cx="446496" cy="406545"/>
            </a:xfrm>
            <a:custGeom>
              <a:avLst/>
              <a:gdLst>
                <a:gd name="T0" fmla="*/ 680 w 827"/>
                <a:gd name="T1" fmla="*/ 715 h 753"/>
                <a:gd name="T2" fmla="*/ 433 w 827"/>
                <a:gd name="T3" fmla="*/ 639 h 753"/>
                <a:gd name="T4" fmla="*/ 541 w 827"/>
                <a:gd name="T5" fmla="*/ 639 h 753"/>
                <a:gd name="T6" fmla="*/ 298 w 827"/>
                <a:gd name="T7" fmla="*/ 715 h 753"/>
                <a:gd name="T8" fmla="*/ 286 w 827"/>
                <a:gd name="T9" fmla="*/ 639 h 753"/>
                <a:gd name="T10" fmla="*/ 260 w 827"/>
                <a:gd name="T11" fmla="*/ 715 h 753"/>
                <a:gd name="T12" fmla="*/ 596 w 827"/>
                <a:gd name="T13" fmla="*/ 526 h 753"/>
                <a:gd name="T14" fmla="*/ 719 w 827"/>
                <a:gd name="T15" fmla="*/ 526 h 753"/>
                <a:gd name="T16" fmla="*/ 433 w 827"/>
                <a:gd name="T17" fmla="*/ 602 h 753"/>
                <a:gd name="T18" fmla="*/ 433 w 827"/>
                <a:gd name="T19" fmla="*/ 526 h 753"/>
                <a:gd name="T20" fmla="*/ 395 w 827"/>
                <a:gd name="T21" fmla="*/ 602 h 753"/>
                <a:gd name="T22" fmla="*/ 107 w 827"/>
                <a:gd name="T23" fmla="*/ 526 h 753"/>
                <a:gd name="T24" fmla="*/ 231 w 827"/>
                <a:gd name="T25" fmla="*/ 526 h 753"/>
                <a:gd name="T26" fmla="*/ 603 w 827"/>
                <a:gd name="T27" fmla="*/ 489 h 753"/>
                <a:gd name="T28" fmla="*/ 615 w 827"/>
                <a:gd name="T29" fmla="*/ 413 h 753"/>
                <a:gd name="T30" fmla="*/ 565 w 827"/>
                <a:gd name="T31" fmla="*/ 489 h 753"/>
                <a:gd name="T32" fmla="*/ 251 w 827"/>
                <a:gd name="T33" fmla="*/ 413 h 753"/>
                <a:gd name="T34" fmla="*/ 395 w 827"/>
                <a:gd name="T35" fmla="*/ 413 h 753"/>
                <a:gd name="T36" fmla="*/ 99 w 827"/>
                <a:gd name="T37" fmla="*/ 489 h 753"/>
                <a:gd name="T38" fmla="*/ 83 w 827"/>
                <a:gd name="T39" fmla="*/ 413 h 753"/>
                <a:gd name="T40" fmla="*/ 790 w 827"/>
                <a:gd name="T41" fmla="*/ 375 h 753"/>
                <a:gd name="T42" fmla="*/ 38 w 827"/>
                <a:gd name="T43" fmla="*/ 301 h 753"/>
                <a:gd name="T44" fmla="*/ 816 w 827"/>
                <a:gd name="T45" fmla="*/ 311 h 753"/>
                <a:gd name="T46" fmla="*/ 827 w 827"/>
                <a:gd name="T47" fmla="*/ 375 h 753"/>
                <a:gd name="T48" fmla="*/ 804 w 827"/>
                <a:gd name="T49" fmla="*/ 411 h 753"/>
                <a:gd name="T50" fmla="*/ 714 w 827"/>
                <a:gd name="T51" fmla="*/ 738 h 753"/>
                <a:gd name="T52" fmla="*/ 709 w 827"/>
                <a:gd name="T53" fmla="*/ 746 h 753"/>
                <a:gd name="T54" fmla="*/ 696 w 827"/>
                <a:gd name="T55" fmla="*/ 753 h 753"/>
                <a:gd name="T56" fmla="*/ 123 w 827"/>
                <a:gd name="T57" fmla="*/ 750 h 753"/>
                <a:gd name="T58" fmla="*/ 114 w 827"/>
                <a:gd name="T59" fmla="*/ 738 h 753"/>
                <a:gd name="T60" fmla="*/ 38 w 827"/>
                <a:gd name="T61" fmla="*/ 413 h 753"/>
                <a:gd name="T62" fmla="*/ 4 w 827"/>
                <a:gd name="T63" fmla="*/ 391 h 753"/>
                <a:gd name="T64" fmla="*/ 4 w 827"/>
                <a:gd name="T65" fmla="*/ 324 h 753"/>
                <a:gd name="T66" fmla="*/ 38 w 827"/>
                <a:gd name="T67" fmla="*/ 301 h 753"/>
                <a:gd name="T68" fmla="*/ 387 w 827"/>
                <a:gd name="T69" fmla="*/ 4 h 753"/>
                <a:gd name="T70" fmla="*/ 395 w 827"/>
                <a:gd name="T71" fmla="*/ 19 h 753"/>
                <a:gd name="T72" fmla="*/ 390 w 827"/>
                <a:gd name="T73" fmla="*/ 32 h 753"/>
                <a:gd name="T74" fmla="*/ 532 w 827"/>
                <a:gd name="T75" fmla="*/ 76 h 753"/>
                <a:gd name="T76" fmla="*/ 544 w 827"/>
                <a:gd name="T77" fmla="*/ 89 h 753"/>
                <a:gd name="T78" fmla="*/ 541 w 827"/>
                <a:gd name="T79" fmla="*/ 106 h 753"/>
                <a:gd name="T80" fmla="*/ 526 w 827"/>
                <a:gd name="T81" fmla="*/ 112 h 753"/>
                <a:gd name="T82" fmla="*/ 392 w 827"/>
                <a:gd name="T83" fmla="*/ 159 h 753"/>
                <a:gd name="T84" fmla="*/ 393 w 827"/>
                <a:gd name="T85" fmla="*/ 175 h 753"/>
                <a:gd name="T86" fmla="*/ 382 w 827"/>
                <a:gd name="T87" fmla="*/ 187 h 753"/>
                <a:gd name="T88" fmla="*/ 366 w 827"/>
                <a:gd name="T89" fmla="*/ 186 h 753"/>
                <a:gd name="T90" fmla="*/ 288 w 827"/>
                <a:gd name="T91" fmla="*/ 107 h 753"/>
                <a:gd name="T92" fmla="*/ 282 w 827"/>
                <a:gd name="T93" fmla="*/ 94 h 753"/>
                <a:gd name="T94" fmla="*/ 288 w 827"/>
                <a:gd name="T95" fmla="*/ 81 h 753"/>
                <a:gd name="T96" fmla="*/ 366 w 827"/>
                <a:gd name="T97" fmla="*/ 2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753">
                  <a:moveTo>
                    <a:pt x="579" y="639"/>
                  </a:moveTo>
                  <a:lnTo>
                    <a:pt x="566" y="715"/>
                  </a:lnTo>
                  <a:lnTo>
                    <a:pt x="680" y="715"/>
                  </a:lnTo>
                  <a:lnTo>
                    <a:pt x="696" y="639"/>
                  </a:lnTo>
                  <a:lnTo>
                    <a:pt x="579" y="639"/>
                  </a:lnTo>
                  <a:close/>
                  <a:moveTo>
                    <a:pt x="433" y="639"/>
                  </a:moveTo>
                  <a:lnTo>
                    <a:pt x="433" y="715"/>
                  </a:lnTo>
                  <a:lnTo>
                    <a:pt x="530" y="715"/>
                  </a:lnTo>
                  <a:lnTo>
                    <a:pt x="541" y="639"/>
                  </a:lnTo>
                  <a:lnTo>
                    <a:pt x="433" y="639"/>
                  </a:lnTo>
                  <a:close/>
                  <a:moveTo>
                    <a:pt x="286" y="639"/>
                  </a:moveTo>
                  <a:lnTo>
                    <a:pt x="298" y="715"/>
                  </a:lnTo>
                  <a:lnTo>
                    <a:pt x="395" y="715"/>
                  </a:lnTo>
                  <a:lnTo>
                    <a:pt x="395" y="639"/>
                  </a:lnTo>
                  <a:lnTo>
                    <a:pt x="286" y="639"/>
                  </a:lnTo>
                  <a:close/>
                  <a:moveTo>
                    <a:pt x="132" y="639"/>
                  </a:moveTo>
                  <a:lnTo>
                    <a:pt x="148" y="715"/>
                  </a:lnTo>
                  <a:lnTo>
                    <a:pt x="260" y="715"/>
                  </a:lnTo>
                  <a:lnTo>
                    <a:pt x="248" y="639"/>
                  </a:lnTo>
                  <a:lnTo>
                    <a:pt x="132" y="639"/>
                  </a:lnTo>
                  <a:close/>
                  <a:moveTo>
                    <a:pt x="596" y="526"/>
                  </a:moveTo>
                  <a:lnTo>
                    <a:pt x="585" y="602"/>
                  </a:lnTo>
                  <a:lnTo>
                    <a:pt x="704" y="602"/>
                  </a:lnTo>
                  <a:lnTo>
                    <a:pt x="719" y="526"/>
                  </a:lnTo>
                  <a:lnTo>
                    <a:pt x="596" y="526"/>
                  </a:lnTo>
                  <a:close/>
                  <a:moveTo>
                    <a:pt x="433" y="526"/>
                  </a:moveTo>
                  <a:lnTo>
                    <a:pt x="433" y="602"/>
                  </a:lnTo>
                  <a:lnTo>
                    <a:pt x="547" y="602"/>
                  </a:lnTo>
                  <a:lnTo>
                    <a:pt x="558" y="526"/>
                  </a:lnTo>
                  <a:lnTo>
                    <a:pt x="433" y="526"/>
                  </a:lnTo>
                  <a:close/>
                  <a:moveTo>
                    <a:pt x="268" y="526"/>
                  </a:moveTo>
                  <a:lnTo>
                    <a:pt x="280" y="602"/>
                  </a:lnTo>
                  <a:lnTo>
                    <a:pt x="395" y="602"/>
                  </a:lnTo>
                  <a:lnTo>
                    <a:pt x="395" y="526"/>
                  </a:lnTo>
                  <a:lnTo>
                    <a:pt x="268" y="526"/>
                  </a:lnTo>
                  <a:close/>
                  <a:moveTo>
                    <a:pt x="107" y="526"/>
                  </a:moveTo>
                  <a:lnTo>
                    <a:pt x="123" y="602"/>
                  </a:lnTo>
                  <a:lnTo>
                    <a:pt x="243" y="602"/>
                  </a:lnTo>
                  <a:lnTo>
                    <a:pt x="231" y="526"/>
                  </a:lnTo>
                  <a:lnTo>
                    <a:pt x="107" y="526"/>
                  </a:lnTo>
                  <a:close/>
                  <a:moveTo>
                    <a:pt x="615" y="413"/>
                  </a:moveTo>
                  <a:lnTo>
                    <a:pt x="603" y="489"/>
                  </a:lnTo>
                  <a:lnTo>
                    <a:pt x="727" y="489"/>
                  </a:lnTo>
                  <a:lnTo>
                    <a:pt x="743" y="413"/>
                  </a:lnTo>
                  <a:lnTo>
                    <a:pt x="615" y="413"/>
                  </a:lnTo>
                  <a:close/>
                  <a:moveTo>
                    <a:pt x="433" y="413"/>
                  </a:moveTo>
                  <a:lnTo>
                    <a:pt x="433" y="489"/>
                  </a:lnTo>
                  <a:lnTo>
                    <a:pt x="565" y="489"/>
                  </a:lnTo>
                  <a:lnTo>
                    <a:pt x="577" y="413"/>
                  </a:lnTo>
                  <a:lnTo>
                    <a:pt x="433" y="413"/>
                  </a:lnTo>
                  <a:close/>
                  <a:moveTo>
                    <a:pt x="251" y="413"/>
                  </a:moveTo>
                  <a:lnTo>
                    <a:pt x="263" y="489"/>
                  </a:lnTo>
                  <a:lnTo>
                    <a:pt x="395" y="489"/>
                  </a:lnTo>
                  <a:lnTo>
                    <a:pt x="395" y="413"/>
                  </a:lnTo>
                  <a:lnTo>
                    <a:pt x="251" y="413"/>
                  </a:lnTo>
                  <a:close/>
                  <a:moveTo>
                    <a:pt x="83" y="413"/>
                  </a:moveTo>
                  <a:lnTo>
                    <a:pt x="99" y="489"/>
                  </a:lnTo>
                  <a:lnTo>
                    <a:pt x="225" y="489"/>
                  </a:lnTo>
                  <a:lnTo>
                    <a:pt x="213" y="413"/>
                  </a:lnTo>
                  <a:lnTo>
                    <a:pt x="83" y="413"/>
                  </a:lnTo>
                  <a:close/>
                  <a:moveTo>
                    <a:pt x="38" y="339"/>
                  </a:moveTo>
                  <a:lnTo>
                    <a:pt x="38" y="375"/>
                  </a:lnTo>
                  <a:lnTo>
                    <a:pt x="790" y="375"/>
                  </a:lnTo>
                  <a:lnTo>
                    <a:pt x="790" y="339"/>
                  </a:lnTo>
                  <a:lnTo>
                    <a:pt x="38" y="339"/>
                  </a:lnTo>
                  <a:close/>
                  <a:moveTo>
                    <a:pt x="38" y="301"/>
                  </a:moveTo>
                  <a:lnTo>
                    <a:pt x="790" y="301"/>
                  </a:lnTo>
                  <a:lnTo>
                    <a:pt x="804" y="303"/>
                  </a:lnTo>
                  <a:lnTo>
                    <a:pt x="816" y="311"/>
                  </a:lnTo>
                  <a:lnTo>
                    <a:pt x="824" y="324"/>
                  </a:lnTo>
                  <a:lnTo>
                    <a:pt x="827" y="339"/>
                  </a:lnTo>
                  <a:lnTo>
                    <a:pt x="827" y="375"/>
                  </a:lnTo>
                  <a:lnTo>
                    <a:pt x="824" y="391"/>
                  </a:lnTo>
                  <a:lnTo>
                    <a:pt x="816" y="403"/>
                  </a:lnTo>
                  <a:lnTo>
                    <a:pt x="804" y="411"/>
                  </a:lnTo>
                  <a:lnTo>
                    <a:pt x="790" y="413"/>
                  </a:lnTo>
                  <a:lnTo>
                    <a:pt x="782" y="413"/>
                  </a:lnTo>
                  <a:lnTo>
                    <a:pt x="714" y="738"/>
                  </a:lnTo>
                  <a:lnTo>
                    <a:pt x="713" y="738"/>
                  </a:lnTo>
                  <a:lnTo>
                    <a:pt x="711" y="742"/>
                  </a:lnTo>
                  <a:lnTo>
                    <a:pt x="709" y="746"/>
                  </a:lnTo>
                  <a:lnTo>
                    <a:pt x="705" y="750"/>
                  </a:lnTo>
                  <a:lnTo>
                    <a:pt x="701" y="751"/>
                  </a:lnTo>
                  <a:lnTo>
                    <a:pt x="696" y="753"/>
                  </a:lnTo>
                  <a:lnTo>
                    <a:pt x="132" y="753"/>
                  </a:lnTo>
                  <a:lnTo>
                    <a:pt x="127" y="751"/>
                  </a:lnTo>
                  <a:lnTo>
                    <a:pt x="123" y="750"/>
                  </a:lnTo>
                  <a:lnTo>
                    <a:pt x="119" y="746"/>
                  </a:lnTo>
                  <a:lnTo>
                    <a:pt x="116" y="742"/>
                  </a:lnTo>
                  <a:lnTo>
                    <a:pt x="114" y="738"/>
                  </a:lnTo>
                  <a:lnTo>
                    <a:pt x="114" y="738"/>
                  </a:lnTo>
                  <a:lnTo>
                    <a:pt x="45" y="413"/>
                  </a:lnTo>
                  <a:lnTo>
                    <a:pt x="38" y="413"/>
                  </a:lnTo>
                  <a:lnTo>
                    <a:pt x="23" y="411"/>
                  </a:lnTo>
                  <a:lnTo>
                    <a:pt x="11" y="403"/>
                  </a:lnTo>
                  <a:lnTo>
                    <a:pt x="4" y="391"/>
                  </a:lnTo>
                  <a:lnTo>
                    <a:pt x="0" y="375"/>
                  </a:lnTo>
                  <a:lnTo>
                    <a:pt x="0" y="339"/>
                  </a:lnTo>
                  <a:lnTo>
                    <a:pt x="4" y="324"/>
                  </a:lnTo>
                  <a:lnTo>
                    <a:pt x="11" y="311"/>
                  </a:lnTo>
                  <a:lnTo>
                    <a:pt x="23" y="303"/>
                  </a:lnTo>
                  <a:lnTo>
                    <a:pt x="38" y="301"/>
                  </a:lnTo>
                  <a:close/>
                  <a:moveTo>
                    <a:pt x="376" y="0"/>
                  </a:moveTo>
                  <a:lnTo>
                    <a:pt x="382" y="1"/>
                  </a:lnTo>
                  <a:lnTo>
                    <a:pt x="387" y="4"/>
                  </a:lnTo>
                  <a:lnTo>
                    <a:pt x="391" y="7"/>
                  </a:lnTo>
                  <a:lnTo>
                    <a:pt x="393" y="13"/>
                  </a:lnTo>
                  <a:lnTo>
                    <a:pt x="395" y="19"/>
                  </a:lnTo>
                  <a:lnTo>
                    <a:pt x="393" y="23"/>
                  </a:lnTo>
                  <a:lnTo>
                    <a:pt x="392" y="28"/>
                  </a:lnTo>
                  <a:lnTo>
                    <a:pt x="390" y="32"/>
                  </a:lnTo>
                  <a:lnTo>
                    <a:pt x="346" y="76"/>
                  </a:lnTo>
                  <a:lnTo>
                    <a:pt x="526" y="76"/>
                  </a:lnTo>
                  <a:lnTo>
                    <a:pt x="532" y="76"/>
                  </a:lnTo>
                  <a:lnTo>
                    <a:pt x="537" y="78"/>
                  </a:lnTo>
                  <a:lnTo>
                    <a:pt x="541" y="83"/>
                  </a:lnTo>
                  <a:lnTo>
                    <a:pt x="544" y="89"/>
                  </a:lnTo>
                  <a:lnTo>
                    <a:pt x="545" y="94"/>
                  </a:lnTo>
                  <a:lnTo>
                    <a:pt x="544" y="100"/>
                  </a:lnTo>
                  <a:lnTo>
                    <a:pt x="541" y="106"/>
                  </a:lnTo>
                  <a:lnTo>
                    <a:pt x="537" y="110"/>
                  </a:lnTo>
                  <a:lnTo>
                    <a:pt x="532" y="112"/>
                  </a:lnTo>
                  <a:lnTo>
                    <a:pt x="526" y="112"/>
                  </a:lnTo>
                  <a:lnTo>
                    <a:pt x="346" y="112"/>
                  </a:lnTo>
                  <a:lnTo>
                    <a:pt x="390" y="155"/>
                  </a:lnTo>
                  <a:lnTo>
                    <a:pt x="392" y="159"/>
                  </a:lnTo>
                  <a:lnTo>
                    <a:pt x="393" y="165"/>
                  </a:lnTo>
                  <a:lnTo>
                    <a:pt x="395" y="169"/>
                  </a:lnTo>
                  <a:lnTo>
                    <a:pt x="393" y="175"/>
                  </a:lnTo>
                  <a:lnTo>
                    <a:pt x="391" y="180"/>
                  </a:lnTo>
                  <a:lnTo>
                    <a:pt x="387" y="184"/>
                  </a:lnTo>
                  <a:lnTo>
                    <a:pt x="382" y="187"/>
                  </a:lnTo>
                  <a:lnTo>
                    <a:pt x="376" y="188"/>
                  </a:lnTo>
                  <a:lnTo>
                    <a:pt x="371" y="187"/>
                  </a:lnTo>
                  <a:lnTo>
                    <a:pt x="366" y="186"/>
                  </a:lnTo>
                  <a:lnTo>
                    <a:pt x="362" y="183"/>
                  </a:lnTo>
                  <a:lnTo>
                    <a:pt x="288" y="107"/>
                  </a:lnTo>
                  <a:lnTo>
                    <a:pt x="288" y="107"/>
                  </a:lnTo>
                  <a:lnTo>
                    <a:pt x="285" y="103"/>
                  </a:lnTo>
                  <a:lnTo>
                    <a:pt x="282" y="99"/>
                  </a:lnTo>
                  <a:lnTo>
                    <a:pt x="282" y="94"/>
                  </a:lnTo>
                  <a:lnTo>
                    <a:pt x="282" y="89"/>
                  </a:lnTo>
                  <a:lnTo>
                    <a:pt x="285" y="85"/>
                  </a:lnTo>
                  <a:lnTo>
                    <a:pt x="288" y="81"/>
                  </a:lnTo>
                  <a:lnTo>
                    <a:pt x="288" y="81"/>
                  </a:lnTo>
                  <a:lnTo>
                    <a:pt x="362" y="5"/>
                  </a:lnTo>
                  <a:lnTo>
                    <a:pt x="366" y="2"/>
                  </a:lnTo>
                  <a:lnTo>
                    <a:pt x="371" y="1"/>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4"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83396" y="2201694"/>
              <a:ext cx="445418" cy="406545"/>
            </a:xfrm>
            <a:custGeom>
              <a:avLst/>
              <a:gdLst>
                <a:gd name="T0" fmla="*/ 679 w 825"/>
                <a:gd name="T1" fmla="*/ 715 h 753"/>
                <a:gd name="T2" fmla="*/ 432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2 w 825"/>
                <a:gd name="T17" fmla="*/ 602 h 753"/>
                <a:gd name="T18" fmla="*/ 432 w 825"/>
                <a:gd name="T19" fmla="*/ 526 h 753"/>
                <a:gd name="T20" fmla="*/ 394 w 825"/>
                <a:gd name="T21" fmla="*/ 602 h 753"/>
                <a:gd name="T22" fmla="*/ 106 w 825"/>
                <a:gd name="T23" fmla="*/ 526 h 753"/>
                <a:gd name="T24" fmla="*/ 230 w 825"/>
                <a:gd name="T25" fmla="*/ 526 h 753"/>
                <a:gd name="T26" fmla="*/ 602 w 825"/>
                <a:gd name="T27" fmla="*/ 489 h 753"/>
                <a:gd name="T28" fmla="*/ 613 w 825"/>
                <a:gd name="T29" fmla="*/ 413 h 753"/>
                <a:gd name="T30" fmla="*/ 564 w 825"/>
                <a:gd name="T31" fmla="*/ 489 h 753"/>
                <a:gd name="T32" fmla="*/ 250 w 825"/>
                <a:gd name="T33" fmla="*/ 413 h 753"/>
                <a:gd name="T34" fmla="*/ 394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8 w 825"/>
                <a:gd name="T53" fmla="*/ 746 h 753"/>
                <a:gd name="T54" fmla="*/ 695 w 825"/>
                <a:gd name="T55" fmla="*/ 753 h 753"/>
                <a:gd name="T56" fmla="*/ 122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59 w 825"/>
                <a:gd name="T69" fmla="*/ 2 h 753"/>
                <a:gd name="T70" fmla="*/ 541 w 825"/>
                <a:gd name="T71" fmla="*/ 85 h 753"/>
                <a:gd name="T72" fmla="*/ 543 w 825"/>
                <a:gd name="T73" fmla="*/ 99 h 753"/>
                <a:gd name="T74" fmla="*/ 539 w 825"/>
                <a:gd name="T75" fmla="*/ 107 h 753"/>
                <a:gd name="T76" fmla="*/ 455 w 825"/>
                <a:gd name="T77" fmla="*/ 187 h 753"/>
                <a:gd name="T78" fmla="*/ 439 w 825"/>
                <a:gd name="T79" fmla="*/ 184 h 753"/>
                <a:gd name="T80" fmla="*/ 432 w 825"/>
                <a:gd name="T81" fmla="*/ 169 h 753"/>
                <a:gd name="T82" fmla="*/ 437 w 825"/>
                <a:gd name="T83" fmla="*/ 155 h 753"/>
                <a:gd name="T84" fmla="*/ 294 w 825"/>
                <a:gd name="T85" fmla="*/ 112 h 753"/>
                <a:gd name="T86" fmla="*/ 282 w 825"/>
                <a:gd name="T87" fmla="*/ 100 h 753"/>
                <a:gd name="T88" fmla="*/ 285 w 825"/>
                <a:gd name="T89" fmla="*/ 83 h 753"/>
                <a:gd name="T90" fmla="*/ 299 w 825"/>
                <a:gd name="T91" fmla="*/ 76 h 753"/>
                <a:gd name="T92" fmla="*/ 434 w 825"/>
                <a:gd name="T93" fmla="*/ 28 h 753"/>
                <a:gd name="T94" fmla="*/ 433 w 825"/>
                <a:gd name="T95" fmla="*/ 13 h 753"/>
                <a:gd name="T96" fmla="*/ 445 w 825"/>
                <a:gd name="T97"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753">
                  <a:moveTo>
                    <a:pt x="578" y="639"/>
                  </a:moveTo>
                  <a:lnTo>
                    <a:pt x="566" y="715"/>
                  </a:lnTo>
                  <a:lnTo>
                    <a:pt x="679" y="715"/>
                  </a:lnTo>
                  <a:lnTo>
                    <a:pt x="695" y="639"/>
                  </a:lnTo>
                  <a:lnTo>
                    <a:pt x="578" y="639"/>
                  </a:lnTo>
                  <a:close/>
                  <a:moveTo>
                    <a:pt x="432" y="639"/>
                  </a:moveTo>
                  <a:lnTo>
                    <a:pt x="432" y="715"/>
                  </a:lnTo>
                  <a:lnTo>
                    <a:pt x="528" y="715"/>
                  </a:lnTo>
                  <a:lnTo>
                    <a:pt x="540" y="639"/>
                  </a:lnTo>
                  <a:lnTo>
                    <a:pt x="432" y="639"/>
                  </a:lnTo>
                  <a:close/>
                  <a:moveTo>
                    <a:pt x="285" y="639"/>
                  </a:moveTo>
                  <a:lnTo>
                    <a:pt x="297" y="715"/>
                  </a:lnTo>
                  <a:lnTo>
                    <a:pt x="394" y="715"/>
                  </a:lnTo>
                  <a:lnTo>
                    <a:pt x="394" y="639"/>
                  </a:lnTo>
                  <a:lnTo>
                    <a:pt x="285" y="639"/>
                  </a:lnTo>
                  <a:close/>
                  <a:moveTo>
                    <a:pt x="131" y="639"/>
                  </a:moveTo>
                  <a:lnTo>
                    <a:pt x="146" y="715"/>
                  </a:lnTo>
                  <a:lnTo>
                    <a:pt x="259" y="715"/>
                  </a:lnTo>
                  <a:lnTo>
                    <a:pt x="247" y="639"/>
                  </a:lnTo>
                  <a:lnTo>
                    <a:pt x="131" y="639"/>
                  </a:lnTo>
                  <a:close/>
                  <a:moveTo>
                    <a:pt x="595" y="526"/>
                  </a:moveTo>
                  <a:lnTo>
                    <a:pt x="583" y="602"/>
                  </a:lnTo>
                  <a:lnTo>
                    <a:pt x="702" y="602"/>
                  </a:lnTo>
                  <a:lnTo>
                    <a:pt x="718" y="526"/>
                  </a:lnTo>
                  <a:lnTo>
                    <a:pt x="595" y="526"/>
                  </a:lnTo>
                  <a:close/>
                  <a:moveTo>
                    <a:pt x="432" y="526"/>
                  </a:moveTo>
                  <a:lnTo>
                    <a:pt x="432" y="602"/>
                  </a:lnTo>
                  <a:lnTo>
                    <a:pt x="545" y="602"/>
                  </a:lnTo>
                  <a:lnTo>
                    <a:pt x="558" y="526"/>
                  </a:lnTo>
                  <a:lnTo>
                    <a:pt x="432" y="526"/>
                  </a:lnTo>
                  <a:close/>
                  <a:moveTo>
                    <a:pt x="267" y="526"/>
                  </a:moveTo>
                  <a:lnTo>
                    <a:pt x="279" y="602"/>
                  </a:lnTo>
                  <a:lnTo>
                    <a:pt x="394" y="602"/>
                  </a:lnTo>
                  <a:lnTo>
                    <a:pt x="394" y="526"/>
                  </a:lnTo>
                  <a:lnTo>
                    <a:pt x="267" y="526"/>
                  </a:lnTo>
                  <a:close/>
                  <a:moveTo>
                    <a:pt x="106" y="526"/>
                  </a:moveTo>
                  <a:lnTo>
                    <a:pt x="123" y="602"/>
                  </a:lnTo>
                  <a:lnTo>
                    <a:pt x="242" y="602"/>
                  </a:lnTo>
                  <a:lnTo>
                    <a:pt x="230" y="526"/>
                  </a:lnTo>
                  <a:lnTo>
                    <a:pt x="106" y="526"/>
                  </a:lnTo>
                  <a:close/>
                  <a:moveTo>
                    <a:pt x="613" y="413"/>
                  </a:moveTo>
                  <a:lnTo>
                    <a:pt x="602" y="489"/>
                  </a:lnTo>
                  <a:lnTo>
                    <a:pt x="726" y="489"/>
                  </a:lnTo>
                  <a:lnTo>
                    <a:pt x="743" y="413"/>
                  </a:lnTo>
                  <a:lnTo>
                    <a:pt x="613" y="413"/>
                  </a:lnTo>
                  <a:close/>
                  <a:moveTo>
                    <a:pt x="432" y="413"/>
                  </a:moveTo>
                  <a:lnTo>
                    <a:pt x="432" y="489"/>
                  </a:lnTo>
                  <a:lnTo>
                    <a:pt x="564" y="489"/>
                  </a:lnTo>
                  <a:lnTo>
                    <a:pt x="575" y="413"/>
                  </a:lnTo>
                  <a:lnTo>
                    <a:pt x="432" y="413"/>
                  </a:lnTo>
                  <a:close/>
                  <a:moveTo>
                    <a:pt x="250" y="413"/>
                  </a:moveTo>
                  <a:lnTo>
                    <a:pt x="261" y="489"/>
                  </a:lnTo>
                  <a:lnTo>
                    <a:pt x="394" y="489"/>
                  </a:lnTo>
                  <a:lnTo>
                    <a:pt x="394" y="413"/>
                  </a:lnTo>
                  <a:lnTo>
                    <a:pt x="250" y="413"/>
                  </a:lnTo>
                  <a:close/>
                  <a:moveTo>
                    <a:pt x="82" y="413"/>
                  </a:moveTo>
                  <a:lnTo>
                    <a:pt x="98" y="489"/>
                  </a:lnTo>
                  <a:lnTo>
                    <a:pt x="224"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2" y="738"/>
                  </a:lnTo>
                  <a:lnTo>
                    <a:pt x="710" y="742"/>
                  </a:lnTo>
                  <a:lnTo>
                    <a:pt x="708" y="746"/>
                  </a:lnTo>
                  <a:lnTo>
                    <a:pt x="704" y="750"/>
                  </a:lnTo>
                  <a:lnTo>
                    <a:pt x="700" y="751"/>
                  </a:lnTo>
                  <a:lnTo>
                    <a:pt x="695" y="753"/>
                  </a:lnTo>
                  <a:lnTo>
                    <a:pt x="131" y="753"/>
                  </a:lnTo>
                  <a:lnTo>
                    <a:pt x="125" y="751"/>
                  </a:lnTo>
                  <a:lnTo>
                    <a:pt x="122" y="750"/>
                  </a:lnTo>
                  <a:lnTo>
                    <a:pt x="118"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50" y="0"/>
                  </a:moveTo>
                  <a:lnTo>
                    <a:pt x="455" y="1"/>
                  </a:lnTo>
                  <a:lnTo>
                    <a:pt x="459" y="2"/>
                  </a:lnTo>
                  <a:lnTo>
                    <a:pt x="463" y="5"/>
                  </a:lnTo>
                  <a:lnTo>
                    <a:pt x="539" y="81"/>
                  </a:lnTo>
                  <a:lnTo>
                    <a:pt x="541" y="85"/>
                  </a:lnTo>
                  <a:lnTo>
                    <a:pt x="543" y="89"/>
                  </a:lnTo>
                  <a:lnTo>
                    <a:pt x="544" y="94"/>
                  </a:lnTo>
                  <a:lnTo>
                    <a:pt x="543" y="99"/>
                  </a:lnTo>
                  <a:lnTo>
                    <a:pt x="541" y="103"/>
                  </a:lnTo>
                  <a:lnTo>
                    <a:pt x="539" y="107"/>
                  </a:lnTo>
                  <a:lnTo>
                    <a:pt x="539" y="107"/>
                  </a:lnTo>
                  <a:lnTo>
                    <a:pt x="463" y="183"/>
                  </a:lnTo>
                  <a:lnTo>
                    <a:pt x="459" y="186"/>
                  </a:lnTo>
                  <a:lnTo>
                    <a:pt x="455" y="187"/>
                  </a:lnTo>
                  <a:lnTo>
                    <a:pt x="450" y="188"/>
                  </a:lnTo>
                  <a:lnTo>
                    <a:pt x="445" y="187"/>
                  </a:lnTo>
                  <a:lnTo>
                    <a:pt x="439" y="184"/>
                  </a:lnTo>
                  <a:lnTo>
                    <a:pt x="436" y="180"/>
                  </a:lnTo>
                  <a:lnTo>
                    <a:pt x="433" y="175"/>
                  </a:lnTo>
                  <a:lnTo>
                    <a:pt x="432" y="169"/>
                  </a:lnTo>
                  <a:lnTo>
                    <a:pt x="432" y="165"/>
                  </a:lnTo>
                  <a:lnTo>
                    <a:pt x="434" y="159"/>
                  </a:lnTo>
                  <a:lnTo>
                    <a:pt x="437" y="155"/>
                  </a:lnTo>
                  <a:lnTo>
                    <a:pt x="480" y="112"/>
                  </a:lnTo>
                  <a:lnTo>
                    <a:pt x="299" y="112"/>
                  </a:lnTo>
                  <a:lnTo>
                    <a:pt x="294" y="112"/>
                  </a:lnTo>
                  <a:lnTo>
                    <a:pt x="289" y="110"/>
                  </a:lnTo>
                  <a:lnTo>
                    <a:pt x="285" y="106"/>
                  </a:lnTo>
                  <a:lnTo>
                    <a:pt x="282" y="100"/>
                  </a:lnTo>
                  <a:lnTo>
                    <a:pt x="281" y="94"/>
                  </a:lnTo>
                  <a:lnTo>
                    <a:pt x="282" y="89"/>
                  </a:lnTo>
                  <a:lnTo>
                    <a:pt x="285" y="83"/>
                  </a:lnTo>
                  <a:lnTo>
                    <a:pt x="289" y="78"/>
                  </a:lnTo>
                  <a:lnTo>
                    <a:pt x="294" y="76"/>
                  </a:lnTo>
                  <a:lnTo>
                    <a:pt x="299" y="76"/>
                  </a:lnTo>
                  <a:lnTo>
                    <a:pt x="480" y="76"/>
                  </a:lnTo>
                  <a:lnTo>
                    <a:pt x="437" y="32"/>
                  </a:lnTo>
                  <a:lnTo>
                    <a:pt x="434" y="28"/>
                  </a:lnTo>
                  <a:lnTo>
                    <a:pt x="432" y="23"/>
                  </a:lnTo>
                  <a:lnTo>
                    <a:pt x="432" y="19"/>
                  </a:lnTo>
                  <a:lnTo>
                    <a:pt x="433" y="13"/>
                  </a:lnTo>
                  <a:lnTo>
                    <a:pt x="436" y="7"/>
                  </a:lnTo>
                  <a:lnTo>
                    <a:pt x="439" y="4"/>
                  </a:lnTo>
                  <a:lnTo>
                    <a:pt x="445" y="1"/>
                  </a:lnTo>
                  <a:lnTo>
                    <a:pt x="4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5"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44468" y="2201694"/>
              <a:ext cx="445418" cy="406545"/>
            </a:xfrm>
            <a:custGeom>
              <a:avLst/>
              <a:gdLst>
                <a:gd name="T0" fmla="*/ 679 w 825"/>
                <a:gd name="T1" fmla="*/ 715 h 753"/>
                <a:gd name="T2" fmla="*/ 431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1 w 825"/>
                <a:gd name="T17" fmla="*/ 602 h 753"/>
                <a:gd name="T18" fmla="*/ 431 w 825"/>
                <a:gd name="T19" fmla="*/ 526 h 753"/>
                <a:gd name="T20" fmla="*/ 393 w 825"/>
                <a:gd name="T21" fmla="*/ 602 h 753"/>
                <a:gd name="T22" fmla="*/ 107 w 825"/>
                <a:gd name="T23" fmla="*/ 526 h 753"/>
                <a:gd name="T24" fmla="*/ 230 w 825"/>
                <a:gd name="T25" fmla="*/ 526 h 753"/>
                <a:gd name="T26" fmla="*/ 601 w 825"/>
                <a:gd name="T27" fmla="*/ 489 h 753"/>
                <a:gd name="T28" fmla="*/ 613 w 825"/>
                <a:gd name="T29" fmla="*/ 413 h 753"/>
                <a:gd name="T30" fmla="*/ 564 w 825"/>
                <a:gd name="T31" fmla="*/ 489 h 753"/>
                <a:gd name="T32" fmla="*/ 250 w 825"/>
                <a:gd name="T33" fmla="*/ 413 h 753"/>
                <a:gd name="T34" fmla="*/ 393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7 w 825"/>
                <a:gd name="T53" fmla="*/ 746 h 753"/>
                <a:gd name="T54" fmla="*/ 694 w 825"/>
                <a:gd name="T55" fmla="*/ 753 h 753"/>
                <a:gd name="T56" fmla="*/ 121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24 w 825"/>
                <a:gd name="T69" fmla="*/ 4 h 753"/>
                <a:gd name="T70" fmla="*/ 431 w 825"/>
                <a:gd name="T71" fmla="*/ 19 h 753"/>
                <a:gd name="T72" fmla="*/ 513 w 825"/>
                <a:gd name="T73" fmla="*/ 95 h 753"/>
                <a:gd name="T74" fmla="*/ 524 w 825"/>
                <a:gd name="T75" fmla="*/ 107 h 753"/>
                <a:gd name="T76" fmla="*/ 522 w 825"/>
                <a:gd name="T77" fmla="*/ 124 h 753"/>
                <a:gd name="T78" fmla="*/ 506 w 825"/>
                <a:gd name="T79" fmla="*/ 132 h 753"/>
                <a:gd name="T80" fmla="*/ 430 w 825"/>
                <a:gd name="T81" fmla="*/ 213 h 753"/>
                <a:gd name="T82" fmla="*/ 418 w 825"/>
                <a:gd name="T83" fmla="*/ 225 h 753"/>
                <a:gd name="T84" fmla="*/ 401 w 825"/>
                <a:gd name="T85" fmla="*/ 222 h 753"/>
                <a:gd name="T86" fmla="*/ 393 w 825"/>
                <a:gd name="T87" fmla="*/ 207 h 753"/>
                <a:gd name="T88" fmla="*/ 312 w 825"/>
                <a:gd name="T89" fmla="*/ 131 h 753"/>
                <a:gd name="T90" fmla="*/ 301 w 825"/>
                <a:gd name="T91" fmla="*/ 119 h 753"/>
                <a:gd name="T92" fmla="*/ 303 w 825"/>
                <a:gd name="T93" fmla="*/ 102 h 753"/>
                <a:gd name="T94" fmla="*/ 319 w 825"/>
                <a:gd name="T95" fmla="*/ 94 h 753"/>
                <a:gd name="T96" fmla="*/ 395 w 825"/>
                <a:gd name="T97" fmla="*/ 13 h 753"/>
                <a:gd name="T98" fmla="*/ 407 w 825"/>
                <a:gd name="T99"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5" h="753">
                  <a:moveTo>
                    <a:pt x="578" y="639"/>
                  </a:moveTo>
                  <a:lnTo>
                    <a:pt x="566" y="715"/>
                  </a:lnTo>
                  <a:lnTo>
                    <a:pt x="679" y="715"/>
                  </a:lnTo>
                  <a:lnTo>
                    <a:pt x="694" y="639"/>
                  </a:lnTo>
                  <a:lnTo>
                    <a:pt x="578" y="639"/>
                  </a:lnTo>
                  <a:close/>
                  <a:moveTo>
                    <a:pt x="431" y="639"/>
                  </a:moveTo>
                  <a:lnTo>
                    <a:pt x="431" y="715"/>
                  </a:lnTo>
                  <a:lnTo>
                    <a:pt x="528" y="715"/>
                  </a:lnTo>
                  <a:lnTo>
                    <a:pt x="540" y="639"/>
                  </a:lnTo>
                  <a:lnTo>
                    <a:pt x="431" y="639"/>
                  </a:lnTo>
                  <a:close/>
                  <a:moveTo>
                    <a:pt x="285" y="639"/>
                  </a:moveTo>
                  <a:lnTo>
                    <a:pt x="297" y="715"/>
                  </a:lnTo>
                  <a:lnTo>
                    <a:pt x="393" y="715"/>
                  </a:lnTo>
                  <a:lnTo>
                    <a:pt x="393" y="639"/>
                  </a:lnTo>
                  <a:lnTo>
                    <a:pt x="285" y="639"/>
                  </a:lnTo>
                  <a:close/>
                  <a:moveTo>
                    <a:pt x="130" y="639"/>
                  </a:moveTo>
                  <a:lnTo>
                    <a:pt x="146" y="715"/>
                  </a:lnTo>
                  <a:lnTo>
                    <a:pt x="259" y="715"/>
                  </a:lnTo>
                  <a:lnTo>
                    <a:pt x="247" y="639"/>
                  </a:lnTo>
                  <a:lnTo>
                    <a:pt x="130" y="639"/>
                  </a:lnTo>
                  <a:close/>
                  <a:moveTo>
                    <a:pt x="595" y="526"/>
                  </a:moveTo>
                  <a:lnTo>
                    <a:pt x="583" y="602"/>
                  </a:lnTo>
                  <a:lnTo>
                    <a:pt x="702" y="602"/>
                  </a:lnTo>
                  <a:lnTo>
                    <a:pt x="718" y="526"/>
                  </a:lnTo>
                  <a:lnTo>
                    <a:pt x="595" y="526"/>
                  </a:lnTo>
                  <a:close/>
                  <a:moveTo>
                    <a:pt x="431" y="526"/>
                  </a:moveTo>
                  <a:lnTo>
                    <a:pt x="431" y="602"/>
                  </a:lnTo>
                  <a:lnTo>
                    <a:pt x="547" y="602"/>
                  </a:lnTo>
                  <a:lnTo>
                    <a:pt x="558" y="526"/>
                  </a:lnTo>
                  <a:lnTo>
                    <a:pt x="431" y="526"/>
                  </a:lnTo>
                  <a:close/>
                  <a:moveTo>
                    <a:pt x="267" y="526"/>
                  </a:moveTo>
                  <a:lnTo>
                    <a:pt x="278" y="602"/>
                  </a:lnTo>
                  <a:lnTo>
                    <a:pt x="393" y="602"/>
                  </a:lnTo>
                  <a:lnTo>
                    <a:pt x="393" y="526"/>
                  </a:lnTo>
                  <a:lnTo>
                    <a:pt x="267" y="526"/>
                  </a:lnTo>
                  <a:close/>
                  <a:moveTo>
                    <a:pt x="107" y="526"/>
                  </a:moveTo>
                  <a:lnTo>
                    <a:pt x="123" y="602"/>
                  </a:lnTo>
                  <a:lnTo>
                    <a:pt x="242" y="602"/>
                  </a:lnTo>
                  <a:lnTo>
                    <a:pt x="230" y="526"/>
                  </a:lnTo>
                  <a:lnTo>
                    <a:pt x="107" y="526"/>
                  </a:lnTo>
                  <a:close/>
                  <a:moveTo>
                    <a:pt x="613" y="413"/>
                  </a:moveTo>
                  <a:lnTo>
                    <a:pt x="601" y="489"/>
                  </a:lnTo>
                  <a:lnTo>
                    <a:pt x="726" y="489"/>
                  </a:lnTo>
                  <a:lnTo>
                    <a:pt x="743" y="413"/>
                  </a:lnTo>
                  <a:lnTo>
                    <a:pt x="613" y="413"/>
                  </a:lnTo>
                  <a:close/>
                  <a:moveTo>
                    <a:pt x="431" y="413"/>
                  </a:moveTo>
                  <a:lnTo>
                    <a:pt x="431" y="489"/>
                  </a:lnTo>
                  <a:lnTo>
                    <a:pt x="564" y="489"/>
                  </a:lnTo>
                  <a:lnTo>
                    <a:pt x="575" y="413"/>
                  </a:lnTo>
                  <a:lnTo>
                    <a:pt x="431" y="413"/>
                  </a:lnTo>
                  <a:close/>
                  <a:moveTo>
                    <a:pt x="250" y="413"/>
                  </a:moveTo>
                  <a:lnTo>
                    <a:pt x="261" y="489"/>
                  </a:lnTo>
                  <a:lnTo>
                    <a:pt x="393" y="489"/>
                  </a:lnTo>
                  <a:lnTo>
                    <a:pt x="393" y="413"/>
                  </a:lnTo>
                  <a:lnTo>
                    <a:pt x="250" y="413"/>
                  </a:lnTo>
                  <a:close/>
                  <a:moveTo>
                    <a:pt x="82" y="413"/>
                  </a:moveTo>
                  <a:lnTo>
                    <a:pt x="98" y="489"/>
                  </a:lnTo>
                  <a:lnTo>
                    <a:pt x="223"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3" y="738"/>
                  </a:lnTo>
                  <a:lnTo>
                    <a:pt x="710" y="742"/>
                  </a:lnTo>
                  <a:lnTo>
                    <a:pt x="707" y="746"/>
                  </a:lnTo>
                  <a:lnTo>
                    <a:pt x="704" y="750"/>
                  </a:lnTo>
                  <a:lnTo>
                    <a:pt x="700" y="751"/>
                  </a:lnTo>
                  <a:lnTo>
                    <a:pt x="694" y="753"/>
                  </a:lnTo>
                  <a:lnTo>
                    <a:pt x="130" y="753"/>
                  </a:lnTo>
                  <a:lnTo>
                    <a:pt x="125" y="751"/>
                  </a:lnTo>
                  <a:lnTo>
                    <a:pt x="121" y="750"/>
                  </a:lnTo>
                  <a:lnTo>
                    <a:pt x="117"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12" y="0"/>
                  </a:moveTo>
                  <a:lnTo>
                    <a:pt x="418" y="1"/>
                  </a:lnTo>
                  <a:lnTo>
                    <a:pt x="424" y="4"/>
                  </a:lnTo>
                  <a:lnTo>
                    <a:pt x="427" y="7"/>
                  </a:lnTo>
                  <a:lnTo>
                    <a:pt x="430" y="13"/>
                  </a:lnTo>
                  <a:lnTo>
                    <a:pt x="431" y="19"/>
                  </a:lnTo>
                  <a:lnTo>
                    <a:pt x="431" y="94"/>
                  </a:lnTo>
                  <a:lnTo>
                    <a:pt x="506" y="94"/>
                  </a:lnTo>
                  <a:lnTo>
                    <a:pt x="513" y="95"/>
                  </a:lnTo>
                  <a:lnTo>
                    <a:pt x="518" y="98"/>
                  </a:lnTo>
                  <a:lnTo>
                    <a:pt x="522" y="102"/>
                  </a:lnTo>
                  <a:lnTo>
                    <a:pt x="524" y="107"/>
                  </a:lnTo>
                  <a:lnTo>
                    <a:pt x="526" y="112"/>
                  </a:lnTo>
                  <a:lnTo>
                    <a:pt x="524" y="119"/>
                  </a:lnTo>
                  <a:lnTo>
                    <a:pt x="522" y="124"/>
                  </a:lnTo>
                  <a:lnTo>
                    <a:pt x="518" y="128"/>
                  </a:lnTo>
                  <a:lnTo>
                    <a:pt x="513" y="131"/>
                  </a:lnTo>
                  <a:lnTo>
                    <a:pt x="506" y="132"/>
                  </a:lnTo>
                  <a:lnTo>
                    <a:pt x="431" y="132"/>
                  </a:lnTo>
                  <a:lnTo>
                    <a:pt x="431" y="207"/>
                  </a:lnTo>
                  <a:lnTo>
                    <a:pt x="430" y="213"/>
                  </a:lnTo>
                  <a:lnTo>
                    <a:pt x="427" y="218"/>
                  </a:lnTo>
                  <a:lnTo>
                    <a:pt x="424" y="222"/>
                  </a:lnTo>
                  <a:lnTo>
                    <a:pt x="418" y="225"/>
                  </a:lnTo>
                  <a:lnTo>
                    <a:pt x="412" y="226"/>
                  </a:lnTo>
                  <a:lnTo>
                    <a:pt x="407" y="225"/>
                  </a:lnTo>
                  <a:lnTo>
                    <a:pt x="401" y="222"/>
                  </a:lnTo>
                  <a:lnTo>
                    <a:pt x="397" y="218"/>
                  </a:lnTo>
                  <a:lnTo>
                    <a:pt x="395" y="213"/>
                  </a:lnTo>
                  <a:lnTo>
                    <a:pt x="393" y="207"/>
                  </a:lnTo>
                  <a:lnTo>
                    <a:pt x="393" y="132"/>
                  </a:lnTo>
                  <a:lnTo>
                    <a:pt x="319" y="132"/>
                  </a:lnTo>
                  <a:lnTo>
                    <a:pt x="312" y="131"/>
                  </a:lnTo>
                  <a:lnTo>
                    <a:pt x="307" y="128"/>
                  </a:lnTo>
                  <a:lnTo>
                    <a:pt x="303" y="124"/>
                  </a:lnTo>
                  <a:lnTo>
                    <a:pt x="301" y="119"/>
                  </a:lnTo>
                  <a:lnTo>
                    <a:pt x="299" y="112"/>
                  </a:lnTo>
                  <a:lnTo>
                    <a:pt x="301" y="107"/>
                  </a:lnTo>
                  <a:lnTo>
                    <a:pt x="303" y="102"/>
                  </a:lnTo>
                  <a:lnTo>
                    <a:pt x="307" y="98"/>
                  </a:lnTo>
                  <a:lnTo>
                    <a:pt x="312" y="95"/>
                  </a:lnTo>
                  <a:lnTo>
                    <a:pt x="319" y="94"/>
                  </a:lnTo>
                  <a:lnTo>
                    <a:pt x="393" y="94"/>
                  </a:lnTo>
                  <a:lnTo>
                    <a:pt x="393" y="19"/>
                  </a:lnTo>
                  <a:lnTo>
                    <a:pt x="395" y="13"/>
                  </a:lnTo>
                  <a:lnTo>
                    <a:pt x="397" y="7"/>
                  </a:lnTo>
                  <a:lnTo>
                    <a:pt x="401" y="4"/>
                  </a:lnTo>
                  <a:lnTo>
                    <a:pt x="407" y="1"/>
                  </a:lnTo>
                  <a:lnTo>
                    <a:pt x="4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6"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05540" y="2227610"/>
              <a:ext cx="446496" cy="354714"/>
            </a:xfrm>
            <a:custGeom>
              <a:avLst/>
              <a:gdLst>
                <a:gd name="T0" fmla="*/ 567 w 827"/>
                <a:gd name="T1" fmla="*/ 620 h 657"/>
                <a:gd name="T2" fmla="*/ 696 w 827"/>
                <a:gd name="T3" fmla="*/ 544 h 657"/>
                <a:gd name="T4" fmla="*/ 432 w 827"/>
                <a:gd name="T5" fmla="*/ 544 h 657"/>
                <a:gd name="T6" fmla="*/ 529 w 827"/>
                <a:gd name="T7" fmla="*/ 620 h 657"/>
                <a:gd name="T8" fmla="*/ 432 w 827"/>
                <a:gd name="T9" fmla="*/ 544 h 657"/>
                <a:gd name="T10" fmla="*/ 299 w 827"/>
                <a:gd name="T11" fmla="*/ 620 h 657"/>
                <a:gd name="T12" fmla="*/ 395 w 827"/>
                <a:gd name="T13" fmla="*/ 544 h 657"/>
                <a:gd name="T14" fmla="*/ 131 w 827"/>
                <a:gd name="T15" fmla="*/ 544 h 657"/>
                <a:gd name="T16" fmla="*/ 261 w 827"/>
                <a:gd name="T17" fmla="*/ 620 h 657"/>
                <a:gd name="T18" fmla="*/ 131 w 827"/>
                <a:gd name="T19" fmla="*/ 544 h 657"/>
                <a:gd name="T20" fmla="*/ 585 w 827"/>
                <a:gd name="T21" fmla="*/ 506 h 657"/>
                <a:gd name="T22" fmla="*/ 720 w 827"/>
                <a:gd name="T23" fmla="*/ 432 h 657"/>
                <a:gd name="T24" fmla="*/ 432 w 827"/>
                <a:gd name="T25" fmla="*/ 432 h 657"/>
                <a:gd name="T26" fmla="*/ 547 w 827"/>
                <a:gd name="T27" fmla="*/ 506 h 657"/>
                <a:gd name="T28" fmla="*/ 432 w 827"/>
                <a:gd name="T29" fmla="*/ 432 h 657"/>
                <a:gd name="T30" fmla="*/ 280 w 827"/>
                <a:gd name="T31" fmla="*/ 506 h 657"/>
                <a:gd name="T32" fmla="*/ 395 w 827"/>
                <a:gd name="T33" fmla="*/ 432 h 657"/>
                <a:gd name="T34" fmla="*/ 108 w 827"/>
                <a:gd name="T35" fmla="*/ 432 h 657"/>
                <a:gd name="T36" fmla="*/ 242 w 827"/>
                <a:gd name="T37" fmla="*/ 506 h 657"/>
                <a:gd name="T38" fmla="*/ 108 w 827"/>
                <a:gd name="T39" fmla="*/ 432 h 657"/>
                <a:gd name="T40" fmla="*/ 602 w 827"/>
                <a:gd name="T41" fmla="*/ 394 h 657"/>
                <a:gd name="T42" fmla="*/ 743 w 827"/>
                <a:gd name="T43" fmla="*/ 319 h 657"/>
                <a:gd name="T44" fmla="*/ 432 w 827"/>
                <a:gd name="T45" fmla="*/ 319 h 657"/>
                <a:gd name="T46" fmla="*/ 565 w 827"/>
                <a:gd name="T47" fmla="*/ 394 h 657"/>
                <a:gd name="T48" fmla="*/ 432 w 827"/>
                <a:gd name="T49" fmla="*/ 319 h 657"/>
                <a:gd name="T50" fmla="*/ 262 w 827"/>
                <a:gd name="T51" fmla="*/ 394 h 657"/>
                <a:gd name="T52" fmla="*/ 395 w 827"/>
                <a:gd name="T53" fmla="*/ 319 h 657"/>
                <a:gd name="T54" fmla="*/ 84 w 827"/>
                <a:gd name="T55" fmla="*/ 319 h 657"/>
                <a:gd name="T56" fmla="*/ 225 w 827"/>
                <a:gd name="T57" fmla="*/ 394 h 657"/>
                <a:gd name="T58" fmla="*/ 84 w 827"/>
                <a:gd name="T59" fmla="*/ 319 h 657"/>
                <a:gd name="T60" fmla="*/ 38 w 827"/>
                <a:gd name="T61" fmla="*/ 281 h 657"/>
                <a:gd name="T62" fmla="*/ 789 w 827"/>
                <a:gd name="T63" fmla="*/ 243 h 657"/>
                <a:gd name="T64" fmla="*/ 38 w 827"/>
                <a:gd name="T65" fmla="*/ 207 h 657"/>
                <a:gd name="T66" fmla="*/ 804 w 827"/>
                <a:gd name="T67" fmla="*/ 209 h 657"/>
                <a:gd name="T68" fmla="*/ 824 w 827"/>
                <a:gd name="T69" fmla="*/ 229 h 657"/>
                <a:gd name="T70" fmla="*/ 827 w 827"/>
                <a:gd name="T71" fmla="*/ 281 h 657"/>
                <a:gd name="T72" fmla="*/ 815 w 827"/>
                <a:gd name="T73" fmla="*/ 307 h 657"/>
                <a:gd name="T74" fmla="*/ 789 w 827"/>
                <a:gd name="T75" fmla="*/ 319 h 657"/>
                <a:gd name="T76" fmla="*/ 713 w 827"/>
                <a:gd name="T77" fmla="*/ 643 h 657"/>
                <a:gd name="T78" fmla="*/ 712 w 827"/>
                <a:gd name="T79" fmla="*/ 648 h 657"/>
                <a:gd name="T80" fmla="*/ 705 w 827"/>
                <a:gd name="T81" fmla="*/ 654 h 657"/>
                <a:gd name="T82" fmla="*/ 695 w 827"/>
                <a:gd name="T83" fmla="*/ 657 h 657"/>
                <a:gd name="T84" fmla="*/ 127 w 827"/>
                <a:gd name="T85" fmla="*/ 657 h 657"/>
                <a:gd name="T86" fmla="*/ 118 w 827"/>
                <a:gd name="T87" fmla="*/ 652 h 657"/>
                <a:gd name="T88" fmla="*/ 114 w 827"/>
                <a:gd name="T89" fmla="*/ 643 h 657"/>
                <a:gd name="T90" fmla="*/ 46 w 827"/>
                <a:gd name="T91" fmla="*/ 319 h 657"/>
                <a:gd name="T92" fmla="*/ 24 w 827"/>
                <a:gd name="T93" fmla="*/ 317 h 657"/>
                <a:gd name="T94" fmla="*/ 3 w 827"/>
                <a:gd name="T95" fmla="*/ 296 h 657"/>
                <a:gd name="T96" fmla="*/ 0 w 827"/>
                <a:gd name="T97" fmla="*/ 243 h 657"/>
                <a:gd name="T98" fmla="*/ 11 w 827"/>
                <a:gd name="T99" fmla="*/ 217 h 657"/>
                <a:gd name="T100" fmla="*/ 38 w 827"/>
                <a:gd name="T101" fmla="*/ 207 h 657"/>
                <a:gd name="T102" fmla="*/ 508 w 827"/>
                <a:gd name="T103" fmla="*/ 0 h 657"/>
                <a:gd name="T104" fmla="*/ 518 w 827"/>
                <a:gd name="T105" fmla="*/ 4 h 657"/>
                <a:gd name="T106" fmla="*/ 525 w 827"/>
                <a:gd name="T107" fmla="*/ 13 h 657"/>
                <a:gd name="T108" fmla="*/ 525 w 827"/>
                <a:gd name="T109" fmla="*/ 25 h 657"/>
                <a:gd name="T110" fmla="*/ 518 w 827"/>
                <a:gd name="T111" fmla="*/ 34 h 657"/>
                <a:gd name="T112" fmla="*/ 508 w 827"/>
                <a:gd name="T113" fmla="*/ 36 h 657"/>
                <a:gd name="T114" fmla="*/ 314 w 827"/>
                <a:gd name="T115" fmla="*/ 36 h 657"/>
                <a:gd name="T116" fmla="*/ 305 w 827"/>
                <a:gd name="T117" fmla="*/ 30 h 657"/>
                <a:gd name="T118" fmla="*/ 301 w 827"/>
                <a:gd name="T119" fmla="*/ 18 h 657"/>
                <a:gd name="T120" fmla="*/ 305 w 827"/>
                <a:gd name="T121" fmla="*/ 8 h 657"/>
                <a:gd name="T122" fmla="*/ 314 w 827"/>
                <a:gd name="T12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7" h="657">
                  <a:moveTo>
                    <a:pt x="579" y="544"/>
                  </a:moveTo>
                  <a:lnTo>
                    <a:pt x="567" y="620"/>
                  </a:lnTo>
                  <a:lnTo>
                    <a:pt x="681" y="620"/>
                  </a:lnTo>
                  <a:lnTo>
                    <a:pt x="696" y="544"/>
                  </a:lnTo>
                  <a:lnTo>
                    <a:pt x="579" y="544"/>
                  </a:lnTo>
                  <a:close/>
                  <a:moveTo>
                    <a:pt x="432" y="544"/>
                  </a:moveTo>
                  <a:lnTo>
                    <a:pt x="432" y="620"/>
                  </a:lnTo>
                  <a:lnTo>
                    <a:pt x="529" y="620"/>
                  </a:lnTo>
                  <a:lnTo>
                    <a:pt x="541" y="544"/>
                  </a:lnTo>
                  <a:lnTo>
                    <a:pt x="432" y="544"/>
                  </a:lnTo>
                  <a:close/>
                  <a:moveTo>
                    <a:pt x="285" y="544"/>
                  </a:moveTo>
                  <a:lnTo>
                    <a:pt x="299" y="620"/>
                  </a:lnTo>
                  <a:lnTo>
                    <a:pt x="395" y="620"/>
                  </a:lnTo>
                  <a:lnTo>
                    <a:pt x="395" y="544"/>
                  </a:lnTo>
                  <a:lnTo>
                    <a:pt x="285" y="544"/>
                  </a:lnTo>
                  <a:close/>
                  <a:moveTo>
                    <a:pt x="131" y="544"/>
                  </a:moveTo>
                  <a:lnTo>
                    <a:pt x="147" y="620"/>
                  </a:lnTo>
                  <a:lnTo>
                    <a:pt x="261" y="620"/>
                  </a:lnTo>
                  <a:lnTo>
                    <a:pt x="249" y="544"/>
                  </a:lnTo>
                  <a:lnTo>
                    <a:pt x="131" y="544"/>
                  </a:lnTo>
                  <a:close/>
                  <a:moveTo>
                    <a:pt x="597" y="432"/>
                  </a:moveTo>
                  <a:lnTo>
                    <a:pt x="585" y="506"/>
                  </a:lnTo>
                  <a:lnTo>
                    <a:pt x="704" y="506"/>
                  </a:lnTo>
                  <a:lnTo>
                    <a:pt x="720" y="432"/>
                  </a:lnTo>
                  <a:lnTo>
                    <a:pt x="597" y="432"/>
                  </a:lnTo>
                  <a:close/>
                  <a:moveTo>
                    <a:pt x="432" y="432"/>
                  </a:moveTo>
                  <a:lnTo>
                    <a:pt x="432" y="506"/>
                  </a:lnTo>
                  <a:lnTo>
                    <a:pt x="547" y="506"/>
                  </a:lnTo>
                  <a:lnTo>
                    <a:pt x="559" y="432"/>
                  </a:lnTo>
                  <a:lnTo>
                    <a:pt x="432" y="432"/>
                  </a:lnTo>
                  <a:close/>
                  <a:moveTo>
                    <a:pt x="268" y="432"/>
                  </a:moveTo>
                  <a:lnTo>
                    <a:pt x="280" y="506"/>
                  </a:lnTo>
                  <a:lnTo>
                    <a:pt x="395" y="506"/>
                  </a:lnTo>
                  <a:lnTo>
                    <a:pt x="395" y="432"/>
                  </a:lnTo>
                  <a:lnTo>
                    <a:pt x="268" y="432"/>
                  </a:lnTo>
                  <a:close/>
                  <a:moveTo>
                    <a:pt x="108" y="432"/>
                  </a:moveTo>
                  <a:lnTo>
                    <a:pt x="123" y="506"/>
                  </a:lnTo>
                  <a:lnTo>
                    <a:pt x="242" y="506"/>
                  </a:lnTo>
                  <a:lnTo>
                    <a:pt x="231" y="432"/>
                  </a:lnTo>
                  <a:lnTo>
                    <a:pt x="108" y="432"/>
                  </a:lnTo>
                  <a:close/>
                  <a:moveTo>
                    <a:pt x="614" y="319"/>
                  </a:moveTo>
                  <a:lnTo>
                    <a:pt x="602" y="394"/>
                  </a:lnTo>
                  <a:lnTo>
                    <a:pt x="728" y="394"/>
                  </a:lnTo>
                  <a:lnTo>
                    <a:pt x="743" y="319"/>
                  </a:lnTo>
                  <a:lnTo>
                    <a:pt x="614" y="319"/>
                  </a:lnTo>
                  <a:close/>
                  <a:moveTo>
                    <a:pt x="432" y="319"/>
                  </a:moveTo>
                  <a:lnTo>
                    <a:pt x="432" y="394"/>
                  </a:lnTo>
                  <a:lnTo>
                    <a:pt x="565" y="394"/>
                  </a:lnTo>
                  <a:lnTo>
                    <a:pt x="577" y="319"/>
                  </a:lnTo>
                  <a:lnTo>
                    <a:pt x="432" y="319"/>
                  </a:lnTo>
                  <a:close/>
                  <a:moveTo>
                    <a:pt x="250" y="319"/>
                  </a:moveTo>
                  <a:lnTo>
                    <a:pt x="262" y="394"/>
                  </a:lnTo>
                  <a:lnTo>
                    <a:pt x="395" y="394"/>
                  </a:lnTo>
                  <a:lnTo>
                    <a:pt x="395" y="319"/>
                  </a:lnTo>
                  <a:lnTo>
                    <a:pt x="250" y="319"/>
                  </a:lnTo>
                  <a:close/>
                  <a:moveTo>
                    <a:pt x="84" y="319"/>
                  </a:moveTo>
                  <a:lnTo>
                    <a:pt x="100" y="394"/>
                  </a:lnTo>
                  <a:lnTo>
                    <a:pt x="225" y="394"/>
                  </a:lnTo>
                  <a:lnTo>
                    <a:pt x="213" y="319"/>
                  </a:lnTo>
                  <a:lnTo>
                    <a:pt x="84" y="319"/>
                  </a:lnTo>
                  <a:close/>
                  <a:moveTo>
                    <a:pt x="38" y="243"/>
                  </a:moveTo>
                  <a:lnTo>
                    <a:pt x="38" y="281"/>
                  </a:lnTo>
                  <a:lnTo>
                    <a:pt x="789" y="281"/>
                  </a:lnTo>
                  <a:lnTo>
                    <a:pt x="789" y="243"/>
                  </a:lnTo>
                  <a:lnTo>
                    <a:pt x="38" y="243"/>
                  </a:lnTo>
                  <a:close/>
                  <a:moveTo>
                    <a:pt x="38" y="207"/>
                  </a:moveTo>
                  <a:lnTo>
                    <a:pt x="789" y="207"/>
                  </a:lnTo>
                  <a:lnTo>
                    <a:pt x="804" y="209"/>
                  </a:lnTo>
                  <a:lnTo>
                    <a:pt x="815" y="217"/>
                  </a:lnTo>
                  <a:lnTo>
                    <a:pt x="824" y="229"/>
                  </a:lnTo>
                  <a:lnTo>
                    <a:pt x="827" y="243"/>
                  </a:lnTo>
                  <a:lnTo>
                    <a:pt x="827" y="281"/>
                  </a:lnTo>
                  <a:lnTo>
                    <a:pt x="824" y="296"/>
                  </a:lnTo>
                  <a:lnTo>
                    <a:pt x="815" y="307"/>
                  </a:lnTo>
                  <a:lnTo>
                    <a:pt x="804" y="317"/>
                  </a:lnTo>
                  <a:lnTo>
                    <a:pt x="789" y="319"/>
                  </a:lnTo>
                  <a:lnTo>
                    <a:pt x="781" y="319"/>
                  </a:lnTo>
                  <a:lnTo>
                    <a:pt x="713" y="643"/>
                  </a:lnTo>
                  <a:lnTo>
                    <a:pt x="713" y="643"/>
                  </a:lnTo>
                  <a:lnTo>
                    <a:pt x="712" y="648"/>
                  </a:lnTo>
                  <a:lnTo>
                    <a:pt x="708" y="652"/>
                  </a:lnTo>
                  <a:lnTo>
                    <a:pt x="705" y="654"/>
                  </a:lnTo>
                  <a:lnTo>
                    <a:pt x="700" y="657"/>
                  </a:lnTo>
                  <a:lnTo>
                    <a:pt x="695" y="657"/>
                  </a:lnTo>
                  <a:lnTo>
                    <a:pt x="132" y="657"/>
                  </a:lnTo>
                  <a:lnTo>
                    <a:pt x="127" y="657"/>
                  </a:lnTo>
                  <a:lnTo>
                    <a:pt x="122" y="654"/>
                  </a:lnTo>
                  <a:lnTo>
                    <a:pt x="118" y="652"/>
                  </a:lnTo>
                  <a:lnTo>
                    <a:pt x="115" y="648"/>
                  </a:lnTo>
                  <a:lnTo>
                    <a:pt x="114" y="643"/>
                  </a:lnTo>
                  <a:lnTo>
                    <a:pt x="114" y="643"/>
                  </a:lnTo>
                  <a:lnTo>
                    <a:pt x="46" y="319"/>
                  </a:lnTo>
                  <a:lnTo>
                    <a:pt x="38" y="319"/>
                  </a:lnTo>
                  <a:lnTo>
                    <a:pt x="24" y="317"/>
                  </a:lnTo>
                  <a:lnTo>
                    <a:pt x="11" y="307"/>
                  </a:lnTo>
                  <a:lnTo>
                    <a:pt x="3" y="296"/>
                  </a:lnTo>
                  <a:lnTo>
                    <a:pt x="0" y="281"/>
                  </a:lnTo>
                  <a:lnTo>
                    <a:pt x="0" y="243"/>
                  </a:lnTo>
                  <a:lnTo>
                    <a:pt x="3" y="229"/>
                  </a:lnTo>
                  <a:lnTo>
                    <a:pt x="11" y="217"/>
                  </a:lnTo>
                  <a:lnTo>
                    <a:pt x="24" y="209"/>
                  </a:lnTo>
                  <a:lnTo>
                    <a:pt x="38" y="207"/>
                  </a:lnTo>
                  <a:close/>
                  <a:moveTo>
                    <a:pt x="319" y="0"/>
                  </a:moveTo>
                  <a:lnTo>
                    <a:pt x="508" y="0"/>
                  </a:lnTo>
                  <a:lnTo>
                    <a:pt x="513" y="1"/>
                  </a:lnTo>
                  <a:lnTo>
                    <a:pt x="518" y="4"/>
                  </a:lnTo>
                  <a:lnTo>
                    <a:pt x="522" y="8"/>
                  </a:lnTo>
                  <a:lnTo>
                    <a:pt x="525" y="13"/>
                  </a:lnTo>
                  <a:lnTo>
                    <a:pt x="526" y="18"/>
                  </a:lnTo>
                  <a:lnTo>
                    <a:pt x="525" y="25"/>
                  </a:lnTo>
                  <a:lnTo>
                    <a:pt x="522" y="30"/>
                  </a:lnTo>
                  <a:lnTo>
                    <a:pt x="518" y="34"/>
                  </a:lnTo>
                  <a:lnTo>
                    <a:pt x="513" y="36"/>
                  </a:lnTo>
                  <a:lnTo>
                    <a:pt x="508" y="36"/>
                  </a:lnTo>
                  <a:lnTo>
                    <a:pt x="319" y="36"/>
                  </a:lnTo>
                  <a:lnTo>
                    <a:pt x="314" y="36"/>
                  </a:lnTo>
                  <a:lnTo>
                    <a:pt x="309" y="34"/>
                  </a:lnTo>
                  <a:lnTo>
                    <a:pt x="305" y="30"/>
                  </a:lnTo>
                  <a:lnTo>
                    <a:pt x="302" y="25"/>
                  </a:lnTo>
                  <a:lnTo>
                    <a:pt x="301" y="18"/>
                  </a:lnTo>
                  <a:lnTo>
                    <a:pt x="302" y="13"/>
                  </a:lnTo>
                  <a:lnTo>
                    <a:pt x="305" y="8"/>
                  </a:lnTo>
                  <a:lnTo>
                    <a:pt x="309" y="4"/>
                  </a:lnTo>
                  <a:lnTo>
                    <a:pt x="314" y="1"/>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7"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67690" y="2181449"/>
              <a:ext cx="446496" cy="447036"/>
            </a:xfrm>
            <a:custGeom>
              <a:avLst/>
              <a:gdLst>
                <a:gd name="T0" fmla="*/ 639 w 827"/>
                <a:gd name="T1" fmla="*/ 734 h 828"/>
                <a:gd name="T2" fmla="*/ 577 w 827"/>
                <a:gd name="T3" fmla="*/ 752 h 828"/>
                <a:gd name="T4" fmla="*/ 572 w 827"/>
                <a:gd name="T5" fmla="*/ 718 h 828"/>
                <a:gd name="T6" fmla="*/ 522 w 827"/>
                <a:gd name="T7" fmla="*/ 722 h 828"/>
                <a:gd name="T8" fmla="*/ 508 w 827"/>
                <a:gd name="T9" fmla="*/ 752 h 828"/>
                <a:gd name="T10" fmla="*/ 451 w 827"/>
                <a:gd name="T11" fmla="*/ 727 h 828"/>
                <a:gd name="T12" fmla="*/ 400 w 827"/>
                <a:gd name="T13" fmla="*/ 715 h 828"/>
                <a:gd name="T14" fmla="*/ 406 w 827"/>
                <a:gd name="T15" fmla="*/ 749 h 828"/>
                <a:gd name="T16" fmla="*/ 339 w 827"/>
                <a:gd name="T17" fmla="*/ 739 h 828"/>
                <a:gd name="T18" fmla="*/ 245 w 827"/>
                <a:gd name="T19" fmla="*/ 715 h 828"/>
                <a:gd name="T20" fmla="*/ 300 w 827"/>
                <a:gd name="T21" fmla="*/ 739 h 828"/>
                <a:gd name="T22" fmla="*/ 233 w 827"/>
                <a:gd name="T23" fmla="*/ 749 h 828"/>
                <a:gd name="T24" fmla="*/ 238 w 827"/>
                <a:gd name="T25" fmla="*/ 715 h 828"/>
                <a:gd name="T26" fmla="*/ 187 w 827"/>
                <a:gd name="T27" fmla="*/ 727 h 828"/>
                <a:gd name="T28" fmla="*/ 132 w 827"/>
                <a:gd name="T29" fmla="*/ 752 h 828"/>
                <a:gd name="T30" fmla="*/ 117 w 827"/>
                <a:gd name="T31" fmla="*/ 722 h 828"/>
                <a:gd name="T32" fmla="*/ 673 w 827"/>
                <a:gd name="T33" fmla="*/ 553 h 828"/>
                <a:gd name="T34" fmla="*/ 658 w 827"/>
                <a:gd name="T35" fmla="*/ 583 h 828"/>
                <a:gd name="T36" fmla="*/ 642 w 827"/>
                <a:gd name="T37" fmla="*/ 553 h 828"/>
                <a:gd name="T38" fmla="*/ 605 w 827"/>
                <a:gd name="T39" fmla="*/ 512 h 828"/>
                <a:gd name="T40" fmla="*/ 751 w 827"/>
                <a:gd name="T41" fmla="*/ 639 h 828"/>
                <a:gd name="T42" fmla="*/ 779 w 827"/>
                <a:gd name="T43" fmla="*/ 501 h 828"/>
                <a:gd name="T44" fmla="*/ 631 w 827"/>
                <a:gd name="T45" fmla="*/ 380 h 828"/>
                <a:gd name="T46" fmla="*/ 625 w 827"/>
                <a:gd name="T47" fmla="*/ 413 h 828"/>
                <a:gd name="T48" fmla="*/ 564 w 827"/>
                <a:gd name="T49" fmla="*/ 396 h 828"/>
                <a:gd name="T50" fmla="*/ 508 w 827"/>
                <a:gd name="T51" fmla="*/ 376 h 828"/>
                <a:gd name="T52" fmla="*/ 522 w 827"/>
                <a:gd name="T53" fmla="*/ 406 h 828"/>
                <a:gd name="T54" fmla="*/ 455 w 827"/>
                <a:gd name="T55" fmla="*/ 406 h 828"/>
                <a:gd name="T56" fmla="*/ 470 w 827"/>
                <a:gd name="T57" fmla="*/ 376 h 828"/>
                <a:gd name="T58" fmla="*/ 414 w 827"/>
                <a:gd name="T59" fmla="*/ 396 h 828"/>
                <a:gd name="T60" fmla="*/ 351 w 827"/>
                <a:gd name="T61" fmla="*/ 413 h 828"/>
                <a:gd name="T62" fmla="*/ 345 w 827"/>
                <a:gd name="T63" fmla="*/ 380 h 828"/>
                <a:gd name="T64" fmla="*/ 297 w 827"/>
                <a:gd name="T65" fmla="*/ 384 h 828"/>
                <a:gd name="T66" fmla="*/ 283 w 827"/>
                <a:gd name="T67" fmla="*/ 414 h 828"/>
                <a:gd name="T68" fmla="*/ 226 w 827"/>
                <a:gd name="T69" fmla="*/ 389 h 828"/>
                <a:gd name="T70" fmla="*/ 175 w 827"/>
                <a:gd name="T71" fmla="*/ 378 h 828"/>
                <a:gd name="T72" fmla="*/ 181 w 827"/>
                <a:gd name="T73" fmla="*/ 410 h 828"/>
                <a:gd name="T74" fmla="*/ 114 w 827"/>
                <a:gd name="T75" fmla="*/ 401 h 828"/>
                <a:gd name="T76" fmla="*/ 76 w 827"/>
                <a:gd name="T77" fmla="*/ 338 h 828"/>
                <a:gd name="T78" fmla="*/ 48 w 827"/>
                <a:gd name="T79" fmla="*/ 780 h 828"/>
                <a:gd name="T80" fmla="*/ 714 w 827"/>
                <a:gd name="T81" fmla="*/ 752 h 828"/>
                <a:gd name="T82" fmla="*/ 564 w 827"/>
                <a:gd name="T83" fmla="*/ 601 h 828"/>
                <a:gd name="T84" fmla="*/ 714 w 827"/>
                <a:gd name="T85" fmla="*/ 452 h 828"/>
                <a:gd name="T86" fmla="*/ 659 w 827"/>
                <a:gd name="T87" fmla="*/ 264 h 828"/>
                <a:gd name="T88" fmla="*/ 703 w 827"/>
                <a:gd name="T89" fmla="*/ 274 h 828"/>
                <a:gd name="T90" fmla="*/ 41 w 827"/>
                <a:gd name="T91" fmla="*/ 287 h 828"/>
                <a:gd name="T92" fmla="*/ 76 w 827"/>
                <a:gd name="T93" fmla="*/ 264 h 828"/>
                <a:gd name="T94" fmla="*/ 143 w 827"/>
                <a:gd name="T95" fmla="*/ 139 h 828"/>
                <a:gd name="T96" fmla="*/ 568 w 827"/>
                <a:gd name="T97" fmla="*/ 66 h 828"/>
                <a:gd name="T98" fmla="*/ 585 w 827"/>
                <a:gd name="T99" fmla="*/ 23 h 828"/>
                <a:gd name="T100" fmla="*/ 737 w 827"/>
                <a:gd name="T101" fmla="*/ 257 h 828"/>
                <a:gd name="T102" fmla="*/ 823 w 827"/>
                <a:gd name="T103" fmla="*/ 503 h 828"/>
                <a:gd name="T104" fmla="*/ 751 w 827"/>
                <a:gd name="T105" fmla="*/ 677 h 828"/>
                <a:gd name="T106" fmla="*/ 76 w 827"/>
                <a:gd name="T107" fmla="*/ 828 h 828"/>
                <a:gd name="T108" fmla="*/ 4 w 827"/>
                <a:gd name="T109" fmla="*/ 278 h 828"/>
                <a:gd name="T110" fmla="*/ 77 w 827"/>
                <a:gd name="T111" fmla="*/ 176 h 828"/>
                <a:gd name="T112" fmla="*/ 533 w 827"/>
                <a:gd name="T113"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7" h="828">
                  <a:moveTo>
                    <a:pt x="582" y="715"/>
                  </a:moveTo>
                  <a:lnTo>
                    <a:pt x="620" y="715"/>
                  </a:lnTo>
                  <a:lnTo>
                    <a:pt x="625" y="715"/>
                  </a:lnTo>
                  <a:lnTo>
                    <a:pt x="631" y="718"/>
                  </a:lnTo>
                  <a:lnTo>
                    <a:pt x="636" y="722"/>
                  </a:lnTo>
                  <a:lnTo>
                    <a:pt x="639" y="727"/>
                  </a:lnTo>
                  <a:lnTo>
                    <a:pt x="639" y="734"/>
                  </a:lnTo>
                  <a:lnTo>
                    <a:pt x="639" y="739"/>
                  </a:lnTo>
                  <a:lnTo>
                    <a:pt x="636" y="744"/>
                  </a:lnTo>
                  <a:lnTo>
                    <a:pt x="631" y="749"/>
                  </a:lnTo>
                  <a:lnTo>
                    <a:pt x="625" y="752"/>
                  </a:lnTo>
                  <a:lnTo>
                    <a:pt x="620" y="752"/>
                  </a:lnTo>
                  <a:lnTo>
                    <a:pt x="582" y="752"/>
                  </a:lnTo>
                  <a:lnTo>
                    <a:pt x="577" y="752"/>
                  </a:lnTo>
                  <a:lnTo>
                    <a:pt x="572" y="749"/>
                  </a:lnTo>
                  <a:lnTo>
                    <a:pt x="568" y="744"/>
                  </a:lnTo>
                  <a:lnTo>
                    <a:pt x="565" y="739"/>
                  </a:lnTo>
                  <a:lnTo>
                    <a:pt x="564" y="734"/>
                  </a:lnTo>
                  <a:lnTo>
                    <a:pt x="565" y="727"/>
                  </a:lnTo>
                  <a:lnTo>
                    <a:pt x="568" y="722"/>
                  </a:lnTo>
                  <a:lnTo>
                    <a:pt x="572" y="718"/>
                  </a:lnTo>
                  <a:lnTo>
                    <a:pt x="577" y="715"/>
                  </a:lnTo>
                  <a:lnTo>
                    <a:pt x="582" y="715"/>
                  </a:lnTo>
                  <a:close/>
                  <a:moveTo>
                    <a:pt x="470" y="715"/>
                  </a:moveTo>
                  <a:lnTo>
                    <a:pt x="508" y="715"/>
                  </a:lnTo>
                  <a:lnTo>
                    <a:pt x="513" y="715"/>
                  </a:lnTo>
                  <a:lnTo>
                    <a:pt x="518" y="718"/>
                  </a:lnTo>
                  <a:lnTo>
                    <a:pt x="522" y="722"/>
                  </a:lnTo>
                  <a:lnTo>
                    <a:pt x="525" y="727"/>
                  </a:lnTo>
                  <a:lnTo>
                    <a:pt x="526" y="734"/>
                  </a:lnTo>
                  <a:lnTo>
                    <a:pt x="525" y="739"/>
                  </a:lnTo>
                  <a:lnTo>
                    <a:pt x="522" y="744"/>
                  </a:lnTo>
                  <a:lnTo>
                    <a:pt x="518" y="749"/>
                  </a:lnTo>
                  <a:lnTo>
                    <a:pt x="513" y="752"/>
                  </a:lnTo>
                  <a:lnTo>
                    <a:pt x="508" y="752"/>
                  </a:lnTo>
                  <a:lnTo>
                    <a:pt x="470" y="752"/>
                  </a:lnTo>
                  <a:lnTo>
                    <a:pt x="465" y="752"/>
                  </a:lnTo>
                  <a:lnTo>
                    <a:pt x="459" y="749"/>
                  </a:lnTo>
                  <a:lnTo>
                    <a:pt x="455" y="744"/>
                  </a:lnTo>
                  <a:lnTo>
                    <a:pt x="451" y="739"/>
                  </a:lnTo>
                  <a:lnTo>
                    <a:pt x="451" y="734"/>
                  </a:lnTo>
                  <a:lnTo>
                    <a:pt x="451" y="727"/>
                  </a:lnTo>
                  <a:lnTo>
                    <a:pt x="455" y="722"/>
                  </a:lnTo>
                  <a:lnTo>
                    <a:pt x="459" y="718"/>
                  </a:lnTo>
                  <a:lnTo>
                    <a:pt x="465" y="715"/>
                  </a:lnTo>
                  <a:lnTo>
                    <a:pt x="470" y="715"/>
                  </a:lnTo>
                  <a:close/>
                  <a:moveTo>
                    <a:pt x="357" y="715"/>
                  </a:moveTo>
                  <a:lnTo>
                    <a:pt x="395" y="715"/>
                  </a:lnTo>
                  <a:lnTo>
                    <a:pt x="400" y="715"/>
                  </a:lnTo>
                  <a:lnTo>
                    <a:pt x="406" y="718"/>
                  </a:lnTo>
                  <a:lnTo>
                    <a:pt x="410" y="722"/>
                  </a:lnTo>
                  <a:lnTo>
                    <a:pt x="412" y="727"/>
                  </a:lnTo>
                  <a:lnTo>
                    <a:pt x="414" y="734"/>
                  </a:lnTo>
                  <a:lnTo>
                    <a:pt x="412" y="739"/>
                  </a:lnTo>
                  <a:lnTo>
                    <a:pt x="410" y="744"/>
                  </a:lnTo>
                  <a:lnTo>
                    <a:pt x="406" y="749"/>
                  </a:lnTo>
                  <a:lnTo>
                    <a:pt x="400" y="752"/>
                  </a:lnTo>
                  <a:lnTo>
                    <a:pt x="395" y="752"/>
                  </a:lnTo>
                  <a:lnTo>
                    <a:pt x="357" y="752"/>
                  </a:lnTo>
                  <a:lnTo>
                    <a:pt x="351" y="752"/>
                  </a:lnTo>
                  <a:lnTo>
                    <a:pt x="345" y="749"/>
                  </a:lnTo>
                  <a:lnTo>
                    <a:pt x="342" y="744"/>
                  </a:lnTo>
                  <a:lnTo>
                    <a:pt x="339" y="739"/>
                  </a:lnTo>
                  <a:lnTo>
                    <a:pt x="339" y="734"/>
                  </a:lnTo>
                  <a:lnTo>
                    <a:pt x="339" y="727"/>
                  </a:lnTo>
                  <a:lnTo>
                    <a:pt x="342" y="722"/>
                  </a:lnTo>
                  <a:lnTo>
                    <a:pt x="345" y="718"/>
                  </a:lnTo>
                  <a:lnTo>
                    <a:pt x="351" y="715"/>
                  </a:lnTo>
                  <a:lnTo>
                    <a:pt x="357" y="715"/>
                  </a:lnTo>
                  <a:close/>
                  <a:moveTo>
                    <a:pt x="245" y="715"/>
                  </a:moveTo>
                  <a:lnTo>
                    <a:pt x="283" y="715"/>
                  </a:lnTo>
                  <a:lnTo>
                    <a:pt x="288" y="715"/>
                  </a:lnTo>
                  <a:lnTo>
                    <a:pt x="293" y="718"/>
                  </a:lnTo>
                  <a:lnTo>
                    <a:pt x="297" y="722"/>
                  </a:lnTo>
                  <a:lnTo>
                    <a:pt x="300" y="727"/>
                  </a:lnTo>
                  <a:lnTo>
                    <a:pt x="301" y="734"/>
                  </a:lnTo>
                  <a:lnTo>
                    <a:pt x="300" y="739"/>
                  </a:lnTo>
                  <a:lnTo>
                    <a:pt x="297" y="744"/>
                  </a:lnTo>
                  <a:lnTo>
                    <a:pt x="293" y="749"/>
                  </a:lnTo>
                  <a:lnTo>
                    <a:pt x="288" y="752"/>
                  </a:lnTo>
                  <a:lnTo>
                    <a:pt x="283" y="752"/>
                  </a:lnTo>
                  <a:lnTo>
                    <a:pt x="245" y="752"/>
                  </a:lnTo>
                  <a:lnTo>
                    <a:pt x="238" y="752"/>
                  </a:lnTo>
                  <a:lnTo>
                    <a:pt x="233" y="749"/>
                  </a:lnTo>
                  <a:lnTo>
                    <a:pt x="229" y="744"/>
                  </a:lnTo>
                  <a:lnTo>
                    <a:pt x="226" y="739"/>
                  </a:lnTo>
                  <a:lnTo>
                    <a:pt x="225" y="734"/>
                  </a:lnTo>
                  <a:lnTo>
                    <a:pt x="226" y="727"/>
                  </a:lnTo>
                  <a:lnTo>
                    <a:pt x="229" y="722"/>
                  </a:lnTo>
                  <a:lnTo>
                    <a:pt x="233" y="718"/>
                  </a:lnTo>
                  <a:lnTo>
                    <a:pt x="238" y="715"/>
                  </a:lnTo>
                  <a:lnTo>
                    <a:pt x="245" y="715"/>
                  </a:lnTo>
                  <a:close/>
                  <a:moveTo>
                    <a:pt x="132" y="715"/>
                  </a:moveTo>
                  <a:lnTo>
                    <a:pt x="169" y="715"/>
                  </a:lnTo>
                  <a:lnTo>
                    <a:pt x="175" y="715"/>
                  </a:lnTo>
                  <a:lnTo>
                    <a:pt x="181" y="718"/>
                  </a:lnTo>
                  <a:lnTo>
                    <a:pt x="185" y="722"/>
                  </a:lnTo>
                  <a:lnTo>
                    <a:pt x="187" y="727"/>
                  </a:lnTo>
                  <a:lnTo>
                    <a:pt x="188" y="734"/>
                  </a:lnTo>
                  <a:lnTo>
                    <a:pt x="187" y="739"/>
                  </a:lnTo>
                  <a:lnTo>
                    <a:pt x="185" y="744"/>
                  </a:lnTo>
                  <a:lnTo>
                    <a:pt x="181" y="749"/>
                  </a:lnTo>
                  <a:lnTo>
                    <a:pt x="175" y="752"/>
                  </a:lnTo>
                  <a:lnTo>
                    <a:pt x="169" y="752"/>
                  </a:lnTo>
                  <a:lnTo>
                    <a:pt x="132" y="752"/>
                  </a:lnTo>
                  <a:lnTo>
                    <a:pt x="126" y="752"/>
                  </a:lnTo>
                  <a:lnTo>
                    <a:pt x="120" y="749"/>
                  </a:lnTo>
                  <a:lnTo>
                    <a:pt x="117" y="744"/>
                  </a:lnTo>
                  <a:lnTo>
                    <a:pt x="114" y="739"/>
                  </a:lnTo>
                  <a:lnTo>
                    <a:pt x="113" y="734"/>
                  </a:lnTo>
                  <a:lnTo>
                    <a:pt x="114" y="727"/>
                  </a:lnTo>
                  <a:lnTo>
                    <a:pt x="117" y="722"/>
                  </a:lnTo>
                  <a:lnTo>
                    <a:pt x="120" y="718"/>
                  </a:lnTo>
                  <a:lnTo>
                    <a:pt x="126" y="715"/>
                  </a:lnTo>
                  <a:lnTo>
                    <a:pt x="132" y="715"/>
                  </a:lnTo>
                  <a:close/>
                  <a:moveTo>
                    <a:pt x="658" y="545"/>
                  </a:moveTo>
                  <a:lnTo>
                    <a:pt x="663" y="546"/>
                  </a:lnTo>
                  <a:lnTo>
                    <a:pt x="669" y="549"/>
                  </a:lnTo>
                  <a:lnTo>
                    <a:pt x="673" y="553"/>
                  </a:lnTo>
                  <a:lnTo>
                    <a:pt x="675" y="558"/>
                  </a:lnTo>
                  <a:lnTo>
                    <a:pt x="676" y="565"/>
                  </a:lnTo>
                  <a:lnTo>
                    <a:pt x="675" y="570"/>
                  </a:lnTo>
                  <a:lnTo>
                    <a:pt x="673" y="575"/>
                  </a:lnTo>
                  <a:lnTo>
                    <a:pt x="669" y="579"/>
                  </a:lnTo>
                  <a:lnTo>
                    <a:pt x="663" y="582"/>
                  </a:lnTo>
                  <a:lnTo>
                    <a:pt x="658" y="583"/>
                  </a:lnTo>
                  <a:lnTo>
                    <a:pt x="652" y="582"/>
                  </a:lnTo>
                  <a:lnTo>
                    <a:pt x="646" y="579"/>
                  </a:lnTo>
                  <a:lnTo>
                    <a:pt x="642" y="575"/>
                  </a:lnTo>
                  <a:lnTo>
                    <a:pt x="640" y="570"/>
                  </a:lnTo>
                  <a:lnTo>
                    <a:pt x="639" y="565"/>
                  </a:lnTo>
                  <a:lnTo>
                    <a:pt x="640" y="558"/>
                  </a:lnTo>
                  <a:lnTo>
                    <a:pt x="642" y="553"/>
                  </a:lnTo>
                  <a:lnTo>
                    <a:pt x="646" y="549"/>
                  </a:lnTo>
                  <a:lnTo>
                    <a:pt x="652" y="546"/>
                  </a:lnTo>
                  <a:lnTo>
                    <a:pt x="658" y="545"/>
                  </a:lnTo>
                  <a:close/>
                  <a:moveTo>
                    <a:pt x="639" y="489"/>
                  </a:moveTo>
                  <a:lnTo>
                    <a:pt x="624" y="493"/>
                  </a:lnTo>
                  <a:lnTo>
                    <a:pt x="612" y="501"/>
                  </a:lnTo>
                  <a:lnTo>
                    <a:pt x="605" y="512"/>
                  </a:lnTo>
                  <a:lnTo>
                    <a:pt x="602" y="527"/>
                  </a:lnTo>
                  <a:lnTo>
                    <a:pt x="602" y="601"/>
                  </a:lnTo>
                  <a:lnTo>
                    <a:pt x="605" y="617"/>
                  </a:lnTo>
                  <a:lnTo>
                    <a:pt x="612" y="629"/>
                  </a:lnTo>
                  <a:lnTo>
                    <a:pt x="624" y="637"/>
                  </a:lnTo>
                  <a:lnTo>
                    <a:pt x="639" y="639"/>
                  </a:lnTo>
                  <a:lnTo>
                    <a:pt x="751" y="639"/>
                  </a:lnTo>
                  <a:lnTo>
                    <a:pt x="767" y="637"/>
                  </a:lnTo>
                  <a:lnTo>
                    <a:pt x="779" y="629"/>
                  </a:lnTo>
                  <a:lnTo>
                    <a:pt x="786" y="617"/>
                  </a:lnTo>
                  <a:lnTo>
                    <a:pt x="789" y="601"/>
                  </a:lnTo>
                  <a:lnTo>
                    <a:pt x="789" y="527"/>
                  </a:lnTo>
                  <a:lnTo>
                    <a:pt x="786" y="512"/>
                  </a:lnTo>
                  <a:lnTo>
                    <a:pt x="779" y="501"/>
                  </a:lnTo>
                  <a:lnTo>
                    <a:pt x="767" y="493"/>
                  </a:lnTo>
                  <a:lnTo>
                    <a:pt x="751" y="489"/>
                  </a:lnTo>
                  <a:lnTo>
                    <a:pt x="639" y="489"/>
                  </a:lnTo>
                  <a:close/>
                  <a:moveTo>
                    <a:pt x="582" y="376"/>
                  </a:moveTo>
                  <a:lnTo>
                    <a:pt x="620" y="376"/>
                  </a:lnTo>
                  <a:lnTo>
                    <a:pt x="625" y="378"/>
                  </a:lnTo>
                  <a:lnTo>
                    <a:pt x="631" y="380"/>
                  </a:lnTo>
                  <a:lnTo>
                    <a:pt x="636" y="384"/>
                  </a:lnTo>
                  <a:lnTo>
                    <a:pt x="639" y="389"/>
                  </a:lnTo>
                  <a:lnTo>
                    <a:pt x="639" y="396"/>
                  </a:lnTo>
                  <a:lnTo>
                    <a:pt x="639" y="401"/>
                  </a:lnTo>
                  <a:lnTo>
                    <a:pt x="636" y="406"/>
                  </a:lnTo>
                  <a:lnTo>
                    <a:pt x="631" y="410"/>
                  </a:lnTo>
                  <a:lnTo>
                    <a:pt x="625" y="413"/>
                  </a:lnTo>
                  <a:lnTo>
                    <a:pt x="620" y="414"/>
                  </a:lnTo>
                  <a:lnTo>
                    <a:pt x="582" y="414"/>
                  </a:lnTo>
                  <a:lnTo>
                    <a:pt x="577" y="413"/>
                  </a:lnTo>
                  <a:lnTo>
                    <a:pt x="572" y="410"/>
                  </a:lnTo>
                  <a:lnTo>
                    <a:pt x="568" y="406"/>
                  </a:lnTo>
                  <a:lnTo>
                    <a:pt x="565" y="401"/>
                  </a:lnTo>
                  <a:lnTo>
                    <a:pt x="564" y="396"/>
                  </a:lnTo>
                  <a:lnTo>
                    <a:pt x="565" y="389"/>
                  </a:lnTo>
                  <a:lnTo>
                    <a:pt x="568" y="384"/>
                  </a:lnTo>
                  <a:lnTo>
                    <a:pt x="572" y="380"/>
                  </a:lnTo>
                  <a:lnTo>
                    <a:pt x="577" y="378"/>
                  </a:lnTo>
                  <a:lnTo>
                    <a:pt x="582" y="376"/>
                  </a:lnTo>
                  <a:close/>
                  <a:moveTo>
                    <a:pt x="470" y="376"/>
                  </a:moveTo>
                  <a:lnTo>
                    <a:pt x="508" y="376"/>
                  </a:lnTo>
                  <a:lnTo>
                    <a:pt x="513" y="378"/>
                  </a:lnTo>
                  <a:lnTo>
                    <a:pt x="518" y="380"/>
                  </a:lnTo>
                  <a:lnTo>
                    <a:pt x="522" y="384"/>
                  </a:lnTo>
                  <a:lnTo>
                    <a:pt x="525" y="389"/>
                  </a:lnTo>
                  <a:lnTo>
                    <a:pt x="526" y="396"/>
                  </a:lnTo>
                  <a:lnTo>
                    <a:pt x="525" y="401"/>
                  </a:lnTo>
                  <a:lnTo>
                    <a:pt x="522" y="406"/>
                  </a:lnTo>
                  <a:lnTo>
                    <a:pt x="518" y="410"/>
                  </a:lnTo>
                  <a:lnTo>
                    <a:pt x="513" y="413"/>
                  </a:lnTo>
                  <a:lnTo>
                    <a:pt x="508" y="414"/>
                  </a:lnTo>
                  <a:lnTo>
                    <a:pt x="470" y="414"/>
                  </a:lnTo>
                  <a:lnTo>
                    <a:pt x="465" y="413"/>
                  </a:lnTo>
                  <a:lnTo>
                    <a:pt x="459" y="410"/>
                  </a:lnTo>
                  <a:lnTo>
                    <a:pt x="455" y="406"/>
                  </a:lnTo>
                  <a:lnTo>
                    <a:pt x="451" y="401"/>
                  </a:lnTo>
                  <a:lnTo>
                    <a:pt x="451" y="396"/>
                  </a:lnTo>
                  <a:lnTo>
                    <a:pt x="451" y="389"/>
                  </a:lnTo>
                  <a:lnTo>
                    <a:pt x="455" y="384"/>
                  </a:lnTo>
                  <a:lnTo>
                    <a:pt x="459" y="380"/>
                  </a:lnTo>
                  <a:lnTo>
                    <a:pt x="465" y="378"/>
                  </a:lnTo>
                  <a:lnTo>
                    <a:pt x="470" y="376"/>
                  </a:lnTo>
                  <a:close/>
                  <a:moveTo>
                    <a:pt x="357" y="376"/>
                  </a:moveTo>
                  <a:lnTo>
                    <a:pt x="395" y="376"/>
                  </a:lnTo>
                  <a:lnTo>
                    <a:pt x="400" y="378"/>
                  </a:lnTo>
                  <a:lnTo>
                    <a:pt x="406" y="380"/>
                  </a:lnTo>
                  <a:lnTo>
                    <a:pt x="410" y="384"/>
                  </a:lnTo>
                  <a:lnTo>
                    <a:pt x="412" y="389"/>
                  </a:lnTo>
                  <a:lnTo>
                    <a:pt x="414" y="396"/>
                  </a:lnTo>
                  <a:lnTo>
                    <a:pt x="412" y="401"/>
                  </a:lnTo>
                  <a:lnTo>
                    <a:pt x="410" y="406"/>
                  </a:lnTo>
                  <a:lnTo>
                    <a:pt x="406" y="410"/>
                  </a:lnTo>
                  <a:lnTo>
                    <a:pt x="400" y="413"/>
                  </a:lnTo>
                  <a:lnTo>
                    <a:pt x="395" y="414"/>
                  </a:lnTo>
                  <a:lnTo>
                    <a:pt x="357" y="414"/>
                  </a:lnTo>
                  <a:lnTo>
                    <a:pt x="351" y="413"/>
                  </a:lnTo>
                  <a:lnTo>
                    <a:pt x="345" y="410"/>
                  </a:lnTo>
                  <a:lnTo>
                    <a:pt x="342" y="406"/>
                  </a:lnTo>
                  <a:lnTo>
                    <a:pt x="339" y="401"/>
                  </a:lnTo>
                  <a:lnTo>
                    <a:pt x="339" y="396"/>
                  </a:lnTo>
                  <a:lnTo>
                    <a:pt x="339" y="389"/>
                  </a:lnTo>
                  <a:lnTo>
                    <a:pt x="342" y="384"/>
                  </a:lnTo>
                  <a:lnTo>
                    <a:pt x="345" y="380"/>
                  </a:lnTo>
                  <a:lnTo>
                    <a:pt x="351" y="378"/>
                  </a:lnTo>
                  <a:lnTo>
                    <a:pt x="357" y="376"/>
                  </a:lnTo>
                  <a:close/>
                  <a:moveTo>
                    <a:pt x="245" y="376"/>
                  </a:moveTo>
                  <a:lnTo>
                    <a:pt x="283" y="376"/>
                  </a:lnTo>
                  <a:lnTo>
                    <a:pt x="288" y="378"/>
                  </a:lnTo>
                  <a:lnTo>
                    <a:pt x="293" y="380"/>
                  </a:lnTo>
                  <a:lnTo>
                    <a:pt x="297" y="384"/>
                  </a:lnTo>
                  <a:lnTo>
                    <a:pt x="300" y="389"/>
                  </a:lnTo>
                  <a:lnTo>
                    <a:pt x="301" y="396"/>
                  </a:lnTo>
                  <a:lnTo>
                    <a:pt x="300" y="401"/>
                  </a:lnTo>
                  <a:lnTo>
                    <a:pt x="297" y="406"/>
                  </a:lnTo>
                  <a:lnTo>
                    <a:pt x="293" y="410"/>
                  </a:lnTo>
                  <a:lnTo>
                    <a:pt x="288" y="413"/>
                  </a:lnTo>
                  <a:lnTo>
                    <a:pt x="283" y="414"/>
                  </a:lnTo>
                  <a:lnTo>
                    <a:pt x="245" y="414"/>
                  </a:lnTo>
                  <a:lnTo>
                    <a:pt x="238" y="413"/>
                  </a:lnTo>
                  <a:lnTo>
                    <a:pt x="233" y="410"/>
                  </a:lnTo>
                  <a:lnTo>
                    <a:pt x="229" y="406"/>
                  </a:lnTo>
                  <a:lnTo>
                    <a:pt x="226" y="401"/>
                  </a:lnTo>
                  <a:lnTo>
                    <a:pt x="225" y="396"/>
                  </a:lnTo>
                  <a:lnTo>
                    <a:pt x="226" y="389"/>
                  </a:lnTo>
                  <a:lnTo>
                    <a:pt x="229" y="384"/>
                  </a:lnTo>
                  <a:lnTo>
                    <a:pt x="233" y="380"/>
                  </a:lnTo>
                  <a:lnTo>
                    <a:pt x="238" y="378"/>
                  </a:lnTo>
                  <a:lnTo>
                    <a:pt x="245" y="376"/>
                  </a:lnTo>
                  <a:close/>
                  <a:moveTo>
                    <a:pt x="132" y="376"/>
                  </a:moveTo>
                  <a:lnTo>
                    <a:pt x="169" y="376"/>
                  </a:lnTo>
                  <a:lnTo>
                    <a:pt x="175" y="378"/>
                  </a:lnTo>
                  <a:lnTo>
                    <a:pt x="181" y="380"/>
                  </a:lnTo>
                  <a:lnTo>
                    <a:pt x="185" y="384"/>
                  </a:lnTo>
                  <a:lnTo>
                    <a:pt x="187" y="389"/>
                  </a:lnTo>
                  <a:lnTo>
                    <a:pt x="188" y="396"/>
                  </a:lnTo>
                  <a:lnTo>
                    <a:pt x="187" y="401"/>
                  </a:lnTo>
                  <a:lnTo>
                    <a:pt x="185" y="406"/>
                  </a:lnTo>
                  <a:lnTo>
                    <a:pt x="181" y="410"/>
                  </a:lnTo>
                  <a:lnTo>
                    <a:pt x="175" y="413"/>
                  </a:lnTo>
                  <a:lnTo>
                    <a:pt x="169" y="414"/>
                  </a:lnTo>
                  <a:lnTo>
                    <a:pt x="132" y="414"/>
                  </a:lnTo>
                  <a:lnTo>
                    <a:pt x="126" y="413"/>
                  </a:lnTo>
                  <a:lnTo>
                    <a:pt x="120" y="410"/>
                  </a:lnTo>
                  <a:lnTo>
                    <a:pt x="117" y="406"/>
                  </a:lnTo>
                  <a:lnTo>
                    <a:pt x="114" y="401"/>
                  </a:lnTo>
                  <a:lnTo>
                    <a:pt x="113" y="396"/>
                  </a:lnTo>
                  <a:lnTo>
                    <a:pt x="114" y="389"/>
                  </a:lnTo>
                  <a:lnTo>
                    <a:pt x="117" y="384"/>
                  </a:lnTo>
                  <a:lnTo>
                    <a:pt x="120" y="380"/>
                  </a:lnTo>
                  <a:lnTo>
                    <a:pt x="126" y="378"/>
                  </a:lnTo>
                  <a:lnTo>
                    <a:pt x="132" y="376"/>
                  </a:lnTo>
                  <a:close/>
                  <a:moveTo>
                    <a:pt x="76" y="338"/>
                  </a:moveTo>
                  <a:lnTo>
                    <a:pt x="60" y="342"/>
                  </a:lnTo>
                  <a:lnTo>
                    <a:pt x="48" y="350"/>
                  </a:lnTo>
                  <a:lnTo>
                    <a:pt x="41" y="362"/>
                  </a:lnTo>
                  <a:lnTo>
                    <a:pt x="38" y="376"/>
                  </a:lnTo>
                  <a:lnTo>
                    <a:pt x="38" y="752"/>
                  </a:lnTo>
                  <a:lnTo>
                    <a:pt x="41" y="766"/>
                  </a:lnTo>
                  <a:lnTo>
                    <a:pt x="48" y="780"/>
                  </a:lnTo>
                  <a:lnTo>
                    <a:pt x="60" y="787"/>
                  </a:lnTo>
                  <a:lnTo>
                    <a:pt x="76" y="790"/>
                  </a:lnTo>
                  <a:lnTo>
                    <a:pt x="676" y="790"/>
                  </a:lnTo>
                  <a:lnTo>
                    <a:pt x="691" y="787"/>
                  </a:lnTo>
                  <a:lnTo>
                    <a:pt x="703" y="780"/>
                  </a:lnTo>
                  <a:lnTo>
                    <a:pt x="710" y="766"/>
                  </a:lnTo>
                  <a:lnTo>
                    <a:pt x="714" y="752"/>
                  </a:lnTo>
                  <a:lnTo>
                    <a:pt x="714" y="677"/>
                  </a:lnTo>
                  <a:lnTo>
                    <a:pt x="639" y="677"/>
                  </a:lnTo>
                  <a:lnTo>
                    <a:pt x="615" y="673"/>
                  </a:lnTo>
                  <a:lnTo>
                    <a:pt x="594" y="663"/>
                  </a:lnTo>
                  <a:lnTo>
                    <a:pt x="578" y="646"/>
                  </a:lnTo>
                  <a:lnTo>
                    <a:pt x="568" y="626"/>
                  </a:lnTo>
                  <a:lnTo>
                    <a:pt x="564" y="601"/>
                  </a:lnTo>
                  <a:lnTo>
                    <a:pt x="564" y="527"/>
                  </a:lnTo>
                  <a:lnTo>
                    <a:pt x="568" y="503"/>
                  </a:lnTo>
                  <a:lnTo>
                    <a:pt x="578" y="482"/>
                  </a:lnTo>
                  <a:lnTo>
                    <a:pt x="594" y="467"/>
                  </a:lnTo>
                  <a:lnTo>
                    <a:pt x="615" y="456"/>
                  </a:lnTo>
                  <a:lnTo>
                    <a:pt x="639" y="452"/>
                  </a:lnTo>
                  <a:lnTo>
                    <a:pt x="714" y="452"/>
                  </a:lnTo>
                  <a:lnTo>
                    <a:pt x="714" y="376"/>
                  </a:lnTo>
                  <a:lnTo>
                    <a:pt x="710" y="362"/>
                  </a:lnTo>
                  <a:lnTo>
                    <a:pt x="703" y="350"/>
                  </a:lnTo>
                  <a:lnTo>
                    <a:pt x="691" y="342"/>
                  </a:lnTo>
                  <a:lnTo>
                    <a:pt x="676" y="338"/>
                  </a:lnTo>
                  <a:lnTo>
                    <a:pt x="76" y="338"/>
                  </a:lnTo>
                  <a:close/>
                  <a:moveTo>
                    <a:pt x="659" y="264"/>
                  </a:moveTo>
                  <a:lnTo>
                    <a:pt x="670" y="302"/>
                  </a:lnTo>
                  <a:lnTo>
                    <a:pt x="676" y="302"/>
                  </a:lnTo>
                  <a:lnTo>
                    <a:pt x="696" y="304"/>
                  </a:lnTo>
                  <a:lnTo>
                    <a:pt x="714" y="312"/>
                  </a:lnTo>
                  <a:lnTo>
                    <a:pt x="714" y="302"/>
                  </a:lnTo>
                  <a:lnTo>
                    <a:pt x="710" y="287"/>
                  </a:lnTo>
                  <a:lnTo>
                    <a:pt x="703" y="274"/>
                  </a:lnTo>
                  <a:lnTo>
                    <a:pt x="691" y="266"/>
                  </a:lnTo>
                  <a:lnTo>
                    <a:pt x="676" y="264"/>
                  </a:lnTo>
                  <a:lnTo>
                    <a:pt x="659" y="264"/>
                  </a:lnTo>
                  <a:close/>
                  <a:moveTo>
                    <a:pt x="76" y="264"/>
                  </a:moveTo>
                  <a:lnTo>
                    <a:pt x="60" y="266"/>
                  </a:lnTo>
                  <a:lnTo>
                    <a:pt x="48" y="274"/>
                  </a:lnTo>
                  <a:lnTo>
                    <a:pt x="41" y="287"/>
                  </a:lnTo>
                  <a:lnTo>
                    <a:pt x="38" y="302"/>
                  </a:lnTo>
                  <a:lnTo>
                    <a:pt x="38" y="312"/>
                  </a:lnTo>
                  <a:lnTo>
                    <a:pt x="55" y="304"/>
                  </a:lnTo>
                  <a:lnTo>
                    <a:pt x="76" y="302"/>
                  </a:lnTo>
                  <a:lnTo>
                    <a:pt x="109" y="302"/>
                  </a:lnTo>
                  <a:lnTo>
                    <a:pt x="98" y="264"/>
                  </a:lnTo>
                  <a:lnTo>
                    <a:pt x="76" y="264"/>
                  </a:lnTo>
                  <a:close/>
                  <a:moveTo>
                    <a:pt x="607" y="211"/>
                  </a:moveTo>
                  <a:lnTo>
                    <a:pt x="268" y="302"/>
                  </a:lnTo>
                  <a:lnTo>
                    <a:pt x="631" y="302"/>
                  </a:lnTo>
                  <a:lnTo>
                    <a:pt x="607" y="211"/>
                  </a:lnTo>
                  <a:close/>
                  <a:moveTo>
                    <a:pt x="536" y="38"/>
                  </a:moveTo>
                  <a:lnTo>
                    <a:pt x="522" y="40"/>
                  </a:lnTo>
                  <a:lnTo>
                    <a:pt x="143" y="139"/>
                  </a:lnTo>
                  <a:lnTo>
                    <a:pt x="130" y="146"/>
                  </a:lnTo>
                  <a:lnTo>
                    <a:pt x="120" y="158"/>
                  </a:lnTo>
                  <a:lnTo>
                    <a:pt x="115" y="171"/>
                  </a:lnTo>
                  <a:lnTo>
                    <a:pt x="117" y="186"/>
                  </a:lnTo>
                  <a:lnTo>
                    <a:pt x="126" y="222"/>
                  </a:lnTo>
                  <a:lnTo>
                    <a:pt x="577" y="103"/>
                  </a:lnTo>
                  <a:lnTo>
                    <a:pt x="568" y="66"/>
                  </a:lnTo>
                  <a:lnTo>
                    <a:pt x="561" y="53"/>
                  </a:lnTo>
                  <a:lnTo>
                    <a:pt x="551" y="44"/>
                  </a:lnTo>
                  <a:lnTo>
                    <a:pt x="536" y="38"/>
                  </a:lnTo>
                  <a:close/>
                  <a:moveTo>
                    <a:pt x="533" y="0"/>
                  </a:moveTo>
                  <a:lnTo>
                    <a:pt x="551" y="3"/>
                  </a:lnTo>
                  <a:lnTo>
                    <a:pt x="569" y="11"/>
                  </a:lnTo>
                  <a:lnTo>
                    <a:pt x="585" y="23"/>
                  </a:lnTo>
                  <a:lnTo>
                    <a:pt x="597" y="37"/>
                  </a:lnTo>
                  <a:lnTo>
                    <a:pt x="605" y="57"/>
                  </a:lnTo>
                  <a:lnTo>
                    <a:pt x="649" y="226"/>
                  </a:lnTo>
                  <a:lnTo>
                    <a:pt x="676" y="226"/>
                  </a:lnTo>
                  <a:lnTo>
                    <a:pt x="700" y="230"/>
                  </a:lnTo>
                  <a:lnTo>
                    <a:pt x="721" y="240"/>
                  </a:lnTo>
                  <a:lnTo>
                    <a:pt x="737" y="257"/>
                  </a:lnTo>
                  <a:lnTo>
                    <a:pt x="748" y="278"/>
                  </a:lnTo>
                  <a:lnTo>
                    <a:pt x="751" y="302"/>
                  </a:lnTo>
                  <a:lnTo>
                    <a:pt x="751" y="452"/>
                  </a:lnTo>
                  <a:lnTo>
                    <a:pt x="776" y="456"/>
                  </a:lnTo>
                  <a:lnTo>
                    <a:pt x="796" y="467"/>
                  </a:lnTo>
                  <a:lnTo>
                    <a:pt x="813" y="482"/>
                  </a:lnTo>
                  <a:lnTo>
                    <a:pt x="823" y="503"/>
                  </a:lnTo>
                  <a:lnTo>
                    <a:pt x="827" y="527"/>
                  </a:lnTo>
                  <a:lnTo>
                    <a:pt x="827" y="601"/>
                  </a:lnTo>
                  <a:lnTo>
                    <a:pt x="823" y="626"/>
                  </a:lnTo>
                  <a:lnTo>
                    <a:pt x="813" y="646"/>
                  </a:lnTo>
                  <a:lnTo>
                    <a:pt x="796" y="663"/>
                  </a:lnTo>
                  <a:lnTo>
                    <a:pt x="776" y="673"/>
                  </a:lnTo>
                  <a:lnTo>
                    <a:pt x="751" y="677"/>
                  </a:lnTo>
                  <a:lnTo>
                    <a:pt x="751" y="752"/>
                  </a:lnTo>
                  <a:lnTo>
                    <a:pt x="748" y="776"/>
                  </a:lnTo>
                  <a:lnTo>
                    <a:pt x="737" y="797"/>
                  </a:lnTo>
                  <a:lnTo>
                    <a:pt x="721" y="814"/>
                  </a:lnTo>
                  <a:lnTo>
                    <a:pt x="700" y="824"/>
                  </a:lnTo>
                  <a:lnTo>
                    <a:pt x="676" y="828"/>
                  </a:lnTo>
                  <a:lnTo>
                    <a:pt x="76" y="828"/>
                  </a:lnTo>
                  <a:lnTo>
                    <a:pt x="51" y="824"/>
                  </a:lnTo>
                  <a:lnTo>
                    <a:pt x="31" y="814"/>
                  </a:lnTo>
                  <a:lnTo>
                    <a:pt x="14" y="797"/>
                  </a:lnTo>
                  <a:lnTo>
                    <a:pt x="4" y="776"/>
                  </a:lnTo>
                  <a:lnTo>
                    <a:pt x="0" y="752"/>
                  </a:lnTo>
                  <a:lnTo>
                    <a:pt x="0" y="302"/>
                  </a:lnTo>
                  <a:lnTo>
                    <a:pt x="4" y="278"/>
                  </a:lnTo>
                  <a:lnTo>
                    <a:pt x="14" y="257"/>
                  </a:lnTo>
                  <a:lnTo>
                    <a:pt x="31" y="240"/>
                  </a:lnTo>
                  <a:lnTo>
                    <a:pt x="51" y="230"/>
                  </a:lnTo>
                  <a:lnTo>
                    <a:pt x="76" y="226"/>
                  </a:lnTo>
                  <a:lnTo>
                    <a:pt x="88" y="226"/>
                  </a:lnTo>
                  <a:lnTo>
                    <a:pt x="80" y="196"/>
                  </a:lnTo>
                  <a:lnTo>
                    <a:pt x="77" y="176"/>
                  </a:lnTo>
                  <a:lnTo>
                    <a:pt x="80" y="156"/>
                  </a:lnTo>
                  <a:lnTo>
                    <a:pt x="88" y="138"/>
                  </a:lnTo>
                  <a:lnTo>
                    <a:pt x="100" y="124"/>
                  </a:lnTo>
                  <a:lnTo>
                    <a:pt x="114" y="112"/>
                  </a:lnTo>
                  <a:lnTo>
                    <a:pt x="134" y="104"/>
                  </a:lnTo>
                  <a:lnTo>
                    <a:pt x="512" y="3"/>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8"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29841" y="2242457"/>
              <a:ext cx="446496" cy="325020"/>
            </a:xfrm>
            <a:custGeom>
              <a:avLst/>
              <a:gdLst>
                <a:gd name="T0" fmla="*/ 638 w 827"/>
                <a:gd name="T1" fmla="*/ 502 h 602"/>
                <a:gd name="T2" fmla="*/ 620 w 827"/>
                <a:gd name="T3" fmla="*/ 526 h 602"/>
                <a:gd name="T4" fmla="*/ 564 w 827"/>
                <a:gd name="T5" fmla="*/ 508 h 602"/>
                <a:gd name="T6" fmla="*/ 470 w 827"/>
                <a:gd name="T7" fmla="*/ 488 h 602"/>
                <a:gd name="T8" fmla="*/ 526 w 827"/>
                <a:gd name="T9" fmla="*/ 508 h 602"/>
                <a:gd name="T10" fmla="*/ 470 w 827"/>
                <a:gd name="T11" fmla="*/ 526 h 602"/>
                <a:gd name="T12" fmla="*/ 453 w 827"/>
                <a:gd name="T13" fmla="*/ 502 h 602"/>
                <a:gd name="T14" fmla="*/ 395 w 827"/>
                <a:gd name="T15" fmla="*/ 488 h 602"/>
                <a:gd name="T16" fmla="*/ 412 w 827"/>
                <a:gd name="T17" fmla="*/ 513 h 602"/>
                <a:gd name="T18" fmla="*/ 351 w 827"/>
                <a:gd name="T19" fmla="*/ 525 h 602"/>
                <a:gd name="T20" fmla="*/ 341 w 827"/>
                <a:gd name="T21" fmla="*/ 496 h 602"/>
                <a:gd name="T22" fmla="*/ 288 w 827"/>
                <a:gd name="T23" fmla="*/ 490 h 602"/>
                <a:gd name="T24" fmla="*/ 297 w 827"/>
                <a:gd name="T25" fmla="*/ 519 h 602"/>
                <a:gd name="T26" fmla="*/ 233 w 827"/>
                <a:gd name="T27" fmla="*/ 523 h 602"/>
                <a:gd name="T28" fmla="*/ 233 w 827"/>
                <a:gd name="T29" fmla="*/ 492 h 602"/>
                <a:gd name="T30" fmla="*/ 180 w 827"/>
                <a:gd name="T31" fmla="*/ 492 h 602"/>
                <a:gd name="T32" fmla="*/ 180 w 827"/>
                <a:gd name="T33" fmla="*/ 523 h 602"/>
                <a:gd name="T34" fmla="*/ 116 w 827"/>
                <a:gd name="T35" fmla="*/ 519 h 602"/>
                <a:gd name="T36" fmla="*/ 126 w 827"/>
                <a:gd name="T37" fmla="*/ 490 h 602"/>
                <a:gd name="T38" fmla="*/ 675 w 827"/>
                <a:gd name="T39" fmla="*/ 333 h 602"/>
                <a:gd name="T40" fmla="*/ 658 w 827"/>
                <a:gd name="T41" fmla="*/ 358 h 602"/>
                <a:gd name="T42" fmla="*/ 640 w 827"/>
                <a:gd name="T43" fmla="*/ 333 h 602"/>
                <a:gd name="T44" fmla="*/ 624 w 827"/>
                <a:gd name="T45" fmla="*/ 266 h 602"/>
                <a:gd name="T46" fmla="*/ 612 w 827"/>
                <a:gd name="T47" fmla="*/ 403 h 602"/>
                <a:gd name="T48" fmla="*/ 786 w 827"/>
                <a:gd name="T49" fmla="*/ 390 h 602"/>
                <a:gd name="T50" fmla="*/ 752 w 827"/>
                <a:gd name="T51" fmla="*/ 263 h 602"/>
                <a:gd name="T52" fmla="*/ 636 w 827"/>
                <a:gd name="T53" fmla="*/ 158 h 602"/>
                <a:gd name="T54" fmla="*/ 627 w 827"/>
                <a:gd name="T55" fmla="*/ 187 h 602"/>
                <a:gd name="T56" fmla="*/ 565 w 827"/>
                <a:gd name="T57" fmla="*/ 176 h 602"/>
                <a:gd name="T58" fmla="*/ 582 w 827"/>
                <a:gd name="T59" fmla="*/ 151 h 602"/>
                <a:gd name="T60" fmla="*/ 526 w 827"/>
                <a:gd name="T61" fmla="*/ 164 h 602"/>
                <a:gd name="T62" fmla="*/ 508 w 827"/>
                <a:gd name="T63" fmla="*/ 189 h 602"/>
                <a:gd name="T64" fmla="*/ 451 w 827"/>
                <a:gd name="T65" fmla="*/ 169 h 602"/>
                <a:gd name="T66" fmla="*/ 357 w 827"/>
                <a:gd name="T67" fmla="*/ 151 h 602"/>
                <a:gd name="T68" fmla="*/ 413 w 827"/>
                <a:gd name="T69" fmla="*/ 169 h 602"/>
                <a:gd name="T70" fmla="*/ 357 w 827"/>
                <a:gd name="T71" fmla="*/ 189 h 602"/>
                <a:gd name="T72" fmla="*/ 339 w 827"/>
                <a:gd name="T73" fmla="*/ 164 h 602"/>
                <a:gd name="T74" fmla="*/ 283 w 827"/>
                <a:gd name="T75" fmla="*/ 151 h 602"/>
                <a:gd name="T76" fmla="*/ 300 w 827"/>
                <a:gd name="T77" fmla="*/ 176 h 602"/>
                <a:gd name="T78" fmla="*/ 238 w 827"/>
                <a:gd name="T79" fmla="*/ 187 h 602"/>
                <a:gd name="T80" fmla="*/ 229 w 827"/>
                <a:gd name="T81" fmla="*/ 158 h 602"/>
                <a:gd name="T82" fmla="*/ 175 w 827"/>
                <a:gd name="T83" fmla="*/ 152 h 602"/>
                <a:gd name="T84" fmla="*/ 184 w 827"/>
                <a:gd name="T85" fmla="*/ 181 h 602"/>
                <a:gd name="T86" fmla="*/ 120 w 827"/>
                <a:gd name="T87" fmla="*/ 185 h 602"/>
                <a:gd name="T88" fmla="*/ 120 w 827"/>
                <a:gd name="T89" fmla="*/ 155 h 602"/>
                <a:gd name="T90" fmla="*/ 40 w 827"/>
                <a:gd name="T91" fmla="*/ 136 h 602"/>
                <a:gd name="T92" fmla="*/ 76 w 827"/>
                <a:gd name="T93" fmla="*/ 564 h 602"/>
                <a:gd name="T94" fmla="*/ 714 w 827"/>
                <a:gd name="T95" fmla="*/ 452 h 602"/>
                <a:gd name="T96" fmla="*/ 564 w 827"/>
                <a:gd name="T97" fmla="*/ 376 h 602"/>
                <a:gd name="T98" fmla="*/ 638 w 827"/>
                <a:gd name="T99" fmla="*/ 225 h 602"/>
                <a:gd name="T100" fmla="*/ 676 w 827"/>
                <a:gd name="T101" fmla="*/ 113 h 602"/>
                <a:gd name="T102" fmla="*/ 38 w 827"/>
                <a:gd name="T103" fmla="*/ 76 h 602"/>
                <a:gd name="T104" fmla="*/ 714 w 827"/>
                <a:gd name="T105" fmla="*/ 86 h 602"/>
                <a:gd name="T106" fmla="*/ 76 w 827"/>
                <a:gd name="T107" fmla="*/ 38 h 602"/>
                <a:gd name="T108" fmla="*/ 748 w 827"/>
                <a:gd name="T109" fmla="*/ 51 h 602"/>
                <a:gd name="T110" fmla="*/ 823 w 827"/>
                <a:gd name="T111" fmla="*/ 278 h 602"/>
                <a:gd name="T112" fmla="*/ 776 w 827"/>
                <a:gd name="T113" fmla="*/ 448 h 602"/>
                <a:gd name="T114" fmla="*/ 700 w 827"/>
                <a:gd name="T115" fmla="*/ 598 h 602"/>
                <a:gd name="T116" fmla="*/ 4 w 827"/>
                <a:gd name="T117" fmla="*/ 550 h 602"/>
                <a:gd name="T118" fmla="*/ 51 w 827"/>
                <a:gd name="T119" fmla="*/ 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7" h="602">
                  <a:moveTo>
                    <a:pt x="582" y="488"/>
                  </a:moveTo>
                  <a:lnTo>
                    <a:pt x="620" y="488"/>
                  </a:lnTo>
                  <a:lnTo>
                    <a:pt x="627" y="490"/>
                  </a:lnTo>
                  <a:lnTo>
                    <a:pt x="632" y="492"/>
                  </a:lnTo>
                  <a:lnTo>
                    <a:pt x="636" y="496"/>
                  </a:lnTo>
                  <a:lnTo>
                    <a:pt x="638" y="502"/>
                  </a:lnTo>
                  <a:lnTo>
                    <a:pt x="638" y="508"/>
                  </a:lnTo>
                  <a:lnTo>
                    <a:pt x="638" y="513"/>
                  </a:lnTo>
                  <a:lnTo>
                    <a:pt x="636" y="519"/>
                  </a:lnTo>
                  <a:lnTo>
                    <a:pt x="632" y="523"/>
                  </a:lnTo>
                  <a:lnTo>
                    <a:pt x="627" y="525"/>
                  </a:lnTo>
                  <a:lnTo>
                    <a:pt x="620" y="526"/>
                  </a:lnTo>
                  <a:lnTo>
                    <a:pt x="582" y="526"/>
                  </a:lnTo>
                  <a:lnTo>
                    <a:pt x="577" y="525"/>
                  </a:lnTo>
                  <a:lnTo>
                    <a:pt x="572" y="523"/>
                  </a:lnTo>
                  <a:lnTo>
                    <a:pt x="568" y="519"/>
                  </a:lnTo>
                  <a:lnTo>
                    <a:pt x="565" y="513"/>
                  </a:lnTo>
                  <a:lnTo>
                    <a:pt x="564" y="508"/>
                  </a:lnTo>
                  <a:lnTo>
                    <a:pt x="565" y="502"/>
                  </a:lnTo>
                  <a:lnTo>
                    <a:pt x="568" y="496"/>
                  </a:lnTo>
                  <a:lnTo>
                    <a:pt x="572" y="492"/>
                  </a:lnTo>
                  <a:lnTo>
                    <a:pt x="577" y="490"/>
                  </a:lnTo>
                  <a:lnTo>
                    <a:pt x="582" y="488"/>
                  </a:lnTo>
                  <a:close/>
                  <a:moveTo>
                    <a:pt x="470" y="488"/>
                  </a:moveTo>
                  <a:lnTo>
                    <a:pt x="508" y="488"/>
                  </a:lnTo>
                  <a:lnTo>
                    <a:pt x="513" y="490"/>
                  </a:lnTo>
                  <a:lnTo>
                    <a:pt x="518" y="492"/>
                  </a:lnTo>
                  <a:lnTo>
                    <a:pt x="522" y="496"/>
                  </a:lnTo>
                  <a:lnTo>
                    <a:pt x="526" y="502"/>
                  </a:lnTo>
                  <a:lnTo>
                    <a:pt x="526" y="508"/>
                  </a:lnTo>
                  <a:lnTo>
                    <a:pt x="526" y="513"/>
                  </a:lnTo>
                  <a:lnTo>
                    <a:pt x="522" y="519"/>
                  </a:lnTo>
                  <a:lnTo>
                    <a:pt x="518" y="523"/>
                  </a:lnTo>
                  <a:lnTo>
                    <a:pt x="513" y="525"/>
                  </a:lnTo>
                  <a:lnTo>
                    <a:pt x="508" y="526"/>
                  </a:lnTo>
                  <a:lnTo>
                    <a:pt x="470" y="526"/>
                  </a:lnTo>
                  <a:lnTo>
                    <a:pt x="464" y="525"/>
                  </a:lnTo>
                  <a:lnTo>
                    <a:pt x="459" y="523"/>
                  </a:lnTo>
                  <a:lnTo>
                    <a:pt x="455" y="519"/>
                  </a:lnTo>
                  <a:lnTo>
                    <a:pt x="453" y="513"/>
                  </a:lnTo>
                  <a:lnTo>
                    <a:pt x="451" y="508"/>
                  </a:lnTo>
                  <a:lnTo>
                    <a:pt x="453" y="502"/>
                  </a:lnTo>
                  <a:lnTo>
                    <a:pt x="455" y="496"/>
                  </a:lnTo>
                  <a:lnTo>
                    <a:pt x="459" y="492"/>
                  </a:lnTo>
                  <a:lnTo>
                    <a:pt x="464" y="490"/>
                  </a:lnTo>
                  <a:lnTo>
                    <a:pt x="470" y="488"/>
                  </a:lnTo>
                  <a:close/>
                  <a:moveTo>
                    <a:pt x="357" y="488"/>
                  </a:moveTo>
                  <a:lnTo>
                    <a:pt x="395" y="488"/>
                  </a:lnTo>
                  <a:lnTo>
                    <a:pt x="400" y="490"/>
                  </a:lnTo>
                  <a:lnTo>
                    <a:pt x="405" y="492"/>
                  </a:lnTo>
                  <a:lnTo>
                    <a:pt x="409" y="496"/>
                  </a:lnTo>
                  <a:lnTo>
                    <a:pt x="412" y="502"/>
                  </a:lnTo>
                  <a:lnTo>
                    <a:pt x="413" y="508"/>
                  </a:lnTo>
                  <a:lnTo>
                    <a:pt x="412" y="513"/>
                  </a:lnTo>
                  <a:lnTo>
                    <a:pt x="409" y="519"/>
                  </a:lnTo>
                  <a:lnTo>
                    <a:pt x="405" y="523"/>
                  </a:lnTo>
                  <a:lnTo>
                    <a:pt x="400" y="525"/>
                  </a:lnTo>
                  <a:lnTo>
                    <a:pt x="395" y="526"/>
                  </a:lnTo>
                  <a:lnTo>
                    <a:pt x="357" y="526"/>
                  </a:lnTo>
                  <a:lnTo>
                    <a:pt x="351" y="525"/>
                  </a:lnTo>
                  <a:lnTo>
                    <a:pt x="347" y="523"/>
                  </a:lnTo>
                  <a:lnTo>
                    <a:pt x="341" y="519"/>
                  </a:lnTo>
                  <a:lnTo>
                    <a:pt x="339" y="513"/>
                  </a:lnTo>
                  <a:lnTo>
                    <a:pt x="339" y="508"/>
                  </a:lnTo>
                  <a:lnTo>
                    <a:pt x="339" y="502"/>
                  </a:lnTo>
                  <a:lnTo>
                    <a:pt x="341" y="496"/>
                  </a:lnTo>
                  <a:lnTo>
                    <a:pt x="347" y="492"/>
                  </a:lnTo>
                  <a:lnTo>
                    <a:pt x="351" y="490"/>
                  </a:lnTo>
                  <a:lnTo>
                    <a:pt x="357" y="488"/>
                  </a:lnTo>
                  <a:close/>
                  <a:moveTo>
                    <a:pt x="245" y="488"/>
                  </a:moveTo>
                  <a:lnTo>
                    <a:pt x="283" y="488"/>
                  </a:lnTo>
                  <a:lnTo>
                    <a:pt x="288" y="490"/>
                  </a:lnTo>
                  <a:lnTo>
                    <a:pt x="293" y="492"/>
                  </a:lnTo>
                  <a:lnTo>
                    <a:pt x="297" y="496"/>
                  </a:lnTo>
                  <a:lnTo>
                    <a:pt x="300" y="502"/>
                  </a:lnTo>
                  <a:lnTo>
                    <a:pt x="301" y="508"/>
                  </a:lnTo>
                  <a:lnTo>
                    <a:pt x="300" y="513"/>
                  </a:lnTo>
                  <a:lnTo>
                    <a:pt x="297" y="519"/>
                  </a:lnTo>
                  <a:lnTo>
                    <a:pt x="293" y="523"/>
                  </a:lnTo>
                  <a:lnTo>
                    <a:pt x="288" y="525"/>
                  </a:lnTo>
                  <a:lnTo>
                    <a:pt x="283" y="526"/>
                  </a:lnTo>
                  <a:lnTo>
                    <a:pt x="245" y="526"/>
                  </a:lnTo>
                  <a:lnTo>
                    <a:pt x="238" y="525"/>
                  </a:lnTo>
                  <a:lnTo>
                    <a:pt x="233" y="523"/>
                  </a:lnTo>
                  <a:lnTo>
                    <a:pt x="229" y="519"/>
                  </a:lnTo>
                  <a:lnTo>
                    <a:pt x="226" y="513"/>
                  </a:lnTo>
                  <a:lnTo>
                    <a:pt x="226" y="508"/>
                  </a:lnTo>
                  <a:lnTo>
                    <a:pt x="226" y="502"/>
                  </a:lnTo>
                  <a:lnTo>
                    <a:pt x="229" y="496"/>
                  </a:lnTo>
                  <a:lnTo>
                    <a:pt x="233" y="492"/>
                  </a:lnTo>
                  <a:lnTo>
                    <a:pt x="238" y="490"/>
                  </a:lnTo>
                  <a:lnTo>
                    <a:pt x="245" y="488"/>
                  </a:lnTo>
                  <a:close/>
                  <a:moveTo>
                    <a:pt x="132" y="488"/>
                  </a:moveTo>
                  <a:lnTo>
                    <a:pt x="169" y="488"/>
                  </a:lnTo>
                  <a:lnTo>
                    <a:pt x="175" y="490"/>
                  </a:lnTo>
                  <a:lnTo>
                    <a:pt x="180" y="492"/>
                  </a:lnTo>
                  <a:lnTo>
                    <a:pt x="184" y="496"/>
                  </a:lnTo>
                  <a:lnTo>
                    <a:pt x="187" y="502"/>
                  </a:lnTo>
                  <a:lnTo>
                    <a:pt x="188" y="508"/>
                  </a:lnTo>
                  <a:lnTo>
                    <a:pt x="187" y="513"/>
                  </a:lnTo>
                  <a:lnTo>
                    <a:pt x="184" y="519"/>
                  </a:lnTo>
                  <a:lnTo>
                    <a:pt x="180" y="523"/>
                  </a:lnTo>
                  <a:lnTo>
                    <a:pt x="175" y="525"/>
                  </a:lnTo>
                  <a:lnTo>
                    <a:pt x="169" y="526"/>
                  </a:lnTo>
                  <a:lnTo>
                    <a:pt x="132" y="526"/>
                  </a:lnTo>
                  <a:lnTo>
                    <a:pt x="126" y="525"/>
                  </a:lnTo>
                  <a:lnTo>
                    <a:pt x="120" y="523"/>
                  </a:lnTo>
                  <a:lnTo>
                    <a:pt x="116" y="519"/>
                  </a:lnTo>
                  <a:lnTo>
                    <a:pt x="114" y="513"/>
                  </a:lnTo>
                  <a:lnTo>
                    <a:pt x="112" y="508"/>
                  </a:lnTo>
                  <a:lnTo>
                    <a:pt x="114" y="502"/>
                  </a:lnTo>
                  <a:lnTo>
                    <a:pt x="116" y="496"/>
                  </a:lnTo>
                  <a:lnTo>
                    <a:pt x="120" y="492"/>
                  </a:lnTo>
                  <a:lnTo>
                    <a:pt x="126" y="490"/>
                  </a:lnTo>
                  <a:lnTo>
                    <a:pt x="132" y="488"/>
                  </a:lnTo>
                  <a:close/>
                  <a:moveTo>
                    <a:pt x="658" y="320"/>
                  </a:moveTo>
                  <a:lnTo>
                    <a:pt x="663" y="321"/>
                  </a:lnTo>
                  <a:lnTo>
                    <a:pt x="668" y="323"/>
                  </a:lnTo>
                  <a:lnTo>
                    <a:pt x="672" y="327"/>
                  </a:lnTo>
                  <a:lnTo>
                    <a:pt x="675" y="333"/>
                  </a:lnTo>
                  <a:lnTo>
                    <a:pt x="676" y="339"/>
                  </a:lnTo>
                  <a:lnTo>
                    <a:pt x="675" y="344"/>
                  </a:lnTo>
                  <a:lnTo>
                    <a:pt x="672" y="350"/>
                  </a:lnTo>
                  <a:lnTo>
                    <a:pt x="668" y="354"/>
                  </a:lnTo>
                  <a:lnTo>
                    <a:pt x="663" y="356"/>
                  </a:lnTo>
                  <a:lnTo>
                    <a:pt x="658" y="358"/>
                  </a:lnTo>
                  <a:lnTo>
                    <a:pt x="651" y="356"/>
                  </a:lnTo>
                  <a:lnTo>
                    <a:pt x="646" y="354"/>
                  </a:lnTo>
                  <a:lnTo>
                    <a:pt x="642" y="350"/>
                  </a:lnTo>
                  <a:lnTo>
                    <a:pt x="640" y="344"/>
                  </a:lnTo>
                  <a:lnTo>
                    <a:pt x="638" y="339"/>
                  </a:lnTo>
                  <a:lnTo>
                    <a:pt x="640" y="333"/>
                  </a:lnTo>
                  <a:lnTo>
                    <a:pt x="642" y="327"/>
                  </a:lnTo>
                  <a:lnTo>
                    <a:pt x="646" y="323"/>
                  </a:lnTo>
                  <a:lnTo>
                    <a:pt x="651" y="321"/>
                  </a:lnTo>
                  <a:lnTo>
                    <a:pt x="658" y="320"/>
                  </a:lnTo>
                  <a:close/>
                  <a:moveTo>
                    <a:pt x="638" y="263"/>
                  </a:moveTo>
                  <a:lnTo>
                    <a:pt x="624" y="266"/>
                  </a:lnTo>
                  <a:lnTo>
                    <a:pt x="612" y="275"/>
                  </a:lnTo>
                  <a:lnTo>
                    <a:pt x="604" y="287"/>
                  </a:lnTo>
                  <a:lnTo>
                    <a:pt x="602" y="301"/>
                  </a:lnTo>
                  <a:lnTo>
                    <a:pt x="602" y="376"/>
                  </a:lnTo>
                  <a:lnTo>
                    <a:pt x="604" y="390"/>
                  </a:lnTo>
                  <a:lnTo>
                    <a:pt x="612" y="403"/>
                  </a:lnTo>
                  <a:lnTo>
                    <a:pt x="624" y="411"/>
                  </a:lnTo>
                  <a:lnTo>
                    <a:pt x="638" y="414"/>
                  </a:lnTo>
                  <a:lnTo>
                    <a:pt x="752" y="414"/>
                  </a:lnTo>
                  <a:lnTo>
                    <a:pt x="767" y="411"/>
                  </a:lnTo>
                  <a:lnTo>
                    <a:pt x="778" y="403"/>
                  </a:lnTo>
                  <a:lnTo>
                    <a:pt x="786" y="390"/>
                  </a:lnTo>
                  <a:lnTo>
                    <a:pt x="789" y="376"/>
                  </a:lnTo>
                  <a:lnTo>
                    <a:pt x="789" y="301"/>
                  </a:lnTo>
                  <a:lnTo>
                    <a:pt x="786" y="287"/>
                  </a:lnTo>
                  <a:lnTo>
                    <a:pt x="778" y="275"/>
                  </a:lnTo>
                  <a:lnTo>
                    <a:pt x="767" y="266"/>
                  </a:lnTo>
                  <a:lnTo>
                    <a:pt x="752" y="263"/>
                  </a:lnTo>
                  <a:lnTo>
                    <a:pt x="638" y="263"/>
                  </a:lnTo>
                  <a:close/>
                  <a:moveTo>
                    <a:pt x="582" y="151"/>
                  </a:moveTo>
                  <a:lnTo>
                    <a:pt x="620" y="151"/>
                  </a:lnTo>
                  <a:lnTo>
                    <a:pt x="627" y="152"/>
                  </a:lnTo>
                  <a:lnTo>
                    <a:pt x="632" y="155"/>
                  </a:lnTo>
                  <a:lnTo>
                    <a:pt x="636" y="158"/>
                  </a:lnTo>
                  <a:lnTo>
                    <a:pt x="638" y="164"/>
                  </a:lnTo>
                  <a:lnTo>
                    <a:pt x="638" y="169"/>
                  </a:lnTo>
                  <a:lnTo>
                    <a:pt x="638" y="176"/>
                  </a:lnTo>
                  <a:lnTo>
                    <a:pt x="636" y="181"/>
                  </a:lnTo>
                  <a:lnTo>
                    <a:pt x="632" y="185"/>
                  </a:lnTo>
                  <a:lnTo>
                    <a:pt x="627" y="187"/>
                  </a:lnTo>
                  <a:lnTo>
                    <a:pt x="620" y="189"/>
                  </a:lnTo>
                  <a:lnTo>
                    <a:pt x="582" y="189"/>
                  </a:lnTo>
                  <a:lnTo>
                    <a:pt x="577" y="187"/>
                  </a:lnTo>
                  <a:lnTo>
                    <a:pt x="572" y="185"/>
                  </a:lnTo>
                  <a:lnTo>
                    <a:pt x="568" y="181"/>
                  </a:lnTo>
                  <a:lnTo>
                    <a:pt x="565" y="176"/>
                  </a:lnTo>
                  <a:lnTo>
                    <a:pt x="564" y="169"/>
                  </a:lnTo>
                  <a:lnTo>
                    <a:pt x="565" y="164"/>
                  </a:lnTo>
                  <a:lnTo>
                    <a:pt x="568" y="158"/>
                  </a:lnTo>
                  <a:lnTo>
                    <a:pt x="572" y="155"/>
                  </a:lnTo>
                  <a:lnTo>
                    <a:pt x="577" y="152"/>
                  </a:lnTo>
                  <a:lnTo>
                    <a:pt x="582" y="151"/>
                  </a:lnTo>
                  <a:close/>
                  <a:moveTo>
                    <a:pt x="470" y="151"/>
                  </a:moveTo>
                  <a:lnTo>
                    <a:pt x="508" y="151"/>
                  </a:lnTo>
                  <a:lnTo>
                    <a:pt x="513" y="152"/>
                  </a:lnTo>
                  <a:lnTo>
                    <a:pt x="518" y="155"/>
                  </a:lnTo>
                  <a:lnTo>
                    <a:pt x="522" y="158"/>
                  </a:lnTo>
                  <a:lnTo>
                    <a:pt x="526" y="164"/>
                  </a:lnTo>
                  <a:lnTo>
                    <a:pt x="526" y="169"/>
                  </a:lnTo>
                  <a:lnTo>
                    <a:pt x="526" y="176"/>
                  </a:lnTo>
                  <a:lnTo>
                    <a:pt x="522" y="181"/>
                  </a:lnTo>
                  <a:lnTo>
                    <a:pt x="518" y="185"/>
                  </a:lnTo>
                  <a:lnTo>
                    <a:pt x="513" y="187"/>
                  </a:lnTo>
                  <a:lnTo>
                    <a:pt x="508" y="189"/>
                  </a:lnTo>
                  <a:lnTo>
                    <a:pt x="470" y="189"/>
                  </a:lnTo>
                  <a:lnTo>
                    <a:pt x="464" y="187"/>
                  </a:lnTo>
                  <a:lnTo>
                    <a:pt x="459" y="185"/>
                  </a:lnTo>
                  <a:lnTo>
                    <a:pt x="455" y="181"/>
                  </a:lnTo>
                  <a:lnTo>
                    <a:pt x="453" y="176"/>
                  </a:lnTo>
                  <a:lnTo>
                    <a:pt x="451" y="169"/>
                  </a:lnTo>
                  <a:lnTo>
                    <a:pt x="453" y="164"/>
                  </a:lnTo>
                  <a:lnTo>
                    <a:pt x="455" y="158"/>
                  </a:lnTo>
                  <a:lnTo>
                    <a:pt x="459" y="155"/>
                  </a:lnTo>
                  <a:lnTo>
                    <a:pt x="464" y="152"/>
                  </a:lnTo>
                  <a:lnTo>
                    <a:pt x="470" y="151"/>
                  </a:lnTo>
                  <a:close/>
                  <a:moveTo>
                    <a:pt x="357" y="151"/>
                  </a:moveTo>
                  <a:lnTo>
                    <a:pt x="395" y="151"/>
                  </a:lnTo>
                  <a:lnTo>
                    <a:pt x="400" y="152"/>
                  </a:lnTo>
                  <a:lnTo>
                    <a:pt x="405" y="155"/>
                  </a:lnTo>
                  <a:lnTo>
                    <a:pt x="409" y="158"/>
                  </a:lnTo>
                  <a:lnTo>
                    <a:pt x="412" y="164"/>
                  </a:lnTo>
                  <a:lnTo>
                    <a:pt x="413" y="169"/>
                  </a:lnTo>
                  <a:lnTo>
                    <a:pt x="412" y="176"/>
                  </a:lnTo>
                  <a:lnTo>
                    <a:pt x="409" y="181"/>
                  </a:lnTo>
                  <a:lnTo>
                    <a:pt x="405" y="185"/>
                  </a:lnTo>
                  <a:lnTo>
                    <a:pt x="400" y="187"/>
                  </a:lnTo>
                  <a:lnTo>
                    <a:pt x="395" y="189"/>
                  </a:lnTo>
                  <a:lnTo>
                    <a:pt x="357" y="189"/>
                  </a:lnTo>
                  <a:lnTo>
                    <a:pt x="351" y="187"/>
                  </a:lnTo>
                  <a:lnTo>
                    <a:pt x="347" y="185"/>
                  </a:lnTo>
                  <a:lnTo>
                    <a:pt x="341" y="181"/>
                  </a:lnTo>
                  <a:lnTo>
                    <a:pt x="339" y="176"/>
                  </a:lnTo>
                  <a:lnTo>
                    <a:pt x="339" y="169"/>
                  </a:lnTo>
                  <a:lnTo>
                    <a:pt x="339" y="164"/>
                  </a:lnTo>
                  <a:lnTo>
                    <a:pt x="341" y="158"/>
                  </a:lnTo>
                  <a:lnTo>
                    <a:pt x="347" y="155"/>
                  </a:lnTo>
                  <a:lnTo>
                    <a:pt x="351" y="152"/>
                  </a:lnTo>
                  <a:lnTo>
                    <a:pt x="357" y="151"/>
                  </a:lnTo>
                  <a:close/>
                  <a:moveTo>
                    <a:pt x="245" y="151"/>
                  </a:moveTo>
                  <a:lnTo>
                    <a:pt x="283" y="151"/>
                  </a:lnTo>
                  <a:lnTo>
                    <a:pt x="288" y="152"/>
                  </a:lnTo>
                  <a:lnTo>
                    <a:pt x="293" y="155"/>
                  </a:lnTo>
                  <a:lnTo>
                    <a:pt x="297" y="158"/>
                  </a:lnTo>
                  <a:lnTo>
                    <a:pt x="300" y="164"/>
                  </a:lnTo>
                  <a:lnTo>
                    <a:pt x="301" y="169"/>
                  </a:lnTo>
                  <a:lnTo>
                    <a:pt x="300" y="176"/>
                  </a:lnTo>
                  <a:lnTo>
                    <a:pt x="297" y="181"/>
                  </a:lnTo>
                  <a:lnTo>
                    <a:pt x="293" y="185"/>
                  </a:lnTo>
                  <a:lnTo>
                    <a:pt x="288" y="187"/>
                  </a:lnTo>
                  <a:lnTo>
                    <a:pt x="283" y="189"/>
                  </a:lnTo>
                  <a:lnTo>
                    <a:pt x="245" y="189"/>
                  </a:lnTo>
                  <a:lnTo>
                    <a:pt x="238" y="187"/>
                  </a:lnTo>
                  <a:lnTo>
                    <a:pt x="233" y="185"/>
                  </a:lnTo>
                  <a:lnTo>
                    <a:pt x="229" y="181"/>
                  </a:lnTo>
                  <a:lnTo>
                    <a:pt x="226" y="176"/>
                  </a:lnTo>
                  <a:lnTo>
                    <a:pt x="226" y="169"/>
                  </a:lnTo>
                  <a:lnTo>
                    <a:pt x="226" y="164"/>
                  </a:lnTo>
                  <a:lnTo>
                    <a:pt x="229" y="158"/>
                  </a:lnTo>
                  <a:lnTo>
                    <a:pt x="233" y="155"/>
                  </a:lnTo>
                  <a:lnTo>
                    <a:pt x="238" y="152"/>
                  </a:lnTo>
                  <a:lnTo>
                    <a:pt x="245" y="151"/>
                  </a:lnTo>
                  <a:close/>
                  <a:moveTo>
                    <a:pt x="132" y="151"/>
                  </a:moveTo>
                  <a:lnTo>
                    <a:pt x="169" y="151"/>
                  </a:lnTo>
                  <a:lnTo>
                    <a:pt x="175" y="152"/>
                  </a:lnTo>
                  <a:lnTo>
                    <a:pt x="180" y="155"/>
                  </a:lnTo>
                  <a:lnTo>
                    <a:pt x="184" y="158"/>
                  </a:lnTo>
                  <a:lnTo>
                    <a:pt x="187" y="164"/>
                  </a:lnTo>
                  <a:lnTo>
                    <a:pt x="188" y="169"/>
                  </a:lnTo>
                  <a:lnTo>
                    <a:pt x="187" y="176"/>
                  </a:lnTo>
                  <a:lnTo>
                    <a:pt x="184" y="181"/>
                  </a:lnTo>
                  <a:lnTo>
                    <a:pt x="180" y="185"/>
                  </a:lnTo>
                  <a:lnTo>
                    <a:pt x="175" y="187"/>
                  </a:lnTo>
                  <a:lnTo>
                    <a:pt x="169" y="189"/>
                  </a:lnTo>
                  <a:lnTo>
                    <a:pt x="132" y="189"/>
                  </a:lnTo>
                  <a:lnTo>
                    <a:pt x="126" y="187"/>
                  </a:lnTo>
                  <a:lnTo>
                    <a:pt x="120" y="185"/>
                  </a:lnTo>
                  <a:lnTo>
                    <a:pt x="116" y="181"/>
                  </a:lnTo>
                  <a:lnTo>
                    <a:pt x="114" y="176"/>
                  </a:lnTo>
                  <a:lnTo>
                    <a:pt x="112" y="169"/>
                  </a:lnTo>
                  <a:lnTo>
                    <a:pt x="114" y="164"/>
                  </a:lnTo>
                  <a:lnTo>
                    <a:pt x="116" y="158"/>
                  </a:lnTo>
                  <a:lnTo>
                    <a:pt x="120" y="155"/>
                  </a:lnTo>
                  <a:lnTo>
                    <a:pt x="126" y="152"/>
                  </a:lnTo>
                  <a:lnTo>
                    <a:pt x="132" y="151"/>
                  </a:lnTo>
                  <a:close/>
                  <a:moveTo>
                    <a:pt x="76" y="113"/>
                  </a:moveTo>
                  <a:lnTo>
                    <a:pt x="60" y="117"/>
                  </a:lnTo>
                  <a:lnTo>
                    <a:pt x="48" y="124"/>
                  </a:lnTo>
                  <a:lnTo>
                    <a:pt x="40" y="136"/>
                  </a:lnTo>
                  <a:lnTo>
                    <a:pt x="38" y="151"/>
                  </a:lnTo>
                  <a:lnTo>
                    <a:pt x="38" y="526"/>
                  </a:lnTo>
                  <a:lnTo>
                    <a:pt x="40" y="541"/>
                  </a:lnTo>
                  <a:lnTo>
                    <a:pt x="48" y="553"/>
                  </a:lnTo>
                  <a:lnTo>
                    <a:pt x="60" y="562"/>
                  </a:lnTo>
                  <a:lnTo>
                    <a:pt x="76" y="564"/>
                  </a:lnTo>
                  <a:lnTo>
                    <a:pt x="676" y="564"/>
                  </a:lnTo>
                  <a:lnTo>
                    <a:pt x="691" y="562"/>
                  </a:lnTo>
                  <a:lnTo>
                    <a:pt x="702" y="553"/>
                  </a:lnTo>
                  <a:lnTo>
                    <a:pt x="712" y="541"/>
                  </a:lnTo>
                  <a:lnTo>
                    <a:pt x="714" y="526"/>
                  </a:lnTo>
                  <a:lnTo>
                    <a:pt x="714" y="452"/>
                  </a:lnTo>
                  <a:lnTo>
                    <a:pt x="638" y="452"/>
                  </a:lnTo>
                  <a:lnTo>
                    <a:pt x="615" y="448"/>
                  </a:lnTo>
                  <a:lnTo>
                    <a:pt x="594" y="437"/>
                  </a:lnTo>
                  <a:lnTo>
                    <a:pt x="578" y="420"/>
                  </a:lnTo>
                  <a:lnTo>
                    <a:pt x="568" y="399"/>
                  </a:lnTo>
                  <a:lnTo>
                    <a:pt x="564" y="376"/>
                  </a:lnTo>
                  <a:lnTo>
                    <a:pt x="564" y="301"/>
                  </a:lnTo>
                  <a:lnTo>
                    <a:pt x="568" y="278"/>
                  </a:lnTo>
                  <a:lnTo>
                    <a:pt x="578" y="257"/>
                  </a:lnTo>
                  <a:lnTo>
                    <a:pt x="594" y="241"/>
                  </a:lnTo>
                  <a:lnTo>
                    <a:pt x="615" y="229"/>
                  </a:lnTo>
                  <a:lnTo>
                    <a:pt x="638" y="225"/>
                  </a:lnTo>
                  <a:lnTo>
                    <a:pt x="714" y="225"/>
                  </a:lnTo>
                  <a:lnTo>
                    <a:pt x="714" y="151"/>
                  </a:lnTo>
                  <a:lnTo>
                    <a:pt x="712" y="136"/>
                  </a:lnTo>
                  <a:lnTo>
                    <a:pt x="702" y="124"/>
                  </a:lnTo>
                  <a:lnTo>
                    <a:pt x="691" y="117"/>
                  </a:lnTo>
                  <a:lnTo>
                    <a:pt x="676" y="113"/>
                  </a:lnTo>
                  <a:lnTo>
                    <a:pt x="76" y="113"/>
                  </a:lnTo>
                  <a:close/>
                  <a:moveTo>
                    <a:pt x="76" y="38"/>
                  </a:moveTo>
                  <a:lnTo>
                    <a:pt x="60" y="41"/>
                  </a:lnTo>
                  <a:lnTo>
                    <a:pt x="48" y="48"/>
                  </a:lnTo>
                  <a:lnTo>
                    <a:pt x="40" y="60"/>
                  </a:lnTo>
                  <a:lnTo>
                    <a:pt x="38" y="76"/>
                  </a:lnTo>
                  <a:lnTo>
                    <a:pt x="38" y="86"/>
                  </a:lnTo>
                  <a:lnTo>
                    <a:pt x="56" y="79"/>
                  </a:lnTo>
                  <a:lnTo>
                    <a:pt x="76" y="76"/>
                  </a:lnTo>
                  <a:lnTo>
                    <a:pt x="676" y="76"/>
                  </a:lnTo>
                  <a:lnTo>
                    <a:pt x="696" y="79"/>
                  </a:lnTo>
                  <a:lnTo>
                    <a:pt x="714" y="86"/>
                  </a:lnTo>
                  <a:lnTo>
                    <a:pt x="714" y="76"/>
                  </a:lnTo>
                  <a:lnTo>
                    <a:pt x="712" y="60"/>
                  </a:lnTo>
                  <a:lnTo>
                    <a:pt x="702" y="48"/>
                  </a:lnTo>
                  <a:lnTo>
                    <a:pt x="691" y="41"/>
                  </a:lnTo>
                  <a:lnTo>
                    <a:pt x="676" y="38"/>
                  </a:lnTo>
                  <a:lnTo>
                    <a:pt x="76" y="38"/>
                  </a:lnTo>
                  <a:close/>
                  <a:moveTo>
                    <a:pt x="76" y="0"/>
                  </a:moveTo>
                  <a:lnTo>
                    <a:pt x="676" y="0"/>
                  </a:lnTo>
                  <a:lnTo>
                    <a:pt x="700" y="4"/>
                  </a:lnTo>
                  <a:lnTo>
                    <a:pt x="721" y="14"/>
                  </a:lnTo>
                  <a:lnTo>
                    <a:pt x="736" y="31"/>
                  </a:lnTo>
                  <a:lnTo>
                    <a:pt x="748" y="51"/>
                  </a:lnTo>
                  <a:lnTo>
                    <a:pt x="752" y="76"/>
                  </a:lnTo>
                  <a:lnTo>
                    <a:pt x="752" y="225"/>
                  </a:lnTo>
                  <a:lnTo>
                    <a:pt x="776" y="229"/>
                  </a:lnTo>
                  <a:lnTo>
                    <a:pt x="795" y="241"/>
                  </a:lnTo>
                  <a:lnTo>
                    <a:pt x="812" y="257"/>
                  </a:lnTo>
                  <a:lnTo>
                    <a:pt x="823" y="278"/>
                  </a:lnTo>
                  <a:lnTo>
                    <a:pt x="827" y="301"/>
                  </a:lnTo>
                  <a:lnTo>
                    <a:pt x="827" y="376"/>
                  </a:lnTo>
                  <a:lnTo>
                    <a:pt x="823" y="399"/>
                  </a:lnTo>
                  <a:lnTo>
                    <a:pt x="812" y="420"/>
                  </a:lnTo>
                  <a:lnTo>
                    <a:pt x="795" y="437"/>
                  </a:lnTo>
                  <a:lnTo>
                    <a:pt x="776" y="448"/>
                  </a:lnTo>
                  <a:lnTo>
                    <a:pt x="752" y="452"/>
                  </a:lnTo>
                  <a:lnTo>
                    <a:pt x="752" y="526"/>
                  </a:lnTo>
                  <a:lnTo>
                    <a:pt x="748" y="550"/>
                  </a:lnTo>
                  <a:lnTo>
                    <a:pt x="736" y="571"/>
                  </a:lnTo>
                  <a:lnTo>
                    <a:pt x="721" y="588"/>
                  </a:lnTo>
                  <a:lnTo>
                    <a:pt x="700" y="598"/>
                  </a:lnTo>
                  <a:lnTo>
                    <a:pt x="676" y="602"/>
                  </a:lnTo>
                  <a:lnTo>
                    <a:pt x="76" y="602"/>
                  </a:lnTo>
                  <a:lnTo>
                    <a:pt x="51" y="598"/>
                  </a:lnTo>
                  <a:lnTo>
                    <a:pt x="31" y="588"/>
                  </a:lnTo>
                  <a:lnTo>
                    <a:pt x="14" y="571"/>
                  </a:lnTo>
                  <a:lnTo>
                    <a:pt x="4" y="550"/>
                  </a:lnTo>
                  <a:lnTo>
                    <a:pt x="0" y="526"/>
                  </a:lnTo>
                  <a:lnTo>
                    <a:pt x="0" y="76"/>
                  </a:lnTo>
                  <a:lnTo>
                    <a:pt x="4" y="51"/>
                  </a:lnTo>
                  <a:lnTo>
                    <a:pt x="14" y="31"/>
                  </a:lnTo>
                  <a:lnTo>
                    <a:pt x="31" y="14"/>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9"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91991" y="2222212"/>
              <a:ext cx="445956" cy="365513"/>
            </a:xfrm>
            <a:custGeom>
              <a:avLst/>
              <a:gdLst>
                <a:gd name="T0" fmla="*/ 638 w 826"/>
                <a:gd name="T1" fmla="*/ 578 h 677"/>
                <a:gd name="T2" fmla="*/ 620 w 826"/>
                <a:gd name="T3" fmla="*/ 603 h 677"/>
                <a:gd name="T4" fmla="*/ 564 w 826"/>
                <a:gd name="T5" fmla="*/ 583 h 677"/>
                <a:gd name="T6" fmla="*/ 469 w 826"/>
                <a:gd name="T7" fmla="*/ 565 h 677"/>
                <a:gd name="T8" fmla="*/ 526 w 826"/>
                <a:gd name="T9" fmla="*/ 583 h 677"/>
                <a:gd name="T10" fmla="*/ 469 w 826"/>
                <a:gd name="T11" fmla="*/ 603 h 677"/>
                <a:gd name="T12" fmla="*/ 452 w 826"/>
                <a:gd name="T13" fmla="*/ 578 h 677"/>
                <a:gd name="T14" fmla="*/ 395 w 826"/>
                <a:gd name="T15" fmla="*/ 565 h 677"/>
                <a:gd name="T16" fmla="*/ 412 w 826"/>
                <a:gd name="T17" fmla="*/ 589 h 677"/>
                <a:gd name="T18" fmla="*/ 350 w 826"/>
                <a:gd name="T19" fmla="*/ 601 h 677"/>
                <a:gd name="T20" fmla="*/ 341 w 826"/>
                <a:gd name="T21" fmla="*/ 572 h 677"/>
                <a:gd name="T22" fmla="*/ 287 w 826"/>
                <a:gd name="T23" fmla="*/ 566 h 677"/>
                <a:gd name="T24" fmla="*/ 297 w 826"/>
                <a:gd name="T25" fmla="*/ 595 h 677"/>
                <a:gd name="T26" fmla="*/ 233 w 826"/>
                <a:gd name="T27" fmla="*/ 599 h 677"/>
                <a:gd name="T28" fmla="*/ 233 w 826"/>
                <a:gd name="T29" fmla="*/ 568 h 677"/>
                <a:gd name="T30" fmla="*/ 180 w 826"/>
                <a:gd name="T31" fmla="*/ 568 h 677"/>
                <a:gd name="T32" fmla="*/ 180 w 826"/>
                <a:gd name="T33" fmla="*/ 599 h 677"/>
                <a:gd name="T34" fmla="*/ 116 w 826"/>
                <a:gd name="T35" fmla="*/ 595 h 677"/>
                <a:gd name="T36" fmla="*/ 125 w 826"/>
                <a:gd name="T37" fmla="*/ 566 h 677"/>
                <a:gd name="T38" fmla="*/ 675 w 826"/>
                <a:gd name="T39" fmla="*/ 409 h 677"/>
                <a:gd name="T40" fmla="*/ 658 w 826"/>
                <a:gd name="T41" fmla="*/ 432 h 677"/>
                <a:gd name="T42" fmla="*/ 639 w 826"/>
                <a:gd name="T43" fmla="*/ 409 h 677"/>
                <a:gd name="T44" fmla="*/ 624 w 826"/>
                <a:gd name="T45" fmla="*/ 342 h 677"/>
                <a:gd name="T46" fmla="*/ 612 w 826"/>
                <a:gd name="T47" fmla="*/ 478 h 677"/>
                <a:gd name="T48" fmla="*/ 786 w 826"/>
                <a:gd name="T49" fmla="*/ 466 h 677"/>
                <a:gd name="T50" fmla="*/ 752 w 826"/>
                <a:gd name="T51" fmla="*/ 339 h 677"/>
                <a:gd name="T52" fmla="*/ 635 w 826"/>
                <a:gd name="T53" fmla="*/ 233 h 677"/>
                <a:gd name="T54" fmla="*/ 626 w 826"/>
                <a:gd name="T55" fmla="*/ 262 h 677"/>
                <a:gd name="T56" fmla="*/ 565 w 826"/>
                <a:gd name="T57" fmla="*/ 250 h 677"/>
                <a:gd name="T58" fmla="*/ 582 w 826"/>
                <a:gd name="T59" fmla="*/ 225 h 677"/>
                <a:gd name="T60" fmla="*/ 524 w 826"/>
                <a:gd name="T61" fmla="*/ 239 h 677"/>
                <a:gd name="T62" fmla="*/ 507 w 826"/>
                <a:gd name="T63" fmla="*/ 263 h 677"/>
                <a:gd name="T64" fmla="*/ 451 w 826"/>
                <a:gd name="T65" fmla="*/ 245 h 677"/>
                <a:gd name="T66" fmla="*/ 357 w 826"/>
                <a:gd name="T67" fmla="*/ 225 h 677"/>
                <a:gd name="T68" fmla="*/ 413 w 826"/>
                <a:gd name="T69" fmla="*/ 245 h 677"/>
                <a:gd name="T70" fmla="*/ 357 w 826"/>
                <a:gd name="T71" fmla="*/ 263 h 677"/>
                <a:gd name="T72" fmla="*/ 338 w 826"/>
                <a:gd name="T73" fmla="*/ 239 h 677"/>
                <a:gd name="T74" fmla="*/ 282 w 826"/>
                <a:gd name="T75" fmla="*/ 225 h 677"/>
                <a:gd name="T76" fmla="*/ 299 w 826"/>
                <a:gd name="T77" fmla="*/ 250 h 677"/>
                <a:gd name="T78" fmla="*/ 238 w 826"/>
                <a:gd name="T79" fmla="*/ 262 h 677"/>
                <a:gd name="T80" fmla="*/ 229 w 826"/>
                <a:gd name="T81" fmla="*/ 233 h 677"/>
                <a:gd name="T82" fmla="*/ 175 w 826"/>
                <a:gd name="T83" fmla="*/ 227 h 677"/>
                <a:gd name="T84" fmla="*/ 184 w 826"/>
                <a:gd name="T85" fmla="*/ 256 h 677"/>
                <a:gd name="T86" fmla="*/ 120 w 826"/>
                <a:gd name="T87" fmla="*/ 259 h 677"/>
                <a:gd name="T88" fmla="*/ 120 w 826"/>
                <a:gd name="T89" fmla="*/ 229 h 677"/>
                <a:gd name="T90" fmla="*/ 40 w 826"/>
                <a:gd name="T91" fmla="*/ 211 h 677"/>
                <a:gd name="T92" fmla="*/ 76 w 826"/>
                <a:gd name="T93" fmla="*/ 639 h 677"/>
                <a:gd name="T94" fmla="*/ 714 w 826"/>
                <a:gd name="T95" fmla="*/ 527 h 677"/>
                <a:gd name="T96" fmla="*/ 564 w 826"/>
                <a:gd name="T97" fmla="*/ 452 h 677"/>
                <a:gd name="T98" fmla="*/ 638 w 826"/>
                <a:gd name="T99" fmla="*/ 301 h 677"/>
                <a:gd name="T100" fmla="*/ 676 w 826"/>
                <a:gd name="T101" fmla="*/ 189 h 677"/>
                <a:gd name="T102" fmla="*/ 714 w 826"/>
                <a:gd name="T103" fmla="*/ 151 h 677"/>
                <a:gd name="T104" fmla="*/ 60 w 826"/>
                <a:gd name="T105" fmla="*/ 117 h 677"/>
                <a:gd name="T106" fmla="*/ 65 w 826"/>
                <a:gd name="T107" fmla="*/ 152 h 677"/>
                <a:gd name="T108" fmla="*/ 132 w 826"/>
                <a:gd name="T109" fmla="*/ 46 h 677"/>
                <a:gd name="T110" fmla="*/ 675 w 826"/>
                <a:gd name="T111" fmla="*/ 39 h 677"/>
                <a:gd name="T112" fmla="*/ 752 w 826"/>
                <a:gd name="T113" fmla="*/ 151 h 677"/>
                <a:gd name="T114" fmla="*/ 826 w 826"/>
                <a:gd name="T115" fmla="*/ 376 h 677"/>
                <a:gd name="T116" fmla="*/ 752 w 826"/>
                <a:gd name="T117" fmla="*/ 527 h 677"/>
                <a:gd name="T118" fmla="*/ 676 w 826"/>
                <a:gd name="T119" fmla="*/ 677 h 677"/>
                <a:gd name="T120" fmla="*/ 0 w 826"/>
                <a:gd name="T121" fmla="*/ 603 h 677"/>
                <a:gd name="T122" fmla="*/ 76 w 826"/>
                <a:gd name="T123" fmla="*/ 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6" h="677">
                  <a:moveTo>
                    <a:pt x="582" y="565"/>
                  </a:moveTo>
                  <a:lnTo>
                    <a:pt x="620" y="565"/>
                  </a:lnTo>
                  <a:lnTo>
                    <a:pt x="626" y="566"/>
                  </a:lnTo>
                  <a:lnTo>
                    <a:pt x="630" y="568"/>
                  </a:lnTo>
                  <a:lnTo>
                    <a:pt x="635" y="572"/>
                  </a:lnTo>
                  <a:lnTo>
                    <a:pt x="638" y="578"/>
                  </a:lnTo>
                  <a:lnTo>
                    <a:pt x="638" y="583"/>
                  </a:lnTo>
                  <a:lnTo>
                    <a:pt x="638" y="589"/>
                  </a:lnTo>
                  <a:lnTo>
                    <a:pt x="635" y="595"/>
                  </a:lnTo>
                  <a:lnTo>
                    <a:pt x="630" y="599"/>
                  </a:lnTo>
                  <a:lnTo>
                    <a:pt x="626" y="601"/>
                  </a:lnTo>
                  <a:lnTo>
                    <a:pt x="620" y="603"/>
                  </a:lnTo>
                  <a:lnTo>
                    <a:pt x="582" y="603"/>
                  </a:lnTo>
                  <a:lnTo>
                    <a:pt x="577" y="601"/>
                  </a:lnTo>
                  <a:lnTo>
                    <a:pt x="571" y="599"/>
                  </a:lnTo>
                  <a:lnTo>
                    <a:pt x="567" y="595"/>
                  </a:lnTo>
                  <a:lnTo>
                    <a:pt x="565" y="589"/>
                  </a:lnTo>
                  <a:lnTo>
                    <a:pt x="564" y="583"/>
                  </a:lnTo>
                  <a:lnTo>
                    <a:pt x="565" y="578"/>
                  </a:lnTo>
                  <a:lnTo>
                    <a:pt x="567" y="572"/>
                  </a:lnTo>
                  <a:lnTo>
                    <a:pt x="571" y="568"/>
                  </a:lnTo>
                  <a:lnTo>
                    <a:pt x="577" y="566"/>
                  </a:lnTo>
                  <a:lnTo>
                    <a:pt x="582" y="565"/>
                  </a:lnTo>
                  <a:close/>
                  <a:moveTo>
                    <a:pt x="469" y="565"/>
                  </a:moveTo>
                  <a:lnTo>
                    <a:pt x="507" y="565"/>
                  </a:lnTo>
                  <a:lnTo>
                    <a:pt x="512" y="566"/>
                  </a:lnTo>
                  <a:lnTo>
                    <a:pt x="518" y="568"/>
                  </a:lnTo>
                  <a:lnTo>
                    <a:pt x="522" y="572"/>
                  </a:lnTo>
                  <a:lnTo>
                    <a:pt x="524" y="578"/>
                  </a:lnTo>
                  <a:lnTo>
                    <a:pt x="526" y="583"/>
                  </a:lnTo>
                  <a:lnTo>
                    <a:pt x="524" y="589"/>
                  </a:lnTo>
                  <a:lnTo>
                    <a:pt x="522" y="595"/>
                  </a:lnTo>
                  <a:lnTo>
                    <a:pt x="518" y="599"/>
                  </a:lnTo>
                  <a:lnTo>
                    <a:pt x="512" y="601"/>
                  </a:lnTo>
                  <a:lnTo>
                    <a:pt x="507" y="603"/>
                  </a:lnTo>
                  <a:lnTo>
                    <a:pt x="469" y="603"/>
                  </a:lnTo>
                  <a:lnTo>
                    <a:pt x="464" y="601"/>
                  </a:lnTo>
                  <a:lnTo>
                    <a:pt x="459" y="599"/>
                  </a:lnTo>
                  <a:lnTo>
                    <a:pt x="455" y="595"/>
                  </a:lnTo>
                  <a:lnTo>
                    <a:pt x="452" y="589"/>
                  </a:lnTo>
                  <a:lnTo>
                    <a:pt x="451" y="583"/>
                  </a:lnTo>
                  <a:lnTo>
                    <a:pt x="452" y="578"/>
                  </a:lnTo>
                  <a:lnTo>
                    <a:pt x="455" y="572"/>
                  </a:lnTo>
                  <a:lnTo>
                    <a:pt x="459" y="568"/>
                  </a:lnTo>
                  <a:lnTo>
                    <a:pt x="464" y="566"/>
                  </a:lnTo>
                  <a:lnTo>
                    <a:pt x="469" y="565"/>
                  </a:lnTo>
                  <a:close/>
                  <a:moveTo>
                    <a:pt x="357" y="565"/>
                  </a:moveTo>
                  <a:lnTo>
                    <a:pt x="395" y="565"/>
                  </a:lnTo>
                  <a:lnTo>
                    <a:pt x="400" y="566"/>
                  </a:lnTo>
                  <a:lnTo>
                    <a:pt x="405" y="568"/>
                  </a:lnTo>
                  <a:lnTo>
                    <a:pt x="409" y="572"/>
                  </a:lnTo>
                  <a:lnTo>
                    <a:pt x="412" y="578"/>
                  </a:lnTo>
                  <a:lnTo>
                    <a:pt x="413" y="583"/>
                  </a:lnTo>
                  <a:lnTo>
                    <a:pt x="412" y="589"/>
                  </a:lnTo>
                  <a:lnTo>
                    <a:pt x="409" y="595"/>
                  </a:lnTo>
                  <a:lnTo>
                    <a:pt x="405" y="599"/>
                  </a:lnTo>
                  <a:lnTo>
                    <a:pt x="400" y="601"/>
                  </a:lnTo>
                  <a:lnTo>
                    <a:pt x="395" y="603"/>
                  </a:lnTo>
                  <a:lnTo>
                    <a:pt x="357" y="603"/>
                  </a:lnTo>
                  <a:lnTo>
                    <a:pt x="350" y="601"/>
                  </a:lnTo>
                  <a:lnTo>
                    <a:pt x="346" y="599"/>
                  </a:lnTo>
                  <a:lnTo>
                    <a:pt x="341" y="595"/>
                  </a:lnTo>
                  <a:lnTo>
                    <a:pt x="338" y="589"/>
                  </a:lnTo>
                  <a:lnTo>
                    <a:pt x="338" y="583"/>
                  </a:lnTo>
                  <a:lnTo>
                    <a:pt x="338" y="578"/>
                  </a:lnTo>
                  <a:lnTo>
                    <a:pt x="341" y="572"/>
                  </a:lnTo>
                  <a:lnTo>
                    <a:pt x="346" y="568"/>
                  </a:lnTo>
                  <a:lnTo>
                    <a:pt x="350" y="566"/>
                  </a:lnTo>
                  <a:lnTo>
                    <a:pt x="357" y="565"/>
                  </a:lnTo>
                  <a:close/>
                  <a:moveTo>
                    <a:pt x="244" y="565"/>
                  </a:moveTo>
                  <a:lnTo>
                    <a:pt x="282" y="565"/>
                  </a:lnTo>
                  <a:lnTo>
                    <a:pt x="287" y="566"/>
                  </a:lnTo>
                  <a:lnTo>
                    <a:pt x="293" y="568"/>
                  </a:lnTo>
                  <a:lnTo>
                    <a:pt x="297" y="572"/>
                  </a:lnTo>
                  <a:lnTo>
                    <a:pt x="299" y="578"/>
                  </a:lnTo>
                  <a:lnTo>
                    <a:pt x="301" y="583"/>
                  </a:lnTo>
                  <a:lnTo>
                    <a:pt x="299" y="589"/>
                  </a:lnTo>
                  <a:lnTo>
                    <a:pt x="297" y="595"/>
                  </a:lnTo>
                  <a:lnTo>
                    <a:pt x="293" y="599"/>
                  </a:lnTo>
                  <a:lnTo>
                    <a:pt x="287" y="601"/>
                  </a:lnTo>
                  <a:lnTo>
                    <a:pt x="282" y="603"/>
                  </a:lnTo>
                  <a:lnTo>
                    <a:pt x="244" y="603"/>
                  </a:lnTo>
                  <a:lnTo>
                    <a:pt x="238" y="601"/>
                  </a:lnTo>
                  <a:lnTo>
                    <a:pt x="233" y="599"/>
                  </a:lnTo>
                  <a:lnTo>
                    <a:pt x="229" y="595"/>
                  </a:lnTo>
                  <a:lnTo>
                    <a:pt x="226" y="589"/>
                  </a:lnTo>
                  <a:lnTo>
                    <a:pt x="225" y="583"/>
                  </a:lnTo>
                  <a:lnTo>
                    <a:pt x="226" y="578"/>
                  </a:lnTo>
                  <a:lnTo>
                    <a:pt x="229" y="572"/>
                  </a:lnTo>
                  <a:lnTo>
                    <a:pt x="233" y="568"/>
                  </a:lnTo>
                  <a:lnTo>
                    <a:pt x="238" y="566"/>
                  </a:lnTo>
                  <a:lnTo>
                    <a:pt x="244" y="565"/>
                  </a:lnTo>
                  <a:close/>
                  <a:moveTo>
                    <a:pt x="132" y="565"/>
                  </a:moveTo>
                  <a:lnTo>
                    <a:pt x="168" y="565"/>
                  </a:lnTo>
                  <a:lnTo>
                    <a:pt x="175" y="566"/>
                  </a:lnTo>
                  <a:lnTo>
                    <a:pt x="180" y="568"/>
                  </a:lnTo>
                  <a:lnTo>
                    <a:pt x="184" y="572"/>
                  </a:lnTo>
                  <a:lnTo>
                    <a:pt x="187" y="578"/>
                  </a:lnTo>
                  <a:lnTo>
                    <a:pt x="188" y="583"/>
                  </a:lnTo>
                  <a:lnTo>
                    <a:pt x="187" y="589"/>
                  </a:lnTo>
                  <a:lnTo>
                    <a:pt x="184" y="595"/>
                  </a:lnTo>
                  <a:lnTo>
                    <a:pt x="180" y="599"/>
                  </a:lnTo>
                  <a:lnTo>
                    <a:pt x="175" y="601"/>
                  </a:lnTo>
                  <a:lnTo>
                    <a:pt x="168" y="603"/>
                  </a:lnTo>
                  <a:lnTo>
                    <a:pt x="132" y="603"/>
                  </a:lnTo>
                  <a:lnTo>
                    <a:pt x="125" y="601"/>
                  </a:lnTo>
                  <a:lnTo>
                    <a:pt x="120" y="599"/>
                  </a:lnTo>
                  <a:lnTo>
                    <a:pt x="116" y="595"/>
                  </a:lnTo>
                  <a:lnTo>
                    <a:pt x="113" y="589"/>
                  </a:lnTo>
                  <a:lnTo>
                    <a:pt x="112" y="583"/>
                  </a:lnTo>
                  <a:lnTo>
                    <a:pt x="113" y="578"/>
                  </a:lnTo>
                  <a:lnTo>
                    <a:pt x="116" y="572"/>
                  </a:lnTo>
                  <a:lnTo>
                    <a:pt x="120" y="568"/>
                  </a:lnTo>
                  <a:lnTo>
                    <a:pt x="125" y="566"/>
                  </a:lnTo>
                  <a:lnTo>
                    <a:pt x="132" y="565"/>
                  </a:lnTo>
                  <a:close/>
                  <a:moveTo>
                    <a:pt x="658" y="396"/>
                  </a:moveTo>
                  <a:lnTo>
                    <a:pt x="663" y="396"/>
                  </a:lnTo>
                  <a:lnTo>
                    <a:pt x="668" y="398"/>
                  </a:lnTo>
                  <a:lnTo>
                    <a:pt x="672" y="403"/>
                  </a:lnTo>
                  <a:lnTo>
                    <a:pt x="675" y="409"/>
                  </a:lnTo>
                  <a:lnTo>
                    <a:pt x="676" y="414"/>
                  </a:lnTo>
                  <a:lnTo>
                    <a:pt x="675" y="421"/>
                  </a:lnTo>
                  <a:lnTo>
                    <a:pt x="672" y="426"/>
                  </a:lnTo>
                  <a:lnTo>
                    <a:pt x="668" y="430"/>
                  </a:lnTo>
                  <a:lnTo>
                    <a:pt x="663" y="432"/>
                  </a:lnTo>
                  <a:lnTo>
                    <a:pt x="658" y="432"/>
                  </a:lnTo>
                  <a:lnTo>
                    <a:pt x="651" y="432"/>
                  </a:lnTo>
                  <a:lnTo>
                    <a:pt x="646" y="430"/>
                  </a:lnTo>
                  <a:lnTo>
                    <a:pt x="642" y="426"/>
                  </a:lnTo>
                  <a:lnTo>
                    <a:pt x="639" y="421"/>
                  </a:lnTo>
                  <a:lnTo>
                    <a:pt x="638" y="414"/>
                  </a:lnTo>
                  <a:lnTo>
                    <a:pt x="639" y="409"/>
                  </a:lnTo>
                  <a:lnTo>
                    <a:pt x="642" y="403"/>
                  </a:lnTo>
                  <a:lnTo>
                    <a:pt x="646" y="398"/>
                  </a:lnTo>
                  <a:lnTo>
                    <a:pt x="651" y="396"/>
                  </a:lnTo>
                  <a:lnTo>
                    <a:pt x="658" y="396"/>
                  </a:lnTo>
                  <a:close/>
                  <a:moveTo>
                    <a:pt x="638" y="339"/>
                  </a:moveTo>
                  <a:lnTo>
                    <a:pt x="624" y="342"/>
                  </a:lnTo>
                  <a:lnTo>
                    <a:pt x="612" y="350"/>
                  </a:lnTo>
                  <a:lnTo>
                    <a:pt x="604" y="362"/>
                  </a:lnTo>
                  <a:lnTo>
                    <a:pt x="601" y="376"/>
                  </a:lnTo>
                  <a:lnTo>
                    <a:pt x="601" y="452"/>
                  </a:lnTo>
                  <a:lnTo>
                    <a:pt x="604" y="466"/>
                  </a:lnTo>
                  <a:lnTo>
                    <a:pt x="612" y="478"/>
                  </a:lnTo>
                  <a:lnTo>
                    <a:pt x="624" y="486"/>
                  </a:lnTo>
                  <a:lnTo>
                    <a:pt x="638" y="490"/>
                  </a:lnTo>
                  <a:lnTo>
                    <a:pt x="752" y="490"/>
                  </a:lnTo>
                  <a:lnTo>
                    <a:pt x="766" y="486"/>
                  </a:lnTo>
                  <a:lnTo>
                    <a:pt x="778" y="478"/>
                  </a:lnTo>
                  <a:lnTo>
                    <a:pt x="786" y="466"/>
                  </a:lnTo>
                  <a:lnTo>
                    <a:pt x="789" y="452"/>
                  </a:lnTo>
                  <a:lnTo>
                    <a:pt x="789" y="376"/>
                  </a:lnTo>
                  <a:lnTo>
                    <a:pt x="786" y="362"/>
                  </a:lnTo>
                  <a:lnTo>
                    <a:pt x="778" y="350"/>
                  </a:lnTo>
                  <a:lnTo>
                    <a:pt x="766" y="342"/>
                  </a:lnTo>
                  <a:lnTo>
                    <a:pt x="752" y="339"/>
                  </a:lnTo>
                  <a:lnTo>
                    <a:pt x="638" y="339"/>
                  </a:lnTo>
                  <a:close/>
                  <a:moveTo>
                    <a:pt x="582" y="225"/>
                  </a:moveTo>
                  <a:lnTo>
                    <a:pt x="620" y="225"/>
                  </a:lnTo>
                  <a:lnTo>
                    <a:pt x="626" y="227"/>
                  </a:lnTo>
                  <a:lnTo>
                    <a:pt x="630" y="229"/>
                  </a:lnTo>
                  <a:lnTo>
                    <a:pt x="635" y="233"/>
                  </a:lnTo>
                  <a:lnTo>
                    <a:pt x="638" y="239"/>
                  </a:lnTo>
                  <a:lnTo>
                    <a:pt x="638" y="245"/>
                  </a:lnTo>
                  <a:lnTo>
                    <a:pt x="638" y="250"/>
                  </a:lnTo>
                  <a:lnTo>
                    <a:pt x="635" y="256"/>
                  </a:lnTo>
                  <a:lnTo>
                    <a:pt x="630" y="259"/>
                  </a:lnTo>
                  <a:lnTo>
                    <a:pt x="626" y="262"/>
                  </a:lnTo>
                  <a:lnTo>
                    <a:pt x="620" y="263"/>
                  </a:lnTo>
                  <a:lnTo>
                    <a:pt x="582" y="263"/>
                  </a:lnTo>
                  <a:lnTo>
                    <a:pt x="577" y="262"/>
                  </a:lnTo>
                  <a:lnTo>
                    <a:pt x="571" y="259"/>
                  </a:lnTo>
                  <a:lnTo>
                    <a:pt x="567" y="256"/>
                  </a:lnTo>
                  <a:lnTo>
                    <a:pt x="565" y="250"/>
                  </a:lnTo>
                  <a:lnTo>
                    <a:pt x="564" y="245"/>
                  </a:lnTo>
                  <a:lnTo>
                    <a:pt x="565" y="239"/>
                  </a:lnTo>
                  <a:lnTo>
                    <a:pt x="567" y="233"/>
                  </a:lnTo>
                  <a:lnTo>
                    <a:pt x="571" y="229"/>
                  </a:lnTo>
                  <a:lnTo>
                    <a:pt x="577" y="227"/>
                  </a:lnTo>
                  <a:lnTo>
                    <a:pt x="582" y="225"/>
                  </a:lnTo>
                  <a:close/>
                  <a:moveTo>
                    <a:pt x="469" y="225"/>
                  </a:moveTo>
                  <a:lnTo>
                    <a:pt x="507" y="225"/>
                  </a:lnTo>
                  <a:lnTo>
                    <a:pt x="512" y="227"/>
                  </a:lnTo>
                  <a:lnTo>
                    <a:pt x="518" y="229"/>
                  </a:lnTo>
                  <a:lnTo>
                    <a:pt x="522" y="233"/>
                  </a:lnTo>
                  <a:lnTo>
                    <a:pt x="524" y="239"/>
                  </a:lnTo>
                  <a:lnTo>
                    <a:pt x="526" y="245"/>
                  </a:lnTo>
                  <a:lnTo>
                    <a:pt x="524" y="250"/>
                  </a:lnTo>
                  <a:lnTo>
                    <a:pt x="522" y="256"/>
                  </a:lnTo>
                  <a:lnTo>
                    <a:pt x="518" y="259"/>
                  </a:lnTo>
                  <a:lnTo>
                    <a:pt x="512" y="262"/>
                  </a:lnTo>
                  <a:lnTo>
                    <a:pt x="507" y="263"/>
                  </a:lnTo>
                  <a:lnTo>
                    <a:pt x="469" y="263"/>
                  </a:lnTo>
                  <a:lnTo>
                    <a:pt x="464" y="262"/>
                  </a:lnTo>
                  <a:lnTo>
                    <a:pt x="459" y="259"/>
                  </a:lnTo>
                  <a:lnTo>
                    <a:pt x="455" y="256"/>
                  </a:lnTo>
                  <a:lnTo>
                    <a:pt x="452" y="250"/>
                  </a:lnTo>
                  <a:lnTo>
                    <a:pt x="451" y="245"/>
                  </a:lnTo>
                  <a:lnTo>
                    <a:pt x="452" y="239"/>
                  </a:lnTo>
                  <a:lnTo>
                    <a:pt x="455" y="233"/>
                  </a:lnTo>
                  <a:lnTo>
                    <a:pt x="459" y="229"/>
                  </a:lnTo>
                  <a:lnTo>
                    <a:pt x="464" y="227"/>
                  </a:lnTo>
                  <a:lnTo>
                    <a:pt x="469" y="225"/>
                  </a:lnTo>
                  <a:close/>
                  <a:moveTo>
                    <a:pt x="357" y="225"/>
                  </a:moveTo>
                  <a:lnTo>
                    <a:pt x="395" y="225"/>
                  </a:lnTo>
                  <a:lnTo>
                    <a:pt x="400" y="227"/>
                  </a:lnTo>
                  <a:lnTo>
                    <a:pt x="405" y="229"/>
                  </a:lnTo>
                  <a:lnTo>
                    <a:pt x="409" y="233"/>
                  </a:lnTo>
                  <a:lnTo>
                    <a:pt x="412" y="239"/>
                  </a:lnTo>
                  <a:lnTo>
                    <a:pt x="413" y="245"/>
                  </a:lnTo>
                  <a:lnTo>
                    <a:pt x="412" y="250"/>
                  </a:lnTo>
                  <a:lnTo>
                    <a:pt x="409" y="256"/>
                  </a:lnTo>
                  <a:lnTo>
                    <a:pt x="405" y="259"/>
                  </a:lnTo>
                  <a:lnTo>
                    <a:pt x="400" y="262"/>
                  </a:lnTo>
                  <a:lnTo>
                    <a:pt x="395" y="263"/>
                  </a:lnTo>
                  <a:lnTo>
                    <a:pt x="357" y="263"/>
                  </a:lnTo>
                  <a:lnTo>
                    <a:pt x="350" y="262"/>
                  </a:lnTo>
                  <a:lnTo>
                    <a:pt x="346" y="259"/>
                  </a:lnTo>
                  <a:lnTo>
                    <a:pt x="341" y="256"/>
                  </a:lnTo>
                  <a:lnTo>
                    <a:pt x="338" y="250"/>
                  </a:lnTo>
                  <a:lnTo>
                    <a:pt x="338" y="245"/>
                  </a:lnTo>
                  <a:lnTo>
                    <a:pt x="338" y="239"/>
                  </a:lnTo>
                  <a:lnTo>
                    <a:pt x="341" y="233"/>
                  </a:lnTo>
                  <a:lnTo>
                    <a:pt x="346" y="229"/>
                  </a:lnTo>
                  <a:lnTo>
                    <a:pt x="350" y="227"/>
                  </a:lnTo>
                  <a:lnTo>
                    <a:pt x="357" y="225"/>
                  </a:lnTo>
                  <a:close/>
                  <a:moveTo>
                    <a:pt x="244" y="225"/>
                  </a:moveTo>
                  <a:lnTo>
                    <a:pt x="282" y="225"/>
                  </a:lnTo>
                  <a:lnTo>
                    <a:pt x="287" y="227"/>
                  </a:lnTo>
                  <a:lnTo>
                    <a:pt x="293" y="229"/>
                  </a:lnTo>
                  <a:lnTo>
                    <a:pt x="297" y="233"/>
                  </a:lnTo>
                  <a:lnTo>
                    <a:pt x="299" y="239"/>
                  </a:lnTo>
                  <a:lnTo>
                    <a:pt x="301" y="245"/>
                  </a:lnTo>
                  <a:lnTo>
                    <a:pt x="299" y="250"/>
                  </a:lnTo>
                  <a:lnTo>
                    <a:pt x="297" y="256"/>
                  </a:lnTo>
                  <a:lnTo>
                    <a:pt x="293" y="259"/>
                  </a:lnTo>
                  <a:lnTo>
                    <a:pt x="287" y="262"/>
                  </a:lnTo>
                  <a:lnTo>
                    <a:pt x="282" y="263"/>
                  </a:lnTo>
                  <a:lnTo>
                    <a:pt x="244" y="263"/>
                  </a:lnTo>
                  <a:lnTo>
                    <a:pt x="238" y="262"/>
                  </a:lnTo>
                  <a:lnTo>
                    <a:pt x="233" y="259"/>
                  </a:lnTo>
                  <a:lnTo>
                    <a:pt x="229" y="256"/>
                  </a:lnTo>
                  <a:lnTo>
                    <a:pt x="226" y="250"/>
                  </a:lnTo>
                  <a:lnTo>
                    <a:pt x="225" y="245"/>
                  </a:lnTo>
                  <a:lnTo>
                    <a:pt x="226" y="239"/>
                  </a:lnTo>
                  <a:lnTo>
                    <a:pt x="229" y="233"/>
                  </a:lnTo>
                  <a:lnTo>
                    <a:pt x="233" y="229"/>
                  </a:lnTo>
                  <a:lnTo>
                    <a:pt x="238" y="227"/>
                  </a:lnTo>
                  <a:lnTo>
                    <a:pt x="244" y="225"/>
                  </a:lnTo>
                  <a:close/>
                  <a:moveTo>
                    <a:pt x="132" y="225"/>
                  </a:moveTo>
                  <a:lnTo>
                    <a:pt x="168" y="225"/>
                  </a:lnTo>
                  <a:lnTo>
                    <a:pt x="175" y="227"/>
                  </a:lnTo>
                  <a:lnTo>
                    <a:pt x="180" y="229"/>
                  </a:lnTo>
                  <a:lnTo>
                    <a:pt x="184" y="233"/>
                  </a:lnTo>
                  <a:lnTo>
                    <a:pt x="187" y="239"/>
                  </a:lnTo>
                  <a:lnTo>
                    <a:pt x="188" y="245"/>
                  </a:lnTo>
                  <a:lnTo>
                    <a:pt x="187" y="250"/>
                  </a:lnTo>
                  <a:lnTo>
                    <a:pt x="184" y="256"/>
                  </a:lnTo>
                  <a:lnTo>
                    <a:pt x="180" y="259"/>
                  </a:lnTo>
                  <a:lnTo>
                    <a:pt x="175" y="262"/>
                  </a:lnTo>
                  <a:lnTo>
                    <a:pt x="168" y="263"/>
                  </a:lnTo>
                  <a:lnTo>
                    <a:pt x="132" y="263"/>
                  </a:lnTo>
                  <a:lnTo>
                    <a:pt x="125" y="262"/>
                  </a:lnTo>
                  <a:lnTo>
                    <a:pt x="120" y="259"/>
                  </a:lnTo>
                  <a:lnTo>
                    <a:pt x="116" y="256"/>
                  </a:lnTo>
                  <a:lnTo>
                    <a:pt x="113" y="250"/>
                  </a:lnTo>
                  <a:lnTo>
                    <a:pt x="112" y="245"/>
                  </a:lnTo>
                  <a:lnTo>
                    <a:pt x="113" y="239"/>
                  </a:lnTo>
                  <a:lnTo>
                    <a:pt x="116" y="233"/>
                  </a:lnTo>
                  <a:lnTo>
                    <a:pt x="120" y="229"/>
                  </a:lnTo>
                  <a:lnTo>
                    <a:pt x="125" y="227"/>
                  </a:lnTo>
                  <a:lnTo>
                    <a:pt x="132" y="225"/>
                  </a:lnTo>
                  <a:close/>
                  <a:moveTo>
                    <a:pt x="76" y="189"/>
                  </a:moveTo>
                  <a:lnTo>
                    <a:pt x="60" y="191"/>
                  </a:lnTo>
                  <a:lnTo>
                    <a:pt x="48" y="199"/>
                  </a:lnTo>
                  <a:lnTo>
                    <a:pt x="40" y="211"/>
                  </a:lnTo>
                  <a:lnTo>
                    <a:pt x="38" y="225"/>
                  </a:lnTo>
                  <a:lnTo>
                    <a:pt x="38" y="603"/>
                  </a:lnTo>
                  <a:lnTo>
                    <a:pt x="40" y="617"/>
                  </a:lnTo>
                  <a:lnTo>
                    <a:pt x="48" y="629"/>
                  </a:lnTo>
                  <a:lnTo>
                    <a:pt x="60" y="637"/>
                  </a:lnTo>
                  <a:lnTo>
                    <a:pt x="76" y="639"/>
                  </a:lnTo>
                  <a:lnTo>
                    <a:pt x="676" y="639"/>
                  </a:lnTo>
                  <a:lnTo>
                    <a:pt x="690" y="637"/>
                  </a:lnTo>
                  <a:lnTo>
                    <a:pt x="702" y="629"/>
                  </a:lnTo>
                  <a:lnTo>
                    <a:pt x="711" y="617"/>
                  </a:lnTo>
                  <a:lnTo>
                    <a:pt x="714" y="603"/>
                  </a:lnTo>
                  <a:lnTo>
                    <a:pt x="714" y="527"/>
                  </a:lnTo>
                  <a:lnTo>
                    <a:pt x="638" y="527"/>
                  </a:lnTo>
                  <a:lnTo>
                    <a:pt x="615" y="523"/>
                  </a:lnTo>
                  <a:lnTo>
                    <a:pt x="594" y="512"/>
                  </a:lnTo>
                  <a:lnTo>
                    <a:pt x="578" y="496"/>
                  </a:lnTo>
                  <a:lnTo>
                    <a:pt x="567" y="476"/>
                  </a:lnTo>
                  <a:lnTo>
                    <a:pt x="564" y="452"/>
                  </a:lnTo>
                  <a:lnTo>
                    <a:pt x="564" y="376"/>
                  </a:lnTo>
                  <a:lnTo>
                    <a:pt x="567" y="352"/>
                  </a:lnTo>
                  <a:lnTo>
                    <a:pt x="578" y="331"/>
                  </a:lnTo>
                  <a:lnTo>
                    <a:pt x="594" y="316"/>
                  </a:lnTo>
                  <a:lnTo>
                    <a:pt x="615" y="305"/>
                  </a:lnTo>
                  <a:lnTo>
                    <a:pt x="638" y="301"/>
                  </a:lnTo>
                  <a:lnTo>
                    <a:pt x="714" y="301"/>
                  </a:lnTo>
                  <a:lnTo>
                    <a:pt x="714" y="225"/>
                  </a:lnTo>
                  <a:lnTo>
                    <a:pt x="711" y="211"/>
                  </a:lnTo>
                  <a:lnTo>
                    <a:pt x="702" y="199"/>
                  </a:lnTo>
                  <a:lnTo>
                    <a:pt x="690" y="191"/>
                  </a:lnTo>
                  <a:lnTo>
                    <a:pt x="676" y="189"/>
                  </a:lnTo>
                  <a:lnTo>
                    <a:pt x="76" y="189"/>
                  </a:lnTo>
                  <a:close/>
                  <a:moveTo>
                    <a:pt x="684" y="114"/>
                  </a:moveTo>
                  <a:lnTo>
                    <a:pt x="688" y="152"/>
                  </a:lnTo>
                  <a:lnTo>
                    <a:pt x="702" y="156"/>
                  </a:lnTo>
                  <a:lnTo>
                    <a:pt x="714" y="161"/>
                  </a:lnTo>
                  <a:lnTo>
                    <a:pt x="714" y="151"/>
                  </a:lnTo>
                  <a:lnTo>
                    <a:pt x="711" y="138"/>
                  </a:lnTo>
                  <a:lnTo>
                    <a:pt x="705" y="127"/>
                  </a:lnTo>
                  <a:lnTo>
                    <a:pt x="696" y="119"/>
                  </a:lnTo>
                  <a:lnTo>
                    <a:pt x="684" y="114"/>
                  </a:lnTo>
                  <a:close/>
                  <a:moveTo>
                    <a:pt x="76" y="113"/>
                  </a:moveTo>
                  <a:lnTo>
                    <a:pt x="60" y="117"/>
                  </a:lnTo>
                  <a:lnTo>
                    <a:pt x="48" y="125"/>
                  </a:lnTo>
                  <a:lnTo>
                    <a:pt x="40" y="136"/>
                  </a:lnTo>
                  <a:lnTo>
                    <a:pt x="38" y="151"/>
                  </a:lnTo>
                  <a:lnTo>
                    <a:pt x="38" y="161"/>
                  </a:lnTo>
                  <a:lnTo>
                    <a:pt x="51" y="155"/>
                  </a:lnTo>
                  <a:lnTo>
                    <a:pt x="65" y="152"/>
                  </a:lnTo>
                  <a:lnTo>
                    <a:pt x="76" y="113"/>
                  </a:lnTo>
                  <a:close/>
                  <a:moveTo>
                    <a:pt x="642" y="81"/>
                  </a:moveTo>
                  <a:lnTo>
                    <a:pt x="481" y="101"/>
                  </a:lnTo>
                  <a:lnTo>
                    <a:pt x="650" y="146"/>
                  </a:lnTo>
                  <a:lnTo>
                    <a:pt x="642" y="81"/>
                  </a:lnTo>
                  <a:close/>
                  <a:moveTo>
                    <a:pt x="132" y="46"/>
                  </a:moveTo>
                  <a:lnTo>
                    <a:pt x="104" y="151"/>
                  </a:lnTo>
                  <a:lnTo>
                    <a:pt x="523" y="151"/>
                  </a:lnTo>
                  <a:lnTo>
                    <a:pt x="132" y="46"/>
                  </a:lnTo>
                  <a:close/>
                  <a:moveTo>
                    <a:pt x="106" y="0"/>
                  </a:moveTo>
                  <a:lnTo>
                    <a:pt x="383" y="75"/>
                  </a:lnTo>
                  <a:lnTo>
                    <a:pt x="675" y="39"/>
                  </a:lnTo>
                  <a:lnTo>
                    <a:pt x="679" y="76"/>
                  </a:lnTo>
                  <a:lnTo>
                    <a:pt x="702" y="80"/>
                  </a:lnTo>
                  <a:lnTo>
                    <a:pt x="722" y="92"/>
                  </a:lnTo>
                  <a:lnTo>
                    <a:pt x="738" y="108"/>
                  </a:lnTo>
                  <a:lnTo>
                    <a:pt x="748" y="127"/>
                  </a:lnTo>
                  <a:lnTo>
                    <a:pt x="752" y="151"/>
                  </a:lnTo>
                  <a:lnTo>
                    <a:pt x="752" y="301"/>
                  </a:lnTo>
                  <a:lnTo>
                    <a:pt x="775" y="305"/>
                  </a:lnTo>
                  <a:lnTo>
                    <a:pt x="795" y="316"/>
                  </a:lnTo>
                  <a:lnTo>
                    <a:pt x="812" y="331"/>
                  </a:lnTo>
                  <a:lnTo>
                    <a:pt x="823" y="352"/>
                  </a:lnTo>
                  <a:lnTo>
                    <a:pt x="826" y="376"/>
                  </a:lnTo>
                  <a:lnTo>
                    <a:pt x="826" y="452"/>
                  </a:lnTo>
                  <a:lnTo>
                    <a:pt x="823" y="476"/>
                  </a:lnTo>
                  <a:lnTo>
                    <a:pt x="812" y="496"/>
                  </a:lnTo>
                  <a:lnTo>
                    <a:pt x="795" y="512"/>
                  </a:lnTo>
                  <a:lnTo>
                    <a:pt x="775" y="523"/>
                  </a:lnTo>
                  <a:lnTo>
                    <a:pt x="752" y="527"/>
                  </a:lnTo>
                  <a:lnTo>
                    <a:pt x="752" y="603"/>
                  </a:lnTo>
                  <a:lnTo>
                    <a:pt x="748" y="626"/>
                  </a:lnTo>
                  <a:lnTo>
                    <a:pt x="736" y="647"/>
                  </a:lnTo>
                  <a:lnTo>
                    <a:pt x="721" y="663"/>
                  </a:lnTo>
                  <a:lnTo>
                    <a:pt x="700" y="673"/>
                  </a:lnTo>
                  <a:lnTo>
                    <a:pt x="676" y="677"/>
                  </a:lnTo>
                  <a:lnTo>
                    <a:pt x="76" y="677"/>
                  </a:lnTo>
                  <a:lnTo>
                    <a:pt x="51" y="673"/>
                  </a:lnTo>
                  <a:lnTo>
                    <a:pt x="31" y="663"/>
                  </a:lnTo>
                  <a:lnTo>
                    <a:pt x="14" y="647"/>
                  </a:lnTo>
                  <a:lnTo>
                    <a:pt x="4" y="626"/>
                  </a:lnTo>
                  <a:lnTo>
                    <a:pt x="0" y="603"/>
                  </a:lnTo>
                  <a:lnTo>
                    <a:pt x="0" y="151"/>
                  </a:lnTo>
                  <a:lnTo>
                    <a:pt x="4" y="127"/>
                  </a:lnTo>
                  <a:lnTo>
                    <a:pt x="14" y="106"/>
                  </a:lnTo>
                  <a:lnTo>
                    <a:pt x="31" y="91"/>
                  </a:lnTo>
                  <a:lnTo>
                    <a:pt x="51" y="80"/>
                  </a:lnTo>
                  <a:lnTo>
                    <a:pt x="76" y="76"/>
                  </a:lnTo>
                  <a:lnTo>
                    <a:pt x="85" y="76"/>
                  </a:lnTo>
                  <a:lnTo>
                    <a:pt x="1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0"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3602" y="2181719"/>
              <a:ext cx="325020" cy="446496"/>
            </a:xfrm>
            <a:custGeom>
              <a:avLst/>
              <a:gdLst>
                <a:gd name="T0" fmla="*/ 451 w 602"/>
                <a:gd name="T1" fmla="*/ 639 h 827"/>
                <a:gd name="T2" fmla="*/ 76 w 602"/>
                <a:gd name="T3" fmla="*/ 526 h 827"/>
                <a:gd name="T4" fmla="*/ 76 w 602"/>
                <a:gd name="T5" fmla="*/ 564 h 827"/>
                <a:gd name="T6" fmla="*/ 526 w 602"/>
                <a:gd name="T7" fmla="*/ 450 h 827"/>
                <a:gd name="T8" fmla="*/ 76 w 602"/>
                <a:gd name="T9" fmla="*/ 450 h 827"/>
                <a:gd name="T10" fmla="*/ 377 w 602"/>
                <a:gd name="T11" fmla="*/ 413 h 827"/>
                <a:gd name="T12" fmla="*/ 489 w 602"/>
                <a:gd name="T13" fmla="*/ 74 h 827"/>
                <a:gd name="T14" fmla="*/ 489 w 602"/>
                <a:gd name="T15" fmla="*/ 299 h 827"/>
                <a:gd name="T16" fmla="*/ 451 w 602"/>
                <a:gd name="T17" fmla="*/ 74 h 827"/>
                <a:gd name="T18" fmla="*/ 413 w 602"/>
                <a:gd name="T19" fmla="*/ 74 h 827"/>
                <a:gd name="T20" fmla="*/ 377 w 602"/>
                <a:gd name="T21" fmla="*/ 299 h 827"/>
                <a:gd name="T22" fmla="*/ 263 w 602"/>
                <a:gd name="T23" fmla="*/ 74 h 827"/>
                <a:gd name="T24" fmla="*/ 263 w 602"/>
                <a:gd name="T25" fmla="*/ 299 h 827"/>
                <a:gd name="T26" fmla="*/ 226 w 602"/>
                <a:gd name="T27" fmla="*/ 74 h 827"/>
                <a:gd name="T28" fmla="*/ 150 w 602"/>
                <a:gd name="T29" fmla="*/ 74 h 827"/>
                <a:gd name="T30" fmla="*/ 114 w 602"/>
                <a:gd name="T31" fmla="*/ 299 h 827"/>
                <a:gd name="T32" fmla="*/ 38 w 602"/>
                <a:gd name="T33" fmla="*/ 36 h 827"/>
                <a:gd name="T34" fmla="*/ 85 w 602"/>
                <a:gd name="T35" fmla="*/ 716 h 827"/>
                <a:gd name="T36" fmla="*/ 99 w 602"/>
                <a:gd name="T37" fmla="*/ 715 h 827"/>
                <a:gd name="T38" fmla="*/ 170 w 602"/>
                <a:gd name="T39" fmla="*/ 781 h 827"/>
                <a:gd name="T40" fmla="*/ 239 w 602"/>
                <a:gd name="T41" fmla="*/ 715 h 827"/>
                <a:gd name="T42" fmla="*/ 252 w 602"/>
                <a:gd name="T43" fmla="*/ 716 h 827"/>
                <a:gd name="T44" fmla="*/ 260 w 602"/>
                <a:gd name="T45" fmla="*/ 721 h 827"/>
                <a:gd name="T46" fmla="*/ 343 w 602"/>
                <a:gd name="T47" fmla="*/ 721 h 827"/>
                <a:gd name="T48" fmla="*/ 353 w 602"/>
                <a:gd name="T49" fmla="*/ 715 h 827"/>
                <a:gd name="T50" fmla="*/ 366 w 602"/>
                <a:gd name="T51" fmla="*/ 716 h 827"/>
                <a:gd name="T52" fmla="*/ 495 w 602"/>
                <a:gd name="T53" fmla="*/ 720 h 827"/>
                <a:gd name="T54" fmla="*/ 508 w 602"/>
                <a:gd name="T55" fmla="*/ 713 h 827"/>
                <a:gd name="T56" fmla="*/ 521 w 602"/>
                <a:gd name="T57" fmla="*/ 720 h 827"/>
                <a:gd name="T58" fmla="*/ 38 w 602"/>
                <a:gd name="T59" fmla="*/ 36 h 827"/>
                <a:gd name="T60" fmla="*/ 589 w 602"/>
                <a:gd name="T61" fmla="*/ 1 h 827"/>
                <a:gd name="T62" fmla="*/ 601 w 602"/>
                <a:gd name="T63" fmla="*/ 13 h 827"/>
                <a:gd name="T64" fmla="*/ 601 w 602"/>
                <a:gd name="T65" fmla="*/ 814 h 827"/>
                <a:gd name="T66" fmla="*/ 589 w 602"/>
                <a:gd name="T67" fmla="*/ 826 h 827"/>
                <a:gd name="T68" fmla="*/ 573 w 602"/>
                <a:gd name="T69" fmla="*/ 825 h 827"/>
                <a:gd name="T70" fmla="*/ 446 w 602"/>
                <a:gd name="T71" fmla="*/ 821 h 827"/>
                <a:gd name="T72" fmla="*/ 433 w 602"/>
                <a:gd name="T73" fmla="*/ 827 h 827"/>
                <a:gd name="T74" fmla="*/ 419 w 602"/>
                <a:gd name="T75" fmla="*/ 821 h 827"/>
                <a:gd name="T76" fmla="*/ 315 w 602"/>
                <a:gd name="T77" fmla="*/ 819 h 827"/>
                <a:gd name="T78" fmla="*/ 306 w 602"/>
                <a:gd name="T79" fmla="*/ 826 h 827"/>
                <a:gd name="T80" fmla="*/ 293 w 602"/>
                <a:gd name="T81" fmla="*/ 825 h 827"/>
                <a:gd name="T82" fmla="*/ 287 w 602"/>
                <a:gd name="T83" fmla="*/ 819 h 827"/>
                <a:gd name="T84" fmla="*/ 179 w 602"/>
                <a:gd name="T85" fmla="*/ 825 h 827"/>
                <a:gd name="T86" fmla="*/ 165 w 602"/>
                <a:gd name="T87" fmla="*/ 826 h 827"/>
                <a:gd name="T88" fmla="*/ 94 w 602"/>
                <a:gd name="T89" fmla="*/ 759 h 827"/>
                <a:gd name="T90" fmla="*/ 25 w 602"/>
                <a:gd name="T91" fmla="*/ 826 h 827"/>
                <a:gd name="T92" fmla="*/ 8 w 602"/>
                <a:gd name="T93" fmla="*/ 823 h 827"/>
                <a:gd name="T94" fmla="*/ 0 w 602"/>
                <a:gd name="T95" fmla="*/ 807 h 827"/>
                <a:gd name="T96" fmla="*/ 4 w 602"/>
                <a:gd name="T97" fmla="*/ 7 h 827"/>
                <a:gd name="T98" fmla="*/ 20 w 602"/>
                <a:gd name="T9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827">
                  <a:moveTo>
                    <a:pt x="76" y="601"/>
                  </a:moveTo>
                  <a:lnTo>
                    <a:pt x="451" y="601"/>
                  </a:lnTo>
                  <a:lnTo>
                    <a:pt x="451" y="639"/>
                  </a:lnTo>
                  <a:lnTo>
                    <a:pt x="76" y="639"/>
                  </a:lnTo>
                  <a:lnTo>
                    <a:pt x="76" y="601"/>
                  </a:lnTo>
                  <a:close/>
                  <a:moveTo>
                    <a:pt x="76" y="526"/>
                  </a:moveTo>
                  <a:lnTo>
                    <a:pt x="526" y="526"/>
                  </a:lnTo>
                  <a:lnTo>
                    <a:pt x="526" y="564"/>
                  </a:lnTo>
                  <a:lnTo>
                    <a:pt x="76" y="564"/>
                  </a:lnTo>
                  <a:lnTo>
                    <a:pt x="76" y="526"/>
                  </a:lnTo>
                  <a:close/>
                  <a:moveTo>
                    <a:pt x="76" y="450"/>
                  </a:moveTo>
                  <a:lnTo>
                    <a:pt x="526" y="450"/>
                  </a:lnTo>
                  <a:lnTo>
                    <a:pt x="526" y="488"/>
                  </a:lnTo>
                  <a:lnTo>
                    <a:pt x="76" y="488"/>
                  </a:lnTo>
                  <a:lnTo>
                    <a:pt x="76" y="450"/>
                  </a:lnTo>
                  <a:close/>
                  <a:moveTo>
                    <a:pt x="76" y="375"/>
                  </a:moveTo>
                  <a:lnTo>
                    <a:pt x="377" y="375"/>
                  </a:lnTo>
                  <a:lnTo>
                    <a:pt x="377" y="413"/>
                  </a:lnTo>
                  <a:lnTo>
                    <a:pt x="76" y="413"/>
                  </a:lnTo>
                  <a:lnTo>
                    <a:pt x="76" y="375"/>
                  </a:lnTo>
                  <a:close/>
                  <a:moveTo>
                    <a:pt x="489" y="74"/>
                  </a:moveTo>
                  <a:lnTo>
                    <a:pt x="526" y="74"/>
                  </a:lnTo>
                  <a:lnTo>
                    <a:pt x="526" y="299"/>
                  </a:lnTo>
                  <a:lnTo>
                    <a:pt x="489" y="299"/>
                  </a:lnTo>
                  <a:lnTo>
                    <a:pt x="489" y="74"/>
                  </a:lnTo>
                  <a:close/>
                  <a:moveTo>
                    <a:pt x="413" y="74"/>
                  </a:moveTo>
                  <a:lnTo>
                    <a:pt x="451" y="74"/>
                  </a:lnTo>
                  <a:lnTo>
                    <a:pt x="451" y="299"/>
                  </a:lnTo>
                  <a:lnTo>
                    <a:pt x="413" y="299"/>
                  </a:lnTo>
                  <a:lnTo>
                    <a:pt x="413" y="74"/>
                  </a:lnTo>
                  <a:close/>
                  <a:moveTo>
                    <a:pt x="339" y="74"/>
                  </a:moveTo>
                  <a:lnTo>
                    <a:pt x="377" y="74"/>
                  </a:lnTo>
                  <a:lnTo>
                    <a:pt x="377" y="299"/>
                  </a:lnTo>
                  <a:lnTo>
                    <a:pt x="339" y="299"/>
                  </a:lnTo>
                  <a:lnTo>
                    <a:pt x="339" y="74"/>
                  </a:lnTo>
                  <a:close/>
                  <a:moveTo>
                    <a:pt x="263" y="74"/>
                  </a:moveTo>
                  <a:lnTo>
                    <a:pt x="301" y="74"/>
                  </a:lnTo>
                  <a:lnTo>
                    <a:pt x="301" y="299"/>
                  </a:lnTo>
                  <a:lnTo>
                    <a:pt x="263" y="299"/>
                  </a:lnTo>
                  <a:lnTo>
                    <a:pt x="263" y="74"/>
                  </a:lnTo>
                  <a:close/>
                  <a:moveTo>
                    <a:pt x="150" y="74"/>
                  </a:moveTo>
                  <a:lnTo>
                    <a:pt x="226" y="74"/>
                  </a:lnTo>
                  <a:lnTo>
                    <a:pt x="226" y="299"/>
                  </a:lnTo>
                  <a:lnTo>
                    <a:pt x="150" y="299"/>
                  </a:lnTo>
                  <a:lnTo>
                    <a:pt x="150" y="74"/>
                  </a:lnTo>
                  <a:close/>
                  <a:moveTo>
                    <a:pt x="76" y="74"/>
                  </a:moveTo>
                  <a:lnTo>
                    <a:pt x="114" y="74"/>
                  </a:lnTo>
                  <a:lnTo>
                    <a:pt x="114" y="299"/>
                  </a:lnTo>
                  <a:lnTo>
                    <a:pt x="76" y="299"/>
                  </a:lnTo>
                  <a:lnTo>
                    <a:pt x="76" y="74"/>
                  </a:lnTo>
                  <a:close/>
                  <a:moveTo>
                    <a:pt x="38" y="36"/>
                  </a:moveTo>
                  <a:lnTo>
                    <a:pt x="38" y="763"/>
                  </a:lnTo>
                  <a:lnTo>
                    <a:pt x="81" y="720"/>
                  </a:lnTo>
                  <a:lnTo>
                    <a:pt x="85" y="716"/>
                  </a:lnTo>
                  <a:lnTo>
                    <a:pt x="89" y="715"/>
                  </a:lnTo>
                  <a:lnTo>
                    <a:pt x="94" y="713"/>
                  </a:lnTo>
                  <a:lnTo>
                    <a:pt x="99" y="715"/>
                  </a:lnTo>
                  <a:lnTo>
                    <a:pt x="103" y="716"/>
                  </a:lnTo>
                  <a:lnTo>
                    <a:pt x="107" y="720"/>
                  </a:lnTo>
                  <a:lnTo>
                    <a:pt x="170" y="781"/>
                  </a:lnTo>
                  <a:lnTo>
                    <a:pt x="232" y="720"/>
                  </a:lnTo>
                  <a:lnTo>
                    <a:pt x="235" y="716"/>
                  </a:lnTo>
                  <a:lnTo>
                    <a:pt x="239" y="715"/>
                  </a:lnTo>
                  <a:lnTo>
                    <a:pt x="245" y="713"/>
                  </a:lnTo>
                  <a:lnTo>
                    <a:pt x="249" y="715"/>
                  </a:lnTo>
                  <a:lnTo>
                    <a:pt x="252" y="716"/>
                  </a:lnTo>
                  <a:lnTo>
                    <a:pt x="256" y="718"/>
                  </a:lnTo>
                  <a:lnTo>
                    <a:pt x="259" y="721"/>
                  </a:lnTo>
                  <a:lnTo>
                    <a:pt x="260" y="721"/>
                  </a:lnTo>
                  <a:lnTo>
                    <a:pt x="301" y="776"/>
                  </a:lnTo>
                  <a:lnTo>
                    <a:pt x="343" y="721"/>
                  </a:lnTo>
                  <a:lnTo>
                    <a:pt x="343" y="721"/>
                  </a:lnTo>
                  <a:lnTo>
                    <a:pt x="345" y="718"/>
                  </a:lnTo>
                  <a:lnTo>
                    <a:pt x="349" y="716"/>
                  </a:lnTo>
                  <a:lnTo>
                    <a:pt x="353" y="715"/>
                  </a:lnTo>
                  <a:lnTo>
                    <a:pt x="357" y="713"/>
                  </a:lnTo>
                  <a:lnTo>
                    <a:pt x="362" y="715"/>
                  </a:lnTo>
                  <a:lnTo>
                    <a:pt x="366" y="716"/>
                  </a:lnTo>
                  <a:lnTo>
                    <a:pt x="370" y="720"/>
                  </a:lnTo>
                  <a:lnTo>
                    <a:pt x="433" y="781"/>
                  </a:lnTo>
                  <a:lnTo>
                    <a:pt x="495" y="720"/>
                  </a:lnTo>
                  <a:lnTo>
                    <a:pt x="498" y="716"/>
                  </a:lnTo>
                  <a:lnTo>
                    <a:pt x="502" y="715"/>
                  </a:lnTo>
                  <a:lnTo>
                    <a:pt x="508" y="713"/>
                  </a:lnTo>
                  <a:lnTo>
                    <a:pt x="513" y="715"/>
                  </a:lnTo>
                  <a:lnTo>
                    <a:pt x="517" y="716"/>
                  </a:lnTo>
                  <a:lnTo>
                    <a:pt x="521" y="720"/>
                  </a:lnTo>
                  <a:lnTo>
                    <a:pt x="564" y="763"/>
                  </a:lnTo>
                  <a:lnTo>
                    <a:pt x="564" y="36"/>
                  </a:lnTo>
                  <a:lnTo>
                    <a:pt x="38" y="36"/>
                  </a:lnTo>
                  <a:close/>
                  <a:moveTo>
                    <a:pt x="20" y="0"/>
                  </a:moveTo>
                  <a:lnTo>
                    <a:pt x="583" y="0"/>
                  </a:lnTo>
                  <a:lnTo>
                    <a:pt x="589" y="1"/>
                  </a:lnTo>
                  <a:lnTo>
                    <a:pt x="594" y="3"/>
                  </a:lnTo>
                  <a:lnTo>
                    <a:pt x="598" y="7"/>
                  </a:lnTo>
                  <a:lnTo>
                    <a:pt x="601" y="13"/>
                  </a:lnTo>
                  <a:lnTo>
                    <a:pt x="602" y="18"/>
                  </a:lnTo>
                  <a:lnTo>
                    <a:pt x="602" y="807"/>
                  </a:lnTo>
                  <a:lnTo>
                    <a:pt x="601" y="814"/>
                  </a:lnTo>
                  <a:lnTo>
                    <a:pt x="598" y="819"/>
                  </a:lnTo>
                  <a:lnTo>
                    <a:pt x="594" y="823"/>
                  </a:lnTo>
                  <a:lnTo>
                    <a:pt x="589" y="826"/>
                  </a:lnTo>
                  <a:lnTo>
                    <a:pt x="583" y="827"/>
                  </a:lnTo>
                  <a:lnTo>
                    <a:pt x="578" y="826"/>
                  </a:lnTo>
                  <a:lnTo>
                    <a:pt x="573" y="825"/>
                  </a:lnTo>
                  <a:lnTo>
                    <a:pt x="569" y="821"/>
                  </a:lnTo>
                  <a:lnTo>
                    <a:pt x="508" y="759"/>
                  </a:lnTo>
                  <a:lnTo>
                    <a:pt x="446" y="821"/>
                  </a:lnTo>
                  <a:lnTo>
                    <a:pt x="442" y="825"/>
                  </a:lnTo>
                  <a:lnTo>
                    <a:pt x="437" y="826"/>
                  </a:lnTo>
                  <a:lnTo>
                    <a:pt x="433" y="827"/>
                  </a:lnTo>
                  <a:lnTo>
                    <a:pt x="428" y="826"/>
                  </a:lnTo>
                  <a:lnTo>
                    <a:pt x="423" y="825"/>
                  </a:lnTo>
                  <a:lnTo>
                    <a:pt x="419" y="821"/>
                  </a:lnTo>
                  <a:lnTo>
                    <a:pt x="360" y="762"/>
                  </a:lnTo>
                  <a:lnTo>
                    <a:pt x="317" y="819"/>
                  </a:lnTo>
                  <a:lnTo>
                    <a:pt x="315" y="819"/>
                  </a:lnTo>
                  <a:lnTo>
                    <a:pt x="313" y="822"/>
                  </a:lnTo>
                  <a:lnTo>
                    <a:pt x="310" y="825"/>
                  </a:lnTo>
                  <a:lnTo>
                    <a:pt x="306" y="826"/>
                  </a:lnTo>
                  <a:lnTo>
                    <a:pt x="301" y="827"/>
                  </a:lnTo>
                  <a:lnTo>
                    <a:pt x="297" y="826"/>
                  </a:lnTo>
                  <a:lnTo>
                    <a:pt x="293" y="825"/>
                  </a:lnTo>
                  <a:lnTo>
                    <a:pt x="289" y="822"/>
                  </a:lnTo>
                  <a:lnTo>
                    <a:pt x="287" y="819"/>
                  </a:lnTo>
                  <a:lnTo>
                    <a:pt x="287" y="819"/>
                  </a:lnTo>
                  <a:lnTo>
                    <a:pt x="243" y="762"/>
                  </a:lnTo>
                  <a:lnTo>
                    <a:pt x="183" y="821"/>
                  </a:lnTo>
                  <a:lnTo>
                    <a:pt x="179" y="825"/>
                  </a:lnTo>
                  <a:lnTo>
                    <a:pt x="174" y="826"/>
                  </a:lnTo>
                  <a:lnTo>
                    <a:pt x="170" y="827"/>
                  </a:lnTo>
                  <a:lnTo>
                    <a:pt x="165" y="826"/>
                  </a:lnTo>
                  <a:lnTo>
                    <a:pt x="160" y="825"/>
                  </a:lnTo>
                  <a:lnTo>
                    <a:pt x="156" y="821"/>
                  </a:lnTo>
                  <a:lnTo>
                    <a:pt x="94" y="759"/>
                  </a:lnTo>
                  <a:lnTo>
                    <a:pt x="33" y="821"/>
                  </a:lnTo>
                  <a:lnTo>
                    <a:pt x="29" y="825"/>
                  </a:lnTo>
                  <a:lnTo>
                    <a:pt x="25" y="826"/>
                  </a:lnTo>
                  <a:lnTo>
                    <a:pt x="20" y="827"/>
                  </a:lnTo>
                  <a:lnTo>
                    <a:pt x="13" y="826"/>
                  </a:lnTo>
                  <a:lnTo>
                    <a:pt x="8" y="823"/>
                  </a:lnTo>
                  <a:lnTo>
                    <a:pt x="4" y="819"/>
                  </a:lnTo>
                  <a:lnTo>
                    <a:pt x="1" y="814"/>
                  </a:lnTo>
                  <a:lnTo>
                    <a:pt x="0" y="807"/>
                  </a:lnTo>
                  <a:lnTo>
                    <a:pt x="0" y="18"/>
                  </a:lnTo>
                  <a:lnTo>
                    <a:pt x="1" y="13"/>
                  </a:lnTo>
                  <a:lnTo>
                    <a:pt x="4" y="7"/>
                  </a:lnTo>
                  <a:lnTo>
                    <a:pt x="8" y="3"/>
                  </a:lnTo>
                  <a:lnTo>
                    <a:pt x="13" y="1"/>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1"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94276" y="2181719"/>
              <a:ext cx="365511" cy="446496"/>
            </a:xfrm>
            <a:custGeom>
              <a:avLst/>
              <a:gdLst>
                <a:gd name="T0" fmla="*/ 338 w 677"/>
                <a:gd name="T1" fmla="*/ 639 h 827"/>
                <a:gd name="T2" fmla="*/ 75 w 677"/>
                <a:gd name="T3" fmla="*/ 526 h 827"/>
                <a:gd name="T4" fmla="*/ 75 w 677"/>
                <a:gd name="T5" fmla="*/ 564 h 827"/>
                <a:gd name="T6" fmla="*/ 263 w 677"/>
                <a:gd name="T7" fmla="*/ 450 h 827"/>
                <a:gd name="T8" fmla="*/ 75 w 677"/>
                <a:gd name="T9" fmla="*/ 450 h 827"/>
                <a:gd name="T10" fmla="*/ 450 w 677"/>
                <a:gd name="T11" fmla="*/ 375 h 827"/>
                <a:gd name="T12" fmla="*/ 338 w 677"/>
                <a:gd name="T13" fmla="*/ 187 h 827"/>
                <a:gd name="T14" fmla="*/ 338 w 677"/>
                <a:gd name="T15" fmla="*/ 375 h 827"/>
                <a:gd name="T16" fmla="*/ 300 w 677"/>
                <a:gd name="T17" fmla="*/ 187 h 827"/>
                <a:gd name="T18" fmla="*/ 263 w 677"/>
                <a:gd name="T19" fmla="*/ 187 h 827"/>
                <a:gd name="T20" fmla="*/ 225 w 677"/>
                <a:gd name="T21" fmla="*/ 375 h 827"/>
                <a:gd name="T22" fmla="*/ 75 w 677"/>
                <a:gd name="T23" fmla="*/ 187 h 827"/>
                <a:gd name="T24" fmla="*/ 75 w 677"/>
                <a:gd name="T25" fmla="*/ 375 h 827"/>
                <a:gd name="T26" fmla="*/ 37 w 677"/>
                <a:gd name="T27" fmla="*/ 768 h 827"/>
                <a:gd name="T28" fmla="*/ 107 w 677"/>
                <a:gd name="T29" fmla="*/ 715 h 827"/>
                <a:gd name="T30" fmla="*/ 122 w 677"/>
                <a:gd name="T31" fmla="*/ 716 h 827"/>
                <a:gd name="T32" fmla="*/ 250 w 677"/>
                <a:gd name="T33" fmla="*/ 720 h 827"/>
                <a:gd name="T34" fmla="*/ 263 w 677"/>
                <a:gd name="T35" fmla="*/ 713 h 827"/>
                <a:gd name="T36" fmla="*/ 276 w 677"/>
                <a:gd name="T37" fmla="*/ 720 h 827"/>
                <a:gd name="T38" fmla="*/ 403 w 677"/>
                <a:gd name="T39" fmla="*/ 716 h 827"/>
                <a:gd name="T40" fmla="*/ 418 w 677"/>
                <a:gd name="T41" fmla="*/ 715 h 827"/>
                <a:gd name="T42" fmla="*/ 488 w 677"/>
                <a:gd name="T43" fmla="*/ 768 h 827"/>
                <a:gd name="T44" fmla="*/ 18 w 677"/>
                <a:gd name="T45" fmla="*/ 112 h 827"/>
                <a:gd name="T46" fmla="*/ 518 w 677"/>
                <a:gd name="T47" fmla="*/ 116 h 827"/>
                <a:gd name="T48" fmla="*/ 526 w 677"/>
                <a:gd name="T49" fmla="*/ 130 h 827"/>
                <a:gd name="T50" fmla="*/ 522 w 677"/>
                <a:gd name="T51" fmla="*/ 819 h 827"/>
                <a:gd name="T52" fmla="*/ 507 w 677"/>
                <a:gd name="T53" fmla="*/ 827 h 827"/>
                <a:gd name="T54" fmla="*/ 493 w 677"/>
                <a:gd name="T55" fmla="*/ 821 h 827"/>
                <a:gd name="T56" fmla="*/ 347 w 677"/>
                <a:gd name="T57" fmla="*/ 825 h 827"/>
                <a:gd name="T58" fmla="*/ 332 w 677"/>
                <a:gd name="T59" fmla="*/ 826 h 827"/>
                <a:gd name="T60" fmla="*/ 263 w 677"/>
                <a:gd name="T61" fmla="*/ 759 h 827"/>
                <a:gd name="T62" fmla="*/ 193 w 677"/>
                <a:gd name="T63" fmla="*/ 826 h 827"/>
                <a:gd name="T64" fmla="*/ 178 w 677"/>
                <a:gd name="T65" fmla="*/ 825 h 827"/>
                <a:gd name="T66" fmla="*/ 32 w 677"/>
                <a:gd name="T67" fmla="*/ 821 h 827"/>
                <a:gd name="T68" fmla="*/ 18 w 677"/>
                <a:gd name="T69" fmla="*/ 827 h 827"/>
                <a:gd name="T70" fmla="*/ 4 w 677"/>
                <a:gd name="T71" fmla="*/ 819 h 827"/>
                <a:gd name="T72" fmla="*/ 0 w 677"/>
                <a:gd name="T73" fmla="*/ 130 h 827"/>
                <a:gd name="T74" fmla="*/ 8 w 677"/>
                <a:gd name="T75" fmla="*/ 116 h 827"/>
                <a:gd name="T76" fmla="*/ 169 w 677"/>
                <a:gd name="T77" fmla="*/ 0 h 827"/>
                <a:gd name="T78" fmla="*/ 669 w 677"/>
                <a:gd name="T79" fmla="*/ 3 h 827"/>
                <a:gd name="T80" fmla="*/ 677 w 677"/>
                <a:gd name="T81" fmla="*/ 18 h 827"/>
                <a:gd name="T82" fmla="*/ 673 w 677"/>
                <a:gd name="T83" fmla="*/ 705 h 827"/>
                <a:gd name="T84" fmla="*/ 657 w 677"/>
                <a:gd name="T85" fmla="*/ 713 h 827"/>
                <a:gd name="T86" fmla="*/ 644 w 677"/>
                <a:gd name="T87" fmla="*/ 708 h 827"/>
                <a:gd name="T88" fmla="*/ 563 w 677"/>
                <a:gd name="T89" fmla="*/ 601 h 827"/>
                <a:gd name="T90" fmla="*/ 577 w 677"/>
                <a:gd name="T91" fmla="*/ 606 h 827"/>
                <a:gd name="T92" fmla="*/ 187 w 677"/>
                <a:gd name="T93" fmla="*/ 36 h 827"/>
                <a:gd name="T94" fmla="*/ 151 w 677"/>
                <a:gd name="T95" fmla="*/ 18 h 827"/>
                <a:gd name="T96" fmla="*/ 157 w 677"/>
                <a:gd name="T97" fmla="*/ 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7" h="827">
                  <a:moveTo>
                    <a:pt x="75" y="601"/>
                  </a:moveTo>
                  <a:lnTo>
                    <a:pt x="338" y="601"/>
                  </a:lnTo>
                  <a:lnTo>
                    <a:pt x="338" y="639"/>
                  </a:lnTo>
                  <a:lnTo>
                    <a:pt x="75" y="639"/>
                  </a:lnTo>
                  <a:lnTo>
                    <a:pt x="75" y="601"/>
                  </a:lnTo>
                  <a:close/>
                  <a:moveTo>
                    <a:pt x="75" y="526"/>
                  </a:moveTo>
                  <a:lnTo>
                    <a:pt x="450" y="526"/>
                  </a:lnTo>
                  <a:lnTo>
                    <a:pt x="450" y="564"/>
                  </a:lnTo>
                  <a:lnTo>
                    <a:pt x="75" y="564"/>
                  </a:lnTo>
                  <a:lnTo>
                    <a:pt x="75" y="526"/>
                  </a:lnTo>
                  <a:close/>
                  <a:moveTo>
                    <a:pt x="75" y="450"/>
                  </a:moveTo>
                  <a:lnTo>
                    <a:pt x="263" y="450"/>
                  </a:lnTo>
                  <a:lnTo>
                    <a:pt x="263" y="488"/>
                  </a:lnTo>
                  <a:lnTo>
                    <a:pt x="75" y="488"/>
                  </a:lnTo>
                  <a:lnTo>
                    <a:pt x="75" y="450"/>
                  </a:lnTo>
                  <a:close/>
                  <a:moveTo>
                    <a:pt x="414" y="187"/>
                  </a:moveTo>
                  <a:lnTo>
                    <a:pt x="450" y="187"/>
                  </a:lnTo>
                  <a:lnTo>
                    <a:pt x="450" y="375"/>
                  </a:lnTo>
                  <a:lnTo>
                    <a:pt x="414" y="375"/>
                  </a:lnTo>
                  <a:lnTo>
                    <a:pt x="414" y="187"/>
                  </a:lnTo>
                  <a:close/>
                  <a:moveTo>
                    <a:pt x="338" y="187"/>
                  </a:moveTo>
                  <a:lnTo>
                    <a:pt x="376" y="187"/>
                  </a:lnTo>
                  <a:lnTo>
                    <a:pt x="376" y="375"/>
                  </a:lnTo>
                  <a:lnTo>
                    <a:pt x="338" y="375"/>
                  </a:lnTo>
                  <a:lnTo>
                    <a:pt x="338" y="187"/>
                  </a:lnTo>
                  <a:close/>
                  <a:moveTo>
                    <a:pt x="263" y="187"/>
                  </a:moveTo>
                  <a:lnTo>
                    <a:pt x="300" y="187"/>
                  </a:lnTo>
                  <a:lnTo>
                    <a:pt x="300" y="375"/>
                  </a:lnTo>
                  <a:lnTo>
                    <a:pt x="263" y="375"/>
                  </a:lnTo>
                  <a:lnTo>
                    <a:pt x="263" y="187"/>
                  </a:lnTo>
                  <a:close/>
                  <a:moveTo>
                    <a:pt x="151" y="187"/>
                  </a:moveTo>
                  <a:lnTo>
                    <a:pt x="225" y="187"/>
                  </a:lnTo>
                  <a:lnTo>
                    <a:pt x="225" y="375"/>
                  </a:lnTo>
                  <a:lnTo>
                    <a:pt x="151" y="375"/>
                  </a:lnTo>
                  <a:lnTo>
                    <a:pt x="151" y="187"/>
                  </a:lnTo>
                  <a:close/>
                  <a:moveTo>
                    <a:pt x="75" y="187"/>
                  </a:moveTo>
                  <a:lnTo>
                    <a:pt x="113" y="187"/>
                  </a:lnTo>
                  <a:lnTo>
                    <a:pt x="113" y="375"/>
                  </a:lnTo>
                  <a:lnTo>
                    <a:pt x="75" y="375"/>
                  </a:lnTo>
                  <a:lnTo>
                    <a:pt x="75" y="187"/>
                  </a:lnTo>
                  <a:close/>
                  <a:moveTo>
                    <a:pt x="37" y="150"/>
                  </a:moveTo>
                  <a:lnTo>
                    <a:pt x="37" y="768"/>
                  </a:lnTo>
                  <a:lnTo>
                    <a:pt x="100" y="720"/>
                  </a:lnTo>
                  <a:lnTo>
                    <a:pt x="104" y="716"/>
                  </a:lnTo>
                  <a:lnTo>
                    <a:pt x="107" y="715"/>
                  </a:lnTo>
                  <a:lnTo>
                    <a:pt x="113" y="713"/>
                  </a:lnTo>
                  <a:lnTo>
                    <a:pt x="118" y="715"/>
                  </a:lnTo>
                  <a:lnTo>
                    <a:pt x="122" y="716"/>
                  </a:lnTo>
                  <a:lnTo>
                    <a:pt x="126" y="720"/>
                  </a:lnTo>
                  <a:lnTo>
                    <a:pt x="187" y="781"/>
                  </a:lnTo>
                  <a:lnTo>
                    <a:pt x="250" y="720"/>
                  </a:lnTo>
                  <a:lnTo>
                    <a:pt x="254" y="716"/>
                  </a:lnTo>
                  <a:lnTo>
                    <a:pt x="258" y="715"/>
                  </a:lnTo>
                  <a:lnTo>
                    <a:pt x="263" y="713"/>
                  </a:lnTo>
                  <a:lnTo>
                    <a:pt x="268" y="715"/>
                  </a:lnTo>
                  <a:lnTo>
                    <a:pt x="272" y="716"/>
                  </a:lnTo>
                  <a:lnTo>
                    <a:pt x="276" y="720"/>
                  </a:lnTo>
                  <a:lnTo>
                    <a:pt x="338" y="781"/>
                  </a:lnTo>
                  <a:lnTo>
                    <a:pt x="399" y="720"/>
                  </a:lnTo>
                  <a:lnTo>
                    <a:pt x="403" y="716"/>
                  </a:lnTo>
                  <a:lnTo>
                    <a:pt x="408" y="715"/>
                  </a:lnTo>
                  <a:lnTo>
                    <a:pt x="414" y="713"/>
                  </a:lnTo>
                  <a:lnTo>
                    <a:pt x="418" y="715"/>
                  </a:lnTo>
                  <a:lnTo>
                    <a:pt x="423" y="716"/>
                  </a:lnTo>
                  <a:lnTo>
                    <a:pt x="427" y="720"/>
                  </a:lnTo>
                  <a:lnTo>
                    <a:pt x="488" y="768"/>
                  </a:lnTo>
                  <a:lnTo>
                    <a:pt x="488" y="150"/>
                  </a:lnTo>
                  <a:lnTo>
                    <a:pt x="37" y="150"/>
                  </a:lnTo>
                  <a:close/>
                  <a:moveTo>
                    <a:pt x="18" y="112"/>
                  </a:moveTo>
                  <a:lnTo>
                    <a:pt x="507" y="112"/>
                  </a:lnTo>
                  <a:lnTo>
                    <a:pt x="513" y="113"/>
                  </a:lnTo>
                  <a:lnTo>
                    <a:pt x="518" y="116"/>
                  </a:lnTo>
                  <a:lnTo>
                    <a:pt x="522" y="120"/>
                  </a:lnTo>
                  <a:lnTo>
                    <a:pt x="525" y="125"/>
                  </a:lnTo>
                  <a:lnTo>
                    <a:pt x="526" y="130"/>
                  </a:lnTo>
                  <a:lnTo>
                    <a:pt x="526" y="807"/>
                  </a:lnTo>
                  <a:lnTo>
                    <a:pt x="525" y="814"/>
                  </a:lnTo>
                  <a:lnTo>
                    <a:pt x="522" y="819"/>
                  </a:lnTo>
                  <a:lnTo>
                    <a:pt x="518" y="823"/>
                  </a:lnTo>
                  <a:lnTo>
                    <a:pt x="513" y="826"/>
                  </a:lnTo>
                  <a:lnTo>
                    <a:pt x="507" y="827"/>
                  </a:lnTo>
                  <a:lnTo>
                    <a:pt x="503" y="826"/>
                  </a:lnTo>
                  <a:lnTo>
                    <a:pt x="497" y="825"/>
                  </a:lnTo>
                  <a:lnTo>
                    <a:pt x="493" y="821"/>
                  </a:lnTo>
                  <a:lnTo>
                    <a:pt x="415" y="758"/>
                  </a:lnTo>
                  <a:lnTo>
                    <a:pt x="351" y="821"/>
                  </a:lnTo>
                  <a:lnTo>
                    <a:pt x="347" y="825"/>
                  </a:lnTo>
                  <a:lnTo>
                    <a:pt x="343" y="826"/>
                  </a:lnTo>
                  <a:lnTo>
                    <a:pt x="338" y="827"/>
                  </a:lnTo>
                  <a:lnTo>
                    <a:pt x="332" y="826"/>
                  </a:lnTo>
                  <a:lnTo>
                    <a:pt x="329" y="825"/>
                  </a:lnTo>
                  <a:lnTo>
                    <a:pt x="325" y="821"/>
                  </a:lnTo>
                  <a:lnTo>
                    <a:pt x="263" y="759"/>
                  </a:lnTo>
                  <a:lnTo>
                    <a:pt x="200" y="821"/>
                  </a:lnTo>
                  <a:lnTo>
                    <a:pt x="198" y="825"/>
                  </a:lnTo>
                  <a:lnTo>
                    <a:pt x="193" y="826"/>
                  </a:lnTo>
                  <a:lnTo>
                    <a:pt x="187" y="827"/>
                  </a:lnTo>
                  <a:lnTo>
                    <a:pt x="183" y="826"/>
                  </a:lnTo>
                  <a:lnTo>
                    <a:pt x="178" y="825"/>
                  </a:lnTo>
                  <a:lnTo>
                    <a:pt x="174" y="821"/>
                  </a:lnTo>
                  <a:lnTo>
                    <a:pt x="111" y="758"/>
                  </a:lnTo>
                  <a:lnTo>
                    <a:pt x="32" y="821"/>
                  </a:lnTo>
                  <a:lnTo>
                    <a:pt x="28" y="825"/>
                  </a:lnTo>
                  <a:lnTo>
                    <a:pt x="24" y="826"/>
                  </a:lnTo>
                  <a:lnTo>
                    <a:pt x="18" y="827"/>
                  </a:lnTo>
                  <a:lnTo>
                    <a:pt x="13" y="826"/>
                  </a:lnTo>
                  <a:lnTo>
                    <a:pt x="8" y="823"/>
                  </a:lnTo>
                  <a:lnTo>
                    <a:pt x="4" y="819"/>
                  </a:lnTo>
                  <a:lnTo>
                    <a:pt x="0" y="814"/>
                  </a:lnTo>
                  <a:lnTo>
                    <a:pt x="0" y="807"/>
                  </a:lnTo>
                  <a:lnTo>
                    <a:pt x="0" y="130"/>
                  </a:lnTo>
                  <a:lnTo>
                    <a:pt x="0" y="125"/>
                  </a:lnTo>
                  <a:lnTo>
                    <a:pt x="4" y="120"/>
                  </a:lnTo>
                  <a:lnTo>
                    <a:pt x="8" y="116"/>
                  </a:lnTo>
                  <a:lnTo>
                    <a:pt x="13" y="113"/>
                  </a:lnTo>
                  <a:lnTo>
                    <a:pt x="18" y="112"/>
                  </a:lnTo>
                  <a:close/>
                  <a:moveTo>
                    <a:pt x="169" y="0"/>
                  </a:moveTo>
                  <a:lnTo>
                    <a:pt x="657" y="0"/>
                  </a:lnTo>
                  <a:lnTo>
                    <a:pt x="664" y="1"/>
                  </a:lnTo>
                  <a:lnTo>
                    <a:pt x="669" y="3"/>
                  </a:lnTo>
                  <a:lnTo>
                    <a:pt x="673" y="7"/>
                  </a:lnTo>
                  <a:lnTo>
                    <a:pt x="675" y="13"/>
                  </a:lnTo>
                  <a:lnTo>
                    <a:pt x="677" y="18"/>
                  </a:lnTo>
                  <a:lnTo>
                    <a:pt x="677" y="695"/>
                  </a:lnTo>
                  <a:lnTo>
                    <a:pt x="675" y="701"/>
                  </a:lnTo>
                  <a:lnTo>
                    <a:pt x="673" y="705"/>
                  </a:lnTo>
                  <a:lnTo>
                    <a:pt x="669" y="711"/>
                  </a:lnTo>
                  <a:lnTo>
                    <a:pt x="664" y="713"/>
                  </a:lnTo>
                  <a:lnTo>
                    <a:pt x="657" y="713"/>
                  </a:lnTo>
                  <a:lnTo>
                    <a:pt x="652" y="713"/>
                  </a:lnTo>
                  <a:lnTo>
                    <a:pt x="648" y="711"/>
                  </a:lnTo>
                  <a:lnTo>
                    <a:pt x="644" y="708"/>
                  </a:lnTo>
                  <a:lnTo>
                    <a:pt x="565" y="645"/>
                  </a:lnTo>
                  <a:lnTo>
                    <a:pt x="563" y="646"/>
                  </a:lnTo>
                  <a:lnTo>
                    <a:pt x="563" y="601"/>
                  </a:lnTo>
                  <a:lnTo>
                    <a:pt x="568" y="602"/>
                  </a:lnTo>
                  <a:lnTo>
                    <a:pt x="573" y="603"/>
                  </a:lnTo>
                  <a:lnTo>
                    <a:pt x="577" y="606"/>
                  </a:lnTo>
                  <a:lnTo>
                    <a:pt x="639" y="656"/>
                  </a:lnTo>
                  <a:lnTo>
                    <a:pt x="639" y="36"/>
                  </a:lnTo>
                  <a:lnTo>
                    <a:pt x="187" y="36"/>
                  </a:lnTo>
                  <a:lnTo>
                    <a:pt x="187" y="74"/>
                  </a:lnTo>
                  <a:lnTo>
                    <a:pt x="151" y="74"/>
                  </a:lnTo>
                  <a:lnTo>
                    <a:pt x="151" y="18"/>
                  </a:lnTo>
                  <a:lnTo>
                    <a:pt x="151" y="13"/>
                  </a:lnTo>
                  <a:lnTo>
                    <a:pt x="153" y="7"/>
                  </a:lnTo>
                  <a:lnTo>
                    <a:pt x="157" y="3"/>
                  </a:lnTo>
                  <a:lnTo>
                    <a:pt x="162" y="1"/>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2"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431" y="2181449"/>
              <a:ext cx="445956" cy="447036"/>
            </a:xfrm>
            <a:custGeom>
              <a:avLst/>
              <a:gdLst>
                <a:gd name="T0" fmla="*/ 153 w 826"/>
                <a:gd name="T1" fmla="*/ 764 h 828"/>
                <a:gd name="T2" fmla="*/ 166 w 826"/>
                <a:gd name="T3" fmla="*/ 783 h 828"/>
                <a:gd name="T4" fmla="*/ 638 w 826"/>
                <a:gd name="T5" fmla="*/ 790 h 828"/>
                <a:gd name="T6" fmla="*/ 667 w 826"/>
                <a:gd name="T7" fmla="*/ 776 h 828"/>
                <a:gd name="T8" fmla="*/ 675 w 826"/>
                <a:gd name="T9" fmla="*/ 761 h 828"/>
                <a:gd name="T10" fmla="*/ 624 w 826"/>
                <a:gd name="T11" fmla="*/ 615 h 828"/>
                <a:gd name="T12" fmla="*/ 422 w 826"/>
                <a:gd name="T13" fmla="*/ 639 h 828"/>
                <a:gd name="T14" fmla="*/ 239 w 826"/>
                <a:gd name="T15" fmla="*/ 620 h 828"/>
                <a:gd name="T16" fmla="*/ 83 w 826"/>
                <a:gd name="T17" fmla="*/ 563 h 828"/>
                <a:gd name="T18" fmla="*/ 403 w 826"/>
                <a:gd name="T19" fmla="*/ 456 h 828"/>
                <a:gd name="T20" fmla="*/ 395 w 826"/>
                <a:gd name="T21" fmla="*/ 471 h 828"/>
                <a:gd name="T22" fmla="*/ 403 w 826"/>
                <a:gd name="T23" fmla="*/ 486 h 828"/>
                <a:gd name="T24" fmla="*/ 420 w 826"/>
                <a:gd name="T25" fmla="*/ 489 h 828"/>
                <a:gd name="T26" fmla="*/ 431 w 826"/>
                <a:gd name="T27" fmla="*/ 477 h 828"/>
                <a:gd name="T28" fmla="*/ 429 w 826"/>
                <a:gd name="T29" fmla="*/ 460 h 828"/>
                <a:gd name="T30" fmla="*/ 413 w 826"/>
                <a:gd name="T31" fmla="*/ 452 h 828"/>
                <a:gd name="T32" fmla="*/ 447 w 826"/>
                <a:gd name="T33" fmla="*/ 425 h 828"/>
                <a:gd name="T34" fmla="*/ 469 w 826"/>
                <a:gd name="T35" fmla="*/ 471 h 828"/>
                <a:gd name="T36" fmla="*/ 447 w 826"/>
                <a:gd name="T37" fmla="*/ 516 h 828"/>
                <a:gd name="T38" fmla="*/ 395 w 826"/>
                <a:gd name="T39" fmla="*/ 524 h 828"/>
                <a:gd name="T40" fmla="*/ 359 w 826"/>
                <a:gd name="T41" fmla="*/ 489 h 828"/>
                <a:gd name="T42" fmla="*/ 367 w 826"/>
                <a:gd name="T43" fmla="*/ 438 h 828"/>
                <a:gd name="T44" fmla="*/ 413 w 826"/>
                <a:gd name="T45" fmla="*/ 414 h 828"/>
                <a:gd name="T46" fmla="*/ 68 w 826"/>
                <a:gd name="T47" fmla="*/ 354 h 828"/>
                <a:gd name="T48" fmla="*/ 38 w 826"/>
                <a:gd name="T49" fmla="*/ 414 h 828"/>
                <a:gd name="T50" fmla="*/ 43 w 826"/>
                <a:gd name="T51" fmla="*/ 442 h 828"/>
                <a:gd name="T52" fmla="*/ 113 w 826"/>
                <a:gd name="T53" fmla="*/ 537 h 828"/>
                <a:gd name="T54" fmla="*/ 286 w 826"/>
                <a:gd name="T55" fmla="*/ 591 h 828"/>
                <a:gd name="T56" fmla="*/ 486 w 826"/>
                <a:gd name="T57" fmla="*/ 600 h 828"/>
                <a:gd name="T58" fmla="*/ 659 w 826"/>
                <a:gd name="T59" fmla="*/ 566 h 828"/>
                <a:gd name="T60" fmla="*/ 783 w 826"/>
                <a:gd name="T61" fmla="*/ 443 h 828"/>
                <a:gd name="T62" fmla="*/ 789 w 826"/>
                <a:gd name="T63" fmla="*/ 425 h 828"/>
                <a:gd name="T64" fmla="*/ 774 w 826"/>
                <a:gd name="T65" fmla="*/ 370 h 828"/>
                <a:gd name="T66" fmla="*/ 714 w 826"/>
                <a:gd name="T67" fmla="*/ 340 h 828"/>
                <a:gd name="T68" fmla="*/ 380 w 826"/>
                <a:gd name="T69" fmla="*/ 42 h 828"/>
                <a:gd name="T70" fmla="*/ 291 w 826"/>
                <a:gd name="T71" fmla="*/ 97 h 828"/>
                <a:gd name="T72" fmla="*/ 226 w 826"/>
                <a:gd name="T73" fmla="*/ 207 h 828"/>
                <a:gd name="T74" fmla="*/ 628 w 826"/>
                <a:gd name="T75" fmla="*/ 302 h 828"/>
                <a:gd name="T76" fmla="*/ 582 w 826"/>
                <a:gd name="T77" fmla="*/ 165 h 828"/>
                <a:gd name="T78" fmla="*/ 507 w 826"/>
                <a:gd name="T79" fmla="*/ 72 h 828"/>
                <a:gd name="T80" fmla="*/ 413 w 826"/>
                <a:gd name="T81" fmla="*/ 38 h 828"/>
                <a:gd name="T82" fmla="*/ 482 w 826"/>
                <a:gd name="T83" fmla="*/ 15 h 828"/>
                <a:gd name="T84" fmla="*/ 573 w 826"/>
                <a:gd name="T85" fmla="*/ 86 h 828"/>
                <a:gd name="T86" fmla="*/ 639 w 826"/>
                <a:gd name="T87" fmla="*/ 203 h 828"/>
                <a:gd name="T88" fmla="*/ 714 w 826"/>
                <a:gd name="T89" fmla="*/ 302 h 828"/>
                <a:gd name="T90" fmla="*/ 794 w 826"/>
                <a:gd name="T91" fmla="*/ 334 h 828"/>
                <a:gd name="T92" fmla="*/ 826 w 826"/>
                <a:gd name="T93" fmla="*/ 414 h 828"/>
                <a:gd name="T94" fmla="*/ 710 w 826"/>
                <a:gd name="T95" fmla="*/ 773 h 828"/>
                <a:gd name="T96" fmla="*/ 702 w 826"/>
                <a:gd name="T97" fmla="*/ 791 h 828"/>
                <a:gd name="T98" fmla="*/ 673 w 826"/>
                <a:gd name="T99" fmla="*/ 820 h 828"/>
                <a:gd name="T100" fmla="*/ 188 w 826"/>
                <a:gd name="T101" fmla="*/ 828 h 828"/>
                <a:gd name="T102" fmla="*/ 141 w 826"/>
                <a:gd name="T103" fmla="*/ 814 h 828"/>
                <a:gd name="T104" fmla="*/ 123 w 826"/>
                <a:gd name="T105" fmla="*/ 790 h 828"/>
                <a:gd name="T106" fmla="*/ 6 w 826"/>
                <a:gd name="T107" fmla="*/ 450 h 828"/>
                <a:gd name="T108" fmla="*/ 1 w 826"/>
                <a:gd name="T109" fmla="*/ 429 h 828"/>
                <a:gd name="T110" fmla="*/ 15 w 826"/>
                <a:gd name="T111" fmla="*/ 358 h 828"/>
                <a:gd name="T112" fmla="*/ 82 w 826"/>
                <a:gd name="T113" fmla="*/ 306 h 828"/>
                <a:gd name="T114" fmla="*/ 172 w 826"/>
                <a:gd name="T115" fmla="*/ 251 h 828"/>
                <a:gd name="T116" fmla="*/ 229 w 826"/>
                <a:gd name="T117" fmla="*/ 121 h 828"/>
                <a:gd name="T118" fmla="*/ 311 w 826"/>
                <a:gd name="T119" fmla="*/ 33 h 828"/>
                <a:gd name="T120" fmla="*/ 413 w 826"/>
                <a:gd name="T121"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6" h="828">
                  <a:moveTo>
                    <a:pt x="83" y="563"/>
                  </a:moveTo>
                  <a:lnTo>
                    <a:pt x="151" y="761"/>
                  </a:lnTo>
                  <a:lnTo>
                    <a:pt x="153" y="764"/>
                  </a:lnTo>
                  <a:lnTo>
                    <a:pt x="154" y="769"/>
                  </a:lnTo>
                  <a:lnTo>
                    <a:pt x="159" y="776"/>
                  </a:lnTo>
                  <a:lnTo>
                    <a:pt x="166" y="783"/>
                  </a:lnTo>
                  <a:lnTo>
                    <a:pt x="175" y="789"/>
                  </a:lnTo>
                  <a:lnTo>
                    <a:pt x="188" y="790"/>
                  </a:lnTo>
                  <a:lnTo>
                    <a:pt x="638" y="790"/>
                  </a:lnTo>
                  <a:lnTo>
                    <a:pt x="651" y="789"/>
                  </a:lnTo>
                  <a:lnTo>
                    <a:pt x="660" y="783"/>
                  </a:lnTo>
                  <a:lnTo>
                    <a:pt x="667" y="776"/>
                  </a:lnTo>
                  <a:lnTo>
                    <a:pt x="672" y="769"/>
                  </a:lnTo>
                  <a:lnTo>
                    <a:pt x="675" y="764"/>
                  </a:lnTo>
                  <a:lnTo>
                    <a:pt x="675" y="761"/>
                  </a:lnTo>
                  <a:lnTo>
                    <a:pt x="739" y="574"/>
                  </a:lnTo>
                  <a:lnTo>
                    <a:pt x="684" y="598"/>
                  </a:lnTo>
                  <a:lnTo>
                    <a:pt x="624" y="615"/>
                  </a:lnTo>
                  <a:lnTo>
                    <a:pt x="560" y="629"/>
                  </a:lnTo>
                  <a:lnTo>
                    <a:pt x="493" y="637"/>
                  </a:lnTo>
                  <a:lnTo>
                    <a:pt x="422" y="639"/>
                  </a:lnTo>
                  <a:lnTo>
                    <a:pt x="358" y="638"/>
                  </a:lnTo>
                  <a:lnTo>
                    <a:pt x="297" y="630"/>
                  </a:lnTo>
                  <a:lnTo>
                    <a:pt x="239" y="620"/>
                  </a:lnTo>
                  <a:lnTo>
                    <a:pt x="183" y="604"/>
                  </a:lnTo>
                  <a:lnTo>
                    <a:pt x="132" y="586"/>
                  </a:lnTo>
                  <a:lnTo>
                    <a:pt x="83" y="563"/>
                  </a:lnTo>
                  <a:close/>
                  <a:moveTo>
                    <a:pt x="413" y="452"/>
                  </a:moveTo>
                  <a:lnTo>
                    <a:pt x="408" y="453"/>
                  </a:lnTo>
                  <a:lnTo>
                    <a:pt x="403" y="456"/>
                  </a:lnTo>
                  <a:lnTo>
                    <a:pt x="397" y="460"/>
                  </a:lnTo>
                  <a:lnTo>
                    <a:pt x="395" y="465"/>
                  </a:lnTo>
                  <a:lnTo>
                    <a:pt x="395" y="471"/>
                  </a:lnTo>
                  <a:lnTo>
                    <a:pt x="395" y="477"/>
                  </a:lnTo>
                  <a:lnTo>
                    <a:pt x="397" y="482"/>
                  </a:lnTo>
                  <a:lnTo>
                    <a:pt x="403" y="486"/>
                  </a:lnTo>
                  <a:lnTo>
                    <a:pt x="408" y="489"/>
                  </a:lnTo>
                  <a:lnTo>
                    <a:pt x="413" y="490"/>
                  </a:lnTo>
                  <a:lnTo>
                    <a:pt x="420" y="489"/>
                  </a:lnTo>
                  <a:lnTo>
                    <a:pt x="425" y="486"/>
                  </a:lnTo>
                  <a:lnTo>
                    <a:pt x="429" y="482"/>
                  </a:lnTo>
                  <a:lnTo>
                    <a:pt x="431" y="477"/>
                  </a:lnTo>
                  <a:lnTo>
                    <a:pt x="431" y="471"/>
                  </a:lnTo>
                  <a:lnTo>
                    <a:pt x="431" y="465"/>
                  </a:lnTo>
                  <a:lnTo>
                    <a:pt x="429" y="460"/>
                  </a:lnTo>
                  <a:lnTo>
                    <a:pt x="425" y="456"/>
                  </a:lnTo>
                  <a:lnTo>
                    <a:pt x="420" y="453"/>
                  </a:lnTo>
                  <a:lnTo>
                    <a:pt x="413" y="452"/>
                  </a:lnTo>
                  <a:close/>
                  <a:moveTo>
                    <a:pt x="413" y="414"/>
                  </a:moveTo>
                  <a:lnTo>
                    <a:pt x="431" y="417"/>
                  </a:lnTo>
                  <a:lnTo>
                    <a:pt x="447" y="425"/>
                  </a:lnTo>
                  <a:lnTo>
                    <a:pt x="459" y="438"/>
                  </a:lnTo>
                  <a:lnTo>
                    <a:pt x="467" y="453"/>
                  </a:lnTo>
                  <a:lnTo>
                    <a:pt x="469" y="471"/>
                  </a:lnTo>
                  <a:lnTo>
                    <a:pt x="467" y="489"/>
                  </a:lnTo>
                  <a:lnTo>
                    <a:pt x="459" y="505"/>
                  </a:lnTo>
                  <a:lnTo>
                    <a:pt x="447" y="516"/>
                  </a:lnTo>
                  <a:lnTo>
                    <a:pt x="431" y="524"/>
                  </a:lnTo>
                  <a:lnTo>
                    <a:pt x="413" y="527"/>
                  </a:lnTo>
                  <a:lnTo>
                    <a:pt x="395" y="524"/>
                  </a:lnTo>
                  <a:lnTo>
                    <a:pt x="380" y="516"/>
                  </a:lnTo>
                  <a:lnTo>
                    <a:pt x="367" y="505"/>
                  </a:lnTo>
                  <a:lnTo>
                    <a:pt x="359" y="489"/>
                  </a:lnTo>
                  <a:lnTo>
                    <a:pt x="357" y="471"/>
                  </a:lnTo>
                  <a:lnTo>
                    <a:pt x="359" y="453"/>
                  </a:lnTo>
                  <a:lnTo>
                    <a:pt x="367" y="438"/>
                  </a:lnTo>
                  <a:lnTo>
                    <a:pt x="380" y="425"/>
                  </a:lnTo>
                  <a:lnTo>
                    <a:pt x="395" y="417"/>
                  </a:lnTo>
                  <a:lnTo>
                    <a:pt x="413" y="414"/>
                  </a:lnTo>
                  <a:close/>
                  <a:moveTo>
                    <a:pt x="112" y="340"/>
                  </a:moveTo>
                  <a:lnTo>
                    <a:pt x="89" y="343"/>
                  </a:lnTo>
                  <a:lnTo>
                    <a:pt x="68" y="354"/>
                  </a:lnTo>
                  <a:lnTo>
                    <a:pt x="52" y="370"/>
                  </a:lnTo>
                  <a:lnTo>
                    <a:pt x="41" y="391"/>
                  </a:lnTo>
                  <a:lnTo>
                    <a:pt x="38" y="414"/>
                  </a:lnTo>
                  <a:lnTo>
                    <a:pt x="39" y="425"/>
                  </a:lnTo>
                  <a:lnTo>
                    <a:pt x="40" y="434"/>
                  </a:lnTo>
                  <a:lnTo>
                    <a:pt x="43" y="442"/>
                  </a:lnTo>
                  <a:lnTo>
                    <a:pt x="43" y="444"/>
                  </a:lnTo>
                  <a:lnTo>
                    <a:pt x="66" y="511"/>
                  </a:lnTo>
                  <a:lnTo>
                    <a:pt x="113" y="537"/>
                  </a:lnTo>
                  <a:lnTo>
                    <a:pt x="166" y="560"/>
                  </a:lnTo>
                  <a:lnTo>
                    <a:pt x="225" y="578"/>
                  </a:lnTo>
                  <a:lnTo>
                    <a:pt x="286" y="591"/>
                  </a:lnTo>
                  <a:lnTo>
                    <a:pt x="353" y="600"/>
                  </a:lnTo>
                  <a:lnTo>
                    <a:pt x="422" y="603"/>
                  </a:lnTo>
                  <a:lnTo>
                    <a:pt x="486" y="600"/>
                  </a:lnTo>
                  <a:lnTo>
                    <a:pt x="548" y="592"/>
                  </a:lnTo>
                  <a:lnTo>
                    <a:pt x="605" y="582"/>
                  </a:lnTo>
                  <a:lnTo>
                    <a:pt x="659" y="566"/>
                  </a:lnTo>
                  <a:lnTo>
                    <a:pt x="710" y="548"/>
                  </a:lnTo>
                  <a:lnTo>
                    <a:pt x="756" y="526"/>
                  </a:lnTo>
                  <a:lnTo>
                    <a:pt x="783" y="443"/>
                  </a:lnTo>
                  <a:lnTo>
                    <a:pt x="785" y="440"/>
                  </a:lnTo>
                  <a:lnTo>
                    <a:pt x="786" y="434"/>
                  </a:lnTo>
                  <a:lnTo>
                    <a:pt x="789" y="425"/>
                  </a:lnTo>
                  <a:lnTo>
                    <a:pt x="789" y="414"/>
                  </a:lnTo>
                  <a:lnTo>
                    <a:pt x="785" y="391"/>
                  </a:lnTo>
                  <a:lnTo>
                    <a:pt x="774" y="370"/>
                  </a:lnTo>
                  <a:lnTo>
                    <a:pt x="758" y="354"/>
                  </a:lnTo>
                  <a:lnTo>
                    <a:pt x="738" y="343"/>
                  </a:lnTo>
                  <a:lnTo>
                    <a:pt x="714" y="340"/>
                  </a:lnTo>
                  <a:lnTo>
                    <a:pt x="112" y="340"/>
                  </a:lnTo>
                  <a:close/>
                  <a:moveTo>
                    <a:pt x="413" y="38"/>
                  </a:moveTo>
                  <a:lnTo>
                    <a:pt x="380" y="42"/>
                  </a:lnTo>
                  <a:lnTo>
                    <a:pt x="349" y="54"/>
                  </a:lnTo>
                  <a:lnTo>
                    <a:pt x="319" y="72"/>
                  </a:lnTo>
                  <a:lnTo>
                    <a:pt x="291" y="97"/>
                  </a:lnTo>
                  <a:lnTo>
                    <a:pt x="267" y="129"/>
                  </a:lnTo>
                  <a:lnTo>
                    <a:pt x="244" y="165"/>
                  </a:lnTo>
                  <a:lnTo>
                    <a:pt x="226" y="207"/>
                  </a:lnTo>
                  <a:lnTo>
                    <a:pt x="210" y="252"/>
                  </a:lnTo>
                  <a:lnTo>
                    <a:pt x="198" y="302"/>
                  </a:lnTo>
                  <a:lnTo>
                    <a:pt x="628" y="302"/>
                  </a:lnTo>
                  <a:lnTo>
                    <a:pt x="616" y="252"/>
                  </a:lnTo>
                  <a:lnTo>
                    <a:pt x="600" y="207"/>
                  </a:lnTo>
                  <a:lnTo>
                    <a:pt x="582" y="165"/>
                  </a:lnTo>
                  <a:lnTo>
                    <a:pt x="560" y="129"/>
                  </a:lnTo>
                  <a:lnTo>
                    <a:pt x="535" y="97"/>
                  </a:lnTo>
                  <a:lnTo>
                    <a:pt x="507" y="72"/>
                  </a:lnTo>
                  <a:lnTo>
                    <a:pt x="477" y="54"/>
                  </a:lnTo>
                  <a:lnTo>
                    <a:pt x="446" y="42"/>
                  </a:lnTo>
                  <a:lnTo>
                    <a:pt x="413" y="38"/>
                  </a:lnTo>
                  <a:close/>
                  <a:moveTo>
                    <a:pt x="413" y="0"/>
                  </a:moveTo>
                  <a:lnTo>
                    <a:pt x="448" y="4"/>
                  </a:lnTo>
                  <a:lnTo>
                    <a:pt x="482" y="15"/>
                  </a:lnTo>
                  <a:lnTo>
                    <a:pt x="515" y="33"/>
                  </a:lnTo>
                  <a:lnTo>
                    <a:pt x="545" y="57"/>
                  </a:lnTo>
                  <a:lnTo>
                    <a:pt x="573" y="86"/>
                  </a:lnTo>
                  <a:lnTo>
                    <a:pt x="598" y="121"/>
                  </a:lnTo>
                  <a:lnTo>
                    <a:pt x="620" y="160"/>
                  </a:lnTo>
                  <a:lnTo>
                    <a:pt x="639" y="203"/>
                  </a:lnTo>
                  <a:lnTo>
                    <a:pt x="654" y="251"/>
                  </a:lnTo>
                  <a:lnTo>
                    <a:pt x="666" y="302"/>
                  </a:lnTo>
                  <a:lnTo>
                    <a:pt x="714" y="302"/>
                  </a:lnTo>
                  <a:lnTo>
                    <a:pt x="744" y="306"/>
                  </a:lnTo>
                  <a:lnTo>
                    <a:pt x="770" y="317"/>
                  </a:lnTo>
                  <a:lnTo>
                    <a:pt x="794" y="334"/>
                  </a:lnTo>
                  <a:lnTo>
                    <a:pt x="811" y="358"/>
                  </a:lnTo>
                  <a:lnTo>
                    <a:pt x="823" y="384"/>
                  </a:lnTo>
                  <a:lnTo>
                    <a:pt x="826" y="414"/>
                  </a:lnTo>
                  <a:lnTo>
                    <a:pt x="825" y="433"/>
                  </a:lnTo>
                  <a:lnTo>
                    <a:pt x="820" y="450"/>
                  </a:lnTo>
                  <a:lnTo>
                    <a:pt x="710" y="773"/>
                  </a:lnTo>
                  <a:lnTo>
                    <a:pt x="710" y="776"/>
                  </a:lnTo>
                  <a:lnTo>
                    <a:pt x="707" y="782"/>
                  </a:lnTo>
                  <a:lnTo>
                    <a:pt x="702" y="791"/>
                  </a:lnTo>
                  <a:lnTo>
                    <a:pt x="696" y="801"/>
                  </a:lnTo>
                  <a:lnTo>
                    <a:pt x="687" y="811"/>
                  </a:lnTo>
                  <a:lnTo>
                    <a:pt x="673" y="820"/>
                  </a:lnTo>
                  <a:lnTo>
                    <a:pt x="658" y="825"/>
                  </a:lnTo>
                  <a:lnTo>
                    <a:pt x="638" y="828"/>
                  </a:lnTo>
                  <a:lnTo>
                    <a:pt x="188" y="828"/>
                  </a:lnTo>
                  <a:lnTo>
                    <a:pt x="168" y="827"/>
                  </a:lnTo>
                  <a:lnTo>
                    <a:pt x="154" y="821"/>
                  </a:lnTo>
                  <a:lnTo>
                    <a:pt x="141" y="814"/>
                  </a:lnTo>
                  <a:lnTo>
                    <a:pt x="133" y="806"/>
                  </a:lnTo>
                  <a:lnTo>
                    <a:pt x="127" y="798"/>
                  </a:lnTo>
                  <a:lnTo>
                    <a:pt x="123" y="790"/>
                  </a:lnTo>
                  <a:lnTo>
                    <a:pt x="120" y="785"/>
                  </a:lnTo>
                  <a:lnTo>
                    <a:pt x="119" y="783"/>
                  </a:lnTo>
                  <a:lnTo>
                    <a:pt x="6" y="450"/>
                  </a:lnTo>
                  <a:lnTo>
                    <a:pt x="5" y="447"/>
                  </a:lnTo>
                  <a:lnTo>
                    <a:pt x="2" y="440"/>
                  </a:lnTo>
                  <a:lnTo>
                    <a:pt x="1" y="429"/>
                  </a:lnTo>
                  <a:lnTo>
                    <a:pt x="0" y="414"/>
                  </a:lnTo>
                  <a:lnTo>
                    <a:pt x="4" y="384"/>
                  </a:lnTo>
                  <a:lnTo>
                    <a:pt x="15" y="358"/>
                  </a:lnTo>
                  <a:lnTo>
                    <a:pt x="32" y="334"/>
                  </a:lnTo>
                  <a:lnTo>
                    <a:pt x="56" y="317"/>
                  </a:lnTo>
                  <a:lnTo>
                    <a:pt x="82" y="306"/>
                  </a:lnTo>
                  <a:lnTo>
                    <a:pt x="112" y="302"/>
                  </a:lnTo>
                  <a:lnTo>
                    <a:pt x="161" y="302"/>
                  </a:lnTo>
                  <a:lnTo>
                    <a:pt x="172" y="251"/>
                  </a:lnTo>
                  <a:lnTo>
                    <a:pt x="187" y="203"/>
                  </a:lnTo>
                  <a:lnTo>
                    <a:pt x="206" y="160"/>
                  </a:lnTo>
                  <a:lnTo>
                    <a:pt x="229" y="121"/>
                  </a:lnTo>
                  <a:lnTo>
                    <a:pt x="253" y="86"/>
                  </a:lnTo>
                  <a:lnTo>
                    <a:pt x="281" y="57"/>
                  </a:lnTo>
                  <a:lnTo>
                    <a:pt x="311" y="33"/>
                  </a:lnTo>
                  <a:lnTo>
                    <a:pt x="344" y="15"/>
                  </a:lnTo>
                  <a:lnTo>
                    <a:pt x="378"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3" name="文本框 1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031959"/>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Web</a:t>
              </a:r>
              <a:endParaRPr lang="zh-CN" altLang="en-US" sz="1800" dirty="0">
                <a:latin typeface="Outfit" pitchFamily="2" charset="0"/>
                <a:cs typeface="Lato Black" panose="020F0502020204030203" pitchFamily="34" charset="0"/>
              </a:endParaRPr>
            </a:p>
          </p:txBody>
        </p:sp>
        <p:sp>
          <p:nvSpPr>
            <p:cNvPr id="245" name="Freeform 2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62" y="3710826"/>
              <a:ext cx="323795" cy="445149"/>
            </a:xfrm>
            <a:custGeom>
              <a:avLst/>
              <a:gdLst>
                <a:gd name="T0" fmla="*/ 217 w 579"/>
                <a:gd name="T1" fmla="*/ 253 h 796"/>
                <a:gd name="T2" fmla="*/ 228 w 579"/>
                <a:gd name="T3" fmla="*/ 257 h 796"/>
                <a:gd name="T4" fmla="*/ 234 w 579"/>
                <a:gd name="T5" fmla="*/ 266 h 796"/>
                <a:gd name="T6" fmla="*/ 234 w 579"/>
                <a:gd name="T7" fmla="*/ 278 h 796"/>
                <a:gd name="T8" fmla="*/ 228 w 579"/>
                <a:gd name="T9" fmla="*/ 285 h 796"/>
                <a:gd name="T10" fmla="*/ 217 w 579"/>
                <a:gd name="T11" fmla="*/ 289 h 796"/>
                <a:gd name="T12" fmla="*/ 35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1 w 579"/>
                <a:gd name="T43" fmla="*/ 783 h 796"/>
                <a:gd name="T44" fmla="*/ 0 w 579"/>
                <a:gd name="T45" fmla="*/ 271 h 796"/>
                <a:gd name="T46" fmla="*/ 4 w 579"/>
                <a:gd name="T47" fmla="*/ 261 h 796"/>
                <a:gd name="T48" fmla="*/ 12 w 579"/>
                <a:gd name="T49" fmla="*/ 254 h 796"/>
                <a:gd name="T50" fmla="*/ 289 w 579"/>
                <a:gd name="T51" fmla="*/ 0 h 796"/>
                <a:gd name="T52" fmla="*/ 300 w 579"/>
                <a:gd name="T53" fmla="*/ 4 h 796"/>
                <a:gd name="T54" fmla="*/ 307 w 579"/>
                <a:gd name="T55" fmla="*/ 12 h 796"/>
                <a:gd name="T56" fmla="*/ 308 w 579"/>
                <a:gd name="T57" fmla="*/ 589 h 796"/>
                <a:gd name="T58" fmla="*/ 424 w 579"/>
                <a:gd name="T59" fmla="*/ 473 h 796"/>
                <a:gd name="T60" fmla="*/ 434 w 579"/>
                <a:gd name="T61" fmla="*/ 470 h 796"/>
                <a:gd name="T62" fmla="*/ 444 w 579"/>
                <a:gd name="T63" fmla="*/ 474 h 796"/>
                <a:gd name="T64" fmla="*/ 451 w 579"/>
                <a:gd name="T65" fmla="*/ 482 h 796"/>
                <a:gd name="T66" fmla="*/ 452 w 579"/>
                <a:gd name="T67" fmla="*/ 494 h 796"/>
                <a:gd name="T68" fmla="*/ 447 w 579"/>
                <a:gd name="T69" fmla="*/ 501 h 796"/>
                <a:gd name="T70" fmla="*/ 299 w 579"/>
                <a:gd name="T71" fmla="*/ 648 h 796"/>
                <a:gd name="T72" fmla="*/ 289 w 579"/>
                <a:gd name="T73" fmla="*/ 651 h 796"/>
                <a:gd name="T74" fmla="*/ 280 w 579"/>
                <a:gd name="T75" fmla="*/ 648 h 796"/>
                <a:gd name="T76" fmla="*/ 132 w 579"/>
                <a:gd name="T77" fmla="*/ 501 h 796"/>
                <a:gd name="T78" fmla="*/ 127 w 579"/>
                <a:gd name="T79" fmla="*/ 494 h 796"/>
                <a:gd name="T80" fmla="*/ 127 w 579"/>
                <a:gd name="T81" fmla="*/ 482 h 796"/>
                <a:gd name="T82" fmla="*/ 134 w 579"/>
                <a:gd name="T83" fmla="*/ 474 h 796"/>
                <a:gd name="T84" fmla="*/ 144 w 579"/>
                <a:gd name="T85" fmla="*/ 470 h 796"/>
                <a:gd name="T86" fmla="*/ 153 w 579"/>
                <a:gd name="T87" fmla="*/ 473 h 796"/>
                <a:gd name="T88" fmla="*/ 271 w 579"/>
                <a:gd name="T89" fmla="*/ 589 h 796"/>
                <a:gd name="T90" fmla="*/ 272 w 579"/>
                <a:gd name="T91" fmla="*/ 12 h 796"/>
                <a:gd name="T92" fmla="*/ 279 w 579"/>
                <a:gd name="T93" fmla="*/ 4 h 796"/>
                <a:gd name="T94" fmla="*/ 289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7" y="253"/>
                  </a:lnTo>
                  <a:lnTo>
                    <a:pt x="223" y="254"/>
                  </a:lnTo>
                  <a:lnTo>
                    <a:pt x="228" y="257"/>
                  </a:lnTo>
                  <a:lnTo>
                    <a:pt x="232" y="261"/>
                  </a:lnTo>
                  <a:lnTo>
                    <a:pt x="234" y="266"/>
                  </a:lnTo>
                  <a:lnTo>
                    <a:pt x="234" y="271"/>
                  </a:lnTo>
                  <a:lnTo>
                    <a:pt x="234" y="278"/>
                  </a:lnTo>
                  <a:lnTo>
                    <a:pt x="232" y="281"/>
                  </a:lnTo>
                  <a:lnTo>
                    <a:pt x="228" y="285"/>
                  </a:lnTo>
                  <a:lnTo>
                    <a:pt x="223" y="288"/>
                  </a:lnTo>
                  <a:lnTo>
                    <a:pt x="217" y="289"/>
                  </a:lnTo>
                  <a:lnTo>
                    <a:pt x="35" y="289"/>
                  </a:lnTo>
                  <a:lnTo>
                    <a:pt x="35" y="759"/>
                  </a:lnTo>
                  <a:lnTo>
                    <a:pt x="542" y="759"/>
                  </a:lnTo>
                  <a:lnTo>
                    <a:pt x="542" y="289"/>
                  </a:lnTo>
                  <a:lnTo>
                    <a:pt x="362" y="289"/>
                  </a:lnTo>
                  <a:lnTo>
                    <a:pt x="356" y="288"/>
                  </a:lnTo>
                  <a:lnTo>
                    <a:pt x="351" y="285"/>
                  </a:lnTo>
                  <a:lnTo>
                    <a:pt x="347" y="281"/>
                  </a:lnTo>
                  <a:lnTo>
                    <a:pt x="344" y="278"/>
                  </a:lnTo>
                  <a:lnTo>
                    <a:pt x="343" y="271"/>
                  </a:lnTo>
                  <a:lnTo>
                    <a:pt x="344"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4" y="788"/>
                  </a:lnTo>
                  <a:lnTo>
                    <a:pt x="1" y="783"/>
                  </a:lnTo>
                  <a:lnTo>
                    <a:pt x="0" y="778"/>
                  </a:lnTo>
                  <a:lnTo>
                    <a:pt x="0" y="271"/>
                  </a:lnTo>
                  <a:lnTo>
                    <a:pt x="1" y="266"/>
                  </a:lnTo>
                  <a:lnTo>
                    <a:pt x="4" y="261"/>
                  </a:lnTo>
                  <a:lnTo>
                    <a:pt x="7" y="257"/>
                  </a:lnTo>
                  <a:lnTo>
                    <a:pt x="12" y="254"/>
                  </a:lnTo>
                  <a:lnTo>
                    <a:pt x="18" y="253"/>
                  </a:lnTo>
                  <a:close/>
                  <a:moveTo>
                    <a:pt x="289" y="0"/>
                  </a:moveTo>
                  <a:lnTo>
                    <a:pt x="295" y="1"/>
                  </a:lnTo>
                  <a:lnTo>
                    <a:pt x="300" y="4"/>
                  </a:lnTo>
                  <a:lnTo>
                    <a:pt x="304" y="8"/>
                  </a:lnTo>
                  <a:lnTo>
                    <a:pt x="307" y="12"/>
                  </a:lnTo>
                  <a:lnTo>
                    <a:pt x="308" y="18"/>
                  </a:lnTo>
                  <a:lnTo>
                    <a:pt x="308" y="589"/>
                  </a:lnTo>
                  <a:lnTo>
                    <a:pt x="420" y="475"/>
                  </a:lnTo>
                  <a:lnTo>
                    <a:pt x="424" y="473"/>
                  </a:lnTo>
                  <a:lnTo>
                    <a:pt x="430" y="471"/>
                  </a:lnTo>
                  <a:lnTo>
                    <a:pt x="434" y="470"/>
                  </a:lnTo>
                  <a:lnTo>
                    <a:pt x="440" y="471"/>
                  </a:lnTo>
                  <a:lnTo>
                    <a:pt x="444" y="474"/>
                  </a:lnTo>
                  <a:lnTo>
                    <a:pt x="448" y="478"/>
                  </a:lnTo>
                  <a:lnTo>
                    <a:pt x="451" y="482"/>
                  </a:lnTo>
                  <a:lnTo>
                    <a:pt x="452" y="488"/>
                  </a:lnTo>
                  <a:lnTo>
                    <a:pt x="452" y="494"/>
                  </a:lnTo>
                  <a:lnTo>
                    <a:pt x="449" y="497"/>
                  </a:lnTo>
                  <a:lnTo>
                    <a:pt x="447" y="501"/>
                  </a:lnTo>
                  <a:lnTo>
                    <a:pt x="303" y="645"/>
                  </a:lnTo>
                  <a:lnTo>
                    <a:pt x="299" y="648"/>
                  </a:lnTo>
                  <a:lnTo>
                    <a:pt x="293" y="651"/>
                  </a:lnTo>
                  <a:lnTo>
                    <a:pt x="289" y="651"/>
                  </a:lnTo>
                  <a:lnTo>
                    <a:pt x="284" y="651"/>
                  </a:lnTo>
                  <a:lnTo>
                    <a:pt x="280" y="648"/>
                  </a:lnTo>
                  <a:lnTo>
                    <a:pt x="276" y="645"/>
                  </a:lnTo>
                  <a:lnTo>
                    <a:pt x="132" y="501"/>
                  </a:lnTo>
                  <a:lnTo>
                    <a:pt x="128" y="497"/>
                  </a:lnTo>
                  <a:lnTo>
                    <a:pt x="127" y="494"/>
                  </a:lnTo>
                  <a:lnTo>
                    <a:pt x="126" y="488"/>
                  </a:lnTo>
                  <a:lnTo>
                    <a:pt x="127" y="482"/>
                  </a:lnTo>
                  <a:lnTo>
                    <a:pt x="130" y="478"/>
                  </a:lnTo>
                  <a:lnTo>
                    <a:pt x="134" y="474"/>
                  </a:lnTo>
                  <a:lnTo>
                    <a:pt x="139" y="471"/>
                  </a:lnTo>
                  <a:lnTo>
                    <a:pt x="144" y="470"/>
                  </a:lnTo>
                  <a:lnTo>
                    <a:pt x="149" y="471"/>
                  </a:lnTo>
                  <a:lnTo>
                    <a:pt x="153" y="473"/>
                  </a:lnTo>
                  <a:lnTo>
                    <a:pt x="157" y="475"/>
                  </a:lnTo>
                  <a:lnTo>
                    <a:pt x="271" y="589"/>
                  </a:lnTo>
                  <a:lnTo>
                    <a:pt x="271" y="18"/>
                  </a:lnTo>
                  <a:lnTo>
                    <a:pt x="272" y="12"/>
                  </a:lnTo>
                  <a:lnTo>
                    <a:pt x="275" y="8"/>
                  </a:lnTo>
                  <a:lnTo>
                    <a:pt x="279" y="4"/>
                  </a:lnTo>
                  <a:lnTo>
                    <a:pt x="283" y="1"/>
                  </a:lnTo>
                  <a:lnTo>
                    <a:pt x="2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6" name="Freeform 2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22880" y="3710826"/>
              <a:ext cx="323795" cy="445149"/>
            </a:xfrm>
            <a:custGeom>
              <a:avLst/>
              <a:gdLst>
                <a:gd name="T0" fmla="*/ 216 w 579"/>
                <a:gd name="T1" fmla="*/ 253 h 796"/>
                <a:gd name="T2" fmla="*/ 228 w 579"/>
                <a:gd name="T3" fmla="*/ 257 h 796"/>
                <a:gd name="T4" fmla="*/ 235 w 579"/>
                <a:gd name="T5" fmla="*/ 266 h 796"/>
                <a:gd name="T6" fmla="*/ 235 w 579"/>
                <a:gd name="T7" fmla="*/ 278 h 796"/>
                <a:gd name="T8" fmla="*/ 228 w 579"/>
                <a:gd name="T9" fmla="*/ 285 h 796"/>
                <a:gd name="T10" fmla="*/ 216 w 579"/>
                <a:gd name="T11" fmla="*/ 289 h 796"/>
                <a:gd name="T12" fmla="*/ 36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0 w 579"/>
                <a:gd name="T43" fmla="*/ 783 h 796"/>
                <a:gd name="T44" fmla="*/ 0 w 579"/>
                <a:gd name="T45" fmla="*/ 271 h 796"/>
                <a:gd name="T46" fmla="*/ 3 w 579"/>
                <a:gd name="T47" fmla="*/ 261 h 796"/>
                <a:gd name="T48" fmla="*/ 12 w 579"/>
                <a:gd name="T49" fmla="*/ 254 h 796"/>
                <a:gd name="T50" fmla="*/ 290 w 579"/>
                <a:gd name="T51" fmla="*/ 0 h 796"/>
                <a:gd name="T52" fmla="*/ 299 w 579"/>
                <a:gd name="T53" fmla="*/ 3 h 796"/>
                <a:gd name="T54" fmla="*/ 447 w 579"/>
                <a:gd name="T55" fmla="*/ 151 h 796"/>
                <a:gd name="T56" fmla="*/ 451 w 579"/>
                <a:gd name="T57" fmla="*/ 158 h 796"/>
                <a:gd name="T58" fmla="*/ 451 w 579"/>
                <a:gd name="T59" fmla="*/ 169 h 796"/>
                <a:gd name="T60" fmla="*/ 444 w 579"/>
                <a:gd name="T61" fmla="*/ 177 h 796"/>
                <a:gd name="T62" fmla="*/ 434 w 579"/>
                <a:gd name="T63" fmla="*/ 181 h 796"/>
                <a:gd name="T64" fmla="*/ 424 w 579"/>
                <a:gd name="T65" fmla="*/ 178 h 796"/>
                <a:gd name="T66" fmla="*/ 307 w 579"/>
                <a:gd name="T67" fmla="*/ 62 h 796"/>
                <a:gd name="T68" fmla="*/ 307 w 579"/>
                <a:gd name="T69" fmla="*/ 639 h 796"/>
                <a:gd name="T70" fmla="*/ 300 w 579"/>
                <a:gd name="T71" fmla="*/ 647 h 796"/>
                <a:gd name="T72" fmla="*/ 290 w 579"/>
                <a:gd name="T73" fmla="*/ 651 h 796"/>
                <a:gd name="T74" fmla="*/ 278 w 579"/>
                <a:gd name="T75" fmla="*/ 647 h 796"/>
                <a:gd name="T76" fmla="*/ 273 w 579"/>
                <a:gd name="T77" fmla="*/ 639 h 796"/>
                <a:gd name="T78" fmla="*/ 271 w 579"/>
                <a:gd name="T79" fmla="*/ 62 h 796"/>
                <a:gd name="T80" fmla="*/ 153 w 579"/>
                <a:gd name="T81" fmla="*/ 178 h 796"/>
                <a:gd name="T82" fmla="*/ 144 w 579"/>
                <a:gd name="T83" fmla="*/ 181 h 796"/>
                <a:gd name="T84" fmla="*/ 134 w 579"/>
                <a:gd name="T85" fmla="*/ 177 h 796"/>
                <a:gd name="T86" fmla="*/ 127 w 579"/>
                <a:gd name="T87" fmla="*/ 169 h 796"/>
                <a:gd name="T88" fmla="*/ 127 w 579"/>
                <a:gd name="T89" fmla="*/ 158 h 796"/>
                <a:gd name="T90" fmla="*/ 131 w 579"/>
                <a:gd name="T91" fmla="*/ 151 h 796"/>
                <a:gd name="T92" fmla="*/ 280 w 579"/>
                <a:gd name="T93" fmla="*/ 3 h 796"/>
                <a:gd name="T94" fmla="*/ 290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6" y="253"/>
                  </a:lnTo>
                  <a:lnTo>
                    <a:pt x="223" y="254"/>
                  </a:lnTo>
                  <a:lnTo>
                    <a:pt x="228" y="257"/>
                  </a:lnTo>
                  <a:lnTo>
                    <a:pt x="232" y="261"/>
                  </a:lnTo>
                  <a:lnTo>
                    <a:pt x="235" y="266"/>
                  </a:lnTo>
                  <a:lnTo>
                    <a:pt x="235" y="271"/>
                  </a:lnTo>
                  <a:lnTo>
                    <a:pt x="235" y="278"/>
                  </a:lnTo>
                  <a:lnTo>
                    <a:pt x="232" y="281"/>
                  </a:lnTo>
                  <a:lnTo>
                    <a:pt x="228" y="285"/>
                  </a:lnTo>
                  <a:lnTo>
                    <a:pt x="223" y="288"/>
                  </a:lnTo>
                  <a:lnTo>
                    <a:pt x="216" y="289"/>
                  </a:lnTo>
                  <a:lnTo>
                    <a:pt x="36" y="289"/>
                  </a:lnTo>
                  <a:lnTo>
                    <a:pt x="36" y="759"/>
                  </a:lnTo>
                  <a:lnTo>
                    <a:pt x="542" y="759"/>
                  </a:lnTo>
                  <a:lnTo>
                    <a:pt x="542" y="289"/>
                  </a:lnTo>
                  <a:lnTo>
                    <a:pt x="362" y="289"/>
                  </a:lnTo>
                  <a:lnTo>
                    <a:pt x="356" y="288"/>
                  </a:lnTo>
                  <a:lnTo>
                    <a:pt x="351" y="285"/>
                  </a:lnTo>
                  <a:lnTo>
                    <a:pt x="347" y="281"/>
                  </a:lnTo>
                  <a:lnTo>
                    <a:pt x="345" y="278"/>
                  </a:lnTo>
                  <a:lnTo>
                    <a:pt x="343" y="271"/>
                  </a:lnTo>
                  <a:lnTo>
                    <a:pt x="345"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3" y="788"/>
                  </a:lnTo>
                  <a:lnTo>
                    <a:pt x="0" y="783"/>
                  </a:lnTo>
                  <a:lnTo>
                    <a:pt x="0" y="778"/>
                  </a:lnTo>
                  <a:lnTo>
                    <a:pt x="0" y="271"/>
                  </a:lnTo>
                  <a:lnTo>
                    <a:pt x="0" y="266"/>
                  </a:lnTo>
                  <a:lnTo>
                    <a:pt x="3" y="261"/>
                  </a:lnTo>
                  <a:lnTo>
                    <a:pt x="7" y="257"/>
                  </a:lnTo>
                  <a:lnTo>
                    <a:pt x="12" y="254"/>
                  </a:lnTo>
                  <a:lnTo>
                    <a:pt x="18" y="253"/>
                  </a:lnTo>
                  <a:close/>
                  <a:moveTo>
                    <a:pt x="290" y="0"/>
                  </a:moveTo>
                  <a:lnTo>
                    <a:pt x="294" y="1"/>
                  </a:lnTo>
                  <a:lnTo>
                    <a:pt x="299" y="3"/>
                  </a:lnTo>
                  <a:lnTo>
                    <a:pt x="301" y="5"/>
                  </a:lnTo>
                  <a:lnTo>
                    <a:pt x="447" y="151"/>
                  </a:lnTo>
                  <a:lnTo>
                    <a:pt x="449" y="153"/>
                  </a:lnTo>
                  <a:lnTo>
                    <a:pt x="451" y="158"/>
                  </a:lnTo>
                  <a:lnTo>
                    <a:pt x="452" y="162"/>
                  </a:lnTo>
                  <a:lnTo>
                    <a:pt x="451" y="169"/>
                  </a:lnTo>
                  <a:lnTo>
                    <a:pt x="448" y="173"/>
                  </a:lnTo>
                  <a:lnTo>
                    <a:pt x="444" y="177"/>
                  </a:lnTo>
                  <a:lnTo>
                    <a:pt x="439" y="179"/>
                  </a:lnTo>
                  <a:lnTo>
                    <a:pt x="434" y="181"/>
                  </a:lnTo>
                  <a:lnTo>
                    <a:pt x="428" y="181"/>
                  </a:lnTo>
                  <a:lnTo>
                    <a:pt x="424" y="178"/>
                  </a:lnTo>
                  <a:lnTo>
                    <a:pt x="421" y="175"/>
                  </a:lnTo>
                  <a:lnTo>
                    <a:pt x="307" y="62"/>
                  </a:lnTo>
                  <a:lnTo>
                    <a:pt x="307" y="632"/>
                  </a:lnTo>
                  <a:lnTo>
                    <a:pt x="307" y="639"/>
                  </a:lnTo>
                  <a:lnTo>
                    <a:pt x="304" y="643"/>
                  </a:lnTo>
                  <a:lnTo>
                    <a:pt x="300" y="647"/>
                  </a:lnTo>
                  <a:lnTo>
                    <a:pt x="295" y="649"/>
                  </a:lnTo>
                  <a:lnTo>
                    <a:pt x="290" y="651"/>
                  </a:lnTo>
                  <a:lnTo>
                    <a:pt x="283" y="649"/>
                  </a:lnTo>
                  <a:lnTo>
                    <a:pt x="278" y="647"/>
                  </a:lnTo>
                  <a:lnTo>
                    <a:pt x="274" y="643"/>
                  </a:lnTo>
                  <a:lnTo>
                    <a:pt x="273" y="639"/>
                  </a:lnTo>
                  <a:lnTo>
                    <a:pt x="271" y="632"/>
                  </a:lnTo>
                  <a:lnTo>
                    <a:pt x="271" y="62"/>
                  </a:lnTo>
                  <a:lnTo>
                    <a:pt x="157" y="175"/>
                  </a:lnTo>
                  <a:lnTo>
                    <a:pt x="153" y="178"/>
                  </a:lnTo>
                  <a:lnTo>
                    <a:pt x="149" y="181"/>
                  </a:lnTo>
                  <a:lnTo>
                    <a:pt x="144" y="181"/>
                  </a:lnTo>
                  <a:lnTo>
                    <a:pt x="139" y="179"/>
                  </a:lnTo>
                  <a:lnTo>
                    <a:pt x="134" y="177"/>
                  </a:lnTo>
                  <a:lnTo>
                    <a:pt x="130" y="173"/>
                  </a:lnTo>
                  <a:lnTo>
                    <a:pt x="127" y="169"/>
                  </a:lnTo>
                  <a:lnTo>
                    <a:pt x="126" y="162"/>
                  </a:lnTo>
                  <a:lnTo>
                    <a:pt x="127" y="158"/>
                  </a:lnTo>
                  <a:lnTo>
                    <a:pt x="128" y="153"/>
                  </a:lnTo>
                  <a:lnTo>
                    <a:pt x="131" y="151"/>
                  </a:lnTo>
                  <a:lnTo>
                    <a:pt x="276" y="5"/>
                  </a:lnTo>
                  <a:lnTo>
                    <a:pt x="280" y="3"/>
                  </a:lnTo>
                  <a:lnTo>
                    <a:pt x="284" y="1"/>
                  </a:lnTo>
                  <a:lnTo>
                    <a:pt x="2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7" name="Freeform 2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62597" y="3710826"/>
              <a:ext cx="444029" cy="445149"/>
            </a:xfrm>
            <a:custGeom>
              <a:avLst/>
              <a:gdLst>
                <a:gd name="T0" fmla="*/ 379 w 794"/>
                <a:gd name="T1" fmla="*/ 466 h 796"/>
                <a:gd name="T2" fmla="*/ 402 w 794"/>
                <a:gd name="T3" fmla="*/ 487 h 796"/>
                <a:gd name="T4" fmla="*/ 409 w 794"/>
                <a:gd name="T5" fmla="*/ 457 h 796"/>
                <a:gd name="T6" fmla="*/ 574 w 794"/>
                <a:gd name="T7" fmla="*/ 439 h 796"/>
                <a:gd name="T8" fmla="*/ 547 w 794"/>
                <a:gd name="T9" fmla="*/ 571 h 796"/>
                <a:gd name="T10" fmla="*/ 433 w 794"/>
                <a:gd name="T11" fmla="*/ 647 h 796"/>
                <a:gd name="T12" fmla="*/ 309 w 794"/>
                <a:gd name="T13" fmla="*/ 627 h 796"/>
                <a:gd name="T14" fmla="*/ 430 w 794"/>
                <a:gd name="T15" fmla="*/ 611 h 796"/>
                <a:gd name="T16" fmla="*/ 527 w 794"/>
                <a:gd name="T17" fmla="*/ 534 h 796"/>
                <a:gd name="T18" fmla="*/ 531 w 794"/>
                <a:gd name="T19" fmla="*/ 418 h 796"/>
                <a:gd name="T20" fmla="*/ 226 w 794"/>
                <a:gd name="T21" fmla="*/ 641 h 796"/>
                <a:gd name="T22" fmla="*/ 429 w 794"/>
                <a:gd name="T23" fmla="*/ 292 h 796"/>
                <a:gd name="T24" fmla="*/ 424 w 794"/>
                <a:gd name="T25" fmla="*/ 329 h 796"/>
                <a:gd name="T26" fmla="*/ 306 w 794"/>
                <a:gd name="T27" fmla="*/ 357 h 796"/>
                <a:gd name="T28" fmla="*/ 252 w 794"/>
                <a:gd name="T29" fmla="*/ 470 h 796"/>
                <a:gd name="T30" fmla="*/ 227 w 794"/>
                <a:gd name="T31" fmla="*/ 531 h 796"/>
                <a:gd name="T32" fmla="*/ 230 w 794"/>
                <a:gd name="T33" fmla="*/ 399 h 796"/>
                <a:gd name="T34" fmla="*/ 327 w 794"/>
                <a:gd name="T35" fmla="*/ 304 h 796"/>
                <a:gd name="T36" fmla="*/ 35 w 794"/>
                <a:gd name="T37" fmla="*/ 723 h 796"/>
                <a:gd name="T38" fmla="*/ 72 w 794"/>
                <a:gd name="T39" fmla="*/ 759 h 796"/>
                <a:gd name="T40" fmla="*/ 755 w 794"/>
                <a:gd name="T41" fmla="*/ 737 h 796"/>
                <a:gd name="T42" fmla="*/ 306 w 794"/>
                <a:gd name="T43" fmla="*/ 72 h 796"/>
                <a:gd name="T44" fmla="*/ 718 w 794"/>
                <a:gd name="T45" fmla="*/ 80 h 796"/>
                <a:gd name="T46" fmla="*/ 718 w 794"/>
                <a:gd name="T47" fmla="*/ 101 h 796"/>
                <a:gd name="T48" fmla="*/ 306 w 794"/>
                <a:gd name="T49" fmla="*/ 109 h 796"/>
                <a:gd name="T50" fmla="*/ 289 w 794"/>
                <a:gd name="T51" fmla="*/ 96 h 796"/>
                <a:gd name="T52" fmla="*/ 296 w 794"/>
                <a:gd name="T53" fmla="*/ 76 h 796"/>
                <a:gd name="T54" fmla="*/ 241 w 794"/>
                <a:gd name="T55" fmla="*/ 73 h 796"/>
                <a:gd name="T56" fmla="*/ 252 w 794"/>
                <a:gd name="T57" fmla="*/ 90 h 796"/>
                <a:gd name="T58" fmla="*/ 241 w 794"/>
                <a:gd name="T59" fmla="*/ 107 h 796"/>
                <a:gd name="T60" fmla="*/ 220 w 794"/>
                <a:gd name="T61" fmla="*/ 101 h 796"/>
                <a:gd name="T62" fmla="*/ 220 w 794"/>
                <a:gd name="T63" fmla="*/ 80 h 796"/>
                <a:gd name="T64" fmla="*/ 162 w 794"/>
                <a:gd name="T65" fmla="*/ 72 h 796"/>
                <a:gd name="T66" fmla="*/ 179 w 794"/>
                <a:gd name="T67" fmla="*/ 85 h 796"/>
                <a:gd name="T68" fmla="*/ 172 w 794"/>
                <a:gd name="T69" fmla="*/ 105 h 796"/>
                <a:gd name="T70" fmla="*/ 151 w 794"/>
                <a:gd name="T71" fmla="*/ 105 h 796"/>
                <a:gd name="T72" fmla="*/ 145 w 794"/>
                <a:gd name="T73" fmla="*/ 85 h 796"/>
                <a:gd name="T74" fmla="*/ 162 w 794"/>
                <a:gd name="T75" fmla="*/ 72 h 796"/>
                <a:gd name="T76" fmla="*/ 104 w 794"/>
                <a:gd name="T77" fmla="*/ 80 h 796"/>
                <a:gd name="T78" fmla="*/ 104 w 794"/>
                <a:gd name="T79" fmla="*/ 101 h 796"/>
                <a:gd name="T80" fmla="*/ 83 w 794"/>
                <a:gd name="T81" fmla="*/ 107 h 796"/>
                <a:gd name="T82" fmla="*/ 72 w 794"/>
                <a:gd name="T83" fmla="*/ 90 h 796"/>
                <a:gd name="T84" fmla="*/ 83 w 794"/>
                <a:gd name="T85" fmla="*/ 73 h 796"/>
                <a:gd name="T86" fmla="*/ 45 w 794"/>
                <a:gd name="T87" fmla="*/ 47 h 796"/>
                <a:gd name="T88" fmla="*/ 759 w 794"/>
                <a:gd name="T89" fmla="*/ 145 h 796"/>
                <a:gd name="T90" fmla="*/ 737 w 794"/>
                <a:gd name="T91" fmla="*/ 39 h 796"/>
                <a:gd name="T92" fmla="*/ 722 w 794"/>
                <a:gd name="T93" fmla="*/ 0 h 796"/>
                <a:gd name="T94" fmla="*/ 791 w 794"/>
                <a:gd name="T95" fmla="*/ 50 h 796"/>
                <a:gd name="T96" fmla="*/ 781 w 794"/>
                <a:gd name="T97" fmla="*/ 766 h 796"/>
                <a:gd name="T98" fmla="*/ 72 w 794"/>
                <a:gd name="T99" fmla="*/ 796 h 796"/>
                <a:gd name="T100" fmla="*/ 3 w 794"/>
                <a:gd name="T101" fmla="*/ 746 h 796"/>
                <a:gd name="T102" fmla="*/ 13 w 794"/>
                <a:gd name="T103"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4" h="796">
                  <a:moveTo>
                    <a:pt x="402" y="453"/>
                  </a:moveTo>
                  <a:lnTo>
                    <a:pt x="392" y="453"/>
                  </a:lnTo>
                  <a:lnTo>
                    <a:pt x="385" y="457"/>
                  </a:lnTo>
                  <a:lnTo>
                    <a:pt x="379" y="466"/>
                  </a:lnTo>
                  <a:lnTo>
                    <a:pt x="379" y="475"/>
                  </a:lnTo>
                  <a:lnTo>
                    <a:pt x="385" y="483"/>
                  </a:lnTo>
                  <a:lnTo>
                    <a:pt x="392" y="487"/>
                  </a:lnTo>
                  <a:lnTo>
                    <a:pt x="402" y="487"/>
                  </a:lnTo>
                  <a:lnTo>
                    <a:pt x="409" y="483"/>
                  </a:lnTo>
                  <a:lnTo>
                    <a:pt x="415" y="475"/>
                  </a:lnTo>
                  <a:lnTo>
                    <a:pt x="415" y="466"/>
                  </a:lnTo>
                  <a:lnTo>
                    <a:pt x="409" y="457"/>
                  </a:lnTo>
                  <a:lnTo>
                    <a:pt x="402" y="453"/>
                  </a:lnTo>
                  <a:close/>
                  <a:moveTo>
                    <a:pt x="555" y="381"/>
                  </a:moveTo>
                  <a:lnTo>
                    <a:pt x="567" y="408"/>
                  </a:lnTo>
                  <a:lnTo>
                    <a:pt x="574" y="439"/>
                  </a:lnTo>
                  <a:lnTo>
                    <a:pt x="578" y="470"/>
                  </a:lnTo>
                  <a:lnTo>
                    <a:pt x="574" y="507"/>
                  </a:lnTo>
                  <a:lnTo>
                    <a:pt x="564" y="541"/>
                  </a:lnTo>
                  <a:lnTo>
                    <a:pt x="547" y="571"/>
                  </a:lnTo>
                  <a:lnTo>
                    <a:pt x="525" y="598"/>
                  </a:lnTo>
                  <a:lnTo>
                    <a:pt x="498" y="621"/>
                  </a:lnTo>
                  <a:lnTo>
                    <a:pt x="467" y="636"/>
                  </a:lnTo>
                  <a:lnTo>
                    <a:pt x="433" y="647"/>
                  </a:lnTo>
                  <a:lnTo>
                    <a:pt x="398" y="651"/>
                  </a:lnTo>
                  <a:lnTo>
                    <a:pt x="365" y="648"/>
                  </a:lnTo>
                  <a:lnTo>
                    <a:pt x="336" y="640"/>
                  </a:lnTo>
                  <a:lnTo>
                    <a:pt x="309" y="627"/>
                  </a:lnTo>
                  <a:lnTo>
                    <a:pt x="345" y="605"/>
                  </a:lnTo>
                  <a:lnTo>
                    <a:pt x="370" y="613"/>
                  </a:lnTo>
                  <a:lnTo>
                    <a:pt x="398" y="615"/>
                  </a:lnTo>
                  <a:lnTo>
                    <a:pt x="430" y="611"/>
                  </a:lnTo>
                  <a:lnTo>
                    <a:pt x="461" y="600"/>
                  </a:lnTo>
                  <a:lnTo>
                    <a:pt x="488" y="583"/>
                  </a:lnTo>
                  <a:lnTo>
                    <a:pt x="510" y="560"/>
                  </a:lnTo>
                  <a:lnTo>
                    <a:pt x="527" y="534"/>
                  </a:lnTo>
                  <a:lnTo>
                    <a:pt x="538" y="503"/>
                  </a:lnTo>
                  <a:lnTo>
                    <a:pt x="542" y="470"/>
                  </a:lnTo>
                  <a:lnTo>
                    <a:pt x="539" y="442"/>
                  </a:lnTo>
                  <a:lnTo>
                    <a:pt x="531" y="418"/>
                  </a:lnTo>
                  <a:lnTo>
                    <a:pt x="555" y="381"/>
                  </a:lnTo>
                  <a:close/>
                  <a:moveTo>
                    <a:pt x="568" y="298"/>
                  </a:moveTo>
                  <a:lnTo>
                    <a:pt x="436" y="508"/>
                  </a:lnTo>
                  <a:lnTo>
                    <a:pt x="226" y="641"/>
                  </a:lnTo>
                  <a:lnTo>
                    <a:pt x="358" y="432"/>
                  </a:lnTo>
                  <a:lnTo>
                    <a:pt x="568" y="298"/>
                  </a:lnTo>
                  <a:close/>
                  <a:moveTo>
                    <a:pt x="398" y="289"/>
                  </a:moveTo>
                  <a:lnTo>
                    <a:pt x="429" y="292"/>
                  </a:lnTo>
                  <a:lnTo>
                    <a:pt x="458" y="300"/>
                  </a:lnTo>
                  <a:lnTo>
                    <a:pt x="485" y="313"/>
                  </a:lnTo>
                  <a:lnTo>
                    <a:pt x="449" y="335"/>
                  </a:lnTo>
                  <a:lnTo>
                    <a:pt x="424" y="329"/>
                  </a:lnTo>
                  <a:lnTo>
                    <a:pt x="398" y="326"/>
                  </a:lnTo>
                  <a:lnTo>
                    <a:pt x="364" y="330"/>
                  </a:lnTo>
                  <a:lnTo>
                    <a:pt x="333" y="340"/>
                  </a:lnTo>
                  <a:lnTo>
                    <a:pt x="306" y="357"/>
                  </a:lnTo>
                  <a:lnTo>
                    <a:pt x="284" y="380"/>
                  </a:lnTo>
                  <a:lnTo>
                    <a:pt x="267" y="406"/>
                  </a:lnTo>
                  <a:lnTo>
                    <a:pt x="256" y="437"/>
                  </a:lnTo>
                  <a:lnTo>
                    <a:pt x="252" y="470"/>
                  </a:lnTo>
                  <a:lnTo>
                    <a:pt x="255" y="497"/>
                  </a:lnTo>
                  <a:lnTo>
                    <a:pt x="263" y="522"/>
                  </a:lnTo>
                  <a:lnTo>
                    <a:pt x="239" y="559"/>
                  </a:lnTo>
                  <a:lnTo>
                    <a:pt x="227" y="531"/>
                  </a:lnTo>
                  <a:lnTo>
                    <a:pt x="220" y="501"/>
                  </a:lnTo>
                  <a:lnTo>
                    <a:pt x="216" y="470"/>
                  </a:lnTo>
                  <a:lnTo>
                    <a:pt x="220" y="433"/>
                  </a:lnTo>
                  <a:lnTo>
                    <a:pt x="230" y="399"/>
                  </a:lnTo>
                  <a:lnTo>
                    <a:pt x="247" y="369"/>
                  </a:lnTo>
                  <a:lnTo>
                    <a:pt x="269" y="342"/>
                  </a:lnTo>
                  <a:lnTo>
                    <a:pt x="296" y="321"/>
                  </a:lnTo>
                  <a:lnTo>
                    <a:pt x="327" y="304"/>
                  </a:lnTo>
                  <a:lnTo>
                    <a:pt x="361" y="293"/>
                  </a:lnTo>
                  <a:lnTo>
                    <a:pt x="398" y="289"/>
                  </a:lnTo>
                  <a:close/>
                  <a:moveTo>
                    <a:pt x="35" y="181"/>
                  </a:moveTo>
                  <a:lnTo>
                    <a:pt x="35" y="723"/>
                  </a:lnTo>
                  <a:lnTo>
                    <a:pt x="39" y="737"/>
                  </a:lnTo>
                  <a:lnTo>
                    <a:pt x="45" y="749"/>
                  </a:lnTo>
                  <a:lnTo>
                    <a:pt x="57" y="757"/>
                  </a:lnTo>
                  <a:lnTo>
                    <a:pt x="72" y="759"/>
                  </a:lnTo>
                  <a:lnTo>
                    <a:pt x="722" y="759"/>
                  </a:lnTo>
                  <a:lnTo>
                    <a:pt x="737" y="757"/>
                  </a:lnTo>
                  <a:lnTo>
                    <a:pt x="749" y="749"/>
                  </a:lnTo>
                  <a:lnTo>
                    <a:pt x="755" y="737"/>
                  </a:lnTo>
                  <a:lnTo>
                    <a:pt x="759" y="723"/>
                  </a:lnTo>
                  <a:lnTo>
                    <a:pt x="759" y="181"/>
                  </a:lnTo>
                  <a:lnTo>
                    <a:pt x="35" y="181"/>
                  </a:lnTo>
                  <a:close/>
                  <a:moveTo>
                    <a:pt x="306" y="72"/>
                  </a:moveTo>
                  <a:lnTo>
                    <a:pt x="704" y="72"/>
                  </a:lnTo>
                  <a:lnTo>
                    <a:pt x="711" y="73"/>
                  </a:lnTo>
                  <a:lnTo>
                    <a:pt x="715" y="76"/>
                  </a:lnTo>
                  <a:lnTo>
                    <a:pt x="718" y="80"/>
                  </a:lnTo>
                  <a:lnTo>
                    <a:pt x="721" y="85"/>
                  </a:lnTo>
                  <a:lnTo>
                    <a:pt x="722" y="90"/>
                  </a:lnTo>
                  <a:lnTo>
                    <a:pt x="721" y="96"/>
                  </a:lnTo>
                  <a:lnTo>
                    <a:pt x="718" y="101"/>
                  </a:lnTo>
                  <a:lnTo>
                    <a:pt x="715" y="105"/>
                  </a:lnTo>
                  <a:lnTo>
                    <a:pt x="711" y="107"/>
                  </a:lnTo>
                  <a:lnTo>
                    <a:pt x="704" y="109"/>
                  </a:lnTo>
                  <a:lnTo>
                    <a:pt x="306" y="109"/>
                  </a:lnTo>
                  <a:lnTo>
                    <a:pt x="301" y="107"/>
                  </a:lnTo>
                  <a:lnTo>
                    <a:pt x="296" y="105"/>
                  </a:lnTo>
                  <a:lnTo>
                    <a:pt x="292" y="101"/>
                  </a:lnTo>
                  <a:lnTo>
                    <a:pt x="289" y="96"/>
                  </a:lnTo>
                  <a:lnTo>
                    <a:pt x="289" y="90"/>
                  </a:lnTo>
                  <a:lnTo>
                    <a:pt x="289" y="85"/>
                  </a:lnTo>
                  <a:lnTo>
                    <a:pt x="292" y="80"/>
                  </a:lnTo>
                  <a:lnTo>
                    <a:pt x="296" y="76"/>
                  </a:lnTo>
                  <a:lnTo>
                    <a:pt x="301" y="73"/>
                  </a:lnTo>
                  <a:lnTo>
                    <a:pt x="306" y="72"/>
                  </a:lnTo>
                  <a:close/>
                  <a:moveTo>
                    <a:pt x="234" y="72"/>
                  </a:moveTo>
                  <a:lnTo>
                    <a:pt x="241" y="73"/>
                  </a:lnTo>
                  <a:lnTo>
                    <a:pt x="244" y="76"/>
                  </a:lnTo>
                  <a:lnTo>
                    <a:pt x="248" y="80"/>
                  </a:lnTo>
                  <a:lnTo>
                    <a:pt x="251" y="85"/>
                  </a:lnTo>
                  <a:lnTo>
                    <a:pt x="252" y="90"/>
                  </a:lnTo>
                  <a:lnTo>
                    <a:pt x="251" y="96"/>
                  </a:lnTo>
                  <a:lnTo>
                    <a:pt x="248" y="101"/>
                  </a:lnTo>
                  <a:lnTo>
                    <a:pt x="244" y="105"/>
                  </a:lnTo>
                  <a:lnTo>
                    <a:pt x="241" y="107"/>
                  </a:lnTo>
                  <a:lnTo>
                    <a:pt x="234" y="109"/>
                  </a:lnTo>
                  <a:lnTo>
                    <a:pt x="229" y="107"/>
                  </a:lnTo>
                  <a:lnTo>
                    <a:pt x="223" y="105"/>
                  </a:lnTo>
                  <a:lnTo>
                    <a:pt x="220" y="101"/>
                  </a:lnTo>
                  <a:lnTo>
                    <a:pt x="217" y="96"/>
                  </a:lnTo>
                  <a:lnTo>
                    <a:pt x="216" y="90"/>
                  </a:lnTo>
                  <a:lnTo>
                    <a:pt x="217" y="85"/>
                  </a:lnTo>
                  <a:lnTo>
                    <a:pt x="220" y="80"/>
                  </a:lnTo>
                  <a:lnTo>
                    <a:pt x="223" y="76"/>
                  </a:lnTo>
                  <a:lnTo>
                    <a:pt x="229" y="73"/>
                  </a:lnTo>
                  <a:lnTo>
                    <a:pt x="234" y="72"/>
                  </a:lnTo>
                  <a:close/>
                  <a:moveTo>
                    <a:pt x="162" y="72"/>
                  </a:moveTo>
                  <a:lnTo>
                    <a:pt x="167" y="73"/>
                  </a:lnTo>
                  <a:lnTo>
                    <a:pt x="172" y="76"/>
                  </a:lnTo>
                  <a:lnTo>
                    <a:pt x="176" y="80"/>
                  </a:lnTo>
                  <a:lnTo>
                    <a:pt x="179" y="85"/>
                  </a:lnTo>
                  <a:lnTo>
                    <a:pt x="180" y="90"/>
                  </a:lnTo>
                  <a:lnTo>
                    <a:pt x="179" y="96"/>
                  </a:lnTo>
                  <a:lnTo>
                    <a:pt x="176" y="101"/>
                  </a:lnTo>
                  <a:lnTo>
                    <a:pt x="172" y="105"/>
                  </a:lnTo>
                  <a:lnTo>
                    <a:pt x="167" y="107"/>
                  </a:lnTo>
                  <a:lnTo>
                    <a:pt x="162" y="109"/>
                  </a:lnTo>
                  <a:lnTo>
                    <a:pt x="157" y="107"/>
                  </a:lnTo>
                  <a:lnTo>
                    <a:pt x="151" y="105"/>
                  </a:lnTo>
                  <a:lnTo>
                    <a:pt x="148" y="101"/>
                  </a:lnTo>
                  <a:lnTo>
                    <a:pt x="145" y="96"/>
                  </a:lnTo>
                  <a:lnTo>
                    <a:pt x="144" y="90"/>
                  </a:lnTo>
                  <a:lnTo>
                    <a:pt x="145" y="85"/>
                  </a:lnTo>
                  <a:lnTo>
                    <a:pt x="148" y="80"/>
                  </a:lnTo>
                  <a:lnTo>
                    <a:pt x="151" y="76"/>
                  </a:lnTo>
                  <a:lnTo>
                    <a:pt x="157" y="73"/>
                  </a:lnTo>
                  <a:lnTo>
                    <a:pt x="162" y="72"/>
                  </a:lnTo>
                  <a:close/>
                  <a:moveTo>
                    <a:pt x="90" y="72"/>
                  </a:moveTo>
                  <a:lnTo>
                    <a:pt x="95" y="73"/>
                  </a:lnTo>
                  <a:lnTo>
                    <a:pt x="100" y="76"/>
                  </a:lnTo>
                  <a:lnTo>
                    <a:pt x="104" y="80"/>
                  </a:lnTo>
                  <a:lnTo>
                    <a:pt x="107" y="85"/>
                  </a:lnTo>
                  <a:lnTo>
                    <a:pt x="108" y="90"/>
                  </a:lnTo>
                  <a:lnTo>
                    <a:pt x="107" y="96"/>
                  </a:lnTo>
                  <a:lnTo>
                    <a:pt x="104" y="101"/>
                  </a:lnTo>
                  <a:lnTo>
                    <a:pt x="100" y="105"/>
                  </a:lnTo>
                  <a:lnTo>
                    <a:pt x="95" y="107"/>
                  </a:lnTo>
                  <a:lnTo>
                    <a:pt x="90" y="109"/>
                  </a:lnTo>
                  <a:lnTo>
                    <a:pt x="83" y="107"/>
                  </a:lnTo>
                  <a:lnTo>
                    <a:pt x="79" y="105"/>
                  </a:lnTo>
                  <a:lnTo>
                    <a:pt x="76" y="101"/>
                  </a:lnTo>
                  <a:lnTo>
                    <a:pt x="73" y="96"/>
                  </a:lnTo>
                  <a:lnTo>
                    <a:pt x="72" y="90"/>
                  </a:lnTo>
                  <a:lnTo>
                    <a:pt x="73" y="85"/>
                  </a:lnTo>
                  <a:lnTo>
                    <a:pt x="76" y="80"/>
                  </a:lnTo>
                  <a:lnTo>
                    <a:pt x="79" y="76"/>
                  </a:lnTo>
                  <a:lnTo>
                    <a:pt x="83" y="73"/>
                  </a:lnTo>
                  <a:lnTo>
                    <a:pt x="90" y="72"/>
                  </a:lnTo>
                  <a:close/>
                  <a:moveTo>
                    <a:pt x="72" y="37"/>
                  </a:moveTo>
                  <a:lnTo>
                    <a:pt x="57" y="39"/>
                  </a:lnTo>
                  <a:lnTo>
                    <a:pt x="45" y="47"/>
                  </a:lnTo>
                  <a:lnTo>
                    <a:pt x="39" y="59"/>
                  </a:lnTo>
                  <a:lnTo>
                    <a:pt x="35" y="72"/>
                  </a:lnTo>
                  <a:lnTo>
                    <a:pt x="35" y="145"/>
                  </a:lnTo>
                  <a:lnTo>
                    <a:pt x="759" y="145"/>
                  </a:lnTo>
                  <a:lnTo>
                    <a:pt x="759" y="72"/>
                  </a:lnTo>
                  <a:lnTo>
                    <a:pt x="755" y="59"/>
                  </a:lnTo>
                  <a:lnTo>
                    <a:pt x="749" y="47"/>
                  </a:lnTo>
                  <a:lnTo>
                    <a:pt x="737" y="39"/>
                  </a:lnTo>
                  <a:lnTo>
                    <a:pt x="722" y="37"/>
                  </a:lnTo>
                  <a:lnTo>
                    <a:pt x="72" y="37"/>
                  </a:lnTo>
                  <a:close/>
                  <a:moveTo>
                    <a:pt x="72" y="0"/>
                  </a:moveTo>
                  <a:lnTo>
                    <a:pt x="722" y="0"/>
                  </a:lnTo>
                  <a:lnTo>
                    <a:pt x="746" y="4"/>
                  </a:lnTo>
                  <a:lnTo>
                    <a:pt x="766" y="14"/>
                  </a:lnTo>
                  <a:lnTo>
                    <a:pt x="781" y="30"/>
                  </a:lnTo>
                  <a:lnTo>
                    <a:pt x="791" y="50"/>
                  </a:lnTo>
                  <a:lnTo>
                    <a:pt x="794" y="72"/>
                  </a:lnTo>
                  <a:lnTo>
                    <a:pt x="794" y="723"/>
                  </a:lnTo>
                  <a:lnTo>
                    <a:pt x="791" y="746"/>
                  </a:lnTo>
                  <a:lnTo>
                    <a:pt x="781" y="766"/>
                  </a:lnTo>
                  <a:lnTo>
                    <a:pt x="766" y="782"/>
                  </a:lnTo>
                  <a:lnTo>
                    <a:pt x="746" y="792"/>
                  </a:lnTo>
                  <a:lnTo>
                    <a:pt x="722" y="796"/>
                  </a:lnTo>
                  <a:lnTo>
                    <a:pt x="72" y="796"/>
                  </a:lnTo>
                  <a:lnTo>
                    <a:pt x="49" y="792"/>
                  </a:lnTo>
                  <a:lnTo>
                    <a:pt x="28" y="782"/>
                  </a:lnTo>
                  <a:lnTo>
                    <a:pt x="13" y="766"/>
                  </a:lnTo>
                  <a:lnTo>
                    <a:pt x="3" y="746"/>
                  </a:lnTo>
                  <a:lnTo>
                    <a:pt x="0" y="723"/>
                  </a:lnTo>
                  <a:lnTo>
                    <a:pt x="0" y="72"/>
                  </a:lnTo>
                  <a:lnTo>
                    <a:pt x="3"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8" name="Freeform 2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22548" y="3711107"/>
              <a:ext cx="445707" cy="444588"/>
            </a:xfrm>
            <a:custGeom>
              <a:avLst/>
              <a:gdLst>
                <a:gd name="T0" fmla="*/ 40 w 797"/>
                <a:gd name="T1" fmla="*/ 737 h 795"/>
                <a:gd name="T2" fmla="*/ 72 w 797"/>
                <a:gd name="T3" fmla="*/ 760 h 795"/>
                <a:gd name="T4" fmla="*/ 749 w 797"/>
                <a:gd name="T5" fmla="*/ 749 h 795"/>
                <a:gd name="T6" fmla="*/ 760 w 797"/>
                <a:gd name="T7" fmla="*/ 181 h 795"/>
                <a:gd name="T8" fmla="*/ 706 w 797"/>
                <a:gd name="T9" fmla="*/ 72 h 795"/>
                <a:gd name="T10" fmla="*/ 721 w 797"/>
                <a:gd name="T11" fmla="*/ 80 h 795"/>
                <a:gd name="T12" fmla="*/ 723 w 797"/>
                <a:gd name="T13" fmla="*/ 96 h 795"/>
                <a:gd name="T14" fmla="*/ 711 w 797"/>
                <a:gd name="T15" fmla="*/ 108 h 795"/>
                <a:gd name="T16" fmla="*/ 302 w 797"/>
                <a:gd name="T17" fmla="*/ 108 h 795"/>
                <a:gd name="T18" fmla="*/ 291 w 797"/>
                <a:gd name="T19" fmla="*/ 96 h 795"/>
                <a:gd name="T20" fmla="*/ 294 w 797"/>
                <a:gd name="T21" fmla="*/ 80 h 795"/>
                <a:gd name="T22" fmla="*/ 308 w 797"/>
                <a:gd name="T23" fmla="*/ 72 h 795"/>
                <a:gd name="T24" fmla="*/ 247 w 797"/>
                <a:gd name="T25" fmla="*/ 76 h 795"/>
                <a:gd name="T26" fmla="*/ 253 w 797"/>
                <a:gd name="T27" fmla="*/ 91 h 795"/>
                <a:gd name="T28" fmla="*/ 247 w 797"/>
                <a:gd name="T29" fmla="*/ 105 h 795"/>
                <a:gd name="T30" fmla="*/ 230 w 797"/>
                <a:gd name="T31" fmla="*/ 108 h 795"/>
                <a:gd name="T32" fmla="*/ 218 w 797"/>
                <a:gd name="T33" fmla="*/ 96 h 795"/>
                <a:gd name="T34" fmla="*/ 220 w 797"/>
                <a:gd name="T35" fmla="*/ 80 h 795"/>
                <a:gd name="T36" fmla="*/ 235 w 797"/>
                <a:gd name="T37" fmla="*/ 72 h 795"/>
                <a:gd name="T38" fmla="*/ 173 w 797"/>
                <a:gd name="T39" fmla="*/ 76 h 795"/>
                <a:gd name="T40" fmla="*/ 181 w 797"/>
                <a:gd name="T41" fmla="*/ 91 h 795"/>
                <a:gd name="T42" fmla="*/ 173 w 797"/>
                <a:gd name="T43" fmla="*/ 105 h 795"/>
                <a:gd name="T44" fmla="*/ 158 w 797"/>
                <a:gd name="T45" fmla="*/ 108 h 795"/>
                <a:gd name="T46" fmla="*/ 146 w 797"/>
                <a:gd name="T47" fmla="*/ 96 h 795"/>
                <a:gd name="T48" fmla="*/ 148 w 797"/>
                <a:gd name="T49" fmla="*/ 80 h 795"/>
                <a:gd name="T50" fmla="*/ 163 w 797"/>
                <a:gd name="T51" fmla="*/ 72 h 795"/>
                <a:gd name="T52" fmla="*/ 101 w 797"/>
                <a:gd name="T53" fmla="*/ 76 h 795"/>
                <a:gd name="T54" fmla="*/ 109 w 797"/>
                <a:gd name="T55" fmla="*/ 91 h 795"/>
                <a:gd name="T56" fmla="*/ 101 w 797"/>
                <a:gd name="T57" fmla="*/ 105 h 795"/>
                <a:gd name="T58" fmla="*/ 86 w 797"/>
                <a:gd name="T59" fmla="*/ 108 h 795"/>
                <a:gd name="T60" fmla="*/ 74 w 797"/>
                <a:gd name="T61" fmla="*/ 96 h 795"/>
                <a:gd name="T62" fmla="*/ 76 w 797"/>
                <a:gd name="T63" fmla="*/ 80 h 795"/>
                <a:gd name="T64" fmla="*/ 91 w 797"/>
                <a:gd name="T65" fmla="*/ 72 h 795"/>
                <a:gd name="T66" fmla="*/ 48 w 797"/>
                <a:gd name="T67" fmla="*/ 47 h 795"/>
                <a:gd name="T68" fmla="*/ 37 w 797"/>
                <a:gd name="T69" fmla="*/ 144 h 795"/>
                <a:gd name="T70" fmla="*/ 757 w 797"/>
                <a:gd name="T71" fmla="*/ 58 h 795"/>
                <a:gd name="T72" fmla="*/ 723 w 797"/>
                <a:gd name="T73" fmla="*/ 37 h 795"/>
                <a:gd name="T74" fmla="*/ 723 w 797"/>
                <a:gd name="T75" fmla="*/ 0 h 795"/>
                <a:gd name="T76" fmla="*/ 782 w 797"/>
                <a:gd name="T77" fmla="*/ 30 h 795"/>
                <a:gd name="T78" fmla="*/ 797 w 797"/>
                <a:gd name="T79" fmla="*/ 723 h 795"/>
                <a:gd name="T80" fmla="*/ 766 w 797"/>
                <a:gd name="T81" fmla="*/ 782 h 795"/>
                <a:gd name="T82" fmla="*/ 72 w 797"/>
                <a:gd name="T83" fmla="*/ 795 h 795"/>
                <a:gd name="T84" fmla="*/ 15 w 797"/>
                <a:gd name="T85" fmla="*/ 766 h 795"/>
                <a:gd name="T86" fmla="*/ 0 w 797"/>
                <a:gd name="T87" fmla="*/ 72 h 795"/>
                <a:gd name="T88" fmla="*/ 31 w 797"/>
                <a:gd name="T89" fmla="*/ 1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7" h="795">
                  <a:moveTo>
                    <a:pt x="37" y="181"/>
                  </a:moveTo>
                  <a:lnTo>
                    <a:pt x="37" y="723"/>
                  </a:lnTo>
                  <a:lnTo>
                    <a:pt x="40" y="737"/>
                  </a:lnTo>
                  <a:lnTo>
                    <a:pt x="48" y="749"/>
                  </a:lnTo>
                  <a:lnTo>
                    <a:pt x="58" y="757"/>
                  </a:lnTo>
                  <a:lnTo>
                    <a:pt x="72" y="760"/>
                  </a:lnTo>
                  <a:lnTo>
                    <a:pt x="723" y="760"/>
                  </a:lnTo>
                  <a:lnTo>
                    <a:pt x="738" y="757"/>
                  </a:lnTo>
                  <a:lnTo>
                    <a:pt x="749" y="749"/>
                  </a:lnTo>
                  <a:lnTo>
                    <a:pt x="757" y="737"/>
                  </a:lnTo>
                  <a:lnTo>
                    <a:pt x="760" y="723"/>
                  </a:lnTo>
                  <a:lnTo>
                    <a:pt x="760" y="181"/>
                  </a:lnTo>
                  <a:lnTo>
                    <a:pt x="37" y="181"/>
                  </a:lnTo>
                  <a:close/>
                  <a:moveTo>
                    <a:pt x="308" y="72"/>
                  </a:moveTo>
                  <a:lnTo>
                    <a:pt x="706" y="72"/>
                  </a:lnTo>
                  <a:lnTo>
                    <a:pt x="711" y="74"/>
                  </a:lnTo>
                  <a:lnTo>
                    <a:pt x="717" y="76"/>
                  </a:lnTo>
                  <a:lnTo>
                    <a:pt x="721" y="80"/>
                  </a:lnTo>
                  <a:lnTo>
                    <a:pt x="723" y="85"/>
                  </a:lnTo>
                  <a:lnTo>
                    <a:pt x="723" y="91"/>
                  </a:lnTo>
                  <a:lnTo>
                    <a:pt x="723" y="96"/>
                  </a:lnTo>
                  <a:lnTo>
                    <a:pt x="721" y="101"/>
                  </a:lnTo>
                  <a:lnTo>
                    <a:pt x="717" y="105"/>
                  </a:lnTo>
                  <a:lnTo>
                    <a:pt x="711" y="108"/>
                  </a:lnTo>
                  <a:lnTo>
                    <a:pt x="706" y="109"/>
                  </a:lnTo>
                  <a:lnTo>
                    <a:pt x="308" y="109"/>
                  </a:lnTo>
                  <a:lnTo>
                    <a:pt x="302" y="108"/>
                  </a:lnTo>
                  <a:lnTo>
                    <a:pt x="298" y="105"/>
                  </a:lnTo>
                  <a:lnTo>
                    <a:pt x="294" y="101"/>
                  </a:lnTo>
                  <a:lnTo>
                    <a:pt x="291" y="96"/>
                  </a:lnTo>
                  <a:lnTo>
                    <a:pt x="290" y="91"/>
                  </a:lnTo>
                  <a:lnTo>
                    <a:pt x="291" y="85"/>
                  </a:lnTo>
                  <a:lnTo>
                    <a:pt x="294" y="80"/>
                  </a:lnTo>
                  <a:lnTo>
                    <a:pt x="298" y="76"/>
                  </a:lnTo>
                  <a:lnTo>
                    <a:pt x="302" y="74"/>
                  </a:lnTo>
                  <a:lnTo>
                    <a:pt x="308" y="72"/>
                  </a:lnTo>
                  <a:close/>
                  <a:moveTo>
                    <a:pt x="235" y="72"/>
                  </a:moveTo>
                  <a:lnTo>
                    <a:pt x="241" y="74"/>
                  </a:lnTo>
                  <a:lnTo>
                    <a:pt x="247" y="76"/>
                  </a:lnTo>
                  <a:lnTo>
                    <a:pt x="251" y="80"/>
                  </a:lnTo>
                  <a:lnTo>
                    <a:pt x="253" y="85"/>
                  </a:lnTo>
                  <a:lnTo>
                    <a:pt x="253" y="91"/>
                  </a:lnTo>
                  <a:lnTo>
                    <a:pt x="253" y="96"/>
                  </a:lnTo>
                  <a:lnTo>
                    <a:pt x="251" y="101"/>
                  </a:lnTo>
                  <a:lnTo>
                    <a:pt x="247" y="105"/>
                  </a:lnTo>
                  <a:lnTo>
                    <a:pt x="241" y="108"/>
                  </a:lnTo>
                  <a:lnTo>
                    <a:pt x="235" y="109"/>
                  </a:lnTo>
                  <a:lnTo>
                    <a:pt x="230" y="108"/>
                  </a:lnTo>
                  <a:lnTo>
                    <a:pt x="224" y="105"/>
                  </a:lnTo>
                  <a:lnTo>
                    <a:pt x="220" y="101"/>
                  </a:lnTo>
                  <a:lnTo>
                    <a:pt x="218" y="96"/>
                  </a:lnTo>
                  <a:lnTo>
                    <a:pt x="218" y="91"/>
                  </a:lnTo>
                  <a:lnTo>
                    <a:pt x="218" y="85"/>
                  </a:lnTo>
                  <a:lnTo>
                    <a:pt x="220" y="80"/>
                  </a:lnTo>
                  <a:lnTo>
                    <a:pt x="224" y="76"/>
                  </a:lnTo>
                  <a:lnTo>
                    <a:pt x="230" y="74"/>
                  </a:lnTo>
                  <a:lnTo>
                    <a:pt x="235" y="72"/>
                  </a:lnTo>
                  <a:close/>
                  <a:moveTo>
                    <a:pt x="163" y="72"/>
                  </a:moveTo>
                  <a:lnTo>
                    <a:pt x="169" y="74"/>
                  </a:lnTo>
                  <a:lnTo>
                    <a:pt x="173" y="76"/>
                  </a:lnTo>
                  <a:lnTo>
                    <a:pt x="177" y="80"/>
                  </a:lnTo>
                  <a:lnTo>
                    <a:pt x="180" y="85"/>
                  </a:lnTo>
                  <a:lnTo>
                    <a:pt x="181" y="91"/>
                  </a:lnTo>
                  <a:lnTo>
                    <a:pt x="180" y="96"/>
                  </a:lnTo>
                  <a:lnTo>
                    <a:pt x="177" y="101"/>
                  </a:lnTo>
                  <a:lnTo>
                    <a:pt x="173" y="105"/>
                  </a:lnTo>
                  <a:lnTo>
                    <a:pt x="169" y="108"/>
                  </a:lnTo>
                  <a:lnTo>
                    <a:pt x="163" y="109"/>
                  </a:lnTo>
                  <a:lnTo>
                    <a:pt x="158" y="108"/>
                  </a:lnTo>
                  <a:lnTo>
                    <a:pt x="152" y="105"/>
                  </a:lnTo>
                  <a:lnTo>
                    <a:pt x="148" y="101"/>
                  </a:lnTo>
                  <a:lnTo>
                    <a:pt x="146" y="96"/>
                  </a:lnTo>
                  <a:lnTo>
                    <a:pt x="144" y="91"/>
                  </a:lnTo>
                  <a:lnTo>
                    <a:pt x="146" y="85"/>
                  </a:lnTo>
                  <a:lnTo>
                    <a:pt x="148" y="80"/>
                  </a:lnTo>
                  <a:lnTo>
                    <a:pt x="152" y="76"/>
                  </a:lnTo>
                  <a:lnTo>
                    <a:pt x="158" y="74"/>
                  </a:lnTo>
                  <a:lnTo>
                    <a:pt x="163" y="72"/>
                  </a:lnTo>
                  <a:close/>
                  <a:moveTo>
                    <a:pt x="91" y="72"/>
                  </a:moveTo>
                  <a:lnTo>
                    <a:pt x="96" y="74"/>
                  </a:lnTo>
                  <a:lnTo>
                    <a:pt x="101" y="76"/>
                  </a:lnTo>
                  <a:lnTo>
                    <a:pt x="105" y="80"/>
                  </a:lnTo>
                  <a:lnTo>
                    <a:pt x="108" y="85"/>
                  </a:lnTo>
                  <a:lnTo>
                    <a:pt x="109" y="91"/>
                  </a:lnTo>
                  <a:lnTo>
                    <a:pt x="108" y="96"/>
                  </a:lnTo>
                  <a:lnTo>
                    <a:pt x="105" y="101"/>
                  </a:lnTo>
                  <a:lnTo>
                    <a:pt x="101" y="105"/>
                  </a:lnTo>
                  <a:lnTo>
                    <a:pt x="96" y="108"/>
                  </a:lnTo>
                  <a:lnTo>
                    <a:pt x="91" y="109"/>
                  </a:lnTo>
                  <a:lnTo>
                    <a:pt x="86" y="108"/>
                  </a:lnTo>
                  <a:lnTo>
                    <a:pt x="80" y="105"/>
                  </a:lnTo>
                  <a:lnTo>
                    <a:pt x="76" y="101"/>
                  </a:lnTo>
                  <a:lnTo>
                    <a:pt x="74" y="96"/>
                  </a:lnTo>
                  <a:lnTo>
                    <a:pt x="72" y="91"/>
                  </a:lnTo>
                  <a:lnTo>
                    <a:pt x="74" y="85"/>
                  </a:lnTo>
                  <a:lnTo>
                    <a:pt x="76" y="80"/>
                  </a:lnTo>
                  <a:lnTo>
                    <a:pt x="80" y="76"/>
                  </a:lnTo>
                  <a:lnTo>
                    <a:pt x="86" y="74"/>
                  </a:lnTo>
                  <a:lnTo>
                    <a:pt x="91" y="72"/>
                  </a:lnTo>
                  <a:close/>
                  <a:moveTo>
                    <a:pt x="72" y="37"/>
                  </a:moveTo>
                  <a:lnTo>
                    <a:pt x="58" y="40"/>
                  </a:lnTo>
                  <a:lnTo>
                    <a:pt x="48" y="47"/>
                  </a:lnTo>
                  <a:lnTo>
                    <a:pt x="40" y="58"/>
                  </a:lnTo>
                  <a:lnTo>
                    <a:pt x="37" y="72"/>
                  </a:lnTo>
                  <a:lnTo>
                    <a:pt x="37" y="144"/>
                  </a:lnTo>
                  <a:lnTo>
                    <a:pt x="760" y="144"/>
                  </a:lnTo>
                  <a:lnTo>
                    <a:pt x="760" y="72"/>
                  </a:lnTo>
                  <a:lnTo>
                    <a:pt x="757" y="58"/>
                  </a:lnTo>
                  <a:lnTo>
                    <a:pt x="749" y="47"/>
                  </a:lnTo>
                  <a:lnTo>
                    <a:pt x="738" y="40"/>
                  </a:lnTo>
                  <a:lnTo>
                    <a:pt x="723" y="37"/>
                  </a:lnTo>
                  <a:lnTo>
                    <a:pt x="72" y="37"/>
                  </a:lnTo>
                  <a:close/>
                  <a:moveTo>
                    <a:pt x="72" y="0"/>
                  </a:moveTo>
                  <a:lnTo>
                    <a:pt x="723" y="0"/>
                  </a:lnTo>
                  <a:lnTo>
                    <a:pt x="747" y="4"/>
                  </a:lnTo>
                  <a:lnTo>
                    <a:pt x="766" y="15"/>
                  </a:lnTo>
                  <a:lnTo>
                    <a:pt x="782" y="30"/>
                  </a:lnTo>
                  <a:lnTo>
                    <a:pt x="793" y="50"/>
                  </a:lnTo>
                  <a:lnTo>
                    <a:pt x="797" y="72"/>
                  </a:lnTo>
                  <a:lnTo>
                    <a:pt x="797" y="723"/>
                  </a:lnTo>
                  <a:lnTo>
                    <a:pt x="793" y="746"/>
                  </a:lnTo>
                  <a:lnTo>
                    <a:pt x="782" y="766"/>
                  </a:lnTo>
                  <a:lnTo>
                    <a:pt x="766" y="782"/>
                  </a:lnTo>
                  <a:lnTo>
                    <a:pt x="747" y="792"/>
                  </a:lnTo>
                  <a:lnTo>
                    <a:pt x="723" y="795"/>
                  </a:lnTo>
                  <a:lnTo>
                    <a:pt x="72" y="795"/>
                  </a:lnTo>
                  <a:lnTo>
                    <a:pt x="50" y="792"/>
                  </a:lnTo>
                  <a:lnTo>
                    <a:pt x="31" y="782"/>
                  </a:lnTo>
                  <a:lnTo>
                    <a:pt x="15" y="766"/>
                  </a:lnTo>
                  <a:lnTo>
                    <a:pt x="4" y="746"/>
                  </a:lnTo>
                  <a:lnTo>
                    <a:pt x="0" y="723"/>
                  </a:lnTo>
                  <a:lnTo>
                    <a:pt x="0" y="72"/>
                  </a:lnTo>
                  <a:lnTo>
                    <a:pt x="4" y="50"/>
                  </a:lnTo>
                  <a:lnTo>
                    <a:pt x="15" y="30"/>
                  </a:lnTo>
                  <a:lnTo>
                    <a:pt x="31" y="15"/>
                  </a:lnTo>
                  <a:lnTo>
                    <a:pt x="50"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9"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4178" y="3711107"/>
              <a:ext cx="444588" cy="444588"/>
            </a:xfrm>
            <a:custGeom>
              <a:avLst/>
              <a:gdLst>
                <a:gd name="T0" fmla="*/ 48 w 795"/>
                <a:gd name="T1" fmla="*/ 749 h 795"/>
                <a:gd name="T2" fmla="*/ 592 w 795"/>
                <a:gd name="T3" fmla="*/ 757 h 795"/>
                <a:gd name="T4" fmla="*/ 615 w 795"/>
                <a:gd name="T5" fmla="*/ 325 h 795"/>
                <a:gd name="T6" fmla="*/ 566 w 795"/>
                <a:gd name="T7" fmla="*/ 218 h 795"/>
                <a:gd name="T8" fmla="*/ 579 w 795"/>
                <a:gd name="T9" fmla="*/ 235 h 795"/>
                <a:gd name="T10" fmla="*/ 566 w 795"/>
                <a:gd name="T11" fmla="*/ 253 h 795"/>
                <a:gd name="T12" fmla="*/ 296 w 795"/>
                <a:gd name="T13" fmla="*/ 250 h 795"/>
                <a:gd name="T14" fmla="*/ 290 w 795"/>
                <a:gd name="T15" fmla="*/ 229 h 795"/>
                <a:gd name="T16" fmla="*/ 308 w 795"/>
                <a:gd name="T17" fmla="*/ 218 h 795"/>
                <a:gd name="T18" fmla="*/ 251 w 795"/>
                <a:gd name="T19" fmla="*/ 224 h 795"/>
                <a:gd name="T20" fmla="*/ 251 w 795"/>
                <a:gd name="T21" fmla="*/ 246 h 795"/>
                <a:gd name="T22" fmla="*/ 230 w 795"/>
                <a:gd name="T23" fmla="*/ 253 h 795"/>
                <a:gd name="T24" fmla="*/ 218 w 795"/>
                <a:gd name="T25" fmla="*/ 235 h 795"/>
                <a:gd name="T26" fmla="*/ 230 w 795"/>
                <a:gd name="T27" fmla="*/ 218 h 795"/>
                <a:gd name="T28" fmla="*/ 173 w 795"/>
                <a:gd name="T29" fmla="*/ 220 h 795"/>
                <a:gd name="T30" fmla="*/ 180 w 795"/>
                <a:gd name="T31" fmla="*/ 241 h 795"/>
                <a:gd name="T32" fmla="*/ 163 w 795"/>
                <a:gd name="T33" fmla="*/ 253 h 795"/>
                <a:gd name="T34" fmla="*/ 146 w 795"/>
                <a:gd name="T35" fmla="*/ 241 h 795"/>
                <a:gd name="T36" fmla="*/ 152 w 795"/>
                <a:gd name="T37" fmla="*/ 220 h 795"/>
                <a:gd name="T38" fmla="*/ 96 w 795"/>
                <a:gd name="T39" fmla="*/ 218 h 795"/>
                <a:gd name="T40" fmla="*/ 109 w 795"/>
                <a:gd name="T41" fmla="*/ 235 h 795"/>
                <a:gd name="T42" fmla="*/ 96 w 795"/>
                <a:gd name="T43" fmla="*/ 253 h 795"/>
                <a:gd name="T44" fmla="*/ 76 w 795"/>
                <a:gd name="T45" fmla="*/ 246 h 795"/>
                <a:gd name="T46" fmla="*/ 76 w 795"/>
                <a:gd name="T47" fmla="*/ 224 h 795"/>
                <a:gd name="T48" fmla="*/ 72 w 795"/>
                <a:gd name="T49" fmla="*/ 181 h 795"/>
                <a:gd name="T50" fmla="*/ 36 w 795"/>
                <a:gd name="T51" fmla="*/ 218 h 795"/>
                <a:gd name="T52" fmla="*/ 612 w 795"/>
                <a:gd name="T53" fmla="*/ 203 h 795"/>
                <a:gd name="T54" fmla="*/ 72 w 795"/>
                <a:gd name="T55" fmla="*/ 181 h 795"/>
                <a:gd name="T56" fmla="*/ 621 w 795"/>
                <a:gd name="T57" fmla="*/ 159 h 795"/>
                <a:gd name="T58" fmla="*/ 651 w 795"/>
                <a:gd name="T59" fmla="*/ 723 h 795"/>
                <a:gd name="T60" fmla="*/ 602 w 795"/>
                <a:gd name="T61" fmla="*/ 792 h 795"/>
                <a:gd name="T62" fmla="*/ 29 w 795"/>
                <a:gd name="T63" fmla="*/ 782 h 795"/>
                <a:gd name="T64" fmla="*/ 0 w 795"/>
                <a:gd name="T65" fmla="*/ 218 h 795"/>
                <a:gd name="T66" fmla="*/ 50 w 795"/>
                <a:gd name="T67" fmla="*/ 148 h 795"/>
                <a:gd name="T68" fmla="*/ 747 w 795"/>
                <a:gd name="T69" fmla="*/ 4 h 795"/>
                <a:gd name="T70" fmla="*/ 795 w 795"/>
                <a:gd name="T71" fmla="*/ 72 h 795"/>
                <a:gd name="T72" fmla="*/ 767 w 795"/>
                <a:gd name="T73" fmla="*/ 636 h 795"/>
                <a:gd name="T74" fmla="*/ 700 w 795"/>
                <a:gd name="T75" fmla="*/ 650 h 795"/>
                <a:gd name="T76" fmla="*/ 688 w 795"/>
                <a:gd name="T77" fmla="*/ 633 h 795"/>
                <a:gd name="T78" fmla="*/ 700 w 795"/>
                <a:gd name="T79" fmla="*/ 616 h 795"/>
                <a:gd name="T80" fmla="*/ 750 w 795"/>
                <a:gd name="T81" fmla="*/ 604 h 795"/>
                <a:gd name="T82" fmla="*/ 757 w 795"/>
                <a:gd name="T83" fmla="*/ 58 h 795"/>
                <a:gd name="T84" fmla="*/ 218 w 795"/>
                <a:gd name="T85" fmla="*/ 37 h 795"/>
                <a:gd name="T86" fmla="*/ 181 w 795"/>
                <a:gd name="T87" fmla="*/ 72 h 795"/>
                <a:gd name="T88" fmla="*/ 173 w 795"/>
                <a:gd name="T89" fmla="*/ 105 h 795"/>
                <a:gd name="T90" fmla="*/ 152 w 795"/>
                <a:gd name="T91" fmla="*/ 105 h 795"/>
                <a:gd name="T92" fmla="*/ 145 w 795"/>
                <a:gd name="T93" fmla="*/ 72 h 795"/>
                <a:gd name="T94" fmla="*/ 194 w 795"/>
                <a:gd name="T95" fmla="*/ 4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5" h="795">
                  <a:moveTo>
                    <a:pt x="36" y="325"/>
                  </a:moveTo>
                  <a:lnTo>
                    <a:pt x="36" y="723"/>
                  </a:lnTo>
                  <a:lnTo>
                    <a:pt x="40" y="737"/>
                  </a:lnTo>
                  <a:lnTo>
                    <a:pt x="48" y="749"/>
                  </a:lnTo>
                  <a:lnTo>
                    <a:pt x="58" y="757"/>
                  </a:lnTo>
                  <a:lnTo>
                    <a:pt x="72" y="760"/>
                  </a:lnTo>
                  <a:lnTo>
                    <a:pt x="579" y="760"/>
                  </a:lnTo>
                  <a:lnTo>
                    <a:pt x="592" y="757"/>
                  </a:lnTo>
                  <a:lnTo>
                    <a:pt x="604" y="749"/>
                  </a:lnTo>
                  <a:lnTo>
                    <a:pt x="612" y="737"/>
                  </a:lnTo>
                  <a:lnTo>
                    <a:pt x="615" y="723"/>
                  </a:lnTo>
                  <a:lnTo>
                    <a:pt x="615" y="325"/>
                  </a:lnTo>
                  <a:lnTo>
                    <a:pt x="36" y="325"/>
                  </a:lnTo>
                  <a:close/>
                  <a:moveTo>
                    <a:pt x="308" y="218"/>
                  </a:moveTo>
                  <a:lnTo>
                    <a:pt x="561" y="218"/>
                  </a:lnTo>
                  <a:lnTo>
                    <a:pt x="566" y="218"/>
                  </a:lnTo>
                  <a:lnTo>
                    <a:pt x="571" y="220"/>
                  </a:lnTo>
                  <a:lnTo>
                    <a:pt x="575" y="224"/>
                  </a:lnTo>
                  <a:lnTo>
                    <a:pt x="578" y="229"/>
                  </a:lnTo>
                  <a:lnTo>
                    <a:pt x="579" y="235"/>
                  </a:lnTo>
                  <a:lnTo>
                    <a:pt x="578" y="241"/>
                  </a:lnTo>
                  <a:lnTo>
                    <a:pt x="575" y="246"/>
                  </a:lnTo>
                  <a:lnTo>
                    <a:pt x="571" y="250"/>
                  </a:lnTo>
                  <a:lnTo>
                    <a:pt x="566" y="253"/>
                  </a:lnTo>
                  <a:lnTo>
                    <a:pt x="561" y="253"/>
                  </a:lnTo>
                  <a:lnTo>
                    <a:pt x="308" y="253"/>
                  </a:lnTo>
                  <a:lnTo>
                    <a:pt x="302" y="253"/>
                  </a:lnTo>
                  <a:lnTo>
                    <a:pt x="296" y="250"/>
                  </a:lnTo>
                  <a:lnTo>
                    <a:pt x="292" y="246"/>
                  </a:lnTo>
                  <a:lnTo>
                    <a:pt x="290" y="241"/>
                  </a:lnTo>
                  <a:lnTo>
                    <a:pt x="290" y="235"/>
                  </a:lnTo>
                  <a:lnTo>
                    <a:pt x="290" y="229"/>
                  </a:lnTo>
                  <a:lnTo>
                    <a:pt x="292" y="224"/>
                  </a:lnTo>
                  <a:lnTo>
                    <a:pt x="296" y="220"/>
                  </a:lnTo>
                  <a:lnTo>
                    <a:pt x="302" y="218"/>
                  </a:lnTo>
                  <a:lnTo>
                    <a:pt x="308" y="218"/>
                  </a:lnTo>
                  <a:close/>
                  <a:moveTo>
                    <a:pt x="235" y="218"/>
                  </a:moveTo>
                  <a:lnTo>
                    <a:pt x="241" y="218"/>
                  </a:lnTo>
                  <a:lnTo>
                    <a:pt x="247" y="220"/>
                  </a:lnTo>
                  <a:lnTo>
                    <a:pt x="251" y="224"/>
                  </a:lnTo>
                  <a:lnTo>
                    <a:pt x="252" y="229"/>
                  </a:lnTo>
                  <a:lnTo>
                    <a:pt x="253" y="235"/>
                  </a:lnTo>
                  <a:lnTo>
                    <a:pt x="252" y="241"/>
                  </a:lnTo>
                  <a:lnTo>
                    <a:pt x="251" y="246"/>
                  </a:lnTo>
                  <a:lnTo>
                    <a:pt x="247" y="250"/>
                  </a:lnTo>
                  <a:lnTo>
                    <a:pt x="241" y="253"/>
                  </a:lnTo>
                  <a:lnTo>
                    <a:pt x="235" y="253"/>
                  </a:lnTo>
                  <a:lnTo>
                    <a:pt x="230" y="253"/>
                  </a:lnTo>
                  <a:lnTo>
                    <a:pt x="224" y="250"/>
                  </a:lnTo>
                  <a:lnTo>
                    <a:pt x="220" y="246"/>
                  </a:lnTo>
                  <a:lnTo>
                    <a:pt x="218" y="241"/>
                  </a:lnTo>
                  <a:lnTo>
                    <a:pt x="218" y="235"/>
                  </a:lnTo>
                  <a:lnTo>
                    <a:pt x="218" y="229"/>
                  </a:lnTo>
                  <a:lnTo>
                    <a:pt x="220" y="224"/>
                  </a:lnTo>
                  <a:lnTo>
                    <a:pt x="224" y="220"/>
                  </a:lnTo>
                  <a:lnTo>
                    <a:pt x="230" y="218"/>
                  </a:lnTo>
                  <a:lnTo>
                    <a:pt x="235" y="218"/>
                  </a:lnTo>
                  <a:close/>
                  <a:moveTo>
                    <a:pt x="163" y="218"/>
                  </a:moveTo>
                  <a:lnTo>
                    <a:pt x="168" y="218"/>
                  </a:lnTo>
                  <a:lnTo>
                    <a:pt x="173" y="220"/>
                  </a:lnTo>
                  <a:lnTo>
                    <a:pt x="177" y="224"/>
                  </a:lnTo>
                  <a:lnTo>
                    <a:pt x="180" y="229"/>
                  </a:lnTo>
                  <a:lnTo>
                    <a:pt x="181" y="235"/>
                  </a:lnTo>
                  <a:lnTo>
                    <a:pt x="180" y="241"/>
                  </a:lnTo>
                  <a:lnTo>
                    <a:pt x="177" y="246"/>
                  </a:lnTo>
                  <a:lnTo>
                    <a:pt x="173" y="250"/>
                  </a:lnTo>
                  <a:lnTo>
                    <a:pt x="168" y="253"/>
                  </a:lnTo>
                  <a:lnTo>
                    <a:pt x="163" y="253"/>
                  </a:lnTo>
                  <a:lnTo>
                    <a:pt x="158" y="253"/>
                  </a:lnTo>
                  <a:lnTo>
                    <a:pt x="152" y="250"/>
                  </a:lnTo>
                  <a:lnTo>
                    <a:pt x="148" y="246"/>
                  </a:lnTo>
                  <a:lnTo>
                    <a:pt x="146" y="241"/>
                  </a:lnTo>
                  <a:lnTo>
                    <a:pt x="145" y="235"/>
                  </a:lnTo>
                  <a:lnTo>
                    <a:pt x="146" y="229"/>
                  </a:lnTo>
                  <a:lnTo>
                    <a:pt x="148" y="224"/>
                  </a:lnTo>
                  <a:lnTo>
                    <a:pt x="152" y="220"/>
                  </a:lnTo>
                  <a:lnTo>
                    <a:pt x="158" y="218"/>
                  </a:lnTo>
                  <a:lnTo>
                    <a:pt x="163" y="218"/>
                  </a:lnTo>
                  <a:close/>
                  <a:moveTo>
                    <a:pt x="91" y="218"/>
                  </a:moveTo>
                  <a:lnTo>
                    <a:pt x="96" y="218"/>
                  </a:lnTo>
                  <a:lnTo>
                    <a:pt x="101" y="220"/>
                  </a:lnTo>
                  <a:lnTo>
                    <a:pt x="105" y="224"/>
                  </a:lnTo>
                  <a:lnTo>
                    <a:pt x="108" y="229"/>
                  </a:lnTo>
                  <a:lnTo>
                    <a:pt x="109" y="235"/>
                  </a:lnTo>
                  <a:lnTo>
                    <a:pt x="108" y="241"/>
                  </a:lnTo>
                  <a:lnTo>
                    <a:pt x="105" y="246"/>
                  </a:lnTo>
                  <a:lnTo>
                    <a:pt x="101" y="250"/>
                  </a:lnTo>
                  <a:lnTo>
                    <a:pt x="96" y="253"/>
                  </a:lnTo>
                  <a:lnTo>
                    <a:pt x="91" y="253"/>
                  </a:lnTo>
                  <a:lnTo>
                    <a:pt x="86" y="253"/>
                  </a:lnTo>
                  <a:lnTo>
                    <a:pt x="80" y="250"/>
                  </a:lnTo>
                  <a:lnTo>
                    <a:pt x="76" y="246"/>
                  </a:lnTo>
                  <a:lnTo>
                    <a:pt x="74" y="241"/>
                  </a:lnTo>
                  <a:lnTo>
                    <a:pt x="72" y="235"/>
                  </a:lnTo>
                  <a:lnTo>
                    <a:pt x="74" y="229"/>
                  </a:lnTo>
                  <a:lnTo>
                    <a:pt x="76" y="224"/>
                  </a:lnTo>
                  <a:lnTo>
                    <a:pt x="80" y="220"/>
                  </a:lnTo>
                  <a:lnTo>
                    <a:pt x="86" y="218"/>
                  </a:lnTo>
                  <a:lnTo>
                    <a:pt x="91" y="218"/>
                  </a:lnTo>
                  <a:close/>
                  <a:moveTo>
                    <a:pt x="72" y="181"/>
                  </a:moveTo>
                  <a:lnTo>
                    <a:pt x="58" y="184"/>
                  </a:lnTo>
                  <a:lnTo>
                    <a:pt x="48" y="191"/>
                  </a:lnTo>
                  <a:lnTo>
                    <a:pt x="40" y="203"/>
                  </a:lnTo>
                  <a:lnTo>
                    <a:pt x="36" y="218"/>
                  </a:lnTo>
                  <a:lnTo>
                    <a:pt x="36" y="290"/>
                  </a:lnTo>
                  <a:lnTo>
                    <a:pt x="615" y="290"/>
                  </a:lnTo>
                  <a:lnTo>
                    <a:pt x="615" y="218"/>
                  </a:lnTo>
                  <a:lnTo>
                    <a:pt x="612" y="203"/>
                  </a:lnTo>
                  <a:lnTo>
                    <a:pt x="604" y="191"/>
                  </a:lnTo>
                  <a:lnTo>
                    <a:pt x="592" y="184"/>
                  </a:lnTo>
                  <a:lnTo>
                    <a:pt x="579" y="181"/>
                  </a:lnTo>
                  <a:lnTo>
                    <a:pt x="72" y="181"/>
                  </a:lnTo>
                  <a:close/>
                  <a:moveTo>
                    <a:pt x="72" y="144"/>
                  </a:moveTo>
                  <a:lnTo>
                    <a:pt x="579" y="144"/>
                  </a:lnTo>
                  <a:lnTo>
                    <a:pt x="602" y="148"/>
                  </a:lnTo>
                  <a:lnTo>
                    <a:pt x="621" y="159"/>
                  </a:lnTo>
                  <a:lnTo>
                    <a:pt x="637" y="174"/>
                  </a:lnTo>
                  <a:lnTo>
                    <a:pt x="647" y="194"/>
                  </a:lnTo>
                  <a:lnTo>
                    <a:pt x="651" y="218"/>
                  </a:lnTo>
                  <a:lnTo>
                    <a:pt x="651" y="723"/>
                  </a:lnTo>
                  <a:lnTo>
                    <a:pt x="647" y="746"/>
                  </a:lnTo>
                  <a:lnTo>
                    <a:pt x="637" y="766"/>
                  </a:lnTo>
                  <a:lnTo>
                    <a:pt x="621" y="782"/>
                  </a:lnTo>
                  <a:lnTo>
                    <a:pt x="602" y="792"/>
                  </a:lnTo>
                  <a:lnTo>
                    <a:pt x="579" y="795"/>
                  </a:lnTo>
                  <a:lnTo>
                    <a:pt x="72" y="795"/>
                  </a:lnTo>
                  <a:lnTo>
                    <a:pt x="50" y="792"/>
                  </a:lnTo>
                  <a:lnTo>
                    <a:pt x="29" y="782"/>
                  </a:lnTo>
                  <a:lnTo>
                    <a:pt x="15" y="766"/>
                  </a:lnTo>
                  <a:lnTo>
                    <a:pt x="4" y="746"/>
                  </a:lnTo>
                  <a:lnTo>
                    <a:pt x="0" y="723"/>
                  </a:lnTo>
                  <a:lnTo>
                    <a:pt x="0" y="218"/>
                  </a:lnTo>
                  <a:lnTo>
                    <a:pt x="4" y="194"/>
                  </a:lnTo>
                  <a:lnTo>
                    <a:pt x="15" y="174"/>
                  </a:lnTo>
                  <a:lnTo>
                    <a:pt x="29" y="159"/>
                  </a:lnTo>
                  <a:lnTo>
                    <a:pt x="50" y="148"/>
                  </a:lnTo>
                  <a:lnTo>
                    <a:pt x="72" y="144"/>
                  </a:lnTo>
                  <a:close/>
                  <a:moveTo>
                    <a:pt x="218" y="0"/>
                  </a:moveTo>
                  <a:lnTo>
                    <a:pt x="723" y="0"/>
                  </a:lnTo>
                  <a:lnTo>
                    <a:pt x="747" y="4"/>
                  </a:lnTo>
                  <a:lnTo>
                    <a:pt x="767" y="15"/>
                  </a:lnTo>
                  <a:lnTo>
                    <a:pt x="782" y="30"/>
                  </a:lnTo>
                  <a:lnTo>
                    <a:pt x="793" y="50"/>
                  </a:lnTo>
                  <a:lnTo>
                    <a:pt x="795" y="72"/>
                  </a:lnTo>
                  <a:lnTo>
                    <a:pt x="795" y="579"/>
                  </a:lnTo>
                  <a:lnTo>
                    <a:pt x="793" y="601"/>
                  </a:lnTo>
                  <a:lnTo>
                    <a:pt x="782" y="621"/>
                  </a:lnTo>
                  <a:lnTo>
                    <a:pt x="767" y="636"/>
                  </a:lnTo>
                  <a:lnTo>
                    <a:pt x="747" y="647"/>
                  </a:lnTo>
                  <a:lnTo>
                    <a:pt x="723" y="651"/>
                  </a:lnTo>
                  <a:lnTo>
                    <a:pt x="705" y="651"/>
                  </a:lnTo>
                  <a:lnTo>
                    <a:pt x="700" y="650"/>
                  </a:lnTo>
                  <a:lnTo>
                    <a:pt x="695" y="647"/>
                  </a:lnTo>
                  <a:lnTo>
                    <a:pt x="691" y="643"/>
                  </a:lnTo>
                  <a:lnTo>
                    <a:pt x="688" y="639"/>
                  </a:lnTo>
                  <a:lnTo>
                    <a:pt x="688" y="633"/>
                  </a:lnTo>
                  <a:lnTo>
                    <a:pt x="688" y="627"/>
                  </a:lnTo>
                  <a:lnTo>
                    <a:pt x="691" y="622"/>
                  </a:lnTo>
                  <a:lnTo>
                    <a:pt x="695" y="618"/>
                  </a:lnTo>
                  <a:lnTo>
                    <a:pt x="700" y="616"/>
                  </a:lnTo>
                  <a:lnTo>
                    <a:pt x="705" y="614"/>
                  </a:lnTo>
                  <a:lnTo>
                    <a:pt x="723" y="614"/>
                  </a:lnTo>
                  <a:lnTo>
                    <a:pt x="738" y="612"/>
                  </a:lnTo>
                  <a:lnTo>
                    <a:pt x="750" y="604"/>
                  </a:lnTo>
                  <a:lnTo>
                    <a:pt x="757" y="593"/>
                  </a:lnTo>
                  <a:lnTo>
                    <a:pt x="760" y="579"/>
                  </a:lnTo>
                  <a:lnTo>
                    <a:pt x="760" y="72"/>
                  </a:lnTo>
                  <a:lnTo>
                    <a:pt x="757" y="58"/>
                  </a:lnTo>
                  <a:lnTo>
                    <a:pt x="750" y="47"/>
                  </a:lnTo>
                  <a:lnTo>
                    <a:pt x="738" y="40"/>
                  </a:lnTo>
                  <a:lnTo>
                    <a:pt x="723" y="37"/>
                  </a:lnTo>
                  <a:lnTo>
                    <a:pt x="218" y="37"/>
                  </a:lnTo>
                  <a:lnTo>
                    <a:pt x="203" y="40"/>
                  </a:lnTo>
                  <a:lnTo>
                    <a:pt x="192" y="47"/>
                  </a:lnTo>
                  <a:lnTo>
                    <a:pt x="184" y="58"/>
                  </a:lnTo>
                  <a:lnTo>
                    <a:pt x="181" y="72"/>
                  </a:lnTo>
                  <a:lnTo>
                    <a:pt x="181" y="91"/>
                  </a:lnTo>
                  <a:lnTo>
                    <a:pt x="180" y="96"/>
                  </a:lnTo>
                  <a:lnTo>
                    <a:pt x="177" y="101"/>
                  </a:lnTo>
                  <a:lnTo>
                    <a:pt x="173" y="105"/>
                  </a:lnTo>
                  <a:lnTo>
                    <a:pt x="168" y="108"/>
                  </a:lnTo>
                  <a:lnTo>
                    <a:pt x="163" y="109"/>
                  </a:lnTo>
                  <a:lnTo>
                    <a:pt x="158" y="108"/>
                  </a:lnTo>
                  <a:lnTo>
                    <a:pt x="152" y="105"/>
                  </a:lnTo>
                  <a:lnTo>
                    <a:pt x="148" y="101"/>
                  </a:lnTo>
                  <a:lnTo>
                    <a:pt x="146" y="96"/>
                  </a:lnTo>
                  <a:lnTo>
                    <a:pt x="145" y="91"/>
                  </a:lnTo>
                  <a:lnTo>
                    <a:pt x="145" y="72"/>
                  </a:lnTo>
                  <a:lnTo>
                    <a:pt x="148" y="50"/>
                  </a:lnTo>
                  <a:lnTo>
                    <a:pt x="159" y="30"/>
                  </a:lnTo>
                  <a:lnTo>
                    <a:pt x="175" y="15"/>
                  </a:lnTo>
                  <a:lnTo>
                    <a:pt x="194" y="4"/>
                  </a:lnTo>
                  <a:lnTo>
                    <a:pt x="2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0"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690" y="3771505"/>
              <a:ext cx="444029" cy="323795"/>
            </a:xfrm>
            <a:custGeom>
              <a:avLst/>
              <a:gdLst>
                <a:gd name="T0" fmla="*/ 60 w 794"/>
                <a:gd name="T1" fmla="*/ 539 h 579"/>
                <a:gd name="T2" fmla="*/ 72 w 794"/>
                <a:gd name="T3" fmla="*/ 542 h 579"/>
                <a:gd name="T4" fmla="*/ 729 w 794"/>
                <a:gd name="T5" fmla="*/ 542 h 579"/>
                <a:gd name="T6" fmla="*/ 509 w 794"/>
                <a:gd name="T7" fmla="*/ 314 h 579"/>
                <a:gd name="T8" fmla="*/ 432 w 794"/>
                <a:gd name="T9" fmla="*/ 387 h 579"/>
                <a:gd name="T10" fmla="*/ 398 w 794"/>
                <a:gd name="T11" fmla="*/ 398 h 579"/>
                <a:gd name="T12" fmla="*/ 362 w 794"/>
                <a:gd name="T13" fmla="*/ 387 h 579"/>
                <a:gd name="T14" fmla="*/ 285 w 794"/>
                <a:gd name="T15" fmla="*/ 314 h 579"/>
                <a:gd name="T16" fmla="*/ 535 w 794"/>
                <a:gd name="T17" fmla="*/ 289 h 579"/>
                <a:gd name="T18" fmla="*/ 759 w 794"/>
                <a:gd name="T19" fmla="*/ 505 h 579"/>
                <a:gd name="T20" fmla="*/ 758 w 794"/>
                <a:gd name="T21" fmla="*/ 65 h 579"/>
                <a:gd name="T22" fmla="*/ 35 w 794"/>
                <a:gd name="T23" fmla="*/ 72 h 579"/>
                <a:gd name="T24" fmla="*/ 36 w 794"/>
                <a:gd name="T25" fmla="*/ 512 h 579"/>
                <a:gd name="T26" fmla="*/ 36 w 794"/>
                <a:gd name="T27" fmla="*/ 65 h 579"/>
                <a:gd name="T28" fmla="*/ 65 w 794"/>
                <a:gd name="T29" fmla="*/ 37 h 579"/>
                <a:gd name="T30" fmla="*/ 373 w 794"/>
                <a:gd name="T31" fmla="*/ 351 h 579"/>
                <a:gd name="T32" fmla="*/ 398 w 794"/>
                <a:gd name="T33" fmla="*/ 361 h 579"/>
                <a:gd name="T34" fmla="*/ 421 w 794"/>
                <a:gd name="T35" fmla="*/ 351 h 579"/>
                <a:gd name="T36" fmla="*/ 729 w 794"/>
                <a:gd name="T37" fmla="*/ 37 h 579"/>
                <a:gd name="T38" fmla="*/ 72 w 794"/>
                <a:gd name="T39" fmla="*/ 35 h 579"/>
                <a:gd name="T40" fmla="*/ 722 w 794"/>
                <a:gd name="T41" fmla="*/ 0 h 579"/>
                <a:gd name="T42" fmla="*/ 766 w 794"/>
                <a:gd name="T43" fmla="*/ 13 h 579"/>
                <a:gd name="T44" fmla="*/ 791 w 794"/>
                <a:gd name="T45" fmla="*/ 50 h 579"/>
                <a:gd name="T46" fmla="*/ 794 w 794"/>
                <a:gd name="T47" fmla="*/ 505 h 579"/>
                <a:gd name="T48" fmla="*/ 781 w 794"/>
                <a:gd name="T49" fmla="*/ 548 h 579"/>
                <a:gd name="T50" fmla="*/ 746 w 794"/>
                <a:gd name="T51" fmla="*/ 575 h 579"/>
                <a:gd name="T52" fmla="*/ 72 w 794"/>
                <a:gd name="T53" fmla="*/ 579 h 579"/>
                <a:gd name="T54" fmla="*/ 28 w 794"/>
                <a:gd name="T55" fmla="*/ 564 h 579"/>
                <a:gd name="T56" fmla="*/ 3 w 794"/>
                <a:gd name="T57" fmla="*/ 529 h 579"/>
                <a:gd name="T58" fmla="*/ 0 w 794"/>
                <a:gd name="T59" fmla="*/ 72 h 579"/>
                <a:gd name="T60" fmla="*/ 13 w 794"/>
                <a:gd name="T61" fmla="*/ 29 h 579"/>
                <a:gd name="T62" fmla="*/ 49 w 794"/>
                <a:gd name="T63" fmla="*/ 4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4" h="579">
                  <a:moveTo>
                    <a:pt x="285" y="314"/>
                  </a:moveTo>
                  <a:lnTo>
                    <a:pt x="60" y="539"/>
                  </a:lnTo>
                  <a:lnTo>
                    <a:pt x="65" y="542"/>
                  </a:lnTo>
                  <a:lnTo>
                    <a:pt x="72" y="542"/>
                  </a:lnTo>
                  <a:lnTo>
                    <a:pt x="722" y="542"/>
                  </a:lnTo>
                  <a:lnTo>
                    <a:pt x="729" y="542"/>
                  </a:lnTo>
                  <a:lnTo>
                    <a:pt x="734" y="539"/>
                  </a:lnTo>
                  <a:lnTo>
                    <a:pt x="509" y="314"/>
                  </a:lnTo>
                  <a:lnTo>
                    <a:pt x="447" y="377"/>
                  </a:lnTo>
                  <a:lnTo>
                    <a:pt x="432" y="387"/>
                  </a:lnTo>
                  <a:lnTo>
                    <a:pt x="415" y="395"/>
                  </a:lnTo>
                  <a:lnTo>
                    <a:pt x="398" y="398"/>
                  </a:lnTo>
                  <a:lnTo>
                    <a:pt x="379" y="395"/>
                  </a:lnTo>
                  <a:lnTo>
                    <a:pt x="362" y="387"/>
                  </a:lnTo>
                  <a:lnTo>
                    <a:pt x="347" y="377"/>
                  </a:lnTo>
                  <a:lnTo>
                    <a:pt x="285" y="314"/>
                  </a:lnTo>
                  <a:close/>
                  <a:moveTo>
                    <a:pt x="758" y="65"/>
                  </a:moveTo>
                  <a:lnTo>
                    <a:pt x="535" y="289"/>
                  </a:lnTo>
                  <a:lnTo>
                    <a:pt x="758" y="512"/>
                  </a:lnTo>
                  <a:lnTo>
                    <a:pt x="759" y="505"/>
                  </a:lnTo>
                  <a:lnTo>
                    <a:pt x="759" y="72"/>
                  </a:lnTo>
                  <a:lnTo>
                    <a:pt x="758" y="65"/>
                  </a:lnTo>
                  <a:close/>
                  <a:moveTo>
                    <a:pt x="36" y="65"/>
                  </a:moveTo>
                  <a:lnTo>
                    <a:pt x="35" y="72"/>
                  </a:lnTo>
                  <a:lnTo>
                    <a:pt x="35" y="505"/>
                  </a:lnTo>
                  <a:lnTo>
                    <a:pt x="36" y="512"/>
                  </a:lnTo>
                  <a:lnTo>
                    <a:pt x="259" y="289"/>
                  </a:lnTo>
                  <a:lnTo>
                    <a:pt x="36" y="65"/>
                  </a:lnTo>
                  <a:close/>
                  <a:moveTo>
                    <a:pt x="72" y="35"/>
                  </a:moveTo>
                  <a:lnTo>
                    <a:pt x="65" y="37"/>
                  </a:lnTo>
                  <a:lnTo>
                    <a:pt x="60" y="38"/>
                  </a:lnTo>
                  <a:lnTo>
                    <a:pt x="373" y="351"/>
                  </a:lnTo>
                  <a:lnTo>
                    <a:pt x="383" y="359"/>
                  </a:lnTo>
                  <a:lnTo>
                    <a:pt x="398" y="361"/>
                  </a:lnTo>
                  <a:lnTo>
                    <a:pt x="411" y="359"/>
                  </a:lnTo>
                  <a:lnTo>
                    <a:pt x="421" y="351"/>
                  </a:lnTo>
                  <a:lnTo>
                    <a:pt x="734" y="38"/>
                  </a:lnTo>
                  <a:lnTo>
                    <a:pt x="729" y="37"/>
                  </a:lnTo>
                  <a:lnTo>
                    <a:pt x="722" y="35"/>
                  </a:lnTo>
                  <a:lnTo>
                    <a:pt x="72" y="35"/>
                  </a:lnTo>
                  <a:close/>
                  <a:moveTo>
                    <a:pt x="72" y="0"/>
                  </a:moveTo>
                  <a:lnTo>
                    <a:pt x="722" y="0"/>
                  </a:lnTo>
                  <a:lnTo>
                    <a:pt x="746" y="4"/>
                  </a:lnTo>
                  <a:lnTo>
                    <a:pt x="766" y="13"/>
                  </a:lnTo>
                  <a:lnTo>
                    <a:pt x="781" y="29"/>
                  </a:lnTo>
                  <a:lnTo>
                    <a:pt x="791" y="50"/>
                  </a:lnTo>
                  <a:lnTo>
                    <a:pt x="794" y="72"/>
                  </a:lnTo>
                  <a:lnTo>
                    <a:pt x="794" y="505"/>
                  </a:lnTo>
                  <a:lnTo>
                    <a:pt x="791" y="529"/>
                  </a:lnTo>
                  <a:lnTo>
                    <a:pt x="781" y="548"/>
                  </a:lnTo>
                  <a:lnTo>
                    <a:pt x="766" y="564"/>
                  </a:lnTo>
                  <a:lnTo>
                    <a:pt x="746" y="575"/>
                  </a:lnTo>
                  <a:lnTo>
                    <a:pt x="722" y="579"/>
                  </a:lnTo>
                  <a:lnTo>
                    <a:pt x="72" y="579"/>
                  </a:lnTo>
                  <a:lnTo>
                    <a:pt x="49" y="575"/>
                  </a:lnTo>
                  <a:lnTo>
                    <a:pt x="28" y="564"/>
                  </a:lnTo>
                  <a:lnTo>
                    <a:pt x="13" y="548"/>
                  </a:lnTo>
                  <a:lnTo>
                    <a:pt x="3" y="529"/>
                  </a:lnTo>
                  <a:lnTo>
                    <a:pt x="0" y="505"/>
                  </a:lnTo>
                  <a:lnTo>
                    <a:pt x="0" y="72"/>
                  </a:lnTo>
                  <a:lnTo>
                    <a:pt x="3" y="50"/>
                  </a:lnTo>
                  <a:lnTo>
                    <a:pt x="13" y="29"/>
                  </a:lnTo>
                  <a:lnTo>
                    <a:pt x="28" y="13"/>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1"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4641" y="3761438"/>
              <a:ext cx="444588" cy="343928"/>
            </a:xfrm>
            <a:custGeom>
              <a:avLst/>
              <a:gdLst>
                <a:gd name="T0" fmla="*/ 49 w 795"/>
                <a:gd name="T1" fmla="*/ 569 h 615"/>
                <a:gd name="T2" fmla="*/ 72 w 795"/>
                <a:gd name="T3" fmla="*/ 579 h 615"/>
                <a:gd name="T4" fmla="*/ 591 w 795"/>
                <a:gd name="T5" fmla="*/ 576 h 615"/>
                <a:gd name="T6" fmla="*/ 438 w 795"/>
                <a:gd name="T7" fmla="*/ 406 h 615"/>
                <a:gd name="T8" fmla="*/ 360 w 795"/>
                <a:gd name="T9" fmla="*/ 479 h 615"/>
                <a:gd name="T10" fmla="*/ 325 w 795"/>
                <a:gd name="T11" fmla="*/ 488 h 615"/>
                <a:gd name="T12" fmla="*/ 290 w 795"/>
                <a:gd name="T13" fmla="*/ 479 h 615"/>
                <a:gd name="T14" fmla="*/ 212 w 795"/>
                <a:gd name="T15" fmla="*/ 406 h 615"/>
                <a:gd name="T16" fmla="*/ 463 w 795"/>
                <a:gd name="T17" fmla="*/ 380 h 615"/>
                <a:gd name="T18" fmla="*/ 615 w 795"/>
                <a:gd name="T19" fmla="*/ 228 h 615"/>
                <a:gd name="T20" fmla="*/ 36 w 795"/>
                <a:gd name="T21" fmla="*/ 531 h 615"/>
                <a:gd name="T22" fmla="*/ 36 w 795"/>
                <a:gd name="T23" fmla="*/ 228 h 615"/>
                <a:gd name="T24" fmla="*/ 59 w 795"/>
                <a:gd name="T25" fmla="*/ 183 h 615"/>
                <a:gd name="T26" fmla="*/ 300 w 795"/>
                <a:gd name="T27" fmla="*/ 442 h 615"/>
                <a:gd name="T28" fmla="*/ 325 w 795"/>
                <a:gd name="T29" fmla="*/ 452 h 615"/>
                <a:gd name="T30" fmla="*/ 350 w 795"/>
                <a:gd name="T31" fmla="*/ 442 h 615"/>
                <a:gd name="T32" fmla="*/ 591 w 795"/>
                <a:gd name="T33" fmla="*/ 183 h 615"/>
                <a:gd name="T34" fmla="*/ 72 w 795"/>
                <a:gd name="T35" fmla="*/ 181 h 615"/>
                <a:gd name="T36" fmla="*/ 578 w 795"/>
                <a:gd name="T37" fmla="*/ 145 h 615"/>
                <a:gd name="T38" fmla="*/ 621 w 795"/>
                <a:gd name="T39" fmla="*/ 158 h 615"/>
                <a:gd name="T40" fmla="*/ 647 w 795"/>
                <a:gd name="T41" fmla="*/ 194 h 615"/>
                <a:gd name="T42" fmla="*/ 651 w 795"/>
                <a:gd name="T43" fmla="*/ 542 h 615"/>
                <a:gd name="T44" fmla="*/ 637 w 795"/>
                <a:gd name="T45" fmla="*/ 585 h 615"/>
                <a:gd name="T46" fmla="*/ 601 w 795"/>
                <a:gd name="T47" fmla="*/ 611 h 615"/>
                <a:gd name="T48" fmla="*/ 72 w 795"/>
                <a:gd name="T49" fmla="*/ 615 h 615"/>
                <a:gd name="T50" fmla="*/ 29 w 795"/>
                <a:gd name="T51" fmla="*/ 601 h 615"/>
                <a:gd name="T52" fmla="*/ 3 w 795"/>
                <a:gd name="T53" fmla="*/ 566 h 615"/>
                <a:gd name="T54" fmla="*/ 0 w 795"/>
                <a:gd name="T55" fmla="*/ 217 h 615"/>
                <a:gd name="T56" fmla="*/ 13 w 795"/>
                <a:gd name="T57" fmla="*/ 174 h 615"/>
                <a:gd name="T58" fmla="*/ 49 w 795"/>
                <a:gd name="T59" fmla="*/ 148 h 615"/>
                <a:gd name="T60" fmla="*/ 216 w 795"/>
                <a:gd name="T61" fmla="*/ 0 h 615"/>
                <a:gd name="T62" fmla="*/ 745 w 795"/>
                <a:gd name="T63" fmla="*/ 4 h 615"/>
                <a:gd name="T64" fmla="*/ 781 w 795"/>
                <a:gd name="T65" fmla="*/ 30 h 615"/>
                <a:gd name="T66" fmla="*/ 795 w 795"/>
                <a:gd name="T67" fmla="*/ 72 h 615"/>
                <a:gd name="T68" fmla="*/ 791 w 795"/>
                <a:gd name="T69" fmla="*/ 420 h 615"/>
                <a:gd name="T70" fmla="*/ 765 w 795"/>
                <a:gd name="T71" fmla="*/ 456 h 615"/>
                <a:gd name="T72" fmla="*/ 723 w 795"/>
                <a:gd name="T73" fmla="*/ 470 h 615"/>
                <a:gd name="T74" fmla="*/ 700 w 795"/>
                <a:gd name="T75" fmla="*/ 469 h 615"/>
                <a:gd name="T76" fmla="*/ 690 w 795"/>
                <a:gd name="T77" fmla="*/ 462 h 615"/>
                <a:gd name="T78" fmla="*/ 687 w 795"/>
                <a:gd name="T79" fmla="*/ 452 h 615"/>
                <a:gd name="T80" fmla="*/ 690 w 795"/>
                <a:gd name="T81" fmla="*/ 441 h 615"/>
                <a:gd name="T82" fmla="*/ 700 w 795"/>
                <a:gd name="T83" fmla="*/ 435 h 615"/>
                <a:gd name="T84" fmla="*/ 723 w 795"/>
                <a:gd name="T85" fmla="*/ 435 h 615"/>
                <a:gd name="T86" fmla="*/ 748 w 795"/>
                <a:gd name="T87" fmla="*/ 423 h 615"/>
                <a:gd name="T88" fmla="*/ 759 w 795"/>
                <a:gd name="T89" fmla="*/ 398 h 615"/>
                <a:gd name="T90" fmla="*/ 756 w 795"/>
                <a:gd name="T91" fmla="*/ 59 h 615"/>
                <a:gd name="T92" fmla="*/ 738 w 795"/>
                <a:gd name="T93" fmla="*/ 39 h 615"/>
                <a:gd name="T94" fmla="*/ 216 w 795"/>
                <a:gd name="T95" fmla="*/ 37 h 615"/>
                <a:gd name="T96" fmla="*/ 192 w 795"/>
                <a:gd name="T97" fmla="*/ 47 h 615"/>
                <a:gd name="T98" fmla="*/ 181 w 795"/>
                <a:gd name="T99" fmla="*/ 72 h 615"/>
                <a:gd name="T100" fmla="*/ 180 w 795"/>
                <a:gd name="T101" fmla="*/ 97 h 615"/>
                <a:gd name="T102" fmla="*/ 173 w 795"/>
                <a:gd name="T103" fmla="*/ 105 h 615"/>
                <a:gd name="T104" fmla="*/ 163 w 795"/>
                <a:gd name="T105" fmla="*/ 109 h 615"/>
                <a:gd name="T106" fmla="*/ 152 w 795"/>
                <a:gd name="T107" fmla="*/ 105 h 615"/>
                <a:gd name="T108" fmla="*/ 146 w 795"/>
                <a:gd name="T109" fmla="*/ 97 h 615"/>
                <a:gd name="T110" fmla="*/ 144 w 795"/>
                <a:gd name="T111" fmla="*/ 72 h 615"/>
                <a:gd name="T112" fmla="*/ 159 w 795"/>
                <a:gd name="T113" fmla="*/ 30 h 615"/>
                <a:gd name="T114" fmla="*/ 194 w 795"/>
                <a:gd name="T115"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5" h="615">
                  <a:moveTo>
                    <a:pt x="212" y="406"/>
                  </a:moveTo>
                  <a:lnTo>
                    <a:pt x="49" y="569"/>
                  </a:lnTo>
                  <a:lnTo>
                    <a:pt x="59" y="576"/>
                  </a:lnTo>
                  <a:lnTo>
                    <a:pt x="72" y="579"/>
                  </a:lnTo>
                  <a:lnTo>
                    <a:pt x="578" y="579"/>
                  </a:lnTo>
                  <a:lnTo>
                    <a:pt x="591" y="576"/>
                  </a:lnTo>
                  <a:lnTo>
                    <a:pt x="601" y="569"/>
                  </a:lnTo>
                  <a:lnTo>
                    <a:pt x="438" y="406"/>
                  </a:lnTo>
                  <a:lnTo>
                    <a:pt x="375" y="467"/>
                  </a:lnTo>
                  <a:lnTo>
                    <a:pt x="360" y="479"/>
                  </a:lnTo>
                  <a:lnTo>
                    <a:pt x="343" y="486"/>
                  </a:lnTo>
                  <a:lnTo>
                    <a:pt x="325" y="488"/>
                  </a:lnTo>
                  <a:lnTo>
                    <a:pt x="307" y="486"/>
                  </a:lnTo>
                  <a:lnTo>
                    <a:pt x="290" y="479"/>
                  </a:lnTo>
                  <a:lnTo>
                    <a:pt x="275" y="467"/>
                  </a:lnTo>
                  <a:lnTo>
                    <a:pt x="212" y="406"/>
                  </a:lnTo>
                  <a:close/>
                  <a:moveTo>
                    <a:pt x="615" y="228"/>
                  </a:moveTo>
                  <a:lnTo>
                    <a:pt x="463" y="380"/>
                  </a:lnTo>
                  <a:lnTo>
                    <a:pt x="615" y="531"/>
                  </a:lnTo>
                  <a:lnTo>
                    <a:pt x="615" y="228"/>
                  </a:lnTo>
                  <a:close/>
                  <a:moveTo>
                    <a:pt x="36" y="228"/>
                  </a:moveTo>
                  <a:lnTo>
                    <a:pt x="36" y="531"/>
                  </a:lnTo>
                  <a:lnTo>
                    <a:pt x="188" y="380"/>
                  </a:lnTo>
                  <a:lnTo>
                    <a:pt x="36" y="228"/>
                  </a:lnTo>
                  <a:close/>
                  <a:moveTo>
                    <a:pt x="72" y="181"/>
                  </a:moveTo>
                  <a:lnTo>
                    <a:pt x="59" y="183"/>
                  </a:lnTo>
                  <a:lnTo>
                    <a:pt x="49" y="190"/>
                  </a:lnTo>
                  <a:lnTo>
                    <a:pt x="300" y="442"/>
                  </a:lnTo>
                  <a:lnTo>
                    <a:pt x="312" y="449"/>
                  </a:lnTo>
                  <a:lnTo>
                    <a:pt x="325" y="452"/>
                  </a:lnTo>
                  <a:lnTo>
                    <a:pt x="338" y="449"/>
                  </a:lnTo>
                  <a:lnTo>
                    <a:pt x="350" y="442"/>
                  </a:lnTo>
                  <a:lnTo>
                    <a:pt x="601" y="190"/>
                  </a:lnTo>
                  <a:lnTo>
                    <a:pt x="591" y="183"/>
                  </a:lnTo>
                  <a:lnTo>
                    <a:pt x="578" y="181"/>
                  </a:lnTo>
                  <a:lnTo>
                    <a:pt x="72" y="181"/>
                  </a:lnTo>
                  <a:close/>
                  <a:moveTo>
                    <a:pt x="72" y="145"/>
                  </a:moveTo>
                  <a:lnTo>
                    <a:pt x="578" y="145"/>
                  </a:lnTo>
                  <a:lnTo>
                    <a:pt x="601" y="148"/>
                  </a:lnTo>
                  <a:lnTo>
                    <a:pt x="621" y="158"/>
                  </a:lnTo>
                  <a:lnTo>
                    <a:pt x="637" y="174"/>
                  </a:lnTo>
                  <a:lnTo>
                    <a:pt x="647" y="194"/>
                  </a:lnTo>
                  <a:lnTo>
                    <a:pt x="651" y="217"/>
                  </a:lnTo>
                  <a:lnTo>
                    <a:pt x="651" y="542"/>
                  </a:lnTo>
                  <a:lnTo>
                    <a:pt x="647" y="566"/>
                  </a:lnTo>
                  <a:lnTo>
                    <a:pt x="637" y="585"/>
                  </a:lnTo>
                  <a:lnTo>
                    <a:pt x="621" y="601"/>
                  </a:lnTo>
                  <a:lnTo>
                    <a:pt x="601" y="611"/>
                  </a:lnTo>
                  <a:lnTo>
                    <a:pt x="578" y="615"/>
                  </a:lnTo>
                  <a:lnTo>
                    <a:pt x="72" y="615"/>
                  </a:lnTo>
                  <a:lnTo>
                    <a:pt x="49" y="611"/>
                  </a:lnTo>
                  <a:lnTo>
                    <a:pt x="29" y="601"/>
                  </a:lnTo>
                  <a:lnTo>
                    <a:pt x="13" y="585"/>
                  </a:lnTo>
                  <a:lnTo>
                    <a:pt x="3" y="566"/>
                  </a:lnTo>
                  <a:lnTo>
                    <a:pt x="0" y="542"/>
                  </a:lnTo>
                  <a:lnTo>
                    <a:pt x="0" y="217"/>
                  </a:lnTo>
                  <a:lnTo>
                    <a:pt x="3" y="194"/>
                  </a:lnTo>
                  <a:lnTo>
                    <a:pt x="13" y="174"/>
                  </a:lnTo>
                  <a:lnTo>
                    <a:pt x="29" y="158"/>
                  </a:lnTo>
                  <a:lnTo>
                    <a:pt x="49" y="148"/>
                  </a:lnTo>
                  <a:lnTo>
                    <a:pt x="72" y="145"/>
                  </a:lnTo>
                  <a:close/>
                  <a:moveTo>
                    <a:pt x="216" y="0"/>
                  </a:moveTo>
                  <a:lnTo>
                    <a:pt x="723" y="0"/>
                  </a:lnTo>
                  <a:lnTo>
                    <a:pt x="745" y="4"/>
                  </a:lnTo>
                  <a:lnTo>
                    <a:pt x="765" y="14"/>
                  </a:lnTo>
                  <a:lnTo>
                    <a:pt x="781" y="30"/>
                  </a:lnTo>
                  <a:lnTo>
                    <a:pt x="791" y="50"/>
                  </a:lnTo>
                  <a:lnTo>
                    <a:pt x="795" y="72"/>
                  </a:lnTo>
                  <a:lnTo>
                    <a:pt x="795" y="398"/>
                  </a:lnTo>
                  <a:lnTo>
                    <a:pt x="791" y="420"/>
                  </a:lnTo>
                  <a:lnTo>
                    <a:pt x="781" y="441"/>
                  </a:lnTo>
                  <a:lnTo>
                    <a:pt x="765" y="456"/>
                  </a:lnTo>
                  <a:lnTo>
                    <a:pt x="745" y="466"/>
                  </a:lnTo>
                  <a:lnTo>
                    <a:pt x="723" y="470"/>
                  </a:lnTo>
                  <a:lnTo>
                    <a:pt x="705" y="470"/>
                  </a:lnTo>
                  <a:lnTo>
                    <a:pt x="700" y="469"/>
                  </a:lnTo>
                  <a:lnTo>
                    <a:pt x="694" y="466"/>
                  </a:lnTo>
                  <a:lnTo>
                    <a:pt x="690" y="462"/>
                  </a:lnTo>
                  <a:lnTo>
                    <a:pt x="688" y="458"/>
                  </a:lnTo>
                  <a:lnTo>
                    <a:pt x="687" y="452"/>
                  </a:lnTo>
                  <a:lnTo>
                    <a:pt x="688" y="446"/>
                  </a:lnTo>
                  <a:lnTo>
                    <a:pt x="690" y="441"/>
                  </a:lnTo>
                  <a:lnTo>
                    <a:pt x="694" y="437"/>
                  </a:lnTo>
                  <a:lnTo>
                    <a:pt x="700" y="435"/>
                  </a:lnTo>
                  <a:lnTo>
                    <a:pt x="705" y="435"/>
                  </a:lnTo>
                  <a:lnTo>
                    <a:pt x="723" y="435"/>
                  </a:lnTo>
                  <a:lnTo>
                    <a:pt x="738" y="431"/>
                  </a:lnTo>
                  <a:lnTo>
                    <a:pt x="748" y="423"/>
                  </a:lnTo>
                  <a:lnTo>
                    <a:pt x="756" y="412"/>
                  </a:lnTo>
                  <a:lnTo>
                    <a:pt x="759" y="398"/>
                  </a:lnTo>
                  <a:lnTo>
                    <a:pt x="759" y="72"/>
                  </a:lnTo>
                  <a:lnTo>
                    <a:pt x="756" y="59"/>
                  </a:lnTo>
                  <a:lnTo>
                    <a:pt x="748" y="47"/>
                  </a:lnTo>
                  <a:lnTo>
                    <a:pt x="738" y="39"/>
                  </a:lnTo>
                  <a:lnTo>
                    <a:pt x="723" y="37"/>
                  </a:lnTo>
                  <a:lnTo>
                    <a:pt x="216" y="37"/>
                  </a:lnTo>
                  <a:lnTo>
                    <a:pt x="202" y="39"/>
                  </a:lnTo>
                  <a:lnTo>
                    <a:pt x="192" y="47"/>
                  </a:lnTo>
                  <a:lnTo>
                    <a:pt x="184" y="59"/>
                  </a:lnTo>
                  <a:lnTo>
                    <a:pt x="181" y="72"/>
                  </a:lnTo>
                  <a:lnTo>
                    <a:pt x="181" y="90"/>
                  </a:lnTo>
                  <a:lnTo>
                    <a:pt x="180" y="97"/>
                  </a:lnTo>
                  <a:lnTo>
                    <a:pt x="177" y="101"/>
                  </a:lnTo>
                  <a:lnTo>
                    <a:pt x="173" y="105"/>
                  </a:lnTo>
                  <a:lnTo>
                    <a:pt x="168" y="107"/>
                  </a:lnTo>
                  <a:lnTo>
                    <a:pt x="163" y="109"/>
                  </a:lnTo>
                  <a:lnTo>
                    <a:pt x="156" y="107"/>
                  </a:lnTo>
                  <a:lnTo>
                    <a:pt x="152" y="105"/>
                  </a:lnTo>
                  <a:lnTo>
                    <a:pt x="148" y="101"/>
                  </a:lnTo>
                  <a:lnTo>
                    <a:pt x="146" y="97"/>
                  </a:lnTo>
                  <a:lnTo>
                    <a:pt x="144" y="90"/>
                  </a:lnTo>
                  <a:lnTo>
                    <a:pt x="144" y="72"/>
                  </a:lnTo>
                  <a:lnTo>
                    <a:pt x="148" y="50"/>
                  </a:lnTo>
                  <a:lnTo>
                    <a:pt x="159" y="30"/>
                  </a:lnTo>
                  <a:lnTo>
                    <a:pt x="175" y="14"/>
                  </a:lnTo>
                  <a:lnTo>
                    <a:pt x="194" y="4"/>
                  </a:lnTo>
                  <a:lnTo>
                    <a:pt x="2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2"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65152" y="3751652"/>
              <a:ext cx="445148" cy="363500"/>
            </a:xfrm>
            <a:custGeom>
              <a:avLst/>
              <a:gdLst>
                <a:gd name="T0" fmla="*/ 37 w 796"/>
                <a:gd name="T1" fmla="*/ 615 h 650"/>
                <a:gd name="T2" fmla="*/ 760 w 796"/>
                <a:gd name="T3" fmla="*/ 398 h 650"/>
                <a:gd name="T4" fmla="*/ 534 w 796"/>
                <a:gd name="T5" fmla="*/ 428 h 650"/>
                <a:gd name="T6" fmla="*/ 504 w 796"/>
                <a:gd name="T7" fmla="*/ 477 h 650"/>
                <a:gd name="T8" fmla="*/ 457 w 796"/>
                <a:gd name="T9" fmla="*/ 512 h 650"/>
                <a:gd name="T10" fmla="*/ 398 w 796"/>
                <a:gd name="T11" fmla="*/ 525 h 650"/>
                <a:gd name="T12" fmla="*/ 339 w 796"/>
                <a:gd name="T13" fmla="*/ 512 h 650"/>
                <a:gd name="T14" fmla="*/ 292 w 796"/>
                <a:gd name="T15" fmla="*/ 477 h 650"/>
                <a:gd name="T16" fmla="*/ 262 w 796"/>
                <a:gd name="T17" fmla="*/ 428 h 650"/>
                <a:gd name="T18" fmla="*/ 37 w 796"/>
                <a:gd name="T19" fmla="*/ 398 h 650"/>
                <a:gd name="T20" fmla="*/ 49 w 796"/>
                <a:gd name="T21" fmla="*/ 361 h 650"/>
                <a:gd name="T22" fmla="*/ 278 w 796"/>
                <a:gd name="T23" fmla="*/ 362 h 650"/>
                <a:gd name="T24" fmla="*/ 287 w 796"/>
                <a:gd name="T25" fmla="*/ 369 h 650"/>
                <a:gd name="T26" fmla="*/ 290 w 796"/>
                <a:gd name="T27" fmla="*/ 379 h 650"/>
                <a:gd name="T28" fmla="*/ 305 w 796"/>
                <a:gd name="T29" fmla="*/ 434 h 650"/>
                <a:gd name="T30" fmla="*/ 343 w 796"/>
                <a:gd name="T31" fmla="*/ 474 h 650"/>
                <a:gd name="T32" fmla="*/ 398 w 796"/>
                <a:gd name="T33" fmla="*/ 488 h 650"/>
                <a:gd name="T34" fmla="*/ 453 w 796"/>
                <a:gd name="T35" fmla="*/ 474 h 650"/>
                <a:gd name="T36" fmla="*/ 493 w 796"/>
                <a:gd name="T37" fmla="*/ 434 h 650"/>
                <a:gd name="T38" fmla="*/ 507 w 796"/>
                <a:gd name="T39" fmla="*/ 379 h 650"/>
                <a:gd name="T40" fmla="*/ 511 w 796"/>
                <a:gd name="T41" fmla="*/ 369 h 650"/>
                <a:gd name="T42" fmla="*/ 519 w 796"/>
                <a:gd name="T43" fmla="*/ 362 h 650"/>
                <a:gd name="T44" fmla="*/ 749 w 796"/>
                <a:gd name="T45" fmla="*/ 361 h 650"/>
                <a:gd name="T46" fmla="*/ 211 w 796"/>
                <a:gd name="T47" fmla="*/ 36 h 650"/>
                <a:gd name="T48" fmla="*/ 597 w 796"/>
                <a:gd name="T49" fmla="*/ 0 h 650"/>
                <a:gd name="T50" fmla="*/ 606 w 796"/>
                <a:gd name="T51" fmla="*/ 2 h 650"/>
                <a:gd name="T52" fmla="*/ 613 w 796"/>
                <a:gd name="T53" fmla="*/ 10 h 650"/>
                <a:gd name="T54" fmla="*/ 794 w 796"/>
                <a:gd name="T55" fmla="*/ 371 h 650"/>
                <a:gd name="T56" fmla="*/ 796 w 796"/>
                <a:gd name="T57" fmla="*/ 375 h 650"/>
                <a:gd name="T58" fmla="*/ 796 w 796"/>
                <a:gd name="T59" fmla="*/ 633 h 650"/>
                <a:gd name="T60" fmla="*/ 792 w 796"/>
                <a:gd name="T61" fmla="*/ 644 h 650"/>
                <a:gd name="T62" fmla="*/ 785 w 796"/>
                <a:gd name="T63" fmla="*/ 650 h 650"/>
                <a:gd name="T64" fmla="*/ 18 w 796"/>
                <a:gd name="T65" fmla="*/ 650 h 650"/>
                <a:gd name="T66" fmla="*/ 8 w 796"/>
                <a:gd name="T67" fmla="*/ 648 h 650"/>
                <a:gd name="T68" fmla="*/ 1 w 796"/>
                <a:gd name="T69" fmla="*/ 638 h 650"/>
                <a:gd name="T70" fmla="*/ 0 w 796"/>
                <a:gd name="T71" fmla="*/ 379 h 650"/>
                <a:gd name="T72" fmla="*/ 3 w 796"/>
                <a:gd name="T73" fmla="*/ 371 h 650"/>
                <a:gd name="T74" fmla="*/ 183 w 796"/>
                <a:gd name="T75" fmla="*/ 10 h 650"/>
                <a:gd name="T76" fmla="*/ 186 w 796"/>
                <a:gd name="T77" fmla="*/ 6 h 650"/>
                <a:gd name="T78" fmla="*/ 194 w 796"/>
                <a:gd name="T79" fmla="*/ 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6" h="650">
                  <a:moveTo>
                    <a:pt x="37" y="398"/>
                  </a:moveTo>
                  <a:lnTo>
                    <a:pt x="37" y="615"/>
                  </a:lnTo>
                  <a:lnTo>
                    <a:pt x="760" y="615"/>
                  </a:lnTo>
                  <a:lnTo>
                    <a:pt x="760" y="398"/>
                  </a:lnTo>
                  <a:lnTo>
                    <a:pt x="542" y="398"/>
                  </a:lnTo>
                  <a:lnTo>
                    <a:pt x="534" y="428"/>
                  </a:lnTo>
                  <a:lnTo>
                    <a:pt x="523" y="454"/>
                  </a:lnTo>
                  <a:lnTo>
                    <a:pt x="504" y="477"/>
                  </a:lnTo>
                  <a:lnTo>
                    <a:pt x="483" y="497"/>
                  </a:lnTo>
                  <a:lnTo>
                    <a:pt x="457" y="512"/>
                  </a:lnTo>
                  <a:lnTo>
                    <a:pt x="430" y="521"/>
                  </a:lnTo>
                  <a:lnTo>
                    <a:pt x="398" y="525"/>
                  </a:lnTo>
                  <a:lnTo>
                    <a:pt x="368" y="521"/>
                  </a:lnTo>
                  <a:lnTo>
                    <a:pt x="339" y="512"/>
                  </a:lnTo>
                  <a:lnTo>
                    <a:pt x="314" y="497"/>
                  </a:lnTo>
                  <a:lnTo>
                    <a:pt x="292" y="477"/>
                  </a:lnTo>
                  <a:lnTo>
                    <a:pt x="275" y="454"/>
                  </a:lnTo>
                  <a:lnTo>
                    <a:pt x="262" y="428"/>
                  </a:lnTo>
                  <a:lnTo>
                    <a:pt x="255" y="398"/>
                  </a:lnTo>
                  <a:lnTo>
                    <a:pt x="37" y="398"/>
                  </a:lnTo>
                  <a:close/>
                  <a:moveTo>
                    <a:pt x="211" y="36"/>
                  </a:moveTo>
                  <a:lnTo>
                    <a:pt x="49" y="361"/>
                  </a:lnTo>
                  <a:lnTo>
                    <a:pt x="272" y="361"/>
                  </a:lnTo>
                  <a:lnTo>
                    <a:pt x="278" y="362"/>
                  </a:lnTo>
                  <a:lnTo>
                    <a:pt x="283" y="365"/>
                  </a:lnTo>
                  <a:lnTo>
                    <a:pt x="287" y="369"/>
                  </a:lnTo>
                  <a:lnTo>
                    <a:pt x="290" y="374"/>
                  </a:lnTo>
                  <a:lnTo>
                    <a:pt x="290" y="379"/>
                  </a:lnTo>
                  <a:lnTo>
                    <a:pt x="293" y="408"/>
                  </a:lnTo>
                  <a:lnTo>
                    <a:pt x="305" y="434"/>
                  </a:lnTo>
                  <a:lnTo>
                    <a:pt x="322" y="457"/>
                  </a:lnTo>
                  <a:lnTo>
                    <a:pt x="343" y="474"/>
                  </a:lnTo>
                  <a:lnTo>
                    <a:pt x="369" y="484"/>
                  </a:lnTo>
                  <a:lnTo>
                    <a:pt x="398" y="488"/>
                  </a:lnTo>
                  <a:lnTo>
                    <a:pt x="427" y="484"/>
                  </a:lnTo>
                  <a:lnTo>
                    <a:pt x="453" y="474"/>
                  </a:lnTo>
                  <a:lnTo>
                    <a:pt x="475" y="457"/>
                  </a:lnTo>
                  <a:lnTo>
                    <a:pt x="493" y="434"/>
                  </a:lnTo>
                  <a:lnTo>
                    <a:pt x="503" y="408"/>
                  </a:lnTo>
                  <a:lnTo>
                    <a:pt x="507" y="379"/>
                  </a:lnTo>
                  <a:lnTo>
                    <a:pt x="508" y="374"/>
                  </a:lnTo>
                  <a:lnTo>
                    <a:pt x="511" y="369"/>
                  </a:lnTo>
                  <a:lnTo>
                    <a:pt x="515" y="365"/>
                  </a:lnTo>
                  <a:lnTo>
                    <a:pt x="519" y="362"/>
                  </a:lnTo>
                  <a:lnTo>
                    <a:pt x="525" y="361"/>
                  </a:lnTo>
                  <a:lnTo>
                    <a:pt x="749" y="361"/>
                  </a:lnTo>
                  <a:lnTo>
                    <a:pt x="587" y="36"/>
                  </a:lnTo>
                  <a:lnTo>
                    <a:pt x="211" y="36"/>
                  </a:lnTo>
                  <a:close/>
                  <a:moveTo>
                    <a:pt x="199" y="0"/>
                  </a:moveTo>
                  <a:lnTo>
                    <a:pt x="597" y="0"/>
                  </a:lnTo>
                  <a:lnTo>
                    <a:pt x="603" y="1"/>
                  </a:lnTo>
                  <a:lnTo>
                    <a:pt x="606" y="2"/>
                  </a:lnTo>
                  <a:lnTo>
                    <a:pt x="610" y="6"/>
                  </a:lnTo>
                  <a:lnTo>
                    <a:pt x="613" y="10"/>
                  </a:lnTo>
                  <a:lnTo>
                    <a:pt x="613" y="10"/>
                  </a:lnTo>
                  <a:lnTo>
                    <a:pt x="794" y="371"/>
                  </a:lnTo>
                  <a:lnTo>
                    <a:pt x="794" y="371"/>
                  </a:lnTo>
                  <a:lnTo>
                    <a:pt x="796" y="375"/>
                  </a:lnTo>
                  <a:lnTo>
                    <a:pt x="796" y="379"/>
                  </a:lnTo>
                  <a:lnTo>
                    <a:pt x="796" y="633"/>
                  </a:lnTo>
                  <a:lnTo>
                    <a:pt x="795" y="638"/>
                  </a:lnTo>
                  <a:lnTo>
                    <a:pt x="792" y="644"/>
                  </a:lnTo>
                  <a:lnTo>
                    <a:pt x="788" y="648"/>
                  </a:lnTo>
                  <a:lnTo>
                    <a:pt x="785" y="650"/>
                  </a:lnTo>
                  <a:lnTo>
                    <a:pt x="778" y="650"/>
                  </a:lnTo>
                  <a:lnTo>
                    <a:pt x="18" y="650"/>
                  </a:lnTo>
                  <a:lnTo>
                    <a:pt x="13" y="650"/>
                  </a:lnTo>
                  <a:lnTo>
                    <a:pt x="8" y="648"/>
                  </a:lnTo>
                  <a:lnTo>
                    <a:pt x="4" y="644"/>
                  </a:lnTo>
                  <a:lnTo>
                    <a:pt x="1" y="638"/>
                  </a:lnTo>
                  <a:lnTo>
                    <a:pt x="0" y="633"/>
                  </a:lnTo>
                  <a:lnTo>
                    <a:pt x="0" y="379"/>
                  </a:lnTo>
                  <a:lnTo>
                    <a:pt x="1" y="375"/>
                  </a:lnTo>
                  <a:lnTo>
                    <a:pt x="3" y="371"/>
                  </a:lnTo>
                  <a:lnTo>
                    <a:pt x="3" y="371"/>
                  </a:lnTo>
                  <a:lnTo>
                    <a:pt x="183" y="10"/>
                  </a:lnTo>
                  <a:lnTo>
                    <a:pt x="183" y="10"/>
                  </a:lnTo>
                  <a:lnTo>
                    <a:pt x="186" y="6"/>
                  </a:lnTo>
                  <a:lnTo>
                    <a:pt x="190" y="2"/>
                  </a:lnTo>
                  <a:lnTo>
                    <a:pt x="194" y="1"/>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3"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26223" y="3731240"/>
              <a:ext cx="445148" cy="404324"/>
            </a:xfrm>
            <a:custGeom>
              <a:avLst/>
              <a:gdLst>
                <a:gd name="T0" fmla="*/ 760 w 796"/>
                <a:gd name="T1" fmla="*/ 686 h 723"/>
                <a:gd name="T2" fmla="*/ 534 w 796"/>
                <a:gd name="T3" fmla="*/ 499 h 723"/>
                <a:gd name="T4" fmla="*/ 483 w 796"/>
                <a:gd name="T5" fmla="*/ 568 h 723"/>
                <a:gd name="T6" fmla="*/ 398 w 796"/>
                <a:gd name="T7" fmla="*/ 596 h 723"/>
                <a:gd name="T8" fmla="*/ 313 w 796"/>
                <a:gd name="T9" fmla="*/ 568 h 723"/>
                <a:gd name="T10" fmla="*/ 262 w 796"/>
                <a:gd name="T11" fmla="*/ 499 h 723"/>
                <a:gd name="T12" fmla="*/ 199 w 796"/>
                <a:gd name="T13" fmla="*/ 72 h 723"/>
                <a:gd name="T14" fmla="*/ 337 w 796"/>
                <a:gd name="T15" fmla="*/ 76 h 723"/>
                <a:gd name="T16" fmla="*/ 345 w 796"/>
                <a:gd name="T17" fmla="*/ 91 h 723"/>
                <a:gd name="T18" fmla="*/ 337 w 796"/>
                <a:gd name="T19" fmla="*/ 105 h 723"/>
                <a:gd name="T20" fmla="*/ 211 w 796"/>
                <a:gd name="T21" fmla="*/ 109 h 723"/>
                <a:gd name="T22" fmla="*/ 278 w 796"/>
                <a:gd name="T23" fmla="*/ 435 h 723"/>
                <a:gd name="T24" fmla="*/ 288 w 796"/>
                <a:gd name="T25" fmla="*/ 447 h 723"/>
                <a:gd name="T26" fmla="*/ 305 w 796"/>
                <a:gd name="T27" fmla="*/ 507 h 723"/>
                <a:gd name="T28" fmla="*/ 369 w 796"/>
                <a:gd name="T29" fmla="*/ 557 h 723"/>
                <a:gd name="T30" fmla="*/ 453 w 796"/>
                <a:gd name="T31" fmla="*/ 545 h 723"/>
                <a:gd name="T32" fmla="*/ 503 w 796"/>
                <a:gd name="T33" fmla="*/ 481 h 723"/>
                <a:gd name="T34" fmla="*/ 511 w 796"/>
                <a:gd name="T35" fmla="*/ 441 h 723"/>
                <a:gd name="T36" fmla="*/ 525 w 796"/>
                <a:gd name="T37" fmla="*/ 434 h 723"/>
                <a:gd name="T38" fmla="*/ 470 w 796"/>
                <a:gd name="T39" fmla="*/ 109 h 723"/>
                <a:gd name="T40" fmla="*/ 456 w 796"/>
                <a:gd name="T41" fmla="*/ 101 h 723"/>
                <a:gd name="T42" fmla="*/ 453 w 796"/>
                <a:gd name="T43" fmla="*/ 84 h 723"/>
                <a:gd name="T44" fmla="*/ 465 w 796"/>
                <a:gd name="T45" fmla="*/ 74 h 723"/>
                <a:gd name="T46" fmla="*/ 603 w 796"/>
                <a:gd name="T47" fmla="*/ 72 h 723"/>
                <a:gd name="T48" fmla="*/ 613 w 796"/>
                <a:gd name="T49" fmla="*/ 83 h 723"/>
                <a:gd name="T50" fmla="*/ 794 w 796"/>
                <a:gd name="T51" fmla="*/ 444 h 723"/>
                <a:gd name="T52" fmla="*/ 796 w 796"/>
                <a:gd name="T53" fmla="*/ 705 h 723"/>
                <a:gd name="T54" fmla="*/ 789 w 796"/>
                <a:gd name="T55" fmla="*/ 719 h 723"/>
                <a:gd name="T56" fmla="*/ 19 w 796"/>
                <a:gd name="T57" fmla="*/ 723 h 723"/>
                <a:gd name="T58" fmla="*/ 4 w 796"/>
                <a:gd name="T59" fmla="*/ 715 h 723"/>
                <a:gd name="T60" fmla="*/ 0 w 796"/>
                <a:gd name="T61" fmla="*/ 452 h 723"/>
                <a:gd name="T62" fmla="*/ 3 w 796"/>
                <a:gd name="T63" fmla="*/ 444 h 723"/>
                <a:gd name="T64" fmla="*/ 186 w 796"/>
                <a:gd name="T65" fmla="*/ 79 h 723"/>
                <a:gd name="T66" fmla="*/ 199 w 796"/>
                <a:gd name="T67" fmla="*/ 72 h 723"/>
                <a:gd name="T68" fmla="*/ 409 w 796"/>
                <a:gd name="T69" fmla="*/ 3 h 723"/>
                <a:gd name="T70" fmla="*/ 417 w 796"/>
                <a:gd name="T71" fmla="*/ 17 h 723"/>
                <a:gd name="T72" fmla="*/ 498 w 796"/>
                <a:gd name="T73" fmla="*/ 292 h 723"/>
                <a:gd name="T74" fmla="*/ 512 w 796"/>
                <a:gd name="T75" fmla="*/ 290 h 723"/>
                <a:gd name="T76" fmla="*/ 524 w 796"/>
                <a:gd name="T77" fmla="*/ 301 h 723"/>
                <a:gd name="T78" fmla="*/ 523 w 796"/>
                <a:gd name="T79" fmla="*/ 316 h 723"/>
                <a:gd name="T80" fmla="*/ 407 w 796"/>
                <a:gd name="T81" fmla="*/ 431 h 723"/>
                <a:gd name="T82" fmla="*/ 393 w 796"/>
                <a:gd name="T83" fmla="*/ 434 h 723"/>
                <a:gd name="T84" fmla="*/ 277 w 796"/>
                <a:gd name="T85" fmla="*/ 320 h 723"/>
                <a:gd name="T86" fmla="*/ 271 w 796"/>
                <a:gd name="T87" fmla="*/ 307 h 723"/>
                <a:gd name="T88" fmla="*/ 279 w 796"/>
                <a:gd name="T89" fmla="*/ 292 h 723"/>
                <a:gd name="T90" fmla="*/ 295 w 796"/>
                <a:gd name="T91" fmla="*/ 290 h 723"/>
                <a:gd name="T92" fmla="*/ 380 w 796"/>
                <a:gd name="T93" fmla="*/ 372 h 723"/>
                <a:gd name="T94" fmla="*/ 384 w 796"/>
                <a:gd name="T95" fmla="*/ 7 h 723"/>
                <a:gd name="T96" fmla="*/ 398 w 796"/>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723">
                  <a:moveTo>
                    <a:pt x="37" y="470"/>
                  </a:moveTo>
                  <a:lnTo>
                    <a:pt x="37" y="686"/>
                  </a:lnTo>
                  <a:lnTo>
                    <a:pt x="760" y="686"/>
                  </a:lnTo>
                  <a:lnTo>
                    <a:pt x="760" y="470"/>
                  </a:lnTo>
                  <a:lnTo>
                    <a:pt x="542" y="470"/>
                  </a:lnTo>
                  <a:lnTo>
                    <a:pt x="534" y="499"/>
                  </a:lnTo>
                  <a:lnTo>
                    <a:pt x="523" y="527"/>
                  </a:lnTo>
                  <a:lnTo>
                    <a:pt x="504" y="550"/>
                  </a:lnTo>
                  <a:lnTo>
                    <a:pt x="483" y="568"/>
                  </a:lnTo>
                  <a:lnTo>
                    <a:pt x="457" y="584"/>
                  </a:lnTo>
                  <a:lnTo>
                    <a:pt x="428" y="593"/>
                  </a:lnTo>
                  <a:lnTo>
                    <a:pt x="398" y="596"/>
                  </a:lnTo>
                  <a:lnTo>
                    <a:pt x="368" y="593"/>
                  </a:lnTo>
                  <a:lnTo>
                    <a:pt x="339" y="584"/>
                  </a:lnTo>
                  <a:lnTo>
                    <a:pt x="313" y="568"/>
                  </a:lnTo>
                  <a:lnTo>
                    <a:pt x="292" y="550"/>
                  </a:lnTo>
                  <a:lnTo>
                    <a:pt x="274" y="527"/>
                  </a:lnTo>
                  <a:lnTo>
                    <a:pt x="262" y="499"/>
                  </a:lnTo>
                  <a:lnTo>
                    <a:pt x="256" y="470"/>
                  </a:lnTo>
                  <a:lnTo>
                    <a:pt x="37" y="470"/>
                  </a:lnTo>
                  <a:close/>
                  <a:moveTo>
                    <a:pt x="199" y="72"/>
                  </a:moveTo>
                  <a:lnTo>
                    <a:pt x="326" y="72"/>
                  </a:lnTo>
                  <a:lnTo>
                    <a:pt x="332" y="74"/>
                  </a:lnTo>
                  <a:lnTo>
                    <a:pt x="337" y="76"/>
                  </a:lnTo>
                  <a:lnTo>
                    <a:pt x="341" y="80"/>
                  </a:lnTo>
                  <a:lnTo>
                    <a:pt x="343" y="84"/>
                  </a:lnTo>
                  <a:lnTo>
                    <a:pt x="345" y="91"/>
                  </a:lnTo>
                  <a:lnTo>
                    <a:pt x="343" y="96"/>
                  </a:lnTo>
                  <a:lnTo>
                    <a:pt x="341" y="101"/>
                  </a:lnTo>
                  <a:lnTo>
                    <a:pt x="337" y="105"/>
                  </a:lnTo>
                  <a:lnTo>
                    <a:pt x="332" y="108"/>
                  </a:lnTo>
                  <a:lnTo>
                    <a:pt x="326" y="109"/>
                  </a:lnTo>
                  <a:lnTo>
                    <a:pt x="211" y="109"/>
                  </a:lnTo>
                  <a:lnTo>
                    <a:pt x="47" y="434"/>
                  </a:lnTo>
                  <a:lnTo>
                    <a:pt x="271" y="434"/>
                  </a:lnTo>
                  <a:lnTo>
                    <a:pt x="278" y="435"/>
                  </a:lnTo>
                  <a:lnTo>
                    <a:pt x="283" y="438"/>
                  </a:lnTo>
                  <a:lnTo>
                    <a:pt x="287" y="441"/>
                  </a:lnTo>
                  <a:lnTo>
                    <a:pt x="288" y="447"/>
                  </a:lnTo>
                  <a:lnTo>
                    <a:pt x="290" y="452"/>
                  </a:lnTo>
                  <a:lnTo>
                    <a:pt x="294" y="481"/>
                  </a:lnTo>
                  <a:lnTo>
                    <a:pt x="305" y="507"/>
                  </a:lnTo>
                  <a:lnTo>
                    <a:pt x="321" y="528"/>
                  </a:lnTo>
                  <a:lnTo>
                    <a:pt x="343" y="545"/>
                  </a:lnTo>
                  <a:lnTo>
                    <a:pt x="369" y="557"/>
                  </a:lnTo>
                  <a:lnTo>
                    <a:pt x="398" y="561"/>
                  </a:lnTo>
                  <a:lnTo>
                    <a:pt x="427" y="557"/>
                  </a:lnTo>
                  <a:lnTo>
                    <a:pt x="453" y="545"/>
                  </a:lnTo>
                  <a:lnTo>
                    <a:pt x="476" y="528"/>
                  </a:lnTo>
                  <a:lnTo>
                    <a:pt x="493" y="507"/>
                  </a:lnTo>
                  <a:lnTo>
                    <a:pt x="503" y="481"/>
                  </a:lnTo>
                  <a:lnTo>
                    <a:pt x="507" y="452"/>
                  </a:lnTo>
                  <a:lnTo>
                    <a:pt x="508" y="447"/>
                  </a:lnTo>
                  <a:lnTo>
                    <a:pt x="511" y="441"/>
                  </a:lnTo>
                  <a:lnTo>
                    <a:pt x="515" y="438"/>
                  </a:lnTo>
                  <a:lnTo>
                    <a:pt x="519" y="435"/>
                  </a:lnTo>
                  <a:lnTo>
                    <a:pt x="525" y="434"/>
                  </a:lnTo>
                  <a:lnTo>
                    <a:pt x="749" y="434"/>
                  </a:lnTo>
                  <a:lnTo>
                    <a:pt x="586" y="109"/>
                  </a:lnTo>
                  <a:lnTo>
                    <a:pt x="470" y="109"/>
                  </a:lnTo>
                  <a:lnTo>
                    <a:pt x="465" y="108"/>
                  </a:lnTo>
                  <a:lnTo>
                    <a:pt x="460" y="105"/>
                  </a:lnTo>
                  <a:lnTo>
                    <a:pt x="456" y="101"/>
                  </a:lnTo>
                  <a:lnTo>
                    <a:pt x="453" y="96"/>
                  </a:lnTo>
                  <a:lnTo>
                    <a:pt x="452" y="91"/>
                  </a:lnTo>
                  <a:lnTo>
                    <a:pt x="453" y="84"/>
                  </a:lnTo>
                  <a:lnTo>
                    <a:pt x="456" y="80"/>
                  </a:lnTo>
                  <a:lnTo>
                    <a:pt x="460" y="76"/>
                  </a:lnTo>
                  <a:lnTo>
                    <a:pt x="465" y="74"/>
                  </a:lnTo>
                  <a:lnTo>
                    <a:pt x="470" y="72"/>
                  </a:lnTo>
                  <a:lnTo>
                    <a:pt x="597" y="72"/>
                  </a:lnTo>
                  <a:lnTo>
                    <a:pt x="603" y="72"/>
                  </a:lnTo>
                  <a:lnTo>
                    <a:pt x="607" y="75"/>
                  </a:lnTo>
                  <a:lnTo>
                    <a:pt x="610" y="79"/>
                  </a:lnTo>
                  <a:lnTo>
                    <a:pt x="613" y="83"/>
                  </a:lnTo>
                  <a:lnTo>
                    <a:pt x="613" y="83"/>
                  </a:lnTo>
                  <a:lnTo>
                    <a:pt x="794" y="444"/>
                  </a:lnTo>
                  <a:lnTo>
                    <a:pt x="794" y="444"/>
                  </a:lnTo>
                  <a:lnTo>
                    <a:pt x="795" y="448"/>
                  </a:lnTo>
                  <a:lnTo>
                    <a:pt x="796" y="452"/>
                  </a:lnTo>
                  <a:lnTo>
                    <a:pt x="796" y="705"/>
                  </a:lnTo>
                  <a:lnTo>
                    <a:pt x="795" y="711"/>
                  </a:lnTo>
                  <a:lnTo>
                    <a:pt x="792" y="715"/>
                  </a:lnTo>
                  <a:lnTo>
                    <a:pt x="789" y="719"/>
                  </a:lnTo>
                  <a:lnTo>
                    <a:pt x="783" y="722"/>
                  </a:lnTo>
                  <a:lnTo>
                    <a:pt x="778" y="723"/>
                  </a:lnTo>
                  <a:lnTo>
                    <a:pt x="19" y="723"/>
                  </a:lnTo>
                  <a:lnTo>
                    <a:pt x="13" y="722"/>
                  </a:lnTo>
                  <a:lnTo>
                    <a:pt x="8" y="719"/>
                  </a:lnTo>
                  <a:lnTo>
                    <a:pt x="4" y="715"/>
                  </a:lnTo>
                  <a:lnTo>
                    <a:pt x="2" y="711"/>
                  </a:lnTo>
                  <a:lnTo>
                    <a:pt x="0" y="705"/>
                  </a:lnTo>
                  <a:lnTo>
                    <a:pt x="0" y="452"/>
                  </a:lnTo>
                  <a:lnTo>
                    <a:pt x="2" y="448"/>
                  </a:lnTo>
                  <a:lnTo>
                    <a:pt x="3" y="444"/>
                  </a:lnTo>
                  <a:lnTo>
                    <a:pt x="3" y="444"/>
                  </a:lnTo>
                  <a:lnTo>
                    <a:pt x="184" y="83"/>
                  </a:lnTo>
                  <a:lnTo>
                    <a:pt x="184" y="83"/>
                  </a:lnTo>
                  <a:lnTo>
                    <a:pt x="186" y="79"/>
                  </a:lnTo>
                  <a:lnTo>
                    <a:pt x="190" y="75"/>
                  </a:lnTo>
                  <a:lnTo>
                    <a:pt x="194" y="72"/>
                  </a:lnTo>
                  <a:lnTo>
                    <a:pt x="199" y="72"/>
                  </a:lnTo>
                  <a:close/>
                  <a:moveTo>
                    <a:pt x="398" y="0"/>
                  </a:moveTo>
                  <a:lnTo>
                    <a:pt x="404" y="0"/>
                  </a:lnTo>
                  <a:lnTo>
                    <a:pt x="409" y="3"/>
                  </a:lnTo>
                  <a:lnTo>
                    <a:pt x="413" y="7"/>
                  </a:lnTo>
                  <a:lnTo>
                    <a:pt x="415" y="12"/>
                  </a:lnTo>
                  <a:lnTo>
                    <a:pt x="417" y="17"/>
                  </a:lnTo>
                  <a:lnTo>
                    <a:pt x="417" y="372"/>
                  </a:lnTo>
                  <a:lnTo>
                    <a:pt x="494" y="295"/>
                  </a:lnTo>
                  <a:lnTo>
                    <a:pt x="498" y="292"/>
                  </a:lnTo>
                  <a:lnTo>
                    <a:pt x="502" y="290"/>
                  </a:lnTo>
                  <a:lnTo>
                    <a:pt x="507" y="290"/>
                  </a:lnTo>
                  <a:lnTo>
                    <a:pt x="512" y="290"/>
                  </a:lnTo>
                  <a:lnTo>
                    <a:pt x="517" y="292"/>
                  </a:lnTo>
                  <a:lnTo>
                    <a:pt x="521" y="296"/>
                  </a:lnTo>
                  <a:lnTo>
                    <a:pt x="524" y="301"/>
                  </a:lnTo>
                  <a:lnTo>
                    <a:pt x="525" y="307"/>
                  </a:lnTo>
                  <a:lnTo>
                    <a:pt x="524" y="312"/>
                  </a:lnTo>
                  <a:lnTo>
                    <a:pt x="523" y="316"/>
                  </a:lnTo>
                  <a:lnTo>
                    <a:pt x="520" y="320"/>
                  </a:lnTo>
                  <a:lnTo>
                    <a:pt x="411" y="428"/>
                  </a:lnTo>
                  <a:lnTo>
                    <a:pt x="407" y="431"/>
                  </a:lnTo>
                  <a:lnTo>
                    <a:pt x="404" y="434"/>
                  </a:lnTo>
                  <a:lnTo>
                    <a:pt x="398" y="434"/>
                  </a:lnTo>
                  <a:lnTo>
                    <a:pt x="393" y="434"/>
                  </a:lnTo>
                  <a:lnTo>
                    <a:pt x="389" y="431"/>
                  </a:lnTo>
                  <a:lnTo>
                    <a:pt x="385" y="428"/>
                  </a:lnTo>
                  <a:lnTo>
                    <a:pt x="277" y="320"/>
                  </a:lnTo>
                  <a:lnTo>
                    <a:pt x="274" y="316"/>
                  </a:lnTo>
                  <a:lnTo>
                    <a:pt x="273" y="312"/>
                  </a:lnTo>
                  <a:lnTo>
                    <a:pt x="271" y="307"/>
                  </a:lnTo>
                  <a:lnTo>
                    <a:pt x="273" y="301"/>
                  </a:lnTo>
                  <a:lnTo>
                    <a:pt x="275" y="296"/>
                  </a:lnTo>
                  <a:lnTo>
                    <a:pt x="279" y="292"/>
                  </a:lnTo>
                  <a:lnTo>
                    <a:pt x="284" y="290"/>
                  </a:lnTo>
                  <a:lnTo>
                    <a:pt x="290" y="290"/>
                  </a:lnTo>
                  <a:lnTo>
                    <a:pt x="295" y="290"/>
                  </a:lnTo>
                  <a:lnTo>
                    <a:pt x="299" y="292"/>
                  </a:lnTo>
                  <a:lnTo>
                    <a:pt x="303" y="295"/>
                  </a:lnTo>
                  <a:lnTo>
                    <a:pt x="380" y="372"/>
                  </a:lnTo>
                  <a:lnTo>
                    <a:pt x="380" y="17"/>
                  </a:lnTo>
                  <a:lnTo>
                    <a:pt x="381" y="12"/>
                  </a:lnTo>
                  <a:lnTo>
                    <a:pt x="384" y="7"/>
                  </a:lnTo>
                  <a:lnTo>
                    <a:pt x="388" y="3"/>
                  </a:lnTo>
                  <a:lnTo>
                    <a:pt x="393" y="0"/>
                  </a:lnTo>
                  <a:lnTo>
                    <a:pt x="3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4"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87293" y="3731240"/>
              <a:ext cx="444588" cy="404324"/>
            </a:xfrm>
            <a:custGeom>
              <a:avLst/>
              <a:gdLst>
                <a:gd name="T0" fmla="*/ 760 w 795"/>
                <a:gd name="T1" fmla="*/ 686 h 723"/>
                <a:gd name="T2" fmla="*/ 534 w 795"/>
                <a:gd name="T3" fmla="*/ 499 h 723"/>
                <a:gd name="T4" fmla="*/ 482 w 795"/>
                <a:gd name="T5" fmla="*/ 569 h 723"/>
                <a:gd name="T6" fmla="*/ 397 w 795"/>
                <a:gd name="T7" fmla="*/ 596 h 723"/>
                <a:gd name="T8" fmla="*/ 313 w 795"/>
                <a:gd name="T9" fmla="*/ 569 h 723"/>
                <a:gd name="T10" fmla="*/ 261 w 795"/>
                <a:gd name="T11" fmla="*/ 499 h 723"/>
                <a:gd name="T12" fmla="*/ 199 w 795"/>
                <a:gd name="T13" fmla="*/ 72 h 723"/>
                <a:gd name="T14" fmla="*/ 228 w 795"/>
                <a:gd name="T15" fmla="*/ 76 h 723"/>
                <a:gd name="T16" fmla="*/ 234 w 795"/>
                <a:gd name="T17" fmla="*/ 91 h 723"/>
                <a:gd name="T18" fmla="*/ 228 w 795"/>
                <a:gd name="T19" fmla="*/ 105 h 723"/>
                <a:gd name="T20" fmla="*/ 210 w 795"/>
                <a:gd name="T21" fmla="*/ 109 h 723"/>
                <a:gd name="T22" fmla="*/ 276 w 795"/>
                <a:gd name="T23" fmla="*/ 435 h 723"/>
                <a:gd name="T24" fmla="*/ 288 w 795"/>
                <a:gd name="T25" fmla="*/ 447 h 723"/>
                <a:gd name="T26" fmla="*/ 304 w 795"/>
                <a:gd name="T27" fmla="*/ 507 h 723"/>
                <a:gd name="T28" fmla="*/ 368 w 795"/>
                <a:gd name="T29" fmla="*/ 557 h 723"/>
                <a:gd name="T30" fmla="*/ 452 w 795"/>
                <a:gd name="T31" fmla="*/ 545 h 723"/>
                <a:gd name="T32" fmla="*/ 502 w 795"/>
                <a:gd name="T33" fmla="*/ 481 h 723"/>
                <a:gd name="T34" fmla="*/ 509 w 795"/>
                <a:gd name="T35" fmla="*/ 442 h 723"/>
                <a:gd name="T36" fmla="*/ 524 w 795"/>
                <a:gd name="T37" fmla="*/ 434 h 723"/>
                <a:gd name="T38" fmla="*/ 579 w 795"/>
                <a:gd name="T39" fmla="*/ 109 h 723"/>
                <a:gd name="T40" fmla="*/ 563 w 795"/>
                <a:gd name="T41" fmla="*/ 101 h 723"/>
                <a:gd name="T42" fmla="*/ 560 w 795"/>
                <a:gd name="T43" fmla="*/ 84 h 723"/>
                <a:gd name="T44" fmla="*/ 572 w 795"/>
                <a:gd name="T45" fmla="*/ 74 h 723"/>
                <a:gd name="T46" fmla="*/ 601 w 795"/>
                <a:gd name="T47" fmla="*/ 72 h 723"/>
                <a:gd name="T48" fmla="*/ 613 w 795"/>
                <a:gd name="T49" fmla="*/ 83 h 723"/>
                <a:gd name="T50" fmla="*/ 794 w 795"/>
                <a:gd name="T51" fmla="*/ 444 h 723"/>
                <a:gd name="T52" fmla="*/ 795 w 795"/>
                <a:gd name="T53" fmla="*/ 705 h 723"/>
                <a:gd name="T54" fmla="*/ 788 w 795"/>
                <a:gd name="T55" fmla="*/ 719 h 723"/>
                <a:gd name="T56" fmla="*/ 18 w 795"/>
                <a:gd name="T57" fmla="*/ 723 h 723"/>
                <a:gd name="T58" fmla="*/ 3 w 795"/>
                <a:gd name="T59" fmla="*/ 715 h 723"/>
                <a:gd name="T60" fmla="*/ 0 w 795"/>
                <a:gd name="T61" fmla="*/ 452 h 723"/>
                <a:gd name="T62" fmla="*/ 1 w 795"/>
                <a:gd name="T63" fmla="*/ 444 h 723"/>
                <a:gd name="T64" fmla="*/ 185 w 795"/>
                <a:gd name="T65" fmla="*/ 79 h 723"/>
                <a:gd name="T66" fmla="*/ 199 w 795"/>
                <a:gd name="T67" fmla="*/ 72 h 723"/>
                <a:gd name="T68" fmla="*/ 406 w 795"/>
                <a:gd name="T69" fmla="*/ 3 h 723"/>
                <a:gd name="T70" fmla="*/ 521 w 795"/>
                <a:gd name="T71" fmla="*/ 117 h 723"/>
                <a:gd name="T72" fmla="*/ 523 w 795"/>
                <a:gd name="T73" fmla="*/ 133 h 723"/>
                <a:gd name="T74" fmla="*/ 512 w 795"/>
                <a:gd name="T75" fmla="*/ 143 h 723"/>
                <a:gd name="T76" fmla="*/ 496 w 795"/>
                <a:gd name="T77" fmla="*/ 142 h 723"/>
                <a:gd name="T78" fmla="*/ 415 w 795"/>
                <a:gd name="T79" fmla="*/ 415 h 723"/>
                <a:gd name="T80" fmla="*/ 409 w 795"/>
                <a:gd name="T81" fmla="*/ 430 h 723"/>
                <a:gd name="T82" fmla="*/ 392 w 795"/>
                <a:gd name="T83" fmla="*/ 432 h 723"/>
                <a:gd name="T84" fmla="*/ 380 w 795"/>
                <a:gd name="T85" fmla="*/ 422 h 723"/>
                <a:gd name="T86" fmla="*/ 301 w 795"/>
                <a:gd name="T87" fmla="*/ 139 h 723"/>
                <a:gd name="T88" fmla="*/ 289 w 795"/>
                <a:gd name="T89" fmla="*/ 144 h 723"/>
                <a:gd name="T90" fmla="*/ 275 w 795"/>
                <a:gd name="T91" fmla="*/ 137 h 723"/>
                <a:gd name="T92" fmla="*/ 271 w 795"/>
                <a:gd name="T93" fmla="*/ 122 h 723"/>
                <a:gd name="T94" fmla="*/ 385 w 795"/>
                <a:gd name="T95" fmla="*/ 6 h 723"/>
                <a:gd name="T96" fmla="*/ 397 w 795"/>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5" h="723">
                  <a:moveTo>
                    <a:pt x="35" y="470"/>
                  </a:moveTo>
                  <a:lnTo>
                    <a:pt x="35" y="686"/>
                  </a:lnTo>
                  <a:lnTo>
                    <a:pt x="760" y="686"/>
                  </a:lnTo>
                  <a:lnTo>
                    <a:pt x="760" y="470"/>
                  </a:lnTo>
                  <a:lnTo>
                    <a:pt x="541" y="470"/>
                  </a:lnTo>
                  <a:lnTo>
                    <a:pt x="534" y="499"/>
                  </a:lnTo>
                  <a:lnTo>
                    <a:pt x="521" y="527"/>
                  </a:lnTo>
                  <a:lnTo>
                    <a:pt x="504" y="550"/>
                  </a:lnTo>
                  <a:lnTo>
                    <a:pt x="482" y="569"/>
                  </a:lnTo>
                  <a:lnTo>
                    <a:pt x="457" y="584"/>
                  </a:lnTo>
                  <a:lnTo>
                    <a:pt x="428" y="593"/>
                  </a:lnTo>
                  <a:lnTo>
                    <a:pt x="397" y="596"/>
                  </a:lnTo>
                  <a:lnTo>
                    <a:pt x="367" y="593"/>
                  </a:lnTo>
                  <a:lnTo>
                    <a:pt x="338" y="584"/>
                  </a:lnTo>
                  <a:lnTo>
                    <a:pt x="313" y="569"/>
                  </a:lnTo>
                  <a:lnTo>
                    <a:pt x="291" y="550"/>
                  </a:lnTo>
                  <a:lnTo>
                    <a:pt x="274" y="527"/>
                  </a:lnTo>
                  <a:lnTo>
                    <a:pt x="261" y="499"/>
                  </a:lnTo>
                  <a:lnTo>
                    <a:pt x="254" y="470"/>
                  </a:lnTo>
                  <a:lnTo>
                    <a:pt x="35" y="470"/>
                  </a:lnTo>
                  <a:close/>
                  <a:moveTo>
                    <a:pt x="199" y="72"/>
                  </a:moveTo>
                  <a:lnTo>
                    <a:pt x="216" y="72"/>
                  </a:lnTo>
                  <a:lnTo>
                    <a:pt x="223" y="74"/>
                  </a:lnTo>
                  <a:lnTo>
                    <a:pt x="228" y="76"/>
                  </a:lnTo>
                  <a:lnTo>
                    <a:pt x="232" y="80"/>
                  </a:lnTo>
                  <a:lnTo>
                    <a:pt x="234" y="84"/>
                  </a:lnTo>
                  <a:lnTo>
                    <a:pt x="234" y="91"/>
                  </a:lnTo>
                  <a:lnTo>
                    <a:pt x="234" y="96"/>
                  </a:lnTo>
                  <a:lnTo>
                    <a:pt x="232" y="101"/>
                  </a:lnTo>
                  <a:lnTo>
                    <a:pt x="228" y="105"/>
                  </a:lnTo>
                  <a:lnTo>
                    <a:pt x="223" y="108"/>
                  </a:lnTo>
                  <a:lnTo>
                    <a:pt x="216" y="109"/>
                  </a:lnTo>
                  <a:lnTo>
                    <a:pt x="210" y="109"/>
                  </a:lnTo>
                  <a:lnTo>
                    <a:pt x="47" y="434"/>
                  </a:lnTo>
                  <a:lnTo>
                    <a:pt x="271" y="434"/>
                  </a:lnTo>
                  <a:lnTo>
                    <a:pt x="276" y="435"/>
                  </a:lnTo>
                  <a:lnTo>
                    <a:pt x="282" y="438"/>
                  </a:lnTo>
                  <a:lnTo>
                    <a:pt x="285" y="442"/>
                  </a:lnTo>
                  <a:lnTo>
                    <a:pt x="288" y="447"/>
                  </a:lnTo>
                  <a:lnTo>
                    <a:pt x="289" y="452"/>
                  </a:lnTo>
                  <a:lnTo>
                    <a:pt x="293" y="481"/>
                  </a:lnTo>
                  <a:lnTo>
                    <a:pt x="304" y="507"/>
                  </a:lnTo>
                  <a:lnTo>
                    <a:pt x="321" y="528"/>
                  </a:lnTo>
                  <a:lnTo>
                    <a:pt x="343" y="545"/>
                  </a:lnTo>
                  <a:lnTo>
                    <a:pt x="368" y="557"/>
                  </a:lnTo>
                  <a:lnTo>
                    <a:pt x="397" y="561"/>
                  </a:lnTo>
                  <a:lnTo>
                    <a:pt x="427" y="557"/>
                  </a:lnTo>
                  <a:lnTo>
                    <a:pt x="452" y="545"/>
                  </a:lnTo>
                  <a:lnTo>
                    <a:pt x="474" y="528"/>
                  </a:lnTo>
                  <a:lnTo>
                    <a:pt x="491" y="507"/>
                  </a:lnTo>
                  <a:lnTo>
                    <a:pt x="502" y="481"/>
                  </a:lnTo>
                  <a:lnTo>
                    <a:pt x="505" y="452"/>
                  </a:lnTo>
                  <a:lnTo>
                    <a:pt x="507" y="447"/>
                  </a:lnTo>
                  <a:lnTo>
                    <a:pt x="509" y="442"/>
                  </a:lnTo>
                  <a:lnTo>
                    <a:pt x="513" y="438"/>
                  </a:lnTo>
                  <a:lnTo>
                    <a:pt x="519" y="435"/>
                  </a:lnTo>
                  <a:lnTo>
                    <a:pt x="524" y="434"/>
                  </a:lnTo>
                  <a:lnTo>
                    <a:pt x="748" y="434"/>
                  </a:lnTo>
                  <a:lnTo>
                    <a:pt x="585" y="109"/>
                  </a:lnTo>
                  <a:lnTo>
                    <a:pt x="579" y="109"/>
                  </a:lnTo>
                  <a:lnTo>
                    <a:pt x="572" y="108"/>
                  </a:lnTo>
                  <a:lnTo>
                    <a:pt x="567" y="105"/>
                  </a:lnTo>
                  <a:lnTo>
                    <a:pt x="563" y="101"/>
                  </a:lnTo>
                  <a:lnTo>
                    <a:pt x="560" y="96"/>
                  </a:lnTo>
                  <a:lnTo>
                    <a:pt x="560" y="91"/>
                  </a:lnTo>
                  <a:lnTo>
                    <a:pt x="560" y="84"/>
                  </a:lnTo>
                  <a:lnTo>
                    <a:pt x="563" y="80"/>
                  </a:lnTo>
                  <a:lnTo>
                    <a:pt x="567" y="76"/>
                  </a:lnTo>
                  <a:lnTo>
                    <a:pt x="572" y="74"/>
                  </a:lnTo>
                  <a:lnTo>
                    <a:pt x="579" y="72"/>
                  </a:lnTo>
                  <a:lnTo>
                    <a:pt x="596" y="72"/>
                  </a:lnTo>
                  <a:lnTo>
                    <a:pt x="601" y="72"/>
                  </a:lnTo>
                  <a:lnTo>
                    <a:pt x="606" y="75"/>
                  </a:lnTo>
                  <a:lnTo>
                    <a:pt x="610" y="79"/>
                  </a:lnTo>
                  <a:lnTo>
                    <a:pt x="613" y="83"/>
                  </a:lnTo>
                  <a:lnTo>
                    <a:pt x="613" y="83"/>
                  </a:lnTo>
                  <a:lnTo>
                    <a:pt x="794" y="444"/>
                  </a:lnTo>
                  <a:lnTo>
                    <a:pt x="794" y="444"/>
                  </a:lnTo>
                  <a:lnTo>
                    <a:pt x="795" y="448"/>
                  </a:lnTo>
                  <a:lnTo>
                    <a:pt x="795" y="452"/>
                  </a:lnTo>
                  <a:lnTo>
                    <a:pt x="795" y="705"/>
                  </a:lnTo>
                  <a:lnTo>
                    <a:pt x="795" y="711"/>
                  </a:lnTo>
                  <a:lnTo>
                    <a:pt x="792" y="715"/>
                  </a:lnTo>
                  <a:lnTo>
                    <a:pt x="788" y="719"/>
                  </a:lnTo>
                  <a:lnTo>
                    <a:pt x="783" y="722"/>
                  </a:lnTo>
                  <a:lnTo>
                    <a:pt x="777" y="723"/>
                  </a:lnTo>
                  <a:lnTo>
                    <a:pt x="18" y="723"/>
                  </a:lnTo>
                  <a:lnTo>
                    <a:pt x="12" y="722"/>
                  </a:lnTo>
                  <a:lnTo>
                    <a:pt x="7" y="719"/>
                  </a:lnTo>
                  <a:lnTo>
                    <a:pt x="3" y="715"/>
                  </a:lnTo>
                  <a:lnTo>
                    <a:pt x="0" y="711"/>
                  </a:lnTo>
                  <a:lnTo>
                    <a:pt x="0" y="705"/>
                  </a:lnTo>
                  <a:lnTo>
                    <a:pt x="0" y="452"/>
                  </a:lnTo>
                  <a:lnTo>
                    <a:pt x="0" y="448"/>
                  </a:lnTo>
                  <a:lnTo>
                    <a:pt x="1" y="444"/>
                  </a:lnTo>
                  <a:lnTo>
                    <a:pt x="1" y="444"/>
                  </a:lnTo>
                  <a:lnTo>
                    <a:pt x="182" y="83"/>
                  </a:lnTo>
                  <a:lnTo>
                    <a:pt x="182" y="83"/>
                  </a:lnTo>
                  <a:lnTo>
                    <a:pt x="185" y="79"/>
                  </a:lnTo>
                  <a:lnTo>
                    <a:pt x="189" y="75"/>
                  </a:lnTo>
                  <a:lnTo>
                    <a:pt x="194" y="72"/>
                  </a:lnTo>
                  <a:lnTo>
                    <a:pt x="199" y="72"/>
                  </a:lnTo>
                  <a:close/>
                  <a:moveTo>
                    <a:pt x="397" y="0"/>
                  </a:moveTo>
                  <a:lnTo>
                    <a:pt x="402" y="0"/>
                  </a:lnTo>
                  <a:lnTo>
                    <a:pt x="406" y="3"/>
                  </a:lnTo>
                  <a:lnTo>
                    <a:pt x="410" y="6"/>
                  </a:lnTo>
                  <a:lnTo>
                    <a:pt x="519" y="114"/>
                  </a:lnTo>
                  <a:lnTo>
                    <a:pt x="521" y="117"/>
                  </a:lnTo>
                  <a:lnTo>
                    <a:pt x="524" y="122"/>
                  </a:lnTo>
                  <a:lnTo>
                    <a:pt x="524" y="126"/>
                  </a:lnTo>
                  <a:lnTo>
                    <a:pt x="523" y="133"/>
                  </a:lnTo>
                  <a:lnTo>
                    <a:pt x="520" y="137"/>
                  </a:lnTo>
                  <a:lnTo>
                    <a:pt x="517" y="140"/>
                  </a:lnTo>
                  <a:lnTo>
                    <a:pt x="512" y="143"/>
                  </a:lnTo>
                  <a:lnTo>
                    <a:pt x="505" y="144"/>
                  </a:lnTo>
                  <a:lnTo>
                    <a:pt x="502" y="144"/>
                  </a:lnTo>
                  <a:lnTo>
                    <a:pt x="496" y="142"/>
                  </a:lnTo>
                  <a:lnTo>
                    <a:pt x="494" y="139"/>
                  </a:lnTo>
                  <a:lnTo>
                    <a:pt x="415" y="62"/>
                  </a:lnTo>
                  <a:lnTo>
                    <a:pt x="415" y="415"/>
                  </a:lnTo>
                  <a:lnTo>
                    <a:pt x="415" y="422"/>
                  </a:lnTo>
                  <a:lnTo>
                    <a:pt x="413" y="426"/>
                  </a:lnTo>
                  <a:lnTo>
                    <a:pt x="409" y="430"/>
                  </a:lnTo>
                  <a:lnTo>
                    <a:pt x="403" y="432"/>
                  </a:lnTo>
                  <a:lnTo>
                    <a:pt x="397" y="434"/>
                  </a:lnTo>
                  <a:lnTo>
                    <a:pt x="392" y="432"/>
                  </a:lnTo>
                  <a:lnTo>
                    <a:pt x="386" y="430"/>
                  </a:lnTo>
                  <a:lnTo>
                    <a:pt x="382" y="426"/>
                  </a:lnTo>
                  <a:lnTo>
                    <a:pt x="380" y="422"/>
                  </a:lnTo>
                  <a:lnTo>
                    <a:pt x="380" y="415"/>
                  </a:lnTo>
                  <a:lnTo>
                    <a:pt x="380" y="62"/>
                  </a:lnTo>
                  <a:lnTo>
                    <a:pt x="301" y="139"/>
                  </a:lnTo>
                  <a:lnTo>
                    <a:pt x="299" y="142"/>
                  </a:lnTo>
                  <a:lnTo>
                    <a:pt x="293" y="144"/>
                  </a:lnTo>
                  <a:lnTo>
                    <a:pt x="289" y="144"/>
                  </a:lnTo>
                  <a:lnTo>
                    <a:pt x="283" y="143"/>
                  </a:lnTo>
                  <a:lnTo>
                    <a:pt x="278" y="140"/>
                  </a:lnTo>
                  <a:lnTo>
                    <a:pt x="275" y="137"/>
                  </a:lnTo>
                  <a:lnTo>
                    <a:pt x="272" y="133"/>
                  </a:lnTo>
                  <a:lnTo>
                    <a:pt x="271" y="126"/>
                  </a:lnTo>
                  <a:lnTo>
                    <a:pt x="271" y="122"/>
                  </a:lnTo>
                  <a:lnTo>
                    <a:pt x="274" y="117"/>
                  </a:lnTo>
                  <a:lnTo>
                    <a:pt x="276" y="114"/>
                  </a:lnTo>
                  <a:lnTo>
                    <a:pt x="385" y="6"/>
                  </a:lnTo>
                  <a:lnTo>
                    <a:pt x="389" y="3"/>
                  </a:lnTo>
                  <a:lnTo>
                    <a:pt x="393" y="0"/>
                  </a:lnTo>
                  <a:lnTo>
                    <a:pt x="3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5"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47804" y="3751373"/>
              <a:ext cx="444581" cy="364058"/>
            </a:xfrm>
            <a:custGeom>
              <a:avLst/>
              <a:gdLst>
                <a:gd name="T0" fmla="*/ 748 w 784"/>
                <a:gd name="T1" fmla="*/ 606 h 642"/>
                <a:gd name="T2" fmla="*/ 526 w 784"/>
                <a:gd name="T3" fmla="*/ 422 h 642"/>
                <a:gd name="T4" fmla="*/ 475 w 784"/>
                <a:gd name="T5" fmla="*/ 490 h 642"/>
                <a:gd name="T6" fmla="*/ 391 w 784"/>
                <a:gd name="T7" fmla="*/ 517 h 642"/>
                <a:gd name="T8" fmla="*/ 309 w 784"/>
                <a:gd name="T9" fmla="*/ 490 h 642"/>
                <a:gd name="T10" fmla="*/ 258 w 784"/>
                <a:gd name="T11" fmla="*/ 422 h 642"/>
                <a:gd name="T12" fmla="*/ 196 w 784"/>
                <a:gd name="T13" fmla="*/ 250 h 642"/>
                <a:gd name="T14" fmla="*/ 598 w 784"/>
                <a:gd name="T15" fmla="*/ 253 h 642"/>
                <a:gd name="T16" fmla="*/ 605 w 784"/>
                <a:gd name="T17" fmla="*/ 267 h 642"/>
                <a:gd name="T18" fmla="*/ 598 w 784"/>
                <a:gd name="T19" fmla="*/ 282 h 642"/>
                <a:gd name="T20" fmla="*/ 196 w 784"/>
                <a:gd name="T21" fmla="*/ 286 h 642"/>
                <a:gd name="T22" fmla="*/ 182 w 784"/>
                <a:gd name="T23" fmla="*/ 278 h 642"/>
                <a:gd name="T24" fmla="*/ 179 w 784"/>
                <a:gd name="T25" fmla="*/ 262 h 642"/>
                <a:gd name="T26" fmla="*/ 190 w 784"/>
                <a:gd name="T27" fmla="*/ 250 h 642"/>
                <a:gd name="T28" fmla="*/ 552 w 784"/>
                <a:gd name="T29" fmla="*/ 178 h 642"/>
                <a:gd name="T30" fmla="*/ 567 w 784"/>
                <a:gd name="T31" fmla="*/ 186 h 642"/>
                <a:gd name="T32" fmla="*/ 569 w 784"/>
                <a:gd name="T33" fmla="*/ 202 h 642"/>
                <a:gd name="T34" fmla="*/ 558 w 784"/>
                <a:gd name="T35" fmla="*/ 214 h 642"/>
                <a:gd name="T36" fmla="*/ 226 w 784"/>
                <a:gd name="T37" fmla="*/ 214 h 642"/>
                <a:gd name="T38" fmla="*/ 215 w 784"/>
                <a:gd name="T39" fmla="*/ 202 h 642"/>
                <a:gd name="T40" fmla="*/ 217 w 784"/>
                <a:gd name="T41" fmla="*/ 186 h 642"/>
                <a:gd name="T42" fmla="*/ 232 w 784"/>
                <a:gd name="T43" fmla="*/ 178 h 642"/>
                <a:gd name="T44" fmla="*/ 522 w 784"/>
                <a:gd name="T45" fmla="*/ 109 h 642"/>
                <a:gd name="T46" fmla="*/ 533 w 784"/>
                <a:gd name="T47" fmla="*/ 119 h 642"/>
                <a:gd name="T48" fmla="*/ 530 w 784"/>
                <a:gd name="T49" fmla="*/ 136 h 642"/>
                <a:gd name="T50" fmla="*/ 516 w 784"/>
                <a:gd name="T51" fmla="*/ 143 h 642"/>
                <a:gd name="T52" fmla="*/ 256 w 784"/>
                <a:gd name="T53" fmla="*/ 139 h 642"/>
                <a:gd name="T54" fmla="*/ 249 w 784"/>
                <a:gd name="T55" fmla="*/ 125 h 642"/>
                <a:gd name="T56" fmla="*/ 256 w 784"/>
                <a:gd name="T57" fmla="*/ 110 h 642"/>
                <a:gd name="T58" fmla="*/ 207 w 784"/>
                <a:gd name="T59" fmla="*/ 36 h 642"/>
                <a:gd name="T60" fmla="*/ 272 w 784"/>
                <a:gd name="T61" fmla="*/ 358 h 642"/>
                <a:gd name="T62" fmla="*/ 284 w 784"/>
                <a:gd name="T63" fmla="*/ 369 h 642"/>
                <a:gd name="T64" fmla="*/ 300 w 784"/>
                <a:gd name="T65" fmla="*/ 428 h 642"/>
                <a:gd name="T66" fmla="*/ 364 w 784"/>
                <a:gd name="T67" fmla="*/ 478 h 642"/>
                <a:gd name="T68" fmla="*/ 445 w 784"/>
                <a:gd name="T69" fmla="*/ 466 h 642"/>
                <a:gd name="T70" fmla="*/ 495 w 784"/>
                <a:gd name="T71" fmla="*/ 404 h 642"/>
                <a:gd name="T72" fmla="*/ 503 w 784"/>
                <a:gd name="T73" fmla="*/ 364 h 642"/>
                <a:gd name="T74" fmla="*/ 516 w 784"/>
                <a:gd name="T75" fmla="*/ 356 h 642"/>
                <a:gd name="T76" fmla="*/ 207 w 784"/>
                <a:gd name="T77" fmla="*/ 36 h 642"/>
                <a:gd name="T78" fmla="*/ 593 w 784"/>
                <a:gd name="T79" fmla="*/ 2 h 642"/>
                <a:gd name="T80" fmla="*/ 604 w 784"/>
                <a:gd name="T81" fmla="*/ 11 h 642"/>
                <a:gd name="T82" fmla="*/ 782 w 784"/>
                <a:gd name="T83" fmla="*/ 367 h 642"/>
                <a:gd name="T84" fmla="*/ 784 w 784"/>
                <a:gd name="T85" fmla="*/ 623 h 642"/>
                <a:gd name="T86" fmla="*/ 776 w 784"/>
                <a:gd name="T87" fmla="*/ 638 h 642"/>
                <a:gd name="T88" fmla="*/ 18 w 784"/>
                <a:gd name="T89" fmla="*/ 642 h 642"/>
                <a:gd name="T90" fmla="*/ 4 w 784"/>
                <a:gd name="T91" fmla="*/ 634 h 642"/>
                <a:gd name="T92" fmla="*/ 0 w 784"/>
                <a:gd name="T93" fmla="*/ 375 h 642"/>
                <a:gd name="T94" fmla="*/ 1 w 784"/>
                <a:gd name="T95" fmla="*/ 367 h 642"/>
                <a:gd name="T96" fmla="*/ 183 w 784"/>
                <a:gd name="T97" fmla="*/ 7 h 642"/>
                <a:gd name="T98" fmla="*/ 196 w 784"/>
                <a:gd name="T99"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4" h="642">
                  <a:moveTo>
                    <a:pt x="35" y="392"/>
                  </a:moveTo>
                  <a:lnTo>
                    <a:pt x="35" y="606"/>
                  </a:lnTo>
                  <a:lnTo>
                    <a:pt x="748" y="606"/>
                  </a:lnTo>
                  <a:lnTo>
                    <a:pt x="748" y="392"/>
                  </a:lnTo>
                  <a:lnTo>
                    <a:pt x="533" y="392"/>
                  </a:lnTo>
                  <a:lnTo>
                    <a:pt x="526" y="422"/>
                  </a:lnTo>
                  <a:lnTo>
                    <a:pt x="514" y="448"/>
                  </a:lnTo>
                  <a:lnTo>
                    <a:pt x="496" y="470"/>
                  </a:lnTo>
                  <a:lnTo>
                    <a:pt x="475" y="490"/>
                  </a:lnTo>
                  <a:lnTo>
                    <a:pt x="450" y="504"/>
                  </a:lnTo>
                  <a:lnTo>
                    <a:pt x="421" y="513"/>
                  </a:lnTo>
                  <a:lnTo>
                    <a:pt x="391" y="517"/>
                  </a:lnTo>
                  <a:lnTo>
                    <a:pt x="361" y="513"/>
                  </a:lnTo>
                  <a:lnTo>
                    <a:pt x="334" y="504"/>
                  </a:lnTo>
                  <a:lnTo>
                    <a:pt x="309" y="490"/>
                  </a:lnTo>
                  <a:lnTo>
                    <a:pt x="287" y="470"/>
                  </a:lnTo>
                  <a:lnTo>
                    <a:pt x="270" y="448"/>
                  </a:lnTo>
                  <a:lnTo>
                    <a:pt x="258" y="422"/>
                  </a:lnTo>
                  <a:lnTo>
                    <a:pt x="250" y="392"/>
                  </a:lnTo>
                  <a:lnTo>
                    <a:pt x="35" y="392"/>
                  </a:lnTo>
                  <a:close/>
                  <a:moveTo>
                    <a:pt x="196" y="250"/>
                  </a:moveTo>
                  <a:lnTo>
                    <a:pt x="588" y="250"/>
                  </a:lnTo>
                  <a:lnTo>
                    <a:pt x="593" y="250"/>
                  </a:lnTo>
                  <a:lnTo>
                    <a:pt x="598" y="253"/>
                  </a:lnTo>
                  <a:lnTo>
                    <a:pt x="602" y="257"/>
                  </a:lnTo>
                  <a:lnTo>
                    <a:pt x="605" y="262"/>
                  </a:lnTo>
                  <a:lnTo>
                    <a:pt x="605" y="267"/>
                  </a:lnTo>
                  <a:lnTo>
                    <a:pt x="605" y="274"/>
                  </a:lnTo>
                  <a:lnTo>
                    <a:pt x="602" y="278"/>
                  </a:lnTo>
                  <a:lnTo>
                    <a:pt x="598" y="282"/>
                  </a:lnTo>
                  <a:lnTo>
                    <a:pt x="593" y="284"/>
                  </a:lnTo>
                  <a:lnTo>
                    <a:pt x="588" y="286"/>
                  </a:lnTo>
                  <a:lnTo>
                    <a:pt x="196" y="286"/>
                  </a:lnTo>
                  <a:lnTo>
                    <a:pt x="190" y="284"/>
                  </a:lnTo>
                  <a:lnTo>
                    <a:pt x="186" y="282"/>
                  </a:lnTo>
                  <a:lnTo>
                    <a:pt x="182" y="278"/>
                  </a:lnTo>
                  <a:lnTo>
                    <a:pt x="179" y="274"/>
                  </a:lnTo>
                  <a:lnTo>
                    <a:pt x="178" y="267"/>
                  </a:lnTo>
                  <a:lnTo>
                    <a:pt x="179" y="262"/>
                  </a:lnTo>
                  <a:lnTo>
                    <a:pt x="182" y="257"/>
                  </a:lnTo>
                  <a:lnTo>
                    <a:pt x="186" y="253"/>
                  </a:lnTo>
                  <a:lnTo>
                    <a:pt x="190" y="250"/>
                  </a:lnTo>
                  <a:lnTo>
                    <a:pt x="196" y="250"/>
                  </a:lnTo>
                  <a:close/>
                  <a:moveTo>
                    <a:pt x="232" y="178"/>
                  </a:moveTo>
                  <a:lnTo>
                    <a:pt x="552" y="178"/>
                  </a:lnTo>
                  <a:lnTo>
                    <a:pt x="558" y="180"/>
                  </a:lnTo>
                  <a:lnTo>
                    <a:pt x="563" y="182"/>
                  </a:lnTo>
                  <a:lnTo>
                    <a:pt x="567" y="186"/>
                  </a:lnTo>
                  <a:lnTo>
                    <a:pt x="569" y="191"/>
                  </a:lnTo>
                  <a:lnTo>
                    <a:pt x="569" y="197"/>
                  </a:lnTo>
                  <a:lnTo>
                    <a:pt x="569" y="202"/>
                  </a:lnTo>
                  <a:lnTo>
                    <a:pt x="567" y="207"/>
                  </a:lnTo>
                  <a:lnTo>
                    <a:pt x="563" y="211"/>
                  </a:lnTo>
                  <a:lnTo>
                    <a:pt x="558" y="214"/>
                  </a:lnTo>
                  <a:lnTo>
                    <a:pt x="552" y="214"/>
                  </a:lnTo>
                  <a:lnTo>
                    <a:pt x="232" y="214"/>
                  </a:lnTo>
                  <a:lnTo>
                    <a:pt x="226" y="214"/>
                  </a:lnTo>
                  <a:lnTo>
                    <a:pt x="221" y="211"/>
                  </a:lnTo>
                  <a:lnTo>
                    <a:pt x="217" y="207"/>
                  </a:lnTo>
                  <a:lnTo>
                    <a:pt x="215" y="202"/>
                  </a:lnTo>
                  <a:lnTo>
                    <a:pt x="213" y="197"/>
                  </a:lnTo>
                  <a:lnTo>
                    <a:pt x="215" y="191"/>
                  </a:lnTo>
                  <a:lnTo>
                    <a:pt x="217" y="186"/>
                  </a:lnTo>
                  <a:lnTo>
                    <a:pt x="221" y="182"/>
                  </a:lnTo>
                  <a:lnTo>
                    <a:pt x="226" y="180"/>
                  </a:lnTo>
                  <a:lnTo>
                    <a:pt x="232" y="178"/>
                  </a:lnTo>
                  <a:close/>
                  <a:moveTo>
                    <a:pt x="267" y="108"/>
                  </a:moveTo>
                  <a:lnTo>
                    <a:pt x="516" y="108"/>
                  </a:lnTo>
                  <a:lnTo>
                    <a:pt x="522" y="109"/>
                  </a:lnTo>
                  <a:lnTo>
                    <a:pt x="528" y="110"/>
                  </a:lnTo>
                  <a:lnTo>
                    <a:pt x="530" y="114"/>
                  </a:lnTo>
                  <a:lnTo>
                    <a:pt x="533" y="119"/>
                  </a:lnTo>
                  <a:lnTo>
                    <a:pt x="534" y="125"/>
                  </a:lnTo>
                  <a:lnTo>
                    <a:pt x="533" y="131"/>
                  </a:lnTo>
                  <a:lnTo>
                    <a:pt x="530" y="136"/>
                  </a:lnTo>
                  <a:lnTo>
                    <a:pt x="528" y="139"/>
                  </a:lnTo>
                  <a:lnTo>
                    <a:pt x="522" y="142"/>
                  </a:lnTo>
                  <a:lnTo>
                    <a:pt x="516" y="143"/>
                  </a:lnTo>
                  <a:lnTo>
                    <a:pt x="267" y="143"/>
                  </a:lnTo>
                  <a:lnTo>
                    <a:pt x="262" y="142"/>
                  </a:lnTo>
                  <a:lnTo>
                    <a:pt x="256" y="139"/>
                  </a:lnTo>
                  <a:lnTo>
                    <a:pt x="252" y="136"/>
                  </a:lnTo>
                  <a:lnTo>
                    <a:pt x="250" y="131"/>
                  </a:lnTo>
                  <a:lnTo>
                    <a:pt x="249" y="125"/>
                  </a:lnTo>
                  <a:lnTo>
                    <a:pt x="250" y="119"/>
                  </a:lnTo>
                  <a:lnTo>
                    <a:pt x="252" y="114"/>
                  </a:lnTo>
                  <a:lnTo>
                    <a:pt x="256" y="110"/>
                  </a:lnTo>
                  <a:lnTo>
                    <a:pt x="262" y="109"/>
                  </a:lnTo>
                  <a:lnTo>
                    <a:pt x="267" y="108"/>
                  </a:lnTo>
                  <a:close/>
                  <a:moveTo>
                    <a:pt x="207" y="36"/>
                  </a:moveTo>
                  <a:lnTo>
                    <a:pt x="47" y="356"/>
                  </a:lnTo>
                  <a:lnTo>
                    <a:pt x="267" y="356"/>
                  </a:lnTo>
                  <a:lnTo>
                    <a:pt x="272" y="358"/>
                  </a:lnTo>
                  <a:lnTo>
                    <a:pt x="277" y="360"/>
                  </a:lnTo>
                  <a:lnTo>
                    <a:pt x="281" y="364"/>
                  </a:lnTo>
                  <a:lnTo>
                    <a:pt x="284" y="369"/>
                  </a:lnTo>
                  <a:lnTo>
                    <a:pt x="285" y="375"/>
                  </a:lnTo>
                  <a:lnTo>
                    <a:pt x="289" y="404"/>
                  </a:lnTo>
                  <a:lnTo>
                    <a:pt x="300" y="428"/>
                  </a:lnTo>
                  <a:lnTo>
                    <a:pt x="317" y="451"/>
                  </a:lnTo>
                  <a:lnTo>
                    <a:pt x="338" y="466"/>
                  </a:lnTo>
                  <a:lnTo>
                    <a:pt x="364" y="478"/>
                  </a:lnTo>
                  <a:lnTo>
                    <a:pt x="391" y="481"/>
                  </a:lnTo>
                  <a:lnTo>
                    <a:pt x="420" y="478"/>
                  </a:lnTo>
                  <a:lnTo>
                    <a:pt x="445" y="466"/>
                  </a:lnTo>
                  <a:lnTo>
                    <a:pt x="467" y="451"/>
                  </a:lnTo>
                  <a:lnTo>
                    <a:pt x="484" y="428"/>
                  </a:lnTo>
                  <a:lnTo>
                    <a:pt x="495" y="404"/>
                  </a:lnTo>
                  <a:lnTo>
                    <a:pt x="499" y="375"/>
                  </a:lnTo>
                  <a:lnTo>
                    <a:pt x="500" y="369"/>
                  </a:lnTo>
                  <a:lnTo>
                    <a:pt x="503" y="364"/>
                  </a:lnTo>
                  <a:lnTo>
                    <a:pt x="505" y="360"/>
                  </a:lnTo>
                  <a:lnTo>
                    <a:pt x="511" y="358"/>
                  </a:lnTo>
                  <a:lnTo>
                    <a:pt x="516" y="356"/>
                  </a:lnTo>
                  <a:lnTo>
                    <a:pt x="737" y="356"/>
                  </a:lnTo>
                  <a:lnTo>
                    <a:pt x="576" y="36"/>
                  </a:lnTo>
                  <a:lnTo>
                    <a:pt x="207" y="36"/>
                  </a:lnTo>
                  <a:close/>
                  <a:moveTo>
                    <a:pt x="196" y="0"/>
                  </a:moveTo>
                  <a:lnTo>
                    <a:pt x="588" y="0"/>
                  </a:lnTo>
                  <a:lnTo>
                    <a:pt x="593" y="2"/>
                  </a:lnTo>
                  <a:lnTo>
                    <a:pt x="597" y="3"/>
                  </a:lnTo>
                  <a:lnTo>
                    <a:pt x="601" y="7"/>
                  </a:lnTo>
                  <a:lnTo>
                    <a:pt x="604" y="11"/>
                  </a:lnTo>
                  <a:lnTo>
                    <a:pt x="604" y="11"/>
                  </a:lnTo>
                  <a:lnTo>
                    <a:pt x="782" y="367"/>
                  </a:lnTo>
                  <a:lnTo>
                    <a:pt x="782" y="367"/>
                  </a:lnTo>
                  <a:lnTo>
                    <a:pt x="783" y="371"/>
                  </a:lnTo>
                  <a:lnTo>
                    <a:pt x="784" y="375"/>
                  </a:lnTo>
                  <a:lnTo>
                    <a:pt x="784" y="623"/>
                  </a:lnTo>
                  <a:lnTo>
                    <a:pt x="783" y="630"/>
                  </a:lnTo>
                  <a:lnTo>
                    <a:pt x="780" y="634"/>
                  </a:lnTo>
                  <a:lnTo>
                    <a:pt x="776" y="638"/>
                  </a:lnTo>
                  <a:lnTo>
                    <a:pt x="771" y="640"/>
                  </a:lnTo>
                  <a:lnTo>
                    <a:pt x="766" y="642"/>
                  </a:lnTo>
                  <a:lnTo>
                    <a:pt x="18" y="642"/>
                  </a:lnTo>
                  <a:lnTo>
                    <a:pt x="11" y="640"/>
                  </a:lnTo>
                  <a:lnTo>
                    <a:pt x="8" y="638"/>
                  </a:lnTo>
                  <a:lnTo>
                    <a:pt x="4" y="634"/>
                  </a:lnTo>
                  <a:lnTo>
                    <a:pt x="1" y="630"/>
                  </a:lnTo>
                  <a:lnTo>
                    <a:pt x="0" y="623"/>
                  </a:lnTo>
                  <a:lnTo>
                    <a:pt x="0" y="375"/>
                  </a:lnTo>
                  <a:lnTo>
                    <a:pt x="0" y="371"/>
                  </a:lnTo>
                  <a:lnTo>
                    <a:pt x="2" y="367"/>
                  </a:lnTo>
                  <a:lnTo>
                    <a:pt x="1" y="367"/>
                  </a:lnTo>
                  <a:lnTo>
                    <a:pt x="179" y="11"/>
                  </a:lnTo>
                  <a:lnTo>
                    <a:pt x="180" y="11"/>
                  </a:lnTo>
                  <a:lnTo>
                    <a:pt x="183" y="7"/>
                  </a:lnTo>
                  <a:lnTo>
                    <a:pt x="186" y="3"/>
                  </a:lnTo>
                  <a:lnTo>
                    <a:pt x="191" y="2"/>
                  </a:lnTo>
                  <a:lnTo>
                    <a:pt x="1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6"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8308" y="3711679"/>
              <a:ext cx="444014" cy="443447"/>
            </a:xfrm>
            <a:custGeom>
              <a:avLst/>
              <a:gdLst>
                <a:gd name="T0" fmla="*/ 748 w 783"/>
                <a:gd name="T1" fmla="*/ 747 h 782"/>
                <a:gd name="T2" fmla="*/ 525 w 783"/>
                <a:gd name="T3" fmla="*/ 598 h 782"/>
                <a:gd name="T4" fmla="*/ 474 w 783"/>
                <a:gd name="T5" fmla="*/ 667 h 782"/>
                <a:gd name="T6" fmla="*/ 392 w 783"/>
                <a:gd name="T7" fmla="*/ 693 h 782"/>
                <a:gd name="T8" fmla="*/ 308 w 783"/>
                <a:gd name="T9" fmla="*/ 667 h 782"/>
                <a:gd name="T10" fmla="*/ 257 w 783"/>
                <a:gd name="T11" fmla="*/ 598 h 782"/>
                <a:gd name="T12" fmla="*/ 97 w 783"/>
                <a:gd name="T13" fmla="*/ 462 h 782"/>
                <a:gd name="T14" fmla="*/ 272 w 783"/>
                <a:gd name="T15" fmla="*/ 535 h 782"/>
                <a:gd name="T16" fmla="*/ 283 w 783"/>
                <a:gd name="T17" fmla="*/ 546 h 782"/>
                <a:gd name="T18" fmla="*/ 299 w 783"/>
                <a:gd name="T19" fmla="*/ 606 h 782"/>
                <a:gd name="T20" fmla="*/ 363 w 783"/>
                <a:gd name="T21" fmla="*/ 654 h 782"/>
                <a:gd name="T22" fmla="*/ 445 w 783"/>
                <a:gd name="T23" fmla="*/ 644 h 782"/>
                <a:gd name="T24" fmla="*/ 494 w 783"/>
                <a:gd name="T25" fmla="*/ 580 h 782"/>
                <a:gd name="T26" fmla="*/ 502 w 783"/>
                <a:gd name="T27" fmla="*/ 540 h 782"/>
                <a:gd name="T28" fmla="*/ 516 w 783"/>
                <a:gd name="T29" fmla="*/ 534 h 782"/>
                <a:gd name="T30" fmla="*/ 97 w 783"/>
                <a:gd name="T31" fmla="*/ 462 h 782"/>
                <a:gd name="T32" fmla="*/ 748 w 783"/>
                <a:gd name="T33" fmla="*/ 426 h 782"/>
                <a:gd name="T34" fmla="*/ 525 w 783"/>
                <a:gd name="T35" fmla="*/ 277 h 782"/>
                <a:gd name="T36" fmla="*/ 474 w 783"/>
                <a:gd name="T37" fmla="*/ 347 h 782"/>
                <a:gd name="T38" fmla="*/ 392 w 783"/>
                <a:gd name="T39" fmla="*/ 373 h 782"/>
                <a:gd name="T40" fmla="*/ 308 w 783"/>
                <a:gd name="T41" fmla="*/ 347 h 782"/>
                <a:gd name="T42" fmla="*/ 257 w 783"/>
                <a:gd name="T43" fmla="*/ 277 h 782"/>
                <a:gd name="T44" fmla="*/ 170 w 783"/>
                <a:gd name="T45" fmla="*/ 35 h 782"/>
                <a:gd name="T46" fmla="*/ 272 w 783"/>
                <a:gd name="T47" fmla="*/ 214 h 782"/>
                <a:gd name="T48" fmla="*/ 283 w 783"/>
                <a:gd name="T49" fmla="*/ 225 h 782"/>
                <a:gd name="T50" fmla="*/ 299 w 783"/>
                <a:gd name="T51" fmla="*/ 285 h 782"/>
                <a:gd name="T52" fmla="*/ 363 w 783"/>
                <a:gd name="T53" fmla="*/ 333 h 782"/>
                <a:gd name="T54" fmla="*/ 445 w 783"/>
                <a:gd name="T55" fmla="*/ 323 h 782"/>
                <a:gd name="T56" fmla="*/ 494 w 783"/>
                <a:gd name="T57" fmla="*/ 259 h 782"/>
                <a:gd name="T58" fmla="*/ 502 w 783"/>
                <a:gd name="T59" fmla="*/ 221 h 782"/>
                <a:gd name="T60" fmla="*/ 516 w 783"/>
                <a:gd name="T61" fmla="*/ 213 h 782"/>
                <a:gd name="T62" fmla="*/ 170 w 783"/>
                <a:gd name="T63" fmla="*/ 35 h 782"/>
                <a:gd name="T64" fmla="*/ 627 w 783"/>
                <a:gd name="T65" fmla="*/ 0 h 782"/>
                <a:gd name="T66" fmla="*/ 639 w 783"/>
                <a:gd name="T67" fmla="*/ 9 h 782"/>
                <a:gd name="T68" fmla="*/ 781 w 783"/>
                <a:gd name="T69" fmla="*/ 223 h 782"/>
                <a:gd name="T70" fmla="*/ 783 w 783"/>
                <a:gd name="T71" fmla="*/ 445 h 782"/>
                <a:gd name="T72" fmla="*/ 775 w 783"/>
                <a:gd name="T73" fmla="*/ 459 h 782"/>
                <a:gd name="T74" fmla="*/ 727 w 783"/>
                <a:gd name="T75" fmla="*/ 462 h 782"/>
                <a:gd name="T76" fmla="*/ 783 w 783"/>
                <a:gd name="T77" fmla="*/ 547 h 782"/>
                <a:gd name="T78" fmla="*/ 782 w 783"/>
                <a:gd name="T79" fmla="*/ 771 h 782"/>
                <a:gd name="T80" fmla="*/ 771 w 783"/>
                <a:gd name="T81" fmla="*/ 782 h 782"/>
                <a:gd name="T82" fmla="*/ 12 w 783"/>
                <a:gd name="T83" fmla="*/ 782 h 782"/>
                <a:gd name="T84" fmla="*/ 0 w 783"/>
                <a:gd name="T85" fmla="*/ 771 h 782"/>
                <a:gd name="T86" fmla="*/ 0 w 783"/>
                <a:gd name="T87" fmla="*/ 547 h 782"/>
                <a:gd name="T88" fmla="*/ 55 w 783"/>
                <a:gd name="T89" fmla="*/ 462 h 782"/>
                <a:gd name="T90" fmla="*/ 6 w 783"/>
                <a:gd name="T91" fmla="*/ 459 h 782"/>
                <a:gd name="T92" fmla="*/ 0 w 783"/>
                <a:gd name="T93" fmla="*/ 445 h 782"/>
                <a:gd name="T94" fmla="*/ 1 w 783"/>
                <a:gd name="T95" fmla="*/ 223 h 782"/>
                <a:gd name="T96" fmla="*/ 144 w 783"/>
                <a:gd name="T97" fmla="*/ 9 h 782"/>
                <a:gd name="T98" fmla="*/ 154 w 783"/>
                <a:gd name="T99"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782">
                  <a:moveTo>
                    <a:pt x="35" y="569"/>
                  </a:moveTo>
                  <a:lnTo>
                    <a:pt x="35" y="747"/>
                  </a:lnTo>
                  <a:lnTo>
                    <a:pt x="748" y="747"/>
                  </a:lnTo>
                  <a:lnTo>
                    <a:pt x="748" y="569"/>
                  </a:lnTo>
                  <a:lnTo>
                    <a:pt x="533" y="569"/>
                  </a:lnTo>
                  <a:lnTo>
                    <a:pt x="525" y="598"/>
                  </a:lnTo>
                  <a:lnTo>
                    <a:pt x="513" y="624"/>
                  </a:lnTo>
                  <a:lnTo>
                    <a:pt x="496" y="648"/>
                  </a:lnTo>
                  <a:lnTo>
                    <a:pt x="474" y="667"/>
                  </a:lnTo>
                  <a:lnTo>
                    <a:pt x="449" y="682"/>
                  </a:lnTo>
                  <a:lnTo>
                    <a:pt x="422" y="691"/>
                  </a:lnTo>
                  <a:lnTo>
                    <a:pt x="392" y="693"/>
                  </a:lnTo>
                  <a:lnTo>
                    <a:pt x="361" y="691"/>
                  </a:lnTo>
                  <a:lnTo>
                    <a:pt x="333" y="682"/>
                  </a:lnTo>
                  <a:lnTo>
                    <a:pt x="308" y="667"/>
                  </a:lnTo>
                  <a:lnTo>
                    <a:pt x="287" y="648"/>
                  </a:lnTo>
                  <a:lnTo>
                    <a:pt x="270" y="624"/>
                  </a:lnTo>
                  <a:lnTo>
                    <a:pt x="257" y="598"/>
                  </a:lnTo>
                  <a:lnTo>
                    <a:pt x="250" y="569"/>
                  </a:lnTo>
                  <a:lnTo>
                    <a:pt x="35" y="569"/>
                  </a:lnTo>
                  <a:close/>
                  <a:moveTo>
                    <a:pt x="97" y="462"/>
                  </a:moveTo>
                  <a:lnTo>
                    <a:pt x="48" y="534"/>
                  </a:lnTo>
                  <a:lnTo>
                    <a:pt x="267" y="534"/>
                  </a:lnTo>
                  <a:lnTo>
                    <a:pt x="272" y="535"/>
                  </a:lnTo>
                  <a:lnTo>
                    <a:pt x="278" y="538"/>
                  </a:lnTo>
                  <a:lnTo>
                    <a:pt x="282" y="540"/>
                  </a:lnTo>
                  <a:lnTo>
                    <a:pt x="283" y="546"/>
                  </a:lnTo>
                  <a:lnTo>
                    <a:pt x="284" y="551"/>
                  </a:lnTo>
                  <a:lnTo>
                    <a:pt x="288" y="580"/>
                  </a:lnTo>
                  <a:lnTo>
                    <a:pt x="299" y="606"/>
                  </a:lnTo>
                  <a:lnTo>
                    <a:pt x="316" y="627"/>
                  </a:lnTo>
                  <a:lnTo>
                    <a:pt x="338" y="644"/>
                  </a:lnTo>
                  <a:lnTo>
                    <a:pt x="363" y="654"/>
                  </a:lnTo>
                  <a:lnTo>
                    <a:pt x="392" y="658"/>
                  </a:lnTo>
                  <a:lnTo>
                    <a:pt x="419" y="654"/>
                  </a:lnTo>
                  <a:lnTo>
                    <a:pt x="445" y="644"/>
                  </a:lnTo>
                  <a:lnTo>
                    <a:pt x="466" y="627"/>
                  </a:lnTo>
                  <a:lnTo>
                    <a:pt x="483" y="606"/>
                  </a:lnTo>
                  <a:lnTo>
                    <a:pt x="494" y="580"/>
                  </a:lnTo>
                  <a:lnTo>
                    <a:pt x="498" y="551"/>
                  </a:lnTo>
                  <a:lnTo>
                    <a:pt x="499" y="546"/>
                  </a:lnTo>
                  <a:lnTo>
                    <a:pt x="502" y="540"/>
                  </a:lnTo>
                  <a:lnTo>
                    <a:pt x="506" y="538"/>
                  </a:lnTo>
                  <a:lnTo>
                    <a:pt x="511" y="535"/>
                  </a:lnTo>
                  <a:lnTo>
                    <a:pt x="516" y="534"/>
                  </a:lnTo>
                  <a:lnTo>
                    <a:pt x="735" y="534"/>
                  </a:lnTo>
                  <a:lnTo>
                    <a:pt x="686" y="462"/>
                  </a:lnTo>
                  <a:lnTo>
                    <a:pt x="97" y="462"/>
                  </a:lnTo>
                  <a:close/>
                  <a:moveTo>
                    <a:pt x="35" y="248"/>
                  </a:moveTo>
                  <a:lnTo>
                    <a:pt x="35" y="426"/>
                  </a:lnTo>
                  <a:lnTo>
                    <a:pt x="748" y="426"/>
                  </a:lnTo>
                  <a:lnTo>
                    <a:pt x="748" y="248"/>
                  </a:lnTo>
                  <a:lnTo>
                    <a:pt x="533" y="248"/>
                  </a:lnTo>
                  <a:lnTo>
                    <a:pt x="525" y="277"/>
                  </a:lnTo>
                  <a:lnTo>
                    <a:pt x="513" y="305"/>
                  </a:lnTo>
                  <a:lnTo>
                    <a:pt x="496" y="327"/>
                  </a:lnTo>
                  <a:lnTo>
                    <a:pt x="474" y="347"/>
                  </a:lnTo>
                  <a:lnTo>
                    <a:pt x="449" y="361"/>
                  </a:lnTo>
                  <a:lnTo>
                    <a:pt x="422" y="370"/>
                  </a:lnTo>
                  <a:lnTo>
                    <a:pt x="392" y="373"/>
                  </a:lnTo>
                  <a:lnTo>
                    <a:pt x="361" y="370"/>
                  </a:lnTo>
                  <a:lnTo>
                    <a:pt x="333" y="361"/>
                  </a:lnTo>
                  <a:lnTo>
                    <a:pt x="308" y="347"/>
                  </a:lnTo>
                  <a:lnTo>
                    <a:pt x="287" y="327"/>
                  </a:lnTo>
                  <a:lnTo>
                    <a:pt x="270" y="305"/>
                  </a:lnTo>
                  <a:lnTo>
                    <a:pt x="257" y="277"/>
                  </a:lnTo>
                  <a:lnTo>
                    <a:pt x="250" y="248"/>
                  </a:lnTo>
                  <a:lnTo>
                    <a:pt x="35" y="248"/>
                  </a:lnTo>
                  <a:close/>
                  <a:moveTo>
                    <a:pt x="170" y="35"/>
                  </a:moveTo>
                  <a:lnTo>
                    <a:pt x="48" y="213"/>
                  </a:lnTo>
                  <a:lnTo>
                    <a:pt x="267" y="213"/>
                  </a:lnTo>
                  <a:lnTo>
                    <a:pt x="272" y="214"/>
                  </a:lnTo>
                  <a:lnTo>
                    <a:pt x="278" y="217"/>
                  </a:lnTo>
                  <a:lnTo>
                    <a:pt x="282" y="221"/>
                  </a:lnTo>
                  <a:lnTo>
                    <a:pt x="283" y="225"/>
                  </a:lnTo>
                  <a:lnTo>
                    <a:pt x="284" y="231"/>
                  </a:lnTo>
                  <a:lnTo>
                    <a:pt x="288" y="259"/>
                  </a:lnTo>
                  <a:lnTo>
                    <a:pt x="299" y="285"/>
                  </a:lnTo>
                  <a:lnTo>
                    <a:pt x="316" y="306"/>
                  </a:lnTo>
                  <a:lnTo>
                    <a:pt x="338" y="323"/>
                  </a:lnTo>
                  <a:lnTo>
                    <a:pt x="363" y="333"/>
                  </a:lnTo>
                  <a:lnTo>
                    <a:pt x="392" y="337"/>
                  </a:lnTo>
                  <a:lnTo>
                    <a:pt x="419" y="333"/>
                  </a:lnTo>
                  <a:lnTo>
                    <a:pt x="445" y="323"/>
                  </a:lnTo>
                  <a:lnTo>
                    <a:pt x="466" y="306"/>
                  </a:lnTo>
                  <a:lnTo>
                    <a:pt x="483" y="285"/>
                  </a:lnTo>
                  <a:lnTo>
                    <a:pt x="494" y="259"/>
                  </a:lnTo>
                  <a:lnTo>
                    <a:pt x="498" y="231"/>
                  </a:lnTo>
                  <a:lnTo>
                    <a:pt x="499" y="225"/>
                  </a:lnTo>
                  <a:lnTo>
                    <a:pt x="502" y="221"/>
                  </a:lnTo>
                  <a:lnTo>
                    <a:pt x="506" y="217"/>
                  </a:lnTo>
                  <a:lnTo>
                    <a:pt x="511" y="214"/>
                  </a:lnTo>
                  <a:lnTo>
                    <a:pt x="516" y="213"/>
                  </a:lnTo>
                  <a:lnTo>
                    <a:pt x="735" y="213"/>
                  </a:lnTo>
                  <a:lnTo>
                    <a:pt x="613" y="35"/>
                  </a:lnTo>
                  <a:lnTo>
                    <a:pt x="170" y="35"/>
                  </a:lnTo>
                  <a:close/>
                  <a:moveTo>
                    <a:pt x="160" y="0"/>
                  </a:moveTo>
                  <a:lnTo>
                    <a:pt x="623" y="0"/>
                  </a:lnTo>
                  <a:lnTo>
                    <a:pt x="627" y="0"/>
                  </a:lnTo>
                  <a:lnTo>
                    <a:pt x="633" y="2"/>
                  </a:lnTo>
                  <a:lnTo>
                    <a:pt x="637" y="5"/>
                  </a:lnTo>
                  <a:lnTo>
                    <a:pt x="639" y="9"/>
                  </a:lnTo>
                  <a:lnTo>
                    <a:pt x="639" y="9"/>
                  </a:lnTo>
                  <a:lnTo>
                    <a:pt x="782" y="223"/>
                  </a:lnTo>
                  <a:lnTo>
                    <a:pt x="781" y="223"/>
                  </a:lnTo>
                  <a:lnTo>
                    <a:pt x="783" y="227"/>
                  </a:lnTo>
                  <a:lnTo>
                    <a:pt x="783" y="231"/>
                  </a:lnTo>
                  <a:lnTo>
                    <a:pt x="783" y="445"/>
                  </a:lnTo>
                  <a:lnTo>
                    <a:pt x="782" y="450"/>
                  </a:lnTo>
                  <a:lnTo>
                    <a:pt x="779" y="455"/>
                  </a:lnTo>
                  <a:lnTo>
                    <a:pt x="775" y="459"/>
                  </a:lnTo>
                  <a:lnTo>
                    <a:pt x="771" y="462"/>
                  </a:lnTo>
                  <a:lnTo>
                    <a:pt x="765" y="462"/>
                  </a:lnTo>
                  <a:lnTo>
                    <a:pt x="727" y="462"/>
                  </a:lnTo>
                  <a:lnTo>
                    <a:pt x="782" y="543"/>
                  </a:lnTo>
                  <a:lnTo>
                    <a:pt x="781" y="543"/>
                  </a:lnTo>
                  <a:lnTo>
                    <a:pt x="783" y="547"/>
                  </a:lnTo>
                  <a:lnTo>
                    <a:pt x="783" y="551"/>
                  </a:lnTo>
                  <a:lnTo>
                    <a:pt x="783" y="765"/>
                  </a:lnTo>
                  <a:lnTo>
                    <a:pt x="782" y="771"/>
                  </a:lnTo>
                  <a:lnTo>
                    <a:pt x="779" y="776"/>
                  </a:lnTo>
                  <a:lnTo>
                    <a:pt x="775" y="780"/>
                  </a:lnTo>
                  <a:lnTo>
                    <a:pt x="771" y="782"/>
                  </a:lnTo>
                  <a:lnTo>
                    <a:pt x="765" y="782"/>
                  </a:lnTo>
                  <a:lnTo>
                    <a:pt x="17" y="782"/>
                  </a:lnTo>
                  <a:lnTo>
                    <a:pt x="12" y="782"/>
                  </a:lnTo>
                  <a:lnTo>
                    <a:pt x="6" y="780"/>
                  </a:lnTo>
                  <a:lnTo>
                    <a:pt x="3" y="776"/>
                  </a:lnTo>
                  <a:lnTo>
                    <a:pt x="0" y="771"/>
                  </a:lnTo>
                  <a:lnTo>
                    <a:pt x="0" y="765"/>
                  </a:lnTo>
                  <a:lnTo>
                    <a:pt x="0" y="551"/>
                  </a:lnTo>
                  <a:lnTo>
                    <a:pt x="0" y="547"/>
                  </a:lnTo>
                  <a:lnTo>
                    <a:pt x="1" y="543"/>
                  </a:lnTo>
                  <a:lnTo>
                    <a:pt x="1" y="543"/>
                  </a:lnTo>
                  <a:lnTo>
                    <a:pt x="55" y="462"/>
                  </a:lnTo>
                  <a:lnTo>
                    <a:pt x="17" y="462"/>
                  </a:lnTo>
                  <a:lnTo>
                    <a:pt x="12" y="462"/>
                  </a:lnTo>
                  <a:lnTo>
                    <a:pt x="6" y="459"/>
                  </a:lnTo>
                  <a:lnTo>
                    <a:pt x="3" y="455"/>
                  </a:lnTo>
                  <a:lnTo>
                    <a:pt x="0" y="450"/>
                  </a:lnTo>
                  <a:lnTo>
                    <a:pt x="0" y="445"/>
                  </a:lnTo>
                  <a:lnTo>
                    <a:pt x="0" y="231"/>
                  </a:lnTo>
                  <a:lnTo>
                    <a:pt x="0" y="227"/>
                  </a:lnTo>
                  <a:lnTo>
                    <a:pt x="1" y="223"/>
                  </a:lnTo>
                  <a:lnTo>
                    <a:pt x="1" y="223"/>
                  </a:lnTo>
                  <a:lnTo>
                    <a:pt x="144" y="9"/>
                  </a:lnTo>
                  <a:lnTo>
                    <a:pt x="144" y="9"/>
                  </a:lnTo>
                  <a:lnTo>
                    <a:pt x="147" y="5"/>
                  </a:lnTo>
                  <a:lnTo>
                    <a:pt x="151" y="2"/>
                  </a:lnTo>
                  <a:lnTo>
                    <a:pt x="154" y="0"/>
                  </a:lnTo>
                  <a:lnTo>
                    <a:pt x="1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7"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1068244" y="3711679"/>
              <a:ext cx="444581" cy="443447"/>
            </a:xfrm>
            <a:custGeom>
              <a:avLst/>
              <a:gdLst>
                <a:gd name="T0" fmla="*/ 444 w 784"/>
                <a:gd name="T1" fmla="*/ 2 h 782"/>
                <a:gd name="T2" fmla="*/ 539 w 784"/>
                <a:gd name="T3" fmla="*/ 28 h 782"/>
                <a:gd name="T4" fmla="*/ 625 w 784"/>
                <a:gd name="T5" fmla="*/ 77 h 782"/>
                <a:gd name="T6" fmla="*/ 695 w 784"/>
                <a:gd name="T7" fmla="*/ 144 h 782"/>
                <a:gd name="T8" fmla="*/ 695 w 784"/>
                <a:gd name="T9" fmla="*/ 11 h 782"/>
                <a:gd name="T10" fmla="*/ 702 w 784"/>
                <a:gd name="T11" fmla="*/ 2 h 782"/>
                <a:gd name="T12" fmla="*/ 712 w 784"/>
                <a:gd name="T13" fmla="*/ 0 h 782"/>
                <a:gd name="T14" fmla="*/ 723 w 784"/>
                <a:gd name="T15" fmla="*/ 2 h 782"/>
                <a:gd name="T16" fmla="*/ 729 w 784"/>
                <a:gd name="T17" fmla="*/ 11 h 782"/>
                <a:gd name="T18" fmla="*/ 731 w 784"/>
                <a:gd name="T19" fmla="*/ 195 h 782"/>
                <a:gd name="T20" fmla="*/ 727 w 784"/>
                <a:gd name="T21" fmla="*/ 206 h 782"/>
                <a:gd name="T22" fmla="*/ 718 w 784"/>
                <a:gd name="T23" fmla="*/ 212 h 782"/>
                <a:gd name="T24" fmla="*/ 534 w 784"/>
                <a:gd name="T25" fmla="*/ 213 h 782"/>
                <a:gd name="T26" fmla="*/ 524 w 784"/>
                <a:gd name="T27" fmla="*/ 209 h 782"/>
                <a:gd name="T28" fmla="*/ 517 w 784"/>
                <a:gd name="T29" fmla="*/ 201 h 782"/>
                <a:gd name="T30" fmla="*/ 517 w 784"/>
                <a:gd name="T31" fmla="*/ 189 h 782"/>
                <a:gd name="T32" fmla="*/ 524 w 784"/>
                <a:gd name="T33" fmla="*/ 180 h 782"/>
                <a:gd name="T34" fmla="*/ 534 w 784"/>
                <a:gd name="T35" fmla="*/ 178 h 782"/>
                <a:gd name="T36" fmla="*/ 647 w 784"/>
                <a:gd name="T37" fmla="*/ 142 h 782"/>
                <a:gd name="T38" fmla="*/ 574 w 784"/>
                <a:gd name="T39" fmla="*/ 85 h 782"/>
                <a:gd name="T40" fmla="*/ 488 w 784"/>
                <a:gd name="T41" fmla="*/ 48 h 782"/>
                <a:gd name="T42" fmla="*/ 391 w 784"/>
                <a:gd name="T43" fmla="*/ 35 h 782"/>
                <a:gd name="T44" fmla="*/ 289 w 784"/>
                <a:gd name="T45" fmla="*/ 51 h 782"/>
                <a:gd name="T46" fmla="*/ 198 w 784"/>
                <a:gd name="T47" fmla="*/ 93 h 782"/>
                <a:gd name="T48" fmla="*/ 123 w 784"/>
                <a:gd name="T49" fmla="*/ 158 h 782"/>
                <a:gd name="T50" fmla="*/ 69 w 784"/>
                <a:gd name="T51" fmla="*/ 240 h 782"/>
                <a:gd name="T52" fmla="*/ 39 w 784"/>
                <a:gd name="T53" fmla="*/ 339 h 782"/>
                <a:gd name="T54" fmla="*/ 39 w 784"/>
                <a:gd name="T55" fmla="*/ 443 h 782"/>
                <a:gd name="T56" fmla="*/ 69 w 784"/>
                <a:gd name="T57" fmla="*/ 542 h 782"/>
                <a:gd name="T58" fmla="*/ 123 w 784"/>
                <a:gd name="T59" fmla="*/ 625 h 782"/>
                <a:gd name="T60" fmla="*/ 198 w 784"/>
                <a:gd name="T61" fmla="*/ 690 h 782"/>
                <a:gd name="T62" fmla="*/ 289 w 784"/>
                <a:gd name="T63" fmla="*/ 733 h 782"/>
                <a:gd name="T64" fmla="*/ 391 w 784"/>
                <a:gd name="T65" fmla="*/ 747 h 782"/>
                <a:gd name="T66" fmla="*/ 495 w 784"/>
                <a:gd name="T67" fmla="*/ 733 h 782"/>
                <a:gd name="T68" fmla="*/ 585 w 784"/>
                <a:gd name="T69" fmla="*/ 690 h 782"/>
                <a:gd name="T70" fmla="*/ 661 w 784"/>
                <a:gd name="T71" fmla="*/ 625 h 782"/>
                <a:gd name="T72" fmla="*/ 715 w 784"/>
                <a:gd name="T73" fmla="*/ 542 h 782"/>
                <a:gd name="T74" fmla="*/ 744 w 784"/>
                <a:gd name="T75" fmla="*/ 443 h 782"/>
                <a:gd name="T76" fmla="*/ 749 w 784"/>
                <a:gd name="T77" fmla="*/ 386 h 782"/>
                <a:gd name="T78" fmla="*/ 756 w 784"/>
                <a:gd name="T79" fmla="*/ 377 h 782"/>
                <a:gd name="T80" fmla="*/ 766 w 784"/>
                <a:gd name="T81" fmla="*/ 373 h 782"/>
                <a:gd name="T82" fmla="*/ 777 w 784"/>
                <a:gd name="T83" fmla="*/ 377 h 782"/>
                <a:gd name="T84" fmla="*/ 783 w 784"/>
                <a:gd name="T85" fmla="*/ 386 h 782"/>
                <a:gd name="T86" fmla="*/ 780 w 784"/>
                <a:gd name="T87" fmla="*/ 445 h 782"/>
                <a:gd name="T88" fmla="*/ 753 w 784"/>
                <a:gd name="T89" fmla="*/ 544 h 782"/>
                <a:gd name="T90" fmla="*/ 702 w 784"/>
                <a:gd name="T91" fmla="*/ 631 h 782"/>
                <a:gd name="T92" fmla="*/ 631 w 784"/>
                <a:gd name="T93" fmla="*/ 701 h 782"/>
                <a:gd name="T94" fmla="*/ 545 w 784"/>
                <a:gd name="T95" fmla="*/ 752 h 782"/>
                <a:gd name="T96" fmla="*/ 445 w 784"/>
                <a:gd name="T97" fmla="*/ 780 h 782"/>
                <a:gd name="T98" fmla="*/ 339 w 784"/>
                <a:gd name="T99" fmla="*/ 780 h 782"/>
                <a:gd name="T100" fmla="*/ 240 w 784"/>
                <a:gd name="T101" fmla="*/ 752 h 782"/>
                <a:gd name="T102" fmla="*/ 152 w 784"/>
                <a:gd name="T103" fmla="*/ 701 h 782"/>
                <a:gd name="T104" fmla="*/ 81 w 784"/>
                <a:gd name="T105" fmla="*/ 631 h 782"/>
                <a:gd name="T106" fmla="*/ 31 w 784"/>
                <a:gd name="T107" fmla="*/ 544 h 782"/>
                <a:gd name="T108" fmla="*/ 4 w 784"/>
                <a:gd name="T109" fmla="*/ 445 h 782"/>
                <a:gd name="T110" fmla="*/ 4 w 784"/>
                <a:gd name="T111" fmla="*/ 337 h 782"/>
                <a:gd name="T112" fmla="*/ 31 w 784"/>
                <a:gd name="T113" fmla="*/ 239 h 782"/>
                <a:gd name="T114" fmla="*/ 81 w 784"/>
                <a:gd name="T115" fmla="*/ 151 h 782"/>
                <a:gd name="T116" fmla="*/ 152 w 784"/>
                <a:gd name="T117" fmla="*/ 81 h 782"/>
                <a:gd name="T118" fmla="*/ 240 w 784"/>
                <a:gd name="T119" fmla="*/ 30 h 782"/>
                <a:gd name="T120" fmla="*/ 339 w 784"/>
                <a:gd name="T121" fmla="*/ 4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2">
                  <a:moveTo>
                    <a:pt x="391" y="0"/>
                  </a:moveTo>
                  <a:lnTo>
                    <a:pt x="444" y="2"/>
                  </a:lnTo>
                  <a:lnTo>
                    <a:pt x="492" y="13"/>
                  </a:lnTo>
                  <a:lnTo>
                    <a:pt x="539" y="28"/>
                  </a:lnTo>
                  <a:lnTo>
                    <a:pt x="584" y="49"/>
                  </a:lnTo>
                  <a:lnTo>
                    <a:pt x="625" y="77"/>
                  </a:lnTo>
                  <a:lnTo>
                    <a:pt x="661" y="107"/>
                  </a:lnTo>
                  <a:lnTo>
                    <a:pt x="695" y="144"/>
                  </a:lnTo>
                  <a:lnTo>
                    <a:pt x="695" y="17"/>
                  </a:lnTo>
                  <a:lnTo>
                    <a:pt x="695" y="11"/>
                  </a:lnTo>
                  <a:lnTo>
                    <a:pt x="698" y="6"/>
                  </a:lnTo>
                  <a:lnTo>
                    <a:pt x="702" y="2"/>
                  </a:lnTo>
                  <a:lnTo>
                    <a:pt x="707" y="1"/>
                  </a:lnTo>
                  <a:lnTo>
                    <a:pt x="712" y="0"/>
                  </a:lnTo>
                  <a:lnTo>
                    <a:pt x="718" y="1"/>
                  </a:lnTo>
                  <a:lnTo>
                    <a:pt x="723" y="2"/>
                  </a:lnTo>
                  <a:lnTo>
                    <a:pt x="727" y="6"/>
                  </a:lnTo>
                  <a:lnTo>
                    <a:pt x="729" y="11"/>
                  </a:lnTo>
                  <a:lnTo>
                    <a:pt x="731" y="17"/>
                  </a:lnTo>
                  <a:lnTo>
                    <a:pt x="731" y="195"/>
                  </a:lnTo>
                  <a:lnTo>
                    <a:pt x="729" y="201"/>
                  </a:lnTo>
                  <a:lnTo>
                    <a:pt x="727" y="206"/>
                  </a:lnTo>
                  <a:lnTo>
                    <a:pt x="723" y="209"/>
                  </a:lnTo>
                  <a:lnTo>
                    <a:pt x="718" y="212"/>
                  </a:lnTo>
                  <a:lnTo>
                    <a:pt x="712" y="213"/>
                  </a:lnTo>
                  <a:lnTo>
                    <a:pt x="534" y="213"/>
                  </a:lnTo>
                  <a:lnTo>
                    <a:pt x="529" y="212"/>
                  </a:lnTo>
                  <a:lnTo>
                    <a:pt x="524" y="209"/>
                  </a:lnTo>
                  <a:lnTo>
                    <a:pt x="520" y="206"/>
                  </a:lnTo>
                  <a:lnTo>
                    <a:pt x="517" y="201"/>
                  </a:lnTo>
                  <a:lnTo>
                    <a:pt x="516" y="195"/>
                  </a:lnTo>
                  <a:lnTo>
                    <a:pt x="517" y="189"/>
                  </a:lnTo>
                  <a:lnTo>
                    <a:pt x="520" y="184"/>
                  </a:lnTo>
                  <a:lnTo>
                    <a:pt x="524" y="180"/>
                  </a:lnTo>
                  <a:lnTo>
                    <a:pt x="529" y="179"/>
                  </a:lnTo>
                  <a:lnTo>
                    <a:pt x="534" y="178"/>
                  </a:lnTo>
                  <a:lnTo>
                    <a:pt x="677" y="178"/>
                  </a:lnTo>
                  <a:lnTo>
                    <a:pt x="647" y="142"/>
                  </a:lnTo>
                  <a:lnTo>
                    <a:pt x="613" y="111"/>
                  </a:lnTo>
                  <a:lnTo>
                    <a:pt x="574" y="85"/>
                  </a:lnTo>
                  <a:lnTo>
                    <a:pt x="533" y="64"/>
                  </a:lnTo>
                  <a:lnTo>
                    <a:pt x="488" y="48"/>
                  </a:lnTo>
                  <a:lnTo>
                    <a:pt x="441" y="39"/>
                  </a:lnTo>
                  <a:lnTo>
                    <a:pt x="391" y="35"/>
                  </a:lnTo>
                  <a:lnTo>
                    <a:pt x="339" y="39"/>
                  </a:lnTo>
                  <a:lnTo>
                    <a:pt x="289" y="51"/>
                  </a:lnTo>
                  <a:lnTo>
                    <a:pt x="242" y="68"/>
                  </a:lnTo>
                  <a:lnTo>
                    <a:pt x="198" y="93"/>
                  </a:lnTo>
                  <a:lnTo>
                    <a:pt x="158" y="123"/>
                  </a:lnTo>
                  <a:lnTo>
                    <a:pt x="123" y="158"/>
                  </a:lnTo>
                  <a:lnTo>
                    <a:pt x="93" y="197"/>
                  </a:lnTo>
                  <a:lnTo>
                    <a:pt x="69" y="240"/>
                  </a:lnTo>
                  <a:lnTo>
                    <a:pt x="51" y="289"/>
                  </a:lnTo>
                  <a:lnTo>
                    <a:pt x="39" y="339"/>
                  </a:lnTo>
                  <a:lnTo>
                    <a:pt x="35" y="391"/>
                  </a:lnTo>
                  <a:lnTo>
                    <a:pt x="39" y="443"/>
                  </a:lnTo>
                  <a:lnTo>
                    <a:pt x="51" y="494"/>
                  </a:lnTo>
                  <a:lnTo>
                    <a:pt x="69" y="542"/>
                  </a:lnTo>
                  <a:lnTo>
                    <a:pt x="93" y="585"/>
                  </a:lnTo>
                  <a:lnTo>
                    <a:pt x="123" y="625"/>
                  </a:lnTo>
                  <a:lnTo>
                    <a:pt x="158" y="659"/>
                  </a:lnTo>
                  <a:lnTo>
                    <a:pt x="198" y="690"/>
                  </a:lnTo>
                  <a:lnTo>
                    <a:pt x="242" y="714"/>
                  </a:lnTo>
                  <a:lnTo>
                    <a:pt x="289" y="733"/>
                  </a:lnTo>
                  <a:lnTo>
                    <a:pt x="339" y="743"/>
                  </a:lnTo>
                  <a:lnTo>
                    <a:pt x="391" y="747"/>
                  </a:lnTo>
                  <a:lnTo>
                    <a:pt x="444" y="743"/>
                  </a:lnTo>
                  <a:lnTo>
                    <a:pt x="495" y="733"/>
                  </a:lnTo>
                  <a:lnTo>
                    <a:pt x="542" y="714"/>
                  </a:lnTo>
                  <a:lnTo>
                    <a:pt x="585" y="690"/>
                  </a:lnTo>
                  <a:lnTo>
                    <a:pt x="626" y="659"/>
                  </a:lnTo>
                  <a:lnTo>
                    <a:pt x="661" y="625"/>
                  </a:lnTo>
                  <a:lnTo>
                    <a:pt x="690" y="585"/>
                  </a:lnTo>
                  <a:lnTo>
                    <a:pt x="715" y="542"/>
                  </a:lnTo>
                  <a:lnTo>
                    <a:pt x="733" y="494"/>
                  </a:lnTo>
                  <a:lnTo>
                    <a:pt x="744" y="443"/>
                  </a:lnTo>
                  <a:lnTo>
                    <a:pt x="748" y="391"/>
                  </a:lnTo>
                  <a:lnTo>
                    <a:pt x="749" y="386"/>
                  </a:lnTo>
                  <a:lnTo>
                    <a:pt x="752" y="381"/>
                  </a:lnTo>
                  <a:lnTo>
                    <a:pt x="756" y="377"/>
                  </a:lnTo>
                  <a:lnTo>
                    <a:pt x="761" y="374"/>
                  </a:lnTo>
                  <a:lnTo>
                    <a:pt x="766" y="373"/>
                  </a:lnTo>
                  <a:lnTo>
                    <a:pt x="771" y="374"/>
                  </a:lnTo>
                  <a:lnTo>
                    <a:pt x="777" y="377"/>
                  </a:lnTo>
                  <a:lnTo>
                    <a:pt x="780" y="381"/>
                  </a:lnTo>
                  <a:lnTo>
                    <a:pt x="783" y="386"/>
                  </a:lnTo>
                  <a:lnTo>
                    <a:pt x="784" y="391"/>
                  </a:lnTo>
                  <a:lnTo>
                    <a:pt x="780" y="445"/>
                  </a:lnTo>
                  <a:lnTo>
                    <a:pt x="770" y="496"/>
                  </a:lnTo>
                  <a:lnTo>
                    <a:pt x="753" y="544"/>
                  </a:lnTo>
                  <a:lnTo>
                    <a:pt x="731" y="589"/>
                  </a:lnTo>
                  <a:lnTo>
                    <a:pt x="702" y="631"/>
                  </a:lnTo>
                  <a:lnTo>
                    <a:pt x="669" y="669"/>
                  </a:lnTo>
                  <a:lnTo>
                    <a:pt x="631" y="701"/>
                  </a:lnTo>
                  <a:lnTo>
                    <a:pt x="589" y="729"/>
                  </a:lnTo>
                  <a:lnTo>
                    <a:pt x="545" y="752"/>
                  </a:lnTo>
                  <a:lnTo>
                    <a:pt x="496" y="769"/>
                  </a:lnTo>
                  <a:lnTo>
                    <a:pt x="445" y="780"/>
                  </a:lnTo>
                  <a:lnTo>
                    <a:pt x="391" y="782"/>
                  </a:lnTo>
                  <a:lnTo>
                    <a:pt x="339" y="780"/>
                  </a:lnTo>
                  <a:lnTo>
                    <a:pt x="288" y="769"/>
                  </a:lnTo>
                  <a:lnTo>
                    <a:pt x="240" y="752"/>
                  </a:lnTo>
                  <a:lnTo>
                    <a:pt x="194" y="729"/>
                  </a:lnTo>
                  <a:lnTo>
                    <a:pt x="152" y="701"/>
                  </a:lnTo>
                  <a:lnTo>
                    <a:pt x="115" y="669"/>
                  </a:lnTo>
                  <a:lnTo>
                    <a:pt x="81" y="631"/>
                  </a:lnTo>
                  <a:lnTo>
                    <a:pt x="54" y="589"/>
                  </a:lnTo>
                  <a:lnTo>
                    <a:pt x="31" y="544"/>
                  </a:lnTo>
                  <a:lnTo>
                    <a:pt x="14" y="496"/>
                  </a:lnTo>
                  <a:lnTo>
                    <a:pt x="4" y="445"/>
                  </a:lnTo>
                  <a:lnTo>
                    <a:pt x="0" y="391"/>
                  </a:lnTo>
                  <a:lnTo>
                    <a:pt x="4" y="337"/>
                  </a:lnTo>
                  <a:lnTo>
                    <a:pt x="14" y="288"/>
                  </a:lnTo>
                  <a:lnTo>
                    <a:pt x="31" y="239"/>
                  </a:lnTo>
                  <a:lnTo>
                    <a:pt x="54" y="193"/>
                  </a:lnTo>
                  <a:lnTo>
                    <a:pt x="81" y="151"/>
                  </a:lnTo>
                  <a:lnTo>
                    <a:pt x="115" y="114"/>
                  </a:lnTo>
                  <a:lnTo>
                    <a:pt x="152" y="81"/>
                  </a:lnTo>
                  <a:lnTo>
                    <a:pt x="194" y="53"/>
                  </a:lnTo>
                  <a:lnTo>
                    <a:pt x="240" y="30"/>
                  </a:lnTo>
                  <a:lnTo>
                    <a:pt x="288" y="14"/>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8"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8748" y="3710826"/>
              <a:ext cx="444581" cy="445149"/>
            </a:xfrm>
            <a:custGeom>
              <a:avLst/>
              <a:gdLst>
                <a:gd name="T0" fmla="*/ 777 w 784"/>
                <a:gd name="T1" fmla="*/ 377 h 785"/>
                <a:gd name="T2" fmla="*/ 784 w 784"/>
                <a:gd name="T3" fmla="*/ 392 h 785"/>
                <a:gd name="T4" fmla="*/ 753 w 784"/>
                <a:gd name="T5" fmla="*/ 545 h 785"/>
                <a:gd name="T6" fmla="*/ 669 w 784"/>
                <a:gd name="T7" fmla="*/ 669 h 785"/>
                <a:gd name="T8" fmla="*/ 545 w 784"/>
                <a:gd name="T9" fmla="*/ 753 h 785"/>
                <a:gd name="T10" fmla="*/ 391 w 784"/>
                <a:gd name="T11" fmla="*/ 785 h 785"/>
                <a:gd name="T12" fmla="*/ 243 w 784"/>
                <a:gd name="T13" fmla="*/ 754 h 785"/>
                <a:gd name="T14" fmla="*/ 122 w 784"/>
                <a:gd name="T15" fmla="*/ 676 h 785"/>
                <a:gd name="T16" fmla="*/ 88 w 784"/>
                <a:gd name="T17" fmla="*/ 771 h 785"/>
                <a:gd name="T18" fmla="*/ 77 w 784"/>
                <a:gd name="T19" fmla="*/ 783 h 785"/>
                <a:gd name="T20" fmla="*/ 60 w 784"/>
                <a:gd name="T21" fmla="*/ 781 h 785"/>
                <a:gd name="T22" fmla="*/ 53 w 784"/>
                <a:gd name="T23" fmla="*/ 766 h 785"/>
                <a:gd name="T24" fmla="*/ 56 w 784"/>
                <a:gd name="T25" fmla="*/ 578 h 785"/>
                <a:gd name="T26" fmla="*/ 70 w 784"/>
                <a:gd name="T27" fmla="*/ 570 h 785"/>
                <a:gd name="T28" fmla="*/ 260 w 784"/>
                <a:gd name="T29" fmla="*/ 574 h 785"/>
                <a:gd name="T30" fmla="*/ 267 w 784"/>
                <a:gd name="T31" fmla="*/ 588 h 785"/>
                <a:gd name="T32" fmla="*/ 260 w 784"/>
                <a:gd name="T33" fmla="*/ 603 h 785"/>
                <a:gd name="T34" fmla="*/ 107 w 784"/>
                <a:gd name="T35" fmla="*/ 607 h 785"/>
                <a:gd name="T36" fmla="*/ 209 w 784"/>
                <a:gd name="T37" fmla="*/ 698 h 785"/>
                <a:gd name="T38" fmla="*/ 343 w 784"/>
                <a:gd name="T39" fmla="*/ 745 h 785"/>
                <a:gd name="T40" fmla="*/ 495 w 784"/>
                <a:gd name="T41" fmla="*/ 733 h 785"/>
                <a:gd name="T42" fmla="*/ 626 w 784"/>
                <a:gd name="T43" fmla="*/ 661 h 785"/>
                <a:gd name="T44" fmla="*/ 715 w 784"/>
                <a:gd name="T45" fmla="*/ 542 h 785"/>
                <a:gd name="T46" fmla="*/ 748 w 784"/>
                <a:gd name="T47" fmla="*/ 392 h 785"/>
                <a:gd name="T48" fmla="*/ 756 w 784"/>
                <a:gd name="T49" fmla="*/ 377 h 785"/>
                <a:gd name="T50" fmla="*/ 391 w 784"/>
                <a:gd name="T51" fmla="*/ 0 h 785"/>
                <a:gd name="T52" fmla="*/ 539 w 784"/>
                <a:gd name="T53" fmla="*/ 29 h 785"/>
                <a:gd name="T54" fmla="*/ 661 w 784"/>
                <a:gd name="T55" fmla="*/ 109 h 785"/>
                <a:gd name="T56" fmla="*/ 695 w 784"/>
                <a:gd name="T57" fmla="*/ 12 h 785"/>
                <a:gd name="T58" fmla="*/ 707 w 784"/>
                <a:gd name="T59" fmla="*/ 2 h 785"/>
                <a:gd name="T60" fmla="*/ 723 w 784"/>
                <a:gd name="T61" fmla="*/ 4 h 785"/>
                <a:gd name="T62" fmla="*/ 731 w 784"/>
                <a:gd name="T63" fmla="*/ 19 h 785"/>
                <a:gd name="T64" fmla="*/ 727 w 784"/>
                <a:gd name="T65" fmla="*/ 207 h 785"/>
                <a:gd name="T66" fmla="*/ 712 w 784"/>
                <a:gd name="T67" fmla="*/ 214 h 785"/>
                <a:gd name="T68" fmla="*/ 524 w 784"/>
                <a:gd name="T69" fmla="*/ 211 h 785"/>
                <a:gd name="T70" fmla="*/ 516 w 784"/>
                <a:gd name="T71" fmla="*/ 197 h 785"/>
                <a:gd name="T72" fmla="*/ 524 w 784"/>
                <a:gd name="T73" fmla="*/ 182 h 785"/>
                <a:gd name="T74" fmla="*/ 677 w 784"/>
                <a:gd name="T75" fmla="*/ 178 h 785"/>
                <a:gd name="T76" fmla="*/ 573 w 784"/>
                <a:gd name="T77" fmla="*/ 87 h 785"/>
                <a:gd name="T78" fmla="*/ 441 w 784"/>
                <a:gd name="T79" fmla="*/ 40 h 785"/>
                <a:gd name="T80" fmla="*/ 289 w 784"/>
                <a:gd name="T81" fmla="*/ 51 h 785"/>
                <a:gd name="T82" fmla="*/ 158 w 784"/>
                <a:gd name="T83" fmla="*/ 123 h 785"/>
                <a:gd name="T84" fmla="*/ 69 w 784"/>
                <a:gd name="T85" fmla="*/ 243 h 785"/>
                <a:gd name="T86" fmla="*/ 35 w 784"/>
                <a:gd name="T87" fmla="*/ 392 h 785"/>
                <a:gd name="T88" fmla="*/ 29 w 784"/>
                <a:gd name="T89" fmla="*/ 406 h 785"/>
                <a:gd name="T90" fmla="*/ 12 w 784"/>
                <a:gd name="T91" fmla="*/ 409 h 785"/>
                <a:gd name="T92" fmla="*/ 1 w 784"/>
                <a:gd name="T93" fmla="*/ 398 h 785"/>
                <a:gd name="T94" fmla="*/ 14 w 784"/>
                <a:gd name="T95" fmla="*/ 288 h 785"/>
                <a:gd name="T96" fmla="*/ 81 w 784"/>
                <a:gd name="T97" fmla="*/ 152 h 785"/>
                <a:gd name="T98" fmla="*/ 194 w 784"/>
                <a:gd name="T99" fmla="*/ 54 h 785"/>
                <a:gd name="T100" fmla="*/ 339 w 784"/>
                <a:gd name="T101" fmla="*/ 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4" h="785">
                  <a:moveTo>
                    <a:pt x="766" y="375"/>
                  </a:moveTo>
                  <a:lnTo>
                    <a:pt x="771" y="375"/>
                  </a:lnTo>
                  <a:lnTo>
                    <a:pt x="777" y="377"/>
                  </a:lnTo>
                  <a:lnTo>
                    <a:pt x="780" y="381"/>
                  </a:lnTo>
                  <a:lnTo>
                    <a:pt x="783" y="387"/>
                  </a:lnTo>
                  <a:lnTo>
                    <a:pt x="784" y="392"/>
                  </a:lnTo>
                  <a:lnTo>
                    <a:pt x="780" y="445"/>
                  </a:lnTo>
                  <a:lnTo>
                    <a:pt x="770" y="497"/>
                  </a:lnTo>
                  <a:lnTo>
                    <a:pt x="753" y="545"/>
                  </a:lnTo>
                  <a:lnTo>
                    <a:pt x="731" y="589"/>
                  </a:lnTo>
                  <a:lnTo>
                    <a:pt x="702" y="631"/>
                  </a:lnTo>
                  <a:lnTo>
                    <a:pt x="669" y="669"/>
                  </a:lnTo>
                  <a:lnTo>
                    <a:pt x="631" y="702"/>
                  </a:lnTo>
                  <a:lnTo>
                    <a:pt x="589" y="731"/>
                  </a:lnTo>
                  <a:lnTo>
                    <a:pt x="545" y="753"/>
                  </a:lnTo>
                  <a:lnTo>
                    <a:pt x="496" y="770"/>
                  </a:lnTo>
                  <a:lnTo>
                    <a:pt x="445" y="781"/>
                  </a:lnTo>
                  <a:lnTo>
                    <a:pt x="391" y="785"/>
                  </a:lnTo>
                  <a:lnTo>
                    <a:pt x="340" y="781"/>
                  </a:lnTo>
                  <a:lnTo>
                    <a:pt x="291" y="770"/>
                  </a:lnTo>
                  <a:lnTo>
                    <a:pt x="243" y="754"/>
                  </a:lnTo>
                  <a:lnTo>
                    <a:pt x="200" y="733"/>
                  </a:lnTo>
                  <a:lnTo>
                    <a:pt x="160" y="707"/>
                  </a:lnTo>
                  <a:lnTo>
                    <a:pt x="122" y="676"/>
                  </a:lnTo>
                  <a:lnTo>
                    <a:pt x="89" y="641"/>
                  </a:lnTo>
                  <a:lnTo>
                    <a:pt x="89" y="766"/>
                  </a:lnTo>
                  <a:lnTo>
                    <a:pt x="88" y="771"/>
                  </a:lnTo>
                  <a:lnTo>
                    <a:pt x="85" y="777"/>
                  </a:lnTo>
                  <a:lnTo>
                    <a:pt x="81" y="781"/>
                  </a:lnTo>
                  <a:lnTo>
                    <a:pt x="77" y="783"/>
                  </a:lnTo>
                  <a:lnTo>
                    <a:pt x="70" y="785"/>
                  </a:lnTo>
                  <a:lnTo>
                    <a:pt x="65" y="783"/>
                  </a:lnTo>
                  <a:lnTo>
                    <a:pt x="60" y="781"/>
                  </a:lnTo>
                  <a:lnTo>
                    <a:pt x="56" y="777"/>
                  </a:lnTo>
                  <a:lnTo>
                    <a:pt x="55" y="771"/>
                  </a:lnTo>
                  <a:lnTo>
                    <a:pt x="53" y="766"/>
                  </a:lnTo>
                  <a:lnTo>
                    <a:pt x="53" y="588"/>
                  </a:lnTo>
                  <a:lnTo>
                    <a:pt x="55" y="583"/>
                  </a:lnTo>
                  <a:lnTo>
                    <a:pt x="56" y="578"/>
                  </a:lnTo>
                  <a:lnTo>
                    <a:pt x="60" y="574"/>
                  </a:lnTo>
                  <a:lnTo>
                    <a:pt x="65" y="571"/>
                  </a:lnTo>
                  <a:lnTo>
                    <a:pt x="70" y="570"/>
                  </a:lnTo>
                  <a:lnTo>
                    <a:pt x="249" y="570"/>
                  </a:lnTo>
                  <a:lnTo>
                    <a:pt x="255" y="571"/>
                  </a:lnTo>
                  <a:lnTo>
                    <a:pt x="260" y="574"/>
                  </a:lnTo>
                  <a:lnTo>
                    <a:pt x="263" y="578"/>
                  </a:lnTo>
                  <a:lnTo>
                    <a:pt x="266" y="583"/>
                  </a:lnTo>
                  <a:lnTo>
                    <a:pt x="267" y="588"/>
                  </a:lnTo>
                  <a:lnTo>
                    <a:pt x="266" y="593"/>
                  </a:lnTo>
                  <a:lnTo>
                    <a:pt x="263" y="599"/>
                  </a:lnTo>
                  <a:lnTo>
                    <a:pt x="260" y="603"/>
                  </a:lnTo>
                  <a:lnTo>
                    <a:pt x="255" y="605"/>
                  </a:lnTo>
                  <a:lnTo>
                    <a:pt x="249" y="607"/>
                  </a:lnTo>
                  <a:lnTo>
                    <a:pt x="107" y="607"/>
                  </a:lnTo>
                  <a:lnTo>
                    <a:pt x="137" y="641"/>
                  </a:lnTo>
                  <a:lnTo>
                    <a:pt x="171" y="672"/>
                  </a:lnTo>
                  <a:lnTo>
                    <a:pt x="209" y="698"/>
                  </a:lnTo>
                  <a:lnTo>
                    <a:pt x="251" y="719"/>
                  </a:lnTo>
                  <a:lnTo>
                    <a:pt x="296" y="735"/>
                  </a:lnTo>
                  <a:lnTo>
                    <a:pt x="343" y="745"/>
                  </a:lnTo>
                  <a:lnTo>
                    <a:pt x="391" y="748"/>
                  </a:lnTo>
                  <a:lnTo>
                    <a:pt x="444" y="744"/>
                  </a:lnTo>
                  <a:lnTo>
                    <a:pt x="495" y="733"/>
                  </a:lnTo>
                  <a:lnTo>
                    <a:pt x="542" y="715"/>
                  </a:lnTo>
                  <a:lnTo>
                    <a:pt x="585" y="690"/>
                  </a:lnTo>
                  <a:lnTo>
                    <a:pt x="626" y="661"/>
                  </a:lnTo>
                  <a:lnTo>
                    <a:pt x="661" y="626"/>
                  </a:lnTo>
                  <a:lnTo>
                    <a:pt x="690" y="586"/>
                  </a:lnTo>
                  <a:lnTo>
                    <a:pt x="715" y="542"/>
                  </a:lnTo>
                  <a:lnTo>
                    <a:pt x="733" y="495"/>
                  </a:lnTo>
                  <a:lnTo>
                    <a:pt x="744" y="444"/>
                  </a:lnTo>
                  <a:lnTo>
                    <a:pt x="748" y="392"/>
                  </a:lnTo>
                  <a:lnTo>
                    <a:pt x="749" y="387"/>
                  </a:lnTo>
                  <a:lnTo>
                    <a:pt x="752" y="381"/>
                  </a:lnTo>
                  <a:lnTo>
                    <a:pt x="756" y="377"/>
                  </a:lnTo>
                  <a:lnTo>
                    <a:pt x="761" y="375"/>
                  </a:lnTo>
                  <a:lnTo>
                    <a:pt x="766" y="375"/>
                  </a:lnTo>
                  <a:close/>
                  <a:moveTo>
                    <a:pt x="391" y="0"/>
                  </a:moveTo>
                  <a:lnTo>
                    <a:pt x="444" y="4"/>
                  </a:lnTo>
                  <a:lnTo>
                    <a:pt x="492" y="13"/>
                  </a:lnTo>
                  <a:lnTo>
                    <a:pt x="539" y="29"/>
                  </a:lnTo>
                  <a:lnTo>
                    <a:pt x="584" y="51"/>
                  </a:lnTo>
                  <a:lnTo>
                    <a:pt x="625" y="78"/>
                  </a:lnTo>
                  <a:lnTo>
                    <a:pt x="661" y="109"/>
                  </a:lnTo>
                  <a:lnTo>
                    <a:pt x="695" y="144"/>
                  </a:lnTo>
                  <a:lnTo>
                    <a:pt x="695" y="19"/>
                  </a:lnTo>
                  <a:lnTo>
                    <a:pt x="695" y="12"/>
                  </a:lnTo>
                  <a:lnTo>
                    <a:pt x="698" y="8"/>
                  </a:lnTo>
                  <a:lnTo>
                    <a:pt x="702" y="4"/>
                  </a:lnTo>
                  <a:lnTo>
                    <a:pt x="707" y="2"/>
                  </a:lnTo>
                  <a:lnTo>
                    <a:pt x="712" y="0"/>
                  </a:lnTo>
                  <a:lnTo>
                    <a:pt x="718" y="2"/>
                  </a:lnTo>
                  <a:lnTo>
                    <a:pt x="723" y="4"/>
                  </a:lnTo>
                  <a:lnTo>
                    <a:pt x="727" y="8"/>
                  </a:lnTo>
                  <a:lnTo>
                    <a:pt x="729" y="12"/>
                  </a:lnTo>
                  <a:lnTo>
                    <a:pt x="731" y="19"/>
                  </a:lnTo>
                  <a:lnTo>
                    <a:pt x="731" y="197"/>
                  </a:lnTo>
                  <a:lnTo>
                    <a:pt x="729" y="202"/>
                  </a:lnTo>
                  <a:lnTo>
                    <a:pt x="727" y="207"/>
                  </a:lnTo>
                  <a:lnTo>
                    <a:pt x="723" y="211"/>
                  </a:lnTo>
                  <a:lnTo>
                    <a:pt x="718" y="214"/>
                  </a:lnTo>
                  <a:lnTo>
                    <a:pt x="712" y="214"/>
                  </a:lnTo>
                  <a:lnTo>
                    <a:pt x="534" y="214"/>
                  </a:lnTo>
                  <a:lnTo>
                    <a:pt x="529" y="214"/>
                  </a:lnTo>
                  <a:lnTo>
                    <a:pt x="524" y="211"/>
                  </a:lnTo>
                  <a:lnTo>
                    <a:pt x="520" y="207"/>
                  </a:lnTo>
                  <a:lnTo>
                    <a:pt x="517" y="202"/>
                  </a:lnTo>
                  <a:lnTo>
                    <a:pt x="516" y="197"/>
                  </a:lnTo>
                  <a:lnTo>
                    <a:pt x="517" y="190"/>
                  </a:lnTo>
                  <a:lnTo>
                    <a:pt x="520" y="186"/>
                  </a:lnTo>
                  <a:lnTo>
                    <a:pt x="524" y="182"/>
                  </a:lnTo>
                  <a:lnTo>
                    <a:pt x="529" y="180"/>
                  </a:lnTo>
                  <a:lnTo>
                    <a:pt x="534" y="178"/>
                  </a:lnTo>
                  <a:lnTo>
                    <a:pt x="677" y="178"/>
                  </a:lnTo>
                  <a:lnTo>
                    <a:pt x="647" y="143"/>
                  </a:lnTo>
                  <a:lnTo>
                    <a:pt x="613" y="113"/>
                  </a:lnTo>
                  <a:lnTo>
                    <a:pt x="573" y="87"/>
                  </a:lnTo>
                  <a:lnTo>
                    <a:pt x="533" y="65"/>
                  </a:lnTo>
                  <a:lnTo>
                    <a:pt x="488" y="49"/>
                  </a:lnTo>
                  <a:lnTo>
                    <a:pt x="441" y="40"/>
                  </a:lnTo>
                  <a:lnTo>
                    <a:pt x="391" y="36"/>
                  </a:lnTo>
                  <a:lnTo>
                    <a:pt x="339" y="40"/>
                  </a:lnTo>
                  <a:lnTo>
                    <a:pt x="289" y="51"/>
                  </a:lnTo>
                  <a:lnTo>
                    <a:pt x="242" y="70"/>
                  </a:lnTo>
                  <a:lnTo>
                    <a:pt x="198" y="93"/>
                  </a:lnTo>
                  <a:lnTo>
                    <a:pt x="158" y="123"/>
                  </a:lnTo>
                  <a:lnTo>
                    <a:pt x="123" y="159"/>
                  </a:lnTo>
                  <a:lnTo>
                    <a:pt x="93" y="198"/>
                  </a:lnTo>
                  <a:lnTo>
                    <a:pt x="69" y="243"/>
                  </a:lnTo>
                  <a:lnTo>
                    <a:pt x="51" y="290"/>
                  </a:lnTo>
                  <a:lnTo>
                    <a:pt x="39" y="339"/>
                  </a:lnTo>
                  <a:lnTo>
                    <a:pt x="35" y="392"/>
                  </a:lnTo>
                  <a:lnTo>
                    <a:pt x="35" y="398"/>
                  </a:lnTo>
                  <a:lnTo>
                    <a:pt x="33" y="402"/>
                  </a:lnTo>
                  <a:lnTo>
                    <a:pt x="29" y="406"/>
                  </a:lnTo>
                  <a:lnTo>
                    <a:pt x="23" y="409"/>
                  </a:lnTo>
                  <a:lnTo>
                    <a:pt x="18" y="410"/>
                  </a:lnTo>
                  <a:lnTo>
                    <a:pt x="12" y="409"/>
                  </a:lnTo>
                  <a:lnTo>
                    <a:pt x="8" y="406"/>
                  </a:lnTo>
                  <a:lnTo>
                    <a:pt x="4" y="402"/>
                  </a:lnTo>
                  <a:lnTo>
                    <a:pt x="1" y="398"/>
                  </a:lnTo>
                  <a:lnTo>
                    <a:pt x="0" y="392"/>
                  </a:lnTo>
                  <a:lnTo>
                    <a:pt x="4" y="339"/>
                  </a:lnTo>
                  <a:lnTo>
                    <a:pt x="14" y="288"/>
                  </a:lnTo>
                  <a:lnTo>
                    <a:pt x="31" y="240"/>
                  </a:lnTo>
                  <a:lnTo>
                    <a:pt x="53" y="194"/>
                  </a:lnTo>
                  <a:lnTo>
                    <a:pt x="81" y="152"/>
                  </a:lnTo>
                  <a:lnTo>
                    <a:pt x="115" y="116"/>
                  </a:lnTo>
                  <a:lnTo>
                    <a:pt x="152" y="82"/>
                  </a:lnTo>
                  <a:lnTo>
                    <a:pt x="194" y="54"/>
                  </a:lnTo>
                  <a:lnTo>
                    <a:pt x="239" y="32"/>
                  </a:lnTo>
                  <a:lnTo>
                    <a:pt x="288" y="15"/>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9"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89251" y="3710826"/>
              <a:ext cx="364058" cy="445149"/>
            </a:xfrm>
            <a:custGeom>
              <a:avLst/>
              <a:gdLst>
                <a:gd name="T0" fmla="*/ 356 w 642"/>
                <a:gd name="T1" fmla="*/ 270 h 785"/>
                <a:gd name="T2" fmla="*/ 356 w 642"/>
                <a:gd name="T3" fmla="*/ 51 h 785"/>
                <a:gd name="T4" fmla="*/ 342 w 642"/>
                <a:gd name="T5" fmla="*/ 0 h 785"/>
                <a:gd name="T6" fmla="*/ 348 w 642"/>
                <a:gd name="T7" fmla="*/ 4 h 785"/>
                <a:gd name="T8" fmla="*/ 562 w 642"/>
                <a:gd name="T9" fmla="*/ 146 h 785"/>
                <a:gd name="T10" fmla="*/ 566 w 642"/>
                <a:gd name="T11" fmla="*/ 148 h 785"/>
                <a:gd name="T12" fmla="*/ 570 w 642"/>
                <a:gd name="T13" fmla="*/ 156 h 785"/>
                <a:gd name="T14" fmla="*/ 570 w 642"/>
                <a:gd name="T15" fmla="*/ 165 h 785"/>
                <a:gd name="T16" fmla="*/ 566 w 642"/>
                <a:gd name="T17" fmla="*/ 172 h 785"/>
                <a:gd name="T18" fmla="*/ 562 w 642"/>
                <a:gd name="T19" fmla="*/ 176 h 785"/>
                <a:gd name="T20" fmla="*/ 348 w 642"/>
                <a:gd name="T21" fmla="*/ 317 h 785"/>
                <a:gd name="T22" fmla="*/ 342 w 642"/>
                <a:gd name="T23" fmla="*/ 321 h 785"/>
                <a:gd name="T24" fmla="*/ 332 w 642"/>
                <a:gd name="T25" fmla="*/ 320 h 785"/>
                <a:gd name="T26" fmla="*/ 323 w 642"/>
                <a:gd name="T27" fmla="*/ 313 h 785"/>
                <a:gd name="T28" fmla="*/ 321 w 642"/>
                <a:gd name="T29" fmla="*/ 303 h 785"/>
                <a:gd name="T30" fmla="*/ 273 w 642"/>
                <a:gd name="T31" fmla="*/ 182 h 785"/>
                <a:gd name="T32" fmla="*/ 190 w 642"/>
                <a:gd name="T33" fmla="*/ 210 h 785"/>
                <a:gd name="T34" fmla="*/ 119 w 642"/>
                <a:gd name="T35" fmla="*/ 262 h 785"/>
                <a:gd name="T36" fmla="*/ 67 w 642"/>
                <a:gd name="T37" fmla="*/ 333 h 785"/>
                <a:gd name="T38" fmla="*/ 39 w 642"/>
                <a:gd name="T39" fmla="*/ 417 h 785"/>
                <a:gd name="T40" fmla="*/ 39 w 642"/>
                <a:gd name="T41" fmla="*/ 510 h 785"/>
                <a:gd name="T42" fmla="*/ 67 w 642"/>
                <a:gd name="T43" fmla="*/ 595 h 785"/>
                <a:gd name="T44" fmla="*/ 119 w 642"/>
                <a:gd name="T45" fmla="*/ 665 h 785"/>
                <a:gd name="T46" fmla="*/ 190 w 642"/>
                <a:gd name="T47" fmla="*/ 716 h 785"/>
                <a:gd name="T48" fmla="*/ 273 w 642"/>
                <a:gd name="T49" fmla="*/ 744 h 785"/>
                <a:gd name="T50" fmla="*/ 366 w 642"/>
                <a:gd name="T51" fmla="*/ 744 h 785"/>
                <a:gd name="T52" fmla="*/ 452 w 642"/>
                <a:gd name="T53" fmla="*/ 716 h 785"/>
                <a:gd name="T54" fmla="*/ 522 w 642"/>
                <a:gd name="T55" fmla="*/ 665 h 785"/>
                <a:gd name="T56" fmla="*/ 573 w 642"/>
                <a:gd name="T57" fmla="*/ 595 h 785"/>
                <a:gd name="T58" fmla="*/ 602 w 642"/>
                <a:gd name="T59" fmla="*/ 510 h 785"/>
                <a:gd name="T60" fmla="*/ 606 w 642"/>
                <a:gd name="T61" fmla="*/ 457 h 785"/>
                <a:gd name="T62" fmla="*/ 613 w 642"/>
                <a:gd name="T63" fmla="*/ 449 h 785"/>
                <a:gd name="T64" fmla="*/ 623 w 642"/>
                <a:gd name="T65" fmla="*/ 445 h 785"/>
                <a:gd name="T66" fmla="*/ 634 w 642"/>
                <a:gd name="T67" fmla="*/ 449 h 785"/>
                <a:gd name="T68" fmla="*/ 640 w 642"/>
                <a:gd name="T69" fmla="*/ 457 h 785"/>
                <a:gd name="T70" fmla="*/ 638 w 642"/>
                <a:gd name="T71" fmla="*/ 511 h 785"/>
                <a:gd name="T72" fmla="*/ 611 w 642"/>
                <a:gd name="T73" fmla="*/ 599 h 785"/>
                <a:gd name="T74" fmla="*/ 563 w 642"/>
                <a:gd name="T75" fmla="*/ 673 h 785"/>
                <a:gd name="T76" fmla="*/ 495 w 642"/>
                <a:gd name="T77" fmla="*/ 732 h 785"/>
                <a:gd name="T78" fmla="*/ 412 w 642"/>
                <a:gd name="T79" fmla="*/ 770 h 785"/>
                <a:gd name="T80" fmla="*/ 321 w 642"/>
                <a:gd name="T81" fmla="*/ 785 h 785"/>
                <a:gd name="T82" fmla="*/ 228 w 642"/>
                <a:gd name="T83" fmla="*/ 770 h 785"/>
                <a:gd name="T84" fmla="*/ 145 w 642"/>
                <a:gd name="T85" fmla="*/ 732 h 785"/>
                <a:gd name="T86" fmla="*/ 78 w 642"/>
                <a:gd name="T87" fmla="*/ 673 h 785"/>
                <a:gd name="T88" fmla="*/ 30 w 642"/>
                <a:gd name="T89" fmla="*/ 599 h 785"/>
                <a:gd name="T90" fmla="*/ 4 w 642"/>
                <a:gd name="T91" fmla="*/ 511 h 785"/>
                <a:gd name="T92" fmla="*/ 4 w 642"/>
                <a:gd name="T93" fmla="*/ 417 h 785"/>
                <a:gd name="T94" fmla="*/ 30 w 642"/>
                <a:gd name="T95" fmla="*/ 328 h 785"/>
                <a:gd name="T96" fmla="*/ 78 w 642"/>
                <a:gd name="T97" fmla="*/ 253 h 785"/>
                <a:gd name="T98" fmla="*/ 145 w 642"/>
                <a:gd name="T99" fmla="*/ 194 h 785"/>
                <a:gd name="T100" fmla="*/ 228 w 642"/>
                <a:gd name="T101" fmla="*/ 156 h 785"/>
                <a:gd name="T102" fmla="*/ 321 w 642"/>
                <a:gd name="T103" fmla="*/ 143 h 785"/>
                <a:gd name="T104" fmla="*/ 321 w 642"/>
                <a:gd name="T105" fmla="*/ 12 h 785"/>
                <a:gd name="T106" fmla="*/ 327 w 642"/>
                <a:gd name="T107" fmla="*/ 4 h 785"/>
                <a:gd name="T108" fmla="*/ 338 w 642"/>
                <a:gd name="T10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2" h="785">
                  <a:moveTo>
                    <a:pt x="356" y="51"/>
                  </a:moveTo>
                  <a:lnTo>
                    <a:pt x="356" y="270"/>
                  </a:lnTo>
                  <a:lnTo>
                    <a:pt x="520" y="160"/>
                  </a:lnTo>
                  <a:lnTo>
                    <a:pt x="356" y="51"/>
                  </a:lnTo>
                  <a:close/>
                  <a:moveTo>
                    <a:pt x="338" y="0"/>
                  </a:moveTo>
                  <a:lnTo>
                    <a:pt x="342" y="0"/>
                  </a:lnTo>
                  <a:lnTo>
                    <a:pt x="346" y="2"/>
                  </a:lnTo>
                  <a:lnTo>
                    <a:pt x="348" y="4"/>
                  </a:lnTo>
                  <a:lnTo>
                    <a:pt x="348" y="3"/>
                  </a:lnTo>
                  <a:lnTo>
                    <a:pt x="562" y="146"/>
                  </a:lnTo>
                  <a:lnTo>
                    <a:pt x="562" y="146"/>
                  </a:lnTo>
                  <a:lnTo>
                    <a:pt x="566" y="148"/>
                  </a:lnTo>
                  <a:lnTo>
                    <a:pt x="567" y="152"/>
                  </a:lnTo>
                  <a:lnTo>
                    <a:pt x="570" y="156"/>
                  </a:lnTo>
                  <a:lnTo>
                    <a:pt x="570" y="160"/>
                  </a:lnTo>
                  <a:lnTo>
                    <a:pt x="570" y="165"/>
                  </a:lnTo>
                  <a:lnTo>
                    <a:pt x="567" y="169"/>
                  </a:lnTo>
                  <a:lnTo>
                    <a:pt x="566" y="172"/>
                  </a:lnTo>
                  <a:lnTo>
                    <a:pt x="562" y="176"/>
                  </a:lnTo>
                  <a:lnTo>
                    <a:pt x="562" y="176"/>
                  </a:lnTo>
                  <a:lnTo>
                    <a:pt x="348" y="319"/>
                  </a:lnTo>
                  <a:lnTo>
                    <a:pt x="348" y="317"/>
                  </a:lnTo>
                  <a:lnTo>
                    <a:pt x="346" y="320"/>
                  </a:lnTo>
                  <a:lnTo>
                    <a:pt x="342" y="321"/>
                  </a:lnTo>
                  <a:lnTo>
                    <a:pt x="338" y="321"/>
                  </a:lnTo>
                  <a:lnTo>
                    <a:pt x="332" y="320"/>
                  </a:lnTo>
                  <a:lnTo>
                    <a:pt x="327" y="317"/>
                  </a:lnTo>
                  <a:lnTo>
                    <a:pt x="323" y="313"/>
                  </a:lnTo>
                  <a:lnTo>
                    <a:pt x="321" y="309"/>
                  </a:lnTo>
                  <a:lnTo>
                    <a:pt x="321" y="303"/>
                  </a:lnTo>
                  <a:lnTo>
                    <a:pt x="321" y="178"/>
                  </a:lnTo>
                  <a:lnTo>
                    <a:pt x="273" y="182"/>
                  </a:lnTo>
                  <a:lnTo>
                    <a:pt x="230" y="193"/>
                  </a:lnTo>
                  <a:lnTo>
                    <a:pt x="190" y="210"/>
                  </a:lnTo>
                  <a:lnTo>
                    <a:pt x="152" y="233"/>
                  </a:lnTo>
                  <a:lnTo>
                    <a:pt x="119" y="262"/>
                  </a:lnTo>
                  <a:lnTo>
                    <a:pt x="90" y="295"/>
                  </a:lnTo>
                  <a:lnTo>
                    <a:pt x="67" y="333"/>
                  </a:lnTo>
                  <a:lnTo>
                    <a:pt x="49" y="373"/>
                  </a:lnTo>
                  <a:lnTo>
                    <a:pt x="39" y="417"/>
                  </a:lnTo>
                  <a:lnTo>
                    <a:pt x="35" y="464"/>
                  </a:lnTo>
                  <a:lnTo>
                    <a:pt x="39" y="510"/>
                  </a:lnTo>
                  <a:lnTo>
                    <a:pt x="49" y="553"/>
                  </a:lnTo>
                  <a:lnTo>
                    <a:pt x="67" y="595"/>
                  </a:lnTo>
                  <a:lnTo>
                    <a:pt x="90" y="631"/>
                  </a:lnTo>
                  <a:lnTo>
                    <a:pt x="119" y="665"/>
                  </a:lnTo>
                  <a:lnTo>
                    <a:pt x="152" y="693"/>
                  </a:lnTo>
                  <a:lnTo>
                    <a:pt x="190" y="716"/>
                  </a:lnTo>
                  <a:lnTo>
                    <a:pt x="230" y="733"/>
                  </a:lnTo>
                  <a:lnTo>
                    <a:pt x="273" y="744"/>
                  </a:lnTo>
                  <a:lnTo>
                    <a:pt x="321" y="748"/>
                  </a:lnTo>
                  <a:lnTo>
                    <a:pt x="366" y="744"/>
                  </a:lnTo>
                  <a:lnTo>
                    <a:pt x="411" y="733"/>
                  </a:lnTo>
                  <a:lnTo>
                    <a:pt x="452" y="716"/>
                  </a:lnTo>
                  <a:lnTo>
                    <a:pt x="488" y="693"/>
                  </a:lnTo>
                  <a:lnTo>
                    <a:pt x="522" y="665"/>
                  </a:lnTo>
                  <a:lnTo>
                    <a:pt x="550" y="631"/>
                  </a:lnTo>
                  <a:lnTo>
                    <a:pt x="573" y="595"/>
                  </a:lnTo>
                  <a:lnTo>
                    <a:pt x="590" y="553"/>
                  </a:lnTo>
                  <a:lnTo>
                    <a:pt x="602" y="510"/>
                  </a:lnTo>
                  <a:lnTo>
                    <a:pt x="605" y="464"/>
                  </a:lnTo>
                  <a:lnTo>
                    <a:pt x="606" y="457"/>
                  </a:lnTo>
                  <a:lnTo>
                    <a:pt x="609" y="453"/>
                  </a:lnTo>
                  <a:lnTo>
                    <a:pt x="613" y="449"/>
                  </a:lnTo>
                  <a:lnTo>
                    <a:pt x="618" y="447"/>
                  </a:lnTo>
                  <a:lnTo>
                    <a:pt x="623" y="445"/>
                  </a:lnTo>
                  <a:lnTo>
                    <a:pt x="628" y="447"/>
                  </a:lnTo>
                  <a:lnTo>
                    <a:pt x="634" y="449"/>
                  </a:lnTo>
                  <a:lnTo>
                    <a:pt x="638" y="453"/>
                  </a:lnTo>
                  <a:lnTo>
                    <a:pt x="640" y="457"/>
                  </a:lnTo>
                  <a:lnTo>
                    <a:pt x="642" y="464"/>
                  </a:lnTo>
                  <a:lnTo>
                    <a:pt x="638" y="511"/>
                  </a:lnTo>
                  <a:lnTo>
                    <a:pt x="627" y="555"/>
                  </a:lnTo>
                  <a:lnTo>
                    <a:pt x="611" y="599"/>
                  </a:lnTo>
                  <a:lnTo>
                    <a:pt x="589" y="638"/>
                  </a:lnTo>
                  <a:lnTo>
                    <a:pt x="563" y="673"/>
                  </a:lnTo>
                  <a:lnTo>
                    <a:pt x="530" y="705"/>
                  </a:lnTo>
                  <a:lnTo>
                    <a:pt x="495" y="732"/>
                  </a:lnTo>
                  <a:lnTo>
                    <a:pt x="456" y="754"/>
                  </a:lnTo>
                  <a:lnTo>
                    <a:pt x="412" y="770"/>
                  </a:lnTo>
                  <a:lnTo>
                    <a:pt x="368" y="781"/>
                  </a:lnTo>
                  <a:lnTo>
                    <a:pt x="321" y="785"/>
                  </a:lnTo>
                  <a:lnTo>
                    <a:pt x="273" y="781"/>
                  </a:lnTo>
                  <a:lnTo>
                    <a:pt x="228" y="770"/>
                  </a:lnTo>
                  <a:lnTo>
                    <a:pt x="186" y="754"/>
                  </a:lnTo>
                  <a:lnTo>
                    <a:pt x="145" y="732"/>
                  </a:lnTo>
                  <a:lnTo>
                    <a:pt x="110" y="705"/>
                  </a:lnTo>
                  <a:lnTo>
                    <a:pt x="78" y="673"/>
                  </a:lnTo>
                  <a:lnTo>
                    <a:pt x="51" y="638"/>
                  </a:lnTo>
                  <a:lnTo>
                    <a:pt x="30" y="599"/>
                  </a:lnTo>
                  <a:lnTo>
                    <a:pt x="13" y="555"/>
                  </a:lnTo>
                  <a:lnTo>
                    <a:pt x="4" y="511"/>
                  </a:lnTo>
                  <a:lnTo>
                    <a:pt x="0" y="464"/>
                  </a:lnTo>
                  <a:lnTo>
                    <a:pt x="4" y="417"/>
                  </a:lnTo>
                  <a:lnTo>
                    <a:pt x="13" y="371"/>
                  </a:lnTo>
                  <a:lnTo>
                    <a:pt x="30" y="328"/>
                  </a:lnTo>
                  <a:lnTo>
                    <a:pt x="51" y="288"/>
                  </a:lnTo>
                  <a:lnTo>
                    <a:pt x="78" y="253"/>
                  </a:lnTo>
                  <a:lnTo>
                    <a:pt x="110" y="222"/>
                  </a:lnTo>
                  <a:lnTo>
                    <a:pt x="145" y="194"/>
                  </a:lnTo>
                  <a:lnTo>
                    <a:pt x="186" y="173"/>
                  </a:lnTo>
                  <a:lnTo>
                    <a:pt x="228" y="156"/>
                  </a:lnTo>
                  <a:lnTo>
                    <a:pt x="273" y="147"/>
                  </a:lnTo>
                  <a:lnTo>
                    <a:pt x="321" y="143"/>
                  </a:lnTo>
                  <a:lnTo>
                    <a:pt x="321" y="19"/>
                  </a:lnTo>
                  <a:lnTo>
                    <a:pt x="321" y="12"/>
                  </a:lnTo>
                  <a:lnTo>
                    <a:pt x="323" y="8"/>
                  </a:lnTo>
                  <a:lnTo>
                    <a:pt x="327" y="4"/>
                  </a:lnTo>
                  <a:lnTo>
                    <a:pt x="332" y="2"/>
                  </a:lnTo>
                  <a:lnTo>
                    <a:pt x="3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0"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3569232" y="3710826"/>
              <a:ext cx="363491" cy="445149"/>
            </a:xfrm>
            <a:custGeom>
              <a:avLst/>
              <a:gdLst>
                <a:gd name="T0" fmla="*/ 343 w 641"/>
                <a:gd name="T1" fmla="*/ 0 h 785"/>
                <a:gd name="T2" fmla="*/ 348 w 641"/>
                <a:gd name="T3" fmla="*/ 4 h 785"/>
                <a:gd name="T4" fmla="*/ 349 w 641"/>
                <a:gd name="T5" fmla="*/ 4 h 785"/>
                <a:gd name="T6" fmla="*/ 491 w 641"/>
                <a:gd name="T7" fmla="*/ 146 h 785"/>
                <a:gd name="T8" fmla="*/ 495 w 641"/>
                <a:gd name="T9" fmla="*/ 148 h 785"/>
                <a:gd name="T10" fmla="*/ 499 w 641"/>
                <a:gd name="T11" fmla="*/ 156 h 785"/>
                <a:gd name="T12" fmla="*/ 499 w 641"/>
                <a:gd name="T13" fmla="*/ 165 h 785"/>
                <a:gd name="T14" fmla="*/ 495 w 641"/>
                <a:gd name="T15" fmla="*/ 172 h 785"/>
                <a:gd name="T16" fmla="*/ 491 w 641"/>
                <a:gd name="T17" fmla="*/ 176 h 785"/>
                <a:gd name="T18" fmla="*/ 349 w 641"/>
                <a:gd name="T19" fmla="*/ 317 h 785"/>
                <a:gd name="T20" fmla="*/ 348 w 641"/>
                <a:gd name="T21" fmla="*/ 317 h 785"/>
                <a:gd name="T22" fmla="*/ 343 w 641"/>
                <a:gd name="T23" fmla="*/ 321 h 785"/>
                <a:gd name="T24" fmla="*/ 334 w 641"/>
                <a:gd name="T25" fmla="*/ 320 h 785"/>
                <a:gd name="T26" fmla="*/ 324 w 641"/>
                <a:gd name="T27" fmla="*/ 313 h 785"/>
                <a:gd name="T28" fmla="*/ 321 w 641"/>
                <a:gd name="T29" fmla="*/ 303 h 785"/>
                <a:gd name="T30" fmla="*/ 323 w 641"/>
                <a:gd name="T31" fmla="*/ 295 h 785"/>
                <a:gd name="T32" fmla="*/ 328 w 641"/>
                <a:gd name="T33" fmla="*/ 288 h 785"/>
                <a:gd name="T34" fmla="*/ 438 w 641"/>
                <a:gd name="T35" fmla="*/ 178 h 785"/>
                <a:gd name="T36" fmla="*/ 275 w 641"/>
                <a:gd name="T37" fmla="*/ 182 h 785"/>
                <a:gd name="T38" fmla="*/ 190 w 641"/>
                <a:gd name="T39" fmla="*/ 210 h 785"/>
                <a:gd name="T40" fmla="*/ 119 w 641"/>
                <a:gd name="T41" fmla="*/ 262 h 785"/>
                <a:gd name="T42" fmla="*/ 68 w 641"/>
                <a:gd name="T43" fmla="*/ 333 h 785"/>
                <a:gd name="T44" fmla="*/ 40 w 641"/>
                <a:gd name="T45" fmla="*/ 417 h 785"/>
                <a:gd name="T46" fmla="*/ 40 w 641"/>
                <a:gd name="T47" fmla="*/ 510 h 785"/>
                <a:gd name="T48" fmla="*/ 68 w 641"/>
                <a:gd name="T49" fmla="*/ 595 h 785"/>
                <a:gd name="T50" fmla="*/ 119 w 641"/>
                <a:gd name="T51" fmla="*/ 665 h 785"/>
                <a:gd name="T52" fmla="*/ 190 w 641"/>
                <a:gd name="T53" fmla="*/ 716 h 785"/>
                <a:gd name="T54" fmla="*/ 275 w 641"/>
                <a:gd name="T55" fmla="*/ 744 h 785"/>
                <a:gd name="T56" fmla="*/ 368 w 641"/>
                <a:gd name="T57" fmla="*/ 744 h 785"/>
                <a:gd name="T58" fmla="*/ 452 w 641"/>
                <a:gd name="T59" fmla="*/ 716 h 785"/>
                <a:gd name="T60" fmla="*/ 522 w 641"/>
                <a:gd name="T61" fmla="*/ 665 h 785"/>
                <a:gd name="T62" fmla="*/ 575 w 641"/>
                <a:gd name="T63" fmla="*/ 595 h 785"/>
                <a:gd name="T64" fmla="*/ 602 w 641"/>
                <a:gd name="T65" fmla="*/ 510 h 785"/>
                <a:gd name="T66" fmla="*/ 607 w 641"/>
                <a:gd name="T67" fmla="*/ 457 h 785"/>
                <a:gd name="T68" fmla="*/ 613 w 641"/>
                <a:gd name="T69" fmla="*/ 449 h 785"/>
                <a:gd name="T70" fmla="*/ 624 w 641"/>
                <a:gd name="T71" fmla="*/ 445 h 785"/>
                <a:gd name="T72" fmla="*/ 635 w 641"/>
                <a:gd name="T73" fmla="*/ 449 h 785"/>
                <a:gd name="T74" fmla="*/ 640 w 641"/>
                <a:gd name="T75" fmla="*/ 457 h 785"/>
                <a:gd name="T76" fmla="*/ 638 w 641"/>
                <a:gd name="T77" fmla="*/ 511 h 785"/>
                <a:gd name="T78" fmla="*/ 611 w 641"/>
                <a:gd name="T79" fmla="*/ 599 h 785"/>
                <a:gd name="T80" fmla="*/ 563 w 641"/>
                <a:gd name="T81" fmla="*/ 673 h 785"/>
                <a:gd name="T82" fmla="*/ 496 w 641"/>
                <a:gd name="T83" fmla="*/ 732 h 785"/>
                <a:gd name="T84" fmla="*/ 414 w 641"/>
                <a:gd name="T85" fmla="*/ 770 h 785"/>
                <a:gd name="T86" fmla="*/ 321 w 641"/>
                <a:gd name="T87" fmla="*/ 785 h 785"/>
                <a:gd name="T88" fmla="*/ 229 w 641"/>
                <a:gd name="T89" fmla="*/ 770 h 785"/>
                <a:gd name="T90" fmla="*/ 146 w 641"/>
                <a:gd name="T91" fmla="*/ 732 h 785"/>
                <a:gd name="T92" fmla="*/ 80 w 641"/>
                <a:gd name="T93" fmla="*/ 673 h 785"/>
                <a:gd name="T94" fmla="*/ 30 w 641"/>
                <a:gd name="T95" fmla="*/ 599 h 785"/>
                <a:gd name="T96" fmla="*/ 4 w 641"/>
                <a:gd name="T97" fmla="*/ 511 h 785"/>
                <a:gd name="T98" fmla="*/ 4 w 641"/>
                <a:gd name="T99" fmla="*/ 417 h 785"/>
                <a:gd name="T100" fmla="*/ 30 w 641"/>
                <a:gd name="T101" fmla="*/ 328 h 785"/>
                <a:gd name="T102" fmla="*/ 80 w 641"/>
                <a:gd name="T103" fmla="*/ 253 h 785"/>
                <a:gd name="T104" fmla="*/ 146 w 641"/>
                <a:gd name="T105" fmla="*/ 194 h 785"/>
                <a:gd name="T106" fmla="*/ 229 w 641"/>
                <a:gd name="T107" fmla="*/ 156 h 785"/>
                <a:gd name="T108" fmla="*/ 321 w 641"/>
                <a:gd name="T109" fmla="*/ 143 h 785"/>
                <a:gd name="T110" fmla="*/ 328 w 641"/>
                <a:gd name="T111" fmla="*/ 33 h 785"/>
                <a:gd name="T112" fmla="*/ 326 w 641"/>
                <a:gd name="T113" fmla="*/ 31 h 785"/>
                <a:gd name="T114" fmla="*/ 322 w 641"/>
                <a:gd name="T115" fmla="*/ 23 h 785"/>
                <a:gd name="T116" fmla="*/ 322 w 641"/>
                <a:gd name="T117" fmla="*/ 12 h 785"/>
                <a:gd name="T118" fmla="*/ 328 w 641"/>
                <a:gd name="T119" fmla="*/ 4 h 785"/>
                <a:gd name="T120" fmla="*/ 339 w 641"/>
                <a:gd name="T121"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785">
                  <a:moveTo>
                    <a:pt x="339" y="0"/>
                  </a:moveTo>
                  <a:lnTo>
                    <a:pt x="343" y="0"/>
                  </a:lnTo>
                  <a:lnTo>
                    <a:pt x="345" y="2"/>
                  </a:lnTo>
                  <a:lnTo>
                    <a:pt x="348" y="4"/>
                  </a:lnTo>
                  <a:lnTo>
                    <a:pt x="348" y="3"/>
                  </a:lnTo>
                  <a:lnTo>
                    <a:pt x="349" y="4"/>
                  </a:lnTo>
                  <a:lnTo>
                    <a:pt x="352" y="7"/>
                  </a:lnTo>
                  <a:lnTo>
                    <a:pt x="491" y="146"/>
                  </a:lnTo>
                  <a:lnTo>
                    <a:pt x="491" y="146"/>
                  </a:lnTo>
                  <a:lnTo>
                    <a:pt x="495" y="148"/>
                  </a:lnTo>
                  <a:lnTo>
                    <a:pt x="497" y="152"/>
                  </a:lnTo>
                  <a:lnTo>
                    <a:pt x="499" y="156"/>
                  </a:lnTo>
                  <a:lnTo>
                    <a:pt x="499" y="160"/>
                  </a:lnTo>
                  <a:lnTo>
                    <a:pt x="499" y="165"/>
                  </a:lnTo>
                  <a:lnTo>
                    <a:pt x="497" y="169"/>
                  </a:lnTo>
                  <a:lnTo>
                    <a:pt x="495" y="172"/>
                  </a:lnTo>
                  <a:lnTo>
                    <a:pt x="491" y="176"/>
                  </a:lnTo>
                  <a:lnTo>
                    <a:pt x="491" y="176"/>
                  </a:lnTo>
                  <a:lnTo>
                    <a:pt x="352" y="315"/>
                  </a:lnTo>
                  <a:lnTo>
                    <a:pt x="349" y="317"/>
                  </a:lnTo>
                  <a:lnTo>
                    <a:pt x="348" y="319"/>
                  </a:lnTo>
                  <a:lnTo>
                    <a:pt x="348" y="317"/>
                  </a:lnTo>
                  <a:lnTo>
                    <a:pt x="345" y="320"/>
                  </a:lnTo>
                  <a:lnTo>
                    <a:pt x="343" y="321"/>
                  </a:lnTo>
                  <a:lnTo>
                    <a:pt x="339" y="321"/>
                  </a:lnTo>
                  <a:lnTo>
                    <a:pt x="334" y="320"/>
                  </a:lnTo>
                  <a:lnTo>
                    <a:pt x="328" y="317"/>
                  </a:lnTo>
                  <a:lnTo>
                    <a:pt x="324" y="313"/>
                  </a:lnTo>
                  <a:lnTo>
                    <a:pt x="322" y="309"/>
                  </a:lnTo>
                  <a:lnTo>
                    <a:pt x="321" y="303"/>
                  </a:lnTo>
                  <a:lnTo>
                    <a:pt x="322" y="299"/>
                  </a:lnTo>
                  <a:lnTo>
                    <a:pt x="323" y="295"/>
                  </a:lnTo>
                  <a:lnTo>
                    <a:pt x="326" y="291"/>
                  </a:lnTo>
                  <a:lnTo>
                    <a:pt x="328" y="288"/>
                  </a:lnTo>
                  <a:lnTo>
                    <a:pt x="328" y="288"/>
                  </a:lnTo>
                  <a:lnTo>
                    <a:pt x="438" y="178"/>
                  </a:lnTo>
                  <a:lnTo>
                    <a:pt x="321" y="178"/>
                  </a:lnTo>
                  <a:lnTo>
                    <a:pt x="275" y="182"/>
                  </a:lnTo>
                  <a:lnTo>
                    <a:pt x="231" y="193"/>
                  </a:lnTo>
                  <a:lnTo>
                    <a:pt x="190" y="210"/>
                  </a:lnTo>
                  <a:lnTo>
                    <a:pt x="153" y="233"/>
                  </a:lnTo>
                  <a:lnTo>
                    <a:pt x="119" y="262"/>
                  </a:lnTo>
                  <a:lnTo>
                    <a:pt x="91" y="295"/>
                  </a:lnTo>
                  <a:lnTo>
                    <a:pt x="68" y="333"/>
                  </a:lnTo>
                  <a:lnTo>
                    <a:pt x="51" y="373"/>
                  </a:lnTo>
                  <a:lnTo>
                    <a:pt x="40" y="417"/>
                  </a:lnTo>
                  <a:lnTo>
                    <a:pt x="36" y="464"/>
                  </a:lnTo>
                  <a:lnTo>
                    <a:pt x="40" y="510"/>
                  </a:lnTo>
                  <a:lnTo>
                    <a:pt x="51" y="553"/>
                  </a:lnTo>
                  <a:lnTo>
                    <a:pt x="68" y="595"/>
                  </a:lnTo>
                  <a:lnTo>
                    <a:pt x="91" y="631"/>
                  </a:lnTo>
                  <a:lnTo>
                    <a:pt x="119" y="665"/>
                  </a:lnTo>
                  <a:lnTo>
                    <a:pt x="153" y="693"/>
                  </a:lnTo>
                  <a:lnTo>
                    <a:pt x="190" y="716"/>
                  </a:lnTo>
                  <a:lnTo>
                    <a:pt x="231" y="733"/>
                  </a:lnTo>
                  <a:lnTo>
                    <a:pt x="275" y="744"/>
                  </a:lnTo>
                  <a:lnTo>
                    <a:pt x="321" y="748"/>
                  </a:lnTo>
                  <a:lnTo>
                    <a:pt x="368" y="744"/>
                  </a:lnTo>
                  <a:lnTo>
                    <a:pt x="411" y="733"/>
                  </a:lnTo>
                  <a:lnTo>
                    <a:pt x="452" y="716"/>
                  </a:lnTo>
                  <a:lnTo>
                    <a:pt x="490" y="693"/>
                  </a:lnTo>
                  <a:lnTo>
                    <a:pt x="522" y="665"/>
                  </a:lnTo>
                  <a:lnTo>
                    <a:pt x="551" y="631"/>
                  </a:lnTo>
                  <a:lnTo>
                    <a:pt x="575" y="595"/>
                  </a:lnTo>
                  <a:lnTo>
                    <a:pt x="592" y="553"/>
                  </a:lnTo>
                  <a:lnTo>
                    <a:pt x="602" y="510"/>
                  </a:lnTo>
                  <a:lnTo>
                    <a:pt x="606" y="464"/>
                  </a:lnTo>
                  <a:lnTo>
                    <a:pt x="607" y="457"/>
                  </a:lnTo>
                  <a:lnTo>
                    <a:pt x="610" y="453"/>
                  </a:lnTo>
                  <a:lnTo>
                    <a:pt x="613" y="449"/>
                  </a:lnTo>
                  <a:lnTo>
                    <a:pt x="618" y="447"/>
                  </a:lnTo>
                  <a:lnTo>
                    <a:pt x="624" y="445"/>
                  </a:lnTo>
                  <a:lnTo>
                    <a:pt x="630" y="447"/>
                  </a:lnTo>
                  <a:lnTo>
                    <a:pt x="635" y="449"/>
                  </a:lnTo>
                  <a:lnTo>
                    <a:pt x="638" y="453"/>
                  </a:lnTo>
                  <a:lnTo>
                    <a:pt x="640" y="457"/>
                  </a:lnTo>
                  <a:lnTo>
                    <a:pt x="641" y="464"/>
                  </a:lnTo>
                  <a:lnTo>
                    <a:pt x="638" y="511"/>
                  </a:lnTo>
                  <a:lnTo>
                    <a:pt x="628" y="555"/>
                  </a:lnTo>
                  <a:lnTo>
                    <a:pt x="611" y="599"/>
                  </a:lnTo>
                  <a:lnTo>
                    <a:pt x="590" y="638"/>
                  </a:lnTo>
                  <a:lnTo>
                    <a:pt x="563" y="673"/>
                  </a:lnTo>
                  <a:lnTo>
                    <a:pt x="531" y="705"/>
                  </a:lnTo>
                  <a:lnTo>
                    <a:pt x="496" y="732"/>
                  </a:lnTo>
                  <a:lnTo>
                    <a:pt x="457" y="754"/>
                  </a:lnTo>
                  <a:lnTo>
                    <a:pt x="414" y="770"/>
                  </a:lnTo>
                  <a:lnTo>
                    <a:pt x="368" y="781"/>
                  </a:lnTo>
                  <a:lnTo>
                    <a:pt x="321" y="785"/>
                  </a:lnTo>
                  <a:lnTo>
                    <a:pt x="273" y="781"/>
                  </a:lnTo>
                  <a:lnTo>
                    <a:pt x="229" y="770"/>
                  </a:lnTo>
                  <a:lnTo>
                    <a:pt x="186" y="754"/>
                  </a:lnTo>
                  <a:lnTo>
                    <a:pt x="146" y="732"/>
                  </a:lnTo>
                  <a:lnTo>
                    <a:pt x="111" y="705"/>
                  </a:lnTo>
                  <a:lnTo>
                    <a:pt x="80" y="673"/>
                  </a:lnTo>
                  <a:lnTo>
                    <a:pt x="52" y="638"/>
                  </a:lnTo>
                  <a:lnTo>
                    <a:pt x="30" y="599"/>
                  </a:lnTo>
                  <a:lnTo>
                    <a:pt x="14" y="555"/>
                  </a:lnTo>
                  <a:lnTo>
                    <a:pt x="4" y="511"/>
                  </a:lnTo>
                  <a:lnTo>
                    <a:pt x="0" y="464"/>
                  </a:lnTo>
                  <a:lnTo>
                    <a:pt x="4" y="417"/>
                  </a:lnTo>
                  <a:lnTo>
                    <a:pt x="14" y="371"/>
                  </a:lnTo>
                  <a:lnTo>
                    <a:pt x="30" y="328"/>
                  </a:lnTo>
                  <a:lnTo>
                    <a:pt x="52" y="288"/>
                  </a:lnTo>
                  <a:lnTo>
                    <a:pt x="80" y="253"/>
                  </a:lnTo>
                  <a:lnTo>
                    <a:pt x="111" y="222"/>
                  </a:lnTo>
                  <a:lnTo>
                    <a:pt x="146" y="194"/>
                  </a:lnTo>
                  <a:lnTo>
                    <a:pt x="186" y="173"/>
                  </a:lnTo>
                  <a:lnTo>
                    <a:pt x="229" y="156"/>
                  </a:lnTo>
                  <a:lnTo>
                    <a:pt x="273" y="147"/>
                  </a:lnTo>
                  <a:lnTo>
                    <a:pt x="321" y="143"/>
                  </a:lnTo>
                  <a:lnTo>
                    <a:pt x="438" y="143"/>
                  </a:lnTo>
                  <a:lnTo>
                    <a:pt x="328" y="33"/>
                  </a:lnTo>
                  <a:lnTo>
                    <a:pt x="328" y="33"/>
                  </a:lnTo>
                  <a:lnTo>
                    <a:pt x="326" y="31"/>
                  </a:lnTo>
                  <a:lnTo>
                    <a:pt x="323" y="27"/>
                  </a:lnTo>
                  <a:lnTo>
                    <a:pt x="322" y="23"/>
                  </a:lnTo>
                  <a:lnTo>
                    <a:pt x="321" y="19"/>
                  </a:lnTo>
                  <a:lnTo>
                    <a:pt x="322" y="12"/>
                  </a:lnTo>
                  <a:lnTo>
                    <a:pt x="324" y="8"/>
                  </a:lnTo>
                  <a:lnTo>
                    <a:pt x="328" y="4"/>
                  </a:lnTo>
                  <a:lnTo>
                    <a:pt x="334" y="2"/>
                  </a:lnTo>
                  <a:lnTo>
                    <a:pt x="3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1"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8645" y="3711395"/>
              <a:ext cx="444581" cy="444014"/>
            </a:xfrm>
            <a:custGeom>
              <a:avLst/>
              <a:gdLst>
                <a:gd name="T0" fmla="*/ 402 w 784"/>
                <a:gd name="T1" fmla="*/ 288 h 783"/>
                <a:gd name="T2" fmla="*/ 410 w 784"/>
                <a:gd name="T3" fmla="*/ 303 h 783"/>
                <a:gd name="T4" fmla="*/ 490 w 784"/>
                <a:gd name="T5" fmla="*/ 643 h 783"/>
                <a:gd name="T6" fmla="*/ 504 w 784"/>
                <a:gd name="T7" fmla="*/ 642 h 783"/>
                <a:gd name="T8" fmla="*/ 516 w 784"/>
                <a:gd name="T9" fmla="*/ 653 h 783"/>
                <a:gd name="T10" fmla="*/ 514 w 784"/>
                <a:gd name="T11" fmla="*/ 668 h 783"/>
                <a:gd name="T12" fmla="*/ 401 w 784"/>
                <a:gd name="T13" fmla="*/ 780 h 783"/>
                <a:gd name="T14" fmla="*/ 387 w 784"/>
                <a:gd name="T15" fmla="*/ 783 h 783"/>
                <a:gd name="T16" fmla="*/ 272 w 784"/>
                <a:gd name="T17" fmla="*/ 672 h 783"/>
                <a:gd name="T18" fmla="*/ 267 w 784"/>
                <a:gd name="T19" fmla="*/ 659 h 783"/>
                <a:gd name="T20" fmla="*/ 275 w 784"/>
                <a:gd name="T21" fmla="*/ 644 h 783"/>
                <a:gd name="T22" fmla="*/ 289 w 784"/>
                <a:gd name="T23" fmla="*/ 642 h 783"/>
                <a:gd name="T24" fmla="*/ 374 w 784"/>
                <a:gd name="T25" fmla="*/ 723 h 783"/>
                <a:gd name="T26" fmla="*/ 377 w 784"/>
                <a:gd name="T27" fmla="*/ 292 h 783"/>
                <a:gd name="T28" fmla="*/ 391 w 784"/>
                <a:gd name="T29" fmla="*/ 284 h 783"/>
                <a:gd name="T30" fmla="*/ 538 w 784"/>
                <a:gd name="T31" fmla="*/ 13 h 783"/>
                <a:gd name="T32" fmla="*/ 627 w 784"/>
                <a:gd name="T33" fmla="*/ 76 h 783"/>
                <a:gd name="T34" fmla="*/ 673 w 784"/>
                <a:gd name="T35" fmla="*/ 176 h 783"/>
                <a:gd name="T36" fmla="*/ 676 w 784"/>
                <a:gd name="T37" fmla="*/ 228 h 783"/>
                <a:gd name="T38" fmla="*/ 754 w 784"/>
                <a:gd name="T39" fmla="*/ 292 h 783"/>
                <a:gd name="T40" fmla="*/ 784 w 784"/>
                <a:gd name="T41" fmla="*/ 392 h 783"/>
                <a:gd name="T42" fmla="*/ 753 w 784"/>
                <a:gd name="T43" fmla="*/ 491 h 783"/>
                <a:gd name="T44" fmla="*/ 674 w 784"/>
                <a:gd name="T45" fmla="*/ 555 h 783"/>
                <a:gd name="T46" fmla="*/ 463 w 784"/>
                <a:gd name="T47" fmla="*/ 570 h 783"/>
                <a:gd name="T48" fmla="*/ 449 w 784"/>
                <a:gd name="T49" fmla="*/ 562 h 783"/>
                <a:gd name="T50" fmla="*/ 446 w 784"/>
                <a:gd name="T51" fmla="*/ 546 h 783"/>
                <a:gd name="T52" fmla="*/ 457 w 784"/>
                <a:gd name="T53" fmla="*/ 534 h 783"/>
                <a:gd name="T54" fmla="*/ 638 w 784"/>
                <a:gd name="T55" fmla="*/ 530 h 783"/>
                <a:gd name="T56" fmla="*/ 716 w 784"/>
                <a:gd name="T57" fmla="*/ 481 h 783"/>
                <a:gd name="T58" fmla="*/ 748 w 784"/>
                <a:gd name="T59" fmla="*/ 392 h 783"/>
                <a:gd name="T60" fmla="*/ 724 w 784"/>
                <a:gd name="T61" fmla="*/ 313 h 783"/>
                <a:gd name="T62" fmla="*/ 662 w 784"/>
                <a:gd name="T63" fmla="*/ 261 h 783"/>
                <a:gd name="T64" fmla="*/ 640 w 784"/>
                <a:gd name="T65" fmla="*/ 223 h 783"/>
                <a:gd name="T66" fmla="*/ 627 w 784"/>
                <a:gd name="T67" fmla="*/ 144 h 783"/>
                <a:gd name="T68" fmla="*/ 563 w 784"/>
                <a:gd name="T69" fmla="*/ 66 h 783"/>
                <a:gd name="T70" fmla="*/ 463 w 784"/>
                <a:gd name="T71" fmla="*/ 36 h 783"/>
                <a:gd name="T72" fmla="*/ 370 w 784"/>
                <a:gd name="T73" fmla="*/ 60 h 783"/>
                <a:gd name="T74" fmla="*/ 305 w 784"/>
                <a:gd name="T75" fmla="*/ 131 h 783"/>
                <a:gd name="T76" fmla="*/ 246 w 784"/>
                <a:gd name="T77" fmla="*/ 144 h 783"/>
                <a:gd name="T78" fmla="*/ 187 w 784"/>
                <a:gd name="T79" fmla="*/ 155 h 783"/>
                <a:gd name="T80" fmla="*/ 145 w 784"/>
                <a:gd name="T81" fmla="*/ 207 h 783"/>
                <a:gd name="T82" fmla="*/ 144 w 784"/>
                <a:gd name="T83" fmla="*/ 250 h 783"/>
                <a:gd name="T84" fmla="*/ 97 w 784"/>
                <a:gd name="T85" fmla="*/ 303 h 783"/>
                <a:gd name="T86" fmla="*/ 46 w 784"/>
                <a:gd name="T87" fmla="*/ 359 h 783"/>
                <a:gd name="T88" fmla="*/ 39 w 784"/>
                <a:gd name="T89" fmla="*/ 437 h 783"/>
                <a:gd name="T90" fmla="*/ 82 w 784"/>
                <a:gd name="T91" fmla="*/ 507 h 783"/>
                <a:gd name="T92" fmla="*/ 159 w 784"/>
                <a:gd name="T93" fmla="*/ 534 h 783"/>
                <a:gd name="T94" fmla="*/ 331 w 784"/>
                <a:gd name="T95" fmla="*/ 537 h 783"/>
                <a:gd name="T96" fmla="*/ 338 w 784"/>
                <a:gd name="T97" fmla="*/ 551 h 783"/>
                <a:gd name="T98" fmla="*/ 331 w 784"/>
                <a:gd name="T99" fmla="*/ 566 h 783"/>
                <a:gd name="T100" fmla="*/ 159 w 784"/>
                <a:gd name="T101" fmla="*/ 570 h 783"/>
                <a:gd name="T102" fmla="*/ 70 w 784"/>
                <a:gd name="T103" fmla="*/ 542 h 783"/>
                <a:gd name="T104" fmla="*/ 13 w 784"/>
                <a:gd name="T105" fmla="*/ 472 h 783"/>
                <a:gd name="T106" fmla="*/ 4 w 784"/>
                <a:gd name="T107" fmla="*/ 375 h 783"/>
                <a:gd name="T108" fmla="*/ 52 w 784"/>
                <a:gd name="T109" fmla="*/ 291 h 783"/>
                <a:gd name="T110" fmla="*/ 107 w 784"/>
                <a:gd name="T111" fmla="*/ 232 h 783"/>
                <a:gd name="T112" fmla="*/ 135 w 784"/>
                <a:gd name="T113" fmla="*/ 153 h 783"/>
                <a:gd name="T114" fmla="*/ 203 w 784"/>
                <a:gd name="T115" fmla="*/ 110 h 783"/>
                <a:gd name="T116" fmla="*/ 273 w 784"/>
                <a:gd name="T117" fmla="*/ 114 h 783"/>
                <a:gd name="T118" fmla="*/ 351 w 784"/>
                <a:gd name="T119" fmla="*/ 32 h 783"/>
                <a:gd name="T120" fmla="*/ 463 w 784"/>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3">
                  <a:moveTo>
                    <a:pt x="391" y="284"/>
                  </a:moveTo>
                  <a:lnTo>
                    <a:pt x="398" y="286"/>
                  </a:lnTo>
                  <a:lnTo>
                    <a:pt x="402" y="288"/>
                  </a:lnTo>
                  <a:lnTo>
                    <a:pt x="406" y="292"/>
                  </a:lnTo>
                  <a:lnTo>
                    <a:pt x="408" y="297"/>
                  </a:lnTo>
                  <a:lnTo>
                    <a:pt x="410" y="303"/>
                  </a:lnTo>
                  <a:lnTo>
                    <a:pt x="410" y="723"/>
                  </a:lnTo>
                  <a:lnTo>
                    <a:pt x="486" y="646"/>
                  </a:lnTo>
                  <a:lnTo>
                    <a:pt x="490" y="643"/>
                  </a:lnTo>
                  <a:lnTo>
                    <a:pt x="494" y="642"/>
                  </a:lnTo>
                  <a:lnTo>
                    <a:pt x="499" y="640"/>
                  </a:lnTo>
                  <a:lnTo>
                    <a:pt x="504" y="642"/>
                  </a:lnTo>
                  <a:lnTo>
                    <a:pt x="509" y="644"/>
                  </a:lnTo>
                  <a:lnTo>
                    <a:pt x="513" y="648"/>
                  </a:lnTo>
                  <a:lnTo>
                    <a:pt x="516" y="653"/>
                  </a:lnTo>
                  <a:lnTo>
                    <a:pt x="516" y="659"/>
                  </a:lnTo>
                  <a:lnTo>
                    <a:pt x="516" y="664"/>
                  </a:lnTo>
                  <a:lnTo>
                    <a:pt x="514" y="668"/>
                  </a:lnTo>
                  <a:lnTo>
                    <a:pt x="512" y="672"/>
                  </a:lnTo>
                  <a:lnTo>
                    <a:pt x="404" y="778"/>
                  </a:lnTo>
                  <a:lnTo>
                    <a:pt x="401" y="780"/>
                  </a:lnTo>
                  <a:lnTo>
                    <a:pt x="397" y="783"/>
                  </a:lnTo>
                  <a:lnTo>
                    <a:pt x="391" y="783"/>
                  </a:lnTo>
                  <a:lnTo>
                    <a:pt x="387" y="783"/>
                  </a:lnTo>
                  <a:lnTo>
                    <a:pt x="382" y="780"/>
                  </a:lnTo>
                  <a:lnTo>
                    <a:pt x="380" y="778"/>
                  </a:lnTo>
                  <a:lnTo>
                    <a:pt x="272" y="672"/>
                  </a:lnTo>
                  <a:lnTo>
                    <a:pt x="270" y="668"/>
                  </a:lnTo>
                  <a:lnTo>
                    <a:pt x="268" y="664"/>
                  </a:lnTo>
                  <a:lnTo>
                    <a:pt x="267" y="659"/>
                  </a:lnTo>
                  <a:lnTo>
                    <a:pt x="268" y="653"/>
                  </a:lnTo>
                  <a:lnTo>
                    <a:pt x="271" y="648"/>
                  </a:lnTo>
                  <a:lnTo>
                    <a:pt x="275" y="644"/>
                  </a:lnTo>
                  <a:lnTo>
                    <a:pt x="279" y="642"/>
                  </a:lnTo>
                  <a:lnTo>
                    <a:pt x="285" y="640"/>
                  </a:lnTo>
                  <a:lnTo>
                    <a:pt x="289" y="642"/>
                  </a:lnTo>
                  <a:lnTo>
                    <a:pt x="294" y="643"/>
                  </a:lnTo>
                  <a:lnTo>
                    <a:pt x="297" y="646"/>
                  </a:lnTo>
                  <a:lnTo>
                    <a:pt x="374" y="723"/>
                  </a:lnTo>
                  <a:lnTo>
                    <a:pt x="374" y="303"/>
                  </a:lnTo>
                  <a:lnTo>
                    <a:pt x="374" y="297"/>
                  </a:lnTo>
                  <a:lnTo>
                    <a:pt x="377" y="292"/>
                  </a:lnTo>
                  <a:lnTo>
                    <a:pt x="381" y="288"/>
                  </a:lnTo>
                  <a:lnTo>
                    <a:pt x="386" y="286"/>
                  </a:lnTo>
                  <a:lnTo>
                    <a:pt x="391" y="284"/>
                  </a:lnTo>
                  <a:close/>
                  <a:moveTo>
                    <a:pt x="463" y="0"/>
                  </a:moveTo>
                  <a:lnTo>
                    <a:pt x="501" y="3"/>
                  </a:lnTo>
                  <a:lnTo>
                    <a:pt x="538" y="13"/>
                  </a:lnTo>
                  <a:lnTo>
                    <a:pt x="571" y="29"/>
                  </a:lnTo>
                  <a:lnTo>
                    <a:pt x="601" y="50"/>
                  </a:lnTo>
                  <a:lnTo>
                    <a:pt x="627" y="76"/>
                  </a:lnTo>
                  <a:lnTo>
                    <a:pt x="648" y="106"/>
                  </a:lnTo>
                  <a:lnTo>
                    <a:pt x="664" y="139"/>
                  </a:lnTo>
                  <a:lnTo>
                    <a:pt x="673" y="176"/>
                  </a:lnTo>
                  <a:lnTo>
                    <a:pt x="677" y="214"/>
                  </a:lnTo>
                  <a:lnTo>
                    <a:pt x="677" y="221"/>
                  </a:lnTo>
                  <a:lnTo>
                    <a:pt x="676" y="228"/>
                  </a:lnTo>
                  <a:lnTo>
                    <a:pt x="706" y="245"/>
                  </a:lnTo>
                  <a:lnTo>
                    <a:pt x="732" y="266"/>
                  </a:lnTo>
                  <a:lnTo>
                    <a:pt x="754" y="292"/>
                  </a:lnTo>
                  <a:lnTo>
                    <a:pt x="770" y="322"/>
                  </a:lnTo>
                  <a:lnTo>
                    <a:pt x="780" y="356"/>
                  </a:lnTo>
                  <a:lnTo>
                    <a:pt x="784" y="392"/>
                  </a:lnTo>
                  <a:lnTo>
                    <a:pt x="780" y="427"/>
                  </a:lnTo>
                  <a:lnTo>
                    <a:pt x="770" y="461"/>
                  </a:lnTo>
                  <a:lnTo>
                    <a:pt x="753" y="491"/>
                  </a:lnTo>
                  <a:lnTo>
                    <a:pt x="732" y="517"/>
                  </a:lnTo>
                  <a:lnTo>
                    <a:pt x="706" y="540"/>
                  </a:lnTo>
                  <a:lnTo>
                    <a:pt x="674" y="555"/>
                  </a:lnTo>
                  <a:lnTo>
                    <a:pt x="642" y="566"/>
                  </a:lnTo>
                  <a:lnTo>
                    <a:pt x="605" y="570"/>
                  </a:lnTo>
                  <a:lnTo>
                    <a:pt x="463" y="570"/>
                  </a:lnTo>
                  <a:lnTo>
                    <a:pt x="457" y="568"/>
                  </a:lnTo>
                  <a:lnTo>
                    <a:pt x="453" y="566"/>
                  </a:lnTo>
                  <a:lnTo>
                    <a:pt x="449" y="562"/>
                  </a:lnTo>
                  <a:lnTo>
                    <a:pt x="446" y="558"/>
                  </a:lnTo>
                  <a:lnTo>
                    <a:pt x="445" y="551"/>
                  </a:lnTo>
                  <a:lnTo>
                    <a:pt x="446" y="546"/>
                  </a:lnTo>
                  <a:lnTo>
                    <a:pt x="449" y="541"/>
                  </a:lnTo>
                  <a:lnTo>
                    <a:pt x="453" y="537"/>
                  </a:lnTo>
                  <a:lnTo>
                    <a:pt x="457" y="534"/>
                  </a:lnTo>
                  <a:lnTo>
                    <a:pt x="463" y="534"/>
                  </a:lnTo>
                  <a:lnTo>
                    <a:pt x="605" y="534"/>
                  </a:lnTo>
                  <a:lnTo>
                    <a:pt x="638" y="530"/>
                  </a:lnTo>
                  <a:lnTo>
                    <a:pt x="668" y="520"/>
                  </a:lnTo>
                  <a:lnTo>
                    <a:pt x="695" y="503"/>
                  </a:lnTo>
                  <a:lnTo>
                    <a:pt x="716" y="481"/>
                  </a:lnTo>
                  <a:lnTo>
                    <a:pt x="733" y="455"/>
                  </a:lnTo>
                  <a:lnTo>
                    <a:pt x="744" y="424"/>
                  </a:lnTo>
                  <a:lnTo>
                    <a:pt x="748" y="392"/>
                  </a:lnTo>
                  <a:lnTo>
                    <a:pt x="745" y="364"/>
                  </a:lnTo>
                  <a:lnTo>
                    <a:pt x="737" y="338"/>
                  </a:lnTo>
                  <a:lnTo>
                    <a:pt x="724" y="313"/>
                  </a:lnTo>
                  <a:lnTo>
                    <a:pt x="707" y="292"/>
                  </a:lnTo>
                  <a:lnTo>
                    <a:pt x="686" y="274"/>
                  </a:lnTo>
                  <a:lnTo>
                    <a:pt x="662" y="261"/>
                  </a:lnTo>
                  <a:lnTo>
                    <a:pt x="639" y="250"/>
                  </a:lnTo>
                  <a:lnTo>
                    <a:pt x="640" y="225"/>
                  </a:lnTo>
                  <a:lnTo>
                    <a:pt x="640" y="223"/>
                  </a:lnTo>
                  <a:lnTo>
                    <a:pt x="642" y="214"/>
                  </a:lnTo>
                  <a:lnTo>
                    <a:pt x="638" y="178"/>
                  </a:lnTo>
                  <a:lnTo>
                    <a:pt x="627" y="144"/>
                  </a:lnTo>
                  <a:lnTo>
                    <a:pt x="610" y="114"/>
                  </a:lnTo>
                  <a:lnTo>
                    <a:pt x="589" y="88"/>
                  </a:lnTo>
                  <a:lnTo>
                    <a:pt x="563" y="66"/>
                  </a:lnTo>
                  <a:lnTo>
                    <a:pt x="533" y="50"/>
                  </a:lnTo>
                  <a:lnTo>
                    <a:pt x="499" y="40"/>
                  </a:lnTo>
                  <a:lnTo>
                    <a:pt x="463" y="36"/>
                  </a:lnTo>
                  <a:lnTo>
                    <a:pt x="431" y="38"/>
                  </a:lnTo>
                  <a:lnTo>
                    <a:pt x="399" y="47"/>
                  </a:lnTo>
                  <a:lnTo>
                    <a:pt x="370" y="60"/>
                  </a:lnTo>
                  <a:lnTo>
                    <a:pt x="346" y="80"/>
                  </a:lnTo>
                  <a:lnTo>
                    <a:pt x="323" y="104"/>
                  </a:lnTo>
                  <a:lnTo>
                    <a:pt x="305" y="131"/>
                  </a:lnTo>
                  <a:lnTo>
                    <a:pt x="290" y="159"/>
                  </a:lnTo>
                  <a:lnTo>
                    <a:pt x="262" y="148"/>
                  </a:lnTo>
                  <a:lnTo>
                    <a:pt x="246" y="144"/>
                  </a:lnTo>
                  <a:lnTo>
                    <a:pt x="232" y="143"/>
                  </a:lnTo>
                  <a:lnTo>
                    <a:pt x="208" y="146"/>
                  </a:lnTo>
                  <a:lnTo>
                    <a:pt x="187" y="155"/>
                  </a:lnTo>
                  <a:lnTo>
                    <a:pt x="169" y="168"/>
                  </a:lnTo>
                  <a:lnTo>
                    <a:pt x="154" y="186"/>
                  </a:lnTo>
                  <a:lnTo>
                    <a:pt x="145" y="207"/>
                  </a:lnTo>
                  <a:lnTo>
                    <a:pt x="142" y="232"/>
                  </a:lnTo>
                  <a:lnTo>
                    <a:pt x="142" y="241"/>
                  </a:lnTo>
                  <a:lnTo>
                    <a:pt x="144" y="250"/>
                  </a:lnTo>
                  <a:lnTo>
                    <a:pt x="150" y="282"/>
                  </a:lnTo>
                  <a:lnTo>
                    <a:pt x="120" y="291"/>
                  </a:lnTo>
                  <a:lnTo>
                    <a:pt x="97" y="303"/>
                  </a:lnTo>
                  <a:lnTo>
                    <a:pt x="76" y="317"/>
                  </a:lnTo>
                  <a:lnTo>
                    <a:pt x="59" y="337"/>
                  </a:lnTo>
                  <a:lnTo>
                    <a:pt x="46" y="359"/>
                  </a:lnTo>
                  <a:lnTo>
                    <a:pt x="38" y="384"/>
                  </a:lnTo>
                  <a:lnTo>
                    <a:pt x="35" y="410"/>
                  </a:lnTo>
                  <a:lnTo>
                    <a:pt x="39" y="437"/>
                  </a:lnTo>
                  <a:lnTo>
                    <a:pt x="48" y="464"/>
                  </a:lnTo>
                  <a:lnTo>
                    <a:pt x="63" y="487"/>
                  </a:lnTo>
                  <a:lnTo>
                    <a:pt x="82" y="507"/>
                  </a:lnTo>
                  <a:lnTo>
                    <a:pt x="106" y="521"/>
                  </a:lnTo>
                  <a:lnTo>
                    <a:pt x="132" y="530"/>
                  </a:lnTo>
                  <a:lnTo>
                    <a:pt x="159" y="534"/>
                  </a:lnTo>
                  <a:lnTo>
                    <a:pt x="321" y="534"/>
                  </a:lnTo>
                  <a:lnTo>
                    <a:pt x="326" y="534"/>
                  </a:lnTo>
                  <a:lnTo>
                    <a:pt x="331" y="537"/>
                  </a:lnTo>
                  <a:lnTo>
                    <a:pt x="335" y="541"/>
                  </a:lnTo>
                  <a:lnTo>
                    <a:pt x="338" y="546"/>
                  </a:lnTo>
                  <a:lnTo>
                    <a:pt x="338" y="551"/>
                  </a:lnTo>
                  <a:lnTo>
                    <a:pt x="338" y="558"/>
                  </a:lnTo>
                  <a:lnTo>
                    <a:pt x="335" y="562"/>
                  </a:lnTo>
                  <a:lnTo>
                    <a:pt x="331" y="566"/>
                  </a:lnTo>
                  <a:lnTo>
                    <a:pt x="326" y="568"/>
                  </a:lnTo>
                  <a:lnTo>
                    <a:pt x="321" y="570"/>
                  </a:lnTo>
                  <a:lnTo>
                    <a:pt x="159" y="570"/>
                  </a:lnTo>
                  <a:lnTo>
                    <a:pt x="128" y="566"/>
                  </a:lnTo>
                  <a:lnTo>
                    <a:pt x="98" y="557"/>
                  </a:lnTo>
                  <a:lnTo>
                    <a:pt x="70" y="542"/>
                  </a:lnTo>
                  <a:lnTo>
                    <a:pt x="47" y="523"/>
                  </a:lnTo>
                  <a:lnTo>
                    <a:pt x="27" y="499"/>
                  </a:lnTo>
                  <a:lnTo>
                    <a:pt x="13" y="472"/>
                  </a:lnTo>
                  <a:lnTo>
                    <a:pt x="4" y="441"/>
                  </a:lnTo>
                  <a:lnTo>
                    <a:pt x="0" y="410"/>
                  </a:lnTo>
                  <a:lnTo>
                    <a:pt x="4" y="375"/>
                  </a:lnTo>
                  <a:lnTo>
                    <a:pt x="14" y="343"/>
                  </a:lnTo>
                  <a:lnTo>
                    <a:pt x="31" y="314"/>
                  </a:lnTo>
                  <a:lnTo>
                    <a:pt x="52" y="291"/>
                  </a:lnTo>
                  <a:lnTo>
                    <a:pt x="80" y="271"/>
                  </a:lnTo>
                  <a:lnTo>
                    <a:pt x="110" y="257"/>
                  </a:lnTo>
                  <a:lnTo>
                    <a:pt x="107" y="232"/>
                  </a:lnTo>
                  <a:lnTo>
                    <a:pt x="110" y="203"/>
                  </a:lnTo>
                  <a:lnTo>
                    <a:pt x="119" y="177"/>
                  </a:lnTo>
                  <a:lnTo>
                    <a:pt x="135" y="153"/>
                  </a:lnTo>
                  <a:lnTo>
                    <a:pt x="153" y="134"/>
                  </a:lnTo>
                  <a:lnTo>
                    <a:pt x="177" y="119"/>
                  </a:lnTo>
                  <a:lnTo>
                    <a:pt x="203" y="110"/>
                  </a:lnTo>
                  <a:lnTo>
                    <a:pt x="232" y="106"/>
                  </a:lnTo>
                  <a:lnTo>
                    <a:pt x="254" y="109"/>
                  </a:lnTo>
                  <a:lnTo>
                    <a:pt x="273" y="114"/>
                  </a:lnTo>
                  <a:lnTo>
                    <a:pt x="294" y="83"/>
                  </a:lnTo>
                  <a:lnTo>
                    <a:pt x="321" y="54"/>
                  </a:lnTo>
                  <a:lnTo>
                    <a:pt x="351" y="32"/>
                  </a:lnTo>
                  <a:lnTo>
                    <a:pt x="385" y="15"/>
                  </a:lnTo>
                  <a:lnTo>
                    <a:pt x="423" y="4"/>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2"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9149" y="3711395"/>
              <a:ext cx="444014" cy="444014"/>
            </a:xfrm>
            <a:custGeom>
              <a:avLst/>
              <a:gdLst>
                <a:gd name="T0" fmla="*/ 401 w 783"/>
                <a:gd name="T1" fmla="*/ 287 h 783"/>
                <a:gd name="T2" fmla="*/ 513 w 783"/>
                <a:gd name="T3" fmla="*/ 401 h 783"/>
                <a:gd name="T4" fmla="*/ 515 w 783"/>
                <a:gd name="T5" fmla="*/ 415 h 783"/>
                <a:gd name="T6" fmla="*/ 504 w 783"/>
                <a:gd name="T7" fmla="*/ 426 h 783"/>
                <a:gd name="T8" fmla="*/ 490 w 783"/>
                <a:gd name="T9" fmla="*/ 424 h 783"/>
                <a:gd name="T10" fmla="*/ 409 w 783"/>
                <a:gd name="T11" fmla="*/ 766 h 783"/>
                <a:gd name="T12" fmla="*/ 402 w 783"/>
                <a:gd name="T13" fmla="*/ 780 h 783"/>
                <a:gd name="T14" fmla="*/ 385 w 783"/>
                <a:gd name="T15" fmla="*/ 782 h 783"/>
                <a:gd name="T16" fmla="*/ 375 w 783"/>
                <a:gd name="T17" fmla="*/ 771 h 783"/>
                <a:gd name="T18" fmla="*/ 297 w 783"/>
                <a:gd name="T19" fmla="*/ 422 h 783"/>
                <a:gd name="T20" fmla="*/ 284 w 783"/>
                <a:gd name="T21" fmla="*/ 427 h 783"/>
                <a:gd name="T22" fmla="*/ 270 w 783"/>
                <a:gd name="T23" fmla="*/ 420 h 783"/>
                <a:gd name="T24" fmla="*/ 267 w 783"/>
                <a:gd name="T25" fmla="*/ 405 h 783"/>
                <a:gd name="T26" fmla="*/ 378 w 783"/>
                <a:gd name="T27" fmla="*/ 290 h 783"/>
                <a:gd name="T28" fmla="*/ 392 w 783"/>
                <a:gd name="T29" fmla="*/ 284 h 783"/>
                <a:gd name="T30" fmla="*/ 537 w 783"/>
                <a:gd name="T31" fmla="*/ 13 h 783"/>
                <a:gd name="T32" fmla="*/ 626 w 783"/>
                <a:gd name="T33" fmla="*/ 76 h 783"/>
                <a:gd name="T34" fmla="*/ 673 w 783"/>
                <a:gd name="T35" fmla="*/ 176 h 783"/>
                <a:gd name="T36" fmla="*/ 676 w 783"/>
                <a:gd name="T37" fmla="*/ 228 h 783"/>
                <a:gd name="T38" fmla="*/ 753 w 783"/>
                <a:gd name="T39" fmla="*/ 292 h 783"/>
                <a:gd name="T40" fmla="*/ 783 w 783"/>
                <a:gd name="T41" fmla="*/ 392 h 783"/>
                <a:gd name="T42" fmla="*/ 753 w 783"/>
                <a:gd name="T43" fmla="*/ 491 h 783"/>
                <a:gd name="T44" fmla="*/ 674 w 783"/>
                <a:gd name="T45" fmla="*/ 555 h 783"/>
                <a:gd name="T46" fmla="*/ 462 w 783"/>
                <a:gd name="T47" fmla="*/ 570 h 783"/>
                <a:gd name="T48" fmla="*/ 448 w 783"/>
                <a:gd name="T49" fmla="*/ 562 h 783"/>
                <a:gd name="T50" fmla="*/ 445 w 783"/>
                <a:gd name="T51" fmla="*/ 546 h 783"/>
                <a:gd name="T52" fmla="*/ 457 w 783"/>
                <a:gd name="T53" fmla="*/ 534 h 783"/>
                <a:gd name="T54" fmla="*/ 638 w 783"/>
                <a:gd name="T55" fmla="*/ 530 h 783"/>
                <a:gd name="T56" fmla="*/ 716 w 783"/>
                <a:gd name="T57" fmla="*/ 481 h 783"/>
                <a:gd name="T58" fmla="*/ 748 w 783"/>
                <a:gd name="T59" fmla="*/ 392 h 783"/>
                <a:gd name="T60" fmla="*/ 724 w 783"/>
                <a:gd name="T61" fmla="*/ 313 h 783"/>
                <a:gd name="T62" fmla="*/ 661 w 783"/>
                <a:gd name="T63" fmla="*/ 261 h 783"/>
                <a:gd name="T64" fmla="*/ 640 w 783"/>
                <a:gd name="T65" fmla="*/ 223 h 783"/>
                <a:gd name="T66" fmla="*/ 626 w 783"/>
                <a:gd name="T67" fmla="*/ 144 h 783"/>
                <a:gd name="T68" fmla="*/ 562 w 783"/>
                <a:gd name="T69" fmla="*/ 66 h 783"/>
                <a:gd name="T70" fmla="*/ 462 w 783"/>
                <a:gd name="T71" fmla="*/ 36 h 783"/>
                <a:gd name="T72" fmla="*/ 371 w 783"/>
                <a:gd name="T73" fmla="*/ 60 h 783"/>
                <a:gd name="T74" fmla="*/ 305 w 783"/>
                <a:gd name="T75" fmla="*/ 131 h 783"/>
                <a:gd name="T76" fmla="*/ 246 w 783"/>
                <a:gd name="T77" fmla="*/ 144 h 783"/>
                <a:gd name="T78" fmla="*/ 186 w 783"/>
                <a:gd name="T79" fmla="*/ 155 h 783"/>
                <a:gd name="T80" fmla="*/ 145 w 783"/>
                <a:gd name="T81" fmla="*/ 207 h 783"/>
                <a:gd name="T82" fmla="*/ 144 w 783"/>
                <a:gd name="T83" fmla="*/ 250 h 783"/>
                <a:gd name="T84" fmla="*/ 97 w 783"/>
                <a:gd name="T85" fmla="*/ 303 h 783"/>
                <a:gd name="T86" fmla="*/ 46 w 783"/>
                <a:gd name="T87" fmla="*/ 359 h 783"/>
                <a:gd name="T88" fmla="*/ 38 w 783"/>
                <a:gd name="T89" fmla="*/ 437 h 783"/>
                <a:gd name="T90" fmla="*/ 81 w 783"/>
                <a:gd name="T91" fmla="*/ 507 h 783"/>
                <a:gd name="T92" fmla="*/ 160 w 783"/>
                <a:gd name="T93" fmla="*/ 534 h 783"/>
                <a:gd name="T94" fmla="*/ 330 w 783"/>
                <a:gd name="T95" fmla="*/ 537 h 783"/>
                <a:gd name="T96" fmla="*/ 338 w 783"/>
                <a:gd name="T97" fmla="*/ 551 h 783"/>
                <a:gd name="T98" fmla="*/ 330 w 783"/>
                <a:gd name="T99" fmla="*/ 566 h 783"/>
                <a:gd name="T100" fmla="*/ 160 w 783"/>
                <a:gd name="T101" fmla="*/ 570 h 783"/>
                <a:gd name="T102" fmla="*/ 71 w 783"/>
                <a:gd name="T103" fmla="*/ 542 h 783"/>
                <a:gd name="T104" fmla="*/ 12 w 783"/>
                <a:gd name="T105" fmla="*/ 472 h 783"/>
                <a:gd name="T106" fmla="*/ 3 w 783"/>
                <a:gd name="T107" fmla="*/ 375 h 783"/>
                <a:gd name="T108" fmla="*/ 52 w 783"/>
                <a:gd name="T109" fmla="*/ 291 h 783"/>
                <a:gd name="T110" fmla="*/ 106 w 783"/>
                <a:gd name="T111" fmla="*/ 232 h 783"/>
                <a:gd name="T112" fmla="*/ 134 w 783"/>
                <a:gd name="T113" fmla="*/ 153 h 783"/>
                <a:gd name="T114" fmla="*/ 203 w 783"/>
                <a:gd name="T115" fmla="*/ 110 h 783"/>
                <a:gd name="T116" fmla="*/ 274 w 783"/>
                <a:gd name="T117" fmla="*/ 114 h 783"/>
                <a:gd name="T118" fmla="*/ 351 w 783"/>
                <a:gd name="T119" fmla="*/ 32 h 783"/>
                <a:gd name="T120" fmla="*/ 462 w 783"/>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3" h="783">
                  <a:moveTo>
                    <a:pt x="392" y="284"/>
                  </a:moveTo>
                  <a:lnTo>
                    <a:pt x="395" y="286"/>
                  </a:lnTo>
                  <a:lnTo>
                    <a:pt x="401" y="287"/>
                  </a:lnTo>
                  <a:lnTo>
                    <a:pt x="403" y="290"/>
                  </a:lnTo>
                  <a:lnTo>
                    <a:pt x="511" y="397"/>
                  </a:lnTo>
                  <a:lnTo>
                    <a:pt x="513" y="401"/>
                  </a:lnTo>
                  <a:lnTo>
                    <a:pt x="516" y="405"/>
                  </a:lnTo>
                  <a:lnTo>
                    <a:pt x="516" y="410"/>
                  </a:lnTo>
                  <a:lnTo>
                    <a:pt x="515" y="415"/>
                  </a:lnTo>
                  <a:lnTo>
                    <a:pt x="512" y="420"/>
                  </a:lnTo>
                  <a:lnTo>
                    <a:pt x="508" y="424"/>
                  </a:lnTo>
                  <a:lnTo>
                    <a:pt x="504" y="426"/>
                  </a:lnTo>
                  <a:lnTo>
                    <a:pt x="498" y="427"/>
                  </a:lnTo>
                  <a:lnTo>
                    <a:pt x="494" y="427"/>
                  </a:lnTo>
                  <a:lnTo>
                    <a:pt x="490" y="424"/>
                  </a:lnTo>
                  <a:lnTo>
                    <a:pt x="486" y="422"/>
                  </a:lnTo>
                  <a:lnTo>
                    <a:pt x="409" y="346"/>
                  </a:lnTo>
                  <a:lnTo>
                    <a:pt x="409" y="766"/>
                  </a:lnTo>
                  <a:lnTo>
                    <a:pt x="409" y="771"/>
                  </a:lnTo>
                  <a:lnTo>
                    <a:pt x="406" y="777"/>
                  </a:lnTo>
                  <a:lnTo>
                    <a:pt x="402" y="780"/>
                  </a:lnTo>
                  <a:lnTo>
                    <a:pt x="397" y="782"/>
                  </a:lnTo>
                  <a:lnTo>
                    <a:pt x="392" y="783"/>
                  </a:lnTo>
                  <a:lnTo>
                    <a:pt x="385" y="782"/>
                  </a:lnTo>
                  <a:lnTo>
                    <a:pt x="381" y="780"/>
                  </a:lnTo>
                  <a:lnTo>
                    <a:pt x="377" y="777"/>
                  </a:lnTo>
                  <a:lnTo>
                    <a:pt x="375" y="771"/>
                  </a:lnTo>
                  <a:lnTo>
                    <a:pt x="373" y="766"/>
                  </a:lnTo>
                  <a:lnTo>
                    <a:pt x="373" y="346"/>
                  </a:lnTo>
                  <a:lnTo>
                    <a:pt x="297" y="422"/>
                  </a:lnTo>
                  <a:lnTo>
                    <a:pt x="293" y="424"/>
                  </a:lnTo>
                  <a:lnTo>
                    <a:pt x="289" y="427"/>
                  </a:lnTo>
                  <a:lnTo>
                    <a:pt x="284" y="427"/>
                  </a:lnTo>
                  <a:lnTo>
                    <a:pt x="279" y="426"/>
                  </a:lnTo>
                  <a:lnTo>
                    <a:pt x="274" y="424"/>
                  </a:lnTo>
                  <a:lnTo>
                    <a:pt x="270" y="420"/>
                  </a:lnTo>
                  <a:lnTo>
                    <a:pt x="267" y="415"/>
                  </a:lnTo>
                  <a:lnTo>
                    <a:pt x="267" y="410"/>
                  </a:lnTo>
                  <a:lnTo>
                    <a:pt x="267" y="405"/>
                  </a:lnTo>
                  <a:lnTo>
                    <a:pt x="268" y="401"/>
                  </a:lnTo>
                  <a:lnTo>
                    <a:pt x="272" y="397"/>
                  </a:lnTo>
                  <a:lnTo>
                    <a:pt x="378" y="290"/>
                  </a:lnTo>
                  <a:lnTo>
                    <a:pt x="382" y="287"/>
                  </a:lnTo>
                  <a:lnTo>
                    <a:pt x="386" y="286"/>
                  </a:lnTo>
                  <a:lnTo>
                    <a:pt x="392" y="284"/>
                  </a:lnTo>
                  <a:close/>
                  <a:moveTo>
                    <a:pt x="462" y="0"/>
                  </a:moveTo>
                  <a:lnTo>
                    <a:pt x="502" y="3"/>
                  </a:lnTo>
                  <a:lnTo>
                    <a:pt x="537" y="13"/>
                  </a:lnTo>
                  <a:lnTo>
                    <a:pt x="571" y="29"/>
                  </a:lnTo>
                  <a:lnTo>
                    <a:pt x="600" y="50"/>
                  </a:lnTo>
                  <a:lnTo>
                    <a:pt x="626" y="76"/>
                  </a:lnTo>
                  <a:lnTo>
                    <a:pt x="647" y="106"/>
                  </a:lnTo>
                  <a:lnTo>
                    <a:pt x="663" y="139"/>
                  </a:lnTo>
                  <a:lnTo>
                    <a:pt x="673" y="176"/>
                  </a:lnTo>
                  <a:lnTo>
                    <a:pt x="676" y="214"/>
                  </a:lnTo>
                  <a:lnTo>
                    <a:pt x="676" y="221"/>
                  </a:lnTo>
                  <a:lnTo>
                    <a:pt x="676" y="228"/>
                  </a:lnTo>
                  <a:lnTo>
                    <a:pt x="706" y="245"/>
                  </a:lnTo>
                  <a:lnTo>
                    <a:pt x="732" y="266"/>
                  </a:lnTo>
                  <a:lnTo>
                    <a:pt x="753" y="292"/>
                  </a:lnTo>
                  <a:lnTo>
                    <a:pt x="769" y="322"/>
                  </a:lnTo>
                  <a:lnTo>
                    <a:pt x="779" y="356"/>
                  </a:lnTo>
                  <a:lnTo>
                    <a:pt x="783" y="392"/>
                  </a:lnTo>
                  <a:lnTo>
                    <a:pt x="779" y="427"/>
                  </a:lnTo>
                  <a:lnTo>
                    <a:pt x="769" y="461"/>
                  </a:lnTo>
                  <a:lnTo>
                    <a:pt x="753" y="491"/>
                  </a:lnTo>
                  <a:lnTo>
                    <a:pt x="731" y="517"/>
                  </a:lnTo>
                  <a:lnTo>
                    <a:pt x="705" y="540"/>
                  </a:lnTo>
                  <a:lnTo>
                    <a:pt x="674" y="555"/>
                  </a:lnTo>
                  <a:lnTo>
                    <a:pt x="640" y="566"/>
                  </a:lnTo>
                  <a:lnTo>
                    <a:pt x="605" y="570"/>
                  </a:lnTo>
                  <a:lnTo>
                    <a:pt x="462" y="570"/>
                  </a:lnTo>
                  <a:lnTo>
                    <a:pt x="457" y="568"/>
                  </a:lnTo>
                  <a:lnTo>
                    <a:pt x="452" y="566"/>
                  </a:lnTo>
                  <a:lnTo>
                    <a:pt x="448" y="562"/>
                  </a:lnTo>
                  <a:lnTo>
                    <a:pt x="445" y="558"/>
                  </a:lnTo>
                  <a:lnTo>
                    <a:pt x="445" y="551"/>
                  </a:lnTo>
                  <a:lnTo>
                    <a:pt x="445" y="546"/>
                  </a:lnTo>
                  <a:lnTo>
                    <a:pt x="448" y="541"/>
                  </a:lnTo>
                  <a:lnTo>
                    <a:pt x="452" y="537"/>
                  </a:lnTo>
                  <a:lnTo>
                    <a:pt x="457" y="534"/>
                  </a:lnTo>
                  <a:lnTo>
                    <a:pt x="462" y="534"/>
                  </a:lnTo>
                  <a:lnTo>
                    <a:pt x="605" y="534"/>
                  </a:lnTo>
                  <a:lnTo>
                    <a:pt x="638" y="530"/>
                  </a:lnTo>
                  <a:lnTo>
                    <a:pt x="668" y="520"/>
                  </a:lnTo>
                  <a:lnTo>
                    <a:pt x="694" y="503"/>
                  </a:lnTo>
                  <a:lnTo>
                    <a:pt x="716" y="481"/>
                  </a:lnTo>
                  <a:lnTo>
                    <a:pt x="733" y="455"/>
                  </a:lnTo>
                  <a:lnTo>
                    <a:pt x="744" y="424"/>
                  </a:lnTo>
                  <a:lnTo>
                    <a:pt x="748" y="392"/>
                  </a:lnTo>
                  <a:lnTo>
                    <a:pt x="745" y="364"/>
                  </a:lnTo>
                  <a:lnTo>
                    <a:pt x="737" y="338"/>
                  </a:lnTo>
                  <a:lnTo>
                    <a:pt x="724" y="313"/>
                  </a:lnTo>
                  <a:lnTo>
                    <a:pt x="707" y="292"/>
                  </a:lnTo>
                  <a:lnTo>
                    <a:pt x="686" y="274"/>
                  </a:lnTo>
                  <a:lnTo>
                    <a:pt x="661" y="261"/>
                  </a:lnTo>
                  <a:lnTo>
                    <a:pt x="638" y="250"/>
                  </a:lnTo>
                  <a:lnTo>
                    <a:pt x="640" y="225"/>
                  </a:lnTo>
                  <a:lnTo>
                    <a:pt x="640" y="223"/>
                  </a:lnTo>
                  <a:lnTo>
                    <a:pt x="640" y="214"/>
                  </a:lnTo>
                  <a:lnTo>
                    <a:pt x="637" y="178"/>
                  </a:lnTo>
                  <a:lnTo>
                    <a:pt x="626" y="144"/>
                  </a:lnTo>
                  <a:lnTo>
                    <a:pt x="610" y="114"/>
                  </a:lnTo>
                  <a:lnTo>
                    <a:pt x="588" y="88"/>
                  </a:lnTo>
                  <a:lnTo>
                    <a:pt x="562" y="66"/>
                  </a:lnTo>
                  <a:lnTo>
                    <a:pt x="532" y="50"/>
                  </a:lnTo>
                  <a:lnTo>
                    <a:pt x="499" y="40"/>
                  </a:lnTo>
                  <a:lnTo>
                    <a:pt x="462" y="36"/>
                  </a:lnTo>
                  <a:lnTo>
                    <a:pt x="430" y="38"/>
                  </a:lnTo>
                  <a:lnTo>
                    <a:pt x="399" y="47"/>
                  </a:lnTo>
                  <a:lnTo>
                    <a:pt x="371" y="60"/>
                  </a:lnTo>
                  <a:lnTo>
                    <a:pt x="344" y="80"/>
                  </a:lnTo>
                  <a:lnTo>
                    <a:pt x="322" y="104"/>
                  </a:lnTo>
                  <a:lnTo>
                    <a:pt x="305" y="131"/>
                  </a:lnTo>
                  <a:lnTo>
                    <a:pt x="291" y="159"/>
                  </a:lnTo>
                  <a:lnTo>
                    <a:pt x="261" y="148"/>
                  </a:lnTo>
                  <a:lnTo>
                    <a:pt x="246" y="144"/>
                  </a:lnTo>
                  <a:lnTo>
                    <a:pt x="230" y="143"/>
                  </a:lnTo>
                  <a:lnTo>
                    <a:pt x="207" y="146"/>
                  </a:lnTo>
                  <a:lnTo>
                    <a:pt x="186" y="155"/>
                  </a:lnTo>
                  <a:lnTo>
                    <a:pt x="168" y="168"/>
                  </a:lnTo>
                  <a:lnTo>
                    <a:pt x="154" y="186"/>
                  </a:lnTo>
                  <a:lnTo>
                    <a:pt x="145" y="207"/>
                  </a:lnTo>
                  <a:lnTo>
                    <a:pt x="141" y="232"/>
                  </a:lnTo>
                  <a:lnTo>
                    <a:pt x="143" y="241"/>
                  </a:lnTo>
                  <a:lnTo>
                    <a:pt x="144" y="250"/>
                  </a:lnTo>
                  <a:lnTo>
                    <a:pt x="151" y="282"/>
                  </a:lnTo>
                  <a:lnTo>
                    <a:pt x="120" y="291"/>
                  </a:lnTo>
                  <a:lnTo>
                    <a:pt x="97" y="303"/>
                  </a:lnTo>
                  <a:lnTo>
                    <a:pt x="76" y="317"/>
                  </a:lnTo>
                  <a:lnTo>
                    <a:pt x="59" y="337"/>
                  </a:lnTo>
                  <a:lnTo>
                    <a:pt x="46" y="359"/>
                  </a:lnTo>
                  <a:lnTo>
                    <a:pt x="38" y="384"/>
                  </a:lnTo>
                  <a:lnTo>
                    <a:pt x="35" y="410"/>
                  </a:lnTo>
                  <a:lnTo>
                    <a:pt x="38" y="437"/>
                  </a:lnTo>
                  <a:lnTo>
                    <a:pt x="47" y="464"/>
                  </a:lnTo>
                  <a:lnTo>
                    <a:pt x="63" y="487"/>
                  </a:lnTo>
                  <a:lnTo>
                    <a:pt x="81" y="507"/>
                  </a:lnTo>
                  <a:lnTo>
                    <a:pt x="105" y="521"/>
                  </a:lnTo>
                  <a:lnTo>
                    <a:pt x="131" y="530"/>
                  </a:lnTo>
                  <a:lnTo>
                    <a:pt x="160" y="534"/>
                  </a:lnTo>
                  <a:lnTo>
                    <a:pt x="320" y="534"/>
                  </a:lnTo>
                  <a:lnTo>
                    <a:pt x="326" y="534"/>
                  </a:lnTo>
                  <a:lnTo>
                    <a:pt x="330" y="537"/>
                  </a:lnTo>
                  <a:lnTo>
                    <a:pt x="334" y="541"/>
                  </a:lnTo>
                  <a:lnTo>
                    <a:pt x="337" y="546"/>
                  </a:lnTo>
                  <a:lnTo>
                    <a:pt x="338" y="551"/>
                  </a:lnTo>
                  <a:lnTo>
                    <a:pt x="337" y="558"/>
                  </a:lnTo>
                  <a:lnTo>
                    <a:pt x="334" y="562"/>
                  </a:lnTo>
                  <a:lnTo>
                    <a:pt x="330" y="566"/>
                  </a:lnTo>
                  <a:lnTo>
                    <a:pt x="326" y="568"/>
                  </a:lnTo>
                  <a:lnTo>
                    <a:pt x="320" y="570"/>
                  </a:lnTo>
                  <a:lnTo>
                    <a:pt x="160" y="570"/>
                  </a:lnTo>
                  <a:lnTo>
                    <a:pt x="127" y="566"/>
                  </a:lnTo>
                  <a:lnTo>
                    <a:pt x="97" y="557"/>
                  </a:lnTo>
                  <a:lnTo>
                    <a:pt x="71" y="542"/>
                  </a:lnTo>
                  <a:lnTo>
                    <a:pt x="46" y="523"/>
                  </a:lnTo>
                  <a:lnTo>
                    <a:pt x="26" y="499"/>
                  </a:lnTo>
                  <a:lnTo>
                    <a:pt x="12" y="472"/>
                  </a:lnTo>
                  <a:lnTo>
                    <a:pt x="3" y="441"/>
                  </a:lnTo>
                  <a:lnTo>
                    <a:pt x="0" y="410"/>
                  </a:lnTo>
                  <a:lnTo>
                    <a:pt x="3" y="375"/>
                  </a:lnTo>
                  <a:lnTo>
                    <a:pt x="13" y="343"/>
                  </a:lnTo>
                  <a:lnTo>
                    <a:pt x="30" y="314"/>
                  </a:lnTo>
                  <a:lnTo>
                    <a:pt x="52" y="291"/>
                  </a:lnTo>
                  <a:lnTo>
                    <a:pt x="78" y="271"/>
                  </a:lnTo>
                  <a:lnTo>
                    <a:pt x="109" y="257"/>
                  </a:lnTo>
                  <a:lnTo>
                    <a:pt x="106" y="232"/>
                  </a:lnTo>
                  <a:lnTo>
                    <a:pt x="110" y="203"/>
                  </a:lnTo>
                  <a:lnTo>
                    <a:pt x="119" y="177"/>
                  </a:lnTo>
                  <a:lnTo>
                    <a:pt x="134" y="153"/>
                  </a:lnTo>
                  <a:lnTo>
                    <a:pt x="153" y="134"/>
                  </a:lnTo>
                  <a:lnTo>
                    <a:pt x="177" y="119"/>
                  </a:lnTo>
                  <a:lnTo>
                    <a:pt x="203" y="110"/>
                  </a:lnTo>
                  <a:lnTo>
                    <a:pt x="230" y="106"/>
                  </a:lnTo>
                  <a:lnTo>
                    <a:pt x="253" y="109"/>
                  </a:lnTo>
                  <a:lnTo>
                    <a:pt x="274" y="114"/>
                  </a:lnTo>
                  <a:lnTo>
                    <a:pt x="295" y="83"/>
                  </a:lnTo>
                  <a:lnTo>
                    <a:pt x="320" y="54"/>
                  </a:lnTo>
                  <a:lnTo>
                    <a:pt x="351" y="32"/>
                  </a:lnTo>
                  <a:lnTo>
                    <a:pt x="385" y="15"/>
                  </a:lnTo>
                  <a:lnTo>
                    <a:pt x="423" y="4"/>
                  </a:lnTo>
                  <a:lnTo>
                    <a:pt x="46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3"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9085" y="3741449"/>
              <a:ext cx="444581" cy="383906"/>
            </a:xfrm>
            <a:custGeom>
              <a:avLst/>
              <a:gdLst>
                <a:gd name="T0" fmla="*/ 487 w 784"/>
                <a:gd name="T1" fmla="*/ 503 h 677"/>
                <a:gd name="T2" fmla="*/ 487 w 784"/>
                <a:gd name="T3" fmla="*/ 598 h 677"/>
                <a:gd name="T4" fmla="*/ 491 w 784"/>
                <a:gd name="T5" fmla="*/ 643 h 677"/>
                <a:gd name="T6" fmla="*/ 498 w 784"/>
                <a:gd name="T7" fmla="*/ 668 h 677"/>
                <a:gd name="T8" fmla="*/ 478 w 784"/>
                <a:gd name="T9" fmla="*/ 675 h 677"/>
                <a:gd name="T10" fmla="*/ 401 w 784"/>
                <a:gd name="T11" fmla="*/ 654 h 677"/>
                <a:gd name="T12" fmla="*/ 391 w 784"/>
                <a:gd name="T13" fmla="*/ 639 h 677"/>
                <a:gd name="T14" fmla="*/ 416 w 784"/>
                <a:gd name="T15" fmla="*/ 554 h 677"/>
                <a:gd name="T16" fmla="*/ 444 w 784"/>
                <a:gd name="T17" fmla="*/ 558 h 677"/>
                <a:gd name="T18" fmla="*/ 437 w 784"/>
                <a:gd name="T19" fmla="*/ 606 h 677"/>
                <a:gd name="T20" fmla="*/ 461 w 784"/>
                <a:gd name="T21" fmla="*/ 531 h 677"/>
                <a:gd name="T22" fmla="*/ 435 w 784"/>
                <a:gd name="T23" fmla="*/ 453 h 677"/>
                <a:gd name="T24" fmla="*/ 378 w 784"/>
                <a:gd name="T25" fmla="*/ 446 h 677"/>
                <a:gd name="T26" fmla="*/ 389 w 784"/>
                <a:gd name="T27" fmla="*/ 452 h 677"/>
                <a:gd name="T28" fmla="*/ 393 w 784"/>
                <a:gd name="T29" fmla="*/ 469 h 677"/>
                <a:gd name="T30" fmla="*/ 365 w 784"/>
                <a:gd name="T31" fmla="*/ 552 h 677"/>
                <a:gd name="T32" fmla="*/ 339 w 784"/>
                <a:gd name="T33" fmla="*/ 542 h 677"/>
                <a:gd name="T34" fmla="*/ 334 w 784"/>
                <a:gd name="T35" fmla="*/ 510 h 677"/>
                <a:gd name="T36" fmla="*/ 331 w 784"/>
                <a:gd name="T37" fmla="*/ 589 h 677"/>
                <a:gd name="T38" fmla="*/ 329 w 784"/>
                <a:gd name="T39" fmla="*/ 637 h 677"/>
                <a:gd name="T40" fmla="*/ 285 w 784"/>
                <a:gd name="T41" fmla="*/ 551 h 677"/>
                <a:gd name="T42" fmla="*/ 325 w 784"/>
                <a:gd name="T43" fmla="*/ 469 h 677"/>
                <a:gd name="T44" fmla="*/ 287 w 784"/>
                <a:gd name="T45" fmla="*/ 453 h 677"/>
                <a:gd name="T46" fmla="*/ 298 w 784"/>
                <a:gd name="T47" fmla="*/ 427 h 677"/>
                <a:gd name="T48" fmla="*/ 538 w 784"/>
                <a:gd name="T49" fmla="*/ 13 h 677"/>
                <a:gd name="T50" fmla="*/ 648 w 784"/>
                <a:gd name="T51" fmla="*/ 105 h 677"/>
                <a:gd name="T52" fmla="*/ 677 w 784"/>
                <a:gd name="T53" fmla="*/ 220 h 677"/>
                <a:gd name="T54" fmla="*/ 754 w 784"/>
                <a:gd name="T55" fmla="*/ 292 h 677"/>
                <a:gd name="T56" fmla="*/ 780 w 784"/>
                <a:gd name="T57" fmla="*/ 427 h 677"/>
                <a:gd name="T58" fmla="*/ 706 w 784"/>
                <a:gd name="T59" fmla="*/ 539 h 677"/>
                <a:gd name="T60" fmla="*/ 553 w 784"/>
                <a:gd name="T61" fmla="*/ 569 h 677"/>
                <a:gd name="T62" fmla="*/ 536 w 784"/>
                <a:gd name="T63" fmla="*/ 556 h 677"/>
                <a:gd name="T64" fmla="*/ 542 w 784"/>
                <a:gd name="T65" fmla="*/ 537 h 677"/>
                <a:gd name="T66" fmla="*/ 638 w 784"/>
                <a:gd name="T67" fmla="*/ 530 h 677"/>
                <a:gd name="T68" fmla="*/ 733 w 784"/>
                <a:gd name="T69" fmla="*/ 454 h 677"/>
                <a:gd name="T70" fmla="*/ 737 w 784"/>
                <a:gd name="T71" fmla="*/ 336 h 677"/>
                <a:gd name="T72" fmla="*/ 663 w 784"/>
                <a:gd name="T73" fmla="*/ 260 h 677"/>
                <a:gd name="T74" fmla="*/ 642 w 784"/>
                <a:gd name="T75" fmla="*/ 213 h 677"/>
                <a:gd name="T76" fmla="*/ 589 w 784"/>
                <a:gd name="T77" fmla="*/ 88 h 677"/>
                <a:gd name="T78" fmla="*/ 463 w 784"/>
                <a:gd name="T79" fmla="*/ 35 h 677"/>
                <a:gd name="T80" fmla="*/ 346 w 784"/>
                <a:gd name="T81" fmla="*/ 80 h 677"/>
                <a:gd name="T82" fmla="*/ 262 w 784"/>
                <a:gd name="T83" fmla="*/ 147 h 677"/>
                <a:gd name="T84" fmla="*/ 187 w 784"/>
                <a:gd name="T85" fmla="*/ 154 h 677"/>
                <a:gd name="T86" fmla="*/ 143 w 784"/>
                <a:gd name="T87" fmla="*/ 230 h 677"/>
                <a:gd name="T88" fmla="*/ 120 w 784"/>
                <a:gd name="T89" fmla="*/ 291 h 677"/>
                <a:gd name="T90" fmla="*/ 46 w 784"/>
                <a:gd name="T91" fmla="*/ 359 h 677"/>
                <a:gd name="T92" fmla="*/ 48 w 784"/>
                <a:gd name="T93" fmla="*/ 463 h 677"/>
                <a:gd name="T94" fmla="*/ 132 w 784"/>
                <a:gd name="T95" fmla="*/ 530 h 677"/>
                <a:gd name="T96" fmla="*/ 242 w 784"/>
                <a:gd name="T97" fmla="*/ 537 h 677"/>
                <a:gd name="T98" fmla="*/ 249 w 784"/>
                <a:gd name="T99" fmla="*/ 556 h 677"/>
                <a:gd name="T100" fmla="*/ 232 w 784"/>
                <a:gd name="T101" fmla="*/ 569 h 677"/>
                <a:gd name="T102" fmla="*/ 71 w 784"/>
                <a:gd name="T103" fmla="*/ 542 h 677"/>
                <a:gd name="T104" fmla="*/ 4 w 784"/>
                <a:gd name="T105" fmla="*/ 441 h 677"/>
                <a:gd name="T106" fmla="*/ 31 w 784"/>
                <a:gd name="T107" fmla="*/ 314 h 677"/>
                <a:gd name="T108" fmla="*/ 107 w 784"/>
                <a:gd name="T109" fmla="*/ 230 h 677"/>
                <a:gd name="T110" fmla="*/ 153 w 784"/>
                <a:gd name="T111" fmla="*/ 133 h 677"/>
                <a:gd name="T112" fmla="*/ 254 w 784"/>
                <a:gd name="T113" fmla="*/ 109 h 677"/>
                <a:gd name="T114" fmla="*/ 351 w 784"/>
                <a:gd name="T115" fmla="*/ 3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4" h="677">
                  <a:moveTo>
                    <a:pt x="435" y="453"/>
                  </a:moveTo>
                  <a:lnTo>
                    <a:pt x="456" y="466"/>
                  </a:lnTo>
                  <a:lnTo>
                    <a:pt x="473" y="482"/>
                  </a:lnTo>
                  <a:lnTo>
                    <a:pt x="487" y="503"/>
                  </a:lnTo>
                  <a:lnTo>
                    <a:pt x="496" y="526"/>
                  </a:lnTo>
                  <a:lnTo>
                    <a:pt x="499" y="551"/>
                  </a:lnTo>
                  <a:lnTo>
                    <a:pt x="496" y="576"/>
                  </a:lnTo>
                  <a:lnTo>
                    <a:pt x="487" y="598"/>
                  </a:lnTo>
                  <a:lnTo>
                    <a:pt x="475" y="618"/>
                  </a:lnTo>
                  <a:lnTo>
                    <a:pt x="458" y="634"/>
                  </a:lnTo>
                  <a:lnTo>
                    <a:pt x="487" y="641"/>
                  </a:lnTo>
                  <a:lnTo>
                    <a:pt x="491" y="643"/>
                  </a:lnTo>
                  <a:lnTo>
                    <a:pt x="495" y="647"/>
                  </a:lnTo>
                  <a:lnTo>
                    <a:pt x="498" y="649"/>
                  </a:lnTo>
                  <a:lnTo>
                    <a:pt x="500" y="658"/>
                  </a:lnTo>
                  <a:lnTo>
                    <a:pt x="498" y="668"/>
                  </a:lnTo>
                  <a:lnTo>
                    <a:pt x="491" y="674"/>
                  </a:lnTo>
                  <a:lnTo>
                    <a:pt x="487" y="675"/>
                  </a:lnTo>
                  <a:lnTo>
                    <a:pt x="482" y="677"/>
                  </a:lnTo>
                  <a:lnTo>
                    <a:pt x="478" y="675"/>
                  </a:lnTo>
                  <a:lnTo>
                    <a:pt x="406" y="657"/>
                  </a:lnTo>
                  <a:lnTo>
                    <a:pt x="403" y="657"/>
                  </a:lnTo>
                  <a:lnTo>
                    <a:pt x="405" y="656"/>
                  </a:lnTo>
                  <a:lnTo>
                    <a:pt x="401" y="654"/>
                  </a:lnTo>
                  <a:lnTo>
                    <a:pt x="397" y="652"/>
                  </a:lnTo>
                  <a:lnTo>
                    <a:pt x="394" y="648"/>
                  </a:lnTo>
                  <a:lnTo>
                    <a:pt x="391" y="644"/>
                  </a:lnTo>
                  <a:lnTo>
                    <a:pt x="391" y="639"/>
                  </a:lnTo>
                  <a:lnTo>
                    <a:pt x="393" y="635"/>
                  </a:lnTo>
                  <a:lnTo>
                    <a:pt x="411" y="562"/>
                  </a:lnTo>
                  <a:lnTo>
                    <a:pt x="414" y="558"/>
                  </a:lnTo>
                  <a:lnTo>
                    <a:pt x="416" y="554"/>
                  </a:lnTo>
                  <a:lnTo>
                    <a:pt x="420" y="551"/>
                  </a:lnTo>
                  <a:lnTo>
                    <a:pt x="429" y="548"/>
                  </a:lnTo>
                  <a:lnTo>
                    <a:pt x="437" y="551"/>
                  </a:lnTo>
                  <a:lnTo>
                    <a:pt x="444" y="558"/>
                  </a:lnTo>
                  <a:lnTo>
                    <a:pt x="446" y="562"/>
                  </a:lnTo>
                  <a:lnTo>
                    <a:pt x="446" y="567"/>
                  </a:lnTo>
                  <a:lnTo>
                    <a:pt x="446" y="571"/>
                  </a:lnTo>
                  <a:lnTo>
                    <a:pt x="437" y="606"/>
                  </a:lnTo>
                  <a:lnTo>
                    <a:pt x="450" y="592"/>
                  </a:lnTo>
                  <a:lnTo>
                    <a:pt x="460" y="572"/>
                  </a:lnTo>
                  <a:lnTo>
                    <a:pt x="463" y="551"/>
                  </a:lnTo>
                  <a:lnTo>
                    <a:pt x="461" y="531"/>
                  </a:lnTo>
                  <a:lnTo>
                    <a:pt x="453" y="514"/>
                  </a:lnTo>
                  <a:lnTo>
                    <a:pt x="440" y="499"/>
                  </a:lnTo>
                  <a:lnTo>
                    <a:pt x="424" y="488"/>
                  </a:lnTo>
                  <a:lnTo>
                    <a:pt x="435" y="453"/>
                  </a:lnTo>
                  <a:close/>
                  <a:moveTo>
                    <a:pt x="302" y="427"/>
                  </a:moveTo>
                  <a:lnTo>
                    <a:pt x="308" y="427"/>
                  </a:lnTo>
                  <a:lnTo>
                    <a:pt x="308" y="427"/>
                  </a:lnTo>
                  <a:lnTo>
                    <a:pt x="378" y="446"/>
                  </a:lnTo>
                  <a:lnTo>
                    <a:pt x="381" y="445"/>
                  </a:lnTo>
                  <a:lnTo>
                    <a:pt x="381" y="448"/>
                  </a:lnTo>
                  <a:lnTo>
                    <a:pt x="385" y="449"/>
                  </a:lnTo>
                  <a:lnTo>
                    <a:pt x="389" y="452"/>
                  </a:lnTo>
                  <a:lnTo>
                    <a:pt x="391" y="455"/>
                  </a:lnTo>
                  <a:lnTo>
                    <a:pt x="393" y="459"/>
                  </a:lnTo>
                  <a:lnTo>
                    <a:pt x="393" y="463"/>
                  </a:lnTo>
                  <a:lnTo>
                    <a:pt x="393" y="469"/>
                  </a:lnTo>
                  <a:lnTo>
                    <a:pt x="373" y="542"/>
                  </a:lnTo>
                  <a:lnTo>
                    <a:pt x="372" y="546"/>
                  </a:lnTo>
                  <a:lnTo>
                    <a:pt x="369" y="550"/>
                  </a:lnTo>
                  <a:lnTo>
                    <a:pt x="365" y="552"/>
                  </a:lnTo>
                  <a:lnTo>
                    <a:pt x="356" y="555"/>
                  </a:lnTo>
                  <a:lnTo>
                    <a:pt x="347" y="552"/>
                  </a:lnTo>
                  <a:lnTo>
                    <a:pt x="340" y="546"/>
                  </a:lnTo>
                  <a:lnTo>
                    <a:pt x="339" y="542"/>
                  </a:lnTo>
                  <a:lnTo>
                    <a:pt x="338" y="537"/>
                  </a:lnTo>
                  <a:lnTo>
                    <a:pt x="339" y="533"/>
                  </a:lnTo>
                  <a:lnTo>
                    <a:pt x="348" y="495"/>
                  </a:lnTo>
                  <a:lnTo>
                    <a:pt x="334" y="510"/>
                  </a:lnTo>
                  <a:lnTo>
                    <a:pt x="325" y="529"/>
                  </a:lnTo>
                  <a:lnTo>
                    <a:pt x="321" y="551"/>
                  </a:lnTo>
                  <a:lnTo>
                    <a:pt x="323" y="572"/>
                  </a:lnTo>
                  <a:lnTo>
                    <a:pt x="331" y="589"/>
                  </a:lnTo>
                  <a:lnTo>
                    <a:pt x="344" y="603"/>
                  </a:lnTo>
                  <a:lnTo>
                    <a:pt x="360" y="615"/>
                  </a:lnTo>
                  <a:lnTo>
                    <a:pt x="351" y="649"/>
                  </a:lnTo>
                  <a:lnTo>
                    <a:pt x="329" y="637"/>
                  </a:lnTo>
                  <a:lnTo>
                    <a:pt x="312" y="620"/>
                  </a:lnTo>
                  <a:lnTo>
                    <a:pt x="297" y="601"/>
                  </a:lnTo>
                  <a:lnTo>
                    <a:pt x="288" y="577"/>
                  </a:lnTo>
                  <a:lnTo>
                    <a:pt x="285" y="551"/>
                  </a:lnTo>
                  <a:lnTo>
                    <a:pt x="288" y="527"/>
                  </a:lnTo>
                  <a:lnTo>
                    <a:pt x="296" y="505"/>
                  </a:lnTo>
                  <a:lnTo>
                    <a:pt x="309" y="486"/>
                  </a:lnTo>
                  <a:lnTo>
                    <a:pt x="325" y="469"/>
                  </a:lnTo>
                  <a:lnTo>
                    <a:pt x="298" y="462"/>
                  </a:lnTo>
                  <a:lnTo>
                    <a:pt x="293" y="459"/>
                  </a:lnTo>
                  <a:lnTo>
                    <a:pt x="289" y="457"/>
                  </a:lnTo>
                  <a:lnTo>
                    <a:pt x="287" y="453"/>
                  </a:lnTo>
                  <a:lnTo>
                    <a:pt x="284" y="444"/>
                  </a:lnTo>
                  <a:lnTo>
                    <a:pt x="287" y="436"/>
                  </a:lnTo>
                  <a:lnTo>
                    <a:pt x="293" y="429"/>
                  </a:lnTo>
                  <a:lnTo>
                    <a:pt x="298" y="427"/>
                  </a:lnTo>
                  <a:lnTo>
                    <a:pt x="302" y="427"/>
                  </a:lnTo>
                  <a:close/>
                  <a:moveTo>
                    <a:pt x="463" y="0"/>
                  </a:moveTo>
                  <a:lnTo>
                    <a:pt x="501" y="3"/>
                  </a:lnTo>
                  <a:lnTo>
                    <a:pt x="538" y="13"/>
                  </a:lnTo>
                  <a:lnTo>
                    <a:pt x="571" y="29"/>
                  </a:lnTo>
                  <a:lnTo>
                    <a:pt x="601" y="50"/>
                  </a:lnTo>
                  <a:lnTo>
                    <a:pt x="627" y="76"/>
                  </a:lnTo>
                  <a:lnTo>
                    <a:pt x="648" y="105"/>
                  </a:lnTo>
                  <a:lnTo>
                    <a:pt x="664" y="139"/>
                  </a:lnTo>
                  <a:lnTo>
                    <a:pt x="673" y="174"/>
                  </a:lnTo>
                  <a:lnTo>
                    <a:pt x="677" y="213"/>
                  </a:lnTo>
                  <a:lnTo>
                    <a:pt x="677" y="220"/>
                  </a:lnTo>
                  <a:lnTo>
                    <a:pt x="676" y="228"/>
                  </a:lnTo>
                  <a:lnTo>
                    <a:pt x="706" y="243"/>
                  </a:lnTo>
                  <a:lnTo>
                    <a:pt x="732" y="266"/>
                  </a:lnTo>
                  <a:lnTo>
                    <a:pt x="754" y="292"/>
                  </a:lnTo>
                  <a:lnTo>
                    <a:pt x="770" y="322"/>
                  </a:lnTo>
                  <a:lnTo>
                    <a:pt x="780" y="356"/>
                  </a:lnTo>
                  <a:lnTo>
                    <a:pt x="784" y="391"/>
                  </a:lnTo>
                  <a:lnTo>
                    <a:pt x="780" y="427"/>
                  </a:lnTo>
                  <a:lnTo>
                    <a:pt x="770" y="461"/>
                  </a:lnTo>
                  <a:lnTo>
                    <a:pt x="753" y="491"/>
                  </a:lnTo>
                  <a:lnTo>
                    <a:pt x="732" y="517"/>
                  </a:lnTo>
                  <a:lnTo>
                    <a:pt x="706" y="539"/>
                  </a:lnTo>
                  <a:lnTo>
                    <a:pt x="674" y="555"/>
                  </a:lnTo>
                  <a:lnTo>
                    <a:pt x="642" y="565"/>
                  </a:lnTo>
                  <a:lnTo>
                    <a:pt x="606" y="569"/>
                  </a:lnTo>
                  <a:lnTo>
                    <a:pt x="553" y="569"/>
                  </a:lnTo>
                  <a:lnTo>
                    <a:pt x="546" y="568"/>
                  </a:lnTo>
                  <a:lnTo>
                    <a:pt x="542" y="565"/>
                  </a:lnTo>
                  <a:lnTo>
                    <a:pt x="538" y="562"/>
                  </a:lnTo>
                  <a:lnTo>
                    <a:pt x="536" y="556"/>
                  </a:lnTo>
                  <a:lnTo>
                    <a:pt x="534" y="551"/>
                  </a:lnTo>
                  <a:lnTo>
                    <a:pt x="536" y="546"/>
                  </a:lnTo>
                  <a:lnTo>
                    <a:pt x="538" y="541"/>
                  </a:lnTo>
                  <a:lnTo>
                    <a:pt x="542" y="537"/>
                  </a:lnTo>
                  <a:lnTo>
                    <a:pt x="546" y="534"/>
                  </a:lnTo>
                  <a:lnTo>
                    <a:pt x="553" y="534"/>
                  </a:lnTo>
                  <a:lnTo>
                    <a:pt x="606" y="534"/>
                  </a:lnTo>
                  <a:lnTo>
                    <a:pt x="638" y="530"/>
                  </a:lnTo>
                  <a:lnTo>
                    <a:pt x="668" y="518"/>
                  </a:lnTo>
                  <a:lnTo>
                    <a:pt x="695" y="503"/>
                  </a:lnTo>
                  <a:lnTo>
                    <a:pt x="716" y="480"/>
                  </a:lnTo>
                  <a:lnTo>
                    <a:pt x="733" y="454"/>
                  </a:lnTo>
                  <a:lnTo>
                    <a:pt x="744" y="424"/>
                  </a:lnTo>
                  <a:lnTo>
                    <a:pt x="748" y="391"/>
                  </a:lnTo>
                  <a:lnTo>
                    <a:pt x="745" y="363"/>
                  </a:lnTo>
                  <a:lnTo>
                    <a:pt x="737" y="336"/>
                  </a:lnTo>
                  <a:lnTo>
                    <a:pt x="724" y="313"/>
                  </a:lnTo>
                  <a:lnTo>
                    <a:pt x="707" y="292"/>
                  </a:lnTo>
                  <a:lnTo>
                    <a:pt x="686" y="274"/>
                  </a:lnTo>
                  <a:lnTo>
                    <a:pt x="663" y="260"/>
                  </a:lnTo>
                  <a:lnTo>
                    <a:pt x="639" y="250"/>
                  </a:lnTo>
                  <a:lnTo>
                    <a:pt x="640" y="225"/>
                  </a:lnTo>
                  <a:lnTo>
                    <a:pt x="640" y="222"/>
                  </a:lnTo>
                  <a:lnTo>
                    <a:pt x="642" y="213"/>
                  </a:lnTo>
                  <a:lnTo>
                    <a:pt x="638" y="177"/>
                  </a:lnTo>
                  <a:lnTo>
                    <a:pt x="627" y="144"/>
                  </a:lnTo>
                  <a:lnTo>
                    <a:pt x="610" y="114"/>
                  </a:lnTo>
                  <a:lnTo>
                    <a:pt x="589" y="88"/>
                  </a:lnTo>
                  <a:lnTo>
                    <a:pt x="563" y="65"/>
                  </a:lnTo>
                  <a:lnTo>
                    <a:pt x="533" y="48"/>
                  </a:lnTo>
                  <a:lnTo>
                    <a:pt x="499" y="38"/>
                  </a:lnTo>
                  <a:lnTo>
                    <a:pt x="463" y="35"/>
                  </a:lnTo>
                  <a:lnTo>
                    <a:pt x="431" y="38"/>
                  </a:lnTo>
                  <a:lnTo>
                    <a:pt x="399" y="47"/>
                  </a:lnTo>
                  <a:lnTo>
                    <a:pt x="370" y="60"/>
                  </a:lnTo>
                  <a:lnTo>
                    <a:pt x="346" y="80"/>
                  </a:lnTo>
                  <a:lnTo>
                    <a:pt x="323" y="103"/>
                  </a:lnTo>
                  <a:lnTo>
                    <a:pt x="305" y="131"/>
                  </a:lnTo>
                  <a:lnTo>
                    <a:pt x="291" y="158"/>
                  </a:lnTo>
                  <a:lnTo>
                    <a:pt x="262" y="147"/>
                  </a:lnTo>
                  <a:lnTo>
                    <a:pt x="246" y="143"/>
                  </a:lnTo>
                  <a:lnTo>
                    <a:pt x="232" y="141"/>
                  </a:lnTo>
                  <a:lnTo>
                    <a:pt x="208" y="145"/>
                  </a:lnTo>
                  <a:lnTo>
                    <a:pt x="187" y="154"/>
                  </a:lnTo>
                  <a:lnTo>
                    <a:pt x="169" y="167"/>
                  </a:lnTo>
                  <a:lnTo>
                    <a:pt x="154" y="186"/>
                  </a:lnTo>
                  <a:lnTo>
                    <a:pt x="145" y="207"/>
                  </a:lnTo>
                  <a:lnTo>
                    <a:pt x="143" y="230"/>
                  </a:lnTo>
                  <a:lnTo>
                    <a:pt x="143" y="239"/>
                  </a:lnTo>
                  <a:lnTo>
                    <a:pt x="144" y="250"/>
                  </a:lnTo>
                  <a:lnTo>
                    <a:pt x="150" y="280"/>
                  </a:lnTo>
                  <a:lnTo>
                    <a:pt x="120" y="291"/>
                  </a:lnTo>
                  <a:lnTo>
                    <a:pt x="97" y="301"/>
                  </a:lnTo>
                  <a:lnTo>
                    <a:pt x="76" y="317"/>
                  </a:lnTo>
                  <a:lnTo>
                    <a:pt x="59" y="336"/>
                  </a:lnTo>
                  <a:lnTo>
                    <a:pt x="46" y="359"/>
                  </a:lnTo>
                  <a:lnTo>
                    <a:pt x="38" y="382"/>
                  </a:lnTo>
                  <a:lnTo>
                    <a:pt x="35" y="408"/>
                  </a:lnTo>
                  <a:lnTo>
                    <a:pt x="39" y="437"/>
                  </a:lnTo>
                  <a:lnTo>
                    <a:pt x="48" y="463"/>
                  </a:lnTo>
                  <a:lnTo>
                    <a:pt x="63" y="487"/>
                  </a:lnTo>
                  <a:lnTo>
                    <a:pt x="82" y="507"/>
                  </a:lnTo>
                  <a:lnTo>
                    <a:pt x="106" y="521"/>
                  </a:lnTo>
                  <a:lnTo>
                    <a:pt x="132" y="530"/>
                  </a:lnTo>
                  <a:lnTo>
                    <a:pt x="160" y="534"/>
                  </a:lnTo>
                  <a:lnTo>
                    <a:pt x="232" y="534"/>
                  </a:lnTo>
                  <a:lnTo>
                    <a:pt x="237" y="534"/>
                  </a:lnTo>
                  <a:lnTo>
                    <a:pt x="242" y="537"/>
                  </a:lnTo>
                  <a:lnTo>
                    <a:pt x="246" y="541"/>
                  </a:lnTo>
                  <a:lnTo>
                    <a:pt x="249" y="546"/>
                  </a:lnTo>
                  <a:lnTo>
                    <a:pt x="249" y="551"/>
                  </a:lnTo>
                  <a:lnTo>
                    <a:pt x="249" y="556"/>
                  </a:lnTo>
                  <a:lnTo>
                    <a:pt x="246" y="562"/>
                  </a:lnTo>
                  <a:lnTo>
                    <a:pt x="242" y="565"/>
                  </a:lnTo>
                  <a:lnTo>
                    <a:pt x="237" y="568"/>
                  </a:lnTo>
                  <a:lnTo>
                    <a:pt x="232" y="569"/>
                  </a:lnTo>
                  <a:lnTo>
                    <a:pt x="160" y="569"/>
                  </a:lnTo>
                  <a:lnTo>
                    <a:pt x="128" y="565"/>
                  </a:lnTo>
                  <a:lnTo>
                    <a:pt x="98" y="556"/>
                  </a:lnTo>
                  <a:lnTo>
                    <a:pt x="71" y="542"/>
                  </a:lnTo>
                  <a:lnTo>
                    <a:pt x="47" y="522"/>
                  </a:lnTo>
                  <a:lnTo>
                    <a:pt x="27" y="499"/>
                  </a:lnTo>
                  <a:lnTo>
                    <a:pt x="13" y="471"/>
                  </a:lnTo>
                  <a:lnTo>
                    <a:pt x="4" y="441"/>
                  </a:lnTo>
                  <a:lnTo>
                    <a:pt x="0" y="408"/>
                  </a:lnTo>
                  <a:lnTo>
                    <a:pt x="4" y="374"/>
                  </a:lnTo>
                  <a:lnTo>
                    <a:pt x="14" y="343"/>
                  </a:lnTo>
                  <a:lnTo>
                    <a:pt x="31" y="314"/>
                  </a:lnTo>
                  <a:lnTo>
                    <a:pt x="52" y="291"/>
                  </a:lnTo>
                  <a:lnTo>
                    <a:pt x="80" y="271"/>
                  </a:lnTo>
                  <a:lnTo>
                    <a:pt x="110" y="257"/>
                  </a:lnTo>
                  <a:lnTo>
                    <a:pt x="107" y="230"/>
                  </a:lnTo>
                  <a:lnTo>
                    <a:pt x="110" y="203"/>
                  </a:lnTo>
                  <a:lnTo>
                    <a:pt x="119" y="175"/>
                  </a:lnTo>
                  <a:lnTo>
                    <a:pt x="135" y="153"/>
                  </a:lnTo>
                  <a:lnTo>
                    <a:pt x="153" y="133"/>
                  </a:lnTo>
                  <a:lnTo>
                    <a:pt x="177" y="119"/>
                  </a:lnTo>
                  <a:lnTo>
                    <a:pt x="203" y="110"/>
                  </a:lnTo>
                  <a:lnTo>
                    <a:pt x="232" y="106"/>
                  </a:lnTo>
                  <a:lnTo>
                    <a:pt x="254" y="109"/>
                  </a:lnTo>
                  <a:lnTo>
                    <a:pt x="274" y="114"/>
                  </a:lnTo>
                  <a:lnTo>
                    <a:pt x="295" y="81"/>
                  </a:lnTo>
                  <a:lnTo>
                    <a:pt x="321" y="54"/>
                  </a:lnTo>
                  <a:lnTo>
                    <a:pt x="351" y="31"/>
                  </a:lnTo>
                  <a:lnTo>
                    <a:pt x="385" y="14"/>
                  </a:lnTo>
                  <a:lnTo>
                    <a:pt x="423" y="3"/>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4"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7" y="3711395"/>
              <a:ext cx="444014" cy="444014"/>
            </a:xfrm>
            <a:custGeom>
              <a:avLst/>
              <a:gdLst>
                <a:gd name="T0" fmla="*/ 48 w 783"/>
                <a:gd name="T1" fmla="*/ 634 h 783"/>
                <a:gd name="T2" fmla="*/ 48 w 783"/>
                <a:gd name="T3" fmla="*/ 719 h 783"/>
                <a:gd name="T4" fmla="*/ 128 w 783"/>
                <a:gd name="T5" fmla="*/ 744 h 783"/>
                <a:gd name="T6" fmla="*/ 178 w 783"/>
                <a:gd name="T7" fmla="*/ 676 h 783"/>
                <a:gd name="T8" fmla="*/ 128 w 783"/>
                <a:gd name="T9" fmla="*/ 609 h 783"/>
                <a:gd name="T10" fmla="*/ 159 w 783"/>
                <a:gd name="T11" fmla="*/ 584 h 783"/>
                <a:gd name="T12" fmla="*/ 213 w 783"/>
                <a:gd name="T13" fmla="*/ 676 h 783"/>
                <a:gd name="T14" fmla="*/ 159 w 783"/>
                <a:gd name="T15" fmla="*/ 769 h 783"/>
                <a:gd name="T16" fmla="*/ 52 w 783"/>
                <a:gd name="T17" fmla="*/ 769 h 783"/>
                <a:gd name="T18" fmla="*/ 0 w 783"/>
                <a:gd name="T19" fmla="*/ 676 h 783"/>
                <a:gd name="T20" fmla="*/ 52 w 783"/>
                <a:gd name="T21" fmla="*/ 584 h 783"/>
                <a:gd name="T22" fmla="*/ 73 w 783"/>
                <a:gd name="T23" fmla="*/ 359 h 783"/>
                <a:gd name="T24" fmla="*/ 267 w 783"/>
                <a:gd name="T25" fmla="*/ 441 h 783"/>
                <a:gd name="T26" fmla="*/ 394 w 783"/>
                <a:gd name="T27" fmla="*/ 606 h 783"/>
                <a:gd name="T28" fmla="*/ 425 w 783"/>
                <a:gd name="T29" fmla="*/ 771 h 783"/>
                <a:gd name="T30" fmla="*/ 408 w 783"/>
                <a:gd name="T31" fmla="*/ 783 h 783"/>
                <a:gd name="T32" fmla="*/ 393 w 783"/>
                <a:gd name="T33" fmla="*/ 771 h 783"/>
                <a:gd name="T34" fmla="*/ 356 w 783"/>
                <a:gd name="T35" fmla="*/ 608 h 783"/>
                <a:gd name="T36" fmla="*/ 221 w 783"/>
                <a:gd name="T37" fmla="*/ 452 h 783"/>
                <a:gd name="T38" fmla="*/ 17 w 783"/>
                <a:gd name="T39" fmla="*/ 392 h 783"/>
                <a:gd name="T40" fmla="*/ 0 w 783"/>
                <a:gd name="T41" fmla="*/ 378 h 783"/>
                <a:gd name="T42" fmla="*/ 6 w 783"/>
                <a:gd name="T43" fmla="*/ 359 h 783"/>
                <a:gd name="T44" fmla="*/ 86 w 783"/>
                <a:gd name="T45" fmla="*/ 182 h 783"/>
                <a:gd name="T46" fmla="*/ 332 w 783"/>
                <a:gd name="T47" fmla="*/ 269 h 783"/>
                <a:gd name="T48" fmla="*/ 513 w 783"/>
                <a:gd name="T49" fmla="*/ 450 h 783"/>
                <a:gd name="T50" fmla="*/ 601 w 783"/>
                <a:gd name="T51" fmla="*/ 697 h 783"/>
                <a:gd name="T52" fmla="*/ 598 w 783"/>
                <a:gd name="T53" fmla="*/ 779 h 783"/>
                <a:gd name="T54" fmla="*/ 576 w 783"/>
                <a:gd name="T55" fmla="*/ 779 h 783"/>
                <a:gd name="T56" fmla="*/ 565 w 783"/>
                <a:gd name="T57" fmla="*/ 701 h 783"/>
                <a:gd name="T58" fmla="*/ 483 w 783"/>
                <a:gd name="T59" fmla="*/ 469 h 783"/>
                <a:gd name="T60" fmla="*/ 313 w 783"/>
                <a:gd name="T61" fmla="*/ 299 h 783"/>
                <a:gd name="T62" fmla="*/ 81 w 783"/>
                <a:gd name="T63" fmla="*/ 217 h 783"/>
                <a:gd name="T64" fmla="*/ 2 w 783"/>
                <a:gd name="T65" fmla="*/ 206 h 783"/>
                <a:gd name="T66" fmla="*/ 2 w 783"/>
                <a:gd name="T67" fmla="*/ 185 h 783"/>
                <a:gd name="T68" fmla="*/ 17 w 783"/>
                <a:gd name="T69" fmla="*/ 0 h 783"/>
                <a:gd name="T70" fmla="*/ 315 w 783"/>
                <a:gd name="T71" fmla="*/ 60 h 783"/>
                <a:gd name="T72" fmla="*/ 559 w 783"/>
                <a:gd name="T73" fmla="*/ 224 h 783"/>
                <a:gd name="T74" fmla="*/ 723 w 783"/>
                <a:gd name="T75" fmla="*/ 468 h 783"/>
                <a:gd name="T76" fmla="*/ 783 w 783"/>
                <a:gd name="T77" fmla="*/ 765 h 783"/>
                <a:gd name="T78" fmla="*/ 771 w 783"/>
                <a:gd name="T79" fmla="*/ 782 h 783"/>
                <a:gd name="T80" fmla="*/ 751 w 783"/>
                <a:gd name="T81" fmla="*/ 775 h 783"/>
                <a:gd name="T82" fmla="*/ 733 w 783"/>
                <a:gd name="T83" fmla="*/ 618 h 783"/>
                <a:gd name="T84" fmla="*/ 623 w 783"/>
                <a:gd name="T85" fmla="*/ 358 h 783"/>
                <a:gd name="T86" fmla="*/ 425 w 783"/>
                <a:gd name="T87" fmla="*/ 160 h 783"/>
                <a:gd name="T88" fmla="*/ 165 w 783"/>
                <a:gd name="T89" fmla="*/ 50 h 783"/>
                <a:gd name="T90" fmla="*/ 6 w 783"/>
                <a:gd name="T91" fmla="*/ 32 h 783"/>
                <a:gd name="T92" fmla="*/ 0 w 783"/>
                <a:gd name="T93" fmla="*/ 12 h 783"/>
                <a:gd name="T94" fmla="*/ 17 w 783"/>
                <a:gd name="T95"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3" h="783">
                  <a:moveTo>
                    <a:pt x="106" y="605"/>
                  </a:moveTo>
                  <a:lnTo>
                    <a:pt x="83" y="609"/>
                  </a:lnTo>
                  <a:lnTo>
                    <a:pt x="64" y="618"/>
                  </a:lnTo>
                  <a:lnTo>
                    <a:pt x="48" y="634"/>
                  </a:lnTo>
                  <a:lnTo>
                    <a:pt x="39" y="653"/>
                  </a:lnTo>
                  <a:lnTo>
                    <a:pt x="35" y="676"/>
                  </a:lnTo>
                  <a:lnTo>
                    <a:pt x="39" y="699"/>
                  </a:lnTo>
                  <a:lnTo>
                    <a:pt x="48" y="719"/>
                  </a:lnTo>
                  <a:lnTo>
                    <a:pt x="64" y="733"/>
                  </a:lnTo>
                  <a:lnTo>
                    <a:pt x="83" y="744"/>
                  </a:lnTo>
                  <a:lnTo>
                    <a:pt x="106" y="748"/>
                  </a:lnTo>
                  <a:lnTo>
                    <a:pt x="128" y="744"/>
                  </a:lnTo>
                  <a:lnTo>
                    <a:pt x="148" y="733"/>
                  </a:lnTo>
                  <a:lnTo>
                    <a:pt x="163" y="719"/>
                  </a:lnTo>
                  <a:lnTo>
                    <a:pt x="174" y="699"/>
                  </a:lnTo>
                  <a:lnTo>
                    <a:pt x="178" y="676"/>
                  </a:lnTo>
                  <a:lnTo>
                    <a:pt x="174" y="653"/>
                  </a:lnTo>
                  <a:lnTo>
                    <a:pt x="163" y="634"/>
                  </a:lnTo>
                  <a:lnTo>
                    <a:pt x="148" y="618"/>
                  </a:lnTo>
                  <a:lnTo>
                    <a:pt x="128" y="609"/>
                  </a:lnTo>
                  <a:lnTo>
                    <a:pt x="106" y="605"/>
                  </a:lnTo>
                  <a:close/>
                  <a:moveTo>
                    <a:pt x="106" y="570"/>
                  </a:moveTo>
                  <a:lnTo>
                    <a:pt x="134" y="574"/>
                  </a:lnTo>
                  <a:lnTo>
                    <a:pt x="159" y="584"/>
                  </a:lnTo>
                  <a:lnTo>
                    <a:pt x="182" y="601"/>
                  </a:lnTo>
                  <a:lnTo>
                    <a:pt x="199" y="622"/>
                  </a:lnTo>
                  <a:lnTo>
                    <a:pt x="209" y="648"/>
                  </a:lnTo>
                  <a:lnTo>
                    <a:pt x="213" y="676"/>
                  </a:lnTo>
                  <a:lnTo>
                    <a:pt x="209" y="704"/>
                  </a:lnTo>
                  <a:lnTo>
                    <a:pt x="199" y="731"/>
                  </a:lnTo>
                  <a:lnTo>
                    <a:pt x="182" y="752"/>
                  </a:lnTo>
                  <a:lnTo>
                    <a:pt x="159" y="769"/>
                  </a:lnTo>
                  <a:lnTo>
                    <a:pt x="134" y="779"/>
                  </a:lnTo>
                  <a:lnTo>
                    <a:pt x="106" y="783"/>
                  </a:lnTo>
                  <a:lnTo>
                    <a:pt x="78" y="779"/>
                  </a:lnTo>
                  <a:lnTo>
                    <a:pt x="52" y="769"/>
                  </a:lnTo>
                  <a:lnTo>
                    <a:pt x="31" y="752"/>
                  </a:lnTo>
                  <a:lnTo>
                    <a:pt x="14" y="731"/>
                  </a:lnTo>
                  <a:lnTo>
                    <a:pt x="3" y="704"/>
                  </a:lnTo>
                  <a:lnTo>
                    <a:pt x="0" y="676"/>
                  </a:lnTo>
                  <a:lnTo>
                    <a:pt x="3" y="648"/>
                  </a:lnTo>
                  <a:lnTo>
                    <a:pt x="14" y="622"/>
                  </a:lnTo>
                  <a:lnTo>
                    <a:pt x="31" y="601"/>
                  </a:lnTo>
                  <a:lnTo>
                    <a:pt x="52" y="584"/>
                  </a:lnTo>
                  <a:lnTo>
                    <a:pt x="78" y="574"/>
                  </a:lnTo>
                  <a:lnTo>
                    <a:pt x="106" y="570"/>
                  </a:lnTo>
                  <a:close/>
                  <a:moveTo>
                    <a:pt x="17" y="356"/>
                  </a:moveTo>
                  <a:lnTo>
                    <a:pt x="73" y="359"/>
                  </a:lnTo>
                  <a:lnTo>
                    <a:pt x="125" y="371"/>
                  </a:lnTo>
                  <a:lnTo>
                    <a:pt x="176" y="388"/>
                  </a:lnTo>
                  <a:lnTo>
                    <a:pt x="224" y="411"/>
                  </a:lnTo>
                  <a:lnTo>
                    <a:pt x="267" y="441"/>
                  </a:lnTo>
                  <a:lnTo>
                    <a:pt x="306" y="475"/>
                  </a:lnTo>
                  <a:lnTo>
                    <a:pt x="341" y="515"/>
                  </a:lnTo>
                  <a:lnTo>
                    <a:pt x="370" y="559"/>
                  </a:lnTo>
                  <a:lnTo>
                    <a:pt x="394" y="606"/>
                  </a:lnTo>
                  <a:lnTo>
                    <a:pt x="412" y="656"/>
                  </a:lnTo>
                  <a:lnTo>
                    <a:pt x="423" y="710"/>
                  </a:lnTo>
                  <a:lnTo>
                    <a:pt x="427" y="765"/>
                  </a:lnTo>
                  <a:lnTo>
                    <a:pt x="425" y="771"/>
                  </a:lnTo>
                  <a:lnTo>
                    <a:pt x="423" y="775"/>
                  </a:lnTo>
                  <a:lnTo>
                    <a:pt x="420" y="779"/>
                  </a:lnTo>
                  <a:lnTo>
                    <a:pt x="415" y="782"/>
                  </a:lnTo>
                  <a:lnTo>
                    <a:pt x="408" y="783"/>
                  </a:lnTo>
                  <a:lnTo>
                    <a:pt x="403" y="782"/>
                  </a:lnTo>
                  <a:lnTo>
                    <a:pt x="398" y="779"/>
                  </a:lnTo>
                  <a:lnTo>
                    <a:pt x="395" y="775"/>
                  </a:lnTo>
                  <a:lnTo>
                    <a:pt x="393" y="771"/>
                  </a:lnTo>
                  <a:lnTo>
                    <a:pt x="391" y="765"/>
                  </a:lnTo>
                  <a:lnTo>
                    <a:pt x="387" y="710"/>
                  </a:lnTo>
                  <a:lnTo>
                    <a:pt x="376" y="657"/>
                  </a:lnTo>
                  <a:lnTo>
                    <a:pt x="356" y="608"/>
                  </a:lnTo>
                  <a:lnTo>
                    <a:pt x="331" y="562"/>
                  </a:lnTo>
                  <a:lnTo>
                    <a:pt x="300" y="520"/>
                  </a:lnTo>
                  <a:lnTo>
                    <a:pt x="263" y="483"/>
                  </a:lnTo>
                  <a:lnTo>
                    <a:pt x="221" y="452"/>
                  </a:lnTo>
                  <a:lnTo>
                    <a:pt x="175" y="426"/>
                  </a:lnTo>
                  <a:lnTo>
                    <a:pt x="125" y="407"/>
                  </a:lnTo>
                  <a:lnTo>
                    <a:pt x="72" y="396"/>
                  </a:lnTo>
                  <a:lnTo>
                    <a:pt x="17" y="392"/>
                  </a:lnTo>
                  <a:lnTo>
                    <a:pt x="11" y="390"/>
                  </a:lnTo>
                  <a:lnTo>
                    <a:pt x="6" y="388"/>
                  </a:lnTo>
                  <a:lnTo>
                    <a:pt x="2" y="384"/>
                  </a:lnTo>
                  <a:lnTo>
                    <a:pt x="0" y="378"/>
                  </a:lnTo>
                  <a:lnTo>
                    <a:pt x="0" y="373"/>
                  </a:lnTo>
                  <a:lnTo>
                    <a:pt x="0" y="368"/>
                  </a:lnTo>
                  <a:lnTo>
                    <a:pt x="2" y="363"/>
                  </a:lnTo>
                  <a:lnTo>
                    <a:pt x="6" y="359"/>
                  </a:lnTo>
                  <a:lnTo>
                    <a:pt x="11" y="356"/>
                  </a:lnTo>
                  <a:lnTo>
                    <a:pt x="17" y="356"/>
                  </a:lnTo>
                  <a:close/>
                  <a:moveTo>
                    <a:pt x="17" y="178"/>
                  </a:moveTo>
                  <a:lnTo>
                    <a:pt x="86" y="182"/>
                  </a:lnTo>
                  <a:lnTo>
                    <a:pt x="152" y="193"/>
                  </a:lnTo>
                  <a:lnTo>
                    <a:pt x="216" y="212"/>
                  </a:lnTo>
                  <a:lnTo>
                    <a:pt x="276" y="237"/>
                  </a:lnTo>
                  <a:lnTo>
                    <a:pt x="332" y="269"/>
                  </a:lnTo>
                  <a:lnTo>
                    <a:pt x="385" y="306"/>
                  </a:lnTo>
                  <a:lnTo>
                    <a:pt x="433" y="350"/>
                  </a:lnTo>
                  <a:lnTo>
                    <a:pt x="475" y="398"/>
                  </a:lnTo>
                  <a:lnTo>
                    <a:pt x="513" y="450"/>
                  </a:lnTo>
                  <a:lnTo>
                    <a:pt x="544" y="507"/>
                  </a:lnTo>
                  <a:lnTo>
                    <a:pt x="571" y="567"/>
                  </a:lnTo>
                  <a:lnTo>
                    <a:pt x="589" y="630"/>
                  </a:lnTo>
                  <a:lnTo>
                    <a:pt x="601" y="697"/>
                  </a:lnTo>
                  <a:lnTo>
                    <a:pt x="605" y="765"/>
                  </a:lnTo>
                  <a:lnTo>
                    <a:pt x="603" y="771"/>
                  </a:lnTo>
                  <a:lnTo>
                    <a:pt x="601" y="775"/>
                  </a:lnTo>
                  <a:lnTo>
                    <a:pt x="598" y="779"/>
                  </a:lnTo>
                  <a:lnTo>
                    <a:pt x="593" y="782"/>
                  </a:lnTo>
                  <a:lnTo>
                    <a:pt x="586" y="783"/>
                  </a:lnTo>
                  <a:lnTo>
                    <a:pt x="581" y="782"/>
                  </a:lnTo>
                  <a:lnTo>
                    <a:pt x="576" y="779"/>
                  </a:lnTo>
                  <a:lnTo>
                    <a:pt x="573" y="775"/>
                  </a:lnTo>
                  <a:lnTo>
                    <a:pt x="571" y="771"/>
                  </a:lnTo>
                  <a:lnTo>
                    <a:pt x="569" y="765"/>
                  </a:lnTo>
                  <a:lnTo>
                    <a:pt x="565" y="701"/>
                  </a:lnTo>
                  <a:lnTo>
                    <a:pt x="555" y="639"/>
                  </a:lnTo>
                  <a:lnTo>
                    <a:pt x="537" y="579"/>
                  </a:lnTo>
                  <a:lnTo>
                    <a:pt x="513" y="522"/>
                  </a:lnTo>
                  <a:lnTo>
                    <a:pt x="483" y="469"/>
                  </a:lnTo>
                  <a:lnTo>
                    <a:pt x="448" y="420"/>
                  </a:lnTo>
                  <a:lnTo>
                    <a:pt x="407" y="375"/>
                  </a:lnTo>
                  <a:lnTo>
                    <a:pt x="362" y="334"/>
                  </a:lnTo>
                  <a:lnTo>
                    <a:pt x="313" y="299"/>
                  </a:lnTo>
                  <a:lnTo>
                    <a:pt x="260" y="270"/>
                  </a:lnTo>
                  <a:lnTo>
                    <a:pt x="203" y="245"/>
                  </a:lnTo>
                  <a:lnTo>
                    <a:pt x="144" y="228"/>
                  </a:lnTo>
                  <a:lnTo>
                    <a:pt x="81" y="217"/>
                  </a:lnTo>
                  <a:lnTo>
                    <a:pt x="17" y="214"/>
                  </a:lnTo>
                  <a:lnTo>
                    <a:pt x="11" y="212"/>
                  </a:lnTo>
                  <a:lnTo>
                    <a:pt x="6" y="210"/>
                  </a:lnTo>
                  <a:lnTo>
                    <a:pt x="2" y="206"/>
                  </a:lnTo>
                  <a:lnTo>
                    <a:pt x="0" y="200"/>
                  </a:lnTo>
                  <a:lnTo>
                    <a:pt x="0" y="195"/>
                  </a:lnTo>
                  <a:lnTo>
                    <a:pt x="0" y="190"/>
                  </a:lnTo>
                  <a:lnTo>
                    <a:pt x="2" y="185"/>
                  </a:lnTo>
                  <a:lnTo>
                    <a:pt x="6" y="181"/>
                  </a:lnTo>
                  <a:lnTo>
                    <a:pt x="11" y="178"/>
                  </a:lnTo>
                  <a:lnTo>
                    <a:pt x="17" y="178"/>
                  </a:lnTo>
                  <a:close/>
                  <a:moveTo>
                    <a:pt x="17" y="0"/>
                  </a:moveTo>
                  <a:lnTo>
                    <a:pt x="95" y="4"/>
                  </a:lnTo>
                  <a:lnTo>
                    <a:pt x="171" y="15"/>
                  </a:lnTo>
                  <a:lnTo>
                    <a:pt x="245" y="34"/>
                  </a:lnTo>
                  <a:lnTo>
                    <a:pt x="315" y="60"/>
                  </a:lnTo>
                  <a:lnTo>
                    <a:pt x="382" y="92"/>
                  </a:lnTo>
                  <a:lnTo>
                    <a:pt x="445" y="130"/>
                  </a:lnTo>
                  <a:lnTo>
                    <a:pt x="504" y="174"/>
                  </a:lnTo>
                  <a:lnTo>
                    <a:pt x="559" y="224"/>
                  </a:lnTo>
                  <a:lnTo>
                    <a:pt x="609" y="278"/>
                  </a:lnTo>
                  <a:lnTo>
                    <a:pt x="652" y="337"/>
                  </a:lnTo>
                  <a:lnTo>
                    <a:pt x="691" y="401"/>
                  </a:lnTo>
                  <a:lnTo>
                    <a:pt x="723" y="468"/>
                  </a:lnTo>
                  <a:lnTo>
                    <a:pt x="749" y="537"/>
                  </a:lnTo>
                  <a:lnTo>
                    <a:pt x="767" y="612"/>
                  </a:lnTo>
                  <a:lnTo>
                    <a:pt x="779" y="687"/>
                  </a:lnTo>
                  <a:lnTo>
                    <a:pt x="783" y="765"/>
                  </a:lnTo>
                  <a:lnTo>
                    <a:pt x="782" y="771"/>
                  </a:lnTo>
                  <a:lnTo>
                    <a:pt x="779" y="775"/>
                  </a:lnTo>
                  <a:lnTo>
                    <a:pt x="776" y="779"/>
                  </a:lnTo>
                  <a:lnTo>
                    <a:pt x="771" y="782"/>
                  </a:lnTo>
                  <a:lnTo>
                    <a:pt x="766" y="783"/>
                  </a:lnTo>
                  <a:lnTo>
                    <a:pt x="759" y="782"/>
                  </a:lnTo>
                  <a:lnTo>
                    <a:pt x="754" y="779"/>
                  </a:lnTo>
                  <a:lnTo>
                    <a:pt x="751" y="775"/>
                  </a:lnTo>
                  <a:lnTo>
                    <a:pt x="749" y="771"/>
                  </a:lnTo>
                  <a:lnTo>
                    <a:pt x="748" y="765"/>
                  </a:lnTo>
                  <a:lnTo>
                    <a:pt x="744" y="690"/>
                  </a:lnTo>
                  <a:lnTo>
                    <a:pt x="733" y="618"/>
                  </a:lnTo>
                  <a:lnTo>
                    <a:pt x="715" y="549"/>
                  </a:lnTo>
                  <a:lnTo>
                    <a:pt x="690" y="481"/>
                  </a:lnTo>
                  <a:lnTo>
                    <a:pt x="660" y="418"/>
                  </a:lnTo>
                  <a:lnTo>
                    <a:pt x="623" y="358"/>
                  </a:lnTo>
                  <a:lnTo>
                    <a:pt x="581" y="301"/>
                  </a:lnTo>
                  <a:lnTo>
                    <a:pt x="534" y="249"/>
                  </a:lnTo>
                  <a:lnTo>
                    <a:pt x="482" y="202"/>
                  </a:lnTo>
                  <a:lnTo>
                    <a:pt x="425" y="160"/>
                  </a:lnTo>
                  <a:lnTo>
                    <a:pt x="365" y="123"/>
                  </a:lnTo>
                  <a:lnTo>
                    <a:pt x="301" y="93"/>
                  </a:lnTo>
                  <a:lnTo>
                    <a:pt x="234" y="68"/>
                  </a:lnTo>
                  <a:lnTo>
                    <a:pt x="165" y="50"/>
                  </a:lnTo>
                  <a:lnTo>
                    <a:pt x="91" y="39"/>
                  </a:lnTo>
                  <a:lnTo>
                    <a:pt x="17" y="36"/>
                  </a:lnTo>
                  <a:lnTo>
                    <a:pt x="11" y="34"/>
                  </a:lnTo>
                  <a:lnTo>
                    <a:pt x="6" y="32"/>
                  </a:lnTo>
                  <a:lnTo>
                    <a:pt x="2" y="28"/>
                  </a:lnTo>
                  <a:lnTo>
                    <a:pt x="0" y="22"/>
                  </a:lnTo>
                  <a:lnTo>
                    <a:pt x="0" y="17"/>
                  </a:lnTo>
                  <a:lnTo>
                    <a:pt x="0" y="12"/>
                  </a:lnTo>
                  <a:lnTo>
                    <a:pt x="2" y="7"/>
                  </a:lnTo>
                  <a:lnTo>
                    <a:pt x="6" y="3"/>
                  </a:lnTo>
                  <a:lnTo>
                    <a:pt x="11"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5"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486" y="4465614"/>
              <a:ext cx="445148" cy="445149"/>
            </a:xfrm>
            <a:custGeom>
              <a:avLst/>
              <a:gdLst>
                <a:gd name="T0" fmla="*/ 194 w 765"/>
                <a:gd name="T1" fmla="*/ 525 h 765"/>
                <a:gd name="T2" fmla="*/ 212 w 765"/>
                <a:gd name="T3" fmla="*/ 571 h 765"/>
                <a:gd name="T4" fmla="*/ 258 w 765"/>
                <a:gd name="T5" fmla="*/ 551 h 765"/>
                <a:gd name="T6" fmla="*/ 240 w 765"/>
                <a:gd name="T7" fmla="*/ 507 h 765"/>
                <a:gd name="T8" fmla="*/ 267 w 765"/>
                <a:gd name="T9" fmla="*/ 482 h 765"/>
                <a:gd name="T10" fmla="*/ 292 w 765"/>
                <a:gd name="T11" fmla="*/ 561 h 765"/>
                <a:gd name="T12" fmla="*/ 227 w 765"/>
                <a:gd name="T13" fmla="*/ 608 h 765"/>
                <a:gd name="T14" fmla="*/ 160 w 765"/>
                <a:gd name="T15" fmla="*/ 561 h 765"/>
                <a:gd name="T16" fmla="*/ 185 w 765"/>
                <a:gd name="T17" fmla="*/ 482 h 765"/>
                <a:gd name="T18" fmla="*/ 208 w 765"/>
                <a:gd name="T19" fmla="*/ 365 h 765"/>
                <a:gd name="T20" fmla="*/ 343 w 765"/>
                <a:gd name="T21" fmla="*/ 420 h 765"/>
                <a:gd name="T22" fmla="*/ 400 w 765"/>
                <a:gd name="T23" fmla="*/ 555 h 765"/>
                <a:gd name="T24" fmla="*/ 393 w 765"/>
                <a:gd name="T25" fmla="*/ 605 h 765"/>
                <a:gd name="T26" fmla="*/ 372 w 765"/>
                <a:gd name="T27" fmla="*/ 605 h 765"/>
                <a:gd name="T28" fmla="*/ 366 w 765"/>
                <a:gd name="T29" fmla="*/ 555 h 765"/>
                <a:gd name="T30" fmla="*/ 320 w 765"/>
                <a:gd name="T31" fmla="*/ 445 h 765"/>
                <a:gd name="T32" fmla="*/ 208 w 765"/>
                <a:gd name="T33" fmla="*/ 400 h 765"/>
                <a:gd name="T34" fmla="*/ 160 w 765"/>
                <a:gd name="T35" fmla="*/ 393 h 765"/>
                <a:gd name="T36" fmla="*/ 160 w 765"/>
                <a:gd name="T37" fmla="*/ 372 h 765"/>
                <a:gd name="T38" fmla="*/ 188 w 765"/>
                <a:gd name="T39" fmla="*/ 261 h 765"/>
                <a:gd name="T40" fmla="*/ 303 w 765"/>
                <a:gd name="T41" fmla="*/ 275 h 765"/>
                <a:gd name="T42" fmla="*/ 447 w 765"/>
                <a:gd name="T43" fmla="*/ 381 h 765"/>
                <a:gd name="T44" fmla="*/ 504 w 765"/>
                <a:gd name="T45" fmla="*/ 555 h 765"/>
                <a:gd name="T46" fmla="*/ 496 w 765"/>
                <a:gd name="T47" fmla="*/ 605 h 765"/>
                <a:gd name="T48" fmla="*/ 477 w 765"/>
                <a:gd name="T49" fmla="*/ 605 h 765"/>
                <a:gd name="T50" fmla="*/ 469 w 765"/>
                <a:gd name="T51" fmla="*/ 555 h 765"/>
                <a:gd name="T52" fmla="*/ 419 w 765"/>
                <a:gd name="T53" fmla="*/ 402 h 765"/>
                <a:gd name="T54" fmla="*/ 291 w 765"/>
                <a:gd name="T55" fmla="*/ 309 h 765"/>
                <a:gd name="T56" fmla="*/ 169 w 765"/>
                <a:gd name="T57" fmla="*/ 295 h 765"/>
                <a:gd name="T58" fmla="*/ 156 w 765"/>
                <a:gd name="T59" fmla="*/ 278 h 765"/>
                <a:gd name="T60" fmla="*/ 169 w 765"/>
                <a:gd name="T61" fmla="*/ 262 h 765"/>
                <a:gd name="T62" fmla="*/ 174 w 765"/>
                <a:gd name="T63" fmla="*/ 156 h 765"/>
                <a:gd name="T64" fmla="*/ 263 w 765"/>
                <a:gd name="T65" fmla="*/ 160 h 765"/>
                <a:gd name="T66" fmla="*/ 453 w 765"/>
                <a:gd name="T67" fmla="*/ 240 h 765"/>
                <a:gd name="T68" fmla="*/ 576 w 765"/>
                <a:gd name="T69" fmla="*/ 401 h 765"/>
                <a:gd name="T70" fmla="*/ 608 w 765"/>
                <a:gd name="T71" fmla="*/ 591 h 765"/>
                <a:gd name="T72" fmla="*/ 596 w 765"/>
                <a:gd name="T73" fmla="*/ 608 h 765"/>
                <a:gd name="T74" fmla="*/ 576 w 765"/>
                <a:gd name="T75" fmla="*/ 601 h 765"/>
                <a:gd name="T76" fmla="*/ 570 w 765"/>
                <a:gd name="T77" fmla="*/ 502 h 765"/>
                <a:gd name="T78" fmla="*/ 483 w 765"/>
                <a:gd name="T79" fmla="*/ 317 h 765"/>
                <a:gd name="T80" fmla="*/ 314 w 765"/>
                <a:gd name="T81" fmla="*/ 207 h 765"/>
                <a:gd name="T82" fmla="*/ 178 w 765"/>
                <a:gd name="T83" fmla="*/ 191 h 765"/>
                <a:gd name="T84" fmla="*/ 160 w 765"/>
                <a:gd name="T85" fmla="*/ 184 h 765"/>
                <a:gd name="T86" fmla="*/ 160 w 765"/>
                <a:gd name="T87" fmla="*/ 164 h 765"/>
                <a:gd name="T88" fmla="*/ 70 w 765"/>
                <a:gd name="T89" fmla="*/ 36 h 765"/>
                <a:gd name="T90" fmla="*/ 36 w 765"/>
                <a:gd name="T91" fmla="*/ 70 h 765"/>
                <a:gd name="T92" fmla="*/ 57 w 765"/>
                <a:gd name="T93" fmla="*/ 727 h 765"/>
                <a:gd name="T94" fmla="*/ 719 w 765"/>
                <a:gd name="T95" fmla="*/ 719 h 765"/>
                <a:gd name="T96" fmla="*/ 727 w 765"/>
                <a:gd name="T97" fmla="*/ 57 h 765"/>
                <a:gd name="T98" fmla="*/ 70 w 765"/>
                <a:gd name="T99" fmla="*/ 36 h 765"/>
                <a:gd name="T100" fmla="*/ 736 w 765"/>
                <a:gd name="T101" fmla="*/ 13 h 765"/>
                <a:gd name="T102" fmla="*/ 765 w 765"/>
                <a:gd name="T103" fmla="*/ 695 h 765"/>
                <a:gd name="T104" fmla="*/ 716 w 765"/>
                <a:gd name="T105" fmla="*/ 761 h 765"/>
                <a:gd name="T106" fmla="*/ 29 w 765"/>
                <a:gd name="T107" fmla="*/ 750 h 765"/>
                <a:gd name="T108" fmla="*/ 0 w 765"/>
                <a:gd name="T109" fmla="*/ 70 h 765"/>
                <a:gd name="T110" fmla="*/ 47 w 765"/>
                <a:gd name="T111"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5" h="765">
                  <a:moveTo>
                    <a:pt x="227" y="504"/>
                  </a:moveTo>
                  <a:lnTo>
                    <a:pt x="212" y="507"/>
                  </a:lnTo>
                  <a:lnTo>
                    <a:pt x="202" y="513"/>
                  </a:lnTo>
                  <a:lnTo>
                    <a:pt x="194" y="525"/>
                  </a:lnTo>
                  <a:lnTo>
                    <a:pt x="191" y="538"/>
                  </a:lnTo>
                  <a:lnTo>
                    <a:pt x="194" y="551"/>
                  </a:lnTo>
                  <a:lnTo>
                    <a:pt x="202" y="563"/>
                  </a:lnTo>
                  <a:lnTo>
                    <a:pt x="212" y="571"/>
                  </a:lnTo>
                  <a:lnTo>
                    <a:pt x="227" y="574"/>
                  </a:lnTo>
                  <a:lnTo>
                    <a:pt x="240" y="571"/>
                  </a:lnTo>
                  <a:lnTo>
                    <a:pt x="250" y="563"/>
                  </a:lnTo>
                  <a:lnTo>
                    <a:pt x="258" y="551"/>
                  </a:lnTo>
                  <a:lnTo>
                    <a:pt x="261" y="538"/>
                  </a:lnTo>
                  <a:lnTo>
                    <a:pt x="258" y="525"/>
                  </a:lnTo>
                  <a:lnTo>
                    <a:pt x="250" y="513"/>
                  </a:lnTo>
                  <a:lnTo>
                    <a:pt x="240" y="507"/>
                  </a:lnTo>
                  <a:lnTo>
                    <a:pt x="227" y="504"/>
                  </a:lnTo>
                  <a:close/>
                  <a:moveTo>
                    <a:pt x="227" y="469"/>
                  </a:moveTo>
                  <a:lnTo>
                    <a:pt x="248" y="473"/>
                  </a:lnTo>
                  <a:lnTo>
                    <a:pt x="267" y="482"/>
                  </a:lnTo>
                  <a:lnTo>
                    <a:pt x="282" y="498"/>
                  </a:lnTo>
                  <a:lnTo>
                    <a:pt x="292" y="516"/>
                  </a:lnTo>
                  <a:lnTo>
                    <a:pt x="296" y="538"/>
                  </a:lnTo>
                  <a:lnTo>
                    <a:pt x="292" y="561"/>
                  </a:lnTo>
                  <a:lnTo>
                    <a:pt x="282" y="579"/>
                  </a:lnTo>
                  <a:lnTo>
                    <a:pt x="267" y="595"/>
                  </a:lnTo>
                  <a:lnTo>
                    <a:pt x="248" y="605"/>
                  </a:lnTo>
                  <a:lnTo>
                    <a:pt x="227" y="608"/>
                  </a:lnTo>
                  <a:lnTo>
                    <a:pt x="205" y="605"/>
                  </a:lnTo>
                  <a:lnTo>
                    <a:pt x="185" y="595"/>
                  </a:lnTo>
                  <a:lnTo>
                    <a:pt x="171" y="579"/>
                  </a:lnTo>
                  <a:lnTo>
                    <a:pt x="160" y="561"/>
                  </a:lnTo>
                  <a:lnTo>
                    <a:pt x="156" y="538"/>
                  </a:lnTo>
                  <a:lnTo>
                    <a:pt x="160" y="516"/>
                  </a:lnTo>
                  <a:lnTo>
                    <a:pt x="171" y="498"/>
                  </a:lnTo>
                  <a:lnTo>
                    <a:pt x="185" y="482"/>
                  </a:lnTo>
                  <a:lnTo>
                    <a:pt x="205" y="473"/>
                  </a:lnTo>
                  <a:lnTo>
                    <a:pt x="227" y="469"/>
                  </a:lnTo>
                  <a:close/>
                  <a:moveTo>
                    <a:pt x="174" y="365"/>
                  </a:moveTo>
                  <a:lnTo>
                    <a:pt x="208" y="365"/>
                  </a:lnTo>
                  <a:lnTo>
                    <a:pt x="248" y="368"/>
                  </a:lnTo>
                  <a:lnTo>
                    <a:pt x="283" y="380"/>
                  </a:lnTo>
                  <a:lnTo>
                    <a:pt x="316" y="397"/>
                  </a:lnTo>
                  <a:lnTo>
                    <a:pt x="343" y="420"/>
                  </a:lnTo>
                  <a:lnTo>
                    <a:pt x="367" y="449"/>
                  </a:lnTo>
                  <a:lnTo>
                    <a:pt x="385" y="482"/>
                  </a:lnTo>
                  <a:lnTo>
                    <a:pt x="396" y="517"/>
                  </a:lnTo>
                  <a:lnTo>
                    <a:pt x="400" y="555"/>
                  </a:lnTo>
                  <a:lnTo>
                    <a:pt x="400" y="591"/>
                  </a:lnTo>
                  <a:lnTo>
                    <a:pt x="398" y="596"/>
                  </a:lnTo>
                  <a:lnTo>
                    <a:pt x="397" y="601"/>
                  </a:lnTo>
                  <a:lnTo>
                    <a:pt x="393" y="605"/>
                  </a:lnTo>
                  <a:lnTo>
                    <a:pt x="388" y="608"/>
                  </a:lnTo>
                  <a:lnTo>
                    <a:pt x="383" y="608"/>
                  </a:lnTo>
                  <a:lnTo>
                    <a:pt x="377" y="608"/>
                  </a:lnTo>
                  <a:lnTo>
                    <a:pt x="372" y="605"/>
                  </a:lnTo>
                  <a:lnTo>
                    <a:pt x="368" y="601"/>
                  </a:lnTo>
                  <a:lnTo>
                    <a:pt x="366" y="596"/>
                  </a:lnTo>
                  <a:lnTo>
                    <a:pt x="366" y="591"/>
                  </a:lnTo>
                  <a:lnTo>
                    <a:pt x="366" y="555"/>
                  </a:lnTo>
                  <a:lnTo>
                    <a:pt x="362" y="524"/>
                  </a:lnTo>
                  <a:lnTo>
                    <a:pt x="352" y="495"/>
                  </a:lnTo>
                  <a:lnTo>
                    <a:pt x="338" y="469"/>
                  </a:lnTo>
                  <a:lnTo>
                    <a:pt x="320" y="445"/>
                  </a:lnTo>
                  <a:lnTo>
                    <a:pt x="296" y="426"/>
                  </a:lnTo>
                  <a:lnTo>
                    <a:pt x="270" y="411"/>
                  </a:lnTo>
                  <a:lnTo>
                    <a:pt x="240" y="402"/>
                  </a:lnTo>
                  <a:lnTo>
                    <a:pt x="208" y="400"/>
                  </a:lnTo>
                  <a:lnTo>
                    <a:pt x="174" y="400"/>
                  </a:lnTo>
                  <a:lnTo>
                    <a:pt x="169" y="398"/>
                  </a:lnTo>
                  <a:lnTo>
                    <a:pt x="164" y="396"/>
                  </a:lnTo>
                  <a:lnTo>
                    <a:pt x="160" y="393"/>
                  </a:lnTo>
                  <a:lnTo>
                    <a:pt x="157" y="388"/>
                  </a:lnTo>
                  <a:lnTo>
                    <a:pt x="156" y="382"/>
                  </a:lnTo>
                  <a:lnTo>
                    <a:pt x="157" y="377"/>
                  </a:lnTo>
                  <a:lnTo>
                    <a:pt x="160" y="372"/>
                  </a:lnTo>
                  <a:lnTo>
                    <a:pt x="164" y="368"/>
                  </a:lnTo>
                  <a:lnTo>
                    <a:pt x="169" y="365"/>
                  </a:lnTo>
                  <a:lnTo>
                    <a:pt x="174" y="365"/>
                  </a:lnTo>
                  <a:close/>
                  <a:moveTo>
                    <a:pt x="188" y="261"/>
                  </a:moveTo>
                  <a:lnTo>
                    <a:pt x="198" y="261"/>
                  </a:lnTo>
                  <a:lnTo>
                    <a:pt x="208" y="261"/>
                  </a:lnTo>
                  <a:lnTo>
                    <a:pt x="257" y="265"/>
                  </a:lnTo>
                  <a:lnTo>
                    <a:pt x="303" y="275"/>
                  </a:lnTo>
                  <a:lnTo>
                    <a:pt x="345" y="293"/>
                  </a:lnTo>
                  <a:lnTo>
                    <a:pt x="383" y="317"/>
                  </a:lnTo>
                  <a:lnTo>
                    <a:pt x="418" y="347"/>
                  </a:lnTo>
                  <a:lnTo>
                    <a:pt x="447" y="381"/>
                  </a:lnTo>
                  <a:lnTo>
                    <a:pt x="472" y="420"/>
                  </a:lnTo>
                  <a:lnTo>
                    <a:pt x="489" y="462"/>
                  </a:lnTo>
                  <a:lnTo>
                    <a:pt x="500" y="508"/>
                  </a:lnTo>
                  <a:lnTo>
                    <a:pt x="504" y="555"/>
                  </a:lnTo>
                  <a:lnTo>
                    <a:pt x="504" y="591"/>
                  </a:lnTo>
                  <a:lnTo>
                    <a:pt x="503" y="596"/>
                  </a:lnTo>
                  <a:lnTo>
                    <a:pt x="500" y="601"/>
                  </a:lnTo>
                  <a:lnTo>
                    <a:pt x="496" y="605"/>
                  </a:lnTo>
                  <a:lnTo>
                    <a:pt x="492" y="608"/>
                  </a:lnTo>
                  <a:lnTo>
                    <a:pt x="486" y="608"/>
                  </a:lnTo>
                  <a:lnTo>
                    <a:pt x="481" y="608"/>
                  </a:lnTo>
                  <a:lnTo>
                    <a:pt x="477" y="605"/>
                  </a:lnTo>
                  <a:lnTo>
                    <a:pt x="473" y="601"/>
                  </a:lnTo>
                  <a:lnTo>
                    <a:pt x="470" y="596"/>
                  </a:lnTo>
                  <a:lnTo>
                    <a:pt x="469" y="591"/>
                  </a:lnTo>
                  <a:lnTo>
                    <a:pt x="469" y="555"/>
                  </a:lnTo>
                  <a:lnTo>
                    <a:pt x="466" y="513"/>
                  </a:lnTo>
                  <a:lnTo>
                    <a:pt x="456" y="474"/>
                  </a:lnTo>
                  <a:lnTo>
                    <a:pt x="440" y="436"/>
                  </a:lnTo>
                  <a:lnTo>
                    <a:pt x="419" y="402"/>
                  </a:lnTo>
                  <a:lnTo>
                    <a:pt x="393" y="372"/>
                  </a:lnTo>
                  <a:lnTo>
                    <a:pt x="363" y="346"/>
                  </a:lnTo>
                  <a:lnTo>
                    <a:pt x="329" y="325"/>
                  </a:lnTo>
                  <a:lnTo>
                    <a:pt x="291" y="309"/>
                  </a:lnTo>
                  <a:lnTo>
                    <a:pt x="252" y="299"/>
                  </a:lnTo>
                  <a:lnTo>
                    <a:pt x="208" y="295"/>
                  </a:lnTo>
                  <a:lnTo>
                    <a:pt x="174" y="295"/>
                  </a:lnTo>
                  <a:lnTo>
                    <a:pt x="169" y="295"/>
                  </a:lnTo>
                  <a:lnTo>
                    <a:pt x="164" y="292"/>
                  </a:lnTo>
                  <a:lnTo>
                    <a:pt x="160" y="288"/>
                  </a:lnTo>
                  <a:lnTo>
                    <a:pt x="157" y="283"/>
                  </a:lnTo>
                  <a:lnTo>
                    <a:pt x="156" y="278"/>
                  </a:lnTo>
                  <a:lnTo>
                    <a:pt x="157" y="273"/>
                  </a:lnTo>
                  <a:lnTo>
                    <a:pt x="160" y="267"/>
                  </a:lnTo>
                  <a:lnTo>
                    <a:pt x="164" y="263"/>
                  </a:lnTo>
                  <a:lnTo>
                    <a:pt x="169" y="262"/>
                  </a:lnTo>
                  <a:lnTo>
                    <a:pt x="174" y="261"/>
                  </a:lnTo>
                  <a:lnTo>
                    <a:pt x="178" y="261"/>
                  </a:lnTo>
                  <a:lnTo>
                    <a:pt x="188" y="261"/>
                  </a:lnTo>
                  <a:close/>
                  <a:moveTo>
                    <a:pt x="174" y="156"/>
                  </a:moveTo>
                  <a:lnTo>
                    <a:pt x="188" y="156"/>
                  </a:lnTo>
                  <a:lnTo>
                    <a:pt x="198" y="156"/>
                  </a:lnTo>
                  <a:lnTo>
                    <a:pt x="208" y="156"/>
                  </a:lnTo>
                  <a:lnTo>
                    <a:pt x="263" y="160"/>
                  </a:lnTo>
                  <a:lnTo>
                    <a:pt x="314" y="170"/>
                  </a:lnTo>
                  <a:lnTo>
                    <a:pt x="364" y="187"/>
                  </a:lnTo>
                  <a:lnTo>
                    <a:pt x="410" y="211"/>
                  </a:lnTo>
                  <a:lnTo>
                    <a:pt x="453" y="240"/>
                  </a:lnTo>
                  <a:lnTo>
                    <a:pt x="491" y="274"/>
                  </a:lnTo>
                  <a:lnTo>
                    <a:pt x="525" y="312"/>
                  </a:lnTo>
                  <a:lnTo>
                    <a:pt x="554" y="354"/>
                  </a:lnTo>
                  <a:lnTo>
                    <a:pt x="576" y="401"/>
                  </a:lnTo>
                  <a:lnTo>
                    <a:pt x="593" y="449"/>
                  </a:lnTo>
                  <a:lnTo>
                    <a:pt x="605" y="502"/>
                  </a:lnTo>
                  <a:lnTo>
                    <a:pt x="608" y="555"/>
                  </a:lnTo>
                  <a:lnTo>
                    <a:pt x="608" y="591"/>
                  </a:lnTo>
                  <a:lnTo>
                    <a:pt x="608" y="596"/>
                  </a:lnTo>
                  <a:lnTo>
                    <a:pt x="605" y="601"/>
                  </a:lnTo>
                  <a:lnTo>
                    <a:pt x="601" y="605"/>
                  </a:lnTo>
                  <a:lnTo>
                    <a:pt x="596" y="608"/>
                  </a:lnTo>
                  <a:lnTo>
                    <a:pt x="591" y="608"/>
                  </a:lnTo>
                  <a:lnTo>
                    <a:pt x="585" y="608"/>
                  </a:lnTo>
                  <a:lnTo>
                    <a:pt x="580" y="605"/>
                  </a:lnTo>
                  <a:lnTo>
                    <a:pt x="576" y="601"/>
                  </a:lnTo>
                  <a:lnTo>
                    <a:pt x="574" y="596"/>
                  </a:lnTo>
                  <a:lnTo>
                    <a:pt x="574" y="591"/>
                  </a:lnTo>
                  <a:lnTo>
                    <a:pt x="574" y="555"/>
                  </a:lnTo>
                  <a:lnTo>
                    <a:pt x="570" y="502"/>
                  </a:lnTo>
                  <a:lnTo>
                    <a:pt x="558" y="451"/>
                  </a:lnTo>
                  <a:lnTo>
                    <a:pt x="540" y="402"/>
                  </a:lnTo>
                  <a:lnTo>
                    <a:pt x="515" y="358"/>
                  </a:lnTo>
                  <a:lnTo>
                    <a:pt x="483" y="317"/>
                  </a:lnTo>
                  <a:lnTo>
                    <a:pt x="448" y="280"/>
                  </a:lnTo>
                  <a:lnTo>
                    <a:pt x="407" y="250"/>
                  </a:lnTo>
                  <a:lnTo>
                    <a:pt x="363" y="225"/>
                  </a:lnTo>
                  <a:lnTo>
                    <a:pt x="314" y="207"/>
                  </a:lnTo>
                  <a:lnTo>
                    <a:pt x="262" y="195"/>
                  </a:lnTo>
                  <a:lnTo>
                    <a:pt x="208" y="191"/>
                  </a:lnTo>
                  <a:lnTo>
                    <a:pt x="188" y="191"/>
                  </a:lnTo>
                  <a:lnTo>
                    <a:pt x="178" y="191"/>
                  </a:lnTo>
                  <a:lnTo>
                    <a:pt x="174" y="191"/>
                  </a:lnTo>
                  <a:lnTo>
                    <a:pt x="169" y="190"/>
                  </a:lnTo>
                  <a:lnTo>
                    <a:pt x="164" y="187"/>
                  </a:lnTo>
                  <a:lnTo>
                    <a:pt x="160" y="184"/>
                  </a:lnTo>
                  <a:lnTo>
                    <a:pt x="157" y="180"/>
                  </a:lnTo>
                  <a:lnTo>
                    <a:pt x="156" y="174"/>
                  </a:lnTo>
                  <a:lnTo>
                    <a:pt x="157" y="168"/>
                  </a:lnTo>
                  <a:lnTo>
                    <a:pt x="160" y="164"/>
                  </a:lnTo>
                  <a:lnTo>
                    <a:pt x="164" y="160"/>
                  </a:lnTo>
                  <a:lnTo>
                    <a:pt x="169" y="157"/>
                  </a:lnTo>
                  <a:lnTo>
                    <a:pt x="174" y="156"/>
                  </a:lnTo>
                  <a:close/>
                  <a:moveTo>
                    <a:pt x="70" y="36"/>
                  </a:moveTo>
                  <a:lnTo>
                    <a:pt x="57" y="38"/>
                  </a:lnTo>
                  <a:lnTo>
                    <a:pt x="45" y="45"/>
                  </a:lnTo>
                  <a:lnTo>
                    <a:pt x="38" y="57"/>
                  </a:lnTo>
                  <a:lnTo>
                    <a:pt x="36" y="70"/>
                  </a:lnTo>
                  <a:lnTo>
                    <a:pt x="36" y="695"/>
                  </a:lnTo>
                  <a:lnTo>
                    <a:pt x="38" y="708"/>
                  </a:lnTo>
                  <a:lnTo>
                    <a:pt x="45" y="719"/>
                  </a:lnTo>
                  <a:lnTo>
                    <a:pt x="57" y="727"/>
                  </a:lnTo>
                  <a:lnTo>
                    <a:pt x="70" y="729"/>
                  </a:lnTo>
                  <a:lnTo>
                    <a:pt x="695" y="729"/>
                  </a:lnTo>
                  <a:lnTo>
                    <a:pt x="708" y="727"/>
                  </a:lnTo>
                  <a:lnTo>
                    <a:pt x="719" y="719"/>
                  </a:lnTo>
                  <a:lnTo>
                    <a:pt x="727" y="708"/>
                  </a:lnTo>
                  <a:lnTo>
                    <a:pt x="729" y="695"/>
                  </a:lnTo>
                  <a:lnTo>
                    <a:pt x="729" y="70"/>
                  </a:lnTo>
                  <a:lnTo>
                    <a:pt x="727" y="57"/>
                  </a:lnTo>
                  <a:lnTo>
                    <a:pt x="719" y="45"/>
                  </a:lnTo>
                  <a:lnTo>
                    <a:pt x="708" y="38"/>
                  </a:lnTo>
                  <a:lnTo>
                    <a:pt x="695" y="36"/>
                  </a:lnTo>
                  <a:lnTo>
                    <a:pt x="70" y="36"/>
                  </a:lnTo>
                  <a:close/>
                  <a:moveTo>
                    <a:pt x="70" y="0"/>
                  </a:moveTo>
                  <a:lnTo>
                    <a:pt x="695" y="0"/>
                  </a:lnTo>
                  <a:lnTo>
                    <a:pt x="716" y="4"/>
                  </a:lnTo>
                  <a:lnTo>
                    <a:pt x="736" y="13"/>
                  </a:lnTo>
                  <a:lnTo>
                    <a:pt x="750" y="29"/>
                  </a:lnTo>
                  <a:lnTo>
                    <a:pt x="761" y="47"/>
                  </a:lnTo>
                  <a:lnTo>
                    <a:pt x="765" y="70"/>
                  </a:lnTo>
                  <a:lnTo>
                    <a:pt x="765" y="695"/>
                  </a:lnTo>
                  <a:lnTo>
                    <a:pt x="761" y="716"/>
                  </a:lnTo>
                  <a:lnTo>
                    <a:pt x="750" y="736"/>
                  </a:lnTo>
                  <a:lnTo>
                    <a:pt x="736" y="750"/>
                  </a:lnTo>
                  <a:lnTo>
                    <a:pt x="716" y="761"/>
                  </a:lnTo>
                  <a:lnTo>
                    <a:pt x="695" y="765"/>
                  </a:lnTo>
                  <a:lnTo>
                    <a:pt x="70" y="765"/>
                  </a:lnTo>
                  <a:lnTo>
                    <a:pt x="47" y="761"/>
                  </a:lnTo>
                  <a:lnTo>
                    <a:pt x="29" y="750"/>
                  </a:lnTo>
                  <a:lnTo>
                    <a:pt x="13" y="736"/>
                  </a:lnTo>
                  <a:lnTo>
                    <a:pt x="4" y="716"/>
                  </a:lnTo>
                  <a:lnTo>
                    <a:pt x="0" y="695"/>
                  </a:lnTo>
                  <a:lnTo>
                    <a:pt x="0" y="70"/>
                  </a:lnTo>
                  <a:lnTo>
                    <a:pt x="4" y="47"/>
                  </a:lnTo>
                  <a:lnTo>
                    <a:pt x="13" y="29"/>
                  </a:lnTo>
                  <a:lnTo>
                    <a:pt x="29" y="13"/>
                  </a:lnTo>
                  <a:lnTo>
                    <a:pt x="47"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6"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0132" y="4465614"/>
              <a:ext cx="403253" cy="445149"/>
            </a:xfrm>
            <a:custGeom>
              <a:avLst/>
              <a:gdLst>
                <a:gd name="T0" fmla="*/ 284 w 693"/>
                <a:gd name="T1" fmla="*/ 498 h 765"/>
                <a:gd name="T2" fmla="*/ 285 w 693"/>
                <a:gd name="T3" fmla="*/ 619 h 765"/>
                <a:gd name="T4" fmla="*/ 311 w 693"/>
                <a:gd name="T5" fmla="*/ 720 h 765"/>
                <a:gd name="T6" fmla="*/ 377 w 693"/>
                <a:gd name="T7" fmla="*/ 728 h 765"/>
                <a:gd name="T8" fmla="*/ 398 w 693"/>
                <a:gd name="T9" fmla="*/ 676 h 765"/>
                <a:gd name="T10" fmla="*/ 416 w 693"/>
                <a:gd name="T11" fmla="*/ 538 h 765"/>
                <a:gd name="T12" fmla="*/ 370 w 693"/>
                <a:gd name="T13" fmla="*/ 470 h 765"/>
                <a:gd name="T14" fmla="*/ 412 w 693"/>
                <a:gd name="T15" fmla="*/ 449 h 765"/>
                <a:gd name="T16" fmla="*/ 450 w 693"/>
                <a:gd name="T17" fmla="*/ 521 h 765"/>
                <a:gd name="T18" fmla="*/ 437 w 693"/>
                <a:gd name="T19" fmla="*/ 656 h 765"/>
                <a:gd name="T20" fmla="*/ 396 w 693"/>
                <a:gd name="T21" fmla="*/ 757 h 765"/>
                <a:gd name="T22" fmla="*/ 310 w 693"/>
                <a:gd name="T23" fmla="*/ 763 h 765"/>
                <a:gd name="T24" fmla="*/ 269 w 693"/>
                <a:gd name="T25" fmla="*/ 711 h 765"/>
                <a:gd name="T26" fmla="*/ 243 w 693"/>
                <a:gd name="T27" fmla="*/ 563 h 765"/>
                <a:gd name="T28" fmla="*/ 258 w 693"/>
                <a:gd name="T29" fmla="*/ 474 h 765"/>
                <a:gd name="T30" fmla="*/ 347 w 693"/>
                <a:gd name="T31" fmla="*/ 435 h 765"/>
                <a:gd name="T32" fmla="*/ 297 w 693"/>
                <a:gd name="T33" fmla="*/ 296 h 765"/>
                <a:gd name="T34" fmla="*/ 331 w 693"/>
                <a:gd name="T35" fmla="*/ 362 h 765"/>
                <a:gd name="T36" fmla="*/ 396 w 693"/>
                <a:gd name="T37" fmla="*/ 329 h 765"/>
                <a:gd name="T38" fmla="*/ 364 w 693"/>
                <a:gd name="T39" fmla="*/ 263 h 765"/>
                <a:gd name="T40" fmla="*/ 408 w 693"/>
                <a:gd name="T41" fmla="*/ 252 h 765"/>
                <a:gd name="T42" fmla="*/ 421 w 693"/>
                <a:gd name="T43" fmla="*/ 356 h 765"/>
                <a:gd name="T44" fmla="*/ 323 w 693"/>
                <a:gd name="T45" fmla="*/ 397 h 765"/>
                <a:gd name="T46" fmla="*/ 260 w 693"/>
                <a:gd name="T47" fmla="*/ 313 h 765"/>
                <a:gd name="T48" fmla="*/ 323 w 693"/>
                <a:gd name="T49" fmla="*/ 229 h 765"/>
                <a:gd name="T50" fmla="*/ 451 w 693"/>
                <a:gd name="T51" fmla="*/ 132 h 765"/>
                <a:gd name="T52" fmla="*/ 552 w 693"/>
                <a:gd name="T53" fmla="*/ 275 h 765"/>
                <a:gd name="T54" fmla="*/ 501 w 693"/>
                <a:gd name="T55" fmla="*/ 452 h 765"/>
                <a:gd name="T56" fmla="*/ 496 w 693"/>
                <a:gd name="T57" fmla="*/ 401 h 765"/>
                <a:gd name="T58" fmla="*/ 506 w 693"/>
                <a:gd name="T59" fmla="*/ 245 h 765"/>
                <a:gd name="T60" fmla="*/ 382 w 693"/>
                <a:gd name="T61" fmla="*/ 143 h 765"/>
                <a:gd name="T62" fmla="*/ 224 w 693"/>
                <a:gd name="T63" fmla="*/ 190 h 765"/>
                <a:gd name="T64" fmla="*/ 176 w 693"/>
                <a:gd name="T65" fmla="*/ 345 h 765"/>
                <a:gd name="T66" fmla="*/ 225 w 693"/>
                <a:gd name="T67" fmla="*/ 460 h 765"/>
                <a:gd name="T68" fmla="*/ 142 w 693"/>
                <a:gd name="T69" fmla="*/ 351 h 765"/>
                <a:gd name="T70" fmla="*/ 187 w 693"/>
                <a:gd name="T71" fmla="*/ 178 h 765"/>
                <a:gd name="T72" fmla="*/ 347 w 693"/>
                <a:gd name="T73" fmla="*/ 105 h 765"/>
                <a:gd name="T74" fmla="*/ 536 w 693"/>
                <a:gd name="T75" fmla="*/ 57 h 765"/>
                <a:gd name="T76" fmla="*/ 679 w 693"/>
                <a:gd name="T77" fmla="*/ 248 h 765"/>
                <a:gd name="T78" fmla="*/ 665 w 693"/>
                <a:gd name="T79" fmla="*/ 486 h 765"/>
                <a:gd name="T80" fmla="*/ 513 w 693"/>
                <a:gd name="T81" fmla="*/ 652 h 765"/>
                <a:gd name="T82" fmla="*/ 582 w 693"/>
                <a:gd name="T83" fmla="*/ 553 h 765"/>
                <a:gd name="T84" fmla="*/ 659 w 693"/>
                <a:gd name="T85" fmla="*/ 347 h 765"/>
                <a:gd name="T86" fmla="*/ 568 w 693"/>
                <a:gd name="T87" fmla="*/ 126 h 765"/>
                <a:gd name="T88" fmla="*/ 347 w 693"/>
                <a:gd name="T89" fmla="*/ 36 h 765"/>
                <a:gd name="T90" fmla="*/ 125 w 693"/>
                <a:gd name="T91" fmla="*/ 126 h 765"/>
                <a:gd name="T92" fmla="*/ 34 w 693"/>
                <a:gd name="T93" fmla="*/ 347 h 765"/>
                <a:gd name="T94" fmla="*/ 111 w 693"/>
                <a:gd name="T95" fmla="*/ 553 h 765"/>
                <a:gd name="T96" fmla="*/ 180 w 693"/>
                <a:gd name="T97" fmla="*/ 652 h 765"/>
                <a:gd name="T98" fmla="*/ 29 w 693"/>
                <a:gd name="T99" fmla="*/ 486 h 765"/>
                <a:gd name="T100" fmla="*/ 14 w 693"/>
                <a:gd name="T101" fmla="*/ 248 h 765"/>
                <a:gd name="T102" fmla="*/ 158 w 693"/>
                <a:gd name="T103" fmla="*/ 57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3" h="765">
                  <a:moveTo>
                    <a:pt x="347" y="469"/>
                  </a:moveTo>
                  <a:lnTo>
                    <a:pt x="324" y="470"/>
                  </a:lnTo>
                  <a:lnTo>
                    <a:pt x="306" y="475"/>
                  </a:lnTo>
                  <a:lnTo>
                    <a:pt x="293" y="485"/>
                  </a:lnTo>
                  <a:lnTo>
                    <a:pt x="284" y="498"/>
                  </a:lnTo>
                  <a:lnTo>
                    <a:pt x="279" y="516"/>
                  </a:lnTo>
                  <a:lnTo>
                    <a:pt x="277" y="538"/>
                  </a:lnTo>
                  <a:lnTo>
                    <a:pt x="279" y="562"/>
                  </a:lnTo>
                  <a:lnTo>
                    <a:pt x="281" y="591"/>
                  </a:lnTo>
                  <a:lnTo>
                    <a:pt x="285" y="619"/>
                  </a:lnTo>
                  <a:lnTo>
                    <a:pt x="290" y="650"/>
                  </a:lnTo>
                  <a:lnTo>
                    <a:pt x="297" y="676"/>
                  </a:lnTo>
                  <a:lnTo>
                    <a:pt x="302" y="698"/>
                  </a:lnTo>
                  <a:lnTo>
                    <a:pt x="309" y="714"/>
                  </a:lnTo>
                  <a:lnTo>
                    <a:pt x="311" y="720"/>
                  </a:lnTo>
                  <a:lnTo>
                    <a:pt x="314" y="724"/>
                  </a:lnTo>
                  <a:lnTo>
                    <a:pt x="316" y="728"/>
                  </a:lnTo>
                  <a:lnTo>
                    <a:pt x="319" y="729"/>
                  </a:lnTo>
                  <a:lnTo>
                    <a:pt x="375" y="729"/>
                  </a:lnTo>
                  <a:lnTo>
                    <a:pt x="377" y="728"/>
                  </a:lnTo>
                  <a:lnTo>
                    <a:pt x="379" y="724"/>
                  </a:lnTo>
                  <a:lnTo>
                    <a:pt x="382" y="720"/>
                  </a:lnTo>
                  <a:lnTo>
                    <a:pt x="385" y="714"/>
                  </a:lnTo>
                  <a:lnTo>
                    <a:pt x="391" y="698"/>
                  </a:lnTo>
                  <a:lnTo>
                    <a:pt x="398" y="676"/>
                  </a:lnTo>
                  <a:lnTo>
                    <a:pt x="403" y="650"/>
                  </a:lnTo>
                  <a:lnTo>
                    <a:pt x="408" y="619"/>
                  </a:lnTo>
                  <a:lnTo>
                    <a:pt x="412" y="591"/>
                  </a:lnTo>
                  <a:lnTo>
                    <a:pt x="415" y="562"/>
                  </a:lnTo>
                  <a:lnTo>
                    <a:pt x="416" y="538"/>
                  </a:lnTo>
                  <a:lnTo>
                    <a:pt x="415" y="516"/>
                  </a:lnTo>
                  <a:lnTo>
                    <a:pt x="409" y="498"/>
                  </a:lnTo>
                  <a:lnTo>
                    <a:pt x="400" y="485"/>
                  </a:lnTo>
                  <a:lnTo>
                    <a:pt x="387" y="475"/>
                  </a:lnTo>
                  <a:lnTo>
                    <a:pt x="370" y="470"/>
                  </a:lnTo>
                  <a:lnTo>
                    <a:pt x="347" y="469"/>
                  </a:lnTo>
                  <a:close/>
                  <a:moveTo>
                    <a:pt x="347" y="435"/>
                  </a:moveTo>
                  <a:lnTo>
                    <a:pt x="373" y="436"/>
                  </a:lnTo>
                  <a:lnTo>
                    <a:pt x="395" y="441"/>
                  </a:lnTo>
                  <a:lnTo>
                    <a:pt x="412" y="449"/>
                  </a:lnTo>
                  <a:lnTo>
                    <a:pt x="426" y="461"/>
                  </a:lnTo>
                  <a:lnTo>
                    <a:pt x="436" y="474"/>
                  </a:lnTo>
                  <a:lnTo>
                    <a:pt x="443" y="489"/>
                  </a:lnTo>
                  <a:lnTo>
                    <a:pt x="447" y="504"/>
                  </a:lnTo>
                  <a:lnTo>
                    <a:pt x="450" y="521"/>
                  </a:lnTo>
                  <a:lnTo>
                    <a:pt x="451" y="538"/>
                  </a:lnTo>
                  <a:lnTo>
                    <a:pt x="450" y="563"/>
                  </a:lnTo>
                  <a:lnTo>
                    <a:pt x="447" y="593"/>
                  </a:lnTo>
                  <a:lnTo>
                    <a:pt x="442" y="625"/>
                  </a:lnTo>
                  <a:lnTo>
                    <a:pt x="437" y="656"/>
                  </a:lnTo>
                  <a:lnTo>
                    <a:pt x="430" y="686"/>
                  </a:lnTo>
                  <a:lnTo>
                    <a:pt x="424" y="711"/>
                  </a:lnTo>
                  <a:lnTo>
                    <a:pt x="416" y="729"/>
                  </a:lnTo>
                  <a:lnTo>
                    <a:pt x="405" y="746"/>
                  </a:lnTo>
                  <a:lnTo>
                    <a:pt x="396" y="757"/>
                  </a:lnTo>
                  <a:lnTo>
                    <a:pt x="388" y="762"/>
                  </a:lnTo>
                  <a:lnTo>
                    <a:pt x="383" y="763"/>
                  </a:lnTo>
                  <a:lnTo>
                    <a:pt x="382" y="765"/>
                  </a:lnTo>
                  <a:lnTo>
                    <a:pt x="313" y="765"/>
                  </a:lnTo>
                  <a:lnTo>
                    <a:pt x="310" y="763"/>
                  </a:lnTo>
                  <a:lnTo>
                    <a:pt x="305" y="762"/>
                  </a:lnTo>
                  <a:lnTo>
                    <a:pt x="297" y="757"/>
                  </a:lnTo>
                  <a:lnTo>
                    <a:pt x="288" y="746"/>
                  </a:lnTo>
                  <a:lnTo>
                    <a:pt x="277" y="729"/>
                  </a:lnTo>
                  <a:lnTo>
                    <a:pt x="269" y="711"/>
                  </a:lnTo>
                  <a:lnTo>
                    <a:pt x="263" y="686"/>
                  </a:lnTo>
                  <a:lnTo>
                    <a:pt x="256" y="656"/>
                  </a:lnTo>
                  <a:lnTo>
                    <a:pt x="251" y="625"/>
                  </a:lnTo>
                  <a:lnTo>
                    <a:pt x="246" y="593"/>
                  </a:lnTo>
                  <a:lnTo>
                    <a:pt x="243" y="563"/>
                  </a:lnTo>
                  <a:lnTo>
                    <a:pt x="243" y="538"/>
                  </a:lnTo>
                  <a:lnTo>
                    <a:pt x="243" y="521"/>
                  </a:lnTo>
                  <a:lnTo>
                    <a:pt x="246" y="504"/>
                  </a:lnTo>
                  <a:lnTo>
                    <a:pt x="250" y="489"/>
                  </a:lnTo>
                  <a:lnTo>
                    <a:pt x="258" y="474"/>
                  </a:lnTo>
                  <a:lnTo>
                    <a:pt x="268" y="461"/>
                  </a:lnTo>
                  <a:lnTo>
                    <a:pt x="281" y="449"/>
                  </a:lnTo>
                  <a:lnTo>
                    <a:pt x="298" y="441"/>
                  </a:lnTo>
                  <a:lnTo>
                    <a:pt x="320" y="436"/>
                  </a:lnTo>
                  <a:lnTo>
                    <a:pt x="347" y="435"/>
                  </a:lnTo>
                  <a:close/>
                  <a:moveTo>
                    <a:pt x="347" y="261"/>
                  </a:moveTo>
                  <a:lnTo>
                    <a:pt x="331" y="263"/>
                  </a:lnTo>
                  <a:lnTo>
                    <a:pt x="316" y="271"/>
                  </a:lnTo>
                  <a:lnTo>
                    <a:pt x="305" y="282"/>
                  </a:lnTo>
                  <a:lnTo>
                    <a:pt x="297" y="296"/>
                  </a:lnTo>
                  <a:lnTo>
                    <a:pt x="294" y="313"/>
                  </a:lnTo>
                  <a:lnTo>
                    <a:pt x="297" y="329"/>
                  </a:lnTo>
                  <a:lnTo>
                    <a:pt x="305" y="343"/>
                  </a:lnTo>
                  <a:lnTo>
                    <a:pt x="316" y="355"/>
                  </a:lnTo>
                  <a:lnTo>
                    <a:pt x="331" y="362"/>
                  </a:lnTo>
                  <a:lnTo>
                    <a:pt x="347" y="365"/>
                  </a:lnTo>
                  <a:lnTo>
                    <a:pt x="364" y="362"/>
                  </a:lnTo>
                  <a:lnTo>
                    <a:pt x="378" y="355"/>
                  </a:lnTo>
                  <a:lnTo>
                    <a:pt x="388" y="343"/>
                  </a:lnTo>
                  <a:lnTo>
                    <a:pt x="396" y="329"/>
                  </a:lnTo>
                  <a:lnTo>
                    <a:pt x="399" y="313"/>
                  </a:lnTo>
                  <a:lnTo>
                    <a:pt x="396" y="296"/>
                  </a:lnTo>
                  <a:lnTo>
                    <a:pt x="388" y="282"/>
                  </a:lnTo>
                  <a:lnTo>
                    <a:pt x="378" y="271"/>
                  </a:lnTo>
                  <a:lnTo>
                    <a:pt x="364" y="263"/>
                  </a:lnTo>
                  <a:lnTo>
                    <a:pt x="347" y="261"/>
                  </a:lnTo>
                  <a:close/>
                  <a:moveTo>
                    <a:pt x="347" y="225"/>
                  </a:moveTo>
                  <a:lnTo>
                    <a:pt x="370" y="229"/>
                  </a:lnTo>
                  <a:lnTo>
                    <a:pt x="391" y="237"/>
                  </a:lnTo>
                  <a:lnTo>
                    <a:pt x="408" y="252"/>
                  </a:lnTo>
                  <a:lnTo>
                    <a:pt x="421" y="269"/>
                  </a:lnTo>
                  <a:lnTo>
                    <a:pt x="430" y="290"/>
                  </a:lnTo>
                  <a:lnTo>
                    <a:pt x="433" y="313"/>
                  </a:lnTo>
                  <a:lnTo>
                    <a:pt x="430" y="335"/>
                  </a:lnTo>
                  <a:lnTo>
                    <a:pt x="421" y="356"/>
                  </a:lnTo>
                  <a:lnTo>
                    <a:pt x="408" y="375"/>
                  </a:lnTo>
                  <a:lnTo>
                    <a:pt x="391" y="388"/>
                  </a:lnTo>
                  <a:lnTo>
                    <a:pt x="370" y="397"/>
                  </a:lnTo>
                  <a:lnTo>
                    <a:pt x="347" y="400"/>
                  </a:lnTo>
                  <a:lnTo>
                    <a:pt x="323" y="397"/>
                  </a:lnTo>
                  <a:lnTo>
                    <a:pt x="303" y="388"/>
                  </a:lnTo>
                  <a:lnTo>
                    <a:pt x="285" y="375"/>
                  </a:lnTo>
                  <a:lnTo>
                    <a:pt x="272" y="356"/>
                  </a:lnTo>
                  <a:lnTo>
                    <a:pt x="263" y="335"/>
                  </a:lnTo>
                  <a:lnTo>
                    <a:pt x="260" y="313"/>
                  </a:lnTo>
                  <a:lnTo>
                    <a:pt x="263" y="290"/>
                  </a:lnTo>
                  <a:lnTo>
                    <a:pt x="272" y="269"/>
                  </a:lnTo>
                  <a:lnTo>
                    <a:pt x="285" y="252"/>
                  </a:lnTo>
                  <a:lnTo>
                    <a:pt x="303" y="237"/>
                  </a:lnTo>
                  <a:lnTo>
                    <a:pt x="323" y="229"/>
                  </a:lnTo>
                  <a:lnTo>
                    <a:pt x="347" y="225"/>
                  </a:lnTo>
                  <a:close/>
                  <a:moveTo>
                    <a:pt x="347" y="105"/>
                  </a:moveTo>
                  <a:lnTo>
                    <a:pt x="385" y="108"/>
                  </a:lnTo>
                  <a:lnTo>
                    <a:pt x="420" y="118"/>
                  </a:lnTo>
                  <a:lnTo>
                    <a:pt x="451" y="132"/>
                  </a:lnTo>
                  <a:lnTo>
                    <a:pt x="481" y="153"/>
                  </a:lnTo>
                  <a:lnTo>
                    <a:pt x="506" y="178"/>
                  </a:lnTo>
                  <a:lnTo>
                    <a:pt x="527" y="207"/>
                  </a:lnTo>
                  <a:lnTo>
                    <a:pt x="542" y="240"/>
                  </a:lnTo>
                  <a:lnTo>
                    <a:pt x="552" y="275"/>
                  </a:lnTo>
                  <a:lnTo>
                    <a:pt x="555" y="313"/>
                  </a:lnTo>
                  <a:lnTo>
                    <a:pt x="551" y="352"/>
                  </a:lnTo>
                  <a:lnTo>
                    <a:pt x="540" y="389"/>
                  </a:lnTo>
                  <a:lnTo>
                    <a:pt x="525" y="422"/>
                  </a:lnTo>
                  <a:lnTo>
                    <a:pt x="501" y="452"/>
                  </a:lnTo>
                  <a:lnTo>
                    <a:pt x="475" y="477"/>
                  </a:lnTo>
                  <a:lnTo>
                    <a:pt x="467" y="461"/>
                  </a:lnTo>
                  <a:lnTo>
                    <a:pt x="458" y="447"/>
                  </a:lnTo>
                  <a:lnTo>
                    <a:pt x="479" y="426"/>
                  </a:lnTo>
                  <a:lnTo>
                    <a:pt x="496" y="401"/>
                  </a:lnTo>
                  <a:lnTo>
                    <a:pt x="509" y="373"/>
                  </a:lnTo>
                  <a:lnTo>
                    <a:pt x="518" y="345"/>
                  </a:lnTo>
                  <a:lnTo>
                    <a:pt x="521" y="313"/>
                  </a:lnTo>
                  <a:lnTo>
                    <a:pt x="517" y="278"/>
                  </a:lnTo>
                  <a:lnTo>
                    <a:pt x="506" y="245"/>
                  </a:lnTo>
                  <a:lnTo>
                    <a:pt x="491" y="216"/>
                  </a:lnTo>
                  <a:lnTo>
                    <a:pt x="470" y="190"/>
                  </a:lnTo>
                  <a:lnTo>
                    <a:pt x="443" y="169"/>
                  </a:lnTo>
                  <a:lnTo>
                    <a:pt x="415" y="153"/>
                  </a:lnTo>
                  <a:lnTo>
                    <a:pt x="382" y="143"/>
                  </a:lnTo>
                  <a:lnTo>
                    <a:pt x="347" y="139"/>
                  </a:lnTo>
                  <a:lnTo>
                    <a:pt x="311" y="143"/>
                  </a:lnTo>
                  <a:lnTo>
                    <a:pt x="279" y="153"/>
                  </a:lnTo>
                  <a:lnTo>
                    <a:pt x="250" y="169"/>
                  </a:lnTo>
                  <a:lnTo>
                    <a:pt x="224" y="190"/>
                  </a:lnTo>
                  <a:lnTo>
                    <a:pt x="203" y="216"/>
                  </a:lnTo>
                  <a:lnTo>
                    <a:pt x="187" y="245"/>
                  </a:lnTo>
                  <a:lnTo>
                    <a:pt x="176" y="278"/>
                  </a:lnTo>
                  <a:lnTo>
                    <a:pt x="173" y="313"/>
                  </a:lnTo>
                  <a:lnTo>
                    <a:pt x="176" y="345"/>
                  </a:lnTo>
                  <a:lnTo>
                    <a:pt x="184" y="373"/>
                  </a:lnTo>
                  <a:lnTo>
                    <a:pt x="197" y="401"/>
                  </a:lnTo>
                  <a:lnTo>
                    <a:pt x="214" y="424"/>
                  </a:lnTo>
                  <a:lnTo>
                    <a:pt x="235" y="445"/>
                  </a:lnTo>
                  <a:lnTo>
                    <a:pt x="225" y="460"/>
                  </a:lnTo>
                  <a:lnTo>
                    <a:pt x="218" y="477"/>
                  </a:lnTo>
                  <a:lnTo>
                    <a:pt x="191" y="451"/>
                  </a:lnTo>
                  <a:lnTo>
                    <a:pt x="169" y="422"/>
                  </a:lnTo>
                  <a:lnTo>
                    <a:pt x="153" y="388"/>
                  </a:lnTo>
                  <a:lnTo>
                    <a:pt x="142" y="351"/>
                  </a:lnTo>
                  <a:lnTo>
                    <a:pt x="138" y="313"/>
                  </a:lnTo>
                  <a:lnTo>
                    <a:pt x="141" y="275"/>
                  </a:lnTo>
                  <a:lnTo>
                    <a:pt x="152" y="240"/>
                  </a:lnTo>
                  <a:lnTo>
                    <a:pt x="167" y="207"/>
                  </a:lnTo>
                  <a:lnTo>
                    <a:pt x="187" y="178"/>
                  </a:lnTo>
                  <a:lnTo>
                    <a:pt x="213" y="153"/>
                  </a:lnTo>
                  <a:lnTo>
                    <a:pt x="242" y="132"/>
                  </a:lnTo>
                  <a:lnTo>
                    <a:pt x="275" y="118"/>
                  </a:lnTo>
                  <a:lnTo>
                    <a:pt x="309" y="108"/>
                  </a:lnTo>
                  <a:lnTo>
                    <a:pt x="347" y="105"/>
                  </a:lnTo>
                  <a:close/>
                  <a:moveTo>
                    <a:pt x="347" y="0"/>
                  </a:moveTo>
                  <a:lnTo>
                    <a:pt x="398" y="4"/>
                  </a:lnTo>
                  <a:lnTo>
                    <a:pt x="447" y="15"/>
                  </a:lnTo>
                  <a:lnTo>
                    <a:pt x="493" y="33"/>
                  </a:lnTo>
                  <a:lnTo>
                    <a:pt x="536" y="57"/>
                  </a:lnTo>
                  <a:lnTo>
                    <a:pt x="574" y="85"/>
                  </a:lnTo>
                  <a:lnTo>
                    <a:pt x="608" y="119"/>
                  </a:lnTo>
                  <a:lnTo>
                    <a:pt x="638" y="159"/>
                  </a:lnTo>
                  <a:lnTo>
                    <a:pt x="662" y="201"/>
                  </a:lnTo>
                  <a:lnTo>
                    <a:pt x="679" y="248"/>
                  </a:lnTo>
                  <a:lnTo>
                    <a:pt x="691" y="296"/>
                  </a:lnTo>
                  <a:lnTo>
                    <a:pt x="693" y="347"/>
                  </a:lnTo>
                  <a:lnTo>
                    <a:pt x="691" y="396"/>
                  </a:lnTo>
                  <a:lnTo>
                    <a:pt x="680" y="443"/>
                  </a:lnTo>
                  <a:lnTo>
                    <a:pt x="665" y="486"/>
                  </a:lnTo>
                  <a:lnTo>
                    <a:pt x="644" y="526"/>
                  </a:lnTo>
                  <a:lnTo>
                    <a:pt x="618" y="564"/>
                  </a:lnTo>
                  <a:lnTo>
                    <a:pt x="586" y="598"/>
                  </a:lnTo>
                  <a:lnTo>
                    <a:pt x="552" y="627"/>
                  </a:lnTo>
                  <a:lnTo>
                    <a:pt x="513" y="652"/>
                  </a:lnTo>
                  <a:lnTo>
                    <a:pt x="471" y="672"/>
                  </a:lnTo>
                  <a:lnTo>
                    <a:pt x="477" y="631"/>
                  </a:lnTo>
                  <a:lnTo>
                    <a:pt x="517" y="610"/>
                  </a:lnTo>
                  <a:lnTo>
                    <a:pt x="551" y="584"/>
                  </a:lnTo>
                  <a:lnTo>
                    <a:pt x="582" y="553"/>
                  </a:lnTo>
                  <a:lnTo>
                    <a:pt x="608" y="517"/>
                  </a:lnTo>
                  <a:lnTo>
                    <a:pt x="631" y="479"/>
                  </a:lnTo>
                  <a:lnTo>
                    <a:pt x="646" y="437"/>
                  </a:lnTo>
                  <a:lnTo>
                    <a:pt x="655" y="394"/>
                  </a:lnTo>
                  <a:lnTo>
                    <a:pt x="659" y="347"/>
                  </a:lnTo>
                  <a:lnTo>
                    <a:pt x="655" y="297"/>
                  </a:lnTo>
                  <a:lnTo>
                    <a:pt x="644" y="249"/>
                  </a:lnTo>
                  <a:lnTo>
                    <a:pt x="624" y="204"/>
                  </a:lnTo>
                  <a:lnTo>
                    <a:pt x="599" y="163"/>
                  </a:lnTo>
                  <a:lnTo>
                    <a:pt x="568" y="126"/>
                  </a:lnTo>
                  <a:lnTo>
                    <a:pt x="531" y="96"/>
                  </a:lnTo>
                  <a:lnTo>
                    <a:pt x="491" y="70"/>
                  </a:lnTo>
                  <a:lnTo>
                    <a:pt x="446" y="51"/>
                  </a:lnTo>
                  <a:lnTo>
                    <a:pt x="398" y="40"/>
                  </a:lnTo>
                  <a:lnTo>
                    <a:pt x="347" y="36"/>
                  </a:lnTo>
                  <a:lnTo>
                    <a:pt x="296" y="40"/>
                  </a:lnTo>
                  <a:lnTo>
                    <a:pt x="248" y="51"/>
                  </a:lnTo>
                  <a:lnTo>
                    <a:pt x="203" y="70"/>
                  </a:lnTo>
                  <a:lnTo>
                    <a:pt x="162" y="96"/>
                  </a:lnTo>
                  <a:lnTo>
                    <a:pt x="125" y="126"/>
                  </a:lnTo>
                  <a:lnTo>
                    <a:pt x="94" y="163"/>
                  </a:lnTo>
                  <a:lnTo>
                    <a:pt x="69" y="204"/>
                  </a:lnTo>
                  <a:lnTo>
                    <a:pt x="51" y="249"/>
                  </a:lnTo>
                  <a:lnTo>
                    <a:pt x="38" y="297"/>
                  </a:lnTo>
                  <a:lnTo>
                    <a:pt x="34" y="347"/>
                  </a:lnTo>
                  <a:lnTo>
                    <a:pt x="38" y="394"/>
                  </a:lnTo>
                  <a:lnTo>
                    <a:pt x="48" y="437"/>
                  </a:lnTo>
                  <a:lnTo>
                    <a:pt x="64" y="479"/>
                  </a:lnTo>
                  <a:lnTo>
                    <a:pt x="85" y="519"/>
                  </a:lnTo>
                  <a:lnTo>
                    <a:pt x="111" y="553"/>
                  </a:lnTo>
                  <a:lnTo>
                    <a:pt x="142" y="584"/>
                  </a:lnTo>
                  <a:lnTo>
                    <a:pt x="178" y="610"/>
                  </a:lnTo>
                  <a:lnTo>
                    <a:pt x="216" y="631"/>
                  </a:lnTo>
                  <a:lnTo>
                    <a:pt x="224" y="672"/>
                  </a:lnTo>
                  <a:lnTo>
                    <a:pt x="180" y="652"/>
                  </a:lnTo>
                  <a:lnTo>
                    <a:pt x="142" y="627"/>
                  </a:lnTo>
                  <a:lnTo>
                    <a:pt x="107" y="598"/>
                  </a:lnTo>
                  <a:lnTo>
                    <a:pt x="76" y="564"/>
                  </a:lnTo>
                  <a:lnTo>
                    <a:pt x="49" y="528"/>
                  </a:lnTo>
                  <a:lnTo>
                    <a:pt x="29" y="486"/>
                  </a:lnTo>
                  <a:lnTo>
                    <a:pt x="13" y="443"/>
                  </a:lnTo>
                  <a:lnTo>
                    <a:pt x="2" y="396"/>
                  </a:lnTo>
                  <a:lnTo>
                    <a:pt x="0" y="347"/>
                  </a:lnTo>
                  <a:lnTo>
                    <a:pt x="4" y="296"/>
                  </a:lnTo>
                  <a:lnTo>
                    <a:pt x="14" y="248"/>
                  </a:lnTo>
                  <a:lnTo>
                    <a:pt x="31" y="201"/>
                  </a:lnTo>
                  <a:lnTo>
                    <a:pt x="56" y="159"/>
                  </a:lnTo>
                  <a:lnTo>
                    <a:pt x="85" y="119"/>
                  </a:lnTo>
                  <a:lnTo>
                    <a:pt x="119" y="85"/>
                  </a:lnTo>
                  <a:lnTo>
                    <a:pt x="158" y="57"/>
                  </a:lnTo>
                  <a:lnTo>
                    <a:pt x="200" y="33"/>
                  </a:lnTo>
                  <a:lnTo>
                    <a:pt x="246" y="15"/>
                  </a:lnTo>
                  <a:lnTo>
                    <a:pt x="296" y="4"/>
                  </a:lnTo>
                  <a:lnTo>
                    <a:pt x="3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7"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5883" y="4465614"/>
              <a:ext cx="363101" cy="445149"/>
            </a:xfrm>
            <a:custGeom>
              <a:avLst/>
              <a:gdLst>
                <a:gd name="T0" fmla="*/ 258 w 624"/>
                <a:gd name="T1" fmla="*/ 468 h 765"/>
                <a:gd name="T2" fmla="*/ 244 w 624"/>
                <a:gd name="T3" fmla="*/ 544 h 765"/>
                <a:gd name="T4" fmla="*/ 258 w 624"/>
                <a:gd name="T5" fmla="*/ 656 h 765"/>
                <a:gd name="T6" fmla="*/ 276 w 624"/>
                <a:gd name="T7" fmla="*/ 720 h 765"/>
                <a:gd name="T8" fmla="*/ 340 w 624"/>
                <a:gd name="T9" fmla="*/ 729 h 765"/>
                <a:gd name="T10" fmla="*/ 351 w 624"/>
                <a:gd name="T11" fmla="*/ 714 h 765"/>
                <a:gd name="T12" fmla="*/ 371 w 624"/>
                <a:gd name="T13" fmla="*/ 629 h 765"/>
                <a:gd name="T14" fmla="*/ 381 w 624"/>
                <a:gd name="T15" fmla="*/ 521 h 765"/>
                <a:gd name="T16" fmla="*/ 352 w 624"/>
                <a:gd name="T17" fmla="*/ 458 h 765"/>
                <a:gd name="T18" fmla="*/ 338 w 624"/>
                <a:gd name="T19" fmla="*/ 419 h 765"/>
                <a:gd name="T20" fmla="*/ 402 w 624"/>
                <a:gd name="T21" fmla="*/ 456 h 765"/>
                <a:gd name="T22" fmla="*/ 416 w 624"/>
                <a:gd name="T23" fmla="*/ 521 h 765"/>
                <a:gd name="T24" fmla="*/ 406 w 624"/>
                <a:gd name="T25" fmla="*/ 631 h 765"/>
                <a:gd name="T26" fmla="*/ 381 w 624"/>
                <a:gd name="T27" fmla="*/ 729 h 765"/>
                <a:gd name="T28" fmla="*/ 348 w 624"/>
                <a:gd name="T29" fmla="*/ 763 h 765"/>
                <a:gd name="T30" fmla="*/ 270 w 624"/>
                <a:gd name="T31" fmla="*/ 762 h 765"/>
                <a:gd name="T32" fmla="*/ 236 w 624"/>
                <a:gd name="T33" fmla="*/ 712 h 765"/>
                <a:gd name="T34" fmla="*/ 215 w 624"/>
                <a:gd name="T35" fmla="*/ 601 h 765"/>
                <a:gd name="T36" fmla="*/ 208 w 624"/>
                <a:gd name="T37" fmla="*/ 504 h 765"/>
                <a:gd name="T38" fmla="*/ 233 w 624"/>
                <a:gd name="T39" fmla="*/ 443 h 765"/>
                <a:gd name="T40" fmla="*/ 312 w 624"/>
                <a:gd name="T41" fmla="*/ 417 h 765"/>
                <a:gd name="T42" fmla="*/ 280 w 624"/>
                <a:gd name="T43" fmla="*/ 299 h 765"/>
                <a:gd name="T44" fmla="*/ 299 w 624"/>
                <a:gd name="T45" fmla="*/ 345 h 765"/>
                <a:gd name="T46" fmla="*/ 344 w 624"/>
                <a:gd name="T47" fmla="*/ 326 h 765"/>
                <a:gd name="T48" fmla="*/ 326 w 624"/>
                <a:gd name="T49" fmla="*/ 280 h 765"/>
                <a:gd name="T50" fmla="*/ 354 w 624"/>
                <a:gd name="T51" fmla="*/ 257 h 765"/>
                <a:gd name="T52" fmla="*/ 378 w 624"/>
                <a:gd name="T53" fmla="*/ 334 h 765"/>
                <a:gd name="T54" fmla="*/ 312 w 624"/>
                <a:gd name="T55" fmla="*/ 382 h 765"/>
                <a:gd name="T56" fmla="*/ 246 w 624"/>
                <a:gd name="T57" fmla="*/ 334 h 765"/>
                <a:gd name="T58" fmla="*/ 271 w 624"/>
                <a:gd name="T59" fmla="*/ 257 h 765"/>
                <a:gd name="T60" fmla="*/ 351 w 624"/>
                <a:gd name="T61" fmla="*/ 126 h 765"/>
                <a:gd name="T62" fmla="*/ 470 w 624"/>
                <a:gd name="T63" fmla="*/ 206 h 765"/>
                <a:gd name="T64" fmla="*/ 500 w 624"/>
                <a:gd name="T65" fmla="*/ 346 h 765"/>
                <a:gd name="T66" fmla="*/ 439 w 624"/>
                <a:gd name="T67" fmla="*/ 456 h 765"/>
                <a:gd name="T68" fmla="*/ 456 w 624"/>
                <a:gd name="T69" fmla="*/ 375 h 765"/>
                <a:gd name="T70" fmla="*/ 456 w 624"/>
                <a:gd name="T71" fmla="*/ 252 h 765"/>
                <a:gd name="T72" fmla="*/ 373 w 624"/>
                <a:gd name="T73" fmla="*/ 169 h 765"/>
                <a:gd name="T74" fmla="*/ 251 w 624"/>
                <a:gd name="T75" fmla="*/ 169 h 765"/>
                <a:gd name="T76" fmla="*/ 168 w 624"/>
                <a:gd name="T77" fmla="*/ 252 h 765"/>
                <a:gd name="T78" fmla="*/ 169 w 624"/>
                <a:gd name="T79" fmla="*/ 375 h 765"/>
                <a:gd name="T80" fmla="*/ 185 w 624"/>
                <a:gd name="T81" fmla="*/ 454 h 765"/>
                <a:gd name="T82" fmla="*/ 124 w 624"/>
                <a:gd name="T83" fmla="*/ 346 h 765"/>
                <a:gd name="T84" fmla="*/ 153 w 624"/>
                <a:gd name="T85" fmla="*/ 206 h 765"/>
                <a:gd name="T86" fmla="*/ 274 w 624"/>
                <a:gd name="T87" fmla="*/ 126 h 765"/>
                <a:gd name="T88" fmla="*/ 411 w 624"/>
                <a:gd name="T89" fmla="*/ 16 h 765"/>
                <a:gd name="T90" fmla="*/ 564 w 624"/>
                <a:gd name="T91" fmla="*/ 129 h 765"/>
                <a:gd name="T92" fmla="*/ 624 w 624"/>
                <a:gd name="T93" fmla="*/ 313 h 765"/>
                <a:gd name="T94" fmla="*/ 575 w 624"/>
                <a:gd name="T95" fmla="*/ 482 h 765"/>
                <a:gd name="T96" fmla="*/ 446 w 624"/>
                <a:gd name="T97" fmla="*/ 595 h 765"/>
                <a:gd name="T98" fmla="*/ 514 w 624"/>
                <a:gd name="T99" fmla="*/ 503 h 765"/>
                <a:gd name="T100" fmla="*/ 586 w 624"/>
                <a:gd name="T101" fmla="*/ 356 h 765"/>
                <a:gd name="T102" fmla="*/ 559 w 624"/>
                <a:gd name="T103" fmla="*/ 185 h 765"/>
                <a:gd name="T104" fmla="*/ 440 w 624"/>
                <a:gd name="T105" fmla="*/ 66 h 765"/>
                <a:gd name="T106" fmla="*/ 267 w 624"/>
                <a:gd name="T107" fmla="*/ 38 h 765"/>
                <a:gd name="T108" fmla="*/ 115 w 624"/>
                <a:gd name="T109" fmla="*/ 117 h 765"/>
                <a:gd name="T110" fmla="*/ 38 w 624"/>
                <a:gd name="T111" fmla="*/ 267 h 765"/>
                <a:gd name="T112" fmla="*/ 63 w 624"/>
                <a:gd name="T113" fmla="*/ 436 h 765"/>
                <a:gd name="T114" fmla="*/ 174 w 624"/>
                <a:gd name="T115" fmla="*/ 554 h 765"/>
                <a:gd name="T116" fmla="*/ 106 w 624"/>
                <a:gd name="T117" fmla="*/ 547 h 765"/>
                <a:gd name="T118" fmla="*/ 13 w 624"/>
                <a:gd name="T119" fmla="*/ 402 h 765"/>
                <a:gd name="T120" fmla="*/ 16 w 624"/>
                <a:gd name="T121" fmla="*/ 214 h 765"/>
                <a:gd name="T122" fmla="*/ 127 w 624"/>
                <a:gd name="T123" fmla="*/ 60 h 765"/>
                <a:gd name="T124" fmla="*/ 312 w 624"/>
                <a:gd name="T125"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4" h="765">
                  <a:moveTo>
                    <a:pt x="312" y="452"/>
                  </a:moveTo>
                  <a:lnTo>
                    <a:pt x="289" y="453"/>
                  </a:lnTo>
                  <a:lnTo>
                    <a:pt x="271" y="458"/>
                  </a:lnTo>
                  <a:lnTo>
                    <a:pt x="258" y="468"/>
                  </a:lnTo>
                  <a:lnTo>
                    <a:pt x="249" y="481"/>
                  </a:lnTo>
                  <a:lnTo>
                    <a:pt x="244" y="498"/>
                  </a:lnTo>
                  <a:lnTo>
                    <a:pt x="242" y="521"/>
                  </a:lnTo>
                  <a:lnTo>
                    <a:pt x="244" y="544"/>
                  </a:lnTo>
                  <a:lnTo>
                    <a:pt x="246" y="570"/>
                  </a:lnTo>
                  <a:lnTo>
                    <a:pt x="249" y="598"/>
                  </a:lnTo>
                  <a:lnTo>
                    <a:pt x="253" y="629"/>
                  </a:lnTo>
                  <a:lnTo>
                    <a:pt x="258" y="656"/>
                  </a:lnTo>
                  <a:lnTo>
                    <a:pt x="263" y="681"/>
                  </a:lnTo>
                  <a:lnTo>
                    <a:pt x="268" y="701"/>
                  </a:lnTo>
                  <a:lnTo>
                    <a:pt x="274" y="714"/>
                  </a:lnTo>
                  <a:lnTo>
                    <a:pt x="276" y="720"/>
                  </a:lnTo>
                  <a:lnTo>
                    <a:pt x="280" y="724"/>
                  </a:lnTo>
                  <a:lnTo>
                    <a:pt x="282" y="728"/>
                  </a:lnTo>
                  <a:lnTo>
                    <a:pt x="284" y="729"/>
                  </a:lnTo>
                  <a:lnTo>
                    <a:pt x="340" y="729"/>
                  </a:lnTo>
                  <a:lnTo>
                    <a:pt x="342" y="728"/>
                  </a:lnTo>
                  <a:lnTo>
                    <a:pt x="344" y="724"/>
                  </a:lnTo>
                  <a:lnTo>
                    <a:pt x="347" y="720"/>
                  </a:lnTo>
                  <a:lnTo>
                    <a:pt x="351" y="714"/>
                  </a:lnTo>
                  <a:lnTo>
                    <a:pt x="355" y="701"/>
                  </a:lnTo>
                  <a:lnTo>
                    <a:pt x="360" y="681"/>
                  </a:lnTo>
                  <a:lnTo>
                    <a:pt x="365" y="656"/>
                  </a:lnTo>
                  <a:lnTo>
                    <a:pt x="371" y="629"/>
                  </a:lnTo>
                  <a:lnTo>
                    <a:pt x="374" y="598"/>
                  </a:lnTo>
                  <a:lnTo>
                    <a:pt x="378" y="570"/>
                  </a:lnTo>
                  <a:lnTo>
                    <a:pt x="381" y="544"/>
                  </a:lnTo>
                  <a:lnTo>
                    <a:pt x="381" y="521"/>
                  </a:lnTo>
                  <a:lnTo>
                    <a:pt x="380" y="498"/>
                  </a:lnTo>
                  <a:lnTo>
                    <a:pt x="374" y="481"/>
                  </a:lnTo>
                  <a:lnTo>
                    <a:pt x="367" y="468"/>
                  </a:lnTo>
                  <a:lnTo>
                    <a:pt x="352" y="458"/>
                  </a:lnTo>
                  <a:lnTo>
                    <a:pt x="335" y="453"/>
                  </a:lnTo>
                  <a:lnTo>
                    <a:pt x="312" y="452"/>
                  </a:lnTo>
                  <a:close/>
                  <a:moveTo>
                    <a:pt x="312" y="417"/>
                  </a:moveTo>
                  <a:lnTo>
                    <a:pt x="338" y="419"/>
                  </a:lnTo>
                  <a:lnTo>
                    <a:pt x="360" y="424"/>
                  </a:lnTo>
                  <a:lnTo>
                    <a:pt x="377" y="432"/>
                  </a:lnTo>
                  <a:lnTo>
                    <a:pt x="391" y="443"/>
                  </a:lnTo>
                  <a:lnTo>
                    <a:pt x="402" y="456"/>
                  </a:lnTo>
                  <a:lnTo>
                    <a:pt x="408" y="472"/>
                  </a:lnTo>
                  <a:lnTo>
                    <a:pt x="412" y="487"/>
                  </a:lnTo>
                  <a:lnTo>
                    <a:pt x="415" y="504"/>
                  </a:lnTo>
                  <a:lnTo>
                    <a:pt x="416" y="521"/>
                  </a:lnTo>
                  <a:lnTo>
                    <a:pt x="415" y="544"/>
                  </a:lnTo>
                  <a:lnTo>
                    <a:pt x="414" y="571"/>
                  </a:lnTo>
                  <a:lnTo>
                    <a:pt x="410" y="601"/>
                  </a:lnTo>
                  <a:lnTo>
                    <a:pt x="406" y="631"/>
                  </a:lnTo>
                  <a:lnTo>
                    <a:pt x="401" y="663"/>
                  </a:lnTo>
                  <a:lnTo>
                    <a:pt x="394" y="690"/>
                  </a:lnTo>
                  <a:lnTo>
                    <a:pt x="388" y="712"/>
                  </a:lnTo>
                  <a:lnTo>
                    <a:pt x="381" y="729"/>
                  </a:lnTo>
                  <a:lnTo>
                    <a:pt x="371" y="746"/>
                  </a:lnTo>
                  <a:lnTo>
                    <a:pt x="361" y="757"/>
                  </a:lnTo>
                  <a:lnTo>
                    <a:pt x="354" y="762"/>
                  </a:lnTo>
                  <a:lnTo>
                    <a:pt x="348" y="763"/>
                  </a:lnTo>
                  <a:lnTo>
                    <a:pt x="347" y="765"/>
                  </a:lnTo>
                  <a:lnTo>
                    <a:pt x="278" y="765"/>
                  </a:lnTo>
                  <a:lnTo>
                    <a:pt x="275" y="763"/>
                  </a:lnTo>
                  <a:lnTo>
                    <a:pt x="270" y="762"/>
                  </a:lnTo>
                  <a:lnTo>
                    <a:pt x="262" y="757"/>
                  </a:lnTo>
                  <a:lnTo>
                    <a:pt x="253" y="746"/>
                  </a:lnTo>
                  <a:lnTo>
                    <a:pt x="242" y="729"/>
                  </a:lnTo>
                  <a:lnTo>
                    <a:pt x="236" y="712"/>
                  </a:lnTo>
                  <a:lnTo>
                    <a:pt x="229" y="690"/>
                  </a:lnTo>
                  <a:lnTo>
                    <a:pt x="224" y="663"/>
                  </a:lnTo>
                  <a:lnTo>
                    <a:pt x="219" y="631"/>
                  </a:lnTo>
                  <a:lnTo>
                    <a:pt x="215" y="601"/>
                  </a:lnTo>
                  <a:lnTo>
                    <a:pt x="211" y="571"/>
                  </a:lnTo>
                  <a:lnTo>
                    <a:pt x="208" y="544"/>
                  </a:lnTo>
                  <a:lnTo>
                    <a:pt x="208" y="521"/>
                  </a:lnTo>
                  <a:lnTo>
                    <a:pt x="208" y="504"/>
                  </a:lnTo>
                  <a:lnTo>
                    <a:pt x="211" y="487"/>
                  </a:lnTo>
                  <a:lnTo>
                    <a:pt x="216" y="472"/>
                  </a:lnTo>
                  <a:lnTo>
                    <a:pt x="223" y="456"/>
                  </a:lnTo>
                  <a:lnTo>
                    <a:pt x="233" y="443"/>
                  </a:lnTo>
                  <a:lnTo>
                    <a:pt x="246" y="432"/>
                  </a:lnTo>
                  <a:lnTo>
                    <a:pt x="265" y="424"/>
                  </a:lnTo>
                  <a:lnTo>
                    <a:pt x="285" y="419"/>
                  </a:lnTo>
                  <a:lnTo>
                    <a:pt x="312" y="417"/>
                  </a:lnTo>
                  <a:close/>
                  <a:moveTo>
                    <a:pt x="312" y="278"/>
                  </a:moveTo>
                  <a:lnTo>
                    <a:pt x="299" y="280"/>
                  </a:lnTo>
                  <a:lnTo>
                    <a:pt x="288" y="288"/>
                  </a:lnTo>
                  <a:lnTo>
                    <a:pt x="280" y="299"/>
                  </a:lnTo>
                  <a:lnTo>
                    <a:pt x="278" y="313"/>
                  </a:lnTo>
                  <a:lnTo>
                    <a:pt x="280" y="326"/>
                  </a:lnTo>
                  <a:lnTo>
                    <a:pt x="288" y="337"/>
                  </a:lnTo>
                  <a:lnTo>
                    <a:pt x="299" y="345"/>
                  </a:lnTo>
                  <a:lnTo>
                    <a:pt x="312" y="347"/>
                  </a:lnTo>
                  <a:lnTo>
                    <a:pt x="326" y="345"/>
                  </a:lnTo>
                  <a:lnTo>
                    <a:pt x="336" y="337"/>
                  </a:lnTo>
                  <a:lnTo>
                    <a:pt x="344" y="326"/>
                  </a:lnTo>
                  <a:lnTo>
                    <a:pt x="347" y="313"/>
                  </a:lnTo>
                  <a:lnTo>
                    <a:pt x="344" y="299"/>
                  </a:lnTo>
                  <a:lnTo>
                    <a:pt x="336" y="288"/>
                  </a:lnTo>
                  <a:lnTo>
                    <a:pt x="326" y="280"/>
                  </a:lnTo>
                  <a:lnTo>
                    <a:pt x="312" y="278"/>
                  </a:lnTo>
                  <a:close/>
                  <a:moveTo>
                    <a:pt x="312" y="244"/>
                  </a:moveTo>
                  <a:lnTo>
                    <a:pt x="334" y="246"/>
                  </a:lnTo>
                  <a:lnTo>
                    <a:pt x="354" y="257"/>
                  </a:lnTo>
                  <a:lnTo>
                    <a:pt x="368" y="271"/>
                  </a:lnTo>
                  <a:lnTo>
                    <a:pt x="378" y="291"/>
                  </a:lnTo>
                  <a:lnTo>
                    <a:pt x="381" y="313"/>
                  </a:lnTo>
                  <a:lnTo>
                    <a:pt x="378" y="334"/>
                  </a:lnTo>
                  <a:lnTo>
                    <a:pt x="368" y="354"/>
                  </a:lnTo>
                  <a:lnTo>
                    <a:pt x="354" y="369"/>
                  </a:lnTo>
                  <a:lnTo>
                    <a:pt x="334" y="379"/>
                  </a:lnTo>
                  <a:lnTo>
                    <a:pt x="312" y="382"/>
                  </a:lnTo>
                  <a:lnTo>
                    <a:pt x="291" y="379"/>
                  </a:lnTo>
                  <a:lnTo>
                    <a:pt x="271" y="369"/>
                  </a:lnTo>
                  <a:lnTo>
                    <a:pt x="255" y="354"/>
                  </a:lnTo>
                  <a:lnTo>
                    <a:pt x="246" y="334"/>
                  </a:lnTo>
                  <a:lnTo>
                    <a:pt x="242" y="313"/>
                  </a:lnTo>
                  <a:lnTo>
                    <a:pt x="246" y="291"/>
                  </a:lnTo>
                  <a:lnTo>
                    <a:pt x="255" y="271"/>
                  </a:lnTo>
                  <a:lnTo>
                    <a:pt x="271" y="257"/>
                  </a:lnTo>
                  <a:lnTo>
                    <a:pt x="291" y="246"/>
                  </a:lnTo>
                  <a:lnTo>
                    <a:pt x="312" y="244"/>
                  </a:lnTo>
                  <a:close/>
                  <a:moveTo>
                    <a:pt x="312" y="122"/>
                  </a:moveTo>
                  <a:lnTo>
                    <a:pt x="351" y="126"/>
                  </a:lnTo>
                  <a:lnTo>
                    <a:pt x="386" y="136"/>
                  </a:lnTo>
                  <a:lnTo>
                    <a:pt x="419" y="155"/>
                  </a:lnTo>
                  <a:lnTo>
                    <a:pt x="446" y="178"/>
                  </a:lnTo>
                  <a:lnTo>
                    <a:pt x="470" y="206"/>
                  </a:lnTo>
                  <a:lnTo>
                    <a:pt x="488" y="238"/>
                  </a:lnTo>
                  <a:lnTo>
                    <a:pt x="499" y="274"/>
                  </a:lnTo>
                  <a:lnTo>
                    <a:pt x="503" y="313"/>
                  </a:lnTo>
                  <a:lnTo>
                    <a:pt x="500" y="346"/>
                  </a:lnTo>
                  <a:lnTo>
                    <a:pt x="491" y="377"/>
                  </a:lnTo>
                  <a:lnTo>
                    <a:pt x="478" y="407"/>
                  </a:lnTo>
                  <a:lnTo>
                    <a:pt x="460" y="434"/>
                  </a:lnTo>
                  <a:lnTo>
                    <a:pt x="439" y="456"/>
                  </a:lnTo>
                  <a:lnTo>
                    <a:pt x="429" y="440"/>
                  </a:lnTo>
                  <a:lnTo>
                    <a:pt x="420" y="426"/>
                  </a:lnTo>
                  <a:lnTo>
                    <a:pt x="440" y="402"/>
                  </a:lnTo>
                  <a:lnTo>
                    <a:pt x="456" y="375"/>
                  </a:lnTo>
                  <a:lnTo>
                    <a:pt x="465" y="345"/>
                  </a:lnTo>
                  <a:lnTo>
                    <a:pt x="469" y="313"/>
                  </a:lnTo>
                  <a:lnTo>
                    <a:pt x="465" y="282"/>
                  </a:lnTo>
                  <a:lnTo>
                    <a:pt x="456" y="252"/>
                  </a:lnTo>
                  <a:lnTo>
                    <a:pt x="441" y="225"/>
                  </a:lnTo>
                  <a:lnTo>
                    <a:pt x="423" y="202"/>
                  </a:lnTo>
                  <a:lnTo>
                    <a:pt x="399" y="184"/>
                  </a:lnTo>
                  <a:lnTo>
                    <a:pt x="373" y="169"/>
                  </a:lnTo>
                  <a:lnTo>
                    <a:pt x="343" y="160"/>
                  </a:lnTo>
                  <a:lnTo>
                    <a:pt x="312" y="156"/>
                  </a:lnTo>
                  <a:lnTo>
                    <a:pt x="280" y="160"/>
                  </a:lnTo>
                  <a:lnTo>
                    <a:pt x="251" y="169"/>
                  </a:lnTo>
                  <a:lnTo>
                    <a:pt x="225" y="184"/>
                  </a:lnTo>
                  <a:lnTo>
                    <a:pt x="202" y="202"/>
                  </a:lnTo>
                  <a:lnTo>
                    <a:pt x="182" y="225"/>
                  </a:lnTo>
                  <a:lnTo>
                    <a:pt x="168" y="252"/>
                  </a:lnTo>
                  <a:lnTo>
                    <a:pt x="158" y="282"/>
                  </a:lnTo>
                  <a:lnTo>
                    <a:pt x="156" y="313"/>
                  </a:lnTo>
                  <a:lnTo>
                    <a:pt x="158" y="345"/>
                  </a:lnTo>
                  <a:lnTo>
                    <a:pt x="169" y="375"/>
                  </a:lnTo>
                  <a:lnTo>
                    <a:pt x="183" y="401"/>
                  </a:lnTo>
                  <a:lnTo>
                    <a:pt x="203" y="424"/>
                  </a:lnTo>
                  <a:lnTo>
                    <a:pt x="193" y="439"/>
                  </a:lnTo>
                  <a:lnTo>
                    <a:pt x="185" y="454"/>
                  </a:lnTo>
                  <a:lnTo>
                    <a:pt x="164" y="432"/>
                  </a:lnTo>
                  <a:lnTo>
                    <a:pt x="145" y="406"/>
                  </a:lnTo>
                  <a:lnTo>
                    <a:pt x="132" y="377"/>
                  </a:lnTo>
                  <a:lnTo>
                    <a:pt x="124" y="346"/>
                  </a:lnTo>
                  <a:lnTo>
                    <a:pt x="121" y="313"/>
                  </a:lnTo>
                  <a:lnTo>
                    <a:pt x="124" y="274"/>
                  </a:lnTo>
                  <a:lnTo>
                    <a:pt x="136" y="238"/>
                  </a:lnTo>
                  <a:lnTo>
                    <a:pt x="153" y="206"/>
                  </a:lnTo>
                  <a:lnTo>
                    <a:pt x="177" y="178"/>
                  </a:lnTo>
                  <a:lnTo>
                    <a:pt x="206" y="155"/>
                  </a:lnTo>
                  <a:lnTo>
                    <a:pt x="237" y="136"/>
                  </a:lnTo>
                  <a:lnTo>
                    <a:pt x="274" y="126"/>
                  </a:lnTo>
                  <a:lnTo>
                    <a:pt x="312" y="122"/>
                  </a:lnTo>
                  <a:close/>
                  <a:moveTo>
                    <a:pt x="312" y="0"/>
                  </a:moveTo>
                  <a:lnTo>
                    <a:pt x="363" y="4"/>
                  </a:lnTo>
                  <a:lnTo>
                    <a:pt x="411" y="16"/>
                  </a:lnTo>
                  <a:lnTo>
                    <a:pt x="456" y="36"/>
                  </a:lnTo>
                  <a:lnTo>
                    <a:pt x="496" y="60"/>
                  </a:lnTo>
                  <a:lnTo>
                    <a:pt x="533" y="92"/>
                  </a:lnTo>
                  <a:lnTo>
                    <a:pt x="564" y="129"/>
                  </a:lnTo>
                  <a:lnTo>
                    <a:pt x="589" y="169"/>
                  </a:lnTo>
                  <a:lnTo>
                    <a:pt x="609" y="214"/>
                  </a:lnTo>
                  <a:lnTo>
                    <a:pt x="621" y="262"/>
                  </a:lnTo>
                  <a:lnTo>
                    <a:pt x="624" y="313"/>
                  </a:lnTo>
                  <a:lnTo>
                    <a:pt x="621" y="359"/>
                  </a:lnTo>
                  <a:lnTo>
                    <a:pt x="611" y="402"/>
                  </a:lnTo>
                  <a:lnTo>
                    <a:pt x="596" y="444"/>
                  </a:lnTo>
                  <a:lnTo>
                    <a:pt x="575" y="482"/>
                  </a:lnTo>
                  <a:lnTo>
                    <a:pt x="549" y="516"/>
                  </a:lnTo>
                  <a:lnTo>
                    <a:pt x="518" y="547"/>
                  </a:lnTo>
                  <a:lnTo>
                    <a:pt x="484" y="574"/>
                  </a:lnTo>
                  <a:lnTo>
                    <a:pt x="446" y="595"/>
                  </a:lnTo>
                  <a:lnTo>
                    <a:pt x="448" y="574"/>
                  </a:lnTo>
                  <a:lnTo>
                    <a:pt x="450" y="554"/>
                  </a:lnTo>
                  <a:lnTo>
                    <a:pt x="484" y="530"/>
                  </a:lnTo>
                  <a:lnTo>
                    <a:pt x="514" y="503"/>
                  </a:lnTo>
                  <a:lnTo>
                    <a:pt x="539" y="472"/>
                  </a:lnTo>
                  <a:lnTo>
                    <a:pt x="562" y="436"/>
                  </a:lnTo>
                  <a:lnTo>
                    <a:pt x="576" y="397"/>
                  </a:lnTo>
                  <a:lnTo>
                    <a:pt x="586" y="356"/>
                  </a:lnTo>
                  <a:lnTo>
                    <a:pt x="590" y="313"/>
                  </a:lnTo>
                  <a:lnTo>
                    <a:pt x="586" y="267"/>
                  </a:lnTo>
                  <a:lnTo>
                    <a:pt x="576" y="225"/>
                  </a:lnTo>
                  <a:lnTo>
                    <a:pt x="559" y="185"/>
                  </a:lnTo>
                  <a:lnTo>
                    <a:pt x="537" y="148"/>
                  </a:lnTo>
                  <a:lnTo>
                    <a:pt x="508" y="117"/>
                  </a:lnTo>
                  <a:lnTo>
                    <a:pt x="477" y="88"/>
                  </a:lnTo>
                  <a:lnTo>
                    <a:pt x="440" y="66"/>
                  </a:lnTo>
                  <a:lnTo>
                    <a:pt x="399" y="49"/>
                  </a:lnTo>
                  <a:lnTo>
                    <a:pt x="357" y="38"/>
                  </a:lnTo>
                  <a:lnTo>
                    <a:pt x="312" y="36"/>
                  </a:lnTo>
                  <a:lnTo>
                    <a:pt x="267" y="38"/>
                  </a:lnTo>
                  <a:lnTo>
                    <a:pt x="224" y="49"/>
                  </a:lnTo>
                  <a:lnTo>
                    <a:pt x="185" y="66"/>
                  </a:lnTo>
                  <a:lnTo>
                    <a:pt x="148" y="88"/>
                  </a:lnTo>
                  <a:lnTo>
                    <a:pt x="115" y="117"/>
                  </a:lnTo>
                  <a:lnTo>
                    <a:pt x="88" y="148"/>
                  </a:lnTo>
                  <a:lnTo>
                    <a:pt x="66" y="185"/>
                  </a:lnTo>
                  <a:lnTo>
                    <a:pt x="49" y="225"/>
                  </a:lnTo>
                  <a:lnTo>
                    <a:pt x="38" y="267"/>
                  </a:lnTo>
                  <a:lnTo>
                    <a:pt x="34" y="313"/>
                  </a:lnTo>
                  <a:lnTo>
                    <a:pt x="38" y="356"/>
                  </a:lnTo>
                  <a:lnTo>
                    <a:pt x="47" y="397"/>
                  </a:lnTo>
                  <a:lnTo>
                    <a:pt x="63" y="436"/>
                  </a:lnTo>
                  <a:lnTo>
                    <a:pt x="84" y="472"/>
                  </a:lnTo>
                  <a:lnTo>
                    <a:pt x="110" y="503"/>
                  </a:lnTo>
                  <a:lnTo>
                    <a:pt x="140" y="530"/>
                  </a:lnTo>
                  <a:lnTo>
                    <a:pt x="174" y="554"/>
                  </a:lnTo>
                  <a:lnTo>
                    <a:pt x="177" y="574"/>
                  </a:lnTo>
                  <a:lnTo>
                    <a:pt x="178" y="595"/>
                  </a:lnTo>
                  <a:lnTo>
                    <a:pt x="140" y="574"/>
                  </a:lnTo>
                  <a:lnTo>
                    <a:pt x="106" y="547"/>
                  </a:lnTo>
                  <a:lnTo>
                    <a:pt x="75" y="516"/>
                  </a:lnTo>
                  <a:lnTo>
                    <a:pt x="50" y="482"/>
                  </a:lnTo>
                  <a:lnTo>
                    <a:pt x="28" y="444"/>
                  </a:lnTo>
                  <a:lnTo>
                    <a:pt x="13" y="402"/>
                  </a:lnTo>
                  <a:lnTo>
                    <a:pt x="3" y="359"/>
                  </a:lnTo>
                  <a:lnTo>
                    <a:pt x="0" y="313"/>
                  </a:lnTo>
                  <a:lnTo>
                    <a:pt x="4" y="262"/>
                  </a:lnTo>
                  <a:lnTo>
                    <a:pt x="16" y="214"/>
                  </a:lnTo>
                  <a:lnTo>
                    <a:pt x="34" y="169"/>
                  </a:lnTo>
                  <a:lnTo>
                    <a:pt x="60" y="129"/>
                  </a:lnTo>
                  <a:lnTo>
                    <a:pt x="90" y="92"/>
                  </a:lnTo>
                  <a:lnTo>
                    <a:pt x="127" y="60"/>
                  </a:lnTo>
                  <a:lnTo>
                    <a:pt x="169" y="36"/>
                  </a:lnTo>
                  <a:lnTo>
                    <a:pt x="213" y="16"/>
                  </a:lnTo>
                  <a:lnTo>
                    <a:pt x="262" y="4"/>
                  </a:lnTo>
                  <a:lnTo>
                    <a:pt x="3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8"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71481" y="4465614"/>
              <a:ext cx="443985" cy="445149"/>
            </a:xfrm>
            <a:custGeom>
              <a:avLst/>
              <a:gdLst>
                <a:gd name="T0" fmla="*/ 56 w 763"/>
                <a:gd name="T1" fmla="*/ 635 h 765"/>
                <a:gd name="T2" fmla="*/ 35 w 763"/>
                <a:gd name="T3" fmla="*/ 677 h 765"/>
                <a:gd name="T4" fmla="*/ 56 w 763"/>
                <a:gd name="T5" fmla="*/ 720 h 765"/>
                <a:gd name="T6" fmla="*/ 103 w 763"/>
                <a:gd name="T7" fmla="*/ 727 h 765"/>
                <a:gd name="T8" fmla="*/ 136 w 763"/>
                <a:gd name="T9" fmla="*/ 694 h 765"/>
                <a:gd name="T10" fmla="*/ 128 w 763"/>
                <a:gd name="T11" fmla="*/ 647 h 765"/>
                <a:gd name="T12" fmla="*/ 86 w 763"/>
                <a:gd name="T13" fmla="*/ 626 h 765"/>
                <a:gd name="T14" fmla="*/ 351 w 763"/>
                <a:gd name="T15" fmla="*/ 341 h 765"/>
                <a:gd name="T16" fmla="*/ 330 w 763"/>
                <a:gd name="T17" fmla="*/ 383 h 765"/>
                <a:gd name="T18" fmla="*/ 351 w 763"/>
                <a:gd name="T19" fmla="*/ 424 h 765"/>
                <a:gd name="T20" fmla="*/ 398 w 763"/>
                <a:gd name="T21" fmla="*/ 432 h 765"/>
                <a:gd name="T22" fmla="*/ 432 w 763"/>
                <a:gd name="T23" fmla="*/ 400 h 765"/>
                <a:gd name="T24" fmla="*/ 424 w 763"/>
                <a:gd name="T25" fmla="*/ 351 h 765"/>
                <a:gd name="T26" fmla="*/ 382 w 763"/>
                <a:gd name="T27" fmla="*/ 330 h 765"/>
                <a:gd name="T28" fmla="*/ 647 w 763"/>
                <a:gd name="T29" fmla="*/ 45 h 765"/>
                <a:gd name="T30" fmla="*/ 626 w 763"/>
                <a:gd name="T31" fmla="*/ 88 h 765"/>
                <a:gd name="T32" fmla="*/ 647 w 763"/>
                <a:gd name="T33" fmla="*/ 130 h 765"/>
                <a:gd name="T34" fmla="*/ 694 w 763"/>
                <a:gd name="T35" fmla="*/ 136 h 765"/>
                <a:gd name="T36" fmla="*/ 726 w 763"/>
                <a:gd name="T37" fmla="*/ 104 h 765"/>
                <a:gd name="T38" fmla="*/ 719 w 763"/>
                <a:gd name="T39" fmla="*/ 57 h 765"/>
                <a:gd name="T40" fmla="*/ 677 w 763"/>
                <a:gd name="T41" fmla="*/ 36 h 765"/>
                <a:gd name="T42" fmla="*/ 721 w 763"/>
                <a:gd name="T43" fmla="*/ 12 h 765"/>
                <a:gd name="T44" fmla="*/ 760 w 763"/>
                <a:gd name="T45" fmla="*/ 64 h 765"/>
                <a:gd name="T46" fmla="*/ 751 w 763"/>
                <a:gd name="T47" fmla="*/ 134 h 765"/>
                <a:gd name="T48" fmla="*/ 695 w 763"/>
                <a:gd name="T49" fmla="*/ 173 h 765"/>
                <a:gd name="T50" fmla="*/ 691 w 763"/>
                <a:gd name="T51" fmla="*/ 393 h 765"/>
                <a:gd name="T52" fmla="*/ 677 w 763"/>
                <a:gd name="T53" fmla="*/ 400 h 765"/>
                <a:gd name="T54" fmla="*/ 445 w 763"/>
                <a:gd name="T55" fmla="*/ 441 h 765"/>
                <a:gd name="T56" fmla="*/ 382 w 763"/>
                <a:gd name="T57" fmla="*/ 469 h 765"/>
                <a:gd name="T58" fmla="*/ 318 w 763"/>
                <a:gd name="T59" fmla="*/ 441 h 765"/>
                <a:gd name="T60" fmla="*/ 105 w 763"/>
                <a:gd name="T61" fmla="*/ 400 h 765"/>
                <a:gd name="T62" fmla="*/ 145 w 763"/>
                <a:gd name="T63" fmla="*/ 614 h 765"/>
                <a:gd name="T64" fmla="*/ 174 w 763"/>
                <a:gd name="T65" fmla="*/ 678 h 765"/>
                <a:gd name="T66" fmla="*/ 148 w 763"/>
                <a:gd name="T67" fmla="*/ 739 h 765"/>
                <a:gd name="T68" fmla="*/ 86 w 763"/>
                <a:gd name="T69" fmla="*/ 765 h 765"/>
                <a:gd name="T70" fmla="*/ 25 w 763"/>
                <a:gd name="T71" fmla="*/ 739 h 765"/>
                <a:gd name="T72" fmla="*/ 0 w 763"/>
                <a:gd name="T73" fmla="*/ 678 h 765"/>
                <a:gd name="T74" fmla="*/ 27 w 763"/>
                <a:gd name="T75" fmla="*/ 614 h 765"/>
                <a:gd name="T76" fmla="*/ 69 w 763"/>
                <a:gd name="T77" fmla="*/ 383 h 765"/>
                <a:gd name="T78" fmla="*/ 77 w 763"/>
                <a:gd name="T79" fmla="*/ 368 h 765"/>
                <a:gd name="T80" fmla="*/ 297 w 763"/>
                <a:gd name="T81" fmla="*/ 366 h 765"/>
                <a:gd name="T82" fmla="*/ 336 w 763"/>
                <a:gd name="T83" fmla="*/ 309 h 765"/>
                <a:gd name="T84" fmla="*/ 406 w 763"/>
                <a:gd name="T85" fmla="*/ 299 h 765"/>
                <a:gd name="T86" fmla="*/ 459 w 763"/>
                <a:gd name="T87" fmla="*/ 343 h 765"/>
                <a:gd name="T88" fmla="*/ 660 w 763"/>
                <a:gd name="T89" fmla="*/ 173 h 765"/>
                <a:gd name="T90" fmla="*/ 603 w 763"/>
                <a:gd name="T91" fmla="*/ 134 h 765"/>
                <a:gd name="T92" fmla="*/ 593 w 763"/>
                <a:gd name="T93" fmla="*/ 64 h 765"/>
                <a:gd name="T94" fmla="*/ 633 w 763"/>
                <a:gd name="T95" fmla="*/ 12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3" h="765">
                  <a:moveTo>
                    <a:pt x="86" y="626"/>
                  </a:moveTo>
                  <a:lnTo>
                    <a:pt x="71" y="629"/>
                  </a:lnTo>
                  <a:lnTo>
                    <a:pt x="56" y="635"/>
                  </a:lnTo>
                  <a:lnTo>
                    <a:pt x="45" y="647"/>
                  </a:lnTo>
                  <a:lnTo>
                    <a:pt x="38" y="661"/>
                  </a:lnTo>
                  <a:lnTo>
                    <a:pt x="35" y="677"/>
                  </a:lnTo>
                  <a:lnTo>
                    <a:pt x="38" y="694"/>
                  </a:lnTo>
                  <a:lnTo>
                    <a:pt x="45" y="708"/>
                  </a:lnTo>
                  <a:lnTo>
                    <a:pt x="56" y="720"/>
                  </a:lnTo>
                  <a:lnTo>
                    <a:pt x="71" y="727"/>
                  </a:lnTo>
                  <a:lnTo>
                    <a:pt x="86" y="729"/>
                  </a:lnTo>
                  <a:lnTo>
                    <a:pt x="103" y="727"/>
                  </a:lnTo>
                  <a:lnTo>
                    <a:pt x="118" y="720"/>
                  </a:lnTo>
                  <a:lnTo>
                    <a:pt x="128" y="708"/>
                  </a:lnTo>
                  <a:lnTo>
                    <a:pt x="136" y="694"/>
                  </a:lnTo>
                  <a:lnTo>
                    <a:pt x="139" y="677"/>
                  </a:lnTo>
                  <a:lnTo>
                    <a:pt x="136" y="661"/>
                  </a:lnTo>
                  <a:lnTo>
                    <a:pt x="128" y="647"/>
                  </a:lnTo>
                  <a:lnTo>
                    <a:pt x="118" y="635"/>
                  </a:lnTo>
                  <a:lnTo>
                    <a:pt x="103" y="629"/>
                  </a:lnTo>
                  <a:lnTo>
                    <a:pt x="86" y="626"/>
                  </a:lnTo>
                  <a:close/>
                  <a:moveTo>
                    <a:pt x="382" y="330"/>
                  </a:moveTo>
                  <a:lnTo>
                    <a:pt x="365" y="333"/>
                  </a:lnTo>
                  <a:lnTo>
                    <a:pt x="351" y="341"/>
                  </a:lnTo>
                  <a:lnTo>
                    <a:pt x="340" y="351"/>
                  </a:lnTo>
                  <a:lnTo>
                    <a:pt x="332" y="366"/>
                  </a:lnTo>
                  <a:lnTo>
                    <a:pt x="330" y="383"/>
                  </a:lnTo>
                  <a:lnTo>
                    <a:pt x="332" y="400"/>
                  </a:lnTo>
                  <a:lnTo>
                    <a:pt x="340" y="413"/>
                  </a:lnTo>
                  <a:lnTo>
                    <a:pt x="351" y="424"/>
                  </a:lnTo>
                  <a:lnTo>
                    <a:pt x="365" y="432"/>
                  </a:lnTo>
                  <a:lnTo>
                    <a:pt x="382" y="435"/>
                  </a:lnTo>
                  <a:lnTo>
                    <a:pt x="398" y="432"/>
                  </a:lnTo>
                  <a:lnTo>
                    <a:pt x="412" y="424"/>
                  </a:lnTo>
                  <a:lnTo>
                    <a:pt x="424" y="413"/>
                  </a:lnTo>
                  <a:lnTo>
                    <a:pt x="432" y="400"/>
                  </a:lnTo>
                  <a:lnTo>
                    <a:pt x="435" y="383"/>
                  </a:lnTo>
                  <a:lnTo>
                    <a:pt x="432" y="366"/>
                  </a:lnTo>
                  <a:lnTo>
                    <a:pt x="424" y="351"/>
                  </a:lnTo>
                  <a:lnTo>
                    <a:pt x="412" y="341"/>
                  </a:lnTo>
                  <a:lnTo>
                    <a:pt x="398" y="333"/>
                  </a:lnTo>
                  <a:lnTo>
                    <a:pt x="382" y="330"/>
                  </a:lnTo>
                  <a:close/>
                  <a:moveTo>
                    <a:pt x="677" y="36"/>
                  </a:moveTo>
                  <a:lnTo>
                    <a:pt x="661" y="38"/>
                  </a:lnTo>
                  <a:lnTo>
                    <a:pt x="647" y="45"/>
                  </a:lnTo>
                  <a:lnTo>
                    <a:pt x="635" y="57"/>
                  </a:lnTo>
                  <a:lnTo>
                    <a:pt x="628" y="71"/>
                  </a:lnTo>
                  <a:lnTo>
                    <a:pt x="626" y="88"/>
                  </a:lnTo>
                  <a:lnTo>
                    <a:pt x="628" y="104"/>
                  </a:lnTo>
                  <a:lnTo>
                    <a:pt x="635" y="118"/>
                  </a:lnTo>
                  <a:lnTo>
                    <a:pt x="647" y="130"/>
                  </a:lnTo>
                  <a:lnTo>
                    <a:pt x="661" y="136"/>
                  </a:lnTo>
                  <a:lnTo>
                    <a:pt x="677" y="139"/>
                  </a:lnTo>
                  <a:lnTo>
                    <a:pt x="694" y="136"/>
                  </a:lnTo>
                  <a:lnTo>
                    <a:pt x="708" y="130"/>
                  </a:lnTo>
                  <a:lnTo>
                    <a:pt x="719" y="118"/>
                  </a:lnTo>
                  <a:lnTo>
                    <a:pt x="726" y="104"/>
                  </a:lnTo>
                  <a:lnTo>
                    <a:pt x="729" y="88"/>
                  </a:lnTo>
                  <a:lnTo>
                    <a:pt x="726" y="71"/>
                  </a:lnTo>
                  <a:lnTo>
                    <a:pt x="719" y="57"/>
                  </a:lnTo>
                  <a:lnTo>
                    <a:pt x="708" y="45"/>
                  </a:lnTo>
                  <a:lnTo>
                    <a:pt x="694" y="38"/>
                  </a:lnTo>
                  <a:lnTo>
                    <a:pt x="677" y="36"/>
                  </a:lnTo>
                  <a:close/>
                  <a:moveTo>
                    <a:pt x="677" y="0"/>
                  </a:moveTo>
                  <a:lnTo>
                    <a:pt x="700" y="4"/>
                  </a:lnTo>
                  <a:lnTo>
                    <a:pt x="721" y="12"/>
                  </a:lnTo>
                  <a:lnTo>
                    <a:pt x="738" y="26"/>
                  </a:lnTo>
                  <a:lnTo>
                    <a:pt x="751" y="43"/>
                  </a:lnTo>
                  <a:lnTo>
                    <a:pt x="760" y="64"/>
                  </a:lnTo>
                  <a:lnTo>
                    <a:pt x="763" y="88"/>
                  </a:lnTo>
                  <a:lnTo>
                    <a:pt x="760" y="112"/>
                  </a:lnTo>
                  <a:lnTo>
                    <a:pt x="751" y="134"/>
                  </a:lnTo>
                  <a:lnTo>
                    <a:pt x="736" y="151"/>
                  </a:lnTo>
                  <a:lnTo>
                    <a:pt x="717" y="164"/>
                  </a:lnTo>
                  <a:lnTo>
                    <a:pt x="695" y="173"/>
                  </a:lnTo>
                  <a:lnTo>
                    <a:pt x="695" y="383"/>
                  </a:lnTo>
                  <a:lnTo>
                    <a:pt x="694" y="388"/>
                  </a:lnTo>
                  <a:lnTo>
                    <a:pt x="691" y="393"/>
                  </a:lnTo>
                  <a:lnTo>
                    <a:pt x="687" y="397"/>
                  </a:lnTo>
                  <a:lnTo>
                    <a:pt x="683" y="400"/>
                  </a:lnTo>
                  <a:lnTo>
                    <a:pt x="677" y="400"/>
                  </a:lnTo>
                  <a:lnTo>
                    <a:pt x="467" y="400"/>
                  </a:lnTo>
                  <a:lnTo>
                    <a:pt x="459" y="422"/>
                  </a:lnTo>
                  <a:lnTo>
                    <a:pt x="445" y="441"/>
                  </a:lnTo>
                  <a:lnTo>
                    <a:pt x="428" y="456"/>
                  </a:lnTo>
                  <a:lnTo>
                    <a:pt x="406" y="466"/>
                  </a:lnTo>
                  <a:lnTo>
                    <a:pt x="382" y="469"/>
                  </a:lnTo>
                  <a:lnTo>
                    <a:pt x="357" y="466"/>
                  </a:lnTo>
                  <a:lnTo>
                    <a:pt x="336" y="456"/>
                  </a:lnTo>
                  <a:lnTo>
                    <a:pt x="318" y="441"/>
                  </a:lnTo>
                  <a:lnTo>
                    <a:pt x="305" y="422"/>
                  </a:lnTo>
                  <a:lnTo>
                    <a:pt x="297" y="400"/>
                  </a:lnTo>
                  <a:lnTo>
                    <a:pt x="105" y="400"/>
                  </a:lnTo>
                  <a:lnTo>
                    <a:pt x="105" y="593"/>
                  </a:lnTo>
                  <a:lnTo>
                    <a:pt x="127" y="601"/>
                  </a:lnTo>
                  <a:lnTo>
                    <a:pt x="145" y="614"/>
                  </a:lnTo>
                  <a:lnTo>
                    <a:pt x="161" y="633"/>
                  </a:lnTo>
                  <a:lnTo>
                    <a:pt x="170" y="654"/>
                  </a:lnTo>
                  <a:lnTo>
                    <a:pt x="174" y="678"/>
                  </a:lnTo>
                  <a:lnTo>
                    <a:pt x="170" y="701"/>
                  </a:lnTo>
                  <a:lnTo>
                    <a:pt x="161" y="722"/>
                  </a:lnTo>
                  <a:lnTo>
                    <a:pt x="148" y="739"/>
                  </a:lnTo>
                  <a:lnTo>
                    <a:pt x="131" y="753"/>
                  </a:lnTo>
                  <a:lnTo>
                    <a:pt x="110" y="762"/>
                  </a:lnTo>
                  <a:lnTo>
                    <a:pt x="86" y="765"/>
                  </a:lnTo>
                  <a:lnTo>
                    <a:pt x="64" y="762"/>
                  </a:lnTo>
                  <a:lnTo>
                    <a:pt x="43" y="753"/>
                  </a:lnTo>
                  <a:lnTo>
                    <a:pt x="25" y="739"/>
                  </a:lnTo>
                  <a:lnTo>
                    <a:pt x="12" y="722"/>
                  </a:lnTo>
                  <a:lnTo>
                    <a:pt x="3" y="701"/>
                  </a:lnTo>
                  <a:lnTo>
                    <a:pt x="0" y="678"/>
                  </a:lnTo>
                  <a:lnTo>
                    <a:pt x="4" y="654"/>
                  </a:lnTo>
                  <a:lnTo>
                    <a:pt x="13" y="633"/>
                  </a:lnTo>
                  <a:lnTo>
                    <a:pt x="27" y="614"/>
                  </a:lnTo>
                  <a:lnTo>
                    <a:pt x="47" y="601"/>
                  </a:lnTo>
                  <a:lnTo>
                    <a:pt x="69" y="593"/>
                  </a:lnTo>
                  <a:lnTo>
                    <a:pt x="69" y="383"/>
                  </a:lnTo>
                  <a:lnTo>
                    <a:pt x="71" y="377"/>
                  </a:lnTo>
                  <a:lnTo>
                    <a:pt x="73" y="372"/>
                  </a:lnTo>
                  <a:lnTo>
                    <a:pt x="77" y="368"/>
                  </a:lnTo>
                  <a:lnTo>
                    <a:pt x="81" y="366"/>
                  </a:lnTo>
                  <a:lnTo>
                    <a:pt x="86" y="366"/>
                  </a:lnTo>
                  <a:lnTo>
                    <a:pt x="297" y="366"/>
                  </a:lnTo>
                  <a:lnTo>
                    <a:pt x="305" y="343"/>
                  </a:lnTo>
                  <a:lnTo>
                    <a:pt x="318" y="324"/>
                  </a:lnTo>
                  <a:lnTo>
                    <a:pt x="336" y="309"/>
                  </a:lnTo>
                  <a:lnTo>
                    <a:pt x="357" y="299"/>
                  </a:lnTo>
                  <a:lnTo>
                    <a:pt x="382" y="296"/>
                  </a:lnTo>
                  <a:lnTo>
                    <a:pt x="406" y="299"/>
                  </a:lnTo>
                  <a:lnTo>
                    <a:pt x="428" y="309"/>
                  </a:lnTo>
                  <a:lnTo>
                    <a:pt x="445" y="324"/>
                  </a:lnTo>
                  <a:lnTo>
                    <a:pt x="459" y="343"/>
                  </a:lnTo>
                  <a:lnTo>
                    <a:pt x="467" y="366"/>
                  </a:lnTo>
                  <a:lnTo>
                    <a:pt x="660" y="366"/>
                  </a:lnTo>
                  <a:lnTo>
                    <a:pt x="660" y="173"/>
                  </a:lnTo>
                  <a:lnTo>
                    <a:pt x="637" y="165"/>
                  </a:lnTo>
                  <a:lnTo>
                    <a:pt x="618" y="151"/>
                  </a:lnTo>
                  <a:lnTo>
                    <a:pt x="603" y="134"/>
                  </a:lnTo>
                  <a:lnTo>
                    <a:pt x="594" y="112"/>
                  </a:lnTo>
                  <a:lnTo>
                    <a:pt x="590" y="88"/>
                  </a:lnTo>
                  <a:lnTo>
                    <a:pt x="593" y="64"/>
                  </a:lnTo>
                  <a:lnTo>
                    <a:pt x="602" y="43"/>
                  </a:lnTo>
                  <a:lnTo>
                    <a:pt x="615" y="26"/>
                  </a:lnTo>
                  <a:lnTo>
                    <a:pt x="633" y="12"/>
                  </a:lnTo>
                  <a:lnTo>
                    <a:pt x="654" y="4"/>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9"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27965" y="4465614"/>
              <a:ext cx="403835" cy="445149"/>
            </a:xfrm>
            <a:custGeom>
              <a:avLst/>
              <a:gdLst>
                <a:gd name="T0" fmla="*/ 578 w 694"/>
                <a:gd name="T1" fmla="*/ 635 h 765"/>
                <a:gd name="T2" fmla="*/ 555 w 694"/>
                <a:gd name="T3" fmla="*/ 677 h 765"/>
                <a:gd name="T4" fmla="*/ 578 w 694"/>
                <a:gd name="T5" fmla="*/ 720 h 765"/>
                <a:gd name="T6" fmla="*/ 625 w 694"/>
                <a:gd name="T7" fmla="*/ 727 h 765"/>
                <a:gd name="T8" fmla="*/ 657 w 694"/>
                <a:gd name="T9" fmla="*/ 694 h 765"/>
                <a:gd name="T10" fmla="*/ 650 w 694"/>
                <a:gd name="T11" fmla="*/ 647 h 765"/>
                <a:gd name="T12" fmla="*/ 608 w 694"/>
                <a:gd name="T13" fmla="*/ 626 h 765"/>
                <a:gd name="T14" fmla="*/ 57 w 694"/>
                <a:gd name="T15" fmla="*/ 341 h 765"/>
                <a:gd name="T16" fmla="*/ 34 w 694"/>
                <a:gd name="T17" fmla="*/ 383 h 765"/>
                <a:gd name="T18" fmla="*/ 57 w 694"/>
                <a:gd name="T19" fmla="*/ 424 h 765"/>
                <a:gd name="T20" fmla="*/ 104 w 694"/>
                <a:gd name="T21" fmla="*/ 432 h 765"/>
                <a:gd name="T22" fmla="*/ 136 w 694"/>
                <a:gd name="T23" fmla="*/ 400 h 765"/>
                <a:gd name="T24" fmla="*/ 129 w 694"/>
                <a:gd name="T25" fmla="*/ 351 h 765"/>
                <a:gd name="T26" fmla="*/ 87 w 694"/>
                <a:gd name="T27" fmla="*/ 330 h 765"/>
                <a:gd name="T28" fmla="*/ 578 w 694"/>
                <a:gd name="T29" fmla="*/ 45 h 765"/>
                <a:gd name="T30" fmla="*/ 555 w 694"/>
                <a:gd name="T31" fmla="*/ 88 h 765"/>
                <a:gd name="T32" fmla="*/ 578 w 694"/>
                <a:gd name="T33" fmla="*/ 130 h 765"/>
                <a:gd name="T34" fmla="*/ 625 w 694"/>
                <a:gd name="T35" fmla="*/ 136 h 765"/>
                <a:gd name="T36" fmla="*/ 657 w 694"/>
                <a:gd name="T37" fmla="*/ 104 h 765"/>
                <a:gd name="T38" fmla="*/ 650 w 694"/>
                <a:gd name="T39" fmla="*/ 57 h 765"/>
                <a:gd name="T40" fmla="*/ 608 w 694"/>
                <a:gd name="T41" fmla="*/ 36 h 765"/>
                <a:gd name="T42" fmla="*/ 651 w 694"/>
                <a:gd name="T43" fmla="*/ 12 h 765"/>
                <a:gd name="T44" fmla="*/ 691 w 694"/>
                <a:gd name="T45" fmla="*/ 64 h 765"/>
                <a:gd name="T46" fmla="*/ 682 w 694"/>
                <a:gd name="T47" fmla="*/ 131 h 765"/>
                <a:gd name="T48" fmla="*/ 631 w 694"/>
                <a:gd name="T49" fmla="*/ 172 h 765"/>
                <a:gd name="T50" fmla="*/ 561 w 694"/>
                <a:gd name="T51" fmla="*/ 160 h 765"/>
                <a:gd name="T52" fmla="*/ 172 w 694"/>
                <a:gd name="T53" fmla="*/ 369 h 765"/>
                <a:gd name="T54" fmla="*/ 169 w 694"/>
                <a:gd name="T55" fmla="*/ 409 h 765"/>
                <a:gd name="T56" fmla="*/ 583 w 694"/>
                <a:gd name="T57" fmla="*/ 595 h 765"/>
                <a:gd name="T58" fmla="*/ 651 w 694"/>
                <a:gd name="T59" fmla="*/ 602 h 765"/>
                <a:gd name="T60" fmla="*/ 691 w 694"/>
                <a:gd name="T61" fmla="*/ 655 h 765"/>
                <a:gd name="T62" fmla="*/ 682 w 694"/>
                <a:gd name="T63" fmla="*/ 722 h 765"/>
                <a:gd name="T64" fmla="*/ 631 w 694"/>
                <a:gd name="T65" fmla="*/ 762 h 765"/>
                <a:gd name="T66" fmla="*/ 563 w 694"/>
                <a:gd name="T67" fmla="*/ 753 h 765"/>
                <a:gd name="T68" fmla="*/ 524 w 694"/>
                <a:gd name="T69" fmla="*/ 701 h 765"/>
                <a:gd name="T70" fmla="*/ 525 w 694"/>
                <a:gd name="T71" fmla="*/ 651 h 765"/>
                <a:gd name="T72" fmla="*/ 112 w 694"/>
                <a:gd name="T73" fmla="*/ 466 h 765"/>
                <a:gd name="T74" fmla="*/ 44 w 694"/>
                <a:gd name="T75" fmla="*/ 457 h 765"/>
                <a:gd name="T76" fmla="*/ 3 w 694"/>
                <a:gd name="T77" fmla="*/ 406 h 765"/>
                <a:gd name="T78" fmla="*/ 12 w 694"/>
                <a:gd name="T79" fmla="*/ 339 h 765"/>
                <a:gd name="T80" fmla="*/ 63 w 694"/>
                <a:gd name="T81" fmla="*/ 299 h 765"/>
                <a:gd name="T82" fmla="*/ 134 w 694"/>
                <a:gd name="T83" fmla="*/ 311 h 765"/>
                <a:gd name="T84" fmla="*/ 523 w 694"/>
                <a:gd name="T85" fmla="*/ 101 h 765"/>
                <a:gd name="T86" fmla="*/ 533 w 694"/>
                <a:gd name="T87" fmla="*/ 43 h 765"/>
                <a:gd name="T88" fmla="*/ 584 w 694"/>
                <a:gd name="T89"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4" h="765">
                  <a:moveTo>
                    <a:pt x="608" y="626"/>
                  </a:moveTo>
                  <a:lnTo>
                    <a:pt x="591" y="629"/>
                  </a:lnTo>
                  <a:lnTo>
                    <a:pt x="578" y="635"/>
                  </a:lnTo>
                  <a:lnTo>
                    <a:pt x="566" y="647"/>
                  </a:lnTo>
                  <a:lnTo>
                    <a:pt x="558" y="661"/>
                  </a:lnTo>
                  <a:lnTo>
                    <a:pt x="555" y="677"/>
                  </a:lnTo>
                  <a:lnTo>
                    <a:pt x="558" y="694"/>
                  </a:lnTo>
                  <a:lnTo>
                    <a:pt x="566" y="708"/>
                  </a:lnTo>
                  <a:lnTo>
                    <a:pt x="578" y="720"/>
                  </a:lnTo>
                  <a:lnTo>
                    <a:pt x="591" y="727"/>
                  </a:lnTo>
                  <a:lnTo>
                    <a:pt x="608" y="729"/>
                  </a:lnTo>
                  <a:lnTo>
                    <a:pt x="625" y="727"/>
                  </a:lnTo>
                  <a:lnTo>
                    <a:pt x="639" y="720"/>
                  </a:lnTo>
                  <a:lnTo>
                    <a:pt x="650" y="708"/>
                  </a:lnTo>
                  <a:lnTo>
                    <a:pt x="657" y="694"/>
                  </a:lnTo>
                  <a:lnTo>
                    <a:pt x="660" y="677"/>
                  </a:lnTo>
                  <a:lnTo>
                    <a:pt x="657" y="661"/>
                  </a:lnTo>
                  <a:lnTo>
                    <a:pt x="650" y="647"/>
                  </a:lnTo>
                  <a:lnTo>
                    <a:pt x="639" y="635"/>
                  </a:lnTo>
                  <a:lnTo>
                    <a:pt x="625" y="629"/>
                  </a:lnTo>
                  <a:lnTo>
                    <a:pt x="608" y="626"/>
                  </a:lnTo>
                  <a:close/>
                  <a:moveTo>
                    <a:pt x="87" y="330"/>
                  </a:moveTo>
                  <a:lnTo>
                    <a:pt x="71" y="333"/>
                  </a:lnTo>
                  <a:lnTo>
                    <a:pt x="57" y="341"/>
                  </a:lnTo>
                  <a:lnTo>
                    <a:pt x="45" y="351"/>
                  </a:lnTo>
                  <a:lnTo>
                    <a:pt x="37" y="366"/>
                  </a:lnTo>
                  <a:lnTo>
                    <a:pt x="34" y="383"/>
                  </a:lnTo>
                  <a:lnTo>
                    <a:pt x="37" y="400"/>
                  </a:lnTo>
                  <a:lnTo>
                    <a:pt x="45" y="413"/>
                  </a:lnTo>
                  <a:lnTo>
                    <a:pt x="57" y="424"/>
                  </a:lnTo>
                  <a:lnTo>
                    <a:pt x="71" y="432"/>
                  </a:lnTo>
                  <a:lnTo>
                    <a:pt x="87" y="435"/>
                  </a:lnTo>
                  <a:lnTo>
                    <a:pt x="104" y="432"/>
                  </a:lnTo>
                  <a:lnTo>
                    <a:pt x="118" y="424"/>
                  </a:lnTo>
                  <a:lnTo>
                    <a:pt x="129" y="413"/>
                  </a:lnTo>
                  <a:lnTo>
                    <a:pt x="136" y="400"/>
                  </a:lnTo>
                  <a:lnTo>
                    <a:pt x="139" y="383"/>
                  </a:lnTo>
                  <a:lnTo>
                    <a:pt x="136" y="366"/>
                  </a:lnTo>
                  <a:lnTo>
                    <a:pt x="129" y="351"/>
                  </a:lnTo>
                  <a:lnTo>
                    <a:pt x="118" y="341"/>
                  </a:lnTo>
                  <a:lnTo>
                    <a:pt x="104" y="333"/>
                  </a:lnTo>
                  <a:lnTo>
                    <a:pt x="87" y="330"/>
                  </a:lnTo>
                  <a:close/>
                  <a:moveTo>
                    <a:pt x="608" y="36"/>
                  </a:moveTo>
                  <a:lnTo>
                    <a:pt x="591" y="38"/>
                  </a:lnTo>
                  <a:lnTo>
                    <a:pt x="578" y="45"/>
                  </a:lnTo>
                  <a:lnTo>
                    <a:pt x="566" y="57"/>
                  </a:lnTo>
                  <a:lnTo>
                    <a:pt x="558" y="71"/>
                  </a:lnTo>
                  <a:lnTo>
                    <a:pt x="555" y="88"/>
                  </a:lnTo>
                  <a:lnTo>
                    <a:pt x="558" y="104"/>
                  </a:lnTo>
                  <a:lnTo>
                    <a:pt x="566" y="118"/>
                  </a:lnTo>
                  <a:lnTo>
                    <a:pt x="578" y="130"/>
                  </a:lnTo>
                  <a:lnTo>
                    <a:pt x="591" y="136"/>
                  </a:lnTo>
                  <a:lnTo>
                    <a:pt x="608" y="139"/>
                  </a:lnTo>
                  <a:lnTo>
                    <a:pt x="625" y="136"/>
                  </a:lnTo>
                  <a:lnTo>
                    <a:pt x="639" y="130"/>
                  </a:lnTo>
                  <a:lnTo>
                    <a:pt x="650" y="118"/>
                  </a:lnTo>
                  <a:lnTo>
                    <a:pt x="657" y="104"/>
                  </a:lnTo>
                  <a:lnTo>
                    <a:pt x="660" y="88"/>
                  </a:lnTo>
                  <a:lnTo>
                    <a:pt x="657" y="71"/>
                  </a:lnTo>
                  <a:lnTo>
                    <a:pt x="650" y="57"/>
                  </a:lnTo>
                  <a:lnTo>
                    <a:pt x="639" y="45"/>
                  </a:lnTo>
                  <a:lnTo>
                    <a:pt x="625" y="38"/>
                  </a:lnTo>
                  <a:lnTo>
                    <a:pt x="608" y="36"/>
                  </a:lnTo>
                  <a:close/>
                  <a:moveTo>
                    <a:pt x="608" y="0"/>
                  </a:moveTo>
                  <a:lnTo>
                    <a:pt x="631" y="4"/>
                  </a:lnTo>
                  <a:lnTo>
                    <a:pt x="651" y="12"/>
                  </a:lnTo>
                  <a:lnTo>
                    <a:pt x="669" y="26"/>
                  </a:lnTo>
                  <a:lnTo>
                    <a:pt x="682" y="43"/>
                  </a:lnTo>
                  <a:lnTo>
                    <a:pt x="691" y="64"/>
                  </a:lnTo>
                  <a:lnTo>
                    <a:pt x="694" y="88"/>
                  </a:lnTo>
                  <a:lnTo>
                    <a:pt x="691" y="110"/>
                  </a:lnTo>
                  <a:lnTo>
                    <a:pt x="682" y="131"/>
                  </a:lnTo>
                  <a:lnTo>
                    <a:pt x="669" y="148"/>
                  </a:lnTo>
                  <a:lnTo>
                    <a:pt x="651" y="163"/>
                  </a:lnTo>
                  <a:lnTo>
                    <a:pt x="631" y="172"/>
                  </a:lnTo>
                  <a:lnTo>
                    <a:pt x="608" y="174"/>
                  </a:lnTo>
                  <a:lnTo>
                    <a:pt x="583" y="170"/>
                  </a:lnTo>
                  <a:lnTo>
                    <a:pt x="561" y="160"/>
                  </a:lnTo>
                  <a:lnTo>
                    <a:pt x="542" y="144"/>
                  </a:lnTo>
                  <a:lnTo>
                    <a:pt x="169" y="356"/>
                  </a:lnTo>
                  <a:lnTo>
                    <a:pt x="172" y="369"/>
                  </a:lnTo>
                  <a:lnTo>
                    <a:pt x="173" y="383"/>
                  </a:lnTo>
                  <a:lnTo>
                    <a:pt x="172" y="397"/>
                  </a:lnTo>
                  <a:lnTo>
                    <a:pt x="169" y="409"/>
                  </a:lnTo>
                  <a:lnTo>
                    <a:pt x="542" y="621"/>
                  </a:lnTo>
                  <a:lnTo>
                    <a:pt x="561" y="605"/>
                  </a:lnTo>
                  <a:lnTo>
                    <a:pt x="583" y="595"/>
                  </a:lnTo>
                  <a:lnTo>
                    <a:pt x="608" y="591"/>
                  </a:lnTo>
                  <a:lnTo>
                    <a:pt x="631" y="595"/>
                  </a:lnTo>
                  <a:lnTo>
                    <a:pt x="651" y="602"/>
                  </a:lnTo>
                  <a:lnTo>
                    <a:pt x="669" y="617"/>
                  </a:lnTo>
                  <a:lnTo>
                    <a:pt x="682" y="634"/>
                  </a:lnTo>
                  <a:lnTo>
                    <a:pt x="691" y="655"/>
                  </a:lnTo>
                  <a:lnTo>
                    <a:pt x="694" y="678"/>
                  </a:lnTo>
                  <a:lnTo>
                    <a:pt x="691" y="701"/>
                  </a:lnTo>
                  <a:lnTo>
                    <a:pt x="682" y="722"/>
                  </a:lnTo>
                  <a:lnTo>
                    <a:pt x="669" y="739"/>
                  </a:lnTo>
                  <a:lnTo>
                    <a:pt x="651" y="753"/>
                  </a:lnTo>
                  <a:lnTo>
                    <a:pt x="631" y="762"/>
                  </a:lnTo>
                  <a:lnTo>
                    <a:pt x="608" y="765"/>
                  </a:lnTo>
                  <a:lnTo>
                    <a:pt x="584" y="762"/>
                  </a:lnTo>
                  <a:lnTo>
                    <a:pt x="563" y="753"/>
                  </a:lnTo>
                  <a:lnTo>
                    <a:pt x="546" y="739"/>
                  </a:lnTo>
                  <a:lnTo>
                    <a:pt x="533" y="722"/>
                  </a:lnTo>
                  <a:lnTo>
                    <a:pt x="524" y="701"/>
                  </a:lnTo>
                  <a:lnTo>
                    <a:pt x="521" y="678"/>
                  </a:lnTo>
                  <a:lnTo>
                    <a:pt x="523" y="664"/>
                  </a:lnTo>
                  <a:lnTo>
                    <a:pt x="525" y="651"/>
                  </a:lnTo>
                  <a:lnTo>
                    <a:pt x="152" y="440"/>
                  </a:lnTo>
                  <a:lnTo>
                    <a:pt x="134" y="456"/>
                  </a:lnTo>
                  <a:lnTo>
                    <a:pt x="112" y="466"/>
                  </a:lnTo>
                  <a:lnTo>
                    <a:pt x="87" y="469"/>
                  </a:lnTo>
                  <a:lnTo>
                    <a:pt x="63" y="466"/>
                  </a:lnTo>
                  <a:lnTo>
                    <a:pt x="44" y="457"/>
                  </a:lnTo>
                  <a:lnTo>
                    <a:pt x="25" y="444"/>
                  </a:lnTo>
                  <a:lnTo>
                    <a:pt x="12" y="427"/>
                  </a:lnTo>
                  <a:lnTo>
                    <a:pt x="3" y="406"/>
                  </a:lnTo>
                  <a:lnTo>
                    <a:pt x="0" y="383"/>
                  </a:lnTo>
                  <a:lnTo>
                    <a:pt x="3" y="359"/>
                  </a:lnTo>
                  <a:lnTo>
                    <a:pt x="12" y="339"/>
                  </a:lnTo>
                  <a:lnTo>
                    <a:pt x="25" y="321"/>
                  </a:lnTo>
                  <a:lnTo>
                    <a:pt x="44" y="308"/>
                  </a:lnTo>
                  <a:lnTo>
                    <a:pt x="63" y="299"/>
                  </a:lnTo>
                  <a:lnTo>
                    <a:pt x="87" y="296"/>
                  </a:lnTo>
                  <a:lnTo>
                    <a:pt x="112" y="300"/>
                  </a:lnTo>
                  <a:lnTo>
                    <a:pt x="134" y="311"/>
                  </a:lnTo>
                  <a:lnTo>
                    <a:pt x="152" y="326"/>
                  </a:lnTo>
                  <a:lnTo>
                    <a:pt x="525" y="114"/>
                  </a:lnTo>
                  <a:lnTo>
                    <a:pt x="523" y="101"/>
                  </a:lnTo>
                  <a:lnTo>
                    <a:pt x="521" y="88"/>
                  </a:lnTo>
                  <a:lnTo>
                    <a:pt x="524" y="64"/>
                  </a:lnTo>
                  <a:lnTo>
                    <a:pt x="533" y="43"/>
                  </a:lnTo>
                  <a:lnTo>
                    <a:pt x="546" y="26"/>
                  </a:lnTo>
                  <a:lnTo>
                    <a:pt x="563" y="12"/>
                  </a:lnTo>
                  <a:lnTo>
                    <a:pt x="584" y="4"/>
                  </a:lnTo>
                  <a:lnTo>
                    <a:pt x="6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0"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298" y="4465614"/>
              <a:ext cx="444566" cy="445149"/>
            </a:xfrm>
            <a:custGeom>
              <a:avLst/>
              <a:gdLst>
                <a:gd name="T0" fmla="*/ 321 w 764"/>
                <a:gd name="T1" fmla="*/ 212 h 765"/>
                <a:gd name="T2" fmla="*/ 230 w 764"/>
                <a:gd name="T3" fmla="*/ 308 h 765"/>
                <a:gd name="T4" fmla="*/ 187 w 764"/>
                <a:gd name="T5" fmla="*/ 430 h 765"/>
                <a:gd name="T6" fmla="*/ 206 w 764"/>
                <a:gd name="T7" fmla="*/ 529 h 765"/>
                <a:gd name="T8" fmla="*/ 281 w 764"/>
                <a:gd name="T9" fmla="*/ 579 h 765"/>
                <a:gd name="T10" fmla="*/ 376 w 764"/>
                <a:gd name="T11" fmla="*/ 570 h 765"/>
                <a:gd name="T12" fmla="*/ 457 w 764"/>
                <a:gd name="T13" fmla="*/ 495 h 765"/>
                <a:gd name="T14" fmla="*/ 529 w 764"/>
                <a:gd name="T15" fmla="*/ 233 h 765"/>
                <a:gd name="T16" fmla="*/ 454 w 764"/>
                <a:gd name="T17" fmla="*/ 190 h 765"/>
                <a:gd name="T18" fmla="*/ 452 w 764"/>
                <a:gd name="T19" fmla="*/ 3 h 765"/>
                <a:gd name="T20" fmla="*/ 623 w 764"/>
                <a:gd name="T21" fmla="*/ 60 h 765"/>
                <a:gd name="T22" fmla="*/ 736 w 764"/>
                <a:gd name="T23" fmla="*/ 187 h 765"/>
                <a:gd name="T24" fmla="*/ 762 w 764"/>
                <a:gd name="T25" fmla="*/ 360 h 765"/>
                <a:gd name="T26" fmla="*/ 707 w 764"/>
                <a:gd name="T27" fmla="*/ 500 h 765"/>
                <a:gd name="T28" fmla="*/ 606 w 764"/>
                <a:gd name="T29" fmla="*/ 592 h 765"/>
                <a:gd name="T30" fmla="*/ 500 w 764"/>
                <a:gd name="T31" fmla="*/ 614 h 765"/>
                <a:gd name="T32" fmla="*/ 449 w 764"/>
                <a:gd name="T33" fmla="*/ 561 h 765"/>
                <a:gd name="T34" fmla="*/ 356 w 764"/>
                <a:gd name="T35" fmla="*/ 610 h 765"/>
                <a:gd name="T36" fmla="*/ 244 w 764"/>
                <a:gd name="T37" fmla="*/ 604 h 765"/>
                <a:gd name="T38" fmla="*/ 162 w 764"/>
                <a:gd name="T39" fmla="*/ 520 h 765"/>
                <a:gd name="T40" fmla="*/ 158 w 764"/>
                <a:gd name="T41" fmla="*/ 390 h 765"/>
                <a:gd name="T42" fmla="*/ 223 w 764"/>
                <a:gd name="T43" fmla="*/ 257 h 765"/>
                <a:gd name="T44" fmla="*/ 342 w 764"/>
                <a:gd name="T45" fmla="*/ 165 h 765"/>
                <a:gd name="T46" fmla="*/ 484 w 764"/>
                <a:gd name="T47" fmla="*/ 163 h 765"/>
                <a:gd name="T48" fmla="*/ 567 w 764"/>
                <a:gd name="T49" fmla="*/ 232 h 765"/>
                <a:gd name="T50" fmla="*/ 494 w 764"/>
                <a:gd name="T51" fmla="*/ 502 h 765"/>
                <a:gd name="T52" fmla="*/ 486 w 764"/>
                <a:gd name="T53" fmla="*/ 561 h 765"/>
                <a:gd name="T54" fmla="*/ 507 w 764"/>
                <a:gd name="T55" fmla="*/ 580 h 765"/>
                <a:gd name="T56" fmla="*/ 592 w 764"/>
                <a:gd name="T57" fmla="*/ 562 h 765"/>
                <a:gd name="T58" fmla="*/ 695 w 764"/>
                <a:gd name="T59" fmla="*/ 455 h 765"/>
                <a:gd name="T60" fmla="*/ 729 w 764"/>
                <a:gd name="T61" fmla="*/ 320 h 765"/>
                <a:gd name="T62" fmla="*/ 686 w 764"/>
                <a:gd name="T63" fmla="*/ 170 h 765"/>
                <a:gd name="T64" fmla="*/ 572 w 764"/>
                <a:gd name="T65" fmla="*/ 71 h 765"/>
                <a:gd name="T66" fmla="*/ 403 w 764"/>
                <a:gd name="T67" fmla="*/ 34 h 765"/>
                <a:gd name="T68" fmla="*/ 215 w 764"/>
                <a:gd name="T69" fmla="*/ 81 h 765"/>
                <a:gd name="T70" fmla="*/ 84 w 764"/>
                <a:gd name="T71" fmla="*/ 204 h 765"/>
                <a:gd name="T72" fmla="*/ 35 w 764"/>
                <a:gd name="T73" fmla="*/ 380 h 765"/>
                <a:gd name="T74" fmla="*/ 64 w 764"/>
                <a:gd name="T75" fmla="*/ 533 h 765"/>
                <a:gd name="T76" fmla="*/ 181 w 764"/>
                <a:gd name="T77" fmla="*/ 669 h 765"/>
                <a:gd name="T78" fmla="*/ 355 w 764"/>
                <a:gd name="T79" fmla="*/ 729 h 765"/>
                <a:gd name="T80" fmla="*/ 542 w 764"/>
                <a:gd name="T81" fmla="*/ 705 h 765"/>
                <a:gd name="T82" fmla="*/ 689 w 764"/>
                <a:gd name="T83" fmla="*/ 604 h 765"/>
                <a:gd name="T84" fmla="*/ 751 w 764"/>
                <a:gd name="T85" fmla="*/ 578 h 765"/>
                <a:gd name="T86" fmla="*/ 601 w 764"/>
                <a:gd name="T87" fmla="*/ 714 h 765"/>
                <a:gd name="T88" fmla="*/ 403 w 764"/>
                <a:gd name="T89" fmla="*/ 765 h 765"/>
                <a:gd name="T90" fmla="*/ 211 w 764"/>
                <a:gd name="T91" fmla="*/ 726 h 765"/>
                <a:gd name="T92" fmla="*/ 76 w 764"/>
                <a:gd name="T93" fmla="*/ 619 h 765"/>
                <a:gd name="T94" fmla="*/ 9 w 764"/>
                <a:gd name="T95" fmla="*/ 473 h 765"/>
                <a:gd name="T96" fmla="*/ 14 w 764"/>
                <a:gd name="T97" fmla="*/ 276 h 765"/>
                <a:gd name="T98" fmla="*/ 119 w 764"/>
                <a:gd name="T99" fmla="*/ 109 h 765"/>
                <a:gd name="T100" fmla="*/ 297 w 764"/>
                <a:gd name="T101" fmla="*/ 13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5">
                  <a:moveTo>
                    <a:pt x="412" y="186"/>
                  </a:moveTo>
                  <a:lnTo>
                    <a:pt x="380" y="189"/>
                  </a:lnTo>
                  <a:lnTo>
                    <a:pt x="350" y="198"/>
                  </a:lnTo>
                  <a:lnTo>
                    <a:pt x="321" y="212"/>
                  </a:lnTo>
                  <a:lnTo>
                    <a:pt x="295" y="232"/>
                  </a:lnTo>
                  <a:lnTo>
                    <a:pt x="270" y="254"/>
                  </a:lnTo>
                  <a:lnTo>
                    <a:pt x="249" y="280"/>
                  </a:lnTo>
                  <a:lnTo>
                    <a:pt x="230" y="308"/>
                  </a:lnTo>
                  <a:lnTo>
                    <a:pt x="215" y="338"/>
                  </a:lnTo>
                  <a:lnTo>
                    <a:pt x="202" y="368"/>
                  </a:lnTo>
                  <a:lnTo>
                    <a:pt x="192" y="400"/>
                  </a:lnTo>
                  <a:lnTo>
                    <a:pt x="187" y="430"/>
                  </a:lnTo>
                  <a:lnTo>
                    <a:pt x="186" y="458"/>
                  </a:lnTo>
                  <a:lnTo>
                    <a:pt x="187" y="485"/>
                  </a:lnTo>
                  <a:lnTo>
                    <a:pt x="195" y="508"/>
                  </a:lnTo>
                  <a:lnTo>
                    <a:pt x="206" y="529"/>
                  </a:lnTo>
                  <a:lnTo>
                    <a:pt x="221" y="547"/>
                  </a:lnTo>
                  <a:lnTo>
                    <a:pt x="238" y="562"/>
                  </a:lnTo>
                  <a:lnTo>
                    <a:pt x="261" y="572"/>
                  </a:lnTo>
                  <a:lnTo>
                    <a:pt x="281" y="579"/>
                  </a:lnTo>
                  <a:lnTo>
                    <a:pt x="304" y="582"/>
                  </a:lnTo>
                  <a:lnTo>
                    <a:pt x="329" y="582"/>
                  </a:lnTo>
                  <a:lnTo>
                    <a:pt x="355" y="578"/>
                  </a:lnTo>
                  <a:lnTo>
                    <a:pt x="376" y="570"/>
                  </a:lnTo>
                  <a:lnTo>
                    <a:pt x="398" y="559"/>
                  </a:lnTo>
                  <a:lnTo>
                    <a:pt x="418" y="544"/>
                  </a:lnTo>
                  <a:lnTo>
                    <a:pt x="439" y="521"/>
                  </a:lnTo>
                  <a:lnTo>
                    <a:pt x="457" y="495"/>
                  </a:lnTo>
                  <a:lnTo>
                    <a:pt x="473" y="461"/>
                  </a:lnTo>
                  <a:lnTo>
                    <a:pt x="550" y="273"/>
                  </a:lnTo>
                  <a:lnTo>
                    <a:pt x="541" y="250"/>
                  </a:lnTo>
                  <a:lnTo>
                    <a:pt x="529" y="233"/>
                  </a:lnTo>
                  <a:lnTo>
                    <a:pt x="513" y="218"/>
                  </a:lnTo>
                  <a:lnTo>
                    <a:pt x="495" y="206"/>
                  </a:lnTo>
                  <a:lnTo>
                    <a:pt x="475" y="197"/>
                  </a:lnTo>
                  <a:lnTo>
                    <a:pt x="454" y="190"/>
                  </a:lnTo>
                  <a:lnTo>
                    <a:pt x="432" y="187"/>
                  </a:lnTo>
                  <a:lnTo>
                    <a:pt x="412" y="186"/>
                  </a:lnTo>
                  <a:close/>
                  <a:moveTo>
                    <a:pt x="403" y="0"/>
                  </a:moveTo>
                  <a:lnTo>
                    <a:pt x="452" y="3"/>
                  </a:lnTo>
                  <a:lnTo>
                    <a:pt x="499" y="11"/>
                  </a:lnTo>
                  <a:lnTo>
                    <a:pt x="543" y="23"/>
                  </a:lnTo>
                  <a:lnTo>
                    <a:pt x="585" y="40"/>
                  </a:lnTo>
                  <a:lnTo>
                    <a:pt x="623" y="60"/>
                  </a:lnTo>
                  <a:lnTo>
                    <a:pt x="658" y="87"/>
                  </a:lnTo>
                  <a:lnTo>
                    <a:pt x="689" y="115"/>
                  </a:lnTo>
                  <a:lnTo>
                    <a:pt x="715" y="150"/>
                  </a:lnTo>
                  <a:lnTo>
                    <a:pt x="736" y="187"/>
                  </a:lnTo>
                  <a:lnTo>
                    <a:pt x="751" y="228"/>
                  </a:lnTo>
                  <a:lnTo>
                    <a:pt x="762" y="273"/>
                  </a:lnTo>
                  <a:lnTo>
                    <a:pt x="764" y="320"/>
                  </a:lnTo>
                  <a:lnTo>
                    <a:pt x="762" y="360"/>
                  </a:lnTo>
                  <a:lnTo>
                    <a:pt x="754" y="398"/>
                  </a:lnTo>
                  <a:lnTo>
                    <a:pt x="742" y="435"/>
                  </a:lnTo>
                  <a:lnTo>
                    <a:pt x="726" y="469"/>
                  </a:lnTo>
                  <a:lnTo>
                    <a:pt x="707" y="500"/>
                  </a:lnTo>
                  <a:lnTo>
                    <a:pt x="685" y="529"/>
                  </a:lnTo>
                  <a:lnTo>
                    <a:pt x="660" y="554"/>
                  </a:lnTo>
                  <a:lnTo>
                    <a:pt x="634" y="575"/>
                  </a:lnTo>
                  <a:lnTo>
                    <a:pt x="606" y="592"/>
                  </a:lnTo>
                  <a:lnTo>
                    <a:pt x="577" y="605"/>
                  </a:lnTo>
                  <a:lnTo>
                    <a:pt x="550" y="613"/>
                  </a:lnTo>
                  <a:lnTo>
                    <a:pt x="521" y="616"/>
                  </a:lnTo>
                  <a:lnTo>
                    <a:pt x="500" y="614"/>
                  </a:lnTo>
                  <a:lnTo>
                    <a:pt x="482" y="608"/>
                  </a:lnTo>
                  <a:lnTo>
                    <a:pt x="466" y="596"/>
                  </a:lnTo>
                  <a:lnTo>
                    <a:pt x="454" y="580"/>
                  </a:lnTo>
                  <a:lnTo>
                    <a:pt x="449" y="561"/>
                  </a:lnTo>
                  <a:lnTo>
                    <a:pt x="429" y="579"/>
                  </a:lnTo>
                  <a:lnTo>
                    <a:pt x="408" y="593"/>
                  </a:lnTo>
                  <a:lnTo>
                    <a:pt x="386" y="602"/>
                  </a:lnTo>
                  <a:lnTo>
                    <a:pt x="356" y="610"/>
                  </a:lnTo>
                  <a:lnTo>
                    <a:pt x="326" y="616"/>
                  </a:lnTo>
                  <a:lnTo>
                    <a:pt x="297" y="616"/>
                  </a:lnTo>
                  <a:lnTo>
                    <a:pt x="270" y="612"/>
                  </a:lnTo>
                  <a:lnTo>
                    <a:pt x="244" y="604"/>
                  </a:lnTo>
                  <a:lnTo>
                    <a:pt x="217" y="589"/>
                  </a:lnTo>
                  <a:lnTo>
                    <a:pt x="195" y="570"/>
                  </a:lnTo>
                  <a:lnTo>
                    <a:pt x="177" y="547"/>
                  </a:lnTo>
                  <a:lnTo>
                    <a:pt x="162" y="520"/>
                  </a:lnTo>
                  <a:lnTo>
                    <a:pt x="153" y="491"/>
                  </a:lnTo>
                  <a:lnTo>
                    <a:pt x="151" y="458"/>
                  </a:lnTo>
                  <a:lnTo>
                    <a:pt x="152" y="426"/>
                  </a:lnTo>
                  <a:lnTo>
                    <a:pt x="158" y="390"/>
                  </a:lnTo>
                  <a:lnTo>
                    <a:pt x="169" y="355"/>
                  </a:lnTo>
                  <a:lnTo>
                    <a:pt x="183" y="321"/>
                  </a:lnTo>
                  <a:lnTo>
                    <a:pt x="202" y="288"/>
                  </a:lnTo>
                  <a:lnTo>
                    <a:pt x="223" y="257"/>
                  </a:lnTo>
                  <a:lnTo>
                    <a:pt x="247" y="228"/>
                  </a:lnTo>
                  <a:lnTo>
                    <a:pt x="276" y="203"/>
                  </a:lnTo>
                  <a:lnTo>
                    <a:pt x="306" y="182"/>
                  </a:lnTo>
                  <a:lnTo>
                    <a:pt x="342" y="165"/>
                  </a:lnTo>
                  <a:lnTo>
                    <a:pt x="377" y="156"/>
                  </a:lnTo>
                  <a:lnTo>
                    <a:pt x="416" y="152"/>
                  </a:lnTo>
                  <a:lnTo>
                    <a:pt x="452" y="155"/>
                  </a:lnTo>
                  <a:lnTo>
                    <a:pt x="484" y="163"/>
                  </a:lnTo>
                  <a:lnTo>
                    <a:pt x="513" y="177"/>
                  </a:lnTo>
                  <a:lnTo>
                    <a:pt x="537" y="191"/>
                  </a:lnTo>
                  <a:lnTo>
                    <a:pt x="554" y="211"/>
                  </a:lnTo>
                  <a:lnTo>
                    <a:pt x="567" y="232"/>
                  </a:lnTo>
                  <a:lnTo>
                    <a:pt x="590" y="172"/>
                  </a:lnTo>
                  <a:lnTo>
                    <a:pt x="627" y="172"/>
                  </a:lnTo>
                  <a:lnTo>
                    <a:pt x="503" y="481"/>
                  </a:lnTo>
                  <a:lnTo>
                    <a:pt x="494" y="502"/>
                  </a:lnTo>
                  <a:lnTo>
                    <a:pt x="487" y="523"/>
                  </a:lnTo>
                  <a:lnTo>
                    <a:pt x="484" y="540"/>
                  </a:lnTo>
                  <a:lnTo>
                    <a:pt x="484" y="555"/>
                  </a:lnTo>
                  <a:lnTo>
                    <a:pt x="486" y="561"/>
                  </a:lnTo>
                  <a:lnTo>
                    <a:pt x="488" y="566"/>
                  </a:lnTo>
                  <a:lnTo>
                    <a:pt x="491" y="571"/>
                  </a:lnTo>
                  <a:lnTo>
                    <a:pt x="495" y="575"/>
                  </a:lnTo>
                  <a:lnTo>
                    <a:pt x="507" y="580"/>
                  </a:lnTo>
                  <a:lnTo>
                    <a:pt x="524" y="583"/>
                  </a:lnTo>
                  <a:lnTo>
                    <a:pt x="546" y="580"/>
                  </a:lnTo>
                  <a:lnTo>
                    <a:pt x="568" y="574"/>
                  </a:lnTo>
                  <a:lnTo>
                    <a:pt x="592" y="562"/>
                  </a:lnTo>
                  <a:lnTo>
                    <a:pt x="627" y="538"/>
                  </a:lnTo>
                  <a:lnTo>
                    <a:pt x="658" y="507"/>
                  </a:lnTo>
                  <a:lnTo>
                    <a:pt x="678" y="482"/>
                  </a:lnTo>
                  <a:lnTo>
                    <a:pt x="695" y="455"/>
                  </a:lnTo>
                  <a:lnTo>
                    <a:pt x="709" y="423"/>
                  </a:lnTo>
                  <a:lnTo>
                    <a:pt x="720" y="390"/>
                  </a:lnTo>
                  <a:lnTo>
                    <a:pt x="728" y="356"/>
                  </a:lnTo>
                  <a:lnTo>
                    <a:pt x="729" y="320"/>
                  </a:lnTo>
                  <a:lnTo>
                    <a:pt x="726" y="279"/>
                  </a:lnTo>
                  <a:lnTo>
                    <a:pt x="719" y="240"/>
                  </a:lnTo>
                  <a:lnTo>
                    <a:pt x="706" y="204"/>
                  </a:lnTo>
                  <a:lnTo>
                    <a:pt x="686" y="170"/>
                  </a:lnTo>
                  <a:lnTo>
                    <a:pt x="664" y="140"/>
                  </a:lnTo>
                  <a:lnTo>
                    <a:pt x="637" y="114"/>
                  </a:lnTo>
                  <a:lnTo>
                    <a:pt x="606" y="91"/>
                  </a:lnTo>
                  <a:lnTo>
                    <a:pt x="572" y="71"/>
                  </a:lnTo>
                  <a:lnTo>
                    <a:pt x="534" y="55"/>
                  </a:lnTo>
                  <a:lnTo>
                    <a:pt x="492" y="43"/>
                  </a:lnTo>
                  <a:lnTo>
                    <a:pt x="449" y="37"/>
                  </a:lnTo>
                  <a:lnTo>
                    <a:pt x="403" y="34"/>
                  </a:lnTo>
                  <a:lnTo>
                    <a:pt x="352" y="37"/>
                  </a:lnTo>
                  <a:lnTo>
                    <a:pt x="304" y="46"/>
                  </a:lnTo>
                  <a:lnTo>
                    <a:pt x="258" y="62"/>
                  </a:lnTo>
                  <a:lnTo>
                    <a:pt x="215" y="81"/>
                  </a:lnTo>
                  <a:lnTo>
                    <a:pt x="175" y="106"/>
                  </a:lnTo>
                  <a:lnTo>
                    <a:pt x="140" y="135"/>
                  </a:lnTo>
                  <a:lnTo>
                    <a:pt x="110" y="169"/>
                  </a:lnTo>
                  <a:lnTo>
                    <a:pt x="84" y="204"/>
                  </a:lnTo>
                  <a:lnTo>
                    <a:pt x="63" y="245"/>
                  </a:lnTo>
                  <a:lnTo>
                    <a:pt x="47" y="288"/>
                  </a:lnTo>
                  <a:lnTo>
                    <a:pt x="38" y="333"/>
                  </a:lnTo>
                  <a:lnTo>
                    <a:pt x="35" y="380"/>
                  </a:lnTo>
                  <a:lnTo>
                    <a:pt x="37" y="422"/>
                  </a:lnTo>
                  <a:lnTo>
                    <a:pt x="43" y="461"/>
                  </a:lnTo>
                  <a:lnTo>
                    <a:pt x="52" y="499"/>
                  </a:lnTo>
                  <a:lnTo>
                    <a:pt x="64" y="533"/>
                  </a:lnTo>
                  <a:lnTo>
                    <a:pt x="86" y="574"/>
                  </a:lnTo>
                  <a:lnTo>
                    <a:pt x="114" y="610"/>
                  </a:lnTo>
                  <a:lnTo>
                    <a:pt x="145" y="643"/>
                  </a:lnTo>
                  <a:lnTo>
                    <a:pt x="181" y="669"/>
                  </a:lnTo>
                  <a:lnTo>
                    <a:pt x="220" y="691"/>
                  </a:lnTo>
                  <a:lnTo>
                    <a:pt x="262" y="710"/>
                  </a:lnTo>
                  <a:lnTo>
                    <a:pt x="308" y="722"/>
                  </a:lnTo>
                  <a:lnTo>
                    <a:pt x="355" y="729"/>
                  </a:lnTo>
                  <a:lnTo>
                    <a:pt x="403" y="732"/>
                  </a:lnTo>
                  <a:lnTo>
                    <a:pt x="452" y="729"/>
                  </a:lnTo>
                  <a:lnTo>
                    <a:pt x="497" y="720"/>
                  </a:lnTo>
                  <a:lnTo>
                    <a:pt x="542" y="705"/>
                  </a:lnTo>
                  <a:lnTo>
                    <a:pt x="584" y="685"/>
                  </a:lnTo>
                  <a:lnTo>
                    <a:pt x="622" y="661"/>
                  </a:lnTo>
                  <a:lnTo>
                    <a:pt x="657" y="634"/>
                  </a:lnTo>
                  <a:lnTo>
                    <a:pt x="689" y="604"/>
                  </a:lnTo>
                  <a:lnTo>
                    <a:pt x="716" y="571"/>
                  </a:lnTo>
                  <a:lnTo>
                    <a:pt x="717" y="568"/>
                  </a:lnTo>
                  <a:lnTo>
                    <a:pt x="758" y="568"/>
                  </a:lnTo>
                  <a:lnTo>
                    <a:pt x="751" y="578"/>
                  </a:lnTo>
                  <a:lnTo>
                    <a:pt x="721" y="618"/>
                  </a:lnTo>
                  <a:lnTo>
                    <a:pt x="686" y="655"/>
                  </a:lnTo>
                  <a:lnTo>
                    <a:pt x="645" y="688"/>
                  </a:lnTo>
                  <a:lnTo>
                    <a:pt x="601" y="714"/>
                  </a:lnTo>
                  <a:lnTo>
                    <a:pt x="555" y="736"/>
                  </a:lnTo>
                  <a:lnTo>
                    <a:pt x="505" y="752"/>
                  </a:lnTo>
                  <a:lnTo>
                    <a:pt x="454" y="761"/>
                  </a:lnTo>
                  <a:lnTo>
                    <a:pt x="403" y="765"/>
                  </a:lnTo>
                  <a:lnTo>
                    <a:pt x="353" y="762"/>
                  </a:lnTo>
                  <a:lnTo>
                    <a:pt x="305" y="754"/>
                  </a:lnTo>
                  <a:lnTo>
                    <a:pt x="257" y="743"/>
                  </a:lnTo>
                  <a:lnTo>
                    <a:pt x="211" y="726"/>
                  </a:lnTo>
                  <a:lnTo>
                    <a:pt x="168" y="702"/>
                  </a:lnTo>
                  <a:lnTo>
                    <a:pt x="127" y="673"/>
                  </a:lnTo>
                  <a:lnTo>
                    <a:pt x="101" y="648"/>
                  </a:lnTo>
                  <a:lnTo>
                    <a:pt x="76" y="619"/>
                  </a:lnTo>
                  <a:lnTo>
                    <a:pt x="54" y="588"/>
                  </a:lnTo>
                  <a:lnTo>
                    <a:pt x="35" y="553"/>
                  </a:lnTo>
                  <a:lnTo>
                    <a:pt x="20" y="515"/>
                  </a:lnTo>
                  <a:lnTo>
                    <a:pt x="9" y="473"/>
                  </a:lnTo>
                  <a:lnTo>
                    <a:pt x="3" y="428"/>
                  </a:lnTo>
                  <a:lnTo>
                    <a:pt x="0" y="380"/>
                  </a:lnTo>
                  <a:lnTo>
                    <a:pt x="4" y="326"/>
                  </a:lnTo>
                  <a:lnTo>
                    <a:pt x="14" y="276"/>
                  </a:lnTo>
                  <a:lnTo>
                    <a:pt x="31" y="228"/>
                  </a:lnTo>
                  <a:lnTo>
                    <a:pt x="56" y="185"/>
                  </a:lnTo>
                  <a:lnTo>
                    <a:pt x="85" y="144"/>
                  </a:lnTo>
                  <a:lnTo>
                    <a:pt x="119" y="109"/>
                  </a:lnTo>
                  <a:lnTo>
                    <a:pt x="158" y="78"/>
                  </a:lnTo>
                  <a:lnTo>
                    <a:pt x="200" y="50"/>
                  </a:lnTo>
                  <a:lnTo>
                    <a:pt x="247" y="29"/>
                  </a:lnTo>
                  <a:lnTo>
                    <a:pt x="297" y="13"/>
                  </a:lnTo>
                  <a:lnTo>
                    <a:pt x="350"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1"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362" y="4465905"/>
              <a:ext cx="444566" cy="444567"/>
            </a:xfrm>
            <a:custGeom>
              <a:avLst/>
              <a:gdLst>
                <a:gd name="T0" fmla="*/ 487 w 764"/>
                <a:gd name="T1" fmla="*/ 556 h 764"/>
                <a:gd name="T2" fmla="*/ 382 w 764"/>
                <a:gd name="T3" fmla="*/ 573 h 764"/>
                <a:gd name="T4" fmla="*/ 264 w 764"/>
                <a:gd name="T5" fmla="*/ 618 h 764"/>
                <a:gd name="T6" fmla="*/ 240 w 764"/>
                <a:gd name="T7" fmla="*/ 699 h 764"/>
                <a:gd name="T8" fmla="*/ 431 w 764"/>
                <a:gd name="T9" fmla="*/ 726 h 764"/>
                <a:gd name="T10" fmla="*/ 597 w 764"/>
                <a:gd name="T11" fmla="*/ 656 h 764"/>
                <a:gd name="T12" fmla="*/ 648 w 764"/>
                <a:gd name="T13" fmla="*/ 537 h 764"/>
                <a:gd name="T14" fmla="*/ 126 w 764"/>
                <a:gd name="T15" fmla="*/ 615 h 764"/>
                <a:gd name="T16" fmla="*/ 287 w 764"/>
                <a:gd name="T17" fmla="*/ 569 h 764"/>
                <a:gd name="T18" fmla="*/ 195 w 764"/>
                <a:gd name="T19" fmla="*/ 492 h 764"/>
                <a:gd name="T20" fmla="*/ 433 w 764"/>
                <a:gd name="T21" fmla="*/ 509 h 764"/>
                <a:gd name="T22" fmla="*/ 544 w 764"/>
                <a:gd name="T23" fmla="*/ 518 h 764"/>
                <a:gd name="T24" fmla="*/ 500 w 764"/>
                <a:gd name="T25" fmla="*/ 434 h 764"/>
                <a:gd name="T26" fmla="*/ 67 w 764"/>
                <a:gd name="T27" fmla="*/ 525 h 764"/>
                <a:gd name="T28" fmla="*/ 90 w 764"/>
                <a:gd name="T29" fmla="*/ 496 h 764"/>
                <a:gd name="T30" fmla="*/ 339 w 764"/>
                <a:gd name="T31" fmla="*/ 133 h 764"/>
                <a:gd name="T32" fmla="*/ 277 w 764"/>
                <a:gd name="T33" fmla="*/ 201 h 764"/>
                <a:gd name="T34" fmla="*/ 257 w 764"/>
                <a:gd name="T35" fmla="*/ 251 h 764"/>
                <a:gd name="T36" fmla="*/ 215 w 764"/>
                <a:gd name="T37" fmla="*/ 259 h 764"/>
                <a:gd name="T38" fmla="*/ 200 w 764"/>
                <a:gd name="T39" fmla="*/ 457 h 764"/>
                <a:gd name="T40" fmla="*/ 352 w 764"/>
                <a:gd name="T41" fmla="*/ 479 h 764"/>
                <a:gd name="T42" fmla="*/ 414 w 764"/>
                <a:gd name="T43" fmla="*/ 479 h 764"/>
                <a:gd name="T44" fmla="*/ 403 w 764"/>
                <a:gd name="T45" fmla="*/ 309 h 764"/>
                <a:gd name="T46" fmla="*/ 607 w 764"/>
                <a:gd name="T47" fmla="*/ 118 h 764"/>
                <a:gd name="T48" fmla="*/ 622 w 764"/>
                <a:gd name="T49" fmla="*/ 242 h 764"/>
                <a:gd name="T50" fmla="*/ 605 w 764"/>
                <a:gd name="T51" fmla="*/ 302 h 764"/>
                <a:gd name="T52" fmla="*/ 568 w 764"/>
                <a:gd name="T53" fmla="*/ 313 h 764"/>
                <a:gd name="T54" fmla="*/ 605 w 764"/>
                <a:gd name="T55" fmla="*/ 472 h 764"/>
                <a:gd name="T56" fmla="*/ 729 w 764"/>
                <a:gd name="T57" fmla="*/ 382 h 764"/>
                <a:gd name="T58" fmla="*/ 673 w 764"/>
                <a:gd name="T59" fmla="*/ 191 h 764"/>
                <a:gd name="T60" fmla="*/ 454 w 764"/>
                <a:gd name="T61" fmla="*/ 71 h 764"/>
                <a:gd name="T62" fmla="*/ 402 w 764"/>
                <a:gd name="T63" fmla="*/ 229 h 764"/>
                <a:gd name="T64" fmla="*/ 517 w 764"/>
                <a:gd name="T65" fmla="*/ 339 h 764"/>
                <a:gd name="T66" fmla="*/ 521 w 764"/>
                <a:gd name="T67" fmla="*/ 260 h 764"/>
                <a:gd name="T68" fmla="*/ 563 w 764"/>
                <a:gd name="T69" fmla="*/ 209 h 764"/>
                <a:gd name="T70" fmla="*/ 538 w 764"/>
                <a:gd name="T71" fmla="*/ 72 h 764"/>
                <a:gd name="T72" fmla="*/ 233 w 764"/>
                <a:gd name="T73" fmla="*/ 69 h 764"/>
                <a:gd name="T74" fmla="*/ 86 w 764"/>
                <a:gd name="T75" fmla="*/ 201 h 764"/>
                <a:gd name="T76" fmla="*/ 72 w 764"/>
                <a:gd name="T77" fmla="*/ 374 h 764"/>
                <a:gd name="T78" fmla="*/ 186 w 764"/>
                <a:gd name="T79" fmla="*/ 241 h 764"/>
                <a:gd name="T80" fmla="*/ 185 w 764"/>
                <a:gd name="T81" fmla="*/ 178 h 764"/>
                <a:gd name="T82" fmla="*/ 238 w 764"/>
                <a:gd name="T83" fmla="*/ 158 h 764"/>
                <a:gd name="T84" fmla="*/ 330 w 764"/>
                <a:gd name="T85" fmla="*/ 39 h 764"/>
                <a:gd name="T86" fmla="*/ 366 w 764"/>
                <a:gd name="T87" fmla="*/ 74 h 764"/>
                <a:gd name="T88" fmla="*/ 382 w 764"/>
                <a:gd name="T89" fmla="*/ 35 h 764"/>
                <a:gd name="T90" fmla="*/ 543 w 764"/>
                <a:gd name="T91" fmla="*/ 35 h 764"/>
                <a:gd name="T92" fmla="*/ 703 w 764"/>
                <a:gd name="T93" fmla="*/ 174 h 764"/>
                <a:gd name="T94" fmla="*/ 764 w 764"/>
                <a:gd name="T95" fmla="*/ 382 h 764"/>
                <a:gd name="T96" fmla="*/ 703 w 764"/>
                <a:gd name="T97" fmla="*/ 590 h 764"/>
                <a:gd name="T98" fmla="*/ 543 w 764"/>
                <a:gd name="T99" fmla="*/ 729 h 764"/>
                <a:gd name="T100" fmla="*/ 326 w 764"/>
                <a:gd name="T101" fmla="*/ 760 h 764"/>
                <a:gd name="T102" fmla="*/ 132 w 764"/>
                <a:gd name="T103" fmla="*/ 670 h 764"/>
                <a:gd name="T104" fmla="*/ 17 w 764"/>
                <a:gd name="T105" fmla="*/ 492 h 764"/>
                <a:gd name="T106" fmla="*/ 17 w 764"/>
                <a:gd name="T107" fmla="*/ 272 h 764"/>
                <a:gd name="T108" fmla="*/ 132 w 764"/>
                <a:gd name="T109" fmla="*/ 94 h 764"/>
                <a:gd name="T110" fmla="*/ 326 w 764"/>
                <a:gd name="T11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4" h="764">
                  <a:moveTo>
                    <a:pt x="648" y="537"/>
                  </a:moveTo>
                  <a:lnTo>
                    <a:pt x="596" y="547"/>
                  </a:lnTo>
                  <a:lnTo>
                    <a:pt x="542" y="554"/>
                  </a:lnTo>
                  <a:lnTo>
                    <a:pt x="487" y="556"/>
                  </a:lnTo>
                  <a:lnTo>
                    <a:pt x="423" y="554"/>
                  </a:lnTo>
                  <a:lnTo>
                    <a:pt x="412" y="564"/>
                  </a:lnTo>
                  <a:lnTo>
                    <a:pt x="398" y="571"/>
                  </a:lnTo>
                  <a:lnTo>
                    <a:pt x="382" y="573"/>
                  </a:lnTo>
                  <a:lnTo>
                    <a:pt x="370" y="572"/>
                  </a:lnTo>
                  <a:lnTo>
                    <a:pt x="359" y="568"/>
                  </a:lnTo>
                  <a:lnTo>
                    <a:pt x="313" y="594"/>
                  </a:lnTo>
                  <a:lnTo>
                    <a:pt x="264" y="618"/>
                  </a:lnTo>
                  <a:lnTo>
                    <a:pt x="213" y="636"/>
                  </a:lnTo>
                  <a:lnTo>
                    <a:pt x="160" y="649"/>
                  </a:lnTo>
                  <a:lnTo>
                    <a:pt x="198" y="677"/>
                  </a:lnTo>
                  <a:lnTo>
                    <a:pt x="240" y="699"/>
                  </a:lnTo>
                  <a:lnTo>
                    <a:pt x="285" y="716"/>
                  </a:lnTo>
                  <a:lnTo>
                    <a:pt x="332" y="726"/>
                  </a:lnTo>
                  <a:lnTo>
                    <a:pt x="382" y="729"/>
                  </a:lnTo>
                  <a:lnTo>
                    <a:pt x="431" y="726"/>
                  </a:lnTo>
                  <a:lnTo>
                    <a:pt x="476" y="717"/>
                  </a:lnTo>
                  <a:lnTo>
                    <a:pt x="520" y="702"/>
                  </a:lnTo>
                  <a:lnTo>
                    <a:pt x="560" y="681"/>
                  </a:lnTo>
                  <a:lnTo>
                    <a:pt x="597" y="656"/>
                  </a:lnTo>
                  <a:lnTo>
                    <a:pt x="631" y="624"/>
                  </a:lnTo>
                  <a:lnTo>
                    <a:pt x="660" y="590"/>
                  </a:lnTo>
                  <a:lnTo>
                    <a:pt x="685" y="552"/>
                  </a:lnTo>
                  <a:lnTo>
                    <a:pt x="648" y="537"/>
                  </a:lnTo>
                  <a:close/>
                  <a:moveTo>
                    <a:pt x="131" y="458"/>
                  </a:moveTo>
                  <a:lnTo>
                    <a:pt x="124" y="506"/>
                  </a:lnTo>
                  <a:lnTo>
                    <a:pt x="122" y="556"/>
                  </a:lnTo>
                  <a:lnTo>
                    <a:pt x="126" y="615"/>
                  </a:lnTo>
                  <a:lnTo>
                    <a:pt x="130" y="619"/>
                  </a:lnTo>
                  <a:lnTo>
                    <a:pt x="185" y="609"/>
                  </a:lnTo>
                  <a:lnTo>
                    <a:pt x="237" y="592"/>
                  </a:lnTo>
                  <a:lnTo>
                    <a:pt x="287" y="569"/>
                  </a:lnTo>
                  <a:lnTo>
                    <a:pt x="335" y="542"/>
                  </a:lnTo>
                  <a:lnTo>
                    <a:pt x="334" y="539"/>
                  </a:lnTo>
                  <a:lnTo>
                    <a:pt x="263" y="520"/>
                  </a:lnTo>
                  <a:lnTo>
                    <a:pt x="195" y="492"/>
                  </a:lnTo>
                  <a:lnTo>
                    <a:pt x="131" y="458"/>
                  </a:lnTo>
                  <a:close/>
                  <a:moveTo>
                    <a:pt x="500" y="434"/>
                  </a:moveTo>
                  <a:lnTo>
                    <a:pt x="469" y="474"/>
                  </a:lnTo>
                  <a:lnTo>
                    <a:pt x="433" y="509"/>
                  </a:lnTo>
                  <a:lnTo>
                    <a:pt x="433" y="514"/>
                  </a:lnTo>
                  <a:lnTo>
                    <a:pt x="435" y="520"/>
                  </a:lnTo>
                  <a:lnTo>
                    <a:pt x="487" y="521"/>
                  </a:lnTo>
                  <a:lnTo>
                    <a:pt x="544" y="518"/>
                  </a:lnTo>
                  <a:lnTo>
                    <a:pt x="601" y="512"/>
                  </a:lnTo>
                  <a:lnTo>
                    <a:pt x="565" y="488"/>
                  </a:lnTo>
                  <a:lnTo>
                    <a:pt x="531" y="462"/>
                  </a:lnTo>
                  <a:lnTo>
                    <a:pt x="500" y="434"/>
                  </a:lnTo>
                  <a:close/>
                  <a:moveTo>
                    <a:pt x="35" y="389"/>
                  </a:moveTo>
                  <a:lnTo>
                    <a:pt x="39" y="437"/>
                  </a:lnTo>
                  <a:lnTo>
                    <a:pt x="50" y="482"/>
                  </a:lnTo>
                  <a:lnTo>
                    <a:pt x="67" y="525"/>
                  </a:lnTo>
                  <a:lnTo>
                    <a:pt x="88" y="565"/>
                  </a:lnTo>
                  <a:lnTo>
                    <a:pt x="88" y="560"/>
                  </a:lnTo>
                  <a:lnTo>
                    <a:pt x="88" y="556"/>
                  </a:lnTo>
                  <a:lnTo>
                    <a:pt x="90" y="496"/>
                  </a:lnTo>
                  <a:lnTo>
                    <a:pt x="99" y="438"/>
                  </a:lnTo>
                  <a:lnTo>
                    <a:pt x="67" y="415"/>
                  </a:lnTo>
                  <a:lnTo>
                    <a:pt x="35" y="389"/>
                  </a:lnTo>
                  <a:close/>
                  <a:moveTo>
                    <a:pt x="339" y="133"/>
                  </a:moveTo>
                  <a:lnTo>
                    <a:pt x="305" y="160"/>
                  </a:lnTo>
                  <a:lnTo>
                    <a:pt x="274" y="188"/>
                  </a:lnTo>
                  <a:lnTo>
                    <a:pt x="276" y="195"/>
                  </a:lnTo>
                  <a:lnTo>
                    <a:pt x="277" y="201"/>
                  </a:lnTo>
                  <a:lnTo>
                    <a:pt x="279" y="209"/>
                  </a:lnTo>
                  <a:lnTo>
                    <a:pt x="275" y="225"/>
                  </a:lnTo>
                  <a:lnTo>
                    <a:pt x="268" y="239"/>
                  </a:lnTo>
                  <a:lnTo>
                    <a:pt x="257" y="251"/>
                  </a:lnTo>
                  <a:lnTo>
                    <a:pt x="242" y="258"/>
                  </a:lnTo>
                  <a:lnTo>
                    <a:pt x="226" y="260"/>
                  </a:lnTo>
                  <a:lnTo>
                    <a:pt x="220" y="260"/>
                  </a:lnTo>
                  <a:lnTo>
                    <a:pt x="215" y="259"/>
                  </a:lnTo>
                  <a:lnTo>
                    <a:pt x="183" y="310"/>
                  </a:lnTo>
                  <a:lnTo>
                    <a:pt x="158" y="365"/>
                  </a:lnTo>
                  <a:lnTo>
                    <a:pt x="140" y="423"/>
                  </a:lnTo>
                  <a:lnTo>
                    <a:pt x="200" y="457"/>
                  </a:lnTo>
                  <a:lnTo>
                    <a:pt x="266" y="483"/>
                  </a:lnTo>
                  <a:lnTo>
                    <a:pt x="334" y="504"/>
                  </a:lnTo>
                  <a:lnTo>
                    <a:pt x="342" y="489"/>
                  </a:lnTo>
                  <a:lnTo>
                    <a:pt x="352" y="479"/>
                  </a:lnTo>
                  <a:lnTo>
                    <a:pt x="366" y="471"/>
                  </a:lnTo>
                  <a:lnTo>
                    <a:pt x="382" y="469"/>
                  </a:lnTo>
                  <a:lnTo>
                    <a:pt x="399" y="472"/>
                  </a:lnTo>
                  <a:lnTo>
                    <a:pt x="414" y="479"/>
                  </a:lnTo>
                  <a:lnTo>
                    <a:pt x="446" y="445"/>
                  </a:lnTo>
                  <a:lnTo>
                    <a:pt x="475" y="408"/>
                  </a:lnTo>
                  <a:lnTo>
                    <a:pt x="436" y="361"/>
                  </a:lnTo>
                  <a:lnTo>
                    <a:pt x="403" y="309"/>
                  </a:lnTo>
                  <a:lnTo>
                    <a:pt x="376" y="254"/>
                  </a:lnTo>
                  <a:lnTo>
                    <a:pt x="353" y="195"/>
                  </a:lnTo>
                  <a:lnTo>
                    <a:pt x="339" y="133"/>
                  </a:lnTo>
                  <a:close/>
                  <a:moveTo>
                    <a:pt x="607" y="118"/>
                  </a:moveTo>
                  <a:lnTo>
                    <a:pt x="605" y="167"/>
                  </a:lnTo>
                  <a:lnTo>
                    <a:pt x="597" y="215"/>
                  </a:lnTo>
                  <a:lnTo>
                    <a:pt x="611" y="226"/>
                  </a:lnTo>
                  <a:lnTo>
                    <a:pt x="622" y="242"/>
                  </a:lnTo>
                  <a:lnTo>
                    <a:pt x="626" y="260"/>
                  </a:lnTo>
                  <a:lnTo>
                    <a:pt x="623" y="277"/>
                  </a:lnTo>
                  <a:lnTo>
                    <a:pt x="615" y="292"/>
                  </a:lnTo>
                  <a:lnTo>
                    <a:pt x="605" y="302"/>
                  </a:lnTo>
                  <a:lnTo>
                    <a:pt x="590" y="310"/>
                  </a:lnTo>
                  <a:lnTo>
                    <a:pt x="573" y="313"/>
                  </a:lnTo>
                  <a:lnTo>
                    <a:pt x="571" y="313"/>
                  </a:lnTo>
                  <a:lnTo>
                    <a:pt x="568" y="313"/>
                  </a:lnTo>
                  <a:lnTo>
                    <a:pt x="546" y="360"/>
                  </a:lnTo>
                  <a:lnTo>
                    <a:pt x="520" y="404"/>
                  </a:lnTo>
                  <a:lnTo>
                    <a:pt x="560" y="441"/>
                  </a:lnTo>
                  <a:lnTo>
                    <a:pt x="605" y="472"/>
                  </a:lnTo>
                  <a:lnTo>
                    <a:pt x="652" y="500"/>
                  </a:lnTo>
                  <a:lnTo>
                    <a:pt x="715" y="480"/>
                  </a:lnTo>
                  <a:lnTo>
                    <a:pt x="725" y="432"/>
                  </a:lnTo>
                  <a:lnTo>
                    <a:pt x="729" y="382"/>
                  </a:lnTo>
                  <a:lnTo>
                    <a:pt x="725" y="331"/>
                  </a:lnTo>
                  <a:lnTo>
                    <a:pt x="715" y="281"/>
                  </a:lnTo>
                  <a:lnTo>
                    <a:pt x="696" y="234"/>
                  </a:lnTo>
                  <a:lnTo>
                    <a:pt x="673" y="191"/>
                  </a:lnTo>
                  <a:lnTo>
                    <a:pt x="643" y="153"/>
                  </a:lnTo>
                  <a:lnTo>
                    <a:pt x="607" y="118"/>
                  </a:lnTo>
                  <a:close/>
                  <a:moveTo>
                    <a:pt x="499" y="56"/>
                  </a:moveTo>
                  <a:lnTo>
                    <a:pt x="454" y="71"/>
                  </a:lnTo>
                  <a:lnTo>
                    <a:pt x="411" y="89"/>
                  </a:lnTo>
                  <a:lnTo>
                    <a:pt x="370" y="111"/>
                  </a:lnTo>
                  <a:lnTo>
                    <a:pt x="384" y="171"/>
                  </a:lnTo>
                  <a:lnTo>
                    <a:pt x="402" y="229"/>
                  </a:lnTo>
                  <a:lnTo>
                    <a:pt x="428" y="283"/>
                  </a:lnTo>
                  <a:lnTo>
                    <a:pt x="459" y="332"/>
                  </a:lnTo>
                  <a:lnTo>
                    <a:pt x="495" y="380"/>
                  </a:lnTo>
                  <a:lnTo>
                    <a:pt x="517" y="339"/>
                  </a:lnTo>
                  <a:lnTo>
                    <a:pt x="537" y="297"/>
                  </a:lnTo>
                  <a:lnTo>
                    <a:pt x="529" y="287"/>
                  </a:lnTo>
                  <a:lnTo>
                    <a:pt x="524" y="275"/>
                  </a:lnTo>
                  <a:lnTo>
                    <a:pt x="521" y="260"/>
                  </a:lnTo>
                  <a:lnTo>
                    <a:pt x="525" y="243"/>
                  </a:lnTo>
                  <a:lnTo>
                    <a:pt x="533" y="228"/>
                  </a:lnTo>
                  <a:lnTo>
                    <a:pt x="546" y="216"/>
                  </a:lnTo>
                  <a:lnTo>
                    <a:pt x="563" y="209"/>
                  </a:lnTo>
                  <a:lnTo>
                    <a:pt x="571" y="158"/>
                  </a:lnTo>
                  <a:lnTo>
                    <a:pt x="573" y="105"/>
                  </a:lnTo>
                  <a:lnTo>
                    <a:pt x="573" y="93"/>
                  </a:lnTo>
                  <a:lnTo>
                    <a:pt x="538" y="72"/>
                  </a:lnTo>
                  <a:lnTo>
                    <a:pt x="499" y="56"/>
                  </a:lnTo>
                  <a:close/>
                  <a:moveTo>
                    <a:pt x="330" y="39"/>
                  </a:moveTo>
                  <a:lnTo>
                    <a:pt x="280" y="51"/>
                  </a:lnTo>
                  <a:lnTo>
                    <a:pt x="233" y="69"/>
                  </a:lnTo>
                  <a:lnTo>
                    <a:pt x="190" y="94"/>
                  </a:lnTo>
                  <a:lnTo>
                    <a:pt x="151" y="124"/>
                  </a:lnTo>
                  <a:lnTo>
                    <a:pt x="115" y="161"/>
                  </a:lnTo>
                  <a:lnTo>
                    <a:pt x="86" y="201"/>
                  </a:lnTo>
                  <a:lnTo>
                    <a:pt x="63" y="246"/>
                  </a:lnTo>
                  <a:lnTo>
                    <a:pt x="47" y="293"/>
                  </a:lnTo>
                  <a:lnTo>
                    <a:pt x="38" y="344"/>
                  </a:lnTo>
                  <a:lnTo>
                    <a:pt x="72" y="374"/>
                  </a:lnTo>
                  <a:lnTo>
                    <a:pt x="109" y="403"/>
                  </a:lnTo>
                  <a:lnTo>
                    <a:pt x="128" y="345"/>
                  </a:lnTo>
                  <a:lnTo>
                    <a:pt x="154" y="292"/>
                  </a:lnTo>
                  <a:lnTo>
                    <a:pt x="186" y="241"/>
                  </a:lnTo>
                  <a:lnTo>
                    <a:pt x="177" y="226"/>
                  </a:lnTo>
                  <a:lnTo>
                    <a:pt x="174" y="209"/>
                  </a:lnTo>
                  <a:lnTo>
                    <a:pt x="177" y="192"/>
                  </a:lnTo>
                  <a:lnTo>
                    <a:pt x="185" y="178"/>
                  </a:lnTo>
                  <a:lnTo>
                    <a:pt x="195" y="166"/>
                  </a:lnTo>
                  <a:lnTo>
                    <a:pt x="209" y="160"/>
                  </a:lnTo>
                  <a:lnTo>
                    <a:pt x="226" y="157"/>
                  </a:lnTo>
                  <a:lnTo>
                    <a:pt x="238" y="158"/>
                  </a:lnTo>
                  <a:lnTo>
                    <a:pt x="250" y="164"/>
                  </a:lnTo>
                  <a:lnTo>
                    <a:pt x="291" y="127"/>
                  </a:lnTo>
                  <a:lnTo>
                    <a:pt x="334" y="94"/>
                  </a:lnTo>
                  <a:lnTo>
                    <a:pt x="330" y="39"/>
                  </a:lnTo>
                  <a:close/>
                  <a:moveTo>
                    <a:pt x="382" y="35"/>
                  </a:moveTo>
                  <a:lnTo>
                    <a:pt x="373" y="35"/>
                  </a:lnTo>
                  <a:lnTo>
                    <a:pt x="365" y="37"/>
                  </a:lnTo>
                  <a:lnTo>
                    <a:pt x="366" y="74"/>
                  </a:lnTo>
                  <a:lnTo>
                    <a:pt x="402" y="56"/>
                  </a:lnTo>
                  <a:lnTo>
                    <a:pt x="438" y="40"/>
                  </a:lnTo>
                  <a:lnTo>
                    <a:pt x="411" y="37"/>
                  </a:lnTo>
                  <a:lnTo>
                    <a:pt x="382" y="35"/>
                  </a:lnTo>
                  <a:close/>
                  <a:moveTo>
                    <a:pt x="382" y="0"/>
                  </a:moveTo>
                  <a:lnTo>
                    <a:pt x="438" y="5"/>
                  </a:lnTo>
                  <a:lnTo>
                    <a:pt x="492" y="17"/>
                  </a:lnTo>
                  <a:lnTo>
                    <a:pt x="543" y="35"/>
                  </a:lnTo>
                  <a:lnTo>
                    <a:pt x="590" y="61"/>
                  </a:lnTo>
                  <a:lnTo>
                    <a:pt x="633" y="94"/>
                  </a:lnTo>
                  <a:lnTo>
                    <a:pt x="670" y="132"/>
                  </a:lnTo>
                  <a:lnTo>
                    <a:pt x="703" y="174"/>
                  </a:lnTo>
                  <a:lnTo>
                    <a:pt x="729" y="221"/>
                  </a:lnTo>
                  <a:lnTo>
                    <a:pt x="749" y="272"/>
                  </a:lnTo>
                  <a:lnTo>
                    <a:pt x="760" y="326"/>
                  </a:lnTo>
                  <a:lnTo>
                    <a:pt x="764" y="382"/>
                  </a:lnTo>
                  <a:lnTo>
                    <a:pt x="760" y="438"/>
                  </a:lnTo>
                  <a:lnTo>
                    <a:pt x="749" y="492"/>
                  </a:lnTo>
                  <a:lnTo>
                    <a:pt x="729" y="543"/>
                  </a:lnTo>
                  <a:lnTo>
                    <a:pt x="703" y="590"/>
                  </a:lnTo>
                  <a:lnTo>
                    <a:pt x="670" y="633"/>
                  </a:lnTo>
                  <a:lnTo>
                    <a:pt x="633" y="670"/>
                  </a:lnTo>
                  <a:lnTo>
                    <a:pt x="590" y="703"/>
                  </a:lnTo>
                  <a:lnTo>
                    <a:pt x="543" y="729"/>
                  </a:lnTo>
                  <a:lnTo>
                    <a:pt x="492" y="749"/>
                  </a:lnTo>
                  <a:lnTo>
                    <a:pt x="438" y="760"/>
                  </a:lnTo>
                  <a:lnTo>
                    <a:pt x="382" y="764"/>
                  </a:lnTo>
                  <a:lnTo>
                    <a:pt x="326" y="760"/>
                  </a:lnTo>
                  <a:lnTo>
                    <a:pt x="272" y="749"/>
                  </a:lnTo>
                  <a:lnTo>
                    <a:pt x="221" y="729"/>
                  </a:lnTo>
                  <a:lnTo>
                    <a:pt x="174" y="703"/>
                  </a:lnTo>
                  <a:lnTo>
                    <a:pt x="132" y="670"/>
                  </a:lnTo>
                  <a:lnTo>
                    <a:pt x="94" y="633"/>
                  </a:lnTo>
                  <a:lnTo>
                    <a:pt x="62" y="590"/>
                  </a:lnTo>
                  <a:lnTo>
                    <a:pt x="35" y="543"/>
                  </a:lnTo>
                  <a:lnTo>
                    <a:pt x="17" y="492"/>
                  </a:lnTo>
                  <a:lnTo>
                    <a:pt x="4" y="438"/>
                  </a:lnTo>
                  <a:lnTo>
                    <a:pt x="0" y="382"/>
                  </a:lnTo>
                  <a:lnTo>
                    <a:pt x="4" y="326"/>
                  </a:lnTo>
                  <a:lnTo>
                    <a:pt x="17" y="272"/>
                  </a:lnTo>
                  <a:lnTo>
                    <a:pt x="35" y="221"/>
                  </a:lnTo>
                  <a:lnTo>
                    <a:pt x="62" y="174"/>
                  </a:lnTo>
                  <a:lnTo>
                    <a:pt x="94" y="132"/>
                  </a:lnTo>
                  <a:lnTo>
                    <a:pt x="132" y="94"/>
                  </a:lnTo>
                  <a:lnTo>
                    <a:pt x="174" y="61"/>
                  </a:lnTo>
                  <a:lnTo>
                    <a:pt x="221" y="35"/>
                  </a:lnTo>
                  <a:lnTo>
                    <a:pt x="272" y="17"/>
                  </a:lnTo>
                  <a:lnTo>
                    <a:pt x="326" y="5"/>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2"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58426" y="4465905"/>
              <a:ext cx="363101" cy="444567"/>
            </a:xfrm>
            <a:custGeom>
              <a:avLst/>
              <a:gdLst>
                <a:gd name="T0" fmla="*/ 72 w 624"/>
                <a:gd name="T1" fmla="*/ 695 h 764"/>
                <a:gd name="T2" fmla="*/ 261 w 624"/>
                <a:gd name="T3" fmla="*/ 729 h 764"/>
                <a:gd name="T4" fmla="*/ 491 w 624"/>
                <a:gd name="T5" fmla="*/ 713 h 764"/>
                <a:gd name="T6" fmla="*/ 590 w 624"/>
                <a:gd name="T7" fmla="*/ 660 h 764"/>
                <a:gd name="T8" fmla="*/ 455 w 624"/>
                <a:gd name="T9" fmla="*/ 614 h 764"/>
                <a:gd name="T10" fmla="*/ 213 w 624"/>
                <a:gd name="T11" fmla="*/ 620 h 764"/>
                <a:gd name="T12" fmla="*/ 34 w 624"/>
                <a:gd name="T13" fmla="*/ 569 h 764"/>
                <a:gd name="T14" fmla="*/ 38 w 624"/>
                <a:gd name="T15" fmla="*/ 534 h 764"/>
                <a:gd name="T16" fmla="*/ 171 w 624"/>
                <a:gd name="T17" fmla="*/ 581 h 764"/>
                <a:gd name="T18" fmla="*/ 408 w 624"/>
                <a:gd name="T19" fmla="*/ 586 h 764"/>
                <a:gd name="T20" fmla="*/ 572 w 624"/>
                <a:gd name="T21" fmla="*/ 546 h 764"/>
                <a:gd name="T22" fmla="*/ 581 w 624"/>
                <a:gd name="T23" fmla="*/ 504 h 764"/>
                <a:gd name="T24" fmla="*/ 368 w 624"/>
                <a:gd name="T25" fmla="*/ 555 h 764"/>
                <a:gd name="T26" fmla="*/ 111 w 624"/>
                <a:gd name="T27" fmla="*/ 531 h 764"/>
                <a:gd name="T28" fmla="*/ 38 w 624"/>
                <a:gd name="T29" fmla="*/ 465 h 764"/>
                <a:gd name="T30" fmla="*/ 171 w 624"/>
                <a:gd name="T31" fmla="*/ 512 h 764"/>
                <a:gd name="T32" fmla="*/ 408 w 624"/>
                <a:gd name="T33" fmla="*/ 517 h 764"/>
                <a:gd name="T34" fmla="*/ 572 w 624"/>
                <a:gd name="T35" fmla="*/ 476 h 764"/>
                <a:gd name="T36" fmla="*/ 532 w 624"/>
                <a:gd name="T37" fmla="*/ 386 h 764"/>
                <a:gd name="T38" fmla="*/ 311 w 624"/>
                <a:gd name="T39" fmla="*/ 417 h 764"/>
                <a:gd name="T40" fmla="*/ 90 w 624"/>
                <a:gd name="T41" fmla="*/ 386 h 764"/>
                <a:gd name="T42" fmla="*/ 35 w 624"/>
                <a:gd name="T43" fmla="*/ 308 h 764"/>
                <a:gd name="T44" fmla="*/ 99 w 624"/>
                <a:gd name="T45" fmla="*/ 357 h 764"/>
                <a:gd name="T46" fmla="*/ 311 w 624"/>
                <a:gd name="T47" fmla="*/ 382 h 764"/>
                <a:gd name="T48" fmla="*/ 525 w 624"/>
                <a:gd name="T49" fmla="*/ 357 h 764"/>
                <a:gd name="T50" fmla="*/ 589 w 624"/>
                <a:gd name="T51" fmla="*/ 308 h 764"/>
                <a:gd name="T52" fmla="*/ 470 w 624"/>
                <a:gd name="T53" fmla="*/ 334 h 764"/>
                <a:gd name="T54" fmla="*/ 203 w 624"/>
                <a:gd name="T55" fmla="*/ 342 h 764"/>
                <a:gd name="T56" fmla="*/ 34 w 624"/>
                <a:gd name="T57" fmla="*/ 152 h 764"/>
                <a:gd name="T58" fmla="*/ 99 w 624"/>
                <a:gd name="T59" fmla="*/ 288 h 764"/>
                <a:gd name="T60" fmla="*/ 311 w 624"/>
                <a:gd name="T61" fmla="*/ 313 h 764"/>
                <a:gd name="T62" fmla="*/ 525 w 624"/>
                <a:gd name="T63" fmla="*/ 288 h 764"/>
                <a:gd name="T64" fmla="*/ 590 w 624"/>
                <a:gd name="T65" fmla="*/ 152 h 764"/>
                <a:gd name="T66" fmla="*/ 411 w 624"/>
                <a:gd name="T67" fmla="*/ 203 h 764"/>
                <a:gd name="T68" fmla="*/ 167 w 624"/>
                <a:gd name="T69" fmla="*/ 198 h 764"/>
                <a:gd name="T70" fmla="*/ 311 w 624"/>
                <a:gd name="T71" fmla="*/ 35 h 764"/>
                <a:gd name="T72" fmla="*/ 99 w 624"/>
                <a:gd name="T73" fmla="*/ 60 h 764"/>
                <a:gd name="T74" fmla="*/ 38 w 624"/>
                <a:gd name="T75" fmla="*/ 116 h 764"/>
                <a:gd name="T76" fmla="*/ 171 w 624"/>
                <a:gd name="T77" fmla="*/ 165 h 764"/>
                <a:gd name="T78" fmla="*/ 408 w 624"/>
                <a:gd name="T79" fmla="*/ 170 h 764"/>
                <a:gd name="T80" fmla="*/ 572 w 624"/>
                <a:gd name="T81" fmla="*/ 128 h 764"/>
                <a:gd name="T82" fmla="*/ 552 w 624"/>
                <a:gd name="T83" fmla="*/ 69 h 764"/>
                <a:gd name="T84" fmla="*/ 361 w 624"/>
                <a:gd name="T85" fmla="*/ 37 h 764"/>
                <a:gd name="T86" fmla="*/ 455 w 624"/>
                <a:gd name="T87" fmla="*/ 12 h 764"/>
                <a:gd name="T88" fmla="*/ 608 w 624"/>
                <a:gd name="T89" fmla="*/ 72 h 764"/>
                <a:gd name="T90" fmla="*/ 616 w 624"/>
                <a:gd name="T91" fmla="*/ 267 h 764"/>
                <a:gd name="T92" fmla="*/ 624 w 624"/>
                <a:gd name="T93" fmla="*/ 452 h 764"/>
                <a:gd name="T94" fmla="*/ 621 w 624"/>
                <a:gd name="T95" fmla="*/ 509 h 764"/>
                <a:gd name="T96" fmla="*/ 589 w 624"/>
                <a:gd name="T97" fmla="*/ 708 h 764"/>
                <a:gd name="T98" fmla="*/ 411 w 624"/>
                <a:gd name="T99" fmla="*/ 759 h 764"/>
                <a:gd name="T100" fmla="*/ 169 w 624"/>
                <a:gd name="T101" fmla="*/ 753 h 764"/>
                <a:gd name="T102" fmla="*/ 15 w 624"/>
                <a:gd name="T103" fmla="*/ 694 h 764"/>
                <a:gd name="T104" fmla="*/ 8 w 624"/>
                <a:gd name="T105" fmla="*/ 497 h 764"/>
                <a:gd name="T106" fmla="*/ 0 w 624"/>
                <a:gd name="T107" fmla="*/ 313 h 764"/>
                <a:gd name="T108" fmla="*/ 1 w 624"/>
                <a:gd name="T109" fmla="*/ 255 h 764"/>
                <a:gd name="T110" fmla="*/ 34 w 624"/>
                <a:gd name="T111" fmla="*/ 56 h 764"/>
                <a:gd name="T112" fmla="*/ 213 w 624"/>
                <a:gd name="T113"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4" h="764">
                  <a:moveTo>
                    <a:pt x="34" y="569"/>
                  </a:moveTo>
                  <a:lnTo>
                    <a:pt x="34" y="660"/>
                  </a:lnTo>
                  <a:lnTo>
                    <a:pt x="38" y="673"/>
                  </a:lnTo>
                  <a:lnTo>
                    <a:pt x="51" y="685"/>
                  </a:lnTo>
                  <a:lnTo>
                    <a:pt x="72" y="695"/>
                  </a:lnTo>
                  <a:lnTo>
                    <a:pt x="99" y="705"/>
                  </a:lnTo>
                  <a:lnTo>
                    <a:pt x="133" y="713"/>
                  </a:lnTo>
                  <a:lnTo>
                    <a:pt x="171" y="720"/>
                  </a:lnTo>
                  <a:lnTo>
                    <a:pt x="214" y="725"/>
                  </a:lnTo>
                  <a:lnTo>
                    <a:pt x="261" y="729"/>
                  </a:lnTo>
                  <a:lnTo>
                    <a:pt x="311" y="729"/>
                  </a:lnTo>
                  <a:lnTo>
                    <a:pt x="361" y="729"/>
                  </a:lnTo>
                  <a:lnTo>
                    <a:pt x="408" y="725"/>
                  </a:lnTo>
                  <a:lnTo>
                    <a:pt x="451" y="720"/>
                  </a:lnTo>
                  <a:lnTo>
                    <a:pt x="491" y="713"/>
                  </a:lnTo>
                  <a:lnTo>
                    <a:pt x="525" y="705"/>
                  </a:lnTo>
                  <a:lnTo>
                    <a:pt x="552" y="695"/>
                  </a:lnTo>
                  <a:lnTo>
                    <a:pt x="572" y="685"/>
                  </a:lnTo>
                  <a:lnTo>
                    <a:pt x="585" y="673"/>
                  </a:lnTo>
                  <a:lnTo>
                    <a:pt x="590" y="660"/>
                  </a:lnTo>
                  <a:lnTo>
                    <a:pt x="590" y="569"/>
                  </a:lnTo>
                  <a:lnTo>
                    <a:pt x="564" y="582"/>
                  </a:lnTo>
                  <a:lnTo>
                    <a:pt x="532" y="594"/>
                  </a:lnTo>
                  <a:lnTo>
                    <a:pt x="496" y="605"/>
                  </a:lnTo>
                  <a:lnTo>
                    <a:pt x="455" y="614"/>
                  </a:lnTo>
                  <a:lnTo>
                    <a:pt x="411" y="620"/>
                  </a:lnTo>
                  <a:lnTo>
                    <a:pt x="362" y="624"/>
                  </a:lnTo>
                  <a:lnTo>
                    <a:pt x="311" y="626"/>
                  </a:lnTo>
                  <a:lnTo>
                    <a:pt x="260" y="624"/>
                  </a:lnTo>
                  <a:lnTo>
                    <a:pt x="213" y="620"/>
                  </a:lnTo>
                  <a:lnTo>
                    <a:pt x="167" y="614"/>
                  </a:lnTo>
                  <a:lnTo>
                    <a:pt x="127" y="605"/>
                  </a:lnTo>
                  <a:lnTo>
                    <a:pt x="90" y="594"/>
                  </a:lnTo>
                  <a:lnTo>
                    <a:pt x="59" y="582"/>
                  </a:lnTo>
                  <a:lnTo>
                    <a:pt x="34" y="569"/>
                  </a:lnTo>
                  <a:close/>
                  <a:moveTo>
                    <a:pt x="43" y="504"/>
                  </a:moveTo>
                  <a:lnTo>
                    <a:pt x="38" y="510"/>
                  </a:lnTo>
                  <a:lnTo>
                    <a:pt x="35" y="516"/>
                  </a:lnTo>
                  <a:lnTo>
                    <a:pt x="34" y="521"/>
                  </a:lnTo>
                  <a:lnTo>
                    <a:pt x="38" y="534"/>
                  </a:lnTo>
                  <a:lnTo>
                    <a:pt x="51" y="546"/>
                  </a:lnTo>
                  <a:lnTo>
                    <a:pt x="72" y="556"/>
                  </a:lnTo>
                  <a:lnTo>
                    <a:pt x="99" y="565"/>
                  </a:lnTo>
                  <a:lnTo>
                    <a:pt x="133" y="575"/>
                  </a:lnTo>
                  <a:lnTo>
                    <a:pt x="171" y="581"/>
                  </a:lnTo>
                  <a:lnTo>
                    <a:pt x="214" y="586"/>
                  </a:lnTo>
                  <a:lnTo>
                    <a:pt x="261" y="589"/>
                  </a:lnTo>
                  <a:lnTo>
                    <a:pt x="311" y="590"/>
                  </a:lnTo>
                  <a:lnTo>
                    <a:pt x="361" y="589"/>
                  </a:lnTo>
                  <a:lnTo>
                    <a:pt x="408" y="586"/>
                  </a:lnTo>
                  <a:lnTo>
                    <a:pt x="451" y="581"/>
                  </a:lnTo>
                  <a:lnTo>
                    <a:pt x="491" y="575"/>
                  </a:lnTo>
                  <a:lnTo>
                    <a:pt x="525" y="565"/>
                  </a:lnTo>
                  <a:lnTo>
                    <a:pt x="552" y="556"/>
                  </a:lnTo>
                  <a:lnTo>
                    <a:pt x="572" y="546"/>
                  </a:lnTo>
                  <a:lnTo>
                    <a:pt x="585" y="534"/>
                  </a:lnTo>
                  <a:lnTo>
                    <a:pt x="590" y="521"/>
                  </a:lnTo>
                  <a:lnTo>
                    <a:pt x="589" y="516"/>
                  </a:lnTo>
                  <a:lnTo>
                    <a:pt x="586" y="510"/>
                  </a:lnTo>
                  <a:lnTo>
                    <a:pt x="581" y="504"/>
                  </a:lnTo>
                  <a:lnTo>
                    <a:pt x="549" y="520"/>
                  </a:lnTo>
                  <a:lnTo>
                    <a:pt x="513" y="531"/>
                  </a:lnTo>
                  <a:lnTo>
                    <a:pt x="470" y="542"/>
                  </a:lnTo>
                  <a:lnTo>
                    <a:pt x="420" y="550"/>
                  </a:lnTo>
                  <a:lnTo>
                    <a:pt x="368" y="555"/>
                  </a:lnTo>
                  <a:lnTo>
                    <a:pt x="311" y="556"/>
                  </a:lnTo>
                  <a:lnTo>
                    <a:pt x="255" y="555"/>
                  </a:lnTo>
                  <a:lnTo>
                    <a:pt x="203" y="550"/>
                  </a:lnTo>
                  <a:lnTo>
                    <a:pt x="154" y="542"/>
                  </a:lnTo>
                  <a:lnTo>
                    <a:pt x="111" y="531"/>
                  </a:lnTo>
                  <a:lnTo>
                    <a:pt x="73" y="520"/>
                  </a:lnTo>
                  <a:lnTo>
                    <a:pt x="43" y="504"/>
                  </a:lnTo>
                  <a:close/>
                  <a:moveTo>
                    <a:pt x="34" y="360"/>
                  </a:moveTo>
                  <a:lnTo>
                    <a:pt x="34" y="452"/>
                  </a:lnTo>
                  <a:lnTo>
                    <a:pt x="38" y="465"/>
                  </a:lnTo>
                  <a:lnTo>
                    <a:pt x="51" y="476"/>
                  </a:lnTo>
                  <a:lnTo>
                    <a:pt x="72" y="487"/>
                  </a:lnTo>
                  <a:lnTo>
                    <a:pt x="99" y="496"/>
                  </a:lnTo>
                  <a:lnTo>
                    <a:pt x="133" y="505"/>
                  </a:lnTo>
                  <a:lnTo>
                    <a:pt x="171" y="512"/>
                  </a:lnTo>
                  <a:lnTo>
                    <a:pt x="214" y="517"/>
                  </a:lnTo>
                  <a:lnTo>
                    <a:pt x="261" y="520"/>
                  </a:lnTo>
                  <a:lnTo>
                    <a:pt x="311" y="521"/>
                  </a:lnTo>
                  <a:lnTo>
                    <a:pt x="361" y="520"/>
                  </a:lnTo>
                  <a:lnTo>
                    <a:pt x="408" y="517"/>
                  </a:lnTo>
                  <a:lnTo>
                    <a:pt x="451" y="512"/>
                  </a:lnTo>
                  <a:lnTo>
                    <a:pt x="491" y="505"/>
                  </a:lnTo>
                  <a:lnTo>
                    <a:pt x="525" y="496"/>
                  </a:lnTo>
                  <a:lnTo>
                    <a:pt x="552" y="487"/>
                  </a:lnTo>
                  <a:lnTo>
                    <a:pt x="572" y="476"/>
                  </a:lnTo>
                  <a:lnTo>
                    <a:pt x="585" y="465"/>
                  </a:lnTo>
                  <a:lnTo>
                    <a:pt x="590" y="452"/>
                  </a:lnTo>
                  <a:lnTo>
                    <a:pt x="590" y="360"/>
                  </a:lnTo>
                  <a:lnTo>
                    <a:pt x="564" y="374"/>
                  </a:lnTo>
                  <a:lnTo>
                    <a:pt x="532" y="386"/>
                  </a:lnTo>
                  <a:lnTo>
                    <a:pt x="496" y="397"/>
                  </a:lnTo>
                  <a:lnTo>
                    <a:pt x="455" y="406"/>
                  </a:lnTo>
                  <a:lnTo>
                    <a:pt x="411" y="412"/>
                  </a:lnTo>
                  <a:lnTo>
                    <a:pt x="362" y="416"/>
                  </a:lnTo>
                  <a:lnTo>
                    <a:pt x="311" y="417"/>
                  </a:lnTo>
                  <a:lnTo>
                    <a:pt x="260" y="416"/>
                  </a:lnTo>
                  <a:lnTo>
                    <a:pt x="213" y="412"/>
                  </a:lnTo>
                  <a:lnTo>
                    <a:pt x="167" y="406"/>
                  </a:lnTo>
                  <a:lnTo>
                    <a:pt x="127" y="397"/>
                  </a:lnTo>
                  <a:lnTo>
                    <a:pt x="90" y="386"/>
                  </a:lnTo>
                  <a:lnTo>
                    <a:pt x="59" y="374"/>
                  </a:lnTo>
                  <a:lnTo>
                    <a:pt x="34" y="360"/>
                  </a:lnTo>
                  <a:close/>
                  <a:moveTo>
                    <a:pt x="43" y="296"/>
                  </a:moveTo>
                  <a:lnTo>
                    <a:pt x="38" y="301"/>
                  </a:lnTo>
                  <a:lnTo>
                    <a:pt x="35" y="308"/>
                  </a:lnTo>
                  <a:lnTo>
                    <a:pt x="34" y="313"/>
                  </a:lnTo>
                  <a:lnTo>
                    <a:pt x="38" y="326"/>
                  </a:lnTo>
                  <a:lnTo>
                    <a:pt x="51" y="338"/>
                  </a:lnTo>
                  <a:lnTo>
                    <a:pt x="72" y="348"/>
                  </a:lnTo>
                  <a:lnTo>
                    <a:pt x="99" y="357"/>
                  </a:lnTo>
                  <a:lnTo>
                    <a:pt x="133" y="366"/>
                  </a:lnTo>
                  <a:lnTo>
                    <a:pt x="171" y="373"/>
                  </a:lnTo>
                  <a:lnTo>
                    <a:pt x="214" y="378"/>
                  </a:lnTo>
                  <a:lnTo>
                    <a:pt x="261" y="381"/>
                  </a:lnTo>
                  <a:lnTo>
                    <a:pt x="311" y="382"/>
                  </a:lnTo>
                  <a:lnTo>
                    <a:pt x="361" y="381"/>
                  </a:lnTo>
                  <a:lnTo>
                    <a:pt x="408" y="378"/>
                  </a:lnTo>
                  <a:lnTo>
                    <a:pt x="451" y="373"/>
                  </a:lnTo>
                  <a:lnTo>
                    <a:pt x="491" y="366"/>
                  </a:lnTo>
                  <a:lnTo>
                    <a:pt x="525" y="357"/>
                  </a:lnTo>
                  <a:lnTo>
                    <a:pt x="552" y="348"/>
                  </a:lnTo>
                  <a:lnTo>
                    <a:pt x="572" y="338"/>
                  </a:lnTo>
                  <a:lnTo>
                    <a:pt x="585" y="326"/>
                  </a:lnTo>
                  <a:lnTo>
                    <a:pt x="590" y="313"/>
                  </a:lnTo>
                  <a:lnTo>
                    <a:pt x="589" y="308"/>
                  </a:lnTo>
                  <a:lnTo>
                    <a:pt x="586" y="301"/>
                  </a:lnTo>
                  <a:lnTo>
                    <a:pt x="581" y="296"/>
                  </a:lnTo>
                  <a:lnTo>
                    <a:pt x="549" y="310"/>
                  </a:lnTo>
                  <a:lnTo>
                    <a:pt x="513" y="323"/>
                  </a:lnTo>
                  <a:lnTo>
                    <a:pt x="470" y="334"/>
                  </a:lnTo>
                  <a:lnTo>
                    <a:pt x="420" y="342"/>
                  </a:lnTo>
                  <a:lnTo>
                    <a:pt x="368" y="345"/>
                  </a:lnTo>
                  <a:lnTo>
                    <a:pt x="311" y="348"/>
                  </a:lnTo>
                  <a:lnTo>
                    <a:pt x="255" y="345"/>
                  </a:lnTo>
                  <a:lnTo>
                    <a:pt x="203" y="342"/>
                  </a:lnTo>
                  <a:lnTo>
                    <a:pt x="154" y="334"/>
                  </a:lnTo>
                  <a:lnTo>
                    <a:pt x="111" y="323"/>
                  </a:lnTo>
                  <a:lnTo>
                    <a:pt x="73" y="310"/>
                  </a:lnTo>
                  <a:lnTo>
                    <a:pt x="43" y="296"/>
                  </a:lnTo>
                  <a:close/>
                  <a:moveTo>
                    <a:pt x="34" y="152"/>
                  </a:moveTo>
                  <a:lnTo>
                    <a:pt x="34" y="243"/>
                  </a:lnTo>
                  <a:lnTo>
                    <a:pt x="38" y="256"/>
                  </a:lnTo>
                  <a:lnTo>
                    <a:pt x="51" y="268"/>
                  </a:lnTo>
                  <a:lnTo>
                    <a:pt x="72" y="279"/>
                  </a:lnTo>
                  <a:lnTo>
                    <a:pt x="99" y="288"/>
                  </a:lnTo>
                  <a:lnTo>
                    <a:pt x="133" y="297"/>
                  </a:lnTo>
                  <a:lnTo>
                    <a:pt x="171" y="304"/>
                  </a:lnTo>
                  <a:lnTo>
                    <a:pt x="214" y="309"/>
                  </a:lnTo>
                  <a:lnTo>
                    <a:pt x="261" y="311"/>
                  </a:lnTo>
                  <a:lnTo>
                    <a:pt x="311" y="313"/>
                  </a:lnTo>
                  <a:lnTo>
                    <a:pt x="361" y="311"/>
                  </a:lnTo>
                  <a:lnTo>
                    <a:pt x="408" y="309"/>
                  </a:lnTo>
                  <a:lnTo>
                    <a:pt x="451" y="304"/>
                  </a:lnTo>
                  <a:lnTo>
                    <a:pt x="491" y="297"/>
                  </a:lnTo>
                  <a:lnTo>
                    <a:pt x="525" y="288"/>
                  </a:lnTo>
                  <a:lnTo>
                    <a:pt x="552" y="279"/>
                  </a:lnTo>
                  <a:lnTo>
                    <a:pt x="572" y="268"/>
                  </a:lnTo>
                  <a:lnTo>
                    <a:pt x="585" y="256"/>
                  </a:lnTo>
                  <a:lnTo>
                    <a:pt x="590" y="243"/>
                  </a:lnTo>
                  <a:lnTo>
                    <a:pt x="590" y="152"/>
                  </a:lnTo>
                  <a:lnTo>
                    <a:pt x="564" y="166"/>
                  </a:lnTo>
                  <a:lnTo>
                    <a:pt x="532" y="178"/>
                  </a:lnTo>
                  <a:lnTo>
                    <a:pt x="496" y="188"/>
                  </a:lnTo>
                  <a:lnTo>
                    <a:pt x="455" y="198"/>
                  </a:lnTo>
                  <a:lnTo>
                    <a:pt x="411" y="203"/>
                  </a:lnTo>
                  <a:lnTo>
                    <a:pt x="362" y="207"/>
                  </a:lnTo>
                  <a:lnTo>
                    <a:pt x="311" y="209"/>
                  </a:lnTo>
                  <a:lnTo>
                    <a:pt x="260" y="207"/>
                  </a:lnTo>
                  <a:lnTo>
                    <a:pt x="213" y="203"/>
                  </a:lnTo>
                  <a:lnTo>
                    <a:pt x="167" y="198"/>
                  </a:lnTo>
                  <a:lnTo>
                    <a:pt x="127" y="188"/>
                  </a:lnTo>
                  <a:lnTo>
                    <a:pt x="90" y="178"/>
                  </a:lnTo>
                  <a:lnTo>
                    <a:pt x="59" y="166"/>
                  </a:lnTo>
                  <a:lnTo>
                    <a:pt x="34" y="152"/>
                  </a:lnTo>
                  <a:close/>
                  <a:moveTo>
                    <a:pt x="311" y="35"/>
                  </a:moveTo>
                  <a:lnTo>
                    <a:pt x="261" y="37"/>
                  </a:lnTo>
                  <a:lnTo>
                    <a:pt x="214" y="39"/>
                  </a:lnTo>
                  <a:lnTo>
                    <a:pt x="171" y="44"/>
                  </a:lnTo>
                  <a:lnTo>
                    <a:pt x="133" y="51"/>
                  </a:lnTo>
                  <a:lnTo>
                    <a:pt x="99" y="60"/>
                  </a:lnTo>
                  <a:lnTo>
                    <a:pt x="72" y="69"/>
                  </a:lnTo>
                  <a:lnTo>
                    <a:pt x="51" y="80"/>
                  </a:lnTo>
                  <a:lnTo>
                    <a:pt x="38" y="92"/>
                  </a:lnTo>
                  <a:lnTo>
                    <a:pt x="34" y="105"/>
                  </a:lnTo>
                  <a:lnTo>
                    <a:pt x="38" y="116"/>
                  </a:lnTo>
                  <a:lnTo>
                    <a:pt x="51" y="128"/>
                  </a:lnTo>
                  <a:lnTo>
                    <a:pt x="72" y="140"/>
                  </a:lnTo>
                  <a:lnTo>
                    <a:pt x="99" y="149"/>
                  </a:lnTo>
                  <a:lnTo>
                    <a:pt x="133" y="158"/>
                  </a:lnTo>
                  <a:lnTo>
                    <a:pt x="171" y="165"/>
                  </a:lnTo>
                  <a:lnTo>
                    <a:pt x="214" y="170"/>
                  </a:lnTo>
                  <a:lnTo>
                    <a:pt x="261" y="173"/>
                  </a:lnTo>
                  <a:lnTo>
                    <a:pt x="311" y="174"/>
                  </a:lnTo>
                  <a:lnTo>
                    <a:pt x="361" y="173"/>
                  </a:lnTo>
                  <a:lnTo>
                    <a:pt x="408" y="170"/>
                  </a:lnTo>
                  <a:lnTo>
                    <a:pt x="451" y="165"/>
                  </a:lnTo>
                  <a:lnTo>
                    <a:pt x="491" y="158"/>
                  </a:lnTo>
                  <a:lnTo>
                    <a:pt x="525" y="149"/>
                  </a:lnTo>
                  <a:lnTo>
                    <a:pt x="552" y="140"/>
                  </a:lnTo>
                  <a:lnTo>
                    <a:pt x="572" y="128"/>
                  </a:lnTo>
                  <a:lnTo>
                    <a:pt x="585" y="116"/>
                  </a:lnTo>
                  <a:lnTo>
                    <a:pt x="590" y="105"/>
                  </a:lnTo>
                  <a:lnTo>
                    <a:pt x="585" y="92"/>
                  </a:lnTo>
                  <a:lnTo>
                    <a:pt x="572" y="80"/>
                  </a:lnTo>
                  <a:lnTo>
                    <a:pt x="552" y="69"/>
                  </a:lnTo>
                  <a:lnTo>
                    <a:pt x="525" y="60"/>
                  </a:lnTo>
                  <a:lnTo>
                    <a:pt x="491" y="51"/>
                  </a:lnTo>
                  <a:lnTo>
                    <a:pt x="451" y="44"/>
                  </a:lnTo>
                  <a:lnTo>
                    <a:pt x="408" y="39"/>
                  </a:lnTo>
                  <a:lnTo>
                    <a:pt x="361" y="37"/>
                  </a:lnTo>
                  <a:lnTo>
                    <a:pt x="311" y="35"/>
                  </a:lnTo>
                  <a:close/>
                  <a:moveTo>
                    <a:pt x="311" y="0"/>
                  </a:moveTo>
                  <a:lnTo>
                    <a:pt x="362" y="1"/>
                  </a:lnTo>
                  <a:lnTo>
                    <a:pt x="411" y="5"/>
                  </a:lnTo>
                  <a:lnTo>
                    <a:pt x="455" y="12"/>
                  </a:lnTo>
                  <a:lnTo>
                    <a:pt x="496" y="21"/>
                  </a:lnTo>
                  <a:lnTo>
                    <a:pt x="532" y="31"/>
                  </a:lnTo>
                  <a:lnTo>
                    <a:pt x="564" y="43"/>
                  </a:lnTo>
                  <a:lnTo>
                    <a:pt x="589" y="56"/>
                  </a:lnTo>
                  <a:lnTo>
                    <a:pt x="608" y="72"/>
                  </a:lnTo>
                  <a:lnTo>
                    <a:pt x="620" y="88"/>
                  </a:lnTo>
                  <a:lnTo>
                    <a:pt x="624" y="105"/>
                  </a:lnTo>
                  <a:lnTo>
                    <a:pt x="624" y="243"/>
                  </a:lnTo>
                  <a:lnTo>
                    <a:pt x="621" y="255"/>
                  </a:lnTo>
                  <a:lnTo>
                    <a:pt x="616" y="267"/>
                  </a:lnTo>
                  <a:lnTo>
                    <a:pt x="606" y="279"/>
                  </a:lnTo>
                  <a:lnTo>
                    <a:pt x="616" y="289"/>
                  </a:lnTo>
                  <a:lnTo>
                    <a:pt x="621" y="301"/>
                  </a:lnTo>
                  <a:lnTo>
                    <a:pt x="624" y="313"/>
                  </a:lnTo>
                  <a:lnTo>
                    <a:pt x="624" y="452"/>
                  </a:lnTo>
                  <a:lnTo>
                    <a:pt x="621" y="463"/>
                  </a:lnTo>
                  <a:lnTo>
                    <a:pt x="616" y="475"/>
                  </a:lnTo>
                  <a:lnTo>
                    <a:pt x="606" y="487"/>
                  </a:lnTo>
                  <a:lnTo>
                    <a:pt x="616" y="497"/>
                  </a:lnTo>
                  <a:lnTo>
                    <a:pt x="621" y="509"/>
                  </a:lnTo>
                  <a:lnTo>
                    <a:pt x="624" y="521"/>
                  </a:lnTo>
                  <a:lnTo>
                    <a:pt x="624" y="660"/>
                  </a:lnTo>
                  <a:lnTo>
                    <a:pt x="620" y="677"/>
                  </a:lnTo>
                  <a:lnTo>
                    <a:pt x="608" y="694"/>
                  </a:lnTo>
                  <a:lnTo>
                    <a:pt x="589" y="708"/>
                  </a:lnTo>
                  <a:lnTo>
                    <a:pt x="564" y="721"/>
                  </a:lnTo>
                  <a:lnTo>
                    <a:pt x="532" y="734"/>
                  </a:lnTo>
                  <a:lnTo>
                    <a:pt x="496" y="745"/>
                  </a:lnTo>
                  <a:lnTo>
                    <a:pt x="455" y="753"/>
                  </a:lnTo>
                  <a:lnTo>
                    <a:pt x="411" y="759"/>
                  </a:lnTo>
                  <a:lnTo>
                    <a:pt x="362" y="763"/>
                  </a:lnTo>
                  <a:lnTo>
                    <a:pt x="311" y="764"/>
                  </a:lnTo>
                  <a:lnTo>
                    <a:pt x="261" y="763"/>
                  </a:lnTo>
                  <a:lnTo>
                    <a:pt x="213" y="759"/>
                  </a:lnTo>
                  <a:lnTo>
                    <a:pt x="169" y="753"/>
                  </a:lnTo>
                  <a:lnTo>
                    <a:pt x="127" y="745"/>
                  </a:lnTo>
                  <a:lnTo>
                    <a:pt x="90" y="734"/>
                  </a:lnTo>
                  <a:lnTo>
                    <a:pt x="60" y="721"/>
                  </a:lnTo>
                  <a:lnTo>
                    <a:pt x="34" y="708"/>
                  </a:lnTo>
                  <a:lnTo>
                    <a:pt x="15" y="694"/>
                  </a:lnTo>
                  <a:lnTo>
                    <a:pt x="4" y="677"/>
                  </a:lnTo>
                  <a:lnTo>
                    <a:pt x="0" y="660"/>
                  </a:lnTo>
                  <a:lnTo>
                    <a:pt x="0" y="521"/>
                  </a:lnTo>
                  <a:lnTo>
                    <a:pt x="1" y="509"/>
                  </a:lnTo>
                  <a:lnTo>
                    <a:pt x="8" y="497"/>
                  </a:lnTo>
                  <a:lnTo>
                    <a:pt x="17" y="487"/>
                  </a:lnTo>
                  <a:lnTo>
                    <a:pt x="8" y="475"/>
                  </a:lnTo>
                  <a:lnTo>
                    <a:pt x="1" y="463"/>
                  </a:lnTo>
                  <a:lnTo>
                    <a:pt x="0" y="452"/>
                  </a:lnTo>
                  <a:lnTo>
                    <a:pt x="0" y="313"/>
                  </a:lnTo>
                  <a:lnTo>
                    <a:pt x="1" y="301"/>
                  </a:lnTo>
                  <a:lnTo>
                    <a:pt x="8" y="289"/>
                  </a:lnTo>
                  <a:lnTo>
                    <a:pt x="17" y="279"/>
                  </a:lnTo>
                  <a:lnTo>
                    <a:pt x="8" y="267"/>
                  </a:lnTo>
                  <a:lnTo>
                    <a:pt x="1" y="255"/>
                  </a:lnTo>
                  <a:lnTo>
                    <a:pt x="0" y="243"/>
                  </a:lnTo>
                  <a:lnTo>
                    <a:pt x="0" y="105"/>
                  </a:lnTo>
                  <a:lnTo>
                    <a:pt x="4" y="88"/>
                  </a:lnTo>
                  <a:lnTo>
                    <a:pt x="15" y="72"/>
                  </a:lnTo>
                  <a:lnTo>
                    <a:pt x="34" y="56"/>
                  </a:lnTo>
                  <a:lnTo>
                    <a:pt x="60" y="43"/>
                  </a:lnTo>
                  <a:lnTo>
                    <a:pt x="90" y="31"/>
                  </a:lnTo>
                  <a:lnTo>
                    <a:pt x="127" y="21"/>
                  </a:lnTo>
                  <a:lnTo>
                    <a:pt x="169" y="12"/>
                  </a:lnTo>
                  <a:lnTo>
                    <a:pt x="213" y="5"/>
                  </a:lnTo>
                  <a:lnTo>
                    <a:pt x="261" y="1"/>
                  </a:lnTo>
                  <a:lnTo>
                    <a:pt x="31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3"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34025" y="4465905"/>
              <a:ext cx="443985" cy="444567"/>
            </a:xfrm>
            <a:custGeom>
              <a:avLst/>
              <a:gdLst>
                <a:gd name="T0" fmla="*/ 503 w 763"/>
                <a:gd name="T1" fmla="*/ 254 h 764"/>
                <a:gd name="T2" fmla="*/ 563 w 763"/>
                <a:gd name="T3" fmla="*/ 249 h 764"/>
                <a:gd name="T4" fmla="*/ 532 w 763"/>
                <a:gd name="T5" fmla="*/ 288 h 764"/>
                <a:gd name="T6" fmla="*/ 557 w 763"/>
                <a:gd name="T7" fmla="*/ 296 h 764"/>
                <a:gd name="T8" fmla="*/ 536 w 763"/>
                <a:gd name="T9" fmla="*/ 349 h 764"/>
                <a:gd name="T10" fmla="*/ 504 w 763"/>
                <a:gd name="T11" fmla="*/ 432 h 764"/>
                <a:gd name="T12" fmla="*/ 436 w 763"/>
                <a:gd name="T13" fmla="*/ 496 h 764"/>
                <a:gd name="T14" fmla="*/ 335 w 763"/>
                <a:gd name="T15" fmla="*/ 521 h 764"/>
                <a:gd name="T16" fmla="*/ 226 w 763"/>
                <a:gd name="T17" fmla="*/ 489 h 764"/>
                <a:gd name="T18" fmla="*/ 305 w 763"/>
                <a:gd name="T19" fmla="*/ 476 h 764"/>
                <a:gd name="T20" fmla="*/ 290 w 763"/>
                <a:gd name="T21" fmla="*/ 446 h 764"/>
                <a:gd name="T22" fmla="*/ 271 w 763"/>
                <a:gd name="T23" fmla="*/ 414 h 764"/>
                <a:gd name="T24" fmla="*/ 296 w 763"/>
                <a:gd name="T25" fmla="*/ 411 h 764"/>
                <a:gd name="T26" fmla="*/ 250 w 763"/>
                <a:gd name="T27" fmla="*/ 380 h 764"/>
                <a:gd name="T28" fmla="*/ 240 w 763"/>
                <a:gd name="T29" fmla="*/ 342 h 764"/>
                <a:gd name="T30" fmla="*/ 256 w 763"/>
                <a:gd name="T31" fmla="*/ 335 h 764"/>
                <a:gd name="T32" fmla="*/ 243 w 763"/>
                <a:gd name="T33" fmla="*/ 273 h 764"/>
                <a:gd name="T34" fmla="*/ 300 w 763"/>
                <a:gd name="T35" fmla="*/ 300 h 764"/>
                <a:gd name="T36" fmla="*/ 397 w 763"/>
                <a:gd name="T37" fmla="*/ 330 h 764"/>
                <a:gd name="T38" fmla="*/ 398 w 763"/>
                <a:gd name="T39" fmla="*/ 292 h 764"/>
                <a:gd name="T40" fmla="*/ 444 w 763"/>
                <a:gd name="T41" fmla="*/ 247 h 764"/>
                <a:gd name="T42" fmla="*/ 330 w 763"/>
                <a:gd name="T43" fmla="*/ 39 h 764"/>
                <a:gd name="T44" fmla="*/ 193 w 763"/>
                <a:gd name="T45" fmla="*/ 92 h 764"/>
                <a:gd name="T46" fmla="*/ 91 w 763"/>
                <a:gd name="T47" fmla="*/ 194 h 764"/>
                <a:gd name="T48" fmla="*/ 38 w 763"/>
                <a:gd name="T49" fmla="*/ 331 h 764"/>
                <a:gd name="T50" fmla="*/ 49 w 763"/>
                <a:gd name="T51" fmla="*/ 483 h 764"/>
                <a:gd name="T52" fmla="*/ 120 w 763"/>
                <a:gd name="T53" fmla="*/ 610 h 764"/>
                <a:gd name="T54" fmla="*/ 236 w 763"/>
                <a:gd name="T55" fmla="*/ 698 h 764"/>
                <a:gd name="T56" fmla="*/ 381 w 763"/>
                <a:gd name="T57" fmla="*/ 729 h 764"/>
                <a:gd name="T58" fmla="*/ 528 w 763"/>
                <a:gd name="T59" fmla="*/ 698 h 764"/>
                <a:gd name="T60" fmla="*/ 644 w 763"/>
                <a:gd name="T61" fmla="*/ 610 h 764"/>
                <a:gd name="T62" fmla="*/ 715 w 763"/>
                <a:gd name="T63" fmla="*/ 483 h 764"/>
                <a:gd name="T64" fmla="*/ 725 w 763"/>
                <a:gd name="T65" fmla="*/ 331 h 764"/>
                <a:gd name="T66" fmla="*/ 673 w 763"/>
                <a:gd name="T67" fmla="*/ 194 h 764"/>
                <a:gd name="T68" fmla="*/ 571 w 763"/>
                <a:gd name="T69" fmla="*/ 92 h 764"/>
                <a:gd name="T70" fmla="*/ 434 w 763"/>
                <a:gd name="T71" fmla="*/ 39 h 764"/>
                <a:gd name="T72" fmla="*/ 439 w 763"/>
                <a:gd name="T73" fmla="*/ 5 h 764"/>
                <a:gd name="T74" fmla="*/ 589 w 763"/>
                <a:gd name="T75" fmla="*/ 61 h 764"/>
                <a:gd name="T76" fmla="*/ 702 w 763"/>
                <a:gd name="T77" fmla="*/ 174 h 764"/>
                <a:gd name="T78" fmla="*/ 760 w 763"/>
                <a:gd name="T79" fmla="*/ 326 h 764"/>
                <a:gd name="T80" fmla="*/ 748 w 763"/>
                <a:gd name="T81" fmla="*/ 492 h 764"/>
                <a:gd name="T82" fmla="*/ 671 w 763"/>
                <a:gd name="T83" fmla="*/ 633 h 764"/>
                <a:gd name="T84" fmla="*/ 544 w 763"/>
                <a:gd name="T85" fmla="*/ 729 h 764"/>
                <a:gd name="T86" fmla="*/ 381 w 763"/>
                <a:gd name="T87" fmla="*/ 764 h 764"/>
                <a:gd name="T88" fmla="*/ 220 w 763"/>
                <a:gd name="T89" fmla="*/ 729 h 764"/>
                <a:gd name="T90" fmla="*/ 93 w 763"/>
                <a:gd name="T91" fmla="*/ 633 h 764"/>
                <a:gd name="T92" fmla="*/ 16 w 763"/>
                <a:gd name="T93" fmla="*/ 492 h 764"/>
                <a:gd name="T94" fmla="*/ 4 w 763"/>
                <a:gd name="T95" fmla="*/ 326 h 764"/>
                <a:gd name="T96" fmla="*/ 62 w 763"/>
                <a:gd name="T97" fmla="*/ 174 h 764"/>
                <a:gd name="T98" fmla="*/ 174 w 763"/>
                <a:gd name="T99" fmla="*/ 61 h 764"/>
                <a:gd name="T100" fmla="*/ 325 w 763"/>
                <a:gd name="T10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3" h="764">
                  <a:moveTo>
                    <a:pt x="466" y="243"/>
                  </a:moveTo>
                  <a:lnTo>
                    <a:pt x="486" y="246"/>
                  </a:lnTo>
                  <a:lnTo>
                    <a:pt x="503" y="254"/>
                  </a:lnTo>
                  <a:lnTo>
                    <a:pt x="519" y="266"/>
                  </a:lnTo>
                  <a:lnTo>
                    <a:pt x="541" y="259"/>
                  </a:lnTo>
                  <a:lnTo>
                    <a:pt x="563" y="249"/>
                  </a:lnTo>
                  <a:lnTo>
                    <a:pt x="557" y="264"/>
                  </a:lnTo>
                  <a:lnTo>
                    <a:pt x="545" y="277"/>
                  </a:lnTo>
                  <a:lnTo>
                    <a:pt x="532" y="288"/>
                  </a:lnTo>
                  <a:lnTo>
                    <a:pt x="553" y="284"/>
                  </a:lnTo>
                  <a:lnTo>
                    <a:pt x="572" y="276"/>
                  </a:lnTo>
                  <a:lnTo>
                    <a:pt x="557" y="296"/>
                  </a:lnTo>
                  <a:lnTo>
                    <a:pt x="537" y="313"/>
                  </a:lnTo>
                  <a:lnTo>
                    <a:pt x="537" y="322"/>
                  </a:lnTo>
                  <a:lnTo>
                    <a:pt x="536" y="349"/>
                  </a:lnTo>
                  <a:lnTo>
                    <a:pt x="529" y="378"/>
                  </a:lnTo>
                  <a:lnTo>
                    <a:pt x="519" y="406"/>
                  </a:lnTo>
                  <a:lnTo>
                    <a:pt x="504" y="432"/>
                  </a:lnTo>
                  <a:lnTo>
                    <a:pt x="486" y="457"/>
                  </a:lnTo>
                  <a:lnTo>
                    <a:pt x="462" y="478"/>
                  </a:lnTo>
                  <a:lnTo>
                    <a:pt x="436" y="496"/>
                  </a:lnTo>
                  <a:lnTo>
                    <a:pt x="406" y="509"/>
                  </a:lnTo>
                  <a:lnTo>
                    <a:pt x="372" y="518"/>
                  </a:lnTo>
                  <a:lnTo>
                    <a:pt x="335" y="521"/>
                  </a:lnTo>
                  <a:lnTo>
                    <a:pt x="296" y="517"/>
                  </a:lnTo>
                  <a:lnTo>
                    <a:pt x="260" y="506"/>
                  </a:lnTo>
                  <a:lnTo>
                    <a:pt x="226" y="489"/>
                  </a:lnTo>
                  <a:lnTo>
                    <a:pt x="243" y="491"/>
                  </a:lnTo>
                  <a:lnTo>
                    <a:pt x="275" y="487"/>
                  </a:lnTo>
                  <a:lnTo>
                    <a:pt x="305" y="476"/>
                  </a:lnTo>
                  <a:lnTo>
                    <a:pt x="332" y="461"/>
                  </a:lnTo>
                  <a:lnTo>
                    <a:pt x="309" y="457"/>
                  </a:lnTo>
                  <a:lnTo>
                    <a:pt x="290" y="446"/>
                  </a:lnTo>
                  <a:lnTo>
                    <a:pt x="274" y="432"/>
                  </a:lnTo>
                  <a:lnTo>
                    <a:pt x="265" y="412"/>
                  </a:lnTo>
                  <a:lnTo>
                    <a:pt x="271" y="414"/>
                  </a:lnTo>
                  <a:lnTo>
                    <a:pt x="278" y="414"/>
                  </a:lnTo>
                  <a:lnTo>
                    <a:pt x="287" y="412"/>
                  </a:lnTo>
                  <a:lnTo>
                    <a:pt x="296" y="411"/>
                  </a:lnTo>
                  <a:lnTo>
                    <a:pt x="278" y="404"/>
                  </a:lnTo>
                  <a:lnTo>
                    <a:pt x="262" y="394"/>
                  </a:lnTo>
                  <a:lnTo>
                    <a:pt x="250" y="380"/>
                  </a:lnTo>
                  <a:lnTo>
                    <a:pt x="243" y="361"/>
                  </a:lnTo>
                  <a:lnTo>
                    <a:pt x="240" y="342"/>
                  </a:lnTo>
                  <a:lnTo>
                    <a:pt x="240" y="342"/>
                  </a:lnTo>
                  <a:lnTo>
                    <a:pt x="256" y="347"/>
                  </a:lnTo>
                  <a:lnTo>
                    <a:pt x="271" y="349"/>
                  </a:lnTo>
                  <a:lnTo>
                    <a:pt x="256" y="335"/>
                  </a:lnTo>
                  <a:lnTo>
                    <a:pt x="244" y="314"/>
                  </a:lnTo>
                  <a:lnTo>
                    <a:pt x="240" y="292"/>
                  </a:lnTo>
                  <a:lnTo>
                    <a:pt x="243" y="273"/>
                  </a:lnTo>
                  <a:lnTo>
                    <a:pt x="250" y="256"/>
                  </a:lnTo>
                  <a:lnTo>
                    <a:pt x="273" y="280"/>
                  </a:lnTo>
                  <a:lnTo>
                    <a:pt x="300" y="300"/>
                  </a:lnTo>
                  <a:lnTo>
                    <a:pt x="329" y="315"/>
                  </a:lnTo>
                  <a:lnTo>
                    <a:pt x="362" y="325"/>
                  </a:lnTo>
                  <a:lnTo>
                    <a:pt x="397" y="330"/>
                  </a:lnTo>
                  <a:lnTo>
                    <a:pt x="396" y="322"/>
                  </a:lnTo>
                  <a:lnTo>
                    <a:pt x="394" y="314"/>
                  </a:lnTo>
                  <a:lnTo>
                    <a:pt x="398" y="292"/>
                  </a:lnTo>
                  <a:lnTo>
                    <a:pt x="409" y="272"/>
                  </a:lnTo>
                  <a:lnTo>
                    <a:pt x="424" y="256"/>
                  </a:lnTo>
                  <a:lnTo>
                    <a:pt x="444" y="247"/>
                  </a:lnTo>
                  <a:lnTo>
                    <a:pt x="466" y="243"/>
                  </a:lnTo>
                  <a:close/>
                  <a:moveTo>
                    <a:pt x="381" y="35"/>
                  </a:moveTo>
                  <a:lnTo>
                    <a:pt x="330" y="39"/>
                  </a:lnTo>
                  <a:lnTo>
                    <a:pt x="282" y="50"/>
                  </a:lnTo>
                  <a:lnTo>
                    <a:pt x="236" y="68"/>
                  </a:lnTo>
                  <a:lnTo>
                    <a:pt x="193" y="92"/>
                  </a:lnTo>
                  <a:lnTo>
                    <a:pt x="154" y="120"/>
                  </a:lnTo>
                  <a:lnTo>
                    <a:pt x="120" y="154"/>
                  </a:lnTo>
                  <a:lnTo>
                    <a:pt x="91" y="194"/>
                  </a:lnTo>
                  <a:lnTo>
                    <a:pt x="67" y="236"/>
                  </a:lnTo>
                  <a:lnTo>
                    <a:pt x="49" y="283"/>
                  </a:lnTo>
                  <a:lnTo>
                    <a:pt x="38" y="331"/>
                  </a:lnTo>
                  <a:lnTo>
                    <a:pt x="34" y="382"/>
                  </a:lnTo>
                  <a:lnTo>
                    <a:pt x="38" y="433"/>
                  </a:lnTo>
                  <a:lnTo>
                    <a:pt x="49" y="483"/>
                  </a:lnTo>
                  <a:lnTo>
                    <a:pt x="67" y="529"/>
                  </a:lnTo>
                  <a:lnTo>
                    <a:pt x="91" y="572"/>
                  </a:lnTo>
                  <a:lnTo>
                    <a:pt x="120" y="610"/>
                  </a:lnTo>
                  <a:lnTo>
                    <a:pt x="154" y="644"/>
                  </a:lnTo>
                  <a:lnTo>
                    <a:pt x="193" y="674"/>
                  </a:lnTo>
                  <a:lnTo>
                    <a:pt x="236" y="698"/>
                  </a:lnTo>
                  <a:lnTo>
                    <a:pt x="282" y="715"/>
                  </a:lnTo>
                  <a:lnTo>
                    <a:pt x="330" y="726"/>
                  </a:lnTo>
                  <a:lnTo>
                    <a:pt x="381" y="729"/>
                  </a:lnTo>
                  <a:lnTo>
                    <a:pt x="434" y="726"/>
                  </a:lnTo>
                  <a:lnTo>
                    <a:pt x="482" y="715"/>
                  </a:lnTo>
                  <a:lnTo>
                    <a:pt x="528" y="698"/>
                  </a:lnTo>
                  <a:lnTo>
                    <a:pt x="571" y="674"/>
                  </a:lnTo>
                  <a:lnTo>
                    <a:pt x="610" y="644"/>
                  </a:lnTo>
                  <a:lnTo>
                    <a:pt x="644" y="610"/>
                  </a:lnTo>
                  <a:lnTo>
                    <a:pt x="673" y="572"/>
                  </a:lnTo>
                  <a:lnTo>
                    <a:pt x="697" y="529"/>
                  </a:lnTo>
                  <a:lnTo>
                    <a:pt x="715" y="483"/>
                  </a:lnTo>
                  <a:lnTo>
                    <a:pt x="725" y="433"/>
                  </a:lnTo>
                  <a:lnTo>
                    <a:pt x="729" y="382"/>
                  </a:lnTo>
                  <a:lnTo>
                    <a:pt x="725" y="331"/>
                  </a:lnTo>
                  <a:lnTo>
                    <a:pt x="715" y="283"/>
                  </a:lnTo>
                  <a:lnTo>
                    <a:pt x="697" y="236"/>
                  </a:lnTo>
                  <a:lnTo>
                    <a:pt x="673" y="194"/>
                  </a:lnTo>
                  <a:lnTo>
                    <a:pt x="644" y="154"/>
                  </a:lnTo>
                  <a:lnTo>
                    <a:pt x="610" y="120"/>
                  </a:lnTo>
                  <a:lnTo>
                    <a:pt x="571" y="92"/>
                  </a:lnTo>
                  <a:lnTo>
                    <a:pt x="528" y="68"/>
                  </a:lnTo>
                  <a:lnTo>
                    <a:pt x="482" y="50"/>
                  </a:lnTo>
                  <a:lnTo>
                    <a:pt x="434" y="39"/>
                  </a:lnTo>
                  <a:lnTo>
                    <a:pt x="381" y="35"/>
                  </a:lnTo>
                  <a:close/>
                  <a:moveTo>
                    <a:pt x="381" y="0"/>
                  </a:moveTo>
                  <a:lnTo>
                    <a:pt x="439" y="5"/>
                  </a:lnTo>
                  <a:lnTo>
                    <a:pt x="493" y="17"/>
                  </a:lnTo>
                  <a:lnTo>
                    <a:pt x="544" y="35"/>
                  </a:lnTo>
                  <a:lnTo>
                    <a:pt x="589" y="61"/>
                  </a:lnTo>
                  <a:lnTo>
                    <a:pt x="633" y="94"/>
                  </a:lnTo>
                  <a:lnTo>
                    <a:pt x="671" y="132"/>
                  </a:lnTo>
                  <a:lnTo>
                    <a:pt x="702" y="174"/>
                  </a:lnTo>
                  <a:lnTo>
                    <a:pt x="728" y="221"/>
                  </a:lnTo>
                  <a:lnTo>
                    <a:pt x="748" y="272"/>
                  </a:lnTo>
                  <a:lnTo>
                    <a:pt x="760" y="326"/>
                  </a:lnTo>
                  <a:lnTo>
                    <a:pt x="763" y="382"/>
                  </a:lnTo>
                  <a:lnTo>
                    <a:pt x="760" y="438"/>
                  </a:lnTo>
                  <a:lnTo>
                    <a:pt x="748" y="492"/>
                  </a:lnTo>
                  <a:lnTo>
                    <a:pt x="728" y="543"/>
                  </a:lnTo>
                  <a:lnTo>
                    <a:pt x="702" y="590"/>
                  </a:lnTo>
                  <a:lnTo>
                    <a:pt x="671" y="633"/>
                  </a:lnTo>
                  <a:lnTo>
                    <a:pt x="633" y="670"/>
                  </a:lnTo>
                  <a:lnTo>
                    <a:pt x="589" y="703"/>
                  </a:lnTo>
                  <a:lnTo>
                    <a:pt x="544" y="729"/>
                  </a:lnTo>
                  <a:lnTo>
                    <a:pt x="493" y="749"/>
                  </a:lnTo>
                  <a:lnTo>
                    <a:pt x="439" y="760"/>
                  </a:lnTo>
                  <a:lnTo>
                    <a:pt x="381" y="764"/>
                  </a:lnTo>
                  <a:lnTo>
                    <a:pt x="325" y="760"/>
                  </a:lnTo>
                  <a:lnTo>
                    <a:pt x="271" y="749"/>
                  </a:lnTo>
                  <a:lnTo>
                    <a:pt x="220" y="729"/>
                  </a:lnTo>
                  <a:lnTo>
                    <a:pt x="174" y="703"/>
                  </a:lnTo>
                  <a:lnTo>
                    <a:pt x="131" y="670"/>
                  </a:lnTo>
                  <a:lnTo>
                    <a:pt x="93" y="633"/>
                  </a:lnTo>
                  <a:lnTo>
                    <a:pt x="62" y="590"/>
                  </a:lnTo>
                  <a:lnTo>
                    <a:pt x="36" y="543"/>
                  </a:lnTo>
                  <a:lnTo>
                    <a:pt x="16" y="492"/>
                  </a:lnTo>
                  <a:lnTo>
                    <a:pt x="4" y="438"/>
                  </a:lnTo>
                  <a:lnTo>
                    <a:pt x="0" y="382"/>
                  </a:lnTo>
                  <a:lnTo>
                    <a:pt x="4" y="326"/>
                  </a:lnTo>
                  <a:lnTo>
                    <a:pt x="16" y="272"/>
                  </a:lnTo>
                  <a:lnTo>
                    <a:pt x="36" y="221"/>
                  </a:lnTo>
                  <a:lnTo>
                    <a:pt x="62" y="174"/>
                  </a:lnTo>
                  <a:lnTo>
                    <a:pt x="93" y="132"/>
                  </a:lnTo>
                  <a:lnTo>
                    <a:pt x="131" y="94"/>
                  </a:lnTo>
                  <a:lnTo>
                    <a:pt x="174" y="61"/>
                  </a:lnTo>
                  <a:lnTo>
                    <a:pt x="220" y="35"/>
                  </a:lnTo>
                  <a:lnTo>
                    <a:pt x="271" y="17"/>
                  </a:lnTo>
                  <a:lnTo>
                    <a:pt x="325" y="5"/>
                  </a:lnTo>
                  <a:lnTo>
                    <a:pt x="38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4"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0509" y="4465614"/>
              <a:ext cx="444566" cy="445149"/>
            </a:xfrm>
            <a:custGeom>
              <a:avLst/>
              <a:gdLst>
                <a:gd name="T0" fmla="*/ 468 w 764"/>
                <a:gd name="T1" fmla="*/ 227 h 765"/>
                <a:gd name="T2" fmla="*/ 439 w 764"/>
                <a:gd name="T3" fmla="*/ 279 h 765"/>
                <a:gd name="T4" fmla="*/ 420 w 764"/>
                <a:gd name="T5" fmla="*/ 285 h 765"/>
                <a:gd name="T6" fmla="*/ 417 w 764"/>
                <a:gd name="T7" fmla="*/ 300 h 765"/>
                <a:gd name="T8" fmla="*/ 468 w 764"/>
                <a:gd name="T9" fmla="*/ 330 h 765"/>
                <a:gd name="T10" fmla="*/ 416 w 764"/>
                <a:gd name="T11" fmla="*/ 383 h 765"/>
                <a:gd name="T12" fmla="*/ 348 w 764"/>
                <a:gd name="T13" fmla="*/ 540 h 765"/>
                <a:gd name="T14" fmla="*/ 312 w 764"/>
                <a:gd name="T15" fmla="*/ 383 h 765"/>
                <a:gd name="T16" fmla="*/ 348 w 764"/>
                <a:gd name="T17" fmla="*/ 330 h 765"/>
                <a:gd name="T18" fmla="*/ 349 w 764"/>
                <a:gd name="T19" fmla="*/ 277 h 765"/>
                <a:gd name="T20" fmla="*/ 364 w 764"/>
                <a:gd name="T21" fmla="*/ 245 h 765"/>
                <a:gd name="T22" fmla="*/ 398 w 764"/>
                <a:gd name="T23" fmla="*/ 228 h 765"/>
                <a:gd name="T24" fmla="*/ 382 w 764"/>
                <a:gd name="T25" fmla="*/ 36 h 765"/>
                <a:gd name="T26" fmla="*/ 282 w 764"/>
                <a:gd name="T27" fmla="*/ 50 h 765"/>
                <a:gd name="T28" fmla="*/ 193 w 764"/>
                <a:gd name="T29" fmla="*/ 92 h 765"/>
                <a:gd name="T30" fmla="*/ 120 w 764"/>
                <a:gd name="T31" fmla="*/ 155 h 765"/>
                <a:gd name="T32" fmla="*/ 68 w 764"/>
                <a:gd name="T33" fmla="*/ 236 h 765"/>
                <a:gd name="T34" fmla="*/ 39 w 764"/>
                <a:gd name="T35" fmla="*/ 332 h 765"/>
                <a:gd name="T36" fmla="*/ 39 w 764"/>
                <a:gd name="T37" fmla="*/ 434 h 765"/>
                <a:gd name="T38" fmla="*/ 68 w 764"/>
                <a:gd name="T39" fmla="*/ 529 h 765"/>
                <a:gd name="T40" fmla="*/ 120 w 764"/>
                <a:gd name="T41" fmla="*/ 611 h 765"/>
                <a:gd name="T42" fmla="*/ 193 w 764"/>
                <a:gd name="T43" fmla="*/ 675 h 765"/>
                <a:gd name="T44" fmla="*/ 282 w 764"/>
                <a:gd name="T45" fmla="*/ 715 h 765"/>
                <a:gd name="T46" fmla="*/ 382 w 764"/>
                <a:gd name="T47" fmla="*/ 730 h 765"/>
                <a:gd name="T48" fmla="*/ 483 w 764"/>
                <a:gd name="T49" fmla="*/ 715 h 765"/>
                <a:gd name="T50" fmla="*/ 572 w 764"/>
                <a:gd name="T51" fmla="*/ 675 h 765"/>
                <a:gd name="T52" fmla="*/ 644 w 764"/>
                <a:gd name="T53" fmla="*/ 611 h 765"/>
                <a:gd name="T54" fmla="*/ 697 w 764"/>
                <a:gd name="T55" fmla="*/ 529 h 765"/>
                <a:gd name="T56" fmla="*/ 726 w 764"/>
                <a:gd name="T57" fmla="*/ 434 h 765"/>
                <a:gd name="T58" fmla="*/ 726 w 764"/>
                <a:gd name="T59" fmla="*/ 332 h 765"/>
                <a:gd name="T60" fmla="*/ 697 w 764"/>
                <a:gd name="T61" fmla="*/ 236 h 765"/>
                <a:gd name="T62" fmla="*/ 644 w 764"/>
                <a:gd name="T63" fmla="*/ 155 h 765"/>
                <a:gd name="T64" fmla="*/ 572 w 764"/>
                <a:gd name="T65" fmla="*/ 92 h 765"/>
                <a:gd name="T66" fmla="*/ 483 w 764"/>
                <a:gd name="T67" fmla="*/ 50 h 765"/>
                <a:gd name="T68" fmla="*/ 382 w 764"/>
                <a:gd name="T69" fmla="*/ 36 h 765"/>
                <a:gd name="T70" fmla="*/ 438 w 764"/>
                <a:gd name="T71" fmla="*/ 6 h 765"/>
                <a:gd name="T72" fmla="*/ 543 w 764"/>
                <a:gd name="T73" fmla="*/ 36 h 765"/>
                <a:gd name="T74" fmla="*/ 633 w 764"/>
                <a:gd name="T75" fmla="*/ 95 h 765"/>
                <a:gd name="T76" fmla="*/ 702 w 764"/>
                <a:gd name="T77" fmla="*/ 175 h 765"/>
                <a:gd name="T78" fmla="*/ 748 w 764"/>
                <a:gd name="T79" fmla="*/ 273 h 765"/>
                <a:gd name="T80" fmla="*/ 764 w 764"/>
                <a:gd name="T81" fmla="*/ 383 h 765"/>
                <a:gd name="T82" fmla="*/ 748 w 764"/>
                <a:gd name="T83" fmla="*/ 493 h 765"/>
                <a:gd name="T84" fmla="*/ 702 w 764"/>
                <a:gd name="T85" fmla="*/ 591 h 765"/>
                <a:gd name="T86" fmla="*/ 633 w 764"/>
                <a:gd name="T87" fmla="*/ 671 h 765"/>
                <a:gd name="T88" fmla="*/ 543 w 764"/>
                <a:gd name="T89" fmla="*/ 730 h 765"/>
                <a:gd name="T90" fmla="*/ 438 w 764"/>
                <a:gd name="T91" fmla="*/ 761 h 765"/>
                <a:gd name="T92" fmla="*/ 326 w 764"/>
                <a:gd name="T93" fmla="*/ 761 h 765"/>
                <a:gd name="T94" fmla="*/ 221 w 764"/>
                <a:gd name="T95" fmla="*/ 730 h 765"/>
                <a:gd name="T96" fmla="*/ 132 w 764"/>
                <a:gd name="T97" fmla="*/ 671 h 765"/>
                <a:gd name="T98" fmla="*/ 61 w 764"/>
                <a:gd name="T99" fmla="*/ 591 h 765"/>
                <a:gd name="T100" fmla="*/ 17 w 764"/>
                <a:gd name="T101" fmla="*/ 493 h 765"/>
                <a:gd name="T102" fmla="*/ 0 w 764"/>
                <a:gd name="T103" fmla="*/ 383 h 765"/>
                <a:gd name="T104" fmla="*/ 17 w 764"/>
                <a:gd name="T105" fmla="*/ 273 h 765"/>
                <a:gd name="T106" fmla="*/ 61 w 764"/>
                <a:gd name="T107" fmla="*/ 175 h 765"/>
                <a:gd name="T108" fmla="*/ 132 w 764"/>
                <a:gd name="T109" fmla="*/ 95 h 765"/>
                <a:gd name="T110" fmla="*/ 221 w 764"/>
                <a:gd name="T111" fmla="*/ 36 h 765"/>
                <a:gd name="T112" fmla="*/ 326 w 764"/>
                <a:gd name="T113" fmla="*/ 6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4" h="765">
                  <a:moveTo>
                    <a:pt x="422" y="227"/>
                  </a:moveTo>
                  <a:lnTo>
                    <a:pt x="468" y="227"/>
                  </a:lnTo>
                  <a:lnTo>
                    <a:pt x="468" y="279"/>
                  </a:lnTo>
                  <a:lnTo>
                    <a:pt x="439" y="279"/>
                  </a:lnTo>
                  <a:lnTo>
                    <a:pt x="426" y="281"/>
                  </a:lnTo>
                  <a:lnTo>
                    <a:pt x="420" y="285"/>
                  </a:lnTo>
                  <a:lnTo>
                    <a:pt x="417" y="291"/>
                  </a:lnTo>
                  <a:lnTo>
                    <a:pt x="417" y="300"/>
                  </a:lnTo>
                  <a:lnTo>
                    <a:pt x="416" y="330"/>
                  </a:lnTo>
                  <a:lnTo>
                    <a:pt x="468" y="330"/>
                  </a:lnTo>
                  <a:lnTo>
                    <a:pt x="463" y="383"/>
                  </a:lnTo>
                  <a:lnTo>
                    <a:pt x="416" y="383"/>
                  </a:lnTo>
                  <a:lnTo>
                    <a:pt x="416" y="540"/>
                  </a:lnTo>
                  <a:lnTo>
                    <a:pt x="348" y="540"/>
                  </a:lnTo>
                  <a:lnTo>
                    <a:pt x="348" y="383"/>
                  </a:lnTo>
                  <a:lnTo>
                    <a:pt x="312" y="383"/>
                  </a:lnTo>
                  <a:lnTo>
                    <a:pt x="312" y="330"/>
                  </a:lnTo>
                  <a:lnTo>
                    <a:pt x="348" y="330"/>
                  </a:lnTo>
                  <a:lnTo>
                    <a:pt x="348" y="296"/>
                  </a:lnTo>
                  <a:lnTo>
                    <a:pt x="349" y="277"/>
                  </a:lnTo>
                  <a:lnTo>
                    <a:pt x="354" y="260"/>
                  </a:lnTo>
                  <a:lnTo>
                    <a:pt x="364" y="245"/>
                  </a:lnTo>
                  <a:lnTo>
                    <a:pt x="378" y="235"/>
                  </a:lnTo>
                  <a:lnTo>
                    <a:pt x="398" y="228"/>
                  </a:lnTo>
                  <a:lnTo>
                    <a:pt x="422" y="227"/>
                  </a:lnTo>
                  <a:close/>
                  <a:moveTo>
                    <a:pt x="382" y="36"/>
                  </a:moveTo>
                  <a:lnTo>
                    <a:pt x="331" y="40"/>
                  </a:lnTo>
                  <a:lnTo>
                    <a:pt x="282" y="50"/>
                  </a:lnTo>
                  <a:lnTo>
                    <a:pt x="235" y="69"/>
                  </a:lnTo>
                  <a:lnTo>
                    <a:pt x="193" y="92"/>
                  </a:lnTo>
                  <a:lnTo>
                    <a:pt x="154" y="121"/>
                  </a:lnTo>
                  <a:lnTo>
                    <a:pt x="120" y="155"/>
                  </a:lnTo>
                  <a:lnTo>
                    <a:pt x="91" y="194"/>
                  </a:lnTo>
                  <a:lnTo>
                    <a:pt x="68" y="236"/>
                  </a:lnTo>
                  <a:lnTo>
                    <a:pt x="49" y="283"/>
                  </a:lnTo>
                  <a:lnTo>
                    <a:pt x="39" y="332"/>
                  </a:lnTo>
                  <a:lnTo>
                    <a:pt x="35" y="383"/>
                  </a:lnTo>
                  <a:lnTo>
                    <a:pt x="39" y="434"/>
                  </a:lnTo>
                  <a:lnTo>
                    <a:pt x="49" y="484"/>
                  </a:lnTo>
                  <a:lnTo>
                    <a:pt x="68" y="529"/>
                  </a:lnTo>
                  <a:lnTo>
                    <a:pt x="91" y="573"/>
                  </a:lnTo>
                  <a:lnTo>
                    <a:pt x="120" y="611"/>
                  </a:lnTo>
                  <a:lnTo>
                    <a:pt x="154" y="645"/>
                  </a:lnTo>
                  <a:lnTo>
                    <a:pt x="193" y="675"/>
                  </a:lnTo>
                  <a:lnTo>
                    <a:pt x="235" y="698"/>
                  </a:lnTo>
                  <a:lnTo>
                    <a:pt x="282" y="715"/>
                  </a:lnTo>
                  <a:lnTo>
                    <a:pt x="331" y="727"/>
                  </a:lnTo>
                  <a:lnTo>
                    <a:pt x="382" y="730"/>
                  </a:lnTo>
                  <a:lnTo>
                    <a:pt x="433" y="727"/>
                  </a:lnTo>
                  <a:lnTo>
                    <a:pt x="483" y="715"/>
                  </a:lnTo>
                  <a:lnTo>
                    <a:pt x="528" y="698"/>
                  </a:lnTo>
                  <a:lnTo>
                    <a:pt x="572" y="675"/>
                  </a:lnTo>
                  <a:lnTo>
                    <a:pt x="610" y="645"/>
                  </a:lnTo>
                  <a:lnTo>
                    <a:pt x="644" y="611"/>
                  </a:lnTo>
                  <a:lnTo>
                    <a:pt x="674" y="573"/>
                  </a:lnTo>
                  <a:lnTo>
                    <a:pt x="697" y="529"/>
                  </a:lnTo>
                  <a:lnTo>
                    <a:pt x="714" y="484"/>
                  </a:lnTo>
                  <a:lnTo>
                    <a:pt x="726" y="434"/>
                  </a:lnTo>
                  <a:lnTo>
                    <a:pt x="729" y="383"/>
                  </a:lnTo>
                  <a:lnTo>
                    <a:pt x="726" y="332"/>
                  </a:lnTo>
                  <a:lnTo>
                    <a:pt x="714" y="283"/>
                  </a:lnTo>
                  <a:lnTo>
                    <a:pt x="697" y="236"/>
                  </a:lnTo>
                  <a:lnTo>
                    <a:pt x="674" y="194"/>
                  </a:lnTo>
                  <a:lnTo>
                    <a:pt x="644" y="155"/>
                  </a:lnTo>
                  <a:lnTo>
                    <a:pt x="610" y="121"/>
                  </a:lnTo>
                  <a:lnTo>
                    <a:pt x="572" y="92"/>
                  </a:lnTo>
                  <a:lnTo>
                    <a:pt x="528" y="69"/>
                  </a:lnTo>
                  <a:lnTo>
                    <a:pt x="483" y="50"/>
                  </a:lnTo>
                  <a:lnTo>
                    <a:pt x="433" y="40"/>
                  </a:lnTo>
                  <a:lnTo>
                    <a:pt x="382" y="36"/>
                  </a:lnTo>
                  <a:close/>
                  <a:moveTo>
                    <a:pt x="382" y="0"/>
                  </a:moveTo>
                  <a:lnTo>
                    <a:pt x="438" y="6"/>
                  </a:lnTo>
                  <a:lnTo>
                    <a:pt x="492" y="18"/>
                  </a:lnTo>
                  <a:lnTo>
                    <a:pt x="543" y="36"/>
                  </a:lnTo>
                  <a:lnTo>
                    <a:pt x="590" y="62"/>
                  </a:lnTo>
                  <a:lnTo>
                    <a:pt x="633" y="95"/>
                  </a:lnTo>
                  <a:lnTo>
                    <a:pt x="670" y="133"/>
                  </a:lnTo>
                  <a:lnTo>
                    <a:pt x="702" y="175"/>
                  </a:lnTo>
                  <a:lnTo>
                    <a:pt x="729" y="222"/>
                  </a:lnTo>
                  <a:lnTo>
                    <a:pt x="748" y="273"/>
                  </a:lnTo>
                  <a:lnTo>
                    <a:pt x="760" y="326"/>
                  </a:lnTo>
                  <a:lnTo>
                    <a:pt x="764" y="383"/>
                  </a:lnTo>
                  <a:lnTo>
                    <a:pt x="760" y="439"/>
                  </a:lnTo>
                  <a:lnTo>
                    <a:pt x="748" y="493"/>
                  </a:lnTo>
                  <a:lnTo>
                    <a:pt x="729" y="544"/>
                  </a:lnTo>
                  <a:lnTo>
                    <a:pt x="702" y="591"/>
                  </a:lnTo>
                  <a:lnTo>
                    <a:pt x="670" y="634"/>
                  </a:lnTo>
                  <a:lnTo>
                    <a:pt x="633" y="671"/>
                  </a:lnTo>
                  <a:lnTo>
                    <a:pt x="590" y="703"/>
                  </a:lnTo>
                  <a:lnTo>
                    <a:pt x="543" y="730"/>
                  </a:lnTo>
                  <a:lnTo>
                    <a:pt x="492" y="749"/>
                  </a:lnTo>
                  <a:lnTo>
                    <a:pt x="438" y="761"/>
                  </a:lnTo>
                  <a:lnTo>
                    <a:pt x="382" y="765"/>
                  </a:lnTo>
                  <a:lnTo>
                    <a:pt x="326" y="761"/>
                  </a:lnTo>
                  <a:lnTo>
                    <a:pt x="272" y="749"/>
                  </a:lnTo>
                  <a:lnTo>
                    <a:pt x="221" y="730"/>
                  </a:lnTo>
                  <a:lnTo>
                    <a:pt x="174" y="703"/>
                  </a:lnTo>
                  <a:lnTo>
                    <a:pt x="132" y="671"/>
                  </a:lnTo>
                  <a:lnTo>
                    <a:pt x="94" y="634"/>
                  </a:lnTo>
                  <a:lnTo>
                    <a:pt x="61" y="591"/>
                  </a:lnTo>
                  <a:lnTo>
                    <a:pt x="35" y="544"/>
                  </a:lnTo>
                  <a:lnTo>
                    <a:pt x="17" y="493"/>
                  </a:lnTo>
                  <a:lnTo>
                    <a:pt x="4" y="439"/>
                  </a:lnTo>
                  <a:lnTo>
                    <a:pt x="0" y="383"/>
                  </a:lnTo>
                  <a:lnTo>
                    <a:pt x="4" y="326"/>
                  </a:lnTo>
                  <a:lnTo>
                    <a:pt x="17" y="273"/>
                  </a:lnTo>
                  <a:lnTo>
                    <a:pt x="35" y="222"/>
                  </a:lnTo>
                  <a:lnTo>
                    <a:pt x="61" y="175"/>
                  </a:lnTo>
                  <a:lnTo>
                    <a:pt x="94" y="133"/>
                  </a:lnTo>
                  <a:lnTo>
                    <a:pt x="132" y="95"/>
                  </a:lnTo>
                  <a:lnTo>
                    <a:pt x="174" y="62"/>
                  </a:lnTo>
                  <a:lnTo>
                    <a:pt x="221" y="36"/>
                  </a:lnTo>
                  <a:lnTo>
                    <a:pt x="272" y="18"/>
                  </a:lnTo>
                  <a:lnTo>
                    <a:pt x="326" y="6"/>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5"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47573" y="4465614"/>
              <a:ext cx="445148" cy="445149"/>
            </a:xfrm>
            <a:custGeom>
              <a:avLst/>
              <a:gdLst>
                <a:gd name="T0" fmla="*/ 580 w 856"/>
                <a:gd name="T1" fmla="*/ 491 h 856"/>
                <a:gd name="T2" fmla="*/ 555 w 856"/>
                <a:gd name="T3" fmla="*/ 491 h 856"/>
                <a:gd name="T4" fmla="*/ 475 w 856"/>
                <a:gd name="T5" fmla="*/ 479 h 856"/>
                <a:gd name="T6" fmla="*/ 487 w 856"/>
                <a:gd name="T7" fmla="*/ 492 h 856"/>
                <a:gd name="T8" fmla="*/ 484 w 856"/>
                <a:gd name="T9" fmla="*/ 566 h 856"/>
                <a:gd name="T10" fmla="*/ 463 w 856"/>
                <a:gd name="T11" fmla="*/ 565 h 856"/>
                <a:gd name="T12" fmla="*/ 555 w 856"/>
                <a:gd name="T13" fmla="*/ 460 h 856"/>
                <a:gd name="T14" fmla="*/ 531 w 856"/>
                <a:gd name="T15" fmla="*/ 565 h 856"/>
                <a:gd name="T16" fmla="*/ 584 w 856"/>
                <a:gd name="T17" fmla="*/ 590 h 856"/>
                <a:gd name="T18" fmla="*/ 580 w 856"/>
                <a:gd name="T19" fmla="*/ 544 h 856"/>
                <a:gd name="T20" fmla="*/ 575 w 856"/>
                <a:gd name="T21" fmla="*/ 569 h 856"/>
                <a:gd name="T22" fmla="*/ 556 w 856"/>
                <a:gd name="T23" fmla="*/ 563 h 856"/>
                <a:gd name="T24" fmla="*/ 606 w 856"/>
                <a:gd name="T25" fmla="*/ 489 h 856"/>
                <a:gd name="T26" fmla="*/ 344 w 856"/>
                <a:gd name="T27" fmla="*/ 458 h 856"/>
                <a:gd name="T28" fmla="*/ 351 w 856"/>
                <a:gd name="T29" fmla="*/ 589 h 856"/>
                <a:gd name="T30" fmla="*/ 393 w 856"/>
                <a:gd name="T31" fmla="*/ 578 h 856"/>
                <a:gd name="T32" fmla="*/ 391 w 856"/>
                <a:gd name="T33" fmla="*/ 568 h 856"/>
                <a:gd name="T34" fmla="*/ 370 w 856"/>
                <a:gd name="T35" fmla="*/ 573 h 856"/>
                <a:gd name="T36" fmla="*/ 437 w 856"/>
                <a:gd name="T37" fmla="*/ 415 h 856"/>
                <a:gd name="T38" fmla="*/ 499 w 856"/>
                <a:gd name="T39" fmla="*/ 590 h 856"/>
                <a:gd name="T40" fmla="*/ 512 w 856"/>
                <a:gd name="T41" fmla="*/ 547 h 856"/>
                <a:gd name="T42" fmla="*/ 499 w 856"/>
                <a:gd name="T43" fmla="*/ 460 h 856"/>
                <a:gd name="T44" fmla="*/ 253 w 856"/>
                <a:gd name="T45" fmla="*/ 415 h 856"/>
                <a:gd name="T46" fmla="*/ 340 w 856"/>
                <a:gd name="T47" fmla="*/ 415 h 856"/>
                <a:gd name="T48" fmla="*/ 559 w 856"/>
                <a:gd name="T49" fmla="*/ 373 h 856"/>
                <a:gd name="T50" fmla="*/ 636 w 856"/>
                <a:gd name="T51" fmla="*/ 432 h 856"/>
                <a:gd name="T52" fmla="*/ 640 w 856"/>
                <a:gd name="T53" fmla="*/ 542 h 856"/>
                <a:gd name="T54" fmla="*/ 611 w 856"/>
                <a:gd name="T55" fmla="*/ 627 h 856"/>
                <a:gd name="T56" fmla="*/ 488 w 856"/>
                <a:gd name="T57" fmla="*/ 641 h 856"/>
                <a:gd name="T58" fmla="*/ 296 w 856"/>
                <a:gd name="T59" fmla="*/ 638 h 856"/>
                <a:gd name="T60" fmla="*/ 220 w 856"/>
                <a:gd name="T61" fmla="*/ 581 h 856"/>
                <a:gd name="T62" fmla="*/ 216 w 856"/>
                <a:gd name="T63" fmla="*/ 463 h 856"/>
                <a:gd name="T64" fmla="*/ 262 w 856"/>
                <a:gd name="T65" fmla="*/ 377 h 856"/>
                <a:gd name="T66" fmla="*/ 397 w 856"/>
                <a:gd name="T67" fmla="*/ 370 h 856"/>
                <a:gd name="T68" fmla="*/ 403 w 856"/>
                <a:gd name="T69" fmla="*/ 319 h 856"/>
                <a:gd name="T70" fmla="*/ 425 w 856"/>
                <a:gd name="T71" fmla="*/ 323 h 856"/>
                <a:gd name="T72" fmla="*/ 473 w 856"/>
                <a:gd name="T73" fmla="*/ 233 h 856"/>
                <a:gd name="T74" fmla="*/ 501 w 856"/>
                <a:gd name="T75" fmla="*/ 331 h 856"/>
                <a:gd name="T76" fmla="*/ 521 w 856"/>
                <a:gd name="T77" fmla="*/ 322 h 856"/>
                <a:gd name="T78" fmla="*/ 520 w 856"/>
                <a:gd name="T79" fmla="*/ 336 h 856"/>
                <a:gd name="T80" fmla="*/ 479 w 856"/>
                <a:gd name="T81" fmla="*/ 345 h 856"/>
                <a:gd name="T82" fmla="*/ 473 w 856"/>
                <a:gd name="T83" fmla="*/ 233 h 856"/>
                <a:gd name="T84" fmla="*/ 452 w 856"/>
                <a:gd name="T85" fmla="*/ 316 h 856"/>
                <a:gd name="T86" fmla="*/ 387 w 856"/>
                <a:gd name="T87" fmla="*/ 340 h 856"/>
                <a:gd name="T88" fmla="*/ 411 w 856"/>
                <a:gd name="T89" fmla="*/ 233 h 856"/>
                <a:gd name="T90" fmla="*/ 344 w 856"/>
                <a:gd name="T91" fmla="*/ 347 h 856"/>
                <a:gd name="T92" fmla="*/ 276 w 856"/>
                <a:gd name="T93" fmla="*/ 69 h 856"/>
                <a:gd name="T94" fmla="*/ 52 w 856"/>
                <a:gd name="T95" fmla="*/ 324 h 856"/>
                <a:gd name="T96" fmla="*/ 120 w 856"/>
                <a:gd name="T97" fmla="*/ 666 h 856"/>
                <a:gd name="T98" fmla="*/ 428 w 856"/>
                <a:gd name="T99" fmla="*/ 816 h 856"/>
                <a:gd name="T100" fmla="*/ 736 w 856"/>
                <a:gd name="T101" fmla="*/ 666 h 856"/>
                <a:gd name="T102" fmla="*/ 802 w 856"/>
                <a:gd name="T103" fmla="*/ 324 h 856"/>
                <a:gd name="T104" fmla="*/ 579 w 856"/>
                <a:gd name="T105" fmla="*/ 69 h 856"/>
                <a:gd name="T106" fmla="*/ 594 w 856"/>
                <a:gd name="T107" fmla="*/ 34 h 856"/>
                <a:gd name="T108" fmla="*/ 840 w 856"/>
                <a:gd name="T109" fmla="*/ 314 h 856"/>
                <a:gd name="T110" fmla="*/ 767 w 856"/>
                <a:gd name="T111" fmla="*/ 690 h 856"/>
                <a:gd name="T112" fmla="*/ 428 w 856"/>
                <a:gd name="T113" fmla="*/ 856 h 856"/>
                <a:gd name="T114" fmla="*/ 89 w 856"/>
                <a:gd name="T115" fmla="*/ 690 h 856"/>
                <a:gd name="T116" fmla="*/ 16 w 856"/>
                <a:gd name="T117" fmla="*/ 314 h 856"/>
                <a:gd name="T118" fmla="*/ 262 w 856"/>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567" y="479"/>
                  </a:moveTo>
                  <a:lnTo>
                    <a:pt x="572" y="480"/>
                  </a:lnTo>
                  <a:lnTo>
                    <a:pt x="575" y="481"/>
                  </a:lnTo>
                  <a:lnTo>
                    <a:pt x="576" y="484"/>
                  </a:lnTo>
                  <a:lnTo>
                    <a:pt x="579" y="485"/>
                  </a:lnTo>
                  <a:lnTo>
                    <a:pt x="579" y="488"/>
                  </a:lnTo>
                  <a:lnTo>
                    <a:pt x="580" y="491"/>
                  </a:lnTo>
                  <a:lnTo>
                    <a:pt x="580" y="492"/>
                  </a:lnTo>
                  <a:lnTo>
                    <a:pt x="580" y="493"/>
                  </a:lnTo>
                  <a:lnTo>
                    <a:pt x="580" y="510"/>
                  </a:lnTo>
                  <a:lnTo>
                    <a:pt x="555" y="510"/>
                  </a:lnTo>
                  <a:lnTo>
                    <a:pt x="555" y="493"/>
                  </a:lnTo>
                  <a:lnTo>
                    <a:pt x="555" y="492"/>
                  </a:lnTo>
                  <a:lnTo>
                    <a:pt x="555" y="491"/>
                  </a:lnTo>
                  <a:lnTo>
                    <a:pt x="556" y="488"/>
                  </a:lnTo>
                  <a:lnTo>
                    <a:pt x="556" y="485"/>
                  </a:lnTo>
                  <a:lnTo>
                    <a:pt x="559" y="484"/>
                  </a:lnTo>
                  <a:lnTo>
                    <a:pt x="560" y="481"/>
                  </a:lnTo>
                  <a:lnTo>
                    <a:pt x="563" y="480"/>
                  </a:lnTo>
                  <a:lnTo>
                    <a:pt x="567" y="479"/>
                  </a:lnTo>
                  <a:close/>
                  <a:moveTo>
                    <a:pt x="475" y="479"/>
                  </a:moveTo>
                  <a:lnTo>
                    <a:pt x="479" y="480"/>
                  </a:lnTo>
                  <a:lnTo>
                    <a:pt x="482" y="481"/>
                  </a:lnTo>
                  <a:lnTo>
                    <a:pt x="483" y="484"/>
                  </a:lnTo>
                  <a:lnTo>
                    <a:pt x="484" y="485"/>
                  </a:lnTo>
                  <a:lnTo>
                    <a:pt x="486" y="488"/>
                  </a:lnTo>
                  <a:lnTo>
                    <a:pt x="487" y="491"/>
                  </a:lnTo>
                  <a:lnTo>
                    <a:pt x="487" y="492"/>
                  </a:lnTo>
                  <a:lnTo>
                    <a:pt x="487" y="493"/>
                  </a:lnTo>
                  <a:lnTo>
                    <a:pt x="487" y="557"/>
                  </a:lnTo>
                  <a:lnTo>
                    <a:pt x="487" y="559"/>
                  </a:lnTo>
                  <a:lnTo>
                    <a:pt x="487" y="560"/>
                  </a:lnTo>
                  <a:lnTo>
                    <a:pt x="487" y="563"/>
                  </a:lnTo>
                  <a:lnTo>
                    <a:pt x="486" y="564"/>
                  </a:lnTo>
                  <a:lnTo>
                    <a:pt x="484" y="566"/>
                  </a:lnTo>
                  <a:lnTo>
                    <a:pt x="482" y="569"/>
                  </a:lnTo>
                  <a:lnTo>
                    <a:pt x="479" y="570"/>
                  </a:lnTo>
                  <a:lnTo>
                    <a:pt x="475" y="572"/>
                  </a:lnTo>
                  <a:lnTo>
                    <a:pt x="471" y="570"/>
                  </a:lnTo>
                  <a:lnTo>
                    <a:pt x="467" y="569"/>
                  </a:lnTo>
                  <a:lnTo>
                    <a:pt x="465" y="568"/>
                  </a:lnTo>
                  <a:lnTo>
                    <a:pt x="463" y="565"/>
                  </a:lnTo>
                  <a:lnTo>
                    <a:pt x="463" y="485"/>
                  </a:lnTo>
                  <a:lnTo>
                    <a:pt x="465" y="483"/>
                  </a:lnTo>
                  <a:lnTo>
                    <a:pt x="469" y="481"/>
                  </a:lnTo>
                  <a:lnTo>
                    <a:pt x="471" y="480"/>
                  </a:lnTo>
                  <a:lnTo>
                    <a:pt x="475" y="479"/>
                  </a:lnTo>
                  <a:close/>
                  <a:moveTo>
                    <a:pt x="569" y="458"/>
                  </a:moveTo>
                  <a:lnTo>
                    <a:pt x="555" y="460"/>
                  </a:lnTo>
                  <a:lnTo>
                    <a:pt x="545" y="464"/>
                  </a:lnTo>
                  <a:lnTo>
                    <a:pt x="538" y="471"/>
                  </a:lnTo>
                  <a:lnTo>
                    <a:pt x="534" y="477"/>
                  </a:lnTo>
                  <a:lnTo>
                    <a:pt x="533" y="484"/>
                  </a:lnTo>
                  <a:lnTo>
                    <a:pt x="531" y="489"/>
                  </a:lnTo>
                  <a:lnTo>
                    <a:pt x="531" y="491"/>
                  </a:lnTo>
                  <a:lnTo>
                    <a:pt x="531" y="565"/>
                  </a:lnTo>
                  <a:lnTo>
                    <a:pt x="531" y="568"/>
                  </a:lnTo>
                  <a:lnTo>
                    <a:pt x="534" y="572"/>
                  </a:lnTo>
                  <a:lnTo>
                    <a:pt x="538" y="578"/>
                  </a:lnTo>
                  <a:lnTo>
                    <a:pt x="546" y="585"/>
                  </a:lnTo>
                  <a:lnTo>
                    <a:pt x="555" y="590"/>
                  </a:lnTo>
                  <a:lnTo>
                    <a:pt x="569" y="593"/>
                  </a:lnTo>
                  <a:lnTo>
                    <a:pt x="584" y="590"/>
                  </a:lnTo>
                  <a:lnTo>
                    <a:pt x="593" y="585"/>
                  </a:lnTo>
                  <a:lnTo>
                    <a:pt x="599" y="578"/>
                  </a:lnTo>
                  <a:lnTo>
                    <a:pt x="603" y="572"/>
                  </a:lnTo>
                  <a:lnTo>
                    <a:pt x="605" y="568"/>
                  </a:lnTo>
                  <a:lnTo>
                    <a:pt x="606" y="565"/>
                  </a:lnTo>
                  <a:lnTo>
                    <a:pt x="606" y="544"/>
                  </a:lnTo>
                  <a:lnTo>
                    <a:pt x="580" y="544"/>
                  </a:lnTo>
                  <a:lnTo>
                    <a:pt x="580" y="557"/>
                  </a:lnTo>
                  <a:lnTo>
                    <a:pt x="580" y="559"/>
                  </a:lnTo>
                  <a:lnTo>
                    <a:pt x="580" y="560"/>
                  </a:lnTo>
                  <a:lnTo>
                    <a:pt x="579" y="563"/>
                  </a:lnTo>
                  <a:lnTo>
                    <a:pt x="579" y="564"/>
                  </a:lnTo>
                  <a:lnTo>
                    <a:pt x="576" y="566"/>
                  </a:lnTo>
                  <a:lnTo>
                    <a:pt x="575" y="569"/>
                  </a:lnTo>
                  <a:lnTo>
                    <a:pt x="572" y="570"/>
                  </a:lnTo>
                  <a:lnTo>
                    <a:pt x="567" y="572"/>
                  </a:lnTo>
                  <a:lnTo>
                    <a:pt x="563" y="570"/>
                  </a:lnTo>
                  <a:lnTo>
                    <a:pt x="560" y="569"/>
                  </a:lnTo>
                  <a:lnTo>
                    <a:pt x="559" y="566"/>
                  </a:lnTo>
                  <a:lnTo>
                    <a:pt x="556" y="564"/>
                  </a:lnTo>
                  <a:lnTo>
                    <a:pt x="556" y="563"/>
                  </a:lnTo>
                  <a:lnTo>
                    <a:pt x="555" y="560"/>
                  </a:lnTo>
                  <a:lnTo>
                    <a:pt x="555" y="559"/>
                  </a:lnTo>
                  <a:lnTo>
                    <a:pt x="555" y="557"/>
                  </a:lnTo>
                  <a:lnTo>
                    <a:pt x="555" y="528"/>
                  </a:lnTo>
                  <a:lnTo>
                    <a:pt x="606" y="528"/>
                  </a:lnTo>
                  <a:lnTo>
                    <a:pt x="606" y="491"/>
                  </a:lnTo>
                  <a:lnTo>
                    <a:pt x="606" y="489"/>
                  </a:lnTo>
                  <a:lnTo>
                    <a:pt x="605" y="484"/>
                  </a:lnTo>
                  <a:lnTo>
                    <a:pt x="603" y="477"/>
                  </a:lnTo>
                  <a:lnTo>
                    <a:pt x="599" y="471"/>
                  </a:lnTo>
                  <a:lnTo>
                    <a:pt x="593" y="464"/>
                  </a:lnTo>
                  <a:lnTo>
                    <a:pt x="584" y="460"/>
                  </a:lnTo>
                  <a:lnTo>
                    <a:pt x="569" y="458"/>
                  </a:lnTo>
                  <a:close/>
                  <a:moveTo>
                    <a:pt x="344" y="458"/>
                  </a:moveTo>
                  <a:lnTo>
                    <a:pt x="344" y="577"/>
                  </a:lnTo>
                  <a:lnTo>
                    <a:pt x="344" y="577"/>
                  </a:lnTo>
                  <a:lnTo>
                    <a:pt x="346" y="578"/>
                  </a:lnTo>
                  <a:lnTo>
                    <a:pt x="346" y="581"/>
                  </a:lnTo>
                  <a:lnTo>
                    <a:pt x="347" y="583"/>
                  </a:lnTo>
                  <a:lnTo>
                    <a:pt x="348" y="586"/>
                  </a:lnTo>
                  <a:lnTo>
                    <a:pt x="351" y="589"/>
                  </a:lnTo>
                  <a:lnTo>
                    <a:pt x="353" y="590"/>
                  </a:lnTo>
                  <a:lnTo>
                    <a:pt x="357" y="591"/>
                  </a:lnTo>
                  <a:lnTo>
                    <a:pt x="363" y="593"/>
                  </a:lnTo>
                  <a:lnTo>
                    <a:pt x="374" y="590"/>
                  </a:lnTo>
                  <a:lnTo>
                    <a:pt x="384" y="585"/>
                  </a:lnTo>
                  <a:lnTo>
                    <a:pt x="390" y="581"/>
                  </a:lnTo>
                  <a:lnTo>
                    <a:pt x="393" y="578"/>
                  </a:lnTo>
                  <a:lnTo>
                    <a:pt x="393" y="590"/>
                  </a:lnTo>
                  <a:lnTo>
                    <a:pt x="416" y="590"/>
                  </a:lnTo>
                  <a:lnTo>
                    <a:pt x="416" y="458"/>
                  </a:lnTo>
                  <a:lnTo>
                    <a:pt x="393" y="458"/>
                  </a:lnTo>
                  <a:lnTo>
                    <a:pt x="393" y="565"/>
                  </a:lnTo>
                  <a:lnTo>
                    <a:pt x="393" y="566"/>
                  </a:lnTo>
                  <a:lnTo>
                    <a:pt x="391" y="568"/>
                  </a:lnTo>
                  <a:lnTo>
                    <a:pt x="389" y="569"/>
                  </a:lnTo>
                  <a:lnTo>
                    <a:pt x="386" y="572"/>
                  </a:lnTo>
                  <a:lnTo>
                    <a:pt x="384" y="573"/>
                  </a:lnTo>
                  <a:lnTo>
                    <a:pt x="380" y="574"/>
                  </a:lnTo>
                  <a:lnTo>
                    <a:pt x="377" y="574"/>
                  </a:lnTo>
                  <a:lnTo>
                    <a:pt x="373" y="574"/>
                  </a:lnTo>
                  <a:lnTo>
                    <a:pt x="370" y="573"/>
                  </a:lnTo>
                  <a:lnTo>
                    <a:pt x="369" y="572"/>
                  </a:lnTo>
                  <a:lnTo>
                    <a:pt x="369" y="570"/>
                  </a:lnTo>
                  <a:lnTo>
                    <a:pt x="369" y="569"/>
                  </a:lnTo>
                  <a:lnTo>
                    <a:pt x="369" y="569"/>
                  </a:lnTo>
                  <a:lnTo>
                    <a:pt x="369" y="458"/>
                  </a:lnTo>
                  <a:lnTo>
                    <a:pt x="344" y="458"/>
                  </a:lnTo>
                  <a:close/>
                  <a:moveTo>
                    <a:pt x="437" y="415"/>
                  </a:moveTo>
                  <a:lnTo>
                    <a:pt x="437" y="590"/>
                  </a:lnTo>
                  <a:lnTo>
                    <a:pt x="463" y="590"/>
                  </a:lnTo>
                  <a:lnTo>
                    <a:pt x="463" y="580"/>
                  </a:lnTo>
                  <a:lnTo>
                    <a:pt x="469" y="585"/>
                  </a:lnTo>
                  <a:lnTo>
                    <a:pt x="478" y="590"/>
                  </a:lnTo>
                  <a:lnTo>
                    <a:pt x="490" y="593"/>
                  </a:lnTo>
                  <a:lnTo>
                    <a:pt x="499" y="590"/>
                  </a:lnTo>
                  <a:lnTo>
                    <a:pt x="505" y="585"/>
                  </a:lnTo>
                  <a:lnTo>
                    <a:pt x="508" y="577"/>
                  </a:lnTo>
                  <a:lnTo>
                    <a:pt x="510" y="569"/>
                  </a:lnTo>
                  <a:lnTo>
                    <a:pt x="510" y="564"/>
                  </a:lnTo>
                  <a:lnTo>
                    <a:pt x="512" y="561"/>
                  </a:lnTo>
                  <a:lnTo>
                    <a:pt x="512" y="557"/>
                  </a:lnTo>
                  <a:lnTo>
                    <a:pt x="512" y="547"/>
                  </a:lnTo>
                  <a:lnTo>
                    <a:pt x="512" y="531"/>
                  </a:lnTo>
                  <a:lnTo>
                    <a:pt x="512" y="515"/>
                  </a:lnTo>
                  <a:lnTo>
                    <a:pt x="512" y="500"/>
                  </a:lnTo>
                  <a:lnTo>
                    <a:pt x="512" y="489"/>
                  </a:lnTo>
                  <a:lnTo>
                    <a:pt x="510" y="476"/>
                  </a:lnTo>
                  <a:lnTo>
                    <a:pt x="507" y="467"/>
                  </a:lnTo>
                  <a:lnTo>
                    <a:pt x="499" y="460"/>
                  </a:lnTo>
                  <a:lnTo>
                    <a:pt x="490" y="458"/>
                  </a:lnTo>
                  <a:lnTo>
                    <a:pt x="478" y="460"/>
                  </a:lnTo>
                  <a:lnTo>
                    <a:pt x="469" y="466"/>
                  </a:lnTo>
                  <a:lnTo>
                    <a:pt x="463" y="471"/>
                  </a:lnTo>
                  <a:lnTo>
                    <a:pt x="463" y="415"/>
                  </a:lnTo>
                  <a:lnTo>
                    <a:pt x="437" y="415"/>
                  </a:lnTo>
                  <a:close/>
                  <a:moveTo>
                    <a:pt x="253" y="415"/>
                  </a:moveTo>
                  <a:lnTo>
                    <a:pt x="253" y="439"/>
                  </a:lnTo>
                  <a:lnTo>
                    <a:pt x="283" y="439"/>
                  </a:lnTo>
                  <a:lnTo>
                    <a:pt x="283" y="590"/>
                  </a:lnTo>
                  <a:lnTo>
                    <a:pt x="310" y="590"/>
                  </a:lnTo>
                  <a:lnTo>
                    <a:pt x="310" y="439"/>
                  </a:lnTo>
                  <a:lnTo>
                    <a:pt x="340" y="439"/>
                  </a:lnTo>
                  <a:lnTo>
                    <a:pt x="340" y="415"/>
                  </a:lnTo>
                  <a:lnTo>
                    <a:pt x="253" y="415"/>
                  </a:lnTo>
                  <a:close/>
                  <a:moveTo>
                    <a:pt x="428" y="370"/>
                  </a:moveTo>
                  <a:lnTo>
                    <a:pt x="459" y="370"/>
                  </a:lnTo>
                  <a:lnTo>
                    <a:pt x="490" y="370"/>
                  </a:lnTo>
                  <a:lnTo>
                    <a:pt x="517" y="371"/>
                  </a:lnTo>
                  <a:lnTo>
                    <a:pt x="541" y="373"/>
                  </a:lnTo>
                  <a:lnTo>
                    <a:pt x="559" y="373"/>
                  </a:lnTo>
                  <a:lnTo>
                    <a:pt x="571" y="374"/>
                  </a:lnTo>
                  <a:lnTo>
                    <a:pt x="576" y="374"/>
                  </a:lnTo>
                  <a:lnTo>
                    <a:pt x="594" y="377"/>
                  </a:lnTo>
                  <a:lnTo>
                    <a:pt x="611" y="384"/>
                  </a:lnTo>
                  <a:lnTo>
                    <a:pt x="624" y="398"/>
                  </a:lnTo>
                  <a:lnTo>
                    <a:pt x="632" y="413"/>
                  </a:lnTo>
                  <a:lnTo>
                    <a:pt x="636" y="432"/>
                  </a:lnTo>
                  <a:lnTo>
                    <a:pt x="636" y="436"/>
                  </a:lnTo>
                  <a:lnTo>
                    <a:pt x="637" y="446"/>
                  </a:lnTo>
                  <a:lnTo>
                    <a:pt x="640" y="463"/>
                  </a:lnTo>
                  <a:lnTo>
                    <a:pt x="641" y="484"/>
                  </a:lnTo>
                  <a:lnTo>
                    <a:pt x="641" y="506"/>
                  </a:lnTo>
                  <a:lnTo>
                    <a:pt x="641" y="525"/>
                  </a:lnTo>
                  <a:lnTo>
                    <a:pt x="640" y="542"/>
                  </a:lnTo>
                  <a:lnTo>
                    <a:pt x="639" y="557"/>
                  </a:lnTo>
                  <a:lnTo>
                    <a:pt x="637" y="569"/>
                  </a:lnTo>
                  <a:lnTo>
                    <a:pt x="636" y="578"/>
                  </a:lnTo>
                  <a:lnTo>
                    <a:pt x="636" y="581"/>
                  </a:lnTo>
                  <a:lnTo>
                    <a:pt x="632" y="599"/>
                  </a:lnTo>
                  <a:lnTo>
                    <a:pt x="624" y="615"/>
                  </a:lnTo>
                  <a:lnTo>
                    <a:pt x="611" y="627"/>
                  </a:lnTo>
                  <a:lnTo>
                    <a:pt x="594" y="635"/>
                  </a:lnTo>
                  <a:lnTo>
                    <a:pt x="576" y="638"/>
                  </a:lnTo>
                  <a:lnTo>
                    <a:pt x="571" y="638"/>
                  </a:lnTo>
                  <a:lnTo>
                    <a:pt x="559" y="638"/>
                  </a:lnTo>
                  <a:lnTo>
                    <a:pt x="541" y="640"/>
                  </a:lnTo>
                  <a:lnTo>
                    <a:pt x="516" y="640"/>
                  </a:lnTo>
                  <a:lnTo>
                    <a:pt x="488" y="641"/>
                  </a:lnTo>
                  <a:lnTo>
                    <a:pt x="459" y="641"/>
                  </a:lnTo>
                  <a:lnTo>
                    <a:pt x="428" y="642"/>
                  </a:lnTo>
                  <a:lnTo>
                    <a:pt x="397" y="641"/>
                  </a:lnTo>
                  <a:lnTo>
                    <a:pt x="365" y="641"/>
                  </a:lnTo>
                  <a:lnTo>
                    <a:pt x="338" y="640"/>
                  </a:lnTo>
                  <a:lnTo>
                    <a:pt x="314" y="640"/>
                  </a:lnTo>
                  <a:lnTo>
                    <a:pt x="296" y="638"/>
                  </a:lnTo>
                  <a:lnTo>
                    <a:pt x="284" y="638"/>
                  </a:lnTo>
                  <a:lnTo>
                    <a:pt x="280" y="638"/>
                  </a:lnTo>
                  <a:lnTo>
                    <a:pt x="262" y="635"/>
                  </a:lnTo>
                  <a:lnTo>
                    <a:pt x="245" y="627"/>
                  </a:lnTo>
                  <a:lnTo>
                    <a:pt x="232" y="615"/>
                  </a:lnTo>
                  <a:lnTo>
                    <a:pt x="222" y="599"/>
                  </a:lnTo>
                  <a:lnTo>
                    <a:pt x="220" y="581"/>
                  </a:lnTo>
                  <a:lnTo>
                    <a:pt x="220" y="577"/>
                  </a:lnTo>
                  <a:lnTo>
                    <a:pt x="217" y="565"/>
                  </a:lnTo>
                  <a:lnTo>
                    <a:pt x="216" y="548"/>
                  </a:lnTo>
                  <a:lnTo>
                    <a:pt x="215" y="528"/>
                  </a:lnTo>
                  <a:lnTo>
                    <a:pt x="213" y="506"/>
                  </a:lnTo>
                  <a:lnTo>
                    <a:pt x="215" y="484"/>
                  </a:lnTo>
                  <a:lnTo>
                    <a:pt x="216" y="463"/>
                  </a:lnTo>
                  <a:lnTo>
                    <a:pt x="217" y="447"/>
                  </a:lnTo>
                  <a:lnTo>
                    <a:pt x="220" y="436"/>
                  </a:lnTo>
                  <a:lnTo>
                    <a:pt x="220" y="432"/>
                  </a:lnTo>
                  <a:lnTo>
                    <a:pt x="222" y="413"/>
                  </a:lnTo>
                  <a:lnTo>
                    <a:pt x="232" y="398"/>
                  </a:lnTo>
                  <a:lnTo>
                    <a:pt x="245" y="384"/>
                  </a:lnTo>
                  <a:lnTo>
                    <a:pt x="262" y="377"/>
                  </a:lnTo>
                  <a:lnTo>
                    <a:pt x="280" y="374"/>
                  </a:lnTo>
                  <a:lnTo>
                    <a:pt x="284" y="374"/>
                  </a:lnTo>
                  <a:lnTo>
                    <a:pt x="297" y="373"/>
                  </a:lnTo>
                  <a:lnTo>
                    <a:pt x="315" y="373"/>
                  </a:lnTo>
                  <a:lnTo>
                    <a:pt x="339" y="371"/>
                  </a:lnTo>
                  <a:lnTo>
                    <a:pt x="366" y="370"/>
                  </a:lnTo>
                  <a:lnTo>
                    <a:pt x="397" y="370"/>
                  </a:lnTo>
                  <a:lnTo>
                    <a:pt x="428" y="370"/>
                  </a:lnTo>
                  <a:close/>
                  <a:moveTo>
                    <a:pt x="415" y="251"/>
                  </a:moveTo>
                  <a:lnTo>
                    <a:pt x="410" y="252"/>
                  </a:lnTo>
                  <a:lnTo>
                    <a:pt x="406" y="255"/>
                  </a:lnTo>
                  <a:lnTo>
                    <a:pt x="403" y="259"/>
                  </a:lnTo>
                  <a:lnTo>
                    <a:pt x="403" y="263"/>
                  </a:lnTo>
                  <a:lnTo>
                    <a:pt x="403" y="319"/>
                  </a:lnTo>
                  <a:lnTo>
                    <a:pt x="403" y="323"/>
                  </a:lnTo>
                  <a:lnTo>
                    <a:pt x="406" y="327"/>
                  </a:lnTo>
                  <a:lnTo>
                    <a:pt x="410" y="330"/>
                  </a:lnTo>
                  <a:lnTo>
                    <a:pt x="415" y="331"/>
                  </a:lnTo>
                  <a:lnTo>
                    <a:pt x="419" y="330"/>
                  </a:lnTo>
                  <a:lnTo>
                    <a:pt x="423" y="327"/>
                  </a:lnTo>
                  <a:lnTo>
                    <a:pt x="425" y="323"/>
                  </a:lnTo>
                  <a:lnTo>
                    <a:pt x="427" y="319"/>
                  </a:lnTo>
                  <a:lnTo>
                    <a:pt x="427" y="263"/>
                  </a:lnTo>
                  <a:lnTo>
                    <a:pt x="425" y="259"/>
                  </a:lnTo>
                  <a:lnTo>
                    <a:pt x="423" y="255"/>
                  </a:lnTo>
                  <a:lnTo>
                    <a:pt x="419" y="252"/>
                  </a:lnTo>
                  <a:lnTo>
                    <a:pt x="415" y="251"/>
                  </a:lnTo>
                  <a:close/>
                  <a:moveTo>
                    <a:pt x="473" y="233"/>
                  </a:moveTo>
                  <a:lnTo>
                    <a:pt x="497" y="233"/>
                  </a:lnTo>
                  <a:lnTo>
                    <a:pt x="497" y="324"/>
                  </a:lnTo>
                  <a:lnTo>
                    <a:pt x="497" y="326"/>
                  </a:lnTo>
                  <a:lnTo>
                    <a:pt x="497" y="327"/>
                  </a:lnTo>
                  <a:lnTo>
                    <a:pt x="499" y="328"/>
                  </a:lnTo>
                  <a:lnTo>
                    <a:pt x="500" y="330"/>
                  </a:lnTo>
                  <a:lnTo>
                    <a:pt x="501" y="331"/>
                  </a:lnTo>
                  <a:lnTo>
                    <a:pt x="505" y="331"/>
                  </a:lnTo>
                  <a:lnTo>
                    <a:pt x="509" y="331"/>
                  </a:lnTo>
                  <a:lnTo>
                    <a:pt x="512" y="330"/>
                  </a:lnTo>
                  <a:lnTo>
                    <a:pt x="514" y="327"/>
                  </a:lnTo>
                  <a:lnTo>
                    <a:pt x="517" y="324"/>
                  </a:lnTo>
                  <a:lnTo>
                    <a:pt x="520" y="323"/>
                  </a:lnTo>
                  <a:lnTo>
                    <a:pt x="521" y="322"/>
                  </a:lnTo>
                  <a:lnTo>
                    <a:pt x="521" y="320"/>
                  </a:lnTo>
                  <a:lnTo>
                    <a:pt x="521" y="233"/>
                  </a:lnTo>
                  <a:lnTo>
                    <a:pt x="546" y="233"/>
                  </a:lnTo>
                  <a:lnTo>
                    <a:pt x="546" y="347"/>
                  </a:lnTo>
                  <a:lnTo>
                    <a:pt x="521" y="347"/>
                  </a:lnTo>
                  <a:lnTo>
                    <a:pt x="521" y="335"/>
                  </a:lnTo>
                  <a:lnTo>
                    <a:pt x="520" y="336"/>
                  </a:lnTo>
                  <a:lnTo>
                    <a:pt x="516" y="340"/>
                  </a:lnTo>
                  <a:lnTo>
                    <a:pt x="509" y="344"/>
                  </a:lnTo>
                  <a:lnTo>
                    <a:pt x="500" y="348"/>
                  </a:lnTo>
                  <a:lnTo>
                    <a:pt x="491" y="349"/>
                  </a:lnTo>
                  <a:lnTo>
                    <a:pt x="486" y="348"/>
                  </a:lnTo>
                  <a:lnTo>
                    <a:pt x="482" y="347"/>
                  </a:lnTo>
                  <a:lnTo>
                    <a:pt x="479" y="345"/>
                  </a:lnTo>
                  <a:lnTo>
                    <a:pt x="476" y="343"/>
                  </a:lnTo>
                  <a:lnTo>
                    <a:pt x="475" y="340"/>
                  </a:lnTo>
                  <a:lnTo>
                    <a:pt x="474" y="337"/>
                  </a:lnTo>
                  <a:lnTo>
                    <a:pt x="474" y="335"/>
                  </a:lnTo>
                  <a:lnTo>
                    <a:pt x="473" y="333"/>
                  </a:lnTo>
                  <a:lnTo>
                    <a:pt x="473" y="333"/>
                  </a:lnTo>
                  <a:lnTo>
                    <a:pt x="473" y="233"/>
                  </a:lnTo>
                  <a:close/>
                  <a:moveTo>
                    <a:pt x="411" y="233"/>
                  </a:moveTo>
                  <a:lnTo>
                    <a:pt x="419" y="233"/>
                  </a:lnTo>
                  <a:lnTo>
                    <a:pt x="432" y="235"/>
                  </a:lnTo>
                  <a:lnTo>
                    <a:pt x="441" y="242"/>
                  </a:lnTo>
                  <a:lnTo>
                    <a:pt x="449" y="252"/>
                  </a:lnTo>
                  <a:lnTo>
                    <a:pt x="452" y="265"/>
                  </a:lnTo>
                  <a:lnTo>
                    <a:pt x="452" y="316"/>
                  </a:lnTo>
                  <a:lnTo>
                    <a:pt x="449" y="330"/>
                  </a:lnTo>
                  <a:lnTo>
                    <a:pt x="441" y="340"/>
                  </a:lnTo>
                  <a:lnTo>
                    <a:pt x="432" y="347"/>
                  </a:lnTo>
                  <a:lnTo>
                    <a:pt x="419" y="349"/>
                  </a:lnTo>
                  <a:lnTo>
                    <a:pt x="411" y="349"/>
                  </a:lnTo>
                  <a:lnTo>
                    <a:pt x="398" y="347"/>
                  </a:lnTo>
                  <a:lnTo>
                    <a:pt x="387" y="340"/>
                  </a:lnTo>
                  <a:lnTo>
                    <a:pt x="381" y="330"/>
                  </a:lnTo>
                  <a:lnTo>
                    <a:pt x="378" y="316"/>
                  </a:lnTo>
                  <a:lnTo>
                    <a:pt x="378" y="265"/>
                  </a:lnTo>
                  <a:lnTo>
                    <a:pt x="381" y="252"/>
                  </a:lnTo>
                  <a:lnTo>
                    <a:pt x="387" y="242"/>
                  </a:lnTo>
                  <a:lnTo>
                    <a:pt x="398" y="235"/>
                  </a:lnTo>
                  <a:lnTo>
                    <a:pt x="411" y="233"/>
                  </a:lnTo>
                  <a:close/>
                  <a:moveTo>
                    <a:pt x="283" y="197"/>
                  </a:moveTo>
                  <a:lnTo>
                    <a:pt x="310" y="197"/>
                  </a:lnTo>
                  <a:lnTo>
                    <a:pt x="330" y="255"/>
                  </a:lnTo>
                  <a:lnTo>
                    <a:pt x="351" y="197"/>
                  </a:lnTo>
                  <a:lnTo>
                    <a:pt x="377" y="197"/>
                  </a:lnTo>
                  <a:lnTo>
                    <a:pt x="344" y="285"/>
                  </a:lnTo>
                  <a:lnTo>
                    <a:pt x="344" y="347"/>
                  </a:lnTo>
                  <a:lnTo>
                    <a:pt x="317" y="347"/>
                  </a:lnTo>
                  <a:lnTo>
                    <a:pt x="317" y="285"/>
                  </a:lnTo>
                  <a:lnTo>
                    <a:pt x="283" y="197"/>
                  </a:lnTo>
                  <a:close/>
                  <a:moveTo>
                    <a:pt x="428" y="39"/>
                  </a:moveTo>
                  <a:lnTo>
                    <a:pt x="376" y="43"/>
                  </a:lnTo>
                  <a:lnTo>
                    <a:pt x="325" y="53"/>
                  </a:lnTo>
                  <a:lnTo>
                    <a:pt x="276" y="69"/>
                  </a:lnTo>
                  <a:lnTo>
                    <a:pt x="232" y="93"/>
                  </a:lnTo>
                  <a:lnTo>
                    <a:pt x="190" y="120"/>
                  </a:lnTo>
                  <a:lnTo>
                    <a:pt x="153" y="153"/>
                  </a:lnTo>
                  <a:lnTo>
                    <a:pt x="120" y="191"/>
                  </a:lnTo>
                  <a:lnTo>
                    <a:pt x="92" y="231"/>
                  </a:lnTo>
                  <a:lnTo>
                    <a:pt x="69" y="277"/>
                  </a:lnTo>
                  <a:lnTo>
                    <a:pt x="52" y="324"/>
                  </a:lnTo>
                  <a:lnTo>
                    <a:pt x="42" y="375"/>
                  </a:lnTo>
                  <a:lnTo>
                    <a:pt x="39" y="428"/>
                  </a:lnTo>
                  <a:lnTo>
                    <a:pt x="42" y="481"/>
                  </a:lnTo>
                  <a:lnTo>
                    <a:pt x="52" y="531"/>
                  </a:lnTo>
                  <a:lnTo>
                    <a:pt x="69" y="580"/>
                  </a:lnTo>
                  <a:lnTo>
                    <a:pt x="92" y="624"/>
                  </a:lnTo>
                  <a:lnTo>
                    <a:pt x="120" y="666"/>
                  </a:lnTo>
                  <a:lnTo>
                    <a:pt x="153" y="703"/>
                  </a:lnTo>
                  <a:lnTo>
                    <a:pt x="190" y="735"/>
                  </a:lnTo>
                  <a:lnTo>
                    <a:pt x="232" y="764"/>
                  </a:lnTo>
                  <a:lnTo>
                    <a:pt x="276" y="786"/>
                  </a:lnTo>
                  <a:lnTo>
                    <a:pt x="325" y="803"/>
                  </a:lnTo>
                  <a:lnTo>
                    <a:pt x="376" y="814"/>
                  </a:lnTo>
                  <a:lnTo>
                    <a:pt x="428" y="816"/>
                  </a:lnTo>
                  <a:lnTo>
                    <a:pt x="480" y="814"/>
                  </a:lnTo>
                  <a:lnTo>
                    <a:pt x="531" y="803"/>
                  </a:lnTo>
                  <a:lnTo>
                    <a:pt x="579" y="786"/>
                  </a:lnTo>
                  <a:lnTo>
                    <a:pt x="624" y="764"/>
                  </a:lnTo>
                  <a:lnTo>
                    <a:pt x="665" y="735"/>
                  </a:lnTo>
                  <a:lnTo>
                    <a:pt x="703" y="703"/>
                  </a:lnTo>
                  <a:lnTo>
                    <a:pt x="736" y="666"/>
                  </a:lnTo>
                  <a:lnTo>
                    <a:pt x="763" y="624"/>
                  </a:lnTo>
                  <a:lnTo>
                    <a:pt x="787" y="580"/>
                  </a:lnTo>
                  <a:lnTo>
                    <a:pt x="802" y="531"/>
                  </a:lnTo>
                  <a:lnTo>
                    <a:pt x="813" y="481"/>
                  </a:lnTo>
                  <a:lnTo>
                    <a:pt x="817" y="428"/>
                  </a:lnTo>
                  <a:lnTo>
                    <a:pt x="813" y="375"/>
                  </a:lnTo>
                  <a:lnTo>
                    <a:pt x="802" y="324"/>
                  </a:lnTo>
                  <a:lnTo>
                    <a:pt x="787" y="277"/>
                  </a:lnTo>
                  <a:lnTo>
                    <a:pt x="763" y="231"/>
                  </a:lnTo>
                  <a:lnTo>
                    <a:pt x="736" y="191"/>
                  </a:lnTo>
                  <a:lnTo>
                    <a:pt x="703" y="153"/>
                  </a:lnTo>
                  <a:lnTo>
                    <a:pt x="665" y="120"/>
                  </a:lnTo>
                  <a:lnTo>
                    <a:pt x="624" y="93"/>
                  </a:lnTo>
                  <a:lnTo>
                    <a:pt x="579" y="69"/>
                  </a:lnTo>
                  <a:lnTo>
                    <a:pt x="531" y="53"/>
                  </a:lnTo>
                  <a:lnTo>
                    <a:pt x="480" y="43"/>
                  </a:lnTo>
                  <a:lnTo>
                    <a:pt x="428" y="39"/>
                  </a:lnTo>
                  <a:close/>
                  <a:moveTo>
                    <a:pt x="428" y="0"/>
                  </a:moveTo>
                  <a:lnTo>
                    <a:pt x="486" y="4"/>
                  </a:lnTo>
                  <a:lnTo>
                    <a:pt x="542" y="15"/>
                  </a:lnTo>
                  <a:lnTo>
                    <a:pt x="594" y="34"/>
                  </a:lnTo>
                  <a:lnTo>
                    <a:pt x="644" y="59"/>
                  </a:lnTo>
                  <a:lnTo>
                    <a:pt x="690" y="90"/>
                  </a:lnTo>
                  <a:lnTo>
                    <a:pt x="730" y="125"/>
                  </a:lnTo>
                  <a:lnTo>
                    <a:pt x="767" y="167"/>
                  </a:lnTo>
                  <a:lnTo>
                    <a:pt x="797" y="212"/>
                  </a:lnTo>
                  <a:lnTo>
                    <a:pt x="822" y="261"/>
                  </a:lnTo>
                  <a:lnTo>
                    <a:pt x="840" y="314"/>
                  </a:lnTo>
                  <a:lnTo>
                    <a:pt x="852" y="370"/>
                  </a:lnTo>
                  <a:lnTo>
                    <a:pt x="856" y="428"/>
                  </a:lnTo>
                  <a:lnTo>
                    <a:pt x="852" y="487"/>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7"/>
                  </a:lnTo>
                  <a:lnTo>
                    <a:pt x="0" y="428"/>
                  </a:lnTo>
                  <a:lnTo>
                    <a:pt x="4" y="370"/>
                  </a:lnTo>
                  <a:lnTo>
                    <a:pt x="16" y="314"/>
                  </a:lnTo>
                  <a:lnTo>
                    <a:pt x="34" y="261"/>
                  </a:lnTo>
                  <a:lnTo>
                    <a:pt x="59" y="212"/>
                  </a:lnTo>
                  <a:lnTo>
                    <a:pt x="89" y="167"/>
                  </a:lnTo>
                  <a:lnTo>
                    <a:pt x="126" y="125"/>
                  </a:lnTo>
                  <a:lnTo>
                    <a:pt x="166" y="90"/>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6"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05218" y="4465614"/>
              <a:ext cx="444108" cy="445149"/>
            </a:xfrm>
            <a:custGeom>
              <a:avLst/>
              <a:gdLst>
                <a:gd name="T0" fmla="*/ 517 w 854"/>
                <a:gd name="T1" fmla="*/ 273 h 856"/>
                <a:gd name="T2" fmla="*/ 577 w 854"/>
                <a:gd name="T3" fmla="*/ 348 h 856"/>
                <a:gd name="T4" fmla="*/ 578 w 854"/>
                <a:gd name="T5" fmla="*/ 424 h 856"/>
                <a:gd name="T6" fmla="*/ 530 w 854"/>
                <a:gd name="T7" fmla="*/ 510 h 856"/>
                <a:gd name="T8" fmla="*/ 442 w 854"/>
                <a:gd name="T9" fmla="*/ 532 h 856"/>
                <a:gd name="T10" fmla="*/ 408 w 854"/>
                <a:gd name="T11" fmla="*/ 514 h 856"/>
                <a:gd name="T12" fmla="*/ 399 w 854"/>
                <a:gd name="T13" fmla="*/ 522 h 856"/>
                <a:gd name="T14" fmla="*/ 374 w 854"/>
                <a:gd name="T15" fmla="*/ 597 h 856"/>
                <a:gd name="T16" fmla="*/ 347 w 854"/>
                <a:gd name="T17" fmla="*/ 638 h 856"/>
                <a:gd name="T18" fmla="*/ 339 w 854"/>
                <a:gd name="T19" fmla="*/ 637 h 856"/>
                <a:gd name="T20" fmla="*/ 337 w 854"/>
                <a:gd name="T21" fmla="*/ 621 h 856"/>
                <a:gd name="T22" fmla="*/ 336 w 854"/>
                <a:gd name="T23" fmla="*/ 577 h 856"/>
                <a:gd name="T24" fmla="*/ 354 w 854"/>
                <a:gd name="T25" fmla="*/ 493 h 856"/>
                <a:gd name="T26" fmla="*/ 365 w 854"/>
                <a:gd name="T27" fmla="*/ 421 h 856"/>
                <a:gd name="T28" fmla="*/ 367 w 854"/>
                <a:gd name="T29" fmla="*/ 369 h 856"/>
                <a:gd name="T30" fmla="*/ 400 w 854"/>
                <a:gd name="T31" fmla="*/ 340 h 856"/>
                <a:gd name="T32" fmla="*/ 438 w 854"/>
                <a:gd name="T33" fmla="*/ 369 h 856"/>
                <a:gd name="T34" fmla="*/ 416 w 854"/>
                <a:gd name="T35" fmla="*/ 462 h 856"/>
                <a:gd name="T36" fmla="*/ 424 w 854"/>
                <a:gd name="T37" fmla="*/ 483 h 856"/>
                <a:gd name="T38" fmla="*/ 479 w 854"/>
                <a:gd name="T39" fmla="*/ 488 h 856"/>
                <a:gd name="T40" fmla="*/ 519 w 854"/>
                <a:gd name="T41" fmla="*/ 429 h 856"/>
                <a:gd name="T42" fmla="*/ 526 w 854"/>
                <a:gd name="T43" fmla="*/ 371 h 856"/>
                <a:gd name="T44" fmla="*/ 498 w 854"/>
                <a:gd name="T45" fmla="*/ 312 h 856"/>
                <a:gd name="T46" fmla="*/ 432 w 854"/>
                <a:gd name="T47" fmla="*/ 290 h 856"/>
                <a:gd name="T48" fmla="*/ 374 w 854"/>
                <a:gd name="T49" fmla="*/ 305 h 856"/>
                <a:gd name="T50" fmla="*/ 320 w 854"/>
                <a:gd name="T51" fmla="*/ 374 h 856"/>
                <a:gd name="T52" fmla="*/ 322 w 854"/>
                <a:gd name="T53" fmla="*/ 424 h 856"/>
                <a:gd name="T54" fmla="*/ 333 w 854"/>
                <a:gd name="T55" fmla="*/ 442 h 856"/>
                <a:gd name="T56" fmla="*/ 336 w 854"/>
                <a:gd name="T57" fmla="*/ 455 h 856"/>
                <a:gd name="T58" fmla="*/ 332 w 854"/>
                <a:gd name="T59" fmla="*/ 468 h 856"/>
                <a:gd name="T60" fmla="*/ 326 w 854"/>
                <a:gd name="T61" fmla="*/ 479 h 856"/>
                <a:gd name="T62" fmla="*/ 312 w 854"/>
                <a:gd name="T63" fmla="*/ 475 h 856"/>
                <a:gd name="T64" fmla="*/ 275 w 854"/>
                <a:gd name="T65" fmla="*/ 421 h 856"/>
                <a:gd name="T66" fmla="*/ 277 w 854"/>
                <a:gd name="T67" fmla="*/ 357 h 856"/>
                <a:gd name="T68" fmla="*/ 328 w 854"/>
                <a:gd name="T69" fmla="*/ 286 h 856"/>
                <a:gd name="T70" fmla="*/ 398 w 854"/>
                <a:gd name="T71" fmla="*/ 256 h 856"/>
                <a:gd name="T72" fmla="*/ 324 w 854"/>
                <a:gd name="T73" fmla="*/ 53 h 856"/>
                <a:gd name="T74" fmla="*/ 153 w 854"/>
                <a:gd name="T75" fmla="*/ 153 h 856"/>
                <a:gd name="T76" fmla="*/ 52 w 854"/>
                <a:gd name="T77" fmla="*/ 324 h 856"/>
                <a:gd name="T78" fmla="*/ 52 w 854"/>
                <a:gd name="T79" fmla="*/ 531 h 856"/>
                <a:gd name="T80" fmla="*/ 153 w 854"/>
                <a:gd name="T81" fmla="*/ 703 h 856"/>
                <a:gd name="T82" fmla="*/ 324 w 854"/>
                <a:gd name="T83" fmla="*/ 803 h 856"/>
                <a:gd name="T84" fmla="*/ 531 w 854"/>
                <a:gd name="T85" fmla="*/ 803 h 856"/>
                <a:gd name="T86" fmla="*/ 703 w 854"/>
                <a:gd name="T87" fmla="*/ 703 h 856"/>
                <a:gd name="T88" fmla="*/ 802 w 854"/>
                <a:gd name="T89" fmla="*/ 531 h 856"/>
                <a:gd name="T90" fmla="*/ 802 w 854"/>
                <a:gd name="T91" fmla="*/ 324 h 856"/>
                <a:gd name="T92" fmla="*/ 703 w 854"/>
                <a:gd name="T93" fmla="*/ 153 h 856"/>
                <a:gd name="T94" fmla="*/ 531 w 854"/>
                <a:gd name="T95" fmla="*/ 53 h 856"/>
                <a:gd name="T96" fmla="*/ 485 w 854"/>
                <a:gd name="T97" fmla="*/ 4 h 856"/>
                <a:gd name="T98" fmla="*/ 688 w 854"/>
                <a:gd name="T99" fmla="*/ 90 h 856"/>
                <a:gd name="T100" fmla="*/ 822 w 854"/>
                <a:gd name="T101" fmla="*/ 261 h 856"/>
                <a:gd name="T102" fmla="*/ 852 w 854"/>
                <a:gd name="T103" fmla="*/ 487 h 856"/>
                <a:gd name="T104" fmla="*/ 765 w 854"/>
                <a:gd name="T105" fmla="*/ 690 h 856"/>
                <a:gd name="T106" fmla="*/ 594 w 854"/>
                <a:gd name="T107" fmla="*/ 822 h 856"/>
                <a:gd name="T108" fmla="*/ 369 w 854"/>
                <a:gd name="T109" fmla="*/ 852 h 856"/>
                <a:gd name="T110" fmla="*/ 166 w 854"/>
                <a:gd name="T111" fmla="*/ 767 h 856"/>
                <a:gd name="T112" fmla="*/ 34 w 854"/>
                <a:gd name="T113" fmla="*/ 594 h 856"/>
                <a:gd name="T114" fmla="*/ 4 w 854"/>
                <a:gd name="T115" fmla="*/ 370 h 856"/>
                <a:gd name="T116" fmla="*/ 89 w 854"/>
                <a:gd name="T117" fmla="*/ 167 h 856"/>
                <a:gd name="T118" fmla="*/ 260 w 854"/>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4" h="856">
                  <a:moveTo>
                    <a:pt x="422" y="254"/>
                  </a:moveTo>
                  <a:lnTo>
                    <a:pt x="459" y="255"/>
                  </a:lnTo>
                  <a:lnTo>
                    <a:pt x="491" y="261"/>
                  </a:lnTo>
                  <a:lnTo>
                    <a:pt x="517" y="273"/>
                  </a:lnTo>
                  <a:lnTo>
                    <a:pt x="540" y="289"/>
                  </a:lnTo>
                  <a:lnTo>
                    <a:pt x="557" y="309"/>
                  </a:lnTo>
                  <a:lnTo>
                    <a:pt x="572" y="333"/>
                  </a:lnTo>
                  <a:lnTo>
                    <a:pt x="577" y="348"/>
                  </a:lnTo>
                  <a:lnTo>
                    <a:pt x="581" y="367"/>
                  </a:lnTo>
                  <a:lnTo>
                    <a:pt x="583" y="387"/>
                  </a:lnTo>
                  <a:lnTo>
                    <a:pt x="581" y="408"/>
                  </a:lnTo>
                  <a:lnTo>
                    <a:pt x="578" y="424"/>
                  </a:lnTo>
                  <a:lnTo>
                    <a:pt x="574" y="438"/>
                  </a:lnTo>
                  <a:lnTo>
                    <a:pt x="563" y="467"/>
                  </a:lnTo>
                  <a:lnTo>
                    <a:pt x="548" y="491"/>
                  </a:lnTo>
                  <a:lnTo>
                    <a:pt x="530" y="510"/>
                  </a:lnTo>
                  <a:lnTo>
                    <a:pt x="506" y="523"/>
                  </a:lnTo>
                  <a:lnTo>
                    <a:pt x="479" y="532"/>
                  </a:lnTo>
                  <a:lnTo>
                    <a:pt x="459" y="535"/>
                  </a:lnTo>
                  <a:lnTo>
                    <a:pt x="442" y="532"/>
                  </a:lnTo>
                  <a:lnTo>
                    <a:pt x="426" y="527"/>
                  </a:lnTo>
                  <a:lnTo>
                    <a:pt x="415" y="519"/>
                  </a:lnTo>
                  <a:lnTo>
                    <a:pt x="411" y="517"/>
                  </a:lnTo>
                  <a:lnTo>
                    <a:pt x="408" y="514"/>
                  </a:lnTo>
                  <a:lnTo>
                    <a:pt x="404" y="510"/>
                  </a:lnTo>
                  <a:lnTo>
                    <a:pt x="403" y="506"/>
                  </a:lnTo>
                  <a:lnTo>
                    <a:pt x="401" y="506"/>
                  </a:lnTo>
                  <a:lnTo>
                    <a:pt x="399" y="522"/>
                  </a:lnTo>
                  <a:lnTo>
                    <a:pt x="394" y="538"/>
                  </a:lnTo>
                  <a:lnTo>
                    <a:pt x="388" y="557"/>
                  </a:lnTo>
                  <a:lnTo>
                    <a:pt x="383" y="577"/>
                  </a:lnTo>
                  <a:lnTo>
                    <a:pt x="374" y="597"/>
                  </a:lnTo>
                  <a:lnTo>
                    <a:pt x="364" y="615"/>
                  </a:lnTo>
                  <a:lnTo>
                    <a:pt x="358" y="621"/>
                  </a:lnTo>
                  <a:lnTo>
                    <a:pt x="353" y="631"/>
                  </a:lnTo>
                  <a:lnTo>
                    <a:pt x="347" y="638"/>
                  </a:lnTo>
                  <a:lnTo>
                    <a:pt x="340" y="642"/>
                  </a:lnTo>
                  <a:lnTo>
                    <a:pt x="340" y="641"/>
                  </a:lnTo>
                  <a:lnTo>
                    <a:pt x="339" y="640"/>
                  </a:lnTo>
                  <a:lnTo>
                    <a:pt x="339" y="637"/>
                  </a:lnTo>
                  <a:lnTo>
                    <a:pt x="337" y="633"/>
                  </a:lnTo>
                  <a:lnTo>
                    <a:pt x="337" y="629"/>
                  </a:lnTo>
                  <a:lnTo>
                    <a:pt x="337" y="625"/>
                  </a:lnTo>
                  <a:lnTo>
                    <a:pt x="337" y="621"/>
                  </a:lnTo>
                  <a:lnTo>
                    <a:pt x="335" y="611"/>
                  </a:lnTo>
                  <a:lnTo>
                    <a:pt x="335" y="600"/>
                  </a:lnTo>
                  <a:lnTo>
                    <a:pt x="336" y="590"/>
                  </a:lnTo>
                  <a:lnTo>
                    <a:pt x="336" y="577"/>
                  </a:lnTo>
                  <a:lnTo>
                    <a:pt x="337" y="564"/>
                  </a:lnTo>
                  <a:lnTo>
                    <a:pt x="340" y="551"/>
                  </a:lnTo>
                  <a:lnTo>
                    <a:pt x="347" y="522"/>
                  </a:lnTo>
                  <a:lnTo>
                    <a:pt x="354" y="493"/>
                  </a:lnTo>
                  <a:lnTo>
                    <a:pt x="362" y="464"/>
                  </a:lnTo>
                  <a:lnTo>
                    <a:pt x="369" y="436"/>
                  </a:lnTo>
                  <a:lnTo>
                    <a:pt x="367" y="429"/>
                  </a:lnTo>
                  <a:lnTo>
                    <a:pt x="365" y="421"/>
                  </a:lnTo>
                  <a:lnTo>
                    <a:pt x="364" y="415"/>
                  </a:lnTo>
                  <a:lnTo>
                    <a:pt x="361" y="399"/>
                  </a:lnTo>
                  <a:lnTo>
                    <a:pt x="364" y="382"/>
                  </a:lnTo>
                  <a:lnTo>
                    <a:pt x="367" y="369"/>
                  </a:lnTo>
                  <a:lnTo>
                    <a:pt x="371" y="360"/>
                  </a:lnTo>
                  <a:lnTo>
                    <a:pt x="379" y="352"/>
                  </a:lnTo>
                  <a:lnTo>
                    <a:pt x="388" y="344"/>
                  </a:lnTo>
                  <a:lnTo>
                    <a:pt x="400" y="340"/>
                  </a:lnTo>
                  <a:lnTo>
                    <a:pt x="413" y="340"/>
                  </a:lnTo>
                  <a:lnTo>
                    <a:pt x="425" y="345"/>
                  </a:lnTo>
                  <a:lnTo>
                    <a:pt x="433" y="356"/>
                  </a:lnTo>
                  <a:lnTo>
                    <a:pt x="438" y="369"/>
                  </a:lnTo>
                  <a:lnTo>
                    <a:pt x="437" y="386"/>
                  </a:lnTo>
                  <a:lnTo>
                    <a:pt x="426" y="421"/>
                  </a:lnTo>
                  <a:lnTo>
                    <a:pt x="416" y="456"/>
                  </a:lnTo>
                  <a:lnTo>
                    <a:pt x="416" y="462"/>
                  </a:lnTo>
                  <a:lnTo>
                    <a:pt x="416" y="466"/>
                  </a:lnTo>
                  <a:lnTo>
                    <a:pt x="417" y="470"/>
                  </a:lnTo>
                  <a:lnTo>
                    <a:pt x="419" y="474"/>
                  </a:lnTo>
                  <a:lnTo>
                    <a:pt x="424" y="483"/>
                  </a:lnTo>
                  <a:lnTo>
                    <a:pt x="434" y="491"/>
                  </a:lnTo>
                  <a:lnTo>
                    <a:pt x="446" y="496"/>
                  </a:lnTo>
                  <a:lnTo>
                    <a:pt x="462" y="494"/>
                  </a:lnTo>
                  <a:lnTo>
                    <a:pt x="479" y="488"/>
                  </a:lnTo>
                  <a:lnTo>
                    <a:pt x="493" y="477"/>
                  </a:lnTo>
                  <a:lnTo>
                    <a:pt x="504" y="463"/>
                  </a:lnTo>
                  <a:lnTo>
                    <a:pt x="513" y="447"/>
                  </a:lnTo>
                  <a:lnTo>
                    <a:pt x="519" y="429"/>
                  </a:lnTo>
                  <a:lnTo>
                    <a:pt x="522" y="417"/>
                  </a:lnTo>
                  <a:lnTo>
                    <a:pt x="523" y="404"/>
                  </a:lnTo>
                  <a:lnTo>
                    <a:pt x="526" y="388"/>
                  </a:lnTo>
                  <a:lnTo>
                    <a:pt x="526" y="371"/>
                  </a:lnTo>
                  <a:lnTo>
                    <a:pt x="523" y="356"/>
                  </a:lnTo>
                  <a:lnTo>
                    <a:pt x="519" y="343"/>
                  </a:lnTo>
                  <a:lnTo>
                    <a:pt x="510" y="326"/>
                  </a:lnTo>
                  <a:lnTo>
                    <a:pt x="498" y="312"/>
                  </a:lnTo>
                  <a:lnTo>
                    <a:pt x="483" y="303"/>
                  </a:lnTo>
                  <a:lnTo>
                    <a:pt x="464" y="295"/>
                  </a:lnTo>
                  <a:lnTo>
                    <a:pt x="442" y="292"/>
                  </a:lnTo>
                  <a:lnTo>
                    <a:pt x="432" y="290"/>
                  </a:lnTo>
                  <a:lnTo>
                    <a:pt x="420" y="292"/>
                  </a:lnTo>
                  <a:lnTo>
                    <a:pt x="408" y="293"/>
                  </a:lnTo>
                  <a:lnTo>
                    <a:pt x="399" y="295"/>
                  </a:lnTo>
                  <a:lnTo>
                    <a:pt x="374" y="305"/>
                  </a:lnTo>
                  <a:lnTo>
                    <a:pt x="354" y="318"/>
                  </a:lnTo>
                  <a:lnTo>
                    <a:pt x="339" y="335"/>
                  </a:lnTo>
                  <a:lnTo>
                    <a:pt x="326" y="357"/>
                  </a:lnTo>
                  <a:lnTo>
                    <a:pt x="320" y="374"/>
                  </a:lnTo>
                  <a:lnTo>
                    <a:pt x="318" y="395"/>
                  </a:lnTo>
                  <a:lnTo>
                    <a:pt x="318" y="400"/>
                  </a:lnTo>
                  <a:lnTo>
                    <a:pt x="319" y="412"/>
                  </a:lnTo>
                  <a:lnTo>
                    <a:pt x="322" y="424"/>
                  </a:lnTo>
                  <a:lnTo>
                    <a:pt x="326" y="433"/>
                  </a:lnTo>
                  <a:lnTo>
                    <a:pt x="328" y="437"/>
                  </a:lnTo>
                  <a:lnTo>
                    <a:pt x="331" y="439"/>
                  </a:lnTo>
                  <a:lnTo>
                    <a:pt x="333" y="442"/>
                  </a:lnTo>
                  <a:lnTo>
                    <a:pt x="336" y="446"/>
                  </a:lnTo>
                  <a:lnTo>
                    <a:pt x="337" y="449"/>
                  </a:lnTo>
                  <a:lnTo>
                    <a:pt x="337" y="453"/>
                  </a:lnTo>
                  <a:lnTo>
                    <a:pt x="336" y="455"/>
                  </a:lnTo>
                  <a:lnTo>
                    <a:pt x="335" y="459"/>
                  </a:lnTo>
                  <a:lnTo>
                    <a:pt x="333" y="462"/>
                  </a:lnTo>
                  <a:lnTo>
                    <a:pt x="333" y="464"/>
                  </a:lnTo>
                  <a:lnTo>
                    <a:pt x="332" y="468"/>
                  </a:lnTo>
                  <a:lnTo>
                    <a:pt x="332" y="472"/>
                  </a:lnTo>
                  <a:lnTo>
                    <a:pt x="331" y="475"/>
                  </a:lnTo>
                  <a:lnTo>
                    <a:pt x="328" y="477"/>
                  </a:lnTo>
                  <a:lnTo>
                    <a:pt x="326" y="479"/>
                  </a:lnTo>
                  <a:lnTo>
                    <a:pt x="323" y="479"/>
                  </a:lnTo>
                  <a:lnTo>
                    <a:pt x="319" y="477"/>
                  </a:lnTo>
                  <a:lnTo>
                    <a:pt x="315" y="476"/>
                  </a:lnTo>
                  <a:lnTo>
                    <a:pt x="312" y="475"/>
                  </a:lnTo>
                  <a:lnTo>
                    <a:pt x="310" y="474"/>
                  </a:lnTo>
                  <a:lnTo>
                    <a:pt x="295" y="462"/>
                  </a:lnTo>
                  <a:lnTo>
                    <a:pt x="284" y="443"/>
                  </a:lnTo>
                  <a:lnTo>
                    <a:pt x="275" y="421"/>
                  </a:lnTo>
                  <a:lnTo>
                    <a:pt x="272" y="396"/>
                  </a:lnTo>
                  <a:lnTo>
                    <a:pt x="275" y="370"/>
                  </a:lnTo>
                  <a:lnTo>
                    <a:pt x="277" y="364"/>
                  </a:lnTo>
                  <a:lnTo>
                    <a:pt x="277" y="357"/>
                  </a:lnTo>
                  <a:lnTo>
                    <a:pt x="280" y="350"/>
                  </a:lnTo>
                  <a:lnTo>
                    <a:pt x="293" y="326"/>
                  </a:lnTo>
                  <a:lnTo>
                    <a:pt x="309" y="305"/>
                  </a:lnTo>
                  <a:lnTo>
                    <a:pt x="328" y="286"/>
                  </a:lnTo>
                  <a:lnTo>
                    <a:pt x="352" y="271"/>
                  </a:lnTo>
                  <a:lnTo>
                    <a:pt x="366" y="265"/>
                  </a:lnTo>
                  <a:lnTo>
                    <a:pt x="382" y="260"/>
                  </a:lnTo>
                  <a:lnTo>
                    <a:pt x="398" y="256"/>
                  </a:lnTo>
                  <a:lnTo>
                    <a:pt x="422" y="254"/>
                  </a:lnTo>
                  <a:close/>
                  <a:moveTo>
                    <a:pt x="428" y="39"/>
                  </a:moveTo>
                  <a:lnTo>
                    <a:pt x="374" y="43"/>
                  </a:lnTo>
                  <a:lnTo>
                    <a:pt x="324" y="53"/>
                  </a:lnTo>
                  <a:lnTo>
                    <a:pt x="276" y="69"/>
                  </a:lnTo>
                  <a:lnTo>
                    <a:pt x="231" y="93"/>
                  </a:lnTo>
                  <a:lnTo>
                    <a:pt x="189" y="120"/>
                  </a:lnTo>
                  <a:lnTo>
                    <a:pt x="153" y="153"/>
                  </a:lnTo>
                  <a:lnTo>
                    <a:pt x="119" y="191"/>
                  </a:lnTo>
                  <a:lnTo>
                    <a:pt x="91" y="231"/>
                  </a:lnTo>
                  <a:lnTo>
                    <a:pt x="69" y="277"/>
                  </a:lnTo>
                  <a:lnTo>
                    <a:pt x="52" y="324"/>
                  </a:lnTo>
                  <a:lnTo>
                    <a:pt x="42" y="375"/>
                  </a:lnTo>
                  <a:lnTo>
                    <a:pt x="39" y="428"/>
                  </a:lnTo>
                  <a:lnTo>
                    <a:pt x="42" y="481"/>
                  </a:lnTo>
                  <a:lnTo>
                    <a:pt x="52" y="531"/>
                  </a:lnTo>
                  <a:lnTo>
                    <a:pt x="69" y="580"/>
                  </a:lnTo>
                  <a:lnTo>
                    <a:pt x="91" y="624"/>
                  </a:lnTo>
                  <a:lnTo>
                    <a:pt x="119" y="666"/>
                  </a:lnTo>
                  <a:lnTo>
                    <a:pt x="153" y="703"/>
                  </a:lnTo>
                  <a:lnTo>
                    <a:pt x="189" y="735"/>
                  </a:lnTo>
                  <a:lnTo>
                    <a:pt x="231" y="764"/>
                  </a:lnTo>
                  <a:lnTo>
                    <a:pt x="276" y="786"/>
                  </a:lnTo>
                  <a:lnTo>
                    <a:pt x="324" y="803"/>
                  </a:lnTo>
                  <a:lnTo>
                    <a:pt x="374" y="814"/>
                  </a:lnTo>
                  <a:lnTo>
                    <a:pt x="428" y="816"/>
                  </a:lnTo>
                  <a:lnTo>
                    <a:pt x="480" y="814"/>
                  </a:lnTo>
                  <a:lnTo>
                    <a:pt x="531" y="803"/>
                  </a:lnTo>
                  <a:lnTo>
                    <a:pt x="578" y="786"/>
                  </a:lnTo>
                  <a:lnTo>
                    <a:pt x="624" y="764"/>
                  </a:lnTo>
                  <a:lnTo>
                    <a:pt x="665" y="735"/>
                  </a:lnTo>
                  <a:lnTo>
                    <a:pt x="703" y="703"/>
                  </a:lnTo>
                  <a:lnTo>
                    <a:pt x="735" y="666"/>
                  </a:lnTo>
                  <a:lnTo>
                    <a:pt x="763" y="624"/>
                  </a:lnTo>
                  <a:lnTo>
                    <a:pt x="785" y="580"/>
                  </a:lnTo>
                  <a:lnTo>
                    <a:pt x="802" y="531"/>
                  </a:lnTo>
                  <a:lnTo>
                    <a:pt x="813" y="481"/>
                  </a:lnTo>
                  <a:lnTo>
                    <a:pt x="816" y="428"/>
                  </a:lnTo>
                  <a:lnTo>
                    <a:pt x="813" y="375"/>
                  </a:lnTo>
                  <a:lnTo>
                    <a:pt x="802" y="324"/>
                  </a:lnTo>
                  <a:lnTo>
                    <a:pt x="785" y="277"/>
                  </a:lnTo>
                  <a:lnTo>
                    <a:pt x="763" y="231"/>
                  </a:lnTo>
                  <a:lnTo>
                    <a:pt x="735" y="191"/>
                  </a:lnTo>
                  <a:lnTo>
                    <a:pt x="703" y="153"/>
                  </a:lnTo>
                  <a:lnTo>
                    <a:pt x="665" y="120"/>
                  </a:lnTo>
                  <a:lnTo>
                    <a:pt x="624" y="93"/>
                  </a:lnTo>
                  <a:lnTo>
                    <a:pt x="578" y="69"/>
                  </a:lnTo>
                  <a:lnTo>
                    <a:pt x="531" y="53"/>
                  </a:lnTo>
                  <a:lnTo>
                    <a:pt x="480" y="43"/>
                  </a:lnTo>
                  <a:lnTo>
                    <a:pt x="428" y="39"/>
                  </a:lnTo>
                  <a:close/>
                  <a:moveTo>
                    <a:pt x="428" y="0"/>
                  </a:moveTo>
                  <a:lnTo>
                    <a:pt x="485" y="4"/>
                  </a:lnTo>
                  <a:lnTo>
                    <a:pt x="542" y="15"/>
                  </a:lnTo>
                  <a:lnTo>
                    <a:pt x="594" y="34"/>
                  </a:lnTo>
                  <a:lnTo>
                    <a:pt x="644" y="59"/>
                  </a:lnTo>
                  <a:lnTo>
                    <a:pt x="688" y="90"/>
                  </a:lnTo>
                  <a:lnTo>
                    <a:pt x="730" y="125"/>
                  </a:lnTo>
                  <a:lnTo>
                    <a:pt x="765" y="167"/>
                  </a:lnTo>
                  <a:lnTo>
                    <a:pt x="797" y="212"/>
                  </a:lnTo>
                  <a:lnTo>
                    <a:pt x="822" y="261"/>
                  </a:lnTo>
                  <a:lnTo>
                    <a:pt x="840" y="314"/>
                  </a:lnTo>
                  <a:lnTo>
                    <a:pt x="852" y="370"/>
                  </a:lnTo>
                  <a:lnTo>
                    <a:pt x="854" y="428"/>
                  </a:lnTo>
                  <a:lnTo>
                    <a:pt x="852" y="487"/>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7"/>
                  </a:lnTo>
                  <a:lnTo>
                    <a:pt x="0" y="428"/>
                  </a:lnTo>
                  <a:lnTo>
                    <a:pt x="4" y="370"/>
                  </a:lnTo>
                  <a:lnTo>
                    <a:pt x="15" y="314"/>
                  </a:lnTo>
                  <a:lnTo>
                    <a:pt x="34" y="261"/>
                  </a:lnTo>
                  <a:lnTo>
                    <a:pt x="57" y="212"/>
                  </a:lnTo>
                  <a:lnTo>
                    <a:pt x="89" y="167"/>
                  </a:lnTo>
                  <a:lnTo>
                    <a:pt x="125" y="125"/>
                  </a:lnTo>
                  <a:lnTo>
                    <a:pt x="166" y="90"/>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7"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1825" y="4465614"/>
              <a:ext cx="444629" cy="445149"/>
            </a:xfrm>
            <a:custGeom>
              <a:avLst/>
              <a:gdLst>
                <a:gd name="T0" fmla="*/ 599 w 855"/>
                <a:gd name="T1" fmla="*/ 281 h 856"/>
                <a:gd name="T2" fmla="*/ 622 w 855"/>
                <a:gd name="T3" fmla="*/ 323 h 856"/>
                <a:gd name="T4" fmla="*/ 609 w 855"/>
                <a:gd name="T5" fmla="*/ 392 h 856"/>
                <a:gd name="T6" fmla="*/ 544 w 855"/>
                <a:gd name="T7" fmla="*/ 488 h 856"/>
                <a:gd name="T8" fmla="*/ 456 w 855"/>
                <a:gd name="T9" fmla="*/ 568 h 856"/>
                <a:gd name="T10" fmla="*/ 392 w 855"/>
                <a:gd name="T11" fmla="*/ 580 h 856"/>
                <a:gd name="T12" fmla="*/ 351 w 855"/>
                <a:gd name="T13" fmla="*/ 526 h 856"/>
                <a:gd name="T14" fmla="*/ 301 w 855"/>
                <a:gd name="T15" fmla="*/ 375 h 856"/>
                <a:gd name="T16" fmla="*/ 276 w 855"/>
                <a:gd name="T17" fmla="*/ 362 h 856"/>
                <a:gd name="T18" fmla="*/ 233 w 855"/>
                <a:gd name="T19" fmla="*/ 356 h 856"/>
                <a:gd name="T20" fmla="*/ 324 w 855"/>
                <a:gd name="T21" fmla="*/ 285 h 856"/>
                <a:gd name="T22" fmla="*/ 364 w 855"/>
                <a:gd name="T23" fmla="*/ 277 h 856"/>
                <a:gd name="T24" fmla="*/ 398 w 855"/>
                <a:gd name="T25" fmla="*/ 311 h 856"/>
                <a:gd name="T26" fmla="*/ 413 w 855"/>
                <a:gd name="T27" fmla="*/ 387 h 856"/>
                <a:gd name="T28" fmla="*/ 426 w 855"/>
                <a:gd name="T29" fmla="*/ 441 h 856"/>
                <a:gd name="T30" fmla="*/ 448 w 855"/>
                <a:gd name="T31" fmla="*/ 471 h 856"/>
                <a:gd name="T32" fmla="*/ 473 w 855"/>
                <a:gd name="T33" fmla="*/ 451 h 856"/>
                <a:gd name="T34" fmla="*/ 507 w 855"/>
                <a:gd name="T35" fmla="*/ 396 h 856"/>
                <a:gd name="T36" fmla="*/ 506 w 855"/>
                <a:gd name="T37" fmla="*/ 358 h 856"/>
                <a:gd name="T38" fmla="*/ 470 w 855"/>
                <a:gd name="T39" fmla="*/ 352 h 856"/>
                <a:gd name="T40" fmla="*/ 481 w 855"/>
                <a:gd name="T41" fmla="*/ 309 h 856"/>
                <a:gd name="T42" fmla="*/ 540 w 855"/>
                <a:gd name="T43" fmla="*/ 275 h 856"/>
                <a:gd name="T44" fmla="*/ 375 w 855"/>
                <a:gd name="T45" fmla="*/ 43 h 856"/>
                <a:gd name="T46" fmla="*/ 232 w 855"/>
                <a:gd name="T47" fmla="*/ 93 h 856"/>
                <a:gd name="T48" fmla="*/ 119 w 855"/>
                <a:gd name="T49" fmla="*/ 191 h 856"/>
                <a:gd name="T50" fmla="*/ 53 w 855"/>
                <a:gd name="T51" fmla="*/ 324 h 856"/>
                <a:gd name="T52" fmla="*/ 42 w 855"/>
                <a:gd name="T53" fmla="*/ 481 h 856"/>
                <a:gd name="T54" fmla="*/ 92 w 855"/>
                <a:gd name="T55" fmla="*/ 624 h 856"/>
                <a:gd name="T56" fmla="*/ 190 w 855"/>
                <a:gd name="T57" fmla="*/ 735 h 856"/>
                <a:gd name="T58" fmla="*/ 325 w 855"/>
                <a:gd name="T59" fmla="*/ 803 h 856"/>
                <a:gd name="T60" fmla="*/ 481 w 855"/>
                <a:gd name="T61" fmla="*/ 814 h 856"/>
                <a:gd name="T62" fmla="*/ 623 w 855"/>
                <a:gd name="T63" fmla="*/ 764 h 856"/>
                <a:gd name="T64" fmla="*/ 736 w 855"/>
                <a:gd name="T65" fmla="*/ 666 h 856"/>
                <a:gd name="T66" fmla="*/ 803 w 855"/>
                <a:gd name="T67" fmla="*/ 531 h 856"/>
                <a:gd name="T68" fmla="*/ 813 w 855"/>
                <a:gd name="T69" fmla="*/ 375 h 856"/>
                <a:gd name="T70" fmla="*/ 763 w 855"/>
                <a:gd name="T71" fmla="*/ 231 h 856"/>
                <a:gd name="T72" fmla="*/ 665 w 855"/>
                <a:gd name="T73" fmla="*/ 120 h 856"/>
                <a:gd name="T74" fmla="*/ 530 w 855"/>
                <a:gd name="T75" fmla="*/ 53 h 856"/>
                <a:gd name="T76" fmla="*/ 427 w 855"/>
                <a:gd name="T77" fmla="*/ 0 h 856"/>
                <a:gd name="T78" fmla="*/ 595 w 855"/>
                <a:gd name="T79" fmla="*/ 34 h 856"/>
                <a:gd name="T80" fmla="*/ 731 w 855"/>
                <a:gd name="T81" fmla="*/ 125 h 856"/>
                <a:gd name="T82" fmla="*/ 822 w 855"/>
                <a:gd name="T83" fmla="*/ 261 h 856"/>
                <a:gd name="T84" fmla="*/ 855 w 855"/>
                <a:gd name="T85" fmla="*/ 428 h 856"/>
                <a:gd name="T86" fmla="*/ 822 w 855"/>
                <a:gd name="T87" fmla="*/ 594 h 856"/>
                <a:gd name="T88" fmla="*/ 731 w 855"/>
                <a:gd name="T89" fmla="*/ 730 h 856"/>
                <a:gd name="T90" fmla="*/ 595 w 855"/>
                <a:gd name="T91" fmla="*/ 822 h 856"/>
                <a:gd name="T92" fmla="*/ 427 w 855"/>
                <a:gd name="T93" fmla="*/ 856 h 856"/>
                <a:gd name="T94" fmla="*/ 261 w 855"/>
                <a:gd name="T95" fmla="*/ 822 h 856"/>
                <a:gd name="T96" fmla="*/ 125 w 855"/>
                <a:gd name="T97" fmla="*/ 730 h 856"/>
                <a:gd name="T98" fmla="*/ 33 w 855"/>
                <a:gd name="T99" fmla="*/ 594 h 856"/>
                <a:gd name="T100" fmla="*/ 0 w 855"/>
                <a:gd name="T101" fmla="*/ 428 h 856"/>
                <a:gd name="T102" fmla="*/ 33 w 855"/>
                <a:gd name="T103" fmla="*/ 261 h 856"/>
                <a:gd name="T104" fmla="*/ 125 w 855"/>
                <a:gd name="T105" fmla="*/ 125 h 856"/>
                <a:gd name="T106" fmla="*/ 261 w 855"/>
                <a:gd name="T107" fmla="*/ 34 h 856"/>
                <a:gd name="T108" fmla="*/ 427 w 855"/>
                <a:gd name="T109"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5" h="856">
                  <a:moveTo>
                    <a:pt x="566" y="272"/>
                  </a:moveTo>
                  <a:lnTo>
                    <a:pt x="584" y="275"/>
                  </a:lnTo>
                  <a:lnTo>
                    <a:pt x="599" y="281"/>
                  </a:lnTo>
                  <a:lnTo>
                    <a:pt x="610" y="292"/>
                  </a:lnTo>
                  <a:lnTo>
                    <a:pt x="618" y="305"/>
                  </a:lnTo>
                  <a:lnTo>
                    <a:pt x="622" y="323"/>
                  </a:lnTo>
                  <a:lnTo>
                    <a:pt x="622" y="344"/>
                  </a:lnTo>
                  <a:lnTo>
                    <a:pt x="618" y="367"/>
                  </a:lnTo>
                  <a:lnTo>
                    <a:pt x="609" y="392"/>
                  </a:lnTo>
                  <a:lnTo>
                    <a:pt x="592" y="421"/>
                  </a:lnTo>
                  <a:lnTo>
                    <a:pt x="571" y="453"/>
                  </a:lnTo>
                  <a:lnTo>
                    <a:pt x="544" y="488"/>
                  </a:lnTo>
                  <a:lnTo>
                    <a:pt x="512" y="522"/>
                  </a:lnTo>
                  <a:lnTo>
                    <a:pt x="483" y="549"/>
                  </a:lnTo>
                  <a:lnTo>
                    <a:pt x="456" y="568"/>
                  </a:lnTo>
                  <a:lnTo>
                    <a:pt x="431" y="580"/>
                  </a:lnTo>
                  <a:lnTo>
                    <a:pt x="409" y="583"/>
                  </a:lnTo>
                  <a:lnTo>
                    <a:pt x="392" y="580"/>
                  </a:lnTo>
                  <a:lnTo>
                    <a:pt x="377" y="569"/>
                  </a:lnTo>
                  <a:lnTo>
                    <a:pt x="363" y="551"/>
                  </a:lnTo>
                  <a:lnTo>
                    <a:pt x="351" y="526"/>
                  </a:lnTo>
                  <a:lnTo>
                    <a:pt x="320" y="419"/>
                  </a:lnTo>
                  <a:lnTo>
                    <a:pt x="311" y="394"/>
                  </a:lnTo>
                  <a:lnTo>
                    <a:pt x="301" y="375"/>
                  </a:lnTo>
                  <a:lnTo>
                    <a:pt x="292" y="364"/>
                  </a:lnTo>
                  <a:lnTo>
                    <a:pt x="282" y="361"/>
                  </a:lnTo>
                  <a:lnTo>
                    <a:pt x="276" y="362"/>
                  </a:lnTo>
                  <a:lnTo>
                    <a:pt x="266" y="367"/>
                  </a:lnTo>
                  <a:lnTo>
                    <a:pt x="252" y="378"/>
                  </a:lnTo>
                  <a:lnTo>
                    <a:pt x="233" y="356"/>
                  </a:lnTo>
                  <a:lnTo>
                    <a:pt x="290" y="309"/>
                  </a:lnTo>
                  <a:lnTo>
                    <a:pt x="308" y="295"/>
                  </a:lnTo>
                  <a:lnTo>
                    <a:pt x="324" y="285"/>
                  </a:lnTo>
                  <a:lnTo>
                    <a:pt x="337" y="278"/>
                  </a:lnTo>
                  <a:lnTo>
                    <a:pt x="347" y="276"/>
                  </a:lnTo>
                  <a:lnTo>
                    <a:pt x="364" y="277"/>
                  </a:lnTo>
                  <a:lnTo>
                    <a:pt x="379" y="284"/>
                  </a:lnTo>
                  <a:lnTo>
                    <a:pt x="389" y="295"/>
                  </a:lnTo>
                  <a:lnTo>
                    <a:pt x="398" y="311"/>
                  </a:lnTo>
                  <a:lnTo>
                    <a:pt x="403" y="333"/>
                  </a:lnTo>
                  <a:lnTo>
                    <a:pt x="409" y="364"/>
                  </a:lnTo>
                  <a:lnTo>
                    <a:pt x="413" y="387"/>
                  </a:lnTo>
                  <a:lnTo>
                    <a:pt x="417" y="405"/>
                  </a:lnTo>
                  <a:lnTo>
                    <a:pt x="419" y="416"/>
                  </a:lnTo>
                  <a:lnTo>
                    <a:pt x="426" y="441"/>
                  </a:lnTo>
                  <a:lnTo>
                    <a:pt x="432" y="458"/>
                  </a:lnTo>
                  <a:lnTo>
                    <a:pt x="440" y="468"/>
                  </a:lnTo>
                  <a:lnTo>
                    <a:pt x="448" y="471"/>
                  </a:lnTo>
                  <a:lnTo>
                    <a:pt x="455" y="468"/>
                  </a:lnTo>
                  <a:lnTo>
                    <a:pt x="464" y="462"/>
                  </a:lnTo>
                  <a:lnTo>
                    <a:pt x="473" y="451"/>
                  </a:lnTo>
                  <a:lnTo>
                    <a:pt x="485" y="436"/>
                  </a:lnTo>
                  <a:lnTo>
                    <a:pt x="498" y="413"/>
                  </a:lnTo>
                  <a:lnTo>
                    <a:pt x="507" y="396"/>
                  </a:lnTo>
                  <a:lnTo>
                    <a:pt x="511" y="382"/>
                  </a:lnTo>
                  <a:lnTo>
                    <a:pt x="511" y="367"/>
                  </a:lnTo>
                  <a:lnTo>
                    <a:pt x="506" y="358"/>
                  </a:lnTo>
                  <a:lnTo>
                    <a:pt x="498" y="353"/>
                  </a:lnTo>
                  <a:lnTo>
                    <a:pt x="485" y="350"/>
                  </a:lnTo>
                  <a:lnTo>
                    <a:pt x="470" y="352"/>
                  </a:lnTo>
                  <a:lnTo>
                    <a:pt x="456" y="357"/>
                  </a:lnTo>
                  <a:lnTo>
                    <a:pt x="466" y="330"/>
                  </a:lnTo>
                  <a:lnTo>
                    <a:pt x="481" y="309"/>
                  </a:lnTo>
                  <a:lnTo>
                    <a:pt x="498" y="292"/>
                  </a:lnTo>
                  <a:lnTo>
                    <a:pt x="517" y="281"/>
                  </a:lnTo>
                  <a:lnTo>
                    <a:pt x="540" y="275"/>
                  </a:lnTo>
                  <a:lnTo>
                    <a:pt x="566" y="272"/>
                  </a:lnTo>
                  <a:close/>
                  <a:moveTo>
                    <a:pt x="427" y="39"/>
                  </a:moveTo>
                  <a:lnTo>
                    <a:pt x="375" y="43"/>
                  </a:lnTo>
                  <a:lnTo>
                    <a:pt x="325" y="53"/>
                  </a:lnTo>
                  <a:lnTo>
                    <a:pt x="276" y="69"/>
                  </a:lnTo>
                  <a:lnTo>
                    <a:pt x="232" y="93"/>
                  </a:lnTo>
                  <a:lnTo>
                    <a:pt x="190" y="120"/>
                  </a:lnTo>
                  <a:lnTo>
                    <a:pt x="152" y="153"/>
                  </a:lnTo>
                  <a:lnTo>
                    <a:pt x="119" y="191"/>
                  </a:lnTo>
                  <a:lnTo>
                    <a:pt x="92" y="231"/>
                  </a:lnTo>
                  <a:lnTo>
                    <a:pt x="70" y="277"/>
                  </a:lnTo>
                  <a:lnTo>
                    <a:pt x="53" y="324"/>
                  </a:lnTo>
                  <a:lnTo>
                    <a:pt x="42" y="375"/>
                  </a:lnTo>
                  <a:lnTo>
                    <a:pt x="38" y="428"/>
                  </a:lnTo>
                  <a:lnTo>
                    <a:pt x="42" y="481"/>
                  </a:lnTo>
                  <a:lnTo>
                    <a:pt x="53" y="531"/>
                  </a:lnTo>
                  <a:lnTo>
                    <a:pt x="70" y="580"/>
                  </a:lnTo>
                  <a:lnTo>
                    <a:pt x="92" y="624"/>
                  </a:lnTo>
                  <a:lnTo>
                    <a:pt x="119" y="666"/>
                  </a:lnTo>
                  <a:lnTo>
                    <a:pt x="152" y="703"/>
                  </a:lnTo>
                  <a:lnTo>
                    <a:pt x="190" y="735"/>
                  </a:lnTo>
                  <a:lnTo>
                    <a:pt x="232" y="764"/>
                  </a:lnTo>
                  <a:lnTo>
                    <a:pt x="276" y="786"/>
                  </a:lnTo>
                  <a:lnTo>
                    <a:pt x="325" y="803"/>
                  </a:lnTo>
                  <a:lnTo>
                    <a:pt x="375" y="814"/>
                  </a:lnTo>
                  <a:lnTo>
                    <a:pt x="427" y="816"/>
                  </a:lnTo>
                  <a:lnTo>
                    <a:pt x="481" y="814"/>
                  </a:lnTo>
                  <a:lnTo>
                    <a:pt x="530" y="803"/>
                  </a:lnTo>
                  <a:lnTo>
                    <a:pt x="579" y="786"/>
                  </a:lnTo>
                  <a:lnTo>
                    <a:pt x="623" y="764"/>
                  </a:lnTo>
                  <a:lnTo>
                    <a:pt x="665" y="735"/>
                  </a:lnTo>
                  <a:lnTo>
                    <a:pt x="703" y="703"/>
                  </a:lnTo>
                  <a:lnTo>
                    <a:pt x="736" y="666"/>
                  </a:lnTo>
                  <a:lnTo>
                    <a:pt x="763" y="624"/>
                  </a:lnTo>
                  <a:lnTo>
                    <a:pt x="786" y="580"/>
                  </a:lnTo>
                  <a:lnTo>
                    <a:pt x="803" y="531"/>
                  </a:lnTo>
                  <a:lnTo>
                    <a:pt x="813" y="481"/>
                  </a:lnTo>
                  <a:lnTo>
                    <a:pt x="817" y="428"/>
                  </a:lnTo>
                  <a:lnTo>
                    <a:pt x="813" y="375"/>
                  </a:lnTo>
                  <a:lnTo>
                    <a:pt x="803" y="324"/>
                  </a:lnTo>
                  <a:lnTo>
                    <a:pt x="786" y="277"/>
                  </a:lnTo>
                  <a:lnTo>
                    <a:pt x="763" y="231"/>
                  </a:lnTo>
                  <a:lnTo>
                    <a:pt x="736" y="191"/>
                  </a:lnTo>
                  <a:lnTo>
                    <a:pt x="703" y="153"/>
                  </a:lnTo>
                  <a:lnTo>
                    <a:pt x="665" y="120"/>
                  </a:lnTo>
                  <a:lnTo>
                    <a:pt x="623" y="93"/>
                  </a:lnTo>
                  <a:lnTo>
                    <a:pt x="579" y="69"/>
                  </a:lnTo>
                  <a:lnTo>
                    <a:pt x="530" y="53"/>
                  </a:lnTo>
                  <a:lnTo>
                    <a:pt x="481" y="43"/>
                  </a:lnTo>
                  <a:lnTo>
                    <a:pt x="427" y="39"/>
                  </a:lnTo>
                  <a:close/>
                  <a:moveTo>
                    <a:pt x="427" y="0"/>
                  </a:moveTo>
                  <a:lnTo>
                    <a:pt x="486" y="4"/>
                  </a:lnTo>
                  <a:lnTo>
                    <a:pt x="541" y="15"/>
                  </a:lnTo>
                  <a:lnTo>
                    <a:pt x="595" y="34"/>
                  </a:lnTo>
                  <a:lnTo>
                    <a:pt x="643" y="59"/>
                  </a:lnTo>
                  <a:lnTo>
                    <a:pt x="689" y="90"/>
                  </a:lnTo>
                  <a:lnTo>
                    <a:pt x="731" y="125"/>
                  </a:lnTo>
                  <a:lnTo>
                    <a:pt x="766" y="167"/>
                  </a:lnTo>
                  <a:lnTo>
                    <a:pt x="797" y="212"/>
                  </a:lnTo>
                  <a:lnTo>
                    <a:pt x="822" y="261"/>
                  </a:lnTo>
                  <a:lnTo>
                    <a:pt x="841" y="314"/>
                  </a:lnTo>
                  <a:lnTo>
                    <a:pt x="851" y="370"/>
                  </a:lnTo>
                  <a:lnTo>
                    <a:pt x="855" y="428"/>
                  </a:lnTo>
                  <a:lnTo>
                    <a:pt x="851" y="487"/>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7"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7"/>
                  </a:lnTo>
                  <a:lnTo>
                    <a:pt x="0" y="428"/>
                  </a:lnTo>
                  <a:lnTo>
                    <a:pt x="4" y="370"/>
                  </a:lnTo>
                  <a:lnTo>
                    <a:pt x="15" y="314"/>
                  </a:lnTo>
                  <a:lnTo>
                    <a:pt x="33" y="261"/>
                  </a:lnTo>
                  <a:lnTo>
                    <a:pt x="58" y="212"/>
                  </a:lnTo>
                  <a:lnTo>
                    <a:pt x="89" y="167"/>
                  </a:lnTo>
                  <a:lnTo>
                    <a:pt x="125" y="125"/>
                  </a:lnTo>
                  <a:lnTo>
                    <a:pt x="167" y="90"/>
                  </a:lnTo>
                  <a:lnTo>
                    <a:pt x="212" y="59"/>
                  </a:lnTo>
                  <a:lnTo>
                    <a:pt x="261" y="34"/>
                  </a:lnTo>
                  <a:lnTo>
                    <a:pt x="314" y="15"/>
                  </a:lnTo>
                  <a:lnTo>
                    <a:pt x="369" y="4"/>
                  </a:lnTo>
                  <a:lnTo>
                    <a:pt x="4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8"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18952" y="4465614"/>
              <a:ext cx="445148" cy="445149"/>
            </a:xfrm>
            <a:custGeom>
              <a:avLst/>
              <a:gdLst>
                <a:gd name="T0" fmla="*/ 343 w 856"/>
                <a:gd name="T1" fmla="*/ 480 h 856"/>
                <a:gd name="T2" fmla="*/ 323 w 856"/>
                <a:gd name="T3" fmla="*/ 527 h 856"/>
                <a:gd name="T4" fmla="*/ 389 w 856"/>
                <a:gd name="T5" fmla="*/ 551 h 856"/>
                <a:gd name="T6" fmla="*/ 424 w 856"/>
                <a:gd name="T7" fmla="*/ 513 h 856"/>
                <a:gd name="T8" fmla="*/ 399 w 856"/>
                <a:gd name="T9" fmla="*/ 479 h 856"/>
                <a:gd name="T10" fmla="*/ 374 w 856"/>
                <a:gd name="T11" fmla="*/ 464 h 856"/>
                <a:gd name="T12" fmla="*/ 357 w 856"/>
                <a:gd name="T13" fmla="*/ 302 h 856"/>
                <a:gd name="T14" fmla="*/ 338 w 856"/>
                <a:gd name="T15" fmla="*/ 331 h 856"/>
                <a:gd name="T16" fmla="*/ 365 w 856"/>
                <a:gd name="T17" fmla="*/ 391 h 856"/>
                <a:gd name="T18" fmla="*/ 387 w 856"/>
                <a:gd name="T19" fmla="*/ 394 h 856"/>
                <a:gd name="T20" fmla="*/ 404 w 856"/>
                <a:gd name="T21" fmla="*/ 365 h 856"/>
                <a:gd name="T22" fmla="*/ 377 w 856"/>
                <a:gd name="T23" fmla="*/ 306 h 856"/>
                <a:gd name="T24" fmla="*/ 545 w 856"/>
                <a:gd name="T25" fmla="*/ 292 h 856"/>
                <a:gd name="T26" fmla="*/ 641 w 856"/>
                <a:gd name="T27" fmla="*/ 388 h 856"/>
                <a:gd name="T28" fmla="*/ 545 w 856"/>
                <a:gd name="T29" fmla="*/ 388 h 856"/>
                <a:gd name="T30" fmla="*/ 545 w 856"/>
                <a:gd name="T31" fmla="*/ 292 h 856"/>
                <a:gd name="T32" fmla="*/ 437 w 856"/>
                <a:gd name="T33" fmla="*/ 303 h 856"/>
                <a:gd name="T34" fmla="*/ 448 w 856"/>
                <a:gd name="T35" fmla="*/ 367 h 856"/>
                <a:gd name="T36" fmla="*/ 415 w 856"/>
                <a:gd name="T37" fmla="*/ 408 h 856"/>
                <a:gd name="T38" fmla="*/ 410 w 856"/>
                <a:gd name="T39" fmla="*/ 417 h 856"/>
                <a:gd name="T40" fmla="*/ 416 w 856"/>
                <a:gd name="T41" fmla="*/ 430 h 856"/>
                <a:gd name="T42" fmla="*/ 456 w 856"/>
                <a:gd name="T43" fmla="*/ 472 h 856"/>
                <a:gd name="T44" fmla="*/ 456 w 856"/>
                <a:gd name="T45" fmla="*/ 539 h 856"/>
                <a:gd name="T46" fmla="*/ 394 w 856"/>
                <a:gd name="T47" fmla="*/ 581 h 856"/>
                <a:gd name="T48" fmla="*/ 300 w 856"/>
                <a:gd name="T49" fmla="*/ 565 h 856"/>
                <a:gd name="T50" fmla="*/ 275 w 856"/>
                <a:gd name="T51" fmla="*/ 502 h 856"/>
                <a:gd name="T52" fmla="*/ 340 w 856"/>
                <a:gd name="T53" fmla="*/ 450 h 856"/>
                <a:gd name="T54" fmla="*/ 363 w 856"/>
                <a:gd name="T55" fmla="*/ 421 h 856"/>
                <a:gd name="T56" fmla="*/ 294 w 856"/>
                <a:gd name="T57" fmla="*/ 370 h 856"/>
                <a:gd name="T58" fmla="*/ 317 w 856"/>
                <a:gd name="T59" fmla="*/ 294 h 856"/>
                <a:gd name="T60" fmla="*/ 428 w 856"/>
                <a:gd name="T61" fmla="*/ 39 h 856"/>
                <a:gd name="T62" fmla="*/ 232 w 856"/>
                <a:gd name="T63" fmla="*/ 91 h 856"/>
                <a:gd name="T64" fmla="*/ 92 w 856"/>
                <a:gd name="T65" fmla="*/ 231 h 856"/>
                <a:gd name="T66" fmla="*/ 39 w 856"/>
                <a:gd name="T67" fmla="*/ 428 h 856"/>
                <a:gd name="T68" fmla="*/ 92 w 856"/>
                <a:gd name="T69" fmla="*/ 624 h 856"/>
                <a:gd name="T70" fmla="*/ 232 w 856"/>
                <a:gd name="T71" fmla="*/ 763 h 856"/>
                <a:gd name="T72" fmla="*/ 428 w 856"/>
                <a:gd name="T73" fmla="*/ 816 h 856"/>
                <a:gd name="T74" fmla="*/ 624 w 856"/>
                <a:gd name="T75" fmla="*/ 763 h 856"/>
                <a:gd name="T76" fmla="*/ 763 w 856"/>
                <a:gd name="T77" fmla="*/ 624 h 856"/>
                <a:gd name="T78" fmla="*/ 817 w 856"/>
                <a:gd name="T79" fmla="*/ 428 h 856"/>
                <a:gd name="T80" fmla="*/ 763 w 856"/>
                <a:gd name="T81" fmla="*/ 231 h 856"/>
                <a:gd name="T82" fmla="*/ 624 w 856"/>
                <a:gd name="T83" fmla="*/ 91 h 856"/>
                <a:gd name="T84" fmla="*/ 428 w 856"/>
                <a:gd name="T85" fmla="*/ 39 h 856"/>
                <a:gd name="T86" fmla="*/ 594 w 856"/>
                <a:gd name="T87" fmla="*/ 34 h 856"/>
                <a:gd name="T88" fmla="*/ 767 w 856"/>
                <a:gd name="T89" fmla="*/ 166 h 856"/>
                <a:gd name="T90" fmla="*/ 852 w 856"/>
                <a:gd name="T91" fmla="*/ 370 h 856"/>
                <a:gd name="T92" fmla="*/ 822 w 856"/>
                <a:gd name="T93" fmla="*/ 594 h 856"/>
                <a:gd name="T94" fmla="*/ 690 w 856"/>
                <a:gd name="T95" fmla="*/ 767 h 856"/>
                <a:gd name="T96" fmla="*/ 486 w 856"/>
                <a:gd name="T97" fmla="*/ 852 h 856"/>
                <a:gd name="T98" fmla="*/ 262 w 856"/>
                <a:gd name="T99" fmla="*/ 822 h 856"/>
                <a:gd name="T100" fmla="*/ 89 w 856"/>
                <a:gd name="T101" fmla="*/ 690 h 856"/>
                <a:gd name="T102" fmla="*/ 4 w 856"/>
                <a:gd name="T103" fmla="*/ 485 h 856"/>
                <a:gd name="T104" fmla="*/ 34 w 856"/>
                <a:gd name="T105" fmla="*/ 261 h 856"/>
                <a:gd name="T106" fmla="*/ 166 w 856"/>
                <a:gd name="T107" fmla="*/ 89 h 856"/>
                <a:gd name="T108" fmla="*/ 370 w 856"/>
                <a:gd name="T10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6" h="856">
                  <a:moveTo>
                    <a:pt x="374" y="464"/>
                  </a:moveTo>
                  <a:lnTo>
                    <a:pt x="374" y="472"/>
                  </a:lnTo>
                  <a:lnTo>
                    <a:pt x="357" y="475"/>
                  </a:lnTo>
                  <a:lnTo>
                    <a:pt x="343" y="480"/>
                  </a:lnTo>
                  <a:lnTo>
                    <a:pt x="331" y="489"/>
                  </a:lnTo>
                  <a:lnTo>
                    <a:pt x="322" y="500"/>
                  </a:lnTo>
                  <a:lnTo>
                    <a:pt x="319" y="511"/>
                  </a:lnTo>
                  <a:lnTo>
                    <a:pt x="323" y="527"/>
                  </a:lnTo>
                  <a:lnTo>
                    <a:pt x="334" y="540"/>
                  </a:lnTo>
                  <a:lnTo>
                    <a:pt x="349" y="549"/>
                  </a:lnTo>
                  <a:lnTo>
                    <a:pt x="369" y="552"/>
                  </a:lnTo>
                  <a:lnTo>
                    <a:pt x="389" y="551"/>
                  </a:lnTo>
                  <a:lnTo>
                    <a:pt x="404" y="546"/>
                  </a:lnTo>
                  <a:lnTo>
                    <a:pt x="416" y="538"/>
                  </a:lnTo>
                  <a:lnTo>
                    <a:pt x="423" y="527"/>
                  </a:lnTo>
                  <a:lnTo>
                    <a:pt x="424" y="513"/>
                  </a:lnTo>
                  <a:lnTo>
                    <a:pt x="424" y="505"/>
                  </a:lnTo>
                  <a:lnTo>
                    <a:pt x="419" y="497"/>
                  </a:lnTo>
                  <a:lnTo>
                    <a:pt x="411" y="488"/>
                  </a:lnTo>
                  <a:lnTo>
                    <a:pt x="399" y="479"/>
                  </a:lnTo>
                  <a:lnTo>
                    <a:pt x="393" y="475"/>
                  </a:lnTo>
                  <a:lnTo>
                    <a:pt x="385" y="474"/>
                  </a:lnTo>
                  <a:lnTo>
                    <a:pt x="374" y="472"/>
                  </a:lnTo>
                  <a:lnTo>
                    <a:pt x="374" y="464"/>
                  </a:lnTo>
                  <a:lnTo>
                    <a:pt x="374" y="464"/>
                  </a:lnTo>
                  <a:close/>
                  <a:moveTo>
                    <a:pt x="363" y="293"/>
                  </a:moveTo>
                  <a:lnTo>
                    <a:pt x="363" y="301"/>
                  </a:lnTo>
                  <a:lnTo>
                    <a:pt x="357" y="302"/>
                  </a:lnTo>
                  <a:lnTo>
                    <a:pt x="352" y="305"/>
                  </a:lnTo>
                  <a:lnTo>
                    <a:pt x="347" y="309"/>
                  </a:lnTo>
                  <a:lnTo>
                    <a:pt x="342" y="319"/>
                  </a:lnTo>
                  <a:lnTo>
                    <a:pt x="338" y="331"/>
                  </a:lnTo>
                  <a:lnTo>
                    <a:pt x="339" y="345"/>
                  </a:lnTo>
                  <a:lnTo>
                    <a:pt x="343" y="365"/>
                  </a:lnTo>
                  <a:lnTo>
                    <a:pt x="352" y="381"/>
                  </a:lnTo>
                  <a:lnTo>
                    <a:pt x="365" y="391"/>
                  </a:lnTo>
                  <a:lnTo>
                    <a:pt x="378" y="396"/>
                  </a:lnTo>
                  <a:lnTo>
                    <a:pt x="378" y="396"/>
                  </a:lnTo>
                  <a:lnTo>
                    <a:pt x="384" y="395"/>
                  </a:lnTo>
                  <a:lnTo>
                    <a:pt x="387" y="394"/>
                  </a:lnTo>
                  <a:lnTo>
                    <a:pt x="391" y="391"/>
                  </a:lnTo>
                  <a:lnTo>
                    <a:pt x="395" y="388"/>
                  </a:lnTo>
                  <a:lnTo>
                    <a:pt x="401" y="378"/>
                  </a:lnTo>
                  <a:lnTo>
                    <a:pt x="404" y="365"/>
                  </a:lnTo>
                  <a:lnTo>
                    <a:pt x="403" y="350"/>
                  </a:lnTo>
                  <a:lnTo>
                    <a:pt x="399" y="332"/>
                  </a:lnTo>
                  <a:lnTo>
                    <a:pt x="390" y="316"/>
                  </a:lnTo>
                  <a:lnTo>
                    <a:pt x="377" y="306"/>
                  </a:lnTo>
                  <a:lnTo>
                    <a:pt x="364" y="301"/>
                  </a:lnTo>
                  <a:lnTo>
                    <a:pt x="363" y="293"/>
                  </a:lnTo>
                  <a:lnTo>
                    <a:pt x="363" y="293"/>
                  </a:lnTo>
                  <a:close/>
                  <a:moveTo>
                    <a:pt x="545" y="292"/>
                  </a:moveTo>
                  <a:lnTo>
                    <a:pt x="584" y="292"/>
                  </a:lnTo>
                  <a:lnTo>
                    <a:pt x="584" y="349"/>
                  </a:lnTo>
                  <a:lnTo>
                    <a:pt x="641" y="349"/>
                  </a:lnTo>
                  <a:lnTo>
                    <a:pt x="641" y="388"/>
                  </a:lnTo>
                  <a:lnTo>
                    <a:pt x="584" y="388"/>
                  </a:lnTo>
                  <a:lnTo>
                    <a:pt x="584" y="446"/>
                  </a:lnTo>
                  <a:lnTo>
                    <a:pt x="545" y="446"/>
                  </a:lnTo>
                  <a:lnTo>
                    <a:pt x="545" y="388"/>
                  </a:lnTo>
                  <a:lnTo>
                    <a:pt x="486" y="388"/>
                  </a:lnTo>
                  <a:lnTo>
                    <a:pt x="486" y="349"/>
                  </a:lnTo>
                  <a:lnTo>
                    <a:pt x="545" y="349"/>
                  </a:lnTo>
                  <a:lnTo>
                    <a:pt x="545" y="292"/>
                  </a:lnTo>
                  <a:close/>
                  <a:moveTo>
                    <a:pt x="374" y="272"/>
                  </a:moveTo>
                  <a:lnTo>
                    <a:pt x="487" y="272"/>
                  </a:lnTo>
                  <a:lnTo>
                    <a:pt x="445" y="303"/>
                  </a:lnTo>
                  <a:lnTo>
                    <a:pt x="437" y="303"/>
                  </a:lnTo>
                  <a:lnTo>
                    <a:pt x="445" y="316"/>
                  </a:lnTo>
                  <a:lnTo>
                    <a:pt x="449" y="331"/>
                  </a:lnTo>
                  <a:lnTo>
                    <a:pt x="452" y="348"/>
                  </a:lnTo>
                  <a:lnTo>
                    <a:pt x="448" y="367"/>
                  </a:lnTo>
                  <a:lnTo>
                    <a:pt x="438" y="386"/>
                  </a:lnTo>
                  <a:lnTo>
                    <a:pt x="423" y="402"/>
                  </a:lnTo>
                  <a:lnTo>
                    <a:pt x="419" y="405"/>
                  </a:lnTo>
                  <a:lnTo>
                    <a:pt x="415" y="408"/>
                  </a:lnTo>
                  <a:lnTo>
                    <a:pt x="414" y="411"/>
                  </a:lnTo>
                  <a:lnTo>
                    <a:pt x="411" y="413"/>
                  </a:lnTo>
                  <a:lnTo>
                    <a:pt x="411" y="416"/>
                  </a:lnTo>
                  <a:lnTo>
                    <a:pt x="410" y="417"/>
                  </a:lnTo>
                  <a:lnTo>
                    <a:pt x="410" y="420"/>
                  </a:lnTo>
                  <a:lnTo>
                    <a:pt x="410" y="421"/>
                  </a:lnTo>
                  <a:lnTo>
                    <a:pt x="411" y="425"/>
                  </a:lnTo>
                  <a:lnTo>
                    <a:pt x="416" y="430"/>
                  </a:lnTo>
                  <a:lnTo>
                    <a:pt x="421" y="437"/>
                  </a:lnTo>
                  <a:lnTo>
                    <a:pt x="429" y="443"/>
                  </a:lnTo>
                  <a:lnTo>
                    <a:pt x="445" y="456"/>
                  </a:lnTo>
                  <a:lnTo>
                    <a:pt x="456" y="472"/>
                  </a:lnTo>
                  <a:lnTo>
                    <a:pt x="461" y="489"/>
                  </a:lnTo>
                  <a:lnTo>
                    <a:pt x="463" y="509"/>
                  </a:lnTo>
                  <a:lnTo>
                    <a:pt x="461" y="525"/>
                  </a:lnTo>
                  <a:lnTo>
                    <a:pt x="456" y="539"/>
                  </a:lnTo>
                  <a:lnTo>
                    <a:pt x="445" y="553"/>
                  </a:lnTo>
                  <a:lnTo>
                    <a:pt x="432" y="565"/>
                  </a:lnTo>
                  <a:lnTo>
                    <a:pt x="415" y="574"/>
                  </a:lnTo>
                  <a:lnTo>
                    <a:pt x="394" y="581"/>
                  </a:lnTo>
                  <a:lnTo>
                    <a:pt x="369" y="583"/>
                  </a:lnTo>
                  <a:lnTo>
                    <a:pt x="343" y="581"/>
                  </a:lnTo>
                  <a:lnTo>
                    <a:pt x="319" y="576"/>
                  </a:lnTo>
                  <a:lnTo>
                    <a:pt x="300" y="565"/>
                  </a:lnTo>
                  <a:lnTo>
                    <a:pt x="285" y="553"/>
                  </a:lnTo>
                  <a:lnTo>
                    <a:pt x="275" y="538"/>
                  </a:lnTo>
                  <a:lnTo>
                    <a:pt x="272" y="521"/>
                  </a:lnTo>
                  <a:lnTo>
                    <a:pt x="275" y="502"/>
                  </a:lnTo>
                  <a:lnTo>
                    <a:pt x="285" y="484"/>
                  </a:lnTo>
                  <a:lnTo>
                    <a:pt x="300" y="470"/>
                  </a:lnTo>
                  <a:lnTo>
                    <a:pt x="318" y="458"/>
                  </a:lnTo>
                  <a:lnTo>
                    <a:pt x="340" y="450"/>
                  </a:lnTo>
                  <a:lnTo>
                    <a:pt x="365" y="447"/>
                  </a:lnTo>
                  <a:lnTo>
                    <a:pt x="363" y="439"/>
                  </a:lnTo>
                  <a:lnTo>
                    <a:pt x="361" y="430"/>
                  </a:lnTo>
                  <a:lnTo>
                    <a:pt x="363" y="421"/>
                  </a:lnTo>
                  <a:lnTo>
                    <a:pt x="339" y="417"/>
                  </a:lnTo>
                  <a:lnTo>
                    <a:pt x="319" y="407"/>
                  </a:lnTo>
                  <a:lnTo>
                    <a:pt x="304" y="391"/>
                  </a:lnTo>
                  <a:lnTo>
                    <a:pt x="294" y="370"/>
                  </a:lnTo>
                  <a:lnTo>
                    <a:pt x="291" y="347"/>
                  </a:lnTo>
                  <a:lnTo>
                    <a:pt x="294" y="328"/>
                  </a:lnTo>
                  <a:lnTo>
                    <a:pt x="302" y="310"/>
                  </a:lnTo>
                  <a:lnTo>
                    <a:pt x="317" y="294"/>
                  </a:lnTo>
                  <a:lnTo>
                    <a:pt x="334" y="282"/>
                  </a:lnTo>
                  <a:lnTo>
                    <a:pt x="353" y="275"/>
                  </a:lnTo>
                  <a:lnTo>
                    <a:pt x="374" y="272"/>
                  </a:lnTo>
                  <a:close/>
                  <a:moveTo>
                    <a:pt x="428" y="39"/>
                  </a:moveTo>
                  <a:lnTo>
                    <a:pt x="376" y="42"/>
                  </a:lnTo>
                  <a:lnTo>
                    <a:pt x="325" y="52"/>
                  </a:lnTo>
                  <a:lnTo>
                    <a:pt x="276" y="69"/>
                  </a:lnTo>
                  <a:lnTo>
                    <a:pt x="232" y="91"/>
                  </a:lnTo>
                  <a:lnTo>
                    <a:pt x="190" y="120"/>
                  </a:lnTo>
                  <a:lnTo>
                    <a:pt x="153" y="153"/>
                  </a:lnTo>
                  <a:lnTo>
                    <a:pt x="120" y="189"/>
                  </a:lnTo>
                  <a:lnTo>
                    <a:pt x="92" y="231"/>
                  </a:lnTo>
                  <a:lnTo>
                    <a:pt x="69" y="276"/>
                  </a:lnTo>
                  <a:lnTo>
                    <a:pt x="52" y="324"/>
                  </a:lnTo>
                  <a:lnTo>
                    <a:pt x="42" y="375"/>
                  </a:lnTo>
                  <a:lnTo>
                    <a:pt x="39" y="428"/>
                  </a:lnTo>
                  <a:lnTo>
                    <a:pt x="42" y="480"/>
                  </a:lnTo>
                  <a:lnTo>
                    <a:pt x="52" y="531"/>
                  </a:lnTo>
                  <a:lnTo>
                    <a:pt x="69" y="578"/>
                  </a:lnTo>
                  <a:lnTo>
                    <a:pt x="92" y="624"/>
                  </a:lnTo>
                  <a:lnTo>
                    <a:pt x="120" y="665"/>
                  </a:lnTo>
                  <a:lnTo>
                    <a:pt x="153" y="703"/>
                  </a:lnTo>
                  <a:lnTo>
                    <a:pt x="190" y="735"/>
                  </a:lnTo>
                  <a:lnTo>
                    <a:pt x="232" y="763"/>
                  </a:lnTo>
                  <a:lnTo>
                    <a:pt x="276" y="786"/>
                  </a:lnTo>
                  <a:lnTo>
                    <a:pt x="325" y="802"/>
                  </a:lnTo>
                  <a:lnTo>
                    <a:pt x="376" y="813"/>
                  </a:lnTo>
                  <a:lnTo>
                    <a:pt x="428" y="816"/>
                  </a:lnTo>
                  <a:lnTo>
                    <a:pt x="480" y="813"/>
                  </a:lnTo>
                  <a:lnTo>
                    <a:pt x="531" y="802"/>
                  </a:lnTo>
                  <a:lnTo>
                    <a:pt x="579" y="786"/>
                  </a:lnTo>
                  <a:lnTo>
                    <a:pt x="624" y="763"/>
                  </a:lnTo>
                  <a:lnTo>
                    <a:pt x="665" y="735"/>
                  </a:lnTo>
                  <a:lnTo>
                    <a:pt x="703" y="703"/>
                  </a:lnTo>
                  <a:lnTo>
                    <a:pt x="736" y="665"/>
                  </a:lnTo>
                  <a:lnTo>
                    <a:pt x="763" y="624"/>
                  </a:lnTo>
                  <a:lnTo>
                    <a:pt x="787" y="578"/>
                  </a:lnTo>
                  <a:lnTo>
                    <a:pt x="802" y="531"/>
                  </a:lnTo>
                  <a:lnTo>
                    <a:pt x="813" y="480"/>
                  </a:lnTo>
                  <a:lnTo>
                    <a:pt x="817" y="428"/>
                  </a:lnTo>
                  <a:lnTo>
                    <a:pt x="813" y="375"/>
                  </a:lnTo>
                  <a:lnTo>
                    <a:pt x="802" y="324"/>
                  </a:lnTo>
                  <a:lnTo>
                    <a:pt x="787" y="276"/>
                  </a:lnTo>
                  <a:lnTo>
                    <a:pt x="763" y="231"/>
                  </a:lnTo>
                  <a:lnTo>
                    <a:pt x="736" y="189"/>
                  </a:lnTo>
                  <a:lnTo>
                    <a:pt x="703" y="153"/>
                  </a:lnTo>
                  <a:lnTo>
                    <a:pt x="665" y="120"/>
                  </a:lnTo>
                  <a:lnTo>
                    <a:pt x="624" y="91"/>
                  </a:lnTo>
                  <a:lnTo>
                    <a:pt x="579" y="69"/>
                  </a:lnTo>
                  <a:lnTo>
                    <a:pt x="531" y="52"/>
                  </a:lnTo>
                  <a:lnTo>
                    <a:pt x="480" y="42"/>
                  </a:lnTo>
                  <a:lnTo>
                    <a:pt x="428" y="39"/>
                  </a:lnTo>
                  <a:close/>
                  <a:moveTo>
                    <a:pt x="428" y="0"/>
                  </a:moveTo>
                  <a:lnTo>
                    <a:pt x="486" y="4"/>
                  </a:lnTo>
                  <a:lnTo>
                    <a:pt x="542" y="15"/>
                  </a:lnTo>
                  <a:lnTo>
                    <a:pt x="594" y="34"/>
                  </a:lnTo>
                  <a:lnTo>
                    <a:pt x="644" y="59"/>
                  </a:lnTo>
                  <a:lnTo>
                    <a:pt x="690" y="89"/>
                  </a:lnTo>
                  <a:lnTo>
                    <a:pt x="730" y="125"/>
                  </a:lnTo>
                  <a:lnTo>
                    <a:pt x="767" y="166"/>
                  </a:lnTo>
                  <a:lnTo>
                    <a:pt x="797" y="212"/>
                  </a:lnTo>
                  <a:lnTo>
                    <a:pt x="822" y="261"/>
                  </a:lnTo>
                  <a:lnTo>
                    <a:pt x="840" y="314"/>
                  </a:lnTo>
                  <a:lnTo>
                    <a:pt x="852" y="370"/>
                  </a:lnTo>
                  <a:lnTo>
                    <a:pt x="856" y="428"/>
                  </a:lnTo>
                  <a:lnTo>
                    <a:pt x="852" y="485"/>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5"/>
                  </a:lnTo>
                  <a:lnTo>
                    <a:pt x="0" y="428"/>
                  </a:lnTo>
                  <a:lnTo>
                    <a:pt x="4" y="370"/>
                  </a:lnTo>
                  <a:lnTo>
                    <a:pt x="16" y="314"/>
                  </a:lnTo>
                  <a:lnTo>
                    <a:pt x="34" y="261"/>
                  </a:lnTo>
                  <a:lnTo>
                    <a:pt x="59" y="212"/>
                  </a:lnTo>
                  <a:lnTo>
                    <a:pt x="89" y="166"/>
                  </a:lnTo>
                  <a:lnTo>
                    <a:pt x="126" y="125"/>
                  </a:lnTo>
                  <a:lnTo>
                    <a:pt x="166" y="89"/>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9"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6598" y="4465614"/>
              <a:ext cx="444108" cy="445149"/>
            </a:xfrm>
            <a:custGeom>
              <a:avLst/>
              <a:gdLst>
                <a:gd name="T0" fmla="*/ 569 w 854"/>
                <a:gd name="T1" fmla="*/ 381 h 856"/>
                <a:gd name="T2" fmla="*/ 600 w 854"/>
                <a:gd name="T3" fmla="*/ 438 h 856"/>
                <a:gd name="T4" fmla="*/ 525 w 854"/>
                <a:gd name="T5" fmla="*/ 583 h 856"/>
                <a:gd name="T6" fmla="*/ 521 w 854"/>
                <a:gd name="T7" fmla="*/ 443 h 856"/>
                <a:gd name="T8" fmla="*/ 500 w 854"/>
                <a:gd name="T9" fmla="*/ 428 h 856"/>
                <a:gd name="T10" fmla="*/ 472 w 854"/>
                <a:gd name="T11" fmla="*/ 442 h 856"/>
                <a:gd name="T12" fmla="*/ 466 w 854"/>
                <a:gd name="T13" fmla="*/ 464 h 856"/>
                <a:gd name="T14" fmla="*/ 388 w 854"/>
                <a:gd name="T15" fmla="*/ 583 h 856"/>
                <a:gd name="T16" fmla="*/ 466 w 854"/>
                <a:gd name="T17" fmla="*/ 404 h 856"/>
                <a:gd name="T18" fmla="*/ 473 w 854"/>
                <a:gd name="T19" fmla="*/ 390 h 856"/>
                <a:gd name="T20" fmla="*/ 510 w 854"/>
                <a:gd name="T21" fmla="*/ 371 h 856"/>
                <a:gd name="T22" fmla="*/ 349 w 854"/>
                <a:gd name="T23" fmla="*/ 369 h 856"/>
                <a:gd name="T24" fmla="*/ 272 w 854"/>
                <a:gd name="T25" fmla="*/ 369 h 856"/>
                <a:gd name="T26" fmla="*/ 337 w 854"/>
                <a:gd name="T27" fmla="*/ 284 h 856"/>
                <a:gd name="T28" fmla="*/ 347 w 854"/>
                <a:gd name="T29" fmla="*/ 326 h 856"/>
                <a:gd name="T30" fmla="*/ 310 w 854"/>
                <a:gd name="T31" fmla="*/ 350 h 856"/>
                <a:gd name="T32" fmla="*/ 275 w 854"/>
                <a:gd name="T33" fmla="*/ 326 h 856"/>
                <a:gd name="T34" fmla="*/ 284 w 854"/>
                <a:gd name="T35" fmla="*/ 284 h 856"/>
                <a:gd name="T36" fmla="*/ 428 w 854"/>
                <a:gd name="T37" fmla="*/ 39 h 856"/>
                <a:gd name="T38" fmla="*/ 276 w 854"/>
                <a:gd name="T39" fmla="*/ 69 h 856"/>
                <a:gd name="T40" fmla="*/ 153 w 854"/>
                <a:gd name="T41" fmla="*/ 153 h 856"/>
                <a:gd name="T42" fmla="*/ 69 w 854"/>
                <a:gd name="T43" fmla="*/ 276 h 856"/>
                <a:gd name="T44" fmla="*/ 39 w 854"/>
                <a:gd name="T45" fmla="*/ 428 h 856"/>
                <a:gd name="T46" fmla="*/ 69 w 854"/>
                <a:gd name="T47" fmla="*/ 578 h 856"/>
                <a:gd name="T48" fmla="*/ 153 w 854"/>
                <a:gd name="T49" fmla="*/ 703 h 856"/>
                <a:gd name="T50" fmla="*/ 276 w 854"/>
                <a:gd name="T51" fmla="*/ 786 h 856"/>
                <a:gd name="T52" fmla="*/ 428 w 854"/>
                <a:gd name="T53" fmla="*/ 816 h 856"/>
                <a:gd name="T54" fmla="*/ 578 w 854"/>
                <a:gd name="T55" fmla="*/ 786 h 856"/>
                <a:gd name="T56" fmla="*/ 703 w 854"/>
                <a:gd name="T57" fmla="*/ 703 h 856"/>
                <a:gd name="T58" fmla="*/ 785 w 854"/>
                <a:gd name="T59" fmla="*/ 578 h 856"/>
                <a:gd name="T60" fmla="*/ 816 w 854"/>
                <a:gd name="T61" fmla="*/ 428 h 856"/>
                <a:gd name="T62" fmla="*/ 785 w 854"/>
                <a:gd name="T63" fmla="*/ 276 h 856"/>
                <a:gd name="T64" fmla="*/ 703 w 854"/>
                <a:gd name="T65" fmla="*/ 153 h 856"/>
                <a:gd name="T66" fmla="*/ 578 w 854"/>
                <a:gd name="T67" fmla="*/ 69 h 856"/>
                <a:gd name="T68" fmla="*/ 428 w 854"/>
                <a:gd name="T69" fmla="*/ 39 h 856"/>
                <a:gd name="T70" fmla="*/ 542 w 854"/>
                <a:gd name="T71" fmla="*/ 15 h 856"/>
                <a:gd name="T72" fmla="*/ 688 w 854"/>
                <a:gd name="T73" fmla="*/ 89 h 856"/>
                <a:gd name="T74" fmla="*/ 797 w 854"/>
                <a:gd name="T75" fmla="*/ 212 h 856"/>
                <a:gd name="T76" fmla="*/ 852 w 854"/>
                <a:gd name="T77" fmla="*/ 370 h 856"/>
                <a:gd name="T78" fmla="*/ 840 w 854"/>
                <a:gd name="T79" fmla="*/ 542 h 856"/>
                <a:gd name="T80" fmla="*/ 765 w 854"/>
                <a:gd name="T81" fmla="*/ 690 h 856"/>
                <a:gd name="T82" fmla="*/ 644 w 854"/>
                <a:gd name="T83" fmla="*/ 797 h 856"/>
                <a:gd name="T84" fmla="*/ 485 w 854"/>
                <a:gd name="T85" fmla="*/ 852 h 856"/>
                <a:gd name="T86" fmla="*/ 314 w 854"/>
                <a:gd name="T87" fmla="*/ 840 h 856"/>
                <a:gd name="T88" fmla="*/ 166 w 854"/>
                <a:gd name="T89" fmla="*/ 767 h 856"/>
                <a:gd name="T90" fmla="*/ 57 w 854"/>
                <a:gd name="T91" fmla="*/ 644 h 856"/>
                <a:gd name="T92" fmla="*/ 4 w 854"/>
                <a:gd name="T93" fmla="*/ 485 h 856"/>
                <a:gd name="T94" fmla="*/ 15 w 854"/>
                <a:gd name="T95" fmla="*/ 314 h 856"/>
                <a:gd name="T96" fmla="*/ 89 w 854"/>
                <a:gd name="T97" fmla="*/ 166 h 856"/>
                <a:gd name="T98" fmla="*/ 212 w 854"/>
                <a:gd name="T99" fmla="*/ 59 h 856"/>
                <a:gd name="T100" fmla="*/ 369 w 854"/>
                <a:gd name="T10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4" h="856">
                  <a:moveTo>
                    <a:pt x="531" y="369"/>
                  </a:moveTo>
                  <a:lnTo>
                    <a:pt x="552" y="371"/>
                  </a:lnTo>
                  <a:lnTo>
                    <a:pt x="569" y="381"/>
                  </a:lnTo>
                  <a:lnTo>
                    <a:pt x="583" y="395"/>
                  </a:lnTo>
                  <a:lnTo>
                    <a:pt x="594" y="415"/>
                  </a:lnTo>
                  <a:lnTo>
                    <a:pt x="600" y="438"/>
                  </a:lnTo>
                  <a:lnTo>
                    <a:pt x="602" y="467"/>
                  </a:lnTo>
                  <a:lnTo>
                    <a:pt x="602" y="583"/>
                  </a:lnTo>
                  <a:lnTo>
                    <a:pt x="525" y="583"/>
                  </a:lnTo>
                  <a:lnTo>
                    <a:pt x="525" y="467"/>
                  </a:lnTo>
                  <a:lnTo>
                    <a:pt x="523" y="454"/>
                  </a:lnTo>
                  <a:lnTo>
                    <a:pt x="521" y="443"/>
                  </a:lnTo>
                  <a:lnTo>
                    <a:pt x="517" y="434"/>
                  </a:lnTo>
                  <a:lnTo>
                    <a:pt x="509" y="429"/>
                  </a:lnTo>
                  <a:lnTo>
                    <a:pt x="500" y="428"/>
                  </a:lnTo>
                  <a:lnTo>
                    <a:pt x="487" y="429"/>
                  </a:lnTo>
                  <a:lnTo>
                    <a:pt x="479" y="436"/>
                  </a:lnTo>
                  <a:lnTo>
                    <a:pt x="472" y="442"/>
                  </a:lnTo>
                  <a:lnTo>
                    <a:pt x="468" y="451"/>
                  </a:lnTo>
                  <a:lnTo>
                    <a:pt x="467" y="459"/>
                  </a:lnTo>
                  <a:lnTo>
                    <a:pt x="466" y="464"/>
                  </a:lnTo>
                  <a:lnTo>
                    <a:pt x="466" y="467"/>
                  </a:lnTo>
                  <a:lnTo>
                    <a:pt x="466" y="583"/>
                  </a:lnTo>
                  <a:lnTo>
                    <a:pt x="388" y="583"/>
                  </a:lnTo>
                  <a:lnTo>
                    <a:pt x="388" y="369"/>
                  </a:lnTo>
                  <a:lnTo>
                    <a:pt x="466" y="369"/>
                  </a:lnTo>
                  <a:lnTo>
                    <a:pt x="466" y="404"/>
                  </a:lnTo>
                  <a:lnTo>
                    <a:pt x="467" y="402"/>
                  </a:lnTo>
                  <a:lnTo>
                    <a:pt x="470" y="396"/>
                  </a:lnTo>
                  <a:lnTo>
                    <a:pt x="473" y="390"/>
                  </a:lnTo>
                  <a:lnTo>
                    <a:pt x="481" y="382"/>
                  </a:lnTo>
                  <a:lnTo>
                    <a:pt x="493" y="375"/>
                  </a:lnTo>
                  <a:lnTo>
                    <a:pt x="510" y="371"/>
                  </a:lnTo>
                  <a:lnTo>
                    <a:pt x="531" y="369"/>
                  </a:lnTo>
                  <a:close/>
                  <a:moveTo>
                    <a:pt x="272" y="369"/>
                  </a:moveTo>
                  <a:lnTo>
                    <a:pt x="349" y="369"/>
                  </a:lnTo>
                  <a:lnTo>
                    <a:pt x="349" y="583"/>
                  </a:lnTo>
                  <a:lnTo>
                    <a:pt x="272" y="583"/>
                  </a:lnTo>
                  <a:lnTo>
                    <a:pt x="272" y="369"/>
                  </a:lnTo>
                  <a:close/>
                  <a:moveTo>
                    <a:pt x="310" y="272"/>
                  </a:moveTo>
                  <a:lnTo>
                    <a:pt x="326" y="275"/>
                  </a:lnTo>
                  <a:lnTo>
                    <a:pt x="337" y="284"/>
                  </a:lnTo>
                  <a:lnTo>
                    <a:pt x="347" y="295"/>
                  </a:lnTo>
                  <a:lnTo>
                    <a:pt x="349" y="311"/>
                  </a:lnTo>
                  <a:lnTo>
                    <a:pt x="347" y="326"/>
                  </a:lnTo>
                  <a:lnTo>
                    <a:pt x="337" y="339"/>
                  </a:lnTo>
                  <a:lnTo>
                    <a:pt x="326" y="347"/>
                  </a:lnTo>
                  <a:lnTo>
                    <a:pt x="310" y="350"/>
                  </a:lnTo>
                  <a:lnTo>
                    <a:pt x="295" y="347"/>
                  </a:lnTo>
                  <a:lnTo>
                    <a:pt x="284" y="339"/>
                  </a:lnTo>
                  <a:lnTo>
                    <a:pt x="275" y="326"/>
                  </a:lnTo>
                  <a:lnTo>
                    <a:pt x="272" y="311"/>
                  </a:lnTo>
                  <a:lnTo>
                    <a:pt x="275" y="295"/>
                  </a:lnTo>
                  <a:lnTo>
                    <a:pt x="284" y="284"/>
                  </a:lnTo>
                  <a:lnTo>
                    <a:pt x="295" y="275"/>
                  </a:lnTo>
                  <a:lnTo>
                    <a:pt x="310" y="272"/>
                  </a:lnTo>
                  <a:close/>
                  <a:moveTo>
                    <a:pt x="428" y="39"/>
                  </a:moveTo>
                  <a:lnTo>
                    <a:pt x="374" y="42"/>
                  </a:lnTo>
                  <a:lnTo>
                    <a:pt x="324" y="52"/>
                  </a:lnTo>
                  <a:lnTo>
                    <a:pt x="276" y="69"/>
                  </a:lnTo>
                  <a:lnTo>
                    <a:pt x="231" y="91"/>
                  </a:lnTo>
                  <a:lnTo>
                    <a:pt x="189" y="120"/>
                  </a:lnTo>
                  <a:lnTo>
                    <a:pt x="153" y="153"/>
                  </a:lnTo>
                  <a:lnTo>
                    <a:pt x="119" y="189"/>
                  </a:lnTo>
                  <a:lnTo>
                    <a:pt x="91" y="231"/>
                  </a:lnTo>
                  <a:lnTo>
                    <a:pt x="69" y="276"/>
                  </a:lnTo>
                  <a:lnTo>
                    <a:pt x="52" y="324"/>
                  </a:lnTo>
                  <a:lnTo>
                    <a:pt x="42" y="375"/>
                  </a:lnTo>
                  <a:lnTo>
                    <a:pt x="39" y="428"/>
                  </a:lnTo>
                  <a:lnTo>
                    <a:pt x="42" y="480"/>
                  </a:lnTo>
                  <a:lnTo>
                    <a:pt x="52" y="531"/>
                  </a:lnTo>
                  <a:lnTo>
                    <a:pt x="69" y="578"/>
                  </a:lnTo>
                  <a:lnTo>
                    <a:pt x="91" y="624"/>
                  </a:lnTo>
                  <a:lnTo>
                    <a:pt x="119" y="665"/>
                  </a:lnTo>
                  <a:lnTo>
                    <a:pt x="153" y="703"/>
                  </a:lnTo>
                  <a:lnTo>
                    <a:pt x="189" y="735"/>
                  </a:lnTo>
                  <a:lnTo>
                    <a:pt x="231" y="763"/>
                  </a:lnTo>
                  <a:lnTo>
                    <a:pt x="276" y="786"/>
                  </a:lnTo>
                  <a:lnTo>
                    <a:pt x="324" y="802"/>
                  </a:lnTo>
                  <a:lnTo>
                    <a:pt x="374" y="813"/>
                  </a:lnTo>
                  <a:lnTo>
                    <a:pt x="428" y="816"/>
                  </a:lnTo>
                  <a:lnTo>
                    <a:pt x="480" y="813"/>
                  </a:lnTo>
                  <a:lnTo>
                    <a:pt x="531" y="802"/>
                  </a:lnTo>
                  <a:lnTo>
                    <a:pt x="578" y="786"/>
                  </a:lnTo>
                  <a:lnTo>
                    <a:pt x="624" y="763"/>
                  </a:lnTo>
                  <a:lnTo>
                    <a:pt x="665" y="735"/>
                  </a:lnTo>
                  <a:lnTo>
                    <a:pt x="703" y="703"/>
                  </a:lnTo>
                  <a:lnTo>
                    <a:pt x="735" y="665"/>
                  </a:lnTo>
                  <a:lnTo>
                    <a:pt x="763" y="624"/>
                  </a:lnTo>
                  <a:lnTo>
                    <a:pt x="785" y="578"/>
                  </a:lnTo>
                  <a:lnTo>
                    <a:pt x="802" y="531"/>
                  </a:lnTo>
                  <a:lnTo>
                    <a:pt x="813" y="480"/>
                  </a:lnTo>
                  <a:lnTo>
                    <a:pt x="816" y="428"/>
                  </a:lnTo>
                  <a:lnTo>
                    <a:pt x="813" y="375"/>
                  </a:lnTo>
                  <a:lnTo>
                    <a:pt x="802" y="324"/>
                  </a:lnTo>
                  <a:lnTo>
                    <a:pt x="785" y="276"/>
                  </a:lnTo>
                  <a:lnTo>
                    <a:pt x="763" y="231"/>
                  </a:lnTo>
                  <a:lnTo>
                    <a:pt x="735" y="189"/>
                  </a:lnTo>
                  <a:lnTo>
                    <a:pt x="703" y="153"/>
                  </a:lnTo>
                  <a:lnTo>
                    <a:pt x="665" y="120"/>
                  </a:lnTo>
                  <a:lnTo>
                    <a:pt x="624" y="91"/>
                  </a:lnTo>
                  <a:lnTo>
                    <a:pt x="578" y="69"/>
                  </a:lnTo>
                  <a:lnTo>
                    <a:pt x="531" y="52"/>
                  </a:lnTo>
                  <a:lnTo>
                    <a:pt x="480" y="42"/>
                  </a:lnTo>
                  <a:lnTo>
                    <a:pt x="428" y="39"/>
                  </a:lnTo>
                  <a:close/>
                  <a:moveTo>
                    <a:pt x="428" y="0"/>
                  </a:moveTo>
                  <a:lnTo>
                    <a:pt x="485" y="4"/>
                  </a:lnTo>
                  <a:lnTo>
                    <a:pt x="542" y="15"/>
                  </a:lnTo>
                  <a:lnTo>
                    <a:pt x="594" y="34"/>
                  </a:lnTo>
                  <a:lnTo>
                    <a:pt x="644" y="59"/>
                  </a:lnTo>
                  <a:lnTo>
                    <a:pt x="688" y="89"/>
                  </a:lnTo>
                  <a:lnTo>
                    <a:pt x="730" y="125"/>
                  </a:lnTo>
                  <a:lnTo>
                    <a:pt x="765" y="166"/>
                  </a:lnTo>
                  <a:lnTo>
                    <a:pt x="797" y="212"/>
                  </a:lnTo>
                  <a:lnTo>
                    <a:pt x="822" y="261"/>
                  </a:lnTo>
                  <a:lnTo>
                    <a:pt x="840" y="314"/>
                  </a:lnTo>
                  <a:lnTo>
                    <a:pt x="852" y="370"/>
                  </a:lnTo>
                  <a:lnTo>
                    <a:pt x="854" y="428"/>
                  </a:lnTo>
                  <a:lnTo>
                    <a:pt x="852" y="485"/>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5"/>
                  </a:lnTo>
                  <a:lnTo>
                    <a:pt x="0" y="428"/>
                  </a:lnTo>
                  <a:lnTo>
                    <a:pt x="4" y="370"/>
                  </a:lnTo>
                  <a:lnTo>
                    <a:pt x="15" y="314"/>
                  </a:lnTo>
                  <a:lnTo>
                    <a:pt x="34" y="261"/>
                  </a:lnTo>
                  <a:lnTo>
                    <a:pt x="57" y="212"/>
                  </a:lnTo>
                  <a:lnTo>
                    <a:pt x="89" y="166"/>
                  </a:lnTo>
                  <a:lnTo>
                    <a:pt x="125" y="125"/>
                  </a:lnTo>
                  <a:lnTo>
                    <a:pt x="166" y="89"/>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0"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33205" y="4465614"/>
              <a:ext cx="444629" cy="445149"/>
            </a:xfrm>
            <a:custGeom>
              <a:avLst/>
              <a:gdLst>
                <a:gd name="T0" fmla="*/ 525 w 855"/>
                <a:gd name="T1" fmla="*/ 349 h 856"/>
                <a:gd name="T2" fmla="*/ 447 w 855"/>
                <a:gd name="T3" fmla="*/ 412 h 856"/>
                <a:gd name="T4" fmla="*/ 447 w 855"/>
                <a:gd name="T5" fmla="*/ 460 h 856"/>
                <a:gd name="T6" fmla="*/ 447 w 855"/>
                <a:gd name="T7" fmla="*/ 509 h 856"/>
                <a:gd name="T8" fmla="*/ 455 w 855"/>
                <a:gd name="T9" fmla="*/ 523 h 856"/>
                <a:gd name="T10" fmla="*/ 485 w 855"/>
                <a:gd name="T11" fmla="*/ 532 h 856"/>
                <a:gd name="T12" fmla="*/ 538 w 855"/>
                <a:gd name="T13" fmla="*/ 518 h 856"/>
                <a:gd name="T14" fmla="*/ 495 w 855"/>
                <a:gd name="T15" fmla="*/ 580 h 856"/>
                <a:gd name="T16" fmla="*/ 439 w 855"/>
                <a:gd name="T17" fmla="*/ 582 h 856"/>
                <a:gd name="T18" fmla="*/ 392 w 855"/>
                <a:gd name="T19" fmla="*/ 563 h 856"/>
                <a:gd name="T20" fmla="*/ 371 w 855"/>
                <a:gd name="T21" fmla="*/ 527 h 856"/>
                <a:gd name="T22" fmla="*/ 330 w 855"/>
                <a:gd name="T23" fmla="*/ 408 h 856"/>
                <a:gd name="T24" fmla="*/ 364 w 855"/>
                <a:gd name="T25" fmla="*/ 339 h 856"/>
                <a:gd name="T26" fmla="*/ 393 w 855"/>
                <a:gd name="T27" fmla="*/ 294 h 856"/>
                <a:gd name="T28" fmla="*/ 428 w 855"/>
                <a:gd name="T29" fmla="*/ 39 h 856"/>
                <a:gd name="T30" fmla="*/ 276 w 855"/>
                <a:gd name="T31" fmla="*/ 69 h 856"/>
                <a:gd name="T32" fmla="*/ 152 w 855"/>
                <a:gd name="T33" fmla="*/ 153 h 856"/>
                <a:gd name="T34" fmla="*/ 70 w 855"/>
                <a:gd name="T35" fmla="*/ 276 h 856"/>
                <a:gd name="T36" fmla="*/ 38 w 855"/>
                <a:gd name="T37" fmla="*/ 428 h 856"/>
                <a:gd name="T38" fmla="*/ 70 w 855"/>
                <a:gd name="T39" fmla="*/ 578 h 856"/>
                <a:gd name="T40" fmla="*/ 152 w 855"/>
                <a:gd name="T41" fmla="*/ 703 h 856"/>
                <a:gd name="T42" fmla="*/ 276 w 855"/>
                <a:gd name="T43" fmla="*/ 786 h 856"/>
                <a:gd name="T44" fmla="*/ 428 w 855"/>
                <a:gd name="T45" fmla="*/ 816 h 856"/>
                <a:gd name="T46" fmla="*/ 579 w 855"/>
                <a:gd name="T47" fmla="*/ 786 h 856"/>
                <a:gd name="T48" fmla="*/ 703 w 855"/>
                <a:gd name="T49" fmla="*/ 703 h 856"/>
                <a:gd name="T50" fmla="*/ 786 w 855"/>
                <a:gd name="T51" fmla="*/ 578 h 856"/>
                <a:gd name="T52" fmla="*/ 817 w 855"/>
                <a:gd name="T53" fmla="*/ 428 h 856"/>
                <a:gd name="T54" fmla="*/ 786 w 855"/>
                <a:gd name="T55" fmla="*/ 276 h 856"/>
                <a:gd name="T56" fmla="*/ 703 w 855"/>
                <a:gd name="T57" fmla="*/ 153 h 856"/>
                <a:gd name="T58" fmla="*/ 579 w 855"/>
                <a:gd name="T59" fmla="*/ 69 h 856"/>
                <a:gd name="T60" fmla="*/ 428 w 855"/>
                <a:gd name="T61" fmla="*/ 39 h 856"/>
                <a:gd name="T62" fmla="*/ 541 w 855"/>
                <a:gd name="T63" fmla="*/ 15 h 856"/>
                <a:gd name="T64" fmla="*/ 689 w 855"/>
                <a:gd name="T65" fmla="*/ 89 h 856"/>
                <a:gd name="T66" fmla="*/ 797 w 855"/>
                <a:gd name="T67" fmla="*/ 212 h 856"/>
                <a:gd name="T68" fmla="*/ 851 w 855"/>
                <a:gd name="T69" fmla="*/ 370 h 856"/>
                <a:gd name="T70" fmla="*/ 841 w 855"/>
                <a:gd name="T71" fmla="*/ 542 h 856"/>
                <a:gd name="T72" fmla="*/ 766 w 855"/>
                <a:gd name="T73" fmla="*/ 690 h 856"/>
                <a:gd name="T74" fmla="*/ 643 w 855"/>
                <a:gd name="T75" fmla="*/ 797 h 856"/>
                <a:gd name="T76" fmla="*/ 486 w 855"/>
                <a:gd name="T77" fmla="*/ 852 h 856"/>
                <a:gd name="T78" fmla="*/ 314 w 855"/>
                <a:gd name="T79" fmla="*/ 840 h 856"/>
                <a:gd name="T80" fmla="*/ 167 w 855"/>
                <a:gd name="T81" fmla="*/ 767 h 856"/>
                <a:gd name="T82" fmla="*/ 58 w 855"/>
                <a:gd name="T83" fmla="*/ 644 h 856"/>
                <a:gd name="T84" fmla="*/ 4 w 855"/>
                <a:gd name="T85" fmla="*/ 485 h 856"/>
                <a:gd name="T86" fmla="*/ 15 w 855"/>
                <a:gd name="T87" fmla="*/ 314 h 856"/>
                <a:gd name="T88" fmla="*/ 89 w 855"/>
                <a:gd name="T89" fmla="*/ 166 h 856"/>
                <a:gd name="T90" fmla="*/ 212 w 855"/>
                <a:gd name="T91" fmla="*/ 59 h 856"/>
                <a:gd name="T92" fmla="*/ 369 w 855"/>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447" y="272"/>
                  </a:moveTo>
                  <a:lnTo>
                    <a:pt x="447" y="349"/>
                  </a:lnTo>
                  <a:lnTo>
                    <a:pt x="525" y="349"/>
                  </a:lnTo>
                  <a:lnTo>
                    <a:pt x="525" y="408"/>
                  </a:lnTo>
                  <a:lnTo>
                    <a:pt x="447" y="408"/>
                  </a:lnTo>
                  <a:lnTo>
                    <a:pt x="447" y="412"/>
                  </a:lnTo>
                  <a:lnTo>
                    <a:pt x="447" y="424"/>
                  </a:lnTo>
                  <a:lnTo>
                    <a:pt x="447" y="441"/>
                  </a:lnTo>
                  <a:lnTo>
                    <a:pt x="447" y="460"/>
                  </a:lnTo>
                  <a:lnTo>
                    <a:pt x="447" y="480"/>
                  </a:lnTo>
                  <a:lnTo>
                    <a:pt x="447" y="497"/>
                  </a:lnTo>
                  <a:lnTo>
                    <a:pt x="447" y="509"/>
                  </a:lnTo>
                  <a:lnTo>
                    <a:pt x="447" y="514"/>
                  </a:lnTo>
                  <a:lnTo>
                    <a:pt x="449" y="518"/>
                  </a:lnTo>
                  <a:lnTo>
                    <a:pt x="455" y="523"/>
                  </a:lnTo>
                  <a:lnTo>
                    <a:pt x="458" y="526"/>
                  </a:lnTo>
                  <a:lnTo>
                    <a:pt x="470" y="531"/>
                  </a:lnTo>
                  <a:lnTo>
                    <a:pt x="485" y="532"/>
                  </a:lnTo>
                  <a:lnTo>
                    <a:pt x="502" y="531"/>
                  </a:lnTo>
                  <a:lnTo>
                    <a:pt x="520" y="526"/>
                  </a:lnTo>
                  <a:lnTo>
                    <a:pt x="538" y="518"/>
                  </a:lnTo>
                  <a:lnTo>
                    <a:pt x="538" y="566"/>
                  </a:lnTo>
                  <a:lnTo>
                    <a:pt x="516" y="574"/>
                  </a:lnTo>
                  <a:lnTo>
                    <a:pt x="495" y="580"/>
                  </a:lnTo>
                  <a:lnTo>
                    <a:pt x="478" y="582"/>
                  </a:lnTo>
                  <a:lnTo>
                    <a:pt x="460" y="583"/>
                  </a:lnTo>
                  <a:lnTo>
                    <a:pt x="439" y="582"/>
                  </a:lnTo>
                  <a:lnTo>
                    <a:pt x="420" y="577"/>
                  </a:lnTo>
                  <a:lnTo>
                    <a:pt x="405" y="572"/>
                  </a:lnTo>
                  <a:lnTo>
                    <a:pt x="392" y="563"/>
                  </a:lnTo>
                  <a:lnTo>
                    <a:pt x="381" y="552"/>
                  </a:lnTo>
                  <a:lnTo>
                    <a:pt x="375" y="542"/>
                  </a:lnTo>
                  <a:lnTo>
                    <a:pt x="371" y="527"/>
                  </a:lnTo>
                  <a:lnTo>
                    <a:pt x="369" y="509"/>
                  </a:lnTo>
                  <a:lnTo>
                    <a:pt x="369" y="408"/>
                  </a:lnTo>
                  <a:lnTo>
                    <a:pt x="330" y="408"/>
                  </a:lnTo>
                  <a:lnTo>
                    <a:pt x="330" y="356"/>
                  </a:lnTo>
                  <a:lnTo>
                    <a:pt x="348" y="348"/>
                  </a:lnTo>
                  <a:lnTo>
                    <a:pt x="364" y="339"/>
                  </a:lnTo>
                  <a:lnTo>
                    <a:pt x="376" y="327"/>
                  </a:lnTo>
                  <a:lnTo>
                    <a:pt x="386" y="311"/>
                  </a:lnTo>
                  <a:lnTo>
                    <a:pt x="393" y="294"/>
                  </a:lnTo>
                  <a:lnTo>
                    <a:pt x="398" y="272"/>
                  </a:lnTo>
                  <a:lnTo>
                    <a:pt x="447" y="272"/>
                  </a:lnTo>
                  <a:close/>
                  <a:moveTo>
                    <a:pt x="428" y="39"/>
                  </a:moveTo>
                  <a:lnTo>
                    <a:pt x="375" y="42"/>
                  </a:lnTo>
                  <a:lnTo>
                    <a:pt x="325" y="52"/>
                  </a:lnTo>
                  <a:lnTo>
                    <a:pt x="276" y="69"/>
                  </a:lnTo>
                  <a:lnTo>
                    <a:pt x="232" y="91"/>
                  </a:lnTo>
                  <a:lnTo>
                    <a:pt x="190" y="120"/>
                  </a:lnTo>
                  <a:lnTo>
                    <a:pt x="152" y="153"/>
                  </a:lnTo>
                  <a:lnTo>
                    <a:pt x="119" y="189"/>
                  </a:lnTo>
                  <a:lnTo>
                    <a:pt x="92" y="231"/>
                  </a:lnTo>
                  <a:lnTo>
                    <a:pt x="70" y="276"/>
                  </a:lnTo>
                  <a:lnTo>
                    <a:pt x="53" y="324"/>
                  </a:lnTo>
                  <a:lnTo>
                    <a:pt x="42" y="375"/>
                  </a:lnTo>
                  <a:lnTo>
                    <a:pt x="38" y="428"/>
                  </a:lnTo>
                  <a:lnTo>
                    <a:pt x="42" y="480"/>
                  </a:lnTo>
                  <a:lnTo>
                    <a:pt x="53" y="531"/>
                  </a:lnTo>
                  <a:lnTo>
                    <a:pt x="70" y="578"/>
                  </a:lnTo>
                  <a:lnTo>
                    <a:pt x="92" y="624"/>
                  </a:lnTo>
                  <a:lnTo>
                    <a:pt x="119" y="665"/>
                  </a:lnTo>
                  <a:lnTo>
                    <a:pt x="152" y="703"/>
                  </a:lnTo>
                  <a:lnTo>
                    <a:pt x="190" y="735"/>
                  </a:lnTo>
                  <a:lnTo>
                    <a:pt x="232" y="763"/>
                  </a:lnTo>
                  <a:lnTo>
                    <a:pt x="276" y="786"/>
                  </a:lnTo>
                  <a:lnTo>
                    <a:pt x="325" y="802"/>
                  </a:lnTo>
                  <a:lnTo>
                    <a:pt x="375" y="813"/>
                  </a:lnTo>
                  <a:lnTo>
                    <a:pt x="428" y="816"/>
                  </a:lnTo>
                  <a:lnTo>
                    <a:pt x="481" y="813"/>
                  </a:lnTo>
                  <a:lnTo>
                    <a:pt x="530" y="802"/>
                  </a:lnTo>
                  <a:lnTo>
                    <a:pt x="579" y="786"/>
                  </a:lnTo>
                  <a:lnTo>
                    <a:pt x="623" y="763"/>
                  </a:lnTo>
                  <a:lnTo>
                    <a:pt x="665" y="735"/>
                  </a:lnTo>
                  <a:lnTo>
                    <a:pt x="703" y="703"/>
                  </a:lnTo>
                  <a:lnTo>
                    <a:pt x="736" y="665"/>
                  </a:lnTo>
                  <a:lnTo>
                    <a:pt x="763" y="624"/>
                  </a:lnTo>
                  <a:lnTo>
                    <a:pt x="786" y="578"/>
                  </a:lnTo>
                  <a:lnTo>
                    <a:pt x="803" y="531"/>
                  </a:lnTo>
                  <a:lnTo>
                    <a:pt x="813" y="480"/>
                  </a:lnTo>
                  <a:lnTo>
                    <a:pt x="817" y="428"/>
                  </a:lnTo>
                  <a:lnTo>
                    <a:pt x="813" y="375"/>
                  </a:lnTo>
                  <a:lnTo>
                    <a:pt x="803" y="324"/>
                  </a:lnTo>
                  <a:lnTo>
                    <a:pt x="786" y="276"/>
                  </a:lnTo>
                  <a:lnTo>
                    <a:pt x="763" y="231"/>
                  </a:lnTo>
                  <a:lnTo>
                    <a:pt x="736" y="189"/>
                  </a:lnTo>
                  <a:lnTo>
                    <a:pt x="703" y="153"/>
                  </a:lnTo>
                  <a:lnTo>
                    <a:pt x="665" y="120"/>
                  </a:lnTo>
                  <a:lnTo>
                    <a:pt x="623" y="91"/>
                  </a:lnTo>
                  <a:lnTo>
                    <a:pt x="579" y="69"/>
                  </a:lnTo>
                  <a:lnTo>
                    <a:pt x="530" y="52"/>
                  </a:lnTo>
                  <a:lnTo>
                    <a:pt x="481" y="42"/>
                  </a:lnTo>
                  <a:lnTo>
                    <a:pt x="428" y="39"/>
                  </a:lnTo>
                  <a:close/>
                  <a:moveTo>
                    <a:pt x="428" y="0"/>
                  </a:moveTo>
                  <a:lnTo>
                    <a:pt x="486" y="4"/>
                  </a:lnTo>
                  <a:lnTo>
                    <a:pt x="541" y="15"/>
                  </a:lnTo>
                  <a:lnTo>
                    <a:pt x="595" y="34"/>
                  </a:lnTo>
                  <a:lnTo>
                    <a:pt x="643" y="59"/>
                  </a:lnTo>
                  <a:lnTo>
                    <a:pt x="689" y="89"/>
                  </a:lnTo>
                  <a:lnTo>
                    <a:pt x="731" y="125"/>
                  </a:lnTo>
                  <a:lnTo>
                    <a:pt x="766" y="166"/>
                  </a:lnTo>
                  <a:lnTo>
                    <a:pt x="797" y="212"/>
                  </a:lnTo>
                  <a:lnTo>
                    <a:pt x="822" y="261"/>
                  </a:lnTo>
                  <a:lnTo>
                    <a:pt x="841" y="314"/>
                  </a:lnTo>
                  <a:lnTo>
                    <a:pt x="851" y="370"/>
                  </a:lnTo>
                  <a:lnTo>
                    <a:pt x="855" y="428"/>
                  </a:lnTo>
                  <a:lnTo>
                    <a:pt x="851" y="485"/>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8"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5"/>
                  </a:lnTo>
                  <a:lnTo>
                    <a:pt x="0" y="428"/>
                  </a:lnTo>
                  <a:lnTo>
                    <a:pt x="4" y="370"/>
                  </a:lnTo>
                  <a:lnTo>
                    <a:pt x="15" y="314"/>
                  </a:lnTo>
                  <a:lnTo>
                    <a:pt x="33" y="261"/>
                  </a:lnTo>
                  <a:lnTo>
                    <a:pt x="58" y="212"/>
                  </a:lnTo>
                  <a:lnTo>
                    <a:pt x="89" y="166"/>
                  </a:lnTo>
                  <a:lnTo>
                    <a:pt x="125" y="125"/>
                  </a:lnTo>
                  <a:lnTo>
                    <a:pt x="167" y="89"/>
                  </a:lnTo>
                  <a:lnTo>
                    <a:pt x="212" y="59"/>
                  </a:lnTo>
                  <a:lnTo>
                    <a:pt x="261"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1"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0332" y="4465614"/>
              <a:ext cx="445148" cy="445149"/>
            </a:xfrm>
            <a:custGeom>
              <a:avLst/>
              <a:gdLst>
                <a:gd name="T0" fmla="*/ 536 w 856"/>
                <a:gd name="T1" fmla="*/ 545 h 856"/>
                <a:gd name="T2" fmla="*/ 543 w 856"/>
                <a:gd name="T3" fmla="*/ 568 h 856"/>
                <a:gd name="T4" fmla="*/ 527 w 856"/>
                <a:gd name="T5" fmla="*/ 583 h 856"/>
                <a:gd name="T6" fmla="*/ 504 w 856"/>
                <a:gd name="T7" fmla="*/ 577 h 856"/>
                <a:gd name="T8" fmla="*/ 498 w 856"/>
                <a:gd name="T9" fmla="*/ 556 h 856"/>
                <a:gd name="T10" fmla="*/ 566 w 856"/>
                <a:gd name="T11" fmla="*/ 276 h 856"/>
                <a:gd name="T12" fmla="*/ 584 w 856"/>
                <a:gd name="T13" fmla="*/ 295 h 856"/>
                <a:gd name="T14" fmla="*/ 570 w 856"/>
                <a:gd name="T15" fmla="*/ 359 h 856"/>
                <a:gd name="T16" fmla="*/ 544 w 856"/>
                <a:gd name="T17" fmla="*/ 484 h 856"/>
                <a:gd name="T18" fmla="*/ 529 w 856"/>
                <a:gd name="T19" fmla="*/ 517 h 856"/>
                <a:gd name="T20" fmla="*/ 517 w 856"/>
                <a:gd name="T21" fmla="*/ 512 h 856"/>
                <a:gd name="T22" fmla="*/ 521 w 856"/>
                <a:gd name="T23" fmla="*/ 477 h 856"/>
                <a:gd name="T24" fmla="*/ 534 w 856"/>
                <a:gd name="T25" fmla="*/ 348 h 856"/>
                <a:gd name="T26" fmla="*/ 560 w 856"/>
                <a:gd name="T27" fmla="*/ 276 h 856"/>
                <a:gd name="T28" fmla="*/ 475 w 856"/>
                <a:gd name="T29" fmla="*/ 272 h 856"/>
                <a:gd name="T30" fmla="*/ 513 w 856"/>
                <a:gd name="T31" fmla="*/ 272 h 856"/>
                <a:gd name="T32" fmla="*/ 510 w 856"/>
                <a:gd name="T33" fmla="*/ 288 h 856"/>
                <a:gd name="T34" fmla="*/ 475 w 856"/>
                <a:gd name="T35" fmla="*/ 346 h 856"/>
                <a:gd name="T36" fmla="*/ 433 w 856"/>
                <a:gd name="T37" fmla="*/ 420 h 856"/>
                <a:gd name="T38" fmla="*/ 419 w 856"/>
                <a:gd name="T39" fmla="*/ 583 h 856"/>
                <a:gd name="T40" fmla="*/ 378 w 856"/>
                <a:gd name="T41" fmla="*/ 583 h 856"/>
                <a:gd name="T42" fmla="*/ 375 w 856"/>
                <a:gd name="T43" fmla="*/ 452 h 856"/>
                <a:gd name="T44" fmla="*/ 305 w 856"/>
                <a:gd name="T45" fmla="*/ 275 h 856"/>
                <a:gd name="T46" fmla="*/ 375 w 856"/>
                <a:gd name="T47" fmla="*/ 42 h 856"/>
                <a:gd name="T48" fmla="*/ 191 w 856"/>
                <a:gd name="T49" fmla="*/ 121 h 856"/>
                <a:gd name="T50" fmla="*/ 69 w 856"/>
                <a:gd name="T51" fmla="*/ 276 h 856"/>
                <a:gd name="T52" fmla="*/ 43 w 856"/>
                <a:gd name="T53" fmla="*/ 481 h 856"/>
                <a:gd name="T54" fmla="*/ 120 w 856"/>
                <a:gd name="T55" fmla="*/ 665 h 856"/>
                <a:gd name="T56" fmla="*/ 276 w 856"/>
                <a:gd name="T57" fmla="*/ 787 h 856"/>
                <a:gd name="T58" fmla="*/ 480 w 856"/>
                <a:gd name="T59" fmla="*/ 813 h 856"/>
                <a:gd name="T60" fmla="*/ 666 w 856"/>
                <a:gd name="T61" fmla="*/ 736 h 856"/>
                <a:gd name="T62" fmla="*/ 786 w 856"/>
                <a:gd name="T63" fmla="*/ 579 h 856"/>
                <a:gd name="T64" fmla="*/ 814 w 856"/>
                <a:gd name="T65" fmla="*/ 374 h 856"/>
                <a:gd name="T66" fmla="*/ 735 w 856"/>
                <a:gd name="T67" fmla="*/ 190 h 856"/>
                <a:gd name="T68" fmla="*/ 580 w 856"/>
                <a:gd name="T69" fmla="*/ 69 h 856"/>
                <a:gd name="T70" fmla="*/ 428 w 856"/>
                <a:gd name="T71" fmla="*/ 0 h 856"/>
                <a:gd name="T72" fmla="*/ 644 w 856"/>
                <a:gd name="T73" fmla="*/ 59 h 856"/>
                <a:gd name="T74" fmla="*/ 797 w 856"/>
                <a:gd name="T75" fmla="*/ 212 h 856"/>
                <a:gd name="T76" fmla="*/ 856 w 856"/>
                <a:gd name="T77" fmla="*/ 428 h 856"/>
                <a:gd name="T78" fmla="*/ 797 w 856"/>
                <a:gd name="T79" fmla="*/ 644 h 856"/>
                <a:gd name="T80" fmla="*/ 644 w 856"/>
                <a:gd name="T81" fmla="*/ 797 h 856"/>
                <a:gd name="T82" fmla="*/ 428 w 856"/>
                <a:gd name="T83" fmla="*/ 856 h 856"/>
                <a:gd name="T84" fmla="*/ 212 w 856"/>
                <a:gd name="T85" fmla="*/ 797 h 856"/>
                <a:gd name="T86" fmla="*/ 59 w 856"/>
                <a:gd name="T87" fmla="*/ 644 h 856"/>
                <a:gd name="T88" fmla="*/ 0 w 856"/>
                <a:gd name="T89" fmla="*/ 428 h 856"/>
                <a:gd name="T90" fmla="*/ 59 w 856"/>
                <a:gd name="T91" fmla="*/ 212 h 856"/>
                <a:gd name="T92" fmla="*/ 212 w 856"/>
                <a:gd name="T93" fmla="*/ 59 h 856"/>
                <a:gd name="T94" fmla="*/ 428 w 856"/>
                <a:gd name="T95"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856">
                  <a:moveTo>
                    <a:pt x="513" y="539"/>
                  </a:moveTo>
                  <a:lnTo>
                    <a:pt x="526" y="539"/>
                  </a:lnTo>
                  <a:lnTo>
                    <a:pt x="532" y="541"/>
                  </a:lnTo>
                  <a:lnTo>
                    <a:pt x="536" y="545"/>
                  </a:lnTo>
                  <a:lnTo>
                    <a:pt x="540" y="549"/>
                  </a:lnTo>
                  <a:lnTo>
                    <a:pt x="543" y="555"/>
                  </a:lnTo>
                  <a:lnTo>
                    <a:pt x="544" y="562"/>
                  </a:lnTo>
                  <a:lnTo>
                    <a:pt x="543" y="568"/>
                  </a:lnTo>
                  <a:lnTo>
                    <a:pt x="540" y="573"/>
                  </a:lnTo>
                  <a:lnTo>
                    <a:pt x="538" y="577"/>
                  </a:lnTo>
                  <a:lnTo>
                    <a:pt x="532" y="581"/>
                  </a:lnTo>
                  <a:lnTo>
                    <a:pt x="527" y="583"/>
                  </a:lnTo>
                  <a:lnTo>
                    <a:pt x="522" y="584"/>
                  </a:lnTo>
                  <a:lnTo>
                    <a:pt x="514" y="583"/>
                  </a:lnTo>
                  <a:lnTo>
                    <a:pt x="509" y="580"/>
                  </a:lnTo>
                  <a:lnTo>
                    <a:pt x="504" y="577"/>
                  </a:lnTo>
                  <a:lnTo>
                    <a:pt x="501" y="573"/>
                  </a:lnTo>
                  <a:lnTo>
                    <a:pt x="498" y="568"/>
                  </a:lnTo>
                  <a:lnTo>
                    <a:pt x="497" y="562"/>
                  </a:lnTo>
                  <a:lnTo>
                    <a:pt x="498" y="556"/>
                  </a:lnTo>
                  <a:lnTo>
                    <a:pt x="504" y="545"/>
                  </a:lnTo>
                  <a:lnTo>
                    <a:pt x="513" y="539"/>
                  </a:lnTo>
                  <a:close/>
                  <a:moveTo>
                    <a:pt x="560" y="276"/>
                  </a:moveTo>
                  <a:lnTo>
                    <a:pt x="566" y="276"/>
                  </a:lnTo>
                  <a:lnTo>
                    <a:pt x="572" y="279"/>
                  </a:lnTo>
                  <a:lnTo>
                    <a:pt x="577" y="282"/>
                  </a:lnTo>
                  <a:lnTo>
                    <a:pt x="580" y="285"/>
                  </a:lnTo>
                  <a:lnTo>
                    <a:pt x="584" y="295"/>
                  </a:lnTo>
                  <a:lnTo>
                    <a:pt x="582" y="308"/>
                  </a:lnTo>
                  <a:lnTo>
                    <a:pt x="580" y="318"/>
                  </a:lnTo>
                  <a:lnTo>
                    <a:pt x="576" y="335"/>
                  </a:lnTo>
                  <a:lnTo>
                    <a:pt x="570" y="359"/>
                  </a:lnTo>
                  <a:lnTo>
                    <a:pt x="564" y="388"/>
                  </a:lnTo>
                  <a:lnTo>
                    <a:pt x="557" y="419"/>
                  </a:lnTo>
                  <a:lnTo>
                    <a:pt x="551" y="452"/>
                  </a:lnTo>
                  <a:lnTo>
                    <a:pt x="544" y="484"/>
                  </a:lnTo>
                  <a:lnTo>
                    <a:pt x="539" y="516"/>
                  </a:lnTo>
                  <a:lnTo>
                    <a:pt x="538" y="520"/>
                  </a:lnTo>
                  <a:lnTo>
                    <a:pt x="534" y="518"/>
                  </a:lnTo>
                  <a:lnTo>
                    <a:pt x="529" y="517"/>
                  </a:lnTo>
                  <a:lnTo>
                    <a:pt x="522" y="516"/>
                  </a:lnTo>
                  <a:lnTo>
                    <a:pt x="521" y="516"/>
                  </a:lnTo>
                  <a:lnTo>
                    <a:pt x="517" y="516"/>
                  </a:lnTo>
                  <a:lnTo>
                    <a:pt x="517" y="512"/>
                  </a:lnTo>
                  <a:lnTo>
                    <a:pt x="517" y="509"/>
                  </a:lnTo>
                  <a:lnTo>
                    <a:pt x="518" y="504"/>
                  </a:lnTo>
                  <a:lnTo>
                    <a:pt x="519" y="494"/>
                  </a:lnTo>
                  <a:lnTo>
                    <a:pt x="521" y="477"/>
                  </a:lnTo>
                  <a:lnTo>
                    <a:pt x="523" y="456"/>
                  </a:lnTo>
                  <a:lnTo>
                    <a:pt x="526" y="427"/>
                  </a:lnTo>
                  <a:lnTo>
                    <a:pt x="530" y="392"/>
                  </a:lnTo>
                  <a:lnTo>
                    <a:pt x="534" y="348"/>
                  </a:lnTo>
                  <a:lnTo>
                    <a:pt x="538" y="297"/>
                  </a:lnTo>
                  <a:lnTo>
                    <a:pt x="542" y="285"/>
                  </a:lnTo>
                  <a:lnTo>
                    <a:pt x="548" y="279"/>
                  </a:lnTo>
                  <a:lnTo>
                    <a:pt x="560" y="276"/>
                  </a:lnTo>
                  <a:close/>
                  <a:moveTo>
                    <a:pt x="319" y="272"/>
                  </a:moveTo>
                  <a:lnTo>
                    <a:pt x="396" y="402"/>
                  </a:lnTo>
                  <a:lnTo>
                    <a:pt x="471" y="272"/>
                  </a:lnTo>
                  <a:lnTo>
                    <a:pt x="475" y="272"/>
                  </a:lnTo>
                  <a:lnTo>
                    <a:pt x="487" y="275"/>
                  </a:lnTo>
                  <a:lnTo>
                    <a:pt x="500" y="275"/>
                  </a:lnTo>
                  <a:lnTo>
                    <a:pt x="512" y="272"/>
                  </a:lnTo>
                  <a:lnTo>
                    <a:pt x="513" y="272"/>
                  </a:lnTo>
                  <a:lnTo>
                    <a:pt x="519" y="272"/>
                  </a:lnTo>
                  <a:lnTo>
                    <a:pt x="515" y="279"/>
                  </a:lnTo>
                  <a:lnTo>
                    <a:pt x="514" y="282"/>
                  </a:lnTo>
                  <a:lnTo>
                    <a:pt x="510" y="288"/>
                  </a:lnTo>
                  <a:lnTo>
                    <a:pt x="504" y="299"/>
                  </a:lnTo>
                  <a:lnTo>
                    <a:pt x="495" y="313"/>
                  </a:lnTo>
                  <a:lnTo>
                    <a:pt x="485" y="329"/>
                  </a:lnTo>
                  <a:lnTo>
                    <a:pt x="475" y="346"/>
                  </a:lnTo>
                  <a:lnTo>
                    <a:pt x="466" y="364"/>
                  </a:lnTo>
                  <a:lnTo>
                    <a:pt x="454" y="384"/>
                  </a:lnTo>
                  <a:lnTo>
                    <a:pt x="443" y="403"/>
                  </a:lnTo>
                  <a:lnTo>
                    <a:pt x="433" y="420"/>
                  </a:lnTo>
                  <a:lnTo>
                    <a:pt x="425" y="435"/>
                  </a:lnTo>
                  <a:lnTo>
                    <a:pt x="420" y="445"/>
                  </a:lnTo>
                  <a:lnTo>
                    <a:pt x="416" y="452"/>
                  </a:lnTo>
                  <a:lnTo>
                    <a:pt x="419" y="583"/>
                  </a:lnTo>
                  <a:lnTo>
                    <a:pt x="415" y="583"/>
                  </a:lnTo>
                  <a:lnTo>
                    <a:pt x="403" y="581"/>
                  </a:lnTo>
                  <a:lnTo>
                    <a:pt x="390" y="581"/>
                  </a:lnTo>
                  <a:lnTo>
                    <a:pt x="378" y="583"/>
                  </a:lnTo>
                  <a:lnTo>
                    <a:pt x="377" y="583"/>
                  </a:lnTo>
                  <a:lnTo>
                    <a:pt x="373" y="583"/>
                  </a:lnTo>
                  <a:lnTo>
                    <a:pt x="373" y="580"/>
                  </a:lnTo>
                  <a:lnTo>
                    <a:pt x="375" y="452"/>
                  </a:lnTo>
                  <a:lnTo>
                    <a:pt x="272" y="272"/>
                  </a:lnTo>
                  <a:lnTo>
                    <a:pt x="281" y="272"/>
                  </a:lnTo>
                  <a:lnTo>
                    <a:pt x="293" y="275"/>
                  </a:lnTo>
                  <a:lnTo>
                    <a:pt x="305" y="275"/>
                  </a:lnTo>
                  <a:lnTo>
                    <a:pt x="316" y="272"/>
                  </a:lnTo>
                  <a:lnTo>
                    <a:pt x="319" y="272"/>
                  </a:lnTo>
                  <a:close/>
                  <a:moveTo>
                    <a:pt x="428" y="39"/>
                  </a:moveTo>
                  <a:lnTo>
                    <a:pt x="375" y="42"/>
                  </a:lnTo>
                  <a:lnTo>
                    <a:pt x="324" y="52"/>
                  </a:lnTo>
                  <a:lnTo>
                    <a:pt x="276" y="69"/>
                  </a:lnTo>
                  <a:lnTo>
                    <a:pt x="231" y="92"/>
                  </a:lnTo>
                  <a:lnTo>
                    <a:pt x="191" y="121"/>
                  </a:lnTo>
                  <a:lnTo>
                    <a:pt x="153" y="153"/>
                  </a:lnTo>
                  <a:lnTo>
                    <a:pt x="120" y="190"/>
                  </a:lnTo>
                  <a:lnTo>
                    <a:pt x="93" y="232"/>
                  </a:lnTo>
                  <a:lnTo>
                    <a:pt x="69" y="276"/>
                  </a:lnTo>
                  <a:lnTo>
                    <a:pt x="53" y="325"/>
                  </a:lnTo>
                  <a:lnTo>
                    <a:pt x="43" y="374"/>
                  </a:lnTo>
                  <a:lnTo>
                    <a:pt x="39" y="428"/>
                  </a:lnTo>
                  <a:lnTo>
                    <a:pt x="43" y="481"/>
                  </a:lnTo>
                  <a:lnTo>
                    <a:pt x="53" y="532"/>
                  </a:lnTo>
                  <a:lnTo>
                    <a:pt x="69" y="579"/>
                  </a:lnTo>
                  <a:lnTo>
                    <a:pt x="93" y="625"/>
                  </a:lnTo>
                  <a:lnTo>
                    <a:pt x="120" y="665"/>
                  </a:lnTo>
                  <a:lnTo>
                    <a:pt x="153" y="703"/>
                  </a:lnTo>
                  <a:lnTo>
                    <a:pt x="191" y="736"/>
                  </a:lnTo>
                  <a:lnTo>
                    <a:pt x="231" y="763"/>
                  </a:lnTo>
                  <a:lnTo>
                    <a:pt x="276" y="787"/>
                  </a:lnTo>
                  <a:lnTo>
                    <a:pt x="324" y="803"/>
                  </a:lnTo>
                  <a:lnTo>
                    <a:pt x="375" y="813"/>
                  </a:lnTo>
                  <a:lnTo>
                    <a:pt x="428" y="817"/>
                  </a:lnTo>
                  <a:lnTo>
                    <a:pt x="480" y="813"/>
                  </a:lnTo>
                  <a:lnTo>
                    <a:pt x="531" y="803"/>
                  </a:lnTo>
                  <a:lnTo>
                    <a:pt x="580" y="787"/>
                  </a:lnTo>
                  <a:lnTo>
                    <a:pt x="624" y="763"/>
                  </a:lnTo>
                  <a:lnTo>
                    <a:pt x="666" y="736"/>
                  </a:lnTo>
                  <a:lnTo>
                    <a:pt x="703" y="703"/>
                  </a:lnTo>
                  <a:lnTo>
                    <a:pt x="735" y="665"/>
                  </a:lnTo>
                  <a:lnTo>
                    <a:pt x="764" y="625"/>
                  </a:lnTo>
                  <a:lnTo>
                    <a:pt x="786" y="579"/>
                  </a:lnTo>
                  <a:lnTo>
                    <a:pt x="803" y="532"/>
                  </a:lnTo>
                  <a:lnTo>
                    <a:pt x="814" y="481"/>
                  </a:lnTo>
                  <a:lnTo>
                    <a:pt x="817" y="428"/>
                  </a:lnTo>
                  <a:lnTo>
                    <a:pt x="814" y="374"/>
                  </a:lnTo>
                  <a:lnTo>
                    <a:pt x="803" y="325"/>
                  </a:lnTo>
                  <a:lnTo>
                    <a:pt x="786" y="276"/>
                  </a:lnTo>
                  <a:lnTo>
                    <a:pt x="764" y="232"/>
                  </a:lnTo>
                  <a:lnTo>
                    <a:pt x="735" y="190"/>
                  </a:lnTo>
                  <a:lnTo>
                    <a:pt x="703" y="153"/>
                  </a:lnTo>
                  <a:lnTo>
                    <a:pt x="666" y="121"/>
                  </a:lnTo>
                  <a:lnTo>
                    <a:pt x="624" y="92"/>
                  </a:lnTo>
                  <a:lnTo>
                    <a:pt x="580" y="69"/>
                  </a:lnTo>
                  <a:lnTo>
                    <a:pt x="531" y="52"/>
                  </a:lnTo>
                  <a:lnTo>
                    <a:pt x="480" y="42"/>
                  </a:lnTo>
                  <a:lnTo>
                    <a:pt x="428" y="39"/>
                  </a:lnTo>
                  <a:close/>
                  <a:moveTo>
                    <a:pt x="428" y="0"/>
                  </a:moveTo>
                  <a:lnTo>
                    <a:pt x="485" y="4"/>
                  </a:lnTo>
                  <a:lnTo>
                    <a:pt x="542" y="16"/>
                  </a:lnTo>
                  <a:lnTo>
                    <a:pt x="594" y="34"/>
                  </a:lnTo>
                  <a:lnTo>
                    <a:pt x="644" y="59"/>
                  </a:lnTo>
                  <a:lnTo>
                    <a:pt x="690"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90" y="767"/>
                  </a:lnTo>
                  <a:lnTo>
                    <a:pt x="644" y="797"/>
                  </a:lnTo>
                  <a:lnTo>
                    <a:pt x="594" y="822"/>
                  </a:lnTo>
                  <a:lnTo>
                    <a:pt x="542" y="841"/>
                  </a:lnTo>
                  <a:lnTo>
                    <a:pt x="485" y="852"/>
                  </a:lnTo>
                  <a:lnTo>
                    <a:pt x="428" y="856"/>
                  </a:lnTo>
                  <a:lnTo>
                    <a:pt x="370" y="852"/>
                  </a:lnTo>
                  <a:lnTo>
                    <a:pt x="314" y="841"/>
                  </a:lnTo>
                  <a:lnTo>
                    <a:pt x="261" y="822"/>
                  </a:lnTo>
                  <a:lnTo>
                    <a:pt x="212" y="797"/>
                  </a:lnTo>
                  <a:lnTo>
                    <a:pt x="166" y="767"/>
                  </a:lnTo>
                  <a:lnTo>
                    <a:pt x="125" y="731"/>
                  </a:lnTo>
                  <a:lnTo>
                    <a:pt x="89" y="690"/>
                  </a:lnTo>
                  <a:lnTo>
                    <a:pt x="59" y="644"/>
                  </a:lnTo>
                  <a:lnTo>
                    <a:pt x="34" y="594"/>
                  </a:lnTo>
                  <a:lnTo>
                    <a:pt x="15" y="542"/>
                  </a:lnTo>
                  <a:lnTo>
                    <a:pt x="4" y="486"/>
                  </a:lnTo>
                  <a:lnTo>
                    <a:pt x="0" y="428"/>
                  </a:lnTo>
                  <a:lnTo>
                    <a:pt x="4" y="369"/>
                  </a:lnTo>
                  <a:lnTo>
                    <a:pt x="15" y="314"/>
                  </a:lnTo>
                  <a:lnTo>
                    <a:pt x="34" y="262"/>
                  </a:lnTo>
                  <a:lnTo>
                    <a:pt x="59" y="212"/>
                  </a:lnTo>
                  <a:lnTo>
                    <a:pt x="89" y="166"/>
                  </a:lnTo>
                  <a:lnTo>
                    <a:pt x="125" y="126"/>
                  </a:lnTo>
                  <a:lnTo>
                    <a:pt x="166" y="89"/>
                  </a:lnTo>
                  <a:lnTo>
                    <a:pt x="212" y="59"/>
                  </a:lnTo>
                  <a:lnTo>
                    <a:pt x="261" y="34"/>
                  </a:lnTo>
                  <a:lnTo>
                    <a:pt x="314" y="16"/>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2"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7978" y="4465614"/>
              <a:ext cx="445148" cy="445149"/>
            </a:xfrm>
            <a:custGeom>
              <a:avLst/>
              <a:gdLst>
                <a:gd name="T0" fmla="*/ 513 w 856"/>
                <a:gd name="T1" fmla="*/ 583 h 856"/>
                <a:gd name="T2" fmla="*/ 555 w 856"/>
                <a:gd name="T3" fmla="*/ 580 h 856"/>
                <a:gd name="T4" fmla="*/ 300 w 856"/>
                <a:gd name="T5" fmla="*/ 555 h 856"/>
                <a:gd name="T6" fmla="*/ 428 w 856"/>
                <a:gd name="T7" fmla="*/ 518 h 856"/>
                <a:gd name="T8" fmla="*/ 516 w 856"/>
                <a:gd name="T9" fmla="*/ 536 h 856"/>
                <a:gd name="T10" fmla="*/ 428 w 856"/>
                <a:gd name="T11" fmla="*/ 471 h 856"/>
                <a:gd name="T12" fmla="*/ 427 w 856"/>
                <a:gd name="T13" fmla="*/ 470 h 856"/>
                <a:gd name="T14" fmla="*/ 308 w 856"/>
                <a:gd name="T15" fmla="*/ 515 h 856"/>
                <a:gd name="T16" fmla="*/ 215 w 856"/>
                <a:gd name="T17" fmla="*/ 458 h 856"/>
                <a:gd name="T18" fmla="*/ 553 w 856"/>
                <a:gd name="T19" fmla="*/ 385 h 856"/>
                <a:gd name="T20" fmla="*/ 553 w 856"/>
                <a:gd name="T21" fmla="*/ 385 h 856"/>
                <a:gd name="T22" fmla="*/ 428 w 856"/>
                <a:gd name="T23" fmla="*/ 308 h 856"/>
                <a:gd name="T24" fmla="*/ 342 w 856"/>
                <a:gd name="T25" fmla="*/ 233 h 856"/>
                <a:gd name="T26" fmla="*/ 553 w 856"/>
                <a:gd name="T27" fmla="*/ 385 h 856"/>
                <a:gd name="T28" fmla="*/ 428 w 856"/>
                <a:gd name="T29" fmla="*/ 39 h 856"/>
                <a:gd name="T30" fmla="*/ 277 w 856"/>
                <a:gd name="T31" fmla="*/ 69 h 856"/>
                <a:gd name="T32" fmla="*/ 154 w 856"/>
                <a:gd name="T33" fmla="*/ 153 h 856"/>
                <a:gd name="T34" fmla="*/ 70 w 856"/>
                <a:gd name="T35" fmla="*/ 276 h 856"/>
                <a:gd name="T36" fmla="*/ 40 w 856"/>
                <a:gd name="T37" fmla="*/ 428 h 856"/>
                <a:gd name="T38" fmla="*/ 70 w 856"/>
                <a:gd name="T39" fmla="*/ 579 h 856"/>
                <a:gd name="T40" fmla="*/ 154 w 856"/>
                <a:gd name="T41" fmla="*/ 703 h 856"/>
                <a:gd name="T42" fmla="*/ 277 w 856"/>
                <a:gd name="T43" fmla="*/ 787 h 856"/>
                <a:gd name="T44" fmla="*/ 428 w 856"/>
                <a:gd name="T45" fmla="*/ 817 h 856"/>
                <a:gd name="T46" fmla="*/ 580 w 856"/>
                <a:gd name="T47" fmla="*/ 787 h 856"/>
                <a:gd name="T48" fmla="*/ 703 w 856"/>
                <a:gd name="T49" fmla="*/ 703 h 856"/>
                <a:gd name="T50" fmla="*/ 787 w 856"/>
                <a:gd name="T51" fmla="*/ 579 h 856"/>
                <a:gd name="T52" fmla="*/ 817 w 856"/>
                <a:gd name="T53" fmla="*/ 428 h 856"/>
                <a:gd name="T54" fmla="*/ 787 w 856"/>
                <a:gd name="T55" fmla="*/ 276 h 856"/>
                <a:gd name="T56" fmla="*/ 703 w 856"/>
                <a:gd name="T57" fmla="*/ 153 h 856"/>
                <a:gd name="T58" fmla="*/ 580 w 856"/>
                <a:gd name="T59" fmla="*/ 69 h 856"/>
                <a:gd name="T60" fmla="*/ 428 w 856"/>
                <a:gd name="T61" fmla="*/ 39 h 856"/>
                <a:gd name="T62" fmla="*/ 542 w 856"/>
                <a:gd name="T63" fmla="*/ 16 h 856"/>
                <a:gd name="T64" fmla="*/ 690 w 856"/>
                <a:gd name="T65" fmla="*/ 89 h 856"/>
                <a:gd name="T66" fmla="*/ 798 w 856"/>
                <a:gd name="T67" fmla="*/ 212 h 856"/>
                <a:gd name="T68" fmla="*/ 853 w 856"/>
                <a:gd name="T69" fmla="*/ 369 h 856"/>
                <a:gd name="T70" fmla="*/ 841 w 856"/>
                <a:gd name="T71" fmla="*/ 542 h 856"/>
                <a:gd name="T72" fmla="*/ 767 w 856"/>
                <a:gd name="T73" fmla="*/ 690 h 856"/>
                <a:gd name="T74" fmla="*/ 644 w 856"/>
                <a:gd name="T75" fmla="*/ 797 h 856"/>
                <a:gd name="T76" fmla="*/ 486 w 856"/>
                <a:gd name="T77" fmla="*/ 852 h 856"/>
                <a:gd name="T78" fmla="*/ 315 w 856"/>
                <a:gd name="T79" fmla="*/ 841 h 856"/>
                <a:gd name="T80" fmla="*/ 167 w 856"/>
                <a:gd name="T81" fmla="*/ 767 h 856"/>
                <a:gd name="T82" fmla="*/ 59 w 856"/>
                <a:gd name="T83" fmla="*/ 644 h 856"/>
                <a:gd name="T84" fmla="*/ 4 w 856"/>
                <a:gd name="T85" fmla="*/ 486 h 856"/>
                <a:gd name="T86" fmla="*/ 16 w 856"/>
                <a:gd name="T87" fmla="*/ 314 h 856"/>
                <a:gd name="T88" fmla="*/ 89 w 856"/>
                <a:gd name="T89" fmla="*/ 166 h 856"/>
                <a:gd name="T90" fmla="*/ 212 w 856"/>
                <a:gd name="T91" fmla="*/ 59 h 856"/>
                <a:gd name="T92" fmla="*/ 371 w 856"/>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56">
                  <a:moveTo>
                    <a:pt x="428" y="518"/>
                  </a:moveTo>
                  <a:lnTo>
                    <a:pt x="513" y="583"/>
                  </a:lnTo>
                  <a:lnTo>
                    <a:pt x="513" y="583"/>
                  </a:lnTo>
                  <a:lnTo>
                    <a:pt x="513" y="583"/>
                  </a:lnTo>
                  <a:lnTo>
                    <a:pt x="555" y="558"/>
                  </a:lnTo>
                  <a:lnTo>
                    <a:pt x="555" y="580"/>
                  </a:lnTo>
                  <a:lnTo>
                    <a:pt x="428" y="661"/>
                  </a:lnTo>
                  <a:lnTo>
                    <a:pt x="300" y="580"/>
                  </a:lnTo>
                  <a:lnTo>
                    <a:pt x="300" y="555"/>
                  </a:lnTo>
                  <a:lnTo>
                    <a:pt x="346" y="583"/>
                  </a:lnTo>
                  <a:lnTo>
                    <a:pt x="346" y="581"/>
                  </a:lnTo>
                  <a:lnTo>
                    <a:pt x="428" y="518"/>
                  </a:lnTo>
                  <a:close/>
                  <a:moveTo>
                    <a:pt x="553" y="385"/>
                  </a:moveTo>
                  <a:lnTo>
                    <a:pt x="642" y="458"/>
                  </a:lnTo>
                  <a:lnTo>
                    <a:pt x="516" y="536"/>
                  </a:lnTo>
                  <a:lnTo>
                    <a:pt x="496" y="521"/>
                  </a:lnTo>
                  <a:lnTo>
                    <a:pt x="428" y="470"/>
                  </a:lnTo>
                  <a:lnTo>
                    <a:pt x="428" y="471"/>
                  </a:lnTo>
                  <a:lnTo>
                    <a:pt x="428" y="470"/>
                  </a:lnTo>
                  <a:lnTo>
                    <a:pt x="427" y="471"/>
                  </a:lnTo>
                  <a:lnTo>
                    <a:pt x="427" y="470"/>
                  </a:lnTo>
                  <a:lnTo>
                    <a:pt x="400" y="492"/>
                  </a:lnTo>
                  <a:lnTo>
                    <a:pt x="342" y="536"/>
                  </a:lnTo>
                  <a:lnTo>
                    <a:pt x="308" y="515"/>
                  </a:lnTo>
                  <a:lnTo>
                    <a:pt x="292" y="505"/>
                  </a:lnTo>
                  <a:lnTo>
                    <a:pt x="292" y="505"/>
                  </a:lnTo>
                  <a:lnTo>
                    <a:pt x="215" y="458"/>
                  </a:lnTo>
                  <a:lnTo>
                    <a:pt x="303" y="388"/>
                  </a:lnTo>
                  <a:lnTo>
                    <a:pt x="428" y="464"/>
                  </a:lnTo>
                  <a:lnTo>
                    <a:pt x="553" y="385"/>
                  </a:lnTo>
                  <a:close/>
                  <a:moveTo>
                    <a:pt x="551" y="385"/>
                  </a:moveTo>
                  <a:lnTo>
                    <a:pt x="553" y="385"/>
                  </a:lnTo>
                  <a:lnTo>
                    <a:pt x="553" y="385"/>
                  </a:lnTo>
                  <a:lnTo>
                    <a:pt x="551" y="385"/>
                  </a:lnTo>
                  <a:close/>
                  <a:moveTo>
                    <a:pt x="342" y="233"/>
                  </a:moveTo>
                  <a:lnTo>
                    <a:pt x="428" y="308"/>
                  </a:lnTo>
                  <a:lnTo>
                    <a:pt x="304" y="386"/>
                  </a:lnTo>
                  <a:lnTo>
                    <a:pt x="215" y="318"/>
                  </a:lnTo>
                  <a:lnTo>
                    <a:pt x="342" y="233"/>
                  </a:lnTo>
                  <a:close/>
                  <a:moveTo>
                    <a:pt x="517" y="233"/>
                  </a:moveTo>
                  <a:lnTo>
                    <a:pt x="642" y="314"/>
                  </a:lnTo>
                  <a:lnTo>
                    <a:pt x="553" y="385"/>
                  </a:lnTo>
                  <a:lnTo>
                    <a:pt x="428" y="308"/>
                  </a:lnTo>
                  <a:lnTo>
                    <a:pt x="517" y="233"/>
                  </a:lnTo>
                  <a:close/>
                  <a:moveTo>
                    <a:pt x="428" y="39"/>
                  </a:moveTo>
                  <a:lnTo>
                    <a:pt x="376" y="42"/>
                  </a:lnTo>
                  <a:lnTo>
                    <a:pt x="325" y="52"/>
                  </a:lnTo>
                  <a:lnTo>
                    <a:pt x="277" y="69"/>
                  </a:lnTo>
                  <a:lnTo>
                    <a:pt x="232" y="92"/>
                  </a:lnTo>
                  <a:lnTo>
                    <a:pt x="190" y="121"/>
                  </a:lnTo>
                  <a:lnTo>
                    <a:pt x="154" y="153"/>
                  </a:lnTo>
                  <a:lnTo>
                    <a:pt x="121" y="190"/>
                  </a:lnTo>
                  <a:lnTo>
                    <a:pt x="92" y="232"/>
                  </a:lnTo>
                  <a:lnTo>
                    <a:pt x="70" y="276"/>
                  </a:lnTo>
                  <a:lnTo>
                    <a:pt x="53" y="325"/>
                  </a:lnTo>
                  <a:lnTo>
                    <a:pt x="44" y="374"/>
                  </a:lnTo>
                  <a:lnTo>
                    <a:pt x="40" y="428"/>
                  </a:lnTo>
                  <a:lnTo>
                    <a:pt x="44" y="481"/>
                  </a:lnTo>
                  <a:lnTo>
                    <a:pt x="53" y="532"/>
                  </a:lnTo>
                  <a:lnTo>
                    <a:pt x="70" y="579"/>
                  </a:lnTo>
                  <a:lnTo>
                    <a:pt x="92" y="625"/>
                  </a:lnTo>
                  <a:lnTo>
                    <a:pt x="121" y="665"/>
                  </a:lnTo>
                  <a:lnTo>
                    <a:pt x="154" y="703"/>
                  </a:lnTo>
                  <a:lnTo>
                    <a:pt x="190" y="736"/>
                  </a:lnTo>
                  <a:lnTo>
                    <a:pt x="232" y="763"/>
                  </a:lnTo>
                  <a:lnTo>
                    <a:pt x="277" y="787"/>
                  </a:lnTo>
                  <a:lnTo>
                    <a:pt x="325" y="803"/>
                  </a:lnTo>
                  <a:lnTo>
                    <a:pt x="376" y="813"/>
                  </a:lnTo>
                  <a:lnTo>
                    <a:pt x="428" y="817"/>
                  </a:lnTo>
                  <a:lnTo>
                    <a:pt x="481" y="813"/>
                  </a:lnTo>
                  <a:lnTo>
                    <a:pt x="532" y="803"/>
                  </a:lnTo>
                  <a:lnTo>
                    <a:pt x="580" y="787"/>
                  </a:lnTo>
                  <a:lnTo>
                    <a:pt x="625" y="763"/>
                  </a:lnTo>
                  <a:lnTo>
                    <a:pt x="667" y="736"/>
                  </a:lnTo>
                  <a:lnTo>
                    <a:pt x="703" y="703"/>
                  </a:lnTo>
                  <a:lnTo>
                    <a:pt x="736" y="665"/>
                  </a:lnTo>
                  <a:lnTo>
                    <a:pt x="765" y="625"/>
                  </a:lnTo>
                  <a:lnTo>
                    <a:pt x="787" y="579"/>
                  </a:lnTo>
                  <a:lnTo>
                    <a:pt x="803" y="532"/>
                  </a:lnTo>
                  <a:lnTo>
                    <a:pt x="813" y="481"/>
                  </a:lnTo>
                  <a:lnTo>
                    <a:pt x="817" y="428"/>
                  </a:lnTo>
                  <a:lnTo>
                    <a:pt x="813" y="374"/>
                  </a:lnTo>
                  <a:lnTo>
                    <a:pt x="803" y="325"/>
                  </a:lnTo>
                  <a:lnTo>
                    <a:pt x="787" y="276"/>
                  </a:lnTo>
                  <a:lnTo>
                    <a:pt x="765" y="232"/>
                  </a:lnTo>
                  <a:lnTo>
                    <a:pt x="736" y="190"/>
                  </a:lnTo>
                  <a:lnTo>
                    <a:pt x="703" y="153"/>
                  </a:lnTo>
                  <a:lnTo>
                    <a:pt x="667" y="121"/>
                  </a:lnTo>
                  <a:lnTo>
                    <a:pt x="625" y="92"/>
                  </a:lnTo>
                  <a:lnTo>
                    <a:pt x="580" y="69"/>
                  </a:lnTo>
                  <a:lnTo>
                    <a:pt x="532" y="52"/>
                  </a:lnTo>
                  <a:lnTo>
                    <a:pt x="481" y="42"/>
                  </a:lnTo>
                  <a:lnTo>
                    <a:pt x="428" y="39"/>
                  </a:lnTo>
                  <a:close/>
                  <a:moveTo>
                    <a:pt x="428" y="0"/>
                  </a:moveTo>
                  <a:lnTo>
                    <a:pt x="486" y="4"/>
                  </a:lnTo>
                  <a:lnTo>
                    <a:pt x="542" y="16"/>
                  </a:lnTo>
                  <a:lnTo>
                    <a:pt x="595" y="34"/>
                  </a:lnTo>
                  <a:lnTo>
                    <a:pt x="644" y="59"/>
                  </a:lnTo>
                  <a:lnTo>
                    <a:pt x="690" y="89"/>
                  </a:lnTo>
                  <a:lnTo>
                    <a:pt x="731" y="126"/>
                  </a:lnTo>
                  <a:lnTo>
                    <a:pt x="767" y="166"/>
                  </a:lnTo>
                  <a:lnTo>
                    <a:pt x="798" y="212"/>
                  </a:lnTo>
                  <a:lnTo>
                    <a:pt x="822" y="262"/>
                  </a:lnTo>
                  <a:lnTo>
                    <a:pt x="841" y="314"/>
                  </a:lnTo>
                  <a:lnTo>
                    <a:pt x="853" y="369"/>
                  </a:lnTo>
                  <a:lnTo>
                    <a:pt x="856" y="428"/>
                  </a:lnTo>
                  <a:lnTo>
                    <a:pt x="853" y="486"/>
                  </a:lnTo>
                  <a:lnTo>
                    <a:pt x="841" y="542"/>
                  </a:lnTo>
                  <a:lnTo>
                    <a:pt x="822" y="594"/>
                  </a:lnTo>
                  <a:lnTo>
                    <a:pt x="798" y="644"/>
                  </a:lnTo>
                  <a:lnTo>
                    <a:pt x="767" y="690"/>
                  </a:lnTo>
                  <a:lnTo>
                    <a:pt x="731" y="731"/>
                  </a:lnTo>
                  <a:lnTo>
                    <a:pt x="690" y="767"/>
                  </a:lnTo>
                  <a:lnTo>
                    <a:pt x="644" y="797"/>
                  </a:lnTo>
                  <a:lnTo>
                    <a:pt x="595" y="822"/>
                  </a:lnTo>
                  <a:lnTo>
                    <a:pt x="542" y="841"/>
                  </a:lnTo>
                  <a:lnTo>
                    <a:pt x="486" y="852"/>
                  </a:lnTo>
                  <a:lnTo>
                    <a:pt x="428" y="856"/>
                  </a:lnTo>
                  <a:lnTo>
                    <a:pt x="371" y="852"/>
                  </a:lnTo>
                  <a:lnTo>
                    <a:pt x="315" y="841"/>
                  </a:lnTo>
                  <a:lnTo>
                    <a:pt x="262" y="822"/>
                  </a:lnTo>
                  <a:lnTo>
                    <a:pt x="212" y="797"/>
                  </a:lnTo>
                  <a:lnTo>
                    <a:pt x="167"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7" y="89"/>
                  </a:lnTo>
                  <a:lnTo>
                    <a:pt x="212" y="59"/>
                  </a:lnTo>
                  <a:lnTo>
                    <a:pt x="262" y="34"/>
                  </a:lnTo>
                  <a:lnTo>
                    <a:pt x="315" y="16"/>
                  </a:lnTo>
                  <a:lnTo>
                    <a:pt x="371"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3"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05624" y="4465614"/>
              <a:ext cx="445148" cy="445149"/>
            </a:xfrm>
            <a:custGeom>
              <a:avLst/>
              <a:gdLst>
                <a:gd name="T0" fmla="*/ 275 w 856"/>
                <a:gd name="T1" fmla="*/ 559 h 856"/>
                <a:gd name="T2" fmla="*/ 312 w 856"/>
                <a:gd name="T3" fmla="*/ 584 h 856"/>
                <a:gd name="T4" fmla="*/ 572 w 856"/>
                <a:gd name="T5" fmla="*/ 572 h 856"/>
                <a:gd name="T6" fmla="*/ 584 w 856"/>
                <a:gd name="T7" fmla="*/ 409 h 856"/>
                <a:gd name="T8" fmla="*/ 545 w 856"/>
                <a:gd name="T9" fmla="*/ 428 h 856"/>
                <a:gd name="T10" fmla="*/ 518 w 856"/>
                <a:gd name="T11" fmla="*/ 501 h 856"/>
                <a:gd name="T12" fmla="*/ 454 w 856"/>
                <a:gd name="T13" fmla="*/ 542 h 856"/>
                <a:gd name="T14" fmla="*/ 377 w 856"/>
                <a:gd name="T15" fmla="*/ 533 h 856"/>
                <a:gd name="T16" fmla="*/ 323 w 856"/>
                <a:gd name="T17" fmla="*/ 479 h 856"/>
                <a:gd name="T18" fmla="*/ 312 w 856"/>
                <a:gd name="T19" fmla="*/ 418 h 856"/>
                <a:gd name="T20" fmla="*/ 428 w 856"/>
                <a:gd name="T21" fmla="*/ 350 h 856"/>
                <a:gd name="T22" fmla="*/ 365 w 856"/>
                <a:gd name="T23" fmla="*/ 382 h 856"/>
                <a:gd name="T24" fmla="*/ 353 w 856"/>
                <a:gd name="T25" fmla="*/ 453 h 856"/>
                <a:gd name="T26" fmla="*/ 403 w 856"/>
                <a:gd name="T27" fmla="*/ 501 h 856"/>
                <a:gd name="T28" fmla="*/ 474 w 856"/>
                <a:gd name="T29" fmla="*/ 491 h 856"/>
                <a:gd name="T30" fmla="*/ 505 w 856"/>
                <a:gd name="T31" fmla="*/ 428 h 856"/>
                <a:gd name="T32" fmla="*/ 474 w 856"/>
                <a:gd name="T33" fmla="*/ 365 h 856"/>
                <a:gd name="T34" fmla="*/ 505 w 856"/>
                <a:gd name="T35" fmla="*/ 292 h 856"/>
                <a:gd name="T36" fmla="*/ 564 w 856"/>
                <a:gd name="T37" fmla="*/ 292 h 856"/>
                <a:gd name="T38" fmla="*/ 545 w 856"/>
                <a:gd name="T39" fmla="*/ 233 h 856"/>
                <a:gd name="T40" fmla="*/ 607 w 856"/>
                <a:gd name="T41" fmla="*/ 266 h 856"/>
                <a:gd name="T42" fmla="*/ 622 w 856"/>
                <a:gd name="T43" fmla="*/ 545 h 856"/>
                <a:gd name="T44" fmla="*/ 590 w 856"/>
                <a:gd name="T45" fmla="*/ 608 h 856"/>
                <a:gd name="T46" fmla="*/ 312 w 856"/>
                <a:gd name="T47" fmla="*/ 622 h 856"/>
                <a:gd name="T48" fmla="*/ 249 w 856"/>
                <a:gd name="T49" fmla="*/ 590 h 856"/>
                <a:gd name="T50" fmla="*/ 233 w 856"/>
                <a:gd name="T51" fmla="*/ 312 h 856"/>
                <a:gd name="T52" fmla="*/ 266 w 856"/>
                <a:gd name="T53" fmla="*/ 249 h 856"/>
                <a:gd name="T54" fmla="*/ 428 w 856"/>
                <a:gd name="T55" fmla="*/ 39 h 856"/>
                <a:gd name="T56" fmla="*/ 276 w 856"/>
                <a:gd name="T57" fmla="*/ 69 h 856"/>
                <a:gd name="T58" fmla="*/ 153 w 856"/>
                <a:gd name="T59" fmla="*/ 153 h 856"/>
                <a:gd name="T60" fmla="*/ 69 w 856"/>
                <a:gd name="T61" fmla="*/ 276 h 856"/>
                <a:gd name="T62" fmla="*/ 39 w 856"/>
                <a:gd name="T63" fmla="*/ 428 h 856"/>
                <a:gd name="T64" fmla="*/ 69 w 856"/>
                <a:gd name="T65" fmla="*/ 579 h 856"/>
                <a:gd name="T66" fmla="*/ 153 w 856"/>
                <a:gd name="T67" fmla="*/ 703 h 856"/>
                <a:gd name="T68" fmla="*/ 276 w 856"/>
                <a:gd name="T69" fmla="*/ 787 h 856"/>
                <a:gd name="T70" fmla="*/ 428 w 856"/>
                <a:gd name="T71" fmla="*/ 817 h 856"/>
                <a:gd name="T72" fmla="*/ 579 w 856"/>
                <a:gd name="T73" fmla="*/ 787 h 856"/>
                <a:gd name="T74" fmla="*/ 703 w 856"/>
                <a:gd name="T75" fmla="*/ 703 h 856"/>
                <a:gd name="T76" fmla="*/ 787 w 856"/>
                <a:gd name="T77" fmla="*/ 579 h 856"/>
                <a:gd name="T78" fmla="*/ 817 w 856"/>
                <a:gd name="T79" fmla="*/ 428 h 856"/>
                <a:gd name="T80" fmla="*/ 787 w 856"/>
                <a:gd name="T81" fmla="*/ 276 h 856"/>
                <a:gd name="T82" fmla="*/ 703 w 856"/>
                <a:gd name="T83" fmla="*/ 153 h 856"/>
                <a:gd name="T84" fmla="*/ 579 w 856"/>
                <a:gd name="T85" fmla="*/ 69 h 856"/>
                <a:gd name="T86" fmla="*/ 428 w 856"/>
                <a:gd name="T87" fmla="*/ 39 h 856"/>
                <a:gd name="T88" fmla="*/ 542 w 856"/>
                <a:gd name="T89" fmla="*/ 16 h 856"/>
                <a:gd name="T90" fmla="*/ 689 w 856"/>
                <a:gd name="T91" fmla="*/ 89 h 856"/>
                <a:gd name="T92" fmla="*/ 797 w 856"/>
                <a:gd name="T93" fmla="*/ 212 h 856"/>
                <a:gd name="T94" fmla="*/ 852 w 856"/>
                <a:gd name="T95" fmla="*/ 369 h 856"/>
                <a:gd name="T96" fmla="*/ 840 w 856"/>
                <a:gd name="T97" fmla="*/ 542 h 856"/>
                <a:gd name="T98" fmla="*/ 767 w 856"/>
                <a:gd name="T99" fmla="*/ 690 h 856"/>
                <a:gd name="T100" fmla="*/ 644 w 856"/>
                <a:gd name="T101" fmla="*/ 797 h 856"/>
                <a:gd name="T102" fmla="*/ 486 w 856"/>
                <a:gd name="T103" fmla="*/ 852 h 856"/>
                <a:gd name="T104" fmla="*/ 314 w 856"/>
                <a:gd name="T105" fmla="*/ 841 h 856"/>
                <a:gd name="T106" fmla="*/ 166 w 856"/>
                <a:gd name="T107" fmla="*/ 767 h 856"/>
                <a:gd name="T108" fmla="*/ 59 w 856"/>
                <a:gd name="T109" fmla="*/ 644 h 856"/>
                <a:gd name="T110" fmla="*/ 4 w 856"/>
                <a:gd name="T111" fmla="*/ 486 h 856"/>
                <a:gd name="T112" fmla="*/ 16 w 856"/>
                <a:gd name="T113" fmla="*/ 314 h 856"/>
                <a:gd name="T114" fmla="*/ 89 w 856"/>
                <a:gd name="T115" fmla="*/ 166 h 856"/>
                <a:gd name="T116" fmla="*/ 212 w 856"/>
                <a:gd name="T117" fmla="*/ 59 h 856"/>
                <a:gd name="T118" fmla="*/ 369 w 856"/>
                <a:gd name="T11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272" y="409"/>
                  </a:moveTo>
                  <a:lnTo>
                    <a:pt x="272" y="545"/>
                  </a:lnTo>
                  <a:lnTo>
                    <a:pt x="275" y="559"/>
                  </a:lnTo>
                  <a:lnTo>
                    <a:pt x="284" y="572"/>
                  </a:lnTo>
                  <a:lnTo>
                    <a:pt x="296" y="580"/>
                  </a:lnTo>
                  <a:lnTo>
                    <a:pt x="312" y="584"/>
                  </a:lnTo>
                  <a:lnTo>
                    <a:pt x="545" y="584"/>
                  </a:lnTo>
                  <a:lnTo>
                    <a:pt x="559" y="580"/>
                  </a:lnTo>
                  <a:lnTo>
                    <a:pt x="572" y="572"/>
                  </a:lnTo>
                  <a:lnTo>
                    <a:pt x="580" y="559"/>
                  </a:lnTo>
                  <a:lnTo>
                    <a:pt x="584" y="545"/>
                  </a:lnTo>
                  <a:lnTo>
                    <a:pt x="584" y="409"/>
                  </a:lnTo>
                  <a:lnTo>
                    <a:pt x="542" y="409"/>
                  </a:lnTo>
                  <a:lnTo>
                    <a:pt x="543" y="418"/>
                  </a:lnTo>
                  <a:lnTo>
                    <a:pt x="545" y="428"/>
                  </a:lnTo>
                  <a:lnTo>
                    <a:pt x="542" y="454"/>
                  </a:lnTo>
                  <a:lnTo>
                    <a:pt x="533" y="479"/>
                  </a:lnTo>
                  <a:lnTo>
                    <a:pt x="518" y="501"/>
                  </a:lnTo>
                  <a:lnTo>
                    <a:pt x="501" y="518"/>
                  </a:lnTo>
                  <a:lnTo>
                    <a:pt x="479" y="533"/>
                  </a:lnTo>
                  <a:lnTo>
                    <a:pt x="454" y="542"/>
                  </a:lnTo>
                  <a:lnTo>
                    <a:pt x="428" y="545"/>
                  </a:lnTo>
                  <a:lnTo>
                    <a:pt x="401" y="542"/>
                  </a:lnTo>
                  <a:lnTo>
                    <a:pt x="377" y="533"/>
                  </a:lnTo>
                  <a:lnTo>
                    <a:pt x="355" y="518"/>
                  </a:lnTo>
                  <a:lnTo>
                    <a:pt x="336" y="501"/>
                  </a:lnTo>
                  <a:lnTo>
                    <a:pt x="323" y="479"/>
                  </a:lnTo>
                  <a:lnTo>
                    <a:pt x="314" y="454"/>
                  </a:lnTo>
                  <a:lnTo>
                    <a:pt x="312" y="428"/>
                  </a:lnTo>
                  <a:lnTo>
                    <a:pt x="312" y="418"/>
                  </a:lnTo>
                  <a:lnTo>
                    <a:pt x="313" y="409"/>
                  </a:lnTo>
                  <a:lnTo>
                    <a:pt x="272" y="409"/>
                  </a:lnTo>
                  <a:close/>
                  <a:moveTo>
                    <a:pt x="428" y="350"/>
                  </a:moveTo>
                  <a:lnTo>
                    <a:pt x="403" y="354"/>
                  </a:lnTo>
                  <a:lnTo>
                    <a:pt x="382" y="365"/>
                  </a:lnTo>
                  <a:lnTo>
                    <a:pt x="365" y="382"/>
                  </a:lnTo>
                  <a:lnTo>
                    <a:pt x="353" y="403"/>
                  </a:lnTo>
                  <a:lnTo>
                    <a:pt x="350" y="428"/>
                  </a:lnTo>
                  <a:lnTo>
                    <a:pt x="353" y="453"/>
                  </a:lnTo>
                  <a:lnTo>
                    <a:pt x="365" y="474"/>
                  </a:lnTo>
                  <a:lnTo>
                    <a:pt x="382" y="491"/>
                  </a:lnTo>
                  <a:lnTo>
                    <a:pt x="403" y="501"/>
                  </a:lnTo>
                  <a:lnTo>
                    <a:pt x="428" y="505"/>
                  </a:lnTo>
                  <a:lnTo>
                    <a:pt x="453" y="501"/>
                  </a:lnTo>
                  <a:lnTo>
                    <a:pt x="474" y="491"/>
                  </a:lnTo>
                  <a:lnTo>
                    <a:pt x="491" y="474"/>
                  </a:lnTo>
                  <a:lnTo>
                    <a:pt x="501" y="453"/>
                  </a:lnTo>
                  <a:lnTo>
                    <a:pt x="505" y="428"/>
                  </a:lnTo>
                  <a:lnTo>
                    <a:pt x="501" y="403"/>
                  </a:lnTo>
                  <a:lnTo>
                    <a:pt x="491" y="382"/>
                  </a:lnTo>
                  <a:lnTo>
                    <a:pt x="474" y="365"/>
                  </a:lnTo>
                  <a:lnTo>
                    <a:pt x="453" y="354"/>
                  </a:lnTo>
                  <a:lnTo>
                    <a:pt x="428" y="350"/>
                  </a:lnTo>
                  <a:close/>
                  <a:moveTo>
                    <a:pt x="505" y="292"/>
                  </a:moveTo>
                  <a:lnTo>
                    <a:pt x="505" y="350"/>
                  </a:lnTo>
                  <a:lnTo>
                    <a:pt x="564" y="350"/>
                  </a:lnTo>
                  <a:lnTo>
                    <a:pt x="564" y="292"/>
                  </a:lnTo>
                  <a:lnTo>
                    <a:pt x="505" y="292"/>
                  </a:lnTo>
                  <a:close/>
                  <a:moveTo>
                    <a:pt x="312" y="233"/>
                  </a:moveTo>
                  <a:lnTo>
                    <a:pt x="545" y="233"/>
                  </a:lnTo>
                  <a:lnTo>
                    <a:pt x="569" y="237"/>
                  </a:lnTo>
                  <a:lnTo>
                    <a:pt x="590" y="249"/>
                  </a:lnTo>
                  <a:lnTo>
                    <a:pt x="607" y="266"/>
                  </a:lnTo>
                  <a:lnTo>
                    <a:pt x="618" y="287"/>
                  </a:lnTo>
                  <a:lnTo>
                    <a:pt x="622" y="312"/>
                  </a:lnTo>
                  <a:lnTo>
                    <a:pt x="622" y="545"/>
                  </a:lnTo>
                  <a:lnTo>
                    <a:pt x="618" y="570"/>
                  </a:lnTo>
                  <a:lnTo>
                    <a:pt x="607" y="590"/>
                  </a:lnTo>
                  <a:lnTo>
                    <a:pt x="590" y="608"/>
                  </a:lnTo>
                  <a:lnTo>
                    <a:pt x="569" y="618"/>
                  </a:lnTo>
                  <a:lnTo>
                    <a:pt x="545" y="622"/>
                  </a:lnTo>
                  <a:lnTo>
                    <a:pt x="312" y="622"/>
                  </a:lnTo>
                  <a:lnTo>
                    <a:pt x="287" y="618"/>
                  </a:lnTo>
                  <a:lnTo>
                    <a:pt x="266" y="608"/>
                  </a:lnTo>
                  <a:lnTo>
                    <a:pt x="249" y="590"/>
                  </a:lnTo>
                  <a:lnTo>
                    <a:pt x="237" y="570"/>
                  </a:lnTo>
                  <a:lnTo>
                    <a:pt x="233" y="545"/>
                  </a:lnTo>
                  <a:lnTo>
                    <a:pt x="233" y="312"/>
                  </a:lnTo>
                  <a:lnTo>
                    <a:pt x="237" y="287"/>
                  </a:lnTo>
                  <a:lnTo>
                    <a:pt x="249" y="266"/>
                  </a:lnTo>
                  <a:lnTo>
                    <a:pt x="266" y="249"/>
                  </a:lnTo>
                  <a:lnTo>
                    <a:pt x="287" y="237"/>
                  </a:lnTo>
                  <a:lnTo>
                    <a:pt x="312" y="233"/>
                  </a:lnTo>
                  <a:close/>
                  <a:moveTo>
                    <a:pt x="428" y="39"/>
                  </a:moveTo>
                  <a:lnTo>
                    <a:pt x="374" y="42"/>
                  </a:lnTo>
                  <a:lnTo>
                    <a:pt x="325" y="52"/>
                  </a:lnTo>
                  <a:lnTo>
                    <a:pt x="276" y="69"/>
                  </a:lnTo>
                  <a:lnTo>
                    <a:pt x="232" y="92"/>
                  </a:lnTo>
                  <a:lnTo>
                    <a:pt x="190" y="121"/>
                  </a:lnTo>
                  <a:lnTo>
                    <a:pt x="153" y="153"/>
                  </a:lnTo>
                  <a:lnTo>
                    <a:pt x="120" y="190"/>
                  </a:lnTo>
                  <a:lnTo>
                    <a:pt x="92" y="232"/>
                  </a:lnTo>
                  <a:lnTo>
                    <a:pt x="69" y="276"/>
                  </a:lnTo>
                  <a:lnTo>
                    <a:pt x="52" y="325"/>
                  </a:lnTo>
                  <a:lnTo>
                    <a:pt x="42" y="374"/>
                  </a:lnTo>
                  <a:lnTo>
                    <a:pt x="39" y="428"/>
                  </a:lnTo>
                  <a:lnTo>
                    <a:pt x="42" y="481"/>
                  </a:lnTo>
                  <a:lnTo>
                    <a:pt x="52" y="532"/>
                  </a:lnTo>
                  <a:lnTo>
                    <a:pt x="69" y="579"/>
                  </a:lnTo>
                  <a:lnTo>
                    <a:pt x="92" y="625"/>
                  </a:lnTo>
                  <a:lnTo>
                    <a:pt x="120" y="665"/>
                  </a:lnTo>
                  <a:lnTo>
                    <a:pt x="153" y="703"/>
                  </a:lnTo>
                  <a:lnTo>
                    <a:pt x="190" y="736"/>
                  </a:lnTo>
                  <a:lnTo>
                    <a:pt x="232" y="763"/>
                  </a:lnTo>
                  <a:lnTo>
                    <a:pt x="276" y="787"/>
                  </a:lnTo>
                  <a:lnTo>
                    <a:pt x="325" y="803"/>
                  </a:lnTo>
                  <a:lnTo>
                    <a:pt x="374" y="813"/>
                  </a:lnTo>
                  <a:lnTo>
                    <a:pt x="428" y="817"/>
                  </a:lnTo>
                  <a:lnTo>
                    <a:pt x="480" y="813"/>
                  </a:lnTo>
                  <a:lnTo>
                    <a:pt x="531" y="803"/>
                  </a:lnTo>
                  <a:lnTo>
                    <a:pt x="579" y="787"/>
                  </a:lnTo>
                  <a:lnTo>
                    <a:pt x="624" y="763"/>
                  </a:lnTo>
                  <a:lnTo>
                    <a:pt x="665" y="736"/>
                  </a:lnTo>
                  <a:lnTo>
                    <a:pt x="703" y="703"/>
                  </a:lnTo>
                  <a:lnTo>
                    <a:pt x="736" y="665"/>
                  </a:lnTo>
                  <a:lnTo>
                    <a:pt x="763" y="625"/>
                  </a:lnTo>
                  <a:lnTo>
                    <a:pt x="787" y="579"/>
                  </a:lnTo>
                  <a:lnTo>
                    <a:pt x="802" y="532"/>
                  </a:lnTo>
                  <a:lnTo>
                    <a:pt x="813" y="481"/>
                  </a:lnTo>
                  <a:lnTo>
                    <a:pt x="817" y="428"/>
                  </a:lnTo>
                  <a:lnTo>
                    <a:pt x="813" y="374"/>
                  </a:lnTo>
                  <a:lnTo>
                    <a:pt x="802" y="325"/>
                  </a:lnTo>
                  <a:lnTo>
                    <a:pt x="787" y="276"/>
                  </a:lnTo>
                  <a:lnTo>
                    <a:pt x="763" y="232"/>
                  </a:lnTo>
                  <a:lnTo>
                    <a:pt x="736" y="190"/>
                  </a:lnTo>
                  <a:lnTo>
                    <a:pt x="703" y="153"/>
                  </a:lnTo>
                  <a:lnTo>
                    <a:pt x="665" y="121"/>
                  </a:lnTo>
                  <a:lnTo>
                    <a:pt x="624" y="92"/>
                  </a:lnTo>
                  <a:lnTo>
                    <a:pt x="579" y="69"/>
                  </a:lnTo>
                  <a:lnTo>
                    <a:pt x="531" y="52"/>
                  </a:lnTo>
                  <a:lnTo>
                    <a:pt x="480" y="42"/>
                  </a:lnTo>
                  <a:lnTo>
                    <a:pt x="428" y="39"/>
                  </a:lnTo>
                  <a:close/>
                  <a:moveTo>
                    <a:pt x="428" y="0"/>
                  </a:moveTo>
                  <a:lnTo>
                    <a:pt x="486" y="4"/>
                  </a:lnTo>
                  <a:lnTo>
                    <a:pt x="542" y="16"/>
                  </a:lnTo>
                  <a:lnTo>
                    <a:pt x="594" y="34"/>
                  </a:lnTo>
                  <a:lnTo>
                    <a:pt x="644" y="59"/>
                  </a:lnTo>
                  <a:lnTo>
                    <a:pt x="689"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89" y="767"/>
                  </a:lnTo>
                  <a:lnTo>
                    <a:pt x="644" y="797"/>
                  </a:lnTo>
                  <a:lnTo>
                    <a:pt x="594" y="822"/>
                  </a:lnTo>
                  <a:lnTo>
                    <a:pt x="542" y="841"/>
                  </a:lnTo>
                  <a:lnTo>
                    <a:pt x="486" y="852"/>
                  </a:lnTo>
                  <a:lnTo>
                    <a:pt x="428" y="856"/>
                  </a:lnTo>
                  <a:lnTo>
                    <a:pt x="369" y="852"/>
                  </a:lnTo>
                  <a:lnTo>
                    <a:pt x="314" y="841"/>
                  </a:lnTo>
                  <a:lnTo>
                    <a:pt x="262" y="822"/>
                  </a:lnTo>
                  <a:lnTo>
                    <a:pt x="212" y="797"/>
                  </a:lnTo>
                  <a:lnTo>
                    <a:pt x="166"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6" y="89"/>
                  </a:lnTo>
                  <a:lnTo>
                    <a:pt x="212" y="59"/>
                  </a:lnTo>
                  <a:lnTo>
                    <a:pt x="262"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4"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63277" y="4465614"/>
              <a:ext cx="444629" cy="445149"/>
            </a:xfrm>
            <a:custGeom>
              <a:avLst/>
              <a:gdLst>
                <a:gd name="T0" fmla="*/ 461 w 855"/>
                <a:gd name="T1" fmla="*/ 620 h 856"/>
                <a:gd name="T2" fmla="*/ 470 w 855"/>
                <a:gd name="T3" fmla="*/ 552 h 856"/>
                <a:gd name="T4" fmla="*/ 436 w 855"/>
                <a:gd name="T5" fmla="*/ 458 h 856"/>
                <a:gd name="T6" fmla="*/ 233 w 855"/>
                <a:gd name="T7" fmla="*/ 428 h 856"/>
                <a:gd name="T8" fmla="*/ 310 w 855"/>
                <a:gd name="T9" fmla="*/ 582 h 856"/>
                <a:gd name="T10" fmla="*/ 602 w 855"/>
                <a:gd name="T11" fmla="*/ 353 h 856"/>
                <a:gd name="T12" fmla="*/ 555 w 855"/>
                <a:gd name="T13" fmla="*/ 575 h 856"/>
                <a:gd name="T14" fmla="*/ 622 w 855"/>
                <a:gd name="T15" fmla="*/ 428 h 856"/>
                <a:gd name="T16" fmla="*/ 389 w 855"/>
                <a:gd name="T17" fmla="*/ 238 h 856"/>
                <a:gd name="T18" fmla="*/ 271 w 855"/>
                <a:gd name="T19" fmla="*/ 319 h 856"/>
                <a:gd name="T20" fmla="*/ 325 w 855"/>
                <a:gd name="T21" fmla="*/ 318 h 856"/>
                <a:gd name="T22" fmla="*/ 336 w 855"/>
                <a:gd name="T23" fmla="*/ 325 h 856"/>
                <a:gd name="T24" fmla="*/ 326 w 855"/>
                <a:gd name="T25" fmla="*/ 334 h 856"/>
                <a:gd name="T26" fmla="*/ 391 w 855"/>
                <a:gd name="T27" fmla="*/ 335 h 856"/>
                <a:gd name="T28" fmla="*/ 370 w 855"/>
                <a:gd name="T29" fmla="*/ 334 h 856"/>
                <a:gd name="T30" fmla="*/ 363 w 855"/>
                <a:gd name="T31" fmla="*/ 325 h 856"/>
                <a:gd name="T32" fmla="*/ 374 w 855"/>
                <a:gd name="T33" fmla="*/ 318 h 856"/>
                <a:gd name="T34" fmla="*/ 437 w 855"/>
                <a:gd name="T35" fmla="*/ 319 h 856"/>
                <a:gd name="T36" fmla="*/ 480 w 855"/>
                <a:gd name="T37" fmla="*/ 318 h 856"/>
                <a:gd name="T38" fmla="*/ 483 w 855"/>
                <a:gd name="T39" fmla="*/ 331 h 856"/>
                <a:gd name="T40" fmla="*/ 454 w 855"/>
                <a:gd name="T41" fmla="*/ 335 h 856"/>
                <a:gd name="T42" fmla="*/ 562 w 855"/>
                <a:gd name="T43" fmla="*/ 419 h 856"/>
                <a:gd name="T44" fmla="*/ 535 w 855"/>
                <a:gd name="T45" fmla="*/ 348 h 856"/>
                <a:gd name="T46" fmla="*/ 543 w 855"/>
                <a:gd name="T47" fmla="*/ 287 h 856"/>
                <a:gd name="T48" fmla="*/ 428 w 855"/>
                <a:gd name="T49" fmla="*/ 234 h 856"/>
                <a:gd name="T50" fmla="*/ 579 w 855"/>
                <a:gd name="T51" fmla="*/ 250 h 856"/>
                <a:gd name="T52" fmla="*/ 661 w 855"/>
                <a:gd name="T53" fmla="*/ 428 h 856"/>
                <a:gd name="T54" fmla="*/ 579 w 855"/>
                <a:gd name="T55" fmla="*/ 607 h 856"/>
                <a:gd name="T56" fmla="*/ 386 w 855"/>
                <a:gd name="T57" fmla="*/ 658 h 856"/>
                <a:gd name="T58" fmla="*/ 226 w 855"/>
                <a:gd name="T59" fmla="*/ 546 h 856"/>
                <a:gd name="T60" fmla="*/ 209 w 855"/>
                <a:gd name="T61" fmla="*/ 347 h 856"/>
                <a:gd name="T62" fmla="*/ 346 w 855"/>
                <a:gd name="T63" fmla="*/ 209 h 856"/>
                <a:gd name="T64" fmla="*/ 325 w 855"/>
                <a:gd name="T65" fmla="*/ 54 h 856"/>
                <a:gd name="T66" fmla="*/ 119 w 855"/>
                <a:gd name="T67" fmla="*/ 191 h 856"/>
                <a:gd name="T68" fmla="*/ 39 w 855"/>
                <a:gd name="T69" fmla="*/ 428 h 856"/>
                <a:gd name="T70" fmla="*/ 119 w 855"/>
                <a:gd name="T71" fmla="*/ 666 h 856"/>
                <a:gd name="T72" fmla="*/ 325 w 855"/>
                <a:gd name="T73" fmla="*/ 804 h 856"/>
                <a:gd name="T74" fmla="*/ 579 w 855"/>
                <a:gd name="T75" fmla="*/ 787 h 856"/>
                <a:gd name="T76" fmla="*/ 763 w 855"/>
                <a:gd name="T77" fmla="*/ 624 h 856"/>
                <a:gd name="T78" fmla="*/ 813 w 855"/>
                <a:gd name="T79" fmla="*/ 376 h 856"/>
                <a:gd name="T80" fmla="*/ 703 w 855"/>
                <a:gd name="T81" fmla="*/ 153 h 856"/>
                <a:gd name="T82" fmla="*/ 480 w 855"/>
                <a:gd name="T83" fmla="*/ 43 h 856"/>
                <a:gd name="T84" fmla="*/ 594 w 855"/>
                <a:gd name="T85" fmla="*/ 34 h 856"/>
                <a:gd name="T86" fmla="*/ 797 w 855"/>
                <a:gd name="T87" fmla="*/ 212 h 856"/>
                <a:gd name="T88" fmla="*/ 851 w 855"/>
                <a:gd name="T89" fmla="*/ 487 h 856"/>
                <a:gd name="T90" fmla="*/ 730 w 855"/>
                <a:gd name="T91" fmla="*/ 730 h 856"/>
                <a:gd name="T92" fmla="*/ 486 w 855"/>
                <a:gd name="T93" fmla="*/ 852 h 856"/>
                <a:gd name="T94" fmla="*/ 212 w 855"/>
                <a:gd name="T95" fmla="*/ 797 h 856"/>
                <a:gd name="T96" fmla="*/ 34 w 855"/>
                <a:gd name="T97" fmla="*/ 594 h 856"/>
                <a:gd name="T98" fmla="*/ 16 w 855"/>
                <a:gd name="T99" fmla="*/ 314 h 856"/>
                <a:gd name="T100" fmla="*/ 166 w 855"/>
                <a:gd name="T101" fmla="*/ 89 h 856"/>
                <a:gd name="T102" fmla="*/ 428 w 855"/>
                <a:gd name="T10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856">
                  <a:moveTo>
                    <a:pt x="431" y="445"/>
                  </a:moveTo>
                  <a:lnTo>
                    <a:pt x="373" y="615"/>
                  </a:lnTo>
                  <a:lnTo>
                    <a:pt x="399" y="620"/>
                  </a:lnTo>
                  <a:lnTo>
                    <a:pt x="428" y="623"/>
                  </a:lnTo>
                  <a:lnTo>
                    <a:pt x="461" y="620"/>
                  </a:lnTo>
                  <a:lnTo>
                    <a:pt x="492" y="611"/>
                  </a:lnTo>
                  <a:lnTo>
                    <a:pt x="488" y="602"/>
                  </a:lnTo>
                  <a:lnTo>
                    <a:pt x="483" y="589"/>
                  </a:lnTo>
                  <a:lnTo>
                    <a:pt x="478" y="572"/>
                  </a:lnTo>
                  <a:lnTo>
                    <a:pt x="470" y="552"/>
                  </a:lnTo>
                  <a:lnTo>
                    <a:pt x="462" y="531"/>
                  </a:lnTo>
                  <a:lnTo>
                    <a:pt x="454" y="509"/>
                  </a:lnTo>
                  <a:lnTo>
                    <a:pt x="448" y="489"/>
                  </a:lnTo>
                  <a:lnTo>
                    <a:pt x="441" y="472"/>
                  </a:lnTo>
                  <a:lnTo>
                    <a:pt x="436" y="458"/>
                  </a:lnTo>
                  <a:lnTo>
                    <a:pt x="432" y="449"/>
                  </a:lnTo>
                  <a:lnTo>
                    <a:pt x="431" y="445"/>
                  </a:lnTo>
                  <a:close/>
                  <a:moveTo>
                    <a:pt x="249" y="352"/>
                  </a:moveTo>
                  <a:lnTo>
                    <a:pt x="237" y="389"/>
                  </a:lnTo>
                  <a:lnTo>
                    <a:pt x="233" y="428"/>
                  </a:lnTo>
                  <a:lnTo>
                    <a:pt x="237" y="465"/>
                  </a:lnTo>
                  <a:lnTo>
                    <a:pt x="246" y="500"/>
                  </a:lnTo>
                  <a:lnTo>
                    <a:pt x="263" y="531"/>
                  </a:lnTo>
                  <a:lnTo>
                    <a:pt x="284" y="559"/>
                  </a:lnTo>
                  <a:lnTo>
                    <a:pt x="310" y="582"/>
                  </a:lnTo>
                  <a:lnTo>
                    <a:pt x="339" y="602"/>
                  </a:lnTo>
                  <a:lnTo>
                    <a:pt x="249" y="352"/>
                  </a:lnTo>
                  <a:close/>
                  <a:moveTo>
                    <a:pt x="602" y="342"/>
                  </a:moveTo>
                  <a:lnTo>
                    <a:pt x="602" y="348"/>
                  </a:lnTo>
                  <a:lnTo>
                    <a:pt x="602" y="353"/>
                  </a:lnTo>
                  <a:lnTo>
                    <a:pt x="601" y="374"/>
                  </a:lnTo>
                  <a:lnTo>
                    <a:pt x="597" y="398"/>
                  </a:lnTo>
                  <a:lnTo>
                    <a:pt x="588" y="424"/>
                  </a:lnTo>
                  <a:lnTo>
                    <a:pt x="529" y="594"/>
                  </a:lnTo>
                  <a:lnTo>
                    <a:pt x="555" y="575"/>
                  </a:lnTo>
                  <a:lnTo>
                    <a:pt x="577" y="551"/>
                  </a:lnTo>
                  <a:lnTo>
                    <a:pt x="597" y="525"/>
                  </a:lnTo>
                  <a:lnTo>
                    <a:pt x="610" y="495"/>
                  </a:lnTo>
                  <a:lnTo>
                    <a:pt x="619" y="462"/>
                  </a:lnTo>
                  <a:lnTo>
                    <a:pt x="622" y="428"/>
                  </a:lnTo>
                  <a:lnTo>
                    <a:pt x="619" y="398"/>
                  </a:lnTo>
                  <a:lnTo>
                    <a:pt x="613" y="369"/>
                  </a:lnTo>
                  <a:lnTo>
                    <a:pt x="602" y="342"/>
                  </a:lnTo>
                  <a:close/>
                  <a:moveTo>
                    <a:pt x="428" y="234"/>
                  </a:moveTo>
                  <a:lnTo>
                    <a:pt x="389" y="238"/>
                  </a:lnTo>
                  <a:lnTo>
                    <a:pt x="352" y="249"/>
                  </a:lnTo>
                  <a:lnTo>
                    <a:pt x="319" y="267"/>
                  </a:lnTo>
                  <a:lnTo>
                    <a:pt x="291" y="290"/>
                  </a:lnTo>
                  <a:lnTo>
                    <a:pt x="266" y="319"/>
                  </a:lnTo>
                  <a:lnTo>
                    <a:pt x="271" y="319"/>
                  </a:lnTo>
                  <a:lnTo>
                    <a:pt x="275" y="319"/>
                  </a:lnTo>
                  <a:lnTo>
                    <a:pt x="288" y="319"/>
                  </a:lnTo>
                  <a:lnTo>
                    <a:pt x="302" y="319"/>
                  </a:lnTo>
                  <a:lnTo>
                    <a:pt x="315" y="318"/>
                  </a:lnTo>
                  <a:lnTo>
                    <a:pt x="325" y="318"/>
                  </a:lnTo>
                  <a:lnTo>
                    <a:pt x="327" y="318"/>
                  </a:lnTo>
                  <a:lnTo>
                    <a:pt x="331" y="318"/>
                  </a:lnTo>
                  <a:lnTo>
                    <a:pt x="334" y="319"/>
                  </a:lnTo>
                  <a:lnTo>
                    <a:pt x="335" y="322"/>
                  </a:lnTo>
                  <a:lnTo>
                    <a:pt x="336" y="325"/>
                  </a:lnTo>
                  <a:lnTo>
                    <a:pt x="336" y="327"/>
                  </a:lnTo>
                  <a:lnTo>
                    <a:pt x="335" y="331"/>
                  </a:lnTo>
                  <a:lnTo>
                    <a:pt x="332" y="332"/>
                  </a:lnTo>
                  <a:lnTo>
                    <a:pt x="329" y="334"/>
                  </a:lnTo>
                  <a:lnTo>
                    <a:pt x="326" y="334"/>
                  </a:lnTo>
                  <a:lnTo>
                    <a:pt x="318" y="335"/>
                  </a:lnTo>
                  <a:lnTo>
                    <a:pt x="306" y="335"/>
                  </a:lnTo>
                  <a:lnTo>
                    <a:pt x="378" y="550"/>
                  </a:lnTo>
                  <a:lnTo>
                    <a:pt x="421" y="420"/>
                  </a:lnTo>
                  <a:lnTo>
                    <a:pt x="391" y="335"/>
                  </a:lnTo>
                  <a:lnTo>
                    <a:pt x="386" y="335"/>
                  </a:lnTo>
                  <a:lnTo>
                    <a:pt x="381" y="335"/>
                  </a:lnTo>
                  <a:lnTo>
                    <a:pt x="377" y="334"/>
                  </a:lnTo>
                  <a:lnTo>
                    <a:pt x="373" y="334"/>
                  </a:lnTo>
                  <a:lnTo>
                    <a:pt x="370" y="334"/>
                  </a:lnTo>
                  <a:lnTo>
                    <a:pt x="370" y="334"/>
                  </a:lnTo>
                  <a:lnTo>
                    <a:pt x="367" y="332"/>
                  </a:lnTo>
                  <a:lnTo>
                    <a:pt x="364" y="331"/>
                  </a:lnTo>
                  <a:lnTo>
                    <a:pt x="363" y="328"/>
                  </a:lnTo>
                  <a:lnTo>
                    <a:pt x="363" y="325"/>
                  </a:lnTo>
                  <a:lnTo>
                    <a:pt x="364" y="322"/>
                  </a:lnTo>
                  <a:lnTo>
                    <a:pt x="365" y="319"/>
                  </a:lnTo>
                  <a:lnTo>
                    <a:pt x="368" y="318"/>
                  </a:lnTo>
                  <a:lnTo>
                    <a:pt x="372" y="318"/>
                  </a:lnTo>
                  <a:lnTo>
                    <a:pt x="374" y="318"/>
                  </a:lnTo>
                  <a:lnTo>
                    <a:pt x="384" y="318"/>
                  </a:lnTo>
                  <a:lnTo>
                    <a:pt x="397" y="319"/>
                  </a:lnTo>
                  <a:lnTo>
                    <a:pt x="411" y="319"/>
                  </a:lnTo>
                  <a:lnTo>
                    <a:pt x="424" y="319"/>
                  </a:lnTo>
                  <a:lnTo>
                    <a:pt x="437" y="319"/>
                  </a:lnTo>
                  <a:lnTo>
                    <a:pt x="452" y="319"/>
                  </a:lnTo>
                  <a:lnTo>
                    <a:pt x="463" y="318"/>
                  </a:lnTo>
                  <a:lnTo>
                    <a:pt x="473" y="318"/>
                  </a:lnTo>
                  <a:lnTo>
                    <a:pt x="476" y="318"/>
                  </a:lnTo>
                  <a:lnTo>
                    <a:pt x="480" y="318"/>
                  </a:lnTo>
                  <a:lnTo>
                    <a:pt x="483" y="319"/>
                  </a:lnTo>
                  <a:lnTo>
                    <a:pt x="484" y="322"/>
                  </a:lnTo>
                  <a:lnTo>
                    <a:pt x="484" y="325"/>
                  </a:lnTo>
                  <a:lnTo>
                    <a:pt x="484" y="327"/>
                  </a:lnTo>
                  <a:lnTo>
                    <a:pt x="483" y="331"/>
                  </a:lnTo>
                  <a:lnTo>
                    <a:pt x="480" y="332"/>
                  </a:lnTo>
                  <a:lnTo>
                    <a:pt x="478" y="334"/>
                  </a:lnTo>
                  <a:lnTo>
                    <a:pt x="474" y="334"/>
                  </a:lnTo>
                  <a:lnTo>
                    <a:pt x="466" y="335"/>
                  </a:lnTo>
                  <a:lnTo>
                    <a:pt x="454" y="335"/>
                  </a:lnTo>
                  <a:lnTo>
                    <a:pt x="526" y="548"/>
                  </a:lnTo>
                  <a:lnTo>
                    <a:pt x="546" y="482"/>
                  </a:lnTo>
                  <a:lnTo>
                    <a:pt x="554" y="457"/>
                  </a:lnTo>
                  <a:lnTo>
                    <a:pt x="559" y="436"/>
                  </a:lnTo>
                  <a:lnTo>
                    <a:pt x="562" y="419"/>
                  </a:lnTo>
                  <a:lnTo>
                    <a:pt x="559" y="402"/>
                  </a:lnTo>
                  <a:lnTo>
                    <a:pt x="556" y="387"/>
                  </a:lnTo>
                  <a:lnTo>
                    <a:pt x="551" y="374"/>
                  </a:lnTo>
                  <a:lnTo>
                    <a:pt x="545" y="364"/>
                  </a:lnTo>
                  <a:lnTo>
                    <a:pt x="535" y="348"/>
                  </a:lnTo>
                  <a:lnTo>
                    <a:pt x="529" y="332"/>
                  </a:lnTo>
                  <a:lnTo>
                    <a:pt x="526" y="318"/>
                  </a:lnTo>
                  <a:lnTo>
                    <a:pt x="529" y="305"/>
                  </a:lnTo>
                  <a:lnTo>
                    <a:pt x="534" y="294"/>
                  </a:lnTo>
                  <a:lnTo>
                    <a:pt x="543" y="287"/>
                  </a:lnTo>
                  <a:lnTo>
                    <a:pt x="556" y="283"/>
                  </a:lnTo>
                  <a:lnTo>
                    <a:pt x="529" y="262"/>
                  </a:lnTo>
                  <a:lnTo>
                    <a:pt x="497" y="247"/>
                  </a:lnTo>
                  <a:lnTo>
                    <a:pt x="463" y="237"/>
                  </a:lnTo>
                  <a:lnTo>
                    <a:pt x="428" y="234"/>
                  </a:lnTo>
                  <a:close/>
                  <a:moveTo>
                    <a:pt x="428" y="195"/>
                  </a:moveTo>
                  <a:lnTo>
                    <a:pt x="470" y="199"/>
                  </a:lnTo>
                  <a:lnTo>
                    <a:pt x="509" y="209"/>
                  </a:lnTo>
                  <a:lnTo>
                    <a:pt x="546" y="226"/>
                  </a:lnTo>
                  <a:lnTo>
                    <a:pt x="579" y="250"/>
                  </a:lnTo>
                  <a:lnTo>
                    <a:pt x="606" y="277"/>
                  </a:lnTo>
                  <a:lnTo>
                    <a:pt x="630" y="310"/>
                  </a:lnTo>
                  <a:lnTo>
                    <a:pt x="647" y="347"/>
                  </a:lnTo>
                  <a:lnTo>
                    <a:pt x="657" y="386"/>
                  </a:lnTo>
                  <a:lnTo>
                    <a:pt x="661" y="428"/>
                  </a:lnTo>
                  <a:lnTo>
                    <a:pt x="657" y="470"/>
                  </a:lnTo>
                  <a:lnTo>
                    <a:pt x="647" y="509"/>
                  </a:lnTo>
                  <a:lnTo>
                    <a:pt x="630" y="546"/>
                  </a:lnTo>
                  <a:lnTo>
                    <a:pt x="606" y="578"/>
                  </a:lnTo>
                  <a:lnTo>
                    <a:pt x="579" y="607"/>
                  </a:lnTo>
                  <a:lnTo>
                    <a:pt x="546" y="630"/>
                  </a:lnTo>
                  <a:lnTo>
                    <a:pt x="509" y="647"/>
                  </a:lnTo>
                  <a:lnTo>
                    <a:pt x="470" y="658"/>
                  </a:lnTo>
                  <a:lnTo>
                    <a:pt x="428" y="661"/>
                  </a:lnTo>
                  <a:lnTo>
                    <a:pt x="386" y="658"/>
                  </a:lnTo>
                  <a:lnTo>
                    <a:pt x="346" y="647"/>
                  </a:lnTo>
                  <a:lnTo>
                    <a:pt x="310" y="630"/>
                  </a:lnTo>
                  <a:lnTo>
                    <a:pt x="278" y="607"/>
                  </a:lnTo>
                  <a:lnTo>
                    <a:pt x="249" y="578"/>
                  </a:lnTo>
                  <a:lnTo>
                    <a:pt x="226" y="546"/>
                  </a:lnTo>
                  <a:lnTo>
                    <a:pt x="209" y="509"/>
                  </a:lnTo>
                  <a:lnTo>
                    <a:pt x="198" y="470"/>
                  </a:lnTo>
                  <a:lnTo>
                    <a:pt x="194" y="428"/>
                  </a:lnTo>
                  <a:lnTo>
                    <a:pt x="198" y="386"/>
                  </a:lnTo>
                  <a:lnTo>
                    <a:pt x="209" y="347"/>
                  </a:lnTo>
                  <a:lnTo>
                    <a:pt x="226" y="310"/>
                  </a:lnTo>
                  <a:lnTo>
                    <a:pt x="249" y="277"/>
                  </a:lnTo>
                  <a:lnTo>
                    <a:pt x="278" y="250"/>
                  </a:lnTo>
                  <a:lnTo>
                    <a:pt x="310" y="226"/>
                  </a:lnTo>
                  <a:lnTo>
                    <a:pt x="346" y="209"/>
                  </a:lnTo>
                  <a:lnTo>
                    <a:pt x="386" y="199"/>
                  </a:lnTo>
                  <a:lnTo>
                    <a:pt x="428" y="195"/>
                  </a:lnTo>
                  <a:close/>
                  <a:moveTo>
                    <a:pt x="428" y="39"/>
                  </a:moveTo>
                  <a:lnTo>
                    <a:pt x="374" y="43"/>
                  </a:lnTo>
                  <a:lnTo>
                    <a:pt x="325" y="54"/>
                  </a:lnTo>
                  <a:lnTo>
                    <a:pt x="276" y="69"/>
                  </a:lnTo>
                  <a:lnTo>
                    <a:pt x="232" y="93"/>
                  </a:lnTo>
                  <a:lnTo>
                    <a:pt x="190" y="120"/>
                  </a:lnTo>
                  <a:lnTo>
                    <a:pt x="153" y="153"/>
                  </a:lnTo>
                  <a:lnTo>
                    <a:pt x="119" y="191"/>
                  </a:lnTo>
                  <a:lnTo>
                    <a:pt x="92" y="232"/>
                  </a:lnTo>
                  <a:lnTo>
                    <a:pt x="69" y="277"/>
                  </a:lnTo>
                  <a:lnTo>
                    <a:pt x="52" y="325"/>
                  </a:lnTo>
                  <a:lnTo>
                    <a:pt x="42" y="376"/>
                  </a:lnTo>
                  <a:lnTo>
                    <a:pt x="39" y="428"/>
                  </a:lnTo>
                  <a:lnTo>
                    <a:pt x="42" y="482"/>
                  </a:lnTo>
                  <a:lnTo>
                    <a:pt x="52" y="531"/>
                  </a:lnTo>
                  <a:lnTo>
                    <a:pt x="69" y="580"/>
                  </a:lnTo>
                  <a:lnTo>
                    <a:pt x="92" y="624"/>
                  </a:lnTo>
                  <a:lnTo>
                    <a:pt x="119" y="666"/>
                  </a:lnTo>
                  <a:lnTo>
                    <a:pt x="153" y="703"/>
                  </a:lnTo>
                  <a:lnTo>
                    <a:pt x="190" y="736"/>
                  </a:lnTo>
                  <a:lnTo>
                    <a:pt x="232" y="764"/>
                  </a:lnTo>
                  <a:lnTo>
                    <a:pt x="276" y="787"/>
                  </a:lnTo>
                  <a:lnTo>
                    <a:pt x="325" y="804"/>
                  </a:lnTo>
                  <a:lnTo>
                    <a:pt x="374" y="814"/>
                  </a:lnTo>
                  <a:lnTo>
                    <a:pt x="428" y="817"/>
                  </a:lnTo>
                  <a:lnTo>
                    <a:pt x="480" y="814"/>
                  </a:lnTo>
                  <a:lnTo>
                    <a:pt x="531" y="804"/>
                  </a:lnTo>
                  <a:lnTo>
                    <a:pt x="579" y="787"/>
                  </a:lnTo>
                  <a:lnTo>
                    <a:pt x="624" y="764"/>
                  </a:lnTo>
                  <a:lnTo>
                    <a:pt x="665" y="736"/>
                  </a:lnTo>
                  <a:lnTo>
                    <a:pt x="703" y="703"/>
                  </a:lnTo>
                  <a:lnTo>
                    <a:pt x="736" y="666"/>
                  </a:lnTo>
                  <a:lnTo>
                    <a:pt x="763" y="624"/>
                  </a:lnTo>
                  <a:lnTo>
                    <a:pt x="785" y="580"/>
                  </a:lnTo>
                  <a:lnTo>
                    <a:pt x="802" y="531"/>
                  </a:lnTo>
                  <a:lnTo>
                    <a:pt x="813" y="482"/>
                  </a:lnTo>
                  <a:lnTo>
                    <a:pt x="817" y="428"/>
                  </a:lnTo>
                  <a:lnTo>
                    <a:pt x="813" y="376"/>
                  </a:lnTo>
                  <a:lnTo>
                    <a:pt x="802" y="325"/>
                  </a:lnTo>
                  <a:lnTo>
                    <a:pt x="785" y="277"/>
                  </a:lnTo>
                  <a:lnTo>
                    <a:pt x="763" y="232"/>
                  </a:lnTo>
                  <a:lnTo>
                    <a:pt x="736" y="191"/>
                  </a:lnTo>
                  <a:lnTo>
                    <a:pt x="703" y="153"/>
                  </a:lnTo>
                  <a:lnTo>
                    <a:pt x="665" y="120"/>
                  </a:lnTo>
                  <a:lnTo>
                    <a:pt x="624" y="93"/>
                  </a:lnTo>
                  <a:lnTo>
                    <a:pt x="579" y="69"/>
                  </a:lnTo>
                  <a:lnTo>
                    <a:pt x="531" y="54"/>
                  </a:lnTo>
                  <a:lnTo>
                    <a:pt x="480" y="43"/>
                  </a:lnTo>
                  <a:lnTo>
                    <a:pt x="428" y="39"/>
                  </a:lnTo>
                  <a:close/>
                  <a:moveTo>
                    <a:pt x="428" y="0"/>
                  </a:moveTo>
                  <a:lnTo>
                    <a:pt x="486" y="4"/>
                  </a:lnTo>
                  <a:lnTo>
                    <a:pt x="542" y="16"/>
                  </a:lnTo>
                  <a:lnTo>
                    <a:pt x="594" y="34"/>
                  </a:lnTo>
                  <a:lnTo>
                    <a:pt x="644" y="59"/>
                  </a:lnTo>
                  <a:lnTo>
                    <a:pt x="689" y="89"/>
                  </a:lnTo>
                  <a:lnTo>
                    <a:pt x="730" y="126"/>
                  </a:lnTo>
                  <a:lnTo>
                    <a:pt x="766" y="166"/>
                  </a:lnTo>
                  <a:lnTo>
                    <a:pt x="797" y="212"/>
                  </a:lnTo>
                  <a:lnTo>
                    <a:pt x="822" y="262"/>
                  </a:lnTo>
                  <a:lnTo>
                    <a:pt x="840" y="314"/>
                  </a:lnTo>
                  <a:lnTo>
                    <a:pt x="851" y="370"/>
                  </a:lnTo>
                  <a:lnTo>
                    <a:pt x="855" y="428"/>
                  </a:lnTo>
                  <a:lnTo>
                    <a:pt x="851" y="487"/>
                  </a:lnTo>
                  <a:lnTo>
                    <a:pt x="840" y="542"/>
                  </a:lnTo>
                  <a:lnTo>
                    <a:pt x="822" y="594"/>
                  </a:lnTo>
                  <a:lnTo>
                    <a:pt x="797" y="644"/>
                  </a:lnTo>
                  <a:lnTo>
                    <a:pt x="766" y="690"/>
                  </a:lnTo>
                  <a:lnTo>
                    <a:pt x="730" y="730"/>
                  </a:lnTo>
                  <a:lnTo>
                    <a:pt x="689" y="767"/>
                  </a:lnTo>
                  <a:lnTo>
                    <a:pt x="644" y="797"/>
                  </a:lnTo>
                  <a:lnTo>
                    <a:pt x="594" y="822"/>
                  </a:lnTo>
                  <a:lnTo>
                    <a:pt x="542" y="840"/>
                  </a:lnTo>
                  <a:lnTo>
                    <a:pt x="486" y="852"/>
                  </a:lnTo>
                  <a:lnTo>
                    <a:pt x="428" y="856"/>
                  </a:lnTo>
                  <a:lnTo>
                    <a:pt x="369" y="852"/>
                  </a:lnTo>
                  <a:lnTo>
                    <a:pt x="314" y="840"/>
                  </a:lnTo>
                  <a:lnTo>
                    <a:pt x="260" y="822"/>
                  </a:lnTo>
                  <a:lnTo>
                    <a:pt x="212" y="797"/>
                  </a:lnTo>
                  <a:lnTo>
                    <a:pt x="166" y="767"/>
                  </a:lnTo>
                  <a:lnTo>
                    <a:pt x="126" y="730"/>
                  </a:lnTo>
                  <a:lnTo>
                    <a:pt x="89" y="690"/>
                  </a:lnTo>
                  <a:lnTo>
                    <a:pt x="58" y="644"/>
                  </a:lnTo>
                  <a:lnTo>
                    <a:pt x="34" y="594"/>
                  </a:lnTo>
                  <a:lnTo>
                    <a:pt x="16" y="542"/>
                  </a:lnTo>
                  <a:lnTo>
                    <a:pt x="4" y="487"/>
                  </a:lnTo>
                  <a:lnTo>
                    <a:pt x="0" y="428"/>
                  </a:lnTo>
                  <a:lnTo>
                    <a:pt x="4" y="370"/>
                  </a:lnTo>
                  <a:lnTo>
                    <a:pt x="16" y="314"/>
                  </a:lnTo>
                  <a:lnTo>
                    <a:pt x="34" y="262"/>
                  </a:lnTo>
                  <a:lnTo>
                    <a:pt x="58" y="212"/>
                  </a:lnTo>
                  <a:lnTo>
                    <a:pt x="89" y="166"/>
                  </a:lnTo>
                  <a:lnTo>
                    <a:pt x="126" y="126"/>
                  </a:lnTo>
                  <a:lnTo>
                    <a:pt x="166" y="89"/>
                  </a:lnTo>
                  <a:lnTo>
                    <a:pt x="212" y="59"/>
                  </a:lnTo>
                  <a:lnTo>
                    <a:pt x="260"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5"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751" y="5220404"/>
              <a:ext cx="444618" cy="445149"/>
            </a:xfrm>
            <a:custGeom>
              <a:avLst/>
              <a:gdLst>
                <a:gd name="T0" fmla="*/ 356 w 838"/>
                <a:gd name="T1" fmla="*/ 517 h 839"/>
                <a:gd name="T2" fmla="*/ 360 w 838"/>
                <a:gd name="T3" fmla="*/ 600 h 839"/>
                <a:gd name="T4" fmla="*/ 476 w 838"/>
                <a:gd name="T5" fmla="*/ 600 h 839"/>
                <a:gd name="T6" fmla="*/ 552 w 838"/>
                <a:gd name="T7" fmla="*/ 438 h 839"/>
                <a:gd name="T8" fmla="*/ 509 w 838"/>
                <a:gd name="T9" fmla="*/ 536 h 839"/>
                <a:gd name="T10" fmla="*/ 585 w 838"/>
                <a:gd name="T11" fmla="*/ 511 h 839"/>
                <a:gd name="T12" fmla="*/ 552 w 838"/>
                <a:gd name="T13" fmla="*/ 438 h 839"/>
                <a:gd name="T14" fmla="*/ 279 w 838"/>
                <a:gd name="T15" fmla="*/ 416 h 839"/>
                <a:gd name="T16" fmla="*/ 259 w 838"/>
                <a:gd name="T17" fmla="*/ 522 h 839"/>
                <a:gd name="T18" fmla="*/ 365 w 838"/>
                <a:gd name="T19" fmla="*/ 460 h 839"/>
                <a:gd name="T20" fmla="*/ 567 w 838"/>
                <a:gd name="T21" fmla="*/ 298 h 839"/>
                <a:gd name="T22" fmla="*/ 475 w 838"/>
                <a:gd name="T23" fmla="*/ 409 h 839"/>
                <a:gd name="T24" fmla="*/ 609 w 838"/>
                <a:gd name="T25" fmla="*/ 405 h 839"/>
                <a:gd name="T26" fmla="*/ 567 w 838"/>
                <a:gd name="T27" fmla="*/ 298 h 839"/>
                <a:gd name="T28" fmla="*/ 256 w 838"/>
                <a:gd name="T29" fmla="*/ 320 h 839"/>
                <a:gd name="T30" fmla="*/ 348 w 838"/>
                <a:gd name="T31" fmla="*/ 366 h 839"/>
                <a:gd name="T32" fmla="*/ 324 w 838"/>
                <a:gd name="T33" fmla="*/ 254 h 839"/>
                <a:gd name="T34" fmla="*/ 390 w 838"/>
                <a:gd name="T35" fmla="*/ 267 h 839"/>
                <a:gd name="T36" fmla="*/ 506 w 838"/>
                <a:gd name="T37" fmla="*/ 294 h 839"/>
                <a:gd name="T38" fmla="*/ 453 w 838"/>
                <a:gd name="T39" fmla="*/ 231 h 839"/>
                <a:gd name="T40" fmla="*/ 499 w 838"/>
                <a:gd name="T41" fmla="*/ 205 h 839"/>
                <a:gd name="T42" fmla="*/ 616 w 838"/>
                <a:gd name="T43" fmla="*/ 303 h 839"/>
                <a:gd name="T44" fmla="*/ 644 w 838"/>
                <a:gd name="T45" fmla="*/ 460 h 839"/>
                <a:gd name="T46" fmla="*/ 567 w 838"/>
                <a:gd name="T47" fmla="*/ 594 h 839"/>
                <a:gd name="T48" fmla="*/ 419 w 838"/>
                <a:gd name="T49" fmla="*/ 648 h 839"/>
                <a:gd name="T50" fmla="*/ 272 w 838"/>
                <a:gd name="T51" fmla="*/ 594 h 839"/>
                <a:gd name="T52" fmla="*/ 193 w 838"/>
                <a:gd name="T53" fmla="*/ 460 h 839"/>
                <a:gd name="T54" fmla="*/ 221 w 838"/>
                <a:gd name="T55" fmla="*/ 303 h 839"/>
                <a:gd name="T56" fmla="*/ 339 w 838"/>
                <a:gd name="T57" fmla="*/ 205 h 839"/>
                <a:gd name="T58" fmla="*/ 362 w 838"/>
                <a:gd name="T59" fmla="*/ 42 h 839"/>
                <a:gd name="T60" fmla="*/ 169 w 838"/>
                <a:gd name="T61" fmla="*/ 132 h 839"/>
                <a:gd name="T62" fmla="*/ 53 w 838"/>
                <a:gd name="T63" fmla="*/ 309 h 839"/>
                <a:gd name="T64" fmla="*/ 53 w 838"/>
                <a:gd name="T65" fmla="*/ 528 h 839"/>
                <a:gd name="T66" fmla="*/ 169 w 838"/>
                <a:gd name="T67" fmla="*/ 707 h 839"/>
                <a:gd name="T68" fmla="*/ 362 w 838"/>
                <a:gd name="T69" fmla="*/ 796 h 839"/>
                <a:gd name="T70" fmla="*/ 580 w 838"/>
                <a:gd name="T71" fmla="*/ 764 h 839"/>
                <a:gd name="T72" fmla="*/ 738 w 838"/>
                <a:gd name="T73" fmla="*/ 627 h 839"/>
                <a:gd name="T74" fmla="*/ 800 w 838"/>
                <a:gd name="T75" fmla="*/ 419 h 839"/>
                <a:gd name="T76" fmla="*/ 738 w 838"/>
                <a:gd name="T77" fmla="*/ 212 h 839"/>
                <a:gd name="T78" fmla="*/ 580 w 838"/>
                <a:gd name="T79" fmla="*/ 73 h 839"/>
                <a:gd name="T80" fmla="*/ 419 w 838"/>
                <a:gd name="T81" fmla="*/ 0 h 839"/>
                <a:gd name="T82" fmla="*/ 631 w 838"/>
                <a:gd name="T83" fmla="*/ 57 h 839"/>
                <a:gd name="T84" fmla="*/ 781 w 838"/>
                <a:gd name="T85" fmla="*/ 208 h 839"/>
                <a:gd name="T86" fmla="*/ 838 w 838"/>
                <a:gd name="T87" fmla="*/ 419 h 839"/>
                <a:gd name="T88" fmla="*/ 781 w 838"/>
                <a:gd name="T89" fmla="*/ 631 h 839"/>
                <a:gd name="T90" fmla="*/ 631 w 838"/>
                <a:gd name="T91" fmla="*/ 781 h 839"/>
                <a:gd name="T92" fmla="*/ 419 w 838"/>
                <a:gd name="T93" fmla="*/ 839 h 839"/>
                <a:gd name="T94" fmla="*/ 208 w 838"/>
                <a:gd name="T95" fmla="*/ 781 h 839"/>
                <a:gd name="T96" fmla="*/ 57 w 838"/>
                <a:gd name="T97" fmla="*/ 631 h 839"/>
                <a:gd name="T98" fmla="*/ 0 w 838"/>
                <a:gd name="T99" fmla="*/ 419 h 839"/>
                <a:gd name="T100" fmla="*/ 57 w 838"/>
                <a:gd name="T101" fmla="*/ 208 h 839"/>
                <a:gd name="T102" fmla="*/ 208 w 838"/>
                <a:gd name="T103" fmla="*/ 57 h 839"/>
                <a:gd name="T104" fmla="*/ 419 w 838"/>
                <a:gd name="T105"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8" h="839">
                  <a:moveTo>
                    <a:pt x="451" y="456"/>
                  </a:moveTo>
                  <a:lnTo>
                    <a:pt x="417" y="472"/>
                  </a:lnTo>
                  <a:lnTo>
                    <a:pt x="386" y="492"/>
                  </a:lnTo>
                  <a:lnTo>
                    <a:pt x="356" y="517"/>
                  </a:lnTo>
                  <a:lnTo>
                    <a:pt x="331" y="544"/>
                  </a:lnTo>
                  <a:lnTo>
                    <a:pt x="309" y="574"/>
                  </a:lnTo>
                  <a:lnTo>
                    <a:pt x="334" y="589"/>
                  </a:lnTo>
                  <a:lnTo>
                    <a:pt x="360" y="600"/>
                  </a:lnTo>
                  <a:lnTo>
                    <a:pt x="389" y="607"/>
                  </a:lnTo>
                  <a:lnTo>
                    <a:pt x="419" y="610"/>
                  </a:lnTo>
                  <a:lnTo>
                    <a:pt x="448" y="607"/>
                  </a:lnTo>
                  <a:lnTo>
                    <a:pt x="476" y="600"/>
                  </a:lnTo>
                  <a:lnTo>
                    <a:pt x="472" y="551"/>
                  </a:lnTo>
                  <a:lnTo>
                    <a:pt x="465" y="504"/>
                  </a:lnTo>
                  <a:lnTo>
                    <a:pt x="451" y="456"/>
                  </a:lnTo>
                  <a:close/>
                  <a:moveTo>
                    <a:pt x="552" y="438"/>
                  </a:moveTo>
                  <a:lnTo>
                    <a:pt x="520" y="439"/>
                  </a:lnTo>
                  <a:lnTo>
                    <a:pt x="488" y="446"/>
                  </a:lnTo>
                  <a:lnTo>
                    <a:pt x="501" y="491"/>
                  </a:lnTo>
                  <a:lnTo>
                    <a:pt x="509" y="536"/>
                  </a:lnTo>
                  <a:lnTo>
                    <a:pt x="513" y="585"/>
                  </a:lnTo>
                  <a:lnTo>
                    <a:pt x="542" y="565"/>
                  </a:lnTo>
                  <a:lnTo>
                    <a:pt x="567" y="540"/>
                  </a:lnTo>
                  <a:lnTo>
                    <a:pt x="585" y="511"/>
                  </a:lnTo>
                  <a:lnTo>
                    <a:pt x="599" y="479"/>
                  </a:lnTo>
                  <a:lnTo>
                    <a:pt x="607" y="445"/>
                  </a:lnTo>
                  <a:lnTo>
                    <a:pt x="581" y="439"/>
                  </a:lnTo>
                  <a:lnTo>
                    <a:pt x="552" y="438"/>
                  </a:lnTo>
                  <a:close/>
                  <a:moveTo>
                    <a:pt x="421" y="383"/>
                  </a:moveTo>
                  <a:lnTo>
                    <a:pt x="376" y="399"/>
                  </a:lnTo>
                  <a:lnTo>
                    <a:pt x="328" y="409"/>
                  </a:lnTo>
                  <a:lnTo>
                    <a:pt x="279" y="416"/>
                  </a:lnTo>
                  <a:lnTo>
                    <a:pt x="229" y="419"/>
                  </a:lnTo>
                  <a:lnTo>
                    <a:pt x="231" y="455"/>
                  </a:lnTo>
                  <a:lnTo>
                    <a:pt x="242" y="491"/>
                  </a:lnTo>
                  <a:lnTo>
                    <a:pt x="259" y="522"/>
                  </a:lnTo>
                  <a:lnTo>
                    <a:pt x="280" y="549"/>
                  </a:lnTo>
                  <a:lnTo>
                    <a:pt x="305" y="515"/>
                  </a:lnTo>
                  <a:lnTo>
                    <a:pt x="334" y="487"/>
                  </a:lnTo>
                  <a:lnTo>
                    <a:pt x="365" y="460"/>
                  </a:lnTo>
                  <a:lnTo>
                    <a:pt x="400" y="438"/>
                  </a:lnTo>
                  <a:lnTo>
                    <a:pt x="438" y="421"/>
                  </a:lnTo>
                  <a:lnTo>
                    <a:pt x="421" y="383"/>
                  </a:lnTo>
                  <a:close/>
                  <a:moveTo>
                    <a:pt x="567" y="298"/>
                  </a:moveTo>
                  <a:lnTo>
                    <a:pt x="531" y="324"/>
                  </a:lnTo>
                  <a:lnTo>
                    <a:pt x="495" y="348"/>
                  </a:lnTo>
                  <a:lnTo>
                    <a:pt x="457" y="367"/>
                  </a:lnTo>
                  <a:lnTo>
                    <a:pt x="475" y="409"/>
                  </a:lnTo>
                  <a:lnTo>
                    <a:pt x="513" y="403"/>
                  </a:lnTo>
                  <a:lnTo>
                    <a:pt x="552" y="400"/>
                  </a:lnTo>
                  <a:lnTo>
                    <a:pt x="581" y="402"/>
                  </a:lnTo>
                  <a:lnTo>
                    <a:pt x="609" y="405"/>
                  </a:lnTo>
                  <a:lnTo>
                    <a:pt x="605" y="375"/>
                  </a:lnTo>
                  <a:lnTo>
                    <a:pt x="596" y="348"/>
                  </a:lnTo>
                  <a:lnTo>
                    <a:pt x="582" y="322"/>
                  </a:lnTo>
                  <a:lnTo>
                    <a:pt x="567" y="298"/>
                  </a:lnTo>
                  <a:close/>
                  <a:moveTo>
                    <a:pt x="324" y="254"/>
                  </a:moveTo>
                  <a:lnTo>
                    <a:pt x="298" y="272"/>
                  </a:lnTo>
                  <a:lnTo>
                    <a:pt x="275" y="294"/>
                  </a:lnTo>
                  <a:lnTo>
                    <a:pt x="256" y="320"/>
                  </a:lnTo>
                  <a:lnTo>
                    <a:pt x="242" y="349"/>
                  </a:lnTo>
                  <a:lnTo>
                    <a:pt x="233" y="381"/>
                  </a:lnTo>
                  <a:lnTo>
                    <a:pt x="290" y="377"/>
                  </a:lnTo>
                  <a:lnTo>
                    <a:pt x="348" y="366"/>
                  </a:lnTo>
                  <a:lnTo>
                    <a:pt x="402" y="349"/>
                  </a:lnTo>
                  <a:lnTo>
                    <a:pt x="378" y="315"/>
                  </a:lnTo>
                  <a:lnTo>
                    <a:pt x="352" y="284"/>
                  </a:lnTo>
                  <a:lnTo>
                    <a:pt x="324" y="254"/>
                  </a:lnTo>
                  <a:close/>
                  <a:moveTo>
                    <a:pt x="419" y="229"/>
                  </a:moveTo>
                  <a:lnTo>
                    <a:pt x="390" y="230"/>
                  </a:lnTo>
                  <a:lnTo>
                    <a:pt x="362" y="237"/>
                  </a:lnTo>
                  <a:lnTo>
                    <a:pt x="390" y="267"/>
                  </a:lnTo>
                  <a:lnTo>
                    <a:pt x="415" y="299"/>
                  </a:lnTo>
                  <a:lnTo>
                    <a:pt x="438" y="333"/>
                  </a:lnTo>
                  <a:lnTo>
                    <a:pt x="474" y="315"/>
                  </a:lnTo>
                  <a:lnTo>
                    <a:pt x="506" y="294"/>
                  </a:lnTo>
                  <a:lnTo>
                    <a:pt x="539" y="271"/>
                  </a:lnTo>
                  <a:lnTo>
                    <a:pt x="513" y="252"/>
                  </a:lnTo>
                  <a:lnTo>
                    <a:pt x="484" y="239"/>
                  </a:lnTo>
                  <a:lnTo>
                    <a:pt x="453" y="231"/>
                  </a:lnTo>
                  <a:lnTo>
                    <a:pt x="419" y="229"/>
                  </a:lnTo>
                  <a:close/>
                  <a:moveTo>
                    <a:pt x="419" y="191"/>
                  </a:moveTo>
                  <a:lnTo>
                    <a:pt x="461" y="193"/>
                  </a:lnTo>
                  <a:lnTo>
                    <a:pt x="499" y="205"/>
                  </a:lnTo>
                  <a:lnTo>
                    <a:pt x="534" y="221"/>
                  </a:lnTo>
                  <a:lnTo>
                    <a:pt x="567" y="244"/>
                  </a:lnTo>
                  <a:lnTo>
                    <a:pt x="594" y="272"/>
                  </a:lnTo>
                  <a:lnTo>
                    <a:pt x="616" y="303"/>
                  </a:lnTo>
                  <a:lnTo>
                    <a:pt x="633" y="339"/>
                  </a:lnTo>
                  <a:lnTo>
                    <a:pt x="644" y="378"/>
                  </a:lnTo>
                  <a:lnTo>
                    <a:pt x="648" y="419"/>
                  </a:lnTo>
                  <a:lnTo>
                    <a:pt x="644" y="460"/>
                  </a:lnTo>
                  <a:lnTo>
                    <a:pt x="633" y="498"/>
                  </a:lnTo>
                  <a:lnTo>
                    <a:pt x="616" y="534"/>
                  </a:lnTo>
                  <a:lnTo>
                    <a:pt x="594" y="566"/>
                  </a:lnTo>
                  <a:lnTo>
                    <a:pt x="567" y="594"/>
                  </a:lnTo>
                  <a:lnTo>
                    <a:pt x="534" y="616"/>
                  </a:lnTo>
                  <a:lnTo>
                    <a:pt x="499" y="633"/>
                  </a:lnTo>
                  <a:lnTo>
                    <a:pt x="461" y="644"/>
                  </a:lnTo>
                  <a:lnTo>
                    <a:pt x="419" y="648"/>
                  </a:lnTo>
                  <a:lnTo>
                    <a:pt x="378" y="644"/>
                  </a:lnTo>
                  <a:lnTo>
                    <a:pt x="339" y="633"/>
                  </a:lnTo>
                  <a:lnTo>
                    <a:pt x="303" y="616"/>
                  </a:lnTo>
                  <a:lnTo>
                    <a:pt x="272" y="594"/>
                  </a:lnTo>
                  <a:lnTo>
                    <a:pt x="245" y="566"/>
                  </a:lnTo>
                  <a:lnTo>
                    <a:pt x="221" y="534"/>
                  </a:lnTo>
                  <a:lnTo>
                    <a:pt x="205" y="498"/>
                  </a:lnTo>
                  <a:lnTo>
                    <a:pt x="193" y="460"/>
                  </a:lnTo>
                  <a:lnTo>
                    <a:pt x="191" y="419"/>
                  </a:lnTo>
                  <a:lnTo>
                    <a:pt x="193" y="378"/>
                  </a:lnTo>
                  <a:lnTo>
                    <a:pt x="205" y="339"/>
                  </a:lnTo>
                  <a:lnTo>
                    <a:pt x="221" y="303"/>
                  </a:lnTo>
                  <a:lnTo>
                    <a:pt x="245" y="272"/>
                  </a:lnTo>
                  <a:lnTo>
                    <a:pt x="272" y="244"/>
                  </a:lnTo>
                  <a:lnTo>
                    <a:pt x="303" y="221"/>
                  </a:lnTo>
                  <a:lnTo>
                    <a:pt x="339" y="205"/>
                  </a:lnTo>
                  <a:lnTo>
                    <a:pt x="378" y="193"/>
                  </a:lnTo>
                  <a:lnTo>
                    <a:pt x="419" y="191"/>
                  </a:lnTo>
                  <a:close/>
                  <a:moveTo>
                    <a:pt x="419" y="38"/>
                  </a:moveTo>
                  <a:lnTo>
                    <a:pt x="362" y="42"/>
                  </a:lnTo>
                  <a:lnTo>
                    <a:pt x="309" y="53"/>
                  </a:lnTo>
                  <a:lnTo>
                    <a:pt x="259" y="73"/>
                  </a:lnTo>
                  <a:lnTo>
                    <a:pt x="212" y="99"/>
                  </a:lnTo>
                  <a:lnTo>
                    <a:pt x="169" y="132"/>
                  </a:lnTo>
                  <a:lnTo>
                    <a:pt x="132" y="168"/>
                  </a:lnTo>
                  <a:lnTo>
                    <a:pt x="99" y="212"/>
                  </a:lnTo>
                  <a:lnTo>
                    <a:pt x="73" y="259"/>
                  </a:lnTo>
                  <a:lnTo>
                    <a:pt x="53" y="309"/>
                  </a:lnTo>
                  <a:lnTo>
                    <a:pt x="42" y="362"/>
                  </a:lnTo>
                  <a:lnTo>
                    <a:pt x="38" y="419"/>
                  </a:lnTo>
                  <a:lnTo>
                    <a:pt x="42" y="475"/>
                  </a:lnTo>
                  <a:lnTo>
                    <a:pt x="53" y="528"/>
                  </a:lnTo>
                  <a:lnTo>
                    <a:pt x="73" y="580"/>
                  </a:lnTo>
                  <a:lnTo>
                    <a:pt x="99" y="627"/>
                  </a:lnTo>
                  <a:lnTo>
                    <a:pt x="132" y="669"/>
                  </a:lnTo>
                  <a:lnTo>
                    <a:pt x="169" y="707"/>
                  </a:lnTo>
                  <a:lnTo>
                    <a:pt x="212" y="739"/>
                  </a:lnTo>
                  <a:lnTo>
                    <a:pt x="259" y="764"/>
                  </a:lnTo>
                  <a:lnTo>
                    <a:pt x="309" y="784"/>
                  </a:lnTo>
                  <a:lnTo>
                    <a:pt x="362" y="796"/>
                  </a:lnTo>
                  <a:lnTo>
                    <a:pt x="419" y="799"/>
                  </a:lnTo>
                  <a:lnTo>
                    <a:pt x="475" y="796"/>
                  </a:lnTo>
                  <a:lnTo>
                    <a:pt x="529" y="784"/>
                  </a:lnTo>
                  <a:lnTo>
                    <a:pt x="580" y="764"/>
                  </a:lnTo>
                  <a:lnTo>
                    <a:pt x="627" y="739"/>
                  </a:lnTo>
                  <a:lnTo>
                    <a:pt x="669" y="707"/>
                  </a:lnTo>
                  <a:lnTo>
                    <a:pt x="707" y="669"/>
                  </a:lnTo>
                  <a:lnTo>
                    <a:pt x="738" y="627"/>
                  </a:lnTo>
                  <a:lnTo>
                    <a:pt x="764" y="580"/>
                  </a:lnTo>
                  <a:lnTo>
                    <a:pt x="784" y="528"/>
                  </a:lnTo>
                  <a:lnTo>
                    <a:pt x="796" y="475"/>
                  </a:lnTo>
                  <a:lnTo>
                    <a:pt x="800" y="419"/>
                  </a:lnTo>
                  <a:lnTo>
                    <a:pt x="796" y="362"/>
                  </a:lnTo>
                  <a:lnTo>
                    <a:pt x="784" y="309"/>
                  </a:lnTo>
                  <a:lnTo>
                    <a:pt x="764" y="259"/>
                  </a:lnTo>
                  <a:lnTo>
                    <a:pt x="738" y="212"/>
                  </a:lnTo>
                  <a:lnTo>
                    <a:pt x="707" y="168"/>
                  </a:lnTo>
                  <a:lnTo>
                    <a:pt x="669" y="132"/>
                  </a:lnTo>
                  <a:lnTo>
                    <a:pt x="627" y="99"/>
                  </a:lnTo>
                  <a:lnTo>
                    <a:pt x="580" y="73"/>
                  </a:lnTo>
                  <a:lnTo>
                    <a:pt x="529" y="53"/>
                  </a:lnTo>
                  <a:lnTo>
                    <a:pt x="475" y="42"/>
                  </a:lnTo>
                  <a:lnTo>
                    <a:pt x="419" y="38"/>
                  </a:lnTo>
                  <a:close/>
                  <a:moveTo>
                    <a:pt x="419" y="0"/>
                  </a:moveTo>
                  <a:lnTo>
                    <a:pt x="476" y="4"/>
                  </a:lnTo>
                  <a:lnTo>
                    <a:pt x="530" y="14"/>
                  </a:lnTo>
                  <a:lnTo>
                    <a:pt x="582" y="32"/>
                  </a:lnTo>
                  <a:lnTo>
                    <a:pt x="631" y="57"/>
                  </a:lnTo>
                  <a:lnTo>
                    <a:pt x="675" y="87"/>
                  </a:lnTo>
                  <a:lnTo>
                    <a:pt x="716" y="123"/>
                  </a:lnTo>
                  <a:lnTo>
                    <a:pt x="751" y="163"/>
                  </a:lnTo>
                  <a:lnTo>
                    <a:pt x="781" y="208"/>
                  </a:lnTo>
                  <a:lnTo>
                    <a:pt x="805" y="256"/>
                  </a:lnTo>
                  <a:lnTo>
                    <a:pt x="823" y="307"/>
                  </a:lnTo>
                  <a:lnTo>
                    <a:pt x="835" y="362"/>
                  </a:lnTo>
                  <a:lnTo>
                    <a:pt x="838" y="419"/>
                  </a:lnTo>
                  <a:lnTo>
                    <a:pt x="835" y="476"/>
                  </a:lnTo>
                  <a:lnTo>
                    <a:pt x="823" y="530"/>
                  </a:lnTo>
                  <a:lnTo>
                    <a:pt x="805" y="582"/>
                  </a:lnTo>
                  <a:lnTo>
                    <a:pt x="781" y="631"/>
                  </a:lnTo>
                  <a:lnTo>
                    <a:pt x="751" y="675"/>
                  </a:lnTo>
                  <a:lnTo>
                    <a:pt x="716" y="716"/>
                  </a:lnTo>
                  <a:lnTo>
                    <a:pt x="675" y="751"/>
                  </a:lnTo>
                  <a:lnTo>
                    <a:pt x="631" y="781"/>
                  </a:lnTo>
                  <a:lnTo>
                    <a:pt x="582" y="805"/>
                  </a:lnTo>
                  <a:lnTo>
                    <a:pt x="530" y="823"/>
                  </a:lnTo>
                  <a:lnTo>
                    <a:pt x="476" y="835"/>
                  </a:lnTo>
                  <a:lnTo>
                    <a:pt x="419" y="839"/>
                  </a:lnTo>
                  <a:lnTo>
                    <a:pt x="362" y="835"/>
                  </a:lnTo>
                  <a:lnTo>
                    <a:pt x="307" y="823"/>
                  </a:lnTo>
                  <a:lnTo>
                    <a:pt x="256" y="805"/>
                  </a:lnTo>
                  <a:lnTo>
                    <a:pt x="208" y="781"/>
                  </a:lnTo>
                  <a:lnTo>
                    <a:pt x="163" y="751"/>
                  </a:lnTo>
                  <a:lnTo>
                    <a:pt x="123" y="716"/>
                  </a:lnTo>
                  <a:lnTo>
                    <a:pt x="87" y="675"/>
                  </a:lnTo>
                  <a:lnTo>
                    <a:pt x="57" y="631"/>
                  </a:lnTo>
                  <a:lnTo>
                    <a:pt x="32" y="582"/>
                  </a:lnTo>
                  <a:lnTo>
                    <a:pt x="14" y="530"/>
                  </a:lnTo>
                  <a:lnTo>
                    <a:pt x="4" y="476"/>
                  </a:lnTo>
                  <a:lnTo>
                    <a:pt x="0" y="419"/>
                  </a:lnTo>
                  <a:lnTo>
                    <a:pt x="4" y="362"/>
                  </a:lnTo>
                  <a:lnTo>
                    <a:pt x="14" y="307"/>
                  </a:lnTo>
                  <a:lnTo>
                    <a:pt x="32" y="256"/>
                  </a:lnTo>
                  <a:lnTo>
                    <a:pt x="57" y="208"/>
                  </a:lnTo>
                  <a:lnTo>
                    <a:pt x="87" y="163"/>
                  </a:lnTo>
                  <a:lnTo>
                    <a:pt x="123" y="123"/>
                  </a:lnTo>
                  <a:lnTo>
                    <a:pt x="163" y="87"/>
                  </a:lnTo>
                  <a:lnTo>
                    <a:pt x="208" y="57"/>
                  </a:lnTo>
                  <a:lnTo>
                    <a:pt x="256" y="32"/>
                  </a:lnTo>
                  <a:lnTo>
                    <a:pt x="307" y="14"/>
                  </a:lnTo>
                  <a:lnTo>
                    <a:pt x="362" y="4"/>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6"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1395" y="5220404"/>
              <a:ext cx="444618" cy="445149"/>
            </a:xfrm>
            <a:custGeom>
              <a:avLst/>
              <a:gdLst>
                <a:gd name="T0" fmla="*/ 533 w 838"/>
                <a:gd name="T1" fmla="*/ 269 h 839"/>
                <a:gd name="T2" fmla="*/ 569 w 838"/>
                <a:gd name="T3" fmla="*/ 290 h 839"/>
                <a:gd name="T4" fmla="*/ 618 w 838"/>
                <a:gd name="T5" fmla="*/ 272 h 839"/>
                <a:gd name="T6" fmla="*/ 599 w 838"/>
                <a:gd name="T7" fmla="*/ 303 h 839"/>
                <a:gd name="T8" fmla="*/ 607 w 838"/>
                <a:gd name="T9" fmla="*/ 310 h 839"/>
                <a:gd name="T10" fmla="*/ 612 w 838"/>
                <a:gd name="T11" fmla="*/ 324 h 839"/>
                <a:gd name="T12" fmla="*/ 590 w 838"/>
                <a:gd name="T13" fmla="*/ 352 h 839"/>
                <a:gd name="T14" fmla="*/ 583 w 838"/>
                <a:gd name="T15" fmla="*/ 408 h 839"/>
                <a:gd name="T16" fmla="*/ 559 w 838"/>
                <a:gd name="T17" fmla="*/ 463 h 839"/>
                <a:gd name="T18" fmla="*/ 523 w 838"/>
                <a:gd name="T19" fmla="*/ 511 h 839"/>
                <a:gd name="T20" fmla="*/ 470 w 838"/>
                <a:gd name="T21" fmla="*/ 548 h 839"/>
                <a:gd name="T22" fmla="*/ 405 w 838"/>
                <a:gd name="T23" fmla="*/ 569 h 839"/>
                <a:gd name="T24" fmla="*/ 335 w 838"/>
                <a:gd name="T25" fmla="*/ 569 h 839"/>
                <a:gd name="T26" fmla="*/ 275 w 838"/>
                <a:gd name="T27" fmla="*/ 551 h 839"/>
                <a:gd name="T28" fmla="*/ 257 w 838"/>
                <a:gd name="T29" fmla="*/ 538 h 839"/>
                <a:gd name="T30" fmla="*/ 301 w 838"/>
                <a:gd name="T31" fmla="*/ 534 h 839"/>
                <a:gd name="T32" fmla="*/ 363 w 838"/>
                <a:gd name="T33" fmla="*/ 505 h 839"/>
                <a:gd name="T34" fmla="*/ 318 w 838"/>
                <a:gd name="T35" fmla="*/ 489 h 839"/>
                <a:gd name="T36" fmla="*/ 291 w 838"/>
                <a:gd name="T37" fmla="*/ 451 h 839"/>
                <a:gd name="T38" fmla="*/ 305 w 838"/>
                <a:gd name="T39" fmla="*/ 453 h 839"/>
                <a:gd name="T40" fmla="*/ 326 w 838"/>
                <a:gd name="T41" fmla="*/ 450 h 839"/>
                <a:gd name="T42" fmla="*/ 288 w 838"/>
                <a:gd name="T43" fmla="*/ 432 h 839"/>
                <a:gd name="T44" fmla="*/ 266 w 838"/>
                <a:gd name="T45" fmla="*/ 396 h 839"/>
                <a:gd name="T46" fmla="*/ 263 w 838"/>
                <a:gd name="T47" fmla="*/ 374 h 839"/>
                <a:gd name="T48" fmla="*/ 299 w 838"/>
                <a:gd name="T49" fmla="*/ 383 h 839"/>
                <a:gd name="T50" fmla="*/ 273 w 838"/>
                <a:gd name="T51" fmla="*/ 356 h 839"/>
                <a:gd name="T52" fmla="*/ 263 w 838"/>
                <a:gd name="T53" fmla="*/ 319 h 839"/>
                <a:gd name="T54" fmla="*/ 274 w 838"/>
                <a:gd name="T55" fmla="*/ 281 h 839"/>
                <a:gd name="T56" fmla="*/ 329 w 838"/>
                <a:gd name="T57" fmla="*/ 328 h 839"/>
                <a:gd name="T58" fmla="*/ 397 w 838"/>
                <a:gd name="T59" fmla="*/ 356 h 839"/>
                <a:gd name="T60" fmla="*/ 434 w 838"/>
                <a:gd name="T61" fmla="*/ 352 h 839"/>
                <a:gd name="T62" fmla="*/ 438 w 838"/>
                <a:gd name="T63" fmla="*/ 319 h 839"/>
                <a:gd name="T64" fmla="*/ 465 w 838"/>
                <a:gd name="T65" fmla="*/ 281 h 839"/>
                <a:gd name="T66" fmla="*/ 512 w 838"/>
                <a:gd name="T67" fmla="*/ 267 h 839"/>
                <a:gd name="T68" fmla="*/ 62 w 838"/>
                <a:gd name="T69" fmla="*/ 40 h 839"/>
                <a:gd name="T70" fmla="*/ 41 w 838"/>
                <a:gd name="T71" fmla="*/ 61 h 839"/>
                <a:gd name="T72" fmla="*/ 38 w 838"/>
                <a:gd name="T73" fmla="*/ 762 h 839"/>
                <a:gd name="T74" fmla="*/ 49 w 838"/>
                <a:gd name="T75" fmla="*/ 789 h 839"/>
                <a:gd name="T76" fmla="*/ 76 w 838"/>
                <a:gd name="T77" fmla="*/ 799 h 839"/>
                <a:gd name="T78" fmla="*/ 777 w 838"/>
                <a:gd name="T79" fmla="*/ 797 h 839"/>
                <a:gd name="T80" fmla="*/ 798 w 838"/>
                <a:gd name="T81" fmla="*/ 777 h 839"/>
                <a:gd name="T82" fmla="*/ 800 w 838"/>
                <a:gd name="T83" fmla="*/ 76 h 839"/>
                <a:gd name="T84" fmla="*/ 790 w 838"/>
                <a:gd name="T85" fmla="*/ 49 h 839"/>
                <a:gd name="T86" fmla="*/ 762 w 838"/>
                <a:gd name="T87" fmla="*/ 38 h 839"/>
                <a:gd name="T88" fmla="*/ 76 w 838"/>
                <a:gd name="T89" fmla="*/ 0 h 839"/>
                <a:gd name="T90" fmla="*/ 786 w 838"/>
                <a:gd name="T91" fmla="*/ 4 h 839"/>
                <a:gd name="T92" fmla="*/ 824 w 838"/>
                <a:gd name="T93" fmla="*/ 31 h 839"/>
                <a:gd name="T94" fmla="*/ 838 w 838"/>
                <a:gd name="T95" fmla="*/ 76 h 839"/>
                <a:gd name="T96" fmla="*/ 834 w 838"/>
                <a:gd name="T97" fmla="*/ 786 h 839"/>
                <a:gd name="T98" fmla="*/ 807 w 838"/>
                <a:gd name="T99" fmla="*/ 823 h 839"/>
                <a:gd name="T100" fmla="*/ 762 w 838"/>
                <a:gd name="T101" fmla="*/ 839 h 839"/>
                <a:gd name="T102" fmla="*/ 53 w 838"/>
                <a:gd name="T103" fmla="*/ 835 h 839"/>
                <a:gd name="T104" fmla="*/ 15 w 838"/>
                <a:gd name="T105" fmla="*/ 807 h 839"/>
                <a:gd name="T106" fmla="*/ 0 w 838"/>
                <a:gd name="T107" fmla="*/ 762 h 839"/>
                <a:gd name="T108" fmla="*/ 4 w 838"/>
                <a:gd name="T109" fmla="*/ 52 h 839"/>
                <a:gd name="T110" fmla="*/ 32 w 838"/>
                <a:gd name="T111" fmla="*/ 14 h 839"/>
                <a:gd name="T112" fmla="*/ 76 w 838"/>
                <a:gd name="T113"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839">
                  <a:moveTo>
                    <a:pt x="512" y="267"/>
                  </a:moveTo>
                  <a:lnTo>
                    <a:pt x="533" y="269"/>
                  </a:lnTo>
                  <a:lnTo>
                    <a:pt x="553" y="278"/>
                  </a:lnTo>
                  <a:lnTo>
                    <a:pt x="569" y="290"/>
                  </a:lnTo>
                  <a:lnTo>
                    <a:pt x="595" y="284"/>
                  </a:lnTo>
                  <a:lnTo>
                    <a:pt x="618" y="272"/>
                  </a:lnTo>
                  <a:lnTo>
                    <a:pt x="610" y="289"/>
                  </a:lnTo>
                  <a:lnTo>
                    <a:pt x="599" y="303"/>
                  </a:lnTo>
                  <a:lnTo>
                    <a:pt x="584" y="315"/>
                  </a:lnTo>
                  <a:lnTo>
                    <a:pt x="607" y="310"/>
                  </a:lnTo>
                  <a:lnTo>
                    <a:pt x="629" y="302"/>
                  </a:lnTo>
                  <a:lnTo>
                    <a:pt x="612" y="324"/>
                  </a:lnTo>
                  <a:lnTo>
                    <a:pt x="590" y="343"/>
                  </a:lnTo>
                  <a:lnTo>
                    <a:pt x="590" y="352"/>
                  </a:lnTo>
                  <a:lnTo>
                    <a:pt x="588" y="381"/>
                  </a:lnTo>
                  <a:lnTo>
                    <a:pt x="583" y="408"/>
                  </a:lnTo>
                  <a:lnTo>
                    <a:pt x="572" y="437"/>
                  </a:lnTo>
                  <a:lnTo>
                    <a:pt x="559" y="463"/>
                  </a:lnTo>
                  <a:lnTo>
                    <a:pt x="542" y="488"/>
                  </a:lnTo>
                  <a:lnTo>
                    <a:pt x="523" y="511"/>
                  </a:lnTo>
                  <a:lnTo>
                    <a:pt x="498" y="531"/>
                  </a:lnTo>
                  <a:lnTo>
                    <a:pt x="470" y="548"/>
                  </a:lnTo>
                  <a:lnTo>
                    <a:pt x="439" y="560"/>
                  </a:lnTo>
                  <a:lnTo>
                    <a:pt x="405" y="569"/>
                  </a:lnTo>
                  <a:lnTo>
                    <a:pt x="368" y="572"/>
                  </a:lnTo>
                  <a:lnTo>
                    <a:pt x="335" y="569"/>
                  </a:lnTo>
                  <a:lnTo>
                    <a:pt x="304" y="563"/>
                  </a:lnTo>
                  <a:lnTo>
                    <a:pt x="275" y="551"/>
                  </a:lnTo>
                  <a:lnTo>
                    <a:pt x="248" y="536"/>
                  </a:lnTo>
                  <a:lnTo>
                    <a:pt x="257" y="538"/>
                  </a:lnTo>
                  <a:lnTo>
                    <a:pt x="266" y="538"/>
                  </a:lnTo>
                  <a:lnTo>
                    <a:pt x="301" y="534"/>
                  </a:lnTo>
                  <a:lnTo>
                    <a:pt x="334" y="522"/>
                  </a:lnTo>
                  <a:lnTo>
                    <a:pt x="363" y="505"/>
                  </a:lnTo>
                  <a:lnTo>
                    <a:pt x="339" y="501"/>
                  </a:lnTo>
                  <a:lnTo>
                    <a:pt x="318" y="489"/>
                  </a:lnTo>
                  <a:lnTo>
                    <a:pt x="301" y="472"/>
                  </a:lnTo>
                  <a:lnTo>
                    <a:pt x="291" y="451"/>
                  </a:lnTo>
                  <a:lnTo>
                    <a:pt x="297" y="453"/>
                  </a:lnTo>
                  <a:lnTo>
                    <a:pt x="305" y="453"/>
                  </a:lnTo>
                  <a:lnTo>
                    <a:pt x="316" y="453"/>
                  </a:lnTo>
                  <a:lnTo>
                    <a:pt x="326" y="450"/>
                  </a:lnTo>
                  <a:lnTo>
                    <a:pt x="305" y="443"/>
                  </a:lnTo>
                  <a:lnTo>
                    <a:pt x="288" y="432"/>
                  </a:lnTo>
                  <a:lnTo>
                    <a:pt x="275" y="416"/>
                  </a:lnTo>
                  <a:lnTo>
                    <a:pt x="266" y="396"/>
                  </a:lnTo>
                  <a:lnTo>
                    <a:pt x="263" y="374"/>
                  </a:lnTo>
                  <a:lnTo>
                    <a:pt x="263" y="374"/>
                  </a:lnTo>
                  <a:lnTo>
                    <a:pt x="280" y="381"/>
                  </a:lnTo>
                  <a:lnTo>
                    <a:pt x="299" y="383"/>
                  </a:lnTo>
                  <a:lnTo>
                    <a:pt x="284" y="371"/>
                  </a:lnTo>
                  <a:lnTo>
                    <a:pt x="273" y="356"/>
                  </a:lnTo>
                  <a:lnTo>
                    <a:pt x="266" y="339"/>
                  </a:lnTo>
                  <a:lnTo>
                    <a:pt x="263" y="319"/>
                  </a:lnTo>
                  <a:lnTo>
                    <a:pt x="266" y="299"/>
                  </a:lnTo>
                  <a:lnTo>
                    <a:pt x="274" y="281"/>
                  </a:lnTo>
                  <a:lnTo>
                    <a:pt x="300" y="306"/>
                  </a:lnTo>
                  <a:lnTo>
                    <a:pt x="329" y="328"/>
                  </a:lnTo>
                  <a:lnTo>
                    <a:pt x="362" y="345"/>
                  </a:lnTo>
                  <a:lnTo>
                    <a:pt x="397" y="356"/>
                  </a:lnTo>
                  <a:lnTo>
                    <a:pt x="435" y="361"/>
                  </a:lnTo>
                  <a:lnTo>
                    <a:pt x="434" y="352"/>
                  </a:lnTo>
                  <a:lnTo>
                    <a:pt x="434" y="344"/>
                  </a:lnTo>
                  <a:lnTo>
                    <a:pt x="438" y="319"/>
                  </a:lnTo>
                  <a:lnTo>
                    <a:pt x="448" y="298"/>
                  </a:lnTo>
                  <a:lnTo>
                    <a:pt x="465" y="281"/>
                  </a:lnTo>
                  <a:lnTo>
                    <a:pt x="487" y="271"/>
                  </a:lnTo>
                  <a:lnTo>
                    <a:pt x="512" y="267"/>
                  </a:lnTo>
                  <a:close/>
                  <a:moveTo>
                    <a:pt x="76" y="38"/>
                  </a:moveTo>
                  <a:lnTo>
                    <a:pt x="62" y="40"/>
                  </a:lnTo>
                  <a:lnTo>
                    <a:pt x="49" y="49"/>
                  </a:lnTo>
                  <a:lnTo>
                    <a:pt x="41" y="61"/>
                  </a:lnTo>
                  <a:lnTo>
                    <a:pt x="38" y="76"/>
                  </a:lnTo>
                  <a:lnTo>
                    <a:pt x="38" y="762"/>
                  </a:lnTo>
                  <a:lnTo>
                    <a:pt x="41" y="777"/>
                  </a:lnTo>
                  <a:lnTo>
                    <a:pt x="49" y="789"/>
                  </a:lnTo>
                  <a:lnTo>
                    <a:pt x="62" y="797"/>
                  </a:lnTo>
                  <a:lnTo>
                    <a:pt x="76" y="799"/>
                  </a:lnTo>
                  <a:lnTo>
                    <a:pt x="762" y="799"/>
                  </a:lnTo>
                  <a:lnTo>
                    <a:pt x="777" y="797"/>
                  </a:lnTo>
                  <a:lnTo>
                    <a:pt x="790" y="789"/>
                  </a:lnTo>
                  <a:lnTo>
                    <a:pt x="798" y="777"/>
                  </a:lnTo>
                  <a:lnTo>
                    <a:pt x="800" y="762"/>
                  </a:lnTo>
                  <a:lnTo>
                    <a:pt x="800" y="76"/>
                  </a:lnTo>
                  <a:lnTo>
                    <a:pt x="798" y="61"/>
                  </a:lnTo>
                  <a:lnTo>
                    <a:pt x="790" y="49"/>
                  </a:lnTo>
                  <a:lnTo>
                    <a:pt x="777" y="40"/>
                  </a:lnTo>
                  <a:lnTo>
                    <a:pt x="762" y="38"/>
                  </a:lnTo>
                  <a:lnTo>
                    <a:pt x="76" y="38"/>
                  </a:lnTo>
                  <a:close/>
                  <a:moveTo>
                    <a:pt x="76" y="0"/>
                  </a:moveTo>
                  <a:lnTo>
                    <a:pt x="762" y="0"/>
                  </a:lnTo>
                  <a:lnTo>
                    <a:pt x="786" y="4"/>
                  </a:lnTo>
                  <a:lnTo>
                    <a:pt x="807" y="14"/>
                  </a:lnTo>
                  <a:lnTo>
                    <a:pt x="824" y="31"/>
                  </a:lnTo>
                  <a:lnTo>
                    <a:pt x="834" y="52"/>
                  </a:lnTo>
                  <a:lnTo>
                    <a:pt x="838" y="76"/>
                  </a:lnTo>
                  <a:lnTo>
                    <a:pt x="838" y="762"/>
                  </a:lnTo>
                  <a:lnTo>
                    <a:pt x="834" y="786"/>
                  </a:lnTo>
                  <a:lnTo>
                    <a:pt x="824" y="807"/>
                  </a:lnTo>
                  <a:lnTo>
                    <a:pt x="807" y="823"/>
                  </a:lnTo>
                  <a:lnTo>
                    <a:pt x="786" y="835"/>
                  </a:lnTo>
                  <a:lnTo>
                    <a:pt x="762" y="839"/>
                  </a:lnTo>
                  <a:lnTo>
                    <a:pt x="76" y="839"/>
                  </a:lnTo>
                  <a:lnTo>
                    <a:pt x="53" y="835"/>
                  </a:lnTo>
                  <a:lnTo>
                    <a:pt x="32" y="823"/>
                  </a:lnTo>
                  <a:lnTo>
                    <a:pt x="15" y="807"/>
                  </a:lnTo>
                  <a:lnTo>
                    <a:pt x="4" y="786"/>
                  </a:lnTo>
                  <a:lnTo>
                    <a:pt x="0" y="762"/>
                  </a:lnTo>
                  <a:lnTo>
                    <a:pt x="0" y="76"/>
                  </a:lnTo>
                  <a:lnTo>
                    <a:pt x="4" y="52"/>
                  </a:lnTo>
                  <a:lnTo>
                    <a:pt x="15" y="31"/>
                  </a:lnTo>
                  <a:lnTo>
                    <a:pt x="32" y="14"/>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7"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0039" y="5220404"/>
              <a:ext cx="445679" cy="445149"/>
            </a:xfrm>
            <a:custGeom>
              <a:avLst/>
              <a:gdLst>
                <a:gd name="T0" fmla="*/ 515 w 840"/>
                <a:gd name="T1" fmla="*/ 247 h 839"/>
                <a:gd name="T2" fmla="*/ 484 w 840"/>
                <a:gd name="T3" fmla="*/ 305 h 839"/>
                <a:gd name="T4" fmla="*/ 464 w 840"/>
                <a:gd name="T5" fmla="*/ 309 h 839"/>
                <a:gd name="T6" fmla="*/ 459 w 840"/>
                <a:gd name="T7" fmla="*/ 320 h 839"/>
                <a:gd name="T8" fmla="*/ 459 w 840"/>
                <a:gd name="T9" fmla="*/ 361 h 839"/>
                <a:gd name="T10" fmla="*/ 509 w 840"/>
                <a:gd name="T11" fmla="*/ 419 h 839"/>
                <a:gd name="T12" fmla="*/ 459 w 840"/>
                <a:gd name="T13" fmla="*/ 590 h 839"/>
                <a:gd name="T14" fmla="*/ 383 w 840"/>
                <a:gd name="T15" fmla="*/ 419 h 839"/>
                <a:gd name="T16" fmla="*/ 345 w 840"/>
                <a:gd name="T17" fmla="*/ 361 h 839"/>
                <a:gd name="T18" fmla="*/ 383 w 840"/>
                <a:gd name="T19" fmla="*/ 324 h 839"/>
                <a:gd name="T20" fmla="*/ 388 w 840"/>
                <a:gd name="T21" fmla="*/ 288 h 839"/>
                <a:gd name="T22" fmla="*/ 406 w 840"/>
                <a:gd name="T23" fmla="*/ 263 h 839"/>
                <a:gd name="T24" fmla="*/ 440 w 840"/>
                <a:gd name="T25" fmla="*/ 250 h 839"/>
                <a:gd name="T26" fmla="*/ 78 w 840"/>
                <a:gd name="T27" fmla="*/ 38 h 839"/>
                <a:gd name="T28" fmla="*/ 50 w 840"/>
                <a:gd name="T29" fmla="*/ 49 h 839"/>
                <a:gd name="T30" fmla="*/ 40 w 840"/>
                <a:gd name="T31" fmla="*/ 76 h 839"/>
                <a:gd name="T32" fmla="*/ 42 w 840"/>
                <a:gd name="T33" fmla="*/ 777 h 839"/>
                <a:gd name="T34" fmla="*/ 62 w 840"/>
                <a:gd name="T35" fmla="*/ 797 h 839"/>
                <a:gd name="T36" fmla="*/ 764 w 840"/>
                <a:gd name="T37" fmla="*/ 799 h 839"/>
                <a:gd name="T38" fmla="*/ 790 w 840"/>
                <a:gd name="T39" fmla="*/ 789 h 839"/>
                <a:gd name="T40" fmla="*/ 802 w 840"/>
                <a:gd name="T41" fmla="*/ 762 h 839"/>
                <a:gd name="T42" fmla="*/ 799 w 840"/>
                <a:gd name="T43" fmla="*/ 61 h 839"/>
                <a:gd name="T44" fmla="*/ 778 w 840"/>
                <a:gd name="T45" fmla="*/ 40 h 839"/>
                <a:gd name="T46" fmla="*/ 78 w 840"/>
                <a:gd name="T47" fmla="*/ 38 h 839"/>
                <a:gd name="T48" fmla="*/ 764 w 840"/>
                <a:gd name="T49" fmla="*/ 0 h 839"/>
                <a:gd name="T50" fmla="*/ 808 w 840"/>
                <a:gd name="T51" fmla="*/ 14 h 839"/>
                <a:gd name="T52" fmla="*/ 836 w 840"/>
                <a:gd name="T53" fmla="*/ 52 h 839"/>
                <a:gd name="T54" fmla="*/ 840 w 840"/>
                <a:gd name="T55" fmla="*/ 762 h 839"/>
                <a:gd name="T56" fmla="*/ 825 w 840"/>
                <a:gd name="T57" fmla="*/ 807 h 839"/>
                <a:gd name="T58" fmla="*/ 787 w 840"/>
                <a:gd name="T59" fmla="*/ 835 h 839"/>
                <a:gd name="T60" fmla="*/ 78 w 840"/>
                <a:gd name="T61" fmla="*/ 839 h 839"/>
                <a:gd name="T62" fmla="*/ 32 w 840"/>
                <a:gd name="T63" fmla="*/ 823 h 839"/>
                <a:gd name="T64" fmla="*/ 4 w 840"/>
                <a:gd name="T65" fmla="*/ 786 h 839"/>
                <a:gd name="T66" fmla="*/ 0 w 840"/>
                <a:gd name="T67" fmla="*/ 76 h 839"/>
                <a:gd name="T68" fmla="*/ 16 w 840"/>
                <a:gd name="T69" fmla="*/ 31 h 839"/>
                <a:gd name="T70" fmla="*/ 53 w 840"/>
                <a:gd name="T71"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0" h="839">
                  <a:moveTo>
                    <a:pt x="464" y="247"/>
                  </a:moveTo>
                  <a:lnTo>
                    <a:pt x="515" y="247"/>
                  </a:lnTo>
                  <a:lnTo>
                    <a:pt x="515" y="305"/>
                  </a:lnTo>
                  <a:lnTo>
                    <a:pt x="484" y="305"/>
                  </a:lnTo>
                  <a:lnTo>
                    <a:pt x="472" y="306"/>
                  </a:lnTo>
                  <a:lnTo>
                    <a:pt x="464" y="309"/>
                  </a:lnTo>
                  <a:lnTo>
                    <a:pt x="460" y="314"/>
                  </a:lnTo>
                  <a:lnTo>
                    <a:pt x="459" y="320"/>
                  </a:lnTo>
                  <a:lnTo>
                    <a:pt x="459" y="328"/>
                  </a:lnTo>
                  <a:lnTo>
                    <a:pt x="459" y="361"/>
                  </a:lnTo>
                  <a:lnTo>
                    <a:pt x="515" y="361"/>
                  </a:lnTo>
                  <a:lnTo>
                    <a:pt x="509" y="419"/>
                  </a:lnTo>
                  <a:lnTo>
                    <a:pt x="459" y="419"/>
                  </a:lnTo>
                  <a:lnTo>
                    <a:pt x="459" y="590"/>
                  </a:lnTo>
                  <a:lnTo>
                    <a:pt x="383" y="590"/>
                  </a:lnTo>
                  <a:lnTo>
                    <a:pt x="383" y="419"/>
                  </a:lnTo>
                  <a:lnTo>
                    <a:pt x="345" y="419"/>
                  </a:lnTo>
                  <a:lnTo>
                    <a:pt x="345" y="361"/>
                  </a:lnTo>
                  <a:lnTo>
                    <a:pt x="383" y="361"/>
                  </a:lnTo>
                  <a:lnTo>
                    <a:pt x="383" y="324"/>
                  </a:lnTo>
                  <a:lnTo>
                    <a:pt x="384" y="305"/>
                  </a:lnTo>
                  <a:lnTo>
                    <a:pt x="388" y="288"/>
                  </a:lnTo>
                  <a:lnTo>
                    <a:pt x="396" y="273"/>
                  </a:lnTo>
                  <a:lnTo>
                    <a:pt x="406" y="263"/>
                  </a:lnTo>
                  <a:lnTo>
                    <a:pt x="422" y="254"/>
                  </a:lnTo>
                  <a:lnTo>
                    <a:pt x="440" y="250"/>
                  </a:lnTo>
                  <a:lnTo>
                    <a:pt x="464" y="247"/>
                  </a:lnTo>
                  <a:close/>
                  <a:moveTo>
                    <a:pt x="78" y="38"/>
                  </a:moveTo>
                  <a:lnTo>
                    <a:pt x="62" y="40"/>
                  </a:lnTo>
                  <a:lnTo>
                    <a:pt x="50" y="49"/>
                  </a:lnTo>
                  <a:lnTo>
                    <a:pt x="42" y="61"/>
                  </a:lnTo>
                  <a:lnTo>
                    <a:pt x="40" y="76"/>
                  </a:lnTo>
                  <a:lnTo>
                    <a:pt x="40" y="762"/>
                  </a:lnTo>
                  <a:lnTo>
                    <a:pt x="42" y="777"/>
                  </a:lnTo>
                  <a:lnTo>
                    <a:pt x="50" y="789"/>
                  </a:lnTo>
                  <a:lnTo>
                    <a:pt x="62" y="797"/>
                  </a:lnTo>
                  <a:lnTo>
                    <a:pt x="78" y="799"/>
                  </a:lnTo>
                  <a:lnTo>
                    <a:pt x="764" y="799"/>
                  </a:lnTo>
                  <a:lnTo>
                    <a:pt x="778" y="797"/>
                  </a:lnTo>
                  <a:lnTo>
                    <a:pt x="790" y="789"/>
                  </a:lnTo>
                  <a:lnTo>
                    <a:pt x="799" y="777"/>
                  </a:lnTo>
                  <a:lnTo>
                    <a:pt x="802" y="762"/>
                  </a:lnTo>
                  <a:lnTo>
                    <a:pt x="802" y="76"/>
                  </a:lnTo>
                  <a:lnTo>
                    <a:pt x="799" y="61"/>
                  </a:lnTo>
                  <a:lnTo>
                    <a:pt x="790" y="49"/>
                  </a:lnTo>
                  <a:lnTo>
                    <a:pt x="778" y="40"/>
                  </a:lnTo>
                  <a:lnTo>
                    <a:pt x="764" y="38"/>
                  </a:lnTo>
                  <a:lnTo>
                    <a:pt x="78" y="38"/>
                  </a:lnTo>
                  <a:close/>
                  <a:moveTo>
                    <a:pt x="78" y="0"/>
                  </a:moveTo>
                  <a:lnTo>
                    <a:pt x="764" y="0"/>
                  </a:lnTo>
                  <a:lnTo>
                    <a:pt x="787" y="4"/>
                  </a:lnTo>
                  <a:lnTo>
                    <a:pt x="808" y="14"/>
                  </a:lnTo>
                  <a:lnTo>
                    <a:pt x="825" y="31"/>
                  </a:lnTo>
                  <a:lnTo>
                    <a:pt x="836" y="52"/>
                  </a:lnTo>
                  <a:lnTo>
                    <a:pt x="840" y="76"/>
                  </a:lnTo>
                  <a:lnTo>
                    <a:pt x="840" y="762"/>
                  </a:lnTo>
                  <a:lnTo>
                    <a:pt x="836" y="786"/>
                  </a:lnTo>
                  <a:lnTo>
                    <a:pt x="825" y="807"/>
                  </a:lnTo>
                  <a:lnTo>
                    <a:pt x="808" y="823"/>
                  </a:lnTo>
                  <a:lnTo>
                    <a:pt x="787" y="835"/>
                  </a:lnTo>
                  <a:lnTo>
                    <a:pt x="764" y="839"/>
                  </a:lnTo>
                  <a:lnTo>
                    <a:pt x="78" y="839"/>
                  </a:lnTo>
                  <a:lnTo>
                    <a:pt x="53" y="835"/>
                  </a:lnTo>
                  <a:lnTo>
                    <a:pt x="32" y="823"/>
                  </a:lnTo>
                  <a:lnTo>
                    <a:pt x="16" y="807"/>
                  </a:lnTo>
                  <a:lnTo>
                    <a:pt x="4" y="786"/>
                  </a:lnTo>
                  <a:lnTo>
                    <a:pt x="0" y="762"/>
                  </a:lnTo>
                  <a:lnTo>
                    <a:pt x="0" y="76"/>
                  </a:lnTo>
                  <a:lnTo>
                    <a:pt x="4" y="52"/>
                  </a:lnTo>
                  <a:lnTo>
                    <a:pt x="16" y="31"/>
                  </a:lnTo>
                  <a:lnTo>
                    <a:pt x="32" y="14"/>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8"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29743" y="5220404"/>
              <a:ext cx="444618" cy="445149"/>
            </a:xfrm>
            <a:custGeom>
              <a:avLst/>
              <a:gdLst>
                <a:gd name="T0" fmla="*/ 567 w 838"/>
                <a:gd name="T1" fmla="*/ 479 h 839"/>
                <a:gd name="T2" fmla="*/ 544 w 838"/>
                <a:gd name="T3" fmla="*/ 483 h 839"/>
                <a:gd name="T4" fmla="*/ 549 w 838"/>
                <a:gd name="T5" fmla="*/ 471 h 839"/>
                <a:gd name="T6" fmla="*/ 474 w 838"/>
                <a:gd name="T7" fmla="*/ 475 h 839"/>
                <a:gd name="T8" fmla="*/ 477 w 838"/>
                <a:gd name="T9" fmla="*/ 547 h 839"/>
                <a:gd name="T10" fmla="*/ 469 w 838"/>
                <a:gd name="T11" fmla="*/ 559 h 839"/>
                <a:gd name="T12" fmla="*/ 453 w 838"/>
                <a:gd name="T13" fmla="*/ 475 h 839"/>
                <a:gd name="T14" fmla="*/ 544 w 838"/>
                <a:gd name="T15" fmla="*/ 450 h 839"/>
                <a:gd name="T16" fmla="*/ 520 w 838"/>
                <a:gd name="T17" fmla="*/ 481 h 839"/>
                <a:gd name="T18" fmla="*/ 544 w 838"/>
                <a:gd name="T19" fmla="*/ 579 h 839"/>
                <a:gd name="T20" fmla="*/ 593 w 838"/>
                <a:gd name="T21" fmla="*/ 556 h 839"/>
                <a:gd name="T22" fmla="*/ 567 w 838"/>
                <a:gd name="T23" fmla="*/ 549 h 839"/>
                <a:gd name="T24" fmla="*/ 555 w 838"/>
                <a:gd name="T25" fmla="*/ 560 h 839"/>
                <a:gd name="T26" fmla="*/ 544 w 838"/>
                <a:gd name="T27" fmla="*/ 549 h 839"/>
                <a:gd name="T28" fmla="*/ 593 w 838"/>
                <a:gd name="T29" fmla="*/ 479 h 839"/>
                <a:gd name="T30" fmla="*/ 558 w 838"/>
                <a:gd name="T31" fmla="*/ 449 h 839"/>
                <a:gd name="T32" fmla="*/ 339 w 838"/>
                <a:gd name="T33" fmla="*/ 572 h 839"/>
                <a:gd name="T34" fmla="*/ 367 w 838"/>
                <a:gd name="T35" fmla="*/ 579 h 839"/>
                <a:gd name="T36" fmla="*/ 409 w 838"/>
                <a:gd name="T37" fmla="*/ 449 h 839"/>
                <a:gd name="T38" fmla="*/ 379 w 838"/>
                <a:gd name="T39" fmla="*/ 560 h 839"/>
                <a:gd name="T40" fmla="*/ 362 w 838"/>
                <a:gd name="T41" fmla="*/ 560 h 839"/>
                <a:gd name="T42" fmla="*/ 428 w 838"/>
                <a:gd name="T43" fmla="*/ 406 h 839"/>
                <a:gd name="T44" fmla="*/ 479 w 838"/>
                <a:gd name="T45" fmla="*/ 580 h 839"/>
                <a:gd name="T46" fmla="*/ 500 w 838"/>
                <a:gd name="T47" fmla="*/ 550 h 839"/>
                <a:gd name="T48" fmla="*/ 495 w 838"/>
                <a:gd name="T49" fmla="*/ 458 h 839"/>
                <a:gd name="T50" fmla="*/ 453 w 838"/>
                <a:gd name="T51" fmla="*/ 406 h 839"/>
                <a:gd name="T52" fmla="*/ 304 w 838"/>
                <a:gd name="T53" fmla="*/ 579 h 839"/>
                <a:gd name="T54" fmla="*/ 449 w 838"/>
                <a:gd name="T55" fmla="*/ 363 h 839"/>
                <a:gd name="T56" fmla="*/ 563 w 838"/>
                <a:gd name="T57" fmla="*/ 367 h 839"/>
                <a:gd name="T58" fmla="*/ 624 w 838"/>
                <a:gd name="T59" fmla="*/ 427 h 839"/>
                <a:gd name="T60" fmla="*/ 626 w 838"/>
                <a:gd name="T61" fmla="*/ 537 h 839"/>
                <a:gd name="T62" fmla="*/ 599 w 838"/>
                <a:gd name="T63" fmla="*/ 614 h 839"/>
                <a:gd name="T64" fmla="*/ 506 w 838"/>
                <a:gd name="T65" fmla="*/ 628 h 839"/>
                <a:gd name="T66" fmla="*/ 332 w 838"/>
                <a:gd name="T67" fmla="*/ 628 h 839"/>
                <a:gd name="T68" fmla="*/ 240 w 838"/>
                <a:gd name="T69" fmla="*/ 614 h 839"/>
                <a:gd name="T70" fmla="*/ 211 w 838"/>
                <a:gd name="T71" fmla="*/ 538 h 839"/>
                <a:gd name="T72" fmla="*/ 215 w 838"/>
                <a:gd name="T73" fmla="*/ 427 h 839"/>
                <a:gd name="T74" fmla="*/ 274 w 838"/>
                <a:gd name="T75" fmla="*/ 367 h 839"/>
                <a:gd name="T76" fmla="*/ 388 w 838"/>
                <a:gd name="T77" fmla="*/ 363 h 839"/>
                <a:gd name="T78" fmla="*/ 394 w 838"/>
                <a:gd name="T79" fmla="*/ 258 h 839"/>
                <a:gd name="T80" fmla="*/ 411 w 838"/>
                <a:gd name="T81" fmla="*/ 323 h 839"/>
                <a:gd name="T82" fmla="*/ 414 w 838"/>
                <a:gd name="T83" fmla="*/ 250 h 839"/>
                <a:gd name="T84" fmla="*/ 487 w 838"/>
                <a:gd name="T85" fmla="*/ 319 h 839"/>
                <a:gd name="T86" fmla="*/ 498 w 838"/>
                <a:gd name="T87" fmla="*/ 323 h 839"/>
                <a:gd name="T88" fmla="*/ 511 w 838"/>
                <a:gd name="T89" fmla="*/ 314 h 839"/>
                <a:gd name="T90" fmla="*/ 508 w 838"/>
                <a:gd name="T91" fmla="*/ 330 h 839"/>
                <a:gd name="T92" fmla="*/ 469 w 838"/>
                <a:gd name="T93" fmla="*/ 338 h 839"/>
                <a:gd name="T94" fmla="*/ 464 w 838"/>
                <a:gd name="T95" fmla="*/ 326 h 839"/>
                <a:gd name="T96" fmla="*/ 439 w 838"/>
                <a:gd name="T97" fmla="*/ 247 h 839"/>
                <a:gd name="T98" fmla="*/ 410 w 838"/>
                <a:gd name="T99" fmla="*/ 342 h 839"/>
                <a:gd name="T100" fmla="*/ 371 w 838"/>
                <a:gd name="T101" fmla="*/ 259 h 839"/>
                <a:gd name="T102" fmla="*/ 304 w 838"/>
                <a:gd name="T103" fmla="*/ 194 h 839"/>
                <a:gd name="T104" fmla="*/ 309 w 838"/>
                <a:gd name="T105" fmla="*/ 340 h 839"/>
                <a:gd name="T106" fmla="*/ 41 w 838"/>
                <a:gd name="T107" fmla="*/ 62 h 839"/>
                <a:gd name="T108" fmla="*/ 76 w 838"/>
                <a:gd name="T109" fmla="*/ 801 h 839"/>
                <a:gd name="T110" fmla="*/ 800 w 838"/>
                <a:gd name="T111" fmla="*/ 77 h 839"/>
                <a:gd name="T112" fmla="*/ 76 w 838"/>
                <a:gd name="T113" fmla="*/ 0 h 839"/>
                <a:gd name="T114" fmla="*/ 838 w 838"/>
                <a:gd name="T115" fmla="*/ 77 h 839"/>
                <a:gd name="T116" fmla="*/ 762 w 838"/>
                <a:gd name="T117" fmla="*/ 839 h 839"/>
                <a:gd name="T118" fmla="*/ 0 w 838"/>
                <a:gd name="T119" fmla="*/ 763 h 839"/>
                <a:gd name="T120" fmla="*/ 76 w 838"/>
                <a:gd name="T121"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8" h="839">
                  <a:moveTo>
                    <a:pt x="555" y="470"/>
                  </a:moveTo>
                  <a:lnTo>
                    <a:pt x="559" y="470"/>
                  </a:lnTo>
                  <a:lnTo>
                    <a:pt x="563" y="471"/>
                  </a:lnTo>
                  <a:lnTo>
                    <a:pt x="565" y="474"/>
                  </a:lnTo>
                  <a:lnTo>
                    <a:pt x="566" y="477"/>
                  </a:lnTo>
                  <a:lnTo>
                    <a:pt x="567" y="479"/>
                  </a:lnTo>
                  <a:lnTo>
                    <a:pt x="567" y="481"/>
                  </a:lnTo>
                  <a:lnTo>
                    <a:pt x="567" y="482"/>
                  </a:lnTo>
                  <a:lnTo>
                    <a:pt x="567" y="483"/>
                  </a:lnTo>
                  <a:lnTo>
                    <a:pt x="567" y="500"/>
                  </a:lnTo>
                  <a:lnTo>
                    <a:pt x="544" y="500"/>
                  </a:lnTo>
                  <a:lnTo>
                    <a:pt x="544" y="483"/>
                  </a:lnTo>
                  <a:lnTo>
                    <a:pt x="544" y="482"/>
                  </a:lnTo>
                  <a:lnTo>
                    <a:pt x="544" y="481"/>
                  </a:lnTo>
                  <a:lnTo>
                    <a:pt x="545" y="479"/>
                  </a:lnTo>
                  <a:lnTo>
                    <a:pt x="545" y="477"/>
                  </a:lnTo>
                  <a:lnTo>
                    <a:pt x="546" y="474"/>
                  </a:lnTo>
                  <a:lnTo>
                    <a:pt x="549" y="471"/>
                  </a:lnTo>
                  <a:lnTo>
                    <a:pt x="552" y="470"/>
                  </a:lnTo>
                  <a:lnTo>
                    <a:pt x="555" y="470"/>
                  </a:lnTo>
                  <a:close/>
                  <a:moveTo>
                    <a:pt x="465" y="470"/>
                  </a:moveTo>
                  <a:lnTo>
                    <a:pt x="469" y="470"/>
                  </a:lnTo>
                  <a:lnTo>
                    <a:pt x="472" y="473"/>
                  </a:lnTo>
                  <a:lnTo>
                    <a:pt x="474" y="475"/>
                  </a:lnTo>
                  <a:lnTo>
                    <a:pt x="476" y="478"/>
                  </a:lnTo>
                  <a:lnTo>
                    <a:pt x="477" y="481"/>
                  </a:lnTo>
                  <a:lnTo>
                    <a:pt x="477" y="482"/>
                  </a:lnTo>
                  <a:lnTo>
                    <a:pt x="477" y="483"/>
                  </a:lnTo>
                  <a:lnTo>
                    <a:pt x="477" y="547"/>
                  </a:lnTo>
                  <a:lnTo>
                    <a:pt x="477" y="547"/>
                  </a:lnTo>
                  <a:lnTo>
                    <a:pt x="477" y="549"/>
                  </a:lnTo>
                  <a:lnTo>
                    <a:pt x="477" y="551"/>
                  </a:lnTo>
                  <a:lnTo>
                    <a:pt x="476" y="554"/>
                  </a:lnTo>
                  <a:lnTo>
                    <a:pt x="474" y="555"/>
                  </a:lnTo>
                  <a:lnTo>
                    <a:pt x="472" y="558"/>
                  </a:lnTo>
                  <a:lnTo>
                    <a:pt x="469" y="559"/>
                  </a:lnTo>
                  <a:lnTo>
                    <a:pt x="465" y="560"/>
                  </a:lnTo>
                  <a:lnTo>
                    <a:pt x="461" y="559"/>
                  </a:lnTo>
                  <a:lnTo>
                    <a:pt x="459" y="558"/>
                  </a:lnTo>
                  <a:lnTo>
                    <a:pt x="456" y="556"/>
                  </a:lnTo>
                  <a:lnTo>
                    <a:pt x="453" y="555"/>
                  </a:lnTo>
                  <a:lnTo>
                    <a:pt x="453" y="475"/>
                  </a:lnTo>
                  <a:lnTo>
                    <a:pt x="456" y="474"/>
                  </a:lnTo>
                  <a:lnTo>
                    <a:pt x="459" y="471"/>
                  </a:lnTo>
                  <a:lnTo>
                    <a:pt x="461" y="470"/>
                  </a:lnTo>
                  <a:lnTo>
                    <a:pt x="465" y="470"/>
                  </a:lnTo>
                  <a:close/>
                  <a:moveTo>
                    <a:pt x="558" y="449"/>
                  </a:moveTo>
                  <a:lnTo>
                    <a:pt x="544" y="450"/>
                  </a:lnTo>
                  <a:lnTo>
                    <a:pt x="534" y="456"/>
                  </a:lnTo>
                  <a:lnTo>
                    <a:pt x="528" y="462"/>
                  </a:lnTo>
                  <a:lnTo>
                    <a:pt x="524" y="469"/>
                  </a:lnTo>
                  <a:lnTo>
                    <a:pt x="521" y="475"/>
                  </a:lnTo>
                  <a:lnTo>
                    <a:pt x="520" y="479"/>
                  </a:lnTo>
                  <a:lnTo>
                    <a:pt x="520" y="481"/>
                  </a:lnTo>
                  <a:lnTo>
                    <a:pt x="520" y="554"/>
                  </a:lnTo>
                  <a:lnTo>
                    <a:pt x="521" y="556"/>
                  </a:lnTo>
                  <a:lnTo>
                    <a:pt x="523" y="560"/>
                  </a:lnTo>
                  <a:lnTo>
                    <a:pt x="528" y="567"/>
                  </a:lnTo>
                  <a:lnTo>
                    <a:pt x="534" y="573"/>
                  </a:lnTo>
                  <a:lnTo>
                    <a:pt x="544" y="579"/>
                  </a:lnTo>
                  <a:lnTo>
                    <a:pt x="558" y="580"/>
                  </a:lnTo>
                  <a:lnTo>
                    <a:pt x="571" y="579"/>
                  </a:lnTo>
                  <a:lnTo>
                    <a:pt x="582" y="573"/>
                  </a:lnTo>
                  <a:lnTo>
                    <a:pt x="587" y="567"/>
                  </a:lnTo>
                  <a:lnTo>
                    <a:pt x="591" y="560"/>
                  </a:lnTo>
                  <a:lnTo>
                    <a:pt x="593" y="556"/>
                  </a:lnTo>
                  <a:lnTo>
                    <a:pt x="593" y="554"/>
                  </a:lnTo>
                  <a:lnTo>
                    <a:pt x="593" y="534"/>
                  </a:lnTo>
                  <a:lnTo>
                    <a:pt x="567" y="534"/>
                  </a:lnTo>
                  <a:lnTo>
                    <a:pt x="567" y="547"/>
                  </a:lnTo>
                  <a:lnTo>
                    <a:pt x="567" y="547"/>
                  </a:lnTo>
                  <a:lnTo>
                    <a:pt x="567" y="549"/>
                  </a:lnTo>
                  <a:lnTo>
                    <a:pt x="567" y="551"/>
                  </a:lnTo>
                  <a:lnTo>
                    <a:pt x="566" y="554"/>
                  </a:lnTo>
                  <a:lnTo>
                    <a:pt x="565" y="555"/>
                  </a:lnTo>
                  <a:lnTo>
                    <a:pt x="563" y="558"/>
                  </a:lnTo>
                  <a:lnTo>
                    <a:pt x="559" y="559"/>
                  </a:lnTo>
                  <a:lnTo>
                    <a:pt x="555" y="560"/>
                  </a:lnTo>
                  <a:lnTo>
                    <a:pt x="552" y="559"/>
                  </a:lnTo>
                  <a:lnTo>
                    <a:pt x="549" y="558"/>
                  </a:lnTo>
                  <a:lnTo>
                    <a:pt x="546" y="555"/>
                  </a:lnTo>
                  <a:lnTo>
                    <a:pt x="545" y="554"/>
                  </a:lnTo>
                  <a:lnTo>
                    <a:pt x="545" y="551"/>
                  </a:lnTo>
                  <a:lnTo>
                    <a:pt x="544" y="549"/>
                  </a:lnTo>
                  <a:lnTo>
                    <a:pt x="544" y="547"/>
                  </a:lnTo>
                  <a:lnTo>
                    <a:pt x="544" y="547"/>
                  </a:lnTo>
                  <a:lnTo>
                    <a:pt x="544" y="518"/>
                  </a:lnTo>
                  <a:lnTo>
                    <a:pt x="593" y="518"/>
                  </a:lnTo>
                  <a:lnTo>
                    <a:pt x="593" y="481"/>
                  </a:lnTo>
                  <a:lnTo>
                    <a:pt x="593" y="479"/>
                  </a:lnTo>
                  <a:lnTo>
                    <a:pt x="593" y="475"/>
                  </a:lnTo>
                  <a:lnTo>
                    <a:pt x="591" y="469"/>
                  </a:lnTo>
                  <a:lnTo>
                    <a:pt x="587" y="462"/>
                  </a:lnTo>
                  <a:lnTo>
                    <a:pt x="582" y="456"/>
                  </a:lnTo>
                  <a:lnTo>
                    <a:pt x="571" y="450"/>
                  </a:lnTo>
                  <a:lnTo>
                    <a:pt x="558" y="449"/>
                  </a:lnTo>
                  <a:close/>
                  <a:moveTo>
                    <a:pt x="337" y="449"/>
                  </a:moveTo>
                  <a:lnTo>
                    <a:pt x="337" y="566"/>
                  </a:lnTo>
                  <a:lnTo>
                    <a:pt x="337" y="566"/>
                  </a:lnTo>
                  <a:lnTo>
                    <a:pt x="338" y="567"/>
                  </a:lnTo>
                  <a:lnTo>
                    <a:pt x="338" y="570"/>
                  </a:lnTo>
                  <a:lnTo>
                    <a:pt x="339" y="572"/>
                  </a:lnTo>
                  <a:lnTo>
                    <a:pt x="341" y="575"/>
                  </a:lnTo>
                  <a:lnTo>
                    <a:pt x="343" y="576"/>
                  </a:lnTo>
                  <a:lnTo>
                    <a:pt x="346" y="579"/>
                  </a:lnTo>
                  <a:lnTo>
                    <a:pt x="350" y="580"/>
                  </a:lnTo>
                  <a:lnTo>
                    <a:pt x="355" y="580"/>
                  </a:lnTo>
                  <a:lnTo>
                    <a:pt x="367" y="579"/>
                  </a:lnTo>
                  <a:lnTo>
                    <a:pt x="376" y="573"/>
                  </a:lnTo>
                  <a:lnTo>
                    <a:pt x="383" y="570"/>
                  </a:lnTo>
                  <a:lnTo>
                    <a:pt x="385" y="567"/>
                  </a:lnTo>
                  <a:lnTo>
                    <a:pt x="385" y="579"/>
                  </a:lnTo>
                  <a:lnTo>
                    <a:pt x="409" y="579"/>
                  </a:lnTo>
                  <a:lnTo>
                    <a:pt x="409" y="449"/>
                  </a:lnTo>
                  <a:lnTo>
                    <a:pt x="385" y="449"/>
                  </a:lnTo>
                  <a:lnTo>
                    <a:pt x="385" y="554"/>
                  </a:lnTo>
                  <a:lnTo>
                    <a:pt x="384" y="555"/>
                  </a:lnTo>
                  <a:lnTo>
                    <a:pt x="383" y="556"/>
                  </a:lnTo>
                  <a:lnTo>
                    <a:pt x="381" y="558"/>
                  </a:lnTo>
                  <a:lnTo>
                    <a:pt x="379" y="560"/>
                  </a:lnTo>
                  <a:lnTo>
                    <a:pt x="375" y="562"/>
                  </a:lnTo>
                  <a:lnTo>
                    <a:pt x="372" y="563"/>
                  </a:lnTo>
                  <a:lnTo>
                    <a:pt x="368" y="563"/>
                  </a:lnTo>
                  <a:lnTo>
                    <a:pt x="366" y="563"/>
                  </a:lnTo>
                  <a:lnTo>
                    <a:pt x="363" y="562"/>
                  </a:lnTo>
                  <a:lnTo>
                    <a:pt x="362" y="560"/>
                  </a:lnTo>
                  <a:lnTo>
                    <a:pt x="362" y="559"/>
                  </a:lnTo>
                  <a:lnTo>
                    <a:pt x="360" y="558"/>
                  </a:lnTo>
                  <a:lnTo>
                    <a:pt x="360" y="558"/>
                  </a:lnTo>
                  <a:lnTo>
                    <a:pt x="360" y="449"/>
                  </a:lnTo>
                  <a:lnTo>
                    <a:pt x="337" y="449"/>
                  </a:lnTo>
                  <a:close/>
                  <a:moveTo>
                    <a:pt x="428" y="406"/>
                  </a:moveTo>
                  <a:lnTo>
                    <a:pt x="428" y="579"/>
                  </a:lnTo>
                  <a:lnTo>
                    <a:pt x="453" y="579"/>
                  </a:lnTo>
                  <a:lnTo>
                    <a:pt x="453" y="568"/>
                  </a:lnTo>
                  <a:lnTo>
                    <a:pt x="459" y="573"/>
                  </a:lnTo>
                  <a:lnTo>
                    <a:pt x="468" y="579"/>
                  </a:lnTo>
                  <a:lnTo>
                    <a:pt x="479" y="580"/>
                  </a:lnTo>
                  <a:lnTo>
                    <a:pt x="489" y="579"/>
                  </a:lnTo>
                  <a:lnTo>
                    <a:pt x="494" y="572"/>
                  </a:lnTo>
                  <a:lnTo>
                    <a:pt x="498" y="566"/>
                  </a:lnTo>
                  <a:lnTo>
                    <a:pt x="500" y="558"/>
                  </a:lnTo>
                  <a:lnTo>
                    <a:pt x="500" y="553"/>
                  </a:lnTo>
                  <a:lnTo>
                    <a:pt x="500" y="550"/>
                  </a:lnTo>
                  <a:lnTo>
                    <a:pt x="500" y="521"/>
                  </a:lnTo>
                  <a:lnTo>
                    <a:pt x="500" y="505"/>
                  </a:lnTo>
                  <a:lnTo>
                    <a:pt x="500" y="490"/>
                  </a:lnTo>
                  <a:lnTo>
                    <a:pt x="500" y="479"/>
                  </a:lnTo>
                  <a:lnTo>
                    <a:pt x="499" y="467"/>
                  </a:lnTo>
                  <a:lnTo>
                    <a:pt x="495" y="458"/>
                  </a:lnTo>
                  <a:lnTo>
                    <a:pt x="489" y="452"/>
                  </a:lnTo>
                  <a:lnTo>
                    <a:pt x="479" y="449"/>
                  </a:lnTo>
                  <a:lnTo>
                    <a:pt x="468" y="452"/>
                  </a:lnTo>
                  <a:lnTo>
                    <a:pt x="459" y="457"/>
                  </a:lnTo>
                  <a:lnTo>
                    <a:pt x="453" y="462"/>
                  </a:lnTo>
                  <a:lnTo>
                    <a:pt x="453" y="406"/>
                  </a:lnTo>
                  <a:lnTo>
                    <a:pt x="428" y="406"/>
                  </a:lnTo>
                  <a:close/>
                  <a:moveTo>
                    <a:pt x="246" y="406"/>
                  </a:moveTo>
                  <a:lnTo>
                    <a:pt x="246" y="431"/>
                  </a:lnTo>
                  <a:lnTo>
                    <a:pt x="277" y="431"/>
                  </a:lnTo>
                  <a:lnTo>
                    <a:pt x="277" y="579"/>
                  </a:lnTo>
                  <a:lnTo>
                    <a:pt x="304" y="579"/>
                  </a:lnTo>
                  <a:lnTo>
                    <a:pt x="304" y="431"/>
                  </a:lnTo>
                  <a:lnTo>
                    <a:pt x="333" y="431"/>
                  </a:lnTo>
                  <a:lnTo>
                    <a:pt x="333" y="406"/>
                  </a:lnTo>
                  <a:lnTo>
                    <a:pt x="246" y="406"/>
                  </a:lnTo>
                  <a:close/>
                  <a:moveTo>
                    <a:pt x="419" y="363"/>
                  </a:moveTo>
                  <a:lnTo>
                    <a:pt x="449" y="363"/>
                  </a:lnTo>
                  <a:lnTo>
                    <a:pt x="479" y="364"/>
                  </a:lnTo>
                  <a:lnTo>
                    <a:pt x="507" y="364"/>
                  </a:lnTo>
                  <a:lnTo>
                    <a:pt x="529" y="365"/>
                  </a:lnTo>
                  <a:lnTo>
                    <a:pt x="548" y="365"/>
                  </a:lnTo>
                  <a:lnTo>
                    <a:pt x="559" y="367"/>
                  </a:lnTo>
                  <a:lnTo>
                    <a:pt x="563" y="367"/>
                  </a:lnTo>
                  <a:lnTo>
                    <a:pt x="583" y="369"/>
                  </a:lnTo>
                  <a:lnTo>
                    <a:pt x="599" y="377"/>
                  </a:lnTo>
                  <a:lnTo>
                    <a:pt x="612" y="390"/>
                  </a:lnTo>
                  <a:lnTo>
                    <a:pt x="620" y="405"/>
                  </a:lnTo>
                  <a:lnTo>
                    <a:pt x="622" y="423"/>
                  </a:lnTo>
                  <a:lnTo>
                    <a:pt x="624" y="427"/>
                  </a:lnTo>
                  <a:lnTo>
                    <a:pt x="625" y="437"/>
                  </a:lnTo>
                  <a:lnTo>
                    <a:pt x="626" y="454"/>
                  </a:lnTo>
                  <a:lnTo>
                    <a:pt x="627" y="474"/>
                  </a:lnTo>
                  <a:lnTo>
                    <a:pt x="629" y="496"/>
                  </a:lnTo>
                  <a:lnTo>
                    <a:pt x="627" y="517"/>
                  </a:lnTo>
                  <a:lnTo>
                    <a:pt x="626" y="537"/>
                  </a:lnTo>
                  <a:lnTo>
                    <a:pt x="625" y="554"/>
                  </a:lnTo>
                  <a:lnTo>
                    <a:pt x="624" y="566"/>
                  </a:lnTo>
                  <a:lnTo>
                    <a:pt x="622" y="570"/>
                  </a:lnTo>
                  <a:lnTo>
                    <a:pt x="620" y="587"/>
                  </a:lnTo>
                  <a:lnTo>
                    <a:pt x="612" y="602"/>
                  </a:lnTo>
                  <a:lnTo>
                    <a:pt x="599" y="614"/>
                  </a:lnTo>
                  <a:lnTo>
                    <a:pt x="583" y="623"/>
                  </a:lnTo>
                  <a:lnTo>
                    <a:pt x="563" y="626"/>
                  </a:lnTo>
                  <a:lnTo>
                    <a:pt x="559" y="626"/>
                  </a:lnTo>
                  <a:lnTo>
                    <a:pt x="548" y="626"/>
                  </a:lnTo>
                  <a:lnTo>
                    <a:pt x="529" y="627"/>
                  </a:lnTo>
                  <a:lnTo>
                    <a:pt x="506" y="628"/>
                  </a:lnTo>
                  <a:lnTo>
                    <a:pt x="478" y="628"/>
                  </a:lnTo>
                  <a:lnTo>
                    <a:pt x="449" y="628"/>
                  </a:lnTo>
                  <a:lnTo>
                    <a:pt x="419" y="630"/>
                  </a:lnTo>
                  <a:lnTo>
                    <a:pt x="388" y="628"/>
                  </a:lnTo>
                  <a:lnTo>
                    <a:pt x="358" y="628"/>
                  </a:lnTo>
                  <a:lnTo>
                    <a:pt x="332" y="628"/>
                  </a:lnTo>
                  <a:lnTo>
                    <a:pt x="308" y="627"/>
                  </a:lnTo>
                  <a:lnTo>
                    <a:pt x="290" y="626"/>
                  </a:lnTo>
                  <a:lnTo>
                    <a:pt x="278" y="626"/>
                  </a:lnTo>
                  <a:lnTo>
                    <a:pt x="274" y="626"/>
                  </a:lnTo>
                  <a:lnTo>
                    <a:pt x="256" y="623"/>
                  </a:lnTo>
                  <a:lnTo>
                    <a:pt x="240" y="614"/>
                  </a:lnTo>
                  <a:lnTo>
                    <a:pt x="227" y="602"/>
                  </a:lnTo>
                  <a:lnTo>
                    <a:pt x="219" y="587"/>
                  </a:lnTo>
                  <a:lnTo>
                    <a:pt x="215" y="570"/>
                  </a:lnTo>
                  <a:lnTo>
                    <a:pt x="215" y="566"/>
                  </a:lnTo>
                  <a:lnTo>
                    <a:pt x="214" y="554"/>
                  </a:lnTo>
                  <a:lnTo>
                    <a:pt x="211" y="538"/>
                  </a:lnTo>
                  <a:lnTo>
                    <a:pt x="210" y="517"/>
                  </a:lnTo>
                  <a:lnTo>
                    <a:pt x="210" y="496"/>
                  </a:lnTo>
                  <a:lnTo>
                    <a:pt x="210" y="474"/>
                  </a:lnTo>
                  <a:lnTo>
                    <a:pt x="211" y="454"/>
                  </a:lnTo>
                  <a:lnTo>
                    <a:pt x="214" y="439"/>
                  </a:lnTo>
                  <a:lnTo>
                    <a:pt x="215" y="427"/>
                  </a:lnTo>
                  <a:lnTo>
                    <a:pt x="215" y="423"/>
                  </a:lnTo>
                  <a:lnTo>
                    <a:pt x="219" y="405"/>
                  </a:lnTo>
                  <a:lnTo>
                    <a:pt x="227" y="390"/>
                  </a:lnTo>
                  <a:lnTo>
                    <a:pt x="240" y="377"/>
                  </a:lnTo>
                  <a:lnTo>
                    <a:pt x="256" y="369"/>
                  </a:lnTo>
                  <a:lnTo>
                    <a:pt x="274" y="367"/>
                  </a:lnTo>
                  <a:lnTo>
                    <a:pt x="279" y="367"/>
                  </a:lnTo>
                  <a:lnTo>
                    <a:pt x="291" y="365"/>
                  </a:lnTo>
                  <a:lnTo>
                    <a:pt x="308" y="365"/>
                  </a:lnTo>
                  <a:lnTo>
                    <a:pt x="332" y="364"/>
                  </a:lnTo>
                  <a:lnTo>
                    <a:pt x="359" y="364"/>
                  </a:lnTo>
                  <a:lnTo>
                    <a:pt x="388" y="363"/>
                  </a:lnTo>
                  <a:lnTo>
                    <a:pt x="419" y="363"/>
                  </a:lnTo>
                  <a:close/>
                  <a:moveTo>
                    <a:pt x="406" y="246"/>
                  </a:moveTo>
                  <a:lnTo>
                    <a:pt x="402" y="247"/>
                  </a:lnTo>
                  <a:lnTo>
                    <a:pt x="398" y="250"/>
                  </a:lnTo>
                  <a:lnTo>
                    <a:pt x="396" y="253"/>
                  </a:lnTo>
                  <a:lnTo>
                    <a:pt x="394" y="258"/>
                  </a:lnTo>
                  <a:lnTo>
                    <a:pt x="394" y="313"/>
                  </a:lnTo>
                  <a:lnTo>
                    <a:pt x="396" y="317"/>
                  </a:lnTo>
                  <a:lnTo>
                    <a:pt x="398" y="321"/>
                  </a:lnTo>
                  <a:lnTo>
                    <a:pt x="402" y="323"/>
                  </a:lnTo>
                  <a:lnTo>
                    <a:pt x="406" y="325"/>
                  </a:lnTo>
                  <a:lnTo>
                    <a:pt x="411" y="323"/>
                  </a:lnTo>
                  <a:lnTo>
                    <a:pt x="414" y="321"/>
                  </a:lnTo>
                  <a:lnTo>
                    <a:pt x="417" y="317"/>
                  </a:lnTo>
                  <a:lnTo>
                    <a:pt x="418" y="313"/>
                  </a:lnTo>
                  <a:lnTo>
                    <a:pt x="418" y="258"/>
                  </a:lnTo>
                  <a:lnTo>
                    <a:pt x="417" y="253"/>
                  </a:lnTo>
                  <a:lnTo>
                    <a:pt x="414" y="250"/>
                  </a:lnTo>
                  <a:lnTo>
                    <a:pt x="411" y="247"/>
                  </a:lnTo>
                  <a:lnTo>
                    <a:pt x="406" y="246"/>
                  </a:lnTo>
                  <a:close/>
                  <a:moveTo>
                    <a:pt x="464" y="229"/>
                  </a:moveTo>
                  <a:lnTo>
                    <a:pt x="487" y="229"/>
                  </a:lnTo>
                  <a:lnTo>
                    <a:pt x="487" y="318"/>
                  </a:lnTo>
                  <a:lnTo>
                    <a:pt x="487" y="319"/>
                  </a:lnTo>
                  <a:lnTo>
                    <a:pt x="487" y="319"/>
                  </a:lnTo>
                  <a:lnTo>
                    <a:pt x="487" y="322"/>
                  </a:lnTo>
                  <a:lnTo>
                    <a:pt x="489" y="323"/>
                  </a:lnTo>
                  <a:lnTo>
                    <a:pt x="491" y="323"/>
                  </a:lnTo>
                  <a:lnTo>
                    <a:pt x="495" y="325"/>
                  </a:lnTo>
                  <a:lnTo>
                    <a:pt x="498" y="323"/>
                  </a:lnTo>
                  <a:lnTo>
                    <a:pt x="502" y="322"/>
                  </a:lnTo>
                  <a:lnTo>
                    <a:pt x="504" y="321"/>
                  </a:lnTo>
                  <a:lnTo>
                    <a:pt x="507" y="318"/>
                  </a:lnTo>
                  <a:lnTo>
                    <a:pt x="508" y="317"/>
                  </a:lnTo>
                  <a:lnTo>
                    <a:pt x="510" y="316"/>
                  </a:lnTo>
                  <a:lnTo>
                    <a:pt x="511" y="314"/>
                  </a:lnTo>
                  <a:lnTo>
                    <a:pt x="511" y="229"/>
                  </a:lnTo>
                  <a:lnTo>
                    <a:pt x="534" y="229"/>
                  </a:lnTo>
                  <a:lnTo>
                    <a:pt x="534" y="340"/>
                  </a:lnTo>
                  <a:lnTo>
                    <a:pt x="511" y="340"/>
                  </a:lnTo>
                  <a:lnTo>
                    <a:pt x="511" y="329"/>
                  </a:lnTo>
                  <a:lnTo>
                    <a:pt x="508" y="330"/>
                  </a:lnTo>
                  <a:lnTo>
                    <a:pt x="502" y="335"/>
                  </a:lnTo>
                  <a:lnTo>
                    <a:pt x="493" y="340"/>
                  </a:lnTo>
                  <a:lnTo>
                    <a:pt x="481" y="342"/>
                  </a:lnTo>
                  <a:lnTo>
                    <a:pt x="477" y="342"/>
                  </a:lnTo>
                  <a:lnTo>
                    <a:pt x="473" y="340"/>
                  </a:lnTo>
                  <a:lnTo>
                    <a:pt x="469" y="338"/>
                  </a:lnTo>
                  <a:lnTo>
                    <a:pt x="468" y="335"/>
                  </a:lnTo>
                  <a:lnTo>
                    <a:pt x="465" y="333"/>
                  </a:lnTo>
                  <a:lnTo>
                    <a:pt x="464" y="330"/>
                  </a:lnTo>
                  <a:lnTo>
                    <a:pt x="464" y="329"/>
                  </a:lnTo>
                  <a:lnTo>
                    <a:pt x="464" y="327"/>
                  </a:lnTo>
                  <a:lnTo>
                    <a:pt x="464" y="326"/>
                  </a:lnTo>
                  <a:lnTo>
                    <a:pt x="464" y="229"/>
                  </a:lnTo>
                  <a:close/>
                  <a:moveTo>
                    <a:pt x="402" y="229"/>
                  </a:moveTo>
                  <a:lnTo>
                    <a:pt x="410" y="229"/>
                  </a:lnTo>
                  <a:lnTo>
                    <a:pt x="422" y="230"/>
                  </a:lnTo>
                  <a:lnTo>
                    <a:pt x="432" y="238"/>
                  </a:lnTo>
                  <a:lnTo>
                    <a:pt x="439" y="247"/>
                  </a:lnTo>
                  <a:lnTo>
                    <a:pt x="442" y="259"/>
                  </a:lnTo>
                  <a:lnTo>
                    <a:pt x="442" y="310"/>
                  </a:lnTo>
                  <a:lnTo>
                    <a:pt x="439" y="323"/>
                  </a:lnTo>
                  <a:lnTo>
                    <a:pt x="432" y="333"/>
                  </a:lnTo>
                  <a:lnTo>
                    <a:pt x="422" y="339"/>
                  </a:lnTo>
                  <a:lnTo>
                    <a:pt x="410" y="342"/>
                  </a:lnTo>
                  <a:lnTo>
                    <a:pt x="402" y="342"/>
                  </a:lnTo>
                  <a:lnTo>
                    <a:pt x="390" y="339"/>
                  </a:lnTo>
                  <a:lnTo>
                    <a:pt x="380" y="333"/>
                  </a:lnTo>
                  <a:lnTo>
                    <a:pt x="373" y="323"/>
                  </a:lnTo>
                  <a:lnTo>
                    <a:pt x="371" y="310"/>
                  </a:lnTo>
                  <a:lnTo>
                    <a:pt x="371" y="259"/>
                  </a:lnTo>
                  <a:lnTo>
                    <a:pt x="373" y="247"/>
                  </a:lnTo>
                  <a:lnTo>
                    <a:pt x="380" y="238"/>
                  </a:lnTo>
                  <a:lnTo>
                    <a:pt x="390" y="230"/>
                  </a:lnTo>
                  <a:lnTo>
                    <a:pt x="402" y="229"/>
                  </a:lnTo>
                  <a:close/>
                  <a:moveTo>
                    <a:pt x="277" y="194"/>
                  </a:moveTo>
                  <a:lnTo>
                    <a:pt x="304" y="194"/>
                  </a:lnTo>
                  <a:lnTo>
                    <a:pt x="324" y="250"/>
                  </a:lnTo>
                  <a:lnTo>
                    <a:pt x="343" y="194"/>
                  </a:lnTo>
                  <a:lnTo>
                    <a:pt x="368" y="194"/>
                  </a:lnTo>
                  <a:lnTo>
                    <a:pt x="337" y="279"/>
                  </a:lnTo>
                  <a:lnTo>
                    <a:pt x="337" y="340"/>
                  </a:lnTo>
                  <a:lnTo>
                    <a:pt x="309" y="340"/>
                  </a:lnTo>
                  <a:lnTo>
                    <a:pt x="309" y="279"/>
                  </a:lnTo>
                  <a:lnTo>
                    <a:pt x="277" y="194"/>
                  </a:lnTo>
                  <a:close/>
                  <a:moveTo>
                    <a:pt x="76" y="38"/>
                  </a:moveTo>
                  <a:lnTo>
                    <a:pt x="60" y="42"/>
                  </a:lnTo>
                  <a:lnTo>
                    <a:pt x="49" y="50"/>
                  </a:lnTo>
                  <a:lnTo>
                    <a:pt x="41" y="62"/>
                  </a:lnTo>
                  <a:lnTo>
                    <a:pt x="38" y="77"/>
                  </a:lnTo>
                  <a:lnTo>
                    <a:pt x="38" y="763"/>
                  </a:lnTo>
                  <a:lnTo>
                    <a:pt x="41" y="778"/>
                  </a:lnTo>
                  <a:lnTo>
                    <a:pt x="49" y="789"/>
                  </a:lnTo>
                  <a:lnTo>
                    <a:pt x="60" y="797"/>
                  </a:lnTo>
                  <a:lnTo>
                    <a:pt x="76" y="801"/>
                  </a:lnTo>
                  <a:lnTo>
                    <a:pt x="762" y="801"/>
                  </a:lnTo>
                  <a:lnTo>
                    <a:pt x="777" y="797"/>
                  </a:lnTo>
                  <a:lnTo>
                    <a:pt x="789" y="789"/>
                  </a:lnTo>
                  <a:lnTo>
                    <a:pt x="798" y="778"/>
                  </a:lnTo>
                  <a:lnTo>
                    <a:pt x="800" y="763"/>
                  </a:lnTo>
                  <a:lnTo>
                    <a:pt x="800" y="77"/>
                  </a:lnTo>
                  <a:lnTo>
                    <a:pt x="798" y="62"/>
                  </a:lnTo>
                  <a:lnTo>
                    <a:pt x="789" y="50"/>
                  </a:lnTo>
                  <a:lnTo>
                    <a:pt x="777" y="42"/>
                  </a:lnTo>
                  <a:lnTo>
                    <a:pt x="762" y="38"/>
                  </a:lnTo>
                  <a:lnTo>
                    <a:pt x="76" y="38"/>
                  </a:lnTo>
                  <a:close/>
                  <a:moveTo>
                    <a:pt x="76" y="0"/>
                  </a:moveTo>
                  <a:lnTo>
                    <a:pt x="762" y="0"/>
                  </a:lnTo>
                  <a:lnTo>
                    <a:pt x="786" y="4"/>
                  </a:lnTo>
                  <a:lnTo>
                    <a:pt x="807" y="16"/>
                  </a:lnTo>
                  <a:lnTo>
                    <a:pt x="824" y="31"/>
                  </a:lnTo>
                  <a:lnTo>
                    <a:pt x="834" y="52"/>
                  </a:lnTo>
                  <a:lnTo>
                    <a:pt x="838" y="77"/>
                  </a:lnTo>
                  <a:lnTo>
                    <a:pt x="838" y="763"/>
                  </a:lnTo>
                  <a:lnTo>
                    <a:pt x="834" y="787"/>
                  </a:lnTo>
                  <a:lnTo>
                    <a:pt x="824" y="808"/>
                  </a:lnTo>
                  <a:lnTo>
                    <a:pt x="807" y="825"/>
                  </a:lnTo>
                  <a:lnTo>
                    <a:pt x="786" y="835"/>
                  </a:lnTo>
                  <a:lnTo>
                    <a:pt x="762" y="839"/>
                  </a:lnTo>
                  <a:lnTo>
                    <a:pt x="76" y="839"/>
                  </a:lnTo>
                  <a:lnTo>
                    <a:pt x="51" y="835"/>
                  </a:lnTo>
                  <a:lnTo>
                    <a:pt x="30" y="825"/>
                  </a:lnTo>
                  <a:lnTo>
                    <a:pt x="15" y="808"/>
                  </a:lnTo>
                  <a:lnTo>
                    <a:pt x="4" y="787"/>
                  </a:lnTo>
                  <a:lnTo>
                    <a:pt x="0" y="763"/>
                  </a:lnTo>
                  <a:lnTo>
                    <a:pt x="0" y="77"/>
                  </a:lnTo>
                  <a:lnTo>
                    <a:pt x="4" y="52"/>
                  </a:lnTo>
                  <a:lnTo>
                    <a:pt x="15" y="31"/>
                  </a:lnTo>
                  <a:lnTo>
                    <a:pt x="30" y="16"/>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9"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8388" y="5220404"/>
              <a:ext cx="445679" cy="445149"/>
            </a:xfrm>
            <a:custGeom>
              <a:avLst/>
              <a:gdLst>
                <a:gd name="T0" fmla="*/ 509 w 840"/>
                <a:gd name="T1" fmla="*/ 268 h 839"/>
                <a:gd name="T2" fmla="*/ 566 w 840"/>
                <a:gd name="T3" fmla="*/ 342 h 839"/>
                <a:gd name="T4" fmla="*/ 567 w 840"/>
                <a:gd name="T5" fmla="*/ 415 h 839"/>
                <a:gd name="T6" fmla="*/ 520 w 840"/>
                <a:gd name="T7" fmla="*/ 500 h 839"/>
                <a:gd name="T8" fmla="*/ 435 w 840"/>
                <a:gd name="T9" fmla="*/ 522 h 839"/>
                <a:gd name="T10" fmla="*/ 401 w 840"/>
                <a:gd name="T11" fmla="*/ 504 h 839"/>
                <a:gd name="T12" fmla="*/ 392 w 840"/>
                <a:gd name="T13" fmla="*/ 512 h 839"/>
                <a:gd name="T14" fmla="*/ 368 w 840"/>
                <a:gd name="T15" fmla="*/ 585 h 839"/>
                <a:gd name="T16" fmla="*/ 341 w 840"/>
                <a:gd name="T17" fmla="*/ 626 h 839"/>
                <a:gd name="T18" fmla="*/ 333 w 840"/>
                <a:gd name="T19" fmla="*/ 625 h 839"/>
                <a:gd name="T20" fmla="*/ 332 w 840"/>
                <a:gd name="T21" fmla="*/ 609 h 839"/>
                <a:gd name="T22" fmla="*/ 330 w 840"/>
                <a:gd name="T23" fmla="*/ 566 h 839"/>
                <a:gd name="T24" fmla="*/ 349 w 840"/>
                <a:gd name="T25" fmla="*/ 483 h 839"/>
                <a:gd name="T26" fmla="*/ 362 w 840"/>
                <a:gd name="T27" fmla="*/ 420 h 839"/>
                <a:gd name="T28" fmla="*/ 357 w 840"/>
                <a:gd name="T29" fmla="*/ 406 h 839"/>
                <a:gd name="T30" fmla="*/ 366 w 840"/>
                <a:gd name="T31" fmla="*/ 354 h 839"/>
                <a:gd name="T32" fmla="*/ 406 w 840"/>
                <a:gd name="T33" fmla="*/ 334 h 839"/>
                <a:gd name="T34" fmla="*/ 429 w 840"/>
                <a:gd name="T35" fmla="*/ 378 h 839"/>
                <a:gd name="T36" fmla="*/ 409 w 840"/>
                <a:gd name="T37" fmla="*/ 457 h 839"/>
                <a:gd name="T38" fmla="*/ 427 w 840"/>
                <a:gd name="T39" fmla="*/ 482 h 839"/>
                <a:gd name="T40" fmla="*/ 485 w 840"/>
                <a:gd name="T41" fmla="*/ 467 h 839"/>
                <a:gd name="T42" fmla="*/ 512 w 840"/>
                <a:gd name="T43" fmla="*/ 409 h 839"/>
                <a:gd name="T44" fmla="*/ 515 w 840"/>
                <a:gd name="T45" fmla="*/ 348 h 839"/>
                <a:gd name="T46" fmla="*/ 474 w 840"/>
                <a:gd name="T47" fmla="*/ 297 h 839"/>
                <a:gd name="T48" fmla="*/ 413 w 840"/>
                <a:gd name="T49" fmla="*/ 285 h 839"/>
                <a:gd name="T50" fmla="*/ 349 w 840"/>
                <a:gd name="T51" fmla="*/ 312 h 839"/>
                <a:gd name="T52" fmla="*/ 313 w 840"/>
                <a:gd name="T53" fmla="*/ 386 h 839"/>
                <a:gd name="T54" fmla="*/ 321 w 840"/>
                <a:gd name="T55" fmla="*/ 426 h 839"/>
                <a:gd name="T56" fmla="*/ 330 w 840"/>
                <a:gd name="T57" fmla="*/ 437 h 839"/>
                <a:gd name="T58" fmla="*/ 329 w 840"/>
                <a:gd name="T59" fmla="*/ 450 h 839"/>
                <a:gd name="T60" fmla="*/ 327 w 840"/>
                <a:gd name="T61" fmla="*/ 462 h 839"/>
                <a:gd name="T62" fmla="*/ 317 w 840"/>
                <a:gd name="T63" fmla="*/ 469 h 839"/>
                <a:gd name="T64" fmla="*/ 306 w 840"/>
                <a:gd name="T65" fmla="*/ 465 h 839"/>
                <a:gd name="T66" fmla="*/ 268 w 840"/>
                <a:gd name="T67" fmla="*/ 388 h 839"/>
                <a:gd name="T68" fmla="*/ 275 w 840"/>
                <a:gd name="T69" fmla="*/ 344 h 839"/>
                <a:gd name="T70" fmla="*/ 346 w 840"/>
                <a:gd name="T71" fmla="*/ 266 h 839"/>
                <a:gd name="T72" fmla="*/ 416 w 840"/>
                <a:gd name="T73" fmla="*/ 249 h 839"/>
                <a:gd name="T74" fmla="*/ 42 w 840"/>
                <a:gd name="T75" fmla="*/ 62 h 839"/>
                <a:gd name="T76" fmla="*/ 50 w 840"/>
                <a:gd name="T77" fmla="*/ 789 h 839"/>
                <a:gd name="T78" fmla="*/ 778 w 840"/>
                <a:gd name="T79" fmla="*/ 797 h 839"/>
                <a:gd name="T80" fmla="*/ 802 w 840"/>
                <a:gd name="T81" fmla="*/ 77 h 839"/>
                <a:gd name="T82" fmla="*/ 764 w 840"/>
                <a:gd name="T83" fmla="*/ 38 h 839"/>
                <a:gd name="T84" fmla="*/ 787 w 840"/>
                <a:gd name="T85" fmla="*/ 4 h 839"/>
                <a:gd name="T86" fmla="*/ 840 w 840"/>
                <a:gd name="T87" fmla="*/ 77 h 839"/>
                <a:gd name="T88" fmla="*/ 808 w 840"/>
                <a:gd name="T89" fmla="*/ 825 h 839"/>
                <a:gd name="T90" fmla="*/ 53 w 840"/>
                <a:gd name="T91" fmla="*/ 835 h 839"/>
                <a:gd name="T92" fmla="*/ 0 w 840"/>
                <a:gd name="T93" fmla="*/ 763 h 839"/>
                <a:gd name="T94" fmla="*/ 32 w 840"/>
                <a:gd name="T95" fmla="*/ 1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0" h="839">
                  <a:moveTo>
                    <a:pt x="416" y="249"/>
                  </a:moveTo>
                  <a:lnTo>
                    <a:pt x="451" y="250"/>
                  </a:lnTo>
                  <a:lnTo>
                    <a:pt x="482" y="257"/>
                  </a:lnTo>
                  <a:lnTo>
                    <a:pt x="509" y="268"/>
                  </a:lnTo>
                  <a:lnTo>
                    <a:pt x="531" y="284"/>
                  </a:lnTo>
                  <a:lnTo>
                    <a:pt x="548" y="302"/>
                  </a:lnTo>
                  <a:lnTo>
                    <a:pt x="561" y="326"/>
                  </a:lnTo>
                  <a:lnTo>
                    <a:pt x="566" y="342"/>
                  </a:lnTo>
                  <a:lnTo>
                    <a:pt x="571" y="360"/>
                  </a:lnTo>
                  <a:lnTo>
                    <a:pt x="573" y="380"/>
                  </a:lnTo>
                  <a:lnTo>
                    <a:pt x="570" y="399"/>
                  </a:lnTo>
                  <a:lnTo>
                    <a:pt x="567" y="415"/>
                  </a:lnTo>
                  <a:lnTo>
                    <a:pt x="565" y="429"/>
                  </a:lnTo>
                  <a:lnTo>
                    <a:pt x="553" y="457"/>
                  </a:lnTo>
                  <a:lnTo>
                    <a:pt x="539" y="482"/>
                  </a:lnTo>
                  <a:lnTo>
                    <a:pt x="520" y="500"/>
                  </a:lnTo>
                  <a:lnTo>
                    <a:pt x="498" y="513"/>
                  </a:lnTo>
                  <a:lnTo>
                    <a:pt x="471" y="522"/>
                  </a:lnTo>
                  <a:lnTo>
                    <a:pt x="452" y="524"/>
                  </a:lnTo>
                  <a:lnTo>
                    <a:pt x="435" y="522"/>
                  </a:lnTo>
                  <a:lnTo>
                    <a:pt x="419" y="516"/>
                  </a:lnTo>
                  <a:lnTo>
                    <a:pt x="408" y="509"/>
                  </a:lnTo>
                  <a:lnTo>
                    <a:pt x="404" y="507"/>
                  </a:lnTo>
                  <a:lnTo>
                    <a:pt x="401" y="504"/>
                  </a:lnTo>
                  <a:lnTo>
                    <a:pt x="397" y="500"/>
                  </a:lnTo>
                  <a:lnTo>
                    <a:pt x="396" y="496"/>
                  </a:lnTo>
                  <a:lnTo>
                    <a:pt x="396" y="496"/>
                  </a:lnTo>
                  <a:lnTo>
                    <a:pt x="392" y="512"/>
                  </a:lnTo>
                  <a:lnTo>
                    <a:pt x="387" y="528"/>
                  </a:lnTo>
                  <a:lnTo>
                    <a:pt x="383" y="546"/>
                  </a:lnTo>
                  <a:lnTo>
                    <a:pt x="378" y="566"/>
                  </a:lnTo>
                  <a:lnTo>
                    <a:pt x="368" y="585"/>
                  </a:lnTo>
                  <a:lnTo>
                    <a:pt x="357" y="602"/>
                  </a:lnTo>
                  <a:lnTo>
                    <a:pt x="353" y="609"/>
                  </a:lnTo>
                  <a:lnTo>
                    <a:pt x="347" y="618"/>
                  </a:lnTo>
                  <a:lnTo>
                    <a:pt x="341" y="626"/>
                  </a:lnTo>
                  <a:lnTo>
                    <a:pt x="334" y="630"/>
                  </a:lnTo>
                  <a:lnTo>
                    <a:pt x="334" y="628"/>
                  </a:lnTo>
                  <a:lnTo>
                    <a:pt x="333" y="627"/>
                  </a:lnTo>
                  <a:lnTo>
                    <a:pt x="333" y="625"/>
                  </a:lnTo>
                  <a:lnTo>
                    <a:pt x="332" y="621"/>
                  </a:lnTo>
                  <a:lnTo>
                    <a:pt x="332" y="617"/>
                  </a:lnTo>
                  <a:lnTo>
                    <a:pt x="332" y="613"/>
                  </a:lnTo>
                  <a:lnTo>
                    <a:pt x="332" y="609"/>
                  </a:lnTo>
                  <a:lnTo>
                    <a:pt x="330" y="600"/>
                  </a:lnTo>
                  <a:lnTo>
                    <a:pt x="329" y="589"/>
                  </a:lnTo>
                  <a:lnTo>
                    <a:pt x="330" y="579"/>
                  </a:lnTo>
                  <a:lnTo>
                    <a:pt x="330" y="566"/>
                  </a:lnTo>
                  <a:lnTo>
                    <a:pt x="333" y="553"/>
                  </a:lnTo>
                  <a:lnTo>
                    <a:pt x="334" y="539"/>
                  </a:lnTo>
                  <a:lnTo>
                    <a:pt x="342" y="512"/>
                  </a:lnTo>
                  <a:lnTo>
                    <a:pt x="349" y="483"/>
                  </a:lnTo>
                  <a:lnTo>
                    <a:pt x="357" y="456"/>
                  </a:lnTo>
                  <a:lnTo>
                    <a:pt x="363" y="427"/>
                  </a:lnTo>
                  <a:lnTo>
                    <a:pt x="363" y="424"/>
                  </a:lnTo>
                  <a:lnTo>
                    <a:pt x="362" y="420"/>
                  </a:lnTo>
                  <a:lnTo>
                    <a:pt x="361" y="416"/>
                  </a:lnTo>
                  <a:lnTo>
                    <a:pt x="359" y="412"/>
                  </a:lnTo>
                  <a:lnTo>
                    <a:pt x="358" y="409"/>
                  </a:lnTo>
                  <a:lnTo>
                    <a:pt x="357" y="406"/>
                  </a:lnTo>
                  <a:lnTo>
                    <a:pt x="355" y="390"/>
                  </a:lnTo>
                  <a:lnTo>
                    <a:pt x="357" y="374"/>
                  </a:lnTo>
                  <a:lnTo>
                    <a:pt x="361" y="361"/>
                  </a:lnTo>
                  <a:lnTo>
                    <a:pt x="366" y="354"/>
                  </a:lnTo>
                  <a:lnTo>
                    <a:pt x="372" y="344"/>
                  </a:lnTo>
                  <a:lnTo>
                    <a:pt x="383" y="338"/>
                  </a:lnTo>
                  <a:lnTo>
                    <a:pt x="393" y="333"/>
                  </a:lnTo>
                  <a:lnTo>
                    <a:pt x="406" y="334"/>
                  </a:lnTo>
                  <a:lnTo>
                    <a:pt x="418" y="339"/>
                  </a:lnTo>
                  <a:lnTo>
                    <a:pt x="426" y="348"/>
                  </a:lnTo>
                  <a:lnTo>
                    <a:pt x="430" y="363"/>
                  </a:lnTo>
                  <a:lnTo>
                    <a:pt x="429" y="378"/>
                  </a:lnTo>
                  <a:lnTo>
                    <a:pt x="418" y="412"/>
                  </a:lnTo>
                  <a:lnTo>
                    <a:pt x="409" y="448"/>
                  </a:lnTo>
                  <a:lnTo>
                    <a:pt x="409" y="452"/>
                  </a:lnTo>
                  <a:lnTo>
                    <a:pt x="409" y="457"/>
                  </a:lnTo>
                  <a:lnTo>
                    <a:pt x="410" y="461"/>
                  </a:lnTo>
                  <a:lnTo>
                    <a:pt x="412" y="463"/>
                  </a:lnTo>
                  <a:lnTo>
                    <a:pt x="417" y="474"/>
                  </a:lnTo>
                  <a:lnTo>
                    <a:pt x="427" y="482"/>
                  </a:lnTo>
                  <a:lnTo>
                    <a:pt x="439" y="486"/>
                  </a:lnTo>
                  <a:lnTo>
                    <a:pt x="454" y="486"/>
                  </a:lnTo>
                  <a:lnTo>
                    <a:pt x="472" y="478"/>
                  </a:lnTo>
                  <a:lnTo>
                    <a:pt x="485" y="467"/>
                  </a:lnTo>
                  <a:lnTo>
                    <a:pt x="495" y="454"/>
                  </a:lnTo>
                  <a:lnTo>
                    <a:pt x="503" y="439"/>
                  </a:lnTo>
                  <a:lnTo>
                    <a:pt x="510" y="420"/>
                  </a:lnTo>
                  <a:lnTo>
                    <a:pt x="512" y="409"/>
                  </a:lnTo>
                  <a:lnTo>
                    <a:pt x="515" y="397"/>
                  </a:lnTo>
                  <a:lnTo>
                    <a:pt x="516" y="381"/>
                  </a:lnTo>
                  <a:lnTo>
                    <a:pt x="516" y="364"/>
                  </a:lnTo>
                  <a:lnTo>
                    <a:pt x="515" y="348"/>
                  </a:lnTo>
                  <a:lnTo>
                    <a:pt x="511" y="335"/>
                  </a:lnTo>
                  <a:lnTo>
                    <a:pt x="502" y="319"/>
                  </a:lnTo>
                  <a:lnTo>
                    <a:pt x="489" y="306"/>
                  </a:lnTo>
                  <a:lnTo>
                    <a:pt x="474" y="297"/>
                  </a:lnTo>
                  <a:lnTo>
                    <a:pt x="456" y="289"/>
                  </a:lnTo>
                  <a:lnTo>
                    <a:pt x="435" y="285"/>
                  </a:lnTo>
                  <a:lnTo>
                    <a:pt x="425" y="285"/>
                  </a:lnTo>
                  <a:lnTo>
                    <a:pt x="413" y="285"/>
                  </a:lnTo>
                  <a:lnTo>
                    <a:pt x="401" y="288"/>
                  </a:lnTo>
                  <a:lnTo>
                    <a:pt x="393" y="289"/>
                  </a:lnTo>
                  <a:lnTo>
                    <a:pt x="368" y="299"/>
                  </a:lnTo>
                  <a:lnTo>
                    <a:pt x="349" y="312"/>
                  </a:lnTo>
                  <a:lnTo>
                    <a:pt x="333" y="329"/>
                  </a:lnTo>
                  <a:lnTo>
                    <a:pt x="321" y="350"/>
                  </a:lnTo>
                  <a:lnTo>
                    <a:pt x="316" y="367"/>
                  </a:lnTo>
                  <a:lnTo>
                    <a:pt x="313" y="386"/>
                  </a:lnTo>
                  <a:lnTo>
                    <a:pt x="312" y="393"/>
                  </a:lnTo>
                  <a:lnTo>
                    <a:pt x="315" y="405"/>
                  </a:lnTo>
                  <a:lnTo>
                    <a:pt x="316" y="415"/>
                  </a:lnTo>
                  <a:lnTo>
                    <a:pt x="321" y="426"/>
                  </a:lnTo>
                  <a:lnTo>
                    <a:pt x="323" y="428"/>
                  </a:lnTo>
                  <a:lnTo>
                    <a:pt x="325" y="431"/>
                  </a:lnTo>
                  <a:lnTo>
                    <a:pt x="328" y="433"/>
                  </a:lnTo>
                  <a:lnTo>
                    <a:pt x="330" y="437"/>
                  </a:lnTo>
                  <a:lnTo>
                    <a:pt x="332" y="440"/>
                  </a:lnTo>
                  <a:lnTo>
                    <a:pt x="332" y="444"/>
                  </a:lnTo>
                  <a:lnTo>
                    <a:pt x="330" y="446"/>
                  </a:lnTo>
                  <a:lnTo>
                    <a:pt x="329" y="450"/>
                  </a:lnTo>
                  <a:lnTo>
                    <a:pt x="329" y="453"/>
                  </a:lnTo>
                  <a:lnTo>
                    <a:pt x="328" y="456"/>
                  </a:lnTo>
                  <a:lnTo>
                    <a:pt x="328" y="460"/>
                  </a:lnTo>
                  <a:lnTo>
                    <a:pt x="327" y="462"/>
                  </a:lnTo>
                  <a:lnTo>
                    <a:pt x="325" y="466"/>
                  </a:lnTo>
                  <a:lnTo>
                    <a:pt x="324" y="467"/>
                  </a:lnTo>
                  <a:lnTo>
                    <a:pt x="320" y="469"/>
                  </a:lnTo>
                  <a:lnTo>
                    <a:pt x="317" y="469"/>
                  </a:lnTo>
                  <a:lnTo>
                    <a:pt x="313" y="469"/>
                  </a:lnTo>
                  <a:lnTo>
                    <a:pt x="311" y="467"/>
                  </a:lnTo>
                  <a:lnTo>
                    <a:pt x="308" y="466"/>
                  </a:lnTo>
                  <a:lnTo>
                    <a:pt x="306" y="465"/>
                  </a:lnTo>
                  <a:lnTo>
                    <a:pt x="291" y="452"/>
                  </a:lnTo>
                  <a:lnTo>
                    <a:pt x="279" y="435"/>
                  </a:lnTo>
                  <a:lnTo>
                    <a:pt x="272" y="412"/>
                  </a:lnTo>
                  <a:lnTo>
                    <a:pt x="268" y="388"/>
                  </a:lnTo>
                  <a:lnTo>
                    <a:pt x="272" y="363"/>
                  </a:lnTo>
                  <a:lnTo>
                    <a:pt x="273" y="356"/>
                  </a:lnTo>
                  <a:lnTo>
                    <a:pt x="274" y="350"/>
                  </a:lnTo>
                  <a:lnTo>
                    <a:pt x="275" y="344"/>
                  </a:lnTo>
                  <a:lnTo>
                    <a:pt x="289" y="319"/>
                  </a:lnTo>
                  <a:lnTo>
                    <a:pt x="304" y="299"/>
                  </a:lnTo>
                  <a:lnTo>
                    <a:pt x="324" y="282"/>
                  </a:lnTo>
                  <a:lnTo>
                    <a:pt x="346" y="266"/>
                  </a:lnTo>
                  <a:lnTo>
                    <a:pt x="361" y="259"/>
                  </a:lnTo>
                  <a:lnTo>
                    <a:pt x="375" y="255"/>
                  </a:lnTo>
                  <a:lnTo>
                    <a:pt x="391" y="251"/>
                  </a:lnTo>
                  <a:lnTo>
                    <a:pt x="416" y="249"/>
                  </a:lnTo>
                  <a:close/>
                  <a:moveTo>
                    <a:pt x="78" y="38"/>
                  </a:moveTo>
                  <a:lnTo>
                    <a:pt x="62" y="42"/>
                  </a:lnTo>
                  <a:lnTo>
                    <a:pt x="50" y="50"/>
                  </a:lnTo>
                  <a:lnTo>
                    <a:pt x="42" y="62"/>
                  </a:lnTo>
                  <a:lnTo>
                    <a:pt x="38" y="77"/>
                  </a:lnTo>
                  <a:lnTo>
                    <a:pt x="38" y="763"/>
                  </a:lnTo>
                  <a:lnTo>
                    <a:pt x="42" y="778"/>
                  </a:lnTo>
                  <a:lnTo>
                    <a:pt x="50" y="789"/>
                  </a:lnTo>
                  <a:lnTo>
                    <a:pt x="62" y="797"/>
                  </a:lnTo>
                  <a:lnTo>
                    <a:pt x="78" y="801"/>
                  </a:lnTo>
                  <a:lnTo>
                    <a:pt x="764" y="801"/>
                  </a:lnTo>
                  <a:lnTo>
                    <a:pt x="778" y="797"/>
                  </a:lnTo>
                  <a:lnTo>
                    <a:pt x="790" y="789"/>
                  </a:lnTo>
                  <a:lnTo>
                    <a:pt x="798" y="778"/>
                  </a:lnTo>
                  <a:lnTo>
                    <a:pt x="802" y="763"/>
                  </a:lnTo>
                  <a:lnTo>
                    <a:pt x="802" y="77"/>
                  </a:lnTo>
                  <a:lnTo>
                    <a:pt x="798" y="62"/>
                  </a:lnTo>
                  <a:lnTo>
                    <a:pt x="790" y="50"/>
                  </a:lnTo>
                  <a:lnTo>
                    <a:pt x="778" y="42"/>
                  </a:lnTo>
                  <a:lnTo>
                    <a:pt x="764" y="38"/>
                  </a:lnTo>
                  <a:lnTo>
                    <a:pt x="78" y="38"/>
                  </a:lnTo>
                  <a:close/>
                  <a:moveTo>
                    <a:pt x="78" y="0"/>
                  </a:moveTo>
                  <a:lnTo>
                    <a:pt x="764" y="0"/>
                  </a:lnTo>
                  <a:lnTo>
                    <a:pt x="787" y="4"/>
                  </a:lnTo>
                  <a:lnTo>
                    <a:pt x="808" y="16"/>
                  </a:lnTo>
                  <a:lnTo>
                    <a:pt x="825" y="31"/>
                  </a:lnTo>
                  <a:lnTo>
                    <a:pt x="836" y="52"/>
                  </a:lnTo>
                  <a:lnTo>
                    <a:pt x="840" y="77"/>
                  </a:lnTo>
                  <a:lnTo>
                    <a:pt x="840" y="763"/>
                  </a:lnTo>
                  <a:lnTo>
                    <a:pt x="836" y="787"/>
                  </a:lnTo>
                  <a:lnTo>
                    <a:pt x="825" y="808"/>
                  </a:lnTo>
                  <a:lnTo>
                    <a:pt x="808" y="825"/>
                  </a:lnTo>
                  <a:lnTo>
                    <a:pt x="787" y="835"/>
                  </a:lnTo>
                  <a:lnTo>
                    <a:pt x="764" y="839"/>
                  </a:lnTo>
                  <a:lnTo>
                    <a:pt x="78" y="839"/>
                  </a:lnTo>
                  <a:lnTo>
                    <a:pt x="53" y="835"/>
                  </a:lnTo>
                  <a:lnTo>
                    <a:pt x="32" y="825"/>
                  </a:lnTo>
                  <a:lnTo>
                    <a:pt x="16" y="808"/>
                  </a:lnTo>
                  <a:lnTo>
                    <a:pt x="4" y="787"/>
                  </a:lnTo>
                  <a:lnTo>
                    <a:pt x="0" y="763"/>
                  </a:lnTo>
                  <a:lnTo>
                    <a:pt x="0" y="77"/>
                  </a:lnTo>
                  <a:lnTo>
                    <a:pt x="4" y="52"/>
                  </a:lnTo>
                  <a:lnTo>
                    <a:pt x="16" y="31"/>
                  </a:lnTo>
                  <a:lnTo>
                    <a:pt x="32" y="16"/>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0"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68092" y="5220404"/>
              <a:ext cx="445148" cy="445149"/>
            </a:xfrm>
            <a:custGeom>
              <a:avLst/>
              <a:gdLst>
                <a:gd name="T0" fmla="*/ 576 w 839"/>
                <a:gd name="T1" fmla="*/ 271 h 839"/>
                <a:gd name="T2" fmla="*/ 602 w 839"/>
                <a:gd name="T3" fmla="*/ 293 h 839"/>
                <a:gd name="T4" fmla="*/ 610 w 839"/>
                <a:gd name="T5" fmla="*/ 338 h 839"/>
                <a:gd name="T6" fmla="*/ 597 w 839"/>
                <a:gd name="T7" fmla="*/ 385 h 839"/>
                <a:gd name="T8" fmla="*/ 559 w 839"/>
                <a:gd name="T9" fmla="*/ 444 h 839"/>
                <a:gd name="T10" fmla="*/ 502 w 839"/>
                <a:gd name="T11" fmla="*/ 512 h 839"/>
                <a:gd name="T12" fmla="*/ 448 w 839"/>
                <a:gd name="T13" fmla="*/ 556 h 839"/>
                <a:gd name="T14" fmla="*/ 401 w 839"/>
                <a:gd name="T15" fmla="*/ 572 h 839"/>
                <a:gd name="T16" fmla="*/ 369 w 839"/>
                <a:gd name="T17" fmla="*/ 558 h 839"/>
                <a:gd name="T18" fmla="*/ 344 w 839"/>
                <a:gd name="T19" fmla="*/ 515 h 839"/>
                <a:gd name="T20" fmla="*/ 305 w 839"/>
                <a:gd name="T21" fmla="*/ 385 h 839"/>
                <a:gd name="T22" fmla="*/ 287 w 839"/>
                <a:gd name="T23" fmla="*/ 357 h 839"/>
                <a:gd name="T24" fmla="*/ 271 w 839"/>
                <a:gd name="T25" fmla="*/ 355 h 839"/>
                <a:gd name="T26" fmla="*/ 246 w 839"/>
                <a:gd name="T27" fmla="*/ 371 h 839"/>
                <a:gd name="T28" fmla="*/ 284 w 839"/>
                <a:gd name="T29" fmla="*/ 302 h 839"/>
                <a:gd name="T30" fmla="*/ 317 w 839"/>
                <a:gd name="T31" fmla="*/ 280 h 839"/>
                <a:gd name="T32" fmla="*/ 340 w 839"/>
                <a:gd name="T33" fmla="*/ 271 h 839"/>
                <a:gd name="T34" fmla="*/ 371 w 839"/>
                <a:gd name="T35" fmla="*/ 278 h 839"/>
                <a:gd name="T36" fmla="*/ 390 w 839"/>
                <a:gd name="T37" fmla="*/ 306 h 839"/>
                <a:gd name="T38" fmla="*/ 401 w 839"/>
                <a:gd name="T39" fmla="*/ 356 h 839"/>
                <a:gd name="T40" fmla="*/ 409 w 839"/>
                <a:gd name="T41" fmla="*/ 397 h 839"/>
                <a:gd name="T42" fmla="*/ 418 w 839"/>
                <a:gd name="T43" fmla="*/ 432 h 839"/>
                <a:gd name="T44" fmla="*/ 432 w 839"/>
                <a:gd name="T45" fmla="*/ 458 h 839"/>
                <a:gd name="T46" fmla="*/ 448 w 839"/>
                <a:gd name="T47" fmla="*/ 458 h 839"/>
                <a:gd name="T48" fmla="*/ 475 w 839"/>
                <a:gd name="T49" fmla="*/ 427 h 839"/>
                <a:gd name="T50" fmla="*/ 498 w 839"/>
                <a:gd name="T51" fmla="*/ 388 h 839"/>
                <a:gd name="T52" fmla="*/ 500 w 839"/>
                <a:gd name="T53" fmla="*/ 361 h 839"/>
                <a:gd name="T54" fmla="*/ 487 w 839"/>
                <a:gd name="T55" fmla="*/ 346 h 839"/>
                <a:gd name="T56" fmla="*/ 461 w 839"/>
                <a:gd name="T57" fmla="*/ 346 h 839"/>
                <a:gd name="T58" fmla="*/ 457 w 839"/>
                <a:gd name="T59" fmla="*/ 323 h 839"/>
                <a:gd name="T60" fmla="*/ 488 w 839"/>
                <a:gd name="T61" fmla="*/ 287 h 839"/>
                <a:gd name="T62" fmla="*/ 529 w 839"/>
                <a:gd name="T63" fmla="*/ 268 h 839"/>
                <a:gd name="T64" fmla="*/ 76 w 839"/>
                <a:gd name="T65" fmla="*/ 38 h 839"/>
                <a:gd name="T66" fmla="*/ 50 w 839"/>
                <a:gd name="T67" fmla="*/ 50 h 839"/>
                <a:gd name="T68" fmla="*/ 38 w 839"/>
                <a:gd name="T69" fmla="*/ 77 h 839"/>
                <a:gd name="T70" fmla="*/ 41 w 839"/>
                <a:gd name="T71" fmla="*/ 778 h 839"/>
                <a:gd name="T72" fmla="*/ 62 w 839"/>
                <a:gd name="T73" fmla="*/ 797 h 839"/>
                <a:gd name="T74" fmla="*/ 762 w 839"/>
                <a:gd name="T75" fmla="*/ 801 h 839"/>
                <a:gd name="T76" fmla="*/ 790 w 839"/>
                <a:gd name="T77" fmla="*/ 789 h 839"/>
                <a:gd name="T78" fmla="*/ 800 w 839"/>
                <a:gd name="T79" fmla="*/ 763 h 839"/>
                <a:gd name="T80" fmla="*/ 797 w 839"/>
                <a:gd name="T81" fmla="*/ 62 h 839"/>
                <a:gd name="T82" fmla="*/ 778 w 839"/>
                <a:gd name="T83" fmla="*/ 42 h 839"/>
                <a:gd name="T84" fmla="*/ 76 w 839"/>
                <a:gd name="T85" fmla="*/ 38 h 839"/>
                <a:gd name="T86" fmla="*/ 762 w 839"/>
                <a:gd name="T87" fmla="*/ 0 h 839"/>
                <a:gd name="T88" fmla="*/ 808 w 839"/>
                <a:gd name="T89" fmla="*/ 16 h 839"/>
                <a:gd name="T90" fmla="*/ 835 w 839"/>
                <a:gd name="T91" fmla="*/ 52 h 839"/>
                <a:gd name="T92" fmla="*/ 839 w 839"/>
                <a:gd name="T93" fmla="*/ 763 h 839"/>
                <a:gd name="T94" fmla="*/ 824 w 839"/>
                <a:gd name="T95" fmla="*/ 808 h 839"/>
                <a:gd name="T96" fmla="*/ 787 w 839"/>
                <a:gd name="T97" fmla="*/ 835 h 839"/>
                <a:gd name="T98" fmla="*/ 76 w 839"/>
                <a:gd name="T99" fmla="*/ 839 h 839"/>
                <a:gd name="T100" fmla="*/ 31 w 839"/>
                <a:gd name="T101" fmla="*/ 825 h 839"/>
                <a:gd name="T102" fmla="*/ 4 w 839"/>
                <a:gd name="T103" fmla="*/ 787 h 839"/>
                <a:gd name="T104" fmla="*/ 0 w 839"/>
                <a:gd name="T105" fmla="*/ 77 h 839"/>
                <a:gd name="T106" fmla="*/ 14 w 839"/>
                <a:gd name="T107" fmla="*/ 31 h 839"/>
                <a:gd name="T108" fmla="*/ 52 w 839"/>
                <a:gd name="T109"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9">
                  <a:moveTo>
                    <a:pt x="555" y="267"/>
                  </a:moveTo>
                  <a:lnTo>
                    <a:pt x="576" y="271"/>
                  </a:lnTo>
                  <a:lnTo>
                    <a:pt x="592" y="279"/>
                  </a:lnTo>
                  <a:lnTo>
                    <a:pt x="602" y="293"/>
                  </a:lnTo>
                  <a:lnTo>
                    <a:pt x="609" y="313"/>
                  </a:lnTo>
                  <a:lnTo>
                    <a:pt x="610" y="338"/>
                  </a:lnTo>
                  <a:lnTo>
                    <a:pt x="606" y="360"/>
                  </a:lnTo>
                  <a:lnTo>
                    <a:pt x="597" y="385"/>
                  </a:lnTo>
                  <a:lnTo>
                    <a:pt x="581" y="412"/>
                  </a:lnTo>
                  <a:lnTo>
                    <a:pt x="559" y="444"/>
                  </a:lnTo>
                  <a:lnTo>
                    <a:pt x="533" y="478"/>
                  </a:lnTo>
                  <a:lnTo>
                    <a:pt x="502" y="512"/>
                  </a:lnTo>
                  <a:lnTo>
                    <a:pt x="474" y="538"/>
                  </a:lnTo>
                  <a:lnTo>
                    <a:pt x="448" y="556"/>
                  </a:lnTo>
                  <a:lnTo>
                    <a:pt x="423" y="568"/>
                  </a:lnTo>
                  <a:lnTo>
                    <a:pt x="401" y="572"/>
                  </a:lnTo>
                  <a:lnTo>
                    <a:pt x="385" y="568"/>
                  </a:lnTo>
                  <a:lnTo>
                    <a:pt x="369" y="558"/>
                  </a:lnTo>
                  <a:lnTo>
                    <a:pt x="356" y="539"/>
                  </a:lnTo>
                  <a:lnTo>
                    <a:pt x="344" y="515"/>
                  </a:lnTo>
                  <a:lnTo>
                    <a:pt x="313" y="410"/>
                  </a:lnTo>
                  <a:lnTo>
                    <a:pt x="305" y="385"/>
                  </a:lnTo>
                  <a:lnTo>
                    <a:pt x="296" y="368"/>
                  </a:lnTo>
                  <a:lnTo>
                    <a:pt x="287" y="357"/>
                  </a:lnTo>
                  <a:lnTo>
                    <a:pt x="276" y="354"/>
                  </a:lnTo>
                  <a:lnTo>
                    <a:pt x="271" y="355"/>
                  </a:lnTo>
                  <a:lnTo>
                    <a:pt x="262" y="361"/>
                  </a:lnTo>
                  <a:lnTo>
                    <a:pt x="246" y="371"/>
                  </a:lnTo>
                  <a:lnTo>
                    <a:pt x="229" y="348"/>
                  </a:lnTo>
                  <a:lnTo>
                    <a:pt x="284" y="302"/>
                  </a:lnTo>
                  <a:lnTo>
                    <a:pt x="302" y="289"/>
                  </a:lnTo>
                  <a:lnTo>
                    <a:pt x="317" y="280"/>
                  </a:lnTo>
                  <a:lnTo>
                    <a:pt x="330" y="274"/>
                  </a:lnTo>
                  <a:lnTo>
                    <a:pt x="340" y="271"/>
                  </a:lnTo>
                  <a:lnTo>
                    <a:pt x="357" y="272"/>
                  </a:lnTo>
                  <a:lnTo>
                    <a:pt x="371" y="278"/>
                  </a:lnTo>
                  <a:lnTo>
                    <a:pt x="382" y="289"/>
                  </a:lnTo>
                  <a:lnTo>
                    <a:pt x="390" y="306"/>
                  </a:lnTo>
                  <a:lnTo>
                    <a:pt x="395" y="327"/>
                  </a:lnTo>
                  <a:lnTo>
                    <a:pt x="401" y="356"/>
                  </a:lnTo>
                  <a:lnTo>
                    <a:pt x="405" y="380"/>
                  </a:lnTo>
                  <a:lnTo>
                    <a:pt x="409" y="397"/>
                  </a:lnTo>
                  <a:lnTo>
                    <a:pt x="411" y="409"/>
                  </a:lnTo>
                  <a:lnTo>
                    <a:pt x="418" y="432"/>
                  </a:lnTo>
                  <a:lnTo>
                    <a:pt x="424" y="449"/>
                  </a:lnTo>
                  <a:lnTo>
                    <a:pt x="432" y="458"/>
                  </a:lnTo>
                  <a:lnTo>
                    <a:pt x="439" y="462"/>
                  </a:lnTo>
                  <a:lnTo>
                    <a:pt x="448" y="458"/>
                  </a:lnTo>
                  <a:lnTo>
                    <a:pt x="461" y="446"/>
                  </a:lnTo>
                  <a:lnTo>
                    <a:pt x="475" y="427"/>
                  </a:lnTo>
                  <a:lnTo>
                    <a:pt x="488" y="406"/>
                  </a:lnTo>
                  <a:lnTo>
                    <a:pt x="498" y="388"/>
                  </a:lnTo>
                  <a:lnTo>
                    <a:pt x="500" y="374"/>
                  </a:lnTo>
                  <a:lnTo>
                    <a:pt x="500" y="361"/>
                  </a:lnTo>
                  <a:lnTo>
                    <a:pt x="496" y="351"/>
                  </a:lnTo>
                  <a:lnTo>
                    <a:pt x="487" y="346"/>
                  </a:lnTo>
                  <a:lnTo>
                    <a:pt x="475" y="344"/>
                  </a:lnTo>
                  <a:lnTo>
                    <a:pt x="461" y="346"/>
                  </a:lnTo>
                  <a:lnTo>
                    <a:pt x="447" y="350"/>
                  </a:lnTo>
                  <a:lnTo>
                    <a:pt x="457" y="323"/>
                  </a:lnTo>
                  <a:lnTo>
                    <a:pt x="471" y="302"/>
                  </a:lnTo>
                  <a:lnTo>
                    <a:pt x="488" y="287"/>
                  </a:lnTo>
                  <a:lnTo>
                    <a:pt x="507" y="275"/>
                  </a:lnTo>
                  <a:lnTo>
                    <a:pt x="529" y="268"/>
                  </a:lnTo>
                  <a:lnTo>
                    <a:pt x="555" y="267"/>
                  </a:lnTo>
                  <a:close/>
                  <a:moveTo>
                    <a:pt x="76" y="38"/>
                  </a:moveTo>
                  <a:lnTo>
                    <a:pt x="62" y="42"/>
                  </a:lnTo>
                  <a:lnTo>
                    <a:pt x="50" y="50"/>
                  </a:lnTo>
                  <a:lnTo>
                    <a:pt x="41" y="62"/>
                  </a:lnTo>
                  <a:lnTo>
                    <a:pt x="38" y="77"/>
                  </a:lnTo>
                  <a:lnTo>
                    <a:pt x="38" y="763"/>
                  </a:lnTo>
                  <a:lnTo>
                    <a:pt x="41" y="778"/>
                  </a:lnTo>
                  <a:lnTo>
                    <a:pt x="50" y="789"/>
                  </a:lnTo>
                  <a:lnTo>
                    <a:pt x="62" y="797"/>
                  </a:lnTo>
                  <a:lnTo>
                    <a:pt x="76" y="801"/>
                  </a:lnTo>
                  <a:lnTo>
                    <a:pt x="762" y="801"/>
                  </a:lnTo>
                  <a:lnTo>
                    <a:pt x="778" y="797"/>
                  </a:lnTo>
                  <a:lnTo>
                    <a:pt x="790" y="789"/>
                  </a:lnTo>
                  <a:lnTo>
                    <a:pt x="797" y="778"/>
                  </a:lnTo>
                  <a:lnTo>
                    <a:pt x="800" y="763"/>
                  </a:lnTo>
                  <a:lnTo>
                    <a:pt x="800" y="77"/>
                  </a:lnTo>
                  <a:lnTo>
                    <a:pt x="797" y="62"/>
                  </a:lnTo>
                  <a:lnTo>
                    <a:pt x="790" y="50"/>
                  </a:lnTo>
                  <a:lnTo>
                    <a:pt x="778" y="42"/>
                  </a:lnTo>
                  <a:lnTo>
                    <a:pt x="762" y="38"/>
                  </a:lnTo>
                  <a:lnTo>
                    <a:pt x="76" y="38"/>
                  </a:lnTo>
                  <a:close/>
                  <a:moveTo>
                    <a:pt x="76" y="0"/>
                  </a:moveTo>
                  <a:lnTo>
                    <a:pt x="762" y="0"/>
                  </a:lnTo>
                  <a:lnTo>
                    <a:pt x="787" y="4"/>
                  </a:lnTo>
                  <a:lnTo>
                    <a:pt x="808" y="16"/>
                  </a:lnTo>
                  <a:lnTo>
                    <a:pt x="824" y="31"/>
                  </a:lnTo>
                  <a:lnTo>
                    <a:pt x="835" y="52"/>
                  </a:lnTo>
                  <a:lnTo>
                    <a:pt x="839" y="77"/>
                  </a:lnTo>
                  <a:lnTo>
                    <a:pt x="839" y="763"/>
                  </a:lnTo>
                  <a:lnTo>
                    <a:pt x="835" y="787"/>
                  </a:lnTo>
                  <a:lnTo>
                    <a:pt x="824" y="808"/>
                  </a:lnTo>
                  <a:lnTo>
                    <a:pt x="808" y="825"/>
                  </a:lnTo>
                  <a:lnTo>
                    <a:pt x="787" y="835"/>
                  </a:lnTo>
                  <a:lnTo>
                    <a:pt x="762" y="839"/>
                  </a:lnTo>
                  <a:lnTo>
                    <a:pt x="76" y="839"/>
                  </a:lnTo>
                  <a:lnTo>
                    <a:pt x="52" y="835"/>
                  </a:lnTo>
                  <a:lnTo>
                    <a:pt x="31" y="825"/>
                  </a:lnTo>
                  <a:lnTo>
                    <a:pt x="14" y="808"/>
                  </a:lnTo>
                  <a:lnTo>
                    <a:pt x="4" y="787"/>
                  </a:lnTo>
                  <a:lnTo>
                    <a:pt x="0" y="763"/>
                  </a:lnTo>
                  <a:lnTo>
                    <a:pt x="0" y="77"/>
                  </a:lnTo>
                  <a:lnTo>
                    <a:pt x="4" y="52"/>
                  </a:lnTo>
                  <a:lnTo>
                    <a:pt x="14" y="31"/>
                  </a:lnTo>
                  <a:lnTo>
                    <a:pt x="31" y="16"/>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1"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37266" y="5220669"/>
              <a:ext cx="445148" cy="444618"/>
            </a:xfrm>
            <a:custGeom>
              <a:avLst/>
              <a:gdLst>
                <a:gd name="T0" fmla="*/ 347 w 839"/>
                <a:gd name="T1" fmla="*/ 466 h 838"/>
                <a:gd name="T2" fmla="*/ 313 w 839"/>
                <a:gd name="T3" fmla="*/ 501 h 838"/>
                <a:gd name="T4" fmla="*/ 343 w 839"/>
                <a:gd name="T5" fmla="*/ 538 h 838"/>
                <a:gd name="T6" fmla="*/ 397 w 839"/>
                <a:gd name="T7" fmla="*/ 536 h 838"/>
                <a:gd name="T8" fmla="*/ 416 w 839"/>
                <a:gd name="T9" fmla="*/ 503 h 838"/>
                <a:gd name="T10" fmla="*/ 403 w 839"/>
                <a:gd name="T11" fmla="*/ 479 h 838"/>
                <a:gd name="T12" fmla="*/ 377 w 839"/>
                <a:gd name="T13" fmla="*/ 464 h 838"/>
                <a:gd name="T14" fmla="*/ 356 w 839"/>
                <a:gd name="T15" fmla="*/ 288 h 838"/>
                <a:gd name="T16" fmla="*/ 344 w 839"/>
                <a:gd name="T17" fmla="*/ 299 h 838"/>
                <a:gd name="T18" fmla="*/ 331 w 839"/>
                <a:gd name="T19" fmla="*/ 325 h 838"/>
                <a:gd name="T20" fmla="*/ 346 w 839"/>
                <a:gd name="T21" fmla="*/ 373 h 838"/>
                <a:gd name="T22" fmla="*/ 371 w 839"/>
                <a:gd name="T23" fmla="*/ 388 h 838"/>
                <a:gd name="T24" fmla="*/ 388 w 839"/>
                <a:gd name="T25" fmla="*/ 381 h 838"/>
                <a:gd name="T26" fmla="*/ 395 w 839"/>
                <a:gd name="T27" fmla="*/ 343 h 838"/>
                <a:gd name="T28" fmla="*/ 371 w 839"/>
                <a:gd name="T29" fmla="*/ 300 h 838"/>
                <a:gd name="T30" fmla="*/ 356 w 839"/>
                <a:gd name="T31" fmla="*/ 288 h 838"/>
                <a:gd name="T32" fmla="*/ 572 w 839"/>
                <a:gd name="T33" fmla="*/ 343 h 838"/>
                <a:gd name="T34" fmla="*/ 572 w 839"/>
                <a:gd name="T35" fmla="*/ 381 h 838"/>
                <a:gd name="T36" fmla="*/ 534 w 839"/>
                <a:gd name="T37" fmla="*/ 381 h 838"/>
                <a:gd name="T38" fmla="*/ 534 w 839"/>
                <a:gd name="T39" fmla="*/ 343 h 838"/>
                <a:gd name="T40" fmla="*/ 477 w 839"/>
                <a:gd name="T41" fmla="*/ 267 h 838"/>
                <a:gd name="T42" fmla="*/ 436 w 839"/>
                <a:gd name="T43" fmla="*/ 310 h 838"/>
                <a:gd name="T44" fmla="*/ 439 w 839"/>
                <a:gd name="T45" fmla="*/ 360 h 838"/>
                <a:gd name="T46" fmla="*/ 411 w 839"/>
                <a:gd name="T47" fmla="*/ 398 h 838"/>
                <a:gd name="T48" fmla="*/ 403 w 839"/>
                <a:gd name="T49" fmla="*/ 406 h 838"/>
                <a:gd name="T50" fmla="*/ 402 w 839"/>
                <a:gd name="T51" fmla="*/ 411 h 838"/>
                <a:gd name="T52" fmla="*/ 407 w 839"/>
                <a:gd name="T53" fmla="*/ 423 h 838"/>
                <a:gd name="T54" fmla="*/ 436 w 839"/>
                <a:gd name="T55" fmla="*/ 448 h 838"/>
                <a:gd name="T56" fmla="*/ 454 w 839"/>
                <a:gd name="T57" fmla="*/ 499 h 838"/>
                <a:gd name="T58" fmla="*/ 437 w 839"/>
                <a:gd name="T59" fmla="*/ 542 h 838"/>
                <a:gd name="T60" fmla="*/ 386 w 839"/>
                <a:gd name="T61" fmla="*/ 570 h 838"/>
                <a:gd name="T62" fmla="*/ 313 w 839"/>
                <a:gd name="T63" fmla="*/ 564 h 838"/>
                <a:gd name="T64" fmla="*/ 270 w 839"/>
                <a:gd name="T65" fmla="*/ 528 h 838"/>
                <a:gd name="T66" fmla="*/ 279 w 839"/>
                <a:gd name="T67" fmla="*/ 475 h 838"/>
                <a:gd name="T68" fmla="*/ 334 w 839"/>
                <a:gd name="T69" fmla="*/ 441 h 838"/>
                <a:gd name="T70" fmla="*/ 354 w 839"/>
                <a:gd name="T71" fmla="*/ 422 h 838"/>
                <a:gd name="T72" fmla="*/ 313 w 839"/>
                <a:gd name="T73" fmla="*/ 398 h 838"/>
                <a:gd name="T74" fmla="*/ 285 w 839"/>
                <a:gd name="T75" fmla="*/ 340 h 838"/>
                <a:gd name="T76" fmla="*/ 320 w 839"/>
                <a:gd name="T77" fmla="*/ 282 h 838"/>
                <a:gd name="T78" fmla="*/ 76 w 839"/>
                <a:gd name="T79" fmla="*/ 38 h 838"/>
                <a:gd name="T80" fmla="*/ 42 w 839"/>
                <a:gd name="T81" fmla="*/ 62 h 838"/>
                <a:gd name="T82" fmla="*/ 42 w 839"/>
                <a:gd name="T83" fmla="*/ 778 h 838"/>
                <a:gd name="T84" fmla="*/ 76 w 839"/>
                <a:gd name="T85" fmla="*/ 800 h 838"/>
                <a:gd name="T86" fmla="*/ 790 w 839"/>
                <a:gd name="T87" fmla="*/ 789 h 838"/>
                <a:gd name="T88" fmla="*/ 801 w 839"/>
                <a:gd name="T89" fmla="*/ 76 h 838"/>
                <a:gd name="T90" fmla="*/ 778 w 839"/>
                <a:gd name="T91" fmla="*/ 41 h 838"/>
                <a:gd name="T92" fmla="*/ 76 w 839"/>
                <a:gd name="T93" fmla="*/ 0 h 838"/>
                <a:gd name="T94" fmla="*/ 808 w 839"/>
                <a:gd name="T95" fmla="*/ 15 h 838"/>
                <a:gd name="T96" fmla="*/ 839 w 839"/>
                <a:gd name="T97" fmla="*/ 76 h 838"/>
                <a:gd name="T98" fmla="*/ 824 w 839"/>
                <a:gd name="T99" fmla="*/ 808 h 838"/>
                <a:gd name="T100" fmla="*/ 762 w 839"/>
                <a:gd name="T101" fmla="*/ 838 h 838"/>
                <a:gd name="T102" fmla="*/ 31 w 839"/>
                <a:gd name="T103" fmla="*/ 824 h 838"/>
                <a:gd name="T104" fmla="*/ 0 w 839"/>
                <a:gd name="T105" fmla="*/ 762 h 838"/>
                <a:gd name="T106" fmla="*/ 14 w 839"/>
                <a:gd name="T107" fmla="*/ 32 h 838"/>
                <a:gd name="T108" fmla="*/ 76 w 839"/>
                <a:gd name="T109"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8">
                  <a:moveTo>
                    <a:pt x="367" y="456"/>
                  </a:moveTo>
                  <a:lnTo>
                    <a:pt x="367" y="464"/>
                  </a:lnTo>
                  <a:lnTo>
                    <a:pt x="347" y="466"/>
                  </a:lnTo>
                  <a:lnTo>
                    <a:pt x="330" y="474"/>
                  </a:lnTo>
                  <a:lnTo>
                    <a:pt x="318" y="487"/>
                  </a:lnTo>
                  <a:lnTo>
                    <a:pt x="313" y="501"/>
                  </a:lnTo>
                  <a:lnTo>
                    <a:pt x="317" y="517"/>
                  </a:lnTo>
                  <a:lnTo>
                    <a:pt x="327" y="530"/>
                  </a:lnTo>
                  <a:lnTo>
                    <a:pt x="343" y="538"/>
                  </a:lnTo>
                  <a:lnTo>
                    <a:pt x="363" y="541"/>
                  </a:lnTo>
                  <a:lnTo>
                    <a:pt x="381" y="539"/>
                  </a:lnTo>
                  <a:lnTo>
                    <a:pt x="397" y="536"/>
                  </a:lnTo>
                  <a:lnTo>
                    <a:pt x="407" y="528"/>
                  </a:lnTo>
                  <a:lnTo>
                    <a:pt x="414" y="517"/>
                  </a:lnTo>
                  <a:lnTo>
                    <a:pt x="416" y="503"/>
                  </a:lnTo>
                  <a:lnTo>
                    <a:pt x="415" y="495"/>
                  </a:lnTo>
                  <a:lnTo>
                    <a:pt x="411" y="487"/>
                  </a:lnTo>
                  <a:lnTo>
                    <a:pt x="403" y="479"/>
                  </a:lnTo>
                  <a:lnTo>
                    <a:pt x="392" y="470"/>
                  </a:lnTo>
                  <a:lnTo>
                    <a:pt x="385" y="466"/>
                  </a:lnTo>
                  <a:lnTo>
                    <a:pt x="377" y="464"/>
                  </a:lnTo>
                  <a:lnTo>
                    <a:pt x="368" y="464"/>
                  </a:lnTo>
                  <a:lnTo>
                    <a:pt x="367" y="456"/>
                  </a:lnTo>
                  <a:close/>
                  <a:moveTo>
                    <a:pt x="356" y="288"/>
                  </a:moveTo>
                  <a:lnTo>
                    <a:pt x="356" y="296"/>
                  </a:lnTo>
                  <a:lnTo>
                    <a:pt x="350" y="296"/>
                  </a:lnTo>
                  <a:lnTo>
                    <a:pt x="344" y="299"/>
                  </a:lnTo>
                  <a:lnTo>
                    <a:pt x="340" y="303"/>
                  </a:lnTo>
                  <a:lnTo>
                    <a:pt x="334" y="313"/>
                  </a:lnTo>
                  <a:lnTo>
                    <a:pt x="331" y="325"/>
                  </a:lnTo>
                  <a:lnTo>
                    <a:pt x="331" y="339"/>
                  </a:lnTo>
                  <a:lnTo>
                    <a:pt x="337" y="357"/>
                  </a:lnTo>
                  <a:lnTo>
                    <a:pt x="346" y="373"/>
                  </a:lnTo>
                  <a:lnTo>
                    <a:pt x="357" y="384"/>
                  </a:lnTo>
                  <a:lnTo>
                    <a:pt x="371" y="388"/>
                  </a:lnTo>
                  <a:lnTo>
                    <a:pt x="371" y="388"/>
                  </a:lnTo>
                  <a:lnTo>
                    <a:pt x="377" y="388"/>
                  </a:lnTo>
                  <a:lnTo>
                    <a:pt x="382" y="385"/>
                  </a:lnTo>
                  <a:lnTo>
                    <a:pt x="388" y="381"/>
                  </a:lnTo>
                  <a:lnTo>
                    <a:pt x="393" y="371"/>
                  </a:lnTo>
                  <a:lnTo>
                    <a:pt x="395" y="357"/>
                  </a:lnTo>
                  <a:lnTo>
                    <a:pt x="395" y="343"/>
                  </a:lnTo>
                  <a:lnTo>
                    <a:pt x="392" y="325"/>
                  </a:lnTo>
                  <a:lnTo>
                    <a:pt x="382" y="310"/>
                  </a:lnTo>
                  <a:lnTo>
                    <a:pt x="371" y="300"/>
                  </a:lnTo>
                  <a:lnTo>
                    <a:pt x="356" y="296"/>
                  </a:lnTo>
                  <a:lnTo>
                    <a:pt x="356" y="288"/>
                  </a:lnTo>
                  <a:lnTo>
                    <a:pt x="356" y="288"/>
                  </a:lnTo>
                  <a:close/>
                  <a:moveTo>
                    <a:pt x="534" y="285"/>
                  </a:moveTo>
                  <a:lnTo>
                    <a:pt x="572" y="285"/>
                  </a:lnTo>
                  <a:lnTo>
                    <a:pt x="572" y="343"/>
                  </a:lnTo>
                  <a:lnTo>
                    <a:pt x="630" y="343"/>
                  </a:lnTo>
                  <a:lnTo>
                    <a:pt x="630" y="381"/>
                  </a:lnTo>
                  <a:lnTo>
                    <a:pt x="572" y="381"/>
                  </a:lnTo>
                  <a:lnTo>
                    <a:pt x="572" y="437"/>
                  </a:lnTo>
                  <a:lnTo>
                    <a:pt x="534" y="437"/>
                  </a:lnTo>
                  <a:lnTo>
                    <a:pt x="534" y="381"/>
                  </a:lnTo>
                  <a:lnTo>
                    <a:pt x="477" y="381"/>
                  </a:lnTo>
                  <a:lnTo>
                    <a:pt x="477" y="343"/>
                  </a:lnTo>
                  <a:lnTo>
                    <a:pt x="534" y="343"/>
                  </a:lnTo>
                  <a:lnTo>
                    <a:pt x="534" y="285"/>
                  </a:lnTo>
                  <a:close/>
                  <a:moveTo>
                    <a:pt x="368" y="267"/>
                  </a:moveTo>
                  <a:lnTo>
                    <a:pt x="477" y="267"/>
                  </a:lnTo>
                  <a:lnTo>
                    <a:pt x="436" y="297"/>
                  </a:lnTo>
                  <a:lnTo>
                    <a:pt x="430" y="297"/>
                  </a:lnTo>
                  <a:lnTo>
                    <a:pt x="436" y="310"/>
                  </a:lnTo>
                  <a:lnTo>
                    <a:pt x="441" y="325"/>
                  </a:lnTo>
                  <a:lnTo>
                    <a:pt x="443" y="340"/>
                  </a:lnTo>
                  <a:lnTo>
                    <a:pt x="439" y="360"/>
                  </a:lnTo>
                  <a:lnTo>
                    <a:pt x="430" y="378"/>
                  </a:lnTo>
                  <a:lnTo>
                    <a:pt x="415" y="394"/>
                  </a:lnTo>
                  <a:lnTo>
                    <a:pt x="411" y="398"/>
                  </a:lnTo>
                  <a:lnTo>
                    <a:pt x="407" y="401"/>
                  </a:lnTo>
                  <a:lnTo>
                    <a:pt x="405" y="403"/>
                  </a:lnTo>
                  <a:lnTo>
                    <a:pt x="403" y="406"/>
                  </a:lnTo>
                  <a:lnTo>
                    <a:pt x="402" y="407"/>
                  </a:lnTo>
                  <a:lnTo>
                    <a:pt x="402" y="410"/>
                  </a:lnTo>
                  <a:lnTo>
                    <a:pt x="402" y="411"/>
                  </a:lnTo>
                  <a:lnTo>
                    <a:pt x="402" y="414"/>
                  </a:lnTo>
                  <a:lnTo>
                    <a:pt x="403" y="416"/>
                  </a:lnTo>
                  <a:lnTo>
                    <a:pt x="407" y="423"/>
                  </a:lnTo>
                  <a:lnTo>
                    <a:pt x="414" y="428"/>
                  </a:lnTo>
                  <a:lnTo>
                    <a:pt x="422" y="435"/>
                  </a:lnTo>
                  <a:lnTo>
                    <a:pt x="436" y="448"/>
                  </a:lnTo>
                  <a:lnTo>
                    <a:pt x="447" y="462"/>
                  </a:lnTo>
                  <a:lnTo>
                    <a:pt x="452" y="479"/>
                  </a:lnTo>
                  <a:lnTo>
                    <a:pt x="454" y="499"/>
                  </a:lnTo>
                  <a:lnTo>
                    <a:pt x="452" y="515"/>
                  </a:lnTo>
                  <a:lnTo>
                    <a:pt x="447" y="529"/>
                  </a:lnTo>
                  <a:lnTo>
                    <a:pt x="437" y="542"/>
                  </a:lnTo>
                  <a:lnTo>
                    <a:pt x="423" y="554"/>
                  </a:lnTo>
                  <a:lnTo>
                    <a:pt x="406" y="563"/>
                  </a:lnTo>
                  <a:lnTo>
                    <a:pt x="386" y="570"/>
                  </a:lnTo>
                  <a:lnTo>
                    <a:pt x="363" y="572"/>
                  </a:lnTo>
                  <a:lnTo>
                    <a:pt x="337" y="570"/>
                  </a:lnTo>
                  <a:lnTo>
                    <a:pt x="313" y="564"/>
                  </a:lnTo>
                  <a:lnTo>
                    <a:pt x="293" y="555"/>
                  </a:lnTo>
                  <a:lnTo>
                    <a:pt x="279" y="542"/>
                  </a:lnTo>
                  <a:lnTo>
                    <a:pt x="270" y="528"/>
                  </a:lnTo>
                  <a:lnTo>
                    <a:pt x="267" y="511"/>
                  </a:lnTo>
                  <a:lnTo>
                    <a:pt x="270" y="492"/>
                  </a:lnTo>
                  <a:lnTo>
                    <a:pt x="279" y="475"/>
                  </a:lnTo>
                  <a:lnTo>
                    <a:pt x="293" y="461"/>
                  </a:lnTo>
                  <a:lnTo>
                    <a:pt x="313" y="449"/>
                  </a:lnTo>
                  <a:lnTo>
                    <a:pt x="334" y="441"/>
                  </a:lnTo>
                  <a:lnTo>
                    <a:pt x="357" y="439"/>
                  </a:lnTo>
                  <a:lnTo>
                    <a:pt x="355" y="431"/>
                  </a:lnTo>
                  <a:lnTo>
                    <a:pt x="354" y="422"/>
                  </a:lnTo>
                  <a:lnTo>
                    <a:pt x="355" y="414"/>
                  </a:lnTo>
                  <a:lnTo>
                    <a:pt x="333" y="409"/>
                  </a:lnTo>
                  <a:lnTo>
                    <a:pt x="313" y="398"/>
                  </a:lnTo>
                  <a:lnTo>
                    <a:pt x="299" y="384"/>
                  </a:lnTo>
                  <a:lnTo>
                    <a:pt x="289" y="363"/>
                  </a:lnTo>
                  <a:lnTo>
                    <a:pt x="285" y="340"/>
                  </a:lnTo>
                  <a:lnTo>
                    <a:pt x="289" y="318"/>
                  </a:lnTo>
                  <a:lnTo>
                    <a:pt x="301" y="297"/>
                  </a:lnTo>
                  <a:lnTo>
                    <a:pt x="320" y="282"/>
                  </a:lnTo>
                  <a:lnTo>
                    <a:pt x="342" y="271"/>
                  </a:lnTo>
                  <a:lnTo>
                    <a:pt x="368" y="267"/>
                  </a:lnTo>
                  <a:close/>
                  <a:moveTo>
                    <a:pt x="76" y="38"/>
                  </a:moveTo>
                  <a:lnTo>
                    <a:pt x="62" y="41"/>
                  </a:lnTo>
                  <a:lnTo>
                    <a:pt x="50" y="50"/>
                  </a:lnTo>
                  <a:lnTo>
                    <a:pt x="42" y="62"/>
                  </a:lnTo>
                  <a:lnTo>
                    <a:pt x="38" y="76"/>
                  </a:lnTo>
                  <a:lnTo>
                    <a:pt x="38" y="762"/>
                  </a:lnTo>
                  <a:lnTo>
                    <a:pt x="42" y="778"/>
                  </a:lnTo>
                  <a:lnTo>
                    <a:pt x="50" y="789"/>
                  </a:lnTo>
                  <a:lnTo>
                    <a:pt x="62" y="797"/>
                  </a:lnTo>
                  <a:lnTo>
                    <a:pt x="76" y="800"/>
                  </a:lnTo>
                  <a:lnTo>
                    <a:pt x="762" y="800"/>
                  </a:lnTo>
                  <a:lnTo>
                    <a:pt x="778" y="797"/>
                  </a:lnTo>
                  <a:lnTo>
                    <a:pt x="790" y="789"/>
                  </a:lnTo>
                  <a:lnTo>
                    <a:pt x="797" y="778"/>
                  </a:lnTo>
                  <a:lnTo>
                    <a:pt x="801" y="762"/>
                  </a:lnTo>
                  <a:lnTo>
                    <a:pt x="801" y="76"/>
                  </a:lnTo>
                  <a:lnTo>
                    <a:pt x="797" y="62"/>
                  </a:lnTo>
                  <a:lnTo>
                    <a:pt x="790" y="50"/>
                  </a:lnTo>
                  <a:lnTo>
                    <a:pt x="778" y="41"/>
                  </a:lnTo>
                  <a:lnTo>
                    <a:pt x="762" y="38"/>
                  </a:lnTo>
                  <a:lnTo>
                    <a:pt x="76" y="38"/>
                  </a:lnTo>
                  <a:close/>
                  <a:moveTo>
                    <a:pt x="76" y="0"/>
                  </a:moveTo>
                  <a:lnTo>
                    <a:pt x="762" y="0"/>
                  </a:lnTo>
                  <a:lnTo>
                    <a:pt x="787" y="4"/>
                  </a:lnTo>
                  <a:lnTo>
                    <a:pt x="808" y="15"/>
                  </a:lnTo>
                  <a:lnTo>
                    <a:pt x="824" y="32"/>
                  </a:lnTo>
                  <a:lnTo>
                    <a:pt x="835" y="52"/>
                  </a:lnTo>
                  <a:lnTo>
                    <a:pt x="839" y="76"/>
                  </a:lnTo>
                  <a:lnTo>
                    <a:pt x="839" y="762"/>
                  </a:lnTo>
                  <a:lnTo>
                    <a:pt x="835" y="787"/>
                  </a:lnTo>
                  <a:lnTo>
                    <a:pt x="824" y="808"/>
                  </a:lnTo>
                  <a:lnTo>
                    <a:pt x="808" y="824"/>
                  </a:lnTo>
                  <a:lnTo>
                    <a:pt x="787" y="834"/>
                  </a:lnTo>
                  <a:lnTo>
                    <a:pt x="762" y="838"/>
                  </a:lnTo>
                  <a:lnTo>
                    <a:pt x="76" y="838"/>
                  </a:lnTo>
                  <a:lnTo>
                    <a:pt x="52" y="834"/>
                  </a:lnTo>
                  <a:lnTo>
                    <a:pt x="31" y="824"/>
                  </a:lnTo>
                  <a:lnTo>
                    <a:pt x="14" y="808"/>
                  </a:lnTo>
                  <a:lnTo>
                    <a:pt x="4" y="787"/>
                  </a:lnTo>
                  <a:lnTo>
                    <a:pt x="0" y="762"/>
                  </a:lnTo>
                  <a:lnTo>
                    <a:pt x="0" y="76"/>
                  </a:lnTo>
                  <a:lnTo>
                    <a:pt x="4" y="52"/>
                  </a:lnTo>
                  <a:lnTo>
                    <a:pt x="14" y="32"/>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2"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06439" y="5220669"/>
              <a:ext cx="444618" cy="444618"/>
            </a:xfrm>
            <a:custGeom>
              <a:avLst/>
              <a:gdLst>
                <a:gd name="T0" fmla="*/ 542 w 838"/>
                <a:gd name="T1" fmla="*/ 365 h 838"/>
                <a:gd name="T2" fmla="*/ 572 w 838"/>
                <a:gd name="T3" fmla="*/ 388 h 838"/>
                <a:gd name="T4" fmla="*/ 589 w 838"/>
                <a:gd name="T5" fmla="*/ 429 h 838"/>
                <a:gd name="T6" fmla="*/ 590 w 838"/>
                <a:gd name="T7" fmla="*/ 572 h 838"/>
                <a:gd name="T8" fmla="*/ 514 w 838"/>
                <a:gd name="T9" fmla="*/ 457 h 838"/>
                <a:gd name="T10" fmla="*/ 510 w 838"/>
                <a:gd name="T11" fmla="*/ 435 h 838"/>
                <a:gd name="T12" fmla="*/ 498 w 838"/>
                <a:gd name="T13" fmla="*/ 420 h 838"/>
                <a:gd name="T14" fmla="*/ 478 w 838"/>
                <a:gd name="T15" fmla="*/ 422 h 838"/>
                <a:gd name="T16" fmla="*/ 463 w 838"/>
                <a:gd name="T17" fmla="*/ 433 h 838"/>
                <a:gd name="T18" fmla="*/ 458 w 838"/>
                <a:gd name="T19" fmla="*/ 449 h 838"/>
                <a:gd name="T20" fmla="*/ 457 w 838"/>
                <a:gd name="T21" fmla="*/ 457 h 838"/>
                <a:gd name="T22" fmla="*/ 381 w 838"/>
                <a:gd name="T23" fmla="*/ 572 h 838"/>
                <a:gd name="T24" fmla="*/ 457 w 838"/>
                <a:gd name="T25" fmla="*/ 361 h 838"/>
                <a:gd name="T26" fmla="*/ 458 w 838"/>
                <a:gd name="T27" fmla="*/ 394 h 838"/>
                <a:gd name="T28" fmla="*/ 464 w 838"/>
                <a:gd name="T29" fmla="*/ 382 h 838"/>
                <a:gd name="T30" fmla="*/ 484 w 838"/>
                <a:gd name="T31" fmla="*/ 368 h 838"/>
                <a:gd name="T32" fmla="*/ 521 w 838"/>
                <a:gd name="T33" fmla="*/ 361 h 838"/>
                <a:gd name="T34" fmla="*/ 343 w 838"/>
                <a:gd name="T35" fmla="*/ 361 h 838"/>
                <a:gd name="T36" fmla="*/ 267 w 838"/>
                <a:gd name="T37" fmla="*/ 572 h 838"/>
                <a:gd name="T38" fmla="*/ 305 w 838"/>
                <a:gd name="T39" fmla="*/ 267 h 838"/>
                <a:gd name="T40" fmla="*/ 331 w 838"/>
                <a:gd name="T41" fmla="*/ 278 h 838"/>
                <a:gd name="T42" fmla="*/ 343 w 838"/>
                <a:gd name="T43" fmla="*/ 305 h 838"/>
                <a:gd name="T44" fmla="*/ 331 w 838"/>
                <a:gd name="T45" fmla="*/ 331 h 838"/>
                <a:gd name="T46" fmla="*/ 305 w 838"/>
                <a:gd name="T47" fmla="*/ 343 h 838"/>
                <a:gd name="T48" fmla="*/ 277 w 838"/>
                <a:gd name="T49" fmla="*/ 331 h 838"/>
                <a:gd name="T50" fmla="*/ 267 w 838"/>
                <a:gd name="T51" fmla="*/ 305 h 838"/>
                <a:gd name="T52" fmla="*/ 277 w 838"/>
                <a:gd name="T53" fmla="*/ 278 h 838"/>
                <a:gd name="T54" fmla="*/ 305 w 838"/>
                <a:gd name="T55" fmla="*/ 267 h 838"/>
                <a:gd name="T56" fmla="*/ 61 w 838"/>
                <a:gd name="T57" fmla="*/ 41 h 838"/>
                <a:gd name="T58" fmla="*/ 40 w 838"/>
                <a:gd name="T59" fmla="*/ 62 h 838"/>
                <a:gd name="T60" fmla="*/ 38 w 838"/>
                <a:gd name="T61" fmla="*/ 762 h 838"/>
                <a:gd name="T62" fmla="*/ 49 w 838"/>
                <a:gd name="T63" fmla="*/ 789 h 838"/>
                <a:gd name="T64" fmla="*/ 75 w 838"/>
                <a:gd name="T65" fmla="*/ 800 h 838"/>
                <a:gd name="T66" fmla="*/ 776 w 838"/>
                <a:gd name="T67" fmla="*/ 797 h 838"/>
                <a:gd name="T68" fmla="*/ 797 w 838"/>
                <a:gd name="T69" fmla="*/ 778 h 838"/>
                <a:gd name="T70" fmla="*/ 800 w 838"/>
                <a:gd name="T71" fmla="*/ 76 h 838"/>
                <a:gd name="T72" fmla="*/ 789 w 838"/>
                <a:gd name="T73" fmla="*/ 50 h 838"/>
                <a:gd name="T74" fmla="*/ 762 w 838"/>
                <a:gd name="T75" fmla="*/ 38 h 838"/>
                <a:gd name="T76" fmla="*/ 75 w 838"/>
                <a:gd name="T77" fmla="*/ 0 h 838"/>
                <a:gd name="T78" fmla="*/ 787 w 838"/>
                <a:gd name="T79" fmla="*/ 4 h 838"/>
                <a:gd name="T80" fmla="*/ 823 w 838"/>
                <a:gd name="T81" fmla="*/ 32 h 838"/>
                <a:gd name="T82" fmla="*/ 838 w 838"/>
                <a:gd name="T83" fmla="*/ 76 h 838"/>
                <a:gd name="T84" fmla="*/ 834 w 838"/>
                <a:gd name="T85" fmla="*/ 787 h 838"/>
                <a:gd name="T86" fmla="*/ 808 w 838"/>
                <a:gd name="T87" fmla="*/ 824 h 838"/>
                <a:gd name="T88" fmla="*/ 762 w 838"/>
                <a:gd name="T89" fmla="*/ 838 h 838"/>
                <a:gd name="T90" fmla="*/ 52 w 838"/>
                <a:gd name="T91" fmla="*/ 834 h 838"/>
                <a:gd name="T92" fmla="*/ 14 w 838"/>
                <a:gd name="T93" fmla="*/ 808 h 838"/>
                <a:gd name="T94" fmla="*/ 0 w 838"/>
                <a:gd name="T95" fmla="*/ 762 h 838"/>
                <a:gd name="T96" fmla="*/ 3 w 838"/>
                <a:gd name="T97" fmla="*/ 52 h 838"/>
                <a:gd name="T98" fmla="*/ 31 w 838"/>
                <a:gd name="T99" fmla="*/ 15 h 838"/>
                <a:gd name="T100" fmla="*/ 75 w 838"/>
                <a:gd name="T101"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8" h="838">
                  <a:moveTo>
                    <a:pt x="521" y="361"/>
                  </a:moveTo>
                  <a:lnTo>
                    <a:pt x="542" y="365"/>
                  </a:lnTo>
                  <a:lnTo>
                    <a:pt x="559" y="373"/>
                  </a:lnTo>
                  <a:lnTo>
                    <a:pt x="572" y="388"/>
                  </a:lnTo>
                  <a:lnTo>
                    <a:pt x="582" y="406"/>
                  </a:lnTo>
                  <a:lnTo>
                    <a:pt x="589" y="429"/>
                  </a:lnTo>
                  <a:lnTo>
                    <a:pt x="590" y="457"/>
                  </a:lnTo>
                  <a:lnTo>
                    <a:pt x="590" y="572"/>
                  </a:lnTo>
                  <a:lnTo>
                    <a:pt x="514" y="572"/>
                  </a:lnTo>
                  <a:lnTo>
                    <a:pt x="514" y="457"/>
                  </a:lnTo>
                  <a:lnTo>
                    <a:pt x="513" y="445"/>
                  </a:lnTo>
                  <a:lnTo>
                    <a:pt x="510" y="435"/>
                  </a:lnTo>
                  <a:lnTo>
                    <a:pt x="506" y="427"/>
                  </a:lnTo>
                  <a:lnTo>
                    <a:pt x="498" y="420"/>
                  </a:lnTo>
                  <a:lnTo>
                    <a:pt x="489" y="419"/>
                  </a:lnTo>
                  <a:lnTo>
                    <a:pt x="478" y="422"/>
                  </a:lnTo>
                  <a:lnTo>
                    <a:pt x="468" y="427"/>
                  </a:lnTo>
                  <a:lnTo>
                    <a:pt x="463" y="433"/>
                  </a:lnTo>
                  <a:lnTo>
                    <a:pt x="459" y="443"/>
                  </a:lnTo>
                  <a:lnTo>
                    <a:pt x="458" y="449"/>
                  </a:lnTo>
                  <a:lnTo>
                    <a:pt x="457" y="456"/>
                  </a:lnTo>
                  <a:lnTo>
                    <a:pt x="457" y="457"/>
                  </a:lnTo>
                  <a:lnTo>
                    <a:pt x="457" y="572"/>
                  </a:lnTo>
                  <a:lnTo>
                    <a:pt x="381" y="572"/>
                  </a:lnTo>
                  <a:lnTo>
                    <a:pt x="381" y="361"/>
                  </a:lnTo>
                  <a:lnTo>
                    <a:pt x="457" y="361"/>
                  </a:lnTo>
                  <a:lnTo>
                    <a:pt x="457" y="395"/>
                  </a:lnTo>
                  <a:lnTo>
                    <a:pt x="458" y="394"/>
                  </a:lnTo>
                  <a:lnTo>
                    <a:pt x="459" y="389"/>
                  </a:lnTo>
                  <a:lnTo>
                    <a:pt x="464" y="382"/>
                  </a:lnTo>
                  <a:lnTo>
                    <a:pt x="472" y="375"/>
                  </a:lnTo>
                  <a:lnTo>
                    <a:pt x="484" y="368"/>
                  </a:lnTo>
                  <a:lnTo>
                    <a:pt x="500" y="364"/>
                  </a:lnTo>
                  <a:lnTo>
                    <a:pt x="521" y="361"/>
                  </a:lnTo>
                  <a:close/>
                  <a:moveTo>
                    <a:pt x="267" y="361"/>
                  </a:moveTo>
                  <a:lnTo>
                    <a:pt x="343" y="361"/>
                  </a:lnTo>
                  <a:lnTo>
                    <a:pt x="343" y="572"/>
                  </a:lnTo>
                  <a:lnTo>
                    <a:pt x="267" y="572"/>
                  </a:lnTo>
                  <a:lnTo>
                    <a:pt x="267" y="361"/>
                  </a:lnTo>
                  <a:close/>
                  <a:moveTo>
                    <a:pt x="305" y="267"/>
                  </a:moveTo>
                  <a:lnTo>
                    <a:pt x="319" y="270"/>
                  </a:lnTo>
                  <a:lnTo>
                    <a:pt x="331" y="278"/>
                  </a:lnTo>
                  <a:lnTo>
                    <a:pt x="339" y="291"/>
                  </a:lnTo>
                  <a:lnTo>
                    <a:pt x="343" y="305"/>
                  </a:lnTo>
                  <a:lnTo>
                    <a:pt x="339" y="320"/>
                  </a:lnTo>
                  <a:lnTo>
                    <a:pt x="331" y="331"/>
                  </a:lnTo>
                  <a:lnTo>
                    <a:pt x="319" y="340"/>
                  </a:lnTo>
                  <a:lnTo>
                    <a:pt x="305" y="343"/>
                  </a:lnTo>
                  <a:lnTo>
                    <a:pt x="289" y="340"/>
                  </a:lnTo>
                  <a:lnTo>
                    <a:pt x="277" y="331"/>
                  </a:lnTo>
                  <a:lnTo>
                    <a:pt x="269" y="320"/>
                  </a:lnTo>
                  <a:lnTo>
                    <a:pt x="267" y="305"/>
                  </a:lnTo>
                  <a:lnTo>
                    <a:pt x="269" y="291"/>
                  </a:lnTo>
                  <a:lnTo>
                    <a:pt x="277" y="278"/>
                  </a:lnTo>
                  <a:lnTo>
                    <a:pt x="289" y="270"/>
                  </a:lnTo>
                  <a:lnTo>
                    <a:pt x="305" y="267"/>
                  </a:lnTo>
                  <a:close/>
                  <a:moveTo>
                    <a:pt x="75" y="38"/>
                  </a:moveTo>
                  <a:lnTo>
                    <a:pt x="61" y="41"/>
                  </a:lnTo>
                  <a:lnTo>
                    <a:pt x="49" y="50"/>
                  </a:lnTo>
                  <a:lnTo>
                    <a:pt x="40" y="62"/>
                  </a:lnTo>
                  <a:lnTo>
                    <a:pt x="38" y="76"/>
                  </a:lnTo>
                  <a:lnTo>
                    <a:pt x="38" y="762"/>
                  </a:lnTo>
                  <a:lnTo>
                    <a:pt x="40" y="778"/>
                  </a:lnTo>
                  <a:lnTo>
                    <a:pt x="49" y="789"/>
                  </a:lnTo>
                  <a:lnTo>
                    <a:pt x="61" y="797"/>
                  </a:lnTo>
                  <a:lnTo>
                    <a:pt x="75" y="800"/>
                  </a:lnTo>
                  <a:lnTo>
                    <a:pt x="762" y="800"/>
                  </a:lnTo>
                  <a:lnTo>
                    <a:pt x="776" y="797"/>
                  </a:lnTo>
                  <a:lnTo>
                    <a:pt x="789" y="789"/>
                  </a:lnTo>
                  <a:lnTo>
                    <a:pt x="797" y="778"/>
                  </a:lnTo>
                  <a:lnTo>
                    <a:pt x="800" y="762"/>
                  </a:lnTo>
                  <a:lnTo>
                    <a:pt x="800" y="76"/>
                  </a:lnTo>
                  <a:lnTo>
                    <a:pt x="797" y="62"/>
                  </a:lnTo>
                  <a:lnTo>
                    <a:pt x="789" y="50"/>
                  </a:lnTo>
                  <a:lnTo>
                    <a:pt x="776" y="41"/>
                  </a:lnTo>
                  <a:lnTo>
                    <a:pt x="762" y="38"/>
                  </a:lnTo>
                  <a:lnTo>
                    <a:pt x="75" y="38"/>
                  </a:lnTo>
                  <a:close/>
                  <a:moveTo>
                    <a:pt x="75" y="0"/>
                  </a:moveTo>
                  <a:lnTo>
                    <a:pt x="762" y="0"/>
                  </a:lnTo>
                  <a:lnTo>
                    <a:pt x="787" y="4"/>
                  </a:lnTo>
                  <a:lnTo>
                    <a:pt x="808" y="15"/>
                  </a:lnTo>
                  <a:lnTo>
                    <a:pt x="823" y="32"/>
                  </a:lnTo>
                  <a:lnTo>
                    <a:pt x="834" y="52"/>
                  </a:lnTo>
                  <a:lnTo>
                    <a:pt x="838" y="76"/>
                  </a:lnTo>
                  <a:lnTo>
                    <a:pt x="838" y="762"/>
                  </a:lnTo>
                  <a:lnTo>
                    <a:pt x="834" y="787"/>
                  </a:lnTo>
                  <a:lnTo>
                    <a:pt x="823" y="808"/>
                  </a:lnTo>
                  <a:lnTo>
                    <a:pt x="808" y="824"/>
                  </a:lnTo>
                  <a:lnTo>
                    <a:pt x="787" y="834"/>
                  </a:lnTo>
                  <a:lnTo>
                    <a:pt x="762" y="838"/>
                  </a:lnTo>
                  <a:lnTo>
                    <a:pt x="75" y="838"/>
                  </a:lnTo>
                  <a:lnTo>
                    <a:pt x="52" y="834"/>
                  </a:lnTo>
                  <a:lnTo>
                    <a:pt x="31" y="824"/>
                  </a:lnTo>
                  <a:lnTo>
                    <a:pt x="14" y="808"/>
                  </a:lnTo>
                  <a:lnTo>
                    <a:pt x="3" y="787"/>
                  </a:lnTo>
                  <a:lnTo>
                    <a:pt x="0" y="762"/>
                  </a:lnTo>
                  <a:lnTo>
                    <a:pt x="0" y="76"/>
                  </a:lnTo>
                  <a:lnTo>
                    <a:pt x="3" y="52"/>
                  </a:lnTo>
                  <a:lnTo>
                    <a:pt x="14" y="32"/>
                  </a:lnTo>
                  <a:lnTo>
                    <a:pt x="31"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3"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5083" y="5220669"/>
              <a:ext cx="444618" cy="444618"/>
            </a:xfrm>
            <a:custGeom>
              <a:avLst/>
              <a:gdLst>
                <a:gd name="T0" fmla="*/ 437 w 838"/>
                <a:gd name="T1" fmla="*/ 343 h 838"/>
                <a:gd name="T2" fmla="*/ 515 w 838"/>
                <a:gd name="T3" fmla="*/ 399 h 838"/>
                <a:gd name="T4" fmla="*/ 437 w 838"/>
                <a:gd name="T5" fmla="*/ 405 h 838"/>
                <a:gd name="T6" fmla="*/ 437 w 838"/>
                <a:gd name="T7" fmla="*/ 432 h 838"/>
                <a:gd name="T8" fmla="*/ 437 w 838"/>
                <a:gd name="T9" fmla="*/ 470 h 838"/>
                <a:gd name="T10" fmla="*/ 437 w 838"/>
                <a:gd name="T11" fmla="*/ 499 h 838"/>
                <a:gd name="T12" fmla="*/ 441 w 838"/>
                <a:gd name="T13" fmla="*/ 508 h 838"/>
                <a:gd name="T14" fmla="*/ 449 w 838"/>
                <a:gd name="T15" fmla="*/ 516 h 838"/>
                <a:gd name="T16" fmla="*/ 474 w 838"/>
                <a:gd name="T17" fmla="*/ 522 h 838"/>
                <a:gd name="T18" fmla="*/ 509 w 838"/>
                <a:gd name="T19" fmla="*/ 516 h 838"/>
                <a:gd name="T20" fmla="*/ 527 w 838"/>
                <a:gd name="T21" fmla="*/ 555 h 838"/>
                <a:gd name="T22" fmla="*/ 486 w 838"/>
                <a:gd name="T23" fmla="*/ 568 h 838"/>
                <a:gd name="T24" fmla="*/ 451 w 838"/>
                <a:gd name="T25" fmla="*/ 572 h 838"/>
                <a:gd name="T26" fmla="*/ 413 w 838"/>
                <a:gd name="T27" fmla="*/ 566 h 838"/>
                <a:gd name="T28" fmla="*/ 384 w 838"/>
                <a:gd name="T29" fmla="*/ 551 h 838"/>
                <a:gd name="T30" fmla="*/ 371 w 838"/>
                <a:gd name="T31" fmla="*/ 538 h 838"/>
                <a:gd name="T32" fmla="*/ 363 w 838"/>
                <a:gd name="T33" fmla="*/ 517 h 838"/>
                <a:gd name="T34" fmla="*/ 362 w 838"/>
                <a:gd name="T35" fmla="*/ 399 h 838"/>
                <a:gd name="T36" fmla="*/ 324 w 838"/>
                <a:gd name="T37" fmla="*/ 348 h 838"/>
                <a:gd name="T38" fmla="*/ 356 w 838"/>
                <a:gd name="T39" fmla="*/ 333 h 838"/>
                <a:gd name="T40" fmla="*/ 379 w 838"/>
                <a:gd name="T41" fmla="*/ 306 h 838"/>
                <a:gd name="T42" fmla="*/ 389 w 838"/>
                <a:gd name="T43" fmla="*/ 267 h 838"/>
                <a:gd name="T44" fmla="*/ 76 w 838"/>
                <a:gd name="T45" fmla="*/ 38 h 838"/>
                <a:gd name="T46" fmla="*/ 49 w 838"/>
                <a:gd name="T47" fmla="*/ 50 h 838"/>
                <a:gd name="T48" fmla="*/ 38 w 838"/>
                <a:gd name="T49" fmla="*/ 76 h 838"/>
                <a:gd name="T50" fmla="*/ 41 w 838"/>
                <a:gd name="T51" fmla="*/ 778 h 838"/>
                <a:gd name="T52" fmla="*/ 62 w 838"/>
                <a:gd name="T53" fmla="*/ 797 h 838"/>
                <a:gd name="T54" fmla="*/ 762 w 838"/>
                <a:gd name="T55" fmla="*/ 800 h 838"/>
                <a:gd name="T56" fmla="*/ 788 w 838"/>
                <a:gd name="T57" fmla="*/ 789 h 838"/>
                <a:gd name="T58" fmla="*/ 800 w 838"/>
                <a:gd name="T59" fmla="*/ 762 h 838"/>
                <a:gd name="T60" fmla="*/ 798 w 838"/>
                <a:gd name="T61" fmla="*/ 62 h 838"/>
                <a:gd name="T62" fmla="*/ 777 w 838"/>
                <a:gd name="T63" fmla="*/ 41 h 838"/>
                <a:gd name="T64" fmla="*/ 76 w 838"/>
                <a:gd name="T65" fmla="*/ 38 h 838"/>
                <a:gd name="T66" fmla="*/ 762 w 838"/>
                <a:gd name="T67" fmla="*/ 0 h 838"/>
                <a:gd name="T68" fmla="*/ 807 w 838"/>
                <a:gd name="T69" fmla="*/ 15 h 838"/>
                <a:gd name="T70" fmla="*/ 834 w 838"/>
                <a:gd name="T71" fmla="*/ 52 h 838"/>
                <a:gd name="T72" fmla="*/ 838 w 838"/>
                <a:gd name="T73" fmla="*/ 762 h 838"/>
                <a:gd name="T74" fmla="*/ 824 w 838"/>
                <a:gd name="T75" fmla="*/ 808 h 838"/>
                <a:gd name="T76" fmla="*/ 786 w 838"/>
                <a:gd name="T77" fmla="*/ 834 h 838"/>
                <a:gd name="T78" fmla="*/ 76 w 838"/>
                <a:gd name="T79" fmla="*/ 838 h 838"/>
                <a:gd name="T80" fmla="*/ 30 w 838"/>
                <a:gd name="T81" fmla="*/ 824 h 838"/>
                <a:gd name="T82" fmla="*/ 4 w 838"/>
                <a:gd name="T83" fmla="*/ 787 h 838"/>
                <a:gd name="T84" fmla="*/ 0 w 838"/>
                <a:gd name="T85" fmla="*/ 76 h 838"/>
                <a:gd name="T86" fmla="*/ 14 w 838"/>
                <a:gd name="T87" fmla="*/ 32 h 838"/>
                <a:gd name="T88" fmla="*/ 51 w 838"/>
                <a:gd name="T89" fmla="*/ 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8" h="838">
                  <a:moveTo>
                    <a:pt x="437" y="267"/>
                  </a:moveTo>
                  <a:lnTo>
                    <a:pt x="437" y="343"/>
                  </a:lnTo>
                  <a:lnTo>
                    <a:pt x="515" y="343"/>
                  </a:lnTo>
                  <a:lnTo>
                    <a:pt x="515" y="399"/>
                  </a:lnTo>
                  <a:lnTo>
                    <a:pt x="437" y="399"/>
                  </a:lnTo>
                  <a:lnTo>
                    <a:pt x="437" y="405"/>
                  </a:lnTo>
                  <a:lnTo>
                    <a:pt x="437" y="416"/>
                  </a:lnTo>
                  <a:lnTo>
                    <a:pt x="437" y="432"/>
                  </a:lnTo>
                  <a:lnTo>
                    <a:pt x="437" y="452"/>
                  </a:lnTo>
                  <a:lnTo>
                    <a:pt x="437" y="470"/>
                  </a:lnTo>
                  <a:lnTo>
                    <a:pt x="437" y="487"/>
                  </a:lnTo>
                  <a:lnTo>
                    <a:pt x="437" y="499"/>
                  </a:lnTo>
                  <a:lnTo>
                    <a:pt x="437" y="504"/>
                  </a:lnTo>
                  <a:lnTo>
                    <a:pt x="441" y="508"/>
                  </a:lnTo>
                  <a:lnTo>
                    <a:pt x="445" y="512"/>
                  </a:lnTo>
                  <a:lnTo>
                    <a:pt x="449" y="516"/>
                  </a:lnTo>
                  <a:lnTo>
                    <a:pt x="461" y="520"/>
                  </a:lnTo>
                  <a:lnTo>
                    <a:pt x="474" y="522"/>
                  </a:lnTo>
                  <a:lnTo>
                    <a:pt x="491" y="521"/>
                  </a:lnTo>
                  <a:lnTo>
                    <a:pt x="509" y="516"/>
                  </a:lnTo>
                  <a:lnTo>
                    <a:pt x="527" y="508"/>
                  </a:lnTo>
                  <a:lnTo>
                    <a:pt x="527" y="555"/>
                  </a:lnTo>
                  <a:lnTo>
                    <a:pt x="506" y="563"/>
                  </a:lnTo>
                  <a:lnTo>
                    <a:pt x="486" y="568"/>
                  </a:lnTo>
                  <a:lnTo>
                    <a:pt x="469" y="571"/>
                  </a:lnTo>
                  <a:lnTo>
                    <a:pt x="451" y="572"/>
                  </a:lnTo>
                  <a:lnTo>
                    <a:pt x="431" y="571"/>
                  </a:lnTo>
                  <a:lnTo>
                    <a:pt x="413" y="566"/>
                  </a:lnTo>
                  <a:lnTo>
                    <a:pt x="397" y="560"/>
                  </a:lnTo>
                  <a:lnTo>
                    <a:pt x="384" y="551"/>
                  </a:lnTo>
                  <a:lnTo>
                    <a:pt x="376" y="545"/>
                  </a:lnTo>
                  <a:lnTo>
                    <a:pt x="371" y="538"/>
                  </a:lnTo>
                  <a:lnTo>
                    <a:pt x="367" y="530"/>
                  </a:lnTo>
                  <a:lnTo>
                    <a:pt x="363" y="517"/>
                  </a:lnTo>
                  <a:lnTo>
                    <a:pt x="362" y="499"/>
                  </a:lnTo>
                  <a:lnTo>
                    <a:pt x="362" y="399"/>
                  </a:lnTo>
                  <a:lnTo>
                    <a:pt x="324" y="401"/>
                  </a:lnTo>
                  <a:lnTo>
                    <a:pt x="324" y="348"/>
                  </a:lnTo>
                  <a:lnTo>
                    <a:pt x="342" y="342"/>
                  </a:lnTo>
                  <a:lnTo>
                    <a:pt x="356" y="333"/>
                  </a:lnTo>
                  <a:lnTo>
                    <a:pt x="368" y="320"/>
                  </a:lnTo>
                  <a:lnTo>
                    <a:pt x="379" y="306"/>
                  </a:lnTo>
                  <a:lnTo>
                    <a:pt x="385" y="288"/>
                  </a:lnTo>
                  <a:lnTo>
                    <a:pt x="389" y="267"/>
                  </a:lnTo>
                  <a:lnTo>
                    <a:pt x="437" y="267"/>
                  </a:lnTo>
                  <a:close/>
                  <a:moveTo>
                    <a:pt x="76" y="38"/>
                  </a:moveTo>
                  <a:lnTo>
                    <a:pt x="62" y="41"/>
                  </a:lnTo>
                  <a:lnTo>
                    <a:pt x="49" y="50"/>
                  </a:lnTo>
                  <a:lnTo>
                    <a:pt x="41" y="62"/>
                  </a:lnTo>
                  <a:lnTo>
                    <a:pt x="38" y="76"/>
                  </a:lnTo>
                  <a:lnTo>
                    <a:pt x="38" y="762"/>
                  </a:lnTo>
                  <a:lnTo>
                    <a:pt x="41" y="778"/>
                  </a:lnTo>
                  <a:lnTo>
                    <a:pt x="49" y="789"/>
                  </a:lnTo>
                  <a:lnTo>
                    <a:pt x="62" y="797"/>
                  </a:lnTo>
                  <a:lnTo>
                    <a:pt x="76" y="800"/>
                  </a:lnTo>
                  <a:lnTo>
                    <a:pt x="762" y="800"/>
                  </a:lnTo>
                  <a:lnTo>
                    <a:pt x="777" y="797"/>
                  </a:lnTo>
                  <a:lnTo>
                    <a:pt x="788" y="789"/>
                  </a:lnTo>
                  <a:lnTo>
                    <a:pt x="798" y="778"/>
                  </a:lnTo>
                  <a:lnTo>
                    <a:pt x="800" y="762"/>
                  </a:lnTo>
                  <a:lnTo>
                    <a:pt x="800" y="76"/>
                  </a:lnTo>
                  <a:lnTo>
                    <a:pt x="798" y="62"/>
                  </a:lnTo>
                  <a:lnTo>
                    <a:pt x="788" y="50"/>
                  </a:lnTo>
                  <a:lnTo>
                    <a:pt x="777" y="41"/>
                  </a:lnTo>
                  <a:lnTo>
                    <a:pt x="762" y="38"/>
                  </a:lnTo>
                  <a:lnTo>
                    <a:pt x="76" y="38"/>
                  </a:lnTo>
                  <a:close/>
                  <a:moveTo>
                    <a:pt x="76" y="0"/>
                  </a:moveTo>
                  <a:lnTo>
                    <a:pt x="762" y="0"/>
                  </a:lnTo>
                  <a:lnTo>
                    <a:pt x="786" y="4"/>
                  </a:lnTo>
                  <a:lnTo>
                    <a:pt x="807" y="15"/>
                  </a:lnTo>
                  <a:lnTo>
                    <a:pt x="824" y="32"/>
                  </a:lnTo>
                  <a:lnTo>
                    <a:pt x="834" y="52"/>
                  </a:lnTo>
                  <a:lnTo>
                    <a:pt x="838" y="76"/>
                  </a:lnTo>
                  <a:lnTo>
                    <a:pt x="838" y="762"/>
                  </a:lnTo>
                  <a:lnTo>
                    <a:pt x="834" y="787"/>
                  </a:lnTo>
                  <a:lnTo>
                    <a:pt x="824" y="808"/>
                  </a:lnTo>
                  <a:lnTo>
                    <a:pt x="807" y="824"/>
                  </a:lnTo>
                  <a:lnTo>
                    <a:pt x="786" y="834"/>
                  </a:lnTo>
                  <a:lnTo>
                    <a:pt x="762" y="838"/>
                  </a:lnTo>
                  <a:lnTo>
                    <a:pt x="76" y="838"/>
                  </a:lnTo>
                  <a:lnTo>
                    <a:pt x="51" y="834"/>
                  </a:lnTo>
                  <a:lnTo>
                    <a:pt x="30" y="824"/>
                  </a:lnTo>
                  <a:lnTo>
                    <a:pt x="14" y="808"/>
                  </a:lnTo>
                  <a:lnTo>
                    <a:pt x="4" y="787"/>
                  </a:lnTo>
                  <a:lnTo>
                    <a:pt x="0" y="762"/>
                  </a:lnTo>
                  <a:lnTo>
                    <a:pt x="0" y="76"/>
                  </a:lnTo>
                  <a:lnTo>
                    <a:pt x="4" y="52"/>
                  </a:lnTo>
                  <a:lnTo>
                    <a:pt x="14" y="32"/>
                  </a:lnTo>
                  <a:lnTo>
                    <a:pt x="30" y="15"/>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4"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43727" y="5220669"/>
              <a:ext cx="444618" cy="444618"/>
            </a:xfrm>
            <a:custGeom>
              <a:avLst/>
              <a:gdLst>
                <a:gd name="T0" fmla="*/ 522 w 838"/>
                <a:gd name="T1" fmla="*/ 530 h 838"/>
                <a:gd name="T2" fmla="*/ 532 w 838"/>
                <a:gd name="T3" fmla="*/ 543 h 838"/>
                <a:gd name="T4" fmla="*/ 529 w 838"/>
                <a:gd name="T5" fmla="*/ 562 h 838"/>
                <a:gd name="T6" fmla="*/ 518 w 838"/>
                <a:gd name="T7" fmla="*/ 571 h 838"/>
                <a:gd name="T8" fmla="*/ 499 w 838"/>
                <a:gd name="T9" fmla="*/ 568 h 838"/>
                <a:gd name="T10" fmla="*/ 489 w 838"/>
                <a:gd name="T11" fmla="*/ 555 h 838"/>
                <a:gd name="T12" fmla="*/ 494 w 838"/>
                <a:gd name="T13" fmla="*/ 533 h 838"/>
                <a:gd name="T14" fmla="*/ 556 w 838"/>
                <a:gd name="T15" fmla="*/ 271 h 838"/>
                <a:gd name="T16" fmla="*/ 569 w 838"/>
                <a:gd name="T17" fmla="*/ 279 h 838"/>
                <a:gd name="T18" fmla="*/ 569 w 838"/>
                <a:gd name="T19" fmla="*/ 312 h 838"/>
                <a:gd name="T20" fmla="*/ 553 w 838"/>
                <a:gd name="T21" fmla="*/ 380 h 838"/>
                <a:gd name="T22" fmla="*/ 533 w 838"/>
                <a:gd name="T23" fmla="*/ 474 h 838"/>
                <a:gd name="T24" fmla="*/ 523 w 838"/>
                <a:gd name="T25" fmla="*/ 507 h 838"/>
                <a:gd name="T26" fmla="*/ 510 w 838"/>
                <a:gd name="T27" fmla="*/ 505 h 838"/>
                <a:gd name="T28" fmla="*/ 507 w 838"/>
                <a:gd name="T29" fmla="*/ 499 h 838"/>
                <a:gd name="T30" fmla="*/ 511 w 838"/>
                <a:gd name="T31" fmla="*/ 468 h 838"/>
                <a:gd name="T32" fmla="*/ 519 w 838"/>
                <a:gd name="T33" fmla="*/ 382 h 838"/>
                <a:gd name="T34" fmla="*/ 531 w 838"/>
                <a:gd name="T35" fmla="*/ 279 h 838"/>
                <a:gd name="T36" fmla="*/ 313 w 838"/>
                <a:gd name="T37" fmla="*/ 266 h 838"/>
                <a:gd name="T38" fmla="*/ 465 w 838"/>
                <a:gd name="T39" fmla="*/ 267 h 838"/>
                <a:gd name="T40" fmla="*/ 501 w 838"/>
                <a:gd name="T41" fmla="*/ 267 h 838"/>
                <a:gd name="T42" fmla="*/ 506 w 838"/>
                <a:gd name="T43" fmla="*/ 272 h 838"/>
                <a:gd name="T44" fmla="*/ 493 w 838"/>
                <a:gd name="T45" fmla="*/ 292 h 838"/>
                <a:gd name="T46" fmla="*/ 467 w 838"/>
                <a:gd name="T47" fmla="*/ 338 h 838"/>
                <a:gd name="T48" fmla="*/ 434 w 838"/>
                <a:gd name="T49" fmla="*/ 394 h 838"/>
                <a:gd name="T50" fmla="*/ 412 w 838"/>
                <a:gd name="T51" fmla="*/ 436 h 838"/>
                <a:gd name="T52" fmla="*/ 406 w 838"/>
                <a:gd name="T53" fmla="*/ 571 h 838"/>
                <a:gd name="T54" fmla="*/ 370 w 838"/>
                <a:gd name="T55" fmla="*/ 571 h 838"/>
                <a:gd name="T56" fmla="*/ 366 w 838"/>
                <a:gd name="T57" fmla="*/ 567 h 838"/>
                <a:gd name="T58" fmla="*/ 275 w 838"/>
                <a:gd name="T59" fmla="*/ 267 h 838"/>
                <a:gd name="T60" fmla="*/ 311 w 838"/>
                <a:gd name="T61" fmla="*/ 267 h 838"/>
                <a:gd name="T62" fmla="*/ 62 w 838"/>
                <a:gd name="T63" fmla="*/ 41 h 838"/>
                <a:gd name="T64" fmla="*/ 38 w 838"/>
                <a:gd name="T65" fmla="*/ 76 h 838"/>
                <a:gd name="T66" fmla="*/ 49 w 838"/>
                <a:gd name="T67" fmla="*/ 788 h 838"/>
                <a:gd name="T68" fmla="*/ 762 w 838"/>
                <a:gd name="T69" fmla="*/ 800 h 838"/>
                <a:gd name="T70" fmla="*/ 798 w 838"/>
                <a:gd name="T71" fmla="*/ 776 h 838"/>
                <a:gd name="T72" fmla="*/ 798 w 838"/>
                <a:gd name="T73" fmla="*/ 60 h 838"/>
                <a:gd name="T74" fmla="*/ 762 w 838"/>
                <a:gd name="T75" fmla="*/ 38 h 838"/>
                <a:gd name="T76" fmla="*/ 762 w 838"/>
                <a:gd name="T77" fmla="*/ 0 h 838"/>
                <a:gd name="T78" fmla="*/ 824 w 838"/>
                <a:gd name="T79" fmla="*/ 30 h 838"/>
                <a:gd name="T80" fmla="*/ 838 w 838"/>
                <a:gd name="T81" fmla="*/ 762 h 838"/>
                <a:gd name="T82" fmla="*/ 807 w 838"/>
                <a:gd name="T83" fmla="*/ 824 h 838"/>
                <a:gd name="T84" fmla="*/ 76 w 838"/>
                <a:gd name="T85" fmla="*/ 838 h 838"/>
                <a:gd name="T86" fmla="*/ 15 w 838"/>
                <a:gd name="T87" fmla="*/ 807 h 838"/>
                <a:gd name="T88" fmla="*/ 0 w 838"/>
                <a:gd name="T89" fmla="*/ 76 h 838"/>
                <a:gd name="T90" fmla="*/ 32 w 838"/>
                <a:gd name="T91" fmla="*/ 15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8" h="838">
                  <a:moveTo>
                    <a:pt x="503" y="528"/>
                  </a:moveTo>
                  <a:lnTo>
                    <a:pt x="516" y="528"/>
                  </a:lnTo>
                  <a:lnTo>
                    <a:pt x="522" y="530"/>
                  </a:lnTo>
                  <a:lnTo>
                    <a:pt x="527" y="533"/>
                  </a:lnTo>
                  <a:lnTo>
                    <a:pt x="529" y="537"/>
                  </a:lnTo>
                  <a:lnTo>
                    <a:pt x="532" y="543"/>
                  </a:lnTo>
                  <a:lnTo>
                    <a:pt x="533" y="549"/>
                  </a:lnTo>
                  <a:lnTo>
                    <a:pt x="532" y="557"/>
                  </a:lnTo>
                  <a:lnTo>
                    <a:pt x="529" y="562"/>
                  </a:lnTo>
                  <a:lnTo>
                    <a:pt x="527" y="566"/>
                  </a:lnTo>
                  <a:lnTo>
                    <a:pt x="523" y="568"/>
                  </a:lnTo>
                  <a:lnTo>
                    <a:pt x="518" y="571"/>
                  </a:lnTo>
                  <a:lnTo>
                    <a:pt x="511" y="571"/>
                  </a:lnTo>
                  <a:lnTo>
                    <a:pt x="504" y="570"/>
                  </a:lnTo>
                  <a:lnTo>
                    <a:pt x="499" y="568"/>
                  </a:lnTo>
                  <a:lnTo>
                    <a:pt x="494" y="564"/>
                  </a:lnTo>
                  <a:lnTo>
                    <a:pt x="490" y="560"/>
                  </a:lnTo>
                  <a:lnTo>
                    <a:pt x="489" y="555"/>
                  </a:lnTo>
                  <a:lnTo>
                    <a:pt x="487" y="550"/>
                  </a:lnTo>
                  <a:lnTo>
                    <a:pt x="487" y="545"/>
                  </a:lnTo>
                  <a:lnTo>
                    <a:pt x="494" y="533"/>
                  </a:lnTo>
                  <a:lnTo>
                    <a:pt x="503" y="528"/>
                  </a:lnTo>
                  <a:close/>
                  <a:moveTo>
                    <a:pt x="549" y="270"/>
                  </a:moveTo>
                  <a:lnTo>
                    <a:pt x="556" y="271"/>
                  </a:lnTo>
                  <a:lnTo>
                    <a:pt x="561" y="272"/>
                  </a:lnTo>
                  <a:lnTo>
                    <a:pt x="565" y="275"/>
                  </a:lnTo>
                  <a:lnTo>
                    <a:pt x="569" y="279"/>
                  </a:lnTo>
                  <a:lnTo>
                    <a:pt x="571" y="288"/>
                  </a:lnTo>
                  <a:lnTo>
                    <a:pt x="571" y="301"/>
                  </a:lnTo>
                  <a:lnTo>
                    <a:pt x="569" y="312"/>
                  </a:lnTo>
                  <a:lnTo>
                    <a:pt x="565" y="327"/>
                  </a:lnTo>
                  <a:lnTo>
                    <a:pt x="559" y="351"/>
                  </a:lnTo>
                  <a:lnTo>
                    <a:pt x="553" y="380"/>
                  </a:lnTo>
                  <a:lnTo>
                    <a:pt x="546" y="410"/>
                  </a:lnTo>
                  <a:lnTo>
                    <a:pt x="540" y="443"/>
                  </a:lnTo>
                  <a:lnTo>
                    <a:pt x="533" y="474"/>
                  </a:lnTo>
                  <a:lnTo>
                    <a:pt x="528" y="504"/>
                  </a:lnTo>
                  <a:lnTo>
                    <a:pt x="527" y="509"/>
                  </a:lnTo>
                  <a:lnTo>
                    <a:pt x="523" y="507"/>
                  </a:lnTo>
                  <a:lnTo>
                    <a:pt x="518" y="505"/>
                  </a:lnTo>
                  <a:lnTo>
                    <a:pt x="511" y="505"/>
                  </a:lnTo>
                  <a:lnTo>
                    <a:pt x="510" y="505"/>
                  </a:lnTo>
                  <a:lnTo>
                    <a:pt x="507" y="505"/>
                  </a:lnTo>
                  <a:lnTo>
                    <a:pt x="507" y="502"/>
                  </a:lnTo>
                  <a:lnTo>
                    <a:pt x="507" y="499"/>
                  </a:lnTo>
                  <a:lnTo>
                    <a:pt x="507" y="494"/>
                  </a:lnTo>
                  <a:lnTo>
                    <a:pt x="508" y="483"/>
                  </a:lnTo>
                  <a:lnTo>
                    <a:pt x="511" y="468"/>
                  </a:lnTo>
                  <a:lnTo>
                    <a:pt x="514" y="445"/>
                  </a:lnTo>
                  <a:lnTo>
                    <a:pt x="516" y="418"/>
                  </a:lnTo>
                  <a:lnTo>
                    <a:pt x="519" y="382"/>
                  </a:lnTo>
                  <a:lnTo>
                    <a:pt x="523" y="341"/>
                  </a:lnTo>
                  <a:lnTo>
                    <a:pt x="527" y="291"/>
                  </a:lnTo>
                  <a:lnTo>
                    <a:pt x="531" y="279"/>
                  </a:lnTo>
                  <a:lnTo>
                    <a:pt x="537" y="272"/>
                  </a:lnTo>
                  <a:lnTo>
                    <a:pt x="549" y="270"/>
                  </a:lnTo>
                  <a:close/>
                  <a:moveTo>
                    <a:pt x="313" y="266"/>
                  </a:moveTo>
                  <a:lnTo>
                    <a:pt x="388" y="394"/>
                  </a:lnTo>
                  <a:lnTo>
                    <a:pt x="463" y="267"/>
                  </a:lnTo>
                  <a:lnTo>
                    <a:pt x="465" y="267"/>
                  </a:lnTo>
                  <a:lnTo>
                    <a:pt x="477" y="269"/>
                  </a:lnTo>
                  <a:lnTo>
                    <a:pt x="490" y="269"/>
                  </a:lnTo>
                  <a:lnTo>
                    <a:pt x="501" y="267"/>
                  </a:lnTo>
                  <a:lnTo>
                    <a:pt x="502" y="267"/>
                  </a:lnTo>
                  <a:lnTo>
                    <a:pt x="508" y="267"/>
                  </a:lnTo>
                  <a:lnTo>
                    <a:pt x="506" y="272"/>
                  </a:lnTo>
                  <a:lnTo>
                    <a:pt x="503" y="275"/>
                  </a:lnTo>
                  <a:lnTo>
                    <a:pt x="499" y="282"/>
                  </a:lnTo>
                  <a:lnTo>
                    <a:pt x="493" y="292"/>
                  </a:lnTo>
                  <a:lnTo>
                    <a:pt x="485" y="307"/>
                  </a:lnTo>
                  <a:lnTo>
                    <a:pt x="476" y="321"/>
                  </a:lnTo>
                  <a:lnTo>
                    <a:pt x="467" y="338"/>
                  </a:lnTo>
                  <a:lnTo>
                    <a:pt x="456" y="356"/>
                  </a:lnTo>
                  <a:lnTo>
                    <a:pt x="444" y="376"/>
                  </a:lnTo>
                  <a:lnTo>
                    <a:pt x="434" y="394"/>
                  </a:lnTo>
                  <a:lnTo>
                    <a:pt x="425" y="411"/>
                  </a:lnTo>
                  <a:lnTo>
                    <a:pt x="417" y="426"/>
                  </a:lnTo>
                  <a:lnTo>
                    <a:pt x="412" y="436"/>
                  </a:lnTo>
                  <a:lnTo>
                    <a:pt x="409" y="441"/>
                  </a:lnTo>
                  <a:lnTo>
                    <a:pt x="410" y="571"/>
                  </a:lnTo>
                  <a:lnTo>
                    <a:pt x="406" y="571"/>
                  </a:lnTo>
                  <a:lnTo>
                    <a:pt x="394" y="570"/>
                  </a:lnTo>
                  <a:lnTo>
                    <a:pt x="381" y="570"/>
                  </a:lnTo>
                  <a:lnTo>
                    <a:pt x="370" y="571"/>
                  </a:lnTo>
                  <a:lnTo>
                    <a:pt x="370" y="571"/>
                  </a:lnTo>
                  <a:lnTo>
                    <a:pt x="366" y="571"/>
                  </a:lnTo>
                  <a:lnTo>
                    <a:pt x="366" y="567"/>
                  </a:lnTo>
                  <a:lnTo>
                    <a:pt x="368" y="441"/>
                  </a:lnTo>
                  <a:lnTo>
                    <a:pt x="267" y="267"/>
                  </a:lnTo>
                  <a:lnTo>
                    <a:pt x="275" y="267"/>
                  </a:lnTo>
                  <a:lnTo>
                    <a:pt x="287" y="269"/>
                  </a:lnTo>
                  <a:lnTo>
                    <a:pt x="299" y="269"/>
                  </a:lnTo>
                  <a:lnTo>
                    <a:pt x="311" y="267"/>
                  </a:lnTo>
                  <a:lnTo>
                    <a:pt x="313" y="266"/>
                  </a:lnTo>
                  <a:close/>
                  <a:moveTo>
                    <a:pt x="76" y="38"/>
                  </a:moveTo>
                  <a:lnTo>
                    <a:pt x="62" y="41"/>
                  </a:lnTo>
                  <a:lnTo>
                    <a:pt x="49" y="49"/>
                  </a:lnTo>
                  <a:lnTo>
                    <a:pt x="41" y="60"/>
                  </a:lnTo>
                  <a:lnTo>
                    <a:pt x="38" y="76"/>
                  </a:lnTo>
                  <a:lnTo>
                    <a:pt x="38" y="762"/>
                  </a:lnTo>
                  <a:lnTo>
                    <a:pt x="41" y="776"/>
                  </a:lnTo>
                  <a:lnTo>
                    <a:pt x="49" y="788"/>
                  </a:lnTo>
                  <a:lnTo>
                    <a:pt x="62" y="797"/>
                  </a:lnTo>
                  <a:lnTo>
                    <a:pt x="76" y="800"/>
                  </a:lnTo>
                  <a:lnTo>
                    <a:pt x="762" y="800"/>
                  </a:lnTo>
                  <a:lnTo>
                    <a:pt x="777" y="797"/>
                  </a:lnTo>
                  <a:lnTo>
                    <a:pt x="790" y="788"/>
                  </a:lnTo>
                  <a:lnTo>
                    <a:pt x="798" y="776"/>
                  </a:lnTo>
                  <a:lnTo>
                    <a:pt x="800" y="762"/>
                  </a:lnTo>
                  <a:lnTo>
                    <a:pt x="800" y="76"/>
                  </a:lnTo>
                  <a:lnTo>
                    <a:pt x="798" y="60"/>
                  </a:lnTo>
                  <a:lnTo>
                    <a:pt x="790" y="49"/>
                  </a:lnTo>
                  <a:lnTo>
                    <a:pt x="777" y="41"/>
                  </a:lnTo>
                  <a:lnTo>
                    <a:pt x="762" y="38"/>
                  </a:lnTo>
                  <a:lnTo>
                    <a:pt x="76" y="38"/>
                  </a:lnTo>
                  <a:close/>
                  <a:moveTo>
                    <a:pt x="76" y="0"/>
                  </a:moveTo>
                  <a:lnTo>
                    <a:pt x="762" y="0"/>
                  </a:lnTo>
                  <a:lnTo>
                    <a:pt x="786" y="3"/>
                  </a:lnTo>
                  <a:lnTo>
                    <a:pt x="807" y="15"/>
                  </a:lnTo>
                  <a:lnTo>
                    <a:pt x="824" y="30"/>
                  </a:lnTo>
                  <a:lnTo>
                    <a:pt x="834" y="51"/>
                  </a:lnTo>
                  <a:lnTo>
                    <a:pt x="838" y="76"/>
                  </a:lnTo>
                  <a:lnTo>
                    <a:pt x="838" y="762"/>
                  </a:lnTo>
                  <a:lnTo>
                    <a:pt x="834" y="786"/>
                  </a:lnTo>
                  <a:lnTo>
                    <a:pt x="824" y="807"/>
                  </a:lnTo>
                  <a:lnTo>
                    <a:pt x="807" y="824"/>
                  </a:lnTo>
                  <a:lnTo>
                    <a:pt x="786" y="834"/>
                  </a:lnTo>
                  <a:lnTo>
                    <a:pt x="762" y="838"/>
                  </a:lnTo>
                  <a:lnTo>
                    <a:pt x="76" y="838"/>
                  </a:lnTo>
                  <a:lnTo>
                    <a:pt x="53" y="834"/>
                  </a:lnTo>
                  <a:lnTo>
                    <a:pt x="32" y="824"/>
                  </a:lnTo>
                  <a:lnTo>
                    <a:pt x="15" y="807"/>
                  </a:lnTo>
                  <a:lnTo>
                    <a:pt x="4" y="786"/>
                  </a:lnTo>
                  <a:lnTo>
                    <a:pt x="0" y="762"/>
                  </a:lnTo>
                  <a:lnTo>
                    <a:pt x="0" y="76"/>
                  </a:lnTo>
                  <a:lnTo>
                    <a:pt x="4" y="51"/>
                  </a:lnTo>
                  <a:lnTo>
                    <a:pt x="15" y="30"/>
                  </a:lnTo>
                  <a:lnTo>
                    <a:pt x="32" y="15"/>
                  </a:lnTo>
                  <a:lnTo>
                    <a:pt x="53" y="3"/>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5"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12371" y="5220404"/>
              <a:ext cx="445148" cy="445149"/>
            </a:xfrm>
            <a:custGeom>
              <a:avLst/>
              <a:gdLst>
                <a:gd name="T0" fmla="*/ 456 w 761"/>
                <a:gd name="T1" fmla="*/ 517 h 761"/>
                <a:gd name="T2" fmla="*/ 457 w 761"/>
                <a:gd name="T3" fmla="*/ 517 h 761"/>
                <a:gd name="T4" fmla="*/ 492 w 761"/>
                <a:gd name="T5" fmla="*/ 514 h 761"/>
                <a:gd name="T6" fmla="*/ 266 w 761"/>
                <a:gd name="T7" fmla="*/ 514 h 761"/>
                <a:gd name="T8" fmla="*/ 306 w 761"/>
                <a:gd name="T9" fmla="*/ 518 h 761"/>
                <a:gd name="T10" fmla="*/ 380 w 761"/>
                <a:gd name="T11" fmla="*/ 461 h 761"/>
                <a:gd name="T12" fmla="*/ 571 w 761"/>
                <a:gd name="T13" fmla="*/ 407 h 761"/>
                <a:gd name="T14" fmla="*/ 440 w 761"/>
                <a:gd name="T15" fmla="*/ 463 h 761"/>
                <a:gd name="T16" fmla="*/ 380 w 761"/>
                <a:gd name="T17" fmla="*/ 419 h 761"/>
                <a:gd name="T18" fmla="*/ 380 w 761"/>
                <a:gd name="T19" fmla="*/ 418 h 761"/>
                <a:gd name="T20" fmla="*/ 354 w 761"/>
                <a:gd name="T21" fmla="*/ 437 h 761"/>
                <a:gd name="T22" fmla="*/ 272 w 761"/>
                <a:gd name="T23" fmla="*/ 457 h 761"/>
                <a:gd name="T24" fmla="*/ 258 w 761"/>
                <a:gd name="T25" fmla="*/ 449 h 761"/>
                <a:gd name="T26" fmla="*/ 269 w 761"/>
                <a:gd name="T27" fmla="*/ 344 h 761"/>
                <a:gd name="T28" fmla="*/ 490 w 761"/>
                <a:gd name="T29" fmla="*/ 342 h 761"/>
                <a:gd name="T30" fmla="*/ 490 w 761"/>
                <a:gd name="T31" fmla="*/ 342 h 761"/>
                <a:gd name="T32" fmla="*/ 490 w 761"/>
                <a:gd name="T33" fmla="*/ 342 h 761"/>
                <a:gd name="T34" fmla="*/ 380 w 761"/>
                <a:gd name="T35" fmla="*/ 274 h 761"/>
                <a:gd name="T36" fmla="*/ 190 w 761"/>
                <a:gd name="T37" fmla="*/ 283 h 761"/>
                <a:gd name="T38" fmla="*/ 460 w 761"/>
                <a:gd name="T39" fmla="*/ 207 h 761"/>
                <a:gd name="T40" fmla="*/ 490 w 761"/>
                <a:gd name="T41" fmla="*/ 342 h 761"/>
                <a:gd name="T42" fmla="*/ 460 w 761"/>
                <a:gd name="T43" fmla="*/ 207 h 761"/>
                <a:gd name="T44" fmla="*/ 55 w 761"/>
                <a:gd name="T45" fmla="*/ 37 h 761"/>
                <a:gd name="T46" fmla="*/ 37 w 761"/>
                <a:gd name="T47" fmla="*/ 55 h 761"/>
                <a:gd name="T48" fmla="*/ 34 w 761"/>
                <a:gd name="T49" fmla="*/ 691 h 761"/>
                <a:gd name="T50" fmla="*/ 45 w 761"/>
                <a:gd name="T51" fmla="*/ 716 h 761"/>
                <a:gd name="T52" fmla="*/ 68 w 761"/>
                <a:gd name="T53" fmla="*/ 726 h 761"/>
                <a:gd name="T54" fmla="*/ 705 w 761"/>
                <a:gd name="T55" fmla="*/ 723 h 761"/>
                <a:gd name="T56" fmla="*/ 723 w 761"/>
                <a:gd name="T57" fmla="*/ 704 h 761"/>
                <a:gd name="T58" fmla="*/ 726 w 761"/>
                <a:gd name="T59" fmla="*/ 69 h 761"/>
                <a:gd name="T60" fmla="*/ 716 w 761"/>
                <a:gd name="T61" fmla="*/ 44 h 761"/>
                <a:gd name="T62" fmla="*/ 692 w 761"/>
                <a:gd name="T63" fmla="*/ 34 h 761"/>
                <a:gd name="T64" fmla="*/ 68 w 761"/>
                <a:gd name="T65" fmla="*/ 0 h 761"/>
                <a:gd name="T66" fmla="*/ 714 w 761"/>
                <a:gd name="T67" fmla="*/ 3 h 761"/>
                <a:gd name="T68" fmla="*/ 748 w 761"/>
                <a:gd name="T69" fmla="*/ 27 h 761"/>
                <a:gd name="T70" fmla="*/ 761 w 761"/>
                <a:gd name="T71" fmla="*/ 69 h 761"/>
                <a:gd name="T72" fmla="*/ 757 w 761"/>
                <a:gd name="T73" fmla="*/ 713 h 761"/>
                <a:gd name="T74" fmla="*/ 732 w 761"/>
                <a:gd name="T75" fmla="*/ 747 h 761"/>
                <a:gd name="T76" fmla="*/ 692 w 761"/>
                <a:gd name="T77" fmla="*/ 761 h 761"/>
                <a:gd name="T78" fmla="*/ 47 w 761"/>
                <a:gd name="T79" fmla="*/ 757 h 761"/>
                <a:gd name="T80" fmla="*/ 13 w 761"/>
                <a:gd name="T81" fmla="*/ 732 h 761"/>
                <a:gd name="T82" fmla="*/ 0 w 761"/>
                <a:gd name="T83" fmla="*/ 691 h 761"/>
                <a:gd name="T84" fmla="*/ 3 w 761"/>
                <a:gd name="T85" fmla="*/ 47 h 761"/>
                <a:gd name="T86" fmla="*/ 28 w 761"/>
                <a:gd name="T87" fmla="*/ 13 h 761"/>
                <a:gd name="T88" fmla="*/ 68 w 761"/>
                <a:gd name="T89"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761">
                  <a:moveTo>
                    <a:pt x="380" y="461"/>
                  </a:moveTo>
                  <a:lnTo>
                    <a:pt x="456" y="517"/>
                  </a:lnTo>
                  <a:lnTo>
                    <a:pt x="457" y="517"/>
                  </a:lnTo>
                  <a:lnTo>
                    <a:pt x="457" y="517"/>
                  </a:lnTo>
                  <a:lnTo>
                    <a:pt x="492" y="495"/>
                  </a:lnTo>
                  <a:lnTo>
                    <a:pt x="492" y="514"/>
                  </a:lnTo>
                  <a:lnTo>
                    <a:pt x="380" y="588"/>
                  </a:lnTo>
                  <a:lnTo>
                    <a:pt x="266" y="514"/>
                  </a:lnTo>
                  <a:lnTo>
                    <a:pt x="266" y="493"/>
                  </a:lnTo>
                  <a:lnTo>
                    <a:pt x="306" y="518"/>
                  </a:lnTo>
                  <a:lnTo>
                    <a:pt x="308" y="517"/>
                  </a:lnTo>
                  <a:lnTo>
                    <a:pt x="380" y="461"/>
                  </a:lnTo>
                  <a:close/>
                  <a:moveTo>
                    <a:pt x="490" y="342"/>
                  </a:moveTo>
                  <a:lnTo>
                    <a:pt x="571" y="407"/>
                  </a:lnTo>
                  <a:lnTo>
                    <a:pt x="458" y="475"/>
                  </a:lnTo>
                  <a:lnTo>
                    <a:pt x="440" y="463"/>
                  </a:lnTo>
                  <a:lnTo>
                    <a:pt x="380" y="418"/>
                  </a:lnTo>
                  <a:lnTo>
                    <a:pt x="380" y="419"/>
                  </a:lnTo>
                  <a:lnTo>
                    <a:pt x="380" y="418"/>
                  </a:lnTo>
                  <a:lnTo>
                    <a:pt x="380" y="418"/>
                  </a:lnTo>
                  <a:lnTo>
                    <a:pt x="380" y="418"/>
                  </a:lnTo>
                  <a:lnTo>
                    <a:pt x="354" y="437"/>
                  </a:lnTo>
                  <a:lnTo>
                    <a:pt x="304" y="475"/>
                  </a:lnTo>
                  <a:lnTo>
                    <a:pt x="272" y="457"/>
                  </a:lnTo>
                  <a:lnTo>
                    <a:pt x="258" y="449"/>
                  </a:lnTo>
                  <a:lnTo>
                    <a:pt x="258" y="449"/>
                  </a:lnTo>
                  <a:lnTo>
                    <a:pt x="190" y="407"/>
                  </a:lnTo>
                  <a:lnTo>
                    <a:pt x="269" y="344"/>
                  </a:lnTo>
                  <a:lnTo>
                    <a:pt x="380" y="412"/>
                  </a:lnTo>
                  <a:lnTo>
                    <a:pt x="490" y="342"/>
                  </a:lnTo>
                  <a:close/>
                  <a:moveTo>
                    <a:pt x="490" y="342"/>
                  </a:moveTo>
                  <a:lnTo>
                    <a:pt x="490" y="342"/>
                  </a:lnTo>
                  <a:lnTo>
                    <a:pt x="490" y="342"/>
                  </a:lnTo>
                  <a:lnTo>
                    <a:pt x="490" y="342"/>
                  </a:lnTo>
                  <a:close/>
                  <a:moveTo>
                    <a:pt x="304" y="207"/>
                  </a:moveTo>
                  <a:lnTo>
                    <a:pt x="380" y="274"/>
                  </a:lnTo>
                  <a:lnTo>
                    <a:pt x="269" y="343"/>
                  </a:lnTo>
                  <a:lnTo>
                    <a:pt x="190" y="283"/>
                  </a:lnTo>
                  <a:lnTo>
                    <a:pt x="304" y="207"/>
                  </a:lnTo>
                  <a:close/>
                  <a:moveTo>
                    <a:pt x="460" y="207"/>
                  </a:moveTo>
                  <a:lnTo>
                    <a:pt x="571" y="279"/>
                  </a:lnTo>
                  <a:lnTo>
                    <a:pt x="490" y="342"/>
                  </a:lnTo>
                  <a:lnTo>
                    <a:pt x="380" y="274"/>
                  </a:lnTo>
                  <a:lnTo>
                    <a:pt x="460" y="207"/>
                  </a:lnTo>
                  <a:close/>
                  <a:moveTo>
                    <a:pt x="68" y="34"/>
                  </a:moveTo>
                  <a:lnTo>
                    <a:pt x="55" y="37"/>
                  </a:lnTo>
                  <a:lnTo>
                    <a:pt x="45" y="44"/>
                  </a:lnTo>
                  <a:lnTo>
                    <a:pt x="37" y="55"/>
                  </a:lnTo>
                  <a:lnTo>
                    <a:pt x="34" y="69"/>
                  </a:lnTo>
                  <a:lnTo>
                    <a:pt x="34" y="691"/>
                  </a:lnTo>
                  <a:lnTo>
                    <a:pt x="37" y="704"/>
                  </a:lnTo>
                  <a:lnTo>
                    <a:pt x="45" y="716"/>
                  </a:lnTo>
                  <a:lnTo>
                    <a:pt x="55" y="723"/>
                  </a:lnTo>
                  <a:lnTo>
                    <a:pt x="68" y="726"/>
                  </a:lnTo>
                  <a:lnTo>
                    <a:pt x="692" y="726"/>
                  </a:lnTo>
                  <a:lnTo>
                    <a:pt x="705" y="723"/>
                  </a:lnTo>
                  <a:lnTo>
                    <a:pt x="716" y="716"/>
                  </a:lnTo>
                  <a:lnTo>
                    <a:pt x="723" y="704"/>
                  </a:lnTo>
                  <a:lnTo>
                    <a:pt x="726" y="691"/>
                  </a:lnTo>
                  <a:lnTo>
                    <a:pt x="726" y="69"/>
                  </a:lnTo>
                  <a:lnTo>
                    <a:pt x="723" y="55"/>
                  </a:lnTo>
                  <a:lnTo>
                    <a:pt x="716" y="44"/>
                  </a:lnTo>
                  <a:lnTo>
                    <a:pt x="705" y="37"/>
                  </a:lnTo>
                  <a:lnTo>
                    <a:pt x="692" y="34"/>
                  </a:lnTo>
                  <a:lnTo>
                    <a:pt x="68" y="34"/>
                  </a:lnTo>
                  <a:close/>
                  <a:moveTo>
                    <a:pt x="68" y="0"/>
                  </a:moveTo>
                  <a:lnTo>
                    <a:pt x="692" y="0"/>
                  </a:lnTo>
                  <a:lnTo>
                    <a:pt x="714" y="3"/>
                  </a:lnTo>
                  <a:lnTo>
                    <a:pt x="732" y="13"/>
                  </a:lnTo>
                  <a:lnTo>
                    <a:pt x="748" y="27"/>
                  </a:lnTo>
                  <a:lnTo>
                    <a:pt x="757" y="47"/>
                  </a:lnTo>
                  <a:lnTo>
                    <a:pt x="761" y="69"/>
                  </a:lnTo>
                  <a:lnTo>
                    <a:pt x="761" y="691"/>
                  </a:lnTo>
                  <a:lnTo>
                    <a:pt x="757" y="713"/>
                  </a:lnTo>
                  <a:lnTo>
                    <a:pt x="748" y="732"/>
                  </a:lnTo>
                  <a:lnTo>
                    <a:pt x="732" y="747"/>
                  </a:lnTo>
                  <a:lnTo>
                    <a:pt x="714" y="757"/>
                  </a:lnTo>
                  <a:lnTo>
                    <a:pt x="692" y="761"/>
                  </a:lnTo>
                  <a:lnTo>
                    <a:pt x="68" y="761"/>
                  </a:lnTo>
                  <a:lnTo>
                    <a:pt x="47" y="757"/>
                  </a:lnTo>
                  <a:lnTo>
                    <a:pt x="28" y="747"/>
                  </a:lnTo>
                  <a:lnTo>
                    <a:pt x="13" y="732"/>
                  </a:lnTo>
                  <a:lnTo>
                    <a:pt x="3" y="713"/>
                  </a:lnTo>
                  <a:lnTo>
                    <a:pt x="0" y="691"/>
                  </a:lnTo>
                  <a:lnTo>
                    <a:pt x="0" y="69"/>
                  </a:lnTo>
                  <a:lnTo>
                    <a:pt x="3" y="47"/>
                  </a:lnTo>
                  <a:lnTo>
                    <a:pt x="13" y="27"/>
                  </a:lnTo>
                  <a:lnTo>
                    <a:pt x="28"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6"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81545" y="5220404"/>
              <a:ext cx="445733" cy="445149"/>
            </a:xfrm>
            <a:custGeom>
              <a:avLst/>
              <a:gdLst>
                <a:gd name="T0" fmla="*/ 242 w 762"/>
                <a:gd name="T1" fmla="*/ 484 h 761"/>
                <a:gd name="T2" fmla="*/ 252 w 762"/>
                <a:gd name="T3" fmla="*/ 508 h 761"/>
                <a:gd name="T4" fmla="*/ 277 w 762"/>
                <a:gd name="T5" fmla="*/ 518 h 761"/>
                <a:gd name="T6" fmla="*/ 497 w 762"/>
                <a:gd name="T7" fmla="*/ 516 h 761"/>
                <a:gd name="T8" fmla="*/ 516 w 762"/>
                <a:gd name="T9" fmla="*/ 497 h 761"/>
                <a:gd name="T10" fmla="*/ 520 w 762"/>
                <a:gd name="T11" fmla="*/ 363 h 761"/>
                <a:gd name="T12" fmla="*/ 484 w 762"/>
                <a:gd name="T13" fmla="*/ 372 h 761"/>
                <a:gd name="T14" fmla="*/ 480 w 762"/>
                <a:gd name="T15" fmla="*/ 407 h 761"/>
                <a:gd name="T16" fmla="*/ 454 w 762"/>
                <a:gd name="T17" fmla="*/ 453 h 761"/>
                <a:gd name="T18" fmla="*/ 408 w 762"/>
                <a:gd name="T19" fmla="*/ 480 h 761"/>
                <a:gd name="T20" fmla="*/ 353 w 762"/>
                <a:gd name="T21" fmla="*/ 480 h 761"/>
                <a:gd name="T22" fmla="*/ 307 w 762"/>
                <a:gd name="T23" fmla="*/ 453 h 761"/>
                <a:gd name="T24" fmla="*/ 280 w 762"/>
                <a:gd name="T25" fmla="*/ 407 h 761"/>
                <a:gd name="T26" fmla="*/ 277 w 762"/>
                <a:gd name="T27" fmla="*/ 372 h 761"/>
                <a:gd name="T28" fmla="*/ 242 w 762"/>
                <a:gd name="T29" fmla="*/ 363 h 761"/>
                <a:gd name="T30" fmla="*/ 358 w 762"/>
                <a:gd name="T31" fmla="*/ 314 h 761"/>
                <a:gd name="T32" fmla="*/ 324 w 762"/>
                <a:gd name="T33" fmla="*/ 339 h 761"/>
                <a:gd name="T34" fmla="*/ 311 w 762"/>
                <a:gd name="T35" fmla="*/ 380 h 761"/>
                <a:gd name="T36" fmla="*/ 324 w 762"/>
                <a:gd name="T37" fmla="*/ 421 h 761"/>
                <a:gd name="T38" fmla="*/ 358 w 762"/>
                <a:gd name="T39" fmla="*/ 446 h 761"/>
                <a:gd name="T40" fmla="*/ 403 w 762"/>
                <a:gd name="T41" fmla="*/ 446 h 761"/>
                <a:gd name="T42" fmla="*/ 437 w 762"/>
                <a:gd name="T43" fmla="*/ 421 h 761"/>
                <a:gd name="T44" fmla="*/ 450 w 762"/>
                <a:gd name="T45" fmla="*/ 380 h 761"/>
                <a:gd name="T46" fmla="*/ 437 w 762"/>
                <a:gd name="T47" fmla="*/ 339 h 761"/>
                <a:gd name="T48" fmla="*/ 403 w 762"/>
                <a:gd name="T49" fmla="*/ 314 h 761"/>
                <a:gd name="T50" fmla="*/ 450 w 762"/>
                <a:gd name="T51" fmla="*/ 259 h 761"/>
                <a:gd name="T52" fmla="*/ 501 w 762"/>
                <a:gd name="T53" fmla="*/ 311 h 761"/>
                <a:gd name="T54" fmla="*/ 450 w 762"/>
                <a:gd name="T55" fmla="*/ 259 h 761"/>
                <a:gd name="T56" fmla="*/ 484 w 762"/>
                <a:gd name="T57" fmla="*/ 207 h 761"/>
                <a:gd name="T58" fmla="*/ 525 w 762"/>
                <a:gd name="T59" fmla="*/ 220 h 761"/>
                <a:gd name="T60" fmla="*/ 550 w 762"/>
                <a:gd name="T61" fmla="*/ 254 h 761"/>
                <a:gd name="T62" fmla="*/ 554 w 762"/>
                <a:gd name="T63" fmla="*/ 484 h 761"/>
                <a:gd name="T64" fmla="*/ 540 w 762"/>
                <a:gd name="T65" fmla="*/ 525 h 761"/>
                <a:gd name="T66" fmla="*/ 506 w 762"/>
                <a:gd name="T67" fmla="*/ 550 h 761"/>
                <a:gd name="T68" fmla="*/ 277 w 762"/>
                <a:gd name="T69" fmla="*/ 552 h 761"/>
                <a:gd name="T70" fmla="*/ 235 w 762"/>
                <a:gd name="T71" fmla="*/ 539 h 761"/>
                <a:gd name="T72" fmla="*/ 210 w 762"/>
                <a:gd name="T73" fmla="*/ 505 h 761"/>
                <a:gd name="T74" fmla="*/ 208 w 762"/>
                <a:gd name="T75" fmla="*/ 276 h 761"/>
                <a:gd name="T76" fmla="*/ 221 w 762"/>
                <a:gd name="T77" fmla="*/ 236 h 761"/>
                <a:gd name="T78" fmla="*/ 255 w 762"/>
                <a:gd name="T79" fmla="*/ 211 h 761"/>
                <a:gd name="T80" fmla="*/ 69 w 762"/>
                <a:gd name="T81" fmla="*/ 34 h 761"/>
                <a:gd name="T82" fmla="*/ 44 w 762"/>
                <a:gd name="T83" fmla="*/ 44 h 761"/>
                <a:gd name="T84" fmla="*/ 35 w 762"/>
                <a:gd name="T85" fmla="*/ 69 h 761"/>
                <a:gd name="T86" fmla="*/ 38 w 762"/>
                <a:gd name="T87" fmla="*/ 704 h 761"/>
                <a:gd name="T88" fmla="*/ 56 w 762"/>
                <a:gd name="T89" fmla="*/ 723 h 761"/>
                <a:gd name="T90" fmla="*/ 692 w 762"/>
                <a:gd name="T91" fmla="*/ 726 h 761"/>
                <a:gd name="T92" fmla="*/ 716 w 762"/>
                <a:gd name="T93" fmla="*/ 716 h 761"/>
                <a:gd name="T94" fmla="*/ 726 w 762"/>
                <a:gd name="T95" fmla="*/ 691 h 761"/>
                <a:gd name="T96" fmla="*/ 724 w 762"/>
                <a:gd name="T97" fmla="*/ 55 h 761"/>
                <a:gd name="T98" fmla="*/ 706 w 762"/>
                <a:gd name="T99" fmla="*/ 37 h 761"/>
                <a:gd name="T100" fmla="*/ 69 w 762"/>
                <a:gd name="T101" fmla="*/ 34 h 761"/>
                <a:gd name="T102" fmla="*/ 692 w 762"/>
                <a:gd name="T103" fmla="*/ 0 h 761"/>
                <a:gd name="T104" fmla="*/ 733 w 762"/>
                <a:gd name="T105" fmla="*/ 13 h 761"/>
                <a:gd name="T106" fmla="*/ 758 w 762"/>
                <a:gd name="T107" fmla="*/ 47 h 761"/>
                <a:gd name="T108" fmla="*/ 762 w 762"/>
                <a:gd name="T109" fmla="*/ 691 h 761"/>
                <a:gd name="T110" fmla="*/ 747 w 762"/>
                <a:gd name="T111" fmla="*/ 732 h 761"/>
                <a:gd name="T112" fmla="*/ 713 w 762"/>
                <a:gd name="T113" fmla="*/ 757 h 761"/>
                <a:gd name="T114" fmla="*/ 69 w 762"/>
                <a:gd name="T115" fmla="*/ 761 h 761"/>
                <a:gd name="T116" fmla="*/ 28 w 762"/>
                <a:gd name="T117" fmla="*/ 747 h 761"/>
                <a:gd name="T118" fmla="*/ 3 w 762"/>
                <a:gd name="T119" fmla="*/ 713 h 761"/>
                <a:gd name="T120" fmla="*/ 0 w 762"/>
                <a:gd name="T121" fmla="*/ 69 h 761"/>
                <a:gd name="T122" fmla="*/ 13 w 762"/>
                <a:gd name="T123" fmla="*/ 27 h 761"/>
                <a:gd name="T124" fmla="*/ 47 w 762"/>
                <a:gd name="T12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761">
                  <a:moveTo>
                    <a:pt x="242" y="363"/>
                  </a:moveTo>
                  <a:lnTo>
                    <a:pt x="242" y="484"/>
                  </a:lnTo>
                  <a:lnTo>
                    <a:pt x="244" y="497"/>
                  </a:lnTo>
                  <a:lnTo>
                    <a:pt x="252" y="508"/>
                  </a:lnTo>
                  <a:lnTo>
                    <a:pt x="263" y="516"/>
                  </a:lnTo>
                  <a:lnTo>
                    <a:pt x="277" y="518"/>
                  </a:lnTo>
                  <a:lnTo>
                    <a:pt x="484" y="518"/>
                  </a:lnTo>
                  <a:lnTo>
                    <a:pt x="497" y="516"/>
                  </a:lnTo>
                  <a:lnTo>
                    <a:pt x="509" y="508"/>
                  </a:lnTo>
                  <a:lnTo>
                    <a:pt x="516" y="497"/>
                  </a:lnTo>
                  <a:lnTo>
                    <a:pt x="520" y="484"/>
                  </a:lnTo>
                  <a:lnTo>
                    <a:pt x="520" y="363"/>
                  </a:lnTo>
                  <a:lnTo>
                    <a:pt x="483" y="363"/>
                  </a:lnTo>
                  <a:lnTo>
                    <a:pt x="484" y="372"/>
                  </a:lnTo>
                  <a:lnTo>
                    <a:pt x="484" y="380"/>
                  </a:lnTo>
                  <a:lnTo>
                    <a:pt x="480" y="407"/>
                  </a:lnTo>
                  <a:lnTo>
                    <a:pt x="470" y="432"/>
                  </a:lnTo>
                  <a:lnTo>
                    <a:pt x="454" y="453"/>
                  </a:lnTo>
                  <a:lnTo>
                    <a:pt x="433" y="470"/>
                  </a:lnTo>
                  <a:lnTo>
                    <a:pt x="408" y="480"/>
                  </a:lnTo>
                  <a:lnTo>
                    <a:pt x="381" y="484"/>
                  </a:lnTo>
                  <a:lnTo>
                    <a:pt x="353" y="480"/>
                  </a:lnTo>
                  <a:lnTo>
                    <a:pt x="328" y="470"/>
                  </a:lnTo>
                  <a:lnTo>
                    <a:pt x="307" y="453"/>
                  </a:lnTo>
                  <a:lnTo>
                    <a:pt x="290" y="432"/>
                  </a:lnTo>
                  <a:lnTo>
                    <a:pt x="280" y="407"/>
                  </a:lnTo>
                  <a:lnTo>
                    <a:pt x="277" y="380"/>
                  </a:lnTo>
                  <a:lnTo>
                    <a:pt x="277" y="372"/>
                  </a:lnTo>
                  <a:lnTo>
                    <a:pt x="279" y="363"/>
                  </a:lnTo>
                  <a:lnTo>
                    <a:pt x="242" y="363"/>
                  </a:lnTo>
                  <a:close/>
                  <a:moveTo>
                    <a:pt x="381" y="311"/>
                  </a:moveTo>
                  <a:lnTo>
                    <a:pt x="358" y="314"/>
                  </a:lnTo>
                  <a:lnTo>
                    <a:pt x="340" y="325"/>
                  </a:lnTo>
                  <a:lnTo>
                    <a:pt x="324" y="339"/>
                  </a:lnTo>
                  <a:lnTo>
                    <a:pt x="315" y="359"/>
                  </a:lnTo>
                  <a:lnTo>
                    <a:pt x="311" y="380"/>
                  </a:lnTo>
                  <a:lnTo>
                    <a:pt x="315" y="402"/>
                  </a:lnTo>
                  <a:lnTo>
                    <a:pt x="324" y="421"/>
                  </a:lnTo>
                  <a:lnTo>
                    <a:pt x="340" y="436"/>
                  </a:lnTo>
                  <a:lnTo>
                    <a:pt x="358" y="446"/>
                  </a:lnTo>
                  <a:lnTo>
                    <a:pt x="381" y="449"/>
                  </a:lnTo>
                  <a:lnTo>
                    <a:pt x="403" y="446"/>
                  </a:lnTo>
                  <a:lnTo>
                    <a:pt x="421" y="436"/>
                  </a:lnTo>
                  <a:lnTo>
                    <a:pt x="437" y="421"/>
                  </a:lnTo>
                  <a:lnTo>
                    <a:pt x="446" y="402"/>
                  </a:lnTo>
                  <a:lnTo>
                    <a:pt x="450" y="380"/>
                  </a:lnTo>
                  <a:lnTo>
                    <a:pt x="446" y="359"/>
                  </a:lnTo>
                  <a:lnTo>
                    <a:pt x="437" y="339"/>
                  </a:lnTo>
                  <a:lnTo>
                    <a:pt x="421" y="325"/>
                  </a:lnTo>
                  <a:lnTo>
                    <a:pt x="403" y="314"/>
                  </a:lnTo>
                  <a:lnTo>
                    <a:pt x="381" y="311"/>
                  </a:lnTo>
                  <a:close/>
                  <a:moveTo>
                    <a:pt x="450" y="259"/>
                  </a:moveTo>
                  <a:lnTo>
                    <a:pt x="450" y="311"/>
                  </a:lnTo>
                  <a:lnTo>
                    <a:pt x="501" y="311"/>
                  </a:lnTo>
                  <a:lnTo>
                    <a:pt x="501" y="259"/>
                  </a:lnTo>
                  <a:lnTo>
                    <a:pt x="450" y="259"/>
                  </a:lnTo>
                  <a:close/>
                  <a:moveTo>
                    <a:pt x="277" y="207"/>
                  </a:moveTo>
                  <a:lnTo>
                    <a:pt x="484" y="207"/>
                  </a:lnTo>
                  <a:lnTo>
                    <a:pt x="506" y="211"/>
                  </a:lnTo>
                  <a:lnTo>
                    <a:pt x="525" y="220"/>
                  </a:lnTo>
                  <a:lnTo>
                    <a:pt x="540" y="236"/>
                  </a:lnTo>
                  <a:lnTo>
                    <a:pt x="550" y="254"/>
                  </a:lnTo>
                  <a:lnTo>
                    <a:pt x="554" y="276"/>
                  </a:lnTo>
                  <a:lnTo>
                    <a:pt x="554" y="484"/>
                  </a:lnTo>
                  <a:lnTo>
                    <a:pt x="550" y="505"/>
                  </a:lnTo>
                  <a:lnTo>
                    <a:pt x="540" y="525"/>
                  </a:lnTo>
                  <a:lnTo>
                    <a:pt x="525" y="539"/>
                  </a:lnTo>
                  <a:lnTo>
                    <a:pt x="506" y="550"/>
                  </a:lnTo>
                  <a:lnTo>
                    <a:pt x="484" y="552"/>
                  </a:lnTo>
                  <a:lnTo>
                    <a:pt x="277" y="552"/>
                  </a:lnTo>
                  <a:lnTo>
                    <a:pt x="255" y="550"/>
                  </a:lnTo>
                  <a:lnTo>
                    <a:pt x="235" y="539"/>
                  </a:lnTo>
                  <a:lnTo>
                    <a:pt x="221" y="525"/>
                  </a:lnTo>
                  <a:lnTo>
                    <a:pt x="210" y="505"/>
                  </a:lnTo>
                  <a:lnTo>
                    <a:pt x="208" y="484"/>
                  </a:lnTo>
                  <a:lnTo>
                    <a:pt x="208" y="276"/>
                  </a:lnTo>
                  <a:lnTo>
                    <a:pt x="210" y="254"/>
                  </a:lnTo>
                  <a:lnTo>
                    <a:pt x="221" y="236"/>
                  </a:lnTo>
                  <a:lnTo>
                    <a:pt x="235" y="220"/>
                  </a:lnTo>
                  <a:lnTo>
                    <a:pt x="255" y="211"/>
                  </a:lnTo>
                  <a:lnTo>
                    <a:pt x="277" y="207"/>
                  </a:lnTo>
                  <a:close/>
                  <a:moveTo>
                    <a:pt x="69" y="34"/>
                  </a:moveTo>
                  <a:lnTo>
                    <a:pt x="56" y="37"/>
                  </a:lnTo>
                  <a:lnTo>
                    <a:pt x="44" y="44"/>
                  </a:lnTo>
                  <a:lnTo>
                    <a:pt x="38" y="55"/>
                  </a:lnTo>
                  <a:lnTo>
                    <a:pt x="35" y="69"/>
                  </a:lnTo>
                  <a:lnTo>
                    <a:pt x="35" y="691"/>
                  </a:lnTo>
                  <a:lnTo>
                    <a:pt x="38" y="704"/>
                  </a:lnTo>
                  <a:lnTo>
                    <a:pt x="44" y="716"/>
                  </a:lnTo>
                  <a:lnTo>
                    <a:pt x="56" y="723"/>
                  </a:lnTo>
                  <a:lnTo>
                    <a:pt x="69" y="726"/>
                  </a:lnTo>
                  <a:lnTo>
                    <a:pt x="692" y="726"/>
                  </a:lnTo>
                  <a:lnTo>
                    <a:pt x="706" y="723"/>
                  </a:lnTo>
                  <a:lnTo>
                    <a:pt x="716" y="716"/>
                  </a:lnTo>
                  <a:lnTo>
                    <a:pt x="724" y="704"/>
                  </a:lnTo>
                  <a:lnTo>
                    <a:pt x="726" y="691"/>
                  </a:lnTo>
                  <a:lnTo>
                    <a:pt x="726" y="69"/>
                  </a:lnTo>
                  <a:lnTo>
                    <a:pt x="724" y="55"/>
                  </a:lnTo>
                  <a:lnTo>
                    <a:pt x="716" y="44"/>
                  </a:lnTo>
                  <a:lnTo>
                    <a:pt x="706" y="37"/>
                  </a:lnTo>
                  <a:lnTo>
                    <a:pt x="692" y="34"/>
                  </a:lnTo>
                  <a:lnTo>
                    <a:pt x="69" y="34"/>
                  </a:lnTo>
                  <a:close/>
                  <a:moveTo>
                    <a:pt x="69" y="0"/>
                  </a:moveTo>
                  <a:lnTo>
                    <a:pt x="692" y="0"/>
                  </a:lnTo>
                  <a:lnTo>
                    <a:pt x="713" y="3"/>
                  </a:lnTo>
                  <a:lnTo>
                    <a:pt x="733" y="13"/>
                  </a:lnTo>
                  <a:lnTo>
                    <a:pt x="747" y="27"/>
                  </a:lnTo>
                  <a:lnTo>
                    <a:pt x="758" y="47"/>
                  </a:lnTo>
                  <a:lnTo>
                    <a:pt x="762" y="69"/>
                  </a:lnTo>
                  <a:lnTo>
                    <a:pt x="762" y="691"/>
                  </a:lnTo>
                  <a:lnTo>
                    <a:pt x="758" y="713"/>
                  </a:lnTo>
                  <a:lnTo>
                    <a:pt x="747" y="732"/>
                  </a:lnTo>
                  <a:lnTo>
                    <a:pt x="733" y="747"/>
                  </a:lnTo>
                  <a:lnTo>
                    <a:pt x="713" y="757"/>
                  </a:lnTo>
                  <a:lnTo>
                    <a:pt x="692" y="761"/>
                  </a:lnTo>
                  <a:lnTo>
                    <a:pt x="69" y="761"/>
                  </a:lnTo>
                  <a:lnTo>
                    <a:pt x="47" y="757"/>
                  </a:lnTo>
                  <a:lnTo>
                    <a:pt x="28" y="747"/>
                  </a:lnTo>
                  <a:lnTo>
                    <a:pt x="13" y="732"/>
                  </a:lnTo>
                  <a:lnTo>
                    <a:pt x="3" y="713"/>
                  </a:lnTo>
                  <a:lnTo>
                    <a:pt x="0" y="691"/>
                  </a:lnTo>
                  <a:lnTo>
                    <a:pt x="0" y="69"/>
                  </a:lnTo>
                  <a:lnTo>
                    <a:pt x="3" y="47"/>
                  </a:lnTo>
                  <a:lnTo>
                    <a:pt x="13" y="27"/>
                  </a:lnTo>
                  <a:lnTo>
                    <a:pt x="28" y="13"/>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7"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351303" y="5220404"/>
              <a:ext cx="445148" cy="445149"/>
            </a:xfrm>
            <a:custGeom>
              <a:avLst/>
              <a:gdLst>
                <a:gd name="T0" fmla="*/ 382 w 761"/>
                <a:gd name="T1" fmla="*/ 552 h 761"/>
                <a:gd name="T2" fmla="*/ 430 w 761"/>
                <a:gd name="T3" fmla="*/ 520 h 761"/>
                <a:gd name="T4" fmla="*/ 401 w 761"/>
                <a:gd name="T5" fmla="*/ 441 h 761"/>
                <a:gd name="T6" fmla="*/ 384 w 761"/>
                <a:gd name="T7" fmla="*/ 395 h 761"/>
                <a:gd name="T8" fmla="*/ 211 w 761"/>
                <a:gd name="T9" fmla="*/ 412 h 761"/>
                <a:gd name="T10" fmla="*/ 277 w 761"/>
                <a:gd name="T11" fmla="*/ 517 h 761"/>
                <a:gd name="T12" fmla="*/ 536 w 761"/>
                <a:gd name="T13" fmla="*/ 309 h 761"/>
                <a:gd name="T14" fmla="*/ 523 w 761"/>
                <a:gd name="T15" fmla="*/ 377 h 761"/>
                <a:gd name="T16" fmla="*/ 539 w 761"/>
                <a:gd name="T17" fmla="*/ 450 h 761"/>
                <a:gd name="T18" fmla="*/ 545 w 761"/>
                <a:gd name="T19" fmla="*/ 327 h 761"/>
                <a:gd name="T20" fmla="*/ 313 w 761"/>
                <a:gd name="T21" fmla="*/ 221 h 761"/>
                <a:gd name="T22" fmla="*/ 241 w 761"/>
                <a:gd name="T23" fmla="*/ 284 h 761"/>
                <a:gd name="T24" fmla="*/ 281 w 761"/>
                <a:gd name="T25" fmla="*/ 283 h 761"/>
                <a:gd name="T26" fmla="*/ 298 w 761"/>
                <a:gd name="T27" fmla="*/ 283 h 761"/>
                <a:gd name="T28" fmla="*/ 299 w 761"/>
                <a:gd name="T29" fmla="*/ 293 h 761"/>
                <a:gd name="T30" fmla="*/ 290 w 761"/>
                <a:gd name="T31" fmla="*/ 296 h 761"/>
                <a:gd name="T32" fmla="*/ 337 w 761"/>
                <a:gd name="T33" fmla="*/ 488 h 761"/>
                <a:gd name="T34" fmla="*/ 338 w 761"/>
                <a:gd name="T35" fmla="*/ 297 h 761"/>
                <a:gd name="T36" fmla="*/ 327 w 761"/>
                <a:gd name="T37" fmla="*/ 296 h 761"/>
                <a:gd name="T38" fmla="*/ 324 w 761"/>
                <a:gd name="T39" fmla="*/ 285 h 761"/>
                <a:gd name="T40" fmla="*/ 334 w 761"/>
                <a:gd name="T41" fmla="*/ 281 h 761"/>
                <a:gd name="T42" fmla="*/ 378 w 761"/>
                <a:gd name="T43" fmla="*/ 284 h 761"/>
                <a:gd name="T44" fmla="*/ 421 w 761"/>
                <a:gd name="T45" fmla="*/ 281 h 761"/>
                <a:gd name="T46" fmla="*/ 431 w 761"/>
                <a:gd name="T47" fmla="*/ 285 h 761"/>
                <a:gd name="T48" fmla="*/ 429 w 761"/>
                <a:gd name="T49" fmla="*/ 294 h 761"/>
                <a:gd name="T50" fmla="*/ 417 w 761"/>
                <a:gd name="T51" fmla="*/ 297 h 761"/>
                <a:gd name="T52" fmla="*/ 486 w 761"/>
                <a:gd name="T53" fmla="*/ 428 h 761"/>
                <a:gd name="T54" fmla="*/ 497 w 761"/>
                <a:gd name="T55" fmla="*/ 352 h 761"/>
                <a:gd name="T56" fmla="*/ 471 w 761"/>
                <a:gd name="T57" fmla="*/ 296 h 761"/>
                <a:gd name="T58" fmla="*/ 485 w 761"/>
                <a:gd name="T59" fmla="*/ 254 h 761"/>
                <a:gd name="T60" fmla="*/ 413 w 761"/>
                <a:gd name="T61" fmla="*/ 211 h 761"/>
                <a:gd name="T62" fmla="*/ 454 w 761"/>
                <a:gd name="T63" fmla="*/ 186 h 761"/>
                <a:gd name="T64" fmla="*/ 560 w 761"/>
                <a:gd name="T65" fmla="*/ 275 h 761"/>
                <a:gd name="T66" fmla="*/ 585 w 761"/>
                <a:gd name="T67" fmla="*/ 418 h 761"/>
                <a:gd name="T68" fmla="*/ 515 w 761"/>
                <a:gd name="T69" fmla="*/ 539 h 761"/>
                <a:gd name="T70" fmla="*/ 382 w 761"/>
                <a:gd name="T71" fmla="*/ 588 h 761"/>
                <a:gd name="T72" fmla="*/ 247 w 761"/>
                <a:gd name="T73" fmla="*/ 539 h 761"/>
                <a:gd name="T74" fmla="*/ 177 w 761"/>
                <a:gd name="T75" fmla="*/ 418 h 761"/>
                <a:gd name="T76" fmla="*/ 202 w 761"/>
                <a:gd name="T77" fmla="*/ 275 h 761"/>
                <a:gd name="T78" fmla="*/ 308 w 761"/>
                <a:gd name="T79" fmla="*/ 186 h 761"/>
                <a:gd name="T80" fmla="*/ 55 w 761"/>
                <a:gd name="T81" fmla="*/ 37 h 761"/>
                <a:gd name="T82" fmla="*/ 34 w 761"/>
                <a:gd name="T83" fmla="*/ 691 h 761"/>
                <a:gd name="T84" fmla="*/ 70 w 761"/>
                <a:gd name="T85" fmla="*/ 726 h 761"/>
                <a:gd name="T86" fmla="*/ 725 w 761"/>
                <a:gd name="T87" fmla="*/ 704 h 761"/>
                <a:gd name="T88" fmla="*/ 717 w 761"/>
                <a:gd name="T89" fmla="*/ 44 h 761"/>
                <a:gd name="T90" fmla="*/ 70 w 761"/>
                <a:gd name="T91" fmla="*/ 0 h 761"/>
                <a:gd name="T92" fmla="*/ 748 w 761"/>
                <a:gd name="T93" fmla="*/ 27 h 761"/>
                <a:gd name="T94" fmla="*/ 757 w 761"/>
                <a:gd name="T95" fmla="*/ 713 h 761"/>
                <a:gd name="T96" fmla="*/ 692 w 761"/>
                <a:gd name="T97" fmla="*/ 761 h 761"/>
                <a:gd name="T98" fmla="*/ 13 w 761"/>
                <a:gd name="T99" fmla="*/ 732 h 761"/>
                <a:gd name="T100" fmla="*/ 4 w 761"/>
                <a:gd name="T101" fmla="*/ 47 h 761"/>
                <a:gd name="T102" fmla="*/ 70 w 761"/>
                <a:gd name="T10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384" y="395"/>
                  </a:moveTo>
                  <a:lnTo>
                    <a:pt x="332" y="546"/>
                  </a:lnTo>
                  <a:lnTo>
                    <a:pt x="357" y="551"/>
                  </a:lnTo>
                  <a:lnTo>
                    <a:pt x="382" y="552"/>
                  </a:lnTo>
                  <a:lnTo>
                    <a:pt x="410" y="550"/>
                  </a:lnTo>
                  <a:lnTo>
                    <a:pt x="438" y="543"/>
                  </a:lnTo>
                  <a:lnTo>
                    <a:pt x="435" y="534"/>
                  </a:lnTo>
                  <a:lnTo>
                    <a:pt x="430" y="520"/>
                  </a:lnTo>
                  <a:lnTo>
                    <a:pt x="423" y="503"/>
                  </a:lnTo>
                  <a:lnTo>
                    <a:pt x="416" y="483"/>
                  </a:lnTo>
                  <a:lnTo>
                    <a:pt x="408" y="462"/>
                  </a:lnTo>
                  <a:lnTo>
                    <a:pt x="401" y="441"/>
                  </a:lnTo>
                  <a:lnTo>
                    <a:pt x="395" y="424"/>
                  </a:lnTo>
                  <a:lnTo>
                    <a:pt x="389" y="408"/>
                  </a:lnTo>
                  <a:lnTo>
                    <a:pt x="385" y="399"/>
                  </a:lnTo>
                  <a:lnTo>
                    <a:pt x="384" y="395"/>
                  </a:lnTo>
                  <a:close/>
                  <a:moveTo>
                    <a:pt x="222" y="313"/>
                  </a:moveTo>
                  <a:lnTo>
                    <a:pt x="211" y="346"/>
                  </a:lnTo>
                  <a:lnTo>
                    <a:pt x="207" y="380"/>
                  </a:lnTo>
                  <a:lnTo>
                    <a:pt x="211" y="412"/>
                  </a:lnTo>
                  <a:lnTo>
                    <a:pt x="220" y="444"/>
                  </a:lnTo>
                  <a:lnTo>
                    <a:pt x="235" y="471"/>
                  </a:lnTo>
                  <a:lnTo>
                    <a:pt x="253" y="496"/>
                  </a:lnTo>
                  <a:lnTo>
                    <a:pt x="277" y="517"/>
                  </a:lnTo>
                  <a:lnTo>
                    <a:pt x="303" y="534"/>
                  </a:lnTo>
                  <a:lnTo>
                    <a:pt x="222" y="313"/>
                  </a:lnTo>
                  <a:close/>
                  <a:moveTo>
                    <a:pt x="536" y="304"/>
                  </a:moveTo>
                  <a:lnTo>
                    <a:pt x="536" y="309"/>
                  </a:lnTo>
                  <a:lnTo>
                    <a:pt x="536" y="314"/>
                  </a:lnTo>
                  <a:lnTo>
                    <a:pt x="535" y="332"/>
                  </a:lnTo>
                  <a:lnTo>
                    <a:pt x="531" y="353"/>
                  </a:lnTo>
                  <a:lnTo>
                    <a:pt x="523" y="377"/>
                  </a:lnTo>
                  <a:lnTo>
                    <a:pt x="471" y="527"/>
                  </a:lnTo>
                  <a:lnTo>
                    <a:pt x="498" y="507"/>
                  </a:lnTo>
                  <a:lnTo>
                    <a:pt x="522" y="480"/>
                  </a:lnTo>
                  <a:lnTo>
                    <a:pt x="539" y="450"/>
                  </a:lnTo>
                  <a:lnTo>
                    <a:pt x="551" y="416"/>
                  </a:lnTo>
                  <a:lnTo>
                    <a:pt x="554" y="380"/>
                  </a:lnTo>
                  <a:lnTo>
                    <a:pt x="552" y="353"/>
                  </a:lnTo>
                  <a:lnTo>
                    <a:pt x="545" y="327"/>
                  </a:lnTo>
                  <a:lnTo>
                    <a:pt x="536" y="304"/>
                  </a:lnTo>
                  <a:close/>
                  <a:moveTo>
                    <a:pt x="382" y="207"/>
                  </a:moveTo>
                  <a:lnTo>
                    <a:pt x="346" y="211"/>
                  </a:lnTo>
                  <a:lnTo>
                    <a:pt x="313" y="221"/>
                  </a:lnTo>
                  <a:lnTo>
                    <a:pt x="285" y="237"/>
                  </a:lnTo>
                  <a:lnTo>
                    <a:pt x="258" y="258"/>
                  </a:lnTo>
                  <a:lnTo>
                    <a:pt x="237" y="284"/>
                  </a:lnTo>
                  <a:lnTo>
                    <a:pt x="241" y="284"/>
                  </a:lnTo>
                  <a:lnTo>
                    <a:pt x="245" y="284"/>
                  </a:lnTo>
                  <a:lnTo>
                    <a:pt x="257" y="284"/>
                  </a:lnTo>
                  <a:lnTo>
                    <a:pt x="270" y="283"/>
                  </a:lnTo>
                  <a:lnTo>
                    <a:pt x="281" y="283"/>
                  </a:lnTo>
                  <a:lnTo>
                    <a:pt x="289" y="281"/>
                  </a:lnTo>
                  <a:lnTo>
                    <a:pt x="292" y="281"/>
                  </a:lnTo>
                  <a:lnTo>
                    <a:pt x="295" y="281"/>
                  </a:lnTo>
                  <a:lnTo>
                    <a:pt x="298" y="283"/>
                  </a:lnTo>
                  <a:lnTo>
                    <a:pt x="299" y="285"/>
                  </a:lnTo>
                  <a:lnTo>
                    <a:pt x="300" y="288"/>
                  </a:lnTo>
                  <a:lnTo>
                    <a:pt x="299" y="291"/>
                  </a:lnTo>
                  <a:lnTo>
                    <a:pt x="299" y="293"/>
                  </a:lnTo>
                  <a:lnTo>
                    <a:pt x="296" y="294"/>
                  </a:lnTo>
                  <a:lnTo>
                    <a:pt x="294" y="296"/>
                  </a:lnTo>
                  <a:lnTo>
                    <a:pt x="292" y="296"/>
                  </a:lnTo>
                  <a:lnTo>
                    <a:pt x="290" y="296"/>
                  </a:lnTo>
                  <a:lnTo>
                    <a:pt x="285" y="297"/>
                  </a:lnTo>
                  <a:lnTo>
                    <a:pt x="279" y="297"/>
                  </a:lnTo>
                  <a:lnTo>
                    <a:pt x="273" y="297"/>
                  </a:lnTo>
                  <a:lnTo>
                    <a:pt x="337" y="488"/>
                  </a:lnTo>
                  <a:lnTo>
                    <a:pt x="376" y="373"/>
                  </a:lnTo>
                  <a:lnTo>
                    <a:pt x="349" y="297"/>
                  </a:lnTo>
                  <a:lnTo>
                    <a:pt x="342" y="297"/>
                  </a:lnTo>
                  <a:lnTo>
                    <a:pt x="338" y="297"/>
                  </a:lnTo>
                  <a:lnTo>
                    <a:pt x="333" y="296"/>
                  </a:lnTo>
                  <a:lnTo>
                    <a:pt x="330" y="296"/>
                  </a:lnTo>
                  <a:lnTo>
                    <a:pt x="330" y="296"/>
                  </a:lnTo>
                  <a:lnTo>
                    <a:pt x="327" y="296"/>
                  </a:lnTo>
                  <a:lnTo>
                    <a:pt x="325" y="293"/>
                  </a:lnTo>
                  <a:lnTo>
                    <a:pt x="324" y="291"/>
                  </a:lnTo>
                  <a:lnTo>
                    <a:pt x="324" y="288"/>
                  </a:lnTo>
                  <a:lnTo>
                    <a:pt x="324" y="285"/>
                  </a:lnTo>
                  <a:lnTo>
                    <a:pt x="325" y="284"/>
                  </a:lnTo>
                  <a:lnTo>
                    <a:pt x="328" y="281"/>
                  </a:lnTo>
                  <a:lnTo>
                    <a:pt x="330" y="281"/>
                  </a:lnTo>
                  <a:lnTo>
                    <a:pt x="334" y="281"/>
                  </a:lnTo>
                  <a:lnTo>
                    <a:pt x="342" y="283"/>
                  </a:lnTo>
                  <a:lnTo>
                    <a:pt x="354" y="283"/>
                  </a:lnTo>
                  <a:lnTo>
                    <a:pt x="366" y="284"/>
                  </a:lnTo>
                  <a:lnTo>
                    <a:pt x="378" y="284"/>
                  </a:lnTo>
                  <a:lnTo>
                    <a:pt x="389" y="284"/>
                  </a:lnTo>
                  <a:lnTo>
                    <a:pt x="401" y="283"/>
                  </a:lnTo>
                  <a:lnTo>
                    <a:pt x="413" y="283"/>
                  </a:lnTo>
                  <a:lnTo>
                    <a:pt x="421" y="281"/>
                  </a:lnTo>
                  <a:lnTo>
                    <a:pt x="425" y="281"/>
                  </a:lnTo>
                  <a:lnTo>
                    <a:pt x="427" y="281"/>
                  </a:lnTo>
                  <a:lnTo>
                    <a:pt x="430" y="283"/>
                  </a:lnTo>
                  <a:lnTo>
                    <a:pt x="431" y="285"/>
                  </a:lnTo>
                  <a:lnTo>
                    <a:pt x="431" y="288"/>
                  </a:lnTo>
                  <a:lnTo>
                    <a:pt x="431" y="291"/>
                  </a:lnTo>
                  <a:lnTo>
                    <a:pt x="430" y="293"/>
                  </a:lnTo>
                  <a:lnTo>
                    <a:pt x="429" y="294"/>
                  </a:lnTo>
                  <a:lnTo>
                    <a:pt x="425" y="296"/>
                  </a:lnTo>
                  <a:lnTo>
                    <a:pt x="425" y="296"/>
                  </a:lnTo>
                  <a:lnTo>
                    <a:pt x="421" y="296"/>
                  </a:lnTo>
                  <a:lnTo>
                    <a:pt x="417" y="297"/>
                  </a:lnTo>
                  <a:lnTo>
                    <a:pt x="412" y="297"/>
                  </a:lnTo>
                  <a:lnTo>
                    <a:pt x="405" y="297"/>
                  </a:lnTo>
                  <a:lnTo>
                    <a:pt x="469" y="487"/>
                  </a:lnTo>
                  <a:lnTo>
                    <a:pt x="486" y="428"/>
                  </a:lnTo>
                  <a:lnTo>
                    <a:pt x="493" y="406"/>
                  </a:lnTo>
                  <a:lnTo>
                    <a:pt x="498" y="387"/>
                  </a:lnTo>
                  <a:lnTo>
                    <a:pt x="499" y="372"/>
                  </a:lnTo>
                  <a:lnTo>
                    <a:pt x="497" y="352"/>
                  </a:lnTo>
                  <a:lnTo>
                    <a:pt x="492" y="335"/>
                  </a:lnTo>
                  <a:lnTo>
                    <a:pt x="485" y="323"/>
                  </a:lnTo>
                  <a:lnTo>
                    <a:pt x="477" y="309"/>
                  </a:lnTo>
                  <a:lnTo>
                    <a:pt x="471" y="296"/>
                  </a:lnTo>
                  <a:lnTo>
                    <a:pt x="469" y="281"/>
                  </a:lnTo>
                  <a:lnTo>
                    <a:pt x="471" y="271"/>
                  </a:lnTo>
                  <a:lnTo>
                    <a:pt x="476" y="260"/>
                  </a:lnTo>
                  <a:lnTo>
                    <a:pt x="485" y="254"/>
                  </a:lnTo>
                  <a:lnTo>
                    <a:pt x="495" y="250"/>
                  </a:lnTo>
                  <a:lnTo>
                    <a:pt x="471" y="233"/>
                  </a:lnTo>
                  <a:lnTo>
                    <a:pt x="443" y="219"/>
                  </a:lnTo>
                  <a:lnTo>
                    <a:pt x="413" y="211"/>
                  </a:lnTo>
                  <a:lnTo>
                    <a:pt x="382" y="207"/>
                  </a:lnTo>
                  <a:close/>
                  <a:moveTo>
                    <a:pt x="382" y="173"/>
                  </a:moveTo>
                  <a:lnTo>
                    <a:pt x="418" y="175"/>
                  </a:lnTo>
                  <a:lnTo>
                    <a:pt x="454" y="186"/>
                  </a:lnTo>
                  <a:lnTo>
                    <a:pt x="486" y="200"/>
                  </a:lnTo>
                  <a:lnTo>
                    <a:pt x="515" y="221"/>
                  </a:lnTo>
                  <a:lnTo>
                    <a:pt x="540" y="246"/>
                  </a:lnTo>
                  <a:lnTo>
                    <a:pt x="560" y="275"/>
                  </a:lnTo>
                  <a:lnTo>
                    <a:pt x="575" y="308"/>
                  </a:lnTo>
                  <a:lnTo>
                    <a:pt x="585" y="343"/>
                  </a:lnTo>
                  <a:lnTo>
                    <a:pt x="588" y="380"/>
                  </a:lnTo>
                  <a:lnTo>
                    <a:pt x="585" y="418"/>
                  </a:lnTo>
                  <a:lnTo>
                    <a:pt x="575" y="453"/>
                  </a:lnTo>
                  <a:lnTo>
                    <a:pt x="560" y="484"/>
                  </a:lnTo>
                  <a:lnTo>
                    <a:pt x="540" y="514"/>
                  </a:lnTo>
                  <a:lnTo>
                    <a:pt x="515" y="539"/>
                  </a:lnTo>
                  <a:lnTo>
                    <a:pt x="486" y="559"/>
                  </a:lnTo>
                  <a:lnTo>
                    <a:pt x="454" y="575"/>
                  </a:lnTo>
                  <a:lnTo>
                    <a:pt x="418" y="584"/>
                  </a:lnTo>
                  <a:lnTo>
                    <a:pt x="382" y="588"/>
                  </a:lnTo>
                  <a:lnTo>
                    <a:pt x="344" y="584"/>
                  </a:lnTo>
                  <a:lnTo>
                    <a:pt x="308" y="575"/>
                  </a:lnTo>
                  <a:lnTo>
                    <a:pt x="277" y="559"/>
                  </a:lnTo>
                  <a:lnTo>
                    <a:pt x="247" y="539"/>
                  </a:lnTo>
                  <a:lnTo>
                    <a:pt x="222" y="514"/>
                  </a:lnTo>
                  <a:lnTo>
                    <a:pt x="202" y="484"/>
                  </a:lnTo>
                  <a:lnTo>
                    <a:pt x="186" y="453"/>
                  </a:lnTo>
                  <a:lnTo>
                    <a:pt x="177" y="418"/>
                  </a:lnTo>
                  <a:lnTo>
                    <a:pt x="173" y="380"/>
                  </a:lnTo>
                  <a:lnTo>
                    <a:pt x="177" y="343"/>
                  </a:lnTo>
                  <a:lnTo>
                    <a:pt x="186" y="308"/>
                  </a:lnTo>
                  <a:lnTo>
                    <a:pt x="202" y="275"/>
                  </a:lnTo>
                  <a:lnTo>
                    <a:pt x="222" y="246"/>
                  </a:lnTo>
                  <a:lnTo>
                    <a:pt x="247" y="221"/>
                  </a:lnTo>
                  <a:lnTo>
                    <a:pt x="277" y="200"/>
                  </a:lnTo>
                  <a:lnTo>
                    <a:pt x="308" y="186"/>
                  </a:lnTo>
                  <a:lnTo>
                    <a:pt x="344" y="175"/>
                  </a:lnTo>
                  <a:lnTo>
                    <a:pt x="382" y="173"/>
                  </a:lnTo>
                  <a:close/>
                  <a:moveTo>
                    <a:pt x="70" y="34"/>
                  </a:moveTo>
                  <a:lnTo>
                    <a:pt x="55" y="37"/>
                  </a:lnTo>
                  <a:lnTo>
                    <a:pt x="45" y="44"/>
                  </a:lnTo>
                  <a:lnTo>
                    <a:pt x="37" y="55"/>
                  </a:lnTo>
                  <a:lnTo>
                    <a:pt x="34" y="69"/>
                  </a:lnTo>
                  <a:lnTo>
                    <a:pt x="34" y="691"/>
                  </a:lnTo>
                  <a:lnTo>
                    <a:pt x="37" y="704"/>
                  </a:lnTo>
                  <a:lnTo>
                    <a:pt x="45" y="716"/>
                  </a:lnTo>
                  <a:lnTo>
                    <a:pt x="55" y="723"/>
                  </a:lnTo>
                  <a:lnTo>
                    <a:pt x="70" y="726"/>
                  </a:lnTo>
                  <a:lnTo>
                    <a:pt x="692" y="726"/>
                  </a:lnTo>
                  <a:lnTo>
                    <a:pt x="706" y="723"/>
                  </a:lnTo>
                  <a:lnTo>
                    <a:pt x="717" y="716"/>
                  </a:lnTo>
                  <a:lnTo>
                    <a:pt x="725" y="704"/>
                  </a:lnTo>
                  <a:lnTo>
                    <a:pt x="727" y="691"/>
                  </a:lnTo>
                  <a:lnTo>
                    <a:pt x="727" y="69"/>
                  </a:lnTo>
                  <a:lnTo>
                    <a:pt x="725" y="55"/>
                  </a:lnTo>
                  <a:lnTo>
                    <a:pt x="717" y="44"/>
                  </a:lnTo>
                  <a:lnTo>
                    <a:pt x="706" y="37"/>
                  </a:lnTo>
                  <a:lnTo>
                    <a:pt x="692" y="34"/>
                  </a:lnTo>
                  <a:lnTo>
                    <a:pt x="70" y="34"/>
                  </a:lnTo>
                  <a:close/>
                  <a:moveTo>
                    <a:pt x="70" y="0"/>
                  </a:moveTo>
                  <a:lnTo>
                    <a:pt x="692" y="0"/>
                  </a:lnTo>
                  <a:lnTo>
                    <a:pt x="714" y="3"/>
                  </a:lnTo>
                  <a:lnTo>
                    <a:pt x="734" y="13"/>
                  </a:lnTo>
                  <a:lnTo>
                    <a:pt x="748" y="27"/>
                  </a:lnTo>
                  <a:lnTo>
                    <a:pt x="757" y="47"/>
                  </a:lnTo>
                  <a:lnTo>
                    <a:pt x="761" y="69"/>
                  </a:lnTo>
                  <a:lnTo>
                    <a:pt x="761" y="691"/>
                  </a:lnTo>
                  <a:lnTo>
                    <a:pt x="757" y="713"/>
                  </a:lnTo>
                  <a:lnTo>
                    <a:pt x="748" y="732"/>
                  </a:lnTo>
                  <a:lnTo>
                    <a:pt x="734" y="747"/>
                  </a:lnTo>
                  <a:lnTo>
                    <a:pt x="714" y="757"/>
                  </a:lnTo>
                  <a:lnTo>
                    <a:pt x="692" y="761"/>
                  </a:lnTo>
                  <a:lnTo>
                    <a:pt x="70" y="761"/>
                  </a:lnTo>
                  <a:lnTo>
                    <a:pt x="48" y="757"/>
                  </a:lnTo>
                  <a:lnTo>
                    <a:pt x="29" y="747"/>
                  </a:lnTo>
                  <a:lnTo>
                    <a:pt x="13" y="732"/>
                  </a:lnTo>
                  <a:lnTo>
                    <a:pt x="4" y="713"/>
                  </a:lnTo>
                  <a:lnTo>
                    <a:pt x="0" y="691"/>
                  </a:lnTo>
                  <a:lnTo>
                    <a:pt x="0" y="69"/>
                  </a:lnTo>
                  <a:lnTo>
                    <a:pt x="4" y="47"/>
                  </a:lnTo>
                  <a:lnTo>
                    <a:pt x="13" y="27"/>
                  </a:lnTo>
                  <a:lnTo>
                    <a:pt x="29" y="13"/>
                  </a:lnTo>
                  <a:lnTo>
                    <a:pt x="48"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8"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20477" y="5220404"/>
              <a:ext cx="445148" cy="445149"/>
            </a:xfrm>
            <a:custGeom>
              <a:avLst/>
              <a:gdLst>
                <a:gd name="T0" fmla="*/ 336 w 761"/>
                <a:gd name="T1" fmla="*/ 458 h 761"/>
                <a:gd name="T2" fmla="*/ 312 w 761"/>
                <a:gd name="T3" fmla="*/ 540 h 761"/>
                <a:gd name="T4" fmla="*/ 407 w 761"/>
                <a:gd name="T5" fmla="*/ 551 h 761"/>
                <a:gd name="T6" fmla="*/ 422 w 761"/>
                <a:gd name="T7" fmla="*/ 457 h 761"/>
                <a:gd name="T8" fmla="*/ 473 w 761"/>
                <a:gd name="T9" fmla="*/ 400 h 761"/>
                <a:gd name="T10" fmla="*/ 462 w 761"/>
                <a:gd name="T11" fmla="*/ 487 h 761"/>
                <a:gd name="T12" fmla="*/ 515 w 761"/>
                <a:gd name="T13" fmla="*/ 491 h 761"/>
                <a:gd name="T14" fmla="*/ 553 w 761"/>
                <a:gd name="T15" fmla="*/ 404 h 761"/>
                <a:gd name="T16" fmla="*/ 382 w 761"/>
                <a:gd name="T17" fmla="*/ 349 h 761"/>
                <a:gd name="T18" fmla="*/ 208 w 761"/>
                <a:gd name="T19" fmla="*/ 381 h 761"/>
                <a:gd name="T20" fmla="*/ 236 w 761"/>
                <a:gd name="T21" fmla="*/ 474 h 761"/>
                <a:gd name="T22" fmla="*/ 302 w 761"/>
                <a:gd name="T23" fmla="*/ 441 h 761"/>
                <a:gd name="T24" fmla="*/ 398 w 761"/>
                <a:gd name="T25" fmla="*/ 383 h 761"/>
                <a:gd name="T26" fmla="*/ 483 w 761"/>
                <a:gd name="T27" fmla="*/ 295 h 761"/>
                <a:gd name="T28" fmla="*/ 432 w 761"/>
                <a:gd name="T29" fmla="*/ 372 h 761"/>
                <a:gd name="T30" fmla="*/ 528 w 761"/>
                <a:gd name="T31" fmla="*/ 366 h 761"/>
                <a:gd name="T32" fmla="*/ 534 w 761"/>
                <a:gd name="T33" fmla="*/ 300 h 761"/>
                <a:gd name="T34" fmla="*/ 271 w 761"/>
                <a:gd name="T35" fmla="*/ 248 h 761"/>
                <a:gd name="T36" fmla="*/ 220 w 761"/>
                <a:gd name="T37" fmla="*/ 317 h 761"/>
                <a:gd name="T38" fmla="*/ 315 w 761"/>
                <a:gd name="T39" fmla="*/ 333 h 761"/>
                <a:gd name="T40" fmla="*/ 321 w 761"/>
                <a:gd name="T41" fmla="*/ 258 h 761"/>
                <a:gd name="T42" fmla="*/ 355 w 761"/>
                <a:gd name="T43" fmla="*/ 210 h 761"/>
                <a:gd name="T44" fmla="*/ 398 w 761"/>
                <a:gd name="T45" fmla="*/ 304 h 761"/>
                <a:gd name="T46" fmla="*/ 466 w 761"/>
                <a:gd name="T47" fmla="*/ 231 h 761"/>
                <a:gd name="T48" fmla="*/ 381 w 761"/>
                <a:gd name="T49" fmla="*/ 208 h 761"/>
                <a:gd name="T50" fmla="*/ 453 w 761"/>
                <a:gd name="T51" fmla="*/ 186 h 761"/>
                <a:gd name="T52" fmla="*/ 539 w 761"/>
                <a:gd name="T53" fmla="*/ 248 h 761"/>
                <a:gd name="T54" fmla="*/ 585 w 761"/>
                <a:gd name="T55" fmla="*/ 343 h 761"/>
                <a:gd name="T56" fmla="*/ 575 w 761"/>
                <a:gd name="T57" fmla="*/ 453 h 761"/>
                <a:gd name="T58" fmla="*/ 515 w 761"/>
                <a:gd name="T59" fmla="*/ 540 h 761"/>
                <a:gd name="T60" fmla="*/ 418 w 761"/>
                <a:gd name="T61" fmla="*/ 585 h 761"/>
                <a:gd name="T62" fmla="*/ 308 w 761"/>
                <a:gd name="T63" fmla="*/ 575 h 761"/>
                <a:gd name="T64" fmla="*/ 222 w 761"/>
                <a:gd name="T65" fmla="*/ 515 h 761"/>
                <a:gd name="T66" fmla="*/ 177 w 761"/>
                <a:gd name="T67" fmla="*/ 418 h 761"/>
                <a:gd name="T68" fmla="*/ 186 w 761"/>
                <a:gd name="T69" fmla="*/ 308 h 761"/>
                <a:gd name="T70" fmla="*/ 247 w 761"/>
                <a:gd name="T71" fmla="*/ 223 h 761"/>
                <a:gd name="T72" fmla="*/ 343 w 761"/>
                <a:gd name="T73" fmla="*/ 177 h 761"/>
                <a:gd name="T74" fmla="*/ 56 w 761"/>
                <a:gd name="T75" fmla="*/ 38 h 761"/>
                <a:gd name="T76" fmla="*/ 35 w 761"/>
                <a:gd name="T77" fmla="*/ 70 h 761"/>
                <a:gd name="T78" fmla="*/ 44 w 761"/>
                <a:gd name="T79" fmla="*/ 716 h 761"/>
                <a:gd name="T80" fmla="*/ 693 w 761"/>
                <a:gd name="T81" fmla="*/ 727 h 761"/>
                <a:gd name="T82" fmla="*/ 724 w 761"/>
                <a:gd name="T83" fmla="*/ 706 h 761"/>
                <a:gd name="T84" fmla="*/ 724 w 761"/>
                <a:gd name="T85" fmla="*/ 57 h 761"/>
                <a:gd name="T86" fmla="*/ 693 w 761"/>
                <a:gd name="T87" fmla="*/ 36 h 761"/>
                <a:gd name="T88" fmla="*/ 693 w 761"/>
                <a:gd name="T89" fmla="*/ 0 h 761"/>
                <a:gd name="T90" fmla="*/ 748 w 761"/>
                <a:gd name="T91" fmla="*/ 29 h 761"/>
                <a:gd name="T92" fmla="*/ 761 w 761"/>
                <a:gd name="T93" fmla="*/ 693 h 761"/>
                <a:gd name="T94" fmla="*/ 733 w 761"/>
                <a:gd name="T95" fmla="*/ 748 h 761"/>
                <a:gd name="T96" fmla="*/ 69 w 761"/>
                <a:gd name="T97" fmla="*/ 761 h 761"/>
                <a:gd name="T98" fmla="*/ 13 w 761"/>
                <a:gd name="T99" fmla="*/ 733 h 761"/>
                <a:gd name="T100" fmla="*/ 0 w 761"/>
                <a:gd name="T101" fmla="*/ 70 h 761"/>
                <a:gd name="T102" fmla="*/ 29 w 761"/>
                <a:gd name="T103" fmla="*/ 1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411" y="415"/>
                  </a:moveTo>
                  <a:lnTo>
                    <a:pt x="372" y="434"/>
                  </a:lnTo>
                  <a:lnTo>
                    <a:pt x="336" y="458"/>
                  </a:lnTo>
                  <a:lnTo>
                    <a:pt x="306" y="487"/>
                  </a:lnTo>
                  <a:lnTo>
                    <a:pt x="281" y="523"/>
                  </a:lnTo>
                  <a:lnTo>
                    <a:pt x="312" y="540"/>
                  </a:lnTo>
                  <a:lnTo>
                    <a:pt x="344" y="550"/>
                  </a:lnTo>
                  <a:lnTo>
                    <a:pt x="381" y="554"/>
                  </a:lnTo>
                  <a:lnTo>
                    <a:pt x="407" y="551"/>
                  </a:lnTo>
                  <a:lnTo>
                    <a:pt x="432" y="546"/>
                  </a:lnTo>
                  <a:lnTo>
                    <a:pt x="429" y="502"/>
                  </a:lnTo>
                  <a:lnTo>
                    <a:pt x="422" y="457"/>
                  </a:lnTo>
                  <a:lnTo>
                    <a:pt x="411" y="415"/>
                  </a:lnTo>
                  <a:close/>
                  <a:moveTo>
                    <a:pt x="501" y="398"/>
                  </a:moveTo>
                  <a:lnTo>
                    <a:pt x="473" y="400"/>
                  </a:lnTo>
                  <a:lnTo>
                    <a:pt x="444" y="405"/>
                  </a:lnTo>
                  <a:lnTo>
                    <a:pt x="454" y="445"/>
                  </a:lnTo>
                  <a:lnTo>
                    <a:pt x="462" y="487"/>
                  </a:lnTo>
                  <a:lnTo>
                    <a:pt x="466" y="532"/>
                  </a:lnTo>
                  <a:lnTo>
                    <a:pt x="492" y="513"/>
                  </a:lnTo>
                  <a:lnTo>
                    <a:pt x="515" y="491"/>
                  </a:lnTo>
                  <a:lnTo>
                    <a:pt x="532" y="465"/>
                  </a:lnTo>
                  <a:lnTo>
                    <a:pt x="545" y="436"/>
                  </a:lnTo>
                  <a:lnTo>
                    <a:pt x="553" y="404"/>
                  </a:lnTo>
                  <a:lnTo>
                    <a:pt x="528" y="400"/>
                  </a:lnTo>
                  <a:lnTo>
                    <a:pt x="501" y="398"/>
                  </a:lnTo>
                  <a:close/>
                  <a:moveTo>
                    <a:pt x="382" y="349"/>
                  </a:moveTo>
                  <a:lnTo>
                    <a:pt x="327" y="366"/>
                  </a:lnTo>
                  <a:lnTo>
                    <a:pt x="268" y="377"/>
                  </a:lnTo>
                  <a:lnTo>
                    <a:pt x="208" y="381"/>
                  </a:lnTo>
                  <a:lnTo>
                    <a:pt x="211" y="414"/>
                  </a:lnTo>
                  <a:lnTo>
                    <a:pt x="220" y="445"/>
                  </a:lnTo>
                  <a:lnTo>
                    <a:pt x="236" y="474"/>
                  </a:lnTo>
                  <a:lnTo>
                    <a:pt x="255" y="499"/>
                  </a:lnTo>
                  <a:lnTo>
                    <a:pt x="277" y="469"/>
                  </a:lnTo>
                  <a:lnTo>
                    <a:pt x="302" y="441"/>
                  </a:lnTo>
                  <a:lnTo>
                    <a:pt x="332" y="418"/>
                  </a:lnTo>
                  <a:lnTo>
                    <a:pt x="364" y="398"/>
                  </a:lnTo>
                  <a:lnTo>
                    <a:pt x="398" y="383"/>
                  </a:lnTo>
                  <a:lnTo>
                    <a:pt x="382" y="349"/>
                  </a:lnTo>
                  <a:close/>
                  <a:moveTo>
                    <a:pt x="515" y="271"/>
                  </a:moveTo>
                  <a:lnTo>
                    <a:pt x="483" y="295"/>
                  </a:lnTo>
                  <a:lnTo>
                    <a:pt x="449" y="316"/>
                  </a:lnTo>
                  <a:lnTo>
                    <a:pt x="415" y="334"/>
                  </a:lnTo>
                  <a:lnTo>
                    <a:pt x="432" y="372"/>
                  </a:lnTo>
                  <a:lnTo>
                    <a:pt x="466" y="366"/>
                  </a:lnTo>
                  <a:lnTo>
                    <a:pt x="501" y="364"/>
                  </a:lnTo>
                  <a:lnTo>
                    <a:pt x="528" y="366"/>
                  </a:lnTo>
                  <a:lnTo>
                    <a:pt x="553" y="369"/>
                  </a:lnTo>
                  <a:lnTo>
                    <a:pt x="547" y="333"/>
                  </a:lnTo>
                  <a:lnTo>
                    <a:pt x="534" y="300"/>
                  </a:lnTo>
                  <a:lnTo>
                    <a:pt x="515" y="271"/>
                  </a:lnTo>
                  <a:close/>
                  <a:moveTo>
                    <a:pt x="294" y="231"/>
                  </a:moveTo>
                  <a:lnTo>
                    <a:pt x="271" y="248"/>
                  </a:lnTo>
                  <a:lnTo>
                    <a:pt x="250" y="267"/>
                  </a:lnTo>
                  <a:lnTo>
                    <a:pt x="233" y="291"/>
                  </a:lnTo>
                  <a:lnTo>
                    <a:pt x="220" y="317"/>
                  </a:lnTo>
                  <a:lnTo>
                    <a:pt x="211" y="346"/>
                  </a:lnTo>
                  <a:lnTo>
                    <a:pt x="264" y="342"/>
                  </a:lnTo>
                  <a:lnTo>
                    <a:pt x="315" y="333"/>
                  </a:lnTo>
                  <a:lnTo>
                    <a:pt x="365" y="317"/>
                  </a:lnTo>
                  <a:lnTo>
                    <a:pt x="344" y="287"/>
                  </a:lnTo>
                  <a:lnTo>
                    <a:pt x="321" y="258"/>
                  </a:lnTo>
                  <a:lnTo>
                    <a:pt x="294" y="231"/>
                  </a:lnTo>
                  <a:close/>
                  <a:moveTo>
                    <a:pt x="381" y="208"/>
                  </a:moveTo>
                  <a:lnTo>
                    <a:pt x="355" y="210"/>
                  </a:lnTo>
                  <a:lnTo>
                    <a:pt x="329" y="216"/>
                  </a:lnTo>
                  <a:lnTo>
                    <a:pt x="365" y="258"/>
                  </a:lnTo>
                  <a:lnTo>
                    <a:pt x="398" y="304"/>
                  </a:lnTo>
                  <a:lnTo>
                    <a:pt x="445" y="278"/>
                  </a:lnTo>
                  <a:lnTo>
                    <a:pt x="490" y="246"/>
                  </a:lnTo>
                  <a:lnTo>
                    <a:pt x="466" y="231"/>
                  </a:lnTo>
                  <a:lnTo>
                    <a:pt x="440" y="218"/>
                  </a:lnTo>
                  <a:lnTo>
                    <a:pt x="411" y="211"/>
                  </a:lnTo>
                  <a:lnTo>
                    <a:pt x="381" y="208"/>
                  </a:lnTo>
                  <a:close/>
                  <a:moveTo>
                    <a:pt x="381" y="173"/>
                  </a:moveTo>
                  <a:lnTo>
                    <a:pt x="418" y="177"/>
                  </a:lnTo>
                  <a:lnTo>
                    <a:pt x="453" y="186"/>
                  </a:lnTo>
                  <a:lnTo>
                    <a:pt x="486" y="202"/>
                  </a:lnTo>
                  <a:lnTo>
                    <a:pt x="515" y="223"/>
                  </a:lnTo>
                  <a:lnTo>
                    <a:pt x="539" y="248"/>
                  </a:lnTo>
                  <a:lnTo>
                    <a:pt x="560" y="277"/>
                  </a:lnTo>
                  <a:lnTo>
                    <a:pt x="575" y="308"/>
                  </a:lnTo>
                  <a:lnTo>
                    <a:pt x="585" y="343"/>
                  </a:lnTo>
                  <a:lnTo>
                    <a:pt x="588" y="381"/>
                  </a:lnTo>
                  <a:lnTo>
                    <a:pt x="585" y="418"/>
                  </a:lnTo>
                  <a:lnTo>
                    <a:pt x="575" y="453"/>
                  </a:lnTo>
                  <a:lnTo>
                    <a:pt x="560" y="486"/>
                  </a:lnTo>
                  <a:lnTo>
                    <a:pt x="539" y="515"/>
                  </a:lnTo>
                  <a:lnTo>
                    <a:pt x="515" y="540"/>
                  </a:lnTo>
                  <a:lnTo>
                    <a:pt x="486" y="561"/>
                  </a:lnTo>
                  <a:lnTo>
                    <a:pt x="453" y="575"/>
                  </a:lnTo>
                  <a:lnTo>
                    <a:pt x="418" y="585"/>
                  </a:lnTo>
                  <a:lnTo>
                    <a:pt x="381" y="588"/>
                  </a:lnTo>
                  <a:lnTo>
                    <a:pt x="343" y="585"/>
                  </a:lnTo>
                  <a:lnTo>
                    <a:pt x="308" y="575"/>
                  </a:lnTo>
                  <a:lnTo>
                    <a:pt x="276" y="561"/>
                  </a:lnTo>
                  <a:lnTo>
                    <a:pt x="247" y="540"/>
                  </a:lnTo>
                  <a:lnTo>
                    <a:pt x="222" y="515"/>
                  </a:lnTo>
                  <a:lnTo>
                    <a:pt x="201" y="486"/>
                  </a:lnTo>
                  <a:lnTo>
                    <a:pt x="186" y="453"/>
                  </a:lnTo>
                  <a:lnTo>
                    <a:pt x="177" y="418"/>
                  </a:lnTo>
                  <a:lnTo>
                    <a:pt x="173" y="381"/>
                  </a:lnTo>
                  <a:lnTo>
                    <a:pt x="177" y="343"/>
                  </a:lnTo>
                  <a:lnTo>
                    <a:pt x="186" y="308"/>
                  </a:lnTo>
                  <a:lnTo>
                    <a:pt x="201" y="277"/>
                  </a:lnTo>
                  <a:lnTo>
                    <a:pt x="222" y="248"/>
                  </a:lnTo>
                  <a:lnTo>
                    <a:pt x="247" y="223"/>
                  </a:lnTo>
                  <a:lnTo>
                    <a:pt x="276" y="202"/>
                  </a:lnTo>
                  <a:lnTo>
                    <a:pt x="308" y="186"/>
                  </a:lnTo>
                  <a:lnTo>
                    <a:pt x="343" y="177"/>
                  </a:lnTo>
                  <a:lnTo>
                    <a:pt x="381" y="173"/>
                  </a:lnTo>
                  <a:close/>
                  <a:moveTo>
                    <a:pt x="69" y="36"/>
                  </a:moveTo>
                  <a:lnTo>
                    <a:pt x="56" y="38"/>
                  </a:lnTo>
                  <a:lnTo>
                    <a:pt x="44" y="45"/>
                  </a:lnTo>
                  <a:lnTo>
                    <a:pt x="38" y="57"/>
                  </a:lnTo>
                  <a:lnTo>
                    <a:pt x="35" y="70"/>
                  </a:lnTo>
                  <a:lnTo>
                    <a:pt x="35" y="693"/>
                  </a:lnTo>
                  <a:lnTo>
                    <a:pt x="38" y="706"/>
                  </a:lnTo>
                  <a:lnTo>
                    <a:pt x="44" y="716"/>
                  </a:lnTo>
                  <a:lnTo>
                    <a:pt x="56" y="724"/>
                  </a:lnTo>
                  <a:lnTo>
                    <a:pt x="69" y="727"/>
                  </a:lnTo>
                  <a:lnTo>
                    <a:pt x="693" y="727"/>
                  </a:lnTo>
                  <a:lnTo>
                    <a:pt x="706" y="724"/>
                  </a:lnTo>
                  <a:lnTo>
                    <a:pt x="716" y="716"/>
                  </a:lnTo>
                  <a:lnTo>
                    <a:pt x="724" y="706"/>
                  </a:lnTo>
                  <a:lnTo>
                    <a:pt x="727" y="693"/>
                  </a:lnTo>
                  <a:lnTo>
                    <a:pt x="727" y="70"/>
                  </a:lnTo>
                  <a:lnTo>
                    <a:pt x="724" y="57"/>
                  </a:lnTo>
                  <a:lnTo>
                    <a:pt x="716" y="45"/>
                  </a:lnTo>
                  <a:lnTo>
                    <a:pt x="706" y="38"/>
                  </a:lnTo>
                  <a:lnTo>
                    <a:pt x="693" y="36"/>
                  </a:lnTo>
                  <a:lnTo>
                    <a:pt x="69" y="36"/>
                  </a:lnTo>
                  <a:close/>
                  <a:moveTo>
                    <a:pt x="69" y="0"/>
                  </a:moveTo>
                  <a:lnTo>
                    <a:pt x="693" y="0"/>
                  </a:lnTo>
                  <a:lnTo>
                    <a:pt x="714" y="4"/>
                  </a:lnTo>
                  <a:lnTo>
                    <a:pt x="733" y="13"/>
                  </a:lnTo>
                  <a:lnTo>
                    <a:pt x="748" y="29"/>
                  </a:lnTo>
                  <a:lnTo>
                    <a:pt x="758" y="47"/>
                  </a:lnTo>
                  <a:lnTo>
                    <a:pt x="761" y="70"/>
                  </a:lnTo>
                  <a:lnTo>
                    <a:pt x="761" y="693"/>
                  </a:lnTo>
                  <a:lnTo>
                    <a:pt x="758" y="714"/>
                  </a:lnTo>
                  <a:lnTo>
                    <a:pt x="748" y="733"/>
                  </a:lnTo>
                  <a:lnTo>
                    <a:pt x="733" y="748"/>
                  </a:lnTo>
                  <a:lnTo>
                    <a:pt x="714" y="758"/>
                  </a:lnTo>
                  <a:lnTo>
                    <a:pt x="693" y="761"/>
                  </a:lnTo>
                  <a:lnTo>
                    <a:pt x="69" y="761"/>
                  </a:lnTo>
                  <a:lnTo>
                    <a:pt x="47" y="758"/>
                  </a:lnTo>
                  <a:lnTo>
                    <a:pt x="29" y="748"/>
                  </a:lnTo>
                  <a:lnTo>
                    <a:pt x="13" y="733"/>
                  </a:lnTo>
                  <a:lnTo>
                    <a:pt x="4" y="714"/>
                  </a:lnTo>
                  <a:lnTo>
                    <a:pt x="0" y="693"/>
                  </a:lnTo>
                  <a:lnTo>
                    <a:pt x="0" y="70"/>
                  </a:lnTo>
                  <a:lnTo>
                    <a:pt x="4" y="47"/>
                  </a:lnTo>
                  <a:lnTo>
                    <a:pt x="13" y="29"/>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9"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89650" y="5220404"/>
              <a:ext cx="363840" cy="445149"/>
            </a:xfrm>
            <a:custGeom>
              <a:avLst/>
              <a:gdLst>
                <a:gd name="T0" fmla="*/ 396 w 622"/>
                <a:gd name="T1" fmla="*/ 440 h 761"/>
                <a:gd name="T2" fmla="*/ 396 w 622"/>
                <a:gd name="T3" fmla="*/ 530 h 761"/>
                <a:gd name="T4" fmla="*/ 418 w 622"/>
                <a:gd name="T5" fmla="*/ 529 h 761"/>
                <a:gd name="T6" fmla="*/ 444 w 622"/>
                <a:gd name="T7" fmla="*/ 500 h 761"/>
                <a:gd name="T8" fmla="*/ 440 w 622"/>
                <a:gd name="T9" fmla="*/ 456 h 761"/>
                <a:gd name="T10" fmla="*/ 406 w 622"/>
                <a:gd name="T11" fmla="*/ 440 h 761"/>
                <a:gd name="T12" fmla="*/ 187 w 622"/>
                <a:gd name="T13" fmla="*/ 440 h 761"/>
                <a:gd name="T14" fmla="*/ 189 w 622"/>
                <a:gd name="T15" fmla="*/ 482 h 761"/>
                <a:gd name="T16" fmla="*/ 216 w 622"/>
                <a:gd name="T17" fmla="*/ 472 h 761"/>
                <a:gd name="T18" fmla="*/ 210 w 622"/>
                <a:gd name="T19" fmla="*/ 441 h 761"/>
                <a:gd name="T20" fmla="*/ 424 w 622"/>
                <a:gd name="T21" fmla="*/ 418 h 761"/>
                <a:gd name="T22" fmla="*/ 468 w 622"/>
                <a:gd name="T23" fmla="*/ 443 h 761"/>
                <a:gd name="T24" fmla="*/ 476 w 622"/>
                <a:gd name="T25" fmla="*/ 500 h 761"/>
                <a:gd name="T26" fmla="*/ 456 w 622"/>
                <a:gd name="T27" fmla="*/ 537 h 761"/>
                <a:gd name="T28" fmla="*/ 397 w 622"/>
                <a:gd name="T29" fmla="*/ 555 h 761"/>
                <a:gd name="T30" fmla="*/ 364 w 622"/>
                <a:gd name="T31" fmla="*/ 419 h 761"/>
                <a:gd name="T32" fmla="*/ 195 w 622"/>
                <a:gd name="T33" fmla="*/ 415 h 761"/>
                <a:gd name="T34" fmla="*/ 235 w 622"/>
                <a:gd name="T35" fmla="*/ 427 h 761"/>
                <a:gd name="T36" fmla="*/ 249 w 622"/>
                <a:gd name="T37" fmla="*/ 458 h 761"/>
                <a:gd name="T38" fmla="*/ 237 w 622"/>
                <a:gd name="T39" fmla="*/ 491 h 761"/>
                <a:gd name="T40" fmla="*/ 195 w 622"/>
                <a:gd name="T41" fmla="*/ 506 h 761"/>
                <a:gd name="T42" fmla="*/ 185 w 622"/>
                <a:gd name="T43" fmla="*/ 554 h 761"/>
                <a:gd name="T44" fmla="*/ 173 w 622"/>
                <a:gd name="T45" fmla="*/ 417 h 761"/>
                <a:gd name="T46" fmla="*/ 318 w 622"/>
                <a:gd name="T47" fmla="*/ 415 h 761"/>
                <a:gd name="T48" fmla="*/ 331 w 622"/>
                <a:gd name="T49" fmla="*/ 447 h 761"/>
                <a:gd name="T50" fmla="*/ 305 w 622"/>
                <a:gd name="T51" fmla="*/ 440 h 761"/>
                <a:gd name="T52" fmla="*/ 291 w 622"/>
                <a:gd name="T53" fmla="*/ 444 h 761"/>
                <a:gd name="T54" fmla="*/ 286 w 622"/>
                <a:gd name="T55" fmla="*/ 453 h 761"/>
                <a:gd name="T56" fmla="*/ 310 w 622"/>
                <a:gd name="T57" fmla="*/ 473 h 761"/>
                <a:gd name="T58" fmla="*/ 342 w 622"/>
                <a:gd name="T59" fmla="*/ 500 h 761"/>
                <a:gd name="T60" fmla="*/ 335 w 622"/>
                <a:gd name="T61" fmla="*/ 538 h 761"/>
                <a:gd name="T62" fmla="*/ 292 w 622"/>
                <a:gd name="T63" fmla="*/ 555 h 761"/>
                <a:gd name="T64" fmla="*/ 255 w 622"/>
                <a:gd name="T65" fmla="*/ 548 h 761"/>
                <a:gd name="T66" fmla="*/ 293 w 622"/>
                <a:gd name="T67" fmla="*/ 530 h 761"/>
                <a:gd name="T68" fmla="*/ 308 w 622"/>
                <a:gd name="T69" fmla="*/ 527 h 761"/>
                <a:gd name="T70" fmla="*/ 313 w 622"/>
                <a:gd name="T71" fmla="*/ 516 h 761"/>
                <a:gd name="T72" fmla="*/ 292 w 622"/>
                <a:gd name="T73" fmla="*/ 496 h 761"/>
                <a:gd name="T74" fmla="*/ 259 w 622"/>
                <a:gd name="T75" fmla="*/ 469 h 761"/>
                <a:gd name="T76" fmla="*/ 265 w 622"/>
                <a:gd name="T77" fmla="*/ 431 h 761"/>
                <a:gd name="T78" fmla="*/ 305 w 622"/>
                <a:gd name="T79" fmla="*/ 414 h 761"/>
                <a:gd name="T80" fmla="*/ 588 w 622"/>
                <a:gd name="T81" fmla="*/ 208 h 761"/>
                <a:gd name="T82" fmla="*/ 68 w 622"/>
                <a:gd name="T83" fmla="*/ 36 h 761"/>
                <a:gd name="T84" fmla="*/ 37 w 622"/>
                <a:gd name="T85" fmla="*/ 57 h 761"/>
                <a:gd name="T86" fmla="*/ 37 w 622"/>
                <a:gd name="T87" fmla="*/ 706 h 761"/>
                <a:gd name="T88" fmla="*/ 68 w 622"/>
                <a:gd name="T89" fmla="*/ 727 h 761"/>
                <a:gd name="T90" fmla="*/ 578 w 622"/>
                <a:gd name="T91" fmla="*/ 716 h 761"/>
                <a:gd name="T92" fmla="*/ 588 w 622"/>
                <a:gd name="T93" fmla="*/ 242 h 761"/>
                <a:gd name="T94" fmla="*/ 390 w 622"/>
                <a:gd name="T95" fmla="*/ 232 h 761"/>
                <a:gd name="T96" fmla="*/ 380 w 622"/>
                <a:gd name="T97" fmla="*/ 36 h 761"/>
                <a:gd name="T98" fmla="*/ 449 w 622"/>
                <a:gd name="T99" fmla="*/ 0 h 761"/>
                <a:gd name="T100" fmla="*/ 618 w 622"/>
                <a:gd name="T101" fmla="*/ 714 h 761"/>
                <a:gd name="T102" fmla="*/ 575 w 622"/>
                <a:gd name="T103" fmla="*/ 758 h 761"/>
                <a:gd name="T104" fmla="*/ 47 w 622"/>
                <a:gd name="T105" fmla="*/ 758 h 761"/>
                <a:gd name="T106" fmla="*/ 3 w 622"/>
                <a:gd name="T107" fmla="*/ 714 h 761"/>
                <a:gd name="T108" fmla="*/ 3 w 622"/>
                <a:gd name="T109" fmla="*/ 47 h 761"/>
                <a:gd name="T110" fmla="*/ 47 w 622"/>
                <a:gd name="T111" fmla="*/ 4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2" h="761">
                  <a:moveTo>
                    <a:pt x="406" y="440"/>
                  </a:moveTo>
                  <a:lnTo>
                    <a:pt x="401" y="440"/>
                  </a:lnTo>
                  <a:lnTo>
                    <a:pt x="396" y="440"/>
                  </a:lnTo>
                  <a:lnTo>
                    <a:pt x="393" y="440"/>
                  </a:lnTo>
                  <a:lnTo>
                    <a:pt x="393" y="530"/>
                  </a:lnTo>
                  <a:lnTo>
                    <a:pt x="396" y="530"/>
                  </a:lnTo>
                  <a:lnTo>
                    <a:pt x="400" y="530"/>
                  </a:lnTo>
                  <a:lnTo>
                    <a:pt x="403" y="530"/>
                  </a:lnTo>
                  <a:lnTo>
                    <a:pt x="418" y="529"/>
                  </a:lnTo>
                  <a:lnTo>
                    <a:pt x="430" y="524"/>
                  </a:lnTo>
                  <a:lnTo>
                    <a:pt x="439" y="515"/>
                  </a:lnTo>
                  <a:lnTo>
                    <a:pt x="444" y="500"/>
                  </a:lnTo>
                  <a:lnTo>
                    <a:pt x="447" y="483"/>
                  </a:lnTo>
                  <a:lnTo>
                    <a:pt x="445" y="468"/>
                  </a:lnTo>
                  <a:lnTo>
                    <a:pt x="440" y="456"/>
                  </a:lnTo>
                  <a:lnTo>
                    <a:pt x="431" y="447"/>
                  </a:lnTo>
                  <a:lnTo>
                    <a:pt x="420" y="441"/>
                  </a:lnTo>
                  <a:lnTo>
                    <a:pt x="406" y="440"/>
                  </a:lnTo>
                  <a:close/>
                  <a:moveTo>
                    <a:pt x="197" y="439"/>
                  </a:moveTo>
                  <a:lnTo>
                    <a:pt x="191" y="439"/>
                  </a:lnTo>
                  <a:lnTo>
                    <a:pt x="187" y="440"/>
                  </a:lnTo>
                  <a:lnTo>
                    <a:pt x="185" y="440"/>
                  </a:lnTo>
                  <a:lnTo>
                    <a:pt x="185" y="481"/>
                  </a:lnTo>
                  <a:lnTo>
                    <a:pt x="189" y="482"/>
                  </a:lnTo>
                  <a:lnTo>
                    <a:pt x="195" y="482"/>
                  </a:lnTo>
                  <a:lnTo>
                    <a:pt x="208" y="479"/>
                  </a:lnTo>
                  <a:lnTo>
                    <a:pt x="216" y="472"/>
                  </a:lnTo>
                  <a:lnTo>
                    <a:pt x="220" y="460"/>
                  </a:lnTo>
                  <a:lnTo>
                    <a:pt x="217" y="448"/>
                  </a:lnTo>
                  <a:lnTo>
                    <a:pt x="210" y="441"/>
                  </a:lnTo>
                  <a:lnTo>
                    <a:pt x="197" y="439"/>
                  </a:lnTo>
                  <a:close/>
                  <a:moveTo>
                    <a:pt x="403" y="415"/>
                  </a:moveTo>
                  <a:lnTo>
                    <a:pt x="424" y="418"/>
                  </a:lnTo>
                  <a:lnTo>
                    <a:pt x="441" y="422"/>
                  </a:lnTo>
                  <a:lnTo>
                    <a:pt x="456" y="431"/>
                  </a:lnTo>
                  <a:lnTo>
                    <a:pt x="468" y="443"/>
                  </a:lnTo>
                  <a:lnTo>
                    <a:pt x="474" y="460"/>
                  </a:lnTo>
                  <a:lnTo>
                    <a:pt x="477" y="482"/>
                  </a:lnTo>
                  <a:lnTo>
                    <a:pt x="476" y="500"/>
                  </a:lnTo>
                  <a:lnTo>
                    <a:pt x="472" y="516"/>
                  </a:lnTo>
                  <a:lnTo>
                    <a:pt x="465" y="528"/>
                  </a:lnTo>
                  <a:lnTo>
                    <a:pt x="456" y="537"/>
                  </a:lnTo>
                  <a:lnTo>
                    <a:pt x="440" y="548"/>
                  </a:lnTo>
                  <a:lnTo>
                    <a:pt x="420" y="554"/>
                  </a:lnTo>
                  <a:lnTo>
                    <a:pt x="397" y="555"/>
                  </a:lnTo>
                  <a:lnTo>
                    <a:pt x="377" y="554"/>
                  </a:lnTo>
                  <a:lnTo>
                    <a:pt x="364" y="553"/>
                  </a:lnTo>
                  <a:lnTo>
                    <a:pt x="364" y="419"/>
                  </a:lnTo>
                  <a:lnTo>
                    <a:pt x="383" y="417"/>
                  </a:lnTo>
                  <a:lnTo>
                    <a:pt x="403" y="415"/>
                  </a:lnTo>
                  <a:close/>
                  <a:moveTo>
                    <a:pt x="195" y="415"/>
                  </a:moveTo>
                  <a:lnTo>
                    <a:pt x="212" y="417"/>
                  </a:lnTo>
                  <a:lnTo>
                    <a:pt x="225" y="421"/>
                  </a:lnTo>
                  <a:lnTo>
                    <a:pt x="235" y="427"/>
                  </a:lnTo>
                  <a:lnTo>
                    <a:pt x="242" y="435"/>
                  </a:lnTo>
                  <a:lnTo>
                    <a:pt x="246" y="445"/>
                  </a:lnTo>
                  <a:lnTo>
                    <a:pt x="249" y="458"/>
                  </a:lnTo>
                  <a:lnTo>
                    <a:pt x="248" y="472"/>
                  </a:lnTo>
                  <a:lnTo>
                    <a:pt x="244" y="482"/>
                  </a:lnTo>
                  <a:lnTo>
                    <a:pt x="237" y="491"/>
                  </a:lnTo>
                  <a:lnTo>
                    <a:pt x="225" y="499"/>
                  </a:lnTo>
                  <a:lnTo>
                    <a:pt x="211" y="504"/>
                  </a:lnTo>
                  <a:lnTo>
                    <a:pt x="195" y="506"/>
                  </a:lnTo>
                  <a:lnTo>
                    <a:pt x="190" y="506"/>
                  </a:lnTo>
                  <a:lnTo>
                    <a:pt x="185" y="504"/>
                  </a:lnTo>
                  <a:lnTo>
                    <a:pt x="185" y="554"/>
                  </a:lnTo>
                  <a:lnTo>
                    <a:pt x="156" y="554"/>
                  </a:lnTo>
                  <a:lnTo>
                    <a:pt x="156" y="419"/>
                  </a:lnTo>
                  <a:lnTo>
                    <a:pt x="173" y="417"/>
                  </a:lnTo>
                  <a:lnTo>
                    <a:pt x="195" y="415"/>
                  </a:lnTo>
                  <a:close/>
                  <a:moveTo>
                    <a:pt x="305" y="414"/>
                  </a:moveTo>
                  <a:lnTo>
                    <a:pt x="318" y="415"/>
                  </a:lnTo>
                  <a:lnTo>
                    <a:pt x="330" y="418"/>
                  </a:lnTo>
                  <a:lnTo>
                    <a:pt x="338" y="422"/>
                  </a:lnTo>
                  <a:lnTo>
                    <a:pt x="331" y="447"/>
                  </a:lnTo>
                  <a:lnTo>
                    <a:pt x="325" y="444"/>
                  </a:lnTo>
                  <a:lnTo>
                    <a:pt x="316" y="441"/>
                  </a:lnTo>
                  <a:lnTo>
                    <a:pt x="305" y="440"/>
                  </a:lnTo>
                  <a:lnTo>
                    <a:pt x="299" y="440"/>
                  </a:lnTo>
                  <a:lnTo>
                    <a:pt x="295" y="441"/>
                  </a:lnTo>
                  <a:lnTo>
                    <a:pt x="291" y="444"/>
                  </a:lnTo>
                  <a:lnTo>
                    <a:pt x="288" y="447"/>
                  </a:lnTo>
                  <a:lnTo>
                    <a:pt x="287" y="449"/>
                  </a:lnTo>
                  <a:lnTo>
                    <a:pt x="286" y="453"/>
                  </a:lnTo>
                  <a:lnTo>
                    <a:pt x="288" y="461"/>
                  </a:lnTo>
                  <a:lnTo>
                    <a:pt x="296" y="466"/>
                  </a:lnTo>
                  <a:lnTo>
                    <a:pt x="310" y="473"/>
                  </a:lnTo>
                  <a:lnTo>
                    <a:pt x="325" y="479"/>
                  </a:lnTo>
                  <a:lnTo>
                    <a:pt x="335" y="489"/>
                  </a:lnTo>
                  <a:lnTo>
                    <a:pt x="342" y="500"/>
                  </a:lnTo>
                  <a:lnTo>
                    <a:pt x="343" y="513"/>
                  </a:lnTo>
                  <a:lnTo>
                    <a:pt x="342" y="527"/>
                  </a:lnTo>
                  <a:lnTo>
                    <a:pt x="335" y="538"/>
                  </a:lnTo>
                  <a:lnTo>
                    <a:pt x="325" y="548"/>
                  </a:lnTo>
                  <a:lnTo>
                    <a:pt x="310" y="554"/>
                  </a:lnTo>
                  <a:lnTo>
                    <a:pt x="292" y="555"/>
                  </a:lnTo>
                  <a:lnTo>
                    <a:pt x="278" y="555"/>
                  </a:lnTo>
                  <a:lnTo>
                    <a:pt x="265" y="551"/>
                  </a:lnTo>
                  <a:lnTo>
                    <a:pt x="255" y="548"/>
                  </a:lnTo>
                  <a:lnTo>
                    <a:pt x="261" y="523"/>
                  </a:lnTo>
                  <a:lnTo>
                    <a:pt x="275" y="528"/>
                  </a:lnTo>
                  <a:lnTo>
                    <a:pt x="293" y="530"/>
                  </a:lnTo>
                  <a:lnTo>
                    <a:pt x="299" y="530"/>
                  </a:lnTo>
                  <a:lnTo>
                    <a:pt x="304" y="529"/>
                  </a:lnTo>
                  <a:lnTo>
                    <a:pt x="308" y="527"/>
                  </a:lnTo>
                  <a:lnTo>
                    <a:pt x="312" y="524"/>
                  </a:lnTo>
                  <a:lnTo>
                    <a:pt x="313" y="520"/>
                  </a:lnTo>
                  <a:lnTo>
                    <a:pt x="313" y="516"/>
                  </a:lnTo>
                  <a:lnTo>
                    <a:pt x="312" y="508"/>
                  </a:lnTo>
                  <a:lnTo>
                    <a:pt x="304" y="502"/>
                  </a:lnTo>
                  <a:lnTo>
                    <a:pt x="292" y="496"/>
                  </a:lnTo>
                  <a:lnTo>
                    <a:pt x="278" y="490"/>
                  </a:lnTo>
                  <a:lnTo>
                    <a:pt x="266" y="481"/>
                  </a:lnTo>
                  <a:lnTo>
                    <a:pt x="259" y="469"/>
                  </a:lnTo>
                  <a:lnTo>
                    <a:pt x="257" y="456"/>
                  </a:lnTo>
                  <a:lnTo>
                    <a:pt x="259" y="443"/>
                  </a:lnTo>
                  <a:lnTo>
                    <a:pt x="265" y="431"/>
                  </a:lnTo>
                  <a:lnTo>
                    <a:pt x="275" y="422"/>
                  </a:lnTo>
                  <a:lnTo>
                    <a:pt x="288" y="417"/>
                  </a:lnTo>
                  <a:lnTo>
                    <a:pt x="305" y="414"/>
                  </a:lnTo>
                  <a:close/>
                  <a:moveTo>
                    <a:pt x="415" y="36"/>
                  </a:moveTo>
                  <a:lnTo>
                    <a:pt x="415" y="208"/>
                  </a:lnTo>
                  <a:lnTo>
                    <a:pt x="588" y="208"/>
                  </a:lnTo>
                  <a:lnTo>
                    <a:pt x="432" y="36"/>
                  </a:lnTo>
                  <a:lnTo>
                    <a:pt x="415" y="36"/>
                  </a:lnTo>
                  <a:close/>
                  <a:moveTo>
                    <a:pt x="68" y="36"/>
                  </a:moveTo>
                  <a:lnTo>
                    <a:pt x="55" y="38"/>
                  </a:lnTo>
                  <a:lnTo>
                    <a:pt x="45" y="45"/>
                  </a:lnTo>
                  <a:lnTo>
                    <a:pt x="37" y="57"/>
                  </a:lnTo>
                  <a:lnTo>
                    <a:pt x="34" y="70"/>
                  </a:lnTo>
                  <a:lnTo>
                    <a:pt x="34" y="693"/>
                  </a:lnTo>
                  <a:lnTo>
                    <a:pt x="37" y="706"/>
                  </a:lnTo>
                  <a:lnTo>
                    <a:pt x="45" y="716"/>
                  </a:lnTo>
                  <a:lnTo>
                    <a:pt x="55" y="724"/>
                  </a:lnTo>
                  <a:lnTo>
                    <a:pt x="68" y="727"/>
                  </a:lnTo>
                  <a:lnTo>
                    <a:pt x="553" y="727"/>
                  </a:lnTo>
                  <a:lnTo>
                    <a:pt x="567" y="724"/>
                  </a:lnTo>
                  <a:lnTo>
                    <a:pt x="578" y="716"/>
                  </a:lnTo>
                  <a:lnTo>
                    <a:pt x="586" y="706"/>
                  </a:lnTo>
                  <a:lnTo>
                    <a:pt x="588" y="693"/>
                  </a:lnTo>
                  <a:lnTo>
                    <a:pt x="588" y="242"/>
                  </a:lnTo>
                  <a:lnTo>
                    <a:pt x="415" y="242"/>
                  </a:lnTo>
                  <a:lnTo>
                    <a:pt x="401" y="240"/>
                  </a:lnTo>
                  <a:lnTo>
                    <a:pt x="390" y="232"/>
                  </a:lnTo>
                  <a:lnTo>
                    <a:pt x="383" y="222"/>
                  </a:lnTo>
                  <a:lnTo>
                    <a:pt x="380" y="208"/>
                  </a:lnTo>
                  <a:lnTo>
                    <a:pt x="380" y="36"/>
                  </a:lnTo>
                  <a:lnTo>
                    <a:pt x="68" y="36"/>
                  </a:lnTo>
                  <a:close/>
                  <a:moveTo>
                    <a:pt x="68" y="0"/>
                  </a:moveTo>
                  <a:lnTo>
                    <a:pt x="449" y="0"/>
                  </a:lnTo>
                  <a:lnTo>
                    <a:pt x="622" y="190"/>
                  </a:lnTo>
                  <a:lnTo>
                    <a:pt x="622" y="693"/>
                  </a:lnTo>
                  <a:lnTo>
                    <a:pt x="618" y="714"/>
                  </a:lnTo>
                  <a:lnTo>
                    <a:pt x="609" y="733"/>
                  </a:lnTo>
                  <a:lnTo>
                    <a:pt x="595" y="748"/>
                  </a:lnTo>
                  <a:lnTo>
                    <a:pt x="575" y="758"/>
                  </a:lnTo>
                  <a:lnTo>
                    <a:pt x="553" y="761"/>
                  </a:lnTo>
                  <a:lnTo>
                    <a:pt x="68" y="761"/>
                  </a:lnTo>
                  <a:lnTo>
                    <a:pt x="47" y="758"/>
                  </a:lnTo>
                  <a:lnTo>
                    <a:pt x="28" y="748"/>
                  </a:lnTo>
                  <a:lnTo>
                    <a:pt x="13" y="733"/>
                  </a:lnTo>
                  <a:lnTo>
                    <a:pt x="3" y="714"/>
                  </a:lnTo>
                  <a:lnTo>
                    <a:pt x="0" y="693"/>
                  </a:lnTo>
                  <a:lnTo>
                    <a:pt x="0" y="70"/>
                  </a:lnTo>
                  <a:lnTo>
                    <a:pt x="3" y="47"/>
                  </a:lnTo>
                  <a:lnTo>
                    <a:pt x="13" y="29"/>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0"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77516" y="5220404"/>
              <a:ext cx="364425" cy="445149"/>
            </a:xfrm>
            <a:custGeom>
              <a:avLst/>
              <a:gdLst>
                <a:gd name="T0" fmla="*/ 288 w 623"/>
                <a:gd name="T1" fmla="*/ 453 h 761"/>
                <a:gd name="T2" fmla="*/ 277 w 623"/>
                <a:gd name="T3" fmla="*/ 495 h 761"/>
                <a:gd name="T4" fmla="*/ 298 w 623"/>
                <a:gd name="T5" fmla="*/ 466 h 761"/>
                <a:gd name="T6" fmla="*/ 292 w 623"/>
                <a:gd name="T7" fmla="*/ 440 h 761"/>
                <a:gd name="T8" fmla="*/ 364 w 623"/>
                <a:gd name="T9" fmla="*/ 417 h 761"/>
                <a:gd name="T10" fmla="*/ 394 w 623"/>
                <a:gd name="T11" fmla="*/ 554 h 761"/>
                <a:gd name="T12" fmla="*/ 364 w 623"/>
                <a:gd name="T13" fmla="*/ 417 h 761"/>
                <a:gd name="T14" fmla="*/ 311 w 623"/>
                <a:gd name="T15" fmla="*/ 417 h 761"/>
                <a:gd name="T16" fmla="*/ 319 w 623"/>
                <a:gd name="T17" fmla="*/ 554 h 761"/>
                <a:gd name="T18" fmla="*/ 273 w 623"/>
                <a:gd name="T19" fmla="*/ 519 h 761"/>
                <a:gd name="T20" fmla="*/ 234 w 623"/>
                <a:gd name="T21" fmla="*/ 554 h 761"/>
                <a:gd name="T22" fmla="*/ 415 w 623"/>
                <a:gd name="T23" fmla="*/ 36 h 761"/>
                <a:gd name="T24" fmla="*/ 588 w 623"/>
                <a:gd name="T25" fmla="*/ 208 h 761"/>
                <a:gd name="T26" fmla="*/ 415 w 623"/>
                <a:gd name="T27" fmla="*/ 36 h 761"/>
                <a:gd name="T28" fmla="*/ 56 w 623"/>
                <a:gd name="T29" fmla="*/ 38 h 761"/>
                <a:gd name="T30" fmla="*/ 38 w 623"/>
                <a:gd name="T31" fmla="*/ 57 h 761"/>
                <a:gd name="T32" fmla="*/ 35 w 623"/>
                <a:gd name="T33" fmla="*/ 693 h 761"/>
                <a:gd name="T34" fmla="*/ 44 w 623"/>
                <a:gd name="T35" fmla="*/ 716 h 761"/>
                <a:gd name="T36" fmla="*/ 69 w 623"/>
                <a:gd name="T37" fmla="*/ 727 h 761"/>
                <a:gd name="T38" fmla="*/ 567 w 623"/>
                <a:gd name="T39" fmla="*/ 724 h 761"/>
                <a:gd name="T40" fmla="*/ 585 w 623"/>
                <a:gd name="T41" fmla="*/ 706 h 761"/>
                <a:gd name="T42" fmla="*/ 588 w 623"/>
                <a:gd name="T43" fmla="*/ 242 h 761"/>
                <a:gd name="T44" fmla="*/ 402 w 623"/>
                <a:gd name="T45" fmla="*/ 240 h 761"/>
                <a:gd name="T46" fmla="*/ 383 w 623"/>
                <a:gd name="T47" fmla="*/ 222 h 761"/>
                <a:gd name="T48" fmla="*/ 381 w 623"/>
                <a:gd name="T49" fmla="*/ 36 h 761"/>
                <a:gd name="T50" fmla="*/ 69 w 623"/>
                <a:gd name="T51" fmla="*/ 0 h 761"/>
                <a:gd name="T52" fmla="*/ 623 w 623"/>
                <a:gd name="T53" fmla="*/ 190 h 761"/>
                <a:gd name="T54" fmla="*/ 619 w 623"/>
                <a:gd name="T55" fmla="*/ 714 h 761"/>
                <a:gd name="T56" fmla="*/ 594 w 623"/>
                <a:gd name="T57" fmla="*/ 748 h 761"/>
                <a:gd name="T58" fmla="*/ 554 w 623"/>
                <a:gd name="T59" fmla="*/ 761 h 761"/>
                <a:gd name="T60" fmla="*/ 47 w 623"/>
                <a:gd name="T61" fmla="*/ 758 h 761"/>
                <a:gd name="T62" fmla="*/ 13 w 623"/>
                <a:gd name="T63" fmla="*/ 733 h 761"/>
                <a:gd name="T64" fmla="*/ 0 w 623"/>
                <a:gd name="T65" fmla="*/ 693 h 761"/>
                <a:gd name="T66" fmla="*/ 4 w 623"/>
                <a:gd name="T67" fmla="*/ 47 h 761"/>
                <a:gd name="T68" fmla="*/ 28 w 623"/>
                <a:gd name="T69" fmla="*/ 13 h 761"/>
                <a:gd name="T70" fmla="*/ 69 w 623"/>
                <a:gd name="T71"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3" h="761">
                  <a:moveTo>
                    <a:pt x="290" y="440"/>
                  </a:moveTo>
                  <a:lnTo>
                    <a:pt x="288" y="453"/>
                  </a:lnTo>
                  <a:lnTo>
                    <a:pt x="285" y="466"/>
                  </a:lnTo>
                  <a:lnTo>
                    <a:pt x="277" y="495"/>
                  </a:lnTo>
                  <a:lnTo>
                    <a:pt x="306" y="495"/>
                  </a:lnTo>
                  <a:lnTo>
                    <a:pt x="298" y="466"/>
                  </a:lnTo>
                  <a:lnTo>
                    <a:pt x="294" y="453"/>
                  </a:lnTo>
                  <a:lnTo>
                    <a:pt x="292" y="440"/>
                  </a:lnTo>
                  <a:lnTo>
                    <a:pt x="290" y="440"/>
                  </a:lnTo>
                  <a:close/>
                  <a:moveTo>
                    <a:pt x="364" y="417"/>
                  </a:moveTo>
                  <a:lnTo>
                    <a:pt x="394" y="417"/>
                  </a:lnTo>
                  <a:lnTo>
                    <a:pt x="394" y="554"/>
                  </a:lnTo>
                  <a:lnTo>
                    <a:pt x="364" y="554"/>
                  </a:lnTo>
                  <a:lnTo>
                    <a:pt x="364" y="417"/>
                  </a:lnTo>
                  <a:close/>
                  <a:moveTo>
                    <a:pt x="273" y="417"/>
                  </a:moveTo>
                  <a:lnTo>
                    <a:pt x="311" y="417"/>
                  </a:lnTo>
                  <a:lnTo>
                    <a:pt x="351" y="554"/>
                  </a:lnTo>
                  <a:lnTo>
                    <a:pt x="319" y="554"/>
                  </a:lnTo>
                  <a:lnTo>
                    <a:pt x="310" y="519"/>
                  </a:lnTo>
                  <a:lnTo>
                    <a:pt x="273" y="519"/>
                  </a:lnTo>
                  <a:lnTo>
                    <a:pt x="264" y="554"/>
                  </a:lnTo>
                  <a:lnTo>
                    <a:pt x="234" y="554"/>
                  </a:lnTo>
                  <a:lnTo>
                    <a:pt x="273" y="417"/>
                  </a:lnTo>
                  <a:close/>
                  <a:moveTo>
                    <a:pt x="415" y="36"/>
                  </a:moveTo>
                  <a:lnTo>
                    <a:pt x="415" y="208"/>
                  </a:lnTo>
                  <a:lnTo>
                    <a:pt x="588" y="208"/>
                  </a:lnTo>
                  <a:lnTo>
                    <a:pt x="433" y="36"/>
                  </a:lnTo>
                  <a:lnTo>
                    <a:pt x="415" y="36"/>
                  </a:lnTo>
                  <a:close/>
                  <a:moveTo>
                    <a:pt x="69" y="36"/>
                  </a:moveTo>
                  <a:lnTo>
                    <a:pt x="56" y="38"/>
                  </a:lnTo>
                  <a:lnTo>
                    <a:pt x="44" y="45"/>
                  </a:lnTo>
                  <a:lnTo>
                    <a:pt x="38" y="57"/>
                  </a:lnTo>
                  <a:lnTo>
                    <a:pt x="35" y="70"/>
                  </a:lnTo>
                  <a:lnTo>
                    <a:pt x="35" y="693"/>
                  </a:lnTo>
                  <a:lnTo>
                    <a:pt x="38" y="706"/>
                  </a:lnTo>
                  <a:lnTo>
                    <a:pt x="44" y="716"/>
                  </a:lnTo>
                  <a:lnTo>
                    <a:pt x="56" y="724"/>
                  </a:lnTo>
                  <a:lnTo>
                    <a:pt x="69" y="727"/>
                  </a:lnTo>
                  <a:lnTo>
                    <a:pt x="554" y="727"/>
                  </a:lnTo>
                  <a:lnTo>
                    <a:pt x="567" y="724"/>
                  </a:lnTo>
                  <a:lnTo>
                    <a:pt x="579" y="716"/>
                  </a:lnTo>
                  <a:lnTo>
                    <a:pt x="585" y="706"/>
                  </a:lnTo>
                  <a:lnTo>
                    <a:pt x="588" y="693"/>
                  </a:lnTo>
                  <a:lnTo>
                    <a:pt x="588" y="242"/>
                  </a:lnTo>
                  <a:lnTo>
                    <a:pt x="415" y="242"/>
                  </a:lnTo>
                  <a:lnTo>
                    <a:pt x="402" y="240"/>
                  </a:lnTo>
                  <a:lnTo>
                    <a:pt x="391" y="232"/>
                  </a:lnTo>
                  <a:lnTo>
                    <a:pt x="383" y="222"/>
                  </a:lnTo>
                  <a:lnTo>
                    <a:pt x="381" y="208"/>
                  </a:lnTo>
                  <a:lnTo>
                    <a:pt x="381" y="36"/>
                  </a:lnTo>
                  <a:lnTo>
                    <a:pt x="69" y="36"/>
                  </a:lnTo>
                  <a:close/>
                  <a:moveTo>
                    <a:pt x="69" y="0"/>
                  </a:moveTo>
                  <a:lnTo>
                    <a:pt x="450" y="0"/>
                  </a:lnTo>
                  <a:lnTo>
                    <a:pt x="623" y="190"/>
                  </a:lnTo>
                  <a:lnTo>
                    <a:pt x="623" y="693"/>
                  </a:lnTo>
                  <a:lnTo>
                    <a:pt x="619" y="714"/>
                  </a:lnTo>
                  <a:lnTo>
                    <a:pt x="610" y="733"/>
                  </a:lnTo>
                  <a:lnTo>
                    <a:pt x="594" y="748"/>
                  </a:lnTo>
                  <a:lnTo>
                    <a:pt x="576" y="758"/>
                  </a:lnTo>
                  <a:lnTo>
                    <a:pt x="554" y="761"/>
                  </a:lnTo>
                  <a:lnTo>
                    <a:pt x="69" y="761"/>
                  </a:lnTo>
                  <a:lnTo>
                    <a:pt x="47" y="758"/>
                  </a:lnTo>
                  <a:lnTo>
                    <a:pt x="28" y="748"/>
                  </a:lnTo>
                  <a:lnTo>
                    <a:pt x="13" y="733"/>
                  </a:lnTo>
                  <a:lnTo>
                    <a:pt x="4" y="714"/>
                  </a:lnTo>
                  <a:lnTo>
                    <a:pt x="0" y="693"/>
                  </a:lnTo>
                  <a:lnTo>
                    <a:pt x="0" y="70"/>
                  </a:lnTo>
                  <a:lnTo>
                    <a:pt x="4" y="47"/>
                  </a:lnTo>
                  <a:lnTo>
                    <a:pt x="13" y="29"/>
                  </a:lnTo>
                  <a:lnTo>
                    <a:pt x="28"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1"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65967" y="5220404"/>
              <a:ext cx="365009" cy="445149"/>
            </a:xfrm>
            <a:custGeom>
              <a:avLst/>
              <a:gdLst>
                <a:gd name="T0" fmla="*/ 293 w 624"/>
                <a:gd name="T1" fmla="*/ 439 h 761"/>
                <a:gd name="T2" fmla="*/ 293 w 624"/>
                <a:gd name="T3" fmla="*/ 531 h 761"/>
                <a:gd name="T4" fmla="*/ 314 w 624"/>
                <a:gd name="T5" fmla="*/ 529 h 761"/>
                <a:gd name="T6" fmla="*/ 342 w 624"/>
                <a:gd name="T7" fmla="*/ 501 h 761"/>
                <a:gd name="T8" fmla="*/ 337 w 624"/>
                <a:gd name="T9" fmla="*/ 455 h 761"/>
                <a:gd name="T10" fmla="*/ 304 w 624"/>
                <a:gd name="T11" fmla="*/ 439 h 761"/>
                <a:gd name="T12" fmla="*/ 189 w 624"/>
                <a:gd name="T13" fmla="*/ 439 h 761"/>
                <a:gd name="T14" fmla="*/ 190 w 624"/>
                <a:gd name="T15" fmla="*/ 481 h 761"/>
                <a:gd name="T16" fmla="*/ 218 w 624"/>
                <a:gd name="T17" fmla="*/ 470 h 761"/>
                <a:gd name="T18" fmla="*/ 211 w 624"/>
                <a:gd name="T19" fmla="*/ 442 h 761"/>
                <a:gd name="T20" fmla="*/ 478 w 624"/>
                <a:gd name="T21" fmla="*/ 417 h 761"/>
                <a:gd name="T22" fmla="*/ 428 w 624"/>
                <a:gd name="T23" fmla="*/ 473 h 761"/>
                <a:gd name="T24" fmla="*/ 428 w 624"/>
                <a:gd name="T25" fmla="*/ 498 h 761"/>
                <a:gd name="T26" fmla="*/ 400 w 624"/>
                <a:gd name="T27" fmla="*/ 417 h 761"/>
                <a:gd name="T28" fmla="*/ 339 w 624"/>
                <a:gd name="T29" fmla="*/ 422 h 761"/>
                <a:gd name="T30" fmla="*/ 372 w 624"/>
                <a:gd name="T31" fmla="*/ 460 h 761"/>
                <a:gd name="T32" fmla="*/ 368 w 624"/>
                <a:gd name="T33" fmla="*/ 515 h 761"/>
                <a:gd name="T34" fmla="*/ 338 w 624"/>
                <a:gd name="T35" fmla="*/ 546 h 761"/>
                <a:gd name="T36" fmla="*/ 275 w 624"/>
                <a:gd name="T37" fmla="*/ 554 h 761"/>
                <a:gd name="T38" fmla="*/ 279 w 624"/>
                <a:gd name="T39" fmla="*/ 415 h 761"/>
                <a:gd name="T40" fmla="*/ 212 w 624"/>
                <a:gd name="T41" fmla="*/ 417 h 761"/>
                <a:gd name="T42" fmla="*/ 244 w 624"/>
                <a:gd name="T43" fmla="*/ 435 h 761"/>
                <a:gd name="T44" fmla="*/ 248 w 624"/>
                <a:gd name="T45" fmla="*/ 470 h 761"/>
                <a:gd name="T46" fmla="*/ 227 w 624"/>
                <a:gd name="T47" fmla="*/ 499 h 761"/>
                <a:gd name="T48" fmla="*/ 191 w 624"/>
                <a:gd name="T49" fmla="*/ 504 h 761"/>
                <a:gd name="T50" fmla="*/ 157 w 624"/>
                <a:gd name="T51" fmla="*/ 553 h 761"/>
                <a:gd name="T52" fmla="*/ 197 w 624"/>
                <a:gd name="T53" fmla="*/ 415 h 761"/>
                <a:gd name="T54" fmla="*/ 590 w 624"/>
                <a:gd name="T55" fmla="*/ 207 h 761"/>
                <a:gd name="T56" fmla="*/ 70 w 624"/>
                <a:gd name="T57" fmla="*/ 34 h 761"/>
                <a:gd name="T58" fmla="*/ 38 w 624"/>
                <a:gd name="T59" fmla="*/ 55 h 761"/>
                <a:gd name="T60" fmla="*/ 38 w 624"/>
                <a:gd name="T61" fmla="*/ 705 h 761"/>
                <a:gd name="T62" fmla="*/ 70 w 624"/>
                <a:gd name="T63" fmla="*/ 726 h 761"/>
                <a:gd name="T64" fmla="*/ 579 w 624"/>
                <a:gd name="T65" fmla="*/ 717 h 761"/>
                <a:gd name="T66" fmla="*/ 590 w 624"/>
                <a:gd name="T67" fmla="*/ 243 h 761"/>
                <a:gd name="T68" fmla="*/ 392 w 624"/>
                <a:gd name="T69" fmla="*/ 232 h 761"/>
                <a:gd name="T70" fmla="*/ 381 w 624"/>
                <a:gd name="T71" fmla="*/ 34 h 761"/>
                <a:gd name="T72" fmla="*/ 451 w 624"/>
                <a:gd name="T73" fmla="*/ 0 h 761"/>
                <a:gd name="T74" fmla="*/ 620 w 624"/>
                <a:gd name="T75" fmla="*/ 714 h 761"/>
                <a:gd name="T76" fmla="*/ 576 w 624"/>
                <a:gd name="T77" fmla="*/ 757 h 761"/>
                <a:gd name="T78" fmla="*/ 49 w 624"/>
                <a:gd name="T79" fmla="*/ 757 h 761"/>
                <a:gd name="T80" fmla="*/ 4 w 624"/>
                <a:gd name="T81" fmla="*/ 714 h 761"/>
                <a:gd name="T82" fmla="*/ 4 w 624"/>
                <a:gd name="T83" fmla="*/ 48 h 761"/>
                <a:gd name="T84" fmla="*/ 49 w 624"/>
                <a:gd name="T8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4" h="761">
                  <a:moveTo>
                    <a:pt x="304" y="439"/>
                  </a:moveTo>
                  <a:lnTo>
                    <a:pt x="297" y="439"/>
                  </a:lnTo>
                  <a:lnTo>
                    <a:pt x="293" y="439"/>
                  </a:lnTo>
                  <a:lnTo>
                    <a:pt x="291" y="440"/>
                  </a:lnTo>
                  <a:lnTo>
                    <a:pt x="291" y="529"/>
                  </a:lnTo>
                  <a:lnTo>
                    <a:pt x="293" y="531"/>
                  </a:lnTo>
                  <a:lnTo>
                    <a:pt x="297" y="531"/>
                  </a:lnTo>
                  <a:lnTo>
                    <a:pt x="300" y="531"/>
                  </a:lnTo>
                  <a:lnTo>
                    <a:pt x="314" y="529"/>
                  </a:lnTo>
                  <a:lnTo>
                    <a:pt x="328" y="523"/>
                  </a:lnTo>
                  <a:lnTo>
                    <a:pt x="337" y="514"/>
                  </a:lnTo>
                  <a:lnTo>
                    <a:pt x="342" y="501"/>
                  </a:lnTo>
                  <a:lnTo>
                    <a:pt x="343" y="482"/>
                  </a:lnTo>
                  <a:lnTo>
                    <a:pt x="342" y="466"/>
                  </a:lnTo>
                  <a:lnTo>
                    <a:pt x="337" y="455"/>
                  </a:lnTo>
                  <a:lnTo>
                    <a:pt x="329" y="446"/>
                  </a:lnTo>
                  <a:lnTo>
                    <a:pt x="317" y="440"/>
                  </a:lnTo>
                  <a:lnTo>
                    <a:pt x="304" y="439"/>
                  </a:lnTo>
                  <a:close/>
                  <a:moveTo>
                    <a:pt x="198" y="439"/>
                  </a:moveTo>
                  <a:lnTo>
                    <a:pt x="193" y="439"/>
                  </a:lnTo>
                  <a:lnTo>
                    <a:pt x="189" y="439"/>
                  </a:lnTo>
                  <a:lnTo>
                    <a:pt x="186" y="440"/>
                  </a:lnTo>
                  <a:lnTo>
                    <a:pt x="186" y="481"/>
                  </a:lnTo>
                  <a:lnTo>
                    <a:pt x="190" y="481"/>
                  </a:lnTo>
                  <a:lnTo>
                    <a:pt x="195" y="481"/>
                  </a:lnTo>
                  <a:lnTo>
                    <a:pt x="210" y="478"/>
                  </a:lnTo>
                  <a:lnTo>
                    <a:pt x="218" y="470"/>
                  </a:lnTo>
                  <a:lnTo>
                    <a:pt x="221" y="459"/>
                  </a:lnTo>
                  <a:lnTo>
                    <a:pt x="219" y="448"/>
                  </a:lnTo>
                  <a:lnTo>
                    <a:pt x="211" y="442"/>
                  </a:lnTo>
                  <a:lnTo>
                    <a:pt x="198" y="439"/>
                  </a:lnTo>
                  <a:close/>
                  <a:moveTo>
                    <a:pt x="400" y="417"/>
                  </a:moveTo>
                  <a:lnTo>
                    <a:pt x="478" y="417"/>
                  </a:lnTo>
                  <a:lnTo>
                    <a:pt x="478" y="442"/>
                  </a:lnTo>
                  <a:lnTo>
                    <a:pt x="428" y="442"/>
                  </a:lnTo>
                  <a:lnTo>
                    <a:pt x="428" y="473"/>
                  </a:lnTo>
                  <a:lnTo>
                    <a:pt x="474" y="473"/>
                  </a:lnTo>
                  <a:lnTo>
                    <a:pt x="474" y="498"/>
                  </a:lnTo>
                  <a:lnTo>
                    <a:pt x="428" y="498"/>
                  </a:lnTo>
                  <a:lnTo>
                    <a:pt x="428" y="553"/>
                  </a:lnTo>
                  <a:lnTo>
                    <a:pt x="400" y="553"/>
                  </a:lnTo>
                  <a:lnTo>
                    <a:pt x="400" y="417"/>
                  </a:lnTo>
                  <a:close/>
                  <a:moveTo>
                    <a:pt x="300" y="415"/>
                  </a:moveTo>
                  <a:lnTo>
                    <a:pt x="322" y="417"/>
                  </a:lnTo>
                  <a:lnTo>
                    <a:pt x="339" y="422"/>
                  </a:lnTo>
                  <a:lnTo>
                    <a:pt x="352" y="430"/>
                  </a:lnTo>
                  <a:lnTo>
                    <a:pt x="364" y="443"/>
                  </a:lnTo>
                  <a:lnTo>
                    <a:pt x="372" y="460"/>
                  </a:lnTo>
                  <a:lnTo>
                    <a:pt x="375" y="481"/>
                  </a:lnTo>
                  <a:lnTo>
                    <a:pt x="373" y="499"/>
                  </a:lnTo>
                  <a:lnTo>
                    <a:pt x="368" y="515"/>
                  </a:lnTo>
                  <a:lnTo>
                    <a:pt x="362" y="527"/>
                  </a:lnTo>
                  <a:lnTo>
                    <a:pt x="354" y="537"/>
                  </a:lnTo>
                  <a:lnTo>
                    <a:pt x="338" y="546"/>
                  </a:lnTo>
                  <a:lnTo>
                    <a:pt x="318" y="553"/>
                  </a:lnTo>
                  <a:lnTo>
                    <a:pt x="295" y="554"/>
                  </a:lnTo>
                  <a:lnTo>
                    <a:pt x="275" y="554"/>
                  </a:lnTo>
                  <a:lnTo>
                    <a:pt x="261" y="553"/>
                  </a:lnTo>
                  <a:lnTo>
                    <a:pt x="261" y="418"/>
                  </a:lnTo>
                  <a:lnTo>
                    <a:pt x="279" y="415"/>
                  </a:lnTo>
                  <a:lnTo>
                    <a:pt x="300" y="415"/>
                  </a:lnTo>
                  <a:close/>
                  <a:moveTo>
                    <a:pt x="197" y="415"/>
                  </a:moveTo>
                  <a:lnTo>
                    <a:pt x="212" y="417"/>
                  </a:lnTo>
                  <a:lnTo>
                    <a:pt x="225" y="421"/>
                  </a:lnTo>
                  <a:lnTo>
                    <a:pt x="236" y="426"/>
                  </a:lnTo>
                  <a:lnTo>
                    <a:pt x="244" y="435"/>
                  </a:lnTo>
                  <a:lnTo>
                    <a:pt x="248" y="446"/>
                  </a:lnTo>
                  <a:lnTo>
                    <a:pt x="249" y="457"/>
                  </a:lnTo>
                  <a:lnTo>
                    <a:pt x="248" y="470"/>
                  </a:lnTo>
                  <a:lnTo>
                    <a:pt x="244" y="482"/>
                  </a:lnTo>
                  <a:lnTo>
                    <a:pt x="237" y="490"/>
                  </a:lnTo>
                  <a:lnTo>
                    <a:pt x="227" y="499"/>
                  </a:lnTo>
                  <a:lnTo>
                    <a:pt x="212" y="503"/>
                  </a:lnTo>
                  <a:lnTo>
                    <a:pt x="197" y="504"/>
                  </a:lnTo>
                  <a:lnTo>
                    <a:pt x="191" y="504"/>
                  </a:lnTo>
                  <a:lnTo>
                    <a:pt x="186" y="504"/>
                  </a:lnTo>
                  <a:lnTo>
                    <a:pt x="186" y="553"/>
                  </a:lnTo>
                  <a:lnTo>
                    <a:pt x="157" y="553"/>
                  </a:lnTo>
                  <a:lnTo>
                    <a:pt x="157" y="418"/>
                  </a:lnTo>
                  <a:lnTo>
                    <a:pt x="174" y="415"/>
                  </a:lnTo>
                  <a:lnTo>
                    <a:pt x="197" y="415"/>
                  </a:lnTo>
                  <a:close/>
                  <a:moveTo>
                    <a:pt x="417" y="34"/>
                  </a:moveTo>
                  <a:lnTo>
                    <a:pt x="417" y="207"/>
                  </a:lnTo>
                  <a:lnTo>
                    <a:pt x="590" y="207"/>
                  </a:lnTo>
                  <a:lnTo>
                    <a:pt x="434" y="34"/>
                  </a:lnTo>
                  <a:lnTo>
                    <a:pt x="417" y="34"/>
                  </a:lnTo>
                  <a:close/>
                  <a:moveTo>
                    <a:pt x="70" y="34"/>
                  </a:moveTo>
                  <a:lnTo>
                    <a:pt x="56" y="37"/>
                  </a:lnTo>
                  <a:lnTo>
                    <a:pt x="46" y="45"/>
                  </a:lnTo>
                  <a:lnTo>
                    <a:pt x="38" y="55"/>
                  </a:lnTo>
                  <a:lnTo>
                    <a:pt x="35" y="69"/>
                  </a:lnTo>
                  <a:lnTo>
                    <a:pt x="35" y="692"/>
                  </a:lnTo>
                  <a:lnTo>
                    <a:pt x="38" y="705"/>
                  </a:lnTo>
                  <a:lnTo>
                    <a:pt x="46" y="717"/>
                  </a:lnTo>
                  <a:lnTo>
                    <a:pt x="56" y="723"/>
                  </a:lnTo>
                  <a:lnTo>
                    <a:pt x="70" y="726"/>
                  </a:lnTo>
                  <a:lnTo>
                    <a:pt x="554" y="726"/>
                  </a:lnTo>
                  <a:lnTo>
                    <a:pt x="567" y="723"/>
                  </a:lnTo>
                  <a:lnTo>
                    <a:pt x="579" y="717"/>
                  </a:lnTo>
                  <a:lnTo>
                    <a:pt x="587" y="705"/>
                  </a:lnTo>
                  <a:lnTo>
                    <a:pt x="590" y="692"/>
                  </a:lnTo>
                  <a:lnTo>
                    <a:pt x="590" y="243"/>
                  </a:lnTo>
                  <a:lnTo>
                    <a:pt x="417" y="243"/>
                  </a:lnTo>
                  <a:lnTo>
                    <a:pt x="402" y="239"/>
                  </a:lnTo>
                  <a:lnTo>
                    <a:pt x="392" y="232"/>
                  </a:lnTo>
                  <a:lnTo>
                    <a:pt x="384" y="220"/>
                  </a:lnTo>
                  <a:lnTo>
                    <a:pt x="381" y="207"/>
                  </a:lnTo>
                  <a:lnTo>
                    <a:pt x="381" y="34"/>
                  </a:lnTo>
                  <a:lnTo>
                    <a:pt x="70" y="34"/>
                  </a:lnTo>
                  <a:close/>
                  <a:moveTo>
                    <a:pt x="70" y="0"/>
                  </a:moveTo>
                  <a:lnTo>
                    <a:pt x="451" y="0"/>
                  </a:lnTo>
                  <a:lnTo>
                    <a:pt x="624" y="190"/>
                  </a:lnTo>
                  <a:lnTo>
                    <a:pt x="624" y="692"/>
                  </a:lnTo>
                  <a:lnTo>
                    <a:pt x="620" y="714"/>
                  </a:lnTo>
                  <a:lnTo>
                    <a:pt x="610" y="732"/>
                  </a:lnTo>
                  <a:lnTo>
                    <a:pt x="595" y="748"/>
                  </a:lnTo>
                  <a:lnTo>
                    <a:pt x="576" y="757"/>
                  </a:lnTo>
                  <a:lnTo>
                    <a:pt x="554" y="761"/>
                  </a:lnTo>
                  <a:lnTo>
                    <a:pt x="70" y="761"/>
                  </a:lnTo>
                  <a:lnTo>
                    <a:pt x="49" y="757"/>
                  </a:lnTo>
                  <a:lnTo>
                    <a:pt x="29" y="748"/>
                  </a:lnTo>
                  <a:lnTo>
                    <a:pt x="15" y="732"/>
                  </a:lnTo>
                  <a:lnTo>
                    <a:pt x="4" y="714"/>
                  </a:lnTo>
                  <a:lnTo>
                    <a:pt x="0" y="692"/>
                  </a:lnTo>
                  <a:lnTo>
                    <a:pt x="0" y="69"/>
                  </a:lnTo>
                  <a:lnTo>
                    <a:pt x="4" y="48"/>
                  </a:lnTo>
                  <a:lnTo>
                    <a:pt x="15" y="28"/>
                  </a:lnTo>
                  <a:lnTo>
                    <a:pt x="29" y="14"/>
                  </a:lnTo>
                  <a:lnTo>
                    <a:pt x="49"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2"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5001" y="5220404"/>
              <a:ext cx="364425" cy="445149"/>
            </a:xfrm>
            <a:custGeom>
              <a:avLst/>
              <a:gdLst>
                <a:gd name="T0" fmla="*/ 452 w 623"/>
                <a:gd name="T1" fmla="*/ 417 h 761"/>
                <a:gd name="T2" fmla="*/ 402 w 623"/>
                <a:gd name="T3" fmla="*/ 442 h 761"/>
                <a:gd name="T4" fmla="*/ 448 w 623"/>
                <a:gd name="T5" fmla="*/ 473 h 761"/>
                <a:gd name="T6" fmla="*/ 402 w 623"/>
                <a:gd name="T7" fmla="*/ 498 h 761"/>
                <a:gd name="T8" fmla="*/ 373 w 623"/>
                <a:gd name="T9" fmla="*/ 553 h 761"/>
                <a:gd name="T10" fmla="*/ 321 w 623"/>
                <a:gd name="T11" fmla="*/ 417 h 761"/>
                <a:gd name="T12" fmla="*/ 351 w 623"/>
                <a:gd name="T13" fmla="*/ 553 h 761"/>
                <a:gd name="T14" fmla="*/ 321 w 623"/>
                <a:gd name="T15" fmla="*/ 417 h 761"/>
                <a:gd name="T16" fmla="*/ 266 w 623"/>
                <a:gd name="T17" fmla="*/ 415 h 761"/>
                <a:gd name="T18" fmla="*/ 285 w 623"/>
                <a:gd name="T19" fmla="*/ 422 h 761"/>
                <a:gd name="T20" fmla="*/ 272 w 623"/>
                <a:gd name="T21" fmla="*/ 443 h 761"/>
                <a:gd name="T22" fmla="*/ 250 w 623"/>
                <a:gd name="T23" fmla="*/ 440 h 761"/>
                <a:gd name="T24" fmla="*/ 224 w 623"/>
                <a:gd name="T25" fmla="*/ 447 h 761"/>
                <a:gd name="T26" fmla="*/ 210 w 623"/>
                <a:gd name="T27" fmla="*/ 469 h 761"/>
                <a:gd name="T28" fmla="*/ 210 w 623"/>
                <a:gd name="T29" fmla="*/ 501 h 761"/>
                <a:gd name="T30" fmla="*/ 223 w 623"/>
                <a:gd name="T31" fmla="*/ 521 h 761"/>
                <a:gd name="T32" fmla="*/ 248 w 623"/>
                <a:gd name="T33" fmla="*/ 529 h 761"/>
                <a:gd name="T34" fmla="*/ 259 w 623"/>
                <a:gd name="T35" fmla="*/ 529 h 761"/>
                <a:gd name="T36" fmla="*/ 262 w 623"/>
                <a:gd name="T37" fmla="*/ 499 h 761"/>
                <a:gd name="T38" fmla="*/ 242 w 623"/>
                <a:gd name="T39" fmla="*/ 474 h 761"/>
                <a:gd name="T40" fmla="*/ 289 w 623"/>
                <a:gd name="T41" fmla="*/ 548 h 761"/>
                <a:gd name="T42" fmla="*/ 263 w 623"/>
                <a:gd name="T43" fmla="*/ 553 h 761"/>
                <a:gd name="T44" fmla="*/ 225 w 623"/>
                <a:gd name="T45" fmla="*/ 553 h 761"/>
                <a:gd name="T46" fmla="*/ 195 w 623"/>
                <a:gd name="T47" fmla="*/ 536 h 761"/>
                <a:gd name="T48" fmla="*/ 179 w 623"/>
                <a:gd name="T49" fmla="*/ 506 h 761"/>
                <a:gd name="T50" fmla="*/ 179 w 623"/>
                <a:gd name="T51" fmla="*/ 465 h 761"/>
                <a:gd name="T52" fmla="*/ 198 w 623"/>
                <a:gd name="T53" fmla="*/ 434 h 761"/>
                <a:gd name="T54" fmla="*/ 230 w 623"/>
                <a:gd name="T55" fmla="*/ 417 h 761"/>
                <a:gd name="T56" fmla="*/ 415 w 623"/>
                <a:gd name="T57" fmla="*/ 34 h 761"/>
                <a:gd name="T58" fmla="*/ 588 w 623"/>
                <a:gd name="T59" fmla="*/ 207 h 761"/>
                <a:gd name="T60" fmla="*/ 415 w 623"/>
                <a:gd name="T61" fmla="*/ 34 h 761"/>
                <a:gd name="T62" fmla="*/ 56 w 623"/>
                <a:gd name="T63" fmla="*/ 37 h 761"/>
                <a:gd name="T64" fmla="*/ 38 w 623"/>
                <a:gd name="T65" fmla="*/ 55 h 761"/>
                <a:gd name="T66" fmla="*/ 35 w 623"/>
                <a:gd name="T67" fmla="*/ 692 h 761"/>
                <a:gd name="T68" fmla="*/ 44 w 623"/>
                <a:gd name="T69" fmla="*/ 717 h 761"/>
                <a:gd name="T70" fmla="*/ 69 w 623"/>
                <a:gd name="T71" fmla="*/ 726 h 761"/>
                <a:gd name="T72" fmla="*/ 567 w 623"/>
                <a:gd name="T73" fmla="*/ 723 h 761"/>
                <a:gd name="T74" fmla="*/ 585 w 623"/>
                <a:gd name="T75" fmla="*/ 705 h 761"/>
                <a:gd name="T76" fmla="*/ 588 w 623"/>
                <a:gd name="T77" fmla="*/ 243 h 761"/>
                <a:gd name="T78" fmla="*/ 402 w 623"/>
                <a:gd name="T79" fmla="*/ 239 h 761"/>
                <a:gd name="T80" fmla="*/ 384 w 623"/>
                <a:gd name="T81" fmla="*/ 220 h 761"/>
                <a:gd name="T82" fmla="*/ 381 w 623"/>
                <a:gd name="T83" fmla="*/ 34 h 761"/>
                <a:gd name="T84" fmla="*/ 69 w 623"/>
                <a:gd name="T85" fmla="*/ 0 h 761"/>
                <a:gd name="T86" fmla="*/ 623 w 623"/>
                <a:gd name="T87" fmla="*/ 190 h 761"/>
                <a:gd name="T88" fmla="*/ 619 w 623"/>
                <a:gd name="T89" fmla="*/ 714 h 761"/>
                <a:gd name="T90" fmla="*/ 595 w 623"/>
                <a:gd name="T91" fmla="*/ 748 h 761"/>
                <a:gd name="T92" fmla="*/ 554 w 623"/>
                <a:gd name="T93" fmla="*/ 761 h 761"/>
                <a:gd name="T94" fmla="*/ 47 w 623"/>
                <a:gd name="T95" fmla="*/ 757 h 761"/>
                <a:gd name="T96" fmla="*/ 13 w 623"/>
                <a:gd name="T97" fmla="*/ 732 h 761"/>
                <a:gd name="T98" fmla="*/ 0 w 623"/>
                <a:gd name="T99" fmla="*/ 692 h 761"/>
                <a:gd name="T100" fmla="*/ 4 w 623"/>
                <a:gd name="T101" fmla="*/ 48 h 761"/>
                <a:gd name="T102" fmla="*/ 29 w 623"/>
                <a:gd name="T103" fmla="*/ 14 h 761"/>
                <a:gd name="T104" fmla="*/ 69 w 623"/>
                <a:gd name="T10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3" h="761">
                  <a:moveTo>
                    <a:pt x="373" y="417"/>
                  </a:moveTo>
                  <a:lnTo>
                    <a:pt x="452" y="417"/>
                  </a:lnTo>
                  <a:lnTo>
                    <a:pt x="452" y="442"/>
                  </a:lnTo>
                  <a:lnTo>
                    <a:pt x="402" y="442"/>
                  </a:lnTo>
                  <a:lnTo>
                    <a:pt x="402" y="473"/>
                  </a:lnTo>
                  <a:lnTo>
                    <a:pt x="448" y="473"/>
                  </a:lnTo>
                  <a:lnTo>
                    <a:pt x="448" y="498"/>
                  </a:lnTo>
                  <a:lnTo>
                    <a:pt x="402" y="498"/>
                  </a:lnTo>
                  <a:lnTo>
                    <a:pt x="402" y="553"/>
                  </a:lnTo>
                  <a:lnTo>
                    <a:pt x="373" y="553"/>
                  </a:lnTo>
                  <a:lnTo>
                    <a:pt x="373" y="417"/>
                  </a:lnTo>
                  <a:close/>
                  <a:moveTo>
                    <a:pt x="321" y="417"/>
                  </a:moveTo>
                  <a:lnTo>
                    <a:pt x="351" y="417"/>
                  </a:lnTo>
                  <a:lnTo>
                    <a:pt x="351" y="553"/>
                  </a:lnTo>
                  <a:lnTo>
                    <a:pt x="321" y="553"/>
                  </a:lnTo>
                  <a:lnTo>
                    <a:pt x="321" y="417"/>
                  </a:lnTo>
                  <a:close/>
                  <a:moveTo>
                    <a:pt x="250" y="415"/>
                  </a:moveTo>
                  <a:lnTo>
                    <a:pt x="266" y="415"/>
                  </a:lnTo>
                  <a:lnTo>
                    <a:pt x="278" y="418"/>
                  </a:lnTo>
                  <a:lnTo>
                    <a:pt x="285" y="422"/>
                  </a:lnTo>
                  <a:lnTo>
                    <a:pt x="280" y="447"/>
                  </a:lnTo>
                  <a:lnTo>
                    <a:pt x="272" y="443"/>
                  </a:lnTo>
                  <a:lnTo>
                    <a:pt x="262" y="442"/>
                  </a:lnTo>
                  <a:lnTo>
                    <a:pt x="250" y="440"/>
                  </a:lnTo>
                  <a:lnTo>
                    <a:pt x="236" y="442"/>
                  </a:lnTo>
                  <a:lnTo>
                    <a:pt x="224" y="447"/>
                  </a:lnTo>
                  <a:lnTo>
                    <a:pt x="215" y="456"/>
                  </a:lnTo>
                  <a:lnTo>
                    <a:pt x="210" y="469"/>
                  </a:lnTo>
                  <a:lnTo>
                    <a:pt x="207" y="485"/>
                  </a:lnTo>
                  <a:lnTo>
                    <a:pt x="210" y="501"/>
                  </a:lnTo>
                  <a:lnTo>
                    <a:pt x="215" y="512"/>
                  </a:lnTo>
                  <a:lnTo>
                    <a:pt x="223" y="521"/>
                  </a:lnTo>
                  <a:lnTo>
                    <a:pt x="234" y="528"/>
                  </a:lnTo>
                  <a:lnTo>
                    <a:pt x="248" y="529"/>
                  </a:lnTo>
                  <a:lnTo>
                    <a:pt x="254" y="529"/>
                  </a:lnTo>
                  <a:lnTo>
                    <a:pt x="259" y="529"/>
                  </a:lnTo>
                  <a:lnTo>
                    <a:pt x="262" y="528"/>
                  </a:lnTo>
                  <a:lnTo>
                    <a:pt x="262" y="499"/>
                  </a:lnTo>
                  <a:lnTo>
                    <a:pt x="242" y="499"/>
                  </a:lnTo>
                  <a:lnTo>
                    <a:pt x="242" y="474"/>
                  </a:lnTo>
                  <a:lnTo>
                    <a:pt x="289" y="474"/>
                  </a:lnTo>
                  <a:lnTo>
                    <a:pt x="289" y="548"/>
                  </a:lnTo>
                  <a:lnTo>
                    <a:pt x="279" y="550"/>
                  </a:lnTo>
                  <a:lnTo>
                    <a:pt x="263" y="553"/>
                  </a:lnTo>
                  <a:lnTo>
                    <a:pt x="248" y="554"/>
                  </a:lnTo>
                  <a:lnTo>
                    <a:pt x="225" y="553"/>
                  </a:lnTo>
                  <a:lnTo>
                    <a:pt x="208" y="546"/>
                  </a:lnTo>
                  <a:lnTo>
                    <a:pt x="195" y="536"/>
                  </a:lnTo>
                  <a:lnTo>
                    <a:pt x="185" y="523"/>
                  </a:lnTo>
                  <a:lnTo>
                    <a:pt x="179" y="506"/>
                  </a:lnTo>
                  <a:lnTo>
                    <a:pt x="177" y="486"/>
                  </a:lnTo>
                  <a:lnTo>
                    <a:pt x="179" y="465"/>
                  </a:lnTo>
                  <a:lnTo>
                    <a:pt x="187" y="448"/>
                  </a:lnTo>
                  <a:lnTo>
                    <a:pt x="198" y="434"/>
                  </a:lnTo>
                  <a:lnTo>
                    <a:pt x="212" y="423"/>
                  </a:lnTo>
                  <a:lnTo>
                    <a:pt x="230" y="417"/>
                  </a:lnTo>
                  <a:lnTo>
                    <a:pt x="250" y="415"/>
                  </a:lnTo>
                  <a:close/>
                  <a:moveTo>
                    <a:pt x="415" y="34"/>
                  </a:moveTo>
                  <a:lnTo>
                    <a:pt x="415" y="207"/>
                  </a:lnTo>
                  <a:lnTo>
                    <a:pt x="588" y="207"/>
                  </a:lnTo>
                  <a:lnTo>
                    <a:pt x="432" y="34"/>
                  </a:lnTo>
                  <a:lnTo>
                    <a:pt x="415" y="34"/>
                  </a:lnTo>
                  <a:close/>
                  <a:moveTo>
                    <a:pt x="69" y="34"/>
                  </a:moveTo>
                  <a:lnTo>
                    <a:pt x="56" y="37"/>
                  </a:lnTo>
                  <a:lnTo>
                    <a:pt x="44" y="45"/>
                  </a:lnTo>
                  <a:lnTo>
                    <a:pt x="38" y="55"/>
                  </a:lnTo>
                  <a:lnTo>
                    <a:pt x="35" y="69"/>
                  </a:lnTo>
                  <a:lnTo>
                    <a:pt x="35" y="692"/>
                  </a:lnTo>
                  <a:lnTo>
                    <a:pt x="38" y="705"/>
                  </a:lnTo>
                  <a:lnTo>
                    <a:pt x="44" y="717"/>
                  </a:lnTo>
                  <a:lnTo>
                    <a:pt x="56" y="723"/>
                  </a:lnTo>
                  <a:lnTo>
                    <a:pt x="69" y="726"/>
                  </a:lnTo>
                  <a:lnTo>
                    <a:pt x="554" y="726"/>
                  </a:lnTo>
                  <a:lnTo>
                    <a:pt x="567" y="723"/>
                  </a:lnTo>
                  <a:lnTo>
                    <a:pt x="579" y="717"/>
                  </a:lnTo>
                  <a:lnTo>
                    <a:pt x="585" y="705"/>
                  </a:lnTo>
                  <a:lnTo>
                    <a:pt x="588" y="692"/>
                  </a:lnTo>
                  <a:lnTo>
                    <a:pt x="588" y="243"/>
                  </a:lnTo>
                  <a:lnTo>
                    <a:pt x="415" y="243"/>
                  </a:lnTo>
                  <a:lnTo>
                    <a:pt x="402" y="239"/>
                  </a:lnTo>
                  <a:lnTo>
                    <a:pt x="390" y="232"/>
                  </a:lnTo>
                  <a:lnTo>
                    <a:pt x="384" y="220"/>
                  </a:lnTo>
                  <a:lnTo>
                    <a:pt x="381" y="207"/>
                  </a:lnTo>
                  <a:lnTo>
                    <a:pt x="381" y="34"/>
                  </a:lnTo>
                  <a:lnTo>
                    <a:pt x="69" y="34"/>
                  </a:lnTo>
                  <a:close/>
                  <a:moveTo>
                    <a:pt x="69" y="0"/>
                  </a:moveTo>
                  <a:lnTo>
                    <a:pt x="451" y="0"/>
                  </a:lnTo>
                  <a:lnTo>
                    <a:pt x="623" y="190"/>
                  </a:lnTo>
                  <a:lnTo>
                    <a:pt x="623" y="692"/>
                  </a:lnTo>
                  <a:lnTo>
                    <a:pt x="619" y="714"/>
                  </a:lnTo>
                  <a:lnTo>
                    <a:pt x="609" y="732"/>
                  </a:lnTo>
                  <a:lnTo>
                    <a:pt x="595" y="748"/>
                  </a:lnTo>
                  <a:lnTo>
                    <a:pt x="576" y="757"/>
                  </a:lnTo>
                  <a:lnTo>
                    <a:pt x="554" y="761"/>
                  </a:lnTo>
                  <a:lnTo>
                    <a:pt x="69" y="761"/>
                  </a:lnTo>
                  <a:lnTo>
                    <a:pt x="47" y="757"/>
                  </a:lnTo>
                  <a:lnTo>
                    <a:pt x="29" y="748"/>
                  </a:lnTo>
                  <a:lnTo>
                    <a:pt x="13" y="732"/>
                  </a:lnTo>
                  <a:lnTo>
                    <a:pt x="4" y="714"/>
                  </a:lnTo>
                  <a:lnTo>
                    <a:pt x="0" y="692"/>
                  </a:lnTo>
                  <a:lnTo>
                    <a:pt x="0" y="69"/>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3"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43452" y="5220404"/>
              <a:ext cx="363840" cy="445149"/>
            </a:xfrm>
            <a:custGeom>
              <a:avLst/>
              <a:gdLst>
                <a:gd name="T0" fmla="*/ 283 w 622"/>
                <a:gd name="T1" fmla="*/ 439 h 761"/>
                <a:gd name="T2" fmla="*/ 284 w 622"/>
                <a:gd name="T3" fmla="*/ 481 h 761"/>
                <a:gd name="T4" fmla="*/ 312 w 622"/>
                <a:gd name="T5" fmla="*/ 470 h 761"/>
                <a:gd name="T6" fmla="*/ 305 w 622"/>
                <a:gd name="T7" fmla="*/ 442 h 761"/>
                <a:gd name="T8" fmla="*/ 219 w 622"/>
                <a:gd name="T9" fmla="*/ 417 h 761"/>
                <a:gd name="T10" fmla="*/ 211 w 622"/>
                <a:gd name="T11" fmla="*/ 538 h 761"/>
                <a:gd name="T12" fmla="*/ 173 w 622"/>
                <a:gd name="T13" fmla="*/ 556 h 761"/>
                <a:gd name="T14" fmla="*/ 156 w 622"/>
                <a:gd name="T15" fmla="*/ 527 h 761"/>
                <a:gd name="T16" fmla="*/ 178 w 622"/>
                <a:gd name="T17" fmla="*/ 528 h 761"/>
                <a:gd name="T18" fmla="*/ 190 w 622"/>
                <a:gd name="T19" fmla="*/ 503 h 761"/>
                <a:gd name="T20" fmla="*/ 306 w 622"/>
                <a:gd name="T21" fmla="*/ 417 h 761"/>
                <a:gd name="T22" fmla="*/ 336 w 622"/>
                <a:gd name="T23" fmla="*/ 435 h 761"/>
                <a:gd name="T24" fmla="*/ 342 w 622"/>
                <a:gd name="T25" fmla="*/ 470 h 761"/>
                <a:gd name="T26" fmla="*/ 321 w 622"/>
                <a:gd name="T27" fmla="*/ 499 h 761"/>
                <a:gd name="T28" fmla="*/ 284 w 622"/>
                <a:gd name="T29" fmla="*/ 504 h 761"/>
                <a:gd name="T30" fmla="*/ 251 w 622"/>
                <a:gd name="T31" fmla="*/ 553 h 761"/>
                <a:gd name="T32" fmla="*/ 291 w 622"/>
                <a:gd name="T33" fmla="*/ 415 h 761"/>
                <a:gd name="T34" fmla="*/ 450 w 622"/>
                <a:gd name="T35" fmla="*/ 418 h 761"/>
                <a:gd name="T36" fmla="*/ 444 w 622"/>
                <a:gd name="T37" fmla="*/ 443 h 761"/>
                <a:gd name="T38" fmla="*/ 408 w 622"/>
                <a:gd name="T39" fmla="*/ 442 h 761"/>
                <a:gd name="T40" fmla="*/ 382 w 622"/>
                <a:gd name="T41" fmla="*/ 469 h 761"/>
                <a:gd name="T42" fmla="*/ 388 w 622"/>
                <a:gd name="T43" fmla="*/ 512 h 761"/>
                <a:gd name="T44" fmla="*/ 420 w 622"/>
                <a:gd name="T45" fmla="*/ 529 h 761"/>
                <a:gd name="T46" fmla="*/ 435 w 622"/>
                <a:gd name="T47" fmla="*/ 528 h 761"/>
                <a:gd name="T48" fmla="*/ 415 w 622"/>
                <a:gd name="T49" fmla="*/ 474 h 761"/>
                <a:gd name="T50" fmla="*/ 452 w 622"/>
                <a:gd name="T51" fmla="*/ 550 h 761"/>
                <a:gd name="T52" fmla="*/ 398 w 622"/>
                <a:gd name="T53" fmla="*/ 553 h 761"/>
                <a:gd name="T54" fmla="*/ 357 w 622"/>
                <a:gd name="T55" fmla="*/ 523 h 761"/>
                <a:gd name="T56" fmla="*/ 352 w 622"/>
                <a:gd name="T57" fmla="*/ 465 h 761"/>
                <a:gd name="T58" fmla="*/ 385 w 622"/>
                <a:gd name="T59" fmla="*/ 423 h 761"/>
                <a:gd name="T60" fmla="*/ 415 w 622"/>
                <a:gd name="T61" fmla="*/ 34 h 761"/>
                <a:gd name="T62" fmla="*/ 432 w 622"/>
                <a:gd name="T63" fmla="*/ 34 h 761"/>
                <a:gd name="T64" fmla="*/ 55 w 622"/>
                <a:gd name="T65" fmla="*/ 37 h 761"/>
                <a:gd name="T66" fmla="*/ 34 w 622"/>
                <a:gd name="T67" fmla="*/ 69 h 761"/>
                <a:gd name="T68" fmla="*/ 44 w 622"/>
                <a:gd name="T69" fmla="*/ 717 h 761"/>
                <a:gd name="T70" fmla="*/ 553 w 622"/>
                <a:gd name="T71" fmla="*/ 726 h 761"/>
                <a:gd name="T72" fmla="*/ 585 w 622"/>
                <a:gd name="T73" fmla="*/ 705 h 761"/>
                <a:gd name="T74" fmla="*/ 415 w 622"/>
                <a:gd name="T75" fmla="*/ 243 h 761"/>
                <a:gd name="T76" fmla="*/ 382 w 622"/>
                <a:gd name="T77" fmla="*/ 220 h 761"/>
                <a:gd name="T78" fmla="*/ 69 w 622"/>
                <a:gd name="T79" fmla="*/ 34 h 761"/>
                <a:gd name="T80" fmla="*/ 622 w 622"/>
                <a:gd name="T81" fmla="*/ 190 h 761"/>
                <a:gd name="T82" fmla="*/ 609 w 622"/>
                <a:gd name="T83" fmla="*/ 732 h 761"/>
                <a:gd name="T84" fmla="*/ 553 w 622"/>
                <a:gd name="T85" fmla="*/ 761 h 761"/>
                <a:gd name="T86" fmla="*/ 27 w 622"/>
                <a:gd name="T87" fmla="*/ 748 h 761"/>
                <a:gd name="T88" fmla="*/ 0 w 622"/>
                <a:gd name="T89" fmla="*/ 692 h 761"/>
                <a:gd name="T90" fmla="*/ 13 w 622"/>
                <a:gd name="T91" fmla="*/ 28 h 761"/>
                <a:gd name="T92" fmla="*/ 69 w 622"/>
                <a:gd name="T9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2" h="761">
                  <a:moveTo>
                    <a:pt x="292" y="439"/>
                  </a:moveTo>
                  <a:lnTo>
                    <a:pt x="287" y="439"/>
                  </a:lnTo>
                  <a:lnTo>
                    <a:pt x="283" y="439"/>
                  </a:lnTo>
                  <a:lnTo>
                    <a:pt x="280" y="440"/>
                  </a:lnTo>
                  <a:lnTo>
                    <a:pt x="280" y="481"/>
                  </a:lnTo>
                  <a:lnTo>
                    <a:pt x="284" y="481"/>
                  </a:lnTo>
                  <a:lnTo>
                    <a:pt x="289" y="481"/>
                  </a:lnTo>
                  <a:lnTo>
                    <a:pt x="304" y="478"/>
                  </a:lnTo>
                  <a:lnTo>
                    <a:pt x="312" y="470"/>
                  </a:lnTo>
                  <a:lnTo>
                    <a:pt x="314" y="459"/>
                  </a:lnTo>
                  <a:lnTo>
                    <a:pt x="312" y="448"/>
                  </a:lnTo>
                  <a:lnTo>
                    <a:pt x="305" y="442"/>
                  </a:lnTo>
                  <a:lnTo>
                    <a:pt x="292" y="439"/>
                  </a:lnTo>
                  <a:close/>
                  <a:moveTo>
                    <a:pt x="190" y="417"/>
                  </a:moveTo>
                  <a:lnTo>
                    <a:pt x="219" y="417"/>
                  </a:lnTo>
                  <a:lnTo>
                    <a:pt x="219" y="503"/>
                  </a:lnTo>
                  <a:lnTo>
                    <a:pt x="217" y="523"/>
                  </a:lnTo>
                  <a:lnTo>
                    <a:pt x="211" y="538"/>
                  </a:lnTo>
                  <a:lnTo>
                    <a:pt x="202" y="548"/>
                  </a:lnTo>
                  <a:lnTo>
                    <a:pt x="188" y="554"/>
                  </a:lnTo>
                  <a:lnTo>
                    <a:pt x="173" y="556"/>
                  </a:lnTo>
                  <a:lnTo>
                    <a:pt x="162" y="554"/>
                  </a:lnTo>
                  <a:lnTo>
                    <a:pt x="152" y="553"/>
                  </a:lnTo>
                  <a:lnTo>
                    <a:pt x="156" y="527"/>
                  </a:lnTo>
                  <a:lnTo>
                    <a:pt x="162" y="529"/>
                  </a:lnTo>
                  <a:lnTo>
                    <a:pt x="170" y="529"/>
                  </a:lnTo>
                  <a:lnTo>
                    <a:pt x="178" y="528"/>
                  </a:lnTo>
                  <a:lnTo>
                    <a:pt x="184" y="524"/>
                  </a:lnTo>
                  <a:lnTo>
                    <a:pt x="188" y="516"/>
                  </a:lnTo>
                  <a:lnTo>
                    <a:pt x="190" y="503"/>
                  </a:lnTo>
                  <a:lnTo>
                    <a:pt x="190" y="417"/>
                  </a:lnTo>
                  <a:close/>
                  <a:moveTo>
                    <a:pt x="291" y="415"/>
                  </a:moveTo>
                  <a:lnTo>
                    <a:pt x="306" y="417"/>
                  </a:lnTo>
                  <a:lnTo>
                    <a:pt x="319" y="421"/>
                  </a:lnTo>
                  <a:lnTo>
                    <a:pt x="330" y="426"/>
                  </a:lnTo>
                  <a:lnTo>
                    <a:pt x="336" y="435"/>
                  </a:lnTo>
                  <a:lnTo>
                    <a:pt x="342" y="446"/>
                  </a:lnTo>
                  <a:lnTo>
                    <a:pt x="343" y="457"/>
                  </a:lnTo>
                  <a:lnTo>
                    <a:pt x="342" y="470"/>
                  </a:lnTo>
                  <a:lnTo>
                    <a:pt x="338" y="482"/>
                  </a:lnTo>
                  <a:lnTo>
                    <a:pt x="331" y="490"/>
                  </a:lnTo>
                  <a:lnTo>
                    <a:pt x="321" y="499"/>
                  </a:lnTo>
                  <a:lnTo>
                    <a:pt x="306" y="503"/>
                  </a:lnTo>
                  <a:lnTo>
                    <a:pt x="291" y="504"/>
                  </a:lnTo>
                  <a:lnTo>
                    <a:pt x="284" y="504"/>
                  </a:lnTo>
                  <a:lnTo>
                    <a:pt x="280" y="504"/>
                  </a:lnTo>
                  <a:lnTo>
                    <a:pt x="280" y="553"/>
                  </a:lnTo>
                  <a:lnTo>
                    <a:pt x="251" y="553"/>
                  </a:lnTo>
                  <a:lnTo>
                    <a:pt x="251" y="418"/>
                  </a:lnTo>
                  <a:lnTo>
                    <a:pt x="268" y="415"/>
                  </a:lnTo>
                  <a:lnTo>
                    <a:pt x="291" y="415"/>
                  </a:lnTo>
                  <a:close/>
                  <a:moveTo>
                    <a:pt x="423" y="415"/>
                  </a:moveTo>
                  <a:lnTo>
                    <a:pt x="437" y="415"/>
                  </a:lnTo>
                  <a:lnTo>
                    <a:pt x="450" y="418"/>
                  </a:lnTo>
                  <a:lnTo>
                    <a:pt x="458" y="422"/>
                  </a:lnTo>
                  <a:lnTo>
                    <a:pt x="452" y="447"/>
                  </a:lnTo>
                  <a:lnTo>
                    <a:pt x="444" y="443"/>
                  </a:lnTo>
                  <a:lnTo>
                    <a:pt x="435" y="442"/>
                  </a:lnTo>
                  <a:lnTo>
                    <a:pt x="422" y="440"/>
                  </a:lnTo>
                  <a:lnTo>
                    <a:pt x="408" y="442"/>
                  </a:lnTo>
                  <a:lnTo>
                    <a:pt x="397" y="447"/>
                  </a:lnTo>
                  <a:lnTo>
                    <a:pt x="388" y="456"/>
                  </a:lnTo>
                  <a:lnTo>
                    <a:pt x="382" y="469"/>
                  </a:lnTo>
                  <a:lnTo>
                    <a:pt x="380" y="485"/>
                  </a:lnTo>
                  <a:lnTo>
                    <a:pt x="382" y="501"/>
                  </a:lnTo>
                  <a:lnTo>
                    <a:pt x="388" y="512"/>
                  </a:lnTo>
                  <a:lnTo>
                    <a:pt x="395" y="521"/>
                  </a:lnTo>
                  <a:lnTo>
                    <a:pt x="407" y="528"/>
                  </a:lnTo>
                  <a:lnTo>
                    <a:pt x="420" y="529"/>
                  </a:lnTo>
                  <a:lnTo>
                    <a:pt x="427" y="529"/>
                  </a:lnTo>
                  <a:lnTo>
                    <a:pt x="431" y="529"/>
                  </a:lnTo>
                  <a:lnTo>
                    <a:pt x="435" y="528"/>
                  </a:lnTo>
                  <a:lnTo>
                    <a:pt x="435" y="499"/>
                  </a:lnTo>
                  <a:lnTo>
                    <a:pt x="415" y="499"/>
                  </a:lnTo>
                  <a:lnTo>
                    <a:pt x="415" y="474"/>
                  </a:lnTo>
                  <a:lnTo>
                    <a:pt x="462" y="474"/>
                  </a:lnTo>
                  <a:lnTo>
                    <a:pt x="462" y="548"/>
                  </a:lnTo>
                  <a:lnTo>
                    <a:pt x="452" y="550"/>
                  </a:lnTo>
                  <a:lnTo>
                    <a:pt x="436" y="553"/>
                  </a:lnTo>
                  <a:lnTo>
                    <a:pt x="419" y="554"/>
                  </a:lnTo>
                  <a:lnTo>
                    <a:pt x="398" y="553"/>
                  </a:lnTo>
                  <a:lnTo>
                    <a:pt x="381" y="546"/>
                  </a:lnTo>
                  <a:lnTo>
                    <a:pt x="368" y="536"/>
                  </a:lnTo>
                  <a:lnTo>
                    <a:pt x="357" y="523"/>
                  </a:lnTo>
                  <a:lnTo>
                    <a:pt x="351" y="506"/>
                  </a:lnTo>
                  <a:lnTo>
                    <a:pt x="350" y="486"/>
                  </a:lnTo>
                  <a:lnTo>
                    <a:pt x="352" y="465"/>
                  </a:lnTo>
                  <a:lnTo>
                    <a:pt x="359" y="448"/>
                  </a:lnTo>
                  <a:lnTo>
                    <a:pt x="370" y="434"/>
                  </a:lnTo>
                  <a:lnTo>
                    <a:pt x="385" y="423"/>
                  </a:lnTo>
                  <a:lnTo>
                    <a:pt x="403" y="417"/>
                  </a:lnTo>
                  <a:lnTo>
                    <a:pt x="423" y="415"/>
                  </a:lnTo>
                  <a:close/>
                  <a:moveTo>
                    <a:pt x="415" y="34"/>
                  </a:moveTo>
                  <a:lnTo>
                    <a:pt x="415" y="207"/>
                  </a:lnTo>
                  <a:lnTo>
                    <a:pt x="588" y="207"/>
                  </a:lnTo>
                  <a:lnTo>
                    <a:pt x="432" y="34"/>
                  </a:lnTo>
                  <a:lnTo>
                    <a:pt x="415" y="34"/>
                  </a:lnTo>
                  <a:close/>
                  <a:moveTo>
                    <a:pt x="69" y="34"/>
                  </a:moveTo>
                  <a:lnTo>
                    <a:pt x="55" y="37"/>
                  </a:lnTo>
                  <a:lnTo>
                    <a:pt x="44" y="45"/>
                  </a:lnTo>
                  <a:lnTo>
                    <a:pt x="36" y="55"/>
                  </a:lnTo>
                  <a:lnTo>
                    <a:pt x="34" y="69"/>
                  </a:lnTo>
                  <a:lnTo>
                    <a:pt x="34" y="692"/>
                  </a:lnTo>
                  <a:lnTo>
                    <a:pt x="36" y="705"/>
                  </a:lnTo>
                  <a:lnTo>
                    <a:pt x="44" y="717"/>
                  </a:lnTo>
                  <a:lnTo>
                    <a:pt x="55" y="723"/>
                  </a:lnTo>
                  <a:lnTo>
                    <a:pt x="69" y="726"/>
                  </a:lnTo>
                  <a:lnTo>
                    <a:pt x="553" y="726"/>
                  </a:lnTo>
                  <a:lnTo>
                    <a:pt x="567" y="723"/>
                  </a:lnTo>
                  <a:lnTo>
                    <a:pt x="577" y="717"/>
                  </a:lnTo>
                  <a:lnTo>
                    <a:pt x="585" y="705"/>
                  </a:lnTo>
                  <a:lnTo>
                    <a:pt x="588" y="692"/>
                  </a:lnTo>
                  <a:lnTo>
                    <a:pt x="588" y="243"/>
                  </a:lnTo>
                  <a:lnTo>
                    <a:pt x="415" y="243"/>
                  </a:lnTo>
                  <a:lnTo>
                    <a:pt x="402" y="239"/>
                  </a:lnTo>
                  <a:lnTo>
                    <a:pt x="390" y="232"/>
                  </a:lnTo>
                  <a:lnTo>
                    <a:pt x="382" y="220"/>
                  </a:lnTo>
                  <a:lnTo>
                    <a:pt x="380" y="207"/>
                  </a:lnTo>
                  <a:lnTo>
                    <a:pt x="380" y="34"/>
                  </a:lnTo>
                  <a:lnTo>
                    <a:pt x="69" y="34"/>
                  </a:lnTo>
                  <a:close/>
                  <a:moveTo>
                    <a:pt x="69" y="0"/>
                  </a:moveTo>
                  <a:lnTo>
                    <a:pt x="449" y="0"/>
                  </a:lnTo>
                  <a:lnTo>
                    <a:pt x="622" y="190"/>
                  </a:lnTo>
                  <a:lnTo>
                    <a:pt x="622" y="692"/>
                  </a:lnTo>
                  <a:lnTo>
                    <a:pt x="619" y="714"/>
                  </a:lnTo>
                  <a:lnTo>
                    <a:pt x="609" y="732"/>
                  </a:lnTo>
                  <a:lnTo>
                    <a:pt x="594" y="748"/>
                  </a:lnTo>
                  <a:lnTo>
                    <a:pt x="575" y="757"/>
                  </a:lnTo>
                  <a:lnTo>
                    <a:pt x="553" y="761"/>
                  </a:lnTo>
                  <a:lnTo>
                    <a:pt x="69" y="761"/>
                  </a:lnTo>
                  <a:lnTo>
                    <a:pt x="47" y="757"/>
                  </a:lnTo>
                  <a:lnTo>
                    <a:pt x="27" y="748"/>
                  </a:lnTo>
                  <a:lnTo>
                    <a:pt x="13" y="732"/>
                  </a:lnTo>
                  <a:lnTo>
                    <a:pt x="2" y="714"/>
                  </a:lnTo>
                  <a:lnTo>
                    <a:pt x="0" y="692"/>
                  </a:lnTo>
                  <a:lnTo>
                    <a:pt x="0" y="69"/>
                  </a:lnTo>
                  <a:lnTo>
                    <a:pt x="2" y="48"/>
                  </a:lnTo>
                  <a:lnTo>
                    <a:pt x="13" y="28"/>
                  </a:lnTo>
                  <a:lnTo>
                    <a:pt x="27"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4"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31311" y="5220404"/>
              <a:ext cx="363840" cy="445149"/>
            </a:xfrm>
            <a:custGeom>
              <a:avLst/>
              <a:gdLst>
                <a:gd name="T0" fmla="*/ 170 w 622"/>
                <a:gd name="T1" fmla="*/ 439 h 761"/>
                <a:gd name="T2" fmla="*/ 173 w 622"/>
                <a:gd name="T3" fmla="*/ 481 h 761"/>
                <a:gd name="T4" fmla="*/ 199 w 622"/>
                <a:gd name="T5" fmla="*/ 470 h 761"/>
                <a:gd name="T6" fmla="*/ 192 w 622"/>
                <a:gd name="T7" fmla="*/ 442 h 761"/>
                <a:gd name="T8" fmla="*/ 277 w 622"/>
                <a:gd name="T9" fmla="*/ 417 h 761"/>
                <a:gd name="T10" fmla="*/ 325 w 622"/>
                <a:gd name="T11" fmla="*/ 514 h 761"/>
                <a:gd name="T12" fmla="*/ 322 w 622"/>
                <a:gd name="T13" fmla="*/ 456 h 761"/>
                <a:gd name="T14" fmla="*/ 349 w 622"/>
                <a:gd name="T15" fmla="*/ 553 h 761"/>
                <a:gd name="T16" fmla="*/ 280 w 622"/>
                <a:gd name="T17" fmla="*/ 477 h 761"/>
                <a:gd name="T18" fmla="*/ 270 w 622"/>
                <a:gd name="T19" fmla="*/ 481 h 761"/>
                <a:gd name="T20" fmla="*/ 243 w 622"/>
                <a:gd name="T21" fmla="*/ 553 h 761"/>
                <a:gd name="T22" fmla="*/ 195 w 622"/>
                <a:gd name="T23" fmla="*/ 417 h 761"/>
                <a:gd name="T24" fmla="*/ 225 w 622"/>
                <a:gd name="T25" fmla="*/ 435 h 761"/>
                <a:gd name="T26" fmla="*/ 230 w 622"/>
                <a:gd name="T27" fmla="*/ 470 h 761"/>
                <a:gd name="T28" fmla="*/ 208 w 622"/>
                <a:gd name="T29" fmla="*/ 499 h 761"/>
                <a:gd name="T30" fmla="*/ 173 w 622"/>
                <a:gd name="T31" fmla="*/ 504 h 761"/>
                <a:gd name="T32" fmla="*/ 139 w 622"/>
                <a:gd name="T33" fmla="*/ 553 h 761"/>
                <a:gd name="T34" fmla="*/ 178 w 622"/>
                <a:gd name="T35" fmla="*/ 415 h 761"/>
                <a:gd name="T36" fmla="*/ 476 w 622"/>
                <a:gd name="T37" fmla="*/ 418 h 761"/>
                <a:gd name="T38" fmla="*/ 470 w 622"/>
                <a:gd name="T39" fmla="*/ 443 h 761"/>
                <a:gd name="T40" fmla="*/ 435 w 622"/>
                <a:gd name="T41" fmla="*/ 443 h 761"/>
                <a:gd name="T42" fmla="*/ 408 w 622"/>
                <a:gd name="T43" fmla="*/ 469 h 761"/>
                <a:gd name="T44" fmla="*/ 414 w 622"/>
                <a:gd name="T45" fmla="*/ 514 h 761"/>
                <a:gd name="T46" fmla="*/ 446 w 622"/>
                <a:gd name="T47" fmla="*/ 529 h 761"/>
                <a:gd name="T48" fmla="*/ 461 w 622"/>
                <a:gd name="T49" fmla="*/ 528 h 761"/>
                <a:gd name="T50" fmla="*/ 441 w 622"/>
                <a:gd name="T51" fmla="*/ 474 h 761"/>
                <a:gd name="T52" fmla="*/ 478 w 622"/>
                <a:gd name="T53" fmla="*/ 550 h 761"/>
                <a:gd name="T54" fmla="*/ 424 w 622"/>
                <a:gd name="T55" fmla="*/ 553 h 761"/>
                <a:gd name="T56" fmla="*/ 383 w 622"/>
                <a:gd name="T57" fmla="*/ 523 h 761"/>
                <a:gd name="T58" fmla="*/ 378 w 622"/>
                <a:gd name="T59" fmla="*/ 465 h 761"/>
                <a:gd name="T60" fmla="*/ 411 w 622"/>
                <a:gd name="T61" fmla="*/ 423 h 761"/>
                <a:gd name="T62" fmla="*/ 415 w 622"/>
                <a:gd name="T63" fmla="*/ 34 h 761"/>
                <a:gd name="T64" fmla="*/ 432 w 622"/>
                <a:gd name="T65" fmla="*/ 34 h 761"/>
                <a:gd name="T66" fmla="*/ 55 w 622"/>
                <a:gd name="T67" fmla="*/ 37 h 761"/>
                <a:gd name="T68" fmla="*/ 34 w 622"/>
                <a:gd name="T69" fmla="*/ 70 h 761"/>
                <a:gd name="T70" fmla="*/ 44 w 622"/>
                <a:gd name="T71" fmla="*/ 716 h 761"/>
                <a:gd name="T72" fmla="*/ 554 w 622"/>
                <a:gd name="T73" fmla="*/ 727 h 761"/>
                <a:gd name="T74" fmla="*/ 585 w 622"/>
                <a:gd name="T75" fmla="*/ 705 h 761"/>
                <a:gd name="T76" fmla="*/ 415 w 622"/>
                <a:gd name="T77" fmla="*/ 243 h 761"/>
                <a:gd name="T78" fmla="*/ 383 w 622"/>
                <a:gd name="T79" fmla="*/ 222 h 761"/>
                <a:gd name="T80" fmla="*/ 69 w 622"/>
                <a:gd name="T81" fmla="*/ 34 h 761"/>
                <a:gd name="T82" fmla="*/ 622 w 622"/>
                <a:gd name="T83" fmla="*/ 190 h 761"/>
                <a:gd name="T84" fmla="*/ 609 w 622"/>
                <a:gd name="T85" fmla="*/ 732 h 761"/>
                <a:gd name="T86" fmla="*/ 554 w 622"/>
                <a:gd name="T87" fmla="*/ 761 h 761"/>
                <a:gd name="T88" fmla="*/ 29 w 622"/>
                <a:gd name="T89" fmla="*/ 748 h 761"/>
                <a:gd name="T90" fmla="*/ 0 w 622"/>
                <a:gd name="T91" fmla="*/ 692 h 761"/>
                <a:gd name="T92" fmla="*/ 13 w 622"/>
                <a:gd name="T93" fmla="*/ 28 h 761"/>
                <a:gd name="T94" fmla="*/ 69 w 622"/>
                <a:gd name="T9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2" h="761">
                  <a:moveTo>
                    <a:pt x="179" y="439"/>
                  </a:moveTo>
                  <a:lnTo>
                    <a:pt x="174" y="439"/>
                  </a:lnTo>
                  <a:lnTo>
                    <a:pt x="170" y="439"/>
                  </a:lnTo>
                  <a:lnTo>
                    <a:pt x="167" y="440"/>
                  </a:lnTo>
                  <a:lnTo>
                    <a:pt x="167" y="481"/>
                  </a:lnTo>
                  <a:lnTo>
                    <a:pt x="173" y="481"/>
                  </a:lnTo>
                  <a:lnTo>
                    <a:pt x="178" y="481"/>
                  </a:lnTo>
                  <a:lnTo>
                    <a:pt x="191" y="478"/>
                  </a:lnTo>
                  <a:lnTo>
                    <a:pt x="199" y="470"/>
                  </a:lnTo>
                  <a:lnTo>
                    <a:pt x="203" y="459"/>
                  </a:lnTo>
                  <a:lnTo>
                    <a:pt x="200" y="448"/>
                  </a:lnTo>
                  <a:lnTo>
                    <a:pt x="192" y="442"/>
                  </a:lnTo>
                  <a:lnTo>
                    <a:pt x="179" y="439"/>
                  </a:lnTo>
                  <a:close/>
                  <a:moveTo>
                    <a:pt x="243" y="417"/>
                  </a:moveTo>
                  <a:lnTo>
                    <a:pt x="277" y="417"/>
                  </a:lnTo>
                  <a:lnTo>
                    <a:pt x="304" y="466"/>
                  </a:lnTo>
                  <a:lnTo>
                    <a:pt x="314" y="490"/>
                  </a:lnTo>
                  <a:lnTo>
                    <a:pt x="325" y="514"/>
                  </a:lnTo>
                  <a:lnTo>
                    <a:pt x="325" y="514"/>
                  </a:lnTo>
                  <a:lnTo>
                    <a:pt x="323" y="486"/>
                  </a:lnTo>
                  <a:lnTo>
                    <a:pt x="322" y="456"/>
                  </a:lnTo>
                  <a:lnTo>
                    <a:pt x="322" y="417"/>
                  </a:lnTo>
                  <a:lnTo>
                    <a:pt x="349" y="417"/>
                  </a:lnTo>
                  <a:lnTo>
                    <a:pt x="349" y="553"/>
                  </a:lnTo>
                  <a:lnTo>
                    <a:pt x="318" y="553"/>
                  </a:lnTo>
                  <a:lnTo>
                    <a:pt x="292" y="500"/>
                  </a:lnTo>
                  <a:lnTo>
                    <a:pt x="280" y="477"/>
                  </a:lnTo>
                  <a:lnTo>
                    <a:pt x="270" y="452"/>
                  </a:lnTo>
                  <a:lnTo>
                    <a:pt x="268" y="452"/>
                  </a:lnTo>
                  <a:lnTo>
                    <a:pt x="270" y="481"/>
                  </a:lnTo>
                  <a:lnTo>
                    <a:pt x="270" y="512"/>
                  </a:lnTo>
                  <a:lnTo>
                    <a:pt x="270" y="553"/>
                  </a:lnTo>
                  <a:lnTo>
                    <a:pt x="243" y="553"/>
                  </a:lnTo>
                  <a:lnTo>
                    <a:pt x="243" y="417"/>
                  </a:lnTo>
                  <a:close/>
                  <a:moveTo>
                    <a:pt x="178" y="415"/>
                  </a:moveTo>
                  <a:lnTo>
                    <a:pt x="195" y="417"/>
                  </a:lnTo>
                  <a:lnTo>
                    <a:pt x="208" y="421"/>
                  </a:lnTo>
                  <a:lnTo>
                    <a:pt x="217" y="426"/>
                  </a:lnTo>
                  <a:lnTo>
                    <a:pt x="225" y="435"/>
                  </a:lnTo>
                  <a:lnTo>
                    <a:pt x="229" y="446"/>
                  </a:lnTo>
                  <a:lnTo>
                    <a:pt x="232" y="459"/>
                  </a:lnTo>
                  <a:lnTo>
                    <a:pt x="230" y="470"/>
                  </a:lnTo>
                  <a:lnTo>
                    <a:pt x="226" y="482"/>
                  </a:lnTo>
                  <a:lnTo>
                    <a:pt x="220" y="490"/>
                  </a:lnTo>
                  <a:lnTo>
                    <a:pt x="208" y="499"/>
                  </a:lnTo>
                  <a:lnTo>
                    <a:pt x="194" y="503"/>
                  </a:lnTo>
                  <a:lnTo>
                    <a:pt x="178" y="504"/>
                  </a:lnTo>
                  <a:lnTo>
                    <a:pt x="173" y="504"/>
                  </a:lnTo>
                  <a:lnTo>
                    <a:pt x="167" y="504"/>
                  </a:lnTo>
                  <a:lnTo>
                    <a:pt x="167" y="553"/>
                  </a:lnTo>
                  <a:lnTo>
                    <a:pt x="139" y="553"/>
                  </a:lnTo>
                  <a:lnTo>
                    <a:pt x="139" y="418"/>
                  </a:lnTo>
                  <a:lnTo>
                    <a:pt x="156" y="417"/>
                  </a:lnTo>
                  <a:lnTo>
                    <a:pt x="178" y="415"/>
                  </a:lnTo>
                  <a:close/>
                  <a:moveTo>
                    <a:pt x="449" y="415"/>
                  </a:moveTo>
                  <a:lnTo>
                    <a:pt x="463" y="415"/>
                  </a:lnTo>
                  <a:lnTo>
                    <a:pt x="476" y="418"/>
                  </a:lnTo>
                  <a:lnTo>
                    <a:pt x="484" y="422"/>
                  </a:lnTo>
                  <a:lnTo>
                    <a:pt x="478" y="447"/>
                  </a:lnTo>
                  <a:lnTo>
                    <a:pt x="470" y="443"/>
                  </a:lnTo>
                  <a:lnTo>
                    <a:pt x="461" y="442"/>
                  </a:lnTo>
                  <a:lnTo>
                    <a:pt x="448" y="440"/>
                  </a:lnTo>
                  <a:lnTo>
                    <a:pt x="435" y="443"/>
                  </a:lnTo>
                  <a:lnTo>
                    <a:pt x="423" y="448"/>
                  </a:lnTo>
                  <a:lnTo>
                    <a:pt x="414" y="456"/>
                  </a:lnTo>
                  <a:lnTo>
                    <a:pt x="408" y="469"/>
                  </a:lnTo>
                  <a:lnTo>
                    <a:pt x="406" y="485"/>
                  </a:lnTo>
                  <a:lnTo>
                    <a:pt x="408" y="500"/>
                  </a:lnTo>
                  <a:lnTo>
                    <a:pt x="414" y="514"/>
                  </a:lnTo>
                  <a:lnTo>
                    <a:pt x="421" y="523"/>
                  </a:lnTo>
                  <a:lnTo>
                    <a:pt x="433" y="528"/>
                  </a:lnTo>
                  <a:lnTo>
                    <a:pt x="446" y="529"/>
                  </a:lnTo>
                  <a:lnTo>
                    <a:pt x="453" y="529"/>
                  </a:lnTo>
                  <a:lnTo>
                    <a:pt x="457" y="529"/>
                  </a:lnTo>
                  <a:lnTo>
                    <a:pt x="461" y="528"/>
                  </a:lnTo>
                  <a:lnTo>
                    <a:pt x="461" y="499"/>
                  </a:lnTo>
                  <a:lnTo>
                    <a:pt x="441" y="499"/>
                  </a:lnTo>
                  <a:lnTo>
                    <a:pt x="441" y="474"/>
                  </a:lnTo>
                  <a:lnTo>
                    <a:pt x="488" y="474"/>
                  </a:lnTo>
                  <a:lnTo>
                    <a:pt x="488" y="548"/>
                  </a:lnTo>
                  <a:lnTo>
                    <a:pt x="478" y="550"/>
                  </a:lnTo>
                  <a:lnTo>
                    <a:pt x="462" y="554"/>
                  </a:lnTo>
                  <a:lnTo>
                    <a:pt x="445" y="555"/>
                  </a:lnTo>
                  <a:lnTo>
                    <a:pt x="424" y="553"/>
                  </a:lnTo>
                  <a:lnTo>
                    <a:pt x="407" y="546"/>
                  </a:lnTo>
                  <a:lnTo>
                    <a:pt x="394" y="536"/>
                  </a:lnTo>
                  <a:lnTo>
                    <a:pt x="383" y="523"/>
                  </a:lnTo>
                  <a:lnTo>
                    <a:pt x="377" y="506"/>
                  </a:lnTo>
                  <a:lnTo>
                    <a:pt x="376" y="486"/>
                  </a:lnTo>
                  <a:lnTo>
                    <a:pt x="378" y="465"/>
                  </a:lnTo>
                  <a:lnTo>
                    <a:pt x="385" y="448"/>
                  </a:lnTo>
                  <a:lnTo>
                    <a:pt x="397" y="434"/>
                  </a:lnTo>
                  <a:lnTo>
                    <a:pt x="411" y="423"/>
                  </a:lnTo>
                  <a:lnTo>
                    <a:pt x="428" y="417"/>
                  </a:lnTo>
                  <a:lnTo>
                    <a:pt x="449" y="415"/>
                  </a:lnTo>
                  <a:close/>
                  <a:moveTo>
                    <a:pt x="415" y="34"/>
                  </a:moveTo>
                  <a:lnTo>
                    <a:pt x="415" y="207"/>
                  </a:lnTo>
                  <a:lnTo>
                    <a:pt x="588" y="207"/>
                  </a:lnTo>
                  <a:lnTo>
                    <a:pt x="432" y="34"/>
                  </a:lnTo>
                  <a:lnTo>
                    <a:pt x="415" y="34"/>
                  </a:lnTo>
                  <a:close/>
                  <a:moveTo>
                    <a:pt x="69" y="34"/>
                  </a:moveTo>
                  <a:lnTo>
                    <a:pt x="55" y="37"/>
                  </a:lnTo>
                  <a:lnTo>
                    <a:pt x="44" y="45"/>
                  </a:lnTo>
                  <a:lnTo>
                    <a:pt x="36" y="55"/>
                  </a:lnTo>
                  <a:lnTo>
                    <a:pt x="34" y="70"/>
                  </a:lnTo>
                  <a:lnTo>
                    <a:pt x="34" y="692"/>
                  </a:lnTo>
                  <a:lnTo>
                    <a:pt x="36" y="705"/>
                  </a:lnTo>
                  <a:lnTo>
                    <a:pt x="44" y="716"/>
                  </a:lnTo>
                  <a:lnTo>
                    <a:pt x="55" y="723"/>
                  </a:lnTo>
                  <a:lnTo>
                    <a:pt x="69" y="727"/>
                  </a:lnTo>
                  <a:lnTo>
                    <a:pt x="554" y="727"/>
                  </a:lnTo>
                  <a:lnTo>
                    <a:pt x="567" y="723"/>
                  </a:lnTo>
                  <a:lnTo>
                    <a:pt x="577" y="716"/>
                  </a:lnTo>
                  <a:lnTo>
                    <a:pt x="585" y="705"/>
                  </a:lnTo>
                  <a:lnTo>
                    <a:pt x="588" y="692"/>
                  </a:lnTo>
                  <a:lnTo>
                    <a:pt x="588" y="243"/>
                  </a:lnTo>
                  <a:lnTo>
                    <a:pt x="415" y="243"/>
                  </a:lnTo>
                  <a:lnTo>
                    <a:pt x="402" y="240"/>
                  </a:lnTo>
                  <a:lnTo>
                    <a:pt x="390" y="232"/>
                  </a:lnTo>
                  <a:lnTo>
                    <a:pt x="383" y="222"/>
                  </a:lnTo>
                  <a:lnTo>
                    <a:pt x="381" y="207"/>
                  </a:lnTo>
                  <a:lnTo>
                    <a:pt x="381" y="34"/>
                  </a:lnTo>
                  <a:lnTo>
                    <a:pt x="69" y="34"/>
                  </a:lnTo>
                  <a:close/>
                  <a:moveTo>
                    <a:pt x="69" y="0"/>
                  </a:moveTo>
                  <a:lnTo>
                    <a:pt x="449" y="0"/>
                  </a:lnTo>
                  <a:lnTo>
                    <a:pt x="622" y="190"/>
                  </a:lnTo>
                  <a:lnTo>
                    <a:pt x="622" y="692"/>
                  </a:lnTo>
                  <a:lnTo>
                    <a:pt x="619" y="714"/>
                  </a:lnTo>
                  <a:lnTo>
                    <a:pt x="609" y="732"/>
                  </a:lnTo>
                  <a:lnTo>
                    <a:pt x="594" y="748"/>
                  </a:lnTo>
                  <a:lnTo>
                    <a:pt x="575" y="757"/>
                  </a:lnTo>
                  <a:lnTo>
                    <a:pt x="554" y="761"/>
                  </a:lnTo>
                  <a:lnTo>
                    <a:pt x="69" y="761"/>
                  </a:lnTo>
                  <a:lnTo>
                    <a:pt x="47" y="757"/>
                  </a:lnTo>
                  <a:lnTo>
                    <a:pt x="29" y="748"/>
                  </a:lnTo>
                  <a:lnTo>
                    <a:pt x="13" y="732"/>
                  </a:lnTo>
                  <a:lnTo>
                    <a:pt x="4" y="714"/>
                  </a:lnTo>
                  <a:lnTo>
                    <a:pt x="0" y="692"/>
                  </a:lnTo>
                  <a:lnTo>
                    <a:pt x="0" y="70"/>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5"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092590"/>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Location</a:t>
              </a:r>
              <a:endParaRPr lang="zh-CN" altLang="en-US" sz="1800" dirty="0">
                <a:latin typeface="Outfit" pitchFamily="2" charset="0"/>
                <a:cs typeface="Lato Black" panose="020F0502020204030203" pitchFamily="34" charset="0"/>
              </a:endParaRPr>
            </a:p>
          </p:txBody>
        </p:sp>
        <p:sp>
          <p:nvSpPr>
            <p:cNvPr id="307" name="Freeform 3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75161" y="6808189"/>
              <a:ext cx="324035" cy="444992"/>
            </a:xfrm>
            <a:custGeom>
              <a:avLst/>
              <a:gdLst>
                <a:gd name="T0" fmla="*/ 237 w 584"/>
                <a:gd name="T1" fmla="*/ 198 h 802"/>
                <a:gd name="T2" fmla="*/ 186 w 584"/>
                <a:gd name="T3" fmla="*/ 263 h 802"/>
                <a:gd name="T4" fmla="*/ 198 w 584"/>
                <a:gd name="T5" fmla="*/ 347 h 802"/>
                <a:gd name="T6" fmla="*/ 263 w 584"/>
                <a:gd name="T7" fmla="*/ 398 h 802"/>
                <a:gd name="T8" fmla="*/ 347 w 584"/>
                <a:gd name="T9" fmla="*/ 386 h 802"/>
                <a:gd name="T10" fmla="*/ 398 w 584"/>
                <a:gd name="T11" fmla="*/ 321 h 802"/>
                <a:gd name="T12" fmla="*/ 386 w 584"/>
                <a:gd name="T13" fmla="*/ 237 h 802"/>
                <a:gd name="T14" fmla="*/ 321 w 584"/>
                <a:gd name="T15" fmla="*/ 186 h 802"/>
                <a:gd name="T16" fmla="*/ 326 w 584"/>
                <a:gd name="T17" fmla="*/ 149 h 802"/>
                <a:gd name="T18" fmla="*/ 406 w 584"/>
                <a:gd name="T19" fmla="*/ 200 h 802"/>
                <a:gd name="T20" fmla="*/ 439 w 584"/>
                <a:gd name="T21" fmla="*/ 292 h 802"/>
                <a:gd name="T22" fmla="*/ 406 w 584"/>
                <a:gd name="T23" fmla="*/ 383 h 802"/>
                <a:gd name="T24" fmla="*/ 326 w 584"/>
                <a:gd name="T25" fmla="*/ 433 h 802"/>
                <a:gd name="T26" fmla="*/ 228 w 584"/>
                <a:gd name="T27" fmla="*/ 423 h 802"/>
                <a:gd name="T28" fmla="*/ 161 w 584"/>
                <a:gd name="T29" fmla="*/ 356 h 802"/>
                <a:gd name="T30" fmla="*/ 151 w 584"/>
                <a:gd name="T31" fmla="*/ 258 h 802"/>
                <a:gd name="T32" fmla="*/ 200 w 584"/>
                <a:gd name="T33" fmla="*/ 178 h 802"/>
                <a:gd name="T34" fmla="*/ 292 w 584"/>
                <a:gd name="T35" fmla="*/ 145 h 802"/>
                <a:gd name="T36" fmla="*/ 203 w 584"/>
                <a:gd name="T37" fmla="*/ 52 h 802"/>
                <a:gd name="T38" fmla="*/ 97 w 584"/>
                <a:gd name="T39" fmla="*/ 127 h 802"/>
                <a:gd name="T40" fmla="*/ 40 w 584"/>
                <a:gd name="T41" fmla="*/ 246 h 802"/>
                <a:gd name="T42" fmla="*/ 46 w 584"/>
                <a:gd name="T43" fmla="*/ 369 h 802"/>
                <a:gd name="T44" fmla="*/ 90 w 584"/>
                <a:gd name="T45" fmla="*/ 483 h 802"/>
                <a:gd name="T46" fmla="*/ 153 w 584"/>
                <a:gd name="T47" fmla="*/ 586 h 802"/>
                <a:gd name="T48" fmla="*/ 219 w 584"/>
                <a:gd name="T49" fmla="*/ 670 h 802"/>
                <a:gd name="T50" fmla="*/ 271 w 584"/>
                <a:gd name="T51" fmla="*/ 728 h 802"/>
                <a:gd name="T52" fmla="*/ 292 w 584"/>
                <a:gd name="T53" fmla="*/ 747 h 802"/>
                <a:gd name="T54" fmla="*/ 313 w 584"/>
                <a:gd name="T55" fmla="*/ 728 h 802"/>
                <a:gd name="T56" fmla="*/ 365 w 584"/>
                <a:gd name="T57" fmla="*/ 670 h 802"/>
                <a:gd name="T58" fmla="*/ 431 w 584"/>
                <a:gd name="T59" fmla="*/ 586 h 802"/>
                <a:gd name="T60" fmla="*/ 495 w 584"/>
                <a:gd name="T61" fmla="*/ 483 h 802"/>
                <a:gd name="T62" fmla="*/ 538 w 584"/>
                <a:gd name="T63" fmla="*/ 369 h 802"/>
                <a:gd name="T64" fmla="*/ 544 w 584"/>
                <a:gd name="T65" fmla="*/ 246 h 802"/>
                <a:gd name="T66" fmla="*/ 487 w 584"/>
                <a:gd name="T67" fmla="*/ 127 h 802"/>
                <a:gd name="T68" fmla="*/ 381 w 584"/>
                <a:gd name="T69" fmla="*/ 52 h 802"/>
                <a:gd name="T70" fmla="*/ 292 w 584"/>
                <a:gd name="T71" fmla="*/ 0 h 802"/>
                <a:gd name="T72" fmla="*/ 427 w 584"/>
                <a:gd name="T73" fmla="*/ 33 h 802"/>
                <a:gd name="T74" fmla="*/ 528 w 584"/>
                <a:gd name="T75" fmla="*/ 119 h 802"/>
                <a:gd name="T76" fmla="*/ 580 w 584"/>
                <a:gd name="T77" fmla="*/ 245 h 802"/>
                <a:gd name="T78" fmla="*/ 575 w 584"/>
                <a:gd name="T79" fmla="*/ 368 h 802"/>
                <a:gd name="T80" fmla="*/ 534 w 584"/>
                <a:gd name="T81" fmla="*/ 480 h 802"/>
                <a:gd name="T82" fmla="*/ 473 w 584"/>
                <a:gd name="T83" fmla="*/ 588 h 802"/>
                <a:gd name="T84" fmla="*/ 403 w 584"/>
                <a:gd name="T85" fmla="*/ 681 h 802"/>
                <a:gd name="T86" fmla="*/ 342 w 584"/>
                <a:gd name="T87" fmla="*/ 751 h 802"/>
                <a:gd name="T88" fmla="*/ 301 w 584"/>
                <a:gd name="T89" fmla="*/ 795 h 802"/>
                <a:gd name="T90" fmla="*/ 289 w 584"/>
                <a:gd name="T91" fmla="*/ 801 h 802"/>
                <a:gd name="T92" fmla="*/ 259 w 584"/>
                <a:gd name="T93" fmla="*/ 770 h 802"/>
                <a:gd name="T94" fmla="*/ 203 w 584"/>
                <a:gd name="T95" fmla="*/ 707 h 802"/>
                <a:gd name="T96" fmla="*/ 135 w 584"/>
                <a:gd name="T97" fmla="*/ 620 h 802"/>
                <a:gd name="T98" fmla="*/ 69 w 584"/>
                <a:gd name="T99" fmla="*/ 517 h 802"/>
                <a:gd name="T100" fmla="*/ 20 w 584"/>
                <a:gd name="T101" fmla="*/ 406 h 802"/>
                <a:gd name="T102" fmla="*/ 0 w 584"/>
                <a:gd name="T103" fmla="*/ 292 h 802"/>
                <a:gd name="T104" fmla="*/ 33 w 584"/>
                <a:gd name="T105" fmla="*/ 157 h 802"/>
                <a:gd name="T106" fmla="*/ 119 w 584"/>
                <a:gd name="T107" fmla="*/ 56 h 802"/>
                <a:gd name="T108" fmla="*/ 245 w 584"/>
                <a:gd name="T109" fmla="*/ 4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802">
                  <a:moveTo>
                    <a:pt x="292" y="182"/>
                  </a:moveTo>
                  <a:lnTo>
                    <a:pt x="263" y="186"/>
                  </a:lnTo>
                  <a:lnTo>
                    <a:pt x="237" y="198"/>
                  </a:lnTo>
                  <a:lnTo>
                    <a:pt x="215" y="215"/>
                  </a:lnTo>
                  <a:lnTo>
                    <a:pt x="198" y="237"/>
                  </a:lnTo>
                  <a:lnTo>
                    <a:pt x="186" y="263"/>
                  </a:lnTo>
                  <a:lnTo>
                    <a:pt x="182" y="292"/>
                  </a:lnTo>
                  <a:lnTo>
                    <a:pt x="186" y="321"/>
                  </a:lnTo>
                  <a:lnTo>
                    <a:pt x="198" y="347"/>
                  </a:lnTo>
                  <a:lnTo>
                    <a:pt x="215" y="369"/>
                  </a:lnTo>
                  <a:lnTo>
                    <a:pt x="237" y="386"/>
                  </a:lnTo>
                  <a:lnTo>
                    <a:pt x="263" y="398"/>
                  </a:lnTo>
                  <a:lnTo>
                    <a:pt x="292" y="402"/>
                  </a:lnTo>
                  <a:lnTo>
                    <a:pt x="321" y="398"/>
                  </a:lnTo>
                  <a:lnTo>
                    <a:pt x="347" y="386"/>
                  </a:lnTo>
                  <a:lnTo>
                    <a:pt x="369" y="369"/>
                  </a:lnTo>
                  <a:lnTo>
                    <a:pt x="386" y="347"/>
                  </a:lnTo>
                  <a:lnTo>
                    <a:pt x="398" y="321"/>
                  </a:lnTo>
                  <a:lnTo>
                    <a:pt x="402" y="292"/>
                  </a:lnTo>
                  <a:lnTo>
                    <a:pt x="398" y="263"/>
                  </a:lnTo>
                  <a:lnTo>
                    <a:pt x="386" y="237"/>
                  </a:lnTo>
                  <a:lnTo>
                    <a:pt x="369" y="215"/>
                  </a:lnTo>
                  <a:lnTo>
                    <a:pt x="347" y="198"/>
                  </a:lnTo>
                  <a:lnTo>
                    <a:pt x="321" y="186"/>
                  </a:lnTo>
                  <a:lnTo>
                    <a:pt x="292" y="182"/>
                  </a:lnTo>
                  <a:close/>
                  <a:moveTo>
                    <a:pt x="292" y="145"/>
                  </a:moveTo>
                  <a:lnTo>
                    <a:pt x="326" y="149"/>
                  </a:lnTo>
                  <a:lnTo>
                    <a:pt x="356" y="161"/>
                  </a:lnTo>
                  <a:lnTo>
                    <a:pt x="384" y="178"/>
                  </a:lnTo>
                  <a:lnTo>
                    <a:pt x="406" y="200"/>
                  </a:lnTo>
                  <a:lnTo>
                    <a:pt x="423" y="228"/>
                  </a:lnTo>
                  <a:lnTo>
                    <a:pt x="435" y="258"/>
                  </a:lnTo>
                  <a:lnTo>
                    <a:pt x="439" y="292"/>
                  </a:lnTo>
                  <a:lnTo>
                    <a:pt x="435" y="325"/>
                  </a:lnTo>
                  <a:lnTo>
                    <a:pt x="423" y="356"/>
                  </a:lnTo>
                  <a:lnTo>
                    <a:pt x="406" y="383"/>
                  </a:lnTo>
                  <a:lnTo>
                    <a:pt x="384" y="406"/>
                  </a:lnTo>
                  <a:lnTo>
                    <a:pt x="356" y="423"/>
                  </a:lnTo>
                  <a:lnTo>
                    <a:pt x="326" y="433"/>
                  </a:lnTo>
                  <a:lnTo>
                    <a:pt x="292" y="437"/>
                  </a:lnTo>
                  <a:lnTo>
                    <a:pt x="259" y="433"/>
                  </a:lnTo>
                  <a:lnTo>
                    <a:pt x="228" y="423"/>
                  </a:lnTo>
                  <a:lnTo>
                    <a:pt x="200" y="406"/>
                  </a:lnTo>
                  <a:lnTo>
                    <a:pt x="178" y="383"/>
                  </a:lnTo>
                  <a:lnTo>
                    <a:pt x="161" y="356"/>
                  </a:lnTo>
                  <a:lnTo>
                    <a:pt x="151" y="325"/>
                  </a:lnTo>
                  <a:lnTo>
                    <a:pt x="147" y="292"/>
                  </a:lnTo>
                  <a:lnTo>
                    <a:pt x="151" y="258"/>
                  </a:lnTo>
                  <a:lnTo>
                    <a:pt x="161" y="228"/>
                  </a:lnTo>
                  <a:lnTo>
                    <a:pt x="178" y="200"/>
                  </a:lnTo>
                  <a:lnTo>
                    <a:pt x="200" y="178"/>
                  </a:lnTo>
                  <a:lnTo>
                    <a:pt x="228" y="161"/>
                  </a:lnTo>
                  <a:lnTo>
                    <a:pt x="259" y="149"/>
                  </a:lnTo>
                  <a:lnTo>
                    <a:pt x="292" y="145"/>
                  </a:lnTo>
                  <a:close/>
                  <a:moveTo>
                    <a:pt x="292" y="37"/>
                  </a:moveTo>
                  <a:lnTo>
                    <a:pt x="246" y="41"/>
                  </a:lnTo>
                  <a:lnTo>
                    <a:pt x="203" y="52"/>
                  </a:lnTo>
                  <a:lnTo>
                    <a:pt x="164" y="71"/>
                  </a:lnTo>
                  <a:lnTo>
                    <a:pt x="127" y="97"/>
                  </a:lnTo>
                  <a:lnTo>
                    <a:pt x="97" y="127"/>
                  </a:lnTo>
                  <a:lnTo>
                    <a:pt x="72" y="162"/>
                  </a:lnTo>
                  <a:lnTo>
                    <a:pt x="52" y="203"/>
                  </a:lnTo>
                  <a:lnTo>
                    <a:pt x="40" y="246"/>
                  </a:lnTo>
                  <a:lnTo>
                    <a:pt x="37" y="292"/>
                  </a:lnTo>
                  <a:lnTo>
                    <a:pt x="39" y="330"/>
                  </a:lnTo>
                  <a:lnTo>
                    <a:pt x="46" y="369"/>
                  </a:lnTo>
                  <a:lnTo>
                    <a:pt x="58" y="408"/>
                  </a:lnTo>
                  <a:lnTo>
                    <a:pt x="72" y="446"/>
                  </a:lnTo>
                  <a:lnTo>
                    <a:pt x="90" y="483"/>
                  </a:lnTo>
                  <a:lnTo>
                    <a:pt x="110" y="520"/>
                  </a:lnTo>
                  <a:lnTo>
                    <a:pt x="131" y="554"/>
                  </a:lnTo>
                  <a:lnTo>
                    <a:pt x="153" y="586"/>
                  </a:lnTo>
                  <a:lnTo>
                    <a:pt x="175" y="617"/>
                  </a:lnTo>
                  <a:lnTo>
                    <a:pt x="198" y="645"/>
                  </a:lnTo>
                  <a:lnTo>
                    <a:pt x="219" y="670"/>
                  </a:lnTo>
                  <a:lnTo>
                    <a:pt x="238" y="692"/>
                  </a:lnTo>
                  <a:lnTo>
                    <a:pt x="257" y="712"/>
                  </a:lnTo>
                  <a:lnTo>
                    <a:pt x="271" y="728"/>
                  </a:lnTo>
                  <a:lnTo>
                    <a:pt x="283" y="738"/>
                  </a:lnTo>
                  <a:lnTo>
                    <a:pt x="289" y="746"/>
                  </a:lnTo>
                  <a:lnTo>
                    <a:pt x="292" y="747"/>
                  </a:lnTo>
                  <a:lnTo>
                    <a:pt x="295" y="746"/>
                  </a:lnTo>
                  <a:lnTo>
                    <a:pt x="302" y="738"/>
                  </a:lnTo>
                  <a:lnTo>
                    <a:pt x="313" y="728"/>
                  </a:lnTo>
                  <a:lnTo>
                    <a:pt x="327" y="712"/>
                  </a:lnTo>
                  <a:lnTo>
                    <a:pt x="346" y="692"/>
                  </a:lnTo>
                  <a:lnTo>
                    <a:pt x="365" y="670"/>
                  </a:lnTo>
                  <a:lnTo>
                    <a:pt x="386" y="645"/>
                  </a:lnTo>
                  <a:lnTo>
                    <a:pt x="409" y="617"/>
                  </a:lnTo>
                  <a:lnTo>
                    <a:pt x="431" y="586"/>
                  </a:lnTo>
                  <a:lnTo>
                    <a:pt x="453" y="554"/>
                  </a:lnTo>
                  <a:lnTo>
                    <a:pt x="475" y="520"/>
                  </a:lnTo>
                  <a:lnTo>
                    <a:pt x="495" y="483"/>
                  </a:lnTo>
                  <a:lnTo>
                    <a:pt x="512" y="446"/>
                  </a:lnTo>
                  <a:lnTo>
                    <a:pt x="527" y="408"/>
                  </a:lnTo>
                  <a:lnTo>
                    <a:pt x="538" y="369"/>
                  </a:lnTo>
                  <a:lnTo>
                    <a:pt x="545" y="330"/>
                  </a:lnTo>
                  <a:lnTo>
                    <a:pt x="547" y="292"/>
                  </a:lnTo>
                  <a:lnTo>
                    <a:pt x="544" y="246"/>
                  </a:lnTo>
                  <a:lnTo>
                    <a:pt x="532" y="203"/>
                  </a:lnTo>
                  <a:lnTo>
                    <a:pt x="513" y="162"/>
                  </a:lnTo>
                  <a:lnTo>
                    <a:pt x="487" y="127"/>
                  </a:lnTo>
                  <a:lnTo>
                    <a:pt x="457" y="97"/>
                  </a:lnTo>
                  <a:lnTo>
                    <a:pt x="422" y="71"/>
                  </a:lnTo>
                  <a:lnTo>
                    <a:pt x="381" y="52"/>
                  </a:lnTo>
                  <a:lnTo>
                    <a:pt x="338" y="41"/>
                  </a:lnTo>
                  <a:lnTo>
                    <a:pt x="292" y="37"/>
                  </a:lnTo>
                  <a:close/>
                  <a:moveTo>
                    <a:pt x="292" y="0"/>
                  </a:moveTo>
                  <a:lnTo>
                    <a:pt x="339" y="4"/>
                  </a:lnTo>
                  <a:lnTo>
                    <a:pt x="385" y="14"/>
                  </a:lnTo>
                  <a:lnTo>
                    <a:pt x="427" y="33"/>
                  </a:lnTo>
                  <a:lnTo>
                    <a:pt x="465" y="56"/>
                  </a:lnTo>
                  <a:lnTo>
                    <a:pt x="499" y="85"/>
                  </a:lnTo>
                  <a:lnTo>
                    <a:pt x="528" y="119"/>
                  </a:lnTo>
                  <a:lnTo>
                    <a:pt x="551" y="157"/>
                  </a:lnTo>
                  <a:lnTo>
                    <a:pt x="570" y="199"/>
                  </a:lnTo>
                  <a:lnTo>
                    <a:pt x="580" y="245"/>
                  </a:lnTo>
                  <a:lnTo>
                    <a:pt x="584" y="292"/>
                  </a:lnTo>
                  <a:lnTo>
                    <a:pt x="582" y="330"/>
                  </a:lnTo>
                  <a:lnTo>
                    <a:pt x="575" y="368"/>
                  </a:lnTo>
                  <a:lnTo>
                    <a:pt x="565" y="406"/>
                  </a:lnTo>
                  <a:lnTo>
                    <a:pt x="551" y="444"/>
                  </a:lnTo>
                  <a:lnTo>
                    <a:pt x="534" y="480"/>
                  </a:lnTo>
                  <a:lnTo>
                    <a:pt x="515" y="517"/>
                  </a:lnTo>
                  <a:lnTo>
                    <a:pt x="495" y="554"/>
                  </a:lnTo>
                  <a:lnTo>
                    <a:pt x="473" y="588"/>
                  </a:lnTo>
                  <a:lnTo>
                    <a:pt x="449" y="620"/>
                  </a:lnTo>
                  <a:lnTo>
                    <a:pt x="427" y="652"/>
                  </a:lnTo>
                  <a:lnTo>
                    <a:pt x="403" y="681"/>
                  </a:lnTo>
                  <a:lnTo>
                    <a:pt x="382" y="707"/>
                  </a:lnTo>
                  <a:lnTo>
                    <a:pt x="361" y="730"/>
                  </a:lnTo>
                  <a:lnTo>
                    <a:pt x="342" y="751"/>
                  </a:lnTo>
                  <a:lnTo>
                    <a:pt x="326" y="770"/>
                  </a:lnTo>
                  <a:lnTo>
                    <a:pt x="312" y="784"/>
                  </a:lnTo>
                  <a:lnTo>
                    <a:pt x="301" y="795"/>
                  </a:lnTo>
                  <a:lnTo>
                    <a:pt x="295" y="801"/>
                  </a:lnTo>
                  <a:lnTo>
                    <a:pt x="292" y="802"/>
                  </a:lnTo>
                  <a:lnTo>
                    <a:pt x="289" y="801"/>
                  </a:lnTo>
                  <a:lnTo>
                    <a:pt x="283" y="795"/>
                  </a:lnTo>
                  <a:lnTo>
                    <a:pt x="272" y="784"/>
                  </a:lnTo>
                  <a:lnTo>
                    <a:pt x="259" y="770"/>
                  </a:lnTo>
                  <a:lnTo>
                    <a:pt x="242" y="751"/>
                  </a:lnTo>
                  <a:lnTo>
                    <a:pt x="223" y="730"/>
                  </a:lnTo>
                  <a:lnTo>
                    <a:pt x="203" y="707"/>
                  </a:lnTo>
                  <a:lnTo>
                    <a:pt x="181" y="681"/>
                  </a:lnTo>
                  <a:lnTo>
                    <a:pt x="157" y="652"/>
                  </a:lnTo>
                  <a:lnTo>
                    <a:pt x="135" y="620"/>
                  </a:lnTo>
                  <a:lnTo>
                    <a:pt x="111" y="588"/>
                  </a:lnTo>
                  <a:lnTo>
                    <a:pt x="90" y="554"/>
                  </a:lnTo>
                  <a:lnTo>
                    <a:pt x="69" y="517"/>
                  </a:lnTo>
                  <a:lnTo>
                    <a:pt x="50" y="480"/>
                  </a:lnTo>
                  <a:lnTo>
                    <a:pt x="34" y="444"/>
                  </a:lnTo>
                  <a:lnTo>
                    <a:pt x="20" y="406"/>
                  </a:lnTo>
                  <a:lnTo>
                    <a:pt x="9" y="368"/>
                  </a:lnTo>
                  <a:lnTo>
                    <a:pt x="2" y="330"/>
                  </a:lnTo>
                  <a:lnTo>
                    <a:pt x="0" y="292"/>
                  </a:lnTo>
                  <a:lnTo>
                    <a:pt x="4" y="245"/>
                  </a:lnTo>
                  <a:lnTo>
                    <a:pt x="14" y="199"/>
                  </a:lnTo>
                  <a:lnTo>
                    <a:pt x="33" y="157"/>
                  </a:lnTo>
                  <a:lnTo>
                    <a:pt x="56" y="119"/>
                  </a:lnTo>
                  <a:lnTo>
                    <a:pt x="85" y="85"/>
                  </a:lnTo>
                  <a:lnTo>
                    <a:pt x="119" y="56"/>
                  </a:lnTo>
                  <a:lnTo>
                    <a:pt x="158" y="33"/>
                  </a:lnTo>
                  <a:lnTo>
                    <a:pt x="200" y="14"/>
                  </a:lnTo>
                  <a:lnTo>
                    <a:pt x="245" y="4"/>
                  </a:lnTo>
                  <a:lnTo>
                    <a:pt x="2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8" name="Freeform 3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35034" y="6808189"/>
              <a:ext cx="445547" cy="444992"/>
            </a:xfrm>
            <a:custGeom>
              <a:avLst/>
              <a:gdLst>
                <a:gd name="T0" fmla="*/ 455 w 803"/>
                <a:gd name="T1" fmla="*/ 785 h 802"/>
                <a:gd name="T2" fmla="*/ 397 w 803"/>
                <a:gd name="T3" fmla="*/ 798 h 802"/>
                <a:gd name="T4" fmla="*/ 385 w 803"/>
                <a:gd name="T5" fmla="*/ 768 h 802"/>
                <a:gd name="T6" fmla="*/ 564 w 803"/>
                <a:gd name="T7" fmla="*/ 767 h 802"/>
                <a:gd name="T8" fmla="*/ 553 w 803"/>
                <a:gd name="T9" fmla="*/ 798 h 802"/>
                <a:gd name="T10" fmla="*/ 494 w 803"/>
                <a:gd name="T11" fmla="*/ 785 h 802"/>
                <a:gd name="T12" fmla="*/ 291 w 803"/>
                <a:gd name="T13" fmla="*/ 730 h 802"/>
                <a:gd name="T14" fmla="*/ 341 w 803"/>
                <a:gd name="T15" fmla="*/ 775 h 802"/>
                <a:gd name="T16" fmla="*/ 282 w 803"/>
                <a:gd name="T17" fmla="*/ 764 h 802"/>
                <a:gd name="T18" fmla="*/ 666 w 803"/>
                <a:gd name="T19" fmla="*/ 726 h 802"/>
                <a:gd name="T20" fmla="*/ 628 w 803"/>
                <a:gd name="T21" fmla="*/ 779 h 802"/>
                <a:gd name="T22" fmla="*/ 609 w 803"/>
                <a:gd name="T23" fmla="*/ 750 h 802"/>
                <a:gd name="T24" fmla="*/ 248 w 803"/>
                <a:gd name="T25" fmla="*/ 661 h 802"/>
                <a:gd name="T26" fmla="*/ 257 w 803"/>
                <a:gd name="T27" fmla="*/ 687 h 802"/>
                <a:gd name="T28" fmla="*/ 232 w 803"/>
                <a:gd name="T29" fmla="*/ 709 h 802"/>
                <a:gd name="T30" fmla="*/ 219 w 803"/>
                <a:gd name="T31" fmla="*/ 670 h 802"/>
                <a:gd name="T32" fmla="*/ 713 w 803"/>
                <a:gd name="T33" fmla="*/ 632 h 802"/>
                <a:gd name="T34" fmla="*/ 709 w 803"/>
                <a:gd name="T35" fmla="*/ 698 h 802"/>
                <a:gd name="T36" fmla="*/ 683 w 803"/>
                <a:gd name="T37" fmla="*/ 673 h 802"/>
                <a:gd name="T38" fmla="*/ 637 w 803"/>
                <a:gd name="T39" fmla="*/ 531 h 802"/>
                <a:gd name="T40" fmla="*/ 674 w 803"/>
                <a:gd name="T41" fmla="*/ 594 h 802"/>
                <a:gd name="T42" fmla="*/ 628 w 803"/>
                <a:gd name="T43" fmla="*/ 562 h 802"/>
                <a:gd name="T44" fmla="*/ 587 w 803"/>
                <a:gd name="T45" fmla="*/ 441 h 802"/>
                <a:gd name="T46" fmla="*/ 606 w 803"/>
                <a:gd name="T47" fmla="*/ 503 h 802"/>
                <a:gd name="T48" fmla="*/ 574 w 803"/>
                <a:gd name="T49" fmla="*/ 503 h 802"/>
                <a:gd name="T50" fmla="*/ 577 w 803"/>
                <a:gd name="T51" fmla="*/ 440 h 802"/>
                <a:gd name="T52" fmla="*/ 609 w 803"/>
                <a:gd name="T53" fmla="*/ 398 h 802"/>
                <a:gd name="T54" fmla="*/ 578 w 803"/>
                <a:gd name="T55" fmla="*/ 385 h 802"/>
                <a:gd name="T56" fmla="*/ 712 w 803"/>
                <a:gd name="T57" fmla="*/ 262 h 802"/>
                <a:gd name="T58" fmla="*/ 678 w 803"/>
                <a:gd name="T59" fmla="*/ 319 h 802"/>
                <a:gd name="T60" fmla="*/ 662 w 803"/>
                <a:gd name="T61" fmla="*/ 288 h 802"/>
                <a:gd name="T62" fmla="*/ 799 w 803"/>
                <a:gd name="T63" fmla="*/ 238 h 802"/>
                <a:gd name="T64" fmla="*/ 773 w 803"/>
                <a:gd name="T65" fmla="*/ 255 h 802"/>
                <a:gd name="T66" fmla="*/ 752 w 803"/>
                <a:gd name="T67" fmla="*/ 228 h 802"/>
                <a:gd name="T68" fmla="*/ 785 w 803"/>
                <a:gd name="T69" fmla="*/ 209 h 802"/>
                <a:gd name="T70" fmla="*/ 146 w 803"/>
                <a:gd name="T71" fmla="*/ 237 h 802"/>
                <a:gd name="T72" fmla="*/ 261 w 803"/>
                <a:gd name="T73" fmla="*/ 325 h 802"/>
                <a:gd name="T74" fmla="*/ 316 w 803"/>
                <a:gd name="T75" fmla="*/ 191 h 802"/>
                <a:gd name="T76" fmla="*/ 294 w 803"/>
                <a:gd name="T77" fmla="*/ 123 h 802"/>
                <a:gd name="T78" fmla="*/ 351 w 803"/>
                <a:gd name="T79" fmla="*/ 293 h 802"/>
                <a:gd name="T80" fmla="*/ 181 w 803"/>
                <a:gd name="T81" fmla="*/ 352 h 802"/>
                <a:gd name="T82" fmla="*/ 122 w 803"/>
                <a:gd name="T83" fmla="*/ 181 h 802"/>
                <a:gd name="T84" fmla="*/ 197 w 803"/>
                <a:gd name="T85" fmla="*/ 41 h 802"/>
                <a:gd name="T86" fmla="*/ 36 w 803"/>
                <a:gd name="T87" fmla="*/ 238 h 802"/>
                <a:gd name="T88" fmla="*/ 172 w 803"/>
                <a:gd name="T89" fmla="*/ 508 h 802"/>
                <a:gd name="T90" fmla="*/ 323 w 803"/>
                <a:gd name="T91" fmla="*/ 486 h 802"/>
                <a:gd name="T92" fmla="*/ 438 w 803"/>
                <a:gd name="T93" fmla="*/ 238 h 802"/>
                <a:gd name="T94" fmla="*/ 278 w 803"/>
                <a:gd name="T95" fmla="*/ 41 h 802"/>
                <a:gd name="T96" fmla="*/ 418 w 803"/>
                <a:gd name="T97" fmla="*/ 85 h 802"/>
                <a:gd name="T98" fmla="*/ 452 w 803"/>
                <a:gd name="T99" fmla="*/ 346 h 802"/>
                <a:gd name="T100" fmla="*/ 312 w 803"/>
                <a:gd name="T101" fmla="*/ 551 h 802"/>
                <a:gd name="T102" fmla="*/ 235 w 803"/>
                <a:gd name="T103" fmla="*/ 618 h 802"/>
                <a:gd name="T104" fmla="*/ 118 w 803"/>
                <a:gd name="T105" fmla="*/ 503 h 802"/>
                <a:gd name="T106" fmla="*/ 3 w 803"/>
                <a:gd name="T107" fmla="*/ 275 h 802"/>
                <a:gd name="T108" fmla="*/ 117 w 803"/>
                <a:gd name="T109" fmla="*/ 33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3" h="802">
                  <a:moveTo>
                    <a:pt x="401" y="763"/>
                  </a:moveTo>
                  <a:lnTo>
                    <a:pt x="438" y="766"/>
                  </a:lnTo>
                  <a:lnTo>
                    <a:pt x="443" y="767"/>
                  </a:lnTo>
                  <a:lnTo>
                    <a:pt x="448" y="770"/>
                  </a:lnTo>
                  <a:lnTo>
                    <a:pt x="452" y="774"/>
                  </a:lnTo>
                  <a:lnTo>
                    <a:pt x="455" y="779"/>
                  </a:lnTo>
                  <a:lnTo>
                    <a:pt x="455" y="785"/>
                  </a:lnTo>
                  <a:lnTo>
                    <a:pt x="454" y="791"/>
                  </a:lnTo>
                  <a:lnTo>
                    <a:pt x="451" y="796"/>
                  </a:lnTo>
                  <a:lnTo>
                    <a:pt x="447" y="798"/>
                  </a:lnTo>
                  <a:lnTo>
                    <a:pt x="443" y="801"/>
                  </a:lnTo>
                  <a:lnTo>
                    <a:pt x="437" y="802"/>
                  </a:lnTo>
                  <a:lnTo>
                    <a:pt x="437" y="802"/>
                  </a:lnTo>
                  <a:lnTo>
                    <a:pt x="397" y="798"/>
                  </a:lnTo>
                  <a:lnTo>
                    <a:pt x="391" y="797"/>
                  </a:lnTo>
                  <a:lnTo>
                    <a:pt x="387" y="795"/>
                  </a:lnTo>
                  <a:lnTo>
                    <a:pt x="383" y="789"/>
                  </a:lnTo>
                  <a:lnTo>
                    <a:pt x="382" y="784"/>
                  </a:lnTo>
                  <a:lnTo>
                    <a:pt x="382" y="779"/>
                  </a:lnTo>
                  <a:lnTo>
                    <a:pt x="383" y="772"/>
                  </a:lnTo>
                  <a:lnTo>
                    <a:pt x="385" y="768"/>
                  </a:lnTo>
                  <a:lnTo>
                    <a:pt x="391" y="764"/>
                  </a:lnTo>
                  <a:lnTo>
                    <a:pt x="396" y="763"/>
                  </a:lnTo>
                  <a:lnTo>
                    <a:pt x="401" y="763"/>
                  </a:lnTo>
                  <a:close/>
                  <a:moveTo>
                    <a:pt x="548" y="762"/>
                  </a:moveTo>
                  <a:lnTo>
                    <a:pt x="554" y="762"/>
                  </a:lnTo>
                  <a:lnTo>
                    <a:pt x="560" y="763"/>
                  </a:lnTo>
                  <a:lnTo>
                    <a:pt x="564" y="767"/>
                  </a:lnTo>
                  <a:lnTo>
                    <a:pt x="568" y="772"/>
                  </a:lnTo>
                  <a:lnTo>
                    <a:pt x="569" y="778"/>
                  </a:lnTo>
                  <a:lnTo>
                    <a:pt x="569" y="783"/>
                  </a:lnTo>
                  <a:lnTo>
                    <a:pt x="566" y="788"/>
                  </a:lnTo>
                  <a:lnTo>
                    <a:pt x="564" y="793"/>
                  </a:lnTo>
                  <a:lnTo>
                    <a:pt x="558" y="796"/>
                  </a:lnTo>
                  <a:lnTo>
                    <a:pt x="553" y="798"/>
                  </a:lnTo>
                  <a:lnTo>
                    <a:pt x="514" y="802"/>
                  </a:lnTo>
                  <a:lnTo>
                    <a:pt x="513" y="802"/>
                  </a:lnTo>
                  <a:lnTo>
                    <a:pt x="507" y="801"/>
                  </a:lnTo>
                  <a:lnTo>
                    <a:pt x="502" y="798"/>
                  </a:lnTo>
                  <a:lnTo>
                    <a:pt x="498" y="795"/>
                  </a:lnTo>
                  <a:lnTo>
                    <a:pt x="496" y="791"/>
                  </a:lnTo>
                  <a:lnTo>
                    <a:pt x="494" y="785"/>
                  </a:lnTo>
                  <a:lnTo>
                    <a:pt x="496" y="779"/>
                  </a:lnTo>
                  <a:lnTo>
                    <a:pt x="498" y="774"/>
                  </a:lnTo>
                  <a:lnTo>
                    <a:pt x="501" y="770"/>
                  </a:lnTo>
                  <a:lnTo>
                    <a:pt x="506" y="767"/>
                  </a:lnTo>
                  <a:lnTo>
                    <a:pt x="511" y="766"/>
                  </a:lnTo>
                  <a:lnTo>
                    <a:pt x="548" y="762"/>
                  </a:lnTo>
                  <a:close/>
                  <a:moveTo>
                    <a:pt x="291" y="730"/>
                  </a:moveTo>
                  <a:lnTo>
                    <a:pt x="300" y="733"/>
                  </a:lnTo>
                  <a:lnTo>
                    <a:pt x="315" y="740"/>
                  </a:lnTo>
                  <a:lnTo>
                    <a:pt x="332" y="747"/>
                  </a:lnTo>
                  <a:lnTo>
                    <a:pt x="340" y="753"/>
                  </a:lnTo>
                  <a:lnTo>
                    <a:pt x="344" y="761"/>
                  </a:lnTo>
                  <a:lnTo>
                    <a:pt x="342" y="770"/>
                  </a:lnTo>
                  <a:lnTo>
                    <a:pt x="341" y="775"/>
                  </a:lnTo>
                  <a:lnTo>
                    <a:pt x="337" y="778"/>
                  </a:lnTo>
                  <a:lnTo>
                    <a:pt x="334" y="780"/>
                  </a:lnTo>
                  <a:lnTo>
                    <a:pt x="329" y="781"/>
                  </a:lnTo>
                  <a:lnTo>
                    <a:pt x="325" y="783"/>
                  </a:lnTo>
                  <a:lnTo>
                    <a:pt x="319" y="781"/>
                  </a:lnTo>
                  <a:lnTo>
                    <a:pt x="299" y="774"/>
                  </a:lnTo>
                  <a:lnTo>
                    <a:pt x="282" y="764"/>
                  </a:lnTo>
                  <a:lnTo>
                    <a:pt x="275" y="757"/>
                  </a:lnTo>
                  <a:lnTo>
                    <a:pt x="273" y="749"/>
                  </a:lnTo>
                  <a:lnTo>
                    <a:pt x="275" y="740"/>
                  </a:lnTo>
                  <a:lnTo>
                    <a:pt x="282" y="732"/>
                  </a:lnTo>
                  <a:lnTo>
                    <a:pt x="291" y="730"/>
                  </a:lnTo>
                  <a:close/>
                  <a:moveTo>
                    <a:pt x="657" y="725"/>
                  </a:moveTo>
                  <a:lnTo>
                    <a:pt x="666" y="726"/>
                  </a:lnTo>
                  <a:lnTo>
                    <a:pt x="672" y="733"/>
                  </a:lnTo>
                  <a:lnTo>
                    <a:pt x="676" y="742"/>
                  </a:lnTo>
                  <a:lnTo>
                    <a:pt x="674" y="751"/>
                  </a:lnTo>
                  <a:lnTo>
                    <a:pt x="668" y="758"/>
                  </a:lnTo>
                  <a:lnTo>
                    <a:pt x="650" y="768"/>
                  </a:lnTo>
                  <a:lnTo>
                    <a:pt x="630" y="778"/>
                  </a:lnTo>
                  <a:lnTo>
                    <a:pt x="628" y="779"/>
                  </a:lnTo>
                  <a:lnTo>
                    <a:pt x="624" y="779"/>
                  </a:lnTo>
                  <a:lnTo>
                    <a:pt x="619" y="779"/>
                  </a:lnTo>
                  <a:lnTo>
                    <a:pt x="613" y="776"/>
                  </a:lnTo>
                  <a:lnTo>
                    <a:pt x="609" y="772"/>
                  </a:lnTo>
                  <a:lnTo>
                    <a:pt x="607" y="768"/>
                  </a:lnTo>
                  <a:lnTo>
                    <a:pt x="606" y="758"/>
                  </a:lnTo>
                  <a:lnTo>
                    <a:pt x="609" y="750"/>
                  </a:lnTo>
                  <a:lnTo>
                    <a:pt x="617" y="743"/>
                  </a:lnTo>
                  <a:lnTo>
                    <a:pt x="633" y="737"/>
                  </a:lnTo>
                  <a:lnTo>
                    <a:pt x="647" y="728"/>
                  </a:lnTo>
                  <a:lnTo>
                    <a:pt x="657" y="725"/>
                  </a:lnTo>
                  <a:close/>
                  <a:moveTo>
                    <a:pt x="236" y="657"/>
                  </a:moveTo>
                  <a:lnTo>
                    <a:pt x="243" y="658"/>
                  </a:lnTo>
                  <a:lnTo>
                    <a:pt x="248" y="661"/>
                  </a:lnTo>
                  <a:lnTo>
                    <a:pt x="252" y="665"/>
                  </a:lnTo>
                  <a:lnTo>
                    <a:pt x="254" y="669"/>
                  </a:lnTo>
                  <a:lnTo>
                    <a:pt x="254" y="675"/>
                  </a:lnTo>
                  <a:lnTo>
                    <a:pt x="254" y="677"/>
                  </a:lnTo>
                  <a:lnTo>
                    <a:pt x="256" y="678"/>
                  </a:lnTo>
                  <a:lnTo>
                    <a:pt x="256" y="682"/>
                  </a:lnTo>
                  <a:lnTo>
                    <a:pt x="257" y="687"/>
                  </a:lnTo>
                  <a:lnTo>
                    <a:pt x="258" y="696"/>
                  </a:lnTo>
                  <a:lnTo>
                    <a:pt x="254" y="704"/>
                  </a:lnTo>
                  <a:lnTo>
                    <a:pt x="247" y="711"/>
                  </a:lnTo>
                  <a:lnTo>
                    <a:pt x="244" y="711"/>
                  </a:lnTo>
                  <a:lnTo>
                    <a:pt x="240" y="711"/>
                  </a:lnTo>
                  <a:lnTo>
                    <a:pt x="236" y="711"/>
                  </a:lnTo>
                  <a:lnTo>
                    <a:pt x="232" y="709"/>
                  </a:lnTo>
                  <a:lnTo>
                    <a:pt x="228" y="707"/>
                  </a:lnTo>
                  <a:lnTo>
                    <a:pt x="226" y="703"/>
                  </a:lnTo>
                  <a:lnTo>
                    <a:pt x="223" y="699"/>
                  </a:lnTo>
                  <a:lnTo>
                    <a:pt x="220" y="687"/>
                  </a:lnTo>
                  <a:lnTo>
                    <a:pt x="219" y="679"/>
                  </a:lnTo>
                  <a:lnTo>
                    <a:pt x="218" y="675"/>
                  </a:lnTo>
                  <a:lnTo>
                    <a:pt x="219" y="670"/>
                  </a:lnTo>
                  <a:lnTo>
                    <a:pt x="222" y="665"/>
                  </a:lnTo>
                  <a:lnTo>
                    <a:pt x="226" y="661"/>
                  </a:lnTo>
                  <a:lnTo>
                    <a:pt x="231" y="658"/>
                  </a:lnTo>
                  <a:lnTo>
                    <a:pt x="236" y="657"/>
                  </a:lnTo>
                  <a:close/>
                  <a:moveTo>
                    <a:pt x="696" y="627"/>
                  </a:moveTo>
                  <a:lnTo>
                    <a:pt x="705" y="628"/>
                  </a:lnTo>
                  <a:lnTo>
                    <a:pt x="713" y="632"/>
                  </a:lnTo>
                  <a:lnTo>
                    <a:pt x="717" y="641"/>
                  </a:lnTo>
                  <a:lnTo>
                    <a:pt x="720" y="666"/>
                  </a:lnTo>
                  <a:lnTo>
                    <a:pt x="720" y="675"/>
                  </a:lnTo>
                  <a:lnTo>
                    <a:pt x="718" y="686"/>
                  </a:lnTo>
                  <a:lnTo>
                    <a:pt x="717" y="691"/>
                  </a:lnTo>
                  <a:lnTo>
                    <a:pt x="713" y="695"/>
                  </a:lnTo>
                  <a:lnTo>
                    <a:pt x="709" y="698"/>
                  </a:lnTo>
                  <a:lnTo>
                    <a:pt x="705" y="700"/>
                  </a:lnTo>
                  <a:lnTo>
                    <a:pt x="700" y="700"/>
                  </a:lnTo>
                  <a:lnTo>
                    <a:pt x="696" y="700"/>
                  </a:lnTo>
                  <a:lnTo>
                    <a:pt x="688" y="696"/>
                  </a:lnTo>
                  <a:lnTo>
                    <a:pt x="683" y="689"/>
                  </a:lnTo>
                  <a:lnTo>
                    <a:pt x="682" y="679"/>
                  </a:lnTo>
                  <a:lnTo>
                    <a:pt x="683" y="673"/>
                  </a:lnTo>
                  <a:lnTo>
                    <a:pt x="683" y="666"/>
                  </a:lnTo>
                  <a:lnTo>
                    <a:pt x="683" y="657"/>
                  </a:lnTo>
                  <a:lnTo>
                    <a:pt x="682" y="649"/>
                  </a:lnTo>
                  <a:lnTo>
                    <a:pt x="682" y="639"/>
                  </a:lnTo>
                  <a:lnTo>
                    <a:pt x="687" y="631"/>
                  </a:lnTo>
                  <a:lnTo>
                    <a:pt x="696" y="627"/>
                  </a:lnTo>
                  <a:close/>
                  <a:moveTo>
                    <a:pt x="637" y="531"/>
                  </a:moveTo>
                  <a:lnTo>
                    <a:pt x="646" y="531"/>
                  </a:lnTo>
                  <a:lnTo>
                    <a:pt x="654" y="537"/>
                  </a:lnTo>
                  <a:lnTo>
                    <a:pt x="680" y="567"/>
                  </a:lnTo>
                  <a:lnTo>
                    <a:pt x="684" y="575"/>
                  </a:lnTo>
                  <a:lnTo>
                    <a:pt x="683" y="584"/>
                  </a:lnTo>
                  <a:lnTo>
                    <a:pt x="676" y="592"/>
                  </a:lnTo>
                  <a:lnTo>
                    <a:pt x="674" y="594"/>
                  </a:lnTo>
                  <a:lnTo>
                    <a:pt x="670" y="596"/>
                  </a:lnTo>
                  <a:lnTo>
                    <a:pt x="666" y="596"/>
                  </a:lnTo>
                  <a:lnTo>
                    <a:pt x="662" y="596"/>
                  </a:lnTo>
                  <a:lnTo>
                    <a:pt x="658" y="594"/>
                  </a:lnTo>
                  <a:lnTo>
                    <a:pt x="654" y="592"/>
                  </a:lnTo>
                  <a:lnTo>
                    <a:pt x="651" y="589"/>
                  </a:lnTo>
                  <a:lnTo>
                    <a:pt x="628" y="562"/>
                  </a:lnTo>
                  <a:lnTo>
                    <a:pt x="623" y="554"/>
                  </a:lnTo>
                  <a:lnTo>
                    <a:pt x="623" y="545"/>
                  </a:lnTo>
                  <a:lnTo>
                    <a:pt x="628" y="535"/>
                  </a:lnTo>
                  <a:lnTo>
                    <a:pt x="637" y="531"/>
                  </a:lnTo>
                  <a:close/>
                  <a:moveTo>
                    <a:pt x="577" y="440"/>
                  </a:moveTo>
                  <a:lnTo>
                    <a:pt x="582" y="440"/>
                  </a:lnTo>
                  <a:lnTo>
                    <a:pt x="587" y="441"/>
                  </a:lnTo>
                  <a:lnTo>
                    <a:pt x="591" y="445"/>
                  </a:lnTo>
                  <a:lnTo>
                    <a:pt x="595" y="450"/>
                  </a:lnTo>
                  <a:lnTo>
                    <a:pt x="596" y="455"/>
                  </a:lnTo>
                  <a:lnTo>
                    <a:pt x="599" y="470"/>
                  </a:lnTo>
                  <a:lnTo>
                    <a:pt x="606" y="484"/>
                  </a:lnTo>
                  <a:lnTo>
                    <a:pt x="608" y="493"/>
                  </a:lnTo>
                  <a:lnTo>
                    <a:pt x="606" y="503"/>
                  </a:lnTo>
                  <a:lnTo>
                    <a:pt x="599" y="509"/>
                  </a:lnTo>
                  <a:lnTo>
                    <a:pt x="594" y="510"/>
                  </a:lnTo>
                  <a:lnTo>
                    <a:pt x="590" y="512"/>
                  </a:lnTo>
                  <a:lnTo>
                    <a:pt x="585" y="510"/>
                  </a:lnTo>
                  <a:lnTo>
                    <a:pt x="581" y="509"/>
                  </a:lnTo>
                  <a:lnTo>
                    <a:pt x="577" y="507"/>
                  </a:lnTo>
                  <a:lnTo>
                    <a:pt x="574" y="503"/>
                  </a:lnTo>
                  <a:lnTo>
                    <a:pt x="565" y="482"/>
                  </a:lnTo>
                  <a:lnTo>
                    <a:pt x="560" y="459"/>
                  </a:lnTo>
                  <a:lnTo>
                    <a:pt x="560" y="453"/>
                  </a:lnTo>
                  <a:lnTo>
                    <a:pt x="562" y="448"/>
                  </a:lnTo>
                  <a:lnTo>
                    <a:pt x="566" y="444"/>
                  </a:lnTo>
                  <a:lnTo>
                    <a:pt x="570" y="441"/>
                  </a:lnTo>
                  <a:lnTo>
                    <a:pt x="577" y="440"/>
                  </a:lnTo>
                  <a:close/>
                  <a:moveTo>
                    <a:pt x="623" y="336"/>
                  </a:moveTo>
                  <a:lnTo>
                    <a:pt x="630" y="340"/>
                  </a:lnTo>
                  <a:lnTo>
                    <a:pt x="636" y="348"/>
                  </a:lnTo>
                  <a:lnTo>
                    <a:pt x="637" y="357"/>
                  </a:lnTo>
                  <a:lnTo>
                    <a:pt x="633" y="366"/>
                  </a:lnTo>
                  <a:lnTo>
                    <a:pt x="612" y="394"/>
                  </a:lnTo>
                  <a:lnTo>
                    <a:pt x="609" y="398"/>
                  </a:lnTo>
                  <a:lnTo>
                    <a:pt x="606" y="401"/>
                  </a:lnTo>
                  <a:lnTo>
                    <a:pt x="602" y="403"/>
                  </a:lnTo>
                  <a:lnTo>
                    <a:pt x="596" y="403"/>
                  </a:lnTo>
                  <a:lnTo>
                    <a:pt x="592" y="403"/>
                  </a:lnTo>
                  <a:lnTo>
                    <a:pt x="587" y="401"/>
                  </a:lnTo>
                  <a:lnTo>
                    <a:pt x="581" y="394"/>
                  </a:lnTo>
                  <a:lnTo>
                    <a:pt x="578" y="385"/>
                  </a:lnTo>
                  <a:lnTo>
                    <a:pt x="581" y="376"/>
                  </a:lnTo>
                  <a:lnTo>
                    <a:pt x="592" y="360"/>
                  </a:lnTo>
                  <a:lnTo>
                    <a:pt x="606" y="343"/>
                  </a:lnTo>
                  <a:lnTo>
                    <a:pt x="613" y="338"/>
                  </a:lnTo>
                  <a:lnTo>
                    <a:pt x="623" y="336"/>
                  </a:lnTo>
                  <a:close/>
                  <a:moveTo>
                    <a:pt x="703" y="260"/>
                  </a:moveTo>
                  <a:lnTo>
                    <a:pt x="712" y="262"/>
                  </a:lnTo>
                  <a:lnTo>
                    <a:pt x="718" y="268"/>
                  </a:lnTo>
                  <a:lnTo>
                    <a:pt x="722" y="277"/>
                  </a:lnTo>
                  <a:lnTo>
                    <a:pt x="721" y="285"/>
                  </a:lnTo>
                  <a:lnTo>
                    <a:pt x="714" y="293"/>
                  </a:lnTo>
                  <a:lnTo>
                    <a:pt x="685" y="315"/>
                  </a:lnTo>
                  <a:lnTo>
                    <a:pt x="682" y="318"/>
                  </a:lnTo>
                  <a:lnTo>
                    <a:pt x="678" y="319"/>
                  </a:lnTo>
                  <a:lnTo>
                    <a:pt x="674" y="319"/>
                  </a:lnTo>
                  <a:lnTo>
                    <a:pt x="668" y="319"/>
                  </a:lnTo>
                  <a:lnTo>
                    <a:pt x="663" y="317"/>
                  </a:lnTo>
                  <a:lnTo>
                    <a:pt x="659" y="313"/>
                  </a:lnTo>
                  <a:lnTo>
                    <a:pt x="655" y="305"/>
                  </a:lnTo>
                  <a:lnTo>
                    <a:pt x="657" y="296"/>
                  </a:lnTo>
                  <a:lnTo>
                    <a:pt x="662" y="288"/>
                  </a:lnTo>
                  <a:lnTo>
                    <a:pt x="693" y="263"/>
                  </a:lnTo>
                  <a:lnTo>
                    <a:pt x="703" y="260"/>
                  </a:lnTo>
                  <a:close/>
                  <a:moveTo>
                    <a:pt x="785" y="209"/>
                  </a:moveTo>
                  <a:lnTo>
                    <a:pt x="794" y="213"/>
                  </a:lnTo>
                  <a:lnTo>
                    <a:pt x="801" y="220"/>
                  </a:lnTo>
                  <a:lnTo>
                    <a:pt x="803" y="229"/>
                  </a:lnTo>
                  <a:lnTo>
                    <a:pt x="799" y="238"/>
                  </a:lnTo>
                  <a:lnTo>
                    <a:pt x="793" y="245"/>
                  </a:lnTo>
                  <a:lnTo>
                    <a:pt x="792" y="245"/>
                  </a:lnTo>
                  <a:lnTo>
                    <a:pt x="790" y="246"/>
                  </a:lnTo>
                  <a:lnTo>
                    <a:pt x="786" y="247"/>
                  </a:lnTo>
                  <a:lnTo>
                    <a:pt x="782" y="250"/>
                  </a:lnTo>
                  <a:lnTo>
                    <a:pt x="777" y="253"/>
                  </a:lnTo>
                  <a:lnTo>
                    <a:pt x="773" y="255"/>
                  </a:lnTo>
                  <a:lnTo>
                    <a:pt x="768" y="255"/>
                  </a:lnTo>
                  <a:lnTo>
                    <a:pt x="764" y="255"/>
                  </a:lnTo>
                  <a:lnTo>
                    <a:pt x="760" y="253"/>
                  </a:lnTo>
                  <a:lnTo>
                    <a:pt x="756" y="250"/>
                  </a:lnTo>
                  <a:lnTo>
                    <a:pt x="752" y="246"/>
                  </a:lnTo>
                  <a:lnTo>
                    <a:pt x="750" y="237"/>
                  </a:lnTo>
                  <a:lnTo>
                    <a:pt x="752" y="228"/>
                  </a:lnTo>
                  <a:lnTo>
                    <a:pt x="760" y="221"/>
                  </a:lnTo>
                  <a:lnTo>
                    <a:pt x="765" y="219"/>
                  </a:lnTo>
                  <a:lnTo>
                    <a:pt x="769" y="216"/>
                  </a:lnTo>
                  <a:lnTo>
                    <a:pt x="773" y="213"/>
                  </a:lnTo>
                  <a:lnTo>
                    <a:pt x="776" y="212"/>
                  </a:lnTo>
                  <a:lnTo>
                    <a:pt x="776" y="212"/>
                  </a:lnTo>
                  <a:lnTo>
                    <a:pt x="785" y="209"/>
                  </a:lnTo>
                  <a:close/>
                  <a:moveTo>
                    <a:pt x="237" y="145"/>
                  </a:moveTo>
                  <a:lnTo>
                    <a:pt x="213" y="149"/>
                  </a:lnTo>
                  <a:lnTo>
                    <a:pt x="192" y="158"/>
                  </a:lnTo>
                  <a:lnTo>
                    <a:pt x="172" y="173"/>
                  </a:lnTo>
                  <a:lnTo>
                    <a:pt x="159" y="191"/>
                  </a:lnTo>
                  <a:lnTo>
                    <a:pt x="150" y="212"/>
                  </a:lnTo>
                  <a:lnTo>
                    <a:pt x="146" y="237"/>
                  </a:lnTo>
                  <a:lnTo>
                    <a:pt x="150" y="262"/>
                  </a:lnTo>
                  <a:lnTo>
                    <a:pt x="159" y="283"/>
                  </a:lnTo>
                  <a:lnTo>
                    <a:pt x="172" y="301"/>
                  </a:lnTo>
                  <a:lnTo>
                    <a:pt x="192" y="315"/>
                  </a:lnTo>
                  <a:lnTo>
                    <a:pt x="213" y="325"/>
                  </a:lnTo>
                  <a:lnTo>
                    <a:pt x="237" y="329"/>
                  </a:lnTo>
                  <a:lnTo>
                    <a:pt x="261" y="325"/>
                  </a:lnTo>
                  <a:lnTo>
                    <a:pt x="283" y="315"/>
                  </a:lnTo>
                  <a:lnTo>
                    <a:pt x="302" y="301"/>
                  </a:lnTo>
                  <a:lnTo>
                    <a:pt x="316" y="283"/>
                  </a:lnTo>
                  <a:lnTo>
                    <a:pt x="325" y="262"/>
                  </a:lnTo>
                  <a:lnTo>
                    <a:pt x="328" y="237"/>
                  </a:lnTo>
                  <a:lnTo>
                    <a:pt x="325" y="212"/>
                  </a:lnTo>
                  <a:lnTo>
                    <a:pt x="316" y="191"/>
                  </a:lnTo>
                  <a:lnTo>
                    <a:pt x="302" y="173"/>
                  </a:lnTo>
                  <a:lnTo>
                    <a:pt x="283" y="158"/>
                  </a:lnTo>
                  <a:lnTo>
                    <a:pt x="261" y="149"/>
                  </a:lnTo>
                  <a:lnTo>
                    <a:pt x="237" y="145"/>
                  </a:lnTo>
                  <a:close/>
                  <a:moveTo>
                    <a:pt x="237" y="110"/>
                  </a:moveTo>
                  <a:lnTo>
                    <a:pt x="266" y="113"/>
                  </a:lnTo>
                  <a:lnTo>
                    <a:pt x="294" y="123"/>
                  </a:lnTo>
                  <a:lnTo>
                    <a:pt x="317" y="137"/>
                  </a:lnTo>
                  <a:lnTo>
                    <a:pt x="337" y="157"/>
                  </a:lnTo>
                  <a:lnTo>
                    <a:pt x="351" y="181"/>
                  </a:lnTo>
                  <a:lnTo>
                    <a:pt x="362" y="208"/>
                  </a:lnTo>
                  <a:lnTo>
                    <a:pt x="364" y="237"/>
                  </a:lnTo>
                  <a:lnTo>
                    <a:pt x="362" y="267"/>
                  </a:lnTo>
                  <a:lnTo>
                    <a:pt x="351" y="293"/>
                  </a:lnTo>
                  <a:lnTo>
                    <a:pt x="337" y="317"/>
                  </a:lnTo>
                  <a:lnTo>
                    <a:pt x="317" y="336"/>
                  </a:lnTo>
                  <a:lnTo>
                    <a:pt x="294" y="352"/>
                  </a:lnTo>
                  <a:lnTo>
                    <a:pt x="266" y="361"/>
                  </a:lnTo>
                  <a:lnTo>
                    <a:pt x="237" y="365"/>
                  </a:lnTo>
                  <a:lnTo>
                    <a:pt x="207" y="361"/>
                  </a:lnTo>
                  <a:lnTo>
                    <a:pt x="181" y="352"/>
                  </a:lnTo>
                  <a:lnTo>
                    <a:pt x="157" y="336"/>
                  </a:lnTo>
                  <a:lnTo>
                    <a:pt x="138" y="317"/>
                  </a:lnTo>
                  <a:lnTo>
                    <a:pt x="122" y="293"/>
                  </a:lnTo>
                  <a:lnTo>
                    <a:pt x="113" y="267"/>
                  </a:lnTo>
                  <a:lnTo>
                    <a:pt x="109" y="237"/>
                  </a:lnTo>
                  <a:lnTo>
                    <a:pt x="113" y="208"/>
                  </a:lnTo>
                  <a:lnTo>
                    <a:pt x="122" y="181"/>
                  </a:lnTo>
                  <a:lnTo>
                    <a:pt x="138" y="157"/>
                  </a:lnTo>
                  <a:lnTo>
                    <a:pt x="157" y="137"/>
                  </a:lnTo>
                  <a:lnTo>
                    <a:pt x="181" y="123"/>
                  </a:lnTo>
                  <a:lnTo>
                    <a:pt x="207" y="113"/>
                  </a:lnTo>
                  <a:lnTo>
                    <a:pt x="237" y="110"/>
                  </a:lnTo>
                  <a:close/>
                  <a:moveTo>
                    <a:pt x="237" y="37"/>
                  </a:moveTo>
                  <a:lnTo>
                    <a:pt x="197" y="41"/>
                  </a:lnTo>
                  <a:lnTo>
                    <a:pt x="159" y="52"/>
                  </a:lnTo>
                  <a:lnTo>
                    <a:pt x="125" y="71"/>
                  </a:lnTo>
                  <a:lnTo>
                    <a:pt x="95" y="95"/>
                  </a:lnTo>
                  <a:lnTo>
                    <a:pt x="71" y="126"/>
                  </a:lnTo>
                  <a:lnTo>
                    <a:pt x="51" y="160"/>
                  </a:lnTo>
                  <a:lnTo>
                    <a:pt x="41" y="198"/>
                  </a:lnTo>
                  <a:lnTo>
                    <a:pt x="36" y="238"/>
                  </a:lnTo>
                  <a:lnTo>
                    <a:pt x="41" y="283"/>
                  </a:lnTo>
                  <a:lnTo>
                    <a:pt x="54" y="327"/>
                  </a:lnTo>
                  <a:lnTo>
                    <a:pt x="72" y="369"/>
                  </a:lnTo>
                  <a:lnTo>
                    <a:pt x="96" y="410"/>
                  </a:lnTo>
                  <a:lnTo>
                    <a:pt x="121" y="446"/>
                  </a:lnTo>
                  <a:lnTo>
                    <a:pt x="147" y="479"/>
                  </a:lnTo>
                  <a:lnTo>
                    <a:pt x="172" y="508"/>
                  </a:lnTo>
                  <a:lnTo>
                    <a:pt x="197" y="534"/>
                  </a:lnTo>
                  <a:lnTo>
                    <a:pt x="219" y="555"/>
                  </a:lnTo>
                  <a:lnTo>
                    <a:pt x="237" y="572"/>
                  </a:lnTo>
                  <a:lnTo>
                    <a:pt x="254" y="556"/>
                  </a:lnTo>
                  <a:lnTo>
                    <a:pt x="275" y="535"/>
                  </a:lnTo>
                  <a:lnTo>
                    <a:pt x="299" y="512"/>
                  </a:lnTo>
                  <a:lnTo>
                    <a:pt x="323" y="486"/>
                  </a:lnTo>
                  <a:lnTo>
                    <a:pt x="347" y="455"/>
                  </a:lnTo>
                  <a:lnTo>
                    <a:pt x="371" y="423"/>
                  </a:lnTo>
                  <a:lnTo>
                    <a:pt x="392" y="387"/>
                  </a:lnTo>
                  <a:lnTo>
                    <a:pt x="410" y="352"/>
                  </a:lnTo>
                  <a:lnTo>
                    <a:pt x="425" y="315"/>
                  </a:lnTo>
                  <a:lnTo>
                    <a:pt x="435" y="277"/>
                  </a:lnTo>
                  <a:lnTo>
                    <a:pt x="438" y="238"/>
                  </a:lnTo>
                  <a:lnTo>
                    <a:pt x="434" y="198"/>
                  </a:lnTo>
                  <a:lnTo>
                    <a:pt x="422" y="160"/>
                  </a:lnTo>
                  <a:lnTo>
                    <a:pt x="404" y="126"/>
                  </a:lnTo>
                  <a:lnTo>
                    <a:pt x="379" y="95"/>
                  </a:lnTo>
                  <a:lnTo>
                    <a:pt x="349" y="71"/>
                  </a:lnTo>
                  <a:lnTo>
                    <a:pt x="315" y="52"/>
                  </a:lnTo>
                  <a:lnTo>
                    <a:pt x="278" y="41"/>
                  </a:lnTo>
                  <a:lnTo>
                    <a:pt x="237" y="37"/>
                  </a:lnTo>
                  <a:close/>
                  <a:moveTo>
                    <a:pt x="237" y="0"/>
                  </a:moveTo>
                  <a:lnTo>
                    <a:pt x="279" y="4"/>
                  </a:lnTo>
                  <a:lnTo>
                    <a:pt x="320" y="14"/>
                  </a:lnTo>
                  <a:lnTo>
                    <a:pt x="357" y="33"/>
                  </a:lnTo>
                  <a:lnTo>
                    <a:pt x="391" y="56"/>
                  </a:lnTo>
                  <a:lnTo>
                    <a:pt x="418" y="85"/>
                  </a:lnTo>
                  <a:lnTo>
                    <a:pt x="442" y="118"/>
                  </a:lnTo>
                  <a:lnTo>
                    <a:pt x="460" y="156"/>
                  </a:lnTo>
                  <a:lnTo>
                    <a:pt x="471" y="195"/>
                  </a:lnTo>
                  <a:lnTo>
                    <a:pt x="475" y="238"/>
                  </a:lnTo>
                  <a:lnTo>
                    <a:pt x="472" y="275"/>
                  </a:lnTo>
                  <a:lnTo>
                    <a:pt x="464" y="310"/>
                  </a:lnTo>
                  <a:lnTo>
                    <a:pt x="452" y="346"/>
                  </a:lnTo>
                  <a:lnTo>
                    <a:pt x="438" y="380"/>
                  </a:lnTo>
                  <a:lnTo>
                    <a:pt x="420" y="414"/>
                  </a:lnTo>
                  <a:lnTo>
                    <a:pt x="400" y="445"/>
                  </a:lnTo>
                  <a:lnTo>
                    <a:pt x="378" y="474"/>
                  </a:lnTo>
                  <a:lnTo>
                    <a:pt x="355" y="503"/>
                  </a:lnTo>
                  <a:lnTo>
                    <a:pt x="333" y="527"/>
                  </a:lnTo>
                  <a:lnTo>
                    <a:pt x="312" y="551"/>
                  </a:lnTo>
                  <a:lnTo>
                    <a:pt x="292" y="571"/>
                  </a:lnTo>
                  <a:lnTo>
                    <a:pt x="274" y="588"/>
                  </a:lnTo>
                  <a:lnTo>
                    <a:pt x="260" y="602"/>
                  </a:lnTo>
                  <a:lnTo>
                    <a:pt x="248" y="611"/>
                  </a:lnTo>
                  <a:lnTo>
                    <a:pt x="240" y="618"/>
                  </a:lnTo>
                  <a:lnTo>
                    <a:pt x="237" y="620"/>
                  </a:lnTo>
                  <a:lnTo>
                    <a:pt x="235" y="618"/>
                  </a:lnTo>
                  <a:lnTo>
                    <a:pt x="227" y="611"/>
                  </a:lnTo>
                  <a:lnTo>
                    <a:pt x="215" y="602"/>
                  </a:lnTo>
                  <a:lnTo>
                    <a:pt x="199" y="588"/>
                  </a:lnTo>
                  <a:lnTo>
                    <a:pt x="182" y="571"/>
                  </a:lnTo>
                  <a:lnTo>
                    <a:pt x="161" y="551"/>
                  </a:lnTo>
                  <a:lnTo>
                    <a:pt x="140" y="527"/>
                  </a:lnTo>
                  <a:lnTo>
                    <a:pt x="118" y="503"/>
                  </a:lnTo>
                  <a:lnTo>
                    <a:pt x="96" y="474"/>
                  </a:lnTo>
                  <a:lnTo>
                    <a:pt x="75" y="445"/>
                  </a:lnTo>
                  <a:lnTo>
                    <a:pt x="55" y="414"/>
                  </a:lnTo>
                  <a:lnTo>
                    <a:pt x="37" y="380"/>
                  </a:lnTo>
                  <a:lnTo>
                    <a:pt x="21" y="346"/>
                  </a:lnTo>
                  <a:lnTo>
                    <a:pt x="9" y="310"/>
                  </a:lnTo>
                  <a:lnTo>
                    <a:pt x="3" y="275"/>
                  </a:lnTo>
                  <a:lnTo>
                    <a:pt x="0" y="238"/>
                  </a:lnTo>
                  <a:lnTo>
                    <a:pt x="3" y="195"/>
                  </a:lnTo>
                  <a:lnTo>
                    <a:pt x="15" y="156"/>
                  </a:lnTo>
                  <a:lnTo>
                    <a:pt x="32" y="118"/>
                  </a:lnTo>
                  <a:lnTo>
                    <a:pt x="55" y="85"/>
                  </a:lnTo>
                  <a:lnTo>
                    <a:pt x="84" y="56"/>
                  </a:lnTo>
                  <a:lnTo>
                    <a:pt x="117" y="33"/>
                  </a:lnTo>
                  <a:lnTo>
                    <a:pt x="155" y="14"/>
                  </a:lnTo>
                  <a:lnTo>
                    <a:pt x="194" y="4"/>
                  </a:lnTo>
                  <a:lnTo>
                    <a:pt x="2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9" name="Freeform 3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6419" y="6808189"/>
              <a:ext cx="203076" cy="444992"/>
            </a:xfrm>
            <a:custGeom>
              <a:avLst/>
              <a:gdLst>
                <a:gd name="T0" fmla="*/ 182 w 366"/>
                <a:gd name="T1" fmla="*/ 639 h 802"/>
                <a:gd name="T2" fmla="*/ 206 w 366"/>
                <a:gd name="T3" fmla="*/ 363 h 802"/>
                <a:gd name="T4" fmla="*/ 160 w 366"/>
                <a:gd name="T5" fmla="*/ 363 h 802"/>
                <a:gd name="T6" fmla="*/ 182 w 366"/>
                <a:gd name="T7" fmla="*/ 73 h 802"/>
                <a:gd name="T8" fmla="*/ 194 w 366"/>
                <a:gd name="T9" fmla="*/ 76 h 802"/>
                <a:gd name="T10" fmla="*/ 201 w 366"/>
                <a:gd name="T11" fmla="*/ 85 h 802"/>
                <a:gd name="T12" fmla="*/ 201 w 366"/>
                <a:gd name="T13" fmla="*/ 97 h 802"/>
                <a:gd name="T14" fmla="*/ 194 w 366"/>
                <a:gd name="T15" fmla="*/ 106 h 802"/>
                <a:gd name="T16" fmla="*/ 182 w 366"/>
                <a:gd name="T17" fmla="*/ 109 h 802"/>
                <a:gd name="T18" fmla="*/ 176 w 366"/>
                <a:gd name="T19" fmla="*/ 110 h 802"/>
                <a:gd name="T20" fmla="*/ 157 w 366"/>
                <a:gd name="T21" fmla="*/ 114 h 802"/>
                <a:gd name="T22" fmla="*/ 135 w 366"/>
                <a:gd name="T23" fmla="*/ 124 h 802"/>
                <a:gd name="T24" fmla="*/ 117 w 366"/>
                <a:gd name="T25" fmla="*/ 147 h 802"/>
                <a:gd name="T26" fmla="*/ 110 w 366"/>
                <a:gd name="T27" fmla="*/ 182 h 802"/>
                <a:gd name="T28" fmla="*/ 106 w 366"/>
                <a:gd name="T29" fmla="*/ 192 h 802"/>
                <a:gd name="T30" fmla="*/ 97 w 366"/>
                <a:gd name="T31" fmla="*/ 199 h 802"/>
                <a:gd name="T32" fmla="*/ 85 w 366"/>
                <a:gd name="T33" fmla="*/ 199 h 802"/>
                <a:gd name="T34" fmla="*/ 76 w 366"/>
                <a:gd name="T35" fmla="*/ 192 h 802"/>
                <a:gd name="T36" fmla="*/ 74 w 366"/>
                <a:gd name="T37" fmla="*/ 182 h 802"/>
                <a:gd name="T38" fmla="*/ 81 w 366"/>
                <a:gd name="T39" fmla="*/ 136 h 802"/>
                <a:gd name="T40" fmla="*/ 101 w 366"/>
                <a:gd name="T41" fmla="*/ 105 h 802"/>
                <a:gd name="T42" fmla="*/ 129 w 366"/>
                <a:gd name="T43" fmla="*/ 86 h 802"/>
                <a:gd name="T44" fmla="*/ 155 w 366"/>
                <a:gd name="T45" fmla="*/ 77 h 802"/>
                <a:gd name="T46" fmla="*/ 174 w 366"/>
                <a:gd name="T47" fmla="*/ 73 h 802"/>
                <a:gd name="T48" fmla="*/ 182 w 366"/>
                <a:gd name="T49" fmla="*/ 73 h 802"/>
                <a:gd name="T50" fmla="*/ 150 w 366"/>
                <a:gd name="T51" fmla="*/ 41 h 802"/>
                <a:gd name="T52" fmla="*/ 92 w 366"/>
                <a:gd name="T53" fmla="*/ 68 h 802"/>
                <a:gd name="T54" fmla="*/ 51 w 366"/>
                <a:gd name="T55" fmla="*/ 118 h 802"/>
                <a:gd name="T56" fmla="*/ 37 w 366"/>
                <a:gd name="T57" fmla="*/ 182 h 802"/>
                <a:gd name="T58" fmla="*/ 51 w 366"/>
                <a:gd name="T59" fmla="*/ 246 h 802"/>
                <a:gd name="T60" fmla="*/ 92 w 366"/>
                <a:gd name="T61" fmla="*/ 296 h 802"/>
                <a:gd name="T62" fmla="*/ 150 w 366"/>
                <a:gd name="T63" fmla="*/ 325 h 802"/>
                <a:gd name="T64" fmla="*/ 216 w 366"/>
                <a:gd name="T65" fmla="*/ 325 h 802"/>
                <a:gd name="T66" fmla="*/ 274 w 366"/>
                <a:gd name="T67" fmla="*/ 296 h 802"/>
                <a:gd name="T68" fmla="*/ 315 w 366"/>
                <a:gd name="T69" fmla="*/ 246 h 802"/>
                <a:gd name="T70" fmla="*/ 329 w 366"/>
                <a:gd name="T71" fmla="*/ 182 h 802"/>
                <a:gd name="T72" fmla="*/ 315 w 366"/>
                <a:gd name="T73" fmla="*/ 118 h 802"/>
                <a:gd name="T74" fmla="*/ 274 w 366"/>
                <a:gd name="T75" fmla="*/ 68 h 802"/>
                <a:gd name="T76" fmla="*/ 216 w 366"/>
                <a:gd name="T77" fmla="*/ 41 h 802"/>
                <a:gd name="T78" fmla="*/ 182 w 366"/>
                <a:gd name="T79" fmla="*/ 0 h 802"/>
                <a:gd name="T80" fmla="*/ 254 w 366"/>
                <a:gd name="T81" fmla="*/ 14 h 802"/>
                <a:gd name="T82" fmla="*/ 312 w 366"/>
                <a:gd name="T83" fmla="*/ 54 h 802"/>
                <a:gd name="T84" fmla="*/ 351 w 366"/>
                <a:gd name="T85" fmla="*/ 111 h 802"/>
                <a:gd name="T86" fmla="*/ 366 w 366"/>
                <a:gd name="T87" fmla="*/ 182 h 802"/>
                <a:gd name="T88" fmla="*/ 353 w 366"/>
                <a:gd name="T89" fmla="*/ 250 h 802"/>
                <a:gd name="T90" fmla="*/ 317 w 366"/>
                <a:gd name="T91" fmla="*/ 305 h 802"/>
                <a:gd name="T92" fmla="*/ 265 w 366"/>
                <a:gd name="T93" fmla="*/ 346 h 802"/>
                <a:gd name="T94" fmla="*/ 101 w 366"/>
                <a:gd name="T95" fmla="*/ 346 h 802"/>
                <a:gd name="T96" fmla="*/ 49 w 366"/>
                <a:gd name="T97" fmla="*/ 305 h 802"/>
                <a:gd name="T98" fmla="*/ 13 w 366"/>
                <a:gd name="T99" fmla="*/ 250 h 802"/>
                <a:gd name="T100" fmla="*/ 0 w 366"/>
                <a:gd name="T101" fmla="*/ 182 h 802"/>
                <a:gd name="T102" fmla="*/ 15 w 366"/>
                <a:gd name="T103" fmla="*/ 111 h 802"/>
                <a:gd name="T104" fmla="*/ 54 w 366"/>
                <a:gd name="T105" fmla="*/ 54 h 802"/>
                <a:gd name="T106" fmla="*/ 112 w 366"/>
                <a:gd name="T107" fmla="*/ 14 h 802"/>
                <a:gd name="T108" fmla="*/ 182 w 366"/>
                <a:gd name="T109"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802">
                  <a:moveTo>
                    <a:pt x="138" y="359"/>
                  </a:moveTo>
                  <a:lnTo>
                    <a:pt x="182" y="639"/>
                  </a:lnTo>
                  <a:lnTo>
                    <a:pt x="228" y="359"/>
                  </a:lnTo>
                  <a:lnTo>
                    <a:pt x="206" y="363"/>
                  </a:lnTo>
                  <a:lnTo>
                    <a:pt x="182" y="365"/>
                  </a:lnTo>
                  <a:lnTo>
                    <a:pt x="160" y="363"/>
                  </a:lnTo>
                  <a:lnTo>
                    <a:pt x="138" y="359"/>
                  </a:lnTo>
                  <a:close/>
                  <a:moveTo>
                    <a:pt x="182" y="73"/>
                  </a:moveTo>
                  <a:lnTo>
                    <a:pt x="189" y="73"/>
                  </a:lnTo>
                  <a:lnTo>
                    <a:pt x="194" y="76"/>
                  </a:lnTo>
                  <a:lnTo>
                    <a:pt x="198" y="80"/>
                  </a:lnTo>
                  <a:lnTo>
                    <a:pt x="201" y="85"/>
                  </a:lnTo>
                  <a:lnTo>
                    <a:pt x="201" y="90"/>
                  </a:lnTo>
                  <a:lnTo>
                    <a:pt x="201" y="97"/>
                  </a:lnTo>
                  <a:lnTo>
                    <a:pt x="198" y="102"/>
                  </a:lnTo>
                  <a:lnTo>
                    <a:pt x="194" y="106"/>
                  </a:lnTo>
                  <a:lnTo>
                    <a:pt x="189" y="109"/>
                  </a:lnTo>
                  <a:lnTo>
                    <a:pt x="182" y="109"/>
                  </a:lnTo>
                  <a:lnTo>
                    <a:pt x="181" y="109"/>
                  </a:lnTo>
                  <a:lnTo>
                    <a:pt x="176" y="110"/>
                  </a:lnTo>
                  <a:lnTo>
                    <a:pt x="167" y="111"/>
                  </a:lnTo>
                  <a:lnTo>
                    <a:pt x="157" y="114"/>
                  </a:lnTo>
                  <a:lnTo>
                    <a:pt x="147" y="118"/>
                  </a:lnTo>
                  <a:lnTo>
                    <a:pt x="135" y="124"/>
                  </a:lnTo>
                  <a:lnTo>
                    <a:pt x="126" y="135"/>
                  </a:lnTo>
                  <a:lnTo>
                    <a:pt x="117" y="147"/>
                  </a:lnTo>
                  <a:lnTo>
                    <a:pt x="112" y="162"/>
                  </a:lnTo>
                  <a:lnTo>
                    <a:pt x="110" y="182"/>
                  </a:lnTo>
                  <a:lnTo>
                    <a:pt x="109" y="188"/>
                  </a:lnTo>
                  <a:lnTo>
                    <a:pt x="106" y="192"/>
                  </a:lnTo>
                  <a:lnTo>
                    <a:pt x="102" y="196"/>
                  </a:lnTo>
                  <a:lnTo>
                    <a:pt x="97" y="199"/>
                  </a:lnTo>
                  <a:lnTo>
                    <a:pt x="92" y="200"/>
                  </a:lnTo>
                  <a:lnTo>
                    <a:pt x="85" y="199"/>
                  </a:lnTo>
                  <a:lnTo>
                    <a:pt x="80" y="196"/>
                  </a:lnTo>
                  <a:lnTo>
                    <a:pt x="76" y="192"/>
                  </a:lnTo>
                  <a:lnTo>
                    <a:pt x="74" y="188"/>
                  </a:lnTo>
                  <a:lnTo>
                    <a:pt x="74" y="182"/>
                  </a:lnTo>
                  <a:lnTo>
                    <a:pt x="75" y="157"/>
                  </a:lnTo>
                  <a:lnTo>
                    <a:pt x="81" y="136"/>
                  </a:lnTo>
                  <a:lnTo>
                    <a:pt x="91" y="119"/>
                  </a:lnTo>
                  <a:lnTo>
                    <a:pt x="101" y="105"/>
                  </a:lnTo>
                  <a:lnTo>
                    <a:pt x="114" y="94"/>
                  </a:lnTo>
                  <a:lnTo>
                    <a:pt x="129" y="86"/>
                  </a:lnTo>
                  <a:lnTo>
                    <a:pt x="142" y="81"/>
                  </a:lnTo>
                  <a:lnTo>
                    <a:pt x="155" y="77"/>
                  </a:lnTo>
                  <a:lnTo>
                    <a:pt x="165" y="75"/>
                  </a:lnTo>
                  <a:lnTo>
                    <a:pt x="174" y="73"/>
                  </a:lnTo>
                  <a:lnTo>
                    <a:pt x="181" y="73"/>
                  </a:lnTo>
                  <a:lnTo>
                    <a:pt x="182" y="73"/>
                  </a:lnTo>
                  <a:close/>
                  <a:moveTo>
                    <a:pt x="182" y="37"/>
                  </a:moveTo>
                  <a:lnTo>
                    <a:pt x="150" y="41"/>
                  </a:lnTo>
                  <a:lnTo>
                    <a:pt x="118" y="51"/>
                  </a:lnTo>
                  <a:lnTo>
                    <a:pt x="92" y="68"/>
                  </a:lnTo>
                  <a:lnTo>
                    <a:pt x="68" y="90"/>
                  </a:lnTo>
                  <a:lnTo>
                    <a:pt x="51" y="118"/>
                  </a:lnTo>
                  <a:lnTo>
                    <a:pt x="41" y="149"/>
                  </a:lnTo>
                  <a:lnTo>
                    <a:pt x="37" y="182"/>
                  </a:lnTo>
                  <a:lnTo>
                    <a:pt x="41" y="216"/>
                  </a:lnTo>
                  <a:lnTo>
                    <a:pt x="51" y="246"/>
                  </a:lnTo>
                  <a:lnTo>
                    <a:pt x="68" y="274"/>
                  </a:lnTo>
                  <a:lnTo>
                    <a:pt x="92" y="296"/>
                  </a:lnTo>
                  <a:lnTo>
                    <a:pt x="118" y="313"/>
                  </a:lnTo>
                  <a:lnTo>
                    <a:pt x="150" y="325"/>
                  </a:lnTo>
                  <a:lnTo>
                    <a:pt x="182" y="329"/>
                  </a:lnTo>
                  <a:lnTo>
                    <a:pt x="216" y="325"/>
                  </a:lnTo>
                  <a:lnTo>
                    <a:pt x="247" y="313"/>
                  </a:lnTo>
                  <a:lnTo>
                    <a:pt x="274" y="296"/>
                  </a:lnTo>
                  <a:lnTo>
                    <a:pt x="296" y="274"/>
                  </a:lnTo>
                  <a:lnTo>
                    <a:pt x="315" y="246"/>
                  </a:lnTo>
                  <a:lnTo>
                    <a:pt x="325" y="216"/>
                  </a:lnTo>
                  <a:lnTo>
                    <a:pt x="329" y="182"/>
                  </a:lnTo>
                  <a:lnTo>
                    <a:pt x="325" y="149"/>
                  </a:lnTo>
                  <a:lnTo>
                    <a:pt x="315" y="118"/>
                  </a:lnTo>
                  <a:lnTo>
                    <a:pt x="296" y="90"/>
                  </a:lnTo>
                  <a:lnTo>
                    <a:pt x="274" y="68"/>
                  </a:lnTo>
                  <a:lnTo>
                    <a:pt x="247" y="51"/>
                  </a:lnTo>
                  <a:lnTo>
                    <a:pt x="216" y="41"/>
                  </a:lnTo>
                  <a:lnTo>
                    <a:pt x="182" y="37"/>
                  </a:lnTo>
                  <a:close/>
                  <a:moveTo>
                    <a:pt x="182" y="0"/>
                  </a:moveTo>
                  <a:lnTo>
                    <a:pt x="220" y="4"/>
                  </a:lnTo>
                  <a:lnTo>
                    <a:pt x="254" y="14"/>
                  </a:lnTo>
                  <a:lnTo>
                    <a:pt x="285" y="31"/>
                  </a:lnTo>
                  <a:lnTo>
                    <a:pt x="312" y="54"/>
                  </a:lnTo>
                  <a:lnTo>
                    <a:pt x="334" y="80"/>
                  </a:lnTo>
                  <a:lnTo>
                    <a:pt x="351" y="111"/>
                  </a:lnTo>
                  <a:lnTo>
                    <a:pt x="362" y="145"/>
                  </a:lnTo>
                  <a:lnTo>
                    <a:pt x="366" y="182"/>
                  </a:lnTo>
                  <a:lnTo>
                    <a:pt x="362" y="217"/>
                  </a:lnTo>
                  <a:lnTo>
                    <a:pt x="353" y="250"/>
                  </a:lnTo>
                  <a:lnTo>
                    <a:pt x="337" y="279"/>
                  </a:lnTo>
                  <a:lnTo>
                    <a:pt x="317" y="305"/>
                  </a:lnTo>
                  <a:lnTo>
                    <a:pt x="292" y="327"/>
                  </a:lnTo>
                  <a:lnTo>
                    <a:pt x="265" y="346"/>
                  </a:lnTo>
                  <a:lnTo>
                    <a:pt x="182" y="802"/>
                  </a:lnTo>
                  <a:lnTo>
                    <a:pt x="101" y="346"/>
                  </a:lnTo>
                  <a:lnTo>
                    <a:pt x="72" y="327"/>
                  </a:lnTo>
                  <a:lnTo>
                    <a:pt x="49" y="305"/>
                  </a:lnTo>
                  <a:lnTo>
                    <a:pt x="28" y="279"/>
                  </a:lnTo>
                  <a:lnTo>
                    <a:pt x="13" y="250"/>
                  </a:lnTo>
                  <a:lnTo>
                    <a:pt x="4" y="217"/>
                  </a:lnTo>
                  <a:lnTo>
                    <a:pt x="0" y="182"/>
                  </a:lnTo>
                  <a:lnTo>
                    <a:pt x="4" y="145"/>
                  </a:lnTo>
                  <a:lnTo>
                    <a:pt x="15" y="111"/>
                  </a:lnTo>
                  <a:lnTo>
                    <a:pt x="32" y="80"/>
                  </a:lnTo>
                  <a:lnTo>
                    <a:pt x="54" y="54"/>
                  </a:lnTo>
                  <a:lnTo>
                    <a:pt x="80" y="31"/>
                  </a:lnTo>
                  <a:lnTo>
                    <a:pt x="112" y="14"/>
                  </a:lnTo>
                  <a:lnTo>
                    <a:pt x="146" y="4"/>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0" name="Freeform 3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55334" y="6807634"/>
              <a:ext cx="445547" cy="446102"/>
            </a:xfrm>
            <a:custGeom>
              <a:avLst/>
              <a:gdLst>
                <a:gd name="T0" fmla="*/ 427 w 803"/>
                <a:gd name="T1" fmla="*/ 376 h 804"/>
                <a:gd name="T2" fmla="*/ 436 w 803"/>
                <a:gd name="T3" fmla="*/ 415 h 804"/>
                <a:gd name="T4" fmla="*/ 402 w 803"/>
                <a:gd name="T5" fmla="*/ 439 h 804"/>
                <a:gd name="T6" fmla="*/ 368 w 803"/>
                <a:gd name="T7" fmla="*/ 415 h 804"/>
                <a:gd name="T8" fmla="*/ 376 w 803"/>
                <a:gd name="T9" fmla="*/ 376 h 804"/>
                <a:gd name="T10" fmla="*/ 557 w 803"/>
                <a:gd name="T11" fmla="*/ 248 h 804"/>
                <a:gd name="T12" fmla="*/ 453 w 803"/>
                <a:gd name="T13" fmla="*/ 453 h 804"/>
                <a:gd name="T14" fmla="*/ 480 w 803"/>
                <a:gd name="T15" fmla="*/ 480 h 804"/>
                <a:gd name="T16" fmla="*/ 634 w 803"/>
                <a:gd name="T17" fmla="*/ 169 h 804"/>
                <a:gd name="T18" fmla="*/ 286 w 803"/>
                <a:gd name="T19" fmla="*/ 57 h 804"/>
                <a:gd name="T20" fmla="*/ 161 w 803"/>
                <a:gd name="T21" fmla="*/ 129 h 804"/>
                <a:gd name="T22" fmla="*/ 75 w 803"/>
                <a:gd name="T23" fmla="*/ 241 h 804"/>
                <a:gd name="T24" fmla="*/ 38 w 803"/>
                <a:gd name="T25" fmla="*/ 384 h 804"/>
                <a:gd name="T26" fmla="*/ 102 w 803"/>
                <a:gd name="T27" fmla="*/ 388 h 804"/>
                <a:gd name="T28" fmla="*/ 110 w 803"/>
                <a:gd name="T29" fmla="*/ 402 h 804"/>
                <a:gd name="T30" fmla="*/ 102 w 803"/>
                <a:gd name="T31" fmla="*/ 417 h 804"/>
                <a:gd name="T32" fmla="*/ 38 w 803"/>
                <a:gd name="T33" fmla="*/ 421 h 804"/>
                <a:gd name="T34" fmla="*/ 75 w 803"/>
                <a:gd name="T35" fmla="*/ 563 h 804"/>
                <a:gd name="T36" fmla="*/ 161 w 803"/>
                <a:gd name="T37" fmla="*/ 676 h 804"/>
                <a:gd name="T38" fmla="*/ 286 w 803"/>
                <a:gd name="T39" fmla="*/ 748 h 804"/>
                <a:gd name="T40" fmla="*/ 384 w 803"/>
                <a:gd name="T41" fmla="*/ 713 h 804"/>
                <a:gd name="T42" fmla="*/ 390 w 803"/>
                <a:gd name="T43" fmla="*/ 698 h 804"/>
                <a:gd name="T44" fmla="*/ 407 w 803"/>
                <a:gd name="T45" fmla="*/ 696 h 804"/>
                <a:gd name="T46" fmla="*/ 419 w 803"/>
                <a:gd name="T47" fmla="*/ 707 h 804"/>
                <a:gd name="T48" fmla="*/ 470 w 803"/>
                <a:gd name="T49" fmla="*/ 761 h 804"/>
                <a:gd name="T50" fmla="*/ 604 w 803"/>
                <a:gd name="T51" fmla="*/ 706 h 804"/>
                <a:gd name="T52" fmla="*/ 705 w 803"/>
                <a:gd name="T53" fmla="*/ 605 h 804"/>
                <a:gd name="T54" fmla="*/ 760 w 803"/>
                <a:gd name="T55" fmla="*/ 470 h 804"/>
                <a:gd name="T56" fmla="*/ 706 w 803"/>
                <a:gd name="T57" fmla="*/ 419 h 804"/>
                <a:gd name="T58" fmla="*/ 694 w 803"/>
                <a:gd name="T59" fmla="*/ 408 h 804"/>
                <a:gd name="T60" fmla="*/ 697 w 803"/>
                <a:gd name="T61" fmla="*/ 392 h 804"/>
                <a:gd name="T62" fmla="*/ 713 w 803"/>
                <a:gd name="T63" fmla="*/ 384 h 804"/>
                <a:gd name="T64" fmla="*/ 748 w 803"/>
                <a:gd name="T65" fmla="*/ 286 h 804"/>
                <a:gd name="T66" fmla="*/ 676 w 803"/>
                <a:gd name="T67" fmla="*/ 161 h 804"/>
                <a:gd name="T68" fmla="*/ 563 w 803"/>
                <a:gd name="T69" fmla="*/ 75 h 804"/>
                <a:gd name="T70" fmla="*/ 421 w 803"/>
                <a:gd name="T71" fmla="*/ 38 h 804"/>
                <a:gd name="T72" fmla="*/ 417 w 803"/>
                <a:gd name="T73" fmla="*/ 103 h 804"/>
                <a:gd name="T74" fmla="*/ 402 w 803"/>
                <a:gd name="T75" fmla="*/ 110 h 804"/>
                <a:gd name="T76" fmla="*/ 386 w 803"/>
                <a:gd name="T77" fmla="*/ 103 h 804"/>
                <a:gd name="T78" fmla="*/ 384 w 803"/>
                <a:gd name="T79" fmla="*/ 38 h 804"/>
                <a:gd name="T80" fmla="*/ 508 w 803"/>
                <a:gd name="T81" fmla="*/ 15 h 804"/>
                <a:gd name="T82" fmla="*/ 647 w 803"/>
                <a:gd name="T83" fmla="*/ 84 h 804"/>
                <a:gd name="T84" fmla="*/ 749 w 803"/>
                <a:gd name="T85" fmla="*/ 199 h 804"/>
                <a:gd name="T86" fmla="*/ 800 w 803"/>
                <a:gd name="T87" fmla="*/ 347 h 804"/>
                <a:gd name="T88" fmla="*/ 789 w 803"/>
                <a:gd name="T89" fmla="*/ 508 h 804"/>
                <a:gd name="T90" fmla="*/ 721 w 803"/>
                <a:gd name="T91" fmla="*/ 647 h 804"/>
                <a:gd name="T92" fmla="*/ 605 w 803"/>
                <a:gd name="T93" fmla="*/ 749 h 804"/>
                <a:gd name="T94" fmla="*/ 456 w 803"/>
                <a:gd name="T95" fmla="*/ 800 h 804"/>
                <a:gd name="T96" fmla="*/ 295 w 803"/>
                <a:gd name="T97" fmla="*/ 790 h 804"/>
                <a:gd name="T98" fmla="*/ 156 w 803"/>
                <a:gd name="T99" fmla="*/ 720 h 804"/>
                <a:gd name="T100" fmla="*/ 55 w 803"/>
                <a:gd name="T101" fmla="*/ 605 h 804"/>
                <a:gd name="T102" fmla="*/ 4 w 803"/>
                <a:gd name="T103" fmla="*/ 457 h 804"/>
                <a:gd name="T104" fmla="*/ 14 w 803"/>
                <a:gd name="T105" fmla="*/ 295 h 804"/>
                <a:gd name="T106" fmla="*/ 84 w 803"/>
                <a:gd name="T107" fmla="*/ 157 h 804"/>
                <a:gd name="T108" fmla="*/ 199 w 803"/>
                <a:gd name="T109" fmla="*/ 55 h 804"/>
                <a:gd name="T110" fmla="*/ 347 w 803"/>
                <a:gd name="T111" fmla="*/ 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402" y="366"/>
                  </a:moveTo>
                  <a:lnTo>
                    <a:pt x="415" y="368"/>
                  </a:lnTo>
                  <a:lnTo>
                    <a:pt x="427" y="376"/>
                  </a:lnTo>
                  <a:lnTo>
                    <a:pt x="436" y="388"/>
                  </a:lnTo>
                  <a:lnTo>
                    <a:pt x="439" y="402"/>
                  </a:lnTo>
                  <a:lnTo>
                    <a:pt x="436" y="415"/>
                  </a:lnTo>
                  <a:lnTo>
                    <a:pt x="427" y="428"/>
                  </a:lnTo>
                  <a:lnTo>
                    <a:pt x="415" y="436"/>
                  </a:lnTo>
                  <a:lnTo>
                    <a:pt x="402" y="439"/>
                  </a:lnTo>
                  <a:lnTo>
                    <a:pt x="388" y="436"/>
                  </a:lnTo>
                  <a:lnTo>
                    <a:pt x="376" y="428"/>
                  </a:lnTo>
                  <a:lnTo>
                    <a:pt x="368" y="415"/>
                  </a:lnTo>
                  <a:lnTo>
                    <a:pt x="366" y="402"/>
                  </a:lnTo>
                  <a:lnTo>
                    <a:pt x="368" y="388"/>
                  </a:lnTo>
                  <a:lnTo>
                    <a:pt x="376" y="376"/>
                  </a:lnTo>
                  <a:lnTo>
                    <a:pt x="388" y="368"/>
                  </a:lnTo>
                  <a:lnTo>
                    <a:pt x="402" y="366"/>
                  </a:lnTo>
                  <a:close/>
                  <a:moveTo>
                    <a:pt x="557" y="248"/>
                  </a:moveTo>
                  <a:lnTo>
                    <a:pt x="350" y="351"/>
                  </a:lnTo>
                  <a:lnTo>
                    <a:pt x="246" y="557"/>
                  </a:lnTo>
                  <a:lnTo>
                    <a:pt x="453" y="453"/>
                  </a:lnTo>
                  <a:lnTo>
                    <a:pt x="557" y="248"/>
                  </a:lnTo>
                  <a:close/>
                  <a:moveTo>
                    <a:pt x="634" y="169"/>
                  </a:moveTo>
                  <a:lnTo>
                    <a:pt x="480" y="480"/>
                  </a:lnTo>
                  <a:lnTo>
                    <a:pt x="169" y="634"/>
                  </a:lnTo>
                  <a:lnTo>
                    <a:pt x="325" y="325"/>
                  </a:lnTo>
                  <a:lnTo>
                    <a:pt x="634" y="169"/>
                  </a:lnTo>
                  <a:close/>
                  <a:moveTo>
                    <a:pt x="384" y="38"/>
                  </a:moveTo>
                  <a:lnTo>
                    <a:pt x="334" y="44"/>
                  </a:lnTo>
                  <a:lnTo>
                    <a:pt x="286" y="57"/>
                  </a:lnTo>
                  <a:lnTo>
                    <a:pt x="241" y="75"/>
                  </a:lnTo>
                  <a:lnTo>
                    <a:pt x="199" y="99"/>
                  </a:lnTo>
                  <a:lnTo>
                    <a:pt x="161" y="129"/>
                  </a:lnTo>
                  <a:lnTo>
                    <a:pt x="127" y="161"/>
                  </a:lnTo>
                  <a:lnTo>
                    <a:pt x="98" y="199"/>
                  </a:lnTo>
                  <a:lnTo>
                    <a:pt x="75" y="241"/>
                  </a:lnTo>
                  <a:lnTo>
                    <a:pt x="56" y="286"/>
                  </a:lnTo>
                  <a:lnTo>
                    <a:pt x="43" y="334"/>
                  </a:lnTo>
                  <a:lnTo>
                    <a:pt x="38" y="384"/>
                  </a:lnTo>
                  <a:lnTo>
                    <a:pt x="92" y="384"/>
                  </a:lnTo>
                  <a:lnTo>
                    <a:pt x="97" y="385"/>
                  </a:lnTo>
                  <a:lnTo>
                    <a:pt x="102" y="388"/>
                  </a:lnTo>
                  <a:lnTo>
                    <a:pt x="106" y="392"/>
                  </a:lnTo>
                  <a:lnTo>
                    <a:pt x="109" y="397"/>
                  </a:lnTo>
                  <a:lnTo>
                    <a:pt x="110" y="402"/>
                  </a:lnTo>
                  <a:lnTo>
                    <a:pt x="109" y="408"/>
                  </a:lnTo>
                  <a:lnTo>
                    <a:pt x="106" y="413"/>
                  </a:lnTo>
                  <a:lnTo>
                    <a:pt x="102" y="417"/>
                  </a:lnTo>
                  <a:lnTo>
                    <a:pt x="97" y="419"/>
                  </a:lnTo>
                  <a:lnTo>
                    <a:pt x="92" y="421"/>
                  </a:lnTo>
                  <a:lnTo>
                    <a:pt x="38" y="421"/>
                  </a:lnTo>
                  <a:lnTo>
                    <a:pt x="43" y="470"/>
                  </a:lnTo>
                  <a:lnTo>
                    <a:pt x="56" y="517"/>
                  </a:lnTo>
                  <a:lnTo>
                    <a:pt x="75" y="563"/>
                  </a:lnTo>
                  <a:lnTo>
                    <a:pt x="98" y="605"/>
                  </a:lnTo>
                  <a:lnTo>
                    <a:pt x="127" y="643"/>
                  </a:lnTo>
                  <a:lnTo>
                    <a:pt x="161" y="676"/>
                  </a:lnTo>
                  <a:lnTo>
                    <a:pt x="199" y="706"/>
                  </a:lnTo>
                  <a:lnTo>
                    <a:pt x="241" y="730"/>
                  </a:lnTo>
                  <a:lnTo>
                    <a:pt x="286" y="748"/>
                  </a:lnTo>
                  <a:lnTo>
                    <a:pt x="334" y="761"/>
                  </a:lnTo>
                  <a:lnTo>
                    <a:pt x="384" y="766"/>
                  </a:lnTo>
                  <a:lnTo>
                    <a:pt x="384" y="713"/>
                  </a:lnTo>
                  <a:lnTo>
                    <a:pt x="384" y="707"/>
                  </a:lnTo>
                  <a:lnTo>
                    <a:pt x="386" y="702"/>
                  </a:lnTo>
                  <a:lnTo>
                    <a:pt x="390" y="698"/>
                  </a:lnTo>
                  <a:lnTo>
                    <a:pt x="396" y="696"/>
                  </a:lnTo>
                  <a:lnTo>
                    <a:pt x="402" y="694"/>
                  </a:lnTo>
                  <a:lnTo>
                    <a:pt x="407" y="696"/>
                  </a:lnTo>
                  <a:lnTo>
                    <a:pt x="413" y="698"/>
                  </a:lnTo>
                  <a:lnTo>
                    <a:pt x="417" y="702"/>
                  </a:lnTo>
                  <a:lnTo>
                    <a:pt x="419" y="707"/>
                  </a:lnTo>
                  <a:lnTo>
                    <a:pt x="421" y="713"/>
                  </a:lnTo>
                  <a:lnTo>
                    <a:pt x="421" y="766"/>
                  </a:lnTo>
                  <a:lnTo>
                    <a:pt x="470" y="761"/>
                  </a:lnTo>
                  <a:lnTo>
                    <a:pt x="518" y="748"/>
                  </a:lnTo>
                  <a:lnTo>
                    <a:pt x="563" y="730"/>
                  </a:lnTo>
                  <a:lnTo>
                    <a:pt x="604" y="706"/>
                  </a:lnTo>
                  <a:lnTo>
                    <a:pt x="642" y="676"/>
                  </a:lnTo>
                  <a:lnTo>
                    <a:pt x="676" y="643"/>
                  </a:lnTo>
                  <a:lnTo>
                    <a:pt x="705" y="605"/>
                  </a:lnTo>
                  <a:lnTo>
                    <a:pt x="730" y="563"/>
                  </a:lnTo>
                  <a:lnTo>
                    <a:pt x="748" y="517"/>
                  </a:lnTo>
                  <a:lnTo>
                    <a:pt x="760" y="470"/>
                  </a:lnTo>
                  <a:lnTo>
                    <a:pt x="766" y="421"/>
                  </a:lnTo>
                  <a:lnTo>
                    <a:pt x="713" y="421"/>
                  </a:lnTo>
                  <a:lnTo>
                    <a:pt x="706" y="419"/>
                  </a:lnTo>
                  <a:lnTo>
                    <a:pt x="701" y="417"/>
                  </a:lnTo>
                  <a:lnTo>
                    <a:pt x="697" y="413"/>
                  </a:lnTo>
                  <a:lnTo>
                    <a:pt x="694" y="408"/>
                  </a:lnTo>
                  <a:lnTo>
                    <a:pt x="694" y="402"/>
                  </a:lnTo>
                  <a:lnTo>
                    <a:pt x="694" y="397"/>
                  </a:lnTo>
                  <a:lnTo>
                    <a:pt x="697" y="392"/>
                  </a:lnTo>
                  <a:lnTo>
                    <a:pt x="701" y="388"/>
                  </a:lnTo>
                  <a:lnTo>
                    <a:pt x="706" y="385"/>
                  </a:lnTo>
                  <a:lnTo>
                    <a:pt x="713" y="384"/>
                  </a:lnTo>
                  <a:lnTo>
                    <a:pt x="766" y="384"/>
                  </a:lnTo>
                  <a:lnTo>
                    <a:pt x="760" y="334"/>
                  </a:lnTo>
                  <a:lnTo>
                    <a:pt x="748" y="286"/>
                  </a:lnTo>
                  <a:lnTo>
                    <a:pt x="730" y="241"/>
                  </a:lnTo>
                  <a:lnTo>
                    <a:pt x="705" y="199"/>
                  </a:lnTo>
                  <a:lnTo>
                    <a:pt x="676" y="161"/>
                  </a:lnTo>
                  <a:lnTo>
                    <a:pt x="642" y="129"/>
                  </a:lnTo>
                  <a:lnTo>
                    <a:pt x="604" y="99"/>
                  </a:lnTo>
                  <a:lnTo>
                    <a:pt x="563" y="75"/>
                  </a:lnTo>
                  <a:lnTo>
                    <a:pt x="518" y="57"/>
                  </a:lnTo>
                  <a:lnTo>
                    <a:pt x="470" y="44"/>
                  </a:lnTo>
                  <a:lnTo>
                    <a:pt x="421" y="38"/>
                  </a:lnTo>
                  <a:lnTo>
                    <a:pt x="421" y="92"/>
                  </a:lnTo>
                  <a:lnTo>
                    <a:pt x="419" y="97"/>
                  </a:lnTo>
                  <a:lnTo>
                    <a:pt x="417" y="103"/>
                  </a:lnTo>
                  <a:lnTo>
                    <a:pt x="413" y="106"/>
                  </a:lnTo>
                  <a:lnTo>
                    <a:pt x="407" y="109"/>
                  </a:lnTo>
                  <a:lnTo>
                    <a:pt x="402" y="110"/>
                  </a:lnTo>
                  <a:lnTo>
                    <a:pt x="396" y="109"/>
                  </a:lnTo>
                  <a:lnTo>
                    <a:pt x="390" y="106"/>
                  </a:lnTo>
                  <a:lnTo>
                    <a:pt x="386" y="103"/>
                  </a:lnTo>
                  <a:lnTo>
                    <a:pt x="384" y="97"/>
                  </a:lnTo>
                  <a:lnTo>
                    <a:pt x="384" y="92"/>
                  </a:lnTo>
                  <a:lnTo>
                    <a:pt x="384" y="38"/>
                  </a:lnTo>
                  <a:close/>
                  <a:moveTo>
                    <a:pt x="402" y="0"/>
                  </a:moveTo>
                  <a:lnTo>
                    <a:pt x="456" y="4"/>
                  </a:lnTo>
                  <a:lnTo>
                    <a:pt x="508" y="15"/>
                  </a:lnTo>
                  <a:lnTo>
                    <a:pt x="558" y="32"/>
                  </a:lnTo>
                  <a:lnTo>
                    <a:pt x="605" y="55"/>
                  </a:lnTo>
                  <a:lnTo>
                    <a:pt x="647" y="84"/>
                  </a:lnTo>
                  <a:lnTo>
                    <a:pt x="687" y="118"/>
                  </a:lnTo>
                  <a:lnTo>
                    <a:pt x="721" y="157"/>
                  </a:lnTo>
                  <a:lnTo>
                    <a:pt x="749" y="199"/>
                  </a:lnTo>
                  <a:lnTo>
                    <a:pt x="772" y="247"/>
                  </a:lnTo>
                  <a:lnTo>
                    <a:pt x="789" y="295"/>
                  </a:lnTo>
                  <a:lnTo>
                    <a:pt x="800" y="347"/>
                  </a:lnTo>
                  <a:lnTo>
                    <a:pt x="803" y="402"/>
                  </a:lnTo>
                  <a:lnTo>
                    <a:pt x="800" y="457"/>
                  </a:lnTo>
                  <a:lnTo>
                    <a:pt x="789" y="508"/>
                  </a:lnTo>
                  <a:lnTo>
                    <a:pt x="772" y="558"/>
                  </a:lnTo>
                  <a:lnTo>
                    <a:pt x="749" y="605"/>
                  </a:lnTo>
                  <a:lnTo>
                    <a:pt x="721" y="647"/>
                  </a:lnTo>
                  <a:lnTo>
                    <a:pt x="687" y="686"/>
                  </a:lnTo>
                  <a:lnTo>
                    <a:pt x="647" y="720"/>
                  </a:lnTo>
                  <a:lnTo>
                    <a:pt x="605" y="749"/>
                  </a:lnTo>
                  <a:lnTo>
                    <a:pt x="558" y="773"/>
                  </a:lnTo>
                  <a:lnTo>
                    <a:pt x="508" y="790"/>
                  </a:lnTo>
                  <a:lnTo>
                    <a:pt x="456" y="800"/>
                  </a:lnTo>
                  <a:lnTo>
                    <a:pt x="402" y="804"/>
                  </a:lnTo>
                  <a:lnTo>
                    <a:pt x="347" y="800"/>
                  </a:lnTo>
                  <a:lnTo>
                    <a:pt x="295" y="790"/>
                  </a:lnTo>
                  <a:lnTo>
                    <a:pt x="245" y="773"/>
                  </a:lnTo>
                  <a:lnTo>
                    <a:pt x="199" y="749"/>
                  </a:lnTo>
                  <a:lnTo>
                    <a:pt x="156" y="720"/>
                  </a:lnTo>
                  <a:lnTo>
                    <a:pt x="118" y="686"/>
                  </a:lnTo>
                  <a:lnTo>
                    <a:pt x="84" y="647"/>
                  </a:lnTo>
                  <a:lnTo>
                    <a:pt x="55" y="605"/>
                  </a:lnTo>
                  <a:lnTo>
                    <a:pt x="31" y="558"/>
                  </a:lnTo>
                  <a:lnTo>
                    <a:pt x="14" y="508"/>
                  </a:lnTo>
                  <a:lnTo>
                    <a:pt x="4" y="457"/>
                  </a:lnTo>
                  <a:lnTo>
                    <a:pt x="0" y="402"/>
                  </a:lnTo>
                  <a:lnTo>
                    <a:pt x="4" y="347"/>
                  </a:lnTo>
                  <a:lnTo>
                    <a:pt x="14" y="295"/>
                  </a:lnTo>
                  <a:lnTo>
                    <a:pt x="31" y="247"/>
                  </a:lnTo>
                  <a:lnTo>
                    <a:pt x="55" y="199"/>
                  </a:lnTo>
                  <a:lnTo>
                    <a:pt x="84" y="157"/>
                  </a:lnTo>
                  <a:lnTo>
                    <a:pt x="118" y="118"/>
                  </a:lnTo>
                  <a:lnTo>
                    <a:pt x="156" y="84"/>
                  </a:lnTo>
                  <a:lnTo>
                    <a:pt x="199" y="55"/>
                  </a:lnTo>
                  <a:lnTo>
                    <a:pt x="245" y="32"/>
                  </a:lnTo>
                  <a:lnTo>
                    <a:pt x="295" y="15"/>
                  </a:lnTo>
                  <a:lnTo>
                    <a:pt x="347"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1" name="Freeform 3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36719" y="6807634"/>
              <a:ext cx="446657" cy="446102"/>
            </a:xfrm>
            <a:custGeom>
              <a:avLst/>
              <a:gdLst>
                <a:gd name="T0" fmla="*/ 548 w 805"/>
                <a:gd name="T1" fmla="*/ 698 h 804"/>
                <a:gd name="T2" fmla="*/ 768 w 805"/>
                <a:gd name="T3" fmla="*/ 105 h 804"/>
                <a:gd name="T4" fmla="*/ 512 w 805"/>
                <a:gd name="T5" fmla="*/ 44 h 804"/>
                <a:gd name="T6" fmla="*/ 292 w 805"/>
                <a:gd name="T7" fmla="*/ 761 h 804"/>
                <a:gd name="T8" fmla="*/ 512 w 805"/>
                <a:gd name="T9" fmla="*/ 44 h 804"/>
                <a:gd name="T10" fmla="*/ 37 w 805"/>
                <a:gd name="T11" fmla="*/ 698 h 804"/>
                <a:gd name="T12" fmla="*/ 256 w 805"/>
                <a:gd name="T13" fmla="*/ 105 h 804"/>
                <a:gd name="T14" fmla="*/ 19 w 805"/>
                <a:gd name="T15" fmla="*/ 0 h 804"/>
                <a:gd name="T16" fmla="*/ 24 w 805"/>
                <a:gd name="T17" fmla="*/ 2 h 804"/>
                <a:gd name="T18" fmla="*/ 274 w 805"/>
                <a:gd name="T19" fmla="*/ 72 h 804"/>
                <a:gd name="T20" fmla="*/ 526 w 805"/>
                <a:gd name="T21" fmla="*/ 2 h 804"/>
                <a:gd name="T22" fmla="*/ 529 w 805"/>
                <a:gd name="T23" fmla="*/ 0 h 804"/>
                <a:gd name="T24" fmla="*/ 535 w 805"/>
                <a:gd name="T25" fmla="*/ 2 h 804"/>
                <a:gd name="T26" fmla="*/ 790 w 805"/>
                <a:gd name="T27" fmla="*/ 75 h 804"/>
                <a:gd name="T28" fmla="*/ 795 w 805"/>
                <a:gd name="T29" fmla="*/ 76 h 804"/>
                <a:gd name="T30" fmla="*/ 802 w 805"/>
                <a:gd name="T31" fmla="*/ 83 h 804"/>
                <a:gd name="T32" fmla="*/ 805 w 805"/>
                <a:gd name="T33" fmla="*/ 92 h 804"/>
                <a:gd name="T34" fmla="*/ 803 w 805"/>
                <a:gd name="T35" fmla="*/ 791 h 804"/>
                <a:gd name="T36" fmla="*/ 797 w 805"/>
                <a:gd name="T37" fmla="*/ 800 h 804"/>
                <a:gd name="T38" fmla="*/ 786 w 805"/>
                <a:gd name="T39" fmla="*/ 804 h 804"/>
                <a:gd name="T40" fmla="*/ 781 w 805"/>
                <a:gd name="T41" fmla="*/ 803 h 804"/>
                <a:gd name="T42" fmla="*/ 529 w 805"/>
                <a:gd name="T43" fmla="*/ 731 h 804"/>
                <a:gd name="T44" fmla="*/ 279 w 805"/>
                <a:gd name="T45" fmla="*/ 803 h 804"/>
                <a:gd name="T46" fmla="*/ 274 w 805"/>
                <a:gd name="T47" fmla="*/ 804 h 804"/>
                <a:gd name="T48" fmla="*/ 269 w 805"/>
                <a:gd name="T49" fmla="*/ 803 h 804"/>
                <a:gd name="T50" fmla="*/ 13 w 805"/>
                <a:gd name="T51" fmla="*/ 730 h 804"/>
                <a:gd name="T52" fmla="*/ 9 w 805"/>
                <a:gd name="T53" fmla="*/ 728 h 804"/>
                <a:gd name="T54" fmla="*/ 3 w 805"/>
                <a:gd name="T55" fmla="*/ 722 h 804"/>
                <a:gd name="T56" fmla="*/ 0 w 805"/>
                <a:gd name="T57" fmla="*/ 713 h 804"/>
                <a:gd name="T58" fmla="*/ 1 w 805"/>
                <a:gd name="T59" fmla="*/ 13 h 804"/>
                <a:gd name="T60" fmla="*/ 8 w 805"/>
                <a:gd name="T61" fmla="*/ 4 h 804"/>
                <a:gd name="T62" fmla="*/ 19 w 805"/>
                <a:gd name="T6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5" h="804">
                  <a:moveTo>
                    <a:pt x="548" y="44"/>
                  </a:moveTo>
                  <a:lnTo>
                    <a:pt x="548" y="698"/>
                  </a:lnTo>
                  <a:lnTo>
                    <a:pt x="768" y="761"/>
                  </a:lnTo>
                  <a:lnTo>
                    <a:pt x="768" y="105"/>
                  </a:lnTo>
                  <a:lnTo>
                    <a:pt x="548" y="44"/>
                  </a:lnTo>
                  <a:close/>
                  <a:moveTo>
                    <a:pt x="512" y="44"/>
                  </a:moveTo>
                  <a:lnTo>
                    <a:pt x="292" y="105"/>
                  </a:lnTo>
                  <a:lnTo>
                    <a:pt x="292" y="761"/>
                  </a:lnTo>
                  <a:lnTo>
                    <a:pt x="512" y="698"/>
                  </a:lnTo>
                  <a:lnTo>
                    <a:pt x="512"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29" y="0"/>
                  </a:lnTo>
                  <a:lnTo>
                    <a:pt x="532" y="0"/>
                  </a:lnTo>
                  <a:lnTo>
                    <a:pt x="535" y="2"/>
                  </a:lnTo>
                  <a:lnTo>
                    <a:pt x="535" y="2"/>
                  </a:lnTo>
                  <a:lnTo>
                    <a:pt x="790" y="75"/>
                  </a:lnTo>
                  <a:lnTo>
                    <a:pt x="790" y="75"/>
                  </a:lnTo>
                  <a:lnTo>
                    <a:pt x="795" y="76"/>
                  </a:lnTo>
                  <a:lnTo>
                    <a:pt x="799" y="79"/>
                  </a:lnTo>
                  <a:lnTo>
                    <a:pt x="802" y="83"/>
                  </a:lnTo>
                  <a:lnTo>
                    <a:pt x="803" y="87"/>
                  </a:lnTo>
                  <a:lnTo>
                    <a:pt x="805" y="92"/>
                  </a:lnTo>
                  <a:lnTo>
                    <a:pt x="805" y="786"/>
                  </a:lnTo>
                  <a:lnTo>
                    <a:pt x="803" y="791"/>
                  </a:lnTo>
                  <a:lnTo>
                    <a:pt x="801" y="796"/>
                  </a:lnTo>
                  <a:lnTo>
                    <a:pt x="797" y="800"/>
                  </a:lnTo>
                  <a:lnTo>
                    <a:pt x="791" y="803"/>
                  </a:lnTo>
                  <a:lnTo>
                    <a:pt x="786" y="804"/>
                  </a:lnTo>
                  <a:lnTo>
                    <a:pt x="784" y="803"/>
                  </a:lnTo>
                  <a:lnTo>
                    <a:pt x="781" y="803"/>
                  </a:lnTo>
                  <a:lnTo>
                    <a:pt x="781" y="803"/>
                  </a:lnTo>
                  <a:lnTo>
                    <a:pt x="529" y="731"/>
                  </a:lnTo>
                  <a:lnTo>
                    <a:pt x="279" y="803"/>
                  </a:lnTo>
                  <a:lnTo>
                    <a:pt x="279" y="803"/>
                  </a:lnTo>
                  <a:lnTo>
                    <a:pt x="277" y="803"/>
                  </a:lnTo>
                  <a:lnTo>
                    <a:pt x="274" y="804"/>
                  </a:lnTo>
                  <a:lnTo>
                    <a:pt x="271" y="803"/>
                  </a:lnTo>
                  <a:lnTo>
                    <a:pt x="269" y="803"/>
                  </a:lnTo>
                  <a:lnTo>
                    <a:pt x="269" y="803"/>
                  </a:lnTo>
                  <a:lnTo>
                    <a:pt x="13" y="730"/>
                  </a:lnTo>
                  <a:lnTo>
                    <a:pt x="13" y="730"/>
                  </a:lnTo>
                  <a:lnTo>
                    <a:pt x="9" y="728"/>
                  </a:lnTo>
                  <a:lnTo>
                    <a:pt x="5" y="726"/>
                  </a:lnTo>
                  <a:lnTo>
                    <a:pt x="3" y="722"/>
                  </a:lnTo>
                  <a:lnTo>
                    <a:pt x="1" y="718"/>
                  </a:lnTo>
                  <a:lnTo>
                    <a:pt x="0" y="713"/>
                  </a:lnTo>
                  <a:lnTo>
                    <a:pt x="0" y="19"/>
                  </a:lnTo>
                  <a:lnTo>
                    <a:pt x="1"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2" name="Freeform 3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19214" y="6807634"/>
              <a:ext cx="446657" cy="446102"/>
            </a:xfrm>
            <a:custGeom>
              <a:avLst/>
              <a:gdLst>
                <a:gd name="T0" fmla="*/ 653 w 805"/>
                <a:gd name="T1" fmla="*/ 517 h 804"/>
                <a:gd name="T2" fmla="*/ 708 w 805"/>
                <a:gd name="T3" fmla="*/ 512 h 804"/>
                <a:gd name="T4" fmla="*/ 727 w 805"/>
                <a:gd name="T5" fmla="*/ 519 h 804"/>
                <a:gd name="T6" fmla="*/ 729 w 805"/>
                <a:gd name="T7" fmla="*/ 540 h 804"/>
                <a:gd name="T8" fmla="*/ 729 w 805"/>
                <a:gd name="T9" fmla="*/ 593 h 804"/>
                <a:gd name="T10" fmla="*/ 727 w 805"/>
                <a:gd name="T11" fmla="*/ 614 h 804"/>
                <a:gd name="T12" fmla="*/ 708 w 805"/>
                <a:gd name="T13" fmla="*/ 621 h 804"/>
                <a:gd name="T14" fmla="*/ 653 w 805"/>
                <a:gd name="T15" fmla="*/ 616 h 804"/>
                <a:gd name="T16" fmla="*/ 634 w 805"/>
                <a:gd name="T17" fmla="*/ 621 h 804"/>
                <a:gd name="T18" fmla="*/ 621 w 805"/>
                <a:gd name="T19" fmla="*/ 603 h 804"/>
                <a:gd name="T20" fmla="*/ 650 w 805"/>
                <a:gd name="T21" fmla="*/ 566 h 804"/>
                <a:gd name="T22" fmla="*/ 621 w 805"/>
                <a:gd name="T23" fmla="*/ 531 h 804"/>
                <a:gd name="T24" fmla="*/ 634 w 805"/>
                <a:gd name="T25" fmla="*/ 512 h 804"/>
                <a:gd name="T26" fmla="*/ 173 w 805"/>
                <a:gd name="T27" fmla="*/ 523 h 804"/>
                <a:gd name="T28" fmla="*/ 173 w 805"/>
                <a:gd name="T29" fmla="*/ 574 h 804"/>
                <a:gd name="T30" fmla="*/ 121 w 805"/>
                <a:gd name="T31" fmla="*/ 574 h 804"/>
                <a:gd name="T32" fmla="*/ 121 w 805"/>
                <a:gd name="T33" fmla="*/ 523 h 804"/>
                <a:gd name="T34" fmla="*/ 186 w 805"/>
                <a:gd name="T35" fmla="*/ 453 h 804"/>
                <a:gd name="T36" fmla="*/ 146 w 805"/>
                <a:gd name="T37" fmla="*/ 451 h 804"/>
                <a:gd name="T38" fmla="*/ 689 w 805"/>
                <a:gd name="T39" fmla="*/ 470 h 804"/>
                <a:gd name="T40" fmla="*/ 692 w 805"/>
                <a:gd name="T41" fmla="*/ 431 h 804"/>
                <a:gd name="T42" fmla="*/ 184 w 805"/>
                <a:gd name="T43" fmla="*/ 404 h 804"/>
                <a:gd name="T44" fmla="*/ 684 w 805"/>
                <a:gd name="T45" fmla="*/ 392 h 804"/>
                <a:gd name="T46" fmla="*/ 666 w 805"/>
                <a:gd name="T47" fmla="*/ 355 h 804"/>
                <a:gd name="T48" fmla="*/ 615 w 805"/>
                <a:gd name="T49" fmla="*/ 349 h 804"/>
                <a:gd name="T50" fmla="*/ 371 w 805"/>
                <a:gd name="T51" fmla="*/ 278 h 804"/>
                <a:gd name="T52" fmla="*/ 341 w 805"/>
                <a:gd name="T53" fmla="*/ 305 h 804"/>
                <a:gd name="T54" fmla="*/ 472 w 805"/>
                <a:gd name="T55" fmla="*/ 223 h 804"/>
                <a:gd name="T56" fmla="*/ 492 w 805"/>
                <a:gd name="T57" fmla="*/ 270 h 804"/>
                <a:gd name="T58" fmla="*/ 443 w 805"/>
                <a:gd name="T59" fmla="*/ 290 h 804"/>
                <a:gd name="T60" fmla="*/ 424 w 805"/>
                <a:gd name="T61" fmla="*/ 243 h 804"/>
                <a:gd name="T62" fmla="*/ 549 w 805"/>
                <a:gd name="T63" fmla="*/ 44 h 804"/>
                <a:gd name="T64" fmla="*/ 593 w 805"/>
                <a:gd name="T65" fmla="*/ 270 h 804"/>
                <a:gd name="T66" fmla="*/ 768 w 805"/>
                <a:gd name="T67" fmla="*/ 761 h 804"/>
                <a:gd name="T68" fmla="*/ 292 w 805"/>
                <a:gd name="T69" fmla="*/ 105 h 804"/>
                <a:gd name="T70" fmla="*/ 342 w 805"/>
                <a:gd name="T71" fmla="*/ 356 h 804"/>
                <a:gd name="T72" fmla="*/ 292 w 805"/>
                <a:gd name="T73" fmla="*/ 761 h 804"/>
                <a:gd name="T74" fmla="*/ 37 w 805"/>
                <a:gd name="T75" fmla="*/ 698 h 804"/>
                <a:gd name="T76" fmla="*/ 19 w 805"/>
                <a:gd name="T77" fmla="*/ 0 h 804"/>
                <a:gd name="T78" fmla="*/ 274 w 805"/>
                <a:gd name="T79" fmla="*/ 72 h 804"/>
                <a:gd name="T80" fmla="*/ 531 w 805"/>
                <a:gd name="T81" fmla="*/ 0 h 804"/>
                <a:gd name="T82" fmla="*/ 792 w 805"/>
                <a:gd name="T83" fmla="*/ 75 h 804"/>
                <a:gd name="T84" fmla="*/ 802 w 805"/>
                <a:gd name="T85" fmla="*/ 83 h 804"/>
                <a:gd name="T86" fmla="*/ 803 w 805"/>
                <a:gd name="T87" fmla="*/ 791 h 804"/>
                <a:gd name="T88" fmla="*/ 786 w 805"/>
                <a:gd name="T89" fmla="*/ 804 h 804"/>
                <a:gd name="T90" fmla="*/ 531 w 805"/>
                <a:gd name="T91" fmla="*/ 731 h 804"/>
                <a:gd name="T92" fmla="*/ 274 w 805"/>
                <a:gd name="T93" fmla="*/ 804 h 804"/>
                <a:gd name="T94" fmla="*/ 13 w 805"/>
                <a:gd name="T95" fmla="*/ 730 h 804"/>
                <a:gd name="T96" fmla="*/ 3 w 805"/>
                <a:gd name="T97" fmla="*/ 722 h 804"/>
                <a:gd name="T98" fmla="*/ 2 w 805"/>
                <a:gd name="T99" fmla="*/ 13 h 804"/>
                <a:gd name="T100" fmla="*/ 19 w 805"/>
                <a:gd name="T10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5" h="804">
                  <a:moveTo>
                    <a:pt x="640" y="512"/>
                  </a:moveTo>
                  <a:lnTo>
                    <a:pt x="645" y="512"/>
                  </a:lnTo>
                  <a:lnTo>
                    <a:pt x="649" y="514"/>
                  </a:lnTo>
                  <a:lnTo>
                    <a:pt x="653" y="517"/>
                  </a:lnTo>
                  <a:lnTo>
                    <a:pt x="676" y="541"/>
                  </a:lnTo>
                  <a:lnTo>
                    <a:pt x="700" y="517"/>
                  </a:lnTo>
                  <a:lnTo>
                    <a:pt x="704" y="514"/>
                  </a:lnTo>
                  <a:lnTo>
                    <a:pt x="708" y="512"/>
                  </a:lnTo>
                  <a:lnTo>
                    <a:pt x="713" y="512"/>
                  </a:lnTo>
                  <a:lnTo>
                    <a:pt x="718" y="512"/>
                  </a:lnTo>
                  <a:lnTo>
                    <a:pt x="724" y="515"/>
                  </a:lnTo>
                  <a:lnTo>
                    <a:pt x="727" y="519"/>
                  </a:lnTo>
                  <a:lnTo>
                    <a:pt x="730" y="524"/>
                  </a:lnTo>
                  <a:lnTo>
                    <a:pt x="731" y="531"/>
                  </a:lnTo>
                  <a:lnTo>
                    <a:pt x="730" y="535"/>
                  </a:lnTo>
                  <a:lnTo>
                    <a:pt x="729" y="540"/>
                  </a:lnTo>
                  <a:lnTo>
                    <a:pt x="726" y="542"/>
                  </a:lnTo>
                  <a:lnTo>
                    <a:pt x="703" y="566"/>
                  </a:lnTo>
                  <a:lnTo>
                    <a:pt x="726" y="589"/>
                  </a:lnTo>
                  <a:lnTo>
                    <a:pt x="729" y="593"/>
                  </a:lnTo>
                  <a:lnTo>
                    <a:pt x="730" y="599"/>
                  </a:lnTo>
                  <a:lnTo>
                    <a:pt x="731" y="603"/>
                  </a:lnTo>
                  <a:lnTo>
                    <a:pt x="730" y="609"/>
                  </a:lnTo>
                  <a:lnTo>
                    <a:pt x="727" y="614"/>
                  </a:lnTo>
                  <a:lnTo>
                    <a:pt x="724" y="618"/>
                  </a:lnTo>
                  <a:lnTo>
                    <a:pt x="718" y="621"/>
                  </a:lnTo>
                  <a:lnTo>
                    <a:pt x="713" y="621"/>
                  </a:lnTo>
                  <a:lnTo>
                    <a:pt x="708" y="621"/>
                  </a:lnTo>
                  <a:lnTo>
                    <a:pt x="704" y="618"/>
                  </a:lnTo>
                  <a:lnTo>
                    <a:pt x="700" y="616"/>
                  </a:lnTo>
                  <a:lnTo>
                    <a:pt x="676" y="592"/>
                  </a:lnTo>
                  <a:lnTo>
                    <a:pt x="653" y="616"/>
                  </a:lnTo>
                  <a:lnTo>
                    <a:pt x="649" y="618"/>
                  </a:lnTo>
                  <a:lnTo>
                    <a:pt x="645" y="621"/>
                  </a:lnTo>
                  <a:lnTo>
                    <a:pt x="640" y="621"/>
                  </a:lnTo>
                  <a:lnTo>
                    <a:pt x="634" y="621"/>
                  </a:lnTo>
                  <a:lnTo>
                    <a:pt x="629" y="618"/>
                  </a:lnTo>
                  <a:lnTo>
                    <a:pt x="625" y="614"/>
                  </a:lnTo>
                  <a:lnTo>
                    <a:pt x="623" y="609"/>
                  </a:lnTo>
                  <a:lnTo>
                    <a:pt x="621" y="603"/>
                  </a:lnTo>
                  <a:lnTo>
                    <a:pt x="623" y="599"/>
                  </a:lnTo>
                  <a:lnTo>
                    <a:pt x="624" y="593"/>
                  </a:lnTo>
                  <a:lnTo>
                    <a:pt x="627" y="589"/>
                  </a:lnTo>
                  <a:lnTo>
                    <a:pt x="650" y="566"/>
                  </a:lnTo>
                  <a:lnTo>
                    <a:pt x="627" y="542"/>
                  </a:lnTo>
                  <a:lnTo>
                    <a:pt x="624" y="540"/>
                  </a:lnTo>
                  <a:lnTo>
                    <a:pt x="623" y="535"/>
                  </a:lnTo>
                  <a:lnTo>
                    <a:pt x="621" y="531"/>
                  </a:lnTo>
                  <a:lnTo>
                    <a:pt x="623" y="524"/>
                  </a:lnTo>
                  <a:lnTo>
                    <a:pt x="625" y="519"/>
                  </a:lnTo>
                  <a:lnTo>
                    <a:pt x="629" y="515"/>
                  </a:lnTo>
                  <a:lnTo>
                    <a:pt x="634" y="512"/>
                  </a:lnTo>
                  <a:lnTo>
                    <a:pt x="640" y="512"/>
                  </a:lnTo>
                  <a:close/>
                  <a:moveTo>
                    <a:pt x="147" y="512"/>
                  </a:moveTo>
                  <a:lnTo>
                    <a:pt x="161" y="515"/>
                  </a:lnTo>
                  <a:lnTo>
                    <a:pt x="173" y="523"/>
                  </a:lnTo>
                  <a:lnTo>
                    <a:pt x="181" y="535"/>
                  </a:lnTo>
                  <a:lnTo>
                    <a:pt x="184" y="548"/>
                  </a:lnTo>
                  <a:lnTo>
                    <a:pt x="181" y="562"/>
                  </a:lnTo>
                  <a:lnTo>
                    <a:pt x="173" y="574"/>
                  </a:lnTo>
                  <a:lnTo>
                    <a:pt x="161" y="582"/>
                  </a:lnTo>
                  <a:lnTo>
                    <a:pt x="147" y="584"/>
                  </a:lnTo>
                  <a:lnTo>
                    <a:pt x="133" y="582"/>
                  </a:lnTo>
                  <a:lnTo>
                    <a:pt x="121" y="574"/>
                  </a:lnTo>
                  <a:lnTo>
                    <a:pt x="113" y="562"/>
                  </a:lnTo>
                  <a:lnTo>
                    <a:pt x="110" y="548"/>
                  </a:lnTo>
                  <a:lnTo>
                    <a:pt x="113" y="535"/>
                  </a:lnTo>
                  <a:lnTo>
                    <a:pt x="121" y="523"/>
                  </a:lnTo>
                  <a:lnTo>
                    <a:pt x="133" y="515"/>
                  </a:lnTo>
                  <a:lnTo>
                    <a:pt x="147" y="512"/>
                  </a:lnTo>
                  <a:close/>
                  <a:moveTo>
                    <a:pt x="156" y="432"/>
                  </a:moveTo>
                  <a:lnTo>
                    <a:pt x="186" y="453"/>
                  </a:lnTo>
                  <a:lnTo>
                    <a:pt x="180" y="466"/>
                  </a:lnTo>
                  <a:lnTo>
                    <a:pt x="175" y="481"/>
                  </a:lnTo>
                  <a:lnTo>
                    <a:pt x="139" y="470"/>
                  </a:lnTo>
                  <a:lnTo>
                    <a:pt x="146" y="451"/>
                  </a:lnTo>
                  <a:lnTo>
                    <a:pt x="156" y="432"/>
                  </a:lnTo>
                  <a:close/>
                  <a:moveTo>
                    <a:pt x="692" y="431"/>
                  </a:moveTo>
                  <a:lnTo>
                    <a:pt x="692" y="451"/>
                  </a:lnTo>
                  <a:lnTo>
                    <a:pt x="689" y="470"/>
                  </a:lnTo>
                  <a:lnTo>
                    <a:pt x="654" y="465"/>
                  </a:lnTo>
                  <a:lnTo>
                    <a:pt x="655" y="449"/>
                  </a:lnTo>
                  <a:lnTo>
                    <a:pt x="655" y="434"/>
                  </a:lnTo>
                  <a:lnTo>
                    <a:pt x="692" y="431"/>
                  </a:lnTo>
                  <a:close/>
                  <a:moveTo>
                    <a:pt x="214" y="380"/>
                  </a:moveTo>
                  <a:lnTo>
                    <a:pt x="234" y="410"/>
                  </a:lnTo>
                  <a:lnTo>
                    <a:pt x="207" y="430"/>
                  </a:lnTo>
                  <a:lnTo>
                    <a:pt x="184" y="404"/>
                  </a:lnTo>
                  <a:lnTo>
                    <a:pt x="214" y="380"/>
                  </a:lnTo>
                  <a:close/>
                  <a:moveTo>
                    <a:pt x="666" y="355"/>
                  </a:moveTo>
                  <a:lnTo>
                    <a:pt x="676" y="373"/>
                  </a:lnTo>
                  <a:lnTo>
                    <a:pt x="684" y="392"/>
                  </a:lnTo>
                  <a:lnTo>
                    <a:pt x="650" y="404"/>
                  </a:lnTo>
                  <a:lnTo>
                    <a:pt x="644" y="389"/>
                  </a:lnTo>
                  <a:lnTo>
                    <a:pt x="636" y="376"/>
                  </a:lnTo>
                  <a:lnTo>
                    <a:pt x="666" y="355"/>
                  </a:lnTo>
                  <a:close/>
                  <a:moveTo>
                    <a:pt x="621" y="299"/>
                  </a:moveTo>
                  <a:lnTo>
                    <a:pt x="640" y="322"/>
                  </a:lnTo>
                  <a:lnTo>
                    <a:pt x="644" y="325"/>
                  </a:lnTo>
                  <a:lnTo>
                    <a:pt x="615" y="349"/>
                  </a:lnTo>
                  <a:lnTo>
                    <a:pt x="612" y="346"/>
                  </a:lnTo>
                  <a:lnTo>
                    <a:pt x="593" y="321"/>
                  </a:lnTo>
                  <a:lnTo>
                    <a:pt x="621" y="299"/>
                  </a:lnTo>
                  <a:close/>
                  <a:moveTo>
                    <a:pt x="371" y="278"/>
                  </a:moveTo>
                  <a:lnTo>
                    <a:pt x="391" y="309"/>
                  </a:lnTo>
                  <a:lnTo>
                    <a:pt x="379" y="319"/>
                  </a:lnTo>
                  <a:lnTo>
                    <a:pt x="367" y="330"/>
                  </a:lnTo>
                  <a:lnTo>
                    <a:pt x="341" y="305"/>
                  </a:lnTo>
                  <a:lnTo>
                    <a:pt x="354" y="291"/>
                  </a:lnTo>
                  <a:lnTo>
                    <a:pt x="371" y="278"/>
                  </a:lnTo>
                  <a:close/>
                  <a:moveTo>
                    <a:pt x="458" y="220"/>
                  </a:moveTo>
                  <a:lnTo>
                    <a:pt x="472" y="223"/>
                  </a:lnTo>
                  <a:lnTo>
                    <a:pt x="484" y="231"/>
                  </a:lnTo>
                  <a:lnTo>
                    <a:pt x="492" y="243"/>
                  </a:lnTo>
                  <a:lnTo>
                    <a:pt x="494" y="256"/>
                  </a:lnTo>
                  <a:lnTo>
                    <a:pt x="492" y="270"/>
                  </a:lnTo>
                  <a:lnTo>
                    <a:pt x="484" y="282"/>
                  </a:lnTo>
                  <a:lnTo>
                    <a:pt x="472" y="290"/>
                  </a:lnTo>
                  <a:lnTo>
                    <a:pt x="458" y="292"/>
                  </a:lnTo>
                  <a:lnTo>
                    <a:pt x="443" y="290"/>
                  </a:lnTo>
                  <a:lnTo>
                    <a:pt x="431" y="282"/>
                  </a:lnTo>
                  <a:lnTo>
                    <a:pt x="424" y="270"/>
                  </a:lnTo>
                  <a:lnTo>
                    <a:pt x="421" y="256"/>
                  </a:lnTo>
                  <a:lnTo>
                    <a:pt x="424" y="243"/>
                  </a:lnTo>
                  <a:lnTo>
                    <a:pt x="431" y="231"/>
                  </a:lnTo>
                  <a:lnTo>
                    <a:pt x="443" y="223"/>
                  </a:lnTo>
                  <a:lnTo>
                    <a:pt x="458" y="220"/>
                  </a:lnTo>
                  <a:close/>
                  <a:moveTo>
                    <a:pt x="549" y="44"/>
                  </a:moveTo>
                  <a:lnTo>
                    <a:pt x="549" y="270"/>
                  </a:lnTo>
                  <a:lnTo>
                    <a:pt x="557" y="250"/>
                  </a:lnTo>
                  <a:lnTo>
                    <a:pt x="575" y="260"/>
                  </a:lnTo>
                  <a:lnTo>
                    <a:pt x="593" y="270"/>
                  </a:lnTo>
                  <a:lnTo>
                    <a:pt x="570" y="299"/>
                  </a:lnTo>
                  <a:lnTo>
                    <a:pt x="549" y="287"/>
                  </a:lnTo>
                  <a:lnTo>
                    <a:pt x="549" y="698"/>
                  </a:lnTo>
                  <a:lnTo>
                    <a:pt x="768" y="761"/>
                  </a:lnTo>
                  <a:lnTo>
                    <a:pt x="768" y="105"/>
                  </a:lnTo>
                  <a:lnTo>
                    <a:pt x="549" y="44"/>
                  </a:lnTo>
                  <a:close/>
                  <a:moveTo>
                    <a:pt x="513" y="44"/>
                  </a:moveTo>
                  <a:lnTo>
                    <a:pt x="292" y="105"/>
                  </a:lnTo>
                  <a:lnTo>
                    <a:pt x="292" y="346"/>
                  </a:lnTo>
                  <a:lnTo>
                    <a:pt x="306" y="339"/>
                  </a:lnTo>
                  <a:lnTo>
                    <a:pt x="317" y="330"/>
                  </a:lnTo>
                  <a:lnTo>
                    <a:pt x="342" y="356"/>
                  </a:lnTo>
                  <a:lnTo>
                    <a:pt x="325" y="370"/>
                  </a:lnTo>
                  <a:lnTo>
                    <a:pt x="308" y="380"/>
                  </a:lnTo>
                  <a:lnTo>
                    <a:pt x="292" y="349"/>
                  </a:lnTo>
                  <a:lnTo>
                    <a:pt x="292" y="761"/>
                  </a:lnTo>
                  <a:lnTo>
                    <a:pt x="513" y="698"/>
                  </a:lnTo>
                  <a:lnTo>
                    <a:pt x="513"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31" y="0"/>
                  </a:lnTo>
                  <a:lnTo>
                    <a:pt x="534" y="0"/>
                  </a:lnTo>
                  <a:lnTo>
                    <a:pt x="535" y="2"/>
                  </a:lnTo>
                  <a:lnTo>
                    <a:pt x="535" y="2"/>
                  </a:lnTo>
                  <a:lnTo>
                    <a:pt x="792" y="75"/>
                  </a:lnTo>
                  <a:lnTo>
                    <a:pt x="792" y="75"/>
                  </a:lnTo>
                  <a:lnTo>
                    <a:pt x="796" y="76"/>
                  </a:lnTo>
                  <a:lnTo>
                    <a:pt x="800" y="79"/>
                  </a:lnTo>
                  <a:lnTo>
                    <a:pt x="802" y="83"/>
                  </a:lnTo>
                  <a:lnTo>
                    <a:pt x="803" y="87"/>
                  </a:lnTo>
                  <a:lnTo>
                    <a:pt x="805" y="92"/>
                  </a:lnTo>
                  <a:lnTo>
                    <a:pt x="805" y="786"/>
                  </a:lnTo>
                  <a:lnTo>
                    <a:pt x="803" y="791"/>
                  </a:lnTo>
                  <a:lnTo>
                    <a:pt x="801" y="796"/>
                  </a:lnTo>
                  <a:lnTo>
                    <a:pt x="797" y="800"/>
                  </a:lnTo>
                  <a:lnTo>
                    <a:pt x="792" y="803"/>
                  </a:lnTo>
                  <a:lnTo>
                    <a:pt x="786" y="804"/>
                  </a:lnTo>
                  <a:lnTo>
                    <a:pt x="784" y="803"/>
                  </a:lnTo>
                  <a:lnTo>
                    <a:pt x="781" y="803"/>
                  </a:lnTo>
                  <a:lnTo>
                    <a:pt x="781" y="803"/>
                  </a:lnTo>
                  <a:lnTo>
                    <a:pt x="531" y="731"/>
                  </a:lnTo>
                  <a:lnTo>
                    <a:pt x="279" y="803"/>
                  </a:lnTo>
                  <a:lnTo>
                    <a:pt x="279" y="803"/>
                  </a:lnTo>
                  <a:lnTo>
                    <a:pt x="277" y="803"/>
                  </a:lnTo>
                  <a:lnTo>
                    <a:pt x="274" y="804"/>
                  </a:lnTo>
                  <a:lnTo>
                    <a:pt x="272" y="803"/>
                  </a:lnTo>
                  <a:lnTo>
                    <a:pt x="270" y="803"/>
                  </a:lnTo>
                  <a:lnTo>
                    <a:pt x="270" y="803"/>
                  </a:lnTo>
                  <a:lnTo>
                    <a:pt x="13" y="730"/>
                  </a:lnTo>
                  <a:lnTo>
                    <a:pt x="13" y="730"/>
                  </a:lnTo>
                  <a:lnTo>
                    <a:pt x="10" y="728"/>
                  </a:lnTo>
                  <a:lnTo>
                    <a:pt x="6" y="726"/>
                  </a:lnTo>
                  <a:lnTo>
                    <a:pt x="3" y="722"/>
                  </a:lnTo>
                  <a:lnTo>
                    <a:pt x="2" y="718"/>
                  </a:lnTo>
                  <a:lnTo>
                    <a:pt x="0" y="713"/>
                  </a:lnTo>
                  <a:lnTo>
                    <a:pt x="0" y="19"/>
                  </a:lnTo>
                  <a:lnTo>
                    <a:pt x="2"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3" name="Freeform 3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709" y="6807634"/>
              <a:ext cx="446657" cy="446102"/>
            </a:xfrm>
            <a:custGeom>
              <a:avLst/>
              <a:gdLst>
                <a:gd name="T0" fmla="*/ 448 w 805"/>
                <a:gd name="T1" fmla="*/ 324 h 804"/>
                <a:gd name="T2" fmla="*/ 490 w 805"/>
                <a:gd name="T3" fmla="*/ 379 h 804"/>
                <a:gd name="T4" fmla="*/ 481 w 805"/>
                <a:gd name="T5" fmla="*/ 448 h 804"/>
                <a:gd name="T6" fmla="*/ 427 w 805"/>
                <a:gd name="T7" fmla="*/ 490 h 804"/>
                <a:gd name="T8" fmla="*/ 357 w 805"/>
                <a:gd name="T9" fmla="*/ 481 h 804"/>
                <a:gd name="T10" fmla="*/ 315 w 805"/>
                <a:gd name="T11" fmla="*/ 427 h 804"/>
                <a:gd name="T12" fmla="*/ 324 w 805"/>
                <a:gd name="T13" fmla="*/ 356 h 804"/>
                <a:gd name="T14" fmla="*/ 378 w 805"/>
                <a:gd name="T15" fmla="*/ 315 h 804"/>
                <a:gd name="T16" fmla="*/ 334 w 805"/>
                <a:gd name="T17" fmla="*/ 44 h 804"/>
                <a:gd name="T18" fmla="*/ 199 w 805"/>
                <a:gd name="T19" fmla="*/ 99 h 804"/>
                <a:gd name="T20" fmla="*/ 98 w 805"/>
                <a:gd name="T21" fmla="*/ 199 h 804"/>
                <a:gd name="T22" fmla="*/ 43 w 805"/>
                <a:gd name="T23" fmla="*/ 334 h 804"/>
                <a:gd name="T24" fmla="*/ 171 w 805"/>
                <a:gd name="T25" fmla="*/ 385 h 804"/>
                <a:gd name="T26" fmla="*/ 182 w 805"/>
                <a:gd name="T27" fmla="*/ 397 h 804"/>
                <a:gd name="T28" fmla="*/ 180 w 805"/>
                <a:gd name="T29" fmla="*/ 413 h 804"/>
                <a:gd name="T30" fmla="*/ 165 w 805"/>
                <a:gd name="T31" fmla="*/ 421 h 804"/>
                <a:gd name="T32" fmla="*/ 57 w 805"/>
                <a:gd name="T33" fmla="*/ 519 h 804"/>
                <a:gd name="T34" fmla="*/ 129 w 805"/>
                <a:gd name="T35" fmla="*/ 643 h 804"/>
                <a:gd name="T36" fmla="*/ 241 w 805"/>
                <a:gd name="T37" fmla="*/ 730 h 804"/>
                <a:gd name="T38" fmla="*/ 384 w 805"/>
                <a:gd name="T39" fmla="*/ 766 h 804"/>
                <a:gd name="T40" fmla="*/ 388 w 805"/>
                <a:gd name="T41" fmla="*/ 629 h 804"/>
                <a:gd name="T42" fmla="*/ 402 w 805"/>
                <a:gd name="T43" fmla="*/ 621 h 804"/>
                <a:gd name="T44" fmla="*/ 417 w 805"/>
                <a:gd name="T45" fmla="*/ 629 h 804"/>
                <a:gd name="T46" fmla="*/ 421 w 805"/>
                <a:gd name="T47" fmla="*/ 766 h 804"/>
                <a:gd name="T48" fmla="*/ 564 w 805"/>
                <a:gd name="T49" fmla="*/ 730 h 804"/>
                <a:gd name="T50" fmla="*/ 676 w 805"/>
                <a:gd name="T51" fmla="*/ 643 h 804"/>
                <a:gd name="T52" fmla="*/ 748 w 805"/>
                <a:gd name="T53" fmla="*/ 519 h 804"/>
                <a:gd name="T54" fmla="*/ 640 w 805"/>
                <a:gd name="T55" fmla="*/ 421 h 804"/>
                <a:gd name="T56" fmla="*/ 625 w 805"/>
                <a:gd name="T57" fmla="*/ 413 h 804"/>
                <a:gd name="T58" fmla="*/ 623 w 805"/>
                <a:gd name="T59" fmla="*/ 397 h 804"/>
                <a:gd name="T60" fmla="*/ 634 w 805"/>
                <a:gd name="T61" fmla="*/ 385 h 804"/>
                <a:gd name="T62" fmla="*/ 761 w 805"/>
                <a:gd name="T63" fmla="*/ 334 h 804"/>
                <a:gd name="T64" fmla="*/ 706 w 805"/>
                <a:gd name="T65" fmla="*/ 199 h 804"/>
                <a:gd name="T66" fmla="*/ 605 w 805"/>
                <a:gd name="T67" fmla="*/ 99 h 804"/>
                <a:gd name="T68" fmla="*/ 471 w 805"/>
                <a:gd name="T69" fmla="*/ 44 h 804"/>
                <a:gd name="T70" fmla="*/ 419 w 805"/>
                <a:gd name="T71" fmla="*/ 171 h 804"/>
                <a:gd name="T72" fmla="*/ 408 w 805"/>
                <a:gd name="T73" fmla="*/ 182 h 804"/>
                <a:gd name="T74" fmla="*/ 392 w 805"/>
                <a:gd name="T75" fmla="*/ 180 h 804"/>
                <a:gd name="T76" fmla="*/ 384 w 805"/>
                <a:gd name="T77" fmla="*/ 165 h 804"/>
                <a:gd name="T78" fmla="*/ 402 w 805"/>
                <a:gd name="T79" fmla="*/ 0 h 804"/>
                <a:gd name="T80" fmla="*/ 558 w 805"/>
                <a:gd name="T81" fmla="*/ 32 h 804"/>
                <a:gd name="T82" fmla="*/ 687 w 805"/>
                <a:gd name="T83" fmla="*/ 118 h 804"/>
                <a:gd name="T84" fmla="*/ 773 w 805"/>
                <a:gd name="T85" fmla="*/ 246 h 804"/>
                <a:gd name="T86" fmla="*/ 805 w 805"/>
                <a:gd name="T87" fmla="*/ 402 h 804"/>
                <a:gd name="T88" fmla="*/ 773 w 805"/>
                <a:gd name="T89" fmla="*/ 558 h 804"/>
                <a:gd name="T90" fmla="*/ 687 w 805"/>
                <a:gd name="T91" fmla="*/ 686 h 804"/>
                <a:gd name="T92" fmla="*/ 558 w 805"/>
                <a:gd name="T93" fmla="*/ 773 h 804"/>
                <a:gd name="T94" fmla="*/ 402 w 805"/>
                <a:gd name="T95" fmla="*/ 804 h 804"/>
                <a:gd name="T96" fmla="*/ 247 w 805"/>
                <a:gd name="T97" fmla="*/ 773 h 804"/>
                <a:gd name="T98" fmla="*/ 118 w 805"/>
                <a:gd name="T99" fmla="*/ 686 h 804"/>
                <a:gd name="T100" fmla="*/ 32 w 805"/>
                <a:gd name="T101" fmla="*/ 558 h 804"/>
                <a:gd name="T102" fmla="*/ 0 w 805"/>
                <a:gd name="T103" fmla="*/ 402 h 804"/>
                <a:gd name="T104" fmla="*/ 32 w 805"/>
                <a:gd name="T105" fmla="*/ 246 h 804"/>
                <a:gd name="T106" fmla="*/ 118 w 805"/>
                <a:gd name="T107" fmla="*/ 118 h 804"/>
                <a:gd name="T108" fmla="*/ 247 w 805"/>
                <a:gd name="T109" fmla="*/ 32 h 804"/>
                <a:gd name="T110" fmla="*/ 402 w 805"/>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402" y="311"/>
                  </a:moveTo>
                  <a:lnTo>
                    <a:pt x="427" y="315"/>
                  </a:lnTo>
                  <a:lnTo>
                    <a:pt x="448" y="324"/>
                  </a:lnTo>
                  <a:lnTo>
                    <a:pt x="467" y="338"/>
                  </a:lnTo>
                  <a:lnTo>
                    <a:pt x="481" y="356"/>
                  </a:lnTo>
                  <a:lnTo>
                    <a:pt x="490" y="379"/>
                  </a:lnTo>
                  <a:lnTo>
                    <a:pt x="494" y="402"/>
                  </a:lnTo>
                  <a:lnTo>
                    <a:pt x="490" y="427"/>
                  </a:lnTo>
                  <a:lnTo>
                    <a:pt x="481" y="448"/>
                  </a:lnTo>
                  <a:lnTo>
                    <a:pt x="467" y="466"/>
                  </a:lnTo>
                  <a:lnTo>
                    <a:pt x="448" y="481"/>
                  </a:lnTo>
                  <a:lnTo>
                    <a:pt x="427" y="490"/>
                  </a:lnTo>
                  <a:lnTo>
                    <a:pt x="402" y="494"/>
                  </a:lnTo>
                  <a:lnTo>
                    <a:pt x="378" y="490"/>
                  </a:lnTo>
                  <a:lnTo>
                    <a:pt x="357" y="481"/>
                  </a:lnTo>
                  <a:lnTo>
                    <a:pt x="338" y="466"/>
                  </a:lnTo>
                  <a:lnTo>
                    <a:pt x="324" y="448"/>
                  </a:lnTo>
                  <a:lnTo>
                    <a:pt x="315" y="427"/>
                  </a:lnTo>
                  <a:lnTo>
                    <a:pt x="311" y="402"/>
                  </a:lnTo>
                  <a:lnTo>
                    <a:pt x="315" y="379"/>
                  </a:lnTo>
                  <a:lnTo>
                    <a:pt x="324" y="356"/>
                  </a:lnTo>
                  <a:lnTo>
                    <a:pt x="338" y="338"/>
                  </a:lnTo>
                  <a:lnTo>
                    <a:pt x="357" y="324"/>
                  </a:lnTo>
                  <a:lnTo>
                    <a:pt x="378" y="315"/>
                  </a:lnTo>
                  <a:lnTo>
                    <a:pt x="402" y="311"/>
                  </a:lnTo>
                  <a:close/>
                  <a:moveTo>
                    <a:pt x="384" y="38"/>
                  </a:moveTo>
                  <a:lnTo>
                    <a:pt x="334" y="44"/>
                  </a:lnTo>
                  <a:lnTo>
                    <a:pt x="286" y="57"/>
                  </a:lnTo>
                  <a:lnTo>
                    <a:pt x="241" y="75"/>
                  </a:lnTo>
                  <a:lnTo>
                    <a:pt x="199" y="99"/>
                  </a:lnTo>
                  <a:lnTo>
                    <a:pt x="161" y="129"/>
                  </a:lnTo>
                  <a:lnTo>
                    <a:pt x="129" y="161"/>
                  </a:lnTo>
                  <a:lnTo>
                    <a:pt x="98" y="199"/>
                  </a:lnTo>
                  <a:lnTo>
                    <a:pt x="75" y="241"/>
                  </a:lnTo>
                  <a:lnTo>
                    <a:pt x="57" y="287"/>
                  </a:lnTo>
                  <a:lnTo>
                    <a:pt x="43" y="334"/>
                  </a:lnTo>
                  <a:lnTo>
                    <a:pt x="38" y="384"/>
                  </a:lnTo>
                  <a:lnTo>
                    <a:pt x="165" y="384"/>
                  </a:lnTo>
                  <a:lnTo>
                    <a:pt x="171" y="385"/>
                  </a:lnTo>
                  <a:lnTo>
                    <a:pt x="176" y="388"/>
                  </a:lnTo>
                  <a:lnTo>
                    <a:pt x="180" y="392"/>
                  </a:lnTo>
                  <a:lnTo>
                    <a:pt x="182" y="397"/>
                  </a:lnTo>
                  <a:lnTo>
                    <a:pt x="184" y="402"/>
                  </a:lnTo>
                  <a:lnTo>
                    <a:pt x="182" y="407"/>
                  </a:lnTo>
                  <a:lnTo>
                    <a:pt x="180" y="413"/>
                  </a:lnTo>
                  <a:lnTo>
                    <a:pt x="176" y="417"/>
                  </a:lnTo>
                  <a:lnTo>
                    <a:pt x="171" y="419"/>
                  </a:lnTo>
                  <a:lnTo>
                    <a:pt x="165" y="421"/>
                  </a:lnTo>
                  <a:lnTo>
                    <a:pt x="38" y="421"/>
                  </a:lnTo>
                  <a:lnTo>
                    <a:pt x="43" y="470"/>
                  </a:lnTo>
                  <a:lnTo>
                    <a:pt x="57" y="519"/>
                  </a:lnTo>
                  <a:lnTo>
                    <a:pt x="75" y="563"/>
                  </a:lnTo>
                  <a:lnTo>
                    <a:pt x="98" y="605"/>
                  </a:lnTo>
                  <a:lnTo>
                    <a:pt x="129" y="643"/>
                  </a:lnTo>
                  <a:lnTo>
                    <a:pt x="161" y="676"/>
                  </a:lnTo>
                  <a:lnTo>
                    <a:pt x="199" y="706"/>
                  </a:lnTo>
                  <a:lnTo>
                    <a:pt x="241" y="730"/>
                  </a:lnTo>
                  <a:lnTo>
                    <a:pt x="286" y="748"/>
                  </a:lnTo>
                  <a:lnTo>
                    <a:pt x="334" y="761"/>
                  </a:lnTo>
                  <a:lnTo>
                    <a:pt x="384" y="766"/>
                  </a:lnTo>
                  <a:lnTo>
                    <a:pt x="384" y="639"/>
                  </a:lnTo>
                  <a:lnTo>
                    <a:pt x="385" y="634"/>
                  </a:lnTo>
                  <a:lnTo>
                    <a:pt x="388" y="629"/>
                  </a:lnTo>
                  <a:lnTo>
                    <a:pt x="392" y="625"/>
                  </a:lnTo>
                  <a:lnTo>
                    <a:pt x="397" y="622"/>
                  </a:lnTo>
                  <a:lnTo>
                    <a:pt x="402" y="621"/>
                  </a:lnTo>
                  <a:lnTo>
                    <a:pt x="408" y="622"/>
                  </a:lnTo>
                  <a:lnTo>
                    <a:pt x="413" y="625"/>
                  </a:lnTo>
                  <a:lnTo>
                    <a:pt x="417" y="629"/>
                  </a:lnTo>
                  <a:lnTo>
                    <a:pt x="419" y="634"/>
                  </a:lnTo>
                  <a:lnTo>
                    <a:pt x="421" y="639"/>
                  </a:lnTo>
                  <a:lnTo>
                    <a:pt x="421" y="766"/>
                  </a:lnTo>
                  <a:lnTo>
                    <a:pt x="471" y="761"/>
                  </a:lnTo>
                  <a:lnTo>
                    <a:pt x="519" y="748"/>
                  </a:lnTo>
                  <a:lnTo>
                    <a:pt x="564" y="730"/>
                  </a:lnTo>
                  <a:lnTo>
                    <a:pt x="605" y="706"/>
                  </a:lnTo>
                  <a:lnTo>
                    <a:pt x="643" y="676"/>
                  </a:lnTo>
                  <a:lnTo>
                    <a:pt x="676" y="643"/>
                  </a:lnTo>
                  <a:lnTo>
                    <a:pt x="706" y="605"/>
                  </a:lnTo>
                  <a:lnTo>
                    <a:pt x="730" y="563"/>
                  </a:lnTo>
                  <a:lnTo>
                    <a:pt x="748" y="519"/>
                  </a:lnTo>
                  <a:lnTo>
                    <a:pt x="761" y="470"/>
                  </a:lnTo>
                  <a:lnTo>
                    <a:pt x="767" y="421"/>
                  </a:lnTo>
                  <a:lnTo>
                    <a:pt x="640" y="421"/>
                  </a:lnTo>
                  <a:lnTo>
                    <a:pt x="634" y="419"/>
                  </a:lnTo>
                  <a:lnTo>
                    <a:pt x="629" y="417"/>
                  </a:lnTo>
                  <a:lnTo>
                    <a:pt x="625" y="413"/>
                  </a:lnTo>
                  <a:lnTo>
                    <a:pt x="623" y="407"/>
                  </a:lnTo>
                  <a:lnTo>
                    <a:pt x="621" y="402"/>
                  </a:lnTo>
                  <a:lnTo>
                    <a:pt x="623" y="397"/>
                  </a:lnTo>
                  <a:lnTo>
                    <a:pt x="625" y="392"/>
                  </a:lnTo>
                  <a:lnTo>
                    <a:pt x="629" y="388"/>
                  </a:lnTo>
                  <a:lnTo>
                    <a:pt x="634" y="385"/>
                  </a:lnTo>
                  <a:lnTo>
                    <a:pt x="640" y="384"/>
                  </a:lnTo>
                  <a:lnTo>
                    <a:pt x="767" y="384"/>
                  </a:lnTo>
                  <a:lnTo>
                    <a:pt x="761" y="334"/>
                  </a:lnTo>
                  <a:lnTo>
                    <a:pt x="748" y="287"/>
                  </a:lnTo>
                  <a:lnTo>
                    <a:pt x="730" y="241"/>
                  </a:lnTo>
                  <a:lnTo>
                    <a:pt x="706" y="199"/>
                  </a:lnTo>
                  <a:lnTo>
                    <a:pt x="676" y="161"/>
                  </a:lnTo>
                  <a:lnTo>
                    <a:pt x="643" y="129"/>
                  </a:lnTo>
                  <a:lnTo>
                    <a:pt x="605" y="99"/>
                  </a:lnTo>
                  <a:lnTo>
                    <a:pt x="564" y="75"/>
                  </a:lnTo>
                  <a:lnTo>
                    <a:pt x="519" y="57"/>
                  </a:lnTo>
                  <a:lnTo>
                    <a:pt x="471" y="44"/>
                  </a:lnTo>
                  <a:lnTo>
                    <a:pt x="421" y="38"/>
                  </a:lnTo>
                  <a:lnTo>
                    <a:pt x="421" y="165"/>
                  </a:lnTo>
                  <a:lnTo>
                    <a:pt x="419" y="171"/>
                  </a:lnTo>
                  <a:lnTo>
                    <a:pt x="417" y="176"/>
                  </a:lnTo>
                  <a:lnTo>
                    <a:pt x="413" y="180"/>
                  </a:lnTo>
                  <a:lnTo>
                    <a:pt x="408" y="182"/>
                  </a:lnTo>
                  <a:lnTo>
                    <a:pt x="402" y="184"/>
                  </a:lnTo>
                  <a:lnTo>
                    <a:pt x="397" y="182"/>
                  </a:lnTo>
                  <a:lnTo>
                    <a:pt x="392" y="180"/>
                  </a:lnTo>
                  <a:lnTo>
                    <a:pt x="388" y="176"/>
                  </a:lnTo>
                  <a:lnTo>
                    <a:pt x="385" y="171"/>
                  </a:lnTo>
                  <a:lnTo>
                    <a:pt x="384" y="165"/>
                  </a:lnTo>
                  <a:lnTo>
                    <a:pt x="384" y="38"/>
                  </a:lnTo>
                  <a:close/>
                  <a:moveTo>
                    <a:pt x="402" y="0"/>
                  </a:moveTo>
                  <a:lnTo>
                    <a:pt x="402" y="0"/>
                  </a:lnTo>
                  <a:lnTo>
                    <a:pt x="457" y="4"/>
                  </a:lnTo>
                  <a:lnTo>
                    <a:pt x="510" y="15"/>
                  </a:lnTo>
                  <a:lnTo>
                    <a:pt x="558" y="32"/>
                  </a:lnTo>
                  <a:lnTo>
                    <a:pt x="605" y="55"/>
                  </a:lnTo>
                  <a:lnTo>
                    <a:pt x="647" y="84"/>
                  </a:lnTo>
                  <a:lnTo>
                    <a:pt x="687" y="118"/>
                  </a:lnTo>
                  <a:lnTo>
                    <a:pt x="721" y="157"/>
                  </a:lnTo>
                  <a:lnTo>
                    <a:pt x="750" y="199"/>
                  </a:lnTo>
                  <a:lnTo>
                    <a:pt x="773" y="246"/>
                  </a:lnTo>
                  <a:lnTo>
                    <a:pt x="790" y="296"/>
                  </a:lnTo>
                  <a:lnTo>
                    <a:pt x="801" y="347"/>
                  </a:lnTo>
                  <a:lnTo>
                    <a:pt x="805" y="402"/>
                  </a:lnTo>
                  <a:lnTo>
                    <a:pt x="801" y="457"/>
                  </a:lnTo>
                  <a:lnTo>
                    <a:pt x="790" y="510"/>
                  </a:lnTo>
                  <a:lnTo>
                    <a:pt x="773" y="558"/>
                  </a:lnTo>
                  <a:lnTo>
                    <a:pt x="750" y="605"/>
                  </a:lnTo>
                  <a:lnTo>
                    <a:pt x="721" y="647"/>
                  </a:lnTo>
                  <a:lnTo>
                    <a:pt x="687" y="686"/>
                  </a:lnTo>
                  <a:lnTo>
                    <a:pt x="647" y="720"/>
                  </a:lnTo>
                  <a:lnTo>
                    <a:pt x="605" y="749"/>
                  </a:lnTo>
                  <a:lnTo>
                    <a:pt x="558" y="773"/>
                  </a:lnTo>
                  <a:lnTo>
                    <a:pt x="510" y="790"/>
                  </a:lnTo>
                  <a:lnTo>
                    <a:pt x="457" y="800"/>
                  </a:lnTo>
                  <a:lnTo>
                    <a:pt x="402" y="804"/>
                  </a:lnTo>
                  <a:lnTo>
                    <a:pt x="347" y="800"/>
                  </a:lnTo>
                  <a:lnTo>
                    <a:pt x="295" y="790"/>
                  </a:lnTo>
                  <a:lnTo>
                    <a:pt x="247" y="773"/>
                  </a:lnTo>
                  <a:lnTo>
                    <a:pt x="199" y="749"/>
                  </a:lnTo>
                  <a:lnTo>
                    <a:pt x="157" y="720"/>
                  </a:lnTo>
                  <a:lnTo>
                    <a:pt x="118" y="686"/>
                  </a:lnTo>
                  <a:lnTo>
                    <a:pt x="84" y="647"/>
                  </a:lnTo>
                  <a:lnTo>
                    <a:pt x="55" y="605"/>
                  </a:lnTo>
                  <a:lnTo>
                    <a:pt x="32" y="558"/>
                  </a:lnTo>
                  <a:lnTo>
                    <a:pt x="15" y="510"/>
                  </a:lnTo>
                  <a:lnTo>
                    <a:pt x="4" y="457"/>
                  </a:lnTo>
                  <a:lnTo>
                    <a:pt x="0" y="402"/>
                  </a:lnTo>
                  <a:lnTo>
                    <a:pt x="4" y="347"/>
                  </a:lnTo>
                  <a:lnTo>
                    <a:pt x="15" y="296"/>
                  </a:lnTo>
                  <a:lnTo>
                    <a:pt x="32" y="246"/>
                  </a:lnTo>
                  <a:lnTo>
                    <a:pt x="55" y="199"/>
                  </a:lnTo>
                  <a:lnTo>
                    <a:pt x="84" y="157"/>
                  </a:lnTo>
                  <a:lnTo>
                    <a:pt x="118" y="118"/>
                  </a:lnTo>
                  <a:lnTo>
                    <a:pt x="157" y="84"/>
                  </a:lnTo>
                  <a:lnTo>
                    <a:pt x="199" y="55"/>
                  </a:lnTo>
                  <a:lnTo>
                    <a:pt x="247" y="32"/>
                  </a:lnTo>
                  <a:lnTo>
                    <a:pt x="295" y="15"/>
                  </a:lnTo>
                  <a:lnTo>
                    <a:pt x="347" y="4"/>
                  </a:lnTo>
                  <a:lnTo>
                    <a:pt x="402"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4" name="Freeform 3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84204" y="6807634"/>
              <a:ext cx="446657" cy="446102"/>
            </a:xfrm>
            <a:custGeom>
              <a:avLst/>
              <a:gdLst>
                <a:gd name="T0" fmla="*/ 620 w 805"/>
                <a:gd name="T1" fmla="*/ 536 h 804"/>
                <a:gd name="T2" fmla="*/ 501 w 805"/>
                <a:gd name="T3" fmla="*/ 638 h 804"/>
                <a:gd name="T4" fmla="*/ 471 w 805"/>
                <a:gd name="T5" fmla="*/ 761 h 804"/>
                <a:gd name="T6" fmla="*/ 644 w 805"/>
                <a:gd name="T7" fmla="*/ 676 h 804"/>
                <a:gd name="T8" fmla="*/ 748 w 805"/>
                <a:gd name="T9" fmla="*/ 519 h 804"/>
                <a:gd name="T10" fmla="*/ 492 w 805"/>
                <a:gd name="T11" fmla="*/ 421 h 804"/>
                <a:gd name="T12" fmla="*/ 442 w 805"/>
                <a:gd name="T13" fmla="*/ 485 h 804"/>
                <a:gd name="T14" fmla="*/ 496 w 805"/>
                <a:gd name="T15" fmla="*/ 600 h 804"/>
                <a:gd name="T16" fmla="*/ 602 w 805"/>
                <a:gd name="T17" fmla="*/ 495 h 804"/>
                <a:gd name="T18" fmla="*/ 217 w 805"/>
                <a:gd name="T19" fmla="*/ 421 h 804"/>
                <a:gd name="T20" fmla="*/ 202 w 805"/>
                <a:gd name="T21" fmla="*/ 489 h 804"/>
                <a:gd name="T22" fmla="*/ 307 w 805"/>
                <a:gd name="T23" fmla="*/ 600 h 804"/>
                <a:gd name="T24" fmla="*/ 365 w 805"/>
                <a:gd name="T25" fmla="*/ 485 h 804"/>
                <a:gd name="T26" fmla="*/ 313 w 805"/>
                <a:gd name="T27" fmla="*/ 421 h 804"/>
                <a:gd name="T28" fmla="*/ 57 w 805"/>
                <a:gd name="T29" fmla="*/ 519 h 804"/>
                <a:gd name="T30" fmla="*/ 163 w 805"/>
                <a:gd name="T31" fmla="*/ 676 h 804"/>
                <a:gd name="T32" fmla="*/ 334 w 805"/>
                <a:gd name="T33" fmla="*/ 761 h 804"/>
                <a:gd name="T34" fmla="*/ 303 w 805"/>
                <a:gd name="T35" fmla="*/ 638 h 804"/>
                <a:gd name="T36" fmla="*/ 182 w 805"/>
                <a:gd name="T37" fmla="*/ 532 h 804"/>
                <a:gd name="T38" fmla="*/ 122 w 805"/>
                <a:gd name="T39" fmla="*/ 436 h 804"/>
                <a:gd name="T40" fmla="*/ 421 w 805"/>
                <a:gd name="T41" fmla="*/ 313 h 804"/>
                <a:gd name="T42" fmla="*/ 485 w 805"/>
                <a:gd name="T43" fmla="*/ 363 h 804"/>
                <a:gd name="T44" fmla="*/ 604 w 805"/>
                <a:gd name="T45" fmla="*/ 317 h 804"/>
                <a:gd name="T46" fmla="*/ 549 w 805"/>
                <a:gd name="T47" fmla="*/ 290 h 804"/>
                <a:gd name="T48" fmla="*/ 513 w 805"/>
                <a:gd name="T49" fmla="*/ 239 h 804"/>
                <a:gd name="T50" fmla="*/ 455 w 805"/>
                <a:gd name="T51" fmla="*/ 190 h 804"/>
                <a:gd name="T52" fmla="*/ 307 w 805"/>
                <a:gd name="T53" fmla="*/ 205 h 804"/>
                <a:gd name="T54" fmla="*/ 202 w 805"/>
                <a:gd name="T55" fmla="*/ 316 h 804"/>
                <a:gd name="T56" fmla="*/ 217 w 805"/>
                <a:gd name="T57" fmla="*/ 384 h 804"/>
                <a:gd name="T58" fmla="*/ 346 w 805"/>
                <a:gd name="T59" fmla="*/ 330 h 804"/>
                <a:gd name="T60" fmla="*/ 421 w 805"/>
                <a:gd name="T61" fmla="*/ 38 h 804"/>
                <a:gd name="T62" fmla="*/ 543 w 805"/>
                <a:gd name="T63" fmla="*/ 189 h 804"/>
                <a:gd name="T64" fmla="*/ 599 w 805"/>
                <a:gd name="T65" fmla="*/ 194 h 804"/>
                <a:gd name="T66" fmla="*/ 620 w 805"/>
                <a:gd name="T67" fmla="*/ 250 h 804"/>
                <a:gd name="T68" fmla="*/ 658 w 805"/>
                <a:gd name="T69" fmla="*/ 384 h 804"/>
                <a:gd name="T70" fmla="*/ 730 w 805"/>
                <a:gd name="T71" fmla="*/ 241 h 804"/>
                <a:gd name="T72" fmla="*/ 606 w 805"/>
                <a:gd name="T73" fmla="*/ 99 h 804"/>
                <a:gd name="T74" fmla="*/ 421 w 805"/>
                <a:gd name="T75" fmla="*/ 38 h 804"/>
                <a:gd name="T76" fmla="*/ 241 w 805"/>
                <a:gd name="T77" fmla="*/ 75 h 804"/>
                <a:gd name="T78" fmla="*/ 99 w 805"/>
                <a:gd name="T79" fmla="*/ 199 h 804"/>
                <a:gd name="T80" fmla="*/ 38 w 805"/>
                <a:gd name="T81" fmla="*/ 384 h 804"/>
                <a:gd name="T82" fmla="*/ 152 w 805"/>
                <a:gd name="T83" fmla="*/ 349 h 804"/>
                <a:gd name="T84" fmla="*/ 235 w 805"/>
                <a:gd name="T85" fmla="*/ 210 h 804"/>
                <a:gd name="T86" fmla="*/ 384 w 805"/>
                <a:gd name="T87" fmla="*/ 147 h 804"/>
                <a:gd name="T88" fmla="*/ 510 w 805"/>
                <a:gd name="T89" fmla="*/ 15 h 804"/>
                <a:gd name="T90" fmla="*/ 687 w 805"/>
                <a:gd name="T91" fmla="*/ 118 h 804"/>
                <a:gd name="T92" fmla="*/ 790 w 805"/>
                <a:gd name="T93" fmla="*/ 295 h 804"/>
                <a:gd name="T94" fmla="*/ 790 w 805"/>
                <a:gd name="T95" fmla="*/ 510 h 804"/>
                <a:gd name="T96" fmla="*/ 687 w 805"/>
                <a:gd name="T97" fmla="*/ 686 h 804"/>
                <a:gd name="T98" fmla="*/ 510 w 805"/>
                <a:gd name="T99" fmla="*/ 790 h 804"/>
                <a:gd name="T100" fmla="*/ 296 w 805"/>
                <a:gd name="T101" fmla="*/ 790 h 804"/>
                <a:gd name="T102" fmla="*/ 118 w 805"/>
                <a:gd name="T103" fmla="*/ 686 h 804"/>
                <a:gd name="T104" fmla="*/ 15 w 805"/>
                <a:gd name="T105" fmla="*/ 510 h 804"/>
                <a:gd name="T106" fmla="*/ 15 w 805"/>
                <a:gd name="T107" fmla="*/ 295 h 804"/>
                <a:gd name="T108" fmla="*/ 118 w 805"/>
                <a:gd name="T109" fmla="*/ 118 h 804"/>
                <a:gd name="T110" fmla="*/ 296 w 805"/>
                <a:gd name="T111" fmla="*/ 15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658" y="421"/>
                  </a:moveTo>
                  <a:lnTo>
                    <a:pt x="652" y="461"/>
                  </a:lnTo>
                  <a:lnTo>
                    <a:pt x="638" y="500"/>
                  </a:lnTo>
                  <a:lnTo>
                    <a:pt x="620" y="536"/>
                  </a:lnTo>
                  <a:lnTo>
                    <a:pt x="596" y="568"/>
                  </a:lnTo>
                  <a:lnTo>
                    <a:pt x="569" y="596"/>
                  </a:lnTo>
                  <a:lnTo>
                    <a:pt x="536" y="620"/>
                  </a:lnTo>
                  <a:lnTo>
                    <a:pt x="501" y="638"/>
                  </a:lnTo>
                  <a:lnTo>
                    <a:pt x="463" y="651"/>
                  </a:lnTo>
                  <a:lnTo>
                    <a:pt x="421" y="658"/>
                  </a:lnTo>
                  <a:lnTo>
                    <a:pt x="421" y="766"/>
                  </a:lnTo>
                  <a:lnTo>
                    <a:pt x="471" y="761"/>
                  </a:lnTo>
                  <a:lnTo>
                    <a:pt x="519" y="748"/>
                  </a:lnTo>
                  <a:lnTo>
                    <a:pt x="564" y="730"/>
                  </a:lnTo>
                  <a:lnTo>
                    <a:pt x="606" y="706"/>
                  </a:lnTo>
                  <a:lnTo>
                    <a:pt x="644" y="676"/>
                  </a:lnTo>
                  <a:lnTo>
                    <a:pt x="678" y="643"/>
                  </a:lnTo>
                  <a:lnTo>
                    <a:pt x="707" y="605"/>
                  </a:lnTo>
                  <a:lnTo>
                    <a:pt x="730" y="563"/>
                  </a:lnTo>
                  <a:lnTo>
                    <a:pt x="748" y="519"/>
                  </a:lnTo>
                  <a:lnTo>
                    <a:pt x="762" y="470"/>
                  </a:lnTo>
                  <a:lnTo>
                    <a:pt x="767" y="421"/>
                  </a:lnTo>
                  <a:lnTo>
                    <a:pt x="658" y="421"/>
                  </a:lnTo>
                  <a:close/>
                  <a:moveTo>
                    <a:pt x="492" y="421"/>
                  </a:moveTo>
                  <a:lnTo>
                    <a:pt x="485" y="442"/>
                  </a:lnTo>
                  <a:lnTo>
                    <a:pt x="475" y="459"/>
                  </a:lnTo>
                  <a:lnTo>
                    <a:pt x="459" y="474"/>
                  </a:lnTo>
                  <a:lnTo>
                    <a:pt x="442" y="485"/>
                  </a:lnTo>
                  <a:lnTo>
                    <a:pt x="421" y="491"/>
                  </a:lnTo>
                  <a:lnTo>
                    <a:pt x="421" y="621"/>
                  </a:lnTo>
                  <a:lnTo>
                    <a:pt x="460" y="613"/>
                  </a:lnTo>
                  <a:lnTo>
                    <a:pt x="496" y="600"/>
                  </a:lnTo>
                  <a:lnTo>
                    <a:pt x="528" y="582"/>
                  </a:lnTo>
                  <a:lnTo>
                    <a:pt x="557" y="557"/>
                  </a:lnTo>
                  <a:lnTo>
                    <a:pt x="582" y="528"/>
                  </a:lnTo>
                  <a:lnTo>
                    <a:pt x="602" y="495"/>
                  </a:lnTo>
                  <a:lnTo>
                    <a:pt x="615" y="460"/>
                  </a:lnTo>
                  <a:lnTo>
                    <a:pt x="621" y="421"/>
                  </a:lnTo>
                  <a:lnTo>
                    <a:pt x="492" y="421"/>
                  </a:lnTo>
                  <a:close/>
                  <a:moveTo>
                    <a:pt x="217" y="421"/>
                  </a:moveTo>
                  <a:lnTo>
                    <a:pt x="210" y="434"/>
                  </a:lnTo>
                  <a:lnTo>
                    <a:pt x="201" y="444"/>
                  </a:lnTo>
                  <a:lnTo>
                    <a:pt x="189" y="451"/>
                  </a:lnTo>
                  <a:lnTo>
                    <a:pt x="202" y="489"/>
                  </a:lnTo>
                  <a:lnTo>
                    <a:pt x="220" y="524"/>
                  </a:lnTo>
                  <a:lnTo>
                    <a:pt x="245" y="554"/>
                  </a:lnTo>
                  <a:lnTo>
                    <a:pt x="274" y="579"/>
                  </a:lnTo>
                  <a:lnTo>
                    <a:pt x="307" y="600"/>
                  </a:lnTo>
                  <a:lnTo>
                    <a:pt x="345" y="613"/>
                  </a:lnTo>
                  <a:lnTo>
                    <a:pt x="384" y="621"/>
                  </a:lnTo>
                  <a:lnTo>
                    <a:pt x="384" y="491"/>
                  </a:lnTo>
                  <a:lnTo>
                    <a:pt x="365" y="485"/>
                  </a:lnTo>
                  <a:lnTo>
                    <a:pt x="346" y="474"/>
                  </a:lnTo>
                  <a:lnTo>
                    <a:pt x="332" y="459"/>
                  </a:lnTo>
                  <a:lnTo>
                    <a:pt x="320" y="442"/>
                  </a:lnTo>
                  <a:lnTo>
                    <a:pt x="313" y="421"/>
                  </a:lnTo>
                  <a:lnTo>
                    <a:pt x="217" y="421"/>
                  </a:lnTo>
                  <a:close/>
                  <a:moveTo>
                    <a:pt x="38" y="421"/>
                  </a:moveTo>
                  <a:lnTo>
                    <a:pt x="45" y="470"/>
                  </a:lnTo>
                  <a:lnTo>
                    <a:pt x="57" y="519"/>
                  </a:lnTo>
                  <a:lnTo>
                    <a:pt x="75" y="563"/>
                  </a:lnTo>
                  <a:lnTo>
                    <a:pt x="99" y="605"/>
                  </a:lnTo>
                  <a:lnTo>
                    <a:pt x="129" y="643"/>
                  </a:lnTo>
                  <a:lnTo>
                    <a:pt x="163" y="676"/>
                  </a:lnTo>
                  <a:lnTo>
                    <a:pt x="201" y="706"/>
                  </a:lnTo>
                  <a:lnTo>
                    <a:pt x="241" y="730"/>
                  </a:lnTo>
                  <a:lnTo>
                    <a:pt x="287" y="748"/>
                  </a:lnTo>
                  <a:lnTo>
                    <a:pt x="334" y="761"/>
                  </a:lnTo>
                  <a:lnTo>
                    <a:pt x="384" y="766"/>
                  </a:lnTo>
                  <a:lnTo>
                    <a:pt x="384" y="658"/>
                  </a:lnTo>
                  <a:lnTo>
                    <a:pt x="342" y="651"/>
                  </a:lnTo>
                  <a:lnTo>
                    <a:pt x="303" y="638"/>
                  </a:lnTo>
                  <a:lnTo>
                    <a:pt x="266" y="618"/>
                  </a:lnTo>
                  <a:lnTo>
                    <a:pt x="235" y="595"/>
                  </a:lnTo>
                  <a:lnTo>
                    <a:pt x="206" y="566"/>
                  </a:lnTo>
                  <a:lnTo>
                    <a:pt x="182" y="532"/>
                  </a:lnTo>
                  <a:lnTo>
                    <a:pt x="164" y="495"/>
                  </a:lnTo>
                  <a:lnTo>
                    <a:pt x="152" y="456"/>
                  </a:lnTo>
                  <a:lnTo>
                    <a:pt x="135" y="448"/>
                  </a:lnTo>
                  <a:lnTo>
                    <a:pt x="122" y="436"/>
                  </a:lnTo>
                  <a:lnTo>
                    <a:pt x="113" y="421"/>
                  </a:lnTo>
                  <a:lnTo>
                    <a:pt x="38" y="421"/>
                  </a:lnTo>
                  <a:close/>
                  <a:moveTo>
                    <a:pt x="421" y="184"/>
                  </a:moveTo>
                  <a:lnTo>
                    <a:pt x="421" y="313"/>
                  </a:lnTo>
                  <a:lnTo>
                    <a:pt x="442" y="320"/>
                  </a:lnTo>
                  <a:lnTo>
                    <a:pt x="459" y="330"/>
                  </a:lnTo>
                  <a:lnTo>
                    <a:pt x="475" y="346"/>
                  </a:lnTo>
                  <a:lnTo>
                    <a:pt x="485" y="363"/>
                  </a:lnTo>
                  <a:lnTo>
                    <a:pt x="492" y="384"/>
                  </a:lnTo>
                  <a:lnTo>
                    <a:pt x="621" y="384"/>
                  </a:lnTo>
                  <a:lnTo>
                    <a:pt x="616" y="350"/>
                  </a:lnTo>
                  <a:lnTo>
                    <a:pt x="604" y="317"/>
                  </a:lnTo>
                  <a:lnTo>
                    <a:pt x="590" y="288"/>
                  </a:lnTo>
                  <a:lnTo>
                    <a:pt x="578" y="291"/>
                  </a:lnTo>
                  <a:lnTo>
                    <a:pt x="568" y="292"/>
                  </a:lnTo>
                  <a:lnTo>
                    <a:pt x="549" y="290"/>
                  </a:lnTo>
                  <a:lnTo>
                    <a:pt x="535" y="282"/>
                  </a:lnTo>
                  <a:lnTo>
                    <a:pt x="523" y="270"/>
                  </a:lnTo>
                  <a:lnTo>
                    <a:pt x="515" y="256"/>
                  </a:lnTo>
                  <a:lnTo>
                    <a:pt x="513" y="239"/>
                  </a:lnTo>
                  <a:lnTo>
                    <a:pt x="514" y="227"/>
                  </a:lnTo>
                  <a:lnTo>
                    <a:pt x="518" y="216"/>
                  </a:lnTo>
                  <a:lnTo>
                    <a:pt x="488" y="201"/>
                  </a:lnTo>
                  <a:lnTo>
                    <a:pt x="455" y="190"/>
                  </a:lnTo>
                  <a:lnTo>
                    <a:pt x="421" y="184"/>
                  </a:lnTo>
                  <a:close/>
                  <a:moveTo>
                    <a:pt x="384" y="184"/>
                  </a:moveTo>
                  <a:lnTo>
                    <a:pt x="345" y="191"/>
                  </a:lnTo>
                  <a:lnTo>
                    <a:pt x="307" y="205"/>
                  </a:lnTo>
                  <a:lnTo>
                    <a:pt x="274" y="226"/>
                  </a:lnTo>
                  <a:lnTo>
                    <a:pt x="245" y="250"/>
                  </a:lnTo>
                  <a:lnTo>
                    <a:pt x="220" y="280"/>
                  </a:lnTo>
                  <a:lnTo>
                    <a:pt x="202" y="316"/>
                  </a:lnTo>
                  <a:lnTo>
                    <a:pt x="189" y="354"/>
                  </a:lnTo>
                  <a:lnTo>
                    <a:pt x="201" y="362"/>
                  </a:lnTo>
                  <a:lnTo>
                    <a:pt x="210" y="372"/>
                  </a:lnTo>
                  <a:lnTo>
                    <a:pt x="217" y="384"/>
                  </a:lnTo>
                  <a:lnTo>
                    <a:pt x="313" y="384"/>
                  </a:lnTo>
                  <a:lnTo>
                    <a:pt x="320" y="363"/>
                  </a:lnTo>
                  <a:lnTo>
                    <a:pt x="332" y="346"/>
                  </a:lnTo>
                  <a:lnTo>
                    <a:pt x="346" y="330"/>
                  </a:lnTo>
                  <a:lnTo>
                    <a:pt x="365" y="320"/>
                  </a:lnTo>
                  <a:lnTo>
                    <a:pt x="384" y="313"/>
                  </a:lnTo>
                  <a:lnTo>
                    <a:pt x="384" y="184"/>
                  </a:lnTo>
                  <a:close/>
                  <a:moveTo>
                    <a:pt x="421" y="38"/>
                  </a:moveTo>
                  <a:lnTo>
                    <a:pt x="421" y="148"/>
                  </a:lnTo>
                  <a:lnTo>
                    <a:pt x="464" y="155"/>
                  </a:lnTo>
                  <a:lnTo>
                    <a:pt x="506" y="169"/>
                  </a:lnTo>
                  <a:lnTo>
                    <a:pt x="543" y="189"/>
                  </a:lnTo>
                  <a:lnTo>
                    <a:pt x="555" y="185"/>
                  </a:lnTo>
                  <a:lnTo>
                    <a:pt x="568" y="184"/>
                  </a:lnTo>
                  <a:lnTo>
                    <a:pt x="585" y="186"/>
                  </a:lnTo>
                  <a:lnTo>
                    <a:pt x="599" y="194"/>
                  </a:lnTo>
                  <a:lnTo>
                    <a:pt x="611" y="206"/>
                  </a:lnTo>
                  <a:lnTo>
                    <a:pt x="619" y="220"/>
                  </a:lnTo>
                  <a:lnTo>
                    <a:pt x="621" y="239"/>
                  </a:lnTo>
                  <a:lnTo>
                    <a:pt x="620" y="250"/>
                  </a:lnTo>
                  <a:lnTo>
                    <a:pt x="616" y="262"/>
                  </a:lnTo>
                  <a:lnTo>
                    <a:pt x="637" y="300"/>
                  </a:lnTo>
                  <a:lnTo>
                    <a:pt x="650" y="341"/>
                  </a:lnTo>
                  <a:lnTo>
                    <a:pt x="658" y="384"/>
                  </a:lnTo>
                  <a:lnTo>
                    <a:pt x="767" y="384"/>
                  </a:lnTo>
                  <a:lnTo>
                    <a:pt x="762" y="334"/>
                  </a:lnTo>
                  <a:lnTo>
                    <a:pt x="748" y="287"/>
                  </a:lnTo>
                  <a:lnTo>
                    <a:pt x="730" y="241"/>
                  </a:lnTo>
                  <a:lnTo>
                    <a:pt x="707" y="199"/>
                  </a:lnTo>
                  <a:lnTo>
                    <a:pt x="678" y="161"/>
                  </a:lnTo>
                  <a:lnTo>
                    <a:pt x="644" y="129"/>
                  </a:lnTo>
                  <a:lnTo>
                    <a:pt x="606" y="99"/>
                  </a:lnTo>
                  <a:lnTo>
                    <a:pt x="564" y="75"/>
                  </a:lnTo>
                  <a:lnTo>
                    <a:pt x="519" y="57"/>
                  </a:lnTo>
                  <a:lnTo>
                    <a:pt x="471" y="44"/>
                  </a:lnTo>
                  <a:lnTo>
                    <a:pt x="421" y="38"/>
                  </a:lnTo>
                  <a:close/>
                  <a:moveTo>
                    <a:pt x="384" y="38"/>
                  </a:moveTo>
                  <a:lnTo>
                    <a:pt x="334" y="44"/>
                  </a:lnTo>
                  <a:lnTo>
                    <a:pt x="287" y="57"/>
                  </a:lnTo>
                  <a:lnTo>
                    <a:pt x="241" y="75"/>
                  </a:lnTo>
                  <a:lnTo>
                    <a:pt x="201" y="99"/>
                  </a:lnTo>
                  <a:lnTo>
                    <a:pt x="163" y="129"/>
                  </a:lnTo>
                  <a:lnTo>
                    <a:pt x="129" y="161"/>
                  </a:lnTo>
                  <a:lnTo>
                    <a:pt x="99" y="199"/>
                  </a:lnTo>
                  <a:lnTo>
                    <a:pt x="75" y="241"/>
                  </a:lnTo>
                  <a:lnTo>
                    <a:pt x="57" y="287"/>
                  </a:lnTo>
                  <a:lnTo>
                    <a:pt x="45" y="334"/>
                  </a:lnTo>
                  <a:lnTo>
                    <a:pt x="38" y="384"/>
                  </a:lnTo>
                  <a:lnTo>
                    <a:pt x="113" y="384"/>
                  </a:lnTo>
                  <a:lnTo>
                    <a:pt x="122" y="368"/>
                  </a:lnTo>
                  <a:lnTo>
                    <a:pt x="135" y="356"/>
                  </a:lnTo>
                  <a:lnTo>
                    <a:pt x="152" y="349"/>
                  </a:lnTo>
                  <a:lnTo>
                    <a:pt x="164" y="309"/>
                  </a:lnTo>
                  <a:lnTo>
                    <a:pt x="182" y="273"/>
                  </a:lnTo>
                  <a:lnTo>
                    <a:pt x="206" y="239"/>
                  </a:lnTo>
                  <a:lnTo>
                    <a:pt x="235" y="210"/>
                  </a:lnTo>
                  <a:lnTo>
                    <a:pt x="266" y="186"/>
                  </a:lnTo>
                  <a:lnTo>
                    <a:pt x="303" y="167"/>
                  </a:lnTo>
                  <a:lnTo>
                    <a:pt x="342" y="154"/>
                  </a:lnTo>
                  <a:lnTo>
                    <a:pt x="384" y="147"/>
                  </a:lnTo>
                  <a:lnTo>
                    <a:pt x="384" y="38"/>
                  </a:lnTo>
                  <a:close/>
                  <a:moveTo>
                    <a:pt x="403" y="0"/>
                  </a:moveTo>
                  <a:lnTo>
                    <a:pt x="458" y="4"/>
                  </a:lnTo>
                  <a:lnTo>
                    <a:pt x="510" y="15"/>
                  </a:lnTo>
                  <a:lnTo>
                    <a:pt x="560" y="32"/>
                  </a:lnTo>
                  <a:lnTo>
                    <a:pt x="606" y="55"/>
                  </a:lnTo>
                  <a:lnTo>
                    <a:pt x="649" y="84"/>
                  </a:lnTo>
                  <a:lnTo>
                    <a:pt x="687" y="118"/>
                  </a:lnTo>
                  <a:lnTo>
                    <a:pt x="721" y="157"/>
                  </a:lnTo>
                  <a:lnTo>
                    <a:pt x="750" y="199"/>
                  </a:lnTo>
                  <a:lnTo>
                    <a:pt x="773" y="246"/>
                  </a:lnTo>
                  <a:lnTo>
                    <a:pt x="790" y="295"/>
                  </a:lnTo>
                  <a:lnTo>
                    <a:pt x="801" y="347"/>
                  </a:lnTo>
                  <a:lnTo>
                    <a:pt x="805" y="402"/>
                  </a:lnTo>
                  <a:lnTo>
                    <a:pt x="801" y="457"/>
                  </a:lnTo>
                  <a:lnTo>
                    <a:pt x="790" y="510"/>
                  </a:lnTo>
                  <a:lnTo>
                    <a:pt x="773" y="558"/>
                  </a:lnTo>
                  <a:lnTo>
                    <a:pt x="750" y="605"/>
                  </a:lnTo>
                  <a:lnTo>
                    <a:pt x="721" y="647"/>
                  </a:lnTo>
                  <a:lnTo>
                    <a:pt x="687" y="686"/>
                  </a:lnTo>
                  <a:lnTo>
                    <a:pt x="649" y="720"/>
                  </a:lnTo>
                  <a:lnTo>
                    <a:pt x="606" y="749"/>
                  </a:lnTo>
                  <a:lnTo>
                    <a:pt x="560" y="773"/>
                  </a:lnTo>
                  <a:lnTo>
                    <a:pt x="510" y="790"/>
                  </a:lnTo>
                  <a:lnTo>
                    <a:pt x="458" y="800"/>
                  </a:lnTo>
                  <a:lnTo>
                    <a:pt x="403" y="804"/>
                  </a:lnTo>
                  <a:lnTo>
                    <a:pt x="349" y="800"/>
                  </a:lnTo>
                  <a:lnTo>
                    <a:pt x="296" y="790"/>
                  </a:lnTo>
                  <a:lnTo>
                    <a:pt x="247" y="773"/>
                  </a:lnTo>
                  <a:lnTo>
                    <a:pt x="200" y="749"/>
                  </a:lnTo>
                  <a:lnTo>
                    <a:pt x="158" y="720"/>
                  </a:lnTo>
                  <a:lnTo>
                    <a:pt x="118" y="686"/>
                  </a:lnTo>
                  <a:lnTo>
                    <a:pt x="84" y="647"/>
                  </a:lnTo>
                  <a:lnTo>
                    <a:pt x="55" y="605"/>
                  </a:lnTo>
                  <a:lnTo>
                    <a:pt x="33" y="558"/>
                  </a:lnTo>
                  <a:lnTo>
                    <a:pt x="15" y="510"/>
                  </a:lnTo>
                  <a:lnTo>
                    <a:pt x="4" y="457"/>
                  </a:lnTo>
                  <a:lnTo>
                    <a:pt x="0" y="402"/>
                  </a:lnTo>
                  <a:lnTo>
                    <a:pt x="4" y="347"/>
                  </a:lnTo>
                  <a:lnTo>
                    <a:pt x="15" y="295"/>
                  </a:lnTo>
                  <a:lnTo>
                    <a:pt x="33" y="246"/>
                  </a:lnTo>
                  <a:lnTo>
                    <a:pt x="55" y="199"/>
                  </a:lnTo>
                  <a:lnTo>
                    <a:pt x="84" y="157"/>
                  </a:lnTo>
                  <a:lnTo>
                    <a:pt x="118" y="118"/>
                  </a:lnTo>
                  <a:lnTo>
                    <a:pt x="158" y="84"/>
                  </a:lnTo>
                  <a:lnTo>
                    <a:pt x="200" y="55"/>
                  </a:lnTo>
                  <a:lnTo>
                    <a:pt x="247" y="32"/>
                  </a:lnTo>
                  <a:lnTo>
                    <a:pt x="296" y="15"/>
                  </a:lnTo>
                  <a:lnTo>
                    <a:pt x="349"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5" name="Freeform 3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66698" y="6807634"/>
              <a:ext cx="365094" cy="446102"/>
            </a:xfrm>
            <a:custGeom>
              <a:avLst/>
              <a:gdLst>
                <a:gd name="T0" fmla="*/ 402 w 658"/>
                <a:gd name="T1" fmla="*/ 40 h 804"/>
                <a:gd name="T2" fmla="*/ 347 w 658"/>
                <a:gd name="T3" fmla="*/ 51 h 804"/>
                <a:gd name="T4" fmla="*/ 301 w 658"/>
                <a:gd name="T5" fmla="*/ 66 h 804"/>
                <a:gd name="T6" fmla="*/ 238 w 658"/>
                <a:gd name="T7" fmla="*/ 74 h 804"/>
                <a:gd name="T8" fmla="*/ 158 w 658"/>
                <a:gd name="T9" fmla="*/ 66 h 804"/>
                <a:gd name="T10" fmla="*/ 105 w 658"/>
                <a:gd name="T11" fmla="*/ 49 h 804"/>
                <a:gd name="T12" fmla="*/ 37 w 658"/>
                <a:gd name="T13" fmla="*/ 37 h 804"/>
                <a:gd name="T14" fmla="*/ 93 w 658"/>
                <a:gd name="T15" fmla="*/ 447 h 804"/>
                <a:gd name="T16" fmla="*/ 151 w 658"/>
                <a:gd name="T17" fmla="*/ 464 h 804"/>
                <a:gd name="T18" fmla="*/ 210 w 658"/>
                <a:gd name="T19" fmla="*/ 474 h 804"/>
                <a:gd name="T20" fmla="*/ 286 w 658"/>
                <a:gd name="T21" fmla="*/ 470 h 804"/>
                <a:gd name="T22" fmla="*/ 337 w 658"/>
                <a:gd name="T23" fmla="*/ 455 h 804"/>
                <a:gd name="T24" fmla="*/ 397 w 658"/>
                <a:gd name="T25" fmla="*/ 442 h 804"/>
                <a:gd name="T26" fmla="*/ 500 w 658"/>
                <a:gd name="T27" fmla="*/ 440 h 804"/>
                <a:gd name="T28" fmla="*/ 600 w 658"/>
                <a:gd name="T29" fmla="*/ 459 h 804"/>
                <a:gd name="T30" fmla="*/ 606 w 658"/>
                <a:gd name="T31" fmla="*/ 62 h 804"/>
                <a:gd name="T32" fmla="*/ 531 w 658"/>
                <a:gd name="T33" fmla="*/ 44 h 804"/>
                <a:gd name="T34" fmla="*/ 18 w 658"/>
                <a:gd name="T35" fmla="*/ 0 h 804"/>
                <a:gd name="T36" fmla="*/ 98 w 658"/>
                <a:gd name="T37" fmla="*/ 10 h 804"/>
                <a:gd name="T38" fmla="*/ 151 w 658"/>
                <a:gd name="T39" fmla="*/ 25 h 804"/>
                <a:gd name="T40" fmla="*/ 210 w 658"/>
                <a:gd name="T41" fmla="*/ 36 h 804"/>
                <a:gd name="T42" fmla="*/ 286 w 658"/>
                <a:gd name="T43" fmla="*/ 33 h 804"/>
                <a:gd name="T44" fmla="*/ 337 w 658"/>
                <a:gd name="T45" fmla="*/ 17 h 804"/>
                <a:gd name="T46" fmla="*/ 397 w 658"/>
                <a:gd name="T47" fmla="*/ 4 h 804"/>
                <a:gd name="T48" fmla="*/ 498 w 658"/>
                <a:gd name="T49" fmla="*/ 3 h 804"/>
                <a:gd name="T50" fmla="*/ 593 w 658"/>
                <a:gd name="T51" fmla="*/ 20 h 804"/>
                <a:gd name="T52" fmla="*/ 643 w 658"/>
                <a:gd name="T53" fmla="*/ 37 h 804"/>
                <a:gd name="T54" fmla="*/ 655 w 658"/>
                <a:gd name="T55" fmla="*/ 46 h 804"/>
                <a:gd name="T56" fmla="*/ 658 w 658"/>
                <a:gd name="T57" fmla="*/ 55 h 804"/>
                <a:gd name="T58" fmla="*/ 658 w 658"/>
                <a:gd name="T59" fmla="*/ 498 h 804"/>
                <a:gd name="T60" fmla="*/ 641 w 658"/>
                <a:gd name="T61" fmla="*/ 512 h 804"/>
                <a:gd name="T62" fmla="*/ 618 w 658"/>
                <a:gd name="T63" fmla="*/ 504 h 804"/>
                <a:gd name="T64" fmla="*/ 558 w 658"/>
                <a:gd name="T65" fmla="*/ 486 h 804"/>
                <a:gd name="T66" fmla="*/ 457 w 658"/>
                <a:gd name="T67" fmla="*/ 476 h 804"/>
                <a:gd name="T68" fmla="*/ 381 w 658"/>
                <a:gd name="T69" fmla="*/ 482 h 804"/>
                <a:gd name="T70" fmla="*/ 333 w 658"/>
                <a:gd name="T71" fmla="*/ 495 h 804"/>
                <a:gd name="T72" fmla="*/ 283 w 658"/>
                <a:gd name="T73" fmla="*/ 508 h 804"/>
                <a:gd name="T74" fmla="*/ 207 w 658"/>
                <a:gd name="T75" fmla="*/ 511 h 804"/>
                <a:gd name="T76" fmla="*/ 140 w 658"/>
                <a:gd name="T77" fmla="*/ 498 h 804"/>
                <a:gd name="T78" fmla="*/ 86 w 658"/>
                <a:gd name="T79" fmla="*/ 482 h 804"/>
                <a:gd name="T80" fmla="*/ 37 w 658"/>
                <a:gd name="T81" fmla="*/ 786 h 804"/>
                <a:gd name="T82" fmla="*/ 30 w 658"/>
                <a:gd name="T83" fmla="*/ 800 h 804"/>
                <a:gd name="T84" fmla="*/ 13 w 658"/>
                <a:gd name="T85" fmla="*/ 803 h 804"/>
                <a:gd name="T86" fmla="*/ 1 w 658"/>
                <a:gd name="T87" fmla="*/ 791 h 804"/>
                <a:gd name="T88" fmla="*/ 1 w 658"/>
                <a:gd name="T89" fmla="*/ 13 h 804"/>
                <a:gd name="T90" fmla="*/ 13 w 658"/>
                <a:gd name="T91"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8" h="804">
                  <a:moveTo>
                    <a:pt x="457" y="37"/>
                  </a:moveTo>
                  <a:lnTo>
                    <a:pt x="427" y="38"/>
                  </a:lnTo>
                  <a:lnTo>
                    <a:pt x="402" y="40"/>
                  </a:lnTo>
                  <a:lnTo>
                    <a:pt x="381" y="44"/>
                  </a:lnTo>
                  <a:lnTo>
                    <a:pt x="363" y="47"/>
                  </a:lnTo>
                  <a:lnTo>
                    <a:pt x="347" y="51"/>
                  </a:lnTo>
                  <a:lnTo>
                    <a:pt x="333" y="57"/>
                  </a:lnTo>
                  <a:lnTo>
                    <a:pt x="318" y="62"/>
                  </a:lnTo>
                  <a:lnTo>
                    <a:pt x="301" y="66"/>
                  </a:lnTo>
                  <a:lnTo>
                    <a:pt x="283" y="70"/>
                  </a:lnTo>
                  <a:lnTo>
                    <a:pt x="262" y="72"/>
                  </a:lnTo>
                  <a:lnTo>
                    <a:pt x="238" y="74"/>
                  </a:lnTo>
                  <a:lnTo>
                    <a:pt x="207" y="72"/>
                  </a:lnTo>
                  <a:lnTo>
                    <a:pt x="181" y="70"/>
                  </a:lnTo>
                  <a:lnTo>
                    <a:pt x="158" y="66"/>
                  </a:lnTo>
                  <a:lnTo>
                    <a:pt x="140" y="61"/>
                  </a:lnTo>
                  <a:lnTo>
                    <a:pt x="123" y="54"/>
                  </a:lnTo>
                  <a:lnTo>
                    <a:pt x="105" y="49"/>
                  </a:lnTo>
                  <a:lnTo>
                    <a:pt x="86" y="44"/>
                  </a:lnTo>
                  <a:lnTo>
                    <a:pt x="64" y="40"/>
                  </a:lnTo>
                  <a:lnTo>
                    <a:pt x="37" y="37"/>
                  </a:lnTo>
                  <a:lnTo>
                    <a:pt x="37" y="439"/>
                  </a:lnTo>
                  <a:lnTo>
                    <a:pt x="68" y="442"/>
                  </a:lnTo>
                  <a:lnTo>
                    <a:pt x="93" y="447"/>
                  </a:lnTo>
                  <a:lnTo>
                    <a:pt x="115" y="452"/>
                  </a:lnTo>
                  <a:lnTo>
                    <a:pt x="134" y="459"/>
                  </a:lnTo>
                  <a:lnTo>
                    <a:pt x="151" y="464"/>
                  </a:lnTo>
                  <a:lnTo>
                    <a:pt x="168" y="468"/>
                  </a:lnTo>
                  <a:lnTo>
                    <a:pt x="187" y="472"/>
                  </a:lnTo>
                  <a:lnTo>
                    <a:pt x="210" y="474"/>
                  </a:lnTo>
                  <a:lnTo>
                    <a:pt x="238" y="476"/>
                  </a:lnTo>
                  <a:lnTo>
                    <a:pt x="263" y="474"/>
                  </a:lnTo>
                  <a:lnTo>
                    <a:pt x="286" y="470"/>
                  </a:lnTo>
                  <a:lnTo>
                    <a:pt x="304" y="466"/>
                  </a:lnTo>
                  <a:lnTo>
                    <a:pt x="321" y="460"/>
                  </a:lnTo>
                  <a:lnTo>
                    <a:pt x="337" y="455"/>
                  </a:lnTo>
                  <a:lnTo>
                    <a:pt x="354" y="451"/>
                  </a:lnTo>
                  <a:lnTo>
                    <a:pt x="373" y="445"/>
                  </a:lnTo>
                  <a:lnTo>
                    <a:pt x="397" y="442"/>
                  </a:lnTo>
                  <a:lnTo>
                    <a:pt x="424" y="440"/>
                  </a:lnTo>
                  <a:lnTo>
                    <a:pt x="457" y="439"/>
                  </a:lnTo>
                  <a:lnTo>
                    <a:pt x="500" y="440"/>
                  </a:lnTo>
                  <a:lnTo>
                    <a:pt x="538" y="445"/>
                  </a:lnTo>
                  <a:lnTo>
                    <a:pt x="571" y="452"/>
                  </a:lnTo>
                  <a:lnTo>
                    <a:pt x="600" y="459"/>
                  </a:lnTo>
                  <a:lnTo>
                    <a:pt x="621" y="466"/>
                  </a:lnTo>
                  <a:lnTo>
                    <a:pt x="621" y="67"/>
                  </a:lnTo>
                  <a:lnTo>
                    <a:pt x="606" y="62"/>
                  </a:lnTo>
                  <a:lnTo>
                    <a:pt x="587" y="55"/>
                  </a:lnTo>
                  <a:lnTo>
                    <a:pt x="561" y="49"/>
                  </a:lnTo>
                  <a:lnTo>
                    <a:pt x="531" y="44"/>
                  </a:lnTo>
                  <a:lnTo>
                    <a:pt x="495" y="38"/>
                  </a:lnTo>
                  <a:lnTo>
                    <a:pt x="457" y="37"/>
                  </a:lnTo>
                  <a:close/>
                  <a:moveTo>
                    <a:pt x="18" y="0"/>
                  </a:moveTo>
                  <a:lnTo>
                    <a:pt x="50" y="2"/>
                  </a:lnTo>
                  <a:lnTo>
                    <a:pt x="76" y="4"/>
                  </a:lnTo>
                  <a:lnTo>
                    <a:pt x="98" y="10"/>
                  </a:lnTo>
                  <a:lnTo>
                    <a:pt x="117" y="15"/>
                  </a:lnTo>
                  <a:lnTo>
                    <a:pt x="134" y="20"/>
                  </a:lnTo>
                  <a:lnTo>
                    <a:pt x="151" y="25"/>
                  </a:lnTo>
                  <a:lnTo>
                    <a:pt x="168" y="30"/>
                  </a:lnTo>
                  <a:lnTo>
                    <a:pt x="187" y="33"/>
                  </a:lnTo>
                  <a:lnTo>
                    <a:pt x="210" y="36"/>
                  </a:lnTo>
                  <a:lnTo>
                    <a:pt x="238" y="37"/>
                  </a:lnTo>
                  <a:lnTo>
                    <a:pt x="263" y="36"/>
                  </a:lnTo>
                  <a:lnTo>
                    <a:pt x="286" y="33"/>
                  </a:lnTo>
                  <a:lnTo>
                    <a:pt x="304" y="28"/>
                  </a:lnTo>
                  <a:lnTo>
                    <a:pt x="321" y="23"/>
                  </a:lnTo>
                  <a:lnTo>
                    <a:pt x="337" y="17"/>
                  </a:lnTo>
                  <a:lnTo>
                    <a:pt x="354" y="12"/>
                  </a:lnTo>
                  <a:lnTo>
                    <a:pt x="373" y="8"/>
                  </a:lnTo>
                  <a:lnTo>
                    <a:pt x="397" y="4"/>
                  </a:lnTo>
                  <a:lnTo>
                    <a:pt x="424" y="2"/>
                  </a:lnTo>
                  <a:lnTo>
                    <a:pt x="457" y="0"/>
                  </a:lnTo>
                  <a:lnTo>
                    <a:pt x="498" y="3"/>
                  </a:lnTo>
                  <a:lnTo>
                    <a:pt x="534" y="7"/>
                  </a:lnTo>
                  <a:lnTo>
                    <a:pt x="566" y="12"/>
                  </a:lnTo>
                  <a:lnTo>
                    <a:pt x="593" y="20"/>
                  </a:lnTo>
                  <a:lnTo>
                    <a:pt x="616" y="27"/>
                  </a:lnTo>
                  <a:lnTo>
                    <a:pt x="633" y="33"/>
                  </a:lnTo>
                  <a:lnTo>
                    <a:pt x="643" y="37"/>
                  </a:lnTo>
                  <a:lnTo>
                    <a:pt x="648" y="40"/>
                  </a:lnTo>
                  <a:lnTo>
                    <a:pt x="652" y="42"/>
                  </a:lnTo>
                  <a:lnTo>
                    <a:pt x="655" y="46"/>
                  </a:lnTo>
                  <a:lnTo>
                    <a:pt x="658" y="50"/>
                  </a:lnTo>
                  <a:lnTo>
                    <a:pt x="658" y="55"/>
                  </a:lnTo>
                  <a:lnTo>
                    <a:pt x="658" y="55"/>
                  </a:lnTo>
                  <a:lnTo>
                    <a:pt x="658" y="494"/>
                  </a:lnTo>
                  <a:lnTo>
                    <a:pt x="658" y="494"/>
                  </a:lnTo>
                  <a:lnTo>
                    <a:pt x="658" y="498"/>
                  </a:lnTo>
                  <a:lnTo>
                    <a:pt x="656" y="502"/>
                  </a:lnTo>
                  <a:lnTo>
                    <a:pt x="650" y="508"/>
                  </a:lnTo>
                  <a:lnTo>
                    <a:pt x="641" y="512"/>
                  </a:lnTo>
                  <a:lnTo>
                    <a:pt x="631" y="510"/>
                  </a:lnTo>
                  <a:lnTo>
                    <a:pt x="629" y="508"/>
                  </a:lnTo>
                  <a:lnTo>
                    <a:pt x="618" y="504"/>
                  </a:lnTo>
                  <a:lnTo>
                    <a:pt x="604" y="499"/>
                  </a:lnTo>
                  <a:lnTo>
                    <a:pt x="583" y="493"/>
                  </a:lnTo>
                  <a:lnTo>
                    <a:pt x="558" y="486"/>
                  </a:lnTo>
                  <a:lnTo>
                    <a:pt x="528" y="481"/>
                  </a:lnTo>
                  <a:lnTo>
                    <a:pt x="494" y="477"/>
                  </a:lnTo>
                  <a:lnTo>
                    <a:pt x="457" y="476"/>
                  </a:lnTo>
                  <a:lnTo>
                    <a:pt x="427" y="476"/>
                  </a:lnTo>
                  <a:lnTo>
                    <a:pt x="402" y="478"/>
                  </a:lnTo>
                  <a:lnTo>
                    <a:pt x="381" y="482"/>
                  </a:lnTo>
                  <a:lnTo>
                    <a:pt x="363" y="486"/>
                  </a:lnTo>
                  <a:lnTo>
                    <a:pt x="347" y="490"/>
                  </a:lnTo>
                  <a:lnTo>
                    <a:pt x="333" y="495"/>
                  </a:lnTo>
                  <a:lnTo>
                    <a:pt x="318" y="500"/>
                  </a:lnTo>
                  <a:lnTo>
                    <a:pt x="301" y="504"/>
                  </a:lnTo>
                  <a:lnTo>
                    <a:pt x="283" y="508"/>
                  </a:lnTo>
                  <a:lnTo>
                    <a:pt x="262" y="511"/>
                  </a:lnTo>
                  <a:lnTo>
                    <a:pt x="238" y="512"/>
                  </a:lnTo>
                  <a:lnTo>
                    <a:pt x="207" y="511"/>
                  </a:lnTo>
                  <a:lnTo>
                    <a:pt x="181" y="508"/>
                  </a:lnTo>
                  <a:lnTo>
                    <a:pt x="158" y="503"/>
                  </a:lnTo>
                  <a:lnTo>
                    <a:pt x="140" y="498"/>
                  </a:lnTo>
                  <a:lnTo>
                    <a:pt x="123" y="493"/>
                  </a:lnTo>
                  <a:lnTo>
                    <a:pt x="105" y="487"/>
                  </a:lnTo>
                  <a:lnTo>
                    <a:pt x="86" y="482"/>
                  </a:lnTo>
                  <a:lnTo>
                    <a:pt x="64" y="478"/>
                  </a:lnTo>
                  <a:lnTo>
                    <a:pt x="37" y="476"/>
                  </a:lnTo>
                  <a:lnTo>
                    <a:pt x="37" y="786"/>
                  </a:lnTo>
                  <a:lnTo>
                    <a:pt x="37" y="791"/>
                  </a:lnTo>
                  <a:lnTo>
                    <a:pt x="34" y="796"/>
                  </a:lnTo>
                  <a:lnTo>
                    <a:pt x="30" y="800"/>
                  </a:lnTo>
                  <a:lnTo>
                    <a:pt x="25" y="803"/>
                  </a:lnTo>
                  <a:lnTo>
                    <a:pt x="18" y="804"/>
                  </a:lnTo>
                  <a:lnTo>
                    <a:pt x="13" y="803"/>
                  </a:lnTo>
                  <a:lnTo>
                    <a:pt x="8" y="800"/>
                  </a:lnTo>
                  <a:lnTo>
                    <a:pt x="4" y="796"/>
                  </a:lnTo>
                  <a:lnTo>
                    <a:pt x="1" y="791"/>
                  </a:lnTo>
                  <a:lnTo>
                    <a:pt x="0" y="786"/>
                  </a:lnTo>
                  <a:lnTo>
                    <a:pt x="0" y="19"/>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6" name="Freeform 3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67631" y="6808189"/>
              <a:ext cx="365094" cy="444992"/>
            </a:xfrm>
            <a:custGeom>
              <a:avLst/>
              <a:gdLst>
                <a:gd name="T0" fmla="*/ 365 w 658"/>
                <a:gd name="T1" fmla="*/ 382 h 802"/>
                <a:gd name="T2" fmla="*/ 362 w 658"/>
                <a:gd name="T3" fmla="*/ 394 h 802"/>
                <a:gd name="T4" fmla="*/ 352 w 658"/>
                <a:gd name="T5" fmla="*/ 400 h 802"/>
                <a:gd name="T6" fmla="*/ 292 w 658"/>
                <a:gd name="T7" fmla="*/ 400 h 802"/>
                <a:gd name="T8" fmla="*/ 607 w 658"/>
                <a:gd name="T9" fmla="*/ 437 h 802"/>
                <a:gd name="T10" fmla="*/ 515 w 658"/>
                <a:gd name="T11" fmla="*/ 282 h 802"/>
                <a:gd name="T12" fmla="*/ 511 w 658"/>
                <a:gd name="T13" fmla="*/ 273 h 802"/>
                <a:gd name="T14" fmla="*/ 515 w 658"/>
                <a:gd name="T15" fmla="*/ 264 h 802"/>
                <a:gd name="T16" fmla="*/ 607 w 658"/>
                <a:gd name="T17" fmla="*/ 108 h 802"/>
                <a:gd name="T18" fmla="*/ 37 w 658"/>
                <a:gd name="T19" fmla="*/ 35 h 802"/>
                <a:gd name="T20" fmla="*/ 329 w 658"/>
                <a:gd name="T21" fmla="*/ 363 h 802"/>
                <a:gd name="T22" fmla="*/ 37 w 658"/>
                <a:gd name="T23" fmla="*/ 35 h 802"/>
                <a:gd name="T24" fmla="*/ 347 w 658"/>
                <a:gd name="T25" fmla="*/ 0 h 802"/>
                <a:gd name="T26" fmla="*/ 358 w 658"/>
                <a:gd name="T27" fmla="*/ 2 h 802"/>
                <a:gd name="T28" fmla="*/ 364 w 658"/>
                <a:gd name="T29" fmla="*/ 11 h 802"/>
                <a:gd name="T30" fmla="*/ 365 w 658"/>
                <a:gd name="T31" fmla="*/ 72 h 802"/>
                <a:gd name="T32" fmla="*/ 645 w 658"/>
                <a:gd name="T33" fmla="*/ 73 h 802"/>
                <a:gd name="T34" fmla="*/ 654 w 658"/>
                <a:gd name="T35" fmla="*/ 79 h 802"/>
                <a:gd name="T36" fmla="*/ 658 w 658"/>
                <a:gd name="T37" fmla="*/ 90 h 802"/>
                <a:gd name="T38" fmla="*/ 655 w 658"/>
                <a:gd name="T39" fmla="*/ 99 h 802"/>
                <a:gd name="T40" fmla="*/ 552 w 658"/>
                <a:gd name="T41" fmla="*/ 273 h 802"/>
                <a:gd name="T42" fmla="*/ 655 w 658"/>
                <a:gd name="T43" fmla="*/ 446 h 802"/>
                <a:gd name="T44" fmla="*/ 658 w 658"/>
                <a:gd name="T45" fmla="*/ 455 h 802"/>
                <a:gd name="T46" fmla="*/ 654 w 658"/>
                <a:gd name="T47" fmla="*/ 466 h 802"/>
                <a:gd name="T48" fmla="*/ 645 w 658"/>
                <a:gd name="T49" fmla="*/ 472 h 802"/>
                <a:gd name="T50" fmla="*/ 274 w 658"/>
                <a:gd name="T51" fmla="*/ 473 h 802"/>
                <a:gd name="T52" fmla="*/ 263 w 658"/>
                <a:gd name="T53" fmla="*/ 469 h 802"/>
                <a:gd name="T54" fmla="*/ 257 w 658"/>
                <a:gd name="T55" fmla="*/ 462 h 802"/>
                <a:gd name="T56" fmla="*/ 255 w 658"/>
                <a:gd name="T57" fmla="*/ 400 h 802"/>
                <a:gd name="T58" fmla="*/ 37 w 658"/>
                <a:gd name="T59" fmla="*/ 784 h 802"/>
                <a:gd name="T60" fmla="*/ 33 w 658"/>
                <a:gd name="T61" fmla="*/ 794 h 802"/>
                <a:gd name="T62" fmla="*/ 24 w 658"/>
                <a:gd name="T63" fmla="*/ 801 h 802"/>
                <a:gd name="T64" fmla="*/ 13 w 658"/>
                <a:gd name="T65" fmla="*/ 801 h 802"/>
                <a:gd name="T66" fmla="*/ 4 w 658"/>
                <a:gd name="T67" fmla="*/ 794 h 802"/>
                <a:gd name="T68" fmla="*/ 0 w 658"/>
                <a:gd name="T69" fmla="*/ 784 h 802"/>
                <a:gd name="T70" fmla="*/ 1 w 658"/>
                <a:gd name="T71" fmla="*/ 11 h 802"/>
                <a:gd name="T72" fmla="*/ 8 w 658"/>
                <a:gd name="T73" fmla="*/ 2 h 802"/>
                <a:gd name="T74" fmla="*/ 18 w 658"/>
                <a:gd name="T75"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8" h="802">
                  <a:moveTo>
                    <a:pt x="365" y="108"/>
                  </a:moveTo>
                  <a:lnTo>
                    <a:pt x="365" y="382"/>
                  </a:lnTo>
                  <a:lnTo>
                    <a:pt x="364" y="388"/>
                  </a:lnTo>
                  <a:lnTo>
                    <a:pt x="362" y="394"/>
                  </a:lnTo>
                  <a:lnTo>
                    <a:pt x="358" y="397"/>
                  </a:lnTo>
                  <a:lnTo>
                    <a:pt x="352" y="400"/>
                  </a:lnTo>
                  <a:lnTo>
                    <a:pt x="347" y="400"/>
                  </a:lnTo>
                  <a:lnTo>
                    <a:pt x="292" y="400"/>
                  </a:lnTo>
                  <a:lnTo>
                    <a:pt x="292" y="437"/>
                  </a:lnTo>
                  <a:lnTo>
                    <a:pt x="607" y="437"/>
                  </a:lnTo>
                  <a:lnTo>
                    <a:pt x="514" y="282"/>
                  </a:lnTo>
                  <a:lnTo>
                    <a:pt x="515" y="282"/>
                  </a:lnTo>
                  <a:lnTo>
                    <a:pt x="512" y="277"/>
                  </a:lnTo>
                  <a:lnTo>
                    <a:pt x="511" y="273"/>
                  </a:lnTo>
                  <a:lnTo>
                    <a:pt x="512" y="268"/>
                  </a:lnTo>
                  <a:lnTo>
                    <a:pt x="515" y="264"/>
                  </a:lnTo>
                  <a:lnTo>
                    <a:pt x="514" y="263"/>
                  </a:lnTo>
                  <a:lnTo>
                    <a:pt x="607" y="108"/>
                  </a:lnTo>
                  <a:lnTo>
                    <a:pt x="365" y="108"/>
                  </a:lnTo>
                  <a:close/>
                  <a:moveTo>
                    <a:pt x="37" y="35"/>
                  </a:moveTo>
                  <a:lnTo>
                    <a:pt x="37" y="363"/>
                  </a:lnTo>
                  <a:lnTo>
                    <a:pt x="329" y="363"/>
                  </a:lnTo>
                  <a:lnTo>
                    <a:pt x="329" y="35"/>
                  </a:lnTo>
                  <a:lnTo>
                    <a:pt x="37" y="35"/>
                  </a:lnTo>
                  <a:close/>
                  <a:moveTo>
                    <a:pt x="18" y="0"/>
                  </a:moveTo>
                  <a:lnTo>
                    <a:pt x="347" y="0"/>
                  </a:lnTo>
                  <a:lnTo>
                    <a:pt x="352" y="0"/>
                  </a:lnTo>
                  <a:lnTo>
                    <a:pt x="358" y="2"/>
                  </a:lnTo>
                  <a:lnTo>
                    <a:pt x="362" y="6"/>
                  </a:lnTo>
                  <a:lnTo>
                    <a:pt x="364" y="11"/>
                  </a:lnTo>
                  <a:lnTo>
                    <a:pt x="365" y="17"/>
                  </a:lnTo>
                  <a:lnTo>
                    <a:pt x="365" y="72"/>
                  </a:lnTo>
                  <a:lnTo>
                    <a:pt x="639" y="72"/>
                  </a:lnTo>
                  <a:lnTo>
                    <a:pt x="645" y="73"/>
                  </a:lnTo>
                  <a:lnTo>
                    <a:pt x="650" y="75"/>
                  </a:lnTo>
                  <a:lnTo>
                    <a:pt x="654" y="79"/>
                  </a:lnTo>
                  <a:lnTo>
                    <a:pt x="656" y="85"/>
                  </a:lnTo>
                  <a:lnTo>
                    <a:pt x="658" y="90"/>
                  </a:lnTo>
                  <a:lnTo>
                    <a:pt x="656" y="95"/>
                  </a:lnTo>
                  <a:lnTo>
                    <a:pt x="655" y="99"/>
                  </a:lnTo>
                  <a:lnTo>
                    <a:pt x="655" y="99"/>
                  </a:lnTo>
                  <a:lnTo>
                    <a:pt x="552" y="273"/>
                  </a:lnTo>
                  <a:lnTo>
                    <a:pt x="655" y="446"/>
                  </a:lnTo>
                  <a:lnTo>
                    <a:pt x="655" y="446"/>
                  </a:lnTo>
                  <a:lnTo>
                    <a:pt x="656" y="450"/>
                  </a:lnTo>
                  <a:lnTo>
                    <a:pt x="658" y="455"/>
                  </a:lnTo>
                  <a:lnTo>
                    <a:pt x="656" y="462"/>
                  </a:lnTo>
                  <a:lnTo>
                    <a:pt x="654" y="466"/>
                  </a:lnTo>
                  <a:lnTo>
                    <a:pt x="650" y="469"/>
                  </a:lnTo>
                  <a:lnTo>
                    <a:pt x="645" y="472"/>
                  </a:lnTo>
                  <a:lnTo>
                    <a:pt x="639" y="473"/>
                  </a:lnTo>
                  <a:lnTo>
                    <a:pt x="274" y="473"/>
                  </a:lnTo>
                  <a:lnTo>
                    <a:pt x="269" y="472"/>
                  </a:lnTo>
                  <a:lnTo>
                    <a:pt x="263" y="469"/>
                  </a:lnTo>
                  <a:lnTo>
                    <a:pt x="259" y="466"/>
                  </a:lnTo>
                  <a:lnTo>
                    <a:pt x="257" y="462"/>
                  </a:lnTo>
                  <a:lnTo>
                    <a:pt x="255" y="455"/>
                  </a:lnTo>
                  <a:lnTo>
                    <a:pt x="255" y="400"/>
                  </a:lnTo>
                  <a:lnTo>
                    <a:pt x="37" y="400"/>
                  </a:lnTo>
                  <a:lnTo>
                    <a:pt x="37" y="784"/>
                  </a:lnTo>
                  <a:lnTo>
                    <a:pt x="35" y="789"/>
                  </a:lnTo>
                  <a:lnTo>
                    <a:pt x="33" y="794"/>
                  </a:lnTo>
                  <a:lnTo>
                    <a:pt x="29" y="798"/>
                  </a:lnTo>
                  <a:lnTo>
                    <a:pt x="24" y="801"/>
                  </a:lnTo>
                  <a:lnTo>
                    <a:pt x="18" y="802"/>
                  </a:lnTo>
                  <a:lnTo>
                    <a:pt x="13" y="801"/>
                  </a:lnTo>
                  <a:lnTo>
                    <a:pt x="8" y="798"/>
                  </a:lnTo>
                  <a:lnTo>
                    <a:pt x="4" y="794"/>
                  </a:lnTo>
                  <a:lnTo>
                    <a:pt x="1" y="789"/>
                  </a:lnTo>
                  <a:lnTo>
                    <a:pt x="0" y="784"/>
                  </a:lnTo>
                  <a:lnTo>
                    <a:pt x="0" y="17"/>
                  </a:lnTo>
                  <a:lnTo>
                    <a:pt x="1" y="11"/>
                  </a:lnTo>
                  <a:lnTo>
                    <a:pt x="4" y="6"/>
                  </a:lnTo>
                  <a:lnTo>
                    <a:pt x="8" y="2"/>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7" name="Freeform 3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68564" y="6807634"/>
              <a:ext cx="445556" cy="446102"/>
            </a:xfrm>
            <a:custGeom>
              <a:avLst/>
              <a:gdLst>
                <a:gd name="T0" fmla="*/ 565 w 817"/>
                <a:gd name="T1" fmla="*/ 700 h 818"/>
                <a:gd name="T2" fmla="*/ 566 w 817"/>
                <a:gd name="T3" fmla="*/ 746 h 818"/>
                <a:gd name="T4" fmla="*/ 587 w 817"/>
                <a:gd name="T5" fmla="*/ 653 h 818"/>
                <a:gd name="T6" fmla="*/ 209 w 817"/>
                <a:gd name="T7" fmla="*/ 723 h 818"/>
                <a:gd name="T8" fmla="*/ 274 w 817"/>
                <a:gd name="T9" fmla="*/ 734 h 818"/>
                <a:gd name="T10" fmla="*/ 231 w 817"/>
                <a:gd name="T11" fmla="*/ 653 h 818"/>
                <a:gd name="T12" fmla="*/ 477 w 817"/>
                <a:gd name="T13" fmla="*/ 755 h 818"/>
                <a:gd name="T14" fmla="*/ 554 w 817"/>
                <a:gd name="T15" fmla="*/ 639 h 818"/>
                <a:gd name="T16" fmla="*/ 391 w 817"/>
                <a:gd name="T17" fmla="*/ 615 h 818"/>
                <a:gd name="T18" fmla="*/ 279 w 817"/>
                <a:gd name="T19" fmla="*/ 675 h 818"/>
                <a:gd name="T20" fmla="*/ 366 w 817"/>
                <a:gd name="T21" fmla="*/ 771 h 818"/>
                <a:gd name="T22" fmla="*/ 630 w 817"/>
                <a:gd name="T23" fmla="*/ 459 h 818"/>
                <a:gd name="T24" fmla="*/ 614 w 817"/>
                <a:gd name="T25" fmla="*/ 571 h 818"/>
                <a:gd name="T26" fmla="*/ 676 w 817"/>
                <a:gd name="T27" fmla="*/ 668 h 818"/>
                <a:gd name="T28" fmla="*/ 773 w 817"/>
                <a:gd name="T29" fmla="*/ 483 h 818"/>
                <a:gd name="T30" fmla="*/ 427 w 817"/>
                <a:gd name="T31" fmla="*/ 577 h 818"/>
                <a:gd name="T32" fmla="*/ 580 w 817"/>
                <a:gd name="T33" fmla="*/ 550 h 818"/>
                <a:gd name="T34" fmla="*/ 223 w 817"/>
                <a:gd name="T35" fmla="*/ 428 h 818"/>
                <a:gd name="T36" fmla="*/ 295 w 817"/>
                <a:gd name="T37" fmla="*/ 590 h 818"/>
                <a:gd name="T38" fmla="*/ 223 w 817"/>
                <a:gd name="T39" fmla="*/ 428 h 818"/>
                <a:gd name="T40" fmla="*/ 80 w 817"/>
                <a:gd name="T41" fmla="*/ 582 h 818"/>
                <a:gd name="T42" fmla="*/ 218 w 817"/>
                <a:gd name="T43" fmla="*/ 619 h 818"/>
                <a:gd name="T44" fmla="*/ 193 w 817"/>
                <a:gd name="T45" fmla="*/ 512 h 818"/>
                <a:gd name="T46" fmla="*/ 38 w 817"/>
                <a:gd name="T47" fmla="*/ 428 h 818"/>
                <a:gd name="T48" fmla="*/ 427 w 817"/>
                <a:gd name="T49" fmla="*/ 241 h 818"/>
                <a:gd name="T50" fmla="*/ 580 w 817"/>
                <a:gd name="T51" fmla="*/ 268 h 818"/>
                <a:gd name="T52" fmla="*/ 228 w 817"/>
                <a:gd name="T53" fmla="*/ 329 h 818"/>
                <a:gd name="T54" fmla="*/ 341 w 817"/>
                <a:gd name="T55" fmla="*/ 237 h 818"/>
                <a:gd name="T56" fmla="*/ 641 w 817"/>
                <a:gd name="T57" fmla="*/ 178 h 818"/>
                <a:gd name="T58" fmla="*/ 624 w 817"/>
                <a:gd name="T59" fmla="*/ 296 h 818"/>
                <a:gd name="T60" fmla="*/ 631 w 817"/>
                <a:gd name="T61" fmla="*/ 391 h 818"/>
                <a:gd name="T62" fmla="*/ 737 w 817"/>
                <a:gd name="T63" fmla="*/ 236 h 818"/>
                <a:gd name="T64" fmla="*/ 108 w 817"/>
                <a:gd name="T65" fmla="*/ 191 h 818"/>
                <a:gd name="T66" fmla="*/ 38 w 817"/>
                <a:gd name="T67" fmla="*/ 391 h 818"/>
                <a:gd name="T68" fmla="*/ 193 w 817"/>
                <a:gd name="T69" fmla="*/ 308 h 818"/>
                <a:gd name="T70" fmla="*/ 218 w 817"/>
                <a:gd name="T71" fmla="*/ 200 h 818"/>
                <a:gd name="T72" fmla="*/ 542 w 817"/>
                <a:gd name="T73" fmla="*/ 82 h 818"/>
                <a:gd name="T74" fmla="*/ 586 w 817"/>
                <a:gd name="T75" fmla="*/ 161 h 818"/>
                <a:gd name="T76" fmla="*/ 609 w 817"/>
                <a:gd name="T77" fmla="*/ 97 h 818"/>
                <a:gd name="T78" fmla="*/ 252 w 817"/>
                <a:gd name="T79" fmla="*/ 72 h 818"/>
                <a:gd name="T80" fmla="*/ 231 w 817"/>
                <a:gd name="T81" fmla="*/ 166 h 818"/>
                <a:gd name="T82" fmla="*/ 274 w 817"/>
                <a:gd name="T83" fmla="*/ 85 h 818"/>
                <a:gd name="T84" fmla="*/ 427 w 817"/>
                <a:gd name="T85" fmla="*/ 204 h 818"/>
                <a:gd name="T86" fmla="*/ 538 w 817"/>
                <a:gd name="T87" fmla="*/ 143 h 818"/>
                <a:gd name="T88" fmla="*/ 452 w 817"/>
                <a:gd name="T89" fmla="*/ 48 h 818"/>
                <a:gd name="T90" fmla="*/ 341 w 817"/>
                <a:gd name="T91" fmla="*/ 63 h 818"/>
                <a:gd name="T92" fmla="*/ 264 w 817"/>
                <a:gd name="T93" fmla="*/ 179 h 818"/>
                <a:gd name="T94" fmla="*/ 391 w 817"/>
                <a:gd name="T95" fmla="*/ 39 h 818"/>
                <a:gd name="T96" fmla="*/ 569 w 817"/>
                <a:gd name="T97" fmla="*/ 33 h 818"/>
                <a:gd name="T98" fmla="*/ 732 w 817"/>
                <a:gd name="T99" fmla="*/ 160 h 818"/>
                <a:gd name="T100" fmla="*/ 815 w 817"/>
                <a:gd name="T101" fmla="*/ 353 h 818"/>
                <a:gd name="T102" fmla="*/ 786 w 817"/>
                <a:gd name="T103" fmla="*/ 568 h 818"/>
                <a:gd name="T104" fmla="*/ 659 w 817"/>
                <a:gd name="T105" fmla="*/ 733 h 818"/>
                <a:gd name="T106" fmla="*/ 464 w 817"/>
                <a:gd name="T107" fmla="*/ 814 h 818"/>
                <a:gd name="T108" fmla="*/ 249 w 817"/>
                <a:gd name="T109" fmla="*/ 787 h 818"/>
                <a:gd name="T110" fmla="*/ 86 w 817"/>
                <a:gd name="T111" fmla="*/ 660 h 818"/>
                <a:gd name="T112" fmla="*/ 3 w 817"/>
                <a:gd name="T113" fmla="*/ 465 h 818"/>
                <a:gd name="T114" fmla="*/ 32 w 817"/>
                <a:gd name="T115" fmla="*/ 250 h 818"/>
                <a:gd name="T116" fmla="*/ 159 w 817"/>
                <a:gd name="T117" fmla="*/ 86 h 818"/>
                <a:gd name="T118" fmla="*/ 354 w 817"/>
                <a:gd name="T119"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818">
                  <a:moveTo>
                    <a:pt x="587" y="653"/>
                  </a:moveTo>
                  <a:lnTo>
                    <a:pt x="586" y="658"/>
                  </a:lnTo>
                  <a:lnTo>
                    <a:pt x="584" y="662"/>
                  </a:lnTo>
                  <a:lnTo>
                    <a:pt x="565" y="700"/>
                  </a:lnTo>
                  <a:lnTo>
                    <a:pt x="544" y="734"/>
                  </a:lnTo>
                  <a:lnTo>
                    <a:pt x="542" y="737"/>
                  </a:lnTo>
                  <a:lnTo>
                    <a:pt x="519" y="764"/>
                  </a:lnTo>
                  <a:lnTo>
                    <a:pt x="566" y="746"/>
                  </a:lnTo>
                  <a:lnTo>
                    <a:pt x="609" y="723"/>
                  </a:lnTo>
                  <a:lnTo>
                    <a:pt x="648" y="692"/>
                  </a:lnTo>
                  <a:lnTo>
                    <a:pt x="620" y="671"/>
                  </a:lnTo>
                  <a:lnTo>
                    <a:pt x="587" y="653"/>
                  </a:lnTo>
                  <a:close/>
                  <a:moveTo>
                    <a:pt x="231" y="653"/>
                  </a:moveTo>
                  <a:lnTo>
                    <a:pt x="198" y="671"/>
                  </a:lnTo>
                  <a:lnTo>
                    <a:pt x="169" y="692"/>
                  </a:lnTo>
                  <a:lnTo>
                    <a:pt x="209" y="723"/>
                  </a:lnTo>
                  <a:lnTo>
                    <a:pt x="252" y="746"/>
                  </a:lnTo>
                  <a:lnTo>
                    <a:pt x="299" y="764"/>
                  </a:lnTo>
                  <a:lnTo>
                    <a:pt x="275" y="737"/>
                  </a:lnTo>
                  <a:lnTo>
                    <a:pt x="274" y="734"/>
                  </a:lnTo>
                  <a:lnTo>
                    <a:pt x="253" y="700"/>
                  </a:lnTo>
                  <a:lnTo>
                    <a:pt x="233" y="662"/>
                  </a:lnTo>
                  <a:lnTo>
                    <a:pt x="232" y="658"/>
                  </a:lnTo>
                  <a:lnTo>
                    <a:pt x="231" y="653"/>
                  </a:lnTo>
                  <a:close/>
                  <a:moveTo>
                    <a:pt x="427" y="615"/>
                  </a:moveTo>
                  <a:lnTo>
                    <a:pt x="427" y="779"/>
                  </a:lnTo>
                  <a:lnTo>
                    <a:pt x="452" y="771"/>
                  </a:lnTo>
                  <a:lnTo>
                    <a:pt x="477" y="755"/>
                  </a:lnTo>
                  <a:lnTo>
                    <a:pt x="499" y="734"/>
                  </a:lnTo>
                  <a:lnTo>
                    <a:pt x="520" y="708"/>
                  </a:lnTo>
                  <a:lnTo>
                    <a:pt x="538" y="675"/>
                  </a:lnTo>
                  <a:lnTo>
                    <a:pt x="554" y="639"/>
                  </a:lnTo>
                  <a:lnTo>
                    <a:pt x="515" y="627"/>
                  </a:lnTo>
                  <a:lnTo>
                    <a:pt x="472" y="619"/>
                  </a:lnTo>
                  <a:lnTo>
                    <a:pt x="427" y="615"/>
                  </a:lnTo>
                  <a:close/>
                  <a:moveTo>
                    <a:pt x="391" y="615"/>
                  </a:moveTo>
                  <a:lnTo>
                    <a:pt x="346" y="619"/>
                  </a:lnTo>
                  <a:lnTo>
                    <a:pt x="303" y="627"/>
                  </a:lnTo>
                  <a:lnTo>
                    <a:pt x="264" y="639"/>
                  </a:lnTo>
                  <a:lnTo>
                    <a:pt x="279" y="675"/>
                  </a:lnTo>
                  <a:lnTo>
                    <a:pt x="298" y="708"/>
                  </a:lnTo>
                  <a:lnTo>
                    <a:pt x="319" y="734"/>
                  </a:lnTo>
                  <a:lnTo>
                    <a:pt x="341" y="755"/>
                  </a:lnTo>
                  <a:lnTo>
                    <a:pt x="366" y="771"/>
                  </a:lnTo>
                  <a:lnTo>
                    <a:pt x="391" y="779"/>
                  </a:lnTo>
                  <a:lnTo>
                    <a:pt x="391" y="615"/>
                  </a:lnTo>
                  <a:close/>
                  <a:moveTo>
                    <a:pt x="631" y="428"/>
                  </a:moveTo>
                  <a:lnTo>
                    <a:pt x="630" y="459"/>
                  </a:lnTo>
                  <a:lnTo>
                    <a:pt x="629" y="474"/>
                  </a:lnTo>
                  <a:lnTo>
                    <a:pt x="625" y="512"/>
                  </a:lnTo>
                  <a:lnTo>
                    <a:pt x="624" y="524"/>
                  </a:lnTo>
                  <a:lnTo>
                    <a:pt x="614" y="571"/>
                  </a:lnTo>
                  <a:lnTo>
                    <a:pt x="601" y="614"/>
                  </a:lnTo>
                  <a:lnTo>
                    <a:pt x="600" y="619"/>
                  </a:lnTo>
                  <a:lnTo>
                    <a:pt x="641" y="641"/>
                  </a:lnTo>
                  <a:lnTo>
                    <a:pt x="676" y="668"/>
                  </a:lnTo>
                  <a:lnTo>
                    <a:pt x="710" y="627"/>
                  </a:lnTo>
                  <a:lnTo>
                    <a:pt x="737" y="582"/>
                  </a:lnTo>
                  <a:lnTo>
                    <a:pt x="758" y="534"/>
                  </a:lnTo>
                  <a:lnTo>
                    <a:pt x="773" y="483"/>
                  </a:lnTo>
                  <a:lnTo>
                    <a:pt x="779" y="428"/>
                  </a:lnTo>
                  <a:lnTo>
                    <a:pt x="631" y="428"/>
                  </a:lnTo>
                  <a:close/>
                  <a:moveTo>
                    <a:pt x="427" y="428"/>
                  </a:moveTo>
                  <a:lnTo>
                    <a:pt x="427" y="577"/>
                  </a:lnTo>
                  <a:lnTo>
                    <a:pt x="477" y="582"/>
                  </a:lnTo>
                  <a:lnTo>
                    <a:pt x="523" y="590"/>
                  </a:lnTo>
                  <a:lnTo>
                    <a:pt x="567" y="605"/>
                  </a:lnTo>
                  <a:lnTo>
                    <a:pt x="580" y="550"/>
                  </a:lnTo>
                  <a:lnTo>
                    <a:pt x="590" y="491"/>
                  </a:lnTo>
                  <a:lnTo>
                    <a:pt x="595" y="428"/>
                  </a:lnTo>
                  <a:lnTo>
                    <a:pt x="427" y="428"/>
                  </a:lnTo>
                  <a:close/>
                  <a:moveTo>
                    <a:pt x="223" y="428"/>
                  </a:moveTo>
                  <a:lnTo>
                    <a:pt x="228" y="491"/>
                  </a:lnTo>
                  <a:lnTo>
                    <a:pt x="237" y="550"/>
                  </a:lnTo>
                  <a:lnTo>
                    <a:pt x="250" y="605"/>
                  </a:lnTo>
                  <a:lnTo>
                    <a:pt x="295" y="590"/>
                  </a:lnTo>
                  <a:lnTo>
                    <a:pt x="341" y="582"/>
                  </a:lnTo>
                  <a:lnTo>
                    <a:pt x="391" y="577"/>
                  </a:lnTo>
                  <a:lnTo>
                    <a:pt x="391" y="428"/>
                  </a:lnTo>
                  <a:lnTo>
                    <a:pt x="223" y="428"/>
                  </a:lnTo>
                  <a:close/>
                  <a:moveTo>
                    <a:pt x="38" y="428"/>
                  </a:moveTo>
                  <a:lnTo>
                    <a:pt x="45" y="483"/>
                  </a:lnTo>
                  <a:lnTo>
                    <a:pt x="59" y="534"/>
                  </a:lnTo>
                  <a:lnTo>
                    <a:pt x="80" y="582"/>
                  </a:lnTo>
                  <a:lnTo>
                    <a:pt x="108" y="627"/>
                  </a:lnTo>
                  <a:lnTo>
                    <a:pt x="142" y="668"/>
                  </a:lnTo>
                  <a:lnTo>
                    <a:pt x="177" y="641"/>
                  </a:lnTo>
                  <a:lnTo>
                    <a:pt x="218" y="619"/>
                  </a:lnTo>
                  <a:lnTo>
                    <a:pt x="216" y="614"/>
                  </a:lnTo>
                  <a:lnTo>
                    <a:pt x="203" y="571"/>
                  </a:lnTo>
                  <a:lnTo>
                    <a:pt x="194" y="524"/>
                  </a:lnTo>
                  <a:lnTo>
                    <a:pt x="193" y="512"/>
                  </a:lnTo>
                  <a:lnTo>
                    <a:pt x="189" y="474"/>
                  </a:lnTo>
                  <a:lnTo>
                    <a:pt x="188" y="459"/>
                  </a:lnTo>
                  <a:lnTo>
                    <a:pt x="186" y="428"/>
                  </a:lnTo>
                  <a:lnTo>
                    <a:pt x="38" y="428"/>
                  </a:lnTo>
                  <a:close/>
                  <a:moveTo>
                    <a:pt x="567" y="215"/>
                  </a:moveTo>
                  <a:lnTo>
                    <a:pt x="523" y="228"/>
                  </a:lnTo>
                  <a:lnTo>
                    <a:pt x="477" y="237"/>
                  </a:lnTo>
                  <a:lnTo>
                    <a:pt x="427" y="241"/>
                  </a:lnTo>
                  <a:lnTo>
                    <a:pt x="427" y="391"/>
                  </a:lnTo>
                  <a:lnTo>
                    <a:pt x="595" y="391"/>
                  </a:lnTo>
                  <a:lnTo>
                    <a:pt x="590" y="329"/>
                  </a:lnTo>
                  <a:lnTo>
                    <a:pt x="580" y="268"/>
                  </a:lnTo>
                  <a:lnTo>
                    <a:pt x="567" y="215"/>
                  </a:lnTo>
                  <a:close/>
                  <a:moveTo>
                    <a:pt x="250" y="215"/>
                  </a:moveTo>
                  <a:lnTo>
                    <a:pt x="237" y="268"/>
                  </a:lnTo>
                  <a:lnTo>
                    <a:pt x="228" y="329"/>
                  </a:lnTo>
                  <a:lnTo>
                    <a:pt x="223" y="391"/>
                  </a:lnTo>
                  <a:lnTo>
                    <a:pt x="391" y="391"/>
                  </a:lnTo>
                  <a:lnTo>
                    <a:pt x="391" y="241"/>
                  </a:lnTo>
                  <a:lnTo>
                    <a:pt x="341" y="237"/>
                  </a:lnTo>
                  <a:lnTo>
                    <a:pt x="295" y="228"/>
                  </a:lnTo>
                  <a:lnTo>
                    <a:pt x="250" y="215"/>
                  </a:lnTo>
                  <a:close/>
                  <a:moveTo>
                    <a:pt x="676" y="152"/>
                  </a:moveTo>
                  <a:lnTo>
                    <a:pt x="641" y="178"/>
                  </a:lnTo>
                  <a:lnTo>
                    <a:pt x="600" y="200"/>
                  </a:lnTo>
                  <a:lnTo>
                    <a:pt x="601" y="205"/>
                  </a:lnTo>
                  <a:lnTo>
                    <a:pt x="614" y="249"/>
                  </a:lnTo>
                  <a:lnTo>
                    <a:pt x="624" y="296"/>
                  </a:lnTo>
                  <a:lnTo>
                    <a:pt x="625" y="308"/>
                  </a:lnTo>
                  <a:lnTo>
                    <a:pt x="629" y="344"/>
                  </a:lnTo>
                  <a:lnTo>
                    <a:pt x="630" y="359"/>
                  </a:lnTo>
                  <a:lnTo>
                    <a:pt x="631" y="391"/>
                  </a:lnTo>
                  <a:lnTo>
                    <a:pt x="779" y="391"/>
                  </a:lnTo>
                  <a:lnTo>
                    <a:pt x="773" y="336"/>
                  </a:lnTo>
                  <a:lnTo>
                    <a:pt x="758" y="284"/>
                  </a:lnTo>
                  <a:lnTo>
                    <a:pt x="737" y="236"/>
                  </a:lnTo>
                  <a:lnTo>
                    <a:pt x="710" y="191"/>
                  </a:lnTo>
                  <a:lnTo>
                    <a:pt x="676" y="152"/>
                  </a:lnTo>
                  <a:close/>
                  <a:moveTo>
                    <a:pt x="142" y="152"/>
                  </a:moveTo>
                  <a:lnTo>
                    <a:pt x="108" y="191"/>
                  </a:lnTo>
                  <a:lnTo>
                    <a:pt x="80" y="236"/>
                  </a:lnTo>
                  <a:lnTo>
                    <a:pt x="59" y="284"/>
                  </a:lnTo>
                  <a:lnTo>
                    <a:pt x="45" y="336"/>
                  </a:lnTo>
                  <a:lnTo>
                    <a:pt x="38" y="391"/>
                  </a:lnTo>
                  <a:lnTo>
                    <a:pt x="186" y="391"/>
                  </a:lnTo>
                  <a:lnTo>
                    <a:pt x="188" y="359"/>
                  </a:lnTo>
                  <a:lnTo>
                    <a:pt x="189" y="344"/>
                  </a:lnTo>
                  <a:lnTo>
                    <a:pt x="193" y="308"/>
                  </a:lnTo>
                  <a:lnTo>
                    <a:pt x="194" y="296"/>
                  </a:lnTo>
                  <a:lnTo>
                    <a:pt x="203" y="249"/>
                  </a:lnTo>
                  <a:lnTo>
                    <a:pt x="216" y="205"/>
                  </a:lnTo>
                  <a:lnTo>
                    <a:pt x="218" y="200"/>
                  </a:lnTo>
                  <a:lnTo>
                    <a:pt x="177" y="178"/>
                  </a:lnTo>
                  <a:lnTo>
                    <a:pt x="142" y="152"/>
                  </a:lnTo>
                  <a:close/>
                  <a:moveTo>
                    <a:pt x="519" y="55"/>
                  </a:moveTo>
                  <a:lnTo>
                    <a:pt x="542" y="82"/>
                  </a:lnTo>
                  <a:lnTo>
                    <a:pt x="544" y="85"/>
                  </a:lnTo>
                  <a:lnTo>
                    <a:pt x="565" y="118"/>
                  </a:lnTo>
                  <a:lnTo>
                    <a:pt x="584" y="156"/>
                  </a:lnTo>
                  <a:lnTo>
                    <a:pt x="586" y="161"/>
                  </a:lnTo>
                  <a:lnTo>
                    <a:pt x="587" y="166"/>
                  </a:lnTo>
                  <a:lnTo>
                    <a:pt x="620" y="148"/>
                  </a:lnTo>
                  <a:lnTo>
                    <a:pt x="648" y="126"/>
                  </a:lnTo>
                  <a:lnTo>
                    <a:pt x="609" y="97"/>
                  </a:lnTo>
                  <a:lnTo>
                    <a:pt x="566" y="72"/>
                  </a:lnTo>
                  <a:lnTo>
                    <a:pt x="519" y="55"/>
                  </a:lnTo>
                  <a:close/>
                  <a:moveTo>
                    <a:pt x="299" y="55"/>
                  </a:moveTo>
                  <a:lnTo>
                    <a:pt x="252" y="72"/>
                  </a:lnTo>
                  <a:lnTo>
                    <a:pt x="209" y="97"/>
                  </a:lnTo>
                  <a:lnTo>
                    <a:pt x="169" y="126"/>
                  </a:lnTo>
                  <a:lnTo>
                    <a:pt x="198" y="148"/>
                  </a:lnTo>
                  <a:lnTo>
                    <a:pt x="231" y="166"/>
                  </a:lnTo>
                  <a:lnTo>
                    <a:pt x="232" y="161"/>
                  </a:lnTo>
                  <a:lnTo>
                    <a:pt x="233" y="156"/>
                  </a:lnTo>
                  <a:lnTo>
                    <a:pt x="253" y="118"/>
                  </a:lnTo>
                  <a:lnTo>
                    <a:pt x="274" y="85"/>
                  </a:lnTo>
                  <a:lnTo>
                    <a:pt x="275" y="82"/>
                  </a:lnTo>
                  <a:lnTo>
                    <a:pt x="299" y="55"/>
                  </a:lnTo>
                  <a:close/>
                  <a:moveTo>
                    <a:pt x="427" y="39"/>
                  </a:moveTo>
                  <a:lnTo>
                    <a:pt x="427" y="204"/>
                  </a:lnTo>
                  <a:lnTo>
                    <a:pt x="472" y="200"/>
                  </a:lnTo>
                  <a:lnTo>
                    <a:pt x="515" y="192"/>
                  </a:lnTo>
                  <a:lnTo>
                    <a:pt x="554" y="179"/>
                  </a:lnTo>
                  <a:lnTo>
                    <a:pt x="538" y="143"/>
                  </a:lnTo>
                  <a:lnTo>
                    <a:pt x="520" y="111"/>
                  </a:lnTo>
                  <a:lnTo>
                    <a:pt x="499" y="85"/>
                  </a:lnTo>
                  <a:lnTo>
                    <a:pt x="477" y="63"/>
                  </a:lnTo>
                  <a:lnTo>
                    <a:pt x="452" y="48"/>
                  </a:lnTo>
                  <a:lnTo>
                    <a:pt x="427" y="39"/>
                  </a:lnTo>
                  <a:close/>
                  <a:moveTo>
                    <a:pt x="391" y="39"/>
                  </a:moveTo>
                  <a:lnTo>
                    <a:pt x="366" y="48"/>
                  </a:lnTo>
                  <a:lnTo>
                    <a:pt x="341" y="63"/>
                  </a:lnTo>
                  <a:lnTo>
                    <a:pt x="319" y="85"/>
                  </a:lnTo>
                  <a:lnTo>
                    <a:pt x="298" y="111"/>
                  </a:lnTo>
                  <a:lnTo>
                    <a:pt x="279" y="143"/>
                  </a:lnTo>
                  <a:lnTo>
                    <a:pt x="264" y="179"/>
                  </a:lnTo>
                  <a:lnTo>
                    <a:pt x="303" y="192"/>
                  </a:lnTo>
                  <a:lnTo>
                    <a:pt x="346" y="200"/>
                  </a:lnTo>
                  <a:lnTo>
                    <a:pt x="391" y="204"/>
                  </a:lnTo>
                  <a:lnTo>
                    <a:pt x="391" y="39"/>
                  </a:lnTo>
                  <a:close/>
                  <a:moveTo>
                    <a:pt x="409" y="0"/>
                  </a:moveTo>
                  <a:lnTo>
                    <a:pt x="464" y="4"/>
                  </a:lnTo>
                  <a:lnTo>
                    <a:pt x="518" y="16"/>
                  </a:lnTo>
                  <a:lnTo>
                    <a:pt x="569" y="33"/>
                  </a:lnTo>
                  <a:lnTo>
                    <a:pt x="616" y="56"/>
                  </a:lnTo>
                  <a:lnTo>
                    <a:pt x="659" y="86"/>
                  </a:lnTo>
                  <a:lnTo>
                    <a:pt x="698" y="120"/>
                  </a:lnTo>
                  <a:lnTo>
                    <a:pt x="732" y="160"/>
                  </a:lnTo>
                  <a:lnTo>
                    <a:pt x="762" y="203"/>
                  </a:lnTo>
                  <a:lnTo>
                    <a:pt x="786" y="250"/>
                  </a:lnTo>
                  <a:lnTo>
                    <a:pt x="803" y="301"/>
                  </a:lnTo>
                  <a:lnTo>
                    <a:pt x="815" y="353"/>
                  </a:lnTo>
                  <a:lnTo>
                    <a:pt x="817" y="410"/>
                  </a:lnTo>
                  <a:lnTo>
                    <a:pt x="815" y="465"/>
                  </a:lnTo>
                  <a:lnTo>
                    <a:pt x="803" y="518"/>
                  </a:lnTo>
                  <a:lnTo>
                    <a:pt x="786" y="568"/>
                  </a:lnTo>
                  <a:lnTo>
                    <a:pt x="762" y="615"/>
                  </a:lnTo>
                  <a:lnTo>
                    <a:pt x="732" y="660"/>
                  </a:lnTo>
                  <a:lnTo>
                    <a:pt x="698" y="699"/>
                  </a:lnTo>
                  <a:lnTo>
                    <a:pt x="659" y="733"/>
                  </a:lnTo>
                  <a:lnTo>
                    <a:pt x="616" y="763"/>
                  </a:lnTo>
                  <a:lnTo>
                    <a:pt x="569" y="787"/>
                  </a:lnTo>
                  <a:lnTo>
                    <a:pt x="518" y="804"/>
                  </a:lnTo>
                  <a:lnTo>
                    <a:pt x="464" y="814"/>
                  </a:lnTo>
                  <a:lnTo>
                    <a:pt x="409" y="818"/>
                  </a:lnTo>
                  <a:lnTo>
                    <a:pt x="354" y="814"/>
                  </a:lnTo>
                  <a:lnTo>
                    <a:pt x="300" y="804"/>
                  </a:lnTo>
                  <a:lnTo>
                    <a:pt x="249" y="787"/>
                  </a:lnTo>
                  <a:lnTo>
                    <a:pt x="202" y="763"/>
                  </a:lnTo>
                  <a:lnTo>
                    <a:pt x="159" y="733"/>
                  </a:lnTo>
                  <a:lnTo>
                    <a:pt x="120" y="699"/>
                  </a:lnTo>
                  <a:lnTo>
                    <a:pt x="86" y="660"/>
                  </a:lnTo>
                  <a:lnTo>
                    <a:pt x="55" y="615"/>
                  </a:lnTo>
                  <a:lnTo>
                    <a:pt x="32" y="568"/>
                  </a:lnTo>
                  <a:lnTo>
                    <a:pt x="15" y="518"/>
                  </a:lnTo>
                  <a:lnTo>
                    <a:pt x="3" y="465"/>
                  </a:lnTo>
                  <a:lnTo>
                    <a:pt x="0" y="410"/>
                  </a:lnTo>
                  <a:lnTo>
                    <a:pt x="3" y="353"/>
                  </a:lnTo>
                  <a:lnTo>
                    <a:pt x="15" y="301"/>
                  </a:lnTo>
                  <a:lnTo>
                    <a:pt x="32" y="250"/>
                  </a:lnTo>
                  <a:lnTo>
                    <a:pt x="55" y="203"/>
                  </a:lnTo>
                  <a:lnTo>
                    <a:pt x="86" y="160"/>
                  </a:lnTo>
                  <a:lnTo>
                    <a:pt x="120" y="120"/>
                  </a:lnTo>
                  <a:lnTo>
                    <a:pt x="159" y="86"/>
                  </a:lnTo>
                  <a:lnTo>
                    <a:pt x="202" y="56"/>
                  </a:lnTo>
                  <a:lnTo>
                    <a:pt x="249" y="33"/>
                  </a:lnTo>
                  <a:lnTo>
                    <a:pt x="300" y="16"/>
                  </a:lnTo>
                  <a:lnTo>
                    <a:pt x="354"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8" name="Freeform 3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49958" y="6807634"/>
              <a:ext cx="446102" cy="446102"/>
            </a:xfrm>
            <a:custGeom>
              <a:avLst/>
              <a:gdLst>
                <a:gd name="T0" fmla="*/ 469 w 818"/>
                <a:gd name="T1" fmla="*/ 749 h 818"/>
                <a:gd name="T2" fmla="*/ 187 w 818"/>
                <a:gd name="T3" fmla="*/ 686 h 818"/>
                <a:gd name="T4" fmla="*/ 232 w 818"/>
                <a:gd name="T5" fmla="*/ 762 h 818"/>
                <a:gd name="T6" fmla="*/ 353 w 818"/>
                <a:gd name="T7" fmla="*/ 779 h 818"/>
                <a:gd name="T8" fmla="*/ 450 w 818"/>
                <a:gd name="T9" fmla="*/ 671 h 818"/>
                <a:gd name="T10" fmla="*/ 283 w 818"/>
                <a:gd name="T11" fmla="*/ 656 h 818"/>
                <a:gd name="T12" fmla="*/ 272 w 818"/>
                <a:gd name="T13" fmla="*/ 753 h 818"/>
                <a:gd name="T14" fmla="*/ 516 w 818"/>
                <a:gd name="T15" fmla="*/ 555 h 818"/>
                <a:gd name="T16" fmla="*/ 576 w 818"/>
                <a:gd name="T17" fmla="*/ 657 h 818"/>
                <a:gd name="T18" fmla="*/ 520 w 818"/>
                <a:gd name="T19" fmla="*/ 503 h 818"/>
                <a:gd name="T20" fmla="*/ 462 w 818"/>
                <a:gd name="T21" fmla="*/ 636 h 818"/>
                <a:gd name="T22" fmla="*/ 187 w 818"/>
                <a:gd name="T23" fmla="*/ 503 h 818"/>
                <a:gd name="T24" fmla="*/ 277 w 818"/>
                <a:gd name="T25" fmla="*/ 619 h 818"/>
                <a:gd name="T26" fmla="*/ 44 w 818"/>
                <a:gd name="T27" fmla="*/ 545 h 818"/>
                <a:gd name="T28" fmla="*/ 145 w 818"/>
                <a:gd name="T29" fmla="*/ 669 h 818"/>
                <a:gd name="T30" fmla="*/ 38 w 818"/>
                <a:gd name="T31" fmla="*/ 503 h 818"/>
                <a:gd name="T32" fmla="*/ 353 w 818"/>
                <a:gd name="T33" fmla="*/ 465 h 818"/>
                <a:gd name="T34" fmla="*/ 208 w 818"/>
                <a:gd name="T35" fmla="*/ 331 h 818"/>
                <a:gd name="T36" fmla="*/ 317 w 818"/>
                <a:gd name="T37" fmla="*/ 353 h 818"/>
                <a:gd name="T38" fmla="*/ 525 w 818"/>
                <a:gd name="T39" fmla="*/ 298 h 818"/>
                <a:gd name="T40" fmla="*/ 631 w 818"/>
                <a:gd name="T41" fmla="*/ 465 h 818"/>
                <a:gd name="T42" fmla="*/ 550 w 818"/>
                <a:gd name="T43" fmla="*/ 279 h 818"/>
                <a:gd name="T44" fmla="*/ 44 w 818"/>
                <a:gd name="T45" fmla="*/ 423 h 818"/>
                <a:gd name="T46" fmla="*/ 174 w 818"/>
                <a:gd name="T47" fmla="*/ 317 h 818"/>
                <a:gd name="T48" fmla="*/ 470 w 818"/>
                <a:gd name="T49" fmla="*/ 253 h 818"/>
                <a:gd name="T50" fmla="*/ 469 w 818"/>
                <a:gd name="T51" fmla="*/ 219 h 818"/>
                <a:gd name="T52" fmla="*/ 147 w 818"/>
                <a:gd name="T53" fmla="*/ 254 h 818"/>
                <a:gd name="T54" fmla="*/ 232 w 818"/>
                <a:gd name="T55" fmla="*/ 205 h 818"/>
                <a:gd name="T56" fmla="*/ 450 w 818"/>
                <a:gd name="T57" fmla="*/ 296 h 818"/>
                <a:gd name="T58" fmla="*/ 353 w 818"/>
                <a:gd name="T59" fmla="*/ 190 h 818"/>
                <a:gd name="T60" fmla="*/ 236 w 818"/>
                <a:gd name="T61" fmla="*/ 264 h 818"/>
                <a:gd name="T62" fmla="*/ 317 w 818"/>
                <a:gd name="T63" fmla="*/ 190 h 818"/>
                <a:gd name="T64" fmla="*/ 517 w 818"/>
                <a:gd name="T65" fmla="*/ 203 h 818"/>
                <a:gd name="T66" fmla="*/ 656 w 818"/>
                <a:gd name="T67" fmla="*/ 387 h 818"/>
                <a:gd name="T68" fmla="*/ 639 w 818"/>
                <a:gd name="T69" fmla="*/ 624 h 818"/>
                <a:gd name="T70" fmla="*/ 476 w 818"/>
                <a:gd name="T71" fmla="*/ 787 h 818"/>
                <a:gd name="T72" fmla="*/ 238 w 818"/>
                <a:gd name="T73" fmla="*/ 804 h 818"/>
                <a:gd name="T74" fmla="*/ 54 w 818"/>
                <a:gd name="T75" fmla="*/ 666 h 818"/>
                <a:gd name="T76" fmla="*/ 4 w 818"/>
                <a:gd name="T77" fmla="*/ 435 h 818"/>
                <a:gd name="T78" fmla="*/ 115 w 818"/>
                <a:gd name="T79" fmla="*/ 232 h 818"/>
                <a:gd name="T80" fmla="*/ 335 w 818"/>
                <a:gd name="T81" fmla="*/ 149 h 818"/>
                <a:gd name="T82" fmla="*/ 665 w 818"/>
                <a:gd name="T83" fmla="*/ 263 h 818"/>
                <a:gd name="T84" fmla="*/ 746 w 818"/>
                <a:gd name="T85" fmla="*/ 196 h 818"/>
                <a:gd name="T86" fmla="*/ 618 w 818"/>
                <a:gd name="T87" fmla="*/ 105 h 818"/>
                <a:gd name="T88" fmla="*/ 617 w 818"/>
                <a:gd name="T89" fmla="*/ 69 h 818"/>
                <a:gd name="T90" fmla="*/ 624 w 818"/>
                <a:gd name="T91" fmla="*/ 31 h 818"/>
                <a:gd name="T92" fmla="*/ 787 w 818"/>
                <a:gd name="T93" fmla="*/ 194 h 818"/>
                <a:gd name="T94" fmla="*/ 806 w 818"/>
                <a:gd name="T95" fmla="*/ 424 h 818"/>
                <a:gd name="T96" fmla="*/ 689 w 818"/>
                <a:gd name="T97" fmla="*/ 599 h 818"/>
                <a:gd name="T98" fmla="*/ 763 w 818"/>
                <a:gd name="T99" fmla="*/ 433 h 818"/>
                <a:gd name="T100" fmla="*/ 648 w 818"/>
                <a:gd name="T101" fmla="*/ 284 h 818"/>
                <a:gd name="T102" fmla="*/ 568 w 818"/>
                <a:gd name="T103" fmla="*/ 195 h 818"/>
                <a:gd name="T104" fmla="*/ 584 w 818"/>
                <a:gd name="T105" fmla="*/ 115 h 818"/>
                <a:gd name="T106" fmla="*/ 503 w 818"/>
                <a:gd name="T107" fmla="*/ 152 h 818"/>
                <a:gd name="T108" fmla="*/ 402 w 818"/>
                <a:gd name="T109" fmla="*/ 88 h 818"/>
                <a:gd name="T110" fmla="*/ 351 w 818"/>
                <a:gd name="T111" fmla="*/ 69 h 818"/>
                <a:gd name="T112" fmla="*/ 262 w 818"/>
                <a:gd name="T113" fmla="*/ 119 h 818"/>
                <a:gd name="T114" fmla="*/ 353 w 818"/>
                <a:gd name="T115" fmla="*/ 27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8" h="818">
                  <a:moveTo>
                    <a:pt x="483" y="686"/>
                  </a:moveTo>
                  <a:lnTo>
                    <a:pt x="470" y="715"/>
                  </a:lnTo>
                  <a:lnTo>
                    <a:pt x="454" y="740"/>
                  </a:lnTo>
                  <a:lnTo>
                    <a:pt x="439" y="762"/>
                  </a:lnTo>
                  <a:lnTo>
                    <a:pt x="469" y="749"/>
                  </a:lnTo>
                  <a:lnTo>
                    <a:pt x="496" y="733"/>
                  </a:lnTo>
                  <a:lnTo>
                    <a:pt x="522" y="713"/>
                  </a:lnTo>
                  <a:lnTo>
                    <a:pt x="504" y="699"/>
                  </a:lnTo>
                  <a:lnTo>
                    <a:pt x="483" y="686"/>
                  </a:lnTo>
                  <a:close/>
                  <a:moveTo>
                    <a:pt x="187" y="686"/>
                  </a:moveTo>
                  <a:lnTo>
                    <a:pt x="166" y="699"/>
                  </a:lnTo>
                  <a:lnTo>
                    <a:pt x="147" y="713"/>
                  </a:lnTo>
                  <a:lnTo>
                    <a:pt x="173" y="733"/>
                  </a:lnTo>
                  <a:lnTo>
                    <a:pt x="202" y="749"/>
                  </a:lnTo>
                  <a:lnTo>
                    <a:pt x="232" y="762"/>
                  </a:lnTo>
                  <a:lnTo>
                    <a:pt x="216" y="740"/>
                  </a:lnTo>
                  <a:lnTo>
                    <a:pt x="200" y="715"/>
                  </a:lnTo>
                  <a:lnTo>
                    <a:pt x="187" y="686"/>
                  </a:lnTo>
                  <a:close/>
                  <a:moveTo>
                    <a:pt x="353" y="652"/>
                  </a:moveTo>
                  <a:lnTo>
                    <a:pt x="353" y="779"/>
                  </a:lnTo>
                  <a:lnTo>
                    <a:pt x="376" y="768"/>
                  </a:lnTo>
                  <a:lnTo>
                    <a:pt x="398" y="753"/>
                  </a:lnTo>
                  <a:lnTo>
                    <a:pt x="418" y="732"/>
                  </a:lnTo>
                  <a:lnTo>
                    <a:pt x="435" y="704"/>
                  </a:lnTo>
                  <a:lnTo>
                    <a:pt x="450" y="671"/>
                  </a:lnTo>
                  <a:lnTo>
                    <a:pt x="420" y="662"/>
                  </a:lnTo>
                  <a:lnTo>
                    <a:pt x="387" y="656"/>
                  </a:lnTo>
                  <a:lnTo>
                    <a:pt x="353" y="652"/>
                  </a:lnTo>
                  <a:close/>
                  <a:moveTo>
                    <a:pt x="317" y="652"/>
                  </a:moveTo>
                  <a:lnTo>
                    <a:pt x="283" y="656"/>
                  </a:lnTo>
                  <a:lnTo>
                    <a:pt x="250" y="662"/>
                  </a:lnTo>
                  <a:lnTo>
                    <a:pt x="220" y="671"/>
                  </a:lnTo>
                  <a:lnTo>
                    <a:pt x="236" y="704"/>
                  </a:lnTo>
                  <a:lnTo>
                    <a:pt x="253" y="732"/>
                  </a:lnTo>
                  <a:lnTo>
                    <a:pt x="272" y="753"/>
                  </a:lnTo>
                  <a:lnTo>
                    <a:pt x="293" y="768"/>
                  </a:lnTo>
                  <a:lnTo>
                    <a:pt x="317" y="779"/>
                  </a:lnTo>
                  <a:lnTo>
                    <a:pt x="317" y="652"/>
                  </a:lnTo>
                  <a:close/>
                  <a:moveTo>
                    <a:pt x="520" y="503"/>
                  </a:moveTo>
                  <a:lnTo>
                    <a:pt x="516" y="555"/>
                  </a:lnTo>
                  <a:lnTo>
                    <a:pt x="508" y="605"/>
                  </a:lnTo>
                  <a:lnTo>
                    <a:pt x="496" y="652"/>
                  </a:lnTo>
                  <a:lnTo>
                    <a:pt x="525" y="669"/>
                  </a:lnTo>
                  <a:lnTo>
                    <a:pt x="550" y="689"/>
                  </a:lnTo>
                  <a:lnTo>
                    <a:pt x="576" y="657"/>
                  </a:lnTo>
                  <a:lnTo>
                    <a:pt x="597" y="623"/>
                  </a:lnTo>
                  <a:lnTo>
                    <a:pt x="614" y="585"/>
                  </a:lnTo>
                  <a:lnTo>
                    <a:pt x="626" y="545"/>
                  </a:lnTo>
                  <a:lnTo>
                    <a:pt x="631" y="503"/>
                  </a:lnTo>
                  <a:lnTo>
                    <a:pt x="520" y="503"/>
                  </a:lnTo>
                  <a:close/>
                  <a:moveTo>
                    <a:pt x="353" y="503"/>
                  </a:moveTo>
                  <a:lnTo>
                    <a:pt x="353" y="615"/>
                  </a:lnTo>
                  <a:lnTo>
                    <a:pt x="391" y="619"/>
                  </a:lnTo>
                  <a:lnTo>
                    <a:pt x="428" y="626"/>
                  </a:lnTo>
                  <a:lnTo>
                    <a:pt x="462" y="636"/>
                  </a:lnTo>
                  <a:lnTo>
                    <a:pt x="473" y="596"/>
                  </a:lnTo>
                  <a:lnTo>
                    <a:pt x="479" y="550"/>
                  </a:lnTo>
                  <a:lnTo>
                    <a:pt x="483" y="503"/>
                  </a:lnTo>
                  <a:lnTo>
                    <a:pt x="353" y="503"/>
                  </a:lnTo>
                  <a:close/>
                  <a:moveTo>
                    <a:pt x="187" y="503"/>
                  </a:moveTo>
                  <a:lnTo>
                    <a:pt x="190" y="550"/>
                  </a:lnTo>
                  <a:lnTo>
                    <a:pt x="198" y="596"/>
                  </a:lnTo>
                  <a:lnTo>
                    <a:pt x="208" y="636"/>
                  </a:lnTo>
                  <a:lnTo>
                    <a:pt x="242" y="626"/>
                  </a:lnTo>
                  <a:lnTo>
                    <a:pt x="277" y="619"/>
                  </a:lnTo>
                  <a:lnTo>
                    <a:pt x="317" y="615"/>
                  </a:lnTo>
                  <a:lnTo>
                    <a:pt x="317" y="503"/>
                  </a:lnTo>
                  <a:lnTo>
                    <a:pt x="187" y="503"/>
                  </a:lnTo>
                  <a:close/>
                  <a:moveTo>
                    <a:pt x="38" y="503"/>
                  </a:moveTo>
                  <a:lnTo>
                    <a:pt x="44" y="545"/>
                  </a:lnTo>
                  <a:lnTo>
                    <a:pt x="56" y="585"/>
                  </a:lnTo>
                  <a:lnTo>
                    <a:pt x="72" y="623"/>
                  </a:lnTo>
                  <a:lnTo>
                    <a:pt x="94" y="657"/>
                  </a:lnTo>
                  <a:lnTo>
                    <a:pt x="120" y="689"/>
                  </a:lnTo>
                  <a:lnTo>
                    <a:pt x="145" y="669"/>
                  </a:lnTo>
                  <a:lnTo>
                    <a:pt x="174" y="652"/>
                  </a:lnTo>
                  <a:lnTo>
                    <a:pt x="162" y="605"/>
                  </a:lnTo>
                  <a:lnTo>
                    <a:pt x="153" y="555"/>
                  </a:lnTo>
                  <a:lnTo>
                    <a:pt x="149" y="503"/>
                  </a:lnTo>
                  <a:lnTo>
                    <a:pt x="38" y="503"/>
                  </a:lnTo>
                  <a:close/>
                  <a:moveTo>
                    <a:pt x="462" y="331"/>
                  </a:moveTo>
                  <a:lnTo>
                    <a:pt x="428" y="342"/>
                  </a:lnTo>
                  <a:lnTo>
                    <a:pt x="391" y="349"/>
                  </a:lnTo>
                  <a:lnTo>
                    <a:pt x="353" y="353"/>
                  </a:lnTo>
                  <a:lnTo>
                    <a:pt x="353" y="465"/>
                  </a:lnTo>
                  <a:lnTo>
                    <a:pt x="483" y="465"/>
                  </a:lnTo>
                  <a:lnTo>
                    <a:pt x="479" y="418"/>
                  </a:lnTo>
                  <a:lnTo>
                    <a:pt x="473" y="373"/>
                  </a:lnTo>
                  <a:lnTo>
                    <a:pt x="462" y="331"/>
                  </a:lnTo>
                  <a:close/>
                  <a:moveTo>
                    <a:pt x="208" y="331"/>
                  </a:moveTo>
                  <a:lnTo>
                    <a:pt x="198" y="373"/>
                  </a:lnTo>
                  <a:lnTo>
                    <a:pt x="190" y="418"/>
                  </a:lnTo>
                  <a:lnTo>
                    <a:pt x="187" y="465"/>
                  </a:lnTo>
                  <a:lnTo>
                    <a:pt x="317" y="465"/>
                  </a:lnTo>
                  <a:lnTo>
                    <a:pt x="317" y="353"/>
                  </a:lnTo>
                  <a:lnTo>
                    <a:pt x="277" y="349"/>
                  </a:lnTo>
                  <a:lnTo>
                    <a:pt x="242" y="342"/>
                  </a:lnTo>
                  <a:lnTo>
                    <a:pt x="208" y="331"/>
                  </a:lnTo>
                  <a:close/>
                  <a:moveTo>
                    <a:pt x="550" y="279"/>
                  </a:moveTo>
                  <a:lnTo>
                    <a:pt x="525" y="298"/>
                  </a:lnTo>
                  <a:lnTo>
                    <a:pt x="496" y="317"/>
                  </a:lnTo>
                  <a:lnTo>
                    <a:pt x="508" y="363"/>
                  </a:lnTo>
                  <a:lnTo>
                    <a:pt x="516" y="412"/>
                  </a:lnTo>
                  <a:lnTo>
                    <a:pt x="520" y="465"/>
                  </a:lnTo>
                  <a:lnTo>
                    <a:pt x="631" y="465"/>
                  </a:lnTo>
                  <a:lnTo>
                    <a:pt x="626" y="423"/>
                  </a:lnTo>
                  <a:lnTo>
                    <a:pt x="614" y="382"/>
                  </a:lnTo>
                  <a:lnTo>
                    <a:pt x="597" y="346"/>
                  </a:lnTo>
                  <a:lnTo>
                    <a:pt x="576" y="310"/>
                  </a:lnTo>
                  <a:lnTo>
                    <a:pt x="550" y="279"/>
                  </a:lnTo>
                  <a:close/>
                  <a:moveTo>
                    <a:pt x="120" y="279"/>
                  </a:moveTo>
                  <a:lnTo>
                    <a:pt x="94" y="310"/>
                  </a:lnTo>
                  <a:lnTo>
                    <a:pt x="72" y="346"/>
                  </a:lnTo>
                  <a:lnTo>
                    <a:pt x="56" y="382"/>
                  </a:lnTo>
                  <a:lnTo>
                    <a:pt x="44" y="423"/>
                  </a:lnTo>
                  <a:lnTo>
                    <a:pt x="38" y="465"/>
                  </a:lnTo>
                  <a:lnTo>
                    <a:pt x="149" y="465"/>
                  </a:lnTo>
                  <a:lnTo>
                    <a:pt x="153" y="412"/>
                  </a:lnTo>
                  <a:lnTo>
                    <a:pt x="162" y="363"/>
                  </a:lnTo>
                  <a:lnTo>
                    <a:pt x="174" y="317"/>
                  </a:lnTo>
                  <a:lnTo>
                    <a:pt x="145" y="298"/>
                  </a:lnTo>
                  <a:lnTo>
                    <a:pt x="120" y="279"/>
                  </a:lnTo>
                  <a:close/>
                  <a:moveTo>
                    <a:pt x="439" y="205"/>
                  </a:moveTo>
                  <a:lnTo>
                    <a:pt x="454" y="228"/>
                  </a:lnTo>
                  <a:lnTo>
                    <a:pt x="470" y="253"/>
                  </a:lnTo>
                  <a:lnTo>
                    <a:pt x="483" y="281"/>
                  </a:lnTo>
                  <a:lnTo>
                    <a:pt x="504" y="268"/>
                  </a:lnTo>
                  <a:lnTo>
                    <a:pt x="522" y="254"/>
                  </a:lnTo>
                  <a:lnTo>
                    <a:pt x="496" y="234"/>
                  </a:lnTo>
                  <a:lnTo>
                    <a:pt x="469" y="219"/>
                  </a:lnTo>
                  <a:lnTo>
                    <a:pt x="439" y="205"/>
                  </a:lnTo>
                  <a:close/>
                  <a:moveTo>
                    <a:pt x="232" y="205"/>
                  </a:moveTo>
                  <a:lnTo>
                    <a:pt x="202" y="219"/>
                  </a:lnTo>
                  <a:lnTo>
                    <a:pt x="174" y="234"/>
                  </a:lnTo>
                  <a:lnTo>
                    <a:pt x="147" y="254"/>
                  </a:lnTo>
                  <a:lnTo>
                    <a:pt x="166" y="268"/>
                  </a:lnTo>
                  <a:lnTo>
                    <a:pt x="187" y="281"/>
                  </a:lnTo>
                  <a:lnTo>
                    <a:pt x="200" y="253"/>
                  </a:lnTo>
                  <a:lnTo>
                    <a:pt x="216" y="228"/>
                  </a:lnTo>
                  <a:lnTo>
                    <a:pt x="232" y="205"/>
                  </a:lnTo>
                  <a:close/>
                  <a:moveTo>
                    <a:pt x="353" y="190"/>
                  </a:moveTo>
                  <a:lnTo>
                    <a:pt x="353" y="315"/>
                  </a:lnTo>
                  <a:lnTo>
                    <a:pt x="387" y="313"/>
                  </a:lnTo>
                  <a:lnTo>
                    <a:pt x="420" y="306"/>
                  </a:lnTo>
                  <a:lnTo>
                    <a:pt x="450" y="296"/>
                  </a:lnTo>
                  <a:lnTo>
                    <a:pt x="435" y="264"/>
                  </a:lnTo>
                  <a:lnTo>
                    <a:pt x="418" y="237"/>
                  </a:lnTo>
                  <a:lnTo>
                    <a:pt x="398" y="215"/>
                  </a:lnTo>
                  <a:lnTo>
                    <a:pt x="376" y="199"/>
                  </a:lnTo>
                  <a:lnTo>
                    <a:pt x="353" y="190"/>
                  </a:lnTo>
                  <a:close/>
                  <a:moveTo>
                    <a:pt x="317" y="190"/>
                  </a:moveTo>
                  <a:lnTo>
                    <a:pt x="293" y="199"/>
                  </a:lnTo>
                  <a:lnTo>
                    <a:pt x="272" y="215"/>
                  </a:lnTo>
                  <a:lnTo>
                    <a:pt x="253" y="237"/>
                  </a:lnTo>
                  <a:lnTo>
                    <a:pt x="236" y="264"/>
                  </a:lnTo>
                  <a:lnTo>
                    <a:pt x="220" y="296"/>
                  </a:lnTo>
                  <a:lnTo>
                    <a:pt x="250" y="306"/>
                  </a:lnTo>
                  <a:lnTo>
                    <a:pt x="283" y="313"/>
                  </a:lnTo>
                  <a:lnTo>
                    <a:pt x="317" y="315"/>
                  </a:lnTo>
                  <a:lnTo>
                    <a:pt x="317" y="190"/>
                  </a:lnTo>
                  <a:close/>
                  <a:moveTo>
                    <a:pt x="335" y="149"/>
                  </a:moveTo>
                  <a:lnTo>
                    <a:pt x="385" y="153"/>
                  </a:lnTo>
                  <a:lnTo>
                    <a:pt x="432" y="164"/>
                  </a:lnTo>
                  <a:lnTo>
                    <a:pt x="476" y="181"/>
                  </a:lnTo>
                  <a:lnTo>
                    <a:pt x="517" y="203"/>
                  </a:lnTo>
                  <a:lnTo>
                    <a:pt x="555" y="232"/>
                  </a:lnTo>
                  <a:lnTo>
                    <a:pt x="588" y="264"/>
                  </a:lnTo>
                  <a:lnTo>
                    <a:pt x="615" y="301"/>
                  </a:lnTo>
                  <a:lnTo>
                    <a:pt x="639" y="343"/>
                  </a:lnTo>
                  <a:lnTo>
                    <a:pt x="656" y="387"/>
                  </a:lnTo>
                  <a:lnTo>
                    <a:pt x="666" y="435"/>
                  </a:lnTo>
                  <a:lnTo>
                    <a:pt x="669" y="484"/>
                  </a:lnTo>
                  <a:lnTo>
                    <a:pt x="666" y="533"/>
                  </a:lnTo>
                  <a:lnTo>
                    <a:pt x="656" y="580"/>
                  </a:lnTo>
                  <a:lnTo>
                    <a:pt x="639" y="624"/>
                  </a:lnTo>
                  <a:lnTo>
                    <a:pt x="615" y="666"/>
                  </a:lnTo>
                  <a:lnTo>
                    <a:pt x="588" y="703"/>
                  </a:lnTo>
                  <a:lnTo>
                    <a:pt x="555" y="736"/>
                  </a:lnTo>
                  <a:lnTo>
                    <a:pt x="517" y="764"/>
                  </a:lnTo>
                  <a:lnTo>
                    <a:pt x="476" y="787"/>
                  </a:lnTo>
                  <a:lnTo>
                    <a:pt x="432" y="804"/>
                  </a:lnTo>
                  <a:lnTo>
                    <a:pt x="385" y="814"/>
                  </a:lnTo>
                  <a:lnTo>
                    <a:pt x="335" y="818"/>
                  </a:lnTo>
                  <a:lnTo>
                    <a:pt x="285" y="814"/>
                  </a:lnTo>
                  <a:lnTo>
                    <a:pt x="238" y="804"/>
                  </a:lnTo>
                  <a:lnTo>
                    <a:pt x="194" y="787"/>
                  </a:lnTo>
                  <a:lnTo>
                    <a:pt x="153" y="764"/>
                  </a:lnTo>
                  <a:lnTo>
                    <a:pt x="115" y="736"/>
                  </a:lnTo>
                  <a:lnTo>
                    <a:pt x="82" y="703"/>
                  </a:lnTo>
                  <a:lnTo>
                    <a:pt x="54" y="666"/>
                  </a:lnTo>
                  <a:lnTo>
                    <a:pt x="31" y="624"/>
                  </a:lnTo>
                  <a:lnTo>
                    <a:pt x="14" y="580"/>
                  </a:lnTo>
                  <a:lnTo>
                    <a:pt x="4" y="533"/>
                  </a:lnTo>
                  <a:lnTo>
                    <a:pt x="0" y="484"/>
                  </a:lnTo>
                  <a:lnTo>
                    <a:pt x="4" y="435"/>
                  </a:lnTo>
                  <a:lnTo>
                    <a:pt x="14" y="387"/>
                  </a:lnTo>
                  <a:lnTo>
                    <a:pt x="31" y="343"/>
                  </a:lnTo>
                  <a:lnTo>
                    <a:pt x="54" y="301"/>
                  </a:lnTo>
                  <a:lnTo>
                    <a:pt x="82" y="264"/>
                  </a:lnTo>
                  <a:lnTo>
                    <a:pt x="115" y="232"/>
                  </a:lnTo>
                  <a:lnTo>
                    <a:pt x="153" y="203"/>
                  </a:lnTo>
                  <a:lnTo>
                    <a:pt x="194" y="181"/>
                  </a:lnTo>
                  <a:lnTo>
                    <a:pt x="238" y="164"/>
                  </a:lnTo>
                  <a:lnTo>
                    <a:pt x="285" y="153"/>
                  </a:lnTo>
                  <a:lnTo>
                    <a:pt x="335" y="149"/>
                  </a:lnTo>
                  <a:close/>
                  <a:moveTo>
                    <a:pt x="699" y="131"/>
                  </a:moveTo>
                  <a:lnTo>
                    <a:pt x="673" y="150"/>
                  </a:lnTo>
                  <a:lnTo>
                    <a:pt x="644" y="167"/>
                  </a:lnTo>
                  <a:lnTo>
                    <a:pt x="657" y="213"/>
                  </a:lnTo>
                  <a:lnTo>
                    <a:pt x="665" y="263"/>
                  </a:lnTo>
                  <a:lnTo>
                    <a:pt x="669" y="317"/>
                  </a:lnTo>
                  <a:lnTo>
                    <a:pt x="780" y="317"/>
                  </a:lnTo>
                  <a:lnTo>
                    <a:pt x="775" y="274"/>
                  </a:lnTo>
                  <a:lnTo>
                    <a:pt x="763" y="234"/>
                  </a:lnTo>
                  <a:lnTo>
                    <a:pt x="746" y="196"/>
                  </a:lnTo>
                  <a:lnTo>
                    <a:pt x="724" y="161"/>
                  </a:lnTo>
                  <a:lnTo>
                    <a:pt x="699" y="131"/>
                  </a:lnTo>
                  <a:close/>
                  <a:moveTo>
                    <a:pt x="586" y="56"/>
                  </a:moveTo>
                  <a:lnTo>
                    <a:pt x="603" y="78"/>
                  </a:lnTo>
                  <a:lnTo>
                    <a:pt x="618" y="105"/>
                  </a:lnTo>
                  <a:lnTo>
                    <a:pt x="631" y="132"/>
                  </a:lnTo>
                  <a:lnTo>
                    <a:pt x="652" y="120"/>
                  </a:lnTo>
                  <a:lnTo>
                    <a:pt x="672" y="106"/>
                  </a:lnTo>
                  <a:lnTo>
                    <a:pt x="645" y="86"/>
                  </a:lnTo>
                  <a:lnTo>
                    <a:pt x="617" y="69"/>
                  </a:lnTo>
                  <a:lnTo>
                    <a:pt x="586" y="56"/>
                  </a:lnTo>
                  <a:close/>
                  <a:moveTo>
                    <a:pt x="483" y="0"/>
                  </a:moveTo>
                  <a:lnTo>
                    <a:pt x="533" y="4"/>
                  </a:lnTo>
                  <a:lnTo>
                    <a:pt x="580" y="14"/>
                  </a:lnTo>
                  <a:lnTo>
                    <a:pt x="624" y="31"/>
                  </a:lnTo>
                  <a:lnTo>
                    <a:pt x="666" y="55"/>
                  </a:lnTo>
                  <a:lnTo>
                    <a:pt x="703" y="82"/>
                  </a:lnTo>
                  <a:lnTo>
                    <a:pt x="736" y="115"/>
                  </a:lnTo>
                  <a:lnTo>
                    <a:pt x="764" y="153"/>
                  </a:lnTo>
                  <a:lnTo>
                    <a:pt x="787" y="194"/>
                  </a:lnTo>
                  <a:lnTo>
                    <a:pt x="804" y="238"/>
                  </a:lnTo>
                  <a:lnTo>
                    <a:pt x="814" y="285"/>
                  </a:lnTo>
                  <a:lnTo>
                    <a:pt x="818" y="335"/>
                  </a:lnTo>
                  <a:lnTo>
                    <a:pt x="816" y="381"/>
                  </a:lnTo>
                  <a:lnTo>
                    <a:pt x="806" y="424"/>
                  </a:lnTo>
                  <a:lnTo>
                    <a:pt x="792" y="465"/>
                  </a:lnTo>
                  <a:lnTo>
                    <a:pt x="772" y="504"/>
                  </a:lnTo>
                  <a:lnTo>
                    <a:pt x="749" y="539"/>
                  </a:lnTo>
                  <a:lnTo>
                    <a:pt x="720" y="571"/>
                  </a:lnTo>
                  <a:lnTo>
                    <a:pt x="689" y="599"/>
                  </a:lnTo>
                  <a:lnTo>
                    <a:pt x="696" y="568"/>
                  </a:lnTo>
                  <a:lnTo>
                    <a:pt x="703" y="535"/>
                  </a:lnTo>
                  <a:lnTo>
                    <a:pt x="728" y="504"/>
                  </a:lnTo>
                  <a:lnTo>
                    <a:pt x="747" y="470"/>
                  </a:lnTo>
                  <a:lnTo>
                    <a:pt x="763" y="433"/>
                  </a:lnTo>
                  <a:lnTo>
                    <a:pt x="775" y="395"/>
                  </a:lnTo>
                  <a:lnTo>
                    <a:pt x="780" y="353"/>
                  </a:lnTo>
                  <a:lnTo>
                    <a:pt x="683" y="353"/>
                  </a:lnTo>
                  <a:lnTo>
                    <a:pt x="668" y="318"/>
                  </a:lnTo>
                  <a:lnTo>
                    <a:pt x="648" y="284"/>
                  </a:lnTo>
                  <a:lnTo>
                    <a:pt x="626" y="253"/>
                  </a:lnTo>
                  <a:lnTo>
                    <a:pt x="619" y="216"/>
                  </a:lnTo>
                  <a:lnTo>
                    <a:pt x="611" y="182"/>
                  </a:lnTo>
                  <a:lnTo>
                    <a:pt x="590" y="190"/>
                  </a:lnTo>
                  <a:lnTo>
                    <a:pt x="568" y="195"/>
                  </a:lnTo>
                  <a:lnTo>
                    <a:pt x="547" y="179"/>
                  </a:lnTo>
                  <a:lnTo>
                    <a:pt x="525" y="165"/>
                  </a:lnTo>
                  <a:lnTo>
                    <a:pt x="563" y="158"/>
                  </a:lnTo>
                  <a:lnTo>
                    <a:pt x="598" y="148"/>
                  </a:lnTo>
                  <a:lnTo>
                    <a:pt x="584" y="115"/>
                  </a:lnTo>
                  <a:lnTo>
                    <a:pt x="566" y="88"/>
                  </a:lnTo>
                  <a:lnTo>
                    <a:pt x="546" y="65"/>
                  </a:lnTo>
                  <a:lnTo>
                    <a:pt x="525" y="50"/>
                  </a:lnTo>
                  <a:lnTo>
                    <a:pt x="503" y="41"/>
                  </a:lnTo>
                  <a:lnTo>
                    <a:pt x="503" y="152"/>
                  </a:lnTo>
                  <a:lnTo>
                    <a:pt x="465" y="136"/>
                  </a:lnTo>
                  <a:lnTo>
                    <a:pt x="465" y="41"/>
                  </a:lnTo>
                  <a:lnTo>
                    <a:pt x="442" y="50"/>
                  </a:lnTo>
                  <a:lnTo>
                    <a:pt x="421" y="65"/>
                  </a:lnTo>
                  <a:lnTo>
                    <a:pt x="402" y="88"/>
                  </a:lnTo>
                  <a:lnTo>
                    <a:pt x="384" y="115"/>
                  </a:lnTo>
                  <a:lnTo>
                    <a:pt x="346" y="113"/>
                  </a:lnTo>
                  <a:lnTo>
                    <a:pt x="361" y="82"/>
                  </a:lnTo>
                  <a:lnTo>
                    <a:pt x="381" y="56"/>
                  </a:lnTo>
                  <a:lnTo>
                    <a:pt x="351" y="69"/>
                  </a:lnTo>
                  <a:lnTo>
                    <a:pt x="322" y="86"/>
                  </a:lnTo>
                  <a:lnTo>
                    <a:pt x="296" y="106"/>
                  </a:lnTo>
                  <a:lnTo>
                    <a:pt x="301" y="110"/>
                  </a:lnTo>
                  <a:lnTo>
                    <a:pt x="306" y="114"/>
                  </a:lnTo>
                  <a:lnTo>
                    <a:pt x="262" y="119"/>
                  </a:lnTo>
                  <a:lnTo>
                    <a:pt x="219" y="131"/>
                  </a:lnTo>
                  <a:lnTo>
                    <a:pt x="247" y="98"/>
                  </a:lnTo>
                  <a:lnTo>
                    <a:pt x="280" y="71"/>
                  </a:lnTo>
                  <a:lnTo>
                    <a:pt x="315" y="46"/>
                  </a:lnTo>
                  <a:lnTo>
                    <a:pt x="353" y="27"/>
                  </a:lnTo>
                  <a:lnTo>
                    <a:pt x="395" y="13"/>
                  </a:lnTo>
                  <a:lnTo>
                    <a:pt x="439" y="4"/>
                  </a:lnTo>
                  <a:lnTo>
                    <a:pt x="4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9" name="Freeform 3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31898" y="6807634"/>
              <a:ext cx="446102" cy="446102"/>
            </a:xfrm>
            <a:custGeom>
              <a:avLst/>
              <a:gdLst>
                <a:gd name="T0" fmla="*/ 653 w 818"/>
                <a:gd name="T1" fmla="*/ 524 h 818"/>
                <a:gd name="T2" fmla="*/ 614 w 818"/>
                <a:gd name="T3" fmla="*/ 524 h 818"/>
                <a:gd name="T4" fmla="*/ 370 w 818"/>
                <a:gd name="T5" fmla="*/ 442 h 818"/>
                <a:gd name="T6" fmla="*/ 441 w 818"/>
                <a:gd name="T7" fmla="*/ 478 h 818"/>
                <a:gd name="T8" fmla="*/ 463 w 818"/>
                <a:gd name="T9" fmla="*/ 571 h 818"/>
                <a:gd name="T10" fmla="*/ 407 w 818"/>
                <a:gd name="T11" fmla="*/ 691 h 818"/>
                <a:gd name="T12" fmla="*/ 374 w 818"/>
                <a:gd name="T13" fmla="*/ 706 h 818"/>
                <a:gd name="T14" fmla="*/ 349 w 818"/>
                <a:gd name="T15" fmla="*/ 656 h 818"/>
                <a:gd name="T16" fmla="*/ 335 w 818"/>
                <a:gd name="T17" fmla="*/ 577 h 818"/>
                <a:gd name="T18" fmla="*/ 300 w 818"/>
                <a:gd name="T19" fmla="*/ 500 h 818"/>
                <a:gd name="T20" fmla="*/ 352 w 818"/>
                <a:gd name="T21" fmla="*/ 442 h 818"/>
                <a:gd name="T22" fmla="*/ 243 w 818"/>
                <a:gd name="T23" fmla="*/ 196 h 818"/>
                <a:gd name="T24" fmla="*/ 286 w 818"/>
                <a:gd name="T25" fmla="*/ 175 h 818"/>
                <a:gd name="T26" fmla="*/ 335 w 818"/>
                <a:gd name="T27" fmla="*/ 171 h 818"/>
                <a:gd name="T28" fmla="*/ 372 w 818"/>
                <a:gd name="T29" fmla="*/ 194 h 818"/>
                <a:gd name="T30" fmla="*/ 328 w 818"/>
                <a:gd name="T31" fmla="*/ 217 h 818"/>
                <a:gd name="T32" fmla="*/ 324 w 818"/>
                <a:gd name="T33" fmla="*/ 247 h 818"/>
                <a:gd name="T34" fmla="*/ 357 w 818"/>
                <a:gd name="T35" fmla="*/ 242 h 818"/>
                <a:gd name="T36" fmla="*/ 421 w 818"/>
                <a:gd name="T37" fmla="*/ 229 h 818"/>
                <a:gd name="T38" fmla="*/ 440 w 818"/>
                <a:gd name="T39" fmla="*/ 279 h 818"/>
                <a:gd name="T40" fmla="*/ 355 w 818"/>
                <a:gd name="T41" fmla="*/ 323 h 818"/>
                <a:gd name="T42" fmla="*/ 303 w 818"/>
                <a:gd name="T43" fmla="*/ 397 h 818"/>
                <a:gd name="T44" fmla="*/ 267 w 818"/>
                <a:gd name="T45" fmla="*/ 360 h 818"/>
                <a:gd name="T46" fmla="*/ 234 w 818"/>
                <a:gd name="T47" fmla="*/ 406 h 818"/>
                <a:gd name="T48" fmla="*/ 272 w 818"/>
                <a:gd name="T49" fmla="*/ 455 h 818"/>
                <a:gd name="T50" fmla="*/ 201 w 818"/>
                <a:gd name="T51" fmla="*/ 424 h 818"/>
                <a:gd name="T52" fmla="*/ 142 w 818"/>
                <a:gd name="T53" fmla="*/ 369 h 818"/>
                <a:gd name="T54" fmla="*/ 107 w 818"/>
                <a:gd name="T55" fmla="*/ 298 h 818"/>
                <a:gd name="T56" fmla="*/ 523 w 818"/>
                <a:gd name="T57" fmla="*/ 95 h 818"/>
                <a:gd name="T58" fmla="*/ 633 w 818"/>
                <a:gd name="T59" fmla="*/ 162 h 818"/>
                <a:gd name="T60" fmla="*/ 705 w 818"/>
                <a:gd name="T61" fmla="*/ 255 h 818"/>
                <a:gd name="T62" fmla="*/ 737 w 818"/>
                <a:gd name="T63" fmla="*/ 348 h 818"/>
                <a:gd name="T64" fmla="*/ 738 w 818"/>
                <a:gd name="T65" fmla="*/ 470 h 818"/>
                <a:gd name="T66" fmla="*/ 666 w 818"/>
                <a:gd name="T67" fmla="*/ 462 h 818"/>
                <a:gd name="T68" fmla="*/ 601 w 818"/>
                <a:gd name="T69" fmla="*/ 372 h 818"/>
                <a:gd name="T70" fmla="*/ 602 w 818"/>
                <a:gd name="T71" fmla="*/ 293 h 818"/>
                <a:gd name="T72" fmla="*/ 601 w 818"/>
                <a:gd name="T73" fmla="*/ 241 h 818"/>
                <a:gd name="T74" fmla="*/ 522 w 818"/>
                <a:gd name="T75" fmla="*/ 247 h 818"/>
                <a:gd name="T76" fmla="*/ 509 w 818"/>
                <a:gd name="T77" fmla="*/ 181 h 818"/>
                <a:gd name="T78" fmla="*/ 484 w 818"/>
                <a:gd name="T79" fmla="*/ 149 h 818"/>
                <a:gd name="T80" fmla="*/ 408 w 818"/>
                <a:gd name="T81" fmla="*/ 38 h 818"/>
                <a:gd name="T82" fmla="*/ 128 w 818"/>
                <a:gd name="T83" fmla="*/ 166 h 818"/>
                <a:gd name="T84" fmla="*/ 40 w 818"/>
                <a:gd name="T85" fmla="*/ 465 h 818"/>
                <a:gd name="T86" fmla="*/ 207 w 818"/>
                <a:gd name="T87" fmla="*/ 721 h 818"/>
                <a:gd name="T88" fmla="*/ 516 w 818"/>
                <a:gd name="T89" fmla="*/ 766 h 818"/>
                <a:gd name="T90" fmla="*/ 746 w 818"/>
                <a:gd name="T91" fmla="*/ 567 h 818"/>
                <a:gd name="T92" fmla="*/ 746 w 818"/>
                <a:gd name="T93" fmla="*/ 253 h 818"/>
                <a:gd name="T94" fmla="*/ 516 w 818"/>
                <a:gd name="T95" fmla="*/ 54 h 818"/>
                <a:gd name="T96" fmla="*/ 568 w 818"/>
                <a:gd name="T97" fmla="*/ 33 h 818"/>
                <a:gd name="T98" fmla="*/ 785 w 818"/>
                <a:gd name="T99" fmla="*/ 250 h 818"/>
                <a:gd name="T100" fmla="*/ 785 w 818"/>
                <a:gd name="T101" fmla="*/ 568 h 818"/>
                <a:gd name="T102" fmla="*/ 568 w 818"/>
                <a:gd name="T103" fmla="*/ 787 h 818"/>
                <a:gd name="T104" fmla="*/ 250 w 818"/>
                <a:gd name="T105" fmla="*/ 787 h 818"/>
                <a:gd name="T106" fmla="*/ 33 w 818"/>
                <a:gd name="T107" fmla="*/ 568 h 818"/>
                <a:gd name="T108" fmla="*/ 33 w 818"/>
                <a:gd name="T109" fmla="*/ 250 h 818"/>
                <a:gd name="T110" fmla="*/ 250 w 818"/>
                <a:gd name="T111" fmla="*/ 33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8" h="818">
                  <a:moveTo>
                    <a:pt x="623" y="486"/>
                  </a:moveTo>
                  <a:lnTo>
                    <a:pt x="632" y="488"/>
                  </a:lnTo>
                  <a:lnTo>
                    <a:pt x="641" y="495"/>
                  </a:lnTo>
                  <a:lnTo>
                    <a:pt x="649" y="503"/>
                  </a:lnTo>
                  <a:lnTo>
                    <a:pt x="654" y="513"/>
                  </a:lnTo>
                  <a:lnTo>
                    <a:pt x="653" y="524"/>
                  </a:lnTo>
                  <a:lnTo>
                    <a:pt x="649" y="533"/>
                  </a:lnTo>
                  <a:lnTo>
                    <a:pt x="643" y="537"/>
                  </a:lnTo>
                  <a:lnTo>
                    <a:pt x="635" y="537"/>
                  </a:lnTo>
                  <a:lnTo>
                    <a:pt x="627" y="533"/>
                  </a:lnTo>
                  <a:lnTo>
                    <a:pt x="619" y="529"/>
                  </a:lnTo>
                  <a:lnTo>
                    <a:pt x="614" y="524"/>
                  </a:lnTo>
                  <a:lnTo>
                    <a:pt x="607" y="516"/>
                  </a:lnTo>
                  <a:lnTo>
                    <a:pt x="605" y="505"/>
                  </a:lnTo>
                  <a:lnTo>
                    <a:pt x="607" y="496"/>
                  </a:lnTo>
                  <a:lnTo>
                    <a:pt x="615" y="488"/>
                  </a:lnTo>
                  <a:lnTo>
                    <a:pt x="623" y="486"/>
                  </a:lnTo>
                  <a:close/>
                  <a:moveTo>
                    <a:pt x="370" y="442"/>
                  </a:moveTo>
                  <a:lnTo>
                    <a:pt x="389" y="442"/>
                  </a:lnTo>
                  <a:lnTo>
                    <a:pt x="402" y="446"/>
                  </a:lnTo>
                  <a:lnTo>
                    <a:pt x="412" y="450"/>
                  </a:lnTo>
                  <a:lnTo>
                    <a:pt x="421" y="457"/>
                  </a:lnTo>
                  <a:lnTo>
                    <a:pt x="429" y="466"/>
                  </a:lnTo>
                  <a:lnTo>
                    <a:pt x="441" y="478"/>
                  </a:lnTo>
                  <a:lnTo>
                    <a:pt x="455" y="491"/>
                  </a:lnTo>
                  <a:lnTo>
                    <a:pt x="470" y="508"/>
                  </a:lnTo>
                  <a:lnTo>
                    <a:pt x="476" y="524"/>
                  </a:lnTo>
                  <a:lnTo>
                    <a:pt x="476" y="541"/>
                  </a:lnTo>
                  <a:lnTo>
                    <a:pt x="472" y="556"/>
                  </a:lnTo>
                  <a:lnTo>
                    <a:pt x="463" y="571"/>
                  </a:lnTo>
                  <a:lnTo>
                    <a:pt x="454" y="584"/>
                  </a:lnTo>
                  <a:lnTo>
                    <a:pt x="442" y="599"/>
                  </a:lnTo>
                  <a:lnTo>
                    <a:pt x="432" y="618"/>
                  </a:lnTo>
                  <a:lnTo>
                    <a:pt x="423" y="637"/>
                  </a:lnTo>
                  <a:lnTo>
                    <a:pt x="413" y="662"/>
                  </a:lnTo>
                  <a:lnTo>
                    <a:pt x="407" y="691"/>
                  </a:lnTo>
                  <a:lnTo>
                    <a:pt x="403" y="707"/>
                  </a:lnTo>
                  <a:lnTo>
                    <a:pt x="398" y="715"/>
                  </a:lnTo>
                  <a:lnTo>
                    <a:pt x="393" y="717"/>
                  </a:lnTo>
                  <a:lnTo>
                    <a:pt x="386" y="716"/>
                  </a:lnTo>
                  <a:lnTo>
                    <a:pt x="379" y="712"/>
                  </a:lnTo>
                  <a:lnTo>
                    <a:pt x="374" y="706"/>
                  </a:lnTo>
                  <a:lnTo>
                    <a:pt x="369" y="699"/>
                  </a:lnTo>
                  <a:lnTo>
                    <a:pt x="366" y="692"/>
                  </a:lnTo>
                  <a:lnTo>
                    <a:pt x="361" y="686"/>
                  </a:lnTo>
                  <a:lnTo>
                    <a:pt x="357" y="679"/>
                  </a:lnTo>
                  <a:lnTo>
                    <a:pt x="353" y="669"/>
                  </a:lnTo>
                  <a:lnTo>
                    <a:pt x="349" y="656"/>
                  </a:lnTo>
                  <a:lnTo>
                    <a:pt x="348" y="639"/>
                  </a:lnTo>
                  <a:lnTo>
                    <a:pt x="348" y="615"/>
                  </a:lnTo>
                  <a:lnTo>
                    <a:pt x="348" y="599"/>
                  </a:lnTo>
                  <a:lnTo>
                    <a:pt x="345" y="590"/>
                  </a:lnTo>
                  <a:lnTo>
                    <a:pt x="340" y="582"/>
                  </a:lnTo>
                  <a:lnTo>
                    <a:pt x="335" y="577"/>
                  </a:lnTo>
                  <a:lnTo>
                    <a:pt x="327" y="572"/>
                  </a:lnTo>
                  <a:lnTo>
                    <a:pt x="321" y="567"/>
                  </a:lnTo>
                  <a:lnTo>
                    <a:pt x="313" y="556"/>
                  </a:lnTo>
                  <a:lnTo>
                    <a:pt x="307" y="543"/>
                  </a:lnTo>
                  <a:lnTo>
                    <a:pt x="302" y="524"/>
                  </a:lnTo>
                  <a:lnTo>
                    <a:pt x="300" y="500"/>
                  </a:lnTo>
                  <a:lnTo>
                    <a:pt x="300" y="482"/>
                  </a:lnTo>
                  <a:lnTo>
                    <a:pt x="305" y="467"/>
                  </a:lnTo>
                  <a:lnTo>
                    <a:pt x="313" y="457"/>
                  </a:lnTo>
                  <a:lnTo>
                    <a:pt x="323" y="449"/>
                  </a:lnTo>
                  <a:lnTo>
                    <a:pt x="336" y="445"/>
                  </a:lnTo>
                  <a:lnTo>
                    <a:pt x="352" y="442"/>
                  </a:lnTo>
                  <a:lnTo>
                    <a:pt x="370" y="442"/>
                  </a:lnTo>
                  <a:close/>
                  <a:moveTo>
                    <a:pt x="194" y="153"/>
                  </a:moveTo>
                  <a:lnTo>
                    <a:pt x="205" y="166"/>
                  </a:lnTo>
                  <a:lnTo>
                    <a:pt x="218" y="178"/>
                  </a:lnTo>
                  <a:lnTo>
                    <a:pt x="231" y="188"/>
                  </a:lnTo>
                  <a:lnTo>
                    <a:pt x="243" y="196"/>
                  </a:lnTo>
                  <a:lnTo>
                    <a:pt x="252" y="200"/>
                  </a:lnTo>
                  <a:lnTo>
                    <a:pt x="259" y="200"/>
                  </a:lnTo>
                  <a:lnTo>
                    <a:pt x="266" y="196"/>
                  </a:lnTo>
                  <a:lnTo>
                    <a:pt x="272" y="190"/>
                  </a:lnTo>
                  <a:lnTo>
                    <a:pt x="279" y="182"/>
                  </a:lnTo>
                  <a:lnTo>
                    <a:pt x="286" y="175"/>
                  </a:lnTo>
                  <a:lnTo>
                    <a:pt x="296" y="173"/>
                  </a:lnTo>
                  <a:lnTo>
                    <a:pt x="305" y="174"/>
                  </a:lnTo>
                  <a:lnTo>
                    <a:pt x="315" y="177"/>
                  </a:lnTo>
                  <a:lnTo>
                    <a:pt x="323" y="177"/>
                  </a:lnTo>
                  <a:lnTo>
                    <a:pt x="328" y="174"/>
                  </a:lnTo>
                  <a:lnTo>
                    <a:pt x="335" y="171"/>
                  </a:lnTo>
                  <a:lnTo>
                    <a:pt x="343" y="169"/>
                  </a:lnTo>
                  <a:lnTo>
                    <a:pt x="356" y="169"/>
                  </a:lnTo>
                  <a:lnTo>
                    <a:pt x="368" y="171"/>
                  </a:lnTo>
                  <a:lnTo>
                    <a:pt x="373" y="177"/>
                  </a:lnTo>
                  <a:lnTo>
                    <a:pt x="374" y="185"/>
                  </a:lnTo>
                  <a:lnTo>
                    <a:pt x="372" y="194"/>
                  </a:lnTo>
                  <a:lnTo>
                    <a:pt x="366" y="202"/>
                  </a:lnTo>
                  <a:lnTo>
                    <a:pt x="360" y="208"/>
                  </a:lnTo>
                  <a:lnTo>
                    <a:pt x="352" y="213"/>
                  </a:lnTo>
                  <a:lnTo>
                    <a:pt x="345" y="215"/>
                  </a:lnTo>
                  <a:lnTo>
                    <a:pt x="336" y="217"/>
                  </a:lnTo>
                  <a:lnTo>
                    <a:pt x="328" y="217"/>
                  </a:lnTo>
                  <a:lnTo>
                    <a:pt x="321" y="219"/>
                  </a:lnTo>
                  <a:lnTo>
                    <a:pt x="315" y="221"/>
                  </a:lnTo>
                  <a:lnTo>
                    <a:pt x="311" y="225"/>
                  </a:lnTo>
                  <a:lnTo>
                    <a:pt x="311" y="230"/>
                  </a:lnTo>
                  <a:lnTo>
                    <a:pt x="315" y="238"/>
                  </a:lnTo>
                  <a:lnTo>
                    <a:pt x="324" y="247"/>
                  </a:lnTo>
                  <a:lnTo>
                    <a:pt x="335" y="257"/>
                  </a:lnTo>
                  <a:lnTo>
                    <a:pt x="341" y="259"/>
                  </a:lnTo>
                  <a:lnTo>
                    <a:pt x="347" y="259"/>
                  </a:lnTo>
                  <a:lnTo>
                    <a:pt x="351" y="255"/>
                  </a:lnTo>
                  <a:lnTo>
                    <a:pt x="353" y="249"/>
                  </a:lnTo>
                  <a:lnTo>
                    <a:pt x="357" y="242"/>
                  </a:lnTo>
                  <a:lnTo>
                    <a:pt x="361" y="236"/>
                  </a:lnTo>
                  <a:lnTo>
                    <a:pt x="368" y="229"/>
                  </a:lnTo>
                  <a:lnTo>
                    <a:pt x="376" y="225"/>
                  </a:lnTo>
                  <a:lnTo>
                    <a:pt x="387" y="224"/>
                  </a:lnTo>
                  <a:lnTo>
                    <a:pt x="407" y="225"/>
                  </a:lnTo>
                  <a:lnTo>
                    <a:pt x="421" y="229"/>
                  </a:lnTo>
                  <a:lnTo>
                    <a:pt x="432" y="234"/>
                  </a:lnTo>
                  <a:lnTo>
                    <a:pt x="438" y="242"/>
                  </a:lnTo>
                  <a:lnTo>
                    <a:pt x="442" y="251"/>
                  </a:lnTo>
                  <a:lnTo>
                    <a:pt x="445" y="262"/>
                  </a:lnTo>
                  <a:lnTo>
                    <a:pt x="444" y="272"/>
                  </a:lnTo>
                  <a:lnTo>
                    <a:pt x="440" y="279"/>
                  </a:lnTo>
                  <a:lnTo>
                    <a:pt x="430" y="285"/>
                  </a:lnTo>
                  <a:lnTo>
                    <a:pt x="420" y="291"/>
                  </a:lnTo>
                  <a:lnTo>
                    <a:pt x="407" y="296"/>
                  </a:lnTo>
                  <a:lnTo>
                    <a:pt x="393" y="301"/>
                  </a:lnTo>
                  <a:lnTo>
                    <a:pt x="374" y="310"/>
                  </a:lnTo>
                  <a:lnTo>
                    <a:pt x="355" y="323"/>
                  </a:lnTo>
                  <a:lnTo>
                    <a:pt x="338" y="338"/>
                  </a:lnTo>
                  <a:lnTo>
                    <a:pt x="324" y="353"/>
                  </a:lnTo>
                  <a:lnTo>
                    <a:pt x="318" y="369"/>
                  </a:lnTo>
                  <a:lnTo>
                    <a:pt x="315" y="381"/>
                  </a:lnTo>
                  <a:lnTo>
                    <a:pt x="310" y="391"/>
                  </a:lnTo>
                  <a:lnTo>
                    <a:pt x="303" y="397"/>
                  </a:lnTo>
                  <a:lnTo>
                    <a:pt x="297" y="398"/>
                  </a:lnTo>
                  <a:lnTo>
                    <a:pt x="290" y="394"/>
                  </a:lnTo>
                  <a:lnTo>
                    <a:pt x="285" y="383"/>
                  </a:lnTo>
                  <a:lnTo>
                    <a:pt x="281" y="370"/>
                  </a:lnTo>
                  <a:lnTo>
                    <a:pt x="276" y="363"/>
                  </a:lnTo>
                  <a:lnTo>
                    <a:pt x="267" y="360"/>
                  </a:lnTo>
                  <a:lnTo>
                    <a:pt x="256" y="363"/>
                  </a:lnTo>
                  <a:lnTo>
                    <a:pt x="242" y="370"/>
                  </a:lnTo>
                  <a:lnTo>
                    <a:pt x="231" y="377"/>
                  </a:lnTo>
                  <a:lnTo>
                    <a:pt x="229" y="386"/>
                  </a:lnTo>
                  <a:lnTo>
                    <a:pt x="230" y="395"/>
                  </a:lnTo>
                  <a:lnTo>
                    <a:pt x="234" y="406"/>
                  </a:lnTo>
                  <a:lnTo>
                    <a:pt x="242" y="416"/>
                  </a:lnTo>
                  <a:lnTo>
                    <a:pt x="251" y="427"/>
                  </a:lnTo>
                  <a:lnTo>
                    <a:pt x="262" y="437"/>
                  </a:lnTo>
                  <a:lnTo>
                    <a:pt x="268" y="446"/>
                  </a:lnTo>
                  <a:lnTo>
                    <a:pt x="272" y="452"/>
                  </a:lnTo>
                  <a:lnTo>
                    <a:pt x="272" y="455"/>
                  </a:lnTo>
                  <a:lnTo>
                    <a:pt x="271" y="458"/>
                  </a:lnTo>
                  <a:lnTo>
                    <a:pt x="268" y="459"/>
                  </a:lnTo>
                  <a:lnTo>
                    <a:pt x="266" y="459"/>
                  </a:lnTo>
                  <a:lnTo>
                    <a:pt x="264" y="459"/>
                  </a:lnTo>
                  <a:lnTo>
                    <a:pt x="229" y="441"/>
                  </a:lnTo>
                  <a:lnTo>
                    <a:pt x="201" y="424"/>
                  </a:lnTo>
                  <a:lnTo>
                    <a:pt x="180" y="408"/>
                  </a:lnTo>
                  <a:lnTo>
                    <a:pt x="165" y="395"/>
                  </a:lnTo>
                  <a:lnTo>
                    <a:pt x="154" y="385"/>
                  </a:lnTo>
                  <a:lnTo>
                    <a:pt x="146" y="376"/>
                  </a:lnTo>
                  <a:lnTo>
                    <a:pt x="144" y="370"/>
                  </a:lnTo>
                  <a:lnTo>
                    <a:pt x="142" y="369"/>
                  </a:lnTo>
                  <a:lnTo>
                    <a:pt x="141" y="366"/>
                  </a:lnTo>
                  <a:lnTo>
                    <a:pt x="136" y="361"/>
                  </a:lnTo>
                  <a:lnTo>
                    <a:pt x="129" y="351"/>
                  </a:lnTo>
                  <a:lnTo>
                    <a:pt x="122" y="338"/>
                  </a:lnTo>
                  <a:lnTo>
                    <a:pt x="114" y="319"/>
                  </a:lnTo>
                  <a:lnTo>
                    <a:pt x="107" y="298"/>
                  </a:lnTo>
                  <a:lnTo>
                    <a:pt x="103" y="274"/>
                  </a:lnTo>
                  <a:lnTo>
                    <a:pt x="120" y="239"/>
                  </a:lnTo>
                  <a:lnTo>
                    <a:pt x="141" y="208"/>
                  </a:lnTo>
                  <a:lnTo>
                    <a:pt x="166" y="179"/>
                  </a:lnTo>
                  <a:lnTo>
                    <a:pt x="194" y="153"/>
                  </a:lnTo>
                  <a:close/>
                  <a:moveTo>
                    <a:pt x="523" y="95"/>
                  </a:moveTo>
                  <a:lnTo>
                    <a:pt x="569" y="116"/>
                  </a:lnTo>
                  <a:lnTo>
                    <a:pt x="611" y="144"/>
                  </a:lnTo>
                  <a:lnTo>
                    <a:pt x="612" y="144"/>
                  </a:lnTo>
                  <a:lnTo>
                    <a:pt x="622" y="152"/>
                  </a:lnTo>
                  <a:lnTo>
                    <a:pt x="631" y="160"/>
                  </a:lnTo>
                  <a:lnTo>
                    <a:pt x="633" y="162"/>
                  </a:lnTo>
                  <a:lnTo>
                    <a:pt x="657" y="185"/>
                  </a:lnTo>
                  <a:lnTo>
                    <a:pt x="677" y="211"/>
                  </a:lnTo>
                  <a:lnTo>
                    <a:pt x="683" y="217"/>
                  </a:lnTo>
                  <a:lnTo>
                    <a:pt x="691" y="232"/>
                  </a:lnTo>
                  <a:lnTo>
                    <a:pt x="699" y="242"/>
                  </a:lnTo>
                  <a:lnTo>
                    <a:pt x="705" y="255"/>
                  </a:lnTo>
                  <a:lnTo>
                    <a:pt x="713" y="271"/>
                  </a:lnTo>
                  <a:lnTo>
                    <a:pt x="717" y="281"/>
                  </a:lnTo>
                  <a:lnTo>
                    <a:pt x="728" y="308"/>
                  </a:lnTo>
                  <a:lnTo>
                    <a:pt x="730" y="317"/>
                  </a:lnTo>
                  <a:lnTo>
                    <a:pt x="736" y="338"/>
                  </a:lnTo>
                  <a:lnTo>
                    <a:pt x="737" y="348"/>
                  </a:lnTo>
                  <a:lnTo>
                    <a:pt x="741" y="369"/>
                  </a:lnTo>
                  <a:lnTo>
                    <a:pt x="742" y="378"/>
                  </a:lnTo>
                  <a:lnTo>
                    <a:pt x="743" y="410"/>
                  </a:lnTo>
                  <a:lnTo>
                    <a:pt x="742" y="440"/>
                  </a:lnTo>
                  <a:lnTo>
                    <a:pt x="741" y="450"/>
                  </a:lnTo>
                  <a:lnTo>
                    <a:pt x="738" y="470"/>
                  </a:lnTo>
                  <a:lnTo>
                    <a:pt x="736" y="480"/>
                  </a:lnTo>
                  <a:lnTo>
                    <a:pt x="729" y="508"/>
                  </a:lnTo>
                  <a:lnTo>
                    <a:pt x="709" y="497"/>
                  </a:lnTo>
                  <a:lnTo>
                    <a:pt x="691" y="487"/>
                  </a:lnTo>
                  <a:lnTo>
                    <a:pt x="677" y="475"/>
                  </a:lnTo>
                  <a:lnTo>
                    <a:pt x="666" y="462"/>
                  </a:lnTo>
                  <a:lnTo>
                    <a:pt x="658" y="446"/>
                  </a:lnTo>
                  <a:lnTo>
                    <a:pt x="646" y="433"/>
                  </a:lnTo>
                  <a:lnTo>
                    <a:pt x="633" y="420"/>
                  </a:lnTo>
                  <a:lnTo>
                    <a:pt x="622" y="406"/>
                  </a:lnTo>
                  <a:lnTo>
                    <a:pt x="610" y="390"/>
                  </a:lnTo>
                  <a:lnTo>
                    <a:pt x="601" y="372"/>
                  </a:lnTo>
                  <a:lnTo>
                    <a:pt x="594" y="351"/>
                  </a:lnTo>
                  <a:lnTo>
                    <a:pt x="592" y="334"/>
                  </a:lnTo>
                  <a:lnTo>
                    <a:pt x="592" y="321"/>
                  </a:lnTo>
                  <a:lnTo>
                    <a:pt x="594" y="310"/>
                  </a:lnTo>
                  <a:lnTo>
                    <a:pt x="598" y="301"/>
                  </a:lnTo>
                  <a:lnTo>
                    <a:pt x="602" y="293"/>
                  </a:lnTo>
                  <a:lnTo>
                    <a:pt x="607" y="284"/>
                  </a:lnTo>
                  <a:lnTo>
                    <a:pt x="611" y="274"/>
                  </a:lnTo>
                  <a:lnTo>
                    <a:pt x="614" y="260"/>
                  </a:lnTo>
                  <a:lnTo>
                    <a:pt x="612" y="250"/>
                  </a:lnTo>
                  <a:lnTo>
                    <a:pt x="609" y="243"/>
                  </a:lnTo>
                  <a:lnTo>
                    <a:pt x="601" y="241"/>
                  </a:lnTo>
                  <a:lnTo>
                    <a:pt x="592" y="241"/>
                  </a:lnTo>
                  <a:lnTo>
                    <a:pt x="581" y="245"/>
                  </a:lnTo>
                  <a:lnTo>
                    <a:pt x="560" y="251"/>
                  </a:lnTo>
                  <a:lnTo>
                    <a:pt x="544" y="255"/>
                  </a:lnTo>
                  <a:lnTo>
                    <a:pt x="531" y="253"/>
                  </a:lnTo>
                  <a:lnTo>
                    <a:pt x="522" y="247"/>
                  </a:lnTo>
                  <a:lnTo>
                    <a:pt x="516" y="237"/>
                  </a:lnTo>
                  <a:lnTo>
                    <a:pt x="510" y="222"/>
                  </a:lnTo>
                  <a:lnTo>
                    <a:pt x="506" y="205"/>
                  </a:lnTo>
                  <a:lnTo>
                    <a:pt x="506" y="192"/>
                  </a:lnTo>
                  <a:lnTo>
                    <a:pt x="508" y="185"/>
                  </a:lnTo>
                  <a:lnTo>
                    <a:pt x="509" y="181"/>
                  </a:lnTo>
                  <a:lnTo>
                    <a:pt x="510" y="179"/>
                  </a:lnTo>
                  <a:lnTo>
                    <a:pt x="499" y="178"/>
                  </a:lnTo>
                  <a:lnTo>
                    <a:pt x="489" y="174"/>
                  </a:lnTo>
                  <a:lnTo>
                    <a:pt x="485" y="167"/>
                  </a:lnTo>
                  <a:lnTo>
                    <a:pt x="483" y="158"/>
                  </a:lnTo>
                  <a:lnTo>
                    <a:pt x="484" y="149"/>
                  </a:lnTo>
                  <a:lnTo>
                    <a:pt x="488" y="141"/>
                  </a:lnTo>
                  <a:lnTo>
                    <a:pt x="493" y="136"/>
                  </a:lnTo>
                  <a:lnTo>
                    <a:pt x="504" y="127"/>
                  </a:lnTo>
                  <a:lnTo>
                    <a:pt x="514" y="111"/>
                  </a:lnTo>
                  <a:lnTo>
                    <a:pt x="523" y="95"/>
                  </a:lnTo>
                  <a:close/>
                  <a:moveTo>
                    <a:pt x="408" y="38"/>
                  </a:moveTo>
                  <a:lnTo>
                    <a:pt x="353" y="42"/>
                  </a:lnTo>
                  <a:lnTo>
                    <a:pt x="301" y="54"/>
                  </a:lnTo>
                  <a:lnTo>
                    <a:pt x="252" y="72"/>
                  </a:lnTo>
                  <a:lnTo>
                    <a:pt x="207" y="98"/>
                  </a:lnTo>
                  <a:lnTo>
                    <a:pt x="165" y="128"/>
                  </a:lnTo>
                  <a:lnTo>
                    <a:pt x="128" y="166"/>
                  </a:lnTo>
                  <a:lnTo>
                    <a:pt x="97" y="207"/>
                  </a:lnTo>
                  <a:lnTo>
                    <a:pt x="72" y="253"/>
                  </a:lnTo>
                  <a:lnTo>
                    <a:pt x="52" y="302"/>
                  </a:lnTo>
                  <a:lnTo>
                    <a:pt x="40" y="355"/>
                  </a:lnTo>
                  <a:lnTo>
                    <a:pt x="36" y="410"/>
                  </a:lnTo>
                  <a:lnTo>
                    <a:pt x="40" y="465"/>
                  </a:lnTo>
                  <a:lnTo>
                    <a:pt x="52" y="517"/>
                  </a:lnTo>
                  <a:lnTo>
                    <a:pt x="72" y="567"/>
                  </a:lnTo>
                  <a:lnTo>
                    <a:pt x="97" y="611"/>
                  </a:lnTo>
                  <a:lnTo>
                    <a:pt x="128" y="653"/>
                  </a:lnTo>
                  <a:lnTo>
                    <a:pt x="165" y="690"/>
                  </a:lnTo>
                  <a:lnTo>
                    <a:pt x="207" y="721"/>
                  </a:lnTo>
                  <a:lnTo>
                    <a:pt x="252" y="746"/>
                  </a:lnTo>
                  <a:lnTo>
                    <a:pt x="301" y="766"/>
                  </a:lnTo>
                  <a:lnTo>
                    <a:pt x="353" y="778"/>
                  </a:lnTo>
                  <a:lnTo>
                    <a:pt x="408" y="781"/>
                  </a:lnTo>
                  <a:lnTo>
                    <a:pt x="463" y="778"/>
                  </a:lnTo>
                  <a:lnTo>
                    <a:pt x="516" y="766"/>
                  </a:lnTo>
                  <a:lnTo>
                    <a:pt x="565" y="746"/>
                  </a:lnTo>
                  <a:lnTo>
                    <a:pt x="611" y="721"/>
                  </a:lnTo>
                  <a:lnTo>
                    <a:pt x="653" y="690"/>
                  </a:lnTo>
                  <a:lnTo>
                    <a:pt x="690" y="653"/>
                  </a:lnTo>
                  <a:lnTo>
                    <a:pt x="721" y="611"/>
                  </a:lnTo>
                  <a:lnTo>
                    <a:pt x="746" y="567"/>
                  </a:lnTo>
                  <a:lnTo>
                    <a:pt x="764" y="517"/>
                  </a:lnTo>
                  <a:lnTo>
                    <a:pt x="776" y="465"/>
                  </a:lnTo>
                  <a:lnTo>
                    <a:pt x="780" y="410"/>
                  </a:lnTo>
                  <a:lnTo>
                    <a:pt x="776" y="355"/>
                  </a:lnTo>
                  <a:lnTo>
                    <a:pt x="764" y="302"/>
                  </a:lnTo>
                  <a:lnTo>
                    <a:pt x="746" y="253"/>
                  </a:lnTo>
                  <a:lnTo>
                    <a:pt x="721" y="207"/>
                  </a:lnTo>
                  <a:lnTo>
                    <a:pt x="690" y="166"/>
                  </a:lnTo>
                  <a:lnTo>
                    <a:pt x="653" y="128"/>
                  </a:lnTo>
                  <a:lnTo>
                    <a:pt x="611" y="98"/>
                  </a:lnTo>
                  <a:lnTo>
                    <a:pt x="565" y="72"/>
                  </a:lnTo>
                  <a:lnTo>
                    <a:pt x="516" y="54"/>
                  </a:lnTo>
                  <a:lnTo>
                    <a:pt x="463" y="42"/>
                  </a:lnTo>
                  <a:lnTo>
                    <a:pt x="408" y="38"/>
                  </a:lnTo>
                  <a:close/>
                  <a:moveTo>
                    <a:pt x="408" y="0"/>
                  </a:moveTo>
                  <a:lnTo>
                    <a:pt x="465" y="4"/>
                  </a:lnTo>
                  <a:lnTo>
                    <a:pt x="517" y="16"/>
                  </a:lnTo>
                  <a:lnTo>
                    <a:pt x="568" y="33"/>
                  </a:lnTo>
                  <a:lnTo>
                    <a:pt x="615" y="56"/>
                  </a:lnTo>
                  <a:lnTo>
                    <a:pt x="658" y="86"/>
                  </a:lnTo>
                  <a:lnTo>
                    <a:pt x="698" y="120"/>
                  </a:lnTo>
                  <a:lnTo>
                    <a:pt x="733" y="160"/>
                  </a:lnTo>
                  <a:lnTo>
                    <a:pt x="762" y="203"/>
                  </a:lnTo>
                  <a:lnTo>
                    <a:pt x="785" y="250"/>
                  </a:lnTo>
                  <a:lnTo>
                    <a:pt x="804" y="301"/>
                  </a:lnTo>
                  <a:lnTo>
                    <a:pt x="814" y="353"/>
                  </a:lnTo>
                  <a:lnTo>
                    <a:pt x="818" y="410"/>
                  </a:lnTo>
                  <a:lnTo>
                    <a:pt x="814" y="465"/>
                  </a:lnTo>
                  <a:lnTo>
                    <a:pt x="804" y="518"/>
                  </a:lnTo>
                  <a:lnTo>
                    <a:pt x="785" y="568"/>
                  </a:lnTo>
                  <a:lnTo>
                    <a:pt x="762" y="615"/>
                  </a:lnTo>
                  <a:lnTo>
                    <a:pt x="733" y="660"/>
                  </a:lnTo>
                  <a:lnTo>
                    <a:pt x="698" y="699"/>
                  </a:lnTo>
                  <a:lnTo>
                    <a:pt x="658" y="733"/>
                  </a:lnTo>
                  <a:lnTo>
                    <a:pt x="615" y="763"/>
                  </a:lnTo>
                  <a:lnTo>
                    <a:pt x="568" y="787"/>
                  </a:lnTo>
                  <a:lnTo>
                    <a:pt x="517" y="804"/>
                  </a:lnTo>
                  <a:lnTo>
                    <a:pt x="465" y="814"/>
                  </a:lnTo>
                  <a:lnTo>
                    <a:pt x="408" y="818"/>
                  </a:lnTo>
                  <a:lnTo>
                    <a:pt x="353" y="814"/>
                  </a:lnTo>
                  <a:lnTo>
                    <a:pt x="300" y="804"/>
                  </a:lnTo>
                  <a:lnTo>
                    <a:pt x="250" y="787"/>
                  </a:lnTo>
                  <a:lnTo>
                    <a:pt x="203" y="763"/>
                  </a:lnTo>
                  <a:lnTo>
                    <a:pt x="158" y="733"/>
                  </a:lnTo>
                  <a:lnTo>
                    <a:pt x="119" y="699"/>
                  </a:lnTo>
                  <a:lnTo>
                    <a:pt x="85" y="660"/>
                  </a:lnTo>
                  <a:lnTo>
                    <a:pt x="56" y="615"/>
                  </a:lnTo>
                  <a:lnTo>
                    <a:pt x="33" y="568"/>
                  </a:lnTo>
                  <a:lnTo>
                    <a:pt x="14" y="518"/>
                  </a:lnTo>
                  <a:lnTo>
                    <a:pt x="4" y="465"/>
                  </a:lnTo>
                  <a:lnTo>
                    <a:pt x="0" y="410"/>
                  </a:lnTo>
                  <a:lnTo>
                    <a:pt x="4" y="353"/>
                  </a:lnTo>
                  <a:lnTo>
                    <a:pt x="14" y="301"/>
                  </a:lnTo>
                  <a:lnTo>
                    <a:pt x="33" y="250"/>
                  </a:lnTo>
                  <a:lnTo>
                    <a:pt x="56" y="203"/>
                  </a:lnTo>
                  <a:lnTo>
                    <a:pt x="85" y="160"/>
                  </a:lnTo>
                  <a:lnTo>
                    <a:pt x="119" y="120"/>
                  </a:lnTo>
                  <a:lnTo>
                    <a:pt x="158" y="86"/>
                  </a:lnTo>
                  <a:lnTo>
                    <a:pt x="203" y="56"/>
                  </a:lnTo>
                  <a:lnTo>
                    <a:pt x="250" y="33"/>
                  </a:lnTo>
                  <a:lnTo>
                    <a:pt x="300" y="16"/>
                  </a:lnTo>
                  <a:lnTo>
                    <a:pt x="353" y="4"/>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0" name="Freeform 3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13838" y="6807634"/>
              <a:ext cx="446102" cy="446102"/>
            </a:xfrm>
            <a:custGeom>
              <a:avLst/>
              <a:gdLst>
                <a:gd name="T0" fmla="*/ 780 w 818"/>
                <a:gd name="T1" fmla="*/ 646 h 818"/>
                <a:gd name="T2" fmla="*/ 762 w 818"/>
                <a:gd name="T3" fmla="*/ 670 h 818"/>
                <a:gd name="T4" fmla="*/ 817 w 818"/>
                <a:gd name="T5" fmla="*/ 805 h 818"/>
                <a:gd name="T6" fmla="*/ 790 w 818"/>
                <a:gd name="T7" fmla="*/ 816 h 818"/>
                <a:gd name="T8" fmla="*/ 661 w 818"/>
                <a:gd name="T9" fmla="*/ 778 h 818"/>
                <a:gd name="T10" fmla="*/ 633 w 818"/>
                <a:gd name="T11" fmla="*/ 769 h 818"/>
                <a:gd name="T12" fmla="*/ 645 w 818"/>
                <a:gd name="T13" fmla="*/ 634 h 818"/>
                <a:gd name="T14" fmla="*/ 182 w 818"/>
                <a:gd name="T15" fmla="*/ 640 h 818"/>
                <a:gd name="T16" fmla="*/ 178 w 818"/>
                <a:gd name="T17" fmla="*/ 778 h 818"/>
                <a:gd name="T18" fmla="*/ 149 w 818"/>
                <a:gd name="T19" fmla="*/ 769 h 818"/>
                <a:gd name="T20" fmla="*/ 18 w 818"/>
                <a:gd name="T21" fmla="*/ 818 h 818"/>
                <a:gd name="T22" fmla="*/ 1 w 818"/>
                <a:gd name="T23" fmla="*/ 795 h 818"/>
                <a:gd name="T24" fmla="*/ 44 w 818"/>
                <a:gd name="T25" fmla="*/ 667 h 818"/>
                <a:gd name="T26" fmla="*/ 44 w 818"/>
                <a:gd name="T27" fmla="*/ 636 h 818"/>
                <a:gd name="T28" fmla="*/ 526 w 818"/>
                <a:gd name="T29" fmla="*/ 554 h 818"/>
                <a:gd name="T30" fmla="*/ 306 w 818"/>
                <a:gd name="T31" fmla="*/ 564 h 818"/>
                <a:gd name="T32" fmla="*/ 457 w 818"/>
                <a:gd name="T33" fmla="*/ 570 h 818"/>
                <a:gd name="T34" fmla="*/ 364 w 818"/>
                <a:gd name="T35" fmla="*/ 525 h 818"/>
                <a:gd name="T36" fmla="*/ 390 w 818"/>
                <a:gd name="T37" fmla="*/ 523 h 818"/>
                <a:gd name="T38" fmla="*/ 572 w 818"/>
                <a:gd name="T39" fmla="*/ 499 h 818"/>
                <a:gd name="T40" fmla="*/ 461 w 818"/>
                <a:gd name="T41" fmla="*/ 489 h 818"/>
                <a:gd name="T42" fmla="*/ 320 w 818"/>
                <a:gd name="T43" fmla="*/ 464 h 818"/>
                <a:gd name="T44" fmla="*/ 225 w 818"/>
                <a:gd name="T45" fmla="*/ 428 h 818"/>
                <a:gd name="T46" fmla="*/ 284 w 818"/>
                <a:gd name="T47" fmla="*/ 471 h 818"/>
                <a:gd name="T48" fmla="*/ 428 w 818"/>
                <a:gd name="T49" fmla="*/ 390 h 818"/>
                <a:gd name="T50" fmla="*/ 317 w 818"/>
                <a:gd name="T51" fmla="*/ 390 h 818"/>
                <a:gd name="T52" fmla="*/ 539 w 818"/>
                <a:gd name="T53" fmla="*/ 300 h 818"/>
                <a:gd name="T54" fmla="*/ 572 w 818"/>
                <a:gd name="T55" fmla="*/ 321 h 818"/>
                <a:gd name="T56" fmla="*/ 279 w 818"/>
                <a:gd name="T57" fmla="*/ 390 h 818"/>
                <a:gd name="T58" fmla="*/ 512 w 818"/>
                <a:gd name="T59" fmla="*/ 274 h 818"/>
                <a:gd name="T60" fmla="*/ 306 w 818"/>
                <a:gd name="T61" fmla="*/ 255 h 818"/>
                <a:gd name="T62" fmla="*/ 428 w 818"/>
                <a:gd name="T63" fmla="*/ 297 h 818"/>
                <a:gd name="T64" fmla="*/ 428 w 818"/>
                <a:gd name="T65" fmla="*/ 228 h 818"/>
                <a:gd name="T66" fmla="*/ 364 w 818"/>
                <a:gd name="T67" fmla="*/ 293 h 818"/>
                <a:gd name="T68" fmla="*/ 522 w 818"/>
                <a:gd name="T69" fmla="*/ 218 h 818"/>
                <a:gd name="T70" fmla="*/ 632 w 818"/>
                <a:gd name="T71" fmla="*/ 410 h 818"/>
                <a:gd name="T72" fmla="*/ 522 w 818"/>
                <a:gd name="T73" fmla="*/ 602 h 818"/>
                <a:gd name="T74" fmla="*/ 297 w 818"/>
                <a:gd name="T75" fmla="*/ 602 h 818"/>
                <a:gd name="T76" fmla="*/ 186 w 818"/>
                <a:gd name="T77" fmla="*/ 410 h 818"/>
                <a:gd name="T78" fmla="*/ 297 w 818"/>
                <a:gd name="T79" fmla="*/ 218 h 818"/>
                <a:gd name="T80" fmla="*/ 810 w 818"/>
                <a:gd name="T81" fmla="*/ 4 h 818"/>
                <a:gd name="T82" fmla="*/ 813 w 818"/>
                <a:gd name="T83" fmla="*/ 33 h 818"/>
                <a:gd name="T84" fmla="*/ 780 w 818"/>
                <a:gd name="T85" fmla="*/ 163 h 818"/>
                <a:gd name="T86" fmla="*/ 762 w 818"/>
                <a:gd name="T87" fmla="*/ 186 h 818"/>
                <a:gd name="T88" fmla="*/ 632 w 818"/>
                <a:gd name="T89" fmla="*/ 168 h 818"/>
                <a:gd name="T90" fmla="*/ 650 w 818"/>
                <a:gd name="T91" fmla="*/ 38 h 818"/>
                <a:gd name="T92" fmla="*/ 669 w 818"/>
                <a:gd name="T93" fmla="*/ 123 h 818"/>
                <a:gd name="T94" fmla="*/ 23 w 818"/>
                <a:gd name="T95" fmla="*/ 2 h 818"/>
                <a:gd name="T96" fmla="*/ 152 w 818"/>
                <a:gd name="T97" fmla="*/ 46 h 818"/>
                <a:gd name="T98" fmla="*/ 182 w 818"/>
                <a:gd name="T99" fmla="*/ 46 h 818"/>
                <a:gd name="T100" fmla="*/ 178 w 818"/>
                <a:gd name="T101" fmla="*/ 183 h 818"/>
                <a:gd name="T102" fmla="*/ 40 w 818"/>
                <a:gd name="T103" fmla="*/ 180 h 818"/>
                <a:gd name="T104" fmla="*/ 49 w 818"/>
                <a:gd name="T105" fmla="*/ 151 h 818"/>
                <a:gd name="T106" fmla="*/ 0 w 818"/>
                <a:gd name="T107" fmla="*/ 2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8" h="818">
                  <a:moveTo>
                    <a:pt x="650" y="633"/>
                  </a:moveTo>
                  <a:lnTo>
                    <a:pt x="762" y="633"/>
                  </a:lnTo>
                  <a:lnTo>
                    <a:pt x="768" y="634"/>
                  </a:lnTo>
                  <a:lnTo>
                    <a:pt x="773" y="636"/>
                  </a:lnTo>
                  <a:lnTo>
                    <a:pt x="777" y="640"/>
                  </a:lnTo>
                  <a:lnTo>
                    <a:pt x="780" y="646"/>
                  </a:lnTo>
                  <a:lnTo>
                    <a:pt x="780" y="651"/>
                  </a:lnTo>
                  <a:lnTo>
                    <a:pt x="780" y="657"/>
                  </a:lnTo>
                  <a:lnTo>
                    <a:pt x="777" y="663"/>
                  </a:lnTo>
                  <a:lnTo>
                    <a:pt x="773" y="667"/>
                  </a:lnTo>
                  <a:lnTo>
                    <a:pt x="768" y="669"/>
                  </a:lnTo>
                  <a:lnTo>
                    <a:pt x="762" y="670"/>
                  </a:lnTo>
                  <a:lnTo>
                    <a:pt x="695" y="670"/>
                  </a:lnTo>
                  <a:lnTo>
                    <a:pt x="813" y="787"/>
                  </a:lnTo>
                  <a:lnTo>
                    <a:pt x="815" y="791"/>
                  </a:lnTo>
                  <a:lnTo>
                    <a:pt x="817" y="795"/>
                  </a:lnTo>
                  <a:lnTo>
                    <a:pt x="818" y="800"/>
                  </a:lnTo>
                  <a:lnTo>
                    <a:pt x="817" y="805"/>
                  </a:lnTo>
                  <a:lnTo>
                    <a:pt x="814" y="811"/>
                  </a:lnTo>
                  <a:lnTo>
                    <a:pt x="810" y="814"/>
                  </a:lnTo>
                  <a:lnTo>
                    <a:pt x="805" y="817"/>
                  </a:lnTo>
                  <a:lnTo>
                    <a:pt x="800" y="818"/>
                  </a:lnTo>
                  <a:lnTo>
                    <a:pt x="794" y="818"/>
                  </a:lnTo>
                  <a:lnTo>
                    <a:pt x="790" y="816"/>
                  </a:lnTo>
                  <a:lnTo>
                    <a:pt x="786" y="813"/>
                  </a:lnTo>
                  <a:lnTo>
                    <a:pt x="669" y="697"/>
                  </a:lnTo>
                  <a:lnTo>
                    <a:pt x="669" y="763"/>
                  </a:lnTo>
                  <a:lnTo>
                    <a:pt x="669" y="769"/>
                  </a:lnTo>
                  <a:lnTo>
                    <a:pt x="666" y="774"/>
                  </a:lnTo>
                  <a:lnTo>
                    <a:pt x="661" y="778"/>
                  </a:lnTo>
                  <a:lnTo>
                    <a:pt x="657" y="780"/>
                  </a:lnTo>
                  <a:lnTo>
                    <a:pt x="650" y="782"/>
                  </a:lnTo>
                  <a:lnTo>
                    <a:pt x="645" y="780"/>
                  </a:lnTo>
                  <a:lnTo>
                    <a:pt x="640" y="778"/>
                  </a:lnTo>
                  <a:lnTo>
                    <a:pt x="636" y="774"/>
                  </a:lnTo>
                  <a:lnTo>
                    <a:pt x="633" y="769"/>
                  </a:lnTo>
                  <a:lnTo>
                    <a:pt x="632" y="763"/>
                  </a:lnTo>
                  <a:lnTo>
                    <a:pt x="632" y="651"/>
                  </a:lnTo>
                  <a:lnTo>
                    <a:pt x="633" y="646"/>
                  </a:lnTo>
                  <a:lnTo>
                    <a:pt x="636" y="640"/>
                  </a:lnTo>
                  <a:lnTo>
                    <a:pt x="640" y="636"/>
                  </a:lnTo>
                  <a:lnTo>
                    <a:pt x="645" y="634"/>
                  </a:lnTo>
                  <a:lnTo>
                    <a:pt x="650" y="633"/>
                  </a:lnTo>
                  <a:close/>
                  <a:moveTo>
                    <a:pt x="56" y="633"/>
                  </a:moveTo>
                  <a:lnTo>
                    <a:pt x="167" y="633"/>
                  </a:lnTo>
                  <a:lnTo>
                    <a:pt x="173" y="634"/>
                  </a:lnTo>
                  <a:lnTo>
                    <a:pt x="178" y="636"/>
                  </a:lnTo>
                  <a:lnTo>
                    <a:pt x="182" y="640"/>
                  </a:lnTo>
                  <a:lnTo>
                    <a:pt x="184" y="646"/>
                  </a:lnTo>
                  <a:lnTo>
                    <a:pt x="186" y="651"/>
                  </a:lnTo>
                  <a:lnTo>
                    <a:pt x="186" y="763"/>
                  </a:lnTo>
                  <a:lnTo>
                    <a:pt x="184" y="769"/>
                  </a:lnTo>
                  <a:lnTo>
                    <a:pt x="182" y="774"/>
                  </a:lnTo>
                  <a:lnTo>
                    <a:pt x="178" y="778"/>
                  </a:lnTo>
                  <a:lnTo>
                    <a:pt x="173" y="780"/>
                  </a:lnTo>
                  <a:lnTo>
                    <a:pt x="167" y="782"/>
                  </a:lnTo>
                  <a:lnTo>
                    <a:pt x="161" y="780"/>
                  </a:lnTo>
                  <a:lnTo>
                    <a:pt x="157" y="778"/>
                  </a:lnTo>
                  <a:lnTo>
                    <a:pt x="152" y="774"/>
                  </a:lnTo>
                  <a:lnTo>
                    <a:pt x="149" y="769"/>
                  </a:lnTo>
                  <a:lnTo>
                    <a:pt x="149" y="763"/>
                  </a:lnTo>
                  <a:lnTo>
                    <a:pt x="149" y="697"/>
                  </a:lnTo>
                  <a:lnTo>
                    <a:pt x="31" y="813"/>
                  </a:lnTo>
                  <a:lnTo>
                    <a:pt x="28" y="816"/>
                  </a:lnTo>
                  <a:lnTo>
                    <a:pt x="23" y="818"/>
                  </a:lnTo>
                  <a:lnTo>
                    <a:pt x="18" y="818"/>
                  </a:lnTo>
                  <a:lnTo>
                    <a:pt x="13" y="817"/>
                  </a:lnTo>
                  <a:lnTo>
                    <a:pt x="8" y="814"/>
                  </a:lnTo>
                  <a:lnTo>
                    <a:pt x="4" y="811"/>
                  </a:lnTo>
                  <a:lnTo>
                    <a:pt x="1" y="805"/>
                  </a:lnTo>
                  <a:lnTo>
                    <a:pt x="0" y="800"/>
                  </a:lnTo>
                  <a:lnTo>
                    <a:pt x="1" y="795"/>
                  </a:lnTo>
                  <a:lnTo>
                    <a:pt x="2" y="791"/>
                  </a:lnTo>
                  <a:lnTo>
                    <a:pt x="5" y="787"/>
                  </a:lnTo>
                  <a:lnTo>
                    <a:pt x="123" y="670"/>
                  </a:lnTo>
                  <a:lnTo>
                    <a:pt x="56" y="670"/>
                  </a:lnTo>
                  <a:lnTo>
                    <a:pt x="49" y="669"/>
                  </a:lnTo>
                  <a:lnTo>
                    <a:pt x="44" y="667"/>
                  </a:lnTo>
                  <a:lnTo>
                    <a:pt x="40" y="663"/>
                  </a:lnTo>
                  <a:lnTo>
                    <a:pt x="38" y="657"/>
                  </a:lnTo>
                  <a:lnTo>
                    <a:pt x="38" y="651"/>
                  </a:lnTo>
                  <a:lnTo>
                    <a:pt x="38" y="646"/>
                  </a:lnTo>
                  <a:lnTo>
                    <a:pt x="40" y="640"/>
                  </a:lnTo>
                  <a:lnTo>
                    <a:pt x="44" y="636"/>
                  </a:lnTo>
                  <a:lnTo>
                    <a:pt x="49" y="634"/>
                  </a:lnTo>
                  <a:lnTo>
                    <a:pt x="56" y="633"/>
                  </a:lnTo>
                  <a:close/>
                  <a:moveTo>
                    <a:pt x="512" y="545"/>
                  </a:moveTo>
                  <a:lnTo>
                    <a:pt x="497" y="574"/>
                  </a:lnTo>
                  <a:lnTo>
                    <a:pt x="512" y="564"/>
                  </a:lnTo>
                  <a:lnTo>
                    <a:pt x="526" y="554"/>
                  </a:lnTo>
                  <a:lnTo>
                    <a:pt x="519" y="549"/>
                  </a:lnTo>
                  <a:lnTo>
                    <a:pt x="512" y="545"/>
                  </a:lnTo>
                  <a:close/>
                  <a:moveTo>
                    <a:pt x="306" y="545"/>
                  </a:moveTo>
                  <a:lnTo>
                    <a:pt x="298" y="549"/>
                  </a:lnTo>
                  <a:lnTo>
                    <a:pt x="292" y="554"/>
                  </a:lnTo>
                  <a:lnTo>
                    <a:pt x="306" y="564"/>
                  </a:lnTo>
                  <a:lnTo>
                    <a:pt x="320" y="574"/>
                  </a:lnTo>
                  <a:lnTo>
                    <a:pt x="306" y="545"/>
                  </a:lnTo>
                  <a:close/>
                  <a:moveTo>
                    <a:pt x="428" y="523"/>
                  </a:moveTo>
                  <a:lnTo>
                    <a:pt x="428" y="592"/>
                  </a:lnTo>
                  <a:lnTo>
                    <a:pt x="442" y="583"/>
                  </a:lnTo>
                  <a:lnTo>
                    <a:pt x="457" y="570"/>
                  </a:lnTo>
                  <a:lnTo>
                    <a:pt x="468" y="553"/>
                  </a:lnTo>
                  <a:lnTo>
                    <a:pt x="479" y="532"/>
                  </a:lnTo>
                  <a:lnTo>
                    <a:pt x="454" y="525"/>
                  </a:lnTo>
                  <a:lnTo>
                    <a:pt x="428" y="523"/>
                  </a:lnTo>
                  <a:close/>
                  <a:moveTo>
                    <a:pt x="390" y="523"/>
                  </a:moveTo>
                  <a:lnTo>
                    <a:pt x="364" y="525"/>
                  </a:lnTo>
                  <a:lnTo>
                    <a:pt x="339" y="532"/>
                  </a:lnTo>
                  <a:lnTo>
                    <a:pt x="349" y="553"/>
                  </a:lnTo>
                  <a:lnTo>
                    <a:pt x="362" y="570"/>
                  </a:lnTo>
                  <a:lnTo>
                    <a:pt x="375" y="583"/>
                  </a:lnTo>
                  <a:lnTo>
                    <a:pt x="390" y="592"/>
                  </a:lnTo>
                  <a:lnTo>
                    <a:pt x="390" y="523"/>
                  </a:lnTo>
                  <a:close/>
                  <a:moveTo>
                    <a:pt x="539" y="428"/>
                  </a:moveTo>
                  <a:lnTo>
                    <a:pt x="534" y="471"/>
                  </a:lnTo>
                  <a:lnTo>
                    <a:pt x="525" y="511"/>
                  </a:lnTo>
                  <a:lnTo>
                    <a:pt x="539" y="519"/>
                  </a:lnTo>
                  <a:lnTo>
                    <a:pt x="552" y="528"/>
                  </a:lnTo>
                  <a:lnTo>
                    <a:pt x="572" y="499"/>
                  </a:lnTo>
                  <a:lnTo>
                    <a:pt x="586" y="465"/>
                  </a:lnTo>
                  <a:lnTo>
                    <a:pt x="594" y="428"/>
                  </a:lnTo>
                  <a:lnTo>
                    <a:pt x="539" y="428"/>
                  </a:lnTo>
                  <a:close/>
                  <a:moveTo>
                    <a:pt x="428" y="428"/>
                  </a:moveTo>
                  <a:lnTo>
                    <a:pt x="428" y="485"/>
                  </a:lnTo>
                  <a:lnTo>
                    <a:pt x="461" y="489"/>
                  </a:lnTo>
                  <a:lnTo>
                    <a:pt x="491" y="496"/>
                  </a:lnTo>
                  <a:lnTo>
                    <a:pt x="497" y="464"/>
                  </a:lnTo>
                  <a:lnTo>
                    <a:pt x="501" y="428"/>
                  </a:lnTo>
                  <a:lnTo>
                    <a:pt x="428" y="428"/>
                  </a:lnTo>
                  <a:close/>
                  <a:moveTo>
                    <a:pt x="317" y="428"/>
                  </a:moveTo>
                  <a:lnTo>
                    <a:pt x="320" y="464"/>
                  </a:lnTo>
                  <a:lnTo>
                    <a:pt x="327" y="496"/>
                  </a:lnTo>
                  <a:lnTo>
                    <a:pt x="357" y="489"/>
                  </a:lnTo>
                  <a:lnTo>
                    <a:pt x="390" y="485"/>
                  </a:lnTo>
                  <a:lnTo>
                    <a:pt x="390" y="428"/>
                  </a:lnTo>
                  <a:lnTo>
                    <a:pt x="317" y="428"/>
                  </a:lnTo>
                  <a:close/>
                  <a:moveTo>
                    <a:pt x="225" y="428"/>
                  </a:moveTo>
                  <a:lnTo>
                    <a:pt x="231" y="465"/>
                  </a:lnTo>
                  <a:lnTo>
                    <a:pt x="246" y="499"/>
                  </a:lnTo>
                  <a:lnTo>
                    <a:pt x="265" y="528"/>
                  </a:lnTo>
                  <a:lnTo>
                    <a:pt x="279" y="519"/>
                  </a:lnTo>
                  <a:lnTo>
                    <a:pt x="293" y="511"/>
                  </a:lnTo>
                  <a:lnTo>
                    <a:pt x="284" y="471"/>
                  </a:lnTo>
                  <a:lnTo>
                    <a:pt x="279" y="428"/>
                  </a:lnTo>
                  <a:lnTo>
                    <a:pt x="225" y="428"/>
                  </a:lnTo>
                  <a:close/>
                  <a:moveTo>
                    <a:pt x="491" y="324"/>
                  </a:moveTo>
                  <a:lnTo>
                    <a:pt x="461" y="330"/>
                  </a:lnTo>
                  <a:lnTo>
                    <a:pt x="428" y="334"/>
                  </a:lnTo>
                  <a:lnTo>
                    <a:pt x="428" y="390"/>
                  </a:lnTo>
                  <a:lnTo>
                    <a:pt x="501" y="390"/>
                  </a:lnTo>
                  <a:lnTo>
                    <a:pt x="497" y="355"/>
                  </a:lnTo>
                  <a:lnTo>
                    <a:pt x="491" y="324"/>
                  </a:lnTo>
                  <a:close/>
                  <a:moveTo>
                    <a:pt x="327" y="324"/>
                  </a:moveTo>
                  <a:lnTo>
                    <a:pt x="320" y="355"/>
                  </a:lnTo>
                  <a:lnTo>
                    <a:pt x="317" y="390"/>
                  </a:lnTo>
                  <a:lnTo>
                    <a:pt x="390" y="390"/>
                  </a:lnTo>
                  <a:lnTo>
                    <a:pt x="390" y="334"/>
                  </a:lnTo>
                  <a:lnTo>
                    <a:pt x="357" y="330"/>
                  </a:lnTo>
                  <a:lnTo>
                    <a:pt x="327" y="324"/>
                  </a:lnTo>
                  <a:close/>
                  <a:moveTo>
                    <a:pt x="552" y="292"/>
                  </a:moveTo>
                  <a:lnTo>
                    <a:pt x="539" y="300"/>
                  </a:lnTo>
                  <a:lnTo>
                    <a:pt x="525" y="309"/>
                  </a:lnTo>
                  <a:lnTo>
                    <a:pt x="534" y="348"/>
                  </a:lnTo>
                  <a:lnTo>
                    <a:pt x="539" y="390"/>
                  </a:lnTo>
                  <a:lnTo>
                    <a:pt x="594" y="390"/>
                  </a:lnTo>
                  <a:lnTo>
                    <a:pt x="586" y="355"/>
                  </a:lnTo>
                  <a:lnTo>
                    <a:pt x="572" y="321"/>
                  </a:lnTo>
                  <a:lnTo>
                    <a:pt x="552" y="292"/>
                  </a:lnTo>
                  <a:close/>
                  <a:moveTo>
                    <a:pt x="265" y="292"/>
                  </a:moveTo>
                  <a:lnTo>
                    <a:pt x="246" y="321"/>
                  </a:lnTo>
                  <a:lnTo>
                    <a:pt x="231" y="355"/>
                  </a:lnTo>
                  <a:lnTo>
                    <a:pt x="225" y="390"/>
                  </a:lnTo>
                  <a:lnTo>
                    <a:pt x="279" y="390"/>
                  </a:lnTo>
                  <a:lnTo>
                    <a:pt x="284" y="348"/>
                  </a:lnTo>
                  <a:lnTo>
                    <a:pt x="293" y="309"/>
                  </a:lnTo>
                  <a:lnTo>
                    <a:pt x="279" y="300"/>
                  </a:lnTo>
                  <a:lnTo>
                    <a:pt x="265" y="292"/>
                  </a:lnTo>
                  <a:close/>
                  <a:moveTo>
                    <a:pt x="497" y="246"/>
                  </a:moveTo>
                  <a:lnTo>
                    <a:pt x="512" y="274"/>
                  </a:lnTo>
                  <a:lnTo>
                    <a:pt x="519" y="270"/>
                  </a:lnTo>
                  <a:lnTo>
                    <a:pt x="526" y="266"/>
                  </a:lnTo>
                  <a:lnTo>
                    <a:pt x="512" y="255"/>
                  </a:lnTo>
                  <a:lnTo>
                    <a:pt x="497" y="246"/>
                  </a:lnTo>
                  <a:close/>
                  <a:moveTo>
                    <a:pt x="320" y="246"/>
                  </a:moveTo>
                  <a:lnTo>
                    <a:pt x="306" y="255"/>
                  </a:lnTo>
                  <a:lnTo>
                    <a:pt x="292" y="266"/>
                  </a:lnTo>
                  <a:lnTo>
                    <a:pt x="298" y="270"/>
                  </a:lnTo>
                  <a:lnTo>
                    <a:pt x="306" y="274"/>
                  </a:lnTo>
                  <a:lnTo>
                    <a:pt x="320" y="246"/>
                  </a:lnTo>
                  <a:close/>
                  <a:moveTo>
                    <a:pt x="428" y="228"/>
                  </a:moveTo>
                  <a:lnTo>
                    <a:pt x="428" y="297"/>
                  </a:lnTo>
                  <a:lnTo>
                    <a:pt x="454" y="293"/>
                  </a:lnTo>
                  <a:lnTo>
                    <a:pt x="479" y="288"/>
                  </a:lnTo>
                  <a:lnTo>
                    <a:pt x="468" y="267"/>
                  </a:lnTo>
                  <a:lnTo>
                    <a:pt x="457" y="250"/>
                  </a:lnTo>
                  <a:lnTo>
                    <a:pt x="442" y="237"/>
                  </a:lnTo>
                  <a:lnTo>
                    <a:pt x="428" y="228"/>
                  </a:lnTo>
                  <a:close/>
                  <a:moveTo>
                    <a:pt x="390" y="228"/>
                  </a:moveTo>
                  <a:lnTo>
                    <a:pt x="375" y="237"/>
                  </a:lnTo>
                  <a:lnTo>
                    <a:pt x="362" y="250"/>
                  </a:lnTo>
                  <a:lnTo>
                    <a:pt x="349" y="267"/>
                  </a:lnTo>
                  <a:lnTo>
                    <a:pt x="339" y="288"/>
                  </a:lnTo>
                  <a:lnTo>
                    <a:pt x="364" y="293"/>
                  </a:lnTo>
                  <a:lnTo>
                    <a:pt x="390" y="297"/>
                  </a:lnTo>
                  <a:lnTo>
                    <a:pt x="390" y="228"/>
                  </a:lnTo>
                  <a:close/>
                  <a:moveTo>
                    <a:pt x="409" y="186"/>
                  </a:moveTo>
                  <a:lnTo>
                    <a:pt x="449" y="190"/>
                  </a:lnTo>
                  <a:lnTo>
                    <a:pt x="487" y="201"/>
                  </a:lnTo>
                  <a:lnTo>
                    <a:pt x="522" y="218"/>
                  </a:lnTo>
                  <a:lnTo>
                    <a:pt x="552" y="240"/>
                  </a:lnTo>
                  <a:lnTo>
                    <a:pt x="580" y="266"/>
                  </a:lnTo>
                  <a:lnTo>
                    <a:pt x="602" y="297"/>
                  </a:lnTo>
                  <a:lnTo>
                    <a:pt x="618" y="331"/>
                  </a:lnTo>
                  <a:lnTo>
                    <a:pt x="628" y="369"/>
                  </a:lnTo>
                  <a:lnTo>
                    <a:pt x="632" y="410"/>
                  </a:lnTo>
                  <a:lnTo>
                    <a:pt x="628" y="449"/>
                  </a:lnTo>
                  <a:lnTo>
                    <a:pt x="618" y="487"/>
                  </a:lnTo>
                  <a:lnTo>
                    <a:pt x="602" y="523"/>
                  </a:lnTo>
                  <a:lnTo>
                    <a:pt x="580" y="554"/>
                  </a:lnTo>
                  <a:lnTo>
                    <a:pt x="552" y="580"/>
                  </a:lnTo>
                  <a:lnTo>
                    <a:pt x="522" y="602"/>
                  </a:lnTo>
                  <a:lnTo>
                    <a:pt x="487" y="619"/>
                  </a:lnTo>
                  <a:lnTo>
                    <a:pt x="449" y="629"/>
                  </a:lnTo>
                  <a:lnTo>
                    <a:pt x="409" y="633"/>
                  </a:lnTo>
                  <a:lnTo>
                    <a:pt x="369" y="629"/>
                  </a:lnTo>
                  <a:lnTo>
                    <a:pt x="331" y="619"/>
                  </a:lnTo>
                  <a:lnTo>
                    <a:pt x="297" y="602"/>
                  </a:lnTo>
                  <a:lnTo>
                    <a:pt x="265" y="580"/>
                  </a:lnTo>
                  <a:lnTo>
                    <a:pt x="238" y="554"/>
                  </a:lnTo>
                  <a:lnTo>
                    <a:pt x="216" y="523"/>
                  </a:lnTo>
                  <a:lnTo>
                    <a:pt x="200" y="487"/>
                  </a:lnTo>
                  <a:lnTo>
                    <a:pt x="190" y="449"/>
                  </a:lnTo>
                  <a:lnTo>
                    <a:pt x="186" y="410"/>
                  </a:lnTo>
                  <a:lnTo>
                    <a:pt x="190" y="369"/>
                  </a:lnTo>
                  <a:lnTo>
                    <a:pt x="200" y="331"/>
                  </a:lnTo>
                  <a:lnTo>
                    <a:pt x="216" y="297"/>
                  </a:lnTo>
                  <a:lnTo>
                    <a:pt x="238" y="266"/>
                  </a:lnTo>
                  <a:lnTo>
                    <a:pt x="265" y="240"/>
                  </a:lnTo>
                  <a:lnTo>
                    <a:pt x="297" y="218"/>
                  </a:lnTo>
                  <a:lnTo>
                    <a:pt x="331" y="201"/>
                  </a:lnTo>
                  <a:lnTo>
                    <a:pt x="369" y="190"/>
                  </a:lnTo>
                  <a:lnTo>
                    <a:pt x="409" y="186"/>
                  </a:lnTo>
                  <a:close/>
                  <a:moveTo>
                    <a:pt x="800" y="0"/>
                  </a:moveTo>
                  <a:lnTo>
                    <a:pt x="805" y="2"/>
                  </a:lnTo>
                  <a:lnTo>
                    <a:pt x="810" y="4"/>
                  </a:lnTo>
                  <a:lnTo>
                    <a:pt x="814" y="8"/>
                  </a:lnTo>
                  <a:lnTo>
                    <a:pt x="817" y="13"/>
                  </a:lnTo>
                  <a:lnTo>
                    <a:pt x="818" y="20"/>
                  </a:lnTo>
                  <a:lnTo>
                    <a:pt x="817" y="24"/>
                  </a:lnTo>
                  <a:lnTo>
                    <a:pt x="815" y="29"/>
                  </a:lnTo>
                  <a:lnTo>
                    <a:pt x="813" y="33"/>
                  </a:lnTo>
                  <a:lnTo>
                    <a:pt x="695" y="149"/>
                  </a:lnTo>
                  <a:lnTo>
                    <a:pt x="762" y="149"/>
                  </a:lnTo>
                  <a:lnTo>
                    <a:pt x="768" y="151"/>
                  </a:lnTo>
                  <a:lnTo>
                    <a:pt x="773" y="153"/>
                  </a:lnTo>
                  <a:lnTo>
                    <a:pt x="777" y="157"/>
                  </a:lnTo>
                  <a:lnTo>
                    <a:pt x="780" y="163"/>
                  </a:lnTo>
                  <a:lnTo>
                    <a:pt x="780" y="168"/>
                  </a:lnTo>
                  <a:lnTo>
                    <a:pt x="780" y="174"/>
                  </a:lnTo>
                  <a:lnTo>
                    <a:pt x="777" y="180"/>
                  </a:lnTo>
                  <a:lnTo>
                    <a:pt x="773" y="183"/>
                  </a:lnTo>
                  <a:lnTo>
                    <a:pt x="768" y="186"/>
                  </a:lnTo>
                  <a:lnTo>
                    <a:pt x="762" y="186"/>
                  </a:lnTo>
                  <a:lnTo>
                    <a:pt x="650" y="186"/>
                  </a:lnTo>
                  <a:lnTo>
                    <a:pt x="645" y="186"/>
                  </a:lnTo>
                  <a:lnTo>
                    <a:pt x="640" y="183"/>
                  </a:lnTo>
                  <a:lnTo>
                    <a:pt x="636" y="180"/>
                  </a:lnTo>
                  <a:lnTo>
                    <a:pt x="633" y="174"/>
                  </a:lnTo>
                  <a:lnTo>
                    <a:pt x="632" y="168"/>
                  </a:lnTo>
                  <a:lnTo>
                    <a:pt x="632" y="57"/>
                  </a:lnTo>
                  <a:lnTo>
                    <a:pt x="633" y="51"/>
                  </a:lnTo>
                  <a:lnTo>
                    <a:pt x="636" y="46"/>
                  </a:lnTo>
                  <a:lnTo>
                    <a:pt x="640" y="42"/>
                  </a:lnTo>
                  <a:lnTo>
                    <a:pt x="645" y="39"/>
                  </a:lnTo>
                  <a:lnTo>
                    <a:pt x="650" y="38"/>
                  </a:lnTo>
                  <a:lnTo>
                    <a:pt x="657" y="39"/>
                  </a:lnTo>
                  <a:lnTo>
                    <a:pt x="661" y="42"/>
                  </a:lnTo>
                  <a:lnTo>
                    <a:pt x="666" y="46"/>
                  </a:lnTo>
                  <a:lnTo>
                    <a:pt x="669" y="51"/>
                  </a:lnTo>
                  <a:lnTo>
                    <a:pt x="669" y="57"/>
                  </a:lnTo>
                  <a:lnTo>
                    <a:pt x="669" y="123"/>
                  </a:lnTo>
                  <a:lnTo>
                    <a:pt x="786" y="7"/>
                  </a:lnTo>
                  <a:lnTo>
                    <a:pt x="790" y="3"/>
                  </a:lnTo>
                  <a:lnTo>
                    <a:pt x="794" y="2"/>
                  </a:lnTo>
                  <a:lnTo>
                    <a:pt x="800" y="0"/>
                  </a:lnTo>
                  <a:close/>
                  <a:moveTo>
                    <a:pt x="18" y="0"/>
                  </a:moveTo>
                  <a:lnTo>
                    <a:pt x="23" y="2"/>
                  </a:lnTo>
                  <a:lnTo>
                    <a:pt x="28" y="3"/>
                  </a:lnTo>
                  <a:lnTo>
                    <a:pt x="31" y="7"/>
                  </a:lnTo>
                  <a:lnTo>
                    <a:pt x="149" y="123"/>
                  </a:lnTo>
                  <a:lnTo>
                    <a:pt x="149" y="57"/>
                  </a:lnTo>
                  <a:lnTo>
                    <a:pt x="149" y="51"/>
                  </a:lnTo>
                  <a:lnTo>
                    <a:pt x="152" y="46"/>
                  </a:lnTo>
                  <a:lnTo>
                    <a:pt x="157" y="42"/>
                  </a:lnTo>
                  <a:lnTo>
                    <a:pt x="161" y="39"/>
                  </a:lnTo>
                  <a:lnTo>
                    <a:pt x="167" y="38"/>
                  </a:lnTo>
                  <a:lnTo>
                    <a:pt x="173" y="39"/>
                  </a:lnTo>
                  <a:lnTo>
                    <a:pt x="178" y="42"/>
                  </a:lnTo>
                  <a:lnTo>
                    <a:pt x="182" y="46"/>
                  </a:lnTo>
                  <a:lnTo>
                    <a:pt x="184" y="51"/>
                  </a:lnTo>
                  <a:lnTo>
                    <a:pt x="186" y="57"/>
                  </a:lnTo>
                  <a:lnTo>
                    <a:pt x="186" y="168"/>
                  </a:lnTo>
                  <a:lnTo>
                    <a:pt x="184" y="174"/>
                  </a:lnTo>
                  <a:lnTo>
                    <a:pt x="182" y="180"/>
                  </a:lnTo>
                  <a:lnTo>
                    <a:pt x="178" y="183"/>
                  </a:lnTo>
                  <a:lnTo>
                    <a:pt x="173" y="186"/>
                  </a:lnTo>
                  <a:lnTo>
                    <a:pt x="167" y="186"/>
                  </a:lnTo>
                  <a:lnTo>
                    <a:pt x="56" y="186"/>
                  </a:lnTo>
                  <a:lnTo>
                    <a:pt x="49" y="186"/>
                  </a:lnTo>
                  <a:lnTo>
                    <a:pt x="44" y="183"/>
                  </a:lnTo>
                  <a:lnTo>
                    <a:pt x="40" y="180"/>
                  </a:lnTo>
                  <a:lnTo>
                    <a:pt x="38" y="174"/>
                  </a:lnTo>
                  <a:lnTo>
                    <a:pt x="38" y="168"/>
                  </a:lnTo>
                  <a:lnTo>
                    <a:pt x="38" y="163"/>
                  </a:lnTo>
                  <a:lnTo>
                    <a:pt x="40" y="157"/>
                  </a:lnTo>
                  <a:lnTo>
                    <a:pt x="44" y="153"/>
                  </a:lnTo>
                  <a:lnTo>
                    <a:pt x="49" y="151"/>
                  </a:lnTo>
                  <a:lnTo>
                    <a:pt x="56" y="149"/>
                  </a:lnTo>
                  <a:lnTo>
                    <a:pt x="123" y="149"/>
                  </a:lnTo>
                  <a:lnTo>
                    <a:pt x="5" y="33"/>
                  </a:lnTo>
                  <a:lnTo>
                    <a:pt x="2" y="29"/>
                  </a:lnTo>
                  <a:lnTo>
                    <a:pt x="1" y="24"/>
                  </a:lnTo>
                  <a:lnTo>
                    <a:pt x="0" y="20"/>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1" name="Freeform 3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95778" y="6807634"/>
              <a:ext cx="323942" cy="446102"/>
            </a:xfrm>
            <a:custGeom>
              <a:avLst/>
              <a:gdLst>
                <a:gd name="T0" fmla="*/ 480 w 594"/>
                <a:gd name="T1" fmla="*/ 337 h 818"/>
                <a:gd name="T2" fmla="*/ 455 w 594"/>
                <a:gd name="T3" fmla="*/ 316 h 818"/>
                <a:gd name="T4" fmla="*/ 343 w 594"/>
                <a:gd name="T5" fmla="*/ 292 h 818"/>
                <a:gd name="T6" fmla="*/ 369 w 594"/>
                <a:gd name="T7" fmla="*/ 358 h 818"/>
                <a:gd name="T8" fmla="*/ 332 w 594"/>
                <a:gd name="T9" fmla="*/ 436 h 818"/>
                <a:gd name="T10" fmla="*/ 319 w 594"/>
                <a:gd name="T11" fmla="*/ 445 h 818"/>
                <a:gd name="T12" fmla="*/ 302 w 594"/>
                <a:gd name="T13" fmla="*/ 422 h 818"/>
                <a:gd name="T14" fmla="*/ 290 w 594"/>
                <a:gd name="T15" fmla="*/ 364 h 818"/>
                <a:gd name="T16" fmla="*/ 271 w 594"/>
                <a:gd name="T17" fmla="*/ 300 h 818"/>
                <a:gd name="T18" fmla="*/ 310 w 594"/>
                <a:gd name="T19" fmla="*/ 121 h 818"/>
                <a:gd name="T20" fmla="*/ 297 w 594"/>
                <a:gd name="T21" fmla="*/ 147 h 818"/>
                <a:gd name="T22" fmla="*/ 279 w 594"/>
                <a:gd name="T23" fmla="*/ 149 h 818"/>
                <a:gd name="T24" fmla="*/ 280 w 594"/>
                <a:gd name="T25" fmla="*/ 163 h 818"/>
                <a:gd name="T26" fmla="*/ 304 w 594"/>
                <a:gd name="T27" fmla="*/ 161 h 818"/>
                <a:gd name="T28" fmla="*/ 352 w 594"/>
                <a:gd name="T29" fmla="*/ 161 h 818"/>
                <a:gd name="T30" fmla="*/ 335 w 594"/>
                <a:gd name="T31" fmla="*/ 194 h 818"/>
                <a:gd name="T32" fmla="*/ 279 w 594"/>
                <a:gd name="T33" fmla="*/ 242 h 818"/>
                <a:gd name="T34" fmla="*/ 266 w 594"/>
                <a:gd name="T35" fmla="*/ 255 h 818"/>
                <a:gd name="T36" fmla="*/ 243 w 594"/>
                <a:gd name="T37" fmla="*/ 235 h 818"/>
                <a:gd name="T38" fmla="*/ 245 w 594"/>
                <a:gd name="T39" fmla="*/ 279 h 818"/>
                <a:gd name="T40" fmla="*/ 250 w 594"/>
                <a:gd name="T41" fmla="*/ 292 h 818"/>
                <a:gd name="T42" fmla="*/ 199 w 594"/>
                <a:gd name="T43" fmla="*/ 265 h 818"/>
                <a:gd name="T44" fmla="*/ 167 w 594"/>
                <a:gd name="T45" fmla="*/ 232 h 818"/>
                <a:gd name="T46" fmla="*/ 224 w 594"/>
                <a:gd name="T47" fmla="*/ 129 h 818"/>
                <a:gd name="T48" fmla="*/ 263 w 594"/>
                <a:gd name="T49" fmla="*/ 122 h 818"/>
                <a:gd name="T50" fmla="*/ 304 w 594"/>
                <a:gd name="T51" fmla="*/ 119 h 818"/>
                <a:gd name="T52" fmla="*/ 509 w 594"/>
                <a:gd name="T53" fmla="*/ 195 h 818"/>
                <a:gd name="T54" fmla="*/ 500 w 594"/>
                <a:gd name="T55" fmla="*/ 304 h 818"/>
                <a:gd name="T56" fmla="*/ 459 w 594"/>
                <a:gd name="T57" fmla="*/ 253 h 818"/>
                <a:gd name="T58" fmla="*/ 454 w 594"/>
                <a:gd name="T59" fmla="*/ 191 h 818"/>
                <a:gd name="T60" fmla="*/ 453 w 594"/>
                <a:gd name="T61" fmla="*/ 163 h 818"/>
                <a:gd name="T62" fmla="*/ 406 w 594"/>
                <a:gd name="T63" fmla="*/ 168 h 818"/>
                <a:gd name="T64" fmla="*/ 396 w 594"/>
                <a:gd name="T65" fmla="*/ 125 h 818"/>
                <a:gd name="T66" fmla="*/ 390 w 594"/>
                <a:gd name="T67" fmla="*/ 96 h 818"/>
                <a:gd name="T68" fmla="*/ 222 w 594"/>
                <a:gd name="T69" fmla="*/ 68 h 818"/>
                <a:gd name="T70" fmla="*/ 111 w 594"/>
                <a:gd name="T71" fmla="*/ 261 h 818"/>
                <a:gd name="T72" fmla="*/ 222 w 594"/>
                <a:gd name="T73" fmla="*/ 453 h 818"/>
                <a:gd name="T74" fmla="*/ 448 w 594"/>
                <a:gd name="T75" fmla="*/ 453 h 818"/>
                <a:gd name="T76" fmla="*/ 558 w 594"/>
                <a:gd name="T77" fmla="*/ 261 h 818"/>
                <a:gd name="T78" fmla="*/ 448 w 594"/>
                <a:gd name="T79" fmla="*/ 68 h 818"/>
                <a:gd name="T80" fmla="*/ 132 w 594"/>
                <a:gd name="T81" fmla="*/ 13 h 818"/>
                <a:gd name="T82" fmla="*/ 135 w 594"/>
                <a:gd name="T83" fmla="*/ 41 h 818"/>
                <a:gd name="T84" fmla="*/ 48 w 594"/>
                <a:gd name="T85" fmla="*/ 178 h 818"/>
                <a:gd name="T86" fmla="*/ 94 w 594"/>
                <a:gd name="T87" fmla="*/ 436 h 818"/>
                <a:gd name="T88" fmla="*/ 335 w 594"/>
                <a:gd name="T89" fmla="*/ 558 h 818"/>
                <a:gd name="T90" fmla="*/ 554 w 594"/>
                <a:gd name="T91" fmla="*/ 461 h 818"/>
                <a:gd name="T92" fmla="*/ 577 w 594"/>
                <a:gd name="T93" fmla="*/ 460 h 818"/>
                <a:gd name="T94" fmla="*/ 580 w 594"/>
                <a:gd name="T95" fmla="*/ 489 h 818"/>
                <a:gd name="T96" fmla="*/ 396 w 594"/>
                <a:gd name="T97" fmla="*/ 589 h 818"/>
                <a:gd name="T98" fmla="*/ 479 w 594"/>
                <a:gd name="T99" fmla="*/ 790 h 818"/>
                <a:gd name="T100" fmla="*/ 470 w 594"/>
                <a:gd name="T101" fmla="*/ 817 h 818"/>
                <a:gd name="T102" fmla="*/ 187 w 594"/>
                <a:gd name="T103" fmla="*/ 805 h 818"/>
                <a:gd name="T104" fmla="*/ 204 w 594"/>
                <a:gd name="T105" fmla="*/ 782 h 818"/>
                <a:gd name="T106" fmla="*/ 128 w 594"/>
                <a:gd name="T107" fmla="*/ 524 h 818"/>
                <a:gd name="T108" fmla="*/ 0 w 594"/>
                <a:gd name="T109" fmla="*/ 261 h 818"/>
                <a:gd name="T110" fmla="*/ 107 w 594"/>
                <a:gd name="T111" fmla="*/ 16 h 818"/>
                <a:gd name="T112" fmla="*/ 377 w 594"/>
                <a:gd name="T113" fmla="*/ 4 h 818"/>
                <a:gd name="T114" fmla="*/ 565 w 594"/>
                <a:gd name="T115" fmla="*/ 142 h 818"/>
                <a:gd name="T116" fmla="*/ 565 w 594"/>
                <a:gd name="T117" fmla="*/ 381 h 818"/>
                <a:gd name="T118" fmla="*/ 377 w 594"/>
                <a:gd name="T119" fmla="*/ 517 h 818"/>
                <a:gd name="T120" fmla="*/ 150 w 594"/>
                <a:gd name="T121" fmla="*/ 445 h 818"/>
                <a:gd name="T122" fmla="*/ 77 w 594"/>
                <a:gd name="T123" fmla="*/ 219 h 818"/>
                <a:gd name="T124" fmla="*/ 215 w 594"/>
                <a:gd name="T125" fmla="*/ 3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4" h="818">
                  <a:moveTo>
                    <a:pt x="467" y="309"/>
                  </a:moveTo>
                  <a:lnTo>
                    <a:pt x="474" y="310"/>
                  </a:lnTo>
                  <a:lnTo>
                    <a:pt x="480" y="316"/>
                  </a:lnTo>
                  <a:lnTo>
                    <a:pt x="484" y="324"/>
                  </a:lnTo>
                  <a:lnTo>
                    <a:pt x="484" y="331"/>
                  </a:lnTo>
                  <a:lnTo>
                    <a:pt x="480" y="337"/>
                  </a:lnTo>
                  <a:lnTo>
                    <a:pt x="475" y="338"/>
                  </a:lnTo>
                  <a:lnTo>
                    <a:pt x="470" y="338"/>
                  </a:lnTo>
                  <a:lnTo>
                    <a:pt x="465" y="334"/>
                  </a:lnTo>
                  <a:lnTo>
                    <a:pt x="459" y="331"/>
                  </a:lnTo>
                  <a:lnTo>
                    <a:pt x="455" y="324"/>
                  </a:lnTo>
                  <a:lnTo>
                    <a:pt x="455" y="316"/>
                  </a:lnTo>
                  <a:lnTo>
                    <a:pt x="461" y="309"/>
                  </a:lnTo>
                  <a:lnTo>
                    <a:pt x="467" y="309"/>
                  </a:lnTo>
                  <a:close/>
                  <a:moveTo>
                    <a:pt x="311" y="282"/>
                  </a:moveTo>
                  <a:lnTo>
                    <a:pt x="326" y="283"/>
                  </a:lnTo>
                  <a:lnTo>
                    <a:pt x="336" y="287"/>
                  </a:lnTo>
                  <a:lnTo>
                    <a:pt x="343" y="292"/>
                  </a:lnTo>
                  <a:lnTo>
                    <a:pt x="352" y="300"/>
                  </a:lnTo>
                  <a:lnTo>
                    <a:pt x="364" y="312"/>
                  </a:lnTo>
                  <a:lnTo>
                    <a:pt x="373" y="324"/>
                  </a:lnTo>
                  <a:lnTo>
                    <a:pt x="377" y="335"/>
                  </a:lnTo>
                  <a:lnTo>
                    <a:pt x="376" y="346"/>
                  </a:lnTo>
                  <a:lnTo>
                    <a:pt x="369" y="358"/>
                  </a:lnTo>
                  <a:lnTo>
                    <a:pt x="362" y="367"/>
                  </a:lnTo>
                  <a:lnTo>
                    <a:pt x="353" y="379"/>
                  </a:lnTo>
                  <a:lnTo>
                    <a:pt x="345" y="393"/>
                  </a:lnTo>
                  <a:lnTo>
                    <a:pt x="339" y="410"/>
                  </a:lnTo>
                  <a:lnTo>
                    <a:pt x="334" y="431"/>
                  </a:lnTo>
                  <a:lnTo>
                    <a:pt x="332" y="436"/>
                  </a:lnTo>
                  <a:lnTo>
                    <a:pt x="331" y="441"/>
                  </a:lnTo>
                  <a:lnTo>
                    <a:pt x="330" y="444"/>
                  </a:lnTo>
                  <a:lnTo>
                    <a:pt x="327" y="445"/>
                  </a:lnTo>
                  <a:lnTo>
                    <a:pt x="326" y="447"/>
                  </a:lnTo>
                  <a:lnTo>
                    <a:pt x="323" y="447"/>
                  </a:lnTo>
                  <a:lnTo>
                    <a:pt x="319" y="445"/>
                  </a:lnTo>
                  <a:lnTo>
                    <a:pt x="317" y="441"/>
                  </a:lnTo>
                  <a:lnTo>
                    <a:pt x="313" y="439"/>
                  </a:lnTo>
                  <a:lnTo>
                    <a:pt x="310" y="435"/>
                  </a:lnTo>
                  <a:lnTo>
                    <a:pt x="309" y="432"/>
                  </a:lnTo>
                  <a:lnTo>
                    <a:pt x="305" y="427"/>
                  </a:lnTo>
                  <a:lnTo>
                    <a:pt x="302" y="422"/>
                  </a:lnTo>
                  <a:lnTo>
                    <a:pt x="300" y="414"/>
                  </a:lnTo>
                  <a:lnTo>
                    <a:pt x="298" y="402"/>
                  </a:lnTo>
                  <a:lnTo>
                    <a:pt x="298" y="385"/>
                  </a:lnTo>
                  <a:lnTo>
                    <a:pt x="297" y="375"/>
                  </a:lnTo>
                  <a:lnTo>
                    <a:pt x="294" y="368"/>
                  </a:lnTo>
                  <a:lnTo>
                    <a:pt x="290" y="364"/>
                  </a:lnTo>
                  <a:lnTo>
                    <a:pt x="285" y="360"/>
                  </a:lnTo>
                  <a:lnTo>
                    <a:pt x="279" y="354"/>
                  </a:lnTo>
                  <a:lnTo>
                    <a:pt x="273" y="345"/>
                  </a:lnTo>
                  <a:lnTo>
                    <a:pt x="269" y="330"/>
                  </a:lnTo>
                  <a:lnTo>
                    <a:pt x="268" y="313"/>
                  </a:lnTo>
                  <a:lnTo>
                    <a:pt x="271" y="300"/>
                  </a:lnTo>
                  <a:lnTo>
                    <a:pt x="276" y="291"/>
                  </a:lnTo>
                  <a:lnTo>
                    <a:pt x="285" y="286"/>
                  </a:lnTo>
                  <a:lnTo>
                    <a:pt x="297" y="283"/>
                  </a:lnTo>
                  <a:lnTo>
                    <a:pt x="311" y="282"/>
                  </a:lnTo>
                  <a:close/>
                  <a:moveTo>
                    <a:pt x="304" y="119"/>
                  </a:moveTo>
                  <a:lnTo>
                    <a:pt x="310" y="121"/>
                  </a:lnTo>
                  <a:lnTo>
                    <a:pt x="314" y="126"/>
                  </a:lnTo>
                  <a:lnTo>
                    <a:pt x="313" y="131"/>
                  </a:lnTo>
                  <a:lnTo>
                    <a:pt x="310" y="136"/>
                  </a:lnTo>
                  <a:lnTo>
                    <a:pt x="306" y="142"/>
                  </a:lnTo>
                  <a:lnTo>
                    <a:pt x="300" y="146"/>
                  </a:lnTo>
                  <a:lnTo>
                    <a:pt x="297" y="147"/>
                  </a:lnTo>
                  <a:lnTo>
                    <a:pt x="294" y="147"/>
                  </a:lnTo>
                  <a:lnTo>
                    <a:pt x="292" y="147"/>
                  </a:lnTo>
                  <a:lnTo>
                    <a:pt x="288" y="148"/>
                  </a:lnTo>
                  <a:lnTo>
                    <a:pt x="285" y="148"/>
                  </a:lnTo>
                  <a:lnTo>
                    <a:pt x="281" y="148"/>
                  </a:lnTo>
                  <a:lnTo>
                    <a:pt x="279" y="149"/>
                  </a:lnTo>
                  <a:lnTo>
                    <a:pt x="277" y="151"/>
                  </a:lnTo>
                  <a:lnTo>
                    <a:pt x="276" y="152"/>
                  </a:lnTo>
                  <a:lnTo>
                    <a:pt x="275" y="153"/>
                  </a:lnTo>
                  <a:lnTo>
                    <a:pt x="276" y="156"/>
                  </a:lnTo>
                  <a:lnTo>
                    <a:pt x="277" y="159"/>
                  </a:lnTo>
                  <a:lnTo>
                    <a:pt x="280" y="163"/>
                  </a:lnTo>
                  <a:lnTo>
                    <a:pt x="284" y="166"/>
                  </a:lnTo>
                  <a:lnTo>
                    <a:pt x="290" y="172"/>
                  </a:lnTo>
                  <a:lnTo>
                    <a:pt x="296" y="173"/>
                  </a:lnTo>
                  <a:lnTo>
                    <a:pt x="298" y="170"/>
                  </a:lnTo>
                  <a:lnTo>
                    <a:pt x="301" y="166"/>
                  </a:lnTo>
                  <a:lnTo>
                    <a:pt x="304" y="161"/>
                  </a:lnTo>
                  <a:lnTo>
                    <a:pt x="307" y="157"/>
                  </a:lnTo>
                  <a:lnTo>
                    <a:pt x="314" y="153"/>
                  </a:lnTo>
                  <a:lnTo>
                    <a:pt x="322" y="152"/>
                  </a:lnTo>
                  <a:lnTo>
                    <a:pt x="336" y="152"/>
                  </a:lnTo>
                  <a:lnTo>
                    <a:pt x="345" y="156"/>
                  </a:lnTo>
                  <a:lnTo>
                    <a:pt x="352" y="161"/>
                  </a:lnTo>
                  <a:lnTo>
                    <a:pt x="355" y="166"/>
                  </a:lnTo>
                  <a:lnTo>
                    <a:pt x="357" y="174"/>
                  </a:lnTo>
                  <a:lnTo>
                    <a:pt x="356" y="181"/>
                  </a:lnTo>
                  <a:lnTo>
                    <a:pt x="352" y="186"/>
                  </a:lnTo>
                  <a:lnTo>
                    <a:pt x="344" y="190"/>
                  </a:lnTo>
                  <a:lnTo>
                    <a:pt x="335" y="194"/>
                  </a:lnTo>
                  <a:lnTo>
                    <a:pt x="324" y="198"/>
                  </a:lnTo>
                  <a:lnTo>
                    <a:pt x="310" y="206"/>
                  </a:lnTo>
                  <a:lnTo>
                    <a:pt x="296" y="215"/>
                  </a:lnTo>
                  <a:lnTo>
                    <a:pt x="285" y="227"/>
                  </a:lnTo>
                  <a:lnTo>
                    <a:pt x="280" y="238"/>
                  </a:lnTo>
                  <a:lnTo>
                    <a:pt x="279" y="242"/>
                  </a:lnTo>
                  <a:lnTo>
                    <a:pt x="277" y="248"/>
                  </a:lnTo>
                  <a:lnTo>
                    <a:pt x="276" y="250"/>
                  </a:lnTo>
                  <a:lnTo>
                    <a:pt x="273" y="253"/>
                  </a:lnTo>
                  <a:lnTo>
                    <a:pt x="271" y="255"/>
                  </a:lnTo>
                  <a:lnTo>
                    <a:pt x="268" y="255"/>
                  </a:lnTo>
                  <a:lnTo>
                    <a:pt x="266" y="255"/>
                  </a:lnTo>
                  <a:lnTo>
                    <a:pt x="263" y="254"/>
                  </a:lnTo>
                  <a:lnTo>
                    <a:pt x="262" y="252"/>
                  </a:lnTo>
                  <a:lnTo>
                    <a:pt x="260" y="248"/>
                  </a:lnTo>
                  <a:lnTo>
                    <a:pt x="256" y="237"/>
                  </a:lnTo>
                  <a:lnTo>
                    <a:pt x="251" y="233"/>
                  </a:lnTo>
                  <a:lnTo>
                    <a:pt x="243" y="235"/>
                  </a:lnTo>
                  <a:lnTo>
                    <a:pt x="233" y="238"/>
                  </a:lnTo>
                  <a:lnTo>
                    <a:pt x="226" y="245"/>
                  </a:lnTo>
                  <a:lnTo>
                    <a:pt x="225" y="253"/>
                  </a:lnTo>
                  <a:lnTo>
                    <a:pt x="229" y="262"/>
                  </a:lnTo>
                  <a:lnTo>
                    <a:pt x="237" y="271"/>
                  </a:lnTo>
                  <a:lnTo>
                    <a:pt x="245" y="279"/>
                  </a:lnTo>
                  <a:lnTo>
                    <a:pt x="249" y="283"/>
                  </a:lnTo>
                  <a:lnTo>
                    <a:pt x="251" y="286"/>
                  </a:lnTo>
                  <a:lnTo>
                    <a:pt x="251" y="288"/>
                  </a:lnTo>
                  <a:lnTo>
                    <a:pt x="251" y="290"/>
                  </a:lnTo>
                  <a:lnTo>
                    <a:pt x="251" y="291"/>
                  </a:lnTo>
                  <a:lnTo>
                    <a:pt x="250" y="292"/>
                  </a:lnTo>
                  <a:lnTo>
                    <a:pt x="250" y="292"/>
                  </a:lnTo>
                  <a:lnTo>
                    <a:pt x="249" y="292"/>
                  </a:lnTo>
                  <a:lnTo>
                    <a:pt x="247" y="292"/>
                  </a:lnTo>
                  <a:lnTo>
                    <a:pt x="247" y="292"/>
                  </a:lnTo>
                  <a:lnTo>
                    <a:pt x="220" y="278"/>
                  </a:lnTo>
                  <a:lnTo>
                    <a:pt x="199" y="265"/>
                  </a:lnTo>
                  <a:lnTo>
                    <a:pt x="186" y="254"/>
                  </a:lnTo>
                  <a:lnTo>
                    <a:pt x="178" y="246"/>
                  </a:lnTo>
                  <a:lnTo>
                    <a:pt x="174" y="240"/>
                  </a:lnTo>
                  <a:lnTo>
                    <a:pt x="173" y="238"/>
                  </a:lnTo>
                  <a:lnTo>
                    <a:pt x="171" y="237"/>
                  </a:lnTo>
                  <a:lnTo>
                    <a:pt x="167" y="232"/>
                  </a:lnTo>
                  <a:lnTo>
                    <a:pt x="161" y="223"/>
                  </a:lnTo>
                  <a:lnTo>
                    <a:pt x="156" y="211"/>
                  </a:lnTo>
                  <a:lnTo>
                    <a:pt x="169" y="177"/>
                  </a:lnTo>
                  <a:lnTo>
                    <a:pt x="188" y="146"/>
                  </a:lnTo>
                  <a:lnTo>
                    <a:pt x="213" y="119"/>
                  </a:lnTo>
                  <a:lnTo>
                    <a:pt x="224" y="129"/>
                  </a:lnTo>
                  <a:lnTo>
                    <a:pt x="233" y="134"/>
                  </a:lnTo>
                  <a:lnTo>
                    <a:pt x="239" y="138"/>
                  </a:lnTo>
                  <a:lnTo>
                    <a:pt x="245" y="136"/>
                  </a:lnTo>
                  <a:lnTo>
                    <a:pt x="250" y="132"/>
                  </a:lnTo>
                  <a:lnTo>
                    <a:pt x="256" y="126"/>
                  </a:lnTo>
                  <a:lnTo>
                    <a:pt x="263" y="122"/>
                  </a:lnTo>
                  <a:lnTo>
                    <a:pt x="272" y="122"/>
                  </a:lnTo>
                  <a:lnTo>
                    <a:pt x="279" y="123"/>
                  </a:lnTo>
                  <a:lnTo>
                    <a:pt x="284" y="123"/>
                  </a:lnTo>
                  <a:lnTo>
                    <a:pt x="288" y="121"/>
                  </a:lnTo>
                  <a:lnTo>
                    <a:pt x="293" y="119"/>
                  </a:lnTo>
                  <a:lnTo>
                    <a:pt x="304" y="119"/>
                  </a:lnTo>
                  <a:close/>
                  <a:moveTo>
                    <a:pt x="398" y="87"/>
                  </a:moveTo>
                  <a:lnTo>
                    <a:pt x="427" y="100"/>
                  </a:lnTo>
                  <a:lnTo>
                    <a:pt x="453" y="118"/>
                  </a:lnTo>
                  <a:lnTo>
                    <a:pt x="476" y="140"/>
                  </a:lnTo>
                  <a:lnTo>
                    <a:pt x="495" y="166"/>
                  </a:lnTo>
                  <a:lnTo>
                    <a:pt x="509" y="195"/>
                  </a:lnTo>
                  <a:lnTo>
                    <a:pt x="517" y="228"/>
                  </a:lnTo>
                  <a:lnTo>
                    <a:pt x="521" y="261"/>
                  </a:lnTo>
                  <a:lnTo>
                    <a:pt x="518" y="287"/>
                  </a:lnTo>
                  <a:lnTo>
                    <a:pt x="513" y="312"/>
                  </a:lnTo>
                  <a:lnTo>
                    <a:pt x="506" y="308"/>
                  </a:lnTo>
                  <a:lnTo>
                    <a:pt x="500" y="304"/>
                  </a:lnTo>
                  <a:lnTo>
                    <a:pt x="495" y="299"/>
                  </a:lnTo>
                  <a:lnTo>
                    <a:pt x="492" y="293"/>
                  </a:lnTo>
                  <a:lnTo>
                    <a:pt x="485" y="283"/>
                  </a:lnTo>
                  <a:lnTo>
                    <a:pt x="476" y="274"/>
                  </a:lnTo>
                  <a:lnTo>
                    <a:pt x="467" y="263"/>
                  </a:lnTo>
                  <a:lnTo>
                    <a:pt x="459" y="253"/>
                  </a:lnTo>
                  <a:lnTo>
                    <a:pt x="451" y="240"/>
                  </a:lnTo>
                  <a:lnTo>
                    <a:pt x="448" y="224"/>
                  </a:lnTo>
                  <a:lnTo>
                    <a:pt x="446" y="214"/>
                  </a:lnTo>
                  <a:lnTo>
                    <a:pt x="448" y="204"/>
                  </a:lnTo>
                  <a:lnTo>
                    <a:pt x="450" y="198"/>
                  </a:lnTo>
                  <a:lnTo>
                    <a:pt x="454" y="191"/>
                  </a:lnTo>
                  <a:lnTo>
                    <a:pt x="458" y="183"/>
                  </a:lnTo>
                  <a:lnTo>
                    <a:pt x="459" y="174"/>
                  </a:lnTo>
                  <a:lnTo>
                    <a:pt x="459" y="169"/>
                  </a:lnTo>
                  <a:lnTo>
                    <a:pt x="458" y="165"/>
                  </a:lnTo>
                  <a:lnTo>
                    <a:pt x="457" y="164"/>
                  </a:lnTo>
                  <a:lnTo>
                    <a:pt x="453" y="163"/>
                  </a:lnTo>
                  <a:lnTo>
                    <a:pt x="449" y="161"/>
                  </a:lnTo>
                  <a:lnTo>
                    <a:pt x="445" y="163"/>
                  </a:lnTo>
                  <a:lnTo>
                    <a:pt x="440" y="164"/>
                  </a:lnTo>
                  <a:lnTo>
                    <a:pt x="425" y="169"/>
                  </a:lnTo>
                  <a:lnTo>
                    <a:pt x="413" y="170"/>
                  </a:lnTo>
                  <a:lnTo>
                    <a:pt x="406" y="168"/>
                  </a:lnTo>
                  <a:lnTo>
                    <a:pt x="400" y="161"/>
                  </a:lnTo>
                  <a:lnTo>
                    <a:pt x="396" y="151"/>
                  </a:lnTo>
                  <a:lnTo>
                    <a:pt x="394" y="139"/>
                  </a:lnTo>
                  <a:lnTo>
                    <a:pt x="394" y="130"/>
                  </a:lnTo>
                  <a:lnTo>
                    <a:pt x="395" y="126"/>
                  </a:lnTo>
                  <a:lnTo>
                    <a:pt x="396" y="125"/>
                  </a:lnTo>
                  <a:lnTo>
                    <a:pt x="387" y="123"/>
                  </a:lnTo>
                  <a:lnTo>
                    <a:pt x="382" y="118"/>
                  </a:lnTo>
                  <a:lnTo>
                    <a:pt x="381" y="111"/>
                  </a:lnTo>
                  <a:lnTo>
                    <a:pt x="382" y="105"/>
                  </a:lnTo>
                  <a:lnTo>
                    <a:pt x="386" y="100"/>
                  </a:lnTo>
                  <a:lnTo>
                    <a:pt x="390" y="96"/>
                  </a:lnTo>
                  <a:lnTo>
                    <a:pt x="394" y="92"/>
                  </a:lnTo>
                  <a:lnTo>
                    <a:pt x="398" y="87"/>
                  </a:lnTo>
                  <a:close/>
                  <a:moveTo>
                    <a:pt x="335" y="38"/>
                  </a:moveTo>
                  <a:lnTo>
                    <a:pt x="294" y="42"/>
                  </a:lnTo>
                  <a:lnTo>
                    <a:pt x="256" y="53"/>
                  </a:lnTo>
                  <a:lnTo>
                    <a:pt x="222" y="68"/>
                  </a:lnTo>
                  <a:lnTo>
                    <a:pt x="191" y="91"/>
                  </a:lnTo>
                  <a:lnTo>
                    <a:pt x="163" y="117"/>
                  </a:lnTo>
                  <a:lnTo>
                    <a:pt x="141" y="148"/>
                  </a:lnTo>
                  <a:lnTo>
                    <a:pt x="125" y="183"/>
                  </a:lnTo>
                  <a:lnTo>
                    <a:pt x="115" y="221"/>
                  </a:lnTo>
                  <a:lnTo>
                    <a:pt x="111" y="261"/>
                  </a:lnTo>
                  <a:lnTo>
                    <a:pt x="115" y="301"/>
                  </a:lnTo>
                  <a:lnTo>
                    <a:pt x="125" y="339"/>
                  </a:lnTo>
                  <a:lnTo>
                    <a:pt x="141" y="373"/>
                  </a:lnTo>
                  <a:lnTo>
                    <a:pt x="163" y="405"/>
                  </a:lnTo>
                  <a:lnTo>
                    <a:pt x="191" y="432"/>
                  </a:lnTo>
                  <a:lnTo>
                    <a:pt x="222" y="453"/>
                  </a:lnTo>
                  <a:lnTo>
                    <a:pt x="256" y="470"/>
                  </a:lnTo>
                  <a:lnTo>
                    <a:pt x="294" y="481"/>
                  </a:lnTo>
                  <a:lnTo>
                    <a:pt x="335" y="485"/>
                  </a:lnTo>
                  <a:lnTo>
                    <a:pt x="374" y="481"/>
                  </a:lnTo>
                  <a:lnTo>
                    <a:pt x="412" y="470"/>
                  </a:lnTo>
                  <a:lnTo>
                    <a:pt x="448" y="453"/>
                  </a:lnTo>
                  <a:lnTo>
                    <a:pt x="478" y="432"/>
                  </a:lnTo>
                  <a:lnTo>
                    <a:pt x="505" y="405"/>
                  </a:lnTo>
                  <a:lnTo>
                    <a:pt x="527" y="373"/>
                  </a:lnTo>
                  <a:lnTo>
                    <a:pt x="543" y="339"/>
                  </a:lnTo>
                  <a:lnTo>
                    <a:pt x="554" y="301"/>
                  </a:lnTo>
                  <a:lnTo>
                    <a:pt x="558" y="261"/>
                  </a:lnTo>
                  <a:lnTo>
                    <a:pt x="554" y="221"/>
                  </a:lnTo>
                  <a:lnTo>
                    <a:pt x="543" y="183"/>
                  </a:lnTo>
                  <a:lnTo>
                    <a:pt x="527" y="148"/>
                  </a:lnTo>
                  <a:lnTo>
                    <a:pt x="505" y="117"/>
                  </a:lnTo>
                  <a:lnTo>
                    <a:pt x="478" y="91"/>
                  </a:lnTo>
                  <a:lnTo>
                    <a:pt x="448" y="68"/>
                  </a:lnTo>
                  <a:lnTo>
                    <a:pt x="412" y="53"/>
                  </a:lnTo>
                  <a:lnTo>
                    <a:pt x="374" y="42"/>
                  </a:lnTo>
                  <a:lnTo>
                    <a:pt x="335" y="38"/>
                  </a:lnTo>
                  <a:close/>
                  <a:moveTo>
                    <a:pt x="120" y="11"/>
                  </a:moveTo>
                  <a:lnTo>
                    <a:pt x="127" y="11"/>
                  </a:lnTo>
                  <a:lnTo>
                    <a:pt x="132" y="13"/>
                  </a:lnTo>
                  <a:lnTo>
                    <a:pt x="136" y="17"/>
                  </a:lnTo>
                  <a:lnTo>
                    <a:pt x="139" y="22"/>
                  </a:lnTo>
                  <a:lnTo>
                    <a:pt x="140" y="29"/>
                  </a:lnTo>
                  <a:lnTo>
                    <a:pt x="139" y="33"/>
                  </a:lnTo>
                  <a:lnTo>
                    <a:pt x="137" y="37"/>
                  </a:lnTo>
                  <a:lnTo>
                    <a:pt x="135" y="41"/>
                  </a:lnTo>
                  <a:lnTo>
                    <a:pt x="132" y="43"/>
                  </a:lnTo>
                  <a:lnTo>
                    <a:pt x="132" y="43"/>
                  </a:lnTo>
                  <a:lnTo>
                    <a:pt x="105" y="72"/>
                  </a:lnTo>
                  <a:lnTo>
                    <a:pt x="81" y="105"/>
                  </a:lnTo>
                  <a:lnTo>
                    <a:pt x="63" y="140"/>
                  </a:lnTo>
                  <a:lnTo>
                    <a:pt x="48" y="178"/>
                  </a:lnTo>
                  <a:lnTo>
                    <a:pt x="40" y="219"/>
                  </a:lnTo>
                  <a:lnTo>
                    <a:pt x="36" y="261"/>
                  </a:lnTo>
                  <a:lnTo>
                    <a:pt x="40" y="309"/>
                  </a:lnTo>
                  <a:lnTo>
                    <a:pt x="52" y="355"/>
                  </a:lnTo>
                  <a:lnTo>
                    <a:pt x="70" y="398"/>
                  </a:lnTo>
                  <a:lnTo>
                    <a:pt x="94" y="436"/>
                  </a:lnTo>
                  <a:lnTo>
                    <a:pt x="124" y="471"/>
                  </a:lnTo>
                  <a:lnTo>
                    <a:pt x="158" y="502"/>
                  </a:lnTo>
                  <a:lnTo>
                    <a:pt x="197" y="525"/>
                  </a:lnTo>
                  <a:lnTo>
                    <a:pt x="241" y="543"/>
                  </a:lnTo>
                  <a:lnTo>
                    <a:pt x="287" y="554"/>
                  </a:lnTo>
                  <a:lnTo>
                    <a:pt x="335" y="558"/>
                  </a:lnTo>
                  <a:lnTo>
                    <a:pt x="377" y="555"/>
                  </a:lnTo>
                  <a:lnTo>
                    <a:pt x="417" y="546"/>
                  </a:lnTo>
                  <a:lnTo>
                    <a:pt x="457" y="532"/>
                  </a:lnTo>
                  <a:lnTo>
                    <a:pt x="492" y="513"/>
                  </a:lnTo>
                  <a:lnTo>
                    <a:pt x="525" y="489"/>
                  </a:lnTo>
                  <a:lnTo>
                    <a:pt x="554" y="461"/>
                  </a:lnTo>
                  <a:lnTo>
                    <a:pt x="554" y="461"/>
                  </a:lnTo>
                  <a:lnTo>
                    <a:pt x="558" y="458"/>
                  </a:lnTo>
                  <a:lnTo>
                    <a:pt x="561" y="457"/>
                  </a:lnTo>
                  <a:lnTo>
                    <a:pt x="567" y="456"/>
                  </a:lnTo>
                  <a:lnTo>
                    <a:pt x="573" y="457"/>
                  </a:lnTo>
                  <a:lnTo>
                    <a:pt x="577" y="460"/>
                  </a:lnTo>
                  <a:lnTo>
                    <a:pt x="582" y="464"/>
                  </a:lnTo>
                  <a:lnTo>
                    <a:pt x="585" y="469"/>
                  </a:lnTo>
                  <a:lnTo>
                    <a:pt x="585" y="475"/>
                  </a:lnTo>
                  <a:lnTo>
                    <a:pt x="585" y="479"/>
                  </a:lnTo>
                  <a:lnTo>
                    <a:pt x="582" y="485"/>
                  </a:lnTo>
                  <a:lnTo>
                    <a:pt x="580" y="489"/>
                  </a:lnTo>
                  <a:lnTo>
                    <a:pt x="580" y="489"/>
                  </a:lnTo>
                  <a:lnTo>
                    <a:pt x="548" y="517"/>
                  </a:lnTo>
                  <a:lnTo>
                    <a:pt x="516" y="542"/>
                  </a:lnTo>
                  <a:lnTo>
                    <a:pt x="478" y="563"/>
                  </a:lnTo>
                  <a:lnTo>
                    <a:pt x="438" y="579"/>
                  </a:lnTo>
                  <a:lnTo>
                    <a:pt x="396" y="589"/>
                  </a:lnTo>
                  <a:lnTo>
                    <a:pt x="353" y="595"/>
                  </a:lnTo>
                  <a:lnTo>
                    <a:pt x="353" y="782"/>
                  </a:lnTo>
                  <a:lnTo>
                    <a:pt x="465" y="782"/>
                  </a:lnTo>
                  <a:lnTo>
                    <a:pt x="470" y="783"/>
                  </a:lnTo>
                  <a:lnTo>
                    <a:pt x="475" y="786"/>
                  </a:lnTo>
                  <a:lnTo>
                    <a:pt x="479" y="790"/>
                  </a:lnTo>
                  <a:lnTo>
                    <a:pt x="482" y="795"/>
                  </a:lnTo>
                  <a:lnTo>
                    <a:pt x="483" y="800"/>
                  </a:lnTo>
                  <a:lnTo>
                    <a:pt x="482" y="805"/>
                  </a:lnTo>
                  <a:lnTo>
                    <a:pt x="479" y="811"/>
                  </a:lnTo>
                  <a:lnTo>
                    <a:pt x="475" y="814"/>
                  </a:lnTo>
                  <a:lnTo>
                    <a:pt x="470" y="817"/>
                  </a:lnTo>
                  <a:lnTo>
                    <a:pt x="465" y="818"/>
                  </a:lnTo>
                  <a:lnTo>
                    <a:pt x="204" y="818"/>
                  </a:lnTo>
                  <a:lnTo>
                    <a:pt x="199" y="817"/>
                  </a:lnTo>
                  <a:lnTo>
                    <a:pt x="194" y="814"/>
                  </a:lnTo>
                  <a:lnTo>
                    <a:pt x="190" y="811"/>
                  </a:lnTo>
                  <a:lnTo>
                    <a:pt x="187" y="805"/>
                  </a:lnTo>
                  <a:lnTo>
                    <a:pt x="186" y="800"/>
                  </a:lnTo>
                  <a:lnTo>
                    <a:pt x="187" y="795"/>
                  </a:lnTo>
                  <a:lnTo>
                    <a:pt x="190" y="790"/>
                  </a:lnTo>
                  <a:lnTo>
                    <a:pt x="194" y="786"/>
                  </a:lnTo>
                  <a:lnTo>
                    <a:pt x="199" y="783"/>
                  </a:lnTo>
                  <a:lnTo>
                    <a:pt x="204" y="782"/>
                  </a:lnTo>
                  <a:lnTo>
                    <a:pt x="315" y="782"/>
                  </a:lnTo>
                  <a:lnTo>
                    <a:pt x="315" y="595"/>
                  </a:lnTo>
                  <a:lnTo>
                    <a:pt x="264" y="588"/>
                  </a:lnTo>
                  <a:lnTo>
                    <a:pt x="216" y="574"/>
                  </a:lnTo>
                  <a:lnTo>
                    <a:pt x="170" y="553"/>
                  </a:lnTo>
                  <a:lnTo>
                    <a:pt x="128" y="524"/>
                  </a:lnTo>
                  <a:lnTo>
                    <a:pt x="91" y="491"/>
                  </a:lnTo>
                  <a:lnTo>
                    <a:pt x="60" y="453"/>
                  </a:lnTo>
                  <a:lnTo>
                    <a:pt x="35" y="410"/>
                  </a:lnTo>
                  <a:lnTo>
                    <a:pt x="16" y="363"/>
                  </a:lnTo>
                  <a:lnTo>
                    <a:pt x="4" y="313"/>
                  </a:lnTo>
                  <a:lnTo>
                    <a:pt x="0" y="261"/>
                  </a:lnTo>
                  <a:lnTo>
                    <a:pt x="4" y="214"/>
                  </a:lnTo>
                  <a:lnTo>
                    <a:pt x="13" y="168"/>
                  </a:lnTo>
                  <a:lnTo>
                    <a:pt x="29" y="125"/>
                  </a:lnTo>
                  <a:lnTo>
                    <a:pt x="50" y="85"/>
                  </a:lnTo>
                  <a:lnTo>
                    <a:pt x="76" y="49"/>
                  </a:lnTo>
                  <a:lnTo>
                    <a:pt x="107" y="16"/>
                  </a:lnTo>
                  <a:lnTo>
                    <a:pt x="107" y="16"/>
                  </a:lnTo>
                  <a:lnTo>
                    <a:pt x="111" y="13"/>
                  </a:lnTo>
                  <a:lnTo>
                    <a:pt x="115" y="11"/>
                  </a:lnTo>
                  <a:lnTo>
                    <a:pt x="120" y="11"/>
                  </a:lnTo>
                  <a:close/>
                  <a:moveTo>
                    <a:pt x="335" y="0"/>
                  </a:moveTo>
                  <a:lnTo>
                    <a:pt x="377" y="4"/>
                  </a:lnTo>
                  <a:lnTo>
                    <a:pt x="416" y="15"/>
                  </a:lnTo>
                  <a:lnTo>
                    <a:pt x="454" y="30"/>
                  </a:lnTo>
                  <a:lnTo>
                    <a:pt x="488" y="51"/>
                  </a:lnTo>
                  <a:lnTo>
                    <a:pt x="518" y="77"/>
                  </a:lnTo>
                  <a:lnTo>
                    <a:pt x="544" y="108"/>
                  </a:lnTo>
                  <a:lnTo>
                    <a:pt x="565" y="142"/>
                  </a:lnTo>
                  <a:lnTo>
                    <a:pt x="581" y="178"/>
                  </a:lnTo>
                  <a:lnTo>
                    <a:pt x="592" y="219"/>
                  </a:lnTo>
                  <a:lnTo>
                    <a:pt x="594" y="261"/>
                  </a:lnTo>
                  <a:lnTo>
                    <a:pt x="592" y="303"/>
                  </a:lnTo>
                  <a:lnTo>
                    <a:pt x="581" y="343"/>
                  </a:lnTo>
                  <a:lnTo>
                    <a:pt x="565" y="381"/>
                  </a:lnTo>
                  <a:lnTo>
                    <a:pt x="544" y="415"/>
                  </a:lnTo>
                  <a:lnTo>
                    <a:pt x="518" y="445"/>
                  </a:lnTo>
                  <a:lnTo>
                    <a:pt x="488" y="471"/>
                  </a:lnTo>
                  <a:lnTo>
                    <a:pt x="454" y="492"/>
                  </a:lnTo>
                  <a:lnTo>
                    <a:pt x="416" y="508"/>
                  </a:lnTo>
                  <a:lnTo>
                    <a:pt x="377" y="517"/>
                  </a:lnTo>
                  <a:lnTo>
                    <a:pt x="335" y="521"/>
                  </a:lnTo>
                  <a:lnTo>
                    <a:pt x="292" y="517"/>
                  </a:lnTo>
                  <a:lnTo>
                    <a:pt x="252" y="508"/>
                  </a:lnTo>
                  <a:lnTo>
                    <a:pt x="215" y="492"/>
                  </a:lnTo>
                  <a:lnTo>
                    <a:pt x="180" y="471"/>
                  </a:lnTo>
                  <a:lnTo>
                    <a:pt x="150" y="445"/>
                  </a:lnTo>
                  <a:lnTo>
                    <a:pt x="124" y="415"/>
                  </a:lnTo>
                  <a:lnTo>
                    <a:pt x="103" y="381"/>
                  </a:lnTo>
                  <a:lnTo>
                    <a:pt x="88" y="343"/>
                  </a:lnTo>
                  <a:lnTo>
                    <a:pt x="77" y="303"/>
                  </a:lnTo>
                  <a:lnTo>
                    <a:pt x="74" y="261"/>
                  </a:lnTo>
                  <a:lnTo>
                    <a:pt x="77" y="219"/>
                  </a:lnTo>
                  <a:lnTo>
                    <a:pt x="88" y="178"/>
                  </a:lnTo>
                  <a:lnTo>
                    <a:pt x="103" y="142"/>
                  </a:lnTo>
                  <a:lnTo>
                    <a:pt x="124" y="108"/>
                  </a:lnTo>
                  <a:lnTo>
                    <a:pt x="150" y="77"/>
                  </a:lnTo>
                  <a:lnTo>
                    <a:pt x="180" y="51"/>
                  </a:lnTo>
                  <a:lnTo>
                    <a:pt x="215" y="30"/>
                  </a:lnTo>
                  <a:lnTo>
                    <a:pt x="252" y="15"/>
                  </a:lnTo>
                  <a:lnTo>
                    <a:pt x="292" y="4"/>
                  </a:lnTo>
                  <a:lnTo>
                    <a:pt x="3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2" name="Freeform 3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5557" y="6807634"/>
              <a:ext cx="364842" cy="446102"/>
            </a:xfrm>
            <a:custGeom>
              <a:avLst/>
              <a:gdLst>
                <a:gd name="T0" fmla="*/ 316 w 669"/>
                <a:gd name="T1" fmla="*/ 782 h 818"/>
                <a:gd name="T2" fmla="*/ 353 w 669"/>
                <a:gd name="T3" fmla="*/ 670 h 818"/>
                <a:gd name="T4" fmla="*/ 112 w 669"/>
                <a:gd name="T5" fmla="*/ 447 h 818"/>
                <a:gd name="T6" fmla="*/ 531 w 669"/>
                <a:gd name="T7" fmla="*/ 633 h 818"/>
                <a:gd name="T8" fmla="*/ 531 w 669"/>
                <a:gd name="T9" fmla="*/ 447 h 818"/>
                <a:gd name="T10" fmla="*/ 316 w 669"/>
                <a:gd name="T11" fmla="*/ 335 h 818"/>
                <a:gd name="T12" fmla="*/ 353 w 669"/>
                <a:gd name="T13" fmla="*/ 410 h 818"/>
                <a:gd name="T14" fmla="*/ 316 w 669"/>
                <a:gd name="T15" fmla="*/ 335 h 818"/>
                <a:gd name="T16" fmla="*/ 45 w 669"/>
                <a:gd name="T17" fmla="*/ 206 h 818"/>
                <a:gd name="T18" fmla="*/ 557 w 669"/>
                <a:gd name="T19" fmla="*/ 299 h 818"/>
                <a:gd name="T20" fmla="*/ 138 w 669"/>
                <a:gd name="T21" fmla="*/ 113 h 818"/>
                <a:gd name="T22" fmla="*/ 316 w 669"/>
                <a:gd name="T23" fmla="*/ 75 h 818"/>
                <a:gd name="T24" fmla="*/ 353 w 669"/>
                <a:gd name="T25" fmla="*/ 38 h 818"/>
                <a:gd name="T26" fmla="*/ 316 w 669"/>
                <a:gd name="T27" fmla="*/ 0 h 818"/>
                <a:gd name="T28" fmla="*/ 368 w 669"/>
                <a:gd name="T29" fmla="*/ 4 h 818"/>
                <a:gd name="T30" fmla="*/ 387 w 669"/>
                <a:gd name="T31" fmla="*/ 24 h 818"/>
                <a:gd name="T32" fmla="*/ 390 w 669"/>
                <a:gd name="T33" fmla="*/ 75 h 818"/>
                <a:gd name="T34" fmla="*/ 582 w 669"/>
                <a:gd name="T35" fmla="*/ 76 h 818"/>
                <a:gd name="T36" fmla="*/ 591 w 669"/>
                <a:gd name="T37" fmla="*/ 83 h 818"/>
                <a:gd name="T38" fmla="*/ 595 w 669"/>
                <a:gd name="T39" fmla="*/ 93 h 818"/>
                <a:gd name="T40" fmla="*/ 594 w 669"/>
                <a:gd name="T41" fmla="*/ 322 h 818"/>
                <a:gd name="T42" fmla="*/ 587 w 669"/>
                <a:gd name="T43" fmla="*/ 331 h 818"/>
                <a:gd name="T44" fmla="*/ 576 w 669"/>
                <a:gd name="T45" fmla="*/ 335 h 818"/>
                <a:gd name="T46" fmla="*/ 390 w 669"/>
                <a:gd name="T47" fmla="*/ 410 h 818"/>
                <a:gd name="T48" fmla="*/ 544 w 669"/>
                <a:gd name="T49" fmla="*/ 410 h 818"/>
                <a:gd name="T50" fmla="*/ 552 w 669"/>
                <a:gd name="T51" fmla="*/ 415 h 818"/>
                <a:gd name="T52" fmla="*/ 667 w 669"/>
                <a:gd name="T53" fmla="*/ 530 h 818"/>
                <a:gd name="T54" fmla="*/ 669 w 669"/>
                <a:gd name="T55" fmla="*/ 540 h 818"/>
                <a:gd name="T56" fmla="*/ 667 w 669"/>
                <a:gd name="T57" fmla="*/ 549 h 818"/>
                <a:gd name="T58" fmla="*/ 552 w 669"/>
                <a:gd name="T59" fmla="*/ 664 h 818"/>
                <a:gd name="T60" fmla="*/ 544 w 669"/>
                <a:gd name="T61" fmla="*/ 669 h 818"/>
                <a:gd name="T62" fmla="*/ 390 w 669"/>
                <a:gd name="T63" fmla="*/ 670 h 818"/>
                <a:gd name="T64" fmla="*/ 387 w 669"/>
                <a:gd name="T65" fmla="*/ 796 h 818"/>
                <a:gd name="T66" fmla="*/ 368 w 669"/>
                <a:gd name="T67" fmla="*/ 816 h 818"/>
                <a:gd name="T68" fmla="*/ 316 w 669"/>
                <a:gd name="T69" fmla="*/ 818 h 818"/>
                <a:gd name="T70" fmla="*/ 290 w 669"/>
                <a:gd name="T71" fmla="*/ 808 h 818"/>
                <a:gd name="T72" fmla="*/ 279 w 669"/>
                <a:gd name="T73" fmla="*/ 782 h 818"/>
                <a:gd name="T74" fmla="*/ 93 w 669"/>
                <a:gd name="T75" fmla="*/ 670 h 818"/>
                <a:gd name="T76" fmla="*/ 82 w 669"/>
                <a:gd name="T77" fmla="*/ 667 h 818"/>
                <a:gd name="T78" fmla="*/ 76 w 669"/>
                <a:gd name="T79" fmla="*/ 657 h 818"/>
                <a:gd name="T80" fmla="*/ 74 w 669"/>
                <a:gd name="T81" fmla="*/ 428 h 818"/>
                <a:gd name="T82" fmla="*/ 78 w 669"/>
                <a:gd name="T83" fmla="*/ 418 h 818"/>
                <a:gd name="T84" fmla="*/ 87 w 669"/>
                <a:gd name="T85" fmla="*/ 411 h 818"/>
                <a:gd name="T86" fmla="*/ 279 w 669"/>
                <a:gd name="T87" fmla="*/ 410 h 818"/>
                <a:gd name="T88" fmla="*/ 131 w 669"/>
                <a:gd name="T89" fmla="*/ 335 h 818"/>
                <a:gd name="T90" fmla="*/ 121 w 669"/>
                <a:gd name="T91" fmla="*/ 333 h 818"/>
                <a:gd name="T92" fmla="*/ 5 w 669"/>
                <a:gd name="T93" fmla="*/ 219 h 818"/>
                <a:gd name="T94" fmla="*/ 1 w 669"/>
                <a:gd name="T95" fmla="*/ 210 h 818"/>
                <a:gd name="T96" fmla="*/ 1 w 669"/>
                <a:gd name="T97" fmla="*/ 201 h 818"/>
                <a:gd name="T98" fmla="*/ 5 w 669"/>
                <a:gd name="T99" fmla="*/ 193 h 818"/>
                <a:gd name="T100" fmla="*/ 121 w 669"/>
                <a:gd name="T101" fmla="*/ 77 h 818"/>
                <a:gd name="T102" fmla="*/ 131 w 669"/>
                <a:gd name="T103" fmla="*/ 75 h 818"/>
                <a:gd name="T104" fmla="*/ 279 w 669"/>
                <a:gd name="T105" fmla="*/ 38 h 818"/>
                <a:gd name="T106" fmla="*/ 290 w 669"/>
                <a:gd name="T107" fmla="*/ 12 h 818"/>
                <a:gd name="T108" fmla="*/ 316 w 669"/>
                <a:gd name="T109"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9" h="818">
                  <a:moveTo>
                    <a:pt x="316" y="670"/>
                  </a:moveTo>
                  <a:lnTo>
                    <a:pt x="316" y="782"/>
                  </a:lnTo>
                  <a:lnTo>
                    <a:pt x="353" y="782"/>
                  </a:lnTo>
                  <a:lnTo>
                    <a:pt x="353" y="670"/>
                  </a:lnTo>
                  <a:lnTo>
                    <a:pt x="316" y="670"/>
                  </a:lnTo>
                  <a:close/>
                  <a:moveTo>
                    <a:pt x="112" y="447"/>
                  </a:moveTo>
                  <a:lnTo>
                    <a:pt x="112" y="633"/>
                  </a:lnTo>
                  <a:lnTo>
                    <a:pt x="531" y="633"/>
                  </a:lnTo>
                  <a:lnTo>
                    <a:pt x="624" y="540"/>
                  </a:lnTo>
                  <a:lnTo>
                    <a:pt x="531" y="447"/>
                  </a:lnTo>
                  <a:lnTo>
                    <a:pt x="112" y="447"/>
                  </a:lnTo>
                  <a:close/>
                  <a:moveTo>
                    <a:pt x="316" y="335"/>
                  </a:moveTo>
                  <a:lnTo>
                    <a:pt x="316" y="410"/>
                  </a:lnTo>
                  <a:lnTo>
                    <a:pt x="353" y="410"/>
                  </a:lnTo>
                  <a:lnTo>
                    <a:pt x="353" y="335"/>
                  </a:lnTo>
                  <a:lnTo>
                    <a:pt x="316" y="335"/>
                  </a:lnTo>
                  <a:close/>
                  <a:moveTo>
                    <a:pt x="138" y="113"/>
                  </a:moveTo>
                  <a:lnTo>
                    <a:pt x="45" y="206"/>
                  </a:lnTo>
                  <a:lnTo>
                    <a:pt x="138" y="299"/>
                  </a:lnTo>
                  <a:lnTo>
                    <a:pt x="557" y="299"/>
                  </a:lnTo>
                  <a:lnTo>
                    <a:pt x="557" y="113"/>
                  </a:lnTo>
                  <a:lnTo>
                    <a:pt x="138" y="113"/>
                  </a:lnTo>
                  <a:close/>
                  <a:moveTo>
                    <a:pt x="316" y="38"/>
                  </a:moveTo>
                  <a:lnTo>
                    <a:pt x="316" y="75"/>
                  </a:lnTo>
                  <a:lnTo>
                    <a:pt x="353" y="75"/>
                  </a:lnTo>
                  <a:lnTo>
                    <a:pt x="353" y="38"/>
                  </a:lnTo>
                  <a:lnTo>
                    <a:pt x="316" y="38"/>
                  </a:lnTo>
                  <a:close/>
                  <a:moveTo>
                    <a:pt x="316" y="0"/>
                  </a:moveTo>
                  <a:lnTo>
                    <a:pt x="353" y="0"/>
                  </a:lnTo>
                  <a:lnTo>
                    <a:pt x="368" y="4"/>
                  </a:lnTo>
                  <a:lnTo>
                    <a:pt x="379" y="12"/>
                  </a:lnTo>
                  <a:lnTo>
                    <a:pt x="387" y="24"/>
                  </a:lnTo>
                  <a:lnTo>
                    <a:pt x="390" y="38"/>
                  </a:lnTo>
                  <a:lnTo>
                    <a:pt x="390" y="75"/>
                  </a:lnTo>
                  <a:lnTo>
                    <a:pt x="576" y="75"/>
                  </a:lnTo>
                  <a:lnTo>
                    <a:pt x="582" y="76"/>
                  </a:lnTo>
                  <a:lnTo>
                    <a:pt x="587" y="79"/>
                  </a:lnTo>
                  <a:lnTo>
                    <a:pt x="591" y="83"/>
                  </a:lnTo>
                  <a:lnTo>
                    <a:pt x="594" y="88"/>
                  </a:lnTo>
                  <a:lnTo>
                    <a:pt x="595" y="93"/>
                  </a:lnTo>
                  <a:lnTo>
                    <a:pt x="595" y="317"/>
                  </a:lnTo>
                  <a:lnTo>
                    <a:pt x="594" y="322"/>
                  </a:lnTo>
                  <a:lnTo>
                    <a:pt x="591" y="327"/>
                  </a:lnTo>
                  <a:lnTo>
                    <a:pt x="587" y="331"/>
                  </a:lnTo>
                  <a:lnTo>
                    <a:pt x="582" y="334"/>
                  </a:lnTo>
                  <a:lnTo>
                    <a:pt x="576" y="335"/>
                  </a:lnTo>
                  <a:lnTo>
                    <a:pt x="390" y="335"/>
                  </a:lnTo>
                  <a:lnTo>
                    <a:pt x="390" y="410"/>
                  </a:lnTo>
                  <a:lnTo>
                    <a:pt x="539" y="410"/>
                  </a:lnTo>
                  <a:lnTo>
                    <a:pt x="544" y="410"/>
                  </a:lnTo>
                  <a:lnTo>
                    <a:pt x="548" y="413"/>
                  </a:lnTo>
                  <a:lnTo>
                    <a:pt x="552" y="415"/>
                  </a:lnTo>
                  <a:lnTo>
                    <a:pt x="663" y="526"/>
                  </a:lnTo>
                  <a:lnTo>
                    <a:pt x="667" y="530"/>
                  </a:lnTo>
                  <a:lnTo>
                    <a:pt x="669" y="534"/>
                  </a:lnTo>
                  <a:lnTo>
                    <a:pt x="669" y="540"/>
                  </a:lnTo>
                  <a:lnTo>
                    <a:pt x="669" y="545"/>
                  </a:lnTo>
                  <a:lnTo>
                    <a:pt x="667" y="549"/>
                  </a:lnTo>
                  <a:lnTo>
                    <a:pt x="663" y="553"/>
                  </a:lnTo>
                  <a:lnTo>
                    <a:pt x="552" y="664"/>
                  </a:lnTo>
                  <a:lnTo>
                    <a:pt x="548" y="668"/>
                  </a:lnTo>
                  <a:lnTo>
                    <a:pt x="544" y="669"/>
                  </a:lnTo>
                  <a:lnTo>
                    <a:pt x="539" y="670"/>
                  </a:lnTo>
                  <a:lnTo>
                    <a:pt x="390" y="670"/>
                  </a:lnTo>
                  <a:lnTo>
                    <a:pt x="390" y="782"/>
                  </a:lnTo>
                  <a:lnTo>
                    <a:pt x="387" y="796"/>
                  </a:lnTo>
                  <a:lnTo>
                    <a:pt x="379" y="808"/>
                  </a:lnTo>
                  <a:lnTo>
                    <a:pt x="368" y="816"/>
                  </a:lnTo>
                  <a:lnTo>
                    <a:pt x="353" y="818"/>
                  </a:lnTo>
                  <a:lnTo>
                    <a:pt x="316" y="818"/>
                  </a:lnTo>
                  <a:lnTo>
                    <a:pt x="302" y="816"/>
                  </a:lnTo>
                  <a:lnTo>
                    <a:pt x="290" y="808"/>
                  </a:lnTo>
                  <a:lnTo>
                    <a:pt x="282" y="796"/>
                  </a:lnTo>
                  <a:lnTo>
                    <a:pt x="279" y="782"/>
                  </a:lnTo>
                  <a:lnTo>
                    <a:pt x="279" y="670"/>
                  </a:lnTo>
                  <a:lnTo>
                    <a:pt x="93" y="670"/>
                  </a:lnTo>
                  <a:lnTo>
                    <a:pt x="87" y="669"/>
                  </a:lnTo>
                  <a:lnTo>
                    <a:pt x="82" y="667"/>
                  </a:lnTo>
                  <a:lnTo>
                    <a:pt x="78" y="663"/>
                  </a:lnTo>
                  <a:lnTo>
                    <a:pt x="76" y="657"/>
                  </a:lnTo>
                  <a:lnTo>
                    <a:pt x="74" y="651"/>
                  </a:lnTo>
                  <a:lnTo>
                    <a:pt x="74" y="428"/>
                  </a:lnTo>
                  <a:lnTo>
                    <a:pt x="76" y="423"/>
                  </a:lnTo>
                  <a:lnTo>
                    <a:pt x="78" y="418"/>
                  </a:lnTo>
                  <a:lnTo>
                    <a:pt x="82" y="414"/>
                  </a:lnTo>
                  <a:lnTo>
                    <a:pt x="87" y="411"/>
                  </a:lnTo>
                  <a:lnTo>
                    <a:pt x="93" y="410"/>
                  </a:lnTo>
                  <a:lnTo>
                    <a:pt x="279" y="410"/>
                  </a:lnTo>
                  <a:lnTo>
                    <a:pt x="279" y="335"/>
                  </a:lnTo>
                  <a:lnTo>
                    <a:pt x="131" y="335"/>
                  </a:lnTo>
                  <a:lnTo>
                    <a:pt x="125" y="335"/>
                  </a:lnTo>
                  <a:lnTo>
                    <a:pt x="121" y="333"/>
                  </a:lnTo>
                  <a:lnTo>
                    <a:pt x="117" y="330"/>
                  </a:lnTo>
                  <a:lnTo>
                    <a:pt x="5" y="219"/>
                  </a:lnTo>
                  <a:lnTo>
                    <a:pt x="2" y="215"/>
                  </a:lnTo>
                  <a:lnTo>
                    <a:pt x="1" y="210"/>
                  </a:lnTo>
                  <a:lnTo>
                    <a:pt x="0" y="206"/>
                  </a:lnTo>
                  <a:lnTo>
                    <a:pt x="1" y="201"/>
                  </a:lnTo>
                  <a:lnTo>
                    <a:pt x="2" y="195"/>
                  </a:lnTo>
                  <a:lnTo>
                    <a:pt x="5" y="193"/>
                  </a:lnTo>
                  <a:lnTo>
                    <a:pt x="117" y="80"/>
                  </a:lnTo>
                  <a:lnTo>
                    <a:pt x="121" y="77"/>
                  </a:lnTo>
                  <a:lnTo>
                    <a:pt x="125" y="76"/>
                  </a:lnTo>
                  <a:lnTo>
                    <a:pt x="131" y="75"/>
                  </a:lnTo>
                  <a:lnTo>
                    <a:pt x="279" y="75"/>
                  </a:lnTo>
                  <a:lnTo>
                    <a:pt x="279" y="38"/>
                  </a:lnTo>
                  <a:lnTo>
                    <a:pt x="282" y="24"/>
                  </a:lnTo>
                  <a:lnTo>
                    <a:pt x="290" y="12"/>
                  </a:lnTo>
                  <a:lnTo>
                    <a:pt x="302" y="4"/>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3" name="Freeform 3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56238" y="6807634"/>
              <a:ext cx="364842" cy="446102"/>
            </a:xfrm>
            <a:custGeom>
              <a:avLst/>
              <a:gdLst>
                <a:gd name="T0" fmla="*/ 353 w 669"/>
                <a:gd name="T1" fmla="*/ 557 h 818"/>
                <a:gd name="T2" fmla="*/ 508 w 669"/>
                <a:gd name="T3" fmla="*/ 409 h 818"/>
                <a:gd name="T4" fmla="*/ 521 w 669"/>
                <a:gd name="T5" fmla="*/ 426 h 818"/>
                <a:gd name="T6" fmla="*/ 508 w 669"/>
                <a:gd name="T7" fmla="*/ 445 h 818"/>
                <a:gd name="T8" fmla="*/ 119 w 669"/>
                <a:gd name="T9" fmla="*/ 442 h 818"/>
                <a:gd name="T10" fmla="*/ 112 w 669"/>
                <a:gd name="T11" fmla="*/ 421 h 818"/>
                <a:gd name="T12" fmla="*/ 131 w 669"/>
                <a:gd name="T13" fmla="*/ 408 h 818"/>
                <a:gd name="T14" fmla="*/ 550 w 669"/>
                <a:gd name="T15" fmla="*/ 337 h 818"/>
                <a:gd name="T16" fmla="*/ 556 w 669"/>
                <a:gd name="T17" fmla="*/ 358 h 818"/>
                <a:gd name="T18" fmla="*/ 539 w 669"/>
                <a:gd name="T19" fmla="*/ 371 h 818"/>
                <a:gd name="T20" fmla="*/ 412 w 669"/>
                <a:gd name="T21" fmla="*/ 364 h 818"/>
                <a:gd name="T22" fmla="*/ 412 w 669"/>
                <a:gd name="T23" fmla="*/ 341 h 818"/>
                <a:gd name="T24" fmla="*/ 131 w 669"/>
                <a:gd name="T25" fmla="*/ 333 h 818"/>
                <a:gd name="T26" fmla="*/ 368 w 669"/>
                <a:gd name="T27" fmla="*/ 341 h 818"/>
                <a:gd name="T28" fmla="*/ 368 w 669"/>
                <a:gd name="T29" fmla="*/ 364 h 818"/>
                <a:gd name="T30" fmla="*/ 131 w 669"/>
                <a:gd name="T31" fmla="*/ 371 h 818"/>
                <a:gd name="T32" fmla="*/ 112 w 669"/>
                <a:gd name="T33" fmla="*/ 358 h 818"/>
                <a:gd name="T34" fmla="*/ 119 w 669"/>
                <a:gd name="T35" fmla="*/ 337 h 818"/>
                <a:gd name="T36" fmla="*/ 539 w 669"/>
                <a:gd name="T37" fmla="*/ 260 h 818"/>
                <a:gd name="T38" fmla="*/ 556 w 669"/>
                <a:gd name="T39" fmla="*/ 272 h 818"/>
                <a:gd name="T40" fmla="*/ 550 w 669"/>
                <a:gd name="T41" fmla="*/ 293 h 818"/>
                <a:gd name="T42" fmla="*/ 310 w 669"/>
                <a:gd name="T43" fmla="*/ 296 h 818"/>
                <a:gd name="T44" fmla="*/ 297 w 669"/>
                <a:gd name="T45" fmla="*/ 278 h 818"/>
                <a:gd name="T46" fmla="*/ 310 w 669"/>
                <a:gd name="T47" fmla="*/ 260 h 818"/>
                <a:gd name="T48" fmla="*/ 247 w 669"/>
                <a:gd name="T49" fmla="*/ 260 h 818"/>
                <a:gd name="T50" fmla="*/ 260 w 669"/>
                <a:gd name="T51" fmla="*/ 278 h 818"/>
                <a:gd name="T52" fmla="*/ 247 w 669"/>
                <a:gd name="T53" fmla="*/ 296 h 818"/>
                <a:gd name="T54" fmla="*/ 119 w 669"/>
                <a:gd name="T55" fmla="*/ 293 h 818"/>
                <a:gd name="T56" fmla="*/ 112 w 669"/>
                <a:gd name="T57" fmla="*/ 272 h 818"/>
                <a:gd name="T58" fmla="*/ 131 w 669"/>
                <a:gd name="T59" fmla="*/ 260 h 818"/>
                <a:gd name="T60" fmla="*/ 476 w 669"/>
                <a:gd name="T61" fmla="*/ 189 h 818"/>
                <a:gd name="T62" fmla="*/ 483 w 669"/>
                <a:gd name="T63" fmla="*/ 209 h 818"/>
                <a:gd name="T64" fmla="*/ 464 w 669"/>
                <a:gd name="T65" fmla="*/ 222 h 818"/>
                <a:gd name="T66" fmla="*/ 115 w 669"/>
                <a:gd name="T67" fmla="*/ 214 h 818"/>
                <a:gd name="T68" fmla="*/ 115 w 669"/>
                <a:gd name="T69" fmla="*/ 193 h 818"/>
                <a:gd name="T70" fmla="*/ 38 w 669"/>
                <a:gd name="T71" fmla="*/ 111 h 818"/>
                <a:gd name="T72" fmla="*/ 38 w 669"/>
                <a:gd name="T73" fmla="*/ 111 h 818"/>
                <a:gd name="T74" fmla="*/ 353 w 669"/>
                <a:gd name="T75" fmla="*/ 36 h 818"/>
                <a:gd name="T76" fmla="*/ 368 w 669"/>
                <a:gd name="T77" fmla="*/ 2 h 818"/>
                <a:gd name="T78" fmla="*/ 390 w 669"/>
                <a:gd name="T79" fmla="*/ 74 h 818"/>
                <a:gd name="T80" fmla="*/ 666 w 669"/>
                <a:gd name="T81" fmla="*/ 97 h 818"/>
                <a:gd name="T82" fmla="*/ 658 w 669"/>
                <a:gd name="T83" fmla="*/ 546 h 818"/>
                <a:gd name="T84" fmla="*/ 390 w 669"/>
                <a:gd name="T85" fmla="*/ 780 h 818"/>
                <a:gd name="T86" fmla="*/ 353 w 669"/>
                <a:gd name="T87" fmla="*/ 818 h 818"/>
                <a:gd name="T88" fmla="*/ 281 w 669"/>
                <a:gd name="T89" fmla="*/ 794 h 818"/>
                <a:gd name="T90" fmla="*/ 22 w 669"/>
                <a:gd name="T91" fmla="*/ 555 h 818"/>
                <a:gd name="T92" fmla="*/ 0 w 669"/>
                <a:gd name="T93" fmla="*/ 111 h 818"/>
                <a:gd name="T94" fmla="*/ 38 w 669"/>
                <a:gd name="T95" fmla="*/ 74 h 818"/>
                <a:gd name="T96" fmla="*/ 289 w 669"/>
                <a:gd name="T97" fmla="*/ 1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9" h="818">
                  <a:moveTo>
                    <a:pt x="317" y="557"/>
                  </a:moveTo>
                  <a:lnTo>
                    <a:pt x="317" y="780"/>
                  </a:lnTo>
                  <a:lnTo>
                    <a:pt x="353" y="780"/>
                  </a:lnTo>
                  <a:lnTo>
                    <a:pt x="353" y="557"/>
                  </a:lnTo>
                  <a:lnTo>
                    <a:pt x="317" y="557"/>
                  </a:lnTo>
                  <a:close/>
                  <a:moveTo>
                    <a:pt x="131" y="408"/>
                  </a:moveTo>
                  <a:lnTo>
                    <a:pt x="502" y="408"/>
                  </a:lnTo>
                  <a:lnTo>
                    <a:pt x="508" y="409"/>
                  </a:lnTo>
                  <a:lnTo>
                    <a:pt x="513" y="412"/>
                  </a:lnTo>
                  <a:lnTo>
                    <a:pt x="517" y="416"/>
                  </a:lnTo>
                  <a:lnTo>
                    <a:pt x="519" y="421"/>
                  </a:lnTo>
                  <a:lnTo>
                    <a:pt x="521" y="426"/>
                  </a:lnTo>
                  <a:lnTo>
                    <a:pt x="519" y="433"/>
                  </a:lnTo>
                  <a:lnTo>
                    <a:pt x="517" y="438"/>
                  </a:lnTo>
                  <a:lnTo>
                    <a:pt x="513" y="442"/>
                  </a:lnTo>
                  <a:lnTo>
                    <a:pt x="508" y="445"/>
                  </a:lnTo>
                  <a:lnTo>
                    <a:pt x="502" y="446"/>
                  </a:lnTo>
                  <a:lnTo>
                    <a:pt x="131" y="446"/>
                  </a:lnTo>
                  <a:lnTo>
                    <a:pt x="124" y="445"/>
                  </a:lnTo>
                  <a:lnTo>
                    <a:pt x="119" y="442"/>
                  </a:lnTo>
                  <a:lnTo>
                    <a:pt x="115" y="438"/>
                  </a:lnTo>
                  <a:lnTo>
                    <a:pt x="112" y="433"/>
                  </a:lnTo>
                  <a:lnTo>
                    <a:pt x="111" y="426"/>
                  </a:lnTo>
                  <a:lnTo>
                    <a:pt x="112" y="421"/>
                  </a:lnTo>
                  <a:lnTo>
                    <a:pt x="115" y="416"/>
                  </a:lnTo>
                  <a:lnTo>
                    <a:pt x="119" y="412"/>
                  </a:lnTo>
                  <a:lnTo>
                    <a:pt x="124" y="409"/>
                  </a:lnTo>
                  <a:lnTo>
                    <a:pt x="131" y="408"/>
                  </a:lnTo>
                  <a:close/>
                  <a:moveTo>
                    <a:pt x="428" y="333"/>
                  </a:moveTo>
                  <a:lnTo>
                    <a:pt x="539" y="333"/>
                  </a:lnTo>
                  <a:lnTo>
                    <a:pt x="544" y="335"/>
                  </a:lnTo>
                  <a:lnTo>
                    <a:pt x="550" y="337"/>
                  </a:lnTo>
                  <a:lnTo>
                    <a:pt x="553" y="341"/>
                  </a:lnTo>
                  <a:lnTo>
                    <a:pt x="556" y="347"/>
                  </a:lnTo>
                  <a:lnTo>
                    <a:pt x="557" y="353"/>
                  </a:lnTo>
                  <a:lnTo>
                    <a:pt x="556" y="358"/>
                  </a:lnTo>
                  <a:lnTo>
                    <a:pt x="553" y="364"/>
                  </a:lnTo>
                  <a:lnTo>
                    <a:pt x="550" y="368"/>
                  </a:lnTo>
                  <a:lnTo>
                    <a:pt x="544" y="370"/>
                  </a:lnTo>
                  <a:lnTo>
                    <a:pt x="539" y="371"/>
                  </a:lnTo>
                  <a:lnTo>
                    <a:pt x="428" y="371"/>
                  </a:lnTo>
                  <a:lnTo>
                    <a:pt x="421" y="370"/>
                  </a:lnTo>
                  <a:lnTo>
                    <a:pt x="416" y="368"/>
                  </a:lnTo>
                  <a:lnTo>
                    <a:pt x="412" y="364"/>
                  </a:lnTo>
                  <a:lnTo>
                    <a:pt x="409" y="358"/>
                  </a:lnTo>
                  <a:lnTo>
                    <a:pt x="409" y="353"/>
                  </a:lnTo>
                  <a:lnTo>
                    <a:pt x="409" y="347"/>
                  </a:lnTo>
                  <a:lnTo>
                    <a:pt x="412" y="341"/>
                  </a:lnTo>
                  <a:lnTo>
                    <a:pt x="416" y="337"/>
                  </a:lnTo>
                  <a:lnTo>
                    <a:pt x="421" y="335"/>
                  </a:lnTo>
                  <a:lnTo>
                    <a:pt x="428" y="333"/>
                  </a:lnTo>
                  <a:close/>
                  <a:moveTo>
                    <a:pt x="131" y="333"/>
                  </a:moveTo>
                  <a:lnTo>
                    <a:pt x="353" y="333"/>
                  </a:lnTo>
                  <a:lnTo>
                    <a:pt x="358" y="335"/>
                  </a:lnTo>
                  <a:lnTo>
                    <a:pt x="364" y="337"/>
                  </a:lnTo>
                  <a:lnTo>
                    <a:pt x="368" y="341"/>
                  </a:lnTo>
                  <a:lnTo>
                    <a:pt x="370" y="347"/>
                  </a:lnTo>
                  <a:lnTo>
                    <a:pt x="371" y="353"/>
                  </a:lnTo>
                  <a:lnTo>
                    <a:pt x="370" y="358"/>
                  </a:lnTo>
                  <a:lnTo>
                    <a:pt x="368" y="364"/>
                  </a:lnTo>
                  <a:lnTo>
                    <a:pt x="364" y="368"/>
                  </a:lnTo>
                  <a:lnTo>
                    <a:pt x="358" y="370"/>
                  </a:lnTo>
                  <a:lnTo>
                    <a:pt x="353" y="371"/>
                  </a:lnTo>
                  <a:lnTo>
                    <a:pt x="131" y="371"/>
                  </a:lnTo>
                  <a:lnTo>
                    <a:pt x="124" y="370"/>
                  </a:lnTo>
                  <a:lnTo>
                    <a:pt x="119" y="368"/>
                  </a:lnTo>
                  <a:lnTo>
                    <a:pt x="115" y="364"/>
                  </a:lnTo>
                  <a:lnTo>
                    <a:pt x="112" y="358"/>
                  </a:lnTo>
                  <a:lnTo>
                    <a:pt x="111" y="353"/>
                  </a:lnTo>
                  <a:lnTo>
                    <a:pt x="112" y="347"/>
                  </a:lnTo>
                  <a:lnTo>
                    <a:pt x="115" y="341"/>
                  </a:lnTo>
                  <a:lnTo>
                    <a:pt x="119" y="337"/>
                  </a:lnTo>
                  <a:lnTo>
                    <a:pt x="124" y="335"/>
                  </a:lnTo>
                  <a:lnTo>
                    <a:pt x="131" y="333"/>
                  </a:lnTo>
                  <a:close/>
                  <a:moveTo>
                    <a:pt x="317" y="260"/>
                  </a:moveTo>
                  <a:lnTo>
                    <a:pt x="539" y="260"/>
                  </a:lnTo>
                  <a:lnTo>
                    <a:pt x="544" y="260"/>
                  </a:lnTo>
                  <a:lnTo>
                    <a:pt x="550" y="263"/>
                  </a:lnTo>
                  <a:lnTo>
                    <a:pt x="553" y="267"/>
                  </a:lnTo>
                  <a:lnTo>
                    <a:pt x="556" y="272"/>
                  </a:lnTo>
                  <a:lnTo>
                    <a:pt x="557" y="278"/>
                  </a:lnTo>
                  <a:lnTo>
                    <a:pt x="556" y="284"/>
                  </a:lnTo>
                  <a:lnTo>
                    <a:pt x="553" y="289"/>
                  </a:lnTo>
                  <a:lnTo>
                    <a:pt x="550" y="293"/>
                  </a:lnTo>
                  <a:lnTo>
                    <a:pt x="544" y="296"/>
                  </a:lnTo>
                  <a:lnTo>
                    <a:pt x="539" y="297"/>
                  </a:lnTo>
                  <a:lnTo>
                    <a:pt x="317" y="297"/>
                  </a:lnTo>
                  <a:lnTo>
                    <a:pt x="310" y="296"/>
                  </a:lnTo>
                  <a:lnTo>
                    <a:pt x="305" y="293"/>
                  </a:lnTo>
                  <a:lnTo>
                    <a:pt x="301" y="289"/>
                  </a:lnTo>
                  <a:lnTo>
                    <a:pt x="298" y="284"/>
                  </a:lnTo>
                  <a:lnTo>
                    <a:pt x="297" y="278"/>
                  </a:lnTo>
                  <a:lnTo>
                    <a:pt x="298" y="272"/>
                  </a:lnTo>
                  <a:lnTo>
                    <a:pt x="301" y="267"/>
                  </a:lnTo>
                  <a:lnTo>
                    <a:pt x="305" y="263"/>
                  </a:lnTo>
                  <a:lnTo>
                    <a:pt x="310" y="260"/>
                  </a:lnTo>
                  <a:lnTo>
                    <a:pt x="317" y="260"/>
                  </a:lnTo>
                  <a:close/>
                  <a:moveTo>
                    <a:pt x="131" y="260"/>
                  </a:moveTo>
                  <a:lnTo>
                    <a:pt x="242" y="260"/>
                  </a:lnTo>
                  <a:lnTo>
                    <a:pt x="247" y="260"/>
                  </a:lnTo>
                  <a:lnTo>
                    <a:pt x="252" y="263"/>
                  </a:lnTo>
                  <a:lnTo>
                    <a:pt x="256" y="267"/>
                  </a:lnTo>
                  <a:lnTo>
                    <a:pt x="259" y="272"/>
                  </a:lnTo>
                  <a:lnTo>
                    <a:pt x="260" y="278"/>
                  </a:lnTo>
                  <a:lnTo>
                    <a:pt x="259" y="284"/>
                  </a:lnTo>
                  <a:lnTo>
                    <a:pt x="256" y="289"/>
                  </a:lnTo>
                  <a:lnTo>
                    <a:pt x="252" y="293"/>
                  </a:lnTo>
                  <a:lnTo>
                    <a:pt x="247" y="296"/>
                  </a:lnTo>
                  <a:lnTo>
                    <a:pt x="242" y="297"/>
                  </a:lnTo>
                  <a:lnTo>
                    <a:pt x="131" y="297"/>
                  </a:lnTo>
                  <a:lnTo>
                    <a:pt x="124" y="296"/>
                  </a:lnTo>
                  <a:lnTo>
                    <a:pt x="119" y="293"/>
                  </a:lnTo>
                  <a:lnTo>
                    <a:pt x="115" y="289"/>
                  </a:lnTo>
                  <a:lnTo>
                    <a:pt x="112" y="284"/>
                  </a:lnTo>
                  <a:lnTo>
                    <a:pt x="111" y="278"/>
                  </a:lnTo>
                  <a:lnTo>
                    <a:pt x="112" y="272"/>
                  </a:lnTo>
                  <a:lnTo>
                    <a:pt x="115" y="267"/>
                  </a:lnTo>
                  <a:lnTo>
                    <a:pt x="119" y="263"/>
                  </a:lnTo>
                  <a:lnTo>
                    <a:pt x="124" y="260"/>
                  </a:lnTo>
                  <a:lnTo>
                    <a:pt x="131" y="260"/>
                  </a:lnTo>
                  <a:close/>
                  <a:moveTo>
                    <a:pt x="131" y="186"/>
                  </a:moveTo>
                  <a:lnTo>
                    <a:pt x="464" y="186"/>
                  </a:lnTo>
                  <a:lnTo>
                    <a:pt x="471" y="187"/>
                  </a:lnTo>
                  <a:lnTo>
                    <a:pt x="476" y="189"/>
                  </a:lnTo>
                  <a:lnTo>
                    <a:pt x="480" y="193"/>
                  </a:lnTo>
                  <a:lnTo>
                    <a:pt x="483" y="197"/>
                  </a:lnTo>
                  <a:lnTo>
                    <a:pt x="483" y="204"/>
                  </a:lnTo>
                  <a:lnTo>
                    <a:pt x="483" y="209"/>
                  </a:lnTo>
                  <a:lnTo>
                    <a:pt x="480" y="214"/>
                  </a:lnTo>
                  <a:lnTo>
                    <a:pt x="476" y="218"/>
                  </a:lnTo>
                  <a:lnTo>
                    <a:pt x="471" y="221"/>
                  </a:lnTo>
                  <a:lnTo>
                    <a:pt x="464" y="222"/>
                  </a:lnTo>
                  <a:lnTo>
                    <a:pt x="131" y="222"/>
                  </a:lnTo>
                  <a:lnTo>
                    <a:pt x="124" y="221"/>
                  </a:lnTo>
                  <a:lnTo>
                    <a:pt x="119" y="218"/>
                  </a:lnTo>
                  <a:lnTo>
                    <a:pt x="115" y="214"/>
                  </a:lnTo>
                  <a:lnTo>
                    <a:pt x="112" y="209"/>
                  </a:lnTo>
                  <a:lnTo>
                    <a:pt x="111" y="204"/>
                  </a:lnTo>
                  <a:lnTo>
                    <a:pt x="112" y="197"/>
                  </a:lnTo>
                  <a:lnTo>
                    <a:pt x="115" y="193"/>
                  </a:lnTo>
                  <a:lnTo>
                    <a:pt x="119" y="189"/>
                  </a:lnTo>
                  <a:lnTo>
                    <a:pt x="124" y="187"/>
                  </a:lnTo>
                  <a:lnTo>
                    <a:pt x="131" y="186"/>
                  </a:lnTo>
                  <a:close/>
                  <a:moveTo>
                    <a:pt x="38" y="111"/>
                  </a:moveTo>
                  <a:lnTo>
                    <a:pt x="38" y="519"/>
                  </a:lnTo>
                  <a:lnTo>
                    <a:pt x="632" y="519"/>
                  </a:lnTo>
                  <a:lnTo>
                    <a:pt x="632" y="111"/>
                  </a:lnTo>
                  <a:lnTo>
                    <a:pt x="38" y="111"/>
                  </a:lnTo>
                  <a:close/>
                  <a:moveTo>
                    <a:pt x="317" y="36"/>
                  </a:moveTo>
                  <a:lnTo>
                    <a:pt x="317" y="74"/>
                  </a:lnTo>
                  <a:lnTo>
                    <a:pt x="353" y="74"/>
                  </a:lnTo>
                  <a:lnTo>
                    <a:pt x="353" y="36"/>
                  </a:lnTo>
                  <a:lnTo>
                    <a:pt x="317" y="36"/>
                  </a:lnTo>
                  <a:close/>
                  <a:moveTo>
                    <a:pt x="317" y="0"/>
                  </a:moveTo>
                  <a:lnTo>
                    <a:pt x="353" y="0"/>
                  </a:lnTo>
                  <a:lnTo>
                    <a:pt x="368" y="2"/>
                  </a:lnTo>
                  <a:lnTo>
                    <a:pt x="379" y="10"/>
                  </a:lnTo>
                  <a:lnTo>
                    <a:pt x="387" y="22"/>
                  </a:lnTo>
                  <a:lnTo>
                    <a:pt x="390" y="36"/>
                  </a:lnTo>
                  <a:lnTo>
                    <a:pt x="390" y="74"/>
                  </a:lnTo>
                  <a:lnTo>
                    <a:pt x="632" y="74"/>
                  </a:lnTo>
                  <a:lnTo>
                    <a:pt x="646" y="77"/>
                  </a:lnTo>
                  <a:lnTo>
                    <a:pt x="658" y="85"/>
                  </a:lnTo>
                  <a:lnTo>
                    <a:pt x="666" y="97"/>
                  </a:lnTo>
                  <a:lnTo>
                    <a:pt x="669" y="111"/>
                  </a:lnTo>
                  <a:lnTo>
                    <a:pt x="669" y="519"/>
                  </a:lnTo>
                  <a:lnTo>
                    <a:pt x="666" y="534"/>
                  </a:lnTo>
                  <a:lnTo>
                    <a:pt x="658" y="546"/>
                  </a:lnTo>
                  <a:lnTo>
                    <a:pt x="646" y="555"/>
                  </a:lnTo>
                  <a:lnTo>
                    <a:pt x="632" y="557"/>
                  </a:lnTo>
                  <a:lnTo>
                    <a:pt x="390" y="557"/>
                  </a:lnTo>
                  <a:lnTo>
                    <a:pt x="390" y="780"/>
                  </a:lnTo>
                  <a:lnTo>
                    <a:pt x="387" y="794"/>
                  </a:lnTo>
                  <a:lnTo>
                    <a:pt x="379" y="806"/>
                  </a:lnTo>
                  <a:lnTo>
                    <a:pt x="368" y="814"/>
                  </a:lnTo>
                  <a:lnTo>
                    <a:pt x="353" y="818"/>
                  </a:lnTo>
                  <a:lnTo>
                    <a:pt x="317" y="818"/>
                  </a:lnTo>
                  <a:lnTo>
                    <a:pt x="301" y="814"/>
                  </a:lnTo>
                  <a:lnTo>
                    <a:pt x="289" y="806"/>
                  </a:lnTo>
                  <a:lnTo>
                    <a:pt x="281" y="794"/>
                  </a:lnTo>
                  <a:lnTo>
                    <a:pt x="279" y="780"/>
                  </a:lnTo>
                  <a:lnTo>
                    <a:pt x="279" y="557"/>
                  </a:lnTo>
                  <a:lnTo>
                    <a:pt x="38" y="557"/>
                  </a:lnTo>
                  <a:lnTo>
                    <a:pt x="22" y="555"/>
                  </a:lnTo>
                  <a:lnTo>
                    <a:pt x="10" y="546"/>
                  </a:lnTo>
                  <a:lnTo>
                    <a:pt x="2" y="534"/>
                  </a:lnTo>
                  <a:lnTo>
                    <a:pt x="0" y="519"/>
                  </a:lnTo>
                  <a:lnTo>
                    <a:pt x="0" y="111"/>
                  </a:lnTo>
                  <a:lnTo>
                    <a:pt x="2" y="97"/>
                  </a:lnTo>
                  <a:lnTo>
                    <a:pt x="10" y="85"/>
                  </a:lnTo>
                  <a:lnTo>
                    <a:pt x="22" y="77"/>
                  </a:lnTo>
                  <a:lnTo>
                    <a:pt x="38" y="74"/>
                  </a:lnTo>
                  <a:lnTo>
                    <a:pt x="279" y="74"/>
                  </a:lnTo>
                  <a:lnTo>
                    <a:pt x="279" y="36"/>
                  </a:lnTo>
                  <a:lnTo>
                    <a:pt x="281" y="22"/>
                  </a:lnTo>
                  <a:lnTo>
                    <a:pt x="289" y="10"/>
                  </a:lnTo>
                  <a:lnTo>
                    <a:pt x="301" y="2"/>
                  </a:lnTo>
                  <a:lnTo>
                    <a:pt x="3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4" name="Freeform 3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6919" y="6848263"/>
              <a:ext cx="446102" cy="364844"/>
            </a:xfrm>
            <a:custGeom>
              <a:avLst/>
              <a:gdLst>
                <a:gd name="T0" fmla="*/ 508 w 818"/>
                <a:gd name="T1" fmla="*/ 261 h 669"/>
                <a:gd name="T2" fmla="*/ 520 w 818"/>
                <a:gd name="T3" fmla="*/ 273 h 669"/>
                <a:gd name="T4" fmla="*/ 520 w 818"/>
                <a:gd name="T5" fmla="*/ 396 h 669"/>
                <a:gd name="T6" fmla="*/ 508 w 818"/>
                <a:gd name="T7" fmla="*/ 407 h 669"/>
                <a:gd name="T8" fmla="*/ 491 w 818"/>
                <a:gd name="T9" fmla="*/ 405 h 669"/>
                <a:gd name="T10" fmla="*/ 483 w 818"/>
                <a:gd name="T11" fmla="*/ 390 h 669"/>
                <a:gd name="T12" fmla="*/ 438 w 818"/>
                <a:gd name="T13" fmla="*/ 355 h 669"/>
                <a:gd name="T14" fmla="*/ 368 w 818"/>
                <a:gd name="T15" fmla="*/ 440 h 669"/>
                <a:gd name="T16" fmla="*/ 335 w 818"/>
                <a:gd name="T17" fmla="*/ 538 h 669"/>
                <a:gd name="T18" fmla="*/ 331 w 818"/>
                <a:gd name="T19" fmla="*/ 550 h 669"/>
                <a:gd name="T20" fmla="*/ 315 w 818"/>
                <a:gd name="T21" fmla="*/ 558 h 669"/>
                <a:gd name="T22" fmla="*/ 301 w 818"/>
                <a:gd name="T23" fmla="*/ 550 h 669"/>
                <a:gd name="T24" fmla="*/ 297 w 818"/>
                <a:gd name="T25" fmla="*/ 538 h 669"/>
                <a:gd name="T26" fmla="*/ 313 w 818"/>
                <a:gd name="T27" fmla="*/ 466 h 669"/>
                <a:gd name="T28" fmla="*/ 374 w 818"/>
                <a:gd name="T29" fmla="*/ 369 h 669"/>
                <a:gd name="T30" fmla="*/ 448 w 818"/>
                <a:gd name="T31" fmla="*/ 297 h 669"/>
                <a:gd name="T32" fmla="*/ 380 w 818"/>
                <a:gd name="T33" fmla="*/ 294 h 669"/>
                <a:gd name="T34" fmla="*/ 372 w 818"/>
                <a:gd name="T35" fmla="*/ 279 h 669"/>
                <a:gd name="T36" fmla="*/ 380 w 818"/>
                <a:gd name="T37" fmla="*/ 263 h 669"/>
                <a:gd name="T38" fmla="*/ 408 w 818"/>
                <a:gd name="T39" fmla="*/ 37 h 669"/>
                <a:gd name="T40" fmla="*/ 382 w 818"/>
                <a:gd name="T41" fmla="*/ 49 h 669"/>
                <a:gd name="T42" fmla="*/ 376 w 818"/>
                <a:gd name="T43" fmla="*/ 58 h 669"/>
                <a:gd name="T44" fmla="*/ 40 w 818"/>
                <a:gd name="T45" fmla="*/ 579 h 669"/>
                <a:gd name="T46" fmla="*/ 39 w 818"/>
                <a:gd name="T47" fmla="*/ 582 h 669"/>
                <a:gd name="T48" fmla="*/ 37 w 818"/>
                <a:gd name="T49" fmla="*/ 595 h 669"/>
                <a:gd name="T50" fmla="*/ 60 w 818"/>
                <a:gd name="T51" fmla="*/ 629 h 669"/>
                <a:gd name="T52" fmla="*/ 758 w 818"/>
                <a:gd name="T53" fmla="*/ 629 h 669"/>
                <a:gd name="T54" fmla="*/ 780 w 818"/>
                <a:gd name="T55" fmla="*/ 595 h 669"/>
                <a:gd name="T56" fmla="*/ 779 w 818"/>
                <a:gd name="T57" fmla="*/ 582 h 669"/>
                <a:gd name="T58" fmla="*/ 442 w 818"/>
                <a:gd name="T59" fmla="*/ 58 h 669"/>
                <a:gd name="T60" fmla="*/ 440 w 818"/>
                <a:gd name="T61" fmla="*/ 53 h 669"/>
                <a:gd name="T62" fmla="*/ 423 w 818"/>
                <a:gd name="T63" fmla="*/ 40 h 669"/>
                <a:gd name="T64" fmla="*/ 428 w 818"/>
                <a:gd name="T65" fmla="*/ 2 h 669"/>
                <a:gd name="T66" fmla="*/ 463 w 818"/>
                <a:gd name="T67" fmla="*/ 23 h 669"/>
                <a:gd name="T68" fmla="*/ 474 w 818"/>
                <a:gd name="T69" fmla="*/ 38 h 669"/>
                <a:gd name="T70" fmla="*/ 813 w 818"/>
                <a:gd name="T71" fmla="*/ 567 h 669"/>
                <a:gd name="T72" fmla="*/ 814 w 818"/>
                <a:gd name="T73" fmla="*/ 618 h 669"/>
                <a:gd name="T74" fmla="*/ 767 w 818"/>
                <a:gd name="T75" fmla="*/ 665 h 669"/>
                <a:gd name="T76" fmla="*/ 51 w 818"/>
                <a:gd name="T77" fmla="*/ 665 h 669"/>
                <a:gd name="T78" fmla="*/ 4 w 818"/>
                <a:gd name="T79" fmla="*/ 618 h 669"/>
                <a:gd name="T80" fmla="*/ 5 w 818"/>
                <a:gd name="T81" fmla="*/ 567 h 669"/>
                <a:gd name="T82" fmla="*/ 344 w 818"/>
                <a:gd name="T83" fmla="*/ 38 h 669"/>
                <a:gd name="T84" fmla="*/ 360 w 818"/>
                <a:gd name="T85" fmla="*/ 19 h 669"/>
                <a:gd name="T86" fmla="*/ 408 w 818"/>
                <a:gd name="T87"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8" h="669">
                  <a:moveTo>
                    <a:pt x="390" y="259"/>
                  </a:moveTo>
                  <a:lnTo>
                    <a:pt x="501" y="259"/>
                  </a:lnTo>
                  <a:lnTo>
                    <a:pt x="508" y="261"/>
                  </a:lnTo>
                  <a:lnTo>
                    <a:pt x="513" y="263"/>
                  </a:lnTo>
                  <a:lnTo>
                    <a:pt x="517" y="267"/>
                  </a:lnTo>
                  <a:lnTo>
                    <a:pt x="520" y="273"/>
                  </a:lnTo>
                  <a:lnTo>
                    <a:pt x="521" y="279"/>
                  </a:lnTo>
                  <a:lnTo>
                    <a:pt x="521" y="390"/>
                  </a:lnTo>
                  <a:lnTo>
                    <a:pt x="520" y="396"/>
                  </a:lnTo>
                  <a:lnTo>
                    <a:pt x="517" y="401"/>
                  </a:lnTo>
                  <a:lnTo>
                    <a:pt x="513" y="405"/>
                  </a:lnTo>
                  <a:lnTo>
                    <a:pt x="508" y="407"/>
                  </a:lnTo>
                  <a:lnTo>
                    <a:pt x="501" y="409"/>
                  </a:lnTo>
                  <a:lnTo>
                    <a:pt x="496" y="407"/>
                  </a:lnTo>
                  <a:lnTo>
                    <a:pt x="491" y="405"/>
                  </a:lnTo>
                  <a:lnTo>
                    <a:pt x="487" y="401"/>
                  </a:lnTo>
                  <a:lnTo>
                    <a:pt x="484" y="396"/>
                  </a:lnTo>
                  <a:lnTo>
                    <a:pt x="483" y="390"/>
                  </a:lnTo>
                  <a:lnTo>
                    <a:pt x="483" y="316"/>
                  </a:lnTo>
                  <a:lnTo>
                    <a:pt x="462" y="334"/>
                  </a:lnTo>
                  <a:lnTo>
                    <a:pt x="438" y="355"/>
                  </a:lnTo>
                  <a:lnTo>
                    <a:pt x="414" y="381"/>
                  </a:lnTo>
                  <a:lnTo>
                    <a:pt x="390" y="409"/>
                  </a:lnTo>
                  <a:lnTo>
                    <a:pt x="368" y="440"/>
                  </a:lnTo>
                  <a:lnTo>
                    <a:pt x="351" y="472"/>
                  </a:lnTo>
                  <a:lnTo>
                    <a:pt x="339" y="504"/>
                  </a:lnTo>
                  <a:lnTo>
                    <a:pt x="335" y="538"/>
                  </a:lnTo>
                  <a:lnTo>
                    <a:pt x="335" y="538"/>
                  </a:lnTo>
                  <a:lnTo>
                    <a:pt x="334" y="545"/>
                  </a:lnTo>
                  <a:lnTo>
                    <a:pt x="331" y="550"/>
                  </a:lnTo>
                  <a:lnTo>
                    <a:pt x="327" y="554"/>
                  </a:lnTo>
                  <a:lnTo>
                    <a:pt x="322" y="557"/>
                  </a:lnTo>
                  <a:lnTo>
                    <a:pt x="315" y="558"/>
                  </a:lnTo>
                  <a:lnTo>
                    <a:pt x="310" y="557"/>
                  </a:lnTo>
                  <a:lnTo>
                    <a:pt x="305" y="554"/>
                  </a:lnTo>
                  <a:lnTo>
                    <a:pt x="301" y="550"/>
                  </a:lnTo>
                  <a:lnTo>
                    <a:pt x="298" y="545"/>
                  </a:lnTo>
                  <a:lnTo>
                    <a:pt x="297" y="538"/>
                  </a:lnTo>
                  <a:lnTo>
                    <a:pt x="297" y="538"/>
                  </a:lnTo>
                  <a:lnTo>
                    <a:pt x="297" y="538"/>
                  </a:lnTo>
                  <a:lnTo>
                    <a:pt x="301" y="502"/>
                  </a:lnTo>
                  <a:lnTo>
                    <a:pt x="313" y="466"/>
                  </a:lnTo>
                  <a:lnTo>
                    <a:pt x="330" y="432"/>
                  </a:lnTo>
                  <a:lnTo>
                    <a:pt x="351" y="400"/>
                  </a:lnTo>
                  <a:lnTo>
                    <a:pt x="374" y="369"/>
                  </a:lnTo>
                  <a:lnTo>
                    <a:pt x="401" y="342"/>
                  </a:lnTo>
                  <a:lnTo>
                    <a:pt x="424" y="317"/>
                  </a:lnTo>
                  <a:lnTo>
                    <a:pt x="448" y="297"/>
                  </a:lnTo>
                  <a:lnTo>
                    <a:pt x="390" y="297"/>
                  </a:lnTo>
                  <a:lnTo>
                    <a:pt x="385" y="296"/>
                  </a:lnTo>
                  <a:lnTo>
                    <a:pt x="380" y="294"/>
                  </a:lnTo>
                  <a:lnTo>
                    <a:pt x="376" y="290"/>
                  </a:lnTo>
                  <a:lnTo>
                    <a:pt x="373" y="284"/>
                  </a:lnTo>
                  <a:lnTo>
                    <a:pt x="372" y="279"/>
                  </a:lnTo>
                  <a:lnTo>
                    <a:pt x="373" y="273"/>
                  </a:lnTo>
                  <a:lnTo>
                    <a:pt x="376" y="267"/>
                  </a:lnTo>
                  <a:lnTo>
                    <a:pt x="380" y="263"/>
                  </a:lnTo>
                  <a:lnTo>
                    <a:pt x="385" y="261"/>
                  </a:lnTo>
                  <a:lnTo>
                    <a:pt x="390" y="259"/>
                  </a:lnTo>
                  <a:close/>
                  <a:moveTo>
                    <a:pt x="408" y="37"/>
                  </a:moveTo>
                  <a:lnTo>
                    <a:pt x="398" y="38"/>
                  </a:lnTo>
                  <a:lnTo>
                    <a:pt x="389" y="43"/>
                  </a:lnTo>
                  <a:lnTo>
                    <a:pt x="382" y="49"/>
                  </a:lnTo>
                  <a:lnTo>
                    <a:pt x="378" y="53"/>
                  </a:lnTo>
                  <a:lnTo>
                    <a:pt x="377" y="55"/>
                  </a:lnTo>
                  <a:lnTo>
                    <a:pt x="376" y="58"/>
                  </a:lnTo>
                  <a:lnTo>
                    <a:pt x="40" y="578"/>
                  </a:lnTo>
                  <a:lnTo>
                    <a:pt x="40" y="579"/>
                  </a:lnTo>
                  <a:lnTo>
                    <a:pt x="40" y="579"/>
                  </a:lnTo>
                  <a:lnTo>
                    <a:pt x="40" y="580"/>
                  </a:lnTo>
                  <a:lnTo>
                    <a:pt x="39" y="580"/>
                  </a:lnTo>
                  <a:lnTo>
                    <a:pt x="39" y="582"/>
                  </a:lnTo>
                  <a:lnTo>
                    <a:pt x="38" y="585"/>
                  </a:lnTo>
                  <a:lnTo>
                    <a:pt x="38" y="589"/>
                  </a:lnTo>
                  <a:lnTo>
                    <a:pt x="37" y="595"/>
                  </a:lnTo>
                  <a:lnTo>
                    <a:pt x="40" y="609"/>
                  </a:lnTo>
                  <a:lnTo>
                    <a:pt x="48" y="621"/>
                  </a:lnTo>
                  <a:lnTo>
                    <a:pt x="60" y="629"/>
                  </a:lnTo>
                  <a:lnTo>
                    <a:pt x="75" y="631"/>
                  </a:lnTo>
                  <a:lnTo>
                    <a:pt x="744" y="631"/>
                  </a:lnTo>
                  <a:lnTo>
                    <a:pt x="758" y="629"/>
                  </a:lnTo>
                  <a:lnTo>
                    <a:pt x="770" y="621"/>
                  </a:lnTo>
                  <a:lnTo>
                    <a:pt x="778" y="609"/>
                  </a:lnTo>
                  <a:lnTo>
                    <a:pt x="780" y="595"/>
                  </a:lnTo>
                  <a:lnTo>
                    <a:pt x="780" y="589"/>
                  </a:lnTo>
                  <a:lnTo>
                    <a:pt x="780" y="584"/>
                  </a:lnTo>
                  <a:lnTo>
                    <a:pt x="779" y="582"/>
                  </a:lnTo>
                  <a:lnTo>
                    <a:pt x="779" y="580"/>
                  </a:lnTo>
                  <a:lnTo>
                    <a:pt x="778" y="578"/>
                  </a:lnTo>
                  <a:lnTo>
                    <a:pt x="442" y="58"/>
                  </a:lnTo>
                  <a:lnTo>
                    <a:pt x="441" y="57"/>
                  </a:lnTo>
                  <a:lnTo>
                    <a:pt x="441" y="55"/>
                  </a:lnTo>
                  <a:lnTo>
                    <a:pt x="440" y="53"/>
                  </a:lnTo>
                  <a:lnTo>
                    <a:pt x="437" y="50"/>
                  </a:lnTo>
                  <a:lnTo>
                    <a:pt x="432" y="45"/>
                  </a:lnTo>
                  <a:lnTo>
                    <a:pt x="423" y="40"/>
                  </a:lnTo>
                  <a:lnTo>
                    <a:pt x="408" y="37"/>
                  </a:lnTo>
                  <a:close/>
                  <a:moveTo>
                    <a:pt x="408" y="0"/>
                  </a:moveTo>
                  <a:lnTo>
                    <a:pt x="428" y="2"/>
                  </a:lnTo>
                  <a:lnTo>
                    <a:pt x="442" y="7"/>
                  </a:lnTo>
                  <a:lnTo>
                    <a:pt x="454" y="15"/>
                  </a:lnTo>
                  <a:lnTo>
                    <a:pt x="463" y="23"/>
                  </a:lnTo>
                  <a:lnTo>
                    <a:pt x="469" y="30"/>
                  </a:lnTo>
                  <a:lnTo>
                    <a:pt x="473" y="36"/>
                  </a:lnTo>
                  <a:lnTo>
                    <a:pt x="474" y="38"/>
                  </a:lnTo>
                  <a:lnTo>
                    <a:pt x="808" y="558"/>
                  </a:lnTo>
                  <a:lnTo>
                    <a:pt x="810" y="561"/>
                  </a:lnTo>
                  <a:lnTo>
                    <a:pt x="813" y="567"/>
                  </a:lnTo>
                  <a:lnTo>
                    <a:pt x="817" y="578"/>
                  </a:lnTo>
                  <a:lnTo>
                    <a:pt x="818" y="595"/>
                  </a:lnTo>
                  <a:lnTo>
                    <a:pt x="814" y="618"/>
                  </a:lnTo>
                  <a:lnTo>
                    <a:pt x="804" y="638"/>
                  </a:lnTo>
                  <a:lnTo>
                    <a:pt x="788" y="655"/>
                  </a:lnTo>
                  <a:lnTo>
                    <a:pt x="767" y="665"/>
                  </a:lnTo>
                  <a:lnTo>
                    <a:pt x="744" y="669"/>
                  </a:lnTo>
                  <a:lnTo>
                    <a:pt x="75" y="669"/>
                  </a:lnTo>
                  <a:lnTo>
                    <a:pt x="51" y="665"/>
                  </a:lnTo>
                  <a:lnTo>
                    <a:pt x="30" y="655"/>
                  </a:lnTo>
                  <a:lnTo>
                    <a:pt x="14" y="638"/>
                  </a:lnTo>
                  <a:lnTo>
                    <a:pt x="4" y="618"/>
                  </a:lnTo>
                  <a:lnTo>
                    <a:pt x="0" y="595"/>
                  </a:lnTo>
                  <a:lnTo>
                    <a:pt x="1" y="579"/>
                  </a:lnTo>
                  <a:lnTo>
                    <a:pt x="5" y="567"/>
                  </a:lnTo>
                  <a:lnTo>
                    <a:pt x="8" y="561"/>
                  </a:lnTo>
                  <a:lnTo>
                    <a:pt x="9" y="558"/>
                  </a:lnTo>
                  <a:lnTo>
                    <a:pt x="344" y="38"/>
                  </a:lnTo>
                  <a:lnTo>
                    <a:pt x="346" y="34"/>
                  </a:lnTo>
                  <a:lnTo>
                    <a:pt x="351" y="28"/>
                  </a:lnTo>
                  <a:lnTo>
                    <a:pt x="360" y="19"/>
                  </a:lnTo>
                  <a:lnTo>
                    <a:pt x="372" y="9"/>
                  </a:lnTo>
                  <a:lnTo>
                    <a:pt x="389" y="3"/>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5" name="Freeform 3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8859" y="6807634"/>
              <a:ext cx="445556" cy="446102"/>
            </a:xfrm>
            <a:custGeom>
              <a:avLst/>
              <a:gdLst>
                <a:gd name="T0" fmla="*/ 661 w 817"/>
                <a:gd name="T1" fmla="*/ 725 h 818"/>
                <a:gd name="T2" fmla="*/ 156 w 817"/>
                <a:gd name="T3" fmla="*/ 725 h 818"/>
                <a:gd name="T4" fmla="*/ 669 w 817"/>
                <a:gd name="T5" fmla="*/ 620 h 818"/>
                <a:gd name="T6" fmla="*/ 669 w 817"/>
                <a:gd name="T7" fmla="*/ 620 h 818"/>
                <a:gd name="T8" fmla="*/ 178 w 817"/>
                <a:gd name="T9" fmla="*/ 650 h 818"/>
                <a:gd name="T10" fmla="*/ 631 w 817"/>
                <a:gd name="T11" fmla="*/ 604 h 818"/>
                <a:gd name="T12" fmla="*/ 631 w 817"/>
                <a:gd name="T13" fmla="*/ 557 h 818"/>
                <a:gd name="T14" fmla="*/ 186 w 817"/>
                <a:gd name="T15" fmla="*/ 604 h 818"/>
                <a:gd name="T16" fmla="*/ 36 w 817"/>
                <a:gd name="T17" fmla="*/ 483 h 818"/>
                <a:gd name="T18" fmla="*/ 780 w 817"/>
                <a:gd name="T19" fmla="*/ 483 h 818"/>
                <a:gd name="T20" fmla="*/ 74 w 817"/>
                <a:gd name="T21" fmla="*/ 446 h 818"/>
                <a:gd name="T22" fmla="*/ 74 w 817"/>
                <a:gd name="T23" fmla="*/ 74 h 818"/>
                <a:gd name="T24" fmla="*/ 178 w 817"/>
                <a:gd name="T25" fmla="*/ 4 h 818"/>
                <a:gd name="T26" fmla="*/ 186 w 817"/>
                <a:gd name="T27" fmla="*/ 18 h 818"/>
                <a:gd name="T28" fmla="*/ 631 w 817"/>
                <a:gd name="T29" fmla="*/ 18 h 818"/>
                <a:gd name="T30" fmla="*/ 639 w 817"/>
                <a:gd name="T31" fmla="*/ 4 h 818"/>
                <a:gd name="T32" fmla="*/ 656 w 817"/>
                <a:gd name="T33" fmla="*/ 1 h 818"/>
                <a:gd name="T34" fmla="*/ 667 w 817"/>
                <a:gd name="T35" fmla="*/ 13 h 818"/>
                <a:gd name="T36" fmla="*/ 743 w 817"/>
                <a:gd name="T37" fmla="*/ 36 h 818"/>
                <a:gd name="T38" fmla="*/ 777 w 817"/>
                <a:gd name="T39" fmla="*/ 60 h 818"/>
                <a:gd name="T40" fmla="*/ 794 w 817"/>
                <a:gd name="T41" fmla="*/ 449 h 818"/>
                <a:gd name="T42" fmla="*/ 817 w 817"/>
                <a:gd name="T43" fmla="*/ 483 h 818"/>
                <a:gd name="T44" fmla="*/ 806 w 817"/>
                <a:gd name="T45" fmla="*/ 546 h 818"/>
                <a:gd name="T46" fmla="*/ 705 w 817"/>
                <a:gd name="T47" fmla="*/ 557 h 818"/>
                <a:gd name="T48" fmla="*/ 703 w 817"/>
                <a:gd name="T49" fmla="*/ 810 h 818"/>
                <a:gd name="T50" fmla="*/ 687 w 817"/>
                <a:gd name="T51" fmla="*/ 818 h 818"/>
                <a:gd name="T52" fmla="*/ 673 w 817"/>
                <a:gd name="T53" fmla="*/ 810 h 818"/>
                <a:gd name="T54" fmla="*/ 669 w 817"/>
                <a:gd name="T55" fmla="*/ 769 h 818"/>
                <a:gd name="T56" fmla="*/ 618 w 817"/>
                <a:gd name="T57" fmla="*/ 817 h 818"/>
                <a:gd name="T58" fmla="*/ 602 w 817"/>
                <a:gd name="T59" fmla="*/ 814 h 818"/>
                <a:gd name="T60" fmla="*/ 594 w 817"/>
                <a:gd name="T61" fmla="*/ 798 h 818"/>
                <a:gd name="T62" fmla="*/ 222 w 817"/>
                <a:gd name="T63" fmla="*/ 798 h 818"/>
                <a:gd name="T64" fmla="*/ 214 w 817"/>
                <a:gd name="T65" fmla="*/ 814 h 818"/>
                <a:gd name="T66" fmla="*/ 199 w 817"/>
                <a:gd name="T67" fmla="*/ 817 h 818"/>
                <a:gd name="T68" fmla="*/ 148 w 817"/>
                <a:gd name="T69" fmla="*/ 769 h 818"/>
                <a:gd name="T70" fmla="*/ 145 w 817"/>
                <a:gd name="T71" fmla="*/ 810 h 818"/>
                <a:gd name="T72" fmla="*/ 129 w 817"/>
                <a:gd name="T73" fmla="*/ 818 h 818"/>
                <a:gd name="T74" fmla="*/ 115 w 817"/>
                <a:gd name="T75" fmla="*/ 810 h 818"/>
                <a:gd name="T76" fmla="*/ 111 w 817"/>
                <a:gd name="T77" fmla="*/ 557 h 818"/>
                <a:gd name="T78" fmla="*/ 10 w 817"/>
                <a:gd name="T79" fmla="*/ 546 h 818"/>
                <a:gd name="T80" fmla="*/ 0 w 817"/>
                <a:gd name="T81" fmla="*/ 483 h 818"/>
                <a:gd name="T82" fmla="*/ 22 w 817"/>
                <a:gd name="T83" fmla="*/ 449 h 818"/>
                <a:gd name="T84" fmla="*/ 39 w 817"/>
                <a:gd name="T85" fmla="*/ 60 h 818"/>
                <a:gd name="T86" fmla="*/ 74 w 817"/>
                <a:gd name="T87" fmla="*/ 36 h 818"/>
                <a:gd name="T88" fmla="*/ 149 w 817"/>
                <a:gd name="T89" fmla="*/ 13 h 818"/>
                <a:gd name="T90" fmla="*/ 161 w 817"/>
                <a:gd name="T9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7" h="818">
                  <a:moveTo>
                    <a:pt x="631" y="695"/>
                  </a:moveTo>
                  <a:lnTo>
                    <a:pt x="631" y="754"/>
                  </a:lnTo>
                  <a:lnTo>
                    <a:pt x="661" y="725"/>
                  </a:lnTo>
                  <a:lnTo>
                    <a:pt x="631" y="695"/>
                  </a:lnTo>
                  <a:close/>
                  <a:moveTo>
                    <a:pt x="186" y="695"/>
                  </a:moveTo>
                  <a:lnTo>
                    <a:pt x="156" y="725"/>
                  </a:lnTo>
                  <a:lnTo>
                    <a:pt x="186" y="754"/>
                  </a:lnTo>
                  <a:lnTo>
                    <a:pt x="186" y="695"/>
                  </a:lnTo>
                  <a:close/>
                  <a:moveTo>
                    <a:pt x="669" y="620"/>
                  </a:moveTo>
                  <a:lnTo>
                    <a:pt x="639" y="650"/>
                  </a:lnTo>
                  <a:lnTo>
                    <a:pt x="669" y="679"/>
                  </a:lnTo>
                  <a:lnTo>
                    <a:pt x="669" y="620"/>
                  </a:lnTo>
                  <a:close/>
                  <a:moveTo>
                    <a:pt x="148" y="620"/>
                  </a:moveTo>
                  <a:lnTo>
                    <a:pt x="148" y="679"/>
                  </a:lnTo>
                  <a:lnTo>
                    <a:pt x="178" y="650"/>
                  </a:lnTo>
                  <a:lnTo>
                    <a:pt x="148" y="620"/>
                  </a:lnTo>
                  <a:close/>
                  <a:moveTo>
                    <a:pt x="631" y="557"/>
                  </a:moveTo>
                  <a:lnTo>
                    <a:pt x="631" y="604"/>
                  </a:lnTo>
                  <a:lnTo>
                    <a:pt x="669" y="568"/>
                  </a:lnTo>
                  <a:lnTo>
                    <a:pt x="669" y="557"/>
                  </a:lnTo>
                  <a:lnTo>
                    <a:pt x="631" y="557"/>
                  </a:lnTo>
                  <a:close/>
                  <a:moveTo>
                    <a:pt x="148" y="557"/>
                  </a:moveTo>
                  <a:lnTo>
                    <a:pt x="148" y="568"/>
                  </a:lnTo>
                  <a:lnTo>
                    <a:pt x="186" y="604"/>
                  </a:lnTo>
                  <a:lnTo>
                    <a:pt x="186" y="557"/>
                  </a:lnTo>
                  <a:lnTo>
                    <a:pt x="148" y="557"/>
                  </a:lnTo>
                  <a:close/>
                  <a:moveTo>
                    <a:pt x="36" y="483"/>
                  </a:moveTo>
                  <a:lnTo>
                    <a:pt x="36" y="519"/>
                  </a:lnTo>
                  <a:lnTo>
                    <a:pt x="780" y="519"/>
                  </a:lnTo>
                  <a:lnTo>
                    <a:pt x="780" y="483"/>
                  </a:lnTo>
                  <a:lnTo>
                    <a:pt x="36" y="483"/>
                  </a:lnTo>
                  <a:close/>
                  <a:moveTo>
                    <a:pt x="74" y="74"/>
                  </a:moveTo>
                  <a:lnTo>
                    <a:pt x="74" y="446"/>
                  </a:lnTo>
                  <a:lnTo>
                    <a:pt x="743" y="446"/>
                  </a:lnTo>
                  <a:lnTo>
                    <a:pt x="743" y="74"/>
                  </a:lnTo>
                  <a:lnTo>
                    <a:pt x="74" y="74"/>
                  </a:lnTo>
                  <a:close/>
                  <a:moveTo>
                    <a:pt x="167" y="0"/>
                  </a:moveTo>
                  <a:lnTo>
                    <a:pt x="173" y="1"/>
                  </a:lnTo>
                  <a:lnTo>
                    <a:pt x="178" y="4"/>
                  </a:lnTo>
                  <a:lnTo>
                    <a:pt x="182" y="8"/>
                  </a:lnTo>
                  <a:lnTo>
                    <a:pt x="184" y="13"/>
                  </a:lnTo>
                  <a:lnTo>
                    <a:pt x="186" y="18"/>
                  </a:lnTo>
                  <a:lnTo>
                    <a:pt x="186" y="36"/>
                  </a:lnTo>
                  <a:lnTo>
                    <a:pt x="631" y="36"/>
                  </a:lnTo>
                  <a:lnTo>
                    <a:pt x="631" y="18"/>
                  </a:lnTo>
                  <a:lnTo>
                    <a:pt x="632" y="13"/>
                  </a:lnTo>
                  <a:lnTo>
                    <a:pt x="635" y="8"/>
                  </a:lnTo>
                  <a:lnTo>
                    <a:pt x="639" y="4"/>
                  </a:lnTo>
                  <a:lnTo>
                    <a:pt x="644" y="1"/>
                  </a:lnTo>
                  <a:lnTo>
                    <a:pt x="650" y="0"/>
                  </a:lnTo>
                  <a:lnTo>
                    <a:pt x="656" y="1"/>
                  </a:lnTo>
                  <a:lnTo>
                    <a:pt x="661" y="4"/>
                  </a:lnTo>
                  <a:lnTo>
                    <a:pt x="665" y="8"/>
                  </a:lnTo>
                  <a:lnTo>
                    <a:pt x="667" y="13"/>
                  </a:lnTo>
                  <a:lnTo>
                    <a:pt x="669" y="18"/>
                  </a:lnTo>
                  <a:lnTo>
                    <a:pt x="669" y="36"/>
                  </a:lnTo>
                  <a:lnTo>
                    <a:pt x="743" y="36"/>
                  </a:lnTo>
                  <a:lnTo>
                    <a:pt x="758" y="39"/>
                  </a:lnTo>
                  <a:lnTo>
                    <a:pt x="770" y="48"/>
                  </a:lnTo>
                  <a:lnTo>
                    <a:pt x="777" y="60"/>
                  </a:lnTo>
                  <a:lnTo>
                    <a:pt x="780" y="74"/>
                  </a:lnTo>
                  <a:lnTo>
                    <a:pt x="780" y="446"/>
                  </a:lnTo>
                  <a:lnTo>
                    <a:pt x="794" y="449"/>
                  </a:lnTo>
                  <a:lnTo>
                    <a:pt x="806" y="457"/>
                  </a:lnTo>
                  <a:lnTo>
                    <a:pt x="814" y="468"/>
                  </a:lnTo>
                  <a:lnTo>
                    <a:pt x="817" y="483"/>
                  </a:lnTo>
                  <a:lnTo>
                    <a:pt x="817" y="519"/>
                  </a:lnTo>
                  <a:lnTo>
                    <a:pt x="814" y="534"/>
                  </a:lnTo>
                  <a:lnTo>
                    <a:pt x="806" y="546"/>
                  </a:lnTo>
                  <a:lnTo>
                    <a:pt x="794" y="555"/>
                  </a:lnTo>
                  <a:lnTo>
                    <a:pt x="780" y="557"/>
                  </a:lnTo>
                  <a:lnTo>
                    <a:pt x="705" y="557"/>
                  </a:lnTo>
                  <a:lnTo>
                    <a:pt x="705" y="798"/>
                  </a:lnTo>
                  <a:lnTo>
                    <a:pt x="705" y="805"/>
                  </a:lnTo>
                  <a:lnTo>
                    <a:pt x="703" y="810"/>
                  </a:lnTo>
                  <a:lnTo>
                    <a:pt x="698" y="814"/>
                  </a:lnTo>
                  <a:lnTo>
                    <a:pt x="694" y="817"/>
                  </a:lnTo>
                  <a:lnTo>
                    <a:pt x="687" y="818"/>
                  </a:lnTo>
                  <a:lnTo>
                    <a:pt x="682" y="817"/>
                  </a:lnTo>
                  <a:lnTo>
                    <a:pt x="677" y="814"/>
                  </a:lnTo>
                  <a:lnTo>
                    <a:pt x="673" y="810"/>
                  </a:lnTo>
                  <a:lnTo>
                    <a:pt x="670" y="805"/>
                  </a:lnTo>
                  <a:lnTo>
                    <a:pt x="669" y="798"/>
                  </a:lnTo>
                  <a:lnTo>
                    <a:pt x="669" y="769"/>
                  </a:lnTo>
                  <a:lnTo>
                    <a:pt x="626" y="811"/>
                  </a:lnTo>
                  <a:lnTo>
                    <a:pt x="622" y="815"/>
                  </a:lnTo>
                  <a:lnTo>
                    <a:pt x="618" y="817"/>
                  </a:lnTo>
                  <a:lnTo>
                    <a:pt x="612" y="818"/>
                  </a:lnTo>
                  <a:lnTo>
                    <a:pt x="607" y="817"/>
                  </a:lnTo>
                  <a:lnTo>
                    <a:pt x="602" y="814"/>
                  </a:lnTo>
                  <a:lnTo>
                    <a:pt x="598" y="810"/>
                  </a:lnTo>
                  <a:lnTo>
                    <a:pt x="595" y="805"/>
                  </a:lnTo>
                  <a:lnTo>
                    <a:pt x="594" y="798"/>
                  </a:lnTo>
                  <a:lnTo>
                    <a:pt x="594" y="557"/>
                  </a:lnTo>
                  <a:lnTo>
                    <a:pt x="222" y="557"/>
                  </a:lnTo>
                  <a:lnTo>
                    <a:pt x="222" y="798"/>
                  </a:lnTo>
                  <a:lnTo>
                    <a:pt x="221" y="805"/>
                  </a:lnTo>
                  <a:lnTo>
                    <a:pt x="218" y="810"/>
                  </a:lnTo>
                  <a:lnTo>
                    <a:pt x="214" y="814"/>
                  </a:lnTo>
                  <a:lnTo>
                    <a:pt x="209" y="817"/>
                  </a:lnTo>
                  <a:lnTo>
                    <a:pt x="204" y="818"/>
                  </a:lnTo>
                  <a:lnTo>
                    <a:pt x="199" y="817"/>
                  </a:lnTo>
                  <a:lnTo>
                    <a:pt x="195" y="815"/>
                  </a:lnTo>
                  <a:lnTo>
                    <a:pt x="191" y="811"/>
                  </a:lnTo>
                  <a:lnTo>
                    <a:pt x="148" y="769"/>
                  </a:lnTo>
                  <a:lnTo>
                    <a:pt x="148" y="798"/>
                  </a:lnTo>
                  <a:lnTo>
                    <a:pt x="148" y="805"/>
                  </a:lnTo>
                  <a:lnTo>
                    <a:pt x="145" y="810"/>
                  </a:lnTo>
                  <a:lnTo>
                    <a:pt x="141" y="814"/>
                  </a:lnTo>
                  <a:lnTo>
                    <a:pt x="136" y="817"/>
                  </a:lnTo>
                  <a:lnTo>
                    <a:pt x="129" y="818"/>
                  </a:lnTo>
                  <a:lnTo>
                    <a:pt x="124" y="817"/>
                  </a:lnTo>
                  <a:lnTo>
                    <a:pt x="119" y="814"/>
                  </a:lnTo>
                  <a:lnTo>
                    <a:pt x="115" y="810"/>
                  </a:lnTo>
                  <a:lnTo>
                    <a:pt x="112" y="805"/>
                  </a:lnTo>
                  <a:lnTo>
                    <a:pt x="111" y="798"/>
                  </a:lnTo>
                  <a:lnTo>
                    <a:pt x="111" y="557"/>
                  </a:lnTo>
                  <a:lnTo>
                    <a:pt x="36" y="557"/>
                  </a:lnTo>
                  <a:lnTo>
                    <a:pt x="22" y="555"/>
                  </a:lnTo>
                  <a:lnTo>
                    <a:pt x="10" y="546"/>
                  </a:lnTo>
                  <a:lnTo>
                    <a:pt x="2" y="534"/>
                  </a:lnTo>
                  <a:lnTo>
                    <a:pt x="0" y="519"/>
                  </a:lnTo>
                  <a:lnTo>
                    <a:pt x="0" y="483"/>
                  </a:lnTo>
                  <a:lnTo>
                    <a:pt x="2" y="468"/>
                  </a:lnTo>
                  <a:lnTo>
                    <a:pt x="10" y="457"/>
                  </a:lnTo>
                  <a:lnTo>
                    <a:pt x="22" y="449"/>
                  </a:lnTo>
                  <a:lnTo>
                    <a:pt x="36" y="446"/>
                  </a:lnTo>
                  <a:lnTo>
                    <a:pt x="36" y="74"/>
                  </a:lnTo>
                  <a:lnTo>
                    <a:pt x="39" y="60"/>
                  </a:lnTo>
                  <a:lnTo>
                    <a:pt x="47" y="48"/>
                  </a:lnTo>
                  <a:lnTo>
                    <a:pt x="59" y="39"/>
                  </a:lnTo>
                  <a:lnTo>
                    <a:pt x="74" y="36"/>
                  </a:lnTo>
                  <a:lnTo>
                    <a:pt x="148" y="36"/>
                  </a:lnTo>
                  <a:lnTo>
                    <a:pt x="148" y="18"/>
                  </a:lnTo>
                  <a:lnTo>
                    <a:pt x="149" y="13"/>
                  </a:lnTo>
                  <a:lnTo>
                    <a:pt x="152" y="8"/>
                  </a:lnTo>
                  <a:lnTo>
                    <a:pt x="156"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6" name="Freeform 3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265" y="6807634"/>
              <a:ext cx="445556" cy="446102"/>
            </a:xfrm>
            <a:custGeom>
              <a:avLst/>
              <a:gdLst>
                <a:gd name="T0" fmla="*/ 661 w 817"/>
                <a:gd name="T1" fmla="*/ 725 h 818"/>
                <a:gd name="T2" fmla="*/ 156 w 817"/>
                <a:gd name="T3" fmla="*/ 725 h 818"/>
                <a:gd name="T4" fmla="*/ 669 w 817"/>
                <a:gd name="T5" fmla="*/ 622 h 818"/>
                <a:gd name="T6" fmla="*/ 669 w 817"/>
                <a:gd name="T7" fmla="*/ 622 h 818"/>
                <a:gd name="T8" fmla="*/ 178 w 817"/>
                <a:gd name="T9" fmla="*/ 650 h 818"/>
                <a:gd name="T10" fmla="*/ 631 w 817"/>
                <a:gd name="T11" fmla="*/ 606 h 818"/>
                <a:gd name="T12" fmla="*/ 631 w 817"/>
                <a:gd name="T13" fmla="*/ 557 h 818"/>
                <a:gd name="T14" fmla="*/ 186 w 817"/>
                <a:gd name="T15" fmla="*/ 606 h 818"/>
                <a:gd name="T16" fmla="*/ 37 w 817"/>
                <a:gd name="T17" fmla="*/ 483 h 818"/>
                <a:gd name="T18" fmla="*/ 780 w 817"/>
                <a:gd name="T19" fmla="*/ 483 h 818"/>
                <a:gd name="T20" fmla="*/ 469 w 817"/>
                <a:gd name="T21" fmla="*/ 149 h 818"/>
                <a:gd name="T22" fmla="*/ 571 w 817"/>
                <a:gd name="T23" fmla="*/ 247 h 818"/>
                <a:gd name="T24" fmla="*/ 576 w 817"/>
                <a:gd name="T25" fmla="*/ 260 h 818"/>
                <a:gd name="T26" fmla="*/ 571 w 817"/>
                <a:gd name="T27" fmla="*/ 273 h 818"/>
                <a:gd name="T28" fmla="*/ 469 w 817"/>
                <a:gd name="T29" fmla="*/ 372 h 818"/>
                <a:gd name="T30" fmla="*/ 453 w 817"/>
                <a:gd name="T31" fmla="*/ 368 h 818"/>
                <a:gd name="T32" fmla="*/ 446 w 817"/>
                <a:gd name="T33" fmla="*/ 353 h 818"/>
                <a:gd name="T34" fmla="*/ 452 w 817"/>
                <a:gd name="T35" fmla="*/ 340 h 818"/>
                <a:gd name="T36" fmla="*/ 254 w 817"/>
                <a:gd name="T37" fmla="*/ 279 h 818"/>
                <a:gd name="T38" fmla="*/ 242 w 817"/>
                <a:gd name="T39" fmla="*/ 267 h 818"/>
                <a:gd name="T40" fmla="*/ 245 w 817"/>
                <a:gd name="T41" fmla="*/ 250 h 818"/>
                <a:gd name="T42" fmla="*/ 260 w 817"/>
                <a:gd name="T43" fmla="*/ 242 h 818"/>
                <a:gd name="T44" fmla="*/ 448 w 817"/>
                <a:gd name="T45" fmla="*/ 177 h 818"/>
                <a:gd name="T46" fmla="*/ 446 w 817"/>
                <a:gd name="T47" fmla="*/ 162 h 818"/>
                <a:gd name="T48" fmla="*/ 458 w 817"/>
                <a:gd name="T49" fmla="*/ 150 h 818"/>
                <a:gd name="T50" fmla="*/ 75 w 817"/>
                <a:gd name="T51" fmla="*/ 446 h 818"/>
                <a:gd name="T52" fmla="*/ 75 w 817"/>
                <a:gd name="T53" fmla="*/ 74 h 818"/>
                <a:gd name="T54" fmla="*/ 178 w 817"/>
                <a:gd name="T55" fmla="*/ 4 h 818"/>
                <a:gd name="T56" fmla="*/ 186 w 817"/>
                <a:gd name="T57" fmla="*/ 18 h 818"/>
                <a:gd name="T58" fmla="*/ 631 w 817"/>
                <a:gd name="T59" fmla="*/ 18 h 818"/>
                <a:gd name="T60" fmla="*/ 639 w 817"/>
                <a:gd name="T61" fmla="*/ 4 h 818"/>
                <a:gd name="T62" fmla="*/ 656 w 817"/>
                <a:gd name="T63" fmla="*/ 1 h 818"/>
                <a:gd name="T64" fmla="*/ 668 w 817"/>
                <a:gd name="T65" fmla="*/ 13 h 818"/>
                <a:gd name="T66" fmla="*/ 744 w 817"/>
                <a:gd name="T67" fmla="*/ 38 h 818"/>
                <a:gd name="T68" fmla="*/ 778 w 817"/>
                <a:gd name="T69" fmla="*/ 60 h 818"/>
                <a:gd name="T70" fmla="*/ 795 w 817"/>
                <a:gd name="T71" fmla="*/ 449 h 818"/>
                <a:gd name="T72" fmla="*/ 817 w 817"/>
                <a:gd name="T73" fmla="*/ 483 h 818"/>
                <a:gd name="T74" fmla="*/ 806 w 817"/>
                <a:gd name="T75" fmla="*/ 547 h 818"/>
                <a:gd name="T76" fmla="*/ 706 w 817"/>
                <a:gd name="T77" fmla="*/ 557 h 818"/>
                <a:gd name="T78" fmla="*/ 703 w 817"/>
                <a:gd name="T79" fmla="*/ 810 h 818"/>
                <a:gd name="T80" fmla="*/ 687 w 817"/>
                <a:gd name="T81" fmla="*/ 818 h 818"/>
                <a:gd name="T82" fmla="*/ 673 w 817"/>
                <a:gd name="T83" fmla="*/ 810 h 818"/>
                <a:gd name="T84" fmla="*/ 669 w 817"/>
                <a:gd name="T85" fmla="*/ 770 h 818"/>
                <a:gd name="T86" fmla="*/ 618 w 817"/>
                <a:gd name="T87" fmla="*/ 817 h 818"/>
                <a:gd name="T88" fmla="*/ 602 w 817"/>
                <a:gd name="T89" fmla="*/ 814 h 818"/>
                <a:gd name="T90" fmla="*/ 594 w 817"/>
                <a:gd name="T91" fmla="*/ 800 h 818"/>
                <a:gd name="T92" fmla="*/ 222 w 817"/>
                <a:gd name="T93" fmla="*/ 800 h 818"/>
                <a:gd name="T94" fmla="*/ 215 w 817"/>
                <a:gd name="T95" fmla="*/ 814 h 818"/>
                <a:gd name="T96" fmla="*/ 199 w 817"/>
                <a:gd name="T97" fmla="*/ 817 h 818"/>
                <a:gd name="T98" fmla="*/ 148 w 817"/>
                <a:gd name="T99" fmla="*/ 770 h 818"/>
                <a:gd name="T100" fmla="*/ 145 w 817"/>
                <a:gd name="T101" fmla="*/ 810 h 818"/>
                <a:gd name="T102" fmla="*/ 130 w 817"/>
                <a:gd name="T103" fmla="*/ 818 h 818"/>
                <a:gd name="T104" fmla="*/ 115 w 817"/>
                <a:gd name="T105" fmla="*/ 810 h 818"/>
                <a:gd name="T106" fmla="*/ 111 w 817"/>
                <a:gd name="T107" fmla="*/ 557 h 818"/>
                <a:gd name="T108" fmla="*/ 10 w 817"/>
                <a:gd name="T109" fmla="*/ 547 h 818"/>
                <a:gd name="T110" fmla="*/ 0 w 817"/>
                <a:gd name="T111" fmla="*/ 483 h 818"/>
                <a:gd name="T112" fmla="*/ 22 w 817"/>
                <a:gd name="T113" fmla="*/ 449 h 818"/>
                <a:gd name="T114" fmla="*/ 39 w 817"/>
                <a:gd name="T115" fmla="*/ 60 h 818"/>
                <a:gd name="T116" fmla="*/ 75 w 817"/>
                <a:gd name="T117" fmla="*/ 38 h 818"/>
                <a:gd name="T118" fmla="*/ 149 w 817"/>
                <a:gd name="T119" fmla="*/ 13 h 818"/>
                <a:gd name="T120" fmla="*/ 161 w 817"/>
                <a:gd name="T12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818">
                  <a:moveTo>
                    <a:pt x="631" y="695"/>
                  </a:moveTo>
                  <a:lnTo>
                    <a:pt x="631" y="755"/>
                  </a:lnTo>
                  <a:lnTo>
                    <a:pt x="661" y="725"/>
                  </a:lnTo>
                  <a:lnTo>
                    <a:pt x="631" y="695"/>
                  </a:lnTo>
                  <a:close/>
                  <a:moveTo>
                    <a:pt x="186" y="695"/>
                  </a:moveTo>
                  <a:lnTo>
                    <a:pt x="156" y="725"/>
                  </a:lnTo>
                  <a:lnTo>
                    <a:pt x="186" y="755"/>
                  </a:lnTo>
                  <a:lnTo>
                    <a:pt x="186" y="695"/>
                  </a:lnTo>
                  <a:close/>
                  <a:moveTo>
                    <a:pt x="669" y="622"/>
                  </a:moveTo>
                  <a:lnTo>
                    <a:pt x="639" y="650"/>
                  </a:lnTo>
                  <a:lnTo>
                    <a:pt x="669" y="681"/>
                  </a:lnTo>
                  <a:lnTo>
                    <a:pt x="669" y="622"/>
                  </a:lnTo>
                  <a:close/>
                  <a:moveTo>
                    <a:pt x="148" y="622"/>
                  </a:moveTo>
                  <a:lnTo>
                    <a:pt x="148" y="681"/>
                  </a:lnTo>
                  <a:lnTo>
                    <a:pt x="178" y="650"/>
                  </a:lnTo>
                  <a:lnTo>
                    <a:pt x="148" y="622"/>
                  </a:lnTo>
                  <a:close/>
                  <a:moveTo>
                    <a:pt x="631" y="557"/>
                  </a:moveTo>
                  <a:lnTo>
                    <a:pt x="631" y="606"/>
                  </a:lnTo>
                  <a:lnTo>
                    <a:pt x="669" y="569"/>
                  </a:lnTo>
                  <a:lnTo>
                    <a:pt x="669" y="557"/>
                  </a:lnTo>
                  <a:lnTo>
                    <a:pt x="631" y="557"/>
                  </a:lnTo>
                  <a:close/>
                  <a:moveTo>
                    <a:pt x="148" y="557"/>
                  </a:moveTo>
                  <a:lnTo>
                    <a:pt x="148" y="569"/>
                  </a:lnTo>
                  <a:lnTo>
                    <a:pt x="186" y="606"/>
                  </a:lnTo>
                  <a:lnTo>
                    <a:pt x="186" y="557"/>
                  </a:lnTo>
                  <a:lnTo>
                    <a:pt x="148" y="557"/>
                  </a:lnTo>
                  <a:close/>
                  <a:moveTo>
                    <a:pt x="37" y="483"/>
                  </a:moveTo>
                  <a:lnTo>
                    <a:pt x="37" y="521"/>
                  </a:lnTo>
                  <a:lnTo>
                    <a:pt x="780" y="521"/>
                  </a:lnTo>
                  <a:lnTo>
                    <a:pt x="780" y="483"/>
                  </a:lnTo>
                  <a:lnTo>
                    <a:pt x="37" y="483"/>
                  </a:lnTo>
                  <a:close/>
                  <a:moveTo>
                    <a:pt x="465" y="149"/>
                  </a:moveTo>
                  <a:lnTo>
                    <a:pt x="469" y="149"/>
                  </a:lnTo>
                  <a:lnTo>
                    <a:pt x="474" y="152"/>
                  </a:lnTo>
                  <a:lnTo>
                    <a:pt x="478" y="154"/>
                  </a:lnTo>
                  <a:lnTo>
                    <a:pt x="571" y="247"/>
                  </a:lnTo>
                  <a:lnTo>
                    <a:pt x="573" y="251"/>
                  </a:lnTo>
                  <a:lnTo>
                    <a:pt x="575" y="255"/>
                  </a:lnTo>
                  <a:lnTo>
                    <a:pt x="576" y="260"/>
                  </a:lnTo>
                  <a:lnTo>
                    <a:pt x="575" y="266"/>
                  </a:lnTo>
                  <a:lnTo>
                    <a:pt x="573" y="269"/>
                  </a:lnTo>
                  <a:lnTo>
                    <a:pt x="571" y="273"/>
                  </a:lnTo>
                  <a:lnTo>
                    <a:pt x="478" y="366"/>
                  </a:lnTo>
                  <a:lnTo>
                    <a:pt x="474" y="369"/>
                  </a:lnTo>
                  <a:lnTo>
                    <a:pt x="469" y="372"/>
                  </a:lnTo>
                  <a:lnTo>
                    <a:pt x="465" y="372"/>
                  </a:lnTo>
                  <a:lnTo>
                    <a:pt x="458" y="372"/>
                  </a:lnTo>
                  <a:lnTo>
                    <a:pt x="453" y="368"/>
                  </a:lnTo>
                  <a:lnTo>
                    <a:pt x="449" y="364"/>
                  </a:lnTo>
                  <a:lnTo>
                    <a:pt x="446" y="360"/>
                  </a:lnTo>
                  <a:lnTo>
                    <a:pt x="446" y="353"/>
                  </a:lnTo>
                  <a:lnTo>
                    <a:pt x="446" y="348"/>
                  </a:lnTo>
                  <a:lnTo>
                    <a:pt x="448" y="344"/>
                  </a:lnTo>
                  <a:lnTo>
                    <a:pt x="452" y="340"/>
                  </a:lnTo>
                  <a:lnTo>
                    <a:pt x="512" y="279"/>
                  </a:lnTo>
                  <a:lnTo>
                    <a:pt x="260" y="279"/>
                  </a:lnTo>
                  <a:lnTo>
                    <a:pt x="254" y="279"/>
                  </a:lnTo>
                  <a:lnTo>
                    <a:pt x="249" y="276"/>
                  </a:lnTo>
                  <a:lnTo>
                    <a:pt x="245" y="271"/>
                  </a:lnTo>
                  <a:lnTo>
                    <a:pt x="242" y="267"/>
                  </a:lnTo>
                  <a:lnTo>
                    <a:pt x="241" y="260"/>
                  </a:lnTo>
                  <a:lnTo>
                    <a:pt x="242" y="255"/>
                  </a:lnTo>
                  <a:lnTo>
                    <a:pt x="245" y="250"/>
                  </a:lnTo>
                  <a:lnTo>
                    <a:pt x="249" y="246"/>
                  </a:lnTo>
                  <a:lnTo>
                    <a:pt x="254" y="243"/>
                  </a:lnTo>
                  <a:lnTo>
                    <a:pt x="260" y="242"/>
                  </a:lnTo>
                  <a:lnTo>
                    <a:pt x="512" y="242"/>
                  </a:lnTo>
                  <a:lnTo>
                    <a:pt x="452" y="180"/>
                  </a:lnTo>
                  <a:lnTo>
                    <a:pt x="448" y="177"/>
                  </a:lnTo>
                  <a:lnTo>
                    <a:pt x="446" y="173"/>
                  </a:lnTo>
                  <a:lnTo>
                    <a:pt x="446" y="167"/>
                  </a:lnTo>
                  <a:lnTo>
                    <a:pt x="446" y="162"/>
                  </a:lnTo>
                  <a:lnTo>
                    <a:pt x="449" y="157"/>
                  </a:lnTo>
                  <a:lnTo>
                    <a:pt x="453" y="153"/>
                  </a:lnTo>
                  <a:lnTo>
                    <a:pt x="458" y="150"/>
                  </a:lnTo>
                  <a:lnTo>
                    <a:pt x="465" y="149"/>
                  </a:lnTo>
                  <a:close/>
                  <a:moveTo>
                    <a:pt x="75" y="74"/>
                  </a:moveTo>
                  <a:lnTo>
                    <a:pt x="75" y="446"/>
                  </a:lnTo>
                  <a:lnTo>
                    <a:pt x="744" y="446"/>
                  </a:lnTo>
                  <a:lnTo>
                    <a:pt x="744" y="74"/>
                  </a:lnTo>
                  <a:lnTo>
                    <a:pt x="75" y="74"/>
                  </a:lnTo>
                  <a:close/>
                  <a:moveTo>
                    <a:pt x="168" y="0"/>
                  </a:moveTo>
                  <a:lnTo>
                    <a:pt x="173" y="1"/>
                  </a:lnTo>
                  <a:lnTo>
                    <a:pt x="178" y="4"/>
                  </a:lnTo>
                  <a:lnTo>
                    <a:pt x="182" y="8"/>
                  </a:lnTo>
                  <a:lnTo>
                    <a:pt x="185" y="13"/>
                  </a:lnTo>
                  <a:lnTo>
                    <a:pt x="186" y="18"/>
                  </a:lnTo>
                  <a:lnTo>
                    <a:pt x="186" y="38"/>
                  </a:lnTo>
                  <a:lnTo>
                    <a:pt x="631" y="38"/>
                  </a:lnTo>
                  <a:lnTo>
                    <a:pt x="631" y="18"/>
                  </a:lnTo>
                  <a:lnTo>
                    <a:pt x="632" y="13"/>
                  </a:lnTo>
                  <a:lnTo>
                    <a:pt x="635" y="8"/>
                  </a:lnTo>
                  <a:lnTo>
                    <a:pt x="639" y="4"/>
                  </a:lnTo>
                  <a:lnTo>
                    <a:pt x="644" y="1"/>
                  </a:lnTo>
                  <a:lnTo>
                    <a:pt x="651" y="0"/>
                  </a:lnTo>
                  <a:lnTo>
                    <a:pt x="656" y="1"/>
                  </a:lnTo>
                  <a:lnTo>
                    <a:pt x="661" y="4"/>
                  </a:lnTo>
                  <a:lnTo>
                    <a:pt x="665" y="8"/>
                  </a:lnTo>
                  <a:lnTo>
                    <a:pt x="668" y="13"/>
                  </a:lnTo>
                  <a:lnTo>
                    <a:pt x="669" y="18"/>
                  </a:lnTo>
                  <a:lnTo>
                    <a:pt x="669" y="38"/>
                  </a:lnTo>
                  <a:lnTo>
                    <a:pt x="744" y="38"/>
                  </a:lnTo>
                  <a:lnTo>
                    <a:pt x="758" y="40"/>
                  </a:lnTo>
                  <a:lnTo>
                    <a:pt x="770" y="48"/>
                  </a:lnTo>
                  <a:lnTo>
                    <a:pt x="778" y="60"/>
                  </a:lnTo>
                  <a:lnTo>
                    <a:pt x="780" y="74"/>
                  </a:lnTo>
                  <a:lnTo>
                    <a:pt x="780" y="446"/>
                  </a:lnTo>
                  <a:lnTo>
                    <a:pt x="795" y="449"/>
                  </a:lnTo>
                  <a:lnTo>
                    <a:pt x="806" y="457"/>
                  </a:lnTo>
                  <a:lnTo>
                    <a:pt x="814" y="468"/>
                  </a:lnTo>
                  <a:lnTo>
                    <a:pt x="817" y="483"/>
                  </a:lnTo>
                  <a:lnTo>
                    <a:pt x="817" y="521"/>
                  </a:lnTo>
                  <a:lnTo>
                    <a:pt x="814" y="535"/>
                  </a:lnTo>
                  <a:lnTo>
                    <a:pt x="806" y="547"/>
                  </a:lnTo>
                  <a:lnTo>
                    <a:pt x="795" y="555"/>
                  </a:lnTo>
                  <a:lnTo>
                    <a:pt x="780" y="557"/>
                  </a:lnTo>
                  <a:lnTo>
                    <a:pt x="706" y="557"/>
                  </a:lnTo>
                  <a:lnTo>
                    <a:pt x="706" y="800"/>
                  </a:lnTo>
                  <a:lnTo>
                    <a:pt x="706" y="805"/>
                  </a:lnTo>
                  <a:lnTo>
                    <a:pt x="703" y="810"/>
                  </a:lnTo>
                  <a:lnTo>
                    <a:pt x="698" y="814"/>
                  </a:lnTo>
                  <a:lnTo>
                    <a:pt x="694" y="817"/>
                  </a:lnTo>
                  <a:lnTo>
                    <a:pt x="687" y="818"/>
                  </a:lnTo>
                  <a:lnTo>
                    <a:pt x="682" y="817"/>
                  </a:lnTo>
                  <a:lnTo>
                    <a:pt x="677" y="814"/>
                  </a:lnTo>
                  <a:lnTo>
                    <a:pt x="673" y="810"/>
                  </a:lnTo>
                  <a:lnTo>
                    <a:pt x="670" y="805"/>
                  </a:lnTo>
                  <a:lnTo>
                    <a:pt x="669" y="800"/>
                  </a:lnTo>
                  <a:lnTo>
                    <a:pt x="669" y="770"/>
                  </a:lnTo>
                  <a:lnTo>
                    <a:pt x="626" y="813"/>
                  </a:lnTo>
                  <a:lnTo>
                    <a:pt x="622" y="815"/>
                  </a:lnTo>
                  <a:lnTo>
                    <a:pt x="618" y="817"/>
                  </a:lnTo>
                  <a:lnTo>
                    <a:pt x="613" y="818"/>
                  </a:lnTo>
                  <a:lnTo>
                    <a:pt x="607" y="817"/>
                  </a:lnTo>
                  <a:lnTo>
                    <a:pt x="602" y="814"/>
                  </a:lnTo>
                  <a:lnTo>
                    <a:pt x="598" y="810"/>
                  </a:lnTo>
                  <a:lnTo>
                    <a:pt x="596" y="805"/>
                  </a:lnTo>
                  <a:lnTo>
                    <a:pt x="594" y="800"/>
                  </a:lnTo>
                  <a:lnTo>
                    <a:pt x="594" y="557"/>
                  </a:lnTo>
                  <a:lnTo>
                    <a:pt x="222" y="557"/>
                  </a:lnTo>
                  <a:lnTo>
                    <a:pt x="222" y="800"/>
                  </a:lnTo>
                  <a:lnTo>
                    <a:pt x="221" y="805"/>
                  </a:lnTo>
                  <a:lnTo>
                    <a:pt x="219" y="810"/>
                  </a:lnTo>
                  <a:lnTo>
                    <a:pt x="215" y="814"/>
                  </a:lnTo>
                  <a:lnTo>
                    <a:pt x="209" y="817"/>
                  </a:lnTo>
                  <a:lnTo>
                    <a:pt x="204" y="818"/>
                  </a:lnTo>
                  <a:lnTo>
                    <a:pt x="199" y="817"/>
                  </a:lnTo>
                  <a:lnTo>
                    <a:pt x="195" y="815"/>
                  </a:lnTo>
                  <a:lnTo>
                    <a:pt x="191" y="813"/>
                  </a:lnTo>
                  <a:lnTo>
                    <a:pt x="148" y="770"/>
                  </a:lnTo>
                  <a:lnTo>
                    <a:pt x="148" y="800"/>
                  </a:lnTo>
                  <a:lnTo>
                    <a:pt x="148" y="805"/>
                  </a:lnTo>
                  <a:lnTo>
                    <a:pt x="145" y="810"/>
                  </a:lnTo>
                  <a:lnTo>
                    <a:pt x="141" y="814"/>
                  </a:lnTo>
                  <a:lnTo>
                    <a:pt x="136" y="817"/>
                  </a:lnTo>
                  <a:lnTo>
                    <a:pt x="130" y="818"/>
                  </a:lnTo>
                  <a:lnTo>
                    <a:pt x="124" y="817"/>
                  </a:lnTo>
                  <a:lnTo>
                    <a:pt x="119" y="814"/>
                  </a:lnTo>
                  <a:lnTo>
                    <a:pt x="115" y="810"/>
                  </a:lnTo>
                  <a:lnTo>
                    <a:pt x="113" y="805"/>
                  </a:lnTo>
                  <a:lnTo>
                    <a:pt x="111" y="800"/>
                  </a:lnTo>
                  <a:lnTo>
                    <a:pt x="111" y="557"/>
                  </a:lnTo>
                  <a:lnTo>
                    <a:pt x="37" y="557"/>
                  </a:lnTo>
                  <a:lnTo>
                    <a:pt x="22" y="555"/>
                  </a:lnTo>
                  <a:lnTo>
                    <a:pt x="10" y="547"/>
                  </a:lnTo>
                  <a:lnTo>
                    <a:pt x="3" y="535"/>
                  </a:lnTo>
                  <a:lnTo>
                    <a:pt x="0" y="521"/>
                  </a:lnTo>
                  <a:lnTo>
                    <a:pt x="0" y="483"/>
                  </a:lnTo>
                  <a:lnTo>
                    <a:pt x="3" y="468"/>
                  </a:lnTo>
                  <a:lnTo>
                    <a:pt x="10" y="457"/>
                  </a:lnTo>
                  <a:lnTo>
                    <a:pt x="22" y="449"/>
                  </a:lnTo>
                  <a:lnTo>
                    <a:pt x="37" y="446"/>
                  </a:lnTo>
                  <a:lnTo>
                    <a:pt x="37" y="74"/>
                  </a:lnTo>
                  <a:lnTo>
                    <a:pt x="39" y="60"/>
                  </a:lnTo>
                  <a:lnTo>
                    <a:pt x="47" y="48"/>
                  </a:lnTo>
                  <a:lnTo>
                    <a:pt x="59" y="40"/>
                  </a:lnTo>
                  <a:lnTo>
                    <a:pt x="75" y="38"/>
                  </a:lnTo>
                  <a:lnTo>
                    <a:pt x="148" y="38"/>
                  </a:lnTo>
                  <a:lnTo>
                    <a:pt x="148" y="18"/>
                  </a:lnTo>
                  <a:lnTo>
                    <a:pt x="149" y="13"/>
                  </a:lnTo>
                  <a:lnTo>
                    <a:pt x="152" y="8"/>
                  </a:lnTo>
                  <a:lnTo>
                    <a:pt x="156"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7524763"/>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Arrows</a:t>
              </a:r>
              <a:endParaRPr lang="zh-CN" altLang="en-US" sz="1800" dirty="0">
                <a:latin typeface="Outfit" pitchFamily="2" charset="0"/>
                <a:cs typeface="Lato Black" panose="020F0502020204030203" pitchFamily="34" charset="0"/>
              </a:endParaRPr>
            </a:p>
          </p:txBody>
        </p:sp>
        <p:sp>
          <p:nvSpPr>
            <p:cNvPr id="329" name="Freeform 3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0067" y="8157095"/>
              <a:ext cx="443498" cy="444107"/>
            </a:xfrm>
            <a:custGeom>
              <a:avLst/>
              <a:gdLst>
                <a:gd name="T0" fmla="*/ 452 w 729"/>
                <a:gd name="T1" fmla="*/ 216 h 730"/>
                <a:gd name="T2" fmla="*/ 460 w 729"/>
                <a:gd name="T3" fmla="*/ 220 h 730"/>
                <a:gd name="T4" fmla="*/ 594 w 729"/>
                <a:gd name="T5" fmla="*/ 356 h 730"/>
                <a:gd name="T6" fmla="*/ 597 w 729"/>
                <a:gd name="T7" fmla="*/ 365 h 730"/>
                <a:gd name="T8" fmla="*/ 594 w 729"/>
                <a:gd name="T9" fmla="*/ 373 h 730"/>
                <a:gd name="T10" fmla="*/ 460 w 729"/>
                <a:gd name="T11" fmla="*/ 509 h 730"/>
                <a:gd name="T12" fmla="*/ 452 w 729"/>
                <a:gd name="T13" fmla="*/ 513 h 730"/>
                <a:gd name="T14" fmla="*/ 442 w 729"/>
                <a:gd name="T15" fmla="*/ 513 h 730"/>
                <a:gd name="T16" fmla="*/ 435 w 729"/>
                <a:gd name="T17" fmla="*/ 508 h 730"/>
                <a:gd name="T18" fmla="*/ 431 w 729"/>
                <a:gd name="T19" fmla="*/ 497 h 730"/>
                <a:gd name="T20" fmla="*/ 433 w 729"/>
                <a:gd name="T21" fmla="*/ 489 h 730"/>
                <a:gd name="T22" fmla="*/ 541 w 729"/>
                <a:gd name="T23" fmla="*/ 381 h 730"/>
                <a:gd name="T24" fmla="*/ 10 w 729"/>
                <a:gd name="T25" fmla="*/ 381 h 730"/>
                <a:gd name="T26" fmla="*/ 3 w 729"/>
                <a:gd name="T27" fmla="*/ 374 h 730"/>
                <a:gd name="T28" fmla="*/ 0 w 729"/>
                <a:gd name="T29" fmla="*/ 365 h 730"/>
                <a:gd name="T30" fmla="*/ 3 w 729"/>
                <a:gd name="T31" fmla="*/ 354 h 730"/>
                <a:gd name="T32" fmla="*/ 10 w 729"/>
                <a:gd name="T33" fmla="*/ 349 h 730"/>
                <a:gd name="T34" fmla="*/ 541 w 729"/>
                <a:gd name="T35" fmla="*/ 348 h 730"/>
                <a:gd name="T36" fmla="*/ 433 w 729"/>
                <a:gd name="T37" fmla="*/ 240 h 730"/>
                <a:gd name="T38" fmla="*/ 431 w 729"/>
                <a:gd name="T39" fmla="*/ 231 h 730"/>
                <a:gd name="T40" fmla="*/ 435 w 729"/>
                <a:gd name="T41" fmla="*/ 222 h 730"/>
                <a:gd name="T42" fmla="*/ 442 w 729"/>
                <a:gd name="T43" fmla="*/ 216 h 730"/>
                <a:gd name="T44" fmla="*/ 115 w 729"/>
                <a:gd name="T45" fmla="*/ 0 h 730"/>
                <a:gd name="T46" fmla="*/ 719 w 729"/>
                <a:gd name="T47" fmla="*/ 1 h 730"/>
                <a:gd name="T48" fmla="*/ 727 w 729"/>
                <a:gd name="T49" fmla="*/ 6 h 730"/>
                <a:gd name="T50" fmla="*/ 729 w 729"/>
                <a:gd name="T51" fmla="*/ 17 h 730"/>
                <a:gd name="T52" fmla="*/ 729 w 729"/>
                <a:gd name="T53" fmla="*/ 718 h 730"/>
                <a:gd name="T54" fmla="*/ 723 w 729"/>
                <a:gd name="T55" fmla="*/ 726 h 730"/>
                <a:gd name="T56" fmla="*/ 713 w 729"/>
                <a:gd name="T57" fmla="*/ 730 h 730"/>
                <a:gd name="T58" fmla="*/ 110 w 729"/>
                <a:gd name="T59" fmla="*/ 729 h 730"/>
                <a:gd name="T60" fmla="*/ 102 w 729"/>
                <a:gd name="T61" fmla="*/ 722 h 730"/>
                <a:gd name="T62" fmla="*/ 99 w 729"/>
                <a:gd name="T63" fmla="*/ 713 h 730"/>
                <a:gd name="T64" fmla="*/ 99 w 729"/>
                <a:gd name="T65" fmla="*/ 459 h 730"/>
                <a:gd name="T66" fmla="*/ 106 w 729"/>
                <a:gd name="T67" fmla="*/ 451 h 730"/>
                <a:gd name="T68" fmla="*/ 115 w 729"/>
                <a:gd name="T69" fmla="*/ 447 h 730"/>
                <a:gd name="T70" fmla="*/ 126 w 729"/>
                <a:gd name="T71" fmla="*/ 451 h 730"/>
                <a:gd name="T72" fmla="*/ 131 w 729"/>
                <a:gd name="T73" fmla="*/ 459 h 730"/>
                <a:gd name="T74" fmla="*/ 132 w 729"/>
                <a:gd name="T75" fmla="*/ 696 h 730"/>
                <a:gd name="T76" fmla="*/ 696 w 729"/>
                <a:gd name="T77" fmla="*/ 32 h 730"/>
                <a:gd name="T78" fmla="*/ 132 w 729"/>
                <a:gd name="T79" fmla="*/ 265 h 730"/>
                <a:gd name="T80" fmla="*/ 130 w 729"/>
                <a:gd name="T81" fmla="*/ 275 h 730"/>
                <a:gd name="T82" fmla="*/ 120 w 729"/>
                <a:gd name="T83" fmla="*/ 281 h 730"/>
                <a:gd name="T84" fmla="*/ 110 w 729"/>
                <a:gd name="T85" fmla="*/ 281 h 730"/>
                <a:gd name="T86" fmla="*/ 102 w 729"/>
                <a:gd name="T87" fmla="*/ 275 h 730"/>
                <a:gd name="T88" fmla="*/ 99 w 729"/>
                <a:gd name="T89" fmla="*/ 265 h 730"/>
                <a:gd name="T90" fmla="*/ 99 w 729"/>
                <a:gd name="T91" fmla="*/ 11 h 730"/>
                <a:gd name="T92" fmla="*/ 106 w 729"/>
                <a:gd name="T93" fmla="*/ 2 h 730"/>
                <a:gd name="T94" fmla="*/ 115 w 729"/>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9" h="730">
                  <a:moveTo>
                    <a:pt x="448" y="216"/>
                  </a:moveTo>
                  <a:lnTo>
                    <a:pt x="452" y="216"/>
                  </a:lnTo>
                  <a:lnTo>
                    <a:pt x="456" y="217"/>
                  </a:lnTo>
                  <a:lnTo>
                    <a:pt x="460" y="220"/>
                  </a:lnTo>
                  <a:lnTo>
                    <a:pt x="592" y="353"/>
                  </a:lnTo>
                  <a:lnTo>
                    <a:pt x="594" y="356"/>
                  </a:lnTo>
                  <a:lnTo>
                    <a:pt x="597" y="360"/>
                  </a:lnTo>
                  <a:lnTo>
                    <a:pt x="597" y="365"/>
                  </a:lnTo>
                  <a:lnTo>
                    <a:pt x="597" y="369"/>
                  </a:lnTo>
                  <a:lnTo>
                    <a:pt x="594" y="373"/>
                  </a:lnTo>
                  <a:lnTo>
                    <a:pt x="592" y="377"/>
                  </a:lnTo>
                  <a:lnTo>
                    <a:pt x="460" y="509"/>
                  </a:lnTo>
                  <a:lnTo>
                    <a:pt x="456" y="511"/>
                  </a:lnTo>
                  <a:lnTo>
                    <a:pt x="452" y="513"/>
                  </a:lnTo>
                  <a:lnTo>
                    <a:pt x="448" y="514"/>
                  </a:lnTo>
                  <a:lnTo>
                    <a:pt x="442" y="513"/>
                  </a:lnTo>
                  <a:lnTo>
                    <a:pt x="437" y="510"/>
                  </a:lnTo>
                  <a:lnTo>
                    <a:pt x="435" y="508"/>
                  </a:lnTo>
                  <a:lnTo>
                    <a:pt x="432" y="502"/>
                  </a:lnTo>
                  <a:lnTo>
                    <a:pt x="431" y="497"/>
                  </a:lnTo>
                  <a:lnTo>
                    <a:pt x="432" y="493"/>
                  </a:lnTo>
                  <a:lnTo>
                    <a:pt x="433" y="489"/>
                  </a:lnTo>
                  <a:lnTo>
                    <a:pt x="436" y="485"/>
                  </a:lnTo>
                  <a:lnTo>
                    <a:pt x="541" y="381"/>
                  </a:lnTo>
                  <a:lnTo>
                    <a:pt x="16" y="381"/>
                  </a:lnTo>
                  <a:lnTo>
                    <a:pt x="10" y="381"/>
                  </a:lnTo>
                  <a:lnTo>
                    <a:pt x="7" y="378"/>
                  </a:lnTo>
                  <a:lnTo>
                    <a:pt x="3" y="374"/>
                  </a:lnTo>
                  <a:lnTo>
                    <a:pt x="0" y="370"/>
                  </a:lnTo>
                  <a:lnTo>
                    <a:pt x="0" y="365"/>
                  </a:lnTo>
                  <a:lnTo>
                    <a:pt x="0" y="360"/>
                  </a:lnTo>
                  <a:lnTo>
                    <a:pt x="3" y="354"/>
                  </a:lnTo>
                  <a:lnTo>
                    <a:pt x="7" y="352"/>
                  </a:lnTo>
                  <a:lnTo>
                    <a:pt x="10" y="349"/>
                  </a:lnTo>
                  <a:lnTo>
                    <a:pt x="16" y="348"/>
                  </a:lnTo>
                  <a:lnTo>
                    <a:pt x="541" y="348"/>
                  </a:lnTo>
                  <a:lnTo>
                    <a:pt x="436" y="243"/>
                  </a:lnTo>
                  <a:lnTo>
                    <a:pt x="433" y="240"/>
                  </a:lnTo>
                  <a:lnTo>
                    <a:pt x="432" y="237"/>
                  </a:lnTo>
                  <a:lnTo>
                    <a:pt x="431" y="231"/>
                  </a:lnTo>
                  <a:lnTo>
                    <a:pt x="432" y="226"/>
                  </a:lnTo>
                  <a:lnTo>
                    <a:pt x="435" y="222"/>
                  </a:lnTo>
                  <a:lnTo>
                    <a:pt x="437" y="218"/>
                  </a:lnTo>
                  <a:lnTo>
                    <a:pt x="442" y="216"/>
                  </a:lnTo>
                  <a:lnTo>
                    <a:pt x="448" y="216"/>
                  </a:lnTo>
                  <a:close/>
                  <a:moveTo>
                    <a:pt x="115" y="0"/>
                  </a:moveTo>
                  <a:lnTo>
                    <a:pt x="713" y="0"/>
                  </a:lnTo>
                  <a:lnTo>
                    <a:pt x="719" y="1"/>
                  </a:lnTo>
                  <a:lnTo>
                    <a:pt x="723" y="2"/>
                  </a:lnTo>
                  <a:lnTo>
                    <a:pt x="727" y="6"/>
                  </a:lnTo>
                  <a:lnTo>
                    <a:pt x="729" y="11"/>
                  </a:lnTo>
                  <a:lnTo>
                    <a:pt x="729" y="17"/>
                  </a:lnTo>
                  <a:lnTo>
                    <a:pt x="729" y="713"/>
                  </a:lnTo>
                  <a:lnTo>
                    <a:pt x="729" y="718"/>
                  </a:lnTo>
                  <a:lnTo>
                    <a:pt x="727" y="722"/>
                  </a:lnTo>
                  <a:lnTo>
                    <a:pt x="723" y="726"/>
                  </a:lnTo>
                  <a:lnTo>
                    <a:pt x="719" y="729"/>
                  </a:lnTo>
                  <a:lnTo>
                    <a:pt x="713" y="730"/>
                  </a:lnTo>
                  <a:lnTo>
                    <a:pt x="115" y="730"/>
                  </a:lnTo>
                  <a:lnTo>
                    <a:pt x="110" y="729"/>
                  </a:lnTo>
                  <a:lnTo>
                    <a:pt x="106" y="726"/>
                  </a:lnTo>
                  <a:lnTo>
                    <a:pt x="102" y="722"/>
                  </a:lnTo>
                  <a:lnTo>
                    <a:pt x="99" y="718"/>
                  </a:lnTo>
                  <a:lnTo>
                    <a:pt x="99" y="713"/>
                  </a:lnTo>
                  <a:lnTo>
                    <a:pt x="99" y="464"/>
                  </a:lnTo>
                  <a:lnTo>
                    <a:pt x="99" y="459"/>
                  </a:lnTo>
                  <a:lnTo>
                    <a:pt x="102" y="454"/>
                  </a:lnTo>
                  <a:lnTo>
                    <a:pt x="106" y="451"/>
                  </a:lnTo>
                  <a:lnTo>
                    <a:pt x="110" y="449"/>
                  </a:lnTo>
                  <a:lnTo>
                    <a:pt x="115" y="447"/>
                  </a:lnTo>
                  <a:lnTo>
                    <a:pt x="120" y="449"/>
                  </a:lnTo>
                  <a:lnTo>
                    <a:pt x="126" y="451"/>
                  </a:lnTo>
                  <a:lnTo>
                    <a:pt x="130" y="454"/>
                  </a:lnTo>
                  <a:lnTo>
                    <a:pt x="131" y="459"/>
                  </a:lnTo>
                  <a:lnTo>
                    <a:pt x="132" y="464"/>
                  </a:lnTo>
                  <a:lnTo>
                    <a:pt x="132" y="696"/>
                  </a:lnTo>
                  <a:lnTo>
                    <a:pt x="696" y="696"/>
                  </a:lnTo>
                  <a:lnTo>
                    <a:pt x="696" y="32"/>
                  </a:lnTo>
                  <a:lnTo>
                    <a:pt x="132" y="32"/>
                  </a:lnTo>
                  <a:lnTo>
                    <a:pt x="132" y="265"/>
                  </a:lnTo>
                  <a:lnTo>
                    <a:pt x="131" y="271"/>
                  </a:lnTo>
                  <a:lnTo>
                    <a:pt x="130" y="275"/>
                  </a:lnTo>
                  <a:lnTo>
                    <a:pt x="126" y="278"/>
                  </a:lnTo>
                  <a:lnTo>
                    <a:pt x="120" y="281"/>
                  </a:lnTo>
                  <a:lnTo>
                    <a:pt x="115" y="281"/>
                  </a:lnTo>
                  <a:lnTo>
                    <a:pt x="110" y="281"/>
                  </a:lnTo>
                  <a:lnTo>
                    <a:pt x="106" y="278"/>
                  </a:lnTo>
                  <a:lnTo>
                    <a:pt x="102" y="275"/>
                  </a:lnTo>
                  <a:lnTo>
                    <a:pt x="99" y="271"/>
                  </a:lnTo>
                  <a:lnTo>
                    <a:pt x="99" y="265"/>
                  </a:lnTo>
                  <a:lnTo>
                    <a:pt x="99" y="17"/>
                  </a:lnTo>
                  <a:lnTo>
                    <a:pt x="99" y="11"/>
                  </a:lnTo>
                  <a:lnTo>
                    <a:pt x="102" y="6"/>
                  </a:lnTo>
                  <a:lnTo>
                    <a:pt x="106" y="2"/>
                  </a:lnTo>
                  <a:lnTo>
                    <a:pt x="110" y="1"/>
                  </a:lnTo>
                  <a:lnTo>
                    <a:pt x="1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0" name="Freeform 3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45377" y="8157095"/>
              <a:ext cx="444107" cy="444107"/>
            </a:xfrm>
            <a:custGeom>
              <a:avLst/>
              <a:gdLst>
                <a:gd name="T0" fmla="*/ 288 w 730"/>
                <a:gd name="T1" fmla="*/ 216 h 730"/>
                <a:gd name="T2" fmla="*/ 296 w 730"/>
                <a:gd name="T3" fmla="*/ 222 h 730"/>
                <a:gd name="T4" fmla="*/ 300 w 730"/>
                <a:gd name="T5" fmla="*/ 231 h 730"/>
                <a:gd name="T6" fmla="*/ 297 w 730"/>
                <a:gd name="T7" fmla="*/ 240 h 730"/>
                <a:gd name="T8" fmla="*/ 190 w 730"/>
                <a:gd name="T9" fmla="*/ 348 h 730"/>
                <a:gd name="T10" fmla="*/ 719 w 730"/>
                <a:gd name="T11" fmla="*/ 349 h 730"/>
                <a:gd name="T12" fmla="*/ 728 w 730"/>
                <a:gd name="T13" fmla="*/ 354 h 730"/>
                <a:gd name="T14" fmla="*/ 730 w 730"/>
                <a:gd name="T15" fmla="*/ 365 h 730"/>
                <a:gd name="T16" fmla="*/ 728 w 730"/>
                <a:gd name="T17" fmla="*/ 374 h 730"/>
                <a:gd name="T18" fmla="*/ 719 w 730"/>
                <a:gd name="T19" fmla="*/ 381 h 730"/>
                <a:gd name="T20" fmla="*/ 190 w 730"/>
                <a:gd name="T21" fmla="*/ 381 h 730"/>
                <a:gd name="T22" fmla="*/ 297 w 730"/>
                <a:gd name="T23" fmla="*/ 489 h 730"/>
                <a:gd name="T24" fmla="*/ 300 w 730"/>
                <a:gd name="T25" fmla="*/ 497 h 730"/>
                <a:gd name="T26" fmla="*/ 296 w 730"/>
                <a:gd name="T27" fmla="*/ 508 h 730"/>
                <a:gd name="T28" fmla="*/ 288 w 730"/>
                <a:gd name="T29" fmla="*/ 513 h 730"/>
                <a:gd name="T30" fmla="*/ 279 w 730"/>
                <a:gd name="T31" fmla="*/ 513 h 730"/>
                <a:gd name="T32" fmla="*/ 271 w 730"/>
                <a:gd name="T33" fmla="*/ 509 h 730"/>
                <a:gd name="T34" fmla="*/ 136 w 730"/>
                <a:gd name="T35" fmla="*/ 373 h 730"/>
                <a:gd name="T36" fmla="*/ 133 w 730"/>
                <a:gd name="T37" fmla="*/ 365 h 730"/>
                <a:gd name="T38" fmla="*/ 136 w 730"/>
                <a:gd name="T39" fmla="*/ 356 h 730"/>
                <a:gd name="T40" fmla="*/ 271 w 730"/>
                <a:gd name="T41" fmla="*/ 220 h 730"/>
                <a:gd name="T42" fmla="*/ 279 w 730"/>
                <a:gd name="T43" fmla="*/ 216 h 730"/>
                <a:gd name="T44" fmla="*/ 17 w 730"/>
                <a:gd name="T45" fmla="*/ 0 h 730"/>
                <a:gd name="T46" fmla="*/ 619 w 730"/>
                <a:gd name="T47" fmla="*/ 1 h 730"/>
                <a:gd name="T48" fmla="*/ 628 w 730"/>
                <a:gd name="T49" fmla="*/ 6 h 730"/>
                <a:gd name="T50" fmla="*/ 631 w 730"/>
                <a:gd name="T51" fmla="*/ 17 h 730"/>
                <a:gd name="T52" fmla="*/ 630 w 730"/>
                <a:gd name="T53" fmla="*/ 271 h 730"/>
                <a:gd name="T54" fmla="*/ 624 w 730"/>
                <a:gd name="T55" fmla="*/ 278 h 730"/>
                <a:gd name="T56" fmla="*/ 614 w 730"/>
                <a:gd name="T57" fmla="*/ 281 h 730"/>
                <a:gd name="T58" fmla="*/ 605 w 730"/>
                <a:gd name="T59" fmla="*/ 278 h 730"/>
                <a:gd name="T60" fmla="*/ 598 w 730"/>
                <a:gd name="T61" fmla="*/ 271 h 730"/>
                <a:gd name="T62" fmla="*/ 598 w 730"/>
                <a:gd name="T63" fmla="*/ 32 h 730"/>
                <a:gd name="T64" fmla="*/ 34 w 730"/>
                <a:gd name="T65" fmla="*/ 696 h 730"/>
                <a:gd name="T66" fmla="*/ 598 w 730"/>
                <a:gd name="T67" fmla="*/ 464 h 730"/>
                <a:gd name="T68" fmla="*/ 601 w 730"/>
                <a:gd name="T69" fmla="*/ 454 h 730"/>
                <a:gd name="T70" fmla="*/ 609 w 730"/>
                <a:gd name="T71" fmla="*/ 449 h 730"/>
                <a:gd name="T72" fmla="*/ 619 w 730"/>
                <a:gd name="T73" fmla="*/ 449 h 730"/>
                <a:gd name="T74" fmla="*/ 628 w 730"/>
                <a:gd name="T75" fmla="*/ 454 h 730"/>
                <a:gd name="T76" fmla="*/ 631 w 730"/>
                <a:gd name="T77" fmla="*/ 464 h 730"/>
                <a:gd name="T78" fmla="*/ 630 w 730"/>
                <a:gd name="T79" fmla="*/ 718 h 730"/>
                <a:gd name="T80" fmla="*/ 624 w 730"/>
                <a:gd name="T81" fmla="*/ 726 h 730"/>
                <a:gd name="T82" fmla="*/ 614 w 730"/>
                <a:gd name="T83" fmla="*/ 730 h 730"/>
                <a:gd name="T84" fmla="*/ 12 w 730"/>
                <a:gd name="T85" fmla="*/ 729 h 730"/>
                <a:gd name="T86" fmla="*/ 4 w 730"/>
                <a:gd name="T87" fmla="*/ 722 h 730"/>
                <a:gd name="T88" fmla="*/ 0 w 730"/>
                <a:gd name="T89" fmla="*/ 713 h 730"/>
                <a:gd name="T90" fmla="*/ 1 w 730"/>
                <a:gd name="T91" fmla="*/ 11 h 730"/>
                <a:gd name="T92" fmla="*/ 8 w 730"/>
                <a:gd name="T93" fmla="*/ 2 h 730"/>
                <a:gd name="T94" fmla="*/ 17 w 730"/>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730">
                  <a:moveTo>
                    <a:pt x="283" y="216"/>
                  </a:moveTo>
                  <a:lnTo>
                    <a:pt x="288" y="216"/>
                  </a:lnTo>
                  <a:lnTo>
                    <a:pt x="292" y="218"/>
                  </a:lnTo>
                  <a:lnTo>
                    <a:pt x="296" y="222"/>
                  </a:lnTo>
                  <a:lnTo>
                    <a:pt x="298" y="226"/>
                  </a:lnTo>
                  <a:lnTo>
                    <a:pt x="300" y="231"/>
                  </a:lnTo>
                  <a:lnTo>
                    <a:pt x="298" y="237"/>
                  </a:lnTo>
                  <a:lnTo>
                    <a:pt x="297" y="240"/>
                  </a:lnTo>
                  <a:lnTo>
                    <a:pt x="294" y="243"/>
                  </a:lnTo>
                  <a:lnTo>
                    <a:pt x="190" y="348"/>
                  </a:lnTo>
                  <a:lnTo>
                    <a:pt x="713" y="348"/>
                  </a:lnTo>
                  <a:lnTo>
                    <a:pt x="719" y="349"/>
                  </a:lnTo>
                  <a:lnTo>
                    <a:pt x="724" y="352"/>
                  </a:lnTo>
                  <a:lnTo>
                    <a:pt x="728" y="354"/>
                  </a:lnTo>
                  <a:lnTo>
                    <a:pt x="730" y="360"/>
                  </a:lnTo>
                  <a:lnTo>
                    <a:pt x="730" y="365"/>
                  </a:lnTo>
                  <a:lnTo>
                    <a:pt x="730" y="370"/>
                  </a:lnTo>
                  <a:lnTo>
                    <a:pt x="728" y="374"/>
                  </a:lnTo>
                  <a:lnTo>
                    <a:pt x="724" y="378"/>
                  </a:lnTo>
                  <a:lnTo>
                    <a:pt x="719" y="381"/>
                  </a:lnTo>
                  <a:lnTo>
                    <a:pt x="713" y="381"/>
                  </a:lnTo>
                  <a:lnTo>
                    <a:pt x="190" y="381"/>
                  </a:lnTo>
                  <a:lnTo>
                    <a:pt x="294" y="485"/>
                  </a:lnTo>
                  <a:lnTo>
                    <a:pt x="297" y="489"/>
                  </a:lnTo>
                  <a:lnTo>
                    <a:pt x="298" y="493"/>
                  </a:lnTo>
                  <a:lnTo>
                    <a:pt x="300" y="497"/>
                  </a:lnTo>
                  <a:lnTo>
                    <a:pt x="298" y="502"/>
                  </a:lnTo>
                  <a:lnTo>
                    <a:pt x="296" y="508"/>
                  </a:lnTo>
                  <a:lnTo>
                    <a:pt x="292" y="510"/>
                  </a:lnTo>
                  <a:lnTo>
                    <a:pt x="288" y="513"/>
                  </a:lnTo>
                  <a:lnTo>
                    <a:pt x="283" y="514"/>
                  </a:lnTo>
                  <a:lnTo>
                    <a:pt x="279" y="513"/>
                  </a:lnTo>
                  <a:lnTo>
                    <a:pt x="275" y="511"/>
                  </a:lnTo>
                  <a:lnTo>
                    <a:pt x="271" y="509"/>
                  </a:lnTo>
                  <a:lnTo>
                    <a:pt x="139" y="377"/>
                  </a:lnTo>
                  <a:lnTo>
                    <a:pt x="136" y="373"/>
                  </a:lnTo>
                  <a:lnTo>
                    <a:pt x="133" y="369"/>
                  </a:lnTo>
                  <a:lnTo>
                    <a:pt x="133" y="365"/>
                  </a:lnTo>
                  <a:lnTo>
                    <a:pt x="133" y="360"/>
                  </a:lnTo>
                  <a:lnTo>
                    <a:pt x="136" y="356"/>
                  </a:lnTo>
                  <a:lnTo>
                    <a:pt x="139" y="353"/>
                  </a:lnTo>
                  <a:lnTo>
                    <a:pt x="271" y="220"/>
                  </a:lnTo>
                  <a:lnTo>
                    <a:pt x="275" y="217"/>
                  </a:lnTo>
                  <a:lnTo>
                    <a:pt x="279" y="216"/>
                  </a:lnTo>
                  <a:lnTo>
                    <a:pt x="283" y="216"/>
                  </a:lnTo>
                  <a:close/>
                  <a:moveTo>
                    <a:pt x="17" y="0"/>
                  </a:moveTo>
                  <a:lnTo>
                    <a:pt x="614" y="0"/>
                  </a:lnTo>
                  <a:lnTo>
                    <a:pt x="619" y="1"/>
                  </a:lnTo>
                  <a:lnTo>
                    <a:pt x="624" y="2"/>
                  </a:lnTo>
                  <a:lnTo>
                    <a:pt x="628" y="6"/>
                  </a:lnTo>
                  <a:lnTo>
                    <a:pt x="630" y="11"/>
                  </a:lnTo>
                  <a:lnTo>
                    <a:pt x="631" y="17"/>
                  </a:lnTo>
                  <a:lnTo>
                    <a:pt x="631" y="265"/>
                  </a:lnTo>
                  <a:lnTo>
                    <a:pt x="630" y="271"/>
                  </a:lnTo>
                  <a:lnTo>
                    <a:pt x="628" y="275"/>
                  </a:lnTo>
                  <a:lnTo>
                    <a:pt x="624" y="278"/>
                  </a:lnTo>
                  <a:lnTo>
                    <a:pt x="619" y="281"/>
                  </a:lnTo>
                  <a:lnTo>
                    <a:pt x="614" y="281"/>
                  </a:lnTo>
                  <a:lnTo>
                    <a:pt x="609" y="281"/>
                  </a:lnTo>
                  <a:lnTo>
                    <a:pt x="605" y="278"/>
                  </a:lnTo>
                  <a:lnTo>
                    <a:pt x="601" y="275"/>
                  </a:lnTo>
                  <a:lnTo>
                    <a:pt x="598" y="271"/>
                  </a:lnTo>
                  <a:lnTo>
                    <a:pt x="598" y="265"/>
                  </a:lnTo>
                  <a:lnTo>
                    <a:pt x="598" y="32"/>
                  </a:lnTo>
                  <a:lnTo>
                    <a:pt x="34" y="32"/>
                  </a:lnTo>
                  <a:lnTo>
                    <a:pt x="34" y="696"/>
                  </a:lnTo>
                  <a:lnTo>
                    <a:pt x="598" y="696"/>
                  </a:lnTo>
                  <a:lnTo>
                    <a:pt x="598" y="464"/>
                  </a:lnTo>
                  <a:lnTo>
                    <a:pt x="598" y="459"/>
                  </a:lnTo>
                  <a:lnTo>
                    <a:pt x="601" y="454"/>
                  </a:lnTo>
                  <a:lnTo>
                    <a:pt x="605" y="451"/>
                  </a:lnTo>
                  <a:lnTo>
                    <a:pt x="609" y="449"/>
                  </a:lnTo>
                  <a:lnTo>
                    <a:pt x="614" y="447"/>
                  </a:lnTo>
                  <a:lnTo>
                    <a:pt x="619" y="449"/>
                  </a:lnTo>
                  <a:lnTo>
                    <a:pt x="624" y="451"/>
                  </a:lnTo>
                  <a:lnTo>
                    <a:pt x="628" y="454"/>
                  </a:lnTo>
                  <a:lnTo>
                    <a:pt x="630" y="459"/>
                  </a:lnTo>
                  <a:lnTo>
                    <a:pt x="631" y="464"/>
                  </a:lnTo>
                  <a:lnTo>
                    <a:pt x="631" y="713"/>
                  </a:lnTo>
                  <a:lnTo>
                    <a:pt x="630" y="718"/>
                  </a:lnTo>
                  <a:lnTo>
                    <a:pt x="628" y="722"/>
                  </a:lnTo>
                  <a:lnTo>
                    <a:pt x="624" y="726"/>
                  </a:lnTo>
                  <a:lnTo>
                    <a:pt x="619" y="729"/>
                  </a:lnTo>
                  <a:lnTo>
                    <a:pt x="614" y="730"/>
                  </a:lnTo>
                  <a:lnTo>
                    <a:pt x="17" y="730"/>
                  </a:lnTo>
                  <a:lnTo>
                    <a:pt x="12" y="729"/>
                  </a:lnTo>
                  <a:lnTo>
                    <a:pt x="8" y="726"/>
                  </a:lnTo>
                  <a:lnTo>
                    <a:pt x="4" y="722"/>
                  </a:lnTo>
                  <a:lnTo>
                    <a:pt x="1" y="718"/>
                  </a:lnTo>
                  <a:lnTo>
                    <a:pt x="0" y="713"/>
                  </a:lnTo>
                  <a:lnTo>
                    <a:pt x="0" y="17"/>
                  </a:lnTo>
                  <a:lnTo>
                    <a:pt x="1" y="11"/>
                  </a:lnTo>
                  <a:lnTo>
                    <a:pt x="4" y="6"/>
                  </a:lnTo>
                  <a:lnTo>
                    <a:pt x="8" y="2"/>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1" name="Freeform 3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2761296" y="8157095"/>
              <a:ext cx="221445" cy="444107"/>
            </a:xfrm>
            <a:custGeom>
              <a:avLst/>
              <a:gdLst>
                <a:gd name="T0" fmla="*/ 182 w 364"/>
                <a:gd name="T1" fmla="*/ 0 h 730"/>
                <a:gd name="T2" fmla="*/ 188 w 364"/>
                <a:gd name="T3" fmla="*/ 1 h 730"/>
                <a:gd name="T4" fmla="*/ 193 w 364"/>
                <a:gd name="T5" fmla="*/ 2 h 730"/>
                <a:gd name="T6" fmla="*/ 195 w 364"/>
                <a:gd name="T7" fmla="*/ 6 h 730"/>
                <a:gd name="T8" fmla="*/ 198 w 364"/>
                <a:gd name="T9" fmla="*/ 11 h 730"/>
                <a:gd name="T10" fmla="*/ 199 w 364"/>
                <a:gd name="T11" fmla="*/ 17 h 730"/>
                <a:gd name="T12" fmla="*/ 199 w 364"/>
                <a:gd name="T13" fmla="*/ 672 h 730"/>
                <a:gd name="T14" fmla="*/ 337 w 364"/>
                <a:gd name="T15" fmla="*/ 535 h 730"/>
                <a:gd name="T16" fmla="*/ 339 w 364"/>
                <a:gd name="T17" fmla="*/ 532 h 730"/>
                <a:gd name="T18" fmla="*/ 343 w 364"/>
                <a:gd name="T19" fmla="*/ 531 h 730"/>
                <a:gd name="T20" fmla="*/ 349 w 364"/>
                <a:gd name="T21" fmla="*/ 531 h 730"/>
                <a:gd name="T22" fmla="*/ 354 w 364"/>
                <a:gd name="T23" fmla="*/ 531 h 730"/>
                <a:gd name="T24" fmla="*/ 358 w 364"/>
                <a:gd name="T25" fmla="*/ 534 h 730"/>
                <a:gd name="T26" fmla="*/ 362 w 364"/>
                <a:gd name="T27" fmla="*/ 538 h 730"/>
                <a:gd name="T28" fmla="*/ 364 w 364"/>
                <a:gd name="T29" fmla="*/ 542 h 730"/>
                <a:gd name="T30" fmla="*/ 364 w 364"/>
                <a:gd name="T31" fmla="*/ 547 h 730"/>
                <a:gd name="T32" fmla="*/ 364 w 364"/>
                <a:gd name="T33" fmla="*/ 552 h 730"/>
                <a:gd name="T34" fmla="*/ 363 w 364"/>
                <a:gd name="T35" fmla="*/ 556 h 730"/>
                <a:gd name="T36" fmla="*/ 360 w 364"/>
                <a:gd name="T37" fmla="*/ 559 h 730"/>
                <a:gd name="T38" fmla="*/ 194 w 364"/>
                <a:gd name="T39" fmla="*/ 725 h 730"/>
                <a:gd name="T40" fmla="*/ 190 w 364"/>
                <a:gd name="T41" fmla="*/ 727 h 730"/>
                <a:gd name="T42" fmla="*/ 186 w 364"/>
                <a:gd name="T43" fmla="*/ 729 h 730"/>
                <a:gd name="T44" fmla="*/ 182 w 364"/>
                <a:gd name="T45" fmla="*/ 730 h 730"/>
                <a:gd name="T46" fmla="*/ 178 w 364"/>
                <a:gd name="T47" fmla="*/ 729 h 730"/>
                <a:gd name="T48" fmla="*/ 175 w 364"/>
                <a:gd name="T49" fmla="*/ 727 h 730"/>
                <a:gd name="T50" fmla="*/ 171 w 364"/>
                <a:gd name="T51" fmla="*/ 725 h 730"/>
                <a:gd name="T52" fmla="*/ 4 w 364"/>
                <a:gd name="T53" fmla="*/ 559 h 730"/>
                <a:gd name="T54" fmla="*/ 2 w 364"/>
                <a:gd name="T55" fmla="*/ 556 h 730"/>
                <a:gd name="T56" fmla="*/ 0 w 364"/>
                <a:gd name="T57" fmla="*/ 552 h 730"/>
                <a:gd name="T58" fmla="*/ 0 w 364"/>
                <a:gd name="T59" fmla="*/ 547 h 730"/>
                <a:gd name="T60" fmla="*/ 0 w 364"/>
                <a:gd name="T61" fmla="*/ 542 h 730"/>
                <a:gd name="T62" fmla="*/ 3 w 364"/>
                <a:gd name="T63" fmla="*/ 538 h 730"/>
                <a:gd name="T64" fmla="*/ 7 w 364"/>
                <a:gd name="T65" fmla="*/ 534 h 730"/>
                <a:gd name="T66" fmla="*/ 11 w 364"/>
                <a:gd name="T67" fmla="*/ 531 h 730"/>
                <a:gd name="T68" fmla="*/ 16 w 364"/>
                <a:gd name="T69" fmla="*/ 531 h 730"/>
                <a:gd name="T70" fmla="*/ 21 w 364"/>
                <a:gd name="T71" fmla="*/ 531 h 730"/>
                <a:gd name="T72" fmla="*/ 25 w 364"/>
                <a:gd name="T73" fmla="*/ 532 h 730"/>
                <a:gd name="T74" fmla="*/ 28 w 364"/>
                <a:gd name="T75" fmla="*/ 535 h 730"/>
                <a:gd name="T76" fmla="*/ 165 w 364"/>
                <a:gd name="T77" fmla="*/ 672 h 730"/>
                <a:gd name="T78" fmla="*/ 165 w 364"/>
                <a:gd name="T79" fmla="*/ 17 h 730"/>
                <a:gd name="T80" fmla="*/ 167 w 364"/>
                <a:gd name="T81" fmla="*/ 11 h 730"/>
                <a:gd name="T82" fmla="*/ 169 w 364"/>
                <a:gd name="T83" fmla="*/ 6 h 730"/>
                <a:gd name="T84" fmla="*/ 173 w 364"/>
                <a:gd name="T85" fmla="*/ 2 h 730"/>
                <a:gd name="T86" fmla="*/ 177 w 364"/>
                <a:gd name="T87" fmla="*/ 1 h 730"/>
                <a:gd name="T88" fmla="*/ 182 w 364"/>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30">
                  <a:moveTo>
                    <a:pt x="182" y="0"/>
                  </a:moveTo>
                  <a:lnTo>
                    <a:pt x="188" y="1"/>
                  </a:lnTo>
                  <a:lnTo>
                    <a:pt x="193" y="2"/>
                  </a:lnTo>
                  <a:lnTo>
                    <a:pt x="195" y="6"/>
                  </a:lnTo>
                  <a:lnTo>
                    <a:pt x="198" y="11"/>
                  </a:lnTo>
                  <a:lnTo>
                    <a:pt x="199" y="17"/>
                  </a:lnTo>
                  <a:lnTo>
                    <a:pt x="199" y="672"/>
                  </a:lnTo>
                  <a:lnTo>
                    <a:pt x="337" y="535"/>
                  </a:lnTo>
                  <a:lnTo>
                    <a:pt x="339" y="532"/>
                  </a:lnTo>
                  <a:lnTo>
                    <a:pt x="343" y="531"/>
                  </a:lnTo>
                  <a:lnTo>
                    <a:pt x="349" y="531"/>
                  </a:lnTo>
                  <a:lnTo>
                    <a:pt x="354" y="531"/>
                  </a:lnTo>
                  <a:lnTo>
                    <a:pt x="358" y="534"/>
                  </a:lnTo>
                  <a:lnTo>
                    <a:pt x="362" y="538"/>
                  </a:lnTo>
                  <a:lnTo>
                    <a:pt x="364" y="542"/>
                  </a:lnTo>
                  <a:lnTo>
                    <a:pt x="364" y="547"/>
                  </a:lnTo>
                  <a:lnTo>
                    <a:pt x="364" y="552"/>
                  </a:lnTo>
                  <a:lnTo>
                    <a:pt x="363" y="556"/>
                  </a:lnTo>
                  <a:lnTo>
                    <a:pt x="360" y="559"/>
                  </a:lnTo>
                  <a:lnTo>
                    <a:pt x="194" y="725"/>
                  </a:lnTo>
                  <a:lnTo>
                    <a:pt x="190" y="727"/>
                  </a:lnTo>
                  <a:lnTo>
                    <a:pt x="186" y="729"/>
                  </a:lnTo>
                  <a:lnTo>
                    <a:pt x="182" y="730"/>
                  </a:lnTo>
                  <a:lnTo>
                    <a:pt x="178" y="729"/>
                  </a:lnTo>
                  <a:lnTo>
                    <a:pt x="175" y="727"/>
                  </a:lnTo>
                  <a:lnTo>
                    <a:pt x="171" y="725"/>
                  </a:lnTo>
                  <a:lnTo>
                    <a:pt x="4" y="559"/>
                  </a:lnTo>
                  <a:lnTo>
                    <a:pt x="2" y="556"/>
                  </a:lnTo>
                  <a:lnTo>
                    <a:pt x="0" y="552"/>
                  </a:lnTo>
                  <a:lnTo>
                    <a:pt x="0" y="547"/>
                  </a:lnTo>
                  <a:lnTo>
                    <a:pt x="0" y="542"/>
                  </a:lnTo>
                  <a:lnTo>
                    <a:pt x="3" y="538"/>
                  </a:lnTo>
                  <a:lnTo>
                    <a:pt x="7" y="534"/>
                  </a:lnTo>
                  <a:lnTo>
                    <a:pt x="11" y="531"/>
                  </a:lnTo>
                  <a:lnTo>
                    <a:pt x="16" y="531"/>
                  </a:lnTo>
                  <a:lnTo>
                    <a:pt x="21" y="531"/>
                  </a:lnTo>
                  <a:lnTo>
                    <a:pt x="25" y="532"/>
                  </a:lnTo>
                  <a:lnTo>
                    <a:pt x="28" y="535"/>
                  </a:lnTo>
                  <a:lnTo>
                    <a:pt x="165" y="672"/>
                  </a:lnTo>
                  <a:lnTo>
                    <a:pt x="165" y="17"/>
                  </a:lnTo>
                  <a:lnTo>
                    <a:pt x="167" y="11"/>
                  </a:lnTo>
                  <a:lnTo>
                    <a:pt x="169" y="6"/>
                  </a:lnTo>
                  <a:lnTo>
                    <a:pt x="173" y="2"/>
                  </a:lnTo>
                  <a:lnTo>
                    <a:pt x="177" y="1"/>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2" name="Freeform 3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3454555" y="8157095"/>
              <a:ext cx="222053" cy="444107"/>
            </a:xfrm>
            <a:custGeom>
              <a:avLst/>
              <a:gdLst>
                <a:gd name="T0" fmla="*/ 183 w 365"/>
                <a:gd name="T1" fmla="*/ 0 h 730"/>
                <a:gd name="T2" fmla="*/ 187 w 365"/>
                <a:gd name="T3" fmla="*/ 0 h 730"/>
                <a:gd name="T4" fmla="*/ 191 w 365"/>
                <a:gd name="T5" fmla="*/ 2 h 730"/>
                <a:gd name="T6" fmla="*/ 195 w 365"/>
                <a:gd name="T7" fmla="*/ 5 h 730"/>
                <a:gd name="T8" fmla="*/ 360 w 365"/>
                <a:gd name="T9" fmla="*/ 170 h 730"/>
                <a:gd name="T10" fmla="*/ 363 w 365"/>
                <a:gd name="T11" fmla="*/ 174 h 730"/>
                <a:gd name="T12" fmla="*/ 365 w 365"/>
                <a:gd name="T13" fmla="*/ 178 h 730"/>
                <a:gd name="T14" fmla="*/ 365 w 365"/>
                <a:gd name="T15" fmla="*/ 182 h 730"/>
                <a:gd name="T16" fmla="*/ 364 w 365"/>
                <a:gd name="T17" fmla="*/ 187 h 730"/>
                <a:gd name="T18" fmla="*/ 363 w 365"/>
                <a:gd name="T19" fmla="*/ 192 h 730"/>
                <a:gd name="T20" fmla="*/ 359 w 365"/>
                <a:gd name="T21" fmla="*/ 196 h 730"/>
                <a:gd name="T22" fmla="*/ 354 w 365"/>
                <a:gd name="T23" fmla="*/ 197 h 730"/>
                <a:gd name="T24" fmla="*/ 348 w 365"/>
                <a:gd name="T25" fmla="*/ 199 h 730"/>
                <a:gd name="T26" fmla="*/ 344 w 365"/>
                <a:gd name="T27" fmla="*/ 199 h 730"/>
                <a:gd name="T28" fmla="*/ 340 w 365"/>
                <a:gd name="T29" fmla="*/ 196 h 730"/>
                <a:gd name="T30" fmla="*/ 337 w 365"/>
                <a:gd name="T31" fmla="*/ 193 h 730"/>
                <a:gd name="T32" fmla="*/ 199 w 365"/>
                <a:gd name="T33" fmla="*/ 56 h 730"/>
                <a:gd name="T34" fmla="*/ 199 w 365"/>
                <a:gd name="T35" fmla="*/ 713 h 730"/>
                <a:gd name="T36" fmla="*/ 199 w 365"/>
                <a:gd name="T37" fmla="*/ 718 h 730"/>
                <a:gd name="T38" fmla="*/ 196 w 365"/>
                <a:gd name="T39" fmla="*/ 722 h 730"/>
                <a:gd name="T40" fmla="*/ 193 w 365"/>
                <a:gd name="T41" fmla="*/ 726 h 730"/>
                <a:gd name="T42" fmla="*/ 189 w 365"/>
                <a:gd name="T43" fmla="*/ 729 h 730"/>
                <a:gd name="T44" fmla="*/ 183 w 365"/>
                <a:gd name="T45" fmla="*/ 730 h 730"/>
                <a:gd name="T46" fmla="*/ 178 w 365"/>
                <a:gd name="T47" fmla="*/ 729 h 730"/>
                <a:gd name="T48" fmla="*/ 173 w 365"/>
                <a:gd name="T49" fmla="*/ 726 h 730"/>
                <a:gd name="T50" fmla="*/ 169 w 365"/>
                <a:gd name="T51" fmla="*/ 722 h 730"/>
                <a:gd name="T52" fmla="*/ 168 w 365"/>
                <a:gd name="T53" fmla="*/ 718 h 730"/>
                <a:gd name="T54" fmla="*/ 166 w 365"/>
                <a:gd name="T55" fmla="*/ 713 h 730"/>
                <a:gd name="T56" fmla="*/ 166 w 365"/>
                <a:gd name="T57" fmla="*/ 56 h 730"/>
                <a:gd name="T58" fmla="*/ 29 w 365"/>
                <a:gd name="T59" fmla="*/ 193 h 730"/>
                <a:gd name="T60" fmla="*/ 25 w 365"/>
                <a:gd name="T61" fmla="*/ 196 h 730"/>
                <a:gd name="T62" fmla="*/ 21 w 365"/>
                <a:gd name="T63" fmla="*/ 199 h 730"/>
                <a:gd name="T64" fmla="*/ 17 w 365"/>
                <a:gd name="T65" fmla="*/ 199 h 730"/>
                <a:gd name="T66" fmla="*/ 12 w 365"/>
                <a:gd name="T67" fmla="*/ 197 h 730"/>
                <a:gd name="T68" fmla="*/ 7 w 365"/>
                <a:gd name="T69" fmla="*/ 196 h 730"/>
                <a:gd name="T70" fmla="*/ 4 w 365"/>
                <a:gd name="T71" fmla="*/ 192 h 730"/>
                <a:gd name="T72" fmla="*/ 1 w 365"/>
                <a:gd name="T73" fmla="*/ 187 h 730"/>
                <a:gd name="T74" fmla="*/ 0 w 365"/>
                <a:gd name="T75" fmla="*/ 182 h 730"/>
                <a:gd name="T76" fmla="*/ 1 w 365"/>
                <a:gd name="T77" fmla="*/ 178 h 730"/>
                <a:gd name="T78" fmla="*/ 3 w 365"/>
                <a:gd name="T79" fmla="*/ 174 h 730"/>
                <a:gd name="T80" fmla="*/ 5 w 365"/>
                <a:gd name="T81" fmla="*/ 170 h 730"/>
                <a:gd name="T82" fmla="*/ 172 w 365"/>
                <a:gd name="T83" fmla="*/ 5 h 730"/>
                <a:gd name="T84" fmla="*/ 174 w 365"/>
                <a:gd name="T85" fmla="*/ 2 h 730"/>
                <a:gd name="T86" fmla="*/ 178 w 365"/>
                <a:gd name="T87" fmla="*/ 0 h 730"/>
                <a:gd name="T88" fmla="*/ 183 w 365"/>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5" h="730">
                  <a:moveTo>
                    <a:pt x="183" y="0"/>
                  </a:moveTo>
                  <a:lnTo>
                    <a:pt x="187" y="0"/>
                  </a:lnTo>
                  <a:lnTo>
                    <a:pt x="191" y="2"/>
                  </a:lnTo>
                  <a:lnTo>
                    <a:pt x="195" y="5"/>
                  </a:lnTo>
                  <a:lnTo>
                    <a:pt x="360" y="170"/>
                  </a:lnTo>
                  <a:lnTo>
                    <a:pt x="363" y="174"/>
                  </a:lnTo>
                  <a:lnTo>
                    <a:pt x="365" y="178"/>
                  </a:lnTo>
                  <a:lnTo>
                    <a:pt x="365" y="182"/>
                  </a:lnTo>
                  <a:lnTo>
                    <a:pt x="364" y="187"/>
                  </a:lnTo>
                  <a:lnTo>
                    <a:pt x="363" y="192"/>
                  </a:lnTo>
                  <a:lnTo>
                    <a:pt x="359" y="196"/>
                  </a:lnTo>
                  <a:lnTo>
                    <a:pt x="354" y="197"/>
                  </a:lnTo>
                  <a:lnTo>
                    <a:pt x="348" y="199"/>
                  </a:lnTo>
                  <a:lnTo>
                    <a:pt x="344" y="199"/>
                  </a:lnTo>
                  <a:lnTo>
                    <a:pt x="340" y="196"/>
                  </a:lnTo>
                  <a:lnTo>
                    <a:pt x="337" y="193"/>
                  </a:lnTo>
                  <a:lnTo>
                    <a:pt x="199" y="56"/>
                  </a:lnTo>
                  <a:lnTo>
                    <a:pt x="199" y="713"/>
                  </a:lnTo>
                  <a:lnTo>
                    <a:pt x="199" y="718"/>
                  </a:lnTo>
                  <a:lnTo>
                    <a:pt x="196" y="722"/>
                  </a:lnTo>
                  <a:lnTo>
                    <a:pt x="193" y="726"/>
                  </a:lnTo>
                  <a:lnTo>
                    <a:pt x="189" y="729"/>
                  </a:lnTo>
                  <a:lnTo>
                    <a:pt x="183" y="730"/>
                  </a:lnTo>
                  <a:lnTo>
                    <a:pt x="178" y="729"/>
                  </a:lnTo>
                  <a:lnTo>
                    <a:pt x="173" y="726"/>
                  </a:lnTo>
                  <a:lnTo>
                    <a:pt x="169" y="722"/>
                  </a:lnTo>
                  <a:lnTo>
                    <a:pt x="168" y="718"/>
                  </a:lnTo>
                  <a:lnTo>
                    <a:pt x="166" y="713"/>
                  </a:lnTo>
                  <a:lnTo>
                    <a:pt x="166" y="56"/>
                  </a:lnTo>
                  <a:lnTo>
                    <a:pt x="29" y="193"/>
                  </a:lnTo>
                  <a:lnTo>
                    <a:pt x="25" y="196"/>
                  </a:lnTo>
                  <a:lnTo>
                    <a:pt x="21" y="199"/>
                  </a:lnTo>
                  <a:lnTo>
                    <a:pt x="17" y="199"/>
                  </a:lnTo>
                  <a:lnTo>
                    <a:pt x="12" y="197"/>
                  </a:lnTo>
                  <a:lnTo>
                    <a:pt x="7" y="196"/>
                  </a:lnTo>
                  <a:lnTo>
                    <a:pt x="4" y="192"/>
                  </a:lnTo>
                  <a:lnTo>
                    <a:pt x="1" y="187"/>
                  </a:lnTo>
                  <a:lnTo>
                    <a:pt x="0" y="182"/>
                  </a:lnTo>
                  <a:lnTo>
                    <a:pt x="1" y="178"/>
                  </a:lnTo>
                  <a:lnTo>
                    <a:pt x="3" y="174"/>
                  </a:lnTo>
                  <a:lnTo>
                    <a:pt x="5" y="170"/>
                  </a:lnTo>
                  <a:lnTo>
                    <a:pt x="172" y="5"/>
                  </a:lnTo>
                  <a:lnTo>
                    <a:pt x="174" y="2"/>
                  </a:lnTo>
                  <a:lnTo>
                    <a:pt x="178" y="0"/>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3" name="Freeform 3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4148420" y="8268122"/>
              <a:ext cx="444714" cy="222053"/>
            </a:xfrm>
            <a:custGeom>
              <a:avLst/>
              <a:gdLst>
                <a:gd name="T0" fmla="*/ 183 w 731"/>
                <a:gd name="T1" fmla="*/ 0 h 365"/>
                <a:gd name="T2" fmla="*/ 189 w 731"/>
                <a:gd name="T3" fmla="*/ 1 h 365"/>
                <a:gd name="T4" fmla="*/ 192 w 731"/>
                <a:gd name="T5" fmla="*/ 3 h 365"/>
                <a:gd name="T6" fmla="*/ 196 w 731"/>
                <a:gd name="T7" fmla="*/ 7 h 365"/>
                <a:gd name="T8" fmla="*/ 199 w 731"/>
                <a:gd name="T9" fmla="*/ 11 h 365"/>
                <a:gd name="T10" fmla="*/ 200 w 731"/>
                <a:gd name="T11" fmla="*/ 17 h 365"/>
                <a:gd name="T12" fmla="*/ 199 w 731"/>
                <a:gd name="T13" fmla="*/ 20 h 365"/>
                <a:gd name="T14" fmla="*/ 198 w 731"/>
                <a:gd name="T15" fmla="*/ 24 h 365"/>
                <a:gd name="T16" fmla="*/ 195 w 731"/>
                <a:gd name="T17" fmla="*/ 28 h 365"/>
                <a:gd name="T18" fmla="*/ 58 w 731"/>
                <a:gd name="T19" fmla="*/ 166 h 365"/>
                <a:gd name="T20" fmla="*/ 714 w 731"/>
                <a:gd name="T21" fmla="*/ 166 h 365"/>
                <a:gd name="T22" fmla="*/ 719 w 731"/>
                <a:gd name="T23" fmla="*/ 167 h 365"/>
                <a:gd name="T24" fmla="*/ 724 w 731"/>
                <a:gd name="T25" fmla="*/ 170 h 365"/>
                <a:gd name="T26" fmla="*/ 728 w 731"/>
                <a:gd name="T27" fmla="*/ 172 h 365"/>
                <a:gd name="T28" fmla="*/ 729 w 731"/>
                <a:gd name="T29" fmla="*/ 178 h 365"/>
                <a:gd name="T30" fmla="*/ 731 w 731"/>
                <a:gd name="T31" fmla="*/ 183 h 365"/>
                <a:gd name="T32" fmla="*/ 729 w 731"/>
                <a:gd name="T33" fmla="*/ 188 h 365"/>
                <a:gd name="T34" fmla="*/ 728 w 731"/>
                <a:gd name="T35" fmla="*/ 192 h 365"/>
                <a:gd name="T36" fmla="*/ 724 w 731"/>
                <a:gd name="T37" fmla="*/ 196 h 365"/>
                <a:gd name="T38" fmla="*/ 719 w 731"/>
                <a:gd name="T39" fmla="*/ 199 h 365"/>
                <a:gd name="T40" fmla="*/ 714 w 731"/>
                <a:gd name="T41" fmla="*/ 199 h 365"/>
                <a:gd name="T42" fmla="*/ 58 w 731"/>
                <a:gd name="T43" fmla="*/ 199 h 365"/>
                <a:gd name="T44" fmla="*/ 195 w 731"/>
                <a:gd name="T45" fmla="*/ 337 h 365"/>
                <a:gd name="T46" fmla="*/ 198 w 731"/>
                <a:gd name="T47" fmla="*/ 340 h 365"/>
                <a:gd name="T48" fmla="*/ 199 w 731"/>
                <a:gd name="T49" fmla="*/ 344 h 365"/>
                <a:gd name="T50" fmla="*/ 200 w 731"/>
                <a:gd name="T51" fmla="*/ 349 h 365"/>
                <a:gd name="T52" fmla="*/ 199 w 731"/>
                <a:gd name="T53" fmla="*/ 354 h 365"/>
                <a:gd name="T54" fmla="*/ 196 w 731"/>
                <a:gd name="T55" fmla="*/ 358 h 365"/>
                <a:gd name="T56" fmla="*/ 192 w 731"/>
                <a:gd name="T57" fmla="*/ 362 h 365"/>
                <a:gd name="T58" fmla="*/ 189 w 731"/>
                <a:gd name="T59" fmla="*/ 365 h 365"/>
                <a:gd name="T60" fmla="*/ 183 w 731"/>
                <a:gd name="T61" fmla="*/ 365 h 365"/>
                <a:gd name="T62" fmla="*/ 178 w 731"/>
                <a:gd name="T63" fmla="*/ 365 h 365"/>
                <a:gd name="T64" fmla="*/ 174 w 731"/>
                <a:gd name="T65" fmla="*/ 362 h 365"/>
                <a:gd name="T66" fmla="*/ 172 w 731"/>
                <a:gd name="T67" fmla="*/ 360 h 365"/>
                <a:gd name="T68" fmla="*/ 5 w 731"/>
                <a:gd name="T69" fmla="*/ 195 h 365"/>
                <a:gd name="T70" fmla="*/ 3 w 731"/>
                <a:gd name="T71" fmla="*/ 191 h 365"/>
                <a:gd name="T72" fmla="*/ 1 w 731"/>
                <a:gd name="T73" fmla="*/ 187 h 365"/>
                <a:gd name="T74" fmla="*/ 0 w 731"/>
                <a:gd name="T75" fmla="*/ 183 h 365"/>
                <a:gd name="T76" fmla="*/ 1 w 731"/>
                <a:gd name="T77" fmla="*/ 178 h 365"/>
                <a:gd name="T78" fmla="*/ 3 w 731"/>
                <a:gd name="T79" fmla="*/ 174 h 365"/>
                <a:gd name="T80" fmla="*/ 5 w 731"/>
                <a:gd name="T81" fmla="*/ 171 h 365"/>
                <a:gd name="T82" fmla="*/ 172 w 731"/>
                <a:gd name="T83" fmla="*/ 5 h 365"/>
                <a:gd name="T84" fmla="*/ 174 w 731"/>
                <a:gd name="T85" fmla="*/ 2 h 365"/>
                <a:gd name="T86" fmla="*/ 178 w 731"/>
                <a:gd name="T87" fmla="*/ 1 h 365"/>
                <a:gd name="T88" fmla="*/ 183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183" y="0"/>
                  </a:moveTo>
                  <a:lnTo>
                    <a:pt x="189" y="1"/>
                  </a:lnTo>
                  <a:lnTo>
                    <a:pt x="192" y="3"/>
                  </a:lnTo>
                  <a:lnTo>
                    <a:pt x="196" y="7"/>
                  </a:lnTo>
                  <a:lnTo>
                    <a:pt x="199" y="11"/>
                  </a:lnTo>
                  <a:lnTo>
                    <a:pt x="200" y="17"/>
                  </a:lnTo>
                  <a:lnTo>
                    <a:pt x="199" y="20"/>
                  </a:lnTo>
                  <a:lnTo>
                    <a:pt x="198" y="24"/>
                  </a:lnTo>
                  <a:lnTo>
                    <a:pt x="195" y="28"/>
                  </a:lnTo>
                  <a:lnTo>
                    <a:pt x="58" y="166"/>
                  </a:lnTo>
                  <a:lnTo>
                    <a:pt x="714" y="166"/>
                  </a:lnTo>
                  <a:lnTo>
                    <a:pt x="719" y="167"/>
                  </a:lnTo>
                  <a:lnTo>
                    <a:pt x="724" y="170"/>
                  </a:lnTo>
                  <a:lnTo>
                    <a:pt x="728" y="172"/>
                  </a:lnTo>
                  <a:lnTo>
                    <a:pt x="729" y="178"/>
                  </a:lnTo>
                  <a:lnTo>
                    <a:pt x="731" y="183"/>
                  </a:lnTo>
                  <a:lnTo>
                    <a:pt x="729" y="188"/>
                  </a:lnTo>
                  <a:lnTo>
                    <a:pt x="728" y="192"/>
                  </a:lnTo>
                  <a:lnTo>
                    <a:pt x="724" y="196"/>
                  </a:lnTo>
                  <a:lnTo>
                    <a:pt x="719" y="199"/>
                  </a:lnTo>
                  <a:lnTo>
                    <a:pt x="714" y="199"/>
                  </a:lnTo>
                  <a:lnTo>
                    <a:pt x="58" y="199"/>
                  </a:lnTo>
                  <a:lnTo>
                    <a:pt x="195" y="337"/>
                  </a:lnTo>
                  <a:lnTo>
                    <a:pt x="198" y="340"/>
                  </a:lnTo>
                  <a:lnTo>
                    <a:pt x="199" y="344"/>
                  </a:lnTo>
                  <a:lnTo>
                    <a:pt x="200" y="349"/>
                  </a:lnTo>
                  <a:lnTo>
                    <a:pt x="199" y="354"/>
                  </a:lnTo>
                  <a:lnTo>
                    <a:pt x="196" y="358"/>
                  </a:lnTo>
                  <a:lnTo>
                    <a:pt x="192" y="362"/>
                  </a:lnTo>
                  <a:lnTo>
                    <a:pt x="189" y="365"/>
                  </a:lnTo>
                  <a:lnTo>
                    <a:pt x="183" y="365"/>
                  </a:lnTo>
                  <a:lnTo>
                    <a:pt x="178" y="365"/>
                  </a:lnTo>
                  <a:lnTo>
                    <a:pt x="174" y="362"/>
                  </a:lnTo>
                  <a:lnTo>
                    <a:pt x="172" y="360"/>
                  </a:lnTo>
                  <a:lnTo>
                    <a:pt x="5" y="195"/>
                  </a:lnTo>
                  <a:lnTo>
                    <a:pt x="3" y="191"/>
                  </a:lnTo>
                  <a:lnTo>
                    <a:pt x="1" y="187"/>
                  </a:lnTo>
                  <a:lnTo>
                    <a:pt x="0" y="183"/>
                  </a:lnTo>
                  <a:lnTo>
                    <a:pt x="1" y="178"/>
                  </a:lnTo>
                  <a:lnTo>
                    <a:pt x="3" y="174"/>
                  </a:lnTo>
                  <a:lnTo>
                    <a:pt x="5" y="171"/>
                  </a:lnTo>
                  <a:lnTo>
                    <a:pt x="172" y="5"/>
                  </a:lnTo>
                  <a:lnTo>
                    <a:pt x="174" y="2"/>
                  </a:lnTo>
                  <a:lnTo>
                    <a:pt x="178" y="1"/>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4" name="Freeform 3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064947" y="8268122"/>
              <a:ext cx="444714" cy="222053"/>
            </a:xfrm>
            <a:custGeom>
              <a:avLst/>
              <a:gdLst>
                <a:gd name="T0" fmla="*/ 547 w 731"/>
                <a:gd name="T1" fmla="*/ 0 h 365"/>
                <a:gd name="T2" fmla="*/ 553 w 731"/>
                <a:gd name="T3" fmla="*/ 1 h 365"/>
                <a:gd name="T4" fmla="*/ 557 w 731"/>
                <a:gd name="T5" fmla="*/ 2 h 365"/>
                <a:gd name="T6" fmla="*/ 559 w 731"/>
                <a:gd name="T7" fmla="*/ 5 h 365"/>
                <a:gd name="T8" fmla="*/ 726 w 731"/>
                <a:gd name="T9" fmla="*/ 171 h 365"/>
                <a:gd name="T10" fmla="*/ 728 w 731"/>
                <a:gd name="T11" fmla="*/ 174 h 365"/>
                <a:gd name="T12" fmla="*/ 729 w 731"/>
                <a:gd name="T13" fmla="*/ 178 h 365"/>
                <a:gd name="T14" fmla="*/ 731 w 731"/>
                <a:gd name="T15" fmla="*/ 183 h 365"/>
                <a:gd name="T16" fmla="*/ 729 w 731"/>
                <a:gd name="T17" fmla="*/ 187 h 365"/>
                <a:gd name="T18" fmla="*/ 728 w 731"/>
                <a:gd name="T19" fmla="*/ 191 h 365"/>
                <a:gd name="T20" fmla="*/ 726 w 731"/>
                <a:gd name="T21" fmla="*/ 195 h 365"/>
                <a:gd name="T22" fmla="*/ 559 w 731"/>
                <a:gd name="T23" fmla="*/ 360 h 365"/>
                <a:gd name="T24" fmla="*/ 557 w 731"/>
                <a:gd name="T25" fmla="*/ 362 h 365"/>
                <a:gd name="T26" fmla="*/ 553 w 731"/>
                <a:gd name="T27" fmla="*/ 365 h 365"/>
                <a:gd name="T28" fmla="*/ 547 w 731"/>
                <a:gd name="T29" fmla="*/ 365 h 365"/>
                <a:gd name="T30" fmla="*/ 542 w 731"/>
                <a:gd name="T31" fmla="*/ 365 h 365"/>
                <a:gd name="T32" fmla="*/ 538 w 731"/>
                <a:gd name="T33" fmla="*/ 362 h 365"/>
                <a:gd name="T34" fmla="*/ 534 w 731"/>
                <a:gd name="T35" fmla="*/ 358 h 365"/>
                <a:gd name="T36" fmla="*/ 532 w 731"/>
                <a:gd name="T37" fmla="*/ 354 h 365"/>
                <a:gd name="T38" fmla="*/ 532 w 731"/>
                <a:gd name="T39" fmla="*/ 349 h 365"/>
                <a:gd name="T40" fmla="*/ 532 w 731"/>
                <a:gd name="T41" fmla="*/ 344 h 365"/>
                <a:gd name="T42" fmla="*/ 533 w 731"/>
                <a:gd name="T43" fmla="*/ 340 h 365"/>
                <a:gd name="T44" fmla="*/ 536 w 731"/>
                <a:gd name="T45" fmla="*/ 337 h 365"/>
                <a:gd name="T46" fmla="*/ 674 w 731"/>
                <a:gd name="T47" fmla="*/ 199 h 365"/>
                <a:gd name="T48" fmla="*/ 17 w 731"/>
                <a:gd name="T49" fmla="*/ 199 h 365"/>
                <a:gd name="T50" fmla="*/ 12 w 731"/>
                <a:gd name="T51" fmla="*/ 199 h 365"/>
                <a:gd name="T52" fmla="*/ 7 w 731"/>
                <a:gd name="T53" fmla="*/ 196 h 365"/>
                <a:gd name="T54" fmla="*/ 4 w 731"/>
                <a:gd name="T55" fmla="*/ 192 h 365"/>
                <a:gd name="T56" fmla="*/ 2 w 731"/>
                <a:gd name="T57" fmla="*/ 188 h 365"/>
                <a:gd name="T58" fmla="*/ 0 w 731"/>
                <a:gd name="T59" fmla="*/ 183 h 365"/>
                <a:gd name="T60" fmla="*/ 2 w 731"/>
                <a:gd name="T61" fmla="*/ 178 h 365"/>
                <a:gd name="T62" fmla="*/ 4 w 731"/>
                <a:gd name="T63" fmla="*/ 172 h 365"/>
                <a:gd name="T64" fmla="*/ 7 w 731"/>
                <a:gd name="T65" fmla="*/ 170 h 365"/>
                <a:gd name="T66" fmla="*/ 12 w 731"/>
                <a:gd name="T67" fmla="*/ 167 h 365"/>
                <a:gd name="T68" fmla="*/ 17 w 731"/>
                <a:gd name="T69" fmla="*/ 166 h 365"/>
                <a:gd name="T70" fmla="*/ 674 w 731"/>
                <a:gd name="T71" fmla="*/ 166 h 365"/>
                <a:gd name="T72" fmla="*/ 536 w 731"/>
                <a:gd name="T73" fmla="*/ 28 h 365"/>
                <a:gd name="T74" fmla="*/ 533 w 731"/>
                <a:gd name="T75" fmla="*/ 24 h 365"/>
                <a:gd name="T76" fmla="*/ 532 w 731"/>
                <a:gd name="T77" fmla="*/ 20 h 365"/>
                <a:gd name="T78" fmla="*/ 532 w 731"/>
                <a:gd name="T79" fmla="*/ 17 h 365"/>
                <a:gd name="T80" fmla="*/ 532 w 731"/>
                <a:gd name="T81" fmla="*/ 11 h 365"/>
                <a:gd name="T82" fmla="*/ 534 w 731"/>
                <a:gd name="T83" fmla="*/ 7 h 365"/>
                <a:gd name="T84" fmla="*/ 538 w 731"/>
                <a:gd name="T85" fmla="*/ 3 h 365"/>
                <a:gd name="T86" fmla="*/ 542 w 731"/>
                <a:gd name="T87" fmla="*/ 1 h 365"/>
                <a:gd name="T88" fmla="*/ 547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547" y="0"/>
                  </a:moveTo>
                  <a:lnTo>
                    <a:pt x="553" y="1"/>
                  </a:lnTo>
                  <a:lnTo>
                    <a:pt x="557" y="2"/>
                  </a:lnTo>
                  <a:lnTo>
                    <a:pt x="559" y="5"/>
                  </a:lnTo>
                  <a:lnTo>
                    <a:pt x="726" y="171"/>
                  </a:lnTo>
                  <a:lnTo>
                    <a:pt x="728" y="174"/>
                  </a:lnTo>
                  <a:lnTo>
                    <a:pt x="729" y="178"/>
                  </a:lnTo>
                  <a:lnTo>
                    <a:pt x="731" y="183"/>
                  </a:lnTo>
                  <a:lnTo>
                    <a:pt x="729" y="187"/>
                  </a:lnTo>
                  <a:lnTo>
                    <a:pt x="728" y="191"/>
                  </a:lnTo>
                  <a:lnTo>
                    <a:pt x="726" y="195"/>
                  </a:lnTo>
                  <a:lnTo>
                    <a:pt x="559" y="360"/>
                  </a:lnTo>
                  <a:lnTo>
                    <a:pt x="557" y="362"/>
                  </a:lnTo>
                  <a:lnTo>
                    <a:pt x="553" y="365"/>
                  </a:lnTo>
                  <a:lnTo>
                    <a:pt x="547" y="365"/>
                  </a:lnTo>
                  <a:lnTo>
                    <a:pt x="542" y="365"/>
                  </a:lnTo>
                  <a:lnTo>
                    <a:pt x="538" y="362"/>
                  </a:lnTo>
                  <a:lnTo>
                    <a:pt x="534" y="358"/>
                  </a:lnTo>
                  <a:lnTo>
                    <a:pt x="532" y="354"/>
                  </a:lnTo>
                  <a:lnTo>
                    <a:pt x="532" y="349"/>
                  </a:lnTo>
                  <a:lnTo>
                    <a:pt x="532" y="344"/>
                  </a:lnTo>
                  <a:lnTo>
                    <a:pt x="533" y="340"/>
                  </a:lnTo>
                  <a:lnTo>
                    <a:pt x="536" y="337"/>
                  </a:lnTo>
                  <a:lnTo>
                    <a:pt x="674" y="199"/>
                  </a:lnTo>
                  <a:lnTo>
                    <a:pt x="17" y="199"/>
                  </a:lnTo>
                  <a:lnTo>
                    <a:pt x="12" y="199"/>
                  </a:lnTo>
                  <a:lnTo>
                    <a:pt x="7" y="196"/>
                  </a:lnTo>
                  <a:lnTo>
                    <a:pt x="4" y="192"/>
                  </a:lnTo>
                  <a:lnTo>
                    <a:pt x="2" y="188"/>
                  </a:lnTo>
                  <a:lnTo>
                    <a:pt x="0" y="183"/>
                  </a:lnTo>
                  <a:lnTo>
                    <a:pt x="2" y="178"/>
                  </a:lnTo>
                  <a:lnTo>
                    <a:pt x="4" y="172"/>
                  </a:lnTo>
                  <a:lnTo>
                    <a:pt x="7" y="170"/>
                  </a:lnTo>
                  <a:lnTo>
                    <a:pt x="12" y="167"/>
                  </a:lnTo>
                  <a:lnTo>
                    <a:pt x="17" y="166"/>
                  </a:lnTo>
                  <a:lnTo>
                    <a:pt x="674" y="166"/>
                  </a:lnTo>
                  <a:lnTo>
                    <a:pt x="536" y="28"/>
                  </a:lnTo>
                  <a:lnTo>
                    <a:pt x="533" y="24"/>
                  </a:lnTo>
                  <a:lnTo>
                    <a:pt x="532" y="20"/>
                  </a:lnTo>
                  <a:lnTo>
                    <a:pt x="532" y="17"/>
                  </a:lnTo>
                  <a:lnTo>
                    <a:pt x="532" y="11"/>
                  </a:lnTo>
                  <a:lnTo>
                    <a:pt x="534" y="7"/>
                  </a:lnTo>
                  <a:lnTo>
                    <a:pt x="538" y="3"/>
                  </a:lnTo>
                  <a:lnTo>
                    <a:pt x="542" y="1"/>
                  </a:lnTo>
                  <a:lnTo>
                    <a:pt x="5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5" name="Freeform 3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981474" y="8277856"/>
              <a:ext cx="403955" cy="202586"/>
            </a:xfrm>
            <a:custGeom>
              <a:avLst/>
              <a:gdLst>
                <a:gd name="T0" fmla="*/ 17 w 664"/>
                <a:gd name="T1" fmla="*/ 0 h 333"/>
                <a:gd name="T2" fmla="*/ 21 w 664"/>
                <a:gd name="T3" fmla="*/ 1 h 333"/>
                <a:gd name="T4" fmla="*/ 25 w 664"/>
                <a:gd name="T5" fmla="*/ 3 h 333"/>
                <a:gd name="T6" fmla="*/ 29 w 664"/>
                <a:gd name="T7" fmla="*/ 5 h 333"/>
                <a:gd name="T8" fmla="*/ 332 w 664"/>
                <a:gd name="T9" fmla="*/ 293 h 333"/>
                <a:gd name="T10" fmla="*/ 636 w 664"/>
                <a:gd name="T11" fmla="*/ 5 h 333"/>
                <a:gd name="T12" fmla="*/ 639 w 664"/>
                <a:gd name="T13" fmla="*/ 3 h 333"/>
                <a:gd name="T14" fmla="*/ 643 w 664"/>
                <a:gd name="T15" fmla="*/ 1 h 333"/>
                <a:gd name="T16" fmla="*/ 647 w 664"/>
                <a:gd name="T17" fmla="*/ 0 h 333"/>
                <a:gd name="T18" fmla="*/ 652 w 664"/>
                <a:gd name="T19" fmla="*/ 1 h 333"/>
                <a:gd name="T20" fmla="*/ 657 w 664"/>
                <a:gd name="T21" fmla="*/ 4 h 333"/>
                <a:gd name="T22" fmla="*/ 661 w 664"/>
                <a:gd name="T23" fmla="*/ 7 h 333"/>
                <a:gd name="T24" fmla="*/ 664 w 664"/>
                <a:gd name="T25" fmla="*/ 12 h 333"/>
                <a:gd name="T26" fmla="*/ 664 w 664"/>
                <a:gd name="T27" fmla="*/ 17 h 333"/>
                <a:gd name="T28" fmla="*/ 664 w 664"/>
                <a:gd name="T29" fmla="*/ 21 h 333"/>
                <a:gd name="T30" fmla="*/ 661 w 664"/>
                <a:gd name="T31" fmla="*/ 25 h 333"/>
                <a:gd name="T32" fmla="*/ 658 w 664"/>
                <a:gd name="T33" fmla="*/ 29 h 333"/>
                <a:gd name="T34" fmla="*/ 344 w 664"/>
                <a:gd name="T35" fmla="*/ 327 h 333"/>
                <a:gd name="T36" fmla="*/ 340 w 664"/>
                <a:gd name="T37" fmla="*/ 330 h 333"/>
                <a:gd name="T38" fmla="*/ 336 w 664"/>
                <a:gd name="T39" fmla="*/ 331 h 333"/>
                <a:gd name="T40" fmla="*/ 332 w 664"/>
                <a:gd name="T41" fmla="*/ 333 h 333"/>
                <a:gd name="T42" fmla="*/ 327 w 664"/>
                <a:gd name="T43" fmla="*/ 331 h 333"/>
                <a:gd name="T44" fmla="*/ 323 w 664"/>
                <a:gd name="T45" fmla="*/ 330 h 333"/>
                <a:gd name="T46" fmla="*/ 321 w 664"/>
                <a:gd name="T47" fmla="*/ 327 h 333"/>
                <a:gd name="T48" fmla="*/ 5 w 664"/>
                <a:gd name="T49" fmla="*/ 29 h 333"/>
                <a:gd name="T50" fmla="*/ 3 w 664"/>
                <a:gd name="T51" fmla="*/ 25 h 333"/>
                <a:gd name="T52" fmla="*/ 1 w 664"/>
                <a:gd name="T53" fmla="*/ 21 h 333"/>
                <a:gd name="T54" fmla="*/ 0 w 664"/>
                <a:gd name="T55" fmla="*/ 17 h 333"/>
                <a:gd name="T56" fmla="*/ 1 w 664"/>
                <a:gd name="T57" fmla="*/ 12 h 333"/>
                <a:gd name="T58" fmla="*/ 4 w 664"/>
                <a:gd name="T59" fmla="*/ 7 h 333"/>
                <a:gd name="T60" fmla="*/ 7 w 664"/>
                <a:gd name="T61" fmla="*/ 4 h 333"/>
                <a:gd name="T62" fmla="*/ 12 w 664"/>
                <a:gd name="T63" fmla="*/ 1 h 333"/>
                <a:gd name="T64" fmla="*/ 17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17" y="0"/>
                  </a:moveTo>
                  <a:lnTo>
                    <a:pt x="21" y="1"/>
                  </a:lnTo>
                  <a:lnTo>
                    <a:pt x="25" y="3"/>
                  </a:lnTo>
                  <a:lnTo>
                    <a:pt x="29" y="5"/>
                  </a:lnTo>
                  <a:lnTo>
                    <a:pt x="332" y="293"/>
                  </a:lnTo>
                  <a:lnTo>
                    <a:pt x="636" y="5"/>
                  </a:lnTo>
                  <a:lnTo>
                    <a:pt x="639" y="3"/>
                  </a:lnTo>
                  <a:lnTo>
                    <a:pt x="643" y="1"/>
                  </a:lnTo>
                  <a:lnTo>
                    <a:pt x="647" y="0"/>
                  </a:lnTo>
                  <a:lnTo>
                    <a:pt x="652" y="1"/>
                  </a:lnTo>
                  <a:lnTo>
                    <a:pt x="657" y="4"/>
                  </a:lnTo>
                  <a:lnTo>
                    <a:pt x="661" y="7"/>
                  </a:lnTo>
                  <a:lnTo>
                    <a:pt x="664" y="12"/>
                  </a:lnTo>
                  <a:lnTo>
                    <a:pt x="664" y="17"/>
                  </a:lnTo>
                  <a:lnTo>
                    <a:pt x="664" y="21"/>
                  </a:lnTo>
                  <a:lnTo>
                    <a:pt x="661" y="25"/>
                  </a:lnTo>
                  <a:lnTo>
                    <a:pt x="658" y="29"/>
                  </a:lnTo>
                  <a:lnTo>
                    <a:pt x="344" y="327"/>
                  </a:lnTo>
                  <a:lnTo>
                    <a:pt x="340" y="330"/>
                  </a:lnTo>
                  <a:lnTo>
                    <a:pt x="336" y="331"/>
                  </a:lnTo>
                  <a:lnTo>
                    <a:pt x="332" y="333"/>
                  </a:lnTo>
                  <a:lnTo>
                    <a:pt x="327" y="331"/>
                  </a:lnTo>
                  <a:lnTo>
                    <a:pt x="323" y="330"/>
                  </a:lnTo>
                  <a:lnTo>
                    <a:pt x="321" y="327"/>
                  </a:lnTo>
                  <a:lnTo>
                    <a:pt x="5" y="29"/>
                  </a:lnTo>
                  <a:lnTo>
                    <a:pt x="3" y="25"/>
                  </a:lnTo>
                  <a:lnTo>
                    <a:pt x="1" y="21"/>
                  </a:lnTo>
                  <a:lnTo>
                    <a:pt x="0" y="17"/>
                  </a:lnTo>
                  <a:lnTo>
                    <a:pt x="1" y="12"/>
                  </a:lnTo>
                  <a:lnTo>
                    <a:pt x="4" y="7"/>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6" name="Freeform 3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6857242" y="8277856"/>
              <a:ext cx="403955" cy="202586"/>
            </a:xfrm>
            <a:custGeom>
              <a:avLst/>
              <a:gdLst>
                <a:gd name="T0" fmla="*/ 331 w 664"/>
                <a:gd name="T1" fmla="*/ 0 h 333"/>
                <a:gd name="T2" fmla="*/ 337 w 664"/>
                <a:gd name="T3" fmla="*/ 1 h 333"/>
                <a:gd name="T4" fmla="*/ 341 w 664"/>
                <a:gd name="T5" fmla="*/ 3 h 333"/>
                <a:gd name="T6" fmla="*/ 343 w 664"/>
                <a:gd name="T7" fmla="*/ 5 h 333"/>
                <a:gd name="T8" fmla="*/ 659 w 664"/>
                <a:gd name="T9" fmla="*/ 304 h 333"/>
                <a:gd name="T10" fmla="*/ 661 w 664"/>
                <a:gd name="T11" fmla="*/ 308 h 333"/>
                <a:gd name="T12" fmla="*/ 663 w 664"/>
                <a:gd name="T13" fmla="*/ 312 h 333"/>
                <a:gd name="T14" fmla="*/ 664 w 664"/>
                <a:gd name="T15" fmla="*/ 316 h 333"/>
                <a:gd name="T16" fmla="*/ 663 w 664"/>
                <a:gd name="T17" fmla="*/ 321 h 333"/>
                <a:gd name="T18" fmla="*/ 660 w 664"/>
                <a:gd name="T19" fmla="*/ 326 h 333"/>
                <a:gd name="T20" fmla="*/ 657 w 664"/>
                <a:gd name="T21" fmla="*/ 329 h 333"/>
                <a:gd name="T22" fmla="*/ 652 w 664"/>
                <a:gd name="T23" fmla="*/ 331 h 333"/>
                <a:gd name="T24" fmla="*/ 647 w 664"/>
                <a:gd name="T25" fmla="*/ 333 h 333"/>
                <a:gd name="T26" fmla="*/ 643 w 664"/>
                <a:gd name="T27" fmla="*/ 331 h 333"/>
                <a:gd name="T28" fmla="*/ 639 w 664"/>
                <a:gd name="T29" fmla="*/ 330 h 333"/>
                <a:gd name="T30" fmla="*/ 635 w 664"/>
                <a:gd name="T31" fmla="*/ 327 h 333"/>
                <a:gd name="T32" fmla="*/ 331 w 664"/>
                <a:gd name="T33" fmla="*/ 39 h 333"/>
                <a:gd name="T34" fmla="*/ 29 w 664"/>
                <a:gd name="T35" fmla="*/ 327 h 333"/>
                <a:gd name="T36" fmla="*/ 25 w 664"/>
                <a:gd name="T37" fmla="*/ 330 h 333"/>
                <a:gd name="T38" fmla="*/ 21 w 664"/>
                <a:gd name="T39" fmla="*/ 331 h 333"/>
                <a:gd name="T40" fmla="*/ 17 w 664"/>
                <a:gd name="T41" fmla="*/ 333 h 333"/>
                <a:gd name="T42" fmla="*/ 12 w 664"/>
                <a:gd name="T43" fmla="*/ 331 h 333"/>
                <a:gd name="T44" fmla="*/ 7 w 664"/>
                <a:gd name="T45" fmla="*/ 329 h 333"/>
                <a:gd name="T46" fmla="*/ 3 w 664"/>
                <a:gd name="T47" fmla="*/ 326 h 333"/>
                <a:gd name="T48" fmla="*/ 2 w 664"/>
                <a:gd name="T49" fmla="*/ 321 h 333"/>
                <a:gd name="T50" fmla="*/ 0 w 664"/>
                <a:gd name="T51" fmla="*/ 316 h 333"/>
                <a:gd name="T52" fmla="*/ 0 w 664"/>
                <a:gd name="T53" fmla="*/ 312 h 333"/>
                <a:gd name="T54" fmla="*/ 3 w 664"/>
                <a:gd name="T55" fmla="*/ 308 h 333"/>
                <a:gd name="T56" fmla="*/ 5 w 664"/>
                <a:gd name="T57" fmla="*/ 304 h 333"/>
                <a:gd name="T58" fmla="*/ 320 w 664"/>
                <a:gd name="T59" fmla="*/ 5 h 333"/>
                <a:gd name="T60" fmla="*/ 324 w 664"/>
                <a:gd name="T61" fmla="*/ 3 h 333"/>
                <a:gd name="T62" fmla="*/ 327 w 664"/>
                <a:gd name="T63" fmla="*/ 1 h 333"/>
                <a:gd name="T64" fmla="*/ 331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331" y="0"/>
                  </a:moveTo>
                  <a:lnTo>
                    <a:pt x="337" y="1"/>
                  </a:lnTo>
                  <a:lnTo>
                    <a:pt x="341" y="3"/>
                  </a:lnTo>
                  <a:lnTo>
                    <a:pt x="343" y="5"/>
                  </a:lnTo>
                  <a:lnTo>
                    <a:pt x="659" y="304"/>
                  </a:lnTo>
                  <a:lnTo>
                    <a:pt x="661" y="308"/>
                  </a:lnTo>
                  <a:lnTo>
                    <a:pt x="663" y="312"/>
                  </a:lnTo>
                  <a:lnTo>
                    <a:pt x="664" y="316"/>
                  </a:lnTo>
                  <a:lnTo>
                    <a:pt x="663" y="321"/>
                  </a:lnTo>
                  <a:lnTo>
                    <a:pt x="660" y="326"/>
                  </a:lnTo>
                  <a:lnTo>
                    <a:pt x="657" y="329"/>
                  </a:lnTo>
                  <a:lnTo>
                    <a:pt x="652" y="331"/>
                  </a:lnTo>
                  <a:lnTo>
                    <a:pt x="647" y="333"/>
                  </a:lnTo>
                  <a:lnTo>
                    <a:pt x="643" y="331"/>
                  </a:lnTo>
                  <a:lnTo>
                    <a:pt x="639" y="330"/>
                  </a:lnTo>
                  <a:lnTo>
                    <a:pt x="635" y="327"/>
                  </a:lnTo>
                  <a:lnTo>
                    <a:pt x="331" y="39"/>
                  </a:lnTo>
                  <a:lnTo>
                    <a:pt x="29" y="327"/>
                  </a:lnTo>
                  <a:lnTo>
                    <a:pt x="25" y="330"/>
                  </a:lnTo>
                  <a:lnTo>
                    <a:pt x="21" y="331"/>
                  </a:lnTo>
                  <a:lnTo>
                    <a:pt x="17" y="333"/>
                  </a:lnTo>
                  <a:lnTo>
                    <a:pt x="12" y="331"/>
                  </a:lnTo>
                  <a:lnTo>
                    <a:pt x="7" y="329"/>
                  </a:lnTo>
                  <a:lnTo>
                    <a:pt x="3" y="326"/>
                  </a:lnTo>
                  <a:lnTo>
                    <a:pt x="2" y="321"/>
                  </a:lnTo>
                  <a:lnTo>
                    <a:pt x="0" y="316"/>
                  </a:lnTo>
                  <a:lnTo>
                    <a:pt x="0" y="312"/>
                  </a:lnTo>
                  <a:lnTo>
                    <a:pt x="3" y="308"/>
                  </a:lnTo>
                  <a:lnTo>
                    <a:pt x="5" y="304"/>
                  </a:lnTo>
                  <a:lnTo>
                    <a:pt x="320" y="5"/>
                  </a:lnTo>
                  <a:lnTo>
                    <a:pt x="324" y="3"/>
                  </a:lnTo>
                  <a:lnTo>
                    <a:pt x="327" y="1"/>
                  </a:lnTo>
                  <a:lnTo>
                    <a:pt x="3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7" name="Freeform 3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733009" y="8177171"/>
              <a:ext cx="202584" cy="403955"/>
            </a:xfrm>
            <a:custGeom>
              <a:avLst/>
              <a:gdLst>
                <a:gd name="T0" fmla="*/ 316 w 333"/>
                <a:gd name="T1" fmla="*/ 0 h 664"/>
                <a:gd name="T2" fmla="*/ 321 w 333"/>
                <a:gd name="T3" fmla="*/ 1 h 664"/>
                <a:gd name="T4" fmla="*/ 326 w 333"/>
                <a:gd name="T5" fmla="*/ 4 h 664"/>
                <a:gd name="T6" fmla="*/ 329 w 333"/>
                <a:gd name="T7" fmla="*/ 8 h 664"/>
                <a:gd name="T8" fmla="*/ 332 w 333"/>
                <a:gd name="T9" fmla="*/ 12 h 664"/>
                <a:gd name="T10" fmla="*/ 333 w 333"/>
                <a:gd name="T11" fmla="*/ 17 h 664"/>
                <a:gd name="T12" fmla="*/ 332 w 333"/>
                <a:gd name="T13" fmla="*/ 22 h 664"/>
                <a:gd name="T14" fmla="*/ 330 w 333"/>
                <a:gd name="T15" fmla="*/ 26 h 664"/>
                <a:gd name="T16" fmla="*/ 328 w 333"/>
                <a:gd name="T17" fmla="*/ 29 h 664"/>
                <a:gd name="T18" fmla="*/ 40 w 333"/>
                <a:gd name="T19" fmla="*/ 332 h 664"/>
                <a:gd name="T20" fmla="*/ 328 w 333"/>
                <a:gd name="T21" fmla="*/ 636 h 664"/>
                <a:gd name="T22" fmla="*/ 330 w 333"/>
                <a:gd name="T23" fmla="*/ 639 h 664"/>
                <a:gd name="T24" fmla="*/ 332 w 333"/>
                <a:gd name="T25" fmla="*/ 643 h 664"/>
                <a:gd name="T26" fmla="*/ 333 w 333"/>
                <a:gd name="T27" fmla="*/ 648 h 664"/>
                <a:gd name="T28" fmla="*/ 332 w 333"/>
                <a:gd name="T29" fmla="*/ 653 h 664"/>
                <a:gd name="T30" fmla="*/ 329 w 333"/>
                <a:gd name="T31" fmla="*/ 657 h 664"/>
                <a:gd name="T32" fmla="*/ 326 w 333"/>
                <a:gd name="T33" fmla="*/ 661 h 664"/>
                <a:gd name="T34" fmla="*/ 321 w 333"/>
                <a:gd name="T35" fmla="*/ 664 h 664"/>
                <a:gd name="T36" fmla="*/ 316 w 333"/>
                <a:gd name="T37" fmla="*/ 664 h 664"/>
                <a:gd name="T38" fmla="*/ 312 w 333"/>
                <a:gd name="T39" fmla="*/ 664 h 664"/>
                <a:gd name="T40" fmla="*/ 308 w 333"/>
                <a:gd name="T41" fmla="*/ 662 h 664"/>
                <a:gd name="T42" fmla="*/ 304 w 333"/>
                <a:gd name="T43" fmla="*/ 660 h 664"/>
                <a:gd name="T44" fmla="*/ 6 w 333"/>
                <a:gd name="T45" fmla="*/ 344 h 664"/>
                <a:gd name="T46" fmla="*/ 3 w 333"/>
                <a:gd name="T47" fmla="*/ 340 h 664"/>
                <a:gd name="T48" fmla="*/ 2 w 333"/>
                <a:gd name="T49" fmla="*/ 336 h 664"/>
                <a:gd name="T50" fmla="*/ 0 w 333"/>
                <a:gd name="T51" fmla="*/ 332 h 664"/>
                <a:gd name="T52" fmla="*/ 2 w 333"/>
                <a:gd name="T53" fmla="*/ 329 h 664"/>
                <a:gd name="T54" fmla="*/ 3 w 333"/>
                <a:gd name="T55" fmla="*/ 325 h 664"/>
                <a:gd name="T56" fmla="*/ 6 w 333"/>
                <a:gd name="T57" fmla="*/ 321 h 664"/>
                <a:gd name="T58" fmla="*/ 304 w 333"/>
                <a:gd name="T59" fmla="*/ 5 h 664"/>
                <a:gd name="T60" fmla="*/ 308 w 333"/>
                <a:gd name="T61" fmla="*/ 3 h 664"/>
                <a:gd name="T62" fmla="*/ 312 w 333"/>
                <a:gd name="T63" fmla="*/ 1 h 664"/>
                <a:gd name="T64" fmla="*/ 316 w 333"/>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664">
                  <a:moveTo>
                    <a:pt x="316" y="0"/>
                  </a:moveTo>
                  <a:lnTo>
                    <a:pt x="321" y="1"/>
                  </a:lnTo>
                  <a:lnTo>
                    <a:pt x="326" y="4"/>
                  </a:lnTo>
                  <a:lnTo>
                    <a:pt x="329" y="8"/>
                  </a:lnTo>
                  <a:lnTo>
                    <a:pt x="332" y="12"/>
                  </a:lnTo>
                  <a:lnTo>
                    <a:pt x="333" y="17"/>
                  </a:lnTo>
                  <a:lnTo>
                    <a:pt x="332" y="22"/>
                  </a:lnTo>
                  <a:lnTo>
                    <a:pt x="330" y="26"/>
                  </a:lnTo>
                  <a:lnTo>
                    <a:pt x="328" y="29"/>
                  </a:lnTo>
                  <a:lnTo>
                    <a:pt x="40" y="332"/>
                  </a:lnTo>
                  <a:lnTo>
                    <a:pt x="328" y="636"/>
                  </a:lnTo>
                  <a:lnTo>
                    <a:pt x="330" y="639"/>
                  </a:lnTo>
                  <a:lnTo>
                    <a:pt x="332" y="643"/>
                  </a:lnTo>
                  <a:lnTo>
                    <a:pt x="333" y="648"/>
                  </a:lnTo>
                  <a:lnTo>
                    <a:pt x="332" y="653"/>
                  </a:lnTo>
                  <a:lnTo>
                    <a:pt x="329" y="657"/>
                  </a:lnTo>
                  <a:lnTo>
                    <a:pt x="326" y="661"/>
                  </a:lnTo>
                  <a:lnTo>
                    <a:pt x="321" y="664"/>
                  </a:lnTo>
                  <a:lnTo>
                    <a:pt x="316" y="664"/>
                  </a:lnTo>
                  <a:lnTo>
                    <a:pt x="312" y="664"/>
                  </a:lnTo>
                  <a:lnTo>
                    <a:pt x="308" y="662"/>
                  </a:lnTo>
                  <a:lnTo>
                    <a:pt x="304" y="660"/>
                  </a:lnTo>
                  <a:lnTo>
                    <a:pt x="6" y="344"/>
                  </a:lnTo>
                  <a:lnTo>
                    <a:pt x="3" y="340"/>
                  </a:lnTo>
                  <a:lnTo>
                    <a:pt x="2" y="336"/>
                  </a:lnTo>
                  <a:lnTo>
                    <a:pt x="0" y="332"/>
                  </a:lnTo>
                  <a:lnTo>
                    <a:pt x="2" y="329"/>
                  </a:lnTo>
                  <a:lnTo>
                    <a:pt x="3" y="325"/>
                  </a:lnTo>
                  <a:lnTo>
                    <a:pt x="6" y="321"/>
                  </a:lnTo>
                  <a:lnTo>
                    <a:pt x="304" y="5"/>
                  </a:lnTo>
                  <a:lnTo>
                    <a:pt x="308" y="3"/>
                  </a:lnTo>
                  <a:lnTo>
                    <a:pt x="312" y="1"/>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8" name="Freeform 3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8407406" y="8177171"/>
              <a:ext cx="201369" cy="403955"/>
            </a:xfrm>
            <a:custGeom>
              <a:avLst/>
              <a:gdLst>
                <a:gd name="T0" fmla="*/ 17 w 331"/>
                <a:gd name="T1" fmla="*/ 0 h 664"/>
                <a:gd name="T2" fmla="*/ 21 w 331"/>
                <a:gd name="T3" fmla="*/ 0 h 664"/>
                <a:gd name="T4" fmla="*/ 25 w 331"/>
                <a:gd name="T5" fmla="*/ 3 h 664"/>
                <a:gd name="T6" fmla="*/ 27 w 331"/>
                <a:gd name="T7" fmla="*/ 6 h 664"/>
                <a:gd name="T8" fmla="*/ 327 w 331"/>
                <a:gd name="T9" fmla="*/ 321 h 664"/>
                <a:gd name="T10" fmla="*/ 330 w 331"/>
                <a:gd name="T11" fmla="*/ 324 h 664"/>
                <a:gd name="T12" fmla="*/ 331 w 331"/>
                <a:gd name="T13" fmla="*/ 328 h 664"/>
                <a:gd name="T14" fmla="*/ 331 w 331"/>
                <a:gd name="T15" fmla="*/ 331 h 664"/>
                <a:gd name="T16" fmla="*/ 331 w 331"/>
                <a:gd name="T17" fmla="*/ 337 h 664"/>
                <a:gd name="T18" fmla="*/ 330 w 331"/>
                <a:gd name="T19" fmla="*/ 341 h 664"/>
                <a:gd name="T20" fmla="*/ 327 w 331"/>
                <a:gd name="T21" fmla="*/ 343 h 664"/>
                <a:gd name="T22" fmla="*/ 27 w 331"/>
                <a:gd name="T23" fmla="*/ 659 h 664"/>
                <a:gd name="T24" fmla="*/ 25 w 331"/>
                <a:gd name="T25" fmla="*/ 661 h 664"/>
                <a:gd name="T26" fmla="*/ 21 w 331"/>
                <a:gd name="T27" fmla="*/ 664 h 664"/>
                <a:gd name="T28" fmla="*/ 17 w 331"/>
                <a:gd name="T29" fmla="*/ 664 h 664"/>
                <a:gd name="T30" fmla="*/ 12 w 331"/>
                <a:gd name="T31" fmla="*/ 663 h 664"/>
                <a:gd name="T32" fmla="*/ 6 w 331"/>
                <a:gd name="T33" fmla="*/ 661 h 664"/>
                <a:gd name="T34" fmla="*/ 2 w 331"/>
                <a:gd name="T35" fmla="*/ 657 h 664"/>
                <a:gd name="T36" fmla="*/ 0 w 331"/>
                <a:gd name="T37" fmla="*/ 652 h 664"/>
                <a:gd name="T38" fmla="*/ 0 w 331"/>
                <a:gd name="T39" fmla="*/ 647 h 664"/>
                <a:gd name="T40" fmla="*/ 0 w 331"/>
                <a:gd name="T41" fmla="*/ 643 h 664"/>
                <a:gd name="T42" fmla="*/ 2 w 331"/>
                <a:gd name="T43" fmla="*/ 639 h 664"/>
                <a:gd name="T44" fmla="*/ 5 w 331"/>
                <a:gd name="T45" fmla="*/ 635 h 664"/>
                <a:gd name="T46" fmla="*/ 292 w 331"/>
                <a:gd name="T47" fmla="*/ 331 h 664"/>
                <a:gd name="T48" fmla="*/ 5 w 331"/>
                <a:gd name="T49" fmla="*/ 29 h 664"/>
                <a:gd name="T50" fmla="*/ 2 w 331"/>
                <a:gd name="T51" fmla="*/ 25 h 664"/>
                <a:gd name="T52" fmla="*/ 0 w 331"/>
                <a:gd name="T53" fmla="*/ 21 h 664"/>
                <a:gd name="T54" fmla="*/ 0 w 331"/>
                <a:gd name="T55" fmla="*/ 17 h 664"/>
                <a:gd name="T56" fmla="*/ 0 w 331"/>
                <a:gd name="T57" fmla="*/ 12 h 664"/>
                <a:gd name="T58" fmla="*/ 2 w 331"/>
                <a:gd name="T59" fmla="*/ 7 h 664"/>
                <a:gd name="T60" fmla="*/ 6 w 331"/>
                <a:gd name="T61" fmla="*/ 3 h 664"/>
                <a:gd name="T62" fmla="*/ 12 w 331"/>
                <a:gd name="T63" fmla="*/ 2 h 664"/>
                <a:gd name="T64" fmla="*/ 17 w 331"/>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1" h="664">
                  <a:moveTo>
                    <a:pt x="17" y="0"/>
                  </a:moveTo>
                  <a:lnTo>
                    <a:pt x="21" y="0"/>
                  </a:lnTo>
                  <a:lnTo>
                    <a:pt x="25" y="3"/>
                  </a:lnTo>
                  <a:lnTo>
                    <a:pt x="27" y="6"/>
                  </a:lnTo>
                  <a:lnTo>
                    <a:pt x="327" y="321"/>
                  </a:lnTo>
                  <a:lnTo>
                    <a:pt x="330" y="324"/>
                  </a:lnTo>
                  <a:lnTo>
                    <a:pt x="331" y="328"/>
                  </a:lnTo>
                  <a:lnTo>
                    <a:pt x="331" y="331"/>
                  </a:lnTo>
                  <a:lnTo>
                    <a:pt x="331" y="337"/>
                  </a:lnTo>
                  <a:lnTo>
                    <a:pt x="330" y="341"/>
                  </a:lnTo>
                  <a:lnTo>
                    <a:pt x="327" y="343"/>
                  </a:lnTo>
                  <a:lnTo>
                    <a:pt x="27" y="659"/>
                  </a:lnTo>
                  <a:lnTo>
                    <a:pt x="25" y="661"/>
                  </a:lnTo>
                  <a:lnTo>
                    <a:pt x="21" y="664"/>
                  </a:lnTo>
                  <a:lnTo>
                    <a:pt x="17" y="664"/>
                  </a:lnTo>
                  <a:lnTo>
                    <a:pt x="12" y="663"/>
                  </a:lnTo>
                  <a:lnTo>
                    <a:pt x="6" y="661"/>
                  </a:lnTo>
                  <a:lnTo>
                    <a:pt x="2" y="657"/>
                  </a:lnTo>
                  <a:lnTo>
                    <a:pt x="0" y="652"/>
                  </a:lnTo>
                  <a:lnTo>
                    <a:pt x="0" y="647"/>
                  </a:lnTo>
                  <a:lnTo>
                    <a:pt x="0" y="643"/>
                  </a:lnTo>
                  <a:lnTo>
                    <a:pt x="2" y="639"/>
                  </a:lnTo>
                  <a:lnTo>
                    <a:pt x="5" y="635"/>
                  </a:lnTo>
                  <a:lnTo>
                    <a:pt x="292" y="331"/>
                  </a:lnTo>
                  <a:lnTo>
                    <a:pt x="5" y="29"/>
                  </a:lnTo>
                  <a:lnTo>
                    <a:pt x="2" y="25"/>
                  </a:lnTo>
                  <a:lnTo>
                    <a:pt x="0" y="21"/>
                  </a:lnTo>
                  <a:lnTo>
                    <a:pt x="0" y="17"/>
                  </a:lnTo>
                  <a:lnTo>
                    <a:pt x="0" y="12"/>
                  </a:lnTo>
                  <a:lnTo>
                    <a:pt x="2" y="7"/>
                  </a:lnTo>
                  <a:lnTo>
                    <a:pt x="6" y="3"/>
                  </a:lnTo>
                  <a:lnTo>
                    <a:pt x="12" y="2"/>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9" name="Freeform 3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80588" y="8157095"/>
              <a:ext cx="444636" cy="444107"/>
            </a:xfrm>
            <a:custGeom>
              <a:avLst/>
              <a:gdLst>
                <a:gd name="T0" fmla="*/ 215 w 837"/>
                <a:gd name="T1" fmla="*/ 342 h 836"/>
                <a:gd name="T2" fmla="*/ 222 w 837"/>
                <a:gd name="T3" fmla="*/ 347 h 836"/>
                <a:gd name="T4" fmla="*/ 614 w 837"/>
                <a:gd name="T5" fmla="*/ 347 h 836"/>
                <a:gd name="T6" fmla="*/ 622 w 837"/>
                <a:gd name="T7" fmla="*/ 342 h 836"/>
                <a:gd name="T8" fmla="*/ 634 w 837"/>
                <a:gd name="T9" fmla="*/ 342 h 836"/>
                <a:gd name="T10" fmla="*/ 643 w 837"/>
                <a:gd name="T11" fmla="*/ 350 h 836"/>
                <a:gd name="T12" fmla="*/ 647 w 837"/>
                <a:gd name="T13" fmla="*/ 360 h 836"/>
                <a:gd name="T14" fmla="*/ 644 w 837"/>
                <a:gd name="T15" fmla="*/ 369 h 836"/>
                <a:gd name="T16" fmla="*/ 432 w 837"/>
                <a:gd name="T17" fmla="*/ 563 h 836"/>
                <a:gd name="T18" fmla="*/ 423 w 837"/>
                <a:gd name="T19" fmla="*/ 568 h 836"/>
                <a:gd name="T20" fmla="*/ 414 w 837"/>
                <a:gd name="T21" fmla="*/ 568 h 836"/>
                <a:gd name="T22" fmla="*/ 405 w 837"/>
                <a:gd name="T23" fmla="*/ 563 h 836"/>
                <a:gd name="T24" fmla="*/ 192 w 837"/>
                <a:gd name="T25" fmla="*/ 369 h 836"/>
                <a:gd name="T26" fmla="*/ 190 w 837"/>
                <a:gd name="T27" fmla="*/ 360 h 836"/>
                <a:gd name="T28" fmla="*/ 194 w 837"/>
                <a:gd name="T29" fmla="*/ 350 h 836"/>
                <a:gd name="T30" fmla="*/ 203 w 837"/>
                <a:gd name="T31" fmla="*/ 342 h 836"/>
                <a:gd name="T32" fmla="*/ 419 w 837"/>
                <a:gd name="T33" fmla="*/ 38 h 836"/>
                <a:gd name="T34" fmla="*/ 309 w 837"/>
                <a:gd name="T35" fmla="*/ 54 h 836"/>
                <a:gd name="T36" fmla="*/ 212 w 837"/>
                <a:gd name="T37" fmla="*/ 98 h 836"/>
                <a:gd name="T38" fmla="*/ 132 w 837"/>
                <a:gd name="T39" fmla="*/ 168 h 836"/>
                <a:gd name="T40" fmla="*/ 73 w 837"/>
                <a:gd name="T41" fmla="*/ 257 h 836"/>
                <a:gd name="T42" fmla="*/ 43 w 837"/>
                <a:gd name="T43" fmla="*/ 362 h 836"/>
                <a:gd name="T44" fmla="*/ 43 w 837"/>
                <a:gd name="T45" fmla="*/ 473 h 836"/>
                <a:gd name="T46" fmla="*/ 73 w 837"/>
                <a:gd name="T47" fmla="*/ 578 h 836"/>
                <a:gd name="T48" fmla="*/ 132 w 837"/>
                <a:gd name="T49" fmla="*/ 667 h 836"/>
                <a:gd name="T50" fmla="*/ 212 w 837"/>
                <a:gd name="T51" fmla="*/ 736 h 836"/>
                <a:gd name="T52" fmla="*/ 309 w 837"/>
                <a:gd name="T53" fmla="*/ 781 h 836"/>
                <a:gd name="T54" fmla="*/ 419 w 837"/>
                <a:gd name="T55" fmla="*/ 798 h 836"/>
                <a:gd name="T56" fmla="*/ 528 w 837"/>
                <a:gd name="T57" fmla="*/ 781 h 836"/>
                <a:gd name="T58" fmla="*/ 625 w 837"/>
                <a:gd name="T59" fmla="*/ 736 h 836"/>
                <a:gd name="T60" fmla="*/ 705 w 837"/>
                <a:gd name="T61" fmla="*/ 667 h 836"/>
                <a:gd name="T62" fmla="*/ 764 w 837"/>
                <a:gd name="T63" fmla="*/ 578 h 836"/>
                <a:gd name="T64" fmla="*/ 794 w 837"/>
                <a:gd name="T65" fmla="*/ 473 h 836"/>
                <a:gd name="T66" fmla="*/ 794 w 837"/>
                <a:gd name="T67" fmla="*/ 362 h 836"/>
                <a:gd name="T68" fmla="*/ 764 w 837"/>
                <a:gd name="T69" fmla="*/ 257 h 836"/>
                <a:gd name="T70" fmla="*/ 705 w 837"/>
                <a:gd name="T71" fmla="*/ 168 h 836"/>
                <a:gd name="T72" fmla="*/ 625 w 837"/>
                <a:gd name="T73" fmla="*/ 98 h 836"/>
                <a:gd name="T74" fmla="*/ 528 w 837"/>
                <a:gd name="T75" fmla="*/ 54 h 836"/>
                <a:gd name="T76" fmla="*/ 419 w 837"/>
                <a:gd name="T77" fmla="*/ 38 h 836"/>
                <a:gd name="T78" fmla="*/ 475 w 837"/>
                <a:gd name="T79" fmla="*/ 3 h 836"/>
                <a:gd name="T80" fmla="*/ 581 w 837"/>
                <a:gd name="T81" fmla="*/ 33 h 836"/>
                <a:gd name="T82" fmla="*/ 675 w 837"/>
                <a:gd name="T83" fmla="*/ 87 h 836"/>
                <a:gd name="T84" fmla="*/ 749 w 837"/>
                <a:gd name="T85" fmla="*/ 163 h 836"/>
                <a:gd name="T86" fmla="*/ 804 w 837"/>
                <a:gd name="T87" fmla="*/ 254 h 836"/>
                <a:gd name="T88" fmla="*/ 833 w 837"/>
                <a:gd name="T89" fmla="*/ 360 h 836"/>
                <a:gd name="T90" fmla="*/ 833 w 837"/>
                <a:gd name="T91" fmla="*/ 474 h 836"/>
                <a:gd name="T92" fmla="*/ 804 w 837"/>
                <a:gd name="T93" fmla="*/ 580 h 836"/>
                <a:gd name="T94" fmla="*/ 749 w 837"/>
                <a:gd name="T95" fmla="*/ 673 h 836"/>
                <a:gd name="T96" fmla="*/ 675 w 837"/>
                <a:gd name="T97" fmla="*/ 748 h 836"/>
                <a:gd name="T98" fmla="*/ 581 w 837"/>
                <a:gd name="T99" fmla="*/ 803 h 836"/>
                <a:gd name="T100" fmla="*/ 475 w 837"/>
                <a:gd name="T101" fmla="*/ 832 h 836"/>
                <a:gd name="T102" fmla="*/ 361 w 837"/>
                <a:gd name="T103" fmla="*/ 832 h 836"/>
                <a:gd name="T104" fmla="*/ 255 w 837"/>
                <a:gd name="T105" fmla="*/ 803 h 836"/>
                <a:gd name="T106" fmla="*/ 163 w 837"/>
                <a:gd name="T107" fmla="*/ 748 h 836"/>
                <a:gd name="T108" fmla="*/ 87 w 837"/>
                <a:gd name="T109" fmla="*/ 673 h 836"/>
                <a:gd name="T110" fmla="*/ 34 w 837"/>
                <a:gd name="T111" fmla="*/ 580 h 836"/>
                <a:gd name="T112" fmla="*/ 4 w 837"/>
                <a:gd name="T113" fmla="*/ 474 h 836"/>
                <a:gd name="T114" fmla="*/ 4 w 837"/>
                <a:gd name="T115" fmla="*/ 360 h 836"/>
                <a:gd name="T116" fmla="*/ 34 w 837"/>
                <a:gd name="T117" fmla="*/ 254 h 836"/>
                <a:gd name="T118" fmla="*/ 87 w 837"/>
                <a:gd name="T119" fmla="*/ 163 h 836"/>
                <a:gd name="T120" fmla="*/ 163 w 837"/>
                <a:gd name="T121" fmla="*/ 87 h 836"/>
                <a:gd name="T122" fmla="*/ 255 w 837"/>
                <a:gd name="T123" fmla="*/ 33 h 836"/>
                <a:gd name="T124" fmla="*/ 361 w 837"/>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6">
                  <a:moveTo>
                    <a:pt x="209" y="342"/>
                  </a:moveTo>
                  <a:lnTo>
                    <a:pt x="215" y="342"/>
                  </a:lnTo>
                  <a:lnTo>
                    <a:pt x="219" y="345"/>
                  </a:lnTo>
                  <a:lnTo>
                    <a:pt x="222" y="347"/>
                  </a:lnTo>
                  <a:lnTo>
                    <a:pt x="419" y="525"/>
                  </a:lnTo>
                  <a:lnTo>
                    <a:pt x="614" y="347"/>
                  </a:lnTo>
                  <a:lnTo>
                    <a:pt x="618" y="345"/>
                  </a:lnTo>
                  <a:lnTo>
                    <a:pt x="622" y="342"/>
                  </a:lnTo>
                  <a:lnTo>
                    <a:pt x="627" y="342"/>
                  </a:lnTo>
                  <a:lnTo>
                    <a:pt x="634" y="342"/>
                  </a:lnTo>
                  <a:lnTo>
                    <a:pt x="639" y="345"/>
                  </a:lnTo>
                  <a:lnTo>
                    <a:pt x="643" y="350"/>
                  </a:lnTo>
                  <a:lnTo>
                    <a:pt x="646" y="355"/>
                  </a:lnTo>
                  <a:lnTo>
                    <a:pt x="647" y="360"/>
                  </a:lnTo>
                  <a:lnTo>
                    <a:pt x="646" y="366"/>
                  </a:lnTo>
                  <a:lnTo>
                    <a:pt x="644" y="369"/>
                  </a:lnTo>
                  <a:lnTo>
                    <a:pt x="640" y="373"/>
                  </a:lnTo>
                  <a:lnTo>
                    <a:pt x="432" y="563"/>
                  </a:lnTo>
                  <a:lnTo>
                    <a:pt x="428" y="567"/>
                  </a:lnTo>
                  <a:lnTo>
                    <a:pt x="423" y="568"/>
                  </a:lnTo>
                  <a:lnTo>
                    <a:pt x="419" y="570"/>
                  </a:lnTo>
                  <a:lnTo>
                    <a:pt x="414" y="568"/>
                  </a:lnTo>
                  <a:lnTo>
                    <a:pt x="409" y="567"/>
                  </a:lnTo>
                  <a:lnTo>
                    <a:pt x="405" y="563"/>
                  </a:lnTo>
                  <a:lnTo>
                    <a:pt x="196" y="373"/>
                  </a:lnTo>
                  <a:lnTo>
                    <a:pt x="192" y="369"/>
                  </a:lnTo>
                  <a:lnTo>
                    <a:pt x="191" y="366"/>
                  </a:lnTo>
                  <a:lnTo>
                    <a:pt x="190" y="360"/>
                  </a:lnTo>
                  <a:lnTo>
                    <a:pt x="191" y="355"/>
                  </a:lnTo>
                  <a:lnTo>
                    <a:pt x="194" y="350"/>
                  </a:lnTo>
                  <a:lnTo>
                    <a:pt x="198" y="345"/>
                  </a:lnTo>
                  <a:lnTo>
                    <a:pt x="203" y="342"/>
                  </a:lnTo>
                  <a:lnTo>
                    <a:pt x="209" y="342"/>
                  </a:lnTo>
                  <a:close/>
                  <a:moveTo>
                    <a:pt x="419" y="38"/>
                  </a:moveTo>
                  <a:lnTo>
                    <a:pt x="363" y="42"/>
                  </a:lnTo>
                  <a:lnTo>
                    <a:pt x="309" y="54"/>
                  </a:lnTo>
                  <a:lnTo>
                    <a:pt x="258" y="72"/>
                  </a:lnTo>
                  <a:lnTo>
                    <a:pt x="212" y="98"/>
                  </a:lnTo>
                  <a:lnTo>
                    <a:pt x="169" y="131"/>
                  </a:lnTo>
                  <a:lnTo>
                    <a:pt x="132" y="168"/>
                  </a:lnTo>
                  <a:lnTo>
                    <a:pt x="99" y="211"/>
                  </a:lnTo>
                  <a:lnTo>
                    <a:pt x="73" y="257"/>
                  </a:lnTo>
                  <a:lnTo>
                    <a:pt x="55" y="308"/>
                  </a:lnTo>
                  <a:lnTo>
                    <a:pt x="43" y="362"/>
                  </a:lnTo>
                  <a:lnTo>
                    <a:pt x="38" y="418"/>
                  </a:lnTo>
                  <a:lnTo>
                    <a:pt x="43" y="473"/>
                  </a:lnTo>
                  <a:lnTo>
                    <a:pt x="55" y="527"/>
                  </a:lnTo>
                  <a:lnTo>
                    <a:pt x="73" y="578"/>
                  </a:lnTo>
                  <a:lnTo>
                    <a:pt x="99" y="625"/>
                  </a:lnTo>
                  <a:lnTo>
                    <a:pt x="132" y="667"/>
                  </a:lnTo>
                  <a:lnTo>
                    <a:pt x="169" y="705"/>
                  </a:lnTo>
                  <a:lnTo>
                    <a:pt x="212" y="736"/>
                  </a:lnTo>
                  <a:lnTo>
                    <a:pt x="258" y="762"/>
                  </a:lnTo>
                  <a:lnTo>
                    <a:pt x="309" y="781"/>
                  </a:lnTo>
                  <a:lnTo>
                    <a:pt x="363" y="794"/>
                  </a:lnTo>
                  <a:lnTo>
                    <a:pt x="419" y="798"/>
                  </a:lnTo>
                  <a:lnTo>
                    <a:pt x="474" y="794"/>
                  </a:lnTo>
                  <a:lnTo>
                    <a:pt x="528" y="781"/>
                  </a:lnTo>
                  <a:lnTo>
                    <a:pt x="579" y="762"/>
                  </a:lnTo>
                  <a:lnTo>
                    <a:pt x="625" y="736"/>
                  </a:lnTo>
                  <a:lnTo>
                    <a:pt x="668" y="705"/>
                  </a:lnTo>
                  <a:lnTo>
                    <a:pt x="705" y="667"/>
                  </a:lnTo>
                  <a:lnTo>
                    <a:pt x="737" y="625"/>
                  </a:lnTo>
                  <a:lnTo>
                    <a:pt x="764" y="578"/>
                  </a:lnTo>
                  <a:lnTo>
                    <a:pt x="782" y="527"/>
                  </a:lnTo>
                  <a:lnTo>
                    <a:pt x="794" y="473"/>
                  </a:lnTo>
                  <a:lnTo>
                    <a:pt x="799" y="418"/>
                  </a:lnTo>
                  <a:lnTo>
                    <a:pt x="794" y="362"/>
                  </a:lnTo>
                  <a:lnTo>
                    <a:pt x="782" y="308"/>
                  </a:lnTo>
                  <a:lnTo>
                    <a:pt x="764" y="257"/>
                  </a:lnTo>
                  <a:lnTo>
                    <a:pt x="737" y="211"/>
                  </a:lnTo>
                  <a:lnTo>
                    <a:pt x="705" y="168"/>
                  </a:lnTo>
                  <a:lnTo>
                    <a:pt x="668" y="131"/>
                  </a:lnTo>
                  <a:lnTo>
                    <a:pt x="625" y="98"/>
                  </a:lnTo>
                  <a:lnTo>
                    <a:pt x="579" y="72"/>
                  </a:lnTo>
                  <a:lnTo>
                    <a:pt x="528" y="54"/>
                  </a:lnTo>
                  <a:lnTo>
                    <a:pt x="474" y="42"/>
                  </a:lnTo>
                  <a:lnTo>
                    <a:pt x="419" y="38"/>
                  </a:lnTo>
                  <a:close/>
                  <a:moveTo>
                    <a:pt x="419" y="0"/>
                  </a:moveTo>
                  <a:lnTo>
                    <a:pt x="475" y="3"/>
                  </a:lnTo>
                  <a:lnTo>
                    <a:pt x="529" y="15"/>
                  </a:lnTo>
                  <a:lnTo>
                    <a:pt x="581" y="33"/>
                  </a:lnTo>
                  <a:lnTo>
                    <a:pt x="630" y="57"/>
                  </a:lnTo>
                  <a:lnTo>
                    <a:pt x="675" y="87"/>
                  </a:lnTo>
                  <a:lnTo>
                    <a:pt x="714" y="122"/>
                  </a:lnTo>
                  <a:lnTo>
                    <a:pt x="749" y="163"/>
                  </a:lnTo>
                  <a:lnTo>
                    <a:pt x="779" y="207"/>
                  </a:lnTo>
                  <a:lnTo>
                    <a:pt x="804" y="254"/>
                  </a:lnTo>
                  <a:lnTo>
                    <a:pt x="821" y="307"/>
                  </a:lnTo>
                  <a:lnTo>
                    <a:pt x="833" y="360"/>
                  </a:lnTo>
                  <a:lnTo>
                    <a:pt x="837" y="418"/>
                  </a:lnTo>
                  <a:lnTo>
                    <a:pt x="833" y="474"/>
                  </a:lnTo>
                  <a:lnTo>
                    <a:pt x="821" y="528"/>
                  </a:lnTo>
                  <a:lnTo>
                    <a:pt x="804" y="580"/>
                  </a:lnTo>
                  <a:lnTo>
                    <a:pt x="779" y="629"/>
                  </a:lnTo>
                  <a:lnTo>
                    <a:pt x="749" y="673"/>
                  </a:lnTo>
                  <a:lnTo>
                    <a:pt x="714" y="712"/>
                  </a:lnTo>
                  <a:lnTo>
                    <a:pt x="675" y="748"/>
                  </a:lnTo>
                  <a:lnTo>
                    <a:pt x="630" y="778"/>
                  </a:lnTo>
                  <a:lnTo>
                    <a:pt x="581" y="803"/>
                  </a:lnTo>
                  <a:lnTo>
                    <a:pt x="529" y="820"/>
                  </a:lnTo>
                  <a:lnTo>
                    <a:pt x="475" y="832"/>
                  </a:lnTo>
                  <a:lnTo>
                    <a:pt x="419" y="836"/>
                  </a:lnTo>
                  <a:lnTo>
                    <a:pt x="361" y="832"/>
                  </a:lnTo>
                  <a:lnTo>
                    <a:pt x="308" y="820"/>
                  </a:lnTo>
                  <a:lnTo>
                    <a:pt x="255" y="803"/>
                  </a:lnTo>
                  <a:lnTo>
                    <a:pt x="207" y="778"/>
                  </a:lnTo>
                  <a:lnTo>
                    <a:pt x="163" y="748"/>
                  </a:lnTo>
                  <a:lnTo>
                    <a:pt x="123" y="712"/>
                  </a:lnTo>
                  <a:lnTo>
                    <a:pt x="87" y="673"/>
                  </a:lnTo>
                  <a:lnTo>
                    <a:pt x="57" y="629"/>
                  </a:lnTo>
                  <a:lnTo>
                    <a:pt x="34" y="580"/>
                  </a:lnTo>
                  <a:lnTo>
                    <a:pt x="15" y="528"/>
                  </a:lnTo>
                  <a:lnTo>
                    <a:pt x="4" y="474"/>
                  </a:lnTo>
                  <a:lnTo>
                    <a:pt x="0" y="418"/>
                  </a:lnTo>
                  <a:lnTo>
                    <a:pt x="4" y="360"/>
                  </a:lnTo>
                  <a:lnTo>
                    <a:pt x="15" y="307"/>
                  </a:lnTo>
                  <a:lnTo>
                    <a:pt x="34" y="254"/>
                  </a:lnTo>
                  <a:lnTo>
                    <a:pt x="57" y="207"/>
                  </a:lnTo>
                  <a:lnTo>
                    <a:pt x="87" y="163"/>
                  </a:lnTo>
                  <a:lnTo>
                    <a:pt x="123" y="122"/>
                  </a:lnTo>
                  <a:lnTo>
                    <a:pt x="163" y="87"/>
                  </a:lnTo>
                  <a:lnTo>
                    <a:pt x="207" y="57"/>
                  </a:lnTo>
                  <a:lnTo>
                    <a:pt x="255" y="33"/>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0" name="Freeform 3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97037" y="8157095"/>
              <a:ext cx="444107" cy="444107"/>
            </a:xfrm>
            <a:custGeom>
              <a:avLst/>
              <a:gdLst>
                <a:gd name="T0" fmla="*/ 423 w 836"/>
                <a:gd name="T1" fmla="*/ 266 h 836"/>
                <a:gd name="T2" fmla="*/ 431 w 836"/>
                <a:gd name="T3" fmla="*/ 271 h 836"/>
                <a:gd name="T4" fmla="*/ 643 w 836"/>
                <a:gd name="T5" fmla="*/ 465 h 836"/>
                <a:gd name="T6" fmla="*/ 646 w 836"/>
                <a:gd name="T7" fmla="*/ 474 h 836"/>
                <a:gd name="T8" fmla="*/ 642 w 836"/>
                <a:gd name="T9" fmla="*/ 486 h 836"/>
                <a:gd name="T10" fmla="*/ 633 w 836"/>
                <a:gd name="T11" fmla="*/ 493 h 836"/>
                <a:gd name="T12" fmla="*/ 622 w 836"/>
                <a:gd name="T13" fmla="*/ 493 h 836"/>
                <a:gd name="T14" fmla="*/ 613 w 836"/>
                <a:gd name="T15" fmla="*/ 487 h 836"/>
                <a:gd name="T16" fmla="*/ 223 w 836"/>
                <a:gd name="T17" fmla="*/ 487 h 836"/>
                <a:gd name="T18" fmla="*/ 214 w 836"/>
                <a:gd name="T19" fmla="*/ 493 h 836"/>
                <a:gd name="T20" fmla="*/ 203 w 836"/>
                <a:gd name="T21" fmla="*/ 493 h 836"/>
                <a:gd name="T22" fmla="*/ 194 w 836"/>
                <a:gd name="T23" fmla="*/ 486 h 836"/>
                <a:gd name="T24" fmla="*/ 190 w 836"/>
                <a:gd name="T25" fmla="*/ 474 h 836"/>
                <a:gd name="T26" fmla="*/ 193 w 836"/>
                <a:gd name="T27" fmla="*/ 465 h 836"/>
                <a:gd name="T28" fmla="*/ 405 w 836"/>
                <a:gd name="T29" fmla="*/ 271 h 836"/>
                <a:gd name="T30" fmla="*/ 413 w 836"/>
                <a:gd name="T31" fmla="*/ 266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48 w 836"/>
                <a:gd name="T85" fmla="*/ 163 h 836"/>
                <a:gd name="T86" fmla="*/ 803 w 836"/>
                <a:gd name="T87" fmla="*/ 254 h 836"/>
                <a:gd name="T88" fmla="*/ 832 w 836"/>
                <a:gd name="T89" fmla="*/ 360 h 836"/>
                <a:gd name="T90" fmla="*/ 832 w 836"/>
                <a:gd name="T91" fmla="*/ 474 h 836"/>
                <a:gd name="T92" fmla="*/ 803 w 836"/>
                <a:gd name="T93" fmla="*/ 580 h 836"/>
                <a:gd name="T94" fmla="*/ 748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7 w 836"/>
                <a:gd name="T109" fmla="*/ 673 h 836"/>
                <a:gd name="T110" fmla="*/ 33 w 836"/>
                <a:gd name="T111" fmla="*/ 580 h 836"/>
                <a:gd name="T112" fmla="*/ 4 w 836"/>
                <a:gd name="T113" fmla="*/ 474 h 836"/>
                <a:gd name="T114" fmla="*/ 4 w 836"/>
                <a:gd name="T115" fmla="*/ 360 h 836"/>
                <a:gd name="T116" fmla="*/ 33 w 836"/>
                <a:gd name="T117" fmla="*/ 254 h 836"/>
                <a:gd name="T118" fmla="*/ 87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18" y="266"/>
                  </a:moveTo>
                  <a:lnTo>
                    <a:pt x="423" y="266"/>
                  </a:lnTo>
                  <a:lnTo>
                    <a:pt x="427" y="269"/>
                  </a:lnTo>
                  <a:lnTo>
                    <a:pt x="431" y="271"/>
                  </a:lnTo>
                  <a:lnTo>
                    <a:pt x="641" y="461"/>
                  </a:lnTo>
                  <a:lnTo>
                    <a:pt x="643" y="465"/>
                  </a:lnTo>
                  <a:lnTo>
                    <a:pt x="645" y="469"/>
                  </a:lnTo>
                  <a:lnTo>
                    <a:pt x="646" y="474"/>
                  </a:lnTo>
                  <a:lnTo>
                    <a:pt x="645" y="481"/>
                  </a:lnTo>
                  <a:lnTo>
                    <a:pt x="642" y="486"/>
                  </a:lnTo>
                  <a:lnTo>
                    <a:pt x="638" y="490"/>
                  </a:lnTo>
                  <a:lnTo>
                    <a:pt x="633" y="493"/>
                  </a:lnTo>
                  <a:lnTo>
                    <a:pt x="626" y="494"/>
                  </a:lnTo>
                  <a:lnTo>
                    <a:pt x="622" y="493"/>
                  </a:lnTo>
                  <a:lnTo>
                    <a:pt x="617" y="491"/>
                  </a:lnTo>
                  <a:lnTo>
                    <a:pt x="613" y="487"/>
                  </a:lnTo>
                  <a:lnTo>
                    <a:pt x="418" y="311"/>
                  </a:lnTo>
                  <a:lnTo>
                    <a:pt x="223" y="487"/>
                  </a:lnTo>
                  <a:lnTo>
                    <a:pt x="219" y="491"/>
                  </a:lnTo>
                  <a:lnTo>
                    <a:pt x="214" y="493"/>
                  </a:lnTo>
                  <a:lnTo>
                    <a:pt x="208" y="494"/>
                  </a:lnTo>
                  <a:lnTo>
                    <a:pt x="203" y="493"/>
                  </a:lnTo>
                  <a:lnTo>
                    <a:pt x="198" y="490"/>
                  </a:lnTo>
                  <a:lnTo>
                    <a:pt x="194" y="486"/>
                  </a:lnTo>
                  <a:lnTo>
                    <a:pt x="191" y="481"/>
                  </a:lnTo>
                  <a:lnTo>
                    <a:pt x="190" y="474"/>
                  </a:lnTo>
                  <a:lnTo>
                    <a:pt x="190" y="469"/>
                  </a:lnTo>
                  <a:lnTo>
                    <a:pt x="193" y="465"/>
                  </a:lnTo>
                  <a:lnTo>
                    <a:pt x="195" y="461"/>
                  </a:lnTo>
                  <a:lnTo>
                    <a:pt x="405" y="271"/>
                  </a:lnTo>
                  <a:lnTo>
                    <a:pt x="409" y="269"/>
                  </a:lnTo>
                  <a:lnTo>
                    <a:pt x="413" y="266"/>
                  </a:lnTo>
                  <a:lnTo>
                    <a:pt x="418" y="266"/>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6" y="625"/>
                  </a:lnTo>
                  <a:lnTo>
                    <a:pt x="763" y="578"/>
                  </a:lnTo>
                  <a:lnTo>
                    <a:pt x="782" y="527"/>
                  </a:lnTo>
                  <a:lnTo>
                    <a:pt x="794" y="473"/>
                  </a:lnTo>
                  <a:lnTo>
                    <a:pt x="798" y="418"/>
                  </a:lnTo>
                  <a:lnTo>
                    <a:pt x="794" y="362"/>
                  </a:lnTo>
                  <a:lnTo>
                    <a:pt x="782" y="308"/>
                  </a:lnTo>
                  <a:lnTo>
                    <a:pt x="763" y="257"/>
                  </a:lnTo>
                  <a:lnTo>
                    <a:pt x="736"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3" y="122"/>
                  </a:lnTo>
                  <a:lnTo>
                    <a:pt x="748" y="163"/>
                  </a:lnTo>
                  <a:lnTo>
                    <a:pt x="778" y="207"/>
                  </a:lnTo>
                  <a:lnTo>
                    <a:pt x="803" y="254"/>
                  </a:lnTo>
                  <a:lnTo>
                    <a:pt x="822" y="307"/>
                  </a:lnTo>
                  <a:lnTo>
                    <a:pt x="832" y="360"/>
                  </a:lnTo>
                  <a:lnTo>
                    <a:pt x="836" y="418"/>
                  </a:lnTo>
                  <a:lnTo>
                    <a:pt x="832" y="474"/>
                  </a:lnTo>
                  <a:lnTo>
                    <a:pt x="822" y="528"/>
                  </a:lnTo>
                  <a:lnTo>
                    <a:pt x="803" y="580"/>
                  </a:lnTo>
                  <a:lnTo>
                    <a:pt x="778" y="629"/>
                  </a:lnTo>
                  <a:lnTo>
                    <a:pt x="748" y="673"/>
                  </a:lnTo>
                  <a:lnTo>
                    <a:pt x="713"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2" y="712"/>
                  </a:lnTo>
                  <a:lnTo>
                    <a:pt x="87" y="673"/>
                  </a:lnTo>
                  <a:lnTo>
                    <a:pt x="56" y="629"/>
                  </a:lnTo>
                  <a:lnTo>
                    <a:pt x="33" y="580"/>
                  </a:lnTo>
                  <a:lnTo>
                    <a:pt x="14" y="528"/>
                  </a:lnTo>
                  <a:lnTo>
                    <a:pt x="4" y="474"/>
                  </a:lnTo>
                  <a:lnTo>
                    <a:pt x="0" y="418"/>
                  </a:lnTo>
                  <a:lnTo>
                    <a:pt x="4" y="360"/>
                  </a:lnTo>
                  <a:lnTo>
                    <a:pt x="14" y="307"/>
                  </a:lnTo>
                  <a:lnTo>
                    <a:pt x="33" y="254"/>
                  </a:lnTo>
                  <a:lnTo>
                    <a:pt x="56" y="207"/>
                  </a:lnTo>
                  <a:lnTo>
                    <a:pt x="87" y="163"/>
                  </a:lnTo>
                  <a:lnTo>
                    <a:pt x="122"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1" name="Freeform 3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2957" y="8157095"/>
              <a:ext cx="444107" cy="444107"/>
            </a:xfrm>
            <a:custGeom>
              <a:avLst/>
              <a:gdLst>
                <a:gd name="T0" fmla="*/ 481 w 836"/>
                <a:gd name="T1" fmla="*/ 190 h 836"/>
                <a:gd name="T2" fmla="*/ 490 w 836"/>
                <a:gd name="T3" fmla="*/ 198 h 836"/>
                <a:gd name="T4" fmla="*/ 494 w 836"/>
                <a:gd name="T5" fmla="*/ 208 h 836"/>
                <a:gd name="T6" fmla="*/ 491 w 836"/>
                <a:gd name="T7" fmla="*/ 218 h 836"/>
                <a:gd name="T8" fmla="*/ 311 w 836"/>
                <a:gd name="T9" fmla="*/ 418 h 836"/>
                <a:gd name="T10" fmla="*/ 491 w 836"/>
                <a:gd name="T11" fmla="*/ 617 h 836"/>
                <a:gd name="T12" fmla="*/ 494 w 836"/>
                <a:gd name="T13" fmla="*/ 626 h 836"/>
                <a:gd name="T14" fmla="*/ 490 w 836"/>
                <a:gd name="T15" fmla="*/ 638 h 836"/>
                <a:gd name="T16" fmla="*/ 481 w 836"/>
                <a:gd name="T17" fmla="*/ 644 h 836"/>
                <a:gd name="T18" fmla="*/ 470 w 836"/>
                <a:gd name="T19" fmla="*/ 644 h 836"/>
                <a:gd name="T20" fmla="*/ 461 w 836"/>
                <a:gd name="T21" fmla="*/ 639 h 836"/>
                <a:gd name="T22" fmla="*/ 269 w 836"/>
                <a:gd name="T23" fmla="*/ 427 h 836"/>
                <a:gd name="T24" fmla="*/ 266 w 836"/>
                <a:gd name="T25" fmla="*/ 418 h 836"/>
                <a:gd name="T26" fmla="*/ 269 w 836"/>
                <a:gd name="T27" fmla="*/ 407 h 836"/>
                <a:gd name="T28" fmla="*/ 461 w 836"/>
                <a:gd name="T29" fmla="*/ 195 h 836"/>
                <a:gd name="T30" fmla="*/ 470 w 836"/>
                <a:gd name="T31" fmla="*/ 190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50 w 836"/>
                <a:gd name="T85" fmla="*/ 163 h 836"/>
                <a:gd name="T86" fmla="*/ 803 w 836"/>
                <a:gd name="T87" fmla="*/ 254 h 836"/>
                <a:gd name="T88" fmla="*/ 832 w 836"/>
                <a:gd name="T89" fmla="*/ 360 h 836"/>
                <a:gd name="T90" fmla="*/ 832 w 836"/>
                <a:gd name="T91" fmla="*/ 474 h 836"/>
                <a:gd name="T92" fmla="*/ 803 w 836"/>
                <a:gd name="T93" fmla="*/ 580 h 836"/>
                <a:gd name="T94" fmla="*/ 750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8 w 836"/>
                <a:gd name="T109" fmla="*/ 673 h 836"/>
                <a:gd name="T110" fmla="*/ 33 w 836"/>
                <a:gd name="T111" fmla="*/ 580 h 836"/>
                <a:gd name="T112" fmla="*/ 4 w 836"/>
                <a:gd name="T113" fmla="*/ 474 h 836"/>
                <a:gd name="T114" fmla="*/ 4 w 836"/>
                <a:gd name="T115" fmla="*/ 360 h 836"/>
                <a:gd name="T116" fmla="*/ 33 w 836"/>
                <a:gd name="T117" fmla="*/ 254 h 836"/>
                <a:gd name="T118" fmla="*/ 88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76" y="190"/>
                  </a:moveTo>
                  <a:lnTo>
                    <a:pt x="481" y="190"/>
                  </a:lnTo>
                  <a:lnTo>
                    <a:pt x="486" y="193"/>
                  </a:lnTo>
                  <a:lnTo>
                    <a:pt x="490" y="198"/>
                  </a:lnTo>
                  <a:lnTo>
                    <a:pt x="493" y="202"/>
                  </a:lnTo>
                  <a:lnTo>
                    <a:pt x="494" y="208"/>
                  </a:lnTo>
                  <a:lnTo>
                    <a:pt x="494" y="214"/>
                  </a:lnTo>
                  <a:lnTo>
                    <a:pt x="491" y="218"/>
                  </a:lnTo>
                  <a:lnTo>
                    <a:pt x="489" y="222"/>
                  </a:lnTo>
                  <a:lnTo>
                    <a:pt x="311" y="418"/>
                  </a:lnTo>
                  <a:lnTo>
                    <a:pt x="489" y="613"/>
                  </a:lnTo>
                  <a:lnTo>
                    <a:pt x="491" y="617"/>
                  </a:lnTo>
                  <a:lnTo>
                    <a:pt x="494" y="621"/>
                  </a:lnTo>
                  <a:lnTo>
                    <a:pt x="494" y="626"/>
                  </a:lnTo>
                  <a:lnTo>
                    <a:pt x="493" y="633"/>
                  </a:lnTo>
                  <a:lnTo>
                    <a:pt x="490" y="638"/>
                  </a:lnTo>
                  <a:lnTo>
                    <a:pt x="486" y="642"/>
                  </a:lnTo>
                  <a:lnTo>
                    <a:pt x="481" y="644"/>
                  </a:lnTo>
                  <a:lnTo>
                    <a:pt x="476" y="646"/>
                  </a:lnTo>
                  <a:lnTo>
                    <a:pt x="470" y="644"/>
                  </a:lnTo>
                  <a:lnTo>
                    <a:pt x="465" y="643"/>
                  </a:lnTo>
                  <a:lnTo>
                    <a:pt x="461" y="639"/>
                  </a:lnTo>
                  <a:lnTo>
                    <a:pt x="271" y="431"/>
                  </a:lnTo>
                  <a:lnTo>
                    <a:pt x="269" y="427"/>
                  </a:lnTo>
                  <a:lnTo>
                    <a:pt x="267" y="422"/>
                  </a:lnTo>
                  <a:lnTo>
                    <a:pt x="266" y="418"/>
                  </a:lnTo>
                  <a:lnTo>
                    <a:pt x="267" y="413"/>
                  </a:lnTo>
                  <a:lnTo>
                    <a:pt x="269" y="407"/>
                  </a:lnTo>
                  <a:lnTo>
                    <a:pt x="271" y="404"/>
                  </a:lnTo>
                  <a:lnTo>
                    <a:pt x="461" y="195"/>
                  </a:lnTo>
                  <a:lnTo>
                    <a:pt x="465" y="193"/>
                  </a:lnTo>
                  <a:lnTo>
                    <a:pt x="470" y="190"/>
                  </a:lnTo>
                  <a:lnTo>
                    <a:pt x="476" y="190"/>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8" y="625"/>
                  </a:lnTo>
                  <a:lnTo>
                    <a:pt x="763" y="578"/>
                  </a:lnTo>
                  <a:lnTo>
                    <a:pt x="782" y="527"/>
                  </a:lnTo>
                  <a:lnTo>
                    <a:pt x="794" y="473"/>
                  </a:lnTo>
                  <a:lnTo>
                    <a:pt x="798" y="418"/>
                  </a:lnTo>
                  <a:lnTo>
                    <a:pt x="794" y="362"/>
                  </a:lnTo>
                  <a:lnTo>
                    <a:pt x="782" y="308"/>
                  </a:lnTo>
                  <a:lnTo>
                    <a:pt x="763" y="257"/>
                  </a:lnTo>
                  <a:lnTo>
                    <a:pt x="738"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4" y="122"/>
                  </a:lnTo>
                  <a:lnTo>
                    <a:pt x="750" y="163"/>
                  </a:lnTo>
                  <a:lnTo>
                    <a:pt x="780" y="207"/>
                  </a:lnTo>
                  <a:lnTo>
                    <a:pt x="803" y="254"/>
                  </a:lnTo>
                  <a:lnTo>
                    <a:pt x="822" y="307"/>
                  </a:lnTo>
                  <a:lnTo>
                    <a:pt x="832" y="360"/>
                  </a:lnTo>
                  <a:lnTo>
                    <a:pt x="836" y="418"/>
                  </a:lnTo>
                  <a:lnTo>
                    <a:pt x="832" y="474"/>
                  </a:lnTo>
                  <a:lnTo>
                    <a:pt x="822" y="528"/>
                  </a:lnTo>
                  <a:lnTo>
                    <a:pt x="803" y="580"/>
                  </a:lnTo>
                  <a:lnTo>
                    <a:pt x="780" y="629"/>
                  </a:lnTo>
                  <a:lnTo>
                    <a:pt x="750" y="673"/>
                  </a:lnTo>
                  <a:lnTo>
                    <a:pt x="714"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3" y="712"/>
                  </a:lnTo>
                  <a:lnTo>
                    <a:pt x="88" y="673"/>
                  </a:lnTo>
                  <a:lnTo>
                    <a:pt x="58" y="629"/>
                  </a:lnTo>
                  <a:lnTo>
                    <a:pt x="33" y="580"/>
                  </a:lnTo>
                  <a:lnTo>
                    <a:pt x="14" y="528"/>
                  </a:lnTo>
                  <a:lnTo>
                    <a:pt x="4" y="474"/>
                  </a:lnTo>
                  <a:lnTo>
                    <a:pt x="0" y="418"/>
                  </a:lnTo>
                  <a:lnTo>
                    <a:pt x="4" y="360"/>
                  </a:lnTo>
                  <a:lnTo>
                    <a:pt x="14" y="307"/>
                  </a:lnTo>
                  <a:lnTo>
                    <a:pt x="33" y="254"/>
                  </a:lnTo>
                  <a:lnTo>
                    <a:pt x="58" y="207"/>
                  </a:lnTo>
                  <a:lnTo>
                    <a:pt x="88" y="163"/>
                  </a:lnTo>
                  <a:lnTo>
                    <a:pt x="123"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2" name="Freeform 3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876" y="8157361"/>
              <a:ext cx="444636" cy="443576"/>
            </a:xfrm>
            <a:custGeom>
              <a:avLst/>
              <a:gdLst>
                <a:gd name="T0" fmla="*/ 367 w 837"/>
                <a:gd name="T1" fmla="*/ 191 h 835"/>
                <a:gd name="T2" fmla="*/ 374 w 837"/>
                <a:gd name="T3" fmla="*/ 195 h 835"/>
                <a:gd name="T4" fmla="*/ 568 w 837"/>
                <a:gd name="T5" fmla="*/ 408 h 835"/>
                <a:gd name="T6" fmla="*/ 571 w 837"/>
                <a:gd name="T7" fmla="*/ 417 h 835"/>
                <a:gd name="T8" fmla="*/ 568 w 837"/>
                <a:gd name="T9" fmla="*/ 428 h 835"/>
                <a:gd name="T10" fmla="*/ 374 w 837"/>
                <a:gd name="T11" fmla="*/ 640 h 835"/>
                <a:gd name="T12" fmla="*/ 367 w 837"/>
                <a:gd name="T13" fmla="*/ 645 h 835"/>
                <a:gd name="T14" fmla="*/ 355 w 837"/>
                <a:gd name="T15" fmla="*/ 645 h 835"/>
                <a:gd name="T16" fmla="*/ 346 w 837"/>
                <a:gd name="T17" fmla="*/ 637 h 835"/>
                <a:gd name="T18" fmla="*/ 343 w 837"/>
                <a:gd name="T19" fmla="*/ 627 h 835"/>
                <a:gd name="T20" fmla="*/ 344 w 837"/>
                <a:gd name="T21" fmla="*/ 617 h 835"/>
                <a:gd name="T22" fmla="*/ 525 w 837"/>
                <a:gd name="T23" fmla="*/ 417 h 835"/>
                <a:gd name="T24" fmla="*/ 344 w 837"/>
                <a:gd name="T25" fmla="*/ 218 h 835"/>
                <a:gd name="T26" fmla="*/ 343 w 837"/>
                <a:gd name="T27" fmla="*/ 209 h 835"/>
                <a:gd name="T28" fmla="*/ 346 w 837"/>
                <a:gd name="T29" fmla="*/ 197 h 835"/>
                <a:gd name="T30" fmla="*/ 355 w 837"/>
                <a:gd name="T31" fmla="*/ 191 h 835"/>
                <a:gd name="T32" fmla="*/ 419 w 837"/>
                <a:gd name="T33" fmla="*/ 38 h 835"/>
                <a:gd name="T34" fmla="*/ 309 w 837"/>
                <a:gd name="T35" fmla="*/ 55 h 835"/>
                <a:gd name="T36" fmla="*/ 212 w 837"/>
                <a:gd name="T37" fmla="*/ 99 h 835"/>
                <a:gd name="T38" fmla="*/ 132 w 837"/>
                <a:gd name="T39" fmla="*/ 168 h 835"/>
                <a:gd name="T40" fmla="*/ 73 w 837"/>
                <a:gd name="T41" fmla="*/ 257 h 835"/>
                <a:gd name="T42" fmla="*/ 43 w 837"/>
                <a:gd name="T43" fmla="*/ 361 h 835"/>
                <a:gd name="T44" fmla="*/ 43 w 837"/>
                <a:gd name="T45" fmla="*/ 473 h 835"/>
                <a:gd name="T46" fmla="*/ 73 w 837"/>
                <a:gd name="T47" fmla="*/ 578 h 835"/>
                <a:gd name="T48" fmla="*/ 132 w 837"/>
                <a:gd name="T49" fmla="*/ 667 h 835"/>
                <a:gd name="T50" fmla="*/ 212 w 837"/>
                <a:gd name="T51" fmla="*/ 737 h 835"/>
                <a:gd name="T52" fmla="*/ 309 w 837"/>
                <a:gd name="T53" fmla="*/ 781 h 835"/>
                <a:gd name="T54" fmla="*/ 419 w 837"/>
                <a:gd name="T55" fmla="*/ 797 h 835"/>
                <a:gd name="T56" fmla="*/ 528 w 837"/>
                <a:gd name="T57" fmla="*/ 781 h 835"/>
                <a:gd name="T58" fmla="*/ 625 w 837"/>
                <a:gd name="T59" fmla="*/ 737 h 835"/>
                <a:gd name="T60" fmla="*/ 705 w 837"/>
                <a:gd name="T61" fmla="*/ 667 h 835"/>
                <a:gd name="T62" fmla="*/ 764 w 837"/>
                <a:gd name="T63" fmla="*/ 578 h 835"/>
                <a:gd name="T64" fmla="*/ 794 w 837"/>
                <a:gd name="T65" fmla="*/ 473 h 835"/>
                <a:gd name="T66" fmla="*/ 794 w 837"/>
                <a:gd name="T67" fmla="*/ 361 h 835"/>
                <a:gd name="T68" fmla="*/ 764 w 837"/>
                <a:gd name="T69" fmla="*/ 257 h 835"/>
                <a:gd name="T70" fmla="*/ 705 w 837"/>
                <a:gd name="T71" fmla="*/ 168 h 835"/>
                <a:gd name="T72" fmla="*/ 625 w 837"/>
                <a:gd name="T73" fmla="*/ 99 h 835"/>
                <a:gd name="T74" fmla="*/ 528 w 837"/>
                <a:gd name="T75" fmla="*/ 55 h 835"/>
                <a:gd name="T76" fmla="*/ 419 w 837"/>
                <a:gd name="T77" fmla="*/ 38 h 835"/>
                <a:gd name="T78" fmla="*/ 475 w 837"/>
                <a:gd name="T79" fmla="*/ 3 h 835"/>
                <a:gd name="T80" fmla="*/ 581 w 837"/>
                <a:gd name="T81" fmla="*/ 32 h 835"/>
                <a:gd name="T82" fmla="*/ 675 w 837"/>
                <a:gd name="T83" fmla="*/ 87 h 835"/>
                <a:gd name="T84" fmla="*/ 749 w 837"/>
                <a:gd name="T85" fmla="*/ 162 h 835"/>
                <a:gd name="T86" fmla="*/ 804 w 837"/>
                <a:gd name="T87" fmla="*/ 255 h 835"/>
                <a:gd name="T88" fmla="*/ 833 w 837"/>
                <a:gd name="T89" fmla="*/ 361 h 835"/>
                <a:gd name="T90" fmla="*/ 833 w 837"/>
                <a:gd name="T91" fmla="*/ 475 h 835"/>
                <a:gd name="T92" fmla="*/ 804 w 837"/>
                <a:gd name="T93" fmla="*/ 579 h 835"/>
                <a:gd name="T94" fmla="*/ 749 w 837"/>
                <a:gd name="T95" fmla="*/ 672 h 835"/>
                <a:gd name="T96" fmla="*/ 675 w 837"/>
                <a:gd name="T97" fmla="*/ 748 h 835"/>
                <a:gd name="T98" fmla="*/ 581 w 837"/>
                <a:gd name="T99" fmla="*/ 802 h 835"/>
                <a:gd name="T100" fmla="*/ 475 w 837"/>
                <a:gd name="T101" fmla="*/ 831 h 835"/>
                <a:gd name="T102" fmla="*/ 361 w 837"/>
                <a:gd name="T103" fmla="*/ 831 h 835"/>
                <a:gd name="T104" fmla="*/ 255 w 837"/>
                <a:gd name="T105" fmla="*/ 802 h 835"/>
                <a:gd name="T106" fmla="*/ 163 w 837"/>
                <a:gd name="T107" fmla="*/ 748 h 835"/>
                <a:gd name="T108" fmla="*/ 87 w 837"/>
                <a:gd name="T109" fmla="*/ 672 h 835"/>
                <a:gd name="T110" fmla="*/ 34 w 837"/>
                <a:gd name="T111" fmla="*/ 579 h 835"/>
                <a:gd name="T112" fmla="*/ 4 w 837"/>
                <a:gd name="T113" fmla="*/ 475 h 835"/>
                <a:gd name="T114" fmla="*/ 4 w 837"/>
                <a:gd name="T115" fmla="*/ 361 h 835"/>
                <a:gd name="T116" fmla="*/ 34 w 837"/>
                <a:gd name="T117" fmla="*/ 255 h 835"/>
                <a:gd name="T118" fmla="*/ 87 w 837"/>
                <a:gd name="T119" fmla="*/ 162 h 835"/>
                <a:gd name="T120" fmla="*/ 163 w 837"/>
                <a:gd name="T121" fmla="*/ 87 h 835"/>
                <a:gd name="T122" fmla="*/ 255 w 837"/>
                <a:gd name="T123" fmla="*/ 32 h 835"/>
                <a:gd name="T124" fmla="*/ 361 w 837"/>
                <a:gd name="T125" fmla="*/ 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5">
                  <a:moveTo>
                    <a:pt x="361" y="189"/>
                  </a:moveTo>
                  <a:lnTo>
                    <a:pt x="367" y="191"/>
                  </a:lnTo>
                  <a:lnTo>
                    <a:pt x="371" y="192"/>
                  </a:lnTo>
                  <a:lnTo>
                    <a:pt x="374" y="195"/>
                  </a:lnTo>
                  <a:lnTo>
                    <a:pt x="564" y="404"/>
                  </a:lnTo>
                  <a:lnTo>
                    <a:pt x="568" y="408"/>
                  </a:lnTo>
                  <a:lnTo>
                    <a:pt x="570" y="412"/>
                  </a:lnTo>
                  <a:lnTo>
                    <a:pt x="571" y="417"/>
                  </a:lnTo>
                  <a:lnTo>
                    <a:pt x="570" y="422"/>
                  </a:lnTo>
                  <a:lnTo>
                    <a:pt x="568" y="428"/>
                  </a:lnTo>
                  <a:lnTo>
                    <a:pt x="564" y="432"/>
                  </a:lnTo>
                  <a:lnTo>
                    <a:pt x="374" y="640"/>
                  </a:lnTo>
                  <a:lnTo>
                    <a:pt x="371" y="642"/>
                  </a:lnTo>
                  <a:lnTo>
                    <a:pt x="367" y="645"/>
                  </a:lnTo>
                  <a:lnTo>
                    <a:pt x="361" y="645"/>
                  </a:lnTo>
                  <a:lnTo>
                    <a:pt x="355" y="645"/>
                  </a:lnTo>
                  <a:lnTo>
                    <a:pt x="350" y="642"/>
                  </a:lnTo>
                  <a:lnTo>
                    <a:pt x="346" y="637"/>
                  </a:lnTo>
                  <a:lnTo>
                    <a:pt x="343" y="632"/>
                  </a:lnTo>
                  <a:lnTo>
                    <a:pt x="343" y="627"/>
                  </a:lnTo>
                  <a:lnTo>
                    <a:pt x="343" y="621"/>
                  </a:lnTo>
                  <a:lnTo>
                    <a:pt x="344" y="617"/>
                  </a:lnTo>
                  <a:lnTo>
                    <a:pt x="348" y="614"/>
                  </a:lnTo>
                  <a:lnTo>
                    <a:pt x="525" y="417"/>
                  </a:lnTo>
                  <a:lnTo>
                    <a:pt x="348" y="222"/>
                  </a:lnTo>
                  <a:lnTo>
                    <a:pt x="344" y="218"/>
                  </a:lnTo>
                  <a:lnTo>
                    <a:pt x="343" y="214"/>
                  </a:lnTo>
                  <a:lnTo>
                    <a:pt x="343" y="209"/>
                  </a:lnTo>
                  <a:lnTo>
                    <a:pt x="343" y="202"/>
                  </a:lnTo>
                  <a:lnTo>
                    <a:pt x="346" y="197"/>
                  </a:lnTo>
                  <a:lnTo>
                    <a:pt x="350" y="193"/>
                  </a:lnTo>
                  <a:lnTo>
                    <a:pt x="355" y="191"/>
                  </a:lnTo>
                  <a:lnTo>
                    <a:pt x="361" y="189"/>
                  </a:lnTo>
                  <a:close/>
                  <a:moveTo>
                    <a:pt x="419" y="38"/>
                  </a:moveTo>
                  <a:lnTo>
                    <a:pt x="363" y="41"/>
                  </a:lnTo>
                  <a:lnTo>
                    <a:pt x="309" y="55"/>
                  </a:lnTo>
                  <a:lnTo>
                    <a:pt x="258" y="73"/>
                  </a:lnTo>
                  <a:lnTo>
                    <a:pt x="212" y="99"/>
                  </a:lnTo>
                  <a:lnTo>
                    <a:pt x="169" y="130"/>
                  </a:lnTo>
                  <a:lnTo>
                    <a:pt x="132" y="168"/>
                  </a:lnTo>
                  <a:lnTo>
                    <a:pt x="99" y="210"/>
                  </a:lnTo>
                  <a:lnTo>
                    <a:pt x="73" y="257"/>
                  </a:lnTo>
                  <a:lnTo>
                    <a:pt x="55" y="308"/>
                  </a:lnTo>
                  <a:lnTo>
                    <a:pt x="43" y="361"/>
                  </a:lnTo>
                  <a:lnTo>
                    <a:pt x="38" y="417"/>
                  </a:lnTo>
                  <a:lnTo>
                    <a:pt x="43" y="473"/>
                  </a:lnTo>
                  <a:lnTo>
                    <a:pt x="55" y="527"/>
                  </a:lnTo>
                  <a:lnTo>
                    <a:pt x="73" y="578"/>
                  </a:lnTo>
                  <a:lnTo>
                    <a:pt x="99" y="624"/>
                  </a:lnTo>
                  <a:lnTo>
                    <a:pt x="132" y="667"/>
                  </a:lnTo>
                  <a:lnTo>
                    <a:pt x="169" y="704"/>
                  </a:lnTo>
                  <a:lnTo>
                    <a:pt x="212" y="737"/>
                  </a:lnTo>
                  <a:lnTo>
                    <a:pt x="258" y="761"/>
                  </a:lnTo>
                  <a:lnTo>
                    <a:pt x="309" y="781"/>
                  </a:lnTo>
                  <a:lnTo>
                    <a:pt x="363" y="793"/>
                  </a:lnTo>
                  <a:lnTo>
                    <a:pt x="419" y="797"/>
                  </a:lnTo>
                  <a:lnTo>
                    <a:pt x="474" y="793"/>
                  </a:lnTo>
                  <a:lnTo>
                    <a:pt x="528" y="781"/>
                  </a:lnTo>
                  <a:lnTo>
                    <a:pt x="579" y="761"/>
                  </a:lnTo>
                  <a:lnTo>
                    <a:pt x="625" y="737"/>
                  </a:lnTo>
                  <a:lnTo>
                    <a:pt x="668" y="704"/>
                  </a:lnTo>
                  <a:lnTo>
                    <a:pt x="705" y="667"/>
                  </a:lnTo>
                  <a:lnTo>
                    <a:pt x="737" y="624"/>
                  </a:lnTo>
                  <a:lnTo>
                    <a:pt x="764" y="578"/>
                  </a:lnTo>
                  <a:lnTo>
                    <a:pt x="782" y="527"/>
                  </a:lnTo>
                  <a:lnTo>
                    <a:pt x="794" y="473"/>
                  </a:lnTo>
                  <a:lnTo>
                    <a:pt x="799" y="417"/>
                  </a:lnTo>
                  <a:lnTo>
                    <a:pt x="794" y="361"/>
                  </a:lnTo>
                  <a:lnTo>
                    <a:pt x="782" y="308"/>
                  </a:lnTo>
                  <a:lnTo>
                    <a:pt x="764" y="257"/>
                  </a:lnTo>
                  <a:lnTo>
                    <a:pt x="737" y="210"/>
                  </a:lnTo>
                  <a:lnTo>
                    <a:pt x="705" y="168"/>
                  </a:lnTo>
                  <a:lnTo>
                    <a:pt x="668" y="130"/>
                  </a:lnTo>
                  <a:lnTo>
                    <a:pt x="625" y="99"/>
                  </a:lnTo>
                  <a:lnTo>
                    <a:pt x="579" y="73"/>
                  </a:lnTo>
                  <a:lnTo>
                    <a:pt x="528" y="55"/>
                  </a:lnTo>
                  <a:lnTo>
                    <a:pt x="474" y="41"/>
                  </a:lnTo>
                  <a:lnTo>
                    <a:pt x="419" y="38"/>
                  </a:lnTo>
                  <a:close/>
                  <a:moveTo>
                    <a:pt x="419" y="0"/>
                  </a:moveTo>
                  <a:lnTo>
                    <a:pt x="475" y="3"/>
                  </a:lnTo>
                  <a:lnTo>
                    <a:pt x="529" y="15"/>
                  </a:lnTo>
                  <a:lnTo>
                    <a:pt x="581" y="32"/>
                  </a:lnTo>
                  <a:lnTo>
                    <a:pt x="630" y="57"/>
                  </a:lnTo>
                  <a:lnTo>
                    <a:pt x="675" y="87"/>
                  </a:lnTo>
                  <a:lnTo>
                    <a:pt x="714" y="123"/>
                  </a:lnTo>
                  <a:lnTo>
                    <a:pt x="749" y="162"/>
                  </a:lnTo>
                  <a:lnTo>
                    <a:pt x="779" y="206"/>
                  </a:lnTo>
                  <a:lnTo>
                    <a:pt x="804" y="255"/>
                  </a:lnTo>
                  <a:lnTo>
                    <a:pt x="821" y="306"/>
                  </a:lnTo>
                  <a:lnTo>
                    <a:pt x="833" y="361"/>
                  </a:lnTo>
                  <a:lnTo>
                    <a:pt x="837" y="417"/>
                  </a:lnTo>
                  <a:lnTo>
                    <a:pt x="833" y="475"/>
                  </a:lnTo>
                  <a:lnTo>
                    <a:pt x="821" y="528"/>
                  </a:lnTo>
                  <a:lnTo>
                    <a:pt x="804" y="579"/>
                  </a:lnTo>
                  <a:lnTo>
                    <a:pt x="779" y="628"/>
                  </a:lnTo>
                  <a:lnTo>
                    <a:pt x="749" y="672"/>
                  </a:lnTo>
                  <a:lnTo>
                    <a:pt x="714" y="713"/>
                  </a:lnTo>
                  <a:lnTo>
                    <a:pt x="675" y="748"/>
                  </a:lnTo>
                  <a:lnTo>
                    <a:pt x="630" y="778"/>
                  </a:lnTo>
                  <a:lnTo>
                    <a:pt x="581" y="802"/>
                  </a:lnTo>
                  <a:lnTo>
                    <a:pt x="529" y="820"/>
                  </a:lnTo>
                  <a:lnTo>
                    <a:pt x="475" y="831"/>
                  </a:lnTo>
                  <a:lnTo>
                    <a:pt x="419" y="835"/>
                  </a:lnTo>
                  <a:lnTo>
                    <a:pt x="361" y="831"/>
                  </a:lnTo>
                  <a:lnTo>
                    <a:pt x="308" y="820"/>
                  </a:lnTo>
                  <a:lnTo>
                    <a:pt x="255" y="802"/>
                  </a:lnTo>
                  <a:lnTo>
                    <a:pt x="207" y="778"/>
                  </a:lnTo>
                  <a:lnTo>
                    <a:pt x="163" y="748"/>
                  </a:lnTo>
                  <a:lnTo>
                    <a:pt x="123" y="713"/>
                  </a:lnTo>
                  <a:lnTo>
                    <a:pt x="87" y="672"/>
                  </a:lnTo>
                  <a:lnTo>
                    <a:pt x="57" y="628"/>
                  </a:lnTo>
                  <a:lnTo>
                    <a:pt x="34" y="579"/>
                  </a:lnTo>
                  <a:lnTo>
                    <a:pt x="15" y="528"/>
                  </a:lnTo>
                  <a:lnTo>
                    <a:pt x="4" y="475"/>
                  </a:lnTo>
                  <a:lnTo>
                    <a:pt x="0" y="417"/>
                  </a:lnTo>
                  <a:lnTo>
                    <a:pt x="4" y="361"/>
                  </a:lnTo>
                  <a:lnTo>
                    <a:pt x="15" y="306"/>
                  </a:lnTo>
                  <a:lnTo>
                    <a:pt x="34" y="255"/>
                  </a:lnTo>
                  <a:lnTo>
                    <a:pt x="57" y="206"/>
                  </a:lnTo>
                  <a:lnTo>
                    <a:pt x="87" y="162"/>
                  </a:lnTo>
                  <a:lnTo>
                    <a:pt x="123" y="123"/>
                  </a:lnTo>
                  <a:lnTo>
                    <a:pt x="163" y="87"/>
                  </a:lnTo>
                  <a:lnTo>
                    <a:pt x="207" y="57"/>
                  </a:lnTo>
                  <a:lnTo>
                    <a:pt x="255" y="32"/>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3" name="Freeform 3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45325" y="8157361"/>
              <a:ext cx="444107" cy="443576"/>
            </a:xfrm>
            <a:custGeom>
              <a:avLst/>
              <a:gdLst>
                <a:gd name="T0" fmla="*/ 353 w 836"/>
                <a:gd name="T1" fmla="*/ 10 h 835"/>
                <a:gd name="T2" fmla="*/ 360 w 836"/>
                <a:gd name="T3" fmla="*/ 26 h 835"/>
                <a:gd name="T4" fmla="*/ 353 w 836"/>
                <a:gd name="T5" fmla="*/ 41 h 835"/>
                <a:gd name="T6" fmla="*/ 342 w 836"/>
                <a:gd name="T7" fmla="*/ 45 h 835"/>
                <a:gd name="T8" fmla="*/ 199 w 836"/>
                <a:gd name="T9" fmla="*/ 107 h 835"/>
                <a:gd name="T10" fmla="*/ 94 w 836"/>
                <a:gd name="T11" fmla="*/ 217 h 835"/>
                <a:gd name="T12" fmla="*/ 42 w 836"/>
                <a:gd name="T13" fmla="*/ 363 h 835"/>
                <a:gd name="T14" fmla="*/ 54 w 836"/>
                <a:gd name="T15" fmla="*/ 527 h 835"/>
                <a:gd name="T16" fmla="*/ 131 w 836"/>
                <a:gd name="T17" fmla="*/ 667 h 835"/>
                <a:gd name="T18" fmla="*/ 258 w 836"/>
                <a:gd name="T19" fmla="*/ 761 h 835"/>
                <a:gd name="T20" fmla="*/ 418 w 836"/>
                <a:gd name="T21" fmla="*/ 797 h 835"/>
                <a:gd name="T22" fmla="*/ 578 w 836"/>
                <a:gd name="T23" fmla="*/ 761 h 835"/>
                <a:gd name="T24" fmla="*/ 705 w 836"/>
                <a:gd name="T25" fmla="*/ 667 h 835"/>
                <a:gd name="T26" fmla="*/ 782 w 836"/>
                <a:gd name="T27" fmla="*/ 527 h 835"/>
                <a:gd name="T28" fmla="*/ 794 w 836"/>
                <a:gd name="T29" fmla="*/ 363 h 835"/>
                <a:gd name="T30" fmla="*/ 740 w 836"/>
                <a:gd name="T31" fmla="*/ 217 h 835"/>
                <a:gd name="T32" fmla="*/ 636 w 836"/>
                <a:gd name="T33" fmla="*/ 107 h 835"/>
                <a:gd name="T34" fmla="*/ 494 w 836"/>
                <a:gd name="T35" fmla="*/ 45 h 835"/>
                <a:gd name="T36" fmla="*/ 482 w 836"/>
                <a:gd name="T37" fmla="*/ 41 h 835"/>
                <a:gd name="T38" fmla="*/ 474 w 836"/>
                <a:gd name="T39" fmla="*/ 26 h 835"/>
                <a:gd name="T40" fmla="*/ 482 w 836"/>
                <a:gd name="T41" fmla="*/ 10 h 835"/>
                <a:gd name="T42" fmla="*/ 498 w 836"/>
                <a:gd name="T43" fmla="*/ 7 h 835"/>
                <a:gd name="T44" fmla="*/ 600 w 836"/>
                <a:gd name="T45" fmla="*/ 43 h 835"/>
                <a:gd name="T46" fmla="*/ 723 w 836"/>
                <a:gd name="T47" fmla="*/ 133 h 835"/>
                <a:gd name="T48" fmla="*/ 806 w 836"/>
                <a:gd name="T49" fmla="*/ 261 h 835"/>
                <a:gd name="T50" fmla="*/ 836 w 836"/>
                <a:gd name="T51" fmla="*/ 417 h 835"/>
                <a:gd name="T52" fmla="*/ 803 w 836"/>
                <a:gd name="T53" fmla="*/ 579 h 835"/>
                <a:gd name="T54" fmla="*/ 713 w 836"/>
                <a:gd name="T55" fmla="*/ 713 h 835"/>
                <a:gd name="T56" fmla="*/ 581 w 836"/>
                <a:gd name="T57" fmla="*/ 802 h 835"/>
                <a:gd name="T58" fmla="*/ 418 w 836"/>
                <a:gd name="T59" fmla="*/ 835 h 835"/>
                <a:gd name="T60" fmla="*/ 256 w 836"/>
                <a:gd name="T61" fmla="*/ 802 h 835"/>
                <a:gd name="T62" fmla="*/ 122 w 836"/>
                <a:gd name="T63" fmla="*/ 713 h 835"/>
                <a:gd name="T64" fmla="*/ 33 w 836"/>
                <a:gd name="T65" fmla="*/ 579 h 835"/>
                <a:gd name="T66" fmla="*/ 0 w 836"/>
                <a:gd name="T67" fmla="*/ 417 h 835"/>
                <a:gd name="T68" fmla="*/ 30 w 836"/>
                <a:gd name="T69" fmla="*/ 261 h 835"/>
                <a:gd name="T70" fmla="*/ 113 w 836"/>
                <a:gd name="T71" fmla="*/ 133 h 835"/>
                <a:gd name="T72" fmla="*/ 235 w 836"/>
                <a:gd name="T73" fmla="*/ 43 h 835"/>
                <a:gd name="T74" fmla="*/ 338 w 836"/>
                <a:gd name="T75" fmla="*/ 7 h 835"/>
                <a:gd name="T76" fmla="*/ 423 w 836"/>
                <a:gd name="T77" fmla="*/ 1 h 835"/>
                <a:gd name="T78" fmla="*/ 436 w 836"/>
                <a:gd name="T79" fmla="*/ 13 h 835"/>
                <a:gd name="T80" fmla="*/ 557 w 836"/>
                <a:gd name="T81" fmla="*/ 386 h 835"/>
                <a:gd name="T82" fmla="*/ 570 w 836"/>
                <a:gd name="T83" fmla="*/ 379 h 835"/>
                <a:gd name="T84" fmla="*/ 586 w 836"/>
                <a:gd name="T85" fmla="*/ 387 h 835"/>
                <a:gd name="T86" fmla="*/ 588 w 836"/>
                <a:gd name="T87" fmla="*/ 404 h 835"/>
                <a:gd name="T88" fmla="*/ 431 w 836"/>
                <a:gd name="T89" fmla="*/ 564 h 835"/>
                <a:gd name="T90" fmla="*/ 418 w 836"/>
                <a:gd name="T91" fmla="*/ 569 h 835"/>
                <a:gd name="T92" fmla="*/ 405 w 836"/>
                <a:gd name="T93" fmla="*/ 564 h 835"/>
                <a:gd name="T94" fmla="*/ 248 w 836"/>
                <a:gd name="T95" fmla="*/ 404 h 835"/>
                <a:gd name="T96" fmla="*/ 250 w 836"/>
                <a:gd name="T97" fmla="*/ 387 h 835"/>
                <a:gd name="T98" fmla="*/ 266 w 836"/>
                <a:gd name="T99" fmla="*/ 379 h 835"/>
                <a:gd name="T100" fmla="*/ 279 w 836"/>
                <a:gd name="T101" fmla="*/ 386 h 835"/>
                <a:gd name="T102" fmla="*/ 400 w 836"/>
                <a:gd name="T103" fmla="*/ 13 h 835"/>
                <a:gd name="T104" fmla="*/ 411 w 836"/>
                <a:gd name="T105" fmla="*/ 1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6" h="835">
                  <a:moveTo>
                    <a:pt x="342" y="7"/>
                  </a:moveTo>
                  <a:lnTo>
                    <a:pt x="347" y="7"/>
                  </a:lnTo>
                  <a:lnTo>
                    <a:pt x="353" y="10"/>
                  </a:lnTo>
                  <a:lnTo>
                    <a:pt x="358" y="15"/>
                  </a:lnTo>
                  <a:lnTo>
                    <a:pt x="360" y="20"/>
                  </a:lnTo>
                  <a:lnTo>
                    <a:pt x="360" y="26"/>
                  </a:lnTo>
                  <a:lnTo>
                    <a:pt x="360" y="32"/>
                  </a:lnTo>
                  <a:lnTo>
                    <a:pt x="358" y="38"/>
                  </a:lnTo>
                  <a:lnTo>
                    <a:pt x="353" y="41"/>
                  </a:lnTo>
                  <a:lnTo>
                    <a:pt x="347" y="44"/>
                  </a:lnTo>
                  <a:lnTo>
                    <a:pt x="342" y="45"/>
                  </a:lnTo>
                  <a:lnTo>
                    <a:pt x="342" y="45"/>
                  </a:lnTo>
                  <a:lnTo>
                    <a:pt x="291" y="60"/>
                  </a:lnTo>
                  <a:lnTo>
                    <a:pt x="244" y="79"/>
                  </a:lnTo>
                  <a:lnTo>
                    <a:pt x="199" y="107"/>
                  </a:lnTo>
                  <a:lnTo>
                    <a:pt x="160" y="138"/>
                  </a:lnTo>
                  <a:lnTo>
                    <a:pt x="125" y="176"/>
                  </a:lnTo>
                  <a:lnTo>
                    <a:pt x="94" y="217"/>
                  </a:lnTo>
                  <a:lnTo>
                    <a:pt x="71" y="263"/>
                  </a:lnTo>
                  <a:lnTo>
                    <a:pt x="52" y="311"/>
                  </a:lnTo>
                  <a:lnTo>
                    <a:pt x="42" y="363"/>
                  </a:lnTo>
                  <a:lnTo>
                    <a:pt x="38" y="417"/>
                  </a:lnTo>
                  <a:lnTo>
                    <a:pt x="42" y="473"/>
                  </a:lnTo>
                  <a:lnTo>
                    <a:pt x="54" y="527"/>
                  </a:lnTo>
                  <a:lnTo>
                    <a:pt x="73" y="578"/>
                  </a:lnTo>
                  <a:lnTo>
                    <a:pt x="100" y="624"/>
                  </a:lnTo>
                  <a:lnTo>
                    <a:pt x="131" y="667"/>
                  </a:lnTo>
                  <a:lnTo>
                    <a:pt x="169" y="704"/>
                  </a:lnTo>
                  <a:lnTo>
                    <a:pt x="211" y="737"/>
                  </a:lnTo>
                  <a:lnTo>
                    <a:pt x="258" y="761"/>
                  </a:lnTo>
                  <a:lnTo>
                    <a:pt x="308" y="781"/>
                  </a:lnTo>
                  <a:lnTo>
                    <a:pt x="362" y="793"/>
                  </a:lnTo>
                  <a:lnTo>
                    <a:pt x="418" y="797"/>
                  </a:lnTo>
                  <a:lnTo>
                    <a:pt x="474" y="793"/>
                  </a:lnTo>
                  <a:lnTo>
                    <a:pt x="528" y="781"/>
                  </a:lnTo>
                  <a:lnTo>
                    <a:pt x="578" y="761"/>
                  </a:lnTo>
                  <a:lnTo>
                    <a:pt x="625" y="737"/>
                  </a:lnTo>
                  <a:lnTo>
                    <a:pt x="667" y="704"/>
                  </a:lnTo>
                  <a:lnTo>
                    <a:pt x="705" y="667"/>
                  </a:lnTo>
                  <a:lnTo>
                    <a:pt x="736" y="624"/>
                  </a:lnTo>
                  <a:lnTo>
                    <a:pt x="763" y="578"/>
                  </a:lnTo>
                  <a:lnTo>
                    <a:pt x="782" y="527"/>
                  </a:lnTo>
                  <a:lnTo>
                    <a:pt x="794" y="473"/>
                  </a:lnTo>
                  <a:lnTo>
                    <a:pt x="798" y="417"/>
                  </a:lnTo>
                  <a:lnTo>
                    <a:pt x="794" y="363"/>
                  </a:lnTo>
                  <a:lnTo>
                    <a:pt x="782" y="311"/>
                  </a:lnTo>
                  <a:lnTo>
                    <a:pt x="765" y="263"/>
                  </a:lnTo>
                  <a:lnTo>
                    <a:pt x="740" y="217"/>
                  </a:lnTo>
                  <a:lnTo>
                    <a:pt x="712" y="176"/>
                  </a:lnTo>
                  <a:lnTo>
                    <a:pt x="676" y="138"/>
                  </a:lnTo>
                  <a:lnTo>
                    <a:pt x="636" y="107"/>
                  </a:lnTo>
                  <a:lnTo>
                    <a:pt x="592" y="79"/>
                  </a:lnTo>
                  <a:lnTo>
                    <a:pt x="545" y="60"/>
                  </a:lnTo>
                  <a:lnTo>
                    <a:pt x="494" y="45"/>
                  </a:lnTo>
                  <a:lnTo>
                    <a:pt x="494" y="45"/>
                  </a:lnTo>
                  <a:lnTo>
                    <a:pt x="487" y="44"/>
                  </a:lnTo>
                  <a:lnTo>
                    <a:pt x="482" y="41"/>
                  </a:lnTo>
                  <a:lnTo>
                    <a:pt x="478" y="38"/>
                  </a:lnTo>
                  <a:lnTo>
                    <a:pt x="476" y="32"/>
                  </a:lnTo>
                  <a:lnTo>
                    <a:pt x="474" y="26"/>
                  </a:lnTo>
                  <a:lnTo>
                    <a:pt x="476" y="20"/>
                  </a:lnTo>
                  <a:lnTo>
                    <a:pt x="478" y="15"/>
                  </a:lnTo>
                  <a:lnTo>
                    <a:pt x="482" y="10"/>
                  </a:lnTo>
                  <a:lnTo>
                    <a:pt x="487" y="7"/>
                  </a:lnTo>
                  <a:lnTo>
                    <a:pt x="494" y="7"/>
                  </a:lnTo>
                  <a:lnTo>
                    <a:pt x="498" y="7"/>
                  </a:lnTo>
                  <a:lnTo>
                    <a:pt x="502" y="9"/>
                  </a:lnTo>
                  <a:lnTo>
                    <a:pt x="553" y="23"/>
                  </a:lnTo>
                  <a:lnTo>
                    <a:pt x="600" y="43"/>
                  </a:lnTo>
                  <a:lnTo>
                    <a:pt x="646" y="68"/>
                  </a:lnTo>
                  <a:lnTo>
                    <a:pt x="687" y="98"/>
                  </a:lnTo>
                  <a:lnTo>
                    <a:pt x="723" y="133"/>
                  </a:lnTo>
                  <a:lnTo>
                    <a:pt x="756" y="172"/>
                  </a:lnTo>
                  <a:lnTo>
                    <a:pt x="784" y="216"/>
                  </a:lnTo>
                  <a:lnTo>
                    <a:pt x="806" y="261"/>
                  </a:lnTo>
                  <a:lnTo>
                    <a:pt x="823" y="311"/>
                  </a:lnTo>
                  <a:lnTo>
                    <a:pt x="832" y="363"/>
                  </a:lnTo>
                  <a:lnTo>
                    <a:pt x="836" y="417"/>
                  </a:lnTo>
                  <a:lnTo>
                    <a:pt x="832" y="475"/>
                  </a:lnTo>
                  <a:lnTo>
                    <a:pt x="822" y="528"/>
                  </a:lnTo>
                  <a:lnTo>
                    <a:pt x="803" y="579"/>
                  </a:lnTo>
                  <a:lnTo>
                    <a:pt x="778" y="628"/>
                  </a:lnTo>
                  <a:lnTo>
                    <a:pt x="748" y="672"/>
                  </a:lnTo>
                  <a:lnTo>
                    <a:pt x="713" y="713"/>
                  </a:lnTo>
                  <a:lnTo>
                    <a:pt x="674" y="748"/>
                  </a:lnTo>
                  <a:lnTo>
                    <a:pt x="629" y="778"/>
                  </a:lnTo>
                  <a:lnTo>
                    <a:pt x="581" y="802"/>
                  </a:lnTo>
                  <a:lnTo>
                    <a:pt x="529" y="820"/>
                  </a:lnTo>
                  <a:lnTo>
                    <a:pt x="474" y="831"/>
                  </a:lnTo>
                  <a:lnTo>
                    <a:pt x="418" y="835"/>
                  </a:lnTo>
                  <a:lnTo>
                    <a:pt x="362" y="831"/>
                  </a:lnTo>
                  <a:lnTo>
                    <a:pt x="307" y="820"/>
                  </a:lnTo>
                  <a:lnTo>
                    <a:pt x="256" y="802"/>
                  </a:lnTo>
                  <a:lnTo>
                    <a:pt x="207" y="778"/>
                  </a:lnTo>
                  <a:lnTo>
                    <a:pt x="163" y="748"/>
                  </a:lnTo>
                  <a:lnTo>
                    <a:pt x="122" y="713"/>
                  </a:lnTo>
                  <a:lnTo>
                    <a:pt x="87" y="672"/>
                  </a:lnTo>
                  <a:lnTo>
                    <a:pt x="56" y="628"/>
                  </a:lnTo>
                  <a:lnTo>
                    <a:pt x="33" y="579"/>
                  </a:lnTo>
                  <a:lnTo>
                    <a:pt x="14" y="528"/>
                  </a:lnTo>
                  <a:lnTo>
                    <a:pt x="4" y="475"/>
                  </a:lnTo>
                  <a:lnTo>
                    <a:pt x="0" y="417"/>
                  </a:lnTo>
                  <a:lnTo>
                    <a:pt x="3" y="363"/>
                  </a:lnTo>
                  <a:lnTo>
                    <a:pt x="13" y="311"/>
                  </a:lnTo>
                  <a:lnTo>
                    <a:pt x="30" y="261"/>
                  </a:lnTo>
                  <a:lnTo>
                    <a:pt x="52" y="216"/>
                  </a:lnTo>
                  <a:lnTo>
                    <a:pt x="80" y="172"/>
                  </a:lnTo>
                  <a:lnTo>
                    <a:pt x="113" y="133"/>
                  </a:lnTo>
                  <a:lnTo>
                    <a:pt x="149" y="98"/>
                  </a:lnTo>
                  <a:lnTo>
                    <a:pt x="190" y="68"/>
                  </a:lnTo>
                  <a:lnTo>
                    <a:pt x="235" y="43"/>
                  </a:lnTo>
                  <a:lnTo>
                    <a:pt x="283" y="23"/>
                  </a:lnTo>
                  <a:lnTo>
                    <a:pt x="334" y="9"/>
                  </a:lnTo>
                  <a:lnTo>
                    <a:pt x="338" y="7"/>
                  </a:lnTo>
                  <a:lnTo>
                    <a:pt x="342" y="7"/>
                  </a:lnTo>
                  <a:close/>
                  <a:moveTo>
                    <a:pt x="418" y="0"/>
                  </a:moveTo>
                  <a:lnTo>
                    <a:pt x="423" y="1"/>
                  </a:lnTo>
                  <a:lnTo>
                    <a:pt x="429" y="3"/>
                  </a:lnTo>
                  <a:lnTo>
                    <a:pt x="434" y="7"/>
                  </a:lnTo>
                  <a:lnTo>
                    <a:pt x="436" y="13"/>
                  </a:lnTo>
                  <a:lnTo>
                    <a:pt x="436" y="19"/>
                  </a:lnTo>
                  <a:lnTo>
                    <a:pt x="436" y="505"/>
                  </a:lnTo>
                  <a:lnTo>
                    <a:pt x="557" y="386"/>
                  </a:lnTo>
                  <a:lnTo>
                    <a:pt x="561" y="382"/>
                  </a:lnTo>
                  <a:lnTo>
                    <a:pt x="565" y="380"/>
                  </a:lnTo>
                  <a:lnTo>
                    <a:pt x="570" y="379"/>
                  </a:lnTo>
                  <a:lnTo>
                    <a:pt x="575" y="380"/>
                  </a:lnTo>
                  <a:lnTo>
                    <a:pt x="581" y="383"/>
                  </a:lnTo>
                  <a:lnTo>
                    <a:pt x="586" y="387"/>
                  </a:lnTo>
                  <a:lnTo>
                    <a:pt x="588" y="392"/>
                  </a:lnTo>
                  <a:lnTo>
                    <a:pt x="588" y="399"/>
                  </a:lnTo>
                  <a:lnTo>
                    <a:pt x="588" y="404"/>
                  </a:lnTo>
                  <a:lnTo>
                    <a:pt x="586" y="408"/>
                  </a:lnTo>
                  <a:lnTo>
                    <a:pt x="583" y="412"/>
                  </a:lnTo>
                  <a:lnTo>
                    <a:pt x="431" y="564"/>
                  </a:lnTo>
                  <a:lnTo>
                    <a:pt x="427" y="566"/>
                  </a:lnTo>
                  <a:lnTo>
                    <a:pt x="423" y="569"/>
                  </a:lnTo>
                  <a:lnTo>
                    <a:pt x="418" y="569"/>
                  </a:lnTo>
                  <a:lnTo>
                    <a:pt x="413" y="569"/>
                  </a:lnTo>
                  <a:lnTo>
                    <a:pt x="409" y="566"/>
                  </a:lnTo>
                  <a:lnTo>
                    <a:pt x="405" y="564"/>
                  </a:lnTo>
                  <a:lnTo>
                    <a:pt x="253" y="412"/>
                  </a:lnTo>
                  <a:lnTo>
                    <a:pt x="249" y="408"/>
                  </a:lnTo>
                  <a:lnTo>
                    <a:pt x="248" y="404"/>
                  </a:lnTo>
                  <a:lnTo>
                    <a:pt x="246" y="399"/>
                  </a:lnTo>
                  <a:lnTo>
                    <a:pt x="248" y="392"/>
                  </a:lnTo>
                  <a:lnTo>
                    <a:pt x="250" y="387"/>
                  </a:lnTo>
                  <a:lnTo>
                    <a:pt x="254" y="383"/>
                  </a:lnTo>
                  <a:lnTo>
                    <a:pt x="259" y="380"/>
                  </a:lnTo>
                  <a:lnTo>
                    <a:pt x="266" y="379"/>
                  </a:lnTo>
                  <a:lnTo>
                    <a:pt x="271" y="380"/>
                  </a:lnTo>
                  <a:lnTo>
                    <a:pt x="275" y="382"/>
                  </a:lnTo>
                  <a:lnTo>
                    <a:pt x="279" y="386"/>
                  </a:lnTo>
                  <a:lnTo>
                    <a:pt x="398" y="505"/>
                  </a:lnTo>
                  <a:lnTo>
                    <a:pt x="398" y="19"/>
                  </a:lnTo>
                  <a:lnTo>
                    <a:pt x="400" y="13"/>
                  </a:lnTo>
                  <a:lnTo>
                    <a:pt x="402" y="7"/>
                  </a:lnTo>
                  <a:lnTo>
                    <a:pt x="406" y="3"/>
                  </a:lnTo>
                  <a:lnTo>
                    <a:pt x="411" y="1"/>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4" name="Freeform 3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61245" y="8258029"/>
              <a:ext cx="444107" cy="242240"/>
            </a:xfrm>
            <a:custGeom>
              <a:avLst/>
              <a:gdLst>
                <a:gd name="T0" fmla="*/ 63 w 836"/>
                <a:gd name="T1" fmla="*/ 38 h 456"/>
                <a:gd name="T2" fmla="*/ 418 w 836"/>
                <a:gd name="T3" fmla="*/ 410 h 456"/>
                <a:gd name="T4" fmla="*/ 773 w 836"/>
                <a:gd name="T5" fmla="*/ 38 h 456"/>
                <a:gd name="T6" fmla="*/ 63 w 836"/>
                <a:gd name="T7" fmla="*/ 38 h 456"/>
                <a:gd name="T8" fmla="*/ 20 w 836"/>
                <a:gd name="T9" fmla="*/ 0 h 456"/>
                <a:gd name="T10" fmla="*/ 818 w 836"/>
                <a:gd name="T11" fmla="*/ 0 h 456"/>
                <a:gd name="T12" fmla="*/ 823 w 836"/>
                <a:gd name="T13" fmla="*/ 2 h 456"/>
                <a:gd name="T14" fmla="*/ 828 w 836"/>
                <a:gd name="T15" fmla="*/ 4 h 456"/>
                <a:gd name="T16" fmla="*/ 832 w 836"/>
                <a:gd name="T17" fmla="*/ 8 h 456"/>
                <a:gd name="T18" fmla="*/ 836 w 836"/>
                <a:gd name="T19" fmla="*/ 13 h 456"/>
                <a:gd name="T20" fmla="*/ 836 w 836"/>
                <a:gd name="T21" fmla="*/ 20 h 456"/>
                <a:gd name="T22" fmla="*/ 836 w 836"/>
                <a:gd name="T23" fmla="*/ 24 h 456"/>
                <a:gd name="T24" fmla="*/ 833 w 836"/>
                <a:gd name="T25" fmla="*/ 29 h 456"/>
                <a:gd name="T26" fmla="*/ 831 w 836"/>
                <a:gd name="T27" fmla="*/ 33 h 456"/>
                <a:gd name="T28" fmla="*/ 831 w 836"/>
                <a:gd name="T29" fmla="*/ 33 h 456"/>
                <a:gd name="T30" fmla="*/ 432 w 836"/>
                <a:gd name="T31" fmla="*/ 451 h 456"/>
                <a:gd name="T32" fmla="*/ 432 w 836"/>
                <a:gd name="T33" fmla="*/ 451 h 456"/>
                <a:gd name="T34" fmla="*/ 429 w 836"/>
                <a:gd name="T35" fmla="*/ 453 h 456"/>
                <a:gd name="T36" fmla="*/ 423 w 836"/>
                <a:gd name="T37" fmla="*/ 456 h 456"/>
                <a:gd name="T38" fmla="*/ 418 w 836"/>
                <a:gd name="T39" fmla="*/ 456 h 456"/>
                <a:gd name="T40" fmla="*/ 413 w 836"/>
                <a:gd name="T41" fmla="*/ 456 h 456"/>
                <a:gd name="T42" fmla="*/ 409 w 836"/>
                <a:gd name="T43" fmla="*/ 453 h 456"/>
                <a:gd name="T44" fmla="*/ 405 w 836"/>
                <a:gd name="T45" fmla="*/ 451 h 456"/>
                <a:gd name="T46" fmla="*/ 405 w 836"/>
                <a:gd name="T47" fmla="*/ 451 h 456"/>
                <a:gd name="T48" fmla="*/ 5 w 836"/>
                <a:gd name="T49" fmla="*/ 33 h 456"/>
                <a:gd name="T50" fmla="*/ 5 w 836"/>
                <a:gd name="T51" fmla="*/ 33 h 456"/>
                <a:gd name="T52" fmla="*/ 3 w 836"/>
                <a:gd name="T53" fmla="*/ 29 h 456"/>
                <a:gd name="T54" fmla="*/ 1 w 836"/>
                <a:gd name="T55" fmla="*/ 24 h 456"/>
                <a:gd name="T56" fmla="*/ 0 w 836"/>
                <a:gd name="T57" fmla="*/ 20 h 456"/>
                <a:gd name="T58" fmla="*/ 1 w 836"/>
                <a:gd name="T59" fmla="*/ 13 h 456"/>
                <a:gd name="T60" fmla="*/ 4 w 836"/>
                <a:gd name="T61" fmla="*/ 8 h 456"/>
                <a:gd name="T62" fmla="*/ 8 w 836"/>
                <a:gd name="T63" fmla="*/ 4 h 456"/>
                <a:gd name="T64" fmla="*/ 13 w 836"/>
                <a:gd name="T65" fmla="*/ 2 h 456"/>
                <a:gd name="T66" fmla="*/ 20 w 836"/>
                <a:gd name="T67"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6">
                  <a:moveTo>
                    <a:pt x="63" y="38"/>
                  </a:moveTo>
                  <a:lnTo>
                    <a:pt x="418" y="410"/>
                  </a:lnTo>
                  <a:lnTo>
                    <a:pt x="773" y="38"/>
                  </a:lnTo>
                  <a:lnTo>
                    <a:pt x="63" y="38"/>
                  </a:lnTo>
                  <a:close/>
                  <a:moveTo>
                    <a:pt x="20" y="0"/>
                  </a:moveTo>
                  <a:lnTo>
                    <a:pt x="818" y="0"/>
                  </a:lnTo>
                  <a:lnTo>
                    <a:pt x="823" y="2"/>
                  </a:lnTo>
                  <a:lnTo>
                    <a:pt x="828" y="4"/>
                  </a:lnTo>
                  <a:lnTo>
                    <a:pt x="832" y="8"/>
                  </a:lnTo>
                  <a:lnTo>
                    <a:pt x="836" y="13"/>
                  </a:lnTo>
                  <a:lnTo>
                    <a:pt x="836" y="20"/>
                  </a:lnTo>
                  <a:lnTo>
                    <a:pt x="836" y="24"/>
                  </a:lnTo>
                  <a:lnTo>
                    <a:pt x="833" y="29"/>
                  </a:lnTo>
                  <a:lnTo>
                    <a:pt x="831" y="33"/>
                  </a:lnTo>
                  <a:lnTo>
                    <a:pt x="831" y="33"/>
                  </a:lnTo>
                  <a:lnTo>
                    <a:pt x="432" y="451"/>
                  </a:lnTo>
                  <a:lnTo>
                    <a:pt x="432" y="451"/>
                  </a:lnTo>
                  <a:lnTo>
                    <a:pt x="429" y="453"/>
                  </a:lnTo>
                  <a:lnTo>
                    <a:pt x="423" y="456"/>
                  </a:lnTo>
                  <a:lnTo>
                    <a:pt x="418" y="456"/>
                  </a:lnTo>
                  <a:lnTo>
                    <a:pt x="413" y="456"/>
                  </a:lnTo>
                  <a:lnTo>
                    <a:pt x="409" y="453"/>
                  </a:lnTo>
                  <a:lnTo>
                    <a:pt x="405" y="451"/>
                  </a:lnTo>
                  <a:lnTo>
                    <a:pt x="405" y="451"/>
                  </a:lnTo>
                  <a:lnTo>
                    <a:pt x="5" y="33"/>
                  </a:lnTo>
                  <a:lnTo>
                    <a:pt x="5" y="33"/>
                  </a:lnTo>
                  <a:lnTo>
                    <a:pt x="3" y="29"/>
                  </a:lnTo>
                  <a:lnTo>
                    <a:pt x="1" y="24"/>
                  </a:lnTo>
                  <a:lnTo>
                    <a:pt x="0" y="20"/>
                  </a:lnTo>
                  <a:lnTo>
                    <a:pt x="1" y="13"/>
                  </a:lnTo>
                  <a:lnTo>
                    <a:pt x="4" y="8"/>
                  </a:lnTo>
                  <a:lnTo>
                    <a:pt x="8" y="4"/>
                  </a:lnTo>
                  <a:lnTo>
                    <a:pt x="13" y="2"/>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5" name="Freeform 3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77164" y="8258294"/>
              <a:ext cx="444107" cy="241709"/>
            </a:xfrm>
            <a:custGeom>
              <a:avLst/>
              <a:gdLst>
                <a:gd name="T0" fmla="*/ 418 w 836"/>
                <a:gd name="T1" fmla="*/ 45 h 455"/>
                <a:gd name="T2" fmla="*/ 63 w 836"/>
                <a:gd name="T3" fmla="*/ 417 h 455"/>
                <a:gd name="T4" fmla="*/ 773 w 836"/>
                <a:gd name="T5" fmla="*/ 417 h 455"/>
                <a:gd name="T6" fmla="*/ 418 w 836"/>
                <a:gd name="T7" fmla="*/ 45 h 455"/>
                <a:gd name="T8" fmla="*/ 418 w 836"/>
                <a:gd name="T9" fmla="*/ 0 h 455"/>
                <a:gd name="T10" fmla="*/ 424 w 836"/>
                <a:gd name="T11" fmla="*/ 0 h 455"/>
                <a:gd name="T12" fmla="*/ 429 w 836"/>
                <a:gd name="T13" fmla="*/ 2 h 455"/>
                <a:gd name="T14" fmla="*/ 433 w 836"/>
                <a:gd name="T15" fmla="*/ 5 h 455"/>
                <a:gd name="T16" fmla="*/ 433 w 836"/>
                <a:gd name="T17" fmla="*/ 5 h 455"/>
                <a:gd name="T18" fmla="*/ 831 w 836"/>
                <a:gd name="T19" fmla="*/ 422 h 455"/>
                <a:gd name="T20" fmla="*/ 831 w 836"/>
                <a:gd name="T21" fmla="*/ 422 h 455"/>
                <a:gd name="T22" fmla="*/ 834 w 836"/>
                <a:gd name="T23" fmla="*/ 426 h 455"/>
                <a:gd name="T24" fmla="*/ 836 w 836"/>
                <a:gd name="T25" fmla="*/ 432 h 455"/>
                <a:gd name="T26" fmla="*/ 836 w 836"/>
                <a:gd name="T27" fmla="*/ 435 h 455"/>
                <a:gd name="T28" fmla="*/ 835 w 836"/>
                <a:gd name="T29" fmla="*/ 442 h 455"/>
                <a:gd name="T30" fmla="*/ 832 w 836"/>
                <a:gd name="T31" fmla="*/ 447 h 455"/>
                <a:gd name="T32" fmla="*/ 828 w 836"/>
                <a:gd name="T33" fmla="*/ 451 h 455"/>
                <a:gd name="T34" fmla="*/ 823 w 836"/>
                <a:gd name="T35" fmla="*/ 454 h 455"/>
                <a:gd name="T36" fmla="*/ 818 w 836"/>
                <a:gd name="T37" fmla="*/ 455 h 455"/>
                <a:gd name="T38" fmla="*/ 19 w 836"/>
                <a:gd name="T39" fmla="*/ 455 h 455"/>
                <a:gd name="T40" fmla="*/ 13 w 836"/>
                <a:gd name="T41" fmla="*/ 454 h 455"/>
                <a:gd name="T42" fmla="*/ 8 w 836"/>
                <a:gd name="T43" fmla="*/ 451 h 455"/>
                <a:gd name="T44" fmla="*/ 4 w 836"/>
                <a:gd name="T45" fmla="*/ 447 h 455"/>
                <a:gd name="T46" fmla="*/ 2 w 836"/>
                <a:gd name="T47" fmla="*/ 442 h 455"/>
                <a:gd name="T48" fmla="*/ 0 w 836"/>
                <a:gd name="T49" fmla="*/ 435 h 455"/>
                <a:gd name="T50" fmla="*/ 0 w 836"/>
                <a:gd name="T51" fmla="*/ 432 h 455"/>
                <a:gd name="T52" fmla="*/ 3 w 836"/>
                <a:gd name="T53" fmla="*/ 426 h 455"/>
                <a:gd name="T54" fmla="*/ 6 w 836"/>
                <a:gd name="T55" fmla="*/ 422 h 455"/>
                <a:gd name="T56" fmla="*/ 6 w 836"/>
                <a:gd name="T57" fmla="*/ 422 h 455"/>
                <a:gd name="T58" fmla="*/ 405 w 836"/>
                <a:gd name="T59" fmla="*/ 5 h 455"/>
                <a:gd name="T60" fmla="*/ 405 w 836"/>
                <a:gd name="T61" fmla="*/ 5 h 455"/>
                <a:gd name="T62" fmla="*/ 409 w 836"/>
                <a:gd name="T63" fmla="*/ 2 h 455"/>
                <a:gd name="T64" fmla="*/ 413 w 836"/>
                <a:gd name="T65" fmla="*/ 0 h 455"/>
                <a:gd name="T66" fmla="*/ 418 w 836"/>
                <a:gd name="T6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5">
                  <a:moveTo>
                    <a:pt x="418" y="45"/>
                  </a:moveTo>
                  <a:lnTo>
                    <a:pt x="63" y="417"/>
                  </a:lnTo>
                  <a:lnTo>
                    <a:pt x="773" y="417"/>
                  </a:lnTo>
                  <a:lnTo>
                    <a:pt x="418" y="45"/>
                  </a:lnTo>
                  <a:close/>
                  <a:moveTo>
                    <a:pt x="418" y="0"/>
                  </a:moveTo>
                  <a:lnTo>
                    <a:pt x="424" y="0"/>
                  </a:lnTo>
                  <a:lnTo>
                    <a:pt x="429" y="2"/>
                  </a:lnTo>
                  <a:lnTo>
                    <a:pt x="433" y="5"/>
                  </a:lnTo>
                  <a:lnTo>
                    <a:pt x="433" y="5"/>
                  </a:lnTo>
                  <a:lnTo>
                    <a:pt x="831" y="422"/>
                  </a:lnTo>
                  <a:lnTo>
                    <a:pt x="831" y="422"/>
                  </a:lnTo>
                  <a:lnTo>
                    <a:pt x="834" y="426"/>
                  </a:lnTo>
                  <a:lnTo>
                    <a:pt x="836" y="432"/>
                  </a:lnTo>
                  <a:lnTo>
                    <a:pt x="836" y="435"/>
                  </a:lnTo>
                  <a:lnTo>
                    <a:pt x="835" y="442"/>
                  </a:lnTo>
                  <a:lnTo>
                    <a:pt x="832" y="447"/>
                  </a:lnTo>
                  <a:lnTo>
                    <a:pt x="828" y="451"/>
                  </a:lnTo>
                  <a:lnTo>
                    <a:pt x="823" y="454"/>
                  </a:lnTo>
                  <a:lnTo>
                    <a:pt x="818" y="455"/>
                  </a:lnTo>
                  <a:lnTo>
                    <a:pt x="19" y="455"/>
                  </a:lnTo>
                  <a:lnTo>
                    <a:pt x="13" y="454"/>
                  </a:lnTo>
                  <a:lnTo>
                    <a:pt x="8" y="451"/>
                  </a:lnTo>
                  <a:lnTo>
                    <a:pt x="4" y="447"/>
                  </a:lnTo>
                  <a:lnTo>
                    <a:pt x="2" y="442"/>
                  </a:lnTo>
                  <a:lnTo>
                    <a:pt x="0" y="435"/>
                  </a:lnTo>
                  <a:lnTo>
                    <a:pt x="0" y="432"/>
                  </a:lnTo>
                  <a:lnTo>
                    <a:pt x="3" y="426"/>
                  </a:lnTo>
                  <a:lnTo>
                    <a:pt x="6" y="422"/>
                  </a:lnTo>
                  <a:lnTo>
                    <a:pt x="6" y="422"/>
                  </a:lnTo>
                  <a:lnTo>
                    <a:pt x="405" y="5"/>
                  </a:lnTo>
                  <a:lnTo>
                    <a:pt x="405" y="5"/>
                  </a:lnTo>
                  <a:lnTo>
                    <a:pt x="409" y="2"/>
                  </a:lnTo>
                  <a:lnTo>
                    <a:pt x="413" y="0"/>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6" name="Freeform 3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93084" y="8157361"/>
              <a:ext cx="242240" cy="443576"/>
            </a:xfrm>
            <a:custGeom>
              <a:avLst/>
              <a:gdLst>
                <a:gd name="T0" fmla="*/ 418 w 456"/>
                <a:gd name="T1" fmla="*/ 63 h 835"/>
                <a:gd name="T2" fmla="*/ 48 w 456"/>
                <a:gd name="T3" fmla="*/ 417 h 835"/>
                <a:gd name="T4" fmla="*/ 418 w 456"/>
                <a:gd name="T5" fmla="*/ 772 h 835"/>
                <a:gd name="T6" fmla="*/ 418 w 456"/>
                <a:gd name="T7" fmla="*/ 63 h 835"/>
                <a:gd name="T8" fmla="*/ 438 w 456"/>
                <a:gd name="T9" fmla="*/ 0 h 835"/>
                <a:gd name="T10" fmla="*/ 443 w 456"/>
                <a:gd name="T11" fmla="*/ 0 h 835"/>
                <a:gd name="T12" fmla="*/ 449 w 456"/>
                <a:gd name="T13" fmla="*/ 4 h 835"/>
                <a:gd name="T14" fmla="*/ 454 w 456"/>
                <a:gd name="T15" fmla="*/ 8 h 835"/>
                <a:gd name="T16" fmla="*/ 456 w 456"/>
                <a:gd name="T17" fmla="*/ 13 h 835"/>
                <a:gd name="T18" fmla="*/ 456 w 456"/>
                <a:gd name="T19" fmla="*/ 18 h 835"/>
                <a:gd name="T20" fmla="*/ 456 w 456"/>
                <a:gd name="T21" fmla="*/ 815 h 835"/>
                <a:gd name="T22" fmla="*/ 456 w 456"/>
                <a:gd name="T23" fmla="*/ 822 h 835"/>
                <a:gd name="T24" fmla="*/ 454 w 456"/>
                <a:gd name="T25" fmla="*/ 827 h 835"/>
                <a:gd name="T26" fmla="*/ 449 w 456"/>
                <a:gd name="T27" fmla="*/ 831 h 835"/>
                <a:gd name="T28" fmla="*/ 443 w 456"/>
                <a:gd name="T29" fmla="*/ 834 h 835"/>
                <a:gd name="T30" fmla="*/ 438 w 456"/>
                <a:gd name="T31" fmla="*/ 835 h 835"/>
                <a:gd name="T32" fmla="*/ 433 w 456"/>
                <a:gd name="T33" fmla="*/ 834 h 835"/>
                <a:gd name="T34" fmla="*/ 429 w 456"/>
                <a:gd name="T35" fmla="*/ 832 h 835"/>
                <a:gd name="T36" fmla="*/ 425 w 456"/>
                <a:gd name="T37" fmla="*/ 830 h 835"/>
                <a:gd name="T38" fmla="*/ 425 w 456"/>
                <a:gd name="T39" fmla="*/ 830 h 835"/>
                <a:gd name="T40" fmla="*/ 7 w 456"/>
                <a:gd name="T41" fmla="*/ 430 h 835"/>
                <a:gd name="T42" fmla="*/ 7 w 456"/>
                <a:gd name="T43" fmla="*/ 430 h 835"/>
                <a:gd name="T44" fmla="*/ 3 w 456"/>
                <a:gd name="T45" fmla="*/ 427 h 835"/>
                <a:gd name="T46" fmla="*/ 2 w 456"/>
                <a:gd name="T47" fmla="*/ 423 h 835"/>
                <a:gd name="T48" fmla="*/ 0 w 456"/>
                <a:gd name="T49" fmla="*/ 417 h 835"/>
                <a:gd name="T50" fmla="*/ 2 w 456"/>
                <a:gd name="T51" fmla="*/ 412 h 835"/>
                <a:gd name="T52" fmla="*/ 3 w 456"/>
                <a:gd name="T53" fmla="*/ 407 h 835"/>
                <a:gd name="T54" fmla="*/ 7 w 456"/>
                <a:gd name="T55" fmla="*/ 403 h 835"/>
                <a:gd name="T56" fmla="*/ 7 w 456"/>
                <a:gd name="T57" fmla="*/ 403 h 835"/>
                <a:gd name="T58" fmla="*/ 425 w 456"/>
                <a:gd name="T59" fmla="*/ 5 h 835"/>
                <a:gd name="T60" fmla="*/ 425 w 456"/>
                <a:gd name="T61" fmla="*/ 5 h 835"/>
                <a:gd name="T62" fmla="*/ 429 w 456"/>
                <a:gd name="T63" fmla="*/ 2 h 835"/>
                <a:gd name="T64" fmla="*/ 433 w 456"/>
                <a:gd name="T65" fmla="*/ 0 h 835"/>
                <a:gd name="T66" fmla="*/ 43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418" y="63"/>
                  </a:moveTo>
                  <a:lnTo>
                    <a:pt x="48" y="417"/>
                  </a:lnTo>
                  <a:lnTo>
                    <a:pt x="418" y="772"/>
                  </a:lnTo>
                  <a:lnTo>
                    <a:pt x="418" y="63"/>
                  </a:lnTo>
                  <a:close/>
                  <a:moveTo>
                    <a:pt x="438" y="0"/>
                  </a:moveTo>
                  <a:lnTo>
                    <a:pt x="443" y="0"/>
                  </a:lnTo>
                  <a:lnTo>
                    <a:pt x="449" y="4"/>
                  </a:lnTo>
                  <a:lnTo>
                    <a:pt x="454" y="8"/>
                  </a:lnTo>
                  <a:lnTo>
                    <a:pt x="456" y="13"/>
                  </a:lnTo>
                  <a:lnTo>
                    <a:pt x="456" y="18"/>
                  </a:lnTo>
                  <a:lnTo>
                    <a:pt x="456" y="815"/>
                  </a:lnTo>
                  <a:lnTo>
                    <a:pt x="456" y="822"/>
                  </a:lnTo>
                  <a:lnTo>
                    <a:pt x="454" y="827"/>
                  </a:lnTo>
                  <a:lnTo>
                    <a:pt x="449" y="831"/>
                  </a:lnTo>
                  <a:lnTo>
                    <a:pt x="443" y="834"/>
                  </a:lnTo>
                  <a:lnTo>
                    <a:pt x="438" y="835"/>
                  </a:lnTo>
                  <a:lnTo>
                    <a:pt x="433" y="834"/>
                  </a:lnTo>
                  <a:lnTo>
                    <a:pt x="429" y="832"/>
                  </a:lnTo>
                  <a:lnTo>
                    <a:pt x="425" y="830"/>
                  </a:lnTo>
                  <a:lnTo>
                    <a:pt x="425" y="830"/>
                  </a:lnTo>
                  <a:lnTo>
                    <a:pt x="7" y="430"/>
                  </a:lnTo>
                  <a:lnTo>
                    <a:pt x="7" y="430"/>
                  </a:lnTo>
                  <a:lnTo>
                    <a:pt x="3" y="427"/>
                  </a:lnTo>
                  <a:lnTo>
                    <a:pt x="2" y="423"/>
                  </a:lnTo>
                  <a:lnTo>
                    <a:pt x="0" y="417"/>
                  </a:lnTo>
                  <a:lnTo>
                    <a:pt x="2" y="412"/>
                  </a:lnTo>
                  <a:lnTo>
                    <a:pt x="3" y="407"/>
                  </a:lnTo>
                  <a:lnTo>
                    <a:pt x="7" y="403"/>
                  </a:lnTo>
                  <a:lnTo>
                    <a:pt x="7" y="403"/>
                  </a:lnTo>
                  <a:lnTo>
                    <a:pt x="425" y="5"/>
                  </a:lnTo>
                  <a:lnTo>
                    <a:pt x="425" y="5"/>
                  </a:lnTo>
                  <a:lnTo>
                    <a:pt x="429" y="2"/>
                  </a:lnTo>
                  <a:lnTo>
                    <a:pt x="433" y="0"/>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7" name="Freeform 3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07136" y="8157361"/>
              <a:ext cx="242240" cy="443576"/>
            </a:xfrm>
            <a:custGeom>
              <a:avLst/>
              <a:gdLst>
                <a:gd name="T0" fmla="*/ 38 w 456"/>
                <a:gd name="T1" fmla="*/ 63 h 835"/>
                <a:gd name="T2" fmla="*/ 38 w 456"/>
                <a:gd name="T3" fmla="*/ 772 h 835"/>
                <a:gd name="T4" fmla="*/ 409 w 456"/>
                <a:gd name="T5" fmla="*/ 417 h 835"/>
                <a:gd name="T6" fmla="*/ 38 w 456"/>
                <a:gd name="T7" fmla="*/ 63 h 835"/>
                <a:gd name="T8" fmla="*/ 18 w 456"/>
                <a:gd name="T9" fmla="*/ 0 h 835"/>
                <a:gd name="T10" fmla="*/ 23 w 456"/>
                <a:gd name="T11" fmla="*/ 0 h 835"/>
                <a:gd name="T12" fmla="*/ 27 w 456"/>
                <a:gd name="T13" fmla="*/ 2 h 835"/>
                <a:gd name="T14" fmla="*/ 31 w 456"/>
                <a:gd name="T15" fmla="*/ 5 h 835"/>
                <a:gd name="T16" fmla="*/ 31 w 456"/>
                <a:gd name="T17" fmla="*/ 5 h 835"/>
                <a:gd name="T18" fmla="*/ 449 w 456"/>
                <a:gd name="T19" fmla="*/ 403 h 835"/>
                <a:gd name="T20" fmla="*/ 449 w 456"/>
                <a:gd name="T21" fmla="*/ 403 h 835"/>
                <a:gd name="T22" fmla="*/ 453 w 456"/>
                <a:gd name="T23" fmla="*/ 407 h 835"/>
                <a:gd name="T24" fmla="*/ 454 w 456"/>
                <a:gd name="T25" fmla="*/ 412 h 835"/>
                <a:gd name="T26" fmla="*/ 456 w 456"/>
                <a:gd name="T27" fmla="*/ 417 h 835"/>
                <a:gd name="T28" fmla="*/ 454 w 456"/>
                <a:gd name="T29" fmla="*/ 423 h 835"/>
                <a:gd name="T30" fmla="*/ 453 w 456"/>
                <a:gd name="T31" fmla="*/ 427 h 835"/>
                <a:gd name="T32" fmla="*/ 449 w 456"/>
                <a:gd name="T33" fmla="*/ 430 h 835"/>
                <a:gd name="T34" fmla="*/ 449 w 456"/>
                <a:gd name="T35" fmla="*/ 430 h 835"/>
                <a:gd name="T36" fmla="*/ 31 w 456"/>
                <a:gd name="T37" fmla="*/ 830 h 835"/>
                <a:gd name="T38" fmla="*/ 31 w 456"/>
                <a:gd name="T39" fmla="*/ 830 h 835"/>
                <a:gd name="T40" fmla="*/ 27 w 456"/>
                <a:gd name="T41" fmla="*/ 832 h 835"/>
                <a:gd name="T42" fmla="*/ 23 w 456"/>
                <a:gd name="T43" fmla="*/ 834 h 835"/>
                <a:gd name="T44" fmla="*/ 18 w 456"/>
                <a:gd name="T45" fmla="*/ 835 h 835"/>
                <a:gd name="T46" fmla="*/ 13 w 456"/>
                <a:gd name="T47" fmla="*/ 834 h 835"/>
                <a:gd name="T48" fmla="*/ 8 w 456"/>
                <a:gd name="T49" fmla="*/ 831 h 835"/>
                <a:gd name="T50" fmla="*/ 2 w 456"/>
                <a:gd name="T51" fmla="*/ 827 h 835"/>
                <a:gd name="T52" fmla="*/ 0 w 456"/>
                <a:gd name="T53" fmla="*/ 822 h 835"/>
                <a:gd name="T54" fmla="*/ 0 w 456"/>
                <a:gd name="T55" fmla="*/ 815 h 835"/>
                <a:gd name="T56" fmla="*/ 0 w 456"/>
                <a:gd name="T57" fmla="*/ 18 h 835"/>
                <a:gd name="T58" fmla="*/ 0 w 456"/>
                <a:gd name="T59" fmla="*/ 13 h 835"/>
                <a:gd name="T60" fmla="*/ 2 w 456"/>
                <a:gd name="T61" fmla="*/ 8 h 835"/>
                <a:gd name="T62" fmla="*/ 8 w 456"/>
                <a:gd name="T63" fmla="*/ 4 h 835"/>
                <a:gd name="T64" fmla="*/ 13 w 456"/>
                <a:gd name="T65" fmla="*/ 0 h 835"/>
                <a:gd name="T66" fmla="*/ 1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38" y="63"/>
                  </a:moveTo>
                  <a:lnTo>
                    <a:pt x="38" y="772"/>
                  </a:lnTo>
                  <a:lnTo>
                    <a:pt x="409" y="417"/>
                  </a:lnTo>
                  <a:lnTo>
                    <a:pt x="38" y="63"/>
                  </a:lnTo>
                  <a:close/>
                  <a:moveTo>
                    <a:pt x="18" y="0"/>
                  </a:moveTo>
                  <a:lnTo>
                    <a:pt x="23" y="0"/>
                  </a:lnTo>
                  <a:lnTo>
                    <a:pt x="27" y="2"/>
                  </a:lnTo>
                  <a:lnTo>
                    <a:pt x="31" y="5"/>
                  </a:lnTo>
                  <a:lnTo>
                    <a:pt x="31" y="5"/>
                  </a:lnTo>
                  <a:lnTo>
                    <a:pt x="449" y="403"/>
                  </a:lnTo>
                  <a:lnTo>
                    <a:pt x="449" y="403"/>
                  </a:lnTo>
                  <a:lnTo>
                    <a:pt x="453" y="407"/>
                  </a:lnTo>
                  <a:lnTo>
                    <a:pt x="454" y="412"/>
                  </a:lnTo>
                  <a:lnTo>
                    <a:pt x="456" y="417"/>
                  </a:lnTo>
                  <a:lnTo>
                    <a:pt x="454" y="423"/>
                  </a:lnTo>
                  <a:lnTo>
                    <a:pt x="453" y="427"/>
                  </a:lnTo>
                  <a:lnTo>
                    <a:pt x="449" y="430"/>
                  </a:lnTo>
                  <a:lnTo>
                    <a:pt x="449" y="430"/>
                  </a:lnTo>
                  <a:lnTo>
                    <a:pt x="31" y="830"/>
                  </a:lnTo>
                  <a:lnTo>
                    <a:pt x="31" y="830"/>
                  </a:lnTo>
                  <a:lnTo>
                    <a:pt x="27" y="832"/>
                  </a:lnTo>
                  <a:lnTo>
                    <a:pt x="23" y="834"/>
                  </a:lnTo>
                  <a:lnTo>
                    <a:pt x="18" y="835"/>
                  </a:lnTo>
                  <a:lnTo>
                    <a:pt x="13" y="834"/>
                  </a:lnTo>
                  <a:lnTo>
                    <a:pt x="8" y="831"/>
                  </a:lnTo>
                  <a:lnTo>
                    <a:pt x="2" y="827"/>
                  </a:lnTo>
                  <a:lnTo>
                    <a:pt x="0" y="822"/>
                  </a:lnTo>
                  <a:lnTo>
                    <a:pt x="0" y="815"/>
                  </a:lnTo>
                  <a:lnTo>
                    <a:pt x="0" y="18"/>
                  </a:lnTo>
                  <a:lnTo>
                    <a:pt x="0" y="13"/>
                  </a:lnTo>
                  <a:lnTo>
                    <a:pt x="2" y="8"/>
                  </a:lnTo>
                  <a:lnTo>
                    <a:pt x="8" y="4"/>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8" name="Freeform 3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6921184" y="8157361"/>
              <a:ext cx="444636" cy="443576"/>
            </a:xfrm>
            <a:custGeom>
              <a:avLst/>
              <a:gdLst>
                <a:gd name="T0" fmla="*/ 428 w 837"/>
                <a:gd name="T1" fmla="*/ 2 h 835"/>
                <a:gd name="T2" fmla="*/ 549 w 837"/>
                <a:gd name="T3" fmla="*/ 123 h 835"/>
                <a:gd name="T4" fmla="*/ 550 w 837"/>
                <a:gd name="T5" fmla="*/ 139 h 835"/>
                <a:gd name="T6" fmla="*/ 538 w 837"/>
                <a:gd name="T7" fmla="*/ 150 h 835"/>
                <a:gd name="T8" fmla="*/ 523 w 837"/>
                <a:gd name="T9" fmla="*/ 149 h 835"/>
                <a:gd name="T10" fmla="*/ 437 w 837"/>
                <a:gd name="T11" fmla="*/ 398 h 835"/>
                <a:gd name="T12" fmla="*/ 688 w 837"/>
                <a:gd name="T13" fmla="*/ 313 h 835"/>
                <a:gd name="T14" fmla="*/ 685 w 837"/>
                <a:gd name="T15" fmla="*/ 297 h 835"/>
                <a:gd name="T16" fmla="*/ 698 w 837"/>
                <a:gd name="T17" fmla="*/ 285 h 835"/>
                <a:gd name="T18" fmla="*/ 713 w 837"/>
                <a:gd name="T19" fmla="*/ 286 h 835"/>
                <a:gd name="T20" fmla="*/ 834 w 837"/>
                <a:gd name="T21" fmla="*/ 408 h 835"/>
                <a:gd name="T22" fmla="*/ 836 w 837"/>
                <a:gd name="T23" fmla="*/ 423 h 835"/>
                <a:gd name="T24" fmla="*/ 716 w 837"/>
                <a:gd name="T25" fmla="*/ 544 h 835"/>
                <a:gd name="T26" fmla="*/ 703 w 837"/>
                <a:gd name="T27" fmla="*/ 550 h 835"/>
                <a:gd name="T28" fmla="*/ 688 w 837"/>
                <a:gd name="T29" fmla="*/ 543 h 835"/>
                <a:gd name="T30" fmla="*/ 685 w 837"/>
                <a:gd name="T31" fmla="*/ 526 h 835"/>
                <a:gd name="T32" fmla="*/ 771 w 837"/>
                <a:gd name="T33" fmla="*/ 436 h 835"/>
                <a:gd name="T34" fmla="*/ 519 w 837"/>
                <a:gd name="T35" fmla="*/ 688 h 835"/>
                <a:gd name="T36" fmla="*/ 533 w 837"/>
                <a:gd name="T37" fmla="*/ 683 h 835"/>
                <a:gd name="T38" fmla="*/ 547 w 837"/>
                <a:gd name="T39" fmla="*/ 691 h 835"/>
                <a:gd name="T40" fmla="*/ 551 w 837"/>
                <a:gd name="T41" fmla="*/ 707 h 835"/>
                <a:gd name="T42" fmla="*/ 432 w 837"/>
                <a:gd name="T43" fmla="*/ 830 h 835"/>
                <a:gd name="T44" fmla="*/ 419 w 837"/>
                <a:gd name="T45" fmla="*/ 835 h 835"/>
                <a:gd name="T46" fmla="*/ 405 w 837"/>
                <a:gd name="T47" fmla="*/ 830 h 835"/>
                <a:gd name="T48" fmla="*/ 287 w 837"/>
                <a:gd name="T49" fmla="*/ 707 h 835"/>
                <a:gd name="T50" fmla="*/ 289 w 837"/>
                <a:gd name="T51" fmla="*/ 691 h 835"/>
                <a:gd name="T52" fmla="*/ 305 w 837"/>
                <a:gd name="T53" fmla="*/ 683 h 835"/>
                <a:gd name="T54" fmla="*/ 318 w 837"/>
                <a:gd name="T55" fmla="*/ 688 h 835"/>
                <a:gd name="T56" fmla="*/ 65 w 837"/>
                <a:gd name="T57" fmla="*/ 436 h 835"/>
                <a:gd name="T58" fmla="*/ 152 w 837"/>
                <a:gd name="T59" fmla="*/ 526 h 835"/>
                <a:gd name="T60" fmla="*/ 149 w 837"/>
                <a:gd name="T61" fmla="*/ 543 h 835"/>
                <a:gd name="T62" fmla="*/ 133 w 837"/>
                <a:gd name="T63" fmla="*/ 550 h 835"/>
                <a:gd name="T64" fmla="*/ 120 w 837"/>
                <a:gd name="T65" fmla="*/ 544 h 835"/>
                <a:gd name="T66" fmla="*/ 1 w 837"/>
                <a:gd name="T67" fmla="*/ 423 h 835"/>
                <a:gd name="T68" fmla="*/ 2 w 837"/>
                <a:gd name="T69" fmla="*/ 408 h 835"/>
                <a:gd name="T70" fmla="*/ 124 w 837"/>
                <a:gd name="T71" fmla="*/ 286 h 835"/>
                <a:gd name="T72" fmla="*/ 140 w 837"/>
                <a:gd name="T73" fmla="*/ 285 h 835"/>
                <a:gd name="T74" fmla="*/ 152 w 837"/>
                <a:gd name="T75" fmla="*/ 297 h 835"/>
                <a:gd name="T76" fmla="*/ 150 w 837"/>
                <a:gd name="T77" fmla="*/ 313 h 835"/>
                <a:gd name="T78" fmla="*/ 399 w 837"/>
                <a:gd name="T79" fmla="*/ 398 h 835"/>
                <a:gd name="T80" fmla="*/ 314 w 837"/>
                <a:gd name="T81" fmla="*/ 149 h 835"/>
                <a:gd name="T82" fmla="*/ 298 w 837"/>
                <a:gd name="T83" fmla="*/ 150 h 835"/>
                <a:gd name="T84" fmla="*/ 287 w 837"/>
                <a:gd name="T85" fmla="*/ 139 h 835"/>
                <a:gd name="T86" fmla="*/ 288 w 837"/>
                <a:gd name="T87" fmla="*/ 123 h 835"/>
                <a:gd name="T88" fmla="*/ 409 w 837"/>
                <a:gd name="T89" fmla="*/ 2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7" h="835">
                  <a:moveTo>
                    <a:pt x="419" y="0"/>
                  </a:moveTo>
                  <a:lnTo>
                    <a:pt x="423" y="0"/>
                  </a:lnTo>
                  <a:lnTo>
                    <a:pt x="428" y="2"/>
                  </a:lnTo>
                  <a:lnTo>
                    <a:pt x="432" y="5"/>
                  </a:lnTo>
                  <a:lnTo>
                    <a:pt x="546" y="119"/>
                  </a:lnTo>
                  <a:lnTo>
                    <a:pt x="549" y="123"/>
                  </a:lnTo>
                  <a:lnTo>
                    <a:pt x="551" y="128"/>
                  </a:lnTo>
                  <a:lnTo>
                    <a:pt x="551" y="132"/>
                  </a:lnTo>
                  <a:lnTo>
                    <a:pt x="550" y="139"/>
                  </a:lnTo>
                  <a:lnTo>
                    <a:pt x="547" y="144"/>
                  </a:lnTo>
                  <a:lnTo>
                    <a:pt x="543" y="148"/>
                  </a:lnTo>
                  <a:lnTo>
                    <a:pt x="538" y="150"/>
                  </a:lnTo>
                  <a:lnTo>
                    <a:pt x="533" y="152"/>
                  </a:lnTo>
                  <a:lnTo>
                    <a:pt x="528" y="150"/>
                  </a:lnTo>
                  <a:lnTo>
                    <a:pt x="523" y="149"/>
                  </a:lnTo>
                  <a:lnTo>
                    <a:pt x="519" y="146"/>
                  </a:lnTo>
                  <a:lnTo>
                    <a:pt x="437" y="64"/>
                  </a:lnTo>
                  <a:lnTo>
                    <a:pt x="437" y="398"/>
                  </a:lnTo>
                  <a:lnTo>
                    <a:pt x="771" y="398"/>
                  </a:lnTo>
                  <a:lnTo>
                    <a:pt x="690" y="317"/>
                  </a:lnTo>
                  <a:lnTo>
                    <a:pt x="688" y="313"/>
                  </a:lnTo>
                  <a:lnTo>
                    <a:pt x="685" y="309"/>
                  </a:lnTo>
                  <a:lnTo>
                    <a:pt x="685" y="304"/>
                  </a:lnTo>
                  <a:lnTo>
                    <a:pt x="685" y="297"/>
                  </a:lnTo>
                  <a:lnTo>
                    <a:pt x="688" y="292"/>
                  </a:lnTo>
                  <a:lnTo>
                    <a:pt x="693" y="288"/>
                  </a:lnTo>
                  <a:lnTo>
                    <a:pt x="698" y="285"/>
                  </a:lnTo>
                  <a:lnTo>
                    <a:pt x="703" y="284"/>
                  </a:lnTo>
                  <a:lnTo>
                    <a:pt x="709" y="285"/>
                  </a:lnTo>
                  <a:lnTo>
                    <a:pt x="713" y="286"/>
                  </a:lnTo>
                  <a:lnTo>
                    <a:pt x="716" y="290"/>
                  </a:lnTo>
                  <a:lnTo>
                    <a:pt x="830" y="404"/>
                  </a:lnTo>
                  <a:lnTo>
                    <a:pt x="834" y="408"/>
                  </a:lnTo>
                  <a:lnTo>
                    <a:pt x="836" y="412"/>
                  </a:lnTo>
                  <a:lnTo>
                    <a:pt x="837" y="417"/>
                  </a:lnTo>
                  <a:lnTo>
                    <a:pt x="836" y="423"/>
                  </a:lnTo>
                  <a:lnTo>
                    <a:pt x="834" y="427"/>
                  </a:lnTo>
                  <a:lnTo>
                    <a:pt x="830" y="430"/>
                  </a:lnTo>
                  <a:lnTo>
                    <a:pt x="716" y="544"/>
                  </a:lnTo>
                  <a:lnTo>
                    <a:pt x="713" y="547"/>
                  </a:lnTo>
                  <a:lnTo>
                    <a:pt x="709" y="550"/>
                  </a:lnTo>
                  <a:lnTo>
                    <a:pt x="703" y="550"/>
                  </a:lnTo>
                  <a:lnTo>
                    <a:pt x="698" y="550"/>
                  </a:lnTo>
                  <a:lnTo>
                    <a:pt x="693" y="547"/>
                  </a:lnTo>
                  <a:lnTo>
                    <a:pt x="688" y="543"/>
                  </a:lnTo>
                  <a:lnTo>
                    <a:pt x="685" y="538"/>
                  </a:lnTo>
                  <a:lnTo>
                    <a:pt x="685" y="531"/>
                  </a:lnTo>
                  <a:lnTo>
                    <a:pt x="685" y="526"/>
                  </a:lnTo>
                  <a:lnTo>
                    <a:pt x="688" y="522"/>
                  </a:lnTo>
                  <a:lnTo>
                    <a:pt x="690" y="518"/>
                  </a:lnTo>
                  <a:lnTo>
                    <a:pt x="771" y="436"/>
                  </a:lnTo>
                  <a:lnTo>
                    <a:pt x="437" y="436"/>
                  </a:lnTo>
                  <a:lnTo>
                    <a:pt x="437" y="770"/>
                  </a:lnTo>
                  <a:lnTo>
                    <a:pt x="519" y="688"/>
                  </a:lnTo>
                  <a:lnTo>
                    <a:pt x="523" y="686"/>
                  </a:lnTo>
                  <a:lnTo>
                    <a:pt x="528" y="683"/>
                  </a:lnTo>
                  <a:lnTo>
                    <a:pt x="533" y="683"/>
                  </a:lnTo>
                  <a:lnTo>
                    <a:pt x="538" y="684"/>
                  </a:lnTo>
                  <a:lnTo>
                    <a:pt x="543" y="687"/>
                  </a:lnTo>
                  <a:lnTo>
                    <a:pt x="547" y="691"/>
                  </a:lnTo>
                  <a:lnTo>
                    <a:pt x="550" y="696"/>
                  </a:lnTo>
                  <a:lnTo>
                    <a:pt x="551" y="701"/>
                  </a:lnTo>
                  <a:lnTo>
                    <a:pt x="551" y="707"/>
                  </a:lnTo>
                  <a:lnTo>
                    <a:pt x="549" y="712"/>
                  </a:lnTo>
                  <a:lnTo>
                    <a:pt x="546" y="716"/>
                  </a:lnTo>
                  <a:lnTo>
                    <a:pt x="432" y="830"/>
                  </a:lnTo>
                  <a:lnTo>
                    <a:pt x="428" y="832"/>
                  </a:lnTo>
                  <a:lnTo>
                    <a:pt x="423" y="834"/>
                  </a:lnTo>
                  <a:lnTo>
                    <a:pt x="419" y="835"/>
                  </a:lnTo>
                  <a:lnTo>
                    <a:pt x="414" y="834"/>
                  </a:lnTo>
                  <a:lnTo>
                    <a:pt x="409" y="832"/>
                  </a:lnTo>
                  <a:lnTo>
                    <a:pt x="405" y="830"/>
                  </a:lnTo>
                  <a:lnTo>
                    <a:pt x="291" y="716"/>
                  </a:lnTo>
                  <a:lnTo>
                    <a:pt x="288" y="712"/>
                  </a:lnTo>
                  <a:lnTo>
                    <a:pt x="287" y="707"/>
                  </a:lnTo>
                  <a:lnTo>
                    <a:pt x="285" y="701"/>
                  </a:lnTo>
                  <a:lnTo>
                    <a:pt x="287" y="696"/>
                  </a:lnTo>
                  <a:lnTo>
                    <a:pt x="289" y="691"/>
                  </a:lnTo>
                  <a:lnTo>
                    <a:pt x="293" y="687"/>
                  </a:lnTo>
                  <a:lnTo>
                    <a:pt x="298" y="684"/>
                  </a:lnTo>
                  <a:lnTo>
                    <a:pt x="305" y="683"/>
                  </a:lnTo>
                  <a:lnTo>
                    <a:pt x="309" y="683"/>
                  </a:lnTo>
                  <a:lnTo>
                    <a:pt x="314" y="686"/>
                  </a:lnTo>
                  <a:lnTo>
                    <a:pt x="318" y="688"/>
                  </a:lnTo>
                  <a:lnTo>
                    <a:pt x="399" y="770"/>
                  </a:lnTo>
                  <a:lnTo>
                    <a:pt x="399" y="436"/>
                  </a:lnTo>
                  <a:lnTo>
                    <a:pt x="65" y="436"/>
                  </a:lnTo>
                  <a:lnTo>
                    <a:pt x="146" y="518"/>
                  </a:lnTo>
                  <a:lnTo>
                    <a:pt x="150" y="522"/>
                  </a:lnTo>
                  <a:lnTo>
                    <a:pt x="152" y="526"/>
                  </a:lnTo>
                  <a:lnTo>
                    <a:pt x="153" y="531"/>
                  </a:lnTo>
                  <a:lnTo>
                    <a:pt x="152" y="538"/>
                  </a:lnTo>
                  <a:lnTo>
                    <a:pt x="149" y="543"/>
                  </a:lnTo>
                  <a:lnTo>
                    <a:pt x="145" y="547"/>
                  </a:lnTo>
                  <a:lnTo>
                    <a:pt x="140" y="550"/>
                  </a:lnTo>
                  <a:lnTo>
                    <a:pt x="133" y="550"/>
                  </a:lnTo>
                  <a:lnTo>
                    <a:pt x="128" y="550"/>
                  </a:lnTo>
                  <a:lnTo>
                    <a:pt x="124" y="547"/>
                  </a:lnTo>
                  <a:lnTo>
                    <a:pt x="120" y="544"/>
                  </a:lnTo>
                  <a:lnTo>
                    <a:pt x="6" y="430"/>
                  </a:lnTo>
                  <a:lnTo>
                    <a:pt x="2" y="427"/>
                  </a:lnTo>
                  <a:lnTo>
                    <a:pt x="1" y="423"/>
                  </a:lnTo>
                  <a:lnTo>
                    <a:pt x="0" y="417"/>
                  </a:lnTo>
                  <a:lnTo>
                    <a:pt x="1" y="412"/>
                  </a:lnTo>
                  <a:lnTo>
                    <a:pt x="2" y="408"/>
                  </a:lnTo>
                  <a:lnTo>
                    <a:pt x="6" y="404"/>
                  </a:lnTo>
                  <a:lnTo>
                    <a:pt x="120" y="290"/>
                  </a:lnTo>
                  <a:lnTo>
                    <a:pt x="124" y="286"/>
                  </a:lnTo>
                  <a:lnTo>
                    <a:pt x="128" y="285"/>
                  </a:lnTo>
                  <a:lnTo>
                    <a:pt x="133" y="284"/>
                  </a:lnTo>
                  <a:lnTo>
                    <a:pt x="140" y="285"/>
                  </a:lnTo>
                  <a:lnTo>
                    <a:pt x="145" y="288"/>
                  </a:lnTo>
                  <a:lnTo>
                    <a:pt x="149" y="292"/>
                  </a:lnTo>
                  <a:lnTo>
                    <a:pt x="152" y="297"/>
                  </a:lnTo>
                  <a:lnTo>
                    <a:pt x="153" y="304"/>
                  </a:lnTo>
                  <a:lnTo>
                    <a:pt x="152" y="309"/>
                  </a:lnTo>
                  <a:lnTo>
                    <a:pt x="150" y="313"/>
                  </a:lnTo>
                  <a:lnTo>
                    <a:pt x="146" y="317"/>
                  </a:lnTo>
                  <a:lnTo>
                    <a:pt x="65" y="398"/>
                  </a:lnTo>
                  <a:lnTo>
                    <a:pt x="399" y="398"/>
                  </a:lnTo>
                  <a:lnTo>
                    <a:pt x="399" y="64"/>
                  </a:lnTo>
                  <a:lnTo>
                    <a:pt x="318" y="146"/>
                  </a:lnTo>
                  <a:lnTo>
                    <a:pt x="314" y="149"/>
                  </a:lnTo>
                  <a:lnTo>
                    <a:pt x="309" y="150"/>
                  </a:lnTo>
                  <a:lnTo>
                    <a:pt x="305" y="152"/>
                  </a:lnTo>
                  <a:lnTo>
                    <a:pt x="298" y="150"/>
                  </a:lnTo>
                  <a:lnTo>
                    <a:pt x="293" y="148"/>
                  </a:lnTo>
                  <a:lnTo>
                    <a:pt x="289" y="144"/>
                  </a:lnTo>
                  <a:lnTo>
                    <a:pt x="287" y="139"/>
                  </a:lnTo>
                  <a:lnTo>
                    <a:pt x="285" y="132"/>
                  </a:lnTo>
                  <a:lnTo>
                    <a:pt x="287" y="128"/>
                  </a:lnTo>
                  <a:lnTo>
                    <a:pt x="288" y="123"/>
                  </a:lnTo>
                  <a:lnTo>
                    <a:pt x="291" y="119"/>
                  </a:lnTo>
                  <a:lnTo>
                    <a:pt x="405" y="5"/>
                  </a:lnTo>
                  <a:lnTo>
                    <a:pt x="409" y="2"/>
                  </a:lnTo>
                  <a:lnTo>
                    <a:pt x="414" y="0"/>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9" name="Freeform 3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9764" y="8845178"/>
              <a:ext cx="444107" cy="443576"/>
            </a:xfrm>
            <a:custGeom>
              <a:avLst/>
              <a:gdLst>
                <a:gd name="T0" fmla="*/ 215 w 837"/>
                <a:gd name="T1" fmla="*/ 305 h 836"/>
                <a:gd name="T2" fmla="*/ 222 w 837"/>
                <a:gd name="T3" fmla="*/ 309 h 836"/>
                <a:gd name="T4" fmla="*/ 419 w 837"/>
                <a:gd name="T5" fmla="*/ 488 h 836"/>
                <a:gd name="T6" fmla="*/ 615 w 837"/>
                <a:gd name="T7" fmla="*/ 309 h 836"/>
                <a:gd name="T8" fmla="*/ 623 w 837"/>
                <a:gd name="T9" fmla="*/ 305 h 836"/>
                <a:gd name="T10" fmla="*/ 634 w 837"/>
                <a:gd name="T11" fmla="*/ 305 h 836"/>
                <a:gd name="T12" fmla="*/ 643 w 837"/>
                <a:gd name="T13" fmla="*/ 311 h 836"/>
                <a:gd name="T14" fmla="*/ 647 w 837"/>
                <a:gd name="T15" fmla="*/ 323 h 836"/>
                <a:gd name="T16" fmla="*/ 644 w 837"/>
                <a:gd name="T17" fmla="*/ 334 h 836"/>
                <a:gd name="T18" fmla="*/ 640 w 837"/>
                <a:gd name="T19" fmla="*/ 338 h 836"/>
                <a:gd name="T20" fmla="*/ 431 w 837"/>
                <a:gd name="T21" fmla="*/ 527 h 836"/>
                <a:gd name="T22" fmla="*/ 423 w 837"/>
                <a:gd name="T23" fmla="*/ 531 h 836"/>
                <a:gd name="T24" fmla="*/ 414 w 837"/>
                <a:gd name="T25" fmla="*/ 531 h 836"/>
                <a:gd name="T26" fmla="*/ 406 w 837"/>
                <a:gd name="T27" fmla="*/ 527 h 836"/>
                <a:gd name="T28" fmla="*/ 196 w 837"/>
                <a:gd name="T29" fmla="*/ 338 h 836"/>
                <a:gd name="T30" fmla="*/ 194 w 837"/>
                <a:gd name="T31" fmla="*/ 334 h 836"/>
                <a:gd name="T32" fmla="*/ 191 w 837"/>
                <a:gd name="T33" fmla="*/ 323 h 836"/>
                <a:gd name="T34" fmla="*/ 194 w 837"/>
                <a:gd name="T35" fmla="*/ 311 h 836"/>
                <a:gd name="T36" fmla="*/ 203 w 837"/>
                <a:gd name="T37" fmla="*/ 305 h 836"/>
                <a:gd name="T38" fmla="*/ 76 w 837"/>
                <a:gd name="T39" fmla="*/ 38 h 836"/>
                <a:gd name="T40" fmla="*/ 49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6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2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4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209" y="304"/>
                  </a:moveTo>
                  <a:lnTo>
                    <a:pt x="215" y="305"/>
                  </a:lnTo>
                  <a:lnTo>
                    <a:pt x="218" y="306"/>
                  </a:lnTo>
                  <a:lnTo>
                    <a:pt x="222" y="309"/>
                  </a:lnTo>
                  <a:lnTo>
                    <a:pt x="222" y="309"/>
                  </a:lnTo>
                  <a:lnTo>
                    <a:pt x="419" y="488"/>
                  </a:lnTo>
                  <a:lnTo>
                    <a:pt x="615" y="309"/>
                  </a:lnTo>
                  <a:lnTo>
                    <a:pt x="615" y="309"/>
                  </a:lnTo>
                  <a:lnTo>
                    <a:pt x="619" y="306"/>
                  </a:lnTo>
                  <a:lnTo>
                    <a:pt x="623" y="305"/>
                  </a:lnTo>
                  <a:lnTo>
                    <a:pt x="628" y="304"/>
                  </a:lnTo>
                  <a:lnTo>
                    <a:pt x="634" y="305"/>
                  </a:lnTo>
                  <a:lnTo>
                    <a:pt x="639" y="308"/>
                  </a:lnTo>
                  <a:lnTo>
                    <a:pt x="643" y="311"/>
                  </a:lnTo>
                  <a:lnTo>
                    <a:pt x="646" y="317"/>
                  </a:lnTo>
                  <a:lnTo>
                    <a:pt x="647" y="323"/>
                  </a:lnTo>
                  <a:lnTo>
                    <a:pt x="646" y="329"/>
                  </a:lnTo>
                  <a:lnTo>
                    <a:pt x="644" y="334"/>
                  </a:lnTo>
                  <a:lnTo>
                    <a:pt x="640" y="338"/>
                  </a:lnTo>
                  <a:lnTo>
                    <a:pt x="640" y="338"/>
                  </a:lnTo>
                  <a:lnTo>
                    <a:pt x="432" y="527"/>
                  </a:lnTo>
                  <a:lnTo>
                    <a:pt x="431" y="527"/>
                  </a:lnTo>
                  <a:lnTo>
                    <a:pt x="428" y="530"/>
                  </a:lnTo>
                  <a:lnTo>
                    <a:pt x="423" y="531"/>
                  </a:lnTo>
                  <a:lnTo>
                    <a:pt x="419" y="533"/>
                  </a:lnTo>
                  <a:lnTo>
                    <a:pt x="414" y="531"/>
                  </a:lnTo>
                  <a:lnTo>
                    <a:pt x="410" y="530"/>
                  </a:lnTo>
                  <a:lnTo>
                    <a:pt x="406" y="527"/>
                  </a:lnTo>
                  <a:lnTo>
                    <a:pt x="406" y="527"/>
                  </a:lnTo>
                  <a:lnTo>
                    <a:pt x="196" y="338"/>
                  </a:lnTo>
                  <a:lnTo>
                    <a:pt x="196" y="338"/>
                  </a:lnTo>
                  <a:lnTo>
                    <a:pt x="194" y="334"/>
                  </a:lnTo>
                  <a:lnTo>
                    <a:pt x="191" y="329"/>
                  </a:lnTo>
                  <a:lnTo>
                    <a:pt x="191" y="323"/>
                  </a:lnTo>
                  <a:lnTo>
                    <a:pt x="191" y="317"/>
                  </a:lnTo>
                  <a:lnTo>
                    <a:pt x="194" y="311"/>
                  </a:lnTo>
                  <a:lnTo>
                    <a:pt x="197" y="308"/>
                  </a:lnTo>
                  <a:lnTo>
                    <a:pt x="203" y="305"/>
                  </a:lnTo>
                  <a:lnTo>
                    <a:pt x="209" y="304"/>
                  </a:lnTo>
                  <a:close/>
                  <a:moveTo>
                    <a:pt x="76" y="38"/>
                  </a:moveTo>
                  <a:lnTo>
                    <a:pt x="61" y="41"/>
                  </a:lnTo>
                  <a:lnTo>
                    <a:pt x="49" y="50"/>
                  </a:lnTo>
                  <a:lnTo>
                    <a:pt x="42" y="61"/>
                  </a:lnTo>
                  <a:lnTo>
                    <a:pt x="38" y="76"/>
                  </a:lnTo>
                  <a:lnTo>
                    <a:pt x="38" y="761"/>
                  </a:lnTo>
                  <a:lnTo>
                    <a:pt x="42" y="775"/>
                  </a:lnTo>
                  <a:lnTo>
                    <a:pt x="49" y="788"/>
                  </a:lnTo>
                  <a:lnTo>
                    <a:pt x="61" y="796"/>
                  </a:lnTo>
                  <a:lnTo>
                    <a:pt x="76" y="798"/>
                  </a:lnTo>
                  <a:lnTo>
                    <a:pt x="761" y="798"/>
                  </a:lnTo>
                  <a:lnTo>
                    <a:pt x="776" y="796"/>
                  </a:lnTo>
                  <a:lnTo>
                    <a:pt x="788" y="788"/>
                  </a:lnTo>
                  <a:lnTo>
                    <a:pt x="796" y="775"/>
                  </a:lnTo>
                  <a:lnTo>
                    <a:pt x="799" y="761"/>
                  </a:lnTo>
                  <a:lnTo>
                    <a:pt x="799" y="76"/>
                  </a:lnTo>
                  <a:lnTo>
                    <a:pt x="796" y="61"/>
                  </a:lnTo>
                  <a:lnTo>
                    <a:pt x="788" y="50"/>
                  </a:lnTo>
                  <a:lnTo>
                    <a:pt x="776" y="41"/>
                  </a:lnTo>
                  <a:lnTo>
                    <a:pt x="761" y="38"/>
                  </a:lnTo>
                  <a:lnTo>
                    <a:pt x="76" y="38"/>
                  </a:lnTo>
                  <a:close/>
                  <a:moveTo>
                    <a:pt x="76" y="0"/>
                  </a:moveTo>
                  <a:lnTo>
                    <a:pt x="761" y="0"/>
                  </a:lnTo>
                  <a:lnTo>
                    <a:pt x="786" y="4"/>
                  </a:lnTo>
                  <a:lnTo>
                    <a:pt x="807" y="14"/>
                  </a:lnTo>
                  <a:lnTo>
                    <a:pt x="822" y="31"/>
                  </a:lnTo>
                  <a:lnTo>
                    <a:pt x="833" y="52"/>
                  </a:lnTo>
                  <a:lnTo>
                    <a:pt x="837" y="76"/>
                  </a:lnTo>
                  <a:lnTo>
                    <a:pt x="837" y="761"/>
                  </a:lnTo>
                  <a:lnTo>
                    <a:pt x="833" y="784"/>
                  </a:lnTo>
                  <a:lnTo>
                    <a:pt x="822" y="805"/>
                  </a:lnTo>
                  <a:lnTo>
                    <a:pt x="807" y="822"/>
                  </a:lnTo>
                  <a:lnTo>
                    <a:pt x="786" y="833"/>
                  </a:lnTo>
                  <a:lnTo>
                    <a:pt x="761" y="836"/>
                  </a:lnTo>
                  <a:lnTo>
                    <a:pt x="76" y="836"/>
                  </a:lnTo>
                  <a:lnTo>
                    <a:pt x="52" y="833"/>
                  </a:lnTo>
                  <a:lnTo>
                    <a:pt x="31" y="822"/>
                  </a:lnTo>
                  <a:lnTo>
                    <a:pt x="14" y="805"/>
                  </a:lnTo>
                  <a:lnTo>
                    <a:pt x="4" y="784"/>
                  </a:lnTo>
                  <a:lnTo>
                    <a:pt x="0" y="761"/>
                  </a:lnTo>
                  <a:lnTo>
                    <a:pt x="0" y="76"/>
                  </a:lnTo>
                  <a:lnTo>
                    <a:pt x="4" y="52"/>
                  </a:lnTo>
                  <a:lnTo>
                    <a:pt x="14"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0" name="Freeform 3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861" y="8845178"/>
              <a:ext cx="444107" cy="443576"/>
            </a:xfrm>
            <a:custGeom>
              <a:avLst/>
              <a:gdLst>
                <a:gd name="T0" fmla="*/ 423 w 837"/>
                <a:gd name="T1" fmla="*/ 305 h 836"/>
                <a:gd name="T2" fmla="*/ 432 w 837"/>
                <a:gd name="T3" fmla="*/ 309 h 836"/>
                <a:gd name="T4" fmla="*/ 640 w 837"/>
                <a:gd name="T5" fmla="*/ 499 h 836"/>
                <a:gd name="T6" fmla="*/ 644 w 837"/>
                <a:gd name="T7" fmla="*/ 504 h 836"/>
                <a:gd name="T8" fmla="*/ 647 w 837"/>
                <a:gd name="T9" fmla="*/ 513 h 836"/>
                <a:gd name="T10" fmla="*/ 643 w 837"/>
                <a:gd name="T11" fmla="*/ 525 h 836"/>
                <a:gd name="T12" fmla="*/ 634 w 837"/>
                <a:gd name="T13" fmla="*/ 531 h 836"/>
                <a:gd name="T14" fmla="*/ 623 w 837"/>
                <a:gd name="T15" fmla="*/ 531 h 836"/>
                <a:gd name="T16" fmla="*/ 616 w 837"/>
                <a:gd name="T17" fmla="*/ 527 h 836"/>
                <a:gd name="T18" fmla="*/ 419 w 837"/>
                <a:gd name="T19" fmla="*/ 349 h 836"/>
                <a:gd name="T20" fmla="*/ 223 w 837"/>
                <a:gd name="T21" fmla="*/ 527 h 836"/>
                <a:gd name="T22" fmla="*/ 215 w 837"/>
                <a:gd name="T23" fmla="*/ 531 h 836"/>
                <a:gd name="T24" fmla="*/ 203 w 837"/>
                <a:gd name="T25" fmla="*/ 531 h 836"/>
                <a:gd name="T26" fmla="*/ 194 w 837"/>
                <a:gd name="T27" fmla="*/ 525 h 836"/>
                <a:gd name="T28" fmla="*/ 191 w 837"/>
                <a:gd name="T29" fmla="*/ 513 h 836"/>
                <a:gd name="T30" fmla="*/ 194 w 837"/>
                <a:gd name="T31" fmla="*/ 504 h 836"/>
                <a:gd name="T32" fmla="*/ 196 w 837"/>
                <a:gd name="T33" fmla="*/ 499 h 836"/>
                <a:gd name="T34" fmla="*/ 406 w 837"/>
                <a:gd name="T35" fmla="*/ 309 h 836"/>
                <a:gd name="T36" fmla="*/ 414 w 837"/>
                <a:gd name="T37" fmla="*/ 305 h 836"/>
                <a:gd name="T38" fmla="*/ 76 w 837"/>
                <a:gd name="T39" fmla="*/ 38 h 836"/>
                <a:gd name="T40" fmla="*/ 50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19" y="304"/>
                  </a:moveTo>
                  <a:lnTo>
                    <a:pt x="423" y="305"/>
                  </a:lnTo>
                  <a:lnTo>
                    <a:pt x="428" y="306"/>
                  </a:lnTo>
                  <a:lnTo>
                    <a:pt x="432" y="309"/>
                  </a:lnTo>
                  <a:lnTo>
                    <a:pt x="432" y="309"/>
                  </a:lnTo>
                  <a:lnTo>
                    <a:pt x="640" y="499"/>
                  </a:lnTo>
                  <a:lnTo>
                    <a:pt x="640" y="500"/>
                  </a:lnTo>
                  <a:lnTo>
                    <a:pt x="644" y="504"/>
                  </a:lnTo>
                  <a:lnTo>
                    <a:pt x="647" y="508"/>
                  </a:lnTo>
                  <a:lnTo>
                    <a:pt x="647" y="513"/>
                  </a:lnTo>
                  <a:lnTo>
                    <a:pt x="646" y="520"/>
                  </a:lnTo>
                  <a:lnTo>
                    <a:pt x="643" y="525"/>
                  </a:lnTo>
                  <a:lnTo>
                    <a:pt x="639" y="529"/>
                  </a:lnTo>
                  <a:lnTo>
                    <a:pt x="634" y="531"/>
                  </a:lnTo>
                  <a:lnTo>
                    <a:pt x="629" y="533"/>
                  </a:lnTo>
                  <a:lnTo>
                    <a:pt x="623" y="531"/>
                  </a:lnTo>
                  <a:lnTo>
                    <a:pt x="619" y="530"/>
                  </a:lnTo>
                  <a:lnTo>
                    <a:pt x="616" y="527"/>
                  </a:lnTo>
                  <a:lnTo>
                    <a:pt x="616" y="527"/>
                  </a:lnTo>
                  <a:lnTo>
                    <a:pt x="419" y="349"/>
                  </a:lnTo>
                  <a:lnTo>
                    <a:pt x="223" y="527"/>
                  </a:lnTo>
                  <a:lnTo>
                    <a:pt x="223" y="527"/>
                  </a:lnTo>
                  <a:lnTo>
                    <a:pt x="219" y="530"/>
                  </a:lnTo>
                  <a:lnTo>
                    <a:pt x="215" y="531"/>
                  </a:lnTo>
                  <a:lnTo>
                    <a:pt x="209" y="533"/>
                  </a:lnTo>
                  <a:lnTo>
                    <a:pt x="203" y="531"/>
                  </a:lnTo>
                  <a:lnTo>
                    <a:pt x="198" y="529"/>
                  </a:lnTo>
                  <a:lnTo>
                    <a:pt x="194" y="525"/>
                  </a:lnTo>
                  <a:lnTo>
                    <a:pt x="191" y="520"/>
                  </a:lnTo>
                  <a:lnTo>
                    <a:pt x="191" y="513"/>
                  </a:lnTo>
                  <a:lnTo>
                    <a:pt x="191" y="508"/>
                  </a:lnTo>
                  <a:lnTo>
                    <a:pt x="194" y="504"/>
                  </a:lnTo>
                  <a:lnTo>
                    <a:pt x="196" y="500"/>
                  </a:lnTo>
                  <a:lnTo>
                    <a:pt x="196" y="499"/>
                  </a:lnTo>
                  <a:lnTo>
                    <a:pt x="406" y="309"/>
                  </a:lnTo>
                  <a:lnTo>
                    <a:pt x="406" y="309"/>
                  </a:lnTo>
                  <a:lnTo>
                    <a:pt x="410" y="306"/>
                  </a:lnTo>
                  <a:lnTo>
                    <a:pt x="414" y="305"/>
                  </a:lnTo>
                  <a:lnTo>
                    <a:pt x="419" y="304"/>
                  </a:lnTo>
                  <a:close/>
                  <a:moveTo>
                    <a:pt x="76" y="38"/>
                  </a:moveTo>
                  <a:lnTo>
                    <a:pt x="61" y="41"/>
                  </a:lnTo>
                  <a:lnTo>
                    <a:pt x="50" y="50"/>
                  </a:lnTo>
                  <a:lnTo>
                    <a:pt x="42" y="61"/>
                  </a:lnTo>
                  <a:lnTo>
                    <a:pt x="38" y="76"/>
                  </a:lnTo>
                  <a:lnTo>
                    <a:pt x="38" y="761"/>
                  </a:lnTo>
                  <a:lnTo>
                    <a:pt x="42" y="775"/>
                  </a:lnTo>
                  <a:lnTo>
                    <a:pt x="50" y="788"/>
                  </a:lnTo>
                  <a:lnTo>
                    <a:pt x="61" y="796"/>
                  </a:lnTo>
                  <a:lnTo>
                    <a:pt x="76" y="798"/>
                  </a:lnTo>
                  <a:lnTo>
                    <a:pt x="761" y="798"/>
                  </a:lnTo>
                  <a:lnTo>
                    <a:pt x="777" y="796"/>
                  </a:lnTo>
                  <a:lnTo>
                    <a:pt x="788" y="788"/>
                  </a:lnTo>
                  <a:lnTo>
                    <a:pt x="796" y="775"/>
                  </a:lnTo>
                  <a:lnTo>
                    <a:pt x="799" y="761"/>
                  </a:lnTo>
                  <a:lnTo>
                    <a:pt x="799" y="76"/>
                  </a:lnTo>
                  <a:lnTo>
                    <a:pt x="796" y="61"/>
                  </a:lnTo>
                  <a:lnTo>
                    <a:pt x="788"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1" name="Freeform 3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5958" y="8845178"/>
              <a:ext cx="444107" cy="443576"/>
            </a:xfrm>
            <a:custGeom>
              <a:avLst/>
              <a:gdLst>
                <a:gd name="T0" fmla="*/ 482 w 837"/>
                <a:gd name="T1" fmla="*/ 191 h 836"/>
                <a:gd name="T2" fmla="*/ 491 w 837"/>
                <a:gd name="T3" fmla="*/ 198 h 836"/>
                <a:gd name="T4" fmla="*/ 495 w 837"/>
                <a:gd name="T5" fmla="*/ 209 h 836"/>
                <a:gd name="T6" fmla="*/ 493 w 837"/>
                <a:gd name="T7" fmla="*/ 219 h 836"/>
                <a:gd name="T8" fmla="*/ 490 w 837"/>
                <a:gd name="T9" fmla="*/ 222 h 836"/>
                <a:gd name="T10" fmla="*/ 490 w 837"/>
                <a:gd name="T11" fmla="*/ 615 h 836"/>
                <a:gd name="T12" fmla="*/ 493 w 837"/>
                <a:gd name="T13" fmla="*/ 618 h 836"/>
                <a:gd name="T14" fmla="*/ 495 w 837"/>
                <a:gd name="T15" fmla="*/ 627 h 836"/>
                <a:gd name="T16" fmla="*/ 491 w 837"/>
                <a:gd name="T17" fmla="*/ 639 h 836"/>
                <a:gd name="T18" fmla="*/ 482 w 837"/>
                <a:gd name="T19" fmla="*/ 645 h 836"/>
                <a:gd name="T20" fmla="*/ 470 w 837"/>
                <a:gd name="T21" fmla="*/ 645 h 836"/>
                <a:gd name="T22" fmla="*/ 462 w 837"/>
                <a:gd name="T23" fmla="*/ 640 h 836"/>
                <a:gd name="T24" fmla="*/ 271 w 837"/>
                <a:gd name="T25" fmla="*/ 431 h 836"/>
                <a:gd name="T26" fmla="*/ 270 w 837"/>
                <a:gd name="T27" fmla="*/ 427 h 836"/>
                <a:gd name="T28" fmla="*/ 267 w 837"/>
                <a:gd name="T29" fmla="*/ 419 h 836"/>
                <a:gd name="T30" fmla="*/ 270 w 837"/>
                <a:gd name="T31" fmla="*/ 410 h 836"/>
                <a:gd name="T32" fmla="*/ 271 w 837"/>
                <a:gd name="T33" fmla="*/ 406 h 836"/>
                <a:gd name="T34" fmla="*/ 462 w 837"/>
                <a:gd name="T35" fmla="*/ 196 h 836"/>
                <a:gd name="T36" fmla="*/ 470 w 837"/>
                <a:gd name="T37" fmla="*/ 191 h 836"/>
                <a:gd name="T38" fmla="*/ 76 w 837"/>
                <a:gd name="T39" fmla="*/ 38 h 836"/>
                <a:gd name="T40" fmla="*/ 50 w 837"/>
                <a:gd name="T41" fmla="*/ 50 h 836"/>
                <a:gd name="T42" fmla="*/ 38 w 837"/>
                <a:gd name="T43" fmla="*/ 76 h 836"/>
                <a:gd name="T44" fmla="*/ 42 w 837"/>
                <a:gd name="T45" fmla="*/ 775 h 836"/>
                <a:gd name="T46" fmla="*/ 62 w 837"/>
                <a:gd name="T47" fmla="*/ 796 h 836"/>
                <a:gd name="T48" fmla="*/ 761 w 837"/>
                <a:gd name="T49" fmla="*/ 798 h 836"/>
                <a:gd name="T50" fmla="*/ 789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76" y="190"/>
                  </a:moveTo>
                  <a:lnTo>
                    <a:pt x="482" y="191"/>
                  </a:lnTo>
                  <a:lnTo>
                    <a:pt x="487" y="194"/>
                  </a:lnTo>
                  <a:lnTo>
                    <a:pt x="491" y="198"/>
                  </a:lnTo>
                  <a:lnTo>
                    <a:pt x="494" y="203"/>
                  </a:lnTo>
                  <a:lnTo>
                    <a:pt x="495" y="209"/>
                  </a:lnTo>
                  <a:lnTo>
                    <a:pt x="494" y="213"/>
                  </a:lnTo>
                  <a:lnTo>
                    <a:pt x="493" y="219"/>
                  </a:lnTo>
                  <a:lnTo>
                    <a:pt x="490" y="222"/>
                  </a:lnTo>
                  <a:lnTo>
                    <a:pt x="490" y="222"/>
                  </a:lnTo>
                  <a:lnTo>
                    <a:pt x="312" y="419"/>
                  </a:lnTo>
                  <a:lnTo>
                    <a:pt x="490" y="615"/>
                  </a:lnTo>
                  <a:lnTo>
                    <a:pt x="490" y="615"/>
                  </a:lnTo>
                  <a:lnTo>
                    <a:pt x="493" y="618"/>
                  </a:lnTo>
                  <a:lnTo>
                    <a:pt x="494" y="623"/>
                  </a:lnTo>
                  <a:lnTo>
                    <a:pt x="495" y="627"/>
                  </a:lnTo>
                  <a:lnTo>
                    <a:pt x="494" y="634"/>
                  </a:lnTo>
                  <a:lnTo>
                    <a:pt x="491" y="639"/>
                  </a:lnTo>
                  <a:lnTo>
                    <a:pt x="487" y="643"/>
                  </a:lnTo>
                  <a:lnTo>
                    <a:pt x="482" y="645"/>
                  </a:lnTo>
                  <a:lnTo>
                    <a:pt x="476" y="647"/>
                  </a:lnTo>
                  <a:lnTo>
                    <a:pt x="470" y="645"/>
                  </a:lnTo>
                  <a:lnTo>
                    <a:pt x="466" y="644"/>
                  </a:lnTo>
                  <a:lnTo>
                    <a:pt x="462" y="640"/>
                  </a:lnTo>
                  <a:lnTo>
                    <a:pt x="462" y="640"/>
                  </a:lnTo>
                  <a:lnTo>
                    <a:pt x="271" y="431"/>
                  </a:lnTo>
                  <a:lnTo>
                    <a:pt x="272" y="431"/>
                  </a:lnTo>
                  <a:lnTo>
                    <a:pt x="270" y="427"/>
                  </a:lnTo>
                  <a:lnTo>
                    <a:pt x="267" y="423"/>
                  </a:lnTo>
                  <a:lnTo>
                    <a:pt x="267" y="419"/>
                  </a:lnTo>
                  <a:lnTo>
                    <a:pt x="267" y="414"/>
                  </a:lnTo>
                  <a:lnTo>
                    <a:pt x="270" y="410"/>
                  </a:lnTo>
                  <a:lnTo>
                    <a:pt x="272" y="406"/>
                  </a:lnTo>
                  <a:lnTo>
                    <a:pt x="271" y="406"/>
                  </a:lnTo>
                  <a:lnTo>
                    <a:pt x="462" y="196"/>
                  </a:lnTo>
                  <a:lnTo>
                    <a:pt x="462" y="196"/>
                  </a:lnTo>
                  <a:lnTo>
                    <a:pt x="466" y="194"/>
                  </a:lnTo>
                  <a:lnTo>
                    <a:pt x="470" y="191"/>
                  </a:lnTo>
                  <a:lnTo>
                    <a:pt x="476" y="190"/>
                  </a:lnTo>
                  <a:close/>
                  <a:moveTo>
                    <a:pt x="76" y="38"/>
                  </a:moveTo>
                  <a:lnTo>
                    <a:pt x="62" y="41"/>
                  </a:lnTo>
                  <a:lnTo>
                    <a:pt x="50" y="50"/>
                  </a:lnTo>
                  <a:lnTo>
                    <a:pt x="42" y="61"/>
                  </a:lnTo>
                  <a:lnTo>
                    <a:pt x="38" y="76"/>
                  </a:lnTo>
                  <a:lnTo>
                    <a:pt x="38" y="761"/>
                  </a:lnTo>
                  <a:lnTo>
                    <a:pt x="42" y="775"/>
                  </a:lnTo>
                  <a:lnTo>
                    <a:pt x="50" y="788"/>
                  </a:lnTo>
                  <a:lnTo>
                    <a:pt x="62" y="796"/>
                  </a:lnTo>
                  <a:lnTo>
                    <a:pt x="76" y="798"/>
                  </a:lnTo>
                  <a:lnTo>
                    <a:pt x="761" y="798"/>
                  </a:lnTo>
                  <a:lnTo>
                    <a:pt x="777" y="796"/>
                  </a:lnTo>
                  <a:lnTo>
                    <a:pt x="789" y="788"/>
                  </a:lnTo>
                  <a:lnTo>
                    <a:pt x="796" y="775"/>
                  </a:lnTo>
                  <a:lnTo>
                    <a:pt x="799" y="761"/>
                  </a:lnTo>
                  <a:lnTo>
                    <a:pt x="799" y="76"/>
                  </a:lnTo>
                  <a:lnTo>
                    <a:pt x="796" y="61"/>
                  </a:lnTo>
                  <a:lnTo>
                    <a:pt x="789"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2" name="Freeform 3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9054" y="8844913"/>
              <a:ext cx="444636" cy="444107"/>
            </a:xfrm>
            <a:custGeom>
              <a:avLst/>
              <a:gdLst>
                <a:gd name="T0" fmla="*/ 367 w 838"/>
                <a:gd name="T1" fmla="*/ 191 h 837"/>
                <a:gd name="T2" fmla="*/ 376 w 838"/>
                <a:gd name="T3" fmla="*/ 196 h 837"/>
                <a:gd name="T4" fmla="*/ 566 w 838"/>
                <a:gd name="T5" fmla="*/ 406 h 837"/>
                <a:gd name="T6" fmla="*/ 569 w 838"/>
                <a:gd name="T7" fmla="*/ 410 h 837"/>
                <a:gd name="T8" fmla="*/ 572 w 838"/>
                <a:gd name="T9" fmla="*/ 419 h 837"/>
                <a:gd name="T10" fmla="*/ 569 w 838"/>
                <a:gd name="T11" fmla="*/ 428 h 837"/>
                <a:gd name="T12" fmla="*/ 566 w 838"/>
                <a:gd name="T13" fmla="*/ 432 h 837"/>
                <a:gd name="T14" fmla="*/ 376 w 838"/>
                <a:gd name="T15" fmla="*/ 640 h 837"/>
                <a:gd name="T16" fmla="*/ 367 w 838"/>
                <a:gd name="T17" fmla="*/ 647 h 837"/>
                <a:gd name="T18" fmla="*/ 355 w 838"/>
                <a:gd name="T19" fmla="*/ 645 h 837"/>
                <a:gd name="T20" fmla="*/ 346 w 838"/>
                <a:gd name="T21" fmla="*/ 639 h 837"/>
                <a:gd name="T22" fmla="*/ 344 w 838"/>
                <a:gd name="T23" fmla="*/ 628 h 837"/>
                <a:gd name="T24" fmla="*/ 345 w 838"/>
                <a:gd name="T25" fmla="*/ 619 h 837"/>
                <a:gd name="T26" fmla="*/ 348 w 838"/>
                <a:gd name="T27" fmla="*/ 615 h 837"/>
                <a:gd name="T28" fmla="*/ 348 w 838"/>
                <a:gd name="T29" fmla="*/ 223 h 837"/>
                <a:gd name="T30" fmla="*/ 345 w 838"/>
                <a:gd name="T31" fmla="*/ 219 h 837"/>
                <a:gd name="T32" fmla="*/ 344 w 838"/>
                <a:gd name="T33" fmla="*/ 210 h 837"/>
                <a:gd name="T34" fmla="*/ 346 w 838"/>
                <a:gd name="T35" fmla="*/ 199 h 837"/>
                <a:gd name="T36" fmla="*/ 355 w 838"/>
                <a:gd name="T37" fmla="*/ 191 h 837"/>
                <a:gd name="T38" fmla="*/ 76 w 838"/>
                <a:gd name="T39" fmla="*/ 38 h 837"/>
                <a:gd name="T40" fmla="*/ 50 w 838"/>
                <a:gd name="T41" fmla="*/ 50 h 837"/>
                <a:gd name="T42" fmla="*/ 38 w 838"/>
                <a:gd name="T43" fmla="*/ 76 h 837"/>
                <a:gd name="T44" fmla="*/ 41 w 838"/>
                <a:gd name="T45" fmla="*/ 776 h 837"/>
                <a:gd name="T46" fmla="*/ 62 w 838"/>
                <a:gd name="T47" fmla="*/ 796 h 837"/>
                <a:gd name="T48" fmla="*/ 762 w 838"/>
                <a:gd name="T49" fmla="*/ 799 h 837"/>
                <a:gd name="T50" fmla="*/ 789 w 838"/>
                <a:gd name="T51" fmla="*/ 788 h 837"/>
                <a:gd name="T52" fmla="*/ 800 w 838"/>
                <a:gd name="T53" fmla="*/ 761 h 837"/>
                <a:gd name="T54" fmla="*/ 797 w 838"/>
                <a:gd name="T55" fmla="*/ 62 h 837"/>
                <a:gd name="T56" fmla="*/ 776 w 838"/>
                <a:gd name="T57" fmla="*/ 42 h 837"/>
                <a:gd name="T58" fmla="*/ 76 w 838"/>
                <a:gd name="T59" fmla="*/ 38 h 837"/>
                <a:gd name="T60" fmla="*/ 762 w 838"/>
                <a:gd name="T61" fmla="*/ 0 h 837"/>
                <a:gd name="T62" fmla="*/ 806 w 838"/>
                <a:gd name="T63" fmla="*/ 16 h 837"/>
                <a:gd name="T64" fmla="*/ 834 w 838"/>
                <a:gd name="T65" fmla="*/ 52 h 837"/>
                <a:gd name="T66" fmla="*/ 838 w 838"/>
                <a:gd name="T67" fmla="*/ 761 h 837"/>
                <a:gd name="T68" fmla="*/ 823 w 838"/>
                <a:gd name="T69" fmla="*/ 806 h 837"/>
                <a:gd name="T70" fmla="*/ 785 w 838"/>
                <a:gd name="T71" fmla="*/ 833 h 837"/>
                <a:gd name="T72" fmla="*/ 76 w 838"/>
                <a:gd name="T73" fmla="*/ 837 h 837"/>
                <a:gd name="T74" fmla="*/ 32 w 838"/>
                <a:gd name="T75" fmla="*/ 822 h 837"/>
                <a:gd name="T76" fmla="*/ 4 w 838"/>
                <a:gd name="T77" fmla="*/ 786 h 837"/>
                <a:gd name="T78" fmla="*/ 0 w 838"/>
                <a:gd name="T79" fmla="*/ 76 h 837"/>
                <a:gd name="T80" fmla="*/ 15 w 838"/>
                <a:gd name="T81" fmla="*/ 31 h 837"/>
                <a:gd name="T82" fmla="*/ 53 w 838"/>
                <a:gd name="T83" fmla="*/ 4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8" h="837">
                  <a:moveTo>
                    <a:pt x="362" y="191"/>
                  </a:moveTo>
                  <a:lnTo>
                    <a:pt x="367" y="191"/>
                  </a:lnTo>
                  <a:lnTo>
                    <a:pt x="373" y="194"/>
                  </a:lnTo>
                  <a:lnTo>
                    <a:pt x="376" y="196"/>
                  </a:lnTo>
                  <a:lnTo>
                    <a:pt x="376" y="196"/>
                  </a:lnTo>
                  <a:lnTo>
                    <a:pt x="566" y="406"/>
                  </a:lnTo>
                  <a:lnTo>
                    <a:pt x="566" y="406"/>
                  </a:lnTo>
                  <a:lnTo>
                    <a:pt x="569" y="410"/>
                  </a:lnTo>
                  <a:lnTo>
                    <a:pt x="570" y="414"/>
                  </a:lnTo>
                  <a:lnTo>
                    <a:pt x="572" y="419"/>
                  </a:lnTo>
                  <a:lnTo>
                    <a:pt x="570" y="424"/>
                  </a:lnTo>
                  <a:lnTo>
                    <a:pt x="569" y="428"/>
                  </a:lnTo>
                  <a:lnTo>
                    <a:pt x="566" y="432"/>
                  </a:lnTo>
                  <a:lnTo>
                    <a:pt x="566" y="432"/>
                  </a:lnTo>
                  <a:lnTo>
                    <a:pt x="376" y="640"/>
                  </a:lnTo>
                  <a:lnTo>
                    <a:pt x="376" y="640"/>
                  </a:lnTo>
                  <a:lnTo>
                    <a:pt x="373" y="644"/>
                  </a:lnTo>
                  <a:lnTo>
                    <a:pt x="367" y="647"/>
                  </a:lnTo>
                  <a:lnTo>
                    <a:pt x="362" y="647"/>
                  </a:lnTo>
                  <a:lnTo>
                    <a:pt x="355" y="645"/>
                  </a:lnTo>
                  <a:lnTo>
                    <a:pt x="350" y="643"/>
                  </a:lnTo>
                  <a:lnTo>
                    <a:pt x="346" y="639"/>
                  </a:lnTo>
                  <a:lnTo>
                    <a:pt x="344" y="634"/>
                  </a:lnTo>
                  <a:lnTo>
                    <a:pt x="344" y="628"/>
                  </a:lnTo>
                  <a:lnTo>
                    <a:pt x="344" y="623"/>
                  </a:lnTo>
                  <a:lnTo>
                    <a:pt x="345" y="619"/>
                  </a:lnTo>
                  <a:lnTo>
                    <a:pt x="348" y="615"/>
                  </a:lnTo>
                  <a:lnTo>
                    <a:pt x="348" y="615"/>
                  </a:lnTo>
                  <a:lnTo>
                    <a:pt x="527" y="419"/>
                  </a:lnTo>
                  <a:lnTo>
                    <a:pt x="348" y="223"/>
                  </a:lnTo>
                  <a:lnTo>
                    <a:pt x="348" y="223"/>
                  </a:lnTo>
                  <a:lnTo>
                    <a:pt x="345" y="219"/>
                  </a:lnTo>
                  <a:lnTo>
                    <a:pt x="344" y="215"/>
                  </a:lnTo>
                  <a:lnTo>
                    <a:pt x="344" y="210"/>
                  </a:lnTo>
                  <a:lnTo>
                    <a:pt x="344" y="204"/>
                  </a:lnTo>
                  <a:lnTo>
                    <a:pt x="346" y="199"/>
                  </a:lnTo>
                  <a:lnTo>
                    <a:pt x="350" y="194"/>
                  </a:lnTo>
                  <a:lnTo>
                    <a:pt x="355" y="191"/>
                  </a:lnTo>
                  <a:lnTo>
                    <a:pt x="362" y="191"/>
                  </a:lnTo>
                  <a:close/>
                  <a:moveTo>
                    <a:pt x="76" y="38"/>
                  </a:moveTo>
                  <a:lnTo>
                    <a:pt x="62" y="42"/>
                  </a:lnTo>
                  <a:lnTo>
                    <a:pt x="50" y="50"/>
                  </a:lnTo>
                  <a:lnTo>
                    <a:pt x="41" y="62"/>
                  </a:lnTo>
                  <a:lnTo>
                    <a:pt x="38" y="76"/>
                  </a:lnTo>
                  <a:lnTo>
                    <a:pt x="38" y="761"/>
                  </a:lnTo>
                  <a:lnTo>
                    <a:pt x="41" y="776"/>
                  </a:lnTo>
                  <a:lnTo>
                    <a:pt x="50" y="788"/>
                  </a:lnTo>
                  <a:lnTo>
                    <a:pt x="62" y="796"/>
                  </a:lnTo>
                  <a:lnTo>
                    <a:pt x="76" y="799"/>
                  </a:lnTo>
                  <a:lnTo>
                    <a:pt x="762" y="799"/>
                  </a:lnTo>
                  <a:lnTo>
                    <a:pt x="776" y="796"/>
                  </a:lnTo>
                  <a:lnTo>
                    <a:pt x="789" y="788"/>
                  </a:lnTo>
                  <a:lnTo>
                    <a:pt x="797" y="776"/>
                  </a:lnTo>
                  <a:lnTo>
                    <a:pt x="800" y="761"/>
                  </a:lnTo>
                  <a:lnTo>
                    <a:pt x="800" y="76"/>
                  </a:lnTo>
                  <a:lnTo>
                    <a:pt x="797" y="62"/>
                  </a:lnTo>
                  <a:lnTo>
                    <a:pt x="789" y="50"/>
                  </a:lnTo>
                  <a:lnTo>
                    <a:pt x="776" y="42"/>
                  </a:lnTo>
                  <a:lnTo>
                    <a:pt x="762" y="38"/>
                  </a:lnTo>
                  <a:lnTo>
                    <a:pt x="76" y="38"/>
                  </a:lnTo>
                  <a:close/>
                  <a:moveTo>
                    <a:pt x="76" y="0"/>
                  </a:moveTo>
                  <a:lnTo>
                    <a:pt x="762" y="0"/>
                  </a:lnTo>
                  <a:lnTo>
                    <a:pt x="785" y="4"/>
                  </a:lnTo>
                  <a:lnTo>
                    <a:pt x="806" y="16"/>
                  </a:lnTo>
                  <a:lnTo>
                    <a:pt x="823" y="31"/>
                  </a:lnTo>
                  <a:lnTo>
                    <a:pt x="834" y="52"/>
                  </a:lnTo>
                  <a:lnTo>
                    <a:pt x="838" y="76"/>
                  </a:lnTo>
                  <a:lnTo>
                    <a:pt x="838" y="761"/>
                  </a:lnTo>
                  <a:lnTo>
                    <a:pt x="834" y="786"/>
                  </a:lnTo>
                  <a:lnTo>
                    <a:pt x="823" y="806"/>
                  </a:lnTo>
                  <a:lnTo>
                    <a:pt x="806" y="822"/>
                  </a:lnTo>
                  <a:lnTo>
                    <a:pt x="785" y="833"/>
                  </a:lnTo>
                  <a:lnTo>
                    <a:pt x="762" y="837"/>
                  </a:lnTo>
                  <a:lnTo>
                    <a:pt x="76" y="837"/>
                  </a:lnTo>
                  <a:lnTo>
                    <a:pt x="53" y="833"/>
                  </a:lnTo>
                  <a:lnTo>
                    <a:pt x="32" y="822"/>
                  </a:lnTo>
                  <a:lnTo>
                    <a:pt x="15" y="806"/>
                  </a:lnTo>
                  <a:lnTo>
                    <a:pt x="4" y="786"/>
                  </a:lnTo>
                  <a:lnTo>
                    <a:pt x="0" y="761"/>
                  </a:lnTo>
                  <a:lnTo>
                    <a:pt x="0" y="76"/>
                  </a:lnTo>
                  <a:lnTo>
                    <a:pt x="4" y="52"/>
                  </a:lnTo>
                  <a:lnTo>
                    <a:pt x="15" y="31"/>
                  </a:lnTo>
                  <a:lnTo>
                    <a:pt x="32" y="16"/>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3" name="Freeform 3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82681" y="8844913"/>
              <a:ext cx="302969" cy="444107"/>
            </a:xfrm>
            <a:custGeom>
              <a:avLst/>
              <a:gdLst>
                <a:gd name="T0" fmla="*/ 266 w 571"/>
                <a:gd name="T1" fmla="*/ 38 h 837"/>
                <a:gd name="T2" fmla="*/ 252 w 571"/>
                <a:gd name="T3" fmla="*/ 42 h 837"/>
                <a:gd name="T4" fmla="*/ 240 w 571"/>
                <a:gd name="T5" fmla="*/ 50 h 837"/>
                <a:gd name="T6" fmla="*/ 231 w 571"/>
                <a:gd name="T7" fmla="*/ 62 h 837"/>
                <a:gd name="T8" fmla="*/ 228 w 571"/>
                <a:gd name="T9" fmla="*/ 76 h 837"/>
                <a:gd name="T10" fmla="*/ 228 w 571"/>
                <a:gd name="T11" fmla="*/ 571 h 837"/>
                <a:gd name="T12" fmla="*/ 64 w 571"/>
                <a:gd name="T13" fmla="*/ 571 h 837"/>
                <a:gd name="T14" fmla="*/ 286 w 571"/>
                <a:gd name="T15" fmla="*/ 791 h 837"/>
                <a:gd name="T16" fmla="*/ 506 w 571"/>
                <a:gd name="T17" fmla="*/ 571 h 837"/>
                <a:gd name="T18" fmla="*/ 342 w 571"/>
                <a:gd name="T19" fmla="*/ 571 h 837"/>
                <a:gd name="T20" fmla="*/ 342 w 571"/>
                <a:gd name="T21" fmla="*/ 76 h 837"/>
                <a:gd name="T22" fmla="*/ 340 w 571"/>
                <a:gd name="T23" fmla="*/ 62 h 837"/>
                <a:gd name="T24" fmla="*/ 332 w 571"/>
                <a:gd name="T25" fmla="*/ 50 h 837"/>
                <a:gd name="T26" fmla="*/ 320 w 571"/>
                <a:gd name="T27" fmla="*/ 42 h 837"/>
                <a:gd name="T28" fmla="*/ 304 w 571"/>
                <a:gd name="T29" fmla="*/ 38 h 837"/>
                <a:gd name="T30" fmla="*/ 266 w 571"/>
                <a:gd name="T31" fmla="*/ 38 h 837"/>
                <a:gd name="T32" fmla="*/ 266 w 571"/>
                <a:gd name="T33" fmla="*/ 0 h 837"/>
                <a:gd name="T34" fmla="*/ 304 w 571"/>
                <a:gd name="T35" fmla="*/ 0 h 837"/>
                <a:gd name="T36" fmla="*/ 329 w 571"/>
                <a:gd name="T37" fmla="*/ 4 h 837"/>
                <a:gd name="T38" fmla="*/ 350 w 571"/>
                <a:gd name="T39" fmla="*/ 16 h 837"/>
                <a:gd name="T40" fmla="*/ 366 w 571"/>
                <a:gd name="T41" fmla="*/ 31 h 837"/>
                <a:gd name="T42" fmla="*/ 376 w 571"/>
                <a:gd name="T43" fmla="*/ 52 h 837"/>
                <a:gd name="T44" fmla="*/ 380 w 571"/>
                <a:gd name="T45" fmla="*/ 76 h 837"/>
                <a:gd name="T46" fmla="*/ 380 w 571"/>
                <a:gd name="T47" fmla="*/ 533 h 837"/>
                <a:gd name="T48" fmla="*/ 552 w 571"/>
                <a:gd name="T49" fmla="*/ 533 h 837"/>
                <a:gd name="T50" fmla="*/ 558 w 571"/>
                <a:gd name="T51" fmla="*/ 534 h 837"/>
                <a:gd name="T52" fmla="*/ 564 w 571"/>
                <a:gd name="T53" fmla="*/ 537 h 837"/>
                <a:gd name="T54" fmla="*/ 567 w 571"/>
                <a:gd name="T55" fmla="*/ 541 h 837"/>
                <a:gd name="T56" fmla="*/ 570 w 571"/>
                <a:gd name="T57" fmla="*/ 546 h 837"/>
                <a:gd name="T58" fmla="*/ 571 w 571"/>
                <a:gd name="T59" fmla="*/ 552 h 837"/>
                <a:gd name="T60" fmla="*/ 570 w 571"/>
                <a:gd name="T61" fmla="*/ 556 h 837"/>
                <a:gd name="T62" fmla="*/ 569 w 571"/>
                <a:gd name="T63" fmla="*/ 562 h 837"/>
                <a:gd name="T64" fmla="*/ 565 w 571"/>
                <a:gd name="T65" fmla="*/ 566 h 837"/>
                <a:gd name="T66" fmla="*/ 299 w 571"/>
                <a:gd name="T67" fmla="*/ 831 h 837"/>
                <a:gd name="T68" fmla="*/ 295 w 571"/>
                <a:gd name="T69" fmla="*/ 834 h 837"/>
                <a:gd name="T70" fmla="*/ 291 w 571"/>
                <a:gd name="T71" fmla="*/ 837 h 837"/>
                <a:gd name="T72" fmla="*/ 286 w 571"/>
                <a:gd name="T73" fmla="*/ 837 h 837"/>
                <a:gd name="T74" fmla="*/ 281 w 571"/>
                <a:gd name="T75" fmla="*/ 837 h 837"/>
                <a:gd name="T76" fmla="*/ 275 w 571"/>
                <a:gd name="T77" fmla="*/ 834 h 837"/>
                <a:gd name="T78" fmla="*/ 271 w 571"/>
                <a:gd name="T79" fmla="*/ 831 h 837"/>
                <a:gd name="T80" fmla="*/ 6 w 571"/>
                <a:gd name="T81" fmla="*/ 566 h 837"/>
                <a:gd name="T82" fmla="*/ 3 w 571"/>
                <a:gd name="T83" fmla="*/ 562 h 837"/>
                <a:gd name="T84" fmla="*/ 0 w 571"/>
                <a:gd name="T85" fmla="*/ 556 h 837"/>
                <a:gd name="T86" fmla="*/ 0 w 571"/>
                <a:gd name="T87" fmla="*/ 552 h 837"/>
                <a:gd name="T88" fmla="*/ 2 w 571"/>
                <a:gd name="T89" fmla="*/ 546 h 837"/>
                <a:gd name="T90" fmla="*/ 4 w 571"/>
                <a:gd name="T91" fmla="*/ 541 h 837"/>
                <a:gd name="T92" fmla="*/ 8 w 571"/>
                <a:gd name="T93" fmla="*/ 537 h 837"/>
                <a:gd name="T94" fmla="*/ 13 w 571"/>
                <a:gd name="T95" fmla="*/ 534 h 837"/>
                <a:gd name="T96" fmla="*/ 19 w 571"/>
                <a:gd name="T97" fmla="*/ 533 h 837"/>
                <a:gd name="T98" fmla="*/ 190 w 571"/>
                <a:gd name="T99" fmla="*/ 533 h 837"/>
                <a:gd name="T100" fmla="*/ 190 w 571"/>
                <a:gd name="T101" fmla="*/ 76 h 837"/>
                <a:gd name="T102" fmla="*/ 194 w 571"/>
                <a:gd name="T103" fmla="*/ 52 h 837"/>
                <a:gd name="T104" fmla="*/ 205 w 571"/>
                <a:gd name="T105" fmla="*/ 31 h 837"/>
                <a:gd name="T106" fmla="*/ 222 w 571"/>
                <a:gd name="T107" fmla="*/ 16 h 837"/>
                <a:gd name="T108" fmla="*/ 243 w 571"/>
                <a:gd name="T109" fmla="*/ 4 h 837"/>
                <a:gd name="T110" fmla="*/ 266 w 571"/>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1" h="837">
                  <a:moveTo>
                    <a:pt x="266" y="38"/>
                  </a:moveTo>
                  <a:lnTo>
                    <a:pt x="252" y="42"/>
                  </a:lnTo>
                  <a:lnTo>
                    <a:pt x="240" y="50"/>
                  </a:lnTo>
                  <a:lnTo>
                    <a:pt x="231" y="62"/>
                  </a:lnTo>
                  <a:lnTo>
                    <a:pt x="228" y="76"/>
                  </a:lnTo>
                  <a:lnTo>
                    <a:pt x="228" y="571"/>
                  </a:lnTo>
                  <a:lnTo>
                    <a:pt x="64" y="571"/>
                  </a:lnTo>
                  <a:lnTo>
                    <a:pt x="286" y="791"/>
                  </a:lnTo>
                  <a:lnTo>
                    <a:pt x="506" y="571"/>
                  </a:lnTo>
                  <a:lnTo>
                    <a:pt x="342" y="571"/>
                  </a:lnTo>
                  <a:lnTo>
                    <a:pt x="342" y="76"/>
                  </a:lnTo>
                  <a:lnTo>
                    <a:pt x="340" y="62"/>
                  </a:lnTo>
                  <a:lnTo>
                    <a:pt x="332" y="50"/>
                  </a:lnTo>
                  <a:lnTo>
                    <a:pt x="320" y="42"/>
                  </a:lnTo>
                  <a:lnTo>
                    <a:pt x="304" y="38"/>
                  </a:lnTo>
                  <a:lnTo>
                    <a:pt x="266" y="38"/>
                  </a:lnTo>
                  <a:close/>
                  <a:moveTo>
                    <a:pt x="266" y="0"/>
                  </a:moveTo>
                  <a:lnTo>
                    <a:pt x="304" y="0"/>
                  </a:lnTo>
                  <a:lnTo>
                    <a:pt x="329" y="4"/>
                  </a:lnTo>
                  <a:lnTo>
                    <a:pt x="350" y="16"/>
                  </a:lnTo>
                  <a:lnTo>
                    <a:pt x="366" y="31"/>
                  </a:lnTo>
                  <a:lnTo>
                    <a:pt x="376" y="52"/>
                  </a:lnTo>
                  <a:lnTo>
                    <a:pt x="380" y="76"/>
                  </a:lnTo>
                  <a:lnTo>
                    <a:pt x="380" y="533"/>
                  </a:lnTo>
                  <a:lnTo>
                    <a:pt x="552" y="533"/>
                  </a:lnTo>
                  <a:lnTo>
                    <a:pt x="558" y="534"/>
                  </a:lnTo>
                  <a:lnTo>
                    <a:pt x="564" y="537"/>
                  </a:lnTo>
                  <a:lnTo>
                    <a:pt x="567" y="541"/>
                  </a:lnTo>
                  <a:lnTo>
                    <a:pt x="570" y="546"/>
                  </a:lnTo>
                  <a:lnTo>
                    <a:pt x="571" y="552"/>
                  </a:lnTo>
                  <a:lnTo>
                    <a:pt x="570" y="556"/>
                  </a:lnTo>
                  <a:lnTo>
                    <a:pt x="569" y="562"/>
                  </a:lnTo>
                  <a:lnTo>
                    <a:pt x="565" y="566"/>
                  </a:lnTo>
                  <a:lnTo>
                    <a:pt x="299" y="831"/>
                  </a:lnTo>
                  <a:lnTo>
                    <a:pt x="295" y="834"/>
                  </a:lnTo>
                  <a:lnTo>
                    <a:pt x="291" y="837"/>
                  </a:lnTo>
                  <a:lnTo>
                    <a:pt x="286" y="837"/>
                  </a:lnTo>
                  <a:lnTo>
                    <a:pt x="281" y="837"/>
                  </a:lnTo>
                  <a:lnTo>
                    <a:pt x="275" y="834"/>
                  </a:lnTo>
                  <a:lnTo>
                    <a:pt x="271" y="831"/>
                  </a:lnTo>
                  <a:lnTo>
                    <a:pt x="6" y="566"/>
                  </a:lnTo>
                  <a:lnTo>
                    <a:pt x="3" y="562"/>
                  </a:lnTo>
                  <a:lnTo>
                    <a:pt x="0" y="556"/>
                  </a:lnTo>
                  <a:lnTo>
                    <a:pt x="0" y="552"/>
                  </a:lnTo>
                  <a:lnTo>
                    <a:pt x="2" y="546"/>
                  </a:lnTo>
                  <a:lnTo>
                    <a:pt x="4" y="541"/>
                  </a:lnTo>
                  <a:lnTo>
                    <a:pt x="8" y="537"/>
                  </a:lnTo>
                  <a:lnTo>
                    <a:pt x="13" y="534"/>
                  </a:lnTo>
                  <a:lnTo>
                    <a:pt x="19" y="533"/>
                  </a:lnTo>
                  <a:lnTo>
                    <a:pt x="190" y="533"/>
                  </a:lnTo>
                  <a:lnTo>
                    <a:pt x="190" y="76"/>
                  </a:lnTo>
                  <a:lnTo>
                    <a:pt x="194" y="52"/>
                  </a:lnTo>
                  <a:lnTo>
                    <a:pt x="205" y="31"/>
                  </a:lnTo>
                  <a:lnTo>
                    <a:pt x="222" y="16"/>
                  </a:lnTo>
                  <a:lnTo>
                    <a:pt x="243" y="4"/>
                  </a:lnTo>
                  <a:lnTo>
                    <a:pt x="2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4" name="Freeform 3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04640" y="8844913"/>
              <a:ext cx="303500" cy="444107"/>
            </a:xfrm>
            <a:custGeom>
              <a:avLst/>
              <a:gdLst>
                <a:gd name="T0" fmla="*/ 286 w 572"/>
                <a:gd name="T1" fmla="*/ 46 h 837"/>
                <a:gd name="T2" fmla="*/ 65 w 572"/>
                <a:gd name="T3" fmla="*/ 267 h 837"/>
                <a:gd name="T4" fmla="*/ 228 w 572"/>
                <a:gd name="T5" fmla="*/ 267 h 837"/>
                <a:gd name="T6" fmla="*/ 228 w 572"/>
                <a:gd name="T7" fmla="*/ 761 h 837"/>
                <a:gd name="T8" fmla="*/ 231 w 572"/>
                <a:gd name="T9" fmla="*/ 776 h 837"/>
                <a:gd name="T10" fmla="*/ 240 w 572"/>
                <a:gd name="T11" fmla="*/ 788 h 837"/>
                <a:gd name="T12" fmla="*/ 252 w 572"/>
                <a:gd name="T13" fmla="*/ 796 h 837"/>
                <a:gd name="T14" fmla="*/ 266 w 572"/>
                <a:gd name="T15" fmla="*/ 799 h 837"/>
                <a:gd name="T16" fmla="*/ 304 w 572"/>
                <a:gd name="T17" fmla="*/ 799 h 837"/>
                <a:gd name="T18" fmla="*/ 320 w 572"/>
                <a:gd name="T19" fmla="*/ 796 h 837"/>
                <a:gd name="T20" fmla="*/ 332 w 572"/>
                <a:gd name="T21" fmla="*/ 788 h 837"/>
                <a:gd name="T22" fmla="*/ 340 w 572"/>
                <a:gd name="T23" fmla="*/ 776 h 837"/>
                <a:gd name="T24" fmla="*/ 342 w 572"/>
                <a:gd name="T25" fmla="*/ 761 h 837"/>
                <a:gd name="T26" fmla="*/ 342 w 572"/>
                <a:gd name="T27" fmla="*/ 267 h 837"/>
                <a:gd name="T28" fmla="*/ 506 w 572"/>
                <a:gd name="T29" fmla="*/ 267 h 837"/>
                <a:gd name="T30" fmla="*/ 286 w 572"/>
                <a:gd name="T31" fmla="*/ 46 h 837"/>
                <a:gd name="T32" fmla="*/ 286 w 572"/>
                <a:gd name="T33" fmla="*/ 0 h 837"/>
                <a:gd name="T34" fmla="*/ 291 w 572"/>
                <a:gd name="T35" fmla="*/ 1 h 837"/>
                <a:gd name="T36" fmla="*/ 295 w 572"/>
                <a:gd name="T37" fmla="*/ 3 h 837"/>
                <a:gd name="T38" fmla="*/ 299 w 572"/>
                <a:gd name="T39" fmla="*/ 7 h 837"/>
                <a:gd name="T40" fmla="*/ 565 w 572"/>
                <a:gd name="T41" fmla="*/ 272 h 837"/>
                <a:gd name="T42" fmla="*/ 569 w 572"/>
                <a:gd name="T43" fmla="*/ 276 h 837"/>
                <a:gd name="T44" fmla="*/ 570 w 572"/>
                <a:gd name="T45" fmla="*/ 280 h 837"/>
                <a:gd name="T46" fmla="*/ 572 w 572"/>
                <a:gd name="T47" fmla="*/ 285 h 837"/>
                <a:gd name="T48" fmla="*/ 570 w 572"/>
                <a:gd name="T49" fmla="*/ 292 h 837"/>
                <a:gd name="T50" fmla="*/ 568 w 572"/>
                <a:gd name="T51" fmla="*/ 297 h 837"/>
                <a:gd name="T52" fmla="*/ 564 w 572"/>
                <a:gd name="T53" fmla="*/ 301 h 837"/>
                <a:gd name="T54" fmla="*/ 558 w 572"/>
                <a:gd name="T55" fmla="*/ 304 h 837"/>
                <a:gd name="T56" fmla="*/ 552 w 572"/>
                <a:gd name="T57" fmla="*/ 305 h 837"/>
                <a:gd name="T58" fmla="*/ 380 w 572"/>
                <a:gd name="T59" fmla="*/ 305 h 837"/>
                <a:gd name="T60" fmla="*/ 380 w 572"/>
                <a:gd name="T61" fmla="*/ 761 h 837"/>
                <a:gd name="T62" fmla="*/ 376 w 572"/>
                <a:gd name="T63" fmla="*/ 786 h 837"/>
                <a:gd name="T64" fmla="*/ 366 w 572"/>
                <a:gd name="T65" fmla="*/ 806 h 837"/>
                <a:gd name="T66" fmla="*/ 350 w 572"/>
                <a:gd name="T67" fmla="*/ 822 h 837"/>
                <a:gd name="T68" fmla="*/ 329 w 572"/>
                <a:gd name="T69" fmla="*/ 833 h 837"/>
                <a:gd name="T70" fmla="*/ 304 w 572"/>
                <a:gd name="T71" fmla="*/ 837 h 837"/>
                <a:gd name="T72" fmla="*/ 266 w 572"/>
                <a:gd name="T73" fmla="*/ 837 h 837"/>
                <a:gd name="T74" fmla="*/ 243 w 572"/>
                <a:gd name="T75" fmla="*/ 833 h 837"/>
                <a:gd name="T76" fmla="*/ 222 w 572"/>
                <a:gd name="T77" fmla="*/ 822 h 837"/>
                <a:gd name="T78" fmla="*/ 205 w 572"/>
                <a:gd name="T79" fmla="*/ 806 h 837"/>
                <a:gd name="T80" fmla="*/ 194 w 572"/>
                <a:gd name="T81" fmla="*/ 786 h 837"/>
                <a:gd name="T82" fmla="*/ 190 w 572"/>
                <a:gd name="T83" fmla="*/ 761 h 837"/>
                <a:gd name="T84" fmla="*/ 190 w 572"/>
                <a:gd name="T85" fmla="*/ 305 h 837"/>
                <a:gd name="T86" fmla="*/ 19 w 572"/>
                <a:gd name="T87" fmla="*/ 305 h 837"/>
                <a:gd name="T88" fmla="*/ 14 w 572"/>
                <a:gd name="T89" fmla="*/ 304 h 837"/>
                <a:gd name="T90" fmla="*/ 8 w 572"/>
                <a:gd name="T91" fmla="*/ 301 h 837"/>
                <a:gd name="T92" fmla="*/ 4 w 572"/>
                <a:gd name="T93" fmla="*/ 297 h 837"/>
                <a:gd name="T94" fmla="*/ 2 w 572"/>
                <a:gd name="T95" fmla="*/ 292 h 837"/>
                <a:gd name="T96" fmla="*/ 0 w 572"/>
                <a:gd name="T97" fmla="*/ 285 h 837"/>
                <a:gd name="T98" fmla="*/ 0 w 572"/>
                <a:gd name="T99" fmla="*/ 280 h 837"/>
                <a:gd name="T100" fmla="*/ 3 w 572"/>
                <a:gd name="T101" fmla="*/ 276 h 837"/>
                <a:gd name="T102" fmla="*/ 6 w 572"/>
                <a:gd name="T103" fmla="*/ 272 h 837"/>
                <a:gd name="T104" fmla="*/ 272 w 572"/>
                <a:gd name="T105" fmla="*/ 7 h 837"/>
                <a:gd name="T106" fmla="*/ 276 w 572"/>
                <a:gd name="T107" fmla="*/ 3 h 837"/>
                <a:gd name="T108" fmla="*/ 281 w 572"/>
                <a:gd name="T109" fmla="*/ 1 h 837"/>
                <a:gd name="T110" fmla="*/ 286 w 572"/>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2" h="837">
                  <a:moveTo>
                    <a:pt x="286" y="46"/>
                  </a:moveTo>
                  <a:lnTo>
                    <a:pt x="65" y="267"/>
                  </a:lnTo>
                  <a:lnTo>
                    <a:pt x="228" y="267"/>
                  </a:lnTo>
                  <a:lnTo>
                    <a:pt x="228" y="761"/>
                  </a:lnTo>
                  <a:lnTo>
                    <a:pt x="231" y="776"/>
                  </a:lnTo>
                  <a:lnTo>
                    <a:pt x="240" y="788"/>
                  </a:lnTo>
                  <a:lnTo>
                    <a:pt x="252" y="796"/>
                  </a:lnTo>
                  <a:lnTo>
                    <a:pt x="266" y="799"/>
                  </a:lnTo>
                  <a:lnTo>
                    <a:pt x="304" y="799"/>
                  </a:lnTo>
                  <a:lnTo>
                    <a:pt x="320" y="796"/>
                  </a:lnTo>
                  <a:lnTo>
                    <a:pt x="332" y="788"/>
                  </a:lnTo>
                  <a:lnTo>
                    <a:pt x="340" y="776"/>
                  </a:lnTo>
                  <a:lnTo>
                    <a:pt x="342" y="761"/>
                  </a:lnTo>
                  <a:lnTo>
                    <a:pt x="342" y="267"/>
                  </a:lnTo>
                  <a:lnTo>
                    <a:pt x="506" y="267"/>
                  </a:lnTo>
                  <a:lnTo>
                    <a:pt x="286" y="46"/>
                  </a:lnTo>
                  <a:close/>
                  <a:moveTo>
                    <a:pt x="286" y="0"/>
                  </a:moveTo>
                  <a:lnTo>
                    <a:pt x="291" y="1"/>
                  </a:lnTo>
                  <a:lnTo>
                    <a:pt x="295" y="3"/>
                  </a:lnTo>
                  <a:lnTo>
                    <a:pt x="299" y="7"/>
                  </a:lnTo>
                  <a:lnTo>
                    <a:pt x="565" y="272"/>
                  </a:lnTo>
                  <a:lnTo>
                    <a:pt x="569" y="276"/>
                  </a:lnTo>
                  <a:lnTo>
                    <a:pt x="570" y="280"/>
                  </a:lnTo>
                  <a:lnTo>
                    <a:pt x="572" y="285"/>
                  </a:lnTo>
                  <a:lnTo>
                    <a:pt x="570" y="292"/>
                  </a:lnTo>
                  <a:lnTo>
                    <a:pt x="568" y="297"/>
                  </a:lnTo>
                  <a:lnTo>
                    <a:pt x="564" y="301"/>
                  </a:lnTo>
                  <a:lnTo>
                    <a:pt x="558" y="304"/>
                  </a:lnTo>
                  <a:lnTo>
                    <a:pt x="552" y="305"/>
                  </a:lnTo>
                  <a:lnTo>
                    <a:pt x="380" y="305"/>
                  </a:lnTo>
                  <a:lnTo>
                    <a:pt x="380" y="761"/>
                  </a:lnTo>
                  <a:lnTo>
                    <a:pt x="376" y="786"/>
                  </a:lnTo>
                  <a:lnTo>
                    <a:pt x="366" y="806"/>
                  </a:lnTo>
                  <a:lnTo>
                    <a:pt x="350" y="822"/>
                  </a:lnTo>
                  <a:lnTo>
                    <a:pt x="329" y="833"/>
                  </a:lnTo>
                  <a:lnTo>
                    <a:pt x="304" y="837"/>
                  </a:lnTo>
                  <a:lnTo>
                    <a:pt x="266" y="837"/>
                  </a:lnTo>
                  <a:lnTo>
                    <a:pt x="243" y="833"/>
                  </a:lnTo>
                  <a:lnTo>
                    <a:pt x="222" y="822"/>
                  </a:lnTo>
                  <a:lnTo>
                    <a:pt x="205" y="806"/>
                  </a:lnTo>
                  <a:lnTo>
                    <a:pt x="194" y="786"/>
                  </a:lnTo>
                  <a:lnTo>
                    <a:pt x="190" y="761"/>
                  </a:lnTo>
                  <a:lnTo>
                    <a:pt x="190" y="305"/>
                  </a:lnTo>
                  <a:lnTo>
                    <a:pt x="19" y="305"/>
                  </a:lnTo>
                  <a:lnTo>
                    <a:pt x="14" y="304"/>
                  </a:lnTo>
                  <a:lnTo>
                    <a:pt x="8" y="301"/>
                  </a:lnTo>
                  <a:lnTo>
                    <a:pt x="4" y="297"/>
                  </a:lnTo>
                  <a:lnTo>
                    <a:pt x="2" y="292"/>
                  </a:lnTo>
                  <a:lnTo>
                    <a:pt x="0" y="285"/>
                  </a:lnTo>
                  <a:lnTo>
                    <a:pt x="0" y="280"/>
                  </a:lnTo>
                  <a:lnTo>
                    <a:pt x="3" y="276"/>
                  </a:lnTo>
                  <a:lnTo>
                    <a:pt x="6" y="272"/>
                  </a:lnTo>
                  <a:lnTo>
                    <a:pt x="272" y="7"/>
                  </a:lnTo>
                  <a:lnTo>
                    <a:pt x="276"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5" name="Freeform 3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27130" y="8915482"/>
              <a:ext cx="444107" cy="302969"/>
            </a:xfrm>
            <a:custGeom>
              <a:avLst/>
              <a:gdLst>
                <a:gd name="T0" fmla="*/ 266 w 837"/>
                <a:gd name="T1" fmla="*/ 66 h 571"/>
                <a:gd name="T2" fmla="*/ 46 w 837"/>
                <a:gd name="T3" fmla="*/ 285 h 571"/>
                <a:gd name="T4" fmla="*/ 266 w 837"/>
                <a:gd name="T5" fmla="*/ 505 h 571"/>
                <a:gd name="T6" fmla="*/ 266 w 837"/>
                <a:gd name="T7" fmla="*/ 343 h 571"/>
                <a:gd name="T8" fmla="*/ 761 w 837"/>
                <a:gd name="T9" fmla="*/ 343 h 571"/>
                <a:gd name="T10" fmla="*/ 776 w 837"/>
                <a:gd name="T11" fmla="*/ 339 h 571"/>
                <a:gd name="T12" fmla="*/ 788 w 837"/>
                <a:gd name="T13" fmla="*/ 331 h 571"/>
                <a:gd name="T14" fmla="*/ 797 w 837"/>
                <a:gd name="T15" fmla="*/ 319 h 571"/>
                <a:gd name="T16" fmla="*/ 799 w 837"/>
                <a:gd name="T17" fmla="*/ 305 h 571"/>
                <a:gd name="T18" fmla="*/ 799 w 837"/>
                <a:gd name="T19" fmla="*/ 267 h 571"/>
                <a:gd name="T20" fmla="*/ 797 w 837"/>
                <a:gd name="T21" fmla="*/ 251 h 571"/>
                <a:gd name="T22" fmla="*/ 788 w 837"/>
                <a:gd name="T23" fmla="*/ 240 h 571"/>
                <a:gd name="T24" fmla="*/ 776 w 837"/>
                <a:gd name="T25" fmla="*/ 232 h 571"/>
                <a:gd name="T26" fmla="*/ 761 w 837"/>
                <a:gd name="T27" fmla="*/ 228 h 571"/>
                <a:gd name="T28" fmla="*/ 266 w 837"/>
                <a:gd name="T29" fmla="*/ 228 h 571"/>
                <a:gd name="T30" fmla="*/ 266 w 837"/>
                <a:gd name="T31" fmla="*/ 66 h 571"/>
                <a:gd name="T32" fmla="*/ 286 w 837"/>
                <a:gd name="T33" fmla="*/ 0 h 571"/>
                <a:gd name="T34" fmla="*/ 291 w 837"/>
                <a:gd name="T35" fmla="*/ 1 h 571"/>
                <a:gd name="T36" fmla="*/ 296 w 837"/>
                <a:gd name="T37" fmla="*/ 4 h 571"/>
                <a:gd name="T38" fmla="*/ 300 w 837"/>
                <a:gd name="T39" fmla="*/ 8 h 571"/>
                <a:gd name="T40" fmla="*/ 303 w 837"/>
                <a:gd name="T41" fmla="*/ 13 h 571"/>
                <a:gd name="T42" fmla="*/ 304 w 837"/>
                <a:gd name="T43" fmla="*/ 20 h 571"/>
                <a:gd name="T44" fmla="*/ 304 w 837"/>
                <a:gd name="T45" fmla="*/ 190 h 571"/>
                <a:gd name="T46" fmla="*/ 761 w 837"/>
                <a:gd name="T47" fmla="*/ 190 h 571"/>
                <a:gd name="T48" fmla="*/ 785 w 837"/>
                <a:gd name="T49" fmla="*/ 194 h 571"/>
                <a:gd name="T50" fmla="*/ 806 w 837"/>
                <a:gd name="T51" fmla="*/ 206 h 571"/>
                <a:gd name="T52" fmla="*/ 823 w 837"/>
                <a:gd name="T53" fmla="*/ 221 h 571"/>
                <a:gd name="T54" fmla="*/ 833 w 837"/>
                <a:gd name="T55" fmla="*/ 242 h 571"/>
                <a:gd name="T56" fmla="*/ 837 w 837"/>
                <a:gd name="T57" fmla="*/ 267 h 571"/>
                <a:gd name="T58" fmla="*/ 837 w 837"/>
                <a:gd name="T59" fmla="*/ 305 h 571"/>
                <a:gd name="T60" fmla="*/ 833 w 837"/>
                <a:gd name="T61" fmla="*/ 329 h 571"/>
                <a:gd name="T62" fmla="*/ 823 w 837"/>
                <a:gd name="T63" fmla="*/ 350 h 571"/>
                <a:gd name="T64" fmla="*/ 806 w 837"/>
                <a:gd name="T65" fmla="*/ 365 h 571"/>
                <a:gd name="T66" fmla="*/ 785 w 837"/>
                <a:gd name="T67" fmla="*/ 377 h 571"/>
                <a:gd name="T68" fmla="*/ 761 w 837"/>
                <a:gd name="T69" fmla="*/ 381 h 571"/>
                <a:gd name="T70" fmla="*/ 304 w 837"/>
                <a:gd name="T71" fmla="*/ 381 h 571"/>
                <a:gd name="T72" fmla="*/ 304 w 837"/>
                <a:gd name="T73" fmla="*/ 551 h 571"/>
                <a:gd name="T74" fmla="*/ 303 w 837"/>
                <a:gd name="T75" fmla="*/ 558 h 571"/>
                <a:gd name="T76" fmla="*/ 300 w 837"/>
                <a:gd name="T77" fmla="*/ 563 h 571"/>
                <a:gd name="T78" fmla="*/ 296 w 837"/>
                <a:gd name="T79" fmla="*/ 567 h 571"/>
                <a:gd name="T80" fmla="*/ 291 w 837"/>
                <a:gd name="T81" fmla="*/ 570 h 571"/>
                <a:gd name="T82" fmla="*/ 286 w 837"/>
                <a:gd name="T83" fmla="*/ 571 h 571"/>
                <a:gd name="T84" fmla="*/ 281 w 837"/>
                <a:gd name="T85" fmla="*/ 570 h 571"/>
                <a:gd name="T86" fmla="*/ 275 w 837"/>
                <a:gd name="T87" fmla="*/ 568 h 571"/>
                <a:gd name="T88" fmla="*/ 271 w 837"/>
                <a:gd name="T89" fmla="*/ 566 h 571"/>
                <a:gd name="T90" fmla="*/ 6 w 837"/>
                <a:gd name="T91" fmla="*/ 299 h 571"/>
                <a:gd name="T92" fmla="*/ 3 w 837"/>
                <a:gd name="T93" fmla="*/ 295 h 571"/>
                <a:gd name="T94" fmla="*/ 0 w 837"/>
                <a:gd name="T95" fmla="*/ 291 h 571"/>
                <a:gd name="T96" fmla="*/ 0 w 837"/>
                <a:gd name="T97" fmla="*/ 285 h 571"/>
                <a:gd name="T98" fmla="*/ 0 w 837"/>
                <a:gd name="T99" fmla="*/ 280 h 571"/>
                <a:gd name="T100" fmla="*/ 3 w 837"/>
                <a:gd name="T101" fmla="*/ 276 h 571"/>
                <a:gd name="T102" fmla="*/ 6 w 837"/>
                <a:gd name="T103" fmla="*/ 272 h 571"/>
                <a:gd name="T104" fmla="*/ 271 w 837"/>
                <a:gd name="T105" fmla="*/ 5 h 571"/>
                <a:gd name="T106" fmla="*/ 275 w 837"/>
                <a:gd name="T107" fmla="*/ 3 h 571"/>
                <a:gd name="T108" fmla="*/ 281 w 837"/>
                <a:gd name="T109" fmla="*/ 1 h 571"/>
                <a:gd name="T110" fmla="*/ 286 w 837"/>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7" h="571">
                  <a:moveTo>
                    <a:pt x="266" y="66"/>
                  </a:moveTo>
                  <a:lnTo>
                    <a:pt x="46" y="285"/>
                  </a:lnTo>
                  <a:lnTo>
                    <a:pt x="266" y="505"/>
                  </a:lnTo>
                  <a:lnTo>
                    <a:pt x="266" y="343"/>
                  </a:lnTo>
                  <a:lnTo>
                    <a:pt x="761" y="343"/>
                  </a:lnTo>
                  <a:lnTo>
                    <a:pt x="776" y="339"/>
                  </a:lnTo>
                  <a:lnTo>
                    <a:pt x="788" y="331"/>
                  </a:lnTo>
                  <a:lnTo>
                    <a:pt x="797" y="319"/>
                  </a:lnTo>
                  <a:lnTo>
                    <a:pt x="799" y="305"/>
                  </a:lnTo>
                  <a:lnTo>
                    <a:pt x="799" y="267"/>
                  </a:lnTo>
                  <a:lnTo>
                    <a:pt x="797" y="251"/>
                  </a:lnTo>
                  <a:lnTo>
                    <a:pt x="788" y="240"/>
                  </a:lnTo>
                  <a:lnTo>
                    <a:pt x="776" y="232"/>
                  </a:lnTo>
                  <a:lnTo>
                    <a:pt x="761" y="228"/>
                  </a:lnTo>
                  <a:lnTo>
                    <a:pt x="266" y="228"/>
                  </a:lnTo>
                  <a:lnTo>
                    <a:pt x="266" y="66"/>
                  </a:lnTo>
                  <a:close/>
                  <a:moveTo>
                    <a:pt x="286" y="0"/>
                  </a:moveTo>
                  <a:lnTo>
                    <a:pt x="291" y="1"/>
                  </a:lnTo>
                  <a:lnTo>
                    <a:pt x="296" y="4"/>
                  </a:lnTo>
                  <a:lnTo>
                    <a:pt x="300" y="8"/>
                  </a:lnTo>
                  <a:lnTo>
                    <a:pt x="303" y="13"/>
                  </a:lnTo>
                  <a:lnTo>
                    <a:pt x="304" y="20"/>
                  </a:lnTo>
                  <a:lnTo>
                    <a:pt x="304" y="190"/>
                  </a:lnTo>
                  <a:lnTo>
                    <a:pt x="761" y="190"/>
                  </a:lnTo>
                  <a:lnTo>
                    <a:pt x="785" y="194"/>
                  </a:lnTo>
                  <a:lnTo>
                    <a:pt x="806" y="206"/>
                  </a:lnTo>
                  <a:lnTo>
                    <a:pt x="823" y="221"/>
                  </a:lnTo>
                  <a:lnTo>
                    <a:pt x="833" y="242"/>
                  </a:lnTo>
                  <a:lnTo>
                    <a:pt x="837" y="267"/>
                  </a:lnTo>
                  <a:lnTo>
                    <a:pt x="837" y="305"/>
                  </a:lnTo>
                  <a:lnTo>
                    <a:pt x="833" y="329"/>
                  </a:lnTo>
                  <a:lnTo>
                    <a:pt x="823" y="350"/>
                  </a:lnTo>
                  <a:lnTo>
                    <a:pt x="806" y="365"/>
                  </a:lnTo>
                  <a:lnTo>
                    <a:pt x="785" y="377"/>
                  </a:lnTo>
                  <a:lnTo>
                    <a:pt x="761" y="381"/>
                  </a:lnTo>
                  <a:lnTo>
                    <a:pt x="304" y="381"/>
                  </a:lnTo>
                  <a:lnTo>
                    <a:pt x="304" y="551"/>
                  </a:lnTo>
                  <a:lnTo>
                    <a:pt x="303" y="558"/>
                  </a:lnTo>
                  <a:lnTo>
                    <a:pt x="300" y="563"/>
                  </a:lnTo>
                  <a:lnTo>
                    <a:pt x="296" y="567"/>
                  </a:lnTo>
                  <a:lnTo>
                    <a:pt x="291" y="570"/>
                  </a:lnTo>
                  <a:lnTo>
                    <a:pt x="286" y="571"/>
                  </a:lnTo>
                  <a:lnTo>
                    <a:pt x="281" y="570"/>
                  </a:lnTo>
                  <a:lnTo>
                    <a:pt x="275" y="568"/>
                  </a:lnTo>
                  <a:lnTo>
                    <a:pt x="271" y="566"/>
                  </a:lnTo>
                  <a:lnTo>
                    <a:pt x="6" y="299"/>
                  </a:lnTo>
                  <a:lnTo>
                    <a:pt x="3" y="295"/>
                  </a:lnTo>
                  <a:lnTo>
                    <a:pt x="0" y="291"/>
                  </a:lnTo>
                  <a:lnTo>
                    <a:pt x="0" y="285"/>
                  </a:lnTo>
                  <a:lnTo>
                    <a:pt x="0" y="280"/>
                  </a:lnTo>
                  <a:lnTo>
                    <a:pt x="3" y="276"/>
                  </a:lnTo>
                  <a:lnTo>
                    <a:pt x="6" y="272"/>
                  </a:lnTo>
                  <a:lnTo>
                    <a:pt x="271" y="5"/>
                  </a:lnTo>
                  <a:lnTo>
                    <a:pt x="275"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6" name="Freeform 3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90227" y="8915482"/>
              <a:ext cx="444636" cy="302969"/>
            </a:xfrm>
            <a:custGeom>
              <a:avLst/>
              <a:gdLst>
                <a:gd name="T0" fmla="*/ 572 w 838"/>
                <a:gd name="T1" fmla="*/ 66 h 571"/>
                <a:gd name="T2" fmla="*/ 572 w 838"/>
                <a:gd name="T3" fmla="*/ 228 h 571"/>
                <a:gd name="T4" fmla="*/ 76 w 838"/>
                <a:gd name="T5" fmla="*/ 228 h 571"/>
                <a:gd name="T6" fmla="*/ 62 w 838"/>
                <a:gd name="T7" fmla="*/ 232 h 571"/>
                <a:gd name="T8" fmla="*/ 49 w 838"/>
                <a:gd name="T9" fmla="*/ 240 h 571"/>
                <a:gd name="T10" fmla="*/ 41 w 838"/>
                <a:gd name="T11" fmla="*/ 251 h 571"/>
                <a:gd name="T12" fmla="*/ 38 w 838"/>
                <a:gd name="T13" fmla="*/ 267 h 571"/>
                <a:gd name="T14" fmla="*/ 38 w 838"/>
                <a:gd name="T15" fmla="*/ 305 h 571"/>
                <a:gd name="T16" fmla="*/ 41 w 838"/>
                <a:gd name="T17" fmla="*/ 319 h 571"/>
                <a:gd name="T18" fmla="*/ 49 w 838"/>
                <a:gd name="T19" fmla="*/ 331 h 571"/>
                <a:gd name="T20" fmla="*/ 62 w 838"/>
                <a:gd name="T21" fmla="*/ 339 h 571"/>
                <a:gd name="T22" fmla="*/ 76 w 838"/>
                <a:gd name="T23" fmla="*/ 343 h 571"/>
                <a:gd name="T24" fmla="*/ 572 w 838"/>
                <a:gd name="T25" fmla="*/ 343 h 571"/>
                <a:gd name="T26" fmla="*/ 572 w 838"/>
                <a:gd name="T27" fmla="*/ 505 h 571"/>
                <a:gd name="T28" fmla="*/ 792 w 838"/>
                <a:gd name="T29" fmla="*/ 285 h 571"/>
                <a:gd name="T30" fmla="*/ 572 w 838"/>
                <a:gd name="T31" fmla="*/ 66 h 571"/>
                <a:gd name="T32" fmla="*/ 552 w 838"/>
                <a:gd name="T33" fmla="*/ 0 h 571"/>
                <a:gd name="T34" fmla="*/ 557 w 838"/>
                <a:gd name="T35" fmla="*/ 1 h 571"/>
                <a:gd name="T36" fmla="*/ 561 w 838"/>
                <a:gd name="T37" fmla="*/ 3 h 571"/>
                <a:gd name="T38" fmla="*/ 565 w 838"/>
                <a:gd name="T39" fmla="*/ 5 h 571"/>
                <a:gd name="T40" fmla="*/ 832 w 838"/>
                <a:gd name="T41" fmla="*/ 272 h 571"/>
                <a:gd name="T42" fmla="*/ 835 w 838"/>
                <a:gd name="T43" fmla="*/ 276 h 571"/>
                <a:gd name="T44" fmla="*/ 836 w 838"/>
                <a:gd name="T45" fmla="*/ 280 h 571"/>
                <a:gd name="T46" fmla="*/ 838 w 838"/>
                <a:gd name="T47" fmla="*/ 285 h 571"/>
                <a:gd name="T48" fmla="*/ 836 w 838"/>
                <a:gd name="T49" fmla="*/ 291 h 571"/>
                <a:gd name="T50" fmla="*/ 835 w 838"/>
                <a:gd name="T51" fmla="*/ 295 h 571"/>
                <a:gd name="T52" fmla="*/ 832 w 838"/>
                <a:gd name="T53" fmla="*/ 299 h 571"/>
                <a:gd name="T54" fmla="*/ 565 w 838"/>
                <a:gd name="T55" fmla="*/ 566 h 571"/>
                <a:gd name="T56" fmla="*/ 561 w 838"/>
                <a:gd name="T57" fmla="*/ 568 h 571"/>
                <a:gd name="T58" fmla="*/ 557 w 838"/>
                <a:gd name="T59" fmla="*/ 570 h 571"/>
                <a:gd name="T60" fmla="*/ 552 w 838"/>
                <a:gd name="T61" fmla="*/ 571 h 571"/>
                <a:gd name="T62" fmla="*/ 545 w 838"/>
                <a:gd name="T63" fmla="*/ 570 h 571"/>
                <a:gd name="T64" fmla="*/ 542 w 838"/>
                <a:gd name="T65" fmla="*/ 567 h 571"/>
                <a:gd name="T66" fmla="*/ 536 w 838"/>
                <a:gd name="T67" fmla="*/ 563 h 571"/>
                <a:gd name="T68" fmla="*/ 534 w 838"/>
                <a:gd name="T69" fmla="*/ 558 h 571"/>
                <a:gd name="T70" fmla="*/ 534 w 838"/>
                <a:gd name="T71" fmla="*/ 551 h 571"/>
                <a:gd name="T72" fmla="*/ 534 w 838"/>
                <a:gd name="T73" fmla="*/ 381 h 571"/>
                <a:gd name="T74" fmla="*/ 76 w 838"/>
                <a:gd name="T75" fmla="*/ 381 h 571"/>
                <a:gd name="T76" fmla="*/ 53 w 838"/>
                <a:gd name="T77" fmla="*/ 377 h 571"/>
                <a:gd name="T78" fmla="*/ 32 w 838"/>
                <a:gd name="T79" fmla="*/ 365 h 571"/>
                <a:gd name="T80" fmla="*/ 15 w 838"/>
                <a:gd name="T81" fmla="*/ 350 h 571"/>
                <a:gd name="T82" fmla="*/ 4 w 838"/>
                <a:gd name="T83" fmla="*/ 329 h 571"/>
                <a:gd name="T84" fmla="*/ 0 w 838"/>
                <a:gd name="T85" fmla="*/ 305 h 571"/>
                <a:gd name="T86" fmla="*/ 0 w 838"/>
                <a:gd name="T87" fmla="*/ 267 h 571"/>
                <a:gd name="T88" fmla="*/ 4 w 838"/>
                <a:gd name="T89" fmla="*/ 242 h 571"/>
                <a:gd name="T90" fmla="*/ 15 w 838"/>
                <a:gd name="T91" fmla="*/ 221 h 571"/>
                <a:gd name="T92" fmla="*/ 32 w 838"/>
                <a:gd name="T93" fmla="*/ 206 h 571"/>
                <a:gd name="T94" fmla="*/ 53 w 838"/>
                <a:gd name="T95" fmla="*/ 194 h 571"/>
                <a:gd name="T96" fmla="*/ 76 w 838"/>
                <a:gd name="T97" fmla="*/ 190 h 571"/>
                <a:gd name="T98" fmla="*/ 534 w 838"/>
                <a:gd name="T99" fmla="*/ 190 h 571"/>
                <a:gd name="T100" fmla="*/ 534 w 838"/>
                <a:gd name="T101" fmla="*/ 20 h 571"/>
                <a:gd name="T102" fmla="*/ 534 w 838"/>
                <a:gd name="T103" fmla="*/ 13 h 571"/>
                <a:gd name="T104" fmla="*/ 536 w 838"/>
                <a:gd name="T105" fmla="*/ 8 h 571"/>
                <a:gd name="T106" fmla="*/ 542 w 838"/>
                <a:gd name="T107" fmla="*/ 4 h 571"/>
                <a:gd name="T108" fmla="*/ 545 w 838"/>
                <a:gd name="T109" fmla="*/ 1 h 571"/>
                <a:gd name="T110" fmla="*/ 552 w 838"/>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8" h="571">
                  <a:moveTo>
                    <a:pt x="572" y="66"/>
                  </a:moveTo>
                  <a:lnTo>
                    <a:pt x="572" y="228"/>
                  </a:lnTo>
                  <a:lnTo>
                    <a:pt x="76" y="228"/>
                  </a:lnTo>
                  <a:lnTo>
                    <a:pt x="62" y="232"/>
                  </a:lnTo>
                  <a:lnTo>
                    <a:pt x="49" y="240"/>
                  </a:lnTo>
                  <a:lnTo>
                    <a:pt x="41" y="251"/>
                  </a:lnTo>
                  <a:lnTo>
                    <a:pt x="38" y="267"/>
                  </a:lnTo>
                  <a:lnTo>
                    <a:pt x="38" y="305"/>
                  </a:lnTo>
                  <a:lnTo>
                    <a:pt x="41" y="319"/>
                  </a:lnTo>
                  <a:lnTo>
                    <a:pt x="49" y="331"/>
                  </a:lnTo>
                  <a:lnTo>
                    <a:pt x="62" y="339"/>
                  </a:lnTo>
                  <a:lnTo>
                    <a:pt x="76" y="343"/>
                  </a:lnTo>
                  <a:lnTo>
                    <a:pt x="572" y="343"/>
                  </a:lnTo>
                  <a:lnTo>
                    <a:pt x="572" y="505"/>
                  </a:lnTo>
                  <a:lnTo>
                    <a:pt x="792" y="285"/>
                  </a:lnTo>
                  <a:lnTo>
                    <a:pt x="572" y="66"/>
                  </a:lnTo>
                  <a:close/>
                  <a:moveTo>
                    <a:pt x="552" y="0"/>
                  </a:moveTo>
                  <a:lnTo>
                    <a:pt x="557" y="1"/>
                  </a:lnTo>
                  <a:lnTo>
                    <a:pt x="561" y="3"/>
                  </a:lnTo>
                  <a:lnTo>
                    <a:pt x="565" y="5"/>
                  </a:lnTo>
                  <a:lnTo>
                    <a:pt x="832" y="272"/>
                  </a:lnTo>
                  <a:lnTo>
                    <a:pt x="835" y="276"/>
                  </a:lnTo>
                  <a:lnTo>
                    <a:pt x="836" y="280"/>
                  </a:lnTo>
                  <a:lnTo>
                    <a:pt x="838" y="285"/>
                  </a:lnTo>
                  <a:lnTo>
                    <a:pt x="836" y="291"/>
                  </a:lnTo>
                  <a:lnTo>
                    <a:pt x="835" y="295"/>
                  </a:lnTo>
                  <a:lnTo>
                    <a:pt x="832" y="299"/>
                  </a:lnTo>
                  <a:lnTo>
                    <a:pt x="565" y="566"/>
                  </a:lnTo>
                  <a:lnTo>
                    <a:pt x="561" y="568"/>
                  </a:lnTo>
                  <a:lnTo>
                    <a:pt x="557" y="570"/>
                  </a:lnTo>
                  <a:lnTo>
                    <a:pt x="552" y="571"/>
                  </a:lnTo>
                  <a:lnTo>
                    <a:pt x="545" y="570"/>
                  </a:lnTo>
                  <a:lnTo>
                    <a:pt x="542" y="567"/>
                  </a:lnTo>
                  <a:lnTo>
                    <a:pt x="536" y="563"/>
                  </a:lnTo>
                  <a:lnTo>
                    <a:pt x="534" y="558"/>
                  </a:lnTo>
                  <a:lnTo>
                    <a:pt x="534" y="551"/>
                  </a:lnTo>
                  <a:lnTo>
                    <a:pt x="534" y="381"/>
                  </a:lnTo>
                  <a:lnTo>
                    <a:pt x="76" y="381"/>
                  </a:lnTo>
                  <a:lnTo>
                    <a:pt x="53" y="377"/>
                  </a:lnTo>
                  <a:lnTo>
                    <a:pt x="32" y="365"/>
                  </a:lnTo>
                  <a:lnTo>
                    <a:pt x="15" y="350"/>
                  </a:lnTo>
                  <a:lnTo>
                    <a:pt x="4" y="329"/>
                  </a:lnTo>
                  <a:lnTo>
                    <a:pt x="0" y="305"/>
                  </a:lnTo>
                  <a:lnTo>
                    <a:pt x="0" y="267"/>
                  </a:lnTo>
                  <a:lnTo>
                    <a:pt x="4" y="242"/>
                  </a:lnTo>
                  <a:lnTo>
                    <a:pt x="15" y="221"/>
                  </a:lnTo>
                  <a:lnTo>
                    <a:pt x="32" y="206"/>
                  </a:lnTo>
                  <a:lnTo>
                    <a:pt x="53" y="194"/>
                  </a:lnTo>
                  <a:lnTo>
                    <a:pt x="76" y="190"/>
                  </a:lnTo>
                  <a:lnTo>
                    <a:pt x="534" y="190"/>
                  </a:lnTo>
                  <a:lnTo>
                    <a:pt x="534" y="20"/>
                  </a:lnTo>
                  <a:lnTo>
                    <a:pt x="534" y="13"/>
                  </a:lnTo>
                  <a:lnTo>
                    <a:pt x="536" y="8"/>
                  </a:lnTo>
                  <a:lnTo>
                    <a:pt x="542" y="4"/>
                  </a:lnTo>
                  <a:lnTo>
                    <a:pt x="545" y="1"/>
                  </a:lnTo>
                  <a:lnTo>
                    <a:pt x="5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7" name="Freeform 3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553854" y="8845178"/>
              <a:ext cx="323132" cy="443576"/>
            </a:xfrm>
            <a:custGeom>
              <a:avLst/>
              <a:gdLst>
                <a:gd name="T0" fmla="*/ 399 w 609"/>
                <a:gd name="T1" fmla="*/ 0 h 836"/>
                <a:gd name="T2" fmla="*/ 404 w 609"/>
                <a:gd name="T3" fmla="*/ 0 h 836"/>
                <a:gd name="T4" fmla="*/ 408 w 609"/>
                <a:gd name="T5" fmla="*/ 2 h 836"/>
                <a:gd name="T6" fmla="*/ 412 w 609"/>
                <a:gd name="T7" fmla="*/ 5 h 836"/>
                <a:gd name="T8" fmla="*/ 604 w 609"/>
                <a:gd name="T9" fmla="*/ 195 h 836"/>
                <a:gd name="T10" fmla="*/ 606 w 609"/>
                <a:gd name="T11" fmla="*/ 199 h 836"/>
                <a:gd name="T12" fmla="*/ 607 w 609"/>
                <a:gd name="T13" fmla="*/ 203 h 836"/>
                <a:gd name="T14" fmla="*/ 609 w 609"/>
                <a:gd name="T15" fmla="*/ 208 h 836"/>
                <a:gd name="T16" fmla="*/ 607 w 609"/>
                <a:gd name="T17" fmla="*/ 213 h 836"/>
                <a:gd name="T18" fmla="*/ 606 w 609"/>
                <a:gd name="T19" fmla="*/ 218 h 836"/>
                <a:gd name="T20" fmla="*/ 604 w 609"/>
                <a:gd name="T21" fmla="*/ 222 h 836"/>
                <a:gd name="T22" fmla="*/ 412 w 609"/>
                <a:gd name="T23" fmla="*/ 412 h 836"/>
                <a:gd name="T24" fmla="*/ 408 w 609"/>
                <a:gd name="T25" fmla="*/ 415 h 836"/>
                <a:gd name="T26" fmla="*/ 404 w 609"/>
                <a:gd name="T27" fmla="*/ 417 h 836"/>
                <a:gd name="T28" fmla="*/ 399 w 609"/>
                <a:gd name="T29" fmla="*/ 417 h 836"/>
                <a:gd name="T30" fmla="*/ 393 w 609"/>
                <a:gd name="T31" fmla="*/ 416 h 836"/>
                <a:gd name="T32" fmla="*/ 387 w 609"/>
                <a:gd name="T33" fmla="*/ 414 h 836"/>
                <a:gd name="T34" fmla="*/ 383 w 609"/>
                <a:gd name="T35" fmla="*/ 410 h 836"/>
                <a:gd name="T36" fmla="*/ 381 w 609"/>
                <a:gd name="T37" fmla="*/ 404 h 836"/>
                <a:gd name="T38" fmla="*/ 381 w 609"/>
                <a:gd name="T39" fmla="*/ 399 h 836"/>
                <a:gd name="T40" fmla="*/ 381 w 609"/>
                <a:gd name="T41" fmla="*/ 394 h 836"/>
                <a:gd name="T42" fmla="*/ 383 w 609"/>
                <a:gd name="T43" fmla="*/ 389 h 836"/>
                <a:gd name="T44" fmla="*/ 386 w 609"/>
                <a:gd name="T45" fmla="*/ 385 h 836"/>
                <a:gd name="T46" fmla="*/ 543 w 609"/>
                <a:gd name="T47" fmla="*/ 228 h 836"/>
                <a:gd name="T48" fmla="*/ 38 w 609"/>
                <a:gd name="T49" fmla="*/ 228 h 836"/>
                <a:gd name="T50" fmla="*/ 38 w 609"/>
                <a:gd name="T51" fmla="*/ 817 h 836"/>
                <a:gd name="T52" fmla="*/ 36 w 609"/>
                <a:gd name="T53" fmla="*/ 823 h 836"/>
                <a:gd name="T54" fmla="*/ 34 w 609"/>
                <a:gd name="T55" fmla="*/ 829 h 836"/>
                <a:gd name="T56" fmla="*/ 30 w 609"/>
                <a:gd name="T57" fmla="*/ 832 h 836"/>
                <a:gd name="T58" fmla="*/ 24 w 609"/>
                <a:gd name="T59" fmla="*/ 835 h 836"/>
                <a:gd name="T60" fmla="*/ 19 w 609"/>
                <a:gd name="T61" fmla="*/ 836 h 836"/>
                <a:gd name="T62" fmla="*/ 13 w 609"/>
                <a:gd name="T63" fmla="*/ 835 h 836"/>
                <a:gd name="T64" fmla="*/ 7 w 609"/>
                <a:gd name="T65" fmla="*/ 832 h 836"/>
                <a:gd name="T66" fmla="*/ 4 w 609"/>
                <a:gd name="T67" fmla="*/ 829 h 836"/>
                <a:gd name="T68" fmla="*/ 1 w 609"/>
                <a:gd name="T69" fmla="*/ 823 h 836"/>
                <a:gd name="T70" fmla="*/ 0 w 609"/>
                <a:gd name="T71" fmla="*/ 817 h 836"/>
                <a:gd name="T72" fmla="*/ 0 w 609"/>
                <a:gd name="T73" fmla="*/ 208 h 836"/>
                <a:gd name="T74" fmla="*/ 1 w 609"/>
                <a:gd name="T75" fmla="*/ 203 h 836"/>
                <a:gd name="T76" fmla="*/ 4 w 609"/>
                <a:gd name="T77" fmla="*/ 198 h 836"/>
                <a:gd name="T78" fmla="*/ 7 w 609"/>
                <a:gd name="T79" fmla="*/ 194 h 836"/>
                <a:gd name="T80" fmla="*/ 13 w 609"/>
                <a:gd name="T81" fmla="*/ 191 h 836"/>
                <a:gd name="T82" fmla="*/ 19 w 609"/>
                <a:gd name="T83" fmla="*/ 190 h 836"/>
                <a:gd name="T84" fmla="*/ 543 w 609"/>
                <a:gd name="T85" fmla="*/ 190 h 836"/>
                <a:gd name="T86" fmla="*/ 386 w 609"/>
                <a:gd name="T87" fmla="*/ 31 h 836"/>
                <a:gd name="T88" fmla="*/ 383 w 609"/>
                <a:gd name="T89" fmla="*/ 27 h 836"/>
                <a:gd name="T90" fmla="*/ 381 w 609"/>
                <a:gd name="T91" fmla="*/ 23 h 836"/>
                <a:gd name="T92" fmla="*/ 381 w 609"/>
                <a:gd name="T93" fmla="*/ 18 h 836"/>
                <a:gd name="T94" fmla="*/ 381 w 609"/>
                <a:gd name="T95" fmla="*/ 12 h 836"/>
                <a:gd name="T96" fmla="*/ 383 w 609"/>
                <a:gd name="T97" fmla="*/ 6 h 836"/>
                <a:gd name="T98" fmla="*/ 387 w 609"/>
                <a:gd name="T99" fmla="*/ 2 h 836"/>
                <a:gd name="T100" fmla="*/ 393 w 609"/>
                <a:gd name="T101" fmla="*/ 0 h 836"/>
                <a:gd name="T102" fmla="*/ 399 w 609"/>
                <a:gd name="T103"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836">
                  <a:moveTo>
                    <a:pt x="399" y="0"/>
                  </a:moveTo>
                  <a:lnTo>
                    <a:pt x="404" y="0"/>
                  </a:lnTo>
                  <a:lnTo>
                    <a:pt x="408" y="2"/>
                  </a:lnTo>
                  <a:lnTo>
                    <a:pt x="412" y="5"/>
                  </a:lnTo>
                  <a:lnTo>
                    <a:pt x="604" y="195"/>
                  </a:lnTo>
                  <a:lnTo>
                    <a:pt x="606" y="199"/>
                  </a:lnTo>
                  <a:lnTo>
                    <a:pt x="607" y="203"/>
                  </a:lnTo>
                  <a:lnTo>
                    <a:pt x="609" y="208"/>
                  </a:lnTo>
                  <a:lnTo>
                    <a:pt x="607" y="213"/>
                  </a:lnTo>
                  <a:lnTo>
                    <a:pt x="606" y="218"/>
                  </a:lnTo>
                  <a:lnTo>
                    <a:pt x="604" y="222"/>
                  </a:lnTo>
                  <a:lnTo>
                    <a:pt x="412" y="412"/>
                  </a:lnTo>
                  <a:lnTo>
                    <a:pt x="408" y="415"/>
                  </a:lnTo>
                  <a:lnTo>
                    <a:pt x="404" y="417"/>
                  </a:lnTo>
                  <a:lnTo>
                    <a:pt x="399" y="417"/>
                  </a:lnTo>
                  <a:lnTo>
                    <a:pt x="393" y="416"/>
                  </a:lnTo>
                  <a:lnTo>
                    <a:pt x="387" y="414"/>
                  </a:lnTo>
                  <a:lnTo>
                    <a:pt x="383" y="410"/>
                  </a:lnTo>
                  <a:lnTo>
                    <a:pt x="381" y="404"/>
                  </a:lnTo>
                  <a:lnTo>
                    <a:pt x="381" y="399"/>
                  </a:lnTo>
                  <a:lnTo>
                    <a:pt x="381" y="394"/>
                  </a:lnTo>
                  <a:lnTo>
                    <a:pt x="383" y="389"/>
                  </a:lnTo>
                  <a:lnTo>
                    <a:pt x="386" y="385"/>
                  </a:lnTo>
                  <a:lnTo>
                    <a:pt x="543" y="228"/>
                  </a:lnTo>
                  <a:lnTo>
                    <a:pt x="38" y="228"/>
                  </a:lnTo>
                  <a:lnTo>
                    <a:pt x="38" y="817"/>
                  </a:lnTo>
                  <a:lnTo>
                    <a:pt x="36" y="823"/>
                  </a:lnTo>
                  <a:lnTo>
                    <a:pt x="34" y="829"/>
                  </a:lnTo>
                  <a:lnTo>
                    <a:pt x="30" y="832"/>
                  </a:lnTo>
                  <a:lnTo>
                    <a:pt x="24" y="835"/>
                  </a:lnTo>
                  <a:lnTo>
                    <a:pt x="19" y="836"/>
                  </a:lnTo>
                  <a:lnTo>
                    <a:pt x="13" y="835"/>
                  </a:lnTo>
                  <a:lnTo>
                    <a:pt x="7" y="832"/>
                  </a:lnTo>
                  <a:lnTo>
                    <a:pt x="4" y="829"/>
                  </a:lnTo>
                  <a:lnTo>
                    <a:pt x="1" y="823"/>
                  </a:lnTo>
                  <a:lnTo>
                    <a:pt x="0" y="817"/>
                  </a:lnTo>
                  <a:lnTo>
                    <a:pt x="0" y="208"/>
                  </a:lnTo>
                  <a:lnTo>
                    <a:pt x="1" y="203"/>
                  </a:lnTo>
                  <a:lnTo>
                    <a:pt x="4" y="198"/>
                  </a:lnTo>
                  <a:lnTo>
                    <a:pt x="7" y="194"/>
                  </a:lnTo>
                  <a:lnTo>
                    <a:pt x="13" y="191"/>
                  </a:lnTo>
                  <a:lnTo>
                    <a:pt x="19" y="190"/>
                  </a:lnTo>
                  <a:lnTo>
                    <a:pt x="543" y="190"/>
                  </a:lnTo>
                  <a:lnTo>
                    <a:pt x="386" y="31"/>
                  </a:lnTo>
                  <a:lnTo>
                    <a:pt x="383" y="27"/>
                  </a:lnTo>
                  <a:lnTo>
                    <a:pt x="381" y="23"/>
                  </a:lnTo>
                  <a:lnTo>
                    <a:pt x="381" y="18"/>
                  </a:lnTo>
                  <a:lnTo>
                    <a:pt x="381" y="12"/>
                  </a:lnTo>
                  <a:lnTo>
                    <a:pt x="383" y="6"/>
                  </a:lnTo>
                  <a:lnTo>
                    <a:pt x="387" y="2"/>
                  </a:lnTo>
                  <a:lnTo>
                    <a:pt x="393" y="0"/>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8" name="Freeform 3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5975" y="8905400"/>
              <a:ext cx="444636" cy="323132"/>
            </a:xfrm>
            <a:custGeom>
              <a:avLst/>
              <a:gdLst>
                <a:gd name="T0" fmla="*/ 648 w 838"/>
                <a:gd name="T1" fmla="*/ 66 h 609"/>
                <a:gd name="T2" fmla="*/ 648 w 838"/>
                <a:gd name="T3" fmla="*/ 354 h 609"/>
                <a:gd name="T4" fmla="*/ 792 w 838"/>
                <a:gd name="T5" fmla="*/ 210 h 609"/>
                <a:gd name="T6" fmla="*/ 648 w 838"/>
                <a:gd name="T7" fmla="*/ 66 h 609"/>
                <a:gd name="T8" fmla="*/ 629 w 838"/>
                <a:gd name="T9" fmla="*/ 0 h 609"/>
                <a:gd name="T10" fmla="*/ 633 w 838"/>
                <a:gd name="T11" fmla="*/ 2 h 609"/>
                <a:gd name="T12" fmla="*/ 638 w 838"/>
                <a:gd name="T13" fmla="*/ 3 h 609"/>
                <a:gd name="T14" fmla="*/ 642 w 838"/>
                <a:gd name="T15" fmla="*/ 6 h 609"/>
                <a:gd name="T16" fmla="*/ 832 w 838"/>
                <a:gd name="T17" fmla="*/ 197 h 609"/>
                <a:gd name="T18" fmla="*/ 835 w 838"/>
                <a:gd name="T19" fmla="*/ 201 h 609"/>
                <a:gd name="T20" fmla="*/ 838 w 838"/>
                <a:gd name="T21" fmla="*/ 204 h 609"/>
                <a:gd name="T22" fmla="*/ 838 w 838"/>
                <a:gd name="T23" fmla="*/ 210 h 609"/>
                <a:gd name="T24" fmla="*/ 838 w 838"/>
                <a:gd name="T25" fmla="*/ 215 h 609"/>
                <a:gd name="T26" fmla="*/ 835 w 838"/>
                <a:gd name="T27" fmla="*/ 219 h 609"/>
                <a:gd name="T28" fmla="*/ 832 w 838"/>
                <a:gd name="T29" fmla="*/ 223 h 609"/>
                <a:gd name="T30" fmla="*/ 642 w 838"/>
                <a:gd name="T31" fmla="*/ 414 h 609"/>
                <a:gd name="T32" fmla="*/ 638 w 838"/>
                <a:gd name="T33" fmla="*/ 417 h 609"/>
                <a:gd name="T34" fmla="*/ 633 w 838"/>
                <a:gd name="T35" fmla="*/ 418 h 609"/>
                <a:gd name="T36" fmla="*/ 629 w 838"/>
                <a:gd name="T37" fmla="*/ 419 h 609"/>
                <a:gd name="T38" fmla="*/ 623 w 838"/>
                <a:gd name="T39" fmla="*/ 418 h 609"/>
                <a:gd name="T40" fmla="*/ 617 w 838"/>
                <a:gd name="T41" fmla="*/ 415 h 609"/>
                <a:gd name="T42" fmla="*/ 614 w 838"/>
                <a:gd name="T43" fmla="*/ 411 h 609"/>
                <a:gd name="T44" fmla="*/ 611 w 838"/>
                <a:gd name="T45" fmla="*/ 406 h 609"/>
                <a:gd name="T46" fmla="*/ 610 w 838"/>
                <a:gd name="T47" fmla="*/ 400 h 609"/>
                <a:gd name="T48" fmla="*/ 610 w 838"/>
                <a:gd name="T49" fmla="*/ 229 h 609"/>
                <a:gd name="T50" fmla="*/ 38 w 838"/>
                <a:gd name="T51" fmla="*/ 229 h 609"/>
                <a:gd name="T52" fmla="*/ 38 w 838"/>
                <a:gd name="T53" fmla="*/ 589 h 609"/>
                <a:gd name="T54" fmla="*/ 38 w 838"/>
                <a:gd name="T55" fmla="*/ 596 h 609"/>
                <a:gd name="T56" fmla="*/ 36 w 838"/>
                <a:gd name="T57" fmla="*/ 601 h 609"/>
                <a:gd name="T58" fmla="*/ 31 w 838"/>
                <a:gd name="T59" fmla="*/ 605 h 609"/>
                <a:gd name="T60" fmla="*/ 25 w 838"/>
                <a:gd name="T61" fmla="*/ 608 h 609"/>
                <a:gd name="T62" fmla="*/ 20 w 838"/>
                <a:gd name="T63" fmla="*/ 609 h 609"/>
                <a:gd name="T64" fmla="*/ 14 w 838"/>
                <a:gd name="T65" fmla="*/ 608 h 609"/>
                <a:gd name="T66" fmla="*/ 8 w 838"/>
                <a:gd name="T67" fmla="*/ 605 h 609"/>
                <a:gd name="T68" fmla="*/ 4 w 838"/>
                <a:gd name="T69" fmla="*/ 601 h 609"/>
                <a:gd name="T70" fmla="*/ 2 w 838"/>
                <a:gd name="T71" fmla="*/ 596 h 609"/>
                <a:gd name="T72" fmla="*/ 0 w 838"/>
                <a:gd name="T73" fmla="*/ 589 h 609"/>
                <a:gd name="T74" fmla="*/ 0 w 838"/>
                <a:gd name="T75" fmla="*/ 210 h 609"/>
                <a:gd name="T76" fmla="*/ 2 w 838"/>
                <a:gd name="T77" fmla="*/ 203 h 609"/>
                <a:gd name="T78" fmla="*/ 4 w 838"/>
                <a:gd name="T79" fmla="*/ 198 h 609"/>
                <a:gd name="T80" fmla="*/ 8 w 838"/>
                <a:gd name="T81" fmla="*/ 194 h 609"/>
                <a:gd name="T82" fmla="*/ 14 w 838"/>
                <a:gd name="T83" fmla="*/ 191 h 609"/>
                <a:gd name="T84" fmla="*/ 20 w 838"/>
                <a:gd name="T85" fmla="*/ 190 h 609"/>
                <a:gd name="T86" fmla="*/ 610 w 838"/>
                <a:gd name="T87" fmla="*/ 190 h 609"/>
                <a:gd name="T88" fmla="*/ 610 w 838"/>
                <a:gd name="T89" fmla="*/ 20 h 609"/>
                <a:gd name="T90" fmla="*/ 611 w 838"/>
                <a:gd name="T91" fmla="*/ 13 h 609"/>
                <a:gd name="T92" fmla="*/ 614 w 838"/>
                <a:gd name="T93" fmla="*/ 8 h 609"/>
                <a:gd name="T94" fmla="*/ 617 w 838"/>
                <a:gd name="T95" fmla="*/ 4 h 609"/>
                <a:gd name="T96" fmla="*/ 623 w 838"/>
                <a:gd name="T97" fmla="*/ 2 h 609"/>
                <a:gd name="T98" fmla="*/ 629 w 838"/>
                <a:gd name="T99"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8" h="609">
                  <a:moveTo>
                    <a:pt x="648" y="66"/>
                  </a:moveTo>
                  <a:lnTo>
                    <a:pt x="648" y="354"/>
                  </a:lnTo>
                  <a:lnTo>
                    <a:pt x="792" y="210"/>
                  </a:lnTo>
                  <a:lnTo>
                    <a:pt x="648" y="66"/>
                  </a:lnTo>
                  <a:close/>
                  <a:moveTo>
                    <a:pt x="629" y="0"/>
                  </a:moveTo>
                  <a:lnTo>
                    <a:pt x="633" y="2"/>
                  </a:lnTo>
                  <a:lnTo>
                    <a:pt x="638" y="3"/>
                  </a:lnTo>
                  <a:lnTo>
                    <a:pt x="642" y="6"/>
                  </a:lnTo>
                  <a:lnTo>
                    <a:pt x="832" y="197"/>
                  </a:lnTo>
                  <a:lnTo>
                    <a:pt x="835" y="201"/>
                  </a:lnTo>
                  <a:lnTo>
                    <a:pt x="838" y="204"/>
                  </a:lnTo>
                  <a:lnTo>
                    <a:pt x="838" y="210"/>
                  </a:lnTo>
                  <a:lnTo>
                    <a:pt x="838" y="215"/>
                  </a:lnTo>
                  <a:lnTo>
                    <a:pt x="835" y="219"/>
                  </a:lnTo>
                  <a:lnTo>
                    <a:pt x="832" y="223"/>
                  </a:lnTo>
                  <a:lnTo>
                    <a:pt x="642" y="414"/>
                  </a:lnTo>
                  <a:lnTo>
                    <a:pt x="638" y="417"/>
                  </a:lnTo>
                  <a:lnTo>
                    <a:pt x="633" y="418"/>
                  </a:lnTo>
                  <a:lnTo>
                    <a:pt x="629" y="419"/>
                  </a:lnTo>
                  <a:lnTo>
                    <a:pt x="623" y="418"/>
                  </a:lnTo>
                  <a:lnTo>
                    <a:pt x="617" y="415"/>
                  </a:lnTo>
                  <a:lnTo>
                    <a:pt x="614" y="411"/>
                  </a:lnTo>
                  <a:lnTo>
                    <a:pt x="611" y="406"/>
                  </a:lnTo>
                  <a:lnTo>
                    <a:pt x="610" y="400"/>
                  </a:lnTo>
                  <a:lnTo>
                    <a:pt x="610" y="229"/>
                  </a:lnTo>
                  <a:lnTo>
                    <a:pt x="38" y="229"/>
                  </a:lnTo>
                  <a:lnTo>
                    <a:pt x="38" y="589"/>
                  </a:lnTo>
                  <a:lnTo>
                    <a:pt x="38" y="596"/>
                  </a:lnTo>
                  <a:lnTo>
                    <a:pt x="36" y="601"/>
                  </a:lnTo>
                  <a:lnTo>
                    <a:pt x="31" y="605"/>
                  </a:lnTo>
                  <a:lnTo>
                    <a:pt x="25" y="608"/>
                  </a:lnTo>
                  <a:lnTo>
                    <a:pt x="20" y="609"/>
                  </a:lnTo>
                  <a:lnTo>
                    <a:pt x="14" y="608"/>
                  </a:lnTo>
                  <a:lnTo>
                    <a:pt x="8" y="605"/>
                  </a:lnTo>
                  <a:lnTo>
                    <a:pt x="4" y="601"/>
                  </a:lnTo>
                  <a:lnTo>
                    <a:pt x="2" y="596"/>
                  </a:lnTo>
                  <a:lnTo>
                    <a:pt x="0" y="589"/>
                  </a:lnTo>
                  <a:lnTo>
                    <a:pt x="0" y="210"/>
                  </a:lnTo>
                  <a:lnTo>
                    <a:pt x="2" y="203"/>
                  </a:lnTo>
                  <a:lnTo>
                    <a:pt x="4" y="198"/>
                  </a:lnTo>
                  <a:lnTo>
                    <a:pt x="8" y="194"/>
                  </a:lnTo>
                  <a:lnTo>
                    <a:pt x="14" y="191"/>
                  </a:lnTo>
                  <a:lnTo>
                    <a:pt x="20" y="190"/>
                  </a:lnTo>
                  <a:lnTo>
                    <a:pt x="610" y="190"/>
                  </a:lnTo>
                  <a:lnTo>
                    <a:pt x="610" y="20"/>
                  </a:lnTo>
                  <a:lnTo>
                    <a:pt x="611" y="13"/>
                  </a:lnTo>
                  <a:lnTo>
                    <a:pt x="614" y="8"/>
                  </a:lnTo>
                  <a:lnTo>
                    <a:pt x="617" y="4"/>
                  </a:lnTo>
                  <a:lnTo>
                    <a:pt x="623" y="2"/>
                  </a:lnTo>
                  <a:lnTo>
                    <a:pt x="62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9" name="Freeform 3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9602" y="8845488"/>
              <a:ext cx="443529" cy="442953"/>
            </a:xfrm>
            <a:custGeom>
              <a:avLst/>
              <a:gdLst>
                <a:gd name="T0" fmla="*/ 338 w 769"/>
                <a:gd name="T1" fmla="*/ 420 h 768"/>
                <a:gd name="T2" fmla="*/ 346 w 769"/>
                <a:gd name="T3" fmla="*/ 425 h 768"/>
                <a:gd name="T4" fmla="*/ 350 w 769"/>
                <a:gd name="T5" fmla="*/ 436 h 768"/>
                <a:gd name="T6" fmla="*/ 347 w 769"/>
                <a:gd name="T7" fmla="*/ 445 h 768"/>
                <a:gd name="T8" fmla="*/ 60 w 769"/>
                <a:gd name="T9" fmla="*/ 733 h 768"/>
                <a:gd name="T10" fmla="*/ 267 w 769"/>
                <a:gd name="T11" fmla="*/ 734 h 768"/>
                <a:gd name="T12" fmla="*/ 276 w 769"/>
                <a:gd name="T13" fmla="*/ 741 h 768"/>
                <a:gd name="T14" fmla="*/ 280 w 769"/>
                <a:gd name="T15" fmla="*/ 751 h 768"/>
                <a:gd name="T16" fmla="*/ 276 w 769"/>
                <a:gd name="T17" fmla="*/ 761 h 768"/>
                <a:gd name="T18" fmla="*/ 267 w 769"/>
                <a:gd name="T19" fmla="*/ 767 h 768"/>
                <a:gd name="T20" fmla="*/ 17 w 769"/>
                <a:gd name="T21" fmla="*/ 768 h 768"/>
                <a:gd name="T22" fmla="*/ 6 w 769"/>
                <a:gd name="T23" fmla="*/ 764 h 768"/>
                <a:gd name="T24" fmla="*/ 1 w 769"/>
                <a:gd name="T25" fmla="*/ 757 h 768"/>
                <a:gd name="T26" fmla="*/ 0 w 769"/>
                <a:gd name="T27" fmla="*/ 507 h 768"/>
                <a:gd name="T28" fmla="*/ 4 w 769"/>
                <a:gd name="T29" fmla="*/ 496 h 768"/>
                <a:gd name="T30" fmla="*/ 11 w 769"/>
                <a:gd name="T31" fmla="*/ 490 h 768"/>
                <a:gd name="T32" fmla="*/ 23 w 769"/>
                <a:gd name="T33" fmla="*/ 490 h 768"/>
                <a:gd name="T34" fmla="*/ 31 w 769"/>
                <a:gd name="T35" fmla="*/ 496 h 768"/>
                <a:gd name="T36" fmla="*/ 35 w 769"/>
                <a:gd name="T37" fmla="*/ 507 h 768"/>
                <a:gd name="T38" fmla="*/ 319 w 769"/>
                <a:gd name="T39" fmla="*/ 424 h 768"/>
                <a:gd name="T40" fmla="*/ 327 w 769"/>
                <a:gd name="T41" fmla="*/ 419 h 768"/>
                <a:gd name="T42" fmla="*/ 507 w 769"/>
                <a:gd name="T43" fmla="*/ 0 h 768"/>
                <a:gd name="T44" fmla="*/ 757 w 769"/>
                <a:gd name="T45" fmla="*/ 0 h 768"/>
                <a:gd name="T46" fmla="*/ 766 w 769"/>
                <a:gd name="T47" fmla="*/ 6 h 768"/>
                <a:gd name="T48" fmla="*/ 769 w 769"/>
                <a:gd name="T49" fmla="*/ 17 h 768"/>
                <a:gd name="T50" fmla="*/ 769 w 769"/>
                <a:gd name="T51" fmla="*/ 267 h 768"/>
                <a:gd name="T52" fmla="*/ 762 w 769"/>
                <a:gd name="T53" fmla="*/ 276 h 768"/>
                <a:gd name="T54" fmla="*/ 752 w 769"/>
                <a:gd name="T55" fmla="*/ 279 h 768"/>
                <a:gd name="T56" fmla="*/ 741 w 769"/>
                <a:gd name="T57" fmla="*/ 276 h 768"/>
                <a:gd name="T58" fmla="*/ 735 w 769"/>
                <a:gd name="T59" fmla="*/ 267 h 768"/>
                <a:gd name="T60" fmla="*/ 735 w 769"/>
                <a:gd name="T61" fmla="*/ 59 h 768"/>
                <a:gd name="T62" fmla="*/ 445 w 769"/>
                <a:gd name="T63" fmla="*/ 347 h 768"/>
                <a:gd name="T64" fmla="*/ 437 w 769"/>
                <a:gd name="T65" fmla="*/ 349 h 768"/>
                <a:gd name="T66" fmla="*/ 427 w 769"/>
                <a:gd name="T67" fmla="*/ 346 h 768"/>
                <a:gd name="T68" fmla="*/ 420 w 769"/>
                <a:gd name="T69" fmla="*/ 336 h 768"/>
                <a:gd name="T70" fmla="*/ 420 w 769"/>
                <a:gd name="T71" fmla="*/ 327 h 768"/>
                <a:gd name="T72" fmla="*/ 424 w 769"/>
                <a:gd name="T73" fmla="*/ 319 h 768"/>
                <a:gd name="T74" fmla="*/ 507 w 769"/>
                <a:gd name="T75" fmla="*/ 34 h 768"/>
                <a:gd name="T76" fmla="*/ 496 w 769"/>
                <a:gd name="T77" fmla="*/ 31 h 768"/>
                <a:gd name="T78" fmla="*/ 490 w 769"/>
                <a:gd name="T79" fmla="*/ 22 h 768"/>
                <a:gd name="T80" fmla="*/ 490 w 769"/>
                <a:gd name="T81" fmla="*/ 12 h 768"/>
                <a:gd name="T82" fmla="*/ 496 w 769"/>
                <a:gd name="T83" fmla="*/ 3 h 768"/>
                <a:gd name="T84" fmla="*/ 507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333" y="419"/>
                  </a:moveTo>
                  <a:lnTo>
                    <a:pt x="338" y="420"/>
                  </a:lnTo>
                  <a:lnTo>
                    <a:pt x="342" y="423"/>
                  </a:lnTo>
                  <a:lnTo>
                    <a:pt x="346" y="425"/>
                  </a:lnTo>
                  <a:lnTo>
                    <a:pt x="348" y="431"/>
                  </a:lnTo>
                  <a:lnTo>
                    <a:pt x="350" y="436"/>
                  </a:lnTo>
                  <a:lnTo>
                    <a:pt x="348" y="441"/>
                  </a:lnTo>
                  <a:lnTo>
                    <a:pt x="347" y="445"/>
                  </a:lnTo>
                  <a:lnTo>
                    <a:pt x="344" y="449"/>
                  </a:lnTo>
                  <a:lnTo>
                    <a:pt x="60" y="733"/>
                  </a:lnTo>
                  <a:lnTo>
                    <a:pt x="262" y="733"/>
                  </a:lnTo>
                  <a:lnTo>
                    <a:pt x="267" y="734"/>
                  </a:lnTo>
                  <a:lnTo>
                    <a:pt x="272" y="737"/>
                  </a:lnTo>
                  <a:lnTo>
                    <a:pt x="276" y="741"/>
                  </a:lnTo>
                  <a:lnTo>
                    <a:pt x="279" y="745"/>
                  </a:lnTo>
                  <a:lnTo>
                    <a:pt x="280" y="751"/>
                  </a:lnTo>
                  <a:lnTo>
                    <a:pt x="279" y="757"/>
                  </a:lnTo>
                  <a:lnTo>
                    <a:pt x="276" y="761"/>
                  </a:lnTo>
                  <a:lnTo>
                    <a:pt x="272" y="764"/>
                  </a:lnTo>
                  <a:lnTo>
                    <a:pt x="267" y="767"/>
                  </a:lnTo>
                  <a:lnTo>
                    <a:pt x="262" y="768"/>
                  </a:lnTo>
                  <a:lnTo>
                    <a:pt x="17" y="768"/>
                  </a:lnTo>
                  <a:lnTo>
                    <a:pt x="11" y="767"/>
                  </a:lnTo>
                  <a:lnTo>
                    <a:pt x="6" y="764"/>
                  </a:lnTo>
                  <a:lnTo>
                    <a:pt x="4" y="761"/>
                  </a:lnTo>
                  <a:lnTo>
                    <a:pt x="1" y="757"/>
                  </a:lnTo>
                  <a:lnTo>
                    <a:pt x="0" y="751"/>
                  </a:lnTo>
                  <a:lnTo>
                    <a:pt x="0" y="507"/>
                  </a:lnTo>
                  <a:lnTo>
                    <a:pt x="1" y="500"/>
                  </a:lnTo>
                  <a:lnTo>
                    <a:pt x="4" y="496"/>
                  </a:lnTo>
                  <a:lnTo>
                    <a:pt x="6" y="492"/>
                  </a:lnTo>
                  <a:lnTo>
                    <a:pt x="11" y="490"/>
                  </a:lnTo>
                  <a:lnTo>
                    <a:pt x="17" y="488"/>
                  </a:lnTo>
                  <a:lnTo>
                    <a:pt x="23" y="490"/>
                  </a:lnTo>
                  <a:lnTo>
                    <a:pt x="27" y="492"/>
                  </a:lnTo>
                  <a:lnTo>
                    <a:pt x="31" y="496"/>
                  </a:lnTo>
                  <a:lnTo>
                    <a:pt x="34" y="500"/>
                  </a:lnTo>
                  <a:lnTo>
                    <a:pt x="35" y="507"/>
                  </a:lnTo>
                  <a:lnTo>
                    <a:pt x="35" y="708"/>
                  </a:lnTo>
                  <a:lnTo>
                    <a:pt x="319" y="424"/>
                  </a:lnTo>
                  <a:lnTo>
                    <a:pt x="323" y="421"/>
                  </a:lnTo>
                  <a:lnTo>
                    <a:pt x="327" y="419"/>
                  </a:lnTo>
                  <a:lnTo>
                    <a:pt x="333" y="419"/>
                  </a:lnTo>
                  <a:close/>
                  <a:moveTo>
                    <a:pt x="507" y="0"/>
                  </a:moveTo>
                  <a:lnTo>
                    <a:pt x="752" y="0"/>
                  </a:lnTo>
                  <a:lnTo>
                    <a:pt x="757" y="0"/>
                  </a:lnTo>
                  <a:lnTo>
                    <a:pt x="762" y="3"/>
                  </a:lnTo>
                  <a:lnTo>
                    <a:pt x="766" y="6"/>
                  </a:lnTo>
                  <a:lnTo>
                    <a:pt x="769" y="12"/>
                  </a:lnTo>
                  <a:lnTo>
                    <a:pt x="769" y="17"/>
                  </a:lnTo>
                  <a:lnTo>
                    <a:pt x="769" y="262"/>
                  </a:lnTo>
                  <a:lnTo>
                    <a:pt x="769" y="267"/>
                  </a:lnTo>
                  <a:lnTo>
                    <a:pt x="766" y="272"/>
                  </a:lnTo>
                  <a:lnTo>
                    <a:pt x="762" y="276"/>
                  </a:lnTo>
                  <a:lnTo>
                    <a:pt x="757" y="279"/>
                  </a:lnTo>
                  <a:lnTo>
                    <a:pt x="752" y="279"/>
                  </a:lnTo>
                  <a:lnTo>
                    <a:pt x="747" y="279"/>
                  </a:lnTo>
                  <a:lnTo>
                    <a:pt x="741" y="276"/>
                  </a:lnTo>
                  <a:lnTo>
                    <a:pt x="737" y="272"/>
                  </a:lnTo>
                  <a:lnTo>
                    <a:pt x="735" y="267"/>
                  </a:lnTo>
                  <a:lnTo>
                    <a:pt x="735" y="262"/>
                  </a:lnTo>
                  <a:lnTo>
                    <a:pt x="735" y="59"/>
                  </a:lnTo>
                  <a:lnTo>
                    <a:pt x="449" y="344"/>
                  </a:lnTo>
                  <a:lnTo>
                    <a:pt x="445" y="347"/>
                  </a:lnTo>
                  <a:lnTo>
                    <a:pt x="441" y="348"/>
                  </a:lnTo>
                  <a:lnTo>
                    <a:pt x="437" y="349"/>
                  </a:lnTo>
                  <a:lnTo>
                    <a:pt x="431" y="348"/>
                  </a:lnTo>
                  <a:lnTo>
                    <a:pt x="427" y="346"/>
                  </a:lnTo>
                  <a:lnTo>
                    <a:pt x="423" y="342"/>
                  </a:lnTo>
                  <a:lnTo>
                    <a:pt x="420" y="336"/>
                  </a:lnTo>
                  <a:lnTo>
                    <a:pt x="419" y="331"/>
                  </a:lnTo>
                  <a:lnTo>
                    <a:pt x="420" y="327"/>
                  </a:lnTo>
                  <a:lnTo>
                    <a:pt x="422" y="323"/>
                  </a:lnTo>
                  <a:lnTo>
                    <a:pt x="424" y="319"/>
                  </a:lnTo>
                  <a:lnTo>
                    <a:pt x="710" y="34"/>
                  </a:lnTo>
                  <a:lnTo>
                    <a:pt x="507" y="34"/>
                  </a:lnTo>
                  <a:lnTo>
                    <a:pt x="502" y="34"/>
                  </a:lnTo>
                  <a:lnTo>
                    <a:pt x="496" y="31"/>
                  </a:lnTo>
                  <a:lnTo>
                    <a:pt x="492" y="27"/>
                  </a:lnTo>
                  <a:lnTo>
                    <a:pt x="490" y="22"/>
                  </a:lnTo>
                  <a:lnTo>
                    <a:pt x="490" y="17"/>
                  </a:lnTo>
                  <a:lnTo>
                    <a:pt x="490" y="12"/>
                  </a:lnTo>
                  <a:lnTo>
                    <a:pt x="492" y="6"/>
                  </a:lnTo>
                  <a:lnTo>
                    <a:pt x="496" y="3"/>
                  </a:lnTo>
                  <a:lnTo>
                    <a:pt x="502" y="0"/>
                  </a:lnTo>
                  <a:lnTo>
                    <a:pt x="5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0" name="Freeform 3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2121" y="8845488"/>
              <a:ext cx="443529" cy="442953"/>
            </a:xfrm>
            <a:custGeom>
              <a:avLst/>
              <a:gdLst>
                <a:gd name="T0" fmla="*/ 333 w 769"/>
                <a:gd name="T1" fmla="*/ 419 h 768"/>
                <a:gd name="T2" fmla="*/ 342 w 769"/>
                <a:gd name="T3" fmla="*/ 423 h 768"/>
                <a:gd name="T4" fmla="*/ 348 w 769"/>
                <a:gd name="T5" fmla="*/ 431 h 768"/>
                <a:gd name="T6" fmla="*/ 350 w 769"/>
                <a:gd name="T7" fmla="*/ 681 h 768"/>
                <a:gd name="T8" fmla="*/ 346 w 769"/>
                <a:gd name="T9" fmla="*/ 691 h 768"/>
                <a:gd name="T10" fmla="*/ 338 w 769"/>
                <a:gd name="T11" fmla="*/ 698 h 768"/>
                <a:gd name="T12" fmla="*/ 326 w 769"/>
                <a:gd name="T13" fmla="*/ 698 h 768"/>
                <a:gd name="T14" fmla="*/ 318 w 769"/>
                <a:gd name="T15" fmla="*/ 691 h 768"/>
                <a:gd name="T16" fmla="*/ 314 w 769"/>
                <a:gd name="T17" fmla="*/ 681 h 768"/>
                <a:gd name="T18" fmla="*/ 30 w 769"/>
                <a:gd name="T19" fmla="*/ 763 h 768"/>
                <a:gd name="T20" fmla="*/ 22 w 769"/>
                <a:gd name="T21" fmla="*/ 767 h 768"/>
                <a:gd name="T22" fmla="*/ 12 w 769"/>
                <a:gd name="T23" fmla="*/ 767 h 768"/>
                <a:gd name="T24" fmla="*/ 4 w 769"/>
                <a:gd name="T25" fmla="*/ 761 h 768"/>
                <a:gd name="T26" fmla="*/ 0 w 769"/>
                <a:gd name="T27" fmla="*/ 751 h 768"/>
                <a:gd name="T28" fmla="*/ 2 w 769"/>
                <a:gd name="T29" fmla="*/ 742 h 768"/>
                <a:gd name="T30" fmla="*/ 289 w 769"/>
                <a:gd name="T31" fmla="*/ 454 h 768"/>
                <a:gd name="T32" fmla="*/ 82 w 769"/>
                <a:gd name="T33" fmla="*/ 453 h 768"/>
                <a:gd name="T34" fmla="*/ 73 w 769"/>
                <a:gd name="T35" fmla="*/ 446 h 768"/>
                <a:gd name="T36" fmla="*/ 69 w 769"/>
                <a:gd name="T37" fmla="*/ 436 h 768"/>
                <a:gd name="T38" fmla="*/ 73 w 769"/>
                <a:gd name="T39" fmla="*/ 425 h 768"/>
                <a:gd name="T40" fmla="*/ 82 w 769"/>
                <a:gd name="T41" fmla="*/ 420 h 768"/>
                <a:gd name="T42" fmla="*/ 752 w 769"/>
                <a:gd name="T43" fmla="*/ 0 h 768"/>
                <a:gd name="T44" fmla="*/ 762 w 769"/>
                <a:gd name="T45" fmla="*/ 3 h 768"/>
                <a:gd name="T46" fmla="*/ 769 w 769"/>
                <a:gd name="T47" fmla="*/ 12 h 768"/>
                <a:gd name="T48" fmla="*/ 769 w 769"/>
                <a:gd name="T49" fmla="*/ 22 h 768"/>
                <a:gd name="T50" fmla="*/ 764 w 769"/>
                <a:gd name="T51" fmla="*/ 29 h 768"/>
                <a:gd name="T52" fmla="*/ 681 w 769"/>
                <a:gd name="T53" fmla="*/ 314 h 768"/>
                <a:gd name="T54" fmla="*/ 692 w 769"/>
                <a:gd name="T55" fmla="*/ 317 h 768"/>
                <a:gd name="T56" fmla="*/ 698 w 769"/>
                <a:gd name="T57" fmla="*/ 326 h 768"/>
                <a:gd name="T58" fmla="*/ 698 w 769"/>
                <a:gd name="T59" fmla="*/ 336 h 768"/>
                <a:gd name="T60" fmla="*/ 692 w 769"/>
                <a:gd name="T61" fmla="*/ 346 h 768"/>
                <a:gd name="T62" fmla="*/ 681 w 769"/>
                <a:gd name="T63" fmla="*/ 349 h 768"/>
                <a:gd name="T64" fmla="*/ 431 w 769"/>
                <a:gd name="T65" fmla="*/ 348 h 768"/>
                <a:gd name="T66" fmla="*/ 423 w 769"/>
                <a:gd name="T67" fmla="*/ 342 h 768"/>
                <a:gd name="T68" fmla="*/ 419 w 769"/>
                <a:gd name="T69" fmla="*/ 331 h 768"/>
                <a:gd name="T70" fmla="*/ 420 w 769"/>
                <a:gd name="T71" fmla="*/ 81 h 768"/>
                <a:gd name="T72" fmla="*/ 427 w 769"/>
                <a:gd name="T73" fmla="*/ 73 h 768"/>
                <a:gd name="T74" fmla="*/ 437 w 769"/>
                <a:gd name="T75" fmla="*/ 69 h 768"/>
                <a:gd name="T76" fmla="*/ 448 w 769"/>
                <a:gd name="T77" fmla="*/ 73 h 768"/>
                <a:gd name="T78" fmla="*/ 453 w 769"/>
                <a:gd name="T79" fmla="*/ 81 h 768"/>
                <a:gd name="T80" fmla="*/ 454 w 769"/>
                <a:gd name="T81" fmla="*/ 289 h 768"/>
                <a:gd name="T82" fmla="*/ 743 w 769"/>
                <a:gd name="T83" fmla="*/ 1 h 768"/>
                <a:gd name="T84" fmla="*/ 752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88" y="419"/>
                  </a:moveTo>
                  <a:lnTo>
                    <a:pt x="333" y="419"/>
                  </a:lnTo>
                  <a:lnTo>
                    <a:pt x="338" y="420"/>
                  </a:lnTo>
                  <a:lnTo>
                    <a:pt x="342" y="423"/>
                  </a:lnTo>
                  <a:lnTo>
                    <a:pt x="346" y="425"/>
                  </a:lnTo>
                  <a:lnTo>
                    <a:pt x="348" y="431"/>
                  </a:lnTo>
                  <a:lnTo>
                    <a:pt x="350" y="436"/>
                  </a:lnTo>
                  <a:lnTo>
                    <a:pt x="350" y="681"/>
                  </a:lnTo>
                  <a:lnTo>
                    <a:pt x="348" y="686"/>
                  </a:lnTo>
                  <a:lnTo>
                    <a:pt x="346" y="691"/>
                  </a:lnTo>
                  <a:lnTo>
                    <a:pt x="342" y="695"/>
                  </a:lnTo>
                  <a:lnTo>
                    <a:pt x="338" y="698"/>
                  </a:lnTo>
                  <a:lnTo>
                    <a:pt x="333" y="698"/>
                  </a:lnTo>
                  <a:lnTo>
                    <a:pt x="326" y="698"/>
                  </a:lnTo>
                  <a:lnTo>
                    <a:pt x="322" y="695"/>
                  </a:lnTo>
                  <a:lnTo>
                    <a:pt x="318" y="691"/>
                  </a:lnTo>
                  <a:lnTo>
                    <a:pt x="316" y="686"/>
                  </a:lnTo>
                  <a:lnTo>
                    <a:pt x="314" y="681"/>
                  </a:lnTo>
                  <a:lnTo>
                    <a:pt x="314" y="479"/>
                  </a:lnTo>
                  <a:lnTo>
                    <a:pt x="30" y="763"/>
                  </a:lnTo>
                  <a:lnTo>
                    <a:pt x="26" y="766"/>
                  </a:lnTo>
                  <a:lnTo>
                    <a:pt x="22" y="767"/>
                  </a:lnTo>
                  <a:lnTo>
                    <a:pt x="17" y="768"/>
                  </a:lnTo>
                  <a:lnTo>
                    <a:pt x="12" y="767"/>
                  </a:lnTo>
                  <a:lnTo>
                    <a:pt x="6" y="764"/>
                  </a:lnTo>
                  <a:lnTo>
                    <a:pt x="4" y="761"/>
                  </a:lnTo>
                  <a:lnTo>
                    <a:pt x="1" y="757"/>
                  </a:lnTo>
                  <a:lnTo>
                    <a:pt x="0" y="751"/>
                  </a:lnTo>
                  <a:lnTo>
                    <a:pt x="0" y="746"/>
                  </a:lnTo>
                  <a:lnTo>
                    <a:pt x="2" y="742"/>
                  </a:lnTo>
                  <a:lnTo>
                    <a:pt x="5" y="738"/>
                  </a:lnTo>
                  <a:lnTo>
                    <a:pt x="289" y="454"/>
                  </a:lnTo>
                  <a:lnTo>
                    <a:pt x="88" y="454"/>
                  </a:lnTo>
                  <a:lnTo>
                    <a:pt x="82" y="453"/>
                  </a:lnTo>
                  <a:lnTo>
                    <a:pt x="77" y="450"/>
                  </a:lnTo>
                  <a:lnTo>
                    <a:pt x="73" y="446"/>
                  </a:lnTo>
                  <a:lnTo>
                    <a:pt x="70" y="442"/>
                  </a:lnTo>
                  <a:lnTo>
                    <a:pt x="69" y="436"/>
                  </a:lnTo>
                  <a:lnTo>
                    <a:pt x="70" y="431"/>
                  </a:lnTo>
                  <a:lnTo>
                    <a:pt x="73" y="425"/>
                  </a:lnTo>
                  <a:lnTo>
                    <a:pt x="77" y="423"/>
                  </a:lnTo>
                  <a:lnTo>
                    <a:pt x="82" y="420"/>
                  </a:lnTo>
                  <a:lnTo>
                    <a:pt x="88" y="419"/>
                  </a:lnTo>
                  <a:close/>
                  <a:moveTo>
                    <a:pt x="752" y="0"/>
                  </a:moveTo>
                  <a:lnTo>
                    <a:pt x="757" y="0"/>
                  </a:lnTo>
                  <a:lnTo>
                    <a:pt x="762" y="3"/>
                  </a:lnTo>
                  <a:lnTo>
                    <a:pt x="766" y="6"/>
                  </a:lnTo>
                  <a:lnTo>
                    <a:pt x="769" y="12"/>
                  </a:lnTo>
                  <a:lnTo>
                    <a:pt x="769" y="17"/>
                  </a:lnTo>
                  <a:lnTo>
                    <a:pt x="769" y="22"/>
                  </a:lnTo>
                  <a:lnTo>
                    <a:pt x="766" y="26"/>
                  </a:lnTo>
                  <a:lnTo>
                    <a:pt x="764" y="29"/>
                  </a:lnTo>
                  <a:lnTo>
                    <a:pt x="479" y="314"/>
                  </a:lnTo>
                  <a:lnTo>
                    <a:pt x="681" y="314"/>
                  </a:lnTo>
                  <a:lnTo>
                    <a:pt x="688" y="315"/>
                  </a:lnTo>
                  <a:lnTo>
                    <a:pt x="692" y="317"/>
                  </a:lnTo>
                  <a:lnTo>
                    <a:pt x="696" y="321"/>
                  </a:lnTo>
                  <a:lnTo>
                    <a:pt x="698" y="326"/>
                  </a:lnTo>
                  <a:lnTo>
                    <a:pt x="700" y="331"/>
                  </a:lnTo>
                  <a:lnTo>
                    <a:pt x="698" y="336"/>
                  </a:lnTo>
                  <a:lnTo>
                    <a:pt x="696" y="342"/>
                  </a:lnTo>
                  <a:lnTo>
                    <a:pt x="692" y="346"/>
                  </a:lnTo>
                  <a:lnTo>
                    <a:pt x="688" y="348"/>
                  </a:lnTo>
                  <a:lnTo>
                    <a:pt x="681" y="349"/>
                  </a:lnTo>
                  <a:lnTo>
                    <a:pt x="437" y="349"/>
                  </a:lnTo>
                  <a:lnTo>
                    <a:pt x="431" y="348"/>
                  </a:lnTo>
                  <a:lnTo>
                    <a:pt x="427" y="346"/>
                  </a:lnTo>
                  <a:lnTo>
                    <a:pt x="423" y="342"/>
                  </a:lnTo>
                  <a:lnTo>
                    <a:pt x="420" y="336"/>
                  </a:lnTo>
                  <a:lnTo>
                    <a:pt x="419" y="331"/>
                  </a:lnTo>
                  <a:lnTo>
                    <a:pt x="419" y="86"/>
                  </a:lnTo>
                  <a:lnTo>
                    <a:pt x="420" y="81"/>
                  </a:lnTo>
                  <a:lnTo>
                    <a:pt x="423" y="77"/>
                  </a:lnTo>
                  <a:lnTo>
                    <a:pt x="427" y="73"/>
                  </a:lnTo>
                  <a:lnTo>
                    <a:pt x="431" y="71"/>
                  </a:lnTo>
                  <a:lnTo>
                    <a:pt x="437" y="69"/>
                  </a:lnTo>
                  <a:lnTo>
                    <a:pt x="443" y="71"/>
                  </a:lnTo>
                  <a:lnTo>
                    <a:pt x="448" y="73"/>
                  </a:lnTo>
                  <a:lnTo>
                    <a:pt x="451" y="77"/>
                  </a:lnTo>
                  <a:lnTo>
                    <a:pt x="453" y="81"/>
                  </a:lnTo>
                  <a:lnTo>
                    <a:pt x="454" y="86"/>
                  </a:lnTo>
                  <a:lnTo>
                    <a:pt x="454" y="289"/>
                  </a:lnTo>
                  <a:lnTo>
                    <a:pt x="739" y="5"/>
                  </a:lnTo>
                  <a:lnTo>
                    <a:pt x="743" y="1"/>
                  </a:lnTo>
                  <a:lnTo>
                    <a:pt x="747" y="0"/>
                  </a:lnTo>
                  <a:lnTo>
                    <a:pt x="7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1" name="Freeform 3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4641" y="8845488"/>
              <a:ext cx="443529" cy="442953"/>
            </a:xfrm>
            <a:custGeom>
              <a:avLst/>
              <a:gdLst>
                <a:gd name="T0" fmla="*/ 507 w 769"/>
                <a:gd name="T1" fmla="*/ 139 h 768"/>
                <a:gd name="T2" fmla="*/ 517 w 769"/>
                <a:gd name="T3" fmla="*/ 143 h 768"/>
                <a:gd name="T4" fmla="*/ 524 w 769"/>
                <a:gd name="T5" fmla="*/ 152 h 768"/>
                <a:gd name="T6" fmla="*/ 524 w 769"/>
                <a:gd name="T7" fmla="*/ 162 h 768"/>
                <a:gd name="T8" fmla="*/ 517 w 769"/>
                <a:gd name="T9" fmla="*/ 171 h 768"/>
                <a:gd name="T10" fmla="*/ 507 w 769"/>
                <a:gd name="T11" fmla="*/ 174 h 768"/>
                <a:gd name="T12" fmla="*/ 35 w 769"/>
                <a:gd name="T13" fmla="*/ 733 h 768"/>
                <a:gd name="T14" fmla="*/ 595 w 769"/>
                <a:gd name="T15" fmla="*/ 262 h 768"/>
                <a:gd name="T16" fmla="*/ 597 w 769"/>
                <a:gd name="T17" fmla="*/ 251 h 768"/>
                <a:gd name="T18" fmla="*/ 606 w 769"/>
                <a:gd name="T19" fmla="*/ 245 h 768"/>
                <a:gd name="T20" fmla="*/ 617 w 769"/>
                <a:gd name="T21" fmla="*/ 245 h 768"/>
                <a:gd name="T22" fmla="*/ 626 w 769"/>
                <a:gd name="T23" fmla="*/ 251 h 768"/>
                <a:gd name="T24" fmla="*/ 629 w 769"/>
                <a:gd name="T25" fmla="*/ 262 h 768"/>
                <a:gd name="T26" fmla="*/ 629 w 769"/>
                <a:gd name="T27" fmla="*/ 757 h 768"/>
                <a:gd name="T28" fmla="*/ 622 w 769"/>
                <a:gd name="T29" fmla="*/ 764 h 768"/>
                <a:gd name="T30" fmla="*/ 612 w 769"/>
                <a:gd name="T31" fmla="*/ 768 h 768"/>
                <a:gd name="T32" fmla="*/ 12 w 769"/>
                <a:gd name="T33" fmla="*/ 767 h 768"/>
                <a:gd name="T34" fmla="*/ 4 w 769"/>
                <a:gd name="T35" fmla="*/ 761 h 768"/>
                <a:gd name="T36" fmla="*/ 0 w 769"/>
                <a:gd name="T37" fmla="*/ 751 h 768"/>
                <a:gd name="T38" fmla="*/ 1 w 769"/>
                <a:gd name="T39" fmla="*/ 152 h 768"/>
                <a:gd name="T40" fmla="*/ 6 w 769"/>
                <a:gd name="T41" fmla="*/ 143 h 768"/>
                <a:gd name="T42" fmla="*/ 17 w 769"/>
                <a:gd name="T43" fmla="*/ 139 h 768"/>
                <a:gd name="T44" fmla="*/ 752 w 769"/>
                <a:gd name="T45" fmla="*/ 0 h 768"/>
                <a:gd name="T46" fmla="*/ 762 w 769"/>
                <a:gd name="T47" fmla="*/ 3 h 768"/>
                <a:gd name="T48" fmla="*/ 768 w 769"/>
                <a:gd name="T49" fmla="*/ 12 h 768"/>
                <a:gd name="T50" fmla="*/ 769 w 769"/>
                <a:gd name="T51" fmla="*/ 191 h 768"/>
                <a:gd name="T52" fmla="*/ 766 w 769"/>
                <a:gd name="T53" fmla="*/ 202 h 768"/>
                <a:gd name="T54" fmla="*/ 757 w 769"/>
                <a:gd name="T55" fmla="*/ 208 h 768"/>
                <a:gd name="T56" fmla="*/ 747 w 769"/>
                <a:gd name="T57" fmla="*/ 208 h 768"/>
                <a:gd name="T58" fmla="*/ 738 w 769"/>
                <a:gd name="T59" fmla="*/ 202 h 768"/>
                <a:gd name="T60" fmla="*/ 734 w 769"/>
                <a:gd name="T61" fmla="*/ 191 h 768"/>
                <a:gd name="T62" fmla="*/ 240 w 769"/>
                <a:gd name="T63" fmla="*/ 554 h 768"/>
                <a:gd name="T64" fmla="*/ 232 w 769"/>
                <a:gd name="T65" fmla="*/ 558 h 768"/>
                <a:gd name="T66" fmla="*/ 221 w 769"/>
                <a:gd name="T67" fmla="*/ 558 h 768"/>
                <a:gd name="T68" fmla="*/ 213 w 769"/>
                <a:gd name="T69" fmla="*/ 551 h 768"/>
                <a:gd name="T70" fmla="*/ 209 w 769"/>
                <a:gd name="T71" fmla="*/ 541 h 768"/>
                <a:gd name="T72" fmla="*/ 212 w 769"/>
                <a:gd name="T73" fmla="*/ 533 h 768"/>
                <a:gd name="T74" fmla="*/ 710 w 769"/>
                <a:gd name="T75" fmla="*/ 34 h 768"/>
                <a:gd name="T76" fmla="*/ 571 w 769"/>
                <a:gd name="T77" fmla="*/ 34 h 768"/>
                <a:gd name="T78" fmla="*/ 563 w 769"/>
                <a:gd name="T79" fmla="*/ 27 h 768"/>
                <a:gd name="T80" fmla="*/ 559 w 769"/>
                <a:gd name="T81" fmla="*/ 17 h 768"/>
                <a:gd name="T82" fmla="*/ 563 w 769"/>
                <a:gd name="T83" fmla="*/ 6 h 768"/>
                <a:gd name="T84" fmla="*/ 571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17" y="139"/>
                  </a:moveTo>
                  <a:lnTo>
                    <a:pt x="507" y="139"/>
                  </a:lnTo>
                  <a:lnTo>
                    <a:pt x="512" y="140"/>
                  </a:lnTo>
                  <a:lnTo>
                    <a:pt x="517" y="143"/>
                  </a:lnTo>
                  <a:lnTo>
                    <a:pt x="521" y="147"/>
                  </a:lnTo>
                  <a:lnTo>
                    <a:pt x="524" y="152"/>
                  </a:lnTo>
                  <a:lnTo>
                    <a:pt x="524" y="157"/>
                  </a:lnTo>
                  <a:lnTo>
                    <a:pt x="524" y="162"/>
                  </a:lnTo>
                  <a:lnTo>
                    <a:pt x="521" y="167"/>
                  </a:lnTo>
                  <a:lnTo>
                    <a:pt x="517" y="171"/>
                  </a:lnTo>
                  <a:lnTo>
                    <a:pt x="512" y="173"/>
                  </a:lnTo>
                  <a:lnTo>
                    <a:pt x="507" y="174"/>
                  </a:lnTo>
                  <a:lnTo>
                    <a:pt x="35" y="174"/>
                  </a:lnTo>
                  <a:lnTo>
                    <a:pt x="35" y="733"/>
                  </a:lnTo>
                  <a:lnTo>
                    <a:pt x="595" y="733"/>
                  </a:lnTo>
                  <a:lnTo>
                    <a:pt x="595" y="262"/>
                  </a:lnTo>
                  <a:lnTo>
                    <a:pt x="595" y="257"/>
                  </a:lnTo>
                  <a:lnTo>
                    <a:pt x="597" y="251"/>
                  </a:lnTo>
                  <a:lnTo>
                    <a:pt x="601" y="247"/>
                  </a:lnTo>
                  <a:lnTo>
                    <a:pt x="606" y="245"/>
                  </a:lnTo>
                  <a:lnTo>
                    <a:pt x="612" y="245"/>
                  </a:lnTo>
                  <a:lnTo>
                    <a:pt x="617" y="245"/>
                  </a:lnTo>
                  <a:lnTo>
                    <a:pt x="622" y="247"/>
                  </a:lnTo>
                  <a:lnTo>
                    <a:pt x="626" y="251"/>
                  </a:lnTo>
                  <a:lnTo>
                    <a:pt x="629" y="257"/>
                  </a:lnTo>
                  <a:lnTo>
                    <a:pt x="629" y="262"/>
                  </a:lnTo>
                  <a:lnTo>
                    <a:pt x="629" y="751"/>
                  </a:lnTo>
                  <a:lnTo>
                    <a:pt x="629" y="757"/>
                  </a:lnTo>
                  <a:lnTo>
                    <a:pt x="626" y="761"/>
                  </a:lnTo>
                  <a:lnTo>
                    <a:pt x="622" y="764"/>
                  </a:lnTo>
                  <a:lnTo>
                    <a:pt x="617" y="767"/>
                  </a:lnTo>
                  <a:lnTo>
                    <a:pt x="612" y="768"/>
                  </a:lnTo>
                  <a:lnTo>
                    <a:pt x="17" y="768"/>
                  </a:lnTo>
                  <a:lnTo>
                    <a:pt x="12" y="767"/>
                  </a:lnTo>
                  <a:lnTo>
                    <a:pt x="6" y="764"/>
                  </a:lnTo>
                  <a:lnTo>
                    <a:pt x="4" y="761"/>
                  </a:lnTo>
                  <a:lnTo>
                    <a:pt x="1" y="757"/>
                  </a:lnTo>
                  <a:lnTo>
                    <a:pt x="0" y="751"/>
                  </a:lnTo>
                  <a:lnTo>
                    <a:pt x="0" y="157"/>
                  </a:lnTo>
                  <a:lnTo>
                    <a:pt x="1" y="152"/>
                  </a:lnTo>
                  <a:lnTo>
                    <a:pt x="4" y="147"/>
                  </a:lnTo>
                  <a:lnTo>
                    <a:pt x="6" y="143"/>
                  </a:lnTo>
                  <a:lnTo>
                    <a:pt x="12" y="140"/>
                  </a:lnTo>
                  <a:lnTo>
                    <a:pt x="17" y="139"/>
                  </a:lnTo>
                  <a:close/>
                  <a:moveTo>
                    <a:pt x="576" y="0"/>
                  </a:moveTo>
                  <a:lnTo>
                    <a:pt x="752" y="0"/>
                  </a:lnTo>
                  <a:lnTo>
                    <a:pt x="757" y="0"/>
                  </a:lnTo>
                  <a:lnTo>
                    <a:pt x="762" y="3"/>
                  </a:lnTo>
                  <a:lnTo>
                    <a:pt x="766" y="6"/>
                  </a:lnTo>
                  <a:lnTo>
                    <a:pt x="768" y="12"/>
                  </a:lnTo>
                  <a:lnTo>
                    <a:pt x="769" y="17"/>
                  </a:lnTo>
                  <a:lnTo>
                    <a:pt x="769" y="191"/>
                  </a:lnTo>
                  <a:lnTo>
                    <a:pt x="768" y="198"/>
                  </a:lnTo>
                  <a:lnTo>
                    <a:pt x="766" y="202"/>
                  </a:lnTo>
                  <a:lnTo>
                    <a:pt x="762" y="205"/>
                  </a:lnTo>
                  <a:lnTo>
                    <a:pt x="757" y="208"/>
                  </a:lnTo>
                  <a:lnTo>
                    <a:pt x="752" y="209"/>
                  </a:lnTo>
                  <a:lnTo>
                    <a:pt x="747" y="208"/>
                  </a:lnTo>
                  <a:lnTo>
                    <a:pt x="741" y="205"/>
                  </a:lnTo>
                  <a:lnTo>
                    <a:pt x="738" y="202"/>
                  </a:lnTo>
                  <a:lnTo>
                    <a:pt x="735" y="198"/>
                  </a:lnTo>
                  <a:lnTo>
                    <a:pt x="734" y="191"/>
                  </a:lnTo>
                  <a:lnTo>
                    <a:pt x="734" y="59"/>
                  </a:lnTo>
                  <a:lnTo>
                    <a:pt x="240" y="554"/>
                  </a:lnTo>
                  <a:lnTo>
                    <a:pt x="236" y="556"/>
                  </a:lnTo>
                  <a:lnTo>
                    <a:pt x="232" y="558"/>
                  </a:lnTo>
                  <a:lnTo>
                    <a:pt x="226" y="559"/>
                  </a:lnTo>
                  <a:lnTo>
                    <a:pt x="221" y="558"/>
                  </a:lnTo>
                  <a:lnTo>
                    <a:pt x="217" y="555"/>
                  </a:lnTo>
                  <a:lnTo>
                    <a:pt x="213" y="551"/>
                  </a:lnTo>
                  <a:lnTo>
                    <a:pt x="211" y="547"/>
                  </a:lnTo>
                  <a:lnTo>
                    <a:pt x="209" y="541"/>
                  </a:lnTo>
                  <a:lnTo>
                    <a:pt x="211" y="537"/>
                  </a:lnTo>
                  <a:lnTo>
                    <a:pt x="212" y="533"/>
                  </a:lnTo>
                  <a:lnTo>
                    <a:pt x="215" y="529"/>
                  </a:lnTo>
                  <a:lnTo>
                    <a:pt x="710" y="34"/>
                  </a:lnTo>
                  <a:lnTo>
                    <a:pt x="576" y="34"/>
                  </a:lnTo>
                  <a:lnTo>
                    <a:pt x="571" y="34"/>
                  </a:lnTo>
                  <a:lnTo>
                    <a:pt x="566" y="31"/>
                  </a:lnTo>
                  <a:lnTo>
                    <a:pt x="563" y="27"/>
                  </a:lnTo>
                  <a:lnTo>
                    <a:pt x="561" y="22"/>
                  </a:lnTo>
                  <a:lnTo>
                    <a:pt x="559" y="17"/>
                  </a:lnTo>
                  <a:lnTo>
                    <a:pt x="561" y="12"/>
                  </a:lnTo>
                  <a:lnTo>
                    <a:pt x="563" y="6"/>
                  </a:lnTo>
                  <a:lnTo>
                    <a:pt x="566" y="3"/>
                  </a:lnTo>
                  <a:lnTo>
                    <a:pt x="571" y="0"/>
                  </a:lnTo>
                  <a:lnTo>
                    <a:pt x="5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2" name="Freeform 3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7160" y="8844913"/>
              <a:ext cx="443529" cy="444107"/>
            </a:xfrm>
            <a:custGeom>
              <a:avLst/>
              <a:gdLst>
                <a:gd name="T0" fmla="*/ 307 w 769"/>
                <a:gd name="T1" fmla="*/ 102 h 770"/>
                <a:gd name="T2" fmla="*/ 374 w 769"/>
                <a:gd name="T3" fmla="*/ 175 h 770"/>
                <a:gd name="T4" fmla="*/ 422 w 769"/>
                <a:gd name="T5" fmla="*/ 257 h 770"/>
                <a:gd name="T6" fmla="*/ 455 w 769"/>
                <a:gd name="T7" fmla="*/ 339 h 770"/>
                <a:gd name="T8" fmla="*/ 474 w 769"/>
                <a:gd name="T9" fmla="*/ 416 h 770"/>
                <a:gd name="T10" fmla="*/ 485 w 769"/>
                <a:gd name="T11" fmla="*/ 480 h 770"/>
                <a:gd name="T12" fmla="*/ 489 w 769"/>
                <a:gd name="T13" fmla="*/ 525 h 770"/>
                <a:gd name="T14" fmla="*/ 489 w 769"/>
                <a:gd name="T15" fmla="*/ 547 h 770"/>
                <a:gd name="T16" fmla="*/ 482 w 769"/>
                <a:gd name="T17" fmla="*/ 556 h 770"/>
                <a:gd name="T18" fmla="*/ 472 w 769"/>
                <a:gd name="T19" fmla="*/ 559 h 770"/>
                <a:gd name="T20" fmla="*/ 560 w 769"/>
                <a:gd name="T21" fmla="*/ 725 h 770"/>
                <a:gd name="T22" fmla="*/ 646 w 769"/>
                <a:gd name="T23" fmla="*/ 559 h 770"/>
                <a:gd name="T24" fmla="*/ 637 w 769"/>
                <a:gd name="T25" fmla="*/ 556 h 770"/>
                <a:gd name="T26" fmla="*/ 630 w 769"/>
                <a:gd name="T27" fmla="*/ 547 h 770"/>
                <a:gd name="T28" fmla="*/ 629 w 769"/>
                <a:gd name="T29" fmla="*/ 525 h 770"/>
                <a:gd name="T30" fmla="*/ 625 w 769"/>
                <a:gd name="T31" fmla="*/ 490 h 770"/>
                <a:gd name="T32" fmla="*/ 617 w 769"/>
                <a:gd name="T33" fmla="*/ 443 h 770"/>
                <a:gd name="T34" fmla="*/ 600 w 769"/>
                <a:gd name="T35" fmla="*/ 385 h 770"/>
                <a:gd name="T36" fmla="*/ 574 w 769"/>
                <a:gd name="T37" fmla="*/ 323 h 770"/>
                <a:gd name="T38" fmla="*/ 535 w 769"/>
                <a:gd name="T39" fmla="*/ 258 h 770"/>
                <a:gd name="T40" fmla="*/ 481 w 769"/>
                <a:gd name="T41" fmla="*/ 195 h 770"/>
                <a:gd name="T42" fmla="*/ 409 w 769"/>
                <a:gd name="T43" fmla="*/ 137 h 770"/>
                <a:gd name="T44" fmla="*/ 319 w 769"/>
                <a:gd name="T45" fmla="*/ 89 h 770"/>
                <a:gd name="T46" fmla="*/ 17 w 769"/>
                <a:gd name="T47" fmla="*/ 0 h 770"/>
                <a:gd name="T48" fmla="*/ 151 w 769"/>
                <a:gd name="T49" fmla="*/ 9 h 770"/>
                <a:gd name="T50" fmla="*/ 263 w 769"/>
                <a:gd name="T51" fmla="*/ 33 h 770"/>
                <a:gd name="T52" fmla="*/ 359 w 769"/>
                <a:gd name="T53" fmla="*/ 69 h 770"/>
                <a:gd name="T54" fmla="*/ 439 w 769"/>
                <a:gd name="T55" fmla="*/ 115 h 770"/>
                <a:gd name="T56" fmla="*/ 502 w 769"/>
                <a:gd name="T57" fmla="*/ 169 h 770"/>
                <a:gd name="T58" fmla="*/ 553 w 769"/>
                <a:gd name="T59" fmla="*/ 228 h 770"/>
                <a:gd name="T60" fmla="*/ 592 w 769"/>
                <a:gd name="T61" fmla="*/ 288 h 770"/>
                <a:gd name="T62" fmla="*/ 621 w 769"/>
                <a:gd name="T63" fmla="*/ 348 h 770"/>
                <a:gd name="T64" fmla="*/ 641 w 769"/>
                <a:gd name="T65" fmla="*/ 403 h 770"/>
                <a:gd name="T66" fmla="*/ 654 w 769"/>
                <a:gd name="T67" fmla="*/ 454 h 770"/>
                <a:gd name="T68" fmla="*/ 661 w 769"/>
                <a:gd name="T69" fmla="*/ 495 h 770"/>
                <a:gd name="T70" fmla="*/ 664 w 769"/>
                <a:gd name="T71" fmla="*/ 525 h 770"/>
                <a:gd name="T72" fmla="*/ 758 w 769"/>
                <a:gd name="T73" fmla="*/ 525 h 770"/>
                <a:gd name="T74" fmla="*/ 765 w 769"/>
                <a:gd name="T75" fmla="*/ 532 h 770"/>
                <a:gd name="T76" fmla="*/ 769 w 769"/>
                <a:gd name="T77" fmla="*/ 542 h 770"/>
                <a:gd name="T78" fmla="*/ 767 w 769"/>
                <a:gd name="T79" fmla="*/ 551 h 770"/>
                <a:gd name="T80" fmla="*/ 571 w 769"/>
                <a:gd name="T81" fmla="*/ 765 h 770"/>
                <a:gd name="T82" fmla="*/ 564 w 769"/>
                <a:gd name="T83" fmla="*/ 768 h 770"/>
                <a:gd name="T84" fmla="*/ 554 w 769"/>
                <a:gd name="T85" fmla="*/ 768 h 770"/>
                <a:gd name="T86" fmla="*/ 547 w 769"/>
                <a:gd name="T87" fmla="*/ 765 h 770"/>
                <a:gd name="T88" fmla="*/ 351 w 769"/>
                <a:gd name="T89" fmla="*/ 551 h 770"/>
                <a:gd name="T90" fmla="*/ 350 w 769"/>
                <a:gd name="T91" fmla="*/ 542 h 770"/>
                <a:gd name="T92" fmla="*/ 353 w 769"/>
                <a:gd name="T93" fmla="*/ 532 h 770"/>
                <a:gd name="T94" fmla="*/ 362 w 769"/>
                <a:gd name="T95" fmla="*/ 525 h 770"/>
                <a:gd name="T96" fmla="*/ 452 w 769"/>
                <a:gd name="T97" fmla="*/ 525 h 770"/>
                <a:gd name="T98" fmla="*/ 447 w 769"/>
                <a:gd name="T99" fmla="*/ 471 h 770"/>
                <a:gd name="T100" fmla="*/ 431 w 769"/>
                <a:gd name="T101" fmla="*/ 390 h 770"/>
                <a:gd name="T102" fmla="*/ 398 w 769"/>
                <a:gd name="T103" fmla="*/ 295 h 770"/>
                <a:gd name="T104" fmla="*/ 342 w 769"/>
                <a:gd name="T105" fmla="*/ 192 h 770"/>
                <a:gd name="T106" fmla="*/ 269 w 769"/>
                <a:gd name="T107" fmla="*/ 115 h 770"/>
                <a:gd name="T108" fmla="*/ 180 w 769"/>
                <a:gd name="T109" fmla="*/ 64 h 770"/>
                <a:gd name="T110" fmla="*/ 75 w 769"/>
                <a:gd name="T111" fmla="*/ 38 h 770"/>
                <a:gd name="T112" fmla="*/ 12 w 769"/>
                <a:gd name="T113" fmla="*/ 34 h 770"/>
                <a:gd name="T114" fmla="*/ 3 w 769"/>
                <a:gd name="T115" fmla="*/ 29 h 770"/>
                <a:gd name="T116" fmla="*/ 0 w 769"/>
                <a:gd name="T117" fmla="*/ 18 h 770"/>
                <a:gd name="T118" fmla="*/ 3 w 769"/>
                <a:gd name="T119" fmla="*/ 8 h 770"/>
                <a:gd name="T120" fmla="*/ 12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65" y="69"/>
                  </a:moveTo>
                  <a:lnTo>
                    <a:pt x="307" y="102"/>
                  </a:lnTo>
                  <a:lnTo>
                    <a:pt x="342" y="137"/>
                  </a:lnTo>
                  <a:lnTo>
                    <a:pt x="374" y="175"/>
                  </a:lnTo>
                  <a:lnTo>
                    <a:pt x="400" y="216"/>
                  </a:lnTo>
                  <a:lnTo>
                    <a:pt x="422" y="257"/>
                  </a:lnTo>
                  <a:lnTo>
                    <a:pt x="440" y="299"/>
                  </a:lnTo>
                  <a:lnTo>
                    <a:pt x="455" y="339"/>
                  </a:lnTo>
                  <a:lnTo>
                    <a:pt x="467" y="378"/>
                  </a:lnTo>
                  <a:lnTo>
                    <a:pt x="474" y="416"/>
                  </a:lnTo>
                  <a:lnTo>
                    <a:pt x="481" y="450"/>
                  </a:lnTo>
                  <a:lnTo>
                    <a:pt x="485" y="480"/>
                  </a:lnTo>
                  <a:lnTo>
                    <a:pt x="488" y="505"/>
                  </a:lnTo>
                  <a:lnTo>
                    <a:pt x="489" y="525"/>
                  </a:lnTo>
                  <a:lnTo>
                    <a:pt x="489" y="542"/>
                  </a:lnTo>
                  <a:lnTo>
                    <a:pt x="489" y="547"/>
                  </a:lnTo>
                  <a:lnTo>
                    <a:pt x="486" y="552"/>
                  </a:lnTo>
                  <a:lnTo>
                    <a:pt x="482" y="556"/>
                  </a:lnTo>
                  <a:lnTo>
                    <a:pt x="477" y="559"/>
                  </a:lnTo>
                  <a:lnTo>
                    <a:pt x="472" y="559"/>
                  </a:lnTo>
                  <a:lnTo>
                    <a:pt x="406" y="559"/>
                  </a:lnTo>
                  <a:lnTo>
                    <a:pt x="560" y="725"/>
                  </a:lnTo>
                  <a:lnTo>
                    <a:pt x="712" y="559"/>
                  </a:lnTo>
                  <a:lnTo>
                    <a:pt x="646" y="559"/>
                  </a:lnTo>
                  <a:lnTo>
                    <a:pt x="641" y="559"/>
                  </a:lnTo>
                  <a:lnTo>
                    <a:pt x="637" y="556"/>
                  </a:lnTo>
                  <a:lnTo>
                    <a:pt x="633" y="552"/>
                  </a:lnTo>
                  <a:lnTo>
                    <a:pt x="630" y="547"/>
                  </a:lnTo>
                  <a:lnTo>
                    <a:pt x="629" y="542"/>
                  </a:lnTo>
                  <a:lnTo>
                    <a:pt x="629" y="525"/>
                  </a:lnTo>
                  <a:lnTo>
                    <a:pt x="628" y="509"/>
                  </a:lnTo>
                  <a:lnTo>
                    <a:pt x="625" y="490"/>
                  </a:lnTo>
                  <a:lnTo>
                    <a:pt x="623" y="467"/>
                  </a:lnTo>
                  <a:lnTo>
                    <a:pt x="617" y="443"/>
                  </a:lnTo>
                  <a:lnTo>
                    <a:pt x="609" y="415"/>
                  </a:lnTo>
                  <a:lnTo>
                    <a:pt x="600" y="385"/>
                  </a:lnTo>
                  <a:lnTo>
                    <a:pt x="588" y="355"/>
                  </a:lnTo>
                  <a:lnTo>
                    <a:pt x="574" y="323"/>
                  </a:lnTo>
                  <a:lnTo>
                    <a:pt x="556" y="291"/>
                  </a:lnTo>
                  <a:lnTo>
                    <a:pt x="535" y="258"/>
                  </a:lnTo>
                  <a:lnTo>
                    <a:pt x="510" y="227"/>
                  </a:lnTo>
                  <a:lnTo>
                    <a:pt x="481" y="195"/>
                  </a:lnTo>
                  <a:lnTo>
                    <a:pt x="447" y="166"/>
                  </a:lnTo>
                  <a:lnTo>
                    <a:pt x="409" y="137"/>
                  </a:lnTo>
                  <a:lnTo>
                    <a:pt x="367" y="113"/>
                  </a:lnTo>
                  <a:lnTo>
                    <a:pt x="319" y="89"/>
                  </a:lnTo>
                  <a:lnTo>
                    <a:pt x="265" y="69"/>
                  </a:lnTo>
                  <a:close/>
                  <a:moveTo>
                    <a:pt x="17" y="0"/>
                  </a:moveTo>
                  <a:lnTo>
                    <a:pt x="87" y="3"/>
                  </a:lnTo>
                  <a:lnTo>
                    <a:pt x="151" y="9"/>
                  </a:lnTo>
                  <a:lnTo>
                    <a:pt x="210" y="20"/>
                  </a:lnTo>
                  <a:lnTo>
                    <a:pt x="263" y="33"/>
                  </a:lnTo>
                  <a:lnTo>
                    <a:pt x="313" y="50"/>
                  </a:lnTo>
                  <a:lnTo>
                    <a:pt x="359" y="69"/>
                  </a:lnTo>
                  <a:lnTo>
                    <a:pt x="401" y="92"/>
                  </a:lnTo>
                  <a:lnTo>
                    <a:pt x="439" y="115"/>
                  </a:lnTo>
                  <a:lnTo>
                    <a:pt x="472" y="141"/>
                  </a:lnTo>
                  <a:lnTo>
                    <a:pt x="502" y="169"/>
                  </a:lnTo>
                  <a:lnTo>
                    <a:pt x="530" y="198"/>
                  </a:lnTo>
                  <a:lnTo>
                    <a:pt x="553" y="228"/>
                  </a:lnTo>
                  <a:lnTo>
                    <a:pt x="574" y="258"/>
                  </a:lnTo>
                  <a:lnTo>
                    <a:pt x="592" y="288"/>
                  </a:lnTo>
                  <a:lnTo>
                    <a:pt x="608" y="318"/>
                  </a:lnTo>
                  <a:lnTo>
                    <a:pt x="621" y="348"/>
                  </a:lnTo>
                  <a:lnTo>
                    <a:pt x="632" y="376"/>
                  </a:lnTo>
                  <a:lnTo>
                    <a:pt x="641" y="403"/>
                  </a:lnTo>
                  <a:lnTo>
                    <a:pt x="647" y="429"/>
                  </a:lnTo>
                  <a:lnTo>
                    <a:pt x="654" y="454"/>
                  </a:lnTo>
                  <a:lnTo>
                    <a:pt x="658" y="475"/>
                  </a:lnTo>
                  <a:lnTo>
                    <a:pt x="661" y="495"/>
                  </a:lnTo>
                  <a:lnTo>
                    <a:pt x="663" y="512"/>
                  </a:lnTo>
                  <a:lnTo>
                    <a:pt x="664" y="525"/>
                  </a:lnTo>
                  <a:lnTo>
                    <a:pt x="752" y="525"/>
                  </a:lnTo>
                  <a:lnTo>
                    <a:pt x="758" y="525"/>
                  </a:lnTo>
                  <a:lnTo>
                    <a:pt x="761" y="528"/>
                  </a:lnTo>
                  <a:lnTo>
                    <a:pt x="765" y="532"/>
                  </a:lnTo>
                  <a:lnTo>
                    <a:pt x="768" y="537"/>
                  </a:lnTo>
                  <a:lnTo>
                    <a:pt x="769" y="542"/>
                  </a:lnTo>
                  <a:lnTo>
                    <a:pt x="768" y="547"/>
                  </a:lnTo>
                  <a:lnTo>
                    <a:pt x="767" y="551"/>
                  </a:lnTo>
                  <a:lnTo>
                    <a:pt x="764" y="554"/>
                  </a:lnTo>
                  <a:lnTo>
                    <a:pt x="571" y="765"/>
                  </a:lnTo>
                  <a:lnTo>
                    <a:pt x="568" y="767"/>
                  </a:lnTo>
                  <a:lnTo>
                    <a:pt x="564" y="768"/>
                  </a:lnTo>
                  <a:lnTo>
                    <a:pt x="560" y="770"/>
                  </a:lnTo>
                  <a:lnTo>
                    <a:pt x="554" y="768"/>
                  </a:lnTo>
                  <a:lnTo>
                    <a:pt x="550" y="767"/>
                  </a:lnTo>
                  <a:lnTo>
                    <a:pt x="547" y="765"/>
                  </a:lnTo>
                  <a:lnTo>
                    <a:pt x="355" y="554"/>
                  </a:lnTo>
                  <a:lnTo>
                    <a:pt x="351" y="551"/>
                  </a:lnTo>
                  <a:lnTo>
                    <a:pt x="350" y="547"/>
                  </a:lnTo>
                  <a:lnTo>
                    <a:pt x="350" y="542"/>
                  </a:lnTo>
                  <a:lnTo>
                    <a:pt x="350" y="537"/>
                  </a:lnTo>
                  <a:lnTo>
                    <a:pt x="353" y="532"/>
                  </a:lnTo>
                  <a:lnTo>
                    <a:pt x="357" y="528"/>
                  </a:lnTo>
                  <a:lnTo>
                    <a:pt x="362" y="525"/>
                  </a:lnTo>
                  <a:lnTo>
                    <a:pt x="367" y="525"/>
                  </a:lnTo>
                  <a:lnTo>
                    <a:pt x="452" y="525"/>
                  </a:lnTo>
                  <a:lnTo>
                    <a:pt x="451" y="501"/>
                  </a:lnTo>
                  <a:lnTo>
                    <a:pt x="447" y="471"/>
                  </a:lnTo>
                  <a:lnTo>
                    <a:pt x="440" y="433"/>
                  </a:lnTo>
                  <a:lnTo>
                    <a:pt x="431" y="390"/>
                  </a:lnTo>
                  <a:lnTo>
                    <a:pt x="417" y="344"/>
                  </a:lnTo>
                  <a:lnTo>
                    <a:pt x="398" y="295"/>
                  </a:lnTo>
                  <a:lnTo>
                    <a:pt x="372" y="240"/>
                  </a:lnTo>
                  <a:lnTo>
                    <a:pt x="342" y="192"/>
                  </a:lnTo>
                  <a:lnTo>
                    <a:pt x="308" y="151"/>
                  </a:lnTo>
                  <a:lnTo>
                    <a:pt x="269" y="115"/>
                  </a:lnTo>
                  <a:lnTo>
                    <a:pt x="227" y="86"/>
                  </a:lnTo>
                  <a:lnTo>
                    <a:pt x="180" y="64"/>
                  </a:lnTo>
                  <a:lnTo>
                    <a:pt x="130" y="48"/>
                  </a:lnTo>
                  <a:lnTo>
                    <a:pt x="75" y="38"/>
                  </a:lnTo>
                  <a:lnTo>
                    <a:pt x="17" y="35"/>
                  </a:lnTo>
                  <a:lnTo>
                    <a:pt x="12" y="34"/>
                  </a:lnTo>
                  <a:lnTo>
                    <a:pt x="7" y="31"/>
                  </a:lnTo>
                  <a:lnTo>
                    <a:pt x="3" y="29"/>
                  </a:lnTo>
                  <a:lnTo>
                    <a:pt x="0" y="24"/>
                  </a:lnTo>
                  <a:lnTo>
                    <a:pt x="0" y="18"/>
                  </a:lnTo>
                  <a:lnTo>
                    <a:pt x="0" y="12"/>
                  </a:lnTo>
                  <a:lnTo>
                    <a:pt x="3" y="8"/>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3" name="Freeform 3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9680" y="8844913"/>
              <a:ext cx="443529" cy="444107"/>
            </a:xfrm>
            <a:custGeom>
              <a:avLst/>
              <a:gdLst>
                <a:gd name="T0" fmla="*/ 406 w 769"/>
                <a:gd name="T1" fmla="*/ 209 h 770"/>
                <a:gd name="T2" fmla="*/ 477 w 769"/>
                <a:gd name="T3" fmla="*/ 211 h 770"/>
                <a:gd name="T4" fmla="*/ 486 w 769"/>
                <a:gd name="T5" fmla="*/ 217 h 770"/>
                <a:gd name="T6" fmla="*/ 489 w 769"/>
                <a:gd name="T7" fmla="*/ 228 h 770"/>
                <a:gd name="T8" fmla="*/ 488 w 769"/>
                <a:gd name="T9" fmla="*/ 264 h 770"/>
                <a:gd name="T10" fmla="*/ 481 w 769"/>
                <a:gd name="T11" fmla="*/ 319 h 770"/>
                <a:gd name="T12" fmla="*/ 467 w 769"/>
                <a:gd name="T13" fmla="*/ 391 h 770"/>
                <a:gd name="T14" fmla="*/ 440 w 769"/>
                <a:gd name="T15" fmla="*/ 471 h 770"/>
                <a:gd name="T16" fmla="*/ 400 w 769"/>
                <a:gd name="T17" fmla="*/ 554 h 770"/>
                <a:gd name="T18" fmla="*/ 342 w 769"/>
                <a:gd name="T19" fmla="*/ 632 h 770"/>
                <a:gd name="T20" fmla="*/ 265 w 769"/>
                <a:gd name="T21" fmla="*/ 700 h 770"/>
                <a:gd name="T22" fmla="*/ 367 w 769"/>
                <a:gd name="T23" fmla="*/ 657 h 770"/>
                <a:gd name="T24" fmla="*/ 447 w 769"/>
                <a:gd name="T25" fmla="*/ 604 h 770"/>
                <a:gd name="T26" fmla="*/ 510 w 769"/>
                <a:gd name="T27" fmla="*/ 543 h 770"/>
                <a:gd name="T28" fmla="*/ 556 w 769"/>
                <a:gd name="T29" fmla="*/ 479 h 770"/>
                <a:gd name="T30" fmla="*/ 589 w 769"/>
                <a:gd name="T31" fmla="*/ 415 h 770"/>
                <a:gd name="T32" fmla="*/ 609 w 769"/>
                <a:gd name="T33" fmla="*/ 355 h 770"/>
                <a:gd name="T34" fmla="*/ 623 w 769"/>
                <a:gd name="T35" fmla="*/ 302 h 770"/>
                <a:gd name="T36" fmla="*/ 628 w 769"/>
                <a:gd name="T37" fmla="*/ 261 h 770"/>
                <a:gd name="T38" fmla="*/ 629 w 769"/>
                <a:gd name="T39" fmla="*/ 228 h 770"/>
                <a:gd name="T40" fmla="*/ 633 w 769"/>
                <a:gd name="T41" fmla="*/ 217 h 770"/>
                <a:gd name="T42" fmla="*/ 641 w 769"/>
                <a:gd name="T43" fmla="*/ 211 h 770"/>
                <a:gd name="T44" fmla="*/ 712 w 769"/>
                <a:gd name="T45" fmla="*/ 209 h 770"/>
                <a:gd name="T46" fmla="*/ 560 w 769"/>
                <a:gd name="T47" fmla="*/ 0 h 770"/>
                <a:gd name="T48" fmla="*/ 568 w 769"/>
                <a:gd name="T49" fmla="*/ 3 h 770"/>
                <a:gd name="T50" fmla="*/ 764 w 769"/>
                <a:gd name="T51" fmla="*/ 215 h 770"/>
                <a:gd name="T52" fmla="*/ 768 w 769"/>
                <a:gd name="T53" fmla="*/ 223 h 770"/>
                <a:gd name="T54" fmla="*/ 768 w 769"/>
                <a:gd name="T55" fmla="*/ 233 h 770"/>
                <a:gd name="T56" fmla="*/ 761 w 769"/>
                <a:gd name="T57" fmla="*/ 242 h 770"/>
                <a:gd name="T58" fmla="*/ 752 w 769"/>
                <a:gd name="T59" fmla="*/ 245 h 770"/>
                <a:gd name="T60" fmla="*/ 663 w 769"/>
                <a:gd name="T61" fmla="*/ 258 h 770"/>
                <a:gd name="T62" fmla="*/ 658 w 769"/>
                <a:gd name="T63" fmla="*/ 295 h 770"/>
                <a:gd name="T64" fmla="*/ 647 w 769"/>
                <a:gd name="T65" fmla="*/ 340 h 770"/>
                <a:gd name="T66" fmla="*/ 632 w 769"/>
                <a:gd name="T67" fmla="*/ 393 h 770"/>
                <a:gd name="T68" fmla="*/ 608 w 769"/>
                <a:gd name="T69" fmla="*/ 452 h 770"/>
                <a:gd name="T70" fmla="*/ 574 w 769"/>
                <a:gd name="T71" fmla="*/ 512 h 770"/>
                <a:gd name="T72" fmla="*/ 530 w 769"/>
                <a:gd name="T73" fmla="*/ 571 h 770"/>
                <a:gd name="T74" fmla="*/ 472 w 769"/>
                <a:gd name="T75" fmla="*/ 627 h 770"/>
                <a:gd name="T76" fmla="*/ 401 w 769"/>
                <a:gd name="T77" fmla="*/ 678 h 770"/>
                <a:gd name="T78" fmla="*/ 313 w 769"/>
                <a:gd name="T79" fmla="*/ 720 h 770"/>
                <a:gd name="T80" fmla="*/ 210 w 769"/>
                <a:gd name="T81" fmla="*/ 750 h 770"/>
                <a:gd name="T82" fmla="*/ 87 w 769"/>
                <a:gd name="T83" fmla="*/ 767 h 770"/>
                <a:gd name="T84" fmla="*/ 12 w 769"/>
                <a:gd name="T85" fmla="*/ 768 h 770"/>
                <a:gd name="T86" fmla="*/ 3 w 769"/>
                <a:gd name="T87" fmla="*/ 762 h 770"/>
                <a:gd name="T88" fmla="*/ 0 w 769"/>
                <a:gd name="T89" fmla="*/ 751 h 770"/>
                <a:gd name="T90" fmla="*/ 3 w 769"/>
                <a:gd name="T91" fmla="*/ 741 h 770"/>
                <a:gd name="T92" fmla="*/ 12 w 769"/>
                <a:gd name="T93" fmla="*/ 736 h 770"/>
                <a:gd name="T94" fmla="*/ 75 w 769"/>
                <a:gd name="T95" fmla="*/ 731 h 770"/>
                <a:gd name="T96" fmla="*/ 180 w 769"/>
                <a:gd name="T97" fmla="*/ 706 h 770"/>
                <a:gd name="T98" fmla="*/ 269 w 769"/>
                <a:gd name="T99" fmla="*/ 655 h 770"/>
                <a:gd name="T100" fmla="*/ 342 w 769"/>
                <a:gd name="T101" fmla="*/ 577 h 770"/>
                <a:gd name="T102" fmla="*/ 398 w 769"/>
                <a:gd name="T103" fmla="*/ 475 h 770"/>
                <a:gd name="T104" fmla="*/ 431 w 769"/>
                <a:gd name="T105" fmla="*/ 380 h 770"/>
                <a:gd name="T106" fmla="*/ 447 w 769"/>
                <a:gd name="T107" fmla="*/ 299 h 770"/>
                <a:gd name="T108" fmla="*/ 452 w 769"/>
                <a:gd name="T109" fmla="*/ 245 h 770"/>
                <a:gd name="T110" fmla="*/ 362 w 769"/>
                <a:gd name="T111" fmla="*/ 245 h 770"/>
                <a:gd name="T112" fmla="*/ 353 w 769"/>
                <a:gd name="T113" fmla="*/ 238 h 770"/>
                <a:gd name="T114" fmla="*/ 350 w 769"/>
                <a:gd name="T115" fmla="*/ 228 h 770"/>
                <a:gd name="T116" fmla="*/ 351 w 769"/>
                <a:gd name="T117" fmla="*/ 219 h 770"/>
                <a:gd name="T118" fmla="*/ 547 w 769"/>
                <a:gd name="T119" fmla="*/ 5 h 770"/>
                <a:gd name="T120" fmla="*/ 554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560" y="43"/>
                  </a:moveTo>
                  <a:lnTo>
                    <a:pt x="406" y="209"/>
                  </a:lnTo>
                  <a:lnTo>
                    <a:pt x="472" y="209"/>
                  </a:lnTo>
                  <a:lnTo>
                    <a:pt x="477" y="211"/>
                  </a:lnTo>
                  <a:lnTo>
                    <a:pt x="482" y="213"/>
                  </a:lnTo>
                  <a:lnTo>
                    <a:pt x="486" y="217"/>
                  </a:lnTo>
                  <a:lnTo>
                    <a:pt x="489" y="223"/>
                  </a:lnTo>
                  <a:lnTo>
                    <a:pt x="489" y="228"/>
                  </a:lnTo>
                  <a:lnTo>
                    <a:pt x="489" y="245"/>
                  </a:lnTo>
                  <a:lnTo>
                    <a:pt x="488" y="264"/>
                  </a:lnTo>
                  <a:lnTo>
                    <a:pt x="485" y="289"/>
                  </a:lnTo>
                  <a:lnTo>
                    <a:pt x="481" y="319"/>
                  </a:lnTo>
                  <a:lnTo>
                    <a:pt x="474" y="353"/>
                  </a:lnTo>
                  <a:lnTo>
                    <a:pt x="467" y="391"/>
                  </a:lnTo>
                  <a:lnTo>
                    <a:pt x="455" y="431"/>
                  </a:lnTo>
                  <a:lnTo>
                    <a:pt x="440" y="471"/>
                  </a:lnTo>
                  <a:lnTo>
                    <a:pt x="422" y="513"/>
                  </a:lnTo>
                  <a:lnTo>
                    <a:pt x="400" y="554"/>
                  </a:lnTo>
                  <a:lnTo>
                    <a:pt x="374" y="594"/>
                  </a:lnTo>
                  <a:lnTo>
                    <a:pt x="342" y="632"/>
                  </a:lnTo>
                  <a:lnTo>
                    <a:pt x="307" y="668"/>
                  </a:lnTo>
                  <a:lnTo>
                    <a:pt x="265" y="700"/>
                  </a:lnTo>
                  <a:lnTo>
                    <a:pt x="319" y="681"/>
                  </a:lnTo>
                  <a:lnTo>
                    <a:pt x="367" y="657"/>
                  </a:lnTo>
                  <a:lnTo>
                    <a:pt x="409" y="631"/>
                  </a:lnTo>
                  <a:lnTo>
                    <a:pt x="447" y="604"/>
                  </a:lnTo>
                  <a:lnTo>
                    <a:pt x="481" y="575"/>
                  </a:lnTo>
                  <a:lnTo>
                    <a:pt x="510" y="543"/>
                  </a:lnTo>
                  <a:lnTo>
                    <a:pt x="535" y="512"/>
                  </a:lnTo>
                  <a:lnTo>
                    <a:pt x="556" y="479"/>
                  </a:lnTo>
                  <a:lnTo>
                    <a:pt x="574" y="446"/>
                  </a:lnTo>
                  <a:lnTo>
                    <a:pt x="589" y="415"/>
                  </a:lnTo>
                  <a:lnTo>
                    <a:pt x="600" y="384"/>
                  </a:lnTo>
                  <a:lnTo>
                    <a:pt x="609" y="355"/>
                  </a:lnTo>
                  <a:lnTo>
                    <a:pt x="617" y="327"/>
                  </a:lnTo>
                  <a:lnTo>
                    <a:pt x="623" y="302"/>
                  </a:lnTo>
                  <a:lnTo>
                    <a:pt x="625" y="280"/>
                  </a:lnTo>
                  <a:lnTo>
                    <a:pt x="628" y="261"/>
                  </a:lnTo>
                  <a:lnTo>
                    <a:pt x="629" y="245"/>
                  </a:lnTo>
                  <a:lnTo>
                    <a:pt x="629" y="228"/>
                  </a:lnTo>
                  <a:lnTo>
                    <a:pt x="630" y="223"/>
                  </a:lnTo>
                  <a:lnTo>
                    <a:pt x="633" y="217"/>
                  </a:lnTo>
                  <a:lnTo>
                    <a:pt x="637" y="213"/>
                  </a:lnTo>
                  <a:lnTo>
                    <a:pt x="641" y="211"/>
                  </a:lnTo>
                  <a:lnTo>
                    <a:pt x="646" y="209"/>
                  </a:lnTo>
                  <a:lnTo>
                    <a:pt x="712" y="209"/>
                  </a:lnTo>
                  <a:lnTo>
                    <a:pt x="560" y="43"/>
                  </a:lnTo>
                  <a:close/>
                  <a:moveTo>
                    <a:pt x="560" y="0"/>
                  </a:moveTo>
                  <a:lnTo>
                    <a:pt x="564" y="1"/>
                  </a:lnTo>
                  <a:lnTo>
                    <a:pt x="568" y="3"/>
                  </a:lnTo>
                  <a:lnTo>
                    <a:pt x="571" y="5"/>
                  </a:lnTo>
                  <a:lnTo>
                    <a:pt x="764" y="215"/>
                  </a:lnTo>
                  <a:lnTo>
                    <a:pt x="767" y="219"/>
                  </a:lnTo>
                  <a:lnTo>
                    <a:pt x="768" y="223"/>
                  </a:lnTo>
                  <a:lnTo>
                    <a:pt x="769" y="228"/>
                  </a:lnTo>
                  <a:lnTo>
                    <a:pt x="768" y="233"/>
                  </a:lnTo>
                  <a:lnTo>
                    <a:pt x="765" y="238"/>
                  </a:lnTo>
                  <a:lnTo>
                    <a:pt x="761" y="242"/>
                  </a:lnTo>
                  <a:lnTo>
                    <a:pt x="758" y="245"/>
                  </a:lnTo>
                  <a:lnTo>
                    <a:pt x="752" y="245"/>
                  </a:lnTo>
                  <a:lnTo>
                    <a:pt x="665" y="245"/>
                  </a:lnTo>
                  <a:lnTo>
                    <a:pt x="663" y="258"/>
                  </a:lnTo>
                  <a:lnTo>
                    <a:pt x="661" y="275"/>
                  </a:lnTo>
                  <a:lnTo>
                    <a:pt x="658" y="295"/>
                  </a:lnTo>
                  <a:lnTo>
                    <a:pt x="654" y="316"/>
                  </a:lnTo>
                  <a:lnTo>
                    <a:pt x="647" y="340"/>
                  </a:lnTo>
                  <a:lnTo>
                    <a:pt x="641" y="367"/>
                  </a:lnTo>
                  <a:lnTo>
                    <a:pt x="632" y="393"/>
                  </a:lnTo>
                  <a:lnTo>
                    <a:pt x="621" y="422"/>
                  </a:lnTo>
                  <a:lnTo>
                    <a:pt x="608" y="452"/>
                  </a:lnTo>
                  <a:lnTo>
                    <a:pt x="592" y="482"/>
                  </a:lnTo>
                  <a:lnTo>
                    <a:pt x="574" y="512"/>
                  </a:lnTo>
                  <a:lnTo>
                    <a:pt x="553" y="542"/>
                  </a:lnTo>
                  <a:lnTo>
                    <a:pt x="530" y="571"/>
                  </a:lnTo>
                  <a:lnTo>
                    <a:pt x="502" y="600"/>
                  </a:lnTo>
                  <a:lnTo>
                    <a:pt x="472" y="627"/>
                  </a:lnTo>
                  <a:lnTo>
                    <a:pt x="439" y="653"/>
                  </a:lnTo>
                  <a:lnTo>
                    <a:pt x="401" y="678"/>
                  </a:lnTo>
                  <a:lnTo>
                    <a:pt x="359" y="700"/>
                  </a:lnTo>
                  <a:lnTo>
                    <a:pt x="313" y="720"/>
                  </a:lnTo>
                  <a:lnTo>
                    <a:pt x="264" y="737"/>
                  </a:lnTo>
                  <a:lnTo>
                    <a:pt x="210" y="750"/>
                  </a:lnTo>
                  <a:lnTo>
                    <a:pt x="151" y="761"/>
                  </a:lnTo>
                  <a:lnTo>
                    <a:pt x="87" y="767"/>
                  </a:lnTo>
                  <a:lnTo>
                    <a:pt x="17" y="770"/>
                  </a:lnTo>
                  <a:lnTo>
                    <a:pt x="12" y="768"/>
                  </a:lnTo>
                  <a:lnTo>
                    <a:pt x="7" y="766"/>
                  </a:lnTo>
                  <a:lnTo>
                    <a:pt x="3" y="762"/>
                  </a:lnTo>
                  <a:lnTo>
                    <a:pt x="0" y="757"/>
                  </a:lnTo>
                  <a:lnTo>
                    <a:pt x="0" y="751"/>
                  </a:lnTo>
                  <a:lnTo>
                    <a:pt x="0" y="746"/>
                  </a:lnTo>
                  <a:lnTo>
                    <a:pt x="3" y="741"/>
                  </a:lnTo>
                  <a:lnTo>
                    <a:pt x="7" y="737"/>
                  </a:lnTo>
                  <a:lnTo>
                    <a:pt x="12" y="736"/>
                  </a:lnTo>
                  <a:lnTo>
                    <a:pt x="17" y="734"/>
                  </a:lnTo>
                  <a:lnTo>
                    <a:pt x="75" y="731"/>
                  </a:lnTo>
                  <a:lnTo>
                    <a:pt x="130" y="721"/>
                  </a:lnTo>
                  <a:lnTo>
                    <a:pt x="180" y="706"/>
                  </a:lnTo>
                  <a:lnTo>
                    <a:pt x="227" y="683"/>
                  </a:lnTo>
                  <a:lnTo>
                    <a:pt x="269" y="655"/>
                  </a:lnTo>
                  <a:lnTo>
                    <a:pt x="308" y="619"/>
                  </a:lnTo>
                  <a:lnTo>
                    <a:pt x="342" y="577"/>
                  </a:lnTo>
                  <a:lnTo>
                    <a:pt x="372" y="530"/>
                  </a:lnTo>
                  <a:lnTo>
                    <a:pt x="398" y="475"/>
                  </a:lnTo>
                  <a:lnTo>
                    <a:pt x="417" y="425"/>
                  </a:lnTo>
                  <a:lnTo>
                    <a:pt x="431" y="380"/>
                  </a:lnTo>
                  <a:lnTo>
                    <a:pt x="440" y="336"/>
                  </a:lnTo>
                  <a:lnTo>
                    <a:pt x="447" y="299"/>
                  </a:lnTo>
                  <a:lnTo>
                    <a:pt x="451" y="268"/>
                  </a:lnTo>
                  <a:lnTo>
                    <a:pt x="452" y="245"/>
                  </a:lnTo>
                  <a:lnTo>
                    <a:pt x="367" y="245"/>
                  </a:lnTo>
                  <a:lnTo>
                    <a:pt x="362" y="245"/>
                  </a:lnTo>
                  <a:lnTo>
                    <a:pt x="357" y="242"/>
                  </a:lnTo>
                  <a:lnTo>
                    <a:pt x="353" y="238"/>
                  </a:lnTo>
                  <a:lnTo>
                    <a:pt x="350" y="233"/>
                  </a:lnTo>
                  <a:lnTo>
                    <a:pt x="350" y="228"/>
                  </a:lnTo>
                  <a:lnTo>
                    <a:pt x="350" y="223"/>
                  </a:lnTo>
                  <a:lnTo>
                    <a:pt x="351" y="219"/>
                  </a:lnTo>
                  <a:lnTo>
                    <a:pt x="355" y="215"/>
                  </a:lnTo>
                  <a:lnTo>
                    <a:pt x="547" y="5"/>
                  </a:lnTo>
                  <a:lnTo>
                    <a:pt x="550" y="3"/>
                  </a:lnTo>
                  <a:lnTo>
                    <a:pt x="554" y="1"/>
                  </a:lnTo>
                  <a:lnTo>
                    <a:pt x="5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4" name="Freeform 3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2199" y="8844913"/>
              <a:ext cx="443529" cy="444107"/>
            </a:xfrm>
            <a:custGeom>
              <a:avLst/>
              <a:gdLst>
                <a:gd name="T0" fmla="*/ 43 w 769"/>
                <a:gd name="T1" fmla="*/ 209 h 770"/>
                <a:gd name="T2" fmla="*/ 210 w 769"/>
                <a:gd name="T3" fmla="*/ 297 h 770"/>
                <a:gd name="T4" fmla="*/ 212 w 769"/>
                <a:gd name="T5" fmla="*/ 287 h 770"/>
                <a:gd name="T6" fmla="*/ 222 w 769"/>
                <a:gd name="T7" fmla="*/ 281 h 770"/>
                <a:gd name="T8" fmla="*/ 245 w 769"/>
                <a:gd name="T9" fmla="*/ 280 h 770"/>
                <a:gd name="T10" fmla="*/ 290 w 769"/>
                <a:gd name="T11" fmla="*/ 284 h 770"/>
                <a:gd name="T12" fmla="*/ 354 w 769"/>
                <a:gd name="T13" fmla="*/ 295 h 770"/>
                <a:gd name="T14" fmla="*/ 430 w 769"/>
                <a:gd name="T15" fmla="*/ 314 h 770"/>
                <a:gd name="T16" fmla="*/ 513 w 769"/>
                <a:gd name="T17" fmla="*/ 347 h 770"/>
                <a:gd name="T18" fmla="*/ 594 w 769"/>
                <a:gd name="T19" fmla="*/ 395 h 770"/>
                <a:gd name="T20" fmla="*/ 667 w 769"/>
                <a:gd name="T21" fmla="*/ 462 h 770"/>
                <a:gd name="T22" fmla="*/ 680 w 769"/>
                <a:gd name="T23" fmla="*/ 450 h 770"/>
                <a:gd name="T24" fmla="*/ 632 w 769"/>
                <a:gd name="T25" fmla="*/ 360 h 770"/>
                <a:gd name="T26" fmla="*/ 574 w 769"/>
                <a:gd name="T27" fmla="*/ 289 h 770"/>
                <a:gd name="T28" fmla="*/ 511 w 769"/>
                <a:gd name="T29" fmla="*/ 236 h 770"/>
                <a:gd name="T30" fmla="*/ 447 w 769"/>
                <a:gd name="T31" fmla="*/ 196 h 770"/>
                <a:gd name="T32" fmla="*/ 384 w 769"/>
                <a:gd name="T33" fmla="*/ 169 h 770"/>
                <a:gd name="T34" fmla="*/ 326 w 769"/>
                <a:gd name="T35" fmla="*/ 153 h 770"/>
                <a:gd name="T36" fmla="*/ 279 w 769"/>
                <a:gd name="T37" fmla="*/ 144 h 770"/>
                <a:gd name="T38" fmla="*/ 245 w 769"/>
                <a:gd name="T39" fmla="*/ 140 h 770"/>
                <a:gd name="T40" fmla="*/ 222 w 769"/>
                <a:gd name="T41" fmla="*/ 139 h 770"/>
                <a:gd name="T42" fmla="*/ 212 w 769"/>
                <a:gd name="T43" fmla="*/ 134 h 770"/>
                <a:gd name="T44" fmla="*/ 210 w 769"/>
                <a:gd name="T45" fmla="*/ 123 h 770"/>
                <a:gd name="T46" fmla="*/ 227 w 769"/>
                <a:gd name="T47" fmla="*/ 0 h 770"/>
                <a:gd name="T48" fmla="*/ 237 w 769"/>
                <a:gd name="T49" fmla="*/ 4 h 770"/>
                <a:gd name="T50" fmla="*/ 244 w 769"/>
                <a:gd name="T51" fmla="*/ 12 h 770"/>
                <a:gd name="T52" fmla="*/ 245 w 769"/>
                <a:gd name="T53" fmla="*/ 105 h 770"/>
                <a:gd name="T54" fmla="*/ 274 w 769"/>
                <a:gd name="T55" fmla="*/ 109 h 770"/>
                <a:gd name="T56" fmla="*/ 316 w 769"/>
                <a:gd name="T57" fmla="*/ 115 h 770"/>
                <a:gd name="T58" fmla="*/ 366 w 769"/>
                <a:gd name="T59" fmla="*/ 128 h 770"/>
                <a:gd name="T60" fmla="*/ 422 w 769"/>
                <a:gd name="T61" fmla="*/ 149 h 770"/>
                <a:gd name="T62" fmla="*/ 481 w 769"/>
                <a:gd name="T63" fmla="*/ 177 h 770"/>
                <a:gd name="T64" fmla="*/ 541 w 769"/>
                <a:gd name="T65" fmla="*/ 216 h 770"/>
                <a:gd name="T66" fmla="*/ 600 w 769"/>
                <a:gd name="T67" fmla="*/ 267 h 770"/>
                <a:gd name="T68" fmla="*/ 654 w 769"/>
                <a:gd name="T69" fmla="*/ 331 h 770"/>
                <a:gd name="T70" fmla="*/ 700 w 769"/>
                <a:gd name="T71" fmla="*/ 410 h 770"/>
                <a:gd name="T72" fmla="*/ 737 w 769"/>
                <a:gd name="T73" fmla="*/ 505 h 770"/>
                <a:gd name="T74" fmla="*/ 760 w 769"/>
                <a:gd name="T75" fmla="*/ 619 h 770"/>
                <a:gd name="T76" fmla="*/ 769 w 769"/>
                <a:gd name="T77" fmla="*/ 751 h 770"/>
                <a:gd name="T78" fmla="*/ 765 w 769"/>
                <a:gd name="T79" fmla="*/ 762 h 770"/>
                <a:gd name="T80" fmla="*/ 758 w 769"/>
                <a:gd name="T81" fmla="*/ 768 h 770"/>
                <a:gd name="T82" fmla="*/ 746 w 769"/>
                <a:gd name="T83" fmla="*/ 768 h 770"/>
                <a:gd name="T84" fmla="*/ 738 w 769"/>
                <a:gd name="T85" fmla="*/ 762 h 770"/>
                <a:gd name="T86" fmla="*/ 734 w 769"/>
                <a:gd name="T87" fmla="*/ 751 h 770"/>
                <a:gd name="T88" fmla="*/ 721 w 769"/>
                <a:gd name="T89" fmla="*/ 639 h 770"/>
                <a:gd name="T90" fmla="*/ 683 w 769"/>
                <a:gd name="T91" fmla="*/ 542 h 770"/>
                <a:gd name="T92" fmla="*/ 619 w 769"/>
                <a:gd name="T93" fmla="*/ 462 h 770"/>
                <a:gd name="T94" fmla="*/ 530 w 769"/>
                <a:gd name="T95" fmla="*/ 397 h 770"/>
                <a:gd name="T96" fmla="*/ 426 w 769"/>
                <a:gd name="T97" fmla="*/ 352 h 770"/>
                <a:gd name="T98" fmla="*/ 336 w 769"/>
                <a:gd name="T99" fmla="*/ 329 h 770"/>
                <a:gd name="T100" fmla="*/ 267 w 769"/>
                <a:gd name="T101" fmla="*/ 318 h 770"/>
                <a:gd name="T102" fmla="*/ 245 w 769"/>
                <a:gd name="T103" fmla="*/ 402 h 770"/>
                <a:gd name="T104" fmla="*/ 241 w 769"/>
                <a:gd name="T105" fmla="*/ 412 h 770"/>
                <a:gd name="T106" fmla="*/ 232 w 769"/>
                <a:gd name="T107" fmla="*/ 419 h 770"/>
                <a:gd name="T108" fmla="*/ 223 w 769"/>
                <a:gd name="T109" fmla="*/ 419 h 770"/>
                <a:gd name="T110" fmla="*/ 215 w 769"/>
                <a:gd name="T111" fmla="*/ 415 h 770"/>
                <a:gd name="T112" fmla="*/ 3 w 769"/>
                <a:gd name="T113" fmla="*/ 219 h 770"/>
                <a:gd name="T114" fmla="*/ 0 w 769"/>
                <a:gd name="T115" fmla="*/ 209 h 770"/>
                <a:gd name="T116" fmla="*/ 1 w 769"/>
                <a:gd name="T117" fmla="*/ 202 h 770"/>
                <a:gd name="T118" fmla="*/ 215 w 769"/>
                <a:gd name="T119" fmla="*/ 5 h 770"/>
                <a:gd name="T120" fmla="*/ 223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10" y="58"/>
                  </a:moveTo>
                  <a:lnTo>
                    <a:pt x="43" y="209"/>
                  </a:lnTo>
                  <a:lnTo>
                    <a:pt x="210" y="363"/>
                  </a:lnTo>
                  <a:lnTo>
                    <a:pt x="210" y="297"/>
                  </a:lnTo>
                  <a:lnTo>
                    <a:pt x="210" y="292"/>
                  </a:lnTo>
                  <a:lnTo>
                    <a:pt x="212" y="287"/>
                  </a:lnTo>
                  <a:lnTo>
                    <a:pt x="216" y="283"/>
                  </a:lnTo>
                  <a:lnTo>
                    <a:pt x="222" y="281"/>
                  </a:lnTo>
                  <a:lnTo>
                    <a:pt x="227" y="280"/>
                  </a:lnTo>
                  <a:lnTo>
                    <a:pt x="245" y="280"/>
                  </a:lnTo>
                  <a:lnTo>
                    <a:pt x="264" y="281"/>
                  </a:lnTo>
                  <a:lnTo>
                    <a:pt x="290" y="284"/>
                  </a:lnTo>
                  <a:lnTo>
                    <a:pt x="320" y="288"/>
                  </a:lnTo>
                  <a:lnTo>
                    <a:pt x="354" y="295"/>
                  </a:lnTo>
                  <a:lnTo>
                    <a:pt x="391" y="304"/>
                  </a:lnTo>
                  <a:lnTo>
                    <a:pt x="430" y="314"/>
                  </a:lnTo>
                  <a:lnTo>
                    <a:pt x="471" y="329"/>
                  </a:lnTo>
                  <a:lnTo>
                    <a:pt x="513" y="347"/>
                  </a:lnTo>
                  <a:lnTo>
                    <a:pt x="553" y="369"/>
                  </a:lnTo>
                  <a:lnTo>
                    <a:pt x="594" y="395"/>
                  </a:lnTo>
                  <a:lnTo>
                    <a:pt x="632" y="427"/>
                  </a:lnTo>
                  <a:lnTo>
                    <a:pt x="667" y="462"/>
                  </a:lnTo>
                  <a:lnTo>
                    <a:pt x="700" y="504"/>
                  </a:lnTo>
                  <a:lnTo>
                    <a:pt x="680" y="450"/>
                  </a:lnTo>
                  <a:lnTo>
                    <a:pt x="657" y="403"/>
                  </a:lnTo>
                  <a:lnTo>
                    <a:pt x="632" y="360"/>
                  </a:lnTo>
                  <a:lnTo>
                    <a:pt x="604" y="322"/>
                  </a:lnTo>
                  <a:lnTo>
                    <a:pt x="574" y="289"/>
                  </a:lnTo>
                  <a:lnTo>
                    <a:pt x="543" y="261"/>
                  </a:lnTo>
                  <a:lnTo>
                    <a:pt x="511" y="236"/>
                  </a:lnTo>
                  <a:lnTo>
                    <a:pt x="478" y="213"/>
                  </a:lnTo>
                  <a:lnTo>
                    <a:pt x="447" y="196"/>
                  </a:lnTo>
                  <a:lnTo>
                    <a:pt x="414" y="181"/>
                  </a:lnTo>
                  <a:lnTo>
                    <a:pt x="384" y="169"/>
                  </a:lnTo>
                  <a:lnTo>
                    <a:pt x="354" y="160"/>
                  </a:lnTo>
                  <a:lnTo>
                    <a:pt x="326" y="153"/>
                  </a:lnTo>
                  <a:lnTo>
                    <a:pt x="302" y="148"/>
                  </a:lnTo>
                  <a:lnTo>
                    <a:pt x="279" y="144"/>
                  </a:lnTo>
                  <a:lnTo>
                    <a:pt x="260" y="141"/>
                  </a:lnTo>
                  <a:lnTo>
                    <a:pt x="245" y="140"/>
                  </a:lnTo>
                  <a:lnTo>
                    <a:pt x="227" y="140"/>
                  </a:lnTo>
                  <a:lnTo>
                    <a:pt x="222" y="139"/>
                  </a:lnTo>
                  <a:lnTo>
                    <a:pt x="216" y="137"/>
                  </a:lnTo>
                  <a:lnTo>
                    <a:pt x="212" y="134"/>
                  </a:lnTo>
                  <a:lnTo>
                    <a:pt x="210" y="128"/>
                  </a:lnTo>
                  <a:lnTo>
                    <a:pt x="210" y="123"/>
                  </a:lnTo>
                  <a:lnTo>
                    <a:pt x="210" y="58"/>
                  </a:lnTo>
                  <a:close/>
                  <a:moveTo>
                    <a:pt x="227" y="0"/>
                  </a:moveTo>
                  <a:lnTo>
                    <a:pt x="232" y="1"/>
                  </a:lnTo>
                  <a:lnTo>
                    <a:pt x="237" y="4"/>
                  </a:lnTo>
                  <a:lnTo>
                    <a:pt x="241" y="8"/>
                  </a:lnTo>
                  <a:lnTo>
                    <a:pt x="244" y="12"/>
                  </a:lnTo>
                  <a:lnTo>
                    <a:pt x="245" y="18"/>
                  </a:lnTo>
                  <a:lnTo>
                    <a:pt x="245" y="105"/>
                  </a:lnTo>
                  <a:lnTo>
                    <a:pt x="258" y="106"/>
                  </a:lnTo>
                  <a:lnTo>
                    <a:pt x="274" y="109"/>
                  </a:lnTo>
                  <a:lnTo>
                    <a:pt x="294" y="111"/>
                  </a:lnTo>
                  <a:lnTo>
                    <a:pt x="316" y="115"/>
                  </a:lnTo>
                  <a:lnTo>
                    <a:pt x="340" y="122"/>
                  </a:lnTo>
                  <a:lnTo>
                    <a:pt x="366" y="128"/>
                  </a:lnTo>
                  <a:lnTo>
                    <a:pt x="393" y="137"/>
                  </a:lnTo>
                  <a:lnTo>
                    <a:pt x="422" y="149"/>
                  </a:lnTo>
                  <a:lnTo>
                    <a:pt x="451" y="162"/>
                  </a:lnTo>
                  <a:lnTo>
                    <a:pt x="481" y="177"/>
                  </a:lnTo>
                  <a:lnTo>
                    <a:pt x="511" y="195"/>
                  </a:lnTo>
                  <a:lnTo>
                    <a:pt x="541" y="216"/>
                  </a:lnTo>
                  <a:lnTo>
                    <a:pt x="571" y="240"/>
                  </a:lnTo>
                  <a:lnTo>
                    <a:pt x="600" y="267"/>
                  </a:lnTo>
                  <a:lnTo>
                    <a:pt x="628" y="297"/>
                  </a:lnTo>
                  <a:lnTo>
                    <a:pt x="654" y="331"/>
                  </a:lnTo>
                  <a:lnTo>
                    <a:pt x="678" y="368"/>
                  </a:lnTo>
                  <a:lnTo>
                    <a:pt x="700" y="410"/>
                  </a:lnTo>
                  <a:lnTo>
                    <a:pt x="720" y="456"/>
                  </a:lnTo>
                  <a:lnTo>
                    <a:pt x="737" y="505"/>
                  </a:lnTo>
                  <a:lnTo>
                    <a:pt x="751" y="559"/>
                  </a:lnTo>
                  <a:lnTo>
                    <a:pt x="760" y="619"/>
                  </a:lnTo>
                  <a:lnTo>
                    <a:pt x="767" y="682"/>
                  </a:lnTo>
                  <a:lnTo>
                    <a:pt x="769" y="751"/>
                  </a:lnTo>
                  <a:lnTo>
                    <a:pt x="768" y="757"/>
                  </a:lnTo>
                  <a:lnTo>
                    <a:pt x="765" y="762"/>
                  </a:lnTo>
                  <a:lnTo>
                    <a:pt x="762" y="766"/>
                  </a:lnTo>
                  <a:lnTo>
                    <a:pt x="758" y="768"/>
                  </a:lnTo>
                  <a:lnTo>
                    <a:pt x="752" y="770"/>
                  </a:lnTo>
                  <a:lnTo>
                    <a:pt x="746" y="768"/>
                  </a:lnTo>
                  <a:lnTo>
                    <a:pt x="742" y="766"/>
                  </a:lnTo>
                  <a:lnTo>
                    <a:pt x="738" y="762"/>
                  </a:lnTo>
                  <a:lnTo>
                    <a:pt x="735" y="757"/>
                  </a:lnTo>
                  <a:lnTo>
                    <a:pt x="734" y="751"/>
                  </a:lnTo>
                  <a:lnTo>
                    <a:pt x="731" y="694"/>
                  </a:lnTo>
                  <a:lnTo>
                    <a:pt x="721" y="639"/>
                  </a:lnTo>
                  <a:lnTo>
                    <a:pt x="705" y="589"/>
                  </a:lnTo>
                  <a:lnTo>
                    <a:pt x="683" y="542"/>
                  </a:lnTo>
                  <a:lnTo>
                    <a:pt x="654" y="500"/>
                  </a:lnTo>
                  <a:lnTo>
                    <a:pt x="619" y="462"/>
                  </a:lnTo>
                  <a:lnTo>
                    <a:pt x="578" y="427"/>
                  </a:lnTo>
                  <a:lnTo>
                    <a:pt x="530" y="397"/>
                  </a:lnTo>
                  <a:lnTo>
                    <a:pt x="476" y="371"/>
                  </a:lnTo>
                  <a:lnTo>
                    <a:pt x="426" y="352"/>
                  </a:lnTo>
                  <a:lnTo>
                    <a:pt x="379" y="338"/>
                  </a:lnTo>
                  <a:lnTo>
                    <a:pt x="336" y="329"/>
                  </a:lnTo>
                  <a:lnTo>
                    <a:pt x="299" y="322"/>
                  </a:lnTo>
                  <a:lnTo>
                    <a:pt x="267" y="318"/>
                  </a:lnTo>
                  <a:lnTo>
                    <a:pt x="245" y="317"/>
                  </a:lnTo>
                  <a:lnTo>
                    <a:pt x="245" y="402"/>
                  </a:lnTo>
                  <a:lnTo>
                    <a:pt x="244" y="408"/>
                  </a:lnTo>
                  <a:lnTo>
                    <a:pt x="241" y="412"/>
                  </a:lnTo>
                  <a:lnTo>
                    <a:pt x="237" y="416"/>
                  </a:lnTo>
                  <a:lnTo>
                    <a:pt x="232" y="419"/>
                  </a:lnTo>
                  <a:lnTo>
                    <a:pt x="227" y="420"/>
                  </a:lnTo>
                  <a:lnTo>
                    <a:pt x="223" y="419"/>
                  </a:lnTo>
                  <a:lnTo>
                    <a:pt x="218" y="418"/>
                  </a:lnTo>
                  <a:lnTo>
                    <a:pt x="215" y="415"/>
                  </a:lnTo>
                  <a:lnTo>
                    <a:pt x="5" y="223"/>
                  </a:lnTo>
                  <a:lnTo>
                    <a:pt x="3" y="219"/>
                  </a:lnTo>
                  <a:lnTo>
                    <a:pt x="0" y="215"/>
                  </a:lnTo>
                  <a:lnTo>
                    <a:pt x="0" y="209"/>
                  </a:lnTo>
                  <a:lnTo>
                    <a:pt x="0" y="206"/>
                  </a:lnTo>
                  <a:lnTo>
                    <a:pt x="1" y="202"/>
                  </a:lnTo>
                  <a:lnTo>
                    <a:pt x="5" y="198"/>
                  </a:lnTo>
                  <a:lnTo>
                    <a:pt x="215" y="5"/>
                  </a:lnTo>
                  <a:lnTo>
                    <a:pt x="218" y="3"/>
                  </a:lnTo>
                  <a:lnTo>
                    <a:pt x="223" y="1"/>
                  </a:lnTo>
                  <a:lnTo>
                    <a:pt x="2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5" name="Freeform 3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4719" y="8845200"/>
              <a:ext cx="443529" cy="443529"/>
            </a:xfrm>
            <a:custGeom>
              <a:avLst/>
              <a:gdLst>
                <a:gd name="T0" fmla="*/ 560 w 769"/>
                <a:gd name="T1" fmla="*/ 123 h 769"/>
                <a:gd name="T2" fmla="*/ 556 w 769"/>
                <a:gd name="T3" fmla="*/ 134 h 769"/>
                <a:gd name="T4" fmla="*/ 548 w 769"/>
                <a:gd name="T5" fmla="*/ 139 h 769"/>
                <a:gd name="T6" fmla="*/ 524 w 769"/>
                <a:gd name="T7" fmla="*/ 140 h 769"/>
                <a:gd name="T8" fmla="*/ 490 w 769"/>
                <a:gd name="T9" fmla="*/ 144 h 769"/>
                <a:gd name="T10" fmla="*/ 442 w 769"/>
                <a:gd name="T11" fmla="*/ 153 h 769"/>
                <a:gd name="T12" fmla="*/ 385 w 769"/>
                <a:gd name="T13" fmla="*/ 169 h 769"/>
                <a:gd name="T14" fmla="*/ 322 w 769"/>
                <a:gd name="T15" fmla="*/ 197 h 769"/>
                <a:gd name="T16" fmla="*/ 258 w 769"/>
                <a:gd name="T17" fmla="*/ 235 h 769"/>
                <a:gd name="T18" fmla="*/ 195 w 769"/>
                <a:gd name="T19" fmla="*/ 290 h 769"/>
                <a:gd name="T20" fmla="*/ 138 w 769"/>
                <a:gd name="T21" fmla="*/ 360 h 769"/>
                <a:gd name="T22" fmla="*/ 89 w 769"/>
                <a:gd name="T23" fmla="*/ 451 h 769"/>
                <a:gd name="T24" fmla="*/ 101 w 769"/>
                <a:gd name="T25" fmla="*/ 462 h 769"/>
                <a:gd name="T26" fmla="*/ 174 w 769"/>
                <a:gd name="T27" fmla="*/ 396 h 769"/>
                <a:gd name="T28" fmla="*/ 257 w 769"/>
                <a:gd name="T29" fmla="*/ 347 h 769"/>
                <a:gd name="T30" fmla="*/ 339 w 769"/>
                <a:gd name="T31" fmla="*/ 314 h 769"/>
                <a:gd name="T32" fmla="*/ 415 w 769"/>
                <a:gd name="T33" fmla="*/ 295 h 769"/>
                <a:gd name="T34" fmla="*/ 480 w 769"/>
                <a:gd name="T35" fmla="*/ 284 h 769"/>
                <a:gd name="T36" fmla="*/ 524 w 769"/>
                <a:gd name="T37" fmla="*/ 280 h 769"/>
                <a:gd name="T38" fmla="*/ 548 w 769"/>
                <a:gd name="T39" fmla="*/ 280 h 769"/>
                <a:gd name="T40" fmla="*/ 556 w 769"/>
                <a:gd name="T41" fmla="*/ 287 h 769"/>
                <a:gd name="T42" fmla="*/ 560 w 769"/>
                <a:gd name="T43" fmla="*/ 297 h 769"/>
                <a:gd name="T44" fmla="*/ 726 w 769"/>
                <a:gd name="T45" fmla="*/ 210 h 769"/>
                <a:gd name="T46" fmla="*/ 541 w 769"/>
                <a:gd name="T47" fmla="*/ 0 h 769"/>
                <a:gd name="T48" fmla="*/ 550 w 769"/>
                <a:gd name="T49" fmla="*/ 3 h 769"/>
                <a:gd name="T50" fmla="*/ 764 w 769"/>
                <a:gd name="T51" fmla="*/ 198 h 769"/>
                <a:gd name="T52" fmla="*/ 768 w 769"/>
                <a:gd name="T53" fmla="*/ 206 h 769"/>
                <a:gd name="T54" fmla="*/ 768 w 769"/>
                <a:gd name="T55" fmla="*/ 215 h 769"/>
                <a:gd name="T56" fmla="*/ 764 w 769"/>
                <a:gd name="T57" fmla="*/ 223 h 769"/>
                <a:gd name="T58" fmla="*/ 550 w 769"/>
                <a:gd name="T59" fmla="*/ 418 h 769"/>
                <a:gd name="T60" fmla="*/ 541 w 769"/>
                <a:gd name="T61" fmla="*/ 420 h 769"/>
                <a:gd name="T62" fmla="*/ 532 w 769"/>
                <a:gd name="T63" fmla="*/ 417 h 769"/>
                <a:gd name="T64" fmla="*/ 526 w 769"/>
                <a:gd name="T65" fmla="*/ 407 h 769"/>
                <a:gd name="T66" fmla="*/ 524 w 769"/>
                <a:gd name="T67" fmla="*/ 317 h 769"/>
                <a:gd name="T68" fmla="*/ 471 w 769"/>
                <a:gd name="T69" fmla="*/ 322 h 769"/>
                <a:gd name="T70" fmla="*/ 391 w 769"/>
                <a:gd name="T71" fmla="*/ 338 h 769"/>
                <a:gd name="T72" fmla="*/ 294 w 769"/>
                <a:gd name="T73" fmla="*/ 371 h 769"/>
                <a:gd name="T74" fmla="*/ 191 w 769"/>
                <a:gd name="T75" fmla="*/ 427 h 769"/>
                <a:gd name="T76" fmla="*/ 115 w 769"/>
                <a:gd name="T77" fmla="*/ 500 h 769"/>
                <a:gd name="T78" fmla="*/ 63 w 769"/>
                <a:gd name="T79" fmla="*/ 589 h 769"/>
                <a:gd name="T80" fmla="*/ 38 w 769"/>
                <a:gd name="T81" fmla="*/ 694 h 769"/>
                <a:gd name="T82" fmla="*/ 34 w 769"/>
                <a:gd name="T83" fmla="*/ 757 h 769"/>
                <a:gd name="T84" fmla="*/ 28 w 769"/>
                <a:gd name="T85" fmla="*/ 766 h 769"/>
                <a:gd name="T86" fmla="*/ 17 w 769"/>
                <a:gd name="T87" fmla="*/ 769 h 769"/>
                <a:gd name="T88" fmla="*/ 7 w 769"/>
                <a:gd name="T89" fmla="*/ 766 h 769"/>
                <a:gd name="T90" fmla="*/ 0 w 769"/>
                <a:gd name="T91" fmla="*/ 757 h 769"/>
                <a:gd name="T92" fmla="*/ 1 w 769"/>
                <a:gd name="T93" fmla="*/ 682 h 769"/>
                <a:gd name="T94" fmla="*/ 18 w 769"/>
                <a:gd name="T95" fmla="*/ 559 h 769"/>
                <a:gd name="T96" fmla="*/ 49 w 769"/>
                <a:gd name="T97" fmla="*/ 456 h 769"/>
                <a:gd name="T98" fmla="*/ 90 w 769"/>
                <a:gd name="T99" fmla="*/ 368 h 769"/>
                <a:gd name="T100" fmla="*/ 142 w 769"/>
                <a:gd name="T101" fmla="*/ 297 h 769"/>
                <a:gd name="T102" fmla="*/ 198 w 769"/>
                <a:gd name="T103" fmla="*/ 240 h 769"/>
                <a:gd name="T104" fmla="*/ 257 w 769"/>
                <a:gd name="T105" fmla="*/ 195 h 769"/>
                <a:gd name="T106" fmla="*/ 317 w 769"/>
                <a:gd name="T107" fmla="*/ 161 h 769"/>
                <a:gd name="T108" fmla="*/ 376 w 769"/>
                <a:gd name="T109" fmla="*/ 138 h 769"/>
                <a:gd name="T110" fmla="*/ 430 w 769"/>
                <a:gd name="T111" fmla="*/ 122 h 769"/>
                <a:gd name="T112" fmla="*/ 476 w 769"/>
                <a:gd name="T113" fmla="*/ 111 h 769"/>
                <a:gd name="T114" fmla="*/ 511 w 769"/>
                <a:gd name="T115" fmla="*/ 106 h 769"/>
                <a:gd name="T116" fmla="*/ 524 w 769"/>
                <a:gd name="T117" fmla="*/ 19 h 769"/>
                <a:gd name="T118" fmla="*/ 528 w 769"/>
                <a:gd name="T119" fmla="*/ 8 h 769"/>
                <a:gd name="T120" fmla="*/ 536 w 769"/>
                <a:gd name="T121" fmla="*/ 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69">
                  <a:moveTo>
                    <a:pt x="560" y="58"/>
                  </a:moveTo>
                  <a:lnTo>
                    <a:pt x="560" y="123"/>
                  </a:lnTo>
                  <a:lnTo>
                    <a:pt x="558" y="129"/>
                  </a:lnTo>
                  <a:lnTo>
                    <a:pt x="556" y="134"/>
                  </a:lnTo>
                  <a:lnTo>
                    <a:pt x="552" y="136"/>
                  </a:lnTo>
                  <a:lnTo>
                    <a:pt x="548" y="139"/>
                  </a:lnTo>
                  <a:lnTo>
                    <a:pt x="541" y="140"/>
                  </a:lnTo>
                  <a:lnTo>
                    <a:pt x="524" y="140"/>
                  </a:lnTo>
                  <a:lnTo>
                    <a:pt x="509" y="142"/>
                  </a:lnTo>
                  <a:lnTo>
                    <a:pt x="490" y="144"/>
                  </a:lnTo>
                  <a:lnTo>
                    <a:pt x="468" y="148"/>
                  </a:lnTo>
                  <a:lnTo>
                    <a:pt x="442" y="153"/>
                  </a:lnTo>
                  <a:lnTo>
                    <a:pt x="414" y="160"/>
                  </a:lnTo>
                  <a:lnTo>
                    <a:pt x="385" y="169"/>
                  </a:lnTo>
                  <a:lnTo>
                    <a:pt x="354" y="181"/>
                  </a:lnTo>
                  <a:lnTo>
                    <a:pt x="322" y="197"/>
                  </a:lnTo>
                  <a:lnTo>
                    <a:pt x="290" y="214"/>
                  </a:lnTo>
                  <a:lnTo>
                    <a:pt x="258" y="235"/>
                  </a:lnTo>
                  <a:lnTo>
                    <a:pt x="225" y="259"/>
                  </a:lnTo>
                  <a:lnTo>
                    <a:pt x="195" y="290"/>
                  </a:lnTo>
                  <a:lnTo>
                    <a:pt x="165" y="322"/>
                  </a:lnTo>
                  <a:lnTo>
                    <a:pt x="138" y="360"/>
                  </a:lnTo>
                  <a:lnTo>
                    <a:pt x="111" y="403"/>
                  </a:lnTo>
                  <a:lnTo>
                    <a:pt x="89" y="451"/>
                  </a:lnTo>
                  <a:lnTo>
                    <a:pt x="70" y="504"/>
                  </a:lnTo>
                  <a:lnTo>
                    <a:pt x="101" y="462"/>
                  </a:lnTo>
                  <a:lnTo>
                    <a:pt x="136" y="427"/>
                  </a:lnTo>
                  <a:lnTo>
                    <a:pt x="174" y="396"/>
                  </a:lnTo>
                  <a:lnTo>
                    <a:pt x="215" y="369"/>
                  </a:lnTo>
                  <a:lnTo>
                    <a:pt x="257" y="347"/>
                  </a:lnTo>
                  <a:lnTo>
                    <a:pt x="298" y="329"/>
                  </a:lnTo>
                  <a:lnTo>
                    <a:pt x="339" y="314"/>
                  </a:lnTo>
                  <a:lnTo>
                    <a:pt x="379" y="304"/>
                  </a:lnTo>
                  <a:lnTo>
                    <a:pt x="415" y="295"/>
                  </a:lnTo>
                  <a:lnTo>
                    <a:pt x="450" y="288"/>
                  </a:lnTo>
                  <a:lnTo>
                    <a:pt x="480" y="284"/>
                  </a:lnTo>
                  <a:lnTo>
                    <a:pt x="505" y="282"/>
                  </a:lnTo>
                  <a:lnTo>
                    <a:pt x="524" y="280"/>
                  </a:lnTo>
                  <a:lnTo>
                    <a:pt x="541" y="280"/>
                  </a:lnTo>
                  <a:lnTo>
                    <a:pt x="548" y="280"/>
                  </a:lnTo>
                  <a:lnTo>
                    <a:pt x="552" y="283"/>
                  </a:lnTo>
                  <a:lnTo>
                    <a:pt x="556" y="287"/>
                  </a:lnTo>
                  <a:lnTo>
                    <a:pt x="558" y="292"/>
                  </a:lnTo>
                  <a:lnTo>
                    <a:pt x="560" y="297"/>
                  </a:lnTo>
                  <a:lnTo>
                    <a:pt x="560" y="363"/>
                  </a:lnTo>
                  <a:lnTo>
                    <a:pt x="726" y="210"/>
                  </a:lnTo>
                  <a:lnTo>
                    <a:pt x="560" y="58"/>
                  </a:lnTo>
                  <a:close/>
                  <a:moveTo>
                    <a:pt x="541" y="0"/>
                  </a:moveTo>
                  <a:lnTo>
                    <a:pt x="547" y="2"/>
                  </a:lnTo>
                  <a:lnTo>
                    <a:pt x="550" y="3"/>
                  </a:lnTo>
                  <a:lnTo>
                    <a:pt x="554" y="5"/>
                  </a:lnTo>
                  <a:lnTo>
                    <a:pt x="764" y="198"/>
                  </a:lnTo>
                  <a:lnTo>
                    <a:pt x="767" y="202"/>
                  </a:lnTo>
                  <a:lnTo>
                    <a:pt x="768" y="206"/>
                  </a:lnTo>
                  <a:lnTo>
                    <a:pt x="769" y="210"/>
                  </a:lnTo>
                  <a:lnTo>
                    <a:pt x="768" y="215"/>
                  </a:lnTo>
                  <a:lnTo>
                    <a:pt x="767" y="219"/>
                  </a:lnTo>
                  <a:lnTo>
                    <a:pt x="764" y="223"/>
                  </a:lnTo>
                  <a:lnTo>
                    <a:pt x="554" y="415"/>
                  </a:lnTo>
                  <a:lnTo>
                    <a:pt x="550" y="418"/>
                  </a:lnTo>
                  <a:lnTo>
                    <a:pt x="547" y="419"/>
                  </a:lnTo>
                  <a:lnTo>
                    <a:pt x="541" y="420"/>
                  </a:lnTo>
                  <a:lnTo>
                    <a:pt x="536" y="419"/>
                  </a:lnTo>
                  <a:lnTo>
                    <a:pt x="532" y="417"/>
                  </a:lnTo>
                  <a:lnTo>
                    <a:pt x="528" y="413"/>
                  </a:lnTo>
                  <a:lnTo>
                    <a:pt x="526" y="407"/>
                  </a:lnTo>
                  <a:lnTo>
                    <a:pt x="524" y="402"/>
                  </a:lnTo>
                  <a:lnTo>
                    <a:pt x="524" y="317"/>
                  </a:lnTo>
                  <a:lnTo>
                    <a:pt x="502" y="318"/>
                  </a:lnTo>
                  <a:lnTo>
                    <a:pt x="471" y="322"/>
                  </a:lnTo>
                  <a:lnTo>
                    <a:pt x="433" y="329"/>
                  </a:lnTo>
                  <a:lnTo>
                    <a:pt x="391" y="338"/>
                  </a:lnTo>
                  <a:lnTo>
                    <a:pt x="343" y="352"/>
                  </a:lnTo>
                  <a:lnTo>
                    <a:pt x="294" y="371"/>
                  </a:lnTo>
                  <a:lnTo>
                    <a:pt x="240" y="397"/>
                  </a:lnTo>
                  <a:lnTo>
                    <a:pt x="191" y="427"/>
                  </a:lnTo>
                  <a:lnTo>
                    <a:pt x="149" y="462"/>
                  </a:lnTo>
                  <a:lnTo>
                    <a:pt x="115" y="500"/>
                  </a:lnTo>
                  <a:lnTo>
                    <a:pt x="87" y="542"/>
                  </a:lnTo>
                  <a:lnTo>
                    <a:pt x="63" y="589"/>
                  </a:lnTo>
                  <a:lnTo>
                    <a:pt x="47" y="639"/>
                  </a:lnTo>
                  <a:lnTo>
                    <a:pt x="38" y="694"/>
                  </a:lnTo>
                  <a:lnTo>
                    <a:pt x="34" y="752"/>
                  </a:lnTo>
                  <a:lnTo>
                    <a:pt x="34" y="757"/>
                  </a:lnTo>
                  <a:lnTo>
                    <a:pt x="32" y="762"/>
                  </a:lnTo>
                  <a:lnTo>
                    <a:pt x="28" y="766"/>
                  </a:lnTo>
                  <a:lnTo>
                    <a:pt x="22" y="769"/>
                  </a:lnTo>
                  <a:lnTo>
                    <a:pt x="17" y="769"/>
                  </a:lnTo>
                  <a:lnTo>
                    <a:pt x="12" y="769"/>
                  </a:lnTo>
                  <a:lnTo>
                    <a:pt x="7" y="766"/>
                  </a:lnTo>
                  <a:lnTo>
                    <a:pt x="3" y="762"/>
                  </a:lnTo>
                  <a:lnTo>
                    <a:pt x="0" y="757"/>
                  </a:lnTo>
                  <a:lnTo>
                    <a:pt x="0" y="752"/>
                  </a:lnTo>
                  <a:lnTo>
                    <a:pt x="1" y="682"/>
                  </a:lnTo>
                  <a:lnTo>
                    <a:pt x="8" y="618"/>
                  </a:lnTo>
                  <a:lnTo>
                    <a:pt x="18" y="559"/>
                  </a:lnTo>
                  <a:lnTo>
                    <a:pt x="32" y="506"/>
                  </a:lnTo>
                  <a:lnTo>
                    <a:pt x="49" y="456"/>
                  </a:lnTo>
                  <a:lnTo>
                    <a:pt x="68" y="410"/>
                  </a:lnTo>
                  <a:lnTo>
                    <a:pt x="90" y="368"/>
                  </a:lnTo>
                  <a:lnTo>
                    <a:pt x="115" y="331"/>
                  </a:lnTo>
                  <a:lnTo>
                    <a:pt x="142" y="297"/>
                  </a:lnTo>
                  <a:lnTo>
                    <a:pt x="169" y="267"/>
                  </a:lnTo>
                  <a:lnTo>
                    <a:pt x="198" y="240"/>
                  </a:lnTo>
                  <a:lnTo>
                    <a:pt x="227" y="216"/>
                  </a:lnTo>
                  <a:lnTo>
                    <a:pt x="257" y="195"/>
                  </a:lnTo>
                  <a:lnTo>
                    <a:pt x="287" y="177"/>
                  </a:lnTo>
                  <a:lnTo>
                    <a:pt x="317" y="161"/>
                  </a:lnTo>
                  <a:lnTo>
                    <a:pt x="347" y="148"/>
                  </a:lnTo>
                  <a:lnTo>
                    <a:pt x="376" y="138"/>
                  </a:lnTo>
                  <a:lnTo>
                    <a:pt x="404" y="129"/>
                  </a:lnTo>
                  <a:lnTo>
                    <a:pt x="430" y="122"/>
                  </a:lnTo>
                  <a:lnTo>
                    <a:pt x="453" y="115"/>
                  </a:lnTo>
                  <a:lnTo>
                    <a:pt x="476" y="111"/>
                  </a:lnTo>
                  <a:lnTo>
                    <a:pt x="494" y="109"/>
                  </a:lnTo>
                  <a:lnTo>
                    <a:pt x="511" y="106"/>
                  </a:lnTo>
                  <a:lnTo>
                    <a:pt x="524" y="105"/>
                  </a:lnTo>
                  <a:lnTo>
                    <a:pt x="524" y="19"/>
                  </a:lnTo>
                  <a:lnTo>
                    <a:pt x="526" y="12"/>
                  </a:lnTo>
                  <a:lnTo>
                    <a:pt x="528" y="8"/>
                  </a:lnTo>
                  <a:lnTo>
                    <a:pt x="532" y="4"/>
                  </a:lnTo>
                  <a:lnTo>
                    <a:pt x="536" y="2"/>
                  </a:lnTo>
                  <a:lnTo>
                    <a:pt x="5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6" name="Freeform 3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5197238" y="8925659"/>
              <a:ext cx="443529" cy="282612"/>
            </a:xfrm>
            <a:custGeom>
              <a:avLst/>
              <a:gdLst>
                <a:gd name="T0" fmla="*/ 342 w 769"/>
                <a:gd name="T1" fmla="*/ 4 h 490"/>
                <a:gd name="T2" fmla="*/ 350 w 769"/>
                <a:gd name="T3" fmla="*/ 17 h 490"/>
                <a:gd name="T4" fmla="*/ 346 w 769"/>
                <a:gd name="T5" fmla="*/ 133 h 490"/>
                <a:gd name="T6" fmla="*/ 332 w 769"/>
                <a:gd name="T7" fmla="*/ 140 h 490"/>
                <a:gd name="T8" fmla="*/ 216 w 769"/>
                <a:gd name="T9" fmla="*/ 136 h 490"/>
                <a:gd name="T10" fmla="*/ 210 w 769"/>
                <a:gd name="T11" fmla="*/ 122 h 490"/>
                <a:gd name="T12" fmla="*/ 216 w 769"/>
                <a:gd name="T13" fmla="*/ 109 h 490"/>
                <a:gd name="T14" fmla="*/ 296 w 769"/>
                <a:gd name="T15" fmla="*/ 105 h 490"/>
                <a:gd name="T16" fmla="*/ 227 w 769"/>
                <a:gd name="T17" fmla="*/ 72 h 490"/>
                <a:gd name="T18" fmla="*/ 136 w 769"/>
                <a:gd name="T19" fmla="*/ 83 h 490"/>
                <a:gd name="T20" fmla="*/ 63 w 769"/>
                <a:gd name="T21" fmla="*/ 143 h 490"/>
                <a:gd name="T22" fmla="*/ 34 w 769"/>
                <a:gd name="T23" fmla="*/ 236 h 490"/>
                <a:gd name="T24" fmla="*/ 47 w 769"/>
                <a:gd name="T25" fmla="*/ 318 h 490"/>
                <a:gd name="T26" fmla="*/ 108 w 769"/>
                <a:gd name="T27" fmla="*/ 392 h 490"/>
                <a:gd name="T28" fmla="*/ 201 w 769"/>
                <a:gd name="T29" fmla="*/ 419 h 490"/>
                <a:gd name="T30" fmla="*/ 294 w 769"/>
                <a:gd name="T31" fmla="*/ 392 h 490"/>
                <a:gd name="T32" fmla="*/ 354 w 769"/>
                <a:gd name="T33" fmla="*/ 318 h 490"/>
                <a:gd name="T34" fmla="*/ 367 w 769"/>
                <a:gd name="T35" fmla="*/ 236 h 490"/>
                <a:gd name="T36" fmla="*/ 401 w 769"/>
                <a:gd name="T37" fmla="*/ 123 h 490"/>
                <a:gd name="T38" fmla="*/ 490 w 769"/>
                <a:gd name="T39" fmla="*/ 51 h 490"/>
                <a:gd name="T40" fmla="*/ 608 w 769"/>
                <a:gd name="T41" fmla="*/ 40 h 490"/>
                <a:gd name="T42" fmla="*/ 710 w 769"/>
                <a:gd name="T43" fmla="*/ 95 h 490"/>
                <a:gd name="T44" fmla="*/ 765 w 769"/>
                <a:gd name="T45" fmla="*/ 195 h 490"/>
                <a:gd name="T46" fmla="*/ 765 w 769"/>
                <a:gd name="T47" fmla="*/ 294 h 490"/>
                <a:gd name="T48" fmla="*/ 710 w 769"/>
                <a:gd name="T49" fmla="*/ 396 h 490"/>
                <a:gd name="T50" fmla="*/ 608 w 769"/>
                <a:gd name="T51" fmla="*/ 451 h 490"/>
                <a:gd name="T52" fmla="*/ 510 w 769"/>
                <a:gd name="T53" fmla="*/ 444 h 490"/>
                <a:gd name="T54" fmla="*/ 455 w 769"/>
                <a:gd name="T55" fmla="*/ 472 h 490"/>
                <a:gd name="T56" fmla="*/ 447 w 769"/>
                <a:gd name="T57" fmla="*/ 486 h 490"/>
                <a:gd name="T58" fmla="*/ 431 w 769"/>
                <a:gd name="T59" fmla="*/ 489 h 490"/>
                <a:gd name="T60" fmla="*/ 421 w 769"/>
                <a:gd name="T61" fmla="*/ 478 h 490"/>
                <a:gd name="T62" fmla="*/ 421 w 769"/>
                <a:gd name="T63" fmla="*/ 362 h 490"/>
                <a:gd name="T64" fmla="*/ 431 w 769"/>
                <a:gd name="T65" fmla="*/ 351 h 490"/>
                <a:gd name="T66" fmla="*/ 548 w 769"/>
                <a:gd name="T67" fmla="*/ 351 h 490"/>
                <a:gd name="T68" fmla="*/ 558 w 769"/>
                <a:gd name="T69" fmla="*/ 362 h 490"/>
                <a:gd name="T70" fmla="*/ 556 w 769"/>
                <a:gd name="T71" fmla="*/ 377 h 490"/>
                <a:gd name="T72" fmla="*/ 541 w 769"/>
                <a:gd name="T73" fmla="*/ 385 h 490"/>
                <a:gd name="T74" fmla="*/ 516 w 769"/>
                <a:gd name="T75" fmla="*/ 410 h 490"/>
                <a:gd name="T76" fmla="*/ 602 w 769"/>
                <a:gd name="T77" fmla="*/ 417 h 490"/>
                <a:gd name="T78" fmla="*/ 685 w 769"/>
                <a:gd name="T79" fmla="*/ 371 h 490"/>
                <a:gd name="T80" fmla="*/ 731 w 769"/>
                <a:gd name="T81" fmla="*/ 287 h 490"/>
                <a:gd name="T82" fmla="*/ 731 w 769"/>
                <a:gd name="T83" fmla="*/ 203 h 490"/>
                <a:gd name="T84" fmla="*/ 685 w 769"/>
                <a:gd name="T85" fmla="*/ 119 h 490"/>
                <a:gd name="T86" fmla="*/ 602 w 769"/>
                <a:gd name="T87" fmla="*/ 74 h 490"/>
                <a:gd name="T88" fmla="*/ 503 w 769"/>
                <a:gd name="T89" fmla="*/ 83 h 490"/>
                <a:gd name="T90" fmla="*/ 430 w 769"/>
                <a:gd name="T91" fmla="*/ 143 h 490"/>
                <a:gd name="T92" fmla="*/ 402 w 769"/>
                <a:gd name="T93" fmla="*/ 236 h 490"/>
                <a:gd name="T94" fmla="*/ 387 w 769"/>
                <a:gd name="T95" fmla="*/ 331 h 490"/>
                <a:gd name="T96" fmla="*/ 313 w 769"/>
                <a:gd name="T97" fmla="*/ 421 h 490"/>
                <a:gd name="T98" fmla="*/ 201 w 769"/>
                <a:gd name="T99" fmla="*/ 455 h 490"/>
                <a:gd name="T100" fmla="*/ 88 w 769"/>
                <a:gd name="T101" fmla="*/ 421 h 490"/>
                <a:gd name="T102" fmla="*/ 16 w 769"/>
                <a:gd name="T103" fmla="*/ 331 h 490"/>
                <a:gd name="T104" fmla="*/ 0 w 769"/>
                <a:gd name="T105" fmla="*/ 236 h 490"/>
                <a:gd name="T106" fmla="*/ 34 w 769"/>
                <a:gd name="T107" fmla="*/ 123 h 490"/>
                <a:gd name="T108" fmla="*/ 122 w 769"/>
                <a:gd name="T109" fmla="*/ 51 h 490"/>
                <a:gd name="T110" fmla="*/ 229 w 769"/>
                <a:gd name="T111" fmla="*/ 38 h 490"/>
                <a:gd name="T112" fmla="*/ 315 w 769"/>
                <a:gd name="T113" fmla="*/ 75 h 490"/>
                <a:gd name="T114" fmla="*/ 317 w 769"/>
                <a:gd name="T115" fmla="*/ 7 h 490"/>
                <a:gd name="T116" fmla="*/ 332 w 769"/>
                <a:gd name="T117"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490">
                  <a:moveTo>
                    <a:pt x="332" y="0"/>
                  </a:moveTo>
                  <a:lnTo>
                    <a:pt x="337" y="2"/>
                  </a:lnTo>
                  <a:lnTo>
                    <a:pt x="342" y="4"/>
                  </a:lnTo>
                  <a:lnTo>
                    <a:pt x="346" y="7"/>
                  </a:lnTo>
                  <a:lnTo>
                    <a:pt x="349" y="12"/>
                  </a:lnTo>
                  <a:lnTo>
                    <a:pt x="350" y="17"/>
                  </a:lnTo>
                  <a:lnTo>
                    <a:pt x="350" y="122"/>
                  </a:lnTo>
                  <a:lnTo>
                    <a:pt x="349" y="129"/>
                  </a:lnTo>
                  <a:lnTo>
                    <a:pt x="346" y="133"/>
                  </a:lnTo>
                  <a:lnTo>
                    <a:pt x="342" y="136"/>
                  </a:lnTo>
                  <a:lnTo>
                    <a:pt x="337" y="139"/>
                  </a:lnTo>
                  <a:lnTo>
                    <a:pt x="332" y="140"/>
                  </a:lnTo>
                  <a:lnTo>
                    <a:pt x="227" y="140"/>
                  </a:lnTo>
                  <a:lnTo>
                    <a:pt x="222" y="139"/>
                  </a:lnTo>
                  <a:lnTo>
                    <a:pt x="216" y="136"/>
                  </a:lnTo>
                  <a:lnTo>
                    <a:pt x="212" y="133"/>
                  </a:lnTo>
                  <a:lnTo>
                    <a:pt x="211" y="129"/>
                  </a:lnTo>
                  <a:lnTo>
                    <a:pt x="210" y="122"/>
                  </a:lnTo>
                  <a:lnTo>
                    <a:pt x="211" y="117"/>
                  </a:lnTo>
                  <a:lnTo>
                    <a:pt x="212" y="113"/>
                  </a:lnTo>
                  <a:lnTo>
                    <a:pt x="216" y="109"/>
                  </a:lnTo>
                  <a:lnTo>
                    <a:pt x="222" y="106"/>
                  </a:lnTo>
                  <a:lnTo>
                    <a:pt x="227" y="105"/>
                  </a:lnTo>
                  <a:lnTo>
                    <a:pt x="296" y="105"/>
                  </a:lnTo>
                  <a:lnTo>
                    <a:pt x="275" y="91"/>
                  </a:lnTo>
                  <a:lnTo>
                    <a:pt x="252" y="79"/>
                  </a:lnTo>
                  <a:lnTo>
                    <a:pt x="227" y="72"/>
                  </a:lnTo>
                  <a:lnTo>
                    <a:pt x="201" y="70"/>
                  </a:lnTo>
                  <a:lnTo>
                    <a:pt x="168" y="74"/>
                  </a:lnTo>
                  <a:lnTo>
                    <a:pt x="136" y="83"/>
                  </a:lnTo>
                  <a:lnTo>
                    <a:pt x="108" y="98"/>
                  </a:lnTo>
                  <a:lnTo>
                    <a:pt x="84" y="119"/>
                  </a:lnTo>
                  <a:lnTo>
                    <a:pt x="63" y="143"/>
                  </a:lnTo>
                  <a:lnTo>
                    <a:pt x="47" y="172"/>
                  </a:lnTo>
                  <a:lnTo>
                    <a:pt x="38" y="203"/>
                  </a:lnTo>
                  <a:lnTo>
                    <a:pt x="34" y="236"/>
                  </a:lnTo>
                  <a:lnTo>
                    <a:pt x="34" y="254"/>
                  </a:lnTo>
                  <a:lnTo>
                    <a:pt x="38" y="287"/>
                  </a:lnTo>
                  <a:lnTo>
                    <a:pt x="47" y="318"/>
                  </a:lnTo>
                  <a:lnTo>
                    <a:pt x="63" y="346"/>
                  </a:lnTo>
                  <a:lnTo>
                    <a:pt x="84" y="371"/>
                  </a:lnTo>
                  <a:lnTo>
                    <a:pt x="108" y="392"/>
                  </a:lnTo>
                  <a:lnTo>
                    <a:pt x="136" y="406"/>
                  </a:lnTo>
                  <a:lnTo>
                    <a:pt x="168" y="417"/>
                  </a:lnTo>
                  <a:lnTo>
                    <a:pt x="201" y="419"/>
                  </a:lnTo>
                  <a:lnTo>
                    <a:pt x="235" y="417"/>
                  </a:lnTo>
                  <a:lnTo>
                    <a:pt x="266" y="406"/>
                  </a:lnTo>
                  <a:lnTo>
                    <a:pt x="294" y="392"/>
                  </a:lnTo>
                  <a:lnTo>
                    <a:pt x="319" y="371"/>
                  </a:lnTo>
                  <a:lnTo>
                    <a:pt x="338" y="346"/>
                  </a:lnTo>
                  <a:lnTo>
                    <a:pt x="354" y="318"/>
                  </a:lnTo>
                  <a:lnTo>
                    <a:pt x="363" y="287"/>
                  </a:lnTo>
                  <a:lnTo>
                    <a:pt x="367" y="254"/>
                  </a:lnTo>
                  <a:lnTo>
                    <a:pt x="367" y="236"/>
                  </a:lnTo>
                  <a:lnTo>
                    <a:pt x="371" y="195"/>
                  </a:lnTo>
                  <a:lnTo>
                    <a:pt x="383" y="157"/>
                  </a:lnTo>
                  <a:lnTo>
                    <a:pt x="401" y="123"/>
                  </a:lnTo>
                  <a:lnTo>
                    <a:pt x="426" y="95"/>
                  </a:lnTo>
                  <a:lnTo>
                    <a:pt x="456" y="70"/>
                  </a:lnTo>
                  <a:lnTo>
                    <a:pt x="490" y="51"/>
                  </a:lnTo>
                  <a:lnTo>
                    <a:pt x="527" y="40"/>
                  </a:lnTo>
                  <a:lnTo>
                    <a:pt x="568" y="36"/>
                  </a:lnTo>
                  <a:lnTo>
                    <a:pt x="608" y="40"/>
                  </a:lnTo>
                  <a:lnTo>
                    <a:pt x="646" y="51"/>
                  </a:lnTo>
                  <a:lnTo>
                    <a:pt x="680" y="70"/>
                  </a:lnTo>
                  <a:lnTo>
                    <a:pt x="710" y="95"/>
                  </a:lnTo>
                  <a:lnTo>
                    <a:pt x="735" y="123"/>
                  </a:lnTo>
                  <a:lnTo>
                    <a:pt x="754" y="157"/>
                  </a:lnTo>
                  <a:lnTo>
                    <a:pt x="765" y="195"/>
                  </a:lnTo>
                  <a:lnTo>
                    <a:pt x="769" y="236"/>
                  </a:lnTo>
                  <a:lnTo>
                    <a:pt x="769" y="254"/>
                  </a:lnTo>
                  <a:lnTo>
                    <a:pt x="765" y="294"/>
                  </a:lnTo>
                  <a:lnTo>
                    <a:pt x="754" y="331"/>
                  </a:lnTo>
                  <a:lnTo>
                    <a:pt x="735" y="366"/>
                  </a:lnTo>
                  <a:lnTo>
                    <a:pt x="710" y="396"/>
                  </a:lnTo>
                  <a:lnTo>
                    <a:pt x="680" y="421"/>
                  </a:lnTo>
                  <a:lnTo>
                    <a:pt x="646" y="439"/>
                  </a:lnTo>
                  <a:lnTo>
                    <a:pt x="608" y="451"/>
                  </a:lnTo>
                  <a:lnTo>
                    <a:pt x="568" y="455"/>
                  </a:lnTo>
                  <a:lnTo>
                    <a:pt x="539" y="452"/>
                  </a:lnTo>
                  <a:lnTo>
                    <a:pt x="510" y="444"/>
                  </a:lnTo>
                  <a:lnTo>
                    <a:pt x="481" y="432"/>
                  </a:lnTo>
                  <a:lnTo>
                    <a:pt x="455" y="414"/>
                  </a:lnTo>
                  <a:lnTo>
                    <a:pt x="455" y="472"/>
                  </a:lnTo>
                  <a:lnTo>
                    <a:pt x="454" y="478"/>
                  </a:lnTo>
                  <a:lnTo>
                    <a:pt x="451" y="482"/>
                  </a:lnTo>
                  <a:lnTo>
                    <a:pt x="447" y="486"/>
                  </a:lnTo>
                  <a:lnTo>
                    <a:pt x="443" y="489"/>
                  </a:lnTo>
                  <a:lnTo>
                    <a:pt x="436" y="490"/>
                  </a:lnTo>
                  <a:lnTo>
                    <a:pt x="431" y="489"/>
                  </a:lnTo>
                  <a:lnTo>
                    <a:pt x="426" y="486"/>
                  </a:lnTo>
                  <a:lnTo>
                    <a:pt x="423" y="482"/>
                  </a:lnTo>
                  <a:lnTo>
                    <a:pt x="421" y="478"/>
                  </a:lnTo>
                  <a:lnTo>
                    <a:pt x="419" y="472"/>
                  </a:lnTo>
                  <a:lnTo>
                    <a:pt x="419" y="367"/>
                  </a:lnTo>
                  <a:lnTo>
                    <a:pt x="421" y="362"/>
                  </a:lnTo>
                  <a:lnTo>
                    <a:pt x="423" y="356"/>
                  </a:lnTo>
                  <a:lnTo>
                    <a:pt x="426" y="354"/>
                  </a:lnTo>
                  <a:lnTo>
                    <a:pt x="431" y="351"/>
                  </a:lnTo>
                  <a:lnTo>
                    <a:pt x="436" y="350"/>
                  </a:lnTo>
                  <a:lnTo>
                    <a:pt x="541" y="350"/>
                  </a:lnTo>
                  <a:lnTo>
                    <a:pt x="548" y="351"/>
                  </a:lnTo>
                  <a:lnTo>
                    <a:pt x="552" y="354"/>
                  </a:lnTo>
                  <a:lnTo>
                    <a:pt x="556" y="356"/>
                  </a:lnTo>
                  <a:lnTo>
                    <a:pt x="558" y="362"/>
                  </a:lnTo>
                  <a:lnTo>
                    <a:pt x="560" y="367"/>
                  </a:lnTo>
                  <a:lnTo>
                    <a:pt x="558" y="372"/>
                  </a:lnTo>
                  <a:lnTo>
                    <a:pt x="556" y="377"/>
                  </a:lnTo>
                  <a:lnTo>
                    <a:pt x="552" y="381"/>
                  </a:lnTo>
                  <a:lnTo>
                    <a:pt x="548" y="384"/>
                  </a:lnTo>
                  <a:lnTo>
                    <a:pt x="541" y="385"/>
                  </a:lnTo>
                  <a:lnTo>
                    <a:pt x="473" y="385"/>
                  </a:lnTo>
                  <a:lnTo>
                    <a:pt x="494" y="400"/>
                  </a:lnTo>
                  <a:lnTo>
                    <a:pt x="516" y="410"/>
                  </a:lnTo>
                  <a:lnTo>
                    <a:pt x="541" y="418"/>
                  </a:lnTo>
                  <a:lnTo>
                    <a:pt x="568" y="419"/>
                  </a:lnTo>
                  <a:lnTo>
                    <a:pt x="602" y="417"/>
                  </a:lnTo>
                  <a:lnTo>
                    <a:pt x="633" y="406"/>
                  </a:lnTo>
                  <a:lnTo>
                    <a:pt x="661" y="392"/>
                  </a:lnTo>
                  <a:lnTo>
                    <a:pt x="685" y="371"/>
                  </a:lnTo>
                  <a:lnTo>
                    <a:pt x="706" y="346"/>
                  </a:lnTo>
                  <a:lnTo>
                    <a:pt x="721" y="318"/>
                  </a:lnTo>
                  <a:lnTo>
                    <a:pt x="731" y="287"/>
                  </a:lnTo>
                  <a:lnTo>
                    <a:pt x="734" y="254"/>
                  </a:lnTo>
                  <a:lnTo>
                    <a:pt x="734" y="236"/>
                  </a:lnTo>
                  <a:lnTo>
                    <a:pt x="731" y="203"/>
                  </a:lnTo>
                  <a:lnTo>
                    <a:pt x="721" y="172"/>
                  </a:lnTo>
                  <a:lnTo>
                    <a:pt x="706" y="143"/>
                  </a:lnTo>
                  <a:lnTo>
                    <a:pt x="685" y="119"/>
                  </a:lnTo>
                  <a:lnTo>
                    <a:pt x="661" y="98"/>
                  </a:lnTo>
                  <a:lnTo>
                    <a:pt x="633" y="83"/>
                  </a:lnTo>
                  <a:lnTo>
                    <a:pt x="602" y="74"/>
                  </a:lnTo>
                  <a:lnTo>
                    <a:pt x="568" y="70"/>
                  </a:lnTo>
                  <a:lnTo>
                    <a:pt x="535" y="74"/>
                  </a:lnTo>
                  <a:lnTo>
                    <a:pt x="503" y="83"/>
                  </a:lnTo>
                  <a:lnTo>
                    <a:pt x="476" y="98"/>
                  </a:lnTo>
                  <a:lnTo>
                    <a:pt x="451" y="119"/>
                  </a:lnTo>
                  <a:lnTo>
                    <a:pt x="430" y="143"/>
                  </a:lnTo>
                  <a:lnTo>
                    <a:pt x="416" y="172"/>
                  </a:lnTo>
                  <a:lnTo>
                    <a:pt x="405" y="203"/>
                  </a:lnTo>
                  <a:lnTo>
                    <a:pt x="402" y="236"/>
                  </a:lnTo>
                  <a:lnTo>
                    <a:pt x="402" y="254"/>
                  </a:lnTo>
                  <a:lnTo>
                    <a:pt x="398" y="294"/>
                  </a:lnTo>
                  <a:lnTo>
                    <a:pt x="387" y="331"/>
                  </a:lnTo>
                  <a:lnTo>
                    <a:pt x="367" y="366"/>
                  </a:lnTo>
                  <a:lnTo>
                    <a:pt x="343" y="396"/>
                  </a:lnTo>
                  <a:lnTo>
                    <a:pt x="313" y="421"/>
                  </a:lnTo>
                  <a:lnTo>
                    <a:pt x="279" y="439"/>
                  </a:lnTo>
                  <a:lnTo>
                    <a:pt x="241" y="451"/>
                  </a:lnTo>
                  <a:lnTo>
                    <a:pt x="201" y="455"/>
                  </a:lnTo>
                  <a:lnTo>
                    <a:pt x="160" y="451"/>
                  </a:lnTo>
                  <a:lnTo>
                    <a:pt x="122" y="439"/>
                  </a:lnTo>
                  <a:lnTo>
                    <a:pt x="88" y="421"/>
                  </a:lnTo>
                  <a:lnTo>
                    <a:pt x="59" y="396"/>
                  </a:lnTo>
                  <a:lnTo>
                    <a:pt x="34" y="366"/>
                  </a:lnTo>
                  <a:lnTo>
                    <a:pt x="16" y="331"/>
                  </a:lnTo>
                  <a:lnTo>
                    <a:pt x="4" y="294"/>
                  </a:lnTo>
                  <a:lnTo>
                    <a:pt x="0" y="254"/>
                  </a:lnTo>
                  <a:lnTo>
                    <a:pt x="0" y="236"/>
                  </a:lnTo>
                  <a:lnTo>
                    <a:pt x="4" y="195"/>
                  </a:lnTo>
                  <a:lnTo>
                    <a:pt x="16" y="157"/>
                  </a:lnTo>
                  <a:lnTo>
                    <a:pt x="34" y="123"/>
                  </a:lnTo>
                  <a:lnTo>
                    <a:pt x="59" y="95"/>
                  </a:lnTo>
                  <a:lnTo>
                    <a:pt x="88" y="70"/>
                  </a:lnTo>
                  <a:lnTo>
                    <a:pt x="122" y="51"/>
                  </a:lnTo>
                  <a:lnTo>
                    <a:pt x="160" y="40"/>
                  </a:lnTo>
                  <a:lnTo>
                    <a:pt x="201" y="36"/>
                  </a:lnTo>
                  <a:lnTo>
                    <a:pt x="229" y="38"/>
                  </a:lnTo>
                  <a:lnTo>
                    <a:pt x="260" y="46"/>
                  </a:lnTo>
                  <a:lnTo>
                    <a:pt x="287" y="58"/>
                  </a:lnTo>
                  <a:lnTo>
                    <a:pt x="315" y="75"/>
                  </a:lnTo>
                  <a:lnTo>
                    <a:pt x="315" y="17"/>
                  </a:lnTo>
                  <a:lnTo>
                    <a:pt x="316" y="12"/>
                  </a:lnTo>
                  <a:lnTo>
                    <a:pt x="317" y="7"/>
                  </a:lnTo>
                  <a:lnTo>
                    <a:pt x="321" y="4"/>
                  </a:lnTo>
                  <a:lnTo>
                    <a:pt x="326" y="2"/>
                  </a:lnTo>
                  <a:lnTo>
                    <a:pt x="3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7" name="Freeform 3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758" y="8905760"/>
              <a:ext cx="443529" cy="322410"/>
            </a:xfrm>
            <a:custGeom>
              <a:avLst/>
              <a:gdLst>
                <a:gd name="T0" fmla="*/ 551 w 769"/>
                <a:gd name="T1" fmla="*/ 454 h 559"/>
                <a:gd name="T2" fmla="*/ 670 w 769"/>
                <a:gd name="T3" fmla="*/ 415 h 559"/>
                <a:gd name="T4" fmla="*/ 665 w 769"/>
                <a:gd name="T5" fmla="*/ 407 h 559"/>
                <a:gd name="T6" fmla="*/ 665 w 769"/>
                <a:gd name="T7" fmla="*/ 397 h 559"/>
                <a:gd name="T8" fmla="*/ 671 w 769"/>
                <a:gd name="T9" fmla="*/ 389 h 559"/>
                <a:gd name="T10" fmla="*/ 682 w 769"/>
                <a:gd name="T11" fmla="*/ 385 h 559"/>
                <a:gd name="T12" fmla="*/ 691 w 769"/>
                <a:gd name="T13" fmla="*/ 387 h 559"/>
                <a:gd name="T14" fmla="*/ 764 w 769"/>
                <a:gd name="T15" fmla="*/ 459 h 559"/>
                <a:gd name="T16" fmla="*/ 768 w 769"/>
                <a:gd name="T17" fmla="*/ 467 h 559"/>
                <a:gd name="T18" fmla="*/ 768 w 769"/>
                <a:gd name="T19" fmla="*/ 476 h 559"/>
                <a:gd name="T20" fmla="*/ 764 w 769"/>
                <a:gd name="T21" fmla="*/ 484 h 559"/>
                <a:gd name="T22" fmla="*/ 691 w 769"/>
                <a:gd name="T23" fmla="*/ 558 h 559"/>
                <a:gd name="T24" fmla="*/ 682 w 769"/>
                <a:gd name="T25" fmla="*/ 559 h 559"/>
                <a:gd name="T26" fmla="*/ 671 w 769"/>
                <a:gd name="T27" fmla="*/ 556 h 559"/>
                <a:gd name="T28" fmla="*/ 665 w 769"/>
                <a:gd name="T29" fmla="*/ 547 h 559"/>
                <a:gd name="T30" fmla="*/ 665 w 769"/>
                <a:gd name="T31" fmla="*/ 537 h 559"/>
                <a:gd name="T32" fmla="*/ 670 w 769"/>
                <a:gd name="T33" fmla="*/ 530 h 559"/>
                <a:gd name="T34" fmla="*/ 541 w 769"/>
                <a:gd name="T35" fmla="*/ 490 h 559"/>
                <a:gd name="T36" fmla="*/ 532 w 769"/>
                <a:gd name="T37" fmla="*/ 487 h 559"/>
                <a:gd name="T38" fmla="*/ 528 w 769"/>
                <a:gd name="T39" fmla="*/ 483 h 559"/>
                <a:gd name="T40" fmla="*/ 440 w 769"/>
                <a:gd name="T41" fmla="*/ 321 h 559"/>
                <a:gd name="T42" fmla="*/ 227 w 769"/>
                <a:gd name="T43" fmla="*/ 71 h 559"/>
                <a:gd name="T44" fmla="*/ 237 w 769"/>
                <a:gd name="T45" fmla="*/ 73 h 559"/>
                <a:gd name="T46" fmla="*/ 240 w 769"/>
                <a:gd name="T47" fmla="*/ 77 h 559"/>
                <a:gd name="T48" fmla="*/ 328 w 769"/>
                <a:gd name="T49" fmla="*/ 238 h 559"/>
                <a:gd name="T50" fmla="*/ 17 w 769"/>
                <a:gd name="T51" fmla="*/ 105 h 559"/>
                <a:gd name="T52" fmla="*/ 7 w 769"/>
                <a:gd name="T53" fmla="*/ 102 h 559"/>
                <a:gd name="T54" fmla="*/ 0 w 769"/>
                <a:gd name="T55" fmla="*/ 93 h 559"/>
                <a:gd name="T56" fmla="*/ 0 w 769"/>
                <a:gd name="T57" fmla="*/ 82 h 559"/>
                <a:gd name="T58" fmla="*/ 7 w 769"/>
                <a:gd name="T59" fmla="*/ 73 h 559"/>
                <a:gd name="T60" fmla="*/ 17 w 769"/>
                <a:gd name="T61" fmla="*/ 71 h 559"/>
                <a:gd name="T62" fmla="*/ 687 w 769"/>
                <a:gd name="T63" fmla="*/ 1 h 559"/>
                <a:gd name="T64" fmla="*/ 695 w 769"/>
                <a:gd name="T65" fmla="*/ 5 h 559"/>
                <a:gd name="T66" fmla="*/ 767 w 769"/>
                <a:gd name="T67" fmla="*/ 78 h 559"/>
                <a:gd name="T68" fmla="*/ 769 w 769"/>
                <a:gd name="T69" fmla="*/ 88 h 559"/>
                <a:gd name="T70" fmla="*/ 767 w 769"/>
                <a:gd name="T71" fmla="*/ 97 h 559"/>
                <a:gd name="T72" fmla="*/ 695 w 769"/>
                <a:gd name="T73" fmla="*/ 170 h 559"/>
                <a:gd name="T74" fmla="*/ 687 w 769"/>
                <a:gd name="T75" fmla="*/ 174 h 559"/>
                <a:gd name="T76" fmla="*/ 676 w 769"/>
                <a:gd name="T77" fmla="*/ 174 h 559"/>
                <a:gd name="T78" fmla="*/ 667 w 769"/>
                <a:gd name="T79" fmla="*/ 168 h 559"/>
                <a:gd name="T80" fmla="*/ 665 w 769"/>
                <a:gd name="T81" fmla="*/ 157 h 559"/>
                <a:gd name="T82" fmla="*/ 667 w 769"/>
                <a:gd name="T83" fmla="*/ 149 h 559"/>
                <a:gd name="T84" fmla="*/ 709 w 769"/>
                <a:gd name="T85" fmla="*/ 105 h 559"/>
                <a:gd name="T86" fmla="*/ 240 w 769"/>
                <a:gd name="T87" fmla="*/ 483 h 559"/>
                <a:gd name="T88" fmla="*/ 237 w 769"/>
                <a:gd name="T89" fmla="*/ 487 h 559"/>
                <a:gd name="T90" fmla="*/ 227 w 769"/>
                <a:gd name="T91" fmla="*/ 490 h 559"/>
                <a:gd name="T92" fmla="*/ 12 w 769"/>
                <a:gd name="T93" fmla="*/ 488 h 559"/>
                <a:gd name="T94" fmla="*/ 3 w 769"/>
                <a:gd name="T95" fmla="*/ 483 h 559"/>
                <a:gd name="T96" fmla="*/ 0 w 769"/>
                <a:gd name="T97" fmla="*/ 473 h 559"/>
                <a:gd name="T98" fmla="*/ 3 w 769"/>
                <a:gd name="T99" fmla="*/ 462 h 559"/>
                <a:gd name="T100" fmla="*/ 12 w 769"/>
                <a:gd name="T101" fmla="*/ 456 h 559"/>
                <a:gd name="T102" fmla="*/ 219 w 769"/>
                <a:gd name="T103" fmla="*/ 454 h 559"/>
                <a:gd name="T104" fmla="*/ 528 w 769"/>
                <a:gd name="T105" fmla="*/ 77 h 559"/>
                <a:gd name="T106" fmla="*/ 536 w 769"/>
                <a:gd name="T107" fmla="*/ 71 h 559"/>
                <a:gd name="T108" fmla="*/ 709 w 769"/>
                <a:gd name="T109" fmla="*/ 71 h 559"/>
                <a:gd name="T110" fmla="*/ 667 w 769"/>
                <a:gd name="T111" fmla="*/ 26 h 559"/>
                <a:gd name="T112" fmla="*/ 665 w 769"/>
                <a:gd name="T113" fmla="*/ 18 h 559"/>
                <a:gd name="T114" fmla="*/ 667 w 769"/>
                <a:gd name="T115" fmla="*/ 8 h 559"/>
                <a:gd name="T116" fmla="*/ 676 w 769"/>
                <a:gd name="T117" fmla="*/ 1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559">
                  <a:moveTo>
                    <a:pt x="440" y="321"/>
                  </a:moveTo>
                  <a:lnTo>
                    <a:pt x="551" y="454"/>
                  </a:lnTo>
                  <a:lnTo>
                    <a:pt x="709" y="454"/>
                  </a:lnTo>
                  <a:lnTo>
                    <a:pt x="670" y="415"/>
                  </a:lnTo>
                  <a:lnTo>
                    <a:pt x="667" y="411"/>
                  </a:lnTo>
                  <a:lnTo>
                    <a:pt x="665" y="407"/>
                  </a:lnTo>
                  <a:lnTo>
                    <a:pt x="665" y="402"/>
                  </a:lnTo>
                  <a:lnTo>
                    <a:pt x="665" y="397"/>
                  </a:lnTo>
                  <a:lnTo>
                    <a:pt x="667" y="391"/>
                  </a:lnTo>
                  <a:lnTo>
                    <a:pt x="671" y="389"/>
                  </a:lnTo>
                  <a:lnTo>
                    <a:pt x="676" y="386"/>
                  </a:lnTo>
                  <a:lnTo>
                    <a:pt x="682" y="385"/>
                  </a:lnTo>
                  <a:lnTo>
                    <a:pt x="687" y="385"/>
                  </a:lnTo>
                  <a:lnTo>
                    <a:pt x="691" y="387"/>
                  </a:lnTo>
                  <a:lnTo>
                    <a:pt x="695" y="390"/>
                  </a:lnTo>
                  <a:lnTo>
                    <a:pt x="764" y="459"/>
                  </a:lnTo>
                  <a:lnTo>
                    <a:pt x="767" y="463"/>
                  </a:lnTo>
                  <a:lnTo>
                    <a:pt x="768" y="467"/>
                  </a:lnTo>
                  <a:lnTo>
                    <a:pt x="769" y="473"/>
                  </a:lnTo>
                  <a:lnTo>
                    <a:pt x="768" y="476"/>
                  </a:lnTo>
                  <a:lnTo>
                    <a:pt x="767" y="480"/>
                  </a:lnTo>
                  <a:lnTo>
                    <a:pt x="764" y="484"/>
                  </a:lnTo>
                  <a:lnTo>
                    <a:pt x="695" y="554"/>
                  </a:lnTo>
                  <a:lnTo>
                    <a:pt x="691" y="558"/>
                  </a:lnTo>
                  <a:lnTo>
                    <a:pt x="687" y="559"/>
                  </a:lnTo>
                  <a:lnTo>
                    <a:pt x="682" y="559"/>
                  </a:lnTo>
                  <a:lnTo>
                    <a:pt x="676" y="559"/>
                  </a:lnTo>
                  <a:lnTo>
                    <a:pt x="671" y="556"/>
                  </a:lnTo>
                  <a:lnTo>
                    <a:pt x="667" y="552"/>
                  </a:lnTo>
                  <a:lnTo>
                    <a:pt x="665" y="547"/>
                  </a:lnTo>
                  <a:lnTo>
                    <a:pt x="665" y="542"/>
                  </a:lnTo>
                  <a:lnTo>
                    <a:pt x="665" y="537"/>
                  </a:lnTo>
                  <a:lnTo>
                    <a:pt x="667" y="533"/>
                  </a:lnTo>
                  <a:lnTo>
                    <a:pt x="670" y="530"/>
                  </a:lnTo>
                  <a:lnTo>
                    <a:pt x="709" y="490"/>
                  </a:lnTo>
                  <a:lnTo>
                    <a:pt x="541" y="490"/>
                  </a:lnTo>
                  <a:lnTo>
                    <a:pt x="536" y="488"/>
                  </a:lnTo>
                  <a:lnTo>
                    <a:pt x="532" y="487"/>
                  </a:lnTo>
                  <a:lnTo>
                    <a:pt x="528" y="483"/>
                  </a:lnTo>
                  <a:lnTo>
                    <a:pt x="528" y="483"/>
                  </a:lnTo>
                  <a:lnTo>
                    <a:pt x="418" y="349"/>
                  </a:lnTo>
                  <a:lnTo>
                    <a:pt x="440" y="321"/>
                  </a:lnTo>
                  <a:close/>
                  <a:moveTo>
                    <a:pt x="17" y="71"/>
                  </a:moveTo>
                  <a:lnTo>
                    <a:pt x="227" y="71"/>
                  </a:lnTo>
                  <a:lnTo>
                    <a:pt x="232" y="71"/>
                  </a:lnTo>
                  <a:lnTo>
                    <a:pt x="237" y="73"/>
                  </a:lnTo>
                  <a:lnTo>
                    <a:pt x="240" y="77"/>
                  </a:lnTo>
                  <a:lnTo>
                    <a:pt x="240" y="77"/>
                  </a:lnTo>
                  <a:lnTo>
                    <a:pt x="350" y="211"/>
                  </a:lnTo>
                  <a:lnTo>
                    <a:pt x="328" y="238"/>
                  </a:lnTo>
                  <a:lnTo>
                    <a:pt x="219" y="105"/>
                  </a:lnTo>
                  <a:lnTo>
                    <a:pt x="17" y="105"/>
                  </a:lnTo>
                  <a:lnTo>
                    <a:pt x="12" y="105"/>
                  </a:lnTo>
                  <a:lnTo>
                    <a:pt x="7" y="102"/>
                  </a:lnTo>
                  <a:lnTo>
                    <a:pt x="3" y="98"/>
                  </a:lnTo>
                  <a:lnTo>
                    <a:pt x="0" y="93"/>
                  </a:lnTo>
                  <a:lnTo>
                    <a:pt x="0" y="88"/>
                  </a:lnTo>
                  <a:lnTo>
                    <a:pt x="0" y="82"/>
                  </a:lnTo>
                  <a:lnTo>
                    <a:pt x="3" y="77"/>
                  </a:lnTo>
                  <a:lnTo>
                    <a:pt x="7" y="73"/>
                  </a:lnTo>
                  <a:lnTo>
                    <a:pt x="12" y="71"/>
                  </a:lnTo>
                  <a:lnTo>
                    <a:pt x="17" y="71"/>
                  </a:lnTo>
                  <a:close/>
                  <a:moveTo>
                    <a:pt x="682" y="0"/>
                  </a:moveTo>
                  <a:lnTo>
                    <a:pt x="687" y="1"/>
                  </a:lnTo>
                  <a:lnTo>
                    <a:pt x="691" y="3"/>
                  </a:lnTo>
                  <a:lnTo>
                    <a:pt x="695" y="5"/>
                  </a:lnTo>
                  <a:lnTo>
                    <a:pt x="764" y="76"/>
                  </a:lnTo>
                  <a:lnTo>
                    <a:pt x="767" y="78"/>
                  </a:lnTo>
                  <a:lnTo>
                    <a:pt x="768" y="84"/>
                  </a:lnTo>
                  <a:lnTo>
                    <a:pt x="769" y="88"/>
                  </a:lnTo>
                  <a:lnTo>
                    <a:pt x="768" y="93"/>
                  </a:lnTo>
                  <a:lnTo>
                    <a:pt x="767" y="97"/>
                  </a:lnTo>
                  <a:lnTo>
                    <a:pt x="764" y="101"/>
                  </a:lnTo>
                  <a:lnTo>
                    <a:pt x="695" y="170"/>
                  </a:lnTo>
                  <a:lnTo>
                    <a:pt x="691" y="173"/>
                  </a:lnTo>
                  <a:lnTo>
                    <a:pt x="687" y="174"/>
                  </a:lnTo>
                  <a:lnTo>
                    <a:pt x="682" y="175"/>
                  </a:lnTo>
                  <a:lnTo>
                    <a:pt x="676" y="174"/>
                  </a:lnTo>
                  <a:lnTo>
                    <a:pt x="671" y="171"/>
                  </a:lnTo>
                  <a:lnTo>
                    <a:pt x="667" y="168"/>
                  </a:lnTo>
                  <a:lnTo>
                    <a:pt x="665" y="164"/>
                  </a:lnTo>
                  <a:lnTo>
                    <a:pt x="665" y="157"/>
                  </a:lnTo>
                  <a:lnTo>
                    <a:pt x="665" y="153"/>
                  </a:lnTo>
                  <a:lnTo>
                    <a:pt x="667" y="149"/>
                  </a:lnTo>
                  <a:lnTo>
                    <a:pt x="670" y="145"/>
                  </a:lnTo>
                  <a:lnTo>
                    <a:pt x="709" y="105"/>
                  </a:lnTo>
                  <a:lnTo>
                    <a:pt x="551" y="105"/>
                  </a:lnTo>
                  <a:lnTo>
                    <a:pt x="240" y="483"/>
                  </a:lnTo>
                  <a:lnTo>
                    <a:pt x="240" y="483"/>
                  </a:lnTo>
                  <a:lnTo>
                    <a:pt x="237" y="487"/>
                  </a:lnTo>
                  <a:lnTo>
                    <a:pt x="232" y="488"/>
                  </a:lnTo>
                  <a:lnTo>
                    <a:pt x="227" y="490"/>
                  </a:lnTo>
                  <a:lnTo>
                    <a:pt x="17" y="490"/>
                  </a:lnTo>
                  <a:lnTo>
                    <a:pt x="12" y="488"/>
                  </a:lnTo>
                  <a:lnTo>
                    <a:pt x="7" y="486"/>
                  </a:lnTo>
                  <a:lnTo>
                    <a:pt x="3" y="483"/>
                  </a:lnTo>
                  <a:lnTo>
                    <a:pt x="0" y="478"/>
                  </a:lnTo>
                  <a:lnTo>
                    <a:pt x="0" y="473"/>
                  </a:lnTo>
                  <a:lnTo>
                    <a:pt x="0" y="466"/>
                  </a:lnTo>
                  <a:lnTo>
                    <a:pt x="3" y="462"/>
                  </a:lnTo>
                  <a:lnTo>
                    <a:pt x="7" y="458"/>
                  </a:lnTo>
                  <a:lnTo>
                    <a:pt x="12" y="456"/>
                  </a:lnTo>
                  <a:lnTo>
                    <a:pt x="17" y="454"/>
                  </a:lnTo>
                  <a:lnTo>
                    <a:pt x="219" y="454"/>
                  </a:lnTo>
                  <a:lnTo>
                    <a:pt x="528" y="77"/>
                  </a:lnTo>
                  <a:lnTo>
                    <a:pt x="528" y="77"/>
                  </a:lnTo>
                  <a:lnTo>
                    <a:pt x="532" y="73"/>
                  </a:lnTo>
                  <a:lnTo>
                    <a:pt x="536" y="71"/>
                  </a:lnTo>
                  <a:lnTo>
                    <a:pt x="541" y="71"/>
                  </a:lnTo>
                  <a:lnTo>
                    <a:pt x="709" y="71"/>
                  </a:lnTo>
                  <a:lnTo>
                    <a:pt x="670" y="30"/>
                  </a:lnTo>
                  <a:lnTo>
                    <a:pt x="667" y="26"/>
                  </a:lnTo>
                  <a:lnTo>
                    <a:pt x="665" y="22"/>
                  </a:lnTo>
                  <a:lnTo>
                    <a:pt x="665" y="18"/>
                  </a:lnTo>
                  <a:lnTo>
                    <a:pt x="665" y="12"/>
                  </a:lnTo>
                  <a:lnTo>
                    <a:pt x="667" y="8"/>
                  </a:lnTo>
                  <a:lnTo>
                    <a:pt x="671" y="4"/>
                  </a:lnTo>
                  <a:lnTo>
                    <a:pt x="676" y="1"/>
                  </a:lnTo>
                  <a:lnTo>
                    <a:pt x="6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8" name="Freeform 3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291" y="8885862"/>
              <a:ext cx="443529" cy="362205"/>
            </a:xfrm>
            <a:custGeom>
              <a:avLst/>
              <a:gdLst>
                <a:gd name="T0" fmla="*/ 45 w 769"/>
                <a:gd name="T1" fmla="*/ 289 h 628"/>
                <a:gd name="T2" fmla="*/ 37 w 769"/>
                <a:gd name="T3" fmla="*/ 327 h 628"/>
                <a:gd name="T4" fmla="*/ 70 w 769"/>
                <a:gd name="T5" fmla="*/ 348 h 628"/>
                <a:gd name="T6" fmla="*/ 102 w 769"/>
                <a:gd name="T7" fmla="*/ 327 h 628"/>
                <a:gd name="T8" fmla="*/ 95 w 769"/>
                <a:gd name="T9" fmla="*/ 289 h 628"/>
                <a:gd name="T10" fmla="*/ 402 w 769"/>
                <a:gd name="T11" fmla="*/ 0 h 628"/>
                <a:gd name="T12" fmla="*/ 552 w 769"/>
                <a:gd name="T13" fmla="*/ 2 h 628"/>
                <a:gd name="T14" fmla="*/ 560 w 769"/>
                <a:gd name="T15" fmla="*/ 17 h 628"/>
                <a:gd name="T16" fmla="*/ 556 w 769"/>
                <a:gd name="T17" fmla="*/ 167 h 628"/>
                <a:gd name="T18" fmla="*/ 541 w 769"/>
                <a:gd name="T19" fmla="*/ 174 h 628"/>
                <a:gd name="T20" fmla="*/ 528 w 769"/>
                <a:gd name="T21" fmla="*/ 167 h 628"/>
                <a:gd name="T22" fmla="*/ 524 w 769"/>
                <a:gd name="T23" fmla="*/ 59 h 628"/>
                <a:gd name="T24" fmla="*/ 634 w 769"/>
                <a:gd name="T25" fmla="*/ 221 h 628"/>
                <a:gd name="T26" fmla="*/ 629 w 769"/>
                <a:gd name="T27" fmla="*/ 209 h 628"/>
                <a:gd name="T28" fmla="*/ 637 w 769"/>
                <a:gd name="T29" fmla="*/ 195 h 628"/>
                <a:gd name="T30" fmla="*/ 651 w 769"/>
                <a:gd name="T31" fmla="*/ 192 h 628"/>
                <a:gd name="T32" fmla="*/ 764 w 769"/>
                <a:gd name="T33" fmla="*/ 301 h 628"/>
                <a:gd name="T34" fmla="*/ 769 w 769"/>
                <a:gd name="T35" fmla="*/ 314 h 628"/>
                <a:gd name="T36" fmla="*/ 764 w 769"/>
                <a:gd name="T37" fmla="*/ 326 h 628"/>
                <a:gd name="T38" fmla="*/ 651 w 769"/>
                <a:gd name="T39" fmla="*/ 436 h 628"/>
                <a:gd name="T40" fmla="*/ 637 w 769"/>
                <a:gd name="T41" fmla="*/ 433 h 628"/>
                <a:gd name="T42" fmla="*/ 629 w 769"/>
                <a:gd name="T43" fmla="*/ 419 h 628"/>
                <a:gd name="T44" fmla="*/ 634 w 769"/>
                <a:gd name="T45" fmla="*/ 405 h 628"/>
                <a:gd name="T46" fmla="*/ 524 w 769"/>
                <a:gd name="T47" fmla="*/ 568 h 628"/>
                <a:gd name="T48" fmla="*/ 528 w 769"/>
                <a:gd name="T49" fmla="*/ 460 h 628"/>
                <a:gd name="T50" fmla="*/ 541 w 769"/>
                <a:gd name="T51" fmla="*/ 454 h 628"/>
                <a:gd name="T52" fmla="*/ 556 w 769"/>
                <a:gd name="T53" fmla="*/ 460 h 628"/>
                <a:gd name="T54" fmla="*/ 560 w 769"/>
                <a:gd name="T55" fmla="*/ 611 h 628"/>
                <a:gd name="T56" fmla="*/ 552 w 769"/>
                <a:gd name="T57" fmla="*/ 624 h 628"/>
                <a:gd name="T58" fmla="*/ 402 w 769"/>
                <a:gd name="T59" fmla="*/ 628 h 628"/>
                <a:gd name="T60" fmla="*/ 388 w 769"/>
                <a:gd name="T61" fmla="*/ 621 h 628"/>
                <a:gd name="T62" fmla="*/ 385 w 769"/>
                <a:gd name="T63" fmla="*/ 604 h 628"/>
                <a:gd name="T64" fmla="*/ 396 w 769"/>
                <a:gd name="T65" fmla="*/ 594 h 628"/>
                <a:gd name="T66" fmla="*/ 237 w 769"/>
                <a:gd name="T67" fmla="*/ 331 h 628"/>
                <a:gd name="T68" fmla="*/ 113 w 769"/>
                <a:gd name="T69" fmla="*/ 369 h 628"/>
                <a:gd name="T70" fmla="*/ 47 w 769"/>
                <a:gd name="T71" fmla="*/ 379 h 628"/>
                <a:gd name="T72" fmla="*/ 3 w 769"/>
                <a:gd name="T73" fmla="*/ 336 h 628"/>
                <a:gd name="T74" fmla="*/ 13 w 769"/>
                <a:gd name="T75" fmla="*/ 272 h 628"/>
                <a:gd name="T76" fmla="*/ 70 w 769"/>
                <a:gd name="T77" fmla="*/ 243 h 628"/>
                <a:gd name="T78" fmla="*/ 127 w 769"/>
                <a:gd name="T79" fmla="*/ 275 h 628"/>
                <a:gd name="T80" fmla="*/ 499 w 769"/>
                <a:gd name="T81" fmla="*/ 34 h 628"/>
                <a:gd name="T82" fmla="*/ 392 w 769"/>
                <a:gd name="T83" fmla="*/ 31 h 628"/>
                <a:gd name="T84" fmla="*/ 384 w 769"/>
                <a:gd name="T85" fmla="*/ 17 h 628"/>
                <a:gd name="T86" fmla="*/ 392 w 769"/>
                <a:gd name="T87" fmla="*/ 2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9" h="628">
                  <a:moveTo>
                    <a:pt x="70" y="278"/>
                  </a:moveTo>
                  <a:lnTo>
                    <a:pt x="57" y="281"/>
                  </a:lnTo>
                  <a:lnTo>
                    <a:pt x="45" y="289"/>
                  </a:lnTo>
                  <a:lnTo>
                    <a:pt x="37" y="299"/>
                  </a:lnTo>
                  <a:lnTo>
                    <a:pt x="34" y="314"/>
                  </a:lnTo>
                  <a:lnTo>
                    <a:pt x="37" y="327"/>
                  </a:lnTo>
                  <a:lnTo>
                    <a:pt x="45" y="339"/>
                  </a:lnTo>
                  <a:lnTo>
                    <a:pt x="57" y="345"/>
                  </a:lnTo>
                  <a:lnTo>
                    <a:pt x="70" y="348"/>
                  </a:lnTo>
                  <a:lnTo>
                    <a:pt x="83" y="345"/>
                  </a:lnTo>
                  <a:lnTo>
                    <a:pt x="95" y="339"/>
                  </a:lnTo>
                  <a:lnTo>
                    <a:pt x="102" y="327"/>
                  </a:lnTo>
                  <a:lnTo>
                    <a:pt x="105" y="314"/>
                  </a:lnTo>
                  <a:lnTo>
                    <a:pt x="102" y="299"/>
                  </a:lnTo>
                  <a:lnTo>
                    <a:pt x="95" y="289"/>
                  </a:lnTo>
                  <a:lnTo>
                    <a:pt x="83" y="281"/>
                  </a:lnTo>
                  <a:lnTo>
                    <a:pt x="70" y="278"/>
                  </a:lnTo>
                  <a:close/>
                  <a:moveTo>
                    <a:pt x="402" y="0"/>
                  </a:moveTo>
                  <a:lnTo>
                    <a:pt x="541" y="0"/>
                  </a:lnTo>
                  <a:lnTo>
                    <a:pt x="548" y="0"/>
                  </a:lnTo>
                  <a:lnTo>
                    <a:pt x="552" y="2"/>
                  </a:lnTo>
                  <a:lnTo>
                    <a:pt x="556" y="6"/>
                  </a:lnTo>
                  <a:lnTo>
                    <a:pt x="558" y="11"/>
                  </a:lnTo>
                  <a:lnTo>
                    <a:pt x="560" y="17"/>
                  </a:lnTo>
                  <a:lnTo>
                    <a:pt x="560" y="157"/>
                  </a:lnTo>
                  <a:lnTo>
                    <a:pt x="558" y="162"/>
                  </a:lnTo>
                  <a:lnTo>
                    <a:pt x="556" y="167"/>
                  </a:lnTo>
                  <a:lnTo>
                    <a:pt x="552" y="170"/>
                  </a:lnTo>
                  <a:lnTo>
                    <a:pt x="548" y="172"/>
                  </a:lnTo>
                  <a:lnTo>
                    <a:pt x="541" y="174"/>
                  </a:lnTo>
                  <a:lnTo>
                    <a:pt x="536" y="172"/>
                  </a:lnTo>
                  <a:lnTo>
                    <a:pt x="531" y="170"/>
                  </a:lnTo>
                  <a:lnTo>
                    <a:pt x="528" y="167"/>
                  </a:lnTo>
                  <a:lnTo>
                    <a:pt x="526" y="162"/>
                  </a:lnTo>
                  <a:lnTo>
                    <a:pt x="524" y="157"/>
                  </a:lnTo>
                  <a:lnTo>
                    <a:pt x="524" y="59"/>
                  </a:lnTo>
                  <a:lnTo>
                    <a:pt x="287" y="295"/>
                  </a:lnTo>
                  <a:lnTo>
                    <a:pt x="709" y="295"/>
                  </a:lnTo>
                  <a:lnTo>
                    <a:pt x="634" y="221"/>
                  </a:lnTo>
                  <a:lnTo>
                    <a:pt x="632" y="217"/>
                  </a:lnTo>
                  <a:lnTo>
                    <a:pt x="631" y="213"/>
                  </a:lnTo>
                  <a:lnTo>
                    <a:pt x="629" y="209"/>
                  </a:lnTo>
                  <a:lnTo>
                    <a:pt x="631" y="203"/>
                  </a:lnTo>
                  <a:lnTo>
                    <a:pt x="633" y="199"/>
                  </a:lnTo>
                  <a:lnTo>
                    <a:pt x="637" y="195"/>
                  </a:lnTo>
                  <a:lnTo>
                    <a:pt x="641" y="192"/>
                  </a:lnTo>
                  <a:lnTo>
                    <a:pt x="646" y="191"/>
                  </a:lnTo>
                  <a:lnTo>
                    <a:pt x="651" y="192"/>
                  </a:lnTo>
                  <a:lnTo>
                    <a:pt x="655" y="193"/>
                  </a:lnTo>
                  <a:lnTo>
                    <a:pt x="659" y="196"/>
                  </a:lnTo>
                  <a:lnTo>
                    <a:pt x="764" y="301"/>
                  </a:lnTo>
                  <a:lnTo>
                    <a:pt x="767" y="305"/>
                  </a:lnTo>
                  <a:lnTo>
                    <a:pt x="768" y="309"/>
                  </a:lnTo>
                  <a:lnTo>
                    <a:pt x="769" y="314"/>
                  </a:lnTo>
                  <a:lnTo>
                    <a:pt x="768" y="318"/>
                  </a:lnTo>
                  <a:lnTo>
                    <a:pt x="767" y="323"/>
                  </a:lnTo>
                  <a:lnTo>
                    <a:pt x="764" y="326"/>
                  </a:lnTo>
                  <a:lnTo>
                    <a:pt x="659" y="430"/>
                  </a:lnTo>
                  <a:lnTo>
                    <a:pt x="655" y="433"/>
                  </a:lnTo>
                  <a:lnTo>
                    <a:pt x="651" y="436"/>
                  </a:lnTo>
                  <a:lnTo>
                    <a:pt x="646" y="436"/>
                  </a:lnTo>
                  <a:lnTo>
                    <a:pt x="641" y="436"/>
                  </a:lnTo>
                  <a:lnTo>
                    <a:pt x="637" y="433"/>
                  </a:lnTo>
                  <a:lnTo>
                    <a:pt x="633" y="429"/>
                  </a:lnTo>
                  <a:lnTo>
                    <a:pt x="631" y="424"/>
                  </a:lnTo>
                  <a:lnTo>
                    <a:pt x="629" y="419"/>
                  </a:lnTo>
                  <a:lnTo>
                    <a:pt x="631" y="413"/>
                  </a:lnTo>
                  <a:lnTo>
                    <a:pt x="632" y="409"/>
                  </a:lnTo>
                  <a:lnTo>
                    <a:pt x="634" y="405"/>
                  </a:lnTo>
                  <a:lnTo>
                    <a:pt x="709" y="331"/>
                  </a:lnTo>
                  <a:lnTo>
                    <a:pt x="287" y="331"/>
                  </a:lnTo>
                  <a:lnTo>
                    <a:pt x="524" y="568"/>
                  </a:lnTo>
                  <a:lnTo>
                    <a:pt x="524" y="471"/>
                  </a:lnTo>
                  <a:lnTo>
                    <a:pt x="526" y="466"/>
                  </a:lnTo>
                  <a:lnTo>
                    <a:pt x="528" y="460"/>
                  </a:lnTo>
                  <a:lnTo>
                    <a:pt x="531" y="457"/>
                  </a:lnTo>
                  <a:lnTo>
                    <a:pt x="536" y="454"/>
                  </a:lnTo>
                  <a:lnTo>
                    <a:pt x="541" y="454"/>
                  </a:lnTo>
                  <a:lnTo>
                    <a:pt x="548" y="454"/>
                  </a:lnTo>
                  <a:lnTo>
                    <a:pt x="552" y="457"/>
                  </a:lnTo>
                  <a:lnTo>
                    <a:pt x="556" y="460"/>
                  </a:lnTo>
                  <a:lnTo>
                    <a:pt x="558" y="466"/>
                  </a:lnTo>
                  <a:lnTo>
                    <a:pt x="560" y="471"/>
                  </a:lnTo>
                  <a:lnTo>
                    <a:pt x="560" y="611"/>
                  </a:lnTo>
                  <a:lnTo>
                    <a:pt x="558" y="616"/>
                  </a:lnTo>
                  <a:lnTo>
                    <a:pt x="556" y="621"/>
                  </a:lnTo>
                  <a:lnTo>
                    <a:pt x="552" y="624"/>
                  </a:lnTo>
                  <a:lnTo>
                    <a:pt x="548" y="627"/>
                  </a:lnTo>
                  <a:lnTo>
                    <a:pt x="541" y="628"/>
                  </a:lnTo>
                  <a:lnTo>
                    <a:pt x="402" y="628"/>
                  </a:lnTo>
                  <a:lnTo>
                    <a:pt x="396" y="627"/>
                  </a:lnTo>
                  <a:lnTo>
                    <a:pt x="392" y="624"/>
                  </a:lnTo>
                  <a:lnTo>
                    <a:pt x="388" y="621"/>
                  </a:lnTo>
                  <a:lnTo>
                    <a:pt x="385" y="616"/>
                  </a:lnTo>
                  <a:lnTo>
                    <a:pt x="384" y="611"/>
                  </a:lnTo>
                  <a:lnTo>
                    <a:pt x="385" y="604"/>
                  </a:lnTo>
                  <a:lnTo>
                    <a:pt x="388" y="601"/>
                  </a:lnTo>
                  <a:lnTo>
                    <a:pt x="392" y="597"/>
                  </a:lnTo>
                  <a:lnTo>
                    <a:pt x="396" y="594"/>
                  </a:lnTo>
                  <a:lnTo>
                    <a:pt x="402" y="593"/>
                  </a:lnTo>
                  <a:lnTo>
                    <a:pt x="499" y="593"/>
                  </a:lnTo>
                  <a:lnTo>
                    <a:pt x="237" y="331"/>
                  </a:lnTo>
                  <a:lnTo>
                    <a:pt x="138" y="331"/>
                  </a:lnTo>
                  <a:lnTo>
                    <a:pt x="127" y="352"/>
                  </a:lnTo>
                  <a:lnTo>
                    <a:pt x="113" y="369"/>
                  </a:lnTo>
                  <a:lnTo>
                    <a:pt x="93" y="379"/>
                  </a:lnTo>
                  <a:lnTo>
                    <a:pt x="70" y="383"/>
                  </a:lnTo>
                  <a:lnTo>
                    <a:pt x="47" y="379"/>
                  </a:lnTo>
                  <a:lnTo>
                    <a:pt x="29" y="370"/>
                  </a:lnTo>
                  <a:lnTo>
                    <a:pt x="13" y="354"/>
                  </a:lnTo>
                  <a:lnTo>
                    <a:pt x="3" y="336"/>
                  </a:lnTo>
                  <a:lnTo>
                    <a:pt x="0" y="314"/>
                  </a:lnTo>
                  <a:lnTo>
                    <a:pt x="3" y="292"/>
                  </a:lnTo>
                  <a:lnTo>
                    <a:pt x="13" y="272"/>
                  </a:lnTo>
                  <a:lnTo>
                    <a:pt x="29" y="258"/>
                  </a:lnTo>
                  <a:lnTo>
                    <a:pt x="47" y="247"/>
                  </a:lnTo>
                  <a:lnTo>
                    <a:pt x="70" y="243"/>
                  </a:lnTo>
                  <a:lnTo>
                    <a:pt x="93" y="247"/>
                  </a:lnTo>
                  <a:lnTo>
                    <a:pt x="113" y="259"/>
                  </a:lnTo>
                  <a:lnTo>
                    <a:pt x="127" y="275"/>
                  </a:lnTo>
                  <a:lnTo>
                    <a:pt x="138" y="295"/>
                  </a:lnTo>
                  <a:lnTo>
                    <a:pt x="237" y="295"/>
                  </a:lnTo>
                  <a:lnTo>
                    <a:pt x="499" y="34"/>
                  </a:lnTo>
                  <a:lnTo>
                    <a:pt x="402" y="34"/>
                  </a:lnTo>
                  <a:lnTo>
                    <a:pt x="396" y="34"/>
                  </a:lnTo>
                  <a:lnTo>
                    <a:pt x="392" y="31"/>
                  </a:lnTo>
                  <a:lnTo>
                    <a:pt x="388" y="27"/>
                  </a:lnTo>
                  <a:lnTo>
                    <a:pt x="385" y="22"/>
                  </a:lnTo>
                  <a:lnTo>
                    <a:pt x="384" y="17"/>
                  </a:lnTo>
                  <a:lnTo>
                    <a:pt x="385" y="11"/>
                  </a:lnTo>
                  <a:lnTo>
                    <a:pt x="388" y="6"/>
                  </a:lnTo>
                  <a:lnTo>
                    <a:pt x="392" y="2"/>
                  </a:lnTo>
                  <a:lnTo>
                    <a:pt x="396"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70" name="Google Shape;1140;p47">
            <a:extLst>
              <a:ext uri="{FF2B5EF4-FFF2-40B4-BE49-F238E27FC236}">
                <a16:creationId xmlns:a16="http://schemas.microsoft.com/office/drawing/2014/main" id="{BA77CD85-C7F9-44FA-B828-DCFC18FCC5E9}"/>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446178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4520BA1-0CDA-47FB-8A85-FB81D3E11913}"/>
              </a:ext>
            </a:extLst>
          </p:cNvPr>
          <p:cNvGrpSpPr/>
          <p:nvPr/>
        </p:nvGrpSpPr>
        <p:grpSpPr>
          <a:xfrm>
            <a:off x="1809751" y="1284662"/>
            <a:ext cx="14668500" cy="5456904"/>
            <a:chOff x="914400" y="957001"/>
            <a:chExt cx="16459201" cy="6123076"/>
          </a:xfrm>
        </p:grpSpPr>
        <p:sp>
          <p:nvSpPr>
            <p:cNvPr id="173"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57001"/>
              <a:ext cx="7946232" cy="414420"/>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Weather</a:t>
              </a:r>
              <a:endParaRPr lang="zh-CN" altLang="en-US" sz="1800" dirty="0">
                <a:latin typeface="Outfit" pitchFamily="2" charset="0"/>
                <a:cs typeface="Lato Black" panose="020F0502020204030203" pitchFamily="34" charset="0"/>
              </a:endParaRPr>
            </a:p>
          </p:txBody>
        </p:sp>
        <p:sp>
          <p:nvSpPr>
            <p:cNvPr id="175" name="Freeform 1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1570358"/>
              <a:ext cx="442464" cy="443055"/>
            </a:xfrm>
            <a:custGeom>
              <a:avLst/>
              <a:gdLst>
                <a:gd name="T0" fmla="*/ 389 w 749"/>
                <a:gd name="T1" fmla="*/ 621 h 750"/>
                <a:gd name="T2" fmla="*/ 390 w 749"/>
                <a:gd name="T3" fmla="*/ 739 h 750"/>
                <a:gd name="T4" fmla="*/ 374 w 749"/>
                <a:gd name="T5" fmla="*/ 750 h 750"/>
                <a:gd name="T6" fmla="*/ 359 w 749"/>
                <a:gd name="T7" fmla="*/ 739 h 750"/>
                <a:gd name="T8" fmla="*/ 361 w 749"/>
                <a:gd name="T9" fmla="*/ 621 h 750"/>
                <a:gd name="T10" fmla="*/ 551 w 749"/>
                <a:gd name="T11" fmla="*/ 540 h 750"/>
                <a:gd name="T12" fmla="*/ 644 w 749"/>
                <a:gd name="T13" fmla="*/ 623 h 750"/>
                <a:gd name="T14" fmla="*/ 623 w 749"/>
                <a:gd name="T15" fmla="*/ 644 h 750"/>
                <a:gd name="T16" fmla="*/ 539 w 749"/>
                <a:gd name="T17" fmla="*/ 551 h 750"/>
                <a:gd name="T18" fmla="*/ 198 w 749"/>
                <a:gd name="T19" fmla="*/ 540 h 750"/>
                <a:gd name="T20" fmla="*/ 205 w 749"/>
                <a:gd name="T21" fmla="*/ 567 h 750"/>
                <a:gd name="T22" fmla="*/ 109 w 749"/>
                <a:gd name="T23" fmla="*/ 640 h 750"/>
                <a:gd name="T24" fmla="*/ 182 w 749"/>
                <a:gd name="T25" fmla="*/ 543 h 750"/>
                <a:gd name="T26" fmla="*/ 738 w 749"/>
                <a:gd name="T27" fmla="*/ 359 h 750"/>
                <a:gd name="T28" fmla="*/ 749 w 749"/>
                <a:gd name="T29" fmla="*/ 375 h 750"/>
                <a:gd name="T30" fmla="*/ 738 w 749"/>
                <a:gd name="T31" fmla="*/ 390 h 750"/>
                <a:gd name="T32" fmla="*/ 620 w 749"/>
                <a:gd name="T33" fmla="*/ 389 h 750"/>
                <a:gd name="T34" fmla="*/ 614 w 749"/>
                <a:gd name="T35" fmla="*/ 369 h 750"/>
                <a:gd name="T36" fmla="*/ 630 w 749"/>
                <a:gd name="T37" fmla="*/ 357 h 750"/>
                <a:gd name="T38" fmla="*/ 128 w 749"/>
                <a:gd name="T39" fmla="*/ 361 h 750"/>
                <a:gd name="T40" fmla="*/ 135 w 749"/>
                <a:gd name="T41" fmla="*/ 380 h 750"/>
                <a:gd name="T42" fmla="*/ 119 w 749"/>
                <a:gd name="T43" fmla="*/ 392 h 750"/>
                <a:gd name="T44" fmla="*/ 3 w 749"/>
                <a:gd name="T45" fmla="*/ 385 h 750"/>
                <a:gd name="T46" fmla="*/ 3 w 749"/>
                <a:gd name="T47" fmla="*/ 364 h 750"/>
                <a:gd name="T48" fmla="*/ 374 w 749"/>
                <a:gd name="T49" fmla="*/ 204 h 750"/>
                <a:gd name="T50" fmla="*/ 254 w 749"/>
                <a:gd name="T51" fmla="*/ 254 h 750"/>
                <a:gd name="T52" fmla="*/ 204 w 749"/>
                <a:gd name="T53" fmla="*/ 375 h 750"/>
                <a:gd name="T54" fmla="*/ 254 w 749"/>
                <a:gd name="T55" fmla="*/ 495 h 750"/>
                <a:gd name="T56" fmla="*/ 374 w 749"/>
                <a:gd name="T57" fmla="*/ 545 h 750"/>
                <a:gd name="T58" fmla="*/ 495 w 749"/>
                <a:gd name="T59" fmla="*/ 495 h 750"/>
                <a:gd name="T60" fmla="*/ 544 w 749"/>
                <a:gd name="T61" fmla="*/ 375 h 750"/>
                <a:gd name="T62" fmla="*/ 495 w 749"/>
                <a:gd name="T63" fmla="*/ 254 h 750"/>
                <a:gd name="T64" fmla="*/ 374 w 749"/>
                <a:gd name="T65" fmla="*/ 204 h 750"/>
                <a:gd name="T66" fmla="*/ 478 w 749"/>
                <a:gd name="T67" fmla="*/ 198 h 750"/>
                <a:gd name="T68" fmla="*/ 567 w 749"/>
                <a:gd name="T69" fmla="*/ 304 h 750"/>
                <a:gd name="T70" fmla="*/ 567 w 749"/>
                <a:gd name="T71" fmla="*/ 447 h 750"/>
                <a:gd name="T72" fmla="*/ 478 w 749"/>
                <a:gd name="T73" fmla="*/ 551 h 750"/>
                <a:gd name="T74" fmla="*/ 338 w 749"/>
                <a:gd name="T75" fmla="*/ 576 h 750"/>
                <a:gd name="T76" fmla="*/ 219 w 749"/>
                <a:gd name="T77" fmla="*/ 507 h 750"/>
                <a:gd name="T78" fmla="*/ 170 w 749"/>
                <a:gd name="T79" fmla="*/ 375 h 750"/>
                <a:gd name="T80" fmla="*/ 219 w 749"/>
                <a:gd name="T81" fmla="*/ 242 h 750"/>
                <a:gd name="T82" fmla="*/ 338 w 749"/>
                <a:gd name="T83" fmla="*/ 173 h 750"/>
                <a:gd name="T84" fmla="*/ 640 w 749"/>
                <a:gd name="T85" fmla="*/ 110 h 750"/>
                <a:gd name="T86" fmla="*/ 567 w 749"/>
                <a:gd name="T87" fmla="*/ 206 h 750"/>
                <a:gd name="T88" fmla="*/ 539 w 749"/>
                <a:gd name="T89" fmla="*/ 198 h 750"/>
                <a:gd name="T90" fmla="*/ 623 w 749"/>
                <a:gd name="T91" fmla="*/ 105 h 750"/>
                <a:gd name="T92" fmla="*/ 205 w 749"/>
                <a:gd name="T93" fmla="*/ 182 h 750"/>
                <a:gd name="T94" fmla="*/ 198 w 749"/>
                <a:gd name="T95" fmla="*/ 211 h 750"/>
                <a:gd name="T96" fmla="*/ 105 w 749"/>
                <a:gd name="T97" fmla="*/ 126 h 750"/>
                <a:gd name="T98" fmla="*/ 374 w 749"/>
                <a:gd name="T99" fmla="*/ 0 h 750"/>
                <a:gd name="T100" fmla="*/ 390 w 749"/>
                <a:gd name="T101" fmla="*/ 12 h 750"/>
                <a:gd name="T102" fmla="*/ 389 w 749"/>
                <a:gd name="T103" fmla="*/ 128 h 750"/>
                <a:gd name="T104" fmla="*/ 369 w 749"/>
                <a:gd name="T105" fmla="*/ 135 h 750"/>
                <a:gd name="T106" fmla="*/ 357 w 749"/>
                <a:gd name="T107" fmla="*/ 119 h 750"/>
                <a:gd name="T108" fmla="*/ 364 w 749"/>
                <a:gd name="T109" fmla="*/ 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50">
                  <a:moveTo>
                    <a:pt x="374" y="613"/>
                  </a:moveTo>
                  <a:lnTo>
                    <a:pt x="380" y="614"/>
                  </a:lnTo>
                  <a:lnTo>
                    <a:pt x="385" y="617"/>
                  </a:lnTo>
                  <a:lnTo>
                    <a:pt x="389" y="621"/>
                  </a:lnTo>
                  <a:lnTo>
                    <a:pt x="390" y="625"/>
                  </a:lnTo>
                  <a:lnTo>
                    <a:pt x="391" y="630"/>
                  </a:lnTo>
                  <a:lnTo>
                    <a:pt x="391" y="733"/>
                  </a:lnTo>
                  <a:lnTo>
                    <a:pt x="390" y="739"/>
                  </a:lnTo>
                  <a:lnTo>
                    <a:pt x="389" y="742"/>
                  </a:lnTo>
                  <a:lnTo>
                    <a:pt x="385" y="746"/>
                  </a:lnTo>
                  <a:lnTo>
                    <a:pt x="380" y="749"/>
                  </a:lnTo>
                  <a:lnTo>
                    <a:pt x="374" y="750"/>
                  </a:lnTo>
                  <a:lnTo>
                    <a:pt x="369" y="749"/>
                  </a:lnTo>
                  <a:lnTo>
                    <a:pt x="364" y="746"/>
                  </a:lnTo>
                  <a:lnTo>
                    <a:pt x="361" y="742"/>
                  </a:lnTo>
                  <a:lnTo>
                    <a:pt x="359" y="739"/>
                  </a:lnTo>
                  <a:lnTo>
                    <a:pt x="357" y="733"/>
                  </a:lnTo>
                  <a:lnTo>
                    <a:pt x="357" y="630"/>
                  </a:lnTo>
                  <a:lnTo>
                    <a:pt x="359" y="625"/>
                  </a:lnTo>
                  <a:lnTo>
                    <a:pt x="361" y="621"/>
                  </a:lnTo>
                  <a:lnTo>
                    <a:pt x="364" y="617"/>
                  </a:lnTo>
                  <a:lnTo>
                    <a:pt x="369" y="614"/>
                  </a:lnTo>
                  <a:lnTo>
                    <a:pt x="374" y="613"/>
                  </a:lnTo>
                  <a:close/>
                  <a:moveTo>
                    <a:pt x="551" y="540"/>
                  </a:moveTo>
                  <a:lnTo>
                    <a:pt x="559" y="540"/>
                  </a:lnTo>
                  <a:lnTo>
                    <a:pt x="567" y="543"/>
                  </a:lnTo>
                  <a:lnTo>
                    <a:pt x="640" y="615"/>
                  </a:lnTo>
                  <a:lnTo>
                    <a:pt x="644" y="623"/>
                  </a:lnTo>
                  <a:lnTo>
                    <a:pt x="644" y="632"/>
                  </a:lnTo>
                  <a:lnTo>
                    <a:pt x="640" y="640"/>
                  </a:lnTo>
                  <a:lnTo>
                    <a:pt x="632" y="644"/>
                  </a:lnTo>
                  <a:lnTo>
                    <a:pt x="623" y="644"/>
                  </a:lnTo>
                  <a:lnTo>
                    <a:pt x="615" y="640"/>
                  </a:lnTo>
                  <a:lnTo>
                    <a:pt x="543" y="567"/>
                  </a:lnTo>
                  <a:lnTo>
                    <a:pt x="539" y="559"/>
                  </a:lnTo>
                  <a:lnTo>
                    <a:pt x="539" y="551"/>
                  </a:lnTo>
                  <a:lnTo>
                    <a:pt x="543" y="543"/>
                  </a:lnTo>
                  <a:lnTo>
                    <a:pt x="551" y="540"/>
                  </a:lnTo>
                  <a:close/>
                  <a:moveTo>
                    <a:pt x="190" y="540"/>
                  </a:moveTo>
                  <a:lnTo>
                    <a:pt x="198" y="540"/>
                  </a:lnTo>
                  <a:lnTo>
                    <a:pt x="205" y="543"/>
                  </a:lnTo>
                  <a:lnTo>
                    <a:pt x="211" y="551"/>
                  </a:lnTo>
                  <a:lnTo>
                    <a:pt x="211" y="559"/>
                  </a:lnTo>
                  <a:lnTo>
                    <a:pt x="205" y="567"/>
                  </a:lnTo>
                  <a:lnTo>
                    <a:pt x="134" y="640"/>
                  </a:lnTo>
                  <a:lnTo>
                    <a:pt x="126" y="644"/>
                  </a:lnTo>
                  <a:lnTo>
                    <a:pt x="116" y="644"/>
                  </a:lnTo>
                  <a:lnTo>
                    <a:pt x="109" y="640"/>
                  </a:lnTo>
                  <a:lnTo>
                    <a:pt x="105" y="632"/>
                  </a:lnTo>
                  <a:lnTo>
                    <a:pt x="105" y="623"/>
                  </a:lnTo>
                  <a:lnTo>
                    <a:pt x="109" y="615"/>
                  </a:lnTo>
                  <a:lnTo>
                    <a:pt x="182" y="543"/>
                  </a:lnTo>
                  <a:lnTo>
                    <a:pt x="190" y="540"/>
                  </a:lnTo>
                  <a:close/>
                  <a:moveTo>
                    <a:pt x="630" y="357"/>
                  </a:moveTo>
                  <a:lnTo>
                    <a:pt x="732" y="357"/>
                  </a:lnTo>
                  <a:lnTo>
                    <a:pt x="738" y="359"/>
                  </a:lnTo>
                  <a:lnTo>
                    <a:pt x="742" y="361"/>
                  </a:lnTo>
                  <a:lnTo>
                    <a:pt x="746" y="364"/>
                  </a:lnTo>
                  <a:lnTo>
                    <a:pt x="749" y="369"/>
                  </a:lnTo>
                  <a:lnTo>
                    <a:pt x="749" y="375"/>
                  </a:lnTo>
                  <a:lnTo>
                    <a:pt x="749" y="380"/>
                  </a:lnTo>
                  <a:lnTo>
                    <a:pt x="746" y="385"/>
                  </a:lnTo>
                  <a:lnTo>
                    <a:pt x="742" y="389"/>
                  </a:lnTo>
                  <a:lnTo>
                    <a:pt x="738" y="390"/>
                  </a:lnTo>
                  <a:lnTo>
                    <a:pt x="732" y="392"/>
                  </a:lnTo>
                  <a:lnTo>
                    <a:pt x="630" y="392"/>
                  </a:lnTo>
                  <a:lnTo>
                    <a:pt x="624" y="390"/>
                  </a:lnTo>
                  <a:lnTo>
                    <a:pt x="620" y="389"/>
                  </a:lnTo>
                  <a:lnTo>
                    <a:pt x="616" y="385"/>
                  </a:lnTo>
                  <a:lnTo>
                    <a:pt x="614" y="380"/>
                  </a:lnTo>
                  <a:lnTo>
                    <a:pt x="613" y="375"/>
                  </a:lnTo>
                  <a:lnTo>
                    <a:pt x="614" y="369"/>
                  </a:lnTo>
                  <a:lnTo>
                    <a:pt x="616" y="364"/>
                  </a:lnTo>
                  <a:lnTo>
                    <a:pt x="620" y="361"/>
                  </a:lnTo>
                  <a:lnTo>
                    <a:pt x="624" y="359"/>
                  </a:lnTo>
                  <a:lnTo>
                    <a:pt x="630" y="357"/>
                  </a:lnTo>
                  <a:close/>
                  <a:moveTo>
                    <a:pt x="17" y="357"/>
                  </a:moveTo>
                  <a:lnTo>
                    <a:pt x="119" y="357"/>
                  </a:lnTo>
                  <a:lnTo>
                    <a:pt x="124" y="359"/>
                  </a:lnTo>
                  <a:lnTo>
                    <a:pt x="128" y="361"/>
                  </a:lnTo>
                  <a:lnTo>
                    <a:pt x="132" y="364"/>
                  </a:lnTo>
                  <a:lnTo>
                    <a:pt x="135" y="369"/>
                  </a:lnTo>
                  <a:lnTo>
                    <a:pt x="136" y="375"/>
                  </a:lnTo>
                  <a:lnTo>
                    <a:pt x="135" y="380"/>
                  </a:lnTo>
                  <a:lnTo>
                    <a:pt x="132" y="385"/>
                  </a:lnTo>
                  <a:lnTo>
                    <a:pt x="128" y="389"/>
                  </a:lnTo>
                  <a:lnTo>
                    <a:pt x="124" y="390"/>
                  </a:lnTo>
                  <a:lnTo>
                    <a:pt x="119" y="392"/>
                  </a:lnTo>
                  <a:lnTo>
                    <a:pt x="17" y="392"/>
                  </a:lnTo>
                  <a:lnTo>
                    <a:pt x="10" y="390"/>
                  </a:lnTo>
                  <a:lnTo>
                    <a:pt x="7" y="389"/>
                  </a:lnTo>
                  <a:lnTo>
                    <a:pt x="3" y="385"/>
                  </a:lnTo>
                  <a:lnTo>
                    <a:pt x="0" y="380"/>
                  </a:lnTo>
                  <a:lnTo>
                    <a:pt x="0" y="375"/>
                  </a:lnTo>
                  <a:lnTo>
                    <a:pt x="0" y="369"/>
                  </a:lnTo>
                  <a:lnTo>
                    <a:pt x="3" y="364"/>
                  </a:lnTo>
                  <a:lnTo>
                    <a:pt x="7" y="361"/>
                  </a:lnTo>
                  <a:lnTo>
                    <a:pt x="10" y="359"/>
                  </a:lnTo>
                  <a:lnTo>
                    <a:pt x="17" y="357"/>
                  </a:lnTo>
                  <a:close/>
                  <a:moveTo>
                    <a:pt x="374" y="204"/>
                  </a:moveTo>
                  <a:lnTo>
                    <a:pt x="340" y="208"/>
                  </a:lnTo>
                  <a:lnTo>
                    <a:pt x="308" y="217"/>
                  </a:lnTo>
                  <a:lnTo>
                    <a:pt x="279" y="233"/>
                  </a:lnTo>
                  <a:lnTo>
                    <a:pt x="254" y="254"/>
                  </a:lnTo>
                  <a:lnTo>
                    <a:pt x="233" y="279"/>
                  </a:lnTo>
                  <a:lnTo>
                    <a:pt x="217" y="308"/>
                  </a:lnTo>
                  <a:lnTo>
                    <a:pt x="207" y="340"/>
                  </a:lnTo>
                  <a:lnTo>
                    <a:pt x="204" y="375"/>
                  </a:lnTo>
                  <a:lnTo>
                    <a:pt x="207" y="409"/>
                  </a:lnTo>
                  <a:lnTo>
                    <a:pt x="217" y="441"/>
                  </a:lnTo>
                  <a:lnTo>
                    <a:pt x="233" y="470"/>
                  </a:lnTo>
                  <a:lnTo>
                    <a:pt x="254" y="495"/>
                  </a:lnTo>
                  <a:lnTo>
                    <a:pt x="279" y="516"/>
                  </a:lnTo>
                  <a:lnTo>
                    <a:pt x="308" y="532"/>
                  </a:lnTo>
                  <a:lnTo>
                    <a:pt x="340" y="542"/>
                  </a:lnTo>
                  <a:lnTo>
                    <a:pt x="374" y="545"/>
                  </a:lnTo>
                  <a:lnTo>
                    <a:pt x="408" y="542"/>
                  </a:lnTo>
                  <a:lnTo>
                    <a:pt x="441" y="532"/>
                  </a:lnTo>
                  <a:lnTo>
                    <a:pt x="470" y="516"/>
                  </a:lnTo>
                  <a:lnTo>
                    <a:pt x="495" y="495"/>
                  </a:lnTo>
                  <a:lnTo>
                    <a:pt x="516" y="470"/>
                  </a:lnTo>
                  <a:lnTo>
                    <a:pt x="531" y="441"/>
                  </a:lnTo>
                  <a:lnTo>
                    <a:pt x="542" y="409"/>
                  </a:lnTo>
                  <a:lnTo>
                    <a:pt x="544" y="375"/>
                  </a:lnTo>
                  <a:lnTo>
                    <a:pt x="542" y="340"/>
                  </a:lnTo>
                  <a:lnTo>
                    <a:pt x="531" y="308"/>
                  </a:lnTo>
                  <a:lnTo>
                    <a:pt x="516" y="279"/>
                  </a:lnTo>
                  <a:lnTo>
                    <a:pt x="495" y="254"/>
                  </a:lnTo>
                  <a:lnTo>
                    <a:pt x="470" y="233"/>
                  </a:lnTo>
                  <a:lnTo>
                    <a:pt x="441" y="217"/>
                  </a:lnTo>
                  <a:lnTo>
                    <a:pt x="408" y="208"/>
                  </a:lnTo>
                  <a:lnTo>
                    <a:pt x="374" y="204"/>
                  </a:lnTo>
                  <a:close/>
                  <a:moveTo>
                    <a:pt x="374" y="170"/>
                  </a:moveTo>
                  <a:lnTo>
                    <a:pt x="411" y="173"/>
                  </a:lnTo>
                  <a:lnTo>
                    <a:pt x="446" y="183"/>
                  </a:lnTo>
                  <a:lnTo>
                    <a:pt x="478" y="198"/>
                  </a:lnTo>
                  <a:lnTo>
                    <a:pt x="507" y="219"/>
                  </a:lnTo>
                  <a:lnTo>
                    <a:pt x="531" y="242"/>
                  </a:lnTo>
                  <a:lnTo>
                    <a:pt x="551" y="271"/>
                  </a:lnTo>
                  <a:lnTo>
                    <a:pt x="567" y="304"/>
                  </a:lnTo>
                  <a:lnTo>
                    <a:pt x="576" y="338"/>
                  </a:lnTo>
                  <a:lnTo>
                    <a:pt x="578" y="375"/>
                  </a:lnTo>
                  <a:lnTo>
                    <a:pt x="576" y="411"/>
                  </a:lnTo>
                  <a:lnTo>
                    <a:pt x="567" y="447"/>
                  </a:lnTo>
                  <a:lnTo>
                    <a:pt x="551" y="478"/>
                  </a:lnTo>
                  <a:lnTo>
                    <a:pt x="531" y="507"/>
                  </a:lnTo>
                  <a:lnTo>
                    <a:pt x="507" y="532"/>
                  </a:lnTo>
                  <a:lnTo>
                    <a:pt x="478" y="551"/>
                  </a:lnTo>
                  <a:lnTo>
                    <a:pt x="446" y="567"/>
                  </a:lnTo>
                  <a:lnTo>
                    <a:pt x="411" y="576"/>
                  </a:lnTo>
                  <a:lnTo>
                    <a:pt x="374" y="579"/>
                  </a:lnTo>
                  <a:lnTo>
                    <a:pt x="338" y="576"/>
                  </a:lnTo>
                  <a:lnTo>
                    <a:pt x="304" y="567"/>
                  </a:lnTo>
                  <a:lnTo>
                    <a:pt x="271" y="551"/>
                  </a:lnTo>
                  <a:lnTo>
                    <a:pt x="242" y="532"/>
                  </a:lnTo>
                  <a:lnTo>
                    <a:pt x="219" y="507"/>
                  </a:lnTo>
                  <a:lnTo>
                    <a:pt x="198" y="478"/>
                  </a:lnTo>
                  <a:lnTo>
                    <a:pt x="183" y="447"/>
                  </a:lnTo>
                  <a:lnTo>
                    <a:pt x="173" y="411"/>
                  </a:lnTo>
                  <a:lnTo>
                    <a:pt x="170" y="375"/>
                  </a:lnTo>
                  <a:lnTo>
                    <a:pt x="173" y="338"/>
                  </a:lnTo>
                  <a:lnTo>
                    <a:pt x="183" y="304"/>
                  </a:lnTo>
                  <a:lnTo>
                    <a:pt x="198" y="271"/>
                  </a:lnTo>
                  <a:lnTo>
                    <a:pt x="219" y="242"/>
                  </a:lnTo>
                  <a:lnTo>
                    <a:pt x="242" y="219"/>
                  </a:lnTo>
                  <a:lnTo>
                    <a:pt x="271" y="198"/>
                  </a:lnTo>
                  <a:lnTo>
                    <a:pt x="304" y="183"/>
                  </a:lnTo>
                  <a:lnTo>
                    <a:pt x="338" y="173"/>
                  </a:lnTo>
                  <a:lnTo>
                    <a:pt x="374" y="170"/>
                  </a:lnTo>
                  <a:close/>
                  <a:moveTo>
                    <a:pt x="623" y="105"/>
                  </a:moveTo>
                  <a:lnTo>
                    <a:pt x="632" y="105"/>
                  </a:lnTo>
                  <a:lnTo>
                    <a:pt x="640" y="110"/>
                  </a:lnTo>
                  <a:lnTo>
                    <a:pt x="644" y="117"/>
                  </a:lnTo>
                  <a:lnTo>
                    <a:pt x="644" y="126"/>
                  </a:lnTo>
                  <a:lnTo>
                    <a:pt x="640" y="134"/>
                  </a:lnTo>
                  <a:lnTo>
                    <a:pt x="567" y="206"/>
                  </a:lnTo>
                  <a:lnTo>
                    <a:pt x="559" y="211"/>
                  </a:lnTo>
                  <a:lnTo>
                    <a:pt x="551" y="211"/>
                  </a:lnTo>
                  <a:lnTo>
                    <a:pt x="543" y="206"/>
                  </a:lnTo>
                  <a:lnTo>
                    <a:pt x="539" y="198"/>
                  </a:lnTo>
                  <a:lnTo>
                    <a:pt x="539" y="190"/>
                  </a:lnTo>
                  <a:lnTo>
                    <a:pt x="543" y="182"/>
                  </a:lnTo>
                  <a:lnTo>
                    <a:pt x="615" y="110"/>
                  </a:lnTo>
                  <a:lnTo>
                    <a:pt x="623" y="105"/>
                  </a:lnTo>
                  <a:close/>
                  <a:moveTo>
                    <a:pt x="116" y="105"/>
                  </a:moveTo>
                  <a:lnTo>
                    <a:pt x="126" y="105"/>
                  </a:lnTo>
                  <a:lnTo>
                    <a:pt x="134" y="110"/>
                  </a:lnTo>
                  <a:lnTo>
                    <a:pt x="205" y="182"/>
                  </a:lnTo>
                  <a:lnTo>
                    <a:pt x="211" y="190"/>
                  </a:lnTo>
                  <a:lnTo>
                    <a:pt x="211" y="198"/>
                  </a:lnTo>
                  <a:lnTo>
                    <a:pt x="205" y="206"/>
                  </a:lnTo>
                  <a:lnTo>
                    <a:pt x="198" y="211"/>
                  </a:lnTo>
                  <a:lnTo>
                    <a:pt x="190" y="211"/>
                  </a:lnTo>
                  <a:lnTo>
                    <a:pt x="182" y="206"/>
                  </a:lnTo>
                  <a:lnTo>
                    <a:pt x="109" y="134"/>
                  </a:lnTo>
                  <a:lnTo>
                    <a:pt x="105" y="126"/>
                  </a:lnTo>
                  <a:lnTo>
                    <a:pt x="105" y="117"/>
                  </a:lnTo>
                  <a:lnTo>
                    <a:pt x="109" y="110"/>
                  </a:lnTo>
                  <a:lnTo>
                    <a:pt x="116" y="105"/>
                  </a:lnTo>
                  <a:close/>
                  <a:moveTo>
                    <a:pt x="374" y="0"/>
                  </a:moveTo>
                  <a:lnTo>
                    <a:pt x="380" y="0"/>
                  </a:lnTo>
                  <a:lnTo>
                    <a:pt x="385" y="3"/>
                  </a:lnTo>
                  <a:lnTo>
                    <a:pt x="389" y="7"/>
                  </a:lnTo>
                  <a:lnTo>
                    <a:pt x="390" y="12"/>
                  </a:lnTo>
                  <a:lnTo>
                    <a:pt x="391" y="17"/>
                  </a:lnTo>
                  <a:lnTo>
                    <a:pt x="391" y="119"/>
                  </a:lnTo>
                  <a:lnTo>
                    <a:pt x="390" y="124"/>
                  </a:lnTo>
                  <a:lnTo>
                    <a:pt x="389" y="128"/>
                  </a:lnTo>
                  <a:lnTo>
                    <a:pt x="385" y="132"/>
                  </a:lnTo>
                  <a:lnTo>
                    <a:pt x="380" y="135"/>
                  </a:lnTo>
                  <a:lnTo>
                    <a:pt x="374" y="136"/>
                  </a:lnTo>
                  <a:lnTo>
                    <a:pt x="369" y="135"/>
                  </a:lnTo>
                  <a:lnTo>
                    <a:pt x="364" y="132"/>
                  </a:lnTo>
                  <a:lnTo>
                    <a:pt x="361" y="128"/>
                  </a:lnTo>
                  <a:lnTo>
                    <a:pt x="359" y="124"/>
                  </a:lnTo>
                  <a:lnTo>
                    <a:pt x="357" y="119"/>
                  </a:lnTo>
                  <a:lnTo>
                    <a:pt x="357" y="17"/>
                  </a:lnTo>
                  <a:lnTo>
                    <a:pt x="359" y="12"/>
                  </a:lnTo>
                  <a:lnTo>
                    <a:pt x="361" y="7"/>
                  </a:lnTo>
                  <a:lnTo>
                    <a:pt x="364" y="3"/>
                  </a:lnTo>
                  <a:lnTo>
                    <a:pt x="369" y="0"/>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1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2613" y="1570358"/>
              <a:ext cx="442464" cy="443055"/>
            </a:xfrm>
            <a:custGeom>
              <a:avLst/>
              <a:gdLst>
                <a:gd name="T0" fmla="*/ 340 w 749"/>
                <a:gd name="T1" fmla="*/ 636 h 750"/>
                <a:gd name="T2" fmla="*/ 329 w 749"/>
                <a:gd name="T3" fmla="*/ 647 h 750"/>
                <a:gd name="T4" fmla="*/ 375 w 749"/>
                <a:gd name="T5" fmla="*/ 708 h 750"/>
                <a:gd name="T6" fmla="*/ 421 w 749"/>
                <a:gd name="T7" fmla="*/ 647 h 750"/>
                <a:gd name="T8" fmla="*/ 409 w 749"/>
                <a:gd name="T9" fmla="*/ 636 h 750"/>
                <a:gd name="T10" fmla="*/ 341 w 749"/>
                <a:gd name="T11" fmla="*/ 545 h 750"/>
                <a:gd name="T12" fmla="*/ 431 w 749"/>
                <a:gd name="T13" fmla="*/ 512 h 750"/>
                <a:gd name="T14" fmla="*/ 442 w 749"/>
                <a:gd name="T15" fmla="*/ 522 h 750"/>
                <a:gd name="T16" fmla="*/ 477 w 749"/>
                <a:gd name="T17" fmla="*/ 613 h 750"/>
                <a:gd name="T18" fmla="*/ 490 w 749"/>
                <a:gd name="T19" fmla="*/ 621 h 750"/>
                <a:gd name="T20" fmla="*/ 493 w 749"/>
                <a:gd name="T21" fmla="*/ 635 h 750"/>
                <a:gd name="T22" fmla="*/ 387 w 749"/>
                <a:gd name="T23" fmla="*/ 745 h 750"/>
                <a:gd name="T24" fmla="*/ 375 w 749"/>
                <a:gd name="T25" fmla="*/ 750 h 750"/>
                <a:gd name="T26" fmla="*/ 363 w 749"/>
                <a:gd name="T27" fmla="*/ 745 h 750"/>
                <a:gd name="T28" fmla="*/ 256 w 749"/>
                <a:gd name="T29" fmla="*/ 635 h 750"/>
                <a:gd name="T30" fmla="*/ 259 w 749"/>
                <a:gd name="T31" fmla="*/ 621 h 750"/>
                <a:gd name="T32" fmla="*/ 273 w 749"/>
                <a:gd name="T33" fmla="*/ 613 h 750"/>
                <a:gd name="T34" fmla="*/ 307 w 749"/>
                <a:gd name="T35" fmla="*/ 522 h 750"/>
                <a:gd name="T36" fmla="*/ 319 w 749"/>
                <a:gd name="T37" fmla="*/ 512 h 750"/>
                <a:gd name="T38" fmla="*/ 341 w 749"/>
                <a:gd name="T39" fmla="*/ 208 h 750"/>
                <a:gd name="T40" fmla="*/ 255 w 749"/>
                <a:gd name="T41" fmla="*/ 254 h 750"/>
                <a:gd name="T42" fmla="*/ 208 w 749"/>
                <a:gd name="T43" fmla="*/ 340 h 750"/>
                <a:gd name="T44" fmla="*/ 541 w 749"/>
                <a:gd name="T45" fmla="*/ 340 h 750"/>
                <a:gd name="T46" fmla="*/ 496 w 749"/>
                <a:gd name="T47" fmla="*/ 254 h 750"/>
                <a:gd name="T48" fmla="*/ 409 w 749"/>
                <a:gd name="T49" fmla="*/ 208 h 750"/>
                <a:gd name="T50" fmla="*/ 412 w 749"/>
                <a:gd name="T51" fmla="*/ 173 h 750"/>
                <a:gd name="T52" fmla="*/ 506 w 749"/>
                <a:gd name="T53" fmla="*/ 219 h 750"/>
                <a:gd name="T54" fmla="*/ 566 w 749"/>
                <a:gd name="T55" fmla="*/ 304 h 750"/>
                <a:gd name="T56" fmla="*/ 732 w 749"/>
                <a:gd name="T57" fmla="*/ 375 h 750"/>
                <a:gd name="T58" fmla="*/ 747 w 749"/>
                <a:gd name="T59" fmla="*/ 381 h 750"/>
                <a:gd name="T60" fmla="*/ 749 w 749"/>
                <a:gd name="T61" fmla="*/ 397 h 750"/>
                <a:gd name="T62" fmla="*/ 738 w 749"/>
                <a:gd name="T63" fmla="*/ 407 h 750"/>
                <a:gd name="T64" fmla="*/ 11 w 749"/>
                <a:gd name="T65" fmla="*/ 407 h 750"/>
                <a:gd name="T66" fmla="*/ 1 w 749"/>
                <a:gd name="T67" fmla="*/ 397 h 750"/>
                <a:gd name="T68" fmla="*/ 3 w 749"/>
                <a:gd name="T69" fmla="*/ 381 h 750"/>
                <a:gd name="T70" fmla="*/ 17 w 749"/>
                <a:gd name="T71" fmla="*/ 375 h 750"/>
                <a:gd name="T72" fmla="*/ 183 w 749"/>
                <a:gd name="T73" fmla="*/ 304 h 750"/>
                <a:gd name="T74" fmla="*/ 243 w 749"/>
                <a:gd name="T75" fmla="*/ 219 h 750"/>
                <a:gd name="T76" fmla="*/ 338 w 749"/>
                <a:gd name="T77" fmla="*/ 173 h 750"/>
                <a:gd name="T78" fmla="*/ 632 w 749"/>
                <a:gd name="T79" fmla="*/ 105 h 750"/>
                <a:gd name="T80" fmla="*/ 645 w 749"/>
                <a:gd name="T81" fmla="*/ 126 h 750"/>
                <a:gd name="T82" fmla="*/ 560 w 749"/>
                <a:gd name="T83" fmla="*/ 211 h 750"/>
                <a:gd name="T84" fmla="*/ 539 w 749"/>
                <a:gd name="T85" fmla="*/ 198 h 750"/>
                <a:gd name="T86" fmla="*/ 616 w 749"/>
                <a:gd name="T87" fmla="*/ 110 h 750"/>
                <a:gd name="T88" fmla="*/ 126 w 749"/>
                <a:gd name="T89" fmla="*/ 105 h 750"/>
                <a:gd name="T90" fmla="*/ 210 w 749"/>
                <a:gd name="T91" fmla="*/ 190 h 750"/>
                <a:gd name="T92" fmla="*/ 198 w 749"/>
                <a:gd name="T93" fmla="*/ 211 h 750"/>
                <a:gd name="T94" fmla="*/ 109 w 749"/>
                <a:gd name="T95" fmla="*/ 134 h 750"/>
                <a:gd name="T96" fmla="*/ 109 w 749"/>
                <a:gd name="T97" fmla="*/ 110 h 750"/>
                <a:gd name="T98" fmla="*/ 380 w 749"/>
                <a:gd name="T99" fmla="*/ 0 h 750"/>
                <a:gd name="T100" fmla="*/ 391 w 749"/>
                <a:gd name="T101" fmla="*/ 12 h 750"/>
                <a:gd name="T102" fmla="*/ 391 w 749"/>
                <a:gd name="T103" fmla="*/ 124 h 750"/>
                <a:gd name="T104" fmla="*/ 380 w 749"/>
                <a:gd name="T105" fmla="*/ 135 h 750"/>
                <a:gd name="T106" fmla="*/ 365 w 749"/>
                <a:gd name="T107" fmla="*/ 132 h 750"/>
                <a:gd name="T108" fmla="*/ 358 w 749"/>
                <a:gd name="T109" fmla="*/ 119 h 750"/>
                <a:gd name="T110" fmla="*/ 361 w 749"/>
                <a:gd name="T111" fmla="*/ 7 h 750"/>
                <a:gd name="T112" fmla="*/ 375 w 749"/>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50">
                  <a:moveTo>
                    <a:pt x="341" y="545"/>
                  </a:moveTo>
                  <a:lnTo>
                    <a:pt x="341" y="630"/>
                  </a:lnTo>
                  <a:lnTo>
                    <a:pt x="340" y="636"/>
                  </a:lnTo>
                  <a:lnTo>
                    <a:pt x="337" y="640"/>
                  </a:lnTo>
                  <a:lnTo>
                    <a:pt x="333" y="644"/>
                  </a:lnTo>
                  <a:lnTo>
                    <a:pt x="329" y="647"/>
                  </a:lnTo>
                  <a:lnTo>
                    <a:pt x="324" y="647"/>
                  </a:lnTo>
                  <a:lnTo>
                    <a:pt x="314" y="647"/>
                  </a:lnTo>
                  <a:lnTo>
                    <a:pt x="375" y="708"/>
                  </a:lnTo>
                  <a:lnTo>
                    <a:pt x="435" y="647"/>
                  </a:lnTo>
                  <a:lnTo>
                    <a:pt x="426" y="647"/>
                  </a:lnTo>
                  <a:lnTo>
                    <a:pt x="421" y="647"/>
                  </a:lnTo>
                  <a:lnTo>
                    <a:pt x="416" y="644"/>
                  </a:lnTo>
                  <a:lnTo>
                    <a:pt x="412" y="640"/>
                  </a:lnTo>
                  <a:lnTo>
                    <a:pt x="409" y="636"/>
                  </a:lnTo>
                  <a:lnTo>
                    <a:pt x="409" y="630"/>
                  </a:lnTo>
                  <a:lnTo>
                    <a:pt x="409" y="545"/>
                  </a:lnTo>
                  <a:lnTo>
                    <a:pt x="341" y="545"/>
                  </a:lnTo>
                  <a:close/>
                  <a:moveTo>
                    <a:pt x="324" y="511"/>
                  </a:moveTo>
                  <a:lnTo>
                    <a:pt x="426" y="511"/>
                  </a:lnTo>
                  <a:lnTo>
                    <a:pt x="431" y="512"/>
                  </a:lnTo>
                  <a:lnTo>
                    <a:pt x="437" y="515"/>
                  </a:lnTo>
                  <a:lnTo>
                    <a:pt x="439" y="519"/>
                  </a:lnTo>
                  <a:lnTo>
                    <a:pt x="442" y="522"/>
                  </a:lnTo>
                  <a:lnTo>
                    <a:pt x="443" y="528"/>
                  </a:lnTo>
                  <a:lnTo>
                    <a:pt x="443" y="613"/>
                  </a:lnTo>
                  <a:lnTo>
                    <a:pt x="477" y="613"/>
                  </a:lnTo>
                  <a:lnTo>
                    <a:pt x="482" y="614"/>
                  </a:lnTo>
                  <a:lnTo>
                    <a:pt x="488" y="617"/>
                  </a:lnTo>
                  <a:lnTo>
                    <a:pt x="490" y="621"/>
                  </a:lnTo>
                  <a:lnTo>
                    <a:pt x="493" y="625"/>
                  </a:lnTo>
                  <a:lnTo>
                    <a:pt x="494" y="630"/>
                  </a:lnTo>
                  <a:lnTo>
                    <a:pt x="493" y="635"/>
                  </a:lnTo>
                  <a:lnTo>
                    <a:pt x="492" y="639"/>
                  </a:lnTo>
                  <a:lnTo>
                    <a:pt x="489" y="643"/>
                  </a:lnTo>
                  <a:lnTo>
                    <a:pt x="387" y="745"/>
                  </a:lnTo>
                  <a:lnTo>
                    <a:pt x="383" y="748"/>
                  </a:lnTo>
                  <a:lnTo>
                    <a:pt x="379" y="749"/>
                  </a:lnTo>
                  <a:lnTo>
                    <a:pt x="375" y="750"/>
                  </a:lnTo>
                  <a:lnTo>
                    <a:pt x="370" y="749"/>
                  </a:lnTo>
                  <a:lnTo>
                    <a:pt x="366" y="748"/>
                  </a:lnTo>
                  <a:lnTo>
                    <a:pt x="363" y="745"/>
                  </a:lnTo>
                  <a:lnTo>
                    <a:pt x="260" y="643"/>
                  </a:lnTo>
                  <a:lnTo>
                    <a:pt x="257" y="639"/>
                  </a:lnTo>
                  <a:lnTo>
                    <a:pt x="256" y="635"/>
                  </a:lnTo>
                  <a:lnTo>
                    <a:pt x="256" y="630"/>
                  </a:lnTo>
                  <a:lnTo>
                    <a:pt x="256" y="625"/>
                  </a:lnTo>
                  <a:lnTo>
                    <a:pt x="259" y="621"/>
                  </a:lnTo>
                  <a:lnTo>
                    <a:pt x="263" y="617"/>
                  </a:lnTo>
                  <a:lnTo>
                    <a:pt x="268" y="614"/>
                  </a:lnTo>
                  <a:lnTo>
                    <a:pt x="273" y="613"/>
                  </a:lnTo>
                  <a:lnTo>
                    <a:pt x="307" y="613"/>
                  </a:lnTo>
                  <a:lnTo>
                    <a:pt x="307" y="528"/>
                  </a:lnTo>
                  <a:lnTo>
                    <a:pt x="307" y="522"/>
                  </a:lnTo>
                  <a:lnTo>
                    <a:pt x="310" y="519"/>
                  </a:lnTo>
                  <a:lnTo>
                    <a:pt x="314" y="515"/>
                  </a:lnTo>
                  <a:lnTo>
                    <a:pt x="319" y="512"/>
                  </a:lnTo>
                  <a:lnTo>
                    <a:pt x="324" y="511"/>
                  </a:lnTo>
                  <a:close/>
                  <a:moveTo>
                    <a:pt x="375" y="204"/>
                  </a:moveTo>
                  <a:lnTo>
                    <a:pt x="341" y="208"/>
                  </a:lnTo>
                  <a:lnTo>
                    <a:pt x="308" y="217"/>
                  </a:lnTo>
                  <a:lnTo>
                    <a:pt x="280" y="233"/>
                  </a:lnTo>
                  <a:lnTo>
                    <a:pt x="255" y="254"/>
                  </a:lnTo>
                  <a:lnTo>
                    <a:pt x="234" y="279"/>
                  </a:lnTo>
                  <a:lnTo>
                    <a:pt x="218" y="308"/>
                  </a:lnTo>
                  <a:lnTo>
                    <a:pt x="208" y="340"/>
                  </a:lnTo>
                  <a:lnTo>
                    <a:pt x="205" y="375"/>
                  </a:lnTo>
                  <a:lnTo>
                    <a:pt x="545" y="375"/>
                  </a:lnTo>
                  <a:lnTo>
                    <a:pt x="541" y="340"/>
                  </a:lnTo>
                  <a:lnTo>
                    <a:pt x="532" y="308"/>
                  </a:lnTo>
                  <a:lnTo>
                    <a:pt x="516" y="279"/>
                  </a:lnTo>
                  <a:lnTo>
                    <a:pt x="496" y="254"/>
                  </a:lnTo>
                  <a:lnTo>
                    <a:pt x="471" y="233"/>
                  </a:lnTo>
                  <a:lnTo>
                    <a:pt x="441" y="217"/>
                  </a:lnTo>
                  <a:lnTo>
                    <a:pt x="409" y="208"/>
                  </a:lnTo>
                  <a:lnTo>
                    <a:pt x="375" y="204"/>
                  </a:lnTo>
                  <a:close/>
                  <a:moveTo>
                    <a:pt x="375" y="170"/>
                  </a:moveTo>
                  <a:lnTo>
                    <a:pt x="412" y="173"/>
                  </a:lnTo>
                  <a:lnTo>
                    <a:pt x="446" y="183"/>
                  </a:lnTo>
                  <a:lnTo>
                    <a:pt x="479" y="198"/>
                  </a:lnTo>
                  <a:lnTo>
                    <a:pt x="506" y="219"/>
                  </a:lnTo>
                  <a:lnTo>
                    <a:pt x="531" y="242"/>
                  </a:lnTo>
                  <a:lnTo>
                    <a:pt x="552" y="271"/>
                  </a:lnTo>
                  <a:lnTo>
                    <a:pt x="566" y="304"/>
                  </a:lnTo>
                  <a:lnTo>
                    <a:pt x="577" y="338"/>
                  </a:lnTo>
                  <a:lnTo>
                    <a:pt x="579" y="375"/>
                  </a:lnTo>
                  <a:lnTo>
                    <a:pt x="732" y="375"/>
                  </a:lnTo>
                  <a:lnTo>
                    <a:pt x="738" y="376"/>
                  </a:lnTo>
                  <a:lnTo>
                    <a:pt x="743" y="378"/>
                  </a:lnTo>
                  <a:lnTo>
                    <a:pt x="747" y="381"/>
                  </a:lnTo>
                  <a:lnTo>
                    <a:pt x="749" y="386"/>
                  </a:lnTo>
                  <a:lnTo>
                    <a:pt x="749" y="392"/>
                  </a:lnTo>
                  <a:lnTo>
                    <a:pt x="749" y="397"/>
                  </a:lnTo>
                  <a:lnTo>
                    <a:pt x="747" y="402"/>
                  </a:lnTo>
                  <a:lnTo>
                    <a:pt x="743" y="406"/>
                  </a:lnTo>
                  <a:lnTo>
                    <a:pt x="738" y="407"/>
                  </a:lnTo>
                  <a:lnTo>
                    <a:pt x="732" y="409"/>
                  </a:lnTo>
                  <a:lnTo>
                    <a:pt x="17" y="409"/>
                  </a:lnTo>
                  <a:lnTo>
                    <a:pt x="11" y="407"/>
                  </a:lnTo>
                  <a:lnTo>
                    <a:pt x="7" y="406"/>
                  </a:lnTo>
                  <a:lnTo>
                    <a:pt x="3" y="402"/>
                  </a:lnTo>
                  <a:lnTo>
                    <a:pt x="1" y="397"/>
                  </a:lnTo>
                  <a:lnTo>
                    <a:pt x="0" y="392"/>
                  </a:lnTo>
                  <a:lnTo>
                    <a:pt x="1" y="386"/>
                  </a:lnTo>
                  <a:lnTo>
                    <a:pt x="3" y="381"/>
                  </a:lnTo>
                  <a:lnTo>
                    <a:pt x="7" y="378"/>
                  </a:lnTo>
                  <a:lnTo>
                    <a:pt x="11" y="376"/>
                  </a:lnTo>
                  <a:lnTo>
                    <a:pt x="17" y="375"/>
                  </a:lnTo>
                  <a:lnTo>
                    <a:pt x="171" y="375"/>
                  </a:lnTo>
                  <a:lnTo>
                    <a:pt x="174" y="338"/>
                  </a:lnTo>
                  <a:lnTo>
                    <a:pt x="183" y="304"/>
                  </a:lnTo>
                  <a:lnTo>
                    <a:pt x="198" y="271"/>
                  </a:lnTo>
                  <a:lnTo>
                    <a:pt x="218" y="242"/>
                  </a:lnTo>
                  <a:lnTo>
                    <a:pt x="243" y="219"/>
                  </a:lnTo>
                  <a:lnTo>
                    <a:pt x="272" y="198"/>
                  </a:lnTo>
                  <a:lnTo>
                    <a:pt x="303" y="183"/>
                  </a:lnTo>
                  <a:lnTo>
                    <a:pt x="338" y="173"/>
                  </a:lnTo>
                  <a:lnTo>
                    <a:pt x="375" y="170"/>
                  </a:lnTo>
                  <a:close/>
                  <a:moveTo>
                    <a:pt x="624" y="105"/>
                  </a:moveTo>
                  <a:lnTo>
                    <a:pt x="632" y="105"/>
                  </a:lnTo>
                  <a:lnTo>
                    <a:pt x="640" y="110"/>
                  </a:lnTo>
                  <a:lnTo>
                    <a:pt x="645" y="117"/>
                  </a:lnTo>
                  <a:lnTo>
                    <a:pt x="645" y="126"/>
                  </a:lnTo>
                  <a:lnTo>
                    <a:pt x="640" y="134"/>
                  </a:lnTo>
                  <a:lnTo>
                    <a:pt x="568" y="206"/>
                  </a:lnTo>
                  <a:lnTo>
                    <a:pt x="560" y="211"/>
                  </a:lnTo>
                  <a:lnTo>
                    <a:pt x="552" y="211"/>
                  </a:lnTo>
                  <a:lnTo>
                    <a:pt x="544" y="206"/>
                  </a:lnTo>
                  <a:lnTo>
                    <a:pt x="539" y="198"/>
                  </a:lnTo>
                  <a:lnTo>
                    <a:pt x="539" y="190"/>
                  </a:lnTo>
                  <a:lnTo>
                    <a:pt x="544" y="182"/>
                  </a:lnTo>
                  <a:lnTo>
                    <a:pt x="616" y="110"/>
                  </a:lnTo>
                  <a:lnTo>
                    <a:pt x="624" y="105"/>
                  </a:lnTo>
                  <a:close/>
                  <a:moveTo>
                    <a:pt x="117" y="105"/>
                  </a:moveTo>
                  <a:lnTo>
                    <a:pt x="126" y="105"/>
                  </a:lnTo>
                  <a:lnTo>
                    <a:pt x="134" y="110"/>
                  </a:lnTo>
                  <a:lnTo>
                    <a:pt x="206" y="182"/>
                  </a:lnTo>
                  <a:lnTo>
                    <a:pt x="210" y="190"/>
                  </a:lnTo>
                  <a:lnTo>
                    <a:pt x="210" y="198"/>
                  </a:lnTo>
                  <a:lnTo>
                    <a:pt x="206" y="206"/>
                  </a:lnTo>
                  <a:lnTo>
                    <a:pt x="198" y="211"/>
                  </a:lnTo>
                  <a:lnTo>
                    <a:pt x="189" y="211"/>
                  </a:lnTo>
                  <a:lnTo>
                    <a:pt x="181" y="206"/>
                  </a:lnTo>
                  <a:lnTo>
                    <a:pt x="109" y="134"/>
                  </a:lnTo>
                  <a:lnTo>
                    <a:pt x="106" y="126"/>
                  </a:lnTo>
                  <a:lnTo>
                    <a:pt x="106" y="117"/>
                  </a:lnTo>
                  <a:lnTo>
                    <a:pt x="109" y="110"/>
                  </a:lnTo>
                  <a:lnTo>
                    <a:pt x="117" y="105"/>
                  </a:lnTo>
                  <a:close/>
                  <a:moveTo>
                    <a:pt x="375" y="0"/>
                  </a:moveTo>
                  <a:lnTo>
                    <a:pt x="380" y="0"/>
                  </a:lnTo>
                  <a:lnTo>
                    <a:pt x="384" y="3"/>
                  </a:lnTo>
                  <a:lnTo>
                    <a:pt x="388" y="7"/>
                  </a:lnTo>
                  <a:lnTo>
                    <a:pt x="391" y="12"/>
                  </a:lnTo>
                  <a:lnTo>
                    <a:pt x="392" y="17"/>
                  </a:lnTo>
                  <a:lnTo>
                    <a:pt x="392" y="119"/>
                  </a:lnTo>
                  <a:lnTo>
                    <a:pt x="391" y="124"/>
                  </a:lnTo>
                  <a:lnTo>
                    <a:pt x="388" y="128"/>
                  </a:lnTo>
                  <a:lnTo>
                    <a:pt x="384" y="132"/>
                  </a:lnTo>
                  <a:lnTo>
                    <a:pt x="380" y="135"/>
                  </a:lnTo>
                  <a:lnTo>
                    <a:pt x="375" y="136"/>
                  </a:lnTo>
                  <a:lnTo>
                    <a:pt x="370" y="135"/>
                  </a:lnTo>
                  <a:lnTo>
                    <a:pt x="365" y="132"/>
                  </a:lnTo>
                  <a:lnTo>
                    <a:pt x="361" y="128"/>
                  </a:lnTo>
                  <a:lnTo>
                    <a:pt x="358" y="124"/>
                  </a:lnTo>
                  <a:lnTo>
                    <a:pt x="358" y="119"/>
                  </a:lnTo>
                  <a:lnTo>
                    <a:pt x="358" y="17"/>
                  </a:lnTo>
                  <a:lnTo>
                    <a:pt x="358" y="12"/>
                  </a:lnTo>
                  <a:lnTo>
                    <a:pt x="361" y="7"/>
                  </a:lnTo>
                  <a:lnTo>
                    <a:pt x="365" y="3"/>
                  </a:lnTo>
                  <a:lnTo>
                    <a:pt x="370" y="0"/>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1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0825" y="1570358"/>
              <a:ext cx="443055" cy="443055"/>
            </a:xfrm>
            <a:custGeom>
              <a:avLst/>
              <a:gdLst>
                <a:gd name="T0" fmla="*/ 309 w 750"/>
                <a:gd name="T1" fmla="*/ 559 h 750"/>
                <a:gd name="T2" fmla="*/ 235 w 750"/>
                <a:gd name="T3" fmla="*/ 621 h 750"/>
                <a:gd name="T4" fmla="*/ 204 w 750"/>
                <a:gd name="T5" fmla="*/ 716 h 750"/>
                <a:gd name="T6" fmla="*/ 532 w 750"/>
                <a:gd name="T7" fmla="*/ 650 h 750"/>
                <a:gd name="T8" fmla="*/ 470 w 750"/>
                <a:gd name="T9" fmla="*/ 575 h 750"/>
                <a:gd name="T10" fmla="*/ 376 w 750"/>
                <a:gd name="T11" fmla="*/ 545 h 750"/>
                <a:gd name="T12" fmla="*/ 447 w 750"/>
                <a:gd name="T13" fmla="*/ 524 h 750"/>
                <a:gd name="T14" fmla="*/ 532 w 750"/>
                <a:gd name="T15" fmla="*/ 584 h 750"/>
                <a:gd name="T16" fmla="*/ 576 w 750"/>
                <a:gd name="T17" fmla="*/ 678 h 750"/>
                <a:gd name="T18" fmla="*/ 738 w 750"/>
                <a:gd name="T19" fmla="*/ 716 h 750"/>
                <a:gd name="T20" fmla="*/ 749 w 750"/>
                <a:gd name="T21" fmla="*/ 727 h 750"/>
                <a:gd name="T22" fmla="*/ 746 w 750"/>
                <a:gd name="T23" fmla="*/ 742 h 750"/>
                <a:gd name="T24" fmla="*/ 733 w 750"/>
                <a:gd name="T25" fmla="*/ 750 h 750"/>
                <a:gd name="T26" fmla="*/ 7 w 750"/>
                <a:gd name="T27" fmla="*/ 746 h 750"/>
                <a:gd name="T28" fmla="*/ 0 w 750"/>
                <a:gd name="T29" fmla="*/ 733 h 750"/>
                <a:gd name="T30" fmla="*/ 7 w 750"/>
                <a:gd name="T31" fmla="*/ 719 h 750"/>
                <a:gd name="T32" fmla="*/ 170 w 750"/>
                <a:gd name="T33" fmla="*/ 716 h 750"/>
                <a:gd name="T34" fmla="*/ 199 w 750"/>
                <a:gd name="T35" fmla="*/ 613 h 750"/>
                <a:gd name="T36" fmla="*/ 273 w 750"/>
                <a:gd name="T37" fmla="*/ 540 h 750"/>
                <a:gd name="T38" fmla="*/ 376 w 750"/>
                <a:gd name="T39" fmla="*/ 511 h 750"/>
                <a:gd name="T40" fmla="*/ 644 w 750"/>
                <a:gd name="T41" fmla="*/ 458 h 750"/>
                <a:gd name="T42" fmla="*/ 568 w 750"/>
                <a:gd name="T43" fmla="*/ 547 h 750"/>
                <a:gd name="T44" fmla="*/ 543 w 750"/>
                <a:gd name="T45" fmla="*/ 547 h 750"/>
                <a:gd name="T46" fmla="*/ 543 w 750"/>
                <a:gd name="T47" fmla="*/ 522 h 750"/>
                <a:gd name="T48" fmla="*/ 632 w 750"/>
                <a:gd name="T49" fmla="*/ 447 h 750"/>
                <a:gd name="T50" fmla="*/ 207 w 750"/>
                <a:gd name="T51" fmla="*/ 522 h 750"/>
                <a:gd name="T52" fmla="*/ 207 w 750"/>
                <a:gd name="T53" fmla="*/ 547 h 750"/>
                <a:gd name="T54" fmla="*/ 182 w 750"/>
                <a:gd name="T55" fmla="*/ 547 h 750"/>
                <a:gd name="T56" fmla="*/ 106 w 750"/>
                <a:gd name="T57" fmla="*/ 458 h 750"/>
                <a:gd name="T58" fmla="*/ 126 w 750"/>
                <a:gd name="T59" fmla="*/ 447 h 750"/>
                <a:gd name="T60" fmla="*/ 385 w 750"/>
                <a:gd name="T61" fmla="*/ 344 h 750"/>
                <a:gd name="T62" fmla="*/ 393 w 750"/>
                <a:gd name="T63" fmla="*/ 357 h 750"/>
                <a:gd name="T64" fmla="*/ 389 w 750"/>
                <a:gd name="T65" fmla="*/ 470 h 750"/>
                <a:gd name="T66" fmla="*/ 376 w 750"/>
                <a:gd name="T67" fmla="*/ 477 h 750"/>
                <a:gd name="T68" fmla="*/ 362 w 750"/>
                <a:gd name="T69" fmla="*/ 470 h 750"/>
                <a:gd name="T70" fmla="*/ 358 w 750"/>
                <a:gd name="T71" fmla="*/ 357 h 750"/>
                <a:gd name="T72" fmla="*/ 365 w 750"/>
                <a:gd name="T73" fmla="*/ 344 h 750"/>
                <a:gd name="T74" fmla="*/ 376 w 750"/>
                <a:gd name="T75" fmla="*/ 41 h 750"/>
                <a:gd name="T76" fmla="*/ 330 w 750"/>
                <a:gd name="T77" fmla="*/ 102 h 750"/>
                <a:gd name="T78" fmla="*/ 341 w 750"/>
                <a:gd name="T79" fmla="*/ 114 h 750"/>
                <a:gd name="T80" fmla="*/ 410 w 750"/>
                <a:gd name="T81" fmla="*/ 204 h 750"/>
                <a:gd name="T82" fmla="*/ 413 w 750"/>
                <a:gd name="T83" fmla="*/ 109 h 750"/>
                <a:gd name="T84" fmla="*/ 427 w 750"/>
                <a:gd name="T85" fmla="*/ 102 h 750"/>
                <a:gd name="T86" fmla="*/ 376 w 750"/>
                <a:gd name="T87" fmla="*/ 0 h 750"/>
                <a:gd name="T88" fmla="*/ 388 w 750"/>
                <a:gd name="T89" fmla="*/ 4 h 750"/>
                <a:gd name="T90" fmla="*/ 494 w 750"/>
                <a:gd name="T91" fmla="*/ 114 h 750"/>
                <a:gd name="T92" fmla="*/ 491 w 750"/>
                <a:gd name="T93" fmla="*/ 128 h 750"/>
                <a:gd name="T94" fmla="*/ 478 w 750"/>
                <a:gd name="T95" fmla="*/ 136 h 750"/>
                <a:gd name="T96" fmla="*/ 443 w 750"/>
                <a:gd name="T97" fmla="*/ 227 h 750"/>
                <a:gd name="T98" fmla="*/ 432 w 750"/>
                <a:gd name="T99" fmla="*/ 237 h 750"/>
                <a:gd name="T100" fmla="*/ 318 w 750"/>
                <a:gd name="T101" fmla="*/ 237 h 750"/>
                <a:gd name="T102" fmla="*/ 308 w 750"/>
                <a:gd name="T103" fmla="*/ 227 h 750"/>
                <a:gd name="T104" fmla="*/ 273 w 750"/>
                <a:gd name="T105" fmla="*/ 136 h 750"/>
                <a:gd name="T106" fmla="*/ 259 w 750"/>
                <a:gd name="T107" fmla="*/ 128 h 750"/>
                <a:gd name="T108" fmla="*/ 257 w 750"/>
                <a:gd name="T109" fmla="*/ 114 h 750"/>
                <a:gd name="T110" fmla="*/ 363 w 750"/>
                <a:gd name="T111" fmla="*/ 4 h 750"/>
                <a:gd name="T112" fmla="*/ 376 w 750"/>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0" h="750">
                  <a:moveTo>
                    <a:pt x="376" y="545"/>
                  </a:moveTo>
                  <a:lnTo>
                    <a:pt x="341" y="549"/>
                  </a:lnTo>
                  <a:lnTo>
                    <a:pt x="309" y="559"/>
                  </a:lnTo>
                  <a:lnTo>
                    <a:pt x="280" y="575"/>
                  </a:lnTo>
                  <a:lnTo>
                    <a:pt x="254" y="595"/>
                  </a:lnTo>
                  <a:lnTo>
                    <a:pt x="235" y="621"/>
                  </a:lnTo>
                  <a:lnTo>
                    <a:pt x="219" y="650"/>
                  </a:lnTo>
                  <a:lnTo>
                    <a:pt x="208" y="681"/>
                  </a:lnTo>
                  <a:lnTo>
                    <a:pt x="204" y="716"/>
                  </a:lnTo>
                  <a:lnTo>
                    <a:pt x="546" y="716"/>
                  </a:lnTo>
                  <a:lnTo>
                    <a:pt x="542" y="681"/>
                  </a:lnTo>
                  <a:lnTo>
                    <a:pt x="532" y="650"/>
                  </a:lnTo>
                  <a:lnTo>
                    <a:pt x="516" y="621"/>
                  </a:lnTo>
                  <a:lnTo>
                    <a:pt x="496" y="595"/>
                  </a:lnTo>
                  <a:lnTo>
                    <a:pt x="470" y="575"/>
                  </a:lnTo>
                  <a:lnTo>
                    <a:pt x="441" y="559"/>
                  </a:lnTo>
                  <a:lnTo>
                    <a:pt x="410" y="549"/>
                  </a:lnTo>
                  <a:lnTo>
                    <a:pt x="376" y="545"/>
                  </a:lnTo>
                  <a:close/>
                  <a:moveTo>
                    <a:pt x="376" y="511"/>
                  </a:moveTo>
                  <a:lnTo>
                    <a:pt x="413" y="515"/>
                  </a:lnTo>
                  <a:lnTo>
                    <a:pt x="447" y="524"/>
                  </a:lnTo>
                  <a:lnTo>
                    <a:pt x="478" y="540"/>
                  </a:lnTo>
                  <a:lnTo>
                    <a:pt x="507" y="559"/>
                  </a:lnTo>
                  <a:lnTo>
                    <a:pt x="532" y="584"/>
                  </a:lnTo>
                  <a:lnTo>
                    <a:pt x="551" y="613"/>
                  </a:lnTo>
                  <a:lnTo>
                    <a:pt x="567" y="644"/>
                  </a:lnTo>
                  <a:lnTo>
                    <a:pt x="576" y="678"/>
                  </a:lnTo>
                  <a:lnTo>
                    <a:pt x="580" y="716"/>
                  </a:lnTo>
                  <a:lnTo>
                    <a:pt x="733" y="716"/>
                  </a:lnTo>
                  <a:lnTo>
                    <a:pt x="738" y="716"/>
                  </a:lnTo>
                  <a:lnTo>
                    <a:pt x="744" y="719"/>
                  </a:lnTo>
                  <a:lnTo>
                    <a:pt x="746" y="723"/>
                  </a:lnTo>
                  <a:lnTo>
                    <a:pt x="749" y="727"/>
                  </a:lnTo>
                  <a:lnTo>
                    <a:pt x="750" y="733"/>
                  </a:lnTo>
                  <a:lnTo>
                    <a:pt x="749" y="739"/>
                  </a:lnTo>
                  <a:lnTo>
                    <a:pt x="746" y="742"/>
                  </a:lnTo>
                  <a:lnTo>
                    <a:pt x="744" y="746"/>
                  </a:lnTo>
                  <a:lnTo>
                    <a:pt x="738" y="749"/>
                  </a:lnTo>
                  <a:lnTo>
                    <a:pt x="733" y="750"/>
                  </a:lnTo>
                  <a:lnTo>
                    <a:pt x="17" y="750"/>
                  </a:lnTo>
                  <a:lnTo>
                    <a:pt x="12" y="749"/>
                  </a:lnTo>
                  <a:lnTo>
                    <a:pt x="7" y="746"/>
                  </a:lnTo>
                  <a:lnTo>
                    <a:pt x="4" y="742"/>
                  </a:lnTo>
                  <a:lnTo>
                    <a:pt x="2" y="739"/>
                  </a:lnTo>
                  <a:lnTo>
                    <a:pt x="0" y="733"/>
                  </a:lnTo>
                  <a:lnTo>
                    <a:pt x="2" y="727"/>
                  </a:lnTo>
                  <a:lnTo>
                    <a:pt x="4" y="723"/>
                  </a:lnTo>
                  <a:lnTo>
                    <a:pt x="7" y="719"/>
                  </a:lnTo>
                  <a:lnTo>
                    <a:pt x="12" y="716"/>
                  </a:lnTo>
                  <a:lnTo>
                    <a:pt x="17" y="716"/>
                  </a:lnTo>
                  <a:lnTo>
                    <a:pt x="170" y="716"/>
                  </a:lnTo>
                  <a:lnTo>
                    <a:pt x="174" y="678"/>
                  </a:lnTo>
                  <a:lnTo>
                    <a:pt x="184" y="644"/>
                  </a:lnTo>
                  <a:lnTo>
                    <a:pt x="199" y="613"/>
                  </a:lnTo>
                  <a:lnTo>
                    <a:pt x="219" y="584"/>
                  </a:lnTo>
                  <a:lnTo>
                    <a:pt x="244" y="559"/>
                  </a:lnTo>
                  <a:lnTo>
                    <a:pt x="273" y="540"/>
                  </a:lnTo>
                  <a:lnTo>
                    <a:pt x="304" y="524"/>
                  </a:lnTo>
                  <a:lnTo>
                    <a:pt x="338" y="515"/>
                  </a:lnTo>
                  <a:lnTo>
                    <a:pt x="376" y="511"/>
                  </a:lnTo>
                  <a:close/>
                  <a:moveTo>
                    <a:pt x="632" y="447"/>
                  </a:moveTo>
                  <a:lnTo>
                    <a:pt x="640" y="450"/>
                  </a:lnTo>
                  <a:lnTo>
                    <a:pt x="644" y="458"/>
                  </a:lnTo>
                  <a:lnTo>
                    <a:pt x="644" y="466"/>
                  </a:lnTo>
                  <a:lnTo>
                    <a:pt x="640" y="474"/>
                  </a:lnTo>
                  <a:lnTo>
                    <a:pt x="568" y="547"/>
                  </a:lnTo>
                  <a:lnTo>
                    <a:pt x="560" y="551"/>
                  </a:lnTo>
                  <a:lnTo>
                    <a:pt x="551" y="551"/>
                  </a:lnTo>
                  <a:lnTo>
                    <a:pt x="543" y="547"/>
                  </a:lnTo>
                  <a:lnTo>
                    <a:pt x="540" y="540"/>
                  </a:lnTo>
                  <a:lnTo>
                    <a:pt x="540" y="530"/>
                  </a:lnTo>
                  <a:lnTo>
                    <a:pt x="543" y="522"/>
                  </a:lnTo>
                  <a:lnTo>
                    <a:pt x="617" y="450"/>
                  </a:lnTo>
                  <a:lnTo>
                    <a:pt x="625" y="447"/>
                  </a:lnTo>
                  <a:lnTo>
                    <a:pt x="632" y="447"/>
                  </a:lnTo>
                  <a:close/>
                  <a:moveTo>
                    <a:pt x="126" y="447"/>
                  </a:moveTo>
                  <a:lnTo>
                    <a:pt x="134" y="450"/>
                  </a:lnTo>
                  <a:lnTo>
                    <a:pt x="207" y="522"/>
                  </a:lnTo>
                  <a:lnTo>
                    <a:pt x="211" y="530"/>
                  </a:lnTo>
                  <a:lnTo>
                    <a:pt x="211" y="540"/>
                  </a:lnTo>
                  <a:lnTo>
                    <a:pt x="207" y="547"/>
                  </a:lnTo>
                  <a:lnTo>
                    <a:pt x="199" y="551"/>
                  </a:lnTo>
                  <a:lnTo>
                    <a:pt x="190" y="551"/>
                  </a:lnTo>
                  <a:lnTo>
                    <a:pt x="182" y="547"/>
                  </a:lnTo>
                  <a:lnTo>
                    <a:pt x="110" y="474"/>
                  </a:lnTo>
                  <a:lnTo>
                    <a:pt x="106" y="466"/>
                  </a:lnTo>
                  <a:lnTo>
                    <a:pt x="106" y="458"/>
                  </a:lnTo>
                  <a:lnTo>
                    <a:pt x="110" y="450"/>
                  </a:lnTo>
                  <a:lnTo>
                    <a:pt x="118" y="447"/>
                  </a:lnTo>
                  <a:lnTo>
                    <a:pt x="126" y="447"/>
                  </a:lnTo>
                  <a:close/>
                  <a:moveTo>
                    <a:pt x="376" y="340"/>
                  </a:moveTo>
                  <a:lnTo>
                    <a:pt x="381" y="342"/>
                  </a:lnTo>
                  <a:lnTo>
                    <a:pt x="385" y="344"/>
                  </a:lnTo>
                  <a:lnTo>
                    <a:pt x="389" y="347"/>
                  </a:lnTo>
                  <a:lnTo>
                    <a:pt x="392" y="352"/>
                  </a:lnTo>
                  <a:lnTo>
                    <a:pt x="393" y="357"/>
                  </a:lnTo>
                  <a:lnTo>
                    <a:pt x="393" y="460"/>
                  </a:lnTo>
                  <a:lnTo>
                    <a:pt x="392" y="465"/>
                  </a:lnTo>
                  <a:lnTo>
                    <a:pt x="389" y="470"/>
                  </a:lnTo>
                  <a:lnTo>
                    <a:pt x="385" y="474"/>
                  </a:lnTo>
                  <a:lnTo>
                    <a:pt x="381" y="477"/>
                  </a:lnTo>
                  <a:lnTo>
                    <a:pt x="376" y="477"/>
                  </a:lnTo>
                  <a:lnTo>
                    <a:pt x="369" y="477"/>
                  </a:lnTo>
                  <a:lnTo>
                    <a:pt x="365" y="474"/>
                  </a:lnTo>
                  <a:lnTo>
                    <a:pt x="362" y="470"/>
                  </a:lnTo>
                  <a:lnTo>
                    <a:pt x="359" y="465"/>
                  </a:lnTo>
                  <a:lnTo>
                    <a:pt x="358" y="460"/>
                  </a:lnTo>
                  <a:lnTo>
                    <a:pt x="358" y="357"/>
                  </a:lnTo>
                  <a:lnTo>
                    <a:pt x="359" y="352"/>
                  </a:lnTo>
                  <a:lnTo>
                    <a:pt x="362" y="347"/>
                  </a:lnTo>
                  <a:lnTo>
                    <a:pt x="365" y="344"/>
                  </a:lnTo>
                  <a:lnTo>
                    <a:pt x="369" y="342"/>
                  </a:lnTo>
                  <a:lnTo>
                    <a:pt x="376" y="340"/>
                  </a:lnTo>
                  <a:close/>
                  <a:moveTo>
                    <a:pt x="376" y="41"/>
                  </a:moveTo>
                  <a:lnTo>
                    <a:pt x="314" y="102"/>
                  </a:lnTo>
                  <a:lnTo>
                    <a:pt x="324" y="102"/>
                  </a:lnTo>
                  <a:lnTo>
                    <a:pt x="330" y="102"/>
                  </a:lnTo>
                  <a:lnTo>
                    <a:pt x="334" y="105"/>
                  </a:lnTo>
                  <a:lnTo>
                    <a:pt x="338" y="109"/>
                  </a:lnTo>
                  <a:lnTo>
                    <a:pt x="341" y="114"/>
                  </a:lnTo>
                  <a:lnTo>
                    <a:pt x="341" y="119"/>
                  </a:lnTo>
                  <a:lnTo>
                    <a:pt x="341" y="204"/>
                  </a:lnTo>
                  <a:lnTo>
                    <a:pt x="410" y="204"/>
                  </a:lnTo>
                  <a:lnTo>
                    <a:pt x="410" y="119"/>
                  </a:lnTo>
                  <a:lnTo>
                    <a:pt x="410" y="114"/>
                  </a:lnTo>
                  <a:lnTo>
                    <a:pt x="413" y="109"/>
                  </a:lnTo>
                  <a:lnTo>
                    <a:pt x="417" y="105"/>
                  </a:lnTo>
                  <a:lnTo>
                    <a:pt x="420" y="102"/>
                  </a:lnTo>
                  <a:lnTo>
                    <a:pt x="427" y="102"/>
                  </a:lnTo>
                  <a:lnTo>
                    <a:pt x="436" y="102"/>
                  </a:lnTo>
                  <a:lnTo>
                    <a:pt x="376" y="41"/>
                  </a:lnTo>
                  <a:close/>
                  <a:moveTo>
                    <a:pt x="376" y="0"/>
                  </a:moveTo>
                  <a:lnTo>
                    <a:pt x="380" y="0"/>
                  </a:lnTo>
                  <a:lnTo>
                    <a:pt x="384" y="1"/>
                  </a:lnTo>
                  <a:lnTo>
                    <a:pt x="388" y="4"/>
                  </a:lnTo>
                  <a:lnTo>
                    <a:pt x="490" y="107"/>
                  </a:lnTo>
                  <a:lnTo>
                    <a:pt x="492" y="110"/>
                  </a:lnTo>
                  <a:lnTo>
                    <a:pt x="494" y="114"/>
                  </a:lnTo>
                  <a:lnTo>
                    <a:pt x="495" y="119"/>
                  </a:lnTo>
                  <a:lnTo>
                    <a:pt x="494" y="124"/>
                  </a:lnTo>
                  <a:lnTo>
                    <a:pt x="491" y="128"/>
                  </a:lnTo>
                  <a:lnTo>
                    <a:pt x="487" y="132"/>
                  </a:lnTo>
                  <a:lnTo>
                    <a:pt x="483" y="135"/>
                  </a:lnTo>
                  <a:lnTo>
                    <a:pt x="478" y="136"/>
                  </a:lnTo>
                  <a:lnTo>
                    <a:pt x="444" y="136"/>
                  </a:lnTo>
                  <a:lnTo>
                    <a:pt x="444" y="221"/>
                  </a:lnTo>
                  <a:lnTo>
                    <a:pt x="443" y="227"/>
                  </a:lnTo>
                  <a:lnTo>
                    <a:pt x="440" y="232"/>
                  </a:lnTo>
                  <a:lnTo>
                    <a:pt x="436" y="234"/>
                  </a:lnTo>
                  <a:lnTo>
                    <a:pt x="432" y="237"/>
                  </a:lnTo>
                  <a:lnTo>
                    <a:pt x="427" y="238"/>
                  </a:lnTo>
                  <a:lnTo>
                    <a:pt x="324" y="238"/>
                  </a:lnTo>
                  <a:lnTo>
                    <a:pt x="318" y="237"/>
                  </a:lnTo>
                  <a:lnTo>
                    <a:pt x="314" y="234"/>
                  </a:lnTo>
                  <a:lnTo>
                    <a:pt x="311" y="232"/>
                  </a:lnTo>
                  <a:lnTo>
                    <a:pt x="308" y="227"/>
                  </a:lnTo>
                  <a:lnTo>
                    <a:pt x="307" y="221"/>
                  </a:lnTo>
                  <a:lnTo>
                    <a:pt x="307" y="136"/>
                  </a:lnTo>
                  <a:lnTo>
                    <a:pt x="273" y="136"/>
                  </a:lnTo>
                  <a:lnTo>
                    <a:pt x="267" y="135"/>
                  </a:lnTo>
                  <a:lnTo>
                    <a:pt x="263" y="132"/>
                  </a:lnTo>
                  <a:lnTo>
                    <a:pt x="259" y="128"/>
                  </a:lnTo>
                  <a:lnTo>
                    <a:pt x="257" y="124"/>
                  </a:lnTo>
                  <a:lnTo>
                    <a:pt x="256" y="119"/>
                  </a:lnTo>
                  <a:lnTo>
                    <a:pt x="257" y="114"/>
                  </a:lnTo>
                  <a:lnTo>
                    <a:pt x="258" y="110"/>
                  </a:lnTo>
                  <a:lnTo>
                    <a:pt x="261" y="107"/>
                  </a:lnTo>
                  <a:lnTo>
                    <a:pt x="363" y="4"/>
                  </a:lnTo>
                  <a:lnTo>
                    <a:pt x="367" y="1"/>
                  </a:lnTo>
                  <a:lnTo>
                    <a:pt x="371" y="0"/>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1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9629" y="1570064"/>
              <a:ext cx="443055" cy="443645"/>
            </a:xfrm>
            <a:custGeom>
              <a:avLst/>
              <a:gdLst>
                <a:gd name="T0" fmla="*/ 632 w 750"/>
                <a:gd name="T1" fmla="*/ 407 h 751"/>
                <a:gd name="T2" fmla="*/ 642 w 750"/>
                <a:gd name="T3" fmla="*/ 439 h 751"/>
                <a:gd name="T4" fmla="*/ 614 w 750"/>
                <a:gd name="T5" fmla="*/ 460 h 751"/>
                <a:gd name="T6" fmla="*/ 587 w 750"/>
                <a:gd name="T7" fmla="*/ 439 h 751"/>
                <a:gd name="T8" fmla="*/ 596 w 750"/>
                <a:gd name="T9" fmla="*/ 407 h 751"/>
                <a:gd name="T10" fmla="*/ 444 w 750"/>
                <a:gd name="T11" fmla="*/ 187 h 751"/>
                <a:gd name="T12" fmla="*/ 512 w 750"/>
                <a:gd name="T13" fmla="*/ 237 h 751"/>
                <a:gd name="T14" fmla="*/ 490 w 750"/>
                <a:gd name="T15" fmla="*/ 324 h 751"/>
                <a:gd name="T16" fmla="*/ 397 w 750"/>
                <a:gd name="T17" fmla="*/ 324 h 751"/>
                <a:gd name="T18" fmla="*/ 376 w 750"/>
                <a:gd name="T19" fmla="*/ 237 h 751"/>
                <a:gd name="T20" fmla="*/ 444 w 750"/>
                <a:gd name="T21" fmla="*/ 187 h 751"/>
                <a:gd name="T22" fmla="*/ 224 w 750"/>
                <a:gd name="T23" fmla="*/ 68 h 751"/>
                <a:gd name="T24" fmla="*/ 147 w 750"/>
                <a:gd name="T25" fmla="*/ 121 h 751"/>
                <a:gd name="T26" fmla="*/ 87 w 750"/>
                <a:gd name="T27" fmla="*/ 191 h 751"/>
                <a:gd name="T28" fmla="*/ 49 w 750"/>
                <a:gd name="T29" fmla="*/ 278 h 751"/>
                <a:gd name="T30" fmla="*/ 34 w 750"/>
                <a:gd name="T31" fmla="*/ 373 h 751"/>
                <a:gd name="T32" fmla="*/ 49 w 750"/>
                <a:gd name="T33" fmla="*/ 473 h 751"/>
                <a:gd name="T34" fmla="*/ 89 w 750"/>
                <a:gd name="T35" fmla="*/ 559 h 751"/>
                <a:gd name="T36" fmla="*/ 152 w 750"/>
                <a:gd name="T37" fmla="*/ 631 h 751"/>
                <a:gd name="T38" fmla="*/ 232 w 750"/>
                <a:gd name="T39" fmla="*/ 684 h 751"/>
                <a:gd name="T40" fmla="*/ 325 w 750"/>
                <a:gd name="T41" fmla="*/ 713 h 751"/>
                <a:gd name="T42" fmla="*/ 423 w 750"/>
                <a:gd name="T43" fmla="*/ 713 h 751"/>
                <a:gd name="T44" fmla="*/ 515 w 750"/>
                <a:gd name="T45" fmla="*/ 689 h 751"/>
                <a:gd name="T46" fmla="*/ 596 w 750"/>
                <a:gd name="T47" fmla="*/ 646 h 751"/>
                <a:gd name="T48" fmla="*/ 487 w 750"/>
                <a:gd name="T49" fmla="*/ 621 h 751"/>
                <a:gd name="T50" fmla="*/ 392 w 750"/>
                <a:gd name="T51" fmla="*/ 568 h 751"/>
                <a:gd name="T52" fmla="*/ 313 w 750"/>
                <a:gd name="T53" fmla="*/ 494 h 751"/>
                <a:gd name="T54" fmla="*/ 257 w 750"/>
                <a:gd name="T55" fmla="*/ 402 h 751"/>
                <a:gd name="T56" fmla="*/ 227 w 750"/>
                <a:gd name="T57" fmla="*/ 295 h 751"/>
                <a:gd name="T58" fmla="*/ 225 w 750"/>
                <a:gd name="T59" fmla="*/ 189 h 751"/>
                <a:gd name="T60" fmla="*/ 248 w 750"/>
                <a:gd name="T61" fmla="*/ 94 h 751"/>
                <a:gd name="T62" fmla="*/ 341 w 750"/>
                <a:gd name="T63" fmla="*/ 0 h 751"/>
                <a:gd name="T64" fmla="*/ 288 w 750"/>
                <a:gd name="T65" fmla="*/ 85 h 751"/>
                <a:gd name="T66" fmla="*/ 259 w 750"/>
                <a:gd name="T67" fmla="*/ 185 h 751"/>
                <a:gd name="T68" fmla="*/ 261 w 750"/>
                <a:gd name="T69" fmla="*/ 292 h 751"/>
                <a:gd name="T70" fmla="*/ 291 w 750"/>
                <a:gd name="T71" fmla="*/ 396 h 751"/>
                <a:gd name="T72" fmla="*/ 348 w 750"/>
                <a:gd name="T73" fmla="*/ 483 h 751"/>
                <a:gd name="T74" fmla="*/ 427 w 750"/>
                <a:gd name="T75" fmla="*/ 553 h 751"/>
                <a:gd name="T76" fmla="*/ 522 w 750"/>
                <a:gd name="T77" fmla="*/ 597 h 751"/>
                <a:gd name="T78" fmla="*/ 631 w 750"/>
                <a:gd name="T79" fmla="*/ 613 h 751"/>
                <a:gd name="T80" fmla="*/ 657 w 750"/>
                <a:gd name="T81" fmla="*/ 613 h 751"/>
                <a:gd name="T82" fmla="*/ 682 w 750"/>
                <a:gd name="T83" fmla="*/ 612 h 751"/>
                <a:gd name="T84" fmla="*/ 611 w 750"/>
                <a:gd name="T85" fmla="*/ 676 h 751"/>
                <a:gd name="T86" fmla="*/ 524 w 750"/>
                <a:gd name="T87" fmla="*/ 722 h 751"/>
                <a:gd name="T88" fmla="*/ 426 w 750"/>
                <a:gd name="T89" fmla="*/ 747 h 751"/>
                <a:gd name="T90" fmla="*/ 320 w 750"/>
                <a:gd name="T91" fmla="*/ 745 h 751"/>
                <a:gd name="T92" fmla="*/ 217 w 750"/>
                <a:gd name="T93" fmla="*/ 715 h 751"/>
                <a:gd name="T94" fmla="*/ 130 w 750"/>
                <a:gd name="T95" fmla="*/ 658 h 751"/>
                <a:gd name="T96" fmla="*/ 60 w 750"/>
                <a:gd name="T97" fmla="*/ 579 h 751"/>
                <a:gd name="T98" fmla="*/ 16 w 750"/>
                <a:gd name="T99" fmla="*/ 482 h 751"/>
                <a:gd name="T100" fmla="*/ 0 w 750"/>
                <a:gd name="T101" fmla="*/ 373 h 751"/>
                <a:gd name="T102" fmla="*/ 15 w 750"/>
                <a:gd name="T103" fmla="*/ 271 h 751"/>
                <a:gd name="T104" fmla="*/ 55 w 750"/>
                <a:gd name="T105" fmla="*/ 180 h 751"/>
                <a:gd name="T106" fmla="*/ 117 w 750"/>
                <a:gd name="T107" fmla="*/ 102 h 751"/>
                <a:gd name="T108" fmla="*/ 197 w 750"/>
                <a:gd name="T109" fmla="*/ 43 h 751"/>
                <a:gd name="T110" fmla="*/ 289 w 750"/>
                <a:gd name="T111" fmla="*/ 8 h 751"/>
                <a:gd name="T112" fmla="*/ 657 w 750"/>
                <a:gd name="T113" fmla="*/ 0 h 751"/>
                <a:gd name="T114" fmla="*/ 750 w 750"/>
                <a:gd name="T115" fmla="*/ 68 h 751"/>
                <a:gd name="T116" fmla="*/ 720 w 750"/>
                <a:gd name="T117" fmla="*/ 187 h 751"/>
                <a:gd name="T118" fmla="*/ 593 w 750"/>
                <a:gd name="T119" fmla="*/ 187 h 751"/>
                <a:gd name="T120" fmla="*/ 563 w 750"/>
                <a:gd name="T121" fmla="*/ 68 h 751"/>
                <a:gd name="T122" fmla="*/ 657 w 750"/>
                <a:gd name="T123"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751">
                  <a:moveTo>
                    <a:pt x="614" y="358"/>
                  </a:moveTo>
                  <a:lnTo>
                    <a:pt x="632" y="407"/>
                  </a:lnTo>
                  <a:lnTo>
                    <a:pt x="682" y="407"/>
                  </a:lnTo>
                  <a:lnTo>
                    <a:pt x="642" y="439"/>
                  </a:lnTo>
                  <a:lnTo>
                    <a:pt x="661" y="494"/>
                  </a:lnTo>
                  <a:lnTo>
                    <a:pt x="614" y="460"/>
                  </a:lnTo>
                  <a:lnTo>
                    <a:pt x="567" y="494"/>
                  </a:lnTo>
                  <a:lnTo>
                    <a:pt x="587" y="439"/>
                  </a:lnTo>
                  <a:lnTo>
                    <a:pt x="546" y="407"/>
                  </a:lnTo>
                  <a:lnTo>
                    <a:pt x="596" y="407"/>
                  </a:lnTo>
                  <a:lnTo>
                    <a:pt x="614" y="358"/>
                  </a:lnTo>
                  <a:close/>
                  <a:moveTo>
                    <a:pt x="444" y="187"/>
                  </a:moveTo>
                  <a:lnTo>
                    <a:pt x="462" y="237"/>
                  </a:lnTo>
                  <a:lnTo>
                    <a:pt x="512" y="237"/>
                  </a:lnTo>
                  <a:lnTo>
                    <a:pt x="471" y="267"/>
                  </a:lnTo>
                  <a:lnTo>
                    <a:pt x="490" y="324"/>
                  </a:lnTo>
                  <a:lnTo>
                    <a:pt x="444" y="290"/>
                  </a:lnTo>
                  <a:lnTo>
                    <a:pt x="397" y="324"/>
                  </a:lnTo>
                  <a:lnTo>
                    <a:pt x="415" y="267"/>
                  </a:lnTo>
                  <a:lnTo>
                    <a:pt x="376" y="237"/>
                  </a:lnTo>
                  <a:lnTo>
                    <a:pt x="426" y="237"/>
                  </a:lnTo>
                  <a:lnTo>
                    <a:pt x="444" y="187"/>
                  </a:lnTo>
                  <a:close/>
                  <a:moveTo>
                    <a:pt x="267" y="50"/>
                  </a:moveTo>
                  <a:lnTo>
                    <a:pt x="224" y="68"/>
                  </a:lnTo>
                  <a:lnTo>
                    <a:pt x="183" y="92"/>
                  </a:lnTo>
                  <a:lnTo>
                    <a:pt x="147" y="121"/>
                  </a:lnTo>
                  <a:lnTo>
                    <a:pt x="114" y="153"/>
                  </a:lnTo>
                  <a:lnTo>
                    <a:pt x="87" y="191"/>
                  </a:lnTo>
                  <a:lnTo>
                    <a:pt x="64" y="233"/>
                  </a:lnTo>
                  <a:lnTo>
                    <a:pt x="49" y="278"/>
                  </a:lnTo>
                  <a:lnTo>
                    <a:pt x="38" y="325"/>
                  </a:lnTo>
                  <a:lnTo>
                    <a:pt x="34" y="373"/>
                  </a:lnTo>
                  <a:lnTo>
                    <a:pt x="38" y="424"/>
                  </a:lnTo>
                  <a:lnTo>
                    <a:pt x="49" y="473"/>
                  </a:lnTo>
                  <a:lnTo>
                    <a:pt x="67" y="517"/>
                  </a:lnTo>
                  <a:lnTo>
                    <a:pt x="89" y="559"/>
                  </a:lnTo>
                  <a:lnTo>
                    <a:pt x="118" y="599"/>
                  </a:lnTo>
                  <a:lnTo>
                    <a:pt x="152" y="631"/>
                  </a:lnTo>
                  <a:lnTo>
                    <a:pt x="190" y="660"/>
                  </a:lnTo>
                  <a:lnTo>
                    <a:pt x="232" y="684"/>
                  </a:lnTo>
                  <a:lnTo>
                    <a:pt x="278" y="701"/>
                  </a:lnTo>
                  <a:lnTo>
                    <a:pt x="325" y="713"/>
                  </a:lnTo>
                  <a:lnTo>
                    <a:pt x="376" y="715"/>
                  </a:lnTo>
                  <a:lnTo>
                    <a:pt x="423" y="713"/>
                  </a:lnTo>
                  <a:lnTo>
                    <a:pt x="469" y="703"/>
                  </a:lnTo>
                  <a:lnTo>
                    <a:pt x="515" y="689"/>
                  </a:lnTo>
                  <a:lnTo>
                    <a:pt x="556" y="669"/>
                  </a:lnTo>
                  <a:lnTo>
                    <a:pt x="596" y="646"/>
                  </a:lnTo>
                  <a:lnTo>
                    <a:pt x="539" y="637"/>
                  </a:lnTo>
                  <a:lnTo>
                    <a:pt x="487" y="621"/>
                  </a:lnTo>
                  <a:lnTo>
                    <a:pt x="437" y="599"/>
                  </a:lnTo>
                  <a:lnTo>
                    <a:pt x="392" y="568"/>
                  </a:lnTo>
                  <a:lnTo>
                    <a:pt x="350" y="534"/>
                  </a:lnTo>
                  <a:lnTo>
                    <a:pt x="313" y="494"/>
                  </a:lnTo>
                  <a:lnTo>
                    <a:pt x="282" y="451"/>
                  </a:lnTo>
                  <a:lnTo>
                    <a:pt x="257" y="402"/>
                  </a:lnTo>
                  <a:lnTo>
                    <a:pt x="237" y="350"/>
                  </a:lnTo>
                  <a:lnTo>
                    <a:pt x="227" y="295"/>
                  </a:lnTo>
                  <a:lnTo>
                    <a:pt x="223" y="237"/>
                  </a:lnTo>
                  <a:lnTo>
                    <a:pt x="225" y="189"/>
                  </a:lnTo>
                  <a:lnTo>
                    <a:pt x="233" y="140"/>
                  </a:lnTo>
                  <a:lnTo>
                    <a:pt x="248" y="94"/>
                  </a:lnTo>
                  <a:lnTo>
                    <a:pt x="267" y="50"/>
                  </a:lnTo>
                  <a:close/>
                  <a:moveTo>
                    <a:pt x="341" y="0"/>
                  </a:moveTo>
                  <a:lnTo>
                    <a:pt x="312" y="41"/>
                  </a:lnTo>
                  <a:lnTo>
                    <a:pt x="288" y="85"/>
                  </a:lnTo>
                  <a:lnTo>
                    <a:pt x="271" y="134"/>
                  </a:lnTo>
                  <a:lnTo>
                    <a:pt x="259" y="185"/>
                  </a:lnTo>
                  <a:lnTo>
                    <a:pt x="257" y="237"/>
                  </a:lnTo>
                  <a:lnTo>
                    <a:pt x="261" y="292"/>
                  </a:lnTo>
                  <a:lnTo>
                    <a:pt x="272" y="346"/>
                  </a:lnTo>
                  <a:lnTo>
                    <a:pt x="291" y="396"/>
                  </a:lnTo>
                  <a:lnTo>
                    <a:pt x="317" y="441"/>
                  </a:lnTo>
                  <a:lnTo>
                    <a:pt x="348" y="483"/>
                  </a:lnTo>
                  <a:lnTo>
                    <a:pt x="385" y="521"/>
                  </a:lnTo>
                  <a:lnTo>
                    <a:pt x="427" y="553"/>
                  </a:lnTo>
                  <a:lnTo>
                    <a:pt x="473" y="578"/>
                  </a:lnTo>
                  <a:lnTo>
                    <a:pt x="522" y="597"/>
                  </a:lnTo>
                  <a:lnTo>
                    <a:pt x="576" y="609"/>
                  </a:lnTo>
                  <a:lnTo>
                    <a:pt x="631" y="613"/>
                  </a:lnTo>
                  <a:lnTo>
                    <a:pt x="643" y="613"/>
                  </a:lnTo>
                  <a:lnTo>
                    <a:pt x="657" y="613"/>
                  </a:lnTo>
                  <a:lnTo>
                    <a:pt x="672" y="612"/>
                  </a:lnTo>
                  <a:lnTo>
                    <a:pt x="682" y="612"/>
                  </a:lnTo>
                  <a:lnTo>
                    <a:pt x="649" y="646"/>
                  </a:lnTo>
                  <a:lnTo>
                    <a:pt x="611" y="676"/>
                  </a:lnTo>
                  <a:lnTo>
                    <a:pt x="570" y="701"/>
                  </a:lnTo>
                  <a:lnTo>
                    <a:pt x="524" y="722"/>
                  </a:lnTo>
                  <a:lnTo>
                    <a:pt x="475" y="737"/>
                  </a:lnTo>
                  <a:lnTo>
                    <a:pt x="426" y="747"/>
                  </a:lnTo>
                  <a:lnTo>
                    <a:pt x="376" y="751"/>
                  </a:lnTo>
                  <a:lnTo>
                    <a:pt x="320" y="745"/>
                  </a:lnTo>
                  <a:lnTo>
                    <a:pt x="267" y="733"/>
                  </a:lnTo>
                  <a:lnTo>
                    <a:pt x="217" y="715"/>
                  </a:lnTo>
                  <a:lnTo>
                    <a:pt x="172" y="689"/>
                  </a:lnTo>
                  <a:lnTo>
                    <a:pt x="130" y="658"/>
                  </a:lnTo>
                  <a:lnTo>
                    <a:pt x="93" y="621"/>
                  </a:lnTo>
                  <a:lnTo>
                    <a:pt x="60" y="579"/>
                  </a:lnTo>
                  <a:lnTo>
                    <a:pt x="36" y="532"/>
                  </a:lnTo>
                  <a:lnTo>
                    <a:pt x="16" y="482"/>
                  </a:lnTo>
                  <a:lnTo>
                    <a:pt x="4" y="430"/>
                  </a:lnTo>
                  <a:lnTo>
                    <a:pt x="0" y="373"/>
                  </a:lnTo>
                  <a:lnTo>
                    <a:pt x="4" y="321"/>
                  </a:lnTo>
                  <a:lnTo>
                    <a:pt x="15" y="271"/>
                  </a:lnTo>
                  <a:lnTo>
                    <a:pt x="32" y="224"/>
                  </a:lnTo>
                  <a:lnTo>
                    <a:pt x="55" y="180"/>
                  </a:lnTo>
                  <a:lnTo>
                    <a:pt x="83" y="139"/>
                  </a:lnTo>
                  <a:lnTo>
                    <a:pt x="117" y="102"/>
                  </a:lnTo>
                  <a:lnTo>
                    <a:pt x="155" y="71"/>
                  </a:lnTo>
                  <a:lnTo>
                    <a:pt x="197" y="43"/>
                  </a:lnTo>
                  <a:lnTo>
                    <a:pt x="241" y="22"/>
                  </a:lnTo>
                  <a:lnTo>
                    <a:pt x="289" y="8"/>
                  </a:lnTo>
                  <a:lnTo>
                    <a:pt x="341" y="0"/>
                  </a:lnTo>
                  <a:close/>
                  <a:moveTo>
                    <a:pt x="657" y="0"/>
                  </a:moveTo>
                  <a:lnTo>
                    <a:pt x="682" y="68"/>
                  </a:lnTo>
                  <a:lnTo>
                    <a:pt x="750" y="68"/>
                  </a:lnTo>
                  <a:lnTo>
                    <a:pt x="695" y="110"/>
                  </a:lnTo>
                  <a:lnTo>
                    <a:pt x="720" y="187"/>
                  </a:lnTo>
                  <a:lnTo>
                    <a:pt x="657" y="140"/>
                  </a:lnTo>
                  <a:lnTo>
                    <a:pt x="593" y="187"/>
                  </a:lnTo>
                  <a:lnTo>
                    <a:pt x="618" y="110"/>
                  </a:lnTo>
                  <a:lnTo>
                    <a:pt x="563" y="68"/>
                  </a:lnTo>
                  <a:lnTo>
                    <a:pt x="631" y="68"/>
                  </a:lnTo>
                  <a:lnTo>
                    <a:pt x="6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8432" y="1570064"/>
              <a:ext cx="443055" cy="443645"/>
            </a:xfrm>
            <a:custGeom>
              <a:avLst/>
              <a:gdLst>
                <a:gd name="T0" fmla="*/ 510 w 750"/>
                <a:gd name="T1" fmla="*/ 591 h 751"/>
                <a:gd name="T2" fmla="*/ 500 w 750"/>
                <a:gd name="T3" fmla="*/ 613 h 751"/>
                <a:gd name="T4" fmla="*/ 478 w 750"/>
                <a:gd name="T5" fmla="*/ 601 h 751"/>
                <a:gd name="T6" fmla="*/ 488 w 750"/>
                <a:gd name="T7" fmla="*/ 580 h 751"/>
                <a:gd name="T8" fmla="*/ 310 w 750"/>
                <a:gd name="T9" fmla="*/ 519 h 751"/>
                <a:gd name="T10" fmla="*/ 314 w 750"/>
                <a:gd name="T11" fmla="*/ 542 h 751"/>
                <a:gd name="T12" fmla="*/ 338 w 750"/>
                <a:gd name="T13" fmla="*/ 538 h 751"/>
                <a:gd name="T14" fmla="*/ 334 w 750"/>
                <a:gd name="T15" fmla="*/ 515 h 751"/>
                <a:gd name="T16" fmla="*/ 353 w 750"/>
                <a:gd name="T17" fmla="*/ 487 h 751"/>
                <a:gd name="T18" fmla="*/ 365 w 750"/>
                <a:gd name="T19" fmla="*/ 558 h 751"/>
                <a:gd name="T20" fmla="*/ 293 w 750"/>
                <a:gd name="T21" fmla="*/ 570 h 751"/>
                <a:gd name="T22" fmla="*/ 283 w 750"/>
                <a:gd name="T23" fmla="*/ 498 h 751"/>
                <a:gd name="T24" fmla="*/ 183 w 750"/>
                <a:gd name="T25" fmla="*/ 411 h 751"/>
                <a:gd name="T26" fmla="*/ 195 w 750"/>
                <a:gd name="T27" fmla="*/ 468 h 751"/>
                <a:gd name="T28" fmla="*/ 139 w 750"/>
                <a:gd name="T29" fmla="*/ 456 h 751"/>
                <a:gd name="T30" fmla="*/ 170 w 750"/>
                <a:gd name="T31" fmla="*/ 409 h 751"/>
                <a:gd name="T32" fmla="*/ 442 w 750"/>
                <a:gd name="T33" fmla="*/ 386 h 751"/>
                <a:gd name="T34" fmla="*/ 432 w 750"/>
                <a:gd name="T35" fmla="*/ 407 h 751"/>
                <a:gd name="T36" fmla="*/ 410 w 750"/>
                <a:gd name="T37" fmla="*/ 397 h 751"/>
                <a:gd name="T38" fmla="*/ 420 w 750"/>
                <a:gd name="T39" fmla="*/ 376 h 751"/>
                <a:gd name="T40" fmla="*/ 548 w 750"/>
                <a:gd name="T41" fmla="*/ 362 h 751"/>
                <a:gd name="T42" fmla="*/ 580 w 750"/>
                <a:gd name="T43" fmla="*/ 409 h 751"/>
                <a:gd name="T44" fmla="*/ 611 w 750"/>
                <a:gd name="T45" fmla="*/ 362 h 751"/>
                <a:gd name="T46" fmla="*/ 601 w 750"/>
                <a:gd name="T47" fmla="*/ 311 h 751"/>
                <a:gd name="T48" fmla="*/ 644 w 750"/>
                <a:gd name="T49" fmla="*/ 397 h 751"/>
                <a:gd name="T50" fmla="*/ 558 w 750"/>
                <a:gd name="T51" fmla="*/ 439 h 751"/>
                <a:gd name="T52" fmla="*/ 514 w 750"/>
                <a:gd name="T53" fmla="*/ 354 h 751"/>
                <a:gd name="T54" fmla="*/ 272 w 750"/>
                <a:gd name="T55" fmla="*/ 170 h 751"/>
                <a:gd name="T56" fmla="*/ 204 w 750"/>
                <a:gd name="T57" fmla="*/ 239 h 751"/>
                <a:gd name="T58" fmla="*/ 272 w 750"/>
                <a:gd name="T59" fmla="*/ 307 h 751"/>
                <a:gd name="T60" fmla="*/ 340 w 750"/>
                <a:gd name="T61" fmla="*/ 239 h 751"/>
                <a:gd name="T62" fmla="*/ 272 w 750"/>
                <a:gd name="T63" fmla="*/ 170 h 751"/>
                <a:gd name="T64" fmla="*/ 361 w 750"/>
                <a:gd name="T65" fmla="*/ 186 h 751"/>
                <a:gd name="T66" fmla="*/ 346 w 750"/>
                <a:gd name="T67" fmla="*/ 311 h 751"/>
                <a:gd name="T68" fmla="*/ 221 w 750"/>
                <a:gd name="T69" fmla="*/ 326 h 751"/>
                <a:gd name="T70" fmla="*/ 174 w 750"/>
                <a:gd name="T71" fmla="*/ 211 h 751"/>
                <a:gd name="T72" fmla="*/ 272 w 750"/>
                <a:gd name="T73" fmla="*/ 136 h 751"/>
                <a:gd name="T74" fmla="*/ 190 w 750"/>
                <a:gd name="T75" fmla="*/ 89 h 751"/>
                <a:gd name="T76" fmla="*/ 48 w 750"/>
                <a:gd name="T77" fmla="*/ 276 h 751"/>
                <a:gd name="T78" fmla="*/ 65 w 750"/>
                <a:gd name="T79" fmla="*/ 519 h 751"/>
                <a:gd name="T80" fmla="*/ 232 w 750"/>
                <a:gd name="T81" fmla="*/ 684 h 751"/>
                <a:gd name="T82" fmla="*/ 474 w 750"/>
                <a:gd name="T83" fmla="*/ 701 h 751"/>
                <a:gd name="T84" fmla="*/ 661 w 750"/>
                <a:gd name="T85" fmla="*/ 561 h 751"/>
                <a:gd name="T86" fmla="*/ 712 w 750"/>
                <a:gd name="T87" fmla="*/ 325 h 751"/>
                <a:gd name="T88" fmla="*/ 598 w 750"/>
                <a:gd name="T89" fmla="*/ 118 h 751"/>
                <a:gd name="T90" fmla="*/ 374 w 750"/>
                <a:gd name="T91" fmla="*/ 34 h 751"/>
                <a:gd name="T92" fmla="*/ 579 w 750"/>
                <a:gd name="T93" fmla="*/ 60 h 751"/>
                <a:gd name="T94" fmla="*/ 734 w 750"/>
                <a:gd name="T95" fmla="*/ 266 h 751"/>
                <a:gd name="T96" fmla="*/ 715 w 750"/>
                <a:gd name="T97" fmla="*/ 533 h 751"/>
                <a:gd name="T98" fmla="*/ 533 w 750"/>
                <a:gd name="T99" fmla="*/ 715 h 751"/>
                <a:gd name="T100" fmla="*/ 267 w 750"/>
                <a:gd name="T101" fmla="*/ 733 h 751"/>
                <a:gd name="T102" fmla="*/ 60 w 750"/>
                <a:gd name="T103" fmla="*/ 579 h 751"/>
                <a:gd name="T104" fmla="*/ 4 w 750"/>
                <a:gd name="T105" fmla="*/ 320 h 751"/>
                <a:gd name="T106" fmla="*/ 130 w 750"/>
                <a:gd name="T107" fmla="*/ 92 h 751"/>
                <a:gd name="T108" fmla="*/ 374 w 750"/>
                <a:gd name="T109"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0" h="751">
                  <a:moveTo>
                    <a:pt x="495" y="579"/>
                  </a:moveTo>
                  <a:lnTo>
                    <a:pt x="500" y="580"/>
                  </a:lnTo>
                  <a:lnTo>
                    <a:pt x="504" y="583"/>
                  </a:lnTo>
                  <a:lnTo>
                    <a:pt x="508" y="587"/>
                  </a:lnTo>
                  <a:lnTo>
                    <a:pt x="510" y="591"/>
                  </a:lnTo>
                  <a:lnTo>
                    <a:pt x="512" y="596"/>
                  </a:lnTo>
                  <a:lnTo>
                    <a:pt x="510" y="601"/>
                  </a:lnTo>
                  <a:lnTo>
                    <a:pt x="508" y="606"/>
                  </a:lnTo>
                  <a:lnTo>
                    <a:pt x="504" y="610"/>
                  </a:lnTo>
                  <a:lnTo>
                    <a:pt x="500" y="613"/>
                  </a:lnTo>
                  <a:lnTo>
                    <a:pt x="495" y="613"/>
                  </a:lnTo>
                  <a:lnTo>
                    <a:pt x="488" y="613"/>
                  </a:lnTo>
                  <a:lnTo>
                    <a:pt x="484" y="610"/>
                  </a:lnTo>
                  <a:lnTo>
                    <a:pt x="480" y="606"/>
                  </a:lnTo>
                  <a:lnTo>
                    <a:pt x="478" y="601"/>
                  </a:lnTo>
                  <a:lnTo>
                    <a:pt x="478" y="596"/>
                  </a:lnTo>
                  <a:lnTo>
                    <a:pt x="478" y="591"/>
                  </a:lnTo>
                  <a:lnTo>
                    <a:pt x="480" y="587"/>
                  </a:lnTo>
                  <a:lnTo>
                    <a:pt x="484" y="583"/>
                  </a:lnTo>
                  <a:lnTo>
                    <a:pt x="488" y="580"/>
                  </a:lnTo>
                  <a:lnTo>
                    <a:pt x="495" y="579"/>
                  </a:lnTo>
                  <a:close/>
                  <a:moveTo>
                    <a:pt x="323" y="511"/>
                  </a:moveTo>
                  <a:lnTo>
                    <a:pt x="318" y="512"/>
                  </a:lnTo>
                  <a:lnTo>
                    <a:pt x="314" y="515"/>
                  </a:lnTo>
                  <a:lnTo>
                    <a:pt x="310" y="519"/>
                  </a:lnTo>
                  <a:lnTo>
                    <a:pt x="308" y="523"/>
                  </a:lnTo>
                  <a:lnTo>
                    <a:pt x="306" y="528"/>
                  </a:lnTo>
                  <a:lnTo>
                    <a:pt x="308" y="533"/>
                  </a:lnTo>
                  <a:lnTo>
                    <a:pt x="310" y="538"/>
                  </a:lnTo>
                  <a:lnTo>
                    <a:pt x="314" y="542"/>
                  </a:lnTo>
                  <a:lnTo>
                    <a:pt x="318" y="545"/>
                  </a:lnTo>
                  <a:lnTo>
                    <a:pt x="323" y="545"/>
                  </a:lnTo>
                  <a:lnTo>
                    <a:pt x="329" y="545"/>
                  </a:lnTo>
                  <a:lnTo>
                    <a:pt x="334" y="542"/>
                  </a:lnTo>
                  <a:lnTo>
                    <a:pt x="338" y="538"/>
                  </a:lnTo>
                  <a:lnTo>
                    <a:pt x="340" y="533"/>
                  </a:lnTo>
                  <a:lnTo>
                    <a:pt x="340" y="528"/>
                  </a:lnTo>
                  <a:lnTo>
                    <a:pt x="340" y="523"/>
                  </a:lnTo>
                  <a:lnTo>
                    <a:pt x="338" y="519"/>
                  </a:lnTo>
                  <a:lnTo>
                    <a:pt x="334" y="515"/>
                  </a:lnTo>
                  <a:lnTo>
                    <a:pt x="329" y="512"/>
                  </a:lnTo>
                  <a:lnTo>
                    <a:pt x="323" y="511"/>
                  </a:lnTo>
                  <a:close/>
                  <a:moveTo>
                    <a:pt x="323" y="477"/>
                  </a:moveTo>
                  <a:lnTo>
                    <a:pt x="340" y="479"/>
                  </a:lnTo>
                  <a:lnTo>
                    <a:pt x="353" y="487"/>
                  </a:lnTo>
                  <a:lnTo>
                    <a:pt x="365" y="498"/>
                  </a:lnTo>
                  <a:lnTo>
                    <a:pt x="372" y="512"/>
                  </a:lnTo>
                  <a:lnTo>
                    <a:pt x="374" y="528"/>
                  </a:lnTo>
                  <a:lnTo>
                    <a:pt x="372" y="545"/>
                  </a:lnTo>
                  <a:lnTo>
                    <a:pt x="365" y="558"/>
                  </a:lnTo>
                  <a:lnTo>
                    <a:pt x="353" y="570"/>
                  </a:lnTo>
                  <a:lnTo>
                    <a:pt x="340" y="576"/>
                  </a:lnTo>
                  <a:lnTo>
                    <a:pt x="323" y="579"/>
                  </a:lnTo>
                  <a:lnTo>
                    <a:pt x="308" y="576"/>
                  </a:lnTo>
                  <a:lnTo>
                    <a:pt x="293" y="570"/>
                  </a:lnTo>
                  <a:lnTo>
                    <a:pt x="283" y="558"/>
                  </a:lnTo>
                  <a:lnTo>
                    <a:pt x="275" y="545"/>
                  </a:lnTo>
                  <a:lnTo>
                    <a:pt x="272" y="528"/>
                  </a:lnTo>
                  <a:lnTo>
                    <a:pt x="275" y="512"/>
                  </a:lnTo>
                  <a:lnTo>
                    <a:pt x="283" y="498"/>
                  </a:lnTo>
                  <a:lnTo>
                    <a:pt x="293" y="487"/>
                  </a:lnTo>
                  <a:lnTo>
                    <a:pt x="308" y="479"/>
                  </a:lnTo>
                  <a:lnTo>
                    <a:pt x="323" y="477"/>
                  </a:lnTo>
                  <a:close/>
                  <a:moveTo>
                    <a:pt x="170" y="409"/>
                  </a:moveTo>
                  <a:lnTo>
                    <a:pt x="183" y="411"/>
                  </a:lnTo>
                  <a:lnTo>
                    <a:pt x="195" y="419"/>
                  </a:lnTo>
                  <a:lnTo>
                    <a:pt x="202" y="430"/>
                  </a:lnTo>
                  <a:lnTo>
                    <a:pt x="204" y="443"/>
                  </a:lnTo>
                  <a:lnTo>
                    <a:pt x="202" y="456"/>
                  </a:lnTo>
                  <a:lnTo>
                    <a:pt x="195" y="468"/>
                  </a:lnTo>
                  <a:lnTo>
                    <a:pt x="183" y="474"/>
                  </a:lnTo>
                  <a:lnTo>
                    <a:pt x="170" y="477"/>
                  </a:lnTo>
                  <a:lnTo>
                    <a:pt x="157" y="474"/>
                  </a:lnTo>
                  <a:lnTo>
                    <a:pt x="147" y="468"/>
                  </a:lnTo>
                  <a:lnTo>
                    <a:pt x="139" y="456"/>
                  </a:lnTo>
                  <a:lnTo>
                    <a:pt x="136" y="443"/>
                  </a:lnTo>
                  <a:lnTo>
                    <a:pt x="139" y="430"/>
                  </a:lnTo>
                  <a:lnTo>
                    <a:pt x="147" y="419"/>
                  </a:lnTo>
                  <a:lnTo>
                    <a:pt x="157" y="411"/>
                  </a:lnTo>
                  <a:lnTo>
                    <a:pt x="170" y="409"/>
                  </a:lnTo>
                  <a:close/>
                  <a:moveTo>
                    <a:pt x="427" y="375"/>
                  </a:moveTo>
                  <a:lnTo>
                    <a:pt x="432" y="376"/>
                  </a:lnTo>
                  <a:lnTo>
                    <a:pt x="436" y="379"/>
                  </a:lnTo>
                  <a:lnTo>
                    <a:pt x="440" y="381"/>
                  </a:lnTo>
                  <a:lnTo>
                    <a:pt x="442" y="386"/>
                  </a:lnTo>
                  <a:lnTo>
                    <a:pt x="444" y="392"/>
                  </a:lnTo>
                  <a:lnTo>
                    <a:pt x="442" y="397"/>
                  </a:lnTo>
                  <a:lnTo>
                    <a:pt x="440" y="402"/>
                  </a:lnTo>
                  <a:lnTo>
                    <a:pt x="436" y="406"/>
                  </a:lnTo>
                  <a:lnTo>
                    <a:pt x="432" y="407"/>
                  </a:lnTo>
                  <a:lnTo>
                    <a:pt x="427" y="409"/>
                  </a:lnTo>
                  <a:lnTo>
                    <a:pt x="420" y="407"/>
                  </a:lnTo>
                  <a:lnTo>
                    <a:pt x="416" y="406"/>
                  </a:lnTo>
                  <a:lnTo>
                    <a:pt x="412" y="402"/>
                  </a:lnTo>
                  <a:lnTo>
                    <a:pt x="410" y="397"/>
                  </a:lnTo>
                  <a:lnTo>
                    <a:pt x="408" y="392"/>
                  </a:lnTo>
                  <a:lnTo>
                    <a:pt x="410" y="386"/>
                  </a:lnTo>
                  <a:lnTo>
                    <a:pt x="412" y="381"/>
                  </a:lnTo>
                  <a:lnTo>
                    <a:pt x="416" y="379"/>
                  </a:lnTo>
                  <a:lnTo>
                    <a:pt x="420" y="376"/>
                  </a:lnTo>
                  <a:lnTo>
                    <a:pt x="427" y="375"/>
                  </a:lnTo>
                  <a:close/>
                  <a:moveTo>
                    <a:pt x="580" y="341"/>
                  </a:moveTo>
                  <a:lnTo>
                    <a:pt x="567" y="343"/>
                  </a:lnTo>
                  <a:lnTo>
                    <a:pt x="555" y="351"/>
                  </a:lnTo>
                  <a:lnTo>
                    <a:pt x="548" y="362"/>
                  </a:lnTo>
                  <a:lnTo>
                    <a:pt x="546" y="375"/>
                  </a:lnTo>
                  <a:lnTo>
                    <a:pt x="548" y="388"/>
                  </a:lnTo>
                  <a:lnTo>
                    <a:pt x="555" y="398"/>
                  </a:lnTo>
                  <a:lnTo>
                    <a:pt x="567" y="406"/>
                  </a:lnTo>
                  <a:lnTo>
                    <a:pt x="580" y="409"/>
                  </a:lnTo>
                  <a:lnTo>
                    <a:pt x="593" y="406"/>
                  </a:lnTo>
                  <a:lnTo>
                    <a:pt x="603" y="398"/>
                  </a:lnTo>
                  <a:lnTo>
                    <a:pt x="611" y="388"/>
                  </a:lnTo>
                  <a:lnTo>
                    <a:pt x="614" y="375"/>
                  </a:lnTo>
                  <a:lnTo>
                    <a:pt x="611" y="362"/>
                  </a:lnTo>
                  <a:lnTo>
                    <a:pt x="603" y="351"/>
                  </a:lnTo>
                  <a:lnTo>
                    <a:pt x="593" y="343"/>
                  </a:lnTo>
                  <a:lnTo>
                    <a:pt x="580" y="341"/>
                  </a:lnTo>
                  <a:close/>
                  <a:moveTo>
                    <a:pt x="580" y="307"/>
                  </a:moveTo>
                  <a:lnTo>
                    <a:pt x="601" y="311"/>
                  </a:lnTo>
                  <a:lnTo>
                    <a:pt x="619" y="320"/>
                  </a:lnTo>
                  <a:lnTo>
                    <a:pt x="635" y="334"/>
                  </a:lnTo>
                  <a:lnTo>
                    <a:pt x="644" y="354"/>
                  </a:lnTo>
                  <a:lnTo>
                    <a:pt x="648" y="375"/>
                  </a:lnTo>
                  <a:lnTo>
                    <a:pt x="644" y="397"/>
                  </a:lnTo>
                  <a:lnTo>
                    <a:pt x="635" y="415"/>
                  </a:lnTo>
                  <a:lnTo>
                    <a:pt x="619" y="430"/>
                  </a:lnTo>
                  <a:lnTo>
                    <a:pt x="601" y="439"/>
                  </a:lnTo>
                  <a:lnTo>
                    <a:pt x="580" y="443"/>
                  </a:lnTo>
                  <a:lnTo>
                    <a:pt x="558" y="439"/>
                  </a:lnTo>
                  <a:lnTo>
                    <a:pt x="539" y="430"/>
                  </a:lnTo>
                  <a:lnTo>
                    <a:pt x="525" y="415"/>
                  </a:lnTo>
                  <a:lnTo>
                    <a:pt x="514" y="397"/>
                  </a:lnTo>
                  <a:lnTo>
                    <a:pt x="512" y="375"/>
                  </a:lnTo>
                  <a:lnTo>
                    <a:pt x="514" y="354"/>
                  </a:lnTo>
                  <a:lnTo>
                    <a:pt x="525" y="334"/>
                  </a:lnTo>
                  <a:lnTo>
                    <a:pt x="539" y="320"/>
                  </a:lnTo>
                  <a:lnTo>
                    <a:pt x="558" y="311"/>
                  </a:lnTo>
                  <a:lnTo>
                    <a:pt x="580" y="307"/>
                  </a:lnTo>
                  <a:close/>
                  <a:moveTo>
                    <a:pt x="272" y="170"/>
                  </a:moveTo>
                  <a:lnTo>
                    <a:pt x="251" y="173"/>
                  </a:lnTo>
                  <a:lnTo>
                    <a:pt x="233" y="184"/>
                  </a:lnTo>
                  <a:lnTo>
                    <a:pt x="217" y="198"/>
                  </a:lnTo>
                  <a:lnTo>
                    <a:pt x="208" y="216"/>
                  </a:lnTo>
                  <a:lnTo>
                    <a:pt x="204" y="239"/>
                  </a:lnTo>
                  <a:lnTo>
                    <a:pt x="208" y="259"/>
                  </a:lnTo>
                  <a:lnTo>
                    <a:pt x="217" y="279"/>
                  </a:lnTo>
                  <a:lnTo>
                    <a:pt x="233" y="294"/>
                  </a:lnTo>
                  <a:lnTo>
                    <a:pt x="251" y="303"/>
                  </a:lnTo>
                  <a:lnTo>
                    <a:pt x="272" y="307"/>
                  </a:lnTo>
                  <a:lnTo>
                    <a:pt x="295" y="303"/>
                  </a:lnTo>
                  <a:lnTo>
                    <a:pt x="313" y="294"/>
                  </a:lnTo>
                  <a:lnTo>
                    <a:pt x="327" y="279"/>
                  </a:lnTo>
                  <a:lnTo>
                    <a:pt x="338" y="259"/>
                  </a:lnTo>
                  <a:lnTo>
                    <a:pt x="340" y="239"/>
                  </a:lnTo>
                  <a:lnTo>
                    <a:pt x="338" y="216"/>
                  </a:lnTo>
                  <a:lnTo>
                    <a:pt x="327" y="198"/>
                  </a:lnTo>
                  <a:lnTo>
                    <a:pt x="313" y="184"/>
                  </a:lnTo>
                  <a:lnTo>
                    <a:pt x="295" y="173"/>
                  </a:lnTo>
                  <a:lnTo>
                    <a:pt x="272" y="170"/>
                  </a:lnTo>
                  <a:close/>
                  <a:moveTo>
                    <a:pt x="272" y="136"/>
                  </a:moveTo>
                  <a:lnTo>
                    <a:pt x="300" y="140"/>
                  </a:lnTo>
                  <a:lnTo>
                    <a:pt x="325" y="149"/>
                  </a:lnTo>
                  <a:lnTo>
                    <a:pt x="346" y="166"/>
                  </a:lnTo>
                  <a:lnTo>
                    <a:pt x="361" y="186"/>
                  </a:lnTo>
                  <a:lnTo>
                    <a:pt x="372" y="211"/>
                  </a:lnTo>
                  <a:lnTo>
                    <a:pt x="374" y="239"/>
                  </a:lnTo>
                  <a:lnTo>
                    <a:pt x="372" y="266"/>
                  </a:lnTo>
                  <a:lnTo>
                    <a:pt x="361" y="290"/>
                  </a:lnTo>
                  <a:lnTo>
                    <a:pt x="346" y="311"/>
                  </a:lnTo>
                  <a:lnTo>
                    <a:pt x="325" y="326"/>
                  </a:lnTo>
                  <a:lnTo>
                    <a:pt x="300" y="337"/>
                  </a:lnTo>
                  <a:lnTo>
                    <a:pt x="272" y="341"/>
                  </a:lnTo>
                  <a:lnTo>
                    <a:pt x="246" y="337"/>
                  </a:lnTo>
                  <a:lnTo>
                    <a:pt x="221" y="326"/>
                  </a:lnTo>
                  <a:lnTo>
                    <a:pt x="200" y="311"/>
                  </a:lnTo>
                  <a:lnTo>
                    <a:pt x="185" y="290"/>
                  </a:lnTo>
                  <a:lnTo>
                    <a:pt x="174" y="266"/>
                  </a:lnTo>
                  <a:lnTo>
                    <a:pt x="170" y="239"/>
                  </a:lnTo>
                  <a:lnTo>
                    <a:pt x="174" y="211"/>
                  </a:lnTo>
                  <a:lnTo>
                    <a:pt x="185" y="186"/>
                  </a:lnTo>
                  <a:lnTo>
                    <a:pt x="200" y="166"/>
                  </a:lnTo>
                  <a:lnTo>
                    <a:pt x="221" y="149"/>
                  </a:lnTo>
                  <a:lnTo>
                    <a:pt x="246" y="140"/>
                  </a:lnTo>
                  <a:lnTo>
                    <a:pt x="272" y="136"/>
                  </a:lnTo>
                  <a:close/>
                  <a:moveTo>
                    <a:pt x="374" y="34"/>
                  </a:moveTo>
                  <a:lnTo>
                    <a:pt x="325" y="37"/>
                  </a:lnTo>
                  <a:lnTo>
                    <a:pt x="276" y="49"/>
                  </a:lnTo>
                  <a:lnTo>
                    <a:pt x="232" y="66"/>
                  </a:lnTo>
                  <a:lnTo>
                    <a:pt x="190" y="89"/>
                  </a:lnTo>
                  <a:lnTo>
                    <a:pt x="152" y="118"/>
                  </a:lnTo>
                  <a:lnTo>
                    <a:pt x="118" y="151"/>
                  </a:lnTo>
                  <a:lnTo>
                    <a:pt x="89" y="189"/>
                  </a:lnTo>
                  <a:lnTo>
                    <a:pt x="65" y="231"/>
                  </a:lnTo>
                  <a:lnTo>
                    <a:pt x="48" y="276"/>
                  </a:lnTo>
                  <a:lnTo>
                    <a:pt x="38" y="325"/>
                  </a:lnTo>
                  <a:lnTo>
                    <a:pt x="34" y="375"/>
                  </a:lnTo>
                  <a:lnTo>
                    <a:pt x="38" y="426"/>
                  </a:lnTo>
                  <a:lnTo>
                    <a:pt x="48" y="473"/>
                  </a:lnTo>
                  <a:lnTo>
                    <a:pt x="65" y="519"/>
                  </a:lnTo>
                  <a:lnTo>
                    <a:pt x="89" y="561"/>
                  </a:lnTo>
                  <a:lnTo>
                    <a:pt x="118" y="599"/>
                  </a:lnTo>
                  <a:lnTo>
                    <a:pt x="152" y="633"/>
                  </a:lnTo>
                  <a:lnTo>
                    <a:pt x="190" y="661"/>
                  </a:lnTo>
                  <a:lnTo>
                    <a:pt x="232" y="684"/>
                  </a:lnTo>
                  <a:lnTo>
                    <a:pt x="276" y="701"/>
                  </a:lnTo>
                  <a:lnTo>
                    <a:pt x="325" y="713"/>
                  </a:lnTo>
                  <a:lnTo>
                    <a:pt x="374" y="715"/>
                  </a:lnTo>
                  <a:lnTo>
                    <a:pt x="425" y="713"/>
                  </a:lnTo>
                  <a:lnTo>
                    <a:pt x="474" y="701"/>
                  </a:lnTo>
                  <a:lnTo>
                    <a:pt x="518" y="684"/>
                  </a:lnTo>
                  <a:lnTo>
                    <a:pt x="560" y="661"/>
                  </a:lnTo>
                  <a:lnTo>
                    <a:pt x="598" y="633"/>
                  </a:lnTo>
                  <a:lnTo>
                    <a:pt x="632" y="599"/>
                  </a:lnTo>
                  <a:lnTo>
                    <a:pt x="661" y="561"/>
                  </a:lnTo>
                  <a:lnTo>
                    <a:pt x="685" y="519"/>
                  </a:lnTo>
                  <a:lnTo>
                    <a:pt x="702" y="473"/>
                  </a:lnTo>
                  <a:lnTo>
                    <a:pt x="712" y="426"/>
                  </a:lnTo>
                  <a:lnTo>
                    <a:pt x="716" y="375"/>
                  </a:lnTo>
                  <a:lnTo>
                    <a:pt x="712" y="325"/>
                  </a:lnTo>
                  <a:lnTo>
                    <a:pt x="702" y="276"/>
                  </a:lnTo>
                  <a:lnTo>
                    <a:pt x="685" y="231"/>
                  </a:lnTo>
                  <a:lnTo>
                    <a:pt x="661" y="189"/>
                  </a:lnTo>
                  <a:lnTo>
                    <a:pt x="632" y="151"/>
                  </a:lnTo>
                  <a:lnTo>
                    <a:pt x="598" y="118"/>
                  </a:lnTo>
                  <a:lnTo>
                    <a:pt x="560" y="89"/>
                  </a:lnTo>
                  <a:lnTo>
                    <a:pt x="518" y="66"/>
                  </a:lnTo>
                  <a:lnTo>
                    <a:pt x="474" y="49"/>
                  </a:lnTo>
                  <a:lnTo>
                    <a:pt x="425" y="37"/>
                  </a:lnTo>
                  <a:lnTo>
                    <a:pt x="374" y="34"/>
                  </a:lnTo>
                  <a:close/>
                  <a:moveTo>
                    <a:pt x="374" y="0"/>
                  </a:moveTo>
                  <a:lnTo>
                    <a:pt x="431" y="4"/>
                  </a:lnTo>
                  <a:lnTo>
                    <a:pt x="483" y="16"/>
                  </a:lnTo>
                  <a:lnTo>
                    <a:pt x="533" y="34"/>
                  </a:lnTo>
                  <a:lnTo>
                    <a:pt x="579" y="60"/>
                  </a:lnTo>
                  <a:lnTo>
                    <a:pt x="620" y="92"/>
                  </a:lnTo>
                  <a:lnTo>
                    <a:pt x="658" y="129"/>
                  </a:lnTo>
                  <a:lnTo>
                    <a:pt x="690" y="170"/>
                  </a:lnTo>
                  <a:lnTo>
                    <a:pt x="715" y="216"/>
                  </a:lnTo>
                  <a:lnTo>
                    <a:pt x="734" y="266"/>
                  </a:lnTo>
                  <a:lnTo>
                    <a:pt x="746" y="320"/>
                  </a:lnTo>
                  <a:lnTo>
                    <a:pt x="750" y="375"/>
                  </a:lnTo>
                  <a:lnTo>
                    <a:pt x="746" y="430"/>
                  </a:lnTo>
                  <a:lnTo>
                    <a:pt x="734" y="483"/>
                  </a:lnTo>
                  <a:lnTo>
                    <a:pt x="715" y="533"/>
                  </a:lnTo>
                  <a:lnTo>
                    <a:pt x="690" y="579"/>
                  </a:lnTo>
                  <a:lnTo>
                    <a:pt x="658" y="621"/>
                  </a:lnTo>
                  <a:lnTo>
                    <a:pt x="620" y="658"/>
                  </a:lnTo>
                  <a:lnTo>
                    <a:pt x="579" y="689"/>
                  </a:lnTo>
                  <a:lnTo>
                    <a:pt x="533" y="715"/>
                  </a:lnTo>
                  <a:lnTo>
                    <a:pt x="483" y="733"/>
                  </a:lnTo>
                  <a:lnTo>
                    <a:pt x="431" y="745"/>
                  </a:lnTo>
                  <a:lnTo>
                    <a:pt x="374" y="751"/>
                  </a:lnTo>
                  <a:lnTo>
                    <a:pt x="319" y="745"/>
                  </a:lnTo>
                  <a:lnTo>
                    <a:pt x="267" y="733"/>
                  </a:lnTo>
                  <a:lnTo>
                    <a:pt x="217" y="715"/>
                  </a:lnTo>
                  <a:lnTo>
                    <a:pt x="170" y="689"/>
                  </a:lnTo>
                  <a:lnTo>
                    <a:pt x="130" y="658"/>
                  </a:lnTo>
                  <a:lnTo>
                    <a:pt x="92" y="621"/>
                  </a:lnTo>
                  <a:lnTo>
                    <a:pt x="60" y="579"/>
                  </a:lnTo>
                  <a:lnTo>
                    <a:pt x="35" y="533"/>
                  </a:lnTo>
                  <a:lnTo>
                    <a:pt x="16" y="483"/>
                  </a:lnTo>
                  <a:lnTo>
                    <a:pt x="4" y="430"/>
                  </a:lnTo>
                  <a:lnTo>
                    <a:pt x="0" y="375"/>
                  </a:lnTo>
                  <a:lnTo>
                    <a:pt x="4" y="320"/>
                  </a:lnTo>
                  <a:lnTo>
                    <a:pt x="16" y="266"/>
                  </a:lnTo>
                  <a:lnTo>
                    <a:pt x="35" y="216"/>
                  </a:lnTo>
                  <a:lnTo>
                    <a:pt x="60" y="170"/>
                  </a:lnTo>
                  <a:lnTo>
                    <a:pt x="92" y="129"/>
                  </a:lnTo>
                  <a:lnTo>
                    <a:pt x="130" y="92"/>
                  </a:lnTo>
                  <a:lnTo>
                    <a:pt x="170" y="60"/>
                  </a:lnTo>
                  <a:lnTo>
                    <a:pt x="217" y="34"/>
                  </a:lnTo>
                  <a:lnTo>
                    <a:pt x="267" y="16"/>
                  </a:lnTo>
                  <a:lnTo>
                    <a:pt x="319"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1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7236" y="1630910"/>
              <a:ext cx="443055" cy="321953"/>
            </a:xfrm>
            <a:custGeom>
              <a:avLst/>
              <a:gdLst>
                <a:gd name="T0" fmla="*/ 485 w 750"/>
                <a:gd name="T1" fmla="*/ 397 h 545"/>
                <a:gd name="T2" fmla="*/ 319 w 750"/>
                <a:gd name="T3" fmla="*/ 436 h 545"/>
                <a:gd name="T4" fmla="*/ 207 w 750"/>
                <a:gd name="T5" fmla="*/ 443 h 545"/>
                <a:gd name="T6" fmla="*/ 300 w 750"/>
                <a:gd name="T7" fmla="*/ 499 h 545"/>
                <a:gd name="T8" fmla="*/ 419 w 750"/>
                <a:gd name="T9" fmla="*/ 507 h 545"/>
                <a:gd name="T10" fmla="*/ 533 w 750"/>
                <a:gd name="T11" fmla="*/ 452 h 545"/>
                <a:gd name="T12" fmla="*/ 601 w 750"/>
                <a:gd name="T13" fmla="*/ 347 h 545"/>
                <a:gd name="T14" fmla="*/ 292 w 750"/>
                <a:gd name="T15" fmla="*/ 49 h 545"/>
                <a:gd name="T16" fmla="*/ 192 w 750"/>
                <a:gd name="T17" fmla="*/ 119 h 545"/>
                <a:gd name="T18" fmla="*/ 140 w 750"/>
                <a:gd name="T19" fmla="*/ 229 h 545"/>
                <a:gd name="T20" fmla="*/ 146 w 750"/>
                <a:gd name="T21" fmla="*/ 343 h 545"/>
                <a:gd name="T22" fmla="*/ 200 w 750"/>
                <a:gd name="T23" fmla="*/ 409 h 545"/>
                <a:gd name="T24" fmla="*/ 348 w 750"/>
                <a:gd name="T25" fmla="*/ 398 h 545"/>
                <a:gd name="T26" fmla="*/ 523 w 750"/>
                <a:gd name="T27" fmla="*/ 347 h 545"/>
                <a:gd name="T28" fmla="*/ 612 w 750"/>
                <a:gd name="T29" fmla="*/ 273 h 545"/>
                <a:gd name="T30" fmla="*/ 581 w 750"/>
                <a:gd name="T31" fmla="*/ 152 h 545"/>
                <a:gd name="T32" fmla="*/ 495 w 750"/>
                <a:gd name="T33" fmla="*/ 67 h 545"/>
                <a:gd name="T34" fmla="*/ 374 w 750"/>
                <a:gd name="T35" fmla="*/ 34 h 545"/>
                <a:gd name="T36" fmla="*/ 461 w 750"/>
                <a:gd name="T37" fmla="*/ 13 h 545"/>
                <a:gd name="T38" fmla="*/ 567 w 750"/>
                <a:gd name="T39" fmla="*/ 80 h 545"/>
                <a:gd name="T40" fmla="*/ 633 w 750"/>
                <a:gd name="T41" fmla="*/ 186 h 545"/>
                <a:gd name="T42" fmla="*/ 646 w 750"/>
                <a:gd name="T43" fmla="*/ 277 h 545"/>
                <a:gd name="T44" fmla="*/ 704 w 750"/>
                <a:gd name="T45" fmla="*/ 216 h 545"/>
                <a:gd name="T46" fmla="*/ 713 w 750"/>
                <a:gd name="T47" fmla="*/ 169 h 545"/>
                <a:gd name="T48" fmla="*/ 666 w 750"/>
                <a:gd name="T49" fmla="*/ 127 h 545"/>
                <a:gd name="T50" fmla="*/ 608 w 750"/>
                <a:gd name="T51" fmla="*/ 75 h 545"/>
                <a:gd name="T52" fmla="*/ 700 w 750"/>
                <a:gd name="T53" fmla="*/ 106 h 545"/>
                <a:gd name="T54" fmla="*/ 747 w 750"/>
                <a:gd name="T55" fmla="*/ 160 h 545"/>
                <a:gd name="T56" fmla="*/ 735 w 750"/>
                <a:gd name="T57" fmla="*/ 229 h 545"/>
                <a:gd name="T58" fmla="*/ 673 w 750"/>
                <a:gd name="T59" fmla="*/ 300 h 545"/>
                <a:gd name="T60" fmla="*/ 615 w 750"/>
                <a:gd name="T61" fmla="*/ 401 h 545"/>
                <a:gd name="T62" fmla="*/ 534 w 750"/>
                <a:gd name="T63" fmla="*/ 494 h 545"/>
                <a:gd name="T64" fmla="*/ 419 w 750"/>
                <a:gd name="T65" fmla="*/ 542 h 545"/>
                <a:gd name="T66" fmla="*/ 290 w 750"/>
                <a:gd name="T67" fmla="*/ 532 h 545"/>
                <a:gd name="T68" fmla="*/ 186 w 750"/>
                <a:gd name="T69" fmla="*/ 469 h 545"/>
                <a:gd name="T70" fmla="*/ 94 w 750"/>
                <a:gd name="T71" fmla="*/ 426 h 545"/>
                <a:gd name="T72" fmla="*/ 25 w 750"/>
                <a:gd name="T73" fmla="*/ 388 h 545"/>
                <a:gd name="T74" fmla="*/ 0 w 750"/>
                <a:gd name="T75" fmla="*/ 329 h 545"/>
                <a:gd name="T76" fmla="*/ 27 w 750"/>
                <a:gd name="T77" fmla="*/ 260 h 545"/>
                <a:gd name="T78" fmla="*/ 69 w 750"/>
                <a:gd name="T79" fmla="*/ 240 h 545"/>
                <a:gd name="T80" fmla="*/ 44 w 750"/>
                <a:gd name="T81" fmla="*/ 295 h 545"/>
                <a:gd name="T82" fmla="*/ 35 w 750"/>
                <a:gd name="T83" fmla="*/ 342 h 545"/>
                <a:gd name="T84" fmla="*/ 77 w 750"/>
                <a:gd name="T85" fmla="*/ 383 h 545"/>
                <a:gd name="T86" fmla="*/ 116 w 750"/>
                <a:gd name="T87" fmla="*/ 360 h 545"/>
                <a:gd name="T88" fmla="*/ 106 w 750"/>
                <a:gd name="T89" fmla="*/ 228 h 545"/>
                <a:gd name="T90" fmla="*/ 154 w 750"/>
                <a:gd name="T91" fmla="*/ 112 h 545"/>
                <a:gd name="T92" fmla="*/ 249 w 750"/>
                <a:gd name="T93" fmla="*/ 30 h 545"/>
                <a:gd name="T94" fmla="*/ 374 w 750"/>
                <a:gd name="T9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0" h="545">
                  <a:moveTo>
                    <a:pt x="601" y="347"/>
                  </a:moveTo>
                  <a:lnTo>
                    <a:pt x="547" y="374"/>
                  </a:lnTo>
                  <a:lnTo>
                    <a:pt x="485" y="397"/>
                  </a:lnTo>
                  <a:lnTo>
                    <a:pt x="420" y="417"/>
                  </a:lnTo>
                  <a:lnTo>
                    <a:pt x="369" y="429"/>
                  </a:lnTo>
                  <a:lnTo>
                    <a:pt x="319" y="436"/>
                  </a:lnTo>
                  <a:lnTo>
                    <a:pt x="271" y="442"/>
                  </a:lnTo>
                  <a:lnTo>
                    <a:pt x="225" y="443"/>
                  </a:lnTo>
                  <a:lnTo>
                    <a:pt x="207" y="443"/>
                  </a:lnTo>
                  <a:lnTo>
                    <a:pt x="235" y="466"/>
                  </a:lnTo>
                  <a:lnTo>
                    <a:pt x="266" y="485"/>
                  </a:lnTo>
                  <a:lnTo>
                    <a:pt x="300" y="499"/>
                  </a:lnTo>
                  <a:lnTo>
                    <a:pt x="336" y="508"/>
                  </a:lnTo>
                  <a:lnTo>
                    <a:pt x="374" y="511"/>
                  </a:lnTo>
                  <a:lnTo>
                    <a:pt x="419" y="507"/>
                  </a:lnTo>
                  <a:lnTo>
                    <a:pt x="461" y="495"/>
                  </a:lnTo>
                  <a:lnTo>
                    <a:pt x="498" y="477"/>
                  </a:lnTo>
                  <a:lnTo>
                    <a:pt x="533" y="452"/>
                  </a:lnTo>
                  <a:lnTo>
                    <a:pt x="561" y="422"/>
                  </a:lnTo>
                  <a:lnTo>
                    <a:pt x="584" y="387"/>
                  </a:lnTo>
                  <a:lnTo>
                    <a:pt x="601" y="347"/>
                  </a:lnTo>
                  <a:close/>
                  <a:moveTo>
                    <a:pt x="374" y="34"/>
                  </a:moveTo>
                  <a:lnTo>
                    <a:pt x="331" y="38"/>
                  </a:lnTo>
                  <a:lnTo>
                    <a:pt x="292" y="49"/>
                  </a:lnTo>
                  <a:lnTo>
                    <a:pt x="254" y="67"/>
                  </a:lnTo>
                  <a:lnTo>
                    <a:pt x="221" y="91"/>
                  </a:lnTo>
                  <a:lnTo>
                    <a:pt x="192" y="119"/>
                  </a:lnTo>
                  <a:lnTo>
                    <a:pt x="169" y="152"/>
                  </a:lnTo>
                  <a:lnTo>
                    <a:pt x="150" y="189"/>
                  </a:lnTo>
                  <a:lnTo>
                    <a:pt x="140" y="229"/>
                  </a:lnTo>
                  <a:lnTo>
                    <a:pt x="136" y="273"/>
                  </a:lnTo>
                  <a:lnTo>
                    <a:pt x="139" y="309"/>
                  </a:lnTo>
                  <a:lnTo>
                    <a:pt x="146" y="343"/>
                  </a:lnTo>
                  <a:lnTo>
                    <a:pt x="160" y="376"/>
                  </a:lnTo>
                  <a:lnTo>
                    <a:pt x="177" y="406"/>
                  </a:lnTo>
                  <a:lnTo>
                    <a:pt x="200" y="409"/>
                  </a:lnTo>
                  <a:lnTo>
                    <a:pt x="225" y="409"/>
                  </a:lnTo>
                  <a:lnTo>
                    <a:pt x="285" y="406"/>
                  </a:lnTo>
                  <a:lnTo>
                    <a:pt x="348" y="398"/>
                  </a:lnTo>
                  <a:lnTo>
                    <a:pt x="411" y="384"/>
                  </a:lnTo>
                  <a:lnTo>
                    <a:pt x="470" y="367"/>
                  </a:lnTo>
                  <a:lnTo>
                    <a:pt x="523" y="347"/>
                  </a:lnTo>
                  <a:lnTo>
                    <a:pt x="570" y="325"/>
                  </a:lnTo>
                  <a:lnTo>
                    <a:pt x="611" y="302"/>
                  </a:lnTo>
                  <a:lnTo>
                    <a:pt x="612" y="273"/>
                  </a:lnTo>
                  <a:lnTo>
                    <a:pt x="610" y="229"/>
                  </a:lnTo>
                  <a:lnTo>
                    <a:pt x="598" y="189"/>
                  </a:lnTo>
                  <a:lnTo>
                    <a:pt x="581" y="152"/>
                  </a:lnTo>
                  <a:lnTo>
                    <a:pt x="557" y="119"/>
                  </a:lnTo>
                  <a:lnTo>
                    <a:pt x="529" y="91"/>
                  </a:lnTo>
                  <a:lnTo>
                    <a:pt x="495" y="67"/>
                  </a:lnTo>
                  <a:lnTo>
                    <a:pt x="458" y="49"/>
                  </a:lnTo>
                  <a:lnTo>
                    <a:pt x="417" y="38"/>
                  </a:lnTo>
                  <a:lnTo>
                    <a:pt x="374" y="34"/>
                  </a:lnTo>
                  <a:close/>
                  <a:moveTo>
                    <a:pt x="374" y="0"/>
                  </a:moveTo>
                  <a:lnTo>
                    <a:pt x="419" y="3"/>
                  </a:lnTo>
                  <a:lnTo>
                    <a:pt x="461" y="13"/>
                  </a:lnTo>
                  <a:lnTo>
                    <a:pt x="500" y="30"/>
                  </a:lnTo>
                  <a:lnTo>
                    <a:pt x="535" y="53"/>
                  </a:lnTo>
                  <a:lnTo>
                    <a:pt x="567" y="80"/>
                  </a:lnTo>
                  <a:lnTo>
                    <a:pt x="594" y="112"/>
                  </a:lnTo>
                  <a:lnTo>
                    <a:pt x="616" y="147"/>
                  </a:lnTo>
                  <a:lnTo>
                    <a:pt x="633" y="186"/>
                  </a:lnTo>
                  <a:lnTo>
                    <a:pt x="644" y="228"/>
                  </a:lnTo>
                  <a:lnTo>
                    <a:pt x="648" y="273"/>
                  </a:lnTo>
                  <a:lnTo>
                    <a:pt x="646" y="277"/>
                  </a:lnTo>
                  <a:lnTo>
                    <a:pt x="671" y="256"/>
                  </a:lnTo>
                  <a:lnTo>
                    <a:pt x="691" y="235"/>
                  </a:lnTo>
                  <a:lnTo>
                    <a:pt x="704" y="216"/>
                  </a:lnTo>
                  <a:lnTo>
                    <a:pt x="712" y="199"/>
                  </a:lnTo>
                  <a:lnTo>
                    <a:pt x="716" y="184"/>
                  </a:lnTo>
                  <a:lnTo>
                    <a:pt x="713" y="169"/>
                  </a:lnTo>
                  <a:lnTo>
                    <a:pt x="705" y="154"/>
                  </a:lnTo>
                  <a:lnTo>
                    <a:pt x="690" y="139"/>
                  </a:lnTo>
                  <a:lnTo>
                    <a:pt x="666" y="127"/>
                  </a:lnTo>
                  <a:lnTo>
                    <a:pt x="639" y="117"/>
                  </a:lnTo>
                  <a:lnTo>
                    <a:pt x="624" y="95"/>
                  </a:lnTo>
                  <a:lnTo>
                    <a:pt x="608" y="75"/>
                  </a:lnTo>
                  <a:lnTo>
                    <a:pt x="644" y="83"/>
                  </a:lnTo>
                  <a:lnTo>
                    <a:pt x="674" y="93"/>
                  </a:lnTo>
                  <a:lnTo>
                    <a:pt x="700" y="106"/>
                  </a:lnTo>
                  <a:lnTo>
                    <a:pt x="722" y="122"/>
                  </a:lnTo>
                  <a:lnTo>
                    <a:pt x="737" y="139"/>
                  </a:lnTo>
                  <a:lnTo>
                    <a:pt x="747" y="160"/>
                  </a:lnTo>
                  <a:lnTo>
                    <a:pt x="750" y="182"/>
                  </a:lnTo>
                  <a:lnTo>
                    <a:pt x="746" y="206"/>
                  </a:lnTo>
                  <a:lnTo>
                    <a:pt x="735" y="229"/>
                  </a:lnTo>
                  <a:lnTo>
                    <a:pt x="720" y="253"/>
                  </a:lnTo>
                  <a:lnTo>
                    <a:pt x="699" y="277"/>
                  </a:lnTo>
                  <a:lnTo>
                    <a:pt x="673" y="300"/>
                  </a:lnTo>
                  <a:lnTo>
                    <a:pt x="642" y="322"/>
                  </a:lnTo>
                  <a:lnTo>
                    <a:pt x="632" y="363"/>
                  </a:lnTo>
                  <a:lnTo>
                    <a:pt x="615" y="401"/>
                  </a:lnTo>
                  <a:lnTo>
                    <a:pt x="593" y="436"/>
                  </a:lnTo>
                  <a:lnTo>
                    <a:pt x="565" y="468"/>
                  </a:lnTo>
                  <a:lnTo>
                    <a:pt x="534" y="494"/>
                  </a:lnTo>
                  <a:lnTo>
                    <a:pt x="498" y="516"/>
                  </a:lnTo>
                  <a:lnTo>
                    <a:pt x="459" y="532"/>
                  </a:lnTo>
                  <a:lnTo>
                    <a:pt x="419" y="542"/>
                  </a:lnTo>
                  <a:lnTo>
                    <a:pt x="374" y="545"/>
                  </a:lnTo>
                  <a:lnTo>
                    <a:pt x="331" y="542"/>
                  </a:lnTo>
                  <a:lnTo>
                    <a:pt x="290" y="532"/>
                  </a:lnTo>
                  <a:lnTo>
                    <a:pt x="252" y="516"/>
                  </a:lnTo>
                  <a:lnTo>
                    <a:pt x="217" y="495"/>
                  </a:lnTo>
                  <a:lnTo>
                    <a:pt x="186" y="469"/>
                  </a:lnTo>
                  <a:lnTo>
                    <a:pt x="158" y="439"/>
                  </a:lnTo>
                  <a:lnTo>
                    <a:pt x="124" y="434"/>
                  </a:lnTo>
                  <a:lnTo>
                    <a:pt x="94" y="426"/>
                  </a:lnTo>
                  <a:lnTo>
                    <a:pt x="67" y="415"/>
                  </a:lnTo>
                  <a:lnTo>
                    <a:pt x="43" y="402"/>
                  </a:lnTo>
                  <a:lnTo>
                    <a:pt x="25" y="388"/>
                  </a:lnTo>
                  <a:lnTo>
                    <a:pt x="10" y="370"/>
                  </a:lnTo>
                  <a:lnTo>
                    <a:pt x="2" y="351"/>
                  </a:lnTo>
                  <a:lnTo>
                    <a:pt x="0" y="329"/>
                  </a:lnTo>
                  <a:lnTo>
                    <a:pt x="2" y="307"/>
                  </a:lnTo>
                  <a:lnTo>
                    <a:pt x="13" y="283"/>
                  </a:lnTo>
                  <a:lnTo>
                    <a:pt x="27" y="260"/>
                  </a:lnTo>
                  <a:lnTo>
                    <a:pt x="48" y="236"/>
                  </a:lnTo>
                  <a:lnTo>
                    <a:pt x="73" y="214"/>
                  </a:lnTo>
                  <a:lnTo>
                    <a:pt x="69" y="240"/>
                  </a:lnTo>
                  <a:lnTo>
                    <a:pt x="68" y="266"/>
                  </a:lnTo>
                  <a:lnTo>
                    <a:pt x="55" y="281"/>
                  </a:lnTo>
                  <a:lnTo>
                    <a:pt x="44" y="295"/>
                  </a:lnTo>
                  <a:lnTo>
                    <a:pt x="36" y="312"/>
                  </a:lnTo>
                  <a:lnTo>
                    <a:pt x="34" y="328"/>
                  </a:lnTo>
                  <a:lnTo>
                    <a:pt x="35" y="342"/>
                  </a:lnTo>
                  <a:lnTo>
                    <a:pt x="43" y="357"/>
                  </a:lnTo>
                  <a:lnTo>
                    <a:pt x="57" y="371"/>
                  </a:lnTo>
                  <a:lnTo>
                    <a:pt x="77" y="383"/>
                  </a:lnTo>
                  <a:lnTo>
                    <a:pt x="103" y="393"/>
                  </a:lnTo>
                  <a:lnTo>
                    <a:pt x="133" y="401"/>
                  </a:lnTo>
                  <a:lnTo>
                    <a:pt x="116" y="360"/>
                  </a:lnTo>
                  <a:lnTo>
                    <a:pt x="106" y="319"/>
                  </a:lnTo>
                  <a:lnTo>
                    <a:pt x="102" y="273"/>
                  </a:lnTo>
                  <a:lnTo>
                    <a:pt x="106" y="228"/>
                  </a:lnTo>
                  <a:lnTo>
                    <a:pt x="115" y="186"/>
                  </a:lnTo>
                  <a:lnTo>
                    <a:pt x="132" y="147"/>
                  </a:lnTo>
                  <a:lnTo>
                    <a:pt x="154" y="112"/>
                  </a:lnTo>
                  <a:lnTo>
                    <a:pt x="182" y="80"/>
                  </a:lnTo>
                  <a:lnTo>
                    <a:pt x="213" y="53"/>
                  </a:lnTo>
                  <a:lnTo>
                    <a:pt x="249" y="30"/>
                  </a:lnTo>
                  <a:lnTo>
                    <a:pt x="288" y="13"/>
                  </a:lnTo>
                  <a:lnTo>
                    <a:pt x="330" y="3"/>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1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6040" y="1570064"/>
              <a:ext cx="322544" cy="443645"/>
            </a:xfrm>
            <a:custGeom>
              <a:avLst/>
              <a:gdLst>
                <a:gd name="T0" fmla="*/ 96 w 546"/>
                <a:gd name="T1" fmla="*/ 464 h 751"/>
                <a:gd name="T2" fmla="*/ 102 w 546"/>
                <a:gd name="T3" fmla="*/ 478 h 751"/>
                <a:gd name="T4" fmla="*/ 132 w 546"/>
                <a:gd name="T5" fmla="*/ 572 h 751"/>
                <a:gd name="T6" fmla="*/ 207 w 546"/>
                <a:gd name="T7" fmla="*/ 635 h 751"/>
                <a:gd name="T8" fmla="*/ 279 w 546"/>
                <a:gd name="T9" fmla="*/ 650 h 751"/>
                <a:gd name="T10" fmla="*/ 289 w 546"/>
                <a:gd name="T11" fmla="*/ 660 h 751"/>
                <a:gd name="T12" fmla="*/ 287 w 546"/>
                <a:gd name="T13" fmla="*/ 676 h 751"/>
                <a:gd name="T14" fmla="*/ 274 w 546"/>
                <a:gd name="T15" fmla="*/ 682 h 751"/>
                <a:gd name="T16" fmla="*/ 170 w 546"/>
                <a:gd name="T17" fmla="*/ 655 h 751"/>
                <a:gd name="T18" fmla="*/ 97 w 546"/>
                <a:gd name="T19" fmla="*/ 582 h 751"/>
                <a:gd name="T20" fmla="*/ 68 w 546"/>
                <a:gd name="T21" fmla="*/ 478 h 751"/>
                <a:gd name="T22" fmla="*/ 76 w 546"/>
                <a:gd name="T23" fmla="*/ 464 h 751"/>
                <a:gd name="T24" fmla="*/ 274 w 546"/>
                <a:gd name="T25" fmla="*/ 41 h 751"/>
                <a:gd name="T26" fmla="*/ 248 w 546"/>
                <a:gd name="T27" fmla="*/ 63 h 751"/>
                <a:gd name="T28" fmla="*/ 198 w 546"/>
                <a:gd name="T29" fmla="*/ 125 h 751"/>
                <a:gd name="T30" fmla="*/ 138 w 546"/>
                <a:gd name="T31" fmla="*/ 210 h 751"/>
                <a:gd name="T32" fmla="*/ 81 w 546"/>
                <a:gd name="T33" fmla="*/ 308 h 751"/>
                <a:gd name="T34" fmla="*/ 43 w 546"/>
                <a:gd name="T35" fmla="*/ 407 h 751"/>
                <a:gd name="T36" fmla="*/ 38 w 546"/>
                <a:gd name="T37" fmla="*/ 514 h 751"/>
                <a:gd name="T38" fmla="*/ 91 w 546"/>
                <a:gd name="T39" fmla="*/ 629 h 751"/>
                <a:gd name="T40" fmla="*/ 190 w 546"/>
                <a:gd name="T41" fmla="*/ 701 h 751"/>
                <a:gd name="T42" fmla="*/ 316 w 546"/>
                <a:gd name="T43" fmla="*/ 713 h 751"/>
                <a:gd name="T44" fmla="*/ 427 w 546"/>
                <a:gd name="T45" fmla="*/ 658 h 751"/>
                <a:gd name="T46" fmla="*/ 496 w 546"/>
                <a:gd name="T47" fmla="*/ 555 h 751"/>
                <a:gd name="T48" fmla="*/ 509 w 546"/>
                <a:gd name="T49" fmla="*/ 439 h 751"/>
                <a:gd name="T50" fmla="*/ 481 w 546"/>
                <a:gd name="T51" fmla="*/ 342 h 751"/>
                <a:gd name="T52" fmla="*/ 430 w 546"/>
                <a:gd name="T53" fmla="*/ 241 h 751"/>
                <a:gd name="T54" fmla="*/ 368 w 546"/>
                <a:gd name="T55" fmla="*/ 151 h 751"/>
                <a:gd name="T56" fmla="*/ 314 w 546"/>
                <a:gd name="T57" fmla="*/ 80 h 751"/>
                <a:gd name="T58" fmla="*/ 278 w 546"/>
                <a:gd name="T59" fmla="*/ 43 h 751"/>
                <a:gd name="T60" fmla="*/ 282 w 546"/>
                <a:gd name="T61" fmla="*/ 3 h 751"/>
                <a:gd name="T62" fmla="*/ 326 w 546"/>
                <a:gd name="T63" fmla="*/ 43 h 751"/>
                <a:gd name="T64" fmla="*/ 389 w 546"/>
                <a:gd name="T65" fmla="*/ 121 h 751"/>
                <a:gd name="T66" fmla="*/ 456 w 546"/>
                <a:gd name="T67" fmla="*/ 221 h 751"/>
                <a:gd name="T68" fmla="*/ 512 w 546"/>
                <a:gd name="T69" fmla="*/ 333 h 751"/>
                <a:gd name="T70" fmla="*/ 543 w 546"/>
                <a:gd name="T71" fmla="*/ 444 h 751"/>
                <a:gd name="T72" fmla="*/ 532 w 546"/>
                <a:gd name="T73" fmla="*/ 563 h 751"/>
                <a:gd name="T74" fmla="*/ 466 w 546"/>
                <a:gd name="T75" fmla="*/ 671 h 751"/>
                <a:gd name="T76" fmla="*/ 359 w 546"/>
                <a:gd name="T77" fmla="*/ 736 h 751"/>
                <a:gd name="T78" fmla="*/ 229 w 546"/>
                <a:gd name="T79" fmla="*/ 747 h 751"/>
                <a:gd name="T80" fmla="*/ 113 w 546"/>
                <a:gd name="T81" fmla="*/ 698 h 751"/>
                <a:gd name="T82" fmla="*/ 32 w 546"/>
                <a:gd name="T83" fmla="*/ 603 h 751"/>
                <a:gd name="T84" fmla="*/ 0 w 546"/>
                <a:gd name="T85" fmla="*/ 478 h 751"/>
                <a:gd name="T86" fmla="*/ 20 w 546"/>
                <a:gd name="T87" fmla="*/ 371 h 751"/>
                <a:gd name="T88" fmla="*/ 71 w 546"/>
                <a:gd name="T89" fmla="*/ 258 h 751"/>
                <a:gd name="T90" fmla="*/ 135 w 546"/>
                <a:gd name="T91" fmla="*/ 152 h 751"/>
                <a:gd name="T92" fmla="*/ 202 w 546"/>
                <a:gd name="T93" fmla="*/ 66 h 751"/>
                <a:gd name="T94" fmla="*/ 253 w 546"/>
                <a:gd name="T95" fmla="*/ 1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6" h="751">
                  <a:moveTo>
                    <a:pt x="85" y="461"/>
                  </a:moveTo>
                  <a:lnTo>
                    <a:pt x="91" y="461"/>
                  </a:lnTo>
                  <a:lnTo>
                    <a:pt x="96" y="464"/>
                  </a:lnTo>
                  <a:lnTo>
                    <a:pt x="100" y="468"/>
                  </a:lnTo>
                  <a:lnTo>
                    <a:pt x="102" y="473"/>
                  </a:lnTo>
                  <a:lnTo>
                    <a:pt x="102" y="478"/>
                  </a:lnTo>
                  <a:lnTo>
                    <a:pt x="106" y="512"/>
                  </a:lnTo>
                  <a:lnTo>
                    <a:pt x="117" y="544"/>
                  </a:lnTo>
                  <a:lnTo>
                    <a:pt x="132" y="572"/>
                  </a:lnTo>
                  <a:lnTo>
                    <a:pt x="153" y="599"/>
                  </a:lnTo>
                  <a:lnTo>
                    <a:pt x="178" y="620"/>
                  </a:lnTo>
                  <a:lnTo>
                    <a:pt x="207" y="635"/>
                  </a:lnTo>
                  <a:lnTo>
                    <a:pt x="238" y="644"/>
                  </a:lnTo>
                  <a:lnTo>
                    <a:pt x="274" y="648"/>
                  </a:lnTo>
                  <a:lnTo>
                    <a:pt x="279" y="650"/>
                  </a:lnTo>
                  <a:lnTo>
                    <a:pt x="283" y="651"/>
                  </a:lnTo>
                  <a:lnTo>
                    <a:pt x="287" y="655"/>
                  </a:lnTo>
                  <a:lnTo>
                    <a:pt x="289" y="660"/>
                  </a:lnTo>
                  <a:lnTo>
                    <a:pt x="291" y="665"/>
                  </a:lnTo>
                  <a:lnTo>
                    <a:pt x="289" y="671"/>
                  </a:lnTo>
                  <a:lnTo>
                    <a:pt x="287" y="676"/>
                  </a:lnTo>
                  <a:lnTo>
                    <a:pt x="283" y="679"/>
                  </a:lnTo>
                  <a:lnTo>
                    <a:pt x="279" y="681"/>
                  </a:lnTo>
                  <a:lnTo>
                    <a:pt x="274" y="682"/>
                  </a:lnTo>
                  <a:lnTo>
                    <a:pt x="237" y="679"/>
                  </a:lnTo>
                  <a:lnTo>
                    <a:pt x="202" y="669"/>
                  </a:lnTo>
                  <a:lnTo>
                    <a:pt x="170" y="655"/>
                  </a:lnTo>
                  <a:lnTo>
                    <a:pt x="142" y="634"/>
                  </a:lnTo>
                  <a:lnTo>
                    <a:pt x="117" y="609"/>
                  </a:lnTo>
                  <a:lnTo>
                    <a:pt x="97" y="582"/>
                  </a:lnTo>
                  <a:lnTo>
                    <a:pt x="81" y="549"/>
                  </a:lnTo>
                  <a:lnTo>
                    <a:pt x="72" y="515"/>
                  </a:lnTo>
                  <a:lnTo>
                    <a:pt x="68" y="478"/>
                  </a:lnTo>
                  <a:lnTo>
                    <a:pt x="70" y="473"/>
                  </a:lnTo>
                  <a:lnTo>
                    <a:pt x="72" y="468"/>
                  </a:lnTo>
                  <a:lnTo>
                    <a:pt x="76" y="464"/>
                  </a:lnTo>
                  <a:lnTo>
                    <a:pt x="80" y="461"/>
                  </a:lnTo>
                  <a:lnTo>
                    <a:pt x="85" y="461"/>
                  </a:lnTo>
                  <a:close/>
                  <a:moveTo>
                    <a:pt x="274" y="41"/>
                  </a:moveTo>
                  <a:lnTo>
                    <a:pt x="269" y="43"/>
                  </a:lnTo>
                  <a:lnTo>
                    <a:pt x="259" y="51"/>
                  </a:lnTo>
                  <a:lnTo>
                    <a:pt x="248" y="63"/>
                  </a:lnTo>
                  <a:lnTo>
                    <a:pt x="233" y="80"/>
                  </a:lnTo>
                  <a:lnTo>
                    <a:pt x="216" y="101"/>
                  </a:lnTo>
                  <a:lnTo>
                    <a:pt x="198" y="125"/>
                  </a:lnTo>
                  <a:lnTo>
                    <a:pt x="178" y="151"/>
                  </a:lnTo>
                  <a:lnTo>
                    <a:pt x="157" y="180"/>
                  </a:lnTo>
                  <a:lnTo>
                    <a:pt x="138" y="210"/>
                  </a:lnTo>
                  <a:lnTo>
                    <a:pt x="118" y="241"/>
                  </a:lnTo>
                  <a:lnTo>
                    <a:pt x="98" y="275"/>
                  </a:lnTo>
                  <a:lnTo>
                    <a:pt x="81" y="308"/>
                  </a:lnTo>
                  <a:lnTo>
                    <a:pt x="66" y="342"/>
                  </a:lnTo>
                  <a:lnTo>
                    <a:pt x="53" y="375"/>
                  </a:lnTo>
                  <a:lnTo>
                    <a:pt x="43" y="407"/>
                  </a:lnTo>
                  <a:lnTo>
                    <a:pt x="37" y="439"/>
                  </a:lnTo>
                  <a:lnTo>
                    <a:pt x="34" y="469"/>
                  </a:lnTo>
                  <a:lnTo>
                    <a:pt x="38" y="514"/>
                  </a:lnTo>
                  <a:lnTo>
                    <a:pt x="50" y="555"/>
                  </a:lnTo>
                  <a:lnTo>
                    <a:pt x="67" y="593"/>
                  </a:lnTo>
                  <a:lnTo>
                    <a:pt x="91" y="629"/>
                  </a:lnTo>
                  <a:lnTo>
                    <a:pt x="119" y="658"/>
                  </a:lnTo>
                  <a:lnTo>
                    <a:pt x="153" y="682"/>
                  </a:lnTo>
                  <a:lnTo>
                    <a:pt x="190" y="701"/>
                  </a:lnTo>
                  <a:lnTo>
                    <a:pt x="231" y="713"/>
                  </a:lnTo>
                  <a:lnTo>
                    <a:pt x="274" y="716"/>
                  </a:lnTo>
                  <a:lnTo>
                    <a:pt x="316" y="713"/>
                  </a:lnTo>
                  <a:lnTo>
                    <a:pt x="356" y="701"/>
                  </a:lnTo>
                  <a:lnTo>
                    <a:pt x="394" y="682"/>
                  </a:lnTo>
                  <a:lnTo>
                    <a:pt x="427" y="658"/>
                  </a:lnTo>
                  <a:lnTo>
                    <a:pt x="456" y="629"/>
                  </a:lnTo>
                  <a:lnTo>
                    <a:pt x="479" y="593"/>
                  </a:lnTo>
                  <a:lnTo>
                    <a:pt x="496" y="555"/>
                  </a:lnTo>
                  <a:lnTo>
                    <a:pt x="508" y="514"/>
                  </a:lnTo>
                  <a:lnTo>
                    <a:pt x="512" y="469"/>
                  </a:lnTo>
                  <a:lnTo>
                    <a:pt x="509" y="439"/>
                  </a:lnTo>
                  <a:lnTo>
                    <a:pt x="503" y="407"/>
                  </a:lnTo>
                  <a:lnTo>
                    <a:pt x="494" y="375"/>
                  </a:lnTo>
                  <a:lnTo>
                    <a:pt x="481" y="342"/>
                  </a:lnTo>
                  <a:lnTo>
                    <a:pt x="465" y="308"/>
                  </a:lnTo>
                  <a:lnTo>
                    <a:pt x="448" y="275"/>
                  </a:lnTo>
                  <a:lnTo>
                    <a:pt x="430" y="241"/>
                  </a:lnTo>
                  <a:lnTo>
                    <a:pt x="409" y="210"/>
                  </a:lnTo>
                  <a:lnTo>
                    <a:pt x="389" y="180"/>
                  </a:lnTo>
                  <a:lnTo>
                    <a:pt x="368" y="151"/>
                  </a:lnTo>
                  <a:lnTo>
                    <a:pt x="348" y="125"/>
                  </a:lnTo>
                  <a:lnTo>
                    <a:pt x="330" y="101"/>
                  </a:lnTo>
                  <a:lnTo>
                    <a:pt x="314" y="80"/>
                  </a:lnTo>
                  <a:lnTo>
                    <a:pt x="299" y="63"/>
                  </a:lnTo>
                  <a:lnTo>
                    <a:pt x="287" y="51"/>
                  </a:lnTo>
                  <a:lnTo>
                    <a:pt x="278" y="43"/>
                  </a:lnTo>
                  <a:lnTo>
                    <a:pt x="274" y="41"/>
                  </a:lnTo>
                  <a:close/>
                  <a:moveTo>
                    <a:pt x="274" y="0"/>
                  </a:moveTo>
                  <a:lnTo>
                    <a:pt x="282" y="3"/>
                  </a:lnTo>
                  <a:lnTo>
                    <a:pt x="293" y="12"/>
                  </a:lnTo>
                  <a:lnTo>
                    <a:pt x="308" y="25"/>
                  </a:lnTo>
                  <a:lnTo>
                    <a:pt x="326" y="43"/>
                  </a:lnTo>
                  <a:lnTo>
                    <a:pt x="346" y="66"/>
                  </a:lnTo>
                  <a:lnTo>
                    <a:pt x="367" y="92"/>
                  </a:lnTo>
                  <a:lnTo>
                    <a:pt x="389" y="121"/>
                  </a:lnTo>
                  <a:lnTo>
                    <a:pt x="411" y="152"/>
                  </a:lnTo>
                  <a:lnTo>
                    <a:pt x="433" y="186"/>
                  </a:lnTo>
                  <a:lnTo>
                    <a:pt x="456" y="221"/>
                  </a:lnTo>
                  <a:lnTo>
                    <a:pt x="477" y="258"/>
                  </a:lnTo>
                  <a:lnTo>
                    <a:pt x="495" y="296"/>
                  </a:lnTo>
                  <a:lnTo>
                    <a:pt x="512" y="333"/>
                  </a:lnTo>
                  <a:lnTo>
                    <a:pt x="526" y="371"/>
                  </a:lnTo>
                  <a:lnTo>
                    <a:pt x="537" y="407"/>
                  </a:lnTo>
                  <a:lnTo>
                    <a:pt x="543" y="444"/>
                  </a:lnTo>
                  <a:lnTo>
                    <a:pt x="546" y="478"/>
                  </a:lnTo>
                  <a:lnTo>
                    <a:pt x="542" y="521"/>
                  </a:lnTo>
                  <a:lnTo>
                    <a:pt x="532" y="563"/>
                  </a:lnTo>
                  <a:lnTo>
                    <a:pt x="516" y="603"/>
                  </a:lnTo>
                  <a:lnTo>
                    <a:pt x="494" y="639"/>
                  </a:lnTo>
                  <a:lnTo>
                    <a:pt x="466" y="671"/>
                  </a:lnTo>
                  <a:lnTo>
                    <a:pt x="435" y="698"/>
                  </a:lnTo>
                  <a:lnTo>
                    <a:pt x="398" y="720"/>
                  </a:lnTo>
                  <a:lnTo>
                    <a:pt x="359" y="736"/>
                  </a:lnTo>
                  <a:lnTo>
                    <a:pt x="317" y="747"/>
                  </a:lnTo>
                  <a:lnTo>
                    <a:pt x="274" y="751"/>
                  </a:lnTo>
                  <a:lnTo>
                    <a:pt x="229" y="747"/>
                  </a:lnTo>
                  <a:lnTo>
                    <a:pt x="187" y="736"/>
                  </a:lnTo>
                  <a:lnTo>
                    <a:pt x="148" y="720"/>
                  </a:lnTo>
                  <a:lnTo>
                    <a:pt x="113" y="698"/>
                  </a:lnTo>
                  <a:lnTo>
                    <a:pt x="80" y="671"/>
                  </a:lnTo>
                  <a:lnTo>
                    <a:pt x="53" y="639"/>
                  </a:lnTo>
                  <a:lnTo>
                    <a:pt x="32" y="603"/>
                  </a:lnTo>
                  <a:lnTo>
                    <a:pt x="15" y="563"/>
                  </a:lnTo>
                  <a:lnTo>
                    <a:pt x="4" y="521"/>
                  </a:lnTo>
                  <a:lnTo>
                    <a:pt x="0" y="478"/>
                  </a:lnTo>
                  <a:lnTo>
                    <a:pt x="3" y="444"/>
                  </a:lnTo>
                  <a:lnTo>
                    <a:pt x="9" y="407"/>
                  </a:lnTo>
                  <a:lnTo>
                    <a:pt x="20" y="371"/>
                  </a:lnTo>
                  <a:lnTo>
                    <a:pt x="34" y="333"/>
                  </a:lnTo>
                  <a:lnTo>
                    <a:pt x="51" y="296"/>
                  </a:lnTo>
                  <a:lnTo>
                    <a:pt x="71" y="258"/>
                  </a:lnTo>
                  <a:lnTo>
                    <a:pt x="91" y="221"/>
                  </a:lnTo>
                  <a:lnTo>
                    <a:pt x="113" y="186"/>
                  </a:lnTo>
                  <a:lnTo>
                    <a:pt x="135" y="152"/>
                  </a:lnTo>
                  <a:lnTo>
                    <a:pt x="159" y="121"/>
                  </a:lnTo>
                  <a:lnTo>
                    <a:pt x="181" y="92"/>
                  </a:lnTo>
                  <a:lnTo>
                    <a:pt x="202" y="66"/>
                  </a:lnTo>
                  <a:lnTo>
                    <a:pt x="221" y="43"/>
                  </a:lnTo>
                  <a:lnTo>
                    <a:pt x="238" y="25"/>
                  </a:lnTo>
                  <a:lnTo>
                    <a:pt x="253" y="12"/>
                  </a:lnTo>
                  <a:lnTo>
                    <a:pt x="265" y="3"/>
                  </a:lnTo>
                  <a:lnTo>
                    <a:pt x="2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1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4331" y="1570064"/>
              <a:ext cx="443055" cy="443645"/>
            </a:xfrm>
            <a:custGeom>
              <a:avLst/>
              <a:gdLst>
                <a:gd name="T0" fmla="*/ 603 w 750"/>
                <a:gd name="T1" fmla="*/ 283 h 751"/>
                <a:gd name="T2" fmla="*/ 611 w 750"/>
                <a:gd name="T3" fmla="*/ 321 h 751"/>
                <a:gd name="T4" fmla="*/ 580 w 750"/>
                <a:gd name="T5" fmla="*/ 341 h 751"/>
                <a:gd name="T6" fmla="*/ 548 w 750"/>
                <a:gd name="T7" fmla="*/ 321 h 751"/>
                <a:gd name="T8" fmla="*/ 555 w 750"/>
                <a:gd name="T9" fmla="*/ 283 h 751"/>
                <a:gd name="T10" fmla="*/ 136 w 750"/>
                <a:gd name="T11" fmla="*/ 273 h 751"/>
                <a:gd name="T12" fmla="*/ 167 w 750"/>
                <a:gd name="T13" fmla="*/ 294 h 751"/>
                <a:gd name="T14" fmla="*/ 160 w 750"/>
                <a:gd name="T15" fmla="*/ 331 h 751"/>
                <a:gd name="T16" fmla="*/ 123 w 750"/>
                <a:gd name="T17" fmla="*/ 338 h 751"/>
                <a:gd name="T18" fmla="*/ 102 w 750"/>
                <a:gd name="T19" fmla="*/ 307 h 751"/>
                <a:gd name="T20" fmla="*/ 123 w 750"/>
                <a:gd name="T21" fmla="*/ 275 h 751"/>
                <a:gd name="T22" fmla="*/ 387 w 750"/>
                <a:gd name="T23" fmla="*/ 241 h 751"/>
                <a:gd name="T24" fmla="*/ 408 w 750"/>
                <a:gd name="T25" fmla="*/ 273 h 751"/>
                <a:gd name="T26" fmla="*/ 387 w 750"/>
                <a:gd name="T27" fmla="*/ 304 h 751"/>
                <a:gd name="T28" fmla="*/ 351 w 750"/>
                <a:gd name="T29" fmla="*/ 297 h 751"/>
                <a:gd name="T30" fmla="*/ 343 w 750"/>
                <a:gd name="T31" fmla="*/ 259 h 751"/>
                <a:gd name="T32" fmla="*/ 374 w 750"/>
                <a:gd name="T33" fmla="*/ 239 h 751"/>
                <a:gd name="T34" fmla="*/ 297 w 750"/>
                <a:gd name="T35" fmla="*/ 181 h 751"/>
                <a:gd name="T36" fmla="*/ 304 w 750"/>
                <a:gd name="T37" fmla="*/ 218 h 751"/>
                <a:gd name="T38" fmla="*/ 272 w 750"/>
                <a:gd name="T39" fmla="*/ 239 h 751"/>
                <a:gd name="T40" fmla="*/ 241 w 750"/>
                <a:gd name="T41" fmla="*/ 218 h 751"/>
                <a:gd name="T42" fmla="*/ 249 w 750"/>
                <a:gd name="T43" fmla="*/ 181 h 751"/>
                <a:gd name="T44" fmla="*/ 476 w 750"/>
                <a:gd name="T45" fmla="*/ 136 h 751"/>
                <a:gd name="T46" fmla="*/ 508 w 750"/>
                <a:gd name="T47" fmla="*/ 157 h 751"/>
                <a:gd name="T48" fmla="*/ 501 w 750"/>
                <a:gd name="T49" fmla="*/ 195 h 751"/>
                <a:gd name="T50" fmla="*/ 463 w 750"/>
                <a:gd name="T51" fmla="*/ 202 h 751"/>
                <a:gd name="T52" fmla="*/ 442 w 750"/>
                <a:gd name="T53" fmla="*/ 170 h 751"/>
                <a:gd name="T54" fmla="*/ 463 w 750"/>
                <a:gd name="T55" fmla="*/ 139 h 751"/>
                <a:gd name="T56" fmla="*/ 321 w 750"/>
                <a:gd name="T57" fmla="*/ 72 h 751"/>
                <a:gd name="T58" fmla="*/ 179 w 750"/>
                <a:gd name="T59" fmla="*/ 127 h 751"/>
                <a:gd name="T60" fmla="*/ 78 w 750"/>
                <a:gd name="T61" fmla="*/ 233 h 751"/>
                <a:gd name="T62" fmla="*/ 35 w 750"/>
                <a:gd name="T63" fmla="*/ 376 h 751"/>
                <a:gd name="T64" fmla="*/ 694 w 750"/>
                <a:gd name="T65" fmla="*/ 278 h 751"/>
                <a:gd name="T66" fmla="*/ 610 w 750"/>
                <a:gd name="T67" fmla="*/ 157 h 751"/>
                <a:gd name="T68" fmla="*/ 479 w 750"/>
                <a:gd name="T69" fmla="*/ 84 h 751"/>
                <a:gd name="T70" fmla="*/ 374 w 750"/>
                <a:gd name="T71" fmla="*/ 0 h 751"/>
                <a:gd name="T72" fmla="*/ 389 w 750"/>
                <a:gd name="T73" fmla="*/ 7 h 751"/>
                <a:gd name="T74" fmla="*/ 391 w 750"/>
                <a:gd name="T75" fmla="*/ 36 h 751"/>
                <a:gd name="T76" fmla="*/ 543 w 750"/>
                <a:gd name="T77" fmla="*/ 74 h 751"/>
                <a:gd name="T78" fmla="*/ 662 w 750"/>
                <a:gd name="T79" fmla="*/ 163 h 751"/>
                <a:gd name="T80" fmla="*/ 734 w 750"/>
                <a:gd name="T81" fmla="*/ 292 h 751"/>
                <a:gd name="T82" fmla="*/ 749 w 750"/>
                <a:gd name="T83" fmla="*/ 398 h 751"/>
                <a:gd name="T84" fmla="*/ 738 w 750"/>
                <a:gd name="T85" fmla="*/ 409 h 751"/>
                <a:gd name="T86" fmla="*/ 391 w 750"/>
                <a:gd name="T87" fmla="*/ 665 h 751"/>
                <a:gd name="T88" fmla="*/ 372 w 750"/>
                <a:gd name="T89" fmla="*/ 709 h 751"/>
                <a:gd name="T90" fmla="*/ 314 w 750"/>
                <a:gd name="T91" fmla="*/ 748 h 751"/>
                <a:gd name="T92" fmla="*/ 238 w 750"/>
                <a:gd name="T93" fmla="*/ 736 h 751"/>
                <a:gd name="T94" fmla="*/ 191 w 750"/>
                <a:gd name="T95" fmla="*/ 676 h 751"/>
                <a:gd name="T96" fmla="*/ 191 w 750"/>
                <a:gd name="T97" fmla="*/ 638 h 751"/>
                <a:gd name="T98" fmla="*/ 204 w 750"/>
                <a:gd name="T99" fmla="*/ 631 h 751"/>
                <a:gd name="T100" fmla="*/ 219 w 750"/>
                <a:gd name="T101" fmla="*/ 638 h 751"/>
                <a:gd name="T102" fmla="*/ 225 w 750"/>
                <a:gd name="T103" fmla="*/ 669 h 751"/>
                <a:gd name="T104" fmla="*/ 268 w 750"/>
                <a:gd name="T105" fmla="*/ 713 h 751"/>
                <a:gd name="T106" fmla="*/ 330 w 750"/>
                <a:gd name="T107" fmla="*/ 703 h 751"/>
                <a:gd name="T108" fmla="*/ 357 w 750"/>
                <a:gd name="T109" fmla="*/ 648 h 751"/>
                <a:gd name="T110" fmla="*/ 12 w 750"/>
                <a:gd name="T111" fmla="*/ 409 h 751"/>
                <a:gd name="T112" fmla="*/ 1 w 750"/>
                <a:gd name="T113" fmla="*/ 398 h 751"/>
                <a:gd name="T114" fmla="*/ 14 w 750"/>
                <a:gd name="T115" fmla="*/ 292 h 751"/>
                <a:gd name="T116" fmla="*/ 88 w 750"/>
                <a:gd name="T117" fmla="*/ 163 h 751"/>
                <a:gd name="T118" fmla="*/ 207 w 750"/>
                <a:gd name="T119" fmla="*/ 74 h 751"/>
                <a:gd name="T120" fmla="*/ 357 w 750"/>
                <a:gd name="T121" fmla="*/ 36 h 751"/>
                <a:gd name="T122" fmla="*/ 361 w 750"/>
                <a:gd name="T123" fmla="*/ 7 h 751"/>
                <a:gd name="T124" fmla="*/ 374 w 750"/>
                <a:gd name="T125"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0" h="751">
                  <a:moveTo>
                    <a:pt x="580" y="273"/>
                  </a:moveTo>
                  <a:lnTo>
                    <a:pt x="593" y="275"/>
                  </a:lnTo>
                  <a:lnTo>
                    <a:pt x="603" y="283"/>
                  </a:lnTo>
                  <a:lnTo>
                    <a:pt x="611" y="294"/>
                  </a:lnTo>
                  <a:lnTo>
                    <a:pt x="614" y="307"/>
                  </a:lnTo>
                  <a:lnTo>
                    <a:pt x="611" y="321"/>
                  </a:lnTo>
                  <a:lnTo>
                    <a:pt x="603" y="331"/>
                  </a:lnTo>
                  <a:lnTo>
                    <a:pt x="593" y="338"/>
                  </a:lnTo>
                  <a:lnTo>
                    <a:pt x="580" y="341"/>
                  </a:lnTo>
                  <a:lnTo>
                    <a:pt x="565" y="338"/>
                  </a:lnTo>
                  <a:lnTo>
                    <a:pt x="555" y="331"/>
                  </a:lnTo>
                  <a:lnTo>
                    <a:pt x="548" y="321"/>
                  </a:lnTo>
                  <a:lnTo>
                    <a:pt x="546" y="307"/>
                  </a:lnTo>
                  <a:lnTo>
                    <a:pt x="548" y="294"/>
                  </a:lnTo>
                  <a:lnTo>
                    <a:pt x="555" y="283"/>
                  </a:lnTo>
                  <a:lnTo>
                    <a:pt x="565" y="275"/>
                  </a:lnTo>
                  <a:lnTo>
                    <a:pt x="580" y="273"/>
                  </a:lnTo>
                  <a:close/>
                  <a:moveTo>
                    <a:pt x="136" y="273"/>
                  </a:moveTo>
                  <a:lnTo>
                    <a:pt x="149" y="275"/>
                  </a:lnTo>
                  <a:lnTo>
                    <a:pt x="160" y="283"/>
                  </a:lnTo>
                  <a:lnTo>
                    <a:pt x="167" y="294"/>
                  </a:lnTo>
                  <a:lnTo>
                    <a:pt x="170" y="307"/>
                  </a:lnTo>
                  <a:lnTo>
                    <a:pt x="167" y="321"/>
                  </a:lnTo>
                  <a:lnTo>
                    <a:pt x="160" y="331"/>
                  </a:lnTo>
                  <a:lnTo>
                    <a:pt x="149" y="338"/>
                  </a:lnTo>
                  <a:lnTo>
                    <a:pt x="136" y="341"/>
                  </a:lnTo>
                  <a:lnTo>
                    <a:pt x="123" y="338"/>
                  </a:lnTo>
                  <a:lnTo>
                    <a:pt x="113" y="331"/>
                  </a:lnTo>
                  <a:lnTo>
                    <a:pt x="105" y="321"/>
                  </a:lnTo>
                  <a:lnTo>
                    <a:pt x="102" y="307"/>
                  </a:lnTo>
                  <a:lnTo>
                    <a:pt x="105" y="294"/>
                  </a:lnTo>
                  <a:lnTo>
                    <a:pt x="113" y="283"/>
                  </a:lnTo>
                  <a:lnTo>
                    <a:pt x="123" y="275"/>
                  </a:lnTo>
                  <a:lnTo>
                    <a:pt x="136" y="273"/>
                  </a:lnTo>
                  <a:close/>
                  <a:moveTo>
                    <a:pt x="374" y="239"/>
                  </a:moveTo>
                  <a:lnTo>
                    <a:pt x="387" y="241"/>
                  </a:lnTo>
                  <a:lnTo>
                    <a:pt x="399" y="249"/>
                  </a:lnTo>
                  <a:lnTo>
                    <a:pt x="406" y="259"/>
                  </a:lnTo>
                  <a:lnTo>
                    <a:pt x="408" y="273"/>
                  </a:lnTo>
                  <a:lnTo>
                    <a:pt x="406" y="287"/>
                  </a:lnTo>
                  <a:lnTo>
                    <a:pt x="399" y="297"/>
                  </a:lnTo>
                  <a:lnTo>
                    <a:pt x="387" y="304"/>
                  </a:lnTo>
                  <a:lnTo>
                    <a:pt x="374" y="307"/>
                  </a:lnTo>
                  <a:lnTo>
                    <a:pt x="361" y="304"/>
                  </a:lnTo>
                  <a:lnTo>
                    <a:pt x="351" y="297"/>
                  </a:lnTo>
                  <a:lnTo>
                    <a:pt x="343" y="287"/>
                  </a:lnTo>
                  <a:lnTo>
                    <a:pt x="340" y="273"/>
                  </a:lnTo>
                  <a:lnTo>
                    <a:pt x="343" y="259"/>
                  </a:lnTo>
                  <a:lnTo>
                    <a:pt x="351" y="249"/>
                  </a:lnTo>
                  <a:lnTo>
                    <a:pt x="361" y="241"/>
                  </a:lnTo>
                  <a:lnTo>
                    <a:pt x="374" y="239"/>
                  </a:lnTo>
                  <a:close/>
                  <a:moveTo>
                    <a:pt x="272" y="170"/>
                  </a:moveTo>
                  <a:lnTo>
                    <a:pt x="285" y="173"/>
                  </a:lnTo>
                  <a:lnTo>
                    <a:pt x="297" y="181"/>
                  </a:lnTo>
                  <a:lnTo>
                    <a:pt x="304" y="191"/>
                  </a:lnTo>
                  <a:lnTo>
                    <a:pt x="306" y="204"/>
                  </a:lnTo>
                  <a:lnTo>
                    <a:pt x="304" y="218"/>
                  </a:lnTo>
                  <a:lnTo>
                    <a:pt x="297" y="229"/>
                  </a:lnTo>
                  <a:lnTo>
                    <a:pt x="285" y="236"/>
                  </a:lnTo>
                  <a:lnTo>
                    <a:pt x="272" y="239"/>
                  </a:lnTo>
                  <a:lnTo>
                    <a:pt x="259" y="236"/>
                  </a:lnTo>
                  <a:lnTo>
                    <a:pt x="249" y="229"/>
                  </a:lnTo>
                  <a:lnTo>
                    <a:pt x="241" y="218"/>
                  </a:lnTo>
                  <a:lnTo>
                    <a:pt x="238" y="204"/>
                  </a:lnTo>
                  <a:lnTo>
                    <a:pt x="241" y="191"/>
                  </a:lnTo>
                  <a:lnTo>
                    <a:pt x="249" y="181"/>
                  </a:lnTo>
                  <a:lnTo>
                    <a:pt x="259" y="173"/>
                  </a:lnTo>
                  <a:lnTo>
                    <a:pt x="272" y="170"/>
                  </a:lnTo>
                  <a:close/>
                  <a:moveTo>
                    <a:pt x="476" y="136"/>
                  </a:moveTo>
                  <a:lnTo>
                    <a:pt x="491" y="139"/>
                  </a:lnTo>
                  <a:lnTo>
                    <a:pt x="501" y="147"/>
                  </a:lnTo>
                  <a:lnTo>
                    <a:pt x="508" y="157"/>
                  </a:lnTo>
                  <a:lnTo>
                    <a:pt x="512" y="170"/>
                  </a:lnTo>
                  <a:lnTo>
                    <a:pt x="508" y="184"/>
                  </a:lnTo>
                  <a:lnTo>
                    <a:pt x="501" y="195"/>
                  </a:lnTo>
                  <a:lnTo>
                    <a:pt x="491" y="202"/>
                  </a:lnTo>
                  <a:lnTo>
                    <a:pt x="476" y="204"/>
                  </a:lnTo>
                  <a:lnTo>
                    <a:pt x="463" y="202"/>
                  </a:lnTo>
                  <a:lnTo>
                    <a:pt x="453" y="195"/>
                  </a:lnTo>
                  <a:lnTo>
                    <a:pt x="445" y="184"/>
                  </a:lnTo>
                  <a:lnTo>
                    <a:pt x="442" y="170"/>
                  </a:lnTo>
                  <a:lnTo>
                    <a:pt x="445" y="157"/>
                  </a:lnTo>
                  <a:lnTo>
                    <a:pt x="453" y="147"/>
                  </a:lnTo>
                  <a:lnTo>
                    <a:pt x="463" y="139"/>
                  </a:lnTo>
                  <a:lnTo>
                    <a:pt x="476" y="136"/>
                  </a:lnTo>
                  <a:close/>
                  <a:moveTo>
                    <a:pt x="374" y="68"/>
                  </a:moveTo>
                  <a:lnTo>
                    <a:pt x="321" y="72"/>
                  </a:lnTo>
                  <a:lnTo>
                    <a:pt x="271" y="84"/>
                  </a:lnTo>
                  <a:lnTo>
                    <a:pt x="222" y="102"/>
                  </a:lnTo>
                  <a:lnTo>
                    <a:pt x="179" y="127"/>
                  </a:lnTo>
                  <a:lnTo>
                    <a:pt x="140" y="157"/>
                  </a:lnTo>
                  <a:lnTo>
                    <a:pt x="106" y="194"/>
                  </a:lnTo>
                  <a:lnTo>
                    <a:pt x="78" y="233"/>
                  </a:lnTo>
                  <a:lnTo>
                    <a:pt x="56" y="278"/>
                  </a:lnTo>
                  <a:lnTo>
                    <a:pt x="42" y="325"/>
                  </a:lnTo>
                  <a:lnTo>
                    <a:pt x="35" y="376"/>
                  </a:lnTo>
                  <a:lnTo>
                    <a:pt x="715" y="376"/>
                  </a:lnTo>
                  <a:lnTo>
                    <a:pt x="708" y="325"/>
                  </a:lnTo>
                  <a:lnTo>
                    <a:pt x="694" y="278"/>
                  </a:lnTo>
                  <a:lnTo>
                    <a:pt x="671" y="233"/>
                  </a:lnTo>
                  <a:lnTo>
                    <a:pt x="644" y="194"/>
                  </a:lnTo>
                  <a:lnTo>
                    <a:pt x="610" y="157"/>
                  </a:lnTo>
                  <a:lnTo>
                    <a:pt x="571" y="127"/>
                  </a:lnTo>
                  <a:lnTo>
                    <a:pt x="526" y="102"/>
                  </a:lnTo>
                  <a:lnTo>
                    <a:pt x="479" y="84"/>
                  </a:lnTo>
                  <a:lnTo>
                    <a:pt x="428" y="72"/>
                  </a:lnTo>
                  <a:lnTo>
                    <a:pt x="374" y="68"/>
                  </a:lnTo>
                  <a:close/>
                  <a:moveTo>
                    <a:pt x="374" y="0"/>
                  </a:moveTo>
                  <a:lnTo>
                    <a:pt x="380" y="2"/>
                  </a:lnTo>
                  <a:lnTo>
                    <a:pt x="385" y="4"/>
                  </a:lnTo>
                  <a:lnTo>
                    <a:pt x="389" y="7"/>
                  </a:lnTo>
                  <a:lnTo>
                    <a:pt x="391" y="12"/>
                  </a:lnTo>
                  <a:lnTo>
                    <a:pt x="391" y="17"/>
                  </a:lnTo>
                  <a:lnTo>
                    <a:pt x="391" y="36"/>
                  </a:lnTo>
                  <a:lnTo>
                    <a:pt x="445" y="41"/>
                  </a:lnTo>
                  <a:lnTo>
                    <a:pt x="496" y="54"/>
                  </a:lnTo>
                  <a:lnTo>
                    <a:pt x="543" y="74"/>
                  </a:lnTo>
                  <a:lnTo>
                    <a:pt x="588" y="98"/>
                  </a:lnTo>
                  <a:lnTo>
                    <a:pt x="627" y="129"/>
                  </a:lnTo>
                  <a:lnTo>
                    <a:pt x="662" y="163"/>
                  </a:lnTo>
                  <a:lnTo>
                    <a:pt x="692" y="202"/>
                  </a:lnTo>
                  <a:lnTo>
                    <a:pt x="717" y="245"/>
                  </a:lnTo>
                  <a:lnTo>
                    <a:pt x="734" y="292"/>
                  </a:lnTo>
                  <a:lnTo>
                    <a:pt x="746" y="341"/>
                  </a:lnTo>
                  <a:lnTo>
                    <a:pt x="750" y="393"/>
                  </a:lnTo>
                  <a:lnTo>
                    <a:pt x="749" y="398"/>
                  </a:lnTo>
                  <a:lnTo>
                    <a:pt x="746" y="402"/>
                  </a:lnTo>
                  <a:lnTo>
                    <a:pt x="742" y="406"/>
                  </a:lnTo>
                  <a:lnTo>
                    <a:pt x="738" y="409"/>
                  </a:lnTo>
                  <a:lnTo>
                    <a:pt x="733" y="410"/>
                  </a:lnTo>
                  <a:lnTo>
                    <a:pt x="391" y="410"/>
                  </a:lnTo>
                  <a:lnTo>
                    <a:pt x="391" y="665"/>
                  </a:lnTo>
                  <a:lnTo>
                    <a:pt x="390" y="665"/>
                  </a:lnTo>
                  <a:lnTo>
                    <a:pt x="383" y="689"/>
                  </a:lnTo>
                  <a:lnTo>
                    <a:pt x="372" y="709"/>
                  </a:lnTo>
                  <a:lnTo>
                    <a:pt x="356" y="726"/>
                  </a:lnTo>
                  <a:lnTo>
                    <a:pt x="336" y="739"/>
                  </a:lnTo>
                  <a:lnTo>
                    <a:pt x="314" y="748"/>
                  </a:lnTo>
                  <a:lnTo>
                    <a:pt x="289" y="751"/>
                  </a:lnTo>
                  <a:lnTo>
                    <a:pt x="262" y="747"/>
                  </a:lnTo>
                  <a:lnTo>
                    <a:pt x="238" y="736"/>
                  </a:lnTo>
                  <a:lnTo>
                    <a:pt x="217" y="720"/>
                  </a:lnTo>
                  <a:lnTo>
                    <a:pt x="202" y="699"/>
                  </a:lnTo>
                  <a:lnTo>
                    <a:pt x="191" y="676"/>
                  </a:lnTo>
                  <a:lnTo>
                    <a:pt x="187" y="648"/>
                  </a:lnTo>
                  <a:lnTo>
                    <a:pt x="188" y="643"/>
                  </a:lnTo>
                  <a:lnTo>
                    <a:pt x="191" y="638"/>
                  </a:lnTo>
                  <a:lnTo>
                    <a:pt x="194" y="634"/>
                  </a:lnTo>
                  <a:lnTo>
                    <a:pt x="199" y="631"/>
                  </a:lnTo>
                  <a:lnTo>
                    <a:pt x="204" y="631"/>
                  </a:lnTo>
                  <a:lnTo>
                    <a:pt x="209" y="631"/>
                  </a:lnTo>
                  <a:lnTo>
                    <a:pt x="215" y="634"/>
                  </a:lnTo>
                  <a:lnTo>
                    <a:pt x="219" y="638"/>
                  </a:lnTo>
                  <a:lnTo>
                    <a:pt x="220" y="643"/>
                  </a:lnTo>
                  <a:lnTo>
                    <a:pt x="221" y="648"/>
                  </a:lnTo>
                  <a:lnTo>
                    <a:pt x="225" y="669"/>
                  </a:lnTo>
                  <a:lnTo>
                    <a:pt x="234" y="689"/>
                  </a:lnTo>
                  <a:lnTo>
                    <a:pt x="249" y="703"/>
                  </a:lnTo>
                  <a:lnTo>
                    <a:pt x="268" y="713"/>
                  </a:lnTo>
                  <a:lnTo>
                    <a:pt x="289" y="716"/>
                  </a:lnTo>
                  <a:lnTo>
                    <a:pt x="311" y="713"/>
                  </a:lnTo>
                  <a:lnTo>
                    <a:pt x="330" y="703"/>
                  </a:lnTo>
                  <a:lnTo>
                    <a:pt x="344" y="689"/>
                  </a:lnTo>
                  <a:lnTo>
                    <a:pt x="355" y="669"/>
                  </a:lnTo>
                  <a:lnTo>
                    <a:pt x="357" y="648"/>
                  </a:lnTo>
                  <a:lnTo>
                    <a:pt x="357" y="410"/>
                  </a:lnTo>
                  <a:lnTo>
                    <a:pt x="17" y="410"/>
                  </a:lnTo>
                  <a:lnTo>
                    <a:pt x="12" y="409"/>
                  </a:lnTo>
                  <a:lnTo>
                    <a:pt x="6" y="406"/>
                  </a:lnTo>
                  <a:lnTo>
                    <a:pt x="3" y="402"/>
                  </a:lnTo>
                  <a:lnTo>
                    <a:pt x="1" y="398"/>
                  </a:lnTo>
                  <a:lnTo>
                    <a:pt x="0" y="393"/>
                  </a:lnTo>
                  <a:lnTo>
                    <a:pt x="4" y="341"/>
                  </a:lnTo>
                  <a:lnTo>
                    <a:pt x="14" y="292"/>
                  </a:lnTo>
                  <a:lnTo>
                    <a:pt x="33" y="245"/>
                  </a:lnTo>
                  <a:lnTo>
                    <a:pt x="58" y="202"/>
                  </a:lnTo>
                  <a:lnTo>
                    <a:pt x="88" y="163"/>
                  </a:lnTo>
                  <a:lnTo>
                    <a:pt x="122" y="129"/>
                  </a:lnTo>
                  <a:lnTo>
                    <a:pt x="162" y="98"/>
                  </a:lnTo>
                  <a:lnTo>
                    <a:pt x="207" y="74"/>
                  </a:lnTo>
                  <a:lnTo>
                    <a:pt x="254" y="54"/>
                  </a:lnTo>
                  <a:lnTo>
                    <a:pt x="305" y="41"/>
                  </a:lnTo>
                  <a:lnTo>
                    <a:pt x="357" y="36"/>
                  </a:lnTo>
                  <a:lnTo>
                    <a:pt x="357" y="17"/>
                  </a:lnTo>
                  <a:lnTo>
                    <a:pt x="359" y="12"/>
                  </a:lnTo>
                  <a:lnTo>
                    <a:pt x="361" y="7"/>
                  </a:lnTo>
                  <a:lnTo>
                    <a:pt x="365" y="4"/>
                  </a:lnTo>
                  <a:lnTo>
                    <a:pt x="369" y="2"/>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1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3135" y="1670785"/>
              <a:ext cx="443055" cy="242204"/>
            </a:xfrm>
            <a:custGeom>
              <a:avLst/>
              <a:gdLst>
                <a:gd name="T0" fmla="*/ 318 w 750"/>
                <a:gd name="T1" fmla="*/ 253 h 410"/>
                <a:gd name="T2" fmla="*/ 256 w 750"/>
                <a:gd name="T3" fmla="*/ 315 h 410"/>
                <a:gd name="T4" fmla="*/ 307 w 750"/>
                <a:gd name="T5" fmla="*/ 376 h 410"/>
                <a:gd name="T6" fmla="*/ 339 w 750"/>
                <a:gd name="T7" fmla="*/ 320 h 410"/>
                <a:gd name="T8" fmla="*/ 394 w 750"/>
                <a:gd name="T9" fmla="*/ 311 h 410"/>
                <a:gd name="T10" fmla="*/ 434 w 750"/>
                <a:gd name="T11" fmla="*/ 354 h 410"/>
                <a:gd name="T12" fmla="*/ 504 w 750"/>
                <a:gd name="T13" fmla="*/ 345 h 410"/>
                <a:gd name="T14" fmla="*/ 454 w 750"/>
                <a:gd name="T15" fmla="*/ 269 h 410"/>
                <a:gd name="T16" fmla="*/ 374 w 750"/>
                <a:gd name="T17" fmla="*/ 240 h 410"/>
                <a:gd name="T18" fmla="*/ 294 w 750"/>
                <a:gd name="T19" fmla="*/ 152 h 410"/>
                <a:gd name="T20" fmla="*/ 197 w 750"/>
                <a:gd name="T21" fmla="*/ 222 h 410"/>
                <a:gd name="T22" fmla="*/ 142 w 750"/>
                <a:gd name="T23" fmla="*/ 333 h 410"/>
                <a:gd name="T24" fmla="*/ 210 w 750"/>
                <a:gd name="T25" fmla="*/ 341 h 410"/>
                <a:gd name="T26" fmla="*/ 259 w 750"/>
                <a:gd name="T27" fmla="*/ 254 h 410"/>
                <a:gd name="T28" fmla="*/ 341 w 750"/>
                <a:gd name="T29" fmla="*/ 209 h 410"/>
                <a:gd name="T30" fmla="*/ 437 w 750"/>
                <a:gd name="T31" fmla="*/ 219 h 410"/>
                <a:gd name="T32" fmla="*/ 510 w 750"/>
                <a:gd name="T33" fmla="*/ 279 h 410"/>
                <a:gd name="T34" fmla="*/ 544 w 750"/>
                <a:gd name="T35" fmla="*/ 376 h 410"/>
                <a:gd name="T36" fmla="*/ 593 w 750"/>
                <a:gd name="T37" fmla="*/ 292 h 410"/>
                <a:gd name="T38" fmla="*/ 523 w 750"/>
                <a:gd name="T39" fmla="*/ 193 h 410"/>
                <a:gd name="T40" fmla="*/ 416 w 750"/>
                <a:gd name="T41" fmla="*/ 141 h 410"/>
                <a:gd name="T42" fmla="*/ 326 w 750"/>
                <a:gd name="T43" fmla="*/ 38 h 410"/>
                <a:gd name="T44" fmla="*/ 193 w 750"/>
                <a:gd name="T45" fmla="*/ 89 h 410"/>
                <a:gd name="T46" fmla="*/ 94 w 750"/>
                <a:gd name="T47" fmla="*/ 189 h 410"/>
                <a:gd name="T48" fmla="*/ 40 w 750"/>
                <a:gd name="T49" fmla="*/ 325 h 410"/>
                <a:gd name="T50" fmla="*/ 108 w 750"/>
                <a:gd name="T51" fmla="*/ 332 h 410"/>
                <a:gd name="T52" fmla="*/ 159 w 750"/>
                <a:gd name="T53" fmla="*/ 214 h 410"/>
                <a:gd name="T54" fmla="*/ 252 w 750"/>
                <a:gd name="T55" fmla="*/ 133 h 410"/>
                <a:gd name="T56" fmla="*/ 374 w 750"/>
                <a:gd name="T57" fmla="*/ 103 h 410"/>
                <a:gd name="T58" fmla="*/ 496 w 750"/>
                <a:gd name="T59" fmla="*/ 133 h 410"/>
                <a:gd name="T60" fmla="*/ 589 w 750"/>
                <a:gd name="T61" fmla="*/ 214 h 410"/>
                <a:gd name="T62" fmla="*/ 640 w 750"/>
                <a:gd name="T63" fmla="*/ 332 h 410"/>
                <a:gd name="T64" fmla="*/ 708 w 750"/>
                <a:gd name="T65" fmla="*/ 325 h 410"/>
                <a:gd name="T66" fmla="*/ 654 w 750"/>
                <a:gd name="T67" fmla="*/ 189 h 410"/>
                <a:gd name="T68" fmla="*/ 555 w 750"/>
                <a:gd name="T69" fmla="*/ 89 h 410"/>
                <a:gd name="T70" fmla="*/ 422 w 750"/>
                <a:gd name="T71" fmla="*/ 38 h 410"/>
                <a:gd name="T72" fmla="*/ 425 w 750"/>
                <a:gd name="T73" fmla="*/ 4 h 410"/>
                <a:gd name="T74" fmla="*/ 564 w 750"/>
                <a:gd name="T75" fmla="*/ 54 h 410"/>
                <a:gd name="T76" fmla="*/ 671 w 750"/>
                <a:gd name="T77" fmla="*/ 154 h 410"/>
                <a:gd name="T78" fmla="*/ 735 w 750"/>
                <a:gd name="T79" fmla="*/ 289 h 410"/>
                <a:gd name="T80" fmla="*/ 748 w 750"/>
                <a:gd name="T81" fmla="*/ 399 h 410"/>
                <a:gd name="T82" fmla="*/ 738 w 750"/>
                <a:gd name="T83" fmla="*/ 409 h 410"/>
                <a:gd name="T84" fmla="*/ 420 w 750"/>
                <a:gd name="T85" fmla="*/ 409 h 410"/>
                <a:gd name="T86" fmla="*/ 409 w 750"/>
                <a:gd name="T87" fmla="*/ 399 h 410"/>
                <a:gd name="T88" fmla="*/ 398 w 750"/>
                <a:gd name="T89" fmla="*/ 357 h 410"/>
                <a:gd name="T90" fmla="*/ 361 w 750"/>
                <a:gd name="T91" fmla="*/ 346 h 410"/>
                <a:gd name="T92" fmla="*/ 340 w 750"/>
                <a:gd name="T93" fmla="*/ 393 h 410"/>
                <a:gd name="T94" fmla="*/ 334 w 750"/>
                <a:gd name="T95" fmla="*/ 406 h 410"/>
                <a:gd name="T96" fmla="*/ 17 w 750"/>
                <a:gd name="T97" fmla="*/ 410 h 410"/>
                <a:gd name="T98" fmla="*/ 2 w 750"/>
                <a:gd name="T99" fmla="*/ 402 h 410"/>
                <a:gd name="T100" fmla="*/ 2 w 750"/>
                <a:gd name="T101" fmla="*/ 340 h 410"/>
                <a:gd name="T102" fmla="*/ 51 w 750"/>
                <a:gd name="T103" fmla="*/ 196 h 410"/>
                <a:gd name="T104" fmla="*/ 145 w 750"/>
                <a:gd name="T105" fmla="*/ 83 h 410"/>
                <a:gd name="T106" fmla="*/ 275 w 750"/>
                <a:gd name="T107" fmla="*/ 1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 h="410">
                  <a:moveTo>
                    <a:pt x="374" y="240"/>
                  </a:moveTo>
                  <a:lnTo>
                    <a:pt x="345" y="243"/>
                  </a:lnTo>
                  <a:lnTo>
                    <a:pt x="318" y="253"/>
                  </a:lnTo>
                  <a:lnTo>
                    <a:pt x="294" y="269"/>
                  </a:lnTo>
                  <a:lnTo>
                    <a:pt x="273" y="290"/>
                  </a:lnTo>
                  <a:lnTo>
                    <a:pt x="256" y="315"/>
                  </a:lnTo>
                  <a:lnTo>
                    <a:pt x="245" y="345"/>
                  </a:lnTo>
                  <a:lnTo>
                    <a:pt x="239" y="376"/>
                  </a:lnTo>
                  <a:lnTo>
                    <a:pt x="307" y="376"/>
                  </a:lnTo>
                  <a:lnTo>
                    <a:pt x="314" y="354"/>
                  </a:lnTo>
                  <a:lnTo>
                    <a:pt x="324" y="336"/>
                  </a:lnTo>
                  <a:lnTo>
                    <a:pt x="339" y="320"/>
                  </a:lnTo>
                  <a:lnTo>
                    <a:pt x="356" y="311"/>
                  </a:lnTo>
                  <a:lnTo>
                    <a:pt x="374" y="308"/>
                  </a:lnTo>
                  <a:lnTo>
                    <a:pt x="394" y="311"/>
                  </a:lnTo>
                  <a:lnTo>
                    <a:pt x="411" y="320"/>
                  </a:lnTo>
                  <a:lnTo>
                    <a:pt x="424" y="336"/>
                  </a:lnTo>
                  <a:lnTo>
                    <a:pt x="434" y="354"/>
                  </a:lnTo>
                  <a:lnTo>
                    <a:pt x="441" y="376"/>
                  </a:lnTo>
                  <a:lnTo>
                    <a:pt x="510" y="376"/>
                  </a:lnTo>
                  <a:lnTo>
                    <a:pt x="504" y="345"/>
                  </a:lnTo>
                  <a:lnTo>
                    <a:pt x="492" y="315"/>
                  </a:lnTo>
                  <a:lnTo>
                    <a:pt x="475" y="290"/>
                  </a:lnTo>
                  <a:lnTo>
                    <a:pt x="454" y="269"/>
                  </a:lnTo>
                  <a:lnTo>
                    <a:pt x="430" y="253"/>
                  </a:lnTo>
                  <a:lnTo>
                    <a:pt x="403" y="243"/>
                  </a:lnTo>
                  <a:lnTo>
                    <a:pt x="374" y="240"/>
                  </a:lnTo>
                  <a:close/>
                  <a:moveTo>
                    <a:pt x="374" y="137"/>
                  </a:moveTo>
                  <a:lnTo>
                    <a:pt x="334" y="141"/>
                  </a:lnTo>
                  <a:lnTo>
                    <a:pt x="294" y="152"/>
                  </a:lnTo>
                  <a:lnTo>
                    <a:pt x="258" y="169"/>
                  </a:lnTo>
                  <a:lnTo>
                    <a:pt x="226" y="193"/>
                  </a:lnTo>
                  <a:lnTo>
                    <a:pt x="197" y="222"/>
                  </a:lnTo>
                  <a:lnTo>
                    <a:pt x="174" y="254"/>
                  </a:lnTo>
                  <a:lnTo>
                    <a:pt x="156" y="292"/>
                  </a:lnTo>
                  <a:lnTo>
                    <a:pt x="142" y="333"/>
                  </a:lnTo>
                  <a:lnTo>
                    <a:pt x="136" y="376"/>
                  </a:lnTo>
                  <a:lnTo>
                    <a:pt x="204" y="376"/>
                  </a:lnTo>
                  <a:lnTo>
                    <a:pt x="210" y="341"/>
                  </a:lnTo>
                  <a:lnTo>
                    <a:pt x="222" y="309"/>
                  </a:lnTo>
                  <a:lnTo>
                    <a:pt x="238" y="279"/>
                  </a:lnTo>
                  <a:lnTo>
                    <a:pt x="259" y="254"/>
                  </a:lnTo>
                  <a:lnTo>
                    <a:pt x="284" y="234"/>
                  </a:lnTo>
                  <a:lnTo>
                    <a:pt x="311" y="219"/>
                  </a:lnTo>
                  <a:lnTo>
                    <a:pt x="341" y="209"/>
                  </a:lnTo>
                  <a:lnTo>
                    <a:pt x="374" y="206"/>
                  </a:lnTo>
                  <a:lnTo>
                    <a:pt x="407" y="209"/>
                  </a:lnTo>
                  <a:lnTo>
                    <a:pt x="437" y="219"/>
                  </a:lnTo>
                  <a:lnTo>
                    <a:pt x="464" y="234"/>
                  </a:lnTo>
                  <a:lnTo>
                    <a:pt x="489" y="254"/>
                  </a:lnTo>
                  <a:lnTo>
                    <a:pt x="510" y="279"/>
                  </a:lnTo>
                  <a:lnTo>
                    <a:pt x="526" y="309"/>
                  </a:lnTo>
                  <a:lnTo>
                    <a:pt x="538" y="341"/>
                  </a:lnTo>
                  <a:lnTo>
                    <a:pt x="544" y="376"/>
                  </a:lnTo>
                  <a:lnTo>
                    <a:pt x="612" y="376"/>
                  </a:lnTo>
                  <a:lnTo>
                    <a:pt x="606" y="333"/>
                  </a:lnTo>
                  <a:lnTo>
                    <a:pt x="593" y="292"/>
                  </a:lnTo>
                  <a:lnTo>
                    <a:pt x="574" y="254"/>
                  </a:lnTo>
                  <a:lnTo>
                    <a:pt x="551" y="222"/>
                  </a:lnTo>
                  <a:lnTo>
                    <a:pt x="523" y="193"/>
                  </a:lnTo>
                  <a:lnTo>
                    <a:pt x="491" y="169"/>
                  </a:lnTo>
                  <a:lnTo>
                    <a:pt x="454" y="152"/>
                  </a:lnTo>
                  <a:lnTo>
                    <a:pt x="416" y="141"/>
                  </a:lnTo>
                  <a:lnTo>
                    <a:pt x="374" y="137"/>
                  </a:lnTo>
                  <a:close/>
                  <a:moveTo>
                    <a:pt x="374" y="34"/>
                  </a:moveTo>
                  <a:lnTo>
                    <a:pt x="326" y="38"/>
                  </a:lnTo>
                  <a:lnTo>
                    <a:pt x="279" y="49"/>
                  </a:lnTo>
                  <a:lnTo>
                    <a:pt x="234" y="66"/>
                  </a:lnTo>
                  <a:lnTo>
                    <a:pt x="193" y="89"/>
                  </a:lnTo>
                  <a:lnTo>
                    <a:pt x="156" y="118"/>
                  </a:lnTo>
                  <a:lnTo>
                    <a:pt x="123" y="151"/>
                  </a:lnTo>
                  <a:lnTo>
                    <a:pt x="94" y="189"/>
                  </a:lnTo>
                  <a:lnTo>
                    <a:pt x="70" y="231"/>
                  </a:lnTo>
                  <a:lnTo>
                    <a:pt x="52" y="277"/>
                  </a:lnTo>
                  <a:lnTo>
                    <a:pt x="40" y="325"/>
                  </a:lnTo>
                  <a:lnTo>
                    <a:pt x="34" y="376"/>
                  </a:lnTo>
                  <a:lnTo>
                    <a:pt x="102" y="376"/>
                  </a:lnTo>
                  <a:lnTo>
                    <a:pt x="108" y="332"/>
                  </a:lnTo>
                  <a:lnTo>
                    <a:pt x="120" y="289"/>
                  </a:lnTo>
                  <a:lnTo>
                    <a:pt x="137" y="251"/>
                  </a:lnTo>
                  <a:lnTo>
                    <a:pt x="159" y="214"/>
                  </a:lnTo>
                  <a:lnTo>
                    <a:pt x="187" y="182"/>
                  </a:lnTo>
                  <a:lnTo>
                    <a:pt x="218" y="155"/>
                  </a:lnTo>
                  <a:lnTo>
                    <a:pt x="252" y="133"/>
                  </a:lnTo>
                  <a:lnTo>
                    <a:pt x="290" y="117"/>
                  </a:lnTo>
                  <a:lnTo>
                    <a:pt x="331" y="106"/>
                  </a:lnTo>
                  <a:lnTo>
                    <a:pt x="374" y="103"/>
                  </a:lnTo>
                  <a:lnTo>
                    <a:pt x="417" y="106"/>
                  </a:lnTo>
                  <a:lnTo>
                    <a:pt x="458" y="117"/>
                  </a:lnTo>
                  <a:lnTo>
                    <a:pt x="496" y="133"/>
                  </a:lnTo>
                  <a:lnTo>
                    <a:pt x="530" y="155"/>
                  </a:lnTo>
                  <a:lnTo>
                    <a:pt x="561" y="182"/>
                  </a:lnTo>
                  <a:lnTo>
                    <a:pt x="589" y="214"/>
                  </a:lnTo>
                  <a:lnTo>
                    <a:pt x="611" y="251"/>
                  </a:lnTo>
                  <a:lnTo>
                    <a:pt x="628" y="289"/>
                  </a:lnTo>
                  <a:lnTo>
                    <a:pt x="640" y="332"/>
                  </a:lnTo>
                  <a:lnTo>
                    <a:pt x="646" y="376"/>
                  </a:lnTo>
                  <a:lnTo>
                    <a:pt x="714" y="376"/>
                  </a:lnTo>
                  <a:lnTo>
                    <a:pt x="708" y="325"/>
                  </a:lnTo>
                  <a:lnTo>
                    <a:pt x="696" y="277"/>
                  </a:lnTo>
                  <a:lnTo>
                    <a:pt x="678" y="231"/>
                  </a:lnTo>
                  <a:lnTo>
                    <a:pt x="654" y="189"/>
                  </a:lnTo>
                  <a:lnTo>
                    <a:pt x="625" y="151"/>
                  </a:lnTo>
                  <a:lnTo>
                    <a:pt x="593" y="118"/>
                  </a:lnTo>
                  <a:lnTo>
                    <a:pt x="555" y="89"/>
                  </a:lnTo>
                  <a:lnTo>
                    <a:pt x="514" y="66"/>
                  </a:lnTo>
                  <a:lnTo>
                    <a:pt x="470" y="49"/>
                  </a:lnTo>
                  <a:lnTo>
                    <a:pt x="422" y="38"/>
                  </a:lnTo>
                  <a:lnTo>
                    <a:pt x="374" y="34"/>
                  </a:lnTo>
                  <a:close/>
                  <a:moveTo>
                    <a:pt x="374" y="0"/>
                  </a:moveTo>
                  <a:lnTo>
                    <a:pt x="425" y="4"/>
                  </a:lnTo>
                  <a:lnTo>
                    <a:pt x="474" y="15"/>
                  </a:lnTo>
                  <a:lnTo>
                    <a:pt x="521" y="32"/>
                  </a:lnTo>
                  <a:lnTo>
                    <a:pt x="564" y="54"/>
                  </a:lnTo>
                  <a:lnTo>
                    <a:pt x="603" y="83"/>
                  </a:lnTo>
                  <a:lnTo>
                    <a:pt x="640" y="116"/>
                  </a:lnTo>
                  <a:lnTo>
                    <a:pt x="671" y="154"/>
                  </a:lnTo>
                  <a:lnTo>
                    <a:pt x="697" y="196"/>
                  </a:lnTo>
                  <a:lnTo>
                    <a:pt x="720" y="240"/>
                  </a:lnTo>
                  <a:lnTo>
                    <a:pt x="735" y="289"/>
                  </a:lnTo>
                  <a:lnTo>
                    <a:pt x="746" y="340"/>
                  </a:lnTo>
                  <a:lnTo>
                    <a:pt x="750" y="393"/>
                  </a:lnTo>
                  <a:lnTo>
                    <a:pt x="748" y="399"/>
                  </a:lnTo>
                  <a:lnTo>
                    <a:pt x="746" y="402"/>
                  </a:lnTo>
                  <a:lnTo>
                    <a:pt x="742" y="406"/>
                  </a:lnTo>
                  <a:lnTo>
                    <a:pt x="738" y="409"/>
                  </a:lnTo>
                  <a:lnTo>
                    <a:pt x="733" y="410"/>
                  </a:lnTo>
                  <a:lnTo>
                    <a:pt x="425" y="410"/>
                  </a:lnTo>
                  <a:lnTo>
                    <a:pt x="420" y="409"/>
                  </a:lnTo>
                  <a:lnTo>
                    <a:pt x="415" y="406"/>
                  </a:lnTo>
                  <a:lnTo>
                    <a:pt x="412" y="402"/>
                  </a:lnTo>
                  <a:lnTo>
                    <a:pt x="409" y="399"/>
                  </a:lnTo>
                  <a:lnTo>
                    <a:pt x="408" y="393"/>
                  </a:lnTo>
                  <a:lnTo>
                    <a:pt x="405" y="374"/>
                  </a:lnTo>
                  <a:lnTo>
                    <a:pt x="398" y="357"/>
                  </a:lnTo>
                  <a:lnTo>
                    <a:pt x="387" y="346"/>
                  </a:lnTo>
                  <a:lnTo>
                    <a:pt x="374" y="342"/>
                  </a:lnTo>
                  <a:lnTo>
                    <a:pt x="361" y="346"/>
                  </a:lnTo>
                  <a:lnTo>
                    <a:pt x="351" y="357"/>
                  </a:lnTo>
                  <a:lnTo>
                    <a:pt x="343" y="374"/>
                  </a:lnTo>
                  <a:lnTo>
                    <a:pt x="340" y="393"/>
                  </a:lnTo>
                  <a:lnTo>
                    <a:pt x="339" y="399"/>
                  </a:lnTo>
                  <a:lnTo>
                    <a:pt x="337" y="402"/>
                  </a:lnTo>
                  <a:lnTo>
                    <a:pt x="334" y="406"/>
                  </a:lnTo>
                  <a:lnTo>
                    <a:pt x="328" y="409"/>
                  </a:lnTo>
                  <a:lnTo>
                    <a:pt x="323" y="410"/>
                  </a:lnTo>
                  <a:lnTo>
                    <a:pt x="17" y="410"/>
                  </a:lnTo>
                  <a:lnTo>
                    <a:pt x="12" y="409"/>
                  </a:lnTo>
                  <a:lnTo>
                    <a:pt x="6" y="406"/>
                  </a:lnTo>
                  <a:lnTo>
                    <a:pt x="2" y="402"/>
                  </a:lnTo>
                  <a:lnTo>
                    <a:pt x="0" y="399"/>
                  </a:lnTo>
                  <a:lnTo>
                    <a:pt x="0" y="393"/>
                  </a:lnTo>
                  <a:lnTo>
                    <a:pt x="2" y="340"/>
                  </a:lnTo>
                  <a:lnTo>
                    <a:pt x="13" y="289"/>
                  </a:lnTo>
                  <a:lnTo>
                    <a:pt x="29" y="240"/>
                  </a:lnTo>
                  <a:lnTo>
                    <a:pt x="51" y="196"/>
                  </a:lnTo>
                  <a:lnTo>
                    <a:pt x="77" y="154"/>
                  </a:lnTo>
                  <a:lnTo>
                    <a:pt x="110" y="116"/>
                  </a:lnTo>
                  <a:lnTo>
                    <a:pt x="145" y="83"/>
                  </a:lnTo>
                  <a:lnTo>
                    <a:pt x="184" y="54"/>
                  </a:lnTo>
                  <a:lnTo>
                    <a:pt x="229" y="32"/>
                  </a:lnTo>
                  <a:lnTo>
                    <a:pt x="275" y="15"/>
                  </a:lnTo>
                  <a:lnTo>
                    <a:pt x="323"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1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1938" y="1630615"/>
              <a:ext cx="442464" cy="322544"/>
            </a:xfrm>
            <a:custGeom>
              <a:avLst/>
              <a:gdLst>
                <a:gd name="T0" fmla="*/ 411 w 749"/>
                <a:gd name="T1" fmla="*/ 38 h 546"/>
                <a:gd name="T2" fmla="*/ 355 w 749"/>
                <a:gd name="T3" fmla="*/ 59 h 546"/>
                <a:gd name="T4" fmla="*/ 309 w 749"/>
                <a:gd name="T5" fmla="*/ 99 h 546"/>
                <a:gd name="T6" fmla="*/ 277 w 749"/>
                <a:gd name="T7" fmla="*/ 152 h 546"/>
                <a:gd name="T8" fmla="*/ 236 w 749"/>
                <a:gd name="T9" fmla="*/ 137 h 546"/>
                <a:gd name="T10" fmla="*/ 199 w 749"/>
                <a:gd name="T11" fmla="*/ 140 h 546"/>
                <a:gd name="T12" fmla="*/ 161 w 749"/>
                <a:gd name="T13" fmla="*/ 162 h 546"/>
                <a:gd name="T14" fmla="*/ 139 w 749"/>
                <a:gd name="T15" fmla="*/ 199 h 546"/>
                <a:gd name="T16" fmla="*/ 136 w 749"/>
                <a:gd name="T17" fmla="*/ 230 h 546"/>
                <a:gd name="T18" fmla="*/ 144 w 749"/>
                <a:gd name="T19" fmla="*/ 270 h 546"/>
                <a:gd name="T20" fmla="*/ 92 w 749"/>
                <a:gd name="T21" fmla="*/ 289 h 546"/>
                <a:gd name="T22" fmla="*/ 56 w 749"/>
                <a:gd name="T23" fmla="*/ 323 h 546"/>
                <a:gd name="T24" fmla="*/ 37 w 749"/>
                <a:gd name="T25" fmla="*/ 368 h 546"/>
                <a:gd name="T26" fmla="*/ 37 w 749"/>
                <a:gd name="T27" fmla="*/ 420 h 546"/>
                <a:gd name="T28" fmla="*/ 60 w 749"/>
                <a:gd name="T29" fmla="*/ 467 h 546"/>
                <a:gd name="T30" fmla="*/ 101 w 749"/>
                <a:gd name="T31" fmla="*/ 500 h 546"/>
                <a:gd name="T32" fmla="*/ 153 w 749"/>
                <a:gd name="T33" fmla="*/ 512 h 546"/>
                <a:gd name="T34" fmla="*/ 610 w 749"/>
                <a:gd name="T35" fmla="*/ 508 h 546"/>
                <a:gd name="T36" fmla="*/ 664 w 749"/>
                <a:gd name="T37" fmla="*/ 482 h 546"/>
                <a:gd name="T38" fmla="*/ 702 w 749"/>
                <a:gd name="T39" fmla="*/ 436 h 546"/>
                <a:gd name="T40" fmla="*/ 715 w 749"/>
                <a:gd name="T41" fmla="*/ 376 h 546"/>
                <a:gd name="T42" fmla="*/ 705 w 749"/>
                <a:gd name="T43" fmla="*/ 323 h 546"/>
                <a:gd name="T44" fmla="*/ 677 w 749"/>
                <a:gd name="T45" fmla="*/ 280 h 546"/>
                <a:gd name="T46" fmla="*/ 632 w 749"/>
                <a:gd name="T47" fmla="*/ 250 h 546"/>
                <a:gd name="T48" fmla="*/ 613 w 749"/>
                <a:gd name="T49" fmla="*/ 217 h 546"/>
                <a:gd name="T50" fmla="*/ 613 w 749"/>
                <a:gd name="T51" fmla="*/ 206 h 546"/>
                <a:gd name="T52" fmla="*/ 599 w 749"/>
                <a:gd name="T53" fmla="*/ 139 h 546"/>
                <a:gd name="T54" fmla="*/ 563 w 749"/>
                <a:gd name="T55" fmla="*/ 85 h 546"/>
                <a:gd name="T56" fmla="*/ 509 w 749"/>
                <a:gd name="T57" fmla="*/ 48 h 546"/>
                <a:gd name="T58" fmla="*/ 442 w 749"/>
                <a:gd name="T59" fmla="*/ 34 h 546"/>
                <a:gd name="T60" fmla="*/ 479 w 749"/>
                <a:gd name="T61" fmla="*/ 4 h 546"/>
                <a:gd name="T62" fmla="*/ 546 w 749"/>
                <a:gd name="T63" fmla="*/ 29 h 546"/>
                <a:gd name="T64" fmla="*/ 599 w 749"/>
                <a:gd name="T65" fmla="*/ 73 h 546"/>
                <a:gd name="T66" fmla="*/ 635 w 749"/>
                <a:gd name="T67" fmla="*/ 134 h 546"/>
                <a:gd name="T68" fmla="*/ 647 w 749"/>
                <a:gd name="T69" fmla="*/ 206 h 546"/>
                <a:gd name="T70" fmla="*/ 647 w 749"/>
                <a:gd name="T71" fmla="*/ 219 h 546"/>
                <a:gd name="T72" fmla="*/ 700 w 749"/>
                <a:gd name="T73" fmla="*/ 255 h 546"/>
                <a:gd name="T74" fmla="*/ 736 w 749"/>
                <a:gd name="T75" fmla="*/ 309 h 546"/>
                <a:gd name="T76" fmla="*/ 749 w 749"/>
                <a:gd name="T77" fmla="*/ 376 h 546"/>
                <a:gd name="T78" fmla="*/ 736 w 749"/>
                <a:gd name="T79" fmla="*/ 441 h 546"/>
                <a:gd name="T80" fmla="*/ 699 w 749"/>
                <a:gd name="T81" fmla="*/ 496 h 546"/>
                <a:gd name="T82" fmla="*/ 645 w 749"/>
                <a:gd name="T83" fmla="*/ 533 h 546"/>
                <a:gd name="T84" fmla="*/ 578 w 749"/>
                <a:gd name="T85" fmla="*/ 546 h 546"/>
                <a:gd name="T86" fmla="*/ 118 w 749"/>
                <a:gd name="T87" fmla="*/ 542 h 546"/>
                <a:gd name="T88" fmla="*/ 56 w 749"/>
                <a:gd name="T89" fmla="*/ 512 h 546"/>
                <a:gd name="T90" fmla="*/ 14 w 749"/>
                <a:gd name="T91" fmla="*/ 460 h 546"/>
                <a:gd name="T92" fmla="*/ 0 w 749"/>
                <a:gd name="T93" fmla="*/ 393 h 546"/>
                <a:gd name="T94" fmla="*/ 13 w 749"/>
                <a:gd name="T95" fmla="*/ 329 h 546"/>
                <a:gd name="T96" fmla="*/ 50 w 749"/>
                <a:gd name="T97" fmla="*/ 279 h 546"/>
                <a:gd name="T98" fmla="*/ 105 w 749"/>
                <a:gd name="T99" fmla="*/ 247 h 546"/>
                <a:gd name="T100" fmla="*/ 105 w 749"/>
                <a:gd name="T101" fmla="*/ 195 h 546"/>
                <a:gd name="T102" fmla="*/ 128 w 749"/>
                <a:gd name="T103" fmla="*/ 148 h 546"/>
                <a:gd name="T104" fmla="*/ 169 w 749"/>
                <a:gd name="T105" fmla="*/ 115 h 546"/>
                <a:gd name="T106" fmla="*/ 221 w 749"/>
                <a:gd name="T107" fmla="*/ 102 h 546"/>
                <a:gd name="T108" fmla="*/ 262 w 749"/>
                <a:gd name="T109" fmla="*/ 110 h 546"/>
                <a:gd name="T110" fmla="*/ 306 w 749"/>
                <a:gd name="T111" fmla="*/ 52 h 546"/>
                <a:gd name="T112" fmla="*/ 368 w 749"/>
                <a:gd name="T113" fmla="*/ 14 h 546"/>
                <a:gd name="T114" fmla="*/ 442 w 749"/>
                <a:gd name="T11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9" h="546">
                  <a:moveTo>
                    <a:pt x="442" y="34"/>
                  </a:moveTo>
                  <a:lnTo>
                    <a:pt x="411" y="38"/>
                  </a:lnTo>
                  <a:lnTo>
                    <a:pt x="382" y="46"/>
                  </a:lnTo>
                  <a:lnTo>
                    <a:pt x="355" y="59"/>
                  </a:lnTo>
                  <a:lnTo>
                    <a:pt x="330" y="77"/>
                  </a:lnTo>
                  <a:lnTo>
                    <a:pt x="309" y="99"/>
                  </a:lnTo>
                  <a:lnTo>
                    <a:pt x="292" y="126"/>
                  </a:lnTo>
                  <a:lnTo>
                    <a:pt x="277" y="152"/>
                  </a:lnTo>
                  <a:lnTo>
                    <a:pt x="250" y="141"/>
                  </a:lnTo>
                  <a:lnTo>
                    <a:pt x="236" y="137"/>
                  </a:lnTo>
                  <a:lnTo>
                    <a:pt x="221" y="137"/>
                  </a:lnTo>
                  <a:lnTo>
                    <a:pt x="199" y="140"/>
                  </a:lnTo>
                  <a:lnTo>
                    <a:pt x="178" y="148"/>
                  </a:lnTo>
                  <a:lnTo>
                    <a:pt x="161" y="162"/>
                  </a:lnTo>
                  <a:lnTo>
                    <a:pt x="148" y="179"/>
                  </a:lnTo>
                  <a:lnTo>
                    <a:pt x="139" y="199"/>
                  </a:lnTo>
                  <a:lnTo>
                    <a:pt x="136" y="223"/>
                  </a:lnTo>
                  <a:lnTo>
                    <a:pt x="136" y="230"/>
                  </a:lnTo>
                  <a:lnTo>
                    <a:pt x="137" y="240"/>
                  </a:lnTo>
                  <a:lnTo>
                    <a:pt x="144" y="270"/>
                  </a:lnTo>
                  <a:lnTo>
                    <a:pt x="115" y="279"/>
                  </a:lnTo>
                  <a:lnTo>
                    <a:pt x="92" y="289"/>
                  </a:lnTo>
                  <a:lnTo>
                    <a:pt x="72" y="305"/>
                  </a:lnTo>
                  <a:lnTo>
                    <a:pt x="56" y="323"/>
                  </a:lnTo>
                  <a:lnTo>
                    <a:pt x="43" y="344"/>
                  </a:lnTo>
                  <a:lnTo>
                    <a:pt x="37" y="368"/>
                  </a:lnTo>
                  <a:lnTo>
                    <a:pt x="34" y="393"/>
                  </a:lnTo>
                  <a:lnTo>
                    <a:pt x="37" y="420"/>
                  </a:lnTo>
                  <a:lnTo>
                    <a:pt x="46" y="445"/>
                  </a:lnTo>
                  <a:lnTo>
                    <a:pt x="60" y="467"/>
                  </a:lnTo>
                  <a:lnTo>
                    <a:pt x="79" y="486"/>
                  </a:lnTo>
                  <a:lnTo>
                    <a:pt x="101" y="500"/>
                  </a:lnTo>
                  <a:lnTo>
                    <a:pt x="126" y="509"/>
                  </a:lnTo>
                  <a:lnTo>
                    <a:pt x="153" y="512"/>
                  </a:lnTo>
                  <a:lnTo>
                    <a:pt x="578" y="512"/>
                  </a:lnTo>
                  <a:lnTo>
                    <a:pt x="610" y="508"/>
                  </a:lnTo>
                  <a:lnTo>
                    <a:pt x="639" y="498"/>
                  </a:lnTo>
                  <a:lnTo>
                    <a:pt x="664" y="482"/>
                  </a:lnTo>
                  <a:lnTo>
                    <a:pt x="686" y="461"/>
                  </a:lnTo>
                  <a:lnTo>
                    <a:pt x="702" y="436"/>
                  </a:lnTo>
                  <a:lnTo>
                    <a:pt x="712" y="407"/>
                  </a:lnTo>
                  <a:lnTo>
                    <a:pt x="715" y="376"/>
                  </a:lnTo>
                  <a:lnTo>
                    <a:pt x="712" y="348"/>
                  </a:lnTo>
                  <a:lnTo>
                    <a:pt x="705" y="323"/>
                  </a:lnTo>
                  <a:lnTo>
                    <a:pt x="692" y="301"/>
                  </a:lnTo>
                  <a:lnTo>
                    <a:pt x="677" y="280"/>
                  </a:lnTo>
                  <a:lnTo>
                    <a:pt x="656" y="263"/>
                  </a:lnTo>
                  <a:lnTo>
                    <a:pt x="632" y="250"/>
                  </a:lnTo>
                  <a:lnTo>
                    <a:pt x="611" y="241"/>
                  </a:lnTo>
                  <a:lnTo>
                    <a:pt x="613" y="217"/>
                  </a:lnTo>
                  <a:lnTo>
                    <a:pt x="613" y="213"/>
                  </a:lnTo>
                  <a:lnTo>
                    <a:pt x="613" y="206"/>
                  </a:lnTo>
                  <a:lnTo>
                    <a:pt x="610" y="170"/>
                  </a:lnTo>
                  <a:lnTo>
                    <a:pt x="599" y="139"/>
                  </a:lnTo>
                  <a:lnTo>
                    <a:pt x="584" y="110"/>
                  </a:lnTo>
                  <a:lnTo>
                    <a:pt x="563" y="85"/>
                  </a:lnTo>
                  <a:lnTo>
                    <a:pt x="538" y="64"/>
                  </a:lnTo>
                  <a:lnTo>
                    <a:pt x="509" y="48"/>
                  </a:lnTo>
                  <a:lnTo>
                    <a:pt x="476" y="38"/>
                  </a:lnTo>
                  <a:lnTo>
                    <a:pt x="442" y="34"/>
                  </a:lnTo>
                  <a:close/>
                  <a:moveTo>
                    <a:pt x="442" y="0"/>
                  </a:moveTo>
                  <a:lnTo>
                    <a:pt x="479" y="4"/>
                  </a:lnTo>
                  <a:lnTo>
                    <a:pt x="514" y="13"/>
                  </a:lnTo>
                  <a:lnTo>
                    <a:pt x="546" y="29"/>
                  </a:lnTo>
                  <a:lnTo>
                    <a:pt x="575" y="48"/>
                  </a:lnTo>
                  <a:lnTo>
                    <a:pt x="599" y="73"/>
                  </a:lnTo>
                  <a:lnTo>
                    <a:pt x="619" y="102"/>
                  </a:lnTo>
                  <a:lnTo>
                    <a:pt x="635" y="134"/>
                  </a:lnTo>
                  <a:lnTo>
                    <a:pt x="644" y="169"/>
                  </a:lnTo>
                  <a:lnTo>
                    <a:pt x="647" y="206"/>
                  </a:lnTo>
                  <a:lnTo>
                    <a:pt x="647" y="212"/>
                  </a:lnTo>
                  <a:lnTo>
                    <a:pt x="647" y="219"/>
                  </a:lnTo>
                  <a:lnTo>
                    <a:pt x="675" y="234"/>
                  </a:lnTo>
                  <a:lnTo>
                    <a:pt x="700" y="255"/>
                  </a:lnTo>
                  <a:lnTo>
                    <a:pt x="720" y="280"/>
                  </a:lnTo>
                  <a:lnTo>
                    <a:pt x="736" y="309"/>
                  </a:lnTo>
                  <a:lnTo>
                    <a:pt x="746" y="342"/>
                  </a:lnTo>
                  <a:lnTo>
                    <a:pt x="749" y="376"/>
                  </a:lnTo>
                  <a:lnTo>
                    <a:pt x="746" y="410"/>
                  </a:lnTo>
                  <a:lnTo>
                    <a:pt x="736" y="441"/>
                  </a:lnTo>
                  <a:lnTo>
                    <a:pt x="720" y="471"/>
                  </a:lnTo>
                  <a:lnTo>
                    <a:pt x="699" y="496"/>
                  </a:lnTo>
                  <a:lnTo>
                    <a:pt x="674" y="517"/>
                  </a:lnTo>
                  <a:lnTo>
                    <a:pt x="645" y="533"/>
                  </a:lnTo>
                  <a:lnTo>
                    <a:pt x="614" y="542"/>
                  </a:lnTo>
                  <a:lnTo>
                    <a:pt x="578" y="546"/>
                  </a:lnTo>
                  <a:lnTo>
                    <a:pt x="153" y="546"/>
                  </a:lnTo>
                  <a:lnTo>
                    <a:pt x="118" y="542"/>
                  </a:lnTo>
                  <a:lnTo>
                    <a:pt x="85" y="530"/>
                  </a:lnTo>
                  <a:lnTo>
                    <a:pt x="56" y="512"/>
                  </a:lnTo>
                  <a:lnTo>
                    <a:pt x="33" y="488"/>
                  </a:lnTo>
                  <a:lnTo>
                    <a:pt x="14" y="460"/>
                  </a:lnTo>
                  <a:lnTo>
                    <a:pt x="4" y="428"/>
                  </a:lnTo>
                  <a:lnTo>
                    <a:pt x="0" y="393"/>
                  </a:lnTo>
                  <a:lnTo>
                    <a:pt x="3" y="360"/>
                  </a:lnTo>
                  <a:lnTo>
                    <a:pt x="13" y="329"/>
                  </a:lnTo>
                  <a:lnTo>
                    <a:pt x="29" y="302"/>
                  </a:lnTo>
                  <a:lnTo>
                    <a:pt x="50" y="279"/>
                  </a:lnTo>
                  <a:lnTo>
                    <a:pt x="76" y="261"/>
                  </a:lnTo>
                  <a:lnTo>
                    <a:pt x="105" y="247"/>
                  </a:lnTo>
                  <a:lnTo>
                    <a:pt x="102" y="223"/>
                  </a:lnTo>
                  <a:lnTo>
                    <a:pt x="105" y="195"/>
                  </a:lnTo>
                  <a:lnTo>
                    <a:pt x="114" y="170"/>
                  </a:lnTo>
                  <a:lnTo>
                    <a:pt x="128" y="148"/>
                  </a:lnTo>
                  <a:lnTo>
                    <a:pt x="147" y="128"/>
                  </a:lnTo>
                  <a:lnTo>
                    <a:pt x="169" y="115"/>
                  </a:lnTo>
                  <a:lnTo>
                    <a:pt x="194" y="106"/>
                  </a:lnTo>
                  <a:lnTo>
                    <a:pt x="221" y="102"/>
                  </a:lnTo>
                  <a:lnTo>
                    <a:pt x="242" y="105"/>
                  </a:lnTo>
                  <a:lnTo>
                    <a:pt x="262" y="110"/>
                  </a:lnTo>
                  <a:lnTo>
                    <a:pt x="281" y="80"/>
                  </a:lnTo>
                  <a:lnTo>
                    <a:pt x="306" y="52"/>
                  </a:lnTo>
                  <a:lnTo>
                    <a:pt x="335" y="31"/>
                  </a:lnTo>
                  <a:lnTo>
                    <a:pt x="368" y="14"/>
                  </a:lnTo>
                  <a:lnTo>
                    <a:pt x="404" y="4"/>
                  </a:lnTo>
                  <a:lnTo>
                    <a:pt x="4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1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80151" y="1661021"/>
              <a:ext cx="443127" cy="261731"/>
            </a:xfrm>
            <a:custGeom>
              <a:avLst/>
              <a:gdLst>
                <a:gd name="T0" fmla="*/ 315 w 855"/>
                <a:gd name="T1" fmla="*/ 42 h 505"/>
                <a:gd name="T2" fmla="*/ 250 w 855"/>
                <a:gd name="T3" fmla="*/ 67 h 505"/>
                <a:gd name="T4" fmla="*/ 199 w 855"/>
                <a:gd name="T5" fmla="*/ 111 h 505"/>
                <a:gd name="T6" fmla="*/ 167 w 855"/>
                <a:gd name="T7" fmla="*/ 170 h 505"/>
                <a:gd name="T8" fmla="*/ 152 w 855"/>
                <a:gd name="T9" fmla="*/ 220 h 505"/>
                <a:gd name="T10" fmla="*/ 129 w 855"/>
                <a:gd name="T11" fmla="*/ 237 h 505"/>
                <a:gd name="T12" fmla="*/ 81 w 855"/>
                <a:gd name="T13" fmla="*/ 261 h 505"/>
                <a:gd name="T14" fmla="*/ 50 w 855"/>
                <a:gd name="T15" fmla="*/ 300 h 505"/>
                <a:gd name="T16" fmla="*/ 38 w 855"/>
                <a:gd name="T17" fmla="*/ 351 h 505"/>
                <a:gd name="T18" fmla="*/ 50 w 855"/>
                <a:gd name="T19" fmla="*/ 402 h 505"/>
                <a:gd name="T20" fmla="*/ 83 w 855"/>
                <a:gd name="T21" fmla="*/ 441 h 505"/>
                <a:gd name="T22" fmla="*/ 129 w 855"/>
                <a:gd name="T23" fmla="*/ 463 h 505"/>
                <a:gd name="T24" fmla="*/ 700 w 855"/>
                <a:gd name="T25" fmla="*/ 467 h 505"/>
                <a:gd name="T26" fmla="*/ 751 w 855"/>
                <a:gd name="T27" fmla="*/ 456 h 505"/>
                <a:gd name="T28" fmla="*/ 791 w 855"/>
                <a:gd name="T29" fmla="*/ 423 h 505"/>
                <a:gd name="T30" fmla="*/ 814 w 855"/>
                <a:gd name="T31" fmla="*/ 377 h 505"/>
                <a:gd name="T32" fmla="*/ 814 w 855"/>
                <a:gd name="T33" fmla="*/ 325 h 505"/>
                <a:gd name="T34" fmla="*/ 793 w 855"/>
                <a:gd name="T35" fmla="*/ 279 h 505"/>
                <a:gd name="T36" fmla="*/ 753 w 855"/>
                <a:gd name="T37" fmla="*/ 247 h 505"/>
                <a:gd name="T38" fmla="*/ 717 w 855"/>
                <a:gd name="T39" fmla="*/ 232 h 505"/>
                <a:gd name="T40" fmla="*/ 701 w 855"/>
                <a:gd name="T41" fmla="*/ 211 h 505"/>
                <a:gd name="T42" fmla="*/ 700 w 855"/>
                <a:gd name="T43" fmla="*/ 195 h 505"/>
                <a:gd name="T44" fmla="*/ 685 w 855"/>
                <a:gd name="T45" fmla="*/ 149 h 505"/>
                <a:gd name="T46" fmla="*/ 647 w 855"/>
                <a:gd name="T47" fmla="*/ 120 h 505"/>
                <a:gd name="T48" fmla="*/ 604 w 855"/>
                <a:gd name="T49" fmla="*/ 119 h 505"/>
                <a:gd name="T50" fmla="*/ 571 w 855"/>
                <a:gd name="T51" fmla="*/ 136 h 505"/>
                <a:gd name="T52" fmla="*/ 545 w 855"/>
                <a:gd name="T53" fmla="*/ 145 h 505"/>
                <a:gd name="T54" fmla="*/ 524 w 855"/>
                <a:gd name="T55" fmla="*/ 140 h 505"/>
                <a:gd name="T56" fmla="*/ 493 w 855"/>
                <a:gd name="T57" fmla="*/ 102 h 505"/>
                <a:gd name="T58" fmla="*/ 443 w 855"/>
                <a:gd name="T59" fmla="*/ 63 h 505"/>
                <a:gd name="T60" fmla="*/ 383 w 855"/>
                <a:gd name="T61" fmla="*/ 42 h 505"/>
                <a:gd name="T62" fmla="*/ 350 w 855"/>
                <a:gd name="T63" fmla="*/ 0 h 505"/>
                <a:gd name="T64" fmla="*/ 427 w 855"/>
                <a:gd name="T65" fmla="*/ 14 h 505"/>
                <a:gd name="T66" fmla="*/ 494 w 855"/>
                <a:gd name="T67" fmla="*/ 51 h 505"/>
                <a:gd name="T68" fmla="*/ 545 w 855"/>
                <a:gd name="T69" fmla="*/ 107 h 505"/>
                <a:gd name="T70" fmla="*/ 594 w 855"/>
                <a:gd name="T71" fmla="*/ 81 h 505"/>
                <a:gd name="T72" fmla="*/ 649 w 855"/>
                <a:gd name="T73" fmla="*/ 81 h 505"/>
                <a:gd name="T74" fmla="*/ 696 w 855"/>
                <a:gd name="T75" fmla="*/ 103 h 505"/>
                <a:gd name="T76" fmla="*/ 727 w 855"/>
                <a:gd name="T77" fmla="*/ 144 h 505"/>
                <a:gd name="T78" fmla="*/ 739 w 855"/>
                <a:gd name="T79" fmla="*/ 195 h 505"/>
                <a:gd name="T80" fmla="*/ 770 w 855"/>
                <a:gd name="T81" fmla="*/ 212 h 505"/>
                <a:gd name="T82" fmla="*/ 823 w 855"/>
                <a:gd name="T83" fmla="*/ 254 h 505"/>
                <a:gd name="T84" fmla="*/ 852 w 855"/>
                <a:gd name="T85" fmla="*/ 316 h 505"/>
                <a:gd name="T86" fmla="*/ 853 w 855"/>
                <a:gd name="T87" fmla="*/ 382 h 505"/>
                <a:gd name="T88" fmla="*/ 829 w 855"/>
                <a:gd name="T89" fmla="*/ 437 h 505"/>
                <a:gd name="T90" fmla="*/ 787 w 855"/>
                <a:gd name="T91" fmla="*/ 479 h 505"/>
                <a:gd name="T92" fmla="*/ 731 w 855"/>
                <a:gd name="T93" fmla="*/ 503 h 505"/>
                <a:gd name="T94" fmla="*/ 155 w 855"/>
                <a:gd name="T95" fmla="*/ 505 h 505"/>
                <a:gd name="T96" fmla="*/ 95 w 855"/>
                <a:gd name="T97" fmla="*/ 494 h 505"/>
                <a:gd name="T98" fmla="*/ 45 w 855"/>
                <a:gd name="T99" fmla="*/ 461 h 505"/>
                <a:gd name="T100" fmla="*/ 12 w 855"/>
                <a:gd name="T101" fmla="*/ 411 h 505"/>
                <a:gd name="T102" fmla="*/ 0 w 855"/>
                <a:gd name="T103" fmla="*/ 351 h 505"/>
                <a:gd name="T104" fmla="*/ 11 w 855"/>
                <a:gd name="T105" fmla="*/ 291 h 505"/>
                <a:gd name="T106" fmla="*/ 43 w 855"/>
                <a:gd name="T107" fmla="*/ 242 h 505"/>
                <a:gd name="T108" fmla="*/ 91 w 855"/>
                <a:gd name="T109" fmla="*/ 209 h 505"/>
                <a:gd name="T110" fmla="*/ 129 w 855"/>
                <a:gd name="T111" fmla="*/ 158 h 505"/>
                <a:gd name="T112" fmla="*/ 169 w 855"/>
                <a:gd name="T113" fmla="*/ 86 h 505"/>
                <a:gd name="T114" fmla="*/ 229 w 855"/>
                <a:gd name="T115" fmla="*/ 34 h 505"/>
                <a:gd name="T116" fmla="*/ 307 w 855"/>
                <a:gd name="T117" fmla="*/ 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5" h="505">
                  <a:moveTo>
                    <a:pt x="350" y="39"/>
                  </a:moveTo>
                  <a:lnTo>
                    <a:pt x="315" y="42"/>
                  </a:lnTo>
                  <a:lnTo>
                    <a:pt x="282" y="52"/>
                  </a:lnTo>
                  <a:lnTo>
                    <a:pt x="250" y="67"/>
                  </a:lnTo>
                  <a:lnTo>
                    <a:pt x="223" y="86"/>
                  </a:lnTo>
                  <a:lnTo>
                    <a:pt x="199" y="111"/>
                  </a:lnTo>
                  <a:lnTo>
                    <a:pt x="180" y="139"/>
                  </a:lnTo>
                  <a:lnTo>
                    <a:pt x="167" y="170"/>
                  </a:lnTo>
                  <a:lnTo>
                    <a:pt x="157" y="206"/>
                  </a:lnTo>
                  <a:lnTo>
                    <a:pt x="152" y="220"/>
                  </a:lnTo>
                  <a:lnTo>
                    <a:pt x="142" y="230"/>
                  </a:lnTo>
                  <a:lnTo>
                    <a:pt x="129" y="237"/>
                  </a:lnTo>
                  <a:lnTo>
                    <a:pt x="104" y="246"/>
                  </a:lnTo>
                  <a:lnTo>
                    <a:pt x="81" y="261"/>
                  </a:lnTo>
                  <a:lnTo>
                    <a:pt x="63" y="278"/>
                  </a:lnTo>
                  <a:lnTo>
                    <a:pt x="50" y="300"/>
                  </a:lnTo>
                  <a:lnTo>
                    <a:pt x="42" y="325"/>
                  </a:lnTo>
                  <a:lnTo>
                    <a:pt x="38" y="351"/>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51"/>
                  </a:lnTo>
                  <a:lnTo>
                    <a:pt x="814" y="325"/>
                  </a:lnTo>
                  <a:lnTo>
                    <a:pt x="806" y="300"/>
                  </a:lnTo>
                  <a:lnTo>
                    <a:pt x="793" y="279"/>
                  </a:lnTo>
                  <a:lnTo>
                    <a:pt x="774" y="261"/>
                  </a:lnTo>
                  <a:lnTo>
                    <a:pt x="753" y="247"/>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7"/>
                  </a:lnTo>
                  <a:lnTo>
                    <a:pt x="604" y="119"/>
                  </a:lnTo>
                  <a:lnTo>
                    <a:pt x="587" y="126"/>
                  </a:lnTo>
                  <a:lnTo>
                    <a:pt x="571" y="136"/>
                  </a:lnTo>
                  <a:lnTo>
                    <a:pt x="560" y="144"/>
                  </a:lnTo>
                  <a:lnTo>
                    <a:pt x="545" y="145"/>
                  </a:lnTo>
                  <a:lnTo>
                    <a:pt x="540" y="145"/>
                  </a:lnTo>
                  <a:lnTo>
                    <a:pt x="524" y="140"/>
                  </a:lnTo>
                  <a:lnTo>
                    <a:pt x="512" y="128"/>
                  </a:lnTo>
                  <a:lnTo>
                    <a:pt x="493" y="102"/>
                  </a:lnTo>
                  <a:lnTo>
                    <a:pt x="469" y="80"/>
                  </a:lnTo>
                  <a:lnTo>
                    <a:pt x="443" y="63"/>
                  </a:lnTo>
                  <a:lnTo>
                    <a:pt x="413" y="50"/>
                  </a:lnTo>
                  <a:lnTo>
                    <a:pt x="383" y="42"/>
                  </a:lnTo>
                  <a:lnTo>
                    <a:pt x="350" y="39"/>
                  </a:lnTo>
                  <a:close/>
                  <a:moveTo>
                    <a:pt x="350" y="0"/>
                  </a:moveTo>
                  <a:lnTo>
                    <a:pt x="391" y="4"/>
                  </a:lnTo>
                  <a:lnTo>
                    <a:pt x="427" y="14"/>
                  </a:lnTo>
                  <a:lnTo>
                    <a:pt x="463" y="30"/>
                  </a:lnTo>
                  <a:lnTo>
                    <a:pt x="494" y="51"/>
                  </a:lnTo>
                  <a:lnTo>
                    <a:pt x="523" y="77"/>
                  </a:lnTo>
                  <a:lnTo>
                    <a:pt x="545" y="107"/>
                  </a:lnTo>
                  <a:lnTo>
                    <a:pt x="567" y="92"/>
                  </a:lnTo>
                  <a:lnTo>
                    <a:pt x="594" y="81"/>
                  </a:lnTo>
                  <a:lnTo>
                    <a:pt x="622" y="79"/>
                  </a:lnTo>
                  <a:lnTo>
                    <a:pt x="649" y="81"/>
                  </a:lnTo>
                  <a:lnTo>
                    <a:pt x="673" y="90"/>
                  </a:lnTo>
                  <a:lnTo>
                    <a:pt x="696" y="103"/>
                  </a:lnTo>
                  <a:lnTo>
                    <a:pt x="713" y="122"/>
                  </a:lnTo>
                  <a:lnTo>
                    <a:pt x="727" y="144"/>
                  </a:lnTo>
                  <a:lnTo>
                    <a:pt x="736" y="168"/>
                  </a:lnTo>
                  <a:lnTo>
                    <a:pt x="739" y="195"/>
                  </a:lnTo>
                  <a:lnTo>
                    <a:pt x="739" y="200"/>
                  </a:lnTo>
                  <a:lnTo>
                    <a:pt x="770" y="212"/>
                  </a:lnTo>
                  <a:lnTo>
                    <a:pt x="799" y="230"/>
                  </a:lnTo>
                  <a:lnTo>
                    <a:pt x="823" y="254"/>
                  </a:lnTo>
                  <a:lnTo>
                    <a:pt x="840" y="283"/>
                  </a:lnTo>
                  <a:lnTo>
                    <a:pt x="852" y="316"/>
                  </a:lnTo>
                  <a:lnTo>
                    <a:pt x="855" y="351"/>
                  </a:lnTo>
                  <a:lnTo>
                    <a:pt x="853" y="382"/>
                  </a:lnTo>
                  <a:lnTo>
                    <a:pt x="844" y="411"/>
                  </a:lnTo>
                  <a:lnTo>
                    <a:pt x="829" y="437"/>
                  </a:lnTo>
                  <a:lnTo>
                    <a:pt x="810" y="461"/>
                  </a:lnTo>
                  <a:lnTo>
                    <a:pt x="787" y="479"/>
                  </a:lnTo>
                  <a:lnTo>
                    <a:pt x="761" y="494"/>
                  </a:lnTo>
                  <a:lnTo>
                    <a:pt x="731" y="503"/>
                  </a:lnTo>
                  <a:lnTo>
                    <a:pt x="700" y="505"/>
                  </a:lnTo>
                  <a:lnTo>
                    <a:pt x="155" y="505"/>
                  </a:lnTo>
                  <a:lnTo>
                    <a:pt x="123" y="503"/>
                  </a:lnTo>
                  <a:lnTo>
                    <a:pt x="95" y="494"/>
                  </a:lnTo>
                  <a:lnTo>
                    <a:pt x="68" y="479"/>
                  </a:lnTo>
                  <a:lnTo>
                    <a:pt x="45" y="461"/>
                  </a:lnTo>
                  <a:lnTo>
                    <a:pt x="26" y="437"/>
                  </a:lnTo>
                  <a:lnTo>
                    <a:pt x="12" y="411"/>
                  </a:lnTo>
                  <a:lnTo>
                    <a:pt x="3" y="382"/>
                  </a:lnTo>
                  <a:lnTo>
                    <a:pt x="0" y="351"/>
                  </a:lnTo>
                  <a:lnTo>
                    <a:pt x="3" y="319"/>
                  </a:lnTo>
                  <a:lnTo>
                    <a:pt x="11" y="291"/>
                  </a:lnTo>
                  <a:lnTo>
                    <a:pt x="25" y="266"/>
                  </a:lnTo>
                  <a:lnTo>
                    <a:pt x="43" y="242"/>
                  </a:lnTo>
                  <a:lnTo>
                    <a:pt x="66" y="224"/>
                  </a:lnTo>
                  <a:lnTo>
                    <a:pt x="91" y="209"/>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1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027" y="1610489"/>
              <a:ext cx="444164" cy="362795"/>
            </a:xfrm>
            <a:custGeom>
              <a:avLst/>
              <a:gdLst>
                <a:gd name="T0" fmla="*/ 282 w 857"/>
                <a:gd name="T1" fmla="*/ 246 h 700"/>
                <a:gd name="T2" fmla="*/ 201 w 857"/>
                <a:gd name="T3" fmla="*/ 305 h 700"/>
                <a:gd name="T4" fmla="*/ 159 w 857"/>
                <a:gd name="T5" fmla="*/ 399 h 700"/>
                <a:gd name="T6" fmla="*/ 129 w 857"/>
                <a:gd name="T7" fmla="*/ 430 h 700"/>
                <a:gd name="T8" fmla="*/ 65 w 857"/>
                <a:gd name="T9" fmla="*/ 472 h 700"/>
                <a:gd name="T10" fmla="*/ 40 w 857"/>
                <a:gd name="T11" fmla="*/ 544 h 700"/>
                <a:gd name="T12" fmla="*/ 66 w 857"/>
                <a:gd name="T13" fmla="*/ 617 h 700"/>
                <a:gd name="T14" fmla="*/ 130 w 857"/>
                <a:gd name="T15" fmla="*/ 658 h 700"/>
                <a:gd name="T16" fmla="*/ 727 w 857"/>
                <a:gd name="T17" fmla="*/ 658 h 700"/>
                <a:gd name="T18" fmla="*/ 793 w 857"/>
                <a:gd name="T19" fmla="*/ 617 h 700"/>
                <a:gd name="T20" fmla="*/ 818 w 857"/>
                <a:gd name="T21" fmla="*/ 544 h 700"/>
                <a:gd name="T22" fmla="*/ 793 w 857"/>
                <a:gd name="T23" fmla="*/ 472 h 700"/>
                <a:gd name="T24" fmla="*/ 730 w 857"/>
                <a:gd name="T25" fmla="*/ 432 h 700"/>
                <a:gd name="T26" fmla="*/ 702 w 857"/>
                <a:gd name="T27" fmla="*/ 405 h 700"/>
                <a:gd name="T28" fmla="*/ 697 w 857"/>
                <a:gd name="T29" fmla="*/ 365 h 700"/>
                <a:gd name="T30" fmla="*/ 647 w 857"/>
                <a:gd name="T31" fmla="*/ 315 h 700"/>
                <a:gd name="T32" fmla="*/ 587 w 857"/>
                <a:gd name="T33" fmla="*/ 320 h 700"/>
                <a:gd name="T34" fmla="*/ 547 w 857"/>
                <a:gd name="T35" fmla="*/ 340 h 700"/>
                <a:gd name="T36" fmla="*/ 541 w 857"/>
                <a:gd name="T37" fmla="*/ 340 h 700"/>
                <a:gd name="T38" fmla="*/ 510 w 857"/>
                <a:gd name="T39" fmla="*/ 319 h 700"/>
                <a:gd name="T40" fmla="*/ 476 w 857"/>
                <a:gd name="T41" fmla="*/ 278 h 700"/>
                <a:gd name="T42" fmla="*/ 409 w 857"/>
                <a:gd name="T43" fmla="*/ 239 h 700"/>
                <a:gd name="T44" fmla="*/ 624 w 857"/>
                <a:gd name="T45" fmla="*/ 39 h 700"/>
                <a:gd name="T46" fmla="*/ 522 w 857"/>
                <a:gd name="T47" fmla="*/ 68 h 700"/>
                <a:gd name="T48" fmla="*/ 452 w 857"/>
                <a:gd name="T49" fmla="*/ 142 h 700"/>
                <a:gd name="T50" fmla="*/ 465 w 857"/>
                <a:gd name="T51" fmla="*/ 225 h 700"/>
                <a:gd name="T52" fmla="*/ 547 w 857"/>
                <a:gd name="T53" fmla="*/ 301 h 700"/>
                <a:gd name="T54" fmla="*/ 624 w 857"/>
                <a:gd name="T55" fmla="*/ 272 h 700"/>
                <a:gd name="T56" fmla="*/ 696 w 857"/>
                <a:gd name="T57" fmla="*/ 298 h 700"/>
                <a:gd name="T58" fmla="*/ 736 w 857"/>
                <a:gd name="T59" fmla="*/ 362 h 700"/>
                <a:gd name="T60" fmla="*/ 788 w 857"/>
                <a:gd name="T61" fmla="*/ 337 h 700"/>
                <a:gd name="T62" fmla="*/ 818 w 857"/>
                <a:gd name="T63" fmla="*/ 233 h 700"/>
                <a:gd name="T64" fmla="*/ 785 w 857"/>
                <a:gd name="T65" fmla="*/ 124 h 700"/>
                <a:gd name="T66" fmla="*/ 699 w 857"/>
                <a:gd name="T67" fmla="*/ 54 h 700"/>
                <a:gd name="T68" fmla="*/ 624 w 857"/>
                <a:gd name="T69" fmla="*/ 0 h 700"/>
                <a:gd name="T70" fmla="*/ 742 w 857"/>
                <a:gd name="T71" fmla="*/ 31 h 700"/>
                <a:gd name="T72" fmla="*/ 826 w 857"/>
                <a:gd name="T73" fmla="*/ 115 h 700"/>
                <a:gd name="T74" fmla="*/ 857 w 857"/>
                <a:gd name="T75" fmla="*/ 233 h 700"/>
                <a:gd name="T76" fmla="*/ 826 w 857"/>
                <a:gd name="T77" fmla="*/ 349 h 700"/>
                <a:gd name="T78" fmla="*/ 803 w 857"/>
                <a:gd name="T79" fmla="*/ 428 h 700"/>
                <a:gd name="T80" fmla="*/ 853 w 857"/>
                <a:gd name="T81" fmla="*/ 510 h 700"/>
                <a:gd name="T82" fmla="*/ 845 w 857"/>
                <a:gd name="T83" fmla="*/ 604 h 700"/>
                <a:gd name="T84" fmla="*/ 788 w 857"/>
                <a:gd name="T85" fmla="*/ 674 h 700"/>
                <a:gd name="T86" fmla="*/ 701 w 857"/>
                <a:gd name="T87" fmla="*/ 700 h 700"/>
                <a:gd name="T88" fmla="*/ 96 w 857"/>
                <a:gd name="T89" fmla="*/ 688 h 700"/>
                <a:gd name="T90" fmla="*/ 28 w 857"/>
                <a:gd name="T91" fmla="*/ 632 h 700"/>
                <a:gd name="T92" fmla="*/ 0 w 857"/>
                <a:gd name="T93" fmla="*/ 544 h 700"/>
                <a:gd name="T94" fmla="*/ 27 w 857"/>
                <a:gd name="T95" fmla="*/ 459 h 700"/>
                <a:gd name="T96" fmla="*/ 92 w 857"/>
                <a:gd name="T97" fmla="*/ 403 h 700"/>
                <a:gd name="T98" fmla="*/ 147 w 857"/>
                <a:gd name="T99" fmla="*/ 315 h 700"/>
                <a:gd name="T100" fmla="*/ 231 w 857"/>
                <a:gd name="T101" fmla="*/ 227 h 700"/>
                <a:gd name="T102" fmla="*/ 351 w 857"/>
                <a:gd name="T103" fmla="*/ 195 h 700"/>
                <a:gd name="T104" fmla="*/ 403 w 857"/>
                <a:gd name="T105" fmla="*/ 158 h 700"/>
                <a:gd name="T106" fmla="*/ 471 w 857"/>
                <a:gd name="T107" fmla="*/ 57 h 700"/>
                <a:gd name="T108" fmla="*/ 581 w 857"/>
                <a:gd name="T109" fmla="*/ 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7" h="700">
                  <a:moveTo>
                    <a:pt x="351" y="233"/>
                  </a:moveTo>
                  <a:lnTo>
                    <a:pt x="316" y="236"/>
                  </a:lnTo>
                  <a:lnTo>
                    <a:pt x="282" y="246"/>
                  </a:lnTo>
                  <a:lnTo>
                    <a:pt x="252" y="260"/>
                  </a:lnTo>
                  <a:lnTo>
                    <a:pt x="224" y="281"/>
                  </a:lnTo>
                  <a:lnTo>
                    <a:pt x="201" y="305"/>
                  </a:lnTo>
                  <a:lnTo>
                    <a:pt x="181" y="333"/>
                  </a:lnTo>
                  <a:lnTo>
                    <a:pt x="167" y="365"/>
                  </a:lnTo>
                  <a:lnTo>
                    <a:pt x="159" y="399"/>
                  </a:lnTo>
                  <a:lnTo>
                    <a:pt x="154" y="413"/>
                  </a:lnTo>
                  <a:lnTo>
                    <a:pt x="143" y="425"/>
                  </a:lnTo>
                  <a:lnTo>
                    <a:pt x="129" y="430"/>
                  </a:lnTo>
                  <a:lnTo>
                    <a:pt x="104" y="439"/>
                  </a:lnTo>
                  <a:lnTo>
                    <a:pt x="83" y="454"/>
                  </a:lnTo>
                  <a:lnTo>
                    <a:pt x="65" y="472"/>
                  </a:lnTo>
                  <a:lnTo>
                    <a:pt x="52" y="493"/>
                  </a:lnTo>
                  <a:lnTo>
                    <a:pt x="42" y="518"/>
                  </a:lnTo>
                  <a:lnTo>
                    <a:pt x="40" y="544"/>
                  </a:lnTo>
                  <a:lnTo>
                    <a:pt x="42" y="570"/>
                  </a:lnTo>
                  <a:lnTo>
                    <a:pt x="52" y="595"/>
                  </a:lnTo>
                  <a:lnTo>
                    <a:pt x="66" y="617"/>
                  </a:lnTo>
                  <a:lnTo>
                    <a:pt x="83" y="636"/>
                  </a:lnTo>
                  <a:lnTo>
                    <a:pt x="105" y="649"/>
                  </a:lnTo>
                  <a:lnTo>
                    <a:pt x="130" y="658"/>
                  </a:lnTo>
                  <a:lnTo>
                    <a:pt x="156" y="661"/>
                  </a:lnTo>
                  <a:lnTo>
                    <a:pt x="701" y="661"/>
                  </a:lnTo>
                  <a:lnTo>
                    <a:pt x="727" y="658"/>
                  </a:lnTo>
                  <a:lnTo>
                    <a:pt x="752" y="649"/>
                  </a:lnTo>
                  <a:lnTo>
                    <a:pt x="774" y="636"/>
                  </a:lnTo>
                  <a:lnTo>
                    <a:pt x="793" y="617"/>
                  </a:lnTo>
                  <a:lnTo>
                    <a:pt x="806" y="595"/>
                  </a:lnTo>
                  <a:lnTo>
                    <a:pt x="815" y="570"/>
                  </a:lnTo>
                  <a:lnTo>
                    <a:pt x="818" y="544"/>
                  </a:lnTo>
                  <a:lnTo>
                    <a:pt x="815" y="518"/>
                  </a:lnTo>
                  <a:lnTo>
                    <a:pt x="807" y="494"/>
                  </a:lnTo>
                  <a:lnTo>
                    <a:pt x="793" y="472"/>
                  </a:lnTo>
                  <a:lnTo>
                    <a:pt x="776" y="455"/>
                  </a:lnTo>
                  <a:lnTo>
                    <a:pt x="755" y="441"/>
                  </a:lnTo>
                  <a:lnTo>
                    <a:pt x="730" y="432"/>
                  </a:lnTo>
                  <a:lnTo>
                    <a:pt x="718" y="426"/>
                  </a:lnTo>
                  <a:lnTo>
                    <a:pt x="709" y="417"/>
                  </a:lnTo>
                  <a:lnTo>
                    <a:pt x="702" y="405"/>
                  </a:lnTo>
                  <a:lnTo>
                    <a:pt x="701" y="392"/>
                  </a:lnTo>
                  <a:lnTo>
                    <a:pt x="701" y="390"/>
                  </a:lnTo>
                  <a:lnTo>
                    <a:pt x="697" y="365"/>
                  </a:lnTo>
                  <a:lnTo>
                    <a:pt x="687" y="342"/>
                  </a:lnTo>
                  <a:lnTo>
                    <a:pt x="670" y="325"/>
                  </a:lnTo>
                  <a:lnTo>
                    <a:pt x="647" y="315"/>
                  </a:lnTo>
                  <a:lnTo>
                    <a:pt x="624" y="311"/>
                  </a:lnTo>
                  <a:lnTo>
                    <a:pt x="606" y="314"/>
                  </a:lnTo>
                  <a:lnTo>
                    <a:pt x="587" y="320"/>
                  </a:lnTo>
                  <a:lnTo>
                    <a:pt x="573" y="331"/>
                  </a:lnTo>
                  <a:lnTo>
                    <a:pt x="560" y="337"/>
                  </a:lnTo>
                  <a:lnTo>
                    <a:pt x="547" y="340"/>
                  </a:lnTo>
                  <a:lnTo>
                    <a:pt x="545" y="340"/>
                  </a:lnTo>
                  <a:lnTo>
                    <a:pt x="544" y="340"/>
                  </a:lnTo>
                  <a:lnTo>
                    <a:pt x="541" y="340"/>
                  </a:lnTo>
                  <a:lnTo>
                    <a:pt x="532" y="336"/>
                  </a:lnTo>
                  <a:lnTo>
                    <a:pt x="522" y="328"/>
                  </a:lnTo>
                  <a:lnTo>
                    <a:pt x="510" y="319"/>
                  </a:lnTo>
                  <a:lnTo>
                    <a:pt x="501" y="310"/>
                  </a:lnTo>
                  <a:lnTo>
                    <a:pt x="494" y="302"/>
                  </a:lnTo>
                  <a:lnTo>
                    <a:pt x="476" y="278"/>
                  </a:lnTo>
                  <a:lnTo>
                    <a:pt x="456" y="260"/>
                  </a:lnTo>
                  <a:lnTo>
                    <a:pt x="434" y="247"/>
                  </a:lnTo>
                  <a:lnTo>
                    <a:pt x="409" y="239"/>
                  </a:lnTo>
                  <a:lnTo>
                    <a:pt x="382" y="234"/>
                  </a:lnTo>
                  <a:lnTo>
                    <a:pt x="351" y="233"/>
                  </a:lnTo>
                  <a:close/>
                  <a:moveTo>
                    <a:pt x="624" y="39"/>
                  </a:moveTo>
                  <a:lnTo>
                    <a:pt x="587" y="41"/>
                  </a:lnTo>
                  <a:lnTo>
                    <a:pt x="553" y="52"/>
                  </a:lnTo>
                  <a:lnTo>
                    <a:pt x="522" y="68"/>
                  </a:lnTo>
                  <a:lnTo>
                    <a:pt x="494" y="87"/>
                  </a:lnTo>
                  <a:lnTo>
                    <a:pt x="471" y="112"/>
                  </a:lnTo>
                  <a:lnTo>
                    <a:pt x="452" y="142"/>
                  </a:lnTo>
                  <a:lnTo>
                    <a:pt x="438" y="174"/>
                  </a:lnTo>
                  <a:lnTo>
                    <a:pt x="430" y="209"/>
                  </a:lnTo>
                  <a:lnTo>
                    <a:pt x="465" y="225"/>
                  </a:lnTo>
                  <a:lnTo>
                    <a:pt x="497" y="246"/>
                  </a:lnTo>
                  <a:lnTo>
                    <a:pt x="523" y="270"/>
                  </a:lnTo>
                  <a:lnTo>
                    <a:pt x="547" y="301"/>
                  </a:lnTo>
                  <a:lnTo>
                    <a:pt x="569" y="285"/>
                  </a:lnTo>
                  <a:lnTo>
                    <a:pt x="595" y="276"/>
                  </a:lnTo>
                  <a:lnTo>
                    <a:pt x="624" y="272"/>
                  </a:lnTo>
                  <a:lnTo>
                    <a:pt x="650" y="274"/>
                  </a:lnTo>
                  <a:lnTo>
                    <a:pt x="675" y="284"/>
                  </a:lnTo>
                  <a:lnTo>
                    <a:pt x="696" y="298"/>
                  </a:lnTo>
                  <a:lnTo>
                    <a:pt x="714" y="315"/>
                  </a:lnTo>
                  <a:lnTo>
                    <a:pt x="729" y="337"/>
                  </a:lnTo>
                  <a:lnTo>
                    <a:pt x="736" y="362"/>
                  </a:lnTo>
                  <a:lnTo>
                    <a:pt x="740" y="388"/>
                  </a:lnTo>
                  <a:lnTo>
                    <a:pt x="767" y="365"/>
                  </a:lnTo>
                  <a:lnTo>
                    <a:pt x="788" y="337"/>
                  </a:lnTo>
                  <a:lnTo>
                    <a:pt x="805" y="305"/>
                  </a:lnTo>
                  <a:lnTo>
                    <a:pt x="814" y="270"/>
                  </a:lnTo>
                  <a:lnTo>
                    <a:pt x="818" y="233"/>
                  </a:lnTo>
                  <a:lnTo>
                    <a:pt x="814" y="193"/>
                  </a:lnTo>
                  <a:lnTo>
                    <a:pt x="802" y="158"/>
                  </a:lnTo>
                  <a:lnTo>
                    <a:pt x="785" y="124"/>
                  </a:lnTo>
                  <a:lnTo>
                    <a:pt x="761" y="95"/>
                  </a:lnTo>
                  <a:lnTo>
                    <a:pt x="733" y="72"/>
                  </a:lnTo>
                  <a:lnTo>
                    <a:pt x="699" y="54"/>
                  </a:lnTo>
                  <a:lnTo>
                    <a:pt x="663" y="43"/>
                  </a:lnTo>
                  <a:lnTo>
                    <a:pt x="624" y="39"/>
                  </a:lnTo>
                  <a:close/>
                  <a:moveTo>
                    <a:pt x="624" y="0"/>
                  </a:moveTo>
                  <a:lnTo>
                    <a:pt x="666" y="3"/>
                  </a:lnTo>
                  <a:lnTo>
                    <a:pt x="705" y="14"/>
                  </a:lnTo>
                  <a:lnTo>
                    <a:pt x="742" y="31"/>
                  </a:lnTo>
                  <a:lnTo>
                    <a:pt x="773" y="54"/>
                  </a:lnTo>
                  <a:lnTo>
                    <a:pt x="802" y="83"/>
                  </a:lnTo>
                  <a:lnTo>
                    <a:pt x="826" y="115"/>
                  </a:lnTo>
                  <a:lnTo>
                    <a:pt x="843" y="151"/>
                  </a:lnTo>
                  <a:lnTo>
                    <a:pt x="853" y="191"/>
                  </a:lnTo>
                  <a:lnTo>
                    <a:pt x="857" y="233"/>
                  </a:lnTo>
                  <a:lnTo>
                    <a:pt x="853" y="274"/>
                  </a:lnTo>
                  <a:lnTo>
                    <a:pt x="843" y="312"/>
                  </a:lnTo>
                  <a:lnTo>
                    <a:pt x="826" y="349"/>
                  </a:lnTo>
                  <a:lnTo>
                    <a:pt x="803" y="380"/>
                  </a:lnTo>
                  <a:lnTo>
                    <a:pt x="777" y="409"/>
                  </a:lnTo>
                  <a:lnTo>
                    <a:pt x="803" y="428"/>
                  </a:lnTo>
                  <a:lnTo>
                    <a:pt x="826" y="451"/>
                  </a:lnTo>
                  <a:lnTo>
                    <a:pt x="843" y="479"/>
                  </a:lnTo>
                  <a:lnTo>
                    <a:pt x="853" y="510"/>
                  </a:lnTo>
                  <a:lnTo>
                    <a:pt x="857" y="544"/>
                  </a:lnTo>
                  <a:lnTo>
                    <a:pt x="853" y="576"/>
                  </a:lnTo>
                  <a:lnTo>
                    <a:pt x="845" y="604"/>
                  </a:lnTo>
                  <a:lnTo>
                    <a:pt x="831" y="632"/>
                  </a:lnTo>
                  <a:lnTo>
                    <a:pt x="811" y="654"/>
                  </a:lnTo>
                  <a:lnTo>
                    <a:pt x="788" y="674"/>
                  </a:lnTo>
                  <a:lnTo>
                    <a:pt x="761" y="688"/>
                  </a:lnTo>
                  <a:lnTo>
                    <a:pt x="733" y="696"/>
                  </a:lnTo>
                  <a:lnTo>
                    <a:pt x="701" y="700"/>
                  </a:lnTo>
                  <a:lnTo>
                    <a:pt x="156" y="700"/>
                  </a:lnTo>
                  <a:lnTo>
                    <a:pt x="125" y="696"/>
                  </a:lnTo>
                  <a:lnTo>
                    <a:pt x="96" y="688"/>
                  </a:lnTo>
                  <a:lnTo>
                    <a:pt x="70" y="674"/>
                  </a:lnTo>
                  <a:lnTo>
                    <a:pt x="46" y="654"/>
                  </a:lnTo>
                  <a:lnTo>
                    <a:pt x="28" y="632"/>
                  </a:lnTo>
                  <a:lnTo>
                    <a:pt x="14" y="604"/>
                  </a:lnTo>
                  <a:lnTo>
                    <a:pt x="4" y="576"/>
                  </a:lnTo>
                  <a:lnTo>
                    <a:pt x="0" y="544"/>
                  </a:lnTo>
                  <a:lnTo>
                    <a:pt x="4" y="514"/>
                  </a:lnTo>
                  <a:lnTo>
                    <a:pt x="12" y="485"/>
                  </a:lnTo>
                  <a:lnTo>
                    <a:pt x="27" y="459"/>
                  </a:lnTo>
                  <a:lnTo>
                    <a:pt x="45" y="437"/>
                  </a:lnTo>
                  <a:lnTo>
                    <a:pt x="67" y="417"/>
                  </a:lnTo>
                  <a:lnTo>
                    <a:pt x="92" y="403"/>
                  </a:lnTo>
                  <a:lnTo>
                    <a:pt x="121" y="394"/>
                  </a:lnTo>
                  <a:lnTo>
                    <a:pt x="130" y="352"/>
                  </a:lnTo>
                  <a:lnTo>
                    <a:pt x="147" y="315"/>
                  </a:lnTo>
                  <a:lnTo>
                    <a:pt x="169" y="281"/>
                  </a:lnTo>
                  <a:lnTo>
                    <a:pt x="198" y="251"/>
                  </a:lnTo>
                  <a:lnTo>
                    <a:pt x="231" y="227"/>
                  </a:lnTo>
                  <a:lnTo>
                    <a:pt x="268" y="209"/>
                  </a:lnTo>
                  <a:lnTo>
                    <a:pt x="308" y="198"/>
                  </a:lnTo>
                  <a:lnTo>
                    <a:pt x="351" y="195"/>
                  </a:lnTo>
                  <a:lnTo>
                    <a:pt x="372" y="196"/>
                  </a:lnTo>
                  <a:lnTo>
                    <a:pt x="392" y="198"/>
                  </a:lnTo>
                  <a:lnTo>
                    <a:pt x="403" y="158"/>
                  </a:lnTo>
                  <a:lnTo>
                    <a:pt x="420" y="120"/>
                  </a:lnTo>
                  <a:lnTo>
                    <a:pt x="442" y="86"/>
                  </a:lnTo>
                  <a:lnTo>
                    <a:pt x="471" y="57"/>
                  </a:lnTo>
                  <a:lnTo>
                    <a:pt x="503" y="34"/>
                  </a:lnTo>
                  <a:lnTo>
                    <a:pt x="540" y="15"/>
                  </a:lnTo>
                  <a:lnTo>
                    <a:pt x="581" y="3"/>
                  </a:lnTo>
                  <a:lnTo>
                    <a:pt x="62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18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8939" y="1590017"/>
              <a:ext cx="443645" cy="403739"/>
            </a:xfrm>
            <a:custGeom>
              <a:avLst/>
              <a:gdLst>
                <a:gd name="T0" fmla="*/ 249 w 856"/>
                <a:gd name="T1" fmla="*/ 681 h 779"/>
                <a:gd name="T2" fmla="*/ 272 w 856"/>
                <a:gd name="T3" fmla="*/ 740 h 779"/>
                <a:gd name="T4" fmla="*/ 233 w 856"/>
                <a:gd name="T5" fmla="*/ 779 h 779"/>
                <a:gd name="T6" fmla="*/ 195 w 856"/>
                <a:gd name="T7" fmla="*/ 740 h 779"/>
                <a:gd name="T8" fmla="*/ 219 w 856"/>
                <a:gd name="T9" fmla="*/ 681 h 779"/>
                <a:gd name="T10" fmla="*/ 622 w 856"/>
                <a:gd name="T11" fmla="*/ 623 h 779"/>
                <a:gd name="T12" fmla="*/ 646 w 856"/>
                <a:gd name="T13" fmla="*/ 653 h 779"/>
                <a:gd name="T14" fmla="*/ 659 w 856"/>
                <a:gd name="T15" fmla="*/ 716 h 779"/>
                <a:gd name="T16" fmla="*/ 608 w 856"/>
                <a:gd name="T17" fmla="*/ 737 h 779"/>
                <a:gd name="T18" fmla="*/ 585 w 856"/>
                <a:gd name="T19" fmla="*/ 685 h 779"/>
                <a:gd name="T20" fmla="*/ 614 w 856"/>
                <a:gd name="T21" fmla="*/ 631 h 779"/>
                <a:gd name="T22" fmla="*/ 429 w 856"/>
                <a:gd name="T23" fmla="*/ 547 h 779"/>
                <a:gd name="T24" fmla="*/ 460 w 856"/>
                <a:gd name="T25" fmla="*/ 591 h 779"/>
                <a:gd name="T26" fmla="*/ 456 w 856"/>
                <a:gd name="T27" fmla="*/ 651 h 779"/>
                <a:gd name="T28" fmla="*/ 401 w 856"/>
                <a:gd name="T29" fmla="*/ 651 h 779"/>
                <a:gd name="T30" fmla="*/ 397 w 856"/>
                <a:gd name="T31" fmla="*/ 591 h 779"/>
                <a:gd name="T32" fmla="*/ 426 w 856"/>
                <a:gd name="T33" fmla="*/ 547 h 779"/>
                <a:gd name="T34" fmla="*/ 282 w 856"/>
                <a:gd name="T35" fmla="*/ 53 h 779"/>
                <a:gd name="T36" fmla="*/ 181 w 856"/>
                <a:gd name="T37" fmla="*/ 139 h 779"/>
                <a:gd name="T38" fmla="*/ 143 w 856"/>
                <a:gd name="T39" fmla="*/ 231 h 779"/>
                <a:gd name="T40" fmla="*/ 64 w 856"/>
                <a:gd name="T41" fmla="*/ 279 h 779"/>
                <a:gd name="T42" fmla="*/ 42 w 856"/>
                <a:gd name="T43" fmla="*/ 377 h 779"/>
                <a:gd name="T44" fmla="*/ 105 w 856"/>
                <a:gd name="T45" fmla="*/ 456 h 779"/>
                <a:gd name="T46" fmla="*/ 727 w 856"/>
                <a:gd name="T47" fmla="*/ 465 h 779"/>
                <a:gd name="T48" fmla="*/ 805 w 856"/>
                <a:gd name="T49" fmla="*/ 402 h 779"/>
                <a:gd name="T50" fmla="*/ 805 w 856"/>
                <a:gd name="T51" fmla="*/ 301 h 779"/>
                <a:gd name="T52" fmla="*/ 729 w 856"/>
                <a:gd name="T53" fmla="*/ 238 h 779"/>
                <a:gd name="T54" fmla="*/ 701 w 856"/>
                <a:gd name="T55" fmla="*/ 198 h 779"/>
                <a:gd name="T56" fmla="*/ 668 w 856"/>
                <a:gd name="T57" fmla="*/ 132 h 779"/>
                <a:gd name="T58" fmla="*/ 587 w 856"/>
                <a:gd name="T59" fmla="*/ 126 h 779"/>
                <a:gd name="T60" fmla="*/ 545 w 856"/>
                <a:gd name="T61" fmla="*/ 147 h 779"/>
                <a:gd name="T62" fmla="*/ 521 w 856"/>
                <a:gd name="T63" fmla="*/ 135 h 779"/>
                <a:gd name="T64" fmla="*/ 475 w 856"/>
                <a:gd name="T65" fmla="*/ 85 h 779"/>
                <a:gd name="T66" fmla="*/ 381 w 856"/>
                <a:gd name="T67" fmla="*/ 41 h 779"/>
                <a:gd name="T68" fmla="*/ 428 w 856"/>
                <a:gd name="T69" fmla="*/ 15 h 779"/>
                <a:gd name="T70" fmla="*/ 546 w 856"/>
                <a:gd name="T71" fmla="*/ 108 h 779"/>
                <a:gd name="T72" fmla="*/ 650 w 856"/>
                <a:gd name="T73" fmla="*/ 81 h 779"/>
                <a:gd name="T74" fmla="*/ 727 w 856"/>
                <a:gd name="T75" fmla="*/ 144 h 779"/>
                <a:gd name="T76" fmla="*/ 771 w 856"/>
                <a:gd name="T77" fmla="*/ 212 h 779"/>
                <a:gd name="T78" fmla="*/ 853 w 856"/>
                <a:gd name="T79" fmla="*/ 316 h 779"/>
                <a:gd name="T80" fmla="*/ 829 w 856"/>
                <a:gd name="T81" fmla="*/ 437 h 779"/>
                <a:gd name="T82" fmla="*/ 732 w 856"/>
                <a:gd name="T83" fmla="*/ 503 h 779"/>
                <a:gd name="T84" fmla="*/ 96 w 856"/>
                <a:gd name="T85" fmla="*/ 494 h 779"/>
                <a:gd name="T86" fmla="*/ 12 w 856"/>
                <a:gd name="T87" fmla="*/ 411 h 779"/>
                <a:gd name="T88" fmla="*/ 12 w 856"/>
                <a:gd name="T89" fmla="*/ 292 h 779"/>
                <a:gd name="T90" fmla="*/ 92 w 856"/>
                <a:gd name="T91" fmla="*/ 210 h 779"/>
                <a:gd name="T92" fmla="*/ 169 w 856"/>
                <a:gd name="T93" fmla="*/ 88 h 779"/>
                <a:gd name="T94" fmla="*/ 308 w 856"/>
                <a:gd name="T95"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779">
                  <a:moveTo>
                    <a:pt x="233" y="661"/>
                  </a:moveTo>
                  <a:lnTo>
                    <a:pt x="236" y="664"/>
                  </a:lnTo>
                  <a:lnTo>
                    <a:pt x="241" y="670"/>
                  </a:lnTo>
                  <a:lnTo>
                    <a:pt x="249" y="681"/>
                  </a:lnTo>
                  <a:lnTo>
                    <a:pt x="257" y="693"/>
                  </a:lnTo>
                  <a:lnTo>
                    <a:pt x="264" y="707"/>
                  </a:lnTo>
                  <a:lnTo>
                    <a:pt x="270" y="723"/>
                  </a:lnTo>
                  <a:lnTo>
                    <a:pt x="272" y="740"/>
                  </a:lnTo>
                  <a:lnTo>
                    <a:pt x="270" y="754"/>
                  </a:lnTo>
                  <a:lnTo>
                    <a:pt x="261" y="767"/>
                  </a:lnTo>
                  <a:lnTo>
                    <a:pt x="249" y="775"/>
                  </a:lnTo>
                  <a:lnTo>
                    <a:pt x="233" y="779"/>
                  </a:lnTo>
                  <a:lnTo>
                    <a:pt x="219" y="775"/>
                  </a:lnTo>
                  <a:lnTo>
                    <a:pt x="206" y="767"/>
                  </a:lnTo>
                  <a:lnTo>
                    <a:pt x="198" y="754"/>
                  </a:lnTo>
                  <a:lnTo>
                    <a:pt x="195" y="740"/>
                  </a:lnTo>
                  <a:lnTo>
                    <a:pt x="196" y="723"/>
                  </a:lnTo>
                  <a:lnTo>
                    <a:pt x="202" y="707"/>
                  </a:lnTo>
                  <a:lnTo>
                    <a:pt x="209" y="693"/>
                  </a:lnTo>
                  <a:lnTo>
                    <a:pt x="219" y="681"/>
                  </a:lnTo>
                  <a:lnTo>
                    <a:pt x="225" y="670"/>
                  </a:lnTo>
                  <a:lnTo>
                    <a:pt x="232" y="664"/>
                  </a:lnTo>
                  <a:lnTo>
                    <a:pt x="233" y="661"/>
                  </a:lnTo>
                  <a:close/>
                  <a:moveTo>
                    <a:pt x="622" y="623"/>
                  </a:moveTo>
                  <a:lnTo>
                    <a:pt x="625" y="626"/>
                  </a:lnTo>
                  <a:lnTo>
                    <a:pt x="630" y="631"/>
                  </a:lnTo>
                  <a:lnTo>
                    <a:pt x="638" y="642"/>
                  </a:lnTo>
                  <a:lnTo>
                    <a:pt x="646" y="653"/>
                  </a:lnTo>
                  <a:lnTo>
                    <a:pt x="653" y="668"/>
                  </a:lnTo>
                  <a:lnTo>
                    <a:pt x="659" y="685"/>
                  </a:lnTo>
                  <a:lnTo>
                    <a:pt x="661" y="701"/>
                  </a:lnTo>
                  <a:lnTo>
                    <a:pt x="659" y="716"/>
                  </a:lnTo>
                  <a:lnTo>
                    <a:pt x="650" y="728"/>
                  </a:lnTo>
                  <a:lnTo>
                    <a:pt x="638" y="737"/>
                  </a:lnTo>
                  <a:lnTo>
                    <a:pt x="622" y="740"/>
                  </a:lnTo>
                  <a:lnTo>
                    <a:pt x="608" y="737"/>
                  </a:lnTo>
                  <a:lnTo>
                    <a:pt x="595" y="728"/>
                  </a:lnTo>
                  <a:lnTo>
                    <a:pt x="587" y="716"/>
                  </a:lnTo>
                  <a:lnTo>
                    <a:pt x="584" y="701"/>
                  </a:lnTo>
                  <a:lnTo>
                    <a:pt x="585" y="685"/>
                  </a:lnTo>
                  <a:lnTo>
                    <a:pt x="592" y="668"/>
                  </a:lnTo>
                  <a:lnTo>
                    <a:pt x="598" y="653"/>
                  </a:lnTo>
                  <a:lnTo>
                    <a:pt x="608" y="642"/>
                  </a:lnTo>
                  <a:lnTo>
                    <a:pt x="614" y="631"/>
                  </a:lnTo>
                  <a:lnTo>
                    <a:pt x="621" y="626"/>
                  </a:lnTo>
                  <a:lnTo>
                    <a:pt x="622" y="623"/>
                  </a:lnTo>
                  <a:close/>
                  <a:moveTo>
                    <a:pt x="428" y="545"/>
                  </a:moveTo>
                  <a:lnTo>
                    <a:pt x="429" y="547"/>
                  </a:lnTo>
                  <a:lnTo>
                    <a:pt x="436" y="554"/>
                  </a:lnTo>
                  <a:lnTo>
                    <a:pt x="443" y="563"/>
                  </a:lnTo>
                  <a:lnTo>
                    <a:pt x="452" y="576"/>
                  </a:lnTo>
                  <a:lnTo>
                    <a:pt x="460" y="591"/>
                  </a:lnTo>
                  <a:lnTo>
                    <a:pt x="465" y="606"/>
                  </a:lnTo>
                  <a:lnTo>
                    <a:pt x="466" y="623"/>
                  </a:lnTo>
                  <a:lnTo>
                    <a:pt x="464" y="638"/>
                  </a:lnTo>
                  <a:lnTo>
                    <a:pt x="456" y="651"/>
                  </a:lnTo>
                  <a:lnTo>
                    <a:pt x="443" y="659"/>
                  </a:lnTo>
                  <a:lnTo>
                    <a:pt x="428" y="661"/>
                  </a:lnTo>
                  <a:lnTo>
                    <a:pt x="412" y="659"/>
                  </a:lnTo>
                  <a:lnTo>
                    <a:pt x="401" y="651"/>
                  </a:lnTo>
                  <a:lnTo>
                    <a:pt x="392" y="638"/>
                  </a:lnTo>
                  <a:lnTo>
                    <a:pt x="389" y="623"/>
                  </a:lnTo>
                  <a:lnTo>
                    <a:pt x="392" y="606"/>
                  </a:lnTo>
                  <a:lnTo>
                    <a:pt x="397" y="591"/>
                  </a:lnTo>
                  <a:lnTo>
                    <a:pt x="405" y="576"/>
                  </a:lnTo>
                  <a:lnTo>
                    <a:pt x="412" y="563"/>
                  </a:lnTo>
                  <a:lnTo>
                    <a:pt x="420" y="554"/>
                  </a:lnTo>
                  <a:lnTo>
                    <a:pt x="426" y="547"/>
                  </a:lnTo>
                  <a:lnTo>
                    <a:pt x="428" y="545"/>
                  </a:lnTo>
                  <a:close/>
                  <a:moveTo>
                    <a:pt x="350" y="40"/>
                  </a:moveTo>
                  <a:lnTo>
                    <a:pt x="316" y="43"/>
                  </a:lnTo>
                  <a:lnTo>
                    <a:pt x="282" y="53"/>
                  </a:lnTo>
                  <a:lnTo>
                    <a:pt x="251" y="67"/>
                  </a:lnTo>
                  <a:lnTo>
                    <a:pt x="224" y="87"/>
                  </a:lnTo>
                  <a:lnTo>
                    <a:pt x="200" y="112"/>
                  </a:lnTo>
                  <a:lnTo>
                    <a:pt x="181" y="139"/>
                  </a:lnTo>
                  <a:lnTo>
                    <a:pt x="166" y="172"/>
                  </a:lnTo>
                  <a:lnTo>
                    <a:pt x="158" y="206"/>
                  </a:lnTo>
                  <a:lnTo>
                    <a:pt x="153" y="220"/>
                  </a:lnTo>
                  <a:lnTo>
                    <a:pt x="143" y="231"/>
                  </a:lnTo>
                  <a:lnTo>
                    <a:pt x="128" y="237"/>
                  </a:lnTo>
                  <a:lnTo>
                    <a:pt x="103" y="246"/>
                  </a:lnTo>
                  <a:lnTo>
                    <a:pt x="81" y="261"/>
                  </a:lnTo>
                  <a:lnTo>
                    <a:pt x="64" y="279"/>
                  </a:lnTo>
                  <a:lnTo>
                    <a:pt x="50" y="300"/>
                  </a:lnTo>
                  <a:lnTo>
                    <a:pt x="42" y="325"/>
                  </a:lnTo>
                  <a:lnTo>
                    <a:pt x="39" y="351"/>
                  </a:lnTo>
                  <a:lnTo>
                    <a:pt x="42" y="377"/>
                  </a:lnTo>
                  <a:lnTo>
                    <a:pt x="51" y="402"/>
                  </a:lnTo>
                  <a:lnTo>
                    <a:pt x="64" y="424"/>
                  </a:lnTo>
                  <a:lnTo>
                    <a:pt x="82" y="441"/>
                  </a:lnTo>
                  <a:lnTo>
                    <a:pt x="105" y="456"/>
                  </a:lnTo>
                  <a:lnTo>
                    <a:pt x="128" y="465"/>
                  </a:lnTo>
                  <a:lnTo>
                    <a:pt x="156" y="468"/>
                  </a:lnTo>
                  <a:lnTo>
                    <a:pt x="701" y="468"/>
                  </a:lnTo>
                  <a:lnTo>
                    <a:pt x="727" y="465"/>
                  </a:lnTo>
                  <a:lnTo>
                    <a:pt x="752" y="456"/>
                  </a:lnTo>
                  <a:lnTo>
                    <a:pt x="773" y="441"/>
                  </a:lnTo>
                  <a:lnTo>
                    <a:pt x="791" y="424"/>
                  </a:lnTo>
                  <a:lnTo>
                    <a:pt x="805" y="402"/>
                  </a:lnTo>
                  <a:lnTo>
                    <a:pt x="815" y="377"/>
                  </a:lnTo>
                  <a:lnTo>
                    <a:pt x="817" y="351"/>
                  </a:lnTo>
                  <a:lnTo>
                    <a:pt x="815" y="325"/>
                  </a:lnTo>
                  <a:lnTo>
                    <a:pt x="805" y="301"/>
                  </a:lnTo>
                  <a:lnTo>
                    <a:pt x="792" y="279"/>
                  </a:lnTo>
                  <a:lnTo>
                    <a:pt x="775" y="261"/>
                  </a:lnTo>
                  <a:lnTo>
                    <a:pt x="754" y="248"/>
                  </a:lnTo>
                  <a:lnTo>
                    <a:pt x="729" y="238"/>
                  </a:lnTo>
                  <a:lnTo>
                    <a:pt x="718" y="232"/>
                  </a:lnTo>
                  <a:lnTo>
                    <a:pt x="707" y="224"/>
                  </a:lnTo>
                  <a:lnTo>
                    <a:pt x="702" y="212"/>
                  </a:lnTo>
                  <a:lnTo>
                    <a:pt x="701" y="198"/>
                  </a:lnTo>
                  <a:lnTo>
                    <a:pt x="701" y="195"/>
                  </a:lnTo>
                  <a:lnTo>
                    <a:pt x="697" y="170"/>
                  </a:lnTo>
                  <a:lnTo>
                    <a:pt x="685" y="149"/>
                  </a:lnTo>
                  <a:lnTo>
                    <a:pt x="668" y="132"/>
                  </a:lnTo>
                  <a:lnTo>
                    <a:pt x="647" y="122"/>
                  </a:lnTo>
                  <a:lnTo>
                    <a:pt x="622" y="118"/>
                  </a:lnTo>
                  <a:lnTo>
                    <a:pt x="604" y="119"/>
                  </a:lnTo>
                  <a:lnTo>
                    <a:pt x="587" y="126"/>
                  </a:lnTo>
                  <a:lnTo>
                    <a:pt x="571" y="136"/>
                  </a:lnTo>
                  <a:lnTo>
                    <a:pt x="559" y="144"/>
                  </a:lnTo>
                  <a:lnTo>
                    <a:pt x="546" y="147"/>
                  </a:lnTo>
                  <a:lnTo>
                    <a:pt x="545" y="147"/>
                  </a:lnTo>
                  <a:lnTo>
                    <a:pt x="542" y="147"/>
                  </a:lnTo>
                  <a:lnTo>
                    <a:pt x="541" y="146"/>
                  </a:lnTo>
                  <a:lnTo>
                    <a:pt x="532" y="143"/>
                  </a:lnTo>
                  <a:lnTo>
                    <a:pt x="521" y="135"/>
                  </a:lnTo>
                  <a:lnTo>
                    <a:pt x="509" y="126"/>
                  </a:lnTo>
                  <a:lnTo>
                    <a:pt x="500" y="117"/>
                  </a:lnTo>
                  <a:lnTo>
                    <a:pt x="494" y="109"/>
                  </a:lnTo>
                  <a:lnTo>
                    <a:pt x="475" y="85"/>
                  </a:lnTo>
                  <a:lnTo>
                    <a:pt x="454" y="67"/>
                  </a:lnTo>
                  <a:lnTo>
                    <a:pt x="433" y="54"/>
                  </a:lnTo>
                  <a:lnTo>
                    <a:pt x="409" y="45"/>
                  </a:lnTo>
                  <a:lnTo>
                    <a:pt x="381" y="41"/>
                  </a:lnTo>
                  <a:lnTo>
                    <a:pt x="350" y="40"/>
                  </a:lnTo>
                  <a:close/>
                  <a:moveTo>
                    <a:pt x="350" y="0"/>
                  </a:moveTo>
                  <a:lnTo>
                    <a:pt x="390" y="4"/>
                  </a:lnTo>
                  <a:lnTo>
                    <a:pt x="428" y="15"/>
                  </a:lnTo>
                  <a:lnTo>
                    <a:pt x="464" y="30"/>
                  </a:lnTo>
                  <a:lnTo>
                    <a:pt x="495" y="51"/>
                  </a:lnTo>
                  <a:lnTo>
                    <a:pt x="522" y="77"/>
                  </a:lnTo>
                  <a:lnTo>
                    <a:pt x="546" y="108"/>
                  </a:lnTo>
                  <a:lnTo>
                    <a:pt x="568" y="92"/>
                  </a:lnTo>
                  <a:lnTo>
                    <a:pt x="595" y="83"/>
                  </a:lnTo>
                  <a:lnTo>
                    <a:pt x="622" y="79"/>
                  </a:lnTo>
                  <a:lnTo>
                    <a:pt x="650" y="81"/>
                  </a:lnTo>
                  <a:lnTo>
                    <a:pt x="674" y="91"/>
                  </a:lnTo>
                  <a:lnTo>
                    <a:pt x="695" y="104"/>
                  </a:lnTo>
                  <a:lnTo>
                    <a:pt x="714" y="122"/>
                  </a:lnTo>
                  <a:lnTo>
                    <a:pt x="727" y="144"/>
                  </a:lnTo>
                  <a:lnTo>
                    <a:pt x="736" y="169"/>
                  </a:lnTo>
                  <a:lnTo>
                    <a:pt x="739" y="195"/>
                  </a:lnTo>
                  <a:lnTo>
                    <a:pt x="739" y="201"/>
                  </a:lnTo>
                  <a:lnTo>
                    <a:pt x="771" y="212"/>
                  </a:lnTo>
                  <a:lnTo>
                    <a:pt x="799" y="231"/>
                  </a:lnTo>
                  <a:lnTo>
                    <a:pt x="822" y="254"/>
                  </a:lnTo>
                  <a:lnTo>
                    <a:pt x="841" y="283"/>
                  </a:lnTo>
                  <a:lnTo>
                    <a:pt x="853" y="316"/>
                  </a:lnTo>
                  <a:lnTo>
                    <a:pt x="856" y="351"/>
                  </a:lnTo>
                  <a:lnTo>
                    <a:pt x="853" y="382"/>
                  </a:lnTo>
                  <a:lnTo>
                    <a:pt x="843" y="411"/>
                  </a:lnTo>
                  <a:lnTo>
                    <a:pt x="829" y="437"/>
                  </a:lnTo>
                  <a:lnTo>
                    <a:pt x="811" y="461"/>
                  </a:lnTo>
                  <a:lnTo>
                    <a:pt x="787" y="479"/>
                  </a:lnTo>
                  <a:lnTo>
                    <a:pt x="761" y="494"/>
                  </a:lnTo>
                  <a:lnTo>
                    <a:pt x="732" y="503"/>
                  </a:lnTo>
                  <a:lnTo>
                    <a:pt x="701" y="507"/>
                  </a:lnTo>
                  <a:lnTo>
                    <a:pt x="156" y="507"/>
                  </a:lnTo>
                  <a:lnTo>
                    <a:pt x="124" y="503"/>
                  </a:lnTo>
                  <a:lnTo>
                    <a:pt x="96" y="494"/>
                  </a:lnTo>
                  <a:lnTo>
                    <a:pt x="68" y="479"/>
                  </a:lnTo>
                  <a:lnTo>
                    <a:pt x="46" y="461"/>
                  </a:lnTo>
                  <a:lnTo>
                    <a:pt x="26" y="437"/>
                  </a:lnTo>
                  <a:lnTo>
                    <a:pt x="12" y="411"/>
                  </a:lnTo>
                  <a:lnTo>
                    <a:pt x="3" y="382"/>
                  </a:lnTo>
                  <a:lnTo>
                    <a:pt x="0" y="351"/>
                  </a:lnTo>
                  <a:lnTo>
                    <a:pt x="3" y="320"/>
                  </a:lnTo>
                  <a:lnTo>
                    <a:pt x="12" y="292"/>
                  </a:lnTo>
                  <a:lnTo>
                    <a:pt x="25" y="266"/>
                  </a:lnTo>
                  <a:lnTo>
                    <a:pt x="43" y="242"/>
                  </a:lnTo>
                  <a:lnTo>
                    <a:pt x="65" y="224"/>
                  </a:lnTo>
                  <a:lnTo>
                    <a:pt x="92" y="210"/>
                  </a:lnTo>
                  <a:lnTo>
                    <a:pt x="119" y="199"/>
                  </a:lnTo>
                  <a:lnTo>
                    <a:pt x="130" y="159"/>
                  </a:lnTo>
                  <a:lnTo>
                    <a:pt x="147" y="121"/>
                  </a:lnTo>
                  <a:lnTo>
                    <a:pt x="169" y="88"/>
                  </a:lnTo>
                  <a:lnTo>
                    <a:pt x="198" y="58"/>
                  </a:lnTo>
                  <a:lnTo>
                    <a:pt x="230" y="34"/>
                  </a:lnTo>
                  <a:lnTo>
                    <a:pt x="267" y="16"/>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18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331" y="1610489"/>
              <a:ext cx="443127" cy="362795"/>
            </a:xfrm>
            <a:custGeom>
              <a:avLst/>
              <a:gdLst>
                <a:gd name="T0" fmla="*/ 618 w 855"/>
                <a:gd name="T1" fmla="*/ 552 h 700"/>
                <a:gd name="T2" fmla="*/ 620 w 855"/>
                <a:gd name="T3" fmla="*/ 573 h 700"/>
                <a:gd name="T4" fmla="*/ 491 w 855"/>
                <a:gd name="T5" fmla="*/ 699 h 700"/>
                <a:gd name="T6" fmla="*/ 470 w 855"/>
                <a:gd name="T7" fmla="*/ 692 h 700"/>
                <a:gd name="T8" fmla="*/ 469 w 855"/>
                <a:gd name="T9" fmla="*/ 670 h 700"/>
                <a:gd name="T10" fmla="*/ 597 w 855"/>
                <a:gd name="T11" fmla="*/ 546 h 700"/>
                <a:gd name="T12" fmla="*/ 498 w 855"/>
                <a:gd name="T13" fmla="*/ 548 h 700"/>
                <a:gd name="T14" fmla="*/ 504 w 855"/>
                <a:gd name="T15" fmla="*/ 569 h 700"/>
                <a:gd name="T16" fmla="*/ 379 w 855"/>
                <a:gd name="T17" fmla="*/ 698 h 700"/>
                <a:gd name="T18" fmla="*/ 358 w 855"/>
                <a:gd name="T19" fmla="*/ 696 h 700"/>
                <a:gd name="T20" fmla="*/ 350 w 855"/>
                <a:gd name="T21" fmla="*/ 675 h 700"/>
                <a:gd name="T22" fmla="*/ 476 w 855"/>
                <a:gd name="T23" fmla="*/ 547 h 700"/>
                <a:gd name="T24" fmla="*/ 375 w 855"/>
                <a:gd name="T25" fmla="*/ 546 h 700"/>
                <a:gd name="T26" fmla="*/ 389 w 855"/>
                <a:gd name="T27" fmla="*/ 564 h 700"/>
                <a:gd name="T28" fmla="*/ 266 w 855"/>
                <a:gd name="T29" fmla="*/ 694 h 700"/>
                <a:gd name="T30" fmla="*/ 246 w 855"/>
                <a:gd name="T31" fmla="*/ 699 h 700"/>
                <a:gd name="T32" fmla="*/ 233 w 855"/>
                <a:gd name="T33" fmla="*/ 681 h 700"/>
                <a:gd name="T34" fmla="*/ 355 w 855"/>
                <a:gd name="T35" fmla="*/ 550 h 700"/>
                <a:gd name="T36" fmla="*/ 253 w 855"/>
                <a:gd name="T37" fmla="*/ 545 h 700"/>
                <a:gd name="T38" fmla="*/ 271 w 855"/>
                <a:gd name="T39" fmla="*/ 558 h 700"/>
                <a:gd name="T40" fmla="*/ 266 w 855"/>
                <a:gd name="T41" fmla="*/ 577 h 700"/>
                <a:gd name="T42" fmla="*/ 136 w 855"/>
                <a:gd name="T43" fmla="*/ 700 h 700"/>
                <a:gd name="T44" fmla="*/ 117 w 855"/>
                <a:gd name="T45" fmla="*/ 687 h 700"/>
                <a:gd name="T46" fmla="*/ 122 w 855"/>
                <a:gd name="T47" fmla="*/ 666 h 700"/>
                <a:gd name="T48" fmla="*/ 253 w 855"/>
                <a:gd name="T49" fmla="*/ 545 h 700"/>
                <a:gd name="T50" fmla="*/ 250 w 855"/>
                <a:gd name="T51" fmla="*/ 67 h 700"/>
                <a:gd name="T52" fmla="*/ 167 w 855"/>
                <a:gd name="T53" fmla="*/ 170 h 700"/>
                <a:gd name="T54" fmla="*/ 129 w 855"/>
                <a:gd name="T55" fmla="*/ 237 h 700"/>
                <a:gd name="T56" fmla="*/ 50 w 855"/>
                <a:gd name="T57" fmla="*/ 300 h 700"/>
                <a:gd name="T58" fmla="*/ 50 w 855"/>
                <a:gd name="T59" fmla="*/ 402 h 700"/>
                <a:gd name="T60" fmla="*/ 129 w 855"/>
                <a:gd name="T61" fmla="*/ 463 h 700"/>
                <a:gd name="T62" fmla="*/ 751 w 855"/>
                <a:gd name="T63" fmla="*/ 456 h 700"/>
                <a:gd name="T64" fmla="*/ 814 w 855"/>
                <a:gd name="T65" fmla="*/ 377 h 700"/>
                <a:gd name="T66" fmla="*/ 793 w 855"/>
                <a:gd name="T67" fmla="*/ 279 h 700"/>
                <a:gd name="T68" fmla="*/ 717 w 855"/>
                <a:gd name="T69" fmla="*/ 232 h 700"/>
                <a:gd name="T70" fmla="*/ 700 w 855"/>
                <a:gd name="T71" fmla="*/ 195 h 700"/>
                <a:gd name="T72" fmla="*/ 647 w 855"/>
                <a:gd name="T73" fmla="*/ 120 h 700"/>
                <a:gd name="T74" fmla="*/ 571 w 855"/>
                <a:gd name="T75" fmla="*/ 136 h 700"/>
                <a:gd name="T76" fmla="*/ 542 w 855"/>
                <a:gd name="T77" fmla="*/ 145 h 700"/>
                <a:gd name="T78" fmla="*/ 510 w 855"/>
                <a:gd name="T79" fmla="*/ 126 h 700"/>
                <a:gd name="T80" fmla="*/ 455 w 855"/>
                <a:gd name="T81" fmla="*/ 65 h 700"/>
                <a:gd name="T82" fmla="*/ 350 w 855"/>
                <a:gd name="T83" fmla="*/ 39 h 700"/>
                <a:gd name="T84" fmla="*/ 463 w 855"/>
                <a:gd name="T85" fmla="*/ 29 h 700"/>
                <a:gd name="T86" fmla="*/ 567 w 855"/>
                <a:gd name="T87" fmla="*/ 92 h 700"/>
                <a:gd name="T88" fmla="*/ 673 w 855"/>
                <a:gd name="T89" fmla="*/ 90 h 700"/>
                <a:gd name="T90" fmla="*/ 736 w 855"/>
                <a:gd name="T91" fmla="*/ 168 h 700"/>
                <a:gd name="T92" fmla="*/ 799 w 855"/>
                <a:gd name="T93" fmla="*/ 230 h 700"/>
                <a:gd name="T94" fmla="*/ 855 w 855"/>
                <a:gd name="T95" fmla="*/ 349 h 700"/>
                <a:gd name="T96" fmla="*/ 810 w 855"/>
                <a:gd name="T97" fmla="*/ 459 h 700"/>
                <a:gd name="T98" fmla="*/ 700 w 855"/>
                <a:gd name="T99" fmla="*/ 505 h 700"/>
                <a:gd name="T100" fmla="*/ 68 w 855"/>
                <a:gd name="T101" fmla="*/ 479 h 700"/>
                <a:gd name="T102" fmla="*/ 3 w 855"/>
                <a:gd name="T103" fmla="*/ 381 h 700"/>
                <a:gd name="T104" fmla="*/ 25 w 855"/>
                <a:gd name="T105" fmla="*/ 264 h 700"/>
                <a:gd name="T106" fmla="*/ 119 w 855"/>
                <a:gd name="T107" fmla="*/ 199 h 700"/>
                <a:gd name="T108" fmla="*/ 197 w 855"/>
                <a:gd name="T109" fmla="*/ 58 h 700"/>
                <a:gd name="T110" fmla="*/ 350 w 855"/>
                <a:gd name="T111"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700">
                  <a:moveTo>
                    <a:pt x="603" y="545"/>
                  </a:moveTo>
                  <a:lnTo>
                    <a:pt x="609" y="546"/>
                  </a:lnTo>
                  <a:lnTo>
                    <a:pt x="615" y="548"/>
                  </a:lnTo>
                  <a:lnTo>
                    <a:pt x="618" y="552"/>
                  </a:lnTo>
                  <a:lnTo>
                    <a:pt x="621" y="558"/>
                  </a:lnTo>
                  <a:lnTo>
                    <a:pt x="622" y="564"/>
                  </a:lnTo>
                  <a:lnTo>
                    <a:pt x="621" y="569"/>
                  </a:lnTo>
                  <a:lnTo>
                    <a:pt x="620" y="573"/>
                  </a:lnTo>
                  <a:lnTo>
                    <a:pt x="617" y="577"/>
                  </a:lnTo>
                  <a:lnTo>
                    <a:pt x="499" y="694"/>
                  </a:lnTo>
                  <a:lnTo>
                    <a:pt x="495" y="698"/>
                  </a:lnTo>
                  <a:lnTo>
                    <a:pt x="491" y="699"/>
                  </a:lnTo>
                  <a:lnTo>
                    <a:pt x="486" y="700"/>
                  </a:lnTo>
                  <a:lnTo>
                    <a:pt x="480" y="699"/>
                  </a:lnTo>
                  <a:lnTo>
                    <a:pt x="474" y="696"/>
                  </a:lnTo>
                  <a:lnTo>
                    <a:pt x="470" y="692"/>
                  </a:lnTo>
                  <a:lnTo>
                    <a:pt x="468" y="687"/>
                  </a:lnTo>
                  <a:lnTo>
                    <a:pt x="467" y="681"/>
                  </a:lnTo>
                  <a:lnTo>
                    <a:pt x="468" y="675"/>
                  </a:lnTo>
                  <a:lnTo>
                    <a:pt x="469" y="670"/>
                  </a:lnTo>
                  <a:lnTo>
                    <a:pt x="472" y="666"/>
                  </a:lnTo>
                  <a:lnTo>
                    <a:pt x="588" y="550"/>
                  </a:lnTo>
                  <a:lnTo>
                    <a:pt x="594" y="547"/>
                  </a:lnTo>
                  <a:lnTo>
                    <a:pt x="597" y="546"/>
                  </a:lnTo>
                  <a:lnTo>
                    <a:pt x="603" y="545"/>
                  </a:lnTo>
                  <a:close/>
                  <a:moveTo>
                    <a:pt x="486" y="545"/>
                  </a:moveTo>
                  <a:lnTo>
                    <a:pt x="493" y="546"/>
                  </a:lnTo>
                  <a:lnTo>
                    <a:pt x="498" y="548"/>
                  </a:lnTo>
                  <a:lnTo>
                    <a:pt x="502" y="552"/>
                  </a:lnTo>
                  <a:lnTo>
                    <a:pt x="504" y="558"/>
                  </a:lnTo>
                  <a:lnTo>
                    <a:pt x="506" y="564"/>
                  </a:lnTo>
                  <a:lnTo>
                    <a:pt x="504" y="569"/>
                  </a:lnTo>
                  <a:lnTo>
                    <a:pt x="503" y="573"/>
                  </a:lnTo>
                  <a:lnTo>
                    <a:pt x="499" y="577"/>
                  </a:lnTo>
                  <a:lnTo>
                    <a:pt x="383" y="694"/>
                  </a:lnTo>
                  <a:lnTo>
                    <a:pt x="379" y="698"/>
                  </a:lnTo>
                  <a:lnTo>
                    <a:pt x="375" y="699"/>
                  </a:lnTo>
                  <a:lnTo>
                    <a:pt x="370" y="700"/>
                  </a:lnTo>
                  <a:lnTo>
                    <a:pt x="363" y="699"/>
                  </a:lnTo>
                  <a:lnTo>
                    <a:pt x="358" y="696"/>
                  </a:lnTo>
                  <a:lnTo>
                    <a:pt x="354" y="692"/>
                  </a:lnTo>
                  <a:lnTo>
                    <a:pt x="351" y="687"/>
                  </a:lnTo>
                  <a:lnTo>
                    <a:pt x="350" y="681"/>
                  </a:lnTo>
                  <a:lnTo>
                    <a:pt x="350" y="675"/>
                  </a:lnTo>
                  <a:lnTo>
                    <a:pt x="353" y="670"/>
                  </a:lnTo>
                  <a:lnTo>
                    <a:pt x="355" y="666"/>
                  </a:lnTo>
                  <a:lnTo>
                    <a:pt x="472" y="550"/>
                  </a:lnTo>
                  <a:lnTo>
                    <a:pt x="476" y="547"/>
                  </a:lnTo>
                  <a:lnTo>
                    <a:pt x="481" y="546"/>
                  </a:lnTo>
                  <a:lnTo>
                    <a:pt x="486" y="545"/>
                  </a:lnTo>
                  <a:close/>
                  <a:moveTo>
                    <a:pt x="370" y="545"/>
                  </a:moveTo>
                  <a:lnTo>
                    <a:pt x="375" y="546"/>
                  </a:lnTo>
                  <a:lnTo>
                    <a:pt x="381" y="548"/>
                  </a:lnTo>
                  <a:lnTo>
                    <a:pt x="385" y="552"/>
                  </a:lnTo>
                  <a:lnTo>
                    <a:pt x="388" y="558"/>
                  </a:lnTo>
                  <a:lnTo>
                    <a:pt x="389" y="564"/>
                  </a:lnTo>
                  <a:lnTo>
                    <a:pt x="388" y="569"/>
                  </a:lnTo>
                  <a:lnTo>
                    <a:pt x="387" y="573"/>
                  </a:lnTo>
                  <a:lnTo>
                    <a:pt x="383" y="577"/>
                  </a:lnTo>
                  <a:lnTo>
                    <a:pt x="266" y="694"/>
                  </a:lnTo>
                  <a:lnTo>
                    <a:pt x="262" y="698"/>
                  </a:lnTo>
                  <a:lnTo>
                    <a:pt x="258" y="699"/>
                  </a:lnTo>
                  <a:lnTo>
                    <a:pt x="253" y="700"/>
                  </a:lnTo>
                  <a:lnTo>
                    <a:pt x="246" y="699"/>
                  </a:lnTo>
                  <a:lnTo>
                    <a:pt x="241" y="696"/>
                  </a:lnTo>
                  <a:lnTo>
                    <a:pt x="237" y="692"/>
                  </a:lnTo>
                  <a:lnTo>
                    <a:pt x="235" y="687"/>
                  </a:lnTo>
                  <a:lnTo>
                    <a:pt x="233" y="681"/>
                  </a:lnTo>
                  <a:lnTo>
                    <a:pt x="233" y="675"/>
                  </a:lnTo>
                  <a:lnTo>
                    <a:pt x="236" y="670"/>
                  </a:lnTo>
                  <a:lnTo>
                    <a:pt x="239" y="666"/>
                  </a:lnTo>
                  <a:lnTo>
                    <a:pt x="355" y="550"/>
                  </a:lnTo>
                  <a:lnTo>
                    <a:pt x="359" y="547"/>
                  </a:lnTo>
                  <a:lnTo>
                    <a:pt x="364" y="546"/>
                  </a:lnTo>
                  <a:lnTo>
                    <a:pt x="370" y="545"/>
                  </a:lnTo>
                  <a:close/>
                  <a:moveTo>
                    <a:pt x="253" y="545"/>
                  </a:moveTo>
                  <a:lnTo>
                    <a:pt x="258" y="546"/>
                  </a:lnTo>
                  <a:lnTo>
                    <a:pt x="264" y="548"/>
                  </a:lnTo>
                  <a:lnTo>
                    <a:pt x="269" y="552"/>
                  </a:lnTo>
                  <a:lnTo>
                    <a:pt x="271" y="558"/>
                  </a:lnTo>
                  <a:lnTo>
                    <a:pt x="271" y="564"/>
                  </a:lnTo>
                  <a:lnTo>
                    <a:pt x="271" y="569"/>
                  </a:lnTo>
                  <a:lnTo>
                    <a:pt x="269" y="573"/>
                  </a:lnTo>
                  <a:lnTo>
                    <a:pt x="266" y="577"/>
                  </a:lnTo>
                  <a:lnTo>
                    <a:pt x="150" y="694"/>
                  </a:lnTo>
                  <a:lnTo>
                    <a:pt x="146" y="698"/>
                  </a:lnTo>
                  <a:lnTo>
                    <a:pt x="140" y="699"/>
                  </a:lnTo>
                  <a:lnTo>
                    <a:pt x="136" y="700"/>
                  </a:lnTo>
                  <a:lnTo>
                    <a:pt x="130" y="699"/>
                  </a:lnTo>
                  <a:lnTo>
                    <a:pt x="125" y="696"/>
                  </a:lnTo>
                  <a:lnTo>
                    <a:pt x="121" y="692"/>
                  </a:lnTo>
                  <a:lnTo>
                    <a:pt x="117" y="687"/>
                  </a:lnTo>
                  <a:lnTo>
                    <a:pt x="117" y="681"/>
                  </a:lnTo>
                  <a:lnTo>
                    <a:pt x="117" y="675"/>
                  </a:lnTo>
                  <a:lnTo>
                    <a:pt x="119" y="670"/>
                  </a:lnTo>
                  <a:lnTo>
                    <a:pt x="122" y="666"/>
                  </a:lnTo>
                  <a:lnTo>
                    <a:pt x="239" y="550"/>
                  </a:lnTo>
                  <a:lnTo>
                    <a:pt x="243" y="547"/>
                  </a:lnTo>
                  <a:lnTo>
                    <a:pt x="248" y="546"/>
                  </a:lnTo>
                  <a:lnTo>
                    <a:pt x="253" y="545"/>
                  </a:lnTo>
                  <a:close/>
                  <a:moveTo>
                    <a:pt x="350" y="39"/>
                  </a:moveTo>
                  <a:lnTo>
                    <a:pt x="315" y="42"/>
                  </a:lnTo>
                  <a:lnTo>
                    <a:pt x="282" y="51"/>
                  </a:lnTo>
                  <a:lnTo>
                    <a:pt x="250" y="67"/>
                  </a:lnTo>
                  <a:lnTo>
                    <a:pt x="223" y="86"/>
                  </a:lnTo>
                  <a:lnTo>
                    <a:pt x="199" y="111"/>
                  </a:lnTo>
                  <a:lnTo>
                    <a:pt x="180" y="139"/>
                  </a:lnTo>
                  <a:lnTo>
                    <a:pt x="167" y="170"/>
                  </a:lnTo>
                  <a:lnTo>
                    <a:pt x="157" y="204"/>
                  </a:lnTo>
                  <a:lnTo>
                    <a:pt x="152" y="219"/>
                  </a:lnTo>
                  <a:lnTo>
                    <a:pt x="142" y="230"/>
                  </a:lnTo>
                  <a:lnTo>
                    <a:pt x="129" y="237"/>
                  </a:lnTo>
                  <a:lnTo>
                    <a:pt x="104" y="246"/>
                  </a:lnTo>
                  <a:lnTo>
                    <a:pt x="81" y="259"/>
                  </a:lnTo>
                  <a:lnTo>
                    <a:pt x="63" y="277"/>
                  </a:lnTo>
                  <a:lnTo>
                    <a:pt x="50" y="300"/>
                  </a:lnTo>
                  <a:lnTo>
                    <a:pt x="42" y="323"/>
                  </a:lnTo>
                  <a:lnTo>
                    <a:pt x="38" y="349"/>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49"/>
                  </a:lnTo>
                  <a:lnTo>
                    <a:pt x="814" y="325"/>
                  </a:lnTo>
                  <a:lnTo>
                    <a:pt x="806" y="300"/>
                  </a:lnTo>
                  <a:lnTo>
                    <a:pt x="793" y="279"/>
                  </a:lnTo>
                  <a:lnTo>
                    <a:pt x="774" y="260"/>
                  </a:lnTo>
                  <a:lnTo>
                    <a:pt x="753" y="246"/>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6"/>
                  </a:lnTo>
                  <a:lnTo>
                    <a:pt x="604" y="119"/>
                  </a:lnTo>
                  <a:lnTo>
                    <a:pt x="587" y="126"/>
                  </a:lnTo>
                  <a:lnTo>
                    <a:pt x="571" y="136"/>
                  </a:lnTo>
                  <a:lnTo>
                    <a:pt x="560" y="143"/>
                  </a:lnTo>
                  <a:lnTo>
                    <a:pt x="545" y="145"/>
                  </a:lnTo>
                  <a:lnTo>
                    <a:pt x="544" y="145"/>
                  </a:lnTo>
                  <a:lnTo>
                    <a:pt x="542" y="145"/>
                  </a:lnTo>
                  <a:lnTo>
                    <a:pt x="540" y="145"/>
                  </a:lnTo>
                  <a:lnTo>
                    <a:pt x="532" y="141"/>
                  </a:lnTo>
                  <a:lnTo>
                    <a:pt x="520" y="135"/>
                  </a:lnTo>
                  <a:lnTo>
                    <a:pt x="510" y="126"/>
                  </a:lnTo>
                  <a:lnTo>
                    <a:pt x="499" y="115"/>
                  </a:lnTo>
                  <a:lnTo>
                    <a:pt x="493" y="109"/>
                  </a:lnTo>
                  <a:lnTo>
                    <a:pt x="474" y="84"/>
                  </a:lnTo>
                  <a:lnTo>
                    <a:pt x="455" y="65"/>
                  </a:lnTo>
                  <a:lnTo>
                    <a:pt x="432" y="52"/>
                  </a:lnTo>
                  <a:lnTo>
                    <a:pt x="409" y="44"/>
                  </a:lnTo>
                  <a:lnTo>
                    <a:pt x="381" y="41"/>
                  </a:lnTo>
                  <a:lnTo>
                    <a:pt x="350" y="39"/>
                  </a:lnTo>
                  <a:close/>
                  <a:moveTo>
                    <a:pt x="350" y="0"/>
                  </a:moveTo>
                  <a:lnTo>
                    <a:pt x="391" y="4"/>
                  </a:lnTo>
                  <a:lnTo>
                    <a:pt x="427" y="13"/>
                  </a:lnTo>
                  <a:lnTo>
                    <a:pt x="463" y="29"/>
                  </a:lnTo>
                  <a:lnTo>
                    <a:pt x="494" y="51"/>
                  </a:lnTo>
                  <a:lnTo>
                    <a:pt x="523" y="77"/>
                  </a:lnTo>
                  <a:lnTo>
                    <a:pt x="545" y="107"/>
                  </a:lnTo>
                  <a:lnTo>
                    <a:pt x="567" y="92"/>
                  </a:lnTo>
                  <a:lnTo>
                    <a:pt x="594" y="81"/>
                  </a:lnTo>
                  <a:lnTo>
                    <a:pt x="622" y="79"/>
                  </a:lnTo>
                  <a:lnTo>
                    <a:pt x="649" y="81"/>
                  </a:lnTo>
                  <a:lnTo>
                    <a:pt x="673" y="90"/>
                  </a:lnTo>
                  <a:lnTo>
                    <a:pt x="696" y="103"/>
                  </a:lnTo>
                  <a:lnTo>
                    <a:pt x="713" y="122"/>
                  </a:lnTo>
                  <a:lnTo>
                    <a:pt x="727" y="143"/>
                  </a:lnTo>
                  <a:lnTo>
                    <a:pt x="736" y="168"/>
                  </a:lnTo>
                  <a:lnTo>
                    <a:pt x="739" y="195"/>
                  </a:lnTo>
                  <a:lnTo>
                    <a:pt x="739" y="199"/>
                  </a:lnTo>
                  <a:lnTo>
                    <a:pt x="770" y="212"/>
                  </a:lnTo>
                  <a:lnTo>
                    <a:pt x="799" y="230"/>
                  </a:lnTo>
                  <a:lnTo>
                    <a:pt x="823" y="254"/>
                  </a:lnTo>
                  <a:lnTo>
                    <a:pt x="840" y="283"/>
                  </a:lnTo>
                  <a:lnTo>
                    <a:pt x="852" y="315"/>
                  </a:lnTo>
                  <a:lnTo>
                    <a:pt x="855" y="349"/>
                  </a:lnTo>
                  <a:lnTo>
                    <a:pt x="853" y="381"/>
                  </a:lnTo>
                  <a:lnTo>
                    <a:pt x="844" y="411"/>
                  </a:lnTo>
                  <a:lnTo>
                    <a:pt x="829" y="437"/>
                  </a:lnTo>
                  <a:lnTo>
                    <a:pt x="810" y="459"/>
                  </a:lnTo>
                  <a:lnTo>
                    <a:pt x="787" y="479"/>
                  </a:lnTo>
                  <a:lnTo>
                    <a:pt x="761" y="493"/>
                  </a:lnTo>
                  <a:lnTo>
                    <a:pt x="731" y="503"/>
                  </a:lnTo>
                  <a:lnTo>
                    <a:pt x="700" y="505"/>
                  </a:lnTo>
                  <a:lnTo>
                    <a:pt x="155" y="505"/>
                  </a:lnTo>
                  <a:lnTo>
                    <a:pt x="123" y="503"/>
                  </a:lnTo>
                  <a:lnTo>
                    <a:pt x="95" y="493"/>
                  </a:lnTo>
                  <a:lnTo>
                    <a:pt x="68" y="479"/>
                  </a:lnTo>
                  <a:lnTo>
                    <a:pt x="45" y="459"/>
                  </a:lnTo>
                  <a:lnTo>
                    <a:pt x="26" y="437"/>
                  </a:lnTo>
                  <a:lnTo>
                    <a:pt x="12" y="411"/>
                  </a:lnTo>
                  <a:lnTo>
                    <a:pt x="3" y="381"/>
                  </a:lnTo>
                  <a:lnTo>
                    <a:pt x="0" y="349"/>
                  </a:lnTo>
                  <a:lnTo>
                    <a:pt x="3" y="319"/>
                  </a:lnTo>
                  <a:lnTo>
                    <a:pt x="11" y="291"/>
                  </a:lnTo>
                  <a:lnTo>
                    <a:pt x="25" y="264"/>
                  </a:lnTo>
                  <a:lnTo>
                    <a:pt x="43" y="242"/>
                  </a:lnTo>
                  <a:lnTo>
                    <a:pt x="66" y="223"/>
                  </a:lnTo>
                  <a:lnTo>
                    <a:pt x="91" y="208"/>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1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7207" y="1590017"/>
              <a:ext cx="444164" cy="403739"/>
            </a:xfrm>
            <a:custGeom>
              <a:avLst/>
              <a:gdLst>
                <a:gd name="T0" fmla="*/ 389 w 857"/>
                <a:gd name="T1" fmla="*/ 636 h 779"/>
                <a:gd name="T2" fmla="*/ 382 w 857"/>
                <a:gd name="T3" fmla="*/ 775 h 779"/>
                <a:gd name="T4" fmla="*/ 355 w 857"/>
                <a:gd name="T5" fmla="*/ 769 h 779"/>
                <a:gd name="T6" fmla="*/ 355 w 857"/>
                <a:gd name="T7" fmla="*/ 631 h 779"/>
                <a:gd name="T8" fmla="*/ 493 w 857"/>
                <a:gd name="T9" fmla="*/ 585 h 779"/>
                <a:gd name="T10" fmla="*/ 506 w 857"/>
                <a:gd name="T11" fmla="*/ 720 h 779"/>
                <a:gd name="T12" fmla="*/ 488 w 857"/>
                <a:gd name="T13" fmla="*/ 739 h 779"/>
                <a:gd name="T14" fmla="*/ 468 w 857"/>
                <a:gd name="T15" fmla="*/ 720 h 779"/>
                <a:gd name="T16" fmla="*/ 481 w 857"/>
                <a:gd name="T17" fmla="*/ 585 h 779"/>
                <a:gd name="T18" fmla="*/ 269 w 857"/>
                <a:gd name="T19" fmla="*/ 591 h 779"/>
                <a:gd name="T20" fmla="*/ 269 w 857"/>
                <a:gd name="T21" fmla="*/ 692 h 779"/>
                <a:gd name="T22" fmla="*/ 243 w 857"/>
                <a:gd name="T23" fmla="*/ 696 h 779"/>
                <a:gd name="T24" fmla="*/ 235 w 857"/>
                <a:gd name="T25" fmla="*/ 597 h 779"/>
                <a:gd name="T26" fmla="*/ 721 w 857"/>
                <a:gd name="T27" fmla="*/ 544 h 779"/>
                <a:gd name="T28" fmla="*/ 740 w 857"/>
                <a:gd name="T29" fmla="*/ 564 h 779"/>
                <a:gd name="T30" fmla="*/ 727 w 857"/>
                <a:gd name="T31" fmla="*/ 661 h 779"/>
                <a:gd name="T32" fmla="*/ 702 w 857"/>
                <a:gd name="T33" fmla="*/ 648 h 779"/>
                <a:gd name="T34" fmla="*/ 709 w 857"/>
                <a:gd name="T35" fmla="*/ 548 h 779"/>
                <a:gd name="T36" fmla="*/ 616 w 857"/>
                <a:gd name="T37" fmla="*/ 548 h 779"/>
                <a:gd name="T38" fmla="*/ 623 w 857"/>
                <a:gd name="T39" fmla="*/ 687 h 779"/>
                <a:gd name="T40" fmla="*/ 598 w 857"/>
                <a:gd name="T41" fmla="*/ 699 h 779"/>
                <a:gd name="T42" fmla="*/ 585 w 857"/>
                <a:gd name="T43" fmla="*/ 564 h 779"/>
                <a:gd name="T44" fmla="*/ 604 w 857"/>
                <a:gd name="T45" fmla="*/ 544 h 779"/>
                <a:gd name="T46" fmla="*/ 155 w 857"/>
                <a:gd name="T47" fmla="*/ 557 h 779"/>
                <a:gd name="T48" fmla="*/ 148 w 857"/>
                <a:gd name="T49" fmla="*/ 696 h 779"/>
                <a:gd name="T50" fmla="*/ 121 w 857"/>
                <a:gd name="T51" fmla="*/ 692 h 779"/>
                <a:gd name="T52" fmla="*/ 121 w 857"/>
                <a:gd name="T53" fmla="*/ 552 h 779"/>
                <a:gd name="T54" fmla="*/ 316 w 857"/>
                <a:gd name="T55" fmla="*/ 43 h 779"/>
                <a:gd name="T56" fmla="*/ 181 w 857"/>
                <a:gd name="T57" fmla="*/ 138 h 779"/>
                <a:gd name="T58" fmla="*/ 129 w 857"/>
                <a:gd name="T59" fmla="*/ 237 h 779"/>
                <a:gd name="T60" fmla="*/ 42 w 857"/>
                <a:gd name="T61" fmla="*/ 324 h 779"/>
                <a:gd name="T62" fmla="*/ 83 w 857"/>
                <a:gd name="T63" fmla="*/ 441 h 779"/>
                <a:gd name="T64" fmla="*/ 727 w 857"/>
                <a:gd name="T65" fmla="*/ 464 h 779"/>
                <a:gd name="T66" fmla="*/ 815 w 857"/>
                <a:gd name="T67" fmla="*/ 377 h 779"/>
                <a:gd name="T68" fmla="*/ 776 w 857"/>
                <a:gd name="T69" fmla="*/ 260 h 779"/>
                <a:gd name="T70" fmla="*/ 702 w 857"/>
                <a:gd name="T71" fmla="*/ 212 h 779"/>
                <a:gd name="T72" fmla="*/ 670 w 857"/>
                <a:gd name="T73" fmla="*/ 132 h 779"/>
                <a:gd name="T74" fmla="*/ 573 w 857"/>
                <a:gd name="T75" fmla="*/ 136 h 779"/>
                <a:gd name="T76" fmla="*/ 541 w 857"/>
                <a:gd name="T77" fmla="*/ 145 h 779"/>
                <a:gd name="T78" fmla="*/ 494 w 857"/>
                <a:gd name="T79" fmla="*/ 108 h 779"/>
                <a:gd name="T80" fmla="*/ 382 w 857"/>
                <a:gd name="T81" fmla="*/ 40 h 779"/>
                <a:gd name="T82" fmla="*/ 464 w 857"/>
                <a:gd name="T83" fmla="*/ 30 h 779"/>
                <a:gd name="T84" fmla="*/ 595 w 857"/>
                <a:gd name="T85" fmla="*/ 81 h 779"/>
                <a:gd name="T86" fmla="*/ 714 w 857"/>
                <a:gd name="T87" fmla="*/ 121 h 779"/>
                <a:gd name="T88" fmla="*/ 772 w 857"/>
                <a:gd name="T89" fmla="*/ 212 h 779"/>
                <a:gd name="T90" fmla="*/ 857 w 857"/>
                <a:gd name="T91" fmla="*/ 351 h 779"/>
                <a:gd name="T92" fmla="*/ 788 w 857"/>
                <a:gd name="T93" fmla="*/ 479 h 779"/>
                <a:gd name="T94" fmla="*/ 125 w 857"/>
                <a:gd name="T95" fmla="*/ 502 h 779"/>
                <a:gd name="T96" fmla="*/ 14 w 857"/>
                <a:gd name="T97" fmla="*/ 411 h 779"/>
                <a:gd name="T98" fmla="*/ 27 w 857"/>
                <a:gd name="T99" fmla="*/ 265 h 779"/>
                <a:gd name="T100" fmla="*/ 130 w 857"/>
                <a:gd name="T101" fmla="*/ 158 h 779"/>
                <a:gd name="T102" fmla="*/ 268 w 857"/>
                <a:gd name="T103"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779">
                  <a:moveTo>
                    <a:pt x="370" y="623"/>
                  </a:moveTo>
                  <a:lnTo>
                    <a:pt x="376" y="623"/>
                  </a:lnTo>
                  <a:lnTo>
                    <a:pt x="382" y="627"/>
                  </a:lnTo>
                  <a:lnTo>
                    <a:pt x="385" y="631"/>
                  </a:lnTo>
                  <a:lnTo>
                    <a:pt x="389" y="636"/>
                  </a:lnTo>
                  <a:lnTo>
                    <a:pt x="389" y="642"/>
                  </a:lnTo>
                  <a:lnTo>
                    <a:pt x="389" y="759"/>
                  </a:lnTo>
                  <a:lnTo>
                    <a:pt x="389" y="764"/>
                  </a:lnTo>
                  <a:lnTo>
                    <a:pt x="385" y="769"/>
                  </a:lnTo>
                  <a:lnTo>
                    <a:pt x="382" y="775"/>
                  </a:lnTo>
                  <a:lnTo>
                    <a:pt x="376" y="777"/>
                  </a:lnTo>
                  <a:lnTo>
                    <a:pt x="370" y="779"/>
                  </a:lnTo>
                  <a:lnTo>
                    <a:pt x="365" y="777"/>
                  </a:lnTo>
                  <a:lnTo>
                    <a:pt x="359" y="775"/>
                  </a:lnTo>
                  <a:lnTo>
                    <a:pt x="355" y="769"/>
                  </a:lnTo>
                  <a:lnTo>
                    <a:pt x="351" y="764"/>
                  </a:lnTo>
                  <a:lnTo>
                    <a:pt x="351" y="759"/>
                  </a:lnTo>
                  <a:lnTo>
                    <a:pt x="351" y="642"/>
                  </a:lnTo>
                  <a:lnTo>
                    <a:pt x="351" y="636"/>
                  </a:lnTo>
                  <a:lnTo>
                    <a:pt x="355" y="631"/>
                  </a:lnTo>
                  <a:lnTo>
                    <a:pt x="359" y="627"/>
                  </a:lnTo>
                  <a:lnTo>
                    <a:pt x="365" y="623"/>
                  </a:lnTo>
                  <a:lnTo>
                    <a:pt x="370" y="623"/>
                  </a:lnTo>
                  <a:close/>
                  <a:moveTo>
                    <a:pt x="488" y="584"/>
                  </a:moveTo>
                  <a:lnTo>
                    <a:pt x="493" y="585"/>
                  </a:lnTo>
                  <a:lnTo>
                    <a:pt x="498" y="587"/>
                  </a:lnTo>
                  <a:lnTo>
                    <a:pt x="503" y="591"/>
                  </a:lnTo>
                  <a:lnTo>
                    <a:pt x="506" y="597"/>
                  </a:lnTo>
                  <a:lnTo>
                    <a:pt x="506" y="603"/>
                  </a:lnTo>
                  <a:lnTo>
                    <a:pt x="506" y="720"/>
                  </a:lnTo>
                  <a:lnTo>
                    <a:pt x="506" y="726"/>
                  </a:lnTo>
                  <a:lnTo>
                    <a:pt x="503" y="731"/>
                  </a:lnTo>
                  <a:lnTo>
                    <a:pt x="498" y="735"/>
                  </a:lnTo>
                  <a:lnTo>
                    <a:pt x="493" y="738"/>
                  </a:lnTo>
                  <a:lnTo>
                    <a:pt x="488" y="739"/>
                  </a:lnTo>
                  <a:lnTo>
                    <a:pt x="481" y="738"/>
                  </a:lnTo>
                  <a:lnTo>
                    <a:pt x="476" y="735"/>
                  </a:lnTo>
                  <a:lnTo>
                    <a:pt x="472" y="731"/>
                  </a:lnTo>
                  <a:lnTo>
                    <a:pt x="469" y="726"/>
                  </a:lnTo>
                  <a:lnTo>
                    <a:pt x="468" y="720"/>
                  </a:lnTo>
                  <a:lnTo>
                    <a:pt x="468" y="603"/>
                  </a:lnTo>
                  <a:lnTo>
                    <a:pt x="469" y="597"/>
                  </a:lnTo>
                  <a:lnTo>
                    <a:pt x="472" y="591"/>
                  </a:lnTo>
                  <a:lnTo>
                    <a:pt x="476" y="587"/>
                  </a:lnTo>
                  <a:lnTo>
                    <a:pt x="481" y="585"/>
                  </a:lnTo>
                  <a:lnTo>
                    <a:pt x="488" y="584"/>
                  </a:lnTo>
                  <a:close/>
                  <a:moveTo>
                    <a:pt x="253" y="584"/>
                  </a:moveTo>
                  <a:lnTo>
                    <a:pt x="260" y="585"/>
                  </a:lnTo>
                  <a:lnTo>
                    <a:pt x="265" y="587"/>
                  </a:lnTo>
                  <a:lnTo>
                    <a:pt x="269" y="591"/>
                  </a:lnTo>
                  <a:lnTo>
                    <a:pt x="272" y="597"/>
                  </a:lnTo>
                  <a:lnTo>
                    <a:pt x="273" y="603"/>
                  </a:lnTo>
                  <a:lnTo>
                    <a:pt x="273" y="680"/>
                  </a:lnTo>
                  <a:lnTo>
                    <a:pt x="272" y="687"/>
                  </a:lnTo>
                  <a:lnTo>
                    <a:pt x="269" y="692"/>
                  </a:lnTo>
                  <a:lnTo>
                    <a:pt x="265" y="696"/>
                  </a:lnTo>
                  <a:lnTo>
                    <a:pt x="260" y="699"/>
                  </a:lnTo>
                  <a:lnTo>
                    <a:pt x="253" y="700"/>
                  </a:lnTo>
                  <a:lnTo>
                    <a:pt x="248" y="699"/>
                  </a:lnTo>
                  <a:lnTo>
                    <a:pt x="243" y="696"/>
                  </a:lnTo>
                  <a:lnTo>
                    <a:pt x="237" y="692"/>
                  </a:lnTo>
                  <a:lnTo>
                    <a:pt x="235" y="687"/>
                  </a:lnTo>
                  <a:lnTo>
                    <a:pt x="235" y="680"/>
                  </a:lnTo>
                  <a:lnTo>
                    <a:pt x="235" y="603"/>
                  </a:lnTo>
                  <a:lnTo>
                    <a:pt x="235" y="597"/>
                  </a:lnTo>
                  <a:lnTo>
                    <a:pt x="237" y="591"/>
                  </a:lnTo>
                  <a:lnTo>
                    <a:pt x="243" y="587"/>
                  </a:lnTo>
                  <a:lnTo>
                    <a:pt x="248" y="585"/>
                  </a:lnTo>
                  <a:lnTo>
                    <a:pt x="253" y="584"/>
                  </a:lnTo>
                  <a:close/>
                  <a:moveTo>
                    <a:pt x="721" y="544"/>
                  </a:moveTo>
                  <a:lnTo>
                    <a:pt x="727" y="546"/>
                  </a:lnTo>
                  <a:lnTo>
                    <a:pt x="733" y="548"/>
                  </a:lnTo>
                  <a:lnTo>
                    <a:pt x="736" y="552"/>
                  </a:lnTo>
                  <a:lnTo>
                    <a:pt x="739" y="557"/>
                  </a:lnTo>
                  <a:lnTo>
                    <a:pt x="740" y="564"/>
                  </a:lnTo>
                  <a:lnTo>
                    <a:pt x="740" y="642"/>
                  </a:lnTo>
                  <a:lnTo>
                    <a:pt x="739" y="648"/>
                  </a:lnTo>
                  <a:lnTo>
                    <a:pt x="736" y="653"/>
                  </a:lnTo>
                  <a:lnTo>
                    <a:pt x="733" y="658"/>
                  </a:lnTo>
                  <a:lnTo>
                    <a:pt x="727" y="661"/>
                  </a:lnTo>
                  <a:lnTo>
                    <a:pt x="721" y="661"/>
                  </a:lnTo>
                  <a:lnTo>
                    <a:pt x="714" y="661"/>
                  </a:lnTo>
                  <a:lnTo>
                    <a:pt x="709" y="658"/>
                  </a:lnTo>
                  <a:lnTo>
                    <a:pt x="705" y="653"/>
                  </a:lnTo>
                  <a:lnTo>
                    <a:pt x="702" y="648"/>
                  </a:lnTo>
                  <a:lnTo>
                    <a:pt x="701" y="642"/>
                  </a:lnTo>
                  <a:lnTo>
                    <a:pt x="701" y="564"/>
                  </a:lnTo>
                  <a:lnTo>
                    <a:pt x="702" y="557"/>
                  </a:lnTo>
                  <a:lnTo>
                    <a:pt x="705" y="552"/>
                  </a:lnTo>
                  <a:lnTo>
                    <a:pt x="709" y="548"/>
                  </a:lnTo>
                  <a:lnTo>
                    <a:pt x="714" y="546"/>
                  </a:lnTo>
                  <a:lnTo>
                    <a:pt x="721" y="544"/>
                  </a:lnTo>
                  <a:close/>
                  <a:moveTo>
                    <a:pt x="604" y="544"/>
                  </a:moveTo>
                  <a:lnTo>
                    <a:pt x="609" y="546"/>
                  </a:lnTo>
                  <a:lnTo>
                    <a:pt x="616" y="548"/>
                  </a:lnTo>
                  <a:lnTo>
                    <a:pt x="620" y="552"/>
                  </a:lnTo>
                  <a:lnTo>
                    <a:pt x="623" y="557"/>
                  </a:lnTo>
                  <a:lnTo>
                    <a:pt x="624" y="564"/>
                  </a:lnTo>
                  <a:lnTo>
                    <a:pt x="624" y="680"/>
                  </a:lnTo>
                  <a:lnTo>
                    <a:pt x="623" y="687"/>
                  </a:lnTo>
                  <a:lnTo>
                    <a:pt x="620" y="692"/>
                  </a:lnTo>
                  <a:lnTo>
                    <a:pt x="616" y="696"/>
                  </a:lnTo>
                  <a:lnTo>
                    <a:pt x="609" y="699"/>
                  </a:lnTo>
                  <a:lnTo>
                    <a:pt x="604" y="700"/>
                  </a:lnTo>
                  <a:lnTo>
                    <a:pt x="598" y="699"/>
                  </a:lnTo>
                  <a:lnTo>
                    <a:pt x="592" y="696"/>
                  </a:lnTo>
                  <a:lnTo>
                    <a:pt x="588" y="692"/>
                  </a:lnTo>
                  <a:lnTo>
                    <a:pt x="586" y="687"/>
                  </a:lnTo>
                  <a:lnTo>
                    <a:pt x="585" y="680"/>
                  </a:lnTo>
                  <a:lnTo>
                    <a:pt x="585" y="564"/>
                  </a:lnTo>
                  <a:lnTo>
                    <a:pt x="586" y="557"/>
                  </a:lnTo>
                  <a:lnTo>
                    <a:pt x="588" y="552"/>
                  </a:lnTo>
                  <a:lnTo>
                    <a:pt x="592" y="548"/>
                  </a:lnTo>
                  <a:lnTo>
                    <a:pt x="598" y="546"/>
                  </a:lnTo>
                  <a:lnTo>
                    <a:pt x="604" y="544"/>
                  </a:lnTo>
                  <a:close/>
                  <a:moveTo>
                    <a:pt x="137" y="544"/>
                  </a:moveTo>
                  <a:lnTo>
                    <a:pt x="143" y="546"/>
                  </a:lnTo>
                  <a:lnTo>
                    <a:pt x="148" y="548"/>
                  </a:lnTo>
                  <a:lnTo>
                    <a:pt x="152" y="552"/>
                  </a:lnTo>
                  <a:lnTo>
                    <a:pt x="155" y="557"/>
                  </a:lnTo>
                  <a:lnTo>
                    <a:pt x="156" y="564"/>
                  </a:lnTo>
                  <a:lnTo>
                    <a:pt x="156" y="680"/>
                  </a:lnTo>
                  <a:lnTo>
                    <a:pt x="155" y="687"/>
                  </a:lnTo>
                  <a:lnTo>
                    <a:pt x="152" y="692"/>
                  </a:lnTo>
                  <a:lnTo>
                    <a:pt x="148" y="696"/>
                  </a:lnTo>
                  <a:lnTo>
                    <a:pt x="143" y="699"/>
                  </a:lnTo>
                  <a:lnTo>
                    <a:pt x="137" y="700"/>
                  </a:lnTo>
                  <a:lnTo>
                    <a:pt x="131" y="699"/>
                  </a:lnTo>
                  <a:lnTo>
                    <a:pt x="125" y="696"/>
                  </a:lnTo>
                  <a:lnTo>
                    <a:pt x="121" y="692"/>
                  </a:lnTo>
                  <a:lnTo>
                    <a:pt x="118" y="687"/>
                  </a:lnTo>
                  <a:lnTo>
                    <a:pt x="117" y="680"/>
                  </a:lnTo>
                  <a:lnTo>
                    <a:pt x="117" y="564"/>
                  </a:lnTo>
                  <a:lnTo>
                    <a:pt x="118" y="557"/>
                  </a:lnTo>
                  <a:lnTo>
                    <a:pt x="121" y="552"/>
                  </a:lnTo>
                  <a:lnTo>
                    <a:pt x="125" y="548"/>
                  </a:lnTo>
                  <a:lnTo>
                    <a:pt x="131" y="546"/>
                  </a:lnTo>
                  <a:lnTo>
                    <a:pt x="137" y="544"/>
                  </a:lnTo>
                  <a:close/>
                  <a:moveTo>
                    <a:pt x="351" y="39"/>
                  </a:moveTo>
                  <a:lnTo>
                    <a:pt x="316" y="43"/>
                  </a:lnTo>
                  <a:lnTo>
                    <a:pt x="282" y="52"/>
                  </a:lnTo>
                  <a:lnTo>
                    <a:pt x="252" y="66"/>
                  </a:lnTo>
                  <a:lnTo>
                    <a:pt x="224" y="86"/>
                  </a:lnTo>
                  <a:lnTo>
                    <a:pt x="201" y="111"/>
                  </a:lnTo>
                  <a:lnTo>
                    <a:pt x="181" y="138"/>
                  </a:lnTo>
                  <a:lnTo>
                    <a:pt x="167" y="170"/>
                  </a:lnTo>
                  <a:lnTo>
                    <a:pt x="159" y="205"/>
                  </a:lnTo>
                  <a:lnTo>
                    <a:pt x="154" y="220"/>
                  </a:lnTo>
                  <a:lnTo>
                    <a:pt x="143" y="230"/>
                  </a:lnTo>
                  <a:lnTo>
                    <a:pt x="129" y="237"/>
                  </a:lnTo>
                  <a:lnTo>
                    <a:pt x="104" y="246"/>
                  </a:lnTo>
                  <a:lnTo>
                    <a:pt x="83" y="260"/>
                  </a:lnTo>
                  <a:lnTo>
                    <a:pt x="65" y="279"/>
                  </a:lnTo>
                  <a:lnTo>
                    <a:pt x="52" y="299"/>
                  </a:lnTo>
                  <a:lnTo>
                    <a:pt x="42" y="324"/>
                  </a:lnTo>
                  <a:lnTo>
                    <a:pt x="40" y="351"/>
                  </a:lnTo>
                  <a:lnTo>
                    <a:pt x="42" y="377"/>
                  </a:lnTo>
                  <a:lnTo>
                    <a:pt x="52" y="402"/>
                  </a:lnTo>
                  <a:lnTo>
                    <a:pt x="66" y="423"/>
                  </a:lnTo>
                  <a:lnTo>
                    <a:pt x="83" y="441"/>
                  </a:lnTo>
                  <a:lnTo>
                    <a:pt x="105" y="455"/>
                  </a:lnTo>
                  <a:lnTo>
                    <a:pt x="130" y="464"/>
                  </a:lnTo>
                  <a:lnTo>
                    <a:pt x="156" y="467"/>
                  </a:lnTo>
                  <a:lnTo>
                    <a:pt x="701" y="467"/>
                  </a:lnTo>
                  <a:lnTo>
                    <a:pt x="727" y="464"/>
                  </a:lnTo>
                  <a:lnTo>
                    <a:pt x="752" y="455"/>
                  </a:lnTo>
                  <a:lnTo>
                    <a:pt x="774" y="441"/>
                  </a:lnTo>
                  <a:lnTo>
                    <a:pt x="793" y="423"/>
                  </a:lnTo>
                  <a:lnTo>
                    <a:pt x="806" y="402"/>
                  </a:lnTo>
                  <a:lnTo>
                    <a:pt x="815" y="377"/>
                  </a:lnTo>
                  <a:lnTo>
                    <a:pt x="818" y="351"/>
                  </a:lnTo>
                  <a:lnTo>
                    <a:pt x="815" y="324"/>
                  </a:lnTo>
                  <a:lnTo>
                    <a:pt x="807" y="301"/>
                  </a:lnTo>
                  <a:lnTo>
                    <a:pt x="793" y="279"/>
                  </a:lnTo>
                  <a:lnTo>
                    <a:pt x="776" y="260"/>
                  </a:lnTo>
                  <a:lnTo>
                    <a:pt x="755" y="247"/>
                  </a:lnTo>
                  <a:lnTo>
                    <a:pt x="730" y="238"/>
                  </a:lnTo>
                  <a:lnTo>
                    <a:pt x="718" y="231"/>
                  </a:lnTo>
                  <a:lnTo>
                    <a:pt x="709" y="222"/>
                  </a:lnTo>
                  <a:lnTo>
                    <a:pt x="702" y="212"/>
                  </a:lnTo>
                  <a:lnTo>
                    <a:pt x="701" y="197"/>
                  </a:lnTo>
                  <a:lnTo>
                    <a:pt x="701" y="195"/>
                  </a:lnTo>
                  <a:lnTo>
                    <a:pt x="697" y="170"/>
                  </a:lnTo>
                  <a:lnTo>
                    <a:pt x="687" y="149"/>
                  </a:lnTo>
                  <a:lnTo>
                    <a:pt x="670" y="132"/>
                  </a:lnTo>
                  <a:lnTo>
                    <a:pt x="647" y="121"/>
                  </a:lnTo>
                  <a:lnTo>
                    <a:pt x="624" y="118"/>
                  </a:lnTo>
                  <a:lnTo>
                    <a:pt x="606" y="119"/>
                  </a:lnTo>
                  <a:lnTo>
                    <a:pt x="587" y="125"/>
                  </a:lnTo>
                  <a:lnTo>
                    <a:pt x="573" y="136"/>
                  </a:lnTo>
                  <a:lnTo>
                    <a:pt x="560" y="144"/>
                  </a:lnTo>
                  <a:lnTo>
                    <a:pt x="547" y="146"/>
                  </a:lnTo>
                  <a:lnTo>
                    <a:pt x="545" y="146"/>
                  </a:lnTo>
                  <a:lnTo>
                    <a:pt x="544" y="145"/>
                  </a:lnTo>
                  <a:lnTo>
                    <a:pt x="541" y="145"/>
                  </a:lnTo>
                  <a:lnTo>
                    <a:pt x="532" y="142"/>
                  </a:lnTo>
                  <a:lnTo>
                    <a:pt x="522" y="135"/>
                  </a:lnTo>
                  <a:lnTo>
                    <a:pt x="510" y="125"/>
                  </a:lnTo>
                  <a:lnTo>
                    <a:pt x="501" y="116"/>
                  </a:lnTo>
                  <a:lnTo>
                    <a:pt x="494" y="108"/>
                  </a:lnTo>
                  <a:lnTo>
                    <a:pt x="476" y="83"/>
                  </a:lnTo>
                  <a:lnTo>
                    <a:pt x="456" y="66"/>
                  </a:lnTo>
                  <a:lnTo>
                    <a:pt x="434" y="53"/>
                  </a:lnTo>
                  <a:lnTo>
                    <a:pt x="409" y="44"/>
                  </a:lnTo>
                  <a:lnTo>
                    <a:pt x="382" y="40"/>
                  </a:lnTo>
                  <a:lnTo>
                    <a:pt x="351" y="39"/>
                  </a:lnTo>
                  <a:close/>
                  <a:moveTo>
                    <a:pt x="351" y="0"/>
                  </a:moveTo>
                  <a:lnTo>
                    <a:pt x="391" y="4"/>
                  </a:lnTo>
                  <a:lnTo>
                    <a:pt x="429" y="14"/>
                  </a:lnTo>
                  <a:lnTo>
                    <a:pt x="464" y="30"/>
                  </a:lnTo>
                  <a:lnTo>
                    <a:pt x="496" y="51"/>
                  </a:lnTo>
                  <a:lnTo>
                    <a:pt x="523" y="77"/>
                  </a:lnTo>
                  <a:lnTo>
                    <a:pt x="547" y="107"/>
                  </a:lnTo>
                  <a:lnTo>
                    <a:pt x="569" y="91"/>
                  </a:lnTo>
                  <a:lnTo>
                    <a:pt x="595" y="81"/>
                  </a:lnTo>
                  <a:lnTo>
                    <a:pt x="624" y="78"/>
                  </a:lnTo>
                  <a:lnTo>
                    <a:pt x="650" y="81"/>
                  </a:lnTo>
                  <a:lnTo>
                    <a:pt x="675" y="90"/>
                  </a:lnTo>
                  <a:lnTo>
                    <a:pt x="696" y="103"/>
                  </a:lnTo>
                  <a:lnTo>
                    <a:pt x="714" y="121"/>
                  </a:lnTo>
                  <a:lnTo>
                    <a:pt x="729" y="144"/>
                  </a:lnTo>
                  <a:lnTo>
                    <a:pt x="736" y="167"/>
                  </a:lnTo>
                  <a:lnTo>
                    <a:pt x="740" y="195"/>
                  </a:lnTo>
                  <a:lnTo>
                    <a:pt x="740" y="200"/>
                  </a:lnTo>
                  <a:lnTo>
                    <a:pt x="772" y="212"/>
                  </a:lnTo>
                  <a:lnTo>
                    <a:pt x="799" y="230"/>
                  </a:lnTo>
                  <a:lnTo>
                    <a:pt x="823" y="254"/>
                  </a:lnTo>
                  <a:lnTo>
                    <a:pt x="841" y="282"/>
                  </a:lnTo>
                  <a:lnTo>
                    <a:pt x="853" y="315"/>
                  </a:lnTo>
                  <a:lnTo>
                    <a:pt x="857" y="351"/>
                  </a:lnTo>
                  <a:lnTo>
                    <a:pt x="853" y="382"/>
                  </a:lnTo>
                  <a:lnTo>
                    <a:pt x="845" y="411"/>
                  </a:lnTo>
                  <a:lnTo>
                    <a:pt x="831" y="437"/>
                  </a:lnTo>
                  <a:lnTo>
                    <a:pt x="811" y="460"/>
                  </a:lnTo>
                  <a:lnTo>
                    <a:pt x="788" y="479"/>
                  </a:lnTo>
                  <a:lnTo>
                    <a:pt x="761" y="493"/>
                  </a:lnTo>
                  <a:lnTo>
                    <a:pt x="733" y="502"/>
                  </a:lnTo>
                  <a:lnTo>
                    <a:pt x="701" y="506"/>
                  </a:lnTo>
                  <a:lnTo>
                    <a:pt x="156" y="506"/>
                  </a:lnTo>
                  <a:lnTo>
                    <a:pt x="125" y="502"/>
                  </a:lnTo>
                  <a:lnTo>
                    <a:pt x="96" y="493"/>
                  </a:lnTo>
                  <a:lnTo>
                    <a:pt x="70" y="479"/>
                  </a:lnTo>
                  <a:lnTo>
                    <a:pt x="46" y="460"/>
                  </a:lnTo>
                  <a:lnTo>
                    <a:pt x="28" y="437"/>
                  </a:lnTo>
                  <a:lnTo>
                    <a:pt x="14" y="411"/>
                  </a:lnTo>
                  <a:lnTo>
                    <a:pt x="4" y="382"/>
                  </a:lnTo>
                  <a:lnTo>
                    <a:pt x="0" y="351"/>
                  </a:lnTo>
                  <a:lnTo>
                    <a:pt x="4" y="319"/>
                  </a:lnTo>
                  <a:lnTo>
                    <a:pt x="12" y="290"/>
                  </a:lnTo>
                  <a:lnTo>
                    <a:pt x="27" y="265"/>
                  </a:lnTo>
                  <a:lnTo>
                    <a:pt x="45" y="242"/>
                  </a:lnTo>
                  <a:lnTo>
                    <a:pt x="67" y="224"/>
                  </a:lnTo>
                  <a:lnTo>
                    <a:pt x="92" y="209"/>
                  </a:lnTo>
                  <a:lnTo>
                    <a:pt x="121" y="199"/>
                  </a:lnTo>
                  <a:lnTo>
                    <a:pt x="130" y="158"/>
                  </a:lnTo>
                  <a:lnTo>
                    <a:pt x="147" y="120"/>
                  </a:lnTo>
                  <a:lnTo>
                    <a:pt x="169" y="86"/>
                  </a:lnTo>
                  <a:lnTo>
                    <a:pt x="198" y="57"/>
                  </a:lnTo>
                  <a:lnTo>
                    <a:pt x="231" y="34"/>
                  </a:lnTo>
                  <a:lnTo>
                    <a:pt x="268" y="15"/>
                  </a:lnTo>
                  <a:lnTo>
                    <a:pt x="308" y="4"/>
                  </a:lnTo>
                  <a:lnTo>
                    <a:pt x="35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1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7119" y="1570322"/>
              <a:ext cx="443645" cy="443127"/>
            </a:xfrm>
            <a:custGeom>
              <a:avLst/>
              <a:gdLst>
                <a:gd name="T0" fmla="*/ 659 w 856"/>
                <a:gd name="T1" fmla="*/ 801 h 855"/>
                <a:gd name="T2" fmla="*/ 638 w 856"/>
                <a:gd name="T3" fmla="*/ 852 h 855"/>
                <a:gd name="T4" fmla="*/ 587 w 856"/>
                <a:gd name="T5" fmla="*/ 831 h 855"/>
                <a:gd name="T6" fmla="*/ 608 w 856"/>
                <a:gd name="T7" fmla="*/ 780 h 855"/>
                <a:gd name="T8" fmla="*/ 223 w 856"/>
                <a:gd name="T9" fmla="*/ 750 h 855"/>
                <a:gd name="T10" fmla="*/ 223 w 856"/>
                <a:gd name="T11" fmla="*/ 805 h 855"/>
                <a:gd name="T12" fmla="*/ 168 w 856"/>
                <a:gd name="T13" fmla="*/ 805 h 855"/>
                <a:gd name="T14" fmla="*/ 168 w 856"/>
                <a:gd name="T15" fmla="*/ 750 h 855"/>
                <a:gd name="T16" fmla="*/ 443 w 856"/>
                <a:gd name="T17" fmla="*/ 703 h 855"/>
                <a:gd name="T18" fmla="*/ 464 w 856"/>
                <a:gd name="T19" fmla="*/ 754 h 855"/>
                <a:gd name="T20" fmla="*/ 412 w 856"/>
                <a:gd name="T21" fmla="*/ 775 h 855"/>
                <a:gd name="T22" fmla="*/ 392 w 856"/>
                <a:gd name="T23" fmla="*/ 724 h 855"/>
                <a:gd name="T24" fmla="*/ 739 w 856"/>
                <a:gd name="T25" fmla="*/ 661 h 855"/>
                <a:gd name="T26" fmla="*/ 778 w 856"/>
                <a:gd name="T27" fmla="*/ 699 h 855"/>
                <a:gd name="T28" fmla="*/ 739 w 856"/>
                <a:gd name="T29" fmla="*/ 738 h 855"/>
                <a:gd name="T30" fmla="*/ 701 w 856"/>
                <a:gd name="T31" fmla="*/ 699 h 855"/>
                <a:gd name="T32" fmla="*/ 739 w 856"/>
                <a:gd name="T33" fmla="*/ 661 h 855"/>
                <a:gd name="T34" fmla="*/ 152 w 856"/>
                <a:gd name="T35" fmla="*/ 645 h 855"/>
                <a:gd name="T36" fmla="*/ 132 w 856"/>
                <a:gd name="T37" fmla="*/ 696 h 855"/>
                <a:gd name="T38" fmla="*/ 81 w 856"/>
                <a:gd name="T39" fmla="*/ 675 h 855"/>
                <a:gd name="T40" fmla="*/ 102 w 856"/>
                <a:gd name="T41" fmla="*/ 624 h 855"/>
                <a:gd name="T42" fmla="*/ 612 w 856"/>
                <a:gd name="T43" fmla="*/ 594 h 855"/>
                <a:gd name="T44" fmla="*/ 612 w 856"/>
                <a:gd name="T45" fmla="*/ 649 h 855"/>
                <a:gd name="T46" fmla="*/ 557 w 856"/>
                <a:gd name="T47" fmla="*/ 649 h 855"/>
                <a:gd name="T48" fmla="*/ 557 w 856"/>
                <a:gd name="T49" fmla="*/ 594 h 855"/>
                <a:gd name="T50" fmla="*/ 326 w 856"/>
                <a:gd name="T51" fmla="*/ 547 h 855"/>
                <a:gd name="T52" fmla="*/ 347 w 856"/>
                <a:gd name="T53" fmla="*/ 598 h 855"/>
                <a:gd name="T54" fmla="*/ 296 w 856"/>
                <a:gd name="T55" fmla="*/ 619 h 855"/>
                <a:gd name="T56" fmla="*/ 275 w 856"/>
                <a:gd name="T57" fmla="*/ 568 h 855"/>
                <a:gd name="T58" fmla="*/ 350 w 856"/>
                <a:gd name="T59" fmla="*/ 38 h 855"/>
                <a:gd name="T60" fmla="*/ 224 w 856"/>
                <a:gd name="T61" fmla="*/ 86 h 855"/>
                <a:gd name="T62" fmla="*/ 158 w 856"/>
                <a:gd name="T63" fmla="*/ 204 h 855"/>
                <a:gd name="T64" fmla="*/ 103 w 856"/>
                <a:gd name="T65" fmla="*/ 245 h 855"/>
                <a:gd name="T66" fmla="*/ 42 w 856"/>
                <a:gd name="T67" fmla="*/ 323 h 855"/>
                <a:gd name="T68" fmla="*/ 64 w 856"/>
                <a:gd name="T69" fmla="*/ 423 h 855"/>
                <a:gd name="T70" fmla="*/ 156 w 856"/>
                <a:gd name="T71" fmla="*/ 466 h 855"/>
                <a:gd name="T72" fmla="*/ 773 w 856"/>
                <a:gd name="T73" fmla="*/ 441 h 855"/>
                <a:gd name="T74" fmla="*/ 817 w 856"/>
                <a:gd name="T75" fmla="*/ 349 h 855"/>
                <a:gd name="T76" fmla="*/ 775 w 856"/>
                <a:gd name="T77" fmla="*/ 260 h 855"/>
                <a:gd name="T78" fmla="*/ 707 w 856"/>
                <a:gd name="T79" fmla="*/ 222 h 855"/>
                <a:gd name="T80" fmla="*/ 697 w 856"/>
                <a:gd name="T81" fmla="*/ 170 h 855"/>
                <a:gd name="T82" fmla="*/ 622 w 856"/>
                <a:gd name="T83" fmla="*/ 116 h 855"/>
                <a:gd name="T84" fmla="*/ 559 w 856"/>
                <a:gd name="T85" fmla="*/ 142 h 855"/>
                <a:gd name="T86" fmla="*/ 541 w 856"/>
                <a:gd name="T87" fmla="*/ 145 h 855"/>
                <a:gd name="T88" fmla="*/ 500 w 856"/>
                <a:gd name="T89" fmla="*/ 115 h 855"/>
                <a:gd name="T90" fmla="*/ 433 w 856"/>
                <a:gd name="T91" fmla="*/ 52 h 855"/>
                <a:gd name="T92" fmla="*/ 350 w 856"/>
                <a:gd name="T93" fmla="*/ 0 h 855"/>
                <a:gd name="T94" fmla="*/ 495 w 856"/>
                <a:gd name="T95" fmla="*/ 49 h 855"/>
                <a:gd name="T96" fmla="*/ 595 w 856"/>
                <a:gd name="T97" fmla="*/ 81 h 855"/>
                <a:gd name="T98" fmla="*/ 695 w 856"/>
                <a:gd name="T99" fmla="*/ 103 h 855"/>
                <a:gd name="T100" fmla="*/ 739 w 856"/>
                <a:gd name="T101" fmla="*/ 193 h 855"/>
                <a:gd name="T102" fmla="*/ 822 w 856"/>
                <a:gd name="T103" fmla="*/ 254 h 855"/>
                <a:gd name="T104" fmla="*/ 853 w 856"/>
                <a:gd name="T105" fmla="*/ 381 h 855"/>
                <a:gd name="T106" fmla="*/ 787 w 856"/>
                <a:gd name="T107" fmla="*/ 479 h 855"/>
                <a:gd name="T108" fmla="*/ 156 w 856"/>
                <a:gd name="T109" fmla="*/ 505 h 855"/>
                <a:gd name="T110" fmla="*/ 46 w 856"/>
                <a:gd name="T111" fmla="*/ 459 h 855"/>
                <a:gd name="T112" fmla="*/ 0 w 856"/>
                <a:gd name="T113" fmla="*/ 349 h 855"/>
                <a:gd name="T114" fmla="*/ 43 w 856"/>
                <a:gd name="T115" fmla="*/ 242 h 855"/>
                <a:gd name="T116" fmla="*/ 130 w 856"/>
                <a:gd name="T117" fmla="*/ 157 h 855"/>
                <a:gd name="T118" fmla="*/ 230 w 856"/>
                <a:gd name="T119" fmla="*/ 32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5">
                  <a:moveTo>
                    <a:pt x="622" y="777"/>
                  </a:moveTo>
                  <a:lnTo>
                    <a:pt x="638" y="780"/>
                  </a:lnTo>
                  <a:lnTo>
                    <a:pt x="650" y="789"/>
                  </a:lnTo>
                  <a:lnTo>
                    <a:pt x="659" y="801"/>
                  </a:lnTo>
                  <a:lnTo>
                    <a:pt x="661" y="817"/>
                  </a:lnTo>
                  <a:lnTo>
                    <a:pt x="659" y="831"/>
                  </a:lnTo>
                  <a:lnTo>
                    <a:pt x="650" y="844"/>
                  </a:lnTo>
                  <a:lnTo>
                    <a:pt x="638" y="852"/>
                  </a:lnTo>
                  <a:lnTo>
                    <a:pt x="622" y="855"/>
                  </a:lnTo>
                  <a:lnTo>
                    <a:pt x="608" y="852"/>
                  </a:lnTo>
                  <a:lnTo>
                    <a:pt x="595" y="844"/>
                  </a:lnTo>
                  <a:lnTo>
                    <a:pt x="587" y="831"/>
                  </a:lnTo>
                  <a:lnTo>
                    <a:pt x="584" y="817"/>
                  </a:lnTo>
                  <a:lnTo>
                    <a:pt x="587" y="801"/>
                  </a:lnTo>
                  <a:lnTo>
                    <a:pt x="595" y="789"/>
                  </a:lnTo>
                  <a:lnTo>
                    <a:pt x="608" y="780"/>
                  </a:lnTo>
                  <a:lnTo>
                    <a:pt x="622" y="777"/>
                  </a:lnTo>
                  <a:close/>
                  <a:moveTo>
                    <a:pt x="195" y="738"/>
                  </a:moveTo>
                  <a:lnTo>
                    <a:pt x="209" y="741"/>
                  </a:lnTo>
                  <a:lnTo>
                    <a:pt x="223" y="750"/>
                  </a:lnTo>
                  <a:lnTo>
                    <a:pt x="230" y="762"/>
                  </a:lnTo>
                  <a:lnTo>
                    <a:pt x="233" y="777"/>
                  </a:lnTo>
                  <a:lnTo>
                    <a:pt x="230" y="792"/>
                  </a:lnTo>
                  <a:lnTo>
                    <a:pt x="223" y="805"/>
                  </a:lnTo>
                  <a:lnTo>
                    <a:pt x="209" y="813"/>
                  </a:lnTo>
                  <a:lnTo>
                    <a:pt x="195" y="817"/>
                  </a:lnTo>
                  <a:lnTo>
                    <a:pt x="179" y="813"/>
                  </a:lnTo>
                  <a:lnTo>
                    <a:pt x="168" y="805"/>
                  </a:lnTo>
                  <a:lnTo>
                    <a:pt x="158" y="792"/>
                  </a:lnTo>
                  <a:lnTo>
                    <a:pt x="156" y="777"/>
                  </a:lnTo>
                  <a:lnTo>
                    <a:pt x="158" y="762"/>
                  </a:lnTo>
                  <a:lnTo>
                    <a:pt x="168" y="750"/>
                  </a:lnTo>
                  <a:lnTo>
                    <a:pt x="179" y="741"/>
                  </a:lnTo>
                  <a:lnTo>
                    <a:pt x="195" y="738"/>
                  </a:lnTo>
                  <a:close/>
                  <a:moveTo>
                    <a:pt x="428" y="699"/>
                  </a:moveTo>
                  <a:lnTo>
                    <a:pt x="443" y="703"/>
                  </a:lnTo>
                  <a:lnTo>
                    <a:pt x="456" y="711"/>
                  </a:lnTo>
                  <a:lnTo>
                    <a:pt x="464" y="724"/>
                  </a:lnTo>
                  <a:lnTo>
                    <a:pt x="466" y="738"/>
                  </a:lnTo>
                  <a:lnTo>
                    <a:pt x="464" y="754"/>
                  </a:lnTo>
                  <a:lnTo>
                    <a:pt x="456" y="766"/>
                  </a:lnTo>
                  <a:lnTo>
                    <a:pt x="443" y="775"/>
                  </a:lnTo>
                  <a:lnTo>
                    <a:pt x="428" y="777"/>
                  </a:lnTo>
                  <a:lnTo>
                    <a:pt x="412" y="775"/>
                  </a:lnTo>
                  <a:lnTo>
                    <a:pt x="401" y="766"/>
                  </a:lnTo>
                  <a:lnTo>
                    <a:pt x="392" y="754"/>
                  </a:lnTo>
                  <a:lnTo>
                    <a:pt x="389" y="738"/>
                  </a:lnTo>
                  <a:lnTo>
                    <a:pt x="392" y="724"/>
                  </a:lnTo>
                  <a:lnTo>
                    <a:pt x="401" y="711"/>
                  </a:lnTo>
                  <a:lnTo>
                    <a:pt x="412" y="703"/>
                  </a:lnTo>
                  <a:lnTo>
                    <a:pt x="428" y="699"/>
                  </a:lnTo>
                  <a:close/>
                  <a:moveTo>
                    <a:pt x="739" y="661"/>
                  </a:moveTo>
                  <a:lnTo>
                    <a:pt x="754" y="663"/>
                  </a:lnTo>
                  <a:lnTo>
                    <a:pt x="766" y="671"/>
                  </a:lnTo>
                  <a:lnTo>
                    <a:pt x="775" y="684"/>
                  </a:lnTo>
                  <a:lnTo>
                    <a:pt x="778" y="699"/>
                  </a:lnTo>
                  <a:lnTo>
                    <a:pt x="775" y="714"/>
                  </a:lnTo>
                  <a:lnTo>
                    <a:pt x="766" y="726"/>
                  </a:lnTo>
                  <a:lnTo>
                    <a:pt x="754" y="735"/>
                  </a:lnTo>
                  <a:lnTo>
                    <a:pt x="739" y="738"/>
                  </a:lnTo>
                  <a:lnTo>
                    <a:pt x="724" y="735"/>
                  </a:lnTo>
                  <a:lnTo>
                    <a:pt x="711" y="726"/>
                  </a:lnTo>
                  <a:lnTo>
                    <a:pt x="703" y="714"/>
                  </a:lnTo>
                  <a:lnTo>
                    <a:pt x="701" y="699"/>
                  </a:lnTo>
                  <a:lnTo>
                    <a:pt x="703" y="684"/>
                  </a:lnTo>
                  <a:lnTo>
                    <a:pt x="711" y="671"/>
                  </a:lnTo>
                  <a:lnTo>
                    <a:pt x="724" y="663"/>
                  </a:lnTo>
                  <a:lnTo>
                    <a:pt x="739" y="661"/>
                  </a:lnTo>
                  <a:close/>
                  <a:moveTo>
                    <a:pt x="116" y="622"/>
                  </a:moveTo>
                  <a:lnTo>
                    <a:pt x="132" y="624"/>
                  </a:lnTo>
                  <a:lnTo>
                    <a:pt x="144" y="633"/>
                  </a:lnTo>
                  <a:lnTo>
                    <a:pt x="152" y="645"/>
                  </a:lnTo>
                  <a:lnTo>
                    <a:pt x="156" y="661"/>
                  </a:lnTo>
                  <a:lnTo>
                    <a:pt x="152" y="675"/>
                  </a:lnTo>
                  <a:lnTo>
                    <a:pt x="144" y="688"/>
                  </a:lnTo>
                  <a:lnTo>
                    <a:pt x="132" y="696"/>
                  </a:lnTo>
                  <a:lnTo>
                    <a:pt x="116" y="699"/>
                  </a:lnTo>
                  <a:lnTo>
                    <a:pt x="102" y="696"/>
                  </a:lnTo>
                  <a:lnTo>
                    <a:pt x="89" y="688"/>
                  </a:lnTo>
                  <a:lnTo>
                    <a:pt x="81" y="675"/>
                  </a:lnTo>
                  <a:lnTo>
                    <a:pt x="77" y="661"/>
                  </a:lnTo>
                  <a:lnTo>
                    <a:pt x="81" y="645"/>
                  </a:lnTo>
                  <a:lnTo>
                    <a:pt x="89" y="633"/>
                  </a:lnTo>
                  <a:lnTo>
                    <a:pt x="102" y="624"/>
                  </a:lnTo>
                  <a:lnTo>
                    <a:pt x="116" y="622"/>
                  </a:lnTo>
                  <a:close/>
                  <a:moveTo>
                    <a:pt x="584" y="582"/>
                  </a:moveTo>
                  <a:lnTo>
                    <a:pt x="598" y="586"/>
                  </a:lnTo>
                  <a:lnTo>
                    <a:pt x="612" y="594"/>
                  </a:lnTo>
                  <a:lnTo>
                    <a:pt x="619" y="606"/>
                  </a:lnTo>
                  <a:lnTo>
                    <a:pt x="622" y="622"/>
                  </a:lnTo>
                  <a:lnTo>
                    <a:pt x="619" y="637"/>
                  </a:lnTo>
                  <a:lnTo>
                    <a:pt x="612" y="649"/>
                  </a:lnTo>
                  <a:lnTo>
                    <a:pt x="598" y="657"/>
                  </a:lnTo>
                  <a:lnTo>
                    <a:pt x="584" y="661"/>
                  </a:lnTo>
                  <a:lnTo>
                    <a:pt x="568" y="657"/>
                  </a:lnTo>
                  <a:lnTo>
                    <a:pt x="557" y="649"/>
                  </a:lnTo>
                  <a:lnTo>
                    <a:pt x="547" y="637"/>
                  </a:lnTo>
                  <a:lnTo>
                    <a:pt x="545" y="622"/>
                  </a:lnTo>
                  <a:lnTo>
                    <a:pt x="547" y="606"/>
                  </a:lnTo>
                  <a:lnTo>
                    <a:pt x="557" y="594"/>
                  </a:lnTo>
                  <a:lnTo>
                    <a:pt x="568" y="586"/>
                  </a:lnTo>
                  <a:lnTo>
                    <a:pt x="584" y="582"/>
                  </a:lnTo>
                  <a:close/>
                  <a:moveTo>
                    <a:pt x="312" y="544"/>
                  </a:moveTo>
                  <a:lnTo>
                    <a:pt x="326" y="547"/>
                  </a:lnTo>
                  <a:lnTo>
                    <a:pt x="339" y="555"/>
                  </a:lnTo>
                  <a:lnTo>
                    <a:pt x="347" y="568"/>
                  </a:lnTo>
                  <a:lnTo>
                    <a:pt x="350" y="582"/>
                  </a:lnTo>
                  <a:lnTo>
                    <a:pt x="347" y="598"/>
                  </a:lnTo>
                  <a:lnTo>
                    <a:pt x="339" y="610"/>
                  </a:lnTo>
                  <a:lnTo>
                    <a:pt x="326" y="619"/>
                  </a:lnTo>
                  <a:lnTo>
                    <a:pt x="312" y="622"/>
                  </a:lnTo>
                  <a:lnTo>
                    <a:pt x="296" y="619"/>
                  </a:lnTo>
                  <a:lnTo>
                    <a:pt x="284" y="610"/>
                  </a:lnTo>
                  <a:lnTo>
                    <a:pt x="275" y="598"/>
                  </a:lnTo>
                  <a:lnTo>
                    <a:pt x="272" y="582"/>
                  </a:lnTo>
                  <a:lnTo>
                    <a:pt x="275" y="568"/>
                  </a:lnTo>
                  <a:lnTo>
                    <a:pt x="284" y="555"/>
                  </a:lnTo>
                  <a:lnTo>
                    <a:pt x="296" y="547"/>
                  </a:lnTo>
                  <a:lnTo>
                    <a:pt x="312" y="544"/>
                  </a:lnTo>
                  <a:close/>
                  <a:moveTo>
                    <a:pt x="350" y="38"/>
                  </a:moveTo>
                  <a:lnTo>
                    <a:pt x="316" y="42"/>
                  </a:lnTo>
                  <a:lnTo>
                    <a:pt x="282" y="51"/>
                  </a:lnTo>
                  <a:lnTo>
                    <a:pt x="251" y="65"/>
                  </a:lnTo>
                  <a:lnTo>
                    <a:pt x="224" y="86"/>
                  </a:lnTo>
                  <a:lnTo>
                    <a:pt x="200" y="110"/>
                  </a:lnTo>
                  <a:lnTo>
                    <a:pt x="181" y="138"/>
                  </a:lnTo>
                  <a:lnTo>
                    <a:pt x="166" y="170"/>
                  </a:lnTo>
                  <a:lnTo>
                    <a:pt x="158" y="204"/>
                  </a:lnTo>
                  <a:lnTo>
                    <a:pt x="153" y="218"/>
                  </a:lnTo>
                  <a:lnTo>
                    <a:pt x="143" y="230"/>
                  </a:lnTo>
                  <a:lnTo>
                    <a:pt x="128" y="235"/>
                  </a:lnTo>
                  <a:lnTo>
                    <a:pt x="103" y="245"/>
                  </a:lnTo>
                  <a:lnTo>
                    <a:pt x="81" y="259"/>
                  </a:lnTo>
                  <a:lnTo>
                    <a:pt x="64" y="277"/>
                  </a:lnTo>
                  <a:lnTo>
                    <a:pt x="50" y="298"/>
                  </a:lnTo>
                  <a:lnTo>
                    <a:pt x="42" y="323"/>
                  </a:lnTo>
                  <a:lnTo>
                    <a:pt x="39" y="349"/>
                  </a:lnTo>
                  <a:lnTo>
                    <a:pt x="42" y="375"/>
                  </a:lnTo>
                  <a:lnTo>
                    <a:pt x="51" y="400"/>
                  </a:lnTo>
                  <a:lnTo>
                    <a:pt x="64" y="423"/>
                  </a:lnTo>
                  <a:lnTo>
                    <a:pt x="82" y="441"/>
                  </a:lnTo>
                  <a:lnTo>
                    <a:pt x="105" y="454"/>
                  </a:lnTo>
                  <a:lnTo>
                    <a:pt x="128" y="463"/>
                  </a:lnTo>
                  <a:lnTo>
                    <a:pt x="156" y="466"/>
                  </a:lnTo>
                  <a:lnTo>
                    <a:pt x="701" y="466"/>
                  </a:lnTo>
                  <a:lnTo>
                    <a:pt x="727" y="463"/>
                  </a:lnTo>
                  <a:lnTo>
                    <a:pt x="752" y="454"/>
                  </a:lnTo>
                  <a:lnTo>
                    <a:pt x="773" y="441"/>
                  </a:lnTo>
                  <a:lnTo>
                    <a:pt x="791" y="423"/>
                  </a:lnTo>
                  <a:lnTo>
                    <a:pt x="805" y="400"/>
                  </a:lnTo>
                  <a:lnTo>
                    <a:pt x="815" y="375"/>
                  </a:lnTo>
                  <a:lnTo>
                    <a:pt x="817" y="349"/>
                  </a:lnTo>
                  <a:lnTo>
                    <a:pt x="815" y="323"/>
                  </a:lnTo>
                  <a:lnTo>
                    <a:pt x="805" y="300"/>
                  </a:lnTo>
                  <a:lnTo>
                    <a:pt x="792" y="277"/>
                  </a:lnTo>
                  <a:lnTo>
                    <a:pt x="775" y="260"/>
                  </a:lnTo>
                  <a:lnTo>
                    <a:pt x="754" y="246"/>
                  </a:lnTo>
                  <a:lnTo>
                    <a:pt x="729" y="237"/>
                  </a:lnTo>
                  <a:lnTo>
                    <a:pt x="718" y="231"/>
                  </a:lnTo>
                  <a:lnTo>
                    <a:pt x="707" y="222"/>
                  </a:lnTo>
                  <a:lnTo>
                    <a:pt x="702" y="210"/>
                  </a:lnTo>
                  <a:lnTo>
                    <a:pt x="701" y="197"/>
                  </a:lnTo>
                  <a:lnTo>
                    <a:pt x="701" y="195"/>
                  </a:lnTo>
                  <a:lnTo>
                    <a:pt x="697" y="170"/>
                  </a:lnTo>
                  <a:lnTo>
                    <a:pt x="685" y="148"/>
                  </a:lnTo>
                  <a:lnTo>
                    <a:pt x="668" y="131"/>
                  </a:lnTo>
                  <a:lnTo>
                    <a:pt x="647" y="120"/>
                  </a:lnTo>
                  <a:lnTo>
                    <a:pt x="622" y="116"/>
                  </a:lnTo>
                  <a:lnTo>
                    <a:pt x="604" y="119"/>
                  </a:lnTo>
                  <a:lnTo>
                    <a:pt x="587" y="125"/>
                  </a:lnTo>
                  <a:lnTo>
                    <a:pt x="571" y="136"/>
                  </a:lnTo>
                  <a:lnTo>
                    <a:pt x="559" y="142"/>
                  </a:lnTo>
                  <a:lnTo>
                    <a:pt x="546" y="145"/>
                  </a:lnTo>
                  <a:lnTo>
                    <a:pt x="545" y="145"/>
                  </a:lnTo>
                  <a:lnTo>
                    <a:pt x="542" y="145"/>
                  </a:lnTo>
                  <a:lnTo>
                    <a:pt x="541" y="145"/>
                  </a:lnTo>
                  <a:lnTo>
                    <a:pt x="532" y="141"/>
                  </a:lnTo>
                  <a:lnTo>
                    <a:pt x="521" y="133"/>
                  </a:lnTo>
                  <a:lnTo>
                    <a:pt x="509" y="124"/>
                  </a:lnTo>
                  <a:lnTo>
                    <a:pt x="500" y="115"/>
                  </a:lnTo>
                  <a:lnTo>
                    <a:pt x="494" y="107"/>
                  </a:lnTo>
                  <a:lnTo>
                    <a:pt x="475" y="84"/>
                  </a:lnTo>
                  <a:lnTo>
                    <a:pt x="454" y="65"/>
                  </a:lnTo>
                  <a:lnTo>
                    <a:pt x="433" y="52"/>
                  </a:lnTo>
                  <a:lnTo>
                    <a:pt x="409" y="44"/>
                  </a:lnTo>
                  <a:lnTo>
                    <a:pt x="381" y="39"/>
                  </a:lnTo>
                  <a:lnTo>
                    <a:pt x="350" y="38"/>
                  </a:lnTo>
                  <a:close/>
                  <a:moveTo>
                    <a:pt x="350" y="0"/>
                  </a:moveTo>
                  <a:lnTo>
                    <a:pt x="390" y="2"/>
                  </a:lnTo>
                  <a:lnTo>
                    <a:pt x="428" y="13"/>
                  </a:lnTo>
                  <a:lnTo>
                    <a:pt x="464" y="29"/>
                  </a:lnTo>
                  <a:lnTo>
                    <a:pt x="495" y="49"/>
                  </a:lnTo>
                  <a:lnTo>
                    <a:pt x="522" y="76"/>
                  </a:lnTo>
                  <a:lnTo>
                    <a:pt x="546" y="106"/>
                  </a:lnTo>
                  <a:lnTo>
                    <a:pt x="568" y="90"/>
                  </a:lnTo>
                  <a:lnTo>
                    <a:pt x="595" y="81"/>
                  </a:lnTo>
                  <a:lnTo>
                    <a:pt x="622" y="77"/>
                  </a:lnTo>
                  <a:lnTo>
                    <a:pt x="650" y="80"/>
                  </a:lnTo>
                  <a:lnTo>
                    <a:pt x="674" y="89"/>
                  </a:lnTo>
                  <a:lnTo>
                    <a:pt x="695" y="103"/>
                  </a:lnTo>
                  <a:lnTo>
                    <a:pt x="714" y="120"/>
                  </a:lnTo>
                  <a:lnTo>
                    <a:pt x="727" y="142"/>
                  </a:lnTo>
                  <a:lnTo>
                    <a:pt x="736" y="167"/>
                  </a:lnTo>
                  <a:lnTo>
                    <a:pt x="739" y="193"/>
                  </a:lnTo>
                  <a:lnTo>
                    <a:pt x="739" y="199"/>
                  </a:lnTo>
                  <a:lnTo>
                    <a:pt x="771" y="210"/>
                  </a:lnTo>
                  <a:lnTo>
                    <a:pt x="799" y="229"/>
                  </a:lnTo>
                  <a:lnTo>
                    <a:pt x="822" y="254"/>
                  </a:lnTo>
                  <a:lnTo>
                    <a:pt x="841" y="282"/>
                  </a:lnTo>
                  <a:lnTo>
                    <a:pt x="853" y="314"/>
                  </a:lnTo>
                  <a:lnTo>
                    <a:pt x="856" y="349"/>
                  </a:lnTo>
                  <a:lnTo>
                    <a:pt x="853" y="381"/>
                  </a:lnTo>
                  <a:lnTo>
                    <a:pt x="843" y="409"/>
                  </a:lnTo>
                  <a:lnTo>
                    <a:pt x="829" y="436"/>
                  </a:lnTo>
                  <a:lnTo>
                    <a:pt x="811" y="459"/>
                  </a:lnTo>
                  <a:lnTo>
                    <a:pt x="787" y="479"/>
                  </a:lnTo>
                  <a:lnTo>
                    <a:pt x="761" y="493"/>
                  </a:lnTo>
                  <a:lnTo>
                    <a:pt x="732" y="501"/>
                  </a:lnTo>
                  <a:lnTo>
                    <a:pt x="701" y="505"/>
                  </a:lnTo>
                  <a:lnTo>
                    <a:pt x="156" y="505"/>
                  </a:lnTo>
                  <a:lnTo>
                    <a:pt x="124" y="501"/>
                  </a:lnTo>
                  <a:lnTo>
                    <a:pt x="96" y="493"/>
                  </a:lnTo>
                  <a:lnTo>
                    <a:pt x="68" y="479"/>
                  </a:lnTo>
                  <a:lnTo>
                    <a:pt x="46" y="459"/>
                  </a:lnTo>
                  <a:lnTo>
                    <a:pt x="26" y="436"/>
                  </a:lnTo>
                  <a:lnTo>
                    <a:pt x="12" y="409"/>
                  </a:lnTo>
                  <a:lnTo>
                    <a:pt x="3" y="381"/>
                  </a:lnTo>
                  <a:lnTo>
                    <a:pt x="0" y="349"/>
                  </a:lnTo>
                  <a:lnTo>
                    <a:pt x="3" y="319"/>
                  </a:lnTo>
                  <a:lnTo>
                    <a:pt x="12" y="290"/>
                  </a:lnTo>
                  <a:lnTo>
                    <a:pt x="25" y="264"/>
                  </a:lnTo>
                  <a:lnTo>
                    <a:pt x="43" y="242"/>
                  </a:lnTo>
                  <a:lnTo>
                    <a:pt x="65" y="222"/>
                  </a:lnTo>
                  <a:lnTo>
                    <a:pt x="92" y="208"/>
                  </a:lnTo>
                  <a:lnTo>
                    <a:pt x="119" y="199"/>
                  </a:lnTo>
                  <a:lnTo>
                    <a:pt x="130" y="157"/>
                  </a:lnTo>
                  <a:lnTo>
                    <a:pt x="147" y="120"/>
                  </a:lnTo>
                  <a:lnTo>
                    <a:pt x="169" y="86"/>
                  </a:lnTo>
                  <a:lnTo>
                    <a:pt x="198" y="56"/>
                  </a:lnTo>
                  <a:lnTo>
                    <a:pt x="230" y="32"/>
                  </a:lnTo>
                  <a:lnTo>
                    <a:pt x="267" y="14"/>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1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6512" y="1570064"/>
              <a:ext cx="443645" cy="443645"/>
            </a:xfrm>
            <a:custGeom>
              <a:avLst/>
              <a:gdLst>
                <a:gd name="T0" fmla="*/ 677 w 856"/>
                <a:gd name="T1" fmla="*/ 631 h 856"/>
                <a:gd name="T2" fmla="*/ 678 w 856"/>
                <a:gd name="T3" fmla="*/ 652 h 856"/>
                <a:gd name="T4" fmla="*/ 550 w 856"/>
                <a:gd name="T5" fmla="*/ 778 h 856"/>
                <a:gd name="T6" fmla="*/ 529 w 856"/>
                <a:gd name="T7" fmla="*/ 770 h 856"/>
                <a:gd name="T8" fmla="*/ 527 w 856"/>
                <a:gd name="T9" fmla="*/ 749 h 856"/>
                <a:gd name="T10" fmla="*/ 656 w 856"/>
                <a:gd name="T11" fmla="*/ 623 h 856"/>
                <a:gd name="T12" fmla="*/ 264 w 856"/>
                <a:gd name="T13" fmla="*/ 626 h 856"/>
                <a:gd name="T14" fmla="*/ 272 w 856"/>
                <a:gd name="T15" fmla="*/ 647 h 856"/>
                <a:gd name="T16" fmla="*/ 146 w 856"/>
                <a:gd name="T17" fmla="*/ 775 h 856"/>
                <a:gd name="T18" fmla="*/ 124 w 856"/>
                <a:gd name="T19" fmla="*/ 774 h 856"/>
                <a:gd name="T20" fmla="*/ 118 w 856"/>
                <a:gd name="T21" fmla="*/ 753 h 856"/>
                <a:gd name="T22" fmla="*/ 243 w 856"/>
                <a:gd name="T23" fmla="*/ 624 h 856"/>
                <a:gd name="T24" fmla="*/ 453 w 856"/>
                <a:gd name="T25" fmla="*/ 585 h 856"/>
                <a:gd name="T26" fmla="*/ 467 w 856"/>
                <a:gd name="T27" fmla="*/ 603 h 856"/>
                <a:gd name="T28" fmla="*/ 377 w 856"/>
                <a:gd name="T29" fmla="*/ 700 h 856"/>
                <a:gd name="T30" fmla="*/ 463 w 856"/>
                <a:gd name="T31" fmla="*/ 708 h 856"/>
                <a:gd name="T32" fmla="*/ 465 w 856"/>
                <a:gd name="T33" fmla="*/ 729 h 856"/>
                <a:gd name="T34" fmla="*/ 336 w 856"/>
                <a:gd name="T35" fmla="*/ 855 h 856"/>
                <a:gd name="T36" fmla="*/ 315 w 856"/>
                <a:gd name="T37" fmla="*/ 848 h 856"/>
                <a:gd name="T38" fmla="*/ 314 w 856"/>
                <a:gd name="T39" fmla="*/ 826 h 856"/>
                <a:gd name="T40" fmla="*/ 324 w 856"/>
                <a:gd name="T41" fmla="*/ 738 h 856"/>
                <a:gd name="T42" fmla="*/ 311 w 856"/>
                <a:gd name="T43" fmla="*/ 720 h 856"/>
                <a:gd name="T44" fmla="*/ 433 w 856"/>
                <a:gd name="T45" fmla="*/ 589 h 856"/>
                <a:gd name="T46" fmla="*/ 349 w 856"/>
                <a:gd name="T47" fmla="*/ 39 h 856"/>
                <a:gd name="T48" fmla="*/ 224 w 856"/>
                <a:gd name="T49" fmla="*/ 86 h 856"/>
                <a:gd name="T50" fmla="*/ 158 w 856"/>
                <a:gd name="T51" fmla="*/ 204 h 856"/>
                <a:gd name="T52" fmla="*/ 103 w 856"/>
                <a:gd name="T53" fmla="*/ 246 h 856"/>
                <a:gd name="T54" fmla="*/ 42 w 856"/>
                <a:gd name="T55" fmla="*/ 323 h 856"/>
                <a:gd name="T56" fmla="*/ 64 w 856"/>
                <a:gd name="T57" fmla="*/ 423 h 856"/>
                <a:gd name="T58" fmla="*/ 156 w 856"/>
                <a:gd name="T59" fmla="*/ 467 h 856"/>
                <a:gd name="T60" fmla="*/ 774 w 856"/>
                <a:gd name="T61" fmla="*/ 441 h 856"/>
                <a:gd name="T62" fmla="*/ 817 w 856"/>
                <a:gd name="T63" fmla="*/ 351 h 856"/>
                <a:gd name="T64" fmla="*/ 775 w 856"/>
                <a:gd name="T65" fmla="*/ 261 h 856"/>
                <a:gd name="T66" fmla="*/ 707 w 856"/>
                <a:gd name="T67" fmla="*/ 223 h 856"/>
                <a:gd name="T68" fmla="*/ 696 w 856"/>
                <a:gd name="T69" fmla="*/ 170 h 856"/>
                <a:gd name="T70" fmla="*/ 622 w 856"/>
                <a:gd name="T71" fmla="*/ 117 h 856"/>
                <a:gd name="T72" fmla="*/ 559 w 856"/>
                <a:gd name="T73" fmla="*/ 143 h 856"/>
                <a:gd name="T74" fmla="*/ 541 w 856"/>
                <a:gd name="T75" fmla="*/ 145 h 856"/>
                <a:gd name="T76" fmla="*/ 500 w 856"/>
                <a:gd name="T77" fmla="*/ 117 h 856"/>
                <a:gd name="T78" fmla="*/ 433 w 856"/>
                <a:gd name="T79" fmla="*/ 52 h 856"/>
                <a:gd name="T80" fmla="*/ 349 w 856"/>
                <a:gd name="T81" fmla="*/ 0 h 856"/>
                <a:gd name="T82" fmla="*/ 495 w 856"/>
                <a:gd name="T83" fmla="*/ 51 h 856"/>
                <a:gd name="T84" fmla="*/ 594 w 856"/>
                <a:gd name="T85" fmla="*/ 81 h 856"/>
                <a:gd name="T86" fmla="*/ 695 w 856"/>
                <a:gd name="T87" fmla="*/ 103 h 856"/>
                <a:gd name="T88" fmla="*/ 740 w 856"/>
                <a:gd name="T89" fmla="*/ 195 h 856"/>
                <a:gd name="T90" fmla="*/ 822 w 856"/>
                <a:gd name="T91" fmla="*/ 254 h 856"/>
                <a:gd name="T92" fmla="*/ 852 w 856"/>
                <a:gd name="T93" fmla="*/ 381 h 856"/>
                <a:gd name="T94" fmla="*/ 787 w 856"/>
                <a:gd name="T95" fmla="*/ 479 h 856"/>
                <a:gd name="T96" fmla="*/ 156 w 856"/>
                <a:gd name="T97" fmla="*/ 505 h 856"/>
                <a:gd name="T98" fmla="*/ 46 w 856"/>
                <a:gd name="T99" fmla="*/ 461 h 856"/>
                <a:gd name="T100" fmla="*/ 0 w 856"/>
                <a:gd name="T101" fmla="*/ 351 h 856"/>
                <a:gd name="T102" fmla="*/ 44 w 856"/>
                <a:gd name="T103" fmla="*/ 242 h 856"/>
                <a:gd name="T104" fmla="*/ 129 w 856"/>
                <a:gd name="T105" fmla="*/ 158 h 856"/>
                <a:gd name="T106" fmla="*/ 230 w 856"/>
                <a:gd name="T107"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6" h="856">
                  <a:moveTo>
                    <a:pt x="661" y="622"/>
                  </a:moveTo>
                  <a:lnTo>
                    <a:pt x="668" y="623"/>
                  </a:lnTo>
                  <a:lnTo>
                    <a:pt x="673" y="626"/>
                  </a:lnTo>
                  <a:lnTo>
                    <a:pt x="677" y="631"/>
                  </a:lnTo>
                  <a:lnTo>
                    <a:pt x="679" y="636"/>
                  </a:lnTo>
                  <a:lnTo>
                    <a:pt x="681" y="641"/>
                  </a:lnTo>
                  <a:lnTo>
                    <a:pt x="679" y="647"/>
                  </a:lnTo>
                  <a:lnTo>
                    <a:pt x="678" y="652"/>
                  </a:lnTo>
                  <a:lnTo>
                    <a:pt x="675" y="656"/>
                  </a:lnTo>
                  <a:lnTo>
                    <a:pt x="559" y="772"/>
                  </a:lnTo>
                  <a:lnTo>
                    <a:pt x="555" y="775"/>
                  </a:lnTo>
                  <a:lnTo>
                    <a:pt x="550" y="778"/>
                  </a:lnTo>
                  <a:lnTo>
                    <a:pt x="545" y="778"/>
                  </a:lnTo>
                  <a:lnTo>
                    <a:pt x="538" y="778"/>
                  </a:lnTo>
                  <a:lnTo>
                    <a:pt x="533" y="774"/>
                  </a:lnTo>
                  <a:lnTo>
                    <a:pt x="529" y="770"/>
                  </a:lnTo>
                  <a:lnTo>
                    <a:pt x="526" y="765"/>
                  </a:lnTo>
                  <a:lnTo>
                    <a:pt x="525" y="758"/>
                  </a:lnTo>
                  <a:lnTo>
                    <a:pt x="526" y="753"/>
                  </a:lnTo>
                  <a:lnTo>
                    <a:pt x="527" y="749"/>
                  </a:lnTo>
                  <a:lnTo>
                    <a:pt x="531" y="745"/>
                  </a:lnTo>
                  <a:lnTo>
                    <a:pt x="648" y="628"/>
                  </a:lnTo>
                  <a:lnTo>
                    <a:pt x="652" y="624"/>
                  </a:lnTo>
                  <a:lnTo>
                    <a:pt x="656" y="623"/>
                  </a:lnTo>
                  <a:lnTo>
                    <a:pt x="661" y="622"/>
                  </a:lnTo>
                  <a:close/>
                  <a:moveTo>
                    <a:pt x="252" y="622"/>
                  </a:moveTo>
                  <a:lnTo>
                    <a:pt x="259" y="623"/>
                  </a:lnTo>
                  <a:lnTo>
                    <a:pt x="264" y="626"/>
                  </a:lnTo>
                  <a:lnTo>
                    <a:pt x="268" y="631"/>
                  </a:lnTo>
                  <a:lnTo>
                    <a:pt x="271" y="636"/>
                  </a:lnTo>
                  <a:lnTo>
                    <a:pt x="272" y="641"/>
                  </a:lnTo>
                  <a:lnTo>
                    <a:pt x="272" y="647"/>
                  </a:lnTo>
                  <a:lnTo>
                    <a:pt x="269" y="652"/>
                  </a:lnTo>
                  <a:lnTo>
                    <a:pt x="267" y="656"/>
                  </a:lnTo>
                  <a:lnTo>
                    <a:pt x="150" y="772"/>
                  </a:lnTo>
                  <a:lnTo>
                    <a:pt x="146" y="775"/>
                  </a:lnTo>
                  <a:lnTo>
                    <a:pt x="141" y="778"/>
                  </a:lnTo>
                  <a:lnTo>
                    <a:pt x="136" y="778"/>
                  </a:lnTo>
                  <a:lnTo>
                    <a:pt x="129" y="778"/>
                  </a:lnTo>
                  <a:lnTo>
                    <a:pt x="124" y="774"/>
                  </a:lnTo>
                  <a:lnTo>
                    <a:pt x="120" y="770"/>
                  </a:lnTo>
                  <a:lnTo>
                    <a:pt x="118" y="765"/>
                  </a:lnTo>
                  <a:lnTo>
                    <a:pt x="116" y="758"/>
                  </a:lnTo>
                  <a:lnTo>
                    <a:pt x="118" y="753"/>
                  </a:lnTo>
                  <a:lnTo>
                    <a:pt x="119" y="749"/>
                  </a:lnTo>
                  <a:lnTo>
                    <a:pt x="123" y="745"/>
                  </a:lnTo>
                  <a:lnTo>
                    <a:pt x="239" y="628"/>
                  </a:lnTo>
                  <a:lnTo>
                    <a:pt x="243" y="624"/>
                  </a:lnTo>
                  <a:lnTo>
                    <a:pt x="247" y="623"/>
                  </a:lnTo>
                  <a:lnTo>
                    <a:pt x="252" y="622"/>
                  </a:lnTo>
                  <a:close/>
                  <a:moveTo>
                    <a:pt x="448" y="584"/>
                  </a:moveTo>
                  <a:lnTo>
                    <a:pt x="453" y="585"/>
                  </a:lnTo>
                  <a:lnTo>
                    <a:pt x="459" y="588"/>
                  </a:lnTo>
                  <a:lnTo>
                    <a:pt x="463" y="592"/>
                  </a:lnTo>
                  <a:lnTo>
                    <a:pt x="466" y="597"/>
                  </a:lnTo>
                  <a:lnTo>
                    <a:pt x="467" y="603"/>
                  </a:lnTo>
                  <a:lnTo>
                    <a:pt x="466" y="609"/>
                  </a:lnTo>
                  <a:lnTo>
                    <a:pt x="465" y="613"/>
                  </a:lnTo>
                  <a:lnTo>
                    <a:pt x="461" y="617"/>
                  </a:lnTo>
                  <a:lnTo>
                    <a:pt x="377" y="700"/>
                  </a:lnTo>
                  <a:lnTo>
                    <a:pt x="448" y="700"/>
                  </a:lnTo>
                  <a:lnTo>
                    <a:pt x="453" y="702"/>
                  </a:lnTo>
                  <a:lnTo>
                    <a:pt x="459" y="704"/>
                  </a:lnTo>
                  <a:lnTo>
                    <a:pt x="463" y="708"/>
                  </a:lnTo>
                  <a:lnTo>
                    <a:pt x="466" y="713"/>
                  </a:lnTo>
                  <a:lnTo>
                    <a:pt x="467" y="720"/>
                  </a:lnTo>
                  <a:lnTo>
                    <a:pt x="466" y="725"/>
                  </a:lnTo>
                  <a:lnTo>
                    <a:pt x="465" y="729"/>
                  </a:lnTo>
                  <a:lnTo>
                    <a:pt x="461" y="733"/>
                  </a:lnTo>
                  <a:lnTo>
                    <a:pt x="344" y="850"/>
                  </a:lnTo>
                  <a:lnTo>
                    <a:pt x="340" y="854"/>
                  </a:lnTo>
                  <a:lnTo>
                    <a:pt x="336" y="855"/>
                  </a:lnTo>
                  <a:lnTo>
                    <a:pt x="331" y="856"/>
                  </a:lnTo>
                  <a:lnTo>
                    <a:pt x="324" y="855"/>
                  </a:lnTo>
                  <a:lnTo>
                    <a:pt x="319" y="852"/>
                  </a:lnTo>
                  <a:lnTo>
                    <a:pt x="315" y="848"/>
                  </a:lnTo>
                  <a:lnTo>
                    <a:pt x="313" y="843"/>
                  </a:lnTo>
                  <a:lnTo>
                    <a:pt x="311" y="837"/>
                  </a:lnTo>
                  <a:lnTo>
                    <a:pt x="311" y="831"/>
                  </a:lnTo>
                  <a:lnTo>
                    <a:pt x="314" y="826"/>
                  </a:lnTo>
                  <a:lnTo>
                    <a:pt x="317" y="822"/>
                  </a:lnTo>
                  <a:lnTo>
                    <a:pt x="400" y="740"/>
                  </a:lnTo>
                  <a:lnTo>
                    <a:pt x="331" y="740"/>
                  </a:lnTo>
                  <a:lnTo>
                    <a:pt x="324" y="738"/>
                  </a:lnTo>
                  <a:lnTo>
                    <a:pt x="319" y="736"/>
                  </a:lnTo>
                  <a:lnTo>
                    <a:pt x="315" y="732"/>
                  </a:lnTo>
                  <a:lnTo>
                    <a:pt x="313" y="725"/>
                  </a:lnTo>
                  <a:lnTo>
                    <a:pt x="311" y="720"/>
                  </a:lnTo>
                  <a:lnTo>
                    <a:pt x="311" y="715"/>
                  </a:lnTo>
                  <a:lnTo>
                    <a:pt x="314" y="710"/>
                  </a:lnTo>
                  <a:lnTo>
                    <a:pt x="317" y="706"/>
                  </a:lnTo>
                  <a:lnTo>
                    <a:pt x="433" y="589"/>
                  </a:lnTo>
                  <a:lnTo>
                    <a:pt x="437" y="586"/>
                  </a:lnTo>
                  <a:lnTo>
                    <a:pt x="442" y="584"/>
                  </a:lnTo>
                  <a:lnTo>
                    <a:pt x="448" y="584"/>
                  </a:lnTo>
                  <a:close/>
                  <a:moveTo>
                    <a:pt x="349" y="39"/>
                  </a:moveTo>
                  <a:lnTo>
                    <a:pt x="315" y="42"/>
                  </a:lnTo>
                  <a:lnTo>
                    <a:pt x="281" y="51"/>
                  </a:lnTo>
                  <a:lnTo>
                    <a:pt x="251" y="67"/>
                  </a:lnTo>
                  <a:lnTo>
                    <a:pt x="224" y="86"/>
                  </a:lnTo>
                  <a:lnTo>
                    <a:pt x="200" y="111"/>
                  </a:lnTo>
                  <a:lnTo>
                    <a:pt x="180" y="139"/>
                  </a:lnTo>
                  <a:lnTo>
                    <a:pt x="166" y="170"/>
                  </a:lnTo>
                  <a:lnTo>
                    <a:pt x="158" y="204"/>
                  </a:lnTo>
                  <a:lnTo>
                    <a:pt x="153" y="219"/>
                  </a:lnTo>
                  <a:lnTo>
                    <a:pt x="142" y="230"/>
                  </a:lnTo>
                  <a:lnTo>
                    <a:pt x="128" y="237"/>
                  </a:lnTo>
                  <a:lnTo>
                    <a:pt x="103" y="246"/>
                  </a:lnTo>
                  <a:lnTo>
                    <a:pt x="82" y="259"/>
                  </a:lnTo>
                  <a:lnTo>
                    <a:pt x="64" y="278"/>
                  </a:lnTo>
                  <a:lnTo>
                    <a:pt x="51" y="300"/>
                  </a:lnTo>
                  <a:lnTo>
                    <a:pt x="42" y="323"/>
                  </a:lnTo>
                  <a:lnTo>
                    <a:pt x="39" y="351"/>
                  </a:lnTo>
                  <a:lnTo>
                    <a:pt x="42" y="377"/>
                  </a:lnTo>
                  <a:lnTo>
                    <a:pt x="51" y="402"/>
                  </a:lnTo>
                  <a:lnTo>
                    <a:pt x="64" y="423"/>
                  </a:lnTo>
                  <a:lnTo>
                    <a:pt x="82" y="441"/>
                  </a:lnTo>
                  <a:lnTo>
                    <a:pt x="104" y="456"/>
                  </a:lnTo>
                  <a:lnTo>
                    <a:pt x="129" y="463"/>
                  </a:lnTo>
                  <a:lnTo>
                    <a:pt x="156" y="467"/>
                  </a:lnTo>
                  <a:lnTo>
                    <a:pt x="700" y="467"/>
                  </a:lnTo>
                  <a:lnTo>
                    <a:pt x="727" y="463"/>
                  </a:lnTo>
                  <a:lnTo>
                    <a:pt x="751" y="456"/>
                  </a:lnTo>
                  <a:lnTo>
                    <a:pt x="774" y="441"/>
                  </a:lnTo>
                  <a:lnTo>
                    <a:pt x="791" y="423"/>
                  </a:lnTo>
                  <a:lnTo>
                    <a:pt x="805" y="402"/>
                  </a:lnTo>
                  <a:lnTo>
                    <a:pt x="814" y="377"/>
                  </a:lnTo>
                  <a:lnTo>
                    <a:pt x="817" y="351"/>
                  </a:lnTo>
                  <a:lnTo>
                    <a:pt x="814" y="325"/>
                  </a:lnTo>
                  <a:lnTo>
                    <a:pt x="805" y="300"/>
                  </a:lnTo>
                  <a:lnTo>
                    <a:pt x="792" y="279"/>
                  </a:lnTo>
                  <a:lnTo>
                    <a:pt x="775" y="261"/>
                  </a:lnTo>
                  <a:lnTo>
                    <a:pt x="754" y="246"/>
                  </a:lnTo>
                  <a:lnTo>
                    <a:pt x="729" y="237"/>
                  </a:lnTo>
                  <a:lnTo>
                    <a:pt x="717" y="232"/>
                  </a:lnTo>
                  <a:lnTo>
                    <a:pt x="707" y="223"/>
                  </a:lnTo>
                  <a:lnTo>
                    <a:pt x="702" y="211"/>
                  </a:lnTo>
                  <a:lnTo>
                    <a:pt x="700" y="198"/>
                  </a:lnTo>
                  <a:lnTo>
                    <a:pt x="700" y="195"/>
                  </a:lnTo>
                  <a:lnTo>
                    <a:pt x="696" y="170"/>
                  </a:lnTo>
                  <a:lnTo>
                    <a:pt x="685" y="149"/>
                  </a:lnTo>
                  <a:lnTo>
                    <a:pt x="669" y="132"/>
                  </a:lnTo>
                  <a:lnTo>
                    <a:pt x="647" y="120"/>
                  </a:lnTo>
                  <a:lnTo>
                    <a:pt x="622" y="117"/>
                  </a:lnTo>
                  <a:lnTo>
                    <a:pt x="603" y="119"/>
                  </a:lnTo>
                  <a:lnTo>
                    <a:pt x="586" y="126"/>
                  </a:lnTo>
                  <a:lnTo>
                    <a:pt x="571" y="136"/>
                  </a:lnTo>
                  <a:lnTo>
                    <a:pt x="559" y="143"/>
                  </a:lnTo>
                  <a:lnTo>
                    <a:pt x="546" y="145"/>
                  </a:lnTo>
                  <a:lnTo>
                    <a:pt x="545" y="145"/>
                  </a:lnTo>
                  <a:lnTo>
                    <a:pt x="542" y="145"/>
                  </a:lnTo>
                  <a:lnTo>
                    <a:pt x="541" y="145"/>
                  </a:lnTo>
                  <a:lnTo>
                    <a:pt x="531" y="141"/>
                  </a:lnTo>
                  <a:lnTo>
                    <a:pt x="521" y="135"/>
                  </a:lnTo>
                  <a:lnTo>
                    <a:pt x="509" y="126"/>
                  </a:lnTo>
                  <a:lnTo>
                    <a:pt x="500" y="117"/>
                  </a:lnTo>
                  <a:lnTo>
                    <a:pt x="493" y="109"/>
                  </a:lnTo>
                  <a:lnTo>
                    <a:pt x="475" y="84"/>
                  </a:lnTo>
                  <a:lnTo>
                    <a:pt x="455" y="65"/>
                  </a:lnTo>
                  <a:lnTo>
                    <a:pt x="433" y="52"/>
                  </a:lnTo>
                  <a:lnTo>
                    <a:pt x="408" y="45"/>
                  </a:lnTo>
                  <a:lnTo>
                    <a:pt x="381" y="41"/>
                  </a:lnTo>
                  <a:lnTo>
                    <a:pt x="349" y="39"/>
                  </a:lnTo>
                  <a:close/>
                  <a:moveTo>
                    <a:pt x="349" y="0"/>
                  </a:moveTo>
                  <a:lnTo>
                    <a:pt x="390" y="4"/>
                  </a:lnTo>
                  <a:lnTo>
                    <a:pt x="428" y="13"/>
                  </a:lnTo>
                  <a:lnTo>
                    <a:pt x="463" y="30"/>
                  </a:lnTo>
                  <a:lnTo>
                    <a:pt x="495" y="51"/>
                  </a:lnTo>
                  <a:lnTo>
                    <a:pt x="522" y="77"/>
                  </a:lnTo>
                  <a:lnTo>
                    <a:pt x="546" y="107"/>
                  </a:lnTo>
                  <a:lnTo>
                    <a:pt x="568" y="92"/>
                  </a:lnTo>
                  <a:lnTo>
                    <a:pt x="594" y="81"/>
                  </a:lnTo>
                  <a:lnTo>
                    <a:pt x="622" y="79"/>
                  </a:lnTo>
                  <a:lnTo>
                    <a:pt x="649" y="81"/>
                  </a:lnTo>
                  <a:lnTo>
                    <a:pt x="674" y="90"/>
                  </a:lnTo>
                  <a:lnTo>
                    <a:pt x="695" y="103"/>
                  </a:lnTo>
                  <a:lnTo>
                    <a:pt x="713" y="122"/>
                  </a:lnTo>
                  <a:lnTo>
                    <a:pt x="728" y="143"/>
                  </a:lnTo>
                  <a:lnTo>
                    <a:pt x="736" y="168"/>
                  </a:lnTo>
                  <a:lnTo>
                    <a:pt x="740" y="195"/>
                  </a:lnTo>
                  <a:lnTo>
                    <a:pt x="738" y="200"/>
                  </a:lnTo>
                  <a:lnTo>
                    <a:pt x="771" y="212"/>
                  </a:lnTo>
                  <a:lnTo>
                    <a:pt x="799" y="230"/>
                  </a:lnTo>
                  <a:lnTo>
                    <a:pt x="822" y="254"/>
                  </a:lnTo>
                  <a:lnTo>
                    <a:pt x="841" y="283"/>
                  </a:lnTo>
                  <a:lnTo>
                    <a:pt x="852" y="315"/>
                  </a:lnTo>
                  <a:lnTo>
                    <a:pt x="856" y="351"/>
                  </a:lnTo>
                  <a:lnTo>
                    <a:pt x="852" y="381"/>
                  </a:lnTo>
                  <a:lnTo>
                    <a:pt x="843" y="411"/>
                  </a:lnTo>
                  <a:lnTo>
                    <a:pt x="829" y="437"/>
                  </a:lnTo>
                  <a:lnTo>
                    <a:pt x="810" y="461"/>
                  </a:lnTo>
                  <a:lnTo>
                    <a:pt x="787" y="479"/>
                  </a:lnTo>
                  <a:lnTo>
                    <a:pt x="761" y="494"/>
                  </a:lnTo>
                  <a:lnTo>
                    <a:pt x="732" y="503"/>
                  </a:lnTo>
                  <a:lnTo>
                    <a:pt x="700" y="505"/>
                  </a:lnTo>
                  <a:lnTo>
                    <a:pt x="156" y="505"/>
                  </a:lnTo>
                  <a:lnTo>
                    <a:pt x="124" y="503"/>
                  </a:lnTo>
                  <a:lnTo>
                    <a:pt x="95" y="494"/>
                  </a:lnTo>
                  <a:lnTo>
                    <a:pt x="69" y="479"/>
                  </a:lnTo>
                  <a:lnTo>
                    <a:pt x="46" y="461"/>
                  </a:lnTo>
                  <a:lnTo>
                    <a:pt x="26" y="437"/>
                  </a:lnTo>
                  <a:lnTo>
                    <a:pt x="11" y="411"/>
                  </a:lnTo>
                  <a:lnTo>
                    <a:pt x="4" y="381"/>
                  </a:lnTo>
                  <a:lnTo>
                    <a:pt x="0" y="351"/>
                  </a:lnTo>
                  <a:lnTo>
                    <a:pt x="2" y="319"/>
                  </a:lnTo>
                  <a:lnTo>
                    <a:pt x="11" y="291"/>
                  </a:lnTo>
                  <a:lnTo>
                    <a:pt x="26" y="264"/>
                  </a:lnTo>
                  <a:lnTo>
                    <a:pt x="44" y="242"/>
                  </a:lnTo>
                  <a:lnTo>
                    <a:pt x="65" y="224"/>
                  </a:lnTo>
                  <a:lnTo>
                    <a:pt x="91" y="208"/>
                  </a:lnTo>
                  <a:lnTo>
                    <a:pt x="119" y="199"/>
                  </a:lnTo>
                  <a:lnTo>
                    <a:pt x="129" y="158"/>
                  </a:lnTo>
                  <a:lnTo>
                    <a:pt x="146" y="120"/>
                  </a:lnTo>
                  <a:lnTo>
                    <a:pt x="169" y="86"/>
                  </a:lnTo>
                  <a:lnTo>
                    <a:pt x="197" y="58"/>
                  </a:lnTo>
                  <a:lnTo>
                    <a:pt x="230" y="34"/>
                  </a:lnTo>
                  <a:lnTo>
                    <a:pt x="267" y="16"/>
                  </a:lnTo>
                  <a:lnTo>
                    <a:pt x="307" y="4"/>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1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5905" y="1570064"/>
              <a:ext cx="443127" cy="443645"/>
            </a:xfrm>
            <a:custGeom>
              <a:avLst/>
              <a:gdLst>
                <a:gd name="T0" fmla="*/ 459 w 855"/>
                <a:gd name="T1" fmla="*/ 588 h 856"/>
                <a:gd name="T2" fmla="*/ 466 w 855"/>
                <a:gd name="T3" fmla="*/ 603 h 856"/>
                <a:gd name="T4" fmla="*/ 461 w 855"/>
                <a:gd name="T5" fmla="*/ 617 h 856"/>
                <a:gd name="T6" fmla="*/ 453 w 855"/>
                <a:gd name="T7" fmla="*/ 702 h 856"/>
                <a:gd name="T8" fmla="*/ 466 w 855"/>
                <a:gd name="T9" fmla="*/ 713 h 856"/>
                <a:gd name="T10" fmla="*/ 464 w 855"/>
                <a:gd name="T11" fmla="*/ 729 h 856"/>
                <a:gd name="T12" fmla="*/ 341 w 855"/>
                <a:gd name="T13" fmla="*/ 854 h 856"/>
                <a:gd name="T14" fmla="*/ 325 w 855"/>
                <a:gd name="T15" fmla="*/ 855 h 856"/>
                <a:gd name="T16" fmla="*/ 312 w 855"/>
                <a:gd name="T17" fmla="*/ 843 h 856"/>
                <a:gd name="T18" fmla="*/ 314 w 855"/>
                <a:gd name="T19" fmla="*/ 826 h 856"/>
                <a:gd name="T20" fmla="*/ 330 w 855"/>
                <a:gd name="T21" fmla="*/ 740 h 856"/>
                <a:gd name="T22" fmla="*/ 314 w 855"/>
                <a:gd name="T23" fmla="*/ 732 h 856"/>
                <a:gd name="T24" fmla="*/ 312 w 855"/>
                <a:gd name="T25" fmla="*/ 715 h 856"/>
                <a:gd name="T26" fmla="*/ 434 w 855"/>
                <a:gd name="T27" fmla="*/ 589 h 856"/>
                <a:gd name="T28" fmla="*/ 447 w 855"/>
                <a:gd name="T29" fmla="*/ 584 h 856"/>
                <a:gd name="T30" fmla="*/ 282 w 855"/>
                <a:gd name="T31" fmla="*/ 51 h 856"/>
                <a:gd name="T32" fmla="*/ 199 w 855"/>
                <a:gd name="T33" fmla="*/ 111 h 856"/>
                <a:gd name="T34" fmla="*/ 159 w 855"/>
                <a:gd name="T35" fmla="*/ 204 h 856"/>
                <a:gd name="T36" fmla="*/ 129 w 855"/>
                <a:gd name="T37" fmla="*/ 237 h 856"/>
                <a:gd name="T38" fmla="*/ 64 w 855"/>
                <a:gd name="T39" fmla="*/ 278 h 856"/>
                <a:gd name="T40" fmla="*/ 39 w 855"/>
                <a:gd name="T41" fmla="*/ 351 h 856"/>
                <a:gd name="T42" fmla="*/ 64 w 855"/>
                <a:gd name="T43" fmla="*/ 423 h 856"/>
                <a:gd name="T44" fmla="*/ 129 w 855"/>
                <a:gd name="T45" fmla="*/ 463 h 856"/>
                <a:gd name="T46" fmla="*/ 727 w 855"/>
                <a:gd name="T47" fmla="*/ 463 h 856"/>
                <a:gd name="T48" fmla="*/ 791 w 855"/>
                <a:gd name="T49" fmla="*/ 423 h 856"/>
                <a:gd name="T50" fmla="*/ 817 w 855"/>
                <a:gd name="T51" fmla="*/ 351 h 856"/>
                <a:gd name="T52" fmla="*/ 793 w 855"/>
                <a:gd name="T53" fmla="*/ 279 h 856"/>
                <a:gd name="T54" fmla="*/ 730 w 855"/>
                <a:gd name="T55" fmla="*/ 237 h 856"/>
                <a:gd name="T56" fmla="*/ 702 w 855"/>
                <a:gd name="T57" fmla="*/ 211 h 856"/>
                <a:gd name="T58" fmla="*/ 697 w 855"/>
                <a:gd name="T59" fmla="*/ 170 h 856"/>
                <a:gd name="T60" fmla="*/ 647 w 855"/>
                <a:gd name="T61" fmla="*/ 120 h 856"/>
                <a:gd name="T62" fmla="*/ 587 w 855"/>
                <a:gd name="T63" fmla="*/ 126 h 856"/>
                <a:gd name="T64" fmla="*/ 546 w 855"/>
                <a:gd name="T65" fmla="*/ 145 h 856"/>
                <a:gd name="T66" fmla="*/ 540 w 855"/>
                <a:gd name="T67" fmla="*/ 145 h 856"/>
                <a:gd name="T68" fmla="*/ 510 w 855"/>
                <a:gd name="T69" fmla="*/ 126 h 856"/>
                <a:gd name="T70" fmla="*/ 476 w 855"/>
                <a:gd name="T71" fmla="*/ 84 h 856"/>
                <a:gd name="T72" fmla="*/ 409 w 855"/>
                <a:gd name="T73" fmla="*/ 45 h 856"/>
                <a:gd name="T74" fmla="*/ 350 w 855"/>
                <a:gd name="T75" fmla="*/ 0 h 856"/>
                <a:gd name="T76" fmla="*/ 464 w 855"/>
                <a:gd name="T77" fmla="*/ 30 h 856"/>
                <a:gd name="T78" fmla="*/ 546 w 855"/>
                <a:gd name="T79" fmla="*/ 107 h 856"/>
                <a:gd name="T80" fmla="*/ 622 w 855"/>
                <a:gd name="T81" fmla="*/ 79 h 856"/>
                <a:gd name="T82" fmla="*/ 696 w 855"/>
                <a:gd name="T83" fmla="*/ 103 h 856"/>
                <a:gd name="T84" fmla="*/ 736 w 855"/>
                <a:gd name="T85" fmla="*/ 168 h 856"/>
                <a:gd name="T86" fmla="*/ 772 w 855"/>
                <a:gd name="T87" fmla="*/ 212 h 856"/>
                <a:gd name="T88" fmla="*/ 841 w 855"/>
                <a:gd name="T89" fmla="*/ 283 h 856"/>
                <a:gd name="T90" fmla="*/ 853 w 855"/>
                <a:gd name="T91" fmla="*/ 381 h 856"/>
                <a:gd name="T92" fmla="*/ 811 w 855"/>
                <a:gd name="T93" fmla="*/ 461 h 856"/>
                <a:gd name="T94" fmla="*/ 732 w 855"/>
                <a:gd name="T95" fmla="*/ 503 h 856"/>
                <a:gd name="T96" fmla="*/ 125 w 855"/>
                <a:gd name="T97" fmla="*/ 503 h 856"/>
                <a:gd name="T98" fmla="*/ 46 w 855"/>
                <a:gd name="T99" fmla="*/ 461 h 856"/>
                <a:gd name="T100" fmla="*/ 3 w 855"/>
                <a:gd name="T101" fmla="*/ 381 h 856"/>
                <a:gd name="T102" fmla="*/ 12 w 855"/>
                <a:gd name="T103" fmla="*/ 291 h 856"/>
                <a:gd name="T104" fmla="*/ 66 w 855"/>
                <a:gd name="T105" fmla="*/ 224 h 856"/>
                <a:gd name="T106" fmla="*/ 130 w 855"/>
                <a:gd name="T107" fmla="*/ 158 h 856"/>
                <a:gd name="T108" fmla="*/ 197 w 855"/>
                <a:gd name="T109" fmla="*/ 58 h 856"/>
                <a:gd name="T110" fmla="*/ 307 w 855"/>
                <a:gd name="T11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856">
                  <a:moveTo>
                    <a:pt x="447" y="584"/>
                  </a:moveTo>
                  <a:lnTo>
                    <a:pt x="453" y="585"/>
                  </a:lnTo>
                  <a:lnTo>
                    <a:pt x="459" y="588"/>
                  </a:lnTo>
                  <a:lnTo>
                    <a:pt x="462" y="592"/>
                  </a:lnTo>
                  <a:lnTo>
                    <a:pt x="466" y="597"/>
                  </a:lnTo>
                  <a:lnTo>
                    <a:pt x="466" y="603"/>
                  </a:lnTo>
                  <a:lnTo>
                    <a:pt x="466" y="609"/>
                  </a:lnTo>
                  <a:lnTo>
                    <a:pt x="464" y="613"/>
                  </a:lnTo>
                  <a:lnTo>
                    <a:pt x="461" y="617"/>
                  </a:lnTo>
                  <a:lnTo>
                    <a:pt x="377" y="700"/>
                  </a:lnTo>
                  <a:lnTo>
                    <a:pt x="447" y="700"/>
                  </a:lnTo>
                  <a:lnTo>
                    <a:pt x="453" y="702"/>
                  </a:lnTo>
                  <a:lnTo>
                    <a:pt x="459" y="704"/>
                  </a:lnTo>
                  <a:lnTo>
                    <a:pt x="462" y="708"/>
                  </a:lnTo>
                  <a:lnTo>
                    <a:pt x="466" y="713"/>
                  </a:lnTo>
                  <a:lnTo>
                    <a:pt x="466" y="720"/>
                  </a:lnTo>
                  <a:lnTo>
                    <a:pt x="466" y="725"/>
                  </a:lnTo>
                  <a:lnTo>
                    <a:pt x="464" y="729"/>
                  </a:lnTo>
                  <a:lnTo>
                    <a:pt x="461" y="733"/>
                  </a:lnTo>
                  <a:lnTo>
                    <a:pt x="345" y="850"/>
                  </a:lnTo>
                  <a:lnTo>
                    <a:pt x="341" y="854"/>
                  </a:lnTo>
                  <a:lnTo>
                    <a:pt x="335" y="855"/>
                  </a:lnTo>
                  <a:lnTo>
                    <a:pt x="330" y="856"/>
                  </a:lnTo>
                  <a:lnTo>
                    <a:pt x="325" y="855"/>
                  </a:lnTo>
                  <a:lnTo>
                    <a:pt x="320" y="852"/>
                  </a:lnTo>
                  <a:lnTo>
                    <a:pt x="314" y="848"/>
                  </a:lnTo>
                  <a:lnTo>
                    <a:pt x="312" y="843"/>
                  </a:lnTo>
                  <a:lnTo>
                    <a:pt x="312" y="837"/>
                  </a:lnTo>
                  <a:lnTo>
                    <a:pt x="312" y="831"/>
                  </a:lnTo>
                  <a:lnTo>
                    <a:pt x="314" y="826"/>
                  </a:lnTo>
                  <a:lnTo>
                    <a:pt x="317" y="822"/>
                  </a:lnTo>
                  <a:lnTo>
                    <a:pt x="401" y="740"/>
                  </a:lnTo>
                  <a:lnTo>
                    <a:pt x="330" y="740"/>
                  </a:lnTo>
                  <a:lnTo>
                    <a:pt x="325" y="738"/>
                  </a:lnTo>
                  <a:lnTo>
                    <a:pt x="320" y="736"/>
                  </a:lnTo>
                  <a:lnTo>
                    <a:pt x="314" y="732"/>
                  </a:lnTo>
                  <a:lnTo>
                    <a:pt x="312" y="725"/>
                  </a:lnTo>
                  <a:lnTo>
                    <a:pt x="312" y="720"/>
                  </a:lnTo>
                  <a:lnTo>
                    <a:pt x="312" y="715"/>
                  </a:lnTo>
                  <a:lnTo>
                    <a:pt x="314" y="710"/>
                  </a:lnTo>
                  <a:lnTo>
                    <a:pt x="317" y="706"/>
                  </a:lnTo>
                  <a:lnTo>
                    <a:pt x="434" y="589"/>
                  </a:lnTo>
                  <a:lnTo>
                    <a:pt x="438" y="586"/>
                  </a:lnTo>
                  <a:lnTo>
                    <a:pt x="443" y="584"/>
                  </a:lnTo>
                  <a:lnTo>
                    <a:pt x="447" y="584"/>
                  </a:lnTo>
                  <a:close/>
                  <a:moveTo>
                    <a:pt x="350" y="39"/>
                  </a:moveTo>
                  <a:lnTo>
                    <a:pt x="314" y="42"/>
                  </a:lnTo>
                  <a:lnTo>
                    <a:pt x="282" y="51"/>
                  </a:lnTo>
                  <a:lnTo>
                    <a:pt x="252" y="67"/>
                  </a:lnTo>
                  <a:lnTo>
                    <a:pt x="224" y="86"/>
                  </a:lnTo>
                  <a:lnTo>
                    <a:pt x="199" y="111"/>
                  </a:lnTo>
                  <a:lnTo>
                    <a:pt x="181" y="139"/>
                  </a:lnTo>
                  <a:lnTo>
                    <a:pt x="166" y="170"/>
                  </a:lnTo>
                  <a:lnTo>
                    <a:pt x="159" y="204"/>
                  </a:lnTo>
                  <a:lnTo>
                    <a:pt x="153" y="219"/>
                  </a:lnTo>
                  <a:lnTo>
                    <a:pt x="143" y="230"/>
                  </a:lnTo>
                  <a:lnTo>
                    <a:pt x="129" y="237"/>
                  </a:lnTo>
                  <a:lnTo>
                    <a:pt x="104" y="246"/>
                  </a:lnTo>
                  <a:lnTo>
                    <a:pt x="81" y="259"/>
                  </a:lnTo>
                  <a:lnTo>
                    <a:pt x="64" y="278"/>
                  </a:lnTo>
                  <a:lnTo>
                    <a:pt x="50" y="300"/>
                  </a:lnTo>
                  <a:lnTo>
                    <a:pt x="42" y="323"/>
                  </a:lnTo>
                  <a:lnTo>
                    <a:pt x="39" y="351"/>
                  </a:lnTo>
                  <a:lnTo>
                    <a:pt x="42" y="377"/>
                  </a:lnTo>
                  <a:lnTo>
                    <a:pt x="51" y="402"/>
                  </a:lnTo>
                  <a:lnTo>
                    <a:pt x="64" y="423"/>
                  </a:lnTo>
                  <a:lnTo>
                    <a:pt x="83" y="441"/>
                  </a:lnTo>
                  <a:lnTo>
                    <a:pt x="105" y="456"/>
                  </a:lnTo>
                  <a:lnTo>
                    <a:pt x="129" y="463"/>
                  </a:lnTo>
                  <a:lnTo>
                    <a:pt x="156" y="467"/>
                  </a:lnTo>
                  <a:lnTo>
                    <a:pt x="701" y="467"/>
                  </a:lnTo>
                  <a:lnTo>
                    <a:pt x="727" y="463"/>
                  </a:lnTo>
                  <a:lnTo>
                    <a:pt x="752" y="456"/>
                  </a:lnTo>
                  <a:lnTo>
                    <a:pt x="773" y="441"/>
                  </a:lnTo>
                  <a:lnTo>
                    <a:pt x="791" y="423"/>
                  </a:lnTo>
                  <a:lnTo>
                    <a:pt x="806" y="402"/>
                  </a:lnTo>
                  <a:lnTo>
                    <a:pt x="813" y="377"/>
                  </a:lnTo>
                  <a:lnTo>
                    <a:pt x="817" y="351"/>
                  </a:lnTo>
                  <a:lnTo>
                    <a:pt x="813" y="325"/>
                  </a:lnTo>
                  <a:lnTo>
                    <a:pt x="806" y="300"/>
                  </a:lnTo>
                  <a:lnTo>
                    <a:pt x="793" y="279"/>
                  </a:lnTo>
                  <a:lnTo>
                    <a:pt x="776" y="261"/>
                  </a:lnTo>
                  <a:lnTo>
                    <a:pt x="753" y="246"/>
                  </a:lnTo>
                  <a:lnTo>
                    <a:pt x="730" y="237"/>
                  </a:lnTo>
                  <a:lnTo>
                    <a:pt x="717" y="232"/>
                  </a:lnTo>
                  <a:lnTo>
                    <a:pt x="707" y="223"/>
                  </a:lnTo>
                  <a:lnTo>
                    <a:pt x="702" y="211"/>
                  </a:lnTo>
                  <a:lnTo>
                    <a:pt x="700" y="198"/>
                  </a:lnTo>
                  <a:lnTo>
                    <a:pt x="701" y="195"/>
                  </a:lnTo>
                  <a:lnTo>
                    <a:pt x="697" y="170"/>
                  </a:lnTo>
                  <a:lnTo>
                    <a:pt x="685" y="149"/>
                  </a:lnTo>
                  <a:lnTo>
                    <a:pt x="668" y="132"/>
                  </a:lnTo>
                  <a:lnTo>
                    <a:pt x="647" y="120"/>
                  </a:lnTo>
                  <a:lnTo>
                    <a:pt x="622" y="117"/>
                  </a:lnTo>
                  <a:lnTo>
                    <a:pt x="604" y="119"/>
                  </a:lnTo>
                  <a:lnTo>
                    <a:pt x="587" y="126"/>
                  </a:lnTo>
                  <a:lnTo>
                    <a:pt x="571" y="136"/>
                  </a:lnTo>
                  <a:lnTo>
                    <a:pt x="559" y="143"/>
                  </a:lnTo>
                  <a:lnTo>
                    <a:pt x="546" y="145"/>
                  </a:lnTo>
                  <a:lnTo>
                    <a:pt x="545" y="145"/>
                  </a:lnTo>
                  <a:lnTo>
                    <a:pt x="542" y="145"/>
                  </a:lnTo>
                  <a:lnTo>
                    <a:pt x="540" y="145"/>
                  </a:lnTo>
                  <a:lnTo>
                    <a:pt x="532" y="141"/>
                  </a:lnTo>
                  <a:lnTo>
                    <a:pt x="521" y="135"/>
                  </a:lnTo>
                  <a:lnTo>
                    <a:pt x="510" y="126"/>
                  </a:lnTo>
                  <a:lnTo>
                    <a:pt x="499" y="117"/>
                  </a:lnTo>
                  <a:lnTo>
                    <a:pt x="494" y="109"/>
                  </a:lnTo>
                  <a:lnTo>
                    <a:pt x="476" y="84"/>
                  </a:lnTo>
                  <a:lnTo>
                    <a:pt x="455" y="65"/>
                  </a:lnTo>
                  <a:lnTo>
                    <a:pt x="434" y="52"/>
                  </a:lnTo>
                  <a:lnTo>
                    <a:pt x="409" y="45"/>
                  </a:lnTo>
                  <a:lnTo>
                    <a:pt x="381" y="41"/>
                  </a:lnTo>
                  <a:lnTo>
                    <a:pt x="350" y="39"/>
                  </a:lnTo>
                  <a:close/>
                  <a:moveTo>
                    <a:pt x="350" y="0"/>
                  </a:moveTo>
                  <a:lnTo>
                    <a:pt x="390" y="4"/>
                  </a:lnTo>
                  <a:lnTo>
                    <a:pt x="428" y="13"/>
                  </a:lnTo>
                  <a:lnTo>
                    <a:pt x="464" y="30"/>
                  </a:lnTo>
                  <a:lnTo>
                    <a:pt x="495" y="51"/>
                  </a:lnTo>
                  <a:lnTo>
                    <a:pt x="523" y="77"/>
                  </a:lnTo>
                  <a:lnTo>
                    <a:pt x="546" y="107"/>
                  </a:lnTo>
                  <a:lnTo>
                    <a:pt x="569" y="92"/>
                  </a:lnTo>
                  <a:lnTo>
                    <a:pt x="593" y="81"/>
                  </a:lnTo>
                  <a:lnTo>
                    <a:pt x="622" y="79"/>
                  </a:lnTo>
                  <a:lnTo>
                    <a:pt x="650" y="81"/>
                  </a:lnTo>
                  <a:lnTo>
                    <a:pt x="673" y="90"/>
                  </a:lnTo>
                  <a:lnTo>
                    <a:pt x="696" y="103"/>
                  </a:lnTo>
                  <a:lnTo>
                    <a:pt x="714" y="122"/>
                  </a:lnTo>
                  <a:lnTo>
                    <a:pt x="727" y="143"/>
                  </a:lnTo>
                  <a:lnTo>
                    <a:pt x="736" y="168"/>
                  </a:lnTo>
                  <a:lnTo>
                    <a:pt x="739" y="195"/>
                  </a:lnTo>
                  <a:lnTo>
                    <a:pt x="739" y="200"/>
                  </a:lnTo>
                  <a:lnTo>
                    <a:pt x="772" y="212"/>
                  </a:lnTo>
                  <a:lnTo>
                    <a:pt x="799" y="230"/>
                  </a:lnTo>
                  <a:lnTo>
                    <a:pt x="823" y="254"/>
                  </a:lnTo>
                  <a:lnTo>
                    <a:pt x="841" y="283"/>
                  </a:lnTo>
                  <a:lnTo>
                    <a:pt x="851" y="315"/>
                  </a:lnTo>
                  <a:lnTo>
                    <a:pt x="855" y="351"/>
                  </a:lnTo>
                  <a:lnTo>
                    <a:pt x="853" y="381"/>
                  </a:lnTo>
                  <a:lnTo>
                    <a:pt x="844" y="411"/>
                  </a:lnTo>
                  <a:lnTo>
                    <a:pt x="829" y="437"/>
                  </a:lnTo>
                  <a:lnTo>
                    <a:pt x="811" y="461"/>
                  </a:lnTo>
                  <a:lnTo>
                    <a:pt x="787" y="479"/>
                  </a:lnTo>
                  <a:lnTo>
                    <a:pt x="761" y="494"/>
                  </a:lnTo>
                  <a:lnTo>
                    <a:pt x="732" y="503"/>
                  </a:lnTo>
                  <a:lnTo>
                    <a:pt x="701" y="505"/>
                  </a:lnTo>
                  <a:lnTo>
                    <a:pt x="156" y="505"/>
                  </a:lnTo>
                  <a:lnTo>
                    <a:pt x="125" y="503"/>
                  </a:lnTo>
                  <a:lnTo>
                    <a:pt x="94" y="494"/>
                  </a:lnTo>
                  <a:lnTo>
                    <a:pt x="68" y="479"/>
                  </a:lnTo>
                  <a:lnTo>
                    <a:pt x="46" y="461"/>
                  </a:lnTo>
                  <a:lnTo>
                    <a:pt x="26" y="437"/>
                  </a:lnTo>
                  <a:lnTo>
                    <a:pt x="12" y="411"/>
                  </a:lnTo>
                  <a:lnTo>
                    <a:pt x="3" y="381"/>
                  </a:lnTo>
                  <a:lnTo>
                    <a:pt x="0" y="351"/>
                  </a:lnTo>
                  <a:lnTo>
                    <a:pt x="3" y="319"/>
                  </a:lnTo>
                  <a:lnTo>
                    <a:pt x="12" y="291"/>
                  </a:lnTo>
                  <a:lnTo>
                    <a:pt x="25" y="264"/>
                  </a:lnTo>
                  <a:lnTo>
                    <a:pt x="43" y="242"/>
                  </a:lnTo>
                  <a:lnTo>
                    <a:pt x="66" y="224"/>
                  </a:lnTo>
                  <a:lnTo>
                    <a:pt x="92" y="208"/>
                  </a:lnTo>
                  <a:lnTo>
                    <a:pt x="119" y="199"/>
                  </a:lnTo>
                  <a:lnTo>
                    <a:pt x="130" y="158"/>
                  </a:lnTo>
                  <a:lnTo>
                    <a:pt x="146" y="120"/>
                  </a:lnTo>
                  <a:lnTo>
                    <a:pt x="169" y="86"/>
                  </a:lnTo>
                  <a:lnTo>
                    <a:pt x="197" y="58"/>
                  </a:lnTo>
                  <a:lnTo>
                    <a:pt x="231" y="34"/>
                  </a:lnTo>
                  <a:lnTo>
                    <a:pt x="267"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3" name="Freeform 1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4780" y="1600641"/>
              <a:ext cx="443127" cy="382488"/>
            </a:xfrm>
            <a:custGeom>
              <a:avLst/>
              <a:gdLst>
                <a:gd name="T0" fmla="*/ 526 w 855"/>
                <a:gd name="T1" fmla="*/ 440 h 738"/>
                <a:gd name="T2" fmla="*/ 610 w 855"/>
                <a:gd name="T3" fmla="*/ 522 h 738"/>
                <a:gd name="T4" fmla="*/ 610 w 855"/>
                <a:gd name="T5" fmla="*/ 644 h 738"/>
                <a:gd name="T6" fmla="*/ 526 w 855"/>
                <a:gd name="T7" fmla="*/ 726 h 738"/>
                <a:gd name="T8" fmla="*/ 441 w 855"/>
                <a:gd name="T9" fmla="*/ 737 h 738"/>
                <a:gd name="T10" fmla="*/ 427 w 855"/>
                <a:gd name="T11" fmla="*/ 719 h 738"/>
                <a:gd name="T12" fmla="*/ 441 w 855"/>
                <a:gd name="T13" fmla="*/ 700 h 738"/>
                <a:gd name="T14" fmla="*/ 517 w 855"/>
                <a:gd name="T15" fmla="*/ 687 h 738"/>
                <a:gd name="T16" fmla="*/ 580 w 855"/>
                <a:gd name="T17" fmla="*/ 610 h 738"/>
                <a:gd name="T18" fmla="*/ 558 w 855"/>
                <a:gd name="T19" fmla="*/ 510 h 738"/>
                <a:gd name="T20" fmla="*/ 466 w 855"/>
                <a:gd name="T21" fmla="*/ 466 h 738"/>
                <a:gd name="T22" fmla="*/ 158 w 855"/>
                <a:gd name="T23" fmla="*/ 458 h 738"/>
                <a:gd name="T24" fmla="*/ 158 w 855"/>
                <a:gd name="T25" fmla="*/ 436 h 738"/>
                <a:gd name="T26" fmla="*/ 97 w 855"/>
                <a:gd name="T27" fmla="*/ 349 h 738"/>
                <a:gd name="T28" fmla="*/ 812 w 855"/>
                <a:gd name="T29" fmla="*/ 376 h 738"/>
                <a:gd name="T30" fmla="*/ 855 w 855"/>
                <a:gd name="T31" fmla="*/ 466 h 738"/>
                <a:gd name="T32" fmla="*/ 812 w 855"/>
                <a:gd name="T33" fmla="*/ 558 h 738"/>
                <a:gd name="T34" fmla="*/ 719 w 855"/>
                <a:gd name="T35" fmla="*/ 582 h 738"/>
                <a:gd name="T36" fmla="*/ 700 w 855"/>
                <a:gd name="T37" fmla="*/ 569 h 738"/>
                <a:gd name="T38" fmla="*/ 707 w 855"/>
                <a:gd name="T39" fmla="*/ 547 h 738"/>
                <a:gd name="T40" fmla="*/ 763 w 855"/>
                <a:gd name="T41" fmla="*/ 541 h 738"/>
                <a:gd name="T42" fmla="*/ 816 w 855"/>
                <a:gd name="T43" fmla="*/ 466 h 738"/>
                <a:gd name="T44" fmla="*/ 763 w 855"/>
                <a:gd name="T45" fmla="*/ 393 h 738"/>
                <a:gd name="T46" fmla="*/ 85 w 855"/>
                <a:gd name="T47" fmla="*/ 385 h 738"/>
                <a:gd name="T48" fmla="*/ 78 w 855"/>
                <a:gd name="T49" fmla="*/ 363 h 738"/>
                <a:gd name="T50" fmla="*/ 97 w 855"/>
                <a:gd name="T51" fmla="*/ 349 h 738"/>
                <a:gd name="T52" fmla="*/ 668 w 855"/>
                <a:gd name="T53" fmla="*/ 170 h 738"/>
                <a:gd name="T54" fmla="*/ 695 w 855"/>
                <a:gd name="T55" fmla="*/ 258 h 738"/>
                <a:gd name="T56" fmla="*/ 622 w 855"/>
                <a:gd name="T57" fmla="*/ 310 h 738"/>
                <a:gd name="T58" fmla="*/ 2 w 855"/>
                <a:gd name="T59" fmla="*/ 302 h 738"/>
                <a:gd name="T60" fmla="*/ 2 w 855"/>
                <a:gd name="T61" fmla="*/ 280 h 738"/>
                <a:gd name="T62" fmla="*/ 622 w 855"/>
                <a:gd name="T63" fmla="*/ 272 h 738"/>
                <a:gd name="T64" fmla="*/ 661 w 855"/>
                <a:gd name="T65" fmla="*/ 233 h 738"/>
                <a:gd name="T66" fmla="*/ 622 w 855"/>
                <a:gd name="T67" fmla="*/ 194 h 738"/>
                <a:gd name="T68" fmla="*/ 586 w 855"/>
                <a:gd name="T69" fmla="*/ 186 h 738"/>
                <a:gd name="T70" fmla="*/ 586 w 855"/>
                <a:gd name="T71" fmla="*/ 164 h 738"/>
                <a:gd name="T72" fmla="*/ 369 w 855"/>
                <a:gd name="T73" fmla="*/ 0 h 738"/>
                <a:gd name="T74" fmla="*/ 461 w 855"/>
                <a:gd name="T75" fmla="*/ 25 h 738"/>
                <a:gd name="T76" fmla="*/ 505 w 855"/>
                <a:gd name="T77" fmla="*/ 116 h 738"/>
                <a:gd name="T78" fmla="*/ 461 w 855"/>
                <a:gd name="T79" fmla="*/ 207 h 738"/>
                <a:gd name="T80" fmla="*/ 97 w 855"/>
                <a:gd name="T81" fmla="*/ 233 h 738"/>
                <a:gd name="T82" fmla="*/ 78 w 855"/>
                <a:gd name="T83" fmla="*/ 220 h 738"/>
                <a:gd name="T84" fmla="*/ 85 w 855"/>
                <a:gd name="T85" fmla="*/ 198 h 738"/>
                <a:gd name="T86" fmla="*/ 412 w 855"/>
                <a:gd name="T87" fmla="*/ 190 h 738"/>
                <a:gd name="T88" fmla="*/ 466 w 855"/>
                <a:gd name="T89" fmla="*/ 116 h 738"/>
                <a:gd name="T90" fmla="*/ 412 w 855"/>
                <a:gd name="T91" fmla="*/ 42 h 738"/>
                <a:gd name="T92" fmla="*/ 357 w 855"/>
                <a:gd name="T93" fmla="*/ 35 h 738"/>
                <a:gd name="T94" fmla="*/ 351 w 855"/>
                <a:gd name="T95" fmla="*/ 13 h 738"/>
                <a:gd name="T96" fmla="*/ 369 w 855"/>
                <a:gd name="T97"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5" h="738">
                  <a:moveTo>
                    <a:pt x="174" y="427"/>
                  </a:moveTo>
                  <a:lnTo>
                    <a:pt x="466" y="427"/>
                  </a:lnTo>
                  <a:lnTo>
                    <a:pt x="497" y="431"/>
                  </a:lnTo>
                  <a:lnTo>
                    <a:pt x="526" y="440"/>
                  </a:lnTo>
                  <a:lnTo>
                    <a:pt x="554" y="454"/>
                  </a:lnTo>
                  <a:lnTo>
                    <a:pt x="576" y="472"/>
                  </a:lnTo>
                  <a:lnTo>
                    <a:pt x="596" y="496"/>
                  </a:lnTo>
                  <a:lnTo>
                    <a:pt x="610" y="522"/>
                  </a:lnTo>
                  <a:lnTo>
                    <a:pt x="618" y="551"/>
                  </a:lnTo>
                  <a:lnTo>
                    <a:pt x="622" y="582"/>
                  </a:lnTo>
                  <a:lnTo>
                    <a:pt x="618" y="614"/>
                  </a:lnTo>
                  <a:lnTo>
                    <a:pt x="610" y="644"/>
                  </a:lnTo>
                  <a:lnTo>
                    <a:pt x="596" y="670"/>
                  </a:lnTo>
                  <a:lnTo>
                    <a:pt x="576" y="692"/>
                  </a:lnTo>
                  <a:lnTo>
                    <a:pt x="554" y="712"/>
                  </a:lnTo>
                  <a:lnTo>
                    <a:pt x="526" y="726"/>
                  </a:lnTo>
                  <a:lnTo>
                    <a:pt x="497" y="736"/>
                  </a:lnTo>
                  <a:lnTo>
                    <a:pt x="466" y="738"/>
                  </a:lnTo>
                  <a:lnTo>
                    <a:pt x="446" y="738"/>
                  </a:lnTo>
                  <a:lnTo>
                    <a:pt x="441" y="737"/>
                  </a:lnTo>
                  <a:lnTo>
                    <a:pt x="434" y="734"/>
                  </a:lnTo>
                  <a:lnTo>
                    <a:pt x="431" y="730"/>
                  </a:lnTo>
                  <a:lnTo>
                    <a:pt x="428" y="725"/>
                  </a:lnTo>
                  <a:lnTo>
                    <a:pt x="427" y="719"/>
                  </a:lnTo>
                  <a:lnTo>
                    <a:pt x="428" y="713"/>
                  </a:lnTo>
                  <a:lnTo>
                    <a:pt x="431" y="708"/>
                  </a:lnTo>
                  <a:lnTo>
                    <a:pt x="434" y="703"/>
                  </a:lnTo>
                  <a:lnTo>
                    <a:pt x="441" y="700"/>
                  </a:lnTo>
                  <a:lnTo>
                    <a:pt x="446" y="699"/>
                  </a:lnTo>
                  <a:lnTo>
                    <a:pt x="466" y="699"/>
                  </a:lnTo>
                  <a:lnTo>
                    <a:pt x="493" y="696"/>
                  </a:lnTo>
                  <a:lnTo>
                    <a:pt x="517" y="687"/>
                  </a:lnTo>
                  <a:lnTo>
                    <a:pt x="539" y="674"/>
                  </a:lnTo>
                  <a:lnTo>
                    <a:pt x="558" y="656"/>
                  </a:lnTo>
                  <a:lnTo>
                    <a:pt x="571" y="635"/>
                  </a:lnTo>
                  <a:lnTo>
                    <a:pt x="580" y="610"/>
                  </a:lnTo>
                  <a:lnTo>
                    <a:pt x="582" y="582"/>
                  </a:lnTo>
                  <a:lnTo>
                    <a:pt x="580" y="556"/>
                  </a:lnTo>
                  <a:lnTo>
                    <a:pt x="571" y="531"/>
                  </a:lnTo>
                  <a:lnTo>
                    <a:pt x="558" y="510"/>
                  </a:lnTo>
                  <a:lnTo>
                    <a:pt x="539" y="492"/>
                  </a:lnTo>
                  <a:lnTo>
                    <a:pt x="517" y="478"/>
                  </a:lnTo>
                  <a:lnTo>
                    <a:pt x="493" y="470"/>
                  </a:lnTo>
                  <a:lnTo>
                    <a:pt x="466" y="466"/>
                  </a:lnTo>
                  <a:lnTo>
                    <a:pt x="174" y="466"/>
                  </a:lnTo>
                  <a:lnTo>
                    <a:pt x="169" y="465"/>
                  </a:lnTo>
                  <a:lnTo>
                    <a:pt x="162" y="462"/>
                  </a:lnTo>
                  <a:lnTo>
                    <a:pt x="158" y="458"/>
                  </a:lnTo>
                  <a:lnTo>
                    <a:pt x="156" y="453"/>
                  </a:lnTo>
                  <a:lnTo>
                    <a:pt x="154" y="446"/>
                  </a:lnTo>
                  <a:lnTo>
                    <a:pt x="156" y="441"/>
                  </a:lnTo>
                  <a:lnTo>
                    <a:pt x="158" y="436"/>
                  </a:lnTo>
                  <a:lnTo>
                    <a:pt x="162" y="431"/>
                  </a:lnTo>
                  <a:lnTo>
                    <a:pt x="169" y="428"/>
                  </a:lnTo>
                  <a:lnTo>
                    <a:pt x="174" y="427"/>
                  </a:lnTo>
                  <a:close/>
                  <a:moveTo>
                    <a:pt x="97" y="349"/>
                  </a:moveTo>
                  <a:lnTo>
                    <a:pt x="738" y="349"/>
                  </a:lnTo>
                  <a:lnTo>
                    <a:pt x="765" y="352"/>
                  </a:lnTo>
                  <a:lnTo>
                    <a:pt x="789" y="361"/>
                  </a:lnTo>
                  <a:lnTo>
                    <a:pt x="812" y="376"/>
                  </a:lnTo>
                  <a:lnTo>
                    <a:pt x="830" y="393"/>
                  </a:lnTo>
                  <a:lnTo>
                    <a:pt x="843" y="415"/>
                  </a:lnTo>
                  <a:lnTo>
                    <a:pt x="852" y="440"/>
                  </a:lnTo>
                  <a:lnTo>
                    <a:pt x="855" y="466"/>
                  </a:lnTo>
                  <a:lnTo>
                    <a:pt x="852" y="493"/>
                  </a:lnTo>
                  <a:lnTo>
                    <a:pt x="843" y="517"/>
                  </a:lnTo>
                  <a:lnTo>
                    <a:pt x="830" y="539"/>
                  </a:lnTo>
                  <a:lnTo>
                    <a:pt x="812" y="558"/>
                  </a:lnTo>
                  <a:lnTo>
                    <a:pt x="789" y="571"/>
                  </a:lnTo>
                  <a:lnTo>
                    <a:pt x="765" y="580"/>
                  </a:lnTo>
                  <a:lnTo>
                    <a:pt x="738" y="582"/>
                  </a:lnTo>
                  <a:lnTo>
                    <a:pt x="719" y="582"/>
                  </a:lnTo>
                  <a:lnTo>
                    <a:pt x="712" y="582"/>
                  </a:lnTo>
                  <a:lnTo>
                    <a:pt x="707" y="579"/>
                  </a:lnTo>
                  <a:lnTo>
                    <a:pt x="703" y="575"/>
                  </a:lnTo>
                  <a:lnTo>
                    <a:pt x="700" y="569"/>
                  </a:lnTo>
                  <a:lnTo>
                    <a:pt x="699" y="563"/>
                  </a:lnTo>
                  <a:lnTo>
                    <a:pt x="700" y="558"/>
                  </a:lnTo>
                  <a:lnTo>
                    <a:pt x="703" y="552"/>
                  </a:lnTo>
                  <a:lnTo>
                    <a:pt x="707" y="547"/>
                  </a:lnTo>
                  <a:lnTo>
                    <a:pt x="712" y="544"/>
                  </a:lnTo>
                  <a:lnTo>
                    <a:pt x="719" y="544"/>
                  </a:lnTo>
                  <a:lnTo>
                    <a:pt x="738" y="544"/>
                  </a:lnTo>
                  <a:lnTo>
                    <a:pt x="763" y="541"/>
                  </a:lnTo>
                  <a:lnTo>
                    <a:pt x="784" y="529"/>
                  </a:lnTo>
                  <a:lnTo>
                    <a:pt x="801" y="512"/>
                  </a:lnTo>
                  <a:lnTo>
                    <a:pt x="812" y="491"/>
                  </a:lnTo>
                  <a:lnTo>
                    <a:pt x="816" y="466"/>
                  </a:lnTo>
                  <a:lnTo>
                    <a:pt x="812" y="441"/>
                  </a:lnTo>
                  <a:lnTo>
                    <a:pt x="801" y="420"/>
                  </a:lnTo>
                  <a:lnTo>
                    <a:pt x="784" y="403"/>
                  </a:lnTo>
                  <a:lnTo>
                    <a:pt x="763" y="393"/>
                  </a:lnTo>
                  <a:lnTo>
                    <a:pt x="738" y="389"/>
                  </a:lnTo>
                  <a:lnTo>
                    <a:pt x="97" y="389"/>
                  </a:lnTo>
                  <a:lnTo>
                    <a:pt x="90" y="387"/>
                  </a:lnTo>
                  <a:lnTo>
                    <a:pt x="85" y="385"/>
                  </a:lnTo>
                  <a:lnTo>
                    <a:pt x="81" y="381"/>
                  </a:lnTo>
                  <a:lnTo>
                    <a:pt x="78" y="376"/>
                  </a:lnTo>
                  <a:lnTo>
                    <a:pt x="77" y="369"/>
                  </a:lnTo>
                  <a:lnTo>
                    <a:pt x="78" y="363"/>
                  </a:lnTo>
                  <a:lnTo>
                    <a:pt x="81" y="357"/>
                  </a:lnTo>
                  <a:lnTo>
                    <a:pt x="85" y="353"/>
                  </a:lnTo>
                  <a:lnTo>
                    <a:pt x="90" y="351"/>
                  </a:lnTo>
                  <a:lnTo>
                    <a:pt x="97" y="349"/>
                  </a:lnTo>
                  <a:close/>
                  <a:moveTo>
                    <a:pt x="602" y="156"/>
                  </a:moveTo>
                  <a:lnTo>
                    <a:pt x="622" y="156"/>
                  </a:lnTo>
                  <a:lnTo>
                    <a:pt x="647" y="160"/>
                  </a:lnTo>
                  <a:lnTo>
                    <a:pt x="668" y="170"/>
                  </a:lnTo>
                  <a:lnTo>
                    <a:pt x="685" y="187"/>
                  </a:lnTo>
                  <a:lnTo>
                    <a:pt x="695" y="208"/>
                  </a:lnTo>
                  <a:lnTo>
                    <a:pt x="699" y="233"/>
                  </a:lnTo>
                  <a:lnTo>
                    <a:pt x="695" y="258"/>
                  </a:lnTo>
                  <a:lnTo>
                    <a:pt x="685" y="279"/>
                  </a:lnTo>
                  <a:lnTo>
                    <a:pt x="668" y="296"/>
                  </a:lnTo>
                  <a:lnTo>
                    <a:pt x="647" y="306"/>
                  </a:lnTo>
                  <a:lnTo>
                    <a:pt x="622" y="310"/>
                  </a:lnTo>
                  <a:lnTo>
                    <a:pt x="18" y="310"/>
                  </a:lnTo>
                  <a:lnTo>
                    <a:pt x="13" y="310"/>
                  </a:lnTo>
                  <a:lnTo>
                    <a:pt x="8" y="306"/>
                  </a:lnTo>
                  <a:lnTo>
                    <a:pt x="2" y="302"/>
                  </a:lnTo>
                  <a:lnTo>
                    <a:pt x="0" y="297"/>
                  </a:lnTo>
                  <a:lnTo>
                    <a:pt x="0" y="292"/>
                  </a:lnTo>
                  <a:lnTo>
                    <a:pt x="0" y="285"/>
                  </a:lnTo>
                  <a:lnTo>
                    <a:pt x="2" y="280"/>
                  </a:lnTo>
                  <a:lnTo>
                    <a:pt x="8" y="276"/>
                  </a:lnTo>
                  <a:lnTo>
                    <a:pt x="13" y="272"/>
                  </a:lnTo>
                  <a:lnTo>
                    <a:pt x="18" y="272"/>
                  </a:lnTo>
                  <a:lnTo>
                    <a:pt x="622" y="272"/>
                  </a:lnTo>
                  <a:lnTo>
                    <a:pt x="636" y="268"/>
                  </a:lnTo>
                  <a:lnTo>
                    <a:pt x="649" y="260"/>
                  </a:lnTo>
                  <a:lnTo>
                    <a:pt x="657" y="249"/>
                  </a:lnTo>
                  <a:lnTo>
                    <a:pt x="661" y="233"/>
                  </a:lnTo>
                  <a:lnTo>
                    <a:pt x="657" y="217"/>
                  </a:lnTo>
                  <a:lnTo>
                    <a:pt x="649" y="205"/>
                  </a:lnTo>
                  <a:lnTo>
                    <a:pt x="636" y="198"/>
                  </a:lnTo>
                  <a:lnTo>
                    <a:pt x="622" y="194"/>
                  </a:lnTo>
                  <a:lnTo>
                    <a:pt x="602" y="194"/>
                  </a:lnTo>
                  <a:lnTo>
                    <a:pt x="596" y="192"/>
                  </a:lnTo>
                  <a:lnTo>
                    <a:pt x="590" y="190"/>
                  </a:lnTo>
                  <a:lnTo>
                    <a:pt x="586" y="186"/>
                  </a:lnTo>
                  <a:lnTo>
                    <a:pt x="584" y="181"/>
                  </a:lnTo>
                  <a:lnTo>
                    <a:pt x="582" y="174"/>
                  </a:lnTo>
                  <a:lnTo>
                    <a:pt x="584" y="169"/>
                  </a:lnTo>
                  <a:lnTo>
                    <a:pt x="586" y="164"/>
                  </a:lnTo>
                  <a:lnTo>
                    <a:pt x="590" y="158"/>
                  </a:lnTo>
                  <a:lnTo>
                    <a:pt x="596" y="156"/>
                  </a:lnTo>
                  <a:lnTo>
                    <a:pt x="602" y="156"/>
                  </a:lnTo>
                  <a:close/>
                  <a:moveTo>
                    <a:pt x="369" y="0"/>
                  </a:moveTo>
                  <a:lnTo>
                    <a:pt x="389" y="0"/>
                  </a:lnTo>
                  <a:lnTo>
                    <a:pt x="415" y="3"/>
                  </a:lnTo>
                  <a:lnTo>
                    <a:pt x="440" y="12"/>
                  </a:lnTo>
                  <a:lnTo>
                    <a:pt x="461" y="25"/>
                  </a:lnTo>
                  <a:lnTo>
                    <a:pt x="479" y="43"/>
                  </a:lnTo>
                  <a:lnTo>
                    <a:pt x="493" y="65"/>
                  </a:lnTo>
                  <a:lnTo>
                    <a:pt x="501" y="89"/>
                  </a:lnTo>
                  <a:lnTo>
                    <a:pt x="505" y="116"/>
                  </a:lnTo>
                  <a:lnTo>
                    <a:pt x="501" y="143"/>
                  </a:lnTo>
                  <a:lnTo>
                    <a:pt x="493" y="167"/>
                  </a:lnTo>
                  <a:lnTo>
                    <a:pt x="479" y="190"/>
                  </a:lnTo>
                  <a:lnTo>
                    <a:pt x="461" y="207"/>
                  </a:lnTo>
                  <a:lnTo>
                    <a:pt x="440" y="221"/>
                  </a:lnTo>
                  <a:lnTo>
                    <a:pt x="415" y="230"/>
                  </a:lnTo>
                  <a:lnTo>
                    <a:pt x="389" y="233"/>
                  </a:lnTo>
                  <a:lnTo>
                    <a:pt x="97" y="233"/>
                  </a:lnTo>
                  <a:lnTo>
                    <a:pt x="90" y="232"/>
                  </a:lnTo>
                  <a:lnTo>
                    <a:pt x="85" y="229"/>
                  </a:lnTo>
                  <a:lnTo>
                    <a:pt x="81" y="225"/>
                  </a:lnTo>
                  <a:lnTo>
                    <a:pt x="78" y="220"/>
                  </a:lnTo>
                  <a:lnTo>
                    <a:pt x="77" y="213"/>
                  </a:lnTo>
                  <a:lnTo>
                    <a:pt x="78" y="207"/>
                  </a:lnTo>
                  <a:lnTo>
                    <a:pt x="81" y="202"/>
                  </a:lnTo>
                  <a:lnTo>
                    <a:pt x="85" y="198"/>
                  </a:lnTo>
                  <a:lnTo>
                    <a:pt x="90" y="195"/>
                  </a:lnTo>
                  <a:lnTo>
                    <a:pt x="97" y="194"/>
                  </a:lnTo>
                  <a:lnTo>
                    <a:pt x="389" y="194"/>
                  </a:lnTo>
                  <a:lnTo>
                    <a:pt x="412" y="190"/>
                  </a:lnTo>
                  <a:lnTo>
                    <a:pt x="434" y="179"/>
                  </a:lnTo>
                  <a:lnTo>
                    <a:pt x="451" y="162"/>
                  </a:lnTo>
                  <a:lnTo>
                    <a:pt x="462" y="141"/>
                  </a:lnTo>
                  <a:lnTo>
                    <a:pt x="466" y="116"/>
                  </a:lnTo>
                  <a:lnTo>
                    <a:pt x="462" y="92"/>
                  </a:lnTo>
                  <a:lnTo>
                    <a:pt x="451" y="71"/>
                  </a:lnTo>
                  <a:lnTo>
                    <a:pt x="434" y="54"/>
                  </a:lnTo>
                  <a:lnTo>
                    <a:pt x="412" y="42"/>
                  </a:lnTo>
                  <a:lnTo>
                    <a:pt x="389" y="38"/>
                  </a:lnTo>
                  <a:lnTo>
                    <a:pt x="369" y="38"/>
                  </a:lnTo>
                  <a:lnTo>
                    <a:pt x="362" y="38"/>
                  </a:lnTo>
                  <a:lnTo>
                    <a:pt x="357" y="35"/>
                  </a:lnTo>
                  <a:lnTo>
                    <a:pt x="353" y="30"/>
                  </a:lnTo>
                  <a:lnTo>
                    <a:pt x="351" y="25"/>
                  </a:lnTo>
                  <a:lnTo>
                    <a:pt x="349" y="20"/>
                  </a:lnTo>
                  <a:lnTo>
                    <a:pt x="351" y="13"/>
                  </a:lnTo>
                  <a:lnTo>
                    <a:pt x="353" y="8"/>
                  </a:lnTo>
                  <a:lnTo>
                    <a:pt x="357" y="4"/>
                  </a:lnTo>
                  <a:lnTo>
                    <a:pt x="362" y="0"/>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4" name="Freeform 1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3654" y="1570064"/>
              <a:ext cx="443127" cy="443645"/>
            </a:xfrm>
            <a:custGeom>
              <a:avLst/>
              <a:gdLst>
                <a:gd name="T0" fmla="*/ 597 w 855"/>
                <a:gd name="T1" fmla="*/ 247 h 856"/>
                <a:gd name="T2" fmla="*/ 654 w 855"/>
                <a:gd name="T3" fmla="*/ 292 h 856"/>
                <a:gd name="T4" fmla="*/ 569 w 855"/>
                <a:gd name="T5" fmla="*/ 301 h 856"/>
                <a:gd name="T6" fmla="*/ 507 w 855"/>
                <a:gd name="T7" fmla="*/ 296 h 856"/>
                <a:gd name="T8" fmla="*/ 447 w 855"/>
                <a:gd name="T9" fmla="*/ 331 h 856"/>
                <a:gd name="T10" fmla="*/ 417 w 855"/>
                <a:gd name="T11" fmla="*/ 399 h 856"/>
                <a:gd name="T12" fmla="*/ 423 w 855"/>
                <a:gd name="T13" fmla="*/ 480 h 856"/>
                <a:gd name="T14" fmla="*/ 464 w 855"/>
                <a:gd name="T15" fmla="*/ 541 h 856"/>
                <a:gd name="T16" fmla="*/ 533 w 855"/>
                <a:gd name="T17" fmla="*/ 563 h 856"/>
                <a:gd name="T18" fmla="*/ 593 w 855"/>
                <a:gd name="T19" fmla="*/ 538 h 856"/>
                <a:gd name="T20" fmla="*/ 645 w 855"/>
                <a:gd name="T21" fmla="*/ 578 h 856"/>
                <a:gd name="T22" fmla="*/ 570 w 855"/>
                <a:gd name="T23" fmla="*/ 619 h 856"/>
                <a:gd name="T24" fmla="*/ 459 w 855"/>
                <a:gd name="T25" fmla="*/ 609 h 856"/>
                <a:gd name="T26" fmla="*/ 380 w 855"/>
                <a:gd name="T27" fmla="*/ 542 h 856"/>
                <a:gd name="T28" fmla="*/ 351 w 855"/>
                <a:gd name="T29" fmla="*/ 458 h 856"/>
                <a:gd name="T30" fmla="*/ 356 w 855"/>
                <a:gd name="T31" fmla="*/ 374 h 856"/>
                <a:gd name="T32" fmla="*/ 387 w 855"/>
                <a:gd name="T33" fmla="*/ 305 h 856"/>
                <a:gd name="T34" fmla="*/ 438 w 855"/>
                <a:gd name="T35" fmla="*/ 258 h 856"/>
                <a:gd name="T36" fmla="*/ 532 w 855"/>
                <a:gd name="T37" fmla="*/ 234 h 856"/>
                <a:gd name="T38" fmla="*/ 206 w 855"/>
                <a:gd name="T39" fmla="*/ 207 h 856"/>
                <a:gd name="T40" fmla="*/ 198 w 855"/>
                <a:gd name="T41" fmla="*/ 249 h 856"/>
                <a:gd name="T42" fmla="*/ 233 w 855"/>
                <a:gd name="T43" fmla="*/ 272 h 856"/>
                <a:gd name="T44" fmla="*/ 269 w 855"/>
                <a:gd name="T45" fmla="*/ 249 h 856"/>
                <a:gd name="T46" fmla="*/ 261 w 855"/>
                <a:gd name="T47" fmla="*/ 207 h 856"/>
                <a:gd name="T48" fmla="*/ 233 w 855"/>
                <a:gd name="T49" fmla="*/ 156 h 856"/>
                <a:gd name="T50" fmla="*/ 296 w 855"/>
                <a:gd name="T51" fmla="*/ 188 h 856"/>
                <a:gd name="T52" fmla="*/ 307 w 855"/>
                <a:gd name="T53" fmla="*/ 258 h 856"/>
                <a:gd name="T54" fmla="*/ 258 w 855"/>
                <a:gd name="T55" fmla="*/ 307 h 856"/>
                <a:gd name="T56" fmla="*/ 187 w 855"/>
                <a:gd name="T57" fmla="*/ 297 h 856"/>
                <a:gd name="T58" fmla="*/ 156 w 855"/>
                <a:gd name="T59" fmla="*/ 234 h 856"/>
                <a:gd name="T60" fmla="*/ 187 w 855"/>
                <a:gd name="T61" fmla="*/ 171 h 856"/>
                <a:gd name="T62" fmla="*/ 77 w 855"/>
                <a:gd name="T63" fmla="*/ 39 h 856"/>
                <a:gd name="T64" fmla="*/ 42 w 855"/>
                <a:gd name="T65" fmla="*/ 63 h 856"/>
                <a:gd name="T66" fmla="*/ 42 w 855"/>
                <a:gd name="T67" fmla="*/ 793 h 856"/>
                <a:gd name="T68" fmla="*/ 77 w 855"/>
                <a:gd name="T69" fmla="*/ 817 h 856"/>
                <a:gd name="T70" fmla="*/ 806 w 855"/>
                <a:gd name="T71" fmla="*/ 806 h 856"/>
                <a:gd name="T72" fmla="*/ 817 w 855"/>
                <a:gd name="T73" fmla="*/ 78 h 856"/>
                <a:gd name="T74" fmla="*/ 794 w 855"/>
                <a:gd name="T75" fmla="*/ 42 h 856"/>
                <a:gd name="T76" fmla="*/ 77 w 855"/>
                <a:gd name="T77" fmla="*/ 0 h 856"/>
                <a:gd name="T78" fmla="*/ 824 w 855"/>
                <a:gd name="T79" fmla="*/ 16 h 856"/>
                <a:gd name="T80" fmla="*/ 855 w 855"/>
                <a:gd name="T81" fmla="*/ 78 h 856"/>
                <a:gd name="T82" fmla="*/ 841 w 855"/>
                <a:gd name="T83" fmla="*/ 825 h 856"/>
                <a:gd name="T84" fmla="*/ 778 w 855"/>
                <a:gd name="T85" fmla="*/ 856 h 856"/>
                <a:gd name="T86" fmla="*/ 32 w 855"/>
                <a:gd name="T87" fmla="*/ 842 h 856"/>
                <a:gd name="T88" fmla="*/ 0 w 855"/>
                <a:gd name="T89" fmla="*/ 779 h 856"/>
                <a:gd name="T90" fmla="*/ 15 w 855"/>
                <a:gd name="T91" fmla="*/ 33 h 856"/>
                <a:gd name="T92" fmla="*/ 77 w 855"/>
                <a:gd name="T9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532" y="234"/>
                  </a:moveTo>
                  <a:lnTo>
                    <a:pt x="566" y="237"/>
                  </a:lnTo>
                  <a:lnTo>
                    <a:pt x="597" y="247"/>
                  </a:lnTo>
                  <a:lnTo>
                    <a:pt x="617" y="258"/>
                  </a:lnTo>
                  <a:lnTo>
                    <a:pt x="635" y="273"/>
                  </a:lnTo>
                  <a:lnTo>
                    <a:pt x="654" y="292"/>
                  </a:lnTo>
                  <a:lnTo>
                    <a:pt x="605" y="330"/>
                  </a:lnTo>
                  <a:lnTo>
                    <a:pt x="587" y="311"/>
                  </a:lnTo>
                  <a:lnTo>
                    <a:pt x="569" y="301"/>
                  </a:lnTo>
                  <a:lnTo>
                    <a:pt x="552" y="296"/>
                  </a:lnTo>
                  <a:lnTo>
                    <a:pt x="533" y="293"/>
                  </a:lnTo>
                  <a:lnTo>
                    <a:pt x="507" y="296"/>
                  </a:lnTo>
                  <a:lnTo>
                    <a:pt x="485" y="304"/>
                  </a:lnTo>
                  <a:lnTo>
                    <a:pt x="464" y="315"/>
                  </a:lnTo>
                  <a:lnTo>
                    <a:pt x="447" y="331"/>
                  </a:lnTo>
                  <a:lnTo>
                    <a:pt x="434" y="351"/>
                  </a:lnTo>
                  <a:lnTo>
                    <a:pt x="423" y="374"/>
                  </a:lnTo>
                  <a:lnTo>
                    <a:pt x="417" y="399"/>
                  </a:lnTo>
                  <a:lnTo>
                    <a:pt x="414" y="425"/>
                  </a:lnTo>
                  <a:lnTo>
                    <a:pt x="417" y="454"/>
                  </a:lnTo>
                  <a:lnTo>
                    <a:pt x="423" y="480"/>
                  </a:lnTo>
                  <a:lnTo>
                    <a:pt x="434" y="504"/>
                  </a:lnTo>
                  <a:lnTo>
                    <a:pt x="447" y="523"/>
                  </a:lnTo>
                  <a:lnTo>
                    <a:pt x="464" y="541"/>
                  </a:lnTo>
                  <a:lnTo>
                    <a:pt x="485" y="552"/>
                  </a:lnTo>
                  <a:lnTo>
                    <a:pt x="507" y="560"/>
                  </a:lnTo>
                  <a:lnTo>
                    <a:pt x="533" y="563"/>
                  </a:lnTo>
                  <a:lnTo>
                    <a:pt x="554" y="560"/>
                  </a:lnTo>
                  <a:lnTo>
                    <a:pt x="574" y="552"/>
                  </a:lnTo>
                  <a:lnTo>
                    <a:pt x="593" y="538"/>
                  </a:lnTo>
                  <a:lnTo>
                    <a:pt x="610" y="518"/>
                  </a:lnTo>
                  <a:lnTo>
                    <a:pt x="662" y="558"/>
                  </a:lnTo>
                  <a:lnTo>
                    <a:pt x="645" y="578"/>
                  </a:lnTo>
                  <a:lnTo>
                    <a:pt x="626" y="594"/>
                  </a:lnTo>
                  <a:lnTo>
                    <a:pt x="604" y="607"/>
                  </a:lnTo>
                  <a:lnTo>
                    <a:pt x="570" y="619"/>
                  </a:lnTo>
                  <a:lnTo>
                    <a:pt x="532" y="623"/>
                  </a:lnTo>
                  <a:lnTo>
                    <a:pt x="494" y="619"/>
                  </a:lnTo>
                  <a:lnTo>
                    <a:pt x="459" y="609"/>
                  </a:lnTo>
                  <a:lnTo>
                    <a:pt x="428" y="592"/>
                  </a:lnTo>
                  <a:lnTo>
                    <a:pt x="401" y="569"/>
                  </a:lnTo>
                  <a:lnTo>
                    <a:pt x="380" y="542"/>
                  </a:lnTo>
                  <a:lnTo>
                    <a:pt x="363" y="509"/>
                  </a:lnTo>
                  <a:lnTo>
                    <a:pt x="356" y="484"/>
                  </a:lnTo>
                  <a:lnTo>
                    <a:pt x="351" y="458"/>
                  </a:lnTo>
                  <a:lnTo>
                    <a:pt x="350" y="429"/>
                  </a:lnTo>
                  <a:lnTo>
                    <a:pt x="351" y="400"/>
                  </a:lnTo>
                  <a:lnTo>
                    <a:pt x="356" y="374"/>
                  </a:lnTo>
                  <a:lnTo>
                    <a:pt x="363" y="349"/>
                  </a:lnTo>
                  <a:lnTo>
                    <a:pt x="373" y="326"/>
                  </a:lnTo>
                  <a:lnTo>
                    <a:pt x="387" y="305"/>
                  </a:lnTo>
                  <a:lnTo>
                    <a:pt x="401" y="287"/>
                  </a:lnTo>
                  <a:lnTo>
                    <a:pt x="418" y="271"/>
                  </a:lnTo>
                  <a:lnTo>
                    <a:pt x="438" y="258"/>
                  </a:lnTo>
                  <a:lnTo>
                    <a:pt x="459" y="247"/>
                  </a:lnTo>
                  <a:lnTo>
                    <a:pt x="494" y="237"/>
                  </a:lnTo>
                  <a:lnTo>
                    <a:pt x="532" y="234"/>
                  </a:lnTo>
                  <a:close/>
                  <a:moveTo>
                    <a:pt x="233" y="195"/>
                  </a:moveTo>
                  <a:lnTo>
                    <a:pt x="218" y="198"/>
                  </a:lnTo>
                  <a:lnTo>
                    <a:pt x="206" y="207"/>
                  </a:lnTo>
                  <a:lnTo>
                    <a:pt x="198" y="218"/>
                  </a:lnTo>
                  <a:lnTo>
                    <a:pt x="194" y="234"/>
                  </a:lnTo>
                  <a:lnTo>
                    <a:pt x="198" y="249"/>
                  </a:lnTo>
                  <a:lnTo>
                    <a:pt x="206" y="262"/>
                  </a:lnTo>
                  <a:lnTo>
                    <a:pt x="218" y="270"/>
                  </a:lnTo>
                  <a:lnTo>
                    <a:pt x="233" y="272"/>
                  </a:lnTo>
                  <a:lnTo>
                    <a:pt x="249" y="270"/>
                  </a:lnTo>
                  <a:lnTo>
                    <a:pt x="261" y="262"/>
                  </a:lnTo>
                  <a:lnTo>
                    <a:pt x="269" y="249"/>
                  </a:lnTo>
                  <a:lnTo>
                    <a:pt x="273" y="234"/>
                  </a:lnTo>
                  <a:lnTo>
                    <a:pt x="269" y="218"/>
                  </a:lnTo>
                  <a:lnTo>
                    <a:pt x="261" y="207"/>
                  </a:lnTo>
                  <a:lnTo>
                    <a:pt x="249" y="198"/>
                  </a:lnTo>
                  <a:lnTo>
                    <a:pt x="233" y="195"/>
                  </a:lnTo>
                  <a:close/>
                  <a:moveTo>
                    <a:pt x="233" y="156"/>
                  </a:moveTo>
                  <a:lnTo>
                    <a:pt x="258" y="160"/>
                  </a:lnTo>
                  <a:lnTo>
                    <a:pt x="279" y="171"/>
                  </a:lnTo>
                  <a:lnTo>
                    <a:pt x="296" y="188"/>
                  </a:lnTo>
                  <a:lnTo>
                    <a:pt x="307" y="209"/>
                  </a:lnTo>
                  <a:lnTo>
                    <a:pt x="311" y="234"/>
                  </a:lnTo>
                  <a:lnTo>
                    <a:pt x="307" y="258"/>
                  </a:lnTo>
                  <a:lnTo>
                    <a:pt x="296" y="280"/>
                  </a:lnTo>
                  <a:lnTo>
                    <a:pt x="279" y="297"/>
                  </a:lnTo>
                  <a:lnTo>
                    <a:pt x="258" y="307"/>
                  </a:lnTo>
                  <a:lnTo>
                    <a:pt x="233" y="311"/>
                  </a:lnTo>
                  <a:lnTo>
                    <a:pt x="208" y="307"/>
                  </a:lnTo>
                  <a:lnTo>
                    <a:pt x="187" y="297"/>
                  </a:lnTo>
                  <a:lnTo>
                    <a:pt x="170" y="280"/>
                  </a:lnTo>
                  <a:lnTo>
                    <a:pt x="160" y="258"/>
                  </a:lnTo>
                  <a:lnTo>
                    <a:pt x="156" y="234"/>
                  </a:lnTo>
                  <a:lnTo>
                    <a:pt x="160" y="209"/>
                  </a:lnTo>
                  <a:lnTo>
                    <a:pt x="170" y="188"/>
                  </a:lnTo>
                  <a:lnTo>
                    <a:pt x="187" y="171"/>
                  </a:lnTo>
                  <a:lnTo>
                    <a:pt x="208" y="160"/>
                  </a:lnTo>
                  <a:lnTo>
                    <a:pt x="233" y="156"/>
                  </a:lnTo>
                  <a:close/>
                  <a:moveTo>
                    <a:pt x="77" y="39"/>
                  </a:moveTo>
                  <a:lnTo>
                    <a:pt x="63" y="42"/>
                  </a:lnTo>
                  <a:lnTo>
                    <a:pt x="50" y="51"/>
                  </a:lnTo>
                  <a:lnTo>
                    <a:pt x="42" y="63"/>
                  </a:lnTo>
                  <a:lnTo>
                    <a:pt x="39" y="78"/>
                  </a:lnTo>
                  <a:lnTo>
                    <a:pt x="39" y="779"/>
                  </a:lnTo>
                  <a:lnTo>
                    <a:pt x="42" y="793"/>
                  </a:lnTo>
                  <a:lnTo>
                    <a:pt x="50" y="806"/>
                  </a:lnTo>
                  <a:lnTo>
                    <a:pt x="63" y="814"/>
                  </a:lnTo>
                  <a:lnTo>
                    <a:pt x="77" y="817"/>
                  </a:lnTo>
                  <a:lnTo>
                    <a:pt x="778" y="817"/>
                  </a:lnTo>
                  <a:lnTo>
                    <a:pt x="794" y="814"/>
                  </a:lnTo>
                  <a:lnTo>
                    <a:pt x="806" y="806"/>
                  </a:lnTo>
                  <a:lnTo>
                    <a:pt x="813" y="793"/>
                  </a:lnTo>
                  <a:lnTo>
                    <a:pt x="817" y="779"/>
                  </a:lnTo>
                  <a:lnTo>
                    <a:pt x="817" y="78"/>
                  </a:lnTo>
                  <a:lnTo>
                    <a:pt x="813" y="63"/>
                  </a:lnTo>
                  <a:lnTo>
                    <a:pt x="806" y="51"/>
                  </a:lnTo>
                  <a:lnTo>
                    <a:pt x="794" y="42"/>
                  </a:lnTo>
                  <a:lnTo>
                    <a:pt x="778" y="39"/>
                  </a:lnTo>
                  <a:lnTo>
                    <a:pt x="77" y="39"/>
                  </a:lnTo>
                  <a:close/>
                  <a:moveTo>
                    <a:pt x="77" y="0"/>
                  </a:moveTo>
                  <a:lnTo>
                    <a:pt x="778" y="0"/>
                  </a:lnTo>
                  <a:lnTo>
                    <a:pt x="803" y="4"/>
                  </a:lnTo>
                  <a:lnTo>
                    <a:pt x="824" y="16"/>
                  </a:lnTo>
                  <a:lnTo>
                    <a:pt x="841" y="33"/>
                  </a:lnTo>
                  <a:lnTo>
                    <a:pt x="851" y="54"/>
                  </a:lnTo>
                  <a:lnTo>
                    <a:pt x="855" y="78"/>
                  </a:lnTo>
                  <a:lnTo>
                    <a:pt x="855" y="779"/>
                  </a:lnTo>
                  <a:lnTo>
                    <a:pt x="851" y="802"/>
                  </a:lnTo>
                  <a:lnTo>
                    <a:pt x="841" y="825"/>
                  </a:lnTo>
                  <a:lnTo>
                    <a:pt x="824" y="842"/>
                  </a:lnTo>
                  <a:lnTo>
                    <a:pt x="803" y="852"/>
                  </a:lnTo>
                  <a:lnTo>
                    <a:pt x="778" y="856"/>
                  </a:lnTo>
                  <a:lnTo>
                    <a:pt x="77" y="856"/>
                  </a:lnTo>
                  <a:lnTo>
                    <a:pt x="53" y="852"/>
                  </a:lnTo>
                  <a:lnTo>
                    <a:pt x="32" y="842"/>
                  </a:lnTo>
                  <a:lnTo>
                    <a:pt x="15" y="825"/>
                  </a:lnTo>
                  <a:lnTo>
                    <a:pt x="4" y="802"/>
                  </a:lnTo>
                  <a:lnTo>
                    <a:pt x="0" y="779"/>
                  </a:lnTo>
                  <a:lnTo>
                    <a:pt x="0" y="78"/>
                  </a:lnTo>
                  <a:lnTo>
                    <a:pt x="4" y="54"/>
                  </a:lnTo>
                  <a:lnTo>
                    <a:pt x="15" y="33"/>
                  </a:lnTo>
                  <a:lnTo>
                    <a:pt x="32" y="16"/>
                  </a:lnTo>
                  <a:lnTo>
                    <a:pt x="53" y="4"/>
                  </a:lnTo>
                  <a:lnTo>
                    <a:pt x="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5" name="Freeform 1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2281658"/>
              <a:ext cx="443645" cy="443082"/>
            </a:xfrm>
            <a:custGeom>
              <a:avLst/>
              <a:gdLst>
                <a:gd name="T0" fmla="*/ 573 w 788"/>
                <a:gd name="T1" fmla="*/ 215 h 787"/>
                <a:gd name="T2" fmla="*/ 412 w 788"/>
                <a:gd name="T3" fmla="*/ 268 h 787"/>
                <a:gd name="T4" fmla="*/ 555 w 788"/>
                <a:gd name="T5" fmla="*/ 376 h 787"/>
                <a:gd name="T6" fmla="*/ 412 w 788"/>
                <a:gd name="T7" fmla="*/ 429 h 787"/>
                <a:gd name="T8" fmla="*/ 359 w 788"/>
                <a:gd name="T9" fmla="*/ 572 h 787"/>
                <a:gd name="T10" fmla="*/ 214 w 788"/>
                <a:gd name="T11" fmla="*/ 179 h 787"/>
                <a:gd name="T12" fmla="*/ 190 w 788"/>
                <a:gd name="T13" fmla="*/ 190 h 787"/>
                <a:gd name="T14" fmla="*/ 179 w 788"/>
                <a:gd name="T15" fmla="*/ 215 h 787"/>
                <a:gd name="T16" fmla="*/ 190 w 788"/>
                <a:gd name="T17" fmla="*/ 239 h 787"/>
                <a:gd name="T18" fmla="*/ 214 w 788"/>
                <a:gd name="T19" fmla="*/ 250 h 787"/>
                <a:gd name="T20" fmla="*/ 239 w 788"/>
                <a:gd name="T21" fmla="*/ 239 h 787"/>
                <a:gd name="T22" fmla="*/ 250 w 788"/>
                <a:gd name="T23" fmla="*/ 215 h 787"/>
                <a:gd name="T24" fmla="*/ 239 w 788"/>
                <a:gd name="T25" fmla="*/ 190 h 787"/>
                <a:gd name="T26" fmla="*/ 214 w 788"/>
                <a:gd name="T27" fmla="*/ 179 h 787"/>
                <a:gd name="T28" fmla="*/ 237 w 788"/>
                <a:gd name="T29" fmla="*/ 147 h 787"/>
                <a:gd name="T30" fmla="*/ 272 w 788"/>
                <a:gd name="T31" fmla="*/ 173 h 787"/>
                <a:gd name="T32" fmla="*/ 286 w 788"/>
                <a:gd name="T33" fmla="*/ 215 h 787"/>
                <a:gd name="T34" fmla="*/ 272 w 788"/>
                <a:gd name="T35" fmla="*/ 257 h 787"/>
                <a:gd name="T36" fmla="*/ 237 w 788"/>
                <a:gd name="T37" fmla="*/ 283 h 787"/>
                <a:gd name="T38" fmla="*/ 192 w 788"/>
                <a:gd name="T39" fmla="*/ 283 h 787"/>
                <a:gd name="T40" fmla="*/ 157 w 788"/>
                <a:gd name="T41" fmla="*/ 257 h 787"/>
                <a:gd name="T42" fmla="*/ 142 w 788"/>
                <a:gd name="T43" fmla="*/ 215 h 787"/>
                <a:gd name="T44" fmla="*/ 157 w 788"/>
                <a:gd name="T45" fmla="*/ 173 h 787"/>
                <a:gd name="T46" fmla="*/ 192 w 788"/>
                <a:gd name="T47" fmla="*/ 147 h 787"/>
                <a:gd name="T48" fmla="*/ 72 w 788"/>
                <a:gd name="T49" fmla="*/ 35 h 787"/>
                <a:gd name="T50" fmla="*/ 46 w 788"/>
                <a:gd name="T51" fmla="*/ 46 h 787"/>
                <a:gd name="T52" fmla="*/ 35 w 788"/>
                <a:gd name="T53" fmla="*/ 72 h 787"/>
                <a:gd name="T54" fmla="*/ 39 w 788"/>
                <a:gd name="T55" fmla="*/ 729 h 787"/>
                <a:gd name="T56" fmla="*/ 57 w 788"/>
                <a:gd name="T57" fmla="*/ 749 h 787"/>
                <a:gd name="T58" fmla="*/ 716 w 788"/>
                <a:gd name="T59" fmla="*/ 751 h 787"/>
                <a:gd name="T60" fmla="*/ 741 w 788"/>
                <a:gd name="T61" fmla="*/ 741 h 787"/>
                <a:gd name="T62" fmla="*/ 751 w 788"/>
                <a:gd name="T63" fmla="*/ 716 h 787"/>
                <a:gd name="T64" fmla="*/ 749 w 788"/>
                <a:gd name="T65" fmla="*/ 58 h 787"/>
                <a:gd name="T66" fmla="*/ 730 w 788"/>
                <a:gd name="T67" fmla="*/ 38 h 787"/>
                <a:gd name="T68" fmla="*/ 72 w 788"/>
                <a:gd name="T69" fmla="*/ 35 h 787"/>
                <a:gd name="T70" fmla="*/ 716 w 788"/>
                <a:gd name="T71" fmla="*/ 0 h 787"/>
                <a:gd name="T72" fmla="*/ 758 w 788"/>
                <a:gd name="T73" fmla="*/ 13 h 787"/>
                <a:gd name="T74" fmla="*/ 784 w 788"/>
                <a:gd name="T75" fmla="*/ 48 h 787"/>
                <a:gd name="T76" fmla="*/ 788 w 788"/>
                <a:gd name="T77" fmla="*/ 716 h 787"/>
                <a:gd name="T78" fmla="*/ 774 w 788"/>
                <a:gd name="T79" fmla="*/ 758 h 787"/>
                <a:gd name="T80" fmla="*/ 738 w 788"/>
                <a:gd name="T81" fmla="*/ 784 h 787"/>
                <a:gd name="T82" fmla="*/ 72 w 788"/>
                <a:gd name="T83" fmla="*/ 787 h 787"/>
                <a:gd name="T84" fmla="*/ 29 w 788"/>
                <a:gd name="T85" fmla="*/ 774 h 787"/>
                <a:gd name="T86" fmla="*/ 4 w 788"/>
                <a:gd name="T87" fmla="*/ 738 h 787"/>
                <a:gd name="T88" fmla="*/ 0 w 788"/>
                <a:gd name="T89" fmla="*/ 72 h 787"/>
                <a:gd name="T90" fmla="*/ 14 w 788"/>
                <a:gd name="T91" fmla="*/ 29 h 787"/>
                <a:gd name="T92" fmla="*/ 48 w 788"/>
                <a:gd name="T93"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787">
                  <a:moveTo>
                    <a:pt x="359" y="215"/>
                  </a:moveTo>
                  <a:lnTo>
                    <a:pt x="573" y="215"/>
                  </a:lnTo>
                  <a:lnTo>
                    <a:pt x="573" y="268"/>
                  </a:lnTo>
                  <a:lnTo>
                    <a:pt x="412" y="268"/>
                  </a:lnTo>
                  <a:lnTo>
                    <a:pt x="412" y="376"/>
                  </a:lnTo>
                  <a:lnTo>
                    <a:pt x="555" y="376"/>
                  </a:lnTo>
                  <a:lnTo>
                    <a:pt x="555" y="429"/>
                  </a:lnTo>
                  <a:lnTo>
                    <a:pt x="412" y="429"/>
                  </a:lnTo>
                  <a:lnTo>
                    <a:pt x="412" y="572"/>
                  </a:lnTo>
                  <a:lnTo>
                    <a:pt x="359" y="572"/>
                  </a:lnTo>
                  <a:lnTo>
                    <a:pt x="359" y="215"/>
                  </a:lnTo>
                  <a:close/>
                  <a:moveTo>
                    <a:pt x="214" y="179"/>
                  </a:moveTo>
                  <a:lnTo>
                    <a:pt x="200" y="182"/>
                  </a:lnTo>
                  <a:lnTo>
                    <a:pt x="190" y="190"/>
                  </a:lnTo>
                  <a:lnTo>
                    <a:pt x="182" y="200"/>
                  </a:lnTo>
                  <a:lnTo>
                    <a:pt x="179" y="215"/>
                  </a:lnTo>
                  <a:lnTo>
                    <a:pt x="182" y="229"/>
                  </a:lnTo>
                  <a:lnTo>
                    <a:pt x="190" y="239"/>
                  </a:lnTo>
                  <a:lnTo>
                    <a:pt x="200" y="247"/>
                  </a:lnTo>
                  <a:lnTo>
                    <a:pt x="214" y="250"/>
                  </a:lnTo>
                  <a:lnTo>
                    <a:pt x="229" y="247"/>
                  </a:lnTo>
                  <a:lnTo>
                    <a:pt x="239" y="239"/>
                  </a:lnTo>
                  <a:lnTo>
                    <a:pt x="247" y="229"/>
                  </a:lnTo>
                  <a:lnTo>
                    <a:pt x="250" y="215"/>
                  </a:lnTo>
                  <a:lnTo>
                    <a:pt x="247" y="200"/>
                  </a:lnTo>
                  <a:lnTo>
                    <a:pt x="239" y="190"/>
                  </a:lnTo>
                  <a:lnTo>
                    <a:pt x="229" y="182"/>
                  </a:lnTo>
                  <a:lnTo>
                    <a:pt x="214" y="179"/>
                  </a:lnTo>
                  <a:close/>
                  <a:moveTo>
                    <a:pt x="214" y="143"/>
                  </a:moveTo>
                  <a:lnTo>
                    <a:pt x="237" y="147"/>
                  </a:lnTo>
                  <a:lnTo>
                    <a:pt x="256" y="157"/>
                  </a:lnTo>
                  <a:lnTo>
                    <a:pt x="272" y="173"/>
                  </a:lnTo>
                  <a:lnTo>
                    <a:pt x="283" y="192"/>
                  </a:lnTo>
                  <a:lnTo>
                    <a:pt x="286" y="215"/>
                  </a:lnTo>
                  <a:lnTo>
                    <a:pt x="283" y="237"/>
                  </a:lnTo>
                  <a:lnTo>
                    <a:pt x="272" y="257"/>
                  </a:lnTo>
                  <a:lnTo>
                    <a:pt x="256" y="272"/>
                  </a:lnTo>
                  <a:lnTo>
                    <a:pt x="237" y="283"/>
                  </a:lnTo>
                  <a:lnTo>
                    <a:pt x="214" y="287"/>
                  </a:lnTo>
                  <a:lnTo>
                    <a:pt x="192" y="283"/>
                  </a:lnTo>
                  <a:lnTo>
                    <a:pt x="173" y="272"/>
                  </a:lnTo>
                  <a:lnTo>
                    <a:pt x="157" y="257"/>
                  </a:lnTo>
                  <a:lnTo>
                    <a:pt x="146" y="237"/>
                  </a:lnTo>
                  <a:lnTo>
                    <a:pt x="142" y="215"/>
                  </a:lnTo>
                  <a:lnTo>
                    <a:pt x="146" y="192"/>
                  </a:lnTo>
                  <a:lnTo>
                    <a:pt x="157" y="173"/>
                  </a:lnTo>
                  <a:lnTo>
                    <a:pt x="173" y="157"/>
                  </a:lnTo>
                  <a:lnTo>
                    <a:pt x="192" y="147"/>
                  </a:lnTo>
                  <a:lnTo>
                    <a:pt x="214" y="143"/>
                  </a:lnTo>
                  <a:close/>
                  <a:moveTo>
                    <a:pt x="72" y="35"/>
                  </a:moveTo>
                  <a:lnTo>
                    <a:pt x="57" y="38"/>
                  </a:lnTo>
                  <a:lnTo>
                    <a:pt x="46" y="46"/>
                  </a:lnTo>
                  <a:lnTo>
                    <a:pt x="39" y="58"/>
                  </a:lnTo>
                  <a:lnTo>
                    <a:pt x="35" y="72"/>
                  </a:lnTo>
                  <a:lnTo>
                    <a:pt x="35" y="716"/>
                  </a:lnTo>
                  <a:lnTo>
                    <a:pt x="39" y="729"/>
                  </a:lnTo>
                  <a:lnTo>
                    <a:pt x="46" y="741"/>
                  </a:lnTo>
                  <a:lnTo>
                    <a:pt x="57" y="749"/>
                  </a:lnTo>
                  <a:lnTo>
                    <a:pt x="72" y="751"/>
                  </a:lnTo>
                  <a:lnTo>
                    <a:pt x="716" y="751"/>
                  </a:lnTo>
                  <a:lnTo>
                    <a:pt x="730" y="749"/>
                  </a:lnTo>
                  <a:lnTo>
                    <a:pt x="741" y="741"/>
                  </a:lnTo>
                  <a:lnTo>
                    <a:pt x="749" y="729"/>
                  </a:lnTo>
                  <a:lnTo>
                    <a:pt x="751" y="716"/>
                  </a:lnTo>
                  <a:lnTo>
                    <a:pt x="751" y="72"/>
                  </a:lnTo>
                  <a:lnTo>
                    <a:pt x="749" y="58"/>
                  </a:lnTo>
                  <a:lnTo>
                    <a:pt x="741" y="46"/>
                  </a:lnTo>
                  <a:lnTo>
                    <a:pt x="730" y="38"/>
                  </a:lnTo>
                  <a:lnTo>
                    <a:pt x="716" y="35"/>
                  </a:lnTo>
                  <a:lnTo>
                    <a:pt x="72" y="35"/>
                  </a:lnTo>
                  <a:close/>
                  <a:moveTo>
                    <a:pt x="72" y="0"/>
                  </a:moveTo>
                  <a:lnTo>
                    <a:pt x="716" y="0"/>
                  </a:lnTo>
                  <a:lnTo>
                    <a:pt x="738" y="4"/>
                  </a:lnTo>
                  <a:lnTo>
                    <a:pt x="758" y="13"/>
                  </a:lnTo>
                  <a:lnTo>
                    <a:pt x="774" y="29"/>
                  </a:lnTo>
                  <a:lnTo>
                    <a:pt x="784" y="48"/>
                  </a:lnTo>
                  <a:lnTo>
                    <a:pt x="788" y="72"/>
                  </a:lnTo>
                  <a:lnTo>
                    <a:pt x="788" y="716"/>
                  </a:lnTo>
                  <a:lnTo>
                    <a:pt x="784" y="738"/>
                  </a:lnTo>
                  <a:lnTo>
                    <a:pt x="774" y="758"/>
                  </a:lnTo>
                  <a:lnTo>
                    <a:pt x="758" y="774"/>
                  </a:lnTo>
                  <a:lnTo>
                    <a:pt x="738" y="784"/>
                  </a:lnTo>
                  <a:lnTo>
                    <a:pt x="716" y="787"/>
                  </a:lnTo>
                  <a:lnTo>
                    <a:pt x="72" y="787"/>
                  </a:lnTo>
                  <a:lnTo>
                    <a:pt x="48" y="784"/>
                  </a:lnTo>
                  <a:lnTo>
                    <a:pt x="29" y="774"/>
                  </a:lnTo>
                  <a:lnTo>
                    <a:pt x="14" y="758"/>
                  </a:lnTo>
                  <a:lnTo>
                    <a:pt x="4" y="738"/>
                  </a:lnTo>
                  <a:lnTo>
                    <a:pt x="0" y="716"/>
                  </a:lnTo>
                  <a:lnTo>
                    <a:pt x="0" y="72"/>
                  </a:lnTo>
                  <a:lnTo>
                    <a:pt x="4" y="48"/>
                  </a:lnTo>
                  <a:lnTo>
                    <a:pt x="14" y="29"/>
                  </a:lnTo>
                  <a:lnTo>
                    <a:pt x="29" y="13"/>
                  </a:lnTo>
                  <a:lnTo>
                    <a:pt x="48"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6" name="Freeform 1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985" y="2281658"/>
              <a:ext cx="444209" cy="443082"/>
            </a:xfrm>
            <a:custGeom>
              <a:avLst/>
              <a:gdLst>
                <a:gd name="T0" fmla="*/ 342 w 789"/>
                <a:gd name="T1" fmla="*/ 39 h 787"/>
                <a:gd name="T2" fmla="*/ 244 w 789"/>
                <a:gd name="T3" fmla="*/ 69 h 787"/>
                <a:gd name="T4" fmla="*/ 160 w 789"/>
                <a:gd name="T5" fmla="*/ 123 h 787"/>
                <a:gd name="T6" fmla="*/ 94 w 789"/>
                <a:gd name="T7" fmla="*/ 199 h 787"/>
                <a:gd name="T8" fmla="*/ 51 w 789"/>
                <a:gd name="T9" fmla="*/ 291 h 787"/>
                <a:gd name="T10" fmla="*/ 37 w 789"/>
                <a:gd name="T11" fmla="*/ 394 h 787"/>
                <a:gd name="T12" fmla="*/ 51 w 789"/>
                <a:gd name="T13" fmla="*/ 497 h 787"/>
                <a:gd name="T14" fmla="*/ 94 w 789"/>
                <a:gd name="T15" fmla="*/ 589 h 787"/>
                <a:gd name="T16" fmla="*/ 160 w 789"/>
                <a:gd name="T17" fmla="*/ 664 h 787"/>
                <a:gd name="T18" fmla="*/ 244 w 789"/>
                <a:gd name="T19" fmla="*/ 719 h 787"/>
                <a:gd name="T20" fmla="*/ 342 w 789"/>
                <a:gd name="T21" fmla="*/ 747 h 787"/>
                <a:gd name="T22" fmla="*/ 448 w 789"/>
                <a:gd name="T23" fmla="*/ 747 h 787"/>
                <a:gd name="T24" fmla="*/ 546 w 789"/>
                <a:gd name="T25" fmla="*/ 719 h 787"/>
                <a:gd name="T26" fmla="*/ 630 w 789"/>
                <a:gd name="T27" fmla="*/ 664 h 787"/>
                <a:gd name="T28" fmla="*/ 696 w 789"/>
                <a:gd name="T29" fmla="*/ 589 h 787"/>
                <a:gd name="T30" fmla="*/ 737 w 789"/>
                <a:gd name="T31" fmla="*/ 497 h 787"/>
                <a:gd name="T32" fmla="*/ 753 w 789"/>
                <a:gd name="T33" fmla="*/ 394 h 787"/>
                <a:gd name="T34" fmla="*/ 737 w 789"/>
                <a:gd name="T35" fmla="*/ 291 h 787"/>
                <a:gd name="T36" fmla="*/ 696 w 789"/>
                <a:gd name="T37" fmla="*/ 199 h 787"/>
                <a:gd name="T38" fmla="*/ 630 w 789"/>
                <a:gd name="T39" fmla="*/ 123 h 787"/>
                <a:gd name="T40" fmla="*/ 546 w 789"/>
                <a:gd name="T41" fmla="*/ 69 h 787"/>
                <a:gd name="T42" fmla="*/ 448 w 789"/>
                <a:gd name="T43" fmla="*/ 39 h 787"/>
                <a:gd name="T44" fmla="*/ 394 w 789"/>
                <a:gd name="T45" fmla="*/ 0 h 787"/>
                <a:gd name="T46" fmla="*/ 499 w 789"/>
                <a:gd name="T47" fmla="*/ 14 h 787"/>
                <a:gd name="T48" fmla="*/ 593 w 789"/>
                <a:gd name="T49" fmla="*/ 54 h 787"/>
                <a:gd name="T50" fmla="*/ 673 w 789"/>
                <a:gd name="T51" fmla="*/ 115 h 787"/>
                <a:gd name="T52" fmla="*/ 735 w 789"/>
                <a:gd name="T53" fmla="*/ 195 h 787"/>
                <a:gd name="T54" fmla="*/ 774 w 789"/>
                <a:gd name="T55" fmla="*/ 289 h 787"/>
                <a:gd name="T56" fmla="*/ 789 w 789"/>
                <a:gd name="T57" fmla="*/ 394 h 787"/>
                <a:gd name="T58" fmla="*/ 774 w 789"/>
                <a:gd name="T59" fmla="*/ 499 h 787"/>
                <a:gd name="T60" fmla="*/ 735 w 789"/>
                <a:gd name="T61" fmla="*/ 593 h 787"/>
                <a:gd name="T62" fmla="*/ 673 w 789"/>
                <a:gd name="T63" fmla="*/ 671 h 787"/>
                <a:gd name="T64" fmla="*/ 593 w 789"/>
                <a:gd name="T65" fmla="*/ 733 h 787"/>
                <a:gd name="T66" fmla="*/ 499 w 789"/>
                <a:gd name="T67" fmla="*/ 774 h 787"/>
                <a:gd name="T68" fmla="*/ 394 w 789"/>
                <a:gd name="T69" fmla="*/ 787 h 787"/>
                <a:gd name="T70" fmla="*/ 290 w 789"/>
                <a:gd name="T71" fmla="*/ 774 h 787"/>
                <a:gd name="T72" fmla="*/ 195 w 789"/>
                <a:gd name="T73" fmla="*/ 733 h 787"/>
                <a:gd name="T74" fmla="*/ 117 w 789"/>
                <a:gd name="T75" fmla="*/ 671 h 787"/>
                <a:gd name="T76" fmla="*/ 55 w 789"/>
                <a:gd name="T77" fmla="*/ 593 h 787"/>
                <a:gd name="T78" fmla="*/ 15 w 789"/>
                <a:gd name="T79" fmla="*/ 499 h 787"/>
                <a:gd name="T80" fmla="*/ 0 w 789"/>
                <a:gd name="T81" fmla="*/ 394 h 787"/>
                <a:gd name="T82" fmla="*/ 15 w 789"/>
                <a:gd name="T83" fmla="*/ 289 h 787"/>
                <a:gd name="T84" fmla="*/ 55 w 789"/>
                <a:gd name="T85" fmla="*/ 195 h 787"/>
                <a:gd name="T86" fmla="*/ 117 w 789"/>
                <a:gd name="T87" fmla="*/ 115 h 787"/>
                <a:gd name="T88" fmla="*/ 195 w 789"/>
                <a:gd name="T89" fmla="*/ 54 h 787"/>
                <a:gd name="T90" fmla="*/ 290 w 789"/>
                <a:gd name="T91" fmla="*/ 14 h 787"/>
                <a:gd name="T92" fmla="*/ 394 w 789"/>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87">
                  <a:moveTo>
                    <a:pt x="394" y="35"/>
                  </a:moveTo>
                  <a:lnTo>
                    <a:pt x="342" y="39"/>
                  </a:lnTo>
                  <a:lnTo>
                    <a:pt x="291" y="51"/>
                  </a:lnTo>
                  <a:lnTo>
                    <a:pt x="244" y="69"/>
                  </a:lnTo>
                  <a:lnTo>
                    <a:pt x="199" y="93"/>
                  </a:lnTo>
                  <a:lnTo>
                    <a:pt x="160" y="123"/>
                  </a:lnTo>
                  <a:lnTo>
                    <a:pt x="125" y="158"/>
                  </a:lnTo>
                  <a:lnTo>
                    <a:pt x="94" y="199"/>
                  </a:lnTo>
                  <a:lnTo>
                    <a:pt x="70" y="242"/>
                  </a:lnTo>
                  <a:lnTo>
                    <a:pt x="51" y="291"/>
                  </a:lnTo>
                  <a:lnTo>
                    <a:pt x="41" y="340"/>
                  </a:lnTo>
                  <a:lnTo>
                    <a:pt x="37" y="394"/>
                  </a:lnTo>
                  <a:lnTo>
                    <a:pt x="41" y="446"/>
                  </a:lnTo>
                  <a:lnTo>
                    <a:pt x="51" y="497"/>
                  </a:lnTo>
                  <a:lnTo>
                    <a:pt x="70" y="545"/>
                  </a:lnTo>
                  <a:lnTo>
                    <a:pt x="94" y="589"/>
                  </a:lnTo>
                  <a:lnTo>
                    <a:pt x="125" y="628"/>
                  </a:lnTo>
                  <a:lnTo>
                    <a:pt x="160" y="664"/>
                  </a:lnTo>
                  <a:lnTo>
                    <a:pt x="199" y="694"/>
                  </a:lnTo>
                  <a:lnTo>
                    <a:pt x="244" y="719"/>
                  </a:lnTo>
                  <a:lnTo>
                    <a:pt x="291" y="737"/>
                  </a:lnTo>
                  <a:lnTo>
                    <a:pt x="342" y="747"/>
                  </a:lnTo>
                  <a:lnTo>
                    <a:pt x="394" y="751"/>
                  </a:lnTo>
                  <a:lnTo>
                    <a:pt x="448" y="747"/>
                  </a:lnTo>
                  <a:lnTo>
                    <a:pt x="498" y="737"/>
                  </a:lnTo>
                  <a:lnTo>
                    <a:pt x="546" y="719"/>
                  </a:lnTo>
                  <a:lnTo>
                    <a:pt x="589" y="694"/>
                  </a:lnTo>
                  <a:lnTo>
                    <a:pt x="630" y="664"/>
                  </a:lnTo>
                  <a:lnTo>
                    <a:pt x="665" y="628"/>
                  </a:lnTo>
                  <a:lnTo>
                    <a:pt x="696" y="589"/>
                  </a:lnTo>
                  <a:lnTo>
                    <a:pt x="719" y="545"/>
                  </a:lnTo>
                  <a:lnTo>
                    <a:pt x="737" y="497"/>
                  </a:lnTo>
                  <a:lnTo>
                    <a:pt x="749" y="446"/>
                  </a:lnTo>
                  <a:lnTo>
                    <a:pt x="753" y="394"/>
                  </a:lnTo>
                  <a:lnTo>
                    <a:pt x="749" y="340"/>
                  </a:lnTo>
                  <a:lnTo>
                    <a:pt x="737" y="291"/>
                  </a:lnTo>
                  <a:lnTo>
                    <a:pt x="719" y="242"/>
                  </a:lnTo>
                  <a:lnTo>
                    <a:pt x="696" y="199"/>
                  </a:lnTo>
                  <a:lnTo>
                    <a:pt x="665" y="158"/>
                  </a:lnTo>
                  <a:lnTo>
                    <a:pt x="630" y="123"/>
                  </a:lnTo>
                  <a:lnTo>
                    <a:pt x="589" y="93"/>
                  </a:lnTo>
                  <a:lnTo>
                    <a:pt x="546" y="69"/>
                  </a:lnTo>
                  <a:lnTo>
                    <a:pt x="498" y="51"/>
                  </a:lnTo>
                  <a:lnTo>
                    <a:pt x="448" y="39"/>
                  </a:lnTo>
                  <a:lnTo>
                    <a:pt x="394" y="35"/>
                  </a:lnTo>
                  <a:close/>
                  <a:moveTo>
                    <a:pt x="394" y="0"/>
                  </a:moveTo>
                  <a:lnTo>
                    <a:pt x="448" y="4"/>
                  </a:lnTo>
                  <a:lnTo>
                    <a:pt x="499" y="14"/>
                  </a:lnTo>
                  <a:lnTo>
                    <a:pt x="548" y="31"/>
                  </a:lnTo>
                  <a:lnTo>
                    <a:pt x="593" y="54"/>
                  </a:lnTo>
                  <a:lnTo>
                    <a:pt x="635" y="82"/>
                  </a:lnTo>
                  <a:lnTo>
                    <a:pt x="673" y="115"/>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3" y="671"/>
                  </a:lnTo>
                  <a:lnTo>
                    <a:pt x="635" y="706"/>
                  </a:lnTo>
                  <a:lnTo>
                    <a:pt x="593" y="733"/>
                  </a:lnTo>
                  <a:lnTo>
                    <a:pt x="548" y="757"/>
                  </a:lnTo>
                  <a:lnTo>
                    <a:pt x="499" y="774"/>
                  </a:lnTo>
                  <a:lnTo>
                    <a:pt x="448" y="784"/>
                  </a:lnTo>
                  <a:lnTo>
                    <a:pt x="394" y="787"/>
                  </a:lnTo>
                  <a:lnTo>
                    <a:pt x="341" y="784"/>
                  </a:lnTo>
                  <a:lnTo>
                    <a:pt x="290" y="774"/>
                  </a:lnTo>
                  <a:lnTo>
                    <a:pt x="241" y="757"/>
                  </a:lnTo>
                  <a:lnTo>
                    <a:pt x="195" y="733"/>
                  </a:lnTo>
                  <a:lnTo>
                    <a:pt x="153" y="706"/>
                  </a:lnTo>
                  <a:lnTo>
                    <a:pt x="117" y="671"/>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5"/>
                  </a:lnTo>
                  <a:lnTo>
                    <a:pt x="153" y="82"/>
                  </a:lnTo>
                  <a:lnTo>
                    <a:pt x="195" y="54"/>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7" name="Freeform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72133" y="2281658"/>
              <a:ext cx="443082" cy="443082"/>
            </a:xfrm>
            <a:custGeom>
              <a:avLst/>
              <a:gdLst>
                <a:gd name="T0" fmla="*/ 742 w 787"/>
                <a:gd name="T1" fmla="*/ 475 h 787"/>
                <a:gd name="T2" fmla="*/ 745 w 787"/>
                <a:gd name="T3" fmla="*/ 463 h 787"/>
                <a:gd name="T4" fmla="*/ 340 w 787"/>
                <a:gd name="T5" fmla="*/ 39 h 787"/>
                <a:gd name="T6" fmla="*/ 242 w 787"/>
                <a:gd name="T7" fmla="*/ 69 h 787"/>
                <a:gd name="T8" fmla="*/ 158 w 787"/>
                <a:gd name="T9" fmla="*/ 123 h 787"/>
                <a:gd name="T10" fmla="*/ 93 w 787"/>
                <a:gd name="T11" fmla="*/ 199 h 787"/>
                <a:gd name="T12" fmla="*/ 51 w 787"/>
                <a:gd name="T13" fmla="*/ 291 h 787"/>
                <a:gd name="T14" fmla="*/ 35 w 787"/>
                <a:gd name="T15" fmla="*/ 394 h 787"/>
                <a:gd name="T16" fmla="*/ 51 w 787"/>
                <a:gd name="T17" fmla="*/ 497 h 787"/>
                <a:gd name="T18" fmla="*/ 93 w 787"/>
                <a:gd name="T19" fmla="*/ 589 h 787"/>
                <a:gd name="T20" fmla="*/ 158 w 787"/>
                <a:gd name="T21" fmla="*/ 664 h 787"/>
                <a:gd name="T22" fmla="*/ 242 w 787"/>
                <a:gd name="T23" fmla="*/ 719 h 787"/>
                <a:gd name="T24" fmla="*/ 340 w 787"/>
                <a:gd name="T25" fmla="*/ 747 h 787"/>
                <a:gd name="T26" fmla="*/ 418 w 787"/>
                <a:gd name="T27" fmla="*/ 750 h 787"/>
                <a:gd name="T28" fmla="*/ 474 w 787"/>
                <a:gd name="T29" fmla="*/ 706 h 787"/>
                <a:gd name="T30" fmla="*/ 528 w 787"/>
                <a:gd name="T31" fmla="*/ 611 h 787"/>
                <a:gd name="T32" fmla="*/ 560 w 787"/>
                <a:gd name="T33" fmla="*/ 507 h 787"/>
                <a:gd name="T34" fmla="*/ 572 w 787"/>
                <a:gd name="T35" fmla="*/ 394 h 787"/>
                <a:gd name="T36" fmla="*/ 560 w 787"/>
                <a:gd name="T37" fmla="*/ 281 h 787"/>
                <a:gd name="T38" fmla="*/ 528 w 787"/>
                <a:gd name="T39" fmla="*/ 175 h 787"/>
                <a:gd name="T40" fmla="*/ 474 w 787"/>
                <a:gd name="T41" fmla="*/ 81 h 787"/>
                <a:gd name="T42" fmla="*/ 418 w 787"/>
                <a:gd name="T43" fmla="*/ 37 h 787"/>
                <a:gd name="T44" fmla="*/ 394 w 787"/>
                <a:gd name="T45" fmla="*/ 0 h 787"/>
                <a:gd name="T46" fmla="*/ 499 w 787"/>
                <a:gd name="T47" fmla="*/ 14 h 787"/>
                <a:gd name="T48" fmla="*/ 593 w 787"/>
                <a:gd name="T49" fmla="*/ 54 h 787"/>
                <a:gd name="T50" fmla="*/ 672 w 787"/>
                <a:gd name="T51" fmla="*/ 115 h 787"/>
                <a:gd name="T52" fmla="*/ 733 w 787"/>
                <a:gd name="T53" fmla="*/ 195 h 787"/>
                <a:gd name="T54" fmla="*/ 774 w 787"/>
                <a:gd name="T55" fmla="*/ 289 h 787"/>
                <a:gd name="T56" fmla="*/ 787 w 787"/>
                <a:gd name="T57" fmla="*/ 394 h 787"/>
                <a:gd name="T58" fmla="*/ 774 w 787"/>
                <a:gd name="T59" fmla="*/ 499 h 787"/>
                <a:gd name="T60" fmla="*/ 733 w 787"/>
                <a:gd name="T61" fmla="*/ 593 h 787"/>
                <a:gd name="T62" fmla="*/ 672 w 787"/>
                <a:gd name="T63" fmla="*/ 671 h 787"/>
                <a:gd name="T64" fmla="*/ 593 w 787"/>
                <a:gd name="T65" fmla="*/ 733 h 787"/>
                <a:gd name="T66" fmla="*/ 499 w 787"/>
                <a:gd name="T67" fmla="*/ 774 h 787"/>
                <a:gd name="T68" fmla="*/ 394 w 787"/>
                <a:gd name="T69" fmla="*/ 787 h 787"/>
                <a:gd name="T70" fmla="*/ 289 w 787"/>
                <a:gd name="T71" fmla="*/ 774 h 787"/>
                <a:gd name="T72" fmla="*/ 195 w 787"/>
                <a:gd name="T73" fmla="*/ 733 h 787"/>
                <a:gd name="T74" fmla="*/ 115 w 787"/>
                <a:gd name="T75" fmla="*/ 671 h 787"/>
                <a:gd name="T76" fmla="*/ 54 w 787"/>
                <a:gd name="T77" fmla="*/ 593 h 787"/>
                <a:gd name="T78" fmla="*/ 14 w 787"/>
                <a:gd name="T79" fmla="*/ 499 h 787"/>
                <a:gd name="T80" fmla="*/ 0 w 787"/>
                <a:gd name="T81" fmla="*/ 394 h 787"/>
                <a:gd name="T82" fmla="*/ 14 w 787"/>
                <a:gd name="T83" fmla="*/ 289 h 787"/>
                <a:gd name="T84" fmla="*/ 54 w 787"/>
                <a:gd name="T85" fmla="*/ 195 h 787"/>
                <a:gd name="T86" fmla="*/ 115 w 787"/>
                <a:gd name="T87" fmla="*/ 115 h 787"/>
                <a:gd name="T88" fmla="*/ 195 w 787"/>
                <a:gd name="T89" fmla="*/ 54 h 787"/>
                <a:gd name="T90" fmla="*/ 289 w 787"/>
                <a:gd name="T91" fmla="*/ 14 h 787"/>
                <a:gd name="T92" fmla="*/ 394 w 787"/>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7" h="787">
                  <a:moveTo>
                    <a:pt x="745" y="463"/>
                  </a:moveTo>
                  <a:lnTo>
                    <a:pt x="742" y="475"/>
                  </a:lnTo>
                  <a:lnTo>
                    <a:pt x="744" y="470"/>
                  </a:lnTo>
                  <a:lnTo>
                    <a:pt x="745" y="463"/>
                  </a:lnTo>
                  <a:close/>
                  <a:moveTo>
                    <a:pt x="394" y="35"/>
                  </a:moveTo>
                  <a:lnTo>
                    <a:pt x="340" y="39"/>
                  </a:lnTo>
                  <a:lnTo>
                    <a:pt x="291" y="51"/>
                  </a:lnTo>
                  <a:lnTo>
                    <a:pt x="242" y="69"/>
                  </a:lnTo>
                  <a:lnTo>
                    <a:pt x="199" y="93"/>
                  </a:lnTo>
                  <a:lnTo>
                    <a:pt x="158" y="123"/>
                  </a:lnTo>
                  <a:lnTo>
                    <a:pt x="123" y="158"/>
                  </a:lnTo>
                  <a:lnTo>
                    <a:pt x="93" y="199"/>
                  </a:lnTo>
                  <a:lnTo>
                    <a:pt x="69" y="242"/>
                  </a:lnTo>
                  <a:lnTo>
                    <a:pt x="51" y="291"/>
                  </a:lnTo>
                  <a:lnTo>
                    <a:pt x="39" y="340"/>
                  </a:lnTo>
                  <a:lnTo>
                    <a:pt x="35" y="394"/>
                  </a:lnTo>
                  <a:lnTo>
                    <a:pt x="39" y="446"/>
                  </a:lnTo>
                  <a:lnTo>
                    <a:pt x="51" y="497"/>
                  </a:lnTo>
                  <a:lnTo>
                    <a:pt x="69" y="545"/>
                  </a:lnTo>
                  <a:lnTo>
                    <a:pt x="93" y="589"/>
                  </a:lnTo>
                  <a:lnTo>
                    <a:pt x="123" y="628"/>
                  </a:lnTo>
                  <a:lnTo>
                    <a:pt x="158" y="664"/>
                  </a:lnTo>
                  <a:lnTo>
                    <a:pt x="199" y="694"/>
                  </a:lnTo>
                  <a:lnTo>
                    <a:pt x="242" y="719"/>
                  </a:lnTo>
                  <a:lnTo>
                    <a:pt x="291" y="737"/>
                  </a:lnTo>
                  <a:lnTo>
                    <a:pt x="340" y="747"/>
                  </a:lnTo>
                  <a:lnTo>
                    <a:pt x="394" y="751"/>
                  </a:lnTo>
                  <a:lnTo>
                    <a:pt x="418" y="750"/>
                  </a:lnTo>
                  <a:lnTo>
                    <a:pt x="441" y="749"/>
                  </a:lnTo>
                  <a:lnTo>
                    <a:pt x="474" y="706"/>
                  </a:lnTo>
                  <a:lnTo>
                    <a:pt x="503" y="660"/>
                  </a:lnTo>
                  <a:lnTo>
                    <a:pt x="528" y="611"/>
                  </a:lnTo>
                  <a:lnTo>
                    <a:pt x="546" y="560"/>
                  </a:lnTo>
                  <a:lnTo>
                    <a:pt x="560" y="507"/>
                  </a:lnTo>
                  <a:lnTo>
                    <a:pt x="570" y="450"/>
                  </a:lnTo>
                  <a:lnTo>
                    <a:pt x="572" y="394"/>
                  </a:lnTo>
                  <a:lnTo>
                    <a:pt x="570" y="336"/>
                  </a:lnTo>
                  <a:lnTo>
                    <a:pt x="560" y="281"/>
                  </a:lnTo>
                  <a:lnTo>
                    <a:pt x="546" y="228"/>
                  </a:lnTo>
                  <a:lnTo>
                    <a:pt x="528" y="175"/>
                  </a:lnTo>
                  <a:lnTo>
                    <a:pt x="503" y="127"/>
                  </a:lnTo>
                  <a:lnTo>
                    <a:pt x="474" y="81"/>
                  </a:lnTo>
                  <a:lnTo>
                    <a:pt x="441" y="39"/>
                  </a:lnTo>
                  <a:lnTo>
                    <a:pt x="418" y="37"/>
                  </a:lnTo>
                  <a:lnTo>
                    <a:pt x="394" y="35"/>
                  </a:lnTo>
                  <a:close/>
                  <a:moveTo>
                    <a:pt x="394" y="0"/>
                  </a:moveTo>
                  <a:lnTo>
                    <a:pt x="448" y="4"/>
                  </a:lnTo>
                  <a:lnTo>
                    <a:pt x="499" y="14"/>
                  </a:lnTo>
                  <a:lnTo>
                    <a:pt x="547" y="31"/>
                  </a:lnTo>
                  <a:lnTo>
                    <a:pt x="593" y="54"/>
                  </a:lnTo>
                  <a:lnTo>
                    <a:pt x="634" y="82"/>
                  </a:lnTo>
                  <a:lnTo>
                    <a:pt x="672" y="115"/>
                  </a:lnTo>
                  <a:lnTo>
                    <a:pt x="706" y="153"/>
                  </a:lnTo>
                  <a:lnTo>
                    <a:pt x="733" y="195"/>
                  </a:lnTo>
                  <a:lnTo>
                    <a:pt x="757" y="241"/>
                  </a:lnTo>
                  <a:lnTo>
                    <a:pt x="774" y="289"/>
                  </a:lnTo>
                  <a:lnTo>
                    <a:pt x="784" y="340"/>
                  </a:lnTo>
                  <a:lnTo>
                    <a:pt x="787" y="394"/>
                  </a:lnTo>
                  <a:lnTo>
                    <a:pt x="784" y="448"/>
                  </a:lnTo>
                  <a:lnTo>
                    <a:pt x="774" y="499"/>
                  </a:lnTo>
                  <a:lnTo>
                    <a:pt x="757" y="547"/>
                  </a:lnTo>
                  <a:lnTo>
                    <a:pt x="733" y="593"/>
                  </a:lnTo>
                  <a:lnTo>
                    <a:pt x="706" y="635"/>
                  </a:lnTo>
                  <a:lnTo>
                    <a:pt x="672" y="671"/>
                  </a:lnTo>
                  <a:lnTo>
                    <a:pt x="634" y="706"/>
                  </a:lnTo>
                  <a:lnTo>
                    <a:pt x="593" y="733"/>
                  </a:lnTo>
                  <a:lnTo>
                    <a:pt x="547" y="757"/>
                  </a:lnTo>
                  <a:lnTo>
                    <a:pt x="499" y="774"/>
                  </a:lnTo>
                  <a:lnTo>
                    <a:pt x="448" y="784"/>
                  </a:lnTo>
                  <a:lnTo>
                    <a:pt x="394" y="787"/>
                  </a:lnTo>
                  <a:lnTo>
                    <a:pt x="340" y="784"/>
                  </a:lnTo>
                  <a:lnTo>
                    <a:pt x="289" y="774"/>
                  </a:lnTo>
                  <a:lnTo>
                    <a:pt x="241" y="757"/>
                  </a:lnTo>
                  <a:lnTo>
                    <a:pt x="195" y="733"/>
                  </a:lnTo>
                  <a:lnTo>
                    <a:pt x="153" y="706"/>
                  </a:lnTo>
                  <a:lnTo>
                    <a:pt x="115" y="671"/>
                  </a:lnTo>
                  <a:lnTo>
                    <a:pt x="82" y="635"/>
                  </a:lnTo>
                  <a:lnTo>
                    <a:pt x="54" y="593"/>
                  </a:lnTo>
                  <a:lnTo>
                    <a:pt x="31" y="547"/>
                  </a:lnTo>
                  <a:lnTo>
                    <a:pt x="14" y="499"/>
                  </a:lnTo>
                  <a:lnTo>
                    <a:pt x="4" y="448"/>
                  </a:lnTo>
                  <a:lnTo>
                    <a:pt x="0" y="394"/>
                  </a:lnTo>
                  <a:lnTo>
                    <a:pt x="4" y="340"/>
                  </a:lnTo>
                  <a:lnTo>
                    <a:pt x="14" y="289"/>
                  </a:lnTo>
                  <a:lnTo>
                    <a:pt x="31" y="241"/>
                  </a:lnTo>
                  <a:lnTo>
                    <a:pt x="54" y="195"/>
                  </a:lnTo>
                  <a:lnTo>
                    <a:pt x="82" y="153"/>
                  </a:lnTo>
                  <a:lnTo>
                    <a:pt x="115" y="115"/>
                  </a:lnTo>
                  <a:lnTo>
                    <a:pt x="153" y="82"/>
                  </a:lnTo>
                  <a:lnTo>
                    <a:pt x="195" y="54"/>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8" name="Freeform 1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50154" y="2281378"/>
              <a:ext cx="444209" cy="443645"/>
            </a:xfrm>
            <a:custGeom>
              <a:avLst/>
              <a:gdLst>
                <a:gd name="T0" fmla="*/ 342 w 789"/>
                <a:gd name="T1" fmla="*/ 40 h 788"/>
                <a:gd name="T2" fmla="*/ 244 w 789"/>
                <a:gd name="T3" fmla="*/ 69 h 788"/>
                <a:gd name="T4" fmla="*/ 160 w 789"/>
                <a:gd name="T5" fmla="*/ 124 h 788"/>
                <a:gd name="T6" fmla="*/ 95 w 789"/>
                <a:gd name="T7" fmla="*/ 199 h 788"/>
                <a:gd name="T8" fmla="*/ 52 w 789"/>
                <a:gd name="T9" fmla="*/ 290 h 788"/>
                <a:gd name="T10" fmla="*/ 37 w 789"/>
                <a:gd name="T11" fmla="*/ 394 h 788"/>
                <a:gd name="T12" fmla="*/ 52 w 789"/>
                <a:gd name="T13" fmla="*/ 497 h 788"/>
                <a:gd name="T14" fmla="*/ 95 w 789"/>
                <a:gd name="T15" fmla="*/ 589 h 788"/>
                <a:gd name="T16" fmla="*/ 160 w 789"/>
                <a:gd name="T17" fmla="*/ 665 h 788"/>
                <a:gd name="T18" fmla="*/ 244 w 789"/>
                <a:gd name="T19" fmla="*/ 719 h 788"/>
                <a:gd name="T20" fmla="*/ 342 w 789"/>
                <a:gd name="T21" fmla="*/ 749 h 788"/>
                <a:gd name="T22" fmla="*/ 395 w 789"/>
                <a:gd name="T23" fmla="*/ 37 h 788"/>
                <a:gd name="T24" fmla="*/ 448 w 789"/>
                <a:gd name="T25" fmla="*/ 4 h 788"/>
                <a:gd name="T26" fmla="*/ 548 w 789"/>
                <a:gd name="T27" fmla="*/ 31 h 788"/>
                <a:gd name="T28" fmla="*/ 636 w 789"/>
                <a:gd name="T29" fmla="*/ 82 h 788"/>
                <a:gd name="T30" fmla="*/ 706 w 789"/>
                <a:gd name="T31" fmla="*/ 153 h 788"/>
                <a:gd name="T32" fmla="*/ 757 w 789"/>
                <a:gd name="T33" fmla="*/ 241 h 788"/>
                <a:gd name="T34" fmla="*/ 785 w 789"/>
                <a:gd name="T35" fmla="*/ 340 h 788"/>
                <a:gd name="T36" fmla="*/ 785 w 789"/>
                <a:gd name="T37" fmla="*/ 448 h 788"/>
                <a:gd name="T38" fmla="*/ 757 w 789"/>
                <a:gd name="T39" fmla="*/ 547 h 788"/>
                <a:gd name="T40" fmla="*/ 706 w 789"/>
                <a:gd name="T41" fmla="*/ 635 h 788"/>
                <a:gd name="T42" fmla="*/ 636 w 789"/>
                <a:gd name="T43" fmla="*/ 705 h 788"/>
                <a:gd name="T44" fmla="*/ 548 w 789"/>
                <a:gd name="T45" fmla="*/ 757 h 788"/>
                <a:gd name="T46" fmla="*/ 448 w 789"/>
                <a:gd name="T47" fmla="*/ 784 h 788"/>
                <a:gd name="T48" fmla="*/ 341 w 789"/>
                <a:gd name="T49" fmla="*/ 784 h 788"/>
                <a:gd name="T50" fmla="*/ 241 w 789"/>
                <a:gd name="T51" fmla="*/ 757 h 788"/>
                <a:gd name="T52" fmla="*/ 154 w 789"/>
                <a:gd name="T53" fmla="*/ 705 h 788"/>
                <a:gd name="T54" fmla="*/ 83 w 789"/>
                <a:gd name="T55" fmla="*/ 635 h 788"/>
                <a:gd name="T56" fmla="*/ 32 w 789"/>
                <a:gd name="T57" fmla="*/ 547 h 788"/>
                <a:gd name="T58" fmla="*/ 4 w 789"/>
                <a:gd name="T59" fmla="*/ 448 h 788"/>
                <a:gd name="T60" fmla="*/ 4 w 789"/>
                <a:gd name="T61" fmla="*/ 340 h 788"/>
                <a:gd name="T62" fmla="*/ 32 w 789"/>
                <a:gd name="T63" fmla="*/ 241 h 788"/>
                <a:gd name="T64" fmla="*/ 83 w 789"/>
                <a:gd name="T65" fmla="*/ 153 h 788"/>
                <a:gd name="T66" fmla="*/ 154 w 789"/>
                <a:gd name="T67" fmla="*/ 82 h 788"/>
                <a:gd name="T68" fmla="*/ 241 w 789"/>
                <a:gd name="T69" fmla="*/ 31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5" y="37"/>
                  </a:moveTo>
                  <a:lnTo>
                    <a:pt x="342" y="40"/>
                  </a:lnTo>
                  <a:lnTo>
                    <a:pt x="291" y="51"/>
                  </a:lnTo>
                  <a:lnTo>
                    <a:pt x="244" y="69"/>
                  </a:lnTo>
                  <a:lnTo>
                    <a:pt x="199" y="94"/>
                  </a:lnTo>
                  <a:lnTo>
                    <a:pt x="160" y="124"/>
                  </a:lnTo>
                  <a:lnTo>
                    <a:pt x="125" y="160"/>
                  </a:lnTo>
                  <a:lnTo>
                    <a:pt x="95" y="199"/>
                  </a:lnTo>
                  <a:lnTo>
                    <a:pt x="70" y="243"/>
                  </a:lnTo>
                  <a:lnTo>
                    <a:pt x="52" y="290"/>
                  </a:lnTo>
                  <a:lnTo>
                    <a:pt x="41" y="342"/>
                  </a:lnTo>
                  <a:lnTo>
                    <a:pt x="37" y="394"/>
                  </a:lnTo>
                  <a:lnTo>
                    <a:pt x="41" y="448"/>
                  </a:lnTo>
                  <a:lnTo>
                    <a:pt x="52" y="497"/>
                  </a:lnTo>
                  <a:lnTo>
                    <a:pt x="70" y="546"/>
                  </a:lnTo>
                  <a:lnTo>
                    <a:pt x="95" y="589"/>
                  </a:lnTo>
                  <a:lnTo>
                    <a:pt x="125" y="630"/>
                  </a:lnTo>
                  <a:lnTo>
                    <a:pt x="160" y="665"/>
                  </a:lnTo>
                  <a:lnTo>
                    <a:pt x="199" y="695"/>
                  </a:lnTo>
                  <a:lnTo>
                    <a:pt x="244" y="719"/>
                  </a:lnTo>
                  <a:lnTo>
                    <a:pt x="291" y="737"/>
                  </a:lnTo>
                  <a:lnTo>
                    <a:pt x="342" y="749"/>
                  </a:lnTo>
                  <a:lnTo>
                    <a:pt x="395" y="753"/>
                  </a:lnTo>
                  <a:lnTo>
                    <a:pt x="395" y="37"/>
                  </a:lnTo>
                  <a:close/>
                  <a:moveTo>
                    <a:pt x="395" y="0"/>
                  </a:moveTo>
                  <a:lnTo>
                    <a:pt x="448" y="4"/>
                  </a:lnTo>
                  <a:lnTo>
                    <a:pt x="499" y="14"/>
                  </a:lnTo>
                  <a:lnTo>
                    <a:pt x="548" y="31"/>
                  </a:lnTo>
                  <a:lnTo>
                    <a:pt x="594" y="55"/>
                  </a:lnTo>
                  <a:lnTo>
                    <a:pt x="636" y="82"/>
                  </a:lnTo>
                  <a:lnTo>
                    <a:pt x="674" y="116"/>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4" y="673"/>
                  </a:lnTo>
                  <a:lnTo>
                    <a:pt x="636" y="705"/>
                  </a:lnTo>
                  <a:lnTo>
                    <a:pt x="594" y="734"/>
                  </a:lnTo>
                  <a:lnTo>
                    <a:pt x="548" y="757"/>
                  </a:lnTo>
                  <a:lnTo>
                    <a:pt x="499" y="774"/>
                  </a:lnTo>
                  <a:lnTo>
                    <a:pt x="448" y="784"/>
                  </a:lnTo>
                  <a:lnTo>
                    <a:pt x="395" y="788"/>
                  </a:lnTo>
                  <a:lnTo>
                    <a:pt x="341" y="784"/>
                  </a:lnTo>
                  <a:lnTo>
                    <a:pt x="290" y="774"/>
                  </a:lnTo>
                  <a:lnTo>
                    <a:pt x="241" y="757"/>
                  </a:lnTo>
                  <a:lnTo>
                    <a:pt x="196" y="734"/>
                  </a:lnTo>
                  <a:lnTo>
                    <a:pt x="154" y="705"/>
                  </a:lnTo>
                  <a:lnTo>
                    <a:pt x="117" y="673"/>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6"/>
                  </a:lnTo>
                  <a:lnTo>
                    <a:pt x="154" y="82"/>
                  </a:lnTo>
                  <a:lnTo>
                    <a:pt x="196" y="55"/>
                  </a:lnTo>
                  <a:lnTo>
                    <a:pt x="241" y="31"/>
                  </a:lnTo>
                  <a:lnTo>
                    <a:pt x="290" y="14"/>
                  </a:lnTo>
                  <a:lnTo>
                    <a:pt x="341" y="4"/>
                  </a:lnTo>
                  <a:lnTo>
                    <a:pt x="3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9" name="Freeform 19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29302" y="2281378"/>
              <a:ext cx="443082" cy="443645"/>
            </a:xfrm>
            <a:custGeom>
              <a:avLst/>
              <a:gdLst>
                <a:gd name="T0" fmla="*/ 297 w 787"/>
                <a:gd name="T1" fmla="*/ 50 h 788"/>
                <a:gd name="T2" fmla="*/ 203 w 787"/>
                <a:gd name="T3" fmla="*/ 92 h 788"/>
                <a:gd name="T4" fmla="*/ 126 w 787"/>
                <a:gd name="T5" fmla="*/ 157 h 788"/>
                <a:gd name="T6" fmla="*/ 70 w 787"/>
                <a:gd name="T7" fmla="*/ 241 h 788"/>
                <a:gd name="T8" fmla="*/ 39 w 787"/>
                <a:gd name="T9" fmla="*/ 340 h 788"/>
                <a:gd name="T10" fmla="*/ 39 w 787"/>
                <a:gd name="T11" fmla="*/ 448 h 788"/>
                <a:gd name="T12" fmla="*/ 70 w 787"/>
                <a:gd name="T13" fmla="*/ 547 h 788"/>
                <a:gd name="T14" fmla="*/ 126 w 787"/>
                <a:gd name="T15" fmla="*/ 632 h 788"/>
                <a:gd name="T16" fmla="*/ 203 w 787"/>
                <a:gd name="T17" fmla="*/ 698 h 788"/>
                <a:gd name="T18" fmla="*/ 297 w 787"/>
                <a:gd name="T19" fmla="*/ 738 h 788"/>
                <a:gd name="T20" fmla="*/ 311 w 787"/>
                <a:gd name="T21" fmla="*/ 699 h 788"/>
                <a:gd name="T22" fmla="*/ 250 w 787"/>
                <a:gd name="T23" fmla="*/ 588 h 788"/>
                <a:gd name="T24" fmla="*/ 219 w 787"/>
                <a:gd name="T25" fmla="*/ 461 h 788"/>
                <a:gd name="T26" fmla="*/ 219 w 787"/>
                <a:gd name="T27" fmla="*/ 327 h 788"/>
                <a:gd name="T28" fmla="*/ 250 w 787"/>
                <a:gd name="T29" fmla="*/ 201 h 788"/>
                <a:gd name="T30" fmla="*/ 311 w 787"/>
                <a:gd name="T31" fmla="*/ 89 h 788"/>
                <a:gd name="T32" fmla="*/ 394 w 787"/>
                <a:gd name="T33" fmla="*/ 0 h 788"/>
                <a:gd name="T34" fmla="*/ 499 w 787"/>
                <a:gd name="T35" fmla="*/ 14 h 788"/>
                <a:gd name="T36" fmla="*/ 592 w 787"/>
                <a:gd name="T37" fmla="*/ 55 h 788"/>
                <a:gd name="T38" fmla="*/ 672 w 787"/>
                <a:gd name="T39" fmla="*/ 116 h 788"/>
                <a:gd name="T40" fmla="*/ 734 w 787"/>
                <a:gd name="T41" fmla="*/ 195 h 788"/>
                <a:gd name="T42" fmla="*/ 774 w 787"/>
                <a:gd name="T43" fmla="*/ 289 h 788"/>
                <a:gd name="T44" fmla="*/ 787 w 787"/>
                <a:gd name="T45" fmla="*/ 394 h 788"/>
                <a:gd name="T46" fmla="*/ 774 w 787"/>
                <a:gd name="T47" fmla="*/ 499 h 788"/>
                <a:gd name="T48" fmla="*/ 734 w 787"/>
                <a:gd name="T49" fmla="*/ 593 h 788"/>
                <a:gd name="T50" fmla="*/ 672 w 787"/>
                <a:gd name="T51" fmla="*/ 673 h 788"/>
                <a:gd name="T52" fmla="*/ 592 w 787"/>
                <a:gd name="T53" fmla="*/ 734 h 788"/>
                <a:gd name="T54" fmla="*/ 499 w 787"/>
                <a:gd name="T55" fmla="*/ 774 h 788"/>
                <a:gd name="T56" fmla="*/ 394 w 787"/>
                <a:gd name="T57" fmla="*/ 788 h 788"/>
                <a:gd name="T58" fmla="*/ 290 w 787"/>
                <a:gd name="T59" fmla="*/ 774 h 788"/>
                <a:gd name="T60" fmla="*/ 195 w 787"/>
                <a:gd name="T61" fmla="*/ 734 h 788"/>
                <a:gd name="T62" fmla="*/ 115 w 787"/>
                <a:gd name="T63" fmla="*/ 673 h 788"/>
                <a:gd name="T64" fmla="*/ 54 w 787"/>
                <a:gd name="T65" fmla="*/ 593 h 788"/>
                <a:gd name="T66" fmla="*/ 15 w 787"/>
                <a:gd name="T67" fmla="*/ 499 h 788"/>
                <a:gd name="T68" fmla="*/ 0 w 787"/>
                <a:gd name="T69" fmla="*/ 394 h 788"/>
                <a:gd name="T70" fmla="*/ 15 w 787"/>
                <a:gd name="T71" fmla="*/ 289 h 788"/>
                <a:gd name="T72" fmla="*/ 54 w 787"/>
                <a:gd name="T73" fmla="*/ 195 h 788"/>
                <a:gd name="T74" fmla="*/ 115 w 787"/>
                <a:gd name="T75" fmla="*/ 116 h 788"/>
                <a:gd name="T76" fmla="*/ 195 w 787"/>
                <a:gd name="T77" fmla="*/ 55 h 788"/>
                <a:gd name="T78" fmla="*/ 290 w 787"/>
                <a:gd name="T79" fmla="*/ 14 h 788"/>
                <a:gd name="T80" fmla="*/ 394 w 787"/>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7" h="788">
                  <a:moveTo>
                    <a:pt x="349" y="39"/>
                  </a:moveTo>
                  <a:lnTo>
                    <a:pt x="297" y="50"/>
                  </a:lnTo>
                  <a:lnTo>
                    <a:pt x="249" y="67"/>
                  </a:lnTo>
                  <a:lnTo>
                    <a:pt x="203" y="92"/>
                  </a:lnTo>
                  <a:lnTo>
                    <a:pt x="163" y="122"/>
                  </a:lnTo>
                  <a:lnTo>
                    <a:pt x="126" y="157"/>
                  </a:lnTo>
                  <a:lnTo>
                    <a:pt x="96" y="196"/>
                  </a:lnTo>
                  <a:lnTo>
                    <a:pt x="70" y="241"/>
                  </a:lnTo>
                  <a:lnTo>
                    <a:pt x="51" y="289"/>
                  </a:lnTo>
                  <a:lnTo>
                    <a:pt x="39" y="340"/>
                  </a:lnTo>
                  <a:lnTo>
                    <a:pt x="36" y="394"/>
                  </a:lnTo>
                  <a:lnTo>
                    <a:pt x="39" y="448"/>
                  </a:lnTo>
                  <a:lnTo>
                    <a:pt x="51" y="499"/>
                  </a:lnTo>
                  <a:lnTo>
                    <a:pt x="70" y="547"/>
                  </a:lnTo>
                  <a:lnTo>
                    <a:pt x="96" y="592"/>
                  </a:lnTo>
                  <a:lnTo>
                    <a:pt x="126" y="632"/>
                  </a:lnTo>
                  <a:lnTo>
                    <a:pt x="163" y="668"/>
                  </a:lnTo>
                  <a:lnTo>
                    <a:pt x="203" y="698"/>
                  </a:lnTo>
                  <a:lnTo>
                    <a:pt x="249" y="721"/>
                  </a:lnTo>
                  <a:lnTo>
                    <a:pt x="297" y="738"/>
                  </a:lnTo>
                  <a:lnTo>
                    <a:pt x="349" y="749"/>
                  </a:lnTo>
                  <a:lnTo>
                    <a:pt x="311" y="699"/>
                  </a:lnTo>
                  <a:lnTo>
                    <a:pt x="278" y="645"/>
                  </a:lnTo>
                  <a:lnTo>
                    <a:pt x="250" y="588"/>
                  </a:lnTo>
                  <a:lnTo>
                    <a:pt x="231" y="526"/>
                  </a:lnTo>
                  <a:lnTo>
                    <a:pt x="219" y="461"/>
                  </a:lnTo>
                  <a:lnTo>
                    <a:pt x="215" y="394"/>
                  </a:lnTo>
                  <a:lnTo>
                    <a:pt x="219" y="327"/>
                  </a:lnTo>
                  <a:lnTo>
                    <a:pt x="231" y="263"/>
                  </a:lnTo>
                  <a:lnTo>
                    <a:pt x="250" y="201"/>
                  </a:lnTo>
                  <a:lnTo>
                    <a:pt x="278" y="143"/>
                  </a:lnTo>
                  <a:lnTo>
                    <a:pt x="311" y="89"/>
                  </a:lnTo>
                  <a:lnTo>
                    <a:pt x="349" y="39"/>
                  </a:lnTo>
                  <a:close/>
                  <a:moveTo>
                    <a:pt x="394" y="0"/>
                  </a:moveTo>
                  <a:lnTo>
                    <a:pt x="447" y="4"/>
                  </a:lnTo>
                  <a:lnTo>
                    <a:pt x="499" y="14"/>
                  </a:lnTo>
                  <a:lnTo>
                    <a:pt x="548" y="31"/>
                  </a:lnTo>
                  <a:lnTo>
                    <a:pt x="592" y="55"/>
                  </a:lnTo>
                  <a:lnTo>
                    <a:pt x="634" y="82"/>
                  </a:lnTo>
                  <a:lnTo>
                    <a:pt x="672" y="116"/>
                  </a:lnTo>
                  <a:lnTo>
                    <a:pt x="706" y="153"/>
                  </a:lnTo>
                  <a:lnTo>
                    <a:pt x="734" y="195"/>
                  </a:lnTo>
                  <a:lnTo>
                    <a:pt x="757" y="241"/>
                  </a:lnTo>
                  <a:lnTo>
                    <a:pt x="774" y="289"/>
                  </a:lnTo>
                  <a:lnTo>
                    <a:pt x="785" y="340"/>
                  </a:lnTo>
                  <a:lnTo>
                    <a:pt x="787" y="394"/>
                  </a:lnTo>
                  <a:lnTo>
                    <a:pt x="785" y="448"/>
                  </a:lnTo>
                  <a:lnTo>
                    <a:pt x="774" y="499"/>
                  </a:lnTo>
                  <a:lnTo>
                    <a:pt x="757" y="547"/>
                  </a:lnTo>
                  <a:lnTo>
                    <a:pt x="734" y="593"/>
                  </a:lnTo>
                  <a:lnTo>
                    <a:pt x="706" y="635"/>
                  </a:lnTo>
                  <a:lnTo>
                    <a:pt x="672" y="673"/>
                  </a:lnTo>
                  <a:lnTo>
                    <a:pt x="634" y="705"/>
                  </a:lnTo>
                  <a:lnTo>
                    <a:pt x="592" y="734"/>
                  </a:lnTo>
                  <a:lnTo>
                    <a:pt x="548" y="757"/>
                  </a:lnTo>
                  <a:lnTo>
                    <a:pt x="499" y="774"/>
                  </a:lnTo>
                  <a:lnTo>
                    <a:pt x="447" y="784"/>
                  </a:lnTo>
                  <a:lnTo>
                    <a:pt x="394" y="788"/>
                  </a:lnTo>
                  <a:lnTo>
                    <a:pt x="341" y="784"/>
                  </a:lnTo>
                  <a:lnTo>
                    <a:pt x="290" y="774"/>
                  </a:lnTo>
                  <a:lnTo>
                    <a:pt x="241" y="757"/>
                  </a:lnTo>
                  <a:lnTo>
                    <a:pt x="195" y="734"/>
                  </a:lnTo>
                  <a:lnTo>
                    <a:pt x="153" y="705"/>
                  </a:lnTo>
                  <a:lnTo>
                    <a:pt x="115" y="673"/>
                  </a:lnTo>
                  <a:lnTo>
                    <a:pt x="83" y="635"/>
                  </a:lnTo>
                  <a:lnTo>
                    <a:pt x="54" y="593"/>
                  </a:lnTo>
                  <a:lnTo>
                    <a:pt x="30" y="547"/>
                  </a:lnTo>
                  <a:lnTo>
                    <a:pt x="15" y="499"/>
                  </a:lnTo>
                  <a:lnTo>
                    <a:pt x="4" y="448"/>
                  </a:lnTo>
                  <a:lnTo>
                    <a:pt x="0" y="394"/>
                  </a:lnTo>
                  <a:lnTo>
                    <a:pt x="4" y="340"/>
                  </a:lnTo>
                  <a:lnTo>
                    <a:pt x="15" y="289"/>
                  </a:lnTo>
                  <a:lnTo>
                    <a:pt x="30" y="241"/>
                  </a:lnTo>
                  <a:lnTo>
                    <a:pt x="54" y="195"/>
                  </a:lnTo>
                  <a:lnTo>
                    <a:pt x="83" y="153"/>
                  </a:lnTo>
                  <a:lnTo>
                    <a:pt x="115" y="116"/>
                  </a:lnTo>
                  <a:lnTo>
                    <a:pt x="153" y="82"/>
                  </a:lnTo>
                  <a:lnTo>
                    <a:pt x="195" y="55"/>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0" name="Freeform 19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307325" y="2281378"/>
              <a:ext cx="443645" cy="443645"/>
            </a:xfrm>
            <a:custGeom>
              <a:avLst/>
              <a:gdLst>
                <a:gd name="T0" fmla="*/ 394 w 788"/>
                <a:gd name="T1" fmla="*/ 0 h 788"/>
                <a:gd name="T2" fmla="*/ 448 w 788"/>
                <a:gd name="T3" fmla="*/ 4 h 788"/>
                <a:gd name="T4" fmla="*/ 499 w 788"/>
                <a:gd name="T5" fmla="*/ 14 h 788"/>
                <a:gd name="T6" fmla="*/ 547 w 788"/>
                <a:gd name="T7" fmla="*/ 31 h 788"/>
                <a:gd name="T8" fmla="*/ 593 w 788"/>
                <a:gd name="T9" fmla="*/ 55 h 788"/>
                <a:gd name="T10" fmla="*/ 635 w 788"/>
                <a:gd name="T11" fmla="*/ 82 h 788"/>
                <a:gd name="T12" fmla="*/ 673 w 788"/>
                <a:gd name="T13" fmla="*/ 116 h 788"/>
                <a:gd name="T14" fmla="*/ 705 w 788"/>
                <a:gd name="T15" fmla="*/ 153 h 788"/>
                <a:gd name="T16" fmla="*/ 734 w 788"/>
                <a:gd name="T17" fmla="*/ 195 h 788"/>
                <a:gd name="T18" fmla="*/ 757 w 788"/>
                <a:gd name="T19" fmla="*/ 241 h 788"/>
                <a:gd name="T20" fmla="*/ 774 w 788"/>
                <a:gd name="T21" fmla="*/ 289 h 788"/>
                <a:gd name="T22" fmla="*/ 784 w 788"/>
                <a:gd name="T23" fmla="*/ 340 h 788"/>
                <a:gd name="T24" fmla="*/ 788 w 788"/>
                <a:gd name="T25" fmla="*/ 394 h 788"/>
                <a:gd name="T26" fmla="*/ 784 w 788"/>
                <a:gd name="T27" fmla="*/ 448 h 788"/>
                <a:gd name="T28" fmla="*/ 774 w 788"/>
                <a:gd name="T29" fmla="*/ 499 h 788"/>
                <a:gd name="T30" fmla="*/ 757 w 788"/>
                <a:gd name="T31" fmla="*/ 547 h 788"/>
                <a:gd name="T32" fmla="*/ 734 w 788"/>
                <a:gd name="T33" fmla="*/ 593 h 788"/>
                <a:gd name="T34" fmla="*/ 705 w 788"/>
                <a:gd name="T35" fmla="*/ 635 h 788"/>
                <a:gd name="T36" fmla="*/ 673 w 788"/>
                <a:gd name="T37" fmla="*/ 673 h 788"/>
                <a:gd name="T38" fmla="*/ 635 w 788"/>
                <a:gd name="T39" fmla="*/ 705 h 788"/>
                <a:gd name="T40" fmla="*/ 593 w 788"/>
                <a:gd name="T41" fmla="*/ 734 h 788"/>
                <a:gd name="T42" fmla="*/ 547 w 788"/>
                <a:gd name="T43" fmla="*/ 757 h 788"/>
                <a:gd name="T44" fmla="*/ 499 w 788"/>
                <a:gd name="T45" fmla="*/ 774 h 788"/>
                <a:gd name="T46" fmla="*/ 448 w 788"/>
                <a:gd name="T47" fmla="*/ 784 h 788"/>
                <a:gd name="T48" fmla="*/ 394 w 788"/>
                <a:gd name="T49" fmla="*/ 788 h 788"/>
                <a:gd name="T50" fmla="*/ 340 w 788"/>
                <a:gd name="T51" fmla="*/ 784 h 788"/>
                <a:gd name="T52" fmla="*/ 289 w 788"/>
                <a:gd name="T53" fmla="*/ 774 h 788"/>
                <a:gd name="T54" fmla="*/ 241 w 788"/>
                <a:gd name="T55" fmla="*/ 757 h 788"/>
                <a:gd name="T56" fmla="*/ 195 w 788"/>
                <a:gd name="T57" fmla="*/ 734 h 788"/>
                <a:gd name="T58" fmla="*/ 153 w 788"/>
                <a:gd name="T59" fmla="*/ 705 h 788"/>
                <a:gd name="T60" fmla="*/ 115 w 788"/>
                <a:gd name="T61" fmla="*/ 673 h 788"/>
                <a:gd name="T62" fmla="*/ 82 w 788"/>
                <a:gd name="T63" fmla="*/ 635 h 788"/>
                <a:gd name="T64" fmla="*/ 53 w 788"/>
                <a:gd name="T65" fmla="*/ 593 h 788"/>
                <a:gd name="T66" fmla="*/ 31 w 788"/>
                <a:gd name="T67" fmla="*/ 547 h 788"/>
                <a:gd name="T68" fmla="*/ 14 w 788"/>
                <a:gd name="T69" fmla="*/ 499 h 788"/>
                <a:gd name="T70" fmla="*/ 4 w 788"/>
                <a:gd name="T71" fmla="*/ 448 h 788"/>
                <a:gd name="T72" fmla="*/ 0 w 788"/>
                <a:gd name="T73" fmla="*/ 394 h 788"/>
                <a:gd name="T74" fmla="*/ 4 w 788"/>
                <a:gd name="T75" fmla="*/ 340 h 788"/>
                <a:gd name="T76" fmla="*/ 14 w 788"/>
                <a:gd name="T77" fmla="*/ 289 h 788"/>
                <a:gd name="T78" fmla="*/ 31 w 788"/>
                <a:gd name="T79" fmla="*/ 241 h 788"/>
                <a:gd name="T80" fmla="*/ 53 w 788"/>
                <a:gd name="T81" fmla="*/ 195 h 788"/>
                <a:gd name="T82" fmla="*/ 82 w 788"/>
                <a:gd name="T83" fmla="*/ 153 h 788"/>
                <a:gd name="T84" fmla="*/ 115 w 788"/>
                <a:gd name="T85" fmla="*/ 116 h 788"/>
                <a:gd name="T86" fmla="*/ 153 w 788"/>
                <a:gd name="T87" fmla="*/ 82 h 788"/>
                <a:gd name="T88" fmla="*/ 195 w 788"/>
                <a:gd name="T89" fmla="*/ 55 h 788"/>
                <a:gd name="T90" fmla="*/ 241 w 788"/>
                <a:gd name="T91" fmla="*/ 31 h 788"/>
                <a:gd name="T92" fmla="*/ 289 w 788"/>
                <a:gd name="T93" fmla="*/ 14 h 788"/>
                <a:gd name="T94" fmla="*/ 340 w 788"/>
                <a:gd name="T95" fmla="*/ 4 h 788"/>
                <a:gd name="T96" fmla="*/ 394 w 788"/>
                <a:gd name="T97"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8" h="788">
                  <a:moveTo>
                    <a:pt x="394" y="0"/>
                  </a:moveTo>
                  <a:lnTo>
                    <a:pt x="448" y="4"/>
                  </a:lnTo>
                  <a:lnTo>
                    <a:pt x="499" y="14"/>
                  </a:lnTo>
                  <a:lnTo>
                    <a:pt x="547" y="31"/>
                  </a:lnTo>
                  <a:lnTo>
                    <a:pt x="593" y="55"/>
                  </a:lnTo>
                  <a:lnTo>
                    <a:pt x="635" y="82"/>
                  </a:lnTo>
                  <a:lnTo>
                    <a:pt x="673" y="116"/>
                  </a:lnTo>
                  <a:lnTo>
                    <a:pt x="705" y="153"/>
                  </a:lnTo>
                  <a:lnTo>
                    <a:pt x="734" y="195"/>
                  </a:lnTo>
                  <a:lnTo>
                    <a:pt x="757" y="241"/>
                  </a:lnTo>
                  <a:lnTo>
                    <a:pt x="774" y="289"/>
                  </a:lnTo>
                  <a:lnTo>
                    <a:pt x="784" y="340"/>
                  </a:lnTo>
                  <a:lnTo>
                    <a:pt x="788" y="394"/>
                  </a:lnTo>
                  <a:lnTo>
                    <a:pt x="784" y="448"/>
                  </a:lnTo>
                  <a:lnTo>
                    <a:pt x="774" y="499"/>
                  </a:lnTo>
                  <a:lnTo>
                    <a:pt x="757" y="547"/>
                  </a:lnTo>
                  <a:lnTo>
                    <a:pt x="734" y="593"/>
                  </a:lnTo>
                  <a:lnTo>
                    <a:pt x="705" y="635"/>
                  </a:lnTo>
                  <a:lnTo>
                    <a:pt x="673" y="673"/>
                  </a:lnTo>
                  <a:lnTo>
                    <a:pt x="635" y="705"/>
                  </a:lnTo>
                  <a:lnTo>
                    <a:pt x="593" y="734"/>
                  </a:lnTo>
                  <a:lnTo>
                    <a:pt x="547" y="757"/>
                  </a:lnTo>
                  <a:lnTo>
                    <a:pt x="499" y="774"/>
                  </a:lnTo>
                  <a:lnTo>
                    <a:pt x="448" y="784"/>
                  </a:lnTo>
                  <a:lnTo>
                    <a:pt x="394" y="788"/>
                  </a:lnTo>
                  <a:lnTo>
                    <a:pt x="340" y="784"/>
                  </a:lnTo>
                  <a:lnTo>
                    <a:pt x="289" y="774"/>
                  </a:lnTo>
                  <a:lnTo>
                    <a:pt x="241" y="757"/>
                  </a:lnTo>
                  <a:lnTo>
                    <a:pt x="195" y="734"/>
                  </a:lnTo>
                  <a:lnTo>
                    <a:pt x="153" y="705"/>
                  </a:lnTo>
                  <a:lnTo>
                    <a:pt x="115" y="673"/>
                  </a:lnTo>
                  <a:lnTo>
                    <a:pt x="82" y="635"/>
                  </a:lnTo>
                  <a:lnTo>
                    <a:pt x="53" y="593"/>
                  </a:lnTo>
                  <a:lnTo>
                    <a:pt x="31" y="547"/>
                  </a:lnTo>
                  <a:lnTo>
                    <a:pt x="14" y="499"/>
                  </a:lnTo>
                  <a:lnTo>
                    <a:pt x="4" y="448"/>
                  </a:lnTo>
                  <a:lnTo>
                    <a:pt x="0" y="394"/>
                  </a:lnTo>
                  <a:lnTo>
                    <a:pt x="4" y="340"/>
                  </a:lnTo>
                  <a:lnTo>
                    <a:pt x="14" y="289"/>
                  </a:lnTo>
                  <a:lnTo>
                    <a:pt x="31" y="241"/>
                  </a:lnTo>
                  <a:lnTo>
                    <a:pt x="53" y="195"/>
                  </a:lnTo>
                  <a:lnTo>
                    <a:pt x="82" y="153"/>
                  </a:lnTo>
                  <a:lnTo>
                    <a:pt x="115" y="116"/>
                  </a:lnTo>
                  <a:lnTo>
                    <a:pt x="153" y="82"/>
                  </a:lnTo>
                  <a:lnTo>
                    <a:pt x="195" y="55"/>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2" name="Freeform 20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85909" y="2281378"/>
              <a:ext cx="443645" cy="443645"/>
            </a:xfrm>
            <a:custGeom>
              <a:avLst/>
              <a:gdLst>
                <a:gd name="T0" fmla="*/ 478 w 788"/>
                <a:gd name="T1" fmla="*/ 89 h 788"/>
                <a:gd name="T2" fmla="*/ 537 w 788"/>
                <a:gd name="T3" fmla="*/ 201 h 788"/>
                <a:gd name="T4" fmla="*/ 568 w 788"/>
                <a:gd name="T5" fmla="*/ 328 h 788"/>
                <a:gd name="T6" fmla="*/ 568 w 788"/>
                <a:gd name="T7" fmla="*/ 461 h 788"/>
                <a:gd name="T8" fmla="*/ 537 w 788"/>
                <a:gd name="T9" fmla="*/ 587 h 788"/>
                <a:gd name="T10" fmla="*/ 478 w 788"/>
                <a:gd name="T11" fmla="*/ 699 h 788"/>
                <a:gd name="T12" fmla="*/ 491 w 788"/>
                <a:gd name="T13" fmla="*/ 739 h 788"/>
                <a:gd name="T14" fmla="*/ 584 w 788"/>
                <a:gd name="T15" fmla="*/ 697 h 788"/>
                <a:gd name="T16" fmla="*/ 661 w 788"/>
                <a:gd name="T17" fmla="*/ 631 h 788"/>
                <a:gd name="T18" fmla="*/ 717 w 788"/>
                <a:gd name="T19" fmla="*/ 547 h 788"/>
                <a:gd name="T20" fmla="*/ 747 w 788"/>
                <a:gd name="T21" fmla="*/ 448 h 788"/>
                <a:gd name="T22" fmla="*/ 747 w 788"/>
                <a:gd name="T23" fmla="*/ 341 h 788"/>
                <a:gd name="T24" fmla="*/ 717 w 788"/>
                <a:gd name="T25" fmla="*/ 241 h 788"/>
                <a:gd name="T26" fmla="*/ 661 w 788"/>
                <a:gd name="T27" fmla="*/ 156 h 788"/>
                <a:gd name="T28" fmla="*/ 584 w 788"/>
                <a:gd name="T29" fmla="*/ 91 h 788"/>
                <a:gd name="T30" fmla="*/ 491 w 788"/>
                <a:gd name="T31" fmla="*/ 50 h 788"/>
                <a:gd name="T32" fmla="*/ 394 w 788"/>
                <a:gd name="T33" fmla="*/ 0 h 788"/>
                <a:gd name="T34" fmla="*/ 499 w 788"/>
                <a:gd name="T35" fmla="*/ 15 h 788"/>
                <a:gd name="T36" fmla="*/ 593 w 788"/>
                <a:gd name="T37" fmla="*/ 54 h 788"/>
                <a:gd name="T38" fmla="*/ 673 w 788"/>
                <a:gd name="T39" fmla="*/ 115 h 788"/>
                <a:gd name="T40" fmla="*/ 734 w 788"/>
                <a:gd name="T41" fmla="*/ 195 h 788"/>
                <a:gd name="T42" fmla="*/ 774 w 788"/>
                <a:gd name="T43" fmla="*/ 290 h 788"/>
                <a:gd name="T44" fmla="*/ 788 w 788"/>
                <a:gd name="T45" fmla="*/ 394 h 788"/>
                <a:gd name="T46" fmla="*/ 774 w 788"/>
                <a:gd name="T47" fmla="*/ 499 h 788"/>
                <a:gd name="T48" fmla="*/ 734 w 788"/>
                <a:gd name="T49" fmla="*/ 593 h 788"/>
                <a:gd name="T50" fmla="*/ 673 w 788"/>
                <a:gd name="T51" fmla="*/ 672 h 788"/>
                <a:gd name="T52" fmla="*/ 593 w 788"/>
                <a:gd name="T53" fmla="*/ 735 h 788"/>
                <a:gd name="T54" fmla="*/ 499 w 788"/>
                <a:gd name="T55" fmla="*/ 774 h 788"/>
                <a:gd name="T56" fmla="*/ 394 w 788"/>
                <a:gd name="T57" fmla="*/ 788 h 788"/>
                <a:gd name="T58" fmla="*/ 289 w 788"/>
                <a:gd name="T59" fmla="*/ 774 h 788"/>
                <a:gd name="T60" fmla="*/ 195 w 788"/>
                <a:gd name="T61" fmla="*/ 735 h 788"/>
                <a:gd name="T62" fmla="*/ 115 w 788"/>
                <a:gd name="T63" fmla="*/ 672 h 788"/>
                <a:gd name="T64" fmla="*/ 53 w 788"/>
                <a:gd name="T65" fmla="*/ 593 h 788"/>
                <a:gd name="T66" fmla="*/ 14 w 788"/>
                <a:gd name="T67" fmla="*/ 499 h 788"/>
                <a:gd name="T68" fmla="*/ 0 w 788"/>
                <a:gd name="T69" fmla="*/ 394 h 788"/>
                <a:gd name="T70" fmla="*/ 14 w 788"/>
                <a:gd name="T71" fmla="*/ 290 h 788"/>
                <a:gd name="T72" fmla="*/ 53 w 788"/>
                <a:gd name="T73" fmla="*/ 195 h 788"/>
                <a:gd name="T74" fmla="*/ 115 w 788"/>
                <a:gd name="T75" fmla="*/ 115 h 788"/>
                <a:gd name="T76" fmla="*/ 195 w 788"/>
                <a:gd name="T77" fmla="*/ 54 h 788"/>
                <a:gd name="T78" fmla="*/ 289 w 788"/>
                <a:gd name="T79" fmla="*/ 15 h 788"/>
                <a:gd name="T80" fmla="*/ 394 w 788"/>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438" y="40"/>
                  </a:moveTo>
                  <a:lnTo>
                    <a:pt x="478" y="89"/>
                  </a:lnTo>
                  <a:lnTo>
                    <a:pt x="510" y="143"/>
                  </a:lnTo>
                  <a:lnTo>
                    <a:pt x="537" y="201"/>
                  </a:lnTo>
                  <a:lnTo>
                    <a:pt x="556" y="262"/>
                  </a:lnTo>
                  <a:lnTo>
                    <a:pt x="568" y="328"/>
                  </a:lnTo>
                  <a:lnTo>
                    <a:pt x="573" y="394"/>
                  </a:lnTo>
                  <a:lnTo>
                    <a:pt x="568" y="461"/>
                  </a:lnTo>
                  <a:lnTo>
                    <a:pt x="556" y="525"/>
                  </a:lnTo>
                  <a:lnTo>
                    <a:pt x="537" y="587"/>
                  </a:lnTo>
                  <a:lnTo>
                    <a:pt x="510" y="646"/>
                  </a:lnTo>
                  <a:lnTo>
                    <a:pt x="478" y="699"/>
                  </a:lnTo>
                  <a:lnTo>
                    <a:pt x="438" y="749"/>
                  </a:lnTo>
                  <a:lnTo>
                    <a:pt x="491" y="739"/>
                  </a:lnTo>
                  <a:lnTo>
                    <a:pt x="539" y="722"/>
                  </a:lnTo>
                  <a:lnTo>
                    <a:pt x="584" y="697"/>
                  </a:lnTo>
                  <a:lnTo>
                    <a:pt x="626" y="667"/>
                  </a:lnTo>
                  <a:lnTo>
                    <a:pt x="661" y="631"/>
                  </a:lnTo>
                  <a:lnTo>
                    <a:pt x="692" y="592"/>
                  </a:lnTo>
                  <a:lnTo>
                    <a:pt x="717" y="547"/>
                  </a:lnTo>
                  <a:lnTo>
                    <a:pt x="736" y="499"/>
                  </a:lnTo>
                  <a:lnTo>
                    <a:pt x="747" y="448"/>
                  </a:lnTo>
                  <a:lnTo>
                    <a:pt x="751" y="394"/>
                  </a:lnTo>
                  <a:lnTo>
                    <a:pt x="747" y="341"/>
                  </a:lnTo>
                  <a:lnTo>
                    <a:pt x="736" y="290"/>
                  </a:lnTo>
                  <a:lnTo>
                    <a:pt x="717" y="241"/>
                  </a:lnTo>
                  <a:lnTo>
                    <a:pt x="692" y="197"/>
                  </a:lnTo>
                  <a:lnTo>
                    <a:pt x="661" y="156"/>
                  </a:lnTo>
                  <a:lnTo>
                    <a:pt x="626" y="121"/>
                  </a:lnTo>
                  <a:lnTo>
                    <a:pt x="584" y="91"/>
                  </a:lnTo>
                  <a:lnTo>
                    <a:pt x="539" y="67"/>
                  </a:lnTo>
                  <a:lnTo>
                    <a:pt x="491" y="50"/>
                  </a:lnTo>
                  <a:lnTo>
                    <a:pt x="438" y="40"/>
                  </a:lnTo>
                  <a:close/>
                  <a:moveTo>
                    <a:pt x="394" y="0"/>
                  </a:moveTo>
                  <a:lnTo>
                    <a:pt x="448" y="4"/>
                  </a:lnTo>
                  <a:lnTo>
                    <a:pt x="499" y="15"/>
                  </a:lnTo>
                  <a:lnTo>
                    <a:pt x="547" y="32"/>
                  </a:lnTo>
                  <a:lnTo>
                    <a:pt x="593" y="54"/>
                  </a:lnTo>
                  <a:lnTo>
                    <a:pt x="635" y="83"/>
                  </a:lnTo>
                  <a:lnTo>
                    <a:pt x="673" y="115"/>
                  </a:lnTo>
                  <a:lnTo>
                    <a:pt x="706" y="153"/>
                  </a:lnTo>
                  <a:lnTo>
                    <a:pt x="734" y="195"/>
                  </a:lnTo>
                  <a:lnTo>
                    <a:pt x="757" y="241"/>
                  </a:lnTo>
                  <a:lnTo>
                    <a:pt x="774" y="290"/>
                  </a:lnTo>
                  <a:lnTo>
                    <a:pt x="784" y="341"/>
                  </a:lnTo>
                  <a:lnTo>
                    <a:pt x="788" y="394"/>
                  </a:lnTo>
                  <a:lnTo>
                    <a:pt x="784" y="448"/>
                  </a:lnTo>
                  <a:lnTo>
                    <a:pt x="774" y="499"/>
                  </a:lnTo>
                  <a:lnTo>
                    <a:pt x="757" y="547"/>
                  </a:lnTo>
                  <a:lnTo>
                    <a:pt x="734" y="593"/>
                  </a:lnTo>
                  <a:lnTo>
                    <a:pt x="706" y="635"/>
                  </a:lnTo>
                  <a:lnTo>
                    <a:pt x="673" y="672"/>
                  </a:lnTo>
                  <a:lnTo>
                    <a:pt x="635"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3" y="593"/>
                  </a:lnTo>
                  <a:lnTo>
                    <a:pt x="31" y="547"/>
                  </a:lnTo>
                  <a:lnTo>
                    <a:pt x="14" y="499"/>
                  </a:lnTo>
                  <a:lnTo>
                    <a:pt x="4" y="448"/>
                  </a:lnTo>
                  <a:lnTo>
                    <a:pt x="0" y="394"/>
                  </a:lnTo>
                  <a:lnTo>
                    <a:pt x="4" y="341"/>
                  </a:lnTo>
                  <a:lnTo>
                    <a:pt x="14" y="290"/>
                  </a:lnTo>
                  <a:lnTo>
                    <a:pt x="31" y="241"/>
                  </a:lnTo>
                  <a:lnTo>
                    <a:pt x="53"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4" name="Freeform 2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64494" y="2281378"/>
              <a:ext cx="444209" cy="443645"/>
            </a:xfrm>
            <a:custGeom>
              <a:avLst/>
              <a:gdLst>
                <a:gd name="T0" fmla="*/ 394 w 789"/>
                <a:gd name="T1" fmla="*/ 752 h 788"/>
                <a:gd name="T2" fmla="*/ 498 w 789"/>
                <a:gd name="T3" fmla="*/ 737 h 788"/>
                <a:gd name="T4" fmla="*/ 589 w 789"/>
                <a:gd name="T5" fmla="*/ 694 h 788"/>
                <a:gd name="T6" fmla="*/ 665 w 789"/>
                <a:gd name="T7" fmla="*/ 629 h 788"/>
                <a:gd name="T8" fmla="*/ 719 w 789"/>
                <a:gd name="T9" fmla="*/ 545 h 788"/>
                <a:gd name="T10" fmla="*/ 749 w 789"/>
                <a:gd name="T11" fmla="*/ 447 h 788"/>
                <a:gd name="T12" fmla="*/ 749 w 789"/>
                <a:gd name="T13" fmla="*/ 341 h 788"/>
                <a:gd name="T14" fmla="*/ 719 w 789"/>
                <a:gd name="T15" fmla="*/ 244 h 788"/>
                <a:gd name="T16" fmla="*/ 665 w 789"/>
                <a:gd name="T17" fmla="*/ 159 h 788"/>
                <a:gd name="T18" fmla="*/ 589 w 789"/>
                <a:gd name="T19" fmla="*/ 93 h 788"/>
                <a:gd name="T20" fmla="*/ 498 w 789"/>
                <a:gd name="T21" fmla="*/ 51 h 788"/>
                <a:gd name="T22" fmla="*/ 394 w 789"/>
                <a:gd name="T23" fmla="*/ 36 h 788"/>
                <a:gd name="T24" fmla="*/ 448 w 789"/>
                <a:gd name="T25" fmla="*/ 4 h 788"/>
                <a:gd name="T26" fmla="*/ 548 w 789"/>
                <a:gd name="T27" fmla="*/ 32 h 788"/>
                <a:gd name="T28" fmla="*/ 635 w 789"/>
                <a:gd name="T29" fmla="*/ 83 h 788"/>
                <a:gd name="T30" fmla="*/ 706 w 789"/>
                <a:gd name="T31" fmla="*/ 153 h 788"/>
                <a:gd name="T32" fmla="*/ 757 w 789"/>
                <a:gd name="T33" fmla="*/ 241 h 788"/>
                <a:gd name="T34" fmla="*/ 785 w 789"/>
                <a:gd name="T35" fmla="*/ 341 h 788"/>
                <a:gd name="T36" fmla="*/ 785 w 789"/>
                <a:gd name="T37" fmla="*/ 448 h 788"/>
                <a:gd name="T38" fmla="*/ 757 w 789"/>
                <a:gd name="T39" fmla="*/ 547 h 788"/>
                <a:gd name="T40" fmla="*/ 706 w 789"/>
                <a:gd name="T41" fmla="*/ 635 h 788"/>
                <a:gd name="T42" fmla="*/ 635 w 789"/>
                <a:gd name="T43" fmla="*/ 706 h 788"/>
                <a:gd name="T44" fmla="*/ 548 w 789"/>
                <a:gd name="T45" fmla="*/ 757 h 788"/>
                <a:gd name="T46" fmla="*/ 448 w 789"/>
                <a:gd name="T47" fmla="*/ 784 h 788"/>
                <a:gd name="T48" fmla="*/ 341 w 789"/>
                <a:gd name="T49" fmla="*/ 784 h 788"/>
                <a:gd name="T50" fmla="*/ 241 w 789"/>
                <a:gd name="T51" fmla="*/ 757 h 788"/>
                <a:gd name="T52" fmla="*/ 153 w 789"/>
                <a:gd name="T53" fmla="*/ 706 h 788"/>
                <a:gd name="T54" fmla="*/ 83 w 789"/>
                <a:gd name="T55" fmla="*/ 635 h 788"/>
                <a:gd name="T56" fmla="*/ 32 w 789"/>
                <a:gd name="T57" fmla="*/ 547 h 788"/>
                <a:gd name="T58" fmla="*/ 4 w 789"/>
                <a:gd name="T59" fmla="*/ 448 h 788"/>
                <a:gd name="T60" fmla="*/ 4 w 789"/>
                <a:gd name="T61" fmla="*/ 341 h 788"/>
                <a:gd name="T62" fmla="*/ 32 w 789"/>
                <a:gd name="T63" fmla="*/ 241 h 788"/>
                <a:gd name="T64" fmla="*/ 83 w 789"/>
                <a:gd name="T65" fmla="*/ 153 h 788"/>
                <a:gd name="T66" fmla="*/ 153 w 789"/>
                <a:gd name="T67" fmla="*/ 83 h 788"/>
                <a:gd name="T68" fmla="*/ 241 w 789"/>
                <a:gd name="T69" fmla="*/ 32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4" y="36"/>
                  </a:moveTo>
                  <a:lnTo>
                    <a:pt x="394" y="752"/>
                  </a:lnTo>
                  <a:lnTo>
                    <a:pt x="448" y="748"/>
                  </a:lnTo>
                  <a:lnTo>
                    <a:pt x="498" y="737"/>
                  </a:lnTo>
                  <a:lnTo>
                    <a:pt x="546" y="719"/>
                  </a:lnTo>
                  <a:lnTo>
                    <a:pt x="589" y="694"/>
                  </a:lnTo>
                  <a:lnTo>
                    <a:pt x="630" y="664"/>
                  </a:lnTo>
                  <a:lnTo>
                    <a:pt x="665" y="629"/>
                  </a:lnTo>
                  <a:lnTo>
                    <a:pt x="696" y="589"/>
                  </a:lnTo>
                  <a:lnTo>
                    <a:pt x="719" y="545"/>
                  </a:lnTo>
                  <a:lnTo>
                    <a:pt x="737" y="498"/>
                  </a:lnTo>
                  <a:lnTo>
                    <a:pt x="749" y="447"/>
                  </a:lnTo>
                  <a:lnTo>
                    <a:pt x="753" y="394"/>
                  </a:lnTo>
                  <a:lnTo>
                    <a:pt x="749" y="341"/>
                  </a:lnTo>
                  <a:lnTo>
                    <a:pt x="737" y="291"/>
                  </a:lnTo>
                  <a:lnTo>
                    <a:pt x="719" y="244"/>
                  </a:lnTo>
                  <a:lnTo>
                    <a:pt x="696" y="199"/>
                  </a:lnTo>
                  <a:lnTo>
                    <a:pt x="665" y="159"/>
                  </a:lnTo>
                  <a:lnTo>
                    <a:pt x="630" y="123"/>
                  </a:lnTo>
                  <a:lnTo>
                    <a:pt x="589" y="93"/>
                  </a:lnTo>
                  <a:lnTo>
                    <a:pt x="546" y="70"/>
                  </a:lnTo>
                  <a:lnTo>
                    <a:pt x="498" y="51"/>
                  </a:lnTo>
                  <a:lnTo>
                    <a:pt x="448" y="40"/>
                  </a:lnTo>
                  <a:lnTo>
                    <a:pt x="394" y="36"/>
                  </a:lnTo>
                  <a:close/>
                  <a:moveTo>
                    <a:pt x="394" y="0"/>
                  </a:moveTo>
                  <a:lnTo>
                    <a:pt x="448" y="4"/>
                  </a:lnTo>
                  <a:lnTo>
                    <a:pt x="499" y="15"/>
                  </a:lnTo>
                  <a:lnTo>
                    <a:pt x="548" y="32"/>
                  </a:lnTo>
                  <a:lnTo>
                    <a:pt x="593" y="54"/>
                  </a:lnTo>
                  <a:lnTo>
                    <a:pt x="635" y="83"/>
                  </a:lnTo>
                  <a:lnTo>
                    <a:pt x="673" y="115"/>
                  </a:lnTo>
                  <a:lnTo>
                    <a:pt x="706" y="153"/>
                  </a:lnTo>
                  <a:lnTo>
                    <a:pt x="735" y="195"/>
                  </a:lnTo>
                  <a:lnTo>
                    <a:pt x="757" y="241"/>
                  </a:lnTo>
                  <a:lnTo>
                    <a:pt x="774" y="290"/>
                  </a:lnTo>
                  <a:lnTo>
                    <a:pt x="785" y="341"/>
                  </a:lnTo>
                  <a:lnTo>
                    <a:pt x="789" y="394"/>
                  </a:lnTo>
                  <a:lnTo>
                    <a:pt x="785" y="448"/>
                  </a:lnTo>
                  <a:lnTo>
                    <a:pt x="774" y="499"/>
                  </a:lnTo>
                  <a:lnTo>
                    <a:pt x="757" y="547"/>
                  </a:lnTo>
                  <a:lnTo>
                    <a:pt x="735" y="593"/>
                  </a:lnTo>
                  <a:lnTo>
                    <a:pt x="706" y="635"/>
                  </a:lnTo>
                  <a:lnTo>
                    <a:pt x="673" y="672"/>
                  </a:lnTo>
                  <a:lnTo>
                    <a:pt x="635" y="706"/>
                  </a:lnTo>
                  <a:lnTo>
                    <a:pt x="593" y="735"/>
                  </a:lnTo>
                  <a:lnTo>
                    <a:pt x="548" y="757"/>
                  </a:lnTo>
                  <a:lnTo>
                    <a:pt x="499" y="774"/>
                  </a:lnTo>
                  <a:lnTo>
                    <a:pt x="448" y="784"/>
                  </a:lnTo>
                  <a:lnTo>
                    <a:pt x="394" y="788"/>
                  </a:lnTo>
                  <a:lnTo>
                    <a:pt x="341" y="784"/>
                  </a:lnTo>
                  <a:lnTo>
                    <a:pt x="290" y="774"/>
                  </a:lnTo>
                  <a:lnTo>
                    <a:pt x="241" y="757"/>
                  </a:lnTo>
                  <a:lnTo>
                    <a:pt x="195" y="735"/>
                  </a:lnTo>
                  <a:lnTo>
                    <a:pt x="153" y="706"/>
                  </a:lnTo>
                  <a:lnTo>
                    <a:pt x="117" y="672"/>
                  </a:lnTo>
                  <a:lnTo>
                    <a:pt x="83" y="635"/>
                  </a:lnTo>
                  <a:lnTo>
                    <a:pt x="55" y="593"/>
                  </a:lnTo>
                  <a:lnTo>
                    <a:pt x="32" y="547"/>
                  </a:lnTo>
                  <a:lnTo>
                    <a:pt x="15" y="499"/>
                  </a:lnTo>
                  <a:lnTo>
                    <a:pt x="4" y="448"/>
                  </a:lnTo>
                  <a:lnTo>
                    <a:pt x="0" y="394"/>
                  </a:lnTo>
                  <a:lnTo>
                    <a:pt x="4" y="341"/>
                  </a:lnTo>
                  <a:lnTo>
                    <a:pt x="15" y="290"/>
                  </a:lnTo>
                  <a:lnTo>
                    <a:pt x="32" y="241"/>
                  </a:lnTo>
                  <a:lnTo>
                    <a:pt x="55" y="195"/>
                  </a:lnTo>
                  <a:lnTo>
                    <a:pt x="83" y="153"/>
                  </a:lnTo>
                  <a:lnTo>
                    <a:pt x="117" y="115"/>
                  </a:lnTo>
                  <a:lnTo>
                    <a:pt x="153" y="83"/>
                  </a:lnTo>
                  <a:lnTo>
                    <a:pt x="195" y="54"/>
                  </a:lnTo>
                  <a:lnTo>
                    <a:pt x="241" y="32"/>
                  </a:lnTo>
                  <a:lnTo>
                    <a:pt x="290" y="15"/>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6" name="Freeform 3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43642" y="2281378"/>
              <a:ext cx="443082" cy="443645"/>
            </a:xfrm>
            <a:custGeom>
              <a:avLst/>
              <a:gdLst>
                <a:gd name="T0" fmla="*/ 38 w 787"/>
                <a:gd name="T1" fmla="*/ 435 h 788"/>
                <a:gd name="T2" fmla="*/ 38 w 787"/>
                <a:gd name="T3" fmla="*/ 435 h 788"/>
                <a:gd name="T4" fmla="*/ 394 w 787"/>
                <a:gd name="T5" fmla="*/ 36 h 788"/>
                <a:gd name="T6" fmla="*/ 309 w 787"/>
                <a:gd name="T7" fmla="*/ 89 h 788"/>
                <a:gd name="T8" fmla="*/ 250 w 787"/>
                <a:gd name="T9" fmla="*/ 202 h 788"/>
                <a:gd name="T10" fmla="*/ 219 w 787"/>
                <a:gd name="T11" fmla="*/ 328 h 788"/>
                <a:gd name="T12" fmla="*/ 219 w 787"/>
                <a:gd name="T13" fmla="*/ 461 h 788"/>
                <a:gd name="T14" fmla="*/ 250 w 787"/>
                <a:gd name="T15" fmla="*/ 587 h 788"/>
                <a:gd name="T16" fmla="*/ 309 w 787"/>
                <a:gd name="T17" fmla="*/ 699 h 788"/>
                <a:gd name="T18" fmla="*/ 394 w 787"/>
                <a:gd name="T19" fmla="*/ 752 h 788"/>
                <a:gd name="T20" fmla="*/ 498 w 787"/>
                <a:gd name="T21" fmla="*/ 737 h 788"/>
                <a:gd name="T22" fmla="*/ 589 w 787"/>
                <a:gd name="T23" fmla="*/ 694 h 788"/>
                <a:gd name="T24" fmla="*/ 664 w 787"/>
                <a:gd name="T25" fmla="*/ 629 h 788"/>
                <a:gd name="T26" fmla="*/ 719 w 787"/>
                <a:gd name="T27" fmla="*/ 545 h 788"/>
                <a:gd name="T28" fmla="*/ 748 w 787"/>
                <a:gd name="T29" fmla="*/ 447 h 788"/>
                <a:gd name="T30" fmla="*/ 748 w 787"/>
                <a:gd name="T31" fmla="*/ 341 h 788"/>
                <a:gd name="T32" fmla="*/ 719 w 787"/>
                <a:gd name="T33" fmla="*/ 244 h 788"/>
                <a:gd name="T34" fmla="*/ 664 w 787"/>
                <a:gd name="T35" fmla="*/ 159 h 788"/>
                <a:gd name="T36" fmla="*/ 589 w 787"/>
                <a:gd name="T37" fmla="*/ 93 h 788"/>
                <a:gd name="T38" fmla="*/ 498 w 787"/>
                <a:gd name="T39" fmla="*/ 51 h 788"/>
                <a:gd name="T40" fmla="*/ 394 w 787"/>
                <a:gd name="T41" fmla="*/ 36 h 788"/>
                <a:gd name="T42" fmla="*/ 448 w 787"/>
                <a:gd name="T43" fmla="*/ 4 h 788"/>
                <a:gd name="T44" fmla="*/ 547 w 787"/>
                <a:gd name="T45" fmla="*/ 32 h 788"/>
                <a:gd name="T46" fmla="*/ 634 w 787"/>
                <a:gd name="T47" fmla="*/ 83 h 788"/>
                <a:gd name="T48" fmla="*/ 706 w 787"/>
                <a:gd name="T49" fmla="*/ 153 h 788"/>
                <a:gd name="T50" fmla="*/ 757 w 787"/>
                <a:gd name="T51" fmla="*/ 241 h 788"/>
                <a:gd name="T52" fmla="*/ 784 w 787"/>
                <a:gd name="T53" fmla="*/ 341 h 788"/>
                <a:gd name="T54" fmla="*/ 784 w 787"/>
                <a:gd name="T55" fmla="*/ 448 h 788"/>
                <a:gd name="T56" fmla="*/ 757 w 787"/>
                <a:gd name="T57" fmla="*/ 547 h 788"/>
                <a:gd name="T58" fmla="*/ 706 w 787"/>
                <a:gd name="T59" fmla="*/ 635 h 788"/>
                <a:gd name="T60" fmla="*/ 634 w 787"/>
                <a:gd name="T61" fmla="*/ 706 h 788"/>
                <a:gd name="T62" fmla="*/ 547 w 787"/>
                <a:gd name="T63" fmla="*/ 757 h 788"/>
                <a:gd name="T64" fmla="*/ 448 w 787"/>
                <a:gd name="T65" fmla="*/ 784 h 788"/>
                <a:gd name="T66" fmla="*/ 340 w 787"/>
                <a:gd name="T67" fmla="*/ 784 h 788"/>
                <a:gd name="T68" fmla="*/ 241 w 787"/>
                <a:gd name="T69" fmla="*/ 757 h 788"/>
                <a:gd name="T70" fmla="*/ 153 w 787"/>
                <a:gd name="T71" fmla="*/ 706 h 788"/>
                <a:gd name="T72" fmla="*/ 82 w 787"/>
                <a:gd name="T73" fmla="*/ 635 h 788"/>
                <a:gd name="T74" fmla="*/ 31 w 787"/>
                <a:gd name="T75" fmla="*/ 547 h 788"/>
                <a:gd name="T76" fmla="*/ 4 w 787"/>
                <a:gd name="T77" fmla="*/ 448 h 788"/>
                <a:gd name="T78" fmla="*/ 4 w 787"/>
                <a:gd name="T79" fmla="*/ 341 h 788"/>
                <a:gd name="T80" fmla="*/ 31 w 787"/>
                <a:gd name="T81" fmla="*/ 241 h 788"/>
                <a:gd name="T82" fmla="*/ 82 w 787"/>
                <a:gd name="T83" fmla="*/ 153 h 788"/>
                <a:gd name="T84" fmla="*/ 153 w 787"/>
                <a:gd name="T85" fmla="*/ 83 h 788"/>
                <a:gd name="T86" fmla="*/ 241 w 787"/>
                <a:gd name="T87" fmla="*/ 32 h 788"/>
                <a:gd name="T88" fmla="*/ 340 w 787"/>
                <a:gd name="T8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7" h="788">
                  <a:moveTo>
                    <a:pt x="38" y="430"/>
                  </a:moveTo>
                  <a:lnTo>
                    <a:pt x="38" y="435"/>
                  </a:lnTo>
                  <a:lnTo>
                    <a:pt x="39" y="441"/>
                  </a:lnTo>
                  <a:lnTo>
                    <a:pt x="38" y="435"/>
                  </a:lnTo>
                  <a:lnTo>
                    <a:pt x="38" y="430"/>
                  </a:lnTo>
                  <a:close/>
                  <a:moveTo>
                    <a:pt x="394" y="36"/>
                  </a:moveTo>
                  <a:lnTo>
                    <a:pt x="348" y="40"/>
                  </a:lnTo>
                  <a:lnTo>
                    <a:pt x="309" y="89"/>
                  </a:lnTo>
                  <a:lnTo>
                    <a:pt x="276" y="143"/>
                  </a:lnTo>
                  <a:lnTo>
                    <a:pt x="250" y="202"/>
                  </a:lnTo>
                  <a:lnTo>
                    <a:pt x="230" y="263"/>
                  </a:lnTo>
                  <a:lnTo>
                    <a:pt x="219" y="328"/>
                  </a:lnTo>
                  <a:lnTo>
                    <a:pt x="215" y="394"/>
                  </a:lnTo>
                  <a:lnTo>
                    <a:pt x="219" y="461"/>
                  </a:lnTo>
                  <a:lnTo>
                    <a:pt x="230" y="525"/>
                  </a:lnTo>
                  <a:lnTo>
                    <a:pt x="250" y="587"/>
                  </a:lnTo>
                  <a:lnTo>
                    <a:pt x="276" y="646"/>
                  </a:lnTo>
                  <a:lnTo>
                    <a:pt x="309" y="699"/>
                  </a:lnTo>
                  <a:lnTo>
                    <a:pt x="348" y="749"/>
                  </a:lnTo>
                  <a:lnTo>
                    <a:pt x="394" y="752"/>
                  </a:lnTo>
                  <a:lnTo>
                    <a:pt x="446" y="748"/>
                  </a:lnTo>
                  <a:lnTo>
                    <a:pt x="498" y="737"/>
                  </a:lnTo>
                  <a:lnTo>
                    <a:pt x="545" y="719"/>
                  </a:lnTo>
                  <a:lnTo>
                    <a:pt x="589" y="694"/>
                  </a:lnTo>
                  <a:lnTo>
                    <a:pt x="628" y="664"/>
                  </a:lnTo>
                  <a:lnTo>
                    <a:pt x="664" y="629"/>
                  </a:lnTo>
                  <a:lnTo>
                    <a:pt x="694" y="589"/>
                  </a:lnTo>
                  <a:lnTo>
                    <a:pt x="719" y="545"/>
                  </a:lnTo>
                  <a:lnTo>
                    <a:pt x="737" y="498"/>
                  </a:lnTo>
                  <a:lnTo>
                    <a:pt x="748" y="447"/>
                  </a:lnTo>
                  <a:lnTo>
                    <a:pt x="752" y="394"/>
                  </a:lnTo>
                  <a:lnTo>
                    <a:pt x="748" y="341"/>
                  </a:lnTo>
                  <a:lnTo>
                    <a:pt x="737" y="291"/>
                  </a:lnTo>
                  <a:lnTo>
                    <a:pt x="719" y="244"/>
                  </a:lnTo>
                  <a:lnTo>
                    <a:pt x="694" y="199"/>
                  </a:lnTo>
                  <a:lnTo>
                    <a:pt x="664" y="159"/>
                  </a:lnTo>
                  <a:lnTo>
                    <a:pt x="628" y="123"/>
                  </a:lnTo>
                  <a:lnTo>
                    <a:pt x="589" y="93"/>
                  </a:lnTo>
                  <a:lnTo>
                    <a:pt x="545" y="70"/>
                  </a:lnTo>
                  <a:lnTo>
                    <a:pt x="498" y="51"/>
                  </a:lnTo>
                  <a:lnTo>
                    <a:pt x="446" y="40"/>
                  </a:lnTo>
                  <a:lnTo>
                    <a:pt x="394" y="36"/>
                  </a:lnTo>
                  <a:close/>
                  <a:moveTo>
                    <a:pt x="394" y="0"/>
                  </a:moveTo>
                  <a:lnTo>
                    <a:pt x="448" y="4"/>
                  </a:lnTo>
                  <a:lnTo>
                    <a:pt x="499" y="15"/>
                  </a:lnTo>
                  <a:lnTo>
                    <a:pt x="547" y="32"/>
                  </a:lnTo>
                  <a:lnTo>
                    <a:pt x="593" y="54"/>
                  </a:lnTo>
                  <a:lnTo>
                    <a:pt x="634" y="83"/>
                  </a:lnTo>
                  <a:lnTo>
                    <a:pt x="672" y="115"/>
                  </a:lnTo>
                  <a:lnTo>
                    <a:pt x="706" y="153"/>
                  </a:lnTo>
                  <a:lnTo>
                    <a:pt x="733" y="195"/>
                  </a:lnTo>
                  <a:lnTo>
                    <a:pt x="757" y="241"/>
                  </a:lnTo>
                  <a:lnTo>
                    <a:pt x="774" y="290"/>
                  </a:lnTo>
                  <a:lnTo>
                    <a:pt x="784" y="341"/>
                  </a:lnTo>
                  <a:lnTo>
                    <a:pt x="787" y="394"/>
                  </a:lnTo>
                  <a:lnTo>
                    <a:pt x="784" y="448"/>
                  </a:lnTo>
                  <a:lnTo>
                    <a:pt x="774" y="499"/>
                  </a:lnTo>
                  <a:lnTo>
                    <a:pt x="757" y="547"/>
                  </a:lnTo>
                  <a:lnTo>
                    <a:pt x="733" y="593"/>
                  </a:lnTo>
                  <a:lnTo>
                    <a:pt x="706" y="635"/>
                  </a:lnTo>
                  <a:lnTo>
                    <a:pt x="672" y="672"/>
                  </a:lnTo>
                  <a:lnTo>
                    <a:pt x="634"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4" y="593"/>
                  </a:lnTo>
                  <a:lnTo>
                    <a:pt x="31" y="547"/>
                  </a:lnTo>
                  <a:lnTo>
                    <a:pt x="14" y="499"/>
                  </a:lnTo>
                  <a:lnTo>
                    <a:pt x="4" y="448"/>
                  </a:lnTo>
                  <a:lnTo>
                    <a:pt x="0" y="394"/>
                  </a:lnTo>
                  <a:lnTo>
                    <a:pt x="4" y="341"/>
                  </a:lnTo>
                  <a:lnTo>
                    <a:pt x="14" y="290"/>
                  </a:lnTo>
                  <a:lnTo>
                    <a:pt x="31" y="241"/>
                  </a:lnTo>
                  <a:lnTo>
                    <a:pt x="54"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8" name="Freeform 3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821659" y="2281378"/>
              <a:ext cx="201555" cy="443645"/>
            </a:xfrm>
            <a:custGeom>
              <a:avLst/>
              <a:gdLst>
                <a:gd name="T0" fmla="*/ 193 w 358"/>
                <a:gd name="T1" fmla="*/ 254 h 788"/>
                <a:gd name="T2" fmla="*/ 212 w 358"/>
                <a:gd name="T3" fmla="*/ 274 h 788"/>
                <a:gd name="T4" fmla="*/ 215 w 358"/>
                <a:gd name="T5" fmla="*/ 508 h 788"/>
                <a:gd name="T6" fmla="*/ 258 w 358"/>
                <a:gd name="T7" fmla="*/ 537 h 788"/>
                <a:gd name="T8" fmla="*/ 283 w 358"/>
                <a:gd name="T9" fmla="*/ 582 h 788"/>
                <a:gd name="T10" fmla="*/ 283 w 358"/>
                <a:gd name="T11" fmla="*/ 637 h 788"/>
                <a:gd name="T12" fmla="*/ 255 w 358"/>
                <a:gd name="T13" fmla="*/ 685 h 788"/>
                <a:gd name="T14" fmla="*/ 207 w 358"/>
                <a:gd name="T15" fmla="*/ 712 h 788"/>
                <a:gd name="T16" fmla="*/ 151 w 358"/>
                <a:gd name="T17" fmla="*/ 712 h 788"/>
                <a:gd name="T18" fmla="*/ 102 w 358"/>
                <a:gd name="T19" fmla="*/ 685 h 788"/>
                <a:gd name="T20" fmla="*/ 75 w 358"/>
                <a:gd name="T21" fmla="*/ 637 h 788"/>
                <a:gd name="T22" fmla="*/ 75 w 358"/>
                <a:gd name="T23" fmla="*/ 582 h 788"/>
                <a:gd name="T24" fmla="*/ 100 w 358"/>
                <a:gd name="T25" fmla="*/ 537 h 788"/>
                <a:gd name="T26" fmla="*/ 143 w 358"/>
                <a:gd name="T27" fmla="*/ 508 h 788"/>
                <a:gd name="T28" fmla="*/ 145 w 358"/>
                <a:gd name="T29" fmla="*/ 274 h 788"/>
                <a:gd name="T30" fmla="*/ 165 w 358"/>
                <a:gd name="T31" fmla="*/ 254 h 788"/>
                <a:gd name="T32" fmla="*/ 178 w 358"/>
                <a:gd name="T33" fmla="*/ 37 h 788"/>
                <a:gd name="T34" fmla="*/ 136 w 358"/>
                <a:gd name="T35" fmla="*/ 50 h 788"/>
                <a:gd name="T36" fmla="*/ 111 w 358"/>
                <a:gd name="T37" fmla="*/ 85 h 788"/>
                <a:gd name="T38" fmla="*/ 107 w 358"/>
                <a:gd name="T39" fmla="*/ 486 h 788"/>
                <a:gd name="T40" fmla="*/ 63 w 358"/>
                <a:gd name="T41" fmla="*/ 524 h 788"/>
                <a:gd name="T42" fmla="*/ 39 w 358"/>
                <a:gd name="T43" fmla="*/ 579 h 788"/>
                <a:gd name="T44" fmla="*/ 39 w 358"/>
                <a:gd name="T45" fmla="*/ 641 h 788"/>
                <a:gd name="T46" fmla="*/ 67 w 358"/>
                <a:gd name="T47" fmla="*/ 699 h 788"/>
                <a:gd name="T48" fmla="*/ 115 w 358"/>
                <a:gd name="T49" fmla="*/ 738 h 788"/>
                <a:gd name="T50" fmla="*/ 178 w 358"/>
                <a:gd name="T51" fmla="*/ 753 h 788"/>
                <a:gd name="T52" fmla="*/ 242 w 358"/>
                <a:gd name="T53" fmla="*/ 738 h 788"/>
                <a:gd name="T54" fmla="*/ 291 w 358"/>
                <a:gd name="T55" fmla="*/ 699 h 788"/>
                <a:gd name="T56" fmla="*/ 318 w 358"/>
                <a:gd name="T57" fmla="*/ 641 h 788"/>
                <a:gd name="T58" fmla="*/ 318 w 358"/>
                <a:gd name="T59" fmla="*/ 579 h 788"/>
                <a:gd name="T60" fmla="*/ 295 w 358"/>
                <a:gd name="T61" fmla="*/ 524 h 788"/>
                <a:gd name="T62" fmla="*/ 250 w 358"/>
                <a:gd name="T63" fmla="*/ 486 h 788"/>
                <a:gd name="T64" fmla="*/ 246 w 358"/>
                <a:gd name="T65" fmla="*/ 85 h 788"/>
                <a:gd name="T66" fmla="*/ 221 w 358"/>
                <a:gd name="T67" fmla="*/ 50 h 788"/>
                <a:gd name="T68" fmla="*/ 178 w 358"/>
                <a:gd name="T69" fmla="*/ 37 h 788"/>
                <a:gd name="T70" fmla="*/ 207 w 358"/>
                <a:gd name="T71" fmla="*/ 4 h 788"/>
                <a:gd name="T72" fmla="*/ 255 w 358"/>
                <a:gd name="T73" fmla="*/ 31 h 788"/>
                <a:gd name="T74" fmla="*/ 283 w 358"/>
                <a:gd name="T75" fmla="*/ 80 h 788"/>
                <a:gd name="T76" fmla="*/ 287 w 358"/>
                <a:gd name="T77" fmla="*/ 466 h 788"/>
                <a:gd name="T78" fmla="*/ 330 w 358"/>
                <a:gd name="T79" fmla="*/ 513 h 788"/>
                <a:gd name="T80" fmla="*/ 355 w 358"/>
                <a:gd name="T81" fmla="*/ 575 h 788"/>
                <a:gd name="T82" fmla="*/ 354 w 358"/>
                <a:gd name="T83" fmla="*/ 645 h 788"/>
                <a:gd name="T84" fmla="*/ 328 w 358"/>
                <a:gd name="T85" fmla="*/ 709 h 788"/>
                <a:gd name="T86" fmla="*/ 279 w 358"/>
                <a:gd name="T87" fmla="*/ 758 h 788"/>
                <a:gd name="T88" fmla="*/ 215 w 358"/>
                <a:gd name="T89" fmla="*/ 784 h 788"/>
                <a:gd name="T90" fmla="*/ 143 w 358"/>
                <a:gd name="T91" fmla="*/ 784 h 788"/>
                <a:gd name="T92" fmla="*/ 79 w 358"/>
                <a:gd name="T93" fmla="*/ 758 h 788"/>
                <a:gd name="T94" fmla="*/ 30 w 358"/>
                <a:gd name="T95" fmla="*/ 709 h 788"/>
                <a:gd name="T96" fmla="*/ 4 w 358"/>
                <a:gd name="T97" fmla="*/ 645 h 788"/>
                <a:gd name="T98" fmla="*/ 3 w 358"/>
                <a:gd name="T99" fmla="*/ 575 h 788"/>
                <a:gd name="T100" fmla="*/ 28 w 358"/>
                <a:gd name="T101" fmla="*/ 513 h 788"/>
                <a:gd name="T102" fmla="*/ 71 w 358"/>
                <a:gd name="T103" fmla="*/ 466 h 788"/>
                <a:gd name="T104" fmla="*/ 75 w 358"/>
                <a:gd name="T105" fmla="*/ 80 h 788"/>
                <a:gd name="T106" fmla="*/ 102 w 358"/>
                <a:gd name="T107" fmla="*/ 31 h 788"/>
                <a:gd name="T108" fmla="*/ 151 w 358"/>
                <a:gd name="T10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788">
                  <a:moveTo>
                    <a:pt x="178" y="251"/>
                  </a:moveTo>
                  <a:lnTo>
                    <a:pt x="193" y="254"/>
                  </a:lnTo>
                  <a:lnTo>
                    <a:pt x="204" y="262"/>
                  </a:lnTo>
                  <a:lnTo>
                    <a:pt x="212" y="274"/>
                  </a:lnTo>
                  <a:lnTo>
                    <a:pt x="215" y="287"/>
                  </a:lnTo>
                  <a:lnTo>
                    <a:pt x="215" y="508"/>
                  </a:lnTo>
                  <a:lnTo>
                    <a:pt x="238" y="520"/>
                  </a:lnTo>
                  <a:lnTo>
                    <a:pt x="258" y="537"/>
                  </a:lnTo>
                  <a:lnTo>
                    <a:pt x="273" y="558"/>
                  </a:lnTo>
                  <a:lnTo>
                    <a:pt x="283" y="582"/>
                  </a:lnTo>
                  <a:lnTo>
                    <a:pt x="287" y="609"/>
                  </a:lnTo>
                  <a:lnTo>
                    <a:pt x="283" y="637"/>
                  </a:lnTo>
                  <a:lnTo>
                    <a:pt x="271" y="664"/>
                  </a:lnTo>
                  <a:lnTo>
                    <a:pt x="255" y="685"/>
                  </a:lnTo>
                  <a:lnTo>
                    <a:pt x="233" y="702"/>
                  </a:lnTo>
                  <a:lnTo>
                    <a:pt x="207" y="712"/>
                  </a:lnTo>
                  <a:lnTo>
                    <a:pt x="178" y="716"/>
                  </a:lnTo>
                  <a:lnTo>
                    <a:pt x="151" y="712"/>
                  </a:lnTo>
                  <a:lnTo>
                    <a:pt x="125" y="702"/>
                  </a:lnTo>
                  <a:lnTo>
                    <a:pt x="102" y="685"/>
                  </a:lnTo>
                  <a:lnTo>
                    <a:pt x="87" y="664"/>
                  </a:lnTo>
                  <a:lnTo>
                    <a:pt x="75" y="637"/>
                  </a:lnTo>
                  <a:lnTo>
                    <a:pt x="71" y="609"/>
                  </a:lnTo>
                  <a:lnTo>
                    <a:pt x="75" y="582"/>
                  </a:lnTo>
                  <a:lnTo>
                    <a:pt x="85" y="558"/>
                  </a:lnTo>
                  <a:lnTo>
                    <a:pt x="100" y="537"/>
                  </a:lnTo>
                  <a:lnTo>
                    <a:pt x="119" y="520"/>
                  </a:lnTo>
                  <a:lnTo>
                    <a:pt x="143" y="508"/>
                  </a:lnTo>
                  <a:lnTo>
                    <a:pt x="143" y="287"/>
                  </a:lnTo>
                  <a:lnTo>
                    <a:pt x="145" y="274"/>
                  </a:lnTo>
                  <a:lnTo>
                    <a:pt x="153" y="262"/>
                  </a:lnTo>
                  <a:lnTo>
                    <a:pt x="165" y="254"/>
                  </a:lnTo>
                  <a:lnTo>
                    <a:pt x="178" y="251"/>
                  </a:lnTo>
                  <a:close/>
                  <a:moveTo>
                    <a:pt x="178" y="37"/>
                  </a:moveTo>
                  <a:lnTo>
                    <a:pt x="156" y="41"/>
                  </a:lnTo>
                  <a:lnTo>
                    <a:pt x="136" y="50"/>
                  </a:lnTo>
                  <a:lnTo>
                    <a:pt x="121" y="65"/>
                  </a:lnTo>
                  <a:lnTo>
                    <a:pt x="111" y="85"/>
                  </a:lnTo>
                  <a:lnTo>
                    <a:pt x="107" y="107"/>
                  </a:lnTo>
                  <a:lnTo>
                    <a:pt x="107" y="486"/>
                  </a:lnTo>
                  <a:lnTo>
                    <a:pt x="84" y="503"/>
                  </a:lnTo>
                  <a:lnTo>
                    <a:pt x="63" y="524"/>
                  </a:lnTo>
                  <a:lnTo>
                    <a:pt x="49" y="550"/>
                  </a:lnTo>
                  <a:lnTo>
                    <a:pt x="39" y="579"/>
                  </a:lnTo>
                  <a:lnTo>
                    <a:pt x="35" y="609"/>
                  </a:lnTo>
                  <a:lnTo>
                    <a:pt x="39" y="641"/>
                  </a:lnTo>
                  <a:lnTo>
                    <a:pt x="50" y="671"/>
                  </a:lnTo>
                  <a:lnTo>
                    <a:pt x="67" y="699"/>
                  </a:lnTo>
                  <a:lnTo>
                    <a:pt x="89" y="721"/>
                  </a:lnTo>
                  <a:lnTo>
                    <a:pt x="115" y="738"/>
                  </a:lnTo>
                  <a:lnTo>
                    <a:pt x="145" y="749"/>
                  </a:lnTo>
                  <a:lnTo>
                    <a:pt x="178" y="753"/>
                  </a:lnTo>
                  <a:lnTo>
                    <a:pt x="212" y="749"/>
                  </a:lnTo>
                  <a:lnTo>
                    <a:pt x="242" y="738"/>
                  </a:lnTo>
                  <a:lnTo>
                    <a:pt x="269" y="721"/>
                  </a:lnTo>
                  <a:lnTo>
                    <a:pt x="291" y="699"/>
                  </a:lnTo>
                  <a:lnTo>
                    <a:pt x="308" y="671"/>
                  </a:lnTo>
                  <a:lnTo>
                    <a:pt x="318" y="641"/>
                  </a:lnTo>
                  <a:lnTo>
                    <a:pt x="322" y="609"/>
                  </a:lnTo>
                  <a:lnTo>
                    <a:pt x="318" y="579"/>
                  </a:lnTo>
                  <a:lnTo>
                    <a:pt x="309" y="550"/>
                  </a:lnTo>
                  <a:lnTo>
                    <a:pt x="295" y="524"/>
                  </a:lnTo>
                  <a:lnTo>
                    <a:pt x="274" y="503"/>
                  </a:lnTo>
                  <a:lnTo>
                    <a:pt x="250" y="486"/>
                  </a:lnTo>
                  <a:lnTo>
                    <a:pt x="250" y="107"/>
                  </a:lnTo>
                  <a:lnTo>
                    <a:pt x="246" y="85"/>
                  </a:lnTo>
                  <a:lnTo>
                    <a:pt x="237" y="65"/>
                  </a:lnTo>
                  <a:lnTo>
                    <a:pt x="221" y="50"/>
                  </a:lnTo>
                  <a:lnTo>
                    <a:pt x="202" y="41"/>
                  </a:lnTo>
                  <a:lnTo>
                    <a:pt x="178" y="37"/>
                  </a:lnTo>
                  <a:close/>
                  <a:moveTo>
                    <a:pt x="178" y="0"/>
                  </a:moveTo>
                  <a:lnTo>
                    <a:pt x="207" y="4"/>
                  </a:lnTo>
                  <a:lnTo>
                    <a:pt x="233" y="16"/>
                  </a:lnTo>
                  <a:lnTo>
                    <a:pt x="255" y="31"/>
                  </a:lnTo>
                  <a:lnTo>
                    <a:pt x="271" y="54"/>
                  </a:lnTo>
                  <a:lnTo>
                    <a:pt x="283" y="80"/>
                  </a:lnTo>
                  <a:lnTo>
                    <a:pt x="287" y="107"/>
                  </a:lnTo>
                  <a:lnTo>
                    <a:pt x="287" y="466"/>
                  </a:lnTo>
                  <a:lnTo>
                    <a:pt x="310" y="488"/>
                  </a:lnTo>
                  <a:lnTo>
                    <a:pt x="330" y="513"/>
                  </a:lnTo>
                  <a:lnTo>
                    <a:pt x="346" y="543"/>
                  </a:lnTo>
                  <a:lnTo>
                    <a:pt x="355" y="575"/>
                  </a:lnTo>
                  <a:lnTo>
                    <a:pt x="358" y="609"/>
                  </a:lnTo>
                  <a:lnTo>
                    <a:pt x="354" y="645"/>
                  </a:lnTo>
                  <a:lnTo>
                    <a:pt x="343" y="679"/>
                  </a:lnTo>
                  <a:lnTo>
                    <a:pt x="328" y="709"/>
                  </a:lnTo>
                  <a:lnTo>
                    <a:pt x="305" y="736"/>
                  </a:lnTo>
                  <a:lnTo>
                    <a:pt x="279" y="758"/>
                  </a:lnTo>
                  <a:lnTo>
                    <a:pt x="249" y="774"/>
                  </a:lnTo>
                  <a:lnTo>
                    <a:pt x="215" y="784"/>
                  </a:lnTo>
                  <a:lnTo>
                    <a:pt x="178" y="788"/>
                  </a:lnTo>
                  <a:lnTo>
                    <a:pt x="143" y="784"/>
                  </a:lnTo>
                  <a:lnTo>
                    <a:pt x="109" y="774"/>
                  </a:lnTo>
                  <a:lnTo>
                    <a:pt x="79" y="758"/>
                  </a:lnTo>
                  <a:lnTo>
                    <a:pt x="52" y="736"/>
                  </a:lnTo>
                  <a:lnTo>
                    <a:pt x="30" y="709"/>
                  </a:lnTo>
                  <a:lnTo>
                    <a:pt x="15" y="679"/>
                  </a:lnTo>
                  <a:lnTo>
                    <a:pt x="4" y="645"/>
                  </a:lnTo>
                  <a:lnTo>
                    <a:pt x="0" y="609"/>
                  </a:lnTo>
                  <a:lnTo>
                    <a:pt x="3" y="575"/>
                  </a:lnTo>
                  <a:lnTo>
                    <a:pt x="12" y="543"/>
                  </a:lnTo>
                  <a:lnTo>
                    <a:pt x="28" y="513"/>
                  </a:lnTo>
                  <a:lnTo>
                    <a:pt x="47" y="488"/>
                  </a:lnTo>
                  <a:lnTo>
                    <a:pt x="71" y="466"/>
                  </a:lnTo>
                  <a:lnTo>
                    <a:pt x="71" y="107"/>
                  </a:lnTo>
                  <a:lnTo>
                    <a:pt x="75" y="80"/>
                  </a:lnTo>
                  <a:lnTo>
                    <a:pt x="87" y="54"/>
                  </a:lnTo>
                  <a:lnTo>
                    <a:pt x="102" y="31"/>
                  </a:lnTo>
                  <a:lnTo>
                    <a:pt x="125" y="16"/>
                  </a:lnTo>
                  <a:lnTo>
                    <a:pt x="151" y="4"/>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1"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193163"/>
              <a:ext cx="7946232" cy="414420"/>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Miscellaneous</a:t>
              </a:r>
              <a:endParaRPr lang="zh-CN" altLang="en-US" sz="1800" dirty="0">
                <a:latin typeface="Outfit" pitchFamily="2" charset="0"/>
                <a:cs typeface="Lato Black" panose="020F0502020204030203" pitchFamily="34" charset="0"/>
              </a:endParaRPr>
            </a:p>
          </p:txBody>
        </p:sp>
        <p:sp>
          <p:nvSpPr>
            <p:cNvPr id="403" name="Freeform 4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049595"/>
              <a:ext cx="444611" cy="444609"/>
            </a:xfrm>
            <a:custGeom>
              <a:avLst/>
              <a:gdLst>
                <a:gd name="T0" fmla="*/ 491 w 746"/>
                <a:gd name="T1" fmla="*/ 373 h 746"/>
                <a:gd name="T2" fmla="*/ 292 w 746"/>
                <a:gd name="T3" fmla="*/ 221 h 746"/>
                <a:gd name="T4" fmla="*/ 299 w 746"/>
                <a:gd name="T5" fmla="*/ 224 h 746"/>
                <a:gd name="T6" fmla="*/ 536 w 746"/>
                <a:gd name="T7" fmla="*/ 360 h 746"/>
                <a:gd name="T8" fmla="*/ 541 w 746"/>
                <a:gd name="T9" fmla="*/ 368 h 746"/>
                <a:gd name="T10" fmla="*/ 539 w 746"/>
                <a:gd name="T11" fmla="*/ 382 h 746"/>
                <a:gd name="T12" fmla="*/ 533 w 746"/>
                <a:gd name="T13" fmla="*/ 387 h 746"/>
                <a:gd name="T14" fmla="*/ 299 w 746"/>
                <a:gd name="T15" fmla="*/ 521 h 746"/>
                <a:gd name="T16" fmla="*/ 288 w 746"/>
                <a:gd name="T17" fmla="*/ 525 h 746"/>
                <a:gd name="T18" fmla="*/ 274 w 746"/>
                <a:gd name="T19" fmla="*/ 518 h 746"/>
                <a:gd name="T20" fmla="*/ 271 w 746"/>
                <a:gd name="T21" fmla="*/ 237 h 746"/>
                <a:gd name="T22" fmla="*/ 278 w 746"/>
                <a:gd name="T23" fmla="*/ 224 h 746"/>
                <a:gd name="T24" fmla="*/ 372 w 746"/>
                <a:gd name="T25" fmla="*/ 34 h 746"/>
                <a:gd name="T26" fmla="*/ 229 w 746"/>
                <a:gd name="T27" fmla="*/ 65 h 746"/>
                <a:gd name="T28" fmla="*/ 117 w 746"/>
                <a:gd name="T29" fmla="*/ 151 h 746"/>
                <a:gd name="T30" fmla="*/ 47 w 746"/>
                <a:gd name="T31" fmla="*/ 275 h 746"/>
                <a:gd name="T32" fmla="*/ 37 w 746"/>
                <a:gd name="T33" fmla="*/ 423 h 746"/>
                <a:gd name="T34" fmla="*/ 88 w 746"/>
                <a:gd name="T35" fmla="*/ 558 h 746"/>
                <a:gd name="T36" fmla="*/ 187 w 746"/>
                <a:gd name="T37" fmla="*/ 657 h 746"/>
                <a:gd name="T38" fmla="*/ 322 w 746"/>
                <a:gd name="T39" fmla="*/ 708 h 746"/>
                <a:gd name="T40" fmla="*/ 471 w 746"/>
                <a:gd name="T41" fmla="*/ 698 h 746"/>
                <a:gd name="T42" fmla="*/ 595 w 746"/>
                <a:gd name="T43" fmla="*/ 628 h 746"/>
                <a:gd name="T44" fmla="*/ 680 w 746"/>
                <a:gd name="T45" fmla="*/ 516 h 746"/>
                <a:gd name="T46" fmla="*/ 712 w 746"/>
                <a:gd name="T47" fmla="*/ 373 h 746"/>
                <a:gd name="T48" fmla="*/ 680 w 746"/>
                <a:gd name="T49" fmla="*/ 230 h 746"/>
                <a:gd name="T50" fmla="*/ 595 w 746"/>
                <a:gd name="T51" fmla="*/ 118 h 746"/>
                <a:gd name="T52" fmla="*/ 471 w 746"/>
                <a:gd name="T53" fmla="*/ 48 h 746"/>
                <a:gd name="T54" fmla="*/ 372 w 746"/>
                <a:gd name="T55" fmla="*/ 0 h 746"/>
                <a:gd name="T56" fmla="*/ 530 w 746"/>
                <a:gd name="T57" fmla="*/ 35 h 746"/>
                <a:gd name="T58" fmla="*/ 654 w 746"/>
                <a:gd name="T59" fmla="*/ 128 h 746"/>
                <a:gd name="T60" fmla="*/ 730 w 746"/>
                <a:gd name="T61" fmla="*/ 266 h 746"/>
                <a:gd name="T62" fmla="*/ 742 w 746"/>
                <a:gd name="T63" fmla="*/ 428 h 746"/>
                <a:gd name="T64" fmla="*/ 685 w 746"/>
                <a:gd name="T65" fmla="*/ 576 h 746"/>
                <a:gd name="T66" fmla="*/ 575 w 746"/>
                <a:gd name="T67" fmla="*/ 686 h 746"/>
                <a:gd name="T68" fmla="*/ 427 w 746"/>
                <a:gd name="T69" fmla="*/ 742 h 746"/>
                <a:gd name="T70" fmla="*/ 265 w 746"/>
                <a:gd name="T71" fmla="*/ 730 h 746"/>
                <a:gd name="T72" fmla="*/ 128 w 746"/>
                <a:gd name="T73" fmla="*/ 655 h 746"/>
                <a:gd name="T74" fmla="*/ 34 w 746"/>
                <a:gd name="T75" fmla="*/ 530 h 746"/>
                <a:gd name="T76" fmla="*/ 0 w 746"/>
                <a:gd name="T77" fmla="*/ 373 h 746"/>
                <a:gd name="T78" fmla="*/ 34 w 746"/>
                <a:gd name="T79" fmla="*/ 216 h 746"/>
                <a:gd name="T80" fmla="*/ 128 w 746"/>
                <a:gd name="T81" fmla="*/ 92 h 746"/>
                <a:gd name="T82" fmla="*/ 265 w 746"/>
                <a:gd name="T83" fmla="*/ 1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6" h="746">
                  <a:moveTo>
                    <a:pt x="305" y="267"/>
                  </a:moveTo>
                  <a:lnTo>
                    <a:pt x="305" y="479"/>
                  </a:lnTo>
                  <a:lnTo>
                    <a:pt x="491" y="373"/>
                  </a:lnTo>
                  <a:lnTo>
                    <a:pt x="305" y="267"/>
                  </a:lnTo>
                  <a:close/>
                  <a:moveTo>
                    <a:pt x="288" y="220"/>
                  </a:moveTo>
                  <a:lnTo>
                    <a:pt x="292" y="221"/>
                  </a:lnTo>
                  <a:lnTo>
                    <a:pt x="295" y="223"/>
                  </a:lnTo>
                  <a:lnTo>
                    <a:pt x="299" y="224"/>
                  </a:lnTo>
                  <a:lnTo>
                    <a:pt x="299" y="224"/>
                  </a:lnTo>
                  <a:lnTo>
                    <a:pt x="532" y="357"/>
                  </a:lnTo>
                  <a:lnTo>
                    <a:pt x="533" y="359"/>
                  </a:lnTo>
                  <a:lnTo>
                    <a:pt x="536" y="360"/>
                  </a:lnTo>
                  <a:lnTo>
                    <a:pt x="536" y="360"/>
                  </a:lnTo>
                  <a:lnTo>
                    <a:pt x="539" y="364"/>
                  </a:lnTo>
                  <a:lnTo>
                    <a:pt x="541" y="368"/>
                  </a:lnTo>
                  <a:lnTo>
                    <a:pt x="543" y="373"/>
                  </a:lnTo>
                  <a:lnTo>
                    <a:pt x="541" y="378"/>
                  </a:lnTo>
                  <a:lnTo>
                    <a:pt x="539" y="382"/>
                  </a:lnTo>
                  <a:lnTo>
                    <a:pt x="536" y="386"/>
                  </a:lnTo>
                  <a:lnTo>
                    <a:pt x="536" y="386"/>
                  </a:lnTo>
                  <a:lnTo>
                    <a:pt x="533" y="387"/>
                  </a:lnTo>
                  <a:lnTo>
                    <a:pt x="532" y="389"/>
                  </a:lnTo>
                  <a:lnTo>
                    <a:pt x="299" y="522"/>
                  </a:lnTo>
                  <a:lnTo>
                    <a:pt x="299" y="521"/>
                  </a:lnTo>
                  <a:lnTo>
                    <a:pt x="295" y="524"/>
                  </a:lnTo>
                  <a:lnTo>
                    <a:pt x="292" y="525"/>
                  </a:lnTo>
                  <a:lnTo>
                    <a:pt x="288" y="525"/>
                  </a:lnTo>
                  <a:lnTo>
                    <a:pt x="283" y="525"/>
                  </a:lnTo>
                  <a:lnTo>
                    <a:pt x="278" y="522"/>
                  </a:lnTo>
                  <a:lnTo>
                    <a:pt x="274" y="518"/>
                  </a:lnTo>
                  <a:lnTo>
                    <a:pt x="271" y="514"/>
                  </a:lnTo>
                  <a:lnTo>
                    <a:pt x="271" y="509"/>
                  </a:lnTo>
                  <a:lnTo>
                    <a:pt x="271" y="237"/>
                  </a:lnTo>
                  <a:lnTo>
                    <a:pt x="271" y="232"/>
                  </a:lnTo>
                  <a:lnTo>
                    <a:pt x="274" y="228"/>
                  </a:lnTo>
                  <a:lnTo>
                    <a:pt x="278" y="224"/>
                  </a:lnTo>
                  <a:lnTo>
                    <a:pt x="283" y="221"/>
                  </a:lnTo>
                  <a:lnTo>
                    <a:pt x="288" y="220"/>
                  </a:lnTo>
                  <a:close/>
                  <a:moveTo>
                    <a:pt x="372" y="34"/>
                  </a:moveTo>
                  <a:lnTo>
                    <a:pt x="322" y="38"/>
                  </a:lnTo>
                  <a:lnTo>
                    <a:pt x="275" y="48"/>
                  </a:lnTo>
                  <a:lnTo>
                    <a:pt x="229" y="65"/>
                  </a:lnTo>
                  <a:lnTo>
                    <a:pt x="187" y="89"/>
                  </a:lnTo>
                  <a:lnTo>
                    <a:pt x="151" y="118"/>
                  </a:lnTo>
                  <a:lnTo>
                    <a:pt x="117" y="151"/>
                  </a:lnTo>
                  <a:lnTo>
                    <a:pt x="88" y="189"/>
                  </a:lnTo>
                  <a:lnTo>
                    <a:pt x="66" y="230"/>
                  </a:lnTo>
                  <a:lnTo>
                    <a:pt x="47" y="275"/>
                  </a:lnTo>
                  <a:lnTo>
                    <a:pt x="37" y="323"/>
                  </a:lnTo>
                  <a:lnTo>
                    <a:pt x="33" y="373"/>
                  </a:lnTo>
                  <a:lnTo>
                    <a:pt x="37" y="423"/>
                  </a:lnTo>
                  <a:lnTo>
                    <a:pt x="47" y="471"/>
                  </a:lnTo>
                  <a:lnTo>
                    <a:pt x="66" y="516"/>
                  </a:lnTo>
                  <a:lnTo>
                    <a:pt x="88" y="558"/>
                  </a:lnTo>
                  <a:lnTo>
                    <a:pt x="117" y="596"/>
                  </a:lnTo>
                  <a:lnTo>
                    <a:pt x="151" y="628"/>
                  </a:lnTo>
                  <a:lnTo>
                    <a:pt x="187" y="657"/>
                  </a:lnTo>
                  <a:lnTo>
                    <a:pt x="229" y="681"/>
                  </a:lnTo>
                  <a:lnTo>
                    <a:pt x="275" y="698"/>
                  </a:lnTo>
                  <a:lnTo>
                    <a:pt x="322" y="708"/>
                  </a:lnTo>
                  <a:lnTo>
                    <a:pt x="372" y="712"/>
                  </a:lnTo>
                  <a:lnTo>
                    <a:pt x="423" y="708"/>
                  </a:lnTo>
                  <a:lnTo>
                    <a:pt x="471" y="698"/>
                  </a:lnTo>
                  <a:lnTo>
                    <a:pt x="516" y="681"/>
                  </a:lnTo>
                  <a:lnTo>
                    <a:pt x="557" y="657"/>
                  </a:lnTo>
                  <a:lnTo>
                    <a:pt x="595" y="628"/>
                  </a:lnTo>
                  <a:lnTo>
                    <a:pt x="629" y="596"/>
                  </a:lnTo>
                  <a:lnTo>
                    <a:pt x="658" y="558"/>
                  </a:lnTo>
                  <a:lnTo>
                    <a:pt x="680" y="516"/>
                  </a:lnTo>
                  <a:lnTo>
                    <a:pt x="697" y="471"/>
                  </a:lnTo>
                  <a:lnTo>
                    <a:pt x="708" y="423"/>
                  </a:lnTo>
                  <a:lnTo>
                    <a:pt x="712" y="373"/>
                  </a:lnTo>
                  <a:lnTo>
                    <a:pt x="708" y="323"/>
                  </a:lnTo>
                  <a:lnTo>
                    <a:pt x="697" y="275"/>
                  </a:lnTo>
                  <a:lnTo>
                    <a:pt x="680" y="230"/>
                  </a:lnTo>
                  <a:lnTo>
                    <a:pt x="658" y="189"/>
                  </a:lnTo>
                  <a:lnTo>
                    <a:pt x="629" y="151"/>
                  </a:lnTo>
                  <a:lnTo>
                    <a:pt x="595" y="118"/>
                  </a:lnTo>
                  <a:lnTo>
                    <a:pt x="557" y="89"/>
                  </a:lnTo>
                  <a:lnTo>
                    <a:pt x="516" y="65"/>
                  </a:lnTo>
                  <a:lnTo>
                    <a:pt x="471" y="48"/>
                  </a:lnTo>
                  <a:lnTo>
                    <a:pt x="423" y="38"/>
                  </a:lnTo>
                  <a:lnTo>
                    <a:pt x="372" y="34"/>
                  </a:lnTo>
                  <a:close/>
                  <a:moveTo>
                    <a:pt x="372" y="0"/>
                  </a:moveTo>
                  <a:lnTo>
                    <a:pt x="427" y="4"/>
                  </a:lnTo>
                  <a:lnTo>
                    <a:pt x="481" y="16"/>
                  </a:lnTo>
                  <a:lnTo>
                    <a:pt x="530" y="35"/>
                  </a:lnTo>
                  <a:lnTo>
                    <a:pt x="575" y="60"/>
                  </a:lnTo>
                  <a:lnTo>
                    <a:pt x="617" y="92"/>
                  </a:lnTo>
                  <a:lnTo>
                    <a:pt x="654" y="128"/>
                  </a:lnTo>
                  <a:lnTo>
                    <a:pt x="685" y="170"/>
                  </a:lnTo>
                  <a:lnTo>
                    <a:pt x="712" y="216"/>
                  </a:lnTo>
                  <a:lnTo>
                    <a:pt x="730" y="266"/>
                  </a:lnTo>
                  <a:lnTo>
                    <a:pt x="742" y="318"/>
                  </a:lnTo>
                  <a:lnTo>
                    <a:pt x="746" y="373"/>
                  </a:lnTo>
                  <a:lnTo>
                    <a:pt x="742" y="428"/>
                  </a:lnTo>
                  <a:lnTo>
                    <a:pt x="730" y="480"/>
                  </a:lnTo>
                  <a:lnTo>
                    <a:pt x="712" y="530"/>
                  </a:lnTo>
                  <a:lnTo>
                    <a:pt x="685" y="576"/>
                  </a:lnTo>
                  <a:lnTo>
                    <a:pt x="654" y="618"/>
                  </a:lnTo>
                  <a:lnTo>
                    <a:pt x="617" y="655"/>
                  </a:lnTo>
                  <a:lnTo>
                    <a:pt x="575" y="686"/>
                  </a:lnTo>
                  <a:lnTo>
                    <a:pt x="530" y="711"/>
                  </a:lnTo>
                  <a:lnTo>
                    <a:pt x="481" y="730"/>
                  </a:lnTo>
                  <a:lnTo>
                    <a:pt x="427" y="742"/>
                  </a:lnTo>
                  <a:lnTo>
                    <a:pt x="372" y="746"/>
                  </a:lnTo>
                  <a:lnTo>
                    <a:pt x="317" y="742"/>
                  </a:lnTo>
                  <a:lnTo>
                    <a:pt x="265" y="730"/>
                  </a:lnTo>
                  <a:lnTo>
                    <a:pt x="215" y="711"/>
                  </a:lnTo>
                  <a:lnTo>
                    <a:pt x="169" y="686"/>
                  </a:lnTo>
                  <a:lnTo>
                    <a:pt x="128" y="655"/>
                  </a:lnTo>
                  <a:lnTo>
                    <a:pt x="90" y="618"/>
                  </a:lnTo>
                  <a:lnTo>
                    <a:pt x="59" y="576"/>
                  </a:lnTo>
                  <a:lnTo>
                    <a:pt x="34" y="530"/>
                  </a:lnTo>
                  <a:lnTo>
                    <a:pt x="16" y="480"/>
                  </a:lnTo>
                  <a:lnTo>
                    <a:pt x="4" y="428"/>
                  </a:lnTo>
                  <a:lnTo>
                    <a:pt x="0" y="373"/>
                  </a:lnTo>
                  <a:lnTo>
                    <a:pt x="4" y="318"/>
                  </a:lnTo>
                  <a:lnTo>
                    <a:pt x="16" y="266"/>
                  </a:lnTo>
                  <a:lnTo>
                    <a:pt x="34" y="216"/>
                  </a:lnTo>
                  <a:lnTo>
                    <a:pt x="59" y="170"/>
                  </a:lnTo>
                  <a:lnTo>
                    <a:pt x="90" y="128"/>
                  </a:lnTo>
                  <a:lnTo>
                    <a:pt x="128" y="92"/>
                  </a:lnTo>
                  <a:lnTo>
                    <a:pt x="169" y="60"/>
                  </a:lnTo>
                  <a:lnTo>
                    <a:pt x="215" y="35"/>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4" name="Freeform 4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1885" y="4049595"/>
              <a:ext cx="445206" cy="444609"/>
            </a:xfrm>
            <a:custGeom>
              <a:avLst/>
              <a:gdLst>
                <a:gd name="T0" fmla="*/ 474 w 747"/>
                <a:gd name="T1" fmla="*/ 475 h 746"/>
                <a:gd name="T2" fmla="*/ 271 w 747"/>
                <a:gd name="T3" fmla="*/ 271 h 746"/>
                <a:gd name="T4" fmla="*/ 305 w 747"/>
                <a:gd name="T5" fmla="*/ 271 h 746"/>
                <a:gd name="T6" fmla="*/ 491 w 747"/>
                <a:gd name="T7" fmla="*/ 237 h 746"/>
                <a:gd name="T8" fmla="*/ 505 w 747"/>
                <a:gd name="T9" fmla="*/ 245 h 746"/>
                <a:gd name="T10" fmla="*/ 508 w 747"/>
                <a:gd name="T11" fmla="*/ 492 h 746"/>
                <a:gd name="T12" fmla="*/ 501 w 747"/>
                <a:gd name="T13" fmla="*/ 505 h 746"/>
                <a:gd name="T14" fmla="*/ 424 w 747"/>
                <a:gd name="T15" fmla="*/ 509 h 746"/>
                <a:gd name="T16" fmla="*/ 410 w 747"/>
                <a:gd name="T17" fmla="*/ 501 h 746"/>
                <a:gd name="T18" fmla="*/ 407 w 747"/>
                <a:gd name="T19" fmla="*/ 254 h 746"/>
                <a:gd name="T20" fmla="*/ 414 w 747"/>
                <a:gd name="T21" fmla="*/ 241 h 746"/>
                <a:gd name="T22" fmla="*/ 254 w 747"/>
                <a:gd name="T23" fmla="*/ 237 h 746"/>
                <a:gd name="T24" fmla="*/ 332 w 747"/>
                <a:gd name="T25" fmla="*/ 241 h 746"/>
                <a:gd name="T26" fmla="*/ 339 w 747"/>
                <a:gd name="T27" fmla="*/ 254 h 746"/>
                <a:gd name="T28" fmla="*/ 335 w 747"/>
                <a:gd name="T29" fmla="*/ 501 h 746"/>
                <a:gd name="T30" fmla="*/ 322 w 747"/>
                <a:gd name="T31" fmla="*/ 509 h 746"/>
                <a:gd name="T32" fmla="*/ 245 w 747"/>
                <a:gd name="T33" fmla="*/ 505 h 746"/>
                <a:gd name="T34" fmla="*/ 237 w 747"/>
                <a:gd name="T35" fmla="*/ 492 h 746"/>
                <a:gd name="T36" fmla="*/ 241 w 747"/>
                <a:gd name="T37" fmla="*/ 245 h 746"/>
                <a:gd name="T38" fmla="*/ 254 w 747"/>
                <a:gd name="T39" fmla="*/ 237 h 746"/>
                <a:gd name="T40" fmla="*/ 275 w 747"/>
                <a:gd name="T41" fmla="*/ 48 h 746"/>
                <a:gd name="T42" fmla="*/ 150 w 747"/>
                <a:gd name="T43" fmla="*/ 118 h 746"/>
                <a:gd name="T44" fmla="*/ 65 w 747"/>
                <a:gd name="T45" fmla="*/ 230 h 746"/>
                <a:gd name="T46" fmla="*/ 34 w 747"/>
                <a:gd name="T47" fmla="*/ 373 h 746"/>
                <a:gd name="T48" fmla="*/ 65 w 747"/>
                <a:gd name="T49" fmla="*/ 516 h 746"/>
                <a:gd name="T50" fmla="*/ 150 w 747"/>
                <a:gd name="T51" fmla="*/ 628 h 746"/>
                <a:gd name="T52" fmla="*/ 275 w 747"/>
                <a:gd name="T53" fmla="*/ 698 h 746"/>
                <a:gd name="T54" fmla="*/ 423 w 747"/>
                <a:gd name="T55" fmla="*/ 708 h 746"/>
                <a:gd name="T56" fmla="*/ 558 w 747"/>
                <a:gd name="T57" fmla="*/ 657 h 746"/>
                <a:gd name="T58" fmla="*/ 657 w 747"/>
                <a:gd name="T59" fmla="*/ 558 h 746"/>
                <a:gd name="T60" fmla="*/ 709 w 747"/>
                <a:gd name="T61" fmla="*/ 423 h 746"/>
                <a:gd name="T62" fmla="*/ 698 w 747"/>
                <a:gd name="T63" fmla="*/ 275 h 746"/>
                <a:gd name="T64" fmla="*/ 629 w 747"/>
                <a:gd name="T65" fmla="*/ 151 h 746"/>
                <a:gd name="T66" fmla="*/ 516 w 747"/>
                <a:gd name="T67" fmla="*/ 65 h 746"/>
                <a:gd name="T68" fmla="*/ 373 w 747"/>
                <a:gd name="T69" fmla="*/ 34 h 746"/>
                <a:gd name="T70" fmla="*/ 480 w 747"/>
                <a:gd name="T71" fmla="*/ 16 h 746"/>
                <a:gd name="T72" fmla="*/ 618 w 747"/>
                <a:gd name="T73" fmla="*/ 92 h 746"/>
                <a:gd name="T74" fmla="*/ 711 w 747"/>
                <a:gd name="T75" fmla="*/ 216 h 746"/>
                <a:gd name="T76" fmla="*/ 747 w 747"/>
                <a:gd name="T77" fmla="*/ 373 h 746"/>
                <a:gd name="T78" fmla="*/ 711 w 747"/>
                <a:gd name="T79" fmla="*/ 530 h 746"/>
                <a:gd name="T80" fmla="*/ 618 w 747"/>
                <a:gd name="T81" fmla="*/ 655 h 746"/>
                <a:gd name="T82" fmla="*/ 480 w 747"/>
                <a:gd name="T83" fmla="*/ 730 h 746"/>
                <a:gd name="T84" fmla="*/ 318 w 747"/>
                <a:gd name="T85" fmla="*/ 742 h 746"/>
                <a:gd name="T86" fmla="*/ 170 w 747"/>
                <a:gd name="T87" fmla="*/ 686 h 746"/>
                <a:gd name="T88" fmla="*/ 60 w 747"/>
                <a:gd name="T89" fmla="*/ 576 h 746"/>
                <a:gd name="T90" fmla="*/ 3 w 747"/>
                <a:gd name="T91" fmla="*/ 428 h 746"/>
                <a:gd name="T92" fmla="*/ 15 w 747"/>
                <a:gd name="T93" fmla="*/ 266 h 746"/>
                <a:gd name="T94" fmla="*/ 91 w 747"/>
                <a:gd name="T95" fmla="*/ 128 h 746"/>
                <a:gd name="T96" fmla="*/ 216 w 747"/>
                <a:gd name="T97" fmla="*/ 35 h 746"/>
                <a:gd name="T98" fmla="*/ 373 w 747"/>
                <a:gd name="T9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7" h="746">
                  <a:moveTo>
                    <a:pt x="441" y="271"/>
                  </a:moveTo>
                  <a:lnTo>
                    <a:pt x="441" y="475"/>
                  </a:lnTo>
                  <a:lnTo>
                    <a:pt x="474" y="475"/>
                  </a:lnTo>
                  <a:lnTo>
                    <a:pt x="474" y="271"/>
                  </a:lnTo>
                  <a:lnTo>
                    <a:pt x="441" y="271"/>
                  </a:lnTo>
                  <a:close/>
                  <a:moveTo>
                    <a:pt x="271" y="271"/>
                  </a:moveTo>
                  <a:lnTo>
                    <a:pt x="271" y="475"/>
                  </a:lnTo>
                  <a:lnTo>
                    <a:pt x="305" y="475"/>
                  </a:lnTo>
                  <a:lnTo>
                    <a:pt x="305" y="271"/>
                  </a:lnTo>
                  <a:lnTo>
                    <a:pt x="271" y="271"/>
                  </a:lnTo>
                  <a:close/>
                  <a:moveTo>
                    <a:pt x="424" y="237"/>
                  </a:moveTo>
                  <a:lnTo>
                    <a:pt x="491" y="237"/>
                  </a:lnTo>
                  <a:lnTo>
                    <a:pt x="498" y="238"/>
                  </a:lnTo>
                  <a:lnTo>
                    <a:pt x="501" y="241"/>
                  </a:lnTo>
                  <a:lnTo>
                    <a:pt x="505" y="245"/>
                  </a:lnTo>
                  <a:lnTo>
                    <a:pt x="508" y="249"/>
                  </a:lnTo>
                  <a:lnTo>
                    <a:pt x="508" y="254"/>
                  </a:lnTo>
                  <a:lnTo>
                    <a:pt x="508" y="492"/>
                  </a:lnTo>
                  <a:lnTo>
                    <a:pt x="508" y="497"/>
                  </a:lnTo>
                  <a:lnTo>
                    <a:pt x="505" y="501"/>
                  </a:lnTo>
                  <a:lnTo>
                    <a:pt x="501" y="505"/>
                  </a:lnTo>
                  <a:lnTo>
                    <a:pt x="498" y="508"/>
                  </a:lnTo>
                  <a:lnTo>
                    <a:pt x="491" y="509"/>
                  </a:lnTo>
                  <a:lnTo>
                    <a:pt x="424" y="509"/>
                  </a:lnTo>
                  <a:lnTo>
                    <a:pt x="419" y="508"/>
                  </a:lnTo>
                  <a:lnTo>
                    <a:pt x="414" y="505"/>
                  </a:lnTo>
                  <a:lnTo>
                    <a:pt x="410" y="501"/>
                  </a:lnTo>
                  <a:lnTo>
                    <a:pt x="407" y="497"/>
                  </a:lnTo>
                  <a:lnTo>
                    <a:pt x="407" y="492"/>
                  </a:lnTo>
                  <a:lnTo>
                    <a:pt x="407" y="254"/>
                  </a:lnTo>
                  <a:lnTo>
                    <a:pt x="407" y="249"/>
                  </a:lnTo>
                  <a:lnTo>
                    <a:pt x="410" y="245"/>
                  </a:lnTo>
                  <a:lnTo>
                    <a:pt x="414" y="241"/>
                  </a:lnTo>
                  <a:lnTo>
                    <a:pt x="419" y="238"/>
                  </a:lnTo>
                  <a:lnTo>
                    <a:pt x="424" y="237"/>
                  </a:lnTo>
                  <a:close/>
                  <a:moveTo>
                    <a:pt x="254" y="237"/>
                  </a:moveTo>
                  <a:lnTo>
                    <a:pt x="322" y="237"/>
                  </a:lnTo>
                  <a:lnTo>
                    <a:pt x="327" y="238"/>
                  </a:lnTo>
                  <a:lnTo>
                    <a:pt x="332" y="241"/>
                  </a:lnTo>
                  <a:lnTo>
                    <a:pt x="335" y="245"/>
                  </a:lnTo>
                  <a:lnTo>
                    <a:pt x="338" y="249"/>
                  </a:lnTo>
                  <a:lnTo>
                    <a:pt x="339" y="254"/>
                  </a:lnTo>
                  <a:lnTo>
                    <a:pt x="339" y="492"/>
                  </a:lnTo>
                  <a:lnTo>
                    <a:pt x="338" y="497"/>
                  </a:lnTo>
                  <a:lnTo>
                    <a:pt x="335" y="501"/>
                  </a:lnTo>
                  <a:lnTo>
                    <a:pt x="332" y="505"/>
                  </a:lnTo>
                  <a:lnTo>
                    <a:pt x="327" y="508"/>
                  </a:lnTo>
                  <a:lnTo>
                    <a:pt x="322" y="509"/>
                  </a:lnTo>
                  <a:lnTo>
                    <a:pt x="254" y="509"/>
                  </a:lnTo>
                  <a:lnTo>
                    <a:pt x="249" y="508"/>
                  </a:lnTo>
                  <a:lnTo>
                    <a:pt x="245" y="505"/>
                  </a:lnTo>
                  <a:lnTo>
                    <a:pt x="241" y="501"/>
                  </a:lnTo>
                  <a:lnTo>
                    <a:pt x="238" y="497"/>
                  </a:lnTo>
                  <a:lnTo>
                    <a:pt x="237" y="492"/>
                  </a:lnTo>
                  <a:lnTo>
                    <a:pt x="237" y="254"/>
                  </a:lnTo>
                  <a:lnTo>
                    <a:pt x="238" y="249"/>
                  </a:lnTo>
                  <a:lnTo>
                    <a:pt x="241" y="245"/>
                  </a:lnTo>
                  <a:lnTo>
                    <a:pt x="245" y="241"/>
                  </a:lnTo>
                  <a:lnTo>
                    <a:pt x="249" y="238"/>
                  </a:lnTo>
                  <a:lnTo>
                    <a:pt x="254" y="237"/>
                  </a:lnTo>
                  <a:close/>
                  <a:moveTo>
                    <a:pt x="373" y="34"/>
                  </a:moveTo>
                  <a:lnTo>
                    <a:pt x="323" y="38"/>
                  </a:lnTo>
                  <a:lnTo>
                    <a:pt x="275" y="48"/>
                  </a:lnTo>
                  <a:lnTo>
                    <a:pt x="230" y="65"/>
                  </a:lnTo>
                  <a:lnTo>
                    <a:pt x="188" y="89"/>
                  </a:lnTo>
                  <a:lnTo>
                    <a:pt x="150" y="118"/>
                  </a:lnTo>
                  <a:lnTo>
                    <a:pt x="116" y="151"/>
                  </a:lnTo>
                  <a:lnTo>
                    <a:pt x="89" y="189"/>
                  </a:lnTo>
                  <a:lnTo>
                    <a:pt x="65" y="230"/>
                  </a:lnTo>
                  <a:lnTo>
                    <a:pt x="48" y="275"/>
                  </a:lnTo>
                  <a:lnTo>
                    <a:pt x="38" y="323"/>
                  </a:lnTo>
                  <a:lnTo>
                    <a:pt x="34" y="373"/>
                  </a:lnTo>
                  <a:lnTo>
                    <a:pt x="38" y="423"/>
                  </a:lnTo>
                  <a:lnTo>
                    <a:pt x="48" y="471"/>
                  </a:lnTo>
                  <a:lnTo>
                    <a:pt x="65" y="516"/>
                  </a:lnTo>
                  <a:lnTo>
                    <a:pt x="89" y="558"/>
                  </a:lnTo>
                  <a:lnTo>
                    <a:pt x="116" y="596"/>
                  </a:lnTo>
                  <a:lnTo>
                    <a:pt x="150" y="628"/>
                  </a:lnTo>
                  <a:lnTo>
                    <a:pt x="188" y="657"/>
                  </a:lnTo>
                  <a:lnTo>
                    <a:pt x="230" y="681"/>
                  </a:lnTo>
                  <a:lnTo>
                    <a:pt x="275" y="698"/>
                  </a:lnTo>
                  <a:lnTo>
                    <a:pt x="323" y="708"/>
                  </a:lnTo>
                  <a:lnTo>
                    <a:pt x="373" y="712"/>
                  </a:lnTo>
                  <a:lnTo>
                    <a:pt x="423" y="708"/>
                  </a:lnTo>
                  <a:lnTo>
                    <a:pt x="471" y="698"/>
                  </a:lnTo>
                  <a:lnTo>
                    <a:pt x="516" y="681"/>
                  </a:lnTo>
                  <a:lnTo>
                    <a:pt x="558" y="657"/>
                  </a:lnTo>
                  <a:lnTo>
                    <a:pt x="596" y="628"/>
                  </a:lnTo>
                  <a:lnTo>
                    <a:pt x="629" y="596"/>
                  </a:lnTo>
                  <a:lnTo>
                    <a:pt x="657" y="558"/>
                  </a:lnTo>
                  <a:lnTo>
                    <a:pt x="681" y="516"/>
                  </a:lnTo>
                  <a:lnTo>
                    <a:pt x="698" y="471"/>
                  </a:lnTo>
                  <a:lnTo>
                    <a:pt x="709" y="423"/>
                  </a:lnTo>
                  <a:lnTo>
                    <a:pt x="712" y="373"/>
                  </a:lnTo>
                  <a:lnTo>
                    <a:pt x="709" y="323"/>
                  </a:lnTo>
                  <a:lnTo>
                    <a:pt x="698" y="275"/>
                  </a:lnTo>
                  <a:lnTo>
                    <a:pt x="681" y="230"/>
                  </a:lnTo>
                  <a:lnTo>
                    <a:pt x="657" y="189"/>
                  </a:lnTo>
                  <a:lnTo>
                    <a:pt x="629" y="151"/>
                  </a:lnTo>
                  <a:lnTo>
                    <a:pt x="596" y="118"/>
                  </a:lnTo>
                  <a:lnTo>
                    <a:pt x="558" y="89"/>
                  </a:lnTo>
                  <a:lnTo>
                    <a:pt x="516" y="65"/>
                  </a:lnTo>
                  <a:lnTo>
                    <a:pt x="471" y="48"/>
                  </a:lnTo>
                  <a:lnTo>
                    <a:pt x="423" y="38"/>
                  </a:lnTo>
                  <a:lnTo>
                    <a:pt x="373" y="34"/>
                  </a:lnTo>
                  <a:close/>
                  <a:moveTo>
                    <a:pt x="373" y="0"/>
                  </a:moveTo>
                  <a:lnTo>
                    <a:pt x="428" y="4"/>
                  </a:lnTo>
                  <a:lnTo>
                    <a:pt x="480" y="16"/>
                  </a:lnTo>
                  <a:lnTo>
                    <a:pt x="530" y="35"/>
                  </a:lnTo>
                  <a:lnTo>
                    <a:pt x="576" y="60"/>
                  </a:lnTo>
                  <a:lnTo>
                    <a:pt x="618" y="92"/>
                  </a:lnTo>
                  <a:lnTo>
                    <a:pt x="655" y="128"/>
                  </a:lnTo>
                  <a:lnTo>
                    <a:pt x="686" y="170"/>
                  </a:lnTo>
                  <a:lnTo>
                    <a:pt x="711" y="216"/>
                  </a:lnTo>
                  <a:lnTo>
                    <a:pt x="731" y="266"/>
                  </a:lnTo>
                  <a:lnTo>
                    <a:pt x="743" y="318"/>
                  </a:lnTo>
                  <a:lnTo>
                    <a:pt x="747" y="373"/>
                  </a:lnTo>
                  <a:lnTo>
                    <a:pt x="743" y="428"/>
                  </a:lnTo>
                  <a:lnTo>
                    <a:pt x="731" y="480"/>
                  </a:lnTo>
                  <a:lnTo>
                    <a:pt x="711" y="530"/>
                  </a:lnTo>
                  <a:lnTo>
                    <a:pt x="686" y="576"/>
                  </a:lnTo>
                  <a:lnTo>
                    <a:pt x="655" y="618"/>
                  </a:lnTo>
                  <a:lnTo>
                    <a:pt x="618" y="655"/>
                  </a:lnTo>
                  <a:lnTo>
                    <a:pt x="576" y="686"/>
                  </a:lnTo>
                  <a:lnTo>
                    <a:pt x="530" y="711"/>
                  </a:lnTo>
                  <a:lnTo>
                    <a:pt x="480" y="730"/>
                  </a:lnTo>
                  <a:lnTo>
                    <a:pt x="428" y="742"/>
                  </a:lnTo>
                  <a:lnTo>
                    <a:pt x="373" y="746"/>
                  </a:lnTo>
                  <a:lnTo>
                    <a:pt x="318" y="742"/>
                  </a:lnTo>
                  <a:lnTo>
                    <a:pt x="266" y="730"/>
                  </a:lnTo>
                  <a:lnTo>
                    <a:pt x="216" y="711"/>
                  </a:lnTo>
                  <a:lnTo>
                    <a:pt x="170" y="686"/>
                  </a:lnTo>
                  <a:lnTo>
                    <a:pt x="128" y="655"/>
                  </a:lnTo>
                  <a:lnTo>
                    <a:pt x="91" y="618"/>
                  </a:lnTo>
                  <a:lnTo>
                    <a:pt x="60" y="576"/>
                  </a:lnTo>
                  <a:lnTo>
                    <a:pt x="34" y="530"/>
                  </a:lnTo>
                  <a:lnTo>
                    <a:pt x="15" y="480"/>
                  </a:lnTo>
                  <a:lnTo>
                    <a:pt x="3" y="428"/>
                  </a:lnTo>
                  <a:lnTo>
                    <a:pt x="0" y="373"/>
                  </a:lnTo>
                  <a:lnTo>
                    <a:pt x="3" y="318"/>
                  </a:lnTo>
                  <a:lnTo>
                    <a:pt x="15" y="266"/>
                  </a:lnTo>
                  <a:lnTo>
                    <a:pt x="34" y="216"/>
                  </a:lnTo>
                  <a:lnTo>
                    <a:pt x="60" y="170"/>
                  </a:lnTo>
                  <a:lnTo>
                    <a:pt x="91" y="128"/>
                  </a:lnTo>
                  <a:lnTo>
                    <a:pt x="128" y="92"/>
                  </a:lnTo>
                  <a:lnTo>
                    <a:pt x="170" y="60"/>
                  </a:lnTo>
                  <a:lnTo>
                    <a:pt x="216" y="35"/>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5" name="Freeform 4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9966" y="4049595"/>
              <a:ext cx="445206" cy="444609"/>
            </a:xfrm>
            <a:custGeom>
              <a:avLst/>
              <a:gdLst>
                <a:gd name="T0" fmla="*/ 273 w 747"/>
                <a:gd name="T1" fmla="*/ 475 h 746"/>
                <a:gd name="T2" fmla="*/ 476 w 747"/>
                <a:gd name="T3" fmla="*/ 271 h 746"/>
                <a:gd name="T4" fmla="*/ 256 w 747"/>
                <a:gd name="T5" fmla="*/ 237 h 746"/>
                <a:gd name="T6" fmla="*/ 498 w 747"/>
                <a:gd name="T7" fmla="*/ 238 h 746"/>
                <a:gd name="T8" fmla="*/ 506 w 747"/>
                <a:gd name="T9" fmla="*/ 245 h 746"/>
                <a:gd name="T10" fmla="*/ 510 w 747"/>
                <a:gd name="T11" fmla="*/ 254 h 746"/>
                <a:gd name="T12" fmla="*/ 508 w 747"/>
                <a:gd name="T13" fmla="*/ 497 h 746"/>
                <a:gd name="T14" fmla="*/ 502 w 747"/>
                <a:gd name="T15" fmla="*/ 505 h 746"/>
                <a:gd name="T16" fmla="*/ 493 w 747"/>
                <a:gd name="T17" fmla="*/ 509 h 746"/>
                <a:gd name="T18" fmla="*/ 250 w 747"/>
                <a:gd name="T19" fmla="*/ 508 h 746"/>
                <a:gd name="T20" fmla="*/ 241 w 747"/>
                <a:gd name="T21" fmla="*/ 501 h 746"/>
                <a:gd name="T22" fmla="*/ 239 w 747"/>
                <a:gd name="T23" fmla="*/ 492 h 746"/>
                <a:gd name="T24" fmla="*/ 239 w 747"/>
                <a:gd name="T25" fmla="*/ 249 h 746"/>
                <a:gd name="T26" fmla="*/ 245 w 747"/>
                <a:gd name="T27" fmla="*/ 241 h 746"/>
                <a:gd name="T28" fmla="*/ 256 w 747"/>
                <a:gd name="T29" fmla="*/ 237 h 746"/>
                <a:gd name="T30" fmla="*/ 324 w 747"/>
                <a:gd name="T31" fmla="*/ 38 h 746"/>
                <a:gd name="T32" fmla="*/ 231 w 747"/>
                <a:gd name="T33" fmla="*/ 65 h 746"/>
                <a:gd name="T34" fmla="*/ 151 w 747"/>
                <a:gd name="T35" fmla="*/ 118 h 746"/>
                <a:gd name="T36" fmla="*/ 89 w 747"/>
                <a:gd name="T37" fmla="*/ 189 h 746"/>
                <a:gd name="T38" fmla="*/ 49 w 747"/>
                <a:gd name="T39" fmla="*/ 275 h 746"/>
                <a:gd name="T40" fmla="*/ 34 w 747"/>
                <a:gd name="T41" fmla="*/ 373 h 746"/>
                <a:gd name="T42" fmla="*/ 49 w 747"/>
                <a:gd name="T43" fmla="*/ 471 h 746"/>
                <a:gd name="T44" fmla="*/ 89 w 747"/>
                <a:gd name="T45" fmla="*/ 558 h 746"/>
                <a:gd name="T46" fmla="*/ 151 w 747"/>
                <a:gd name="T47" fmla="*/ 628 h 746"/>
                <a:gd name="T48" fmla="*/ 231 w 747"/>
                <a:gd name="T49" fmla="*/ 681 h 746"/>
                <a:gd name="T50" fmla="*/ 324 w 747"/>
                <a:gd name="T51" fmla="*/ 708 h 746"/>
                <a:gd name="T52" fmla="*/ 423 w 747"/>
                <a:gd name="T53" fmla="*/ 708 h 746"/>
                <a:gd name="T54" fmla="*/ 516 w 747"/>
                <a:gd name="T55" fmla="*/ 681 h 746"/>
                <a:gd name="T56" fmla="*/ 596 w 747"/>
                <a:gd name="T57" fmla="*/ 628 h 746"/>
                <a:gd name="T58" fmla="*/ 658 w 747"/>
                <a:gd name="T59" fmla="*/ 558 h 746"/>
                <a:gd name="T60" fmla="*/ 699 w 747"/>
                <a:gd name="T61" fmla="*/ 471 h 746"/>
                <a:gd name="T62" fmla="*/ 713 w 747"/>
                <a:gd name="T63" fmla="*/ 373 h 746"/>
                <a:gd name="T64" fmla="*/ 699 w 747"/>
                <a:gd name="T65" fmla="*/ 275 h 746"/>
                <a:gd name="T66" fmla="*/ 658 w 747"/>
                <a:gd name="T67" fmla="*/ 189 h 746"/>
                <a:gd name="T68" fmla="*/ 596 w 747"/>
                <a:gd name="T69" fmla="*/ 118 h 746"/>
                <a:gd name="T70" fmla="*/ 516 w 747"/>
                <a:gd name="T71" fmla="*/ 65 h 746"/>
                <a:gd name="T72" fmla="*/ 423 w 747"/>
                <a:gd name="T73" fmla="*/ 38 h 746"/>
                <a:gd name="T74" fmla="*/ 374 w 747"/>
                <a:gd name="T75" fmla="*/ 0 h 746"/>
                <a:gd name="T76" fmla="*/ 481 w 747"/>
                <a:gd name="T77" fmla="*/ 16 h 746"/>
                <a:gd name="T78" fmla="*/ 577 w 747"/>
                <a:gd name="T79" fmla="*/ 60 h 746"/>
                <a:gd name="T80" fmla="*/ 655 w 747"/>
                <a:gd name="T81" fmla="*/ 128 h 746"/>
                <a:gd name="T82" fmla="*/ 713 w 747"/>
                <a:gd name="T83" fmla="*/ 216 h 746"/>
                <a:gd name="T84" fmla="*/ 743 w 747"/>
                <a:gd name="T85" fmla="*/ 318 h 746"/>
                <a:gd name="T86" fmla="*/ 743 w 747"/>
                <a:gd name="T87" fmla="*/ 428 h 746"/>
                <a:gd name="T88" fmla="*/ 713 w 747"/>
                <a:gd name="T89" fmla="*/ 530 h 746"/>
                <a:gd name="T90" fmla="*/ 655 w 747"/>
                <a:gd name="T91" fmla="*/ 618 h 746"/>
                <a:gd name="T92" fmla="*/ 577 w 747"/>
                <a:gd name="T93" fmla="*/ 686 h 746"/>
                <a:gd name="T94" fmla="*/ 481 w 747"/>
                <a:gd name="T95" fmla="*/ 730 h 746"/>
                <a:gd name="T96" fmla="*/ 374 w 747"/>
                <a:gd name="T97" fmla="*/ 746 h 746"/>
                <a:gd name="T98" fmla="*/ 266 w 747"/>
                <a:gd name="T99" fmla="*/ 730 h 746"/>
                <a:gd name="T100" fmla="*/ 170 w 747"/>
                <a:gd name="T101" fmla="*/ 686 h 746"/>
                <a:gd name="T102" fmla="*/ 92 w 747"/>
                <a:gd name="T103" fmla="*/ 618 h 746"/>
                <a:gd name="T104" fmla="*/ 35 w 747"/>
                <a:gd name="T105" fmla="*/ 530 h 746"/>
                <a:gd name="T106" fmla="*/ 5 w 747"/>
                <a:gd name="T107" fmla="*/ 428 h 746"/>
                <a:gd name="T108" fmla="*/ 5 w 747"/>
                <a:gd name="T109" fmla="*/ 318 h 746"/>
                <a:gd name="T110" fmla="*/ 35 w 747"/>
                <a:gd name="T111" fmla="*/ 216 h 746"/>
                <a:gd name="T112" fmla="*/ 92 w 747"/>
                <a:gd name="T113" fmla="*/ 128 h 746"/>
                <a:gd name="T114" fmla="*/ 170 w 747"/>
                <a:gd name="T115" fmla="*/ 60 h 746"/>
                <a:gd name="T116" fmla="*/ 266 w 747"/>
                <a:gd name="T117" fmla="*/ 16 h 746"/>
                <a:gd name="T118" fmla="*/ 374 w 747"/>
                <a:gd name="T11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6">
                  <a:moveTo>
                    <a:pt x="273" y="271"/>
                  </a:moveTo>
                  <a:lnTo>
                    <a:pt x="273" y="475"/>
                  </a:lnTo>
                  <a:lnTo>
                    <a:pt x="476" y="475"/>
                  </a:lnTo>
                  <a:lnTo>
                    <a:pt x="476" y="271"/>
                  </a:lnTo>
                  <a:lnTo>
                    <a:pt x="273" y="271"/>
                  </a:lnTo>
                  <a:close/>
                  <a:moveTo>
                    <a:pt x="256" y="237"/>
                  </a:moveTo>
                  <a:lnTo>
                    <a:pt x="493" y="237"/>
                  </a:lnTo>
                  <a:lnTo>
                    <a:pt x="498" y="238"/>
                  </a:lnTo>
                  <a:lnTo>
                    <a:pt x="502" y="241"/>
                  </a:lnTo>
                  <a:lnTo>
                    <a:pt x="506" y="245"/>
                  </a:lnTo>
                  <a:lnTo>
                    <a:pt x="508" y="249"/>
                  </a:lnTo>
                  <a:lnTo>
                    <a:pt x="510" y="254"/>
                  </a:lnTo>
                  <a:lnTo>
                    <a:pt x="510" y="492"/>
                  </a:lnTo>
                  <a:lnTo>
                    <a:pt x="508" y="497"/>
                  </a:lnTo>
                  <a:lnTo>
                    <a:pt x="506" y="501"/>
                  </a:lnTo>
                  <a:lnTo>
                    <a:pt x="502" y="505"/>
                  </a:lnTo>
                  <a:lnTo>
                    <a:pt x="498" y="508"/>
                  </a:lnTo>
                  <a:lnTo>
                    <a:pt x="493" y="509"/>
                  </a:lnTo>
                  <a:lnTo>
                    <a:pt x="256" y="509"/>
                  </a:lnTo>
                  <a:lnTo>
                    <a:pt x="250" y="508"/>
                  </a:lnTo>
                  <a:lnTo>
                    <a:pt x="245" y="505"/>
                  </a:lnTo>
                  <a:lnTo>
                    <a:pt x="241" y="501"/>
                  </a:lnTo>
                  <a:lnTo>
                    <a:pt x="239" y="497"/>
                  </a:lnTo>
                  <a:lnTo>
                    <a:pt x="239" y="492"/>
                  </a:lnTo>
                  <a:lnTo>
                    <a:pt x="239" y="254"/>
                  </a:lnTo>
                  <a:lnTo>
                    <a:pt x="239" y="249"/>
                  </a:lnTo>
                  <a:lnTo>
                    <a:pt x="241" y="245"/>
                  </a:lnTo>
                  <a:lnTo>
                    <a:pt x="245" y="241"/>
                  </a:lnTo>
                  <a:lnTo>
                    <a:pt x="250" y="238"/>
                  </a:lnTo>
                  <a:lnTo>
                    <a:pt x="256" y="237"/>
                  </a:lnTo>
                  <a:close/>
                  <a:moveTo>
                    <a:pt x="374" y="34"/>
                  </a:moveTo>
                  <a:lnTo>
                    <a:pt x="324" y="38"/>
                  </a:lnTo>
                  <a:lnTo>
                    <a:pt x="275" y="48"/>
                  </a:lnTo>
                  <a:lnTo>
                    <a:pt x="231" y="65"/>
                  </a:lnTo>
                  <a:lnTo>
                    <a:pt x="189" y="89"/>
                  </a:lnTo>
                  <a:lnTo>
                    <a:pt x="151" y="118"/>
                  </a:lnTo>
                  <a:lnTo>
                    <a:pt x="118" y="151"/>
                  </a:lnTo>
                  <a:lnTo>
                    <a:pt x="89" y="189"/>
                  </a:lnTo>
                  <a:lnTo>
                    <a:pt x="66" y="230"/>
                  </a:lnTo>
                  <a:lnTo>
                    <a:pt x="49" y="275"/>
                  </a:lnTo>
                  <a:lnTo>
                    <a:pt x="38" y="323"/>
                  </a:lnTo>
                  <a:lnTo>
                    <a:pt x="34" y="373"/>
                  </a:lnTo>
                  <a:lnTo>
                    <a:pt x="38" y="423"/>
                  </a:lnTo>
                  <a:lnTo>
                    <a:pt x="49" y="471"/>
                  </a:lnTo>
                  <a:lnTo>
                    <a:pt x="66" y="516"/>
                  </a:lnTo>
                  <a:lnTo>
                    <a:pt x="89" y="558"/>
                  </a:lnTo>
                  <a:lnTo>
                    <a:pt x="118" y="596"/>
                  </a:lnTo>
                  <a:lnTo>
                    <a:pt x="151" y="628"/>
                  </a:lnTo>
                  <a:lnTo>
                    <a:pt x="189" y="657"/>
                  </a:lnTo>
                  <a:lnTo>
                    <a:pt x="231" y="681"/>
                  </a:lnTo>
                  <a:lnTo>
                    <a:pt x="275" y="698"/>
                  </a:lnTo>
                  <a:lnTo>
                    <a:pt x="324" y="708"/>
                  </a:lnTo>
                  <a:lnTo>
                    <a:pt x="374" y="712"/>
                  </a:lnTo>
                  <a:lnTo>
                    <a:pt x="423" y="708"/>
                  </a:lnTo>
                  <a:lnTo>
                    <a:pt x="472" y="698"/>
                  </a:lnTo>
                  <a:lnTo>
                    <a:pt x="516" y="681"/>
                  </a:lnTo>
                  <a:lnTo>
                    <a:pt x="558" y="657"/>
                  </a:lnTo>
                  <a:lnTo>
                    <a:pt x="596" y="628"/>
                  </a:lnTo>
                  <a:lnTo>
                    <a:pt x="630" y="596"/>
                  </a:lnTo>
                  <a:lnTo>
                    <a:pt x="658" y="558"/>
                  </a:lnTo>
                  <a:lnTo>
                    <a:pt x="681" y="516"/>
                  </a:lnTo>
                  <a:lnTo>
                    <a:pt x="699" y="471"/>
                  </a:lnTo>
                  <a:lnTo>
                    <a:pt x="709" y="423"/>
                  </a:lnTo>
                  <a:lnTo>
                    <a:pt x="713" y="373"/>
                  </a:lnTo>
                  <a:lnTo>
                    <a:pt x="709" y="323"/>
                  </a:lnTo>
                  <a:lnTo>
                    <a:pt x="699" y="275"/>
                  </a:lnTo>
                  <a:lnTo>
                    <a:pt x="681" y="230"/>
                  </a:lnTo>
                  <a:lnTo>
                    <a:pt x="658" y="189"/>
                  </a:lnTo>
                  <a:lnTo>
                    <a:pt x="630" y="151"/>
                  </a:lnTo>
                  <a:lnTo>
                    <a:pt x="596" y="118"/>
                  </a:lnTo>
                  <a:lnTo>
                    <a:pt x="558" y="89"/>
                  </a:lnTo>
                  <a:lnTo>
                    <a:pt x="516" y="65"/>
                  </a:lnTo>
                  <a:lnTo>
                    <a:pt x="472" y="48"/>
                  </a:lnTo>
                  <a:lnTo>
                    <a:pt x="423" y="38"/>
                  </a:lnTo>
                  <a:lnTo>
                    <a:pt x="374" y="34"/>
                  </a:lnTo>
                  <a:close/>
                  <a:moveTo>
                    <a:pt x="374" y="0"/>
                  </a:moveTo>
                  <a:lnTo>
                    <a:pt x="429" y="4"/>
                  </a:lnTo>
                  <a:lnTo>
                    <a:pt x="481" y="16"/>
                  </a:lnTo>
                  <a:lnTo>
                    <a:pt x="531" y="35"/>
                  </a:lnTo>
                  <a:lnTo>
                    <a:pt x="577" y="60"/>
                  </a:lnTo>
                  <a:lnTo>
                    <a:pt x="619" y="92"/>
                  </a:lnTo>
                  <a:lnTo>
                    <a:pt x="655" y="128"/>
                  </a:lnTo>
                  <a:lnTo>
                    <a:pt x="687" y="170"/>
                  </a:lnTo>
                  <a:lnTo>
                    <a:pt x="713" y="216"/>
                  </a:lnTo>
                  <a:lnTo>
                    <a:pt x="731" y="266"/>
                  </a:lnTo>
                  <a:lnTo>
                    <a:pt x="743" y="318"/>
                  </a:lnTo>
                  <a:lnTo>
                    <a:pt x="747" y="373"/>
                  </a:lnTo>
                  <a:lnTo>
                    <a:pt x="743" y="428"/>
                  </a:lnTo>
                  <a:lnTo>
                    <a:pt x="731" y="480"/>
                  </a:lnTo>
                  <a:lnTo>
                    <a:pt x="713" y="530"/>
                  </a:lnTo>
                  <a:lnTo>
                    <a:pt x="687" y="576"/>
                  </a:lnTo>
                  <a:lnTo>
                    <a:pt x="655" y="618"/>
                  </a:lnTo>
                  <a:lnTo>
                    <a:pt x="619" y="655"/>
                  </a:lnTo>
                  <a:lnTo>
                    <a:pt x="577" y="686"/>
                  </a:lnTo>
                  <a:lnTo>
                    <a:pt x="531" y="711"/>
                  </a:lnTo>
                  <a:lnTo>
                    <a:pt x="481" y="730"/>
                  </a:lnTo>
                  <a:lnTo>
                    <a:pt x="429" y="742"/>
                  </a:lnTo>
                  <a:lnTo>
                    <a:pt x="374" y="746"/>
                  </a:lnTo>
                  <a:lnTo>
                    <a:pt x="318" y="742"/>
                  </a:lnTo>
                  <a:lnTo>
                    <a:pt x="266" y="730"/>
                  </a:lnTo>
                  <a:lnTo>
                    <a:pt x="216" y="711"/>
                  </a:lnTo>
                  <a:lnTo>
                    <a:pt x="170" y="686"/>
                  </a:lnTo>
                  <a:lnTo>
                    <a:pt x="128" y="655"/>
                  </a:lnTo>
                  <a:lnTo>
                    <a:pt x="92" y="618"/>
                  </a:lnTo>
                  <a:lnTo>
                    <a:pt x="60" y="576"/>
                  </a:lnTo>
                  <a:lnTo>
                    <a:pt x="35" y="530"/>
                  </a:lnTo>
                  <a:lnTo>
                    <a:pt x="16" y="480"/>
                  </a:lnTo>
                  <a:lnTo>
                    <a:pt x="5" y="428"/>
                  </a:lnTo>
                  <a:lnTo>
                    <a:pt x="0" y="373"/>
                  </a:lnTo>
                  <a:lnTo>
                    <a:pt x="5" y="318"/>
                  </a:lnTo>
                  <a:lnTo>
                    <a:pt x="16" y="266"/>
                  </a:lnTo>
                  <a:lnTo>
                    <a:pt x="35" y="216"/>
                  </a:lnTo>
                  <a:lnTo>
                    <a:pt x="60" y="170"/>
                  </a:lnTo>
                  <a:lnTo>
                    <a:pt x="92" y="128"/>
                  </a:lnTo>
                  <a:lnTo>
                    <a:pt x="128" y="92"/>
                  </a:lnTo>
                  <a:lnTo>
                    <a:pt x="170" y="60"/>
                  </a:lnTo>
                  <a:lnTo>
                    <a:pt x="216" y="35"/>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6" name="Freeform 4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8047" y="4049894"/>
              <a:ext cx="444611" cy="444014"/>
            </a:xfrm>
            <a:custGeom>
              <a:avLst/>
              <a:gdLst>
                <a:gd name="T0" fmla="*/ 321 w 746"/>
                <a:gd name="T1" fmla="*/ 284 h 745"/>
                <a:gd name="T2" fmla="*/ 274 w 746"/>
                <a:gd name="T3" fmla="*/ 346 h 745"/>
                <a:gd name="T4" fmla="*/ 284 w 746"/>
                <a:gd name="T5" fmla="*/ 424 h 745"/>
                <a:gd name="T6" fmla="*/ 346 w 746"/>
                <a:gd name="T7" fmla="*/ 470 h 745"/>
                <a:gd name="T8" fmla="*/ 425 w 746"/>
                <a:gd name="T9" fmla="*/ 460 h 745"/>
                <a:gd name="T10" fmla="*/ 471 w 746"/>
                <a:gd name="T11" fmla="*/ 399 h 745"/>
                <a:gd name="T12" fmla="*/ 460 w 746"/>
                <a:gd name="T13" fmla="*/ 321 h 745"/>
                <a:gd name="T14" fmla="*/ 400 w 746"/>
                <a:gd name="T15" fmla="*/ 275 h 745"/>
                <a:gd name="T16" fmla="*/ 404 w 746"/>
                <a:gd name="T17" fmla="*/ 241 h 745"/>
                <a:gd name="T18" fmla="*/ 478 w 746"/>
                <a:gd name="T19" fmla="*/ 288 h 745"/>
                <a:gd name="T20" fmla="*/ 509 w 746"/>
                <a:gd name="T21" fmla="*/ 372 h 745"/>
                <a:gd name="T22" fmla="*/ 478 w 746"/>
                <a:gd name="T23" fmla="*/ 457 h 745"/>
                <a:gd name="T24" fmla="*/ 404 w 746"/>
                <a:gd name="T25" fmla="*/ 504 h 745"/>
                <a:gd name="T26" fmla="*/ 313 w 746"/>
                <a:gd name="T27" fmla="*/ 494 h 745"/>
                <a:gd name="T28" fmla="*/ 250 w 746"/>
                <a:gd name="T29" fmla="*/ 432 h 745"/>
                <a:gd name="T30" fmla="*/ 241 w 746"/>
                <a:gd name="T31" fmla="*/ 342 h 745"/>
                <a:gd name="T32" fmla="*/ 288 w 746"/>
                <a:gd name="T33" fmla="*/ 267 h 745"/>
                <a:gd name="T34" fmla="*/ 372 w 746"/>
                <a:gd name="T35" fmla="*/ 237 h 745"/>
                <a:gd name="T36" fmla="*/ 275 w 746"/>
                <a:gd name="T37" fmla="*/ 47 h 745"/>
                <a:gd name="T38" fmla="*/ 151 w 746"/>
                <a:gd name="T39" fmla="*/ 117 h 745"/>
                <a:gd name="T40" fmla="*/ 66 w 746"/>
                <a:gd name="T41" fmla="*/ 229 h 745"/>
                <a:gd name="T42" fmla="*/ 33 w 746"/>
                <a:gd name="T43" fmla="*/ 372 h 745"/>
                <a:gd name="T44" fmla="*/ 66 w 746"/>
                <a:gd name="T45" fmla="*/ 516 h 745"/>
                <a:gd name="T46" fmla="*/ 151 w 746"/>
                <a:gd name="T47" fmla="*/ 629 h 745"/>
                <a:gd name="T48" fmla="*/ 275 w 746"/>
                <a:gd name="T49" fmla="*/ 697 h 745"/>
                <a:gd name="T50" fmla="*/ 423 w 746"/>
                <a:gd name="T51" fmla="*/ 708 h 745"/>
                <a:gd name="T52" fmla="*/ 557 w 746"/>
                <a:gd name="T53" fmla="*/ 657 h 745"/>
                <a:gd name="T54" fmla="*/ 658 w 746"/>
                <a:gd name="T55" fmla="*/ 557 h 745"/>
                <a:gd name="T56" fmla="*/ 708 w 746"/>
                <a:gd name="T57" fmla="*/ 423 h 745"/>
                <a:gd name="T58" fmla="*/ 697 w 746"/>
                <a:gd name="T59" fmla="*/ 275 h 745"/>
                <a:gd name="T60" fmla="*/ 629 w 746"/>
                <a:gd name="T61" fmla="*/ 151 h 745"/>
                <a:gd name="T62" fmla="*/ 516 w 746"/>
                <a:gd name="T63" fmla="*/ 66 h 745"/>
                <a:gd name="T64" fmla="*/ 372 w 746"/>
                <a:gd name="T65" fmla="*/ 34 h 745"/>
                <a:gd name="T66" fmla="*/ 481 w 746"/>
                <a:gd name="T67" fmla="*/ 16 h 745"/>
                <a:gd name="T68" fmla="*/ 617 w 746"/>
                <a:gd name="T69" fmla="*/ 90 h 745"/>
                <a:gd name="T70" fmla="*/ 712 w 746"/>
                <a:gd name="T71" fmla="*/ 215 h 745"/>
                <a:gd name="T72" fmla="*/ 746 w 746"/>
                <a:gd name="T73" fmla="*/ 372 h 745"/>
                <a:gd name="T74" fmla="*/ 712 w 746"/>
                <a:gd name="T75" fmla="*/ 529 h 745"/>
                <a:gd name="T76" fmla="*/ 617 w 746"/>
                <a:gd name="T77" fmla="*/ 653 h 745"/>
                <a:gd name="T78" fmla="*/ 481 w 746"/>
                <a:gd name="T79" fmla="*/ 729 h 745"/>
                <a:gd name="T80" fmla="*/ 317 w 746"/>
                <a:gd name="T81" fmla="*/ 741 h 745"/>
                <a:gd name="T82" fmla="*/ 169 w 746"/>
                <a:gd name="T83" fmla="*/ 685 h 745"/>
                <a:gd name="T84" fmla="*/ 59 w 746"/>
                <a:gd name="T85" fmla="*/ 575 h 745"/>
                <a:gd name="T86" fmla="*/ 4 w 746"/>
                <a:gd name="T87" fmla="*/ 428 h 745"/>
                <a:gd name="T88" fmla="*/ 16 w 746"/>
                <a:gd name="T89" fmla="*/ 265 h 745"/>
                <a:gd name="T90" fmla="*/ 90 w 746"/>
                <a:gd name="T91" fmla="*/ 128 h 745"/>
                <a:gd name="T92" fmla="*/ 215 w 746"/>
                <a:gd name="T93" fmla="*/ 34 h 745"/>
                <a:gd name="T94" fmla="*/ 372 w 746"/>
                <a:gd name="T9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372" y="271"/>
                  </a:moveTo>
                  <a:lnTo>
                    <a:pt x="346" y="275"/>
                  </a:lnTo>
                  <a:lnTo>
                    <a:pt x="321" y="284"/>
                  </a:lnTo>
                  <a:lnTo>
                    <a:pt x="300" y="300"/>
                  </a:lnTo>
                  <a:lnTo>
                    <a:pt x="284" y="321"/>
                  </a:lnTo>
                  <a:lnTo>
                    <a:pt x="274" y="346"/>
                  </a:lnTo>
                  <a:lnTo>
                    <a:pt x="271" y="372"/>
                  </a:lnTo>
                  <a:lnTo>
                    <a:pt x="274" y="399"/>
                  </a:lnTo>
                  <a:lnTo>
                    <a:pt x="284" y="424"/>
                  </a:lnTo>
                  <a:lnTo>
                    <a:pt x="300" y="444"/>
                  </a:lnTo>
                  <a:lnTo>
                    <a:pt x="321" y="460"/>
                  </a:lnTo>
                  <a:lnTo>
                    <a:pt x="346" y="470"/>
                  </a:lnTo>
                  <a:lnTo>
                    <a:pt x="372" y="474"/>
                  </a:lnTo>
                  <a:lnTo>
                    <a:pt x="400" y="470"/>
                  </a:lnTo>
                  <a:lnTo>
                    <a:pt x="425" y="460"/>
                  </a:lnTo>
                  <a:lnTo>
                    <a:pt x="444" y="444"/>
                  </a:lnTo>
                  <a:lnTo>
                    <a:pt x="460" y="424"/>
                  </a:lnTo>
                  <a:lnTo>
                    <a:pt x="471" y="399"/>
                  </a:lnTo>
                  <a:lnTo>
                    <a:pt x="474" y="372"/>
                  </a:lnTo>
                  <a:lnTo>
                    <a:pt x="471" y="346"/>
                  </a:lnTo>
                  <a:lnTo>
                    <a:pt x="460" y="321"/>
                  </a:lnTo>
                  <a:lnTo>
                    <a:pt x="444" y="300"/>
                  </a:lnTo>
                  <a:lnTo>
                    <a:pt x="425" y="284"/>
                  </a:lnTo>
                  <a:lnTo>
                    <a:pt x="400" y="275"/>
                  </a:lnTo>
                  <a:lnTo>
                    <a:pt x="372" y="271"/>
                  </a:lnTo>
                  <a:close/>
                  <a:moveTo>
                    <a:pt x="372" y="237"/>
                  </a:moveTo>
                  <a:lnTo>
                    <a:pt x="404" y="241"/>
                  </a:lnTo>
                  <a:lnTo>
                    <a:pt x="433" y="250"/>
                  </a:lnTo>
                  <a:lnTo>
                    <a:pt x="457" y="267"/>
                  </a:lnTo>
                  <a:lnTo>
                    <a:pt x="478" y="288"/>
                  </a:lnTo>
                  <a:lnTo>
                    <a:pt x="494" y="313"/>
                  </a:lnTo>
                  <a:lnTo>
                    <a:pt x="505" y="342"/>
                  </a:lnTo>
                  <a:lnTo>
                    <a:pt x="509" y="372"/>
                  </a:lnTo>
                  <a:lnTo>
                    <a:pt x="505" y="403"/>
                  </a:lnTo>
                  <a:lnTo>
                    <a:pt x="494" y="432"/>
                  </a:lnTo>
                  <a:lnTo>
                    <a:pt x="478" y="457"/>
                  </a:lnTo>
                  <a:lnTo>
                    <a:pt x="457" y="478"/>
                  </a:lnTo>
                  <a:lnTo>
                    <a:pt x="433" y="494"/>
                  </a:lnTo>
                  <a:lnTo>
                    <a:pt x="404" y="504"/>
                  </a:lnTo>
                  <a:lnTo>
                    <a:pt x="372" y="508"/>
                  </a:lnTo>
                  <a:lnTo>
                    <a:pt x="342" y="504"/>
                  </a:lnTo>
                  <a:lnTo>
                    <a:pt x="313" y="494"/>
                  </a:lnTo>
                  <a:lnTo>
                    <a:pt x="288" y="478"/>
                  </a:lnTo>
                  <a:lnTo>
                    <a:pt x="267" y="457"/>
                  </a:lnTo>
                  <a:lnTo>
                    <a:pt x="250" y="432"/>
                  </a:lnTo>
                  <a:lnTo>
                    <a:pt x="241" y="403"/>
                  </a:lnTo>
                  <a:lnTo>
                    <a:pt x="237" y="372"/>
                  </a:lnTo>
                  <a:lnTo>
                    <a:pt x="241" y="342"/>
                  </a:lnTo>
                  <a:lnTo>
                    <a:pt x="250" y="313"/>
                  </a:lnTo>
                  <a:lnTo>
                    <a:pt x="267" y="288"/>
                  </a:lnTo>
                  <a:lnTo>
                    <a:pt x="288" y="267"/>
                  </a:lnTo>
                  <a:lnTo>
                    <a:pt x="313" y="250"/>
                  </a:lnTo>
                  <a:lnTo>
                    <a:pt x="342" y="241"/>
                  </a:lnTo>
                  <a:lnTo>
                    <a:pt x="372" y="237"/>
                  </a:lnTo>
                  <a:close/>
                  <a:moveTo>
                    <a:pt x="372" y="34"/>
                  </a:moveTo>
                  <a:lnTo>
                    <a:pt x="322" y="37"/>
                  </a:lnTo>
                  <a:lnTo>
                    <a:pt x="275" y="47"/>
                  </a:lnTo>
                  <a:lnTo>
                    <a:pt x="229" y="66"/>
                  </a:lnTo>
                  <a:lnTo>
                    <a:pt x="187" y="88"/>
                  </a:lnTo>
                  <a:lnTo>
                    <a:pt x="151" y="117"/>
                  </a:lnTo>
                  <a:lnTo>
                    <a:pt x="117" y="151"/>
                  </a:lnTo>
                  <a:lnTo>
                    <a:pt x="88" y="187"/>
                  </a:lnTo>
                  <a:lnTo>
                    <a:pt x="66" y="229"/>
                  </a:lnTo>
                  <a:lnTo>
                    <a:pt x="47" y="275"/>
                  </a:lnTo>
                  <a:lnTo>
                    <a:pt x="37" y="322"/>
                  </a:lnTo>
                  <a:lnTo>
                    <a:pt x="33" y="372"/>
                  </a:lnTo>
                  <a:lnTo>
                    <a:pt x="37" y="423"/>
                  </a:lnTo>
                  <a:lnTo>
                    <a:pt x="47" y="470"/>
                  </a:lnTo>
                  <a:lnTo>
                    <a:pt x="66" y="516"/>
                  </a:lnTo>
                  <a:lnTo>
                    <a:pt x="88" y="557"/>
                  </a:lnTo>
                  <a:lnTo>
                    <a:pt x="117" y="594"/>
                  </a:lnTo>
                  <a:lnTo>
                    <a:pt x="151" y="629"/>
                  </a:lnTo>
                  <a:lnTo>
                    <a:pt x="187" y="657"/>
                  </a:lnTo>
                  <a:lnTo>
                    <a:pt x="229" y="680"/>
                  </a:lnTo>
                  <a:lnTo>
                    <a:pt x="275" y="697"/>
                  </a:lnTo>
                  <a:lnTo>
                    <a:pt x="322" y="708"/>
                  </a:lnTo>
                  <a:lnTo>
                    <a:pt x="372" y="711"/>
                  </a:lnTo>
                  <a:lnTo>
                    <a:pt x="423" y="708"/>
                  </a:lnTo>
                  <a:lnTo>
                    <a:pt x="471" y="697"/>
                  </a:lnTo>
                  <a:lnTo>
                    <a:pt x="516" y="680"/>
                  </a:lnTo>
                  <a:lnTo>
                    <a:pt x="557" y="657"/>
                  </a:lnTo>
                  <a:lnTo>
                    <a:pt x="595" y="629"/>
                  </a:lnTo>
                  <a:lnTo>
                    <a:pt x="629" y="594"/>
                  </a:lnTo>
                  <a:lnTo>
                    <a:pt x="658" y="557"/>
                  </a:lnTo>
                  <a:lnTo>
                    <a:pt x="680" y="516"/>
                  </a:lnTo>
                  <a:lnTo>
                    <a:pt x="697" y="470"/>
                  </a:lnTo>
                  <a:lnTo>
                    <a:pt x="708" y="423"/>
                  </a:lnTo>
                  <a:lnTo>
                    <a:pt x="712" y="372"/>
                  </a:lnTo>
                  <a:lnTo>
                    <a:pt x="708" y="322"/>
                  </a:lnTo>
                  <a:lnTo>
                    <a:pt x="697" y="275"/>
                  </a:lnTo>
                  <a:lnTo>
                    <a:pt x="680" y="229"/>
                  </a:lnTo>
                  <a:lnTo>
                    <a:pt x="658" y="187"/>
                  </a:lnTo>
                  <a:lnTo>
                    <a:pt x="629" y="151"/>
                  </a:lnTo>
                  <a:lnTo>
                    <a:pt x="595" y="117"/>
                  </a:lnTo>
                  <a:lnTo>
                    <a:pt x="557" y="88"/>
                  </a:lnTo>
                  <a:lnTo>
                    <a:pt x="516" y="66"/>
                  </a:lnTo>
                  <a:lnTo>
                    <a:pt x="471" y="47"/>
                  </a:lnTo>
                  <a:lnTo>
                    <a:pt x="423" y="37"/>
                  </a:lnTo>
                  <a:lnTo>
                    <a:pt x="372" y="34"/>
                  </a:lnTo>
                  <a:close/>
                  <a:moveTo>
                    <a:pt x="372" y="0"/>
                  </a:moveTo>
                  <a:lnTo>
                    <a:pt x="427" y="4"/>
                  </a:lnTo>
                  <a:lnTo>
                    <a:pt x="481" y="16"/>
                  </a:lnTo>
                  <a:lnTo>
                    <a:pt x="530" y="34"/>
                  </a:lnTo>
                  <a:lnTo>
                    <a:pt x="575" y="60"/>
                  </a:lnTo>
                  <a:lnTo>
                    <a:pt x="617" y="90"/>
                  </a:lnTo>
                  <a:lnTo>
                    <a:pt x="654" y="128"/>
                  </a:lnTo>
                  <a:lnTo>
                    <a:pt x="685" y="169"/>
                  </a:lnTo>
                  <a:lnTo>
                    <a:pt x="712" y="215"/>
                  </a:lnTo>
                  <a:lnTo>
                    <a:pt x="730" y="265"/>
                  </a:lnTo>
                  <a:lnTo>
                    <a:pt x="742" y="317"/>
                  </a:lnTo>
                  <a:lnTo>
                    <a:pt x="746" y="372"/>
                  </a:lnTo>
                  <a:lnTo>
                    <a:pt x="742" y="428"/>
                  </a:lnTo>
                  <a:lnTo>
                    <a:pt x="730" y="481"/>
                  </a:lnTo>
                  <a:lnTo>
                    <a:pt x="712" y="529"/>
                  </a:lnTo>
                  <a:lnTo>
                    <a:pt x="685" y="575"/>
                  </a:lnTo>
                  <a:lnTo>
                    <a:pt x="654" y="617"/>
                  </a:lnTo>
                  <a:lnTo>
                    <a:pt x="617" y="653"/>
                  </a:lnTo>
                  <a:lnTo>
                    <a:pt x="575" y="685"/>
                  </a:lnTo>
                  <a:lnTo>
                    <a:pt x="530" y="711"/>
                  </a:lnTo>
                  <a:lnTo>
                    <a:pt x="481" y="729"/>
                  </a:lnTo>
                  <a:lnTo>
                    <a:pt x="427" y="741"/>
                  </a:lnTo>
                  <a:lnTo>
                    <a:pt x="372" y="745"/>
                  </a:lnTo>
                  <a:lnTo>
                    <a:pt x="317" y="741"/>
                  </a:lnTo>
                  <a:lnTo>
                    <a:pt x="265" y="729"/>
                  </a:lnTo>
                  <a:lnTo>
                    <a:pt x="215" y="711"/>
                  </a:lnTo>
                  <a:lnTo>
                    <a:pt x="169" y="685"/>
                  </a:lnTo>
                  <a:lnTo>
                    <a:pt x="128" y="653"/>
                  </a:lnTo>
                  <a:lnTo>
                    <a:pt x="90" y="617"/>
                  </a:lnTo>
                  <a:lnTo>
                    <a:pt x="59" y="575"/>
                  </a:lnTo>
                  <a:lnTo>
                    <a:pt x="34" y="529"/>
                  </a:lnTo>
                  <a:lnTo>
                    <a:pt x="16" y="481"/>
                  </a:lnTo>
                  <a:lnTo>
                    <a:pt x="4" y="428"/>
                  </a:lnTo>
                  <a:lnTo>
                    <a:pt x="0" y="372"/>
                  </a:lnTo>
                  <a:lnTo>
                    <a:pt x="4" y="317"/>
                  </a:lnTo>
                  <a:lnTo>
                    <a:pt x="16" y="265"/>
                  </a:lnTo>
                  <a:lnTo>
                    <a:pt x="34" y="215"/>
                  </a:lnTo>
                  <a:lnTo>
                    <a:pt x="59" y="169"/>
                  </a:lnTo>
                  <a:lnTo>
                    <a:pt x="90" y="128"/>
                  </a:lnTo>
                  <a:lnTo>
                    <a:pt x="128" y="90"/>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7" name="Freeform 4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5531" y="4049894"/>
              <a:ext cx="445206" cy="444014"/>
            </a:xfrm>
            <a:custGeom>
              <a:avLst/>
              <a:gdLst>
                <a:gd name="T0" fmla="*/ 559 w 747"/>
                <a:gd name="T1" fmla="*/ 372 h 745"/>
                <a:gd name="T2" fmla="*/ 360 w 747"/>
                <a:gd name="T3" fmla="*/ 220 h 745"/>
                <a:gd name="T4" fmla="*/ 366 w 747"/>
                <a:gd name="T5" fmla="*/ 224 h 745"/>
                <a:gd name="T6" fmla="*/ 604 w 747"/>
                <a:gd name="T7" fmla="*/ 359 h 745"/>
                <a:gd name="T8" fmla="*/ 609 w 747"/>
                <a:gd name="T9" fmla="*/ 368 h 745"/>
                <a:gd name="T10" fmla="*/ 608 w 747"/>
                <a:gd name="T11" fmla="*/ 382 h 745"/>
                <a:gd name="T12" fmla="*/ 601 w 747"/>
                <a:gd name="T13" fmla="*/ 388 h 745"/>
                <a:gd name="T14" fmla="*/ 366 w 747"/>
                <a:gd name="T15" fmla="*/ 521 h 745"/>
                <a:gd name="T16" fmla="*/ 355 w 747"/>
                <a:gd name="T17" fmla="*/ 525 h 745"/>
                <a:gd name="T18" fmla="*/ 342 w 747"/>
                <a:gd name="T19" fmla="*/ 519 h 745"/>
                <a:gd name="T20" fmla="*/ 339 w 747"/>
                <a:gd name="T21" fmla="*/ 237 h 745"/>
                <a:gd name="T22" fmla="*/ 346 w 747"/>
                <a:gd name="T23" fmla="*/ 223 h 745"/>
                <a:gd name="T24" fmla="*/ 220 w 747"/>
                <a:gd name="T25" fmla="*/ 220 h 745"/>
                <a:gd name="T26" fmla="*/ 230 w 747"/>
                <a:gd name="T27" fmla="*/ 224 h 745"/>
                <a:gd name="T28" fmla="*/ 305 w 747"/>
                <a:gd name="T29" fmla="*/ 305 h 745"/>
                <a:gd name="T30" fmla="*/ 305 w 747"/>
                <a:gd name="T31" fmla="*/ 440 h 745"/>
                <a:gd name="T32" fmla="*/ 230 w 747"/>
                <a:gd name="T33" fmla="*/ 521 h 745"/>
                <a:gd name="T34" fmla="*/ 220 w 747"/>
                <a:gd name="T35" fmla="*/ 525 h 745"/>
                <a:gd name="T36" fmla="*/ 207 w 747"/>
                <a:gd name="T37" fmla="*/ 519 h 745"/>
                <a:gd name="T38" fmla="*/ 203 w 747"/>
                <a:gd name="T39" fmla="*/ 237 h 745"/>
                <a:gd name="T40" fmla="*/ 211 w 747"/>
                <a:gd name="T41" fmla="*/ 223 h 745"/>
                <a:gd name="T42" fmla="*/ 373 w 747"/>
                <a:gd name="T43" fmla="*/ 34 h 745"/>
                <a:gd name="T44" fmla="*/ 230 w 747"/>
                <a:gd name="T45" fmla="*/ 66 h 745"/>
                <a:gd name="T46" fmla="*/ 116 w 747"/>
                <a:gd name="T47" fmla="*/ 151 h 745"/>
                <a:gd name="T48" fmla="*/ 48 w 747"/>
                <a:gd name="T49" fmla="*/ 275 h 745"/>
                <a:gd name="T50" fmla="*/ 38 w 747"/>
                <a:gd name="T51" fmla="*/ 423 h 745"/>
                <a:gd name="T52" fmla="*/ 89 w 747"/>
                <a:gd name="T53" fmla="*/ 557 h 745"/>
                <a:gd name="T54" fmla="*/ 188 w 747"/>
                <a:gd name="T55" fmla="*/ 657 h 745"/>
                <a:gd name="T56" fmla="*/ 323 w 747"/>
                <a:gd name="T57" fmla="*/ 708 h 745"/>
                <a:gd name="T58" fmla="*/ 471 w 747"/>
                <a:gd name="T59" fmla="*/ 697 h 745"/>
                <a:gd name="T60" fmla="*/ 596 w 747"/>
                <a:gd name="T61" fmla="*/ 629 h 745"/>
                <a:gd name="T62" fmla="*/ 681 w 747"/>
                <a:gd name="T63" fmla="*/ 516 h 745"/>
                <a:gd name="T64" fmla="*/ 712 w 747"/>
                <a:gd name="T65" fmla="*/ 372 h 745"/>
                <a:gd name="T66" fmla="*/ 681 w 747"/>
                <a:gd name="T67" fmla="*/ 229 h 745"/>
                <a:gd name="T68" fmla="*/ 596 w 747"/>
                <a:gd name="T69" fmla="*/ 117 h 745"/>
                <a:gd name="T70" fmla="*/ 471 w 747"/>
                <a:gd name="T71" fmla="*/ 47 h 745"/>
                <a:gd name="T72" fmla="*/ 373 w 747"/>
                <a:gd name="T73" fmla="*/ 0 h 745"/>
                <a:gd name="T74" fmla="*/ 530 w 747"/>
                <a:gd name="T75" fmla="*/ 34 h 745"/>
                <a:gd name="T76" fmla="*/ 655 w 747"/>
                <a:gd name="T77" fmla="*/ 128 h 745"/>
                <a:gd name="T78" fmla="*/ 731 w 747"/>
                <a:gd name="T79" fmla="*/ 265 h 745"/>
                <a:gd name="T80" fmla="*/ 743 w 747"/>
                <a:gd name="T81" fmla="*/ 428 h 745"/>
                <a:gd name="T82" fmla="*/ 686 w 747"/>
                <a:gd name="T83" fmla="*/ 575 h 745"/>
                <a:gd name="T84" fmla="*/ 576 w 747"/>
                <a:gd name="T85" fmla="*/ 685 h 745"/>
                <a:gd name="T86" fmla="*/ 428 w 747"/>
                <a:gd name="T87" fmla="*/ 741 h 745"/>
                <a:gd name="T88" fmla="*/ 266 w 747"/>
                <a:gd name="T89" fmla="*/ 729 h 745"/>
                <a:gd name="T90" fmla="*/ 128 w 747"/>
                <a:gd name="T91" fmla="*/ 653 h 745"/>
                <a:gd name="T92" fmla="*/ 34 w 747"/>
                <a:gd name="T93" fmla="*/ 529 h 745"/>
                <a:gd name="T94" fmla="*/ 0 w 747"/>
                <a:gd name="T95" fmla="*/ 372 h 745"/>
                <a:gd name="T96" fmla="*/ 34 w 747"/>
                <a:gd name="T97" fmla="*/ 215 h 745"/>
                <a:gd name="T98" fmla="*/ 128 w 747"/>
                <a:gd name="T99" fmla="*/ 90 h 745"/>
                <a:gd name="T100" fmla="*/ 266 w 747"/>
                <a:gd name="T101"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7" h="745">
                  <a:moveTo>
                    <a:pt x="373" y="266"/>
                  </a:moveTo>
                  <a:lnTo>
                    <a:pt x="373" y="479"/>
                  </a:lnTo>
                  <a:lnTo>
                    <a:pt x="559" y="372"/>
                  </a:lnTo>
                  <a:lnTo>
                    <a:pt x="373" y="266"/>
                  </a:lnTo>
                  <a:close/>
                  <a:moveTo>
                    <a:pt x="355" y="220"/>
                  </a:moveTo>
                  <a:lnTo>
                    <a:pt x="360" y="220"/>
                  </a:lnTo>
                  <a:lnTo>
                    <a:pt x="363" y="221"/>
                  </a:lnTo>
                  <a:lnTo>
                    <a:pt x="366" y="224"/>
                  </a:lnTo>
                  <a:lnTo>
                    <a:pt x="366" y="224"/>
                  </a:lnTo>
                  <a:lnTo>
                    <a:pt x="600" y="356"/>
                  </a:lnTo>
                  <a:lnTo>
                    <a:pt x="601" y="358"/>
                  </a:lnTo>
                  <a:lnTo>
                    <a:pt x="604" y="359"/>
                  </a:lnTo>
                  <a:lnTo>
                    <a:pt x="604" y="359"/>
                  </a:lnTo>
                  <a:lnTo>
                    <a:pt x="608" y="363"/>
                  </a:lnTo>
                  <a:lnTo>
                    <a:pt x="609" y="368"/>
                  </a:lnTo>
                  <a:lnTo>
                    <a:pt x="610" y="372"/>
                  </a:lnTo>
                  <a:lnTo>
                    <a:pt x="609" y="377"/>
                  </a:lnTo>
                  <a:lnTo>
                    <a:pt x="608" y="382"/>
                  </a:lnTo>
                  <a:lnTo>
                    <a:pt x="604" y="385"/>
                  </a:lnTo>
                  <a:lnTo>
                    <a:pt x="604" y="386"/>
                  </a:lnTo>
                  <a:lnTo>
                    <a:pt x="601" y="388"/>
                  </a:lnTo>
                  <a:lnTo>
                    <a:pt x="600" y="388"/>
                  </a:lnTo>
                  <a:lnTo>
                    <a:pt x="366" y="521"/>
                  </a:lnTo>
                  <a:lnTo>
                    <a:pt x="366" y="521"/>
                  </a:lnTo>
                  <a:lnTo>
                    <a:pt x="363" y="524"/>
                  </a:lnTo>
                  <a:lnTo>
                    <a:pt x="360" y="525"/>
                  </a:lnTo>
                  <a:lnTo>
                    <a:pt x="355" y="525"/>
                  </a:lnTo>
                  <a:lnTo>
                    <a:pt x="351" y="524"/>
                  </a:lnTo>
                  <a:lnTo>
                    <a:pt x="346" y="521"/>
                  </a:lnTo>
                  <a:lnTo>
                    <a:pt x="342" y="519"/>
                  </a:lnTo>
                  <a:lnTo>
                    <a:pt x="340" y="513"/>
                  </a:lnTo>
                  <a:lnTo>
                    <a:pt x="339" y="508"/>
                  </a:lnTo>
                  <a:lnTo>
                    <a:pt x="339" y="237"/>
                  </a:lnTo>
                  <a:lnTo>
                    <a:pt x="340" y="232"/>
                  </a:lnTo>
                  <a:lnTo>
                    <a:pt x="342" y="227"/>
                  </a:lnTo>
                  <a:lnTo>
                    <a:pt x="346" y="223"/>
                  </a:lnTo>
                  <a:lnTo>
                    <a:pt x="351" y="221"/>
                  </a:lnTo>
                  <a:lnTo>
                    <a:pt x="355" y="220"/>
                  </a:lnTo>
                  <a:close/>
                  <a:moveTo>
                    <a:pt x="220" y="220"/>
                  </a:moveTo>
                  <a:lnTo>
                    <a:pt x="224" y="220"/>
                  </a:lnTo>
                  <a:lnTo>
                    <a:pt x="228" y="221"/>
                  </a:lnTo>
                  <a:lnTo>
                    <a:pt x="230" y="224"/>
                  </a:lnTo>
                  <a:lnTo>
                    <a:pt x="230" y="224"/>
                  </a:lnTo>
                  <a:lnTo>
                    <a:pt x="305" y="266"/>
                  </a:lnTo>
                  <a:lnTo>
                    <a:pt x="305" y="305"/>
                  </a:lnTo>
                  <a:lnTo>
                    <a:pt x="237" y="266"/>
                  </a:lnTo>
                  <a:lnTo>
                    <a:pt x="237" y="479"/>
                  </a:lnTo>
                  <a:lnTo>
                    <a:pt x="305" y="440"/>
                  </a:lnTo>
                  <a:lnTo>
                    <a:pt x="305" y="479"/>
                  </a:lnTo>
                  <a:lnTo>
                    <a:pt x="230" y="521"/>
                  </a:lnTo>
                  <a:lnTo>
                    <a:pt x="230" y="521"/>
                  </a:lnTo>
                  <a:lnTo>
                    <a:pt x="228" y="524"/>
                  </a:lnTo>
                  <a:lnTo>
                    <a:pt x="224" y="525"/>
                  </a:lnTo>
                  <a:lnTo>
                    <a:pt x="220" y="525"/>
                  </a:lnTo>
                  <a:lnTo>
                    <a:pt x="214" y="524"/>
                  </a:lnTo>
                  <a:lnTo>
                    <a:pt x="211" y="521"/>
                  </a:lnTo>
                  <a:lnTo>
                    <a:pt x="207" y="519"/>
                  </a:lnTo>
                  <a:lnTo>
                    <a:pt x="204" y="513"/>
                  </a:lnTo>
                  <a:lnTo>
                    <a:pt x="203" y="508"/>
                  </a:lnTo>
                  <a:lnTo>
                    <a:pt x="203" y="237"/>
                  </a:lnTo>
                  <a:lnTo>
                    <a:pt x="204" y="232"/>
                  </a:lnTo>
                  <a:lnTo>
                    <a:pt x="207" y="227"/>
                  </a:lnTo>
                  <a:lnTo>
                    <a:pt x="211" y="223"/>
                  </a:lnTo>
                  <a:lnTo>
                    <a:pt x="214" y="221"/>
                  </a:lnTo>
                  <a:lnTo>
                    <a:pt x="220" y="220"/>
                  </a:lnTo>
                  <a:close/>
                  <a:moveTo>
                    <a:pt x="373" y="34"/>
                  </a:moveTo>
                  <a:lnTo>
                    <a:pt x="323" y="37"/>
                  </a:lnTo>
                  <a:lnTo>
                    <a:pt x="275" y="47"/>
                  </a:lnTo>
                  <a:lnTo>
                    <a:pt x="230" y="66"/>
                  </a:lnTo>
                  <a:lnTo>
                    <a:pt x="188" y="88"/>
                  </a:lnTo>
                  <a:lnTo>
                    <a:pt x="150" y="117"/>
                  </a:lnTo>
                  <a:lnTo>
                    <a:pt x="116" y="151"/>
                  </a:lnTo>
                  <a:lnTo>
                    <a:pt x="89" y="187"/>
                  </a:lnTo>
                  <a:lnTo>
                    <a:pt x="65" y="229"/>
                  </a:lnTo>
                  <a:lnTo>
                    <a:pt x="48" y="275"/>
                  </a:lnTo>
                  <a:lnTo>
                    <a:pt x="38" y="322"/>
                  </a:lnTo>
                  <a:lnTo>
                    <a:pt x="34" y="372"/>
                  </a:lnTo>
                  <a:lnTo>
                    <a:pt x="38" y="423"/>
                  </a:lnTo>
                  <a:lnTo>
                    <a:pt x="48" y="470"/>
                  </a:lnTo>
                  <a:lnTo>
                    <a:pt x="65" y="516"/>
                  </a:lnTo>
                  <a:lnTo>
                    <a:pt x="89" y="557"/>
                  </a:lnTo>
                  <a:lnTo>
                    <a:pt x="116" y="594"/>
                  </a:lnTo>
                  <a:lnTo>
                    <a:pt x="150" y="629"/>
                  </a:lnTo>
                  <a:lnTo>
                    <a:pt x="188" y="657"/>
                  </a:lnTo>
                  <a:lnTo>
                    <a:pt x="230" y="680"/>
                  </a:lnTo>
                  <a:lnTo>
                    <a:pt x="275" y="697"/>
                  </a:lnTo>
                  <a:lnTo>
                    <a:pt x="323" y="708"/>
                  </a:lnTo>
                  <a:lnTo>
                    <a:pt x="373" y="711"/>
                  </a:lnTo>
                  <a:lnTo>
                    <a:pt x="423" y="708"/>
                  </a:lnTo>
                  <a:lnTo>
                    <a:pt x="471" y="697"/>
                  </a:lnTo>
                  <a:lnTo>
                    <a:pt x="516" y="680"/>
                  </a:lnTo>
                  <a:lnTo>
                    <a:pt x="558" y="657"/>
                  </a:lnTo>
                  <a:lnTo>
                    <a:pt x="596" y="629"/>
                  </a:lnTo>
                  <a:lnTo>
                    <a:pt x="629" y="594"/>
                  </a:lnTo>
                  <a:lnTo>
                    <a:pt x="657" y="557"/>
                  </a:lnTo>
                  <a:lnTo>
                    <a:pt x="681" y="516"/>
                  </a:lnTo>
                  <a:lnTo>
                    <a:pt x="698" y="470"/>
                  </a:lnTo>
                  <a:lnTo>
                    <a:pt x="709" y="423"/>
                  </a:lnTo>
                  <a:lnTo>
                    <a:pt x="712" y="372"/>
                  </a:lnTo>
                  <a:lnTo>
                    <a:pt x="709" y="322"/>
                  </a:lnTo>
                  <a:lnTo>
                    <a:pt x="698" y="275"/>
                  </a:lnTo>
                  <a:lnTo>
                    <a:pt x="681" y="229"/>
                  </a:lnTo>
                  <a:lnTo>
                    <a:pt x="657" y="187"/>
                  </a:lnTo>
                  <a:lnTo>
                    <a:pt x="629" y="151"/>
                  </a:lnTo>
                  <a:lnTo>
                    <a:pt x="596" y="117"/>
                  </a:lnTo>
                  <a:lnTo>
                    <a:pt x="558" y="88"/>
                  </a:lnTo>
                  <a:lnTo>
                    <a:pt x="516" y="66"/>
                  </a:lnTo>
                  <a:lnTo>
                    <a:pt x="471" y="47"/>
                  </a:lnTo>
                  <a:lnTo>
                    <a:pt x="423" y="37"/>
                  </a:lnTo>
                  <a:lnTo>
                    <a:pt x="373" y="34"/>
                  </a:lnTo>
                  <a:close/>
                  <a:moveTo>
                    <a:pt x="373" y="0"/>
                  </a:moveTo>
                  <a:lnTo>
                    <a:pt x="428" y="4"/>
                  </a:lnTo>
                  <a:lnTo>
                    <a:pt x="480" y="16"/>
                  </a:lnTo>
                  <a:lnTo>
                    <a:pt x="530" y="34"/>
                  </a:lnTo>
                  <a:lnTo>
                    <a:pt x="576" y="60"/>
                  </a:lnTo>
                  <a:lnTo>
                    <a:pt x="618" y="90"/>
                  </a:lnTo>
                  <a:lnTo>
                    <a:pt x="655" y="128"/>
                  </a:lnTo>
                  <a:lnTo>
                    <a:pt x="686" y="169"/>
                  </a:lnTo>
                  <a:lnTo>
                    <a:pt x="711" y="215"/>
                  </a:lnTo>
                  <a:lnTo>
                    <a:pt x="731" y="265"/>
                  </a:lnTo>
                  <a:lnTo>
                    <a:pt x="743" y="317"/>
                  </a:lnTo>
                  <a:lnTo>
                    <a:pt x="747" y="372"/>
                  </a:lnTo>
                  <a:lnTo>
                    <a:pt x="743" y="428"/>
                  </a:lnTo>
                  <a:lnTo>
                    <a:pt x="731" y="481"/>
                  </a:lnTo>
                  <a:lnTo>
                    <a:pt x="711" y="529"/>
                  </a:lnTo>
                  <a:lnTo>
                    <a:pt x="686" y="575"/>
                  </a:lnTo>
                  <a:lnTo>
                    <a:pt x="655" y="617"/>
                  </a:lnTo>
                  <a:lnTo>
                    <a:pt x="618" y="653"/>
                  </a:lnTo>
                  <a:lnTo>
                    <a:pt x="576" y="685"/>
                  </a:lnTo>
                  <a:lnTo>
                    <a:pt x="530" y="711"/>
                  </a:lnTo>
                  <a:lnTo>
                    <a:pt x="480" y="729"/>
                  </a:lnTo>
                  <a:lnTo>
                    <a:pt x="428" y="741"/>
                  </a:lnTo>
                  <a:lnTo>
                    <a:pt x="373" y="745"/>
                  </a:lnTo>
                  <a:lnTo>
                    <a:pt x="318" y="741"/>
                  </a:lnTo>
                  <a:lnTo>
                    <a:pt x="266" y="729"/>
                  </a:lnTo>
                  <a:lnTo>
                    <a:pt x="216" y="711"/>
                  </a:lnTo>
                  <a:lnTo>
                    <a:pt x="170" y="685"/>
                  </a:lnTo>
                  <a:lnTo>
                    <a:pt x="128" y="653"/>
                  </a:lnTo>
                  <a:lnTo>
                    <a:pt x="91" y="617"/>
                  </a:lnTo>
                  <a:lnTo>
                    <a:pt x="60" y="575"/>
                  </a:lnTo>
                  <a:lnTo>
                    <a:pt x="34" y="529"/>
                  </a:lnTo>
                  <a:lnTo>
                    <a:pt x="15" y="481"/>
                  </a:lnTo>
                  <a:lnTo>
                    <a:pt x="3" y="428"/>
                  </a:lnTo>
                  <a:lnTo>
                    <a:pt x="0" y="372"/>
                  </a:lnTo>
                  <a:lnTo>
                    <a:pt x="3" y="317"/>
                  </a:lnTo>
                  <a:lnTo>
                    <a:pt x="15" y="265"/>
                  </a:lnTo>
                  <a:lnTo>
                    <a:pt x="34" y="215"/>
                  </a:lnTo>
                  <a:lnTo>
                    <a:pt x="60" y="169"/>
                  </a:lnTo>
                  <a:lnTo>
                    <a:pt x="91" y="128"/>
                  </a:lnTo>
                  <a:lnTo>
                    <a:pt x="128" y="90"/>
                  </a:lnTo>
                  <a:lnTo>
                    <a:pt x="170" y="60"/>
                  </a:lnTo>
                  <a:lnTo>
                    <a:pt x="216" y="34"/>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8" name="Freeform 4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3612" y="4049894"/>
              <a:ext cx="445206" cy="444014"/>
            </a:xfrm>
            <a:custGeom>
              <a:avLst/>
              <a:gdLst>
                <a:gd name="T0" fmla="*/ 425 w 747"/>
                <a:gd name="T1" fmla="*/ 372 h 745"/>
                <a:gd name="T2" fmla="*/ 476 w 747"/>
                <a:gd name="T3" fmla="*/ 491 h 745"/>
                <a:gd name="T4" fmla="*/ 476 w 747"/>
                <a:gd name="T5" fmla="*/ 254 h 745"/>
                <a:gd name="T6" fmla="*/ 228 w 747"/>
                <a:gd name="T7" fmla="*/ 221 h 745"/>
                <a:gd name="T8" fmla="*/ 442 w 747"/>
                <a:gd name="T9" fmla="*/ 343 h 745"/>
                <a:gd name="T10" fmla="*/ 444 w 747"/>
                <a:gd name="T11" fmla="*/ 227 h 745"/>
                <a:gd name="T12" fmla="*/ 459 w 747"/>
                <a:gd name="T13" fmla="*/ 220 h 745"/>
                <a:gd name="T14" fmla="*/ 536 w 747"/>
                <a:gd name="T15" fmla="*/ 223 h 745"/>
                <a:gd name="T16" fmla="*/ 544 w 747"/>
                <a:gd name="T17" fmla="*/ 237 h 745"/>
                <a:gd name="T18" fmla="*/ 540 w 747"/>
                <a:gd name="T19" fmla="*/ 519 h 745"/>
                <a:gd name="T20" fmla="*/ 527 w 747"/>
                <a:gd name="T21" fmla="*/ 525 h 745"/>
                <a:gd name="T22" fmla="*/ 448 w 747"/>
                <a:gd name="T23" fmla="*/ 521 h 745"/>
                <a:gd name="T24" fmla="*/ 442 w 747"/>
                <a:gd name="T25" fmla="*/ 508 h 745"/>
                <a:gd name="T26" fmla="*/ 232 w 747"/>
                <a:gd name="T27" fmla="*/ 521 h 745"/>
                <a:gd name="T28" fmla="*/ 222 w 747"/>
                <a:gd name="T29" fmla="*/ 525 h 745"/>
                <a:gd name="T30" fmla="*/ 207 w 747"/>
                <a:gd name="T31" fmla="*/ 519 h 745"/>
                <a:gd name="T32" fmla="*/ 204 w 747"/>
                <a:gd name="T33" fmla="*/ 237 h 745"/>
                <a:gd name="T34" fmla="*/ 211 w 747"/>
                <a:gd name="T35" fmla="*/ 223 h 745"/>
                <a:gd name="T36" fmla="*/ 374 w 747"/>
                <a:gd name="T37" fmla="*/ 34 h 745"/>
                <a:gd name="T38" fmla="*/ 231 w 747"/>
                <a:gd name="T39" fmla="*/ 66 h 745"/>
                <a:gd name="T40" fmla="*/ 118 w 747"/>
                <a:gd name="T41" fmla="*/ 151 h 745"/>
                <a:gd name="T42" fmla="*/ 49 w 747"/>
                <a:gd name="T43" fmla="*/ 275 h 745"/>
                <a:gd name="T44" fmla="*/ 38 w 747"/>
                <a:gd name="T45" fmla="*/ 423 h 745"/>
                <a:gd name="T46" fmla="*/ 89 w 747"/>
                <a:gd name="T47" fmla="*/ 557 h 745"/>
                <a:gd name="T48" fmla="*/ 189 w 747"/>
                <a:gd name="T49" fmla="*/ 657 h 745"/>
                <a:gd name="T50" fmla="*/ 324 w 747"/>
                <a:gd name="T51" fmla="*/ 708 h 745"/>
                <a:gd name="T52" fmla="*/ 472 w 747"/>
                <a:gd name="T53" fmla="*/ 697 h 745"/>
                <a:gd name="T54" fmla="*/ 596 w 747"/>
                <a:gd name="T55" fmla="*/ 629 h 745"/>
                <a:gd name="T56" fmla="*/ 681 w 747"/>
                <a:gd name="T57" fmla="*/ 516 h 745"/>
                <a:gd name="T58" fmla="*/ 713 w 747"/>
                <a:gd name="T59" fmla="*/ 372 h 745"/>
                <a:gd name="T60" fmla="*/ 681 w 747"/>
                <a:gd name="T61" fmla="*/ 229 h 745"/>
                <a:gd name="T62" fmla="*/ 596 w 747"/>
                <a:gd name="T63" fmla="*/ 117 h 745"/>
                <a:gd name="T64" fmla="*/ 472 w 747"/>
                <a:gd name="T65" fmla="*/ 47 h 745"/>
                <a:gd name="T66" fmla="*/ 374 w 747"/>
                <a:gd name="T67" fmla="*/ 0 h 745"/>
                <a:gd name="T68" fmla="*/ 531 w 747"/>
                <a:gd name="T69" fmla="*/ 34 h 745"/>
                <a:gd name="T70" fmla="*/ 655 w 747"/>
                <a:gd name="T71" fmla="*/ 128 h 745"/>
                <a:gd name="T72" fmla="*/ 731 w 747"/>
                <a:gd name="T73" fmla="*/ 265 h 745"/>
                <a:gd name="T74" fmla="*/ 743 w 747"/>
                <a:gd name="T75" fmla="*/ 428 h 745"/>
                <a:gd name="T76" fmla="*/ 687 w 747"/>
                <a:gd name="T77" fmla="*/ 575 h 745"/>
                <a:gd name="T78" fmla="*/ 577 w 747"/>
                <a:gd name="T79" fmla="*/ 685 h 745"/>
                <a:gd name="T80" fmla="*/ 429 w 747"/>
                <a:gd name="T81" fmla="*/ 741 h 745"/>
                <a:gd name="T82" fmla="*/ 266 w 747"/>
                <a:gd name="T83" fmla="*/ 729 h 745"/>
                <a:gd name="T84" fmla="*/ 128 w 747"/>
                <a:gd name="T85" fmla="*/ 653 h 745"/>
                <a:gd name="T86" fmla="*/ 35 w 747"/>
                <a:gd name="T87" fmla="*/ 529 h 745"/>
                <a:gd name="T88" fmla="*/ 0 w 747"/>
                <a:gd name="T89" fmla="*/ 372 h 745"/>
                <a:gd name="T90" fmla="*/ 35 w 747"/>
                <a:gd name="T91" fmla="*/ 215 h 745"/>
                <a:gd name="T92" fmla="*/ 128 w 747"/>
                <a:gd name="T93" fmla="*/ 90 h 745"/>
                <a:gd name="T94" fmla="*/ 266 w 747"/>
                <a:gd name="T95"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7" h="745">
                  <a:moveTo>
                    <a:pt x="239" y="266"/>
                  </a:moveTo>
                  <a:lnTo>
                    <a:pt x="239" y="479"/>
                  </a:lnTo>
                  <a:lnTo>
                    <a:pt x="425" y="372"/>
                  </a:lnTo>
                  <a:lnTo>
                    <a:pt x="239" y="266"/>
                  </a:lnTo>
                  <a:close/>
                  <a:moveTo>
                    <a:pt x="476" y="254"/>
                  </a:moveTo>
                  <a:lnTo>
                    <a:pt x="476" y="491"/>
                  </a:lnTo>
                  <a:lnTo>
                    <a:pt x="510" y="491"/>
                  </a:lnTo>
                  <a:lnTo>
                    <a:pt x="510" y="254"/>
                  </a:lnTo>
                  <a:lnTo>
                    <a:pt x="476" y="254"/>
                  </a:lnTo>
                  <a:close/>
                  <a:moveTo>
                    <a:pt x="222" y="220"/>
                  </a:moveTo>
                  <a:lnTo>
                    <a:pt x="225" y="220"/>
                  </a:lnTo>
                  <a:lnTo>
                    <a:pt x="228" y="221"/>
                  </a:lnTo>
                  <a:lnTo>
                    <a:pt x="232" y="224"/>
                  </a:lnTo>
                  <a:lnTo>
                    <a:pt x="232" y="224"/>
                  </a:lnTo>
                  <a:lnTo>
                    <a:pt x="442" y="343"/>
                  </a:lnTo>
                  <a:lnTo>
                    <a:pt x="442" y="237"/>
                  </a:lnTo>
                  <a:lnTo>
                    <a:pt x="443" y="232"/>
                  </a:lnTo>
                  <a:lnTo>
                    <a:pt x="444" y="227"/>
                  </a:lnTo>
                  <a:lnTo>
                    <a:pt x="448" y="223"/>
                  </a:lnTo>
                  <a:lnTo>
                    <a:pt x="453" y="221"/>
                  </a:lnTo>
                  <a:lnTo>
                    <a:pt x="459" y="220"/>
                  </a:lnTo>
                  <a:lnTo>
                    <a:pt x="527" y="220"/>
                  </a:lnTo>
                  <a:lnTo>
                    <a:pt x="532" y="221"/>
                  </a:lnTo>
                  <a:lnTo>
                    <a:pt x="536" y="223"/>
                  </a:lnTo>
                  <a:lnTo>
                    <a:pt x="540" y="227"/>
                  </a:lnTo>
                  <a:lnTo>
                    <a:pt x="543" y="232"/>
                  </a:lnTo>
                  <a:lnTo>
                    <a:pt x="544" y="237"/>
                  </a:lnTo>
                  <a:lnTo>
                    <a:pt x="544" y="508"/>
                  </a:lnTo>
                  <a:lnTo>
                    <a:pt x="543" y="513"/>
                  </a:lnTo>
                  <a:lnTo>
                    <a:pt x="540" y="519"/>
                  </a:lnTo>
                  <a:lnTo>
                    <a:pt x="536" y="521"/>
                  </a:lnTo>
                  <a:lnTo>
                    <a:pt x="532" y="524"/>
                  </a:lnTo>
                  <a:lnTo>
                    <a:pt x="527" y="525"/>
                  </a:lnTo>
                  <a:lnTo>
                    <a:pt x="459" y="525"/>
                  </a:lnTo>
                  <a:lnTo>
                    <a:pt x="453" y="524"/>
                  </a:lnTo>
                  <a:lnTo>
                    <a:pt x="448" y="521"/>
                  </a:lnTo>
                  <a:lnTo>
                    <a:pt x="444" y="519"/>
                  </a:lnTo>
                  <a:lnTo>
                    <a:pt x="443" y="513"/>
                  </a:lnTo>
                  <a:lnTo>
                    <a:pt x="442" y="508"/>
                  </a:lnTo>
                  <a:lnTo>
                    <a:pt x="442" y="402"/>
                  </a:lnTo>
                  <a:lnTo>
                    <a:pt x="232" y="521"/>
                  </a:lnTo>
                  <a:lnTo>
                    <a:pt x="232" y="521"/>
                  </a:lnTo>
                  <a:lnTo>
                    <a:pt x="228" y="524"/>
                  </a:lnTo>
                  <a:lnTo>
                    <a:pt x="225" y="525"/>
                  </a:lnTo>
                  <a:lnTo>
                    <a:pt x="222" y="525"/>
                  </a:lnTo>
                  <a:lnTo>
                    <a:pt x="216" y="524"/>
                  </a:lnTo>
                  <a:lnTo>
                    <a:pt x="211" y="521"/>
                  </a:lnTo>
                  <a:lnTo>
                    <a:pt x="207" y="519"/>
                  </a:lnTo>
                  <a:lnTo>
                    <a:pt x="204" y="513"/>
                  </a:lnTo>
                  <a:lnTo>
                    <a:pt x="204" y="508"/>
                  </a:lnTo>
                  <a:lnTo>
                    <a:pt x="204" y="237"/>
                  </a:lnTo>
                  <a:lnTo>
                    <a:pt x="204" y="232"/>
                  </a:lnTo>
                  <a:lnTo>
                    <a:pt x="207" y="227"/>
                  </a:lnTo>
                  <a:lnTo>
                    <a:pt x="211" y="223"/>
                  </a:lnTo>
                  <a:lnTo>
                    <a:pt x="216" y="221"/>
                  </a:lnTo>
                  <a:lnTo>
                    <a:pt x="222" y="220"/>
                  </a:lnTo>
                  <a:close/>
                  <a:moveTo>
                    <a:pt x="374" y="34"/>
                  </a:moveTo>
                  <a:lnTo>
                    <a:pt x="324" y="37"/>
                  </a:lnTo>
                  <a:lnTo>
                    <a:pt x="275" y="47"/>
                  </a:lnTo>
                  <a:lnTo>
                    <a:pt x="231" y="66"/>
                  </a:lnTo>
                  <a:lnTo>
                    <a:pt x="189" y="88"/>
                  </a:lnTo>
                  <a:lnTo>
                    <a:pt x="151" y="117"/>
                  </a:lnTo>
                  <a:lnTo>
                    <a:pt x="118" y="151"/>
                  </a:lnTo>
                  <a:lnTo>
                    <a:pt x="89" y="187"/>
                  </a:lnTo>
                  <a:lnTo>
                    <a:pt x="66" y="229"/>
                  </a:lnTo>
                  <a:lnTo>
                    <a:pt x="49" y="275"/>
                  </a:lnTo>
                  <a:lnTo>
                    <a:pt x="38" y="322"/>
                  </a:lnTo>
                  <a:lnTo>
                    <a:pt x="34" y="372"/>
                  </a:lnTo>
                  <a:lnTo>
                    <a:pt x="38" y="423"/>
                  </a:lnTo>
                  <a:lnTo>
                    <a:pt x="49" y="470"/>
                  </a:lnTo>
                  <a:lnTo>
                    <a:pt x="66" y="516"/>
                  </a:lnTo>
                  <a:lnTo>
                    <a:pt x="89" y="557"/>
                  </a:lnTo>
                  <a:lnTo>
                    <a:pt x="118" y="594"/>
                  </a:lnTo>
                  <a:lnTo>
                    <a:pt x="151" y="629"/>
                  </a:lnTo>
                  <a:lnTo>
                    <a:pt x="189" y="657"/>
                  </a:lnTo>
                  <a:lnTo>
                    <a:pt x="231" y="680"/>
                  </a:lnTo>
                  <a:lnTo>
                    <a:pt x="275" y="697"/>
                  </a:lnTo>
                  <a:lnTo>
                    <a:pt x="324" y="708"/>
                  </a:lnTo>
                  <a:lnTo>
                    <a:pt x="374" y="711"/>
                  </a:lnTo>
                  <a:lnTo>
                    <a:pt x="423" y="708"/>
                  </a:lnTo>
                  <a:lnTo>
                    <a:pt x="472" y="697"/>
                  </a:lnTo>
                  <a:lnTo>
                    <a:pt x="516" y="680"/>
                  </a:lnTo>
                  <a:lnTo>
                    <a:pt x="558" y="657"/>
                  </a:lnTo>
                  <a:lnTo>
                    <a:pt x="596" y="629"/>
                  </a:lnTo>
                  <a:lnTo>
                    <a:pt x="630" y="594"/>
                  </a:lnTo>
                  <a:lnTo>
                    <a:pt x="658" y="557"/>
                  </a:lnTo>
                  <a:lnTo>
                    <a:pt x="681" y="516"/>
                  </a:lnTo>
                  <a:lnTo>
                    <a:pt x="699" y="470"/>
                  </a:lnTo>
                  <a:lnTo>
                    <a:pt x="709" y="423"/>
                  </a:lnTo>
                  <a:lnTo>
                    <a:pt x="713" y="372"/>
                  </a:lnTo>
                  <a:lnTo>
                    <a:pt x="709" y="322"/>
                  </a:lnTo>
                  <a:lnTo>
                    <a:pt x="699" y="275"/>
                  </a:lnTo>
                  <a:lnTo>
                    <a:pt x="681" y="229"/>
                  </a:lnTo>
                  <a:lnTo>
                    <a:pt x="658" y="187"/>
                  </a:lnTo>
                  <a:lnTo>
                    <a:pt x="630" y="151"/>
                  </a:lnTo>
                  <a:lnTo>
                    <a:pt x="596" y="117"/>
                  </a:lnTo>
                  <a:lnTo>
                    <a:pt x="558" y="88"/>
                  </a:lnTo>
                  <a:lnTo>
                    <a:pt x="516" y="66"/>
                  </a:lnTo>
                  <a:lnTo>
                    <a:pt x="472" y="47"/>
                  </a:lnTo>
                  <a:lnTo>
                    <a:pt x="423" y="37"/>
                  </a:lnTo>
                  <a:lnTo>
                    <a:pt x="374" y="34"/>
                  </a:lnTo>
                  <a:close/>
                  <a:moveTo>
                    <a:pt x="374" y="0"/>
                  </a:moveTo>
                  <a:lnTo>
                    <a:pt x="429" y="4"/>
                  </a:lnTo>
                  <a:lnTo>
                    <a:pt x="481" y="16"/>
                  </a:lnTo>
                  <a:lnTo>
                    <a:pt x="531" y="34"/>
                  </a:lnTo>
                  <a:lnTo>
                    <a:pt x="577" y="60"/>
                  </a:lnTo>
                  <a:lnTo>
                    <a:pt x="619" y="90"/>
                  </a:lnTo>
                  <a:lnTo>
                    <a:pt x="655" y="128"/>
                  </a:lnTo>
                  <a:lnTo>
                    <a:pt x="687" y="169"/>
                  </a:lnTo>
                  <a:lnTo>
                    <a:pt x="713" y="215"/>
                  </a:lnTo>
                  <a:lnTo>
                    <a:pt x="731" y="265"/>
                  </a:lnTo>
                  <a:lnTo>
                    <a:pt x="743" y="317"/>
                  </a:lnTo>
                  <a:lnTo>
                    <a:pt x="747" y="372"/>
                  </a:lnTo>
                  <a:lnTo>
                    <a:pt x="743" y="428"/>
                  </a:lnTo>
                  <a:lnTo>
                    <a:pt x="731" y="481"/>
                  </a:lnTo>
                  <a:lnTo>
                    <a:pt x="713" y="529"/>
                  </a:lnTo>
                  <a:lnTo>
                    <a:pt x="687" y="575"/>
                  </a:lnTo>
                  <a:lnTo>
                    <a:pt x="655" y="617"/>
                  </a:lnTo>
                  <a:lnTo>
                    <a:pt x="619" y="653"/>
                  </a:lnTo>
                  <a:lnTo>
                    <a:pt x="577" y="685"/>
                  </a:lnTo>
                  <a:lnTo>
                    <a:pt x="531" y="711"/>
                  </a:lnTo>
                  <a:lnTo>
                    <a:pt x="481" y="729"/>
                  </a:lnTo>
                  <a:lnTo>
                    <a:pt x="429" y="741"/>
                  </a:lnTo>
                  <a:lnTo>
                    <a:pt x="374" y="745"/>
                  </a:lnTo>
                  <a:lnTo>
                    <a:pt x="318" y="741"/>
                  </a:lnTo>
                  <a:lnTo>
                    <a:pt x="266" y="729"/>
                  </a:lnTo>
                  <a:lnTo>
                    <a:pt x="216" y="711"/>
                  </a:lnTo>
                  <a:lnTo>
                    <a:pt x="170" y="685"/>
                  </a:lnTo>
                  <a:lnTo>
                    <a:pt x="128" y="653"/>
                  </a:lnTo>
                  <a:lnTo>
                    <a:pt x="92" y="617"/>
                  </a:lnTo>
                  <a:lnTo>
                    <a:pt x="60" y="575"/>
                  </a:lnTo>
                  <a:lnTo>
                    <a:pt x="35" y="529"/>
                  </a:lnTo>
                  <a:lnTo>
                    <a:pt x="16" y="481"/>
                  </a:lnTo>
                  <a:lnTo>
                    <a:pt x="5" y="428"/>
                  </a:lnTo>
                  <a:lnTo>
                    <a:pt x="0" y="372"/>
                  </a:lnTo>
                  <a:lnTo>
                    <a:pt x="5" y="317"/>
                  </a:lnTo>
                  <a:lnTo>
                    <a:pt x="16" y="265"/>
                  </a:lnTo>
                  <a:lnTo>
                    <a:pt x="35" y="215"/>
                  </a:lnTo>
                  <a:lnTo>
                    <a:pt x="60" y="169"/>
                  </a:lnTo>
                  <a:lnTo>
                    <a:pt x="92" y="128"/>
                  </a:lnTo>
                  <a:lnTo>
                    <a:pt x="128" y="90"/>
                  </a:lnTo>
                  <a:lnTo>
                    <a:pt x="170" y="60"/>
                  </a:lnTo>
                  <a:lnTo>
                    <a:pt x="216" y="34"/>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9" name="Freeform 4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1693" y="4049894"/>
              <a:ext cx="444611" cy="444014"/>
            </a:xfrm>
            <a:custGeom>
              <a:avLst/>
              <a:gdLst>
                <a:gd name="T0" fmla="*/ 491 w 746"/>
                <a:gd name="T1" fmla="*/ 474 h 745"/>
                <a:gd name="T2" fmla="*/ 237 w 746"/>
                <a:gd name="T3" fmla="*/ 407 h 745"/>
                <a:gd name="T4" fmla="*/ 519 w 746"/>
                <a:gd name="T5" fmla="*/ 410 h 745"/>
                <a:gd name="T6" fmla="*/ 525 w 746"/>
                <a:gd name="T7" fmla="*/ 423 h 745"/>
                <a:gd name="T8" fmla="*/ 523 w 746"/>
                <a:gd name="T9" fmla="*/ 502 h 745"/>
                <a:gd name="T10" fmla="*/ 508 w 746"/>
                <a:gd name="T11" fmla="*/ 508 h 745"/>
                <a:gd name="T12" fmla="*/ 227 w 746"/>
                <a:gd name="T13" fmla="*/ 506 h 745"/>
                <a:gd name="T14" fmla="*/ 220 w 746"/>
                <a:gd name="T15" fmla="*/ 491 h 745"/>
                <a:gd name="T16" fmla="*/ 223 w 746"/>
                <a:gd name="T17" fmla="*/ 414 h 745"/>
                <a:gd name="T18" fmla="*/ 237 w 746"/>
                <a:gd name="T19" fmla="*/ 407 h 745"/>
                <a:gd name="T20" fmla="*/ 468 w 746"/>
                <a:gd name="T21" fmla="*/ 339 h 745"/>
                <a:gd name="T22" fmla="*/ 377 w 746"/>
                <a:gd name="T23" fmla="*/ 204 h 745"/>
                <a:gd name="T24" fmla="*/ 387 w 746"/>
                <a:gd name="T25" fmla="*/ 210 h 745"/>
                <a:gd name="T26" fmla="*/ 522 w 746"/>
                <a:gd name="T27" fmla="*/ 346 h 745"/>
                <a:gd name="T28" fmla="*/ 525 w 746"/>
                <a:gd name="T29" fmla="*/ 352 h 745"/>
                <a:gd name="T30" fmla="*/ 523 w 746"/>
                <a:gd name="T31" fmla="*/ 365 h 745"/>
                <a:gd name="T32" fmla="*/ 508 w 746"/>
                <a:gd name="T33" fmla="*/ 373 h 745"/>
                <a:gd name="T34" fmla="*/ 227 w 746"/>
                <a:gd name="T35" fmla="*/ 369 h 745"/>
                <a:gd name="T36" fmla="*/ 220 w 746"/>
                <a:gd name="T37" fmla="*/ 356 h 745"/>
                <a:gd name="T38" fmla="*/ 224 w 746"/>
                <a:gd name="T39" fmla="*/ 346 h 745"/>
                <a:gd name="T40" fmla="*/ 225 w 746"/>
                <a:gd name="T41" fmla="*/ 343 h 745"/>
                <a:gd name="T42" fmla="*/ 363 w 746"/>
                <a:gd name="T43" fmla="*/ 207 h 745"/>
                <a:gd name="T44" fmla="*/ 372 w 746"/>
                <a:gd name="T45" fmla="*/ 34 h 745"/>
                <a:gd name="T46" fmla="*/ 229 w 746"/>
                <a:gd name="T47" fmla="*/ 66 h 745"/>
                <a:gd name="T48" fmla="*/ 117 w 746"/>
                <a:gd name="T49" fmla="*/ 151 h 745"/>
                <a:gd name="T50" fmla="*/ 48 w 746"/>
                <a:gd name="T51" fmla="*/ 275 h 745"/>
                <a:gd name="T52" fmla="*/ 37 w 746"/>
                <a:gd name="T53" fmla="*/ 423 h 745"/>
                <a:gd name="T54" fmla="*/ 88 w 746"/>
                <a:gd name="T55" fmla="*/ 558 h 745"/>
                <a:gd name="T56" fmla="*/ 189 w 746"/>
                <a:gd name="T57" fmla="*/ 657 h 745"/>
                <a:gd name="T58" fmla="*/ 322 w 746"/>
                <a:gd name="T59" fmla="*/ 708 h 745"/>
                <a:gd name="T60" fmla="*/ 470 w 746"/>
                <a:gd name="T61" fmla="*/ 698 h 745"/>
                <a:gd name="T62" fmla="*/ 595 w 746"/>
                <a:gd name="T63" fmla="*/ 629 h 745"/>
                <a:gd name="T64" fmla="*/ 680 w 746"/>
                <a:gd name="T65" fmla="*/ 516 h 745"/>
                <a:gd name="T66" fmla="*/ 712 w 746"/>
                <a:gd name="T67" fmla="*/ 373 h 745"/>
                <a:gd name="T68" fmla="*/ 680 w 746"/>
                <a:gd name="T69" fmla="*/ 231 h 745"/>
                <a:gd name="T70" fmla="*/ 595 w 746"/>
                <a:gd name="T71" fmla="*/ 117 h 745"/>
                <a:gd name="T72" fmla="*/ 470 w 746"/>
                <a:gd name="T73" fmla="*/ 49 h 745"/>
                <a:gd name="T74" fmla="*/ 372 w 746"/>
                <a:gd name="T75" fmla="*/ 0 h 745"/>
                <a:gd name="T76" fmla="*/ 531 w 746"/>
                <a:gd name="T77" fmla="*/ 34 h 745"/>
                <a:gd name="T78" fmla="*/ 654 w 746"/>
                <a:gd name="T79" fmla="*/ 129 h 745"/>
                <a:gd name="T80" fmla="*/ 730 w 746"/>
                <a:gd name="T81" fmla="*/ 265 h 745"/>
                <a:gd name="T82" fmla="*/ 742 w 746"/>
                <a:gd name="T83" fmla="*/ 428 h 745"/>
                <a:gd name="T84" fmla="*/ 685 w 746"/>
                <a:gd name="T85" fmla="*/ 576 h 745"/>
                <a:gd name="T86" fmla="*/ 577 w 746"/>
                <a:gd name="T87" fmla="*/ 686 h 745"/>
                <a:gd name="T88" fmla="*/ 429 w 746"/>
                <a:gd name="T89" fmla="*/ 741 h 745"/>
                <a:gd name="T90" fmla="*/ 265 w 746"/>
                <a:gd name="T91" fmla="*/ 729 h 745"/>
                <a:gd name="T92" fmla="*/ 128 w 746"/>
                <a:gd name="T93" fmla="*/ 655 h 745"/>
                <a:gd name="T94" fmla="*/ 34 w 746"/>
                <a:gd name="T95" fmla="*/ 530 h 745"/>
                <a:gd name="T96" fmla="*/ 0 w 746"/>
                <a:gd name="T97" fmla="*/ 373 h 745"/>
                <a:gd name="T98" fmla="*/ 34 w 746"/>
                <a:gd name="T99" fmla="*/ 216 h 745"/>
                <a:gd name="T100" fmla="*/ 128 w 746"/>
                <a:gd name="T101" fmla="*/ 92 h 745"/>
                <a:gd name="T102" fmla="*/ 265 w 746"/>
                <a:gd name="T103"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6" h="745">
                  <a:moveTo>
                    <a:pt x="254" y="440"/>
                  </a:moveTo>
                  <a:lnTo>
                    <a:pt x="254" y="474"/>
                  </a:lnTo>
                  <a:lnTo>
                    <a:pt x="491" y="474"/>
                  </a:lnTo>
                  <a:lnTo>
                    <a:pt x="491" y="440"/>
                  </a:lnTo>
                  <a:lnTo>
                    <a:pt x="254" y="440"/>
                  </a:lnTo>
                  <a:close/>
                  <a:moveTo>
                    <a:pt x="237" y="407"/>
                  </a:moveTo>
                  <a:lnTo>
                    <a:pt x="508" y="407"/>
                  </a:lnTo>
                  <a:lnTo>
                    <a:pt x="514" y="407"/>
                  </a:lnTo>
                  <a:lnTo>
                    <a:pt x="519" y="410"/>
                  </a:lnTo>
                  <a:lnTo>
                    <a:pt x="523" y="414"/>
                  </a:lnTo>
                  <a:lnTo>
                    <a:pt x="524" y="418"/>
                  </a:lnTo>
                  <a:lnTo>
                    <a:pt x="525" y="423"/>
                  </a:lnTo>
                  <a:lnTo>
                    <a:pt x="525" y="491"/>
                  </a:lnTo>
                  <a:lnTo>
                    <a:pt x="524" y="496"/>
                  </a:lnTo>
                  <a:lnTo>
                    <a:pt x="523" y="502"/>
                  </a:lnTo>
                  <a:lnTo>
                    <a:pt x="519" y="506"/>
                  </a:lnTo>
                  <a:lnTo>
                    <a:pt x="514" y="508"/>
                  </a:lnTo>
                  <a:lnTo>
                    <a:pt x="508" y="508"/>
                  </a:lnTo>
                  <a:lnTo>
                    <a:pt x="237" y="508"/>
                  </a:lnTo>
                  <a:lnTo>
                    <a:pt x="232" y="508"/>
                  </a:lnTo>
                  <a:lnTo>
                    <a:pt x="227" y="506"/>
                  </a:lnTo>
                  <a:lnTo>
                    <a:pt x="223" y="502"/>
                  </a:lnTo>
                  <a:lnTo>
                    <a:pt x="221" y="496"/>
                  </a:lnTo>
                  <a:lnTo>
                    <a:pt x="220" y="491"/>
                  </a:lnTo>
                  <a:lnTo>
                    <a:pt x="220" y="423"/>
                  </a:lnTo>
                  <a:lnTo>
                    <a:pt x="221" y="418"/>
                  </a:lnTo>
                  <a:lnTo>
                    <a:pt x="223" y="414"/>
                  </a:lnTo>
                  <a:lnTo>
                    <a:pt x="227" y="410"/>
                  </a:lnTo>
                  <a:lnTo>
                    <a:pt x="232" y="407"/>
                  </a:lnTo>
                  <a:lnTo>
                    <a:pt x="237" y="407"/>
                  </a:lnTo>
                  <a:close/>
                  <a:moveTo>
                    <a:pt x="372" y="244"/>
                  </a:moveTo>
                  <a:lnTo>
                    <a:pt x="278" y="339"/>
                  </a:lnTo>
                  <a:lnTo>
                    <a:pt x="468" y="339"/>
                  </a:lnTo>
                  <a:lnTo>
                    <a:pt x="372" y="244"/>
                  </a:lnTo>
                  <a:close/>
                  <a:moveTo>
                    <a:pt x="372" y="203"/>
                  </a:moveTo>
                  <a:lnTo>
                    <a:pt x="377" y="204"/>
                  </a:lnTo>
                  <a:lnTo>
                    <a:pt x="383" y="207"/>
                  </a:lnTo>
                  <a:lnTo>
                    <a:pt x="385" y="210"/>
                  </a:lnTo>
                  <a:lnTo>
                    <a:pt x="387" y="210"/>
                  </a:lnTo>
                  <a:lnTo>
                    <a:pt x="520" y="343"/>
                  </a:lnTo>
                  <a:lnTo>
                    <a:pt x="520" y="345"/>
                  </a:lnTo>
                  <a:lnTo>
                    <a:pt x="522" y="346"/>
                  </a:lnTo>
                  <a:lnTo>
                    <a:pt x="522" y="346"/>
                  </a:lnTo>
                  <a:lnTo>
                    <a:pt x="524" y="348"/>
                  </a:lnTo>
                  <a:lnTo>
                    <a:pt x="525" y="352"/>
                  </a:lnTo>
                  <a:lnTo>
                    <a:pt x="525" y="356"/>
                  </a:lnTo>
                  <a:lnTo>
                    <a:pt x="524" y="362"/>
                  </a:lnTo>
                  <a:lnTo>
                    <a:pt x="523" y="365"/>
                  </a:lnTo>
                  <a:lnTo>
                    <a:pt x="519" y="369"/>
                  </a:lnTo>
                  <a:lnTo>
                    <a:pt x="514" y="372"/>
                  </a:lnTo>
                  <a:lnTo>
                    <a:pt x="508" y="373"/>
                  </a:lnTo>
                  <a:lnTo>
                    <a:pt x="237" y="373"/>
                  </a:lnTo>
                  <a:lnTo>
                    <a:pt x="232" y="372"/>
                  </a:lnTo>
                  <a:lnTo>
                    <a:pt x="227" y="369"/>
                  </a:lnTo>
                  <a:lnTo>
                    <a:pt x="223" y="365"/>
                  </a:lnTo>
                  <a:lnTo>
                    <a:pt x="221" y="362"/>
                  </a:lnTo>
                  <a:lnTo>
                    <a:pt x="220" y="356"/>
                  </a:lnTo>
                  <a:lnTo>
                    <a:pt x="220" y="352"/>
                  </a:lnTo>
                  <a:lnTo>
                    <a:pt x="221" y="348"/>
                  </a:lnTo>
                  <a:lnTo>
                    <a:pt x="224" y="346"/>
                  </a:lnTo>
                  <a:lnTo>
                    <a:pt x="224" y="346"/>
                  </a:lnTo>
                  <a:lnTo>
                    <a:pt x="225" y="345"/>
                  </a:lnTo>
                  <a:lnTo>
                    <a:pt x="225" y="343"/>
                  </a:lnTo>
                  <a:lnTo>
                    <a:pt x="359" y="210"/>
                  </a:lnTo>
                  <a:lnTo>
                    <a:pt x="360" y="210"/>
                  </a:lnTo>
                  <a:lnTo>
                    <a:pt x="363" y="207"/>
                  </a:lnTo>
                  <a:lnTo>
                    <a:pt x="368" y="204"/>
                  </a:lnTo>
                  <a:lnTo>
                    <a:pt x="372" y="203"/>
                  </a:lnTo>
                  <a:close/>
                  <a:moveTo>
                    <a:pt x="372" y="34"/>
                  </a:moveTo>
                  <a:lnTo>
                    <a:pt x="322" y="38"/>
                  </a:lnTo>
                  <a:lnTo>
                    <a:pt x="275" y="49"/>
                  </a:lnTo>
                  <a:lnTo>
                    <a:pt x="229" y="66"/>
                  </a:lnTo>
                  <a:lnTo>
                    <a:pt x="189" y="88"/>
                  </a:lnTo>
                  <a:lnTo>
                    <a:pt x="151" y="117"/>
                  </a:lnTo>
                  <a:lnTo>
                    <a:pt x="117" y="151"/>
                  </a:lnTo>
                  <a:lnTo>
                    <a:pt x="88" y="189"/>
                  </a:lnTo>
                  <a:lnTo>
                    <a:pt x="66" y="231"/>
                  </a:lnTo>
                  <a:lnTo>
                    <a:pt x="48" y="275"/>
                  </a:lnTo>
                  <a:lnTo>
                    <a:pt x="37" y="322"/>
                  </a:lnTo>
                  <a:lnTo>
                    <a:pt x="34" y="373"/>
                  </a:lnTo>
                  <a:lnTo>
                    <a:pt x="37" y="423"/>
                  </a:lnTo>
                  <a:lnTo>
                    <a:pt x="48" y="470"/>
                  </a:lnTo>
                  <a:lnTo>
                    <a:pt x="66" y="516"/>
                  </a:lnTo>
                  <a:lnTo>
                    <a:pt x="88" y="558"/>
                  </a:lnTo>
                  <a:lnTo>
                    <a:pt x="117" y="596"/>
                  </a:lnTo>
                  <a:lnTo>
                    <a:pt x="151" y="629"/>
                  </a:lnTo>
                  <a:lnTo>
                    <a:pt x="189" y="657"/>
                  </a:lnTo>
                  <a:lnTo>
                    <a:pt x="229" y="681"/>
                  </a:lnTo>
                  <a:lnTo>
                    <a:pt x="275" y="698"/>
                  </a:lnTo>
                  <a:lnTo>
                    <a:pt x="322" y="708"/>
                  </a:lnTo>
                  <a:lnTo>
                    <a:pt x="372" y="712"/>
                  </a:lnTo>
                  <a:lnTo>
                    <a:pt x="423" y="708"/>
                  </a:lnTo>
                  <a:lnTo>
                    <a:pt x="470" y="698"/>
                  </a:lnTo>
                  <a:lnTo>
                    <a:pt x="516" y="681"/>
                  </a:lnTo>
                  <a:lnTo>
                    <a:pt x="557" y="657"/>
                  </a:lnTo>
                  <a:lnTo>
                    <a:pt x="595" y="629"/>
                  </a:lnTo>
                  <a:lnTo>
                    <a:pt x="629" y="596"/>
                  </a:lnTo>
                  <a:lnTo>
                    <a:pt x="658" y="558"/>
                  </a:lnTo>
                  <a:lnTo>
                    <a:pt x="680" y="516"/>
                  </a:lnTo>
                  <a:lnTo>
                    <a:pt x="697" y="470"/>
                  </a:lnTo>
                  <a:lnTo>
                    <a:pt x="709" y="423"/>
                  </a:lnTo>
                  <a:lnTo>
                    <a:pt x="712" y="373"/>
                  </a:lnTo>
                  <a:lnTo>
                    <a:pt x="709" y="322"/>
                  </a:lnTo>
                  <a:lnTo>
                    <a:pt x="697" y="275"/>
                  </a:lnTo>
                  <a:lnTo>
                    <a:pt x="680" y="231"/>
                  </a:lnTo>
                  <a:lnTo>
                    <a:pt x="658" y="189"/>
                  </a:lnTo>
                  <a:lnTo>
                    <a:pt x="629" y="151"/>
                  </a:lnTo>
                  <a:lnTo>
                    <a:pt x="595" y="117"/>
                  </a:lnTo>
                  <a:lnTo>
                    <a:pt x="557" y="88"/>
                  </a:lnTo>
                  <a:lnTo>
                    <a:pt x="516" y="66"/>
                  </a:lnTo>
                  <a:lnTo>
                    <a:pt x="470" y="49"/>
                  </a:lnTo>
                  <a:lnTo>
                    <a:pt x="423" y="38"/>
                  </a:lnTo>
                  <a:lnTo>
                    <a:pt x="372" y="34"/>
                  </a:lnTo>
                  <a:close/>
                  <a:moveTo>
                    <a:pt x="372" y="0"/>
                  </a:moveTo>
                  <a:lnTo>
                    <a:pt x="429" y="4"/>
                  </a:lnTo>
                  <a:lnTo>
                    <a:pt x="481" y="16"/>
                  </a:lnTo>
                  <a:lnTo>
                    <a:pt x="531" y="34"/>
                  </a:lnTo>
                  <a:lnTo>
                    <a:pt x="577" y="60"/>
                  </a:lnTo>
                  <a:lnTo>
                    <a:pt x="617" y="92"/>
                  </a:lnTo>
                  <a:lnTo>
                    <a:pt x="654" y="129"/>
                  </a:lnTo>
                  <a:lnTo>
                    <a:pt x="685" y="170"/>
                  </a:lnTo>
                  <a:lnTo>
                    <a:pt x="712" y="216"/>
                  </a:lnTo>
                  <a:lnTo>
                    <a:pt x="730" y="265"/>
                  </a:lnTo>
                  <a:lnTo>
                    <a:pt x="742" y="318"/>
                  </a:lnTo>
                  <a:lnTo>
                    <a:pt x="746" y="373"/>
                  </a:lnTo>
                  <a:lnTo>
                    <a:pt x="742" y="428"/>
                  </a:lnTo>
                  <a:lnTo>
                    <a:pt x="730" y="481"/>
                  </a:lnTo>
                  <a:lnTo>
                    <a:pt x="712" y="530"/>
                  </a:lnTo>
                  <a:lnTo>
                    <a:pt x="685" y="576"/>
                  </a:lnTo>
                  <a:lnTo>
                    <a:pt x="654" y="618"/>
                  </a:lnTo>
                  <a:lnTo>
                    <a:pt x="617" y="655"/>
                  </a:lnTo>
                  <a:lnTo>
                    <a:pt x="577" y="686"/>
                  </a:lnTo>
                  <a:lnTo>
                    <a:pt x="531" y="711"/>
                  </a:lnTo>
                  <a:lnTo>
                    <a:pt x="481" y="729"/>
                  </a:lnTo>
                  <a:lnTo>
                    <a:pt x="429" y="741"/>
                  </a:lnTo>
                  <a:lnTo>
                    <a:pt x="372" y="745"/>
                  </a:lnTo>
                  <a:lnTo>
                    <a:pt x="317" y="741"/>
                  </a:lnTo>
                  <a:lnTo>
                    <a:pt x="265" y="729"/>
                  </a:lnTo>
                  <a:lnTo>
                    <a:pt x="215" y="711"/>
                  </a:lnTo>
                  <a:lnTo>
                    <a:pt x="169" y="686"/>
                  </a:lnTo>
                  <a:lnTo>
                    <a:pt x="128" y="655"/>
                  </a:lnTo>
                  <a:lnTo>
                    <a:pt x="92" y="618"/>
                  </a:lnTo>
                  <a:lnTo>
                    <a:pt x="60" y="576"/>
                  </a:lnTo>
                  <a:lnTo>
                    <a:pt x="34" y="530"/>
                  </a:lnTo>
                  <a:lnTo>
                    <a:pt x="16" y="481"/>
                  </a:lnTo>
                  <a:lnTo>
                    <a:pt x="4" y="428"/>
                  </a:lnTo>
                  <a:lnTo>
                    <a:pt x="0" y="373"/>
                  </a:lnTo>
                  <a:lnTo>
                    <a:pt x="4" y="318"/>
                  </a:lnTo>
                  <a:lnTo>
                    <a:pt x="16" y="265"/>
                  </a:lnTo>
                  <a:lnTo>
                    <a:pt x="34" y="216"/>
                  </a:lnTo>
                  <a:lnTo>
                    <a:pt x="60" y="170"/>
                  </a:lnTo>
                  <a:lnTo>
                    <a:pt x="92" y="129"/>
                  </a:lnTo>
                  <a:lnTo>
                    <a:pt x="128" y="92"/>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0" name="Freeform 4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9177" y="4049894"/>
              <a:ext cx="445206" cy="444014"/>
            </a:xfrm>
            <a:custGeom>
              <a:avLst/>
              <a:gdLst>
                <a:gd name="T0" fmla="*/ 611 w 747"/>
                <a:gd name="T1" fmla="*/ 712 h 745"/>
                <a:gd name="T2" fmla="*/ 543 w 747"/>
                <a:gd name="T3" fmla="*/ 745 h 745"/>
                <a:gd name="T4" fmla="*/ 408 w 747"/>
                <a:gd name="T5" fmla="*/ 712 h 745"/>
                <a:gd name="T6" fmla="*/ 476 w 747"/>
                <a:gd name="T7" fmla="*/ 745 h 745"/>
                <a:gd name="T8" fmla="*/ 408 w 747"/>
                <a:gd name="T9" fmla="*/ 712 h 745"/>
                <a:gd name="T10" fmla="*/ 340 w 747"/>
                <a:gd name="T11" fmla="*/ 712 h 745"/>
                <a:gd name="T12" fmla="*/ 272 w 747"/>
                <a:gd name="T13" fmla="*/ 745 h 745"/>
                <a:gd name="T14" fmla="*/ 137 w 747"/>
                <a:gd name="T15" fmla="*/ 712 h 745"/>
                <a:gd name="T16" fmla="*/ 204 w 747"/>
                <a:gd name="T17" fmla="*/ 745 h 745"/>
                <a:gd name="T18" fmla="*/ 137 w 747"/>
                <a:gd name="T19" fmla="*/ 712 h 745"/>
                <a:gd name="T20" fmla="*/ 741 w 747"/>
                <a:gd name="T21" fmla="*/ 678 h 745"/>
                <a:gd name="T22" fmla="*/ 717 w 747"/>
                <a:gd name="T23" fmla="*/ 715 h 745"/>
                <a:gd name="T24" fmla="*/ 679 w 747"/>
                <a:gd name="T25" fmla="*/ 740 h 745"/>
                <a:gd name="T26" fmla="*/ 694 w 747"/>
                <a:gd name="T27" fmla="*/ 691 h 745"/>
                <a:gd name="T28" fmla="*/ 7 w 747"/>
                <a:gd name="T29" fmla="*/ 678 h 745"/>
                <a:gd name="T30" fmla="*/ 54 w 747"/>
                <a:gd name="T31" fmla="*/ 691 h 745"/>
                <a:gd name="T32" fmla="*/ 69 w 747"/>
                <a:gd name="T33" fmla="*/ 740 h 745"/>
                <a:gd name="T34" fmla="*/ 31 w 747"/>
                <a:gd name="T35" fmla="*/ 715 h 745"/>
                <a:gd name="T36" fmla="*/ 7 w 747"/>
                <a:gd name="T37" fmla="*/ 678 h 745"/>
                <a:gd name="T38" fmla="*/ 747 w 747"/>
                <a:gd name="T39" fmla="*/ 542 h 745"/>
                <a:gd name="T40" fmla="*/ 713 w 747"/>
                <a:gd name="T41" fmla="*/ 610 h 745"/>
                <a:gd name="T42" fmla="*/ 0 w 747"/>
                <a:gd name="T43" fmla="*/ 542 h 745"/>
                <a:gd name="T44" fmla="*/ 35 w 747"/>
                <a:gd name="T45" fmla="*/ 610 h 745"/>
                <a:gd name="T46" fmla="*/ 0 w 747"/>
                <a:gd name="T47" fmla="*/ 542 h 745"/>
                <a:gd name="T48" fmla="*/ 747 w 747"/>
                <a:gd name="T49" fmla="*/ 407 h 745"/>
                <a:gd name="T50" fmla="*/ 713 w 747"/>
                <a:gd name="T51" fmla="*/ 474 h 745"/>
                <a:gd name="T52" fmla="*/ 0 w 747"/>
                <a:gd name="T53" fmla="*/ 407 h 745"/>
                <a:gd name="T54" fmla="*/ 35 w 747"/>
                <a:gd name="T55" fmla="*/ 474 h 745"/>
                <a:gd name="T56" fmla="*/ 0 w 747"/>
                <a:gd name="T57" fmla="*/ 407 h 745"/>
                <a:gd name="T58" fmla="*/ 747 w 747"/>
                <a:gd name="T59" fmla="*/ 271 h 745"/>
                <a:gd name="T60" fmla="*/ 713 w 747"/>
                <a:gd name="T61" fmla="*/ 339 h 745"/>
                <a:gd name="T62" fmla="*/ 0 w 747"/>
                <a:gd name="T63" fmla="*/ 271 h 745"/>
                <a:gd name="T64" fmla="*/ 35 w 747"/>
                <a:gd name="T65" fmla="*/ 339 h 745"/>
                <a:gd name="T66" fmla="*/ 0 w 747"/>
                <a:gd name="T67" fmla="*/ 271 h 745"/>
                <a:gd name="T68" fmla="*/ 747 w 747"/>
                <a:gd name="T69" fmla="*/ 135 h 745"/>
                <a:gd name="T70" fmla="*/ 713 w 747"/>
                <a:gd name="T71" fmla="*/ 203 h 745"/>
                <a:gd name="T72" fmla="*/ 0 w 747"/>
                <a:gd name="T73" fmla="*/ 135 h 745"/>
                <a:gd name="T74" fmla="*/ 35 w 747"/>
                <a:gd name="T75" fmla="*/ 203 h 745"/>
                <a:gd name="T76" fmla="*/ 0 w 747"/>
                <a:gd name="T77" fmla="*/ 135 h 745"/>
                <a:gd name="T78" fmla="*/ 699 w 747"/>
                <a:gd name="T79" fmla="*/ 16 h 745"/>
                <a:gd name="T80" fmla="*/ 732 w 747"/>
                <a:gd name="T81" fmla="*/ 47 h 745"/>
                <a:gd name="T82" fmla="*/ 704 w 747"/>
                <a:gd name="T83" fmla="*/ 68 h 745"/>
                <a:gd name="T84" fmla="*/ 679 w 747"/>
                <a:gd name="T85" fmla="*/ 43 h 745"/>
                <a:gd name="T86" fmla="*/ 69 w 747"/>
                <a:gd name="T87" fmla="*/ 7 h 745"/>
                <a:gd name="T88" fmla="*/ 54 w 747"/>
                <a:gd name="T89" fmla="*/ 54 h 745"/>
                <a:gd name="T90" fmla="*/ 7 w 747"/>
                <a:gd name="T91" fmla="*/ 68 h 745"/>
                <a:gd name="T92" fmla="*/ 31 w 747"/>
                <a:gd name="T93" fmla="*/ 30 h 745"/>
                <a:gd name="T94" fmla="*/ 69 w 747"/>
                <a:gd name="T95" fmla="*/ 7 h 745"/>
                <a:gd name="T96" fmla="*/ 611 w 747"/>
                <a:gd name="T97" fmla="*/ 0 h 745"/>
                <a:gd name="T98" fmla="*/ 543 w 747"/>
                <a:gd name="T99" fmla="*/ 34 h 745"/>
                <a:gd name="T100" fmla="*/ 408 w 747"/>
                <a:gd name="T101" fmla="*/ 0 h 745"/>
                <a:gd name="T102" fmla="*/ 476 w 747"/>
                <a:gd name="T103" fmla="*/ 34 h 745"/>
                <a:gd name="T104" fmla="*/ 408 w 747"/>
                <a:gd name="T105" fmla="*/ 0 h 745"/>
                <a:gd name="T106" fmla="*/ 340 w 747"/>
                <a:gd name="T107" fmla="*/ 0 h 745"/>
                <a:gd name="T108" fmla="*/ 272 w 747"/>
                <a:gd name="T109" fmla="*/ 34 h 745"/>
                <a:gd name="T110" fmla="*/ 137 w 747"/>
                <a:gd name="T111" fmla="*/ 0 h 745"/>
                <a:gd name="T112" fmla="*/ 204 w 747"/>
                <a:gd name="T113" fmla="*/ 34 h 745"/>
                <a:gd name="T114" fmla="*/ 137 w 747"/>
                <a:gd name="T11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7" h="745">
                  <a:moveTo>
                    <a:pt x="543" y="712"/>
                  </a:moveTo>
                  <a:lnTo>
                    <a:pt x="611" y="712"/>
                  </a:lnTo>
                  <a:lnTo>
                    <a:pt x="611" y="745"/>
                  </a:lnTo>
                  <a:lnTo>
                    <a:pt x="543" y="745"/>
                  </a:lnTo>
                  <a:lnTo>
                    <a:pt x="543" y="712"/>
                  </a:lnTo>
                  <a:close/>
                  <a:moveTo>
                    <a:pt x="408" y="712"/>
                  </a:moveTo>
                  <a:lnTo>
                    <a:pt x="476" y="712"/>
                  </a:lnTo>
                  <a:lnTo>
                    <a:pt x="476" y="745"/>
                  </a:lnTo>
                  <a:lnTo>
                    <a:pt x="408" y="745"/>
                  </a:lnTo>
                  <a:lnTo>
                    <a:pt x="408" y="712"/>
                  </a:lnTo>
                  <a:close/>
                  <a:moveTo>
                    <a:pt x="272" y="712"/>
                  </a:moveTo>
                  <a:lnTo>
                    <a:pt x="340" y="712"/>
                  </a:lnTo>
                  <a:lnTo>
                    <a:pt x="340" y="745"/>
                  </a:lnTo>
                  <a:lnTo>
                    <a:pt x="272" y="745"/>
                  </a:lnTo>
                  <a:lnTo>
                    <a:pt x="272" y="712"/>
                  </a:lnTo>
                  <a:close/>
                  <a:moveTo>
                    <a:pt x="137" y="712"/>
                  </a:moveTo>
                  <a:lnTo>
                    <a:pt x="204" y="712"/>
                  </a:lnTo>
                  <a:lnTo>
                    <a:pt x="204" y="745"/>
                  </a:lnTo>
                  <a:lnTo>
                    <a:pt x="137" y="745"/>
                  </a:lnTo>
                  <a:lnTo>
                    <a:pt x="137" y="712"/>
                  </a:lnTo>
                  <a:close/>
                  <a:moveTo>
                    <a:pt x="704" y="678"/>
                  </a:moveTo>
                  <a:lnTo>
                    <a:pt x="741" y="678"/>
                  </a:lnTo>
                  <a:lnTo>
                    <a:pt x="732" y="698"/>
                  </a:lnTo>
                  <a:lnTo>
                    <a:pt x="717" y="715"/>
                  </a:lnTo>
                  <a:lnTo>
                    <a:pt x="699" y="729"/>
                  </a:lnTo>
                  <a:lnTo>
                    <a:pt x="679" y="740"/>
                  </a:lnTo>
                  <a:lnTo>
                    <a:pt x="679" y="702"/>
                  </a:lnTo>
                  <a:lnTo>
                    <a:pt x="694" y="691"/>
                  </a:lnTo>
                  <a:lnTo>
                    <a:pt x="704" y="678"/>
                  </a:lnTo>
                  <a:close/>
                  <a:moveTo>
                    <a:pt x="7" y="678"/>
                  </a:moveTo>
                  <a:lnTo>
                    <a:pt x="44" y="678"/>
                  </a:lnTo>
                  <a:lnTo>
                    <a:pt x="54" y="691"/>
                  </a:lnTo>
                  <a:lnTo>
                    <a:pt x="69" y="702"/>
                  </a:lnTo>
                  <a:lnTo>
                    <a:pt x="69" y="740"/>
                  </a:lnTo>
                  <a:lnTo>
                    <a:pt x="48" y="729"/>
                  </a:lnTo>
                  <a:lnTo>
                    <a:pt x="31" y="715"/>
                  </a:lnTo>
                  <a:lnTo>
                    <a:pt x="16" y="698"/>
                  </a:lnTo>
                  <a:lnTo>
                    <a:pt x="7" y="678"/>
                  </a:lnTo>
                  <a:close/>
                  <a:moveTo>
                    <a:pt x="713" y="542"/>
                  </a:moveTo>
                  <a:lnTo>
                    <a:pt x="747" y="542"/>
                  </a:lnTo>
                  <a:lnTo>
                    <a:pt x="747" y="610"/>
                  </a:lnTo>
                  <a:lnTo>
                    <a:pt x="713" y="610"/>
                  </a:lnTo>
                  <a:lnTo>
                    <a:pt x="713" y="542"/>
                  </a:lnTo>
                  <a:close/>
                  <a:moveTo>
                    <a:pt x="0" y="542"/>
                  </a:moveTo>
                  <a:lnTo>
                    <a:pt x="35" y="542"/>
                  </a:lnTo>
                  <a:lnTo>
                    <a:pt x="35" y="610"/>
                  </a:lnTo>
                  <a:lnTo>
                    <a:pt x="0" y="610"/>
                  </a:lnTo>
                  <a:lnTo>
                    <a:pt x="0" y="542"/>
                  </a:lnTo>
                  <a:close/>
                  <a:moveTo>
                    <a:pt x="713" y="407"/>
                  </a:moveTo>
                  <a:lnTo>
                    <a:pt x="747" y="407"/>
                  </a:lnTo>
                  <a:lnTo>
                    <a:pt x="747" y="474"/>
                  </a:lnTo>
                  <a:lnTo>
                    <a:pt x="713" y="474"/>
                  </a:lnTo>
                  <a:lnTo>
                    <a:pt x="713" y="407"/>
                  </a:lnTo>
                  <a:close/>
                  <a:moveTo>
                    <a:pt x="0" y="407"/>
                  </a:moveTo>
                  <a:lnTo>
                    <a:pt x="35" y="407"/>
                  </a:lnTo>
                  <a:lnTo>
                    <a:pt x="35" y="474"/>
                  </a:lnTo>
                  <a:lnTo>
                    <a:pt x="0" y="474"/>
                  </a:lnTo>
                  <a:lnTo>
                    <a:pt x="0" y="407"/>
                  </a:lnTo>
                  <a:close/>
                  <a:moveTo>
                    <a:pt x="713" y="271"/>
                  </a:moveTo>
                  <a:lnTo>
                    <a:pt x="747" y="271"/>
                  </a:lnTo>
                  <a:lnTo>
                    <a:pt x="747" y="339"/>
                  </a:lnTo>
                  <a:lnTo>
                    <a:pt x="713" y="339"/>
                  </a:lnTo>
                  <a:lnTo>
                    <a:pt x="713" y="271"/>
                  </a:lnTo>
                  <a:close/>
                  <a:moveTo>
                    <a:pt x="0" y="271"/>
                  </a:moveTo>
                  <a:lnTo>
                    <a:pt x="35" y="271"/>
                  </a:lnTo>
                  <a:lnTo>
                    <a:pt x="35" y="339"/>
                  </a:lnTo>
                  <a:lnTo>
                    <a:pt x="0" y="339"/>
                  </a:lnTo>
                  <a:lnTo>
                    <a:pt x="0" y="271"/>
                  </a:lnTo>
                  <a:close/>
                  <a:moveTo>
                    <a:pt x="713" y="135"/>
                  </a:moveTo>
                  <a:lnTo>
                    <a:pt x="747" y="135"/>
                  </a:lnTo>
                  <a:lnTo>
                    <a:pt x="747" y="203"/>
                  </a:lnTo>
                  <a:lnTo>
                    <a:pt x="713" y="203"/>
                  </a:lnTo>
                  <a:lnTo>
                    <a:pt x="713" y="135"/>
                  </a:lnTo>
                  <a:close/>
                  <a:moveTo>
                    <a:pt x="0" y="135"/>
                  </a:moveTo>
                  <a:lnTo>
                    <a:pt x="35" y="135"/>
                  </a:lnTo>
                  <a:lnTo>
                    <a:pt x="35" y="203"/>
                  </a:lnTo>
                  <a:lnTo>
                    <a:pt x="0" y="203"/>
                  </a:lnTo>
                  <a:lnTo>
                    <a:pt x="0" y="135"/>
                  </a:lnTo>
                  <a:close/>
                  <a:moveTo>
                    <a:pt x="679" y="7"/>
                  </a:moveTo>
                  <a:lnTo>
                    <a:pt x="699" y="16"/>
                  </a:lnTo>
                  <a:lnTo>
                    <a:pt x="717" y="30"/>
                  </a:lnTo>
                  <a:lnTo>
                    <a:pt x="732" y="47"/>
                  </a:lnTo>
                  <a:lnTo>
                    <a:pt x="741" y="68"/>
                  </a:lnTo>
                  <a:lnTo>
                    <a:pt x="704" y="68"/>
                  </a:lnTo>
                  <a:lnTo>
                    <a:pt x="694" y="54"/>
                  </a:lnTo>
                  <a:lnTo>
                    <a:pt x="679" y="43"/>
                  </a:lnTo>
                  <a:lnTo>
                    <a:pt x="679" y="7"/>
                  </a:lnTo>
                  <a:close/>
                  <a:moveTo>
                    <a:pt x="69" y="7"/>
                  </a:moveTo>
                  <a:lnTo>
                    <a:pt x="69" y="43"/>
                  </a:lnTo>
                  <a:lnTo>
                    <a:pt x="54" y="54"/>
                  </a:lnTo>
                  <a:lnTo>
                    <a:pt x="44" y="68"/>
                  </a:lnTo>
                  <a:lnTo>
                    <a:pt x="7" y="68"/>
                  </a:lnTo>
                  <a:lnTo>
                    <a:pt x="16" y="47"/>
                  </a:lnTo>
                  <a:lnTo>
                    <a:pt x="31" y="30"/>
                  </a:lnTo>
                  <a:lnTo>
                    <a:pt x="48" y="16"/>
                  </a:lnTo>
                  <a:lnTo>
                    <a:pt x="69" y="7"/>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2" y="0"/>
                  </a:moveTo>
                  <a:lnTo>
                    <a:pt x="340" y="0"/>
                  </a:lnTo>
                  <a:lnTo>
                    <a:pt x="340" y="34"/>
                  </a:lnTo>
                  <a:lnTo>
                    <a:pt x="272" y="34"/>
                  </a:lnTo>
                  <a:lnTo>
                    <a:pt x="272" y="0"/>
                  </a:lnTo>
                  <a:close/>
                  <a:moveTo>
                    <a:pt x="137" y="0"/>
                  </a:moveTo>
                  <a:lnTo>
                    <a:pt x="204" y="0"/>
                  </a:lnTo>
                  <a:lnTo>
                    <a:pt x="204" y="34"/>
                  </a:lnTo>
                  <a:lnTo>
                    <a:pt x="137" y="34"/>
                  </a:lnTo>
                  <a:lnTo>
                    <a:pt x="1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1" name="Freeform 4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7258" y="4049894"/>
              <a:ext cx="444611" cy="444014"/>
            </a:xfrm>
            <a:custGeom>
              <a:avLst/>
              <a:gdLst>
                <a:gd name="T0" fmla="*/ 611 w 746"/>
                <a:gd name="T1" fmla="*/ 745 h 745"/>
                <a:gd name="T2" fmla="*/ 407 w 746"/>
                <a:gd name="T3" fmla="*/ 712 h 745"/>
                <a:gd name="T4" fmla="*/ 407 w 746"/>
                <a:gd name="T5" fmla="*/ 745 h 745"/>
                <a:gd name="T6" fmla="*/ 338 w 746"/>
                <a:gd name="T7" fmla="*/ 712 h 745"/>
                <a:gd name="T8" fmla="*/ 272 w 746"/>
                <a:gd name="T9" fmla="*/ 712 h 745"/>
                <a:gd name="T10" fmla="*/ 203 w 746"/>
                <a:gd name="T11" fmla="*/ 745 h 745"/>
                <a:gd name="T12" fmla="*/ 703 w 746"/>
                <a:gd name="T13" fmla="*/ 678 h 745"/>
                <a:gd name="T14" fmla="*/ 716 w 746"/>
                <a:gd name="T15" fmla="*/ 715 h 745"/>
                <a:gd name="T16" fmla="*/ 678 w 746"/>
                <a:gd name="T17" fmla="*/ 702 h 745"/>
                <a:gd name="T18" fmla="*/ 6 w 746"/>
                <a:gd name="T19" fmla="*/ 678 h 745"/>
                <a:gd name="T20" fmla="*/ 67 w 746"/>
                <a:gd name="T21" fmla="*/ 702 h 745"/>
                <a:gd name="T22" fmla="*/ 29 w 746"/>
                <a:gd name="T23" fmla="*/ 715 h 745"/>
                <a:gd name="T24" fmla="*/ 712 w 746"/>
                <a:gd name="T25" fmla="*/ 542 h 745"/>
                <a:gd name="T26" fmla="*/ 712 w 746"/>
                <a:gd name="T27" fmla="*/ 610 h 745"/>
                <a:gd name="T28" fmla="*/ 33 w 746"/>
                <a:gd name="T29" fmla="*/ 542 h 745"/>
                <a:gd name="T30" fmla="*/ 0 w 746"/>
                <a:gd name="T31" fmla="*/ 542 h 745"/>
                <a:gd name="T32" fmla="*/ 746 w 746"/>
                <a:gd name="T33" fmla="*/ 474 h 745"/>
                <a:gd name="T34" fmla="*/ 0 w 746"/>
                <a:gd name="T35" fmla="*/ 407 h 745"/>
                <a:gd name="T36" fmla="*/ 0 w 746"/>
                <a:gd name="T37" fmla="*/ 474 h 745"/>
                <a:gd name="T38" fmla="*/ 746 w 746"/>
                <a:gd name="T39" fmla="*/ 271 h 745"/>
                <a:gd name="T40" fmla="*/ 712 w 746"/>
                <a:gd name="T41" fmla="*/ 271 h 745"/>
                <a:gd name="T42" fmla="*/ 475 w 746"/>
                <a:gd name="T43" fmla="*/ 474 h 745"/>
                <a:gd name="T44" fmla="*/ 0 w 746"/>
                <a:gd name="T45" fmla="*/ 271 h 745"/>
                <a:gd name="T46" fmla="*/ 0 w 746"/>
                <a:gd name="T47" fmla="*/ 339 h 745"/>
                <a:gd name="T48" fmla="*/ 492 w 746"/>
                <a:gd name="T49" fmla="*/ 237 h 745"/>
                <a:gd name="T50" fmla="*/ 505 w 746"/>
                <a:gd name="T51" fmla="*/ 244 h 745"/>
                <a:gd name="T52" fmla="*/ 509 w 746"/>
                <a:gd name="T53" fmla="*/ 491 h 745"/>
                <a:gd name="T54" fmla="*/ 502 w 746"/>
                <a:gd name="T55" fmla="*/ 506 h 745"/>
                <a:gd name="T56" fmla="*/ 255 w 746"/>
                <a:gd name="T57" fmla="*/ 508 h 745"/>
                <a:gd name="T58" fmla="*/ 240 w 746"/>
                <a:gd name="T59" fmla="*/ 502 h 745"/>
                <a:gd name="T60" fmla="*/ 237 w 746"/>
                <a:gd name="T61" fmla="*/ 254 h 745"/>
                <a:gd name="T62" fmla="*/ 244 w 746"/>
                <a:gd name="T63" fmla="*/ 241 h 745"/>
                <a:gd name="T64" fmla="*/ 712 w 746"/>
                <a:gd name="T65" fmla="*/ 135 h 745"/>
                <a:gd name="T66" fmla="*/ 712 w 746"/>
                <a:gd name="T67" fmla="*/ 203 h 745"/>
                <a:gd name="T68" fmla="*/ 33 w 746"/>
                <a:gd name="T69" fmla="*/ 135 h 745"/>
                <a:gd name="T70" fmla="*/ 0 w 746"/>
                <a:gd name="T71" fmla="*/ 135 h 745"/>
                <a:gd name="T72" fmla="*/ 716 w 746"/>
                <a:gd name="T73" fmla="*/ 30 h 745"/>
                <a:gd name="T74" fmla="*/ 703 w 746"/>
                <a:gd name="T75" fmla="*/ 68 h 745"/>
                <a:gd name="T76" fmla="*/ 678 w 746"/>
                <a:gd name="T77" fmla="*/ 7 h 745"/>
                <a:gd name="T78" fmla="*/ 54 w 746"/>
                <a:gd name="T79" fmla="*/ 54 h 745"/>
                <a:gd name="T80" fmla="*/ 16 w 746"/>
                <a:gd name="T81" fmla="*/ 47 h 745"/>
                <a:gd name="T82" fmla="*/ 67 w 746"/>
                <a:gd name="T83" fmla="*/ 7 h 745"/>
                <a:gd name="T84" fmla="*/ 611 w 746"/>
                <a:gd name="T85" fmla="*/ 34 h 745"/>
                <a:gd name="T86" fmla="*/ 407 w 746"/>
                <a:gd name="T87" fmla="*/ 0 h 745"/>
                <a:gd name="T88" fmla="*/ 407 w 746"/>
                <a:gd name="T89" fmla="*/ 34 h 745"/>
                <a:gd name="T90" fmla="*/ 338 w 746"/>
                <a:gd name="T91" fmla="*/ 0 h 745"/>
                <a:gd name="T92" fmla="*/ 272 w 746"/>
                <a:gd name="T93" fmla="*/ 0 h 745"/>
                <a:gd name="T94" fmla="*/ 203 w 746"/>
                <a:gd name="T95" fmla="*/ 34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543" y="712"/>
                  </a:moveTo>
                  <a:lnTo>
                    <a:pt x="611" y="712"/>
                  </a:lnTo>
                  <a:lnTo>
                    <a:pt x="611" y="745"/>
                  </a:lnTo>
                  <a:lnTo>
                    <a:pt x="543" y="745"/>
                  </a:lnTo>
                  <a:lnTo>
                    <a:pt x="543" y="712"/>
                  </a:lnTo>
                  <a:close/>
                  <a:moveTo>
                    <a:pt x="407" y="712"/>
                  </a:moveTo>
                  <a:lnTo>
                    <a:pt x="475" y="712"/>
                  </a:lnTo>
                  <a:lnTo>
                    <a:pt x="475" y="745"/>
                  </a:lnTo>
                  <a:lnTo>
                    <a:pt x="407" y="745"/>
                  </a:lnTo>
                  <a:lnTo>
                    <a:pt x="407" y="712"/>
                  </a:lnTo>
                  <a:close/>
                  <a:moveTo>
                    <a:pt x="272" y="712"/>
                  </a:moveTo>
                  <a:lnTo>
                    <a:pt x="338" y="712"/>
                  </a:lnTo>
                  <a:lnTo>
                    <a:pt x="338" y="745"/>
                  </a:lnTo>
                  <a:lnTo>
                    <a:pt x="272" y="745"/>
                  </a:lnTo>
                  <a:lnTo>
                    <a:pt x="272" y="712"/>
                  </a:lnTo>
                  <a:close/>
                  <a:moveTo>
                    <a:pt x="135" y="712"/>
                  </a:moveTo>
                  <a:lnTo>
                    <a:pt x="203" y="712"/>
                  </a:lnTo>
                  <a:lnTo>
                    <a:pt x="203" y="745"/>
                  </a:lnTo>
                  <a:lnTo>
                    <a:pt x="135" y="745"/>
                  </a:lnTo>
                  <a:lnTo>
                    <a:pt x="135" y="712"/>
                  </a:lnTo>
                  <a:close/>
                  <a:moveTo>
                    <a:pt x="703" y="678"/>
                  </a:moveTo>
                  <a:lnTo>
                    <a:pt x="741" y="678"/>
                  </a:lnTo>
                  <a:lnTo>
                    <a:pt x="730" y="698"/>
                  </a:lnTo>
                  <a:lnTo>
                    <a:pt x="716" y="715"/>
                  </a:lnTo>
                  <a:lnTo>
                    <a:pt x="699" y="729"/>
                  </a:lnTo>
                  <a:lnTo>
                    <a:pt x="678" y="740"/>
                  </a:lnTo>
                  <a:lnTo>
                    <a:pt x="678" y="702"/>
                  </a:lnTo>
                  <a:lnTo>
                    <a:pt x="692" y="691"/>
                  </a:lnTo>
                  <a:lnTo>
                    <a:pt x="703" y="678"/>
                  </a:lnTo>
                  <a:close/>
                  <a:moveTo>
                    <a:pt x="6" y="678"/>
                  </a:moveTo>
                  <a:lnTo>
                    <a:pt x="44" y="678"/>
                  </a:lnTo>
                  <a:lnTo>
                    <a:pt x="54" y="691"/>
                  </a:lnTo>
                  <a:lnTo>
                    <a:pt x="67" y="702"/>
                  </a:lnTo>
                  <a:lnTo>
                    <a:pt x="67" y="740"/>
                  </a:lnTo>
                  <a:lnTo>
                    <a:pt x="47" y="729"/>
                  </a:lnTo>
                  <a:lnTo>
                    <a:pt x="29" y="715"/>
                  </a:lnTo>
                  <a:lnTo>
                    <a:pt x="16" y="698"/>
                  </a:lnTo>
                  <a:lnTo>
                    <a:pt x="6" y="678"/>
                  </a:lnTo>
                  <a:close/>
                  <a:moveTo>
                    <a:pt x="712" y="542"/>
                  </a:moveTo>
                  <a:lnTo>
                    <a:pt x="746" y="542"/>
                  </a:lnTo>
                  <a:lnTo>
                    <a:pt x="746" y="610"/>
                  </a:lnTo>
                  <a:lnTo>
                    <a:pt x="712" y="610"/>
                  </a:lnTo>
                  <a:lnTo>
                    <a:pt x="712" y="542"/>
                  </a:lnTo>
                  <a:close/>
                  <a:moveTo>
                    <a:pt x="0" y="542"/>
                  </a:moveTo>
                  <a:lnTo>
                    <a:pt x="33" y="542"/>
                  </a:lnTo>
                  <a:lnTo>
                    <a:pt x="33" y="610"/>
                  </a:lnTo>
                  <a:lnTo>
                    <a:pt x="0" y="610"/>
                  </a:lnTo>
                  <a:lnTo>
                    <a:pt x="0" y="542"/>
                  </a:lnTo>
                  <a:close/>
                  <a:moveTo>
                    <a:pt x="712" y="407"/>
                  </a:moveTo>
                  <a:lnTo>
                    <a:pt x="746" y="407"/>
                  </a:lnTo>
                  <a:lnTo>
                    <a:pt x="746" y="474"/>
                  </a:lnTo>
                  <a:lnTo>
                    <a:pt x="712" y="474"/>
                  </a:lnTo>
                  <a:lnTo>
                    <a:pt x="712" y="407"/>
                  </a:lnTo>
                  <a:close/>
                  <a:moveTo>
                    <a:pt x="0" y="407"/>
                  </a:moveTo>
                  <a:lnTo>
                    <a:pt x="33" y="407"/>
                  </a:lnTo>
                  <a:lnTo>
                    <a:pt x="33" y="474"/>
                  </a:lnTo>
                  <a:lnTo>
                    <a:pt x="0" y="474"/>
                  </a:lnTo>
                  <a:lnTo>
                    <a:pt x="0" y="407"/>
                  </a:lnTo>
                  <a:close/>
                  <a:moveTo>
                    <a:pt x="712" y="271"/>
                  </a:moveTo>
                  <a:lnTo>
                    <a:pt x="746" y="271"/>
                  </a:lnTo>
                  <a:lnTo>
                    <a:pt x="746" y="339"/>
                  </a:lnTo>
                  <a:lnTo>
                    <a:pt x="712" y="339"/>
                  </a:lnTo>
                  <a:lnTo>
                    <a:pt x="712" y="271"/>
                  </a:lnTo>
                  <a:close/>
                  <a:moveTo>
                    <a:pt x="272" y="271"/>
                  </a:moveTo>
                  <a:lnTo>
                    <a:pt x="272" y="474"/>
                  </a:lnTo>
                  <a:lnTo>
                    <a:pt x="475" y="474"/>
                  </a:lnTo>
                  <a:lnTo>
                    <a:pt x="475" y="271"/>
                  </a:lnTo>
                  <a:lnTo>
                    <a:pt x="272" y="271"/>
                  </a:lnTo>
                  <a:close/>
                  <a:moveTo>
                    <a:pt x="0" y="271"/>
                  </a:moveTo>
                  <a:lnTo>
                    <a:pt x="33" y="271"/>
                  </a:lnTo>
                  <a:lnTo>
                    <a:pt x="33" y="339"/>
                  </a:lnTo>
                  <a:lnTo>
                    <a:pt x="0" y="339"/>
                  </a:lnTo>
                  <a:lnTo>
                    <a:pt x="0" y="271"/>
                  </a:lnTo>
                  <a:close/>
                  <a:moveTo>
                    <a:pt x="255" y="237"/>
                  </a:moveTo>
                  <a:lnTo>
                    <a:pt x="492" y="237"/>
                  </a:lnTo>
                  <a:lnTo>
                    <a:pt x="497" y="239"/>
                  </a:lnTo>
                  <a:lnTo>
                    <a:pt x="502" y="241"/>
                  </a:lnTo>
                  <a:lnTo>
                    <a:pt x="505" y="244"/>
                  </a:lnTo>
                  <a:lnTo>
                    <a:pt x="507" y="249"/>
                  </a:lnTo>
                  <a:lnTo>
                    <a:pt x="509" y="254"/>
                  </a:lnTo>
                  <a:lnTo>
                    <a:pt x="509" y="491"/>
                  </a:lnTo>
                  <a:lnTo>
                    <a:pt x="507" y="496"/>
                  </a:lnTo>
                  <a:lnTo>
                    <a:pt x="505" y="502"/>
                  </a:lnTo>
                  <a:lnTo>
                    <a:pt x="502" y="506"/>
                  </a:lnTo>
                  <a:lnTo>
                    <a:pt x="497" y="508"/>
                  </a:lnTo>
                  <a:lnTo>
                    <a:pt x="492" y="508"/>
                  </a:lnTo>
                  <a:lnTo>
                    <a:pt x="255" y="508"/>
                  </a:lnTo>
                  <a:lnTo>
                    <a:pt x="249" y="508"/>
                  </a:lnTo>
                  <a:lnTo>
                    <a:pt x="244" y="506"/>
                  </a:lnTo>
                  <a:lnTo>
                    <a:pt x="240" y="502"/>
                  </a:lnTo>
                  <a:lnTo>
                    <a:pt x="237" y="496"/>
                  </a:lnTo>
                  <a:lnTo>
                    <a:pt x="237" y="491"/>
                  </a:lnTo>
                  <a:lnTo>
                    <a:pt x="237" y="254"/>
                  </a:lnTo>
                  <a:lnTo>
                    <a:pt x="237" y="249"/>
                  </a:lnTo>
                  <a:lnTo>
                    <a:pt x="240" y="244"/>
                  </a:lnTo>
                  <a:lnTo>
                    <a:pt x="244" y="241"/>
                  </a:lnTo>
                  <a:lnTo>
                    <a:pt x="249" y="239"/>
                  </a:lnTo>
                  <a:lnTo>
                    <a:pt x="255" y="237"/>
                  </a:lnTo>
                  <a:close/>
                  <a:moveTo>
                    <a:pt x="712" y="135"/>
                  </a:moveTo>
                  <a:lnTo>
                    <a:pt x="746" y="135"/>
                  </a:lnTo>
                  <a:lnTo>
                    <a:pt x="746" y="203"/>
                  </a:lnTo>
                  <a:lnTo>
                    <a:pt x="712" y="203"/>
                  </a:lnTo>
                  <a:lnTo>
                    <a:pt x="712" y="135"/>
                  </a:lnTo>
                  <a:close/>
                  <a:moveTo>
                    <a:pt x="0" y="135"/>
                  </a:moveTo>
                  <a:lnTo>
                    <a:pt x="33" y="135"/>
                  </a:lnTo>
                  <a:lnTo>
                    <a:pt x="33" y="203"/>
                  </a:lnTo>
                  <a:lnTo>
                    <a:pt x="0" y="203"/>
                  </a:lnTo>
                  <a:lnTo>
                    <a:pt x="0" y="135"/>
                  </a:lnTo>
                  <a:close/>
                  <a:moveTo>
                    <a:pt x="678" y="7"/>
                  </a:moveTo>
                  <a:lnTo>
                    <a:pt x="699" y="16"/>
                  </a:lnTo>
                  <a:lnTo>
                    <a:pt x="716" y="30"/>
                  </a:lnTo>
                  <a:lnTo>
                    <a:pt x="730" y="47"/>
                  </a:lnTo>
                  <a:lnTo>
                    <a:pt x="741" y="68"/>
                  </a:lnTo>
                  <a:lnTo>
                    <a:pt x="703" y="68"/>
                  </a:lnTo>
                  <a:lnTo>
                    <a:pt x="692" y="54"/>
                  </a:lnTo>
                  <a:lnTo>
                    <a:pt x="678" y="43"/>
                  </a:lnTo>
                  <a:lnTo>
                    <a:pt x="678" y="7"/>
                  </a:lnTo>
                  <a:close/>
                  <a:moveTo>
                    <a:pt x="67" y="7"/>
                  </a:moveTo>
                  <a:lnTo>
                    <a:pt x="67" y="43"/>
                  </a:lnTo>
                  <a:lnTo>
                    <a:pt x="54" y="54"/>
                  </a:lnTo>
                  <a:lnTo>
                    <a:pt x="44" y="68"/>
                  </a:lnTo>
                  <a:lnTo>
                    <a:pt x="6" y="68"/>
                  </a:lnTo>
                  <a:lnTo>
                    <a:pt x="16" y="47"/>
                  </a:lnTo>
                  <a:lnTo>
                    <a:pt x="29" y="30"/>
                  </a:lnTo>
                  <a:lnTo>
                    <a:pt x="47" y="16"/>
                  </a:lnTo>
                  <a:lnTo>
                    <a:pt x="67" y="7"/>
                  </a:lnTo>
                  <a:close/>
                  <a:moveTo>
                    <a:pt x="543" y="0"/>
                  </a:moveTo>
                  <a:lnTo>
                    <a:pt x="611" y="0"/>
                  </a:lnTo>
                  <a:lnTo>
                    <a:pt x="611" y="34"/>
                  </a:lnTo>
                  <a:lnTo>
                    <a:pt x="543" y="34"/>
                  </a:lnTo>
                  <a:lnTo>
                    <a:pt x="543" y="0"/>
                  </a:lnTo>
                  <a:close/>
                  <a:moveTo>
                    <a:pt x="407" y="0"/>
                  </a:moveTo>
                  <a:lnTo>
                    <a:pt x="475" y="0"/>
                  </a:lnTo>
                  <a:lnTo>
                    <a:pt x="475" y="34"/>
                  </a:lnTo>
                  <a:lnTo>
                    <a:pt x="407" y="34"/>
                  </a:lnTo>
                  <a:lnTo>
                    <a:pt x="407" y="0"/>
                  </a:lnTo>
                  <a:close/>
                  <a:moveTo>
                    <a:pt x="272" y="0"/>
                  </a:moveTo>
                  <a:lnTo>
                    <a:pt x="338" y="0"/>
                  </a:lnTo>
                  <a:lnTo>
                    <a:pt x="338" y="34"/>
                  </a:lnTo>
                  <a:lnTo>
                    <a:pt x="272" y="34"/>
                  </a:lnTo>
                  <a:lnTo>
                    <a:pt x="272" y="0"/>
                  </a:lnTo>
                  <a:close/>
                  <a:moveTo>
                    <a:pt x="135" y="0"/>
                  </a:moveTo>
                  <a:lnTo>
                    <a:pt x="203" y="0"/>
                  </a:lnTo>
                  <a:lnTo>
                    <a:pt x="203" y="34"/>
                  </a:lnTo>
                  <a:lnTo>
                    <a:pt x="135" y="34"/>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2" name="Freeform 4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44743" y="4049595"/>
              <a:ext cx="445206" cy="444609"/>
            </a:xfrm>
            <a:custGeom>
              <a:avLst/>
              <a:gdLst>
                <a:gd name="T0" fmla="*/ 611 w 747"/>
                <a:gd name="T1" fmla="*/ 746 h 746"/>
                <a:gd name="T2" fmla="*/ 408 w 747"/>
                <a:gd name="T3" fmla="*/ 712 h 746"/>
                <a:gd name="T4" fmla="*/ 408 w 747"/>
                <a:gd name="T5" fmla="*/ 746 h 746"/>
                <a:gd name="T6" fmla="*/ 339 w 747"/>
                <a:gd name="T7" fmla="*/ 712 h 746"/>
                <a:gd name="T8" fmla="*/ 271 w 747"/>
                <a:gd name="T9" fmla="*/ 712 h 746"/>
                <a:gd name="T10" fmla="*/ 204 w 747"/>
                <a:gd name="T11" fmla="*/ 746 h 746"/>
                <a:gd name="T12" fmla="*/ 704 w 747"/>
                <a:gd name="T13" fmla="*/ 678 h 746"/>
                <a:gd name="T14" fmla="*/ 717 w 747"/>
                <a:gd name="T15" fmla="*/ 716 h 746"/>
                <a:gd name="T16" fmla="*/ 679 w 747"/>
                <a:gd name="T17" fmla="*/ 703 h 746"/>
                <a:gd name="T18" fmla="*/ 7 w 747"/>
                <a:gd name="T19" fmla="*/ 678 h 746"/>
                <a:gd name="T20" fmla="*/ 68 w 747"/>
                <a:gd name="T21" fmla="*/ 703 h 746"/>
                <a:gd name="T22" fmla="*/ 30 w 747"/>
                <a:gd name="T23" fmla="*/ 716 h 746"/>
                <a:gd name="T24" fmla="*/ 713 w 747"/>
                <a:gd name="T25" fmla="*/ 543 h 746"/>
                <a:gd name="T26" fmla="*/ 713 w 747"/>
                <a:gd name="T27" fmla="*/ 610 h 746"/>
                <a:gd name="T28" fmla="*/ 34 w 747"/>
                <a:gd name="T29" fmla="*/ 543 h 746"/>
                <a:gd name="T30" fmla="*/ 0 w 747"/>
                <a:gd name="T31" fmla="*/ 543 h 746"/>
                <a:gd name="T32" fmla="*/ 747 w 747"/>
                <a:gd name="T33" fmla="*/ 475 h 746"/>
                <a:gd name="T34" fmla="*/ 0 w 747"/>
                <a:gd name="T35" fmla="*/ 407 h 746"/>
                <a:gd name="T36" fmla="*/ 0 w 747"/>
                <a:gd name="T37" fmla="*/ 475 h 746"/>
                <a:gd name="T38" fmla="*/ 747 w 747"/>
                <a:gd name="T39" fmla="*/ 272 h 746"/>
                <a:gd name="T40" fmla="*/ 713 w 747"/>
                <a:gd name="T41" fmla="*/ 272 h 746"/>
                <a:gd name="T42" fmla="*/ 34 w 747"/>
                <a:gd name="T43" fmla="*/ 339 h 746"/>
                <a:gd name="T44" fmla="*/ 373 w 747"/>
                <a:gd name="T45" fmla="*/ 170 h 746"/>
                <a:gd name="T46" fmla="*/ 387 w 747"/>
                <a:gd name="T47" fmla="*/ 177 h 746"/>
                <a:gd name="T48" fmla="*/ 391 w 747"/>
                <a:gd name="T49" fmla="*/ 518 h 746"/>
                <a:gd name="T50" fmla="*/ 505 w 747"/>
                <a:gd name="T51" fmla="*/ 408 h 746"/>
                <a:gd name="T52" fmla="*/ 519 w 747"/>
                <a:gd name="T53" fmla="*/ 411 h 746"/>
                <a:gd name="T54" fmla="*/ 527 w 747"/>
                <a:gd name="T55" fmla="*/ 424 h 746"/>
                <a:gd name="T56" fmla="*/ 522 w 747"/>
                <a:gd name="T57" fmla="*/ 436 h 746"/>
                <a:gd name="T58" fmla="*/ 377 w 747"/>
                <a:gd name="T59" fmla="*/ 576 h 746"/>
                <a:gd name="T60" fmla="*/ 364 w 747"/>
                <a:gd name="T61" fmla="*/ 575 h 746"/>
                <a:gd name="T62" fmla="*/ 223 w 747"/>
                <a:gd name="T63" fmla="*/ 433 h 746"/>
                <a:gd name="T64" fmla="*/ 221 w 747"/>
                <a:gd name="T65" fmla="*/ 419 h 746"/>
                <a:gd name="T66" fmla="*/ 232 w 747"/>
                <a:gd name="T67" fmla="*/ 408 h 746"/>
                <a:gd name="T68" fmla="*/ 246 w 747"/>
                <a:gd name="T69" fmla="*/ 410 h 746"/>
                <a:gd name="T70" fmla="*/ 356 w 747"/>
                <a:gd name="T71" fmla="*/ 187 h 746"/>
                <a:gd name="T72" fmla="*/ 363 w 747"/>
                <a:gd name="T73" fmla="*/ 173 h 746"/>
                <a:gd name="T74" fmla="*/ 713 w 747"/>
                <a:gd name="T75" fmla="*/ 136 h 746"/>
                <a:gd name="T76" fmla="*/ 713 w 747"/>
                <a:gd name="T77" fmla="*/ 204 h 746"/>
                <a:gd name="T78" fmla="*/ 34 w 747"/>
                <a:gd name="T79" fmla="*/ 136 h 746"/>
                <a:gd name="T80" fmla="*/ 0 w 747"/>
                <a:gd name="T81" fmla="*/ 136 h 746"/>
                <a:gd name="T82" fmla="*/ 717 w 747"/>
                <a:gd name="T83" fmla="*/ 30 h 746"/>
                <a:gd name="T84" fmla="*/ 704 w 747"/>
                <a:gd name="T85" fmla="*/ 68 h 746"/>
                <a:gd name="T86" fmla="*/ 679 w 747"/>
                <a:gd name="T87" fmla="*/ 6 h 746"/>
                <a:gd name="T88" fmla="*/ 54 w 747"/>
                <a:gd name="T89" fmla="*/ 55 h 746"/>
                <a:gd name="T90" fmla="*/ 16 w 747"/>
                <a:gd name="T91" fmla="*/ 48 h 746"/>
                <a:gd name="T92" fmla="*/ 68 w 747"/>
                <a:gd name="T93" fmla="*/ 6 h 746"/>
                <a:gd name="T94" fmla="*/ 611 w 747"/>
                <a:gd name="T95" fmla="*/ 34 h 746"/>
                <a:gd name="T96" fmla="*/ 408 w 747"/>
                <a:gd name="T97" fmla="*/ 0 h 746"/>
                <a:gd name="T98" fmla="*/ 408 w 747"/>
                <a:gd name="T99" fmla="*/ 34 h 746"/>
                <a:gd name="T100" fmla="*/ 339 w 747"/>
                <a:gd name="T101" fmla="*/ 0 h 746"/>
                <a:gd name="T102" fmla="*/ 271 w 747"/>
                <a:gd name="T103" fmla="*/ 0 h 746"/>
                <a:gd name="T104" fmla="*/ 204 w 747"/>
                <a:gd name="T105" fmla="*/ 34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7" h="746">
                  <a:moveTo>
                    <a:pt x="543" y="712"/>
                  </a:moveTo>
                  <a:lnTo>
                    <a:pt x="611" y="712"/>
                  </a:lnTo>
                  <a:lnTo>
                    <a:pt x="611" y="746"/>
                  </a:lnTo>
                  <a:lnTo>
                    <a:pt x="543" y="746"/>
                  </a:lnTo>
                  <a:lnTo>
                    <a:pt x="543" y="712"/>
                  </a:lnTo>
                  <a:close/>
                  <a:moveTo>
                    <a:pt x="408" y="712"/>
                  </a:moveTo>
                  <a:lnTo>
                    <a:pt x="476" y="712"/>
                  </a:lnTo>
                  <a:lnTo>
                    <a:pt x="476" y="746"/>
                  </a:lnTo>
                  <a:lnTo>
                    <a:pt x="408" y="746"/>
                  </a:lnTo>
                  <a:lnTo>
                    <a:pt x="408" y="712"/>
                  </a:lnTo>
                  <a:close/>
                  <a:moveTo>
                    <a:pt x="271" y="712"/>
                  </a:moveTo>
                  <a:lnTo>
                    <a:pt x="339" y="712"/>
                  </a:lnTo>
                  <a:lnTo>
                    <a:pt x="339" y="746"/>
                  </a:lnTo>
                  <a:lnTo>
                    <a:pt x="271" y="746"/>
                  </a:lnTo>
                  <a:lnTo>
                    <a:pt x="271" y="712"/>
                  </a:lnTo>
                  <a:close/>
                  <a:moveTo>
                    <a:pt x="136" y="712"/>
                  </a:moveTo>
                  <a:lnTo>
                    <a:pt x="204" y="712"/>
                  </a:lnTo>
                  <a:lnTo>
                    <a:pt x="204" y="746"/>
                  </a:lnTo>
                  <a:lnTo>
                    <a:pt x="136" y="746"/>
                  </a:lnTo>
                  <a:lnTo>
                    <a:pt x="136" y="712"/>
                  </a:lnTo>
                  <a:close/>
                  <a:moveTo>
                    <a:pt x="704" y="678"/>
                  </a:moveTo>
                  <a:lnTo>
                    <a:pt x="740" y="678"/>
                  </a:lnTo>
                  <a:lnTo>
                    <a:pt x="731" y="699"/>
                  </a:lnTo>
                  <a:lnTo>
                    <a:pt x="717" y="716"/>
                  </a:lnTo>
                  <a:lnTo>
                    <a:pt x="700" y="730"/>
                  </a:lnTo>
                  <a:lnTo>
                    <a:pt x="679" y="739"/>
                  </a:lnTo>
                  <a:lnTo>
                    <a:pt x="679" y="703"/>
                  </a:lnTo>
                  <a:lnTo>
                    <a:pt x="693" y="692"/>
                  </a:lnTo>
                  <a:lnTo>
                    <a:pt x="704" y="678"/>
                  </a:lnTo>
                  <a:close/>
                  <a:moveTo>
                    <a:pt x="7" y="678"/>
                  </a:moveTo>
                  <a:lnTo>
                    <a:pt x="43" y="678"/>
                  </a:lnTo>
                  <a:lnTo>
                    <a:pt x="54" y="692"/>
                  </a:lnTo>
                  <a:lnTo>
                    <a:pt x="68" y="703"/>
                  </a:lnTo>
                  <a:lnTo>
                    <a:pt x="68" y="739"/>
                  </a:lnTo>
                  <a:lnTo>
                    <a:pt x="47" y="730"/>
                  </a:lnTo>
                  <a:lnTo>
                    <a:pt x="30" y="716"/>
                  </a:lnTo>
                  <a:lnTo>
                    <a:pt x="16" y="699"/>
                  </a:lnTo>
                  <a:lnTo>
                    <a:pt x="7" y="678"/>
                  </a:lnTo>
                  <a:close/>
                  <a:moveTo>
                    <a:pt x="713" y="543"/>
                  </a:moveTo>
                  <a:lnTo>
                    <a:pt x="747" y="543"/>
                  </a:lnTo>
                  <a:lnTo>
                    <a:pt x="747" y="610"/>
                  </a:lnTo>
                  <a:lnTo>
                    <a:pt x="713" y="610"/>
                  </a:lnTo>
                  <a:lnTo>
                    <a:pt x="713" y="543"/>
                  </a:lnTo>
                  <a:close/>
                  <a:moveTo>
                    <a:pt x="0" y="543"/>
                  </a:moveTo>
                  <a:lnTo>
                    <a:pt x="34" y="543"/>
                  </a:lnTo>
                  <a:lnTo>
                    <a:pt x="34" y="610"/>
                  </a:lnTo>
                  <a:lnTo>
                    <a:pt x="0" y="610"/>
                  </a:lnTo>
                  <a:lnTo>
                    <a:pt x="0" y="543"/>
                  </a:lnTo>
                  <a:close/>
                  <a:moveTo>
                    <a:pt x="713" y="407"/>
                  </a:moveTo>
                  <a:lnTo>
                    <a:pt x="747" y="407"/>
                  </a:lnTo>
                  <a:lnTo>
                    <a:pt x="747" y="475"/>
                  </a:lnTo>
                  <a:lnTo>
                    <a:pt x="713" y="475"/>
                  </a:lnTo>
                  <a:lnTo>
                    <a:pt x="713" y="407"/>
                  </a:lnTo>
                  <a:close/>
                  <a:moveTo>
                    <a:pt x="0" y="407"/>
                  </a:moveTo>
                  <a:lnTo>
                    <a:pt x="34" y="407"/>
                  </a:lnTo>
                  <a:lnTo>
                    <a:pt x="34" y="475"/>
                  </a:lnTo>
                  <a:lnTo>
                    <a:pt x="0" y="475"/>
                  </a:lnTo>
                  <a:lnTo>
                    <a:pt x="0" y="407"/>
                  </a:lnTo>
                  <a:close/>
                  <a:moveTo>
                    <a:pt x="713" y="272"/>
                  </a:moveTo>
                  <a:lnTo>
                    <a:pt x="747" y="272"/>
                  </a:lnTo>
                  <a:lnTo>
                    <a:pt x="747" y="339"/>
                  </a:lnTo>
                  <a:lnTo>
                    <a:pt x="713" y="339"/>
                  </a:lnTo>
                  <a:lnTo>
                    <a:pt x="713" y="272"/>
                  </a:lnTo>
                  <a:close/>
                  <a:moveTo>
                    <a:pt x="0" y="272"/>
                  </a:moveTo>
                  <a:lnTo>
                    <a:pt x="34" y="272"/>
                  </a:lnTo>
                  <a:lnTo>
                    <a:pt x="34" y="339"/>
                  </a:lnTo>
                  <a:lnTo>
                    <a:pt x="0" y="339"/>
                  </a:lnTo>
                  <a:lnTo>
                    <a:pt x="0" y="272"/>
                  </a:lnTo>
                  <a:close/>
                  <a:moveTo>
                    <a:pt x="373" y="170"/>
                  </a:moveTo>
                  <a:lnTo>
                    <a:pt x="379" y="171"/>
                  </a:lnTo>
                  <a:lnTo>
                    <a:pt x="384" y="173"/>
                  </a:lnTo>
                  <a:lnTo>
                    <a:pt x="387" y="177"/>
                  </a:lnTo>
                  <a:lnTo>
                    <a:pt x="389" y="182"/>
                  </a:lnTo>
                  <a:lnTo>
                    <a:pt x="391" y="187"/>
                  </a:lnTo>
                  <a:lnTo>
                    <a:pt x="391" y="518"/>
                  </a:lnTo>
                  <a:lnTo>
                    <a:pt x="497" y="412"/>
                  </a:lnTo>
                  <a:lnTo>
                    <a:pt x="501" y="410"/>
                  </a:lnTo>
                  <a:lnTo>
                    <a:pt x="505" y="408"/>
                  </a:lnTo>
                  <a:lnTo>
                    <a:pt x="510" y="407"/>
                  </a:lnTo>
                  <a:lnTo>
                    <a:pt x="515" y="408"/>
                  </a:lnTo>
                  <a:lnTo>
                    <a:pt x="519" y="411"/>
                  </a:lnTo>
                  <a:lnTo>
                    <a:pt x="523" y="413"/>
                  </a:lnTo>
                  <a:lnTo>
                    <a:pt x="526" y="419"/>
                  </a:lnTo>
                  <a:lnTo>
                    <a:pt x="527" y="424"/>
                  </a:lnTo>
                  <a:lnTo>
                    <a:pt x="526" y="428"/>
                  </a:lnTo>
                  <a:lnTo>
                    <a:pt x="524" y="433"/>
                  </a:lnTo>
                  <a:lnTo>
                    <a:pt x="522" y="436"/>
                  </a:lnTo>
                  <a:lnTo>
                    <a:pt x="385" y="572"/>
                  </a:lnTo>
                  <a:lnTo>
                    <a:pt x="383" y="575"/>
                  </a:lnTo>
                  <a:lnTo>
                    <a:pt x="377" y="576"/>
                  </a:lnTo>
                  <a:lnTo>
                    <a:pt x="373" y="577"/>
                  </a:lnTo>
                  <a:lnTo>
                    <a:pt x="370" y="576"/>
                  </a:lnTo>
                  <a:lnTo>
                    <a:pt x="364" y="575"/>
                  </a:lnTo>
                  <a:lnTo>
                    <a:pt x="362" y="572"/>
                  </a:lnTo>
                  <a:lnTo>
                    <a:pt x="225" y="436"/>
                  </a:lnTo>
                  <a:lnTo>
                    <a:pt x="223" y="433"/>
                  </a:lnTo>
                  <a:lnTo>
                    <a:pt x="221" y="428"/>
                  </a:lnTo>
                  <a:lnTo>
                    <a:pt x="220" y="424"/>
                  </a:lnTo>
                  <a:lnTo>
                    <a:pt x="221" y="419"/>
                  </a:lnTo>
                  <a:lnTo>
                    <a:pt x="224" y="413"/>
                  </a:lnTo>
                  <a:lnTo>
                    <a:pt x="228" y="411"/>
                  </a:lnTo>
                  <a:lnTo>
                    <a:pt x="232" y="408"/>
                  </a:lnTo>
                  <a:lnTo>
                    <a:pt x="237" y="407"/>
                  </a:lnTo>
                  <a:lnTo>
                    <a:pt x="242" y="408"/>
                  </a:lnTo>
                  <a:lnTo>
                    <a:pt x="246" y="410"/>
                  </a:lnTo>
                  <a:lnTo>
                    <a:pt x="250" y="412"/>
                  </a:lnTo>
                  <a:lnTo>
                    <a:pt x="356" y="518"/>
                  </a:lnTo>
                  <a:lnTo>
                    <a:pt x="356" y="187"/>
                  </a:lnTo>
                  <a:lnTo>
                    <a:pt x="358" y="182"/>
                  </a:lnTo>
                  <a:lnTo>
                    <a:pt x="360" y="177"/>
                  </a:lnTo>
                  <a:lnTo>
                    <a:pt x="363" y="173"/>
                  </a:lnTo>
                  <a:lnTo>
                    <a:pt x="368" y="171"/>
                  </a:lnTo>
                  <a:lnTo>
                    <a:pt x="373" y="170"/>
                  </a:lnTo>
                  <a:close/>
                  <a:moveTo>
                    <a:pt x="713" y="136"/>
                  </a:moveTo>
                  <a:lnTo>
                    <a:pt x="747" y="136"/>
                  </a:lnTo>
                  <a:lnTo>
                    <a:pt x="747" y="204"/>
                  </a:lnTo>
                  <a:lnTo>
                    <a:pt x="713" y="204"/>
                  </a:lnTo>
                  <a:lnTo>
                    <a:pt x="713" y="136"/>
                  </a:lnTo>
                  <a:close/>
                  <a:moveTo>
                    <a:pt x="0" y="136"/>
                  </a:moveTo>
                  <a:lnTo>
                    <a:pt x="34" y="136"/>
                  </a:lnTo>
                  <a:lnTo>
                    <a:pt x="34" y="204"/>
                  </a:lnTo>
                  <a:lnTo>
                    <a:pt x="0" y="204"/>
                  </a:lnTo>
                  <a:lnTo>
                    <a:pt x="0" y="136"/>
                  </a:lnTo>
                  <a:close/>
                  <a:moveTo>
                    <a:pt x="679" y="6"/>
                  </a:moveTo>
                  <a:lnTo>
                    <a:pt x="700" y="17"/>
                  </a:lnTo>
                  <a:lnTo>
                    <a:pt x="717" y="30"/>
                  </a:lnTo>
                  <a:lnTo>
                    <a:pt x="731" y="48"/>
                  </a:lnTo>
                  <a:lnTo>
                    <a:pt x="740" y="68"/>
                  </a:lnTo>
                  <a:lnTo>
                    <a:pt x="704" y="68"/>
                  </a:lnTo>
                  <a:lnTo>
                    <a:pt x="693" y="55"/>
                  </a:lnTo>
                  <a:lnTo>
                    <a:pt x="679" y="43"/>
                  </a:lnTo>
                  <a:lnTo>
                    <a:pt x="679" y="6"/>
                  </a:lnTo>
                  <a:close/>
                  <a:moveTo>
                    <a:pt x="68" y="6"/>
                  </a:moveTo>
                  <a:lnTo>
                    <a:pt x="68" y="43"/>
                  </a:lnTo>
                  <a:lnTo>
                    <a:pt x="54" y="55"/>
                  </a:lnTo>
                  <a:lnTo>
                    <a:pt x="43" y="68"/>
                  </a:lnTo>
                  <a:lnTo>
                    <a:pt x="7" y="68"/>
                  </a:lnTo>
                  <a:lnTo>
                    <a:pt x="16" y="48"/>
                  </a:lnTo>
                  <a:lnTo>
                    <a:pt x="30" y="30"/>
                  </a:lnTo>
                  <a:lnTo>
                    <a:pt x="47" y="17"/>
                  </a:lnTo>
                  <a:lnTo>
                    <a:pt x="68" y="6"/>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1" y="0"/>
                  </a:moveTo>
                  <a:lnTo>
                    <a:pt x="339" y="0"/>
                  </a:lnTo>
                  <a:lnTo>
                    <a:pt x="339" y="34"/>
                  </a:lnTo>
                  <a:lnTo>
                    <a:pt x="271" y="34"/>
                  </a:lnTo>
                  <a:lnTo>
                    <a:pt x="271"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3" name="Freeform 4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92824" y="4049595"/>
              <a:ext cx="444017" cy="444609"/>
            </a:xfrm>
            <a:custGeom>
              <a:avLst/>
              <a:gdLst>
                <a:gd name="T0" fmla="*/ 614 w 750"/>
                <a:gd name="T1" fmla="*/ 751 h 751"/>
                <a:gd name="T2" fmla="*/ 409 w 750"/>
                <a:gd name="T3" fmla="*/ 717 h 751"/>
                <a:gd name="T4" fmla="*/ 409 w 750"/>
                <a:gd name="T5" fmla="*/ 751 h 751"/>
                <a:gd name="T6" fmla="*/ 340 w 750"/>
                <a:gd name="T7" fmla="*/ 717 h 751"/>
                <a:gd name="T8" fmla="*/ 272 w 750"/>
                <a:gd name="T9" fmla="*/ 717 h 751"/>
                <a:gd name="T10" fmla="*/ 204 w 750"/>
                <a:gd name="T11" fmla="*/ 751 h 751"/>
                <a:gd name="T12" fmla="*/ 706 w 750"/>
                <a:gd name="T13" fmla="*/ 683 h 751"/>
                <a:gd name="T14" fmla="*/ 720 w 750"/>
                <a:gd name="T15" fmla="*/ 721 h 751"/>
                <a:gd name="T16" fmla="*/ 682 w 750"/>
                <a:gd name="T17" fmla="*/ 708 h 751"/>
                <a:gd name="T18" fmla="*/ 5 w 750"/>
                <a:gd name="T19" fmla="*/ 683 h 751"/>
                <a:gd name="T20" fmla="*/ 68 w 750"/>
                <a:gd name="T21" fmla="*/ 708 h 751"/>
                <a:gd name="T22" fmla="*/ 30 w 750"/>
                <a:gd name="T23" fmla="*/ 721 h 751"/>
                <a:gd name="T24" fmla="*/ 716 w 750"/>
                <a:gd name="T25" fmla="*/ 546 h 751"/>
                <a:gd name="T26" fmla="*/ 716 w 750"/>
                <a:gd name="T27" fmla="*/ 615 h 751"/>
                <a:gd name="T28" fmla="*/ 34 w 750"/>
                <a:gd name="T29" fmla="*/ 546 h 751"/>
                <a:gd name="T30" fmla="*/ 0 w 750"/>
                <a:gd name="T31" fmla="*/ 546 h 751"/>
                <a:gd name="T32" fmla="*/ 750 w 750"/>
                <a:gd name="T33" fmla="*/ 477 h 751"/>
                <a:gd name="T34" fmla="*/ 0 w 750"/>
                <a:gd name="T35" fmla="*/ 409 h 751"/>
                <a:gd name="T36" fmla="*/ 0 w 750"/>
                <a:gd name="T37" fmla="*/ 477 h 751"/>
                <a:gd name="T38" fmla="*/ 750 w 750"/>
                <a:gd name="T39" fmla="*/ 273 h 751"/>
                <a:gd name="T40" fmla="*/ 716 w 750"/>
                <a:gd name="T41" fmla="*/ 273 h 751"/>
                <a:gd name="T42" fmla="*/ 34 w 750"/>
                <a:gd name="T43" fmla="*/ 341 h 751"/>
                <a:gd name="T44" fmla="*/ 375 w 750"/>
                <a:gd name="T45" fmla="*/ 171 h 751"/>
                <a:gd name="T46" fmla="*/ 387 w 750"/>
                <a:gd name="T47" fmla="*/ 176 h 751"/>
                <a:gd name="T48" fmla="*/ 527 w 750"/>
                <a:gd name="T49" fmla="*/ 320 h 751"/>
                <a:gd name="T50" fmla="*/ 525 w 750"/>
                <a:gd name="T51" fmla="*/ 335 h 751"/>
                <a:gd name="T52" fmla="*/ 511 w 750"/>
                <a:gd name="T53" fmla="*/ 341 h 751"/>
                <a:gd name="T54" fmla="*/ 500 w 750"/>
                <a:gd name="T55" fmla="*/ 336 h 751"/>
                <a:gd name="T56" fmla="*/ 391 w 750"/>
                <a:gd name="T57" fmla="*/ 569 h 751"/>
                <a:gd name="T58" fmla="*/ 381 w 750"/>
                <a:gd name="T59" fmla="*/ 580 h 751"/>
                <a:gd name="T60" fmla="*/ 365 w 750"/>
                <a:gd name="T61" fmla="*/ 577 h 751"/>
                <a:gd name="T62" fmla="*/ 357 w 750"/>
                <a:gd name="T63" fmla="*/ 563 h 751"/>
                <a:gd name="T64" fmla="*/ 247 w 750"/>
                <a:gd name="T65" fmla="*/ 339 h 751"/>
                <a:gd name="T66" fmla="*/ 233 w 750"/>
                <a:gd name="T67" fmla="*/ 340 h 751"/>
                <a:gd name="T68" fmla="*/ 222 w 750"/>
                <a:gd name="T69" fmla="*/ 330 h 751"/>
                <a:gd name="T70" fmla="*/ 224 w 750"/>
                <a:gd name="T71" fmla="*/ 315 h 751"/>
                <a:gd name="T72" fmla="*/ 366 w 750"/>
                <a:gd name="T73" fmla="*/ 172 h 751"/>
                <a:gd name="T74" fmla="*/ 716 w 750"/>
                <a:gd name="T75" fmla="*/ 137 h 751"/>
                <a:gd name="T76" fmla="*/ 716 w 750"/>
                <a:gd name="T77" fmla="*/ 205 h 751"/>
                <a:gd name="T78" fmla="*/ 34 w 750"/>
                <a:gd name="T79" fmla="*/ 137 h 751"/>
                <a:gd name="T80" fmla="*/ 0 w 750"/>
                <a:gd name="T81" fmla="*/ 137 h 751"/>
                <a:gd name="T82" fmla="*/ 720 w 750"/>
                <a:gd name="T83" fmla="*/ 31 h 751"/>
                <a:gd name="T84" fmla="*/ 706 w 750"/>
                <a:gd name="T85" fmla="*/ 69 h 751"/>
                <a:gd name="T86" fmla="*/ 682 w 750"/>
                <a:gd name="T87" fmla="*/ 6 h 751"/>
                <a:gd name="T88" fmla="*/ 53 w 750"/>
                <a:gd name="T89" fmla="*/ 55 h 751"/>
                <a:gd name="T90" fmla="*/ 15 w 750"/>
                <a:gd name="T91" fmla="*/ 48 h 751"/>
                <a:gd name="T92" fmla="*/ 68 w 750"/>
                <a:gd name="T93" fmla="*/ 6 h 751"/>
                <a:gd name="T94" fmla="*/ 614 w 750"/>
                <a:gd name="T95" fmla="*/ 34 h 751"/>
                <a:gd name="T96" fmla="*/ 409 w 750"/>
                <a:gd name="T97" fmla="*/ 0 h 751"/>
                <a:gd name="T98" fmla="*/ 409 w 750"/>
                <a:gd name="T99" fmla="*/ 34 h 751"/>
                <a:gd name="T100" fmla="*/ 340 w 750"/>
                <a:gd name="T101" fmla="*/ 0 h 751"/>
                <a:gd name="T102" fmla="*/ 272 w 750"/>
                <a:gd name="T103" fmla="*/ 0 h 751"/>
                <a:gd name="T104" fmla="*/ 204 w 750"/>
                <a:gd name="T105" fmla="*/ 3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1">
                  <a:moveTo>
                    <a:pt x="546" y="717"/>
                  </a:moveTo>
                  <a:lnTo>
                    <a:pt x="614" y="717"/>
                  </a:lnTo>
                  <a:lnTo>
                    <a:pt x="614" y="751"/>
                  </a:lnTo>
                  <a:lnTo>
                    <a:pt x="546" y="751"/>
                  </a:lnTo>
                  <a:lnTo>
                    <a:pt x="546" y="717"/>
                  </a:lnTo>
                  <a:close/>
                  <a:moveTo>
                    <a:pt x="409" y="717"/>
                  </a:moveTo>
                  <a:lnTo>
                    <a:pt x="477" y="717"/>
                  </a:lnTo>
                  <a:lnTo>
                    <a:pt x="477" y="751"/>
                  </a:lnTo>
                  <a:lnTo>
                    <a:pt x="409" y="751"/>
                  </a:lnTo>
                  <a:lnTo>
                    <a:pt x="409" y="717"/>
                  </a:lnTo>
                  <a:close/>
                  <a:moveTo>
                    <a:pt x="272" y="717"/>
                  </a:moveTo>
                  <a:lnTo>
                    <a:pt x="340" y="717"/>
                  </a:lnTo>
                  <a:lnTo>
                    <a:pt x="340" y="751"/>
                  </a:lnTo>
                  <a:lnTo>
                    <a:pt x="272" y="751"/>
                  </a:lnTo>
                  <a:lnTo>
                    <a:pt x="272" y="717"/>
                  </a:lnTo>
                  <a:close/>
                  <a:moveTo>
                    <a:pt x="136" y="717"/>
                  </a:moveTo>
                  <a:lnTo>
                    <a:pt x="204" y="717"/>
                  </a:lnTo>
                  <a:lnTo>
                    <a:pt x="204" y="751"/>
                  </a:lnTo>
                  <a:lnTo>
                    <a:pt x="136" y="751"/>
                  </a:lnTo>
                  <a:lnTo>
                    <a:pt x="136" y="717"/>
                  </a:lnTo>
                  <a:close/>
                  <a:moveTo>
                    <a:pt x="706" y="683"/>
                  </a:moveTo>
                  <a:lnTo>
                    <a:pt x="744" y="683"/>
                  </a:lnTo>
                  <a:lnTo>
                    <a:pt x="734" y="703"/>
                  </a:lnTo>
                  <a:lnTo>
                    <a:pt x="720" y="721"/>
                  </a:lnTo>
                  <a:lnTo>
                    <a:pt x="703" y="734"/>
                  </a:lnTo>
                  <a:lnTo>
                    <a:pt x="682" y="744"/>
                  </a:lnTo>
                  <a:lnTo>
                    <a:pt x="682" y="708"/>
                  </a:lnTo>
                  <a:lnTo>
                    <a:pt x="696" y="696"/>
                  </a:lnTo>
                  <a:lnTo>
                    <a:pt x="706" y="683"/>
                  </a:lnTo>
                  <a:close/>
                  <a:moveTo>
                    <a:pt x="5" y="683"/>
                  </a:moveTo>
                  <a:lnTo>
                    <a:pt x="43" y="683"/>
                  </a:lnTo>
                  <a:lnTo>
                    <a:pt x="53" y="696"/>
                  </a:lnTo>
                  <a:lnTo>
                    <a:pt x="68" y="708"/>
                  </a:lnTo>
                  <a:lnTo>
                    <a:pt x="68" y="744"/>
                  </a:lnTo>
                  <a:lnTo>
                    <a:pt x="47" y="734"/>
                  </a:lnTo>
                  <a:lnTo>
                    <a:pt x="30" y="721"/>
                  </a:lnTo>
                  <a:lnTo>
                    <a:pt x="15" y="703"/>
                  </a:lnTo>
                  <a:lnTo>
                    <a:pt x="5" y="683"/>
                  </a:lnTo>
                  <a:close/>
                  <a:moveTo>
                    <a:pt x="716" y="546"/>
                  </a:moveTo>
                  <a:lnTo>
                    <a:pt x="750" y="546"/>
                  </a:lnTo>
                  <a:lnTo>
                    <a:pt x="750" y="615"/>
                  </a:lnTo>
                  <a:lnTo>
                    <a:pt x="716" y="615"/>
                  </a:lnTo>
                  <a:lnTo>
                    <a:pt x="716" y="546"/>
                  </a:lnTo>
                  <a:close/>
                  <a:moveTo>
                    <a:pt x="0" y="546"/>
                  </a:moveTo>
                  <a:lnTo>
                    <a:pt x="34" y="546"/>
                  </a:lnTo>
                  <a:lnTo>
                    <a:pt x="34" y="615"/>
                  </a:lnTo>
                  <a:lnTo>
                    <a:pt x="0" y="615"/>
                  </a:lnTo>
                  <a:lnTo>
                    <a:pt x="0" y="546"/>
                  </a:lnTo>
                  <a:close/>
                  <a:moveTo>
                    <a:pt x="716" y="409"/>
                  </a:moveTo>
                  <a:lnTo>
                    <a:pt x="750" y="409"/>
                  </a:lnTo>
                  <a:lnTo>
                    <a:pt x="750" y="477"/>
                  </a:lnTo>
                  <a:lnTo>
                    <a:pt x="716" y="477"/>
                  </a:lnTo>
                  <a:lnTo>
                    <a:pt x="716" y="409"/>
                  </a:lnTo>
                  <a:close/>
                  <a:moveTo>
                    <a:pt x="0" y="409"/>
                  </a:moveTo>
                  <a:lnTo>
                    <a:pt x="34" y="409"/>
                  </a:lnTo>
                  <a:lnTo>
                    <a:pt x="34" y="477"/>
                  </a:lnTo>
                  <a:lnTo>
                    <a:pt x="0" y="477"/>
                  </a:lnTo>
                  <a:lnTo>
                    <a:pt x="0" y="409"/>
                  </a:lnTo>
                  <a:close/>
                  <a:moveTo>
                    <a:pt x="716" y="273"/>
                  </a:moveTo>
                  <a:lnTo>
                    <a:pt x="750" y="273"/>
                  </a:lnTo>
                  <a:lnTo>
                    <a:pt x="750" y="341"/>
                  </a:lnTo>
                  <a:lnTo>
                    <a:pt x="716" y="341"/>
                  </a:lnTo>
                  <a:lnTo>
                    <a:pt x="716" y="273"/>
                  </a:lnTo>
                  <a:close/>
                  <a:moveTo>
                    <a:pt x="0" y="273"/>
                  </a:moveTo>
                  <a:lnTo>
                    <a:pt x="34" y="273"/>
                  </a:lnTo>
                  <a:lnTo>
                    <a:pt x="34" y="341"/>
                  </a:lnTo>
                  <a:lnTo>
                    <a:pt x="0" y="341"/>
                  </a:lnTo>
                  <a:lnTo>
                    <a:pt x="0" y="273"/>
                  </a:lnTo>
                  <a:close/>
                  <a:moveTo>
                    <a:pt x="375" y="171"/>
                  </a:moveTo>
                  <a:lnTo>
                    <a:pt x="379" y="171"/>
                  </a:lnTo>
                  <a:lnTo>
                    <a:pt x="383" y="172"/>
                  </a:lnTo>
                  <a:lnTo>
                    <a:pt x="387" y="176"/>
                  </a:lnTo>
                  <a:lnTo>
                    <a:pt x="523" y="312"/>
                  </a:lnTo>
                  <a:lnTo>
                    <a:pt x="526" y="315"/>
                  </a:lnTo>
                  <a:lnTo>
                    <a:pt x="527" y="320"/>
                  </a:lnTo>
                  <a:lnTo>
                    <a:pt x="529" y="324"/>
                  </a:lnTo>
                  <a:lnTo>
                    <a:pt x="527" y="330"/>
                  </a:lnTo>
                  <a:lnTo>
                    <a:pt x="525" y="335"/>
                  </a:lnTo>
                  <a:lnTo>
                    <a:pt x="521" y="339"/>
                  </a:lnTo>
                  <a:lnTo>
                    <a:pt x="517" y="340"/>
                  </a:lnTo>
                  <a:lnTo>
                    <a:pt x="511" y="341"/>
                  </a:lnTo>
                  <a:lnTo>
                    <a:pt x="506" y="341"/>
                  </a:lnTo>
                  <a:lnTo>
                    <a:pt x="502" y="339"/>
                  </a:lnTo>
                  <a:lnTo>
                    <a:pt x="500" y="336"/>
                  </a:lnTo>
                  <a:lnTo>
                    <a:pt x="392" y="229"/>
                  </a:lnTo>
                  <a:lnTo>
                    <a:pt x="392" y="563"/>
                  </a:lnTo>
                  <a:lnTo>
                    <a:pt x="391" y="569"/>
                  </a:lnTo>
                  <a:lnTo>
                    <a:pt x="388" y="573"/>
                  </a:lnTo>
                  <a:lnTo>
                    <a:pt x="385" y="577"/>
                  </a:lnTo>
                  <a:lnTo>
                    <a:pt x="381" y="580"/>
                  </a:lnTo>
                  <a:lnTo>
                    <a:pt x="375" y="580"/>
                  </a:lnTo>
                  <a:lnTo>
                    <a:pt x="369" y="580"/>
                  </a:lnTo>
                  <a:lnTo>
                    <a:pt x="365" y="577"/>
                  </a:lnTo>
                  <a:lnTo>
                    <a:pt x="361" y="573"/>
                  </a:lnTo>
                  <a:lnTo>
                    <a:pt x="358" y="569"/>
                  </a:lnTo>
                  <a:lnTo>
                    <a:pt x="357" y="563"/>
                  </a:lnTo>
                  <a:lnTo>
                    <a:pt x="357" y="229"/>
                  </a:lnTo>
                  <a:lnTo>
                    <a:pt x="250" y="336"/>
                  </a:lnTo>
                  <a:lnTo>
                    <a:pt x="247" y="339"/>
                  </a:lnTo>
                  <a:lnTo>
                    <a:pt x="243" y="341"/>
                  </a:lnTo>
                  <a:lnTo>
                    <a:pt x="238" y="341"/>
                  </a:lnTo>
                  <a:lnTo>
                    <a:pt x="233" y="340"/>
                  </a:lnTo>
                  <a:lnTo>
                    <a:pt x="229" y="339"/>
                  </a:lnTo>
                  <a:lnTo>
                    <a:pt x="225" y="335"/>
                  </a:lnTo>
                  <a:lnTo>
                    <a:pt x="222" y="330"/>
                  </a:lnTo>
                  <a:lnTo>
                    <a:pt x="221" y="324"/>
                  </a:lnTo>
                  <a:lnTo>
                    <a:pt x="222" y="320"/>
                  </a:lnTo>
                  <a:lnTo>
                    <a:pt x="224" y="315"/>
                  </a:lnTo>
                  <a:lnTo>
                    <a:pt x="226" y="312"/>
                  </a:lnTo>
                  <a:lnTo>
                    <a:pt x="362" y="176"/>
                  </a:lnTo>
                  <a:lnTo>
                    <a:pt x="366" y="172"/>
                  </a:lnTo>
                  <a:lnTo>
                    <a:pt x="370" y="171"/>
                  </a:lnTo>
                  <a:lnTo>
                    <a:pt x="375" y="171"/>
                  </a:lnTo>
                  <a:close/>
                  <a:moveTo>
                    <a:pt x="716" y="137"/>
                  </a:moveTo>
                  <a:lnTo>
                    <a:pt x="750" y="137"/>
                  </a:lnTo>
                  <a:lnTo>
                    <a:pt x="750" y="205"/>
                  </a:lnTo>
                  <a:lnTo>
                    <a:pt x="716" y="205"/>
                  </a:lnTo>
                  <a:lnTo>
                    <a:pt x="716" y="137"/>
                  </a:lnTo>
                  <a:close/>
                  <a:moveTo>
                    <a:pt x="0" y="137"/>
                  </a:moveTo>
                  <a:lnTo>
                    <a:pt x="34" y="137"/>
                  </a:lnTo>
                  <a:lnTo>
                    <a:pt x="34" y="205"/>
                  </a:lnTo>
                  <a:lnTo>
                    <a:pt x="0" y="205"/>
                  </a:lnTo>
                  <a:lnTo>
                    <a:pt x="0" y="137"/>
                  </a:lnTo>
                  <a:close/>
                  <a:moveTo>
                    <a:pt x="682" y="6"/>
                  </a:moveTo>
                  <a:lnTo>
                    <a:pt x="703" y="17"/>
                  </a:lnTo>
                  <a:lnTo>
                    <a:pt x="720" y="31"/>
                  </a:lnTo>
                  <a:lnTo>
                    <a:pt x="734" y="48"/>
                  </a:lnTo>
                  <a:lnTo>
                    <a:pt x="744" y="69"/>
                  </a:lnTo>
                  <a:lnTo>
                    <a:pt x="706" y="69"/>
                  </a:lnTo>
                  <a:lnTo>
                    <a:pt x="696" y="55"/>
                  </a:lnTo>
                  <a:lnTo>
                    <a:pt x="682" y="44"/>
                  </a:lnTo>
                  <a:lnTo>
                    <a:pt x="682" y="6"/>
                  </a:lnTo>
                  <a:close/>
                  <a:moveTo>
                    <a:pt x="68" y="6"/>
                  </a:moveTo>
                  <a:lnTo>
                    <a:pt x="68" y="44"/>
                  </a:lnTo>
                  <a:lnTo>
                    <a:pt x="53" y="55"/>
                  </a:lnTo>
                  <a:lnTo>
                    <a:pt x="43" y="69"/>
                  </a:lnTo>
                  <a:lnTo>
                    <a:pt x="5" y="69"/>
                  </a:lnTo>
                  <a:lnTo>
                    <a:pt x="15" y="48"/>
                  </a:lnTo>
                  <a:lnTo>
                    <a:pt x="30" y="31"/>
                  </a:lnTo>
                  <a:lnTo>
                    <a:pt x="47" y="17"/>
                  </a:lnTo>
                  <a:lnTo>
                    <a:pt x="68" y="6"/>
                  </a:lnTo>
                  <a:close/>
                  <a:moveTo>
                    <a:pt x="546" y="0"/>
                  </a:moveTo>
                  <a:lnTo>
                    <a:pt x="614" y="0"/>
                  </a:lnTo>
                  <a:lnTo>
                    <a:pt x="614" y="34"/>
                  </a:lnTo>
                  <a:lnTo>
                    <a:pt x="546" y="34"/>
                  </a:lnTo>
                  <a:lnTo>
                    <a:pt x="546" y="0"/>
                  </a:lnTo>
                  <a:close/>
                  <a:moveTo>
                    <a:pt x="409" y="0"/>
                  </a:moveTo>
                  <a:lnTo>
                    <a:pt x="477" y="0"/>
                  </a:lnTo>
                  <a:lnTo>
                    <a:pt x="477" y="34"/>
                  </a:lnTo>
                  <a:lnTo>
                    <a:pt x="409" y="34"/>
                  </a:lnTo>
                  <a:lnTo>
                    <a:pt x="409" y="0"/>
                  </a:lnTo>
                  <a:close/>
                  <a:moveTo>
                    <a:pt x="272" y="0"/>
                  </a:moveTo>
                  <a:lnTo>
                    <a:pt x="340" y="0"/>
                  </a:lnTo>
                  <a:lnTo>
                    <a:pt x="340" y="34"/>
                  </a:lnTo>
                  <a:lnTo>
                    <a:pt x="272" y="34"/>
                  </a:lnTo>
                  <a:lnTo>
                    <a:pt x="272"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4" name="Freeform 4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39715" y="4050188"/>
              <a:ext cx="442241" cy="443426"/>
            </a:xfrm>
            <a:custGeom>
              <a:avLst/>
              <a:gdLst>
                <a:gd name="T0" fmla="*/ 442 w 747"/>
                <a:gd name="T1" fmla="*/ 742 h 749"/>
                <a:gd name="T2" fmla="*/ 373 w 747"/>
                <a:gd name="T3" fmla="*/ 749 h 749"/>
                <a:gd name="T4" fmla="*/ 404 w 747"/>
                <a:gd name="T5" fmla="*/ 715 h 749"/>
                <a:gd name="T6" fmla="*/ 250 w 747"/>
                <a:gd name="T7" fmla="*/ 694 h 749"/>
                <a:gd name="T8" fmla="*/ 310 w 747"/>
                <a:gd name="T9" fmla="*/ 711 h 749"/>
                <a:gd name="T10" fmla="*/ 271 w 747"/>
                <a:gd name="T11" fmla="*/ 736 h 749"/>
                <a:gd name="T12" fmla="*/ 250 w 747"/>
                <a:gd name="T13" fmla="*/ 694 h 749"/>
                <a:gd name="T14" fmla="*/ 571 w 747"/>
                <a:gd name="T15" fmla="*/ 692 h 749"/>
                <a:gd name="T16" fmla="*/ 509 w 747"/>
                <a:gd name="T17" fmla="*/ 724 h 749"/>
                <a:gd name="T18" fmla="*/ 526 w 747"/>
                <a:gd name="T19" fmla="*/ 681 h 749"/>
                <a:gd name="T20" fmla="*/ 143 w 747"/>
                <a:gd name="T21" fmla="*/ 628 h 749"/>
                <a:gd name="T22" fmla="*/ 194 w 747"/>
                <a:gd name="T23" fmla="*/ 666 h 749"/>
                <a:gd name="T24" fmla="*/ 148 w 747"/>
                <a:gd name="T25" fmla="*/ 674 h 749"/>
                <a:gd name="T26" fmla="*/ 143 w 747"/>
                <a:gd name="T27" fmla="*/ 628 h 749"/>
                <a:gd name="T28" fmla="*/ 671 w 747"/>
                <a:gd name="T29" fmla="*/ 599 h 749"/>
                <a:gd name="T30" fmla="*/ 626 w 747"/>
                <a:gd name="T31" fmla="*/ 651 h 749"/>
                <a:gd name="T32" fmla="*/ 626 w 747"/>
                <a:gd name="T33" fmla="*/ 605 h 749"/>
                <a:gd name="T34" fmla="*/ 67 w 747"/>
                <a:gd name="T35" fmla="*/ 527 h 749"/>
                <a:gd name="T36" fmla="*/ 101 w 747"/>
                <a:gd name="T37" fmla="*/ 581 h 749"/>
                <a:gd name="T38" fmla="*/ 55 w 747"/>
                <a:gd name="T39" fmla="*/ 572 h 749"/>
                <a:gd name="T40" fmla="*/ 67 w 747"/>
                <a:gd name="T41" fmla="*/ 527 h 749"/>
                <a:gd name="T42" fmla="*/ 733 w 747"/>
                <a:gd name="T43" fmla="*/ 476 h 749"/>
                <a:gd name="T44" fmla="*/ 708 w 747"/>
                <a:gd name="T45" fmla="*/ 541 h 749"/>
                <a:gd name="T46" fmla="*/ 691 w 747"/>
                <a:gd name="T47" fmla="*/ 497 h 749"/>
                <a:gd name="T48" fmla="*/ 33 w 747"/>
                <a:gd name="T49" fmla="*/ 407 h 749"/>
                <a:gd name="T50" fmla="*/ 45 w 747"/>
                <a:gd name="T51" fmla="*/ 469 h 749"/>
                <a:gd name="T52" fmla="*/ 5 w 747"/>
                <a:gd name="T53" fmla="*/ 445 h 749"/>
                <a:gd name="T54" fmla="*/ 33 w 747"/>
                <a:gd name="T55" fmla="*/ 407 h 749"/>
                <a:gd name="T56" fmla="*/ 747 w 747"/>
                <a:gd name="T57" fmla="*/ 374 h 749"/>
                <a:gd name="T58" fmla="*/ 713 w 747"/>
                <a:gd name="T59" fmla="*/ 406 h 749"/>
                <a:gd name="T60" fmla="*/ 713 w 747"/>
                <a:gd name="T61" fmla="*/ 343 h 749"/>
                <a:gd name="T62" fmla="*/ 12 w 747"/>
                <a:gd name="T63" fmla="*/ 274 h 749"/>
                <a:gd name="T64" fmla="*/ 37 w 747"/>
                <a:gd name="T65" fmla="*/ 313 h 749"/>
                <a:gd name="T66" fmla="*/ 0 w 747"/>
                <a:gd name="T67" fmla="*/ 342 h 749"/>
                <a:gd name="T68" fmla="*/ 12 w 747"/>
                <a:gd name="T69" fmla="*/ 274 h 749"/>
                <a:gd name="T70" fmla="*/ 721 w 747"/>
                <a:gd name="T71" fmla="*/ 239 h 749"/>
                <a:gd name="T72" fmla="*/ 702 w 747"/>
                <a:gd name="T73" fmla="*/ 280 h 749"/>
                <a:gd name="T74" fmla="*/ 678 w 747"/>
                <a:gd name="T75" fmla="*/ 221 h 749"/>
                <a:gd name="T76" fmla="*/ 73 w 747"/>
                <a:gd name="T77" fmla="*/ 149 h 749"/>
                <a:gd name="T78" fmla="*/ 81 w 747"/>
                <a:gd name="T79" fmla="*/ 195 h 749"/>
                <a:gd name="T80" fmla="*/ 37 w 747"/>
                <a:gd name="T81" fmla="*/ 208 h 749"/>
                <a:gd name="T82" fmla="*/ 73 w 747"/>
                <a:gd name="T83" fmla="*/ 149 h 749"/>
                <a:gd name="T84" fmla="*/ 649 w 747"/>
                <a:gd name="T85" fmla="*/ 122 h 749"/>
                <a:gd name="T86" fmla="*/ 645 w 747"/>
                <a:gd name="T87" fmla="*/ 169 h 749"/>
                <a:gd name="T88" fmla="*/ 603 w 747"/>
                <a:gd name="T89" fmla="*/ 122 h 749"/>
                <a:gd name="T90" fmla="*/ 174 w 747"/>
                <a:gd name="T91" fmla="*/ 56 h 749"/>
                <a:gd name="T92" fmla="*/ 165 w 747"/>
                <a:gd name="T93" fmla="*/ 102 h 749"/>
                <a:gd name="T94" fmla="*/ 119 w 747"/>
                <a:gd name="T95" fmla="*/ 98 h 749"/>
                <a:gd name="T96" fmla="*/ 174 w 747"/>
                <a:gd name="T97" fmla="*/ 56 h 749"/>
                <a:gd name="T98" fmla="*/ 539 w 747"/>
                <a:gd name="T99" fmla="*/ 39 h 749"/>
                <a:gd name="T100" fmla="*/ 552 w 747"/>
                <a:gd name="T101" fmla="*/ 84 h 749"/>
                <a:gd name="T102" fmla="*/ 496 w 747"/>
                <a:gd name="T103" fmla="*/ 55 h 749"/>
                <a:gd name="T104" fmla="*/ 302 w 747"/>
                <a:gd name="T105" fmla="*/ 6 h 749"/>
                <a:gd name="T106" fmla="*/ 278 w 747"/>
                <a:gd name="T107" fmla="*/ 46 h 749"/>
                <a:gd name="T108" fmla="*/ 236 w 747"/>
                <a:gd name="T109" fmla="*/ 26 h 749"/>
                <a:gd name="T110" fmla="*/ 302 w 747"/>
                <a:gd name="T111" fmla="*/ 6 h 749"/>
                <a:gd name="T112" fmla="*/ 373 w 747"/>
                <a:gd name="T113" fmla="*/ 0 h 749"/>
                <a:gd name="T114" fmla="*/ 407 w 747"/>
                <a:gd name="T115" fmla="*/ 1 h 749"/>
                <a:gd name="T116" fmla="*/ 436 w 747"/>
                <a:gd name="T117" fmla="*/ 38 h 749"/>
                <a:gd name="T118" fmla="*/ 373 w 747"/>
                <a:gd name="T11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9">
                  <a:moveTo>
                    <a:pt x="436" y="711"/>
                  </a:moveTo>
                  <a:lnTo>
                    <a:pt x="442" y="742"/>
                  </a:lnTo>
                  <a:lnTo>
                    <a:pt x="408" y="747"/>
                  </a:lnTo>
                  <a:lnTo>
                    <a:pt x="373" y="749"/>
                  </a:lnTo>
                  <a:lnTo>
                    <a:pt x="373" y="716"/>
                  </a:lnTo>
                  <a:lnTo>
                    <a:pt x="404" y="715"/>
                  </a:lnTo>
                  <a:lnTo>
                    <a:pt x="436" y="711"/>
                  </a:lnTo>
                  <a:close/>
                  <a:moveTo>
                    <a:pt x="250" y="694"/>
                  </a:moveTo>
                  <a:lnTo>
                    <a:pt x="280" y="704"/>
                  </a:lnTo>
                  <a:lnTo>
                    <a:pt x="310" y="711"/>
                  </a:lnTo>
                  <a:lnTo>
                    <a:pt x="305" y="743"/>
                  </a:lnTo>
                  <a:lnTo>
                    <a:pt x="271" y="736"/>
                  </a:lnTo>
                  <a:lnTo>
                    <a:pt x="238" y="724"/>
                  </a:lnTo>
                  <a:lnTo>
                    <a:pt x="250" y="694"/>
                  </a:lnTo>
                  <a:close/>
                  <a:moveTo>
                    <a:pt x="554" y="665"/>
                  </a:moveTo>
                  <a:lnTo>
                    <a:pt x="571" y="692"/>
                  </a:lnTo>
                  <a:lnTo>
                    <a:pt x="541" y="709"/>
                  </a:lnTo>
                  <a:lnTo>
                    <a:pt x="509" y="724"/>
                  </a:lnTo>
                  <a:lnTo>
                    <a:pt x="496" y="694"/>
                  </a:lnTo>
                  <a:lnTo>
                    <a:pt x="526" y="681"/>
                  </a:lnTo>
                  <a:lnTo>
                    <a:pt x="554" y="665"/>
                  </a:lnTo>
                  <a:close/>
                  <a:moveTo>
                    <a:pt x="143" y="628"/>
                  </a:moveTo>
                  <a:lnTo>
                    <a:pt x="168" y="648"/>
                  </a:lnTo>
                  <a:lnTo>
                    <a:pt x="194" y="666"/>
                  </a:lnTo>
                  <a:lnTo>
                    <a:pt x="177" y="694"/>
                  </a:lnTo>
                  <a:lnTo>
                    <a:pt x="148" y="674"/>
                  </a:lnTo>
                  <a:lnTo>
                    <a:pt x="121" y="652"/>
                  </a:lnTo>
                  <a:lnTo>
                    <a:pt x="143" y="628"/>
                  </a:lnTo>
                  <a:close/>
                  <a:moveTo>
                    <a:pt x="645" y="580"/>
                  </a:moveTo>
                  <a:lnTo>
                    <a:pt x="671" y="599"/>
                  </a:lnTo>
                  <a:lnTo>
                    <a:pt x="649" y="627"/>
                  </a:lnTo>
                  <a:lnTo>
                    <a:pt x="626" y="651"/>
                  </a:lnTo>
                  <a:lnTo>
                    <a:pt x="603" y="627"/>
                  </a:lnTo>
                  <a:lnTo>
                    <a:pt x="626" y="605"/>
                  </a:lnTo>
                  <a:lnTo>
                    <a:pt x="645" y="580"/>
                  </a:lnTo>
                  <a:close/>
                  <a:moveTo>
                    <a:pt x="67" y="527"/>
                  </a:moveTo>
                  <a:lnTo>
                    <a:pt x="83" y="555"/>
                  </a:lnTo>
                  <a:lnTo>
                    <a:pt x="101" y="581"/>
                  </a:lnTo>
                  <a:lnTo>
                    <a:pt x="75" y="601"/>
                  </a:lnTo>
                  <a:lnTo>
                    <a:pt x="55" y="572"/>
                  </a:lnTo>
                  <a:lnTo>
                    <a:pt x="38" y="542"/>
                  </a:lnTo>
                  <a:lnTo>
                    <a:pt x="67" y="527"/>
                  </a:lnTo>
                  <a:close/>
                  <a:moveTo>
                    <a:pt x="702" y="467"/>
                  </a:moveTo>
                  <a:lnTo>
                    <a:pt x="733" y="476"/>
                  </a:lnTo>
                  <a:lnTo>
                    <a:pt x="723" y="509"/>
                  </a:lnTo>
                  <a:lnTo>
                    <a:pt x="708" y="541"/>
                  </a:lnTo>
                  <a:lnTo>
                    <a:pt x="679" y="526"/>
                  </a:lnTo>
                  <a:lnTo>
                    <a:pt x="691" y="497"/>
                  </a:lnTo>
                  <a:lnTo>
                    <a:pt x="702" y="467"/>
                  </a:lnTo>
                  <a:close/>
                  <a:moveTo>
                    <a:pt x="33" y="407"/>
                  </a:moveTo>
                  <a:lnTo>
                    <a:pt x="37" y="438"/>
                  </a:lnTo>
                  <a:lnTo>
                    <a:pt x="45" y="469"/>
                  </a:lnTo>
                  <a:lnTo>
                    <a:pt x="13" y="478"/>
                  </a:lnTo>
                  <a:lnTo>
                    <a:pt x="5" y="445"/>
                  </a:lnTo>
                  <a:lnTo>
                    <a:pt x="0" y="410"/>
                  </a:lnTo>
                  <a:lnTo>
                    <a:pt x="33" y="407"/>
                  </a:lnTo>
                  <a:close/>
                  <a:moveTo>
                    <a:pt x="746" y="339"/>
                  </a:moveTo>
                  <a:lnTo>
                    <a:pt x="747" y="374"/>
                  </a:lnTo>
                  <a:lnTo>
                    <a:pt x="746" y="408"/>
                  </a:lnTo>
                  <a:lnTo>
                    <a:pt x="713" y="406"/>
                  </a:lnTo>
                  <a:lnTo>
                    <a:pt x="715" y="374"/>
                  </a:lnTo>
                  <a:lnTo>
                    <a:pt x="713" y="343"/>
                  </a:lnTo>
                  <a:lnTo>
                    <a:pt x="746" y="339"/>
                  </a:lnTo>
                  <a:close/>
                  <a:moveTo>
                    <a:pt x="12" y="274"/>
                  </a:moveTo>
                  <a:lnTo>
                    <a:pt x="43" y="281"/>
                  </a:lnTo>
                  <a:lnTo>
                    <a:pt x="37" y="313"/>
                  </a:lnTo>
                  <a:lnTo>
                    <a:pt x="32" y="344"/>
                  </a:lnTo>
                  <a:lnTo>
                    <a:pt x="0" y="342"/>
                  </a:lnTo>
                  <a:lnTo>
                    <a:pt x="4" y="306"/>
                  </a:lnTo>
                  <a:lnTo>
                    <a:pt x="12" y="274"/>
                  </a:lnTo>
                  <a:close/>
                  <a:moveTo>
                    <a:pt x="708" y="207"/>
                  </a:moveTo>
                  <a:lnTo>
                    <a:pt x="721" y="239"/>
                  </a:lnTo>
                  <a:lnTo>
                    <a:pt x="733" y="272"/>
                  </a:lnTo>
                  <a:lnTo>
                    <a:pt x="702" y="280"/>
                  </a:lnTo>
                  <a:lnTo>
                    <a:pt x="691" y="251"/>
                  </a:lnTo>
                  <a:lnTo>
                    <a:pt x="678" y="221"/>
                  </a:lnTo>
                  <a:lnTo>
                    <a:pt x="708" y="207"/>
                  </a:lnTo>
                  <a:close/>
                  <a:moveTo>
                    <a:pt x="73" y="149"/>
                  </a:moveTo>
                  <a:lnTo>
                    <a:pt x="100" y="169"/>
                  </a:lnTo>
                  <a:lnTo>
                    <a:pt x="81" y="195"/>
                  </a:lnTo>
                  <a:lnTo>
                    <a:pt x="66" y="222"/>
                  </a:lnTo>
                  <a:lnTo>
                    <a:pt x="37" y="208"/>
                  </a:lnTo>
                  <a:lnTo>
                    <a:pt x="54" y="178"/>
                  </a:lnTo>
                  <a:lnTo>
                    <a:pt x="73" y="149"/>
                  </a:lnTo>
                  <a:close/>
                  <a:moveTo>
                    <a:pt x="624" y="98"/>
                  </a:moveTo>
                  <a:lnTo>
                    <a:pt x="649" y="122"/>
                  </a:lnTo>
                  <a:lnTo>
                    <a:pt x="671" y="149"/>
                  </a:lnTo>
                  <a:lnTo>
                    <a:pt x="645" y="169"/>
                  </a:lnTo>
                  <a:lnTo>
                    <a:pt x="626" y="144"/>
                  </a:lnTo>
                  <a:lnTo>
                    <a:pt x="603" y="122"/>
                  </a:lnTo>
                  <a:lnTo>
                    <a:pt x="624" y="98"/>
                  </a:lnTo>
                  <a:close/>
                  <a:moveTo>
                    <a:pt x="174" y="56"/>
                  </a:moveTo>
                  <a:lnTo>
                    <a:pt x="191" y="84"/>
                  </a:lnTo>
                  <a:lnTo>
                    <a:pt x="165" y="102"/>
                  </a:lnTo>
                  <a:lnTo>
                    <a:pt x="141" y="123"/>
                  </a:lnTo>
                  <a:lnTo>
                    <a:pt x="119" y="98"/>
                  </a:lnTo>
                  <a:lnTo>
                    <a:pt x="145" y="76"/>
                  </a:lnTo>
                  <a:lnTo>
                    <a:pt x="174" y="56"/>
                  </a:lnTo>
                  <a:close/>
                  <a:moveTo>
                    <a:pt x="508" y="25"/>
                  </a:moveTo>
                  <a:lnTo>
                    <a:pt x="539" y="39"/>
                  </a:lnTo>
                  <a:lnTo>
                    <a:pt x="569" y="56"/>
                  </a:lnTo>
                  <a:lnTo>
                    <a:pt x="552" y="84"/>
                  </a:lnTo>
                  <a:lnTo>
                    <a:pt x="525" y="68"/>
                  </a:lnTo>
                  <a:lnTo>
                    <a:pt x="496" y="55"/>
                  </a:lnTo>
                  <a:lnTo>
                    <a:pt x="508" y="25"/>
                  </a:lnTo>
                  <a:close/>
                  <a:moveTo>
                    <a:pt x="302" y="6"/>
                  </a:moveTo>
                  <a:lnTo>
                    <a:pt x="309" y="38"/>
                  </a:lnTo>
                  <a:lnTo>
                    <a:pt x="278" y="46"/>
                  </a:lnTo>
                  <a:lnTo>
                    <a:pt x="247" y="56"/>
                  </a:lnTo>
                  <a:lnTo>
                    <a:pt x="236" y="26"/>
                  </a:lnTo>
                  <a:lnTo>
                    <a:pt x="268" y="14"/>
                  </a:lnTo>
                  <a:lnTo>
                    <a:pt x="302" y="6"/>
                  </a:lnTo>
                  <a:close/>
                  <a:moveTo>
                    <a:pt x="372" y="0"/>
                  </a:moveTo>
                  <a:lnTo>
                    <a:pt x="373" y="0"/>
                  </a:lnTo>
                  <a:lnTo>
                    <a:pt x="373" y="0"/>
                  </a:lnTo>
                  <a:lnTo>
                    <a:pt x="407" y="1"/>
                  </a:lnTo>
                  <a:lnTo>
                    <a:pt x="441" y="6"/>
                  </a:lnTo>
                  <a:lnTo>
                    <a:pt x="436" y="38"/>
                  </a:lnTo>
                  <a:lnTo>
                    <a:pt x="404"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5" name="Freeform 4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84830" y="4050188"/>
              <a:ext cx="442241" cy="443426"/>
            </a:xfrm>
            <a:custGeom>
              <a:avLst/>
              <a:gdLst>
                <a:gd name="T0" fmla="*/ 408 w 747"/>
                <a:gd name="T1" fmla="*/ 747 h 749"/>
                <a:gd name="T2" fmla="*/ 406 w 747"/>
                <a:gd name="T3" fmla="*/ 715 h 749"/>
                <a:gd name="T4" fmla="*/ 280 w 747"/>
                <a:gd name="T5" fmla="*/ 704 h 749"/>
                <a:gd name="T6" fmla="*/ 272 w 747"/>
                <a:gd name="T7" fmla="*/ 736 h 749"/>
                <a:gd name="T8" fmla="*/ 553 w 747"/>
                <a:gd name="T9" fmla="*/ 665 h 749"/>
                <a:gd name="T10" fmla="*/ 509 w 747"/>
                <a:gd name="T11" fmla="*/ 724 h 749"/>
                <a:gd name="T12" fmla="*/ 553 w 747"/>
                <a:gd name="T13" fmla="*/ 665 h 749"/>
                <a:gd name="T14" fmla="*/ 193 w 747"/>
                <a:gd name="T15" fmla="*/ 666 h 749"/>
                <a:gd name="T16" fmla="*/ 122 w 747"/>
                <a:gd name="T17" fmla="*/ 652 h 749"/>
                <a:gd name="T18" fmla="*/ 672 w 747"/>
                <a:gd name="T19" fmla="*/ 599 h 749"/>
                <a:gd name="T20" fmla="*/ 604 w 747"/>
                <a:gd name="T21" fmla="*/ 627 h 749"/>
                <a:gd name="T22" fmla="*/ 68 w 747"/>
                <a:gd name="T23" fmla="*/ 527 h 749"/>
                <a:gd name="T24" fmla="*/ 74 w 747"/>
                <a:gd name="T25" fmla="*/ 601 h 749"/>
                <a:gd name="T26" fmla="*/ 68 w 747"/>
                <a:gd name="T27" fmla="*/ 527 h 749"/>
                <a:gd name="T28" fmla="*/ 722 w 747"/>
                <a:gd name="T29" fmla="*/ 509 h 749"/>
                <a:gd name="T30" fmla="*/ 692 w 747"/>
                <a:gd name="T31" fmla="*/ 497 h 749"/>
                <a:gd name="T32" fmla="*/ 38 w 747"/>
                <a:gd name="T33" fmla="*/ 438 h 749"/>
                <a:gd name="T34" fmla="*/ 5 w 747"/>
                <a:gd name="T35" fmla="*/ 445 h 749"/>
                <a:gd name="T36" fmla="*/ 746 w 747"/>
                <a:gd name="T37" fmla="*/ 339 h 749"/>
                <a:gd name="T38" fmla="*/ 714 w 747"/>
                <a:gd name="T39" fmla="*/ 406 h 749"/>
                <a:gd name="T40" fmla="*/ 746 w 747"/>
                <a:gd name="T41" fmla="*/ 339 h 749"/>
                <a:gd name="T42" fmla="*/ 36 w 747"/>
                <a:gd name="T43" fmla="*/ 313 h 749"/>
                <a:gd name="T44" fmla="*/ 5 w 747"/>
                <a:gd name="T45" fmla="*/ 306 h 749"/>
                <a:gd name="T46" fmla="*/ 343 w 747"/>
                <a:gd name="T47" fmla="*/ 242 h 749"/>
                <a:gd name="T48" fmla="*/ 268 w 747"/>
                <a:gd name="T49" fmla="*/ 289 h 749"/>
                <a:gd name="T50" fmla="*/ 238 w 747"/>
                <a:gd name="T51" fmla="*/ 374 h 749"/>
                <a:gd name="T52" fmla="*/ 268 w 747"/>
                <a:gd name="T53" fmla="*/ 459 h 749"/>
                <a:gd name="T54" fmla="*/ 343 w 747"/>
                <a:gd name="T55" fmla="*/ 508 h 749"/>
                <a:gd name="T56" fmla="*/ 434 w 747"/>
                <a:gd name="T57" fmla="*/ 497 h 749"/>
                <a:gd name="T58" fmla="*/ 497 w 747"/>
                <a:gd name="T59" fmla="*/ 435 h 749"/>
                <a:gd name="T60" fmla="*/ 506 w 747"/>
                <a:gd name="T61" fmla="*/ 343 h 749"/>
                <a:gd name="T62" fmla="*/ 459 w 747"/>
                <a:gd name="T63" fmla="*/ 268 h 749"/>
                <a:gd name="T64" fmla="*/ 374 w 747"/>
                <a:gd name="T65" fmla="*/ 238 h 749"/>
                <a:gd name="T66" fmla="*/ 734 w 747"/>
                <a:gd name="T67" fmla="*/ 272 h 749"/>
                <a:gd name="T68" fmla="*/ 679 w 747"/>
                <a:gd name="T69" fmla="*/ 221 h 749"/>
                <a:gd name="T70" fmla="*/ 408 w 747"/>
                <a:gd name="T71" fmla="*/ 207 h 749"/>
                <a:gd name="T72" fmla="*/ 494 w 747"/>
                <a:gd name="T73" fmla="*/ 254 h 749"/>
                <a:gd name="T74" fmla="*/ 542 w 747"/>
                <a:gd name="T75" fmla="*/ 340 h 749"/>
                <a:gd name="T76" fmla="*/ 531 w 747"/>
                <a:gd name="T77" fmla="*/ 441 h 749"/>
                <a:gd name="T78" fmla="*/ 470 w 747"/>
                <a:gd name="T79" fmla="*/ 516 h 749"/>
                <a:gd name="T80" fmla="*/ 374 w 747"/>
                <a:gd name="T81" fmla="*/ 545 h 749"/>
                <a:gd name="T82" fmla="*/ 279 w 747"/>
                <a:gd name="T83" fmla="*/ 516 h 749"/>
                <a:gd name="T84" fmla="*/ 217 w 747"/>
                <a:gd name="T85" fmla="*/ 441 h 749"/>
                <a:gd name="T86" fmla="*/ 207 w 747"/>
                <a:gd name="T87" fmla="*/ 340 h 749"/>
                <a:gd name="T88" fmla="*/ 254 w 747"/>
                <a:gd name="T89" fmla="*/ 254 h 749"/>
                <a:gd name="T90" fmla="*/ 340 w 747"/>
                <a:gd name="T91" fmla="*/ 207 h 749"/>
                <a:gd name="T92" fmla="*/ 99 w 747"/>
                <a:gd name="T93" fmla="*/ 169 h 749"/>
                <a:gd name="T94" fmla="*/ 38 w 747"/>
                <a:gd name="T95" fmla="*/ 208 h 749"/>
                <a:gd name="T96" fmla="*/ 625 w 747"/>
                <a:gd name="T97" fmla="*/ 98 h 749"/>
                <a:gd name="T98" fmla="*/ 646 w 747"/>
                <a:gd name="T99" fmla="*/ 169 h 749"/>
                <a:gd name="T100" fmla="*/ 625 w 747"/>
                <a:gd name="T101" fmla="*/ 98 h 749"/>
                <a:gd name="T102" fmla="*/ 166 w 747"/>
                <a:gd name="T103" fmla="*/ 102 h 749"/>
                <a:gd name="T104" fmla="*/ 146 w 747"/>
                <a:gd name="T105" fmla="*/ 76 h 749"/>
                <a:gd name="T106" fmla="*/ 540 w 747"/>
                <a:gd name="T107" fmla="*/ 39 h 749"/>
                <a:gd name="T108" fmla="*/ 526 w 747"/>
                <a:gd name="T109" fmla="*/ 68 h 749"/>
                <a:gd name="T110" fmla="*/ 303 w 747"/>
                <a:gd name="T111" fmla="*/ 6 h 749"/>
                <a:gd name="T112" fmla="*/ 248 w 747"/>
                <a:gd name="T113" fmla="*/ 56 h 749"/>
                <a:gd name="T114" fmla="*/ 303 w 747"/>
                <a:gd name="T115" fmla="*/ 6 h 749"/>
                <a:gd name="T116" fmla="*/ 374 w 747"/>
                <a:gd name="T117" fmla="*/ 0 h 749"/>
                <a:gd name="T118" fmla="*/ 436 w 747"/>
                <a:gd name="T119" fmla="*/ 38 h 749"/>
                <a:gd name="T120" fmla="*/ 371 w 747"/>
                <a:gd name="T121"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749">
                  <a:moveTo>
                    <a:pt x="437" y="711"/>
                  </a:moveTo>
                  <a:lnTo>
                    <a:pt x="442" y="742"/>
                  </a:lnTo>
                  <a:lnTo>
                    <a:pt x="408" y="747"/>
                  </a:lnTo>
                  <a:lnTo>
                    <a:pt x="374" y="749"/>
                  </a:lnTo>
                  <a:lnTo>
                    <a:pt x="374" y="716"/>
                  </a:lnTo>
                  <a:lnTo>
                    <a:pt x="406" y="715"/>
                  </a:lnTo>
                  <a:lnTo>
                    <a:pt x="437" y="711"/>
                  </a:lnTo>
                  <a:close/>
                  <a:moveTo>
                    <a:pt x="251" y="694"/>
                  </a:moveTo>
                  <a:lnTo>
                    <a:pt x="280" y="704"/>
                  </a:lnTo>
                  <a:lnTo>
                    <a:pt x="311" y="711"/>
                  </a:lnTo>
                  <a:lnTo>
                    <a:pt x="305" y="743"/>
                  </a:lnTo>
                  <a:lnTo>
                    <a:pt x="272" y="736"/>
                  </a:lnTo>
                  <a:lnTo>
                    <a:pt x="239" y="724"/>
                  </a:lnTo>
                  <a:lnTo>
                    <a:pt x="251" y="694"/>
                  </a:lnTo>
                  <a:close/>
                  <a:moveTo>
                    <a:pt x="553" y="665"/>
                  </a:moveTo>
                  <a:lnTo>
                    <a:pt x="570" y="692"/>
                  </a:lnTo>
                  <a:lnTo>
                    <a:pt x="540" y="709"/>
                  </a:lnTo>
                  <a:lnTo>
                    <a:pt x="509" y="724"/>
                  </a:lnTo>
                  <a:lnTo>
                    <a:pt x="497" y="694"/>
                  </a:lnTo>
                  <a:lnTo>
                    <a:pt x="526" y="681"/>
                  </a:lnTo>
                  <a:lnTo>
                    <a:pt x="553" y="665"/>
                  </a:lnTo>
                  <a:close/>
                  <a:moveTo>
                    <a:pt x="144" y="628"/>
                  </a:moveTo>
                  <a:lnTo>
                    <a:pt x="167" y="648"/>
                  </a:lnTo>
                  <a:lnTo>
                    <a:pt x="193" y="666"/>
                  </a:lnTo>
                  <a:lnTo>
                    <a:pt x="176" y="694"/>
                  </a:lnTo>
                  <a:lnTo>
                    <a:pt x="149" y="674"/>
                  </a:lnTo>
                  <a:lnTo>
                    <a:pt x="122" y="652"/>
                  </a:lnTo>
                  <a:lnTo>
                    <a:pt x="144" y="628"/>
                  </a:lnTo>
                  <a:close/>
                  <a:moveTo>
                    <a:pt x="646" y="580"/>
                  </a:moveTo>
                  <a:lnTo>
                    <a:pt x="672" y="599"/>
                  </a:lnTo>
                  <a:lnTo>
                    <a:pt x="650" y="627"/>
                  </a:lnTo>
                  <a:lnTo>
                    <a:pt x="625" y="651"/>
                  </a:lnTo>
                  <a:lnTo>
                    <a:pt x="604" y="627"/>
                  </a:lnTo>
                  <a:lnTo>
                    <a:pt x="627" y="605"/>
                  </a:lnTo>
                  <a:lnTo>
                    <a:pt x="646" y="580"/>
                  </a:lnTo>
                  <a:close/>
                  <a:moveTo>
                    <a:pt x="68" y="527"/>
                  </a:moveTo>
                  <a:lnTo>
                    <a:pt x="84" y="555"/>
                  </a:lnTo>
                  <a:lnTo>
                    <a:pt x="101" y="581"/>
                  </a:lnTo>
                  <a:lnTo>
                    <a:pt x="74" y="601"/>
                  </a:lnTo>
                  <a:lnTo>
                    <a:pt x="55" y="572"/>
                  </a:lnTo>
                  <a:lnTo>
                    <a:pt x="39" y="542"/>
                  </a:lnTo>
                  <a:lnTo>
                    <a:pt x="68" y="527"/>
                  </a:lnTo>
                  <a:close/>
                  <a:moveTo>
                    <a:pt x="703" y="467"/>
                  </a:moveTo>
                  <a:lnTo>
                    <a:pt x="734" y="476"/>
                  </a:lnTo>
                  <a:lnTo>
                    <a:pt x="722" y="509"/>
                  </a:lnTo>
                  <a:lnTo>
                    <a:pt x="709" y="541"/>
                  </a:lnTo>
                  <a:lnTo>
                    <a:pt x="679" y="526"/>
                  </a:lnTo>
                  <a:lnTo>
                    <a:pt x="692" y="497"/>
                  </a:lnTo>
                  <a:lnTo>
                    <a:pt x="703" y="467"/>
                  </a:lnTo>
                  <a:close/>
                  <a:moveTo>
                    <a:pt x="33" y="407"/>
                  </a:moveTo>
                  <a:lnTo>
                    <a:pt x="38" y="438"/>
                  </a:lnTo>
                  <a:lnTo>
                    <a:pt x="44" y="469"/>
                  </a:lnTo>
                  <a:lnTo>
                    <a:pt x="13" y="478"/>
                  </a:lnTo>
                  <a:lnTo>
                    <a:pt x="5" y="445"/>
                  </a:lnTo>
                  <a:lnTo>
                    <a:pt x="1" y="410"/>
                  </a:lnTo>
                  <a:lnTo>
                    <a:pt x="33" y="407"/>
                  </a:lnTo>
                  <a:close/>
                  <a:moveTo>
                    <a:pt x="746" y="339"/>
                  </a:moveTo>
                  <a:lnTo>
                    <a:pt x="747" y="374"/>
                  </a:lnTo>
                  <a:lnTo>
                    <a:pt x="746" y="408"/>
                  </a:lnTo>
                  <a:lnTo>
                    <a:pt x="714" y="406"/>
                  </a:lnTo>
                  <a:lnTo>
                    <a:pt x="716" y="374"/>
                  </a:lnTo>
                  <a:lnTo>
                    <a:pt x="713" y="343"/>
                  </a:lnTo>
                  <a:lnTo>
                    <a:pt x="746" y="339"/>
                  </a:lnTo>
                  <a:close/>
                  <a:moveTo>
                    <a:pt x="13" y="274"/>
                  </a:moveTo>
                  <a:lnTo>
                    <a:pt x="44" y="281"/>
                  </a:lnTo>
                  <a:lnTo>
                    <a:pt x="36" y="313"/>
                  </a:lnTo>
                  <a:lnTo>
                    <a:pt x="33" y="344"/>
                  </a:lnTo>
                  <a:lnTo>
                    <a:pt x="0" y="342"/>
                  </a:lnTo>
                  <a:lnTo>
                    <a:pt x="5" y="306"/>
                  </a:lnTo>
                  <a:lnTo>
                    <a:pt x="13" y="274"/>
                  </a:lnTo>
                  <a:close/>
                  <a:moveTo>
                    <a:pt x="374" y="238"/>
                  </a:moveTo>
                  <a:lnTo>
                    <a:pt x="343" y="242"/>
                  </a:lnTo>
                  <a:lnTo>
                    <a:pt x="314" y="251"/>
                  </a:lnTo>
                  <a:lnTo>
                    <a:pt x="289" y="268"/>
                  </a:lnTo>
                  <a:lnTo>
                    <a:pt x="268" y="289"/>
                  </a:lnTo>
                  <a:lnTo>
                    <a:pt x="251" y="314"/>
                  </a:lnTo>
                  <a:lnTo>
                    <a:pt x="241" y="343"/>
                  </a:lnTo>
                  <a:lnTo>
                    <a:pt x="238" y="374"/>
                  </a:lnTo>
                  <a:lnTo>
                    <a:pt x="241" y="406"/>
                  </a:lnTo>
                  <a:lnTo>
                    <a:pt x="251" y="435"/>
                  </a:lnTo>
                  <a:lnTo>
                    <a:pt x="268" y="459"/>
                  </a:lnTo>
                  <a:lnTo>
                    <a:pt x="289" y="480"/>
                  </a:lnTo>
                  <a:lnTo>
                    <a:pt x="314" y="497"/>
                  </a:lnTo>
                  <a:lnTo>
                    <a:pt x="343" y="508"/>
                  </a:lnTo>
                  <a:lnTo>
                    <a:pt x="374" y="510"/>
                  </a:lnTo>
                  <a:lnTo>
                    <a:pt x="406" y="508"/>
                  </a:lnTo>
                  <a:lnTo>
                    <a:pt x="434" y="497"/>
                  </a:lnTo>
                  <a:lnTo>
                    <a:pt x="459" y="480"/>
                  </a:lnTo>
                  <a:lnTo>
                    <a:pt x="480" y="459"/>
                  </a:lnTo>
                  <a:lnTo>
                    <a:pt x="497" y="435"/>
                  </a:lnTo>
                  <a:lnTo>
                    <a:pt x="506" y="406"/>
                  </a:lnTo>
                  <a:lnTo>
                    <a:pt x="510" y="374"/>
                  </a:lnTo>
                  <a:lnTo>
                    <a:pt x="506" y="343"/>
                  </a:lnTo>
                  <a:lnTo>
                    <a:pt x="497" y="314"/>
                  </a:lnTo>
                  <a:lnTo>
                    <a:pt x="480" y="289"/>
                  </a:lnTo>
                  <a:lnTo>
                    <a:pt x="459" y="268"/>
                  </a:lnTo>
                  <a:lnTo>
                    <a:pt x="434" y="251"/>
                  </a:lnTo>
                  <a:lnTo>
                    <a:pt x="406" y="242"/>
                  </a:lnTo>
                  <a:lnTo>
                    <a:pt x="374" y="238"/>
                  </a:lnTo>
                  <a:close/>
                  <a:moveTo>
                    <a:pt x="708" y="207"/>
                  </a:moveTo>
                  <a:lnTo>
                    <a:pt x="722" y="239"/>
                  </a:lnTo>
                  <a:lnTo>
                    <a:pt x="734" y="272"/>
                  </a:lnTo>
                  <a:lnTo>
                    <a:pt x="703" y="280"/>
                  </a:lnTo>
                  <a:lnTo>
                    <a:pt x="692" y="251"/>
                  </a:lnTo>
                  <a:lnTo>
                    <a:pt x="679" y="221"/>
                  </a:lnTo>
                  <a:lnTo>
                    <a:pt x="708" y="207"/>
                  </a:lnTo>
                  <a:close/>
                  <a:moveTo>
                    <a:pt x="374" y="204"/>
                  </a:moveTo>
                  <a:lnTo>
                    <a:pt x="408" y="207"/>
                  </a:lnTo>
                  <a:lnTo>
                    <a:pt x="441" y="217"/>
                  </a:lnTo>
                  <a:lnTo>
                    <a:pt x="470" y="233"/>
                  </a:lnTo>
                  <a:lnTo>
                    <a:pt x="494" y="254"/>
                  </a:lnTo>
                  <a:lnTo>
                    <a:pt x="515" y="279"/>
                  </a:lnTo>
                  <a:lnTo>
                    <a:pt x="531" y="308"/>
                  </a:lnTo>
                  <a:lnTo>
                    <a:pt x="542" y="340"/>
                  </a:lnTo>
                  <a:lnTo>
                    <a:pt x="544" y="374"/>
                  </a:lnTo>
                  <a:lnTo>
                    <a:pt x="542" y="408"/>
                  </a:lnTo>
                  <a:lnTo>
                    <a:pt x="531" y="441"/>
                  </a:lnTo>
                  <a:lnTo>
                    <a:pt x="515" y="470"/>
                  </a:lnTo>
                  <a:lnTo>
                    <a:pt x="494" y="495"/>
                  </a:lnTo>
                  <a:lnTo>
                    <a:pt x="470" y="516"/>
                  </a:lnTo>
                  <a:lnTo>
                    <a:pt x="441" y="531"/>
                  </a:lnTo>
                  <a:lnTo>
                    <a:pt x="408" y="542"/>
                  </a:lnTo>
                  <a:lnTo>
                    <a:pt x="374" y="545"/>
                  </a:lnTo>
                  <a:lnTo>
                    <a:pt x="340" y="542"/>
                  </a:lnTo>
                  <a:lnTo>
                    <a:pt x="307" y="531"/>
                  </a:lnTo>
                  <a:lnTo>
                    <a:pt x="279" y="516"/>
                  </a:lnTo>
                  <a:lnTo>
                    <a:pt x="254" y="495"/>
                  </a:lnTo>
                  <a:lnTo>
                    <a:pt x="233" y="470"/>
                  </a:lnTo>
                  <a:lnTo>
                    <a:pt x="217" y="441"/>
                  </a:lnTo>
                  <a:lnTo>
                    <a:pt x="207" y="408"/>
                  </a:lnTo>
                  <a:lnTo>
                    <a:pt x="204" y="374"/>
                  </a:lnTo>
                  <a:lnTo>
                    <a:pt x="207" y="340"/>
                  </a:lnTo>
                  <a:lnTo>
                    <a:pt x="217" y="308"/>
                  </a:lnTo>
                  <a:lnTo>
                    <a:pt x="233" y="279"/>
                  </a:lnTo>
                  <a:lnTo>
                    <a:pt x="254" y="254"/>
                  </a:lnTo>
                  <a:lnTo>
                    <a:pt x="279" y="233"/>
                  </a:lnTo>
                  <a:lnTo>
                    <a:pt x="307" y="217"/>
                  </a:lnTo>
                  <a:lnTo>
                    <a:pt x="340" y="207"/>
                  </a:lnTo>
                  <a:lnTo>
                    <a:pt x="374" y="204"/>
                  </a:lnTo>
                  <a:close/>
                  <a:moveTo>
                    <a:pt x="73" y="149"/>
                  </a:moveTo>
                  <a:lnTo>
                    <a:pt x="99" y="169"/>
                  </a:lnTo>
                  <a:lnTo>
                    <a:pt x="82" y="195"/>
                  </a:lnTo>
                  <a:lnTo>
                    <a:pt x="67" y="222"/>
                  </a:lnTo>
                  <a:lnTo>
                    <a:pt x="38" y="208"/>
                  </a:lnTo>
                  <a:lnTo>
                    <a:pt x="55" y="178"/>
                  </a:lnTo>
                  <a:lnTo>
                    <a:pt x="73" y="149"/>
                  </a:lnTo>
                  <a:close/>
                  <a:moveTo>
                    <a:pt x="625" y="98"/>
                  </a:moveTo>
                  <a:lnTo>
                    <a:pt x="650" y="122"/>
                  </a:lnTo>
                  <a:lnTo>
                    <a:pt x="672" y="149"/>
                  </a:lnTo>
                  <a:lnTo>
                    <a:pt x="646" y="169"/>
                  </a:lnTo>
                  <a:lnTo>
                    <a:pt x="625" y="144"/>
                  </a:lnTo>
                  <a:lnTo>
                    <a:pt x="603" y="122"/>
                  </a:lnTo>
                  <a:lnTo>
                    <a:pt x="625" y="98"/>
                  </a:lnTo>
                  <a:close/>
                  <a:moveTo>
                    <a:pt x="175" y="56"/>
                  </a:moveTo>
                  <a:lnTo>
                    <a:pt x="192" y="84"/>
                  </a:lnTo>
                  <a:lnTo>
                    <a:pt x="166" y="102"/>
                  </a:lnTo>
                  <a:lnTo>
                    <a:pt x="142" y="123"/>
                  </a:lnTo>
                  <a:lnTo>
                    <a:pt x="120" y="98"/>
                  </a:lnTo>
                  <a:lnTo>
                    <a:pt x="146" y="76"/>
                  </a:lnTo>
                  <a:lnTo>
                    <a:pt x="175" y="56"/>
                  </a:lnTo>
                  <a:close/>
                  <a:moveTo>
                    <a:pt x="509" y="25"/>
                  </a:moveTo>
                  <a:lnTo>
                    <a:pt x="540" y="39"/>
                  </a:lnTo>
                  <a:lnTo>
                    <a:pt x="570" y="56"/>
                  </a:lnTo>
                  <a:lnTo>
                    <a:pt x="553" y="84"/>
                  </a:lnTo>
                  <a:lnTo>
                    <a:pt x="526" y="68"/>
                  </a:lnTo>
                  <a:lnTo>
                    <a:pt x="497" y="55"/>
                  </a:lnTo>
                  <a:lnTo>
                    <a:pt x="509" y="25"/>
                  </a:lnTo>
                  <a:close/>
                  <a:moveTo>
                    <a:pt x="303" y="6"/>
                  </a:moveTo>
                  <a:lnTo>
                    <a:pt x="309" y="38"/>
                  </a:lnTo>
                  <a:lnTo>
                    <a:pt x="279" y="46"/>
                  </a:lnTo>
                  <a:lnTo>
                    <a:pt x="248" y="56"/>
                  </a:lnTo>
                  <a:lnTo>
                    <a:pt x="237" y="26"/>
                  </a:lnTo>
                  <a:lnTo>
                    <a:pt x="269" y="14"/>
                  </a:lnTo>
                  <a:lnTo>
                    <a:pt x="303" y="6"/>
                  </a:lnTo>
                  <a:close/>
                  <a:moveTo>
                    <a:pt x="371" y="0"/>
                  </a:moveTo>
                  <a:lnTo>
                    <a:pt x="374" y="0"/>
                  </a:lnTo>
                  <a:lnTo>
                    <a:pt x="374" y="0"/>
                  </a:lnTo>
                  <a:lnTo>
                    <a:pt x="408" y="1"/>
                  </a:lnTo>
                  <a:lnTo>
                    <a:pt x="442" y="6"/>
                  </a:lnTo>
                  <a:lnTo>
                    <a:pt x="436" y="38"/>
                  </a:lnTo>
                  <a:lnTo>
                    <a:pt x="406" y="34"/>
                  </a:lnTo>
                  <a:lnTo>
                    <a:pt x="373" y="33"/>
                  </a:lnTo>
                  <a:lnTo>
                    <a:pt x="3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6" name="Freeform 4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9945" y="4050188"/>
              <a:ext cx="442832" cy="443426"/>
            </a:xfrm>
            <a:custGeom>
              <a:avLst/>
              <a:gdLst>
                <a:gd name="T0" fmla="*/ 409 w 748"/>
                <a:gd name="T1" fmla="*/ 748 h 749"/>
                <a:gd name="T2" fmla="*/ 405 w 748"/>
                <a:gd name="T3" fmla="*/ 715 h 749"/>
                <a:gd name="T4" fmla="*/ 281 w 748"/>
                <a:gd name="T5" fmla="*/ 703 h 749"/>
                <a:gd name="T6" fmla="*/ 271 w 748"/>
                <a:gd name="T7" fmla="*/ 734 h 749"/>
                <a:gd name="T8" fmla="*/ 554 w 748"/>
                <a:gd name="T9" fmla="*/ 665 h 749"/>
                <a:gd name="T10" fmla="*/ 510 w 748"/>
                <a:gd name="T11" fmla="*/ 723 h 749"/>
                <a:gd name="T12" fmla="*/ 554 w 748"/>
                <a:gd name="T13" fmla="*/ 665 h 749"/>
                <a:gd name="T14" fmla="*/ 194 w 748"/>
                <a:gd name="T15" fmla="*/ 665 h 749"/>
                <a:gd name="T16" fmla="*/ 121 w 748"/>
                <a:gd name="T17" fmla="*/ 652 h 749"/>
                <a:gd name="T18" fmla="*/ 672 w 748"/>
                <a:gd name="T19" fmla="*/ 600 h 749"/>
                <a:gd name="T20" fmla="*/ 604 w 748"/>
                <a:gd name="T21" fmla="*/ 627 h 749"/>
                <a:gd name="T22" fmla="*/ 67 w 748"/>
                <a:gd name="T23" fmla="*/ 528 h 749"/>
                <a:gd name="T24" fmla="*/ 75 w 748"/>
                <a:gd name="T25" fmla="*/ 601 h 749"/>
                <a:gd name="T26" fmla="*/ 67 w 748"/>
                <a:gd name="T27" fmla="*/ 528 h 749"/>
                <a:gd name="T28" fmla="*/ 723 w 748"/>
                <a:gd name="T29" fmla="*/ 509 h 749"/>
                <a:gd name="T30" fmla="*/ 691 w 748"/>
                <a:gd name="T31" fmla="*/ 498 h 749"/>
                <a:gd name="T32" fmla="*/ 37 w 748"/>
                <a:gd name="T33" fmla="*/ 439 h 749"/>
                <a:gd name="T34" fmla="*/ 6 w 748"/>
                <a:gd name="T35" fmla="*/ 444 h 749"/>
                <a:gd name="T36" fmla="*/ 746 w 748"/>
                <a:gd name="T37" fmla="*/ 339 h 749"/>
                <a:gd name="T38" fmla="*/ 714 w 748"/>
                <a:gd name="T39" fmla="*/ 406 h 749"/>
                <a:gd name="T40" fmla="*/ 746 w 748"/>
                <a:gd name="T41" fmla="*/ 339 h 749"/>
                <a:gd name="T42" fmla="*/ 37 w 748"/>
                <a:gd name="T43" fmla="*/ 313 h 749"/>
                <a:gd name="T44" fmla="*/ 4 w 748"/>
                <a:gd name="T45" fmla="*/ 306 h 749"/>
                <a:gd name="T46" fmla="*/ 722 w 748"/>
                <a:gd name="T47" fmla="*/ 238 h 749"/>
                <a:gd name="T48" fmla="*/ 691 w 748"/>
                <a:gd name="T49" fmla="*/ 250 h 749"/>
                <a:gd name="T50" fmla="*/ 373 w 748"/>
                <a:gd name="T51" fmla="*/ 169 h 749"/>
                <a:gd name="T52" fmla="*/ 388 w 748"/>
                <a:gd name="T53" fmla="*/ 177 h 749"/>
                <a:gd name="T54" fmla="*/ 390 w 748"/>
                <a:gd name="T55" fmla="*/ 521 h 749"/>
                <a:gd name="T56" fmla="*/ 506 w 748"/>
                <a:gd name="T57" fmla="*/ 408 h 749"/>
                <a:gd name="T58" fmla="*/ 520 w 748"/>
                <a:gd name="T59" fmla="*/ 411 h 749"/>
                <a:gd name="T60" fmla="*/ 528 w 748"/>
                <a:gd name="T61" fmla="*/ 426 h 749"/>
                <a:gd name="T62" fmla="*/ 523 w 748"/>
                <a:gd name="T63" fmla="*/ 437 h 749"/>
                <a:gd name="T64" fmla="*/ 379 w 748"/>
                <a:gd name="T65" fmla="*/ 579 h 749"/>
                <a:gd name="T66" fmla="*/ 366 w 748"/>
                <a:gd name="T67" fmla="*/ 576 h 749"/>
                <a:gd name="T68" fmla="*/ 223 w 748"/>
                <a:gd name="T69" fmla="*/ 433 h 749"/>
                <a:gd name="T70" fmla="*/ 222 w 748"/>
                <a:gd name="T71" fmla="*/ 420 h 749"/>
                <a:gd name="T72" fmla="*/ 232 w 748"/>
                <a:gd name="T73" fmla="*/ 410 h 749"/>
                <a:gd name="T74" fmla="*/ 247 w 748"/>
                <a:gd name="T75" fmla="*/ 411 h 749"/>
                <a:gd name="T76" fmla="*/ 356 w 748"/>
                <a:gd name="T77" fmla="*/ 186 h 749"/>
                <a:gd name="T78" fmla="*/ 364 w 748"/>
                <a:gd name="T79" fmla="*/ 173 h 749"/>
                <a:gd name="T80" fmla="*/ 74 w 748"/>
                <a:gd name="T81" fmla="*/ 149 h 749"/>
                <a:gd name="T82" fmla="*/ 66 w 748"/>
                <a:gd name="T83" fmla="*/ 223 h 749"/>
                <a:gd name="T84" fmla="*/ 74 w 748"/>
                <a:gd name="T85" fmla="*/ 149 h 749"/>
                <a:gd name="T86" fmla="*/ 672 w 748"/>
                <a:gd name="T87" fmla="*/ 148 h 749"/>
                <a:gd name="T88" fmla="*/ 604 w 748"/>
                <a:gd name="T89" fmla="*/ 122 h 749"/>
                <a:gd name="T90" fmla="*/ 192 w 748"/>
                <a:gd name="T91" fmla="*/ 84 h 749"/>
                <a:gd name="T92" fmla="*/ 120 w 748"/>
                <a:gd name="T93" fmla="*/ 98 h 749"/>
                <a:gd name="T94" fmla="*/ 508 w 748"/>
                <a:gd name="T95" fmla="*/ 25 h 749"/>
                <a:gd name="T96" fmla="*/ 553 w 748"/>
                <a:gd name="T97" fmla="*/ 84 h 749"/>
                <a:gd name="T98" fmla="*/ 508 w 748"/>
                <a:gd name="T99" fmla="*/ 25 h 749"/>
                <a:gd name="T100" fmla="*/ 278 w 748"/>
                <a:gd name="T101" fmla="*/ 46 h 749"/>
                <a:gd name="T102" fmla="*/ 269 w 748"/>
                <a:gd name="T103" fmla="*/ 14 h 749"/>
                <a:gd name="T104" fmla="*/ 373 w 748"/>
                <a:gd name="T105" fmla="*/ 0 h 749"/>
                <a:gd name="T106" fmla="*/ 442 w 748"/>
                <a:gd name="T107" fmla="*/ 5 h 749"/>
                <a:gd name="T108" fmla="*/ 373 w 748"/>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8" h="749">
                  <a:moveTo>
                    <a:pt x="436" y="711"/>
                  </a:moveTo>
                  <a:lnTo>
                    <a:pt x="443" y="742"/>
                  </a:lnTo>
                  <a:lnTo>
                    <a:pt x="409" y="748"/>
                  </a:lnTo>
                  <a:lnTo>
                    <a:pt x="373" y="749"/>
                  </a:lnTo>
                  <a:lnTo>
                    <a:pt x="373" y="716"/>
                  </a:lnTo>
                  <a:lnTo>
                    <a:pt x="405" y="715"/>
                  </a:lnTo>
                  <a:lnTo>
                    <a:pt x="436" y="711"/>
                  </a:lnTo>
                  <a:close/>
                  <a:moveTo>
                    <a:pt x="250" y="694"/>
                  </a:moveTo>
                  <a:lnTo>
                    <a:pt x="281" y="703"/>
                  </a:lnTo>
                  <a:lnTo>
                    <a:pt x="311" y="711"/>
                  </a:lnTo>
                  <a:lnTo>
                    <a:pt x="305" y="742"/>
                  </a:lnTo>
                  <a:lnTo>
                    <a:pt x="271" y="734"/>
                  </a:lnTo>
                  <a:lnTo>
                    <a:pt x="239" y="724"/>
                  </a:lnTo>
                  <a:lnTo>
                    <a:pt x="250" y="694"/>
                  </a:lnTo>
                  <a:close/>
                  <a:moveTo>
                    <a:pt x="554" y="665"/>
                  </a:moveTo>
                  <a:lnTo>
                    <a:pt x="571" y="693"/>
                  </a:lnTo>
                  <a:lnTo>
                    <a:pt x="541" y="710"/>
                  </a:lnTo>
                  <a:lnTo>
                    <a:pt x="510" y="723"/>
                  </a:lnTo>
                  <a:lnTo>
                    <a:pt x="498" y="693"/>
                  </a:lnTo>
                  <a:lnTo>
                    <a:pt x="527" y="679"/>
                  </a:lnTo>
                  <a:lnTo>
                    <a:pt x="554" y="665"/>
                  </a:lnTo>
                  <a:close/>
                  <a:moveTo>
                    <a:pt x="143" y="627"/>
                  </a:moveTo>
                  <a:lnTo>
                    <a:pt x="168" y="648"/>
                  </a:lnTo>
                  <a:lnTo>
                    <a:pt x="194" y="665"/>
                  </a:lnTo>
                  <a:lnTo>
                    <a:pt x="177" y="693"/>
                  </a:lnTo>
                  <a:lnTo>
                    <a:pt x="148" y="674"/>
                  </a:lnTo>
                  <a:lnTo>
                    <a:pt x="121" y="652"/>
                  </a:lnTo>
                  <a:lnTo>
                    <a:pt x="143" y="627"/>
                  </a:lnTo>
                  <a:close/>
                  <a:moveTo>
                    <a:pt x="646" y="580"/>
                  </a:moveTo>
                  <a:lnTo>
                    <a:pt x="672" y="600"/>
                  </a:lnTo>
                  <a:lnTo>
                    <a:pt x="650" y="626"/>
                  </a:lnTo>
                  <a:lnTo>
                    <a:pt x="626" y="651"/>
                  </a:lnTo>
                  <a:lnTo>
                    <a:pt x="604" y="627"/>
                  </a:lnTo>
                  <a:lnTo>
                    <a:pt x="626" y="605"/>
                  </a:lnTo>
                  <a:lnTo>
                    <a:pt x="646" y="580"/>
                  </a:lnTo>
                  <a:close/>
                  <a:moveTo>
                    <a:pt x="67" y="528"/>
                  </a:moveTo>
                  <a:lnTo>
                    <a:pt x="83" y="555"/>
                  </a:lnTo>
                  <a:lnTo>
                    <a:pt x="101" y="581"/>
                  </a:lnTo>
                  <a:lnTo>
                    <a:pt x="75" y="601"/>
                  </a:lnTo>
                  <a:lnTo>
                    <a:pt x="55" y="572"/>
                  </a:lnTo>
                  <a:lnTo>
                    <a:pt x="38" y="542"/>
                  </a:lnTo>
                  <a:lnTo>
                    <a:pt x="67" y="528"/>
                  </a:lnTo>
                  <a:close/>
                  <a:moveTo>
                    <a:pt x="702" y="467"/>
                  </a:moveTo>
                  <a:lnTo>
                    <a:pt x="733" y="477"/>
                  </a:lnTo>
                  <a:lnTo>
                    <a:pt x="723" y="509"/>
                  </a:lnTo>
                  <a:lnTo>
                    <a:pt x="708" y="541"/>
                  </a:lnTo>
                  <a:lnTo>
                    <a:pt x="680" y="526"/>
                  </a:lnTo>
                  <a:lnTo>
                    <a:pt x="691" y="498"/>
                  </a:lnTo>
                  <a:lnTo>
                    <a:pt x="702" y="467"/>
                  </a:lnTo>
                  <a:close/>
                  <a:moveTo>
                    <a:pt x="33" y="407"/>
                  </a:moveTo>
                  <a:lnTo>
                    <a:pt x="37" y="439"/>
                  </a:lnTo>
                  <a:lnTo>
                    <a:pt x="45" y="469"/>
                  </a:lnTo>
                  <a:lnTo>
                    <a:pt x="14" y="478"/>
                  </a:lnTo>
                  <a:lnTo>
                    <a:pt x="6" y="444"/>
                  </a:lnTo>
                  <a:lnTo>
                    <a:pt x="0" y="410"/>
                  </a:lnTo>
                  <a:lnTo>
                    <a:pt x="33" y="407"/>
                  </a:lnTo>
                  <a:close/>
                  <a:moveTo>
                    <a:pt x="746" y="339"/>
                  </a:moveTo>
                  <a:lnTo>
                    <a:pt x="748" y="374"/>
                  </a:lnTo>
                  <a:lnTo>
                    <a:pt x="746" y="408"/>
                  </a:lnTo>
                  <a:lnTo>
                    <a:pt x="714" y="406"/>
                  </a:lnTo>
                  <a:lnTo>
                    <a:pt x="715" y="374"/>
                  </a:lnTo>
                  <a:lnTo>
                    <a:pt x="714" y="342"/>
                  </a:lnTo>
                  <a:lnTo>
                    <a:pt x="746" y="339"/>
                  </a:lnTo>
                  <a:close/>
                  <a:moveTo>
                    <a:pt x="12" y="272"/>
                  </a:moveTo>
                  <a:lnTo>
                    <a:pt x="44" y="282"/>
                  </a:lnTo>
                  <a:lnTo>
                    <a:pt x="37" y="313"/>
                  </a:lnTo>
                  <a:lnTo>
                    <a:pt x="32" y="344"/>
                  </a:lnTo>
                  <a:lnTo>
                    <a:pt x="0" y="340"/>
                  </a:lnTo>
                  <a:lnTo>
                    <a:pt x="4" y="306"/>
                  </a:lnTo>
                  <a:lnTo>
                    <a:pt x="12" y="272"/>
                  </a:lnTo>
                  <a:close/>
                  <a:moveTo>
                    <a:pt x="708" y="207"/>
                  </a:moveTo>
                  <a:lnTo>
                    <a:pt x="722" y="238"/>
                  </a:lnTo>
                  <a:lnTo>
                    <a:pt x="733" y="271"/>
                  </a:lnTo>
                  <a:lnTo>
                    <a:pt x="702" y="280"/>
                  </a:lnTo>
                  <a:lnTo>
                    <a:pt x="691" y="250"/>
                  </a:lnTo>
                  <a:lnTo>
                    <a:pt x="680" y="221"/>
                  </a:lnTo>
                  <a:lnTo>
                    <a:pt x="708" y="207"/>
                  </a:lnTo>
                  <a:close/>
                  <a:moveTo>
                    <a:pt x="373" y="169"/>
                  </a:moveTo>
                  <a:lnTo>
                    <a:pt x="379" y="170"/>
                  </a:lnTo>
                  <a:lnTo>
                    <a:pt x="384" y="173"/>
                  </a:lnTo>
                  <a:lnTo>
                    <a:pt x="388" y="177"/>
                  </a:lnTo>
                  <a:lnTo>
                    <a:pt x="390" y="181"/>
                  </a:lnTo>
                  <a:lnTo>
                    <a:pt x="390" y="186"/>
                  </a:lnTo>
                  <a:lnTo>
                    <a:pt x="390" y="521"/>
                  </a:lnTo>
                  <a:lnTo>
                    <a:pt x="498" y="414"/>
                  </a:lnTo>
                  <a:lnTo>
                    <a:pt x="502" y="411"/>
                  </a:lnTo>
                  <a:lnTo>
                    <a:pt x="506" y="408"/>
                  </a:lnTo>
                  <a:lnTo>
                    <a:pt x="511" y="408"/>
                  </a:lnTo>
                  <a:lnTo>
                    <a:pt x="516" y="410"/>
                  </a:lnTo>
                  <a:lnTo>
                    <a:pt x="520" y="411"/>
                  </a:lnTo>
                  <a:lnTo>
                    <a:pt x="524" y="415"/>
                  </a:lnTo>
                  <a:lnTo>
                    <a:pt x="527" y="420"/>
                  </a:lnTo>
                  <a:lnTo>
                    <a:pt x="528" y="426"/>
                  </a:lnTo>
                  <a:lnTo>
                    <a:pt x="527" y="429"/>
                  </a:lnTo>
                  <a:lnTo>
                    <a:pt x="525" y="433"/>
                  </a:lnTo>
                  <a:lnTo>
                    <a:pt x="523" y="437"/>
                  </a:lnTo>
                  <a:lnTo>
                    <a:pt x="385" y="573"/>
                  </a:lnTo>
                  <a:lnTo>
                    <a:pt x="383" y="576"/>
                  </a:lnTo>
                  <a:lnTo>
                    <a:pt x="379" y="579"/>
                  </a:lnTo>
                  <a:lnTo>
                    <a:pt x="373" y="579"/>
                  </a:lnTo>
                  <a:lnTo>
                    <a:pt x="370" y="579"/>
                  </a:lnTo>
                  <a:lnTo>
                    <a:pt x="366" y="576"/>
                  </a:lnTo>
                  <a:lnTo>
                    <a:pt x="362" y="573"/>
                  </a:lnTo>
                  <a:lnTo>
                    <a:pt x="226" y="437"/>
                  </a:lnTo>
                  <a:lnTo>
                    <a:pt x="223" y="433"/>
                  </a:lnTo>
                  <a:lnTo>
                    <a:pt x="220" y="429"/>
                  </a:lnTo>
                  <a:lnTo>
                    <a:pt x="220" y="426"/>
                  </a:lnTo>
                  <a:lnTo>
                    <a:pt x="222" y="420"/>
                  </a:lnTo>
                  <a:lnTo>
                    <a:pt x="223" y="415"/>
                  </a:lnTo>
                  <a:lnTo>
                    <a:pt x="227" y="411"/>
                  </a:lnTo>
                  <a:lnTo>
                    <a:pt x="232" y="410"/>
                  </a:lnTo>
                  <a:lnTo>
                    <a:pt x="237" y="408"/>
                  </a:lnTo>
                  <a:lnTo>
                    <a:pt x="241" y="408"/>
                  </a:lnTo>
                  <a:lnTo>
                    <a:pt x="247" y="411"/>
                  </a:lnTo>
                  <a:lnTo>
                    <a:pt x="249" y="414"/>
                  </a:lnTo>
                  <a:lnTo>
                    <a:pt x="356" y="521"/>
                  </a:lnTo>
                  <a:lnTo>
                    <a:pt x="356" y="186"/>
                  </a:lnTo>
                  <a:lnTo>
                    <a:pt x="358" y="181"/>
                  </a:lnTo>
                  <a:lnTo>
                    <a:pt x="360" y="177"/>
                  </a:lnTo>
                  <a:lnTo>
                    <a:pt x="364" y="173"/>
                  </a:lnTo>
                  <a:lnTo>
                    <a:pt x="368" y="170"/>
                  </a:lnTo>
                  <a:lnTo>
                    <a:pt x="373" y="169"/>
                  </a:lnTo>
                  <a:close/>
                  <a:moveTo>
                    <a:pt x="74" y="149"/>
                  </a:moveTo>
                  <a:lnTo>
                    <a:pt x="100" y="169"/>
                  </a:lnTo>
                  <a:lnTo>
                    <a:pt x="82" y="195"/>
                  </a:lnTo>
                  <a:lnTo>
                    <a:pt x="66" y="223"/>
                  </a:lnTo>
                  <a:lnTo>
                    <a:pt x="37" y="208"/>
                  </a:lnTo>
                  <a:lnTo>
                    <a:pt x="54" y="178"/>
                  </a:lnTo>
                  <a:lnTo>
                    <a:pt x="74" y="149"/>
                  </a:lnTo>
                  <a:close/>
                  <a:moveTo>
                    <a:pt x="625" y="97"/>
                  </a:moveTo>
                  <a:lnTo>
                    <a:pt x="650" y="122"/>
                  </a:lnTo>
                  <a:lnTo>
                    <a:pt x="672" y="148"/>
                  </a:lnTo>
                  <a:lnTo>
                    <a:pt x="646" y="168"/>
                  </a:lnTo>
                  <a:lnTo>
                    <a:pt x="626" y="144"/>
                  </a:lnTo>
                  <a:lnTo>
                    <a:pt x="604" y="122"/>
                  </a:lnTo>
                  <a:lnTo>
                    <a:pt x="625" y="97"/>
                  </a:lnTo>
                  <a:close/>
                  <a:moveTo>
                    <a:pt x="175" y="56"/>
                  </a:moveTo>
                  <a:lnTo>
                    <a:pt x="192" y="84"/>
                  </a:lnTo>
                  <a:lnTo>
                    <a:pt x="167" y="102"/>
                  </a:lnTo>
                  <a:lnTo>
                    <a:pt x="142" y="122"/>
                  </a:lnTo>
                  <a:lnTo>
                    <a:pt x="120" y="98"/>
                  </a:lnTo>
                  <a:lnTo>
                    <a:pt x="146" y="76"/>
                  </a:lnTo>
                  <a:lnTo>
                    <a:pt x="175" y="56"/>
                  </a:lnTo>
                  <a:close/>
                  <a:moveTo>
                    <a:pt x="508" y="25"/>
                  </a:moveTo>
                  <a:lnTo>
                    <a:pt x="540" y="39"/>
                  </a:lnTo>
                  <a:lnTo>
                    <a:pt x="570" y="55"/>
                  </a:lnTo>
                  <a:lnTo>
                    <a:pt x="553" y="84"/>
                  </a:lnTo>
                  <a:lnTo>
                    <a:pt x="525" y="68"/>
                  </a:lnTo>
                  <a:lnTo>
                    <a:pt x="496" y="55"/>
                  </a:lnTo>
                  <a:lnTo>
                    <a:pt x="508" y="25"/>
                  </a:lnTo>
                  <a:close/>
                  <a:moveTo>
                    <a:pt x="303" y="7"/>
                  </a:moveTo>
                  <a:lnTo>
                    <a:pt x="309" y="38"/>
                  </a:lnTo>
                  <a:lnTo>
                    <a:pt x="278" y="46"/>
                  </a:lnTo>
                  <a:lnTo>
                    <a:pt x="248" y="56"/>
                  </a:lnTo>
                  <a:lnTo>
                    <a:pt x="236" y="25"/>
                  </a:lnTo>
                  <a:lnTo>
                    <a:pt x="269" y="14"/>
                  </a:lnTo>
                  <a:lnTo>
                    <a:pt x="303" y="7"/>
                  </a:lnTo>
                  <a:close/>
                  <a:moveTo>
                    <a:pt x="372" y="0"/>
                  </a:moveTo>
                  <a:lnTo>
                    <a:pt x="373" y="0"/>
                  </a:lnTo>
                  <a:lnTo>
                    <a:pt x="373" y="0"/>
                  </a:lnTo>
                  <a:lnTo>
                    <a:pt x="407" y="1"/>
                  </a:lnTo>
                  <a:lnTo>
                    <a:pt x="442" y="5"/>
                  </a:lnTo>
                  <a:lnTo>
                    <a:pt x="436" y="38"/>
                  </a:lnTo>
                  <a:lnTo>
                    <a:pt x="405"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7" name="Freeform 4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75651" y="4050188"/>
              <a:ext cx="443426" cy="443426"/>
            </a:xfrm>
            <a:custGeom>
              <a:avLst/>
              <a:gdLst>
                <a:gd name="T0" fmla="*/ 408 w 749"/>
                <a:gd name="T1" fmla="*/ 748 h 749"/>
                <a:gd name="T2" fmla="*/ 406 w 749"/>
                <a:gd name="T3" fmla="*/ 715 h 749"/>
                <a:gd name="T4" fmla="*/ 280 w 749"/>
                <a:gd name="T5" fmla="*/ 703 h 749"/>
                <a:gd name="T6" fmla="*/ 272 w 749"/>
                <a:gd name="T7" fmla="*/ 734 h 749"/>
                <a:gd name="T8" fmla="*/ 554 w 749"/>
                <a:gd name="T9" fmla="*/ 665 h 749"/>
                <a:gd name="T10" fmla="*/ 509 w 749"/>
                <a:gd name="T11" fmla="*/ 723 h 749"/>
                <a:gd name="T12" fmla="*/ 554 w 749"/>
                <a:gd name="T13" fmla="*/ 665 h 749"/>
                <a:gd name="T14" fmla="*/ 194 w 749"/>
                <a:gd name="T15" fmla="*/ 665 h 749"/>
                <a:gd name="T16" fmla="*/ 122 w 749"/>
                <a:gd name="T17" fmla="*/ 652 h 749"/>
                <a:gd name="T18" fmla="*/ 673 w 749"/>
                <a:gd name="T19" fmla="*/ 600 h 749"/>
                <a:gd name="T20" fmla="*/ 605 w 749"/>
                <a:gd name="T21" fmla="*/ 627 h 749"/>
                <a:gd name="T22" fmla="*/ 68 w 749"/>
                <a:gd name="T23" fmla="*/ 528 h 749"/>
                <a:gd name="T24" fmla="*/ 76 w 749"/>
                <a:gd name="T25" fmla="*/ 601 h 749"/>
                <a:gd name="T26" fmla="*/ 68 w 749"/>
                <a:gd name="T27" fmla="*/ 528 h 749"/>
                <a:gd name="T28" fmla="*/ 723 w 749"/>
                <a:gd name="T29" fmla="*/ 509 h 749"/>
                <a:gd name="T30" fmla="*/ 692 w 749"/>
                <a:gd name="T31" fmla="*/ 498 h 749"/>
                <a:gd name="T32" fmla="*/ 38 w 749"/>
                <a:gd name="T33" fmla="*/ 439 h 749"/>
                <a:gd name="T34" fmla="*/ 5 w 749"/>
                <a:gd name="T35" fmla="*/ 444 h 749"/>
                <a:gd name="T36" fmla="*/ 746 w 749"/>
                <a:gd name="T37" fmla="*/ 339 h 749"/>
                <a:gd name="T38" fmla="*/ 715 w 749"/>
                <a:gd name="T39" fmla="*/ 406 h 749"/>
                <a:gd name="T40" fmla="*/ 746 w 749"/>
                <a:gd name="T41" fmla="*/ 339 h 749"/>
                <a:gd name="T42" fmla="*/ 37 w 749"/>
                <a:gd name="T43" fmla="*/ 313 h 749"/>
                <a:gd name="T44" fmla="*/ 5 w 749"/>
                <a:gd name="T45" fmla="*/ 306 h 749"/>
                <a:gd name="T46" fmla="*/ 723 w 749"/>
                <a:gd name="T47" fmla="*/ 238 h 749"/>
                <a:gd name="T48" fmla="*/ 692 w 749"/>
                <a:gd name="T49" fmla="*/ 250 h 749"/>
                <a:gd name="T50" fmla="*/ 374 w 749"/>
                <a:gd name="T51" fmla="*/ 169 h 749"/>
                <a:gd name="T52" fmla="*/ 386 w 749"/>
                <a:gd name="T53" fmla="*/ 174 h 749"/>
                <a:gd name="T54" fmla="*/ 528 w 749"/>
                <a:gd name="T55" fmla="*/ 318 h 749"/>
                <a:gd name="T56" fmla="*/ 525 w 749"/>
                <a:gd name="T57" fmla="*/ 333 h 749"/>
                <a:gd name="T58" fmla="*/ 511 w 749"/>
                <a:gd name="T59" fmla="*/ 340 h 749"/>
                <a:gd name="T60" fmla="*/ 499 w 749"/>
                <a:gd name="T61" fmla="*/ 335 h 749"/>
                <a:gd name="T62" fmla="*/ 390 w 749"/>
                <a:gd name="T63" fmla="*/ 567 h 749"/>
                <a:gd name="T64" fmla="*/ 380 w 749"/>
                <a:gd name="T65" fmla="*/ 579 h 749"/>
                <a:gd name="T66" fmla="*/ 364 w 749"/>
                <a:gd name="T67" fmla="*/ 576 h 749"/>
                <a:gd name="T68" fmla="*/ 357 w 749"/>
                <a:gd name="T69" fmla="*/ 562 h 749"/>
                <a:gd name="T70" fmla="*/ 246 w 749"/>
                <a:gd name="T71" fmla="*/ 338 h 749"/>
                <a:gd name="T72" fmla="*/ 233 w 749"/>
                <a:gd name="T73" fmla="*/ 339 h 749"/>
                <a:gd name="T74" fmla="*/ 221 w 749"/>
                <a:gd name="T75" fmla="*/ 329 h 749"/>
                <a:gd name="T76" fmla="*/ 223 w 749"/>
                <a:gd name="T77" fmla="*/ 314 h 749"/>
                <a:gd name="T78" fmla="*/ 365 w 749"/>
                <a:gd name="T79" fmla="*/ 172 h 749"/>
                <a:gd name="T80" fmla="*/ 73 w 749"/>
                <a:gd name="T81" fmla="*/ 149 h 749"/>
                <a:gd name="T82" fmla="*/ 67 w 749"/>
                <a:gd name="T83" fmla="*/ 223 h 749"/>
                <a:gd name="T84" fmla="*/ 73 w 749"/>
                <a:gd name="T85" fmla="*/ 149 h 749"/>
                <a:gd name="T86" fmla="*/ 673 w 749"/>
                <a:gd name="T87" fmla="*/ 148 h 749"/>
                <a:gd name="T88" fmla="*/ 603 w 749"/>
                <a:gd name="T89" fmla="*/ 122 h 749"/>
                <a:gd name="T90" fmla="*/ 193 w 749"/>
                <a:gd name="T91" fmla="*/ 84 h 749"/>
                <a:gd name="T92" fmla="*/ 121 w 749"/>
                <a:gd name="T93" fmla="*/ 98 h 749"/>
                <a:gd name="T94" fmla="*/ 509 w 749"/>
                <a:gd name="T95" fmla="*/ 25 h 749"/>
                <a:gd name="T96" fmla="*/ 554 w 749"/>
                <a:gd name="T97" fmla="*/ 84 h 749"/>
                <a:gd name="T98" fmla="*/ 509 w 749"/>
                <a:gd name="T99" fmla="*/ 25 h 749"/>
                <a:gd name="T100" fmla="*/ 279 w 749"/>
                <a:gd name="T101" fmla="*/ 46 h 749"/>
                <a:gd name="T102" fmla="*/ 270 w 749"/>
                <a:gd name="T103" fmla="*/ 14 h 749"/>
                <a:gd name="T104" fmla="*/ 374 w 749"/>
                <a:gd name="T105" fmla="*/ 0 h 749"/>
                <a:gd name="T106" fmla="*/ 443 w 749"/>
                <a:gd name="T107" fmla="*/ 5 h 749"/>
                <a:gd name="T108" fmla="*/ 373 w 749"/>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49">
                  <a:moveTo>
                    <a:pt x="437" y="711"/>
                  </a:moveTo>
                  <a:lnTo>
                    <a:pt x="444" y="742"/>
                  </a:lnTo>
                  <a:lnTo>
                    <a:pt x="408" y="748"/>
                  </a:lnTo>
                  <a:lnTo>
                    <a:pt x="374" y="749"/>
                  </a:lnTo>
                  <a:lnTo>
                    <a:pt x="374" y="716"/>
                  </a:lnTo>
                  <a:lnTo>
                    <a:pt x="406" y="715"/>
                  </a:lnTo>
                  <a:lnTo>
                    <a:pt x="437" y="711"/>
                  </a:lnTo>
                  <a:close/>
                  <a:moveTo>
                    <a:pt x="251" y="694"/>
                  </a:moveTo>
                  <a:lnTo>
                    <a:pt x="280" y="703"/>
                  </a:lnTo>
                  <a:lnTo>
                    <a:pt x="312" y="711"/>
                  </a:lnTo>
                  <a:lnTo>
                    <a:pt x="305" y="742"/>
                  </a:lnTo>
                  <a:lnTo>
                    <a:pt x="272" y="734"/>
                  </a:lnTo>
                  <a:lnTo>
                    <a:pt x="240" y="724"/>
                  </a:lnTo>
                  <a:lnTo>
                    <a:pt x="251" y="694"/>
                  </a:lnTo>
                  <a:close/>
                  <a:moveTo>
                    <a:pt x="554" y="665"/>
                  </a:moveTo>
                  <a:lnTo>
                    <a:pt x="571" y="693"/>
                  </a:lnTo>
                  <a:lnTo>
                    <a:pt x="541" y="710"/>
                  </a:lnTo>
                  <a:lnTo>
                    <a:pt x="509" y="723"/>
                  </a:lnTo>
                  <a:lnTo>
                    <a:pt x="497" y="693"/>
                  </a:lnTo>
                  <a:lnTo>
                    <a:pt x="526" y="679"/>
                  </a:lnTo>
                  <a:lnTo>
                    <a:pt x="554" y="665"/>
                  </a:lnTo>
                  <a:close/>
                  <a:moveTo>
                    <a:pt x="144" y="627"/>
                  </a:moveTo>
                  <a:lnTo>
                    <a:pt x="169" y="648"/>
                  </a:lnTo>
                  <a:lnTo>
                    <a:pt x="194" y="665"/>
                  </a:lnTo>
                  <a:lnTo>
                    <a:pt x="177" y="693"/>
                  </a:lnTo>
                  <a:lnTo>
                    <a:pt x="149" y="674"/>
                  </a:lnTo>
                  <a:lnTo>
                    <a:pt x="122" y="652"/>
                  </a:lnTo>
                  <a:lnTo>
                    <a:pt x="144" y="627"/>
                  </a:lnTo>
                  <a:close/>
                  <a:moveTo>
                    <a:pt x="647" y="580"/>
                  </a:moveTo>
                  <a:lnTo>
                    <a:pt x="673" y="600"/>
                  </a:lnTo>
                  <a:lnTo>
                    <a:pt x="651" y="626"/>
                  </a:lnTo>
                  <a:lnTo>
                    <a:pt x="626" y="651"/>
                  </a:lnTo>
                  <a:lnTo>
                    <a:pt x="605" y="627"/>
                  </a:lnTo>
                  <a:lnTo>
                    <a:pt x="627" y="605"/>
                  </a:lnTo>
                  <a:lnTo>
                    <a:pt x="647" y="580"/>
                  </a:lnTo>
                  <a:close/>
                  <a:moveTo>
                    <a:pt x="68" y="528"/>
                  </a:moveTo>
                  <a:lnTo>
                    <a:pt x="84" y="555"/>
                  </a:lnTo>
                  <a:lnTo>
                    <a:pt x="101" y="581"/>
                  </a:lnTo>
                  <a:lnTo>
                    <a:pt x="76" y="601"/>
                  </a:lnTo>
                  <a:lnTo>
                    <a:pt x="56" y="572"/>
                  </a:lnTo>
                  <a:lnTo>
                    <a:pt x="39" y="542"/>
                  </a:lnTo>
                  <a:lnTo>
                    <a:pt x="68" y="528"/>
                  </a:lnTo>
                  <a:close/>
                  <a:moveTo>
                    <a:pt x="703" y="467"/>
                  </a:moveTo>
                  <a:lnTo>
                    <a:pt x="734" y="477"/>
                  </a:lnTo>
                  <a:lnTo>
                    <a:pt x="723" y="509"/>
                  </a:lnTo>
                  <a:lnTo>
                    <a:pt x="709" y="541"/>
                  </a:lnTo>
                  <a:lnTo>
                    <a:pt x="679" y="526"/>
                  </a:lnTo>
                  <a:lnTo>
                    <a:pt x="692" y="498"/>
                  </a:lnTo>
                  <a:lnTo>
                    <a:pt x="703" y="467"/>
                  </a:lnTo>
                  <a:close/>
                  <a:moveTo>
                    <a:pt x="33" y="407"/>
                  </a:moveTo>
                  <a:lnTo>
                    <a:pt x="38" y="439"/>
                  </a:lnTo>
                  <a:lnTo>
                    <a:pt x="45" y="469"/>
                  </a:lnTo>
                  <a:lnTo>
                    <a:pt x="13" y="478"/>
                  </a:lnTo>
                  <a:lnTo>
                    <a:pt x="5" y="444"/>
                  </a:lnTo>
                  <a:lnTo>
                    <a:pt x="1" y="410"/>
                  </a:lnTo>
                  <a:lnTo>
                    <a:pt x="33" y="407"/>
                  </a:lnTo>
                  <a:close/>
                  <a:moveTo>
                    <a:pt x="746" y="339"/>
                  </a:moveTo>
                  <a:lnTo>
                    <a:pt x="749" y="374"/>
                  </a:lnTo>
                  <a:lnTo>
                    <a:pt x="746" y="408"/>
                  </a:lnTo>
                  <a:lnTo>
                    <a:pt x="715" y="406"/>
                  </a:lnTo>
                  <a:lnTo>
                    <a:pt x="716" y="374"/>
                  </a:lnTo>
                  <a:lnTo>
                    <a:pt x="715" y="342"/>
                  </a:lnTo>
                  <a:lnTo>
                    <a:pt x="746" y="339"/>
                  </a:lnTo>
                  <a:close/>
                  <a:moveTo>
                    <a:pt x="13" y="272"/>
                  </a:moveTo>
                  <a:lnTo>
                    <a:pt x="45" y="282"/>
                  </a:lnTo>
                  <a:lnTo>
                    <a:pt x="37" y="313"/>
                  </a:lnTo>
                  <a:lnTo>
                    <a:pt x="33" y="344"/>
                  </a:lnTo>
                  <a:lnTo>
                    <a:pt x="0" y="340"/>
                  </a:lnTo>
                  <a:lnTo>
                    <a:pt x="5" y="306"/>
                  </a:lnTo>
                  <a:lnTo>
                    <a:pt x="13" y="272"/>
                  </a:lnTo>
                  <a:close/>
                  <a:moveTo>
                    <a:pt x="708" y="207"/>
                  </a:moveTo>
                  <a:lnTo>
                    <a:pt x="723" y="238"/>
                  </a:lnTo>
                  <a:lnTo>
                    <a:pt x="734" y="271"/>
                  </a:lnTo>
                  <a:lnTo>
                    <a:pt x="703" y="280"/>
                  </a:lnTo>
                  <a:lnTo>
                    <a:pt x="692" y="250"/>
                  </a:lnTo>
                  <a:lnTo>
                    <a:pt x="679" y="221"/>
                  </a:lnTo>
                  <a:lnTo>
                    <a:pt x="708" y="207"/>
                  </a:lnTo>
                  <a:close/>
                  <a:moveTo>
                    <a:pt x="374" y="169"/>
                  </a:moveTo>
                  <a:lnTo>
                    <a:pt x="378" y="170"/>
                  </a:lnTo>
                  <a:lnTo>
                    <a:pt x="384" y="172"/>
                  </a:lnTo>
                  <a:lnTo>
                    <a:pt x="386" y="174"/>
                  </a:lnTo>
                  <a:lnTo>
                    <a:pt x="522" y="310"/>
                  </a:lnTo>
                  <a:lnTo>
                    <a:pt x="525" y="314"/>
                  </a:lnTo>
                  <a:lnTo>
                    <a:pt x="528" y="318"/>
                  </a:lnTo>
                  <a:lnTo>
                    <a:pt x="528" y="323"/>
                  </a:lnTo>
                  <a:lnTo>
                    <a:pt x="528" y="329"/>
                  </a:lnTo>
                  <a:lnTo>
                    <a:pt x="525" y="333"/>
                  </a:lnTo>
                  <a:lnTo>
                    <a:pt x="521" y="336"/>
                  </a:lnTo>
                  <a:lnTo>
                    <a:pt x="516" y="339"/>
                  </a:lnTo>
                  <a:lnTo>
                    <a:pt x="511" y="340"/>
                  </a:lnTo>
                  <a:lnTo>
                    <a:pt x="507" y="339"/>
                  </a:lnTo>
                  <a:lnTo>
                    <a:pt x="503" y="338"/>
                  </a:lnTo>
                  <a:lnTo>
                    <a:pt x="499" y="335"/>
                  </a:lnTo>
                  <a:lnTo>
                    <a:pt x="391" y="228"/>
                  </a:lnTo>
                  <a:lnTo>
                    <a:pt x="391" y="562"/>
                  </a:lnTo>
                  <a:lnTo>
                    <a:pt x="390" y="567"/>
                  </a:lnTo>
                  <a:lnTo>
                    <a:pt x="388" y="572"/>
                  </a:lnTo>
                  <a:lnTo>
                    <a:pt x="385" y="576"/>
                  </a:lnTo>
                  <a:lnTo>
                    <a:pt x="380" y="579"/>
                  </a:lnTo>
                  <a:lnTo>
                    <a:pt x="374" y="579"/>
                  </a:lnTo>
                  <a:lnTo>
                    <a:pt x="369" y="579"/>
                  </a:lnTo>
                  <a:lnTo>
                    <a:pt x="364" y="576"/>
                  </a:lnTo>
                  <a:lnTo>
                    <a:pt x="360" y="572"/>
                  </a:lnTo>
                  <a:lnTo>
                    <a:pt x="359" y="567"/>
                  </a:lnTo>
                  <a:lnTo>
                    <a:pt x="357" y="562"/>
                  </a:lnTo>
                  <a:lnTo>
                    <a:pt x="357" y="228"/>
                  </a:lnTo>
                  <a:lnTo>
                    <a:pt x="250" y="335"/>
                  </a:lnTo>
                  <a:lnTo>
                    <a:pt x="246" y="338"/>
                  </a:lnTo>
                  <a:lnTo>
                    <a:pt x="242" y="339"/>
                  </a:lnTo>
                  <a:lnTo>
                    <a:pt x="238" y="340"/>
                  </a:lnTo>
                  <a:lnTo>
                    <a:pt x="233" y="339"/>
                  </a:lnTo>
                  <a:lnTo>
                    <a:pt x="228" y="336"/>
                  </a:lnTo>
                  <a:lnTo>
                    <a:pt x="224" y="333"/>
                  </a:lnTo>
                  <a:lnTo>
                    <a:pt x="221" y="329"/>
                  </a:lnTo>
                  <a:lnTo>
                    <a:pt x="221" y="323"/>
                  </a:lnTo>
                  <a:lnTo>
                    <a:pt x="221" y="318"/>
                  </a:lnTo>
                  <a:lnTo>
                    <a:pt x="223" y="314"/>
                  </a:lnTo>
                  <a:lnTo>
                    <a:pt x="225" y="310"/>
                  </a:lnTo>
                  <a:lnTo>
                    <a:pt x="363" y="174"/>
                  </a:lnTo>
                  <a:lnTo>
                    <a:pt x="365" y="172"/>
                  </a:lnTo>
                  <a:lnTo>
                    <a:pt x="369" y="170"/>
                  </a:lnTo>
                  <a:lnTo>
                    <a:pt x="374" y="169"/>
                  </a:lnTo>
                  <a:close/>
                  <a:moveTo>
                    <a:pt x="73" y="149"/>
                  </a:moveTo>
                  <a:lnTo>
                    <a:pt x="100" y="169"/>
                  </a:lnTo>
                  <a:lnTo>
                    <a:pt x="83" y="195"/>
                  </a:lnTo>
                  <a:lnTo>
                    <a:pt x="67" y="223"/>
                  </a:lnTo>
                  <a:lnTo>
                    <a:pt x="38" y="208"/>
                  </a:lnTo>
                  <a:lnTo>
                    <a:pt x="55" y="178"/>
                  </a:lnTo>
                  <a:lnTo>
                    <a:pt x="73" y="149"/>
                  </a:lnTo>
                  <a:close/>
                  <a:moveTo>
                    <a:pt x="626" y="97"/>
                  </a:moveTo>
                  <a:lnTo>
                    <a:pt x="651" y="122"/>
                  </a:lnTo>
                  <a:lnTo>
                    <a:pt x="673" y="148"/>
                  </a:lnTo>
                  <a:lnTo>
                    <a:pt x="647" y="168"/>
                  </a:lnTo>
                  <a:lnTo>
                    <a:pt x="626" y="144"/>
                  </a:lnTo>
                  <a:lnTo>
                    <a:pt x="603" y="122"/>
                  </a:lnTo>
                  <a:lnTo>
                    <a:pt x="626" y="97"/>
                  </a:lnTo>
                  <a:close/>
                  <a:moveTo>
                    <a:pt x="176" y="56"/>
                  </a:moveTo>
                  <a:lnTo>
                    <a:pt x="193" y="84"/>
                  </a:lnTo>
                  <a:lnTo>
                    <a:pt x="166" y="102"/>
                  </a:lnTo>
                  <a:lnTo>
                    <a:pt x="143" y="122"/>
                  </a:lnTo>
                  <a:lnTo>
                    <a:pt x="121" y="98"/>
                  </a:lnTo>
                  <a:lnTo>
                    <a:pt x="147" y="76"/>
                  </a:lnTo>
                  <a:lnTo>
                    <a:pt x="176" y="56"/>
                  </a:lnTo>
                  <a:close/>
                  <a:moveTo>
                    <a:pt x="509" y="25"/>
                  </a:moveTo>
                  <a:lnTo>
                    <a:pt x="541" y="39"/>
                  </a:lnTo>
                  <a:lnTo>
                    <a:pt x="571" y="55"/>
                  </a:lnTo>
                  <a:lnTo>
                    <a:pt x="554" y="84"/>
                  </a:lnTo>
                  <a:lnTo>
                    <a:pt x="526" y="68"/>
                  </a:lnTo>
                  <a:lnTo>
                    <a:pt x="497" y="55"/>
                  </a:lnTo>
                  <a:lnTo>
                    <a:pt x="509" y="25"/>
                  </a:lnTo>
                  <a:close/>
                  <a:moveTo>
                    <a:pt x="304" y="7"/>
                  </a:moveTo>
                  <a:lnTo>
                    <a:pt x="309" y="38"/>
                  </a:lnTo>
                  <a:lnTo>
                    <a:pt x="279" y="46"/>
                  </a:lnTo>
                  <a:lnTo>
                    <a:pt x="249" y="56"/>
                  </a:lnTo>
                  <a:lnTo>
                    <a:pt x="237" y="25"/>
                  </a:lnTo>
                  <a:lnTo>
                    <a:pt x="270" y="14"/>
                  </a:lnTo>
                  <a:lnTo>
                    <a:pt x="304" y="7"/>
                  </a:lnTo>
                  <a:close/>
                  <a:moveTo>
                    <a:pt x="372" y="0"/>
                  </a:moveTo>
                  <a:lnTo>
                    <a:pt x="374" y="0"/>
                  </a:lnTo>
                  <a:lnTo>
                    <a:pt x="374" y="0"/>
                  </a:lnTo>
                  <a:lnTo>
                    <a:pt x="408" y="1"/>
                  </a:lnTo>
                  <a:lnTo>
                    <a:pt x="443" y="5"/>
                  </a:lnTo>
                  <a:lnTo>
                    <a:pt x="436" y="38"/>
                  </a:lnTo>
                  <a:lnTo>
                    <a:pt x="406"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8" name="Freeform 4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21951" y="4049595"/>
              <a:ext cx="444017" cy="444609"/>
            </a:xfrm>
            <a:custGeom>
              <a:avLst/>
              <a:gdLst>
                <a:gd name="T0" fmla="*/ 407 w 750"/>
                <a:gd name="T1" fmla="*/ 362 h 751"/>
                <a:gd name="T2" fmla="*/ 389 w 750"/>
                <a:gd name="T3" fmla="*/ 407 h 751"/>
                <a:gd name="T4" fmla="*/ 344 w 750"/>
                <a:gd name="T5" fmla="*/ 389 h 751"/>
                <a:gd name="T6" fmla="*/ 361 w 750"/>
                <a:gd name="T7" fmla="*/ 344 h 751"/>
                <a:gd name="T8" fmla="*/ 317 w 750"/>
                <a:gd name="T9" fmla="*/ 292 h 751"/>
                <a:gd name="T10" fmla="*/ 327 w 750"/>
                <a:gd name="T11" fmla="*/ 327 h 751"/>
                <a:gd name="T12" fmla="*/ 292 w 750"/>
                <a:gd name="T13" fmla="*/ 317 h 751"/>
                <a:gd name="T14" fmla="*/ 296 w 750"/>
                <a:gd name="T15" fmla="*/ 358 h 751"/>
                <a:gd name="T16" fmla="*/ 307 w 750"/>
                <a:gd name="T17" fmla="*/ 375 h 751"/>
                <a:gd name="T18" fmla="*/ 296 w 750"/>
                <a:gd name="T19" fmla="*/ 391 h 751"/>
                <a:gd name="T20" fmla="*/ 292 w 750"/>
                <a:gd name="T21" fmla="*/ 434 h 751"/>
                <a:gd name="T22" fmla="*/ 327 w 750"/>
                <a:gd name="T23" fmla="*/ 424 h 751"/>
                <a:gd name="T24" fmla="*/ 317 w 750"/>
                <a:gd name="T25" fmla="*/ 458 h 751"/>
                <a:gd name="T26" fmla="*/ 358 w 750"/>
                <a:gd name="T27" fmla="*/ 455 h 751"/>
                <a:gd name="T28" fmla="*/ 375 w 750"/>
                <a:gd name="T29" fmla="*/ 444 h 751"/>
                <a:gd name="T30" fmla="*/ 391 w 750"/>
                <a:gd name="T31" fmla="*/ 455 h 751"/>
                <a:gd name="T32" fmla="*/ 434 w 750"/>
                <a:gd name="T33" fmla="*/ 458 h 751"/>
                <a:gd name="T34" fmla="*/ 424 w 750"/>
                <a:gd name="T35" fmla="*/ 424 h 751"/>
                <a:gd name="T36" fmla="*/ 458 w 750"/>
                <a:gd name="T37" fmla="*/ 434 h 751"/>
                <a:gd name="T38" fmla="*/ 455 w 750"/>
                <a:gd name="T39" fmla="*/ 391 h 751"/>
                <a:gd name="T40" fmla="*/ 444 w 750"/>
                <a:gd name="T41" fmla="*/ 375 h 751"/>
                <a:gd name="T42" fmla="*/ 455 w 750"/>
                <a:gd name="T43" fmla="*/ 358 h 751"/>
                <a:gd name="T44" fmla="*/ 458 w 750"/>
                <a:gd name="T45" fmla="*/ 317 h 751"/>
                <a:gd name="T46" fmla="*/ 424 w 750"/>
                <a:gd name="T47" fmla="*/ 327 h 751"/>
                <a:gd name="T48" fmla="*/ 434 w 750"/>
                <a:gd name="T49" fmla="*/ 292 h 751"/>
                <a:gd name="T50" fmla="*/ 391 w 750"/>
                <a:gd name="T51" fmla="*/ 296 h 751"/>
                <a:gd name="T52" fmla="*/ 375 w 750"/>
                <a:gd name="T53" fmla="*/ 307 h 751"/>
                <a:gd name="T54" fmla="*/ 358 w 750"/>
                <a:gd name="T55" fmla="*/ 296 h 751"/>
                <a:gd name="T56" fmla="*/ 407 w 750"/>
                <a:gd name="T57" fmla="*/ 242 h 751"/>
                <a:gd name="T58" fmla="*/ 497 w 750"/>
                <a:gd name="T59" fmla="*/ 315 h 751"/>
                <a:gd name="T60" fmla="*/ 501 w 750"/>
                <a:gd name="T61" fmla="*/ 428 h 751"/>
                <a:gd name="T62" fmla="*/ 471 w 750"/>
                <a:gd name="T63" fmla="*/ 472 h 751"/>
                <a:gd name="T64" fmla="*/ 375 w 750"/>
                <a:gd name="T65" fmla="*/ 512 h 751"/>
                <a:gd name="T66" fmla="*/ 279 w 750"/>
                <a:gd name="T67" fmla="*/ 472 h 751"/>
                <a:gd name="T68" fmla="*/ 250 w 750"/>
                <a:gd name="T69" fmla="*/ 428 h 751"/>
                <a:gd name="T70" fmla="*/ 252 w 750"/>
                <a:gd name="T71" fmla="*/ 315 h 751"/>
                <a:gd name="T72" fmla="*/ 344 w 750"/>
                <a:gd name="T73" fmla="*/ 242 h 751"/>
                <a:gd name="T74" fmla="*/ 614 w 750"/>
                <a:gd name="T75" fmla="*/ 614 h 751"/>
                <a:gd name="T76" fmla="*/ 582 w 750"/>
                <a:gd name="T77" fmla="*/ 525 h 751"/>
                <a:gd name="T78" fmla="*/ 590 w 750"/>
                <a:gd name="T79" fmla="*/ 454 h 751"/>
                <a:gd name="T80" fmla="*/ 601 w 750"/>
                <a:gd name="T81" fmla="*/ 305 h 751"/>
                <a:gd name="T82" fmla="*/ 580 w 750"/>
                <a:gd name="T83" fmla="*/ 239 h 751"/>
                <a:gd name="T84" fmla="*/ 614 w 750"/>
                <a:gd name="T85" fmla="*/ 204 h 751"/>
                <a:gd name="T86" fmla="*/ 648 w 750"/>
                <a:gd name="T87" fmla="*/ 102 h 751"/>
                <a:gd name="T88" fmla="*/ 679 w 750"/>
                <a:gd name="T89" fmla="*/ 225 h 751"/>
                <a:gd name="T90" fmla="*/ 673 w 750"/>
                <a:gd name="T91" fmla="*/ 297 h 751"/>
                <a:gd name="T92" fmla="*/ 661 w 750"/>
                <a:gd name="T93" fmla="*/ 446 h 751"/>
                <a:gd name="T94" fmla="*/ 682 w 750"/>
                <a:gd name="T95" fmla="*/ 512 h 751"/>
                <a:gd name="T96" fmla="*/ 648 w 750"/>
                <a:gd name="T97" fmla="*/ 546 h 751"/>
                <a:gd name="T98" fmla="*/ 68 w 750"/>
                <a:gd name="T99" fmla="*/ 34 h 751"/>
                <a:gd name="T100" fmla="*/ 34 w 750"/>
                <a:gd name="T101" fmla="*/ 68 h 751"/>
                <a:gd name="T102" fmla="*/ 55 w 750"/>
                <a:gd name="T103" fmla="*/ 713 h 751"/>
                <a:gd name="T104" fmla="*/ 707 w 750"/>
                <a:gd name="T105" fmla="*/ 707 h 751"/>
                <a:gd name="T106" fmla="*/ 713 w 750"/>
                <a:gd name="T107" fmla="*/ 55 h 751"/>
                <a:gd name="T108" fmla="*/ 68 w 750"/>
                <a:gd name="T109" fmla="*/ 34 h 751"/>
                <a:gd name="T110" fmla="*/ 722 w 750"/>
                <a:gd name="T111" fmla="*/ 13 h 751"/>
                <a:gd name="T112" fmla="*/ 750 w 750"/>
                <a:gd name="T113" fmla="*/ 682 h 751"/>
                <a:gd name="T114" fmla="*/ 704 w 750"/>
                <a:gd name="T115" fmla="*/ 747 h 751"/>
                <a:gd name="T116" fmla="*/ 27 w 750"/>
                <a:gd name="T117" fmla="*/ 737 h 751"/>
                <a:gd name="T118" fmla="*/ 0 w 750"/>
                <a:gd name="T119" fmla="*/ 68 h 751"/>
                <a:gd name="T120" fmla="*/ 47 w 750"/>
                <a:gd name="T121" fmla="*/ 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0" h="751">
                  <a:moveTo>
                    <a:pt x="375" y="341"/>
                  </a:moveTo>
                  <a:lnTo>
                    <a:pt x="389" y="344"/>
                  </a:lnTo>
                  <a:lnTo>
                    <a:pt x="399" y="351"/>
                  </a:lnTo>
                  <a:lnTo>
                    <a:pt x="407" y="362"/>
                  </a:lnTo>
                  <a:lnTo>
                    <a:pt x="410" y="375"/>
                  </a:lnTo>
                  <a:lnTo>
                    <a:pt x="407" y="389"/>
                  </a:lnTo>
                  <a:lnTo>
                    <a:pt x="399" y="399"/>
                  </a:lnTo>
                  <a:lnTo>
                    <a:pt x="389" y="407"/>
                  </a:lnTo>
                  <a:lnTo>
                    <a:pt x="375" y="409"/>
                  </a:lnTo>
                  <a:lnTo>
                    <a:pt x="361" y="407"/>
                  </a:lnTo>
                  <a:lnTo>
                    <a:pt x="351" y="399"/>
                  </a:lnTo>
                  <a:lnTo>
                    <a:pt x="344" y="389"/>
                  </a:lnTo>
                  <a:lnTo>
                    <a:pt x="341" y="375"/>
                  </a:lnTo>
                  <a:lnTo>
                    <a:pt x="344" y="362"/>
                  </a:lnTo>
                  <a:lnTo>
                    <a:pt x="351" y="351"/>
                  </a:lnTo>
                  <a:lnTo>
                    <a:pt x="361" y="344"/>
                  </a:lnTo>
                  <a:lnTo>
                    <a:pt x="375" y="341"/>
                  </a:lnTo>
                  <a:close/>
                  <a:moveTo>
                    <a:pt x="358" y="275"/>
                  </a:moveTo>
                  <a:lnTo>
                    <a:pt x="336" y="281"/>
                  </a:lnTo>
                  <a:lnTo>
                    <a:pt x="317" y="292"/>
                  </a:lnTo>
                  <a:lnTo>
                    <a:pt x="327" y="303"/>
                  </a:lnTo>
                  <a:lnTo>
                    <a:pt x="331" y="310"/>
                  </a:lnTo>
                  <a:lnTo>
                    <a:pt x="331" y="319"/>
                  </a:lnTo>
                  <a:lnTo>
                    <a:pt x="327" y="327"/>
                  </a:lnTo>
                  <a:lnTo>
                    <a:pt x="319" y="331"/>
                  </a:lnTo>
                  <a:lnTo>
                    <a:pt x="310" y="331"/>
                  </a:lnTo>
                  <a:lnTo>
                    <a:pt x="302" y="327"/>
                  </a:lnTo>
                  <a:lnTo>
                    <a:pt x="292" y="317"/>
                  </a:lnTo>
                  <a:lnTo>
                    <a:pt x="281" y="336"/>
                  </a:lnTo>
                  <a:lnTo>
                    <a:pt x="275" y="358"/>
                  </a:lnTo>
                  <a:lnTo>
                    <a:pt x="289" y="358"/>
                  </a:lnTo>
                  <a:lnTo>
                    <a:pt x="296" y="358"/>
                  </a:lnTo>
                  <a:lnTo>
                    <a:pt x="300" y="361"/>
                  </a:lnTo>
                  <a:lnTo>
                    <a:pt x="304" y="365"/>
                  </a:lnTo>
                  <a:lnTo>
                    <a:pt x="306" y="370"/>
                  </a:lnTo>
                  <a:lnTo>
                    <a:pt x="307" y="375"/>
                  </a:lnTo>
                  <a:lnTo>
                    <a:pt x="306" y="381"/>
                  </a:lnTo>
                  <a:lnTo>
                    <a:pt x="304" y="385"/>
                  </a:lnTo>
                  <a:lnTo>
                    <a:pt x="300" y="389"/>
                  </a:lnTo>
                  <a:lnTo>
                    <a:pt x="296" y="391"/>
                  </a:lnTo>
                  <a:lnTo>
                    <a:pt x="289" y="392"/>
                  </a:lnTo>
                  <a:lnTo>
                    <a:pt x="275" y="392"/>
                  </a:lnTo>
                  <a:lnTo>
                    <a:pt x="281" y="415"/>
                  </a:lnTo>
                  <a:lnTo>
                    <a:pt x="292" y="434"/>
                  </a:lnTo>
                  <a:lnTo>
                    <a:pt x="302" y="424"/>
                  </a:lnTo>
                  <a:lnTo>
                    <a:pt x="310" y="419"/>
                  </a:lnTo>
                  <a:lnTo>
                    <a:pt x="319" y="419"/>
                  </a:lnTo>
                  <a:lnTo>
                    <a:pt x="327" y="424"/>
                  </a:lnTo>
                  <a:lnTo>
                    <a:pt x="331" y="432"/>
                  </a:lnTo>
                  <a:lnTo>
                    <a:pt x="331" y="440"/>
                  </a:lnTo>
                  <a:lnTo>
                    <a:pt x="327" y="447"/>
                  </a:lnTo>
                  <a:lnTo>
                    <a:pt x="317" y="458"/>
                  </a:lnTo>
                  <a:lnTo>
                    <a:pt x="336" y="470"/>
                  </a:lnTo>
                  <a:lnTo>
                    <a:pt x="358" y="476"/>
                  </a:lnTo>
                  <a:lnTo>
                    <a:pt x="358" y="461"/>
                  </a:lnTo>
                  <a:lnTo>
                    <a:pt x="358" y="455"/>
                  </a:lnTo>
                  <a:lnTo>
                    <a:pt x="361" y="450"/>
                  </a:lnTo>
                  <a:lnTo>
                    <a:pt x="365" y="446"/>
                  </a:lnTo>
                  <a:lnTo>
                    <a:pt x="370" y="445"/>
                  </a:lnTo>
                  <a:lnTo>
                    <a:pt x="375" y="444"/>
                  </a:lnTo>
                  <a:lnTo>
                    <a:pt x="381" y="445"/>
                  </a:lnTo>
                  <a:lnTo>
                    <a:pt x="385" y="446"/>
                  </a:lnTo>
                  <a:lnTo>
                    <a:pt x="389" y="450"/>
                  </a:lnTo>
                  <a:lnTo>
                    <a:pt x="391" y="455"/>
                  </a:lnTo>
                  <a:lnTo>
                    <a:pt x="392" y="461"/>
                  </a:lnTo>
                  <a:lnTo>
                    <a:pt x="392" y="476"/>
                  </a:lnTo>
                  <a:lnTo>
                    <a:pt x="415" y="470"/>
                  </a:lnTo>
                  <a:lnTo>
                    <a:pt x="434" y="458"/>
                  </a:lnTo>
                  <a:lnTo>
                    <a:pt x="424" y="447"/>
                  </a:lnTo>
                  <a:lnTo>
                    <a:pt x="419" y="440"/>
                  </a:lnTo>
                  <a:lnTo>
                    <a:pt x="419" y="432"/>
                  </a:lnTo>
                  <a:lnTo>
                    <a:pt x="424" y="424"/>
                  </a:lnTo>
                  <a:lnTo>
                    <a:pt x="430" y="419"/>
                  </a:lnTo>
                  <a:lnTo>
                    <a:pt x="440" y="419"/>
                  </a:lnTo>
                  <a:lnTo>
                    <a:pt x="447" y="424"/>
                  </a:lnTo>
                  <a:lnTo>
                    <a:pt x="458" y="434"/>
                  </a:lnTo>
                  <a:lnTo>
                    <a:pt x="470" y="415"/>
                  </a:lnTo>
                  <a:lnTo>
                    <a:pt x="476" y="392"/>
                  </a:lnTo>
                  <a:lnTo>
                    <a:pt x="461" y="392"/>
                  </a:lnTo>
                  <a:lnTo>
                    <a:pt x="455" y="391"/>
                  </a:lnTo>
                  <a:lnTo>
                    <a:pt x="450" y="389"/>
                  </a:lnTo>
                  <a:lnTo>
                    <a:pt x="446" y="385"/>
                  </a:lnTo>
                  <a:lnTo>
                    <a:pt x="444" y="381"/>
                  </a:lnTo>
                  <a:lnTo>
                    <a:pt x="444" y="375"/>
                  </a:lnTo>
                  <a:lnTo>
                    <a:pt x="444" y="370"/>
                  </a:lnTo>
                  <a:lnTo>
                    <a:pt x="446" y="365"/>
                  </a:lnTo>
                  <a:lnTo>
                    <a:pt x="450" y="361"/>
                  </a:lnTo>
                  <a:lnTo>
                    <a:pt x="455" y="358"/>
                  </a:lnTo>
                  <a:lnTo>
                    <a:pt x="461" y="358"/>
                  </a:lnTo>
                  <a:lnTo>
                    <a:pt x="476" y="358"/>
                  </a:lnTo>
                  <a:lnTo>
                    <a:pt x="470" y="336"/>
                  </a:lnTo>
                  <a:lnTo>
                    <a:pt x="458" y="317"/>
                  </a:lnTo>
                  <a:lnTo>
                    <a:pt x="447" y="327"/>
                  </a:lnTo>
                  <a:lnTo>
                    <a:pt x="440" y="331"/>
                  </a:lnTo>
                  <a:lnTo>
                    <a:pt x="430" y="331"/>
                  </a:lnTo>
                  <a:lnTo>
                    <a:pt x="424" y="327"/>
                  </a:lnTo>
                  <a:lnTo>
                    <a:pt x="419" y="319"/>
                  </a:lnTo>
                  <a:lnTo>
                    <a:pt x="419" y="310"/>
                  </a:lnTo>
                  <a:lnTo>
                    <a:pt x="424" y="303"/>
                  </a:lnTo>
                  <a:lnTo>
                    <a:pt x="434" y="292"/>
                  </a:lnTo>
                  <a:lnTo>
                    <a:pt x="415" y="281"/>
                  </a:lnTo>
                  <a:lnTo>
                    <a:pt x="392" y="275"/>
                  </a:lnTo>
                  <a:lnTo>
                    <a:pt x="392" y="290"/>
                  </a:lnTo>
                  <a:lnTo>
                    <a:pt x="391" y="296"/>
                  </a:lnTo>
                  <a:lnTo>
                    <a:pt x="389" y="300"/>
                  </a:lnTo>
                  <a:lnTo>
                    <a:pt x="385" y="303"/>
                  </a:lnTo>
                  <a:lnTo>
                    <a:pt x="381" y="306"/>
                  </a:lnTo>
                  <a:lnTo>
                    <a:pt x="375" y="307"/>
                  </a:lnTo>
                  <a:lnTo>
                    <a:pt x="370" y="306"/>
                  </a:lnTo>
                  <a:lnTo>
                    <a:pt x="365" y="303"/>
                  </a:lnTo>
                  <a:lnTo>
                    <a:pt x="361" y="300"/>
                  </a:lnTo>
                  <a:lnTo>
                    <a:pt x="358" y="296"/>
                  </a:lnTo>
                  <a:lnTo>
                    <a:pt x="358" y="290"/>
                  </a:lnTo>
                  <a:lnTo>
                    <a:pt x="358" y="275"/>
                  </a:lnTo>
                  <a:close/>
                  <a:moveTo>
                    <a:pt x="375" y="239"/>
                  </a:moveTo>
                  <a:lnTo>
                    <a:pt x="407" y="242"/>
                  </a:lnTo>
                  <a:lnTo>
                    <a:pt x="434" y="252"/>
                  </a:lnTo>
                  <a:lnTo>
                    <a:pt x="461" y="268"/>
                  </a:lnTo>
                  <a:lnTo>
                    <a:pt x="481" y="290"/>
                  </a:lnTo>
                  <a:lnTo>
                    <a:pt x="497" y="315"/>
                  </a:lnTo>
                  <a:lnTo>
                    <a:pt x="508" y="344"/>
                  </a:lnTo>
                  <a:lnTo>
                    <a:pt x="512" y="375"/>
                  </a:lnTo>
                  <a:lnTo>
                    <a:pt x="509" y="403"/>
                  </a:lnTo>
                  <a:lnTo>
                    <a:pt x="501" y="428"/>
                  </a:lnTo>
                  <a:lnTo>
                    <a:pt x="488" y="451"/>
                  </a:lnTo>
                  <a:lnTo>
                    <a:pt x="471" y="472"/>
                  </a:lnTo>
                  <a:lnTo>
                    <a:pt x="471" y="472"/>
                  </a:lnTo>
                  <a:lnTo>
                    <a:pt x="471" y="472"/>
                  </a:lnTo>
                  <a:lnTo>
                    <a:pt x="451" y="488"/>
                  </a:lnTo>
                  <a:lnTo>
                    <a:pt x="428" y="501"/>
                  </a:lnTo>
                  <a:lnTo>
                    <a:pt x="403" y="509"/>
                  </a:lnTo>
                  <a:lnTo>
                    <a:pt x="375" y="512"/>
                  </a:lnTo>
                  <a:lnTo>
                    <a:pt x="348" y="509"/>
                  </a:lnTo>
                  <a:lnTo>
                    <a:pt x="322" y="501"/>
                  </a:lnTo>
                  <a:lnTo>
                    <a:pt x="298" y="488"/>
                  </a:lnTo>
                  <a:lnTo>
                    <a:pt x="279" y="472"/>
                  </a:lnTo>
                  <a:lnTo>
                    <a:pt x="279" y="472"/>
                  </a:lnTo>
                  <a:lnTo>
                    <a:pt x="279" y="472"/>
                  </a:lnTo>
                  <a:lnTo>
                    <a:pt x="262" y="451"/>
                  </a:lnTo>
                  <a:lnTo>
                    <a:pt x="250" y="428"/>
                  </a:lnTo>
                  <a:lnTo>
                    <a:pt x="242" y="403"/>
                  </a:lnTo>
                  <a:lnTo>
                    <a:pt x="238" y="375"/>
                  </a:lnTo>
                  <a:lnTo>
                    <a:pt x="242" y="344"/>
                  </a:lnTo>
                  <a:lnTo>
                    <a:pt x="252" y="315"/>
                  </a:lnTo>
                  <a:lnTo>
                    <a:pt x="268" y="290"/>
                  </a:lnTo>
                  <a:lnTo>
                    <a:pt x="289" y="268"/>
                  </a:lnTo>
                  <a:lnTo>
                    <a:pt x="315" y="252"/>
                  </a:lnTo>
                  <a:lnTo>
                    <a:pt x="344" y="242"/>
                  </a:lnTo>
                  <a:lnTo>
                    <a:pt x="375" y="239"/>
                  </a:lnTo>
                  <a:close/>
                  <a:moveTo>
                    <a:pt x="136" y="136"/>
                  </a:moveTo>
                  <a:lnTo>
                    <a:pt x="136" y="614"/>
                  </a:lnTo>
                  <a:lnTo>
                    <a:pt x="614" y="614"/>
                  </a:lnTo>
                  <a:lnTo>
                    <a:pt x="614" y="546"/>
                  </a:lnTo>
                  <a:lnTo>
                    <a:pt x="601" y="543"/>
                  </a:lnTo>
                  <a:lnTo>
                    <a:pt x="590" y="535"/>
                  </a:lnTo>
                  <a:lnTo>
                    <a:pt x="582" y="525"/>
                  </a:lnTo>
                  <a:lnTo>
                    <a:pt x="580" y="512"/>
                  </a:lnTo>
                  <a:lnTo>
                    <a:pt x="580" y="478"/>
                  </a:lnTo>
                  <a:lnTo>
                    <a:pt x="582" y="464"/>
                  </a:lnTo>
                  <a:lnTo>
                    <a:pt x="590" y="454"/>
                  </a:lnTo>
                  <a:lnTo>
                    <a:pt x="601" y="446"/>
                  </a:lnTo>
                  <a:lnTo>
                    <a:pt x="614" y="444"/>
                  </a:lnTo>
                  <a:lnTo>
                    <a:pt x="614" y="307"/>
                  </a:lnTo>
                  <a:lnTo>
                    <a:pt x="601" y="305"/>
                  </a:lnTo>
                  <a:lnTo>
                    <a:pt x="590" y="297"/>
                  </a:lnTo>
                  <a:lnTo>
                    <a:pt x="582" y="286"/>
                  </a:lnTo>
                  <a:lnTo>
                    <a:pt x="580" y="273"/>
                  </a:lnTo>
                  <a:lnTo>
                    <a:pt x="580" y="239"/>
                  </a:lnTo>
                  <a:lnTo>
                    <a:pt x="582" y="225"/>
                  </a:lnTo>
                  <a:lnTo>
                    <a:pt x="590" y="214"/>
                  </a:lnTo>
                  <a:lnTo>
                    <a:pt x="601" y="208"/>
                  </a:lnTo>
                  <a:lnTo>
                    <a:pt x="614" y="204"/>
                  </a:lnTo>
                  <a:lnTo>
                    <a:pt x="614" y="136"/>
                  </a:lnTo>
                  <a:lnTo>
                    <a:pt x="136" y="136"/>
                  </a:lnTo>
                  <a:close/>
                  <a:moveTo>
                    <a:pt x="102" y="102"/>
                  </a:moveTo>
                  <a:lnTo>
                    <a:pt x="648" y="102"/>
                  </a:lnTo>
                  <a:lnTo>
                    <a:pt x="648" y="204"/>
                  </a:lnTo>
                  <a:lnTo>
                    <a:pt x="661" y="208"/>
                  </a:lnTo>
                  <a:lnTo>
                    <a:pt x="673" y="214"/>
                  </a:lnTo>
                  <a:lnTo>
                    <a:pt x="679" y="225"/>
                  </a:lnTo>
                  <a:lnTo>
                    <a:pt x="682" y="239"/>
                  </a:lnTo>
                  <a:lnTo>
                    <a:pt x="682" y="273"/>
                  </a:lnTo>
                  <a:lnTo>
                    <a:pt x="679" y="286"/>
                  </a:lnTo>
                  <a:lnTo>
                    <a:pt x="673" y="297"/>
                  </a:lnTo>
                  <a:lnTo>
                    <a:pt x="661" y="305"/>
                  </a:lnTo>
                  <a:lnTo>
                    <a:pt x="648" y="307"/>
                  </a:lnTo>
                  <a:lnTo>
                    <a:pt x="648" y="444"/>
                  </a:lnTo>
                  <a:lnTo>
                    <a:pt x="661" y="446"/>
                  </a:lnTo>
                  <a:lnTo>
                    <a:pt x="673" y="454"/>
                  </a:lnTo>
                  <a:lnTo>
                    <a:pt x="679" y="464"/>
                  </a:lnTo>
                  <a:lnTo>
                    <a:pt x="682" y="478"/>
                  </a:lnTo>
                  <a:lnTo>
                    <a:pt x="682" y="512"/>
                  </a:lnTo>
                  <a:lnTo>
                    <a:pt x="679" y="525"/>
                  </a:lnTo>
                  <a:lnTo>
                    <a:pt x="673" y="535"/>
                  </a:lnTo>
                  <a:lnTo>
                    <a:pt x="661" y="543"/>
                  </a:lnTo>
                  <a:lnTo>
                    <a:pt x="648" y="546"/>
                  </a:lnTo>
                  <a:lnTo>
                    <a:pt x="648" y="648"/>
                  </a:lnTo>
                  <a:lnTo>
                    <a:pt x="102" y="648"/>
                  </a:lnTo>
                  <a:lnTo>
                    <a:pt x="102" y="102"/>
                  </a:lnTo>
                  <a:close/>
                  <a:moveTo>
                    <a:pt x="68" y="34"/>
                  </a:moveTo>
                  <a:lnTo>
                    <a:pt x="55" y="36"/>
                  </a:lnTo>
                  <a:lnTo>
                    <a:pt x="44" y="44"/>
                  </a:lnTo>
                  <a:lnTo>
                    <a:pt x="37" y="55"/>
                  </a:lnTo>
                  <a:lnTo>
                    <a:pt x="34" y="68"/>
                  </a:lnTo>
                  <a:lnTo>
                    <a:pt x="34" y="682"/>
                  </a:lnTo>
                  <a:lnTo>
                    <a:pt x="37" y="696"/>
                  </a:lnTo>
                  <a:lnTo>
                    <a:pt x="44" y="707"/>
                  </a:lnTo>
                  <a:lnTo>
                    <a:pt x="55" y="713"/>
                  </a:lnTo>
                  <a:lnTo>
                    <a:pt x="68" y="716"/>
                  </a:lnTo>
                  <a:lnTo>
                    <a:pt x="682" y="716"/>
                  </a:lnTo>
                  <a:lnTo>
                    <a:pt x="695" y="713"/>
                  </a:lnTo>
                  <a:lnTo>
                    <a:pt x="707" y="707"/>
                  </a:lnTo>
                  <a:lnTo>
                    <a:pt x="713" y="696"/>
                  </a:lnTo>
                  <a:lnTo>
                    <a:pt x="716" y="682"/>
                  </a:lnTo>
                  <a:lnTo>
                    <a:pt x="716" y="68"/>
                  </a:lnTo>
                  <a:lnTo>
                    <a:pt x="713" y="55"/>
                  </a:lnTo>
                  <a:lnTo>
                    <a:pt x="707" y="44"/>
                  </a:lnTo>
                  <a:lnTo>
                    <a:pt x="695" y="36"/>
                  </a:lnTo>
                  <a:lnTo>
                    <a:pt x="682" y="34"/>
                  </a:lnTo>
                  <a:lnTo>
                    <a:pt x="68" y="34"/>
                  </a:lnTo>
                  <a:close/>
                  <a:moveTo>
                    <a:pt x="68" y="0"/>
                  </a:moveTo>
                  <a:lnTo>
                    <a:pt x="682" y="0"/>
                  </a:lnTo>
                  <a:lnTo>
                    <a:pt x="704" y="4"/>
                  </a:lnTo>
                  <a:lnTo>
                    <a:pt x="722" y="13"/>
                  </a:lnTo>
                  <a:lnTo>
                    <a:pt x="737" y="27"/>
                  </a:lnTo>
                  <a:lnTo>
                    <a:pt x="747" y="47"/>
                  </a:lnTo>
                  <a:lnTo>
                    <a:pt x="750" y="68"/>
                  </a:lnTo>
                  <a:lnTo>
                    <a:pt x="750" y="682"/>
                  </a:lnTo>
                  <a:lnTo>
                    <a:pt x="747" y="704"/>
                  </a:lnTo>
                  <a:lnTo>
                    <a:pt x="737" y="722"/>
                  </a:lnTo>
                  <a:lnTo>
                    <a:pt x="722" y="737"/>
                  </a:lnTo>
                  <a:lnTo>
                    <a:pt x="704" y="747"/>
                  </a:lnTo>
                  <a:lnTo>
                    <a:pt x="682" y="751"/>
                  </a:lnTo>
                  <a:lnTo>
                    <a:pt x="68" y="751"/>
                  </a:lnTo>
                  <a:lnTo>
                    <a:pt x="47" y="747"/>
                  </a:lnTo>
                  <a:lnTo>
                    <a:pt x="27" y="737"/>
                  </a:lnTo>
                  <a:lnTo>
                    <a:pt x="13" y="722"/>
                  </a:lnTo>
                  <a:lnTo>
                    <a:pt x="4" y="704"/>
                  </a:lnTo>
                  <a:lnTo>
                    <a:pt x="0" y="682"/>
                  </a:lnTo>
                  <a:lnTo>
                    <a:pt x="0" y="68"/>
                  </a:lnTo>
                  <a:lnTo>
                    <a:pt x="4" y="47"/>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9" name="Freeform 4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68842" y="4049893"/>
              <a:ext cx="444017" cy="444017"/>
            </a:xfrm>
            <a:custGeom>
              <a:avLst/>
              <a:gdLst>
                <a:gd name="T0" fmla="*/ 410 w 750"/>
                <a:gd name="T1" fmla="*/ 478 h 750"/>
                <a:gd name="T2" fmla="*/ 342 w 750"/>
                <a:gd name="T3" fmla="*/ 512 h 750"/>
                <a:gd name="T4" fmla="*/ 204 w 750"/>
                <a:gd name="T5" fmla="*/ 410 h 750"/>
                <a:gd name="T6" fmla="*/ 546 w 750"/>
                <a:gd name="T7" fmla="*/ 546 h 750"/>
                <a:gd name="T8" fmla="*/ 204 w 750"/>
                <a:gd name="T9" fmla="*/ 410 h 750"/>
                <a:gd name="T10" fmla="*/ 580 w 750"/>
                <a:gd name="T11" fmla="*/ 376 h 750"/>
                <a:gd name="T12" fmla="*/ 170 w 750"/>
                <a:gd name="T13" fmla="*/ 580 h 750"/>
                <a:gd name="T14" fmla="*/ 342 w 750"/>
                <a:gd name="T15" fmla="*/ 204 h 750"/>
                <a:gd name="T16" fmla="*/ 410 w 750"/>
                <a:gd name="T17" fmla="*/ 238 h 750"/>
                <a:gd name="T18" fmla="*/ 342 w 750"/>
                <a:gd name="T19" fmla="*/ 204 h 750"/>
                <a:gd name="T20" fmla="*/ 204 w 750"/>
                <a:gd name="T21" fmla="*/ 272 h 750"/>
                <a:gd name="T22" fmla="*/ 546 w 750"/>
                <a:gd name="T23" fmla="*/ 136 h 750"/>
                <a:gd name="T24" fmla="*/ 170 w 750"/>
                <a:gd name="T25" fmla="*/ 102 h 750"/>
                <a:gd name="T26" fmla="*/ 580 w 750"/>
                <a:gd name="T27" fmla="*/ 308 h 750"/>
                <a:gd name="T28" fmla="*/ 170 w 750"/>
                <a:gd name="T29" fmla="*/ 102 h 750"/>
                <a:gd name="T30" fmla="*/ 102 w 750"/>
                <a:gd name="T31" fmla="*/ 614 h 750"/>
                <a:gd name="T32" fmla="*/ 113 w 750"/>
                <a:gd name="T33" fmla="*/ 639 h 750"/>
                <a:gd name="T34" fmla="*/ 136 w 750"/>
                <a:gd name="T35" fmla="*/ 648 h 750"/>
                <a:gd name="T36" fmla="*/ 627 w 750"/>
                <a:gd name="T37" fmla="*/ 645 h 750"/>
                <a:gd name="T38" fmla="*/ 645 w 750"/>
                <a:gd name="T39" fmla="*/ 627 h 750"/>
                <a:gd name="T40" fmla="*/ 648 w 750"/>
                <a:gd name="T41" fmla="*/ 34 h 750"/>
                <a:gd name="T42" fmla="*/ 17 w 750"/>
                <a:gd name="T43" fmla="*/ 0 h 750"/>
                <a:gd name="T44" fmla="*/ 738 w 750"/>
                <a:gd name="T45" fmla="*/ 1 h 750"/>
                <a:gd name="T46" fmla="*/ 747 w 750"/>
                <a:gd name="T47" fmla="*/ 6 h 750"/>
                <a:gd name="T48" fmla="*/ 750 w 750"/>
                <a:gd name="T49" fmla="*/ 17 h 750"/>
                <a:gd name="T50" fmla="*/ 747 w 750"/>
                <a:gd name="T51" fmla="*/ 27 h 750"/>
                <a:gd name="T52" fmla="*/ 738 w 750"/>
                <a:gd name="T53" fmla="*/ 33 h 750"/>
                <a:gd name="T54" fmla="*/ 682 w 750"/>
                <a:gd name="T55" fmla="*/ 34 h 750"/>
                <a:gd name="T56" fmla="*/ 679 w 750"/>
                <a:gd name="T57" fmla="*/ 636 h 750"/>
                <a:gd name="T58" fmla="*/ 654 w 750"/>
                <a:gd name="T59" fmla="*/ 669 h 750"/>
                <a:gd name="T60" fmla="*/ 614 w 750"/>
                <a:gd name="T61" fmla="*/ 682 h 750"/>
                <a:gd name="T62" fmla="*/ 580 w 750"/>
                <a:gd name="T63" fmla="*/ 733 h 750"/>
                <a:gd name="T64" fmla="*/ 576 w 750"/>
                <a:gd name="T65" fmla="*/ 743 h 750"/>
                <a:gd name="T66" fmla="*/ 568 w 750"/>
                <a:gd name="T67" fmla="*/ 750 h 750"/>
                <a:gd name="T68" fmla="*/ 558 w 750"/>
                <a:gd name="T69" fmla="*/ 750 h 750"/>
                <a:gd name="T70" fmla="*/ 548 w 750"/>
                <a:gd name="T71" fmla="*/ 743 h 750"/>
                <a:gd name="T72" fmla="*/ 546 w 750"/>
                <a:gd name="T73" fmla="*/ 733 h 750"/>
                <a:gd name="T74" fmla="*/ 204 w 750"/>
                <a:gd name="T75" fmla="*/ 682 h 750"/>
                <a:gd name="T76" fmla="*/ 204 w 750"/>
                <a:gd name="T77" fmla="*/ 738 h 750"/>
                <a:gd name="T78" fmla="*/ 198 w 750"/>
                <a:gd name="T79" fmla="*/ 747 h 750"/>
                <a:gd name="T80" fmla="*/ 187 w 750"/>
                <a:gd name="T81" fmla="*/ 750 h 750"/>
                <a:gd name="T82" fmla="*/ 178 w 750"/>
                <a:gd name="T83" fmla="*/ 747 h 750"/>
                <a:gd name="T84" fmla="*/ 171 w 750"/>
                <a:gd name="T85" fmla="*/ 738 h 750"/>
                <a:gd name="T86" fmla="*/ 170 w 750"/>
                <a:gd name="T87" fmla="*/ 682 h 750"/>
                <a:gd name="T88" fmla="*/ 115 w 750"/>
                <a:gd name="T89" fmla="*/ 679 h 750"/>
                <a:gd name="T90" fmla="*/ 81 w 750"/>
                <a:gd name="T91" fmla="*/ 654 h 750"/>
                <a:gd name="T92" fmla="*/ 68 w 750"/>
                <a:gd name="T93" fmla="*/ 614 h 750"/>
                <a:gd name="T94" fmla="*/ 17 w 750"/>
                <a:gd name="T95" fmla="*/ 34 h 750"/>
                <a:gd name="T96" fmla="*/ 7 w 750"/>
                <a:gd name="T97" fmla="*/ 31 h 750"/>
                <a:gd name="T98" fmla="*/ 1 w 750"/>
                <a:gd name="T99" fmla="*/ 22 h 750"/>
                <a:gd name="T100" fmla="*/ 1 w 750"/>
                <a:gd name="T101" fmla="*/ 12 h 750"/>
                <a:gd name="T102" fmla="*/ 7 w 750"/>
                <a:gd name="T103" fmla="*/ 3 h 750"/>
                <a:gd name="T104" fmla="*/ 17 w 750"/>
                <a:gd name="T105"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0">
                  <a:moveTo>
                    <a:pt x="342" y="478"/>
                  </a:moveTo>
                  <a:lnTo>
                    <a:pt x="410" y="478"/>
                  </a:lnTo>
                  <a:lnTo>
                    <a:pt x="410" y="512"/>
                  </a:lnTo>
                  <a:lnTo>
                    <a:pt x="342" y="512"/>
                  </a:lnTo>
                  <a:lnTo>
                    <a:pt x="342" y="478"/>
                  </a:lnTo>
                  <a:close/>
                  <a:moveTo>
                    <a:pt x="204" y="410"/>
                  </a:moveTo>
                  <a:lnTo>
                    <a:pt x="204" y="546"/>
                  </a:lnTo>
                  <a:lnTo>
                    <a:pt x="546" y="546"/>
                  </a:lnTo>
                  <a:lnTo>
                    <a:pt x="546" y="410"/>
                  </a:lnTo>
                  <a:lnTo>
                    <a:pt x="204" y="410"/>
                  </a:lnTo>
                  <a:close/>
                  <a:moveTo>
                    <a:pt x="170" y="376"/>
                  </a:moveTo>
                  <a:lnTo>
                    <a:pt x="580" y="376"/>
                  </a:lnTo>
                  <a:lnTo>
                    <a:pt x="580" y="580"/>
                  </a:lnTo>
                  <a:lnTo>
                    <a:pt x="170" y="580"/>
                  </a:lnTo>
                  <a:lnTo>
                    <a:pt x="170" y="376"/>
                  </a:lnTo>
                  <a:close/>
                  <a:moveTo>
                    <a:pt x="342" y="204"/>
                  </a:moveTo>
                  <a:lnTo>
                    <a:pt x="410" y="204"/>
                  </a:lnTo>
                  <a:lnTo>
                    <a:pt x="410" y="238"/>
                  </a:lnTo>
                  <a:lnTo>
                    <a:pt x="342" y="238"/>
                  </a:lnTo>
                  <a:lnTo>
                    <a:pt x="342" y="204"/>
                  </a:lnTo>
                  <a:close/>
                  <a:moveTo>
                    <a:pt x="204" y="136"/>
                  </a:moveTo>
                  <a:lnTo>
                    <a:pt x="204" y="272"/>
                  </a:lnTo>
                  <a:lnTo>
                    <a:pt x="546" y="272"/>
                  </a:lnTo>
                  <a:lnTo>
                    <a:pt x="546" y="136"/>
                  </a:lnTo>
                  <a:lnTo>
                    <a:pt x="204" y="136"/>
                  </a:lnTo>
                  <a:close/>
                  <a:moveTo>
                    <a:pt x="170" y="102"/>
                  </a:moveTo>
                  <a:lnTo>
                    <a:pt x="580" y="102"/>
                  </a:lnTo>
                  <a:lnTo>
                    <a:pt x="580" y="308"/>
                  </a:lnTo>
                  <a:lnTo>
                    <a:pt x="170" y="308"/>
                  </a:lnTo>
                  <a:lnTo>
                    <a:pt x="170" y="102"/>
                  </a:lnTo>
                  <a:close/>
                  <a:moveTo>
                    <a:pt x="102" y="34"/>
                  </a:moveTo>
                  <a:lnTo>
                    <a:pt x="102" y="614"/>
                  </a:lnTo>
                  <a:lnTo>
                    <a:pt x="105" y="627"/>
                  </a:lnTo>
                  <a:lnTo>
                    <a:pt x="113"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7" y="6"/>
                  </a:lnTo>
                  <a:lnTo>
                    <a:pt x="750" y="12"/>
                  </a:lnTo>
                  <a:lnTo>
                    <a:pt x="750" y="17"/>
                  </a:lnTo>
                  <a:lnTo>
                    <a:pt x="750" y="22"/>
                  </a:lnTo>
                  <a:lnTo>
                    <a:pt x="747" y="27"/>
                  </a:lnTo>
                  <a:lnTo>
                    <a:pt x="743" y="31"/>
                  </a:lnTo>
                  <a:lnTo>
                    <a:pt x="738" y="33"/>
                  </a:lnTo>
                  <a:lnTo>
                    <a:pt x="733" y="34"/>
                  </a:lnTo>
                  <a:lnTo>
                    <a:pt x="682" y="34"/>
                  </a:lnTo>
                  <a:lnTo>
                    <a:pt x="682" y="614"/>
                  </a:lnTo>
                  <a:lnTo>
                    <a:pt x="679" y="636"/>
                  </a:lnTo>
                  <a:lnTo>
                    <a:pt x="669" y="654"/>
                  </a:lnTo>
                  <a:lnTo>
                    <a:pt x="654" y="669"/>
                  </a:lnTo>
                  <a:lnTo>
                    <a:pt x="636" y="679"/>
                  </a:lnTo>
                  <a:lnTo>
                    <a:pt x="614" y="682"/>
                  </a:lnTo>
                  <a:lnTo>
                    <a:pt x="580" y="682"/>
                  </a:lnTo>
                  <a:lnTo>
                    <a:pt x="580" y="733"/>
                  </a:lnTo>
                  <a:lnTo>
                    <a:pt x="578" y="738"/>
                  </a:lnTo>
                  <a:lnTo>
                    <a:pt x="576" y="743"/>
                  </a:lnTo>
                  <a:lnTo>
                    <a:pt x="573" y="747"/>
                  </a:lnTo>
                  <a:lnTo>
                    <a:pt x="568" y="750"/>
                  </a:lnTo>
                  <a:lnTo>
                    <a:pt x="563" y="750"/>
                  </a:lnTo>
                  <a:lnTo>
                    <a:pt x="558" y="750"/>
                  </a:lnTo>
                  <a:lnTo>
                    <a:pt x="552" y="747"/>
                  </a:lnTo>
                  <a:lnTo>
                    <a:pt x="548" y="743"/>
                  </a:lnTo>
                  <a:lnTo>
                    <a:pt x="547" y="738"/>
                  </a:lnTo>
                  <a:lnTo>
                    <a:pt x="546" y="733"/>
                  </a:lnTo>
                  <a:lnTo>
                    <a:pt x="546" y="682"/>
                  </a:lnTo>
                  <a:lnTo>
                    <a:pt x="204" y="682"/>
                  </a:lnTo>
                  <a:lnTo>
                    <a:pt x="204" y="733"/>
                  </a:lnTo>
                  <a:lnTo>
                    <a:pt x="204" y="738"/>
                  </a:lnTo>
                  <a:lnTo>
                    <a:pt x="202" y="743"/>
                  </a:lnTo>
                  <a:lnTo>
                    <a:pt x="198" y="747"/>
                  </a:lnTo>
                  <a:lnTo>
                    <a:pt x="192" y="750"/>
                  </a:lnTo>
                  <a:lnTo>
                    <a:pt x="187" y="750"/>
                  </a:lnTo>
                  <a:lnTo>
                    <a:pt x="182" y="750"/>
                  </a:lnTo>
                  <a:lnTo>
                    <a:pt x="178" y="747"/>
                  </a:lnTo>
                  <a:lnTo>
                    <a:pt x="174" y="743"/>
                  </a:lnTo>
                  <a:lnTo>
                    <a:pt x="171" y="738"/>
                  </a:lnTo>
                  <a:lnTo>
                    <a:pt x="170" y="733"/>
                  </a:lnTo>
                  <a:lnTo>
                    <a:pt x="170" y="682"/>
                  </a:lnTo>
                  <a:lnTo>
                    <a:pt x="136" y="682"/>
                  </a:lnTo>
                  <a:lnTo>
                    <a:pt x="115" y="679"/>
                  </a:lnTo>
                  <a:lnTo>
                    <a:pt x="96" y="669"/>
                  </a:lnTo>
                  <a:lnTo>
                    <a:pt x="81" y="654"/>
                  </a:lnTo>
                  <a:lnTo>
                    <a:pt x="72" y="636"/>
                  </a:lnTo>
                  <a:lnTo>
                    <a:pt x="68" y="614"/>
                  </a:lnTo>
                  <a:lnTo>
                    <a:pt x="68" y="34"/>
                  </a:lnTo>
                  <a:lnTo>
                    <a:pt x="17" y="34"/>
                  </a:lnTo>
                  <a:lnTo>
                    <a:pt x="12" y="33"/>
                  </a:lnTo>
                  <a:lnTo>
                    <a:pt x="7" y="31"/>
                  </a:lnTo>
                  <a:lnTo>
                    <a:pt x="3" y="27"/>
                  </a:lnTo>
                  <a:lnTo>
                    <a:pt x="1" y="22"/>
                  </a:lnTo>
                  <a:lnTo>
                    <a:pt x="0" y="17"/>
                  </a:lnTo>
                  <a:lnTo>
                    <a:pt x="1" y="12"/>
                  </a:lnTo>
                  <a:lnTo>
                    <a:pt x="3" y="6"/>
                  </a:lnTo>
                  <a:lnTo>
                    <a:pt x="7" y="3"/>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0" name="Freeform 4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15733" y="4049893"/>
              <a:ext cx="444017" cy="444017"/>
            </a:xfrm>
            <a:custGeom>
              <a:avLst/>
              <a:gdLst>
                <a:gd name="T0" fmla="*/ 204 w 750"/>
                <a:gd name="T1" fmla="*/ 546 h 750"/>
                <a:gd name="T2" fmla="*/ 340 w 750"/>
                <a:gd name="T3" fmla="*/ 512 h 750"/>
                <a:gd name="T4" fmla="*/ 408 w 750"/>
                <a:gd name="T5" fmla="*/ 546 h 750"/>
                <a:gd name="T6" fmla="*/ 546 w 750"/>
                <a:gd name="T7" fmla="*/ 478 h 750"/>
                <a:gd name="T8" fmla="*/ 170 w 750"/>
                <a:gd name="T9" fmla="*/ 444 h 750"/>
                <a:gd name="T10" fmla="*/ 580 w 750"/>
                <a:gd name="T11" fmla="*/ 580 h 750"/>
                <a:gd name="T12" fmla="*/ 170 w 750"/>
                <a:gd name="T13" fmla="*/ 444 h 750"/>
                <a:gd name="T14" fmla="*/ 204 w 750"/>
                <a:gd name="T15" fmla="*/ 376 h 750"/>
                <a:gd name="T16" fmla="*/ 340 w 750"/>
                <a:gd name="T17" fmla="*/ 342 h 750"/>
                <a:gd name="T18" fmla="*/ 408 w 750"/>
                <a:gd name="T19" fmla="*/ 376 h 750"/>
                <a:gd name="T20" fmla="*/ 546 w 750"/>
                <a:gd name="T21" fmla="*/ 308 h 750"/>
                <a:gd name="T22" fmla="*/ 170 w 750"/>
                <a:gd name="T23" fmla="*/ 272 h 750"/>
                <a:gd name="T24" fmla="*/ 580 w 750"/>
                <a:gd name="T25" fmla="*/ 410 h 750"/>
                <a:gd name="T26" fmla="*/ 170 w 750"/>
                <a:gd name="T27" fmla="*/ 272 h 750"/>
                <a:gd name="T28" fmla="*/ 204 w 750"/>
                <a:gd name="T29" fmla="*/ 204 h 750"/>
                <a:gd name="T30" fmla="*/ 340 w 750"/>
                <a:gd name="T31" fmla="*/ 170 h 750"/>
                <a:gd name="T32" fmla="*/ 408 w 750"/>
                <a:gd name="T33" fmla="*/ 204 h 750"/>
                <a:gd name="T34" fmla="*/ 546 w 750"/>
                <a:gd name="T35" fmla="*/ 136 h 750"/>
                <a:gd name="T36" fmla="*/ 170 w 750"/>
                <a:gd name="T37" fmla="*/ 102 h 750"/>
                <a:gd name="T38" fmla="*/ 580 w 750"/>
                <a:gd name="T39" fmla="*/ 238 h 750"/>
                <a:gd name="T40" fmla="*/ 170 w 750"/>
                <a:gd name="T41" fmla="*/ 102 h 750"/>
                <a:gd name="T42" fmla="*/ 102 w 750"/>
                <a:gd name="T43" fmla="*/ 614 h 750"/>
                <a:gd name="T44" fmla="*/ 111 w 750"/>
                <a:gd name="T45" fmla="*/ 639 h 750"/>
                <a:gd name="T46" fmla="*/ 136 w 750"/>
                <a:gd name="T47" fmla="*/ 648 h 750"/>
                <a:gd name="T48" fmla="*/ 627 w 750"/>
                <a:gd name="T49" fmla="*/ 645 h 750"/>
                <a:gd name="T50" fmla="*/ 645 w 750"/>
                <a:gd name="T51" fmla="*/ 627 h 750"/>
                <a:gd name="T52" fmla="*/ 648 w 750"/>
                <a:gd name="T53" fmla="*/ 34 h 750"/>
                <a:gd name="T54" fmla="*/ 17 w 750"/>
                <a:gd name="T55" fmla="*/ 0 h 750"/>
                <a:gd name="T56" fmla="*/ 738 w 750"/>
                <a:gd name="T57" fmla="*/ 1 h 750"/>
                <a:gd name="T58" fmla="*/ 746 w 750"/>
                <a:gd name="T59" fmla="*/ 6 h 750"/>
                <a:gd name="T60" fmla="*/ 750 w 750"/>
                <a:gd name="T61" fmla="*/ 17 h 750"/>
                <a:gd name="T62" fmla="*/ 746 w 750"/>
                <a:gd name="T63" fmla="*/ 27 h 750"/>
                <a:gd name="T64" fmla="*/ 738 w 750"/>
                <a:gd name="T65" fmla="*/ 33 h 750"/>
                <a:gd name="T66" fmla="*/ 682 w 750"/>
                <a:gd name="T67" fmla="*/ 34 h 750"/>
                <a:gd name="T68" fmla="*/ 678 w 750"/>
                <a:gd name="T69" fmla="*/ 636 h 750"/>
                <a:gd name="T70" fmla="*/ 654 w 750"/>
                <a:gd name="T71" fmla="*/ 669 h 750"/>
                <a:gd name="T72" fmla="*/ 614 w 750"/>
                <a:gd name="T73" fmla="*/ 682 h 750"/>
                <a:gd name="T74" fmla="*/ 580 w 750"/>
                <a:gd name="T75" fmla="*/ 733 h 750"/>
                <a:gd name="T76" fmla="*/ 576 w 750"/>
                <a:gd name="T77" fmla="*/ 743 h 750"/>
                <a:gd name="T78" fmla="*/ 568 w 750"/>
                <a:gd name="T79" fmla="*/ 750 h 750"/>
                <a:gd name="T80" fmla="*/ 558 w 750"/>
                <a:gd name="T81" fmla="*/ 750 h 750"/>
                <a:gd name="T82" fmla="*/ 548 w 750"/>
                <a:gd name="T83" fmla="*/ 743 h 750"/>
                <a:gd name="T84" fmla="*/ 546 w 750"/>
                <a:gd name="T85" fmla="*/ 733 h 750"/>
                <a:gd name="T86" fmla="*/ 204 w 750"/>
                <a:gd name="T87" fmla="*/ 682 h 750"/>
                <a:gd name="T88" fmla="*/ 203 w 750"/>
                <a:gd name="T89" fmla="*/ 738 h 750"/>
                <a:gd name="T90" fmla="*/ 198 w 750"/>
                <a:gd name="T91" fmla="*/ 747 h 750"/>
                <a:gd name="T92" fmla="*/ 187 w 750"/>
                <a:gd name="T93" fmla="*/ 750 h 750"/>
                <a:gd name="T94" fmla="*/ 177 w 750"/>
                <a:gd name="T95" fmla="*/ 747 h 750"/>
                <a:gd name="T96" fmla="*/ 171 w 750"/>
                <a:gd name="T97" fmla="*/ 738 h 750"/>
                <a:gd name="T98" fmla="*/ 170 w 750"/>
                <a:gd name="T99" fmla="*/ 682 h 750"/>
                <a:gd name="T100" fmla="*/ 114 w 750"/>
                <a:gd name="T101" fmla="*/ 679 h 750"/>
                <a:gd name="T102" fmla="*/ 81 w 750"/>
                <a:gd name="T103" fmla="*/ 654 h 750"/>
                <a:gd name="T104" fmla="*/ 68 w 750"/>
                <a:gd name="T105" fmla="*/ 614 h 750"/>
                <a:gd name="T106" fmla="*/ 17 w 750"/>
                <a:gd name="T107" fmla="*/ 34 h 750"/>
                <a:gd name="T108" fmla="*/ 7 w 750"/>
                <a:gd name="T109" fmla="*/ 31 h 750"/>
                <a:gd name="T110" fmla="*/ 0 w 750"/>
                <a:gd name="T111" fmla="*/ 22 h 750"/>
                <a:gd name="T112" fmla="*/ 0 w 750"/>
                <a:gd name="T113" fmla="*/ 12 h 750"/>
                <a:gd name="T114" fmla="*/ 7 w 750"/>
                <a:gd name="T115" fmla="*/ 3 h 750"/>
                <a:gd name="T116" fmla="*/ 17 w 750"/>
                <a:gd name="T1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0" h="750">
                  <a:moveTo>
                    <a:pt x="204" y="478"/>
                  </a:moveTo>
                  <a:lnTo>
                    <a:pt x="204" y="546"/>
                  </a:lnTo>
                  <a:lnTo>
                    <a:pt x="340" y="546"/>
                  </a:lnTo>
                  <a:lnTo>
                    <a:pt x="340" y="512"/>
                  </a:lnTo>
                  <a:lnTo>
                    <a:pt x="408" y="512"/>
                  </a:lnTo>
                  <a:lnTo>
                    <a:pt x="408" y="546"/>
                  </a:lnTo>
                  <a:lnTo>
                    <a:pt x="546" y="546"/>
                  </a:lnTo>
                  <a:lnTo>
                    <a:pt x="546" y="478"/>
                  </a:lnTo>
                  <a:lnTo>
                    <a:pt x="204" y="478"/>
                  </a:lnTo>
                  <a:close/>
                  <a:moveTo>
                    <a:pt x="170" y="444"/>
                  </a:moveTo>
                  <a:lnTo>
                    <a:pt x="580" y="444"/>
                  </a:lnTo>
                  <a:lnTo>
                    <a:pt x="580" y="580"/>
                  </a:lnTo>
                  <a:lnTo>
                    <a:pt x="170" y="580"/>
                  </a:lnTo>
                  <a:lnTo>
                    <a:pt x="170" y="444"/>
                  </a:lnTo>
                  <a:close/>
                  <a:moveTo>
                    <a:pt x="204" y="308"/>
                  </a:moveTo>
                  <a:lnTo>
                    <a:pt x="204" y="376"/>
                  </a:lnTo>
                  <a:lnTo>
                    <a:pt x="340" y="376"/>
                  </a:lnTo>
                  <a:lnTo>
                    <a:pt x="340" y="342"/>
                  </a:lnTo>
                  <a:lnTo>
                    <a:pt x="408" y="342"/>
                  </a:lnTo>
                  <a:lnTo>
                    <a:pt x="408" y="376"/>
                  </a:lnTo>
                  <a:lnTo>
                    <a:pt x="546" y="376"/>
                  </a:lnTo>
                  <a:lnTo>
                    <a:pt x="546" y="308"/>
                  </a:lnTo>
                  <a:lnTo>
                    <a:pt x="204" y="308"/>
                  </a:lnTo>
                  <a:close/>
                  <a:moveTo>
                    <a:pt x="170" y="272"/>
                  </a:moveTo>
                  <a:lnTo>
                    <a:pt x="580" y="272"/>
                  </a:lnTo>
                  <a:lnTo>
                    <a:pt x="580" y="410"/>
                  </a:lnTo>
                  <a:lnTo>
                    <a:pt x="170" y="410"/>
                  </a:lnTo>
                  <a:lnTo>
                    <a:pt x="170" y="272"/>
                  </a:lnTo>
                  <a:close/>
                  <a:moveTo>
                    <a:pt x="204" y="136"/>
                  </a:moveTo>
                  <a:lnTo>
                    <a:pt x="204" y="204"/>
                  </a:lnTo>
                  <a:lnTo>
                    <a:pt x="340" y="204"/>
                  </a:lnTo>
                  <a:lnTo>
                    <a:pt x="340" y="170"/>
                  </a:lnTo>
                  <a:lnTo>
                    <a:pt x="408" y="170"/>
                  </a:lnTo>
                  <a:lnTo>
                    <a:pt x="408" y="204"/>
                  </a:lnTo>
                  <a:lnTo>
                    <a:pt x="546" y="204"/>
                  </a:lnTo>
                  <a:lnTo>
                    <a:pt x="546" y="136"/>
                  </a:lnTo>
                  <a:lnTo>
                    <a:pt x="204" y="136"/>
                  </a:lnTo>
                  <a:close/>
                  <a:moveTo>
                    <a:pt x="170" y="102"/>
                  </a:moveTo>
                  <a:lnTo>
                    <a:pt x="580" y="102"/>
                  </a:lnTo>
                  <a:lnTo>
                    <a:pt x="580" y="238"/>
                  </a:lnTo>
                  <a:lnTo>
                    <a:pt x="170" y="238"/>
                  </a:lnTo>
                  <a:lnTo>
                    <a:pt x="170" y="102"/>
                  </a:lnTo>
                  <a:close/>
                  <a:moveTo>
                    <a:pt x="102" y="34"/>
                  </a:moveTo>
                  <a:lnTo>
                    <a:pt x="102" y="614"/>
                  </a:lnTo>
                  <a:lnTo>
                    <a:pt x="105" y="627"/>
                  </a:lnTo>
                  <a:lnTo>
                    <a:pt x="111"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6" y="6"/>
                  </a:lnTo>
                  <a:lnTo>
                    <a:pt x="749" y="12"/>
                  </a:lnTo>
                  <a:lnTo>
                    <a:pt x="750" y="17"/>
                  </a:lnTo>
                  <a:lnTo>
                    <a:pt x="749" y="22"/>
                  </a:lnTo>
                  <a:lnTo>
                    <a:pt x="746" y="27"/>
                  </a:lnTo>
                  <a:lnTo>
                    <a:pt x="743" y="31"/>
                  </a:lnTo>
                  <a:lnTo>
                    <a:pt x="738" y="33"/>
                  </a:lnTo>
                  <a:lnTo>
                    <a:pt x="733" y="34"/>
                  </a:lnTo>
                  <a:lnTo>
                    <a:pt x="682" y="34"/>
                  </a:lnTo>
                  <a:lnTo>
                    <a:pt x="682" y="614"/>
                  </a:lnTo>
                  <a:lnTo>
                    <a:pt x="678" y="636"/>
                  </a:lnTo>
                  <a:lnTo>
                    <a:pt x="669" y="654"/>
                  </a:lnTo>
                  <a:lnTo>
                    <a:pt x="654" y="669"/>
                  </a:lnTo>
                  <a:lnTo>
                    <a:pt x="635" y="679"/>
                  </a:lnTo>
                  <a:lnTo>
                    <a:pt x="614" y="682"/>
                  </a:lnTo>
                  <a:lnTo>
                    <a:pt x="580" y="682"/>
                  </a:lnTo>
                  <a:lnTo>
                    <a:pt x="580" y="733"/>
                  </a:lnTo>
                  <a:lnTo>
                    <a:pt x="578" y="738"/>
                  </a:lnTo>
                  <a:lnTo>
                    <a:pt x="576" y="743"/>
                  </a:lnTo>
                  <a:lnTo>
                    <a:pt x="572" y="747"/>
                  </a:lnTo>
                  <a:lnTo>
                    <a:pt x="568" y="750"/>
                  </a:lnTo>
                  <a:lnTo>
                    <a:pt x="563" y="750"/>
                  </a:lnTo>
                  <a:lnTo>
                    <a:pt x="558" y="750"/>
                  </a:lnTo>
                  <a:lnTo>
                    <a:pt x="552" y="747"/>
                  </a:lnTo>
                  <a:lnTo>
                    <a:pt x="548" y="743"/>
                  </a:lnTo>
                  <a:lnTo>
                    <a:pt x="546" y="738"/>
                  </a:lnTo>
                  <a:lnTo>
                    <a:pt x="546" y="733"/>
                  </a:lnTo>
                  <a:lnTo>
                    <a:pt x="546" y="682"/>
                  </a:lnTo>
                  <a:lnTo>
                    <a:pt x="204" y="682"/>
                  </a:lnTo>
                  <a:lnTo>
                    <a:pt x="204" y="733"/>
                  </a:lnTo>
                  <a:lnTo>
                    <a:pt x="203" y="738"/>
                  </a:lnTo>
                  <a:lnTo>
                    <a:pt x="200" y="743"/>
                  </a:lnTo>
                  <a:lnTo>
                    <a:pt x="198" y="747"/>
                  </a:lnTo>
                  <a:lnTo>
                    <a:pt x="192" y="750"/>
                  </a:lnTo>
                  <a:lnTo>
                    <a:pt x="187" y="750"/>
                  </a:lnTo>
                  <a:lnTo>
                    <a:pt x="182" y="750"/>
                  </a:lnTo>
                  <a:lnTo>
                    <a:pt x="177" y="747"/>
                  </a:lnTo>
                  <a:lnTo>
                    <a:pt x="173" y="743"/>
                  </a:lnTo>
                  <a:lnTo>
                    <a:pt x="171" y="738"/>
                  </a:lnTo>
                  <a:lnTo>
                    <a:pt x="170" y="733"/>
                  </a:lnTo>
                  <a:lnTo>
                    <a:pt x="170" y="682"/>
                  </a:lnTo>
                  <a:lnTo>
                    <a:pt x="136" y="682"/>
                  </a:lnTo>
                  <a:lnTo>
                    <a:pt x="114" y="679"/>
                  </a:lnTo>
                  <a:lnTo>
                    <a:pt x="96" y="669"/>
                  </a:lnTo>
                  <a:lnTo>
                    <a:pt x="81" y="654"/>
                  </a:lnTo>
                  <a:lnTo>
                    <a:pt x="71" y="636"/>
                  </a:lnTo>
                  <a:lnTo>
                    <a:pt x="68" y="614"/>
                  </a:lnTo>
                  <a:lnTo>
                    <a:pt x="68" y="34"/>
                  </a:lnTo>
                  <a:lnTo>
                    <a:pt x="17" y="34"/>
                  </a:lnTo>
                  <a:lnTo>
                    <a:pt x="10" y="33"/>
                  </a:lnTo>
                  <a:lnTo>
                    <a:pt x="7" y="31"/>
                  </a:lnTo>
                  <a:lnTo>
                    <a:pt x="3" y="27"/>
                  </a:lnTo>
                  <a:lnTo>
                    <a:pt x="0" y="22"/>
                  </a:lnTo>
                  <a:lnTo>
                    <a:pt x="0" y="17"/>
                  </a:lnTo>
                  <a:lnTo>
                    <a:pt x="0" y="12"/>
                  </a:lnTo>
                  <a:lnTo>
                    <a:pt x="3" y="6"/>
                  </a:lnTo>
                  <a:lnTo>
                    <a:pt x="7" y="3"/>
                  </a:lnTo>
                  <a:lnTo>
                    <a:pt x="10"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1" name="Freeform 4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62623" y="4049893"/>
              <a:ext cx="364095" cy="444017"/>
            </a:xfrm>
            <a:custGeom>
              <a:avLst/>
              <a:gdLst>
                <a:gd name="T0" fmla="*/ 341 w 615"/>
                <a:gd name="T1" fmla="*/ 546 h 750"/>
                <a:gd name="T2" fmla="*/ 273 w 615"/>
                <a:gd name="T3" fmla="*/ 580 h 750"/>
                <a:gd name="T4" fmla="*/ 137 w 615"/>
                <a:gd name="T5" fmla="*/ 478 h 750"/>
                <a:gd name="T6" fmla="*/ 477 w 615"/>
                <a:gd name="T7" fmla="*/ 614 h 750"/>
                <a:gd name="T8" fmla="*/ 137 w 615"/>
                <a:gd name="T9" fmla="*/ 478 h 750"/>
                <a:gd name="T10" fmla="*/ 341 w 615"/>
                <a:gd name="T11" fmla="*/ 376 h 750"/>
                <a:gd name="T12" fmla="*/ 273 w 615"/>
                <a:gd name="T13" fmla="*/ 410 h 750"/>
                <a:gd name="T14" fmla="*/ 137 w 615"/>
                <a:gd name="T15" fmla="*/ 308 h 750"/>
                <a:gd name="T16" fmla="*/ 477 w 615"/>
                <a:gd name="T17" fmla="*/ 444 h 750"/>
                <a:gd name="T18" fmla="*/ 137 w 615"/>
                <a:gd name="T19" fmla="*/ 308 h 750"/>
                <a:gd name="T20" fmla="*/ 341 w 615"/>
                <a:gd name="T21" fmla="*/ 204 h 750"/>
                <a:gd name="T22" fmla="*/ 273 w 615"/>
                <a:gd name="T23" fmla="*/ 238 h 750"/>
                <a:gd name="T24" fmla="*/ 137 w 615"/>
                <a:gd name="T25" fmla="*/ 136 h 750"/>
                <a:gd name="T26" fmla="*/ 477 w 615"/>
                <a:gd name="T27" fmla="*/ 272 h 750"/>
                <a:gd name="T28" fmla="*/ 137 w 615"/>
                <a:gd name="T29" fmla="*/ 136 h 750"/>
                <a:gd name="T30" fmla="*/ 511 w 615"/>
                <a:gd name="T31" fmla="*/ 102 h 750"/>
                <a:gd name="T32" fmla="*/ 103 w 615"/>
                <a:gd name="T33" fmla="*/ 648 h 750"/>
                <a:gd name="T34" fmla="*/ 69 w 615"/>
                <a:gd name="T35" fmla="*/ 34 h 750"/>
                <a:gd name="T36" fmla="*/ 44 w 615"/>
                <a:gd name="T37" fmla="*/ 44 h 750"/>
                <a:gd name="T38" fmla="*/ 34 w 615"/>
                <a:gd name="T39" fmla="*/ 68 h 750"/>
                <a:gd name="T40" fmla="*/ 38 w 615"/>
                <a:gd name="T41" fmla="*/ 695 h 750"/>
                <a:gd name="T42" fmla="*/ 55 w 615"/>
                <a:gd name="T43" fmla="*/ 713 h 750"/>
                <a:gd name="T44" fmla="*/ 545 w 615"/>
                <a:gd name="T45" fmla="*/ 716 h 750"/>
                <a:gd name="T46" fmla="*/ 570 w 615"/>
                <a:gd name="T47" fmla="*/ 707 h 750"/>
                <a:gd name="T48" fmla="*/ 581 w 615"/>
                <a:gd name="T49" fmla="*/ 682 h 750"/>
                <a:gd name="T50" fmla="*/ 577 w 615"/>
                <a:gd name="T51" fmla="*/ 55 h 750"/>
                <a:gd name="T52" fmla="*/ 560 w 615"/>
                <a:gd name="T53" fmla="*/ 37 h 750"/>
                <a:gd name="T54" fmla="*/ 69 w 615"/>
                <a:gd name="T55" fmla="*/ 34 h 750"/>
                <a:gd name="T56" fmla="*/ 545 w 615"/>
                <a:gd name="T57" fmla="*/ 0 h 750"/>
                <a:gd name="T58" fmla="*/ 586 w 615"/>
                <a:gd name="T59" fmla="*/ 13 h 750"/>
                <a:gd name="T60" fmla="*/ 611 w 615"/>
                <a:gd name="T61" fmla="*/ 47 h 750"/>
                <a:gd name="T62" fmla="*/ 615 w 615"/>
                <a:gd name="T63" fmla="*/ 682 h 750"/>
                <a:gd name="T64" fmla="*/ 602 w 615"/>
                <a:gd name="T65" fmla="*/ 723 h 750"/>
                <a:gd name="T66" fmla="*/ 568 w 615"/>
                <a:gd name="T67" fmla="*/ 747 h 750"/>
                <a:gd name="T68" fmla="*/ 69 w 615"/>
                <a:gd name="T69" fmla="*/ 750 h 750"/>
                <a:gd name="T70" fmla="*/ 29 w 615"/>
                <a:gd name="T71" fmla="*/ 737 h 750"/>
                <a:gd name="T72" fmla="*/ 4 w 615"/>
                <a:gd name="T73" fmla="*/ 704 h 750"/>
                <a:gd name="T74" fmla="*/ 0 w 615"/>
                <a:gd name="T75" fmla="*/ 68 h 750"/>
                <a:gd name="T76" fmla="*/ 13 w 615"/>
                <a:gd name="T77" fmla="*/ 27 h 750"/>
                <a:gd name="T78" fmla="*/ 47 w 615"/>
                <a:gd name="T79"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5" h="750">
                  <a:moveTo>
                    <a:pt x="273" y="546"/>
                  </a:moveTo>
                  <a:lnTo>
                    <a:pt x="341" y="546"/>
                  </a:lnTo>
                  <a:lnTo>
                    <a:pt x="341" y="580"/>
                  </a:lnTo>
                  <a:lnTo>
                    <a:pt x="273" y="580"/>
                  </a:lnTo>
                  <a:lnTo>
                    <a:pt x="273" y="546"/>
                  </a:lnTo>
                  <a:close/>
                  <a:moveTo>
                    <a:pt x="137" y="478"/>
                  </a:moveTo>
                  <a:lnTo>
                    <a:pt x="137" y="614"/>
                  </a:lnTo>
                  <a:lnTo>
                    <a:pt x="477" y="614"/>
                  </a:lnTo>
                  <a:lnTo>
                    <a:pt x="477" y="478"/>
                  </a:lnTo>
                  <a:lnTo>
                    <a:pt x="137" y="478"/>
                  </a:lnTo>
                  <a:close/>
                  <a:moveTo>
                    <a:pt x="273" y="376"/>
                  </a:moveTo>
                  <a:lnTo>
                    <a:pt x="341" y="376"/>
                  </a:lnTo>
                  <a:lnTo>
                    <a:pt x="341" y="410"/>
                  </a:lnTo>
                  <a:lnTo>
                    <a:pt x="273" y="410"/>
                  </a:lnTo>
                  <a:lnTo>
                    <a:pt x="273" y="376"/>
                  </a:lnTo>
                  <a:close/>
                  <a:moveTo>
                    <a:pt x="137" y="308"/>
                  </a:moveTo>
                  <a:lnTo>
                    <a:pt x="137" y="444"/>
                  </a:lnTo>
                  <a:lnTo>
                    <a:pt x="477" y="444"/>
                  </a:lnTo>
                  <a:lnTo>
                    <a:pt x="477" y="308"/>
                  </a:lnTo>
                  <a:lnTo>
                    <a:pt x="137" y="308"/>
                  </a:lnTo>
                  <a:close/>
                  <a:moveTo>
                    <a:pt x="273" y="204"/>
                  </a:moveTo>
                  <a:lnTo>
                    <a:pt x="341" y="204"/>
                  </a:lnTo>
                  <a:lnTo>
                    <a:pt x="341" y="238"/>
                  </a:lnTo>
                  <a:lnTo>
                    <a:pt x="273" y="238"/>
                  </a:lnTo>
                  <a:lnTo>
                    <a:pt x="273" y="204"/>
                  </a:lnTo>
                  <a:close/>
                  <a:moveTo>
                    <a:pt x="137" y="136"/>
                  </a:moveTo>
                  <a:lnTo>
                    <a:pt x="137" y="272"/>
                  </a:lnTo>
                  <a:lnTo>
                    <a:pt x="477" y="272"/>
                  </a:lnTo>
                  <a:lnTo>
                    <a:pt x="477" y="136"/>
                  </a:lnTo>
                  <a:lnTo>
                    <a:pt x="137" y="136"/>
                  </a:lnTo>
                  <a:close/>
                  <a:moveTo>
                    <a:pt x="103" y="102"/>
                  </a:moveTo>
                  <a:lnTo>
                    <a:pt x="511" y="102"/>
                  </a:lnTo>
                  <a:lnTo>
                    <a:pt x="511" y="648"/>
                  </a:lnTo>
                  <a:lnTo>
                    <a:pt x="103" y="648"/>
                  </a:lnTo>
                  <a:lnTo>
                    <a:pt x="103" y="102"/>
                  </a:lnTo>
                  <a:close/>
                  <a:moveTo>
                    <a:pt x="69" y="34"/>
                  </a:moveTo>
                  <a:lnTo>
                    <a:pt x="55" y="37"/>
                  </a:lnTo>
                  <a:lnTo>
                    <a:pt x="44" y="44"/>
                  </a:lnTo>
                  <a:lnTo>
                    <a:pt x="38" y="55"/>
                  </a:lnTo>
                  <a:lnTo>
                    <a:pt x="34" y="68"/>
                  </a:lnTo>
                  <a:lnTo>
                    <a:pt x="34" y="682"/>
                  </a:lnTo>
                  <a:lnTo>
                    <a:pt x="38" y="695"/>
                  </a:lnTo>
                  <a:lnTo>
                    <a:pt x="44" y="707"/>
                  </a:lnTo>
                  <a:lnTo>
                    <a:pt x="55" y="713"/>
                  </a:lnTo>
                  <a:lnTo>
                    <a:pt x="69" y="716"/>
                  </a:lnTo>
                  <a:lnTo>
                    <a:pt x="545" y="716"/>
                  </a:lnTo>
                  <a:lnTo>
                    <a:pt x="560" y="713"/>
                  </a:lnTo>
                  <a:lnTo>
                    <a:pt x="570" y="707"/>
                  </a:lnTo>
                  <a:lnTo>
                    <a:pt x="577" y="695"/>
                  </a:lnTo>
                  <a:lnTo>
                    <a:pt x="581" y="682"/>
                  </a:lnTo>
                  <a:lnTo>
                    <a:pt x="581" y="68"/>
                  </a:lnTo>
                  <a:lnTo>
                    <a:pt x="577" y="55"/>
                  </a:lnTo>
                  <a:lnTo>
                    <a:pt x="570" y="44"/>
                  </a:lnTo>
                  <a:lnTo>
                    <a:pt x="560" y="37"/>
                  </a:lnTo>
                  <a:lnTo>
                    <a:pt x="545" y="34"/>
                  </a:lnTo>
                  <a:lnTo>
                    <a:pt x="69" y="34"/>
                  </a:lnTo>
                  <a:close/>
                  <a:moveTo>
                    <a:pt x="69" y="0"/>
                  </a:moveTo>
                  <a:lnTo>
                    <a:pt x="545" y="0"/>
                  </a:lnTo>
                  <a:lnTo>
                    <a:pt x="568" y="4"/>
                  </a:lnTo>
                  <a:lnTo>
                    <a:pt x="586" y="13"/>
                  </a:lnTo>
                  <a:lnTo>
                    <a:pt x="602" y="27"/>
                  </a:lnTo>
                  <a:lnTo>
                    <a:pt x="611" y="47"/>
                  </a:lnTo>
                  <a:lnTo>
                    <a:pt x="615" y="68"/>
                  </a:lnTo>
                  <a:lnTo>
                    <a:pt x="615" y="682"/>
                  </a:lnTo>
                  <a:lnTo>
                    <a:pt x="611" y="704"/>
                  </a:lnTo>
                  <a:lnTo>
                    <a:pt x="602" y="723"/>
                  </a:lnTo>
                  <a:lnTo>
                    <a:pt x="586" y="737"/>
                  </a:lnTo>
                  <a:lnTo>
                    <a:pt x="568" y="747"/>
                  </a:lnTo>
                  <a:lnTo>
                    <a:pt x="545" y="750"/>
                  </a:lnTo>
                  <a:lnTo>
                    <a:pt x="69" y="750"/>
                  </a:lnTo>
                  <a:lnTo>
                    <a:pt x="47" y="747"/>
                  </a:lnTo>
                  <a:lnTo>
                    <a:pt x="29" y="737"/>
                  </a:lnTo>
                  <a:lnTo>
                    <a:pt x="13" y="723"/>
                  </a:lnTo>
                  <a:lnTo>
                    <a:pt x="4" y="704"/>
                  </a:lnTo>
                  <a:lnTo>
                    <a:pt x="0" y="682"/>
                  </a:lnTo>
                  <a:lnTo>
                    <a:pt x="0" y="68"/>
                  </a:lnTo>
                  <a:lnTo>
                    <a:pt x="4" y="47"/>
                  </a:lnTo>
                  <a:lnTo>
                    <a:pt x="13" y="27"/>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2" name="Freeform 4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4" y="4049893"/>
              <a:ext cx="444017" cy="444017"/>
            </a:xfrm>
            <a:custGeom>
              <a:avLst/>
              <a:gdLst>
                <a:gd name="T0" fmla="*/ 259 w 750"/>
                <a:gd name="T1" fmla="*/ 487 h 750"/>
                <a:gd name="T2" fmla="*/ 238 w 750"/>
                <a:gd name="T3" fmla="*/ 529 h 750"/>
                <a:gd name="T4" fmla="*/ 259 w 750"/>
                <a:gd name="T5" fmla="*/ 569 h 750"/>
                <a:gd name="T6" fmla="*/ 324 w 750"/>
                <a:gd name="T7" fmla="*/ 580 h 750"/>
                <a:gd name="T8" fmla="*/ 365 w 750"/>
                <a:gd name="T9" fmla="*/ 559 h 750"/>
                <a:gd name="T10" fmla="*/ 373 w 750"/>
                <a:gd name="T11" fmla="*/ 512 h 750"/>
                <a:gd name="T12" fmla="*/ 340 w 750"/>
                <a:gd name="T13" fmla="*/ 479 h 750"/>
                <a:gd name="T14" fmla="*/ 409 w 750"/>
                <a:gd name="T15" fmla="*/ 171 h 750"/>
                <a:gd name="T16" fmla="*/ 512 w 750"/>
                <a:gd name="T17" fmla="*/ 184 h 750"/>
                <a:gd name="T18" fmla="*/ 395 w 750"/>
                <a:gd name="T19" fmla="*/ 136 h 750"/>
                <a:gd name="T20" fmla="*/ 526 w 750"/>
                <a:gd name="T21" fmla="*/ 153 h 750"/>
                <a:gd name="T22" fmla="*/ 534 w 750"/>
                <a:gd name="T23" fmla="*/ 154 h 750"/>
                <a:gd name="T24" fmla="*/ 544 w 750"/>
                <a:gd name="T25" fmla="*/ 165 h 750"/>
                <a:gd name="T26" fmla="*/ 544 w 750"/>
                <a:gd name="T27" fmla="*/ 277 h 750"/>
                <a:gd name="T28" fmla="*/ 535 w 750"/>
                <a:gd name="T29" fmla="*/ 288 h 750"/>
                <a:gd name="T30" fmla="*/ 530 w 750"/>
                <a:gd name="T31" fmla="*/ 289 h 750"/>
                <a:gd name="T32" fmla="*/ 522 w 750"/>
                <a:gd name="T33" fmla="*/ 288 h 750"/>
                <a:gd name="T34" fmla="*/ 406 w 750"/>
                <a:gd name="T35" fmla="*/ 551 h 750"/>
                <a:gd name="T36" fmla="*/ 366 w 750"/>
                <a:gd name="T37" fmla="*/ 602 h 750"/>
                <a:gd name="T38" fmla="*/ 289 w 750"/>
                <a:gd name="T39" fmla="*/ 614 h 750"/>
                <a:gd name="T40" fmla="*/ 229 w 750"/>
                <a:gd name="T41" fmla="*/ 589 h 750"/>
                <a:gd name="T42" fmla="*/ 204 w 750"/>
                <a:gd name="T43" fmla="*/ 529 h 750"/>
                <a:gd name="T44" fmla="*/ 229 w 750"/>
                <a:gd name="T45" fmla="*/ 469 h 750"/>
                <a:gd name="T46" fmla="*/ 289 w 750"/>
                <a:gd name="T47" fmla="*/ 442 h 750"/>
                <a:gd name="T48" fmla="*/ 360 w 750"/>
                <a:gd name="T49" fmla="*/ 452 h 750"/>
                <a:gd name="T50" fmla="*/ 375 w 750"/>
                <a:gd name="T51" fmla="*/ 148 h 750"/>
                <a:gd name="T52" fmla="*/ 385 w 750"/>
                <a:gd name="T53" fmla="*/ 137 h 750"/>
                <a:gd name="T54" fmla="*/ 390 w 750"/>
                <a:gd name="T55" fmla="*/ 136 h 750"/>
                <a:gd name="T56" fmla="*/ 324 w 750"/>
                <a:gd name="T57" fmla="*/ 37 h 750"/>
                <a:gd name="T58" fmla="*/ 190 w 750"/>
                <a:gd name="T59" fmla="*/ 89 h 750"/>
                <a:gd name="T60" fmla="*/ 89 w 750"/>
                <a:gd name="T61" fmla="*/ 188 h 750"/>
                <a:gd name="T62" fmla="*/ 38 w 750"/>
                <a:gd name="T63" fmla="*/ 325 h 750"/>
                <a:gd name="T64" fmla="*/ 48 w 750"/>
                <a:gd name="T65" fmla="*/ 474 h 750"/>
                <a:gd name="T66" fmla="*/ 118 w 750"/>
                <a:gd name="T67" fmla="*/ 598 h 750"/>
                <a:gd name="T68" fmla="*/ 231 w 750"/>
                <a:gd name="T69" fmla="*/ 685 h 750"/>
                <a:gd name="T70" fmla="*/ 375 w 750"/>
                <a:gd name="T71" fmla="*/ 716 h 750"/>
                <a:gd name="T72" fmla="*/ 519 w 750"/>
                <a:gd name="T73" fmla="*/ 685 h 750"/>
                <a:gd name="T74" fmla="*/ 632 w 750"/>
                <a:gd name="T75" fmla="*/ 598 h 750"/>
                <a:gd name="T76" fmla="*/ 701 w 750"/>
                <a:gd name="T77" fmla="*/ 474 h 750"/>
                <a:gd name="T78" fmla="*/ 712 w 750"/>
                <a:gd name="T79" fmla="*/ 325 h 750"/>
                <a:gd name="T80" fmla="*/ 661 w 750"/>
                <a:gd name="T81" fmla="*/ 188 h 750"/>
                <a:gd name="T82" fmla="*/ 561 w 750"/>
                <a:gd name="T83" fmla="*/ 89 h 750"/>
                <a:gd name="T84" fmla="*/ 425 w 750"/>
                <a:gd name="T85" fmla="*/ 37 h 750"/>
                <a:gd name="T86" fmla="*/ 430 w 750"/>
                <a:gd name="T87" fmla="*/ 4 h 750"/>
                <a:gd name="T88" fmla="*/ 580 w 750"/>
                <a:gd name="T89" fmla="*/ 60 h 750"/>
                <a:gd name="T90" fmla="*/ 690 w 750"/>
                <a:gd name="T91" fmla="*/ 170 h 750"/>
                <a:gd name="T92" fmla="*/ 746 w 750"/>
                <a:gd name="T93" fmla="*/ 319 h 750"/>
                <a:gd name="T94" fmla="*/ 734 w 750"/>
                <a:gd name="T95" fmla="*/ 483 h 750"/>
                <a:gd name="T96" fmla="*/ 658 w 750"/>
                <a:gd name="T97" fmla="*/ 620 h 750"/>
                <a:gd name="T98" fmla="*/ 534 w 750"/>
                <a:gd name="T99" fmla="*/ 715 h 750"/>
                <a:gd name="T100" fmla="*/ 375 w 750"/>
                <a:gd name="T101" fmla="*/ 750 h 750"/>
                <a:gd name="T102" fmla="*/ 217 w 750"/>
                <a:gd name="T103" fmla="*/ 715 h 750"/>
                <a:gd name="T104" fmla="*/ 91 w 750"/>
                <a:gd name="T105" fmla="*/ 620 h 750"/>
                <a:gd name="T106" fmla="*/ 16 w 750"/>
                <a:gd name="T107" fmla="*/ 483 h 750"/>
                <a:gd name="T108" fmla="*/ 4 w 750"/>
                <a:gd name="T109" fmla="*/ 319 h 750"/>
                <a:gd name="T110" fmla="*/ 60 w 750"/>
                <a:gd name="T111" fmla="*/ 170 h 750"/>
                <a:gd name="T112" fmla="*/ 171 w 750"/>
                <a:gd name="T113" fmla="*/ 60 h 750"/>
                <a:gd name="T114" fmla="*/ 319 w 750"/>
                <a:gd name="T115"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0" h="750">
                  <a:moveTo>
                    <a:pt x="289" y="476"/>
                  </a:moveTo>
                  <a:lnTo>
                    <a:pt x="273" y="479"/>
                  </a:lnTo>
                  <a:lnTo>
                    <a:pt x="259" y="487"/>
                  </a:lnTo>
                  <a:lnTo>
                    <a:pt x="248" y="497"/>
                  </a:lnTo>
                  <a:lnTo>
                    <a:pt x="241" y="512"/>
                  </a:lnTo>
                  <a:lnTo>
                    <a:pt x="238" y="529"/>
                  </a:lnTo>
                  <a:lnTo>
                    <a:pt x="241" y="544"/>
                  </a:lnTo>
                  <a:lnTo>
                    <a:pt x="248" y="559"/>
                  </a:lnTo>
                  <a:lnTo>
                    <a:pt x="259" y="569"/>
                  </a:lnTo>
                  <a:lnTo>
                    <a:pt x="273" y="577"/>
                  </a:lnTo>
                  <a:lnTo>
                    <a:pt x="289" y="580"/>
                  </a:lnTo>
                  <a:lnTo>
                    <a:pt x="324" y="580"/>
                  </a:lnTo>
                  <a:lnTo>
                    <a:pt x="340" y="577"/>
                  </a:lnTo>
                  <a:lnTo>
                    <a:pt x="354" y="569"/>
                  </a:lnTo>
                  <a:lnTo>
                    <a:pt x="365" y="559"/>
                  </a:lnTo>
                  <a:lnTo>
                    <a:pt x="373" y="544"/>
                  </a:lnTo>
                  <a:lnTo>
                    <a:pt x="375" y="529"/>
                  </a:lnTo>
                  <a:lnTo>
                    <a:pt x="373" y="512"/>
                  </a:lnTo>
                  <a:lnTo>
                    <a:pt x="365" y="497"/>
                  </a:lnTo>
                  <a:lnTo>
                    <a:pt x="354" y="487"/>
                  </a:lnTo>
                  <a:lnTo>
                    <a:pt x="340" y="479"/>
                  </a:lnTo>
                  <a:lnTo>
                    <a:pt x="324" y="476"/>
                  </a:lnTo>
                  <a:lnTo>
                    <a:pt x="289" y="476"/>
                  </a:lnTo>
                  <a:close/>
                  <a:moveTo>
                    <a:pt x="409" y="171"/>
                  </a:moveTo>
                  <a:lnTo>
                    <a:pt x="409" y="241"/>
                  </a:lnTo>
                  <a:lnTo>
                    <a:pt x="512" y="254"/>
                  </a:lnTo>
                  <a:lnTo>
                    <a:pt x="512" y="184"/>
                  </a:lnTo>
                  <a:lnTo>
                    <a:pt x="409" y="171"/>
                  </a:lnTo>
                  <a:close/>
                  <a:moveTo>
                    <a:pt x="392" y="136"/>
                  </a:moveTo>
                  <a:lnTo>
                    <a:pt x="395" y="136"/>
                  </a:lnTo>
                  <a:lnTo>
                    <a:pt x="399" y="137"/>
                  </a:lnTo>
                  <a:lnTo>
                    <a:pt x="526" y="153"/>
                  </a:lnTo>
                  <a:lnTo>
                    <a:pt x="526" y="153"/>
                  </a:lnTo>
                  <a:lnTo>
                    <a:pt x="527" y="153"/>
                  </a:lnTo>
                  <a:lnTo>
                    <a:pt x="529" y="153"/>
                  </a:lnTo>
                  <a:lnTo>
                    <a:pt x="534" y="154"/>
                  </a:lnTo>
                  <a:lnTo>
                    <a:pt x="539" y="156"/>
                  </a:lnTo>
                  <a:lnTo>
                    <a:pt x="542" y="160"/>
                  </a:lnTo>
                  <a:lnTo>
                    <a:pt x="544" y="165"/>
                  </a:lnTo>
                  <a:lnTo>
                    <a:pt x="546" y="170"/>
                  </a:lnTo>
                  <a:lnTo>
                    <a:pt x="546" y="272"/>
                  </a:lnTo>
                  <a:lnTo>
                    <a:pt x="544" y="277"/>
                  </a:lnTo>
                  <a:lnTo>
                    <a:pt x="543" y="281"/>
                  </a:lnTo>
                  <a:lnTo>
                    <a:pt x="539" y="285"/>
                  </a:lnTo>
                  <a:lnTo>
                    <a:pt x="535" y="288"/>
                  </a:lnTo>
                  <a:lnTo>
                    <a:pt x="531" y="289"/>
                  </a:lnTo>
                  <a:lnTo>
                    <a:pt x="531" y="289"/>
                  </a:lnTo>
                  <a:lnTo>
                    <a:pt x="530" y="289"/>
                  </a:lnTo>
                  <a:lnTo>
                    <a:pt x="529" y="289"/>
                  </a:lnTo>
                  <a:lnTo>
                    <a:pt x="525" y="289"/>
                  </a:lnTo>
                  <a:lnTo>
                    <a:pt x="522" y="288"/>
                  </a:lnTo>
                  <a:lnTo>
                    <a:pt x="409" y="273"/>
                  </a:lnTo>
                  <a:lnTo>
                    <a:pt x="409" y="529"/>
                  </a:lnTo>
                  <a:lnTo>
                    <a:pt x="406" y="551"/>
                  </a:lnTo>
                  <a:lnTo>
                    <a:pt x="398" y="571"/>
                  </a:lnTo>
                  <a:lnTo>
                    <a:pt x="385" y="589"/>
                  </a:lnTo>
                  <a:lnTo>
                    <a:pt x="366" y="602"/>
                  </a:lnTo>
                  <a:lnTo>
                    <a:pt x="347" y="610"/>
                  </a:lnTo>
                  <a:lnTo>
                    <a:pt x="324" y="614"/>
                  </a:lnTo>
                  <a:lnTo>
                    <a:pt x="289" y="614"/>
                  </a:lnTo>
                  <a:lnTo>
                    <a:pt x="267" y="610"/>
                  </a:lnTo>
                  <a:lnTo>
                    <a:pt x="247" y="602"/>
                  </a:lnTo>
                  <a:lnTo>
                    <a:pt x="229" y="589"/>
                  </a:lnTo>
                  <a:lnTo>
                    <a:pt x="216" y="571"/>
                  </a:lnTo>
                  <a:lnTo>
                    <a:pt x="208" y="551"/>
                  </a:lnTo>
                  <a:lnTo>
                    <a:pt x="204" y="529"/>
                  </a:lnTo>
                  <a:lnTo>
                    <a:pt x="208" y="505"/>
                  </a:lnTo>
                  <a:lnTo>
                    <a:pt x="216" y="486"/>
                  </a:lnTo>
                  <a:lnTo>
                    <a:pt x="229" y="469"/>
                  </a:lnTo>
                  <a:lnTo>
                    <a:pt x="247" y="454"/>
                  </a:lnTo>
                  <a:lnTo>
                    <a:pt x="267" y="446"/>
                  </a:lnTo>
                  <a:lnTo>
                    <a:pt x="289" y="442"/>
                  </a:lnTo>
                  <a:lnTo>
                    <a:pt x="324" y="442"/>
                  </a:lnTo>
                  <a:lnTo>
                    <a:pt x="343" y="445"/>
                  </a:lnTo>
                  <a:lnTo>
                    <a:pt x="360" y="452"/>
                  </a:lnTo>
                  <a:lnTo>
                    <a:pt x="375" y="461"/>
                  </a:lnTo>
                  <a:lnTo>
                    <a:pt x="375" y="153"/>
                  </a:lnTo>
                  <a:lnTo>
                    <a:pt x="375" y="148"/>
                  </a:lnTo>
                  <a:lnTo>
                    <a:pt x="378" y="144"/>
                  </a:lnTo>
                  <a:lnTo>
                    <a:pt x="381" y="140"/>
                  </a:lnTo>
                  <a:lnTo>
                    <a:pt x="385" y="137"/>
                  </a:lnTo>
                  <a:lnTo>
                    <a:pt x="390" y="136"/>
                  </a:lnTo>
                  <a:lnTo>
                    <a:pt x="390" y="136"/>
                  </a:lnTo>
                  <a:lnTo>
                    <a:pt x="390" y="136"/>
                  </a:lnTo>
                  <a:lnTo>
                    <a:pt x="392" y="136"/>
                  </a:lnTo>
                  <a:close/>
                  <a:moveTo>
                    <a:pt x="375" y="34"/>
                  </a:moveTo>
                  <a:lnTo>
                    <a:pt x="324" y="37"/>
                  </a:lnTo>
                  <a:lnTo>
                    <a:pt x="276" y="48"/>
                  </a:lnTo>
                  <a:lnTo>
                    <a:pt x="231" y="65"/>
                  </a:lnTo>
                  <a:lnTo>
                    <a:pt x="190" y="89"/>
                  </a:lnTo>
                  <a:lnTo>
                    <a:pt x="152" y="118"/>
                  </a:lnTo>
                  <a:lnTo>
                    <a:pt x="118" y="150"/>
                  </a:lnTo>
                  <a:lnTo>
                    <a:pt x="89" y="188"/>
                  </a:lnTo>
                  <a:lnTo>
                    <a:pt x="65" y="230"/>
                  </a:lnTo>
                  <a:lnTo>
                    <a:pt x="48" y="276"/>
                  </a:lnTo>
                  <a:lnTo>
                    <a:pt x="38" y="325"/>
                  </a:lnTo>
                  <a:lnTo>
                    <a:pt x="34" y="374"/>
                  </a:lnTo>
                  <a:lnTo>
                    <a:pt x="38" y="425"/>
                  </a:lnTo>
                  <a:lnTo>
                    <a:pt x="48" y="474"/>
                  </a:lnTo>
                  <a:lnTo>
                    <a:pt x="65" y="518"/>
                  </a:lnTo>
                  <a:lnTo>
                    <a:pt x="89" y="560"/>
                  </a:lnTo>
                  <a:lnTo>
                    <a:pt x="118" y="598"/>
                  </a:lnTo>
                  <a:lnTo>
                    <a:pt x="152" y="632"/>
                  </a:lnTo>
                  <a:lnTo>
                    <a:pt x="190" y="661"/>
                  </a:lnTo>
                  <a:lnTo>
                    <a:pt x="231" y="685"/>
                  </a:lnTo>
                  <a:lnTo>
                    <a:pt x="276" y="702"/>
                  </a:lnTo>
                  <a:lnTo>
                    <a:pt x="324" y="712"/>
                  </a:lnTo>
                  <a:lnTo>
                    <a:pt x="375" y="716"/>
                  </a:lnTo>
                  <a:lnTo>
                    <a:pt x="425" y="712"/>
                  </a:lnTo>
                  <a:lnTo>
                    <a:pt x="474" y="702"/>
                  </a:lnTo>
                  <a:lnTo>
                    <a:pt x="519" y="685"/>
                  </a:lnTo>
                  <a:lnTo>
                    <a:pt x="561" y="661"/>
                  </a:lnTo>
                  <a:lnTo>
                    <a:pt x="599" y="632"/>
                  </a:lnTo>
                  <a:lnTo>
                    <a:pt x="632" y="598"/>
                  </a:lnTo>
                  <a:lnTo>
                    <a:pt x="661" y="560"/>
                  </a:lnTo>
                  <a:lnTo>
                    <a:pt x="684" y="518"/>
                  </a:lnTo>
                  <a:lnTo>
                    <a:pt x="701" y="474"/>
                  </a:lnTo>
                  <a:lnTo>
                    <a:pt x="712" y="425"/>
                  </a:lnTo>
                  <a:lnTo>
                    <a:pt x="716" y="374"/>
                  </a:lnTo>
                  <a:lnTo>
                    <a:pt x="712" y="325"/>
                  </a:lnTo>
                  <a:lnTo>
                    <a:pt x="701" y="276"/>
                  </a:lnTo>
                  <a:lnTo>
                    <a:pt x="684" y="230"/>
                  </a:lnTo>
                  <a:lnTo>
                    <a:pt x="661" y="188"/>
                  </a:lnTo>
                  <a:lnTo>
                    <a:pt x="632" y="150"/>
                  </a:lnTo>
                  <a:lnTo>
                    <a:pt x="599" y="118"/>
                  </a:lnTo>
                  <a:lnTo>
                    <a:pt x="561" y="89"/>
                  </a:lnTo>
                  <a:lnTo>
                    <a:pt x="519" y="65"/>
                  </a:lnTo>
                  <a:lnTo>
                    <a:pt x="474" y="48"/>
                  </a:lnTo>
                  <a:lnTo>
                    <a:pt x="425" y="37"/>
                  </a:lnTo>
                  <a:lnTo>
                    <a:pt x="375" y="34"/>
                  </a:lnTo>
                  <a:close/>
                  <a:moveTo>
                    <a:pt x="375" y="0"/>
                  </a:moveTo>
                  <a:lnTo>
                    <a:pt x="430" y="4"/>
                  </a:lnTo>
                  <a:lnTo>
                    <a:pt x="483" y="16"/>
                  </a:lnTo>
                  <a:lnTo>
                    <a:pt x="534" y="34"/>
                  </a:lnTo>
                  <a:lnTo>
                    <a:pt x="580" y="60"/>
                  </a:lnTo>
                  <a:lnTo>
                    <a:pt x="621" y="92"/>
                  </a:lnTo>
                  <a:lnTo>
                    <a:pt x="658" y="128"/>
                  </a:lnTo>
                  <a:lnTo>
                    <a:pt x="690" y="170"/>
                  </a:lnTo>
                  <a:lnTo>
                    <a:pt x="716" y="216"/>
                  </a:lnTo>
                  <a:lnTo>
                    <a:pt x="734" y="266"/>
                  </a:lnTo>
                  <a:lnTo>
                    <a:pt x="746" y="319"/>
                  </a:lnTo>
                  <a:lnTo>
                    <a:pt x="750" y="374"/>
                  </a:lnTo>
                  <a:lnTo>
                    <a:pt x="746" y="431"/>
                  </a:lnTo>
                  <a:lnTo>
                    <a:pt x="734" y="483"/>
                  </a:lnTo>
                  <a:lnTo>
                    <a:pt x="716" y="533"/>
                  </a:lnTo>
                  <a:lnTo>
                    <a:pt x="690" y="579"/>
                  </a:lnTo>
                  <a:lnTo>
                    <a:pt x="658" y="620"/>
                  </a:lnTo>
                  <a:lnTo>
                    <a:pt x="621" y="658"/>
                  </a:lnTo>
                  <a:lnTo>
                    <a:pt x="580" y="690"/>
                  </a:lnTo>
                  <a:lnTo>
                    <a:pt x="534" y="715"/>
                  </a:lnTo>
                  <a:lnTo>
                    <a:pt x="483" y="734"/>
                  </a:lnTo>
                  <a:lnTo>
                    <a:pt x="430" y="746"/>
                  </a:lnTo>
                  <a:lnTo>
                    <a:pt x="375" y="750"/>
                  </a:lnTo>
                  <a:lnTo>
                    <a:pt x="319" y="746"/>
                  </a:lnTo>
                  <a:lnTo>
                    <a:pt x="267" y="734"/>
                  </a:lnTo>
                  <a:lnTo>
                    <a:pt x="217" y="715"/>
                  </a:lnTo>
                  <a:lnTo>
                    <a:pt x="171" y="690"/>
                  </a:lnTo>
                  <a:lnTo>
                    <a:pt x="129" y="658"/>
                  </a:lnTo>
                  <a:lnTo>
                    <a:pt x="91" y="620"/>
                  </a:lnTo>
                  <a:lnTo>
                    <a:pt x="60" y="579"/>
                  </a:lnTo>
                  <a:lnTo>
                    <a:pt x="35" y="533"/>
                  </a:lnTo>
                  <a:lnTo>
                    <a:pt x="16" y="483"/>
                  </a:lnTo>
                  <a:lnTo>
                    <a:pt x="4" y="431"/>
                  </a:lnTo>
                  <a:lnTo>
                    <a:pt x="0" y="374"/>
                  </a:lnTo>
                  <a:lnTo>
                    <a:pt x="4" y="319"/>
                  </a:lnTo>
                  <a:lnTo>
                    <a:pt x="16" y="266"/>
                  </a:lnTo>
                  <a:lnTo>
                    <a:pt x="35" y="216"/>
                  </a:lnTo>
                  <a:lnTo>
                    <a:pt x="60" y="170"/>
                  </a:lnTo>
                  <a:lnTo>
                    <a:pt x="91" y="128"/>
                  </a:lnTo>
                  <a:lnTo>
                    <a:pt x="129" y="92"/>
                  </a:lnTo>
                  <a:lnTo>
                    <a:pt x="171" y="60"/>
                  </a:lnTo>
                  <a:lnTo>
                    <a:pt x="217" y="34"/>
                  </a:lnTo>
                  <a:lnTo>
                    <a:pt x="267" y="16"/>
                  </a:lnTo>
                  <a:lnTo>
                    <a:pt x="319" y="4"/>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3" name="Freeform 4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911552"/>
              <a:ext cx="444608" cy="444609"/>
            </a:xfrm>
            <a:custGeom>
              <a:avLst/>
              <a:gdLst>
                <a:gd name="T0" fmla="*/ 279 w 804"/>
                <a:gd name="T1" fmla="*/ 522 h 804"/>
                <a:gd name="T2" fmla="*/ 257 w 804"/>
                <a:gd name="T3" fmla="*/ 567 h 804"/>
                <a:gd name="T4" fmla="*/ 279 w 804"/>
                <a:gd name="T5" fmla="*/ 611 h 804"/>
                <a:gd name="T6" fmla="*/ 348 w 804"/>
                <a:gd name="T7" fmla="*/ 622 h 804"/>
                <a:gd name="T8" fmla="*/ 391 w 804"/>
                <a:gd name="T9" fmla="*/ 600 h 804"/>
                <a:gd name="T10" fmla="*/ 399 w 804"/>
                <a:gd name="T11" fmla="*/ 550 h 804"/>
                <a:gd name="T12" fmla="*/ 365 w 804"/>
                <a:gd name="T13" fmla="*/ 514 h 804"/>
                <a:gd name="T14" fmla="*/ 439 w 804"/>
                <a:gd name="T15" fmla="*/ 185 h 804"/>
                <a:gd name="T16" fmla="*/ 549 w 804"/>
                <a:gd name="T17" fmla="*/ 199 h 804"/>
                <a:gd name="T18" fmla="*/ 424 w 804"/>
                <a:gd name="T19" fmla="*/ 147 h 804"/>
                <a:gd name="T20" fmla="*/ 564 w 804"/>
                <a:gd name="T21" fmla="*/ 165 h 804"/>
                <a:gd name="T22" fmla="*/ 572 w 804"/>
                <a:gd name="T23" fmla="*/ 166 h 804"/>
                <a:gd name="T24" fmla="*/ 584 w 804"/>
                <a:gd name="T25" fmla="*/ 178 h 804"/>
                <a:gd name="T26" fmla="*/ 584 w 804"/>
                <a:gd name="T27" fmla="*/ 298 h 804"/>
                <a:gd name="T28" fmla="*/ 575 w 804"/>
                <a:gd name="T29" fmla="*/ 309 h 804"/>
                <a:gd name="T30" fmla="*/ 568 w 804"/>
                <a:gd name="T31" fmla="*/ 310 h 804"/>
                <a:gd name="T32" fmla="*/ 560 w 804"/>
                <a:gd name="T33" fmla="*/ 309 h 804"/>
                <a:gd name="T34" fmla="*/ 436 w 804"/>
                <a:gd name="T35" fmla="*/ 590 h 804"/>
                <a:gd name="T36" fmla="*/ 394 w 804"/>
                <a:gd name="T37" fmla="*/ 645 h 804"/>
                <a:gd name="T38" fmla="*/ 312 w 804"/>
                <a:gd name="T39" fmla="*/ 658 h 804"/>
                <a:gd name="T40" fmla="*/ 246 w 804"/>
                <a:gd name="T41" fmla="*/ 631 h 804"/>
                <a:gd name="T42" fmla="*/ 220 w 804"/>
                <a:gd name="T43" fmla="*/ 567 h 804"/>
                <a:gd name="T44" fmla="*/ 246 w 804"/>
                <a:gd name="T45" fmla="*/ 503 h 804"/>
                <a:gd name="T46" fmla="*/ 312 w 804"/>
                <a:gd name="T47" fmla="*/ 475 h 804"/>
                <a:gd name="T48" fmla="*/ 386 w 804"/>
                <a:gd name="T49" fmla="*/ 484 h 804"/>
                <a:gd name="T50" fmla="*/ 403 w 804"/>
                <a:gd name="T51" fmla="*/ 160 h 804"/>
                <a:gd name="T52" fmla="*/ 412 w 804"/>
                <a:gd name="T53" fmla="*/ 149 h 804"/>
                <a:gd name="T54" fmla="*/ 419 w 804"/>
                <a:gd name="T55" fmla="*/ 147 h 804"/>
                <a:gd name="T56" fmla="*/ 59 w 804"/>
                <a:gd name="T57" fmla="*/ 41 h 804"/>
                <a:gd name="T58" fmla="*/ 37 w 804"/>
                <a:gd name="T59" fmla="*/ 73 h 804"/>
                <a:gd name="T60" fmla="*/ 48 w 804"/>
                <a:gd name="T61" fmla="*/ 757 h 804"/>
                <a:gd name="T62" fmla="*/ 732 w 804"/>
                <a:gd name="T63" fmla="*/ 767 h 804"/>
                <a:gd name="T64" fmla="*/ 765 w 804"/>
                <a:gd name="T65" fmla="*/ 745 h 804"/>
                <a:gd name="T66" fmla="*/ 765 w 804"/>
                <a:gd name="T67" fmla="*/ 59 h 804"/>
                <a:gd name="T68" fmla="*/ 732 w 804"/>
                <a:gd name="T69" fmla="*/ 37 h 804"/>
                <a:gd name="T70" fmla="*/ 732 w 804"/>
                <a:gd name="T71" fmla="*/ 0 h 804"/>
                <a:gd name="T72" fmla="*/ 791 w 804"/>
                <a:gd name="T73" fmla="*/ 30 h 804"/>
                <a:gd name="T74" fmla="*/ 804 w 804"/>
                <a:gd name="T75" fmla="*/ 730 h 804"/>
                <a:gd name="T76" fmla="*/ 774 w 804"/>
                <a:gd name="T77" fmla="*/ 791 h 804"/>
                <a:gd name="T78" fmla="*/ 73 w 804"/>
                <a:gd name="T79" fmla="*/ 804 h 804"/>
                <a:gd name="T80" fmla="*/ 14 w 804"/>
                <a:gd name="T81" fmla="*/ 774 h 804"/>
                <a:gd name="T82" fmla="*/ 0 w 804"/>
                <a:gd name="T83" fmla="*/ 73 h 804"/>
                <a:gd name="T84" fmla="*/ 30 w 804"/>
                <a:gd name="T85"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312" y="512"/>
                  </a:moveTo>
                  <a:lnTo>
                    <a:pt x="293" y="514"/>
                  </a:lnTo>
                  <a:lnTo>
                    <a:pt x="279" y="522"/>
                  </a:lnTo>
                  <a:lnTo>
                    <a:pt x="267" y="534"/>
                  </a:lnTo>
                  <a:lnTo>
                    <a:pt x="259" y="550"/>
                  </a:lnTo>
                  <a:lnTo>
                    <a:pt x="257" y="567"/>
                  </a:lnTo>
                  <a:lnTo>
                    <a:pt x="259" y="584"/>
                  </a:lnTo>
                  <a:lnTo>
                    <a:pt x="267" y="600"/>
                  </a:lnTo>
                  <a:lnTo>
                    <a:pt x="279" y="611"/>
                  </a:lnTo>
                  <a:lnTo>
                    <a:pt x="293" y="619"/>
                  </a:lnTo>
                  <a:lnTo>
                    <a:pt x="312" y="622"/>
                  </a:lnTo>
                  <a:lnTo>
                    <a:pt x="348" y="622"/>
                  </a:lnTo>
                  <a:lnTo>
                    <a:pt x="365" y="619"/>
                  </a:lnTo>
                  <a:lnTo>
                    <a:pt x="380" y="611"/>
                  </a:lnTo>
                  <a:lnTo>
                    <a:pt x="391" y="600"/>
                  </a:lnTo>
                  <a:lnTo>
                    <a:pt x="399" y="584"/>
                  </a:lnTo>
                  <a:lnTo>
                    <a:pt x="402" y="567"/>
                  </a:lnTo>
                  <a:lnTo>
                    <a:pt x="399" y="550"/>
                  </a:lnTo>
                  <a:lnTo>
                    <a:pt x="391" y="534"/>
                  </a:lnTo>
                  <a:lnTo>
                    <a:pt x="380" y="522"/>
                  </a:lnTo>
                  <a:lnTo>
                    <a:pt x="365" y="514"/>
                  </a:lnTo>
                  <a:lnTo>
                    <a:pt x="348" y="512"/>
                  </a:lnTo>
                  <a:lnTo>
                    <a:pt x="312" y="512"/>
                  </a:lnTo>
                  <a:close/>
                  <a:moveTo>
                    <a:pt x="439" y="185"/>
                  </a:moveTo>
                  <a:lnTo>
                    <a:pt x="439" y="259"/>
                  </a:lnTo>
                  <a:lnTo>
                    <a:pt x="549" y="272"/>
                  </a:lnTo>
                  <a:lnTo>
                    <a:pt x="549" y="199"/>
                  </a:lnTo>
                  <a:lnTo>
                    <a:pt x="439" y="185"/>
                  </a:lnTo>
                  <a:close/>
                  <a:moveTo>
                    <a:pt x="420" y="147"/>
                  </a:moveTo>
                  <a:lnTo>
                    <a:pt x="424" y="147"/>
                  </a:lnTo>
                  <a:lnTo>
                    <a:pt x="428" y="148"/>
                  </a:lnTo>
                  <a:lnTo>
                    <a:pt x="564" y="165"/>
                  </a:lnTo>
                  <a:lnTo>
                    <a:pt x="564" y="165"/>
                  </a:lnTo>
                  <a:lnTo>
                    <a:pt x="566" y="165"/>
                  </a:lnTo>
                  <a:lnTo>
                    <a:pt x="567" y="165"/>
                  </a:lnTo>
                  <a:lnTo>
                    <a:pt x="572" y="166"/>
                  </a:lnTo>
                  <a:lnTo>
                    <a:pt x="577" y="169"/>
                  </a:lnTo>
                  <a:lnTo>
                    <a:pt x="581" y="173"/>
                  </a:lnTo>
                  <a:lnTo>
                    <a:pt x="584" y="178"/>
                  </a:lnTo>
                  <a:lnTo>
                    <a:pt x="585" y="183"/>
                  </a:lnTo>
                  <a:lnTo>
                    <a:pt x="585" y="293"/>
                  </a:lnTo>
                  <a:lnTo>
                    <a:pt x="584" y="298"/>
                  </a:lnTo>
                  <a:lnTo>
                    <a:pt x="583" y="302"/>
                  </a:lnTo>
                  <a:lnTo>
                    <a:pt x="579" y="306"/>
                  </a:lnTo>
                  <a:lnTo>
                    <a:pt x="575" y="309"/>
                  </a:lnTo>
                  <a:lnTo>
                    <a:pt x="569" y="310"/>
                  </a:lnTo>
                  <a:lnTo>
                    <a:pt x="569" y="310"/>
                  </a:lnTo>
                  <a:lnTo>
                    <a:pt x="568" y="310"/>
                  </a:lnTo>
                  <a:lnTo>
                    <a:pt x="567" y="312"/>
                  </a:lnTo>
                  <a:lnTo>
                    <a:pt x="563" y="310"/>
                  </a:lnTo>
                  <a:lnTo>
                    <a:pt x="560" y="309"/>
                  </a:lnTo>
                  <a:lnTo>
                    <a:pt x="439" y="295"/>
                  </a:lnTo>
                  <a:lnTo>
                    <a:pt x="439" y="567"/>
                  </a:lnTo>
                  <a:lnTo>
                    <a:pt x="436" y="590"/>
                  </a:lnTo>
                  <a:lnTo>
                    <a:pt x="427" y="613"/>
                  </a:lnTo>
                  <a:lnTo>
                    <a:pt x="412" y="631"/>
                  </a:lnTo>
                  <a:lnTo>
                    <a:pt x="394" y="645"/>
                  </a:lnTo>
                  <a:lnTo>
                    <a:pt x="372" y="655"/>
                  </a:lnTo>
                  <a:lnTo>
                    <a:pt x="348" y="658"/>
                  </a:lnTo>
                  <a:lnTo>
                    <a:pt x="312" y="658"/>
                  </a:lnTo>
                  <a:lnTo>
                    <a:pt x="287" y="655"/>
                  </a:lnTo>
                  <a:lnTo>
                    <a:pt x="264" y="645"/>
                  </a:lnTo>
                  <a:lnTo>
                    <a:pt x="246" y="631"/>
                  </a:lnTo>
                  <a:lnTo>
                    <a:pt x="232" y="613"/>
                  </a:lnTo>
                  <a:lnTo>
                    <a:pt x="223" y="590"/>
                  </a:lnTo>
                  <a:lnTo>
                    <a:pt x="220" y="567"/>
                  </a:lnTo>
                  <a:lnTo>
                    <a:pt x="223" y="542"/>
                  </a:lnTo>
                  <a:lnTo>
                    <a:pt x="232" y="521"/>
                  </a:lnTo>
                  <a:lnTo>
                    <a:pt x="246" y="503"/>
                  </a:lnTo>
                  <a:lnTo>
                    <a:pt x="264" y="488"/>
                  </a:lnTo>
                  <a:lnTo>
                    <a:pt x="287" y="479"/>
                  </a:lnTo>
                  <a:lnTo>
                    <a:pt x="312" y="475"/>
                  </a:lnTo>
                  <a:lnTo>
                    <a:pt x="348" y="475"/>
                  </a:lnTo>
                  <a:lnTo>
                    <a:pt x="368" y="478"/>
                  </a:lnTo>
                  <a:lnTo>
                    <a:pt x="386" y="484"/>
                  </a:lnTo>
                  <a:lnTo>
                    <a:pt x="402" y="494"/>
                  </a:lnTo>
                  <a:lnTo>
                    <a:pt x="402" y="165"/>
                  </a:lnTo>
                  <a:lnTo>
                    <a:pt x="403" y="160"/>
                  </a:lnTo>
                  <a:lnTo>
                    <a:pt x="406" y="156"/>
                  </a:lnTo>
                  <a:lnTo>
                    <a:pt x="408" y="152"/>
                  </a:lnTo>
                  <a:lnTo>
                    <a:pt x="412" y="149"/>
                  </a:lnTo>
                  <a:lnTo>
                    <a:pt x="418" y="147"/>
                  </a:lnTo>
                  <a:lnTo>
                    <a:pt x="418" y="147"/>
                  </a:lnTo>
                  <a:lnTo>
                    <a:pt x="419" y="147"/>
                  </a:lnTo>
                  <a:lnTo>
                    <a:pt x="420" y="147"/>
                  </a:lnTo>
                  <a:close/>
                  <a:moveTo>
                    <a:pt x="73" y="37"/>
                  </a:moveTo>
                  <a:lnTo>
                    <a:pt x="59" y="41"/>
                  </a:lnTo>
                  <a:lnTo>
                    <a:pt x="48" y="47"/>
                  </a:lnTo>
                  <a:lnTo>
                    <a:pt x="41" y="59"/>
                  </a:lnTo>
                  <a:lnTo>
                    <a:pt x="37" y="73"/>
                  </a:lnTo>
                  <a:lnTo>
                    <a:pt x="37" y="730"/>
                  </a:lnTo>
                  <a:lnTo>
                    <a:pt x="41" y="745"/>
                  </a:lnTo>
                  <a:lnTo>
                    <a:pt x="48" y="757"/>
                  </a:lnTo>
                  <a:lnTo>
                    <a:pt x="59" y="765"/>
                  </a:lnTo>
                  <a:lnTo>
                    <a:pt x="73" y="767"/>
                  </a:lnTo>
                  <a:lnTo>
                    <a:pt x="732" y="767"/>
                  </a:lnTo>
                  <a:lnTo>
                    <a:pt x="745" y="765"/>
                  </a:lnTo>
                  <a:lnTo>
                    <a:pt x="757" y="757"/>
                  </a:lnTo>
                  <a:lnTo>
                    <a:pt x="765" y="745"/>
                  </a:lnTo>
                  <a:lnTo>
                    <a:pt x="767" y="730"/>
                  </a:lnTo>
                  <a:lnTo>
                    <a:pt x="767" y="73"/>
                  </a:lnTo>
                  <a:lnTo>
                    <a:pt x="765" y="59"/>
                  </a:lnTo>
                  <a:lnTo>
                    <a:pt x="757" y="47"/>
                  </a:lnTo>
                  <a:lnTo>
                    <a:pt x="745" y="41"/>
                  </a:lnTo>
                  <a:lnTo>
                    <a:pt x="732" y="37"/>
                  </a:lnTo>
                  <a:lnTo>
                    <a:pt x="73" y="37"/>
                  </a:lnTo>
                  <a:close/>
                  <a:moveTo>
                    <a:pt x="73"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4" name="Freeform 4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1874" y="4911552"/>
              <a:ext cx="444608" cy="444609"/>
            </a:xfrm>
            <a:custGeom>
              <a:avLst/>
              <a:gdLst>
                <a:gd name="T0" fmla="*/ 377 w 804"/>
                <a:gd name="T1" fmla="*/ 534 h 804"/>
                <a:gd name="T2" fmla="*/ 377 w 804"/>
                <a:gd name="T3" fmla="*/ 600 h 804"/>
                <a:gd name="T4" fmla="*/ 457 w 804"/>
                <a:gd name="T5" fmla="*/ 622 h 804"/>
                <a:gd name="T6" fmla="*/ 510 w 804"/>
                <a:gd name="T7" fmla="*/ 584 h 804"/>
                <a:gd name="T8" fmla="*/ 490 w 804"/>
                <a:gd name="T9" fmla="*/ 522 h 804"/>
                <a:gd name="T10" fmla="*/ 165 w 804"/>
                <a:gd name="T11" fmla="*/ 365 h 804"/>
                <a:gd name="T12" fmla="*/ 400 w 804"/>
                <a:gd name="T13" fmla="*/ 373 h 804"/>
                <a:gd name="T14" fmla="*/ 400 w 804"/>
                <a:gd name="T15" fmla="*/ 395 h 804"/>
                <a:gd name="T16" fmla="*/ 165 w 804"/>
                <a:gd name="T17" fmla="*/ 402 h 804"/>
                <a:gd name="T18" fmla="*/ 148 w 804"/>
                <a:gd name="T19" fmla="*/ 390 h 804"/>
                <a:gd name="T20" fmla="*/ 155 w 804"/>
                <a:gd name="T21" fmla="*/ 369 h 804"/>
                <a:gd name="T22" fmla="*/ 384 w 804"/>
                <a:gd name="T23" fmla="*/ 293 h 804"/>
                <a:gd name="T24" fmla="*/ 402 w 804"/>
                <a:gd name="T25" fmla="*/ 305 h 804"/>
                <a:gd name="T26" fmla="*/ 396 w 804"/>
                <a:gd name="T27" fmla="*/ 326 h 804"/>
                <a:gd name="T28" fmla="*/ 160 w 804"/>
                <a:gd name="T29" fmla="*/ 329 h 804"/>
                <a:gd name="T30" fmla="*/ 147 w 804"/>
                <a:gd name="T31" fmla="*/ 312 h 804"/>
                <a:gd name="T32" fmla="*/ 160 w 804"/>
                <a:gd name="T33" fmla="*/ 293 h 804"/>
                <a:gd name="T34" fmla="*/ 390 w 804"/>
                <a:gd name="T35" fmla="*/ 221 h 804"/>
                <a:gd name="T36" fmla="*/ 402 w 804"/>
                <a:gd name="T37" fmla="*/ 238 h 804"/>
                <a:gd name="T38" fmla="*/ 390 w 804"/>
                <a:gd name="T39" fmla="*/ 255 h 804"/>
                <a:gd name="T40" fmla="*/ 155 w 804"/>
                <a:gd name="T41" fmla="*/ 253 h 804"/>
                <a:gd name="T42" fmla="*/ 148 w 804"/>
                <a:gd name="T43" fmla="*/ 232 h 804"/>
                <a:gd name="T44" fmla="*/ 165 w 804"/>
                <a:gd name="T45" fmla="*/ 220 h 804"/>
                <a:gd name="T46" fmla="*/ 659 w 804"/>
                <a:gd name="T47" fmla="*/ 199 h 804"/>
                <a:gd name="T48" fmla="*/ 537 w 804"/>
                <a:gd name="T49" fmla="*/ 148 h 804"/>
                <a:gd name="T50" fmla="*/ 677 w 804"/>
                <a:gd name="T51" fmla="*/ 165 h 804"/>
                <a:gd name="T52" fmla="*/ 694 w 804"/>
                <a:gd name="T53" fmla="*/ 178 h 804"/>
                <a:gd name="T54" fmla="*/ 692 w 804"/>
                <a:gd name="T55" fmla="*/ 302 h 804"/>
                <a:gd name="T56" fmla="*/ 680 w 804"/>
                <a:gd name="T57" fmla="*/ 310 h 804"/>
                <a:gd name="T58" fmla="*/ 669 w 804"/>
                <a:gd name="T59" fmla="*/ 309 h 804"/>
                <a:gd name="T60" fmla="*/ 536 w 804"/>
                <a:gd name="T61" fmla="*/ 613 h 804"/>
                <a:gd name="T62" fmla="*/ 457 w 804"/>
                <a:gd name="T63" fmla="*/ 658 h 804"/>
                <a:gd name="T64" fmla="*/ 356 w 804"/>
                <a:gd name="T65" fmla="*/ 631 h 804"/>
                <a:gd name="T66" fmla="*/ 333 w 804"/>
                <a:gd name="T67" fmla="*/ 542 h 804"/>
                <a:gd name="T68" fmla="*/ 397 w 804"/>
                <a:gd name="T69" fmla="*/ 479 h 804"/>
                <a:gd name="T70" fmla="*/ 496 w 804"/>
                <a:gd name="T71" fmla="*/ 484 h 804"/>
                <a:gd name="T72" fmla="*/ 515 w 804"/>
                <a:gd name="T73" fmla="*/ 156 h 804"/>
                <a:gd name="T74" fmla="*/ 528 w 804"/>
                <a:gd name="T75" fmla="*/ 147 h 804"/>
                <a:gd name="T76" fmla="*/ 59 w 804"/>
                <a:gd name="T77" fmla="*/ 41 h 804"/>
                <a:gd name="T78" fmla="*/ 37 w 804"/>
                <a:gd name="T79" fmla="*/ 730 h 804"/>
                <a:gd name="T80" fmla="*/ 74 w 804"/>
                <a:gd name="T81" fmla="*/ 767 h 804"/>
                <a:gd name="T82" fmla="*/ 765 w 804"/>
                <a:gd name="T83" fmla="*/ 745 h 804"/>
                <a:gd name="T84" fmla="*/ 757 w 804"/>
                <a:gd name="T85" fmla="*/ 47 h 804"/>
                <a:gd name="T86" fmla="*/ 74 w 804"/>
                <a:gd name="T87" fmla="*/ 0 h 804"/>
                <a:gd name="T88" fmla="*/ 791 w 804"/>
                <a:gd name="T89" fmla="*/ 30 h 804"/>
                <a:gd name="T90" fmla="*/ 800 w 804"/>
                <a:gd name="T91" fmla="*/ 754 h 804"/>
                <a:gd name="T92" fmla="*/ 732 w 804"/>
                <a:gd name="T93" fmla="*/ 804 h 804"/>
                <a:gd name="T94" fmla="*/ 15 w 804"/>
                <a:gd name="T95" fmla="*/ 774 h 804"/>
                <a:gd name="T96" fmla="*/ 4 w 804"/>
                <a:gd name="T97" fmla="*/ 51 h 804"/>
                <a:gd name="T98" fmla="*/ 74 w 804"/>
                <a:gd name="T99"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4" h="804">
                  <a:moveTo>
                    <a:pt x="421" y="512"/>
                  </a:moveTo>
                  <a:lnTo>
                    <a:pt x="404" y="514"/>
                  </a:lnTo>
                  <a:lnTo>
                    <a:pt x="389" y="522"/>
                  </a:lnTo>
                  <a:lnTo>
                    <a:pt x="377" y="534"/>
                  </a:lnTo>
                  <a:lnTo>
                    <a:pt x="369" y="550"/>
                  </a:lnTo>
                  <a:lnTo>
                    <a:pt x="366" y="567"/>
                  </a:lnTo>
                  <a:lnTo>
                    <a:pt x="369" y="584"/>
                  </a:lnTo>
                  <a:lnTo>
                    <a:pt x="377" y="600"/>
                  </a:lnTo>
                  <a:lnTo>
                    <a:pt x="389" y="611"/>
                  </a:lnTo>
                  <a:lnTo>
                    <a:pt x="404" y="619"/>
                  </a:lnTo>
                  <a:lnTo>
                    <a:pt x="421" y="622"/>
                  </a:lnTo>
                  <a:lnTo>
                    <a:pt x="457" y="622"/>
                  </a:lnTo>
                  <a:lnTo>
                    <a:pt x="474" y="619"/>
                  </a:lnTo>
                  <a:lnTo>
                    <a:pt x="490" y="611"/>
                  </a:lnTo>
                  <a:lnTo>
                    <a:pt x="502" y="600"/>
                  </a:lnTo>
                  <a:lnTo>
                    <a:pt x="510" y="584"/>
                  </a:lnTo>
                  <a:lnTo>
                    <a:pt x="512" y="567"/>
                  </a:lnTo>
                  <a:lnTo>
                    <a:pt x="510" y="550"/>
                  </a:lnTo>
                  <a:lnTo>
                    <a:pt x="502" y="534"/>
                  </a:lnTo>
                  <a:lnTo>
                    <a:pt x="490" y="522"/>
                  </a:lnTo>
                  <a:lnTo>
                    <a:pt x="474" y="514"/>
                  </a:lnTo>
                  <a:lnTo>
                    <a:pt x="457" y="512"/>
                  </a:lnTo>
                  <a:lnTo>
                    <a:pt x="421" y="512"/>
                  </a:lnTo>
                  <a:close/>
                  <a:moveTo>
                    <a:pt x="165" y="365"/>
                  </a:moveTo>
                  <a:lnTo>
                    <a:pt x="384" y="365"/>
                  </a:lnTo>
                  <a:lnTo>
                    <a:pt x="390" y="367"/>
                  </a:lnTo>
                  <a:lnTo>
                    <a:pt x="396" y="369"/>
                  </a:lnTo>
                  <a:lnTo>
                    <a:pt x="400" y="373"/>
                  </a:lnTo>
                  <a:lnTo>
                    <a:pt x="402" y="378"/>
                  </a:lnTo>
                  <a:lnTo>
                    <a:pt x="402" y="384"/>
                  </a:lnTo>
                  <a:lnTo>
                    <a:pt x="402" y="390"/>
                  </a:lnTo>
                  <a:lnTo>
                    <a:pt x="400" y="395"/>
                  </a:lnTo>
                  <a:lnTo>
                    <a:pt x="396" y="399"/>
                  </a:lnTo>
                  <a:lnTo>
                    <a:pt x="390" y="402"/>
                  </a:lnTo>
                  <a:lnTo>
                    <a:pt x="384" y="402"/>
                  </a:lnTo>
                  <a:lnTo>
                    <a:pt x="165" y="402"/>
                  </a:lnTo>
                  <a:lnTo>
                    <a:pt x="160" y="402"/>
                  </a:lnTo>
                  <a:lnTo>
                    <a:pt x="155" y="399"/>
                  </a:lnTo>
                  <a:lnTo>
                    <a:pt x="151" y="395"/>
                  </a:lnTo>
                  <a:lnTo>
                    <a:pt x="148" y="390"/>
                  </a:lnTo>
                  <a:lnTo>
                    <a:pt x="147" y="384"/>
                  </a:lnTo>
                  <a:lnTo>
                    <a:pt x="148" y="378"/>
                  </a:lnTo>
                  <a:lnTo>
                    <a:pt x="151" y="373"/>
                  </a:lnTo>
                  <a:lnTo>
                    <a:pt x="155" y="369"/>
                  </a:lnTo>
                  <a:lnTo>
                    <a:pt x="160" y="367"/>
                  </a:lnTo>
                  <a:lnTo>
                    <a:pt x="165" y="365"/>
                  </a:lnTo>
                  <a:close/>
                  <a:moveTo>
                    <a:pt x="165" y="293"/>
                  </a:moveTo>
                  <a:lnTo>
                    <a:pt x="384" y="293"/>
                  </a:lnTo>
                  <a:lnTo>
                    <a:pt x="390" y="293"/>
                  </a:lnTo>
                  <a:lnTo>
                    <a:pt x="396" y="296"/>
                  </a:lnTo>
                  <a:lnTo>
                    <a:pt x="400" y="300"/>
                  </a:lnTo>
                  <a:lnTo>
                    <a:pt x="402" y="305"/>
                  </a:lnTo>
                  <a:lnTo>
                    <a:pt x="402" y="312"/>
                  </a:lnTo>
                  <a:lnTo>
                    <a:pt x="402" y="317"/>
                  </a:lnTo>
                  <a:lnTo>
                    <a:pt x="400" y="322"/>
                  </a:lnTo>
                  <a:lnTo>
                    <a:pt x="396" y="326"/>
                  </a:lnTo>
                  <a:lnTo>
                    <a:pt x="390" y="329"/>
                  </a:lnTo>
                  <a:lnTo>
                    <a:pt x="384" y="330"/>
                  </a:lnTo>
                  <a:lnTo>
                    <a:pt x="165" y="330"/>
                  </a:lnTo>
                  <a:lnTo>
                    <a:pt x="160" y="329"/>
                  </a:lnTo>
                  <a:lnTo>
                    <a:pt x="155" y="326"/>
                  </a:lnTo>
                  <a:lnTo>
                    <a:pt x="151" y="322"/>
                  </a:lnTo>
                  <a:lnTo>
                    <a:pt x="148" y="317"/>
                  </a:lnTo>
                  <a:lnTo>
                    <a:pt x="147" y="312"/>
                  </a:lnTo>
                  <a:lnTo>
                    <a:pt x="148" y="305"/>
                  </a:lnTo>
                  <a:lnTo>
                    <a:pt x="151" y="300"/>
                  </a:lnTo>
                  <a:lnTo>
                    <a:pt x="155" y="296"/>
                  </a:lnTo>
                  <a:lnTo>
                    <a:pt x="160" y="293"/>
                  </a:lnTo>
                  <a:lnTo>
                    <a:pt x="165" y="293"/>
                  </a:lnTo>
                  <a:close/>
                  <a:moveTo>
                    <a:pt x="165" y="220"/>
                  </a:moveTo>
                  <a:lnTo>
                    <a:pt x="384" y="220"/>
                  </a:lnTo>
                  <a:lnTo>
                    <a:pt x="390" y="221"/>
                  </a:lnTo>
                  <a:lnTo>
                    <a:pt x="396" y="224"/>
                  </a:lnTo>
                  <a:lnTo>
                    <a:pt x="400" y="228"/>
                  </a:lnTo>
                  <a:lnTo>
                    <a:pt x="402" y="232"/>
                  </a:lnTo>
                  <a:lnTo>
                    <a:pt x="402" y="238"/>
                  </a:lnTo>
                  <a:lnTo>
                    <a:pt x="402" y="243"/>
                  </a:lnTo>
                  <a:lnTo>
                    <a:pt x="400" y="249"/>
                  </a:lnTo>
                  <a:lnTo>
                    <a:pt x="396" y="253"/>
                  </a:lnTo>
                  <a:lnTo>
                    <a:pt x="390" y="255"/>
                  </a:lnTo>
                  <a:lnTo>
                    <a:pt x="384" y="257"/>
                  </a:lnTo>
                  <a:lnTo>
                    <a:pt x="165" y="257"/>
                  </a:lnTo>
                  <a:lnTo>
                    <a:pt x="160" y="255"/>
                  </a:lnTo>
                  <a:lnTo>
                    <a:pt x="155" y="253"/>
                  </a:lnTo>
                  <a:lnTo>
                    <a:pt x="151" y="249"/>
                  </a:lnTo>
                  <a:lnTo>
                    <a:pt x="148" y="243"/>
                  </a:lnTo>
                  <a:lnTo>
                    <a:pt x="147" y="238"/>
                  </a:lnTo>
                  <a:lnTo>
                    <a:pt x="148" y="232"/>
                  </a:lnTo>
                  <a:lnTo>
                    <a:pt x="151" y="228"/>
                  </a:lnTo>
                  <a:lnTo>
                    <a:pt x="155" y="224"/>
                  </a:lnTo>
                  <a:lnTo>
                    <a:pt x="160" y="221"/>
                  </a:lnTo>
                  <a:lnTo>
                    <a:pt x="165" y="220"/>
                  </a:lnTo>
                  <a:close/>
                  <a:moveTo>
                    <a:pt x="549" y="185"/>
                  </a:moveTo>
                  <a:lnTo>
                    <a:pt x="549" y="259"/>
                  </a:lnTo>
                  <a:lnTo>
                    <a:pt x="659" y="272"/>
                  </a:lnTo>
                  <a:lnTo>
                    <a:pt x="659" y="199"/>
                  </a:lnTo>
                  <a:lnTo>
                    <a:pt x="549" y="185"/>
                  </a:lnTo>
                  <a:close/>
                  <a:moveTo>
                    <a:pt x="531" y="147"/>
                  </a:moveTo>
                  <a:lnTo>
                    <a:pt x="534" y="147"/>
                  </a:lnTo>
                  <a:lnTo>
                    <a:pt x="537" y="148"/>
                  </a:lnTo>
                  <a:lnTo>
                    <a:pt x="675" y="165"/>
                  </a:lnTo>
                  <a:lnTo>
                    <a:pt x="675" y="165"/>
                  </a:lnTo>
                  <a:lnTo>
                    <a:pt x="676" y="165"/>
                  </a:lnTo>
                  <a:lnTo>
                    <a:pt x="677" y="165"/>
                  </a:lnTo>
                  <a:lnTo>
                    <a:pt x="682" y="166"/>
                  </a:lnTo>
                  <a:lnTo>
                    <a:pt x="688" y="169"/>
                  </a:lnTo>
                  <a:lnTo>
                    <a:pt x="692" y="173"/>
                  </a:lnTo>
                  <a:lnTo>
                    <a:pt x="694" y="178"/>
                  </a:lnTo>
                  <a:lnTo>
                    <a:pt x="695" y="183"/>
                  </a:lnTo>
                  <a:lnTo>
                    <a:pt x="695" y="293"/>
                  </a:lnTo>
                  <a:lnTo>
                    <a:pt x="694" y="298"/>
                  </a:lnTo>
                  <a:lnTo>
                    <a:pt x="692" y="302"/>
                  </a:lnTo>
                  <a:lnTo>
                    <a:pt x="689" y="306"/>
                  </a:lnTo>
                  <a:lnTo>
                    <a:pt x="685" y="309"/>
                  </a:lnTo>
                  <a:lnTo>
                    <a:pt x="680" y="310"/>
                  </a:lnTo>
                  <a:lnTo>
                    <a:pt x="680" y="310"/>
                  </a:lnTo>
                  <a:lnTo>
                    <a:pt x="678" y="310"/>
                  </a:lnTo>
                  <a:lnTo>
                    <a:pt x="677" y="312"/>
                  </a:lnTo>
                  <a:lnTo>
                    <a:pt x="673" y="310"/>
                  </a:lnTo>
                  <a:lnTo>
                    <a:pt x="669" y="309"/>
                  </a:lnTo>
                  <a:lnTo>
                    <a:pt x="549" y="295"/>
                  </a:lnTo>
                  <a:lnTo>
                    <a:pt x="549" y="567"/>
                  </a:lnTo>
                  <a:lnTo>
                    <a:pt x="546" y="590"/>
                  </a:lnTo>
                  <a:lnTo>
                    <a:pt x="536" y="613"/>
                  </a:lnTo>
                  <a:lnTo>
                    <a:pt x="523" y="631"/>
                  </a:lnTo>
                  <a:lnTo>
                    <a:pt x="503" y="645"/>
                  </a:lnTo>
                  <a:lnTo>
                    <a:pt x="482" y="655"/>
                  </a:lnTo>
                  <a:lnTo>
                    <a:pt x="457" y="658"/>
                  </a:lnTo>
                  <a:lnTo>
                    <a:pt x="421" y="658"/>
                  </a:lnTo>
                  <a:lnTo>
                    <a:pt x="397" y="655"/>
                  </a:lnTo>
                  <a:lnTo>
                    <a:pt x="375" y="645"/>
                  </a:lnTo>
                  <a:lnTo>
                    <a:pt x="356" y="631"/>
                  </a:lnTo>
                  <a:lnTo>
                    <a:pt x="342" y="613"/>
                  </a:lnTo>
                  <a:lnTo>
                    <a:pt x="333" y="590"/>
                  </a:lnTo>
                  <a:lnTo>
                    <a:pt x="330" y="567"/>
                  </a:lnTo>
                  <a:lnTo>
                    <a:pt x="333" y="542"/>
                  </a:lnTo>
                  <a:lnTo>
                    <a:pt x="342" y="521"/>
                  </a:lnTo>
                  <a:lnTo>
                    <a:pt x="356" y="503"/>
                  </a:lnTo>
                  <a:lnTo>
                    <a:pt x="375" y="488"/>
                  </a:lnTo>
                  <a:lnTo>
                    <a:pt x="397" y="479"/>
                  </a:lnTo>
                  <a:lnTo>
                    <a:pt x="421" y="475"/>
                  </a:lnTo>
                  <a:lnTo>
                    <a:pt x="457" y="475"/>
                  </a:lnTo>
                  <a:lnTo>
                    <a:pt x="477" y="478"/>
                  </a:lnTo>
                  <a:lnTo>
                    <a:pt x="496" y="484"/>
                  </a:lnTo>
                  <a:lnTo>
                    <a:pt x="512" y="494"/>
                  </a:lnTo>
                  <a:lnTo>
                    <a:pt x="512" y="165"/>
                  </a:lnTo>
                  <a:lnTo>
                    <a:pt x="513" y="160"/>
                  </a:lnTo>
                  <a:lnTo>
                    <a:pt x="515" y="156"/>
                  </a:lnTo>
                  <a:lnTo>
                    <a:pt x="519" y="152"/>
                  </a:lnTo>
                  <a:lnTo>
                    <a:pt x="523" y="149"/>
                  </a:lnTo>
                  <a:lnTo>
                    <a:pt x="528" y="147"/>
                  </a:lnTo>
                  <a:lnTo>
                    <a:pt x="528" y="147"/>
                  </a:lnTo>
                  <a:lnTo>
                    <a:pt x="529" y="147"/>
                  </a:lnTo>
                  <a:lnTo>
                    <a:pt x="531" y="147"/>
                  </a:lnTo>
                  <a:close/>
                  <a:moveTo>
                    <a:pt x="74" y="37"/>
                  </a:moveTo>
                  <a:lnTo>
                    <a:pt x="59" y="41"/>
                  </a:lnTo>
                  <a:lnTo>
                    <a:pt x="49" y="47"/>
                  </a:lnTo>
                  <a:lnTo>
                    <a:pt x="41" y="59"/>
                  </a:lnTo>
                  <a:lnTo>
                    <a:pt x="37" y="73"/>
                  </a:lnTo>
                  <a:lnTo>
                    <a:pt x="37" y="730"/>
                  </a:lnTo>
                  <a:lnTo>
                    <a:pt x="41" y="745"/>
                  </a:lnTo>
                  <a:lnTo>
                    <a:pt x="49" y="757"/>
                  </a:lnTo>
                  <a:lnTo>
                    <a:pt x="59" y="765"/>
                  </a:lnTo>
                  <a:lnTo>
                    <a:pt x="74" y="767"/>
                  </a:lnTo>
                  <a:lnTo>
                    <a:pt x="732" y="767"/>
                  </a:lnTo>
                  <a:lnTo>
                    <a:pt x="745" y="765"/>
                  </a:lnTo>
                  <a:lnTo>
                    <a:pt x="757" y="757"/>
                  </a:lnTo>
                  <a:lnTo>
                    <a:pt x="765" y="745"/>
                  </a:lnTo>
                  <a:lnTo>
                    <a:pt x="767" y="730"/>
                  </a:lnTo>
                  <a:lnTo>
                    <a:pt x="767" y="73"/>
                  </a:lnTo>
                  <a:lnTo>
                    <a:pt x="765" y="59"/>
                  </a:lnTo>
                  <a:lnTo>
                    <a:pt x="757" y="47"/>
                  </a:lnTo>
                  <a:lnTo>
                    <a:pt x="745" y="41"/>
                  </a:lnTo>
                  <a:lnTo>
                    <a:pt x="732" y="37"/>
                  </a:lnTo>
                  <a:lnTo>
                    <a:pt x="74" y="37"/>
                  </a:lnTo>
                  <a:close/>
                  <a:moveTo>
                    <a:pt x="74"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4" y="804"/>
                  </a:lnTo>
                  <a:lnTo>
                    <a:pt x="51" y="800"/>
                  </a:lnTo>
                  <a:lnTo>
                    <a:pt x="30" y="791"/>
                  </a:lnTo>
                  <a:lnTo>
                    <a:pt x="15" y="774"/>
                  </a:lnTo>
                  <a:lnTo>
                    <a:pt x="4" y="754"/>
                  </a:lnTo>
                  <a:lnTo>
                    <a:pt x="0" y="730"/>
                  </a:lnTo>
                  <a:lnTo>
                    <a:pt x="0" y="73"/>
                  </a:lnTo>
                  <a:lnTo>
                    <a:pt x="4" y="51"/>
                  </a:lnTo>
                  <a:lnTo>
                    <a:pt x="15" y="30"/>
                  </a:lnTo>
                  <a:lnTo>
                    <a:pt x="30" y="14"/>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5" name="Freeform 4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347" y="4911552"/>
              <a:ext cx="444054" cy="444609"/>
            </a:xfrm>
            <a:custGeom>
              <a:avLst/>
              <a:gdLst>
                <a:gd name="T0" fmla="*/ 169 w 803"/>
                <a:gd name="T1" fmla="*/ 559 h 804"/>
                <a:gd name="T2" fmla="*/ 146 w 803"/>
                <a:gd name="T3" fmla="*/ 603 h 804"/>
                <a:gd name="T4" fmla="*/ 169 w 803"/>
                <a:gd name="T5" fmla="*/ 648 h 804"/>
                <a:gd name="T6" fmla="*/ 238 w 803"/>
                <a:gd name="T7" fmla="*/ 658 h 804"/>
                <a:gd name="T8" fmla="*/ 282 w 803"/>
                <a:gd name="T9" fmla="*/ 636 h 804"/>
                <a:gd name="T10" fmla="*/ 290 w 803"/>
                <a:gd name="T11" fmla="*/ 586 h 804"/>
                <a:gd name="T12" fmla="*/ 255 w 803"/>
                <a:gd name="T13" fmla="*/ 551 h 804"/>
                <a:gd name="T14" fmla="*/ 530 w 803"/>
                <a:gd name="T15" fmla="*/ 475 h 804"/>
                <a:gd name="T16" fmla="*/ 485 w 803"/>
                <a:gd name="T17" fmla="*/ 497 h 804"/>
                <a:gd name="T18" fmla="*/ 477 w 803"/>
                <a:gd name="T19" fmla="*/ 547 h 804"/>
                <a:gd name="T20" fmla="*/ 513 w 803"/>
                <a:gd name="T21" fmla="*/ 583 h 804"/>
                <a:gd name="T22" fmla="*/ 584 w 803"/>
                <a:gd name="T23" fmla="*/ 583 h 804"/>
                <a:gd name="T24" fmla="*/ 619 w 803"/>
                <a:gd name="T25" fmla="*/ 547 h 804"/>
                <a:gd name="T26" fmla="*/ 611 w 803"/>
                <a:gd name="T27" fmla="*/ 497 h 804"/>
                <a:gd name="T28" fmla="*/ 566 w 803"/>
                <a:gd name="T29" fmla="*/ 475 h 804"/>
                <a:gd name="T30" fmla="*/ 330 w 803"/>
                <a:gd name="T31" fmla="*/ 216 h 804"/>
                <a:gd name="T32" fmla="*/ 621 w 803"/>
                <a:gd name="T33" fmla="*/ 151 h 804"/>
                <a:gd name="T34" fmla="*/ 650 w 803"/>
                <a:gd name="T35" fmla="*/ 114 h 804"/>
                <a:gd name="T36" fmla="*/ 658 w 803"/>
                <a:gd name="T37" fmla="*/ 128 h 804"/>
                <a:gd name="T38" fmla="*/ 645 w 803"/>
                <a:gd name="T39" fmla="*/ 576 h 804"/>
                <a:gd name="T40" fmla="*/ 590 w 803"/>
                <a:gd name="T41" fmla="*/ 618 h 804"/>
                <a:gd name="T42" fmla="*/ 505 w 803"/>
                <a:gd name="T43" fmla="*/ 618 h 804"/>
                <a:gd name="T44" fmla="*/ 451 w 803"/>
                <a:gd name="T45" fmla="*/ 576 h 804"/>
                <a:gd name="T46" fmla="*/ 442 w 803"/>
                <a:gd name="T47" fmla="*/ 505 h 804"/>
                <a:gd name="T48" fmla="*/ 484 w 803"/>
                <a:gd name="T49" fmla="*/ 452 h 804"/>
                <a:gd name="T50" fmla="*/ 566 w 803"/>
                <a:gd name="T51" fmla="*/ 439 h 804"/>
                <a:gd name="T52" fmla="*/ 621 w 803"/>
                <a:gd name="T53" fmla="*/ 458 h 804"/>
                <a:gd name="T54" fmla="*/ 330 w 803"/>
                <a:gd name="T55" fmla="*/ 603 h 804"/>
                <a:gd name="T56" fmla="*/ 302 w 803"/>
                <a:gd name="T57" fmla="*/ 668 h 804"/>
                <a:gd name="T58" fmla="*/ 238 w 803"/>
                <a:gd name="T59" fmla="*/ 695 h 804"/>
                <a:gd name="T60" fmla="*/ 155 w 803"/>
                <a:gd name="T61" fmla="*/ 682 h 804"/>
                <a:gd name="T62" fmla="*/ 114 w 803"/>
                <a:gd name="T63" fmla="*/ 627 h 804"/>
                <a:gd name="T64" fmla="*/ 123 w 803"/>
                <a:gd name="T65" fmla="*/ 558 h 804"/>
                <a:gd name="T66" fmla="*/ 176 w 803"/>
                <a:gd name="T67" fmla="*/ 516 h 804"/>
                <a:gd name="T68" fmla="*/ 258 w 803"/>
                <a:gd name="T69" fmla="*/ 514 h 804"/>
                <a:gd name="T70" fmla="*/ 293 w 803"/>
                <a:gd name="T71" fmla="*/ 202 h 804"/>
                <a:gd name="T72" fmla="*/ 298 w 803"/>
                <a:gd name="T73" fmla="*/ 189 h 804"/>
                <a:gd name="T74" fmla="*/ 307 w 803"/>
                <a:gd name="T75" fmla="*/ 183 h 804"/>
                <a:gd name="T76" fmla="*/ 637 w 803"/>
                <a:gd name="T77" fmla="*/ 110 h 804"/>
                <a:gd name="T78" fmla="*/ 59 w 803"/>
                <a:gd name="T79" fmla="*/ 41 h 804"/>
                <a:gd name="T80" fmla="*/ 36 w 803"/>
                <a:gd name="T81" fmla="*/ 73 h 804"/>
                <a:gd name="T82" fmla="*/ 47 w 803"/>
                <a:gd name="T83" fmla="*/ 757 h 804"/>
                <a:gd name="T84" fmla="*/ 731 w 803"/>
                <a:gd name="T85" fmla="*/ 767 h 804"/>
                <a:gd name="T86" fmla="*/ 764 w 803"/>
                <a:gd name="T87" fmla="*/ 745 h 804"/>
                <a:gd name="T88" fmla="*/ 764 w 803"/>
                <a:gd name="T89" fmla="*/ 59 h 804"/>
                <a:gd name="T90" fmla="*/ 731 w 803"/>
                <a:gd name="T91" fmla="*/ 37 h 804"/>
                <a:gd name="T92" fmla="*/ 731 w 803"/>
                <a:gd name="T93" fmla="*/ 0 h 804"/>
                <a:gd name="T94" fmla="*/ 790 w 803"/>
                <a:gd name="T95" fmla="*/ 30 h 804"/>
                <a:gd name="T96" fmla="*/ 803 w 803"/>
                <a:gd name="T97" fmla="*/ 730 h 804"/>
                <a:gd name="T98" fmla="*/ 773 w 803"/>
                <a:gd name="T99" fmla="*/ 791 h 804"/>
                <a:gd name="T100" fmla="*/ 73 w 803"/>
                <a:gd name="T101" fmla="*/ 804 h 804"/>
                <a:gd name="T102" fmla="*/ 14 w 803"/>
                <a:gd name="T103" fmla="*/ 774 h 804"/>
                <a:gd name="T104" fmla="*/ 0 w 803"/>
                <a:gd name="T105" fmla="*/ 73 h 804"/>
                <a:gd name="T106" fmla="*/ 30 w 803"/>
                <a:gd name="T107"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804">
                  <a:moveTo>
                    <a:pt x="201" y="549"/>
                  </a:moveTo>
                  <a:lnTo>
                    <a:pt x="184" y="551"/>
                  </a:lnTo>
                  <a:lnTo>
                    <a:pt x="169" y="559"/>
                  </a:lnTo>
                  <a:lnTo>
                    <a:pt x="157" y="571"/>
                  </a:lnTo>
                  <a:lnTo>
                    <a:pt x="149" y="586"/>
                  </a:lnTo>
                  <a:lnTo>
                    <a:pt x="146" y="603"/>
                  </a:lnTo>
                  <a:lnTo>
                    <a:pt x="149" y="621"/>
                  </a:lnTo>
                  <a:lnTo>
                    <a:pt x="157" y="636"/>
                  </a:lnTo>
                  <a:lnTo>
                    <a:pt x="169" y="648"/>
                  </a:lnTo>
                  <a:lnTo>
                    <a:pt x="184" y="656"/>
                  </a:lnTo>
                  <a:lnTo>
                    <a:pt x="201" y="658"/>
                  </a:lnTo>
                  <a:lnTo>
                    <a:pt x="238" y="658"/>
                  </a:lnTo>
                  <a:lnTo>
                    <a:pt x="255" y="656"/>
                  </a:lnTo>
                  <a:lnTo>
                    <a:pt x="271" y="648"/>
                  </a:lnTo>
                  <a:lnTo>
                    <a:pt x="282" y="636"/>
                  </a:lnTo>
                  <a:lnTo>
                    <a:pt x="290" y="621"/>
                  </a:lnTo>
                  <a:lnTo>
                    <a:pt x="293" y="603"/>
                  </a:lnTo>
                  <a:lnTo>
                    <a:pt x="290" y="586"/>
                  </a:lnTo>
                  <a:lnTo>
                    <a:pt x="282" y="571"/>
                  </a:lnTo>
                  <a:lnTo>
                    <a:pt x="271" y="559"/>
                  </a:lnTo>
                  <a:lnTo>
                    <a:pt x="255" y="551"/>
                  </a:lnTo>
                  <a:lnTo>
                    <a:pt x="238" y="549"/>
                  </a:lnTo>
                  <a:lnTo>
                    <a:pt x="201" y="549"/>
                  </a:lnTo>
                  <a:close/>
                  <a:moveTo>
                    <a:pt x="530" y="475"/>
                  </a:moveTo>
                  <a:lnTo>
                    <a:pt x="513" y="478"/>
                  </a:lnTo>
                  <a:lnTo>
                    <a:pt x="497" y="486"/>
                  </a:lnTo>
                  <a:lnTo>
                    <a:pt x="485" y="497"/>
                  </a:lnTo>
                  <a:lnTo>
                    <a:pt x="477" y="513"/>
                  </a:lnTo>
                  <a:lnTo>
                    <a:pt x="475" y="530"/>
                  </a:lnTo>
                  <a:lnTo>
                    <a:pt x="477" y="547"/>
                  </a:lnTo>
                  <a:lnTo>
                    <a:pt x="485" y="563"/>
                  </a:lnTo>
                  <a:lnTo>
                    <a:pt x="497" y="575"/>
                  </a:lnTo>
                  <a:lnTo>
                    <a:pt x="513" y="583"/>
                  </a:lnTo>
                  <a:lnTo>
                    <a:pt x="530" y="585"/>
                  </a:lnTo>
                  <a:lnTo>
                    <a:pt x="566" y="585"/>
                  </a:lnTo>
                  <a:lnTo>
                    <a:pt x="584" y="583"/>
                  </a:lnTo>
                  <a:lnTo>
                    <a:pt x="599" y="575"/>
                  </a:lnTo>
                  <a:lnTo>
                    <a:pt x="611" y="563"/>
                  </a:lnTo>
                  <a:lnTo>
                    <a:pt x="619" y="547"/>
                  </a:lnTo>
                  <a:lnTo>
                    <a:pt x="621" y="530"/>
                  </a:lnTo>
                  <a:lnTo>
                    <a:pt x="619" y="513"/>
                  </a:lnTo>
                  <a:lnTo>
                    <a:pt x="611" y="497"/>
                  </a:lnTo>
                  <a:lnTo>
                    <a:pt x="599" y="486"/>
                  </a:lnTo>
                  <a:lnTo>
                    <a:pt x="584" y="478"/>
                  </a:lnTo>
                  <a:lnTo>
                    <a:pt x="566" y="475"/>
                  </a:lnTo>
                  <a:lnTo>
                    <a:pt x="530" y="475"/>
                  </a:lnTo>
                  <a:close/>
                  <a:moveTo>
                    <a:pt x="621" y="151"/>
                  </a:moveTo>
                  <a:lnTo>
                    <a:pt x="330" y="216"/>
                  </a:lnTo>
                  <a:lnTo>
                    <a:pt x="330" y="288"/>
                  </a:lnTo>
                  <a:lnTo>
                    <a:pt x="621" y="224"/>
                  </a:lnTo>
                  <a:lnTo>
                    <a:pt x="621" y="151"/>
                  </a:lnTo>
                  <a:close/>
                  <a:moveTo>
                    <a:pt x="640" y="110"/>
                  </a:moveTo>
                  <a:lnTo>
                    <a:pt x="645" y="111"/>
                  </a:lnTo>
                  <a:lnTo>
                    <a:pt x="650" y="114"/>
                  </a:lnTo>
                  <a:lnTo>
                    <a:pt x="654" y="118"/>
                  </a:lnTo>
                  <a:lnTo>
                    <a:pt x="657" y="123"/>
                  </a:lnTo>
                  <a:lnTo>
                    <a:pt x="658" y="128"/>
                  </a:lnTo>
                  <a:lnTo>
                    <a:pt x="658" y="530"/>
                  </a:lnTo>
                  <a:lnTo>
                    <a:pt x="654" y="555"/>
                  </a:lnTo>
                  <a:lnTo>
                    <a:pt x="645" y="576"/>
                  </a:lnTo>
                  <a:lnTo>
                    <a:pt x="631" y="594"/>
                  </a:lnTo>
                  <a:lnTo>
                    <a:pt x="612" y="609"/>
                  </a:lnTo>
                  <a:lnTo>
                    <a:pt x="590" y="618"/>
                  </a:lnTo>
                  <a:lnTo>
                    <a:pt x="566" y="622"/>
                  </a:lnTo>
                  <a:lnTo>
                    <a:pt x="530" y="622"/>
                  </a:lnTo>
                  <a:lnTo>
                    <a:pt x="505" y="618"/>
                  </a:lnTo>
                  <a:lnTo>
                    <a:pt x="484" y="609"/>
                  </a:lnTo>
                  <a:lnTo>
                    <a:pt x="466" y="594"/>
                  </a:lnTo>
                  <a:lnTo>
                    <a:pt x="451" y="576"/>
                  </a:lnTo>
                  <a:lnTo>
                    <a:pt x="442" y="555"/>
                  </a:lnTo>
                  <a:lnTo>
                    <a:pt x="438" y="530"/>
                  </a:lnTo>
                  <a:lnTo>
                    <a:pt x="442" y="505"/>
                  </a:lnTo>
                  <a:lnTo>
                    <a:pt x="451" y="484"/>
                  </a:lnTo>
                  <a:lnTo>
                    <a:pt x="466" y="466"/>
                  </a:lnTo>
                  <a:lnTo>
                    <a:pt x="484" y="452"/>
                  </a:lnTo>
                  <a:lnTo>
                    <a:pt x="505" y="442"/>
                  </a:lnTo>
                  <a:lnTo>
                    <a:pt x="530" y="439"/>
                  </a:lnTo>
                  <a:lnTo>
                    <a:pt x="566" y="439"/>
                  </a:lnTo>
                  <a:lnTo>
                    <a:pt x="586" y="441"/>
                  </a:lnTo>
                  <a:lnTo>
                    <a:pt x="604" y="448"/>
                  </a:lnTo>
                  <a:lnTo>
                    <a:pt x="621" y="458"/>
                  </a:lnTo>
                  <a:lnTo>
                    <a:pt x="621" y="261"/>
                  </a:lnTo>
                  <a:lnTo>
                    <a:pt x="330" y="326"/>
                  </a:lnTo>
                  <a:lnTo>
                    <a:pt x="330" y="603"/>
                  </a:lnTo>
                  <a:lnTo>
                    <a:pt x="326" y="627"/>
                  </a:lnTo>
                  <a:lnTo>
                    <a:pt x="316" y="649"/>
                  </a:lnTo>
                  <a:lnTo>
                    <a:pt x="302" y="668"/>
                  </a:lnTo>
                  <a:lnTo>
                    <a:pt x="284" y="682"/>
                  </a:lnTo>
                  <a:lnTo>
                    <a:pt x="261" y="691"/>
                  </a:lnTo>
                  <a:lnTo>
                    <a:pt x="238" y="695"/>
                  </a:lnTo>
                  <a:lnTo>
                    <a:pt x="201" y="695"/>
                  </a:lnTo>
                  <a:lnTo>
                    <a:pt x="176" y="691"/>
                  </a:lnTo>
                  <a:lnTo>
                    <a:pt x="155" y="682"/>
                  </a:lnTo>
                  <a:lnTo>
                    <a:pt x="137" y="668"/>
                  </a:lnTo>
                  <a:lnTo>
                    <a:pt x="123" y="649"/>
                  </a:lnTo>
                  <a:lnTo>
                    <a:pt x="114" y="627"/>
                  </a:lnTo>
                  <a:lnTo>
                    <a:pt x="110" y="603"/>
                  </a:lnTo>
                  <a:lnTo>
                    <a:pt x="114" y="579"/>
                  </a:lnTo>
                  <a:lnTo>
                    <a:pt x="123" y="558"/>
                  </a:lnTo>
                  <a:lnTo>
                    <a:pt x="137" y="539"/>
                  </a:lnTo>
                  <a:lnTo>
                    <a:pt x="155" y="525"/>
                  </a:lnTo>
                  <a:lnTo>
                    <a:pt x="176" y="516"/>
                  </a:lnTo>
                  <a:lnTo>
                    <a:pt x="201" y="512"/>
                  </a:lnTo>
                  <a:lnTo>
                    <a:pt x="238" y="512"/>
                  </a:lnTo>
                  <a:lnTo>
                    <a:pt x="258" y="514"/>
                  </a:lnTo>
                  <a:lnTo>
                    <a:pt x="276" y="521"/>
                  </a:lnTo>
                  <a:lnTo>
                    <a:pt x="293" y="530"/>
                  </a:lnTo>
                  <a:lnTo>
                    <a:pt x="293" y="202"/>
                  </a:lnTo>
                  <a:lnTo>
                    <a:pt x="293" y="196"/>
                  </a:lnTo>
                  <a:lnTo>
                    <a:pt x="296" y="192"/>
                  </a:lnTo>
                  <a:lnTo>
                    <a:pt x="298" y="189"/>
                  </a:lnTo>
                  <a:lnTo>
                    <a:pt x="302" y="186"/>
                  </a:lnTo>
                  <a:lnTo>
                    <a:pt x="307" y="183"/>
                  </a:lnTo>
                  <a:lnTo>
                    <a:pt x="307" y="183"/>
                  </a:lnTo>
                  <a:lnTo>
                    <a:pt x="636" y="110"/>
                  </a:lnTo>
                  <a:lnTo>
                    <a:pt x="636" y="111"/>
                  </a:lnTo>
                  <a:lnTo>
                    <a:pt x="637" y="110"/>
                  </a:lnTo>
                  <a:lnTo>
                    <a:pt x="640" y="110"/>
                  </a:lnTo>
                  <a:close/>
                  <a:moveTo>
                    <a:pt x="73" y="37"/>
                  </a:moveTo>
                  <a:lnTo>
                    <a:pt x="59" y="41"/>
                  </a:lnTo>
                  <a:lnTo>
                    <a:pt x="47" y="47"/>
                  </a:lnTo>
                  <a:lnTo>
                    <a:pt x="40" y="59"/>
                  </a:lnTo>
                  <a:lnTo>
                    <a:pt x="36" y="73"/>
                  </a:lnTo>
                  <a:lnTo>
                    <a:pt x="36" y="730"/>
                  </a:lnTo>
                  <a:lnTo>
                    <a:pt x="40" y="745"/>
                  </a:lnTo>
                  <a:lnTo>
                    <a:pt x="47" y="757"/>
                  </a:lnTo>
                  <a:lnTo>
                    <a:pt x="59" y="765"/>
                  </a:lnTo>
                  <a:lnTo>
                    <a:pt x="73" y="767"/>
                  </a:lnTo>
                  <a:lnTo>
                    <a:pt x="731" y="767"/>
                  </a:lnTo>
                  <a:lnTo>
                    <a:pt x="745" y="765"/>
                  </a:lnTo>
                  <a:lnTo>
                    <a:pt x="756" y="757"/>
                  </a:lnTo>
                  <a:lnTo>
                    <a:pt x="764" y="745"/>
                  </a:lnTo>
                  <a:lnTo>
                    <a:pt x="767" y="730"/>
                  </a:lnTo>
                  <a:lnTo>
                    <a:pt x="767" y="73"/>
                  </a:lnTo>
                  <a:lnTo>
                    <a:pt x="764" y="59"/>
                  </a:lnTo>
                  <a:lnTo>
                    <a:pt x="756" y="47"/>
                  </a:lnTo>
                  <a:lnTo>
                    <a:pt x="745" y="41"/>
                  </a:lnTo>
                  <a:lnTo>
                    <a:pt x="731" y="37"/>
                  </a:lnTo>
                  <a:lnTo>
                    <a:pt x="73" y="37"/>
                  </a:lnTo>
                  <a:close/>
                  <a:moveTo>
                    <a:pt x="73" y="0"/>
                  </a:moveTo>
                  <a:lnTo>
                    <a:pt x="731" y="0"/>
                  </a:lnTo>
                  <a:lnTo>
                    <a:pt x="754" y="4"/>
                  </a:lnTo>
                  <a:lnTo>
                    <a:pt x="773" y="14"/>
                  </a:lnTo>
                  <a:lnTo>
                    <a:pt x="790" y="30"/>
                  </a:lnTo>
                  <a:lnTo>
                    <a:pt x="800" y="51"/>
                  </a:lnTo>
                  <a:lnTo>
                    <a:pt x="803" y="73"/>
                  </a:lnTo>
                  <a:lnTo>
                    <a:pt x="803" y="730"/>
                  </a:lnTo>
                  <a:lnTo>
                    <a:pt x="800" y="754"/>
                  </a:lnTo>
                  <a:lnTo>
                    <a:pt x="790" y="774"/>
                  </a:lnTo>
                  <a:lnTo>
                    <a:pt x="773" y="791"/>
                  </a:lnTo>
                  <a:lnTo>
                    <a:pt x="754" y="800"/>
                  </a:lnTo>
                  <a:lnTo>
                    <a:pt x="731"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6" name="Freeform 4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268" y="4932014"/>
              <a:ext cx="444608" cy="403688"/>
            </a:xfrm>
            <a:custGeom>
              <a:avLst/>
              <a:gdLst>
                <a:gd name="T0" fmla="*/ 694 w 804"/>
                <a:gd name="T1" fmla="*/ 475 h 730"/>
                <a:gd name="T2" fmla="*/ 766 w 804"/>
                <a:gd name="T3" fmla="*/ 477 h 730"/>
                <a:gd name="T4" fmla="*/ 793 w 804"/>
                <a:gd name="T5" fmla="*/ 497 h 730"/>
                <a:gd name="T6" fmla="*/ 804 w 804"/>
                <a:gd name="T7" fmla="*/ 530 h 730"/>
                <a:gd name="T8" fmla="*/ 793 w 804"/>
                <a:gd name="T9" fmla="*/ 562 h 730"/>
                <a:gd name="T10" fmla="*/ 766 w 804"/>
                <a:gd name="T11" fmla="*/ 582 h 730"/>
                <a:gd name="T12" fmla="*/ 512 w 804"/>
                <a:gd name="T13" fmla="*/ 585 h 730"/>
                <a:gd name="T14" fmla="*/ 749 w 804"/>
                <a:gd name="T15" fmla="*/ 548 h 730"/>
                <a:gd name="T16" fmla="*/ 759 w 804"/>
                <a:gd name="T17" fmla="*/ 544 h 730"/>
                <a:gd name="T18" fmla="*/ 766 w 804"/>
                <a:gd name="T19" fmla="*/ 535 h 730"/>
                <a:gd name="T20" fmla="*/ 766 w 804"/>
                <a:gd name="T21" fmla="*/ 524 h 730"/>
                <a:gd name="T22" fmla="*/ 759 w 804"/>
                <a:gd name="T23" fmla="*/ 515 h 730"/>
                <a:gd name="T24" fmla="*/ 749 w 804"/>
                <a:gd name="T25" fmla="*/ 511 h 730"/>
                <a:gd name="T26" fmla="*/ 694 w 804"/>
                <a:gd name="T27" fmla="*/ 403 h 730"/>
                <a:gd name="T28" fmla="*/ 744 w 804"/>
                <a:gd name="T29" fmla="*/ 201 h 730"/>
                <a:gd name="T30" fmla="*/ 736 w 804"/>
                <a:gd name="T31" fmla="*/ 206 h 730"/>
                <a:gd name="T32" fmla="*/ 674 w 804"/>
                <a:gd name="T33" fmla="*/ 320 h 730"/>
                <a:gd name="T34" fmla="*/ 765 w 804"/>
                <a:gd name="T35" fmla="*/ 229 h 730"/>
                <a:gd name="T36" fmla="*/ 767 w 804"/>
                <a:gd name="T37" fmla="*/ 219 h 730"/>
                <a:gd name="T38" fmla="*/ 763 w 804"/>
                <a:gd name="T39" fmla="*/ 209 h 730"/>
                <a:gd name="T40" fmla="*/ 754 w 804"/>
                <a:gd name="T41" fmla="*/ 202 h 730"/>
                <a:gd name="T42" fmla="*/ 749 w 804"/>
                <a:gd name="T43" fmla="*/ 164 h 730"/>
                <a:gd name="T44" fmla="*/ 782 w 804"/>
                <a:gd name="T45" fmla="*/ 175 h 730"/>
                <a:gd name="T46" fmla="*/ 801 w 804"/>
                <a:gd name="T47" fmla="*/ 202 h 730"/>
                <a:gd name="T48" fmla="*/ 801 w 804"/>
                <a:gd name="T49" fmla="*/ 234 h 730"/>
                <a:gd name="T50" fmla="*/ 787 w 804"/>
                <a:gd name="T51" fmla="*/ 257 h 730"/>
                <a:gd name="T52" fmla="*/ 319 w 804"/>
                <a:gd name="T53" fmla="*/ 723 h 730"/>
                <a:gd name="T54" fmla="*/ 292 w 804"/>
                <a:gd name="T55" fmla="*/ 730 h 730"/>
                <a:gd name="T56" fmla="*/ 259 w 804"/>
                <a:gd name="T57" fmla="*/ 720 h 730"/>
                <a:gd name="T58" fmla="*/ 240 w 804"/>
                <a:gd name="T59" fmla="*/ 693 h 730"/>
                <a:gd name="T60" fmla="*/ 240 w 804"/>
                <a:gd name="T61" fmla="*/ 662 h 730"/>
                <a:gd name="T62" fmla="*/ 253 w 804"/>
                <a:gd name="T63" fmla="*/ 637 h 730"/>
                <a:gd name="T64" fmla="*/ 721 w 804"/>
                <a:gd name="T65" fmla="*/ 172 h 730"/>
                <a:gd name="T66" fmla="*/ 749 w 804"/>
                <a:gd name="T67" fmla="*/ 164 h 730"/>
                <a:gd name="T68" fmla="*/ 676 w 804"/>
                <a:gd name="T69" fmla="*/ 0 h 730"/>
                <a:gd name="T70" fmla="*/ 686 w 804"/>
                <a:gd name="T71" fmla="*/ 3 h 730"/>
                <a:gd name="T72" fmla="*/ 693 w 804"/>
                <a:gd name="T73" fmla="*/ 13 h 730"/>
                <a:gd name="T74" fmla="*/ 694 w 804"/>
                <a:gd name="T75" fmla="*/ 145 h 730"/>
                <a:gd name="T76" fmla="*/ 657 w 804"/>
                <a:gd name="T77" fmla="*/ 36 h 730"/>
                <a:gd name="T78" fmla="*/ 145 w 804"/>
                <a:gd name="T79" fmla="*/ 365 h 730"/>
                <a:gd name="T80" fmla="*/ 327 w 804"/>
                <a:gd name="T81" fmla="*/ 511 h 730"/>
                <a:gd name="T82" fmla="*/ 48 w 804"/>
                <a:gd name="T83" fmla="*/ 513 h 730"/>
                <a:gd name="T84" fmla="*/ 39 w 804"/>
                <a:gd name="T85" fmla="*/ 519 h 730"/>
                <a:gd name="T86" fmla="*/ 37 w 804"/>
                <a:gd name="T87" fmla="*/ 530 h 730"/>
                <a:gd name="T88" fmla="*/ 39 w 804"/>
                <a:gd name="T89" fmla="*/ 540 h 730"/>
                <a:gd name="T90" fmla="*/ 48 w 804"/>
                <a:gd name="T91" fmla="*/ 547 h 730"/>
                <a:gd name="T92" fmla="*/ 291 w 804"/>
                <a:gd name="T93" fmla="*/ 548 h 730"/>
                <a:gd name="T94" fmla="*/ 55 w 804"/>
                <a:gd name="T95" fmla="*/ 585 h 730"/>
                <a:gd name="T96" fmla="*/ 22 w 804"/>
                <a:gd name="T97" fmla="*/ 574 h 730"/>
                <a:gd name="T98" fmla="*/ 3 w 804"/>
                <a:gd name="T99" fmla="*/ 547 h 730"/>
                <a:gd name="T100" fmla="*/ 3 w 804"/>
                <a:gd name="T101" fmla="*/ 513 h 730"/>
                <a:gd name="T102" fmla="*/ 22 w 804"/>
                <a:gd name="T103" fmla="*/ 485 h 730"/>
                <a:gd name="T104" fmla="*/ 55 w 804"/>
                <a:gd name="T105" fmla="*/ 475 h 730"/>
                <a:gd name="T106" fmla="*/ 109 w 804"/>
                <a:gd name="T107" fmla="*/ 18 h 730"/>
                <a:gd name="T108" fmla="*/ 113 w 804"/>
                <a:gd name="T109" fmla="*/ 7 h 730"/>
                <a:gd name="T110" fmla="*/ 122 w 804"/>
                <a:gd name="T111" fmla="*/ 1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730">
                  <a:moveTo>
                    <a:pt x="694" y="403"/>
                  </a:moveTo>
                  <a:lnTo>
                    <a:pt x="694" y="475"/>
                  </a:lnTo>
                  <a:lnTo>
                    <a:pt x="749" y="475"/>
                  </a:lnTo>
                  <a:lnTo>
                    <a:pt x="766" y="477"/>
                  </a:lnTo>
                  <a:lnTo>
                    <a:pt x="782" y="485"/>
                  </a:lnTo>
                  <a:lnTo>
                    <a:pt x="793" y="497"/>
                  </a:lnTo>
                  <a:lnTo>
                    <a:pt x="801" y="513"/>
                  </a:lnTo>
                  <a:lnTo>
                    <a:pt x="804" y="530"/>
                  </a:lnTo>
                  <a:lnTo>
                    <a:pt x="801" y="547"/>
                  </a:lnTo>
                  <a:lnTo>
                    <a:pt x="793" y="562"/>
                  </a:lnTo>
                  <a:lnTo>
                    <a:pt x="782" y="574"/>
                  </a:lnTo>
                  <a:lnTo>
                    <a:pt x="766" y="582"/>
                  </a:lnTo>
                  <a:lnTo>
                    <a:pt x="749" y="585"/>
                  </a:lnTo>
                  <a:lnTo>
                    <a:pt x="512" y="585"/>
                  </a:lnTo>
                  <a:lnTo>
                    <a:pt x="549" y="548"/>
                  </a:lnTo>
                  <a:lnTo>
                    <a:pt x="749" y="548"/>
                  </a:lnTo>
                  <a:lnTo>
                    <a:pt x="754" y="547"/>
                  </a:lnTo>
                  <a:lnTo>
                    <a:pt x="759" y="544"/>
                  </a:lnTo>
                  <a:lnTo>
                    <a:pt x="763" y="540"/>
                  </a:lnTo>
                  <a:lnTo>
                    <a:pt x="766" y="535"/>
                  </a:lnTo>
                  <a:lnTo>
                    <a:pt x="767" y="530"/>
                  </a:lnTo>
                  <a:lnTo>
                    <a:pt x="766" y="524"/>
                  </a:lnTo>
                  <a:lnTo>
                    <a:pt x="763" y="519"/>
                  </a:lnTo>
                  <a:lnTo>
                    <a:pt x="759" y="515"/>
                  </a:lnTo>
                  <a:lnTo>
                    <a:pt x="754" y="513"/>
                  </a:lnTo>
                  <a:lnTo>
                    <a:pt x="749" y="511"/>
                  </a:lnTo>
                  <a:lnTo>
                    <a:pt x="585" y="511"/>
                  </a:lnTo>
                  <a:lnTo>
                    <a:pt x="694" y="403"/>
                  </a:lnTo>
                  <a:close/>
                  <a:moveTo>
                    <a:pt x="749" y="201"/>
                  </a:moveTo>
                  <a:lnTo>
                    <a:pt x="744" y="201"/>
                  </a:lnTo>
                  <a:lnTo>
                    <a:pt x="740" y="204"/>
                  </a:lnTo>
                  <a:lnTo>
                    <a:pt x="736" y="206"/>
                  </a:lnTo>
                  <a:lnTo>
                    <a:pt x="648" y="294"/>
                  </a:lnTo>
                  <a:lnTo>
                    <a:pt x="674" y="320"/>
                  </a:lnTo>
                  <a:lnTo>
                    <a:pt x="762" y="233"/>
                  </a:lnTo>
                  <a:lnTo>
                    <a:pt x="765" y="229"/>
                  </a:lnTo>
                  <a:lnTo>
                    <a:pt x="766" y="225"/>
                  </a:lnTo>
                  <a:lnTo>
                    <a:pt x="767" y="219"/>
                  </a:lnTo>
                  <a:lnTo>
                    <a:pt x="766" y="213"/>
                  </a:lnTo>
                  <a:lnTo>
                    <a:pt x="763" y="209"/>
                  </a:lnTo>
                  <a:lnTo>
                    <a:pt x="759" y="205"/>
                  </a:lnTo>
                  <a:lnTo>
                    <a:pt x="754" y="202"/>
                  </a:lnTo>
                  <a:lnTo>
                    <a:pt x="749" y="201"/>
                  </a:lnTo>
                  <a:close/>
                  <a:moveTo>
                    <a:pt x="749" y="164"/>
                  </a:moveTo>
                  <a:lnTo>
                    <a:pt x="766" y="167"/>
                  </a:lnTo>
                  <a:lnTo>
                    <a:pt x="782" y="175"/>
                  </a:lnTo>
                  <a:lnTo>
                    <a:pt x="793" y="187"/>
                  </a:lnTo>
                  <a:lnTo>
                    <a:pt x="801" y="202"/>
                  </a:lnTo>
                  <a:lnTo>
                    <a:pt x="804" y="219"/>
                  </a:lnTo>
                  <a:lnTo>
                    <a:pt x="801" y="234"/>
                  </a:lnTo>
                  <a:lnTo>
                    <a:pt x="796" y="247"/>
                  </a:lnTo>
                  <a:lnTo>
                    <a:pt x="787" y="257"/>
                  </a:lnTo>
                  <a:lnTo>
                    <a:pt x="331" y="714"/>
                  </a:lnTo>
                  <a:lnTo>
                    <a:pt x="319" y="723"/>
                  </a:lnTo>
                  <a:lnTo>
                    <a:pt x="306" y="729"/>
                  </a:lnTo>
                  <a:lnTo>
                    <a:pt x="292" y="730"/>
                  </a:lnTo>
                  <a:lnTo>
                    <a:pt x="275" y="727"/>
                  </a:lnTo>
                  <a:lnTo>
                    <a:pt x="259" y="720"/>
                  </a:lnTo>
                  <a:lnTo>
                    <a:pt x="247" y="708"/>
                  </a:lnTo>
                  <a:lnTo>
                    <a:pt x="240" y="693"/>
                  </a:lnTo>
                  <a:lnTo>
                    <a:pt x="237" y="676"/>
                  </a:lnTo>
                  <a:lnTo>
                    <a:pt x="240" y="662"/>
                  </a:lnTo>
                  <a:lnTo>
                    <a:pt x="245" y="649"/>
                  </a:lnTo>
                  <a:lnTo>
                    <a:pt x="253" y="637"/>
                  </a:lnTo>
                  <a:lnTo>
                    <a:pt x="710" y="180"/>
                  </a:lnTo>
                  <a:lnTo>
                    <a:pt x="721" y="172"/>
                  </a:lnTo>
                  <a:lnTo>
                    <a:pt x="734" y="166"/>
                  </a:lnTo>
                  <a:lnTo>
                    <a:pt x="749" y="164"/>
                  </a:lnTo>
                  <a:close/>
                  <a:moveTo>
                    <a:pt x="127" y="0"/>
                  </a:moveTo>
                  <a:lnTo>
                    <a:pt x="676" y="0"/>
                  </a:lnTo>
                  <a:lnTo>
                    <a:pt x="681" y="1"/>
                  </a:lnTo>
                  <a:lnTo>
                    <a:pt x="686" y="3"/>
                  </a:lnTo>
                  <a:lnTo>
                    <a:pt x="690" y="7"/>
                  </a:lnTo>
                  <a:lnTo>
                    <a:pt x="693" y="13"/>
                  </a:lnTo>
                  <a:lnTo>
                    <a:pt x="694" y="18"/>
                  </a:lnTo>
                  <a:lnTo>
                    <a:pt x="694" y="145"/>
                  </a:lnTo>
                  <a:lnTo>
                    <a:pt x="657" y="181"/>
                  </a:lnTo>
                  <a:lnTo>
                    <a:pt x="657" y="36"/>
                  </a:lnTo>
                  <a:lnTo>
                    <a:pt x="145" y="36"/>
                  </a:lnTo>
                  <a:lnTo>
                    <a:pt x="145" y="365"/>
                  </a:lnTo>
                  <a:lnTo>
                    <a:pt x="474" y="365"/>
                  </a:lnTo>
                  <a:lnTo>
                    <a:pt x="327" y="511"/>
                  </a:lnTo>
                  <a:lnTo>
                    <a:pt x="55" y="511"/>
                  </a:lnTo>
                  <a:lnTo>
                    <a:pt x="48" y="513"/>
                  </a:lnTo>
                  <a:lnTo>
                    <a:pt x="43" y="515"/>
                  </a:lnTo>
                  <a:lnTo>
                    <a:pt x="39" y="519"/>
                  </a:lnTo>
                  <a:lnTo>
                    <a:pt x="37" y="524"/>
                  </a:lnTo>
                  <a:lnTo>
                    <a:pt x="37" y="530"/>
                  </a:lnTo>
                  <a:lnTo>
                    <a:pt x="37" y="535"/>
                  </a:lnTo>
                  <a:lnTo>
                    <a:pt x="39" y="540"/>
                  </a:lnTo>
                  <a:lnTo>
                    <a:pt x="43" y="544"/>
                  </a:lnTo>
                  <a:lnTo>
                    <a:pt x="48" y="547"/>
                  </a:lnTo>
                  <a:lnTo>
                    <a:pt x="55" y="548"/>
                  </a:lnTo>
                  <a:lnTo>
                    <a:pt x="291" y="548"/>
                  </a:lnTo>
                  <a:lnTo>
                    <a:pt x="254" y="585"/>
                  </a:lnTo>
                  <a:lnTo>
                    <a:pt x="55" y="585"/>
                  </a:lnTo>
                  <a:lnTo>
                    <a:pt x="37" y="582"/>
                  </a:lnTo>
                  <a:lnTo>
                    <a:pt x="22" y="574"/>
                  </a:lnTo>
                  <a:lnTo>
                    <a:pt x="10" y="562"/>
                  </a:lnTo>
                  <a:lnTo>
                    <a:pt x="3" y="547"/>
                  </a:lnTo>
                  <a:lnTo>
                    <a:pt x="0" y="530"/>
                  </a:lnTo>
                  <a:lnTo>
                    <a:pt x="3" y="513"/>
                  </a:lnTo>
                  <a:lnTo>
                    <a:pt x="10" y="497"/>
                  </a:lnTo>
                  <a:lnTo>
                    <a:pt x="22" y="485"/>
                  </a:lnTo>
                  <a:lnTo>
                    <a:pt x="37" y="477"/>
                  </a:lnTo>
                  <a:lnTo>
                    <a:pt x="55" y="475"/>
                  </a:lnTo>
                  <a:lnTo>
                    <a:pt x="109" y="475"/>
                  </a:lnTo>
                  <a:lnTo>
                    <a:pt x="109" y="18"/>
                  </a:lnTo>
                  <a:lnTo>
                    <a:pt x="110" y="13"/>
                  </a:lnTo>
                  <a:lnTo>
                    <a:pt x="113" y="7"/>
                  </a:lnTo>
                  <a:lnTo>
                    <a:pt x="117" y="3"/>
                  </a:lnTo>
                  <a:lnTo>
                    <a:pt x="122" y="1"/>
                  </a:lnTo>
                  <a:lnTo>
                    <a:pt x="1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7" name="Freeform 4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3741" y="5032935"/>
              <a:ext cx="444608" cy="201843"/>
            </a:xfrm>
            <a:custGeom>
              <a:avLst/>
              <a:gdLst>
                <a:gd name="T0" fmla="*/ 341 w 804"/>
                <a:gd name="T1" fmla="*/ 123 h 365"/>
                <a:gd name="T2" fmla="*/ 311 w 804"/>
                <a:gd name="T3" fmla="*/ 182 h 365"/>
                <a:gd name="T4" fmla="*/ 341 w 804"/>
                <a:gd name="T5" fmla="*/ 241 h 365"/>
                <a:gd name="T6" fmla="*/ 421 w 804"/>
                <a:gd name="T7" fmla="*/ 255 h 365"/>
                <a:gd name="T8" fmla="*/ 479 w 804"/>
                <a:gd name="T9" fmla="*/ 225 h 365"/>
                <a:gd name="T10" fmla="*/ 490 w 804"/>
                <a:gd name="T11" fmla="*/ 160 h 365"/>
                <a:gd name="T12" fmla="*/ 443 w 804"/>
                <a:gd name="T13" fmla="*/ 112 h 365"/>
                <a:gd name="T14" fmla="*/ 715 w 804"/>
                <a:gd name="T15" fmla="*/ 36 h 365"/>
                <a:gd name="T16" fmla="*/ 529 w 804"/>
                <a:gd name="T17" fmla="*/ 182 h 365"/>
                <a:gd name="T18" fmla="*/ 715 w 804"/>
                <a:gd name="T19" fmla="*/ 328 h 365"/>
                <a:gd name="T20" fmla="*/ 748 w 804"/>
                <a:gd name="T21" fmla="*/ 293 h 365"/>
                <a:gd name="T22" fmla="*/ 766 w 804"/>
                <a:gd name="T23" fmla="*/ 214 h 365"/>
                <a:gd name="T24" fmla="*/ 762 w 804"/>
                <a:gd name="T25" fmla="*/ 120 h 365"/>
                <a:gd name="T26" fmla="*/ 739 w 804"/>
                <a:gd name="T27" fmla="*/ 53 h 365"/>
                <a:gd name="T28" fmla="*/ 88 w 804"/>
                <a:gd name="T29" fmla="*/ 36 h 365"/>
                <a:gd name="T30" fmla="*/ 55 w 804"/>
                <a:gd name="T31" fmla="*/ 72 h 365"/>
                <a:gd name="T32" fmla="*/ 38 w 804"/>
                <a:gd name="T33" fmla="*/ 150 h 365"/>
                <a:gd name="T34" fmla="*/ 42 w 804"/>
                <a:gd name="T35" fmla="*/ 245 h 365"/>
                <a:gd name="T36" fmla="*/ 66 w 804"/>
                <a:gd name="T37" fmla="*/ 310 h 365"/>
                <a:gd name="T38" fmla="*/ 284 w 804"/>
                <a:gd name="T39" fmla="*/ 230 h 365"/>
                <a:gd name="T40" fmla="*/ 277 w 804"/>
                <a:gd name="T41" fmla="*/ 158 h 365"/>
                <a:gd name="T42" fmla="*/ 92 w 804"/>
                <a:gd name="T43" fmla="*/ 0 h 365"/>
                <a:gd name="T44" fmla="*/ 100 w 804"/>
                <a:gd name="T45" fmla="*/ 1 h 365"/>
                <a:gd name="T46" fmla="*/ 354 w 804"/>
                <a:gd name="T47" fmla="*/ 77 h 365"/>
                <a:gd name="T48" fmla="*/ 449 w 804"/>
                <a:gd name="T49" fmla="*/ 77 h 365"/>
                <a:gd name="T50" fmla="*/ 705 w 804"/>
                <a:gd name="T51" fmla="*/ 1 h 365"/>
                <a:gd name="T52" fmla="*/ 713 w 804"/>
                <a:gd name="T53" fmla="*/ 0 h 365"/>
                <a:gd name="T54" fmla="*/ 764 w 804"/>
                <a:gd name="T55" fmla="*/ 31 h 365"/>
                <a:gd name="T56" fmla="*/ 796 w 804"/>
                <a:gd name="T57" fmla="*/ 111 h 365"/>
                <a:gd name="T58" fmla="*/ 802 w 804"/>
                <a:gd name="T59" fmla="*/ 220 h 365"/>
                <a:gd name="T60" fmla="*/ 777 w 804"/>
                <a:gd name="T61" fmla="*/ 311 h 365"/>
                <a:gd name="T62" fmla="*/ 731 w 804"/>
                <a:gd name="T63" fmla="*/ 361 h 365"/>
                <a:gd name="T64" fmla="*/ 705 w 804"/>
                <a:gd name="T65" fmla="*/ 364 h 365"/>
                <a:gd name="T66" fmla="*/ 476 w 804"/>
                <a:gd name="T67" fmla="*/ 277 h 365"/>
                <a:gd name="T68" fmla="*/ 384 w 804"/>
                <a:gd name="T69" fmla="*/ 292 h 365"/>
                <a:gd name="T70" fmla="*/ 307 w 804"/>
                <a:gd name="T71" fmla="*/ 260 h 365"/>
                <a:gd name="T72" fmla="*/ 96 w 804"/>
                <a:gd name="T73" fmla="*/ 365 h 365"/>
                <a:gd name="T74" fmla="*/ 55 w 804"/>
                <a:gd name="T75" fmla="*/ 351 h 365"/>
                <a:gd name="T76" fmla="*/ 16 w 804"/>
                <a:gd name="T77" fmla="*/ 284 h 365"/>
                <a:gd name="T78" fmla="*/ 0 w 804"/>
                <a:gd name="T79" fmla="*/ 182 h 365"/>
                <a:gd name="T80" fmla="*/ 16 w 804"/>
                <a:gd name="T81" fmla="*/ 80 h 365"/>
                <a:gd name="T82" fmla="*/ 55 w 804"/>
                <a:gd name="T83"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4" h="365">
                  <a:moveTo>
                    <a:pt x="384" y="110"/>
                  </a:moveTo>
                  <a:lnTo>
                    <a:pt x="360" y="112"/>
                  </a:lnTo>
                  <a:lnTo>
                    <a:pt x="341" y="123"/>
                  </a:lnTo>
                  <a:lnTo>
                    <a:pt x="325" y="139"/>
                  </a:lnTo>
                  <a:lnTo>
                    <a:pt x="315" y="160"/>
                  </a:lnTo>
                  <a:lnTo>
                    <a:pt x="311" y="182"/>
                  </a:lnTo>
                  <a:lnTo>
                    <a:pt x="315" y="205"/>
                  </a:lnTo>
                  <a:lnTo>
                    <a:pt x="325" y="225"/>
                  </a:lnTo>
                  <a:lnTo>
                    <a:pt x="341" y="241"/>
                  </a:lnTo>
                  <a:lnTo>
                    <a:pt x="360" y="251"/>
                  </a:lnTo>
                  <a:lnTo>
                    <a:pt x="384" y="255"/>
                  </a:lnTo>
                  <a:lnTo>
                    <a:pt x="421" y="255"/>
                  </a:lnTo>
                  <a:lnTo>
                    <a:pt x="443" y="251"/>
                  </a:lnTo>
                  <a:lnTo>
                    <a:pt x="464" y="241"/>
                  </a:lnTo>
                  <a:lnTo>
                    <a:pt x="479" y="225"/>
                  </a:lnTo>
                  <a:lnTo>
                    <a:pt x="490" y="205"/>
                  </a:lnTo>
                  <a:lnTo>
                    <a:pt x="493" y="182"/>
                  </a:lnTo>
                  <a:lnTo>
                    <a:pt x="490" y="160"/>
                  </a:lnTo>
                  <a:lnTo>
                    <a:pt x="479" y="139"/>
                  </a:lnTo>
                  <a:lnTo>
                    <a:pt x="464" y="123"/>
                  </a:lnTo>
                  <a:lnTo>
                    <a:pt x="443" y="112"/>
                  </a:lnTo>
                  <a:lnTo>
                    <a:pt x="421" y="110"/>
                  </a:lnTo>
                  <a:lnTo>
                    <a:pt x="384" y="110"/>
                  </a:lnTo>
                  <a:close/>
                  <a:moveTo>
                    <a:pt x="715" y="36"/>
                  </a:moveTo>
                  <a:lnTo>
                    <a:pt x="519" y="135"/>
                  </a:lnTo>
                  <a:lnTo>
                    <a:pt x="527" y="158"/>
                  </a:lnTo>
                  <a:lnTo>
                    <a:pt x="529" y="182"/>
                  </a:lnTo>
                  <a:lnTo>
                    <a:pt x="527" y="207"/>
                  </a:lnTo>
                  <a:lnTo>
                    <a:pt x="519" y="230"/>
                  </a:lnTo>
                  <a:lnTo>
                    <a:pt x="715" y="328"/>
                  </a:lnTo>
                  <a:lnTo>
                    <a:pt x="728" y="323"/>
                  </a:lnTo>
                  <a:lnTo>
                    <a:pt x="739" y="310"/>
                  </a:lnTo>
                  <a:lnTo>
                    <a:pt x="748" y="293"/>
                  </a:lnTo>
                  <a:lnTo>
                    <a:pt x="756" y="271"/>
                  </a:lnTo>
                  <a:lnTo>
                    <a:pt x="762" y="245"/>
                  </a:lnTo>
                  <a:lnTo>
                    <a:pt x="766" y="214"/>
                  </a:lnTo>
                  <a:lnTo>
                    <a:pt x="767" y="182"/>
                  </a:lnTo>
                  <a:lnTo>
                    <a:pt x="766" y="150"/>
                  </a:lnTo>
                  <a:lnTo>
                    <a:pt x="762" y="120"/>
                  </a:lnTo>
                  <a:lnTo>
                    <a:pt x="756" y="94"/>
                  </a:lnTo>
                  <a:lnTo>
                    <a:pt x="748" y="72"/>
                  </a:lnTo>
                  <a:lnTo>
                    <a:pt x="739" y="53"/>
                  </a:lnTo>
                  <a:lnTo>
                    <a:pt x="728" y="42"/>
                  </a:lnTo>
                  <a:lnTo>
                    <a:pt x="715" y="36"/>
                  </a:lnTo>
                  <a:close/>
                  <a:moveTo>
                    <a:pt x="88" y="36"/>
                  </a:moveTo>
                  <a:lnTo>
                    <a:pt x="76" y="42"/>
                  </a:lnTo>
                  <a:lnTo>
                    <a:pt x="66" y="53"/>
                  </a:lnTo>
                  <a:lnTo>
                    <a:pt x="55" y="72"/>
                  </a:lnTo>
                  <a:lnTo>
                    <a:pt x="47" y="94"/>
                  </a:lnTo>
                  <a:lnTo>
                    <a:pt x="42" y="120"/>
                  </a:lnTo>
                  <a:lnTo>
                    <a:pt x="38" y="150"/>
                  </a:lnTo>
                  <a:lnTo>
                    <a:pt x="37" y="182"/>
                  </a:lnTo>
                  <a:lnTo>
                    <a:pt x="38" y="214"/>
                  </a:lnTo>
                  <a:lnTo>
                    <a:pt x="42" y="245"/>
                  </a:lnTo>
                  <a:lnTo>
                    <a:pt x="47" y="271"/>
                  </a:lnTo>
                  <a:lnTo>
                    <a:pt x="55" y="293"/>
                  </a:lnTo>
                  <a:lnTo>
                    <a:pt x="66" y="310"/>
                  </a:lnTo>
                  <a:lnTo>
                    <a:pt x="76" y="323"/>
                  </a:lnTo>
                  <a:lnTo>
                    <a:pt x="88" y="328"/>
                  </a:lnTo>
                  <a:lnTo>
                    <a:pt x="284" y="230"/>
                  </a:lnTo>
                  <a:lnTo>
                    <a:pt x="277" y="207"/>
                  </a:lnTo>
                  <a:lnTo>
                    <a:pt x="274" y="182"/>
                  </a:lnTo>
                  <a:lnTo>
                    <a:pt x="277" y="158"/>
                  </a:lnTo>
                  <a:lnTo>
                    <a:pt x="284" y="135"/>
                  </a:lnTo>
                  <a:lnTo>
                    <a:pt x="88" y="36"/>
                  </a:lnTo>
                  <a:close/>
                  <a:moveTo>
                    <a:pt x="92" y="0"/>
                  </a:moveTo>
                  <a:lnTo>
                    <a:pt x="96" y="0"/>
                  </a:lnTo>
                  <a:lnTo>
                    <a:pt x="100" y="2"/>
                  </a:lnTo>
                  <a:lnTo>
                    <a:pt x="100" y="1"/>
                  </a:lnTo>
                  <a:lnTo>
                    <a:pt x="307" y="105"/>
                  </a:lnTo>
                  <a:lnTo>
                    <a:pt x="328" y="88"/>
                  </a:lnTo>
                  <a:lnTo>
                    <a:pt x="354" y="77"/>
                  </a:lnTo>
                  <a:lnTo>
                    <a:pt x="384" y="73"/>
                  </a:lnTo>
                  <a:lnTo>
                    <a:pt x="421" y="73"/>
                  </a:lnTo>
                  <a:lnTo>
                    <a:pt x="449" y="77"/>
                  </a:lnTo>
                  <a:lnTo>
                    <a:pt x="476" y="88"/>
                  </a:lnTo>
                  <a:lnTo>
                    <a:pt x="498" y="105"/>
                  </a:lnTo>
                  <a:lnTo>
                    <a:pt x="705" y="1"/>
                  </a:lnTo>
                  <a:lnTo>
                    <a:pt x="705" y="2"/>
                  </a:lnTo>
                  <a:lnTo>
                    <a:pt x="709" y="0"/>
                  </a:lnTo>
                  <a:lnTo>
                    <a:pt x="713" y="0"/>
                  </a:lnTo>
                  <a:lnTo>
                    <a:pt x="731" y="4"/>
                  </a:lnTo>
                  <a:lnTo>
                    <a:pt x="748" y="14"/>
                  </a:lnTo>
                  <a:lnTo>
                    <a:pt x="764" y="31"/>
                  </a:lnTo>
                  <a:lnTo>
                    <a:pt x="777" y="53"/>
                  </a:lnTo>
                  <a:lnTo>
                    <a:pt x="788" y="80"/>
                  </a:lnTo>
                  <a:lnTo>
                    <a:pt x="796" y="111"/>
                  </a:lnTo>
                  <a:lnTo>
                    <a:pt x="802" y="145"/>
                  </a:lnTo>
                  <a:lnTo>
                    <a:pt x="804" y="182"/>
                  </a:lnTo>
                  <a:lnTo>
                    <a:pt x="802" y="220"/>
                  </a:lnTo>
                  <a:lnTo>
                    <a:pt x="796" y="254"/>
                  </a:lnTo>
                  <a:lnTo>
                    <a:pt x="788" y="284"/>
                  </a:lnTo>
                  <a:lnTo>
                    <a:pt x="777" y="311"/>
                  </a:lnTo>
                  <a:lnTo>
                    <a:pt x="764" y="334"/>
                  </a:lnTo>
                  <a:lnTo>
                    <a:pt x="748" y="351"/>
                  </a:lnTo>
                  <a:lnTo>
                    <a:pt x="731" y="361"/>
                  </a:lnTo>
                  <a:lnTo>
                    <a:pt x="713" y="365"/>
                  </a:lnTo>
                  <a:lnTo>
                    <a:pt x="709" y="365"/>
                  </a:lnTo>
                  <a:lnTo>
                    <a:pt x="705" y="364"/>
                  </a:lnTo>
                  <a:lnTo>
                    <a:pt x="705" y="364"/>
                  </a:lnTo>
                  <a:lnTo>
                    <a:pt x="498" y="260"/>
                  </a:lnTo>
                  <a:lnTo>
                    <a:pt x="476" y="277"/>
                  </a:lnTo>
                  <a:lnTo>
                    <a:pt x="449" y="288"/>
                  </a:lnTo>
                  <a:lnTo>
                    <a:pt x="421" y="292"/>
                  </a:lnTo>
                  <a:lnTo>
                    <a:pt x="384" y="292"/>
                  </a:lnTo>
                  <a:lnTo>
                    <a:pt x="354" y="288"/>
                  </a:lnTo>
                  <a:lnTo>
                    <a:pt x="328" y="277"/>
                  </a:lnTo>
                  <a:lnTo>
                    <a:pt x="307" y="260"/>
                  </a:lnTo>
                  <a:lnTo>
                    <a:pt x="100" y="362"/>
                  </a:lnTo>
                  <a:lnTo>
                    <a:pt x="100" y="362"/>
                  </a:lnTo>
                  <a:lnTo>
                    <a:pt x="96" y="365"/>
                  </a:lnTo>
                  <a:lnTo>
                    <a:pt x="92" y="365"/>
                  </a:lnTo>
                  <a:lnTo>
                    <a:pt x="72" y="361"/>
                  </a:lnTo>
                  <a:lnTo>
                    <a:pt x="55" y="351"/>
                  </a:lnTo>
                  <a:lnTo>
                    <a:pt x="41" y="334"/>
                  </a:lnTo>
                  <a:lnTo>
                    <a:pt x="27" y="311"/>
                  </a:lnTo>
                  <a:lnTo>
                    <a:pt x="16" y="284"/>
                  </a:lnTo>
                  <a:lnTo>
                    <a:pt x="7" y="254"/>
                  </a:lnTo>
                  <a:lnTo>
                    <a:pt x="2" y="220"/>
                  </a:lnTo>
                  <a:lnTo>
                    <a:pt x="0" y="182"/>
                  </a:lnTo>
                  <a:lnTo>
                    <a:pt x="2" y="145"/>
                  </a:lnTo>
                  <a:lnTo>
                    <a:pt x="7" y="111"/>
                  </a:lnTo>
                  <a:lnTo>
                    <a:pt x="16" y="80"/>
                  </a:lnTo>
                  <a:lnTo>
                    <a:pt x="27" y="53"/>
                  </a:lnTo>
                  <a:lnTo>
                    <a:pt x="41" y="31"/>
                  </a:lnTo>
                  <a:lnTo>
                    <a:pt x="55" y="14"/>
                  </a:lnTo>
                  <a:lnTo>
                    <a:pt x="72" y="4"/>
                  </a:lnTo>
                  <a:lnTo>
                    <a:pt x="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8" name="Freeform 4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01214" y="4911552"/>
              <a:ext cx="161475" cy="444609"/>
            </a:xfrm>
            <a:custGeom>
              <a:avLst/>
              <a:gdLst>
                <a:gd name="T0" fmla="*/ 38 w 292"/>
                <a:gd name="T1" fmla="*/ 635 h 804"/>
                <a:gd name="T2" fmla="*/ 254 w 292"/>
                <a:gd name="T3" fmla="*/ 635 h 804"/>
                <a:gd name="T4" fmla="*/ 147 w 292"/>
                <a:gd name="T5" fmla="*/ 366 h 804"/>
                <a:gd name="T6" fmla="*/ 135 w 292"/>
                <a:gd name="T7" fmla="*/ 362 h 804"/>
                <a:gd name="T8" fmla="*/ 128 w 292"/>
                <a:gd name="T9" fmla="*/ 353 h 804"/>
                <a:gd name="T10" fmla="*/ 128 w 292"/>
                <a:gd name="T11" fmla="*/ 342 h 804"/>
                <a:gd name="T12" fmla="*/ 135 w 292"/>
                <a:gd name="T13" fmla="*/ 332 h 804"/>
                <a:gd name="T14" fmla="*/ 147 w 292"/>
                <a:gd name="T15" fmla="*/ 330 h 804"/>
                <a:gd name="T16" fmla="*/ 169 w 292"/>
                <a:gd name="T17" fmla="*/ 205 h 804"/>
                <a:gd name="T18" fmla="*/ 157 w 292"/>
                <a:gd name="T19" fmla="*/ 216 h 804"/>
                <a:gd name="T20" fmla="*/ 156 w 292"/>
                <a:gd name="T21" fmla="*/ 217 h 804"/>
                <a:gd name="T22" fmla="*/ 147 w 292"/>
                <a:gd name="T23" fmla="*/ 220 h 804"/>
                <a:gd name="T24" fmla="*/ 137 w 292"/>
                <a:gd name="T25" fmla="*/ 217 h 804"/>
                <a:gd name="T26" fmla="*/ 135 w 292"/>
                <a:gd name="T27" fmla="*/ 216 h 804"/>
                <a:gd name="T28" fmla="*/ 124 w 292"/>
                <a:gd name="T29" fmla="*/ 205 h 804"/>
                <a:gd name="T30" fmla="*/ 119 w 292"/>
                <a:gd name="T31" fmla="*/ 39 h 804"/>
                <a:gd name="T32" fmla="*/ 73 w 292"/>
                <a:gd name="T33" fmla="*/ 51 h 804"/>
                <a:gd name="T34" fmla="*/ 44 w 292"/>
                <a:gd name="T35" fmla="*/ 72 h 804"/>
                <a:gd name="T36" fmla="*/ 147 w 292"/>
                <a:gd name="T37" fmla="*/ 178 h 804"/>
                <a:gd name="T38" fmla="*/ 249 w 292"/>
                <a:gd name="T39" fmla="*/ 72 h 804"/>
                <a:gd name="T40" fmla="*/ 219 w 292"/>
                <a:gd name="T41" fmla="*/ 51 h 804"/>
                <a:gd name="T42" fmla="*/ 173 w 292"/>
                <a:gd name="T43" fmla="*/ 39 h 804"/>
                <a:gd name="T44" fmla="*/ 147 w 292"/>
                <a:gd name="T45" fmla="*/ 0 h 804"/>
                <a:gd name="T46" fmla="*/ 211 w 292"/>
                <a:gd name="T47" fmla="*/ 10 h 804"/>
                <a:gd name="T48" fmla="*/ 260 w 292"/>
                <a:gd name="T49" fmla="*/ 35 h 804"/>
                <a:gd name="T50" fmla="*/ 288 w 292"/>
                <a:gd name="T51" fmla="*/ 71 h 804"/>
                <a:gd name="T52" fmla="*/ 292 w 292"/>
                <a:gd name="T53" fmla="*/ 97 h 804"/>
                <a:gd name="T54" fmla="*/ 287 w 292"/>
                <a:gd name="T55" fmla="*/ 105 h 804"/>
                <a:gd name="T56" fmla="*/ 283 w 292"/>
                <a:gd name="T57" fmla="*/ 107 h 804"/>
                <a:gd name="T58" fmla="*/ 200 w 292"/>
                <a:gd name="T59" fmla="*/ 181 h 804"/>
                <a:gd name="T60" fmla="*/ 230 w 292"/>
                <a:gd name="T61" fmla="*/ 330 h 804"/>
                <a:gd name="T62" fmla="*/ 262 w 292"/>
                <a:gd name="T63" fmla="*/ 330 h 804"/>
                <a:gd name="T64" fmla="*/ 271 w 292"/>
                <a:gd name="T65" fmla="*/ 336 h 804"/>
                <a:gd name="T66" fmla="*/ 274 w 292"/>
                <a:gd name="T67" fmla="*/ 348 h 804"/>
                <a:gd name="T68" fmla="*/ 271 w 292"/>
                <a:gd name="T69" fmla="*/ 359 h 804"/>
                <a:gd name="T70" fmla="*/ 262 w 292"/>
                <a:gd name="T71" fmla="*/ 365 h 804"/>
                <a:gd name="T72" fmla="*/ 238 w 292"/>
                <a:gd name="T73" fmla="*/ 366 h 804"/>
                <a:gd name="T74" fmla="*/ 292 w 292"/>
                <a:gd name="T75" fmla="*/ 636 h 804"/>
                <a:gd name="T76" fmla="*/ 292 w 292"/>
                <a:gd name="T77" fmla="*/ 640 h 804"/>
                <a:gd name="T78" fmla="*/ 291 w 292"/>
                <a:gd name="T79" fmla="*/ 648 h 804"/>
                <a:gd name="T80" fmla="*/ 288 w 292"/>
                <a:gd name="T81" fmla="*/ 652 h 804"/>
                <a:gd name="T82" fmla="*/ 160 w 292"/>
                <a:gd name="T83" fmla="*/ 798 h 804"/>
                <a:gd name="T84" fmla="*/ 152 w 292"/>
                <a:gd name="T85" fmla="*/ 804 h 804"/>
                <a:gd name="T86" fmla="*/ 141 w 292"/>
                <a:gd name="T87" fmla="*/ 804 h 804"/>
                <a:gd name="T88" fmla="*/ 132 w 292"/>
                <a:gd name="T89" fmla="*/ 798 h 804"/>
                <a:gd name="T90" fmla="*/ 5 w 292"/>
                <a:gd name="T91" fmla="*/ 652 h 804"/>
                <a:gd name="T92" fmla="*/ 3 w 292"/>
                <a:gd name="T93" fmla="*/ 648 h 804"/>
                <a:gd name="T94" fmla="*/ 0 w 292"/>
                <a:gd name="T95" fmla="*/ 640 h 804"/>
                <a:gd name="T96" fmla="*/ 1 w 292"/>
                <a:gd name="T97" fmla="*/ 636 h 804"/>
                <a:gd name="T98" fmla="*/ 92 w 292"/>
                <a:gd name="T99" fmla="*/ 179 h 804"/>
                <a:gd name="T100" fmla="*/ 93 w 292"/>
                <a:gd name="T101" fmla="*/ 179 h 804"/>
                <a:gd name="T102" fmla="*/ 9 w 292"/>
                <a:gd name="T103" fmla="*/ 107 h 804"/>
                <a:gd name="T104" fmla="*/ 3 w 292"/>
                <a:gd name="T105" fmla="*/ 101 h 804"/>
                <a:gd name="T106" fmla="*/ 0 w 292"/>
                <a:gd name="T107" fmla="*/ 92 h 804"/>
                <a:gd name="T108" fmla="*/ 14 w 292"/>
                <a:gd name="T109" fmla="*/ 52 h 804"/>
                <a:gd name="T110" fmla="*/ 55 w 292"/>
                <a:gd name="T111" fmla="*/ 21 h 804"/>
                <a:gd name="T112" fmla="*/ 113 w 292"/>
                <a:gd name="T113"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 h="804">
                  <a:moveTo>
                    <a:pt x="124" y="205"/>
                  </a:moveTo>
                  <a:lnTo>
                    <a:pt x="38" y="635"/>
                  </a:lnTo>
                  <a:lnTo>
                    <a:pt x="147" y="758"/>
                  </a:lnTo>
                  <a:lnTo>
                    <a:pt x="254" y="635"/>
                  </a:lnTo>
                  <a:lnTo>
                    <a:pt x="200" y="366"/>
                  </a:lnTo>
                  <a:lnTo>
                    <a:pt x="147" y="366"/>
                  </a:lnTo>
                  <a:lnTo>
                    <a:pt x="140" y="365"/>
                  </a:lnTo>
                  <a:lnTo>
                    <a:pt x="135" y="362"/>
                  </a:lnTo>
                  <a:lnTo>
                    <a:pt x="131" y="359"/>
                  </a:lnTo>
                  <a:lnTo>
                    <a:pt x="128" y="353"/>
                  </a:lnTo>
                  <a:lnTo>
                    <a:pt x="128" y="348"/>
                  </a:lnTo>
                  <a:lnTo>
                    <a:pt x="128" y="342"/>
                  </a:lnTo>
                  <a:lnTo>
                    <a:pt x="131" y="336"/>
                  </a:lnTo>
                  <a:lnTo>
                    <a:pt x="135" y="332"/>
                  </a:lnTo>
                  <a:lnTo>
                    <a:pt x="140" y="330"/>
                  </a:lnTo>
                  <a:lnTo>
                    <a:pt x="147" y="330"/>
                  </a:lnTo>
                  <a:lnTo>
                    <a:pt x="194" y="330"/>
                  </a:lnTo>
                  <a:lnTo>
                    <a:pt x="169" y="205"/>
                  </a:lnTo>
                  <a:lnTo>
                    <a:pt x="160" y="213"/>
                  </a:lnTo>
                  <a:lnTo>
                    <a:pt x="157" y="216"/>
                  </a:lnTo>
                  <a:lnTo>
                    <a:pt x="156" y="217"/>
                  </a:lnTo>
                  <a:lnTo>
                    <a:pt x="156" y="217"/>
                  </a:lnTo>
                  <a:lnTo>
                    <a:pt x="150" y="218"/>
                  </a:lnTo>
                  <a:lnTo>
                    <a:pt x="147" y="220"/>
                  </a:lnTo>
                  <a:lnTo>
                    <a:pt x="141" y="218"/>
                  </a:lnTo>
                  <a:lnTo>
                    <a:pt x="137" y="217"/>
                  </a:lnTo>
                  <a:lnTo>
                    <a:pt x="137" y="217"/>
                  </a:lnTo>
                  <a:lnTo>
                    <a:pt x="135" y="216"/>
                  </a:lnTo>
                  <a:lnTo>
                    <a:pt x="132" y="213"/>
                  </a:lnTo>
                  <a:lnTo>
                    <a:pt x="124" y="205"/>
                  </a:lnTo>
                  <a:close/>
                  <a:moveTo>
                    <a:pt x="147" y="37"/>
                  </a:moveTo>
                  <a:lnTo>
                    <a:pt x="119" y="39"/>
                  </a:lnTo>
                  <a:lnTo>
                    <a:pt x="94" y="43"/>
                  </a:lnTo>
                  <a:lnTo>
                    <a:pt x="73" y="51"/>
                  </a:lnTo>
                  <a:lnTo>
                    <a:pt x="56" y="60"/>
                  </a:lnTo>
                  <a:lnTo>
                    <a:pt x="44" y="72"/>
                  </a:lnTo>
                  <a:lnTo>
                    <a:pt x="38" y="85"/>
                  </a:lnTo>
                  <a:lnTo>
                    <a:pt x="147" y="178"/>
                  </a:lnTo>
                  <a:lnTo>
                    <a:pt x="255" y="85"/>
                  </a:lnTo>
                  <a:lnTo>
                    <a:pt x="249" y="72"/>
                  </a:lnTo>
                  <a:lnTo>
                    <a:pt x="236" y="60"/>
                  </a:lnTo>
                  <a:lnTo>
                    <a:pt x="219" y="51"/>
                  </a:lnTo>
                  <a:lnTo>
                    <a:pt x="198" y="43"/>
                  </a:lnTo>
                  <a:lnTo>
                    <a:pt x="173" y="39"/>
                  </a:lnTo>
                  <a:lnTo>
                    <a:pt x="147" y="37"/>
                  </a:lnTo>
                  <a:close/>
                  <a:moveTo>
                    <a:pt x="147" y="0"/>
                  </a:moveTo>
                  <a:lnTo>
                    <a:pt x="179" y="2"/>
                  </a:lnTo>
                  <a:lnTo>
                    <a:pt x="211" y="10"/>
                  </a:lnTo>
                  <a:lnTo>
                    <a:pt x="238" y="21"/>
                  </a:lnTo>
                  <a:lnTo>
                    <a:pt x="260" y="35"/>
                  </a:lnTo>
                  <a:lnTo>
                    <a:pt x="277" y="52"/>
                  </a:lnTo>
                  <a:lnTo>
                    <a:pt x="288" y="71"/>
                  </a:lnTo>
                  <a:lnTo>
                    <a:pt x="292" y="92"/>
                  </a:lnTo>
                  <a:lnTo>
                    <a:pt x="292" y="97"/>
                  </a:lnTo>
                  <a:lnTo>
                    <a:pt x="289" y="101"/>
                  </a:lnTo>
                  <a:lnTo>
                    <a:pt x="287" y="105"/>
                  </a:lnTo>
                  <a:lnTo>
                    <a:pt x="283" y="107"/>
                  </a:lnTo>
                  <a:lnTo>
                    <a:pt x="283" y="107"/>
                  </a:lnTo>
                  <a:lnTo>
                    <a:pt x="200" y="179"/>
                  </a:lnTo>
                  <a:lnTo>
                    <a:pt x="200" y="181"/>
                  </a:lnTo>
                  <a:lnTo>
                    <a:pt x="200" y="179"/>
                  </a:lnTo>
                  <a:lnTo>
                    <a:pt x="230" y="330"/>
                  </a:lnTo>
                  <a:lnTo>
                    <a:pt x="255" y="330"/>
                  </a:lnTo>
                  <a:lnTo>
                    <a:pt x="262" y="330"/>
                  </a:lnTo>
                  <a:lnTo>
                    <a:pt x="267" y="332"/>
                  </a:lnTo>
                  <a:lnTo>
                    <a:pt x="271" y="336"/>
                  </a:lnTo>
                  <a:lnTo>
                    <a:pt x="274" y="342"/>
                  </a:lnTo>
                  <a:lnTo>
                    <a:pt x="274" y="348"/>
                  </a:lnTo>
                  <a:lnTo>
                    <a:pt x="274" y="353"/>
                  </a:lnTo>
                  <a:lnTo>
                    <a:pt x="271" y="359"/>
                  </a:lnTo>
                  <a:lnTo>
                    <a:pt x="267" y="362"/>
                  </a:lnTo>
                  <a:lnTo>
                    <a:pt x="262" y="365"/>
                  </a:lnTo>
                  <a:lnTo>
                    <a:pt x="255" y="366"/>
                  </a:lnTo>
                  <a:lnTo>
                    <a:pt x="238" y="366"/>
                  </a:lnTo>
                  <a:lnTo>
                    <a:pt x="292" y="636"/>
                  </a:lnTo>
                  <a:lnTo>
                    <a:pt x="292" y="636"/>
                  </a:lnTo>
                  <a:lnTo>
                    <a:pt x="292" y="639"/>
                  </a:lnTo>
                  <a:lnTo>
                    <a:pt x="292" y="640"/>
                  </a:lnTo>
                  <a:lnTo>
                    <a:pt x="292" y="644"/>
                  </a:lnTo>
                  <a:lnTo>
                    <a:pt x="291" y="648"/>
                  </a:lnTo>
                  <a:lnTo>
                    <a:pt x="288" y="652"/>
                  </a:lnTo>
                  <a:lnTo>
                    <a:pt x="288" y="652"/>
                  </a:lnTo>
                  <a:lnTo>
                    <a:pt x="160" y="798"/>
                  </a:lnTo>
                  <a:lnTo>
                    <a:pt x="160" y="798"/>
                  </a:lnTo>
                  <a:lnTo>
                    <a:pt x="156" y="801"/>
                  </a:lnTo>
                  <a:lnTo>
                    <a:pt x="152" y="804"/>
                  </a:lnTo>
                  <a:lnTo>
                    <a:pt x="147" y="804"/>
                  </a:lnTo>
                  <a:lnTo>
                    <a:pt x="141" y="804"/>
                  </a:lnTo>
                  <a:lnTo>
                    <a:pt x="136" y="801"/>
                  </a:lnTo>
                  <a:lnTo>
                    <a:pt x="132" y="798"/>
                  </a:lnTo>
                  <a:lnTo>
                    <a:pt x="132" y="798"/>
                  </a:lnTo>
                  <a:lnTo>
                    <a:pt x="5" y="652"/>
                  </a:lnTo>
                  <a:lnTo>
                    <a:pt x="5" y="652"/>
                  </a:lnTo>
                  <a:lnTo>
                    <a:pt x="3" y="648"/>
                  </a:lnTo>
                  <a:lnTo>
                    <a:pt x="1" y="644"/>
                  </a:lnTo>
                  <a:lnTo>
                    <a:pt x="0" y="640"/>
                  </a:lnTo>
                  <a:lnTo>
                    <a:pt x="0" y="639"/>
                  </a:lnTo>
                  <a:lnTo>
                    <a:pt x="1" y="636"/>
                  </a:lnTo>
                  <a:lnTo>
                    <a:pt x="0" y="636"/>
                  </a:lnTo>
                  <a:lnTo>
                    <a:pt x="92" y="179"/>
                  </a:lnTo>
                  <a:lnTo>
                    <a:pt x="92" y="181"/>
                  </a:lnTo>
                  <a:lnTo>
                    <a:pt x="93" y="179"/>
                  </a:lnTo>
                  <a:lnTo>
                    <a:pt x="9" y="107"/>
                  </a:lnTo>
                  <a:lnTo>
                    <a:pt x="9" y="107"/>
                  </a:lnTo>
                  <a:lnTo>
                    <a:pt x="5" y="105"/>
                  </a:lnTo>
                  <a:lnTo>
                    <a:pt x="3" y="101"/>
                  </a:lnTo>
                  <a:lnTo>
                    <a:pt x="1" y="97"/>
                  </a:lnTo>
                  <a:lnTo>
                    <a:pt x="0" y="92"/>
                  </a:lnTo>
                  <a:lnTo>
                    <a:pt x="4" y="71"/>
                  </a:lnTo>
                  <a:lnTo>
                    <a:pt x="14" y="52"/>
                  </a:lnTo>
                  <a:lnTo>
                    <a:pt x="33" y="35"/>
                  </a:lnTo>
                  <a:lnTo>
                    <a:pt x="55" y="21"/>
                  </a:lnTo>
                  <a:lnTo>
                    <a:pt x="82" y="10"/>
                  </a:lnTo>
                  <a:lnTo>
                    <a:pt x="11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9" name="Freeform 4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75556" y="4972382"/>
              <a:ext cx="444608" cy="322950"/>
            </a:xfrm>
            <a:custGeom>
              <a:avLst/>
              <a:gdLst>
                <a:gd name="T0" fmla="*/ 767 w 804"/>
                <a:gd name="T1" fmla="*/ 512 h 584"/>
                <a:gd name="T2" fmla="*/ 657 w 804"/>
                <a:gd name="T3" fmla="*/ 548 h 584"/>
                <a:gd name="T4" fmla="*/ 602 w 804"/>
                <a:gd name="T5" fmla="*/ 328 h 584"/>
                <a:gd name="T6" fmla="*/ 619 w 804"/>
                <a:gd name="T7" fmla="*/ 342 h 584"/>
                <a:gd name="T8" fmla="*/ 613 w 804"/>
                <a:gd name="T9" fmla="*/ 361 h 584"/>
                <a:gd name="T10" fmla="*/ 487 w 804"/>
                <a:gd name="T11" fmla="*/ 364 h 584"/>
                <a:gd name="T12" fmla="*/ 474 w 804"/>
                <a:gd name="T13" fmla="*/ 347 h 584"/>
                <a:gd name="T14" fmla="*/ 487 w 804"/>
                <a:gd name="T15" fmla="*/ 330 h 584"/>
                <a:gd name="T16" fmla="*/ 572 w 804"/>
                <a:gd name="T17" fmla="*/ 275 h 584"/>
                <a:gd name="T18" fmla="*/ 584 w 804"/>
                <a:gd name="T19" fmla="*/ 292 h 584"/>
                <a:gd name="T20" fmla="*/ 572 w 804"/>
                <a:gd name="T21" fmla="*/ 309 h 584"/>
                <a:gd name="T22" fmla="*/ 482 w 804"/>
                <a:gd name="T23" fmla="*/ 306 h 584"/>
                <a:gd name="T24" fmla="*/ 475 w 804"/>
                <a:gd name="T25" fmla="*/ 287 h 584"/>
                <a:gd name="T26" fmla="*/ 492 w 804"/>
                <a:gd name="T27" fmla="*/ 273 h 584"/>
                <a:gd name="T28" fmla="*/ 613 w 804"/>
                <a:gd name="T29" fmla="*/ 222 h 584"/>
                <a:gd name="T30" fmla="*/ 619 w 804"/>
                <a:gd name="T31" fmla="*/ 243 h 584"/>
                <a:gd name="T32" fmla="*/ 602 w 804"/>
                <a:gd name="T33" fmla="*/ 255 h 584"/>
                <a:gd name="T34" fmla="*/ 478 w 804"/>
                <a:gd name="T35" fmla="*/ 249 h 584"/>
                <a:gd name="T36" fmla="*/ 478 w 804"/>
                <a:gd name="T37" fmla="*/ 226 h 584"/>
                <a:gd name="T38" fmla="*/ 292 w 804"/>
                <a:gd name="T39" fmla="*/ 182 h 584"/>
                <a:gd name="T40" fmla="*/ 308 w 804"/>
                <a:gd name="T41" fmla="*/ 192 h 584"/>
                <a:gd name="T42" fmla="*/ 389 w 804"/>
                <a:gd name="T43" fmla="*/ 256 h 584"/>
                <a:gd name="T44" fmla="*/ 402 w 804"/>
                <a:gd name="T45" fmla="*/ 273 h 584"/>
                <a:gd name="T46" fmla="*/ 397 w 804"/>
                <a:gd name="T47" fmla="*/ 287 h 584"/>
                <a:gd name="T48" fmla="*/ 346 w 804"/>
                <a:gd name="T49" fmla="*/ 321 h 584"/>
                <a:gd name="T50" fmla="*/ 364 w 804"/>
                <a:gd name="T51" fmla="*/ 389 h 584"/>
                <a:gd name="T52" fmla="*/ 347 w 804"/>
                <a:gd name="T53" fmla="*/ 402 h 584"/>
                <a:gd name="T54" fmla="*/ 336 w 804"/>
                <a:gd name="T55" fmla="*/ 399 h 584"/>
                <a:gd name="T56" fmla="*/ 242 w 804"/>
                <a:gd name="T57" fmla="*/ 400 h 584"/>
                <a:gd name="T58" fmla="*/ 223 w 804"/>
                <a:gd name="T59" fmla="*/ 394 h 584"/>
                <a:gd name="T60" fmla="*/ 220 w 804"/>
                <a:gd name="T61" fmla="*/ 379 h 584"/>
                <a:gd name="T62" fmla="*/ 189 w 804"/>
                <a:gd name="T63" fmla="*/ 288 h 584"/>
                <a:gd name="T64" fmla="*/ 182 w 804"/>
                <a:gd name="T65" fmla="*/ 279 h 584"/>
                <a:gd name="T66" fmla="*/ 190 w 804"/>
                <a:gd name="T67" fmla="*/ 259 h 584"/>
                <a:gd name="T68" fmla="*/ 275 w 804"/>
                <a:gd name="T69" fmla="*/ 192 h 584"/>
                <a:gd name="T70" fmla="*/ 287 w 804"/>
                <a:gd name="T71" fmla="*/ 183 h 584"/>
                <a:gd name="T72" fmla="*/ 56 w 804"/>
                <a:gd name="T73" fmla="*/ 192 h 584"/>
                <a:gd name="T74" fmla="*/ 106 w 804"/>
                <a:gd name="T75" fmla="*/ 267 h 584"/>
                <a:gd name="T76" fmla="*/ 88 w 804"/>
                <a:gd name="T77" fmla="*/ 361 h 584"/>
                <a:gd name="T78" fmla="*/ 37 w 804"/>
                <a:gd name="T79" fmla="*/ 475 h 584"/>
                <a:gd name="T80" fmla="*/ 729 w 804"/>
                <a:gd name="T81" fmla="*/ 379 h 584"/>
                <a:gd name="T82" fmla="*/ 694 w 804"/>
                <a:gd name="T83" fmla="*/ 292 h 584"/>
                <a:gd name="T84" fmla="*/ 729 w 804"/>
                <a:gd name="T85" fmla="*/ 205 h 584"/>
                <a:gd name="T86" fmla="*/ 37 w 804"/>
                <a:gd name="T87" fmla="*/ 110 h 584"/>
                <a:gd name="T88" fmla="*/ 767 w 804"/>
                <a:gd name="T89" fmla="*/ 36 h 584"/>
                <a:gd name="T90" fmla="*/ 657 w 804"/>
                <a:gd name="T91" fmla="*/ 73 h 584"/>
                <a:gd name="T92" fmla="*/ 767 w 804"/>
                <a:gd name="T93" fmla="*/ 0 h 584"/>
                <a:gd name="T94" fmla="*/ 804 w 804"/>
                <a:gd name="T95" fmla="*/ 36 h 584"/>
                <a:gd name="T96" fmla="*/ 796 w 804"/>
                <a:gd name="T97" fmla="*/ 216 h 584"/>
                <a:gd name="T98" fmla="*/ 753 w 804"/>
                <a:gd name="T99" fmla="*/ 233 h 584"/>
                <a:gd name="T100" fmla="*/ 733 w 804"/>
                <a:gd name="T101" fmla="*/ 315 h 584"/>
                <a:gd name="T102" fmla="*/ 785 w 804"/>
                <a:gd name="T103" fmla="*/ 365 h 584"/>
                <a:gd name="T104" fmla="*/ 802 w 804"/>
                <a:gd name="T105" fmla="*/ 378 h 584"/>
                <a:gd name="T106" fmla="*/ 792 w 804"/>
                <a:gd name="T107" fmla="*/ 573 h 584"/>
                <a:gd name="T108" fmla="*/ 22 w 804"/>
                <a:gd name="T109" fmla="*/ 581 h 584"/>
                <a:gd name="T110" fmla="*/ 0 w 804"/>
                <a:gd name="T111" fmla="*/ 383 h 584"/>
                <a:gd name="T112" fmla="*/ 12 w 804"/>
                <a:gd name="T113" fmla="*/ 366 h 584"/>
                <a:gd name="T114" fmla="*/ 62 w 804"/>
                <a:gd name="T115" fmla="*/ 335 h 584"/>
                <a:gd name="T116" fmla="*/ 62 w 804"/>
                <a:gd name="T117" fmla="*/ 249 h 584"/>
                <a:gd name="T118" fmla="*/ 12 w 804"/>
                <a:gd name="T119" fmla="*/ 218 h 584"/>
                <a:gd name="T120" fmla="*/ 0 w 804"/>
                <a:gd name="T121" fmla="*/ 200 h 584"/>
                <a:gd name="T122" fmla="*/ 22 w 804"/>
                <a:gd name="T123" fmla="*/ 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584">
                  <a:moveTo>
                    <a:pt x="694" y="512"/>
                  </a:moveTo>
                  <a:lnTo>
                    <a:pt x="694" y="548"/>
                  </a:lnTo>
                  <a:lnTo>
                    <a:pt x="767" y="548"/>
                  </a:lnTo>
                  <a:lnTo>
                    <a:pt x="767" y="512"/>
                  </a:lnTo>
                  <a:lnTo>
                    <a:pt x="694" y="512"/>
                  </a:lnTo>
                  <a:close/>
                  <a:moveTo>
                    <a:pt x="37" y="512"/>
                  </a:moveTo>
                  <a:lnTo>
                    <a:pt x="37" y="548"/>
                  </a:lnTo>
                  <a:lnTo>
                    <a:pt x="657" y="548"/>
                  </a:lnTo>
                  <a:lnTo>
                    <a:pt x="657" y="512"/>
                  </a:lnTo>
                  <a:lnTo>
                    <a:pt x="37" y="512"/>
                  </a:lnTo>
                  <a:close/>
                  <a:moveTo>
                    <a:pt x="492" y="328"/>
                  </a:moveTo>
                  <a:lnTo>
                    <a:pt x="602" y="328"/>
                  </a:lnTo>
                  <a:lnTo>
                    <a:pt x="607" y="330"/>
                  </a:lnTo>
                  <a:lnTo>
                    <a:pt x="613" y="332"/>
                  </a:lnTo>
                  <a:lnTo>
                    <a:pt x="617" y="336"/>
                  </a:lnTo>
                  <a:lnTo>
                    <a:pt x="619" y="342"/>
                  </a:lnTo>
                  <a:lnTo>
                    <a:pt x="621" y="347"/>
                  </a:lnTo>
                  <a:lnTo>
                    <a:pt x="619" y="352"/>
                  </a:lnTo>
                  <a:lnTo>
                    <a:pt x="617" y="357"/>
                  </a:lnTo>
                  <a:lnTo>
                    <a:pt x="613" y="361"/>
                  </a:lnTo>
                  <a:lnTo>
                    <a:pt x="607" y="364"/>
                  </a:lnTo>
                  <a:lnTo>
                    <a:pt x="602" y="365"/>
                  </a:lnTo>
                  <a:lnTo>
                    <a:pt x="492" y="365"/>
                  </a:lnTo>
                  <a:lnTo>
                    <a:pt x="487" y="364"/>
                  </a:lnTo>
                  <a:lnTo>
                    <a:pt x="482" y="361"/>
                  </a:lnTo>
                  <a:lnTo>
                    <a:pt x="478" y="357"/>
                  </a:lnTo>
                  <a:lnTo>
                    <a:pt x="475" y="352"/>
                  </a:lnTo>
                  <a:lnTo>
                    <a:pt x="474" y="347"/>
                  </a:lnTo>
                  <a:lnTo>
                    <a:pt x="475" y="342"/>
                  </a:lnTo>
                  <a:lnTo>
                    <a:pt x="478" y="336"/>
                  </a:lnTo>
                  <a:lnTo>
                    <a:pt x="482" y="332"/>
                  </a:lnTo>
                  <a:lnTo>
                    <a:pt x="487" y="330"/>
                  </a:lnTo>
                  <a:lnTo>
                    <a:pt x="492" y="328"/>
                  </a:lnTo>
                  <a:close/>
                  <a:moveTo>
                    <a:pt x="492" y="273"/>
                  </a:moveTo>
                  <a:lnTo>
                    <a:pt x="566" y="273"/>
                  </a:lnTo>
                  <a:lnTo>
                    <a:pt x="572" y="275"/>
                  </a:lnTo>
                  <a:lnTo>
                    <a:pt x="576" y="277"/>
                  </a:lnTo>
                  <a:lnTo>
                    <a:pt x="580" y="281"/>
                  </a:lnTo>
                  <a:lnTo>
                    <a:pt x="583" y="287"/>
                  </a:lnTo>
                  <a:lnTo>
                    <a:pt x="584" y="292"/>
                  </a:lnTo>
                  <a:lnTo>
                    <a:pt x="583" y="298"/>
                  </a:lnTo>
                  <a:lnTo>
                    <a:pt x="580" y="302"/>
                  </a:lnTo>
                  <a:lnTo>
                    <a:pt x="576" y="306"/>
                  </a:lnTo>
                  <a:lnTo>
                    <a:pt x="572" y="309"/>
                  </a:lnTo>
                  <a:lnTo>
                    <a:pt x="566" y="310"/>
                  </a:lnTo>
                  <a:lnTo>
                    <a:pt x="492" y="310"/>
                  </a:lnTo>
                  <a:lnTo>
                    <a:pt x="487" y="309"/>
                  </a:lnTo>
                  <a:lnTo>
                    <a:pt x="482" y="306"/>
                  </a:lnTo>
                  <a:lnTo>
                    <a:pt x="478" y="302"/>
                  </a:lnTo>
                  <a:lnTo>
                    <a:pt x="475" y="298"/>
                  </a:lnTo>
                  <a:lnTo>
                    <a:pt x="474" y="292"/>
                  </a:lnTo>
                  <a:lnTo>
                    <a:pt x="475" y="287"/>
                  </a:lnTo>
                  <a:lnTo>
                    <a:pt x="478" y="281"/>
                  </a:lnTo>
                  <a:lnTo>
                    <a:pt x="482" y="277"/>
                  </a:lnTo>
                  <a:lnTo>
                    <a:pt x="487" y="275"/>
                  </a:lnTo>
                  <a:lnTo>
                    <a:pt x="492" y="273"/>
                  </a:lnTo>
                  <a:close/>
                  <a:moveTo>
                    <a:pt x="492" y="218"/>
                  </a:moveTo>
                  <a:lnTo>
                    <a:pt x="602" y="218"/>
                  </a:lnTo>
                  <a:lnTo>
                    <a:pt x="607" y="220"/>
                  </a:lnTo>
                  <a:lnTo>
                    <a:pt x="613" y="222"/>
                  </a:lnTo>
                  <a:lnTo>
                    <a:pt x="617" y="226"/>
                  </a:lnTo>
                  <a:lnTo>
                    <a:pt x="619" y="232"/>
                  </a:lnTo>
                  <a:lnTo>
                    <a:pt x="621" y="237"/>
                  </a:lnTo>
                  <a:lnTo>
                    <a:pt x="619" y="243"/>
                  </a:lnTo>
                  <a:lnTo>
                    <a:pt x="617" y="249"/>
                  </a:lnTo>
                  <a:lnTo>
                    <a:pt x="613" y="252"/>
                  </a:lnTo>
                  <a:lnTo>
                    <a:pt x="607" y="255"/>
                  </a:lnTo>
                  <a:lnTo>
                    <a:pt x="602" y="255"/>
                  </a:lnTo>
                  <a:lnTo>
                    <a:pt x="492" y="255"/>
                  </a:lnTo>
                  <a:lnTo>
                    <a:pt x="487" y="255"/>
                  </a:lnTo>
                  <a:lnTo>
                    <a:pt x="482" y="252"/>
                  </a:lnTo>
                  <a:lnTo>
                    <a:pt x="478" y="249"/>
                  </a:lnTo>
                  <a:lnTo>
                    <a:pt x="475" y="243"/>
                  </a:lnTo>
                  <a:lnTo>
                    <a:pt x="474" y="237"/>
                  </a:lnTo>
                  <a:lnTo>
                    <a:pt x="475" y="232"/>
                  </a:lnTo>
                  <a:lnTo>
                    <a:pt x="478" y="226"/>
                  </a:lnTo>
                  <a:lnTo>
                    <a:pt x="482" y="222"/>
                  </a:lnTo>
                  <a:lnTo>
                    <a:pt x="487" y="220"/>
                  </a:lnTo>
                  <a:lnTo>
                    <a:pt x="492" y="218"/>
                  </a:lnTo>
                  <a:close/>
                  <a:moveTo>
                    <a:pt x="292" y="182"/>
                  </a:moveTo>
                  <a:lnTo>
                    <a:pt x="297" y="183"/>
                  </a:lnTo>
                  <a:lnTo>
                    <a:pt x="301" y="186"/>
                  </a:lnTo>
                  <a:lnTo>
                    <a:pt x="305" y="188"/>
                  </a:lnTo>
                  <a:lnTo>
                    <a:pt x="308" y="192"/>
                  </a:lnTo>
                  <a:lnTo>
                    <a:pt x="308" y="192"/>
                  </a:lnTo>
                  <a:lnTo>
                    <a:pt x="339" y="255"/>
                  </a:lnTo>
                  <a:lnTo>
                    <a:pt x="384" y="255"/>
                  </a:lnTo>
                  <a:lnTo>
                    <a:pt x="389" y="256"/>
                  </a:lnTo>
                  <a:lnTo>
                    <a:pt x="394" y="259"/>
                  </a:lnTo>
                  <a:lnTo>
                    <a:pt x="398" y="263"/>
                  </a:lnTo>
                  <a:lnTo>
                    <a:pt x="401" y="268"/>
                  </a:lnTo>
                  <a:lnTo>
                    <a:pt x="402" y="273"/>
                  </a:lnTo>
                  <a:lnTo>
                    <a:pt x="401" y="279"/>
                  </a:lnTo>
                  <a:lnTo>
                    <a:pt x="399" y="283"/>
                  </a:lnTo>
                  <a:lnTo>
                    <a:pt x="398" y="285"/>
                  </a:lnTo>
                  <a:lnTo>
                    <a:pt x="397" y="287"/>
                  </a:lnTo>
                  <a:lnTo>
                    <a:pt x="395" y="288"/>
                  </a:lnTo>
                  <a:lnTo>
                    <a:pt x="394" y="289"/>
                  </a:lnTo>
                  <a:lnTo>
                    <a:pt x="393" y="289"/>
                  </a:lnTo>
                  <a:lnTo>
                    <a:pt x="346" y="321"/>
                  </a:lnTo>
                  <a:lnTo>
                    <a:pt x="364" y="379"/>
                  </a:lnTo>
                  <a:lnTo>
                    <a:pt x="364" y="381"/>
                  </a:lnTo>
                  <a:lnTo>
                    <a:pt x="365" y="383"/>
                  </a:lnTo>
                  <a:lnTo>
                    <a:pt x="364" y="389"/>
                  </a:lnTo>
                  <a:lnTo>
                    <a:pt x="361" y="394"/>
                  </a:lnTo>
                  <a:lnTo>
                    <a:pt x="357" y="398"/>
                  </a:lnTo>
                  <a:lnTo>
                    <a:pt x="352" y="400"/>
                  </a:lnTo>
                  <a:lnTo>
                    <a:pt x="347" y="402"/>
                  </a:lnTo>
                  <a:lnTo>
                    <a:pt x="343" y="402"/>
                  </a:lnTo>
                  <a:lnTo>
                    <a:pt x="340" y="400"/>
                  </a:lnTo>
                  <a:lnTo>
                    <a:pt x="338" y="399"/>
                  </a:lnTo>
                  <a:lnTo>
                    <a:pt x="336" y="399"/>
                  </a:lnTo>
                  <a:lnTo>
                    <a:pt x="336" y="399"/>
                  </a:lnTo>
                  <a:lnTo>
                    <a:pt x="292" y="369"/>
                  </a:lnTo>
                  <a:lnTo>
                    <a:pt x="247" y="398"/>
                  </a:lnTo>
                  <a:lnTo>
                    <a:pt x="242" y="400"/>
                  </a:lnTo>
                  <a:lnTo>
                    <a:pt x="237" y="402"/>
                  </a:lnTo>
                  <a:lnTo>
                    <a:pt x="232" y="400"/>
                  </a:lnTo>
                  <a:lnTo>
                    <a:pt x="226" y="398"/>
                  </a:lnTo>
                  <a:lnTo>
                    <a:pt x="223" y="394"/>
                  </a:lnTo>
                  <a:lnTo>
                    <a:pt x="220" y="389"/>
                  </a:lnTo>
                  <a:lnTo>
                    <a:pt x="219" y="383"/>
                  </a:lnTo>
                  <a:lnTo>
                    <a:pt x="219" y="381"/>
                  </a:lnTo>
                  <a:lnTo>
                    <a:pt x="220" y="379"/>
                  </a:lnTo>
                  <a:lnTo>
                    <a:pt x="238" y="321"/>
                  </a:lnTo>
                  <a:lnTo>
                    <a:pt x="190" y="289"/>
                  </a:lnTo>
                  <a:lnTo>
                    <a:pt x="190" y="289"/>
                  </a:lnTo>
                  <a:lnTo>
                    <a:pt x="189" y="288"/>
                  </a:lnTo>
                  <a:lnTo>
                    <a:pt x="187" y="287"/>
                  </a:lnTo>
                  <a:lnTo>
                    <a:pt x="186" y="285"/>
                  </a:lnTo>
                  <a:lnTo>
                    <a:pt x="183" y="283"/>
                  </a:lnTo>
                  <a:lnTo>
                    <a:pt x="182" y="279"/>
                  </a:lnTo>
                  <a:lnTo>
                    <a:pt x="182" y="273"/>
                  </a:lnTo>
                  <a:lnTo>
                    <a:pt x="183" y="268"/>
                  </a:lnTo>
                  <a:lnTo>
                    <a:pt x="186" y="263"/>
                  </a:lnTo>
                  <a:lnTo>
                    <a:pt x="190" y="259"/>
                  </a:lnTo>
                  <a:lnTo>
                    <a:pt x="195" y="256"/>
                  </a:lnTo>
                  <a:lnTo>
                    <a:pt x="200" y="255"/>
                  </a:lnTo>
                  <a:lnTo>
                    <a:pt x="243" y="255"/>
                  </a:lnTo>
                  <a:lnTo>
                    <a:pt x="275" y="192"/>
                  </a:lnTo>
                  <a:lnTo>
                    <a:pt x="276" y="192"/>
                  </a:lnTo>
                  <a:lnTo>
                    <a:pt x="279" y="188"/>
                  </a:lnTo>
                  <a:lnTo>
                    <a:pt x="281" y="186"/>
                  </a:lnTo>
                  <a:lnTo>
                    <a:pt x="287" y="183"/>
                  </a:lnTo>
                  <a:lnTo>
                    <a:pt x="292" y="182"/>
                  </a:lnTo>
                  <a:close/>
                  <a:moveTo>
                    <a:pt x="37" y="110"/>
                  </a:moveTo>
                  <a:lnTo>
                    <a:pt x="37" y="184"/>
                  </a:lnTo>
                  <a:lnTo>
                    <a:pt x="56" y="192"/>
                  </a:lnTo>
                  <a:lnTo>
                    <a:pt x="73" y="205"/>
                  </a:lnTo>
                  <a:lnTo>
                    <a:pt x="88" y="222"/>
                  </a:lnTo>
                  <a:lnTo>
                    <a:pt x="99" y="243"/>
                  </a:lnTo>
                  <a:lnTo>
                    <a:pt x="106" y="267"/>
                  </a:lnTo>
                  <a:lnTo>
                    <a:pt x="109" y="292"/>
                  </a:lnTo>
                  <a:lnTo>
                    <a:pt x="106" y="318"/>
                  </a:lnTo>
                  <a:lnTo>
                    <a:pt x="99" y="342"/>
                  </a:lnTo>
                  <a:lnTo>
                    <a:pt x="88" y="361"/>
                  </a:lnTo>
                  <a:lnTo>
                    <a:pt x="73" y="379"/>
                  </a:lnTo>
                  <a:lnTo>
                    <a:pt x="56" y="391"/>
                  </a:lnTo>
                  <a:lnTo>
                    <a:pt x="37" y="399"/>
                  </a:lnTo>
                  <a:lnTo>
                    <a:pt x="37" y="475"/>
                  </a:lnTo>
                  <a:lnTo>
                    <a:pt x="767" y="475"/>
                  </a:lnTo>
                  <a:lnTo>
                    <a:pt x="767" y="399"/>
                  </a:lnTo>
                  <a:lnTo>
                    <a:pt x="746" y="391"/>
                  </a:lnTo>
                  <a:lnTo>
                    <a:pt x="729" y="379"/>
                  </a:lnTo>
                  <a:lnTo>
                    <a:pt x="715" y="361"/>
                  </a:lnTo>
                  <a:lnTo>
                    <a:pt x="703" y="342"/>
                  </a:lnTo>
                  <a:lnTo>
                    <a:pt x="696" y="318"/>
                  </a:lnTo>
                  <a:lnTo>
                    <a:pt x="694" y="292"/>
                  </a:lnTo>
                  <a:lnTo>
                    <a:pt x="696" y="267"/>
                  </a:lnTo>
                  <a:lnTo>
                    <a:pt x="703" y="243"/>
                  </a:lnTo>
                  <a:lnTo>
                    <a:pt x="715" y="222"/>
                  </a:lnTo>
                  <a:lnTo>
                    <a:pt x="729" y="205"/>
                  </a:lnTo>
                  <a:lnTo>
                    <a:pt x="746" y="192"/>
                  </a:lnTo>
                  <a:lnTo>
                    <a:pt x="767" y="184"/>
                  </a:lnTo>
                  <a:lnTo>
                    <a:pt x="767" y="110"/>
                  </a:lnTo>
                  <a:lnTo>
                    <a:pt x="37" y="110"/>
                  </a:lnTo>
                  <a:close/>
                  <a:moveTo>
                    <a:pt x="694" y="36"/>
                  </a:moveTo>
                  <a:lnTo>
                    <a:pt x="694" y="73"/>
                  </a:lnTo>
                  <a:lnTo>
                    <a:pt x="767" y="73"/>
                  </a:lnTo>
                  <a:lnTo>
                    <a:pt x="767" y="36"/>
                  </a:lnTo>
                  <a:lnTo>
                    <a:pt x="694" y="36"/>
                  </a:lnTo>
                  <a:close/>
                  <a:moveTo>
                    <a:pt x="37" y="36"/>
                  </a:moveTo>
                  <a:lnTo>
                    <a:pt x="37" y="73"/>
                  </a:lnTo>
                  <a:lnTo>
                    <a:pt x="657" y="73"/>
                  </a:lnTo>
                  <a:lnTo>
                    <a:pt x="657" y="36"/>
                  </a:lnTo>
                  <a:lnTo>
                    <a:pt x="37" y="36"/>
                  </a:lnTo>
                  <a:close/>
                  <a:moveTo>
                    <a:pt x="37" y="0"/>
                  </a:moveTo>
                  <a:lnTo>
                    <a:pt x="767" y="0"/>
                  </a:lnTo>
                  <a:lnTo>
                    <a:pt x="780" y="2"/>
                  </a:lnTo>
                  <a:lnTo>
                    <a:pt x="792" y="10"/>
                  </a:lnTo>
                  <a:lnTo>
                    <a:pt x="800" y="22"/>
                  </a:lnTo>
                  <a:lnTo>
                    <a:pt x="804" y="36"/>
                  </a:lnTo>
                  <a:lnTo>
                    <a:pt x="804" y="200"/>
                  </a:lnTo>
                  <a:lnTo>
                    <a:pt x="802" y="207"/>
                  </a:lnTo>
                  <a:lnTo>
                    <a:pt x="800" y="212"/>
                  </a:lnTo>
                  <a:lnTo>
                    <a:pt x="796" y="216"/>
                  </a:lnTo>
                  <a:lnTo>
                    <a:pt x="791" y="218"/>
                  </a:lnTo>
                  <a:lnTo>
                    <a:pt x="785" y="218"/>
                  </a:lnTo>
                  <a:lnTo>
                    <a:pt x="767" y="222"/>
                  </a:lnTo>
                  <a:lnTo>
                    <a:pt x="753" y="233"/>
                  </a:lnTo>
                  <a:lnTo>
                    <a:pt x="741" y="249"/>
                  </a:lnTo>
                  <a:lnTo>
                    <a:pt x="733" y="270"/>
                  </a:lnTo>
                  <a:lnTo>
                    <a:pt x="730" y="292"/>
                  </a:lnTo>
                  <a:lnTo>
                    <a:pt x="733" y="315"/>
                  </a:lnTo>
                  <a:lnTo>
                    <a:pt x="741" y="335"/>
                  </a:lnTo>
                  <a:lnTo>
                    <a:pt x="753" y="351"/>
                  </a:lnTo>
                  <a:lnTo>
                    <a:pt x="767" y="361"/>
                  </a:lnTo>
                  <a:lnTo>
                    <a:pt x="785" y="365"/>
                  </a:lnTo>
                  <a:lnTo>
                    <a:pt x="791" y="366"/>
                  </a:lnTo>
                  <a:lnTo>
                    <a:pt x="796" y="369"/>
                  </a:lnTo>
                  <a:lnTo>
                    <a:pt x="800" y="373"/>
                  </a:lnTo>
                  <a:lnTo>
                    <a:pt x="802" y="378"/>
                  </a:lnTo>
                  <a:lnTo>
                    <a:pt x="804" y="383"/>
                  </a:lnTo>
                  <a:lnTo>
                    <a:pt x="804" y="548"/>
                  </a:lnTo>
                  <a:lnTo>
                    <a:pt x="800" y="561"/>
                  </a:lnTo>
                  <a:lnTo>
                    <a:pt x="792" y="573"/>
                  </a:lnTo>
                  <a:lnTo>
                    <a:pt x="780" y="581"/>
                  </a:lnTo>
                  <a:lnTo>
                    <a:pt x="767" y="584"/>
                  </a:lnTo>
                  <a:lnTo>
                    <a:pt x="37" y="584"/>
                  </a:lnTo>
                  <a:lnTo>
                    <a:pt x="22" y="581"/>
                  </a:lnTo>
                  <a:lnTo>
                    <a:pt x="10" y="573"/>
                  </a:lnTo>
                  <a:lnTo>
                    <a:pt x="3" y="561"/>
                  </a:lnTo>
                  <a:lnTo>
                    <a:pt x="0" y="548"/>
                  </a:lnTo>
                  <a:lnTo>
                    <a:pt x="0" y="383"/>
                  </a:lnTo>
                  <a:lnTo>
                    <a:pt x="0" y="378"/>
                  </a:lnTo>
                  <a:lnTo>
                    <a:pt x="3" y="373"/>
                  </a:lnTo>
                  <a:lnTo>
                    <a:pt x="7" y="369"/>
                  </a:lnTo>
                  <a:lnTo>
                    <a:pt x="12" y="366"/>
                  </a:lnTo>
                  <a:lnTo>
                    <a:pt x="18" y="365"/>
                  </a:lnTo>
                  <a:lnTo>
                    <a:pt x="35" y="361"/>
                  </a:lnTo>
                  <a:lnTo>
                    <a:pt x="50" y="351"/>
                  </a:lnTo>
                  <a:lnTo>
                    <a:pt x="62" y="335"/>
                  </a:lnTo>
                  <a:lnTo>
                    <a:pt x="69" y="315"/>
                  </a:lnTo>
                  <a:lnTo>
                    <a:pt x="72" y="292"/>
                  </a:lnTo>
                  <a:lnTo>
                    <a:pt x="69" y="270"/>
                  </a:lnTo>
                  <a:lnTo>
                    <a:pt x="62" y="249"/>
                  </a:lnTo>
                  <a:lnTo>
                    <a:pt x="50" y="233"/>
                  </a:lnTo>
                  <a:lnTo>
                    <a:pt x="35" y="222"/>
                  </a:lnTo>
                  <a:lnTo>
                    <a:pt x="18" y="218"/>
                  </a:lnTo>
                  <a:lnTo>
                    <a:pt x="12" y="218"/>
                  </a:lnTo>
                  <a:lnTo>
                    <a:pt x="7" y="216"/>
                  </a:lnTo>
                  <a:lnTo>
                    <a:pt x="3" y="212"/>
                  </a:lnTo>
                  <a:lnTo>
                    <a:pt x="0" y="207"/>
                  </a:lnTo>
                  <a:lnTo>
                    <a:pt x="0" y="200"/>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0" name="Freeform 4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33029" y="4952198"/>
              <a:ext cx="444608" cy="363318"/>
            </a:xfrm>
            <a:custGeom>
              <a:avLst/>
              <a:gdLst>
                <a:gd name="T0" fmla="*/ 621 w 804"/>
                <a:gd name="T1" fmla="*/ 585 h 657"/>
                <a:gd name="T2" fmla="*/ 37 w 804"/>
                <a:gd name="T3" fmla="*/ 585 h 657"/>
                <a:gd name="T4" fmla="*/ 508 w 804"/>
                <a:gd name="T5" fmla="*/ 447 h 657"/>
                <a:gd name="T6" fmla="*/ 504 w 804"/>
                <a:gd name="T7" fmla="*/ 471 h 657"/>
                <a:gd name="T8" fmla="*/ 409 w 804"/>
                <a:gd name="T9" fmla="*/ 471 h 657"/>
                <a:gd name="T10" fmla="*/ 405 w 804"/>
                <a:gd name="T11" fmla="*/ 447 h 657"/>
                <a:gd name="T12" fmla="*/ 456 w 804"/>
                <a:gd name="T13" fmla="*/ 384 h 657"/>
                <a:gd name="T14" fmla="*/ 474 w 804"/>
                <a:gd name="T15" fmla="*/ 402 h 657"/>
                <a:gd name="T16" fmla="*/ 456 w 804"/>
                <a:gd name="T17" fmla="*/ 420 h 657"/>
                <a:gd name="T18" fmla="*/ 402 w 804"/>
                <a:gd name="T19" fmla="*/ 407 h 657"/>
                <a:gd name="T20" fmla="*/ 414 w 804"/>
                <a:gd name="T21" fmla="*/ 385 h 657"/>
                <a:gd name="T22" fmla="*/ 504 w 804"/>
                <a:gd name="T23" fmla="*/ 333 h 657"/>
                <a:gd name="T24" fmla="*/ 508 w 804"/>
                <a:gd name="T25" fmla="*/ 358 h 657"/>
                <a:gd name="T26" fmla="*/ 414 w 804"/>
                <a:gd name="T27" fmla="*/ 364 h 657"/>
                <a:gd name="T28" fmla="*/ 402 w 804"/>
                <a:gd name="T29" fmla="*/ 342 h 657"/>
                <a:gd name="T30" fmla="*/ 274 w 804"/>
                <a:gd name="T31" fmla="*/ 310 h 657"/>
                <a:gd name="T32" fmla="*/ 287 w 804"/>
                <a:gd name="T33" fmla="*/ 320 h 657"/>
                <a:gd name="T34" fmla="*/ 362 w 804"/>
                <a:gd name="T35" fmla="*/ 379 h 657"/>
                <a:gd name="T36" fmla="*/ 362 w 804"/>
                <a:gd name="T37" fmla="*/ 397 h 657"/>
                <a:gd name="T38" fmla="*/ 334 w 804"/>
                <a:gd name="T39" fmla="*/ 474 h 657"/>
                <a:gd name="T40" fmla="*/ 329 w 804"/>
                <a:gd name="T41" fmla="*/ 491 h 657"/>
                <a:gd name="T42" fmla="*/ 312 w 804"/>
                <a:gd name="T43" fmla="*/ 491 h 657"/>
                <a:gd name="T44" fmla="*/ 228 w 804"/>
                <a:gd name="T45" fmla="*/ 494 h 657"/>
                <a:gd name="T46" fmla="*/ 212 w 804"/>
                <a:gd name="T47" fmla="*/ 478 h 657"/>
                <a:gd name="T48" fmla="*/ 189 w 804"/>
                <a:gd name="T49" fmla="*/ 399 h 657"/>
                <a:gd name="T50" fmla="*/ 182 w 804"/>
                <a:gd name="T51" fmla="*/ 386 h 657"/>
                <a:gd name="T52" fmla="*/ 198 w 804"/>
                <a:gd name="T53" fmla="*/ 372 h 657"/>
                <a:gd name="T54" fmla="*/ 266 w 804"/>
                <a:gd name="T55" fmla="*/ 313 h 657"/>
                <a:gd name="T56" fmla="*/ 51 w 804"/>
                <a:gd name="T57" fmla="*/ 344 h 657"/>
                <a:gd name="T58" fmla="*/ 63 w 804"/>
                <a:gd name="T59" fmla="*/ 444 h 657"/>
                <a:gd name="T60" fmla="*/ 658 w 804"/>
                <a:gd name="T61" fmla="*/ 470 h 657"/>
                <a:gd name="T62" fmla="*/ 623 w 804"/>
                <a:gd name="T63" fmla="*/ 380 h 657"/>
                <a:gd name="T64" fmla="*/ 37 w 804"/>
                <a:gd name="T65" fmla="*/ 255 h 657"/>
                <a:gd name="T66" fmla="*/ 621 w 804"/>
                <a:gd name="T67" fmla="*/ 183 h 657"/>
                <a:gd name="T68" fmla="*/ 37 w 804"/>
                <a:gd name="T69" fmla="*/ 183 h 657"/>
                <a:gd name="T70" fmla="*/ 692 w 804"/>
                <a:gd name="T71" fmla="*/ 169 h 657"/>
                <a:gd name="T72" fmla="*/ 686 w 804"/>
                <a:gd name="T73" fmla="*/ 361 h 657"/>
                <a:gd name="T74" fmla="*/ 659 w 804"/>
                <a:gd name="T75" fmla="*/ 388 h 657"/>
                <a:gd name="T76" fmla="*/ 676 w 804"/>
                <a:gd name="T77" fmla="*/ 439 h 657"/>
                <a:gd name="T78" fmla="*/ 694 w 804"/>
                <a:gd name="T79" fmla="*/ 457 h 657"/>
                <a:gd name="T80" fmla="*/ 658 w 804"/>
                <a:gd name="T81" fmla="*/ 657 h 657"/>
                <a:gd name="T82" fmla="*/ 0 w 804"/>
                <a:gd name="T83" fmla="*/ 621 h 657"/>
                <a:gd name="T84" fmla="*/ 12 w 804"/>
                <a:gd name="T85" fmla="*/ 440 h 657"/>
                <a:gd name="T86" fmla="*/ 37 w 804"/>
                <a:gd name="T87" fmla="*/ 402 h 657"/>
                <a:gd name="T88" fmla="*/ 12 w 804"/>
                <a:gd name="T89" fmla="*/ 364 h 657"/>
                <a:gd name="T90" fmla="*/ 0 w 804"/>
                <a:gd name="T91" fmla="*/ 183 h 657"/>
                <a:gd name="T92" fmla="*/ 146 w 804"/>
                <a:gd name="T93" fmla="*/ 0 h 657"/>
                <a:gd name="T94" fmla="*/ 804 w 804"/>
                <a:gd name="T95" fmla="*/ 37 h 657"/>
                <a:gd name="T96" fmla="*/ 767 w 804"/>
                <a:gd name="T97" fmla="*/ 512 h 657"/>
                <a:gd name="T98" fmla="*/ 731 w 804"/>
                <a:gd name="T99" fmla="*/ 499 h 657"/>
                <a:gd name="T100" fmla="*/ 743 w 804"/>
                <a:gd name="T101" fmla="*/ 477 h 657"/>
                <a:gd name="T102" fmla="*/ 146 w 804"/>
                <a:gd name="T103" fmla="*/ 92 h 657"/>
                <a:gd name="T104" fmla="*/ 127 w 804"/>
                <a:gd name="T105" fmla="*/ 110 h 657"/>
                <a:gd name="T106" fmla="*/ 109 w 804"/>
                <a:gd name="T107" fmla="*/ 92 h 657"/>
                <a:gd name="T108" fmla="*/ 146 w 804"/>
                <a:gd name="T109"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4" h="657">
                  <a:moveTo>
                    <a:pt x="621" y="585"/>
                  </a:moveTo>
                  <a:lnTo>
                    <a:pt x="621" y="621"/>
                  </a:lnTo>
                  <a:lnTo>
                    <a:pt x="658" y="621"/>
                  </a:lnTo>
                  <a:lnTo>
                    <a:pt x="658" y="585"/>
                  </a:lnTo>
                  <a:lnTo>
                    <a:pt x="621" y="585"/>
                  </a:lnTo>
                  <a:close/>
                  <a:moveTo>
                    <a:pt x="37" y="585"/>
                  </a:moveTo>
                  <a:lnTo>
                    <a:pt x="37" y="621"/>
                  </a:lnTo>
                  <a:lnTo>
                    <a:pt x="584" y="621"/>
                  </a:lnTo>
                  <a:lnTo>
                    <a:pt x="584" y="585"/>
                  </a:lnTo>
                  <a:lnTo>
                    <a:pt x="37" y="585"/>
                  </a:lnTo>
                  <a:close/>
                  <a:moveTo>
                    <a:pt x="421" y="439"/>
                  </a:moveTo>
                  <a:lnTo>
                    <a:pt x="493" y="439"/>
                  </a:lnTo>
                  <a:lnTo>
                    <a:pt x="499" y="440"/>
                  </a:lnTo>
                  <a:lnTo>
                    <a:pt x="504" y="443"/>
                  </a:lnTo>
                  <a:lnTo>
                    <a:pt x="508" y="447"/>
                  </a:lnTo>
                  <a:lnTo>
                    <a:pt x="511" y="451"/>
                  </a:lnTo>
                  <a:lnTo>
                    <a:pt x="511" y="457"/>
                  </a:lnTo>
                  <a:lnTo>
                    <a:pt x="511" y="462"/>
                  </a:lnTo>
                  <a:lnTo>
                    <a:pt x="508" y="468"/>
                  </a:lnTo>
                  <a:lnTo>
                    <a:pt x="504" y="471"/>
                  </a:lnTo>
                  <a:lnTo>
                    <a:pt x="499" y="474"/>
                  </a:lnTo>
                  <a:lnTo>
                    <a:pt x="493" y="475"/>
                  </a:lnTo>
                  <a:lnTo>
                    <a:pt x="421" y="475"/>
                  </a:lnTo>
                  <a:lnTo>
                    <a:pt x="414" y="474"/>
                  </a:lnTo>
                  <a:lnTo>
                    <a:pt x="409" y="471"/>
                  </a:lnTo>
                  <a:lnTo>
                    <a:pt x="405" y="468"/>
                  </a:lnTo>
                  <a:lnTo>
                    <a:pt x="402" y="462"/>
                  </a:lnTo>
                  <a:lnTo>
                    <a:pt x="402" y="457"/>
                  </a:lnTo>
                  <a:lnTo>
                    <a:pt x="402" y="451"/>
                  </a:lnTo>
                  <a:lnTo>
                    <a:pt x="405" y="447"/>
                  </a:lnTo>
                  <a:lnTo>
                    <a:pt x="409" y="443"/>
                  </a:lnTo>
                  <a:lnTo>
                    <a:pt x="414" y="440"/>
                  </a:lnTo>
                  <a:lnTo>
                    <a:pt x="421" y="439"/>
                  </a:lnTo>
                  <a:close/>
                  <a:moveTo>
                    <a:pt x="421" y="384"/>
                  </a:moveTo>
                  <a:lnTo>
                    <a:pt x="456" y="384"/>
                  </a:lnTo>
                  <a:lnTo>
                    <a:pt x="462" y="385"/>
                  </a:lnTo>
                  <a:lnTo>
                    <a:pt x="468" y="388"/>
                  </a:lnTo>
                  <a:lnTo>
                    <a:pt x="472" y="392"/>
                  </a:lnTo>
                  <a:lnTo>
                    <a:pt x="474" y="397"/>
                  </a:lnTo>
                  <a:lnTo>
                    <a:pt x="474" y="402"/>
                  </a:lnTo>
                  <a:lnTo>
                    <a:pt x="474" y="407"/>
                  </a:lnTo>
                  <a:lnTo>
                    <a:pt x="472" y="413"/>
                  </a:lnTo>
                  <a:lnTo>
                    <a:pt x="468" y="416"/>
                  </a:lnTo>
                  <a:lnTo>
                    <a:pt x="462" y="419"/>
                  </a:lnTo>
                  <a:lnTo>
                    <a:pt x="456" y="420"/>
                  </a:lnTo>
                  <a:lnTo>
                    <a:pt x="421" y="420"/>
                  </a:lnTo>
                  <a:lnTo>
                    <a:pt x="414" y="419"/>
                  </a:lnTo>
                  <a:lnTo>
                    <a:pt x="409" y="416"/>
                  </a:lnTo>
                  <a:lnTo>
                    <a:pt x="405" y="413"/>
                  </a:lnTo>
                  <a:lnTo>
                    <a:pt x="402" y="407"/>
                  </a:lnTo>
                  <a:lnTo>
                    <a:pt x="402" y="402"/>
                  </a:lnTo>
                  <a:lnTo>
                    <a:pt x="402" y="397"/>
                  </a:lnTo>
                  <a:lnTo>
                    <a:pt x="405" y="392"/>
                  </a:lnTo>
                  <a:lnTo>
                    <a:pt x="409" y="388"/>
                  </a:lnTo>
                  <a:lnTo>
                    <a:pt x="414" y="385"/>
                  </a:lnTo>
                  <a:lnTo>
                    <a:pt x="421" y="384"/>
                  </a:lnTo>
                  <a:close/>
                  <a:moveTo>
                    <a:pt x="421" y="329"/>
                  </a:moveTo>
                  <a:lnTo>
                    <a:pt x="493" y="329"/>
                  </a:lnTo>
                  <a:lnTo>
                    <a:pt x="499" y="330"/>
                  </a:lnTo>
                  <a:lnTo>
                    <a:pt x="504" y="333"/>
                  </a:lnTo>
                  <a:lnTo>
                    <a:pt x="508" y="337"/>
                  </a:lnTo>
                  <a:lnTo>
                    <a:pt x="511" y="342"/>
                  </a:lnTo>
                  <a:lnTo>
                    <a:pt x="511" y="347"/>
                  </a:lnTo>
                  <a:lnTo>
                    <a:pt x="511" y="354"/>
                  </a:lnTo>
                  <a:lnTo>
                    <a:pt x="508" y="358"/>
                  </a:lnTo>
                  <a:lnTo>
                    <a:pt x="504" y="361"/>
                  </a:lnTo>
                  <a:lnTo>
                    <a:pt x="499" y="364"/>
                  </a:lnTo>
                  <a:lnTo>
                    <a:pt x="493" y="365"/>
                  </a:lnTo>
                  <a:lnTo>
                    <a:pt x="421" y="365"/>
                  </a:lnTo>
                  <a:lnTo>
                    <a:pt x="414" y="364"/>
                  </a:lnTo>
                  <a:lnTo>
                    <a:pt x="409" y="361"/>
                  </a:lnTo>
                  <a:lnTo>
                    <a:pt x="405" y="358"/>
                  </a:lnTo>
                  <a:lnTo>
                    <a:pt x="402" y="354"/>
                  </a:lnTo>
                  <a:lnTo>
                    <a:pt x="402" y="347"/>
                  </a:lnTo>
                  <a:lnTo>
                    <a:pt x="402" y="342"/>
                  </a:lnTo>
                  <a:lnTo>
                    <a:pt x="405" y="337"/>
                  </a:lnTo>
                  <a:lnTo>
                    <a:pt x="409" y="333"/>
                  </a:lnTo>
                  <a:lnTo>
                    <a:pt x="414" y="330"/>
                  </a:lnTo>
                  <a:lnTo>
                    <a:pt x="421" y="329"/>
                  </a:lnTo>
                  <a:close/>
                  <a:moveTo>
                    <a:pt x="274" y="310"/>
                  </a:moveTo>
                  <a:lnTo>
                    <a:pt x="278" y="312"/>
                  </a:lnTo>
                  <a:lnTo>
                    <a:pt x="282" y="313"/>
                  </a:lnTo>
                  <a:lnTo>
                    <a:pt x="284" y="316"/>
                  </a:lnTo>
                  <a:lnTo>
                    <a:pt x="287" y="320"/>
                  </a:lnTo>
                  <a:lnTo>
                    <a:pt x="287" y="320"/>
                  </a:lnTo>
                  <a:lnTo>
                    <a:pt x="313" y="372"/>
                  </a:lnTo>
                  <a:lnTo>
                    <a:pt x="350" y="372"/>
                  </a:lnTo>
                  <a:lnTo>
                    <a:pt x="355" y="372"/>
                  </a:lnTo>
                  <a:lnTo>
                    <a:pt x="359" y="375"/>
                  </a:lnTo>
                  <a:lnTo>
                    <a:pt x="362" y="379"/>
                  </a:lnTo>
                  <a:lnTo>
                    <a:pt x="364" y="382"/>
                  </a:lnTo>
                  <a:lnTo>
                    <a:pt x="366" y="386"/>
                  </a:lnTo>
                  <a:lnTo>
                    <a:pt x="364" y="392"/>
                  </a:lnTo>
                  <a:lnTo>
                    <a:pt x="363" y="394"/>
                  </a:lnTo>
                  <a:lnTo>
                    <a:pt x="362" y="397"/>
                  </a:lnTo>
                  <a:lnTo>
                    <a:pt x="360" y="398"/>
                  </a:lnTo>
                  <a:lnTo>
                    <a:pt x="359" y="399"/>
                  </a:lnTo>
                  <a:lnTo>
                    <a:pt x="358" y="399"/>
                  </a:lnTo>
                  <a:lnTo>
                    <a:pt x="318" y="426"/>
                  </a:lnTo>
                  <a:lnTo>
                    <a:pt x="334" y="474"/>
                  </a:lnTo>
                  <a:lnTo>
                    <a:pt x="334" y="477"/>
                  </a:lnTo>
                  <a:lnTo>
                    <a:pt x="334" y="478"/>
                  </a:lnTo>
                  <a:lnTo>
                    <a:pt x="334" y="483"/>
                  </a:lnTo>
                  <a:lnTo>
                    <a:pt x="332" y="487"/>
                  </a:lnTo>
                  <a:lnTo>
                    <a:pt x="329" y="491"/>
                  </a:lnTo>
                  <a:lnTo>
                    <a:pt x="324" y="492"/>
                  </a:lnTo>
                  <a:lnTo>
                    <a:pt x="320" y="494"/>
                  </a:lnTo>
                  <a:lnTo>
                    <a:pt x="316" y="492"/>
                  </a:lnTo>
                  <a:lnTo>
                    <a:pt x="313" y="492"/>
                  </a:lnTo>
                  <a:lnTo>
                    <a:pt x="312" y="491"/>
                  </a:lnTo>
                  <a:lnTo>
                    <a:pt x="311" y="491"/>
                  </a:lnTo>
                  <a:lnTo>
                    <a:pt x="274" y="466"/>
                  </a:lnTo>
                  <a:lnTo>
                    <a:pt x="236" y="491"/>
                  </a:lnTo>
                  <a:lnTo>
                    <a:pt x="232" y="492"/>
                  </a:lnTo>
                  <a:lnTo>
                    <a:pt x="228" y="494"/>
                  </a:lnTo>
                  <a:lnTo>
                    <a:pt x="223" y="492"/>
                  </a:lnTo>
                  <a:lnTo>
                    <a:pt x="219" y="491"/>
                  </a:lnTo>
                  <a:lnTo>
                    <a:pt x="216" y="487"/>
                  </a:lnTo>
                  <a:lnTo>
                    <a:pt x="214" y="483"/>
                  </a:lnTo>
                  <a:lnTo>
                    <a:pt x="212" y="478"/>
                  </a:lnTo>
                  <a:lnTo>
                    <a:pt x="214" y="477"/>
                  </a:lnTo>
                  <a:lnTo>
                    <a:pt x="214" y="474"/>
                  </a:lnTo>
                  <a:lnTo>
                    <a:pt x="229" y="426"/>
                  </a:lnTo>
                  <a:lnTo>
                    <a:pt x="189" y="399"/>
                  </a:lnTo>
                  <a:lnTo>
                    <a:pt x="189" y="399"/>
                  </a:lnTo>
                  <a:lnTo>
                    <a:pt x="188" y="398"/>
                  </a:lnTo>
                  <a:lnTo>
                    <a:pt x="186" y="397"/>
                  </a:lnTo>
                  <a:lnTo>
                    <a:pt x="184" y="394"/>
                  </a:lnTo>
                  <a:lnTo>
                    <a:pt x="184" y="392"/>
                  </a:lnTo>
                  <a:lnTo>
                    <a:pt x="182" y="386"/>
                  </a:lnTo>
                  <a:lnTo>
                    <a:pt x="184" y="382"/>
                  </a:lnTo>
                  <a:lnTo>
                    <a:pt x="185" y="379"/>
                  </a:lnTo>
                  <a:lnTo>
                    <a:pt x="189" y="375"/>
                  </a:lnTo>
                  <a:lnTo>
                    <a:pt x="193" y="372"/>
                  </a:lnTo>
                  <a:lnTo>
                    <a:pt x="198" y="372"/>
                  </a:lnTo>
                  <a:lnTo>
                    <a:pt x="233" y="372"/>
                  </a:lnTo>
                  <a:lnTo>
                    <a:pt x="261" y="320"/>
                  </a:lnTo>
                  <a:lnTo>
                    <a:pt x="261" y="320"/>
                  </a:lnTo>
                  <a:lnTo>
                    <a:pt x="262" y="316"/>
                  </a:lnTo>
                  <a:lnTo>
                    <a:pt x="266" y="313"/>
                  </a:lnTo>
                  <a:lnTo>
                    <a:pt x="270" y="312"/>
                  </a:lnTo>
                  <a:lnTo>
                    <a:pt x="274" y="310"/>
                  </a:lnTo>
                  <a:close/>
                  <a:moveTo>
                    <a:pt x="37" y="255"/>
                  </a:moveTo>
                  <a:lnTo>
                    <a:pt x="37" y="334"/>
                  </a:lnTo>
                  <a:lnTo>
                    <a:pt x="51" y="344"/>
                  </a:lnTo>
                  <a:lnTo>
                    <a:pt x="63" y="360"/>
                  </a:lnTo>
                  <a:lnTo>
                    <a:pt x="70" y="380"/>
                  </a:lnTo>
                  <a:lnTo>
                    <a:pt x="72" y="402"/>
                  </a:lnTo>
                  <a:lnTo>
                    <a:pt x="70" y="424"/>
                  </a:lnTo>
                  <a:lnTo>
                    <a:pt x="63" y="444"/>
                  </a:lnTo>
                  <a:lnTo>
                    <a:pt x="51" y="460"/>
                  </a:lnTo>
                  <a:lnTo>
                    <a:pt x="37" y="470"/>
                  </a:lnTo>
                  <a:lnTo>
                    <a:pt x="37" y="549"/>
                  </a:lnTo>
                  <a:lnTo>
                    <a:pt x="658" y="549"/>
                  </a:lnTo>
                  <a:lnTo>
                    <a:pt x="658" y="470"/>
                  </a:lnTo>
                  <a:lnTo>
                    <a:pt x="643" y="460"/>
                  </a:lnTo>
                  <a:lnTo>
                    <a:pt x="631" y="444"/>
                  </a:lnTo>
                  <a:lnTo>
                    <a:pt x="623" y="424"/>
                  </a:lnTo>
                  <a:lnTo>
                    <a:pt x="621" y="402"/>
                  </a:lnTo>
                  <a:lnTo>
                    <a:pt x="623" y="380"/>
                  </a:lnTo>
                  <a:lnTo>
                    <a:pt x="631" y="360"/>
                  </a:lnTo>
                  <a:lnTo>
                    <a:pt x="643" y="344"/>
                  </a:lnTo>
                  <a:lnTo>
                    <a:pt x="658" y="334"/>
                  </a:lnTo>
                  <a:lnTo>
                    <a:pt x="658" y="255"/>
                  </a:lnTo>
                  <a:lnTo>
                    <a:pt x="37" y="255"/>
                  </a:lnTo>
                  <a:close/>
                  <a:moveTo>
                    <a:pt x="621" y="183"/>
                  </a:moveTo>
                  <a:lnTo>
                    <a:pt x="621" y="219"/>
                  </a:lnTo>
                  <a:lnTo>
                    <a:pt x="658" y="219"/>
                  </a:lnTo>
                  <a:lnTo>
                    <a:pt x="658" y="183"/>
                  </a:lnTo>
                  <a:lnTo>
                    <a:pt x="621" y="183"/>
                  </a:lnTo>
                  <a:close/>
                  <a:moveTo>
                    <a:pt x="37" y="183"/>
                  </a:moveTo>
                  <a:lnTo>
                    <a:pt x="37" y="219"/>
                  </a:lnTo>
                  <a:lnTo>
                    <a:pt x="584" y="219"/>
                  </a:lnTo>
                  <a:lnTo>
                    <a:pt x="584" y="183"/>
                  </a:lnTo>
                  <a:lnTo>
                    <a:pt x="37" y="183"/>
                  </a:lnTo>
                  <a:close/>
                  <a:moveTo>
                    <a:pt x="37" y="147"/>
                  </a:moveTo>
                  <a:lnTo>
                    <a:pt x="658" y="147"/>
                  </a:lnTo>
                  <a:lnTo>
                    <a:pt x="672" y="149"/>
                  </a:lnTo>
                  <a:lnTo>
                    <a:pt x="684" y="157"/>
                  </a:lnTo>
                  <a:lnTo>
                    <a:pt x="692" y="169"/>
                  </a:lnTo>
                  <a:lnTo>
                    <a:pt x="694" y="183"/>
                  </a:lnTo>
                  <a:lnTo>
                    <a:pt x="694" y="347"/>
                  </a:lnTo>
                  <a:lnTo>
                    <a:pt x="693" y="354"/>
                  </a:lnTo>
                  <a:lnTo>
                    <a:pt x="690" y="358"/>
                  </a:lnTo>
                  <a:lnTo>
                    <a:pt x="686" y="361"/>
                  </a:lnTo>
                  <a:lnTo>
                    <a:pt x="681" y="364"/>
                  </a:lnTo>
                  <a:lnTo>
                    <a:pt x="676" y="365"/>
                  </a:lnTo>
                  <a:lnTo>
                    <a:pt x="668" y="368"/>
                  </a:lnTo>
                  <a:lnTo>
                    <a:pt x="663" y="376"/>
                  </a:lnTo>
                  <a:lnTo>
                    <a:pt x="659" y="388"/>
                  </a:lnTo>
                  <a:lnTo>
                    <a:pt x="658" y="402"/>
                  </a:lnTo>
                  <a:lnTo>
                    <a:pt x="659" y="416"/>
                  </a:lnTo>
                  <a:lnTo>
                    <a:pt x="663" y="428"/>
                  </a:lnTo>
                  <a:lnTo>
                    <a:pt x="668" y="436"/>
                  </a:lnTo>
                  <a:lnTo>
                    <a:pt x="676" y="439"/>
                  </a:lnTo>
                  <a:lnTo>
                    <a:pt x="681" y="440"/>
                  </a:lnTo>
                  <a:lnTo>
                    <a:pt x="686" y="443"/>
                  </a:lnTo>
                  <a:lnTo>
                    <a:pt x="690" y="447"/>
                  </a:lnTo>
                  <a:lnTo>
                    <a:pt x="693" y="451"/>
                  </a:lnTo>
                  <a:lnTo>
                    <a:pt x="694" y="457"/>
                  </a:lnTo>
                  <a:lnTo>
                    <a:pt x="694" y="621"/>
                  </a:lnTo>
                  <a:lnTo>
                    <a:pt x="692" y="635"/>
                  </a:lnTo>
                  <a:lnTo>
                    <a:pt x="684" y="647"/>
                  </a:lnTo>
                  <a:lnTo>
                    <a:pt x="672" y="655"/>
                  </a:lnTo>
                  <a:lnTo>
                    <a:pt x="658" y="657"/>
                  </a:lnTo>
                  <a:lnTo>
                    <a:pt x="37" y="657"/>
                  </a:lnTo>
                  <a:lnTo>
                    <a:pt x="23" y="655"/>
                  </a:lnTo>
                  <a:lnTo>
                    <a:pt x="11" y="647"/>
                  </a:lnTo>
                  <a:lnTo>
                    <a:pt x="3" y="635"/>
                  </a:lnTo>
                  <a:lnTo>
                    <a:pt x="0" y="621"/>
                  </a:lnTo>
                  <a:lnTo>
                    <a:pt x="0" y="457"/>
                  </a:lnTo>
                  <a:lnTo>
                    <a:pt x="0" y="451"/>
                  </a:lnTo>
                  <a:lnTo>
                    <a:pt x="3" y="447"/>
                  </a:lnTo>
                  <a:lnTo>
                    <a:pt x="7" y="443"/>
                  </a:lnTo>
                  <a:lnTo>
                    <a:pt x="12" y="440"/>
                  </a:lnTo>
                  <a:lnTo>
                    <a:pt x="19" y="439"/>
                  </a:lnTo>
                  <a:lnTo>
                    <a:pt x="25" y="436"/>
                  </a:lnTo>
                  <a:lnTo>
                    <a:pt x="30" y="428"/>
                  </a:lnTo>
                  <a:lnTo>
                    <a:pt x="34" y="416"/>
                  </a:lnTo>
                  <a:lnTo>
                    <a:pt x="37" y="402"/>
                  </a:lnTo>
                  <a:lnTo>
                    <a:pt x="34" y="388"/>
                  </a:lnTo>
                  <a:lnTo>
                    <a:pt x="30" y="376"/>
                  </a:lnTo>
                  <a:lnTo>
                    <a:pt x="25" y="368"/>
                  </a:lnTo>
                  <a:lnTo>
                    <a:pt x="19" y="365"/>
                  </a:lnTo>
                  <a:lnTo>
                    <a:pt x="12" y="364"/>
                  </a:lnTo>
                  <a:lnTo>
                    <a:pt x="7" y="361"/>
                  </a:lnTo>
                  <a:lnTo>
                    <a:pt x="3" y="358"/>
                  </a:lnTo>
                  <a:lnTo>
                    <a:pt x="0" y="354"/>
                  </a:lnTo>
                  <a:lnTo>
                    <a:pt x="0" y="347"/>
                  </a:lnTo>
                  <a:lnTo>
                    <a:pt x="0" y="183"/>
                  </a:lnTo>
                  <a:lnTo>
                    <a:pt x="3" y="169"/>
                  </a:lnTo>
                  <a:lnTo>
                    <a:pt x="11" y="157"/>
                  </a:lnTo>
                  <a:lnTo>
                    <a:pt x="23" y="149"/>
                  </a:lnTo>
                  <a:lnTo>
                    <a:pt x="37" y="147"/>
                  </a:lnTo>
                  <a:close/>
                  <a:moveTo>
                    <a:pt x="146" y="0"/>
                  </a:moveTo>
                  <a:lnTo>
                    <a:pt x="767" y="0"/>
                  </a:lnTo>
                  <a:lnTo>
                    <a:pt x="781" y="3"/>
                  </a:lnTo>
                  <a:lnTo>
                    <a:pt x="792" y="11"/>
                  </a:lnTo>
                  <a:lnTo>
                    <a:pt x="800" y="22"/>
                  </a:lnTo>
                  <a:lnTo>
                    <a:pt x="804" y="37"/>
                  </a:lnTo>
                  <a:lnTo>
                    <a:pt x="804" y="475"/>
                  </a:lnTo>
                  <a:lnTo>
                    <a:pt x="800" y="490"/>
                  </a:lnTo>
                  <a:lnTo>
                    <a:pt x="792" y="502"/>
                  </a:lnTo>
                  <a:lnTo>
                    <a:pt x="781" y="509"/>
                  </a:lnTo>
                  <a:lnTo>
                    <a:pt x="767" y="512"/>
                  </a:lnTo>
                  <a:lnTo>
                    <a:pt x="749" y="512"/>
                  </a:lnTo>
                  <a:lnTo>
                    <a:pt x="743" y="511"/>
                  </a:lnTo>
                  <a:lnTo>
                    <a:pt x="737" y="508"/>
                  </a:lnTo>
                  <a:lnTo>
                    <a:pt x="733" y="504"/>
                  </a:lnTo>
                  <a:lnTo>
                    <a:pt x="731" y="499"/>
                  </a:lnTo>
                  <a:lnTo>
                    <a:pt x="731" y="494"/>
                  </a:lnTo>
                  <a:lnTo>
                    <a:pt x="731" y="487"/>
                  </a:lnTo>
                  <a:lnTo>
                    <a:pt x="733" y="483"/>
                  </a:lnTo>
                  <a:lnTo>
                    <a:pt x="737" y="479"/>
                  </a:lnTo>
                  <a:lnTo>
                    <a:pt x="743" y="477"/>
                  </a:lnTo>
                  <a:lnTo>
                    <a:pt x="749" y="475"/>
                  </a:lnTo>
                  <a:lnTo>
                    <a:pt x="767" y="475"/>
                  </a:lnTo>
                  <a:lnTo>
                    <a:pt x="767" y="37"/>
                  </a:lnTo>
                  <a:lnTo>
                    <a:pt x="146" y="37"/>
                  </a:lnTo>
                  <a:lnTo>
                    <a:pt x="146" y="92"/>
                  </a:lnTo>
                  <a:lnTo>
                    <a:pt x="146" y="97"/>
                  </a:lnTo>
                  <a:lnTo>
                    <a:pt x="143" y="102"/>
                  </a:lnTo>
                  <a:lnTo>
                    <a:pt x="139" y="106"/>
                  </a:lnTo>
                  <a:lnTo>
                    <a:pt x="134" y="109"/>
                  </a:lnTo>
                  <a:lnTo>
                    <a:pt x="127" y="110"/>
                  </a:lnTo>
                  <a:lnTo>
                    <a:pt x="122" y="109"/>
                  </a:lnTo>
                  <a:lnTo>
                    <a:pt x="117" y="106"/>
                  </a:lnTo>
                  <a:lnTo>
                    <a:pt x="113" y="102"/>
                  </a:lnTo>
                  <a:lnTo>
                    <a:pt x="110" y="97"/>
                  </a:lnTo>
                  <a:lnTo>
                    <a:pt x="109" y="92"/>
                  </a:lnTo>
                  <a:lnTo>
                    <a:pt x="109" y="37"/>
                  </a:lnTo>
                  <a:lnTo>
                    <a:pt x="113" y="22"/>
                  </a:lnTo>
                  <a:lnTo>
                    <a:pt x="121" y="11"/>
                  </a:lnTo>
                  <a:lnTo>
                    <a:pt x="131" y="3"/>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1" name="Freeform 4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90502" y="4911552"/>
              <a:ext cx="444054" cy="444609"/>
            </a:xfrm>
            <a:custGeom>
              <a:avLst/>
              <a:gdLst>
                <a:gd name="T0" fmla="*/ 108 w 803"/>
                <a:gd name="T1" fmla="*/ 110 h 804"/>
                <a:gd name="T2" fmla="*/ 108 w 803"/>
                <a:gd name="T3" fmla="*/ 694 h 804"/>
                <a:gd name="T4" fmla="*/ 693 w 803"/>
                <a:gd name="T5" fmla="*/ 694 h 804"/>
                <a:gd name="T6" fmla="*/ 693 w 803"/>
                <a:gd name="T7" fmla="*/ 110 h 804"/>
                <a:gd name="T8" fmla="*/ 108 w 803"/>
                <a:gd name="T9" fmla="*/ 110 h 804"/>
                <a:gd name="T10" fmla="*/ 72 w 803"/>
                <a:gd name="T11" fmla="*/ 73 h 804"/>
                <a:gd name="T12" fmla="*/ 730 w 803"/>
                <a:gd name="T13" fmla="*/ 73 h 804"/>
                <a:gd name="T14" fmla="*/ 730 w 803"/>
                <a:gd name="T15" fmla="*/ 730 h 804"/>
                <a:gd name="T16" fmla="*/ 72 w 803"/>
                <a:gd name="T17" fmla="*/ 730 h 804"/>
                <a:gd name="T18" fmla="*/ 72 w 803"/>
                <a:gd name="T19" fmla="*/ 73 h 804"/>
                <a:gd name="T20" fmla="*/ 72 w 803"/>
                <a:gd name="T21" fmla="*/ 37 h 804"/>
                <a:gd name="T22" fmla="*/ 59 w 803"/>
                <a:gd name="T23" fmla="*/ 39 h 804"/>
                <a:gd name="T24" fmla="*/ 47 w 803"/>
                <a:gd name="T25" fmla="*/ 47 h 804"/>
                <a:gd name="T26" fmla="*/ 39 w 803"/>
                <a:gd name="T27" fmla="*/ 59 h 804"/>
                <a:gd name="T28" fmla="*/ 36 w 803"/>
                <a:gd name="T29" fmla="*/ 73 h 804"/>
                <a:gd name="T30" fmla="*/ 36 w 803"/>
                <a:gd name="T31" fmla="*/ 730 h 804"/>
                <a:gd name="T32" fmla="*/ 39 w 803"/>
                <a:gd name="T33" fmla="*/ 745 h 804"/>
                <a:gd name="T34" fmla="*/ 47 w 803"/>
                <a:gd name="T35" fmla="*/ 757 h 804"/>
                <a:gd name="T36" fmla="*/ 59 w 803"/>
                <a:gd name="T37" fmla="*/ 764 h 804"/>
                <a:gd name="T38" fmla="*/ 72 w 803"/>
                <a:gd name="T39" fmla="*/ 767 h 804"/>
                <a:gd name="T40" fmla="*/ 730 w 803"/>
                <a:gd name="T41" fmla="*/ 767 h 804"/>
                <a:gd name="T42" fmla="*/ 745 w 803"/>
                <a:gd name="T43" fmla="*/ 764 h 804"/>
                <a:gd name="T44" fmla="*/ 755 w 803"/>
                <a:gd name="T45" fmla="*/ 757 h 804"/>
                <a:gd name="T46" fmla="*/ 763 w 803"/>
                <a:gd name="T47" fmla="*/ 745 h 804"/>
                <a:gd name="T48" fmla="*/ 767 w 803"/>
                <a:gd name="T49" fmla="*/ 730 h 804"/>
                <a:gd name="T50" fmla="*/ 767 w 803"/>
                <a:gd name="T51" fmla="*/ 73 h 804"/>
                <a:gd name="T52" fmla="*/ 763 w 803"/>
                <a:gd name="T53" fmla="*/ 59 h 804"/>
                <a:gd name="T54" fmla="*/ 755 w 803"/>
                <a:gd name="T55" fmla="*/ 47 h 804"/>
                <a:gd name="T56" fmla="*/ 745 w 803"/>
                <a:gd name="T57" fmla="*/ 39 h 804"/>
                <a:gd name="T58" fmla="*/ 730 w 803"/>
                <a:gd name="T59" fmla="*/ 37 h 804"/>
                <a:gd name="T60" fmla="*/ 72 w 803"/>
                <a:gd name="T61" fmla="*/ 37 h 804"/>
                <a:gd name="T62" fmla="*/ 72 w 803"/>
                <a:gd name="T63" fmla="*/ 0 h 804"/>
                <a:gd name="T64" fmla="*/ 730 w 803"/>
                <a:gd name="T65" fmla="*/ 0 h 804"/>
                <a:gd name="T66" fmla="*/ 752 w 803"/>
                <a:gd name="T67" fmla="*/ 4 h 804"/>
                <a:gd name="T68" fmla="*/ 773 w 803"/>
                <a:gd name="T69" fmla="*/ 14 h 804"/>
                <a:gd name="T70" fmla="*/ 789 w 803"/>
                <a:gd name="T71" fmla="*/ 30 h 804"/>
                <a:gd name="T72" fmla="*/ 800 w 803"/>
                <a:gd name="T73" fmla="*/ 50 h 804"/>
                <a:gd name="T74" fmla="*/ 803 w 803"/>
                <a:gd name="T75" fmla="*/ 73 h 804"/>
                <a:gd name="T76" fmla="*/ 803 w 803"/>
                <a:gd name="T77" fmla="*/ 730 h 804"/>
                <a:gd name="T78" fmla="*/ 800 w 803"/>
                <a:gd name="T79" fmla="*/ 754 h 804"/>
                <a:gd name="T80" fmla="*/ 789 w 803"/>
                <a:gd name="T81" fmla="*/ 774 h 804"/>
                <a:gd name="T82" fmla="*/ 773 w 803"/>
                <a:gd name="T83" fmla="*/ 789 h 804"/>
                <a:gd name="T84" fmla="*/ 752 w 803"/>
                <a:gd name="T85" fmla="*/ 800 h 804"/>
                <a:gd name="T86" fmla="*/ 730 w 803"/>
                <a:gd name="T87" fmla="*/ 804 h 804"/>
                <a:gd name="T88" fmla="*/ 72 w 803"/>
                <a:gd name="T89" fmla="*/ 804 h 804"/>
                <a:gd name="T90" fmla="*/ 49 w 803"/>
                <a:gd name="T91" fmla="*/ 800 h 804"/>
                <a:gd name="T92" fmla="*/ 28 w 803"/>
                <a:gd name="T93" fmla="*/ 789 h 804"/>
                <a:gd name="T94" fmla="*/ 13 w 803"/>
                <a:gd name="T95" fmla="*/ 774 h 804"/>
                <a:gd name="T96" fmla="*/ 2 w 803"/>
                <a:gd name="T97" fmla="*/ 754 h 804"/>
                <a:gd name="T98" fmla="*/ 0 w 803"/>
                <a:gd name="T99" fmla="*/ 730 h 804"/>
                <a:gd name="T100" fmla="*/ 0 w 803"/>
                <a:gd name="T101" fmla="*/ 73 h 804"/>
                <a:gd name="T102" fmla="*/ 2 w 803"/>
                <a:gd name="T103" fmla="*/ 50 h 804"/>
                <a:gd name="T104" fmla="*/ 13 w 803"/>
                <a:gd name="T105" fmla="*/ 30 h 804"/>
                <a:gd name="T106" fmla="*/ 28 w 803"/>
                <a:gd name="T107" fmla="*/ 14 h 804"/>
                <a:gd name="T108" fmla="*/ 49 w 803"/>
                <a:gd name="T109" fmla="*/ 4 h 804"/>
                <a:gd name="T110" fmla="*/ 72 w 803"/>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108" y="110"/>
                  </a:moveTo>
                  <a:lnTo>
                    <a:pt x="108" y="694"/>
                  </a:lnTo>
                  <a:lnTo>
                    <a:pt x="693" y="694"/>
                  </a:lnTo>
                  <a:lnTo>
                    <a:pt x="693" y="110"/>
                  </a:lnTo>
                  <a:lnTo>
                    <a:pt x="108" y="110"/>
                  </a:lnTo>
                  <a:close/>
                  <a:moveTo>
                    <a:pt x="72" y="73"/>
                  </a:moveTo>
                  <a:lnTo>
                    <a:pt x="730" y="73"/>
                  </a:lnTo>
                  <a:lnTo>
                    <a:pt x="730" y="730"/>
                  </a:lnTo>
                  <a:lnTo>
                    <a:pt x="72" y="730"/>
                  </a:lnTo>
                  <a:lnTo>
                    <a:pt x="72" y="73"/>
                  </a:lnTo>
                  <a:close/>
                  <a:moveTo>
                    <a:pt x="72" y="37"/>
                  </a:moveTo>
                  <a:lnTo>
                    <a:pt x="59" y="39"/>
                  </a:lnTo>
                  <a:lnTo>
                    <a:pt x="47" y="47"/>
                  </a:lnTo>
                  <a:lnTo>
                    <a:pt x="39" y="59"/>
                  </a:lnTo>
                  <a:lnTo>
                    <a:pt x="36" y="73"/>
                  </a:lnTo>
                  <a:lnTo>
                    <a:pt x="36" y="730"/>
                  </a:lnTo>
                  <a:lnTo>
                    <a:pt x="39" y="745"/>
                  </a:lnTo>
                  <a:lnTo>
                    <a:pt x="47" y="757"/>
                  </a:lnTo>
                  <a:lnTo>
                    <a:pt x="59" y="764"/>
                  </a:lnTo>
                  <a:lnTo>
                    <a:pt x="72" y="767"/>
                  </a:lnTo>
                  <a:lnTo>
                    <a:pt x="730" y="767"/>
                  </a:lnTo>
                  <a:lnTo>
                    <a:pt x="745" y="764"/>
                  </a:lnTo>
                  <a:lnTo>
                    <a:pt x="755" y="757"/>
                  </a:lnTo>
                  <a:lnTo>
                    <a:pt x="763" y="745"/>
                  </a:lnTo>
                  <a:lnTo>
                    <a:pt x="767" y="730"/>
                  </a:lnTo>
                  <a:lnTo>
                    <a:pt x="767" y="73"/>
                  </a:lnTo>
                  <a:lnTo>
                    <a:pt x="763" y="59"/>
                  </a:lnTo>
                  <a:lnTo>
                    <a:pt x="755" y="47"/>
                  </a:lnTo>
                  <a:lnTo>
                    <a:pt x="745" y="39"/>
                  </a:lnTo>
                  <a:lnTo>
                    <a:pt x="730" y="37"/>
                  </a:lnTo>
                  <a:lnTo>
                    <a:pt x="72" y="37"/>
                  </a:lnTo>
                  <a:close/>
                  <a:moveTo>
                    <a:pt x="72" y="0"/>
                  </a:moveTo>
                  <a:lnTo>
                    <a:pt x="730" y="0"/>
                  </a:lnTo>
                  <a:lnTo>
                    <a:pt x="752" y="4"/>
                  </a:lnTo>
                  <a:lnTo>
                    <a:pt x="773" y="14"/>
                  </a:lnTo>
                  <a:lnTo>
                    <a:pt x="789" y="30"/>
                  </a:lnTo>
                  <a:lnTo>
                    <a:pt x="800" y="50"/>
                  </a:lnTo>
                  <a:lnTo>
                    <a:pt x="803" y="73"/>
                  </a:lnTo>
                  <a:lnTo>
                    <a:pt x="803" y="730"/>
                  </a:lnTo>
                  <a:lnTo>
                    <a:pt x="800" y="754"/>
                  </a:lnTo>
                  <a:lnTo>
                    <a:pt x="789" y="774"/>
                  </a:lnTo>
                  <a:lnTo>
                    <a:pt x="773" y="789"/>
                  </a:lnTo>
                  <a:lnTo>
                    <a:pt x="752" y="800"/>
                  </a:lnTo>
                  <a:lnTo>
                    <a:pt x="730" y="804"/>
                  </a:lnTo>
                  <a:lnTo>
                    <a:pt x="72" y="804"/>
                  </a:lnTo>
                  <a:lnTo>
                    <a:pt x="49" y="800"/>
                  </a:lnTo>
                  <a:lnTo>
                    <a:pt x="28" y="789"/>
                  </a:lnTo>
                  <a:lnTo>
                    <a:pt x="13" y="774"/>
                  </a:lnTo>
                  <a:lnTo>
                    <a:pt x="2" y="754"/>
                  </a:lnTo>
                  <a:lnTo>
                    <a:pt x="0" y="730"/>
                  </a:lnTo>
                  <a:lnTo>
                    <a:pt x="0" y="73"/>
                  </a:lnTo>
                  <a:lnTo>
                    <a:pt x="2"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2" name="Freeform 4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47423" y="4911552"/>
              <a:ext cx="444608" cy="444609"/>
            </a:xfrm>
            <a:custGeom>
              <a:avLst/>
              <a:gdLst>
                <a:gd name="T0" fmla="*/ 457 w 804"/>
                <a:gd name="T1" fmla="*/ 694 h 804"/>
                <a:gd name="T2" fmla="*/ 694 w 804"/>
                <a:gd name="T3" fmla="*/ 457 h 804"/>
                <a:gd name="T4" fmla="*/ 110 w 804"/>
                <a:gd name="T5" fmla="*/ 457 h 804"/>
                <a:gd name="T6" fmla="*/ 347 w 804"/>
                <a:gd name="T7" fmla="*/ 694 h 804"/>
                <a:gd name="T8" fmla="*/ 110 w 804"/>
                <a:gd name="T9" fmla="*/ 457 h 804"/>
                <a:gd name="T10" fmla="*/ 730 w 804"/>
                <a:gd name="T11" fmla="*/ 420 h 804"/>
                <a:gd name="T12" fmla="*/ 420 w 804"/>
                <a:gd name="T13" fmla="*/ 731 h 804"/>
                <a:gd name="T14" fmla="*/ 73 w 804"/>
                <a:gd name="T15" fmla="*/ 420 h 804"/>
                <a:gd name="T16" fmla="*/ 384 w 804"/>
                <a:gd name="T17" fmla="*/ 731 h 804"/>
                <a:gd name="T18" fmla="*/ 73 w 804"/>
                <a:gd name="T19" fmla="*/ 420 h 804"/>
                <a:gd name="T20" fmla="*/ 457 w 804"/>
                <a:gd name="T21" fmla="*/ 347 h 804"/>
                <a:gd name="T22" fmla="*/ 694 w 804"/>
                <a:gd name="T23" fmla="*/ 110 h 804"/>
                <a:gd name="T24" fmla="*/ 110 w 804"/>
                <a:gd name="T25" fmla="*/ 110 h 804"/>
                <a:gd name="T26" fmla="*/ 347 w 804"/>
                <a:gd name="T27" fmla="*/ 347 h 804"/>
                <a:gd name="T28" fmla="*/ 110 w 804"/>
                <a:gd name="T29" fmla="*/ 110 h 804"/>
                <a:gd name="T30" fmla="*/ 730 w 804"/>
                <a:gd name="T31" fmla="*/ 74 h 804"/>
                <a:gd name="T32" fmla="*/ 420 w 804"/>
                <a:gd name="T33" fmla="*/ 384 h 804"/>
                <a:gd name="T34" fmla="*/ 73 w 804"/>
                <a:gd name="T35" fmla="*/ 74 h 804"/>
                <a:gd name="T36" fmla="*/ 384 w 804"/>
                <a:gd name="T37" fmla="*/ 384 h 804"/>
                <a:gd name="T38" fmla="*/ 73 w 804"/>
                <a:gd name="T39" fmla="*/ 74 h 804"/>
                <a:gd name="T40" fmla="*/ 59 w 804"/>
                <a:gd name="T41" fmla="*/ 39 h 804"/>
                <a:gd name="T42" fmla="*/ 39 w 804"/>
                <a:gd name="T43" fmla="*/ 59 h 804"/>
                <a:gd name="T44" fmla="*/ 37 w 804"/>
                <a:gd name="T45" fmla="*/ 731 h 804"/>
                <a:gd name="T46" fmla="*/ 47 w 804"/>
                <a:gd name="T47" fmla="*/ 757 h 804"/>
                <a:gd name="T48" fmla="*/ 73 w 804"/>
                <a:gd name="T49" fmla="*/ 767 h 804"/>
                <a:gd name="T50" fmla="*/ 745 w 804"/>
                <a:gd name="T51" fmla="*/ 765 h 804"/>
                <a:gd name="T52" fmla="*/ 765 w 804"/>
                <a:gd name="T53" fmla="*/ 745 h 804"/>
                <a:gd name="T54" fmla="*/ 767 w 804"/>
                <a:gd name="T55" fmla="*/ 74 h 804"/>
                <a:gd name="T56" fmla="*/ 757 w 804"/>
                <a:gd name="T57" fmla="*/ 47 h 804"/>
                <a:gd name="T58" fmla="*/ 730 w 804"/>
                <a:gd name="T59" fmla="*/ 37 h 804"/>
                <a:gd name="T60" fmla="*/ 73 w 804"/>
                <a:gd name="T61" fmla="*/ 0 h 804"/>
                <a:gd name="T62" fmla="*/ 754 w 804"/>
                <a:gd name="T63" fmla="*/ 4 h 804"/>
                <a:gd name="T64" fmla="*/ 789 w 804"/>
                <a:gd name="T65" fmla="*/ 30 h 804"/>
                <a:gd name="T66" fmla="*/ 804 w 804"/>
                <a:gd name="T67" fmla="*/ 74 h 804"/>
                <a:gd name="T68" fmla="*/ 800 w 804"/>
                <a:gd name="T69" fmla="*/ 754 h 804"/>
                <a:gd name="T70" fmla="*/ 774 w 804"/>
                <a:gd name="T71" fmla="*/ 790 h 804"/>
                <a:gd name="T72" fmla="*/ 730 w 804"/>
                <a:gd name="T73" fmla="*/ 804 h 804"/>
                <a:gd name="T74" fmla="*/ 50 w 804"/>
                <a:gd name="T75" fmla="*/ 800 h 804"/>
                <a:gd name="T76" fmla="*/ 14 w 804"/>
                <a:gd name="T77" fmla="*/ 774 h 804"/>
                <a:gd name="T78" fmla="*/ 0 w 804"/>
                <a:gd name="T79" fmla="*/ 731 h 804"/>
                <a:gd name="T80" fmla="*/ 4 w 804"/>
                <a:gd name="T81" fmla="*/ 50 h 804"/>
                <a:gd name="T82" fmla="*/ 30 w 804"/>
                <a:gd name="T83" fmla="*/ 15 h 804"/>
                <a:gd name="T84" fmla="*/ 73 w 804"/>
                <a:gd name="T85"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457" y="457"/>
                  </a:moveTo>
                  <a:lnTo>
                    <a:pt x="457" y="694"/>
                  </a:lnTo>
                  <a:lnTo>
                    <a:pt x="694" y="694"/>
                  </a:lnTo>
                  <a:lnTo>
                    <a:pt x="694" y="457"/>
                  </a:lnTo>
                  <a:lnTo>
                    <a:pt x="457" y="457"/>
                  </a:lnTo>
                  <a:close/>
                  <a:moveTo>
                    <a:pt x="110" y="457"/>
                  </a:moveTo>
                  <a:lnTo>
                    <a:pt x="110" y="694"/>
                  </a:lnTo>
                  <a:lnTo>
                    <a:pt x="347" y="694"/>
                  </a:lnTo>
                  <a:lnTo>
                    <a:pt x="347" y="457"/>
                  </a:lnTo>
                  <a:lnTo>
                    <a:pt x="110" y="457"/>
                  </a:lnTo>
                  <a:close/>
                  <a:moveTo>
                    <a:pt x="420" y="420"/>
                  </a:moveTo>
                  <a:lnTo>
                    <a:pt x="730" y="420"/>
                  </a:lnTo>
                  <a:lnTo>
                    <a:pt x="730" y="731"/>
                  </a:lnTo>
                  <a:lnTo>
                    <a:pt x="420" y="731"/>
                  </a:lnTo>
                  <a:lnTo>
                    <a:pt x="420" y="420"/>
                  </a:lnTo>
                  <a:close/>
                  <a:moveTo>
                    <a:pt x="73" y="420"/>
                  </a:moveTo>
                  <a:lnTo>
                    <a:pt x="384" y="420"/>
                  </a:lnTo>
                  <a:lnTo>
                    <a:pt x="384" y="731"/>
                  </a:lnTo>
                  <a:lnTo>
                    <a:pt x="73" y="731"/>
                  </a:lnTo>
                  <a:lnTo>
                    <a:pt x="73" y="420"/>
                  </a:lnTo>
                  <a:close/>
                  <a:moveTo>
                    <a:pt x="457" y="110"/>
                  </a:moveTo>
                  <a:lnTo>
                    <a:pt x="457" y="347"/>
                  </a:lnTo>
                  <a:lnTo>
                    <a:pt x="694" y="347"/>
                  </a:lnTo>
                  <a:lnTo>
                    <a:pt x="694" y="110"/>
                  </a:lnTo>
                  <a:lnTo>
                    <a:pt x="457" y="110"/>
                  </a:lnTo>
                  <a:close/>
                  <a:moveTo>
                    <a:pt x="110" y="110"/>
                  </a:moveTo>
                  <a:lnTo>
                    <a:pt x="110" y="347"/>
                  </a:lnTo>
                  <a:lnTo>
                    <a:pt x="347" y="347"/>
                  </a:lnTo>
                  <a:lnTo>
                    <a:pt x="347" y="110"/>
                  </a:lnTo>
                  <a:lnTo>
                    <a:pt x="110" y="110"/>
                  </a:lnTo>
                  <a:close/>
                  <a:moveTo>
                    <a:pt x="420" y="74"/>
                  </a:moveTo>
                  <a:lnTo>
                    <a:pt x="730" y="74"/>
                  </a:lnTo>
                  <a:lnTo>
                    <a:pt x="730" y="384"/>
                  </a:lnTo>
                  <a:lnTo>
                    <a:pt x="420" y="384"/>
                  </a:lnTo>
                  <a:lnTo>
                    <a:pt x="420" y="74"/>
                  </a:lnTo>
                  <a:close/>
                  <a:moveTo>
                    <a:pt x="73" y="74"/>
                  </a:moveTo>
                  <a:lnTo>
                    <a:pt x="384" y="74"/>
                  </a:lnTo>
                  <a:lnTo>
                    <a:pt x="384" y="384"/>
                  </a:lnTo>
                  <a:lnTo>
                    <a:pt x="73" y="384"/>
                  </a:lnTo>
                  <a:lnTo>
                    <a:pt x="73" y="74"/>
                  </a:lnTo>
                  <a:close/>
                  <a:moveTo>
                    <a:pt x="73" y="37"/>
                  </a:moveTo>
                  <a:lnTo>
                    <a:pt x="59" y="39"/>
                  </a:lnTo>
                  <a:lnTo>
                    <a:pt x="47" y="47"/>
                  </a:lnTo>
                  <a:lnTo>
                    <a:pt x="39" y="59"/>
                  </a:lnTo>
                  <a:lnTo>
                    <a:pt x="37" y="74"/>
                  </a:lnTo>
                  <a:lnTo>
                    <a:pt x="37" y="731"/>
                  </a:lnTo>
                  <a:lnTo>
                    <a:pt x="39" y="745"/>
                  </a:lnTo>
                  <a:lnTo>
                    <a:pt x="47" y="757"/>
                  </a:lnTo>
                  <a:lnTo>
                    <a:pt x="59" y="765"/>
                  </a:lnTo>
                  <a:lnTo>
                    <a:pt x="73" y="767"/>
                  </a:lnTo>
                  <a:lnTo>
                    <a:pt x="730" y="767"/>
                  </a:lnTo>
                  <a:lnTo>
                    <a:pt x="745" y="765"/>
                  </a:lnTo>
                  <a:lnTo>
                    <a:pt x="757" y="757"/>
                  </a:lnTo>
                  <a:lnTo>
                    <a:pt x="765" y="745"/>
                  </a:lnTo>
                  <a:lnTo>
                    <a:pt x="767" y="731"/>
                  </a:lnTo>
                  <a:lnTo>
                    <a:pt x="767" y="74"/>
                  </a:lnTo>
                  <a:lnTo>
                    <a:pt x="765" y="59"/>
                  </a:lnTo>
                  <a:lnTo>
                    <a:pt x="757" y="47"/>
                  </a:lnTo>
                  <a:lnTo>
                    <a:pt x="745" y="39"/>
                  </a:lnTo>
                  <a:lnTo>
                    <a:pt x="730" y="37"/>
                  </a:lnTo>
                  <a:lnTo>
                    <a:pt x="73" y="37"/>
                  </a:lnTo>
                  <a:close/>
                  <a:moveTo>
                    <a:pt x="73" y="0"/>
                  </a:moveTo>
                  <a:lnTo>
                    <a:pt x="730" y="0"/>
                  </a:lnTo>
                  <a:lnTo>
                    <a:pt x="754" y="4"/>
                  </a:lnTo>
                  <a:lnTo>
                    <a:pt x="774" y="15"/>
                  </a:lnTo>
                  <a:lnTo>
                    <a:pt x="789" y="30"/>
                  </a:lnTo>
                  <a:lnTo>
                    <a:pt x="800" y="50"/>
                  </a:lnTo>
                  <a:lnTo>
                    <a:pt x="804" y="74"/>
                  </a:lnTo>
                  <a:lnTo>
                    <a:pt x="804" y="731"/>
                  </a:lnTo>
                  <a:lnTo>
                    <a:pt x="800" y="754"/>
                  </a:lnTo>
                  <a:lnTo>
                    <a:pt x="789" y="774"/>
                  </a:lnTo>
                  <a:lnTo>
                    <a:pt x="774" y="790"/>
                  </a:lnTo>
                  <a:lnTo>
                    <a:pt x="754" y="800"/>
                  </a:lnTo>
                  <a:lnTo>
                    <a:pt x="730" y="804"/>
                  </a:lnTo>
                  <a:lnTo>
                    <a:pt x="73" y="804"/>
                  </a:lnTo>
                  <a:lnTo>
                    <a:pt x="50" y="800"/>
                  </a:lnTo>
                  <a:lnTo>
                    <a:pt x="30" y="790"/>
                  </a:lnTo>
                  <a:lnTo>
                    <a:pt x="14" y="774"/>
                  </a:lnTo>
                  <a:lnTo>
                    <a:pt x="4" y="754"/>
                  </a:lnTo>
                  <a:lnTo>
                    <a:pt x="0" y="731"/>
                  </a:lnTo>
                  <a:lnTo>
                    <a:pt x="0" y="74"/>
                  </a:lnTo>
                  <a:lnTo>
                    <a:pt x="4" y="50"/>
                  </a:lnTo>
                  <a:lnTo>
                    <a:pt x="14" y="30"/>
                  </a:lnTo>
                  <a:lnTo>
                    <a:pt x="30" y="15"/>
                  </a:lnTo>
                  <a:lnTo>
                    <a:pt x="50"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3" name="Freeform 4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04896" y="4911853"/>
              <a:ext cx="444609" cy="444011"/>
            </a:xfrm>
            <a:custGeom>
              <a:avLst/>
              <a:gdLst>
                <a:gd name="T0" fmla="*/ 423 w 744"/>
                <a:gd name="T1" fmla="*/ 641 h 743"/>
                <a:gd name="T2" fmla="*/ 642 w 744"/>
                <a:gd name="T3" fmla="*/ 100 h 743"/>
                <a:gd name="T4" fmla="*/ 101 w 744"/>
                <a:gd name="T5" fmla="*/ 100 h 743"/>
                <a:gd name="T6" fmla="*/ 321 w 744"/>
                <a:gd name="T7" fmla="*/ 641 h 743"/>
                <a:gd name="T8" fmla="*/ 101 w 744"/>
                <a:gd name="T9" fmla="*/ 100 h 743"/>
                <a:gd name="T10" fmla="*/ 676 w 744"/>
                <a:gd name="T11" fmla="*/ 66 h 743"/>
                <a:gd name="T12" fmla="*/ 389 w 744"/>
                <a:gd name="T13" fmla="*/ 675 h 743"/>
                <a:gd name="T14" fmla="*/ 68 w 744"/>
                <a:gd name="T15" fmla="*/ 66 h 743"/>
                <a:gd name="T16" fmla="*/ 355 w 744"/>
                <a:gd name="T17" fmla="*/ 675 h 743"/>
                <a:gd name="T18" fmla="*/ 68 w 744"/>
                <a:gd name="T19" fmla="*/ 66 h 743"/>
                <a:gd name="T20" fmla="*/ 54 w 744"/>
                <a:gd name="T21" fmla="*/ 36 h 743"/>
                <a:gd name="T22" fmla="*/ 37 w 744"/>
                <a:gd name="T23" fmla="*/ 53 h 743"/>
                <a:gd name="T24" fmla="*/ 34 w 744"/>
                <a:gd name="T25" fmla="*/ 675 h 743"/>
                <a:gd name="T26" fmla="*/ 43 w 744"/>
                <a:gd name="T27" fmla="*/ 699 h 743"/>
                <a:gd name="T28" fmla="*/ 68 w 744"/>
                <a:gd name="T29" fmla="*/ 709 h 743"/>
                <a:gd name="T30" fmla="*/ 689 w 744"/>
                <a:gd name="T31" fmla="*/ 707 h 743"/>
                <a:gd name="T32" fmla="*/ 707 w 744"/>
                <a:gd name="T33" fmla="*/ 688 h 743"/>
                <a:gd name="T34" fmla="*/ 710 w 744"/>
                <a:gd name="T35" fmla="*/ 66 h 743"/>
                <a:gd name="T36" fmla="*/ 701 w 744"/>
                <a:gd name="T37" fmla="*/ 43 h 743"/>
                <a:gd name="T38" fmla="*/ 676 w 744"/>
                <a:gd name="T39" fmla="*/ 32 h 743"/>
                <a:gd name="T40" fmla="*/ 68 w 744"/>
                <a:gd name="T41" fmla="*/ 0 h 743"/>
                <a:gd name="T42" fmla="*/ 698 w 744"/>
                <a:gd name="T43" fmla="*/ 2 h 743"/>
                <a:gd name="T44" fmla="*/ 731 w 744"/>
                <a:gd name="T45" fmla="*/ 27 h 743"/>
                <a:gd name="T46" fmla="*/ 744 w 744"/>
                <a:gd name="T47" fmla="*/ 66 h 743"/>
                <a:gd name="T48" fmla="*/ 740 w 744"/>
                <a:gd name="T49" fmla="*/ 696 h 743"/>
                <a:gd name="T50" fmla="*/ 717 w 744"/>
                <a:gd name="T51" fmla="*/ 730 h 743"/>
                <a:gd name="T52" fmla="*/ 676 w 744"/>
                <a:gd name="T53" fmla="*/ 743 h 743"/>
                <a:gd name="T54" fmla="*/ 46 w 744"/>
                <a:gd name="T55" fmla="*/ 739 h 743"/>
                <a:gd name="T56" fmla="*/ 13 w 744"/>
                <a:gd name="T57" fmla="*/ 716 h 743"/>
                <a:gd name="T58" fmla="*/ 0 w 744"/>
                <a:gd name="T59" fmla="*/ 675 h 743"/>
                <a:gd name="T60" fmla="*/ 3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423" y="100"/>
                  </a:moveTo>
                  <a:lnTo>
                    <a:pt x="423" y="641"/>
                  </a:lnTo>
                  <a:lnTo>
                    <a:pt x="642" y="641"/>
                  </a:lnTo>
                  <a:lnTo>
                    <a:pt x="642" y="100"/>
                  </a:lnTo>
                  <a:lnTo>
                    <a:pt x="423" y="100"/>
                  </a:lnTo>
                  <a:close/>
                  <a:moveTo>
                    <a:pt x="101" y="100"/>
                  </a:moveTo>
                  <a:lnTo>
                    <a:pt x="101" y="641"/>
                  </a:lnTo>
                  <a:lnTo>
                    <a:pt x="321" y="641"/>
                  </a:lnTo>
                  <a:lnTo>
                    <a:pt x="321" y="100"/>
                  </a:lnTo>
                  <a:lnTo>
                    <a:pt x="101" y="100"/>
                  </a:lnTo>
                  <a:close/>
                  <a:moveTo>
                    <a:pt x="389" y="66"/>
                  </a:moveTo>
                  <a:lnTo>
                    <a:pt x="676" y="66"/>
                  </a:lnTo>
                  <a:lnTo>
                    <a:pt x="676" y="675"/>
                  </a:lnTo>
                  <a:lnTo>
                    <a:pt x="389" y="675"/>
                  </a:lnTo>
                  <a:lnTo>
                    <a:pt x="389" y="66"/>
                  </a:lnTo>
                  <a:close/>
                  <a:moveTo>
                    <a:pt x="68" y="66"/>
                  </a:moveTo>
                  <a:lnTo>
                    <a:pt x="355" y="66"/>
                  </a:lnTo>
                  <a:lnTo>
                    <a:pt x="355" y="675"/>
                  </a:lnTo>
                  <a:lnTo>
                    <a:pt x="68" y="675"/>
                  </a:lnTo>
                  <a:lnTo>
                    <a:pt x="68" y="66"/>
                  </a:lnTo>
                  <a:close/>
                  <a:moveTo>
                    <a:pt x="68" y="32"/>
                  </a:moveTo>
                  <a:lnTo>
                    <a:pt x="54" y="36"/>
                  </a:lnTo>
                  <a:lnTo>
                    <a:pt x="43" y="43"/>
                  </a:lnTo>
                  <a:lnTo>
                    <a:pt x="37" y="53"/>
                  </a:lnTo>
                  <a:lnTo>
                    <a:pt x="34" y="66"/>
                  </a:lnTo>
                  <a:lnTo>
                    <a:pt x="34" y="675"/>
                  </a:lnTo>
                  <a:lnTo>
                    <a:pt x="37" y="688"/>
                  </a:lnTo>
                  <a:lnTo>
                    <a:pt x="43" y="699"/>
                  </a:lnTo>
                  <a:lnTo>
                    <a:pt x="54" y="707"/>
                  </a:lnTo>
                  <a:lnTo>
                    <a:pt x="68" y="709"/>
                  </a:lnTo>
                  <a:lnTo>
                    <a:pt x="676" y="709"/>
                  </a:lnTo>
                  <a:lnTo>
                    <a:pt x="689" y="707"/>
                  </a:lnTo>
                  <a:lnTo>
                    <a:pt x="701" y="699"/>
                  </a:lnTo>
                  <a:lnTo>
                    <a:pt x="707" y="688"/>
                  </a:lnTo>
                  <a:lnTo>
                    <a:pt x="710" y="675"/>
                  </a:lnTo>
                  <a:lnTo>
                    <a:pt x="710" y="66"/>
                  </a:lnTo>
                  <a:lnTo>
                    <a:pt x="707" y="53"/>
                  </a:lnTo>
                  <a:lnTo>
                    <a:pt x="701" y="43"/>
                  </a:lnTo>
                  <a:lnTo>
                    <a:pt x="689" y="36"/>
                  </a:lnTo>
                  <a:lnTo>
                    <a:pt x="676" y="32"/>
                  </a:lnTo>
                  <a:lnTo>
                    <a:pt x="68" y="32"/>
                  </a:lnTo>
                  <a:close/>
                  <a:moveTo>
                    <a:pt x="68" y="0"/>
                  </a:moveTo>
                  <a:lnTo>
                    <a:pt x="676" y="0"/>
                  </a:lnTo>
                  <a:lnTo>
                    <a:pt x="698" y="2"/>
                  </a:lnTo>
                  <a:lnTo>
                    <a:pt x="717" y="13"/>
                  </a:lnTo>
                  <a:lnTo>
                    <a:pt x="731" y="27"/>
                  </a:lnTo>
                  <a:lnTo>
                    <a:pt x="740" y="45"/>
                  </a:lnTo>
                  <a:lnTo>
                    <a:pt x="744" y="66"/>
                  </a:lnTo>
                  <a:lnTo>
                    <a:pt x="744" y="675"/>
                  </a:lnTo>
                  <a:lnTo>
                    <a:pt x="740" y="696"/>
                  </a:lnTo>
                  <a:lnTo>
                    <a:pt x="731" y="716"/>
                  </a:lnTo>
                  <a:lnTo>
                    <a:pt x="717" y="730"/>
                  </a:lnTo>
                  <a:lnTo>
                    <a:pt x="698" y="739"/>
                  </a:lnTo>
                  <a:lnTo>
                    <a:pt x="676" y="743"/>
                  </a:lnTo>
                  <a:lnTo>
                    <a:pt x="68" y="743"/>
                  </a:lnTo>
                  <a:lnTo>
                    <a:pt x="46" y="739"/>
                  </a:lnTo>
                  <a:lnTo>
                    <a:pt x="28" y="730"/>
                  </a:lnTo>
                  <a:lnTo>
                    <a:pt x="13" y="716"/>
                  </a:lnTo>
                  <a:lnTo>
                    <a:pt x="3" y="696"/>
                  </a:lnTo>
                  <a:lnTo>
                    <a:pt x="0" y="675"/>
                  </a:lnTo>
                  <a:lnTo>
                    <a:pt x="0" y="66"/>
                  </a:lnTo>
                  <a:lnTo>
                    <a:pt x="3" y="45"/>
                  </a:lnTo>
                  <a:lnTo>
                    <a:pt x="13" y="27"/>
                  </a:lnTo>
                  <a:lnTo>
                    <a:pt x="28" y="13"/>
                  </a:lnTo>
                  <a:lnTo>
                    <a:pt x="46"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4" name="Freeform 4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62371" y="4911853"/>
              <a:ext cx="444609" cy="444011"/>
            </a:xfrm>
            <a:custGeom>
              <a:avLst/>
              <a:gdLst>
                <a:gd name="T0" fmla="*/ 102 w 744"/>
                <a:gd name="T1" fmla="*/ 641 h 743"/>
                <a:gd name="T2" fmla="*/ 643 w 744"/>
                <a:gd name="T3" fmla="*/ 421 h 743"/>
                <a:gd name="T4" fmla="*/ 68 w 744"/>
                <a:gd name="T5" fmla="*/ 388 h 743"/>
                <a:gd name="T6" fmla="*/ 677 w 744"/>
                <a:gd name="T7" fmla="*/ 675 h 743"/>
                <a:gd name="T8" fmla="*/ 68 w 744"/>
                <a:gd name="T9" fmla="*/ 388 h 743"/>
                <a:gd name="T10" fmla="*/ 102 w 744"/>
                <a:gd name="T11" fmla="*/ 320 h 743"/>
                <a:gd name="T12" fmla="*/ 643 w 744"/>
                <a:gd name="T13" fmla="*/ 100 h 743"/>
                <a:gd name="T14" fmla="*/ 68 w 744"/>
                <a:gd name="T15" fmla="*/ 66 h 743"/>
                <a:gd name="T16" fmla="*/ 677 w 744"/>
                <a:gd name="T17" fmla="*/ 354 h 743"/>
                <a:gd name="T18" fmla="*/ 68 w 744"/>
                <a:gd name="T19" fmla="*/ 66 h 743"/>
                <a:gd name="T20" fmla="*/ 55 w 744"/>
                <a:gd name="T21" fmla="*/ 36 h 743"/>
                <a:gd name="T22" fmla="*/ 37 w 744"/>
                <a:gd name="T23" fmla="*/ 53 h 743"/>
                <a:gd name="T24" fmla="*/ 34 w 744"/>
                <a:gd name="T25" fmla="*/ 675 h 743"/>
                <a:gd name="T26" fmla="*/ 45 w 744"/>
                <a:gd name="T27" fmla="*/ 699 h 743"/>
                <a:gd name="T28" fmla="*/ 68 w 744"/>
                <a:gd name="T29" fmla="*/ 709 h 743"/>
                <a:gd name="T30" fmla="*/ 691 w 744"/>
                <a:gd name="T31" fmla="*/ 707 h 743"/>
                <a:gd name="T32" fmla="*/ 708 w 744"/>
                <a:gd name="T33" fmla="*/ 688 h 743"/>
                <a:gd name="T34" fmla="*/ 710 w 744"/>
                <a:gd name="T35" fmla="*/ 66 h 743"/>
                <a:gd name="T36" fmla="*/ 701 w 744"/>
                <a:gd name="T37" fmla="*/ 43 h 743"/>
                <a:gd name="T38" fmla="*/ 677 w 744"/>
                <a:gd name="T39" fmla="*/ 32 h 743"/>
                <a:gd name="T40" fmla="*/ 68 w 744"/>
                <a:gd name="T41" fmla="*/ 0 h 743"/>
                <a:gd name="T42" fmla="*/ 698 w 744"/>
                <a:gd name="T43" fmla="*/ 2 h 743"/>
                <a:gd name="T44" fmla="*/ 731 w 744"/>
                <a:gd name="T45" fmla="*/ 27 h 743"/>
                <a:gd name="T46" fmla="*/ 744 w 744"/>
                <a:gd name="T47" fmla="*/ 66 h 743"/>
                <a:gd name="T48" fmla="*/ 742 w 744"/>
                <a:gd name="T49" fmla="*/ 696 h 743"/>
                <a:gd name="T50" fmla="*/ 717 w 744"/>
                <a:gd name="T51" fmla="*/ 730 h 743"/>
                <a:gd name="T52" fmla="*/ 677 w 744"/>
                <a:gd name="T53" fmla="*/ 743 h 743"/>
                <a:gd name="T54" fmla="*/ 47 w 744"/>
                <a:gd name="T55" fmla="*/ 739 h 743"/>
                <a:gd name="T56" fmla="*/ 13 w 744"/>
                <a:gd name="T57" fmla="*/ 716 h 743"/>
                <a:gd name="T58" fmla="*/ 0 w 744"/>
                <a:gd name="T59" fmla="*/ 675 h 743"/>
                <a:gd name="T60" fmla="*/ 4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102" y="421"/>
                  </a:moveTo>
                  <a:lnTo>
                    <a:pt x="102" y="641"/>
                  </a:lnTo>
                  <a:lnTo>
                    <a:pt x="643" y="641"/>
                  </a:lnTo>
                  <a:lnTo>
                    <a:pt x="643" y="421"/>
                  </a:lnTo>
                  <a:lnTo>
                    <a:pt x="102" y="421"/>
                  </a:lnTo>
                  <a:close/>
                  <a:moveTo>
                    <a:pt x="68" y="388"/>
                  </a:moveTo>
                  <a:lnTo>
                    <a:pt x="677" y="388"/>
                  </a:lnTo>
                  <a:lnTo>
                    <a:pt x="677" y="675"/>
                  </a:lnTo>
                  <a:lnTo>
                    <a:pt x="68" y="675"/>
                  </a:lnTo>
                  <a:lnTo>
                    <a:pt x="68" y="388"/>
                  </a:lnTo>
                  <a:close/>
                  <a:moveTo>
                    <a:pt x="102" y="100"/>
                  </a:moveTo>
                  <a:lnTo>
                    <a:pt x="102" y="320"/>
                  </a:lnTo>
                  <a:lnTo>
                    <a:pt x="643" y="320"/>
                  </a:lnTo>
                  <a:lnTo>
                    <a:pt x="643" y="100"/>
                  </a:lnTo>
                  <a:lnTo>
                    <a:pt x="102" y="100"/>
                  </a:lnTo>
                  <a:close/>
                  <a:moveTo>
                    <a:pt x="68" y="66"/>
                  </a:moveTo>
                  <a:lnTo>
                    <a:pt x="677" y="66"/>
                  </a:lnTo>
                  <a:lnTo>
                    <a:pt x="677" y="354"/>
                  </a:lnTo>
                  <a:lnTo>
                    <a:pt x="68" y="354"/>
                  </a:lnTo>
                  <a:lnTo>
                    <a:pt x="68" y="66"/>
                  </a:lnTo>
                  <a:close/>
                  <a:moveTo>
                    <a:pt x="68" y="32"/>
                  </a:moveTo>
                  <a:lnTo>
                    <a:pt x="55" y="36"/>
                  </a:lnTo>
                  <a:lnTo>
                    <a:pt x="45" y="43"/>
                  </a:lnTo>
                  <a:lnTo>
                    <a:pt x="37" y="53"/>
                  </a:lnTo>
                  <a:lnTo>
                    <a:pt x="34" y="66"/>
                  </a:lnTo>
                  <a:lnTo>
                    <a:pt x="34" y="675"/>
                  </a:lnTo>
                  <a:lnTo>
                    <a:pt x="37" y="688"/>
                  </a:lnTo>
                  <a:lnTo>
                    <a:pt x="45" y="699"/>
                  </a:lnTo>
                  <a:lnTo>
                    <a:pt x="55" y="707"/>
                  </a:lnTo>
                  <a:lnTo>
                    <a:pt x="68" y="709"/>
                  </a:lnTo>
                  <a:lnTo>
                    <a:pt x="677" y="709"/>
                  </a:lnTo>
                  <a:lnTo>
                    <a:pt x="691" y="707"/>
                  </a:lnTo>
                  <a:lnTo>
                    <a:pt x="701" y="699"/>
                  </a:lnTo>
                  <a:lnTo>
                    <a:pt x="708" y="688"/>
                  </a:lnTo>
                  <a:lnTo>
                    <a:pt x="710" y="675"/>
                  </a:lnTo>
                  <a:lnTo>
                    <a:pt x="710" y="66"/>
                  </a:lnTo>
                  <a:lnTo>
                    <a:pt x="708" y="53"/>
                  </a:lnTo>
                  <a:lnTo>
                    <a:pt x="701" y="43"/>
                  </a:lnTo>
                  <a:lnTo>
                    <a:pt x="691" y="36"/>
                  </a:lnTo>
                  <a:lnTo>
                    <a:pt x="677" y="32"/>
                  </a:lnTo>
                  <a:lnTo>
                    <a:pt x="68" y="32"/>
                  </a:lnTo>
                  <a:close/>
                  <a:moveTo>
                    <a:pt x="68" y="0"/>
                  </a:moveTo>
                  <a:lnTo>
                    <a:pt x="677" y="0"/>
                  </a:lnTo>
                  <a:lnTo>
                    <a:pt x="698" y="2"/>
                  </a:lnTo>
                  <a:lnTo>
                    <a:pt x="717" y="13"/>
                  </a:lnTo>
                  <a:lnTo>
                    <a:pt x="731" y="27"/>
                  </a:lnTo>
                  <a:lnTo>
                    <a:pt x="742" y="45"/>
                  </a:lnTo>
                  <a:lnTo>
                    <a:pt x="744" y="66"/>
                  </a:lnTo>
                  <a:lnTo>
                    <a:pt x="744" y="675"/>
                  </a:lnTo>
                  <a:lnTo>
                    <a:pt x="742" y="696"/>
                  </a:lnTo>
                  <a:lnTo>
                    <a:pt x="731" y="716"/>
                  </a:lnTo>
                  <a:lnTo>
                    <a:pt x="717" y="730"/>
                  </a:lnTo>
                  <a:lnTo>
                    <a:pt x="698" y="739"/>
                  </a:lnTo>
                  <a:lnTo>
                    <a:pt x="677" y="743"/>
                  </a:lnTo>
                  <a:lnTo>
                    <a:pt x="68" y="743"/>
                  </a:lnTo>
                  <a:lnTo>
                    <a:pt x="47" y="739"/>
                  </a:lnTo>
                  <a:lnTo>
                    <a:pt x="28" y="730"/>
                  </a:lnTo>
                  <a:lnTo>
                    <a:pt x="13" y="716"/>
                  </a:lnTo>
                  <a:lnTo>
                    <a:pt x="4" y="696"/>
                  </a:lnTo>
                  <a:lnTo>
                    <a:pt x="0" y="675"/>
                  </a:lnTo>
                  <a:lnTo>
                    <a:pt x="0" y="66"/>
                  </a:lnTo>
                  <a:lnTo>
                    <a:pt x="4" y="45"/>
                  </a:lnTo>
                  <a:lnTo>
                    <a:pt x="13" y="27"/>
                  </a:lnTo>
                  <a:lnTo>
                    <a:pt x="28" y="13"/>
                  </a:lnTo>
                  <a:lnTo>
                    <a:pt x="47"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5" name="Freeform 4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9846" y="4911853"/>
              <a:ext cx="444609" cy="444011"/>
            </a:xfrm>
            <a:custGeom>
              <a:avLst/>
              <a:gdLst>
                <a:gd name="T0" fmla="*/ 100 w 744"/>
                <a:gd name="T1" fmla="*/ 641 h 743"/>
                <a:gd name="T2" fmla="*/ 321 w 744"/>
                <a:gd name="T3" fmla="*/ 421 h 743"/>
                <a:gd name="T4" fmla="*/ 66 w 744"/>
                <a:gd name="T5" fmla="*/ 388 h 743"/>
                <a:gd name="T6" fmla="*/ 355 w 744"/>
                <a:gd name="T7" fmla="*/ 675 h 743"/>
                <a:gd name="T8" fmla="*/ 66 w 744"/>
                <a:gd name="T9" fmla="*/ 388 h 743"/>
                <a:gd name="T10" fmla="*/ 421 w 744"/>
                <a:gd name="T11" fmla="*/ 641 h 743"/>
                <a:gd name="T12" fmla="*/ 641 w 744"/>
                <a:gd name="T13" fmla="*/ 100 h 743"/>
                <a:gd name="T14" fmla="*/ 100 w 744"/>
                <a:gd name="T15" fmla="*/ 100 h 743"/>
                <a:gd name="T16" fmla="*/ 321 w 744"/>
                <a:gd name="T17" fmla="*/ 320 h 743"/>
                <a:gd name="T18" fmla="*/ 100 w 744"/>
                <a:gd name="T19" fmla="*/ 100 h 743"/>
                <a:gd name="T20" fmla="*/ 676 w 744"/>
                <a:gd name="T21" fmla="*/ 66 h 743"/>
                <a:gd name="T22" fmla="*/ 389 w 744"/>
                <a:gd name="T23" fmla="*/ 675 h 743"/>
                <a:gd name="T24" fmla="*/ 66 w 744"/>
                <a:gd name="T25" fmla="*/ 66 h 743"/>
                <a:gd name="T26" fmla="*/ 355 w 744"/>
                <a:gd name="T27" fmla="*/ 354 h 743"/>
                <a:gd name="T28" fmla="*/ 66 w 744"/>
                <a:gd name="T29" fmla="*/ 66 h 743"/>
                <a:gd name="T30" fmla="*/ 53 w 744"/>
                <a:gd name="T31" fmla="*/ 36 h 743"/>
                <a:gd name="T32" fmla="*/ 36 w 744"/>
                <a:gd name="T33" fmla="*/ 53 h 743"/>
                <a:gd name="T34" fmla="*/ 34 w 744"/>
                <a:gd name="T35" fmla="*/ 675 h 743"/>
                <a:gd name="T36" fmla="*/ 43 w 744"/>
                <a:gd name="T37" fmla="*/ 699 h 743"/>
                <a:gd name="T38" fmla="*/ 66 w 744"/>
                <a:gd name="T39" fmla="*/ 709 h 743"/>
                <a:gd name="T40" fmla="*/ 689 w 744"/>
                <a:gd name="T41" fmla="*/ 707 h 743"/>
                <a:gd name="T42" fmla="*/ 707 w 744"/>
                <a:gd name="T43" fmla="*/ 688 h 743"/>
                <a:gd name="T44" fmla="*/ 710 w 744"/>
                <a:gd name="T45" fmla="*/ 66 h 743"/>
                <a:gd name="T46" fmla="*/ 699 w 744"/>
                <a:gd name="T47" fmla="*/ 43 h 743"/>
                <a:gd name="T48" fmla="*/ 676 w 744"/>
                <a:gd name="T49" fmla="*/ 32 h 743"/>
                <a:gd name="T50" fmla="*/ 66 w 744"/>
                <a:gd name="T51" fmla="*/ 0 h 743"/>
                <a:gd name="T52" fmla="*/ 697 w 744"/>
                <a:gd name="T53" fmla="*/ 2 h 743"/>
                <a:gd name="T54" fmla="*/ 731 w 744"/>
                <a:gd name="T55" fmla="*/ 27 h 743"/>
                <a:gd name="T56" fmla="*/ 744 w 744"/>
                <a:gd name="T57" fmla="*/ 66 h 743"/>
                <a:gd name="T58" fmla="*/ 740 w 744"/>
                <a:gd name="T59" fmla="*/ 696 h 743"/>
                <a:gd name="T60" fmla="*/ 716 w 744"/>
                <a:gd name="T61" fmla="*/ 730 h 743"/>
                <a:gd name="T62" fmla="*/ 676 w 744"/>
                <a:gd name="T63" fmla="*/ 743 h 743"/>
                <a:gd name="T64" fmla="*/ 45 w 744"/>
                <a:gd name="T65" fmla="*/ 739 h 743"/>
                <a:gd name="T66" fmla="*/ 13 w 744"/>
                <a:gd name="T67" fmla="*/ 716 h 743"/>
                <a:gd name="T68" fmla="*/ 0 w 744"/>
                <a:gd name="T69" fmla="*/ 675 h 743"/>
                <a:gd name="T70" fmla="*/ 2 w 744"/>
                <a:gd name="T71" fmla="*/ 45 h 743"/>
                <a:gd name="T72" fmla="*/ 27 w 744"/>
                <a:gd name="T73" fmla="*/ 13 h 743"/>
                <a:gd name="T74" fmla="*/ 66 w 744"/>
                <a:gd name="T7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3">
                  <a:moveTo>
                    <a:pt x="100" y="421"/>
                  </a:moveTo>
                  <a:lnTo>
                    <a:pt x="100" y="641"/>
                  </a:lnTo>
                  <a:lnTo>
                    <a:pt x="321" y="641"/>
                  </a:lnTo>
                  <a:lnTo>
                    <a:pt x="321" y="421"/>
                  </a:lnTo>
                  <a:lnTo>
                    <a:pt x="100" y="421"/>
                  </a:lnTo>
                  <a:close/>
                  <a:moveTo>
                    <a:pt x="66" y="388"/>
                  </a:moveTo>
                  <a:lnTo>
                    <a:pt x="355" y="388"/>
                  </a:lnTo>
                  <a:lnTo>
                    <a:pt x="355" y="675"/>
                  </a:lnTo>
                  <a:lnTo>
                    <a:pt x="66" y="675"/>
                  </a:lnTo>
                  <a:lnTo>
                    <a:pt x="66" y="388"/>
                  </a:lnTo>
                  <a:close/>
                  <a:moveTo>
                    <a:pt x="421" y="100"/>
                  </a:moveTo>
                  <a:lnTo>
                    <a:pt x="421" y="641"/>
                  </a:lnTo>
                  <a:lnTo>
                    <a:pt x="641" y="641"/>
                  </a:lnTo>
                  <a:lnTo>
                    <a:pt x="641" y="100"/>
                  </a:lnTo>
                  <a:lnTo>
                    <a:pt x="421" y="100"/>
                  </a:lnTo>
                  <a:close/>
                  <a:moveTo>
                    <a:pt x="100" y="100"/>
                  </a:moveTo>
                  <a:lnTo>
                    <a:pt x="100" y="320"/>
                  </a:lnTo>
                  <a:lnTo>
                    <a:pt x="321" y="320"/>
                  </a:lnTo>
                  <a:lnTo>
                    <a:pt x="321" y="100"/>
                  </a:lnTo>
                  <a:lnTo>
                    <a:pt x="100" y="100"/>
                  </a:lnTo>
                  <a:close/>
                  <a:moveTo>
                    <a:pt x="389" y="66"/>
                  </a:moveTo>
                  <a:lnTo>
                    <a:pt x="676" y="66"/>
                  </a:lnTo>
                  <a:lnTo>
                    <a:pt x="676" y="675"/>
                  </a:lnTo>
                  <a:lnTo>
                    <a:pt x="389" y="675"/>
                  </a:lnTo>
                  <a:lnTo>
                    <a:pt x="389" y="66"/>
                  </a:lnTo>
                  <a:close/>
                  <a:moveTo>
                    <a:pt x="66" y="66"/>
                  </a:moveTo>
                  <a:lnTo>
                    <a:pt x="355" y="66"/>
                  </a:lnTo>
                  <a:lnTo>
                    <a:pt x="355" y="354"/>
                  </a:lnTo>
                  <a:lnTo>
                    <a:pt x="66" y="354"/>
                  </a:lnTo>
                  <a:lnTo>
                    <a:pt x="66" y="66"/>
                  </a:lnTo>
                  <a:close/>
                  <a:moveTo>
                    <a:pt x="66" y="32"/>
                  </a:moveTo>
                  <a:lnTo>
                    <a:pt x="53" y="36"/>
                  </a:lnTo>
                  <a:lnTo>
                    <a:pt x="43" y="43"/>
                  </a:lnTo>
                  <a:lnTo>
                    <a:pt x="36" y="53"/>
                  </a:lnTo>
                  <a:lnTo>
                    <a:pt x="34" y="66"/>
                  </a:lnTo>
                  <a:lnTo>
                    <a:pt x="34" y="675"/>
                  </a:lnTo>
                  <a:lnTo>
                    <a:pt x="36" y="688"/>
                  </a:lnTo>
                  <a:lnTo>
                    <a:pt x="43" y="699"/>
                  </a:lnTo>
                  <a:lnTo>
                    <a:pt x="53" y="707"/>
                  </a:lnTo>
                  <a:lnTo>
                    <a:pt x="66" y="709"/>
                  </a:lnTo>
                  <a:lnTo>
                    <a:pt x="676" y="709"/>
                  </a:lnTo>
                  <a:lnTo>
                    <a:pt x="689" y="707"/>
                  </a:lnTo>
                  <a:lnTo>
                    <a:pt x="699" y="699"/>
                  </a:lnTo>
                  <a:lnTo>
                    <a:pt x="707" y="688"/>
                  </a:lnTo>
                  <a:lnTo>
                    <a:pt x="710" y="675"/>
                  </a:lnTo>
                  <a:lnTo>
                    <a:pt x="710" y="66"/>
                  </a:lnTo>
                  <a:lnTo>
                    <a:pt x="707" y="53"/>
                  </a:lnTo>
                  <a:lnTo>
                    <a:pt x="699" y="43"/>
                  </a:lnTo>
                  <a:lnTo>
                    <a:pt x="689" y="36"/>
                  </a:lnTo>
                  <a:lnTo>
                    <a:pt x="676" y="32"/>
                  </a:lnTo>
                  <a:lnTo>
                    <a:pt x="66" y="32"/>
                  </a:lnTo>
                  <a:close/>
                  <a:moveTo>
                    <a:pt x="66" y="0"/>
                  </a:moveTo>
                  <a:lnTo>
                    <a:pt x="676" y="0"/>
                  </a:lnTo>
                  <a:lnTo>
                    <a:pt x="697" y="2"/>
                  </a:lnTo>
                  <a:lnTo>
                    <a:pt x="716" y="13"/>
                  </a:lnTo>
                  <a:lnTo>
                    <a:pt x="731" y="27"/>
                  </a:lnTo>
                  <a:lnTo>
                    <a:pt x="740" y="45"/>
                  </a:lnTo>
                  <a:lnTo>
                    <a:pt x="744" y="66"/>
                  </a:lnTo>
                  <a:lnTo>
                    <a:pt x="744" y="675"/>
                  </a:lnTo>
                  <a:lnTo>
                    <a:pt x="740" y="696"/>
                  </a:lnTo>
                  <a:lnTo>
                    <a:pt x="731" y="716"/>
                  </a:lnTo>
                  <a:lnTo>
                    <a:pt x="716" y="730"/>
                  </a:lnTo>
                  <a:lnTo>
                    <a:pt x="697" y="739"/>
                  </a:lnTo>
                  <a:lnTo>
                    <a:pt x="676" y="743"/>
                  </a:lnTo>
                  <a:lnTo>
                    <a:pt x="66" y="743"/>
                  </a:lnTo>
                  <a:lnTo>
                    <a:pt x="45" y="739"/>
                  </a:lnTo>
                  <a:lnTo>
                    <a:pt x="27" y="730"/>
                  </a:lnTo>
                  <a:lnTo>
                    <a:pt x="13" y="716"/>
                  </a:lnTo>
                  <a:lnTo>
                    <a:pt x="2" y="696"/>
                  </a:lnTo>
                  <a:lnTo>
                    <a:pt x="0" y="675"/>
                  </a:lnTo>
                  <a:lnTo>
                    <a:pt x="0" y="66"/>
                  </a:lnTo>
                  <a:lnTo>
                    <a:pt x="2" y="45"/>
                  </a:lnTo>
                  <a:lnTo>
                    <a:pt x="13" y="27"/>
                  </a:lnTo>
                  <a:lnTo>
                    <a:pt x="27" y="13"/>
                  </a:lnTo>
                  <a:lnTo>
                    <a:pt x="45" y="2"/>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6" name="Freeform 4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77321" y="4911552"/>
              <a:ext cx="444609" cy="444609"/>
            </a:xfrm>
            <a:custGeom>
              <a:avLst/>
              <a:gdLst>
                <a:gd name="T0" fmla="*/ 101 w 744"/>
                <a:gd name="T1" fmla="*/ 643 h 744"/>
                <a:gd name="T2" fmla="*/ 642 w 744"/>
                <a:gd name="T3" fmla="*/ 423 h 744"/>
                <a:gd name="T4" fmla="*/ 68 w 744"/>
                <a:gd name="T5" fmla="*/ 389 h 744"/>
                <a:gd name="T6" fmla="*/ 676 w 744"/>
                <a:gd name="T7" fmla="*/ 676 h 744"/>
                <a:gd name="T8" fmla="*/ 68 w 744"/>
                <a:gd name="T9" fmla="*/ 389 h 744"/>
                <a:gd name="T10" fmla="*/ 423 w 744"/>
                <a:gd name="T11" fmla="*/ 321 h 744"/>
                <a:gd name="T12" fmla="*/ 642 w 744"/>
                <a:gd name="T13" fmla="*/ 102 h 744"/>
                <a:gd name="T14" fmla="*/ 101 w 744"/>
                <a:gd name="T15" fmla="*/ 102 h 744"/>
                <a:gd name="T16" fmla="*/ 321 w 744"/>
                <a:gd name="T17" fmla="*/ 321 h 744"/>
                <a:gd name="T18" fmla="*/ 101 w 744"/>
                <a:gd name="T19" fmla="*/ 102 h 744"/>
                <a:gd name="T20" fmla="*/ 676 w 744"/>
                <a:gd name="T21" fmla="*/ 68 h 744"/>
                <a:gd name="T22" fmla="*/ 389 w 744"/>
                <a:gd name="T23" fmla="*/ 355 h 744"/>
                <a:gd name="T24" fmla="*/ 68 w 744"/>
                <a:gd name="T25" fmla="*/ 68 h 744"/>
                <a:gd name="T26" fmla="*/ 355 w 744"/>
                <a:gd name="T27" fmla="*/ 355 h 744"/>
                <a:gd name="T28" fmla="*/ 68 w 744"/>
                <a:gd name="T29" fmla="*/ 68 h 744"/>
                <a:gd name="T30" fmla="*/ 54 w 744"/>
                <a:gd name="T31" fmla="*/ 37 h 744"/>
                <a:gd name="T32" fmla="*/ 37 w 744"/>
                <a:gd name="T33" fmla="*/ 55 h 744"/>
                <a:gd name="T34" fmla="*/ 34 w 744"/>
                <a:gd name="T35" fmla="*/ 676 h 744"/>
                <a:gd name="T36" fmla="*/ 43 w 744"/>
                <a:gd name="T37" fmla="*/ 701 h 744"/>
                <a:gd name="T38" fmla="*/ 68 w 744"/>
                <a:gd name="T39" fmla="*/ 710 h 744"/>
                <a:gd name="T40" fmla="*/ 689 w 744"/>
                <a:gd name="T41" fmla="*/ 707 h 744"/>
                <a:gd name="T42" fmla="*/ 707 w 744"/>
                <a:gd name="T43" fmla="*/ 690 h 744"/>
                <a:gd name="T44" fmla="*/ 710 w 744"/>
                <a:gd name="T45" fmla="*/ 68 h 744"/>
                <a:gd name="T46" fmla="*/ 701 w 744"/>
                <a:gd name="T47" fmla="*/ 43 h 744"/>
                <a:gd name="T48" fmla="*/ 676 w 744"/>
                <a:gd name="T49" fmla="*/ 34 h 744"/>
                <a:gd name="T50" fmla="*/ 68 w 744"/>
                <a:gd name="T51" fmla="*/ 0 h 744"/>
                <a:gd name="T52" fmla="*/ 698 w 744"/>
                <a:gd name="T53" fmla="*/ 4 h 744"/>
                <a:gd name="T54" fmla="*/ 731 w 744"/>
                <a:gd name="T55" fmla="*/ 28 h 744"/>
                <a:gd name="T56" fmla="*/ 744 w 744"/>
                <a:gd name="T57" fmla="*/ 68 h 744"/>
                <a:gd name="T58" fmla="*/ 740 w 744"/>
                <a:gd name="T59" fmla="*/ 698 h 744"/>
                <a:gd name="T60" fmla="*/ 717 w 744"/>
                <a:gd name="T61" fmla="*/ 731 h 744"/>
                <a:gd name="T62" fmla="*/ 676 w 744"/>
                <a:gd name="T63" fmla="*/ 744 h 744"/>
                <a:gd name="T64" fmla="*/ 46 w 744"/>
                <a:gd name="T65" fmla="*/ 740 h 744"/>
                <a:gd name="T66" fmla="*/ 13 w 744"/>
                <a:gd name="T67" fmla="*/ 716 h 744"/>
                <a:gd name="T68" fmla="*/ 0 w 744"/>
                <a:gd name="T69" fmla="*/ 676 h 744"/>
                <a:gd name="T70" fmla="*/ 3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101" y="423"/>
                  </a:moveTo>
                  <a:lnTo>
                    <a:pt x="101" y="643"/>
                  </a:lnTo>
                  <a:lnTo>
                    <a:pt x="642" y="643"/>
                  </a:lnTo>
                  <a:lnTo>
                    <a:pt x="642" y="423"/>
                  </a:lnTo>
                  <a:lnTo>
                    <a:pt x="101" y="423"/>
                  </a:lnTo>
                  <a:close/>
                  <a:moveTo>
                    <a:pt x="68" y="389"/>
                  </a:moveTo>
                  <a:lnTo>
                    <a:pt x="676" y="389"/>
                  </a:lnTo>
                  <a:lnTo>
                    <a:pt x="676" y="676"/>
                  </a:lnTo>
                  <a:lnTo>
                    <a:pt x="68" y="676"/>
                  </a:lnTo>
                  <a:lnTo>
                    <a:pt x="68" y="389"/>
                  </a:lnTo>
                  <a:close/>
                  <a:moveTo>
                    <a:pt x="423" y="102"/>
                  </a:moveTo>
                  <a:lnTo>
                    <a:pt x="423" y="321"/>
                  </a:lnTo>
                  <a:lnTo>
                    <a:pt x="642" y="321"/>
                  </a:lnTo>
                  <a:lnTo>
                    <a:pt x="642" y="102"/>
                  </a:lnTo>
                  <a:lnTo>
                    <a:pt x="423" y="102"/>
                  </a:lnTo>
                  <a:close/>
                  <a:moveTo>
                    <a:pt x="101" y="102"/>
                  </a:moveTo>
                  <a:lnTo>
                    <a:pt x="101" y="321"/>
                  </a:lnTo>
                  <a:lnTo>
                    <a:pt x="321" y="321"/>
                  </a:lnTo>
                  <a:lnTo>
                    <a:pt x="321" y="102"/>
                  </a:lnTo>
                  <a:lnTo>
                    <a:pt x="101" y="102"/>
                  </a:lnTo>
                  <a:close/>
                  <a:moveTo>
                    <a:pt x="389" y="68"/>
                  </a:moveTo>
                  <a:lnTo>
                    <a:pt x="676" y="68"/>
                  </a:lnTo>
                  <a:lnTo>
                    <a:pt x="676" y="355"/>
                  </a:lnTo>
                  <a:lnTo>
                    <a:pt x="389" y="355"/>
                  </a:lnTo>
                  <a:lnTo>
                    <a:pt x="389" y="68"/>
                  </a:lnTo>
                  <a:close/>
                  <a:moveTo>
                    <a:pt x="68" y="68"/>
                  </a:moveTo>
                  <a:lnTo>
                    <a:pt x="355" y="68"/>
                  </a:lnTo>
                  <a:lnTo>
                    <a:pt x="355" y="355"/>
                  </a:lnTo>
                  <a:lnTo>
                    <a:pt x="68" y="355"/>
                  </a:lnTo>
                  <a:lnTo>
                    <a:pt x="68" y="68"/>
                  </a:lnTo>
                  <a:close/>
                  <a:moveTo>
                    <a:pt x="68" y="34"/>
                  </a:moveTo>
                  <a:lnTo>
                    <a:pt x="54" y="37"/>
                  </a:lnTo>
                  <a:lnTo>
                    <a:pt x="43" y="43"/>
                  </a:lnTo>
                  <a:lnTo>
                    <a:pt x="37" y="55"/>
                  </a:lnTo>
                  <a:lnTo>
                    <a:pt x="34" y="68"/>
                  </a:lnTo>
                  <a:lnTo>
                    <a:pt x="34" y="676"/>
                  </a:lnTo>
                  <a:lnTo>
                    <a:pt x="37" y="690"/>
                  </a:lnTo>
                  <a:lnTo>
                    <a:pt x="43" y="701"/>
                  </a:lnTo>
                  <a:lnTo>
                    <a:pt x="54" y="707"/>
                  </a:lnTo>
                  <a:lnTo>
                    <a:pt x="68" y="710"/>
                  </a:lnTo>
                  <a:lnTo>
                    <a:pt x="676" y="710"/>
                  </a:lnTo>
                  <a:lnTo>
                    <a:pt x="689" y="707"/>
                  </a:lnTo>
                  <a:lnTo>
                    <a:pt x="701" y="701"/>
                  </a:lnTo>
                  <a:lnTo>
                    <a:pt x="707" y="690"/>
                  </a:lnTo>
                  <a:lnTo>
                    <a:pt x="710" y="676"/>
                  </a:lnTo>
                  <a:lnTo>
                    <a:pt x="710" y="68"/>
                  </a:lnTo>
                  <a:lnTo>
                    <a:pt x="707" y="55"/>
                  </a:lnTo>
                  <a:lnTo>
                    <a:pt x="701" y="43"/>
                  </a:lnTo>
                  <a:lnTo>
                    <a:pt x="689" y="37"/>
                  </a:lnTo>
                  <a:lnTo>
                    <a:pt x="676" y="34"/>
                  </a:lnTo>
                  <a:lnTo>
                    <a:pt x="68" y="34"/>
                  </a:lnTo>
                  <a:close/>
                  <a:moveTo>
                    <a:pt x="68" y="0"/>
                  </a:moveTo>
                  <a:lnTo>
                    <a:pt x="676" y="0"/>
                  </a:lnTo>
                  <a:lnTo>
                    <a:pt x="698" y="4"/>
                  </a:lnTo>
                  <a:lnTo>
                    <a:pt x="717" y="13"/>
                  </a:lnTo>
                  <a:lnTo>
                    <a:pt x="731" y="28"/>
                  </a:lnTo>
                  <a:lnTo>
                    <a:pt x="740" y="46"/>
                  </a:lnTo>
                  <a:lnTo>
                    <a:pt x="744" y="68"/>
                  </a:lnTo>
                  <a:lnTo>
                    <a:pt x="744" y="676"/>
                  </a:lnTo>
                  <a:lnTo>
                    <a:pt x="740" y="698"/>
                  </a:lnTo>
                  <a:lnTo>
                    <a:pt x="731" y="716"/>
                  </a:lnTo>
                  <a:lnTo>
                    <a:pt x="717" y="731"/>
                  </a:lnTo>
                  <a:lnTo>
                    <a:pt x="698" y="740"/>
                  </a:lnTo>
                  <a:lnTo>
                    <a:pt x="676" y="744"/>
                  </a:lnTo>
                  <a:lnTo>
                    <a:pt x="68" y="744"/>
                  </a:lnTo>
                  <a:lnTo>
                    <a:pt x="46" y="740"/>
                  </a:lnTo>
                  <a:lnTo>
                    <a:pt x="28" y="731"/>
                  </a:lnTo>
                  <a:lnTo>
                    <a:pt x="13" y="716"/>
                  </a:lnTo>
                  <a:lnTo>
                    <a:pt x="3" y="698"/>
                  </a:lnTo>
                  <a:lnTo>
                    <a:pt x="0" y="676"/>
                  </a:lnTo>
                  <a:lnTo>
                    <a:pt x="0" y="68"/>
                  </a:lnTo>
                  <a:lnTo>
                    <a:pt x="3"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7" name="Freeform 4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34796" y="4911552"/>
              <a:ext cx="444609" cy="444609"/>
            </a:xfrm>
            <a:custGeom>
              <a:avLst/>
              <a:gdLst>
                <a:gd name="T0" fmla="*/ 423 w 744"/>
                <a:gd name="T1" fmla="*/ 643 h 744"/>
                <a:gd name="T2" fmla="*/ 643 w 744"/>
                <a:gd name="T3" fmla="*/ 423 h 744"/>
                <a:gd name="T4" fmla="*/ 389 w 744"/>
                <a:gd name="T5" fmla="*/ 389 h 744"/>
                <a:gd name="T6" fmla="*/ 677 w 744"/>
                <a:gd name="T7" fmla="*/ 676 h 744"/>
                <a:gd name="T8" fmla="*/ 389 w 744"/>
                <a:gd name="T9" fmla="*/ 389 h 744"/>
                <a:gd name="T10" fmla="*/ 423 w 744"/>
                <a:gd name="T11" fmla="*/ 321 h 744"/>
                <a:gd name="T12" fmla="*/ 643 w 744"/>
                <a:gd name="T13" fmla="*/ 102 h 744"/>
                <a:gd name="T14" fmla="*/ 102 w 744"/>
                <a:gd name="T15" fmla="*/ 102 h 744"/>
                <a:gd name="T16" fmla="*/ 322 w 744"/>
                <a:gd name="T17" fmla="*/ 643 h 744"/>
                <a:gd name="T18" fmla="*/ 102 w 744"/>
                <a:gd name="T19" fmla="*/ 102 h 744"/>
                <a:gd name="T20" fmla="*/ 677 w 744"/>
                <a:gd name="T21" fmla="*/ 68 h 744"/>
                <a:gd name="T22" fmla="*/ 389 w 744"/>
                <a:gd name="T23" fmla="*/ 355 h 744"/>
                <a:gd name="T24" fmla="*/ 68 w 744"/>
                <a:gd name="T25" fmla="*/ 68 h 744"/>
                <a:gd name="T26" fmla="*/ 355 w 744"/>
                <a:gd name="T27" fmla="*/ 676 h 744"/>
                <a:gd name="T28" fmla="*/ 68 w 744"/>
                <a:gd name="T29" fmla="*/ 68 h 744"/>
                <a:gd name="T30" fmla="*/ 55 w 744"/>
                <a:gd name="T31" fmla="*/ 37 h 744"/>
                <a:gd name="T32" fmla="*/ 37 w 744"/>
                <a:gd name="T33" fmla="*/ 55 h 744"/>
                <a:gd name="T34" fmla="*/ 34 w 744"/>
                <a:gd name="T35" fmla="*/ 676 h 744"/>
                <a:gd name="T36" fmla="*/ 45 w 744"/>
                <a:gd name="T37" fmla="*/ 701 h 744"/>
                <a:gd name="T38" fmla="*/ 68 w 744"/>
                <a:gd name="T39" fmla="*/ 710 h 744"/>
                <a:gd name="T40" fmla="*/ 691 w 744"/>
                <a:gd name="T41" fmla="*/ 707 h 744"/>
                <a:gd name="T42" fmla="*/ 708 w 744"/>
                <a:gd name="T43" fmla="*/ 690 h 744"/>
                <a:gd name="T44" fmla="*/ 710 w 744"/>
                <a:gd name="T45" fmla="*/ 68 h 744"/>
                <a:gd name="T46" fmla="*/ 701 w 744"/>
                <a:gd name="T47" fmla="*/ 43 h 744"/>
                <a:gd name="T48" fmla="*/ 677 w 744"/>
                <a:gd name="T49" fmla="*/ 34 h 744"/>
                <a:gd name="T50" fmla="*/ 68 w 744"/>
                <a:gd name="T51" fmla="*/ 0 h 744"/>
                <a:gd name="T52" fmla="*/ 698 w 744"/>
                <a:gd name="T53" fmla="*/ 4 h 744"/>
                <a:gd name="T54" fmla="*/ 731 w 744"/>
                <a:gd name="T55" fmla="*/ 28 h 744"/>
                <a:gd name="T56" fmla="*/ 744 w 744"/>
                <a:gd name="T57" fmla="*/ 68 h 744"/>
                <a:gd name="T58" fmla="*/ 742 w 744"/>
                <a:gd name="T59" fmla="*/ 698 h 744"/>
                <a:gd name="T60" fmla="*/ 717 w 744"/>
                <a:gd name="T61" fmla="*/ 731 h 744"/>
                <a:gd name="T62" fmla="*/ 677 w 744"/>
                <a:gd name="T63" fmla="*/ 744 h 744"/>
                <a:gd name="T64" fmla="*/ 47 w 744"/>
                <a:gd name="T65" fmla="*/ 740 h 744"/>
                <a:gd name="T66" fmla="*/ 13 w 744"/>
                <a:gd name="T67" fmla="*/ 716 h 744"/>
                <a:gd name="T68" fmla="*/ 0 w 744"/>
                <a:gd name="T69" fmla="*/ 676 h 744"/>
                <a:gd name="T70" fmla="*/ 4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3" y="423"/>
                  </a:moveTo>
                  <a:lnTo>
                    <a:pt x="423" y="643"/>
                  </a:lnTo>
                  <a:lnTo>
                    <a:pt x="643" y="643"/>
                  </a:lnTo>
                  <a:lnTo>
                    <a:pt x="643" y="423"/>
                  </a:lnTo>
                  <a:lnTo>
                    <a:pt x="423" y="423"/>
                  </a:lnTo>
                  <a:close/>
                  <a:moveTo>
                    <a:pt x="389" y="389"/>
                  </a:moveTo>
                  <a:lnTo>
                    <a:pt x="677" y="389"/>
                  </a:lnTo>
                  <a:lnTo>
                    <a:pt x="677" y="676"/>
                  </a:lnTo>
                  <a:lnTo>
                    <a:pt x="389" y="676"/>
                  </a:lnTo>
                  <a:lnTo>
                    <a:pt x="389" y="389"/>
                  </a:lnTo>
                  <a:close/>
                  <a:moveTo>
                    <a:pt x="423" y="102"/>
                  </a:moveTo>
                  <a:lnTo>
                    <a:pt x="423" y="321"/>
                  </a:lnTo>
                  <a:lnTo>
                    <a:pt x="643" y="321"/>
                  </a:lnTo>
                  <a:lnTo>
                    <a:pt x="643" y="102"/>
                  </a:lnTo>
                  <a:lnTo>
                    <a:pt x="423" y="102"/>
                  </a:lnTo>
                  <a:close/>
                  <a:moveTo>
                    <a:pt x="102" y="102"/>
                  </a:moveTo>
                  <a:lnTo>
                    <a:pt x="102" y="643"/>
                  </a:lnTo>
                  <a:lnTo>
                    <a:pt x="322" y="643"/>
                  </a:lnTo>
                  <a:lnTo>
                    <a:pt x="322" y="102"/>
                  </a:lnTo>
                  <a:lnTo>
                    <a:pt x="102" y="102"/>
                  </a:lnTo>
                  <a:close/>
                  <a:moveTo>
                    <a:pt x="389" y="68"/>
                  </a:moveTo>
                  <a:lnTo>
                    <a:pt x="677" y="68"/>
                  </a:lnTo>
                  <a:lnTo>
                    <a:pt x="677" y="355"/>
                  </a:lnTo>
                  <a:lnTo>
                    <a:pt x="389" y="355"/>
                  </a:lnTo>
                  <a:lnTo>
                    <a:pt x="389" y="68"/>
                  </a:lnTo>
                  <a:close/>
                  <a:moveTo>
                    <a:pt x="68" y="68"/>
                  </a:moveTo>
                  <a:lnTo>
                    <a:pt x="355" y="68"/>
                  </a:lnTo>
                  <a:lnTo>
                    <a:pt x="355" y="676"/>
                  </a:lnTo>
                  <a:lnTo>
                    <a:pt x="68" y="676"/>
                  </a:lnTo>
                  <a:lnTo>
                    <a:pt x="68" y="68"/>
                  </a:lnTo>
                  <a:close/>
                  <a:moveTo>
                    <a:pt x="68" y="34"/>
                  </a:moveTo>
                  <a:lnTo>
                    <a:pt x="55" y="37"/>
                  </a:lnTo>
                  <a:lnTo>
                    <a:pt x="45" y="43"/>
                  </a:lnTo>
                  <a:lnTo>
                    <a:pt x="37" y="55"/>
                  </a:lnTo>
                  <a:lnTo>
                    <a:pt x="34" y="68"/>
                  </a:lnTo>
                  <a:lnTo>
                    <a:pt x="34" y="676"/>
                  </a:lnTo>
                  <a:lnTo>
                    <a:pt x="37" y="690"/>
                  </a:lnTo>
                  <a:lnTo>
                    <a:pt x="45" y="701"/>
                  </a:lnTo>
                  <a:lnTo>
                    <a:pt x="55" y="707"/>
                  </a:lnTo>
                  <a:lnTo>
                    <a:pt x="68" y="710"/>
                  </a:lnTo>
                  <a:lnTo>
                    <a:pt x="677" y="710"/>
                  </a:lnTo>
                  <a:lnTo>
                    <a:pt x="691" y="707"/>
                  </a:lnTo>
                  <a:lnTo>
                    <a:pt x="701" y="701"/>
                  </a:lnTo>
                  <a:lnTo>
                    <a:pt x="708" y="690"/>
                  </a:lnTo>
                  <a:lnTo>
                    <a:pt x="710" y="676"/>
                  </a:lnTo>
                  <a:lnTo>
                    <a:pt x="710" y="68"/>
                  </a:lnTo>
                  <a:lnTo>
                    <a:pt x="708" y="55"/>
                  </a:lnTo>
                  <a:lnTo>
                    <a:pt x="701" y="43"/>
                  </a:lnTo>
                  <a:lnTo>
                    <a:pt x="691" y="37"/>
                  </a:lnTo>
                  <a:lnTo>
                    <a:pt x="677" y="34"/>
                  </a:lnTo>
                  <a:lnTo>
                    <a:pt x="68" y="34"/>
                  </a:lnTo>
                  <a:close/>
                  <a:moveTo>
                    <a:pt x="68" y="0"/>
                  </a:moveTo>
                  <a:lnTo>
                    <a:pt x="677" y="0"/>
                  </a:lnTo>
                  <a:lnTo>
                    <a:pt x="698" y="4"/>
                  </a:lnTo>
                  <a:lnTo>
                    <a:pt x="717" y="13"/>
                  </a:lnTo>
                  <a:lnTo>
                    <a:pt x="731" y="28"/>
                  </a:lnTo>
                  <a:lnTo>
                    <a:pt x="742" y="46"/>
                  </a:lnTo>
                  <a:lnTo>
                    <a:pt x="744" y="68"/>
                  </a:lnTo>
                  <a:lnTo>
                    <a:pt x="744" y="676"/>
                  </a:lnTo>
                  <a:lnTo>
                    <a:pt x="742" y="698"/>
                  </a:lnTo>
                  <a:lnTo>
                    <a:pt x="731" y="716"/>
                  </a:lnTo>
                  <a:lnTo>
                    <a:pt x="717" y="731"/>
                  </a:lnTo>
                  <a:lnTo>
                    <a:pt x="698" y="740"/>
                  </a:lnTo>
                  <a:lnTo>
                    <a:pt x="677" y="744"/>
                  </a:lnTo>
                  <a:lnTo>
                    <a:pt x="68" y="744"/>
                  </a:lnTo>
                  <a:lnTo>
                    <a:pt x="47" y="740"/>
                  </a:lnTo>
                  <a:lnTo>
                    <a:pt x="28" y="731"/>
                  </a:lnTo>
                  <a:lnTo>
                    <a:pt x="13" y="716"/>
                  </a:lnTo>
                  <a:lnTo>
                    <a:pt x="4" y="698"/>
                  </a:lnTo>
                  <a:lnTo>
                    <a:pt x="0" y="676"/>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8" name="Freeform 4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92271" y="4911552"/>
              <a:ext cx="444609" cy="444609"/>
            </a:xfrm>
            <a:custGeom>
              <a:avLst/>
              <a:gdLst>
                <a:gd name="T0" fmla="*/ 421 w 744"/>
                <a:gd name="T1" fmla="*/ 643 h 744"/>
                <a:gd name="T2" fmla="*/ 641 w 744"/>
                <a:gd name="T3" fmla="*/ 423 h 744"/>
                <a:gd name="T4" fmla="*/ 100 w 744"/>
                <a:gd name="T5" fmla="*/ 423 h 744"/>
                <a:gd name="T6" fmla="*/ 321 w 744"/>
                <a:gd name="T7" fmla="*/ 643 h 744"/>
                <a:gd name="T8" fmla="*/ 100 w 744"/>
                <a:gd name="T9" fmla="*/ 423 h 744"/>
                <a:gd name="T10" fmla="*/ 676 w 744"/>
                <a:gd name="T11" fmla="*/ 389 h 744"/>
                <a:gd name="T12" fmla="*/ 389 w 744"/>
                <a:gd name="T13" fmla="*/ 676 h 744"/>
                <a:gd name="T14" fmla="*/ 66 w 744"/>
                <a:gd name="T15" fmla="*/ 389 h 744"/>
                <a:gd name="T16" fmla="*/ 355 w 744"/>
                <a:gd name="T17" fmla="*/ 676 h 744"/>
                <a:gd name="T18" fmla="*/ 66 w 744"/>
                <a:gd name="T19" fmla="*/ 389 h 744"/>
                <a:gd name="T20" fmla="*/ 100 w 744"/>
                <a:gd name="T21" fmla="*/ 321 h 744"/>
                <a:gd name="T22" fmla="*/ 641 w 744"/>
                <a:gd name="T23" fmla="*/ 102 h 744"/>
                <a:gd name="T24" fmla="*/ 66 w 744"/>
                <a:gd name="T25" fmla="*/ 68 h 744"/>
                <a:gd name="T26" fmla="*/ 676 w 744"/>
                <a:gd name="T27" fmla="*/ 355 h 744"/>
                <a:gd name="T28" fmla="*/ 66 w 744"/>
                <a:gd name="T29" fmla="*/ 68 h 744"/>
                <a:gd name="T30" fmla="*/ 53 w 744"/>
                <a:gd name="T31" fmla="*/ 37 h 744"/>
                <a:gd name="T32" fmla="*/ 36 w 744"/>
                <a:gd name="T33" fmla="*/ 55 h 744"/>
                <a:gd name="T34" fmla="*/ 34 w 744"/>
                <a:gd name="T35" fmla="*/ 676 h 744"/>
                <a:gd name="T36" fmla="*/ 43 w 744"/>
                <a:gd name="T37" fmla="*/ 701 h 744"/>
                <a:gd name="T38" fmla="*/ 66 w 744"/>
                <a:gd name="T39" fmla="*/ 710 h 744"/>
                <a:gd name="T40" fmla="*/ 689 w 744"/>
                <a:gd name="T41" fmla="*/ 707 h 744"/>
                <a:gd name="T42" fmla="*/ 707 w 744"/>
                <a:gd name="T43" fmla="*/ 690 h 744"/>
                <a:gd name="T44" fmla="*/ 710 w 744"/>
                <a:gd name="T45" fmla="*/ 68 h 744"/>
                <a:gd name="T46" fmla="*/ 699 w 744"/>
                <a:gd name="T47" fmla="*/ 43 h 744"/>
                <a:gd name="T48" fmla="*/ 676 w 744"/>
                <a:gd name="T49" fmla="*/ 34 h 744"/>
                <a:gd name="T50" fmla="*/ 66 w 744"/>
                <a:gd name="T51" fmla="*/ 0 h 744"/>
                <a:gd name="T52" fmla="*/ 697 w 744"/>
                <a:gd name="T53" fmla="*/ 4 h 744"/>
                <a:gd name="T54" fmla="*/ 731 w 744"/>
                <a:gd name="T55" fmla="*/ 28 h 744"/>
                <a:gd name="T56" fmla="*/ 744 w 744"/>
                <a:gd name="T57" fmla="*/ 68 h 744"/>
                <a:gd name="T58" fmla="*/ 740 w 744"/>
                <a:gd name="T59" fmla="*/ 698 h 744"/>
                <a:gd name="T60" fmla="*/ 716 w 744"/>
                <a:gd name="T61" fmla="*/ 731 h 744"/>
                <a:gd name="T62" fmla="*/ 676 w 744"/>
                <a:gd name="T63" fmla="*/ 744 h 744"/>
                <a:gd name="T64" fmla="*/ 45 w 744"/>
                <a:gd name="T65" fmla="*/ 740 h 744"/>
                <a:gd name="T66" fmla="*/ 13 w 744"/>
                <a:gd name="T67" fmla="*/ 716 h 744"/>
                <a:gd name="T68" fmla="*/ 0 w 744"/>
                <a:gd name="T69" fmla="*/ 676 h 744"/>
                <a:gd name="T70" fmla="*/ 2 w 744"/>
                <a:gd name="T71" fmla="*/ 46 h 744"/>
                <a:gd name="T72" fmla="*/ 27 w 744"/>
                <a:gd name="T73" fmla="*/ 13 h 744"/>
                <a:gd name="T74" fmla="*/ 66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1" y="423"/>
                  </a:moveTo>
                  <a:lnTo>
                    <a:pt x="421" y="643"/>
                  </a:lnTo>
                  <a:lnTo>
                    <a:pt x="641" y="643"/>
                  </a:lnTo>
                  <a:lnTo>
                    <a:pt x="641" y="423"/>
                  </a:lnTo>
                  <a:lnTo>
                    <a:pt x="421" y="423"/>
                  </a:lnTo>
                  <a:close/>
                  <a:moveTo>
                    <a:pt x="100" y="423"/>
                  </a:moveTo>
                  <a:lnTo>
                    <a:pt x="100" y="643"/>
                  </a:lnTo>
                  <a:lnTo>
                    <a:pt x="321" y="643"/>
                  </a:lnTo>
                  <a:lnTo>
                    <a:pt x="321" y="423"/>
                  </a:lnTo>
                  <a:lnTo>
                    <a:pt x="100" y="423"/>
                  </a:lnTo>
                  <a:close/>
                  <a:moveTo>
                    <a:pt x="389" y="389"/>
                  </a:moveTo>
                  <a:lnTo>
                    <a:pt x="676" y="389"/>
                  </a:lnTo>
                  <a:lnTo>
                    <a:pt x="676" y="676"/>
                  </a:lnTo>
                  <a:lnTo>
                    <a:pt x="389" y="676"/>
                  </a:lnTo>
                  <a:lnTo>
                    <a:pt x="389" y="389"/>
                  </a:lnTo>
                  <a:close/>
                  <a:moveTo>
                    <a:pt x="66" y="389"/>
                  </a:moveTo>
                  <a:lnTo>
                    <a:pt x="355" y="389"/>
                  </a:lnTo>
                  <a:lnTo>
                    <a:pt x="355" y="676"/>
                  </a:lnTo>
                  <a:lnTo>
                    <a:pt x="66" y="676"/>
                  </a:lnTo>
                  <a:lnTo>
                    <a:pt x="66" y="389"/>
                  </a:lnTo>
                  <a:close/>
                  <a:moveTo>
                    <a:pt x="100" y="102"/>
                  </a:moveTo>
                  <a:lnTo>
                    <a:pt x="100" y="321"/>
                  </a:lnTo>
                  <a:lnTo>
                    <a:pt x="641" y="321"/>
                  </a:lnTo>
                  <a:lnTo>
                    <a:pt x="641" y="102"/>
                  </a:lnTo>
                  <a:lnTo>
                    <a:pt x="100" y="102"/>
                  </a:lnTo>
                  <a:close/>
                  <a:moveTo>
                    <a:pt x="66" y="68"/>
                  </a:moveTo>
                  <a:lnTo>
                    <a:pt x="676" y="68"/>
                  </a:lnTo>
                  <a:lnTo>
                    <a:pt x="676" y="355"/>
                  </a:lnTo>
                  <a:lnTo>
                    <a:pt x="66" y="355"/>
                  </a:lnTo>
                  <a:lnTo>
                    <a:pt x="66" y="68"/>
                  </a:lnTo>
                  <a:close/>
                  <a:moveTo>
                    <a:pt x="66" y="34"/>
                  </a:moveTo>
                  <a:lnTo>
                    <a:pt x="53" y="37"/>
                  </a:lnTo>
                  <a:lnTo>
                    <a:pt x="43" y="43"/>
                  </a:lnTo>
                  <a:lnTo>
                    <a:pt x="36" y="55"/>
                  </a:lnTo>
                  <a:lnTo>
                    <a:pt x="34" y="68"/>
                  </a:lnTo>
                  <a:lnTo>
                    <a:pt x="34" y="676"/>
                  </a:lnTo>
                  <a:lnTo>
                    <a:pt x="36" y="690"/>
                  </a:lnTo>
                  <a:lnTo>
                    <a:pt x="43" y="701"/>
                  </a:lnTo>
                  <a:lnTo>
                    <a:pt x="53" y="707"/>
                  </a:lnTo>
                  <a:lnTo>
                    <a:pt x="66" y="710"/>
                  </a:lnTo>
                  <a:lnTo>
                    <a:pt x="676" y="710"/>
                  </a:lnTo>
                  <a:lnTo>
                    <a:pt x="689" y="707"/>
                  </a:lnTo>
                  <a:lnTo>
                    <a:pt x="699" y="701"/>
                  </a:lnTo>
                  <a:lnTo>
                    <a:pt x="707" y="690"/>
                  </a:lnTo>
                  <a:lnTo>
                    <a:pt x="710" y="676"/>
                  </a:lnTo>
                  <a:lnTo>
                    <a:pt x="710" y="68"/>
                  </a:lnTo>
                  <a:lnTo>
                    <a:pt x="707" y="55"/>
                  </a:lnTo>
                  <a:lnTo>
                    <a:pt x="699" y="43"/>
                  </a:lnTo>
                  <a:lnTo>
                    <a:pt x="689" y="37"/>
                  </a:lnTo>
                  <a:lnTo>
                    <a:pt x="676" y="34"/>
                  </a:lnTo>
                  <a:lnTo>
                    <a:pt x="66" y="34"/>
                  </a:lnTo>
                  <a:close/>
                  <a:moveTo>
                    <a:pt x="66" y="0"/>
                  </a:moveTo>
                  <a:lnTo>
                    <a:pt x="676" y="0"/>
                  </a:lnTo>
                  <a:lnTo>
                    <a:pt x="697" y="4"/>
                  </a:lnTo>
                  <a:lnTo>
                    <a:pt x="716" y="13"/>
                  </a:lnTo>
                  <a:lnTo>
                    <a:pt x="731" y="28"/>
                  </a:lnTo>
                  <a:lnTo>
                    <a:pt x="740" y="46"/>
                  </a:lnTo>
                  <a:lnTo>
                    <a:pt x="744" y="68"/>
                  </a:lnTo>
                  <a:lnTo>
                    <a:pt x="744" y="676"/>
                  </a:lnTo>
                  <a:lnTo>
                    <a:pt x="740" y="698"/>
                  </a:lnTo>
                  <a:lnTo>
                    <a:pt x="731" y="716"/>
                  </a:lnTo>
                  <a:lnTo>
                    <a:pt x="716" y="731"/>
                  </a:lnTo>
                  <a:lnTo>
                    <a:pt x="697" y="740"/>
                  </a:lnTo>
                  <a:lnTo>
                    <a:pt x="676" y="744"/>
                  </a:lnTo>
                  <a:lnTo>
                    <a:pt x="66" y="744"/>
                  </a:lnTo>
                  <a:lnTo>
                    <a:pt x="45" y="740"/>
                  </a:lnTo>
                  <a:lnTo>
                    <a:pt x="27" y="731"/>
                  </a:lnTo>
                  <a:lnTo>
                    <a:pt x="13" y="716"/>
                  </a:lnTo>
                  <a:lnTo>
                    <a:pt x="2" y="698"/>
                  </a:lnTo>
                  <a:lnTo>
                    <a:pt x="0" y="676"/>
                  </a:lnTo>
                  <a:lnTo>
                    <a:pt x="0" y="68"/>
                  </a:lnTo>
                  <a:lnTo>
                    <a:pt x="2" y="46"/>
                  </a:lnTo>
                  <a:lnTo>
                    <a:pt x="13" y="28"/>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9" name="Freeform 4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9746" y="4911552"/>
              <a:ext cx="444609" cy="444609"/>
            </a:xfrm>
            <a:custGeom>
              <a:avLst/>
              <a:gdLst>
                <a:gd name="T0" fmla="*/ 642 w 744"/>
                <a:gd name="T1" fmla="*/ 643 h 744"/>
                <a:gd name="T2" fmla="*/ 321 w 744"/>
                <a:gd name="T3" fmla="*/ 541 h 744"/>
                <a:gd name="T4" fmla="*/ 422 w 744"/>
                <a:gd name="T5" fmla="*/ 541 h 744"/>
                <a:gd name="T6" fmla="*/ 101 w 744"/>
                <a:gd name="T7" fmla="*/ 643 h 744"/>
                <a:gd name="T8" fmla="*/ 101 w 744"/>
                <a:gd name="T9" fmla="*/ 541 h 744"/>
                <a:gd name="T10" fmla="*/ 676 w 744"/>
                <a:gd name="T11" fmla="*/ 677 h 744"/>
                <a:gd name="T12" fmla="*/ 287 w 744"/>
                <a:gd name="T13" fmla="*/ 507 h 744"/>
                <a:gd name="T14" fmla="*/ 287 w 744"/>
                <a:gd name="T15" fmla="*/ 677 h 744"/>
                <a:gd name="T16" fmla="*/ 236 w 744"/>
                <a:gd name="T17" fmla="*/ 507 h 744"/>
                <a:gd name="T18" fmla="*/ 67 w 744"/>
                <a:gd name="T19" fmla="*/ 507 h 744"/>
                <a:gd name="T20" fmla="*/ 642 w 744"/>
                <a:gd name="T21" fmla="*/ 423 h 744"/>
                <a:gd name="T22" fmla="*/ 321 w 744"/>
                <a:gd name="T23" fmla="*/ 321 h 744"/>
                <a:gd name="T24" fmla="*/ 422 w 744"/>
                <a:gd name="T25" fmla="*/ 321 h 744"/>
                <a:gd name="T26" fmla="*/ 101 w 744"/>
                <a:gd name="T27" fmla="*/ 423 h 744"/>
                <a:gd name="T28" fmla="*/ 101 w 744"/>
                <a:gd name="T29" fmla="*/ 321 h 744"/>
                <a:gd name="T30" fmla="*/ 676 w 744"/>
                <a:gd name="T31" fmla="*/ 457 h 744"/>
                <a:gd name="T32" fmla="*/ 287 w 744"/>
                <a:gd name="T33" fmla="*/ 288 h 744"/>
                <a:gd name="T34" fmla="*/ 287 w 744"/>
                <a:gd name="T35" fmla="*/ 457 h 744"/>
                <a:gd name="T36" fmla="*/ 236 w 744"/>
                <a:gd name="T37" fmla="*/ 288 h 744"/>
                <a:gd name="T38" fmla="*/ 67 w 744"/>
                <a:gd name="T39" fmla="*/ 288 h 744"/>
                <a:gd name="T40" fmla="*/ 642 w 744"/>
                <a:gd name="T41" fmla="*/ 203 h 744"/>
                <a:gd name="T42" fmla="*/ 321 w 744"/>
                <a:gd name="T43" fmla="*/ 103 h 744"/>
                <a:gd name="T44" fmla="*/ 422 w 744"/>
                <a:gd name="T45" fmla="*/ 103 h 744"/>
                <a:gd name="T46" fmla="*/ 101 w 744"/>
                <a:gd name="T47" fmla="*/ 203 h 744"/>
                <a:gd name="T48" fmla="*/ 101 w 744"/>
                <a:gd name="T49" fmla="*/ 103 h 744"/>
                <a:gd name="T50" fmla="*/ 676 w 744"/>
                <a:gd name="T51" fmla="*/ 237 h 744"/>
                <a:gd name="T52" fmla="*/ 287 w 744"/>
                <a:gd name="T53" fmla="*/ 69 h 744"/>
                <a:gd name="T54" fmla="*/ 287 w 744"/>
                <a:gd name="T55" fmla="*/ 237 h 744"/>
                <a:gd name="T56" fmla="*/ 236 w 744"/>
                <a:gd name="T57" fmla="*/ 69 h 744"/>
                <a:gd name="T58" fmla="*/ 67 w 744"/>
                <a:gd name="T59" fmla="*/ 69 h 744"/>
                <a:gd name="T60" fmla="*/ 43 w 744"/>
                <a:gd name="T61" fmla="*/ 45 h 744"/>
                <a:gd name="T62" fmla="*/ 33 w 744"/>
                <a:gd name="T63" fmla="*/ 677 h 744"/>
                <a:gd name="T64" fmla="*/ 54 w 744"/>
                <a:gd name="T65" fmla="*/ 707 h 744"/>
                <a:gd name="T66" fmla="*/ 689 w 744"/>
                <a:gd name="T67" fmla="*/ 707 h 744"/>
                <a:gd name="T68" fmla="*/ 710 w 744"/>
                <a:gd name="T69" fmla="*/ 677 h 744"/>
                <a:gd name="T70" fmla="*/ 700 w 744"/>
                <a:gd name="T71" fmla="*/ 45 h 744"/>
                <a:gd name="T72" fmla="*/ 67 w 744"/>
                <a:gd name="T73" fmla="*/ 34 h 744"/>
                <a:gd name="T74" fmla="*/ 697 w 744"/>
                <a:gd name="T75" fmla="*/ 4 h 744"/>
                <a:gd name="T76" fmla="*/ 740 w 744"/>
                <a:gd name="T77" fmla="*/ 48 h 744"/>
                <a:gd name="T78" fmla="*/ 740 w 744"/>
                <a:gd name="T79" fmla="*/ 698 h 744"/>
                <a:gd name="T80" fmla="*/ 697 w 744"/>
                <a:gd name="T81" fmla="*/ 741 h 744"/>
                <a:gd name="T82" fmla="*/ 46 w 744"/>
                <a:gd name="T83" fmla="*/ 741 h 744"/>
                <a:gd name="T84" fmla="*/ 3 w 744"/>
                <a:gd name="T85" fmla="*/ 698 h 744"/>
                <a:gd name="T86" fmla="*/ 3 w 744"/>
                <a:gd name="T87" fmla="*/ 48 h 744"/>
                <a:gd name="T88" fmla="*/ 46 w 744"/>
                <a:gd name="T89"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744">
                  <a:moveTo>
                    <a:pt x="541" y="541"/>
                  </a:moveTo>
                  <a:lnTo>
                    <a:pt x="541" y="643"/>
                  </a:lnTo>
                  <a:lnTo>
                    <a:pt x="642" y="643"/>
                  </a:lnTo>
                  <a:lnTo>
                    <a:pt x="642" y="541"/>
                  </a:lnTo>
                  <a:lnTo>
                    <a:pt x="541" y="541"/>
                  </a:lnTo>
                  <a:close/>
                  <a:moveTo>
                    <a:pt x="321" y="541"/>
                  </a:moveTo>
                  <a:lnTo>
                    <a:pt x="321" y="643"/>
                  </a:lnTo>
                  <a:lnTo>
                    <a:pt x="422" y="643"/>
                  </a:lnTo>
                  <a:lnTo>
                    <a:pt x="422" y="541"/>
                  </a:lnTo>
                  <a:lnTo>
                    <a:pt x="321" y="541"/>
                  </a:lnTo>
                  <a:close/>
                  <a:moveTo>
                    <a:pt x="101" y="541"/>
                  </a:moveTo>
                  <a:lnTo>
                    <a:pt x="101" y="643"/>
                  </a:lnTo>
                  <a:lnTo>
                    <a:pt x="203" y="643"/>
                  </a:lnTo>
                  <a:lnTo>
                    <a:pt x="203" y="541"/>
                  </a:lnTo>
                  <a:lnTo>
                    <a:pt x="101" y="541"/>
                  </a:lnTo>
                  <a:close/>
                  <a:moveTo>
                    <a:pt x="507" y="507"/>
                  </a:moveTo>
                  <a:lnTo>
                    <a:pt x="676" y="507"/>
                  </a:lnTo>
                  <a:lnTo>
                    <a:pt x="676" y="677"/>
                  </a:lnTo>
                  <a:lnTo>
                    <a:pt x="507" y="677"/>
                  </a:lnTo>
                  <a:lnTo>
                    <a:pt x="507" y="507"/>
                  </a:lnTo>
                  <a:close/>
                  <a:moveTo>
                    <a:pt x="287" y="507"/>
                  </a:moveTo>
                  <a:lnTo>
                    <a:pt x="456" y="507"/>
                  </a:lnTo>
                  <a:lnTo>
                    <a:pt x="456" y="677"/>
                  </a:lnTo>
                  <a:lnTo>
                    <a:pt x="287" y="677"/>
                  </a:lnTo>
                  <a:lnTo>
                    <a:pt x="287" y="507"/>
                  </a:lnTo>
                  <a:close/>
                  <a:moveTo>
                    <a:pt x="67" y="507"/>
                  </a:moveTo>
                  <a:lnTo>
                    <a:pt x="236" y="507"/>
                  </a:lnTo>
                  <a:lnTo>
                    <a:pt x="236" y="677"/>
                  </a:lnTo>
                  <a:lnTo>
                    <a:pt x="67" y="677"/>
                  </a:lnTo>
                  <a:lnTo>
                    <a:pt x="67" y="507"/>
                  </a:lnTo>
                  <a:close/>
                  <a:moveTo>
                    <a:pt x="541" y="321"/>
                  </a:moveTo>
                  <a:lnTo>
                    <a:pt x="541" y="423"/>
                  </a:lnTo>
                  <a:lnTo>
                    <a:pt x="642" y="423"/>
                  </a:lnTo>
                  <a:lnTo>
                    <a:pt x="642" y="321"/>
                  </a:lnTo>
                  <a:lnTo>
                    <a:pt x="541" y="321"/>
                  </a:lnTo>
                  <a:close/>
                  <a:moveTo>
                    <a:pt x="321" y="321"/>
                  </a:moveTo>
                  <a:lnTo>
                    <a:pt x="321" y="423"/>
                  </a:lnTo>
                  <a:lnTo>
                    <a:pt x="422" y="423"/>
                  </a:lnTo>
                  <a:lnTo>
                    <a:pt x="422" y="321"/>
                  </a:lnTo>
                  <a:lnTo>
                    <a:pt x="321" y="321"/>
                  </a:lnTo>
                  <a:close/>
                  <a:moveTo>
                    <a:pt x="101" y="321"/>
                  </a:moveTo>
                  <a:lnTo>
                    <a:pt x="101" y="423"/>
                  </a:lnTo>
                  <a:lnTo>
                    <a:pt x="203" y="423"/>
                  </a:lnTo>
                  <a:lnTo>
                    <a:pt x="203" y="321"/>
                  </a:lnTo>
                  <a:lnTo>
                    <a:pt x="101" y="321"/>
                  </a:lnTo>
                  <a:close/>
                  <a:moveTo>
                    <a:pt x="507" y="288"/>
                  </a:moveTo>
                  <a:lnTo>
                    <a:pt x="676" y="288"/>
                  </a:lnTo>
                  <a:lnTo>
                    <a:pt x="676" y="457"/>
                  </a:lnTo>
                  <a:lnTo>
                    <a:pt x="507" y="457"/>
                  </a:lnTo>
                  <a:lnTo>
                    <a:pt x="507" y="288"/>
                  </a:lnTo>
                  <a:close/>
                  <a:moveTo>
                    <a:pt x="287" y="288"/>
                  </a:moveTo>
                  <a:lnTo>
                    <a:pt x="456" y="288"/>
                  </a:lnTo>
                  <a:lnTo>
                    <a:pt x="456" y="457"/>
                  </a:lnTo>
                  <a:lnTo>
                    <a:pt x="287" y="457"/>
                  </a:lnTo>
                  <a:lnTo>
                    <a:pt x="287" y="288"/>
                  </a:lnTo>
                  <a:close/>
                  <a:moveTo>
                    <a:pt x="67" y="288"/>
                  </a:moveTo>
                  <a:lnTo>
                    <a:pt x="236" y="288"/>
                  </a:lnTo>
                  <a:lnTo>
                    <a:pt x="236" y="457"/>
                  </a:lnTo>
                  <a:lnTo>
                    <a:pt x="67" y="457"/>
                  </a:lnTo>
                  <a:lnTo>
                    <a:pt x="67" y="288"/>
                  </a:lnTo>
                  <a:close/>
                  <a:moveTo>
                    <a:pt x="541" y="103"/>
                  </a:moveTo>
                  <a:lnTo>
                    <a:pt x="541" y="203"/>
                  </a:lnTo>
                  <a:lnTo>
                    <a:pt x="642" y="203"/>
                  </a:lnTo>
                  <a:lnTo>
                    <a:pt x="642" y="103"/>
                  </a:lnTo>
                  <a:lnTo>
                    <a:pt x="541" y="103"/>
                  </a:lnTo>
                  <a:close/>
                  <a:moveTo>
                    <a:pt x="321" y="103"/>
                  </a:moveTo>
                  <a:lnTo>
                    <a:pt x="321" y="203"/>
                  </a:lnTo>
                  <a:lnTo>
                    <a:pt x="422" y="203"/>
                  </a:lnTo>
                  <a:lnTo>
                    <a:pt x="422" y="103"/>
                  </a:lnTo>
                  <a:lnTo>
                    <a:pt x="321" y="103"/>
                  </a:lnTo>
                  <a:close/>
                  <a:moveTo>
                    <a:pt x="101" y="103"/>
                  </a:moveTo>
                  <a:lnTo>
                    <a:pt x="101" y="203"/>
                  </a:lnTo>
                  <a:lnTo>
                    <a:pt x="203" y="203"/>
                  </a:lnTo>
                  <a:lnTo>
                    <a:pt x="203" y="103"/>
                  </a:lnTo>
                  <a:lnTo>
                    <a:pt x="101" y="103"/>
                  </a:lnTo>
                  <a:close/>
                  <a:moveTo>
                    <a:pt x="507" y="69"/>
                  </a:moveTo>
                  <a:lnTo>
                    <a:pt x="676" y="69"/>
                  </a:lnTo>
                  <a:lnTo>
                    <a:pt x="676" y="237"/>
                  </a:lnTo>
                  <a:lnTo>
                    <a:pt x="507" y="237"/>
                  </a:lnTo>
                  <a:lnTo>
                    <a:pt x="507" y="69"/>
                  </a:lnTo>
                  <a:close/>
                  <a:moveTo>
                    <a:pt x="287" y="69"/>
                  </a:moveTo>
                  <a:lnTo>
                    <a:pt x="456" y="69"/>
                  </a:lnTo>
                  <a:lnTo>
                    <a:pt x="456" y="237"/>
                  </a:lnTo>
                  <a:lnTo>
                    <a:pt x="287" y="237"/>
                  </a:lnTo>
                  <a:lnTo>
                    <a:pt x="287" y="69"/>
                  </a:lnTo>
                  <a:close/>
                  <a:moveTo>
                    <a:pt x="67" y="69"/>
                  </a:moveTo>
                  <a:lnTo>
                    <a:pt x="236" y="69"/>
                  </a:lnTo>
                  <a:lnTo>
                    <a:pt x="236" y="237"/>
                  </a:lnTo>
                  <a:lnTo>
                    <a:pt x="67" y="237"/>
                  </a:lnTo>
                  <a:lnTo>
                    <a:pt x="67" y="69"/>
                  </a:lnTo>
                  <a:close/>
                  <a:moveTo>
                    <a:pt x="67" y="34"/>
                  </a:moveTo>
                  <a:lnTo>
                    <a:pt x="54" y="37"/>
                  </a:lnTo>
                  <a:lnTo>
                    <a:pt x="43" y="45"/>
                  </a:lnTo>
                  <a:lnTo>
                    <a:pt x="35" y="55"/>
                  </a:lnTo>
                  <a:lnTo>
                    <a:pt x="33" y="69"/>
                  </a:lnTo>
                  <a:lnTo>
                    <a:pt x="33" y="677"/>
                  </a:lnTo>
                  <a:lnTo>
                    <a:pt x="35" y="690"/>
                  </a:lnTo>
                  <a:lnTo>
                    <a:pt x="43" y="701"/>
                  </a:lnTo>
                  <a:lnTo>
                    <a:pt x="54" y="707"/>
                  </a:lnTo>
                  <a:lnTo>
                    <a:pt x="67" y="710"/>
                  </a:lnTo>
                  <a:lnTo>
                    <a:pt x="676" y="710"/>
                  </a:lnTo>
                  <a:lnTo>
                    <a:pt x="689" y="707"/>
                  </a:lnTo>
                  <a:lnTo>
                    <a:pt x="700" y="701"/>
                  </a:lnTo>
                  <a:lnTo>
                    <a:pt x="708" y="690"/>
                  </a:lnTo>
                  <a:lnTo>
                    <a:pt x="710" y="677"/>
                  </a:lnTo>
                  <a:lnTo>
                    <a:pt x="710" y="69"/>
                  </a:lnTo>
                  <a:lnTo>
                    <a:pt x="708" y="55"/>
                  </a:lnTo>
                  <a:lnTo>
                    <a:pt x="700" y="45"/>
                  </a:lnTo>
                  <a:lnTo>
                    <a:pt x="689" y="37"/>
                  </a:lnTo>
                  <a:lnTo>
                    <a:pt x="676" y="34"/>
                  </a:lnTo>
                  <a:lnTo>
                    <a:pt x="67" y="34"/>
                  </a:lnTo>
                  <a:close/>
                  <a:moveTo>
                    <a:pt x="67" y="0"/>
                  </a:moveTo>
                  <a:lnTo>
                    <a:pt x="676" y="0"/>
                  </a:lnTo>
                  <a:lnTo>
                    <a:pt x="697" y="4"/>
                  </a:lnTo>
                  <a:lnTo>
                    <a:pt x="715" y="14"/>
                  </a:lnTo>
                  <a:lnTo>
                    <a:pt x="731" y="28"/>
                  </a:lnTo>
                  <a:lnTo>
                    <a:pt x="740" y="48"/>
                  </a:lnTo>
                  <a:lnTo>
                    <a:pt x="744" y="69"/>
                  </a:lnTo>
                  <a:lnTo>
                    <a:pt x="744" y="677"/>
                  </a:lnTo>
                  <a:lnTo>
                    <a:pt x="740" y="698"/>
                  </a:lnTo>
                  <a:lnTo>
                    <a:pt x="731" y="717"/>
                  </a:lnTo>
                  <a:lnTo>
                    <a:pt x="715" y="731"/>
                  </a:lnTo>
                  <a:lnTo>
                    <a:pt x="697" y="741"/>
                  </a:lnTo>
                  <a:lnTo>
                    <a:pt x="676" y="744"/>
                  </a:lnTo>
                  <a:lnTo>
                    <a:pt x="67" y="744"/>
                  </a:lnTo>
                  <a:lnTo>
                    <a:pt x="46" y="741"/>
                  </a:lnTo>
                  <a:lnTo>
                    <a:pt x="28" y="731"/>
                  </a:lnTo>
                  <a:lnTo>
                    <a:pt x="13" y="717"/>
                  </a:lnTo>
                  <a:lnTo>
                    <a:pt x="3" y="698"/>
                  </a:lnTo>
                  <a:lnTo>
                    <a:pt x="0" y="677"/>
                  </a:lnTo>
                  <a:lnTo>
                    <a:pt x="0" y="69"/>
                  </a:lnTo>
                  <a:lnTo>
                    <a:pt x="3" y="48"/>
                  </a:lnTo>
                  <a:lnTo>
                    <a:pt x="13" y="28"/>
                  </a:lnTo>
                  <a:lnTo>
                    <a:pt x="28"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0" name="Freeform 4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7221" y="4911552"/>
              <a:ext cx="444609" cy="444609"/>
            </a:xfrm>
            <a:custGeom>
              <a:avLst/>
              <a:gdLst>
                <a:gd name="T0" fmla="*/ 450 w 744"/>
                <a:gd name="T1" fmla="*/ 449 h 744"/>
                <a:gd name="T2" fmla="*/ 440 w 744"/>
                <a:gd name="T3" fmla="*/ 677 h 744"/>
                <a:gd name="T4" fmla="*/ 460 w 744"/>
                <a:gd name="T5" fmla="*/ 707 h 744"/>
                <a:gd name="T6" fmla="*/ 689 w 744"/>
                <a:gd name="T7" fmla="*/ 707 h 744"/>
                <a:gd name="T8" fmla="*/ 710 w 744"/>
                <a:gd name="T9" fmla="*/ 677 h 744"/>
                <a:gd name="T10" fmla="*/ 701 w 744"/>
                <a:gd name="T11" fmla="*/ 449 h 744"/>
                <a:gd name="T12" fmla="*/ 473 w 744"/>
                <a:gd name="T13" fmla="*/ 440 h 744"/>
                <a:gd name="T14" fmla="*/ 43 w 744"/>
                <a:gd name="T15" fmla="*/ 449 h 744"/>
                <a:gd name="T16" fmla="*/ 34 w 744"/>
                <a:gd name="T17" fmla="*/ 677 h 744"/>
                <a:gd name="T18" fmla="*/ 55 w 744"/>
                <a:gd name="T19" fmla="*/ 707 h 744"/>
                <a:gd name="T20" fmla="*/ 284 w 744"/>
                <a:gd name="T21" fmla="*/ 707 h 744"/>
                <a:gd name="T22" fmla="*/ 304 w 744"/>
                <a:gd name="T23" fmla="*/ 677 h 744"/>
                <a:gd name="T24" fmla="*/ 295 w 744"/>
                <a:gd name="T25" fmla="*/ 449 h 744"/>
                <a:gd name="T26" fmla="*/ 68 w 744"/>
                <a:gd name="T27" fmla="*/ 440 h 744"/>
                <a:gd name="T28" fmla="*/ 698 w 744"/>
                <a:gd name="T29" fmla="*/ 410 h 744"/>
                <a:gd name="T30" fmla="*/ 740 w 744"/>
                <a:gd name="T31" fmla="*/ 452 h 744"/>
                <a:gd name="T32" fmla="*/ 740 w 744"/>
                <a:gd name="T33" fmla="*/ 698 h 744"/>
                <a:gd name="T34" fmla="*/ 698 w 744"/>
                <a:gd name="T35" fmla="*/ 741 h 744"/>
                <a:gd name="T36" fmla="*/ 452 w 744"/>
                <a:gd name="T37" fmla="*/ 741 h 744"/>
                <a:gd name="T38" fmla="*/ 409 w 744"/>
                <a:gd name="T39" fmla="*/ 698 h 744"/>
                <a:gd name="T40" fmla="*/ 409 w 744"/>
                <a:gd name="T41" fmla="*/ 452 h 744"/>
                <a:gd name="T42" fmla="*/ 452 w 744"/>
                <a:gd name="T43" fmla="*/ 410 h 744"/>
                <a:gd name="T44" fmla="*/ 271 w 744"/>
                <a:gd name="T45" fmla="*/ 406 h 744"/>
                <a:gd name="T46" fmla="*/ 325 w 744"/>
                <a:gd name="T47" fmla="*/ 434 h 744"/>
                <a:gd name="T48" fmla="*/ 338 w 744"/>
                <a:gd name="T49" fmla="*/ 677 h 744"/>
                <a:gd name="T50" fmla="*/ 311 w 744"/>
                <a:gd name="T51" fmla="*/ 731 h 744"/>
                <a:gd name="T52" fmla="*/ 68 w 744"/>
                <a:gd name="T53" fmla="*/ 744 h 744"/>
                <a:gd name="T54" fmla="*/ 13 w 744"/>
                <a:gd name="T55" fmla="*/ 717 h 744"/>
                <a:gd name="T56" fmla="*/ 0 w 744"/>
                <a:gd name="T57" fmla="*/ 474 h 744"/>
                <a:gd name="T58" fmla="*/ 28 w 744"/>
                <a:gd name="T59" fmla="*/ 419 h 744"/>
                <a:gd name="T60" fmla="*/ 473 w 744"/>
                <a:gd name="T61" fmla="*/ 34 h 744"/>
                <a:gd name="T62" fmla="*/ 443 w 744"/>
                <a:gd name="T63" fmla="*/ 55 h 744"/>
                <a:gd name="T64" fmla="*/ 443 w 744"/>
                <a:gd name="T65" fmla="*/ 285 h 744"/>
                <a:gd name="T66" fmla="*/ 473 w 744"/>
                <a:gd name="T67" fmla="*/ 305 h 744"/>
                <a:gd name="T68" fmla="*/ 701 w 744"/>
                <a:gd name="T69" fmla="*/ 295 h 744"/>
                <a:gd name="T70" fmla="*/ 710 w 744"/>
                <a:gd name="T71" fmla="*/ 69 h 744"/>
                <a:gd name="T72" fmla="*/ 689 w 744"/>
                <a:gd name="T73" fmla="*/ 37 h 744"/>
                <a:gd name="T74" fmla="*/ 68 w 744"/>
                <a:gd name="T75" fmla="*/ 34 h 744"/>
                <a:gd name="T76" fmla="*/ 37 w 744"/>
                <a:gd name="T77" fmla="*/ 55 h 744"/>
                <a:gd name="T78" fmla="*/ 37 w 744"/>
                <a:gd name="T79" fmla="*/ 285 h 744"/>
                <a:gd name="T80" fmla="*/ 68 w 744"/>
                <a:gd name="T81" fmla="*/ 305 h 744"/>
                <a:gd name="T82" fmla="*/ 295 w 744"/>
                <a:gd name="T83" fmla="*/ 295 h 744"/>
                <a:gd name="T84" fmla="*/ 304 w 744"/>
                <a:gd name="T85" fmla="*/ 69 h 744"/>
                <a:gd name="T86" fmla="*/ 284 w 744"/>
                <a:gd name="T87" fmla="*/ 37 h 744"/>
                <a:gd name="T88" fmla="*/ 473 w 744"/>
                <a:gd name="T89" fmla="*/ 0 h 744"/>
                <a:gd name="T90" fmla="*/ 717 w 744"/>
                <a:gd name="T91" fmla="*/ 14 h 744"/>
                <a:gd name="T92" fmla="*/ 744 w 744"/>
                <a:gd name="T93" fmla="*/ 69 h 744"/>
                <a:gd name="T94" fmla="*/ 731 w 744"/>
                <a:gd name="T95" fmla="*/ 311 h 744"/>
                <a:gd name="T96" fmla="*/ 676 w 744"/>
                <a:gd name="T97" fmla="*/ 338 h 744"/>
                <a:gd name="T98" fmla="*/ 434 w 744"/>
                <a:gd name="T99" fmla="*/ 325 h 744"/>
                <a:gd name="T100" fmla="*/ 406 w 744"/>
                <a:gd name="T101" fmla="*/ 271 h 744"/>
                <a:gd name="T102" fmla="*/ 419 w 744"/>
                <a:gd name="T103" fmla="*/ 28 h 744"/>
                <a:gd name="T104" fmla="*/ 473 w 744"/>
                <a:gd name="T105" fmla="*/ 0 h 744"/>
                <a:gd name="T106" fmla="*/ 292 w 744"/>
                <a:gd name="T107" fmla="*/ 4 h 744"/>
                <a:gd name="T108" fmla="*/ 336 w 744"/>
                <a:gd name="T109" fmla="*/ 48 h 744"/>
                <a:gd name="T110" fmla="*/ 336 w 744"/>
                <a:gd name="T111" fmla="*/ 292 h 744"/>
                <a:gd name="T112" fmla="*/ 292 w 744"/>
                <a:gd name="T113" fmla="*/ 336 h 744"/>
                <a:gd name="T114" fmla="*/ 46 w 744"/>
                <a:gd name="T115" fmla="*/ 336 h 744"/>
                <a:gd name="T116" fmla="*/ 4 w 744"/>
                <a:gd name="T117" fmla="*/ 292 h 744"/>
                <a:gd name="T118" fmla="*/ 4 w 744"/>
                <a:gd name="T119" fmla="*/ 48 h 744"/>
                <a:gd name="T120" fmla="*/ 46 w 744"/>
                <a:gd name="T121"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4" h="744">
                  <a:moveTo>
                    <a:pt x="473" y="440"/>
                  </a:moveTo>
                  <a:lnTo>
                    <a:pt x="460" y="443"/>
                  </a:lnTo>
                  <a:lnTo>
                    <a:pt x="450" y="449"/>
                  </a:lnTo>
                  <a:lnTo>
                    <a:pt x="443" y="461"/>
                  </a:lnTo>
                  <a:lnTo>
                    <a:pt x="440" y="474"/>
                  </a:lnTo>
                  <a:lnTo>
                    <a:pt x="440" y="677"/>
                  </a:lnTo>
                  <a:lnTo>
                    <a:pt x="443" y="690"/>
                  </a:lnTo>
                  <a:lnTo>
                    <a:pt x="450" y="701"/>
                  </a:lnTo>
                  <a:lnTo>
                    <a:pt x="460" y="707"/>
                  </a:lnTo>
                  <a:lnTo>
                    <a:pt x="473" y="710"/>
                  </a:lnTo>
                  <a:lnTo>
                    <a:pt x="676" y="710"/>
                  </a:lnTo>
                  <a:lnTo>
                    <a:pt x="689" y="707"/>
                  </a:lnTo>
                  <a:lnTo>
                    <a:pt x="701" y="701"/>
                  </a:lnTo>
                  <a:lnTo>
                    <a:pt x="708" y="690"/>
                  </a:lnTo>
                  <a:lnTo>
                    <a:pt x="710" y="677"/>
                  </a:lnTo>
                  <a:lnTo>
                    <a:pt x="710" y="474"/>
                  </a:lnTo>
                  <a:lnTo>
                    <a:pt x="708" y="461"/>
                  </a:lnTo>
                  <a:lnTo>
                    <a:pt x="701" y="449"/>
                  </a:lnTo>
                  <a:lnTo>
                    <a:pt x="689" y="443"/>
                  </a:lnTo>
                  <a:lnTo>
                    <a:pt x="676" y="440"/>
                  </a:lnTo>
                  <a:lnTo>
                    <a:pt x="473" y="440"/>
                  </a:lnTo>
                  <a:close/>
                  <a:moveTo>
                    <a:pt x="68" y="440"/>
                  </a:moveTo>
                  <a:lnTo>
                    <a:pt x="55" y="443"/>
                  </a:lnTo>
                  <a:lnTo>
                    <a:pt x="43" y="449"/>
                  </a:lnTo>
                  <a:lnTo>
                    <a:pt x="37" y="461"/>
                  </a:lnTo>
                  <a:lnTo>
                    <a:pt x="34" y="474"/>
                  </a:lnTo>
                  <a:lnTo>
                    <a:pt x="34" y="677"/>
                  </a:lnTo>
                  <a:lnTo>
                    <a:pt x="37" y="690"/>
                  </a:lnTo>
                  <a:lnTo>
                    <a:pt x="43" y="701"/>
                  </a:lnTo>
                  <a:lnTo>
                    <a:pt x="55" y="707"/>
                  </a:lnTo>
                  <a:lnTo>
                    <a:pt x="68" y="710"/>
                  </a:lnTo>
                  <a:lnTo>
                    <a:pt x="271" y="710"/>
                  </a:lnTo>
                  <a:lnTo>
                    <a:pt x="284" y="707"/>
                  </a:lnTo>
                  <a:lnTo>
                    <a:pt x="295" y="701"/>
                  </a:lnTo>
                  <a:lnTo>
                    <a:pt x="302" y="690"/>
                  </a:lnTo>
                  <a:lnTo>
                    <a:pt x="304" y="677"/>
                  </a:lnTo>
                  <a:lnTo>
                    <a:pt x="304" y="474"/>
                  </a:lnTo>
                  <a:lnTo>
                    <a:pt x="302" y="461"/>
                  </a:lnTo>
                  <a:lnTo>
                    <a:pt x="295" y="449"/>
                  </a:lnTo>
                  <a:lnTo>
                    <a:pt x="284" y="443"/>
                  </a:lnTo>
                  <a:lnTo>
                    <a:pt x="271" y="440"/>
                  </a:lnTo>
                  <a:lnTo>
                    <a:pt x="68" y="440"/>
                  </a:lnTo>
                  <a:close/>
                  <a:moveTo>
                    <a:pt x="473" y="406"/>
                  </a:moveTo>
                  <a:lnTo>
                    <a:pt x="676" y="406"/>
                  </a:lnTo>
                  <a:lnTo>
                    <a:pt x="698" y="410"/>
                  </a:lnTo>
                  <a:lnTo>
                    <a:pt x="717" y="419"/>
                  </a:lnTo>
                  <a:lnTo>
                    <a:pt x="731" y="434"/>
                  </a:lnTo>
                  <a:lnTo>
                    <a:pt x="740" y="452"/>
                  </a:lnTo>
                  <a:lnTo>
                    <a:pt x="744" y="474"/>
                  </a:lnTo>
                  <a:lnTo>
                    <a:pt x="744" y="677"/>
                  </a:lnTo>
                  <a:lnTo>
                    <a:pt x="740" y="698"/>
                  </a:lnTo>
                  <a:lnTo>
                    <a:pt x="731" y="717"/>
                  </a:lnTo>
                  <a:lnTo>
                    <a:pt x="717" y="731"/>
                  </a:lnTo>
                  <a:lnTo>
                    <a:pt x="698" y="741"/>
                  </a:lnTo>
                  <a:lnTo>
                    <a:pt x="676" y="744"/>
                  </a:lnTo>
                  <a:lnTo>
                    <a:pt x="473" y="744"/>
                  </a:lnTo>
                  <a:lnTo>
                    <a:pt x="452" y="741"/>
                  </a:lnTo>
                  <a:lnTo>
                    <a:pt x="434" y="731"/>
                  </a:lnTo>
                  <a:lnTo>
                    <a:pt x="419" y="717"/>
                  </a:lnTo>
                  <a:lnTo>
                    <a:pt x="409" y="698"/>
                  </a:lnTo>
                  <a:lnTo>
                    <a:pt x="406" y="677"/>
                  </a:lnTo>
                  <a:lnTo>
                    <a:pt x="406" y="474"/>
                  </a:lnTo>
                  <a:lnTo>
                    <a:pt x="409" y="452"/>
                  </a:lnTo>
                  <a:lnTo>
                    <a:pt x="419" y="434"/>
                  </a:lnTo>
                  <a:lnTo>
                    <a:pt x="434" y="419"/>
                  </a:lnTo>
                  <a:lnTo>
                    <a:pt x="452" y="410"/>
                  </a:lnTo>
                  <a:lnTo>
                    <a:pt x="473" y="406"/>
                  </a:lnTo>
                  <a:close/>
                  <a:moveTo>
                    <a:pt x="68" y="406"/>
                  </a:moveTo>
                  <a:lnTo>
                    <a:pt x="271" y="406"/>
                  </a:lnTo>
                  <a:lnTo>
                    <a:pt x="292" y="410"/>
                  </a:lnTo>
                  <a:lnTo>
                    <a:pt x="311" y="419"/>
                  </a:lnTo>
                  <a:lnTo>
                    <a:pt x="325" y="434"/>
                  </a:lnTo>
                  <a:lnTo>
                    <a:pt x="336" y="452"/>
                  </a:lnTo>
                  <a:lnTo>
                    <a:pt x="338" y="474"/>
                  </a:lnTo>
                  <a:lnTo>
                    <a:pt x="338" y="677"/>
                  </a:lnTo>
                  <a:lnTo>
                    <a:pt x="336" y="698"/>
                  </a:lnTo>
                  <a:lnTo>
                    <a:pt x="325" y="717"/>
                  </a:lnTo>
                  <a:lnTo>
                    <a:pt x="311" y="731"/>
                  </a:lnTo>
                  <a:lnTo>
                    <a:pt x="292" y="741"/>
                  </a:lnTo>
                  <a:lnTo>
                    <a:pt x="271" y="744"/>
                  </a:lnTo>
                  <a:lnTo>
                    <a:pt x="68" y="744"/>
                  </a:lnTo>
                  <a:lnTo>
                    <a:pt x="46" y="741"/>
                  </a:lnTo>
                  <a:lnTo>
                    <a:pt x="28" y="731"/>
                  </a:lnTo>
                  <a:lnTo>
                    <a:pt x="13" y="717"/>
                  </a:lnTo>
                  <a:lnTo>
                    <a:pt x="4" y="698"/>
                  </a:lnTo>
                  <a:lnTo>
                    <a:pt x="0" y="677"/>
                  </a:lnTo>
                  <a:lnTo>
                    <a:pt x="0" y="474"/>
                  </a:lnTo>
                  <a:lnTo>
                    <a:pt x="4" y="452"/>
                  </a:lnTo>
                  <a:lnTo>
                    <a:pt x="13" y="434"/>
                  </a:lnTo>
                  <a:lnTo>
                    <a:pt x="28" y="419"/>
                  </a:lnTo>
                  <a:lnTo>
                    <a:pt x="46" y="410"/>
                  </a:lnTo>
                  <a:lnTo>
                    <a:pt x="68" y="406"/>
                  </a:lnTo>
                  <a:close/>
                  <a:moveTo>
                    <a:pt x="473" y="34"/>
                  </a:moveTo>
                  <a:lnTo>
                    <a:pt x="460" y="37"/>
                  </a:lnTo>
                  <a:lnTo>
                    <a:pt x="450" y="45"/>
                  </a:lnTo>
                  <a:lnTo>
                    <a:pt x="443" y="55"/>
                  </a:lnTo>
                  <a:lnTo>
                    <a:pt x="440" y="69"/>
                  </a:lnTo>
                  <a:lnTo>
                    <a:pt x="440" y="271"/>
                  </a:lnTo>
                  <a:lnTo>
                    <a:pt x="443" y="285"/>
                  </a:lnTo>
                  <a:lnTo>
                    <a:pt x="450" y="295"/>
                  </a:lnTo>
                  <a:lnTo>
                    <a:pt x="460" y="303"/>
                  </a:lnTo>
                  <a:lnTo>
                    <a:pt x="473" y="305"/>
                  </a:lnTo>
                  <a:lnTo>
                    <a:pt x="676" y="305"/>
                  </a:lnTo>
                  <a:lnTo>
                    <a:pt x="689" y="303"/>
                  </a:lnTo>
                  <a:lnTo>
                    <a:pt x="701" y="295"/>
                  </a:lnTo>
                  <a:lnTo>
                    <a:pt x="708" y="285"/>
                  </a:lnTo>
                  <a:lnTo>
                    <a:pt x="710" y="271"/>
                  </a:lnTo>
                  <a:lnTo>
                    <a:pt x="710" y="69"/>
                  </a:lnTo>
                  <a:lnTo>
                    <a:pt x="708" y="55"/>
                  </a:lnTo>
                  <a:lnTo>
                    <a:pt x="701" y="45"/>
                  </a:lnTo>
                  <a:lnTo>
                    <a:pt x="689" y="37"/>
                  </a:lnTo>
                  <a:lnTo>
                    <a:pt x="676" y="34"/>
                  </a:lnTo>
                  <a:lnTo>
                    <a:pt x="473" y="34"/>
                  </a:lnTo>
                  <a:close/>
                  <a:moveTo>
                    <a:pt x="68" y="34"/>
                  </a:moveTo>
                  <a:lnTo>
                    <a:pt x="55" y="37"/>
                  </a:lnTo>
                  <a:lnTo>
                    <a:pt x="43" y="45"/>
                  </a:lnTo>
                  <a:lnTo>
                    <a:pt x="37" y="55"/>
                  </a:lnTo>
                  <a:lnTo>
                    <a:pt x="34" y="69"/>
                  </a:lnTo>
                  <a:lnTo>
                    <a:pt x="34" y="271"/>
                  </a:lnTo>
                  <a:lnTo>
                    <a:pt x="37" y="285"/>
                  </a:lnTo>
                  <a:lnTo>
                    <a:pt x="43" y="295"/>
                  </a:lnTo>
                  <a:lnTo>
                    <a:pt x="55" y="303"/>
                  </a:lnTo>
                  <a:lnTo>
                    <a:pt x="68" y="305"/>
                  </a:lnTo>
                  <a:lnTo>
                    <a:pt x="271" y="305"/>
                  </a:lnTo>
                  <a:lnTo>
                    <a:pt x="284" y="303"/>
                  </a:lnTo>
                  <a:lnTo>
                    <a:pt x="295" y="295"/>
                  </a:lnTo>
                  <a:lnTo>
                    <a:pt x="302" y="285"/>
                  </a:lnTo>
                  <a:lnTo>
                    <a:pt x="304" y="271"/>
                  </a:lnTo>
                  <a:lnTo>
                    <a:pt x="304" y="69"/>
                  </a:lnTo>
                  <a:lnTo>
                    <a:pt x="302" y="55"/>
                  </a:lnTo>
                  <a:lnTo>
                    <a:pt x="295" y="45"/>
                  </a:lnTo>
                  <a:lnTo>
                    <a:pt x="284" y="37"/>
                  </a:lnTo>
                  <a:lnTo>
                    <a:pt x="271" y="34"/>
                  </a:lnTo>
                  <a:lnTo>
                    <a:pt x="68" y="34"/>
                  </a:lnTo>
                  <a:close/>
                  <a:moveTo>
                    <a:pt x="473" y="0"/>
                  </a:moveTo>
                  <a:lnTo>
                    <a:pt x="676" y="0"/>
                  </a:lnTo>
                  <a:lnTo>
                    <a:pt x="698" y="4"/>
                  </a:lnTo>
                  <a:lnTo>
                    <a:pt x="717" y="14"/>
                  </a:lnTo>
                  <a:lnTo>
                    <a:pt x="731" y="28"/>
                  </a:lnTo>
                  <a:lnTo>
                    <a:pt x="740" y="48"/>
                  </a:lnTo>
                  <a:lnTo>
                    <a:pt x="744" y="69"/>
                  </a:lnTo>
                  <a:lnTo>
                    <a:pt x="744" y="271"/>
                  </a:lnTo>
                  <a:lnTo>
                    <a:pt x="740" y="292"/>
                  </a:lnTo>
                  <a:lnTo>
                    <a:pt x="731" y="311"/>
                  </a:lnTo>
                  <a:lnTo>
                    <a:pt x="717" y="325"/>
                  </a:lnTo>
                  <a:lnTo>
                    <a:pt x="698" y="336"/>
                  </a:lnTo>
                  <a:lnTo>
                    <a:pt x="676" y="338"/>
                  </a:lnTo>
                  <a:lnTo>
                    <a:pt x="473" y="338"/>
                  </a:lnTo>
                  <a:lnTo>
                    <a:pt x="452" y="336"/>
                  </a:lnTo>
                  <a:lnTo>
                    <a:pt x="434" y="325"/>
                  </a:lnTo>
                  <a:lnTo>
                    <a:pt x="419" y="311"/>
                  </a:lnTo>
                  <a:lnTo>
                    <a:pt x="409" y="292"/>
                  </a:lnTo>
                  <a:lnTo>
                    <a:pt x="406" y="271"/>
                  </a:lnTo>
                  <a:lnTo>
                    <a:pt x="406" y="69"/>
                  </a:lnTo>
                  <a:lnTo>
                    <a:pt x="409" y="48"/>
                  </a:lnTo>
                  <a:lnTo>
                    <a:pt x="419" y="28"/>
                  </a:lnTo>
                  <a:lnTo>
                    <a:pt x="434" y="14"/>
                  </a:lnTo>
                  <a:lnTo>
                    <a:pt x="452" y="4"/>
                  </a:lnTo>
                  <a:lnTo>
                    <a:pt x="473" y="0"/>
                  </a:lnTo>
                  <a:close/>
                  <a:moveTo>
                    <a:pt x="68" y="0"/>
                  </a:moveTo>
                  <a:lnTo>
                    <a:pt x="271" y="0"/>
                  </a:lnTo>
                  <a:lnTo>
                    <a:pt x="292" y="4"/>
                  </a:lnTo>
                  <a:lnTo>
                    <a:pt x="311" y="14"/>
                  </a:lnTo>
                  <a:lnTo>
                    <a:pt x="325" y="28"/>
                  </a:lnTo>
                  <a:lnTo>
                    <a:pt x="336" y="48"/>
                  </a:lnTo>
                  <a:lnTo>
                    <a:pt x="338" y="69"/>
                  </a:lnTo>
                  <a:lnTo>
                    <a:pt x="338" y="271"/>
                  </a:lnTo>
                  <a:lnTo>
                    <a:pt x="336" y="292"/>
                  </a:lnTo>
                  <a:lnTo>
                    <a:pt x="325" y="311"/>
                  </a:lnTo>
                  <a:lnTo>
                    <a:pt x="311" y="325"/>
                  </a:lnTo>
                  <a:lnTo>
                    <a:pt x="292" y="336"/>
                  </a:lnTo>
                  <a:lnTo>
                    <a:pt x="271" y="338"/>
                  </a:lnTo>
                  <a:lnTo>
                    <a:pt x="68" y="338"/>
                  </a:lnTo>
                  <a:lnTo>
                    <a:pt x="46" y="336"/>
                  </a:lnTo>
                  <a:lnTo>
                    <a:pt x="28" y="325"/>
                  </a:lnTo>
                  <a:lnTo>
                    <a:pt x="13" y="311"/>
                  </a:lnTo>
                  <a:lnTo>
                    <a:pt x="4" y="292"/>
                  </a:lnTo>
                  <a:lnTo>
                    <a:pt x="0" y="271"/>
                  </a:lnTo>
                  <a:lnTo>
                    <a:pt x="0" y="69"/>
                  </a:lnTo>
                  <a:lnTo>
                    <a:pt x="4" y="48"/>
                  </a:lnTo>
                  <a:lnTo>
                    <a:pt x="13" y="28"/>
                  </a:lnTo>
                  <a:lnTo>
                    <a:pt x="28" y="14"/>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1" name="Freeform 4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4696" y="4911552"/>
              <a:ext cx="444609" cy="444609"/>
            </a:xfrm>
            <a:custGeom>
              <a:avLst/>
              <a:gdLst>
                <a:gd name="T0" fmla="*/ 712 w 744"/>
                <a:gd name="T1" fmla="*/ 575 h 744"/>
                <a:gd name="T2" fmla="*/ 441 w 744"/>
                <a:gd name="T3" fmla="*/ 710 h 744"/>
                <a:gd name="T4" fmla="*/ 34 w 744"/>
                <a:gd name="T5" fmla="*/ 710 h 744"/>
                <a:gd name="T6" fmla="*/ 575 w 744"/>
                <a:gd name="T7" fmla="*/ 541 h 744"/>
                <a:gd name="T8" fmla="*/ 742 w 744"/>
                <a:gd name="T9" fmla="*/ 562 h 744"/>
                <a:gd name="T10" fmla="*/ 735 w 744"/>
                <a:gd name="T11" fmla="*/ 735 h 744"/>
                <a:gd name="T12" fmla="*/ 562 w 744"/>
                <a:gd name="T13" fmla="*/ 741 h 744"/>
                <a:gd name="T14" fmla="*/ 543 w 744"/>
                <a:gd name="T15" fmla="*/ 575 h 744"/>
                <a:gd name="T16" fmla="*/ 575 w 744"/>
                <a:gd name="T17" fmla="*/ 541 h 744"/>
                <a:gd name="T18" fmla="*/ 464 w 744"/>
                <a:gd name="T19" fmla="*/ 552 h 744"/>
                <a:gd name="T20" fmla="*/ 472 w 744"/>
                <a:gd name="T21" fmla="*/ 723 h 744"/>
                <a:gd name="T22" fmla="*/ 306 w 744"/>
                <a:gd name="T23" fmla="*/ 744 h 744"/>
                <a:gd name="T24" fmla="*/ 272 w 744"/>
                <a:gd name="T25" fmla="*/ 710 h 744"/>
                <a:gd name="T26" fmla="*/ 292 w 744"/>
                <a:gd name="T27" fmla="*/ 544 h 744"/>
                <a:gd name="T28" fmla="*/ 184 w 744"/>
                <a:gd name="T29" fmla="*/ 544 h 744"/>
                <a:gd name="T30" fmla="*/ 203 w 744"/>
                <a:gd name="T31" fmla="*/ 710 h 744"/>
                <a:gd name="T32" fmla="*/ 171 w 744"/>
                <a:gd name="T33" fmla="*/ 744 h 744"/>
                <a:gd name="T34" fmla="*/ 3 w 744"/>
                <a:gd name="T35" fmla="*/ 723 h 744"/>
                <a:gd name="T36" fmla="*/ 11 w 744"/>
                <a:gd name="T37" fmla="*/ 552 h 744"/>
                <a:gd name="T38" fmla="*/ 575 w 744"/>
                <a:gd name="T39" fmla="*/ 440 h 744"/>
                <a:gd name="T40" fmla="*/ 306 w 744"/>
                <a:gd name="T41" fmla="*/ 305 h 744"/>
                <a:gd name="T42" fmla="*/ 306 w 744"/>
                <a:gd name="T43" fmla="*/ 305 h 744"/>
                <a:gd name="T44" fmla="*/ 171 w 744"/>
                <a:gd name="T45" fmla="*/ 305 h 744"/>
                <a:gd name="T46" fmla="*/ 725 w 744"/>
                <a:gd name="T47" fmla="*/ 274 h 744"/>
                <a:gd name="T48" fmla="*/ 744 w 744"/>
                <a:gd name="T49" fmla="*/ 440 h 744"/>
                <a:gd name="T50" fmla="*/ 712 w 744"/>
                <a:gd name="T51" fmla="*/ 474 h 744"/>
                <a:gd name="T52" fmla="*/ 545 w 744"/>
                <a:gd name="T53" fmla="*/ 453 h 744"/>
                <a:gd name="T54" fmla="*/ 552 w 744"/>
                <a:gd name="T55" fmla="*/ 281 h 744"/>
                <a:gd name="T56" fmla="*/ 441 w 744"/>
                <a:gd name="T57" fmla="*/ 271 h 744"/>
                <a:gd name="T58" fmla="*/ 475 w 744"/>
                <a:gd name="T59" fmla="*/ 305 h 744"/>
                <a:gd name="T60" fmla="*/ 454 w 744"/>
                <a:gd name="T61" fmla="*/ 472 h 744"/>
                <a:gd name="T62" fmla="*/ 282 w 744"/>
                <a:gd name="T63" fmla="*/ 464 h 744"/>
                <a:gd name="T64" fmla="*/ 274 w 744"/>
                <a:gd name="T65" fmla="*/ 292 h 744"/>
                <a:gd name="T66" fmla="*/ 34 w 744"/>
                <a:gd name="T67" fmla="*/ 271 h 744"/>
                <a:gd name="T68" fmla="*/ 201 w 744"/>
                <a:gd name="T69" fmla="*/ 292 h 744"/>
                <a:gd name="T70" fmla="*/ 194 w 744"/>
                <a:gd name="T71" fmla="*/ 464 h 744"/>
                <a:gd name="T72" fmla="*/ 21 w 744"/>
                <a:gd name="T73" fmla="*/ 472 h 744"/>
                <a:gd name="T74" fmla="*/ 0 w 744"/>
                <a:gd name="T75" fmla="*/ 305 h 744"/>
                <a:gd name="T76" fmla="*/ 34 w 744"/>
                <a:gd name="T77" fmla="*/ 271 h 744"/>
                <a:gd name="T78" fmla="*/ 712 w 744"/>
                <a:gd name="T79" fmla="*/ 34 h 744"/>
                <a:gd name="T80" fmla="*/ 441 w 744"/>
                <a:gd name="T81" fmla="*/ 169 h 744"/>
                <a:gd name="T82" fmla="*/ 34 w 744"/>
                <a:gd name="T83" fmla="*/ 169 h 744"/>
                <a:gd name="T84" fmla="*/ 575 w 744"/>
                <a:gd name="T85" fmla="*/ 0 h 744"/>
                <a:gd name="T86" fmla="*/ 742 w 744"/>
                <a:gd name="T87" fmla="*/ 21 h 744"/>
                <a:gd name="T88" fmla="*/ 735 w 744"/>
                <a:gd name="T89" fmla="*/ 194 h 744"/>
                <a:gd name="T90" fmla="*/ 562 w 744"/>
                <a:gd name="T91" fmla="*/ 201 h 744"/>
                <a:gd name="T92" fmla="*/ 543 w 744"/>
                <a:gd name="T93" fmla="*/ 34 h 744"/>
                <a:gd name="T94" fmla="*/ 575 w 744"/>
                <a:gd name="T95" fmla="*/ 0 h 744"/>
                <a:gd name="T96" fmla="*/ 464 w 744"/>
                <a:gd name="T97" fmla="*/ 11 h 744"/>
                <a:gd name="T98" fmla="*/ 472 w 744"/>
                <a:gd name="T99" fmla="*/ 182 h 744"/>
                <a:gd name="T100" fmla="*/ 306 w 744"/>
                <a:gd name="T101" fmla="*/ 203 h 744"/>
                <a:gd name="T102" fmla="*/ 272 w 744"/>
                <a:gd name="T103" fmla="*/ 169 h 744"/>
                <a:gd name="T104" fmla="*/ 292 w 744"/>
                <a:gd name="T105" fmla="*/ 3 h 744"/>
                <a:gd name="T106" fmla="*/ 184 w 744"/>
                <a:gd name="T107" fmla="*/ 3 h 744"/>
                <a:gd name="T108" fmla="*/ 203 w 744"/>
                <a:gd name="T109" fmla="*/ 169 h 744"/>
                <a:gd name="T110" fmla="*/ 171 w 744"/>
                <a:gd name="T111" fmla="*/ 203 h 744"/>
                <a:gd name="T112" fmla="*/ 3 w 744"/>
                <a:gd name="T113" fmla="*/ 182 h 744"/>
                <a:gd name="T114" fmla="*/ 11 w 744"/>
                <a:gd name="T115" fmla="*/ 1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4" h="744">
                  <a:moveTo>
                    <a:pt x="575" y="575"/>
                  </a:moveTo>
                  <a:lnTo>
                    <a:pt x="575" y="710"/>
                  </a:lnTo>
                  <a:lnTo>
                    <a:pt x="712" y="710"/>
                  </a:lnTo>
                  <a:lnTo>
                    <a:pt x="712" y="575"/>
                  </a:lnTo>
                  <a:lnTo>
                    <a:pt x="575" y="575"/>
                  </a:lnTo>
                  <a:close/>
                  <a:moveTo>
                    <a:pt x="306" y="575"/>
                  </a:moveTo>
                  <a:lnTo>
                    <a:pt x="306" y="710"/>
                  </a:lnTo>
                  <a:lnTo>
                    <a:pt x="441" y="710"/>
                  </a:lnTo>
                  <a:lnTo>
                    <a:pt x="441" y="575"/>
                  </a:lnTo>
                  <a:lnTo>
                    <a:pt x="306" y="575"/>
                  </a:lnTo>
                  <a:close/>
                  <a:moveTo>
                    <a:pt x="34" y="575"/>
                  </a:moveTo>
                  <a:lnTo>
                    <a:pt x="34" y="710"/>
                  </a:lnTo>
                  <a:lnTo>
                    <a:pt x="171" y="710"/>
                  </a:lnTo>
                  <a:lnTo>
                    <a:pt x="171" y="575"/>
                  </a:lnTo>
                  <a:lnTo>
                    <a:pt x="34" y="575"/>
                  </a:lnTo>
                  <a:close/>
                  <a:moveTo>
                    <a:pt x="575" y="541"/>
                  </a:moveTo>
                  <a:lnTo>
                    <a:pt x="712" y="541"/>
                  </a:lnTo>
                  <a:lnTo>
                    <a:pt x="725" y="544"/>
                  </a:lnTo>
                  <a:lnTo>
                    <a:pt x="735" y="552"/>
                  </a:lnTo>
                  <a:lnTo>
                    <a:pt x="742" y="562"/>
                  </a:lnTo>
                  <a:lnTo>
                    <a:pt x="744" y="575"/>
                  </a:lnTo>
                  <a:lnTo>
                    <a:pt x="744" y="710"/>
                  </a:lnTo>
                  <a:lnTo>
                    <a:pt x="742" y="723"/>
                  </a:lnTo>
                  <a:lnTo>
                    <a:pt x="735" y="735"/>
                  </a:lnTo>
                  <a:lnTo>
                    <a:pt x="725" y="741"/>
                  </a:lnTo>
                  <a:lnTo>
                    <a:pt x="712" y="744"/>
                  </a:lnTo>
                  <a:lnTo>
                    <a:pt x="575" y="744"/>
                  </a:lnTo>
                  <a:lnTo>
                    <a:pt x="562" y="741"/>
                  </a:lnTo>
                  <a:lnTo>
                    <a:pt x="552" y="735"/>
                  </a:lnTo>
                  <a:lnTo>
                    <a:pt x="545" y="723"/>
                  </a:lnTo>
                  <a:lnTo>
                    <a:pt x="543" y="710"/>
                  </a:lnTo>
                  <a:lnTo>
                    <a:pt x="543" y="575"/>
                  </a:lnTo>
                  <a:lnTo>
                    <a:pt x="545" y="562"/>
                  </a:lnTo>
                  <a:lnTo>
                    <a:pt x="552" y="552"/>
                  </a:lnTo>
                  <a:lnTo>
                    <a:pt x="562" y="544"/>
                  </a:lnTo>
                  <a:lnTo>
                    <a:pt x="575" y="541"/>
                  </a:lnTo>
                  <a:close/>
                  <a:moveTo>
                    <a:pt x="306" y="541"/>
                  </a:moveTo>
                  <a:lnTo>
                    <a:pt x="441" y="541"/>
                  </a:lnTo>
                  <a:lnTo>
                    <a:pt x="454" y="544"/>
                  </a:lnTo>
                  <a:lnTo>
                    <a:pt x="464" y="552"/>
                  </a:lnTo>
                  <a:lnTo>
                    <a:pt x="472" y="562"/>
                  </a:lnTo>
                  <a:lnTo>
                    <a:pt x="475" y="575"/>
                  </a:lnTo>
                  <a:lnTo>
                    <a:pt x="475" y="710"/>
                  </a:lnTo>
                  <a:lnTo>
                    <a:pt x="472" y="723"/>
                  </a:lnTo>
                  <a:lnTo>
                    <a:pt x="464" y="735"/>
                  </a:lnTo>
                  <a:lnTo>
                    <a:pt x="454" y="741"/>
                  </a:lnTo>
                  <a:lnTo>
                    <a:pt x="441" y="744"/>
                  </a:lnTo>
                  <a:lnTo>
                    <a:pt x="306" y="744"/>
                  </a:lnTo>
                  <a:lnTo>
                    <a:pt x="292" y="741"/>
                  </a:lnTo>
                  <a:lnTo>
                    <a:pt x="282" y="735"/>
                  </a:lnTo>
                  <a:lnTo>
                    <a:pt x="274" y="723"/>
                  </a:lnTo>
                  <a:lnTo>
                    <a:pt x="272" y="710"/>
                  </a:lnTo>
                  <a:lnTo>
                    <a:pt x="272" y="575"/>
                  </a:lnTo>
                  <a:lnTo>
                    <a:pt x="274" y="562"/>
                  </a:lnTo>
                  <a:lnTo>
                    <a:pt x="282" y="552"/>
                  </a:lnTo>
                  <a:lnTo>
                    <a:pt x="292" y="544"/>
                  </a:lnTo>
                  <a:lnTo>
                    <a:pt x="306" y="541"/>
                  </a:lnTo>
                  <a:close/>
                  <a:moveTo>
                    <a:pt x="34" y="541"/>
                  </a:moveTo>
                  <a:lnTo>
                    <a:pt x="171" y="541"/>
                  </a:lnTo>
                  <a:lnTo>
                    <a:pt x="184" y="544"/>
                  </a:lnTo>
                  <a:lnTo>
                    <a:pt x="194" y="552"/>
                  </a:lnTo>
                  <a:lnTo>
                    <a:pt x="201" y="562"/>
                  </a:lnTo>
                  <a:lnTo>
                    <a:pt x="203" y="575"/>
                  </a:lnTo>
                  <a:lnTo>
                    <a:pt x="203" y="710"/>
                  </a:lnTo>
                  <a:lnTo>
                    <a:pt x="201" y="723"/>
                  </a:lnTo>
                  <a:lnTo>
                    <a:pt x="194" y="735"/>
                  </a:lnTo>
                  <a:lnTo>
                    <a:pt x="184" y="741"/>
                  </a:lnTo>
                  <a:lnTo>
                    <a:pt x="171" y="744"/>
                  </a:lnTo>
                  <a:lnTo>
                    <a:pt x="34" y="744"/>
                  </a:lnTo>
                  <a:lnTo>
                    <a:pt x="21" y="741"/>
                  </a:lnTo>
                  <a:lnTo>
                    <a:pt x="11" y="735"/>
                  </a:lnTo>
                  <a:lnTo>
                    <a:pt x="3" y="723"/>
                  </a:lnTo>
                  <a:lnTo>
                    <a:pt x="0" y="710"/>
                  </a:lnTo>
                  <a:lnTo>
                    <a:pt x="0" y="575"/>
                  </a:lnTo>
                  <a:lnTo>
                    <a:pt x="3" y="562"/>
                  </a:lnTo>
                  <a:lnTo>
                    <a:pt x="11" y="552"/>
                  </a:lnTo>
                  <a:lnTo>
                    <a:pt x="21" y="544"/>
                  </a:lnTo>
                  <a:lnTo>
                    <a:pt x="34" y="541"/>
                  </a:lnTo>
                  <a:close/>
                  <a:moveTo>
                    <a:pt x="575" y="305"/>
                  </a:moveTo>
                  <a:lnTo>
                    <a:pt x="575" y="440"/>
                  </a:lnTo>
                  <a:lnTo>
                    <a:pt x="712" y="440"/>
                  </a:lnTo>
                  <a:lnTo>
                    <a:pt x="712" y="305"/>
                  </a:lnTo>
                  <a:lnTo>
                    <a:pt x="575" y="305"/>
                  </a:lnTo>
                  <a:close/>
                  <a:moveTo>
                    <a:pt x="306" y="305"/>
                  </a:moveTo>
                  <a:lnTo>
                    <a:pt x="306" y="440"/>
                  </a:lnTo>
                  <a:lnTo>
                    <a:pt x="441" y="440"/>
                  </a:lnTo>
                  <a:lnTo>
                    <a:pt x="441" y="305"/>
                  </a:lnTo>
                  <a:lnTo>
                    <a:pt x="306" y="305"/>
                  </a:lnTo>
                  <a:close/>
                  <a:moveTo>
                    <a:pt x="34" y="305"/>
                  </a:moveTo>
                  <a:lnTo>
                    <a:pt x="34" y="440"/>
                  </a:lnTo>
                  <a:lnTo>
                    <a:pt x="171" y="440"/>
                  </a:lnTo>
                  <a:lnTo>
                    <a:pt x="171" y="305"/>
                  </a:lnTo>
                  <a:lnTo>
                    <a:pt x="34" y="305"/>
                  </a:lnTo>
                  <a:close/>
                  <a:moveTo>
                    <a:pt x="575" y="271"/>
                  </a:moveTo>
                  <a:lnTo>
                    <a:pt x="712" y="271"/>
                  </a:lnTo>
                  <a:lnTo>
                    <a:pt x="725" y="274"/>
                  </a:lnTo>
                  <a:lnTo>
                    <a:pt x="735" y="281"/>
                  </a:lnTo>
                  <a:lnTo>
                    <a:pt x="742" y="292"/>
                  </a:lnTo>
                  <a:lnTo>
                    <a:pt x="744" y="305"/>
                  </a:lnTo>
                  <a:lnTo>
                    <a:pt x="744" y="440"/>
                  </a:lnTo>
                  <a:lnTo>
                    <a:pt x="742" y="453"/>
                  </a:lnTo>
                  <a:lnTo>
                    <a:pt x="735" y="464"/>
                  </a:lnTo>
                  <a:lnTo>
                    <a:pt x="725" y="472"/>
                  </a:lnTo>
                  <a:lnTo>
                    <a:pt x="712" y="474"/>
                  </a:lnTo>
                  <a:lnTo>
                    <a:pt x="575" y="474"/>
                  </a:lnTo>
                  <a:lnTo>
                    <a:pt x="562" y="472"/>
                  </a:lnTo>
                  <a:lnTo>
                    <a:pt x="552" y="464"/>
                  </a:lnTo>
                  <a:lnTo>
                    <a:pt x="545" y="453"/>
                  </a:lnTo>
                  <a:lnTo>
                    <a:pt x="543" y="440"/>
                  </a:lnTo>
                  <a:lnTo>
                    <a:pt x="543" y="305"/>
                  </a:lnTo>
                  <a:lnTo>
                    <a:pt x="545" y="292"/>
                  </a:lnTo>
                  <a:lnTo>
                    <a:pt x="552" y="281"/>
                  </a:lnTo>
                  <a:lnTo>
                    <a:pt x="562" y="274"/>
                  </a:lnTo>
                  <a:lnTo>
                    <a:pt x="575" y="271"/>
                  </a:lnTo>
                  <a:close/>
                  <a:moveTo>
                    <a:pt x="306" y="271"/>
                  </a:moveTo>
                  <a:lnTo>
                    <a:pt x="441" y="271"/>
                  </a:lnTo>
                  <a:lnTo>
                    <a:pt x="454" y="274"/>
                  </a:lnTo>
                  <a:lnTo>
                    <a:pt x="464" y="281"/>
                  </a:lnTo>
                  <a:lnTo>
                    <a:pt x="472" y="292"/>
                  </a:lnTo>
                  <a:lnTo>
                    <a:pt x="475" y="305"/>
                  </a:lnTo>
                  <a:lnTo>
                    <a:pt x="475" y="440"/>
                  </a:lnTo>
                  <a:lnTo>
                    <a:pt x="472" y="453"/>
                  </a:lnTo>
                  <a:lnTo>
                    <a:pt x="464" y="464"/>
                  </a:lnTo>
                  <a:lnTo>
                    <a:pt x="454" y="472"/>
                  </a:lnTo>
                  <a:lnTo>
                    <a:pt x="441" y="474"/>
                  </a:lnTo>
                  <a:lnTo>
                    <a:pt x="306" y="474"/>
                  </a:lnTo>
                  <a:lnTo>
                    <a:pt x="292" y="472"/>
                  </a:lnTo>
                  <a:lnTo>
                    <a:pt x="282" y="464"/>
                  </a:lnTo>
                  <a:lnTo>
                    <a:pt x="274" y="453"/>
                  </a:lnTo>
                  <a:lnTo>
                    <a:pt x="272" y="440"/>
                  </a:lnTo>
                  <a:lnTo>
                    <a:pt x="272" y="305"/>
                  </a:lnTo>
                  <a:lnTo>
                    <a:pt x="274" y="292"/>
                  </a:lnTo>
                  <a:lnTo>
                    <a:pt x="282" y="281"/>
                  </a:lnTo>
                  <a:lnTo>
                    <a:pt x="292" y="274"/>
                  </a:lnTo>
                  <a:lnTo>
                    <a:pt x="306" y="271"/>
                  </a:lnTo>
                  <a:close/>
                  <a:moveTo>
                    <a:pt x="34" y="271"/>
                  </a:moveTo>
                  <a:lnTo>
                    <a:pt x="171" y="271"/>
                  </a:lnTo>
                  <a:lnTo>
                    <a:pt x="184" y="274"/>
                  </a:lnTo>
                  <a:lnTo>
                    <a:pt x="194" y="281"/>
                  </a:lnTo>
                  <a:lnTo>
                    <a:pt x="201" y="292"/>
                  </a:lnTo>
                  <a:lnTo>
                    <a:pt x="203" y="305"/>
                  </a:lnTo>
                  <a:lnTo>
                    <a:pt x="203" y="440"/>
                  </a:lnTo>
                  <a:lnTo>
                    <a:pt x="201" y="453"/>
                  </a:lnTo>
                  <a:lnTo>
                    <a:pt x="194" y="464"/>
                  </a:lnTo>
                  <a:lnTo>
                    <a:pt x="184" y="472"/>
                  </a:lnTo>
                  <a:lnTo>
                    <a:pt x="171" y="474"/>
                  </a:lnTo>
                  <a:lnTo>
                    <a:pt x="34" y="474"/>
                  </a:lnTo>
                  <a:lnTo>
                    <a:pt x="21" y="472"/>
                  </a:lnTo>
                  <a:lnTo>
                    <a:pt x="11" y="464"/>
                  </a:lnTo>
                  <a:lnTo>
                    <a:pt x="3" y="453"/>
                  </a:lnTo>
                  <a:lnTo>
                    <a:pt x="0" y="440"/>
                  </a:lnTo>
                  <a:lnTo>
                    <a:pt x="0" y="305"/>
                  </a:lnTo>
                  <a:lnTo>
                    <a:pt x="3" y="292"/>
                  </a:lnTo>
                  <a:lnTo>
                    <a:pt x="11" y="281"/>
                  </a:lnTo>
                  <a:lnTo>
                    <a:pt x="21" y="274"/>
                  </a:lnTo>
                  <a:lnTo>
                    <a:pt x="34" y="271"/>
                  </a:lnTo>
                  <a:close/>
                  <a:moveTo>
                    <a:pt x="575" y="34"/>
                  </a:moveTo>
                  <a:lnTo>
                    <a:pt x="575" y="169"/>
                  </a:lnTo>
                  <a:lnTo>
                    <a:pt x="712" y="169"/>
                  </a:lnTo>
                  <a:lnTo>
                    <a:pt x="712" y="34"/>
                  </a:lnTo>
                  <a:lnTo>
                    <a:pt x="575" y="34"/>
                  </a:lnTo>
                  <a:close/>
                  <a:moveTo>
                    <a:pt x="306" y="34"/>
                  </a:moveTo>
                  <a:lnTo>
                    <a:pt x="306" y="169"/>
                  </a:lnTo>
                  <a:lnTo>
                    <a:pt x="441" y="169"/>
                  </a:lnTo>
                  <a:lnTo>
                    <a:pt x="441" y="34"/>
                  </a:lnTo>
                  <a:lnTo>
                    <a:pt x="306" y="34"/>
                  </a:lnTo>
                  <a:close/>
                  <a:moveTo>
                    <a:pt x="34" y="34"/>
                  </a:moveTo>
                  <a:lnTo>
                    <a:pt x="34" y="169"/>
                  </a:lnTo>
                  <a:lnTo>
                    <a:pt x="171" y="169"/>
                  </a:lnTo>
                  <a:lnTo>
                    <a:pt x="171" y="34"/>
                  </a:lnTo>
                  <a:lnTo>
                    <a:pt x="34" y="34"/>
                  </a:lnTo>
                  <a:close/>
                  <a:moveTo>
                    <a:pt x="575" y="0"/>
                  </a:moveTo>
                  <a:lnTo>
                    <a:pt x="712" y="0"/>
                  </a:lnTo>
                  <a:lnTo>
                    <a:pt x="725" y="3"/>
                  </a:lnTo>
                  <a:lnTo>
                    <a:pt x="735" y="11"/>
                  </a:lnTo>
                  <a:lnTo>
                    <a:pt x="742" y="21"/>
                  </a:lnTo>
                  <a:lnTo>
                    <a:pt x="744" y="34"/>
                  </a:lnTo>
                  <a:lnTo>
                    <a:pt x="744" y="169"/>
                  </a:lnTo>
                  <a:lnTo>
                    <a:pt x="742" y="182"/>
                  </a:lnTo>
                  <a:lnTo>
                    <a:pt x="735" y="194"/>
                  </a:lnTo>
                  <a:lnTo>
                    <a:pt x="725" y="201"/>
                  </a:lnTo>
                  <a:lnTo>
                    <a:pt x="712" y="203"/>
                  </a:lnTo>
                  <a:lnTo>
                    <a:pt x="575" y="203"/>
                  </a:lnTo>
                  <a:lnTo>
                    <a:pt x="562" y="201"/>
                  </a:lnTo>
                  <a:lnTo>
                    <a:pt x="552" y="194"/>
                  </a:lnTo>
                  <a:lnTo>
                    <a:pt x="545" y="182"/>
                  </a:lnTo>
                  <a:lnTo>
                    <a:pt x="543" y="169"/>
                  </a:lnTo>
                  <a:lnTo>
                    <a:pt x="543" y="34"/>
                  </a:lnTo>
                  <a:lnTo>
                    <a:pt x="545" y="21"/>
                  </a:lnTo>
                  <a:lnTo>
                    <a:pt x="552" y="11"/>
                  </a:lnTo>
                  <a:lnTo>
                    <a:pt x="562" y="3"/>
                  </a:lnTo>
                  <a:lnTo>
                    <a:pt x="575" y="0"/>
                  </a:lnTo>
                  <a:close/>
                  <a:moveTo>
                    <a:pt x="306" y="0"/>
                  </a:moveTo>
                  <a:lnTo>
                    <a:pt x="441" y="0"/>
                  </a:lnTo>
                  <a:lnTo>
                    <a:pt x="454" y="3"/>
                  </a:lnTo>
                  <a:lnTo>
                    <a:pt x="464" y="11"/>
                  </a:lnTo>
                  <a:lnTo>
                    <a:pt x="472" y="21"/>
                  </a:lnTo>
                  <a:lnTo>
                    <a:pt x="475" y="34"/>
                  </a:lnTo>
                  <a:lnTo>
                    <a:pt x="475" y="169"/>
                  </a:lnTo>
                  <a:lnTo>
                    <a:pt x="472" y="182"/>
                  </a:lnTo>
                  <a:lnTo>
                    <a:pt x="464" y="194"/>
                  </a:lnTo>
                  <a:lnTo>
                    <a:pt x="454" y="201"/>
                  </a:lnTo>
                  <a:lnTo>
                    <a:pt x="441" y="203"/>
                  </a:lnTo>
                  <a:lnTo>
                    <a:pt x="306" y="203"/>
                  </a:lnTo>
                  <a:lnTo>
                    <a:pt x="292" y="201"/>
                  </a:lnTo>
                  <a:lnTo>
                    <a:pt x="282" y="194"/>
                  </a:lnTo>
                  <a:lnTo>
                    <a:pt x="274" y="182"/>
                  </a:lnTo>
                  <a:lnTo>
                    <a:pt x="272" y="169"/>
                  </a:lnTo>
                  <a:lnTo>
                    <a:pt x="272" y="34"/>
                  </a:lnTo>
                  <a:lnTo>
                    <a:pt x="274" y="21"/>
                  </a:lnTo>
                  <a:lnTo>
                    <a:pt x="282" y="11"/>
                  </a:lnTo>
                  <a:lnTo>
                    <a:pt x="292" y="3"/>
                  </a:lnTo>
                  <a:lnTo>
                    <a:pt x="306" y="0"/>
                  </a:lnTo>
                  <a:close/>
                  <a:moveTo>
                    <a:pt x="34" y="0"/>
                  </a:moveTo>
                  <a:lnTo>
                    <a:pt x="171" y="0"/>
                  </a:lnTo>
                  <a:lnTo>
                    <a:pt x="184" y="3"/>
                  </a:lnTo>
                  <a:lnTo>
                    <a:pt x="194" y="11"/>
                  </a:lnTo>
                  <a:lnTo>
                    <a:pt x="201" y="21"/>
                  </a:lnTo>
                  <a:lnTo>
                    <a:pt x="203" y="34"/>
                  </a:lnTo>
                  <a:lnTo>
                    <a:pt x="203" y="169"/>
                  </a:lnTo>
                  <a:lnTo>
                    <a:pt x="201" y="182"/>
                  </a:lnTo>
                  <a:lnTo>
                    <a:pt x="194" y="194"/>
                  </a:lnTo>
                  <a:lnTo>
                    <a:pt x="184" y="201"/>
                  </a:lnTo>
                  <a:lnTo>
                    <a:pt x="171" y="203"/>
                  </a:lnTo>
                  <a:lnTo>
                    <a:pt x="34" y="203"/>
                  </a:lnTo>
                  <a:lnTo>
                    <a:pt x="21" y="201"/>
                  </a:lnTo>
                  <a:lnTo>
                    <a:pt x="11" y="194"/>
                  </a:lnTo>
                  <a:lnTo>
                    <a:pt x="3" y="182"/>
                  </a:lnTo>
                  <a:lnTo>
                    <a:pt x="0" y="169"/>
                  </a:lnTo>
                  <a:lnTo>
                    <a:pt x="0" y="34"/>
                  </a:lnTo>
                  <a:lnTo>
                    <a:pt x="3" y="21"/>
                  </a:lnTo>
                  <a:lnTo>
                    <a:pt x="11"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2" name="Freeform 4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4911552"/>
              <a:ext cx="444609" cy="444609"/>
            </a:xfrm>
            <a:custGeom>
              <a:avLst/>
              <a:gdLst>
                <a:gd name="T0" fmla="*/ 304 w 744"/>
                <a:gd name="T1" fmla="*/ 710 h 744"/>
                <a:gd name="T2" fmla="*/ 710 w 744"/>
                <a:gd name="T3" fmla="*/ 304 h 744"/>
                <a:gd name="T4" fmla="*/ 34 w 744"/>
                <a:gd name="T5" fmla="*/ 304 h 744"/>
                <a:gd name="T6" fmla="*/ 169 w 744"/>
                <a:gd name="T7" fmla="*/ 710 h 744"/>
                <a:gd name="T8" fmla="*/ 34 w 744"/>
                <a:gd name="T9" fmla="*/ 304 h 744"/>
                <a:gd name="T10" fmla="*/ 710 w 744"/>
                <a:gd name="T11" fmla="*/ 271 h 744"/>
                <a:gd name="T12" fmla="*/ 734 w 744"/>
                <a:gd name="T13" fmla="*/ 281 h 744"/>
                <a:gd name="T14" fmla="*/ 744 w 744"/>
                <a:gd name="T15" fmla="*/ 304 h 744"/>
                <a:gd name="T16" fmla="*/ 742 w 744"/>
                <a:gd name="T17" fmla="*/ 723 h 744"/>
                <a:gd name="T18" fmla="*/ 723 w 744"/>
                <a:gd name="T19" fmla="*/ 741 h 744"/>
                <a:gd name="T20" fmla="*/ 304 w 744"/>
                <a:gd name="T21" fmla="*/ 744 h 744"/>
                <a:gd name="T22" fmla="*/ 280 w 744"/>
                <a:gd name="T23" fmla="*/ 734 h 744"/>
                <a:gd name="T24" fmla="*/ 270 w 744"/>
                <a:gd name="T25" fmla="*/ 710 h 744"/>
                <a:gd name="T26" fmla="*/ 273 w 744"/>
                <a:gd name="T27" fmla="*/ 291 h 744"/>
                <a:gd name="T28" fmla="*/ 291 w 744"/>
                <a:gd name="T29" fmla="*/ 274 h 744"/>
                <a:gd name="T30" fmla="*/ 34 w 744"/>
                <a:gd name="T31" fmla="*/ 271 h 744"/>
                <a:gd name="T32" fmla="*/ 182 w 744"/>
                <a:gd name="T33" fmla="*/ 274 h 744"/>
                <a:gd name="T34" fmla="*/ 200 w 744"/>
                <a:gd name="T35" fmla="*/ 291 h 744"/>
                <a:gd name="T36" fmla="*/ 203 w 744"/>
                <a:gd name="T37" fmla="*/ 710 h 744"/>
                <a:gd name="T38" fmla="*/ 193 w 744"/>
                <a:gd name="T39" fmla="*/ 734 h 744"/>
                <a:gd name="T40" fmla="*/ 169 w 744"/>
                <a:gd name="T41" fmla="*/ 744 h 744"/>
                <a:gd name="T42" fmla="*/ 21 w 744"/>
                <a:gd name="T43" fmla="*/ 741 h 744"/>
                <a:gd name="T44" fmla="*/ 3 w 744"/>
                <a:gd name="T45" fmla="*/ 723 h 744"/>
                <a:gd name="T46" fmla="*/ 0 w 744"/>
                <a:gd name="T47" fmla="*/ 304 h 744"/>
                <a:gd name="T48" fmla="*/ 9 w 744"/>
                <a:gd name="T49" fmla="*/ 281 h 744"/>
                <a:gd name="T50" fmla="*/ 34 w 744"/>
                <a:gd name="T51" fmla="*/ 271 h 744"/>
                <a:gd name="T52" fmla="*/ 34 w 744"/>
                <a:gd name="T53" fmla="*/ 169 h 744"/>
                <a:gd name="T54" fmla="*/ 710 w 744"/>
                <a:gd name="T55" fmla="*/ 34 h 744"/>
                <a:gd name="T56" fmla="*/ 34 w 744"/>
                <a:gd name="T57" fmla="*/ 0 h 744"/>
                <a:gd name="T58" fmla="*/ 723 w 744"/>
                <a:gd name="T59" fmla="*/ 3 h 744"/>
                <a:gd name="T60" fmla="*/ 742 w 744"/>
                <a:gd name="T61" fmla="*/ 21 h 744"/>
                <a:gd name="T62" fmla="*/ 744 w 744"/>
                <a:gd name="T63" fmla="*/ 169 h 744"/>
                <a:gd name="T64" fmla="*/ 734 w 744"/>
                <a:gd name="T65" fmla="*/ 193 h 744"/>
                <a:gd name="T66" fmla="*/ 710 w 744"/>
                <a:gd name="T67" fmla="*/ 203 h 744"/>
                <a:gd name="T68" fmla="*/ 21 w 744"/>
                <a:gd name="T69" fmla="*/ 201 h 744"/>
                <a:gd name="T70" fmla="*/ 3 w 744"/>
                <a:gd name="T71" fmla="*/ 182 h 744"/>
                <a:gd name="T72" fmla="*/ 0 w 744"/>
                <a:gd name="T73" fmla="*/ 34 h 744"/>
                <a:gd name="T74" fmla="*/ 9 w 744"/>
                <a:gd name="T75" fmla="*/ 11 h 744"/>
                <a:gd name="T76" fmla="*/ 34 w 744"/>
                <a:gd name="T7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4" h="744">
                  <a:moveTo>
                    <a:pt x="304" y="304"/>
                  </a:moveTo>
                  <a:lnTo>
                    <a:pt x="304" y="710"/>
                  </a:lnTo>
                  <a:lnTo>
                    <a:pt x="710" y="710"/>
                  </a:lnTo>
                  <a:lnTo>
                    <a:pt x="710" y="304"/>
                  </a:lnTo>
                  <a:lnTo>
                    <a:pt x="304" y="304"/>
                  </a:lnTo>
                  <a:close/>
                  <a:moveTo>
                    <a:pt x="34" y="304"/>
                  </a:moveTo>
                  <a:lnTo>
                    <a:pt x="34" y="710"/>
                  </a:lnTo>
                  <a:lnTo>
                    <a:pt x="169" y="710"/>
                  </a:lnTo>
                  <a:lnTo>
                    <a:pt x="169" y="304"/>
                  </a:lnTo>
                  <a:lnTo>
                    <a:pt x="34" y="304"/>
                  </a:lnTo>
                  <a:close/>
                  <a:moveTo>
                    <a:pt x="304" y="271"/>
                  </a:moveTo>
                  <a:lnTo>
                    <a:pt x="710" y="271"/>
                  </a:lnTo>
                  <a:lnTo>
                    <a:pt x="723" y="274"/>
                  </a:lnTo>
                  <a:lnTo>
                    <a:pt x="734" y="281"/>
                  </a:lnTo>
                  <a:lnTo>
                    <a:pt x="742" y="291"/>
                  </a:lnTo>
                  <a:lnTo>
                    <a:pt x="744" y="304"/>
                  </a:lnTo>
                  <a:lnTo>
                    <a:pt x="744" y="710"/>
                  </a:lnTo>
                  <a:lnTo>
                    <a:pt x="742" y="723"/>
                  </a:lnTo>
                  <a:lnTo>
                    <a:pt x="734" y="734"/>
                  </a:lnTo>
                  <a:lnTo>
                    <a:pt x="723" y="741"/>
                  </a:lnTo>
                  <a:lnTo>
                    <a:pt x="710" y="744"/>
                  </a:lnTo>
                  <a:lnTo>
                    <a:pt x="304" y="744"/>
                  </a:lnTo>
                  <a:lnTo>
                    <a:pt x="291" y="741"/>
                  </a:lnTo>
                  <a:lnTo>
                    <a:pt x="280" y="734"/>
                  </a:lnTo>
                  <a:lnTo>
                    <a:pt x="273" y="723"/>
                  </a:lnTo>
                  <a:lnTo>
                    <a:pt x="270" y="710"/>
                  </a:lnTo>
                  <a:lnTo>
                    <a:pt x="270" y="304"/>
                  </a:lnTo>
                  <a:lnTo>
                    <a:pt x="273" y="291"/>
                  </a:lnTo>
                  <a:lnTo>
                    <a:pt x="280" y="281"/>
                  </a:lnTo>
                  <a:lnTo>
                    <a:pt x="291" y="274"/>
                  </a:lnTo>
                  <a:lnTo>
                    <a:pt x="304" y="271"/>
                  </a:lnTo>
                  <a:close/>
                  <a:moveTo>
                    <a:pt x="34" y="271"/>
                  </a:moveTo>
                  <a:lnTo>
                    <a:pt x="169" y="271"/>
                  </a:lnTo>
                  <a:lnTo>
                    <a:pt x="182" y="274"/>
                  </a:lnTo>
                  <a:lnTo>
                    <a:pt x="193" y="281"/>
                  </a:lnTo>
                  <a:lnTo>
                    <a:pt x="200" y="291"/>
                  </a:lnTo>
                  <a:lnTo>
                    <a:pt x="203" y="304"/>
                  </a:lnTo>
                  <a:lnTo>
                    <a:pt x="203" y="710"/>
                  </a:lnTo>
                  <a:lnTo>
                    <a:pt x="200" y="723"/>
                  </a:lnTo>
                  <a:lnTo>
                    <a:pt x="193" y="734"/>
                  </a:lnTo>
                  <a:lnTo>
                    <a:pt x="182" y="741"/>
                  </a:lnTo>
                  <a:lnTo>
                    <a:pt x="169" y="744"/>
                  </a:lnTo>
                  <a:lnTo>
                    <a:pt x="34" y="744"/>
                  </a:lnTo>
                  <a:lnTo>
                    <a:pt x="21" y="741"/>
                  </a:lnTo>
                  <a:lnTo>
                    <a:pt x="9" y="734"/>
                  </a:lnTo>
                  <a:lnTo>
                    <a:pt x="3" y="723"/>
                  </a:lnTo>
                  <a:lnTo>
                    <a:pt x="0" y="710"/>
                  </a:lnTo>
                  <a:lnTo>
                    <a:pt x="0" y="304"/>
                  </a:lnTo>
                  <a:lnTo>
                    <a:pt x="3" y="291"/>
                  </a:lnTo>
                  <a:lnTo>
                    <a:pt x="9" y="281"/>
                  </a:lnTo>
                  <a:lnTo>
                    <a:pt x="21" y="274"/>
                  </a:lnTo>
                  <a:lnTo>
                    <a:pt x="34" y="271"/>
                  </a:lnTo>
                  <a:close/>
                  <a:moveTo>
                    <a:pt x="34" y="34"/>
                  </a:moveTo>
                  <a:lnTo>
                    <a:pt x="34" y="169"/>
                  </a:lnTo>
                  <a:lnTo>
                    <a:pt x="710" y="169"/>
                  </a:lnTo>
                  <a:lnTo>
                    <a:pt x="710" y="34"/>
                  </a:lnTo>
                  <a:lnTo>
                    <a:pt x="34" y="34"/>
                  </a:lnTo>
                  <a:close/>
                  <a:moveTo>
                    <a:pt x="34" y="0"/>
                  </a:moveTo>
                  <a:lnTo>
                    <a:pt x="710" y="0"/>
                  </a:lnTo>
                  <a:lnTo>
                    <a:pt x="723" y="3"/>
                  </a:lnTo>
                  <a:lnTo>
                    <a:pt x="734" y="11"/>
                  </a:lnTo>
                  <a:lnTo>
                    <a:pt x="742" y="21"/>
                  </a:lnTo>
                  <a:lnTo>
                    <a:pt x="744" y="34"/>
                  </a:lnTo>
                  <a:lnTo>
                    <a:pt x="744" y="169"/>
                  </a:lnTo>
                  <a:lnTo>
                    <a:pt x="742" y="182"/>
                  </a:lnTo>
                  <a:lnTo>
                    <a:pt x="734" y="193"/>
                  </a:lnTo>
                  <a:lnTo>
                    <a:pt x="723" y="201"/>
                  </a:lnTo>
                  <a:lnTo>
                    <a:pt x="710" y="203"/>
                  </a:lnTo>
                  <a:lnTo>
                    <a:pt x="34" y="203"/>
                  </a:lnTo>
                  <a:lnTo>
                    <a:pt x="21" y="201"/>
                  </a:lnTo>
                  <a:lnTo>
                    <a:pt x="9" y="193"/>
                  </a:lnTo>
                  <a:lnTo>
                    <a:pt x="3" y="182"/>
                  </a:lnTo>
                  <a:lnTo>
                    <a:pt x="0" y="169"/>
                  </a:lnTo>
                  <a:lnTo>
                    <a:pt x="0" y="34"/>
                  </a:lnTo>
                  <a:lnTo>
                    <a:pt x="3" y="21"/>
                  </a:lnTo>
                  <a:lnTo>
                    <a:pt x="9"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3" name="Freeform 4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5773787"/>
              <a:ext cx="444609" cy="444056"/>
            </a:xfrm>
            <a:custGeom>
              <a:avLst/>
              <a:gdLst>
                <a:gd name="T0" fmla="*/ 342 w 804"/>
                <a:gd name="T1" fmla="*/ 358 h 803"/>
                <a:gd name="T2" fmla="*/ 342 w 804"/>
                <a:gd name="T3" fmla="*/ 445 h 803"/>
                <a:gd name="T4" fmla="*/ 424 w 804"/>
                <a:gd name="T5" fmla="*/ 471 h 803"/>
                <a:gd name="T6" fmla="*/ 474 w 804"/>
                <a:gd name="T7" fmla="*/ 401 h 803"/>
                <a:gd name="T8" fmla="*/ 424 w 804"/>
                <a:gd name="T9" fmla="*/ 332 h 803"/>
                <a:gd name="T10" fmla="*/ 457 w 804"/>
                <a:gd name="T11" fmla="*/ 307 h 803"/>
                <a:gd name="T12" fmla="*/ 511 w 804"/>
                <a:gd name="T13" fmla="*/ 401 h 803"/>
                <a:gd name="T14" fmla="*/ 457 w 804"/>
                <a:gd name="T15" fmla="*/ 496 h 803"/>
                <a:gd name="T16" fmla="*/ 346 w 804"/>
                <a:gd name="T17" fmla="*/ 496 h 803"/>
                <a:gd name="T18" fmla="*/ 292 w 804"/>
                <a:gd name="T19" fmla="*/ 401 h 803"/>
                <a:gd name="T20" fmla="*/ 346 w 804"/>
                <a:gd name="T21" fmla="*/ 307 h 803"/>
                <a:gd name="T22" fmla="*/ 361 w 804"/>
                <a:gd name="T23" fmla="*/ 185 h 803"/>
                <a:gd name="T24" fmla="*/ 233 w 804"/>
                <a:gd name="T25" fmla="*/ 260 h 803"/>
                <a:gd name="T26" fmla="*/ 182 w 804"/>
                <a:gd name="T27" fmla="*/ 401 h 803"/>
                <a:gd name="T28" fmla="*/ 233 w 804"/>
                <a:gd name="T29" fmla="*/ 543 h 803"/>
                <a:gd name="T30" fmla="*/ 361 w 804"/>
                <a:gd name="T31" fmla="*/ 617 h 803"/>
                <a:gd name="T32" fmla="*/ 512 w 804"/>
                <a:gd name="T33" fmla="*/ 591 h 803"/>
                <a:gd name="T34" fmla="*/ 606 w 804"/>
                <a:gd name="T35" fmla="*/ 479 h 803"/>
                <a:gd name="T36" fmla="*/ 606 w 804"/>
                <a:gd name="T37" fmla="*/ 326 h 803"/>
                <a:gd name="T38" fmla="*/ 512 w 804"/>
                <a:gd name="T39" fmla="*/ 213 h 803"/>
                <a:gd name="T40" fmla="*/ 402 w 804"/>
                <a:gd name="T41" fmla="*/ 146 h 803"/>
                <a:gd name="T42" fmla="*/ 566 w 804"/>
                <a:gd name="T43" fmla="*/ 206 h 803"/>
                <a:gd name="T44" fmla="*/ 653 w 804"/>
                <a:gd name="T45" fmla="*/ 356 h 803"/>
                <a:gd name="T46" fmla="*/ 622 w 804"/>
                <a:gd name="T47" fmla="*/ 531 h 803"/>
                <a:gd name="T48" fmla="*/ 491 w 804"/>
                <a:gd name="T49" fmla="*/ 641 h 803"/>
                <a:gd name="T50" fmla="*/ 312 w 804"/>
                <a:gd name="T51" fmla="*/ 641 h 803"/>
                <a:gd name="T52" fmla="*/ 181 w 804"/>
                <a:gd name="T53" fmla="*/ 531 h 803"/>
                <a:gd name="T54" fmla="*/ 149 w 804"/>
                <a:gd name="T55" fmla="*/ 356 h 803"/>
                <a:gd name="T56" fmla="*/ 237 w 804"/>
                <a:gd name="T57" fmla="*/ 206 h 803"/>
                <a:gd name="T58" fmla="*/ 402 w 804"/>
                <a:gd name="T59" fmla="*/ 146 h 803"/>
                <a:gd name="T60" fmla="*/ 248 w 804"/>
                <a:gd name="T61" fmla="*/ 70 h 803"/>
                <a:gd name="T62" fmla="*/ 94 w 804"/>
                <a:gd name="T63" fmla="*/ 202 h 803"/>
                <a:gd name="T64" fmla="*/ 35 w 804"/>
                <a:gd name="T65" fmla="*/ 401 h 803"/>
                <a:gd name="T66" fmla="*/ 94 w 804"/>
                <a:gd name="T67" fmla="*/ 600 h 803"/>
                <a:gd name="T68" fmla="*/ 248 w 804"/>
                <a:gd name="T69" fmla="*/ 733 h 803"/>
                <a:gd name="T70" fmla="*/ 456 w 804"/>
                <a:gd name="T71" fmla="*/ 763 h 803"/>
                <a:gd name="T72" fmla="*/ 642 w 804"/>
                <a:gd name="T73" fmla="*/ 678 h 803"/>
                <a:gd name="T74" fmla="*/ 752 w 804"/>
                <a:gd name="T75" fmla="*/ 507 h 803"/>
                <a:gd name="T76" fmla="*/ 752 w 804"/>
                <a:gd name="T77" fmla="*/ 297 h 803"/>
                <a:gd name="T78" fmla="*/ 642 w 804"/>
                <a:gd name="T79" fmla="*/ 127 h 803"/>
                <a:gd name="T80" fmla="*/ 456 w 804"/>
                <a:gd name="T81" fmla="*/ 40 h 803"/>
                <a:gd name="T82" fmla="*/ 508 w 804"/>
                <a:gd name="T83" fmla="*/ 14 h 803"/>
                <a:gd name="T84" fmla="*/ 686 w 804"/>
                <a:gd name="T85" fmla="*/ 117 h 803"/>
                <a:gd name="T86" fmla="*/ 790 w 804"/>
                <a:gd name="T87" fmla="*/ 295 h 803"/>
                <a:gd name="T88" fmla="*/ 788 w 804"/>
                <a:gd name="T89" fmla="*/ 511 h 803"/>
                <a:gd name="T90" fmla="*/ 680 w 804"/>
                <a:gd name="T91" fmla="*/ 691 h 803"/>
                <a:gd name="T92" fmla="*/ 731 w 804"/>
                <a:gd name="T93" fmla="*/ 785 h 803"/>
                <a:gd name="T94" fmla="*/ 718 w 804"/>
                <a:gd name="T95" fmla="*/ 802 h 803"/>
                <a:gd name="T96" fmla="*/ 699 w 804"/>
                <a:gd name="T97" fmla="*/ 798 h 803"/>
                <a:gd name="T98" fmla="*/ 609 w 804"/>
                <a:gd name="T99" fmla="*/ 746 h 803"/>
                <a:gd name="T100" fmla="*/ 402 w 804"/>
                <a:gd name="T101" fmla="*/ 803 h 803"/>
                <a:gd name="T102" fmla="*/ 194 w 804"/>
                <a:gd name="T103" fmla="*/ 746 h 803"/>
                <a:gd name="T104" fmla="*/ 103 w 804"/>
                <a:gd name="T105" fmla="*/ 798 h 803"/>
                <a:gd name="T106" fmla="*/ 85 w 804"/>
                <a:gd name="T107" fmla="*/ 802 h 803"/>
                <a:gd name="T108" fmla="*/ 72 w 804"/>
                <a:gd name="T109" fmla="*/ 785 h 803"/>
                <a:gd name="T110" fmla="*/ 123 w 804"/>
                <a:gd name="T111" fmla="*/ 691 h 803"/>
                <a:gd name="T112" fmla="*/ 14 w 804"/>
                <a:gd name="T113" fmla="*/ 511 h 803"/>
                <a:gd name="T114" fmla="*/ 14 w 804"/>
                <a:gd name="T115" fmla="*/ 295 h 803"/>
                <a:gd name="T116" fmla="*/ 117 w 804"/>
                <a:gd name="T117" fmla="*/ 117 h 803"/>
                <a:gd name="T118" fmla="*/ 295 w 804"/>
                <a:gd name="T119" fmla="*/ 1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803">
                  <a:moveTo>
                    <a:pt x="402" y="328"/>
                  </a:moveTo>
                  <a:lnTo>
                    <a:pt x="378" y="332"/>
                  </a:lnTo>
                  <a:lnTo>
                    <a:pt x="359" y="343"/>
                  </a:lnTo>
                  <a:lnTo>
                    <a:pt x="342" y="358"/>
                  </a:lnTo>
                  <a:lnTo>
                    <a:pt x="333" y="379"/>
                  </a:lnTo>
                  <a:lnTo>
                    <a:pt x="329" y="401"/>
                  </a:lnTo>
                  <a:lnTo>
                    <a:pt x="333" y="425"/>
                  </a:lnTo>
                  <a:lnTo>
                    <a:pt x="342" y="445"/>
                  </a:lnTo>
                  <a:lnTo>
                    <a:pt x="359" y="460"/>
                  </a:lnTo>
                  <a:lnTo>
                    <a:pt x="378" y="471"/>
                  </a:lnTo>
                  <a:lnTo>
                    <a:pt x="402" y="475"/>
                  </a:lnTo>
                  <a:lnTo>
                    <a:pt x="424" y="471"/>
                  </a:lnTo>
                  <a:lnTo>
                    <a:pt x="444" y="460"/>
                  </a:lnTo>
                  <a:lnTo>
                    <a:pt x="461" y="445"/>
                  </a:lnTo>
                  <a:lnTo>
                    <a:pt x="470" y="425"/>
                  </a:lnTo>
                  <a:lnTo>
                    <a:pt x="474" y="401"/>
                  </a:lnTo>
                  <a:lnTo>
                    <a:pt x="470" y="379"/>
                  </a:lnTo>
                  <a:lnTo>
                    <a:pt x="461" y="358"/>
                  </a:lnTo>
                  <a:lnTo>
                    <a:pt x="444" y="343"/>
                  </a:lnTo>
                  <a:lnTo>
                    <a:pt x="424" y="332"/>
                  </a:lnTo>
                  <a:lnTo>
                    <a:pt x="402" y="328"/>
                  </a:lnTo>
                  <a:close/>
                  <a:moveTo>
                    <a:pt x="402" y="291"/>
                  </a:moveTo>
                  <a:lnTo>
                    <a:pt x="431" y="295"/>
                  </a:lnTo>
                  <a:lnTo>
                    <a:pt x="457" y="307"/>
                  </a:lnTo>
                  <a:lnTo>
                    <a:pt x="479" y="324"/>
                  </a:lnTo>
                  <a:lnTo>
                    <a:pt x="496" y="346"/>
                  </a:lnTo>
                  <a:lnTo>
                    <a:pt x="507" y="373"/>
                  </a:lnTo>
                  <a:lnTo>
                    <a:pt x="511" y="401"/>
                  </a:lnTo>
                  <a:lnTo>
                    <a:pt x="507" y="430"/>
                  </a:lnTo>
                  <a:lnTo>
                    <a:pt x="496" y="456"/>
                  </a:lnTo>
                  <a:lnTo>
                    <a:pt x="479" y="479"/>
                  </a:lnTo>
                  <a:lnTo>
                    <a:pt x="457" y="496"/>
                  </a:lnTo>
                  <a:lnTo>
                    <a:pt x="431" y="507"/>
                  </a:lnTo>
                  <a:lnTo>
                    <a:pt x="402" y="511"/>
                  </a:lnTo>
                  <a:lnTo>
                    <a:pt x="372" y="507"/>
                  </a:lnTo>
                  <a:lnTo>
                    <a:pt x="346" y="496"/>
                  </a:lnTo>
                  <a:lnTo>
                    <a:pt x="323" y="479"/>
                  </a:lnTo>
                  <a:lnTo>
                    <a:pt x="306" y="456"/>
                  </a:lnTo>
                  <a:lnTo>
                    <a:pt x="296" y="430"/>
                  </a:lnTo>
                  <a:lnTo>
                    <a:pt x="292" y="401"/>
                  </a:lnTo>
                  <a:lnTo>
                    <a:pt x="296" y="373"/>
                  </a:lnTo>
                  <a:lnTo>
                    <a:pt x="306" y="346"/>
                  </a:lnTo>
                  <a:lnTo>
                    <a:pt x="323" y="324"/>
                  </a:lnTo>
                  <a:lnTo>
                    <a:pt x="346" y="307"/>
                  </a:lnTo>
                  <a:lnTo>
                    <a:pt x="372" y="295"/>
                  </a:lnTo>
                  <a:lnTo>
                    <a:pt x="402" y="291"/>
                  </a:lnTo>
                  <a:close/>
                  <a:moveTo>
                    <a:pt x="402" y="183"/>
                  </a:moveTo>
                  <a:lnTo>
                    <a:pt x="361" y="185"/>
                  </a:lnTo>
                  <a:lnTo>
                    <a:pt x="325" y="196"/>
                  </a:lnTo>
                  <a:lnTo>
                    <a:pt x="291" y="213"/>
                  </a:lnTo>
                  <a:lnTo>
                    <a:pt x="261" y="234"/>
                  </a:lnTo>
                  <a:lnTo>
                    <a:pt x="233" y="260"/>
                  </a:lnTo>
                  <a:lnTo>
                    <a:pt x="212" y="291"/>
                  </a:lnTo>
                  <a:lnTo>
                    <a:pt x="196" y="326"/>
                  </a:lnTo>
                  <a:lnTo>
                    <a:pt x="186" y="362"/>
                  </a:lnTo>
                  <a:lnTo>
                    <a:pt x="182" y="401"/>
                  </a:lnTo>
                  <a:lnTo>
                    <a:pt x="186" y="441"/>
                  </a:lnTo>
                  <a:lnTo>
                    <a:pt x="196" y="479"/>
                  </a:lnTo>
                  <a:lnTo>
                    <a:pt x="212" y="513"/>
                  </a:lnTo>
                  <a:lnTo>
                    <a:pt x="233" y="543"/>
                  </a:lnTo>
                  <a:lnTo>
                    <a:pt x="261" y="569"/>
                  </a:lnTo>
                  <a:lnTo>
                    <a:pt x="291" y="591"/>
                  </a:lnTo>
                  <a:lnTo>
                    <a:pt x="325" y="607"/>
                  </a:lnTo>
                  <a:lnTo>
                    <a:pt x="361" y="617"/>
                  </a:lnTo>
                  <a:lnTo>
                    <a:pt x="402" y="621"/>
                  </a:lnTo>
                  <a:lnTo>
                    <a:pt x="441" y="617"/>
                  </a:lnTo>
                  <a:lnTo>
                    <a:pt x="478" y="607"/>
                  </a:lnTo>
                  <a:lnTo>
                    <a:pt x="512" y="591"/>
                  </a:lnTo>
                  <a:lnTo>
                    <a:pt x="542" y="569"/>
                  </a:lnTo>
                  <a:lnTo>
                    <a:pt x="570" y="543"/>
                  </a:lnTo>
                  <a:lnTo>
                    <a:pt x="591" y="513"/>
                  </a:lnTo>
                  <a:lnTo>
                    <a:pt x="606" y="479"/>
                  </a:lnTo>
                  <a:lnTo>
                    <a:pt x="617" y="441"/>
                  </a:lnTo>
                  <a:lnTo>
                    <a:pt x="621" y="401"/>
                  </a:lnTo>
                  <a:lnTo>
                    <a:pt x="617" y="362"/>
                  </a:lnTo>
                  <a:lnTo>
                    <a:pt x="606" y="326"/>
                  </a:lnTo>
                  <a:lnTo>
                    <a:pt x="591" y="291"/>
                  </a:lnTo>
                  <a:lnTo>
                    <a:pt x="570" y="260"/>
                  </a:lnTo>
                  <a:lnTo>
                    <a:pt x="542" y="234"/>
                  </a:lnTo>
                  <a:lnTo>
                    <a:pt x="512" y="213"/>
                  </a:lnTo>
                  <a:lnTo>
                    <a:pt x="478" y="196"/>
                  </a:lnTo>
                  <a:lnTo>
                    <a:pt x="441" y="185"/>
                  </a:lnTo>
                  <a:lnTo>
                    <a:pt x="402" y="183"/>
                  </a:lnTo>
                  <a:close/>
                  <a:moveTo>
                    <a:pt x="402" y="146"/>
                  </a:moveTo>
                  <a:lnTo>
                    <a:pt x="448" y="150"/>
                  </a:lnTo>
                  <a:lnTo>
                    <a:pt x="491" y="162"/>
                  </a:lnTo>
                  <a:lnTo>
                    <a:pt x="530" y="180"/>
                  </a:lnTo>
                  <a:lnTo>
                    <a:pt x="566" y="206"/>
                  </a:lnTo>
                  <a:lnTo>
                    <a:pt x="597" y="236"/>
                  </a:lnTo>
                  <a:lnTo>
                    <a:pt x="622" y="273"/>
                  </a:lnTo>
                  <a:lnTo>
                    <a:pt x="642" y="312"/>
                  </a:lnTo>
                  <a:lnTo>
                    <a:pt x="653" y="356"/>
                  </a:lnTo>
                  <a:lnTo>
                    <a:pt x="657" y="401"/>
                  </a:lnTo>
                  <a:lnTo>
                    <a:pt x="653" y="447"/>
                  </a:lnTo>
                  <a:lnTo>
                    <a:pt x="642" y="490"/>
                  </a:lnTo>
                  <a:lnTo>
                    <a:pt x="622" y="531"/>
                  </a:lnTo>
                  <a:lnTo>
                    <a:pt x="597" y="566"/>
                  </a:lnTo>
                  <a:lnTo>
                    <a:pt x="566" y="598"/>
                  </a:lnTo>
                  <a:lnTo>
                    <a:pt x="530" y="623"/>
                  </a:lnTo>
                  <a:lnTo>
                    <a:pt x="491" y="641"/>
                  </a:lnTo>
                  <a:lnTo>
                    <a:pt x="448" y="653"/>
                  </a:lnTo>
                  <a:lnTo>
                    <a:pt x="402" y="657"/>
                  </a:lnTo>
                  <a:lnTo>
                    <a:pt x="355" y="653"/>
                  </a:lnTo>
                  <a:lnTo>
                    <a:pt x="312" y="641"/>
                  </a:lnTo>
                  <a:lnTo>
                    <a:pt x="272" y="623"/>
                  </a:lnTo>
                  <a:lnTo>
                    <a:pt x="237" y="598"/>
                  </a:lnTo>
                  <a:lnTo>
                    <a:pt x="206" y="566"/>
                  </a:lnTo>
                  <a:lnTo>
                    <a:pt x="181" y="531"/>
                  </a:lnTo>
                  <a:lnTo>
                    <a:pt x="161" y="490"/>
                  </a:lnTo>
                  <a:lnTo>
                    <a:pt x="149" y="447"/>
                  </a:lnTo>
                  <a:lnTo>
                    <a:pt x="145" y="401"/>
                  </a:lnTo>
                  <a:lnTo>
                    <a:pt x="149" y="356"/>
                  </a:lnTo>
                  <a:lnTo>
                    <a:pt x="161" y="312"/>
                  </a:lnTo>
                  <a:lnTo>
                    <a:pt x="181" y="273"/>
                  </a:lnTo>
                  <a:lnTo>
                    <a:pt x="206" y="236"/>
                  </a:lnTo>
                  <a:lnTo>
                    <a:pt x="237" y="206"/>
                  </a:lnTo>
                  <a:lnTo>
                    <a:pt x="272" y="180"/>
                  </a:lnTo>
                  <a:lnTo>
                    <a:pt x="312" y="162"/>
                  </a:lnTo>
                  <a:lnTo>
                    <a:pt x="355" y="150"/>
                  </a:lnTo>
                  <a:lnTo>
                    <a:pt x="402" y="146"/>
                  </a:lnTo>
                  <a:close/>
                  <a:moveTo>
                    <a:pt x="402" y="36"/>
                  </a:moveTo>
                  <a:lnTo>
                    <a:pt x="347" y="40"/>
                  </a:lnTo>
                  <a:lnTo>
                    <a:pt x="296" y="52"/>
                  </a:lnTo>
                  <a:lnTo>
                    <a:pt x="248" y="70"/>
                  </a:lnTo>
                  <a:lnTo>
                    <a:pt x="203" y="95"/>
                  </a:lnTo>
                  <a:lnTo>
                    <a:pt x="161" y="127"/>
                  </a:lnTo>
                  <a:lnTo>
                    <a:pt x="126" y="162"/>
                  </a:lnTo>
                  <a:lnTo>
                    <a:pt x="94" y="202"/>
                  </a:lnTo>
                  <a:lnTo>
                    <a:pt x="69" y="247"/>
                  </a:lnTo>
                  <a:lnTo>
                    <a:pt x="51" y="297"/>
                  </a:lnTo>
                  <a:lnTo>
                    <a:pt x="39" y="348"/>
                  </a:lnTo>
                  <a:lnTo>
                    <a:pt x="35" y="401"/>
                  </a:lnTo>
                  <a:lnTo>
                    <a:pt x="39" y="455"/>
                  </a:lnTo>
                  <a:lnTo>
                    <a:pt x="51" y="507"/>
                  </a:lnTo>
                  <a:lnTo>
                    <a:pt x="69" y="556"/>
                  </a:lnTo>
                  <a:lnTo>
                    <a:pt x="94" y="600"/>
                  </a:lnTo>
                  <a:lnTo>
                    <a:pt x="126" y="641"/>
                  </a:lnTo>
                  <a:lnTo>
                    <a:pt x="161" y="678"/>
                  </a:lnTo>
                  <a:lnTo>
                    <a:pt x="203" y="708"/>
                  </a:lnTo>
                  <a:lnTo>
                    <a:pt x="248" y="733"/>
                  </a:lnTo>
                  <a:lnTo>
                    <a:pt x="296" y="751"/>
                  </a:lnTo>
                  <a:lnTo>
                    <a:pt x="347" y="763"/>
                  </a:lnTo>
                  <a:lnTo>
                    <a:pt x="402" y="767"/>
                  </a:lnTo>
                  <a:lnTo>
                    <a:pt x="456" y="763"/>
                  </a:lnTo>
                  <a:lnTo>
                    <a:pt x="507" y="751"/>
                  </a:lnTo>
                  <a:lnTo>
                    <a:pt x="555" y="733"/>
                  </a:lnTo>
                  <a:lnTo>
                    <a:pt x="600" y="708"/>
                  </a:lnTo>
                  <a:lnTo>
                    <a:pt x="642" y="678"/>
                  </a:lnTo>
                  <a:lnTo>
                    <a:pt x="677" y="641"/>
                  </a:lnTo>
                  <a:lnTo>
                    <a:pt x="708" y="600"/>
                  </a:lnTo>
                  <a:lnTo>
                    <a:pt x="733" y="556"/>
                  </a:lnTo>
                  <a:lnTo>
                    <a:pt x="752" y="507"/>
                  </a:lnTo>
                  <a:lnTo>
                    <a:pt x="763" y="455"/>
                  </a:lnTo>
                  <a:lnTo>
                    <a:pt x="767" y="401"/>
                  </a:lnTo>
                  <a:lnTo>
                    <a:pt x="763" y="348"/>
                  </a:lnTo>
                  <a:lnTo>
                    <a:pt x="752" y="297"/>
                  </a:lnTo>
                  <a:lnTo>
                    <a:pt x="733" y="247"/>
                  </a:lnTo>
                  <a:lnTo>
                    <a:pt x="708" y="202"/>
                  </a:lnTo>
                  <a:lnTo>
                    <a:pt x="677" y="162"/>
                  </a:lnTo>
                  <a:lnTo>
                    <a:pt x="642" y="127"/>
                  </a:lnTo>
                  <a:lnTo>
                    <a:pt x="600" y="95"/>
                  </a:lnTo>
                  <a:lnTo>
                    <a:pt x="555" y="70"/>
                  </a:lnTo>
                  <a:lnTo>
                    <a:pt x="507" y="52"/>
                  </a:lnTo>
                  <a:lnTo>
                    <a:pt x="456" y="40"/>
                  </a:lnTo>
                  <a:lnTo>
                    <a:pt x="402" y="36"/>
                  </a:lnTo>
                  <a:close/>
                  <a:moveTo>
                    <a:pt x="402" y="0"/>
                  </a:moveTo>
                  <a:lnTo>
                    <a:pt x="456" y="3"/>
                  </a:lnTo>
                  <a:lnTo>
                    <a:pt x="508" y="14"/>
                  </a:lnTo>
                  <a:lnTo>
                    <a:pt x="558" y="31"/>
                  </a:lnTo>
                  <a:lnTo>
                    <a:pt x="604" y="55"/>
                  </a:lnTo>
                  <a:lnTo>
                    <a:pt x="647" y="83"/>
                  </a:lnTo>
                  <a:lnTo>
                    <a:pt x="686" y="117"/>
                  </a:lnTo>
                  <a:lnTo>
                    <a:pt x="720" y="157"/>
                  </a:lnTo>
                  <a:lnTo>
                    <a:pt x="749" y="199"/>
                  </a:lnTo>
                  <a:lnTo>
                    <a:pt x="771" y="246"/>
                  </a:lnTo>
                  <a:lnTo>
                    <a:pt x="790" y="295"/>
                  </a:lnTo>
                  <a:lnTo>
                    <a:pt x="800" y="346"/>
                  </a:lnTo>
                  <a:lnTo>
                    <a:pt x="804" y="401"/>
                  </a:lnTo>
                  <a:lnTo>
                    <a:pt x="800" y="458"/>
                  </a:lnTo>
                  <a:lnTo>
                    <a:pt x="788" y="511"/>
                  </a:lnTo>
                  <a:lnTo>
                    <a:pt x="770" y="561"/>
                  </a:lnTo>
                  <a:lnTo>
                    <a:pt x="745" y="608"/>
                  </a:lnTo>
                  <a:lnTo>
                    <a:pt x="715" y="653"/>
                  </a:lnTo>
                  <a:lnTo>
                    <a:pt x="680" y="691"/>
                  </a:lnTo>
                  <a:lnTo>
                    <a:pt x="726" y="772"/>
                  </a:lnTo>
                  <a:lnTo>
                    <a:pt x="728" y="776"/>
                  </a:lnTo>
                  <a:lnTo>
                    <a:pt x="729" y="780"/>
                  </a:lnTo>
                  <a:lnTo>
                    <a:pt x="731" y="785"/>
                  </a:lnTo>
                  <a:lnTo>
                    <a:pt x="729" y="792"/>
                  </a:lnTo>
                  <a:lnTo>
                    <a:pt x="727" y="795"/>
                  </a:lnTo>
                  <a:lnTo>
                    <a:pt x="723" y="799"/>
                  </a:lnTo>
                  <a:lnTo>
                    <a:pt x="718" y="802"/>
                  </a:lnTo>
                  <a:lnTo>
                    <a:pt x="712" y="803"/>
                  </a:lnTo>
                  <a:lnTo>
                    <a:pt x="707" y="803"/>
                  </a:lnTo>
                  <a:lnTo>
                    <a:pt x="703" y="801"/>
                  </a:lnTo>
                  <a:lnTo>
                    <a:pt x="699" y="798"/>
                  </a:lnTo>
                  <a:lnTo>
                    <a:pt x="697" y="794"/>
                  </a:lnTo>
                  <a:lnTo>
                    <a:pt x="695" y="790"/>
                  </a:lnTo>
                  <a:lnTo>
                    <a:pt x="653" y="714"/>
                  </a:lnTo>
                  <a:lnTo>
                    <a:pt x="609" y="746"/>
                  </a:lnTo>
                  <a:lnTo>
                    <a:pt x="562" y="771"/>
                  </a:lnTo>
                  <a:lnTo>
                    <a:pt x="511" y="788"/>
                  </a:lnTo>
                  <a:lnTo>
                    <a:pt x="457" y="799"/>
                  </a:lnTo>
                  <a:lnTo>
                    <a:pt x="402" y="803"/>
                  </a:lnTo>
                  <a:lnTo>
                    <a:pt x="346" y="799"/>
                  </a:lnTo>
                  <a:lnTo>
                    <a:pt x="292" y="788"/>
                  </a:lnTo>
                  <a:lnTo>
                    <a:pt x="241" y="771"/>
                  </a:lnTo>
                  <a:lnTo>
                    <a:pt x="194" y="746"/>
                  </a:lnTo>
                  <a:lnTo>
                    <a:pt x="151" y="714"/>
                  </a:lnTo>
                  <a:lnTo>
                    <a:pt x="107" y="790"/>
                  </a:lnTo>
                  <a:lnTo>
                    <a:pt x="106" y="794"/>
                  </a:lnTo>
                  <a:lnTo>
                    <a:pt x="103" y="798"/>
                  </a:lnTo>
                  <a:lnTo>
                    <a:pt x="100" y="801"/>
                  </a:lnTo>
                  <a:lnTo>
                    <a:pt x="96" y="803"/>
                  </a:lnTo>
                  <a:lnTo>
                    <a:pt x="90" y="803"/>
                  </a:lnTo>
                  <a:lnTo>
                    <a:pt x="85" y="802"/>
                  </a:lnTo>
                  <a:lnTo>
                    <a:pt x="80" y="799"/>
                  </a:lnTo>
                  <a:lnTo>
                    <a:pt x="76" y="795"/>
                  </a:lnTo>
                  <a:lnTo>
                    <a:pt x="73" y="792"/>
                  </a:lnTo>
                  <a:lnTo>
                    <a:pt x="72" y="785"/>
                  </a:lnTo>
                  <a:lnTo>
                    <a:pt x="73" y="780"/>
                  </a:lnTo>
                  <a:lnTo>
                    <a:pt x="75" y="776"/>
                  </a:lnTo>
                  <a:lnTo>
                    <a:pt x="77" y="772"/>
                  </a:lnTo>
                  <a:lnTo>
                    <a:pt x="123" y="691"/>
                  </a:lnTo>
                  <a:lnTo>
                    <a:pt x="88" y="653"/>
                  </a:lnTo>
                  <a:lnTo>
                    <a:pt x="58" y="608"/>
                  </a:lnTo>
                  <a:lnTo>
                    <a:pt x="33" y="561"/>
                  </a:lnTo>
                  <a:lnTo>
                    <a:pt x="14" y="511"/>
                  </a:lnTo>
                  <a:lnTo>
                    <a:pt x="4" y="458"/>
                  </a:lnTo>
                  <a:lnTo>
                    <a:pt x="0" y="401"/>
                  </a:lnTo>
                  <a:lnTo>
                    <a:pt x="3" y="346"/>
                  </a:lnTo>
                  <a:lnTo>
                    <a:pt x="14" y="295"/>
                  </a:lnTo>
                  <a:lnTo>
                    <a:pt x="31" y="246"/>
                  </a:lnTo>
                  <a:lnTo>
                    <a:pt x="54" y="199"/>
                  </a:lnTo>
                  <a:lnTo>
                    <a:pt x="84" y="157"/>
                  </a:lnTo>
                  <a:lnTo>
                    <a:pt x="117" y="117"/>
                  </a:lnTo>
                  <a:lnTo>
                    <a:pt x="156" y="83"/>
                  </a:lnTo>
                  <a:lnTo>
                    <a:pt x="199" y="55"/>
                  </a:lnTo>
                  <a:lnTo>
                    <a:pt x="245" y="31"/>
                  </a:lnTo>
                  <a:lnTo>
                    <a:pt x="295" y="14"/>
                  </a:lnTo>
                  <a:lnTo>
                    <a:pt x="347" y="3"/>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4" name="Freeform 4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2301" y="5773787"/>
              <a:ext cx="283134" cy="444056"/>
            </a:xfrm>
            <a:custGeom>
              <a:avLst/>
              <a:gdLst>
                <a:gd name="T0" fmla="*/ 37 w 512"/>
                <a:gd name="T1" fmla="*/ 134 h 803"/>
                <a:gd name="T2" fmla="*/ 41 w 512"/>
                <a:gd name="T3" fmla="*/ 259 h 803"/>
                <a:gd name="T4" fmla="*/ 67 w 512"/>
                <a:gd name="T5" fmla="*/ 329 h 803"/>
                <a:gd name="T6" fmla="*/ 115 w 512"/>
                <a:gd name="T7" fmla="*/ 387 h 803"/>
                <a:gd name="T8" fmla="*/ 180 w 512"/>
                <a:gd name="T9" fmla="*/ 425 h 803"/>
                <a:gd name="T10" fmla="*/ 257 w 512"/>
                <a:gd name="T11" fmla="*/ 438 h 803"/>
                <a:gd name="T12" fmla="*/ 333 w 512"/>
                <a:gd name="T13" fmla="*/ 425 h 803"/>
                <a:gd name="T14" fmla="*/ 397 w 512"/>
                <a:gd name="T15" fmla="*/ 387 h 803"/>
                <a:gd name="T16" fmla="*/ 445 w 512"/>
                <a:gd name="T17" fmla="*/ 329 h 803"/>
                <a:gd name="T18" fmla="*/ 472 w 512"/>
                <a:gd name="T19" fmla="*/ 259 h 803"/>
                <a:gd name="T20" fmla="*/ 476 w 512"/>
                <a:gd name="T21" fmla="*/ 155 h 803"/>
                <a:gd name="T22" fmla="*/ 435 w 512"/>
                <a:gd name="T23" fmla="*/ 183 h 803"/>
                <a:gd name="T24" fmla="*/ 380 w 512"/>
                <a:gd name="T25" fmla="*/ 208 h 803"/>
                <a:gd name="T26" fmla="*/ 317 w 512"/>
                <a:gd name="T27" fmla="*/ 218 h 803"/>
                <a:gd name="T28" fmla="*/ 263 w 512"/>
                <a:gd name="T29" fmla="*/ 210 h 803"/>
                <a:gd name="T30" fmla="*/ 185 w 512"/>
                <a:gd name="T31" fmla="*/ 179 h 803"/>
                <a:gd name="T32" fmla="*/ 132 w 512"/>
                <a:gd name="T33" fmla="*/ 153 h 803"/>
                <a:gd name="T34" fmla="*/ 88 w 512"/>
                <a:gd name="T35" fmla="*/ 137 h 803"/>
                <a:gd name="T36" fmla="*/ 37 w 512"/>
                <a:gd name="T37" fmla="*/ 36 h 803"/>
                <a:gd name="T38" fmla="*/ 64 w 512"/>
                <a:gd name="T39" fmla="*/ 98 h 803"/>
                <a:gd name="T40" fmla="*/ 110 w 512"/>
                <a:gd name="T41" fmla="*/ 104 h 803"/>
                <a:gd name="T42" fmla="*/ 151 w 512"/>
                <a:gd name="T43" fmla="*/ 121 h 803"/>
                <a:gd name="T44" fmla="*/ 201 w 512"/>
                <a:gd name="T45" fmla="*/ 145 h 803"/>
                <a:gd name="T46" fmla="*/ 275 w 512"/>
                <a:gd name="T47" fmla="*/ 175 h 803"/>
                <a:gd name="T48" fmla="*/ 328 w 512"/>
                <a:gd name="T49" fmla="*/ 182 h 803"/>
                <a:gd name="T50" fmla="*/ 377 w 512"/>
                <a:gd name="T51" fmla="*/ 170 h 803"/>
                <a:gd name="T52" fmla="*/ 419 w 512"/>
                <a:gd name="T53" fmla="*/ 149 h 803"/>
                <a:gd name="T54" fmla="*/ 453 w 512"/>
                <a:gd name="T55" fmla="*/ 127 h 803"/>
                <a:gd name="T56" fmla="*/ 472 w 512"/>
                <a:gd name="T57" fmla="*/ 111 h 803"/>
                <a:gd name="T58" fmla="*/ 476 w 512"/>
                <a:gd name="T59" fmla="*/ 36 h 803"/>
                <a:gd name="T60" fmla="*/ 19 w 512"/>
                <a:gd name="T61" fmla="*/ 0 h 803"/>
                <a:gd name="T62" fmla="*/ 499 w 512"/>
                <a:gd name="T63" fmla="*/ 1 h 803"/>
                <a:gd name="T64" fmla="*/ 508 w 512"/>
                <a:gd name="T65" fmla="*/ 7 h 803"/>
                <a:gd name="T66" fmla="*/ 512 w 512"/>
                <a:gd name="T67" fmla="*/ 18 h 803"/>
                <a:gd name="T68" fmla="*/ 508 w 512"/>
                <a:gd name="T69" fmla="*/ 263 h 803"/>
                <a:gd name="T70" fmla="*/ 480 w 512"/>
                <a:gd name="T71" fmla="*/ 343 h 803"/>
                <a:gd name="T72" fmla="*/ 428 w 512"/>
                <a:gd name="T73" fmla="*/ 408 h 803"/>
                <a:gd name="T74" fmla="*/ 358 w 512"/>
                <a:gd name="T75" fmla="*/ 454 h 803"/>
                <a:gd name="T76" fmla="*/ 275 w 512"/>
                <a:gd name="T77" fmla="*/ 473 h 803"/>
                <a:gd name="T78" fmla="*/ 421 w 512"/>
                <a:gd name="T79" fmla="*/ 767 h 803"/>
                <a:gd name="T80" fmla="*/ 431 w 512"/>
                <a:gd name="T81" fmla="*/ 771 h 803"/>
                <a:gd name="T82" fmla="*/ 438 w 512"/>
                <a:gd name="T83" fmla="*/ 780 h 803"/>
                <a:gd name="T84" fmla="*/ 438 w 512"/>
                <a:gd name="T85" fmla="*/ 792 h 803"/>
                <a:gd name="T86" fmla="*/ 431 w 512"/>
                <a:gd name="T87" fmla="*/ 799 h 803"/>
                <a:gd name="T88" fmla="*/ 421 w 512"/>
                <a:gd name="T89" fmla="*/ 803 h 803"/>
                <a:gd name="T90" fmla="*/ 87 w 512"/>
                <a:gd name="T91" fmla="*/ 802 h 803"/>
                <a:gd name="T92" fmla="*/ 77 w 512"/>
                <a:gd name="T93" fmla="*/ 795 h 803"/>
                <a:gd name="T94" fmla="*/ 74 w 512"/>
                <a:gd name="T95" fmla="*/ 785 h 803"/>
                <a:gd name="T96" fmla="*/ 77 w 512"/>
                <a:gd name="T97" fmla="*/ 775 h 803"/>
                <a:gd name="T98" fmla="*/ 87 w 512"/>
                <a:gd name="T99" fmla="*/ 768 h 803"/>
                <a:gd name="T100" fmla="*/ 239 w 512"/>
                <a:gd name="T101" fmla="*/ 767 h 803"/>
                <a:gd name="T102" fmla="*/ 195 w 512"/>
                <a:gd name="T103" fmla="*/ 467 h 803"/>
                <a:gd name="T104" fmla="*/ 118 w 512"/>
                <a:gd name="T105" fmla="*/ 434 h 803"/>
                <a:gd name="T106" fmla="*/ 57 w 512"/>
                <a:gd name="T107" fmla="*/ 378 h 803"/>
                <a:gd name="T108" fmla="*/ 15 w 512"/>
                <a:gd name="T109" fmla="*/ 305 h 803"/>
                <a:gd name="T110" fmla="*/ 0 w 512"/>
                <a:gd name="T111" fmla="*/ 219 h 803"/>
                <a:gd name="T112" fmla="*/ 2 w 512"/>
                <a:gd name="T113" fmla="*/ 13 h 803"/>
                <a:gd name="T114" fmla="*/ 8 w 512"/>
                <a:gd name="T115" fmla="*/ 3 h 803"/>
                <a:gd name="T116" fmla="*/ 19 w 512"/>
                <a:gd name="T117"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2" h="803">
                  <a:moveTo>
                    <a:pt x="64" y="134"/>
                  </a:moveTo>
                  <a:lnTo>
                    <a:pt x="37" y="134"/>
                  </a:lnTo>
                  <a:lnTo>
                    <a:pt x="37" y="219"/>
                  </a:lnTo>
                  <a:lnTo>
                    <a:pt x="41" y="259"/>
                  </a:lnTo>
                  <a:lnTo>
                    <a:pt x="51" y="295"/>
                  </a:lnTo>
                  <a:lnTo>
                    <a:pt x="67" y="329"/>
                  </a:lnTo>
                  <a:lnTo>
                    <a:pt x="89" y="360"/>
                  </a:lnTo>
                  <a:lnTo>
                    <a:pt x="115" y="387"/>
                  </a:lnTo>
                  <a:lnTo>
                    <a:pt x="146" y="408"/>
                  </a:lnTo>
                  <a:lnTo>
                    <a:pt x="180" y="425"/>
                  </a:lnTo>
                  <a:lnTo>
                    <a:pt x="218" y="434"/>
                  </a:lnTo>
                  <a:lnTo>
                    <a:pt x="257" y="438"/>
                  </a:lnTo>
                  <a:lnTo>
                    <a:pt x="296" y="434"/>
                  </a:lnTo>
                  <a:lnTo>
                    <a:pt x="333" y="425"/>
                  </a:lnTo>
                  <a:lnTo>
                    <a:pt x="367" y="408"/>
                  </a:lnTo>
                  <a:lnTo>
                    <a:pt x="397" y="387"/>
                  </a:lnTo>
                  <a:lnTo>
                    <a:pt x="425" y="360"/>
                  </a:lnTo>
                  <a:lnTo>
                    <a:pt x="445" y="329"/>
                  </a:lnTo>
                  <a:lnTo>
                    <a:pt x="462" y="295"/>
                  </a:lnTo>
                  <a:lnTo>
                    <a:pt x="472" y="259"/>
                  </a:lnTo>
                  <a:lnTo>
                    <a:pt x="476" y="219"/>
                  </a:lnTo>
                  <a:lnTo>
                    <a:pt x="476" y="155"/>
                  </a:lnTo>
                  <a:lnTo>
                    <a:pt x="457" y="168"/>
                  </a:lnTo>
                  <a:lnTo>
                    <a:pt x="435" y="183"/>
                  </a:lnTo>
                  <a:lnTo>
                    <a:pt x="409" y="196"/>
                  </a:lnTo>
                  <a:lnTo>
                    <a:pt x="380" y="208"/>
                  </a:lnTo>
                  <a:lnTo>
                    <a:pt x="350" y="216"/>
                  </a:lnTo>
                  <a:lnTo>
                    <a:pt x="317" y="218"/>
                  </a:lnTo>
                  <a:lnTo>
                    <a:pt x="291" y="217"/>
                  </a:lnTo>
                  <a:lnTo>
                    <a:pt x="263" y="210"/>
                  </a:lnTo>
                  <a:lnTo>
                    <a:pt x="220" y="193"/>
                  </a:lnTo>
                  <a:lnTo>
                    <a:pt x="185" y="179"/>
                  </a:lnTo>
                  <a:lnTo>
                    <a:pt x="156" y="164"/>
                  </a:lnTo>
                  <a:lnTo>
                    <a:pt x="132" y="153"/>
                  </a:lnTo>
                  <a:lnTo>
                    <a:pt x="110" y="144"/>
                  </a:lnTo>
                  <a:lnTo>
                    <a:pt x="88" y="137"/>
                  </a:lnTo>
                  <a:lnTo>
                    <a:pt x="64" y="134"/>
                  </a:lnTo>
                  <a:close/>
                  <a:moveTo>
                    <a:pt x="37" y="36"/>
                  </a:moveTo>
                  <a:lnTo>
                    <a:pt x="37" y="98"/>
                  </a:lnTo>
                  <a:lnTo>
                    <a:pt x="64" y="98"/>
                  </a:lnTo>
                  <a:lnTo>
                    <a:pt x="89" y="100"/>
                  </a:lnTo>
                  <a:lnTo>
                    <a:pt x="110" y="104"/>
                  </a:lnTo>
                  <a:lnTo>
                    <a:pt x="131" y="112"/>
                  </a:lnTo>
                  <a:lnTo>
                    <a:pt x="151" y="121"/>
                  </a:lnTo>
                  <a:lnTo>
                    <a:pt x="172" y="132"/>
                  </a:lnTo>
                  <a:lnTo>
                    <a:pt x="201" y="145"/>
                  </a:lnTo>
                  <a:lnTo>
                    <a:pt x="235" y="161"/>
                  </a:lnTo>
                  <a:lnTo>
                    <a:pt x="275" y="175"/>
                  </a:lnTo>
                  <a:lnTo>
                    <a:pt x="301" y="182"/>
                  </a:lnTo>
                  <a:lnTo>
                    <a:pt x="328" y="182"/>
                  </a:lnTo>
                  <a:lnTo>
                    <a:pt x="352" y="178"/>
                  </a:lnTo>
                  <a:lnTo>
                    <a:pt x="377" y="170"/>
                  </a:lnTo>
                  <a:lnTo>
                    <a:pt x="400" y="161"/>
                  </a:lnTo>
                  <a:lnTo>
                    <a:pt x="419" y="149"/>
                  </a:lnTo>
                  <a:lnTo>
                    <a:pt x="438" y="138"/>
                  </a:lnTo>
                  <a:lnTo>
                    <a:pt x="453" y="127"/>
                  </a:lnTo>
                  <a:lnTo>
                    <a:pt x="464" y="117"/>
                  </a:lnTo>
                  <a:lnTo>
                    <a:pt x="472" y="111"/>
                  </a:lnTo>
                  <a:lnTo>
                    <a:pt x="476" y="107"/>
                  </a:lnTo>
                  <a:lnTo>
                    <a:pt x="476" y="36"/>
                  </a:lnTo>
                  <a:lnTo>
                    <a:pt x="37" y="36"/>
                  </a:lnTo>
                  <a:close/>
                  <a:moveTo>
                    <a:pt x="19" y="0"/>
                  </a:moveTo>
                  <a:lnTo>
                    <a:pt x="494" y="0"/>
                  </a:lnTo>
                  <a:lnTo>
                    <a:pt x="499" y="1"/>
                  </a:lnTo>
                  <a:lnTo>
                    <a:pt x="504" y="3"/>
                  </a:lnTo>
                  <a:lnTo>
                    <a:pt x="508" y="7"/>
                  </a:lnTo>
                  <a:lnTo>
                    <a:pt x="511" y="13"/>
                  </a:lnTo>
                  <a:lnTo>
                    <a:pt x="512" y="18"/>
                  </a:lnTo>
                  <a:lnTo>
                    <a:pt x="512" y="219"/>
                  </a:lnTo>
                  <a:lnTo>
                    <a:pt x="508" y="263"/>
                  </a:lnTo>
                  <a:lnTo>
                    <a:pt x="498" y="305"/>
                  </a:lnTo>
                  <a:lnTo>
                    <a:pt x="480" y="343"/>
                  </a:lnTo>
                  <a:lnTo>
                    <a:pt x="457" y="378"/>
                  </a:lnTo>
                  <a:lnTo>
                    <a:pt x="428" y="408"/>
                  </a:lnTo>
                  <a:lnTo>
                    <a:pt x="396" y="434"/>
                  </a:lnTo>
                  <a:lnTo>
                    <a:pt x="358" y="454"/>
                  </a:lnTo>
                  <a:lnTo>
                    <a:pt x="317" y="467"/>
                  </a:lnTo>
                  <a:lnTo>
                    <a:pt x="275" y="473"/>
                  </a:lnTo>
                  <a:lnTo>
                    <a:pt x="275" y="767"/>
                  </a:lnTo>
                  <a:lnTo>
                    <a:pt x="421" y="767"/>
                  </a:lnTo>
                  <a:lnTo>
                    <a:pt x="427" y="768"/>
                  </a:lnTo>
                  <a:lnTo>
                    <a:pt x="431" y="771"/>
                  </a:lnTo>
                  <a:lnTo>
                    <a:pt x="435" y="775"/>
                  </a:lnTo>
                  <a:lnTo>
                    <a:pt x="438" y="780"/>
                  </a:lnTo>
                  <a:lnTo>
                    <a:pt x="439" y="785"/>
                  </a:lnTo>
                  <a:lnTo>
                    <a:pt x="438" y="792"/>
                  </a:lnTo>
                  <a:lnTo>
                    <a:pt x="435" y="795"/>
                  </a:lnTo>
                  <a:lnTo>
                    <a:pt x="431" y="799"/>
                  </a:lnTo>
                  <a:lnTo>
                    <a:pt x="427" y="802"/>
                  </a:lnTo>
                  <a:lnTo>
                    <a:pt x="421" y="803"/>
                  </a:lnTo>
                  <a:lnTo>
                    <a:pt x="92" y="803"/>
                  </a:lnTo>
                  <a:lnTo>
                    <a:pt x="87" y="802"/>
                  </a:lnTo>
                  <a:lnTo>
                    <a:pt x="81" y="799"/>
                  </a:lnTo>
                  <a:lnTo>
                    <a:pt x="77" y="795"/>
                  </a:lnTo>
                  <a:lnTo>
                    <a:pt x="75" y="792"/>
                  </a:lnTo>
                  <a:lnTo>
                    <a:pt x="74" y="785"/>
                  </a:lnTo>
                  <a:lnTo>
                    <a:pt x="75" y="780"/>
                  </a:lnTo>
                  <a:lnTo>
                    <a:pt x="77" y="775"/>
                  </a:lnTo>
                  <a:lnTo>
                    <a:pt x="81" y="771"/>
                  </a:lnTo>
                  <a:lnTo>
                    <a:pt x="87" y="768"/>
                  </a:lnTo>
                  <a:lnTo>
                    <a:pt x="92" y="767"/>
                  </a:lnTo>
                  <a:lnTo>
                    <a:pt x="239" y="767"/>
                  </a:lnTo>
                  <a:lnTo>
                    <a:pt x="239" y="473"/>
                  </a:lnTo>
                  <a:lnTo>
                    <a:pt x="195" y="467"/>
                  </a:lnTo>
                  <a:lnTo>
                    <a:pt x="155" y="454"/>
                  </a:lnTo>
                  <a:lnTo>
                    <a:pt x="118" y="434"/>
                  </a:lnTo>
                  <a:lnTo>
                    <a:pt x="84" y="408"/>
                  </a:lnTo>
                  <a:lnTo>
                    <a:pt x="57" y="378"/>
                  </a:lnTo>
                  <a:lnTo>
                    <a:pt x="33" y="343"/>
                  </a:lnTo>
                  <a:lnTo>
                    <a:pt x="15" y="305"/>
                  </a:lnTo>
                  <a:lnTo>
                    <a:pt x="4" y="263"/>
                  </a:lnTo>
                  <a:lnTo>
                    <a:pt x="0" y="219"/>
                  </a:lnTo>
                  <a:lnTo>
                    <a:pt x="0" y="18"/>
                  </a:lnTo>
                  <a:lnTo>
                    <a:pt x="2" y="13"/>
                  </a:lnTo>
                  <a:lnTo>
                    <a:pt x="4" y="7"/>
                  </a:lnTo>
                  <a:lnTo>
                    <a:pt x="8" y="3"/>
                  </a:lnTo>
                  <a:lnTo>
                    <a:pt x="13" y="1"/>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5" name="Freeform 4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28728" y="5773787"/>
              <a:ext cx="202397" cy="444056"/>
            </a:xfrm>
            <a:custGeom>
              <a:avLst/>
              <a:gdLst>
                <a:gd name="T0" fmla="*/ 37 w 366"/>
                <a:gd name="T1" fmla="*/ 693 h 803"/>
                <a:gd name="T2" fmla="*/ 51 w 366"/>
                <a:gd name="T3" fmla="*/ 737 h 803"/>
                <a:gd name="T4" fmla="*/ 87 w 366"/>
                <a:gd name="T5" fmla="*/ 763 h 803"/>
                <a:gd name="T6" fmla="*/ 257 w 366"/>
                <a:gd name="T7" fmla="*/ 767 h 803"/>
                <a:gd name="T8" fmla="*/ 299 w 366"/>
                <a:gd name="T9" fmla="*/ 752 h 803"/>
                <a:gd name="T10" fmla="*/ 325 w 366"/>
                <a:gd name="T11" fmla="*/ 717 h 803"/>
                <a:gd name="T12" fmla="*/ 329 w 366"/>
                <a:gd name="T13" fmla="*/ 621 h 803"/>
                <a:gd name="T14" fmla="*/ 37 w 366"/>
                <a:gd name="T15" fmla="*/ 438 h 803"/>
                <a:gd name="T16" fmla="*/ 329 w 366"/>
                <a:gd name="T17" fmla="*/ 585 h 803"/>
                <a:gd name="T18" fmla="*/ 37 w 366"/>
                <a:gd name="T19" fmla="*/ 438 h 803"/>
                <a:gd name="T20" fmla="*/ 87 w 366"/>
                <a:gd name="T21" fmla="*/ 259 h 803"/>
                <a:gd name="T22" fmla="*/ 51 w 366"/>
                <a:gd name="T23" fmla="*/ 285 h 803"/>
                <a:gd name="T24" fmla="*/ 37 w 366"/>
                <a:gd name="T25" fmla="*/ 328 h 803"/>
                <a:gd name="T26" fmla="*/ 329 w 366"/>
                <a:gd name="T27" fmla="*/ 401 h 803"/>
                <a:gd name="T28" fmla="*/ 325 w 366"/>
                <a:gd name="T29" fmla="*/ 306 h 803"/>
                <a:gd name="T30" fmla="*/ 299 w 366"/>
                <a:gd name="T31" fmla="*/ 269 h 803"/>
                <a:gd name="T32" fmla="*/ 257 w 366"/>
                <a:gd name="T33" fmla="*/ 256 h 803"/>
                <a:gd name="T34" fmla="*/ 147 w 366"/>
                <a:gd name="T35" fmla="*/ 110 h 803"/>
                <a:gd name="T36" fmla="*/ 220 w 366"/>
                <a:gd name="T37" fmla="*/ 219 h 803"/>
                <a:gd name="T38" fmla="*/ 147 w 366"/>
                <a:gd name="T39" fmla="*/ 110 h 803"/>
                <a:gd name="T40" fmla="*/ 147 w 366"/>
                <a:gd name="T41" fmla="*/ 73 h 803"/>
                <a:gd name="T42" fmla="*/ 220 w 366"/>
                <a:gd name="T43" fmla="*/ 36 h 803"/>
                <a:gd name="T44" fmla="*/ 147 w 366"/>
                <a:gd name="T45" fmla="*/ 0 h 803"/>
                <a:gd name="T46" fmla="*/ 234 w 366"/>
                <a:gd name="T47" fmla="*/ 2 h 803"/>
                <a:gd name="T48" fmla="*/ 253 w 366"/>
                <a:gd name="T49" fmla="*/ 22 h 803"/>
                <a:gd name="T50" fmla="*/ 257 w 366"/>
                <a:gd name="T51" fmla="*/ 219 h 803"/>
                <a:gd name="T52" fmla="*/ 312 w 366"/>
                <a:gd name="T53" fmla="*/ 234 h 803"/>
                <a:gd name="T54" fmla="*/ 351 w 366"/>
                <a:gd name="T55" fmla="*/ 273 h 803"/>
                <a:gd name="T56" fmla="*/ 366 w 366"/>
                <a:gd name="T57" fmla="*/ 328 h 803"/>
                <a:gd name="T58" fmla="*/ 362 w 366"/>
                <a:gd name="T59" fmla="*/ 723 h 803"/>
                <a:gd name="T60" fmla="*/ 334 w 366"/>
                <a:gd name="T61" fmla="*/ 772 h 803"/>
                <a:gd name="T62" fmla="*/ 286 w 366"/>
                <a:gd name="T63" fmla="*/ 799 h 803"/>
                <a:gd name="T64" fmla="*/ 110 w 366"/>
                <a:gd name="T65" fmla="*/ 803 h 803"/>
                <a:gd name="T66" fmla="*/ 55 w 366"/>
                <a:gd name="T67" fmla="*/ 789 h 803"/>
                <a:gd name="T68" fmla="*/ 16 w 366"/>
                <a:gd name="T69" fmla="*/ 750 h 803"/>
                <a:gd name="T70" fmla="*/ 0 w 366"/>
                <a:gd name="T71" fmla="*/ 693 h 803"/>
                <a:gd name="T72" fmla="*/ 4 w 366"/>
                <a:gd name="T73" fmla="*/ 299 h 803"/>
                <a:gd name="T74" fmla="*/ 33 w 366"/>
                <a:gd name="T75" fmla="*/ 251 h 803"/>
                <a:gd name="T76" fmla="*/ 82 w 366"/>
                <a:gd name="T77" fmla="*/ 223 h 803"/>
                <a:gd name="T78" fmla="*/ 110 w 366"/>
                <a:gd name="T79" fmla="*/ 36 h 803"/>
                <a:gd name="T80" fmla="*/ 121 w 366"/>
                <a:gd name="T81" fmla="*/ 10 h 803"/>
                <a:gd name="T82" fmla="*/ 147 w 366"/>
                <a:gd name="T83"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03">
                  <a:moveTo>
                    <a:pt x="37" y="621"/>
                  </a:moveTo>
                  <a:lnTo>
                    <a:pt x="37" y="693"/>
                  </a:lnTo>
                  <a:lnTo>
                    <a:pt x="41" y="717"/>
                  </a:lnTo>
                  <a:lnTo>
                    <a:pt x="51" y="737"/>
                  </a:lnTo>
                  <a:lnTo>
                    <a:pt x="67" y="752"/>
                  </a:lnTo>
                  <a:lnTo>
                    <a:pt x="87" y="763"/>
                  </a:lnTo>
                  <a:lnTo>
                    <a:pt x="110" y="767"/>
                  </a:lnTo>
                  <a:lnTo>
                    <a:pt x="257" y="767"/>
                  </a:lnTo>
                  <a:lnTo>
                    <a:pt x="279" y="763"/>
                  </a:lnTo>
                  <a:lnTo>
                    <a:pt x="299" y="752"/>
                  </a:lnTo>
                  <a:lnTo>
                    <a:pt x="316" y="737"/>
                  </a:lnTo>
                  <a:lnTo>
                    <a:pt x="325" y="717"/>
                  </a:lnTo>
                  <a:lnTo>
                    <a:pt x="329" y="693"/>
                  </a:lnTo>
                  <a:lnTo>
                    <a:pt x="329" y="621"/>
                  </a:lnTo>
                  <a:lnTo>
                    <a:pt x="37" y="621"/>
                  </a:lnTo>
                  <a:close/>
                  <a:moveTo>
                    <a:pt x="37" y="438"/>
                  </a:moveTo>
                  <a:lnTo>
                    <a:pt x="37" y="585"/>
                  </a:lnTo>
                  <a:lnTo>
                    <a:pt x="329" y="585"/>
                  </a:lnTo>
                  <a:lnTo>
                    <a:pt x="329" y="438"/>
                  </a:lnTo>
                  <a:lnTo>
                    <a:pt x="37" y="438"/>
                  </a:lnTo>
                  <a:close/>
                  <a:moveTo>
                    <a:pt x="110" y="256"/>
                  </a:moveTo>
                  <a:lnTo>
                    <a:pt x="87" y="259"/>
                  </a:lnTo>
                  <a:lnTo>
                    <a:pt x="67" y="269"/>
                  </a:lnTo>
                  <a:lnTo>
                    <a:pt x="51" y="285"/>
                  </a:lnTo>
                  <a:lnTo>
                    <a:pt x="41" y="306"/>
                  </a:lnTo>
                  <a:lnTo>
                    <a:pt x="37" y="328"/>
                  </a:lnTo>
                  <a:lnTo>
                    <a:pt x="37" y="401"/>
                  </a:lnTo>
                  <a:lnTo>
                    <a:pt x="329" y="401"/>
                  </a:lnTo>
                  <a:lnTo>
                    <a:pt x="329" y="328"/>
                  </a:lnTo>
                  <a:lnTo>
                    <a:pt x="325" y="306"/>
                  </a:lnTo>
                  <a:lnTo>
                    <a:pt x="316" y="285"/>
                  </a:lnTo>
                  <a:lnTo>
                    <a:pt x="299" y="269"/>
                  </a:lnTo>
                  <a:lnTo>
                    <a:pt x="279" y="259"/>
                  </a:lnTo>
                  <a:lnTo>
                    <a:pt x="257" y="256"/>
                  </a:lnTo>
                  <a:lnTo>
                    <a:pt x="110" y="256"/>
                  </a:lnTo>
                  <a:close/>
                  <a:moveTo>
                    <a:pt x="147" y="110"/>
                  </a:moveTo>
                  <a:lnTo>
                    <a:pt x="147" y="219"/>
                  </a:lnTo>
                  <a:lnTo>
                    <a:pt x="220" y="219"/>
                  </a:lnTo>
                  <a:lnTo>
                    <a:pt x="220" y="110"/>
                  </a:lnTo>
                  <a:lnTo>
                    <a:pt x="147" y="110"/>
                  </a:lnTo>
                  <a:close/>
                  <a:moveTo>
                    <a:pt x="147" y="36"/>
                  </a:moveTo>
                  <a:lnTo>
                    <a:pt x="147" y="73"/>
                  </a:lnTo>
                  <a:lnTo>
                    <a:pt x="220" y="73"/>
                  </a:lnTo>
                  <a:lnTo>
                    <a:pt x="220" y="36"/>
                  </a:lnTo>
                  <a:lnTo>
                    <a:pt x="147" y="36"/>
                  </a:lnTo>
                  <a:close/>
                  <a:moveTo>
                    <a:pt x="147" y="0"/>
                  </a:moveTo>
                  <a:lnTo>
                    <a:pt x="220" y="0"/>
                  </a:lnTo>
                  <a:lnTo>
                    <a:pt x="234" y="2"/>
                  </a:lnTo>
                  <a:lnTo>
                    <a:pt x="245" y="10"/>
                  </a:lnTo>
                  <a:lnTo>
                    <a:pt x="253" y="22"/>
                  </a:lnTo>
                  <a:lnTo>
                    <a:pt x="257" y="36"/>
                  </a:lnTo>
                  <a:lnTo>
                    <a:pt x="257" y="219"/>
                  </a:lnTo>
                  <a:lnTo>
                    <a:pt x="286" y="223"/>
                  </a:lnTo>
                  <a:lnTo>
                    <a:pt x="312" y="234"/>
                  </a:lnTo>
                  <a:lnTo>
                    <a:pt x="334" y="251"/>
                  </a:lnTo>
                  <a:lnTo>
                    <a:pt x="351" y="273"/>
                  </a:lnTo>
                  <a:lnTo>
                    <a:pt x="362" y="299"/>
                  </a:lnTo>
                  <a:lnTo>
                    <a:pt x="366" y="328"/>
                  </a:lnTo>
                  <a:lnTo>
                    <a:pt x="366" y="693"/>
                  </a:lnTo>
                  <a:lnTo>
                    <a:pt x="362" y="723"/>
                  </a:lnTo>
                  <a:lnTo>
                    <a:pt x="351" y="750"/>
                  </a:lnTo>
                  <a:lnTo>
                    <a:pt x="334" y="772"/>
                  </a:lnTo>
                  <a:lnTo>
                    <a:pt x="312" y="789"/>
                  </a:lnTo>
                  <a:lnTo>
                    <a:pt x="286" y="799"/>
                  </a:lnTo>
                  <a:lnTo>
                    <a:pt x="257" y="803"/>
                  </a:lnTo>
                  <a:lnTo>
                    <a:pt x="110" y="803"/>
                  </a:lnTo>
                  <a:lnTo>
                    <a:pt x="82" y="799"/>
                  </a:lnTo>
                  <a:lnTo>
                    <a:pt x="55" y="789"/>
                  </a:lnTo>
                  <a:lnTo>
                    <a:pt x="33" y="772"/>
                  </a:lnTo>
                  <a:lnTo>
                    <a:pt x="16" y="750"/>
                  </a:lnTo>
                  <a:lnTo>
                    <a:pt x="4" y="723"/>
                  </a:lnTo>
                  <a:lnTo>
                    <a:pt x="0" y="693"/>
                  </a:lnTo>
                  <a:lnTo>
                    <a:pt x="0" y="328"/>
                  </a:lnTo>
                  <a:lnTo>
                    <a:pt x="4" y="299"/>
                  </a:lnTo>
                  <a:lnTo>
                    <a:pt x="16" y="273"/>
                  </a:lnTo>
                  <a:lnTo>
                    <a:pt x="33" y="251"/>
                  </a:lnTo>
                  <a:lnTo>
                    <a:pt x="55" y="234"/>
                  </a:lnTo>
                  <a:lnTo>
                    <a:pt x="82" y="223"/>
                  </a:lnTo>
                  <a:lnTo>
                    <a:pt x="110" y="219"/>
                  </a:lnTo>
                  <a:lnTo>
                    <a:pt x="110" y="36"/>
                  </a:lnTo>
                  <a:lnTo>
                    <a:pt x="113" y="22"/>
                  </a:lnTo>
                  <a:lnTo>
                    <a:pt x="121" y="10"/>
                  </a:lnTo>
                  <a:lnTo>
                    <a:pt x="13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6" name="Freeform 4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174416" y="5773509"/>
              <a:ext cx="283134" cy="444609"/>
            </a:xfrm>
            <a:custGeom>
              <a:avLst/>
              <a:gdLst>
                <a:gd name="T0" fmla="*/ 212 w 512"/>
                <a:gd name="T1" fmla="*/ 661 h 804"/>
                <a:gd name="T2" fmla="*/ 220 w 512"/>
                <a:gd name="T3" fmla="*/ 676 h 804"/>
                <a:gd name="T4" fmla="*/ 212 w 512"/>
                <a:gd name="T5" fmla="*/ 690 h 804"/>
                <a:gd name="T6" fmla="*/ 195 w 512"/>
                <a:gd name="T7" fmla="*/ 693 h 804"/>
                <a:gd name="T8" fmla="*/ 184 w 512"/>
                <a:gd name="T9" fmla="*/ 682 h 804"/>
                <a:gd name="T10" fmla="*/ 187 w 512"/>
                <a:gd name="T11" fmla="*/ 665 h 804"/>
                <a:gd name="T12" fmla="*/ 201 w 512"/>
                <a:gd name="T13" fmla="*/ 658 h 804"/>
                <a:gd name="T14" fmla="*/ 322 w 512"/>
                <a:gd name="T15" fmla="*/ 588 h 804"/>
                <a:gd name="T16" fmla="*/ 328 w 512"/>
                <a:gd name="T17" fmla="*/ 603 h 804"/>
                <a:gd name="T18" fmla="*/ 322 w 512"/>
                <a:gd name="T19" fmla="*/ 618 h 804"/>
                <a:gd name="T20" fmla="*/ 305 w 512"/>
                <a:gd name="T21" fmla="*/ 621 h 804"/>
                <a:gd name="T22" fmla="*/ 293 w 512"/>
                <a:gd name="T23" fmla="*/ 609 h 804"/>
                <a:gd name="T24" fmla="*/ 296 w 512"/>
                <a:gd name="T25" fmla="*/ 592 h 804"/>
                <a:gd name="T26" fmla="*/ 310 w 512"/>
                <a:gd name="T27" fmla="*/ 584 h 804"/>
                <a:gd name="T28" fmla="*/ 249 w 512"/>
                <a:gd name="T29" fmla="*/ 515 h 804"/>
                <a:gd name="T30" fmla="*/ 256 w 512"/>
                <a:gd name="T31" fmla="*/ 531 h 804"/>
                <a:gd name="T32" fmla="*/ 249 w 512"/>
                <a:gd name="T33" fmla="*/ 545 h 804"/>
                <a:gd name="T34" fmla="*/ 231 w 512"/>
                <a:gd name="T35" fmla="*/ 548 h 804"/>
                <a:gd name="T36" fmla="*/ 220 w 512"/>
                <a:gd name="T37" fmla="*/ 536 h 804"/>
                <a:gd name="T38" fmla="*/ 222 w 512"/>
                <a:gd name="T39" fmla="*/ 519 h 804"/>
                <a:gd name="T40" fmla="*/ 238 w 512"/>
                <a:gd name="T41" fmla="*/ 512 h 804"/>
                <a:gd name="T42" fmla="*/ 209 w 512"/>
                <a:gd name="T43" fmla="*/ 376 h 804"/>
                <a:gd name="T44" fmla="*/ 217 w 512"/>
                <a:gd name="T45" fmla="*/ 417 h 804"/>
                <a:gd name="T46" fmla="*/ 183 w 512"/>
                <a:gd name="T47" fmla="*/ 439 h 804"/>
                <a:gd name="T48" fmla="*/ 149 w 512"/>
                <a:gd name="T49" fmla="*/ 417 h 804"/>
                <a:gd name="T50" fmla="*/ 157 w 512"/>
                <a:gd name="T51" fmla="*/ 376 h 804"/>
                <a:gd name="T52" fmla="*/ 328 w 512"/>
                <a:gd name="T53" fmla="*/ 292 h 804"/>
                <a:gd name="T54" fmla="*/ 362 w 512"/>
                <a:gd name="T55" fmla="*/ 315 h 804"/>
                <a:gd name="T56" fmla="*/ 355 w 512"/>
                <a:gd name="T57" fmla="*/ 355 h 804"/>
                <a:gd name="T58" fmla="*/ 315 w 512"/>
                <a:gd name="T59" fmla="*/ 363 h 804"/>
                <a:gd name="T60" fmla="*/ 293 w 512"/>
                <a:gd name="T61" fmla="*/ 329 h 804"/>
                <a:gd name="T62" fmla="*/ 315 w 512"/>
                <a:gd name="T63" fmla="*/ 295 h 804"/>
                <a:gd name="T64" fmla="*/ 381 w 512"/>
                <a:gd name="T65" fmla="*/ 194 h 804"/>
                <a:gd name="T66" fmla="*/ 292 w 512"/>
                <a:gd name="T67" fmla="*/ 233 h 804"/>
                <a:gd name="T68" fmla="*/ 196 w 512"/>
                <a:gd name="T69" fmla="*/ 256 h 804"/>
                <a:gd name="T70" fmla="*/ 110 w 512"/>
                <a:gd name="T71" fmla="*/ 237 h 804"/>
                <a:gd name="T72" fmla="*/ 124 w 512"/>
                <a:gd name="T73" fmla="*/ 685 h 804"/>
                <a:gd name="T74" fmla="*/ 192 w 512"/>
                <a:gd name="T75" fmla="*/ 753 h 804"/>
                <a:gd name="T76" fmla="*/ 289 w 512"/>
                <a:gd name="T77" fmla="*/ 764 h 804"/>
                <a:gd name="T78" fmla="*/ 370 w 512"/>
                <a:gd name="T79" fmla="*/ 713 h 804"/>
                <a:gd name="T80" fmla="*/ 402 w 512"/>
                <a:gd name="T81" fmla="*/ 621 h 804"/>
                <a:gd name="T82" fmla="*/ 110 w 512"/>
                <a:gd name="T83" fmla="*/ 201 h 804"/>
                <a:gd name="T84" fmla="*/ 203 w 512"/>
                <a:gd name="T85" fmla="*/ 222 h 804"/>
                <a:gd name="T86" fmla="*/ 311 w 512"/>
                <a:gd name="T87" fmla="*/ 188 h 804"/>
                <a:gd name="T88" fmla="*/ 402 w 512"/>
                <a:gd name="T89" fmla="*/ 151 h 804"/>
                <a:gd name="T90" fmla="*/ 36 w 512"/>
                <a:gd name="T91" fmla="*/ 37 h 804"/>
                <a:gd name="T92" fmla="*/ 475 w 512"/>
                <a:gd name="T93" fmla="*/ 37 h 804"/>
                <a:gd name="T94" fmla="*/ 475 w 512"/>
                <a:gd name="T95" fmla="*/ 0 h 804"/>
                <a:gd name="T96" fmla="*/ 509 w 512"/>
                <a:gd name="T97" fmla="*/ 23 h 804"/>
                <a:gd name="T98" fmla="*/ 509 w 512"/>
                <a:gd name="T99" fmla="*/ 88 h 804"/>
                <a:gd name="T100" fmla="*/ 475 w 512"/>
                <a:gd name="T101" fmla="*/ 110 h 804"/>
                <a:gd name="T102" fmla="*/ 434 w 512"/>
                <a:gd name="T103" fmla="*/ 658 h 804"/>
                <a:gd name="T104" fmla="*/ 385 w 512"/>
                <a:gd name="T105" fmla="*/ 750 h 804"/>
                <a:gd name="T106" fmla="*/ 293 w 512"/>
                <a:gd name="T107" fmla="*/ 800 h 804"/>
                <a:gd name="T108" fmla="*/ 184 w 512"/>
                <a:gd name="T109" fmla="*/ 790 h 804"/>
                <a:gd name="T110" fmla="*/ 104 w 512"/>
                <a:gd name="T111" fmla="*/ 723 h 804"/>
                <a:gd name="T112" fmla="*/ 73 w 512"/>
                <a:gd name="T113" fmla="*/ 621 h 804"/>
                <a:gd name="T114" fmla="*/ 22 w 512"/>
                <a:gd name="T115" fmla="*/ 106 h 804"/>
                <a:gd name="T116" fmla="*/ 0 w 512"/>
                <a:gd name="T117" fmla="*/ 74 h 804"/>
                <a:gd name="T118" fmla="*/ 10 w 512"/>
                <a:gd name="T119" fmla="*/ 11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804">
                  <a:moveTo>
                    <a:pt x="201" y="658"/>
                  </a:moveTo>
                  <a:lnTo>
                    <a:pt x="207" y="659"/>
                  </a:lnTo>
                  <a:lnTo>
                    <a:pt x="212" y="661"/>
                  </a:lnTo>
                  <a:lnTo>
                    <a:pt x="216" y="665"/>
                  </a:lnTo>
                  <a:lnTo>
                    <a:pt x="218" y="671"/>
                  </a:lnTo>
                  <a:lnTo>
                    <a:pt x="220" y="676"/>
                  </a:lnTo>
                  <a:lnTo>
                    <a:pt x="218" y="682"/>
                  </a:lnTo>
                  <a:lnTo>
                    <a:pt x="216" y="686"/>
                  </a:lnTo>
                  <a:lnTo>
                    <a:pt x="212" y="690"/>
                  </a:lnTo>
                  <a:lnTo>
                    <a:pt x="207" y="693"/>
                  </a:lnTo>
                  <a:lnTo>
                    <a:pt x="201" y="694"/>
                  </a:lnTo>
                  <a:lnTo>
                    <a:pt x="195" y="693"/>
                  </a:lnTo>
                  <a:lnTo>
                    <a:pt x="191" y="690"/>
                  </a:lnTo>
                  <a:lnTo>
                    <a:pt x="186" y="686"/>
                  </a:lnTo>
                  <a:lnTo>
                    <a:pt x="184" y="682"/>
                  </a:lnTo>
                  <a:lnTo>
                    <a:pt x="183" y="676"/>
                  </a:lnTo>
                  <a:lnTo>
                    <a:pt x="184" y="671"/>
                  </a:lnTo>
                  <a:lnTo>
                    <a:pt x="187" y="665"/>
                  </a:lnTo>
                  <a:lnTo>
                    <a:pt x="191" y="661"/>
                  </a:lnTo>
                  <a:lnTo>
                    <a:pt x="195" y="659"/>
                  </a:lnTo>
                  <a:lnTo>
                    <a:pt x="201" y="658"/>
                  </a:lnTo>
                  <a:close/>
                  <a:moveTo>
                    <a:pt x="310" y="584"/>
                  </a:moveTo>
                  <a:lnTo>
                    <a:pt x="317" y="586"/>
                  </a:lnTo>
                  <a:lnTo>
                    <a:pt x="322" y="588"/>
                  </a:lnTo>
                  <a:lnTo>
                    <a:pt x="326" y="592"/>
                  </a:lnTo>
                  <a:lnTo>
                    <a:pt x="328" y="597"/>
                  </a:lnTo>
                  <a:lnTo>
                    <a:pt x="328" y="603"/>
                  </a:lnTo>
                  <a:lnTo>
                    <a:pt x="328" y="609"/>
                  </a:lnTo>
                  <a:lnTo>
                    <a:pt x="326" y="614"/>
                  </a:lnTo>
                  <a:lnTo>
                    <a:pt x="322" y="618"/>
                  </a:lnTo>
                  <a:lnTo>
                    <a:pt x="317" y="621"/>
                  </a:lnTo>
                  <a:lnTo>
                    <a:pt x="310" y="621"/>
                  </a:lnTo>
                  <a:lnTo>
                    <a:pt x="305" y="621"/>
                  </a:lnTo>
                  <a:lnTo>
                    <a:pt x="300" y="618"/>
                  </a:lnTo>
                  <a:lnTo>
                    <a:pt x="296" y="614"/>
                  </a:lnTo>
                  <a:lnTo>
                    <a:pt x="293" y="609"/>
                  </a:lnTo>
                  <a:lnTo>
                    <a:pt x="293" y="603"/>
                  </a:lnTo>
                  <a:lnTo>
                    <a:pt x="293" y="597"/>
                  </a:lnTo>
                  <a:lnTo>
                    <a:pt x="296" y="592"/>
                  </a:lnTo>
                  <a:lnTo>
                    <a:pt x="300" y="588"/>
                  </a:lnTo>
                  <a:lnTo>
                    <a:pt x="305" y="586"/>
                  </a:lnTo>
                  <a:lnTo>
                    <a:pt x="310" y="584"/>
                  </a:lnTo>
                  <a:close/>
                  <a:moveTo>
                    <a:pt x="238" y="512"/>
                  </a:moveTo>
                  <a:lnTo>
                    <a:pt x="243" y="512"/>
                  </a:lnTo>
                  <a:lnTo>
                    <a:pt x="249" y="515"/>
                  </a:lnTo>
                  <a:lnTo>
                    <a:pt x="252" y="519"/>
                  </a:lnTo>
                  <a:lnTo>
                    <a:pt x="255" y="524"/>
                  </a:lnTo>
                  <a:lnTo>
                    <a:pt x="256" y="531"/>
                  </a:lnTo>
                  <a:lnTo>
                    <a:pt x="255" y="536"/>
                  </a:lnTo>
                  <a:lnTo>
                    <a:pt x="252" y="541"/>
                  </a:lnTo>
                  <a:lnTo>
                    <a:pt x="249" y="545"/>
                  </a:lnTo>
                  <a:lnTo>
                    <a:pt x="243" y="548"/>
                  </a:lnTo>
                  <a:lnTo>
                    <a:pt x="238" y="548"/>
                  </a:lnTo>
                  <a:lnTo>
                    <a:pt x="231" y="548"/>
                  </a:lnTo>
                  <a:lnTo>
                    <a:pt x="226" y="545"/>
                  </a:lnTo>
                  <a:lnTo>
                    <a:pt x="222" y="541"/>
                  </a:lnTo>
                  <a:lnTo>
                    <a:pt x="220" y="536"/>
                  </a:lnTo>
                  <a:lnTo>
                    <a:pt x="220" y="531"/>
                  </a:lnTo>
                  <a:lnTo>
                    <a:pt x="220" y="524"/>
                  </a:lnTo>
                  <a:lnTo>
                    <a:pt x="222" y="519"/>
                  </a:lnTo>
                  <a:lnTo>
                    <a:pt x="226" y="515"/>
                  </a:lnTo>
                  <a:lnTo>
                    <a:pt x="231" y="512"/>
                  </a:lnTo>
                  <a:lnTo>
                    <a:pt x="238" y="512"/>
                  </a:lnTo>
                  <a:close/>
                  <a:moveTo>
                    <a:pt x="183" y="366"/>
                  </a:moveTo>
                  <a:lnTo>
                    <a:pt x="197" y="368"/>
                  </a:lnTo>
                  <a:lnTo>
                    <a:pt x="209" y="376"/>
                  </a:lnTo>
                  <a:lnTo>
                    <a:pt x="217" y="388"/>
                  </a:lnTo>
                  <a:lnTo>
                    <a:pt x="220" y="402"/>
                  </a:lnTo>
                  <a:lnTo>
                    <a:pt x="217" y="417"/>
                  </a:lnTo>
                  <a:lnTo>
                    <a:pt x="209" y="428"/>
                  </a:lnTo>
                  <a:lnTo>
                    <a:pt x="197" y="436"/>
                  </a:lnTo>
                  <a:lnTo>
                    <a:pt x="183" y="439"/>
                  </a:lnTo>
                  <a:lnTo>
                    <a:pt x="169" y="436"/>
                  </a:lnTo>
                  <a:lnTo>
                    <a:pt x="157" y="428"/>
                  </a:lnTo>
                  <a:lnTo>
                    <a:pt x="149" y="417"/>
                  </a:lnTo>
                  <a:lnTo>
                    <a:pt x="146" y="402"/>
                  </a:lnTo>
                  <a:lnTo>
                    <a:pt x="149" y="388"/>
                  </a:lnTo>
                  <a:lnTo>
                    <a:pt x="157" y="376"/>
                  </a:lnTo>
                  <a:lnTo>
                    <a:pt x="169" y="368"/>
                  </a:lnTo>
                  <a:lnTo>
                    <a:pt x="183" y="366"/>
                  </a:lnTo>
                  <a:close/>
                  <a:moveTo>
                    <a:pt x="328" y="292"/>
                  </a:moveTo>
                  <a:lnTo>
                    <a:pt x="343" y="295"/>
                  </a:lnTo>
                  <a:lnTo>
                    <a:pt x="355" y="303"/>
                  </a:lnTo>
                  <a:lnTo>
                    <a:pt x="362" y="315"/>
                  </a:lnTo>
                  <a:lnTo>
                    <a:pt x="365" y="329"/>
                  </a:lnTo>
                  <a:lnTo>
                    <a:pt x="362" y="343"/>
                  </a:lnTo>
                  <a:lnTo>
                    <a:pt x="355" y="355"/>
                  </a:lnTo>
                  <a:lnTo>
                    <a:pt x="343" y="363"/>
                  </a:lnTo>
                  <a:lnTo>
                    <a:pt x="328" y="366"/>
                  </a:lnTo>
                  <a:lnTo>
                    <a:pt x="315" y="363"/>
                  </a:lnTo>
                  <a:lnTo>
                    <a:pt x="304" y="355"/>
                  </a:lnTo>
                  <a:lnTo>
                    <a:pt x="296" y="343"/>
                  </a:lnTo>
                  <a:lnTo>
                    <a:pt x="293" y="329"/>
                  </a:lnTo>
                  <a:lnTo>
                    <a:pt x="296" y="315"/>
                  </a:lnTo>
                  <a:lnTo>
                    <a:pt x="304" y="303"/>
                  </a:lnTo>
                  <a:lnTo>
                    <a:pt x="315" y="295"/>
                  </a:lnTo>
                  <a:lnTo>
                    <a:pt x="328" y="292"/>
                  </a:lnTo>
                  <a:close/>
                  <a:moveTo>
                    <a:pt x="402" y="186"/>
                  </a:moveTo>
                  <a:lnTo>
                    <a:pt x="381" y="194"/>
                  </a:lnTo>
                  <a:lnTo>
                    <a:pt x="356" y="205"/>
                  </a:lnTo>
                  <a:lnTo>
                    <a:pt x="327" y="219"/>
                  </a:lnTo>
                  <a:lnTo>
                    <a:pt x="292" y="233"/>
                  </a:lnTo>
                  <a:lnTo>
                    <a:pt x="249" y="248"/>
                  </a:lnTo>
                  <a:lnTo>
                    <a:pt x="222" y="254"/>
                  </a:lnTo>
                  <a:lnTo>
                    <a:pt x="196" y="256"/>
                  </a:lnTo>
                  <a:lnTo>
                    <a:pt x="166" y="253"/>
                  </a:lnTo>
                  <a:lnTo>
                    <a:pt x="137" y="248"/>
                  </a:lnTo>
                  <a:lnTo>
                    <a:pt x="110" y="237"/>
                  </a:lnTo>
                  <a:lnTo>
                    <a:pt x="110" y="621"/>
                  </a:lnTo>
                  <a:lnTo>
                    <a:pt x="114" y="655"/>
                  </a:lnTo>
                  <a:lnTo>
                    <a:pt x="124" y="685"/>
                  </a:lnTo>
                  <a:lnTo>
                    <a:pt x="142" y="713"/>
                  </a:lnTo>
                  <a:lnTo>
                    <a:pt x="165" y="735"/>
                  </a:lnTo>
                  <a:lnTo>
                    <a:pt x="192" y="753"/>
                  </a:lnTo>
                  <a:lnTo>
                    <a:pt x="222" y="764"/>
                  </a:lnTo>
                  <a:lnTo>
                    <a:pt x="256" y="767"/>
                  </a:lnTo>
                  <a:lnTo>
                    <a:pt x="289" y="764"/>
                  </a:lnTo>
                  <a:lnTo>
                    <a:pt x="321" y="753"/>
                  </a:lnTo>
                  <a:lnTo>
                    <a:pt x="347" y="735"/>
                  </a:lnTo>
                  <a:lnTo>
                    <a:pt x="370" y="713"/>
                  </a:lnTo>
                  <a:lnTo>
                    <a:pt x="387" y="685"/>
                  </a:lnTo>
                  <a:lnTo>
                    <a:pt x="398" y="655"/>
                  </a:lnTo>
                  <a:lnTo>
                    <a:pt x="402" y="621"/>
                  </a:lnTo>
                  <a:lnTo>
                    <a:pt x="402" y="186"/>
                  </a:lnTo>
                  <a:close/>
                  <a:moveTo>
                    <a:pt x="110" y="110"/>
                  </a:moveTo>
                  <a:lnTo>
                    <a:pt x="110" y="201"/>
                  </a:lnTo>
                  <a:lnTo>
                    <a:pt x="139" y="212"/>
                  </a:lnTo>
                  <a:lnTo>
                    <a:pt x="170" y="220"/>
                  </a:lnTo>
                  <a:lnTo>
                    <a:pt x="203" y="222"/>
                  </a:lnTo>
                  <a:lnTo>
                    <a:pt x="237" y="216"/>
                  </a:lnTo>
                  <a:lnTo>
                    <a:pt x="277" y="202"/>
                  </a:lnTo>
                  <a:lnTo>
                    <a:pt x="311" y="188"/>
                  </a:lnTo>
                  <a:lnTo>
                    <a:pt x="340" y="174"/>
                  </a:lnTo>
                  <a:lnTo>
                    <a:pt x="372" y="161"/>
                  </a:lnTo>
                  <a:lnTo>
                    <a:pt x="402" y="151"/>
                  </a:lnTo>
                  <a:lnTo>
                    <a:pt x="402" y="110"/>
                  </a:lnTo>
                  <a:lnTo>
                    <a:pt x="110" y="110"/>
                  </a:lnTo>
                  <a:close/>
                  <a:moveTo>
                    <a:pt x="36" y="37"/>
                  </a:moveTo>
                  <a:lnTo>
                    <a:pt x="36" y="74"/>
                  </a:lnTo>
                  <a:lnTo>
                    <a:pt x="475" y="74"/>
                  </a:lnTo>
                  <a:lnTo>
                    <a:pt x="475" y="37"/>
                  </a:lnTo>
                  <a:lnTo>
                    <a:pt x="36" y="37"/>
                  </a:lnTo>
                  <a:close/>
                  <a:moveTo>
                    <a:pt x="36" y="0"/>
                  </a:moveTo>
                  <a:lnTo>
                    <a:pt x="475" y="0"/>
                  </a:lnTo>
                  <a:lnTo>
                    <a:pt x="489" y="3"/>
                  </a:lnTo>
                  <a:lnTo>
                    <a:pt x="501" y="11"/>
                  </a:lnTo>
                  <a:lnTo>
                    <a:pt x="509" y="23"/>
                  </a:lnTo>
                  <a:lnTo>
                    <a:pt x="512" y="37"/>
                  </a:lnTo>
                  <a:lnTo>
                    <a:pt x="512" y="74"/>
                  </a:lnTo>
                  <a:lnTo>
                    <a:pt x="509" y="88"/>
                  </a:lnTo>
                  <a:lnTo>
                    <a:pt x="501" y="99"/>
                  </a:lnTo>
                  <a:lnTo>
                    <a:pt x="489" y="106"/>
                  </a:lnTo>
                  <a:lnTo>
                    <a:pt x="475" y="110"/>
                  </a:lnTo>
                  <a:lnTo>
                    <a:pt x="438" y="110"/>
                  </a:lnTo>
                  <a:lnTo>
                    <a:pt x="438" y="621"/>
                  </a:lnTo>
                  <a:lnTo>
                    <a:pt x="434" y="658"/>
                  </a:lnTo>
                  <a:lnTo>
                    <a:pt x="424" y="693"/>
                  </a:lnTo>
                  <a:lnTo>
                    <a:pt x="407" y="723"/>
                  </a:lnTo>
                  <a:lnTo>
                    <a:pt x="385" y="750"/>
                  </a:lnTo>
                  <a:lnTo>
                    <a:pt x="359" y="773"/>
                  </a:lnTo>
                  <a:lnTo>
                    <a:pt x="327" y="790"/>
                  </a:lnTo>
                  <a:lnTo>
                    <a:pt x="293" y="800"/>
                  </a:lnTo>
                  <a:lnTo>
                    <a:pt x="256" y="804"/>
                  </a:lnTo>
                  <a:lnTo>
                    <a:pt x="218" y="800"/>
                  </a:lnTo>
                  <a:lnTo>
                    <a:pt x="184" y="790"/>
                  </a:lnTo>
                  <a:lnTo>
                    <a:pt x="154" y="773"/>
                  </a:lnTo>
                  <a:lnTo>
                    <a:pt x="127" y="750"/>
                  </a:lnTo>
                  <a:lnTo>
                    <a:pt x="104" y="723"/>
                  </a:lnTo>
                  <a:lnTo>
                    <a:pt x="87" y="693"/>
                  </a:lnTo>
                  <a:lnTo>
                    <a:pt x="77" y="658"/>
                  </a:lnTo>
                  <a:lnTo>
                    <a:pt x="73" y="621"/>
                  </a:lnTo>
                  <a:lnTo>
                    <a:pt x="73" y="110"/>
                  </a:lnTo>
                  <a:lnTo>
                    <a:pt x="36" y="110"/>
                  </a:lnTo>
                  <a:lnTo>
                    <a:pt x="22" y="106"/>
                  </a:lnTo>
                  <a:lnTo>
                    <a:pt x="10" y="99"/>
                  </a:lnTo>
                  <a:lnTo>
                    <a:pt x="2" y="88"/>
                  </a:lnTo>
                  <a:lnTo>
                    <a:pt x="0" y="74"/>
                  </a:lnTo>
                  <a:lnTo>
                    <a:pt x="0" y="37"/>
                  </a:lnTo>
                  <a:lnTo>
                    <a:pt x="2" y="23"/>
                  </a:lnTo>
                  <a:lnTo>
                    <a:pt x="10" y="11"/>
                  </a:lnTo>
                  <a:lnTo>
                    <a:pt x="22" y="3"/>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7" name="Freeform 4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900842" y="5773509"/>
              <a:ext cx="363320" cy="444609"/>
            </a:xfrm>
            <a:custGeom>
              <a:avLst/>
              <a:gdLst>
                <a:gd name="T0" fmla="*/ 398 w 657"/>
                <a:gd name="T1" fmla="*/ 665 h 804"/>
                <a:gd name="T2" fmla="*/ 398 w 657"/>
                <a:gd name="T3" fmla="*/ 686 h 804"/>
                <a:gd name="T4" fmla="*/ 377 w 657"/>
                <a:gd name="T5" fmla="*/ 693 h 804"/>
                <a:gd name="T6" fmla="*/ 365 w 657"/>
                <a:gd name="T7" fmla="*/ 676 h 804"/>
                <a:gd name="T8" fmla="*/ 377 w 657"/>
                <a:gd name="T9" fmla="*/ 659 h 804"/>
                <a:gd name="T10" fmla="*/ 504 w 657"/>
                <a:gd name="T11" fmla="*/ 588 h 804"/>
                <a:gd name="T12" fmla="*/ 510 w 657"/>
                <a:gd name="T13" fmla="*/ 609 h 804"/>
                <a:gd name="T14" fmla="*/ 492 w 657"/>
                <a:gd name="T15" fmla="*/ 621 h 804"/>
                <a:gd name="T16" fmla="*/ 475 w 657"/>
                <a:gd name="T17" fmla="*/ 609 h 804"/>
                <a:gd name="T18" fmla="*/ 481 w 657"/>
                <a:gd name="T19" fmla="*/ 588 h 804"/>
                <a:gd name="T20" fmla="*/ 196 w 657"/>
                <a:gd name="T21" fmla="*/ 588 h 804"/>
                <a:gd name="T22" fmla="*/ 216 w 657"/>
                <a:gd name="T23" fmla="*/ 635 h 804"/>
                <a:gd name="T24" fmla="*/ 167 w 657"/>
                <a:gd name="T25" fmla="*/ 655 h 804"/>
                <a:gd name="T26" fmla="*/ 148 w 657"/>
                <a:gd name="T27" fmla="*/ 606 h 804"/>
                <a:gd name="T28" fmla="*/ 328 w 657"/>
                <a:gd name="T29" fmla="*/ 512 h 804"/>
                <a:gd name="T30" fmla="*/ 365 w 657"/>
                <a:gd name="T31" fmla="*/ 548 h 804"/>
                <a:gd name="T32" fmla="*/ 328 w 657"/>
                <a:gd name="T33" fmla="*/ 584 h 804"/>
                <a:gd name="T34" fmla="*/ 292 w 657"/>
                <a:gd name="T35" fmla="*/ 548 h 804"/>
                <a:gd name="T36" fmla="*/ 328 w 657"/>
                <a:gd name="T37" fmla="*/ 512 h 804"/>
                <a:gd name="T38" fmla="*/ 251 w 657"/>
                <a:gd name="T39" fmla="*/ 445 h 804"/>
                <a:gd name="T40" fmla="*/ 251 w 657"/>
                <a:gd name="T41" fmla="*/ 468 h 804"/>
                <a:gd name="T42" fmla="*/ 231 w 657"/>
                <a:gd name="T43" fmla="*/ 474 h 804"/>
                <a:gd name="T44" fmla="*/ 218 w 657"/>
                <a:gd name="T45" fmla="*/ 457 h 804"/>
                <a:gd name="T46" fmla="*/ 231 w 657"/>
                <a:gd name="T47" fmla="*/ 439 h 804"/>
                <a:gd name="T48" fmla="*/ 371 w 657"/>
                <a:gd name="T49" fmla="*/ 370 h 804"/>
                <a:gd name="T50" fmla="*/ 365 w 657"/>
                <a:gd name="T51" fmla="*/ 389 h 804"/>
                <a:gd name="T52" fmla="*/ 383 w 657"/>
                <a:gd name="T53" fmla="*/ 402 h 804"/>
                <a:gd name="T54" fmla="*/ 400 w 657"/>
                <a:gd name="T55" fmla="*/ 389 h 804"/>
                <a:gd name="T56" fmla="*/ 394 w 657"/>
                <a:gd name="T57" fmla="*/ 370 h 804"/>
                <a:gd name="T58" fmla="*/ 400 w 657"/>
                <a:gd name="T59" fmla="*/ 332 h 804"/>
                <a:gd name="T60" fmla="*/ 437 w 657"/>
                <a:gd name="T61" fmla="*/ 384 h 804"/>
                <a:gd name="T62" fmla="*/ 400 w 657"/>
                <a:gd name="T63" fmla="*/ 436 h 804"/>
                <a:gd name="T64" fmla="*/ 339 w 657"/>
                <a:gd name="T65" fmla="*/ 417 h 804"/>
                <a:gd name="T66" fmla="*/ 339 w 657"/>
                <a:gd name="T67" fmla="*/ 351 h 804"/>
                <a:gd name="T68" fmla="*/ 474 w 657"/>
                <a:gd name="T69" fmla="*/ 198 h 804"/>
                <a:gd name="T70" fmla="*/ 357 w 657"/>
                <a:gd name="T71" fmla="*/ 231 h 804"/>
                <a:gd name="T72" fmla="*/ 230 w 657"/>
                <a:gd name="T73" fmla="*/ 256 h 804"/>
                <a:gd name="T74" fmla="*/ 180 w 657"/>
                <a:gd name="T75" fmla="*/ 305 h 804"/>
                <a:gd name="T76" fmla="*/ 104 w 657"/>
                <a:gd name="T77" fmla="*/ 379 h 804"/>
                <a:gd name="T78" fmla="*/ 39 w 657"/>
                <a:gd name="T79" fmla="*/ 525 h 804"/>
                <a:gd name="T80" fmla="*/ 65 w 657"/>
                <a:gd name="T81" fmla="*/ 695 h 804"/>
                <a:gd name="T82" fmla="*/ 568 w 657"/>
                <a:gd name="T83" fmla="*/ 732 h 804"/>
                <a:gd name="T84" fmla="*/ 620 w 657"/>
                <a:gd name="T85" fmla="*/ 566 h 804"/>
                <a:gd name="T86" fmla="*/ 576 w 657"/>
                <a:gd name="T87" fmla="*/ 411 h 804"/>
                <a:gd name="T88" fmla="*/ 481 w 657"/>
                <a:gd name="T89" fmla="*/ 316 h 804"/>
                <a:gd name="T90" fmla="*/ 182 w 657"/>
                <a:gd name="T91" fmla="*/ 110 h 804"/>
                <a:gd name="T92" fmla="*/ 252 w 657"/>
                <a:gd name="T93" fmla="*/ 222 h 804"/>
                <a:gd name="T94" fmla="*/ 377 w 657"/>
                <a:gd name="T95" fmla="*/ 180 h 804"/>
                <a:gd name="T96" fmla="*/ 474 w 657"/>
                <a:gd name="T97" fmla="*/ 110 h 804"/>
                <a:gd name="T98" fmla="*/ 547 w 657"/>
                <a:gd name="T99" fmla="*/ 74 h 804"/>
                <a:gd name="T100" fmla="*/ 547 w 657"/>
                <a:gd name="T101" fmla="*/ 0 h 804"/>
                <a:gd name="T102" fmla="*/ 584 w 657"/>
                <a:gd name="T103" fmla="*/ 37 h 804"/>
                <a:gd name="T104" fmla="*/ 561 w 657"/>
                <a:gd name="T105" fmla="*/ 106 h 804"/>
                <a:gd name="T106" fmla="*/ 547 w 657"/>
                <a:gd name="T107" fmla="*/ 321 h 804"/>
                <a:gd name="T108" fmla="*/ 644 w 657"/>
                <a:gd name="T109" fmla="*/ 473 h 804"/>
                <a:gd name="T110" fmla="*/ 644 w 657"/>
                <a:gd name="T111" fmla="*/ 656 h 804"/>
                <a:gd name="T112" fmla="*/ 555 w 657"/>
                <a:gd name="T113" fmla="*/ 804 h 804"/>
                <a:gd name="T114" fmla="*/ 26 w 657"/>
                <a:gd name="T115" fmla="*/ 698 h 804"/>
                <a:gd name="T116" fmla="*/ 2 w 657"/>
                <a:gd name="T117" fmla="*/ 519 h 804"/>
                <a:gd name="T118" fmla="*/ 78 w 657"/>
                <a:gd name="T119" fmla="*/ 354 h 804"/>
                <a:gd name="T120" fmla="*/ 108 w 657"/>
                <a:gd name="T121" fmla="*/ 110 h 804"/>
                <a:gd name="T122" fmla="*/ 72 w 657"/>
                <a:gd name="T123" fmla="*/ 74 h 804"/>
                <a:gd name="T124" fmla="*/ 94 w 657"/>
                <a:gd name="T12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 h="804">
                  <a:moveTo>
                    <a:pt x="383" y="658"/>
                  </a:moveTo>
                  <a:lnTo>
                    <a:pt x="388" y="659"/>
                  </a:lnTo>
                  <a:lnTo>
                    <a:pt x="394" y="661"/>
                  </a:lnTo>
                  <a:lnTo>
                    <a:pt x="398" y="665"/>
                  </a:lnTo>
                  <a:lnTo>
                    <a:pt x="400" y="671"/>
                  </a:lnTo>
                  <a:lnTo>
                    <a:pt x="402" y="676"/>
                  </a:lnTo>
                  <a:lnTo>
                    <a:pt x="400" y="682"/>
                  </a:lnTo>
                  <a:lnTo>
                    <a:pt x="398" y="686"/>
                  </a:lnTo>
                  <a:lnTo>
                    <a:pt x="394" y="690"/>
                  </a:lnTo>
                  <a:lnTo>
                    <a:pt x="388" y="693"/>
                  </a:lnTo>
                  <a:lnTo>
                    <a:pt x="383" y="694"/>
                  </a:lnTo>
                  <a:lnTo>
                    <a:pt x="377" y="693"/>
                  </a:lnTo>
                  <a:lnTo>
                    <a:pt x="371" y="690"/>
                  </a:lnTo>
                  <a:lnTo>
                    <a:pt x="368" y="686"/>
                  </a:lnTo>
                  <a:lnTo>
                    <a:pt x="365" y="682"/>
                  </a:lnTo>
                  <a:lnTo>
                    <a:pt x="365" y="676"/>
                  </a:lnTo>
                  <a:lnTo>
                    <a:pt x="365" y="671"/>
                  </a:lnTo>
                  <a:lnTo>
                    <a:pt x="368" y="665"/>
                  </a:lnTo>
                  <a:lnTo>
                    <a:pt x="371" y="661"/>
                  </a:lnTo>
                  <a:lnTo>
                    <a:pt x="377" y="659"/>
                  </a:lnTo>
                  <a:lnTo>
                    <a:pt x="383" y="658"/>
                  </a:lnTo>
                  <a:close/>
                  <a:moveTo>
                    <a:pt x="492" y="584"/>
                  </a:moveTo>
                  <a:lnTo>
                    <a:pt x="498" y="586"/>
                  </a:lnTo>
                  <a:lnTo>
                    <a:pt x="504" y="588"/>
                  </a:lnTo>
                  <a:lnTo>
                    <a:pt x="508" y="592"/>
                  </a:lnTo>
                  <a:lnTo>
                    <a:pt x="510" y="597"/>
                  </a:lnTo>
                  <a:lnTo>
                    <a:pt x="510" y="603"/>
                  </a:lnTo>
                  <a:lnTo>
                    <a:pt x="510" y="609"/>
                  </a:lnTo>
                  <a:lnTo>
                    <a:pt x="508" y="614"/>
                  </a:lnTo>
                  <a:lnTo>
                    <a:pt x="504" y="618"/>
                  </a:lnTo>
                  <a:lnTo>
                    <a:pt x="498" y="621"/>
                  </a:lnTo>
                  <a:lnTo>
                    <a:pt x="492" y="621"/>
                  </a:lnTo>
                  <a:lnTo>
                    <a:pt x="487" y="621"/>
                  </a:lnTo>
                  <a:lnTo>
                    <a:pt x="481" y="618"/>
                  </a:lnTo>
                  <a:lnTo>
                    <a:pt x="478" y="614"/>
                  </a:lnTo>
                  <a:lnTo>
                    <a:pt x="475" y="609"/>
                  </a:lnTo>
                  <a:lnTo>
                    <a:pt x="474" y="603"/>
                  </a:lnTo>
                  <a:lnTo>
                    <a:pt x="475" y="597"/>
                  </a:lnTo>
                  <a:lnTo>
                    <a:pt x="478" y="592"/>
                  </a:lnTo>
                  <a:lnTo>
                    <a:pt x="481" y="588"/>
                  </a:lnTo>
                  <a:lnTo>
                    <a:pt x="487" y="586"/>
                  </a:lnTo>
                  <a:lnTo>
                    <a:pt x="492" y="584"/>
                  </a:lnTo>
                  <a:close/>
                  <a:moveTo>
                    <a:pt x="182" y="584"/>
                  </a:moveTo>
                  <a:lnTo>
                    <a:pt x="196" y="588"/>
                  </a:lnTo>
                  <a:lnTo>
                    <a:pt x="208" y="596"/>
                  </a:lnTo>
                  <a:lnTo>
                    <a:pt x="216" y="606"/>
                  </a:lnTo>
                  <a:lnTo>
                    <a:pt x="218" y="621"/>
                  </a:lnTo>
                  <a:lnTo>
                    <a:pt x="216" y="635"/>
                  </a:lnTo>
                  <a:lnTo>
                    <a:pt x="208" y="647"/>
                  </a:lnTo>
                  <a:lnTo>
                    <a:pt x="196" y="655"/>
                  </a:lnTo>
                  <a:lnTo>
                    <a:pt x="182" y="658"/>
                  </a:lnTo>
                  <a:lnTo>
                    <a:pt x="167" y="655"/>
                  </a:lnTo>
                  <a:lnTo>
                    <a:pt x="155" y="647"/>
                  </a:lnTo>
                  <a:lnTo>
                    <a:pt x="148" y="635"/>
                  </a:lnTo>
                  <a:lnTo>
                    <a:pt x="145" y="621"/>
                  </a:lnTo>
                  <a:lnTo>
                    <a:pt x="148" y="606"/>
                  </a:lnTo>
                  <a:lnTo>
                    <a:pt x="155" y="596"/>
                  </a:lnTo>
                  <a:lnTo>
                    <a:pt x="167" y="588"/>
                  </a:lnTo>
                  <a:lnTo>
                    <a:pt x="182" y="584"/>
                  </a:lnTo>
                  <a:close/>
                  <a:moveTo>
                    <a:pt x="328" y="512"/>
                  </a:moveTo>
                  <a:lnTo>
                    <a:pt x="343" y="515"/>
                  </a:lnTo>
                  <a:lnTo>
                    <a:pt x="353" y="523"/>
                  </a:lnTo>
                  <a:lnTo>
                    <a:pt x="361" y="534"/>
                  </a:lnTo>
                  <a:lnTo>
                    <a:pt x="365" y="548"/>
                  </a:lnTo>
                  <a:lnTo>
                    <a:pt x="361" y="562"/>
                  </a:lnTo>
                  <a:lnTo>
                    <a:pt x="353" y="574"/>
                  </a:lnTo>
                  <a:lnTo>
                    <a:pt x="343" y="582"/>
                  </a:lnTo>
                  <a:lnTo>
                    <a:pt x="328" y="584"/>
                  </a:lnTo>
                  <a:lnTo>
                    <a:pt x="314" y="582"/>
                  </a:lnTo>
                  <a:lnTo>
                    <a:pt x="302" y="574"/>
                  </a:lnTo>
                  <a:lnTo>
                    <a:pt x="294" y="562"/>
                  </a:lnTo>
                  <a:lnTo>
                    <a:pt x="292" y="548"/>
                  </a:lnTo>
                  <a:lnTo>
                    <a:pt x="294" y="534"/>
                  </a:lnTo>
                  <a:lnTo>
                    <a:pt x="302" y="523"/>
                  </a:lnTo>
                  <a:lnTo>
                    <a:pt x="314" y="515"/>
                  </a:lnTo>
                  <a:lnTo>
                    <a:pt x="328" y="512"/>
                  </a:lnTo>
                  <a:close/>
                  <a:moveTo>
                    <a:pt x="237" y="439"/>
                  </a:moveTo>
                  <a:lnTo>
                    <a:pt x="242" y="439"/>
                  </a:lnTo>
                  <a:lnTo>
                    <a:pt x="247" y="442"/>
                  </a:lnTo>
                  <a:lnTo>
                    <a:pt x="251" y="445"/>
                  </a:lnTo>
                  <a:lnTo>
                    <a:pt x="254" y="451"/>
                  </a:lnTo>
                  <a:lnTo>
                    <a:pt x="255" y="457"/>
                  </a:lnTo>
                  <a:lnTo>
                    <a:pt x="254" y="462"/>
                  </a:lnTo>
                  <a:lnTo>
                    <a:pt x="251" y="468"/>
                  </a:lnTo>
                  <a:lnTo>
                    <a:pt x="247" y="472"/>
                  </a:lnTo>
                  <a:lnTo>
                    <a:pt x="242" y="474"/>
                  </a:lnTo>
                  <a:lnTo>
                    <a:pt x="237" y="476"/>
                  </a:lnTo>
                  <a:lnTo>
                    <a:pt x="231" y="474"/>
                  </a:lnTo>
                  <a:lnTo>
                    <a:pt x="226" y="472"/>
                  </a:lnTo>
                  <a:lnTo>
                    <a:pt x="222" y="468"/>
                  </a:lnTo>
                  <a:lnTo>
                    <a:pt x="220" y="462"/>
                  </a:lnTo>
                  <a:lnTo>
                    <a:pt x="218" y="457"/>
                  </a:lnTo>
                  <a:lnTo>
                    <a:pt x="220" y="451"/>
                  </a:lnTo>
                  <a:lnTo>
                    <a:pt x="222" y="445"/>
                  </a:lnTo>
                  <a:lnTo>
                    <a:pt x="226" y="442"/>
                  </a:lnTo>
                  <a:lnTo>
                    <a:pt x="231" y="439"/>
                  </a:lnTo>
                  <a:lnTo>
                    <a:pt x="237" y="439"/>
                  </a:lnTo>
                  <a:close/>
                  <a:moveTo>
                    <a:pt x="383" y="366"/>
                  </a:moveTo>
                  <a:lnTo>
                    <a:pt x="377" y="367"/>
                  </a:lnTo>
                  <a:lnTo>
                    <a:pt x="371" y="370"/>
                  </a:lnTo>
                  <a:lnTo>
                    <a:pt x="368" y="373"/>
                  </a:lnTo>
                  <a:lnTo>
                    <a:pt x="365" y="377"/>
                  </a:lnTo>
                  <a:lnTo>
                    <a:pt x="365" y="384"/>
                  </a:lnTo>
                  <a:lnTo>
                    <a:pt x="365" y="389"/>
                  </a:lnTo>
                  <a:lnTo>
                    <a:pt x="368" y="394"/>
                  </a:lnTo>
                  <a:lnTo>
                    <a:pt x="371" y="398"/>
                  </a:lnTo>
                  <a:lnTo>
                    <a:pt x="377" y="401"/>
                  </a:lnTo>
                  <a:lnTo>
                    <a:pt x="383" y="402"/>
                  </a:lnTo>
                  <a:lnTo>
                    <a:pt x="388" y="401"/>
                  </a:lnTo>
                  <a:lnTo>
                    <a:pt x="394" y="398"/>
                  </a:lnTo>
                  <a:lnTo>
                    <a:pt x="398" y="394"/>
                  </a:lnTo>
                  <a:lnTo>
                    <a:pt x="400" y="389"/>
                  </a:lnTo>
                  <a:lnTo>
                    <a:pt x="402" y="384"/>
                  </a:lnTo>
                  <a:lnTo>
                    <a:pt x="400" y="377"/>
                  </a:lnTo>
                  <a:lnTo>
                    <a:pt x="398" y="373"/>
                  </a:lnTo>
                  <a:lnTo>
                    <a:pt x="394" y="370"/>
                  </a:lnTo>
                  <a:lnTo>
                    <a:pt x="388" y="367"/>
                  </a:lnTo>
                  <a:lnTo>
                    <a:pt x="383" y="366"/>
                  </a:lnTo>
                  <a:close/>
                  <a:moveTo>
                    <a:pt x="383" y="329"/>
                  </a:moveTo>
                  <a:lnTo>
                    <a:pt x="400" y="332"/>
                  </a:lnTo>
                  <a:lnTo>
                    <a:pt x="415" y="339"/>
                  </a:lnTo>
                  <a:lnTo>
                    <a:pt x="426" y="351"/>
                  </a:lnTo>
                  <a:lnTo>
                    <a:pt x="434" y="367"/>
                  </a:lnTo>
                  <a:lnTo>
                    <a:pt x="437" y="384"/>
                  </a:lnTo>
                  <a:lnTo>
                    <a:pt x="434" y="401"/>
                  </a:lnTo>
                  <a:lnTo>
                    <a:pt x="426" y="417"/>
                  </a:lnTo>
                  <a:lnTo>
                    <a:pt x="415" y="428"/>
                  </a:lnTo>
                  <a:lnTo>
                    <a:pt x="400" y="436"/>
                  </a:lnTo>
                  <a:lnTo>
                    <a:pt x="383" y="439"/>
                  </a:lnTo>
                  <a:lnTo>
                    <a:pt x="365" y="436"/>
                  </a:lnTo>
                  <a:lnTo>
                    <a:pt x="350" y="428"/>
                  </a:lnTo>
                  <a:lnTo>
                    <a:pt x="339" y="417"/>
                  </a:lnTo>
                  <a:lnTo>
                    <a:pt x="331" y="401"/>
                  </a:lnTo>
                  <a:lnTo>
                    <a:pt x="328" y="384"/>
                  </a:lnTo>
                  <a:lnTo>
                    <a:pt x="331" y="367"/>
                  </a:lnTo>
                  <a:lnTo>
                    <a:pt x="339" y="351"/>
                  </a:lnTo>
                  <a:lnTo>
                    <a:pt x="350" y="339"/>
                  </a:lnTo>
                  <a:lnTo>
                    <a:pt x="365" y="332"/>
                  </a:lnTo>
                  <a:lnTo>
                    <a:pt x="383" y="329"/>
                  </a:lnTo>
                  <a:close/>
                  <a:moveTo>
                    <a:pt x="474" y="198"/>
                  </a:moveTo>
                  <a:lnTo>
                    <a:pt x="449" y="199"/>
                  </a:lnTo>
                  <a:lnTo>
                    <a:pt x="421" y="205"/>
                  </a:lnTo>
                  <a:lnTo>
                    <a:pt x="390" y="214"/>
                  </a:lnTo>
                  <a:lnTo>
                    <a:pt x="357" y="231"/>
                  </a:lnTo>
                  <a:lnTo>
                    <a:pt x="322" y="246"/>
                  </a:lnTo>
                  <a:lnTo>
                    <a:pt x="289" y="256"/>
                  </a:lnTo>
                  <a:lnTo>
                    <a:pt x="258" y="258"/>
                  </a:lnTo>
                  <a:lnTo>
                    <a:pt x="230" y="256"/>
                  </a:lnTo>
                  <a:lnTo>
                    <a:pt x="205" y="250"/>
                  </a:lnTo>
                  <a:lnTo>
                    <a:pt x="182" y="243"/>
                  </a:lnTo>
                  <a:lnTo>
                    <a:pt x="182" y="294"/>
                  </a:lnTo>
                  <a:lnTo>
                    <a:pt x="180" y="305"/>
                  </a:lnTo>
                  <a:lnTo>
                    <a:pt x="174" y="316"/>
                  </a:lnTo>
                  <a:lnTo>
                    <a:pt x="166" y="324"/>
                  </a:lnTo>
                  <a:lnTo>
                    <a:pt x="133" y="349"/>
                  </a:lnTo>
                  <a:lnTo>
                    <a:pt x="104" y="379"/>
                  </a:lnTo>
                  <a:lnTo>
                    <a:pt x="81" y="411"/>
                  </a:lnTo>
                  <a:lnTo>
                    <a:pt x="61" y="447"/>
                  </a:lnTo>
                  <a:lnTo>
                    <a:pt x="47" y="485"/>
                  </a:lnTo>
                  <a:lnTo>
                    <a:pt x="39" y="525"/>
                  </a:lnTo>
                  <a:lnTo>
                    <a:pt x="35" y="566"/>
                  </a:lnTo>
                  <a:lnTo>
                    <a:pt x="39" y="612"/>
                  </a:lnTo>
                  <a:lnTo>
                    <a:pt x="49" y="654"/>
                  </a:lnTo>
                  <a:lnTo>
                    <a:pt x="65" y="695"/>
                  </a:lnTo>
                  <a:lnTo>
                    <a:pt x="87" y="732"/>
                  </a:lnTo>
                  <a:lnTo>
                    <a:pt x="116" y="767"/>
                  </a:lnTo>
                  <a:lnTo>
                    <a:pt x="540" y="767"/>
                  </a:lnTo>
                  <a:lnTo>
                    <a:pt x="568" y="732"/>
                  </a:lnTo>
                  <a:lnTo>
                    <a:pt x="590" y="695"/>
                  </a:lnTo>
                  <a:lnTo>
                    <a:pt x="607" y="654"/>
                  </a:lnTo>
                  <a:lnTo>
                    <a:pt x="616" y="612"/>
                  </a:lnTo>
                  <a:lnTo>
                    <a:pt x="620" y="566"/>
                  </a:lnTo>
                  <a:lnTo>
                    <a:pt x="618" y="525"/>
                  </a:lnTo>
                  <a:lnTo>
                    <a:pt x="608" y="485"/>
                  </a:lnTo>
                  <a:lnTo>
                    <a:pt x="594" y="447"/>
                  </a:lnTo>
                  <a:lnTo>
                    <a:pt x="576" y="411"/>
                  </a:lnTo>
                  <a:lnTo>
                    <a:pt x="552" y="379"/>
                  </a:lnTo>
                  <a:lnTo>
                    <a:pt x="523" y="349"/>
                  </a:lnTo>
                  <a:lnTo>
                    <a:pt x="491" y="324"/>
                  </a:lnTo>
                  <a:lnTo>
                    <a:pt x="481" y="316"/>
                  </a:lnTo>
                  <a:lnTo>
                    <a:pt x="476" y="305"/>
                  </a:lnTo>
                  <a:lnTo>
                    <a:pt x="474" y="294"/>
                  </a:lnTo>
                  <a:lnTo>
                    <a:pt x="474" y="198"/>
                  </a:lnTo>
                  <a:close/>
                  <a:moveTo>
                    <a:pt x="182" y="110"/>
                  </a:moveTo>
                  <a:lnTo>
                    <a:pt x="182" y="203"/>
                  </a:lnTo>
                  <a:lnTo>
                    <a:pt x="203" y="212"/>
                  </a:lnTo>
                  <a:lnTo>
                    <a:pt x="226" y="219"/>
                  </a:lnTo>
                  <a:lnTo>
                    <a:pt x="252" y="222"/>
                  </a:lnTo>
                  <a:lnTo>
                    <a:pt x="280" y="219"/>
                  </a:lnTo>
                  <a:lnTo>
                    <a:pt x="309" y="212"/>
                  </a:lnTo>
                  <a:lnTo>
                    <a:pt x="339" y="199"/>
                  </a:lnTo>
                  <a:lnTo>
                    <a:pt x="377" y="180"/>
                  </a:lnTo>
                  <a:lnTo>
                    <a:pt x="412" y="169"/>
                  </a:lnTo>
                  <a:lnTo>
                    <a:pt x="445" y="163"/>
                  </a:lnTo>
                  <a:lnTo>
                    <a:pt x="474" y="161"/>
                  </a:lnTo>
                  <a:lnTo>
                    <a:pt x="474" y="110"/>
                  </a:lnTo>
                  <a:lnTo>
                    <a:pt x="182" y="110"/>
                  </a:lnTo>
                  <a:close/>
                  <a:moveTo>
                    <a:pt x="108" y="37"/>
                  </a:moveTo>
                  <a:lnTo>
                    <a:pt x="108" y="74"/>
                  </a:lnTo>
                  <a:lnTo>
                    <a:pt x="547" y="74"/>
                  </a:lnTo>
                  <a:lnTo>
                    <a:pt x="547" y="37"/>
                  </a:lnTo>
                  <a:lnTo>
                    <a:pt x="108" y="37"/>
                  </a:lnTo>
                  <a:close/>
                  <a:moveTo>
                    <a:pt x="108" y="0"/>
                  </a:moveTo>
                  <a:lnTo>
                    <a:pt x="547" y="0"/>
                  </a:lnTo>
                  <a:lnTo>
                    <a:pt x="561" y="3"/>
                  </a:lnTo>
                  <a:lnTo>
                    <a:pt x="573" y="11"/>
                  </a:lnTo>
                  <a:lnTo>
                    <a:pt x="581" y="23"/>
                  </a:lnTo>
                  <a:lnTo>
                    <a:pt x="584" y="37"/>
                  </a:lnTo>
                  <a:lnTo>
                    <a:pt x="584" y="74"/>
                  </a:lnTo>
                  <a:lnTo>
                    <a:pt x="581" y="88"/>
                  </a:lnTo>
                  <a:lnTo>
                    <a:pt x="573" y="99"/>
                  </a:lnTo>
                  <a:lnTo>
                    <a:pt x="561" y="106"/>
                  </a:lnTo>
                  <a:lnTo>
                    <a:pt x="547" y="110"/>
                  </a:lnTo>
                  <a:lnTo>
                    <a:pt x="510" y="110"/>
                  </a:lnTo>
                  <a:lnTo>
                    <a:pt x="510" y="294"/>
                  </a:lnTo>
                  <a:lnTo>
                    <a:pt x="547" y="321"/>
                  </a:lnTo>
                  <a:lnTo>
                    <a:pt x="578" y="354"/>
                  </a:lnTo>
                  <a:lnTo>
                    <a:pt x="605" y="389"/>
                  </a:lnTo>
                  <a:lnTo>
                    <a:pt x="627" y="430"/>
                  </a:lnTo>
                  <a:lnTo>
                    <a:pt x="644" y="473"/>
                  </a:lnTo>
                  <a:lnTo>
                    <a:pt x="653" y="519"/>
                  </a:lnTo>
                  <a:lnTo>
                    <a:pt x="657" y="566"/>
                  </a:lnTo>
                  <a:lnTo>
                    <a:pt x="653" y="612"/>
                  </a:lnTo>
                  <a:lnTo>
                    <a:pt x="644" y="656"/>
                  </a:lnTo>
                  <a:lnTo>
                    <a:pt x="629" y="698"/>
                  </a:lnTo>
                  <a:lnTo>
                    <a:pt x="610" y="736"/>
                  </a:lnTo>
                  <a:lnTo>
                    <a:pt x="584" y="771"/>
                  </a:lnTo>
                  <a:lnTo>
                    <a:pt x="555" y="804"/>
                  </a:lnTo>
                  <a:lnTo>
                    <a:pt x="100" y="804"/>
                  </a:lnTo>
                  <a:lnTo>
                    <a:pt x="72" y="771"/>
                  </a:lnTo>
                  <a:lnTo>
                    <a:pt x="47" y="736"/>
                  </a:lnTo>
                  <a:lnTo>
                    <a:pt x="26" y="698"/>
                  </a:lnTo>
                  <a:lnTo>
                    <a:pt x="11" y="656"/>
                  </a:lnTo>
                  <a:lnTo>
                    <a:pt x="2" y="612"/>
                  </a:lnTo>
                  <a:lnTo>
                    <a:pt x="0" y="566"/>
                  </a:lnTo>
                  <a:lnTo>
                    <a:pt x="2" y="519"/>
                  </a:lnTo>
                  <a:lnTo>
                    <a:pt x="13" y="473"/>
                  </a:lnTo>
                  <a:lnTo>
                    <a:pt x="28" y="430"/>
                  </a:lnTo>
                  <a:lnTo>
                    <a:pt x="51" y="389"/>
                  </a:lnTo>
                  <a:lnTo>
                    <a:pt x="78" y="354"/>
                  </a:lnTo>
                  <a:lnTo>
                    <a:pt x="110" y="321"/>
                  </a:lnTo>
                  <a:lnTo>
                    <a:pt x="145" y="294"/>
                  </a:lnTo>
                  <a:lnTo>
                    <a:pt x="145" y="110"/>
                  </a:lnTo>
                  <a:lnTo>
                    <a:pt x="108" y="110"/>
                  </a:lnTo>
                  <a:lnTo>
                    <a:pt x="94" y="106"/>
                  </a:lnTo>
                  <a:lnTo>
                    <a:pt x="83" y="99"/>
                  </a:lnTo>
                  <a:lnTo>
                    <a:pt x="75" y="88"/>
                  </a:lnTo>
                  <a:lnTo>
                    <a:pt x="72" y="74"/>
                  </a:lnTo>
                  <a:lnTo>
                    <a:pt x="72" y="37"/>
                  </a:lnTo>
                  <a:lnTo>
                    <a:pt x="75" y="23"/>
                  </a:lnTo>
                  <a:lnTo>
                    <a:pt x="83" y="11"/>
                  </a:lnTo>
                  <a:lnTo>
                    <a:pt x="94" y="3"/>
                  </a:lnTo>
                  <a:lnTo>
                    <a:pt x="1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8" name="Freeform 4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07454" y="5773509"/>
              <a:ext cx="363872" cy="444609"/>
            </a:xfrm>
            <a:custGeom>
              <a:avLst/>
              <a:gdLst>
                <a:gd name="T0" fmla="*/ 438 w 658"/>
                <a:gd name="T1" fmla="*/ 707 h 804"/>
                <a:gd name="T2" fmla="*/ 426 w 658"/>
                <a:gd name="T3" fmla="*/ 730 h 804"/>
                <a:gd name="T4" fmla="*/ 402 w 658"/>
                <a:gd name="T5" fmla="*/ 718 h 804"/>
                <a:gd name="T6" fmla="*/ 414 w 658"/>
                <a:gd name="T7" fmla="*/ 695 h 804"/>
                <a:gd name="T8" fmla="*/ 178 w 658"/>
                <a:gd name="T9" fmla="*/ 629 h 804"/>
                <a:gd name="T10" fmla="*/ 175 w 658"/>
                <a:gd name="T11" fmla="*/ 655 h 804"/>
                <a:gd name="T12" fmla="*/ 150 w 658"/>
                <a:gd name="T13" fmla="*/ 650 h 804"/>
                <a:gd name="T14" fmla="*/ 154 w 658"/>
                <a:gd name="T15" fmla="*/ 625 h 804"/>
                <a:gd name="T16" fmla="*/ 300 w 658"/>
                <a:gd name="T17" fmla="*/ 551 h 804"/>
                <a:gd name="T18" fmla="*/ 296 w 658"/>
                <a:gd name="T19" fmla="*/ 578 h 804"/>
                <a:gd name="T20" fmla="*/ 321 w 658"/>
                <a:gd name="T21" fmla="*/ 582 h 804"/>
                <a:gd name="T22" fmla="*/ 325 w 658"/>
                <a:gd name="T23" fmla="*/ 555 h 804"/>
                <a:gd name="T24" fmla="*/ 489 w 658"/>
                <a:gd name="T25" fmla="*/ 515 h 804"/>
                <a:gd name="T26" fmla="*/ 501 w 658"/>
                <a:gd name="T27" fmla="*/ 574 h 804"/>
                <a:gd name="T28" fmla="*/ 442 w 658"/>
                <a:gd name="T29" fmla="*/ 562 h 804"/>
                <a:gd name="T30" fmla="*/ 474 w 658"/>
                <a:gd name="T31" fmla="*/ 512 h 804"/>
                <a:gd name="T32" fmla="*/ 363 w 658"/>
                <a:gd name="T33" fmla="*/ 549 h 804"/>
                <a:gd name="T34" fmla="*/ 328 w 658"/>
                <a:gd name="T35" fmla="*/ 618 h 804"/>
                <a:gd name="T36" fmla="*/ 258 w 658"/>
                <a:gd name="T37" fmla="*/ 584 h 804"/>
                <a:gd name="T38" fmla="*/ 294 w 658"/>
                <a:gd name="T39" fmla="*/ 515 h 804"/>
                <a:gd name="T40" fmla="*/ 545 w 658"/>
                <a:gd name="T41" fmla="*/ 445 h 804"/>
                <a:gd name="T42" fmla="*/ 541 w 658"/>
                <a:gd name="T43" fmla="*/ 472 h 804"/>
                <a:gd name="T44" fmla="*/ 515 w 658"/>
                <a:gd name="T45" fmla="*/ 468 h 804"/>
                <a:gd name="T46" fmla="*/ 519 w 658"/>
                <a:gd name="T47" fmla="*/ 442 h 804"/>
                <a:gd name="T48" fmla="*/ 209 w 658"/>
                <a:gd name="T49" fmla="*/ 413 h 804"/>
                <a:gd name="T50" fmla="*/ 197 w 658"/>
                <a:gd name="T51" fmla="*/ 472 h 804"/>
                <a:gd name="T52" fmla="*/ 146 w 658"/>
                <a:gd name="T53" fmla="*/ 439 h 804"/>
                <a:gd name="T54" fmla="*/ 181 w 658"/>
                <a:gd name="T55" fmla="*/ 326 h 804"/>
                <a:gd name="T56" fmla="*/ 116 w 658"/>
                <a:gd name="T57" fmla="*/ 341 h 804"/>
                <a:gd name="T58" fmla="*/ 51 w 658"/>
                <a:gd name="T59" fmla="*/ 479 h 804"/>
                <a:gd name="T60" fmla="*/ 51 w 658"/>
                <a:gd name="T61" fmla="*/ 656 h 804"/>
                <a:gd name="T62" fmla="*/ 182 w 658"/>
                <a:gd name="T63" fmla="*/ 764 h 804"/>
                <a:gd name="T64" fmla="*/ 540 w 658"/>
                <a:gd name="T65" fmla="*/ 736 h 804"/>
                <a:gd name="T66" fmla="*/ 621 w 658"/>
                <a:gd name="T67" fmla="*/ 584 h 804"/>
                <a:gd name="T68" fmla="*/ 584 w 658"/>
                <a:gd name="T69" fmla="*/ 422 h 804"/>
                <a:gd name="T70" fmla="*/ 497 w 658"/>
                <a:gd name="T71" fmla="*/ 362 h 804"/>
                <a:gd name="T72" fmla="*/ 333 w 658"/>
                <a:gd name="T73" fmla="*/ 375 h 804"/>
                <a:gd name="T74" fmla="*/ 181 w 658"/>
                <a:gd name="T75" fmla="*/ 326 h 804"/>
                <a:gd name="T76" fmla="*/ 150 w 658"/>
                <a:gd name="T77" fmla="*/ 263 h 804"/>
                <a:gd name="T78" fmla="*/ 245 w 658"/>
                <a:gd name="T79" fmla="*/ 298 h 804"/>
                <a:gd name="T80" fmla="*/ 406 w 658"/>
                <a:gd name="T81" fmla="*/ 349 h 804"/>
                <a:gd name="T82" fmla="*/ 512 w 658"/>
                <a:gd name="T83" fmla="*/ 309 h 804"/>
                <a:gd name="T84" fmla="*/ 481 w 658"/>
                <a:gd name="T85" fmla="*/ 156 h 804"/>
                <a:gd name="T86" fmla="*/ 548 w 658"/>
                <a:gd name="T87" fmla="*/ 74 h 804"/>
                <a:gd name="T88" fmla="*/ 562 w 658"/>
                <a:gd name="T89" fmla="*/ 3 h 804"/>
                <a:gd name="T90" fmla="*/ 582 w 658"/>
                <a:gd name="T91" fmla="*/ 88 h 804"/>
                <a:gd name="T92" fmla="*/ 518 w 658"/>
                <a:gd name="T93" fmla="*/ 155 h 804"/>
                <a:gd name="T94" fmla="*/ 575 w 658"/>
                <a:gd name="T95" fmla="*/ 325 h 804"/>
                <a:gd name="T96" fmla="*/ 642 w 658"/>
                <a:gd name="T97" fmla="*/ 470 h 804"/>
                <a:gd name="T98" fmla="*/ 643 w 658"/>
                <a:gd name="T99" fmla="*/ 661 h 804"/>
                <a:gd name="T100" fmla="*/ 515 w 658"/>
                <a:gd name="T101" fmla="*/ 790 h 804"/>
                <a:gd name="T102" fmla="*/ 143 w 658"/>
                <a:gd name="T103" fmla="*/ 790 h 804"/>
                <a:gd name="T104" fmla="*/ 13 w 658"/>
                <a:gd name="T105" fmla="*/ 661 h 804"/>
                <a:gd name="T106" fmla="*/ 16 w 658"/>
                <a:gd name="T107" fmla="*/ 470 h 804"/>
                <a:gd name="T108" fmla="*/ 82 w 658"/>
                <a:gd name="T109" fmla="*/ 325 h 804"/>
                <a:gd name="T110" fmla="*/ 140 w 658"/>
                <a:gd name="T111" fmla="*/ 155 h 804"/>
                <a:gd name="T112" fmla="*/ 76 w 658"/>
                <a:gd name="T113" fmla="*/ 88 h 804"/>
                <a:gd name="T114" fmla="*/ 95 w 658"/>
                <a:gd name="T11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8" h="804">
                  <a:moveTo>
                    <a:pt x="421" y="694"/>
                  </a:moveTo>
                  <a:lnTo>
                    <a:pt x="426" y="695"/>
                  </a:lnTo>
                  <a:lnTo>
                    <a:pt x="431" y="698"/>
                  </a:lnTo>
                  <a:lnTo>
                    <a:pt x="435" y="702"/>
                  </a:lnTo>
                  <a:lnTo>
                    <a:pt x="438" y="707"/>
                  </a:lnTo>
                  <a:lnTo>
                    <a:pt x="439" y="713"/>
                  </a:lnTo>
                  <a:lnTo>
                    <a:pt x="438" y="718"/>
                  </a:lnTo>
                  <a:lnTo>
                    <a:pt x="435" y="723"/>
                  </a:lnTo>
                  <a:lnTo>
                    <a:pt x="431" y="727"/>
                  </a:lnTo>
                  <a:lnTo>
                    <a:pt x="426" y="730"/>
                  </a:lnTo>
                  <a:lnTo>
                    <a:pt x="421" y="731"/>
                  </a:lnTo>
                  <a:lnTo>
                    <a:pt x="414" y="730"/>
                  </a:lnTo>
                  <a:lnTo>
                    <a:pt x="409" y="727"/>
                  </a:lnTo>
                  <a:lnTo>
                    <a:pt x="405" y="723"/>
                  </a:lnTo>
                  <a:lnTo>
                    <a:pt x="402" y="718"/>
                  </a:lnTo>
                  <a:lnTo>
                    <a:pt x="402" y="713"/>
                  </a:lnTo>
                  <a:lnTo>
                    <a:pt x="402" y="707"/>
                  </a:lnTo>
                  <a:lnTo>
                    <a:pt x="405" y="702"/>
                  </a:lnTo>
                  <a:lnTo>
                    <a:pt x="409" y="698"/>
                  </a:lnTo>
                  <a:lnTo>
                    <a:pt x="414" y="695"/>
                  </a:lnTo>
                  <a:lnTo>
                    <a:pt x="421" y="694"/>
                  </a:lnTo>
                  <a:close/>
                  <a:moveTo>
                    <a:pt x="164" y="621"/>
                  </a:moveTo>
                  <a:lnTo>
                    <a:pt x="171" y="622"/>
                  </a:lnTo>
                  <a:lnTo>
                    <a:pt x="175" y="625"/>
                  </a:lnTo>
                  <a:lnTo>
                    <a:pt x="178" y="629"/>
                  </a:lnTo>
                  <a:lnTo>
                    <a:pt x="181" y="634"/>
                  </a:lnTo>
                  <a:lnTo>
                    <a:pt x="182" y="639"/>
                  </a:lnTo>
                  <a:lnTo>
                    <a:pt x="181" y="646"/>
                  </a:lnTo>
                  <a:lnTo>
                    <a:pt x="178" y="650"/>
                  </a:lnTo>
                  <a:lnTo>
                    <a:pt x="175" y="655"/>
                  </a:lnTo>
                  <a:lnTo>
                    <a:pt x="171" y="656"/>
                  </a:lnTo>
                  <a:lnTo>
                    <a:pt x="164" y="658"/>
                  </a:lnTo>
                  <a:lnTo>
                    <a:pt x="159" y="656"/>
                  </a:lnTo>
                  <a:lnTo>
                    <a:pt x="154" y="655"/>
                  </a:lnTo>
                  <a:lnTo>
                    <a:pt x="150" y="650"/>
                  </a:lnTo>
                  <a:lnTo>
                    <a:pt x="147" y="646"/>
                  </a:lnTo>
                  <a:lnTo>
                    <a:pt x="146" y="639"/>
                  </a:lnTo>
                  <a:lnTo>
                    <a:pt x="147" y="634"/>
                  </a:lnTo>
                  <a:lnTo>
                    <a:pt x="150" y="629"/>
                  </a:lnTo>
                  <a:lnTo>
                    <a:pt x="154" y="625"/>
                  </a:lnTo>
                  <a:lnTo>
                    <a:pt x="159" y="622"/>
                  </a:lnTo>
                  <a:lnTo>
                    <a:pt x="164" y="621"/>
                  </a:lnTo>
                  <a:close/>
                  <a:moveTo>
                    <a:pt x="311" y="548"/>
                  </a:moveTo>
                  <a:lnTo>
                    <a:pt x="304" y="549"/>
                  </a:lnTo>
                  <a:lnTo>
                    <a:pt x="300" y="551"/>
                  </a:lnTo>
                  <a:lnTo>
                    <a:pt x="296" y="555"/>
                  </a:lnTo>
                  <a:lnTo>
                    <a:pt x="294" y="561"/>
                  </a:lnTo>
                  <a:lnTo>
                    <a:pt x="292" y="566"/>
                  </a:lnTo>
                  <a:lnTo>
                    <a:pt x="294" y="572"/>
                  </a:lnTo>
                  <a:lnTo>
                    <a:pt x="296" y="578"/>
                  </a:lnTo>
                  <a:lnTo>
                    <a:pt x="300" y="582"/>
                  </a:lnTo>
                  <a:lnTo>
                    <a:pt x="304" y="584"/>
                  </a:lnTo>
                  <a:lnTo>
                    <a:pt x="311" y="584"/>
                  </a:lnTo>
                  <a:lnTo>
                    <a:pt x="316" y="584"/>
                  </a:lnTo>
                  <a:lnTo>
                    <a:pt x="321" y="582"/>
                  </a:lnTo>
                  <a:lnTo>
                    <a:pt x="325" y="578"/>
                  </a:lnTo>
                  <a:lnTo>
                    <a:pt x="328" y="572"/>
                  </a:lnTo>
                  <a:lnTo>
                    <a:pt x="329" y="566"/>
                  </a:lnTo>
                  <a:lnTo>
                    <a:pt x="328" y="561"/>
                  </a:lnTo>
                  <a:lnTo>
                    <a:pt x="325" y="555"/>
                  </a:lnTo>
                  <a:lnTo>
                    <a:pt x="321" y="551"/>
                  </a:lnTo>
                  <a:lnTo>
                    <a:pt x="316" y="549"/>
                  </a:lnTo>
                  <a:lnTo>
                    <a:pt x="311" y="548"/>
                  </a:lnTo>
                  <a:close/>
                  <a:moveTo>
                    <a:pt x="474" y="512"/>
                  </a:moveTo>
                  <a:lnTo>
                    <a:pt x="489" y="515"/>
                  </a:lnTo>
                  <a:lnTo>
                    <a:pt x="501" y="523"/>
                  </a:lnTo>
                  <a:lnTo>
                    <a:pt x="508" y="534"/>
                  </a:lnTo>
                  <a:lnTo>
                    <a:pt x="511" y="548"/>
                  </a:lnTo>
                  <a:lnTo>
                    <a:pt x="508" y="562"/>
                  </a:lnTo>
                  <a:lnTo>
                    <a:pt x="501" y="574"/>
                  </a:lnTo>
                  <a:lnTo>
                    <a:pt x="489" y="582"/>
                  </a:lnTo>
                  <a:lnTo>
                    <a:pt x="474" y="584"/>
                  </a:lnTo>
                  <a:lnTo>
                    <a:pt x="461" y="582"/>
                  </a:lnTo>
                  <a:lnTo>
                    <a:pt x="450" y="574"/>
                  </a:lnTo>
                  <a:lnTo>
                    <a:pt x="442" y="562"/>
                  </a:lnTo>
                  <a:lnTo>
                    <a:pt x="439" y="548"/>
                  </a:lnTo>
                  <a:lnTo>
                    <a:pt x="442" y="534"/>
                  </a:lnTo>
                  <a:lnTo>
                    <a:pt x="450" y="523"/>
                  </a:lnTo>
                  <a:lnTo>
                    <a:pt x="461" y="515"/>
                  </a:lnTo>
                  <a:lnTo>
                    <a:pt x="474" y="512"/>
                  </a:lnTo>
                  <a:close/>
                  <a:moveTo>
                    <a:pt x="311" y="512"/>
                  </a:moveTo>
                  <a:lnTo>
                    <a:pt x="328" y="515"/>
                  </a:lnTo>
                  <a:lnTo>
                    <a:pt x="343" y="523"/>
                  </a:lnTo>
                  <a:lnTo>
                    <a:pt x="355" y="534"/>
                  </a:lnTo>
                  <a:lnTo>
                    <a:pt x="363" y="549"/>
                  </a:lnTo>
                  <a:lnTo>
                    <a:pt x="366" y="566"/>
                  </a:lnTo>
                  <a:lnTo>
                    <a:pt x="363" y="584"/>
                  </a:lnTo>
                  <a:lnTo>
                    <a:pt x="355" y="599"/>
                  </a:lnTo>
                  <a:lnTo>
                    <a:pt x="343" y="610"/>
                  </a:lnTo>
                  <a:lnTo>
                    <a:pt x="328" y="618"/>
                  </a:lnTo>
                  <a:lnTo>
                    <a:pt x="311" y="621"/>
                  </a:lnTo>
                  <a:lnTo>
                    <a:pt x="294" y="618"/>
                  </a:lnTo>
                  <a:lnTo>
                    <a:pt x="278" y="610"/>
                  </a:lnTo>
                  <a:lnTo>
                    <a:pt x="266" y="599"/>
                  </a:lnTo>
                  <a:lnTo>
                    <a:pt x="258" y="584"/>
                  </a:lnTo>
                  <a:lnTo>
                    <a:pt x="256" y="566"/>
                  </a:lnTo>
                  <a:lnTo>
                    <a:pt x="258" y="549"/>
                  </a:lnTo>
                  <a:lnTo>
                    <a:pt x="266" y="534"/>
                  </a:lnTo>
                  <a:lnTo>
                    <a:pt x="278" y="523"/>
                  </a:lnTo>
                  <a:lnTo>
                    <a:pt x="294" y="515"/>
                  </a:lnTo>
                  <a:lnTo>
                    <a:pt x="311" y="512"/>
                  </a:lnTo>
                  <a:close/>
                  <a:moveTo>
                    <a:pt x="529" y="439"/>
                  </a:moveTo>
                  <a:lnTo>
                    <a:pt x="536" y="439"/>
                  </a:lnTo>
                  <a:lnTo>
                    <a:pt x="541" y="442"/>
                  </a:lnTo>
                  <a:lnTo>
                    <a:pt x="545" y="445"/>
                  </a:lnTo>
                  <a:lnTo>
                    <a:pt x="548" y="451"/>
                  </a:lnTo>
                  <a:lnTo>
                    <a:pt x="548" y="457"/>
                  </a:lnTo>
                  <a:lnTo>
                    <a:pt x="548" y="462"/>
                  </a:lnTo>
                  <a:lnTo>
                    <a:pt x="545" y="468"/>
                  </a:lnTo>
                  <a:lnTo>
                    <a:pt x="541" y="472"/>
                  </a:lnTo>
                  <a:lnTo>
                    <a:pt x="536" y="474"/>
                  </a:lnTo>
                  <a:lnTo>
                    <a:pt x="529" y="476"/>
                  </a:lnTo>
                  <a:lnTo>
                    <a:pt x="524" y="474"/>
                  </a:lnTo>
                  <a:lnTo>
                    <a:pt x="519" y="472"/>
                  </a:lnTo>
                  <a:lnTo>
                    <a:pt x="515" y="468"/>
                  </a:lnTo>
                  <a:lnTo>
                    <a:pt x="512" y="462"/>
                  </a:lnTo>
                  <a:lnTo>
                    <a:pt x="511" y="457"/>
                  </a:lnTo>
                  <a:lnTo>
                    <a:pt x="512" y="451"/>
                  </a:lnTo>
                  <a:lnTo>
                    <a:pt x="515" y="445"/>
                  </a:lnTo>
                  <a:lnTo>
                    <a:pt x="519" y="442"/>
                  </a:lnTo>
                  <a:lnTo>
                    <a:pt x="524" y="439"/>
                  </a:lnTo>
                  <a:lnTo>
                    <a:pt x="529" y="439"/>
                  </a:lnTo>
                  <a:close/>
                  <a:moveTo>
                    <a:pt x="182" y="402"/>
                  </a:moveTo>
                  <a:lnTo>
                    <a:pt x="197" y="405"/>
                  </a:lnTo>
                  <a:lnTo>
                    <a:pt x="209" y="413"/>
                  </a:lnTo>
                  <a:lnTo>
                    <a:pt x="216" y="425"/>
                  </a:lnTo>
                  <a:lnTo>
                    <a:pt x="219" y="439"/>
                  </a:lnTo>
                  <a:lnTo>
                    <a:pt x="216" y="453"/>
                  </a:lnTo>
                  <a:lnTo>
                    <a:pt x="209" y="465"/>
                  </a:lnTo>
                  <a:lnTo>
                    <a:pt x="197" y="472"/>
                  </a:lnTo>
                  <a:lnTo>
                    <a:pt x="182" y="476"/>
                  </a:lnTo>
                  <a:lnTo>
                    <a:pt x="168" y="472"/>
                  </a:lnTo>
                  <a:lnTo>
                    <a:pt x="156" y="465"/>
                  </a:lnTo>
                  <a:lnTo>
                    <a:pt x="148" y="453"/>
                  </a:lnTo>
                  <a:lnTo>
                    <a:pt x="146" y="439"/>
                  </a:lnTo>
                  <a:lnTo>
                    <a:pt x="148" y="425"/>
                  </a:lnTo>
                  <a:lnTo>
                    <a:pt x="156" y="413"/>
                  </a:lnTo>
                  <a:lnTo>
                    <a:pt x="168" y="405"/>
                  </a:lnTo>
                  <a:lnTo>
                    <a:pt x="182" y="402"/>
                  </a:lnTo>
                  <a:close/>
                  <a:moveTo>
                    <a:pt x="181" y="326"/>
                  </a:moveTo>
                  <a:lnTo>
                    <a:pt x="159" y="328"/>
                  </a:lnTo>
                  <a:lnTo>
                    <a:pt x="142" y="332"/>
                  </a:lnTo>
                  <a:lnTo>
                    <a:pt x="127" y="335"/>
                  </a:lnTo>
                  <a:lnTo>
                    <a:pt x="120" y="338"/>
                  </a:lnTo>
                  <a:lnTo>
                    <a:pt x="116" y="341"/>
                  </a:lnTo>
                  <a:lnTo>
                    <a:pt x="101" y="368"/>
                  </a:lnTo>
                  <a:lnTo>
                    <a:pt x="87" y="396"/>
                  </a:lnTo>
                  <a:lnTo>
                    <a:pt x="72" y="422"/>
                  </a:lnTo>
                  <a:lnTo>
                    <a:pt x="61" y="451"/>
                  </a:lnTo>
                  <a:lnTo>
                    <a:pt x="51" y="479"/>
                  </a:lnTo>
                  <a:lnTo>
                    <a:pt x="44" y="511"/>
                  </a:lnTo>
                  <a:lnTo>
                    <a:pt x="38" y="546"/>
                  </a:lnTo>
                  <a:lnTo>
                    <a:pt x="37" y="584"/>
                  </a:lnTo>
                  <a:lnTo>
                    <a:pt x="40" y="621"/>
                  </a:lnTo>
                  <a:lnTo>
                    <a:pt x="51" y="656"/>
                  </a:lnTo>
                  <a:lnTo>
                    <a:pt x="67" y="686"/>
                  </a:lnTo>
                  <a:lnTo>
                    <a:pt x="89" y="714"/>
                  </a:lnTo>
                  <a:lnTo>
                    <a:pt x="117" y="736"/>
                  </a:lnTo>
                  <a:lnTo>
                    <a:pt x="148" y="753"/>
                  </a:lnTo>
                  <a:lnTo>
                    <a:pt x="182" y="764"/>
                  </a:lnTo>
                  <a:lnTo>
                    <a:pt x="219" y="767"/>
                  </a:lnTo>
                  <a:lnTo>
                    <a:pt x="439" y="767"/>
                  </a:lnTo>
                  <a:lnTo>
                    <a:pt x="476" y="764"/>
                  </a:lnTo>
                  <a:lnTo>
                    <a:pt x="510" y="753"/>
                  </a:lnTo>
                  <a:lnTo>
                    <a:pt x="540" y="736"/>
                  </a:lnTo>
                  <a:lnTo>
                    <a:pt x="567" y="714"/>
                  </a:lnTo>
                  <a:lnTo>
                    <a:pt x="590" y="686"/>
                  </a:lnTo>
                  <a:lnTo>
                    <a:pt x="607" y="656"/>
                  </a:lnTo>
                  <a:lnTo>
                    <a:pt x="617" y="621"/>
                  </a:lnTo>
                  <a:lnTo>
                    <a:pt x="621" y="584"/>
                  </a:lnTo>
                  <a:lnTo>
                    <a:pt x="620" y="546"/>
                  </a:lnTo>
                  <a:lnTo>
                    <a:pt x="615" y="511"/>
                  </a:lnTo>
                  <a:lnTo>
                    <a:pt x="607" y="479"/>
                  </a:lnTo>
                  <a:lnTo>
                    <a:pt x="596" y="451"/>
                  </a:lnTo>
                  <a:lnTo>
                    <a:pt x="584" y="422"/>
                  </a:lnTo>
                  <a:lnTo>
                    <a:pt x="571" y="396"/>
                  </a:lnTo>
                  <a:lnTo>
                    <a:pt x="557" y="368"/>
                  </a:lnTo>
                  <a:lnTo>
                    <a:pt x="540" y="334"/>
                  </a:lnTo>
                  <a:lnTo>
                    <a:pt x="520" y="347"/>
                  </a:lnTo>
                  <a:lnTo>
                    <a:pt x="497" y="362"/>
                  </a:lnTo>
                  <a:lnTo>
                    <a:pt x="468" y="373"/>
                  </a:lnTo>
                  <a:lnTo>
                    <a:pt x="435" y="383"/>
                  </a:lnTo>
                  <a:lnTo>
                    <a:pt x="398" y="385"/>
                  </a:lnTo>
                  <a:lnTo>
                    <a:pt x="367" y="383"/>
                  </a:lnTo>
                  <a:lnTo>
                    <a:pt x="333" y="375"/>
                  </a:lnTo>
                  <a:lnTo>
                    <a:pt x="299" y="358"/>
                  </a:lnTo>
                  <a:lnTo>
                    <a:pt x="265" y="342"/>
                  </a:lnTo>
                  <a:lnTo>
                    <a:pt x="235" y="332"/>
                  </a:lnTo>
                  <a:lnTo>
                    <a:pt x="206" y="328"/>
                  </a:lnTo>
                  <a:lnTo>
                    <a:pt x="181" y="326"/>
                  </a:lnTo>
                  <a:close/>
                  <a:moveTo>
                    <a:pt x="181" y="110"/>
                  </a:moveTo>
                  <a:lnTo>
                    <a:pt x="177" y="155"/>
                  </a:lnTo>
                  <a:lnTo>
                    <a:pt x="171" y="194"/>
                  </a:lnTo>
                  <a:lnTo>
                    <a:pt x="161" y="231"/>
                  </a:lnTo>
                  <a:lnTo>
                    <a:pt x="150" y="263"/>
                  </a:lnTo>
                  <a:lnTo>
                    <a:pt x="138" y="295"/>
                  </a:lnTo>
                  <a:lnTo>
                    <a:pt x="159" y="291"/>
                  </a:lnTo>
                  <a:lnTo>
                    <a:pt x="185" y="290"/>
                  </a:lnTo>
                  <a:lnTo>
                    <a:pt x="214" y="291"/>
                  </a:lnTo>
                  <a:lnTo>
                    <a:pt x="245" y="298"/>
                  </a:lnTo>
                  <a:lnTo>
                    <a:pt x="281" y="308"/>
                  </a:lnTo>
                  <a:lnTo>
                    <a:pt x="317" y="326"/>
                  </a:lnTo>
                  <a:lnTo>
                    <a:pt x="347" y="341"/>
                  </a:lnTo>
                  <a:lnTo>
                    <a:pt x="378" y="347"/>
                  </a:lnTo>
                  <a:lnTo>
                    <a:pt x="406" y="349"/>
                  </a:lnTo>
                  <a:lnTo>
                    <a:pt x="433" y="346"/>
                  </a:lnTo>
                  <a:lnTo>
                    <a:pt x="457" y="338"/>
                  </a:lnTo>
                  <a:lnTo>
                    <a:pt x="478" y="330"/>
                  </a:lnTo>
                  <a:lnTo>
                    <a:pt x="497" y="320"/>
                  </a:lnTo>
                  <a:lnTo>
                    <a:pt x="512" y="309"/>
                  </a:lnTo>
                  <a:lnTo>
                    <a:pt x="523" y="301"/>
                  </a:lnTo>
                  <a:lnTo>
                    <a:pt x="510" y="270"/>
                  </a:lnTo>
                  <a:lnTo>
                    <a:pt x="498" y="236"/>
                  </a:lnTo>
                  <a:lnTo>
                    <a:pt x="488" y="198"/>
                  </a:lnTo>
                  <a:lnTo>
                    <a:pt x="481" y="156"/>
                  </a:lnTo>
                  <a:lnTo>
                    <a:pt x="476" y="110"/>
                  </a:lnTo>
                  <a:lnTo>
                    <a:pt x="181" y="110"/>
                  </a:lnTo>
                  <a:close/>
                  <a:moveTo>
                    <a:pt x="109" y="37"/>
                  </a:moveTo>
                  <a:lnTo>
                    <a:pt x="109" y="74"/>
                  </a:lnTo>
                  <a:lnTo>
                    <a:pt x="548" y="74"/>
                  </a:lnTo>
                  <a:lnTo>
                    <a:pt x="548" y="37"/>
                  </a:lnTo>
                  <a:lnTo>
                    <a:pt x="109" y="37"/>
                  </a:lnTo>
                  <a:close/>
                  <a:moveTo>
                    <a:pt x="109" y="0"/>
                  </a:moveTo>
                  <a:lnTo>
                    <a:pt x="548" y="0"/>
                  </a:lnTo>
                  <a:lnTo>
                    <a:pt x="562" y="3"/>
                  </a:lnTo>
                  <a:lnTo>
                    <a:pt x="574" y="11"/>
                  </a:lnTo>
                  <a:lnTo>
                    <a:pt x="582" y="23"/>
                  </a:lnTo>
                  <a:lnTo>
                    <a:pt x="584" y="37"/>
                  </a:lnTo>
                  <a:lnTo>
                    <a:pt x="584" y="74"/>
                  </a:lnTo>
                  <a:lnTo>
                    <a:pt x="582" y="88"/>
                  </a:lnTo>
                  <a:lnTo>
                    <a:pt x="574" y="99"/>
                  </a:lnTo>
                  <a:lnTo>
                    <a:pt x="562" y="106"/>
                  </a:lnTo>
                  <a:lnTo>
                    <a:pt x="548" y="110"/>
                  </a:lnTo>
                  <a:lnTo>
                    <a:pt x="512" y="110"/>
                  </a:lnTo>
                  <a:lnTo>
                    <a:pt x="518" y="155"/>
                  </a:lnTo>
                  <a:lnTo>
                    <a:pt x="526" y="195"/>
                  </a:lnTo>
                  <a:lnTo>
                    <a:pt x="535" y="232"/>
                  </a:lnTo>
                  <a:lnTo>
                    <a:pt x="548" y="265"/>
                  </a:lnTo>
                  <a:lnTo>
                    <a:pt x="561" y="296"/>
                  </a:lnTo>
                  <a:lnTo>
                    <a:pt x="575" y="325"/>
                  </a:lnTo>
                  <a:lnTo>
                    <a:pt x="590" y="353"/>
                  </a:lnTo>
                  <a:lnTo>
                    <a:pt x="605" y="380"/>
                  </a:lnTo>
                  <a:lnTo>
                    <a:pt x="618" y="409"/>
                  </a:lnTo>
                  <a:lnTo>
                    <a:pt x="632" y="439"/>
                  </a:lnTo>
                  <a:lnTo>
                    <a:pt x="642" y="470"/>
                  </a:lnTo>
                  <a:lnTo>
                    <a:pt x="650" y="504"/>
                  </a:lnTo>
                  <a:lnTo>
                    <a:pt x="655" y="542"/>
                  </a:lnTo>
                  <a:lnTo>
                    <a:pt x="658" y="584"/>
                  </a:lnTo>
                  <a:lnTo>
                    <a:pt x="654" y="623"/>
                  </a:lnTo>
                  <a:lnTo>
                    <a:pt x="643" y="661"/>
                  </a:lnTo>
                  <a:lnTo>
                    <a:pt x="628" y="695"/>
                  </a:lnTo>
                  <a:lnTo>
                    <a:pt x="607" y="726"/>
                  </a:lnTo>
                  <a:lnTo>
                    <a:pt x="579" y="752"/>
                  </a:lnTo>
                  <a:lnTo>
                    <a:pt x="549" y="774"/>
                  </a:lnTo>
                  <a:lnTo>
                    <a:pt x="515" y="790"/>
                  </a:lnTo>
                  <a:lnTo>
                    <a:pt x="478" y="800"/>
                  </a:lnTo>
                  <a:lnTo>
                    <a:pt x="439" y="804"/>
                  </a:lnTo>
                  <a:lnTo>
                    <a:pt x="219" y="804"/>
                  </a:lnTo>
                  <a:lnTo>
                    <a:pt x="180" y="800"/>
                  </a:lnTo>
                  <a:lnTo>
                    <a:pt x="143" y="790"/>
                  </a:lnTo>
                  <a:lnTo>
                    <a:pt x="109" y="774"/>
                  </a:lnTo>
                  <a:lnTo>
                    <a:pt x="78" y="752"/>
                  </a:lnTo>
                  <a:lnTo>
                    <a:pt x="51" y="726"/>
                  </a:lnTo>
                  <a:lnTo>
                    <a:pt x="29" y="695"/>
                  </a:lnTo>
                  <a:lnTo>
                    <a:pt x="13" y="661"/>
                  </a:lnTo>
                  <a:lnTo>
                    <a:pt x="3" y="623"/>
                  </a:lnTo>
                  <a:lnTo>
                    <a:pt x="0" y="584"/>
                  </a:lnTo>
                  <a:lnTo>
                    <a:pt x="2" y="542"/>
                  </a:lnTo>
                  <a:lnTo>
                    <a:pt x="7" y="504"/>
                  </a:lnTo>
                  <a:lnTo>
                    <a:pt x="16" y="470"/>
                  </a:lnTo>
                  <a:lnTo>
                    <a:pt x="27" y="439"/>
                  </a:lnTo>
                  <a:lnTo>
                    <a:pt x="38" y="409"/>
                  </a:lnTo>
                  <a:lnTo>
                    <a:pt x="53" y="380"/>
                  </a:lnTo>
                  <a:lnTo>
                    <a:pt x="67" y="353"/>
                  </a:lnTo>
                  <a:lnTo>
                    <a:pt x="82" y="325"/>
                  </a:lnTo>
                  <a:lnTo>
                    <a:pt x="97" y="296"/>
                  </a:lnTo>
                  <a:lnTo>
                    <a:pt x="110" y="265"/>
                  </a:lnTo>
                  <a:lnTo>
                    <a:pt x="122" y="232"/>
                  </a:lnTo>
                  <a:lnTo>
                    <a:pt x="133" y="195"/>
                  </a:lnTo>
                  <a:lnTo>
                    <a:pt x="140" y="155"/>
                  </a:lnTo>
                  <a:lnTo>
                    <a:pt x="144" y="110"/>
                  </a:lnTo>
                  <a:lnTo>
                    <a:pt x="109" y="110"/>
                  </a:lnTo>
                  <a:lnTo>
                    <a:pt x="95" y="106"/>
                  </a:lnTo>
                  <a:lnTo>
                    <a:pt x="84" y="99"/>
                  </a:lnTo>
                  <a:lnTo>
                    <a:pt x="76" y="88"/>
                  </a:lnTo>
                  <a:lnTo>
                    <a:pt x="72" y="74"/>
                  </a:lnTo>
                  <a:lnTo>
                    <a:pt x="72" y="37"/>
                  </a:lnTo>
                  <a:lnTo>
                    <a:pt x="76" y="23"/>
                  </a:lnTo>
                  <a:lnTo>
                    <a:pt x="84" y="11"/>
                  </a:lnTo>
                  <a:lnTo>
                    <a:pt x="95" y="3"/>
                  </a:lnTo>
                  <a:lnTo>
                    <a:pt x="1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9" name="Freeform 4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14617" y="5773509"/>
              <a:ext cx="404240" cy="444609"/>
            </a:xfrm>
            <a:custGeom>
              <a:avLst/>
              <a:gdLst>
                <a:gd name="T0" fmla="*/ 583 w 731"/>
                <a:gd name="T1" fmla="*/ 670 h 804"/>
                <a:gd name="T2" fmla="*/ 571 w 731"/>
                <a:gd name="T3" fmla="*/ 692 h 804"/>
                <a:gd name="T4" fmla="*/ 549 w 731"/>
                <a:gd name="T5" fmla="*/ 682 h 804"/>
                <a:gd name="T6" fmla="*/ 561 w 731"/>
                <a:gd name="T7" fmla="*/ 658 h 804"/>
                <a:gd name="T8" fmla="*/ 215 w 731"/>
                <a:gd name="T9" fmla="*/ 628 h 804"/>
                <a:gd name="T10" fmla="*/ 211 w 731"/>
                <a:gd name="T11" fmla="*/ 654 h 804"/>
                <a:gd name="T12" fmla="*/ 186 w 731"/>
                <a:gd name="T13" fmla="*/ 650 h 804"/>
                <a:gd name="T14" fmla="*/ 190 w 731"/>
                <a:gd name="T15" fmla="*/ 624 h 804"/>
                <a:gd name="T16" fmla="*/ 391 w 731"/>
                <a:gd name="T17" fmla="*/ 595 h 804"/>
                <a:gd name="T18" fmla="*/ 379 w 731"/>
                <a:gd name="T19" fmla="*/ 654 h 804"/>
                <a:gd name="T20" fmla="*/ 329 w 731"/>
                <a:gd name="T21" fmla="*/ 620 h 804"/>
                <a:gd name="T22" fmla="*/ 529 w 731"/>
                <a:gd name="T23" fmla="*/ 548 h 804"/>
                <a:gd name="T24" fmla="*/ 548 w 731"/>
                <a:gd name="T25" fmla="*/ 567 h 804"/>
                <a:gd name="T26" fmla="*/ 529 w 731"/>
                <a:gd name="T27" fmla="*/ 584 h 804"/>
                <a:gd name="T28" fmla="*/ 511 w 731"/>
                <a:gd name="T29" fmla="*/ 567 h 804"/>
                <a:gd name="T30" fmla="*/ 529 w 731"/>
                <a:gd name="T31" fmla="*/ 548 h 804"/>
                <a:gd name="T32" fmla="*/ 220 w 731"/>
                <a:gd name="T33" fmla="*/ 487 h 804"/>
                <a:gd name="T34" fmla="*/ 231 w 731"/>
                <a:gd name="T35" fmla="*/ 510 h 804"/>
                <a:gd name="T36" fmla="*/ 254 w 731"/>
                <a:gd name="T37" fmla="*/ 498 h 804"/>
                <a:gd name="T38" fmla="*/ 243 w 731"/>
                <a:gd name="T39" fmla="*/ 475 h 804"/>
                <a:gd name="T40" fmla="*/ 282 w 731"/>
                <a:gd name="T41" fmla="*/ 461 h 804"/>
                <a:gd name="T42" fmla="*/ 270 w 731"/>
                <a:gd name="T43" fmla="*/ 536 h 804"/>
                <a:gd name="T44" fmla="*/ 193 w 731"/>
                <a:gd name="T45" fmla="*/ 525 h 804"/>
                <a:gd name="T46" fmla="*/ 205 w 731"/>
                <a:gd name="T47" fmla="*/ 449 h 804"/>
                <a:gd name="T48" fmla="*/ 464 w 731"/>
                <a:gd name="T49" fmla="*/ 412 h 804"/>
                <a:gd name="T50" fmla="*/ 452 w 731"/>
                <a:gd name="T51" fmla="*/ 472 h 804"/>
                <a:gd name="T52" fmla="*/ 401 w 731"/>
                <a:gd name="T53" fmla="*/ 438 h 804"/>
                <a:gd name="T54" fmla="*/ 474 w 731"/>
                <a:gd name="T55" fmla="*/ 200 h 804"/>
                <a:gd name="T56" fmla="*/ 311 w 731"/>
                <a:gd name="T57" fmla="*/ 254 h 804"/>
                <a:gd name="T58" fmla="*/ 209 w 731"/>
                <a:gd name="T59" fmla="*/ 319 h 804"/>
                <a:gd name="T60" fmla="*/ 113 w 731"/>
                <a:gd name="T61" fmla="*/ 415 h 804"/>
                <a:gd name="T62" fmla="*/ 44 w 731"/>
                <a:gd name="T63" fmla="*/ 546 h 804"/>
                <a:gd name="T64" fmla="*/ 55 w 731"/>
                <a:gd name="T65" fmla="*/ 700 h 804"/>
                <a:gd name="T66" fmla="*/ 131 w 731"/>
                <a:gd name="T67" fmla="*/ 758 h 804"/>
                <a:gd name="T68" fmla="*/ 182 w 731"/>
                <a:gd name="T69" fmla="*/ 767 h 804"/>
                <a:gd name="T70" fmla="*/ 587 w 731"/>
                <a:gd name="T71" fmla="*/ 762 h 804"/>
                <a:gd name="T72" fmla="*/ 664 w 731"/>
                <a:gd name="T73" fmla="*/ 716 h 804"/>
                <a:gd name="T74" fmla="*/ 692 w 731"/>
                <a:gd name="T75" fmla="*/ 581 h 804"/>
                <a:gd name="T76" fmla="*/ 635 w 731"/>
                <a:gd name="T77" fmla="*/ 437 h 804"/>
                <a:gd name="T78" fmla="*/ 540 w 731"/>
                <a:gd name="T79" fmla="*/ 339 h 804"/>
                <a:gd name="T80" fmla="*/ 474 w 731"/>
                <a:gd name="T81" fmla="*/ 218 h 804"/>
                <a:gd name="T82" fmla="*/ 305 w 731"/>
                <a:gd name="T83" fmla="*/ 218 h 804"/>
                <a:gd name="T84" fmla="*/ 450 w 731"/>
                <a:gd name="T85" fmla="*/ 167 h 804"/>
                <a:gd name="T86" fmla="*/ 182 w 731"/>
                <a:gd name="T87" fmla="*/ 73 h 804"/>
                <a:gd name="T88" fmla="*/ 548 w 731"/>
                <a:gd name="T89" fmla="*/ 0 h 804"/>
                <a:gd name="T90" fmla="*/ 584 w 731"/>
                <a:gd name="T91" fmla="*/ 73 h 804"/>
                <a:gd name="T92" fmla="*/ 511 w 731"/>
                <a:gd name="T93" fmla="*/ 110 h 804"/>
                <a:gd name="T94" fmla="*/ 545 w 731"/>
                <a:gd name="T95" fmla="*/ 292 h 804"/>
                <a:gd name="T96" fmla="*/ 642 w 731"/>
                <a:gd name="T97" fmla="*/ 386 h 804"/>
                <a:gd name="T98" fmla="*/ 721 w 731"/>
                <a:gd name="T99" fmla="*/ 535 h 804"/>
                <a:gd name="T100" fmla="*/ 711 w 731"/>
                <a:gd name="T101" fmla="*/ 709 h 804"/>
                <a:gd name="T102" fmla="*/ 630 w 731"/>
                <a:gd name="T103" fmla="*/ 785 h 804"/>
                <a:gd name="T104" fmla="*/ 557 w 731"/>
                <a:gd name="T105" fmla="*/ 804 h 804"/>
                <a:gd name="T106" fmla="*/ 173 w 731"/>
                <a:gd name="T107" fmla="*/ 804 h 804"/>
                <a:gd name="T108" fmla="*/ 100 w 731"/>
                <a:gd name="T109" fmla="*/ 785 h 804"/>
                <a:gd name="T110" fmla="*/ 19 w 731"/>
                <a:gd name="T111" fmla="*/ 709 h 804"/>
                <a:gd name="T112" fmla="*/ 10 w 731"/>
                <a:gd name="T113" fmla="*/ 535 h 804"/>
                <a:gd name="T114" fmla="*/ 89 w 731"/>
                <a:gd name="T115" fmla="*/ 386 h 804"/>
                <a:gd name="T116" fmla="*/ 185 w 731"/>
                <a:gd name="T117" fmla="*/ 292 h 804"/>
                <a:gd name="T118" fmla="*/ 219 w 731"/>
                <a:gd name="T119" fmla="*/ 110 h 804"/>
                <a:gd name="T120" fmla="*/ 146 w 731"/>
                <a:gd name="T121" fmla="*/ 73 h 804"/>
                <a:gd name="T122" fmla="*/ 182 w 731"/>
                <a:gd name="T12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804">
                  <a:moveTo>
                    <a:pt x="566" y="657"/>
                  </a:moveTo>
                  <a:lnTo>
                    <a:pt x="571" y="658"/>
                  </a:lnTo>
                  <a:lnTo>
                    <a:pt x="577" y="661"/>
                  </a:lnTo>
                  <a:lnTo>
                    <a:pt x="580" y="665"/>
                  </a:lnTo>
                  <a:lnTo>
                    <a:pt x="583" y="670"/>
                  </a:lnTo>
                  <a:lnTo>
                    <a:pt x="584" y="675"/>
                  </a:lnTo>
                  <a:lnTo>
                    <a:pt x="583" y="682"/>
                  </a:lnTo>
                  <a:lnTo>
                    <a:pt x="580" y="686"/>
                  </a:lnTo>
                  <a:lnTo>
                    <a:pt x="577" y="690"/>
                  </a:lnTo>
                  <a:lnTo>
                    <a:pt x="571" y="692"/>
                  </a:lnTo>
                  <a:lnTo>
                    <a:pt x="566" y="694"/>
                  </a:lnTo>
                  <a:lnTo>
                    <a:pt x="561" y="692"/>
                  </a:lnTo>
                  <a:lnTo>
                    <a:pt x="556" y="690"/>
                  </a:lnTo>
                  <a:lnTo>
                    <a:pt x="552" y="686"/>
                  </a:lnTo>
                  <a:lnTo>
                    <a:pt x="549" y="682"/>
                  </a:lnTo>
                  <a:lnTo>
                    <a:pt x="548" y="675"/>
                  </a:lnTo>
                  <a:lnTo>
                    <a:pt x="549" y="670"/>
                  </a:lnTo>
                  <a:lnTo>
                    <a:pt x="552" y="665"/>
                  </a:lnTo>
                  <a:lnTo>
                    <a:pt x="556" y="661"/>
                  </a:lnTo>
                  <a:lnTo>
                    <a:pt x="561" y="658"/>
                  </a:lnTo>
                  <a:lnTo>
                    <a:pt x="566" y="657"/>
                  </a:lnTo>
                  <a:close/>
                  <a:moveTo>
                    <a:pt x="201" y="620"/>
                  </a:moveTo>
                  <a:lnTo>
                    <a:pt x="206" y="622"/>
                  </a:lnTo>
                  <a:lnTo>
                    <a:pt x="211" y="624"/>
                  </a:lnTo>
                  <a:lnTo>
                    <a:pt x="215" y="628"/>
                  </a:lnTo>
                  <a:lnTo>
                    <a:pt x="218" y="633"/>
                  </a:lnTo>
                  <a:lnTo>
                    <a:pt x="219" y="639"/>
                  </a:lnTo>
                  <a:lnTo>
                    <a:pt x="218" y="645"/>
                  </a:lnTo>
                  <a:lnTo>
                    <a:pt x="215" y="650"/>
                  </a:lnTo>
                  <a:lnTo>
                    <a:pt x="211" y="654"/>
                  </a:lnTo>
                  <a:lnTo>
                    <a:pt x="206" y="657"/>
                  </a:lnTo>
                  <a:lnTo>
                    <a:pt x="201" y="657"/>
                  </a:lnTo>
                  <a:lnTo>
                    <a:pt x="195" y="657"/>
                  </a:lnTo>
                  <a:lnTo>
                    <a:pt x="190" y="654"/>
                  </a:lnTo>
                  <a:lnTo>
                    <a:pt x="186" y="650"/>
                  </a:lnTo>
                  <a:lnTo>
                    <a:pt x="184" y="645"/>
                  </a:lnTo>
                  <a:lnTo>
                    <a:pt x="182" y="639"/>
                  </a:lnTo>
                  <a:lnTo>
                    <a:pt x="184" y="633"/>
                  </a:lnTo>
                  <a:lnTo>
                    <a:pt x="186" y="628"/>
                  </a:lnTo>
                  <a:lnTo>
                    <a:pt x="190" y="624"/>
                  </a:lnTo>
                  <a:lnTo>
                    <a:pt x="195" y="622"/>
                  </a:lnTo>
                  <a:lnTo>
                    <a:pt x="201" y="620"/>
                  </a:lnTo>
                  <a:close/>
                  <a:moveTo>
                    <a:pt x="366" y="584"/>
                  </a:moveTo>
                  <a:lnTo>
                    <a:pt x="379" y="588"/>
                  </a:lnTo>
                  <a:lnTo>
                    <a:pt x="391" y="595"/>
                  </a:lnTo>
                  <a:lnTo>
                    <a:pt x="398" y="607"/>
                  </a:lnTo>
                  <a:lnTo>
                    <a:pt x="401" y="620"/>
                  </a:lnTo>
                  <a:lnTo>
                    <a:pt x="398" y="635"/>
                  </a:lnTo>
                  <a:lnTo>
                    <a:pt x="391" y="646"/>
                  </a:lnTo>
                  <a:lnTo>
                    <a:pt x="379" y="654"/>
                  </a:lnTo>
                  <a:lnTo>
                    <a:pt x="366" y="657"/>
                  </a:lnTo>
                  <a:lnTo>
                    <a:pt x="351" y="654"/>
                  </a:lnTo>
                  <a:lnTo>
                    <a:pt x="340" y="646"/>
                  </a:lnTo>
                  <a:lnTo>
                    <a:pt x="332" y="635"/>
                  </a:lnTo>
                  <a:lnTo>
                    <a:pt x="329" y="620"/>
                  </a:lnTo>
                  <a:lnTo>
                    <a:pt x="332" y="607"/>
                  </a:lnTo>
                  <a:lnTo>
                    <a:pt x="340" y="595"/>
                  </a:lnTo>
                  <a:lnTo>
                    <a:pt x="351" y="588"/>
                  </a:lnTo>
                  <a:lnTo>
                    <a:pt x="366" y="584"/>
                  </a:lnTo>
                  <a:close/>
                  <a:moveTo>
                    <a:pt x="529" y="548"/>
                  </a:moveTo>
                  <a:lnTo>
                    <a:pt x="536" y="548"/>
                  </a:lnTo>
                  <a:lnTo>
                    <a:pt x="540" y="551"/>
                  </a:lnTo>
                  <a:lnTo>
                    <a:pt x="544" y="555"/>
                  </a:lnTo>
                  <a:lnTo>
                    <a:pt x="546" y="560"/>
                  </a:lnTo>
                  <a:lnTo>
                    <a:pt x="548" y="567"/>
                  </a:lnTo>
                  <a:lnTo>
                    <a:pt x="546" y="572"/>
                  </a:lnTo>
                  <a:lnTo>
                    <a:pt x="544" y="577"/>
                  </a:lnTo>
                  <a:lnTo>
                    <a:pt x="540" y="581"/>
                  </a:lnTo>
                  <a:lnTo>
                    <a:pt x="536" y="584"/>
                  </a:lnTo>
                  <a:lnTo>
                    <a:pt x="529" y="584"/>
                  </a:lnTo>
                  <a:lnTo>
                    <a:pt x="524" y="584"/>
                  </a:lnTo>
                  <a:lnTo>
                    <a:pt x="519" y="581"/>
                  </a:lnTo>
                  <a:lnTo>
                    <a:pt x="515" y="577"/>
                  </a:lnTo>
                  <a:lnTo>
                    <a:pt x="512" y="572"/>
                  </a:lnTo>
                  <a:lnTo>
                    <a:pt x="511" y="567"/>
                  </a:lnTo>
                  <a:lnTo>
                    <a:pt x="512" y="560"/>
                  </a:lnTo>
                  <a:lnTo>
                    <a:pt x="515" y="555"/>
                  </a:lnTo>
                  <a:lnTo>
                    <a:pt x="519" y="551"/>
                  </a:lnTo>
                  <a:lnTo>
                    <a:pt x="524" y="548"/>
                  </a:lnTo>
                  <a:lnTo>
                    <a:pt x="529" y="548"/>
                  </a:lnTo>
                  <a:close/>
                  <a:moveTo>
                    <a:pt x="237" y="475"/>
                  </a:moveTo>
                  <a:lnTo>
                    <a:pt x="231" y="475"/>
                  </a:lnTo>
                  <a:lnTo>
                    <a:pt x="227" y="478"/>
                  </a:lnTo>
                  <a:lnTo>
                    <a:pt x="223" y="481"/>
                  </a:lnTo>
                  <a:lnTo>
                    <a:pt x="220" y="487"/>
                  </a:lnTo>
                  <a:lnTo>
                    <a:pt x="219" y="493"/>
                  </a:lnTo>
                  <a:lnTo>
                    <a:pt x="220" y="498"/>
                  </a:lnTo>
                  <a:lnTo>
                    <a:pt x="223" y="504"/>
                  </a:lnTo>
                  <a:lnTo>
                    <a:pt x="227" y="508"/>
                  </a:lnTo>
                  <a:lnTo>
                    <a:pt x="231" y="510"/>
                  </a:lnTo>
                  <a:lnTo>
                    <a:pt x="237" y="512"/>
                  </a:lnTo>
                  <a:lnTo>
                    <a:pt x="243" y="510"/>
                  </a:lnTo>
                  <a:lnTo>
                    <a:pt x="248" y="508"/>
                  </a:lnTo>
                  <a:lnTo>
                    <a:pt x="252" y="504"/>
                  </a:lnTo>
                  <a:lnTo>
                    <a:pt x="254" y="498"/>
                  </a:lnTo>
                  <a:lnTo>
                    <a:pt x="256" y="493"/>
                  </a:lnTo>
                  <a:lnTo>
                    <a:pt x="254" y="487"/>
                  </a:lnTo>
                  <a:lnTo>
                    <a:pt x="252" y="481"/>
                  </a:lnTo>
                  <a:lnTo>
                    <a:pt x="248" y="478"/>
                  </a:lnTo>
                  <a:lnTo>
                    <a:pt x="243" y="475"/>
                  </a:lnTo>
                  <a:lnTo>
                    <a:pt x="237" y="475"/>
                  </a:lnTo>
                  <a:close/>
                  <a:moveTo>
                    <a:pt x="237" y="438"/>
                  </a:moveTo>
                  <a:lnTo>
                    <a:pt x="254" y="441"/>
                  </a:lnTo>
                  <a:lnTo>
                    <a:pt x="270" y="449"/>
                  </a:lnTo>
                  <a:lnTo>
                    <a:pt x="282" y="461"/>
                  </a:lnTo>
                  <a:lnTo>
                    <a:pt x="290" y="475"/>
                  </a:lnTo>
                  <a:lnTo>
                    <a:pt x="292" y="493"/>
                  </a:lnTo>
                  <a:lnTo>
                    <a:pt x="290" y="510"/>
                  </a:lnTo>
                  <a:lnTo>
                    <a:pt x="282" y="525"/>
                  </a:lnTo>
                  <a:lnTo>
                    <a:pt x="270" y="536"/>
                  </a:lnTo>
                  <a:lnTo>
                    <a:pt x="254" y="544"/>
                  </a:lnTo>
                  <a:lnTo>
                    <a:pt x="237" y="548"/>
                  </a:lnTo>
                  <a:lnTo>
                    <a:pt x="220" y="544"/>
                  </a:lnTo>
                  <a:lnTo>
                    <a:pt x="205" y="536"/>
                  </a:lnTo>
                  <a:lnTo>
                    <a:pt x="193" y="525"/>
                  </a:lnTo>
                  <a:lnTo>
                    <a:pt x="185" y="510"/>
                  </a:lnTo>
                  <a:lnTo>
                    <a:pt x="182" y="493"/>
                  </a:lnTo>
                  <a:lnTo>
                    <a:pt x="185" y="475"/>
                  </a:lnTo>
                  <a:lnTo>
                    <a:pt x="193" y="461"/>
                  </a:lnTo>
                  <a:lnTo>
                    <a:pt x="205" y="449"/>
                  </a:lnTo>
                  <a:lnTo>
                    <a:pt x="220" y="441"/>
                  </a:lnTo>
                  <a:lnTo>
                    <a:pt x="237" y="438"/>
                  </a:lnTo>
                  <a:close/>
                  <a:moveTo>
                    <a:pt x="438" y="402"/>
                  </a:moveTo>
                  <a:lnTo>
                    <a:pt x="452" y="404"/>
                  </a:lnTo>
                  <a:lnTo>
                    <a:pt x="464" y="412"/>
                  </a:lnTo>
                  <a:lnTo>
                    <a:pt x="472" y="424"/>
                  </a:lnTo>
                  <a:lnTo>
                    <a:pt x="474" y="438"/>
                  </a:lnTo>
                  <a:lnTo>
                    <a:pt x="472" y="453"/>
                  </a:lnTo>
                  <a:lnTo>
                    <a:pt x="464" y="464"/>
                  </a:lnTo>
                  <a:lnTo>
                    <a:pt x="452" y="472"/>
                  </a:lnTo>
                  <a:lnTo>
                    <a:pt x="438" y="475"/>
                  </a:lnTo>
                  <a:lnTo>
                    <a:pt x="425" y="472"/>
                  </a:lnTo>
                  <a:lnTo>
                    <a:pt x="413" y="464"/>
                  </a:lnTo>
                  <a:lnTo>
                    <a:pt x="405" y="453"/>
                  </a:lnTo>
                  <a:lnTo>
                    <a:pt x="401" y="438"/>
                  </a:lnTo>
                  <a:lnTo>
                    <a:pt x="405" y="424"/>
                  </a:lnTo>
                  <a:lnTo>
                    <a:pt x="413" y="412"/>
                  </a:lnTo>
                  <a:lnTo>
                    <a:pt x="425" y="404"/>
                  </a:lnTo>
                  <a:lnTo>
                    <a:pt x="438" y="402"/>
                  </a:lnTo>
                  <a:close/>
                  <a:moveTo>
                    <a:pt x="474" y="200"/>
                  </a:moveTo>
                  <a:lnTo>
                    <a:pt x="446" y="204"/>
                  </a:lnTo>
                  <a:lnTo>
                    <a:pt x="413" y="213"/>
                  </a:lnTo>
                  <a:lnTo>
                    <a:pt x="379" y="230"/>
                  </a:lnTo>
                  <a:lnTo>
                    <a:pt x="345" y="245"/>
                  </a:lnTo>
                  <a:lnTo>
                    <a:pt x="311" y="254"/>
                  </a:lnTo>
                  <a:lnTo>
                    <a:pt x="279" y="255"/>
                  </a:lnTo>
                  <a:lnTo>
                    <a:pt x="250" y="252"/>
                  </a:lnTo>
                  <a:lnTo>
                    <a:pt x="240" y="277"/>
                  </a:lnTo>
                  <a:lnTo>
                    <a:pt x="226" y="298"/>
                  </a:lnTo>
                  <a:lnTo>
                    <a:pt x="209" y="319"/>
                  </a:lnTo>
                  <a:lnTo>
                    <a:pt x="189" y="340"/>
                  </a:lnTo>
                  <a:lnTo>
                    <a:pt x="168" y="360"/>
                  </a:lnTo>
                  <a:lnTo>
                    <a:pt x="150" y="377"/>
                  </a:lnTo>
                  <a:lnTo>
                    <a:pt x="130" y="395"/>
                  </a:lnTo>
                  <a:lnTo>
                    <a:pt x="113" y="415"/>
                  </a:lnTo>
                  <a:lnTo>
                    <a:pt x="95" y="437"/>
                  </a:lnTo>
                  <a:lnTo>
                    <a:pt x="79" y="459"/>
                  </a:lnTo>
                  <a:lnTo>
                    <a:pt x="65" y="485"/>
                  </a:lnTo>
                  <a:lnTo>
                    <a:pt x="53" y="514"/>
                  </a:lnTo>
                  <a:lnTo>
                    <a:pt x="44" y="546"/>
                  </a:lnTo>
                  <a:lnTo>
                    <a:pt x="38" y="581"/>
                  </a:lnTo>
                  <a:lnTo>
                    <a:pt x="36" y="620"/>
                  </a:lnTo>
                  <a:lnTo>
                    <a:pt x="38" y="652"/>
                  </a:lnTo>
                  <a:lnTo>
                    <a:pt x="45" y="678"/>
                  </a:lnTo>
                  <a:lnTo>
                    <a:pt x="55" y="700"/>
                  </a:lnTo>
                  <a:lnTo>
                    <a:pt x="68" y="717"/>
                  </a:lnTo>
                  <a:lnTo>
                    <a:pt x="83" y="732"/>
                  </a:lnTo>
                  <a:lnTo>
                    <a:pt x="99" y="743"/>
                  </a:lnTo>
                  <a:lnTo>
                    <a:pt x="116" y="752"/>
                  </a:lnTo>
                  <a:lnTo>
                    <a:pt x="131" y="758"/>
                  </a:lnTo>
                  <a:lnTo>
                    <a:pt x="147" y="763"/>
                  </a:lnTo>
                  <a:lnTo>
                    <a:pt x="160" y="764"/>
                  </a:lnTo>
                  <a:lnTo>
                    <a:pt x="171" y="767"/>
                  </a:lnTo>
                  <a:lnTo>
                    <a:pt x="178" y="767"/>
                  </a:lnTo>
                  <a:lnTo>
                    <a:pt x="182" y="767"/>
                  </a:lnTo>
                  <a:lnTo>
                    <a:pt x="548" y="767"/>
                  </a:lnTo>
                  <a:lnTo>
                    <a:pt x="553" y="767"/>
                  </a:lnTo>
                  <a:lnTo>
                    <a:pt x="562" y="766"/>
                  </a:lnTo>
                  <a:lnTo>
                    <a:pt x="574" y="764"/>
                  </a:lnTo>
                  <a:lnTo>
                    <a:pt x="587" y="762"/>
                  </a:lnTo>
                  <a:lnTo>
                    <a:pt x="603" y="756"/>
                  </a:lnTo>
                  <a:lnTo>
                    <a:pt x="618" y="751"/>
                  </a:lnTo>
                  <a:lnTo>
                    <a:pt x="634" y="742"/>
                  </a:lnTo>
                  <a:lnTo>
                    <a:pt x="650" y="730"/>
                  </a:lnTo>
                  <a:lnTo>
                    <a:pt x="664" y="716"/>
                  </a:lnTo>
                  <a:lnTo>
                    <a:pt x="676" y="697"/>
                  </a:lnTo>
                  <a:lnTo>
                    <a:pt x="685" y="677"/>
                  </a:lnTo>
                  <a:lnTo>
                    <a:pt x="692" y="650"/>
                  </a:lnTo>
                  <a:lnTo>
                    <a:pt x="694" y="620"/>
                  </a:lnTo>
                  <a:lnTo>
                    <a:pt x="692" y="581"/>
                  </a:lnTo>
                  <a:lnTo>
                    <a:pt x="687" y="546"/>
                  </a:lnTo>
                  <a:lnTo>
                    <a:pt x="677" y="514"/>
                  </a:lnTo>
                  <a:lnTo>
                    <a:pt x="666" y="485"/>
                  </a:lnTo>
                  <a:lnTo>
                    <a:pt x="651" y="459"/>
                  </a:lnTo>
                  <a:lnTo>
                    <a:pt x="635" y="437"/>
                  </a:lnTo>
                  <a:lnTo>
                    <a:pt x="618" y="415"/>
                  </a:lnTo>
                  <a:lnTo>
                    <a:pt x="600" y="395"/>
                  </a:lnTo>
                  <a:lnTo>
                    <a:pt x="580" y="377"/>
                  </a:lnTo>
                  <a:lnTo>
                    <a:pt x="562" y="360"/>
                  </a:lnTo>
                  <a:lnTo>
                    <a:pt x="540" y="339"/>
                  </a:lnTo>
                  <a:lnTo>
                    <a:pt x="520" y="318"/>
                  </a:lnTo>
                  <a:lnTo>
                    <a:pt x="502" y="296"/>
                  </a:lnTo>
                  <a:lnTo>
                    <a:pt x="488" y="272"/>
                  </a:lnTo>
                  <a:lnTo>
                    <a:pt x="478" y="247"/>
                  </a:lnTo>
                  <a:lnTo>
                    <a:pt x="474" y="218"/>
                  </a:lnTo>
                  <a:lnTo>
                    <a:pt x="474" y="200"/>
                  </a:lnTo>
                  <a:close/>
                  <a:moveTo>
                    <a:pt x="256" y="110"/>
                  </a:moveTo>
                  <a:lnTo>
                    <a:pt x="256" y="218"/>
                  </a:lnTo>
                  <a:lnTo>
                    <a:pt x="279" y="221"/>
                  </a:lnTo>
                  <a:lnTo>
                    <a:pt x="305" y="218"/>
                  </a:lnTo>
                  <a:lnTo>
                    <a:pt x="333" y="212"/>
                  </a:lnTo>
                  <a:lnTo>
                    <a:pt x="360" y="199"/>
                  </a:lnTo>
                  <a:lnTo>
                    <a:pt x="392" y="184"/>
                  </a:lnTo>
                  <a:lnTo>
                    <a:pt x="421" y="174"/>
                  </a:lnTo>
                  <a:lnTo>
                    <a:pt x="450" y="167"/>
                  </a:lnTo>
                  <a:lnTo>
                    <a:pt x="474" y="165"/>
                  </a:lnTo>
                  <a:lnTo>
                    <a:pt x="474" y="110"/>
                  </a:lnTo>
                  <a:lnTo>
                    <a:pt x="256" y="110"/>
                  </a:lnTo>
                  <a:close/>
                  <a:moveTo>
                    <a:pt x="182" y="36"/>
                  </a:moveTo>
                  <a:lnTo>
                    <a:pt x="182" y="73"/>
                  </a:lnTo>
                  <a:lnTo>
                    <a:pt x="548" y="73"/>
                  </a:lnTo>
                  <a:lnTo>
                    <a:pt x="548" y="36"/>
                  </a:lnTo>
                  <a:lnTo>
                    <a:pt x="182" y="36"/>
                  </a:lnTo>
                  <a:close/>
                  <a:moveTo>
                    <a:pt x="182" y="0"/>
                  </a:moveTo>
                  <a:lnTo>
                    <a:pt x="548" y="0"/>
                  </a:lnTo>
                  <a:lnTo>
                    <a:pt x="562" y="2"/>
                  </a:lnTo>
                  <a:lnTo>
                    <a:pt x="574" y="10"/>
                  </a:lnTo>
                  <a:lnTo>
                    <a:pt x="582" y="22"/>
                  </a:lnTo>
                  <a:lnTo>
                    <a:pt x="584" y="36"/>
                  </a:lnTo>
                  <a:lnTo>
                    <a:pt x="584" y="73"/>
                  </a:lnTo>
                  <a:lnTo>
                    <a:pt x="582" y="87"/>
                  </a:lnTo>
                  <a:lnTo>
                    <a:pt x="574" y="99"/>
                  </a:lnTo>
                  <a:lnTo>
                    <a:pt x="562" y="106"/>
                  </a:lnTo>
                  <a:lnTo>
                    <a:pt x="548" y="110"/>
                  </a:lnTo>
                  <a:lnTo>
                    <a:pt x="511" y="110"/>
                  </a:lnTo>
                  <a:lnTo>
                    <a:pt x="511" y="218"/>
                  </a:lnTo>
                  <a:lnTo>
                    <a:pt x="514" y="238"/>
                  </a:lnTo>
                  <a:lnTo>
                    <a:pt x="520" y="258"/>
                  </a:lnTo>
                  <a:lnTo>
                    <a:pt x="532" y="275"/>
                  </a:lnTo>
                  <a:lnTo>
                    <a:pt x="545" y="292"/>
                  </a:lnTo>
                  <a:lnTo>
                    <a:pt x="562" y="309"/>
                  </a:lnTo>
                  <a:lnTo>
                    <a:pt x="580" y="327"/>
                  </a:lnTo>
                  <a:lnTo>
                    <a:pt x="600" y="345"/>
                  </a:lnTo>
                  <a:lnTo>
                    <a:pt x="621" y="365"/>
                  </a:lnTo>
                  <a:lnTo>
                    <a:pt x="642" y="386"/>
                  </a:lnTo>
                  <a:lnTo>
                    <a:pt x="662" y="409"/>
                  </a:lnTo>
                  <a:lnTo>
                    <a:pt x="680" y="436"/>
                  </a:lnTo>
                  <a:lnTo>
                    <a:pt x="696" y="466"/>
                  </a:lnTo>
                  <a:lnTo>
                    <a:pt x="710" y="498"/>
                  </a:lnTo>
                  <a:lnTo>
                    <a:pt x="721" y="535"/>
                  </a:lnTo>
                  <a:lnTo>
                    <a:pt x="728" y="576"/>
                  </a:lnTo>
                  <a:lnTo>
                    <a:pt x="731" y="620"/>
                  </a:lnTo>
                  <a:lnTo>
                    <a:pt x="728" y="654"/>
                  </a:lnTo>
                  <a:lnTo>
                    <a:pt x="722" y="684"/>
                  </a:lnTo>
                  <a:lnTo>
                    <a:pt x="711" y="709"/>
                  </a:lnTo>
                  <a:lnTo>
                    <a:pt x="698" y="732"/>
                  </a:lnTo>
                  <a:lnTo>
                    <a:pt x="683" y="750"/>
                  </a:lnTo>
                  <a:lnTo>
                    <a:pt x="667" y="764"/>
                  </a:lnTo>
                  <a:lnTo>
                    <a:pt x="649" y="776"/>
                  </a:lnTo>
                  <a:lnTo>
                    <a:pt x="630" y="785"/>
                  </a:lnTo>
                  <a:lnTo>
                    <a:pt x="612" y="792"/>
                  </a:lnTo>
                  <a:lnTo>
                    <a:pt x="595" y="797"/>
                  </a:lnTo>
                  <a:lnTo>
                    <a:pt x="580" y="800"/>
                  </a:lnTo>
                  <a:lnTo>
                    <a:pt x="567" y="802"/>
                  </a:lnTo>
                  <a:lnTo>
                    <a:pt x="557" y="804"/>
                  </a:lnTo>
                  <a:lnTo>
                    <a:pt x="550" y="804"/>
                  </a:lnTo>
                  <a:lnTo>
                    <a:pt x="548" y="804"/>
                  </a:lnTo>
                  <a:lnTo>
                    <a:pt x="182" y="804"/>
                  </a:lnTo>
                  <a:lnTo>
                    <a:pt x="180" y="804"/>
                  </a:lnTo>
                  <a:lnTo>
                    <a:pt x="173" y="804"/>
                  </a:lnTo>
                  <a:lnTo>
                    <a:pt x="164" y="802"/>
                  </a:lnTo>
                  <a:lnTo>
                    <a:pt x="151" y="800"/>
                  </a:lnTo>
                  <a:lnTo>
                    <a:pt x="135" y="797"/>
                  </a:lnTo>
                  <a:lnTo>
                    <a:pt x="118" y="792"/>
                  </a:lnTo>
                  <a:lnTo>
                    <a:pt x="100" y="785"/>
                  </a:lnTo>
                  <a:lnTo>
                    <a:pt x="82" y="776"/>
                  </a:lnTo>
                  <a:lnTo>
                    <a:pt x="65" y="764"/>
                  </a:lnTo>
                  <a:lnTo>
                    <a:pt x="47" y="750"/>
                  </a:lnTo>
                  <a:lnTo>
                    <a:pt x="32" y="732"/>
                  </a:lnTo>
                  <a:lnTo>
                    <a:pt x="19" y="709"/>
                  </a:lnTo>
                  <a:lnTo>
                    <a:pt x="8" y="684"/>
                  </a:lnTo>
                  <a:lnTo>
                    <a:pt x="2" y="654"/>
                  </a:lnTo>
                  <a:lnTo>
                    <a:pt x="0" y="620"/>
                  </a:lnTo>
                  <a:lnTo>
                    <a:pt x="2" y="576"/>
                  </a:lnTo>
                  <a:lnTo>
                    <a:pt x="10" y="535"/>
                  </a:lnTo>
                  <a:lnTo>
                    <a:pt x="20" y="498"/>
                  </a:lnTo>
                  <a:lnTo>
                    <a:pt x="34" y="466"/>
                  </a:lnTo>
                  <a:lnTo>
                    <a:pt x="50" y="436"/>
                  </a:lnTo>
                  <a:lnTo>
                    <a:pt x="68" y="409"/>
                  </a:lnTo>
                  <a:lnTo>
                    <a:pt x="89" y="386"/>
                  </a:lnTo>
                  <a:lnTo>
                    <a:pt x="109" y="365"/>
                  </a:lnTo>
                  <a:lnTo>
                    <a:pt x="130" y="345"/>
                  </a:lnTo>
                  <a:lnTo>
                    <a:pt x="150" y="327"/>
                  </a:lnTo>
                  <a:lnTo>
                    <a:pt x="168" y="309"/>
                  </a:lnTo>
                  <a:lnTo>
                    <a:pt x="185" y="292"/>
                  </a:lnTo>
                  <a:lnTo>
                    <a:pt x="198" y="275"/>
                  </a:lnTo>
                  <a:lnTo>
                    <a:pt x="210" y="258"/>
                  </a:lnTo>
                  <a:lnTo>
                    <a:pt x="216" y="238"/>
                  </a:lnTo>
                  <a:lnTo>
                    <a:pt x="219" y="218"/>
                  </a:lnTo>
                  <a:lnTo>
                    <a:pt x="219" y="110"/>
                  </a:lnTo>
                  <a:lnTo>
                    <a:pt x="182" y="110"/>
                  </a:lnTo>
                  <a:lnTo>
                    <a:pt x="168" y="106"/>
                  </a:lnTo>
                  <a:lnTo>
                    <a:pt x="156" y="99"/>
                  </a:lnTo>
                  <a:lnTo>
                    <a:pt x="148" y="87"/>
                  </a:lnTo>
                  <a:lnTo>
                    <a:pt x="146" y="73"/>
                  </a:lnTo>
                  <a:lnTo>
                    <a:pt x="146" y="36"/>
                  </a:lnTo>
                  <a:lnTo>
                    <a:pt x="148" y="22"/>
                  </a:lnTo>
                  <a:lnTo>
                    <a:pt x="156" y="10"/>
                  </a:lnTo>
                  <a:lnTo>
                    <a:pt x="168" y="2"/>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0" name="Freeform 4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62149" y="5773509"/>
              <a:ext cx="363872" cy="444609"/>
            </a:xfrm>
            <a:custGeom>
              <a:avLst/>
              <a:gdLst>
                <a:gd name="T0" fmla="*/ 81 w 658"/>
                <a:gd name="T1" fmla="*/ 679 h 804"/>
                <a:gd name="T2" fmla="*/ 110 w 658"/>
                <a:gd name="T3" fmla="*/ 694 h 804"/>
                <a:gd name="T4" fmla="*/ 159 w 658"/>
                <a:gd name="T5" fmla="*/ 658 h 804"/>
                <a:gd name="T6" fmla="*/ 183 w 658"/>
                <a:gd name="T7" fmla="*/ 767 h 804"/>
                <a:gd name="T8" fmla="*/ 238 w 658"/>
                <a:gd name="T9" fmla="*/ 675 h 804"/>
                <a:gd name="T10" fmla="*/ 293 w 658"/>
                <a:gd name="T11" fmla="*/ 767 h 804"/>
                <a:gd name="T12" fmla="*/ 316 w 658"/>
                <a:gd name="T13" fmla="*/ 658 h 804"/>
                <a:gd name="T14" fmla="*/ 402 w 658"/>
                <a:gd name="T15" fmla="*/ 675 h 804"/>
                <a:gd name="T16" fmla="*/ 432 w 658"/>
                <a:gd name="T17" fmla="*/ 661 h 804"/>
                <a:gd name="T18" fmla="*/ 476 w 658"/>
                <a:gd name="T19" fmla="*/ 688 h 804"/>
                <a:gd name="T20" fmla="*/ 509 w 658"/>
                <a:gd name="T21" fmla="*/ 683 h 804"/>
                <a:gd name="T22" fmla="*/ 552 w 658"/>
                <a:gd name="T23" fmla="*/ 683 h 804"/>
                <a:gd name="T24" fmla="*/ 584 w 658"/>
                <a:gd name="T25" fmla="*/ 688 h 804"/>
                <a:gd name="T26" fmla="*/ 36 w 658"/>
                <a:gd name="T27" fmla="*/ 584 h 804"/>
                <a:gd name="T28" fmla="*/ 165 w 658"/>
                <a:gd name="T29" fmla="*/ 493 h 804"/>
                <a:gd name="T30" fmla="*/ 220 w 658"/>
                <a:gd name="T31" fmla="*/ 584 h 804"/>
                <a:gd name="T32" fmla="*/ 243 w 658"/>
                <a:gd name="T33" fmla="*/ 475 h 804"/>
                <a:gd name="T34" fmla="*/ 293 w 658"/>
                <a:gd name="T35" fmla="*/ 512 h 804"/>
                <a:gd name="T36" fmla="*/ 322 w 658"/>
                <a:gd name="T37" fmla="*/ 496 h 804"/>
                <a:gd name="T38" fmla="*/ 366 w 658"/>
                <a:gd name="T39" fmla="*/ 505 h 804"/>
                <a:gd name="T40" fmla="*/ 399 w 658"/>
                <a:gd name="T41" fmla="*/ 500 h 804"/>
                <a:gd name="T42" fmla="*/ 479 w 658"/>
                <a:gd name="T43" fmla="*/ 481 h 804"/>
                <a:gd name="T44" fmla="*/ 510 w 658"/>
                <a:gd name="T45" fmla="*/ 487 h 804"/>
                <a:gd name="T46" fmla="*/ 556 w 658"/>
                <a:gd name="T47" fmla="*/ 478 h 804"/>
                <a:gd name="T48" fmla="*/ 585 w 658"/>
                <a:gd name="T49" fmla="*/ 493 h 804"/>
                <a:gd name="T50" fmla="*/ 73 w 658"/>
                <a:gd name="T51" fmla="*/ 383 h 804"/>
                <a:gd name="T52" fmla="*/ 98 w 658"/>
                <a:gd name="T53" fmla="*/ 256 h 804"/>
                <a:gd name="T54" fmla="*/ 146 w 658"/>
                <a:gd name="T55" fmla="*/ 292 h 804"/>
                <a:gd name="T56" fmla="*/ 175 w 658"/>
                <a:gd name="T57" fmla="*/ 277 h 804"/>
                <a:gd name="T58" fmla="*/ 221 w 658"/>
                <a:gd name="T59" fmla="*/ 286 h 804"/>
                <a:gd name="T60" fmla="*/ 252 w 658"/>
                <a:gd name="T61" fmla="*/ 281 h 804"/>
                <a:gd name="T62" fmla="*/ 332 w 658"/>
                <a:gd name="T63" fmla="*/ 263 h 804"/>
                <a:gd name="T64" fmla="*/ 365 w 658"/>
                <a:gd name="T65" fmla="*/ 268 h 804"/>
                <a:gd name="T66" fmla="*/ 409 w 658"/>
                <a:gd name="T67" fmla="*/ 277 h 804"/>
                <a:gd name="T68" fmla="*/ 438 w 658"/>
                <a:gd name="T69" fmla="*/ 292 h 804"/>
                <a:gd name="T70" fmla="*/ 488 w 658"/>
                <a:gd name="T71" fmla="*/ 256 h 804"/>
                <a:gd name="T72" fmla="*/ 512 w 658"/>
                <a:gd name="T73" fmla="*/ 383 h 804"/>
                <a:gd name="T74" fmla="*/ 567 w 658"/>
                <a:gd name="T75" fmla="*/ 273 h 804"/>
                <a:gd name="T76" fmla="*/ 622 w 658"/>
                <a:gd name="T77" fmla="*/ 383 h 804"/>
                <a:gd name="T78" fmla="*/ 74 w 658"/>
                <a:gd name="T79" fmla="*/ 85 h 804"/>
                <a:gd name="T80" fmla="*/ 107 w 658"/>
                <a:gd name="T81" fmla="*/ 80 h 804"/>
                <a:gd name="T82" fmla="*/ 150 w 658"/>
                <a:gd name="T83" fmla="*/ 98 h 804"/>
                <a:gd name="T84" fmla="*/ 182 w 658"/>
                <a:gd name="T85" fmla="*/ 103 h 804"/>
                <a:gd name="T86" fmla="*/ 264 w 658"/>
                <a:gd name="T87" fmla="*/ 76 h 804"/>
                <a:gd name="T88" fmla="*/ 293 w 658"/>
                <a:gd name="T89" fmla="*/ 91 h 804"/>
                <a:gd name="T90" fmla="*/ 341 w 658"/>
                <a:gd name="T91" fmla="*/ 91 h 804"/>
                <a:gd name="T92" fmla="*/ 366 w 658"/>
                <a:gd name="T93" fmla="*/ 182 h 804"/>
                <a:gd name="T94" fmla="*/ 420 w 658"/>
                <a:gd name="T95" fmla="*/ 73 h 804"/>
                <a:gd name="T96" fmla="*/ 475 w 658"/>
                <a:gd name="T97" fmla="*/ 182 h 804"/>
                <a:gd name="T98" fmla="*/ 500 w 658"/>
                <a:gd name="T99" fmla="*/ 91 h 804"/>
                <a:gd name="T100" fmla="*/ 548 w 658"/>
                <a:gd name="T101" fmla="*/ 110 h 804"/>
                <a:gd name="T102" fmla="*/ 577 w 658"/>
                <a:gd name="T103" fmla="*/ 94 h 804"/>
                <a:gd name="T104" fmla="*/ 36 w 658"/>
                <a:gd name="T105" fmla="*/ 36 h 804"/>
                <a:gd name="T106" fmla="*/ 658 w 658"/>
                <a:gd name="T107" fmla="*/ 767 h 804"/>
                <a:gd name="T108" fmla="*/ 11 w 658"/>
                <a:gd name="T109" fmla="*/ 793 h 804"/>
                <a:gd name="T110" fmla="*/ 36 w 658"/>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8" h="804">
                  <a:moveTo>
                    <a:pt x="36" y="620"/>
                  </a:moveTo>
                  <a:lnTo>
                    <a:pt x="36" y="767"/>
                  </a:lnTo>
                  <a:lnTo>
                    <a:pt x="73" y="767"/>
                  </a:lnTo>
                  <a:lnTo>
                    <a:pt x="73" y="694"/>
                  </a:lnTo>
                  <a:lnTo>
                    <a:pt x="74" y="688"/>
                  </a:lnTo>
                  <a:lnTo>
                    <a:pt x="77" y="683"/>
                  </a:lnTo>
                  <a:lnTo>
                    <a:pt x="81" y="679"/>
                  </a:lnTo>
                  <a:lnTo>
                    <a:pt x="86" y="677"/>
                  </a:lnTo>
                  <a:lnTo>
                    <a:pt x="91" y="675"/>
                  </a:lnTo>
                  <a:lnTo>
                    <a:pt x="98" y="677"/>
                  </a:lnTo>
                  <a:lnTo>
                    <a:pt x="103" y="679"/>
                  </a:lnTo>
                  <a:lnTo>
                    <a:pt x="107" y="683"/>
                  </a:lnTo>
                  <a:lnTo>
                    <a:pt x="110" y="688"/>
                  </a:lnTo>
                  <a:lnTo>
                    <a:pt x="110" y="694"/>
                  </a:lnTo>
                  <a:lnTo>
                    <a:pt x="110" y="767"/>
                  </a:lnTo>
                  <a:lnTo>
                    <a:pt x="146" y="767"/>
                  </a:lnTo>
                  <a:lnTo>
                    <a:pt x="146" y="675"/>
                  </a:lnTo>
                  <a:lnTo>
                    <a:pt x="148" y="670"/>
                  </a:lnTo>
                  <a:lnTo>
                    <a:pt x="150" y="665"/>
                  </a:lnTo>
                  <a:lnTo>
                    <a:pt x="154" y="661"/>
                  </a:lnTo>
                  <a:lnTo>
                    <a:pt x="159" y="658"/>
                  </a:lnTo>
                  <a:lnTo>
                    <a:pt x="165" y="657"/>
                  </a:lnTo>
                  <a:lnTo>
                    <a:pt x="170" y="658"/>
                  </a:lnTo>
                  <a:lnTo>
                    <a:pt x="175" y="661"/>
                  </a:lnTo>
                  <a:lnTo>
                    <a:pt x="179" y="665"/>
                  </a:lnTo>
                  <a:lnTo>
                    <a:pt x="182" y="670"/>
                  </a:lnTo>
                  <a:lnTo>
                    <a:pt x="183" y="675"/>
                  </a:lnTo>
                  <a:lnTo>
                    <a:pt x="183" y="767"/>
                  </a:lnTo>
                  <a:lnTo>
                    <a:pt x="220" y="767"/>
                  </a:lnTo>
                  <a:lnTo>
                    <a:pt x="220" y="694"/>
                  </a:lnTo>
                  <a:lnTo>
                    <a:pt x="221" y="688"/>
                  </a:lnTo>
                  <a:lnTo>
                    <a:pt x="223" y="683"/>
                  </a:lnTo>
                  <a:lnTo>
                    <a:pt x="227" y="679"/>
                  </a:lnTo>
                  <a:lnTo>
                    <a:pt x="231" y="677"/>
                  </a:lnTo>
                  <a:lnTo>
                    <a:pt x="238" y="675"/>
                  </a:lnTo>
                  <a:lnTo>
                    <a:pt x="243" y="677"/>
                  </a:lnTo>
                  <a:lnTo>
                    <a:pt x="248" y="679"/>
                  </a:lnTo>
                  <a:lnTo>
                    <a:pt x="252" y="683"/>
                  </a:lnTo>
                  <a:lnTo>
                    <a:pt x="255" y="688"/>
                  </a:lnTo>
                  <a:lnTo>
                    <a:pt x="256" y="694"/>
                  </a:lnTo>
                  <a:lnTo>
                    <a:pt x="256" y="767"/>
                  </a:lnTo>
                  <a:lnTo>
                    <a:pt x="293" y="767"/>
                  </a:lnTo>
                  <a:lnTo>
                    <a:pt x="293" y="675"/>
                  </a:lnTo>
                  <a:lnTo>
                    <a:pt x="293" y="670"/>
                  </a:lnTo>
                  <a:lnTo>
                    <a:pt x="296" y="665"/>
                  </a:lnTo>
                  <a:lnTo>
                    <a:pt x="299" y="661"/>
                  </a:lnTo>
                  <a:lnTo>
                    <a:pt x="305" y="658"/>
                  </a:lnTo>
                  <a:lnTo>
                    <a:pt x="311" y="657"/>
                  </a:lnTo>
                  <a:lnTo>
                    <a:pt x="316" y="658"/>
                  </a:lnTo>
                  <a:lnTo>
                    <a:pt x="322" y="661"/>
                  </a:lnTo>
                  <a:lnTo>
                    <a:pt x="326" y="665"/>
                  </a:lnTo>
                  <a:lnTo>
                    <a:pt x="328" y="670"/>
                  </a:lnTo>
                  <a:lnTo>
                    <a:pt x="330" y="675"/>
                  </a:lnTo>
                  <a:lnTo>
                    <a:pt x="330" y="767"/>
                  </a:lnTo>
                  <a:lnTo>
                    <a:pt x="402" y="767"/>
                  </a:lnTo>
                  <a:lnTo>
                    <a:pt x="402" y="675"/>
                  </a:lnTo>
                  <a:lnTo>
                    <a:pt x="403" y="670"/>
                  </a:lnTo>
                  <a:lnTo>
                    <a:pt x="406" y="665"/>
                  </a:lnTo>
                  <a:lnTo>
                    <a:pt x="409" y="661"/>
                  </a:lnTo>
                  <a:lnTo>
                    <a:pt x="415" y="658"/>
                  </a:lnTo>
                  <a:lnTo>
                    <a:pt x="420" y="657"/>
                  </a:lnTo>
                  <a:lnTo>
                    <a:pt x="426" y="658"/>
                  </a:lnTo>
                  <a:lnTo>
                    <a:pt x="432" y="661"/>
                  </a:lnTo>
                  <a:lnTo>
                    <a:pt x="436" y="665"/>
                  </a:lnTo>
                  <a:lnTo>
                    <a:pt x="438" y="670"/>
                  </a:lnTo>
                  <a:lnTo>
                    <a:pt x="438" y="675"/>
                  </a:lnTo>
                  <a:lnTo>
                    <a:pt x="438" y="767"/>
                  </a:lnTo>
                  <a:lnTo>
                    <a:pt x="475" y="767"/>
                  </a:lnTo>
                  <a:lnTo>
                    <a:pt x="475" y="694"/>
                  </a:lnTo>
                  <a:lnTo>
                    <a:pt x="476" y="688"/>
                  </a:lnTo>
                  <a:lnTo>
                    <a:pt x="479" y="683"/>
                  </a:lnTo>
                  <a:lnTo>
                    <a:pt x="483" y="679"/>
                  </a:lnTo>
                  <a:lnTo>
                    <a:pt x="488" y="677"/>
                  </a:lnTo>
                  <a:lnTo>
                    <a:pt x="493" y="675"/>
                  </a:lnTo>
                  <a:lnTo>
                    <a:pt x="500" y="677"/>
                  </a:lnTo>
                  <a:lnTo>
                    <a:pt x="504" y="679"/>
                  </a:lnTo>
                  <a:lnTo>
                    <a:pt x="509" y="683"/>
                  </a:lnTo>
                  <a:lnTo>
                    <a:pt x="510" y="688"/>
                  </a:lnTo>
                  <a:lnTo>
                    <a:pt x="512" y="694"/>
                  </a:lnTo>
                  <a:lnTo>
                    <a:pt x="512" y="767"/>
                  </a:lnTo>
                  <a:lnTo>
                    <a:pt x="548" y="767"/>
                  </a:lnTo>
                  <a:lnTo>
                    <a:pt x="548" y="694"/>
                  </a:lnTo>
                  <a:lnTo>
                    <a:pt x="550" y="688"/>
                  </a:lnTo>
                  <a:lnTo>
                    <a:pt x="552" y="683"/>
                  </a:lnTo>
                  <a:lnTo>
                    <a:pt x="556" y="679"/>
                  </a:lnTo>
                  <a:lnTo>
                    <a:pt x="561" y="677"/>
                  </a:lnTo>
                  <a:lnTo>
                    <a:pt x="567" y="675"/>
                  </a:lnTo>
                  <a:lnTo>
                    <a:pt x="572" y="677"/>
                  </a:lnTo>
                  <a:lnTo>
                    <a:pt x="577" y="679"/>
                  </a:lnTo>
                  <a:lnTo>
                    <a:pt x="581" y="683"/>
                  </a:lnTo>
                  <a:lnTo>
                    <a:pt x="584" y="688"/>
                  </a:lnTo>
                  <a:lnTo>
                    <a:pt x="585" y="694"/>
                  </a:lnTo>
                  <a:lnTo>
                    <a:pt x="585" y="767"/>
                  </a:lnTo>
                  <a:lnTo>
                    <a:pt x="622" y="767"/>
                  </a:lnTo>
                  <a:lnTo>
                    <a:pt x="622" y="620"/>
                  </a:lnTo>
                  <a:lnTo>
                    <a:pt x="36" y="620"/>
                  </a:lnTo>
                  <a:close/>
                  <a:moveTo>
                    <a:pt x="36" y="420"/>
                  </a:moveTo>
                  <a:lnTo>
                    <a:pt x="36" y="584"/>
                  </a:lnTo>
                  <a:lnTo>
                    <a:pt x="146" y="584"/>
                  </a:lnTo>
                  <a:lnTo>
                    <a:pt x="146" y="512"/>
                  </a:lnTo>
                  <a:lnTo>
                    <a:pt x="148" y="505"/>
                  </a:lnTo>
                  <a:lnTo>
                    <a:pt x="150" y="500"/>
                  </a:lnTo>
                  <a:lnTo>
                    <a:pt x="154" y="496"/>
                  </a:lnTo>
                  <a:lnTo>
                    <a:pt x="159" y="493"/>
                  </a:lnTo>
                  <a:lnTo>
                    <a:pt x="165" y="493"/>
                  </a:lnTo>
                  <a:lnTo>
                    <a:pt x="170" y="493"/>
                  </a:lnTo>
                  <a:lnTo>
                    <a:pt x="175" y="496"/>
                  </a:lnTo>
                  <a:lnTo>
                    <a:pt x="179" y="500"/>
                  </a:lnTo>
                  <a:lnTo>
                    <a:pt x="182" y="505"/>
                  </a:lnTo>
                  <a:lnTo>
                    <a:pt x="183" y="512"/>
                  </a:lnTo>
                  <a:lnTo>
                    <a:pt x="183" y="584"/>
                  </a:lnTo>
                  <a:lnTo>
                    <a:pt x="220" y="584"/>
                  </a:lnTo>
                  <a:lnTo>
                    <a:pt x="220" y="493"/>
                  </a:lnTo>
                  <a:lnTo>
                    <a:pt x="221" y="487"/>
                  </a:lnTo>
                  <a:lnTo>
                    <a:pt x="223" y="481"/>
                  </a:lnTo>
                  <a:lnTo>
                    <a:pt x="227" y="478"/>
                  </a:lnTo>
                  <a:lnTo>
                    <a:pt x="231" y="475"/>
                  </a:lnTo>
                  <a:lnTo>
                    <a:pt x="238" y="475"/>
                  </a:lnTo>
                  <a:lnTo>
                    <a:pt x="243" y="475"/>
                  </a:lnTo>
                  <a:lnTo>
                    <a:pt x="248" y="478"/>
                  </a:lnTo>
                  <a:lnTo>
                    <a:pt x="252" y="481"/>
                  </a:lnTo>
                  <a:lnTo>
                    <a:pt x="255" y="487"/>
                  </a:lnTo>
                  <a:lnTo>
                    <a:pt x="256" y="493"/>
                  </a:lnTo>
                  <a:lnTo>
                    <a:pt x="256" y="584"/>
                  </a:lnTo>
                  <a:lnTo>
                    <a:pt x="293" y="584"/>
                  </a:lnTo>
                  <a:lnTo>
                    <a:pt x="293" y="512"/>
                  </a:lnTo>
                  <a:lnTo>
                    <a:pt x="293" y="505"/>
                  </a:lnTo>
                  <a:lnTo>
                    <a:pt x="296" y="500"/>
                  </a:lnTo>
                  <a:lnTo>
                    <a:pt x="299" y="496"/>
                  </a:lnTo>
                  <a:lnTo>
                    <a:pt x="305" y="493"/>
                  </a:lnTo>
                  <a:lnTo>
                    <a:pt x="311" y="493"/>
                  </a:lnTo>
                  <a:lnTo>
                    <a:pt x="316" y="493"/>
                  </a:lnTo>
                  <a:lnTo>
                    <a:pt x="322" y="496"/>
                  </a:lnTo>
                  <a:lnTo>
                    <a:pt x="326" y="500"/>
                  </a:lnTo>
                  <a:lnTo>
                    <a:pt x="328" y="505"/>
                  </a:lnTo>
                  <a:lnTo>
                    <a:pt x="330" y="512"/>
                  </a:lnTo>
                  <a:lnTo>
                    <a:pt x="330" y="584"/>
                  </a:lnTo>
                  <a:lnTo>
                    <a:pt x="366" y="584"/>
                  </a:lnTo>
                  <a:lnTo>
                    <a:pt x="366" y="512"/>
                  </a:lnTo>
                  <a:lnTo>
                    <a:pt x="366" y="505"/>
                  </a:lnTo>
                  <a:lnTo>
                    <a:pt x="369" y="500"/>
                  </a:lnTo>
                  <a:lnTo>
                    <a:pt x="373" y="496"/>
                  </a:lnTo>
                  <a:lnTo>
                    <a:pt x="378" y="493"/>
                  </a:lnTo>
                  <a:lnTo>
                    <a:pt x="385" y="493"/>
                  </a:lnTo>
                  <a:lnTo>
                    <a:pt x="390" y="493"/>
                  </a:lnTo>
                  <a:lnTo>
                    <a:pt x="395" y="496"/>
                  </a:lnTo>
                  <a:lnTo>
                    <a:pt x="399" y="500"/>
                  </a:lnTo>
                  <a:lnTo>
                    <a:pt x="402" y="505"/>
                  </a:lnTo>
                  <a:lnTo>
                    <a:pt x="402" y="512"/>
                  </a:lnTo>
                  <a:lnTo>
                    <a:pt x="402" y="584"/>
                  </a:lnTo>
                  <a:lnTo>
                    <a:pt x="475" y="584"/>
                  </a:lnTo>
                  <a:lnTo>
                    <a:pt x="475" y="493"/>
                  </a:lnTo>
                  <a:lnTo>
                    <a:pt x="476" y="487"/>
                  </a:lnTo>
                  <a:lnTo>
                    <a:pt x="479" y="481"/>
                  </a:lnTo>
                  <a:lnTo>
                    <a:pt x="483" y="478"/>
                  </a:lnTo>
                  <a:lnTo>
                    <a:pt x="488" y="475"/>
                  </a:lnTo>
                  <a:lnTo>
                    <a:pt x="493" y="475"/>
                  </a:lnTo>
                  <a:lnTo>
                    <a:pt x="500" y="475"/>
                  </a:lnTo>
                  <a:lnTo>
                    <a:pt x="504" y="478"/>
                  </a:lnTo>
                  <a:lnTo>
                    <a:pt x="509" y="481"/>
                  </a:lnTo>
                  <a:lnTo>
                    <a:pt x="510" y="487"/>
                  </a:lnTo>
                  <a:lnTo>
                    <a:pt x="512" y="493"/>
                  </a:lnTo>
                  <a:lnTo>
                    <a:pt x="512" y="584"/>
                  </a:lnTo>
                  <a:lnTo>
                    <a:pt x="548" y="584"/>
                  </a:lnTo>
                  <a:lnTo>
                    <a:pt x="548" y="493"/>
                  </a:lnTo>
                  <a:lnTo>
                    <a:pt x="550" y="487"/>
                  </a:lnTo>
                  <a:lnTo>
                    <a:pt x="552" y="481"/>
                  </a:lnTo>
                  <a:lnTo>
                    <a:pt x="556" y="478"/>
                  </a:lnTo>
                  <a:lnTo>
                    <a:pt x="561" y="475"/>
                  </a:lnTo>
                  <a:lnTo>
                    <a:pt x="567" y="475"/>
                  </a:lnTo>
                  <a:lnTo>
                    <a:pt x="572" y="475"/>
                  </a:lnTo>
                  <a:lnTo>
                    <a:pt x="577" y="478"/>
                  </a:lnTo>
                  <a:lnTo>
                    <a:pt x="581" y="481"/>
                  </a:lnTo>
                  <a:lnTo>
                    <a:pt x="584" y="487"/>
                  </a:lnTo>
                  <a:lnTo>
                    <a:pt x="585" y="493"/>
                  </a:lnTo>
                  <a:lnTo>
                    <a:pt x="585" y="584"/>
                  </a:lnTo>
                  <a:lnTo>
                    <a:pt x="622" y="584"/>
                  </a:lnTo>
                  <a:lnTo>
                    <a:pt x="622" y="420"/>
                  </a:lnTo>
                  <a:lnTo>
                    <a:pt x="36" y="420"/>
                  </a:lnTo>
                  <a:close/>
                  <a:moveTo>
                    <a:pt x="36" y="218"/>
                  </a:moveTo>
                  <a:lnTo>
                    <a:pt x="36" y="383"/>
                  </a:lnTo>
                  <a:lnTo>
                    <a:pt x="73" y="383"/>
                  </a:lnTo>
                  <a:lnTo>
                    <a:pt x="73" y="273"/>
                  </a:lnTo>
                  <a:lnTo>
                    <a:pt x="74" y="268"/>
                  </a:lnTo>
                  <a:lnTo>
                    <a:pt x="77" y="263"/>
                  </a:lnTo>
                  <a:lnTo>
                    <a:pt x="81" y="259"/>
                  </a:lnTo>
                  <a:lnTo>
                    <a:pt x="86" y="256"/>
                  </a:lnTo>
                  <a:lnTo>
                    <a:pt x="91" y="255"/>
                  </a:lnTo>
                  <a:lnTo>
                    <a:pt x="98" y="256"/>
                  </a:lnTo>
                  <a:lnTo>
                    <a:pt x="103" y="259"/>
                  </a:lnTo>
                  <a:lnTo>
                    <a:pt x="107" y="263"/>
                  </a:lnTo>
                  <a:lnTo>
                    <a:pt x="110" y="268"/>
                  </a:lnTo>
                  <a:lnTo>
                    <a:pt x="110" y="273"/>
                  </a:lnTo>
                  <a:lnTo>
                    <a:pt x="110" y="383"/>
                  </a:lnTo>
                  <a:lnTo>
                    <a:pt x="146" y="383"/>
                  </a:lnTo>
                  <a:lnTo>
                    <a:pt x="146" y="292"/>
                  </a:lnTo>
                  <a:lnTo>
                    <a:pt x="148" y="286"/>
                  </a:lnTo>
                  <a:lnTo>
                    <a:pt x="150" y="281"/>
                  </a:lnTo>
                  <a:lnTo>
                    <a:pt x="154" y="277"/>
                  </a:lnTo>
                  <a:lnTo>
                    <a:pt x="159" y="275"/>
                  </a:lnTo>
                  <a:lnTo>
                    <a:pt x="165" y="273"/>
                  </a:lnTo>
                  <a:lnTo>
                    <a:pt x="170" y="275"/>
                  </a:lnTo>
                  <a:lnTo>
                    <a:pt x="175" y="277"/>
                  </a:lnTo>
                  <a:lnTo>
                    <a:pt x="179" y="281"/>
                  </a:lnTo>
                  <a:lnTo>
                    <a:pt x="182" y="286"/>
                  </a:lnTo>
                  <a:lnTo>
                    <a:pt x="183" y="292"/>
                  </a:lnTo>
                  <a:lnTo>
                    <a:pt x="183" y="383"/>
                  </a:lnTo>
                  <a:lnTo>
                    <a:pt x="220" y="383"/>
                  </a:lnTo>
                  <a:lnTo>
                    <a:pt x="220" y="292"/>
                  </a:lnTo>
                  <a:lnTo>
                    <a:pt x="221" y="286"/>
                  </a:lnTo>
                  <a:lnTo>
                    <a:pt x="223" y="281"/>
                  </a:lnTo>
                  <a:lnTo>
                    <a:pt x="227" y="277"/>
                  </a:lnTo>
                  <a:lnTo>
                    <a:pt x="231" y="275"/>
                  </a:lnTo>
                  <a:lnTo>
                    <a:pt x="238" y="273"/>
                  </a:lnTo>
                  <a:lnTo>
                    <a:pt x="243" y="275"/>
                  </a:lnTo>
                  <a:lnTo>
                    <a:pt x="248" y="277"/>
                  </a:lnTo>
                  <a:lnTo>
                    <a:pt x="252" y="281"/>
                  </a:lnTo>
                  <a:lnTo>
                    <a:pt x="255" y="286"/>
                  </a:lnTo>
                  <a:lnTo>
                    <a:pt x="256" y="292"/>
                  </a:lnTo>
                  <a:lnTo>
                    <a:pt x="256" y="383"/>
                  </a:lnTo>
                  <a:lnTo>
                    <a:pt x="330" y="383"/>
                  </a:lnTo>
                  <a:lnTo>
                    <a:pt x="330" y="273"/>
                  </a:lnTo>
                  <a:lnTo>
                    <a:pt x="330" y="268"/>
                  </a:lnTo>
                  <a:lnTo>
                    <a:pt x="332" y="263"/>
                  </a:lnTo>
                  <a:lnTo>
                    <a:pt x="336" y="259"/>
                  </a:lnTo>
                  <a:lnTo>
                    <a:pt x="341" y="256"/>
                  </a:lnTo>
                  <a:lnTo>
                    <a:pt x="348" y="255"/>
                  </a:lnTo>
                  <a:lnTo>
                    <a:pt x="353" y="256"/>
                  </a:lnTo>
                  <a:lnTo>
                    <a:pt x="358" y="259"/>
                  </a:lnTo>
                  <a:lnTo>
                    <a:pt x="362" y="263"/>
                  </a:lnTo>
                  <a:lnTo>
                    <a:pt x="365" y="268"/>
                  </a:lnTo>
                  <a:lnTo>
                    <a:pt x="366" y="273"/>
                  </a:lnTo>
                  <a:lnTo>
                    <a:pt x="366" y="383"/>
                  </a:lnTo>
                  <a:lnTo>
                    <a:pt x="402" y="383"/>
                  </a:lnTo>
                  <a:lnTo>
                    <a:pt x="402" y="292"/>
                  </a:lnTo>
                  <a:lnTo>
                    <a:pt x="403" y="286"/>
                  </a:lnTo>
                  <a:lnTo>
                    <a:pt x="406" y="281"/>
                  </a:lnTo>
                  <a:lnTo>
                    <a:pt x="409" y="277"/>
                  </a:lnTo>
                  <a:lnTo>
                    <a:pt x="415" y="275"/>
                  </a:lnTo>
                  <a:lnTo>
                    <a:pt x="420" y="273"/>
                  </a:lnTo>
                  <a:lnTo>
                    <a:pt x="426" y="275"/>
                  </a:lnTo>
                  <a:lnTo>
                    <a:pt x="432" y="277"/>
                  </a:lnTo>
                  <a:lnTo>
                    <a:pt x="436" y="281"/>
                  </a:lnTo>
                  <a:lnTo>
                    <a:pt x="438" y="286"/>
                  </a:lnTo>
                  <a:lnTo>
                    <a:pt x="438" y="292"/>
                  </a:lnTo>
                  <a:lnTo>
                    <a:pt x="438" y="383"/>
                  </a:lnTo>
                  <a:lnTo>
                    <a:pt x="475" y="383"/>
                  </a:lnTo>
                  <a:lnTo>
                    <a:pt x="475" y="273"/>
                  </a:lnTo>
                  <a:lnTo>
                    <a:pt x="476" y="268"/>
                  </a:lnTo>
                  <a:lnTo>
                    <a:pt x="479" y="263"/>
                  </a:lnTo>
                  <a:lnTo>
                    <a:pt x="483" y="259"/>
                  </a:lnTo>
                  <a:lnTo>
                    <a:pt x="488" y="256"/>
                  </a:lnTo>
                  <a:lnTo>
                    <a:pt x="493" y="255"/>
                  </a:lnTo>
                  <a:lnTo>
                    <a:pt x="500" y="256"/>
                  </a:lnTo>
                  <a:lnTo>
                    <a:pt x="504" y="259"/>
                  </a:lnTo>
                  <a:lnTo>
                    <a:pt x="509" y="263"/>
                  </a:lnTo>
                  <a:lnTo>
                    <a:pt x="510" y="268"/>
                  </a:lnTo>
                  <a:lnTo>
                    <a:pt x="512" y="273"/>
                  </a:lnTo>
                  <a:lnTo>
                    <a:pt x="512" y="383"/>
                  </a:lnTo>
                  <a:lnTo>
                    <a:pt x="548" y="383"/>
                  </a:lnTo>
                  <a:lnTo>
                    <a:pt x="548" y="292"/>
                  </a:lnTo>
                  <a:lnTo>
                    <a:pt x="550" y="286"/>
                  </a:lnTo>
                  <a:lnTo>
                    <a:pt x="552" y="281"/>
                  </a:lnTo>
                  <a:lnTo>
                    <a:pt x="556" y="277"/>
                  </a:lnTo>
                  <a:lnTo>
                    <a:pt x="561" y="275"/>
                  </a:lnTo>
                  <a:lnTo>
                    <a:pt x="567" y="273"/>
                  </a:lnTo>
                  <a:lnTo>
                    <a:pt x="572" y="275"/>
                  </a:lnTo>
                  <a:lnTo>
                    <a:pt x="577" y="277"/>
                  </a:lnTo>
                  <a:lnTo>
                    <a:pt x="581" y="281"/>
                  </a:lnTo>
                  <a:lnTo>
                    <a:pt x="584" y="286"/>
                  </a:lnTo>
                  <a:lnTo>
                    <a:pt x="585" y="292"/>
                  </a:lnTo>
                  <a:lnTo>
                    <a:pt x="585" y="383"/>
                  </a:lnTo>
                  <a:lnTo>
                    <a:pt x="622" y="383"/>
                  </a:lnTo>
                  <a:lnTo>
                    <a:pt x="622" y="218"/>
                  </a:lnTo>
                  <a:lnTo>
                    <a:pt x="36" y="218"/>
                  </a:lnTo>
                  <a:close/>
                  <a:moveTo>
                    <a:pt x="36" y="36"/>
                  </a:moveTo>
                  <a:lnTo>
                    <a:pt x="36" y="182"/>
                  </a:lnTo>
                  <a:lnTo>
                    <a:pt x="73" y="182"/>
                  </a:lnTo>
                  <a:lnTo>
                    <a:pt x="73" y="91"/>
                  </a:lnTo>
                  <a:lnTo>
                    <a:pt x="74" y="85"/>
                  </a:lnTo>
                  <a:lnTo>
                    <a:pt x="77" y="80"/>
                  </a:lnTo>
                  <a:lnTo>
                    <a:pt x="81" y="76"/>
                  </a:lnTo>
                  <a:lnTo>
                    <a:pt x="86" y="73"/>
                  </a:lnTo>
                  <a:lnTo>
                    <a:pt x="91" y="73"/>
                  </a:lnTo>
                  <a:lnTo>
                    <a:pt x="98" y="73"/>
                  </a:lnTo>
                  <a:lnTo>
                    <a:pt x="103" y="76"/>
                  </a:lnTo>
                  <a:lnTo>
                    <a:pt x="107" y="80"/>
                  </a:lnTo>
                  <a:lnTo>
                    <a:pt x="110" y="85"/>
                  </a:lnTo>
                  <a:lnTo>
                    <a:pt x="110" y="91"/>
                  </a:lnTo>
                  <a:lnTo>
                    <a:pt x="110" y="182"/>
                  </a:lnTo>
                  <a:lnTo>
                    <a:pt x="146" y="182"/>
                  </a:lnTo>
                  <a:lnTo>
                    <a:pt x="146" y="110"/>
                  </a:lnTo>
                  <a:lnTo>
                    <a:pt x="148" y="103"/>
                  </a:lnTo>
                  <a:lnTo>
                    <a:pt x="150" y="98"/>
                  </a:lnTo>
                  <a:lnTo>
                    <a:pt x="154" y="94"/>
                  </a:lnTo>
                  <a:lnTo>
                    <a:pt x="159" y="91"/>
                  </a:lnTo>
                  <a:lnTo>
                    <a:pt x="165" y="91"/>
                  </a:lnTo>
                  <a:lnTo>
                    <a:pt x="170" y="91"/>
                  </a:lnTo>
                  <a:lnTo>
                    <a:pt x="175" y="94"/>
                  </a:lnTo>
                  <a:lnTo>
                    <a:pt x="179" y="98"/>
                  </a:lnTo>
                  <a:lnTo>
                    <a:pt x="182" y="103"/>
                  </a:lnTo>
                  <a:lnTo>
                    <a:pt x="183" y="110"/>
                  </a:lnTo>
                  <a:lnTo>
                    <a:pt x="183" y="182"/>
                  </a:lnTo>
                  <a:lnTo>
                    <a:pt x="256" y="182"/>
                  </a:lnTo>
                  <a:lnTo>
                    <a:pt x="256" y="91"/>
                  </a:lnTo>
                  <a:lnTo>
                    <a:pt x="258" y="85"/>
                  </a:lnTo>
                  <a:lnTo>
                    <a:pt x="260" y="80"/>
                  </a:lnTo>
                  <a:lnTo>
                    <a:pt x="264" y="76"/>
                  </a:lnTo>
                  <a:lnTo>
                    <a:pt x="268" y="73"/>
                  </a:lnTo>
                  <a:lnTo>
                    <a:pt x="275" y="73"/>
                  </a:lnTo>
                  <a:lnTo>
                    <a:pt x="280" y="73"/>
                  </a:lnTo>
                  <a:lnTo>
                    <a:pt x="285" y="76"/>
                  </a:lnTo>
                  <a:lnTo>
                    <a:pt x="289" y="80"/>
                  </a:lnTo>
                  <a:lnTo>
                    <a:pt x="292" y="85"/>
                  </a:lnTo>
                  <a:lnTo>
                    <a:pt x="293" y="91"/>
                  </a:lnTo>
                  <a:lnTo>
                    <a:pt x="293" y="182"/>
                  </a:lnTo>
                  <a:lnTo>
                    <a:pt x="330" y="182"/>
                  </a:lnTo>
                  <a:lnTo>
                    <a:pt x="330" y="110"/>
                  </a:lnTo>
                  <a:lnTo>
                    <a:pt x="330" y="103"/>
                  </a:lnTo>
                  <a:lnTo>
                    <a:pt x="332" y="98"/>
                  </a:lnTo>
                  <a:lnTo>
                    <a:pt x="336" y="94"/>
                  </a:lnTo>
                  <a:lnTo>
                    <a:pt x="341" y="91"/>
                  </a:lnTo>
                  <a:lnTo>
                    <a:pt x="348" y="91"/>
                  </a:lnTo>
                  <a:lnTo>
                    <a:pt x="353" y="91"/>
                  </a:lnTo>
                  <a:lnTo>
                    <a:pt x="358" y="94"/>
                  </a:lnTo>
                  <a:lnTo>
                    <a:pt x="362" y="98"/>
                  </a:lnTo>
                  <a:lnTo>
                    <a:pt x="365" y="103"/>
                  </a:lnTo>
                  <a:lnTo>
                    <a:pt x="366" y="110"/>
                  </a:lnTo>
                  <a:lnTo>
                    <a:pt x="366" y="182"/>
                  </a:lnTo>
                  <a:lnTo>
                    <a:pt x="402" y="182"/>
                  </a:lnTo>
                  <a:lnTo>
                    <a:pt x="402" y="91"/>
                  </a:lnTo>
                  <a:lnTo>
                    <a:pt x="403" y="85"/>
                  </a:lnTo>
                  <a:lnTo>
                    <a:pt x="406" y="80"/>
                  </a:lnTo>
                  <a:lnTo>
                    <a:pt x="409" y="76"/>
                  </a:lnTo>
                  <a:lnTo>
                    <a:pt x="415" y="73"/>
                  </a:lnTo>
                  <a:lnTo>
                    <a:pt x="420" y="73"/>
                  </a:lnTo>
                  <a:lnTo>
                    <a:pt x="426" y="73"/>
                  </a:lnTo>
                  <a:lnTo>
                    <a:pt x="432" y="76"/>
                  </a:lnTo>
                  <a:lnTo>
                    <a:pt x="436" y="80"/>
                  </a:lnTo>
                  <a:lnTo>
                    <a:pt x="438" y="85"/>
                  </a:lnTo>
                  <a:lnTo>
                    <a:pt x="438" y="91"/>
                  </a:lnTo>
                  <a:lnTo>
                    <a:pt x="438" y="182"/>
                  </a:lnTo>
                  <a:lnTo>
                    <a:pt x="475" y="182"/>
                  </a:lnTo>
                  <a:lnTo>
                    <a:pt x="475" y="110"/>
                  </a:lnTo>
                  <a:lnTo>
                    <a:pt x="476" y="103"/>
                  </a:lnTo>
                  <a:lnTo>
                    <a:pt x="479" y="98"/>
                  </a:lnTo>
                  <a:lnTo>
                    <a:pt x="483" y="94"/>
                  </a:lnTo>
                  <a:lnTo>
                    <a:pt x="488" y="91"/>
                  </a:lnTo>
                  <a:lnTo>
                    <a:pt x="493" y="91"/>
                  </a:lnTo>
                  <a:lnTo>
                    <a:pt x="500" y="91"/>
                  </a:lnTo>
                  <a:lnTo>
                    <a:pt x="504" y="94"/>
                  </a:lnTo>
                  <a:lnTo>
                    <a:pt x="509" y="98"/>
                  </a:lnTo>
                  <a:lnTo>
                    <a:pt x="510" y="103"/>
                  </a:lnTo>
                  <a:lnTo>
                    <a:pt x="512" y="110"/>
                  </a:lnTo>
                  <a:lnTo>
                    <a:pt x="512" y="182"/>
                  </a:lnTo>
                  <a:lnTo>
                    <a:pt x="548" y="182"/>
                  </a:lnTo>
                  <a:lnTo>
                    <a:pt x="548" y="110"/>
                  </a:lnTo>
                  <a:lnTo>
                    <a:pt x="550" y="103"/>
                  </a:lnTo>
                  <a:lnTo>
                    <a:pt x="552" y="98"/>
                  </a:lnTo>
                  <a:lnTo>
                    <a:pt x="556" y="94"/>
                  </a:lnTo>
                  <a:lnTo>
                    <a:pt x="561" y="91"/>
                  </a:lnTo>
                  <a:lnTo>
                    <a:pt x="567" y="91"/>
                  </a:lnTo>
                  <a:lnTo>
                    <a:pt x="572" y="91"/>
                  </a:lnTo>
                  <a:lnTo>
                    <a:pt x="577" y="94"/>
                  </a:lnTo>
                  <a:lnTo>
                    <a:pt x="581" y="98"/>
                  </a:lnTo>
                  <a:lnTo>
                    <a:pt x="584" y="103"/>
                  </a:lnTo>
                  <a:lnTo>
                    <a:pt x="585" y="110"/>
                  </a:lnTo>
                  <a:lnTo>
                    <a:pt x="585" y="182"/>
                  </a:lnTo>
                  <a:lnTo>
                    <a:pt x="622" y="182"/>
                  </a:lnTo>
                  <a:lnTo>
                    <a:pt x="622" y="36"/>
                  </a:lnTo>
                  <a:lnTo>
                    <a:pt x="36" y="36"/>
                  </a:lnTo>
                  <a:close/>
                  <a:moveTo>
                    <a:pt x="36" y="0"/>
                  </a:moveTo>
                  <a:lnTo>
                    <a:pt x="622" y="0"/>
                  </a:lnTo>
                  <a:lnTo>
                    <a:pt x="636" y="2"/>
                  </a:lnTo>
                  <a:lnTo>
                    <a:pt x="648" y="10"/>
                  </a:lnTo>
                  <a:lnTo>
                    <a:pt x="656" y="22"/>
                  </a:lnTo>
                  <a:lnTo>
                    <a:pt x="658" y="36"/>
                  </a:lnTo>
                  <a:lnTo>
                    <a:pt x="658" y="767"/>
                  </a:lnTo>
                  <a:lnTo>
                    <a:pt x="656" y="781"/>
                  </a:lnTo>
                  <a:lnTo>
                    <a:pt x="648" y="793"/>
                  </a:lnTo>
                  <a:lnTo>
                    <a:pt x="636" y="801"/>
                  </a:lnTo>
                  <a:lnTo>
                    <a:pt x="622" y="804"/>
                  </a:lnTo>
                  <a:lnTo>
                    <a:pt x="36" y="804"/>
                  </a:lnTo>
                  <a:lnTo>
                    <a:pt x="23" y="801"/>
                  </a:lnTo>
                  <a:lnTo>
                    <a:pt x="11" y="793"/>
                  </a:lnTo>
                  <a:lnTo>
                    <a:pt x="3" y="781"/>
                  </a:lnTo>
                  <a:lnTo>
                    <a:pt x="0" y="767"/>
                  </a:lnTo>
                  <a:lnTo>
                    <a:pt x="0" y="36"/>
                  </a:lnTo>
                  <a:lnTo>
                    <a:pt x="3" y="22"/>
                  </a:lnTo>
                  <a:lnTo>
                    <a:pt x="11" y="10"/>
                  </a:lnTo>
                  <a:lnTo>
                    <a:pt x="23" y="2"/>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1" name="Freeform 4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69312" y="5894617"/>
              <a:ext cx="444609" cy="202397"/>
            </a:xfrm>
            <a:custGeom>
              <a:avLst/>
              <a:gdLst>
                <a:gd name="T0" fmla="*/ 63 w 804"/>
                <a:gd name="T1" fmla="*/ 50 h 366"/>
                <a:gd name="T2" fmla="*/ 37 w 804"/>
                <a:gd name="T3" fmla="*/ 101 h 366"/>
                <a:gd name="T4" fmla="*/ 59 w 804"/>
                <a:gd name="T5" fmla="*/ 150 h 366"/>
                <a:gd name="T6" fmla="*/ 92 w 804"/>
                <a:gd name="T7" fmla="*/ 165 h 366"/>
                <a:gd name="T8" fmla="*/ 106 w 804"/>
                <a:gd name="T9" fmla="*/ 173 h 366"/>
                <a:gd name="T10" fmla="*/ 109 w 804"/>
                <a:gd name="T11" fmla="*/ 189 h 366"/>
                <a:gd name="T12" fmla="*/ 97 w 804"/>
                <a:gd name="T13" fmla="*/ 201 h 366"/>
                <a:gd name="T14" fmla="*/ 74 w 804"/>
                <a:gd name="T15" fmla="*/ 208 h 366"/>
                <a:gd name="T16" fmla="*/ 40 w 804"/>
                <a:gd name="T17" fmla="*/ 248 h 366"/>
                <a:gd name="T18" fmla="*/ 49 w 804"/>
                <a:gd name="T19" fmla="*/ 304 h 366"/>
                <a:gd name="T20" fmla="*/ 101 w 804"/>
                <a:gd name="T21" fmla="*/ 330 h 366"/>
                <a:gd name="T22" fmla="*/ 152 w 804"/>
                <a:gd name="T23" fmla="*/ 304 h 366"/>
                <a:gd name="T24" fmla="*/ 163 w 804"/>
                <a:gd name="T25" fmla="*/ 249 h 366"/>
                <a:gd name="T26" fmla="*/ 659 w 804"/>
                <a:gd name="T27" fmla="*/ 220 h 366"/>
                <a:gd name="T28" fmla="*/ 639 w 804"/>
                <a:gd name="T29" fmla="*/ 266 h 366"/>
                <a:gd name="T30" fmla="*/ 666 w 804"/>
                <a:gd name="T31" fmla="*/ 317 h 366"/>
                <a:gd name="T32" fmla="*/ 723 w 804"/>
                <a:gd name="T33" fmla="*/ 326 h 366"/>
                <a:gd name="T34" fmla="*/ 764 w 804"/>
                <a:gd name="T35" fmla="*/ 286 h 366"/>
                <a:gd name="T36" fmla="*/ 757 w 804"/>
                <a:gd name="T37" fmla="*/ 231 h 366"/>
                <a:gd name="T38" fmla="*/ 713 w 804"/>
                <a:gd name="T39" fmla="*/ 203 h 366"/>
                <a:gd name="T40" fmla="*/ 702 w 804"/>
                <a:gd name="T41" fmla="*/ 198 h 366"/>
                <a:gd name="T42" fmla="*/ 694 w 804"/>
                <a:gd name="T43" fmla="*/ 184 h 366"/>
                <a:gd name="T44" fmla="*/ 702 w 804"/>
                <a:gd name="T45" fmla="*/ 169 h 366"/>
                <a:gd name="T46" fmla="*/ 713 w 804"/>
                <a:gd name="T47" fmla="*/ 164 h 366"/>
                <a:gd name="T48" fmla="*/ 757 w 804"/>
                <a:gd name="T49" fmla="*/ 136 h 366"/>
                <a:gd name="T50" fmla="*/ 764 w 804"/>
                <a:gd name="T51" fmla="*/ 82 h 366"/>
                <a:gd name="T52" fmla="*/ 723 w 804"/>
                <a:gd name="T53" fmla="*/ 41 h 366"/>
                <a:gd name="T54" fmla="*/ 666 w 804"/>
                <a:gd name="T55" fmla="*/ 50 h 366"/>
                <a:gd name="T56" fmla="*/ 639 w 804"/>
                <a:gd name="T57" fmla="*/ 101 h 366"/>
                <a:gd name="T58" fmla="*/ 659 w 804"/>
                <a:gd name="T59" fmla="*/ 147 h 366"/>
                <a:gd name="T60" fmla="*/ 163 w 804"/>
                <a:gd name="T61" fmla="*/ 118 h 366"/>
                <a:gd name="T62" fmla="*/ 152 w 804"/>
                <a:gd name="T63" fmla="*/ 63 h 366"/>
                <a:gd name="T64" fmla="*/ 101 w 804"/>
                <a:gd name="T65" fmla="*/ 37 h 366"/>
                <a:gd name="T66" fmla="*/ 151 w 804"/>
                <a:gd name="T67" fmla="*/ 15 h 366"/>
                <a:gd name="T68" fmla="*/ 198 w 804"/>
                <a:gd name="T69" fmla="*/ 75 h 366"/>
                <a:gd name="T70" fmla="*/ 604 w 804"/>
                <a:gd name="T71" fmla="*/ 110 h 366"/>
                <a:gd name="T72" fmla="*/ 617 w 804"/>
                <a:gd name="T73" fmla="*/ 50 h 366"/>
                <a:gd name="T74" fmla="*/ 677 w 804"/>
                <a:gd name="T75" fmla="*/ 4 h 366"/>
                <a:gd name="T76" fmla="*/ 755 w 804"/>
                <a:gd name="T77" fmla="*/ 15 h 366"/>
                <a:gd name="T78" fmla="*/ 801 w 804"/>
                <a:gd name="T79" fmla="*/ 75 h 366"/>
                <a:gd name="T80" fmla="*/ 793 w 804"/>
                <a:gd name="T81" fmla="*/ 148 h 366"/>
                <a:gd name="T82" fmla="*/ 778 w 804"/>
                <a:gd name="T83" fmla="*/ 199 h 366"/>
                <a:gd name="T84" fmla="*/ 804 w 804"/>
                <a:gd name="T85" fmla="*/ 266 h 366"/>
                <a:gd name="T86" fmla="*/ 774 w 804"/>
                <a:gd name="T87" fmla="*/ 337 h 366"/>
                <a:gd name="T88" fmla="*/ 704 w 804"/>
                <a:gd name="T89" fmla="*/ 366 h 366"/>
                <a:gd name="T90" fmla="*/ 633 w 804"/>
                <a:gd name="T91" fmla="*/ 337 h 366"/>
                <a:gd name="T92" fmla="*/ 603 w 804"/>
                <a:gd name="T93" fmla="*/ 266 h 366"/>
                <a:gd name="T94" fmla="*/ 201 w 804"/>
                <a:gd name="T95" fmla="*/ 266 h 366"/>
                <a:gd name="T96" fmla="*/ 172 w 804"/>
                <a:gd name="T97" fmla="*/ 337 h 366"/>
                <a:gd name="T98" fmla="*/ 101 w 804"/>
                <a:gd name="T99" fmla="*/ 366 h 366"/>
                <a:gd name="T100" fmla="*/ 29 w 804"/>
                <a:gd name="T101" fmla="*/ 337 h 366"/>
                <a:gd name="T102" fmla="*/ 0 w 804"/>
                <a:gd name="T103" fmla="*/ 266 h 366"/>
                <a:gd name="T104" fmla="*/ 25 w 804"/>
                <a:gd name="T105" fmla="*/ 199 h 366"/>
                <a:gd name="T106" fmla="*/ 12 w 804"/>
                <a:gd name="T107" fmla="*/ 148 h 366"/>
                <a:gd name="T108" fmla="*/ 4 w 804"/>
                <a:gd name="T109" fmla="*/ 75 h 366"/>
                <a:gd name="T110" fmla="*/ 50 w 804"/>
                <a:gd name="T111" fmla="*/ 1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366">
                  <a:moveTo>
                    <a:pt x="101" y="37"/>
                  </a:moveTo>
                  <a:lnTo>
                    <a:pt x="80" y="41"/>
                  </a:lnTo>
                  <a:lnTo>
                    <a:pt x="63" y="50"/>
                  </a:lnTo>
                  <a:lnTo>
                    <a:pt x="49" y="63"/>
                  </a:lnTo>
                  <a:lnTo>
                    <a:pt x="40" y="82"/>
                  </a:lnTo>
                  <a:lnTo>
                    <a:pt x="37" y="101"/>
                  </a:lnTo>
                  <a:lnTo>
                    <a:pt x="40" y="119"/>
                  </a:lnTo>
                  <a:lnTo>
                    <a:pt x="48" y="136"/>
                  </a:lnTo>
                  <a:lnTo>
                    <a:pt x="59" y="150"/>
                  </a:lnTo>
                  <a:lnTo>
                    <a:pt x="74" y="159"/>
                  </a:lnTo>
                  <a:lnTo>
                    <a:pt x="92" y="164"/>
                  </a:lnTo>
                  <a:lnTo>
                    <a:pt x="92" y="165"/>
                  </a:lnTo>
                  <a:lnTo>
                    <a:pt x="97" y="167"/>
                  </a:lnTo>
                  <a:lnTo>
                    <a:pt x="103" y="169"/>
                  </a:lnTo>
                  <a:lnTo>
                    <a:pt x="106" y="173"/>
                  </a:lnTo>
                  <a:lnTo>
                    <a:pt x="109" y="178"/>
                  </a:lnTo>
                  <a:lnTo>
                    <a:pt x="109" y="184"/>
                  </a:lnTo>
                  <a:lnTo>
                    <a:pt x="109" y="189"/>
                  </a:lnTo>
                  <a:lnTo>
                    <a:pt x="106" y="194"/>
                  </a:lnTo>
                  <a:lnTo>
                    <a:pt x="103" y="198"/>
                  </a:lnTo>
                  <a:lnTo>
                    <a:pt x="97" y="201"/>
                  </a:lnTo>
                  <a:lnTo>
                    <a:pt x="92" y="202"/>
                  </a:lnTo>
                  <a:lnTo>
                    <a:pt x="92" y="203"/>
                  </a:lnTo>
                  <a:lnTo>
                    <a:pt x="74" y="208"/>
                  </a:lnTo>
                  <a:lnTo>
                    <a:pt x="59" y="218"/>
                  </a:lnTo>
                  <a:lnTo>
                    <a:pt x="48" y="231"/>
                  </a:lnTo>
                  <a:lnTo>
                    <a:pt x="40" y="248"/>
                  </a:lnTo>
                  <a:lnTo>
                    <a:pt x="37" y="266"/>
                  </a:lnTo>
                  <a:lnTo>
                    <a:pt x="40" y="286"/>
                  </a:lnTo>
                  <a:lnTo>
                    <a:pt x="49" y="304"/>
                  </a:lnTo>
                  <a:lnTo>
                    <a:pt x="63" y="317"/>
                  </a:lnTo>
                  <a:lnTo>
                    <a:pt x="80" y="326"/>
                  </a:lnTo>
                  <a:lnTo>
                    <a:pt x="101" y="330"/>
                  </a:lnTo>
                  <a:lnTo>
                    <a:pt x="121" y="326"/>
                  </a:lnTo>
                  <a:lnTo>
                    <a:pt x="138" y="317"/>
                  </a:lnTo>
                  <a:lnTo>
                    <a:pt x="152" y="304"/>
                  </a:lnTo>
                  <a:lnTo>
                    <a:pt x="161" y="286"/>
                  </a:lnTo>
                  <a:lnTo>
                    <a:pt x="164" y="266"/>
                  </a:lnTo>
                  <a:lnTo>
                    <a:pt x="163" y="249"/>
                  </a:lnTo>
                  <a:lnTo>
                    <a:pt x="155" y="233"/>
                  </a:lnTo>
                  <a:lnTo>
                    <a:pt x="146" y="220"/>
                  </a:lnTo>
                  <a:lnTo>
                    <a:pt x="659" y="220"/>
                  </a:lnTo>
                  <a:lnTo>
                    <a:pt x="649" y="233"/>
                  </a:lnTo>
                  <a:lnTo>
                    <a:pt x="642" y="249"/>
                  </a:lnTo>
                  <a:lnTo>
                    <a:pt x="639" y="266"/>
                  </a:lnTo>
                  <a:lnTo>
                    <a:pt x="643" y="286"/>
                  </a:lnTo>
                  <a:lnTo>
                    <a:pt x="653" y="304"/>
                  </a:lnTo>
                  <a:lnTo>
                    <a:pt x="666" y="317"/>
                  </a:lnTo>
                  <a:lnTo>
                    <a:pt x="684" y="326"/>
                  </a:lnTo>
                  <a:lnTo>
                    <a:pt x="704" y="330"/>
                  </a:lnTo>
                  <a:lnTo>
                    <a:pt x="723" y="326"/>
                  </a:lnTo>
                  <a:lnTo>
                    <a:pt x="742" y="317"/>
                  </a:lnTo>
                  <a:lnTo>
                    <a:pt x="755" y="304"/>
                  </a:lnTo>
                  <a:lnTo>
                    <a:pt x="764" y="286"/>
                  </a:lnTo>
                  <a:lnTo>
                    <a:pt x="768" y="266"/>
                  </a:lnTo>
                  <a:lnTo>
                    <a:pt x="765" y="248"/>
                  </a:lnTo>
                  <a:lnTo>
                    <a:pt x="757" y="231"/>
                  </a:lnTo>
                  <a:lnTo>
                    <a:pt x="746" y="218"/>
                  </a:lnTo>
                  <a:lnTo>
                    <a:pt x="730" y="208"/>
                  </a:lnTo>
                  <a:lnTo>
                    <a:pt x="713" y="203"/>
                  </a:lnTo>
                  <a:lnTo>
                    <a:pt x="713" y="202"/>
                  </a:lnTo>
                  <a:lnTo>
                    <a:pt x="708" y="201"/>
                  </a:lnTo>
                  <a:lnTo>
                    <a:pt x="702" y="198"/>
                  </a:lnTo>
                  <a:lnTo>
                    <a:pt x="698" y="194"/>
                  </a:lnTo>
                  <a:lnTo>
                    <a:pt x="696" y="189"/>
                  </a:lnTo>
                  <a:lnTo>
                    <a:pt x="694" y="184"/>
                  </a:lnTo>
                  <a:lnTo>
                    <a:pt x="696" y="178"/>
                  </a:lnTo>
                  <a:lnTo>
                    <a:pt x="698" y="173"/>
                  </a:lnTo>
                  <a:lnTo>
                    <a:pt x="702" y="169"/>
                  </a:lnTo>
                  <a:lnTo>
                    <a:pt x="708" y="167"/>
                  </a:lnTo>
                  <a:lnTo>
                    <a:pt x="713" y="165"/>
                  </a:lnTo>
                  <a:lnTo>
                    <a:pt x="713" y="164"/>
                  </a:lnTo>
                  <a:lnTo>
                    <a:pt x="730" y="159"/>
                  </a:lnTo>
                  <a:lnTo>
                    <a:pt x="746" y="150"/>
                  </a:lnTo>
                  <a:lnTo>
                    <a:pt x="757" y="136"/>
                  </a:lnTo>
                  <a:lnTo>
                    <a:pt x="765" y="119"/>
                  </a:lnTo>
                  <a:lnTo>
                    <a:pt x="768" y="101"/>
                  </a:lnTo>
                  <a:lnTo>
                    <a:pt x="764" y="82"/>
                  </a:lnTo>
                  <a:lnTo>
                    <a:pt x="755" y="63"/>
                  </a:lnTo>
                  <a:lnTo>
                    <a:pt x="742" y="50"/>
                  </a:lnTo>
                  <a:lnTo>
                    <a:pt x="723" y="41"/>
                  </a:lnTo>
                  <a:lnTo>
                    <a:pt x="704" y="37"/>
                  </a:lnTo>
                  <a:lnTo>
                    <a:pt x="684" y="41"/>
                  </a:lnTo>
                  <a:lnTo>
                    <a:pt x="666" y="50"/>
                  </a:lnTo>
                  <a:lnTo>
                    <a:pt x="653" y="63"/>
                  </a:lnTo>
                  <a:lnTo>
                    <a:pt x="643" y="82"/>
                  </a:lnTo>
                  <a:lnTo>
                    <a:pt x="639" y="101"/>
                  </a:lnTo>
                  <a:lnTo>
                    <a:pt x="642" y="118"/>
                  </a:lnTo>
                  <a:lnTo>
                    <a:pt x="649" y="134"/>
                  </a:lnTo>
                  <a:lnTo>
                    <a:pt x="659" y="147"/>
                  </a:lnTo>
                  <a:lnTo>
                    <a:pt x="146" y="147"/>
                  </a:lnTo>
                  <a:lnTo>
                    <a:pt x="155" y="134"/>
                  </a:lnTo>
                  <a:lnTo>
                    <a:pt x="163" y="118"/>
                  </a:lnTo>
                  <a:lnTo>
                    <a:pt x="164" y="101"/>
                  </a:lnTo>
                  <a:lnTo>
                    <a:pt x="161" y="82"/>
                  </a:lnTo>
                  <a:lnTo>
                    <a:pt x="152" y="63"/>
                  </a:lnTo>
                  <a:lnTo>
                    <a:pt x="138" y="50"/>
                  </a:lnTo>
                  <a:lnTo>
                    <a:pt x="121" y="41"/>
                  </a:lnTo>
                  <a:lnTo>
                    <a:pt x="101" y="37"/>
                  </a:lnTo>
                  <a:close/>
                  <a:moveTo>
                    <a:pt x="101" y="0"/>
                  </a:moveTo>
                  <a:lnTo>
                    <a:pt x="127" y="4"/>
                  </a:lnTo>
                  <a:lnTo>
                    <a:pt x="151" y="15"/>
                  </a:lnTo>
                  <a:lnTo>
                    <a:pt x="172" y="30"/>
                  </a:lnTo>
                  <a:lnTo>
                    <a:pt x="188" y="50"/>
                  </a:lnTo>
                  <a:lnTo>
                    <a:pt x="198" y="75"/>
                  </a:lnTo>
                  <a:lnTo>
                    <a:pt x="201" y="101"/>
                  </a:lnTo>
                  <a:lnTo>
                    <a:pt x="201" y="110"/>
                  </a:lnTo>
                  <a:lnTo>
                    <a:pt x="604" y="110"/>
                  </a:lnTo>
                  <a:lnTo>
                    <a:pt x="603" y="101"/>
                  </a:lnTo>
                  <a:lnTo>
                    <a:pt x="607" y="75"/>
                  </a:lnTo>
                  <a:lnTo>
                    <a:pt x="617" y="50"/>
                  </a:lnTo>
                  <a:lnTo>
                    <a:pt x="633" y="30"/>
                  </a:lnTo>
                  <a:lnTo>
                    <a:pt x="653" y="15"/>
                  </a:lnTo>
                  <a:lnTo>
                    <a:pt x="677" y="4"/>
                  </a:lnTo>
                  <a:lnTo>
                    <a:pt x="704" y="0"/>
                  </a:lnTo>
                  <a:lnTo>
                    <a:pt x="730" y="4"/>
                  </a:lnTo>
                  <a:lnTo>
                    <a:pt x="755" y="15"/>
                  </a:lnTo>
                  <a:lnTo>
                    <a:pt x="774" y="30"/>
                  </a:lnTo>
                  <a:lnTo>
                    <a:pt x="790" y="50"/>
                  </a:lnTo>
                  <a:lnTo>
                    <a:pt x="801" y="75"/>
                  </a:lnTo>
                  <a:lnTo>
                    <a:pt x="804" y="101"/>
                  </a:lnTo>
                  <a:lnTo>
                    <a:pt x="801" y="126"/>
                  </a:lnTo>
                  <a:lnTo>
                    <a:pt x="793" y="148"/>
                  </a:lnTo>
                  <a:lnTo>
                    <a:pt x="778" y="168"/>
                  </a:lnTo>
                  <a:lnTo>
                    <a:pt x="761" y="184"/>
                  </a:lnTo>
                  <a:lnTo>
                    <a:pt x="778" y="199"/>
                  </a:lnTo>
                  <a:lnTo>
                    <a:pt x="793" y="219"/>
                  </a:lnTo>
                  <a:lnTo>
                    <a:pt x="801" y="241"/>
                  </a:lnTo>
                  <a:lnTo>
                    <a:pt x="804" y="266"/>
                  </a:lnTo>
                  <a:lnTo>
                    <a:pt x="801" y="292"/>
                  </a:lnTo>
                  <a:lnTo>
                    <a:pt x="790" y="316"/>
                  </a:lnTo>
                  <a:lnTo>
                    <a:pt x="774" y="337"/>
                  </a:lnTo>
                  <a:lnTo>
                    <a:pt x="755" y="352"/>
                  </a:lnTo>
                  <a:lnTo>
                    <a:pt x="730" y="363"/>
                  </a:lnTo>
                  <a:lnTo>
                    <a:pt x="704" y="366"/>
                  </a:lnTo>
                  <a:lnTo>
                    <a:pt x="677" y="363"/>
                  </a:lnTo>
                  <a:lnTo>
                    <a:pt x="653" y="352"/>
                  </a:lnTo>
                  <a:lnTo>
                    <a:pt x="633" y="337"/>
                  </a:lnTo>
                  <a:lnTo>
                    <a:pt x="617" y="316"/>
                  </a:lnTo>
                  <a:lnTo>
                    <a:pt x="607" y="292"/>
                  </a:lnTo>
                  <a:lnTo>
                    <a:pt x="603" y="266"/>
                  </a:lnTo>
                  <a:lnTo>
                    <a:pt x="604" y="257"/>
                  </a:lnTo>
                  <a:lnTo>
                    <a:pt x="201" y="257"/>
                  </a:lnTo>
                  <a:lnTo>
                    <a:pt x="201" y="266"/>
                  </a:lnTo>
                  <a:lnTo>
                    <a:pt x="198" y="292"/>
                  </a:lnTo>
                  <a:lnTo>
                    <a:pt x="188" y="316"/>
                  </a:lnTo>
                  <a:lnTo>
                    <a:pt x="172" y="337"/>
                  </a:lnTo>
                  <a:lnTo>
                    <a:pt x="151" y="352"/>
                  </a:lnTo>
                  <a:lnTo>
                    <a:pt x="127" y="363"/>
                  </a:lnTo>
                  <a:lnTo>
                    <a:pt x="101" y="366"/>
                  </a:lnTo>
                  <a:lnTo>
                    <a:pt x="74" y="363"/>
                  </a:lnTo>
                  <a:lnTo>
                    <a:pt x="50" y="352"/>
                  </a:lnTo>
                  <a:lnTo>
                    <a:pt x="29" y="337"/>
                  </a:lnTo>
                  <a:lnTo>
                    <a:pt x="13" y="316"/>
                  </a:lnTo>
                  <a:lnTo>
                    <a:pt x="4" y="292"/>
                  </a:lnTo>
                  <a:lnTo>
                    <a:pt x="0" y="266"/>
                  </a:lnTo>
                  <a:lnTo>
                    <a:pt x="3" y="241"/>
                  </a:lnTo>
                  <a:lnTo>
                    <a:pt x="12" y="219"/>
                  </a:lnTo>
                  <a:lnTo>
                    <a:pt x="25" y="199"/>
                  </a:lnTo>
                  <a:lnTo>
                    <a:pt x="42" y="184"/>
                  </a:lnTo>
                  <a:lnTo>
                    <a:pt x="25" y="168"/>
                  </a:lnTo>
                  <a:lnTo>
                    <a:pt x="12" y="148"/>
                  </a:lnTo>
                  <a:lnTo>
                    <a:pt x="3" y="126"/>
                  </a:lnTo>
                  <a:lnTo>
                    <a:pt x="0" y="101"/>
                  </a:lnTo>
                  <a:lnTo>
                    <a:pt x="4" y="75"/>
                  </a:lnTo>
                  <a:lnTo>
                    <a:pt x="13" y="50"/>
                  </a:lnTo>
                  <a:lnTo>
                    <a:pt x="29" y="30"/>
                  </a:lnTo>
                  <a:lnTo>
                    <a:pt x="50" y="15"/>
                  </a:lnTo>
                  <a:lnTo>
                    <a:pt x="74" y="4"/>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2" name="Freeform 4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57213" y="5773509"/>
              <a:ext cx="444056" cy="444609"/>
            </a:xfrm>
            <a:custGeom>
              <a:avLst/>
              <a:gdLst>
                <a:gd name="T0" fmla="*/ 669 w 803"/>
                <a:gd name="T1" fmla="*/ 499 h 804"/>
                <a:gd name="T2" fmla="*/ 798 w 803"/>
                <a:gd name="T3" fmla="*/ 561 h 804"/>
                <a:gd name="T4" fmla="*/ 735 w 803"/>
                <a:gd name="T5" fmla="*/ 689 h 804"/>
                <a:gd name="T6" fmla="*/ 646 w 803"/>
                <a:gd name="T7" fmla="*/ 788 h 804"/>
                <a:gd name="T8" fmla="*/ 507 w 803"/>
                <a:gd name="T9" fmla="*/ 756 h 804"/>
                <a:gd name="T10" fmla="*/ 523 w 803"/>
                <a:gd name="T11" fmla="*/ 631 h 804"/>
                <a:gd name="T12" fmla="*/ 457 w 803"/>
                <a:gd name="T13" fmla="*/ 515 h 804"/>
                <a:gd name="T14" fmla="*/ 536 w 803"/>
                <a:gd name="T15" fmla="*/ 674 h 804"/>
                <a:gd name="T16" fmla="*/ 602 w 803"/>
                <a:gd name="T17" fmla="*/ 766 h 804"/>
                <a:gd name="T18" fmla="*/ 644 w 803"/>
                <a:gd name="T19" fmla="*/ 667 h 804"/>
                <a:gd name="T20" fmla="*/ 650 w 803"/>
                <a:gd name="T21" fmla="*/ 644 h 804"/>
                <a:gd name="T22" fmla="*/ 698 w 803"/>
                <a:gd name="T23" fmla="*/ 657 h 804"/>
                <a:gd name="T24" fmla="*/ 760 w 803"/>
                <a:gd name="T25" fmla="*/ 564 h 804"/>
                <a:gd name="T26" fmla="*/ 647 w 803"/>
                <a:gd name="T27" fmla="*/ 561 h 804"/>
                <a:gd name="T28" fmla="*/ 519 w 803"/>
                <a:gd name="T29" fmla="*/ 441 h 804"/>
                <a:gd name="T30" fmla="*/ 536 w 803"/>
                <a:gd name="T31" fmla="*/ 72 h 804"/>
                <a:gd name="T32" fmla="*/ 588 w 803"/>
                <a:gd name="T33" fmla="*/ 164 h 804"/>
                <a:gd name="T34" fmla="*/ 110 w 803"/>
                <a:gd name="T35" fmla="*/ 530 h 804"/>
                <a:gd name="T36" fmla="*/ 43 w 803"/>
                <a:gd name="T37" fmla="*/ 622 h 804"/>
                <a:gd name="T38" fmla="*/ 138 w 803"/>
                <a:gd name="T39" fmla="*/ 646 h 804"/>
                <a:gd name="T40" fmla="*/ 160 w 803"/>
                <a:gd name="T41" fmla="*/ 655 h 804"/>
                <a:gd name="T42" fmla="*/ 147 w 803"/>
                <a:gd name="T43" fmla="*/ 718 h 804"/>
                <a:gd name="T44" fmla="*/ 254 w 803"/>
                <a:gd name="T45" fmla="*/ 749 h 804"/>
                <a:gd name="T46" fmla="*/ 229 w 803"/>
                <a:gd name="T47" fmla="*/ 643 h 804"/>
                <a:gd name="T48" fmla="*/ 693 w 803"/>
                <a:gd name="T49" fmla="*/ 273 h 804"/>
                <a:gd name="T50" fmla="*/ 760 w 803"/>
                <a:gd name="T51" fmla="*/ 181 h 804"/>
                <a:gd name="T52" fmla="*/ 665 w 803"/>
                <a:gd name="T53" fmla="*/ 157 h 804"/>
                <a:gd name="T54" fmla="*/ 643 w 803"/>
                <a:gd name="T55" fmla="*/ 148 h 804"/>
                <a:gd name="T56" fmla="*/ 655 w 803"/>
                <a:gd name="T57" fmla="*/ 87 h 804"/>
                <a:gd name="T58" fmla="*/ 626 w 803"/>
                <a:gd name="T59" fmla="*/ 5 h 804"/>
                <a:gd name="T60" fmla="*/ 715 w 803"/>
                <a:gd name="T61" fmla="*/ 110 h 804"/>
                <a:gd name="T62" fmla="*/ 803 w 803"/>
                <a:gd name="T63" fmla="*/ 221 h 804"/>
                <a:gd name="T64" fmla="*/ 691 w 803"/>
                <a:gd name="T65" fmla="*/ 309 h 804"/>
                <a:gd name="T66" fmla="*/ 279 w 803"/>
                <a:gd name="T67" fmla="*/ 631 h 804"/>
                <a:gd name="T68" fmla="*/ 295 w 803"/>
                <a:gd name="T69" fmla="*/ 757 h 804"/>
                <a:gd name="T70" fmla="*/ 156 w 803"/>
                <a:gd name="T71" fmla="*/ 790 h 804"/>
                <a:gd name="T72" fmla="*/ 67 w 803"/>
                <a:gd name="T73" fmla="*/ 689 h 804"/>
                <a:gd name="T74" fmla="*/ 5 w 803"/>
                <a:gd name="T75" fmla="*/ 561 h 804"/>
                <a:gd name="T76" fmla="*/ 132 w 803"/>
                <a:gd name="T77" fmla="*/ 499 h 804"/>
                <a:gd name="T78" fmla="*/ 523 w 803"/>
                <a:gd name="T79" fmla="*/ 172 h 804"/>
                <a:gd name="T80" fmla="*/ 523 w 803"/>
                <a:gd name="T81" fmla="*/ 29 h 804"/>
                <a:gd name="T82" fmla="*/ 263 w 803"/>
                <a:gd name="T83" fmla="*/ 15 h 804"/>
                <a:gd name="T84" fmla="*/ 296 w 803"/>
                <a:gd name="T85" fmla="*/ 153 h 804"/>
                <a:gd name="T86" fmla="*/ 361 w 803"/>
                <a:gd name="T87" fmla="*/ 284 h 804"/>
                <a:gd name="T88" fmla="*/ 244 w 803"/>
                <a:gd name="T89" fmla="*/ 155 h 804"/>
                <a:gd name="T90" fmla="*/ 238 w 803"/>
                <a:gd name="T91" fmla="*/ 43 h 804"/>
                <a:gd name="T92" fmla="*/ 147 w 803"/>
                <a:gd name="T93" fmla="*/ 104 h 804"/>
                <a:gd name="T94" fmla="*/ 158 w 803"/>
                <a:gd name="T95" fmla="*/ 153 h 804"/>
                <a:gd name="T96" fmla="*/ 138 w 803"/>
                <a:gd name="T97" fmla="*/ 159 h 804"/>
                <a:gd name="T98" fmla="*/ 37 w 803"/>
                <a:gd name="T99" fmla="*/ 201 h 804"/>
                <a:gd name="T100" fmla="*/ 128 w 803"/>
                <a:gd name="T101" fmla="*/ 267 h 804"/>
                <a:gd name="T102" fmla="*/ 289 w 803"/>
                <a:gd name="T103" fmla="*/ 346 h 804"/>
                <a:gd name="T104" fmla="*/ 173 w 803"/>
                <a:gd name="T105" fmla="*/ 279 h 804"/>
                <a:gd name="T106" fmla="*/ 47 w 803"/>
                <a:gd name="T107" fmla="*/ 295 h 804"/>
                <a:gd name="T108" fmla="*/ 14 w 803"/>
                <a:gd name="T109" fmla="*/ 157 h 804"/>
                <a:gd name="T110" fmla="*/ 115 w 803"/>
                <a:gd name="T111" fmla="*/ 67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534" y="436"/>
                  </a:moveTo>
                  <a:lnTo>
                    <a:pt x="543" y="441"/>
                  </a:lnTo>
                  <a:lnTo>
                    <a:pt x="629" y="526"/>
                  </a:lnTo>
                  <a:lnTo>
                    <a:pt x="630" y="524"/>
                  </a:lnTo>
                  <a:lnTo>
                    <a:pt x="631" y="523"/>
                  </a:lnTo>
                  <a:lnTo>
                    <a:pt x="650" y="508"/>
                  </a:lnTo>
                  <a:lnTo>
                    <a:pt x="669" y="499"/>
                  </a:lnTo>
                  <a:lnTo>
                    <a:pt x="691" y="494"/>
                  </a:lnTo>
                  <a:lnTo>
                    <a:pt x="714" y="494"/>
                  </a:lnTo>
                  <a:lnTo>
                    <a:pt x="735" y="499"/>
                  </a:lnTo>
                  <a:lnTo>
                    <a:pt x="756" y="508"/>
                  </a:lnTo>
                  <a:lnTo>
                    <a:pt x="774" y="523"/>
                  </a:lnTo>
                  <a:lnTo>
                    <a:pt x="788" y="541"/>
                  </a:lnTo>
                  <a:lnTo>
                    <a:pt x="798" y="561"/>
                  </a:lnTo>
                  <a:lnTo>
                    <a:pt x="803" y="583"/>
                  </a:lnTo>
                  <a:lnTo>
                    <a:pt x="803" y="605"/>
                  </a:lnTo>
                  <a:lnTo>
                    <a:pt x="798" y="626"/>
                  </a:lnTo>
                  <a:lnTo>
                    <a:pt x="788" y="647"/>
                  </a:lnTo>
                  <a:lnTo>
                    <a:pt x="774" y="665"/>
                  </a:lnTo>
                  <a:lnTo>
                    <a:pt x="756" y="678"/>
                  </a:lnTo>
                  <a:lnTo>
                    <a:pt x="735" y="689"/>
                  </a:lnTo>
                  <a:lnTo>
                    <a:pt x="714" y="693"/>
                  </a:lnTo>
                  <a:lnTo>
                    <a:pt x="691" y="693"/>
                  </a:lnTo>
                  <a:lnTo>
                    <a:pt x="691" y="715"/>
                  </a:lnTo>
                  <a:lnTo>
                    <a:pt x="688" y="736"/>
                  </a:lnTo>
                  <a:lnTo>
                    <a:pt x="678" y="756"/>
                  </a:lnTo>
                  <a:lnTo>
                    <a:pt x="664" y="774"/>
                  </a:lnTo>
                  <a:lnTo>
                    <a:pt x="646" y="788"/>
                  </a:lnTo>
                  <a:lnTo>
                    <a:pt x="625" y="797"/>
                  </a:lnTo>
                  <a:lnTo>
                    <a:pt x="604" y="803"/>
                  </a:lnTo>
                  <a:lnTo>
                    <a:pt x="581" y="803"/>
                  </a:lnTo>
                  <a:lnTo>
                    <a:pt x="561" y="797"/>
                  </a:lnTo>
                  <a:lnTo>
                    <a:pt x="540" y="788"/>
                  </a:lnTo>
                  <a:lnTo>
                    <a:pt x="521" y="774"/>
                  </a:lnTo>
                  <a:lnTo>
                    <a:pt x="507" y="756"/>
                  </a:lnTo>
                  <a:lnTo>
                    <a:pt x="498" y="736"/>
                  </a:lnTo>
                  <a:lnTo>
                    <a:pt x="492" y="714"/>
                  </a:lnTo>
                  <a:lnTo>
                    <a:pt x="492" y="691"/>
                  </a:lnTo>
                  <a:lnTo>
                    <a:pt x="498" y="670"/>
                  </a:lnTo>
                  <a:lnTo>
                    <a:pt x="507" y="650"/>
                  </a:lnTo>
                  <a:lnTo>
                    <a:pt x="521" y="633"/>
                  </a:lnTo>
                  <a:lnTo>
                    <a:pt x="523" y="631"/>
                  </a:lnTo>
                  <a:lnTo>
                    <a:pt x="525" y="629"/>
                  </a:lnTo>
                  <a:lnTo>
                    <a:pt x="440" y="543"/>
                  </a:lnTo>
                  <a:lnTo>
                    <a:pt x="436" y="536"/>
                  </a:lnTo>
                  <a:lnTo>
                    <a:pt x="436" y="526"/>
                  </a:lnTo>
                  <a:lnTo>
                    <a:pt x="440" y="519"/>
                  </a:lnTo>
                  <a:lnTo>
                    <a:pt x="448" y="515"/>
                  </a:lnTo>
                  <a:lnTo>
                    <a:pt x="457" y="515"/>
                  </a:lnTo>
                  <a:lnTo>
                    <a:pt x="465" y="519"/>
                  </a:lnTo>
                  <a:lnTo>
                    <a:pt x="465" y="519"/>
                  </a:lnTo>
                  <a:lnTo>
                    <a:pt x="587" y="639"/>
                  </a:lnTo>
                  <a:lnTo>
                    <a:pt x="572" y="643"/>
                  </a:lnTo>
                  <a:lnTo>
                    <a:pt x="559" y="648"/>
                  </a:lnTo>
                  <a:lnTo>
                    <a:pt x="547" y="657"/>
                  </a:lnTo>
                  <a:lnTo>
                    <a:pt x="536" y="674"/>
                  </a:lnTo>
                  <a:lnTo>
                    <a:pt x="529" y="693"/>
                  </a:lnTo>
                  <a:lnTo>
                    <a:pt x="529" y="712"/>
                  </a:lnTo>
                  <a:lnTo>
                    <a:pt x="536" y="732"/>
                  </a:lnTo>
                  <a:lnTo>
                    <a:pt x="547" y="748"/>
                  </a:lnTo>
                  <a:lnTo>
                    <a:pt x="564" y="761"/>
                  </a:lnTo>
                  <a:lnTo>
                    <a:pt x="583" y="766"/>
                  </a:lnTo>
                  <a:lnTo>
                    <a:pt x="602" y="766"/>
                  </a:lnTo>
                  <a:lnTo>
                    <a:pt x="621" y="761"/>
                  </a:lnTo>
                  <a:lnTo>
                    <a:pt x="638" y="748"/>
                  </a:lnTo>
                  <a:lnTo>
                    <a:pt x="648" y="733"/>
                  </a:lnTo>
                  <a:lnTo>
                    <a:pt x="655" y="716"/>
                  </a:lnTo>
                  <a:lnTo>
                    <a:pt x="656" y="699"/>
                  </a:lnTo>
                  <a:lnTo>
                    <a:pt x="652" y="682"/>
                  </a:lnTo>
                  <a:lnTo>
                    <a:pt x="644" y="667"/>
                  </a:lnTo>
                  <a:lnTo>
                    <a:pt x="644" y="665"/>
                  </a:lnTo>
                  <a:lnTo>
                    <a:pt x="643" y="663"/>
                  </a:lnTo>
                  <a:lnTo>
                    <a:pt x="642" y="659"/>
                  </a:lnTo>
                  <a:lnTo>
                    <a:pt x="643" y="655"/>
                  </a:lnTo>
                  <a:lnTo>
                    <a:pt x="644" y="651"/>
                  </a:lnTo>
                  <a:lnTo>
                    <a:pt x="646" y="647"/>
                  </a:lnTo>
                  <a:lnTo>
                    <a:pt x="650" y="644"/>
                  </a:lnTo>
                  <a:lnTo>
                    <a:pt x="653" y="643"/>
                  </a:lnTo>
                  <a:lnTo>
                    <a:pt x="657" y="643"/>
                  </a:lnTo>
                  <a:lnTo>
                    <a:pt x="661" y="644"/>
                  </a:lnTo>
                  <a:lnTo>
                    <a:pt x="664" y="646"/>
                  </a:lnTo>
                  <a:lnTo>
                    <a:pt x="665" y="646"/>
                  </a:lnTo>
                  <a:lnTo>
                    <a:pt x="681" y="653"/>
                  </a:lnTo>
                  <a:lnTo>
                    <a:pt x="698" y="657"/>
                  </a:lnTo>
                  <a:lnTo>
                    <a:pt x="716" y="656"/>
                  </a:lnTo>
                  <a:lnTo>
                    <a:pt x="733" y="650"/>
                  </a:lnTo>
                  <a:lnTo>
                    <a:pt x="748" y="639"/>
                  </a:lnTo>
                  <a:lnTo>
                    <a:pt x="760" y="622"/>
                  </a:lnTo>
                  <a:lnTo>
                    <a:pt x="766" y="604"/>
                  </a:lnTo>
                  <a:lnTo>
                    <a:pt x="766" y="584"/>
                  </a:lnTo>
                  <a:lnTo>
                    <a:pt x="760" y="564"/>
                  </a:lnTo>
                  <a:lnTo>
                    <a:pt x="748" y="549"/>
                  </a:lnTo>
                  <a:lnTo>
                    <a:pt x="731" y="537"/>
                  </a:lnTo>
                  <a:lnTo>
                    <a:pt x="712" y="530"/>
                  </a:lnTo>
                  <a:lnTo>
                    <a:pt x="693" y="530"/>
                  </a:lnTo>
                  <a:lnTo>
                    <a:pt x="673" y="537"/>
                  </a:lnTo>
                  <a:lnTo>
                    <a:pt x="657" y="549"/>
                  </a:lnTo>
                  <a:lnTo>
                    <a:pt x="647" y="561"/>
                  </a:lnTo>
                  <a:lnTo>
                    <a:pt x="642" y="574"/>
                  </a:lnTo>
                  <a:lnTo>
                    <a:pt x="639" y="588"/>
                  </a:lnTo>
                  <a:lnTo>
                    <a:pt x="517" y="466"/>
                  </a:lnTo>
                  <a:lnTo>
                    <a:pt x="517" y="466"/>
                  </a:lnTo>
                  <a:lnTo>
                    <a:pt x="513" y="458"/>
                  </a:lnTo>
                  <a:lnTo>
                    <a:pt x="513" y="449"/>
                  </a:lnTo>
                  <a:lnTo>
                    <a:pt x="519" y="441"/>
                  </a:lnTo>
                  <a:lnTo>
                    <a:pt x="526" y="436"/>
                  </a:lnTo>
                  <a:lnTo>
                    <a:pt x="534" y="436"/>
                  </a:lnTo>
                  <a:close/>
                  <a:moveTo>
                    <a:pt x="602" y="37"/>
                  </a:moveTo>
                  <a:lnTo>
                    <a:pt x="583" y="37"/>
                  </a:lnTo>
                  <a:lnTo>
                    <a:pt x="564" y="43"/>
                  </a:lnTo>
                  <a:lnTo>
                    <a:pt x="547" y="55"/>
                  </a:lnTo>
                  <a:lnTo>
                    <a:pt x="536" y="72"/>
                  </a:lnTo>
                  <a:lnTo>
                    <a:pt x="530" y="91"/>
                  </a:lnTo>
                  <a:lnTo>
                    <a:pt x="530" y="110"/>
                  </a:lnTo>
                  <a:lnTo>
                    <a:pt x="536" y="129"/>
                  </a:lnTo>
                  <a:lnTo>
                    <a:pt x="547" y="146"/>
                  </a:lnTo>
                  <a:lnTo>
                    <a:pt x="559" y="155"/>
                  </a:lnTo>
                  <a:lnTo>
                    <a:pt x="574" y="161"/>
                  </a:lnTo>
                  <a:lnTo>
                    <a:pt x="588" y="164"/>
                  </a:lnTo>
                  <a:lnTo>
                    <a:pt x="376" y="376"/>
                  </a:lnTo>
                  <a:lnTo>
                    <a:pt x="164" y="588"/>
                  </a:lnTo>
                  <a:lnTo>
                    <a:pt x="160" y="574"/>
                  </a:lnTo>
                  <a:lnTo>
                    <a:pt x="155" y="561"/>
                  </a:lnTo>
                  <a:lnTo>
                    <a:pt x="145" y="549"/>
                  </a:lnTo>
                  <a:lnTo>
                    <a:pt x="128" y="537"/>
                  </a:lnTo>
                  <a:lnTo>
                    <a:pt x="110" y="530"/>
                  </a:lnTo>
                  <a:lnTo>
                    <a:pt x="90" y="530"/>
                  </a:lnTo>
                  <a:lnTo>
                    <a:pt x="71" y="537"/>
                  </a:lnTo>
                  <a:lnTo>
                    <a:pt x="55" y="549"/>
                  </a:lnTo>
                  <a:lnTo>
                    <a:pt x="43" y="564"/>
                  </a:lnTo>
                  <a:lnTo>
                    <a:pt x="37" y="584"/>
                  </a:lnTo>
                  <a:lnTo>
                    <a:pt x="37" y="604"/>
                  </a:lnTo>
                  <a:lnTo>
                    <a:pt x="43" y="622"/>
                  </a:lnTo>
                  <a:lnTo>
                    <a:pt x="55" y="639"/>
                  </a:lnTo>
                  <a:lnTo>
                    <a:pt x="69" y="650"/>
                  </a:lnTo>
                  <a:lnTo>
                    <a:pt x="86" y="656"/>
                  </a:lnTo>
                  <a:lnTo>
                    <a:pt x="103" y="657"/>
                  </a:lnTo>
                  <a:lnTo>
                    <a:pt x="120" y="653"/>
                  </a:lnTo>
                  <a:lnTo>
                    <a:pt x="136" y="646"/>
                  </a:lnTo>
                  <a:lnTo>
                    <a:pt x="138" y="646"/>
                  </a:lnTo>
                  <a:lnTo>
                    <a:pt x="140" y="644"/>
                  </a:lnTo>
                  <a:lnTo>
                    <a:pt x="144" y="643"/>
                  </a:lnTo>
                  <a:lnTo>
                    <a:pt x="148" y="643"/>
                  </a:lnTo>
                  <a:lnTo>
                    <a:pt x="152" y="644"/>
                  </a:lnTo>
                  <a:lnTo>
                    <a:pt x="156" y="647"/>
                  </a:lnTo>
                  <a:lnTo>
                    <a:pt x="158" y="651"/>
                  </a:lnTo>
                  <a:lnTo>
                    <a:pt x="160" y="655"/>
                  </a:lnTo>
                  <a:lnTo>
                    <a:pt x="160" y="659"/>
                  </a:lnTo>
                  <a:lnTo>
                    <a:pt x="158" y="663"/>
                  </a:lnTo>
                  <a:lnTo>
                    <a:pt x="157" y="665"/>
                  </a:lnTo>
                  <a:lnTo>
                    <a:pt x="157" y="667"/>
                  </a:lnTo>
                  <a:lnTo>
                    <a:pt x="149" y="682"/>
                  </a:lnTo>
                  <a:lnTo>
                    <a:pt x="145" y="699"/>
                  </a:lnTo>
                  <a:lnTo>
                    <a:pt x="147" y="718"/>
                  </a:lnTo>
                  <a:lnTo>
                    <a:pt x="153" y="733"/>
                  </a:lnTo>
                  <a:lnTo>
                    <a:pt x="164" y="749"/>
                  </a:lnTo>
                  <a:lnTo>
                    <a:pt x="181" y="761"/>
                  </a:lnTo>
                  <a:lnTo>
                    <a:pt x="199" y="766"/>
                  </a:lnTo>
                  <a:lnTo>
                    <a:pt x="219" y="766"/>
                  </a:lnTo>
                  <a:lnTo>
                    <a:pt x="238" y="761"/>
                  </a:lnTo>
                  <a:lnTo>
                    <a:pt x="254" y="749"/>
                  </a:lnTo>
                  <a:lnTo>
                    <a:pt x="266" y="732"/>
                  </a:lnTo>
                  <a:lnTo>
                    <a:pt x="272" y="714"/>
                  </a:lnTo>
                  <a:lnTo>
                    <a:pt x="272" y="694"/>
                  </a:lnTo>
                  <a:lnTo>
                    <a:pt x="266" y="674"/>
                  </a:lnTo>
                  <a:lnTo>
                    <a:pt x="254" y="657"/>
                  </a:lnTo>
                  <a:lnTo>
                    <a:pt x="242" y="648"/>
                  </a:lnTo>
                  <a:lnTo>
                    <a:pt x="229" y="643"/>
                  </a:lnTo>
                  <a:lnTo>
                    <a:pt x="215" y="639"/>
                  </a:lnTo>
                  <a:lnTo>
                    <a:pt x="639" y="215"/>
                  </a:lnTo>
                  <a:lnTo>
                    <a:pt x="642" y="229"/>
                  </a:lnTo>
                  <a:lnTo>
                    <a:pt x="648" y="244"/>
                  </a:lnTo>
                  <a:lnTo>
                    <a:pt x="657" y="255"/>
                  </a:lnTo>
                  <a:lnTo>
                    <a:pt x="674" y="267"/>
                  </a:lnTo>
                  <a:lnTo>
                    <a:pt x="693" y="273"/>
                  </a:lnTo>
                  <a:lnTo>
                    <a:pt x="712" y="273"/>
                  </a:lnTo>
                  <a:lnTo>
                    <a:pt x="732" y="267"/>
                  </a:lnTo>
                  <a:lnTo>
                    <a:pt x="748" y="255"/>
                  </a:lnTo>
                  <a:lnTo>
                    <a:pt x="760" y="238"/>
                  </a:lnTo>
                  <a:lnTo>
                    <a:pt x="766" y="220"/>
                  </a:lnTo>
                  <a:lnTo>
                    <a:pt x="766" y="201"/>
                  </a:lnTo>
                  <a:lnTo>
                    <a:pt x="760" y="181"/>
                  </a:lnTo>
                  <a:lnTo>
                    <a:pt x="748" y="165"/>
                  </a:lnTo>
                  <a:lnTo>
                    <a:pt x="733" y="153"/>
                  </a:lnTo>
                  <a:lnTo>
                    <a:pt x="716" y="148"/>
                  </a:lnTo>
                  <a:lnTo>
                    <a:pt x="699" y="146"/>
                  </a:lnTo>
                  <a:lnTo>
                    <a:pt x="682" y="149"/>
                  </a:lnTo>
                  <a:lnTo>
                    <a:pt x="667" y="157"/>
                  </a:lnTo>
                  <a:lnTo>
                    <a:pt x="665" y="157"/>
                  </a:lnTo>
                  <a:lnTo>
                    <a:pt x="663" y="159"/>
                  </a:lnTo>
                  <a:lnTo>
                    <a:pt x="659" y="160"/>
                  </a:lnTo>
                  <a:lnTo>
                    <a:pt x="653" y="160"/>
                  </a:lnTo>
                  <a:lnTo>
                    <a:pt x="650" y="159"/>
                  </a:lnTo>
                  <a:lnTo>
                    <a:pt x="647" y="156"/>
                  </a:lnTo>
                  <a:lnTo>
                    <a:pt x="644" y="152"/>
                  </a:lnTo>
                  <a:lnTo>
                    <a:pt x="643" y="148"/>
                  </a:lnTo>
                  <a:lnTo>
                    <a:pt x="643" y="144"/>
                  </a:lnTo>
                  <a:lnTo>
                    <a:pt x="643" y="140"/>
                  </a:lnTo>
                  <a:lnTo>
                    <a:pt x="646" y="136"/>
                  </a:lnTo>
                  <a:lnTo>
                    <a:pt x="646" y="136"/>
                  </a:lnTo>
                  <a:lnTo>
                    <a:pt x="653" y="121"/>
                  </a:lnTo>
                  <a:lnTo>
                    <a:pt x="657" y="104"/>
                  </a:lnTo>
                  <a:lnTo>
                    <a:pt x="655" y="87"/>
                  </a:lnTo>
                  <a:lnTo>
                    <a:pt x="650" y="70"/>
                  </a:lnTo>
                  <a:lnTo>
                    <a:pt x="638" y="55"/>
                  </a:lnTo>
                  <a:lnTo>
                    <a:pt x="622" y="43"/>
                  </a:lnTo>
                  <a:lnTo>
                    <a:pt x="602" y="37"/>
                  </a:lnTo>
                  <a:close/>
                  <a:moveTo>
                    <a:pt x="581" y="0"/>
                  </a:moveTo>
                  <a:lnTo>
                    <a:pt x="604" y="0"/>
                  </a:lnTo>
                  <a:lnTo>
                    <a:pt x="626" y="5"/>
                  </a:lnTo>
                  <a:lnTo>
                    <a:pt x="646" y="15"/>
                  </a:lnTo>
                  <a:lnTo>
                    <a:pt x="664" y="29"/>
                  </a:lnTo>
                  <a:lnTo>
                    <a:pt x="678" y="47"/>
                  </a:lnTo>
                  <a:lnTo>
                    <a:pt x="688" y="67"/>
                  </a:lnTo>
                  <a:lnTo>
                    <a:pt x="693" y="89"/>
                  </a:lnTo>
                  <a:lnTo>
                    <a:pt x="693" y="110"/>
                  </a:lnTo>
                  <a:lnTo>
                    <a:pt x="715" y="110"/>
                  </a:lnTo>
                  <a:lnTo>
                    <a:pt x="736" y="115"/>
                  </a:lnTo>
                  <a:lnTo>
                    <a:pt x="756" y="125"/>
                  </a:lnTo>
                  <a:lnTo>
                    <a:pt x="774" y="139"/>
                  </a:lnTo>
                  <a:lnTo>
                    <a:pt x="788" y="157"/>
                  </a:lnTo>
                  <a:lnTo>
                    <a:pt x="798" y="177"/>
                  </a:lnTo>
                  <a:lnTo>
                    <a:pt x="803" y="199"/>
                  </a:lnTo>
                  <a:lnTo>
                    <a:pt x="803" y="221"/>
                  </a:lnTo>
                  <a:lnTo>
                    <a:pt x="798" y="242"/>
                  </a:lnTo>
                  <a:lnTo>
                    <a:pt x="788" y="263"/>
                  </a:lnTo>
                  <a:lnTo>
                    <a:pt x="774" y="280"/>
                  </a:lnTo>
                  <a:lnTo>
                    <a:pt x="756" y="295"/>
                  </a:lnTo>
                  <a:lnTo>
                    <a:pt x="736" y="305"/>
                  </a:lnTo>
                  <a:lnTo>
                    <a:pt x="714" y="309"/>
                  </a:lnTo>
                  <a:lnTo>
                    <a:pt x="691" y="309"/>
                  </a:lnTo>
                  <a:lnTo>
                    <a:pt x="671" y="305"/>
                  </a:lnTo>
                  <a:lnTo>
                    <a:pt x="650" y="295"/>
                  </a:lnTo>
                  <a:lnTo>
                    <a:pt x="631" y="280"/>
                  </a:lnTo>
                  <a:lnTo>
                    <a:pt x="630" y="279"/>
                  </a:lnTo>
                  <a:lnTo>
                    <a:pt x="629" y="278"/>
                  </a:lnTo>
                  <a:lnTo>
                    <a:pt x="276" y="630"/>
                  </a:lnTo>
                  <a:lnTo>
                    <a:pt x="279" y="631"/>
                  </a:lnTo>
                  <a:lnTo>
                    <a:pt x="280" y="633"/>
                  </a:lnTo>
                  <a:lnTo>
                    <a:pt x="295" y="651"/>
                  </a:lnTo>
                  <a:lnTo>
                    <a:pt x="304" y="670"/>
                  </a:lnTo>
                  <a:lnTo>
                    <a:pt x="309" y="693"/>
                  </a:lnTo>
                  <a:lnTo>
                    <a:pt x="309" y="714"/>
                  </a:lnTo>
                  <a:lnTo>
                    <a:pt x="304" y="736"/>
                  </a:lnTo>
                  <a:lnTo>
                    <a:pt x="295" y="757"/>
                  </a:lnTo>
                  <a:lnTo>
                    <a:pt x="280" y="774"/>
                  </a:lnTo>
                  <a:lnTo>
                    <a:pt x="262" y="790"/>
                  </a:lnTo>
                  <a:lnTo>
                    <a:pt x="242" y="799"/>
                  </a:lnTo>
                  <a:lnTo>
                    <a:pt x="220" y="804"/>
                  </a:lnTo>
                  <a:lnTo>
                    <a:pt x="198" y="804"/>
                  </a:lnTo>
                  <a:lnTo>
                    <a:pt x="177" y="799"/>
                  </a:lnTo>
                  <a:lnTo>
                    <a:pt x="156" y="790"/>
                  </a:lnTo>
                  <a:lnTo>
                    <a:pt x="139" y="774"/>
                  </a:lnTo>
                  <a:lnTo>
                    <a:pt x="124" y="757"/>
                  </a:lnTo>
                  <a:lnTo>
                    <a:pt x="114" y="736"/>
                  </a:lnTo>
                  <a:lnTo>
                    <a:pt x="110" y="715"/>
                  </a:lnTo>
                  <a:lnTo>
                    <a:pt x="110" y="693"/>
                  </a:lnTo>
                  <a:lnTo>
                    <a:pt x="88" y="693"/>
                  </a:lnTo>
                  <a:lnTo>
                    <a:pt x="67" y="689"/>
                  </a:lnTo>
                  <a:lnTo>
                    <a:pt x="47" y="678"/>
                  </a:lnTo>
                  <a:lnTo>
                    <a:pt x="29" y="665"/>
                  </a:lnTo>
                  <a:lnTo>
                    <a:pt x="14" y="647"/>
                  </a:lnTo>
                  <a:lnTo>
                    <a:pt x="5" y="626"/>
                  </a:lnTo>
                  <a:lnTo>
                    <a:pt x="0" y="605"/>
                  </a:lnTo>
                  <a:lnTo>
                    <a:pt x="0" y="583"/>
                  </a:lnTo>
                  <a:lnTo>
                    <a:pt x="5" y="561"/>
                  </a:lnTo>
                  <a:lnTo>
                    <a:pt x="14" y="541"/>
                  </a:lnTo>
                  <a:lnTo>
                    <a:pt x="29" y="523"/>
                  </a:lnTo>
                  <a:lnTo>
                    <a:pt x="47" y="508"/>
                  </a:lnTo>
                  <a:lnTo>
                    <a:pt x="67" y="499"/>
                  </a:lnTo>
                  <a:lnTo>
                    <a:pt x="89" y="494"/>
                  </a:lnTo>
                  <a:lnTo>
                    <a:pt x="111" y="494"/>
                  </a:lnTo>
                  <a:lnTo>
                    <a:pt x="132" y="499"/>
                  </a:lnTo>
                  <a:lnTo>
                    <a:pt x="153" y="508"/>
                  </a:lnTo>
                  <a:lnTo>
                    <a:pt x="170" y="523"/>
                  </a:lnTo>
                  <a:lnTo>
                    <a:pt x="173" y="524"/>
                  </a:lnTo>
                  <a:lnTo>
                    <a:pt x="174" y="526"/>
                  </a:lnTo>
                  <a:lnTo>
                    <a:pt x="525" y="174"/>
                  </a:lnTo>
                  <a:lnTo>
                    <a:pt x="524" y="173"/>
                  </a:lnTo>
                  <a:lnTo>
                    <a:pt x="523" y="172"/>
                  </a:lnTo>
                  <a:lnTo>
                    <a:pt x="508" y="153"/>
                  </a:lnTo>
                  <a:lnTo>
                    <a:pt x="498" y="134"/>
                  </a:lnTo>
                  <a:lnTo>
                    <a:pt x="494" y="111"/>
                  </a:lnTo>
                  <a:lnTo>
                    <a:pt x="494" y="89"/>
                  </a:lnTo>
                  <a:lnTo>
                    <a:pt x="498" y="68"/>
                  </a:lnTo>
                  <a:lnTo>
                    <a:pt x="508" y="47"/>
                  </a:lnTo>
                  <a:lnTo>
                    <a:pt x="523" y="29"/>
                  </a:lnTo>
                  <a:lnTo>
                    <a:pt x="540" y="15"/>
                  </a:lnTo>
                  <a:lnTo>
                    <a:pt x="561" y="5"/>
                  </a:lnTo>
                  <a:lnTo>
                    <a:pt x="581" y="0"/>
                  </a:lnTo>
                  <a:close/>
                  <a:moveTo>
                    <a:pt x="199" y="0"/>
                  </a:moveTo>
                  <a:lnTo>
                    <a:pt x="221" y="0"/>
                  </a:lnTo>
                  <a:lnTo>
                    <a:pt x="242" y="5"/>
                  </a:lnTo>
                  <a:lnTo>
                    <a:pt x="263" y="15"/>
                  </a:lnTo>
                  <a:lnTo>
                    <a:pt x="280" y="29"/>
                  </a:lnTo>
                  <a:lnTo>
                    <a:pt x="296" y="47"/>
                  </a:lnTo>
                  <a:lnTo>
                    <a:pt x="305" y="68"/>
                  </a:lnTo>
                  <a:lnTo>
                    <a:pt x="310" y="89"/>
                  </a:lnTo>
                  <a:lnTo>
                    <a:pt x="310" y="111"/>
                  </a:lnTo>
                  <a:lnTo>
                    <a:pt x="305" y="134"/>
                  </a:lnTo>
                  <a:lnTo>
                    <a:pt x="296" y="153"/>
                  </a:lnTo>
                  <a:lnTo>
                    <a:pt x="280" y="172"/>
                  </a:lnTo>
                  <a:lnTo>
                    <a:pt x="279" y="173"/>
                  </a:lnTo>
                  <a:lnTo>
                    <a:pt x="278" y="174"/>
                  </a:lnTo>
                  <a:lnTo>
                    <a:pt x="363" y="259"/>
                  </a:lnTo>
                  <a:lnTo>
                    <a:pt x="367" y="267"/>
                  </a:lnTo>
                  <a:lnTo>
                    <a:pt x="367" y="276"/>
                  </a:lnTo>
                  <a:lnTo>
                    <a:pt x="361" y="284"/>
                  </a:lnTo>
                  <a:lnTo>
                    <a:pt x="354" y="290"/>
                  </a:lnTo>
                  <a:lnTo>
                    <a:pt x="344" y="290"/>
                  </a:lnTo>
                  <a:lnTo>
                    <a:pt x="337" y="286"/>
                  </a:lnTo>
                  <a:lnTo>
                    <a:pt x="337" y="286"/>
                  </a:lnTo>
                  <a:lnTo>
                    <a:pt x="216" y="164"/>
                  </a:lnTo>
                  <a:lnTo>
                    <a:pt x="229" y="161"/>
                  </a:lnTo>
                  <a:lnTo>
                    <a:pt x="244" y="155"/>
                  </a:lnTo>
                  <a:lnTo>
                    <a:pt x="255" y="146"/>
                  </a:lnTo>
                  <a:lnTo>
                    <a:pt x="267" y="129"/>
                  </a:lnTo>
                  <a:lnTo>
                    <a:pt x="272" y="110"/>
                  </a:lnTo>
                  <a:lnTo>
                    <a:pt x="272" y="91"/>
                  </a:lnTo>
                  <a:lnTo>
                    <a:pt x="267" y="72"/>
                  </a:lnTo>
                  <a:lnTo>
                    <a:pt x="255" y="55"/>
                  </a:lnTo>
                  <a:lnTo>
                    <a:pt x="238" y="43"/>
                  </a:lnTo>
                  <a:lnTo>
                    <a:pt x="220" y="37"/>
                  </a:lnTo>
                  <a:lnTo>
                    <a:pt x="200" y="37"/>
                  </a:lnTo>
                  <a:lnTo>
                    <a:pt x="181" y="43"/>
                  </a:lnTo>
                  <a:lnTo>
                    <a:pt x="165" y="55"/>
                  </a:lnTo>
                  <a:lnTo>
                    <a:pt x="153" y="70"/>
                  </a:lnTo>
                  <a:lnTo>
                    <a:pt x="148" y="87"/>
                  </a:lnTo>
                  <a:lnTo>
                    <a:pt x="147" y="104"/>
                  </a:lnTo>
                  <a:lnTo>
                    <a:pt x="149" y="122"/>
                  </a:lnTo>
                  <a:lnTo>
                    <a:pt x="157" y="138"/>
                  </a:lnTo>
                  <a:lnTo>
                    <a:pt x="157" y="138"/>
                  </a:lnTo>
                  <a:lnTo>
                    <a:pt x="160" y="142"/>
                  </a:lnTo>
                  <a:lnTo>
                    <a:pt x="160" y="146"/>
                  </a:lnTo>
                  <a:lnTo>
                    <a:pt x="160" y="149"/>
                  </a:lnTo>
                  <a:lnTo>
                    <a:pt x="158" y="153"/>
                  </a:lnTo>
                  <a:lnTo>
                    <a:pt x="156" y="156"/>
                  </a:lnTo>
                  <a:lnTo>
                    <a:pt x="153" y="159"/>
                  </a:lnTo>
                  <a:lnTo>
                    <a:pt x="149" y="160"/>
                  </a:lnTo>
                  <a:lnTo>
                    <a:pt x="145" y="160"/>
                  </a:lnTo>
                  <a:lnTo>
                    <a:pt x="141" y="160"/>
                  </a:lnTo>
                  <a:lnTo>
                    <a:pt x="138" y="157"/>
                  </a:lnTo>
                  <a:lnTo>
                    <a:pt x="138" y="159"/>
                  </a:lnTo>
                  <a:lnTo>
                    <a:pt x="122" y="149"/>
                  </a:lnTo>
                  <a:lnTo>
                    <a:pt x="103" y="147"/>
                  </a:lnTo>
                  <a:lnTo>
                    <a:pt x="86" y="148"/>
                  </a:lnTo>
                  <a:lnTo>
                    <a:pt x="69" y="153"/>
                  </a:lnTo>
                  <a:lnTo>
                    <a:pt x="55" y="165"/>
                  </a:lnTo>
                  <a:lnTo>
                    <a:pt x="43" y="181"/>
                  </a:lnTo>
                  <a:lnTo>
                    <a:pt x="37" y="201"/>
                  </a:lnTo>
                  <a:lnTo>
                    <a:pt x="37" y="220"/>
                  </a:lnTo>
                  <a:lnTo>
                    <a:pt x="43" y="238"/>
                  </a:lnTo>
                  <a:lnTo>
                    <a:pt x="55" y="255"/>
                  </a:lnTo>
                  <a:lnTo>
                    <a:pt x="72" y="267"/>
                  </a:lnTo>
                  <a:lnTo>
                    <a:pt x="90" y="273"/>
                  </a:lnTo>
                  <a:lnTo>
                    <a:pt x="110" y="273"/>
                  </a:lnTo>
                  <a:lnTo>
                    <a:pt x="128" y="267"/>
                  </a:lnTo>
                  <a:lnTo>
                    <a:pt x="145" y="255"/>
                  </a:lnTo>
                  <a:lnTo>
                    <a:pt x="155" y="244"/>
                  </a:lnTo>
                  <a:lnTo>
                    <a:pt x="161" y="229"/>
                  </a:lnTo>
                  <a:lnTo>
                    <a:pt x="164" y="215"/>
                  </a:lnTo>
                  <a:lnTo>
                    <a:pt x="285" y="337"/>
                  </a:lnTo>
                  <a:lnTo>
                    <a:pt x="284" y="337"/>
                  </a:lnTo>
                  <a:lnTo>
                    <a:pt x="289" y="346"/>
                  </a:lnTo>
                  <a:lnTo>
                    <a:pt x="289" y="354"/>
                  </a:lnTo>
                  <a:lnTo>
                    <a:pt x="284" y="363"/>
                  </a:lnTo>
                  <a:lnTo>
                    <a:pt x="276" y="367"/>
                  </a:lnTo>
                  <a:lnTo>
                    <a:pt x="267" y="367"/>
                  </a:lnTo>
                  <a:lnTo>
                    <a:pt x="259" y="363"/>
                  </a:lnTo>
                  <a:lnTo>
                    <a:pt x="174" y="278"/>
                  </a:lnTo>
                  <a:lnTo>
                    <a:pt x="173" y="279"/>
                  </a:lnTo>
                  <a:lnTo>
                    <a:pt x="172" y="280"/>
                  </a:lnTo>
                  <a:lnTo>
                    <a:pt x="153" y="295"/>
                  </a:lnTo>
                  <a:lnTo>
                    <a:pt x="132" y="305"/>
                  </a:lnTo>
                  <a:lnTo>
                    <a:pt x="111" y="309"/>
                  </a:lnTo>
                  <a:lnTo>
                    <a:pt x="89" y="309"/>
                  </a:lnTo>
                  <a:lnTo>
                    <a:pt x="67" y="305"/>
                  </a:lnTo>
                  <a:lnTo>
                    <a:pt x="47" y="295"/>
                  </a:lnTo>
                  <a:lnTo>
                    <a:pt x="29" y="280"/>
                  </a:lnTo>
                  <a:lnTo>
                    <a:pt x="14" y="263"/>
                  </a:lnTo>
                  <a:lnTo>
                    <a:pt x="5" y="242"/>
                  </a:lnTo>
                  <a:lnTo>
                    <a:pt x="0" y="221"/>
                  </a:lnTo>
                  <a:lnTo>
                    <a:pt x="0" y="199"/>
                  </a:lnTo>
                  <a:lnTo>
                    <a:pt x="5" y="177"/>
                  </a:lnTo>
                  <a:lnTo>
                    <a:pt x="14" y="157"/>
                  </a:lnTo>
                  <a:lnTo>
                    <a:pt x="29" y="139"/>
                  </a:lnTo>
                  <a:lnTo>
                    <a:pt x="47" y="125"/>
                  </a:lnTo>
                  <a:lnTo>
                    <a:pt x="67" y="115"/>
                  </a:lnTo>
                  <a:lnTo>
                    <a:pt x="89" y="110"/>
                  </a:lnTo>
                  <a:lnTo>
                    <a:pt x="110" y="110"/>
                  </a:lnTo>
                  <a:lnTo>
                    <a:pt x="110" y="89"/>
                  </a:lnTo>
                  <a:lnTo>
                    <a:pt x="115" y="67"/>
                  </a:lnTo>
                  <a:lnTo>
                    <a:pt x="124" y="47"/>
                  </a:lnTo>
                  <a:lnTo>
                    <a:pt x="139" y="29"/>
                  </a:lnTo>
                  <a:lnTo>
                    <a:pt x="157" y="15"/>
                  </a:lnTo>
                  <a:lnTo>
                    <a:pt x="177" y="5"/>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3" name="Freeform 4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944560" y="5774066"/>
              <a:ext cx="443496" cy="443496"/>
            </a:xfrm>
            <a:custGeom>
              <a:avLst/>
              <a:gdLst>
                <a:gd name="T0" fmla="*/ 35 w 797"/>
                <a:gd name="T1" fmla="*/ 762 h 797"/>
                <a:gd name="T2" fmla="*/ 543 w 797"/>
                <a:gd name="T3" fmla="*/ 688 h 797"/>
                <a:gd name="T4" fmla="*/ 35 w 797"/>
                <a:gd name="T5" fmla="*/ 653 h 797"/>
                <a:gd name="T6" fmla="*/ 557 w 797"/>
                <a:gd name="T7" fmla="*/ 656 h 797"/>
                <a:gd name="T8" fmla="*/ 577 w 797"/>
                <a:gd name="T9" fmla="*/ 674 h 797"/>
                <a:gd name="T10" fmla="*/ 580 w 797"/>
                <a:gd name="T11" fmla="*/ 762 h 797"/>
                <a:gd name="T12" fmla="*/ 569 w 797"/>
                <a:gd name="T13" fmla="*/ 787 h 797"/>
                <a:gd name="T14" fmla="*/ 543 w 797"/>
                <a:gd name="T15" fmla="*/ 797 h 797"/>
                <a:gd name="T16" fmla="*/ 21 w 797"/>
                <a:gd name="T17" fmla="*/ 794 h 797"/>
                <a:gd name="T18" fmla="*/ 3 w 797"/>
                <a:gd name="T19" fmla="*/ 775 h 797"/>
                <a:gd name="T20" fmla="*/ 0 w 797"/>
                <a:gd name="T21" fmla="*/ 688 h 797"/>
                <a:gd name="T22" fmla="*/ 10 w 797"/>
                <a:gd name="T23" fmla="*/ 664 h 797"/>
                <a:gd name="T24" fmla="*/ 35 w 797"/>
                <a:gd name="T25" fmla="*/ 653 h 797"/>
                <a:gd name="T26" fmla="*/ 35 w 797"/>
                <a:gd name="T27" fmla="*/ 543 h 797"/>
                <a:gd name="T28" fmla="*/ 760 w 797"/>
                <a:gd name="T29" fmla="*/ 471 h 797"/>
                <a:gd name="T30" fmla="*/ 35 w 797"/>
                <a:gd name="T31" fmla="*/ 434 h 797"/>
                <a:gd name="T32" fmla="*/ 775 w 797"/>
                <a:gd name="T33" fmla="*/ 438 h 797"/>
                <a:gd name="T34" fmla="*/ 794 w 797"/>
                <a:gd name="T35" fmla="*/ 457 h 797"/>
                <a:gd name="T36" fmla="*/ 797 w 797"/>
                <a:gd name="T37" fmla="*/ 543 h 797"/>
                <a:gd name="T38" fmla="*/ 786 w 797"/>
                <a:gd name="T39" fmla="*/ 569 h 797"/>
                <a:gd name="T40" fmla="*/ 760 w 797"/>
                <a:gd name="T41" fmla="*/ 580 h 797"/>
                <a:gd name="T42" fmla="*/ 21 w 797"/>
                <a:gd name="T43" fmla="*/ 577 h 797"/>
                <a:gd name="T44" fmla="*/ 3 w 797"/>
                <a:gd name="T45" fmla="*/ 557 h 797"/>
                <a:gd name="T46" fmla="*/ 0 w 797"/>
                <a:gd name="T47" fmla="*/ 471 h 797"/>
                <a:gd name="T48" fmla="*/ 10 w 797"/>
                <a:gd name="T49" fmla="*/ 445 h 797"/>
                <a:gd name="T50" fmla="*/ 35 w 797"/>
                <a:gd name="T51" fmla="*/ 434 h 797"/>
                <a:gd name="T52" fmla="*/ 35 w 797"/>
                <a:gd name="T53" fmla="*/ 326 h 797"/>
                <a:gd name="T54" fmla="*/ 543 w 797"/>
                <a:gd name="T55" fmla="*/ 254 h 797"/>
                <a:gd name="T56" fmla="*/ 35 w 797"/>
                <a:gd name="T57" fmla="*/ 217 h 797"/>
                <a:gd name="T58" fmla="*/ 557 w 797"/>
                <a:gd name="T59" fmla="*/ 220 h 797"/>
                <a:gd name="T60" fmla="*/ 577 w 797"/>
                <a:gd name="T61" fmla="*/ 239 h 797"/>
                <a:gd name="T62" fmla="*/ 580 w 797"/>
                <a:gd name="T63" fmla="*/ 326 h 797"/>
                <a:gd name="T64" fmla="*/ 569 w 797"/>
                <a:gd name="T65" fmla="*/ 352 h 797"/>
                <a:gd name="T66" fmla="*/ 543 w 797"/>
                <a:gd name="T67" fmla="*/ 362 h 797"/>
                <a:gd name="T68" fmla="*/ 21 w 797"/>
                <a:gd name="T69" fmla="*/ 360 h 797"/>
                <a:gd name="T70" fmla="*/ 3 w 797"/>
                <a:gd name="T71" fmla="*/ 340 h 797"/>
                <a:gd name="T72" fmla="*/ 0 w 797"/>
                <a:gd name="T73" fmla="*/ 254 h 797"/>
                <a:gd name="T74" fmla="*/ 10 w 797"/>
                <a:gd name="T75" fmla="*/ 227 h 797"/>
                <a:gd name="T76" fmla="*/ 35 w 797"/>
                <a:gd name="T77" fmla="*/ 217 h 797"/>
                <a:gd name="T78" fmla="*/ 35 w 797"/>
                <a:gd name="T79" fmla="*/ 108 h 797"/>
                <a:gd name="T80" fmla="*/ 760 w 797"/>
                <a:gd name="T81" fmla="*/ 36 h 797"/>
                <a:gd name="T82" fmla="*/ 35 w 797"/>
                <a:gd name="T83" fmla="*/ 0 h 797"/>
                <a:gd name="T84" fmla="*/ 775 w 797"/>
                <a:gd name="T85" fmla="*/ 2 h 797"/>
                <a:gd name="T86" fmla="*/ 794 w 797"/>
                <a:gd name="T87" fmla="*/ 22 h 797"/>
                <a:gd name="T88" fmla="*/ 797 w 797"/>
                <a:gd name="T89" fmla="*/ 108 h 797"/>
                <a:gd name="T90" fmla="*/ 786 w 797"/>
                <a:gd name="T91" fmla="*/ 134 h 797"/>
                <a:gd name="T92" fmla="*/ 760 w 797"/>
                <a:gd name="T93" fmla="*/ 145 h 797"/>
                <a:gd name="T94" fmla="*/ 21 w 797"/>
                <a:gd name="T95" fmla="*/ 141 h 797"/>
                <a:gd name="T96" fmla="*/ 3 w 797"/>
                <a:gd name="T97" fmla="*/ 123 h 797"/>
                <a:gd name="T98" fmla="*/ 0 w 797"/>
                <a:gd name="T99" fmla="*/ 36 h 797"/>
                <a:gd name="T100" fmla="*/ 10 w 797"/>
                <a:gd name="T101" fmla="*/ 10 h 797"/>
                <a:gd name="T102" fmla="*/ 35 w 797"/>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7">
                  <a:moveTo>
                    <a:pt x="35" y="688"/>
                  </a:moveTo>
                  <a:lnTo>
                    <a:pt x="35" y="762"/>
                  </a:lnTo>
                  <a:lnTo>
                    <a:pt x="543" y="762"/>
                  </a:lnTo>
                  <a:lnTo>
                    <a:pt x="543" y="688"/>
                  </a:lnTo>
                  <a:lnTo>
                    <a:pt x="35" y="688"/>
                  </a:lnTo>
                  <a:close/>
                  <a:moveTo>
                    <a:pt x="35" y="653"/>
                  </a:moveTo>
                  <a:lnTo>
                    <a:pt x="543" y="653"/>
                  </a:lnTo>
                  <a:lnTo>
                    <a:pt x="557" y="656"/>
                  </a:lnTo>
                  <a:lnTo>
                    <a:pt x="569" y="664"/>
                  </a:lnTo>
                  <a:lnTo>
                    <a:pt x="577" y="674"/>
                  </a:lnTo>
                  <a:lnTo>
                    <a:pt x="580" y="688"/>
                  </a:lnTo>
                  <a:lnTo>
                    <a:pt x="580" y="762"/>
                  </a:lnTo>
                  <a:lnTo>
                    <a:pt x="577" y="775"/>
                  </a:lnTo>
                  <a:lnTo>
                    <a:pt x="569" y="787"/>
                  </a:lnTo>
                  <a:lnTo>
                    <a:pt x="557" y="794"/>
                  </a:lnTo>
                  <a:lnTo>
                    <a:pt x="543" y="797"/>
                  </a:lnTo>
                  <a:lnTo>
                    <a:pt x="35" y="797"/>
                  </a:lnTo>
                  <a:lnTo>
                    <a:pt x="21" y="794"/>
                  </a:lnTo>
                  <a:lnTo>
                    <a:pt x="10" y="787"/>
                  </a:lnTo>
                  <a:lnTo>
                    <a:pt x="3" y="775"/>
                  </a:lnTo>
                  <a:lnTo>
                    <a:pt x="0" y="762"/>
                  </a:lnTo>
                  <a:lnTo>
                    <a:pt x="0" y="688"/>
                  </a:lnTo>
                  <a:lnTo>
                    <a:pt x="3" y="674"/>
                  </a:lnTo>
                  <a:lnTo>
                    <a:pt x="10" y="664"/>
                  </a:lnTo>
                  <a:lnTo>
                    <a:pt x="21" y="656"/>
                  </a:lnTo>
                  <a:lnTo>
                    <a:pt x="35" y="653"/>
                  </a:lnTo>
                  <a:close/>
                  <a:moveTo>
                    <a:pt x="35" y="471"/>
                  </a:moveTo>
                  <a:lnTo>
                    <a:pt x="35" y="543"/>
                  </a:lnTo>
                  <a:lnTo>
                    <a:pt x="760" y="543"/>
                  </a:lnTo>
                  <a:lnTo>
                    <a:pt x="760" y="471"/>
                  </a:lnTo>
                  <a:lnTo>
                    <a:pt x="35" y="471"/>
                  </a:lnTo>
                  <a:close/>
                  <a:moveTo>
                    <a:pt x="35" y="434"/>
                  </a:moveTo>
                  <a:lnTo>
                    <a:pt x="760" y="434"/>
                  </a:lnTo>
                  <a:lnTo>
                    <a:pt x="775" y="438"/>
                  </a:lnTo>
                  <a:lnTo>
                    <a:pt x="786" y="445"/>
                  </a:lnTo>
                  <a:lnTo>
                    <a:pt x="794" y="457"/>
                  </a:lnTo>
                  <a:lnTo>
                    <a:pt x="797" y="471"/>
                  </a:lnTo>
                  <a:lnTo>
                    <a:pt x="797" y="543"/>
                  </a:lnTo>
                  <a:lnTo>
                    <a:pt x="794" y="557"/>
                  </a:lnTo>
                  <a:lnTo>
                    <a:pt x="786" y="569"/>
                  </a:lnTo>
                  <a:lnTo>
                    <a:pt x="775" y="577"/>
                  </a:lnTo>
                  <a:lnTo>
                    <a:pt x="760" y="580"/>
                  </a:lnTo>
                  <a:lnTo>
                    <a:pt x="35" y="580"/>
                  </a:lnTo>
                  <a:lnTo>
                    <a:pt x="21" y="577"/>
                  </a:lnTo>
                  <a:lnTo>
                    <a:pt x="10" y="569"/>
                  </a:lnTo>
                  <a:lnTo>
                    <a:pt x="3" y="557"/>
                  </a:lnTo>
                  <a:lnTo>
                    <a:pt x="0" y="543"/>
                  </a:lnTo>
                  <a:lnTo>
                    <a:pt x="0" y="471"/>
                  </a:lnTo>
                  <a:lnTo>
                    <a:pt x="3" y="457"/>
                  </a:lnTo>
                  <a:lnTo>
                    <a:pt x="10" y="445"/>
                  </a:lnTo>
                  <a:lnTo>
                    <a:pt x="21" y="438"/>
                  </a:lnTo>
                  <a:lnTo>
                    <a:pt x="35" y="434"/>
                  </a:lnTo>
                  <a:close/>
                  <a:moveTo>
                    <a:pt x="35" y="254"/>
                  </a:moveTo>
                  <a:lnTo>
                    <a:pt x="35" y="326"/>
                  </a:lnTo>
                  <a:lnTo>
                    <a:pt x="543" y="326"/>
                  </a:lnTo>
                  <a:lnTo>
                    <a:pt x="543" y="254"/>
                  </a:lnTo>
                  <a:lnTo>
                    <a:pt x="35" y="254"/>
                  </a:lnTo>
                  <a:close/>
                  <a:moveTo>
                    <a:pt x="35" y="217"/>
                  </a:moveTo>
                  <a:lnTo>
                    <a:pt x="543" y="217"/>
                  </a:lnTo>
                  <a:lnTo>
                    <a:pt x="557" y="220"/>
                  </a:lnTo>
                  <a:lnTo>
                    <a:pt x="569" y="227"/>
                  </a:lnTo>
                  <a:lnTo>
                    <a:pt x="577" y="239"/>
                  </a:lnTo>
                  <a:lnTo>
                    <a:pt x="580" y="254"/>
                  </a:lnTo>
                  <a:lnTo>
                    <a:pt x="580" y="326"/>
                  </a:lnTo>
                  <a:lnTo>
                    <a:pt x="577" y="340"/>
                  </a:lnTo>
                  <a:lnTo>
                    <a:pt x="569" y="352"/>
                  </a:lnTo>
                  <a:lnTo>
                    <a:pt x="557" y="360"/>
                  </a:lnTo>
                  <a:lnTo>
                    <a:pt x="543" y="362"/>
                  </a:lnTo>
                  <a:lnTo>
                    <a:pt x="35" y="362"/>
                  </a:lnTo>
                  <a:lnTo>
                    <a:pt x="21" y="360"/>
                  </a:lnTo>
                  <a:lnTo>
                    <a:pt x="10" y="352"/>
                  </a:lnTo>
                  <a:lnTo>
                    <a:pt x="3" y="340"/>
                  </a:lnTo>
                  <a:lnTo>
                    <a:pt x="0" y="326"/>
                  </a:lnTo>
                  <a:lnTo>
                    <a:pt x="0" y="254"/>
                  </a:lnTo>
                  <a:lnTo>
                    <a:pt x="3" y="239"/>
                  </a:lnTo>
                  <a:lnTo>
                    <a:pt x="10" y="227"/>
                  </a:lnTo>
                  <a:lnTo>
                    <a:pt x="21" y="220"/>
                  </a:lnTo>
                  <a:lnTo>
                    <a:pt x="35" y="217"/>
                  </a:lnTo>
                  <a:close/>
                  <a:moveTo>
                    <a:pt x="35" y="36"/>
                  </a:moveTo>
                  <a:lnTo>
                    <a:pt x="35" y="108"/>
                  </a:lnTo>
                  <a:lnTo>
                    <a:pt x="760" y="108"/>
                  </a:lnTo>
                  <a:lnTo>
                    <a:pt x="760" y="36"/>
                  </a:lnTo>
                  <a:lnTo>
                    <a:pt x="35" y="36"/>
                  </a:lnTo>
                  <a:close/>
                  <a:moveTo>
                    <a:pt x="35" y="0"/>
                  </a:moveTo>
                  <a:lnTo>
                    <a:pt x="760" y="0"/>
                  </a:lnTo>
                  <a:lnTo>
                    <a:pt x="775" y="2"/>
                  </a:lnTo>
                  <a:lnTo>
                    <a:pt x="786" y="10"/>
                  </a:lnTo>
                  <a:lnTo>
                    <a:pt x="794" y="22"/>
                  </a:lnTo>
                  <a:lnTo>
                    <a:pt x="797" y="36"/>
                  </a:lnTo>
                  <a:lnTo>
                    <a:pt x="797" y="108"/>
                  </a:lnTo>
                  <a:lnTo>
                    <a:pt x="794" y="123"/>
                  </a:lnTo>
                  <a:lnTo>
                    <a:pt x="786" y="134"/>
                  </a:lnTo>
                  <a:lnTo>
                    <a:pt x="775" y="141"/>
                  </a:lnTo>
                  <a:lnTo>
                    <a:pt x="760" y="145"/>
                  </a:lnTo>
                  <a:lnTo>
                    <a:pt x="35" y="145"/>
                  </a:lnTo>
                  <a:lnTo>
                    <a:pt x="21" y="141"/>
                  </a:lnTo>
                  <a:lnTo>
                    <a:pt x="10" y="134"/>
                  </a:lnTo>
                  <a:lnTo>
                    <a:pt x="3" y="123"/>
                  </a:lnTo>
                  <a:lnTo>
                    <a:pt x="0" y="108"/>
                  </a:lnTo>
                  <a:lnTo>
                    <a:pt x="0" y="36"/>
                  </a:lnTo>
                  <a:lnTo>
                    <a:pt x="3" y="22"/>
                  </a:lnTo>
                  <a:lnTo>
                    <a:pt x="10" y="10"/>
                  </a:lnTo>
                  <a:lnTo>
                    <a:pt x="21" y="2"/>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4" name="Freeform 4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348" y="5774066"/>
              <a:ext cx="444051" cy="443496"/>
            </a:xfrm>
            <a:custGeom>
              <a:avLst/>
              <a:gdLst>
                <a:gd name="T0" fmla="*/ 145 w 798"/>
                <a:gd name="T1" fmla="*/ 762 h 797"/>
                <a:gd name="T2" fmla="*/ 653 w 798"/>
                <a:gd name="T3" fmla="*/ 688 h 797"/>
                <a:gd name="T4" fmla="*/ 145 w 798"/>
                <a:gd name="T5" fmla="*/ 653 h 797"/>
                <a:gd name="T6" fmla="*/ 667 w 798"/>
                <a:gd name="T7" fmla="*/ 656 h 797"/>
                <a:gd name="T8" fmla="*/ 687 w 798"/>
                <a:gd name="T9" fmla="*/ 674 h 797"/>
                <a:gd name="T10" fmla="*/ 690 w 798"/>
                <a:gd name="T11" fmla="*/ 762 h 797"/>
                <a:gd name="T12" fmla="*/ 679 w 798"/>
                <a:gd name="T13" fmla="*/ 787 h 797"/>
                <a:gd name="T14" fmla="*/ 653 w 798"/>
                <a:gd name="T15" fmla="*/ 797 h 797"/>
                <a:gd name="T16" fmla="*/ 131 w 798"/>
                <a:gd name="T17" fmla="*/ 794 h 797"/>
                <a:gd name="T18" fmla="*/ 112 w 798"/>
                <a:gd name="T19" fmla="*/ 775 h 797"/>
                <a:gd name="T20" fmla="*/ 109 w 798"/>
                <a:gd name="T21" fmla="*/ 688 h 797"/>
                <a:gd name="T22" fmla="*/ 120 w 798"/>
                <a:gd name="T23" fmla="*/ 664 h 797"/>
                <a:gd name="T24" fmla="*/ 145 w 798"/>
                <a:gd name="T25" fmla="*/ 653 h 797"/>
                <a:gd name="T26" fmla="*/ 37 w 798"/>
                <a:gd name="T27" fmla="*/ 543 h 797"/>
                <a:gd name="T28" fmla="*/ 762 w 798"/>
                <a:gd name="T29" fmla="*/ 471 h 797"/>
                <a:gd name="T30" fmla="*/ 37 w 798"/>
                <a:gd name="T31" fmla="*/ 434 h 797"/>
                <a:gd name="T32" fmla="*/ 776 w 798"/>
                <a:gd name="T33" fmla="*/ 438 h 797"/>
                <a:gd name="T34" fmla="*/ 796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0 w 798"/>
                <a:gd name="T49" fmla="*/ 445 h 797"/>
                <a:gd name="T50" fmla="*/ 37 w 798"/>
                <a:gd name="T51" fmla="*/ 434 h 797"/>
                <a:gd name="T52" fmla="*/ 145 w 798"/>
                <a:gd name="T53" fmla="*/ 326 h 797"/>
                <a:gd name="T54" fmla="*/ 653 w 798"/>
                <a:gd name="T55" fmla="*/ 254 h 797"/>
                <a:gd name="T56" fmla="*/ 145 w 798"/>
                <a:gd name="T57" fmla="*/ 217 h 797"/>
                <a:gd name="T58" fmla="*/ 667 w 798"/>
                <a:gd name="T59" fmla="*/ 220 h 797"/>
                <a:gd name="T60" fmla="*/ 687 w 798"/>
                <a:gd name="T61" fmla="*/ 239 h 797"/>
                <a:gd name="T62" fmla="*/ 690 w 798"/>
                <a:gd name="T63" fmla="*/ 326 h 797"/>
                <a:gd name="T64" fmla="*/ 679 w 798"/>
                <a:gd name="T65" fmla="*/ 352 h 797"/>
                <a:gd name="T66" fmla="*/ 653 w 798"/>
                <a:gd name="T67" fmla="*/ 362 h 797"/>
                <a:gd name="T68" fmla="*/ 131 w 798"/>
                <a:gd name="T69" fmla="*/ 360 h 797"/>
                <a:gd name="T70" fmla="*/ 112 w 798"/>
                <a:gd name="T71" fmla="*/ 340 h 797"/>
                <a:gd name="T72" fmla="*/ 109 w 798"/>
                <a:gd name="T73" fmla="*/ 254 h 797"/>
                <a:gd name="T74" fmla="*/ 120 w 798"/>
                <a:gd name="T75" fmla="*/ 227 h 797"/>
                <a:gd name="T76" fmla="*/ 145 w 798"/>
                <a:gd name="T77" fmla="*/ 217 h 797"/>
                <a:gd name="T78" fmla="*/ 37 w 798"/>
                <a:gd name="T79" fmla="*/ 108 h 797"/>
                <a:gd name="T80" fmla="*/ 762 w 798"/>
                <a:gd name="T81" fmla="*/ 36 h 797"/>
                <a:gd name="T82" fmla="*/ 37 w 798"/>
                <a:gd name="T83" fmla="*/ 0 h 797"/>
                <a:gd name="T84" fmla="*/ 776 w 798"/>
                <a:gd name="T85" fmla="*/ 2 h 797"/>
                <a:gd name="T86" fmla="*/ 796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0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145" y="688"/>
                  </a:moveTo>
                  <a:lnTo>
                    <a:pt x="145" y="762"/>
                  </a:lnTo>
                  <a:lnTo>
                    <a:pt x="653" y="762"/>
                  </a:lnTo>
                  <a:lnTo>
                    <a:pt x="653" y="688"/>
                  </a:lnTo>
                  <a:lnTo>
                    <a:pt x="145" y="688"/>
                  </a:lnTo>
                  <a:close/>
                  <a:moveTo>
                    <a:pt x="145" y="653"/>
                  </a:moveTo>
                  <a:lnTo>
                    <a:pt x="653" y="653"/>
                  </a:lnTo>
                  <a:lnTo>
                    <a:pt x="667" y="656"/>
                  </a:lnTo>
                  <a:lnTo>
                    <a:pt x="679" y="664"/>
                  </a:lnTo>
                  <a:lnTo>
                    <a:pt x="687" y="674"/>
                  </a:lnTo>
                  <a:lnTo>
                    <a:pt x="690" y="688"/>
                  </a:lnTo>
                  <a:lnTo>
                    <a:pt x="690" y="762"/>
                  </a:lnTo>
                  <a:lnTo>
                    <a:pt x="687" y="775"/>
                  </a:lnTo>
                  <a:lnTo>
                    <a:pt x="679" y="787"/>
                  </a:lnTo>
                  <a:lnTo>
                    <a:pt x="667" y="794"/>
                  </a:lnTo>
                  <a:lnTo>
                    <a:pt x="653" y="797"/>
                  </a:lnTo>
                  <a:lnTo>
                    <a:pt x="145" y="797"/>
                  </a:lnTo>
                  <a:lnTo>
                    <a:pt x="131" y="794"/>
                  </a:lnTo>
                  <a:lnTo>
                    <a:pt x="120" y="787"/>
                  </a:lnTo>
                  <a:lnTo>
                    <a:pt x="112" y="775"/>
                  </a:lnTo>
                  <a:lnTo>
                    <a:pt x="109" y="762"/>
                  </a:lnTo>
                  <a:lnTo>
                    <a:pt x="109" y="688"/>
                  </a:lnTo>
                  <a:lnTo>
                    <a:pt x="112" y="674"/>
                  </a:lnTo>
                  <a:lnTo>
                    <a:pt x="120" y="664"/>
                  </a:lnTo>
                  <a:lnTo>
                    <a:pt x="131" y="656"/>
                  </a:lnTo>
                  <a:lnTo>
                    <a:pt x="145" y="653"/>
                  </a:lnTo>
                  <a:close/>
                  <a:moveTo>
                    <a:pt x="37" y="471"/>
                  </a:moveTo>
                  <a:lnTo>
                    <a:pt x="37" y="543"/>
                  </a:lnTo>
                  <a:lnTo>
                    <a:pt x="762" y="543"/>
                  </a:lnTo>
                  <a:lnTo>
                    <a:pt x="762" y="471"/>
                  </a:lnTo>
                  <a:lnTo>
                    <a:pt x="37" y="471"/>
                  </a:lnTo>
                  <a:close/>
                  <a:moveTo>
                    <a:pt x="37" y="434"/>
                  </a:moveTo>
                  <a:lnTo>
                    <a:pt x="762" y="434"/>
                  </a:lnTo>
                  <a:lnTo>
                    <a:pt x="776" y="438"/>
                  </a:lnTo>
                  <a:lnTo>
                    <a:pt x="788" y="445"/>
                  </a:lnTo>
                  <a:lnTo>
                    <a:pt x="796" y="457"/>
                  </a:lnTo>
                  <a:lnTo>
                    <a:pt x="798" y="471"/>
                  </a:lnTo>
                  <a:lnTo>
                    <a:pt x="798" y="543"/>
                  </a:lnTo>
                  <a:lnTo>
                    <a:pt x="796" y="557"/>
                  </a:lnTo>
                  <a:lnTo>
                    <a:pt x="788" y="569"/>
                  </a:lnTo>
                  <a:lnTo>
                    <a:pt x="776" y="577"/>
                  </a:lnTo>
                  <a:lnTo>
                    <a:pt x="762" y="580"/>
                  </a:lnTo>
                  <a:lnTo>
                    <a:pt x="37" y="580"/>
                  </a:lnTo>
                  <a:lnTo>
                    <a:pt x="22" y="577"/>
                  </a:lnTo>
                  <a:lnTo>
                    <a:pt x="10" y="569"/>
                  </a:lnTo>
                  <a:lnTo>
                    <a:pt x="3" y="557"/>
                  </a:lnTo>
                  <a:lnTo>
                    <a:pt x="0" y="543"/>
                  </a:lnTo>
                  <a:lnTo>
                    <a:pt x="0" y="471"/>
                  </a:lnTo>
                  <a:lnTo>
                    <a:pt x="3" y="457"/>
                  </a:lnTo>
                  <a:lnTo>
                    <a:pt x="10" y="445"/>
                  </a:lnTo>
                  <a:lnTo>
                    <a:pt x="22" y="438"/>
                  </a:lnTo>
                  <a:lnTo>
                    <a:pt x="37" y="434"/>
                  </a:lnTo>
                  <a:close/>
                  <a:moveTo>
                    <a:pt x="145" y="254"/>
                  </a:moveTo>
                  <a:lnTo>
                    <a:pt x="145" y="326"/>
                  </a:lnTo>
                  <a:lnTo>
                    <a:pt x="653" y="326"/>
                  </a:lnTo>
                  <a:lnTo>
                    <a:pt x="653" y="254"/>
                  </a:lnTo>
                  <a:lnTo>
                    <a:pt x="145" y="254"/>
                  </a:lnTo>
                  <a:close/>
                  <a:moveTo>
                    <a:pt x="145" y="217"/>
                  </a:moveTo>
                  <a:lnTo>
                    <a:pt x="653" y="217"/>
                  </a:lnTo>
                  <a:lnTo>
                    <a:pt x="667" y="220"/>
                  </a:lnTo>
                  <a:lnTo>
                    <a:pt x="679" y="227"/>
                  </a:lnTo>
                  <a:lnTo>
                    <a:pt x="687" y="239"/>
                  </a:lnTo>
                  <a:lnTo>
                    <a:pt x="690" y="254"/>
                  </a:lnTo>
                  <a:lnTo>
                    <a:pt x="690" y="326"/>
                  </a:lnTo>
                  <a:lnTo>
                    <a:pt x="687" y="340"/>
                  </a:lnTo>
                  <a:lnTo>
                    <a:pt x="679" y="352"/>
                  </a:lnTo>
                  <a:lnTo>
                    <a:pt x="667" y="360"/>
                  </a:lnTo>
                  <a:lnTo>
                    <a:pt x="653" y="362"/>
                  </a:lnTo>
                  <a:lnTo>
                    <a:pt x="145" y="362"/>
                  </a:lnTo>
                  <a:lnTo>
                    <a:pt x="131" y="360"/>
                  </a:lnTo>
                  <a:lnTo>
                    <a:pt x="120" y="352"/>
                  </a:lnTo>
                  <a:lnTo>
                    <a:pt x="112" y="340"/>
                  </a:lnTo>
                  <a:lnTo>
                    <a:pt x="109" y="326"/>
                  </a:lnTo>
                  <a:lnTo>
                    <a:pt x="109" y="254"/>
                  </a:lnTo>
                  <a:lnTo>
                    <a:pt x="112" y="239"/>
                  </a:lnTo>
                  <a:lnTo>
                    <a:pt x="120" y="227"/>
                  </a:lnTo>
                  <a:lnTo>
                    <a:pt x="131" y="220"/>
                  </a:lnTo>
                  <a:lnTo>
                    <a:pt x="145" y="217"/>
                  </a:lnTo>
                  <a:close/>
                  <a:moveTo>
                    <a:pt x="37" y="36"/>
                  </a:moveTo>
                  <a:lnTo>
                    <a:pt x="37" y="108"/>
                  </a:lnTo>
                  <a:lnTo>
                    <a:pt x="762" y="108"/>
                  </a:lnTo>
                  <a:lnTo>
                    <a:pt x="762" y="36"/>
                  </a:lnTo>
                  <a:lnTo>
                    <a:pt x="37" y="36"/>
                  </a:lnTo>
                  <a:close/>
                  <a:moveTo>
                    <a:pt x="37" y="0"/>
                  </a:moveTo>
                  <a:lnTo>
                    <a:pt x="762" y="0"/>
                  </a:lnTo>
                  <a:lnTo>
                    <a:pt x="776" y="2"/>
                  </a:lnTo>
                  <a:lnTo>
                    <a:pt x="788" y="10"/>
                  </a:lnTo>
                  <a:lnTo>
                    <a:pt x="796" y="22"/>
                  </a:lnTo>
                  <a:lnTo>
                    <a:pt x="798" y="36"/>
                  </a:lnTo>
                  <a:lnTo>
                    <a:pt x="798" y="108"/>
                  </a:lnTo>
                  <a:lnTo>
                    <a:pt x="796" y="123"/>
                  </a:lnTo>
                  <a:lnTo>
                    <a:pt x="788" y="134"/>
                  </a:lnTo>
                  <a:lnTo>
                    <a:pt x="776" y="141"/>
                  </a:lnTo>
                  <a:lnTo>
                    <a:pt x="762" y="145"/>
                  </a:lnTo>
                  <a:lnTo>
                    <a:pt x="37" y="145"/>
                  </a:lnTo>
                  <a:lnTo>
                    <a:pt x="22" y="141"/>
                  </a:lnTo>
                  <a:lnTo>
                    <a:pt x="10" y="134"/>
                  </a:lnTo>
                  <a:lnTo>
                    <a:pt x="3" y="123"/>
                  </a:lnTo>
                  <a:lnTo>
                    <a:pt x="0" y="108"/>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5" name="Freeform 4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18691" y="5774066"/>
              <a:ext cx="444051" cy="443496"/>
            </a:xfrm>
            <a:custGeom>
              <a:avLst/>
              <a:gdLst>
                <a:gd name="T0" fmla="*/ 254 w 798"/>
                <a:gd name="T1" fmla="*/ 762 h 797"/>
                <a:gd name="T2" fmla="*/ 762 w 798"/>
                <a:gd name="T3" fmla="*/ 688 h 797"/>
                <a:gd name="T4" fmla="*/ 254 w 798"/>
                <a:gd name="T5" fmla="*/ 653 h 797"/>
                <a:gd name="T6" fmla="*/ 776 w 798"/>
                <a:gd name="T7" fmla="*/ 656 h 797"/>
                <a:gd name="T8" fmla="*/ 795 w 798"/>
                <a:gd name="T9" fmla="*/ 674 h 797"/>
                <a:gd name="T10" fmla="*/ 798 w 798"/>
                <a:gd name="T11" fmla="*/ 762 h 797"/>
                <a:gd name="T12" fmla="*/ 788 w 798"/>
                <a:gd name="T13" fmla="*/ 787 h 797"/>
                <a:gd name="T14" fmla="*/ 762 w 798"/>
                <a:gd name="T15" fmla="*/ 797 h 797"/>
                <a:gd name="T16" fmla="*/ 240 w 798"/>
                <a:gd name="T17" fmla="*/ 794 h 797"/>
                <a:gd name="T18" fmla="*/ 220 w 798"/>
                <a:gd name="T19" fmla="*/ 775 h 797"/>
                <a:gd name="T20" fmla="*/ 217 w 798"/>
                <a:gd name="T21" fmla="*/ 688 h 797"/>
                <a:gd name="T22" fmla="*/ 228 w 798"/>
                <a:gd name="T23" fmla="*/ 664 h 797"/>
                <a:gd name="T24" fmla="*/ 254 w 798"/>
                <a:gd name="T25" fmla="*/ 653 h 797"/>
                <a:gd name="T26" fmla="*/ 37 w 798"/>
                <a:gd name="T27" fmla="*/ 543 h 797"/>
                <a:gd name="T28" fmla="*/ 762 w 798"/>
                <a:gd name="T29" fmla="*/ 471 h 797"/>
                <a:gd name="T30" fmla="*/ 37 w 798"/>
                <a:gd name="T31" fmla="*/ 434 h 797"/>
                <a:gd name="T32" fmla="*/ 776 w 798"/>
                <a:gd name="T33" fmla="*/ 438 h 797"/>
                <a:gd name="T34" fmla="*/ 795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1 w 798"/>
                <a:gd name="T49" fmla="*/ 445 h 797"/>
                <a:gd name="T50" fmla="*/ 37 w 798"/>
                <a:gd name="T51" fmla="*/ 434 h 797"/>
                <a:gd name="T52" fmla="*/ 254 w 798"/>
                <a:gd name="T53" fmla="*/ 326 h 797"/>
                <a:gd name="T54" fmla="*/ 762 w 798"/>
                <a:gd name="T55" fmla="*/ 254 h 797"/>
                <a:gd name="T56" fmla="*/ 254 w 798"/>
                <a:gd name="T57" fmla="*/ 217 h 797"/>
                <a:gd name="T58" fmla="*/ 776 w 798"/>
                <a:gd name="T59" fmla="*/ 220 h 797"/>
                <a:gd name="T60" fmla="*/ 795 w 798"/>
                <a:gd name="T61" fmla="*/ 239 h 797"/>
                <a:gd name="T62" fmla="*/ 798 w 798"/>
                <a:gd name="T63" fmla="*/ 326 h 797"/>
                <a:gd name="T64" fmla="*/ 788 w 798"/>
                <a:gd name="T65" fmla="*/ 352 h 797"/>
                <a:gd name="T66" fmla="*/ 762 w 798"/>
                <a:gd name="T67" fmla="*/ 362 h 797"/>
                <a:gd name="T68" fmla="*/ 240 w 798"/>
                <a:gd name="T69" fmla="*/ 360 h 797"/>
                <a:gd name="T70" fmla="*/ 220 w 798"/>
                <a:gd name="T71" fmla="*/ 340 h 797"/>
                <a:gd name="T72" fmla="*/ 217 w 798"/>
                <a:gd name="T73" fmla="*/ 254 h 797"/>
                <a:gd name="T74" fmla="*/ 228 w 798"/>
                <a:gd name="T75" fmla="*/ 227 h 797"/>
                <a:gd name="T76" fmla="*/ 254 w 798"/>
                <a:gd name="T77" fmla="*/ 217 h 797"/>
                <a:gd name="T78" fmla="*/ 37 w 798"/>
                <a:gd name="T79" fmla="*/ 108 h 797"/>
                <a:gd name="T80" fmla="*/ 762 w 798"/>
                <a:gd name="T81" fmla="*/ 36 h 797"/>
                <a:gd name="T82" fmla="*/ 37 w 798"/>
                <a:gd name="T83" fmla="*/ 0 h 797"/>
                <a:gd name="T84" fmla="*/ 776 w 798"/>
                <a:gd name="T85" fmla="*/ 2 h 797"/>
                <a:gd name="T86" fmla="*/ 795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1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254" y="688"/>
                  </a:moveTo>
                  <a:lnTo>
                    <a:pt x="254" y="762"/>
                  </a:lnTo>
                  <a:lnTo>
                    <a:pt x="762" y="762"/>
                  </a:lnTo>
                  <a:lnTo>
                    <a:pt x="762" y="688"/>
                  </a:lnTo>
                  <a:lnTo>
                    <a:pt x="254" y="688"/>
                  </a:lnTo>
                  <a:close/>
                  <a:moveTo>
                    <a:pt x="254" y="653"/>
                  </a:moveTo>
                  <a:lnTo>
                    <a:pt x="762" y="653"/>
                  </a:lnTo>
                  <a:lnTo>
                    <a:pt x="776" y="656"/>
                  </a:lnTo>
                  <a:lnTo>
                    <a:pt x="788" y="664"/>
                  </a:lnTo>
                  <a:lnTo>
                    <a:pt x="795" y="674"/>
                  </a:lnTo>
                  <a:lnTo>
                    <a:pt x="798" y="688"/>
                  </a:lnTo>
                  <a:lnTo>
                    <a:pt x="798" y="762"/>
                  </a:lnTo>
                  <a:lnTo>
                    <a:pt x="795" y="775"/>
                  </a:lnTo>
                  <a:lnTo>
                    <a:pt x="788" y="787"/>
                  </a:lnTo>
                  <a:lnTo>
                    <a:pt x="776" y="794"/>
                  </a:lnTo>
                  <a:lnTo>
                    <a:pt x="762" y="797"/>
                  </a:lnTo>
                  <a:lnTo>
                    <a:pt x="254" y="797"/>
                  </a:lnTo>
                  <a:lnTo>
                    <a:pt x="240" y="794"/>
                  </a:lnTo>
                  <a:lnTo>
                    <a:pt x="228" y="787"/>
                  </a:lnTo>
                  <a:lnTo>
                    <a:pt x="220" y="775"/>
                  </a:lnTo>
                  <a:lnTo>
                    <a:pt x="217" y="762"/>
                  </a:lnTo>
                  <a:lnTo>
                    <a:pt x="217" y="688"/>
                  </a:lnTo>
                  <a:lnTo>
                    <a:pt x="220" y="674"/>
                  </a:lnTo>
                  <a:lnTo>
                    <a:pt x="228" y="664"/>
                  </a:lnTo>
                  <a:lnTo>
                    <a:pt x="240" y="656"/>
                  </a:lnTo>
                  <a:lnTo>
                    <a:pt x="254" y="653"/>
                  </a:lnTo>
                  <a:close/>
                  <a:moveTo>
                    <a:pt x="37" y="471"/>
                  </a:moveTo>
                  <a:lnTo>
                    <a:pt x="37" y="543"/>
                  </a:lnTo>
                  <a:lnTo>
                    <a:pt x="762" y="543"/>
                  </a:lnTo>
                  <a:lnTo>
                    <a:pt x="762" y="471"/>
                  </a:lnTo>
                  <a:lnTo>
                    <a:pt x="37" y="471"/>
                  </a:lnTo>
                  <a:close/>
                  <a:moveTo>
                    <a:pt x="37" y="434"/>
                  </a:moveTo>
                  <a:lnTo>
                    <a:pt x="762" y="434"/>
                  </a:lnTo>
                  <a:lnTo>
                    <a:pt x="776" y="438"/>
                  </a:lnTo>
                  <a:lnTo>
                    <a:pt x="788" y="445"/>
                  </a:lnTo>
                  <a:lnTo>
                    <a:pt x="795" y="457"/>
                  </a:lnTo>
                  <a:lnTo>
                    <a:pt x="798" y="471"/>
                  </a:lnTo>
                  <a:lnTo>
                    <a:pt x="798" y="543"/>
                  </a:lnTo>
                  <a:lnTo>
                    <a:pt x="795" y="557"/>
                  </a:lnTo>
                  <a:lnTo>
                    <a:pt x="788" y="569"/>
                  </a:lnTo>
                  <a:lnTo>
                    <a:pt x="776" y="577"/>
                  </a:lnTo>
                  <a:lnTo>
                    <a:pt x="762" y="580"/>
                  </a:lnTo>
                  <a:lnTo>
                    <a:pt x="37" y="580"/>
                  </a:lnTo>
                  <a:lnTo>
                    <a:pt x="22" y="577"/>
                  </a:lnTo>
                  <a:lnTo>
                    <a:pt x="11" y="569"/>
                  </a:lnTo>
                  <a:lnTo>
                    <a:pt x="3" y="557"/>
                  </a:lnTo>
                  <a:lnTo>
                    <a:pt x="0" y="543"/>
                  </a:lnTo>
                  <a:lnTo>
                    <a:pt x="0" y="471"/>
                  </a:lnTo>
                  <a:lnTo>
                    <a:pt x="3" y="457"/>
                  </a:lnTo>
                  <a:lnTo>
                    <a:pt x="11" y="445"/>
                  </a:lnTo>
                  <a:lnTo>
                    <a:pt x="22" y="438"/>
                  </a:lnTo>
                  <a:lnTo>
                    <a:pt x="37" y="434"/>
                  </a:lnTo>
                  <a:close/>
                  <a:moveTo>
                    <a:pt x="254" y="254"/>
                  </a:moveTo>
                  <a:lnTo>
                    <a:pt x="254" y="326"/>
                  </a:lnTo>
                  <a:lnTo>
                    <a:pt x="762" y="326"/>
                  </a:lnTo>
                  <a:lnTo>
                    <a:pt x="762" y="254"/>
                  </a:lnTo>
                  <a:lnTo>
                    <a:pt x="254" y="254"/>
                  </a:lnTo>
                  <a:close/>
                  <a:moveTo>
                    <a:pt x="254" y="217"/>
                  </a:moveTo>
                  <a:lnTo>
                    <a:pt x="762" y="217"/>
                  </a:lnTo>
                  <a:lnTo>
                    <a:pt x="776" y="220"/>
                  </a:lnTo>
                  <a:lnTo>
                    <a:pt x="788" y="227"/>
                  </a:lnTo>
                  <a:lnTo>
                    <a:pt x="795" y="239"/>
                  </a:lnTo>
                  <a:lnTo>
                    <a:pt x="798" y="254"/>
                  </a:lnTo>
                  <a:lnTo>
                    <a:pt x="798" y="326"/>
                  </a:lnTo>
                  <a:lnTo>
                    <a:pt x="795" y="340"/>
                  </a:lnTo>
                  <a:lnTo>
                    <a:pt x="788" y="352"/>
                  </a:lnTo>
                  <a:lnTo>
                    <a:pt x="776" y="360"/>
                  </a:lnTo>
                  <a:lnTo>
                    <a:pt x="762" y="362"/>
                  </a:lnTo>
                  <a:lnTo>
                    <a:pt x="254" y="362"/>
                  </a:lnTo>
                  <a:lnTo>
                    <a:pt x="240" y="360"/>
                  </a:lnTo>
                  <a:lnTo>
                    <a:pt x="228" y="352"/>
                  </a:lnTo>
                  <a:lnTo>
                    <a:pt x="220" y="340"/>
                  </a:lnTo>
                  <a:lnTo>
                    <a:pt x="217" y="326"/>
                  </a:lnTo>
                  <a:lnTo>
                    <a:pt x="217" y="254"/>
                  </a:lnTo>
                  <a:lnTo>
                    <a:pt x="220" y="239"/>
                  </a:lnTo>
                  <a:lnTo>
                    <a:pt x="228" y="227"/>
                  </a:lnTo>
                  <a:lnTo>
                    <a:pt x="240" y="220"/>
                  </a:lnTo>
                  <a:lnTo>
                    <a:pt x="254" y="217"/>
                  </a:lnTo>
                  <a:close/>
                  <a:moveTo>
                    <a:pt x="37" y="36"/>
                  </a:moveTo>
                  <a:lnTo>
                    <a:pt x="37" y="108"/>
                  </a:lnTo>
                  <a:lnTo>
                    <a:pt x="762" y="108"/>
                  </a:lnTo>
                  <a:lnTo>
                    <a:pt x="762" y="36"/>
                  </a:lnTo>
                  <a:lnTo>
                    <a:pt x="37" y="36"/>
                  </a:lnTo>
                  <a:close/>
                  <a:moveTo>
                    <a:pt x="37" y="0"/>
                  </a:moveTo>
                  <a:lnTo>
                    <a:pt x="762" y="0"/>
                  </a:lnTo>
                  <a:lnTo>
                    <a:pt x="776" y="2"/>
                  </a:lnTo>
                  <a:lnTo>
                    <a:pt x="788" y="10"/>
                  </a:lnTo>
                  <a:lnTo>
                    <a:pt x="795" y="22"/>
                  </a:lnTo>
                  <a:lnTo>
                    <a:pt x="798" y="36"/>
                  </a:lnTo>
                  <a:lnTo>
                    <a:pt x="798" y="108"/>
                  </a:lnTo>
                  <a:lnTo>
                    <a:pt x="795" y="123"/>
                  </a:lnTo>
                  <a:lnTo>
                    <a:pt x="788" y="134"/>
                  </a:lnTo>
                  <a:lnTo>
                    <a:pt x="776" y="141"/>
                  </a:lnTo>
                  <a:lnTo>
                    <a:pt x="762" y="145"/>
                  </a:lnTo>
                  <a:lnTo>
                    <a:pt x="37" y="145"/>
                  </a:lnTo>
                  <a:lnTo>
                    <a:pt x="22" y="141"/>
                  </a:lnTo>
                  <a:lnTo>
                    <a:pt x="11" y="134"/>
                  </a:lnTo>
                  <a:lnTo>
                    <a:pt x="3" y="123"/>
                  </a:lnTo>
                  <a:lnTo>
                    <a:pt x="0" y="108"/>
                  </a:lnTo>
                  <a:lnTo>
                    <a:pt x="0" y="36"/>
                  </a:lnTo>
                  <a:lnTo>
                    <a:pt x="3" y="22"/>
                  </a:lnTo>
                  <a:lnTo>
                    <a:pt x="11"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6" name="Freeform 4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06034" y="5773509"/>
              <a:ext cx="443496" cy="444609"/>
            </a:xfrm>
            <a:custGeom>
              <a:avLst/>
              <a:gdLst>
                <a:gd name="T0" fmla="*/ 35 w 797"/>
                <a:gd name="T1" fmla="*/ 762 h 799"/>
                <a:gd name="T2" fmla="*/ 760 w 797"/>
                <a:gd name="T3" fmla="*/ 689 h 799"/>
                <a:gd name="T4" fmla="*/ 35 w 797"/>
                <a:gd name="T5" fmla="*/ 654 h 799"/>
                <a:gd name="T6" fmla="*/ 775 w 797"/>
                <a:gd name="T7" fmla="*/ 656 h 799"/>
                <a:gd name="T8" fmla="*/ 794 w 797"/>
                <a:gd name="T9" fmla="*/ 676 h 799"/>
                <a:gd name="T10" fmla="*/ 797 w 797"/>
                <a:gd name="T11" fmla="*/ 762 h 799"/>
                <a:gd name="T12" fmla="*/ 786 w 797"/>
                <a:gd name="T13" fmla="*/ 787 h 799"/>
                <a:gd name="T14" fmla="*/ 760 w 797"/>
                <a:gd name="T15" fmla="*/ 799 h 799"/>
                <a:gd name="T16" fmla="*/ 21 w 797"/>
                <a:gd name="T17" fmla="*/ 795 h 799"/>
                <a:gd name="T18" fmla="*/ 3 w 797"/>
                <a:gd name="T19" fmla="*/ 777 h 799"/>
                <a:gd name="T20" fmla="*/ 0 w 797"/>
                <a:gd name="T21" fmla="*/ 689 h 799"/>
                <a:gd name="T22" fmla="*/ 10 w 797"/>
                <a:gd name="T23" fmla="*/ 664 h 799"/>
                <a:gd name="T24" fmla="*/ 35 w 797"/>
                <a:gd name="T25" fmla="*/ 654 h 799"/>
                <a:gd name="T26" fmla="*/ 35 w 797"/>
                <a:gd name="T27" fmla="*/ 545 h 799"/>
                <a:gd name="T28" fmla="*/ 760 w 797"/>
                <a:gd name="T29" fmla="*/ 472 h 799"/>
                <a:gd name="T30" fmla="*/ 35 w 797"/>
                <a:gd name="T31" fmla="*/ 435 h 799"/>
                <a:gd name="T32" fmla="*/ 775 w 797"/>
                <a:gd name="T33" fmla="*/ 439 h 799"/>
                <a:gd name="T34" fmla="*/ 794 w 797"/>
                <a:gd name="T35" fmla="*/ 457 h 799"/>
                <a:gd name="T36" fmla="*/ 797 w 797"/>
                <a:gd name="T37" fmla="*/ 545 h 799"/>
                <a:gd name="T38" fmla="*/ 786 w 797"/>
                <a:gd name="T39" fmla="*/ 570 h 799"/>
                <a:gd name="T40" fmla="*/ 760 w 797"/>
                <a:gd name="T41" fmla="*/ 580 h 799"/>
                <a:gd name="T42" fmla="*/ 21 w 797"/>
                <a:gd name="T43" fmla="*/ 578 h 799"/>
                <a:gd name="T44" fmla="*/ 3 w 797"/>
                <a:gd name="T45" fmla="*/ 558 h 799"/>
                <a:gd name="T46" fmla="*/ 0 w 797"/>
                <a:gd name="T47" fmla="*/ 472 h 799"/>
                <a:gd name="T48" fmla="*/ 10 w 797"/>
                <a:gd name="T49" fmla="*/ 447 h 799"/>
                <a:gd name="T50" fmla="*/ 35 w 797"/>
                <a:gd name="T51" fmla="*/ 435 h 799"/>
                <a:gd name="T52" fmla="*/ 35 w 797"/>
                <a:gd name="T53" fmla="*/ 326 h 799"/>
                <a:gd name="T54" fmla="*/ 760 w 797"/>
                <a:gd name="T55" fmla="*/ 254 h 799"/>
                <a:gd name="T56" fmla="*/ 35 w 797"/>
                <a:gd name="T57" fmla="*/ 218 h 799"/>
                <a:gd name="T58" fmla="*/ 775 w 797"/>
                <a:gd name="T59" fmla="*/ 220 h 799"/>
                <a:gd name="T60" fmla="*/ 794 w 797"/>
                <a:gd name="T61" fmla="*/ 240 h 799"/>
                <a:gd name="T62" fmla="*/ 797 w 797"/>
                <a:gd name="T63" fmla="*/ 326 h 799"/>
                <a:gd name="T64" fmla="*/ 786 w 797"/>
                <a:gd name="T65" fmla="*/ 352 h 799"/>
                <a:gd name="T66" fmla="*/ 760 w 797"/>
                <a:gd name="T67" fmla="*/ 363 h 799"/>
                <a:gd name="T68" fmla="*/ 21 w 797"/>
                <a:gd name="T69" fmla="*/ 360 h 799"/>
                <a:gd name="T70" fmla="*/ 3 w 797"/>
                <a:gd name="T71" fmla="*/ 341 h 799"/>
                <a:gd name="T72" fmla="*/ 0 w 797"/>
                <a:gd name="T73" fmla="*/ 254 h 799"/>
                <a:gd name="T74" fmla="*/ 10 w 797"/>
                <a:gd name="T75" fmla="*/ 228 h 799"/>
                <a:gd name="T76" fmla="*/ 35 w 797"/>
                <a:gd name="T77" fmla="*/ 218 h 799"/>
                <a:gd name="T78" fmla="*/ 35 w 797"/>
                <a:gd name="T79" fmla="*/ 109 h 799"/>
                <a:gd name="T80" fmla="*/ 760 w 797"/>
                <a:gd name="T81" fmla="*/ 37 h 799"/>
                <a:gd name="T82" fmla="*/ 35 w 797"/>
                <a:gd name="T83" fmla="*/ 0 h 799"/>
                <a:gd name="T84" fmla="*/ 775 w 797"/>
                <a:gd name="T85" fmla="*/ 3 h 799"/>
                <a:gd name="T86" fmla="*/ 794 w 797"/>
                <a:gd name="T87" fmla="*/ 22 h 799"/>
                <a:gd name="T88" fmla="*/ 797 w 797"/>
                <a:gd name="T89" fmla="*/ 109 h 799"/>
                <a:gd name="T90" fmla="*/ 786 w 797"/>
                <a:gd name="T91" fmla="*/ 135 h 799"/>
                <a:gd name="T92" fmla="*/ 760 w 797"/>
                <a:gd name="T93" fmla="*/ 146 h 799"/>
                <a:gd name="T94" fmla="*/ 21 w 797"/>
                <a:gd name="T95" fmla="*/ 143 h 799"/>
                <a:gd name="T96" fmla="*/ 3 w 797"/>
                <a:gd name="T97" fmla="*/ 123 h 799"/>
                <a:gd name="T98" fmla="*/ 0 w 797"/>
                <a:gd name="T99" fmla="*/ 37 h 799"/>
                <a:gd name="T100" fmla="*/ 10 w 797"/>
                <a:gd name="T101" fmla="*/ 11 h 799"/>
                <a:gd name="T102" fmla="*/ 35 w 797"/>
                <a:gd name="T10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9">
                  <a:moveTo>
                    <a:pt x="35" y="689"/>
                  </a:moveTo>
                  <a:lnTo>
                    <a:pt x="35" y="762"/>
                  </a:lnTo>
                  <a:lnTo>
                    <a:pt x="760" y="762"/>
                  </a:lnTo>
                  <a:lnTo>
                    <a:pt x="760" y="689"/>
                  </a:lnTo>
                  <a:lnTo>
                    <a:pt x="35" y="689"/>
                  </a:lnTo>
                  <a:close/>
                  <a:moveTo>
                    <a:pt x="35" y="654"/>
                  </a:moveTo>
                  <a:lnTo>
                    <a:pt x="760" y="654"/>
                  </a:lnTo>
                  <a:lnTo>
                    <a:pt x="775" y="656"/>
                  </a:lnTo>
                  <a:lnTo>
                    <a:pt x="786" y="664"/>
                  </a:lnTo>
                  <a:lnTo>
                    <a:pt x="794" y="676"/>
                  </a:lnTo>
                  <a:lnTo>
                    <a:pt x="797" y="689"/>
                  </a:lnTo>
                  <a:lnTo>
                    <a:pt x="797" y="762"/>
                  </a:lnTo>
                  <a:lnTo>
                    <a:pt x="794" y="777"/>
                  </a:lnTo>
                  <a:lnTo>
                    <a:pt x="786" y="787"/>
                  </a:lnTo>
                  <a:lnTo>
                    <a:pt x="775" y="795"/>
                  </a:lnTo>
                  <a:lnTo>
                    <a:pt x="760" y="799"/>
                  </a:lnTo>
                  <a:lnTo>
                    <a:pt x="35" y="799"/>
                  </a:lnTo>
                  <a:lnTo>
                    <a:pt x="21" y="795"/>
                  </a:lnTo>
                  <a:lnTo>
                    <a:pt x="10" y="787"/>
                  </a:lnTo>
                  <a:lnTo>
                    <a:pt x="3" y="777"/>
                  </a:lnTo>
                  <a:lnTo>
                    <a:pt x="0" y="762"/>
                  </a:lnTo>
                  <a:lnTo>
                    <a:pt x="0" y="689"/>
                  </a:lnTo>
                  <a:lnTo>
                    <a:pt x="3" y="676"/>
                  </a:lnTo>
                  <a:lnTo>
                    <a:pt x="10" y="664"/>
                  </a:lnTo>
                  <a:lnTo>
                    <a:pt x="21" y="656"/>
                  </a:lnTo>
                  <a:lnTo>
                    <a:pt x="35" y="654"/>
                  </a:lnTo>
                  <a:close/>
                  <a:moveTo>
                    <a:pt x="35" y="472"/>
                  </a:moveTo>
                  <a:lnTo>
                    <a:pt x="35" y="545"/>
                  </a:lnTo>
                  <a:lnTo>
                    <a:pt x="760" y="545"/>
                  </a:lnTo>
                  <a:lnTo>
                    <a:pt x="760" y="472"/>
                  </a:lnTo>
                  <a:lnTo>
                    <a:pt x="35" y="472"/>
                  </a:lnTo>
                  <a:close/>
                  <a:moveTo>
                    <a:pt x="35" y="435"/>
                  </a:moveTo>
                  <a:lnTo>
                    <a:pt x="760" y="435"/>
                  </a:lnTo>
                  <a:lnTo>
                    <a:pt x="775" y="439"/>
                  </a:lnTo>
                  <a:lnTo>
                    <a:pt x="786" y="447"/>
                  </a:lnTo>
                  <a:lnTo>
                    <a:pt x="794" y="457"/>
                  </a:lnTo>
                  <a:lnTo>
                    <a:pt x="797" y="472"/>
                  </a:lnTo>
                  <a:lnTo>
                    <a:pt x="797" y="545"/>
                  </a:lnTo>
                  <a:lnTo>
                    <a:pt x="794" y="558"/>
                  </a:lnTo>
                  <a:lnTo>
                    <a:pt x="786" y="570"/>
                  </a:lnTo>
                  <a:lnTo>
                    <a:pt x="775" y="578"/>
                  </a:lnTo>
                  <a:lnTo>
                    <a:pt x="760" y="580"/>
                  </a:lnTo>
                  <a:lnTo>
                    <a:pt x="35" y="580"/>
                  </a:lnTo>
                  <a:lnTo>
                    <a:pt x="21" y="578"/>
                  </a:lnTo>
                  <a:lnTo>
                    <a:pt x="10" y="570"/>
                  </a:lnTo>
                  <a:lnTo>
                    <a:pt x="3" y="558"/>
                  </a:lnTo>
                  <a:lnTo>
                    <a:pt x="0" y="545"/>
                  </a:lnTo>
                  <a:lnTo>
                    <a:pt x="0" y="472"/>
                  </a:lnTo>
                  <a:lnTo>
                    <a:pt x="3" y="457"/>
                  </a:lnTo>
                  <a:lnTo>
                    <a:pt x="10" y="447"/>
                  </a:lnTo>
                  <a:lnTo>
                    <a:pt x="21" y="439"/>
                  </a:lnTo>
                  <a:lnTo>
                    <a:pt x="35" y="435"/>
                  </a:lnTo>
                  <a:close/>
                  <a:moveTo>
                    <a:pt x="35" y="254"/>
                  </a:moveTo>
                  <a:lnTo>
                    <a:pt x="35" y="326"/>
                  </a:lnTo>
                  <a:lnTo>
                    <a:pt x="760" y="326"/>
                  </a:lnTo>
                  <a:lnTo>
                    <a:pt x="760" y="254"/>
                  </a:lnTo>
                  <a:lnTo>
                    <a:pt x="35" y="254"/>
                  </a:lnTo>
                  <a:close/>
                  <a:moveTo>
                    <a:pt x="35" y="218"/>
                  </a:moveTo>
                  <a:lnTo>
                    <a:pt x="760" y="218"/>
                  </a:lnTo>
                  <a:lnTo>
                    <a:pt x="775" y="220"/>
                  </a:lnTo>
                  <a:lnTo>
                    <a:pt x="786" y="228"/>
                  </a:lnTo>
                  <a:lnTo>
                    <a:pt x="794" y="240"/>
                  </a:lnTo>
                  <a:lnTo>
                    <a:pt x="797" y="254"/>
                  </a:lnTo>
                  <a:lnTo>
                    <a:pt x="797" y="326"/>
                  </a:lnTo>
                  <a:lnTo>
                    <a:pt x="794" y="341"/>
                  </a:lnTo>
                  <a:lnTo>
                    <a:pt x="786" y="352"/>
                  </a:lnTo>
                  <a:lnTo>
                    <a:pt x="775" y="360"/>
                  </a:lnTo>
                  <a:lnTo>
                    <a:pt x="760" y="363"/>
                  </a:lnTo>
                  <a:lnTo>
                    <a:pt x="35" y="363"/>
                  </a:lnTo>
                  <a:lnTo>
                    <a:pt x="21" y="360"/>
                  </a:lnTo>
                  <a:lnTo>
                    <a:pt x="10" y="352"/>
                  </a:lnTo>
                  <a:lnTo>
                    <a:pt x="3" y="341"/>
                  </a:lnTo>
                  <a:lnTo>
                    <a:pt x="0" y="326"/>
                  </a:lnTo>
                  <a:lnTo>
                    <a:pt x="0" y="254"/>
                  </a:lnTo>
                  <a:lnTo>
                    <a:pt x="3" y="240"/>
                  </a:lnTo>
                  <a:lnTo>
                    <a:pt x="10" y="228"/>
                  </a:lnTo>
                  <a:lnTo>
                    <a:pt x="21" y="220"/>
                  </a:lnTo>
                  <a:lnTo>
                    <a:pt x="35" y="218"/>
                  </a:lnTo>
                  <a:close/>
                  <a:moveTo>
                    <a:pt x="35" y="37"/>
                  </a:moveTo>
                  <a:lnTo>
                    <a:pt x="35" y="109"/>
                  </a:lnTo>
                  <a:lnTo>
                    <a:pt x="760" y="109"/>
                  </a:lnTo>
                  <a:lnTo>
                    <a:pt x="760" y="37"/>
                  </a:lnTo>
                  <a:lnTo>
                    <a:pt x="35" y="37"/>
                  </a:lnTo>
                  <a:close/>
                  <a:moveTo>
                    <a:pt x="35" y="0"/>
                  </a:moveTo>
                  <a:lnTo>
                    <a:pt x="760" y="0"/>
                  </a:lnTo>
                  <a:lnTo>
                    <a:pt x="775" y="3"/>
                  </a:lnTo>
                  <a:lnTo>
                    <a:pt x="786" y="11"/>
                  </a:lnTo>
                  <a:lnTo>
                    <a:pt x="794" y="22"/>
                  </a:lnTo>
                  <a:lnTo>
                    <a:pt x="797" y="37"/>
                  </a:lnTo>
                  <a:lnTo>
                    <a:pt x="797" y="109"/>
                  </a:lnTo>
                  <a:lnTo>
                    <a:pt x="794" y="123"/>
                  </a:lnTo>
                  <a:lnTo>
                    <a:pt x="786" y="135"/>
                  </a:lnTo>
                  <a:lnTo>
                    <a:pt x="775" y="143"/>
                  </a:lnTo>
                  <a:lnTo>
                    <a:pt x="760" y="146"/>
                  </a:lnTo>
                  <a:lnTo>
                    <a:pt x="35" y="146"/>
                  </a:lnTo>
                  <a:lnTo>
                    <a:pt x="21" y="143"/>
                  </a:lnTo>
                  <a:lnTo>
                    <a:pt x="10" y="135"/>
                  </a:lnTo>
                  <a:lnTo>
                    <a:pt x="3" y="123"/>
                  </a:lnTo>
                  <a:lnTo>
                    <a:pt x="0" y="109"/>
                  </a:lnTo>
                  <a:lnTo>
                    <a:pt x="0" y="37"/>
                  </a:lnTo>
                  <a:lnTo>
                    <a:pt x="3" y="22"/>
                  </a:lnTo>
                  <a:lnTo>
                    <a:pt x="10" y="11"/>
                  </a:lnTo>
                  <a:lnTo>
                    <a:pt x="21" y="3"/>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7" name="Freeform 4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2822" y="5773509"/>
              <a:ext cx="444051" cy="444609"/>
            </a:xfrm>
            <a:custGeom>
              <a:avLst/>
              <a:gdLst>
                <a:gd name="T0" fmla="*/ 362 w 798"/>
                <a:gd name="T1" fmla="*/ 435 h 799"/>
                <a:gd name="T2" fmla="*/ 182 w 798"/>
                <a:gd name="T3" fmla="*/ 291 h 799"/>
                <a:gd name="T4" fmla="*/ 389 w 798"/>
                <a:gd name="T5" fmla="*/ 301 h 799"/>
                <a:gd name="T6" fmla="*/ 399 w 798"/>
                <a:gd name="T7" fmla="*/ 435 h 799"/>
                <a:gd name="T8" fmla="*/ 428 w 798"/>
                <a:gd name="T9" fmla="*/ 439 h 799"/>
                <a:gd name="T10" fmla="*/ 436 w 798"/>
                <a:gd name="T11" fmla="*/ 453 h 799"/>
                <a:gd name="T12" fmla="*/ 428 w 798"/>
                <a:gd name="T13" fmla="*/ 468 h 799"/>
                <a:gd name="T14" fmla="*/ 780 w 798"/>
                <a:gd name="T15" fmla="*/ 472 h 799"/>
                <a:gd name="T16" fmla="*/ 794 w 798"/>
                <a:gd name="T17" fmla="*/ 479 h 799"/>
                <a:gd name="T18" fmla="*/ 797 w 798"/>
                <a:gd name="T19" fmla="*/ 495 h 799"/>
                <a:gd name="T20" fmla="*/ 785 w 798"/>
                <a:gd name="T21" fmla="*/ 507 h 799"/>
                <a:gd name="T22" fmla="*/ 690 w 798"/>
                <a:gd name="T23" fmla="*/ 781 h 799"/>
                <a:gd name="T24" fmla="*/ 682 w 798"/>
                <a:gd name="T25" fmla="*/ 795 h 799"/>
                <a:gd name="T26" fmla="*/ 666 w 798"/>
                <a:gd name="T27" fmla="*/ 798 h 799"/>
                <a:gd name="T28" fmla="*/ 654 w 798"/>
                <a:gd name="T29" fmla="*/ 786 h 799"/>
                <a:gd name="T30" fmla="*/ 145 w 798"/>
                <a:gd name="T31" fmla="*/ 508 h 799"/>
                <a:gd name="T32" fmla="*/ 141 w 798"/>
                <a:gd name="T33" fmla="*/ 791 h 799"/>
                <a:gd name="T34" fmla="*/ 127 w 798"/>
                <a:gd name="T35" fmla="*/ 799 h 799"/>
                <a:gd name="T36" fmla="*/ 112 w 798"/>
                <a:gd name="T37" fmla="*/ 791 h 799"/>
                <a:gd name="T38" fmla="*/ 109 w 798"/>
                <a:gd name="T39" fmla="*/ 508 h 799"/>
                <a:gd name="T40" fmla="*/ 8 w 798"/>
                <a:gd name="T41" fmla="*/ 504 h 799"/>
                <a:gd name="T42" fmla="*/ 0 w 798"/>
                <a:gd name="T43" fmla="*/ 490 h 799"/>
                <a:gd name="T44" fmla="*/ 8 w 798"/>
                <a:gd name="T45" fmla="*/ 476 h 799"/>
                <a:gd name="T46" fmla="*/ 127 w 798"/>
                <a:gd name="T47" fmla="*/ 472 h 799"/>
                <a:gd name="T48" fmla="*/ 112 w 798"/>
                <a:gd name="T49" fmla="*/ 464 h 799"/>
                <a:gd name="T50" fmla="*/ 110 w 798"/>
                <a:gd name="T51" fmla="*/ 448 h 799"/>
                <a:gd name="T52" fmla="*/ 122 w 798"/>
                <a:gd name="T53" fmla="*/ 436 h 799"/>
                <a:gd name="T54" fmla="*/ 145 w 798"/>
                <a:gd name="T55" fmla="*/ 326 h 799"/>
                <a:gd name="T56" fmla="*/ 167 w 798"/>
                <a:gd name="T57" fmla="*/ 294 h 799"/>
                <a:gd name="T58" fmla="*/ 676 w 798"/>
                <a:gd name="T59" fmla="*/ 74 h 799"/>
                <a:gd name="T60" fmla="*/ 688 w 798"/>
                <a:gd name="T61" fmla="*/ 85 h 799"/>
                <a:gd name="T62" fmla="*/ 695 w 798"/>
                <a:gd name="T63" fmla="*/ 110 h 799"/>
                <a:gd name="T64" fmla="*/ 707 w 798"/>
                <a:gd name="T65" fmla="*/ 122 h 799"/>
                <a:gd name="T66" fmla="*/ 704 w 798"/>
                <a:gd name="T67" fmla="*/ 138 h 799"/>
                <a:gd name="T68" fmla="*/ 690 w 798"/>
                <a:gd name="T69" fmla="*/ 146 h 799"/>
                <a:gd name="T70" fmla="*/ 661 w 798"/>
                <a:gd name="T71" fmla="*/ 142 h 799"/>
                <a:gd name="T72" fmla="*/ 653 w 798"/>
                <a:gd name="T73" fmla="*/ 127 h 799"/>
                <a:gd name="T74" fmla="*/ 657 w 798"/>
                <a:gd name="T75" fmla="*/ 80 h 799"/>
                <a:gd name="T76" fmla="*/ 671 w 798"/>
                <a:gd name="T77" fmla="*/ 72 h 799"/>
                <a:gd name="T78" fmla="*/ 625 w 798"/>
                <a:gd name="T79" fmla="*/ 49 h 799"/>
                <a:gd name="T80" fmla="*/ 584 w 798"/>
                <a:gd name="T81" fmla="*/ 104 h 799"/>
                <a:gd name="T82" fmla="*/ 593 w 798"/>
                <a:gd name="T83" fmla="*/ 173 h 799"/>
                <a:gd name="T84" fmla="*/ 646 w 798"/>
                <a:gd name="T85" fmla="*/ 215 h 799"/>
                <a:gd name="T86" fmla="*/ 717 w 798"/>
                <a:gd name="T87" fmla="*/ 206 h 799"/>
                <a:gd name="T88" fmla="*/ 759 w 798"/>
                <a:gd name="T89" fmla="*/ 151 h 799"/>
                <a:gd name="T90" fmla="*/ 750 w 798"/>
                <a:gd name="T91" fmla="*/ 81 h 799"/>
                <a:gd name="T92" fmla="*/ 695 w 798"/>
                <a:gd name="T93" fmla="*/ 39 h 799"/>
                <a:gd name="T94" fmla="*/ 700 w 798"/>
                <a:gd name="T95" fmla="*/ 4 h 799"/>
                <a:gd name="T96" fmla="*/ 771 w 798"/>
                <a:gd name="T97" fmla="*/ 47 h 799"/>
                <a:gd name="T98" fmla="*/ 798 w 798"/>
                <a:gd name="T99" fmla="*/ 127 h 799"/>
                <a:gd name="T100" fmla="*/ 771 w 798"/>
                <a:gd name="T101" fmla="*/ 207 h 799"/>
                <a:gd name="T102" fmla="*/ 700 w 798"/>
                <a:gd name="T103" fmla="*/ 250 h 799"/>
                <a:gd name="T104" fmla="*/ 615 w 798"/>
                <a:gd name="T105" fmla="*/ 241 h 799"/>
                <a:gd name="T106" fmla="*/ 557 w 798"/>
                <a:gd name="T107" fmla="*/ 184 h 799"/>
                <a:gd name="T108" fmla="*/ 547 w 798"/>
                <a:gd name="T109" fmla="*/ 98 h 799"/>
                <a:gd name="T110" fmla="*/ 591 w 798"/>
                <a:gd name="T111" fmla="*/ 28 h 799"/>
                <a:gd name="T112" fmla="*/ 671 w 798"/>
                <a:gd name="T11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8" h="799">
                  <a:moveTo>
                    <a:pt x="182" y="326"/>
                  </a:moveTo>
                  <a:lnTo>
                    <a:pt x="182" y="435"/>
                  </a:lnTo>
                  <a:lnTo>
                    <a:pt x="362" y="435"/>
                  </a:lnTo>
                  <a:lnTo>
                    <a:pt x="362" y="326"/>
                  </a:lnTo>
                  <a:lnTo>
                    <a:pt x="182" y="326"/>
                  </a:lnTo>
                  <a:close/>
                  <a:moveTo>
                    <a:pt x="182" y="291"/>
                  </a:moveTo>
                  <a:lnTo>
                    <a:pt x="362" y="291"/>
                  </a:lnTo>
                  <a:lnTo>
                    <a:pt x="377" y="294"/>
                  </a:lnTo>
                  <a:lnTo>
                    <a:pt x="389" y="301"/>
                  </a:lnTo>
                  <a:lnTo>
                    <a:pt x="396" y="313"/>
                  </a:lnTo>
                  <a:lnTo>
                    <a:pt x="399" y="326"/>
                  </a:lnTo>
                  <a:lnTo>
                    <a:pt x="399" y="435"/>
                  </a:lnTo>
                  <a:lnTo>
                    <a:pt x="417" y="435"/>
                  </a:lnTo>
                  <a:lnTo>
                    <a:pt x="423" y="436"/>
                  </a:lnTo>
                  <a:lnTo>
                    <a:pt x="428" y="439"/>
                  </a:lnTo>
                  <a:lnTo>
                    <a:pt x="432" y="443"/>
                  </a:lnTo>
                  <a:lnTo>
                    <a:pt x="434" y="448"/>
                  </a:lnTo>
                  <a:lnTo>
                    <a:pt x="436" y="453"/>
                  </a:lnTo>
                  <a:lnTo>
                    <a:pt x="434" y="460"/>
                  </a:lnTo>
                  <a:lnTo>
                    <a:pt x="432" y="464"/>
                  </a:lnTo>
                  <a:lnTo>
                    <a:pt x="428" y="468"/>
                  </a:lnTo>
                  <a:lnTo>
                    <a:pt x="423" y="470"/>
                  </a:lnTo>
                  <a:lnTo>
                    <a:pt x="417" y="472"/>
                  </a:lnTo>
                  <a:lnTo>
                    <a:pt x="780" y="472"/>
                  </a:lnTo>
                  <a:lnTo>
                    <a:pt x="785" y="473"/>
                  </a:lnTo>
                  <a:lnTo>
                    <a:pt x="790" y="476"/>
                  </a:lnTo>
                  <a:lnTo>
                    <a:pt x="794" y="479"/>
                  </a:lnTo>
                  <a:lnTo>
                    <a:pt x="797" y="485"/>
                  </a:lnTo>
                  <a:lnTo>
                    <a:pt x="798" y="490"/>
                  </a:lnTo>
                  <a:lnTo>
                    <a:pt x="797" y="495"/>
                  </a:lnTo>
                  <a:lnTo>
                    <a:pt x="794" y="500"/>
                  </a:lnTo>
                  <a:lnTo>
                    <a:pt x="790" y="504"/>
                  </a:lnTo>
                  <a:lnTo>
                    <a:pt x="785" y="507"/>
                  </a:lnTo>
                  <a:lnTo>
                    <a:pt x="780" y="508"/>
                  </a:lnTo>
                  <a:lnTo>
                    <a:pt x="690" y="508"/>
                  </a:lnTo>
                  <a:lnTo>
                    <a:pt x="690" y="781"/>
                  </a:lnTo>
                  <a:lnTo>
                    <a:pt x="688" y="786"/>
                  </a:lnTo>
                  <a:lnTo>
                    <a:pt x="686" y="791"/>
                  </a:lnTo>
                  <a:lnTo>
                    <a:pt x="682" y="795"/>
                  </a:lnTo>
                  <a:lnTo>
                    <a:pt x="676" y="798"/>
                  </a:lnTo>
                  <a:lnTo>
                    <a:pt x="671" y="799"/>
                  </a:lnTo>
                  <a:lnTo>
                    <a:pt x="666" y="798"/>
                  </a:lnTo>
                  <a:lnTo>
                    <a:pt x="661" y="795"/>
                  </a:lnTo>
                  <a:lnTo>
                    <a:pt x="657" y="791"/>
                  </a:lnTo>
                  <a:lnTo>
                    <a:pt x="654" y="786"/>
                  </a:lnTo>
                  <a:lnTo>
                    <a:pt x="653" y="781"/>
                  </a:lnTo>
                  <a:lnTo>
                    <a:pt x="653" y="508"/>
                  </a:lnTo>
                  <a:lnTo>
                    <a:pt x="145" y="508"/>
                  </a:lnTo>
                  <a:lnTo>
                    <a:pt x="145" y="781"/>
                  </a:lnTo>
                  <a:lnTo>
                    <a:pt x="144" y="786"/>
                  </a:lnTo>
                  <a:lnTo>
                    <a:pt x="141" y="791"/>
                  </a:lnTo>
                  <a:lnTo>
                    <a:pt x="137" y="795"/>
                  </a:lnTo>
                  <a:lnTo>
                    <a:pt x="133" y="798"/>
                  </a:lnTo>
                  <a:lnTo>
                    <a:pt x="127" y="799"/>
                  </a:lnTo>
                  <a:lnTo>
                    <a:pt x="122" y="798"/>
                  </a:lnTo>
                  <a:lnTo>
                    <a:pt x="116" y="795"/>
                  </a:lnTo>
                  <a:lnTo>
                    <a:pt x="112" y="791"/>
                  </a:lnTo>
                  <a:lnTo>
                    <a:pt x="110" y="786"/>
                  </a:lnTo>
                  <a:lnTo>
                    <a:pt x="109" y="781"/>
                  </a:lnTo>
                  <a:lnTo>
                    <a:pt x="109" y="508"/>
                  </a:lnTo>
                  <a:lnTo>
                    <a:pt x="18" y="508"/>
                  </a:lnTo>
                  <a:lnTo>
                    <a:pt x="13" y="507"/>
                  </a:lnTo>
                  <a:lnTo>
                    <a:pt x="8" y="504"/>
                  </a:lnTo>
                  <a:lnTo>
                    <a:pt x="4" y="500"/>
                  </a:lnTo>
                  <a:lnTo>
                    <a:pt x="1" y="495"/>
                  </a:lnTo>
                  <a:lnTo>
                    <a:pt x="0" y="490"/>
                  </a:lnTo>
                  <a:lnTo>
                    <a:pt x="1" y="485"/>
                  </a:lnTo>
                  <a:lnTo>
                    <a:pt x="4" y="479"/>
                  </a:lnTo>
                  <a:lnTo>
                    <a:pt x="8" y="476"/>
                  </a:lnTo>
                  <a:lnTo>
                    <a:pt x="13" y="473"/>
                  </a:lnTo>
                  <a:lnTo>
                    <a:pt x="18" y="472"/>
                  </a:lnTo>
                  <a:lnTo>
                    <a:pt x="127" y="472"/>
                  </a:lnTo>
                  <a:lnTo>
                    <a:pt x="122" y="470"/>
                  </a:lnTo>
                  <a:lnTo>
                    <a:pt x="116" y="468"/>
                  </a:lnTo>
                  <a:lnTo>
                    <a:pt x="112" y="464"/>
                  </a:lnTo>
                  <a:lnTo>
                    <a:pt x="110" y="460"/>
                  </a:lnTo>
                  <a:lnTo>
                    <a:pt x="109" y="453"/>
                  </a:lnTo>
                  <a:lnTo>
                    <a:pt x="110" y="448"/>
                  </a:lnTo>
                  <a:lnTo>
                    <a:pt x="112" y="443"/>
                  </a:lnTo>
                  <a:lnTo>
                    <a:pt x="116" y="439"/>
                  </a:lnTo>
                  <a:lnTo>
                    <a:pt x="122" y="436"/>
                  </a:lnTo>
                  <a:lnTo>
                    <a:pt x="127" y="435"/>
                  </a:lnTo>
                  <a:lnTo>
                    <a:pt x="145" y="435"/>
                  </a:lnTo>
                  <a:lnTo>
                    <a:pt x="145" y="326"/>
                  </a:lnTo>
                  <a:lnTo>
                    <a:pt x="148" y="313"/>
                  </a:lnTo>
                  <a:lnTo>
                    <a:pt x="156" y="301"/>
                  </a:lnTo>
                  <a:lnTo>
                    <a:pt x="167" y="294"/>
                  </a:lnTo>
                  <a:lnTo>
                    <a:pt x="182" y="291"/>
                  </a:lnTo>
                  <a:close/>
                  <a:moveTo>
                    <a:pt x="671" y="72"/>
                  </a:moveTo>
                  <a:lnTo>
                    <a:pt x="676" y="74"/>
                  </a:lnTo>
                  <a:lnTo>
                    <a:pt x="682" y="76"/>
                  </a:lnTo>
                  <a:lnTo>
                    <a:pt x="686" y="80"/>
                  </a:lnTo>
                  <a:lnTo>
                    <a:pt x="688" y="85"/>
                  </a:lnTo>
                  <a:lnTo>
                    <a:pt x="690" y="91"/>
                  </a:lnTo>
                  <a:lnTo>
                    <a:pt x="690" y="109"/>
                  </a:lnTo>
                  <a:lnTo>
                    <a:pt x="695" y="110"/>
                  </a:lnTo>
                  <a:lnTo>
                    <a:pt x="700" y="113"/>
                  </a:lnTo>
                  <a:lnTo>
                    <a:pt x="704" y="117"/>
                  </a:lnTo>
                  <a:lnTo>
                    <a:pt x="707" y="122"/>
                  </a:lnTo>
                  <a:lnTo>
                    <a:pt x="708" y="127"/>
                  </a:lnTo>
                  <a:lnTo>
                    <a:pt x="707" y="132"/>
                  </a:lnTo>
                  <a:lnTo>
                    <a:pt x="704" y="138"/>
                  </a:lnTo>
                  <a:lnTo>
                    <a:pt x="700" y="142"/>
                  </a:lnTo>
                  <a:lnTo>
                    <a:pt x="695" y="144"/>
                  </a:lnTo>
                  <a:lnTo>
                    <a:pt x="690" y="146"/>
                  </a:lnTo>
                  <a:lnTo>
                    <a:pt x="671" y="146"/>
                  </a:lnTo>
                  <a:lnTo>
                    <a:pt x="666" y="144"/>
                  </a:lnTo>
                  <a:lnTo>
                    <a:pt x="661" y="142"/>
                  </a:lnTo>
                  <a:lnTo>
                    <a:pt x="657" y="138"/>
                  </a:lnTo>
                  <a:lnTo>
                    <a:pt x="654" y="132"/>
                  </a:lnTo>
                  <a:lnTo>
                    <a:pt x="653" y="127"/>
                  </a:lnTo>
                  <a:lnTo>
                    <a:pt x="653" y="91"/>
                  </a:lnTo>
                  <a:lnTo>
                    <a:pt x="654" y="85"/>
                  </a:lnTo>
                  <a:lnTo>
                    <a:pt x="657" y="80"/>
                  </a:lnTo>
                  <a:lnTo>
                    <a:pt x="661" y="76"/>
                  </a:lnTo>
                  <a:lnTo>
                    <a:pt x="666" y="74"/>
                  </a:lnTo>
                  <a:lnTo>
                    <a:pt x="671" y="72"/>
                  </a:lnTo>
                  <a:close/>
                  <a:moveTo>
                    <a:pt x="671" y="37"/>
                  </a:moveTo>
                  <a:lnTo>
                    <a:pt x="646" y="39"/>
                  </a:lnTo>
                  <a:lnTo>
                    <a:pt x="625" y="49"/>
                  </a:lnTo>
                  <a:lnTo>
                    <a:pt x="607" y="63"/>
                  </a:lnTo>
                  <a:lnTo>
                    <a:pt x="593" y="81"/>
                  </a:lnTo>
                  <a:lnTo>
                    <a:pt x="584" y="104"/>
                  </a:lnTo>
                  <a:lnTo>
                    <a:pt x="581" y="127"/>
                  </a:lnTo>
                  <a:lnTo>
                    <a:pt x="584" y="151"/>
                  </a:lnTo>
                  <a:lnTo>
                    <a:pt x="593" y="173"/>
                  </a:lnTo>
                  <a:lnTo>
                    <a:pt x="607" y="191"/>
                  </a:lnTo>
                  <a:lnTo>
                    <a:pt x="625" y="206"/>
                  </a:lnTo>
                  <a:lnTo>
                    <a:pt x="646" y="215"/>
                  </a:lnTo>
                  <a:lnTo>
                    <a:pt x="671" y="218"/>
                  </a:lnTo>
                  <a:lnTo>
                    <a:pt x="695" y="215"/>
                  </a:lnTo>
                  <a:lnTo>
                    <a:pt x="717" y="206"/>
                  </a:lnTo>
                  <a:lnTo>
                    <a:pt x="735" y="191"/>
                  </a:lnTo>
                  <a:lnTo>
                    <a:pt x="750" y="173"/>
                  </a:lnTo>
                  <a:lnTo>
                    <a:pt x="759" y="151"/>
                  </a:lnTo>
                  <a:lnTo>
                    <a:pt x="762" y="127"/>
                  </a:lnTo>
                  <a:lnTo>
                    <a:pt x="759" y="104"/>
                  </a:lnTo>
                  <a:lnTo>
                    <a:pt x="750" y="81"/>
                  </a:lnTo>
                  <a:lnTo>
                    <a:pt x="735" y="63"/>
                  </a:lnTo>
                  <a:lnTo>
                    <a:pt x="717" y="49"/>
                  </a:lnTo>
                  <a:lnTo>
                    <a:pt x="695" y="39"/>
                  </a:lnTo>
                  <a:lnTo>
                    <a:pt x="671" y="37"/>
                  </a:lnTo>
                  <a:close/>
                  <a:moveTo>
                    <a:pt x="671" y="0"/>
                  </a:moveTo>
                  <a:lnTo>
                    <a:pt x="700" y="4"/>
                  </a:lnTo>
                  <a:lnTo>
                    <a:pt x="728" y="13"/>
                  </a:lnTo>
                  <a:lnTo>
                    <a:pt x="751" y="28"/>
                  </a:lnTo>
                  <a:lnTo>
                    <a:pt x="771" y="47"/>
                  </a:lnTo>
                  <a:lnTo>
                    <a:pt x="785" y="71"/>
                  </a:lnTo>
                  <a:lnTo>
                    <a:pt x="794" y="98"/>
                  </a:lnTo>
                  <a:lnTo>
                    <a:pt x="798" y="127"/>
                  </a:lnTo>
                  <a:lnTo>
                    <a:pt x="794" y="156"/>
                  </a:lnTo>
                  <a:lnTo>
                    <a:pt x="785" y="184"/>
                  </a:lnTo>
                  <a:lnTo>
                    <a:pt x="771" y="207"/>
                  </a:lnTo>
                  <a:lnTo>
                    <a:pt x="751" y="227"/>
                  </a:lnTo>
                  <a:lnTo>
                    <a:pt x="728" y="241"/>
                  </a:lnTo>
                  <a:lnTo>
                    <a:pt x="700" y="250"/>
                  </a:lnTo>
                  <a:lnTo>
                    <a:pt x="671" y="254"/>
                  </a:lnTo>
                  <a:lnTo>
                    <a:pt x="642" y="250"/>
                  </a:lnTo>
                  <a:lnTo>
                    <a:pt x="615" y="241"/>
                  </a:lnTo>
                  <a:lnTo>
                    <a:pt x="591" y="227"/>
                  </a:lnTo>
                  <a:lnTo>
                    <a:pt x="572" y="207"/>
                  </a:lnTo>
                  <a:lnTo>
                    <a:pt x="557" y="184"/>
                  </a:lnTo>
                  <a:lnTo>
                    <a:pt x="547" y="156"/>
                  </a:lnTo>
                  <a:lnTo>
                    <a:pt x="544" y="127"/>
                  </a:lnTo>
                  <a:lnTo>
                    <a:pt x="547" y="98"/>
                  </a:lnTo>
                  <a:lnTo>
                    <a:pt x="557" y="71"/>
                  </a:lnTo>
                  <a:lnTo>
                    <a:pt x="572" y="47"/>
                  </a:lnTo>
                  <a:lnTo>
                    <a:pt x="591" y="28"/>
                  </a:lnTo>
                  <a:lnTo>
                    <a:pt x="615" y="13"/>
                  </a:lnTo>
                  <a:lnTo>
                    <a:pt x="642" y="4"/>
                  </a:lnTo>
                  <a:lnTo>
                    <a:pt x="6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8" name="Freeform 4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0165" y="5773509"/>
              <a:ext cx="444051" cy="444609"/>
            </a:xfrm>
            <a:custGeom>
              <a:avLst/>
              <a:gdLst>
                <a:gd name="T0" fmla="*/ 159 w 798"/>
                <a:gd name="T1" fmla="*/ 53 h 799"/>
                <a:gd name="T2" fmla="*/ 71 w 798"/>
                <a:gd name="T3" fmla="*/ 125 h 799"/>
                <a:gd name="T4" fmla="*/ 37 w 798"/>
                <a:gd name="T5" fmla="*/ 236 h 799"/>
                <a:gd name="T6" fmla="*/ 38 w 798"/>
                <a:gd name="T7" fmla="*/ 259 h 799"/>
                <a:gd name="T8" fmla="*/ 73 w 798"/>
                <a:gd name="T9" fmla="*/ 373 h 799"/>
                <a:gd name="T10" fmla="*/ 144 w 798"/>
                <a:gd name="T11" fmla="*/ 491 h 799"/>
                <a:gd name="T12" fmla="*/ 230 w 798"/>
                <a:gd name="T13" fmla="*/ 601 h 799"/>
                <a:gd name="T14" fmla="*/ 317 w 798"/>
                <a:gd name="T15" fmla="*/ 692 h 799"/>
                <a:gd name="T16" fmla="*/ 384 w 798"/>
                <a:gd name="T17" fmla="*/ 749 h 799"/>
                <a:gd name="T18" fmla="*/ 433 w 798"/>
                <a:gd name="T19" fmla="*/ 733 h 799"/>
                <a:gd name="T20" fmla="*/ 508 w 798"/>
                <a:gd name="T21" fmla="*/ 664 h 799"/>
                <a:gd name="T22" fmla="*/ 597 w 798"/>
                <a:gd name="T23" fmla="*/ 567 h 799"/>
                <a:gd name="T24" fmla="*/ 681 w 798"/>
                <a:gd name="T25" fmla="*/ 453 h 799"/>
                <a:gd name="T26" fmla="*/ 741 w 798"/>
                <a:gd name="T27" fmla="*/ 334 h 799"/>
                <a:gd name="T28" fmla="*/ 760 w 798"/>
                <a:gd name="T29" fmla="*/ 256 h 799"/>
                <a:gd name="T30" fmla="*/ 758 w 798"/>
                <a:gd name="T31" fmla="*/ 195 h 799"/>
                <a:gd name="T32" fmla="*/ 703 w 798"/>
                <a:gd name="T33" fmla="*/ 94 h 799"/>
                <a:gd name="T34" fmla="*/ 602 w 798"/>
                <a:gd name="T35" fmla="*/ 41 h 799"/>
                <a:gd name="T36" fmla="*/ 501 w 798"/>
                <a:gd name="T37" fmla="*/ 46 h 799"/>
                <a:gd name="T38" fmla="*/ 369 w 798"/>
                <a:gd name="T39" fmla="*/ 250 h 799"/>
                <a:gd name="T40" fmla="*/ 399 w 798"/>
                <a:gd name="T41" fmla="*/ 617 h 799"/>
                <a:gd name="T42" fmla="*/ 326 w 798"/>
                <a:gd name="T43" fmla="*/ 254 h 799"/>
                <a:gd name="T44" fmla="*/ 344 w 798"/>
                <a:gd name="T45" fmla="*/ 68 h 799"/>
                <a:gd name="T46" fmla="*/ 236 w 798"/>
                <a:gd name="T47" fmla="*/ 37 h 799"/>
                <a:gd name="T48" fmla="*/ 309 w 798"/>
                <a:gd name="T49" fmla="*/ 12 h 799"/>
                <a:gd name="T50" fmla="*/ 399 w 798"/>
                <a:gd name="T51" fmla="*/ 66 h 799"/>
                <a:gd name="T52" fmla="*/ 490 w 798"/>
                <a:gd name="T53" fmla="*/ 12 h 799"/>
                <a:gd name="T54" fmla="*/ 605 w 798"/>
                <a:gd name="T55" fmla="*/ 4 h 799"/>
                <a:gd name="T56" fmla="*/ 715 w 798"/>
                <a:gd name="T57" fmla="*/ 55 h 799"/>
                <a:gd name="T58" fmla="*/ 783 w 798"/>
                <a:gd name="T59" fmla="*/ 153 h 799"/>
                <a:gd name="T60" fmla="*/ 797 w 798"/>
                <a:gd name="T61" fmla="*/ 248 h 799"/>
                <a:gd name="T62" fmla="*/ 796 w 798"/>
                <a:gd name="T63" fmla="*/ 263 h 799"/>
                <a:gd name="T64" fmla="*/ 763 w 798"/>
                <a:gd name="T65" fmla="*/ 377 h 799"/>
                <a:gd name="T66" fmla="*/ 699 w 798"/>
                <a:gd name="T67" fmla="*/ 493 h 799"/>
                <a:gd name="T68" fmla="*/ 615 w 798"/>
                <a:gd name="T69" fmla="*/ 601 h 799"/>
                <a:gd name="T70" fmla="*/ 530 w 798"/>
                <a:gd name="T71" fmla="*/ 694 h 799"/>
                <a:gd name="T72" fmla="*/ 456 w 798"/>
                <a:gd name="T73" fmla="*/ 761 h 799"/>
                <a:gd name="T74" fmla="*/ 407 w 798"/>
                <a:gd name="T75" fmla="*/ 796 h 799"/>
                <a:gd name="T76" fmla="*/ 378 w 798"/>
                <a:gd name="T77" fmla="*/ 788 h 799"/>
                <a:gd name="T78" fmla="*/ 319 w 798"/>
                <a:gd name="T79" fmla="*/ 743 h 799"/>
                <a:gd name="T80" fmla="*/ 240 w 798"/>
                <a:gd name="T81" fmla="*/ 665 h 799"/>
                <a:gd name="T82" fmla="*/ 153 w 798"/>
                <a:gd name="T83" fmla="*/ 566 h 799"/>
                <a:gd name="T84" fmla="*/ 76 w 798"/>
                <a:gd name="T85" fmla="*/ 455 h 799"/>
                <a:gd name="T86" fmla="*/ 20 w 798"/>
                <a:gd name="T87" fmla="*/ 338 h 799"/>
                <a:gd name="T88" fmla="*/ 1 w 798"/>
                <a:gd name="T89" fmla="*/ 263 h 799"/>
                <a:gd name="T90" fmla="*/ 0 w 798"/>
                <a:gd name="T91" fmla="*/ 236 h 799"/>
                <a:gd name="T92" fmla="*/ 33 w 798"/>
                <a:gd name="T93" fmla="*/ 117 h 799"/>
                <a:gd name="T94" fmla="*/ 117 w 798"/>
                <a:gd name="T95" fmla="*/ 33 h 799"/>
                <a:gd name="T96" fmla="*/ 236 w 798"/>
                <a:gd name="T97"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8" h="799">
                  <a:moveTo>
                    <a:pt x="236" y="37"/>
                  </a:moveTo>
                  <a:lnTo>
                    <a:pt x="195" y="41"/>
                  </a:lnTo>
                  <a:lnTo>
                    <a:pt x="159" y="53"/>
                  </a:lnTo>
                  <a:lnTo>
                    <a:pt x="124" y="71"/>
                  </a:lnTo>
                  <a:lnTo>
                    <a:pt x="94" y="94"/>
                  </a:lnTo>
                  <a:lnTo>
                    <a:pt x="71" y="125"/>
                  </a:lnTo>
                  <a:lnTo>
                    <a:pt x="53" y="159"/>
                  </a:lnTo>
                  <a:lnTo>
                    <a:pt x="41" y="195"/>
                  </a:lnTo>
                  <a:lnTo>
                    <a:pt x="37" y="236"/>
                  </a:lnTo>
                  <a:lnTo>
                    <a:pt x="37" y="248"/>
                  </a:lnTo>
                  <a:lnTo>
                    <a:pt x="38" y="256"/>
                  </a:lnTo>
                  <a:lnTo>
                    <a:pt x="38" y="259"/>
                  </a:lnTo>
                  <a:lnTo>
                    <a:pt x="45" y="296"/>
                  </a:lnTo>
                  <a:lnTo>
                    <a:pt x="56" y="334"/>
                  </a:lnTo>
                  <a:lnTo>
                    <a:pt x="73" y="373"/>
                  </a:lnTo>
                  <a:lnTo>
                    <a:pt x="94" y="413"/>
                  </a:lnTo>
                  <a:lnTo>
                    <a:pt x="118" y="453"/>
                  </a:lnTo>
                  <a:lnTo>
                    <a:pt x="144" y="491"/>
                  </a:lnTo>
                  <a:lnTo>
                    <a:pt x="172" y="529"/>
                  </a:lnTo>
                  <a:lnTo>
                    <a:pt x="202" y="567"/>
                  </a:lnTo>
                  <a:lnTo>
                    <a:pt x="230" y="601"/>
                  </a:lnTo>
                  <a:lnTo>
                    <a:pt x="261" y="634"/>
                  </a:lnTo>
                  <a:lnTo>
                    <a:pt x="289" y="664"/>
                  </a:lnTo>
                  <a:lnTo>
                    <a:pt x="317" y="692"/>
                  </a:lnTo>
                  <a:lnTo>
                    <a:pt x="343" y="714"/>
                  </a:lnTo>
                  <a:lnTo>
                    <a:pt x="365" y="733"/>
                  </a:lnTo>
                  <a:lnTo>
                    <a:pt x="384" y="749"/>
                  </a:lnTo>
                  <a:lnTo>
                    <a:pt x="399" y="760"/>
                  </a:lnTo>
                  <a:lnTo>
                    <a:pt x="414" y="749"/>
                  </a:lnTo>
                  <a:lnTo>
                    <a:pt x="433" y="733"/>
                  </a:lnTo>
                  <a:lnTo>
                    <a:pt x="456" y="714"/>
                  </a:lnTo>
                  <a:lnTo>
                    <a:pt x="480" y="692"/>
                  </a:lnTo>
                  <a:lnTo>
                    <a:pt x="508" y="664"/>
                  </a:lnTo>
                  <a:lnTo>
                    <a:pt x="538" y="634"/>
                  </a:lnTo>
                  <a:lnTo>
                    <a:pt x="567" y="601"/>
                  </a:lnTo>
                  <a:lnTo>
                    <a:pt x="597" y="567"/>
                  </a:lnTo>
                  <a:lnTo>
                    <a:pt x="626" y="531"/>
                  </a:lnTo>
                  <a:lnTo>
                    <a:pt x="654" y="491"/>
                  </a:lnTo>
                  <a:lnTo>
                    <a:pt x="681" y="453"/>
                  </a:lnTo>
                  <a:lnTo>
                    <a:pt x="704" y="414"/>
                  </a:lnTo>
                  <a:lnTo>
                    <a:pt x="725" y="373"/>
                  </a:lnTo>
                  <a:lnTo>
                    <a:pt x="741" y="334"/>
                  </a:lnTo>
                  <a:lnTo>
                    <a:pt x="754" y="296"/>
                  </a:lnTo>
                  <a:lnTo>
                    <a:pt x="760" y="259"/>
                  </a:lnTo>
                  <a:lnTo>
                    <a:pt x="760" y="256"/>
                  </a:lnTo>
                  <a:lnTo>
                    <a:pt x="762" y="248"/>
                  </a:lnTo>
                  <a:lnTo>
                    <a:pt x="762" y="236"/>
                  </a:lnTo>
                  <a:lnTo>
                    <a:pt x="758" y="195"/>
                  </a:lnTo>
                  <a:lnTo>
                    <a:pt x="746" y="159"/>
                  </a:lnTo>
                  <a:lnTo>
                    <a:pt x="728" y="125"/>
                  </a:lnTo>
                  <a:lnTo>
                    <a:pt x="703" y="94"/>
                  </a:lnTo>
                  <a:lnTo>
                    <a:pt x="674" y="71"/>
                  </a:lnTo>
                  <a:lnTo>
                    <a:pt x="640" y="53"/>
                  </a:lnTo>
                  <a:lnTo>
                    <a:pt x="602" y="41"/>
                  </a:lnTo>
                  <a:lnTo>
                    <a:pt x="563" y="37"/>
                  </a:lnTo>
                  <a:lnTo>
                    <a:pt x="531" y="39"/>
                  </a:lnTo>
                  <a:lnTo>
                    <a:pt x="501" y="46"/>
                  </a:lnTo>
                  <a:lnTo>
                    <a:pt x="473" y="58"/>
                  </a:lnTo>
                  <a:lnTo>
                    <a:pt x="446" y="75"/>
                  </a:lnTo>
                  <a:lnTo>
                    <a:pt x="369" y="250"/>
                  </a:lnTo>
                  <a:lnTo>
                    <a:pt x="457" y="352"/>
                  </a:lnTo>
                  <a:lnTo>
                    <a:pt x="385" y="527"/>
                  </a:lnTo>
                  <a:lnTo>
                    <a:pt x="399" y="617"/>
                  </a:lnTo>
                  <a:lnTo>
                    <a:pt x="344" y="527"/>
                  </a:lnTo>
                  <a:lnTo>
                    <a:pt x="418" y="363"/>
                  </a:lnTo>
                  <a:lnTo>
                    <a:pt x="326" y="254"/>
                  </a:lnTo>
                  <a:lnTo>
                    <a:pt x="391" y="109"/>
                  </a:lnTo>
                  <a:lnTo>
                    <a:pt x="374" y="92"/>
                  </a:lnTo>
                  <a:lnTo>
                    <a:pt x="344" y="68"/>
                  </a:lnTo>
                  <a:lnTo>
                    <a:pt x="310" y="51"/>
                  </a:lnTo>
                  <a:lnTo>
                    <a:pt x="274" y="39"/>
                  </a:lnTo>
                  <a:lnTo>
                    <a:pt x="236" y="37"/>
                  </a:lnTo>
                  <a:close/>
                  <a:moveTo>
                    <a:pt x="236" y="0"/>
                  </a:moveTo>
                  <a:lnTo>
                    <a:pt x="274" y="3"/>
                  </a:lnTo>
                  <a:lnTo>
                    <a:pt x="309" y="12"/>
                  </a:lnTo>
                  <a:lnTo>
                    <a:pt x="342" y="25"/>
                  </a:lnTo>
                  <a:lnTo>
                    <a:pt x="372" y="43"/>
                  </a:lnTo>
                  <a:lnTo>
                    <a:pt x="399" y="66"/>
                  </a:lnTo>
                  <a:lnTo>
                    <a:pt x="427" y="43"/>
                  </a:lnTo>
                  <a:lnTo>
                    <a:pt x="457" y="25"/>
                  </a:lnTo>
                  <a:lnTo>
                    <a:pt x="490" y="12"/>
                  </a:lnTo>
                  <a:lnTo>
                    <a:pt x="525" y="3"/>
                  </a:lnTo>
                  <a:lnTo>
                    <a:pt x="563" y="0"/>
                  </a:lnTo>
                  <a:lnTo>
                    <a:pt x="605" y="4"/>
                  </a:lnTo>
                  <a:lnTo>
                    <a:pt x="644" y="15"/>
                  </a:lnTo>
                  <a:lnTo>
                    <a:pt x="681" y="33"/>
                  </a:lnTo>
                  <a:lnTo>
                    <a:pt x="715" y="55"/>
                  </a:lnTo>
                  <a:lnTo>
                    <a:pt x="742" y="84"/>
                  </a:lnTo>
                  <a:lnTo>
                    <a:pt x="766" y="117"/>
                  </a:lnTo>
                  <a:lnTo>
                    <a:pt x="783" y="153"/>
                  </a:lnTo>
                  <a:lnTo>
                    <a:pt x="795" y="194"/>
                  </a:lnTo>
                  <a:lnTo>
                    <a:pt x="798" y="236"/>
                  </a:lnTo>
                  <a:lnTo>
                    <a:pt x="797" y="248"/>
                  </a:lnTo>
                  <a:lnTo>
                    <a:pt x="797" y="258"/>
                  </a:lnTo>
                  <a:lnTo>
                    <a:pt x="796" y="263"/>
                  </a:lnTo>
                  <a:lnTo>
                    <a:pt x="796" y="263"/>
                  </a:lnTo>
                  <a:lnTo>
                    <a:pt x="789" y="300"/>
                  </a:lnTo>
                  <a:lnTo>
                    <a:pt x="779" y="338"/>
                  </a:lnTo>
                  <a:lnTo>
                    <a:pt x="763" y="377"/>
                  </a:lnTo>
                  <a:lnTo>
                    <a:pt x="745" y="415"/>
                  </a:lnTo>
                  <a:lnTo>
                    <a:pt x="723" y="455"/>
                  </a:lnTo>
                  <a:lnTo>
                    <a:pt x="699" y="493"/>
                  </a:lnTo>
                  <a:lnTo>
                    <a:pt x="671" y="531"/>
                  </a:lnTo>
                  <a:lnTo>
                    <a:pt x="644" y="566"/>
                  </a:lnTo>
                  <a:lnTo>
                    <a:pt x="615" y="601"/>
                  </a:lnTo>
                  <a:lnTo>
                    <a:pt x="586" y="634"/>
                  </a:lnTo>
                  <a:lnTo>
                    <a:pt x="558" y="665"/>
                  </a:lnTo>
                  <a:lnTo>
                    <a:pt x="530" y="694"/>
                  </a:lnTo>
                  <a:lnTo>
                    <a:pt x="503" y="719"/>
                  </a:lnTo>
                  <a:lnTo>
                    <a:pt x="478" y="743"/>
                  </a:lnTo>
                  <a:lnTo>
                    <a:pt x="456" y="761"/>
                  </a:lnTo>
                  <a:lnTo>
                    <a:pt x="436" y="777"/>
                  </a:lnTo>
                  <a:lnTo>
                    <a:pt x="419" y="788"/>
                  </a:lnTo>
                  <a:lnTo>
                    <a:pt x="407" y="796"/>
                  </a:lnTo>
                  <a:lnTo>
                    <a:pt x="399" y="799"/>
                  </a:lnTo>
                  <a:lnTo>
                    <a:pt x="391" y="796"/>
                  </a:lnTo>
                  <a:lnTo>
                    <a:pt x="378" y="788"/>
                  </a:lnTo>
                  <a:lnTo>
                    <a:pt x="363" y="777"/>
                  </a:lnTo>
                  <a:lnTo>
                    <a:pt x="343" y="761"/>
                  </a:lnTo>
                  <a:lnTo>
                    <a:pt x="319" y="743"/>
                  </a:lnTo>
                  <a:lnTo>
                    <a:pt x="295" y="719"/>
                  </a:lnTo>
                  <a:lnTo>
                    <a:pt x="268" y="694"/>
                  </a:lnTo>
                  <a:lnTo>
                    <a:pt x="240" y="665"/>
                  </a:lnTo>
                  <a:lnTo>
                    <a:pt x="211" y="634"/>
                  </a:lnTo>
                  <a:lnTo>
                    <a:pt x="182" y="601"/>
                  </a:lnTo>
                  <a:lnTo>
                    <a:pt x="153" y="566"/>
                  </a:lnTo>
                  <a:lnTo>
                    <a:pt x="126" y="531"/>
                  </a:lnTo>
                  <a:lnTo>
                    <a:pt x="100" y="493"/>
                  </a:lnTo>
                  <a:lnTo>
                    <a:pt x="76" y="455"/>
                  </a:lnTo>
                  <a:lnTo>
                    <a:pt x="54" y="415"/>
                  </a:lnTo>
                  <a:lnTo>
                    <a:pt x="34" y="377"/>
                  </a:lnTo>
                  <a:lnTo>
                    <a:pt x="20" y="338"/>
                  </a:lnTo>
                  <a:lnTo>
                    <a:pt x="8" y="300"/>
                  </a:lnTo>
                  <a:lnTo>
                    <a:pt x="1" y="263"/>
                  </a:lnTo>
                  <a:lnTo>
                    <a:pt x="1" y="263"/>
                  </a:lnTo>
                  <a:lnTo>
                    <a:pt x="1" y="258"/>
                  </a:lnTo>
                  <a:lnTo>
                    <a:pt x="0" y="248"/>
                  </a:lnTo>
                  <a:lnTo>
                    <a:pt x="0" y="236"/>
                  </a:lnTo>
                  <a:lnTo>
                    <a:pt x="4" y="194"/>
                  </a:lnTo>
                  <a:lnTo>
                    <a:pt x="15" y="153"/>
                  </a:lnTo>
                  <a:lnTo>
                    <a:pt x="33" y="117"/>
                  </a:lnTo>
                  <a:lnTo>
                    <a:pt x="55" y="84"/>
                  </a:lnTo>
                  <a:lnTo>
                    <a:pt x="84" y="55"/>
                  </a:lnTo>
                  <a:lnTo>
                    <a:pt x="117" y="33"/>
                  </a:lnTo>
                  <a:lnTo>
                    <a:pt x="153" y="15"/>
                  </a:lnTo>
                  <a:lnTo>
                    <a:pt x="194" y="4"/>
                  </a:lnTo>
                  <a:lnTo>
                    <a:pt x="2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9" name="Freeform 4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508" y="5793821"/>
              <a:ext cx="444609" cy="403988"/>
            </a:xfrm>
            <a:custGeom>
              <a:avLst/>
              <a:gdLst>
                <a:gd name="T0" fmla="*/ 139 w 799"/>
                <a:gd name="T1" fmla="*/ 87 h 726"/>
                <a:gd name="T2" fmla="*/ 66 w 799"/>
                <a:gd name="T3" fmla="*/ 147 h 726"/>
                <a:gd name="T4" fmla="*/ 37 w 799"/>
                <a:gd name="T5" fmla="*/ 240 h 726"/>
                <a:gd name="T6" fmla="*/ 38 w 799"/>
                <a:gd name="T7" fmla="*/ 256 h 726"/>
                <a:gd name="T8" fmla="*/ 38 w 799"/>
                <a:gd name="T9" fmla="*/ 261 h 726"/>
                <a:gd name="T10" fmla="*/ 62 w 799"/>
                <a:gd name="T11" fmla="*/ 343 h 726"/>
                <a:gd name="T12" fmla="*/ 136 w 799"/>
                <a:gd name="T13" fmla="*/ 469 h 726"/>
                <a:gd name="T14" fmla="*/ 231 w 799"/>
                <a:gd name="T15" fmla="*/ 583 h 726"/>
                <a:gd name="T16" fmla="*/ 316 w 799"/>
                <a:gd name="T17" fmla="*/ 664 h 726"/>
                <a:gd name="T18" fmla="*/ 273 w 799"/>
                <a:gd name="T19" fmla="*/ 291 h 726"/>
                <a:gd name="T20" fmla="*/ 267 w 799"/>
                <a:gd name="T21" fmla="*/ 85 h 726"/>
                <a:gd name="T22" fmla="*/ 594 w 799"/>
                <a:gd name="T23" fmla="*/ 37 h 726"/>
                <a:gd name="T24" fmla="*/ 516 w 799"/>
                <a:gd name="T25" fmla="*/ 55 h 726"/>
                <a:gd name="T26" fmla="*/ 470 w 799"/>
                <a:gd name="T27" fmla="*/ 87 h 726"/>
                <a:gd name="T28" fmla="*/ 440 w 799"/>
                <a:gd name="T29" fmla="*/ 527 h 726"/>
                <a:gd name="T30" fmla="*/ 508 w 799"/>
                <a:gd name="T31" fmla="*/ 606 h 726"/>
                <a:gd name="T32" fmla="*/ 591 w 799"/>
                <a:gd name="T33" fmla="*/ 521 h 726"/>
                <a:gd name="T34" fmla="*/ 676 w 799"/>
                <a:gd name="T35" fmla="*/ 415 h 726"/>
                <a:gd name="T36" fmla="*/ 741 w 799"/>
                <a:gd name="T37" fmla="*/ 299 h 726"/>
                <a:gd name="T38" fmla="*/ 761 w 799"/>
                <a:gd name="T39" fmla="*/ 224 h 726"/>
                <a:gd name="T40" fmla="*/ 762 w 799"/>
                <a:gd name="T41" fmla="*/ 219 h 726"/>
                <a:gd name="T42" fmla="*/ 762 w 799"/>
                <a:gd name="T43" fmla="*/ 204 h 726"/>
                <a:gd name="T44" fmla="*/ 733 w 799"/>
                <a:gd name="T45" fmla="*/ 110 h 726"/>
                <a:gd name="T46" fmla="*/ 660 w 799"/>
                <a:gd name="T47" fmla="*/ 50 h 726"/>
                <a:gd name="T48" fmla="*/ 204 w 799"/>
                <a:gd name="T49" fmla="*/ 37 h 726"/>
                <a:gd name="T50" fmla="*/ 303 w 799"/>
                <a:gd name="T51" fmla="*/ 60 h 726"/>
                <a:gd name="T52" fmla="*/ 356 w 799"/>
                <a:gd name="T53" fmla="*/ 97 h 726"/>
                <a:gd name="T54" fmla="*/ 363 w 799"/>
                <a:gd name="T55" fmla="*/ 108 h 726"/>
                <a:gd name="T56" fmla="*/ 363 w 799"/>
                <a:gd name="T57" fmla="*/ 117 h 726"/>
                <a:gd name="T58" fmla="*/ 407 w 799"/>
                <a:gd name="T59" fmla="*/ 394 h 726"/>
                <a:gd name="T60" fmla="*/ 363 w 799"/>
                <a:gd name="T61" fmla="*/ 703 h 726"/>
                <a:gd name="T62" fmla="*/ 363 w 799"/>
                <a:gd name="T63" fmla="*/ 714 h 726"/>
                <a:gd name="T64" fmla="*/ 351 w 799"/>
                <a:gd name="T65" fmla="*/ 726 h 726"/>
                <a:gd name="T66" fmla="*/ 335 w 799"/>
                <a:gd name="T67" fmla="*/ 723 h 726"/>
                <a:gd name="T68" fmla="*/ 297 w 799"/>
                <a:gd name="T69" fmla="*/ 696 h 726"/>
                <a:gd name="T70" fmla="*/ 223 w 799"/>
                <a:gd name="T71" fmla="*/ 626 h 726"/>
                <a:gd name="T72" fmla="*/ 136 w 799"/>
                <a:gd name="T73" fmla="*/ 531 h 726"/>
                <a:gd name="T74" fmla="*/ 59 w 799"/>
                <a:gd name="T75" fmla="*/ 418 h 726"/>
                <a:gd name="T76" fmla="*/ 9 w 799"/>
                <a:gd name="T77" fmla="*/ 303 h 726"/>
                <a:gd name="T78" fmla="*/ 2 w 799"/>
                <a:gd name="T79" fmla="*/ 261 h 726"/>
                <a:gd name="T80" fmla="*/ 4 w 799"/>
                <a:gd name="T81" fmla="*/ 203 h 726"/>
                <a:gd name="T82" fmla="*/ 49 w 799"/>
                <a:gd name="T83" fmla="*/ 109 h 726"/>
                <a:gd name="T84" fmla="*/ 134 w 799"/>
                <a:gd name="T85" fmla="*/ 50 h 726"/>
                <a:gd name="T86" fmla="*/ 594 w 799"/>
                <a:gd name="T87" fmla="*/ 0 h 726"/>
                <a:gd name="T88" fmla="*/ 698 w 799"/>
                <a:gd name="T89" fmla="*/ 28 h 726"/>
                <a:gd name="T90" fmla="*/ 771 w 799"/>
                <a:gd name="T91" fmla="*/ 101 h 726"/>
                <a:gd name="T92" fmla="*/ 799 w 799"/>
                <a:gd name="T93" fmla="*/ 204 h 726"/>
                <a:gd name="T94" fmla="*/ 797 w 799"/>
                <a:gd name="T95" fmla="*/ 228 h 726"/>
                <a:gd name="T96" fmla="*/ 778 w 799"/>
                <a:gd name="T97" fmla="*/ 304 h 726"/>
                <a:gd name="T98" fmla="*/ 716 w 799"/>
                <a:gd name="T99" fmla="*/ 421 h 726"/>
                <a:gd name="T100" fmla="*/ 634 w 799"/>
                <a:gd name="T101" fmla="*/ 528 h 726"/>
                <a:gd name="T102" fmla="*/ 549 w 799"/>
                <a:gd name="T103" fmla="*/ 617 h 726"/>
                <a:gd name="T104" fmla="*/ 482 w 799"/>
                <a:gd name="T105" fmla="*/ 675 h 726"/>
                <a:gd name="T106" fmla="*/ 458 w 799"/>
                <a:gd name="T107" fmla="*/ 689 h 726"/>
                <a:gd name="T108" fmla="*/ 444 w 799"/>
                <a:gd name="T109" fmla="*/ 688 h 726"/>
                <a:gd name="T110" fmla="*/ 436 w 799"/>
                <a:gd name="T111" fmla="*/ 676 h 726"/>
                <a:gd name="T112" fmla="*/ 471 w 799"/>
                <a:gd name="T113" fmla="*/ 363 h 726"/>
                <a:gd name="T114" fmla="*/ 437 w 799"/>
                <a:gd name="T115" fmla="*/ 70 h 726"/>
                <a:gd name="T116" fmla="*/ 443 w 799"/>
                <a:gd name="T117" fmla="*/ 60 h 726"/>
                <a:gd name="T118" fmla="*/ 496 w 799"/>
                <a:gd name="T119" fmla="*/ 24 h 726"/>
                <a:gd name="T120" fmla="*/ 594 w 799"/>
                <a:gd name="T12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9" h="726">
                  <a:moveTo>
                    <a:pt x="204" y="74"/>
                  </a:moveTo>
                  <a:lnTo>
                    <a:pt x="170" y="76"/>
                  </a:lnTo>
                  <a:lnTo>
                    <a:pt x="139" y="87"/>
                  </a:lnTo>
                  <a:lnTo>
                    <a:pt x="110" y="101"/>
                  </a:lnTo>
                  <a:lnTo>
                    <a:pt x="85" y="122"/>
                  </a:lnTo>
                  <a:lnTo>
                    <a:pt x="66" y="147"/>
                  </a:lnTo>
                  <a:lnTo>
                    <a:pt x="50" y="176"/>
                  </a:lnTo>
                  <a:lnTo>
                    <a:pt x="41" y="207"/>
                  </a:lnTo>
                  <a:lnTo>
                    <a:pt x="37" y="240"/>
                  </a:lnTo>
                  <a:lnTo>
                    <a:pt x="37" y="245"/>
                  </a:lnTo>
                  <a:lnTo>
                    <a:pt x="37" y="250"/>
                  </a:lnTo>
                  <a:lnTo>
                    <a:pt x="38" y="256"/>
                  </a:lnTo>
                  <a:lnTo>
                    <a:pt x="38" y="258"/>
                  </a:lnTo>
                  <a:lnTo>
                    <a:pt x="38" y="259"/>
                  </a:lnTo>
                  <a:lnTo>
                    <a:pt x="38" y="261"/>
                  </a:lnTo>
                  <a:lnTo>
                    <a:pt x="38" y="261"/>
                  </a:lnTo>
                  <a:lnTo>
                    <a:pt x="46" y="301"/>
                  </a:lnTo>
                  <a:lnTo>
                    <a:pt x="62" y="343"/>
                  </a:lnTo>
                  <a:lnTo>
                    <a:pt x="83" y="385"/>
                  </a:lnTo>
                  <a:lnTo>
                    <a:pt x="108" y="428"/>
                  </a:lnTo>
                  <a:lnTo>
                    <a:pt x="136" y="469"/>
                  </a:lnTo>
                  <a:lnTo>
                    <a:pt x="167" y="510"/>
                  </a:lnTo>
                  <a:lnTo>
                    <a:pt x="199" y="548"/>
                  </a:lnTo>
                  <a:lnTo>
                    <a:pt x="231" y="583"/>
                  </a:lnTo>
                  <a:lnTo>
                    <a:pt x="262" y="614"/>
                  </a:lnTo>
                  <a:lnTo>
                    <a:pt x="291" y="642"/>
                  </a:lnTo>
                  <a:lnTo>
                    <a:pt x="316" y="664"/>
                  </a:lnTo>
                  <a:lnTo>
                    <a:pt x="291" y="563"/>
                  </a:lnTo>
                  <a:lnTo>
                    <a:pt x="363" y="400"/>
                  </a:lnTo>
                  <a:lnTo>
                    <a:pt x="273" y="291"/>
                  </a:lnTo>
                  <a:lnTo>
                    <a:pt x="324" y="118"/>
                  </a:lnTo>
                  <a:lnTo>
                    <a:pt x="297" y="98"/>
                  </a:lnTo>
                  <a:lnTo>
                    <a:pt x="267" y="85"/>
                  </a:lnTo>
                  <a:lnTo>
                    <a:pt x="236" y="76"/>
                  </a:lnTo>
                  <a:lnTo>
                    <a:pt x="204" y="74"/>
                  </a:lnTo>
                  <a:close/>
                  <a:moveTo>
                    <a:pt x="594" y="37"/>
                  </a:moveTo>
                  <a:lnTo>
                    <a:pt x="568" y="38"/>
                  </a:lnTo>
                  <a:lnTo>
                    <a:pt x="541" y="45"/>
                  </a:lnTo>
                  <a:lnTo>
                    <a:pt x="516" y="55"/>
                  </a:lnTo>
                  <a:lnTo>
                    <a:pt x="491" y="68"/>
                  </a:lnTo>
                  <a:lnTo>
                    <a:pt x="470" y="85"/>
                  </a:lnTo>
                  <a:lnTo>
                    <a:pt x="470" y="87"/>
                  </a:lnTo>
                  <a:lnTo>
                    <a:pt x="423" y="250"/>
                  </a:lnTo>
                  <a:lnTo>
                    <a:pt x="516" y="358"/>
                  </a:lnTo>
                  <a:lnTo>
                    <a:pt x="440" y="527"/>
                  </a:lnTo>
                  <a:lnTo>
                    <a:pt x="466" y="642"/>
                  </a:lnTo>
                  <a:lnTo>
                    <a:pt x="485" y="626"/>
                  </a:lnTo>
                  <a:lnTo>
                    <a:pt x="508" y="606"/>
                  </a:lnTo>
                  <a:lnTo>
                    <a:pt x="534" y="582"/>
                  </a:lnTo>
                  <a:lnTo>
                    <a:pt x="562" y="553"/>
                  </a:lnTo>
                  <a:lnTo>
                    <a:pt x="591" y="521"/>
                  </a:lnTo>
                  <a:lnTo>
                    <a:pt x="621" y="489"/>
                  </a:lnTo>
                  <a:lnTo>
                    <a:pt x="649" y="452"/>
                  </a:lnTo>
                  <a:lnTo>
                    <a:pt x="676" y="415"/>
                  </a:lnTo>
                  <a:lnTo>
                    <a:pt x="700" y="376"/>
                  </a:lnTo>
                  <a:lnTo>
                    <a:pt x="723" y="338"/>
                  </a:lnTo>
                  <a:lnTo>
                    <a:pt x="741" y="299"/>
                  </a:lnTo>
                  <a:lnTo>
                    <a:pt x="754" y="261"/>
                  </a:lnTo>
                  <a:lnTo>
                    <a:pt x="761" y="225"/>
                  </a:lnTo>
                  <a:lnTo>
                    <a:pt x="761" y="224"/>
                  </a:lnTo>
                  <a:lnTo>
                    <a:pt x="761" y="223"/>
                  </a:lnTo>
                  <a:lnTo>
                    <a:pt x="761" y="223"/>
                  </a:lnTo>
                  <a:lnTo>
                    <a:pt x="762" y="219"/>
                  </a:lnTo>
                  <a:lnTo>
                    <a:pt x="762" y="215"/>
                  </a:lnTo>
                  <a:lnTo>
                    <a:pt x="762" y="210"/>
                  </a:lnTo>
                  <a:lnTo>
                    <a:pt x="762" y="204"/>
                  </a:lnTo>
                  <a:lnTo>
                    <a:pt x="759" y="170"/>
                  </a:lnTo>
                  <a:lnTo>
                    <a:pt x="749" y="139"/>
                  </a:lnTo>
                  <a:lnTo>
                    <a:pt x="733" y="110"/>
                  </a:lnTo>
                  <a:lnTo>
                    <a:pt x="714" y="85"/>
                  </a:lnTo>
                  <a:lnTo>
                    <a:pt x="689" y="66"/>
                  </a:lnTo>
                  <a:lnTo>
                    <a:pt x="660" y="50"/>
                  </a:lnTo>
                  <a:lnTo>
                    <a:pt x="628" y="39"/>
                  </a:lnTo>
                  <a:lnTo>
                    <a:pt x="594" y="37"/>
                  </a:lnTo>
                  <a:close/>
                  <a:moveTo>
                    <a:pt x="204" y="37"/>
                  </a:moveTo>
                  <a:lnTo>
                    <a:pt x="237" y="39"/>
                  </a:lnTo>
                  <a:lnTo>
                    <a:pt x="271" y="47"/>
                  </a:lnTo>
                  <a:lnTo>
                    <a:pt x="303" y="60"/>
                  </a:lnTo>
                  <a:lnTo>
                    <a:pt x="331" y="77"/>
                  </a:lnTo>
                  <a:lnTo>
                    <a:pt x="356" y="97"/>
                  </a:lnTo>
                  <a:lnTo>
                    <a:pt x="356" y="97"/>
                  </a:lnTo>
                  <a:lnTo>
                    <a:pt x="359" y="100"/>
                  </a:lnTo>
                  <a:lnTo>
                    <a:pt x="362" y="104"/>
                  </a:lnTo>
                  <a:lnTo>
                    <a:pt x="363" y="108"/>
                  </a:lnTo>
                  <a:lnTo>
                    <a:pt x="363" y="112"/>
                  </a:lnTo>
                  <a:lnTo>
                    <a:pt x="363" y="114"/>
                  </a:lnTo>
                  <a:lnTo>
                    <a:pt x="363" y="117"/>
                  </a:lnTo>
                  <a:lnTo>
                    <a:pt x="363" y="117"/>
                  </a:lnTo>
                  <a:lnTo>
                    <a:pt x="314" y="286"/>
                  </a:lnTo>
                  <a:lnTo>
                    <a:pt x="407" y="394"/>
                  </a:lnTo>
                  <a:lnTo>
                    <a:pt x="331" y="563"/>
                  </a:lnTo>
                  <a:lnTo>
                    <a:pt x="363" y="703"/>
                  </a:lnTo>
                  <a:lnTo>
                    <a:pt x="363" y="703"/>
                  </a:lnTo>
                  <a:lnTo>
                    <a:pt x="363" y="706"/>
                  </a:lnTo>
                  <a:lnTo>
                    <a:pt x="363" y="707"/>
                  </a:lnTo>
                  <a:lnTo>
                    <a:pt x="363" y="714"/>
                  </a:lnTo>
                  <a:lnTo>
                    <a:pt x="360" y="719"/>
                  </a:lnTo>
                  <a:lnTo>
                    <a:pt x="356" y="723"/>
                  </a:lnTo>
                  <a:lnTo>
                    <a:pt x="351" y="726"/>
                  </a:lnTo>
                  <a:lnTo>
                    <a:pt x="345" y="726"/>
                  </a:lnTo>
                  <a:lnTo>
                    <a:pt x="341" y="726"/>
                  </a:lnTo>
                  <a:lnTo>
                    <a:pt x="335" y="723"/>
                  </a:lnTo>
                  <a:lnTo>
                    <a:pt x="333" y="720"/>
                  </a:lnTo>
                  <a:lnTo>
                    <a:pt x="317" y="710"/>
                  </a:lnTo>
                  <a:lnTo>
                    <a:pt x="297" y="696"/>
                  </a:lnTo>
                  <a:lnTo>
                    <a:pt x="275" y="676"/>
                  </a:lnTo>
                  <a:lnTo>
                    <a:pt x="250" y="654"/>
                  </a:lnTo>
                  <a:lnTo>
                    <a:pt x="223" y="626"/>
                  </a:lnTo>
                  <a:lnTo>
                    <a:pt x="194" y="597"/>
                  </a:lnTo>
                  <a:lnTo>
                    <a:pt x="165" y="565"/>
                  </a:lnTo>
                  <a:lnTo>
                    <a:pt x="136" y="531"/>
                  </a:lnTo>
                  <a:lnTo>
                    <a:pt x="109" y="494"/>
                  </a:lnTo>
                  <a:lnTo>
                    <a:pt x="83" y="456"/>
                  </a:lnTo>
                  <a:lnTo>
                    <a:pt x="59" y="418"/>
                  </a:lnTo>
                  <a:lnTo>
                    <a:pt x="38" y="379"/>
                  </a:lnTo>
                  <a:lnTo>
                    <a:pt x="21" y="341"/>
                  </a:lnTo>
                  <a:lnTo>
                    <a:pt x="9" y="303"/>
                  </a:lnTo>
                  <a:lnTo>
                    <a:pt x="2" y="265"/>
                  </a:lnTo>
                  <a:lnTo>
                    <a:pt x="2" y="265"/>
                  </a:lnTo>
                  <a:lnTo>
                    <a:pt x="2" y="261"/>
                  </a:lnTo>
                  <a:lnTo>
                    <a:pt x="2" y="252"/>
                  </a:lnTo>
                  <a:lnTo>
                    <a:pt x="0" y="240"/>
                  </a:lnTo>
                  <a:lnTo>
                    <a:pt x="4" y="203"/>
                  </a:lnTo>
                  <a:lnTo>
                    <a:pt x="13" y="169"/>
                  </a:lnTo>
                  <a:lnTo>
                    <a:pt x="28" y="138"/>
                  </a:lnTo>
                  <a:lnTo>
                    <a:pt x="49" y="109"/>
                  </a:lnTo>
                  <a:lnTo>
                    <a:pt x="74" y="84"/>
                  </a:lnTo>
                  <a:lnTo>
                    <a:pt x="101" y="64"/>
                  </a:lnTo>
                  <a:lnTo>
                    <a:pt x="134" y="50"/>
                  </a:lnTo>
                  <a:lnTo>
                    <a:pt x="168" y="39"/>
                  </a:lnTo>
                  <a:lnTo>
                    <a:pt x="204" y="37"/>
                  </a:lnTo>
                  <a:close/>
                  <a:moveTo>
                    <a:pt x="594" y="0"/>
                  </a:moveTo>
                  <a:lnTo>
                    <a:pt x="631" y="4"/>
                  </a:lnTo>
                  <a:lnTo>
                    <a:pt x="666" y="13"/>
                  </a:lnTo>
                  <a:lnTo>
                    <a:pt x="698" y="28"/>
                  </a:lnTo>
                  <a:lnTo>
                    <a:pt x="725" y="49"/>
                  </a:lnTo>
                  <a:lnTo>
                    <a:pt x="750" y="72"/>
                  </a:lnTo>
                  <a:lnTo>
                    <a:pt x="771" y="101"/>
                  </a:lnTo>
                  <a:lnTo>
                    <a:pt x="786" y="132"/>
                  </a:lnTo>
                  <a:lnTo>
                    <a:pt x="795" y="168"/>
                  </a:lnTo>
                  <a:lnTo>
                    <a:pt x="799" y="204"/>
                  </a:lnTo>
                  <a:lnTo>
                    <a:pt x="799" y="215"/>
                  </a:lnTo>
                  <a:lnTo>
                    <a:pt x="797" y="224"/>
                  </a:lnTo>
                  <a:lnTo>
                    <a:pt x="797" y="228"/>
                  </a:lnTo>
                  <a:lnTo>
                    <a:pt x="797" y="228"/>
                  </a:lnTo>
                  <a:lnTo>
                    <a:pt x="789" y="266"/>
                  </a:lnTo>
                  <a:lnTo>
                    <a:pt x="778" y="304"/>
                  </a:lnTo>
                  <a:lnTo>
                    <a:pt x="761" y="343"/>
                  </a:lnTo>
                  <a:lnTo>
                    <a:pt x="740" y="381"/>
                  </a:lnTo>
                  <a:lnTo>
                    <a:pt x="716" y="421"/>
                  </a:lnTo>
                  <a:lnTo>
                    <a:pt x="690" y="457"/>
                  </a:lnTo>
                  <a:lnTo>
                    <a:pt x="662" y="494"/>
                  </a:lnTo>
                  <a:lnTo>
                    <a:pt x="634" y="528"/>
                  </a:lnTo>
                  <a:lnTo>
                    <a:pt x="605" y="561"/>
                  </a:lnTo>
                  <a:lnTo>
                    <a:pt x="576" y="589"/>
                  </a:lnTo>
                  <a:lnTo>
                    <a:pt x="549" y="617"/>
                  </a:lnTo>
                  <a:lnTo>
                    <a:pt x="524" y="641"/>
                  </a:lnTo>
                  <a:lnTo>
                    <a:pt x="502" y="659"/>
                  </a:lnTo>
                  <a:lnTo>
                    <a:pt x="482" y="675"/>
                  </a:lnTo>
                  <a:lnTo>
                    <a:pt x="466" y="684"/>
                  </a:lnTo>
                  <a:lnTo>
                    <a:pt x="464" y="688"/>
                  </a:lnTo>
                  <a:lnTo>
                    <a:pt x="458" y="689"/>
                  </a:lnTo>
                  <a:lnTo>
                    <a:pt x="454" y="690"/>
                  </a:lnTo>
                  <a:lnTo>
                    <a:pt x="449" y="689"/>
                  </a:lnTo>
                  <a:lnTo>
                    <a:pt x="444" y="688"/>
                  </a:lnTo>
                  <a:lnTo>
                    <a:pt x="441" y="684"/>
                  </a:lnTo>
                  <a:lnTo>
                    <a:pt x="439" y="680"/>
                  </a:lnTo>
                  <a:lnTo>
                    <a:pt x="436" y="676"/>
                  </a:lnTo>
                  <a:lnTo>
                    <a:pt x="436" y="676"/>
                  </a:lnTo>
                  <a:lnTo>
                    <a:pt x="399" y="527"/>
                  </a:lnTo>
                  <a:lnTo>
                    <a:pt x="471" y="363"/>
                  </a:lnTo>
                  <a:lnTo>
                    <a:pt x="381" y="254"/>
                  </a:lnTo>
                  <a:lnTo>
                    <a:pt x="436" y="70"/>
                  </a:lnTo>
                  <a:lnTo>
                    <a:pt x="437" y="70"/>
                  </a:lnTo>
                  <a:lnTo>
                    <a:pt x="439" y="67"/>
                  </a:lnTo>
                  <a:lnTo>
                    <a:pt x="440" y="63"/>
                  </a:lnTo>
                  <a:lnTo>
                    <a:pt x="443" y="60"/>
                  </a:lnTo>
                  <a:lnTo>
                    <a:pt x="443" y="60"/>
                  </a:lnTo>
                  <a:lnTo>
                    <a:pt x="468" y="41"/>
                  </a:lnTo>
                  <a:lnTo>
                    <a:pt x="496" y="24"/>
                  </a:lnTo>
                  <a:lnTo>
                    <a:pt x="528" y="12"/>
                  </a:lnTo>
                  <a:lnTo>
                    <a:pt x="562" y="3"/>
                  </a:lnTo>
                  <a:lnTo>
                    <a:pt x="5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0" name="Freeform 4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5409" y="5773788"/>
              <a:ext cx="444051" cy="444051"/>
            </a:xfrm>
            <a:custGeom>
              <a:avLst/>
              <a:gdLst>
                <a:gd name="T0" fmla="*/ 397 w 798"/>
                <a:gd name="T1" fmla="*/ 539 h 798"/>
                <a:gd name="T2" fmla="*/ 386 w 798"/>
                <a:gd name="T3" fmla="*/ 561 h 798"/>
                <a:gd name="T4" fmla="*/ 363 w 798"/>
                <a:gd name="T5" fmla="*/ 550 h 798"/>
                <a:gd name="T6" fmla="*/ 375 w 798"/>
                <a:gd name="T7" fmla="*/ 527 h 798"/>
                <a:gd name="T8" fmla="*/ 450 w 798"/>
                <a:gd name="T9" fmla="*/ 479 h 798"/>
                <a:gd name="T10" fmla="*/ 446 w 798"/>
                <a:gd name="T11" fmla="*/ 505 h 798"/>
                <a:gd name="T12" fmla="*/ 420 w 798"/>
                <a:gd name="T13" fmla="*/ 501 h 798"/>
                <a:gd name="T14" fmla="*/ 424 w 798"/>
                <a:gd name="T15" fmla="*/ 475 h 798"/>
                <a:gd name="T16" fmla="*/ 61 w 798"/>
                <a:gd name="T17" fmla="*/ 536 h 798"/>
                <a:gd name="T18" fmla="*/ 51 w 798"/>
                <a:gd name="T19" fmla="*/ 680 h 798"/>
                <a:gd name="T20" fmla="*/ 181 w 798"/>
                <a:gd name="T21" fmla="*/ 762 h 798"/>
                <a:gd name="T22" fmla="*/ 352 w 798"/>
                <a:gd name="T23" fmla="*/ 650 h 798"/>
                <a:gd name="T24" fmla="*/ 358 w 798"/>
                <a:gd name="T25" fmla="*/ 443 h 798"/>
                <a:gd name="T26" fmla="*/ 354 w 798"/>
                <a:gd name="T27" fmla="*/ 468 h 798"/>
                <a:gd name="T28" fmla="*/ 329 w 798"/>
                <a:gd name="T29" fmla="*/ 464 h 798"/>
                <a:gd name="T30" fmla="*/ 333 w 798"/>
                <a:gd name="T31" fmla="*/ 440 h 798"/>
                <a:gd name="T32" fmla="*/ 499 w 798"/>
                <a:gd name="T33" fmla="*/ 421 h 798"/>
                <a:gd name="T34" fmla="*/ 503 w 798"/>
                <a:gd name="T35" fmla="*/ 446 h 798"/>
                <a:gd name="T36" fmla="*/ 479 w 798"/>
                <a:gd name="T37" fmla="*/ 450 h 798"/>
                <a:gd name="T38" fmla="*/ 475 w 798"/>
                <a:gd name="T39" fmla="*/ 425 h 798"/>
                <a:gd name="T40" fmla="*/ 259 w 798"/>
                <a:gd name="T41" fmla="*/ 400 h 798"/>
                <a:gd name="T42" fmla="*/ 270 w 798"/>
                <a:gd name="T43" fmla="*/ 422 h 798"/>
                <a:gd name="T44" fmla="*/ 248 w 798"/>
                <a:gd name="T45" fmla="*/ 434 h 798"/>
                <a:gd name="T46" fmla="*/ 236 w 798"/>
                <a:gd name="T47" fmla="*/ 412 h 798"/>
                <a:gd name="T48" fmla="*/ 399 w 798"/>
                <a:gd name="T49" fmla="*/ 381 h 798"/>
                <a:gd name="T50" fmla="*/ 417 w 798"/>
                <a:gd name="T51" fmla="*/ 399 h 798"/>
                <a:gd name="T52" fmla="*/ 399 w 798"/>
                <a:gd name="T53" fmla="*/ 417 h 798"/>
                <a:gd name="T54" fmla="*/ 380 w 798"/>
                <a:gd name="T55" fmla="*/ 399 h 798"/>
                <a:gd name="T56" fmla="*/ 399 w 798"/>
                <a:gd name="T57" fmla="*/ 381 h 798"/>
                <a:gd name="T58" fmla="*/ 561 w 798"/>
                <a:gd name="T59" fmla="*/ 375 h 798"/>
                <a:gd name="T60" fmla="*/ 549 w 798"/>
                <a:gd name="T61" fmla="*/ 399 h 798"/>
                <a:gd name="T62" fmla="*/ 526 w 798"/>
                <a:gd name="T63" fmla="*/ 387 h 798"/>
                <a:gd name="T64" fmla="*/ 537 w 798"/>
                <a:gd name="T65" fmla="*/ 364 h 798"/>
                <a:gd name="T66" fmla="*/ 323 w 798"/>
                <a:gd name="T67" fmla="*/ 352 h 798"/>
                <a:gd name="T68" fmla="*/ 319 w 798"/>
                <a:gd name="T69" fmla="*/ 378 h 798"/>
                <a:gd name="T70" fmla="*/ 293 w 798"/>
                <a:gd name="T71" fmla="*/ 374 h 798"/>
                <a:gd name="T72" fmla="*/ 297 w 798"/>
                <a:gd name="T73" fmla="*/ 348 h 798"/>
                <a:gd name="T74" fmla="*/ 464 w 798"/>
                <a:gd name="T75" fmla="*/ 330 h 798"/>
                <a:gd name="T76" fmla="*/ 468 w 798"/>
                <a:gd name="T77" fmla="*/ 356 h 798"/>
                <a:gd name="T78" fmla="*/ 442 w 798"/>
                <a:gd name="T79" fmla="*/ 360 h 798"/>
                <a:gd name="T80" fmla="*/ 438 w 798"/>
                <a:gd name="T81" fmla="*/ 333 h 798"/>
                <a:gd name="T82" fmla="*/ 367 w 798"/>
                <a:gd name="T83" fmla="*/ 292 h 798"/>
                <a:gd name="T84" fmla="*/ 379 w 798"/>
                <a:gd name="T85" fmla="*/ 314 h 798"/>
                <a:gd name="T86" fmla="*/ 357 w 798"/>
                <a:gd name="T87" fmla="*/ 326 h 798"/>
                <a:gd name="T88" fmla="*/ 345 w 798"/>
                <a:gd name="T89" fmla="*/ 303 h 798"/>
                <a:gd name="T90" fmla="*/ 417 w 798"/>
                <a:gd name="T91" fmla="*/ 237 h 798"/>
                <a:gd name="T92" fmla="*/ 434 w 798"/>
                <a:gd name="T93" fmla="*/ 254 h 798"/>
                <a:gd name="T94" fmla="*/ 417 w 798"/>
                <a:gd name="T95" fmla="*/ 272 h 798"/>
                <a:gd name="T96" fmla="*/ 399 w 798"/>
                <a:gd name="T97" fmla="*/ 254 h 798"/>
                <a:gd name="T98" fmla="*/ 417 w 798"/>
                <a:gd name="T99" fmla="*/ 237 h 798"/>
                <a:gd name="T100" fmla="*/ 420 w 798"/>
                <a:gd name="T101" fmla="*/ 174 h 798"/>
                <a:gd name="T102" fmla="*/ 532 w 798"/>
                <a:gd name="T103" fmla="*/ 61 h 798"/>
                <a:gd name="T104" fmla="*/ 718 w 798"/>
                <a:gd name="T105" fmla="*/ 284 h 798"/>
                <a:gd name="T106" fmla="*/ 757 w 798"/>
                <a:gd name="T107" fmla="*/ 212 h 798"/>
                <a:gd name="T108" fmla="*/ 706 w 798"/>
                <a:gd name="T109" fmla="*/ 68 h 798"/>
                <a:gd name="T110" fmla="*/ 653 w 798"/>
                <a:gd name="T111" fmla="*/ 3 h 798"/>
                <a:gd name="T112" fmla="*/ 783 w 798"/>
                <a:gd name="T113" fmla="*/ 111 h 798"/>
                <a:gd name="T114" fmla="*/ 776 w 798"/>
                <a:gd name="T115" fmla="*/ 267 h 798"/>
                <a:gd name="T116" fmla="*/ 310 w 798"/>
                <a:gd name="T117" fmla="*/ 745 h 798"/>
                <a:gd name="T118" fmla="*/ 145 w 798"/>
                <a:gd name="T119" fmla="*/ 794 h 798"/>
                <a:gd name="T120" fmla="*/ 14 w 798"/>
                <a:gd name="T121" fmla="*/ 687 h 798"/>
                <a:gd name="T122" fmla="*/ 31 w 798"/>
                <a:gd name="T123" fmla="*/ 515 h 798"/>
                <a:gd name="T124" fmla="*/ 531 w 798"/>
                <a:gd name="T125" fmla="*/ 2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798">
                  <a:moveTo>
                    <a:pt x="380" y="526"/>
                  </a:moveTo>
                  <a:lnTo>
                    <a:pt x="386" y="527"/>
                  </a:lnTo>
                  <a:lnTo>
                    <a:pt x="391" y="530"/>
                  </a:lnTo>
                  <a:lnTo>
                    <a:pt x="395" y="534"/>
                  </a:lnTo>
                  <a:lnTo>
                    <a:pt x="397" y="539"/>
                  </a:lnTo>
                  <a:lnTo>
                    <a:pt x="399" y="544"/>
                  </a:lnTo>
                  <a:lnTo>
                    <a:pt x="397" y="550"/>
                  </a:lnTo>
                  <a:lnTo>
                    <a:pt x="395" y="555"/>
                  </a:lnTo>
                  <a:lnTo>
                    <a:pt x="391" y="559"/>
                  </a:lnTo>
                  <a:lnTo>
                    <a:pt x="386" y="561"/>
                  </a:lnTo>
                  <a:lnTo>
                    <a:pt x="380" y="563"/>
                  </a:lnTo>
                  <a:lnTo>
                    <a:pt x="375" y="561"/>
                  </a:lnTo>
                  <a:lnTo>
                    <a:pt x="370" y="559"/>
                  </a:lnTo>
                  <a:lnTo>
                    <a:pt x="366" y="555"/>
                  </a:lnTo>
                  <a:lnTo>
                    <a:pt x="363" y="550"/>
                  </a:lnTo>
                  <a:lnTo>
                    <a:pt x="362" y="544"/>
                  </a:lnTo>
                  <a:lnTo>
                    <a:pt x="363" y="539"/>
                  </a:lnTo>
                  <a:lnTo>
                    <a:pt x="366" y="534"/>
                  </a:lnTo>
                  <a:lnTo>
                    <a:pt x="370" y="530"/>
                  </a:lnTo>
                  <a:lnTo>
                    <a:pt x="375" y="527"/>
                  </a:lnTo>
                  <a:lnTo>
                    <a:pt x="380" y="526"/>
                  </a:lnTo>
                  <a:close/>
                  <a:moveTo>
                    <a:pt x="434" y="472"/>
                  </a:moveTo>
                  <a:lnTo>
                    <a:pt x="441" y="472"/>
                  </a:lnTo>
                  <a:lnTo>
                    <a:pt x="446" y="475"/>
                  </a:lnTo>
                  <a:lnTo>
                    <a:pt x="450" y="479"/>
                  </a:lnTo>
                  <a:lnTo>
                    <a:pt x="452" y="484"/>
                  </a:lnTo>
                  <a:lnTo>
                    <a:pt x="452" y="489"/>
                  </a:lnTo>
                  <a:lnTo>
                    <a:pt x="452" y="496"/>
                  </a:lnTo>
                  <a:lnTo>
                    <a:pt x="450" y="501"/>
                  </a:lnTo>
                  <a:lnTo>
                    <a:pt x="446" y="505"/>
                  </a:lnTo>
                  <a:lnTo>
                    <a:pt x="441" y="508"/>
                  </a:lnTo>
                  <a:lnTo>
                    <a:pt x="434" y="508"/>
                  </a:lnTo>
                  <a:lnTo>
                    <a:pt x="429" y="508"/>
                  </a:lnTo>
                  <a:lnTo>
                    <a:pt x="424" y="505"/>
                  </a:lnTo>
                  <a:lnTo>
                    <a:pt x="420" y="501"/>
                  </a:lnTo>
                  <a:lnTo>
                    <a:pt x="417" y="496"/>
                  </a:lnTo>
                  <a:lnTo>
                    <a:pt x="417" y="489"/>
                  </a:lnTo>
                  <a:lnTo>
                    <a:pt x="417" y="484"/>
                  </a:lnTo>
                  <a:lnTo>
                    <a:pt x="420" y="479"/>
                  </a:lnTo>
                  <a:lnTo>
                    <a:pt x="424" y="475"/>
                  </a:lnTo>
                  <a:lnTo>
                    <a:pt x="429" y="472"/>
                  </a:lnTo>
                  <a:lnTo>
                    <a:pt x="434" y="472"/>
                  </a:lnTo>
                  <a:close/>
                  <a:moveTo>
                    <a:pt x="147" y="446"/>
                  </a:moveTo>
                  <a:lnTo>
                    <a:pt x="78" y="514"/>
                  </a:lnTo>
                  <a:lnTo>
                    <a:pt x="61" y="536"/>
                  </a:lnTo>
                  <a:lnTo>
                    <a:pt x="47" y="560"/>
                  </a:lnTo>
                  <a:lnTo>
                    <a:pt x="39" y="587"/>
                  </a:lnTo>
                  <a:lnTo>
                    <a:pt x="36" y="616"/>
                  </a:lnTo>
                  <a:lnTo>
                    <a:pt x="40" y="650"/>
                  </a:lnTo>
                  <a:lnTo>
                    <a:pt x="51" y="680"/>
                  </a:lnTo>
                  <a:lnTo>
                    <a:pt x="68" y="708"/>
                  </a:lnTo>
                  <a:lnTo>
                    <a:pt x="90" y="730"/>
                  </a:lnTo>
                  <a:lnTo>
                    <a:pt x="117" y="747"/>
                  </a:lnTo>
                  <a:lnTo>
                    <a:pt x="147" y="758"/>
                  </a:lnTo>
                  <a:lnTo>
                    <a:pt x="181" y="762"/>
                  </a:lnTo>
                  <a:lnTo>
                    <a:pt x="210" y="759"/>
                  </a:lnTo>
                  <a:lnTo>
                    <a:pt x="238" y="751"/>
                  </a:lnTo>
                  <a:lnTo>
                    <a:pt x="263" y="737"/>
                  </a:lnTo>
                  <a:lnTo>
                    <a:pt x="284" y="720"/>
                  </a:lnTo>
                  <a:lnTo>
                    <a:pt x="352" y="650"/>
                  </a:lnTo>
                  <a:lnTo>
                    <a:pt x="147" y="446"/>
                  </a:lnTo>
                  <a:close/>
                  <a:moveTo>
                    <a:pt x="344" y="436"/>
                  </a:moveTo>
                  <a:lnTo>
                    <a:pt x="350" y="437"/>
                  </a:lnTo>
                  <a:lnTo>
                    <a:pt x="354" y="440"/>
                  </a:lnTo>
                  <a:lnTo>
                    <a:pt x="358" y="443"/>
                  </a:lnTo>
                  <a:lnTo>
                    <a:pt x="361" y="447"/>
                  </a:lnTo>
                  <a:lnTo>
                    <a:pt x="362" y="454"/>
                  </a:lnTo>
                  <a:lnTo>
                    <a:pt x="361" y="459"/>
                  </a:lnTo>
                  <a:lnTo>
                    <a:pt x="358" y="464"/>
                  </a:lnTo>
                  <a:lnTo>
                    <a:pt x="354" y="468"/>
                  </a:lnTo>
                  <a:lnTo>
                    <a:pt x="350" y="471"/>
                  </a:lnTo>
                  <a:lnTo>
                    <a:pt x="344" y="472"/>
                  </a:lnTo>
                  <a:lnTo>
                    <a:pt x="339" y="471"/>
                  </a:lnTo>
                  <a:lnTo>
                    <a:pt x="333" y="468"/>
                  </a:lnTo>
                  <a:lnTo>
                    <a:pt x="329" y="464"/>
                  </a:lnTo>
                  <a:lnTo>
                    <a:pt x="327" y="459"/>
                  </a:lnTo>
                  <a:lnTo>
                    <a:pt x="325" y="454"/>
                  </a:lnTo>
                  <a:lnTo>
                    <a:pt x="327" y="447"/>
                  </a:lnTo>
                  <a:lnTo>
                    <a:pt x="329" y="443"/>
                  </a:lnTo>
                  <a:lnTo>
                    <a:pt x="333" y="440"/>
                  </a:lnTo>
                  <a:lnTo>
                    <a:pt x="339" y="437"/>
                  </a:lnTo>
                  <a:lnTo>
                    <a:pt x="344" y="436"/>
                  </a:lnTo>
                  <a:close/>
                  <a:moveTo>
                    <a:pt x="489" y="417"/>
                  </a:moveTo>
                  <a:lnTo>
                    <a:pt x="494" y="419"/>
                  </a:lnTo>
                  <a:lnTo>
                    <a:pt x="499" y="421"/>
                  </a:lnTo>
                  <a:lnTo>
                    <a:pt x="503" y="425"/>
                  </a:lnTo>
                  <a:lnTo>
                    <a:pt x="506" y="430"/>
                  </a:lnTo>
                  <a:lnTo>
                    <a:pt x="507" y="436"/>
                  </a:lnTo>
                  <a:lnTo>
                    <a:pt x="506" y="441"/>
                  </a:lnTo>
                  <a:lnTo>
                    <a:pt x="503" y="446"/>
                  </a:lnTo>
                  <a:lnTo>
                    <a:pt x="499" y="450"/>
                  </a:lnTo>
                  <a:lnTo>
                    <a:pt x="494" y="453"/>
                  </a:lnTo>
                  <a:lnTo>
                    <a:pt x="489" y="454"/>
                  </a:lnTo>
                  <a:lnTo>
                    <a:pt x="484" y="453"/>
                  </a:lnTo>
                  <a:lnTo>
                    <a:pt x="479" y="450"/>
                  </a:lnTo>
                  <a:lnTo>
                    <a:pt x="475" y="446"/>
                  </a:lnTo>
                  <a:lnTo>
                    <a:pt x="472" y="441"/>
                  </a:lnTo>
                  <a:lnTo>
                    <a:pt x="471" y="436"/>
                  </a:lnTo>
                  <a:lnTo>
                    <a:pt x="472" y="430"/>
                  </a:lnTo>
                  <a:lnTo>
                    <a:pt x="475" y="425"/>
                  </a:lnTo>
                  <a:lnTo>
                    <a:pt x="479" y="421"/>
                  </a:lnTo>
                  <a:lnTo>
                    <a:pt x="484" y="419"/>
                  </a:lnTo>
                  <a:lnTo>
                    <a:pt x="489" y="417"/>
                  </a:lnTo>
                  <a:close/>
                  <a:moveTo>
                    <a:pt x="253" y="399"/>
                  </a:moveTo>
                  <a:lnTo>
                    <a:pt x="259" y="400"/>
                  </a:lnTo>
                  <a:lnTo>
                    <a:pt x="264" y="403"/>
                  </a:lnTo>
                  <a:lnTo>
                    <a:pt x="268" y="407"/>
                  </a:lnTo>
                  <a:lnTo>
                    <a:pt x="270" y="412"/>
                  </a:lnTo>
                  <a:lnTo>
                    <a:pt x="272" y="417"/>
                  </a:lnTo>
                  <a:lnTo>
                    <a:pt x="270" y="422"/>
                  </a:lnTo>
                  <a:lnTo>
                    <a:pt x="268" y="428"/>
                  </a:lnTo>
                  <a:lnTo>
                    <a:pt x="264" y="432"/>
                  </a:lnTo>
                  <a:lnTo>
                    <a:pt x="259" y="434"/>
                  </a:lnTo>
                  <a:lnTo>
                    <a:pt x="253" y="436"/>
                  </a:lnTo>
                  <a:lnTo>
                    <a:pt x="248" y="434"/>
                  </a:lnTo>
                  <a:lnTo>
                    <a:pt x="243" y="432"/>
                  </a:lnTo>
                  <a:lnTo>
                    <a:pt x="239" y="428"/>
                  </a:lnTo>
                  <a:lnTo>
                    <a:pt x="236" y="422"/>
                  </a:lnTo>
                  <a:lnTo>
                    <a:pt x="235" y="417"/>
                  </a:lnTo>
                  <a:lnTo>
                    <a:pt x="236" y="412"/>
                  </a:lnTo>
                  <a:lnTo>
                    <a:pt x="239" y="407"/>
                  </a:lnTo>
                  <a:lnTo>
                    <a:pt x="243" y="403"/>
                  </a:lnTo>
                  <a:lnTo>
                    <a:pt x="248" y="400"/>
                  </a:lnTo>
                  <a:lnTo>
                    <a:pt x="253" y="399"/>
                  </a:lnTo>
                  <a:close/>
                  <a:moveTo>
                    <a:pt x="399" y="381"/>
                  </a:moveTo>
                  <a:lnTo>
                    <a:pt x="404" y="382"/>
                  </a:lnTo>
                  <a:lnTo>
                    <a:pt x="409" y="385"/>
                  </a:lnTo>
                  <a:lnTo>
                    <a:pt x="413" y="388"/>
                  </a:lnTo>
                  <a:lnTo>
                    <a:pt x="416" y="394"/>
                  </a:lnTo>
                  <a:lnTo>
                    <a:pt x="417" y="399"/>
                  </a:lnTo>
                  <a:lnTo>
                    <a:pt x="416" y="405"/>
                  </a:lnTo>
                  <a:lnTo>
                    <a:pt x="413" y="409"/>
                  </a:lnTo>
                  <a:lnTo>
                    <a:pt x="409" y="413"/>
                  </a:lnTo>
                  <a:lnTo>
                    <a:pt x="404" y="416"/>
                  </a:lnTo>
                  <a:lnTo>
                    <a:pt x="399" y="417"/>
                  </a:lnTo>
                  <a:lnTo>
                    <a:pt x="392" y="416"/>
                  </a:lnTo>
                  <a:lnTo>
                    <a:pt x="388" y="413"/>
                  </a:lnTo>
                  <a:lnTo>
                    <a:pt x="384" y="409"/>
                  </a:lnTo>
                  <a:lnTo>
                    <a:pt x="382" y="405"/>
                  </a:lnTo>
                  <a:lnTo>
                    <a:pt x="380" y="399"/>
                  </a:lnTo>
                  <a:lnTo>
                    <a:pt x="382" y="394"/>
                  </a:lnTo>
                  <a:lnTo>
                    <a:pt x="384" y="388"/>
                  </a:lnTo>
                  <a:lnTo>
                    <a:pt x="388" y="385"/>
                  </a:lnTo>
                  <a:lnTo>
                    <a:pt x="392" y="382"/>
                  </a:lnTo>
                  <a:lnTo>
                    <a:pt x="399" y="381"/>
                  </a:lnTo>
                  <a:close/>
                  <a:moveTo>
                    <a:pt x="544" y="364"/>
                  </a:moveTo>
                  <a:lnTo>
                    <a:pt x="549" y="364"/>
                  </a:lnTo>
                  <a:lnTo>
                    <a:pt x="554" y="366"/>
                  </a:lnTo>
                  <a:lnTo>
                    <a:pt x="558" y="370"/>
                  </a:lnTo>
                  <a:lnTo>
                    <a:pt x="561" y="375"/>
                  </a:lnTo>
                  <a:lnTo>
                    <a:pt x="561" y="381"/>
                  </a:lnTo>
                  <a:lnTo>
                    <a:pt x="561" y="387"/>
                  </a:lnTo>
                  <a:lnTo>
                    <a:pt x="558" y="392"/>
                  </a:lnTo>
                  <a:lnTo>
                    <a:pt x="554" y="396"/>
                  </a:lnTo>
                  <a:lnTo>
                    <a:pt x="549" y="399"/>
                  </a:lnTo>
                  <a:lnTo>
                    <a:pt x="544" y="399"/>
                  </a:lnTo>
                  <a:lnTo>
                    <a:pt x="537" y="399"/>
                  </a:lnTo>
                  <a:lnTo>
                    <a:pt x="532" y="396"/>
                  </a:lnTo>
                  <a:lnTo>
                    <a:pt x="528" y="392"/>
                  </a:lnTo>
                  <a:lnTo>
                    <a:pt x="526" y="387"/>
                  </a:lnTo>
                  <a:lnTo>
                    <a:pt x="526" y="381"/>
                  </a:lnTo>
                  <a:lnTo>
                    <a:pt x="526" y="375"/>
                  </a:lnTo>
                  <a:lnTo>
                    <a:pt x="528" y="370"/>
                  </a:lnTo>
                  <a:lnTo>
                    <a:pt x="532" y="366"/>
                  </a:lnTo>
                  <a:lnTo>
                    <a:pt x="537" y="364"/>
                  </a:lnTo>
                  <a:lnTo>
                    <a:pt x="544" y="364"/>
                  </a:lnTo>
                  <a:close/>
                  <a:moveTo>
                    <a:pt x="308" y="345"/>
                  </a:moveTo>
                  <a:lnTo>
                    <a:pt x="314" y="345"/>
                  </a:lnTo>
                  <a:lnTo>
                    <a:pt x="319" y="348"/>
                  </a:lnTo>
                  <a:lnTo>
                    <a:pt x="323" y="352"/>
                  </a:lnTo>
                  <a:lnTo>
                    <a:pt x="325" y="357"/>
                  </a:lnTo>
                  <a:lnTo>
                    <a:pt x="325" y="364"/>
                  </a:lnTo>
                  <a:lnTo>
                    <a:pt x="325" y="369"/>
                  </a:lnTo>
                  <a:lnTo>
                    <a:pt x="323" y="374"/>
                  </a:lnTo>
                  <a:lnTo>
                    <a:pt x="319" y="378"/>
                  </a:lnTo>
                  <a:lnTo>
                    <a:pt x="314" y="381"/>
                  </a:lnTo>
                  <a:lnTo>
                    <a:pt x="308" y="381"/>
                  </a:lnTo>
                  <a:lnTo>
                    <a:pt x="302" y="381"/>
                  </a:lnTo>
                  <a:lnTo>
                    <a:pt x="297" y="378"/>
                  </a:lnTo>
                  <a:lnTo>
                    <a:pt x="293" y="374"/>
                  </a:lnTo>
                  <a:lnTo>
                    <a:pt x="290" y="369"/>
                  </a:lnTo>
                  <a:lnTo>
                    <a:pt x="290" y="364"/>
                  </a:lnTo>
                  <a:lnTo>
                    <a:pt x="290" y="357"/>
                  </a:lnTo>
                  <a:lnTo>
                    <a:pt x="293" y="352"/>
                  </a:lnTo>
                  <a:lnTo>
                    <a:pt x="297" y="348"/>
                  </a:lnTo>
                  <a:lnTo>
                    <a:pt x="302" y="345"/>
                  </a:lnTo>
                  <a:lnTo>
                    <a:pt x="308" y="345"/>
                  </a:lnTo>
                  <a:close/>
                  <a:moveTo>
                    <a:pt x="452" y="327"/>
                  </a:moveTo>
                  <a:lnTo>
                    <a:pt x="459" y="328"/>
                  </a:lnTo>
                  <a:lnTo>
                    <a:pt x="464" y="330"/>
                  </a:lnTo>
                  <a:lnTo>
                    <a:pt x="468" y="333"/>
                  </a:lnTo>
                  <a:lnTo>
                    <a:pt x="471" y="339"/>
                  </a:lnTo>
                  <a:lnTo>
                    <a:pt x="471" y="345"/>
                  </a:lnTo>
                  <a:lnTo>
                    <a:pt x="471" y="350"/>
                  </a:lnTo>
                  <a:lnTo>
                    <a:pt x="468" y="356"/>
                  </a:lnTo>
                  <a:lnTo>
                    <a:pt x="464" y="360"/>
                  </a:lnTo>
                  <a:lnTo>
                    <a:pt x="459" y="362"/>
                  </a:lnTo>
                  <a:lnTo>
                    <a:pt x="452" y="364"/>
                  </a:lnTo>
                  <a:lnTo>
                    <a:pt x="447" y="362"/>
                  </a:lnTo>
                  <a:lnTo>
                    <a:pt x="442" y="360"/>
                  </a:lnTo>
                  <a:lnTo>
                    <a:pt x="438" y="356"/>
                  </a:lnTo>
                  <a:lnTo>
                    <a:pt x="435" y="350"/>
                  </a:lnTo>
                  <a:lnTo>
                    <a:pt x="434" y="345"/>
                  </a:lnTo>
                  <a:lnTo>
                    <a:pt x="435" y="339"/>
                  </a:lnTo>
                  <a:lnTo>
                    <a:pt x="438" y="333"/>
                  </a:lnTo>
                  <a:lnTo>
                    <a:pt x="442" y="330"/>
                  </a:lnTo>
                  <a:lnTo>
                    <a:pt x="447" y="328"/>
                  </a:lnTo>
                  <a:lnTo>
                    <a:pt x="452" y="327"/>
                  </a:lnTo>
                  <a:close/>
                  <a:moveTo>
                    <a:pt x="362" y="290"/>
                  </a:moveTo>
                  <a:lnTo>
                    <a:pt x="367" y="292"/>
                  </a:lnTo>
                  <a:lnTo>
                    <a:pt x="373" y="294"/>
                  </a:lnTo>
                  <a:lnTo>
                    <a:pt x="376" y="298"/>
                  </a:lnTo>
                  <a:lnTo>
                    <a:pt x="379" y="303"/>
                  </a:lnTo>
                  <a:lnTo>
                    <a:pt x="380" y="309"/>
                  </a:lnTo>
                  <a:lnTo>
                    <a:pt x="379" y="314"/>
                  </a:lnTo>
                  <a:lnTo>
                    <a:pt x="376" y="319"/>
                  </a:lnTo>
                  <a:lnTo>
                    <a:pt x="373" y="323"/>
                  </a:lnTo>
                  <a:lnTo>
                    <a:pt x="367" y="326"/>
                  </a:lnTo>
                  <a:lnTo>
                    <a:pt x="362" y="327"/>
                  </a:lnTo>
                  <a:lnTo>
                    <a:pt x="357" y="326"/>
                  </a:lnTo>
                  <a:lnTo>
                    <a:pt x="352" y="323"/>
                  </a:lnTo>
                  <a:lnTo>
                    <a:pt x="348" y="319"/>
                  </a:lnTo>
                  <a:lnTo>
                    <a:pt x="345" y="314"/>
                  </a:lnTo>
                  <a:lnTo>
                    <a:pt x="344" y="309"/>
                  </a:lnTo>
                  <a:lnTo>
                    <a:pt x="345" y="303"/>
                  </a:lnTo>
                  <a:lnTo>
                    <a:pt x="348" y="298"/>
                  </a:lnTo>
                  <a:lnTo>
                    <a:pt x="352" y="294"/>
                  </a:lnTo>
                  <a:lnTo>
                    <a:pt x="357" y="292"/>
                  </a:lnTo>
                  <a:lnTo>
                    <a:pt x="362" y="290"/>
                  </a:lnTo>
                  <a:close/>
                  <a:moveTo>
                    <a:pt x="417" y="237"/>
                  </a:moveTo>
                  <a:lnTo>
                    <a:pt x="422" y="237"/>
                  </a:lnTo>
                  <a:lnTo>
                    <a:pt x="427" y="239"/>
                  </a:lnTo>
                  <a:lnTo>
                    <a:pt x="431" y="243"/>
                  </a:lnTo>
                  <a:lnTo>
                    <a:pt x="434" y="248"/>
                  </a:lnTo>
                  <a:lnTo>
                    <a:pt x="434" y="254"/>
                  </a:lnTo>
                  <a:lnTo>
                    <a:pt x="434" y="260"/>
                  </a:lnTo>
                  <a:lnTo>
                    <a:pt x="431" y="265"/>
                  </a:lnTo>
                  <a:lnTo>
                    <a:pt x="427" y="269"/>
                  </a:lnTo>
                  <a:lnTo>
                    <a:pt x="422" y="272"/>
                  </a:lnTo>
                  <a:lnTo>
                    <a:pt x="417" y="272"/>
                  </a:lnTo>
                  <a:lnTo>
                    <a:pt x="410" y="272"/>
                  </a:lnTo>
                  <a:lnTo>
                    <a:pt x="405" y="269"/>
                  </a:lnTo>
                  <a:lnTo>
                    <a:pt x="401" y="265"/>
                  </a:lnTo>
                  <a:lnTo>
                    <a:pt x="399" y="260"/>
                  </a:lnTo>
                  <a:lnTo>
                    <a:pt x="399" y="254"/>
                  </a:lnTo>
                  <a:lnTo>
                    <a:pt x="399" y="248"/>
                  </a:lnTo>
                  <a:lnTo>
                    <a:pt x="401" y="243"/>
                  </a:lnTo>
                  <a:lnTo>
                    <a:pt x="405" y="239"/>
                  </a:lnTo>
                  <a:lnTo>
                    <a:pt x="410" y="237"/>
                  </a:lnTo>
                  <a:lnTo>
                    <a:pt x="417" y="237"/>
                  </a:lnTo>
                  <a:close/>
                  <a:moveTo>
                    <a:pt x="420" y="174"/>
                  </a:moveTo>
                  <a:lnTo>
                    <a:pt x="172" y="420"/>
                  </a:lnTo>
                  <a:lnTo>
                    <a:pt x="378" y="625"/>
                  </a:lnTo>
                  <a:lnTo>
                    <a:pt x="624" y="378"/>
                  </a:lnTo>
                  <a:lnTo>
                    <a:pt x="420" y="174"/>
                  </a:lnTo>
                  <a:close/>
                  <a:moveTo>
                    <a:pt x="616" y="36"/>
                  </a:moveTo>
                  <a:lnTo>
                    <a:pt x="586" y="40"/>
                  </a:lnTo>
                  <a:lnTo>
                    <a:pt x="558" y="48"/>
                  </a:lnTo>
                  <a:lnTo>
                    <a:pt x="533" y="62"/>
                  </a:lnTo>
                  <a:lnTo>
                    <a:pt x="532" y="61"/>
                  </a:lnTo>
                  <a:lnTo>
                    <a:pt x="514" y="79"/>
                  </a:lnTo>
                  <a:lnTo>
                    <a:pt x="514" y="79"/>
                  </a:lnTo>
                  <a:lnTo>
                    <a:pt x="445" y="148"/>
                  </a:lnTo>
                  <a:lnTo>
                    <a:pt x="650" y="353"/>
                  </a:lnTo>
                  <a:lnTo>
                    <a:pt x="718" y="284"/>
                  </a:lnTo>
                  <a:lnTo>
                    <a:pt x="718" y="284"/>
                  </a:lnTo>
                  <a:lnTo>
                    <a:pt x="736" y="265"/>
                  </a:lnTo>
                  <a:lnTo>
                    <a:pt x="735" y="264"/>
                  </a:lnTo>
                  <a:lnTo>
                    <a:pt x="749" y="239"/>
                  </a:lnTo>
                  <a:lnTo>
                    <a:pt x="757" y="212"/>
                  </a:lnTo>
                  <a:lnTo>
                    <a:pt x="761" y="182"/>
                  </a:lnTo>
                  <a:lnTo>
                    <a:pt x="757" y="149"/>
                  </a:lnTo>
                  <a:lnTo>
                    <a:pt x="747" y="117"/>
                  </a:lnTo>
                  <a:lnTo>
                    <a:pt x="730" y="91"/>
                  </a:lnTo>
                  <a:lnTo>
                    <a:pt x="706" y="68"/>
                  </a:lnTo>
                  <a:lnTo>
                    <a:pt x="680" y="51"/>
                  </a:lnTo>
                  <a:lnTo>
                    <a:pt x="649" y="40"/>
                  </a:lnTo>
                  <a:lnTo>
                    <a:pt x="616" y="36"/>
                  </a:lnTo>
                  <a:close/>
                  <a:moveTo>
                    <a:pt x="616" y="0"/>
                  </a:moveTo>
                  <a:lnTo>
                    <a:pt x="653" y="3"/>
                  </a:lnTo>
                  <a:lnTo>
                    <a:pt x="687" y="14"/>
                  </a:lnTo>
                  <a:lnTo>
                    <a:pt x="718" y="31"/>
                  </a:lnTo>
                  <a:lnTo>
                    <a:pt x="744" y="53"/>
                  </a:lnTo>
                  <a:lnTo>
                    <a:pt x="766" y="81"/>
                  </a:lnTo>
                  <a:lnTo>
                    <a:pt x="783" y="111"/>
                  </a:lnTo>
                  <a:lnTo>
                    <a:pt x="794" y="145"/>
                  </a:lnTo>
                  <a:lnTo>
                    <a:pt x="798" y="182"/>
                  </a:lnTo>
                  <a:lnTo>
                    <a:pt x="795" y="212"/>
                  </a:lnTo>
                  <a:lnTo>
                    <a:pt x="787" y="239"/>
                  </a:lnTo>
                  <a:lnTo>
                    <a:pt x="776" y="267"/>
                  </a:lnTo>
                  <a:lnTo>
                    <a:pt x="761" y="290"/>
                  </a:lnTo>
                  <a:lnTo>
                    <a:pt x="763" y="292"/>
                  </a:lnTo>
                  <a:lnTo>
                    <a:pt x="744" y="310"/>
                  </a:lnTo>
                  <a:lnTo>
                    <a:pt x="744" y="310"/>
                  </a:lnTo>
                  <a:lnTo>
                    <a:pt x="310" y="745"/>
                  </a:lnTo>
                  <a:lnTo>
                    <a:pt x="282" y="767"/>
                  </a:lnTo>
                  <a:lnTo>
                    <a:pt x="251" y="784"/>
                  </a:lnTo>
                  <a:lnTo>
                    <a:pt x="217" y="794"/>
                  </a:lnTo>
                  <a:lnTo>
                    <a:pt x="181" y="798"/>
                  </a:lnTo>
                  <a:lnTo>
                    <a:pt x="145" y="794"/>
                  </a:lnTo>
                  <a:lnTo>
                    <a:pt x="111" y="784"/>
                  </a:lnTo>
                  <a:lnTo>
                    <a:pt x="79" y="767"/>
                  </a:lnTo>
                  <a:lnTo>
                    <a:pt x="53" y="745"/>
                  </a:lnTo>
                  <a:lnTo>
                    <a:pt x="31" y="718"/>
                  </a:lnTo>
                  <a:lnTo>
                    <a:pt x="14" y="687"/>
                  </a:lnTo>
                  <a:lnTo>
                    <a:pt x="3" y="653"/>
                  </a:lnTo>
                  <a:lnTo>
                    <a:pt x="0" y="616"/>
                  </a:lnTo>
                  <a:lnTo>
                    <a:pt x="3" y="581"/>
                  </a:lnTo>
                  <a:lnTo>
                    <a:pt x="14" y="547"/>
                  </a:lnTo>
                  <a:lnTo>
                    <a:pt x="31" y="515"/>
                  </a:lnTo>
                  <a:lnTo>
                    <a:pt x="53" y="489"/>
                  </a:lnTo>
                  <a:lnTo>
                    <a:pt x="488" y="53"/>
                  </a:lnTo>
                  <a:lnTo>
                    <a:pt x="506" y="35"/>
                  </a:lnTo>
                  <a:lnTo>
                    <a:pt x="507" y="36"/>
                  </a:lnTo>
                  <a:lnTo>
                    <a:pt x="531" y="22"/>
                  </a:lnTo>
                  <a:lnTo>
                    <a:pt x="558" y="10"/>
                  </a:lnTo>
                  <a:lnTo>
                    <a:pt x="586" y="2"/>
                  </a:lnTo>
                  <a:lnTo>
                    <a:pt x="6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1" name="Freeform 4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42752" y="5773788"/>
              <a:ext cx="443496" cy="444051"/>
            </a:xfrm>
            <a:custGeom>
              <a:avLst/>
              <a:gdLst>
                <a:gd name="T0" fmla="*/ 362 w 797"/>
                <a:gd name="T1" fmla="*/ 364 h 798"/>
                <a:gd name="T2" fmla="*/ 217 w 797"/>
                <a:gd name="T3" fmla="*/ 436 h 798"/>
                <a:gd name="T4" fmla="*/ 362 w 797"/>
                <a:gd name="T5" fmla="*/ 581 h 798"/>
                <a:gd name="T6" fmla="*/ 434 w 797"/>
                <a:gd name="T7" fmla="*/ 436 h 798"/>
                <a:gd name="T8" fmla="*/ 580 w 797"/>
                <a:gd name="T9" fmla="*/ 364 h 798"/>
                <a:gd name="T10" fmla="*/ 434 w 797"/>
                <a:gd name="T11" fmla="*/ 218 h 798"/>
                <a:gd name="T12" fmla="*/ 362 w 797"/>
                <a:gd name="T13" fmla="*/ 182 h 798"/>
                <a:gd name="T14" fmla="*/ 449 w 797"/>
                <a:gd name="T15" fmla="*/ 184 h 798"/>
                <a:gd name="T16" fmla="*/ 468 w 797"/>
                <a:gd name="T17" fmla="*/ 204 h 798"/>
                <a:gd name="T18" fmla="*/ 471 w 797"/>
                <a:gd name="T19" fmla="*/ 327 h 798"/>
                <a:gd name="T20" fmla="*/ 594 w 797"/>
                <a:gd name="T21" fmla="*/ 330 h 798"/>
                <a:gd name="T22" fmla="*/ 614 w 797"/>
                <a:gd name="T23" fmla="*/ 349 h 798"/>
                <a:gd name="T24" fmla="*/ 616 w 797"/>
                <a:gd name="T25" fmla="*/ 436 h 798"/>
                <a:gd name="T26" fmla="*/ 606 w 797"/>
                <a:gd name="T27" fmla="*/ 462 h 798"/>
                <a:gd name="T28" fmla="*/ 580 w 797"/>
                <a:gd name="T29" fmla="*/ 472 h 798"/>
                <a:gd name="T30" fmla="*/ 471 w 797"/>
                <a:gd name="T31" fmla="*/ 581 h 798"/>
                <a:gd name="T32" fmla="*/ 460 w 797"/>
                <a:gd name="T33" fmla="*/ 606 h 798"/>
                <a:gd name="T34" fmla="*/ 434 w 797"/>
                <a:gd name="T35" fmla="*/ 616 h 798"/>
                <a:gd name="T36" fmla="*/ 348 w 797"/>
                <a:gd name="T37" fmla="*/ 614 h 798"/>
                <a:gd name="T38" fmla="*/ 328 w 797"/>
                <a:gd name="T39" fmla="*/ 595 h 798"/>
                <a:gd name="T40" fmla="*/ 326 w 797"/>
                <a:gd name="T41" fmla="*/ 472 h 798"/>
                <a:gd name="T42" fmla="*/ 203 w 797"/>
                <a:gd name="T43" fmla="*/ 468 h 798"/>
                <a:gd name="T44" fmla="*/ 183 w 797"/>
                <a:gd name="T45" fmla="*/ 450 h 798"/>
                <a:gd name="T46" fmla="*/ 180 w 797"/>
                <a:gd name="T47" fmla="*/ 364 h 798"/>
                <a:gd name="T48" fmla="*/ 191 w 797"/>
                <a:gd name="T49" fmla="*/ 337 h 798"/>
                <a:gd name="T50" fmla="*/ 217 w 797"/>
                <a:gd name="T51" fmla="*/ 327 h 798"/>
                <a:gd name="T52" fmla="*/ 326 w 797"/>
                <a:gd name="T53" fmla="*/ 218 h 798"/>
                <a:gd name="T54" fmla="*/ 336 w 797"/>
                <a:gd name="T55" fmla="*/ 192 h 798"/>
                <a:gd name="T56" fmla="*/ 362 w 797"/>
                <a:gd name="T57" fmla="*/ 182 h 798"/>
                <a:gd name="T58" fmla="*/ 57 w 797"/>
                <a:gd name="T59" fmla="*/ 39 h 798"/>
                <a:gd name="T60" fmla="*/ 39 w 797"/>
                <a:gd name="T61" fmla="*/ 58 h 798"/>
                <a:gd name="T62" fmla="*/ 35 w 797"/>
                <a:gd name="T63" fmla="*/ 726 h 798"/>
                <a:gd name="T64" fmla="*/ 47 w 797"/>
                <a:gd name="T65" fmla="*/ 751 h 798"/>
                <a:gd name="T66" fmla="*/ 72 w 797"/>
                <a:gd name="T67" fmla="*/ 762 h 798"/>
                <a:gd name="T68" fmla="*/ 739 w 797"/>
                <a:gd name="T69" fmla="*/ 759 h 798"/>
                <a:gd name="T70" fmla="*/ 758 w 797"/>
                <a:gd name="T71" fmla="*/ 739 h 798"/>
                <a:gd name="T72" fmla="*/ 761 w 797"/>
                <a:gd name="T73" fmla="*/ 73 h 798"/>
                <a:gd name="T74" fmla="*/ 751 w 797"/>
                <a:gd name="T75" fmla="*/ 47 h 798"/>
                <a:gd name="T76" fmla="*/ 725 w 797"/>
                <a:gd name="T77" fmla="*/ 36 h 798"/>
                <a:gd name="T78" fmla="*/ 72 w 797"/>
                <a:gd name="T79" fmla="*/ 0 h 798"/>
                <a:gd name="T80" fmla="*/ 747 w 797"/>
                <a:gd name="T81" fmla="*/ 3 h 798"/>
                <a:gd name="T82" fmla="*/ 784 w 797"/>
                <a:gd name="T83" fmla="*/ 30 h 798"/>
                <a:gd name="T84" fmla="*/ 797 w 797"/>
                <a:gd name="T85" fmla="*/ 73 h 798"/>
                <a:gd name="T86" fmla="*/ 794 w 797"/>
                <a:gd name="T87" fmla="*/ 749 h 798"/>
                <a:gd name="T88" fmla="*/ 768 w 797"/>
                <a:gd name="T89" fmla="*/ 784 h 798"/>
                <a:gd name="T90" fmla="*/ 725 w 797"/>
                <a:gd name="T91" fmla="*/ 798 h 798"/>
                <a:gd name="T92" fmla="*/ 50 w 797"/>
                <a:gd name="T93" fmla="*/ 794 h 798"/>
                <a:gd name="T94" fmla="*/ 13 w 797"/>
                <a:gd name="T95" fmla="*/ 768 h 798"/>
                <a:gd name="T96" fmla="*/ 0 w 797"/>
                <a:gd name="T97" fmla="*/ 726 h 798"/>
                <a:gd name="T98" fmla="*/ 4 w 797"/>
                <a:gd name="T99" fmla="*/ 49 h 798"/>
                <a:gd name="T100" fmla="*/ 29 w 797"/>
                <a:gd name="T101" fmla="*/ 14 h 798"/>
                <a:gd name="T102" fmla="*/ 72 w 797"/>
                <a:gd name="T103"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8">
                  <a:moveTo>
                    <a:pt x="362" y="218"/>
                  </a:moveTo>
                  <a:lnTo>
                    <a:pt x="362" y="364"/>
                  </a:lnTo>
                  <a:lnTo>
                    <a:pt x="217" y="364"/>
                  </a:lnTo>
                  <a:lnTo>
                    <a:pt x="217" y="436"/>
                  </a:lnTo>
                  <a:lnTo>
                    <a:pt x="362" y="436"/>
                  </a:lnTo>
                  <a:lnTo>
                    <a:pt x="362" y="581"/>
                  </a:lnTo>
                  <a:lnTo>
                    <a:pt x="434" y="581"/>
                  </a:lnTo>
                  <a:lnTo>
                    <a:pt x="434" y="436"/>
                  </a:lnTo>
                  <a:lnTo>
                    <a:pt x="580" y="436"/>
                  </a:lnTo>
                  <a:lnTo>
                    <a:pt x="580" y="364"/>
                  </a:lnTo>
                  <a:lnTo>
                    <a:pt x="434" y="364"/>
                  </a:lnTo>
                  <a:lnTo>
                    <a:pt x="434" y="218"/>
                  </a:lnTo>
                  <a:lnTo>
                    <a:pt x="362" y="218"/>
                  </a:lnTo>
                  <a:close/>
                  <a:moveTo>
                    <a:pt x="362" y="182"/>
                  </a:moveTo>
                  <a:lnTo>
                    <a:pt x="434" y="182"/>
                  </a:lnTo>
                  <a:lnTo>
                    <a:pt x="449" y="184"/>
                  </a:lnTo>
                  <a:lnTo>
                    <a:pt x="460" y="192"/>
                  </a:lnTo>
                  <a:lnTo>
                    <a:pt x="468" y="204"/>
                  </a:lnTo>
                  <a:lnTo>
                    <a:pt x="471" y="218"/>
                  </a:lnTo>
                  <a:lnTo>
                    <a:pt x="471" y="327"/>
                  </a:lnTo>
                  <a:lnTo>
                    <a:pt x="580" y="327"/>
                  </a:lnTo>
                  <a:lnTo>
                    <a:pt x="594" y="330"/>
                  </a:lnTo>
                  <a:lnTo>
                    <a:pt x="606" y="337"/>
                  </a:lnTo>
                  <a:lnTo>
                    <a:pt x="614" y="349"/>
                  </a:lnTo>
                  <a:lnTo>
                    <a:pt x="616" y="364"/>
                  </a:lnTo>
                  <a:lnTo>
                    <a:pt x="616" y="436"/>
                  </a:lnTo>
                  <a:lnTo>
                    <a:pt x="614" y="450"/>
                  </a:lnTo>
                  <a:lnTo>
                    <a:pt x="606" y="462"/>
                  </a:lnTo>
                  <a:lnTo>
                    <a:pt x="594" y="468"/>
                  </a:lnTo>
                  <a:lnTo>
                    <a:pt x="580" y="472"/>
                  </a:lnTo>
                  <a:lnTo>
                    <a:pt x="471" y="472"/>
                  </a:lnTo>
                  <a:lnTo>
                    <a:pt x="471" y="581"/>
                  </a:lnTo>
                  <a:lnTo>
                    <a:pt x="468" y="595"/>
                  </a:lnTo>
                  <a:lnTo>
                    <a:pt x="460" y="606"/>
                  </a:lnTo>
                  <a:lnTo>
                    <a:pt x="449" y="614"/>
                  </a:lnTo>
                  <a:lnTo>
                    <a:pt x="434" y="616"/>
                  </a:lnTo>
                  <a:lnTo>
                    <a:pt x="362" y="616"/>
                  </a:lnTo>
                  <a:lnTo>
                    <a:pt x="348" y="614"/>
                  </a:lnTo>
                  <a:lnTo>
                    <a:pt x="336" y="606"/>
                  </a:lnTo>
                  <a:lnTo>
                    <a:pt x="328" y="595"/>
                  </a:lnTo>
                  <a:lnTo>
                    <a:pt x="326" y="581"/>
                  </a:lnTo>
                  <a:lnTo>
                    <a:pt x="326" y="472"/>
                  </a:lnTo>
                  <a:lnTo>
                    <a:pt x="217" y="472"/>
                  </a:lnTo>
                  <a:lnTo>
                    <a:pt x="203" y="468"/>
                  </a:lnTo>
                  <a:lnTo>
                    <a:pt x="191" y="462"/>
                  </a:lnTo>
                  <a:lnTo>
                    <a:pt x="183" y="450"/>
                  </a:lnTo>
                  <a:lnTo>
                    <a:pt x="180" y="436"/>
                  </a:lnTo>
                  <a:lnTo>
                    <a:pt x="180" y="364"/>
                  </a:lnTo>
                  <a:lnTo>
                    <a:pt x="183" y="349"/>
                  </a:lnTo>
                  <a:lnTo>
                    <a:pt x="191" y="337"/>
                  </a:lnTo>
                  <a:lnTo>
                    <a:pt x="203" y="330"/>
                  </a:lnTo>
                  <a:lnTo>
                    <a:pt x="217" y="327"/>
                  </a:lnTo>
                  <a:lnTo>
                    <a:pt x="326" y="327"/>
                  </a:lnTo>
                  <a:lnTo>
                    <a:pt x="326" y="218"/>
                  </a:lnTo>
                  <a:lnTo>
                    <a:pt x="328" y="204"/>
                  </a:lnTo>
                  <a:lnTo>
                    <a:pt x="336" y="192"/>
                  </a:lnTo>
                  <a:lnTo>
                    <a:pt x="348" y="184"/>
                  </a:lnTo>
                  <a:lnTo>
                    <a:pt x="362" y="182"/>
                  </a:lnTo>
                  <a:close/>
                  <a:moveTo>
                    <a:pt x="72" y="36"/>
                  </a:moveTo>
                  <a:lnTo>
                    <a:pt x="57" y="39"/>
                  </a:lnTo>
                  <a:lnTo>
                    <a:pt x="47" y="47"/>
                  </a:lnTo>
                  <a:lnTo>
                    <a:pt x="39" y="58"/>
                  </a:lnTo>
                  <a:lnTo>
                    <a:pt x="35" y="73"/>
                  </a:lnTo>
                  <a:lnTo>
                    <a:pt x="35" y="726"/>
                  </a:lnTo>
                  <a:lnTo>
                    <a:pt x="39" y="739"/>
                  </a:lnTo>
                  <a:lnTo>
                    <a:pt x="47" y="751"/>
                  </a:lnTo>
                  <a:lnTo>
                    <a:pt x="57" y="759"/>
                  </a:lnTo>
                  <a:lnTo>
                    <a:pt x="72" y="762"/>
                  </a:lnTo>
                  <a:lnTo>
                    <a:pt x="725" y="762"/>
                  </a:lnTo>
                  <a:lnTo>
                    <a:pt x="739" y="759"/>
                  </a:lnTo>
                  <a:lnTo>
                    <a:pt x="751" y="751"/>
                  </a:lnTo>
                  <a:lnTo>
                    <a:pt x="758" y="739"/>
                  </a:lnTo>
                  <a:lnTo>
                    <a:pt x="761" y="726"/>
                  </a:lnTo>
                  <a:lnTo>
                    <a:pt x="761" y="73"/>
                  </a:lnTo>
                  <a:lnTo>
                    <a:pt x="758" y="58"/>
                  </a:lnTo>
                  <a:lnTo>
                    <a:pt x="751" y="47"/>
                  </a:lnTo>
                  <a:lnTo>
                    <a:pt x="739" y="39"/>
                  </a:lnTo>
                  <a:lnTo>
                    <a:pt x="725" y="36"/>
                  </a:lnTo>
                  <a:lnTo>
                    <a:pt x="72" y="36"/>
                  </a:lnTo>
                  <a:close/>
                  <a:moveTo>
                    <a:pt x="72" y="0"/>
                  </a:moveTo>
                  <a:lnTo>
                    <a:pt x="725" y="0"/>
                  </a:lnTo>
                  <a:lnTo>
                    <a:pt x="747" y="3"/>
                  </a:lnTo>
                  <a:lnTo>
                    <a:pt x="768" y="14"/>
                  </a:lnTo>
                  <a:lnTo>
                    <a:pt x="784" y="30"/>
                  </a:lnTo>
                  <a:lnTo>
                    <a:pt x="794" y="49"/>
                  </a:lnTo>
                  <a:lnTo>
                    <a:pt x="797" y="73"/>
                  </a:lnTo>
                  <a:lnTo>
                    <a:pt x="797" y="726"/>
                  </a:lnTo>
                  <a:lnTo>
                    <a:pt x="794" y="749"/>
                  </a:lnTo>
                  <a:lnTo>
                    <a:pt x="784" y="768"/>
                  </a:lnTo>
                  <a:lnTo>
                    <a:pt x="768" y="784"/>
                  </a:lnTo>
                  <a:lnTo>
                    <a:pt x="747" y="794"/>
                  </a:lnTo>
                  <a:lnTo>
                    <a:pt x="725" y="798"/>
                  </a:lnTo>
                  <a:lnTo>
                    <a:pt x="72" y="798"/>
                  </a:lnTo>
                  <a:lnTo>
                    <a:pt x="50" y="794"/>
                  </a:lnTo>
                  <a:lnTo>
                    <a:pt x="29" y="784"/>
                  </a:lnTo>
                  <a:lnTo>
                    <a:pt x="13" y="768"/>
                  </a:lnTo>
                  <a:lnTo>
                    <a:pt x="4" y="749"/>
                  </a:lnTo>
                  <a:lnTo>
                    <a:pt x="0" y="726"/>
                  </a:lnTo>
                  <a:lnTo>
                    <a:pt x="0" y="73"/>
                  </a:lnTo>
                  <a:lnTo>
                    <a:pt x="4" y="49"/>
                  </a:lnTo>
                  <a:lnTo>
                    <a:pt x="13" y="30"/>
                  </a:lnTo>
                  <a:lnTo>
                    <a:pt x="29" y="14"/>
                  </a:lnTo>
                  <a:lnTo>
                    <a:pt x="50" y="3"/>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2" name="Freeform 4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49" y="5773509"/>
              <a:ext cx="444051" cy="444609"/>
            </a:xfrm>
            <a:custGeom>
              <a:avLst/>
              <a:gdLst>
                <a:gd name="T0" fmla="*/ 217 w 798"/>
                <a:gd name="T1" fmla="*/ 364 h 799"/>
                <a:gd name="T2" fmla="*/ 362 w 798"/>
                <a:gd name="T3" fmla="*/ 582 h 799"/>
                <a:gd name="T4" fmla="*/ 580 w 798"/>
                <a:gd name="T5" fmla="*/ 436 h 799"/>
                <a:gd name="T6" fmla="*/ 434 w 798"/>
                <a:gd name="T7" fmla="*/ 219 h 799"/>
                <a:gd name="T8" fmla="*/ 434 w 798"/>
                <a:gd name="T9" fmla="*/ 182 h 799"/>
                <a:gd name="T10" fmla="*/ 468 w 798"/>
                <a:gd name="T11" fmla="*/ 204 h 799"/>
                <a:gd name="T12" fmla="*/ 580 w 798"/>
                <a:gd name="T13" fmla="*/ 328 h 799"/>
                <a:gd name="T14" fmla="*/ 614 w 798"/>
                <a:gd name="T15" fmla="*/ 350 h 799"/>
                <a:gd name="T16" fmla="*/ 614 w 798"/>
                <a:gd name="T17" fmla="*/ 451 h 799"/>
                <a:gd name="T18" fmla="*/ 580 w 798"/>
                <a:gd name="T19" fmla="*/ 473 h 799"/>
                <a:gd name="T20" fmla="*/ 468 w 798"/>
                <a:gd name="T21" fmla="*/ 596 h 799"/>
                <a:gd name="T22" fmla="*/ 434 w 798"/>
                <a:gd name="T23" fmla="*/ 617 h 799"/>
                <a:gd name="T24" fmla="*/ 336 w 798"/>
                <a:gd name="T25" fmla="*/ 607 h 799"/>
                <a:gd name="T26" fmla="*/ 326 w 798"/>
                <a:gd name="T27" fmla="*/ 473 h 799"/>
                <a:gd name="T28" fmla="*/ 192 w 798"/>
                <a:gd name="T29" fmla="*/ 462 h 799"/>
                <a:gd name="T30" fmla="*/ 182 w 798"/>
                <a:gd name="T31" fmla="*/ 364 h 799"/>
                <a:gd name="T32" fmla="*/ 203 w 798"/>
                <a:gd name="T33" fmla="*/ 330 h 799"/>
                <a:gd name="T34" fmla="*/ 326 w 798"/>
                <a:gd name="T35" fmla="*/ 219 h 799"/>
                <a:gd name="T36" fmla="*/ 348 w 798"/>
                <a:gd name="T37" fmla="*/ 185 h 799"/>
                <a:gd name="T38" fmla="*/ 345 w 798"/>
                <a:gd name="T39" fmla="*/ 41 h 799"/>
                <a:gd name="T40" fmla="*/ 201 w 798"/>
                <a:gd name="T41" fmla="*/ 96 h 799"/>
                <a:gd name="T42" fmla="*/ 94 w 798"/>
                <a:gd name="T43" fmla="*/ 202 h 799"/>
                <a:gd name="T44" fmla="*/ 40 w 798"/>
                <a:gd name="T45" fmla="*/ 346 h 799"/>
                <a:gd name="T46" fmla="*/ 51 w 798"/>
                <a:gd name="T47" fmla="*/ 504 h 799"/>
                <a:gd name="T48" fmla="*/ 126 w 798"/>
                <a:gd name="T49" fmla="*/ 638 h 799"/>
                <a:gd name="T50" fmla="*/ 246 w 798"/>
                <a:gd name="T51" fmla="*/ 730 h 799"/>
                <a:gd name="T52" fmla="*/ 399 w 798"/>
                <a:gd name="T53" fmla="*/ 762 h 799"/>
                <a:gd name="T54" fmla="*/ 552 w 798"/>
                <a:gd name="T55" fmla="*/ 730 h 799"/>
                <a:gd name="T56" fmla="*/ 673 w 798"/>
                <a:gd name="T57" fmla="*/ 638 h 799"/>
                <a:gd name="T58" fmla="*/ 746 w 798"/>
                <a:gd name="T59" fmla="*/ 504 h 799"/>
                <a:gd name="T60" fmla="*/ 758 w 798"/>
                <a:gd name="T61" fmla="*/ 346 h 799"/>
                <a:gd name="T62" fmla="*/ 703 w 798"/>
                <a:gd name="T63" fmla="*/ 202 h 799"/>
                <a:gd name="T64" fmla="*/ 597 w 798"/>
                <a:gd name="T65" fmla="*/ 96 h 799"/>
                <a:gd name="T66" fmla="*/ 453 w 798"/>
                <a:gd name="T67" fmla="*/ 41 h 799"/>
                <a:gd name="T68" fmla="*/ 453 w 798"/>
                <a:gd name="T69" fmla="*/ 4 h 799"/>
                <a:gd name="T70" fmla="*/ 601 w 798"/>
                <a:gd name="T71" fmla="*/ 55 h 799"/>
                <a:gd name="T72" fmla="*/ 714 w 798"/>
                <a:gd name="T73" fmla="*/ 156 h 799"/>
                <a:gd name="T74" fmla="*/ 784 w 798"/>
                <a:gd name="T75" fmla="*/ 294 h 799"/>
                <a:gd name="T76" fmla="*/ 794 w 798"/>
                <a:gd name="T77" fmla="*/ 455 h 799"/>
                <a:gd name="T78" fmla="*/ 743 w 798"/>
                <a:gd name="T79" fmla="*/ 601 h 799"/>
                <a:gd name="T80" fmla="*/ 642 w 798"/>
                <a:gd name="T81" fmla="*/ 715 h 799"/>
                <a:gd name="T82" fmla="*/ 505 w 798"/>
                <a:gd name="T83" fmla="*/ 785 h 799"/>
                <a:gd name="T84" fmla="*/ 344 w 798"/>
                <a:gd name="T85" fmla="*/ 795 h 799"/>
                <a:gd name="T86" fmla="*/ 197 w 798"/>
                <a:gd name="T87" fmla="*/ 744 h 799"/>
                <a:gd name="T88" fmla="*/ 82 w 798"/>
                <a:gd name="T89" fmla="*/ 643 h 799"/>
                <a:gd name="T90" fmla="*/ 14 w 798"/>
                <a:gd name="T91" fmla="*/ 506 h 799"/>
                <a:gd name="T92" fmla="*/ 4 w 798"/>
                <a:gd name="T93" fmla="*/ 346 h 799"/>
                <a:gd name="T94" fmla="*/ 55 w 798"/>
                <a:gd name="T95" fmla="*/ 198 h 799"/>
                <a:gd name="T96" fmla="*/ 156 w 798"/>
                <a:gd name="T97" fmla="*/ 84 h 799"/>
                <a:gd name="T98" fmla="*/ 293 w 798"/>
                <a:gd name="T99" fmla="*/ 1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8" h="799">
                  <a:moveTo>
                    <a:pt x="362" y="219"/>
                  </a:moveTo>
                  <a:lnTo>
                    <a:pt x="362" y="364"/>
                  </a:lnTo>
                  <a:lnTo>
                    <a:pt x="217" y="364"/>
                  </a:lnTo>
                  <a:lnTo>
                    <a:pt x="217" y="436"/>
                  </a:lnTo>
                  <a:lnTo>
                    <a:pt x="362" y="436"/>
                  </a:lnTo>
                  <a:lnTo>
                    <a:pt x="362" y="582"/>
                  </a:lnTo>
                  <a:lnTo>
                    <a:pt x="434" y="582"/>
                  </a:lnTo>
                  <a:lnTo>
                    <a:pt x="434" y="436"/>
                  </a:lnTo>
                  <a:lnTo>
                    <a:pt x="580" y="436"/>
                  </a:lnTo>
                  <a:lnTo>
                    <a:pt x="580" y="364"/>
                  </a:lnTo>
                  <a:lnTo>
                    <a:pt x="434" y="364"/>
                  </a:lnTo>
                  <a:lnTo>
                    <a:pt x="434" y="219"/>
                  </a:lnTo>
                  <a:lnTo>
                    <a:pt x="362" y="219"/>
                  </a:lnTo>
                  <a:close/>
                  <a:moveTo>
                    <a:pt x="362" y="182"/>
                  </a:moveTo>
                  <a:lnTo>
                    <a:pt x="434" y="182"/>
                  </a:lnTo>
                  <a:lnTo>
                    <a:pt x="449" y="185"/>
                  </a:lnTo>
                  <a:lnTo>
                    <a:pt x="461" y="193"/>
                  </a:lnTo>
                  <a:lnTo>
                    <a:pt x="468" y="204"/>
                  </a:lnTo>
                  <a:lnTo>
                    <a:pt x="471" y="219"/>
                  </a:lnTo>
                  <a:lnTo>
                    <a:pt x="471" y="328"/>
                  </a:lnTo>
                  <a:lnTo>
                    <a:pt x="580" y="328"/>
                  </a:lnTo>
                  <a:lnTo>
                    <a:pt x="594" y="330"/>
                  </a:lnTo>
                  <a:lnTo>
                    <a:pt x="606" y="338"/>
                  </a:lnTo>
                  <a:lnTo>
                    <a:pt x="614" y="350"/>
                  </a:lnTo>
                  <a:lnTo>
                    <a:pt x="616" y="364"/>
                  </a:lnTo>
                  <a:lnTo>
                    <a:pt x="616" y="436"/>
                  </a:lnTo>
                  <a:lnTo>
                    <a:pt x="614" y="451"/>
                  </a:lnTo>
                  <a:lnTo>
                    <a:pt x="606" y="462"/>
                  </a:lnTo>
                  <a:lnTo>
                    <a:pt x="594" y="469"/>
                  </a:lnTo>
                  <a:lnTo>
                    <a:pt x="580" y="473"/>
                  </a:lnTo>
                  <a:lnTo>
                    <a:pt x="471" y="473"/>
                  </a:lnTo>
                  <a:lnTo>
                    <a:pt x="471" y="582"/>
                  </a:lnTo>
                  <a:lnTo>
                    <a:pt x="468" y="596"/>
                  </a:lnTo>
                  <a:lnTo>
                    <a:pt x="461" y="607"/>
                  </a:lnTo>
                  <a:lnTo>
                    <a:pt x="449" y="614"/>
                  </a:lnTo>
                  <a:lnTo>
                    <a:pt x="434" y="617"/>
                  </a:lnTo>
                  <a:lnTo>
                    <a:pt x="362" y="617"/>
                  </a:lnTo>
                  <a:lnTo>
                    <a:pt x="348" y="614"/>
                  </a:lnTo>
                  <a:lnTo>
                    <a:pt x="336" y="607"/>
                  </a:lnTo>
                  <a:lnTo>
                    <a:pt x="330" y="596"/>
                  </a:lnTo>
                  <a:lnTo>
                    <a:pt x="326" y="582"/>
                  </a:lnTo>
                  <a:lnTo>
                    <a:pt x="326" y="473"/>
                  </a:lnTo>
                  <a:lnTo>
                    <a:pt x="217" y="473"/>
                  </a:lnTo>
                  <a:lnTo>
                    <a:pt x="203" y="469"/>
                  </a:lnTo>
                  <a:lnTo>
                    <a:pt x="192" y="462"/>
                  </a:lnTo>
                  <a:lnTo>
                    <a:pt x="184" y="451"/>
                  </a:lnTo>
                  <a:lnTo>
                    <a:pt x="182" y="436"/>
                  </a:lnTo>
                  <a:lnTo>
                    <a:pt x="182" y="364"/>
                  </a:lnTo>
                  <a:lnTo>
                    <a:pt x="184" y="350"/>
                  </a:lnTo>
                  <a:lnTo>
                    <a:pt x="192" y="338"/>
                  </a:lnTo>
                  <a:lnTo>
                    <a:pt x="203" y="330"/>
                  </a:lnTo>
                  <a:lnTo>
                    <a:pt x="217" y="328"/>
                  </a:lnTo>
                  <a:lnTo>
                    <a:pt x="326" y="328"/>
                  </a:lnTo>
                  <a:lnTo>
                    <a:pt x="326" y="219"/>
                  </a:lnTo>
                  <a:lnTo>
                    <a:pt x="330" y="204"/>
                  </a:lnTo>
                  <a:lnTo>
                    <a:pt x="336" y="193"/>
                  </a:lnTo>
                  <a:lnTo>
                    <a:pt x="348" y="185"/>
                  </a:lnTo>
                  <a:lnTo>
                    <a:pt x="362" y="182"/>
                  </a:lnTo>
                  <a:close/>
                  <a:moveTo>
                    <a:pt x="399" y="37"/>
                  </a:moveTo>
                  <a:lnTo>
                    <a:pt x="345" y="41"/>
                  </a:lnTo>
                  <a:lnTo>
                    <a:pt x="294" y="53"/>
                  </a:lnTo>
                  <a:lnTo>
                    <a:pt x="246" y="71"/>
                  </a:lnTo>
                  <a:lnTo>
                    <a:pt x="201" y="96"/>
                  </a:lnTo>
                  <a:lnTo>
                    <a:pt x="161" y="126"/>
                  </a:lnTo>
                  <a:lnTo>
                    <a:pt x="126" y="161"/>
                  </a:lnTo>
                  <a:lnTo>
                    <a:pt x="94" y="202"/>
                  </a:lnTo>
                  <a:lnTo>
                    <a:pt x="69" y="246"/>
                  </a:lnTo>
                  <a:lnTo>
                    <a:pt x="51" y="295"/>
                  </a:lnTo>
                  <a:lnTo>
                    <a:pt x="40" y="346"/>
                  </a:lnTo>
                  <a:lnTo>
                    <a:pt x="37" y="400"/>
                  </a:lnTo>
                  <a:lnTo>
                    <a:pt x="40" y="453"/>
                  </a:lnTo>
                  <a:lnTo>
                    <a:pt x="51" y="504"/>
                  </a:lnTo>
                  <a:lnTo>
                    <a:pt x="69" y="553"/>
                  </a:lnTo>
                  <a:lnTo>
                    <a:pt x="94" y="597"/>
                  </a:lnTo>
                  <a:lnTo>
                    <a:pt x="126" y="638"/>
                  </a:lnTo>
                  <a:lnTo>
                    <a:pt x="161" y="673"/>
                  </a:lnTo>
                  <a:lnTo>
                    <a:pt x="201" y="705"/>
                  </a:lnTo>
                  <a:lnTo>
                    <a:pt x="246" y="730"/>
                  </a:lnTo>
                  <a:lnTo>
                    <a:pt x="294" y="748"/>
                  </a:lnTo>
                  <a:lnTo>
                    <a:pt x="345" y="758"/>
                  </a:lnTo>
                  <a:lnTo>
                    <a:pt x="399" y="762"/>
                  </a:lnTo>
                  <a:lnTo>
                    <a:pt x="453" y="758"/>
                  </a:lnTo>
                  <a:lnTo>
                    <a:pt x="504" y="748"/>
                  </a:lnTo>
                  <a:lnTo>
                    <a:pt x="552" y="730"/>
                  </a:lnTo>
                  <a:lnTo>
                    <a:pt x="597" y="705"/>
                  </a:lnTo>
                  <a:lnTo>
                    <a:pt x="637" y="673"/>
                  </a:lnTo>
                  <a:lnTo>
                    <a:pt x="673" y="638"/>
                  </a:lnTo>
                  <a:lnTo>
                    <a:pt x="703" y="597"/>
                  </a:lnTo>
                  <a:lnTo>
                    <a:pt x="727" y="553"/>
                  </a:lnTo>
                  <a:lnTo>
                    <a:pt x="746" y="504"/>
                  </a:lnTo>
                  <a:lnTo>
                    <a:pt x="758" y="453"/>
                  </a:lnTo>
                  <a:lnTo>
                    <a:pt x="762" y="400"/>
                  </a:lnTo>
                  <a:lnTo>
                    <a:pt x="758" y="346"/>
                  </a:lnTo>
                  <a:lnTo>
                    <a:pt x="746" y="295"/>
                  </a:lnTo>
                  <a:lnTo>
                    <a:pt x="727" y="246"/>
                  </a:lnTo>
                  <a:lnTo>
                    <a:pt x="703" y="202"/>
                  </a:lnTo>
                  <a:lnTo>
                    <a:pt x="673" y="161"/>
                  </a:lnTo>
                  <a:lnTo>
                    <a:pt x="637" y="126"/>
                  </a:lnTo>
                  <a:lnTo>
                    <a:pt x="597" y="96"/>
                  </a:lnTo>
                  <a:lnTo>
                    <a:pt x="552" y="71"/>
                  </a:lnTo>
                  <a:lnTo>
                    <a:pt x="504" y="53"/>
                  </a:lnTo>
                  <a:lnTo>
                    <a:pt x="453" y="41"/>
                  </a:lnTo>
                  <a:lnTo>
                    <a:pt x="399" y="37"/>
                  </a:lnTo>
                  <a:close/>
                  <a:moveTo>
                    <a:pt x="399" y="0"/>
                  </a:moveTo>
                  <a:lnTo>
                    <a:pt x="453" y="4"/>
                  </a:lnTo>
                  <a:lnTo>
                    <a:pt x="505" y="15"/>
                  </a:lnTo>
                  <a:lnTo>
                    <a:pt x="553" y="32"/>
                  </a:lnTo>
                  <a:lnTo>
                    <a:pt x="601" y="55"/>
                  </a:lnTo>
                  <a:lnTo>
                    <a:pt x="642" y="84"/>
                  </a:lnTo>
                  <a:lnTo>
                    <a:pt x="680" y="118"/>
                  </a:lnTo>
                  <a:lnTo>
                    <a:pt x="714" y="156"/>
                  </a:lnTo>
                  <a:lnTo>
                    <a:pt x="743" y="198"/>
                  </a:lnTo>
                  <a:lnTo>
                    <a:pt x="767" y="245"/>
                  </a:lnTo>
                  <a:lnTo>
                    <a:pt x="784" y="294"/>
                  </a:lnTo>
                  <a:lnTo>
                    <a:pt x="794" y="346"/>
                  </a:lnTo>
                  <a:lnTo>
                    <a:pt x="798" y="400"/>
                  </a:lnTo>
                  <a:lnTo>
                    <a:pt x="794" y="455"/>
                  </a:lnTo>
                  <a:lnTo>
                    <a:pt x="784" y="506"/>
                  </a:lnTo>
                  <a:lnTo>
                    <a:pt x="767" y="555"/>
                  </a:lnTo>
                  <a:lnTo>
                    <a:pt x="743" y="601"/>
                  </a:lnTo>
                  <a:lnTo>
                    <a:pt x="714" y="643"/>
                  </a:lnTo>
                  <a:lnTo>
                    <a:pt x="680" y="682"/>
                  </a:lnTo>
                  <a:lnTo>
                    <a:pt x="642" y="715"/>
                  </a:lnTo>
                  <a:lnTo>
                    <a:pt x="601" y="744"/>
                  </a:lnTo>
                  <a:lnTo>
                    <a:pt x="553" y="768"/>
                  </a:lnTo>
                  <a:lnTo>
                    <a:pt x="505" y="785"/>
                  </a:lnTo>
                  <a:lnTo>
                    <a:pt x="453" y="795"/>
                  </a:lnTo>
                  <a:lnTo>
                    <a:pt x="399" y="799"/>
                  </a:lnTo>
                  <a:lnTo>
                    <a:pt x="344" y="795"/>
                  </a:lnTo>
                  <a:lnTo>
                    <a:pt x="293" y="785"/>
                  </a:lnTo>
                  <a:lnTo>
                    <a:pt x="243" y="768"/>
                  </a:lnTo>
                  <a:lnTo>
                    <a:pt x="197" y="744"/>
                  </a:lnTo>
                  <a:lnTo>
                    <a:pt x="156" y="715"/>
                  </a:lnTo>
                  <a:lnTo>
                    <a:pt x="116" y="682"/>
                  </a:lnTo>
                  <a:lnTo>
                    <a:pt x="82" y="643"/>
                  </a:lnTo>
                  <a:lnTo>
                    <a:pt x="55" y="601"/>
                  </a:lnTo>
                  <a:lnTo>
                    <a:pt x="31" y="555"/>
                  </a:lnTo>
                  <a:lnTo>
                    <a:pt x="14" y="506"/>
                  </a:lnTo>
                  <a:lnTo>
                    <a:pt x="4" y="455"/>
                  </a:lnTo>
                  <a:lnTo>
                    <a:pt x="0" y="400"/>
                  </a:lnTo>
                  <a:lnTo>
                    <a:pt x="4" y="346"/>
                  </a:lnTo>
                  <a:lnTo>
                    <a:pt x="14" y="294"/>
                  </a:lnTo>
                  <a:lnTo>
                    <a:pt x="31" y="245"/>
                  </a:lnTo>
                  <a:lnTo>
                    <a:pt x="55" y="198"/>
                  </a:lnTo>
                  <a:lnTo>
                    <a:pt x="82" y="156"/>
                  </a:lnTo>
                  <a:lnTo>
                    <a:pt x="116" y="118"/>
                  </a:lnTo>
                  <a:lnTo>
                    <a:pt x="156" y="84"/>
                  </a:lnTo>
                  <a:lnTo>
                    <a:pt x="197" y="55"/>
                  </a:lnTo>
                  <a:lnTo>
                    <a:pt x="243" y="32"/>
                  </a:lnTo>
                  <a:lnTo>
                    <a:pt x="293" y="15"/>
                  </a:lnTo>
                  <a:lnTo>
                    <a:pt x="344" y="4"/>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3" name="Freeform 4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6777065"/>
              <a:ext cx="444609" cy="161415"/>
            </a:xfrm>
            <a:custGeom>
              <a:avLst/>
              <a:gdLst>
                <a:gd name="T0" fmla="*/ 224 w 774"/>
                <a:gd name="T1" fmla="*/ 142 h 281"/>
                <a:gd name="T2" fmla="*/ 214 w 774"/>
                <a:gd name="T3" fmla="*/ 148 h 281"/>
                <a:gd name="T4" fmla="*/ 211 w 774"/>
                <a:gd name="T5" fmla="*/ 158 h 281"/>
                <a:gd name="T6" fmla="*/ 214 w 774"/>
                <a:gd name="T7" fmla="*/ 169 h 281"/>
                <a:gd name="T8" fmla="*/ 224 w 774"/>
                <a:gd name="T9" fmla="*/ 175 h 281"/>
                <a:gd name="T10" fmla="*/ 234 w 774"/>
                <a:gd name="T11" fmla="*/ 175 h 281"/>
                <a:gd name="T12" fmla="*/ 243 w 774"/>
                <a:gd name="T13" fmla="*/ 169 h 281"/>
                <a:gd name="T14" fmla="*/ 246 w 774"/>
                <a:gd name="T15" fmla="*/ 158 h 281"/>
                <a:gd name="T16" fmla="*/ 243 w 774"/>
                <a:gd name="T17" fmla="*/ 148 h 281"/>
                <a:gd name="T18" fmla="*/ 234 w 774"/>
                <a:gd name="T19" fmla="*/ 142 h 281"/>
                <a:gd name="T20" fmla="*/ 141 w 774"/>
                <a:gd name="T21" fmla="*/ 70 h 281"/>
                <a:gd name="T22" fmla="*/ 116 w 774"/>
                <a:gd name="T23" fmla="*/ 81 h 281"/>
                <a:gd name="T24" fmla="*/ 106 w 774"/>
                <a:gd name="T25" fmla="*/ 106 h 281"/>
                <a:gd name="T26" fmla="*/ 116 w 774"/>
                <a:gd name="T27" fmla="*/ 131 h 281"/>
                <a:gd name="T28" fmla="*/ 141 w 774"/>
                <a:gd name="T29" fmla="*/ 141 h 281"/>
                <a:gd name="T30" fmla="*/ 166 w 774"/>
                <a:gd name="T31" fmla="*/ 131 h 281"/>
                <a:gd name="T32" fmla="*/ 176 w 774"/>
                <a:gd name="T33" fmla="*/ 106 h 281"/>
                <a:gd name="T34" fmla="*/ 166 w 774"/>
                <a:gd name="T35" fmla="*/ 81 h 281"/>
                <a:gd name="T36" fmla="*/ 141 w 774"/>
                <a:gd name="T37" fmla="*/ 70 h 281"/>
                <a:gd name="T38" fmla="*/ 404 w 774"/>
                <a:gd name="T39" fmla="*/ 246 h 281"/>
                <a:gd name="T40" fmla="*/ 661 w 774"/>
                <a:gd name="T41" fmla="*/ 243 h 281"/>
                <a:gd name="T42" fmla="*/ 708 w 774"/>
                <a:gd name="T43" fmla="*/ 216 h 281"/>
                <a:gd name="T44" fmla="*/ 735 w 774"/>
                <a:gd name="T45" fmla="*/ 169 h 281"/>
                <a:gd name="T46" fmla="*/ 735 w 774"/>
                <a:gd name="T47" fmla="*/ 112 h 281"/>
                <a:gd name="T48" fmla="*/ 708 w 774"/>
                <a:gd name="T49" fmla="*/ 66 h 281"/>
                <a:gd name="T50" fmla="*/ 661 w 774"/>
                <a:gd name="T51" fmla="*/ 39 h 281"/>
                <a:gd name="T52" fmla="*/ 404 w 774"/>
                <a:gd name="T53" fmla="*/ 35 h 281"/>
                <a:gd name="T54" fmla="*/ 634 w 774"/>
                <a:gd name="T55" fmla="*/ 0 h 281"/>
                <a:gd name="T56" fmla="*/ 695 w 774"/>
                <a:gd name="T57" fmla="*/ 14 h 281"/>
                <a:gd name="T58" fmla="*/ 742 w 774"/>
                <a:gd name="T59" fmla="*/ 53 h 281"/>
                <a:gd name="T60" fmla="*/ 770 w 774"/>
                <a:gd name="T61" fmla="*/ 108 h 281"/>
                <a:gd name="T62" fmla="*/ 770 w 774"/>
                <a:gd name="T63" fmla="*/ 172 h 281"/>
                <a:gd name="T64" fmla="*/ 742 w 774"/>
                <a:gd name="T65" fmla="*/ 229 h 281"/>
                <a:gd name="T66" fmla="*/ 695 w 774"/>
                <a:gd name="T67" fmla="*/ 267 h 281"/>
                <a:gd name="T68" fmla="*/ 634 w 774"/>
                <a:gd name="T69" fmla="*/ 281 h 281"/>
                <a:gd name="T70" fmla="*/ 108 w 774"/>
                <a:gd name="T71" fmla="*/ 277 h 281"/>
                <a:gd name="T72" fmla="*/ 53 w 774"/>
                <a:gd name="T73" fmla="*/ 251 h 281"/>
                <a:gd name="T74" fmla="*/ 14 w 774"/>
                <a:gd name="T75" fmla="*/ 203 h 281"/>
                <a:gd name="T76" fmla="*/ 0 w 774"/>
                <a:gd name="T77" fmla="*/ 141 h 281"/>
                <a:gd name="T78" fmla="*/ 14 w 774"/>
                <a:gd name="T79" fmla="*/ 80 h 281"/>
                <a:gd name="T80" fmla="*/ 53 w 774"/>
                <a:gd name="T81" fmla="*/ 31 h 281"/>
                <a:gd name="T82" fmla="*/ 108 w 774"/>
                <a:gd name="T83" fmla="*/ 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4" h="281">
                  <a:moveTo>
                    <a:pt x="229" y="141"/>
                  </a:moveTo>
                  <a:lnTo>
                    <a:pt x="224" y="142"/>
                  </a:lnTo>
                  <a:lnTo>
                    <a:pt x="218" y="144"/>
                  </a:lnTo>
                  <a:lnTo>
                    <a:pt x="214" y="148"/>
                  </a:lnTo>
                  <a:lnTo>
                    <a:pt x="212" y="153"/>
                  </a:lnTo>
                  <a:lnTo>
                    <a:pt x="211" y="158"/>
                  </a:lnTo>
                  <a:lnTo>
                    <a:pt x="212" y="163"/>
                  </a:lnTo>
                  <a:lnTo>
                    <a:pt x="214" y="169"/>
                  </a:lnTo>
                  <a:lnTo>
                    <a:pt x="218" y="172"/>
                  </a:lnTo>
                  <a:lnTo>
                    <a:pt x="224" y="175"/>
                  </a:lnTo>
                  <a:lnTo>
                    <a:pt x="229" y="176"/>
                  </a:lnTo>
                  <a:lnTo>
                    <a:pt x="234" y="175"/>
                  </a:lnTo>
                  <a:lnTo>
                    <a:pt x="239" y="172"/>
                  </a:lnTo>
                  <a:lnTo>
                    <a:pt x="243" y="169"/>
                  </a:lnTo>
                  <a:lnTo>
                    <a:pt x="246" y="163"/>
                  </a:lnTo>
                  <a:lnTo>
                    <a:pt x="246" y="158"/>
                  </a:lnTo>
                  <a:lnTo>
                    <a:pt x="246" y="153"/>
                  </a:lnTo>
                  <a:lnTo>
                    <a:pt x="243" y="148"/>
                  </a:lnTo>
                  <a:lnTo>
                    <a:pt x="239" y="144"/>
                  </a:lnTo>
                  <a:lnTo>
                    <a:pt x="234" y="142"/>
                  </a:lnTo>
                  <a:lnTo>
                    <a:pt x="229" y="141"/>
                  </a:lnTo>
                  <a:close/>
                  <a:moveTo>
                    <a:pt x="141" y="70"/>
                  </a:moveTo>
                  <a:lnTo>
                    <a:pt x="127" y="73"/>
                  </a:lnTo>
                  <a:lnTo>
                    <a:pt x="116" y="81"/>
                  </a:lnTo>
                  <a:lnTo>
                    <a:pt x="108" y="93"/>
                  </a:lnTo>
                  <a:lnTo>
                    <a:pt x="106" y="106"/>
                  </a:lnTo>
                  <a:lnTo>
                    <a:pt x="108" y="119"/>
                  </a:lnTo>
                  <a:lnTo>
                    <a:pt x="116" y="131"/>
                  </a:lnTo>
                  <a:lnTo>
                    <a:pt x="127" y="138"/>
                  </a:lnTo>
                  <a:lnTo>
                    <a:pt x="141" y="141"/>
                  </a:lnTo>
                  <a:lnTo>
                    <a:pt x="154" y="138"/>
                  </a:lnTo>
                  <a:lnTo>
                    <a:pt x="166" y="131"/>
                  </a:lnTo>
                  <a:lnTo>
                    <a:pt x="173" y="119"/>
                  </a:lnTo>
                  <a:lnTo>
                    <a:pt x="176" y="106"/>
                  </a:lnTo>
                  <a:lnTo>
                    <a:pt x="173" y="93"/>
                  </a:lnTo>
                  <a:lnTo>
                    <a:pt x="166" y="81"/>
                  </a:lnTo>
                  <a:lnTo>
                    <a:pt x="154" y="73"/>
                  </a:lnTo>
                  <a:lnTo>
                    <a:pt x="141" y="70"/>
                  </a:lnTo>
                  <a:close/>
                  <a:moveTo>
                    <a:pt x="404" y="35"/>
                  </a:moveTo>
                  <a:lnTo>
                    <a:pt x="404" y="246"/>
                  </a:lnTo>
                  <a:lnTo>
                    <a:pt x="634" y="246"/>
                  </a:lnTo>
                  <a:lnTo>
                    <a:pt x="661" y="243"/>
                  </a:lnTo>
                  <a:lnTo>
                    <a:pt x="686" y="231"/>
                  </a:lnTo>
                  <a:lnTo>
                    <a:pt x="708" y="216"/>
                  </a:lnTo>
                  <a:lnTo>
                    <a:pt x="724" y="193"/>
                  </a:lnTo>
                  <a:lnTo>
                    <a:pt x="735" y="169"/>
                  </a:lnTo>
                  <a:lnTo>
                    <a:pt x="739" y="141"/>
                  </a:lnTo>
                  <a:lnTo>
                    <a:pt x="735" y="112"/>
                  </a:lnTo>
                  <a:lnTo>
                    <a:pt x="724" y="87"/>
                  </a:lnTo>
                  <a:lnTo>
                    <a:pt x="708" y="66"/>
                  </a:lnTo>
                  <a:lnTo>
                    <a:pt x="686" y="49"/>
                  </a:lnTo>
                  <a:lnTo>
                    <a:pt x="661" y="39"/>
                  </a:lnTo>
                  <a:lnTo>
                    <a:pt x="634" y="35"/>
                  </a:lnTo>
                  <a:lnTo>
                    <a:pt x="404" y="35"/>
                  </a:lnTo>
                  <a:close/>
                  <a:moveTo>
                    <a:pt x="141" y="0"/>
                  </a:moveTo>
                  <a:lnTo>
                    <a:pt x="634" y="0"/>
                  </a:lnTo>
                  <a:lnTo>
                    <a:pt x="665" y="4"/>
                  </a:lnTo>
                  <a:lnTo>
                    <a:pt x="695" y="14"/>
                  </a:lnTo>
                  <a:lnTo>
                    <a:pt x="721" y="31"/>
                  </a:lnTo>
                  <a:lnTo>
                    <a:pt x="742" y="53"/>
                  </a:lnTo>
                  <a:lnTo>
                    <a:pt x="759" y="80"/>
                  </a:lnTo>
                  <a:lnTo>
                    <a:pt x="770" y="108"/>
                  </a:lnTo>
                  <a:lnTo>
                    <a:pt x="774" y="141"/>
                  </a:lnTo>
                  <a:lnTo>
                    <a:pt x="770" y="172"/>
                  </a:lnTo>
                  <a:lnTo>
                    <a:pt x="759" y="203"/>
                  </a:lnTo>
                  <a:lnTo>
                    <a:pt x="742" y="229"/>
                  </a:lnTo>
                  <a:lnTo>
                    <a:pt x="721" y="251"/>
                  </a:lnTo>
                  <a:lnTo>
                    <a:pt x="695" y="267"/>
                  </a:lnTo>
                  <a:lnTo>
                    <a:pt x="665" y="277"/>
                  </a:lnTo>
                  <a:lnTo>
                    <a:pt x="634" y="281"/>
                  </a:lnTo>
                  <a:lnTo>
                    <a:pt x="141" y="281"/>
                  </a:lnTo>
                  <a:lnTo>
                    <a:pt x="108" y="277"/>
                  </a:lnTo>
                  <a:lnTo>
                    <a:pt x="80" y="267"/>
                  </a:lnTo>
                  <a:lnTo>
                    <a:pt x="53" y="251"/>
                  </a:lnTo>
                  <a:lnTo>
                    <a:pt x="31" y="229"/>
                  </a:lnTo>
                  <a:lnTo>
                    <a:pt x="14" y="203"/>
                  </a:lnTo>
                  <a:lnTo>
                    <a:pt x="4" y="172"/>
                  </a:lnTo>
                  <a:lnTo>
                    <a:pt x="0" y="141"/>
                  </a:lnTo>
                  <a:lnTo>
                    <a:pt x="4" y="108"/>
                  </a:lnTo>
                  <a:lnTo>
                    <a:pt x="14" y="80"/>
                  </a:lnTo>
                  <a:lnTo>
                    <a:pt x="31" y="53"/>
                  </a:lnTo>
                  <a:lnTo>
                    <a:pt x="53" y="31"/>
                  </a:lnTo>
                  <a:lnTo>
                    <a:pt x="80" y="14"/>
                  </a:lnTo>
                  <a:lnTo>
                    <a:pt x="108" y="4"/>
                  </a:lnTo>
                  <a:lnTo>
                    <a:pt x="1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4" name="Freeform 4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9570" y="6635756"/>
              <a:ext cx="322830" cy="444035"/>
            </a:xfrm>
            <a:custGeom>
              <a:avLst/>
              <a:gdLst>
                <a:gd name="T0" fmla="*/ 38 w 562"/>
                <a:gd name="T1" fmla="*/ 691 h 773"/>
                <a:gd name="T2" fmla="*/ 62 w 562"/>
                <a:gd name="T3" fmla="*/ 725 h 773"/>
                <a:gd name="T4" fmla="*/ 104 w 562"/>
                <a:gd name="T5" fmla="*/ 738 h 773"/>
                <a:gd name="T6" fmla="*/ 479 w 562"/>
                <a:gd name="T7" fmla="*/ 735 h 773"/>
                <a:gd name="T8" fmla="*/ 513 w 562"/>
                <a:gd name="T9" fmla="*/ 709 h 773"/>
                <a:gd name="T10" fmla="*/ 526 w 562"/>
                <a:gd name="T11" fmla="*/ 668 h 773"/>
                <a:gd name="T12" fmla="*/ 246 w 562"/>
                <a:gd name="T13" fmla="*/ 387 h 773"/>
                <a:gd name="T14" fmla="*/ 175 w 562"/>
                <a:gd name="T15" fmla="*/ 458 h 773"/>
                <a:gd name="T16" fmla="*/ 246 w 562"/>
                <a:gd name="T17" fmla="*/ 527 h 773"/>
                <a:gd name="T18" fmla="*/ 315 w 562"/>
                <a:gd name="T19" fmla="*/ 598 h 773"/>
                <a:gd name="T20" fmla="*/ 386 w 562"/>
                <a:gd name="T21" fmla="*/ 527 h 773"/>
                <a:gd name="T22" fmla="*/ 315 w 562"/>
                <a:gd name="T23" fmla="*/ 458 h 773"/>
                <a:gd name="T24" fmla="*/ 246 w 562"/>
                <a:gd name="T25" fmla="*/ 387 h 773"/>
                <a:gd name="T26" fmla="*/ 82 w 562"/>
                <a:gd name="T27" fmla="*/ 250 h 773"/>
                <a:gd name="T28" fmla="*/ 48 w 562"/>
                <a:gd name="T29" fmla="*/ 274 h 773"/>
                <a:gd name="T30" fmla="*/ 34 w 562"/>
                <a:gd name="T31" fmla="*/ 316 h 773"/>
                <a:gd name="T32" fmla="*/ 524 w 562"/>
                <a:gd name="T33" fmla="*/ 294 h 773"/>
                <a:gd name="T34" fmla="*/ 497 w 562"/>
                <a:gd name="T35" fmla="*/ 260 h 773"/>
                <a:gd name="T36" fmla="*/ 457 w 562"/>
                <a:gd name="T37" fmla="*/ 246 h 773"/>
                <a:gd name="T38" fmla="*/ 175 w 562"/>
                <a:gd name="T39" fmla="*/ 106 h 773"/>
                <a:gd name="T40" fmla="*/ 386 w 562"/>
                <a:gd name="T41" fmla="*/ 176 h 773"/>
                <a:gd name="T42" fmla="*/ 175 w 562"/>
                <a:gd name="T43" fmla="*/ 106 h 773"/>
                <a:gd name="T44" fmla="*/ 175 w 562"/>
                <a:gd name="T45" fmla="*/ 70 h 773"/>
                <a:gd name="T46" fmla="*/ 386 w 562"/>
                <a:gd name="T47" fmla="*/ 35 h 773"/>
                <a:gd name="T48" fmla="*/ 175 w 562"/>
                <a:gd name="T49" fmla="*/ 0 h 773"/>
                <a:gd name="T50" fmla="*/ 399 w 562"/>
                <a:gd name="T51" fmla="*/ 3 h 773"/>
                <a:gd name="T52" fmla="*/ 419 w 562"/>
                <a:gd name="T53" fmla="*/ 22 h 773"/>
                <a:gd name="T54" fmla="*/ 421 w 562"/>
                <a:gd name="T55" fmla="*/ 212 h 773"/>
                <a:gd name="T56" fmla="*/ 484 w 562"/>
                <a:gd name="T57" fmla="*/ 214 h 773"/>
                <a:gd name="T58" fmla="*/ 531 w 562"/>
                <a:gd name="T59" fmla="*/ 242 h 773"/>
                <a:gd name="T60" fmla="*/ 558 w 562"/>
                <a:gd name="T61" fmla="*/ 289 h 773"/>
                <a:gd name="T62" fmla="*/ 562 w 562"/>
                <a:gd name="T63" fmla="*/ 668 h 773"/>
                <a:gd name="T64" fmla="*/ 547 w 562"/>
                <a:gd name="T65" fmla="*/ 721 h 773"/>
                <a:gd name="T66" fmla="*/ 509 w 562"/>
                <a:gd name="T67" fmla="*/ 759 h 773"/>
                <a:gd name="T68" fmla="*/ 457 w 562"/>
                <a:gd name="T69" fmla="*/ 773 h 773"/>
                <a:gd name="T70" fmla="*/ 77 w 562"/>
                <a:gd name="T71" fmla="*/ 769 h 773"/>
                <a:gd name="T72" fmla="*/ 30 w 562"/>
                <a:gd name="T73" fmla="*/ 743 h 773"/>
                <a:gd name="T74" fmla="*/ 2 w 562"/>
                <a:gd name="T75" fmla="*/ 696 h 773"/>
                <a:gd name="T76" fmla="*/ 0 w 562"/>
                <a:gd name="T77" fmla="*/ 316 h 773"/>
                <a:gd name="T78" fmla="*/ 14 w 562"/>
                <a:gd name="T79" fmla="*/ 263 h 773"/>
                <a:gd name="T80" fmla="*/ 51 w 562"/>
                <a:gd name="T81" fmla="*/ 226 h 773"/>
                <a:gd name="T82" fmla="*/ 104 w 562"/>
                <a:gd name="T83" fmla="*/ 212 h 773"/>
                <a:gd name="T84" fmla="*/ 140 w 562"/>
                <a:gd name="T85" fmla="*/ 35 h 773"/>
                <a:gd name="T86" fmla="*/ 150 w 562"/>
                <a:gd name="T87" fmla="*/ 10 h 773"/>
                <a:gd name="T88" fmla="*/ 175 w 562"/>
                <a:gd name="T8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773">
                  <a:moveTo>
                    <a:pt x="34" y="668"/>
                  </a:moveTo>
                  <a:lnTo>
                    <a:pt x="38" y="691"/>
                  </a:lnTo>
                  <a:lnTo>
                    <a:pt x="48" y="709"/>
                  </a:lnTo>
                  <a:lnTo>
                    <a:pt x="62" y="725"/>
                  </a:lnTo>
                  <a:lnTo>
                    <a:pt x="82" y="735"/>
                  </a:lnTo>
                  <a:lnTo>
                    <a:pt x="104" y="738"/>
                  </a:lnTo>
                  <a:lnTo>
                    <a:pt x="457" y="738"/>
                  </a:lnTo>
                  <a:lnTo>
                    <a:pt x="479" y="735"/>
                  </a:lnTo>
                  <a:lnTo>
                    <a:pt x="497" y="725"/>
                  </a:lnTo>
                  <a:lnTo>
                    <a:pt x="513" y="709"/>
                  </a:lnTo>
                  <a:lnTo>
                    <a:pt x="524" y="691"/>
                  </a:lnTo>
                  <a:lnTo>
                    <a:pt x="526" y="668"/>
                  </a:lnTo>
                  <a:lnTo>
                    <a:pt x="34" y="668"/>
                  </a:lnTo>
                  <a:close/>
                  <a:moveTo>
                    <a:pt x="246" y="387"/>
                  </a:moveTo>
                  <a:lnTo>
                    <a:pt x="246" y="458"/>
                  </a:lnTo>
                  <a:lnTo>
                    <a:pt x="175" y="458"/>
                  </a:lnTo>
                  <a:lnTo>
                    <a:pt x="175" y="527"/>
                  </a:lnTo>
                  <a:lnTo>
                    <a:pt x="246" y="527"/>
                  </a:lnTo>
                  <a:lnTo>
                    <a:pt x="246" y="598"/>
                  </a:lnTo>
                  <a:lnTo>
                    <a:pt x="315" y="598"/>
                  </a:lnTo>
                  <a:lnTo>
                    <a:pt x="315" y="527"/>
                  </a:lnTo>
                  <a:lnTo>
                    <a:pt x="386" y="527"/>
                  </a:lnTo>
                  <a:lnTo>
                    <a:pt x="386" y="458"/>
                  </a:lnTo>
                  <a:lnTo>
                    <a:pt x="315" y="458"/>
                  </a:lnTo>
                  <a:lnTo>
                    <a:pt x="315" y="387"/>
                  </a:lnTo>
                  <a:lnTo>
                    <a:pt x="246" y="387"/>
                  </a:lnTo>
                  <a:close/>
                  <a:moveTo>
                    <a:pt x="104" y="246"/>
                  </a:moveTo>
                  <a:lnTo>
                    <a:pt x="82" y="250"/>
                  </a:lnTo>
                  <a:lnTo>
                    <a:pt x="62" y="260"/>
                  </a:lnTo>
                  <a:lnTo>
                    <a:pt x="48" y="274"/>
                  </a:lnTo>
                  <a:lnTo>
                    <a:pt x="38" y="294"/>
                  </a:lnTo>
                  <a:lnTo>
                    <a:pt x="34" y="316"/>
                  </a:lnTo>
                  <a:lnTo>
                    <a:pt x="526" y="316"/>
                  </a:lnTo>
                  <a:lnTo>
                    <a:pt x="524" y="294"/>
                  </a:lnTo>
                  <a:lnTo>
                    <a:pt x="513" y="274"/>
                  </a:lnTo>
                  <a:lnTo>
                    <a:pt x="497" y="260"/>
                  </a:lnTo>
                  <a:lnTo>
                    <a:pt x="479" y="250"/>
                  </a:lnTo>
                  <a:lnTo>
                    <a:pt x="457" y="246"/>
                  </a:lnTo>
                  <a:lnTo>
                    <a:pt x="104" y="246"/>
                  </a:lnTo>
                  <a:close/>
                  <a:moveTo>
                    <a:pt x="175" y="106"/>
                  </a:moveTo>
                  <a:lnTo>
                    <a:pt x="175" y="176"/>
                  </a:lnTo>
                  <a:lnTo>
                    <a:pt x="386" y="176"/>
                  </a:lnTo>
                  <a:lnTo>
                    <a:pt x="386" y="106"/>
                  </a:lnTo>
                  <a:lnTo>
                    <a:pt x="175" y="106"/>
                  </a:lnTo>
                  <a:close/>
                  <a:moveTo>
                    <a:pt x="175" y="35"/>
                  </a:moveTo>
                  <a:lnTo>
                    <a:pt x="175" y="70"/>
                  </a:lnTo>
                  <a:lnTo>
                    <a:pt x="386" y="70"/>
                  </a:lnTo>
                  <a:lnTo>
                    <a:pt x="386" y="35"/>
                  </a:lnTo>
                  <a:lnTo>
                    <a:pt x="175" y="35"/>
                  </a:lnTo>
                  <a:close/>
                  <a:moveTo>
                    <a:pt x="175" y="0"/>
                  </a:moveTo>
                  <a:lnTo>
                    <a:pt x="386" y="0"/>
                  </a:lnTo>
                  <a:lnTo>
                    <a:pt x="399" y="3"/>
                  </a:lnTo>
                  <a:lnTo>
                    <a:pt x="411" y="10"/>
                  </a:lnTo>
                  <a:lnTo>
                    <a:pt x="419" y="22"/>
                  </a:lnTo>
                  <a:lnTo>
                    <a:pt x="421" y="35"/>
                  </a:lnTo>
                  <a:lnTo>
                    <a:pt x="421" y="212"/>
                  </a:lnTo>
                  <a:lnTo>
                    <a:pt x="457" y="212"/>
                  </a:lnTo>
                  <a:lnTo>
                    <a:pt x="484" y="214"/>
                  </a:lnTo>
                  <a:lnTo>
                    <a:pt x="509" y="226"/>
                  </a:lnTo>
                  <a:lnTo>
                    <a:pt x="531" y="242"/>
                  </a:lnTo>
                  <a:lnTo>
                    <a:pt x="547" y="263"/>
                  </a:lnTo>
                  <a:lnTo>
                    <a:pt x="558" y="289"/>
                  </a:lnTo>
                  <a:lnTo>
                    <a:pt x="562" y="316"/>
                  </a:lnTo>
                  <a:lnTo>
                    <a:pt x="562" y="668"/>
                  </a:lnTo>
                  <a:lnTo>
                    <a:pt x="558" y="696"/>
                  </a:lnTo>
                  <a:lnTo>
                    <a:pt x="547" y="721"/>
                  </a:lnTo>
                  <a:lnTo>
                    <a:pt x="531" y="743"/>
                  </a:lnTo>
                  <a:lnTo>
                    <a:pt x="509" y="759"/>
                  </a:lnTo>
                  <a:lnTo>
                    <a:pt x="484" y="769"/>
                  </a:lnTo>
                  <a:lnTo>
                    <a:pt x="457" y="773"/>
                  </a:lnTo>
                  <a:lnTo>
                    <a:pt x="104" y="773"/>
                  </a:lnTo>
                  <a:lnTo>
                    <a:pt x="77" y="769"/>
                  </a:lnTo>
                  <a:lnTo>
                    <a:pt x="51" y="759"/>
                  </a:lnTo>
                  <a:lnTo>
                    <a:pt x="30" y="743"/>
                  </a:lnTo>
                  <a:lnTo>
                    <a:pt x="14" y="721"/>
                  </a:lnTo>
                  <a:lnTo>
                    <a:pt x="2" y="696"/>
                  </a:lnTo>
                  <a:lnTo>
                    <a:pt x="0" y="668"/>
                  </a:lnTo>
                  <a:lnTo>
                    <a:pt x="0" y="316"/>
                  </a:lnTo>
                  <a:lnTo>
                    <a:pt x="2" y="289"/>
                  </a:lnTo>
                  <a:lnTo>
                    <a:pt x="14" y="263"/>
                  </a:lnTo>
                  <a:lnTo>
                    <a:pt x="30" y="242"/>
                  </a:lnTo>
                  <a:lnTo>
                    <a:pt x="51" y="226"/>
                  </a:lnTo>
                  <a:lnTo>
                    <a:pt x="77" y="214"/>
                  </a:lnTo>
                  <a:lnTo>
                    <a:pt x="104" y="212"/>
                  </a:lnTo>
                  <a:lnTo>
                    <a:pt x="140" y="212"/>
                  </a:lnTo>
                  <a:lnTo>
                    <a:pt x="140" y="35"/>
                  </a:lnTo>
                  <a:lnTo>
                    <a:pt x="142" y="22"/>
                  </a:lnTo>
                  <a:lnTo>
                    <a:pt x="150" y="10"/>
                  </a:lnTo>
                  <a:lnTo>
                    <a:pt x="161" y="3"/>
                  </a:lnTo>
                  <a:lnTo>
                    <a:pt x="1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5" name="Freeform 4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62961" y="6635756"/>
              <a:ext cx="444035" cy="444035"/>
            </a:xfrm>
            <a:custGeom>
              <a:avLst/>
              <a:gdLst>
                <a:gd name="T0" fmla="*/ 70 w 773"/>
                <a:gd name="T1" fmla="*/ 562 h 773"/>
                <a:gd name="T2" fmla="*/ 704 w 773"/>
                <a:gd name="T3" fmla="*/ 141 h 773"/>
                <a:gd name="T4" fmla="*/ 36 w 773"/>
                <a:gd name="T5" fmla="*/ 70 h 773"/>
                <a:gd name="T6" fmla="*/ 739 w 773"/>
                <a:gd name="T7" fmla="*/ 106 h 773"/>
                <a:gd name="T8" fmla="*/ 36 w 773"/>
                <a:gd name="T9" fmla="*/ 70 h 773"/>
                <a:gd name="T10" fmla="*/ 401 w 773"/>
                <a:gd name="T11" fmla="*/ 3 h 773"/>
                <a:gd name="T12" fmla="*/ 420 w 773"/>
                <a:gd name="T13" fmla="*/ 22 h 773"/>
                <a:gd name="T14" fmla="*/ 739 w 773"/>
                <a:gd name="T15" fmla="*/ 35 h 773"/>
                <a:gd name="T16" fmla="*/ 764 w 773"/>
                <a:gd name="T17" fmla="*/ 45 h 773"/>
                <a:gd name="T18" fmla="*/ 773 w 773"/>
                <a:gd name="T19" fmla="*/ 70 h 773"/>
                <a:gd name="T20" fmla="*/ 771 w 773"/>
                <a:gd name="T21" fmla="*/ 119 h 773"/>
                <a:gd name="T22" fmla="*/ 752 w 773"/>
                <a:gd name="T23" fmla="*/ 138 h 773"/>
                <a:gd name="T24" fmla="*/ 739 w 773"/>
                <a:gd name="T25" fmla="*/ 562 h 773"/>
                <a:gd name="T26" fmla="*/ 729 w 773"/>
                <a:gd name="T27" fmla="*/ 587 h 773"/>
                <a:gd name="T28" fmla="*/ 704 w 773"/>
                <a:gd name="T29" fmla="*/ 598 h 773"/>
                <a:gd name="T30" fmla="*/ 404 w 773"/>
                <a:gd name="T31" fmla="*/ 644 h 773"/>
                <a:gd name="T32" fmla="*/ 507 w 773"/>
                <a:gd name="T33" fmla="*/ 747 h 773"/>
                <a:gd name="T34" fmla="*/ 510 w 773"/>
                <a:gd name="T35" fmla="*/ 756 h 773"/>
                <a:gd name="T36" fmla="*/ 506 w 773"/>
                <a:gd name="T37" fmla="*/ 767 h 773"/>
                <a:gd name="T38" fmla="*/ 498 w 773"/>
                <a:gd name="T39" fmla="*/ 772 h 773"/>
                <a:gd name="T40" fmla="*/ 488 w 773"/>
                <a:gd name="T41" fmla="*/ 773 h 773"/>
                <a:gd name="T42" fmla="*/ 480 w 773"/>
                <a:gd name="T43" fmla="*/ 768 h 773"/>
                <a:gd name="T44" fmla="*/ 294 w 773"/>
                <a:gd name="T45" fmla="*/ 768 h 773"/>
                <a:gd name="T46" fmla="*/ 286 w 773"/>
                <a:gd name="T47" fmla="*/ 773 h 773"/>
                <a:gd name="T48" fmla="*/ 275 w 773"/>
                <a:gd name="T49" fmla="*/ 772 h 773"/>
                <a:gd name="T50" fmla="*/ 268 w 773"/>
                <a:gd name="T51" fmla="*/ 767 h 773"/>
                <a:gd name="T52" fmla="*/ 264 w 773"/>
                <a:gd name="T53" fmla="*/ 756 h 773"/>
                <a:gd name="T54" fmla="*/ 266 w 773"/>
                <a:gd name="T55" fmla="*/ 747 h 773"/>
                <a:gd name="T56" fmla="*/ 370 w 773"/>
                <a:gd name="T57" fmla="*/ 644 h 773"/>
                <a:gd name="T58" fmla="*/ 70 w 773"/>
                <a:gd name="T59" fmla="*/ 598 h 773"/>
                <a:gd name="T60" fmla="*/ 45 w 773"/>
                <a:gd name="T61" fmla="*/ 587 h 773"/>
                <a:gd name="T62" fmla="*/ 36 w 773"/>
                <a:gd name="T63" fmla="*/ 562 h 773"/>
                <a:gd name="T64" fmla="*/ 21 w 773"/>
                <a:gd name="T65" fmla="*/ 138 h 773"/>
                <a:gd name="T66" fmla="*/ 3 w 773"/>
                <a:gd name="T67" fmla="*/ 119 h 773"/>
                <a:gd name="T68" fmla="*/ 0 w 773"/>
                <a:gd name="T69" fmla="*/ 70 h 773"/>
                <a:gd name="T70" fmla="*/ 11 w 773"/>
                <a:gd name="T71" fmla="*/ 45 h 773"/>
                <a:gd name="T72" fmla="*/ 36 w 773"/>
                <a:gd name="T73" fmla="*/ 35 h 773"/>
                <a:gd name="T74" fmla="*/ 354 w 773"/>
                <a:gd name="T75" fmla="*/ 22 h 773"/>
                <a:gd name="T76" fmla="*/ 374 w 773"/>
                <a:gd name="T77" fmla="*/ 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3" h="773">
                  <a:moveTo>
                    <a:pt x="70" y="141"/>
                  </a:moveTo>
                  <a:lnTo>
                    <a:pt x="70" y="562"/>
                  </a:lnTo>
                  <a:lnTo>
                    <a:pt x="704" y="562"/>
                  </a:lnTo>
                  <a:lnTo>
                    <a:pt x="704" y="141"/>
                  </a:lnTo>
                  <a:lnTo>
                    <a:pt x="70" y="141"/>
                  </a:lnTo>
                  <a:close/>
                  <a:moveTo>
                    <a:pt x="36" y="70"/>
                  </a:moveTo>
                  <a:lnTo>
                    <a:pt x="36" y="106"/>
                  </a:lnTo>
                  <a:lnTo>
                    <a:pt x="739" y="106"/>
                  </a:lnTo>
                  <a:lnTo>
                    <a:pt x="739" y="70"/>
                  </a:lnTo>
                  <a:lnTo>
                    <a:pt x="36" y="70"/>
                  </a:lnTo>
                  <a:close/>
                  <a:moveTo>
                    <a:pt x="387" y="0"/>
                  </a:moveTo>
                  <a:lnTo>
                    <a:pt x="401" y="3"/>
                  </a:lnTo>
                  <a:lnTo>
                    <a:pt x="412" y="10"/>
                  </a:lnTo>
                  <a:lnTo>
                    <a:pt x="420" y="22"/>
                  </a:lnTo>
                  <a:lnTo>
                    <a:pt x="422" y="35"/>
                  </a:lnTo>
                  <a:lnTo>
                    <a:pt x="739" y="35"/>
                  </a:lnTo>
                  <a:lnTo>
                    <a:pt x="752" y="38"/>
                  </a:lnTo>
                  <a:lnTo>
                    <a:pt x="764" y="45"/>
                  </a:lnTo>
                  <a:lnTo>
                    <a:pt x="771" y="57"/>
                  </a:lnTo>
                  <a:lnTo>
                    <a:pt x="773" y="70"/>
                  </a:lnTo>
                  <a:lnTo>
                    <a:pt x="773" y="106"/>
                  </a:lnTo>
                  <a:lnTo>
                    <a:pt x="771" y="119"/>
                  </a:lnTo>
                  <a:lnTo>
                    <a:pt x="764" y="130"/>
                  </a:lnTo>
                  <a:lnTo>
                    <a:pt x="752" y="138"/>
                  </a:lnTo>
                  <a:lnTo>
                    <a:pt x="739" y="141"/>
                  </a:lnTo>
                  <a:lnTo>
                    <a:pt x="739" y="562"/>
                  </a:lnTo>
                  <a:lnTo>
                    <a:pt x="735" y="577"/>
                  </a:lnTo>
                  <a:lnTo>
                    <a:pt x="729" y="587"/>
                  </a:lnTo>
                  <a:lnTo>
                    <a:pt x="717" y="595"/>
                  </a:lnTo>
                  <a:lnTo>
                    <a:pt x="704" y="598"/>
                  </a:lnTo>
                  <a:lnTo>
                    <a:pt x="404" y="598"/>
                  </a:lnTo>
                  <a:lnTo>
                    <a:pt x="404" y="644"/>
                  </a:lnTo>
                  <a:lnTo>
                    <a:pt x="505" y="743"/>
                  </a:lnTo>
                  <a:lnTo>
                    <a:pt x="507" y="747"/>
                  </a:lnTo>
                  <a:lnTo>
                    <a:pt x="510" y="751"/>
                  </a:lnTo>
                  <a:lnTo>
                    <a:pt x="510" y="756"/>
                  </a:lnTo>
                  <a:lnTo>
                    <a:pt x="509" y="761"/>
                  </a:lnTo>
                  <a:lnTo>
                    <a:pt x="506" y="767"/>
                  </a:lnTo>
                  <a:lnTo>
                    <a:pt x="503" y="771"/>
                  </a:lnTo>
                  <a:lnTo>
                    <a:pt x="498" y="772"/>
                  </a:lnTo>
                  <a:lnTo>
                    <a:pt x="493" y="773"/>
                  </a:lnTo>
                  <a:lnTo>
                    <a:pt x="488" y="773"/>
                  </a:lnTo>
                  <a:lnTo>
                    <a:pt x="484" y="771"/>
                  </a:lnTo>
                  <a:lnTo>
                    <a:pt x="480" y="768"/>
                  </a:lnTo>
                  <a:lnTo>
                    <a:pt x="387" y="675"/>
                  </a:lnTo>
                  <a:lnTo>
                    <a:pt x="294" y="768"/>
                  </a:lnTo>
                  <a:lnTo>
                    <a:pt x="290" y="771"/>
                  </a:lnTo>
                  <a:lnTo>
                    <a:pt x="286" y="773"/>
                  </a:lnTo>
                  <a:lnTo>
                    <a:pt x="282" y="773"/>
                  </a:lnTo>
                  <a:lnTo>
                    <a:pt x="275" y="772"/>
                  </a:lnTo>
                  <a:lnTo>
                    <a:pt x="271" y="771"/>
                  </a:lnTo>
                  <a:lnTo>
                    <a:pt x="268" y="767"/>
                  </a:lnTo>
                  <a:lnTo>
                    <a:pt x="265" y="761"/>
                  </a:lnTo>
                  <a:lnTo>
                    <a:pt x="264" y="756"/>
                  </a:lnTo>
                  <a:lnTo>
                    <a:pt x="265" y="751"/>
                  </a:lnTo>
                  <a:lnTo>
                    <a:pt x="266" y="747"/>
                  </a:lnTo>
                  <a:lnTo>
                    <a:pt x="269" y="743"/>
                  </a:lnTo>
                  <a:lnTo>
                    <a:pt x="370" y="644"/>
                  </a:lnTo>
                  <a:lnTo>
                    <a:pt x="370" y="598"/>
                  </a:lnTo>
                  <a:lnTo>
                    <a:pt x="70" y="598"/>
                  </a:lnTo>
                  <a:lnTo>
                    <a:pt x="57" y="595"/>
                  </a:lnTo>
                  <a:lnTo>
                    <a:pt x="45" y="587"/>
                  </a:lnTo>
                  <a:lnTo>
                    <a:pt x="38" y="577"/>
                  </a:lnTo>
                  <a:lnTo>
                    <a:pt x="36" y="562"/>
                  </a:lnTo>
                  <a:lnTo>
                    <a:pt x="36" y="141"/>
                  </a:lnTo>
                  <a:lnTo>
                    <a:pt x="21" y="138"/>
                  </a:lnTo>
                  <a:lnTo>
                    <a:pt x="11" y="130"/>
                  </a:lnTo>
                  <a:lnTo>
                    <a:pt x="3" y="119"/>
                  </a:lnTo>
                  <a:lnTo>
                    <a:pt x="0" y="106"/>
                  </a:lnTo>
                  <a:lnTo>
                    <a:pt x="0" y="70"/>
                  </a:lnTo>
                  <a:lnTo>
                    <a:pt x="3" y="57"/>
                  </a:lnTo>
                  <a:lnTo>
                    <a:pt x="11" y="45"/>
                  </a:lnTo>
                  <a:lnTo>
                    <a:pt x="21" y="38"/>
                  </a:lnTo>
                  <a:lnTo>
                    <a:pt x="36" y="35"/>
                  </a:lnTo>
                  <a:lnTo>
                    <a:pt x="351" y="35"/>
                  </a:lnTo>
                  <a:lnTo>
                    <a:pt x="354" y="22"/>
                  </a:lnTo>
                  <a:lnTo>
                    <a:pt x="362" y="10"/>
                  </a:lnTo>
                  <a:lnTo>
                    <a:pt x="374" y="3"/>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6" name="Freeform 4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7555" y="6635756"/>
              <a:ext cx="444609" cy="444035"/>
            </a:xfrm>
            <a:custGeom>
              <a:avLst/>
              <a:gdLst>
                <a:gd name="T0" fmla="*/ 486 w 774"/>
                <a:gd name="T1" fmla="*/ 330 h 773"/>
                <a:gd name="T2" fmla="*/ 457 w 774"/>
                <a:gd name="T3" fmla="*/ 387 h 773"/>
                <a:gd name="T4" fmla="*/ 486 w 774"/>
                <a:gd name="T5" fmla="*/ 444 h 773"/>
                <a:gd name="T6" fmla="*/ 550 w 774"/>
                <a:gd name="T7" fmla="*/ 453 h 773"/>
                <a:gd name="T8" fmla="*/ 595 w 774"/>
                <a:gd name="T9" fmla="*/ 409 h 773"/>
                <a:gd name="T10" fmla="*/ 584 w 774"/>
                <a:gd name="T11" fmla="*/ 345 h 773"/>
                <a:gd name="T12" fmla="*/ 528 w 774"/>
                <a:gd name="T13" fmla="*/ 317 h 773"/>
                <a:gd name="T14" fmla="*/ 580 w 774"/>
                <a:gd name="T15" fmla="*/ 296 h 773"/>
                <a:gd name="T16" fmla="*/ 629 w 774"/>
                <a:gd name="T17" fmla="*/ 358 h 773"/>
                <a:gd name="T18" fmla="*/ 618 w 774"/>
                <a:gd name="T19" fmla="*/ 440 h 773"/>
                <a:gd name="T20" fmla="*/ 555 w 774"/>
                <a:gd name="T21" fmla="*/ 488 h 773"/>
                <a:gd name="T22" fmla="*/ 474 w 774"/>
                <a:gd name="T23" fmla="*/ 478 h 773"/>
                <a:gd name="T24" fmla="*/ 426 w 774"/>
                <a:gd name="T25" fmla="*/ 415 h 773"/>
                <a:gd name="T26" fmla="*/ 436 w 774"/>
                <a:gd name="T27" fmla="*/ 334 h 773"/>
                <a:gd name="T28" fmla="*/ 499 w 774"/>
                <a:gd name="T29" fmla="*/ 285 h 773"/>
                <a:gd name="T30" fmla="*/ 190 w 774"/>
                <a:gd name="T31" fmla="*/ 352 h 773"/>
                <a:gd name="T32" fmla="*/ 246 w 774"/>
                <a:gd name="T33" fmla="*/ 211 h 773"/>
                <a:gd name="T34" fmla="*/ 258 w 774"/>
                <a:gd name="T35" fmla="*/ 216 h 773"/>
                <a:gd name="T36" fmla="*/ 348 w 774"/>
                <a:gd name="T37" fmla="*/ 360 h 773"/>
                <a:gd name="T38" fmla="*/ 351 w 774"/>
                <a:gd name="T39" fmla="*/ 365 h 773"/>
                <a:gd name="T40" fmla="*/ 348 w 774"/>
                <a:gd name="T41" fmla="*/ 379 h 773"/>
                <a:gd name="T42" fmla="*/ 334 w 774"/>
                <a:gd name="T43" fmla="*/ 387 h 773"/>
                <a:gd name="T44" fmla="*/ 148 w 774"/>
                <a:gd name="T45" fmla="*/ 383 h 773"/>
                <a:gd name="T46" fmla="*/ 140 w 774"/>
                <a:gd name="T47" fmla="*/ 369 h 773"/>
                <a:gd name="T48" fmla="*/ 144 w 774"/>
                <a:gd name="T49" fmla="*/ 360 h 773"/>
                <a:gd name="T50" fmla="*/ 232 w 774"/>
                <a:gd name="T51" fmla="*/ 218 h 773"/>
                <a:gd name="T52" fmla="*/ 242 w 774"/>
                <a:gd name="T53" fmla="*/ 212 h 773"/>
                <a:gd name="T54" fmla="*/ 70 w 774"/>
                <a:gd name="T55" fmla="*/ 563 h 773"/>
                <a:gd name="T56" fmla="*/ 70 w 774"/>
                <a:gd name="T57" fmla="*/ 141 h 773"/>
                <a:gd name="T58" fmla="*/ 739 w 774"/>
                <a:gd name="T59" fmla="*/ 106 h 773"/>
                <a:gd name="T60" fmla="*/ 386 w 774"/>
                <a:gd name="T61" fmla="*/ 0 h 773"/>
                <a:gd name="T62" fmla="*/ 419 w 774"/>
                <a:gd name="T63" fmla="*/ 22 h 773"/>
                <a:gd name="T64" fmla="*/ 752 w 774"/>
                <a:gd name="T65" fmla="*/ 38 h 773"/>
                <a:gd name="T66" fmla="*/ 774 w 774"/>
                <a:gd name="T67" fmla="*/ 70 h 773"/>
                <a:gd name="T68" fmla="*/ 764 w 774"/>
                <a:gd name="T69" fmla="*/ 131 h 773"/>
                <a:gd name="T70" fmla="*/ 739 w 774"/>
                <a:gd name="T71" fmla="*/ 563 h 773"/>
                <a:gd name="T72" fmla="*/ 716 w 774"/>
                <a:gd name="T73" fmla="*/ 595 h 773"/>
                <a:gd name="T74" fmla="*/ 405 w 774"/>
                <a:gd name="T75" fmla="*/ 643 h 773"/>
                <a:gd name="T76" fmla="*/ 509 w 774"/>
                <a:gd name="T77" fmla="*/ 751 h 773"/>
                <a:gd name="T78" fmla="*/ 507 w 774"/>
                <a:gd name="T79" fmla="*/ 766 h 773"/>
                <a:gd name="T80" fmla="*/ 492 w 774"/>
                <a:gd name="T81" fmla="*/ 773 h 773"/>
                <a:gd name="T82" fmla="*/ 479 w 774"/>
                <a:gd name="T83" fmla="*/ 768 h 773"/>
                <a:gd name="T84" fmla="*/ 289 w 774"/>
                <a:gd name="T85" fmla="*/ 771 h 773"/>
                <a:gd name="T86" fmla="*/ 275 w 774"/>
                <a:gd name="T87" fmla="*/ 772 h 773"/>
                <a:gd name="T88" fmla="*/ 264 w 774"/>
                <a:gd name="T89" fmla="*/ 762 h 773"/>
                <a:gd name="T90" fmla="*/ 266 w 774"/>
                <a:gd name="T91" fmla="*/ 747 h 773"/>
                <a:gd name="T92" fmla="*/ 369 w 774"/>
                <a:gd name="T93" fmla="*/ 598 h 773"/>
                <a:gd name="T94" fmla="*/ 46 w 774"/>
                <a:gd name="T95" fmla="*/ 588 h 773"/>
                <a:gd name="T96" fmla="*/ 35 w 774"/>
                <a:gd name="T97" fmla="*/ 141 h 773"/>
                <a:gd name="T98" fmla="*/ 2 w 774"/>
                <a:gd name="T99" fmla="*/ 119 h 773"/>
                <a:gd name="T100" fmla="*/ 2 w 774"/>
                <a:gd name="T101" fmla="*/ 56 h 773"/>
                <a:gd name="T102" fmla="*/ 35 w 774"/>
                <a:gd name="T103" fmla="*/ 35 h 773"/>
                <a:gd name="T104" fmla="*/ 361 w 774"/>
                <a:gd name="T105"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4" h="773">
                  <a:moveTo>
                    <a:pt x="528" y="317"/>
                  </a:moveTo>
                  <a:lnTo>
                    <a:pt x="505" y="320"/>
                  </a:lnTo>
                  <a:lnTo>
                    <a:pt x="486" y="330"/>
                  </a:lnTo>
                  <a:lnTo>
                    <a:pt x="470" y="345"/>
                  </a:lnTo>
                  <a:lnTo>
                    <a:pt x="461" y="365"/>
                  </a:lnTo>
                  <a:lnTo>
                    <a:pt x="457" y="387"/>
                  </a:lnTo>
                  <a:lnTo>
                    <a:pt x="461" y="409"/>
                  </a:lnTo>
                  <a:lnTo>
                    <a:pt x="470" y="428"/>
                  </a:lnTo>
                  <a:lnTo>
                    <a:pt x="486" y="444"/>
                  </a:lnTo>
                  <a:lnTo>
                    <a:pt x="505" y="453"/>
                  </a:lnTo>
                  <a:lnTo>
                    <a:pt x="528" y="457"/>
                  </a:lnTo>
                  <a:lnTo>
                    <a:pt x="550" y="453"/>
                  </a:lnTo>
                  <a:lnTo>
                    <a:pt x="568" y="444"/>
                  </a:lnTo>
                  <a:lnTo>
                    <a:pt x="584" y="428"/>
                  </a:lnTo>
                  <a:lnTo>
                    <a:pt x="595" y="409"/>
                  </a:lnTo>
                  <a:lnTo>
                    <a:pt x="597" y="387"/>
                  </a:lnTo>
                  <a:lnTo>
                    <a:pt x="595" y="365"/>
                  </a:lnTo>
                  <a:lnTo>
                    <a:pt x="584" y="345"/>
                  </a:lnTo>
                  <a:lnTo>
                    <a:pt x="568" y="330"/>
                  </a:lnTo>
                  <a:lnTo>
                    <a:pt x="550" y="320"/>
                  </a:lnTo>
                  <a:lnTo>
                    <a:pt x="528" y="317"/>
                  </a:lnTo>
                  <a:close/>
                  <a:moveTo>
                    <a:pt x="528" y="281"/>
                  </a:moveTo>
                  <a:lnTo>
                    <a:pt x="555" y="285"/>
                  </a:lnTo>
                  <a:lnTo>
                    <a:pt x="580" y="296"/>
                  </a:lnTo>
                  <a:lnTo>
                    <a:pt x="602" y="313"/>
                  </a:lnTo>
                  <a:lnTo>
                    <a:pt x="618" y="334"/>
                  </a:lnTo>
                  <a:lnTo>
                    <a:pt x="629" y="358"/>
                  </a:lnTo>
                  <a:lnTo>
                    <a:pt x="633" y="387"/>
                  </a:lnTo>
                  <a:lnTo>
                    <a:pt x="629" y="415"/>
                  </a:lnTo>
                  <a:lnTo>
                    <a:pt x="618" y="440"/>
                  </a:lnTo>
                  <a:lnTo>
                    <a:pt x="602" y="461"/>
                  </a:lnTo>
                  <a:lnTo>
                    <a:pt x="580" y="478"/>
                  </a:lnTo>
                  <a:lnTo>
                    <a:pt x="555" y="488"/>
                  </a:lnTo>
                  <a:lnTo>
                    <a:pt x="528" y="492"/>
                  </a:lnTo>
                  <a:lnTo>
                    <a:pt x="499" y="488"/>
                  </a:lnTo>
                  <a:lnTo>
                    <a:pt x="474" y="478"/>
                  </a:lnTo>
                  <a:lnTo>
                    <a:pt x="453" y="461"/>
                  </a:lnTo>
                  <a:lnTo>
                    <a:pt x="436" y="440"/>
                  </a:lnTo>
                  <a:lnTo>
                    <a:pt x="426" y="415"/>
                  </a:lnTo>
                  <a:lnTo>
                    <a:pt x="422" y="387"/>
                  </a:lnTo>
                  <a:lnTo>
                    <a:pt x="426" y="358"/>
                  </a:lnTo>
                  <a:lnTo>
                    <a:pt x="436" y="334"/>
                  </a:lnTo>
                  <a:lnTo>
                    <a:pt x="453" y="313"/>
                  </a:lnTo>
                  <a:lnTo>
                    <a:pt x="474" y="296"/>
                  </a:lnTo>
                  <a:lnTo>
                    <a:pt x="499" y="285"/>
                  </a:lnTo>
                  <a:lnTo>
                    <a:pt x="528" y="281"/>
                  </a:lnTo>
                  <a:close/>
                  <a:moveTo>
                    <a:pt x="246" y="262"/>
                  </a:moveTo>
                  <a:lnTo>
                    <a:pt x="190" y="352"/>
                  </a:lnTo>
                  <a:lnTo>
                    <a:pt x="302" y="352"/>
                  </a:lnTo>
                  <a:lnTo>
                    <a:pt x="246" y="262"/>
                  </a:lnTo>
                  <a:close/>
                  <a:moveTo>
                    <a:pt x="246" y="211"/>
                  </a:moveTo>
                  <a:lnTo>
                    <a:pt x="250" y="212"/>
                  </a:lnTo>
                  <a:lnTo>
                    <a:pt x="254" y="213"/>
                  </a:lnTo>
                  <a:lnTo>
                    <a:pt x="258" y="216"/>
                  </a:lnTo>
                  <a:lnTo>
                    <a:pt x="260" y="218"/>
                  </a:lnTo>
                  <a:lnTo>
                    <a:pt x="260" y="218"/>
                  </a:lnTo>
                  <a:lnTo>
                    <a:pt x="348" y="360"/>
                  </a:lnTo>
                  <a:lnTo>
                    <a:pt x="348" y="360"/>
                  </a:lnTo>
                  <a:lnTo>
                    <a:pt x="350" y="362"/>
                  </a:lnTo>
                  <a:lnTo>
                    <a:pt x="351" y="365"/>
                  </a:lnTo>
                  <a:lnTo>
                    <a:pt x="351" y="369"/>
                  </a:lnTo>
                  <a:lnTo>
                    <a:pt x="351" y="374"/>
                  </a:lnTo>
                  <a:lnTo>
                    <a:pt x="348" y="379"/>
                  </a:lnTo>
                  <a:lnTo>
                    <a:pt x="344" y="383"/>
                  </a:lnTo>
                  <a:lnTo>
                    <a:pt x="339" y="386"/>
                  </a:lnTo>
                  <a:lnTo>
                    <a:pt x="334" y="387"/>
                  </a:lnTo>
                  <a:lnTo>
                    <a:pt x="158" y="387"/>
                  </a:lnTo>
                  <a:lnTo>
                    <a:pt x="152" y="386"/>
                  </a:lnTo>
                  <a:lnTo>
                    <a:pt x="148" y="383"/>
                  </a:lnTo>
                  <a:lnTo>
                    <a:pt x="144" y="379"/>
                  </a:lnTo>
                  <a:lnTo>
                    <a:pt x="141" y="374"/>
                  </a:lnTo>
                  <a:lnTo>
                    <a:pt x="140" y="369"/>
                  </a:lnTo>
                  <a:lnTo>
                    <a:pt x="141" y="365"/>
                  </a:lnTo>
                  <a:lnTo>
                    <a:pt x="141" y="362"/>
                  </a:lnTo>
                  <a:lnTo>
                    <a:pt x="144" y="360"/>
                  </a:lnTo>
                  <a:lnTo>
                    <a:pt x="144" y="360"/>
                  </a:lnTo>
                  <a:lnTo>
                    <a:pt x="232" y="218"/>
                  </a:lnTo>
                  <a:lnTo>
                    <a:pt x="232" y="218"/>
                  </a:lnTo>
                  <a:lnTo>
                    <a:pt x="234" y="216"/>
                  </a:lnTo>
                  <a:lnTo>
                    <a:pt x="238" y="213"/>
                  </a:lnTo>
                  <a:lnTo>
                    <a:pt x="242" y="212"/>
                  </a:lnTo>
                  <a:lnTo>
                    <a:pt x="246" y="211"/>
                  </a:lnTo>
                  <a:close/>
                  <a:moveTo>
                    <a:pt x="70" y="141"/>
                  </a:moveTo>
                  <a:lnTo>
                    <a:pt x="70" y="563"/>
                  </a:lnTo>
                  <a:lnTo>
                    <a:pt x="703" y="563"/>
                  </a:lnTo>
                  <a:lnTo>
                    <a:pt x="703" y="141"/>
                  </a:lnTo>
                  <a:lnTo>
                    <a:pt x="70" y="141"/>
                  </a:lnTo>
                  <a:close/>
                  <a:moveTo>
                    <a:pt x="35" y="70"/>
                  </a:moveTo>
                  <a:lnTo>
                    <a:pt x="35" y="106"/>
                  </a:lnTo>
                  <a:lnTo>
                    <a:pt x="739" y="106"/>
                  </a:lnTo>
                  <a:lnTo>
                    <a:pt x="739" y="70"/>
                  </a:lnTo>
                  <a:lnTo>
                    <a:pt x="35" y="70"/>
                  </a:lnTo>
                  <a:close/>
                  <a:moveTo>
                    <a:pt x="386" y="0"/>
                  </a:moveTo>
                  <a:lnTo>
                    <a:pt x="401" y="2"/>
                  </a:lnTo>
                  <a:lnTo>
                    <a:pt x="411" y="10"/>
                  </a:lnTo>
                  <a:lnTo>
                    <a:pt x="419" y="22"/>
                  </a:lnTo>
                  <a:lnTo>
                    <a:pt x="422" y="35"/>
                  </a:lnTo>
                  <a:lnTo>
                    <a:pt x="739" y="35"/>
                  </a:lnTo>
                  <a:lnTo>
                    <a:pt x="752" y="38"/>
                  </a:lnTo>
                  <a:lnTo>
                    <a:pt x="764" y="46"/>
                  </a:lnTo>
                  <a:lnTo>
                    <a:pt x="770" y="56"/>
                  </a:lnTo>
                  <a:lnTo>
                    <a:pt x="774" y="70"/>
                  </a:lnTo>
                  <a:lnTo>
                    <a:pt x="774" y="106"/>
                  </a:lnTo>
                  <a:lnTo>
                    <a:pt x="770" y="119"/>
                  </a:lnTo>
                  <a:lnTo>
                    <a:pt x="764" y="131"/>
                  </a:lnTo>
                  <a:lnTo>
                    <a:pt x="752" y="137"/>
                  </a:lnTo>
                  <a:lnTo>
                    <a:pt x="739" y="141"/>
                  </a:lnTo>
                  <a:lnTo>
                    <a:pt x="739" y="563"/>
                  </a:lnTo>
                  <a:lnTo>
                    <a:pt x="736" y="576"/>
                  </a:lnTo>
                  <a:lnTo>
                    <a:pt x="728" y="588"/>
                  </a:lnTo>
                  <a:lnTo>
                    <a:pt x="716" y="595"/>
                  </a:lnTo>
                  <a:lnTo>
                    <a:pt x="703" y="598"/>
                  </a:lnTo>
                  <a:lnTo>
                    <a:pt x="405" y="598"/>
                  </a:lnTo>
                  <a:lnTo>
                    <a:pt x="405" y="643"/>
                  </a:lnTo>
                  <a:lnTo>
                    <a:pt x="504" y="743"/>
                  </a:lnTo>
                  <a:lnTo>
                    <a:pt x="507" y="747"/>
                  </a:lnTo>
                  <a:lnTo>
                    <a:pt x="509" y="751"/>
                  </a:lnTo>
                  <a:lnTo>
                    <a:pt x="509" y="755"/>
                  </a:lnTo>
                  <a:lnTo>
                    <a:pt x="509" y="762"/>
                  </a:lnTo>
                  <a:lnTo>
                    <a:pt x="507" y="766"/>
                  </a:lnTo>
                  <a:lnTo>
                    <a:pt x="503" y="769"/>
                  </a:lnTo>
                  <a:lnTo>
                    <a:pt x="498" y="772"/>
                  </a:lnTo>
                  <a:lnTo>
                    <a:pt x="492" y="773"/>
                  </a:lnTo>
                  <a:lnTo>
                    <a:pt x="487" y="772"/>
                  </a:lnTo>
                  <a:lnTo>
                    <a:pt x="483" y="771"/>
                  </a:lnTo>
                  <a:lnTo>
                    <a:pt x="479" y="768"/>
                  </a:lnTo>
                  <a:lnTo>
                    <a:pt x="386" y="675"/>
                  </a:lnTo>
                  <a:lnTo>
                    <a:pt x="293" y="768"/>
                  </a:lnTo>
                  <a:lnTo>
                    <a:pt x="289" y="771"/>
                  </a:lnTo>
                  <a:lnTo>
                    <a:pt x="285" y="772"/>
                  </a:lnTo>
                  <a:lnTo>
                    <a:pt x="281" y="773"/>
                  </a:lnTo>
                  <a:lnTo>
                    <a:pt x="275" y="772"/>
                  </a:lnTo>
                  <a:lnTo>
                    <a:pt x="271" y="769"/>
                  </a:lnTo>
                  <a:lnTo>
                    <a:pt x="267" y="766"/>
                  </a:lnTo>
                  <a:lnTo>
                    <a:pt x="264" y="762"/>
                  </a:lnTo>
                  <a:lnTo>
                    <a:pt x="263" y="755"/>
                  </a:lnTo>
                  <a:lnTo>
                    <a:pt x="264" y="751"/>
                  </a:lnTo>
                  <a:lnTo>
                    <a:pt x="266" y="747"/>
                  </a:lnTo>
                  <a:lnTo>
                    <a:pt x="268" y="743"/>
                  </a:lnTo>
                  <a:lnTo>
                    <a:pt x="369" y="643"/>
                  </a:lnTo>
                  <a:lnTo>
                    <a:pt x="369" y="598"/>
                  </a:lnTo>
                  <a:lnTo>
                    <a:pt x="70" y="598"/>
                  </a:lnTo>
                  <a:lnTo>
                    <a:pt x="56" y="595"/>
                  </a:lnTo>
                  <a:lnTo>
                    <a:pt x="46" y="588"/>
                  </a:lnTo>
                  <a:lnTo>
                    <a:pt x="38" y="576"/>
                  </a:lnTo>
                  <a:lnTo>
                    <a:pt x="35" y="563"/>
                  </a:lnTo>
                  <a:lnTo>
                    <a:pt x="35" y="141"/>
                  </a:lnTo>
                  <a:lnTo>
                    <a:pt x="21" y="137"/>
                  </a:lnTo>
                  <a:lnTo>
                    <a:pt x="10" y="131"/>
                  </a:lnTo>
                  <a:lnTo>
                    <a:pt x="2" y="119"/>
                  </a:lnTo>
                  <a:lnTo>
                    <a:pt x="0" y="106"/>
                  </a:lnTo>
                  <a:lnTo>
                    <a:pt x="0" y="70"/>
                  </a:lnTo>
                  <a:lnTo>
                    <a:pt x="2" y="56"/>
                  </a:lnTo>
                  <a:lnTo>
                    <a:pt x="10" y="46"/>
                  </a:lnTo>
                  <a:lnTo>
                    <a:pt x="21" y="38"/>
                  </a:lnTo>
                  <a:lnTo>
                    <a:pt x="35" y="35"/>
                  </a:lnTo>
                  <a:lnTo>
                    <a:pt x="351" y="35"/>
                  </a:lnTo>
                  <a:lnTo>
                    <a:pt x="355" y="22"/>
                  </a:lnTo>
                  <a:lnTo>
                    <a:pt x="361" y="10"/>
                  </a:lnTo>
                  <a:lnTo>
                    <a:pt x="373"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7" name="Freeform 4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32725" y="6635756"/>
              <a:ext cx="444035" cy="444035"/>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8" name="Freeform 4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17320" y="6635756"/>
              <a:ext cx="444609" cy="444035"/>
            </a:xfrm>
            <a:custGeom>
              <a:avLst/>
              <a:gdLst>
                <a:gd name="T0" fmla="*/ 401 w 774"/>
                <a:gd name="T1" fmla="*/ 429 h 773"/>
                <a:gd name="T2" fmla="*/ 401 w 774"/>
                <a:gd name="T3" fmla="*/ 450 h 773"/>
                <a:gd name="T4" fmla="*/ 381 w 774"/>
                <a:gd name="T5" fmla="*/ 457 h 773"/>
                <a:gd name="T6" fmla="*/ 370 w 774"/>
                <a:gd name="T7" fmla="*/ 440 h 773"/>
                <a:gd name="T8" fmla="*/ 381 w 774"/>
                <a:gd name="T9" fmla="*/ 423 h 773"/>
                <a:gd name="T10" fmla="*/ 442 w 774"/>
                <a:gd name="T11" fmla="*/ 328 h 773"/>
                <a:gd name="T12" fmla="*/ 507 w 774"/>
                <a:gd name="T13" fmla="*/ 411 h 773"/>
                <a:gd name="T14" fmla="*/ 503 w 774"/>
                <a:gd name="T15" fmla="*/ 454 h 773"/>
                <a:gd name="T16" fmla="*/ 482 w 774"/>
                <a:gd name="T17" fmla="*/ 454 h 773"/>
                <a:gd name="T18" fmla="*/ 472 w 774"/>
                <a:gd name="T19" fmla="*/ 416 h 773"/>
                <a:gd name="T20" fmla="*/ 410 w 774"/>
                <a:gd name="T21" fmla="*/ 355 h 773"/>
                <a:gd name="T22" fmla="*/ 325 w 774"/>
                <a:gd name="T23" fmla="*/ 377 h 773"/>
                <a:gd name="T24" fmla="*/ 299 w 774"/>
                <a:gd name="T25" fmla="*/ 445 h 773"/>
                <a:gd name="T26" fmla="*/ 282 w 774"/>
                <a:gd name="T27" fmla="*/ 457 h 773"/>
                <a:gd name="T28" fmla="*/ 265 w 774"/>
                <a:gd name="T29" fmla="*/ 445 h 773"/>
                <a:gd name="T30" fmla="*/ 291 w 774"/>
                <a:gd name="T31" fmla="*/ 362 h 773"/>
                <a:gd name="T32" fmla="*/ 388 w 774"/>
                <a:gd name="T33" fmla="*/ 317 h 773"/>
                <a:gd name="T34" fmla="*/ 503 w 774"/>
                <a:gd name="T35" fmla="*/ 242 h 773"/>
                <a:gd name="T36" fmla="*/ 601 w 774"/>
                <a:gd name="T37" fmla="*/ 360 h 773"/>
                <a:gd name="T38" fmla="*/ 613 w 774"/>
                <a:gd name="T39" fmla="*/ 450 h 773"/>
                <a:gd name="T40" fmla="*/ 592 w 774"/>
                <a:gd name="T41" fmla="*/ 457 h 773"/>
                <a:gd name="T42" fmla="*/ 580 w 774"/>
                <a:gd name="T43" fmla="*/ 440 h 773"/>
                <a:gd name="T44" fmla="*/ 524 w 774"/>
                <a:gd name="T45" fmla="*/ 302 h 773"/>
                <a:gd name="T46" fmla="*/ 388 w 774"/>
                <a:gd name="T47" fmla="*/ 246 h 773"/>
                <a:gd name="T48" fmla="*/ 250 w 774"/>
                <a:gd name="T49" fmla="*/ 302 h 773"/>
                <a:gd name="T50" fmla="*/ 194 w 774"/>
                <a:gd name="T51" fmla="*/ 440 h 773"/>
                <a:gd name="T52" fmla="*/ 182 w 774"/>
                <a:gd name="T53" fmla="*/ 457 h 773"/>
                <a:gd name="T54" fmla="*/ 163 w 774"/>
                <a:gd name="T55" fmla="*/ 450 h 773"/>
                <a:gd name="T56" fmla="*/ 173 w 774"/>
                <a:gd name="T57" fmla="*/ 360 h 773"/>
                <a:gd name="T58" fmla="*/ 273 w 774"/>
                <a:gd name="T59" fmla="*/ 242 h 773"/>
                <a:gd name="T60" fmla="*/ 71 w 774"/>
                <a:gd name="T61" fmla="*/ 141 h 773"/>
                <a:gd name="T62" fmla="*/ 71 w 774"/>
                <a:gd name="T63" fmla="*/ 141 h 773"/>
                <a:gd name="T64" fmla="*/ 739 w 774"/>
                <a:gd name="T65" fmla="*/ 70 h 773"/>
                <a:gd name="T66" fmla="*/ 413 w 774"/>
                <a:gd name="T67" fmla="*/ 10 h 773"/>
                <a:gd name="T68" fmla="*/ 753 w 774"/>
                <a:gd name="T69" fmla="*/ 38 h 773"/>
                <a:gd name="T70" fmla="*/ 774 w 774"/>
                <a:gd name="T71" fmla="*/ 106 h 773"/>
                <a:gd name="T72" fmla="*/ 739 w 774"/>
                <a:gd name="T73" fmla="*/ 141 h 773"/>
                <a:gd name="T74" fmla="*/ 718 w 774"/>
                <a:gd name="T75" fmla="*/ 595 h 773"/>
                <a:gd name="T76" fmla="*/ 506 w 774"/>
                <a:gd name="T77" fmla="*/ 743 h 773"/>
                <a:gd name="T78" fmla="*/ 510 w 774"/>
                <a:gd name="T79" fmla="*/ 762 h 773"/>
                <a:gd name="T80" fmla="*/ 493 w 774"/>
                <a:gd name="T81" fmla="*/ 773 h 773"/>
                <a:gd name="T82" fmla="*/ 388 w 774"/>
                <a:gd name="T83" fmla="*/ 675 h 773"/>
                <a:gd name="T84" fmla="*/ 282 w 774"/>
                <a:gd name="T85" fmla="*/ 773 h 773"/>
                <a:gd name="T86" fmla="*/ 265 w 774"/>
                <a:gd name="T87" fmla="*/ 762 h 773"/>
                <a:gd name="T88" fmla="*/ 270 w 774"/>
                <a:gd name="T89" fmla="*/ 743 h 773"/>
                <a:gd name="T90" fmla="*/ 58 w 774"/>
                <a:gd name="T91" fmla="*/ 595 h 773"/>
                <a:gd name="T92" fmla="*/ 35 w 774"/>
                <a:gd name="T93" fmla="*/ 141 h 773"/>
                <a:gd name="T94" fmla="*/ 0 w 774"/>
                <a:gd name="T95" fmla="*/ 106 h 773"/>
                <a:gd name="T96" fmla="*/ 22 w 774"/>
                <a:gd name="T97" fmla="*/ 38 h 773"/>
                <a:gd name="T98" fmla="*/ 363 w 774"/>
                <a:gd name="T99"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4" h="773">
                  <a:moveTo>
                    <a:pt x="388" y="421"/>
                  </a:moveTo>
                  <a:lnTo>
                    <a:pt x="393" y="423"/>
                  </a:lnTo>
                  <a:lnTo>
                    <a:pt x="398" y="425"/>
                  </a:lnTo>
                  <a:lnTo>
                    <a:pt x="401" y="429"/>
                  </a:lnTo>
                  <a:lnTo>
                    <a:pt x="404" y="434"/>
                  </a:lnTo>
                  <a:lnTo>
                    <a:pt x="405" y="440"/>
                  </a:lnTo>
                  <a:lnTo>
                    <a:pt x="404" y="445"/>
                  </a:lnTo>
                  <a:lnTo>
                    <a:pt x="401" y="450"/>
                  </a:lnTo>
                  <a:lnTo>
                    <a:pt x="398" y="454"/>
                  </a:lnTo>
                  <a:lnTo>
                    <a:pt x="393" y="457"/>
                  </a:lnTo>
                  <a:lnTo>
                    <a:pt x="388" y="457"/>
                  </a:lnTo>
                  <a:lnTo>
                    <a:pt x="381" y="457"/>
                  </a:lnTo>
                  <a:lnTo>
                    <a:pt x="377" y="454"/>
                  </a:lnTo>
                  <a:lnTo>
                    <a:pt x="373" y="450"/>
                  </a:lnTo>
                  <a:lnTo>
                    <a:pt x="371" y="445"/>
                  </a:lnTo>
                  <a:lnTo>
                    <a:pt x="370" y="440"/>
                  </a:lnTo>
                  <a:lnTo>
                    <a:pt x="371" y="434"/>
                  </a:lnTo>
                  <a:lnTo>
                    <a:pt x="373" y="429"/>
                  </a:lnTo>
                  <a:lnTo>
                    <a:pt x="377" y="425"/>
                  </a:lnTo>
                  <a:lnTo>
                    <a:pt x="381" y="423"/>
                  </a:lnTo>
                  <a:lnTo>
                    <a:pt x="388" y="421"/>
                  </a:lnTo>
                  <a:close/>
                  <a:moveTo>
                    <a:pt x="388" y="317"/>
                  </a:moveTo>
                  <a:lnTo>
                    <a:pt x="415" y="319"/>
                  </a:lnTo>
                  <a:lnTo>
                    <a:pt x="442" y="328"/>
                  </a:lnTo>
                  <a:lnTo>
                    <a:pt x="464" y="343"/>
                  </a:lnTo>
                  <a:lnTo>
                    <a:pt x="484" y="362"/>
                  </a:lnTo>
                  <a:lnTo>
                    <a:pt x="498" y="385"/>
                  </a:lnTo>
                  <a:lnTo>
                    <a:pt x="507" y="411"/>
                  </a:lnTo>
                  <a:lnTo>
                    <a:pt x="511" y="440"/>
                  </a:lnTo>
                  <a:lnTo>
                    <a:pt x="510" y="445"/>
                  </a:lnTo>
                  <a:lnTo>
                    <a:pt x="507" y="450"/>
                  </a:lnTo>
                  <a:lnTo>
                    <a:pt x="503" y="454"/>
                  </a:lnTo>
                  <a:lnTo>
                    <a:pt x="498" y="457"/>
                  </a:lnTo>
                  <a:lnTo>
                    <a:pt x="493" y="457"/>
                  </a:lnTo>
                  <a:lnTo>
                    <a:pt x="487" y="457"/>
                  </a:lnTo>
                  <a:lnTo>
                    <a:pt x="482" y="454"/>
                  </a:lnTo>
                  <a:lnTo>
                    <a:pt x="478" y="450"/>
                  </a:lnTo>
                  <a:lnTo>
                    <a:pt x="476" y="445"/>
                  </a:lnTo>
                  <a:lnTo>
                    <a:pt x="476" y="440"/>
                  </a:lnTo>
                  <a:lnTo>
                    <a:pt x="472" y="416"/>
                  </a:lnTo>
                  <a:lnTo>
                    <a:pt x="464" y="395"/>
                  </a:lnTo>
                  <a:lnTo>
                    <a:pt x="449" y="377"/>
                  </a:lnTo>
                  <a:lnTo>
                    <a:pt x="431" y="364"/>
                  </a:lnTo>
                  <a:lnTo>
                    <a:pt x="410" y="355"/>
                  </a:lnTo>
                  <a:lnTo>
                    <a:pt x="388" y="352"/>
                  </a:lnTo>
                  <a:lnTo>
                    <a:pt x="364" y="355"/>
                  </a:lnTo>
                  <a:lnTo>
                    <a:pt x="343" y="364"/>
                  </a:lnTo>
                  <a:lnTo>
                    <a:pt x="325" y="377"/>
                  </a:lnTo>
                  <a:lnTo>
                    <a:pt x="312" y="395"/>
                  </a:lnTo>
                  <a:lnTo>
                    <a:pt x="303" y="416"/>
                  </a:lnTo>
                  <a:lnTo>
                    <a:pt x="299" y="440"/>
                  </a:lnTo>
                  <a:lnTo>
                    <a:pt x="299" y="445"/>
                  </a:lnTo>
                  <a:lnTo>
                    <a:pt x="296" y="450"/>
                  </a:lnTo>
                  <a:lnTo>
                    <a:pt x="292" y="454"/>
                  </a:lnTo>
                  <a:lnTo>
                    <a:pt x="287" y="457"/>
                  </a:lnTo>
                  <a:lnTo>
                    <a:pt x="282" y="457"/>
                  </a:lnTo>
                  <a:lnTo>
                    <a:pt x="277" y="457"/>
                  </a:lnTo>
                  <a:lnTo>
                    <a:pt x="271" y="454"/>
                  </a:lnTo>
                  <a:lnTo>
                    <a:pt x="267" y="450"/>
                  </a:lnTo>
                  <a:lnTo>
                    <a:pt x="265" y="445"/>
                  </a:lnTo>
                  <a:lnTo>
                    <a:pt x="265" y="440"/>
                  </a:lnTo>
                  <a:lnTo>
                    <a:pt x="267" y="411"/>
                  </a:lnTo>
                  <a:lnTo>
                    <a:pt x="277" y="385"/>
                  </a:lnTo>
                  <a:lnTo>
                    <a:pt x="291" y="362"/>
                  </a:lnTo>
                  <a:lnTo>
                    <a:pt x="311" y="343"/>
                  </a:lnTo>
                  <a:lnTo>
                    <a:pt x="333" y="328"/>
                  </a:lnTo>
                  <a:lnTo>
                    <a:pt x="359" y="319"/>
                  </a:lnTo>
                  <a:lnTo>
                    <a:pt x="388" y="317"/>
                  </a:lnTo>
                  <a:close/>
                  <a:moveTo>
                    <a:pt x="388" y="211"/>
                  </a:moveTo>
                  <a:lnTo>
                    <a:pt x="429" y="214"/>
                  </a:lnTo>
                  <a:lnTo>
                    <a:pt x="468" y="225"/>
                  </a:lnTo>
                  <a:lnTo>
                    <a:pt x="503" y="242"/>
                  </a:lnTo>
                  <a:lnTo>
                    <a:pt x="535" y="264"/>
                  </a:lnTo>
                  <a:lnTo>
                    <a:pt x="562" y="292"/>
                  </a:lnTo>
                  <a:lnTo>
                    <a:pt x="584" y="324"/>
                  </a:lnTo>
                  <a:lnTo>
                    <a:pt x="601" y="360"/>
                  </a:lnTo>
                  <a:lnTo>
                    <a:pt x="612" y="398"/>
                  </a:lnTo>
                  <a:lnTo>
                    <a:pt x="616" y="440"/>
                  </a:lnTo>
                  <a:lnTo>
                    <a:pt x="615" y="445"/>
                  </a:lnTo>
                  <a:lnTo>
                    <a:pt x="613" y="450"/>
                  </a:lnTo>
                  <a:lnTo>
                    <a:pt x="609" y="454"/>
                  </a:lnTo>
                  <a:lnTo>
                    <a:pt x="604" y="457"/>
                  </a:lnTo>
                  <a:lnTo>
                    <a:pt x="599" y="457"/>
                  </a:lnTo>
                  <a:lnTo>
                    <a:pt x="592" y="457"/>
                  </a:lnTo>
                  <a:lnTo>
                    <a:pt x="588" y="454"/>
                  </a:lnTo>
                  <a:lnTo>
                    <a:pt x="584" y="450"/>
                  </a:lnTo>
                  <a:lnTo>
                    <a:pt x="582" y="445"/>
                  </a:lnTo>
                  <a:lnTo>
                    <a:pt x="580" y="440"/>
                  </a:lnTo>
                  <a:lnTo>
                    <a:pt x="577" y="400"/>
                  </a:lnTo>
                  <a:lnTo>
                    <a:pt x="566" y="364"/>
                  </a:lnTo>
                  <a:lnTo>
                    <a:pt x="548" y="331"/>
                  </a:lnTo>
                  <a:lnTo>
                    <a:pt x="524" y="302"/>
                  </a:lnTo>
                  <a:lnTo>
                    <a:pt x="495" y="279"/>
                  </a:lnTo>
                  <a:lnTo>
                    <a:pt x="463" y="262"/>
                  </a:lnTo>
                  <a:lnTo>
                    <a:pt x="426" y="250"/>
                  </a:lnTo>
                  <a:lnTo>
                    <a:pt x="388" y="246"/>
                  </a:lnTo>
                  <a:lnTo>
                    <a:pt x="349" y="250"/>
                  </a:lnTo>
                  <a:lnTo>
                    <a:pt x="312" y="262"/>
                  </a:lnTo>
                  <a:lnTo>
                    <a:pt x="279" y="279"/>
                  </a:lnTo>
                  <a:lnTo>
                    <a:pt x="250" y="302"/>
                  </a:lnTo>
                  <a:lnTo>
                    <a:pt x="227" y="331"/>
                  </a:lnTo>
                  <a:lnTo>
                    <a:pt x="210" y="364"/>
                  </a:lnTo>
                  <a:lnTo>
                    <a:pt x="198" y="400"/>
                  </a:lnTo>
                  <a:lnTo>
                    <a:pt x="194" y="440"/>
                  </a:lnTo>
                  <a:lnTo>
                    <a:pt x="193" y="445"/>
                  </a:lnTo>
                  <a:lnTo>
                    <a:pt x="190" y="450"/>
                  </a:lnTo>
                  <a:lnTo>
                    <a:pt x="186" y="454"/>
                  </a:lnTo>
                  <a:lnTo>
                    <a:pt x="182" y="457"/>
                  </a:lnTo>
                  <a:lnTo>
                    <a:pt x="177" y="457"/>
                  </a:lnTo>
                  <a:lnTo>
                    <a:pt x="170" y="457"/>
                  </a:lnTo>
                  <a:lnTo>
                    <a:pt x="166" y="454"/>
                  </a:lnTo>
                  <a:lnTo>
                    <a:pt x="163" y="450"/>
                  </a:lnTo>
                  <a:lnTo>
                    <a:pt x="160" y="445"/>
                  </a:lnTo>
                  <a:lnTo>
                    <a:pt x="159" y="440"/>
                  </a:lnTo>
                  <a:lnTo>
                    <a:pt x="163" y="398"/>
                  </a:lnTo>
                  <a:lnTo>
                    <a:pt x="173" y="360"/>
                  </a:lnTo>
                  <a:lnTo>
                    <a:pt x="190" y="324"/>
                  </a:lnTo>
                  <a:lnTo>
                    <a:pt x="212" y="292"/>
                  </a:lnTo>
                  <a:lnTo>
                    <a:pt x="240" y="264"/>
                  </a:lnTo>
                  <a:lnTo>
                    <a:pt x="273" y="242"/>
                  </a:lnTo>
                  <a:lnTo>
                    <a:pt x="308" y="225"/>
                  </a:lnTo>
                  <a:lnTo>
                    <a:pt x="346" y="214"/>
                  </a:lnTo>
                  <a:lnTo>
                    <a:pt x="388" y="211"/>
                  </a:lnTo>
                  <a:close/>
                  <a:moveTo>
                    <a:pt x="71" y="141"/>
                  </a:moveTo>
                  <a:lnTo>
                    <a:pt x="71" y="563"/>
                  </a:lnTo>
                  <a:lnTo>
                    <a:pt x="704" y="563"/>
                  </a:lnTo>
                  <a:lnTo>
                    <a:pt x="704" y="141"/>
                  </a:lnTo>
                  <a:lnTo>
                    <a:pt x="71" y="141"/>
                  </a:lnTo>
                  <a:close/>
                  <a:moveTo>
                    <a:pt x="35" y="70"/>
                  </a:moveTo>
                  <a:lnTo>
                    <a:pt x="35" y="106"/>
                  </a:lnTo>
                  <a:lnTo>
                    <a:pt x="739" y="106"/>
                  </a:lnTo>
                  <a:lnTo>
                    <a:pt x="739" y="70"/>
                  </a:lnTo>
                  <a:lnTo>
                    <a:pt x="35" y="70"/>
                  </a:lnTo>
                  <a:close/>
                  <a:moveTo>
                    <a:pt x="388" y="0"/>
                  </a:moveTo>
                  <a:lnTo>
                    <a:pt x="401" y="2"/>
                  </a:lnTo>
                  <a:lnTo>
                    <a:pt x="413" y="10"/>
                  </a:lnTo>
                  <a:lnTo>
                    <a:pt x="419" y="22"/>
                  </a:lnTo>
                  <a:lnTo>
                    <a:pt x="422" y="35"/>
                  </a:lnTo>
                  <a:lnTo>
                    <a:pt x="739" y="35"/>
                  </a:lnTo>
                  <a:lnTo>
                    <a:pt x="753" y="38"/>
                  </a:lnTo>
                  <a:lnTo>
                    <a:pt x="764" y="46"/>
                  </a:lnTo>
                  <a:lnTo>
                    <a:pt x="772" y="56"/>
                  </a:lnTo>
                  <a:lnTo>
                    <a:pt x="774" y="70"/>
                  </a:lnTo>
                  <a:lnTo>
                    <a:pt x="774" y="106"/>
                  </a:lnTo>
                  <a:lnTo>
                    <a:pt x="772" y="119"/>
                  </a:lnTo>
                  <a:lnTo>
                    <a:pt x="764" y="131"/>
                  </a:lnTo>
                  <a:lnTo>
                    <a:pt x="753" y="137"/>
                  </a:lnTo>
                  <a:lnTo>
                    <a:pt x="739" y="141"/>
                  </a:lnTo>
                  <a:lnTo>
                    <a:pt x="739" y="563"/>
                  </a:lnTo>
                  <a:lnTo>
                    <a:pt x="736" y="576"/>
                  </a:lnTo>
                  <a:lnTo>
                    <a:pt x="729" y="588"/>
                  </a:lnTo>
                  <a:lnTo>
                    <a:pt x="718" y="595"/>
                  </a:lnTo>
                  <a:lnTo>
                    <a:pt x="704" y="598"/>
                  </a:lnTo>
                  <a:lnTo>
                    <a:pt x="405" y="598"/>
                  </a:lnTo>
                  <a:lnTo>
                    <a:pt x="405" y="643"/>
                  </a:lnTo>
                  <a:lnTo>
                    <a:pt x="506" y="743"/>
                  </a:lnTo>
                  <a:lnTo>
                    <a:pt x="508" y="747"/>
                  </a:lnTo>
                  <a:lnTo>
                    <a:pt x="510" y="751"/>
                  </a:lnTo>
                  <a:lnTo>
                    <a:pt x="511" y="755"/>
                  </a:lnTo>
                  <a:lnTo>
                    <a:pt x="510" y="762"/>
                  </a:lnTo>
                  <a:lnTo>
                    <a:pt x="507" y="766"/>
                  </a:lnTo>
                  <a:lnTo>
                    <a:pt x="503" y="769"/>
                  </a:lnTo>
                  <a:lnTo>
                    <a:pt x="498" y="772"/>
                  </a:lnTo>
                  <a:lnTo>
                    <a:pt x="493" y="773"/>
                  </a:lnTo>
                  <a:lnTo>
                    <a:pt x="489" y="772"/>
                  </a:lnTo>
                  <a:lnTo>
                    <a:pt x="484" y="771"/>
                  </a:lnTo>
                  <a:lnTo>
                    <a:pt x="481" y="768"/>
                  </a:lnTo>
                  <a:lnTo>
                    <a:pt x="388" y="675"/>
                  </a:lnTo>
                  <a:lnTo>
                    <a:pt x="295" y="768"/>
                  </a:lnTo>
                  <a:lnTo>
                    <a:pt x="291" y="771"/>
                  </a:lnTo>
                  <a:lnTo>
                    <a:pt x="287" y="772"/>
                  </a:lnTo>
                  <a:lnTo>
                    <a:pt x="282" y="773"/>
                  </a:lnTo>
                  <a:lnTo>
                    <a:pt x="277" y="772"/>
                  </a:lnTo>
                  <a:lnTo>
                    <a:pt x="271" y="769"/>
                  </a:lnTo>
                  <a:lnTo>
                    <a:pt x="267" y="766"/>
                  </a:lnTo>
                  <a:lnTo>
                    <a:pt x="265" y="762"/>
                  </a:lnTo>
                  <a:lnTo>
                    <a:pt x="265" y="755"/>
                  </a:lnTo>
                  <a:lnTo>
                    <a:pt x="265" y="751"/>
                  </a:lnTo>
                  <a:lnTo>
                    <a:pt x="266" y="747"/>
                  </a:lnTo>
                  <a:lnTo>
                    <a:pt x="270" y="743"/>
                  </a:lnTo>
                  <a:lnTo>
                    <a:pt x="370" y="643"/>
                  </a:lnTo>
                  <a:lnTo>
                    <a:pt x="370" y="598"/>
                  </a:lnTo>
                  <a:lnTo>
                    <a:pt x="71" y="598"/>
                  </a:lnTo>
                  <a:lnTo>
                    <a:pt x="58" y="595"/>
                  </a:lnTo>
                  <a:lnTo>
                    <a:pt x="46" y="588"/>
                  </a:lnTo>
                  <a:lnTo>
                    <a:pt x="38" y="576"/>
                  </a:lnTo>
                  <a:lnTo>
                    <a:pt x="35" y="563"/>
                  </a:lnTo>
                  <a:lnTo>
                    <a:pt x="35" y="141"/>
                  </a:lnTo>
                  <a:lnTo>
                    <a:pt x="22" y="137"/>
                  </a:lnTo>
                  <a:lnTo>
                    <a:pt x="11" y="131"/>
                  </a:lnTo>
                  <a:lnTo>
                    <a:pt x="3" y="119"/>
                  </a:lnTo>
                  <a:lnTo>
                    <a:pt x="0" y="106"/>
                  </a:lnTo>
                  <a:lnTo>
                    <a:pt x="0" y="70"/>
                  </a:lnTo>
                  <a:lnTo>
                    <a:pt x="3" y="56"/>
                  </a:lnTo>
                  <a:lnTo>
                    <a:pt x="11" y="46"/>
                  </a:lnTo>
                  <a:lnTo>
                    <a:pt x="22" y="38"/>
                  </a:lnTo>
                  <a:lnTo>
                    <a:pt x="35" y="35"/>
                  </a:lnTo>
                  <a:lnTo>
                    <a:pt x="353" y="35"/>
                  </a:lnTo>
                  <a:lnTo>
                    <a:pt x="355" y="22"/>
                  </a:lnTo>
                  <a:lnTo>
                    <a:pt x="363" y="10"/>
                  </a:lnTo>
                  <a:lnTo>
                    <a:pt x="373" y="2"/>
                  </a:lnTo>
                  <a:lnTo>
                    <a:pt x="3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9" name="Freeform 4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2490" y="6635468"/>
              <a:ext cx="444035" cy="444609"/>
            </a:xfrm>
            <a:custGeom>
              <a:avLst/>
              <a:gdLst>
                <a:gd name="T0" fmla="*/ 580 w 773"/>
                <a:gd name="T1" fmla="*/ 457 h 774"/>
                <a:gd name="T2" fmla="*/ 448 w 773"/>
                <a:gd name="T3" fmla="*/ 420 h 774"/>
                <a:gd name="T4" fmla="*/ 435 w 773"/>
                <a:gd name="T5" fmla="*/ 421 h 774"/>
                <a:gd name="T6" fmla="*/ 301 w 773"/>
                <a:gd name="T7" fmla="*/ 292 h 774"/>
                <a:gd name="T8" fmla="*/ 308 w 773"/>
                <a:gd name="T9" fmla="*/ 249 h 774"/>
                <a:gd name="T10" fmla="*/ 498 w 773"/>
                <a:gd name="T11" fmla="*/ 322 h 774"/>
                <a:gd name="T12" fmla="*/ 510 w 773"/>
                <a:gd name="T13" fmla="*/ 317 h 774"/>
                <a:gd name="T14" fmla="*/ 524 w 773"/>
                <a:gd name="T15" fmla="*/ 323 h 774"/>
                <a:gd name="T16" fmla="*/ 629 w 773"/>
                <a:gd name="T17" fmla="*/ 465 h 774"/>
                <a:gd name="T18" fmla="*/ 633 w 773"/>
                <a:gd name="T19" fmla="*/ 475 h 774"/>
                <a:gd name="T20" fmla="*/ 625 w 773"/>
                <a:gd name="T21" fmla="*/ 490 h 774"/>
                <a:gd name="T22" fmla="*/ 157 w 773"/>
                <a:gd name="T23" fmla="*/ 492 h 774"/>
                <a:gd name="T24" fmla="*/ 144 w 773"/>
                <a:gd name="T25" fmla="*/ 486 h 774"/>
                <a:gd name="T26" fmla="*/ 140 w 773"/>
                <a:gd name="T27" fmla="*/ 471 h 774"/>
                <a:gd name="T28" fmla="*/ 143 w 773"/>
                <a:gd name="T29" fmla="*/ 465 h 774"/>
                <a:gd name="T30" fmla="*/ 287 w 773"/>
                <a:gd name="T31" fmla="*/ 251 h 774"/>
                <a:gd name="T32" fmla="*/ 299 w 773"/>
                <a:gd name="T33" fmla="*/ 246 h 774"/>
                <a:gd name="T34" fmla="*/ 570 w 773"/>
                <a:gd name="T35" fmla="*/ 215 h 774"/>
                <a:gd name="T36" fmla="*/ 562 w 773"/>
                <a:gd name="T37" fmla="*/ 229 h 774"/>
                <a:gd name="T38" fmla="*/ 570 w 773"/>
                <a:gd name="T39" fmla="*/ 243 h 774"/>
                <a:gd name="T40" fmla="*/ 586 w 773"/>
                <a:gd name="T41" fmla="*/ 246 h 774"/>
                <a:gd name="T42" fmla="*/ 596 w 773"/>
                <a:gd name="T43" fmla="*/ 234 h 774"/>
                <a:gd name="T44" fmla="*/ 595 w 773"/>
                <a:gd name="T45" fmla="*/ 219 h 774"/>
                <a:gd name="T46" fmla="*/ 580 w 773"/>
                <a:gd name="T47" fmla="*/ 211 h 774"/>
                <a:gd name="T48" fmla="*/ 611 w 773"/>
                <a:gd name="T49" fmla="*/ 186 h 774"/>
                <a:gd name="T50" fmla="*/ 633 w 773"/>
                <a:gd name="T51" fmla="*/ 229 h 774"/>
                <a:gd name="T52" fmla="*/ 611 w 773"/>
                <a:gd name="T53" fmla="*/ 271 h 774"/>
                <a:gd name="T54" fmla="*/ 563 w 773"/>
                <a:gd name="T55" fmla="*/ 279 h 774"/>
                <a:gd name="T56" fmla="*/ 529 w 773"/>
                <a:gd name="T57" fmla="*/ 246 h 774"/>
                <a:gd name="T58" fmla="*/ 537 w 773"/>
                <a:gd name="T59" fmla="*/ 198 h 774"/>
                <a:gd name="T60" fmla="*/ 580 w 773"/>
                <a:gd name="T61" fmla="*/ 177 h 774"/>
                <a:gd name="T62" fmla="*/ 704 w 773"/>
                <a:gd name="T63" fmla="*/ 563 h 774"/>
                <a:gd name="T64" fmla="*/ 35 w 773"/>
                <a:gd name="T65" fmla="*/ 71 h 774"/>
                <a:gd name="T66" fmla="*/ 739 w 773"/>
                <a:gd name="T67" fmla="*/ 71 h 774"/>
                <a:gd name="T68" fmla="*/ 400 w 773"/>
                <a:gd name="T69" fmla="*/ 3 h 774"/>
                <a:gd name="T70" fmla="*/ 422 w 773"/>
                <a:gd name="T71" fmla="*/ 35 h 774"/>
                <a:gd name="T72" fmla="*/ 764 w 773"/>
                <a:gd name="T73" fmla="*/ 46 h 774"/>
                <a:gd name="T74" fmla="*/ 773 w 773"/>
                <a:gd name="T75" fmla="*/ 106 h 774"/>
                <a:gd name="T76" fmla="*/ 752 w 773"/>
                <a:gd name="T77" fmla="*/ 139 h 774"/>
                <a:gd name="T78" fmla="*/ 735 w 773"/>
                <a:gd name="T79" fmla="*/ 576 h 774"/>
                <a:gd name="T80" fmla="*/ 704 w 773"/>
                <a:gd name="T81" fmla="*/ 598 h 774"/>
                <a:gd name="T82" fmla="*/ 504 w 773"/>
                <a:gd name="T83" fmla="*/ 744 h 774"/>
                <a:gd name="T84" fmla="*/ 510 w 773"/>
                <a:gd name="T85" fmla="*/ 757 h 774"/>
                <a:gd name="T86" fmla="*/ 503 w 773"/>
                <a:gd name="T87" fmla="*/ 770 h 774"/>
                <a:gd name="T88" fmla="*/ 487 w 773"/>
                <a:gd name="T89" fmla="*/ 772 h 774"/>
                <a:gd name="T90" fmla="*/ 386 w 773"/>
                <a:gd name="T91" fmla="*/ 675 h 774"/>
                <a:gd name="T92" fmla="*/ 286 w 773"/>
                <a:gd name="T93" fmla="*/ 772 h 774"/>
                <a:gd name="T94" fmla="*/ 271 w 773"/>
                <a:gd name="T95" fmla="*/ 770 h 774"/>
                <a:gd name="T96" fmla="*/ 263 w 773"/>
                <a:gd name="T97" fmla="*/ 757 h 774"/>
                <a:gd name="T98" fmla="*/ 269 w 773"/>
                <a:gd name="T99" fmla="*/ 744 h 774"/>
                <a:gd name="T100" fmla="*/ 69 w 773"/>
                <a:gd name="T101" fmla="*/ 598 h 774"/>
                <a:gd name="T102" fmla="*/ 38 w 773"/>
                <a:gd name="T103" fmla="*/ 576 h 774"/>
                <a:gd name="T104" fmla="*/ 21 w 773"/>
                <a:gd name="T105" fmla="*/ 139 h 774"/>
                <a:gd name="T106" fmla="*/ 0 w 773"/>
                <a:gd name="T107" fmla="*/ 106 h 774"/>
                <a:gd name="T108" fmla="*/ 10 w 773"/>
                <a:gd name="T109" fmla="*/ 46 h 774"/>
                <a:gd name="T110" fmla="*/ 351 w 773"/>
                <a:gd name="T111" fmla="*/ 35 h 774"/>
                <a:gd name="T112" fmla="*/ 373 w 773"/>
                <a:gd name="T113"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3" h="774">
                  <a:moveTo>
                    <a:pt x="301" y="292"/>
                  </a:moveTo>
                  <a:lnTo>
                    <a:pt x="191" y="457"/>
                  </a:lnTo>
                  <a:lnTo>
                    <a:pt x="580" y="457"/>
                  </a:lnTo>
                  <a:lnTo>
                    <a:pt x="508" y="361"/>
                  </a:lnTo>
                  <a:lnTo>
                    <a:pt x="452" y="418"/>
                  </a:lnTo>
                  <a:lnTo>
                    <a:pt x="448" y="420"/>
                  </a:lnTo>
                  <a:lnTo>
                    <a:pt x="444" y="421"/>
                  </a:lnTo>
                  <a:lnTo>
                    <a:pt x="439" y="421"/>
                  </a:lnTo>
                  <a:lnTo>
                    <a:pt x="435" y="421"/>
                  </a:lnTo>
                  <a:lnTo>
                    <a:pt x="431" y="420"/>
                  </a:lnTo>
                  <a:lnTo>
                    <a:pt x="427" y="418"/>
                  </a:lnTo>
                  <a:lnTo>
                    <a:pt x="301" y="292"/>
                  </a:lnTo>
                  <a:close/>
                  <a:moveTo>
                    <a:pt x="299" y="246"/>
                  </a:moveTo>
                  <a:lnTo>
                    <a:pt x="303" y="247"/>
                  </a:lnTo>
                  <a:lnTo>
                    <a:pt x="308" y="249"/>
                  </a:lnTo>
                  <a:lnTo>
                    <a:pt x="311" y="251"/>
                  </a:lnTo>
                  <a:lnTo>
                    <a:pt x="439" y="380"/>
                  </a:lnTo>
                  <a:lnTo>
                    <a:pt x="498" y="322"/>
                  </a:lnTo>
                  <a:lnTo>
                    <a:pt x="500" y="319"/>
                  </a:lnTo>
                  <a:lnTo>
                    <a:pt x="504" y="317"/>
                  </a:lnTo>
                  <a:lnTo>
                    <a:pt x="510" y="317"/>
                  </a:lnTo>
                  <a:lnTo>
                    <a:pt x="515" y="318"/>
                  </a:lnTo>
                  <a:lnTo>
                    <a:pt x="520" y="321"/>
                  </a:lnTo>
                  <a:lnTo>
                    <a:pt x="524" y="323"/>
                  </a:lnTo>
                  <a:lnTo>
                    <a:pt x="524" y="323"/>
                  </a:lnTo>
                  <a:lnTo>
                    <a:pt x="629" y="465"/>
                  </a:lnTo>
                  <a:lnTo>
                    <a:pt x="629" y="465"/>
                  </a:lnTo>
                  <a:lnTo>
                    <a:pt x="631" y="467"/>
                  </a:lnTo>
                  <a:lnTo>
                    <a:pt x="633" y="471"/>
                  </a:lnTo>
                  <a:lnTo>
                    <a:pt x="633" y="475"/>
                  </a:lnTo>
                  <a:lnTo>
                    <a:pt x="631" y="480"/>
                  </a:lnTo>
                  <a:lnTo>
                    <a:pt x="629" y="486"/>
                  </a:lnTo>
                  <a:lnTo>
                    <a:pt x="625" y="490"/>
                  </a:lnTo>
                  <a:lnTo>
                    <a:pt x="621" y="491"/>
                  </a:lnTo>
                  <a:lnTo>
                    <a:pt x="616" y="492"/>
                  </a:lnTo>
                  <a:lnTo>
                    <a:pt x="157" y="492"/>
                  </a:lnTo>
                  <a:lnTo>
                    <a:pt x="152" y="491"/>
                  </a:lnTo>
                  <a:lnTo>
                    <a:pt x="148" y="490"/>
                  </a:lnTo>
                  <a:lnTo>
                    <a:pt x="144" y="486"/>
                  </a:lnTo>
                  <a:lnTo>
                    <a:pt x="141" y="480"/>
                  </a:lnTo>
                  <a:lnTo>
                    <a:pt x="140" y="475"/>
                  </a:lnTo>
                  <a:lnTo>
                    <a:pt x="140" y="471"/>
                  </a:lnTo>
                  <a:lnTo>
                    <a:pt x="141" y="469"/>
                  </a:lnTo>
                  <a:lnTo>
                    <a:pt x="144" y="465"/>
                  </a:lnTo>
                  <a:lnTo>
                    <a:pt x="143" y="465"/>
                  </a:lnTo>
                  <a:lnTo>
                    <a:pt x="284" y="254"/>
                  </a:lnTo>
                  <a:lnTo>
                    <a:pt x="284" y="254"/>
                  </a:lnTo>
                  <a:lnTo>
                    <a:pt x="287" y="251"/>
                  </a:lnTo>
                  <a:lnTo>
                    <a:pt x="291" y="249"/>
                  </a:lnTo>
                  <a:lnTo>
                    <a:pt x="295" y="247"/>
                  </a:lnTo>
                  <a:lnTo>
                    <a:pt x="299" y="246"/>
                  </a:lnTo>
                  <a:close/>
                  <a:moveTo>
                    <a:pt x="580" y="211"/>
                  </a:moveTo>
                  <a:lnTo>
                    <a:pt x="574" y="212"/>
                  </a:lnTo>
                  <a:lnTo>
                    <a:pt x="570" y="215"/>
                  </a:lnTo>
                  <a:lnTo>
                    <a:pt x="566" y="219"/>
                  </a:lnTo>
                  <a:lnTo>
                    <a:pt x="563" y="224"/>
                  </a:lnTo>
                  <a:lnTo>
                    <a:pt x="562" y="229"/>
                  </a:lnTo>
                  <a:lnTo>
                    <a:pt x="563" y="234"/>
                  </a:lnTo>
                  <a:lnTo>
                    <a:pt x="566" y="240"/>
                  </a:lnTo>
                  <a:lnTo>
                    <a:pt x="570" y="243"/>
                  </a:lnTo>
                  <a:lnTo>
                    <a:pt x="574" y="246"/>
                  </a:lnTo>
                  <a:lnTo>
                    <a:pt x="580" y="246"/>
                  </a:lnTo>
                  <a:lnTo>
                    <a:pt x="586" y="246"/>
                  </a:lnTo>
                  <a:lnTo>
                    <a:pt x="591" y="243"/>
                  </a:lnTo>
                  <a:lnTo>
                    <a:pt x="595" y="240"/>
                  </a:lnTo>
                  <a:lnTo>
                    <a:pt x="596" y="234"/>
                  </a:lnTo>
                  <a:lnTo>
                    <a:pt x="597" y="229"/>
                  </a:lnTo>
                  <a:lnTo>
                    <a:pt x="596" y="224"/>
                  </a:lnTo>
                  <a:lnTo>
                    <a:pt x="595" y="219"/>
                  </a:lnTo>
                  <a:lnTo>
                    <a:pt x="591" y="215"/>
                  </a:lnTo>
                  <a:lnTo>
                    <a:pt x="586" y="212"/>
                  </a:lnTo>
                  <a:lnTo>
                    <a:pt x="580" y="211"/>
                  </a:lnTo>
                  <a:close/>
                  <a:moveTo>
                    <a:pt x="580" y="177"/>
                  </a:moveTo>
                  <a:lnTo>
                    <a:pt x="596" y="179"/>
                  </a:lnTo>
                  <a:lnTo>
                    <a:pt x="611" y="186"/>
                  </a:lnTo>
                  <a:lnTo>
                    <a:pt x="622" y="198"/>
                  </a:lnTo>
                  <a:lnTo>
                    <a:pt x="630" y="212"/>
                  </a:lnTo>
                  <a:lnTo>
                    <a:pt x="633" y="229"/>
                  </a:lnTo>
                  <a:lnTo>
                    <a:pt x="630" y="246"/>
                  </a:lnTo>
                  <a:lnTo>
                    <a:pt x="622" y="260"/>
                  </a:lnTo>
                  <a:lnTo>
                    <a:pt x="611" y="271"/>
                  </a:lnTo>
                  <a:lnTo>
                    <a:pt x="596" y="279"/>
                  </a:lnTo>
                  <a:lnTo>
                    <a:pt x="580" y="281"/>
                  </a:lnTo>
                  <a:lnTo>
                    <a:pt x="563" y="279"/>
                  </a:lnTo>
                  <a:lnTo>
                    <a:pt x="549" y="271"/>
                  </a:lnTo>
                  <a:lnTo>
                    <a:pt x="537" y="260"/>
                  </a:lnTo>
                  <a:lnTo>
                    <a:pt x="529" y="246"/>
                  </a:lnTo>
                  <a:lnTo>
                    <a:pt x="527" y="229"/>
                  </a:lnTo>
                  <a:lnTo>
                    <a:pt x="529" y="212"/>
                  </a:lnTo>
                  <a:lnTo>
                    <a:pt x="537" y="198"/>
                  </a:lnTo>
                  <a:lnTo>
                    <a:pt x="549" y="186"/>
                  </a:lnTo>
                  <a:lnTo>
                    <a:pt x="563" y="179"/>
                  </a:lnTo>
                  <a:lnTo>
                    <a:pt x="580" y="177"/>
                  </a:lnTo>
                  <a:close/>
                  <a:moveTo>
                    <a:pt x="69" y="141"/>
                  </a:moveTo>
                  <a:lnTo>
                    <a:pt x="69" y="563"/>
                  </a:lnTo>
                  <a:lnTo>
                    <a:pt x="704" y="563"/>
                  </a:lnTo>
                  <a:lnTo>
                    <a:pt x="704" y="141"/>
                  </a:lnTo>
                  <a:lnTo>
                    <a:pt x="69" y="141"/>
                  </a:lnTo>
                  <a:close/>
                  <a:moveTo>
                    <a:pt x="35" y="71"/>
                  </a:moveTo>
                  <a:lnTo>
                    <a:pt x="35" y="106"/>
                  </a:lnTo>
                  <a:lnTo>
                    <a:pt x="739" y="106"/>
                  </a:lnTo>
                  <a:lnTo>
                    <a:pt x="739" y="71"/>
                  </a:lnTo>
                  <a:lnTo>
                    <a:pt x="35" y="71"/>
                  </a:lnTo>
                  <a:close/>
                  <a:moveTo>
                    <a:pt x="386" y="0"/>
                  </a:moveTo>
                  <a:lnTo>
                    <a:pt x="400" y="3"/>
                  </a:lnTo>
                  <a:lnTo>
                    <a:pt x="411" y="10"/>
                  </a:lnTo>
                  <a:lnTo>
                    <a:pt x="419" y="22"/>
                  </a:lnTo>
                  <a:lnTo>
                    <a:pt x="422" y="35"/>
                  </a:lnTo>
                  <a:lnTo>
                    <a:pt x="739" y="35"/>
                  </a:lnTo>
                  <a:lnTo>
                    <a:pt x="752" y="38"/>
                  </a:lnTo>
                  <a:lnTo>
                    <a:pt x="764" y="46"/>
                  </a:lnTo>
                  <a:lnTo>
                    <a:pt x="770" y="58"/>
                  </a:lnTo>
                  <a:lnTo>
                    <a:pt x="773" y="71"/>
                  </a:lnTo>
                  <a:lnTo>
                    <a:pt x="773" y="106"/>
                  </a:lnTo>
                  <a:lnTo>
                    <a:pt x="770" y="119"/>
                  </a:lnTo>
                  <a:lnTo>
                    <a:pt x="764" y="131"/>
                  </a:lnTo>
                  <a:lnTo>
                    <a:pt x="752" y="139"/>
                  </a:lnTo>
                  <a:lnTo>
                    <a:pt x="739" y="141"/>
                  </a:lnTo>
                  <a:lnTo>
                    <a:pt x="739" y="563"/>
                  </a:lnTo>
                  <a:lnTo>
                    <a:pt x="735" y="576"/>
                  </a:lnTo>
                  <a:lnTo>
                    <a:pt x="728" y="588"/>
                  </a:lnTo>
                  <a:lnTo>
                    <a:pt x="717" y="596"/>
                  </a:lnTo>
                  <a:lnTo>
                    <a:pt x="704" y="598"/>
                  </a:lnTo>
                  <a:lnTo>
                    <a:pt x="404" y="598"/>
                  </a:lnTo>
                  <a:lnTo>
                    <a:pt x="404" y="643"/>
                  </a:lnTo>
                  <a:lnTo>
                    <a:pt x="504" y="744"/>
                  </a:lnTo>
                  <a:lnTo>
                    <a:pt x="507" y="747"/>
                  </a:lnTo>
                  <a:lnTo>
                    <a:pt x="510" y="751"/>
                  </a:lnTo>
                  <a:lnTo>
                    <a:pt x="510" y="757"/>
                  </a:lnTo>
                  <a:lnTo>
                    <a:pt x="508" y="762"/>
                  </a:lnTo>
                  <a:lnTo>
                    <a:pt x="506" y="766"/>
                  </a:lnTo>
                  <a:lnTo>
                    <a:pt x="503" y="770"/>
                  </a:lnTo>
                  <a:lnTo>
                    <a:pt x="498" y="772"/>
                  </a:lnTo>
                  <a:lnTo>
                    <a:pt x="493" y="774"/>
                  </a:lnTo>
                  <a:lnTo>
                    <a:pt x="487" y="772"/>
                  </a:lnTo>
                  <a:lnTo>
                    <a:pt x="483" y="771"/>
                  </a:lnTo>
                  <a:lnTo>
                    <a:pt x="480" y="768"/>
                  </a:lnTo>
                  <a:lnTo>
                    <a:pt x="386" y="675"/>
                  </a:lnTo>
                  <a:lnTo>
                    <a:pt x="293" y="768"/>
                  </a:lnTo>
                  <a:lnTo>
                    <a:pt x="290" y="771"/>
                  </a:lnTo>
                  <a:lnTo>
                    <a:pt x="286" y="772"/>
                  </a:lnTo>
                  <a:lnTo>
                    <a:pt x="280" y="774"/>
                  </a:lnTo>
                  <a:lnTo>
                    <a:pt x="275" y="772"/>
                  </a:lnTo>
                  <a:lnTo>
                    <a:pt x="271" y="770"/>
                  </a:lnTo>
                  <a:lnTo>
                    <a:pt x="267" y="766"/>
                  </a:lnTo>
                  <a:lnTo>
                    <a:pt x="265" y="762"/>
                  </a:lnTo>
                  <a:lnTo>
                    <a:pt x="263" y="757"/>
                  </a:lnTo>
                  <a:lnTo>
                    <a:pt x="265" y="751"/>
                  </a:lnTo>
                  <a:lnTo>
                    <a:pt x="266" y="747"/>
                  </a:lnTo>
                  <a:lnTo>
                    <a:pt x="269" y="744"/>
                  </a:lnTo>
                  <a:lnTo>
                    <a:pt x="369" y="643"/>
                  </a:lnTo>
                  <a:lnTo>
                    <a:pt x="369" y="598"/>
                  </a:lnTo>
                  <a:lnTo>
                    <a:pt x="69" y="598"/>
                  </a:lnTo>
                  <a:lnTo>
                    <a:pt x="56" y="596"/>
                  </a:lnTo>
                  <a:lnTo>
                    <a:pt x="45" y="588"/>
                  </a:lnTo>
                  <a:lnTo>
                    <a:pt x="38" y="576"/>
                  </a:lnTo>
                  <a:lnTo>
                    <a:pt x="35" y="563"/>
                  </a:lnTo>
                  <a:lnTo>
                    <a:pt x="35" y="141"/>
                  </a:lnTo>
                  <a:lnTo>
                    <a:pt x="21" y="139"/>
                  </a:lnTo>
                  <a:lnTo>
                    <a:pt x="10" y="131"/>
                  </a:lnTo>
                  <a:lnTo>
                    <a:pt x="3" y="119"/>
                  </a:lnTo>
                  <a:lnTo>
                    <a:pt x="0" y="106"/>
                  </a:lnTo>
                  <a:lnTo>
                    <a:pt x="0" y="71"/>
                  </a:lnTo>
                  <a:lnTo>
                    <a:pt x="3" y="58"/>
                  </a:lnTo>
                  <a:lnTo>
                    <a:pt x="10" y="46"/>
                  </a:lnTo>
                  <a:lnTo>
                    <a:pt x="21" y="38"/>
                  </a:lnTo>
                  <a:lnTo>
                    <a:pt x="35" y="35"/>
                  </a:lnTo>
                  <a:lnTo>
                    <a:pt x="351" y="35"/>
                  </a:lnTo>
                  <a:lnTo>
                    <a:pt x="354" y="22"/>
                  </a:lnTo>
                  <a:lnTo>
                    <a:pt x="362" y="10"/>
                  </a:lnTo>
                  <a:lnTo>
                    <a:pt x="373"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0" name="Freeform 4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87084" y="6696071"/>
              <a:ext cx="444609" cy="323405"/>
            </a:xfrm>
            <a:custGeom>
              <a:avLst/>
              <a:gdLst>
                <a:gd name="T0" fmla="*/ 394 w 774"/>
                <a:gd name="T1" fmla="*/ 316 h 563"/>
                <a:gd name="T2" fmla="*/ 391 w 774"/>
                <a:gd name="T3" fmla="*/ 317 h 563"/>
                <a:gd name="T4" fmla="*/ 383 w 774"/>
                <a:gd name="T5" fmla="*/ 317 h 563"/>
                <a:gd name="T6" fmla="*/ 379 w 774"/>
                <a:gd name="T7" fmla="*/ 316 h 563"/>
                <a:gd name="T8" fmla="*/ 144 w 774"/>
                <a:gd name="T9" fmla="*/ 452 h 563"/>
                <a:gd name="T10" fmla="*/ 260 w 774"/>
                <a:gd name="T11" fmla="*/ 423 h 563"/>
                <a:gd name="T12" fmla="*/ 264 w 774"/>
                <a:gd name="T13" fmla="*/ 422 h 563"/>
                <a:gd name="T14" fmla="*/ 271 w 774"/>
                <a:gd name="T15" fmla="*/ 424 h 563"/>
                <a:gd name="T16" fmla="*/ 275 w 774"/>
                <a:gd name="T17" fmla="*/ 425 h 563"/>
                <a:gd name="T18" fmla="*/ 518 w 774"/>
                <a:gd name="T19" fmla="*/ 425 h 563"/>
                <a:gd name="T20" fmla="*/ 521 w 774"/>
                <a:gd name="T21" fmla="*/ 424 h 563"/>
                <a:gd name="T22" fmla="*/ 528 w 774"/>
                <a:gd name="T23" fmla="*/ 422 h 563"/>
                <a:gd name="T24" fmla="*/ 531 w 774"/>
                <a:gd name="T25" fmla="*/ 423 h 563"/>
                <a:gd name="T26" fmla="*/ 645 w 774"/>
                <a:gd name="T27" fmla="*/ 452 h 563"/>
                <a:gd name="T28" fmla="*/ 387 w 774"/>
                <a:gd name="T29" fmla="*/ 37 h 563"/>
                <a:gd name="T30" fmla="*/ 387 w 774"/>
                <a:gd name="T31" fmla="*/ 280 h 563"/>
                <a:gd name="T32" fmla="*/ 387 w 774"/>
                <a:gd name="T33" fmla="*/ 37 h 563"/>
                <a:gd name="T34" fmla="*/ 391 w 774"/>
                <a:gd name="T35" fmla="*/ 1 h 563"/>
                <a:gd name="T36" fmla="*/ 394 w 774"/>
                <a:gd name="T37" fmla="*/ 3 h 563"/>
                <a:gd name="T38" fmla="*/ 763 w 774"/>
                <a:gd name="T39" fmla="*/ 143 h 563"/>
                <a:gd name="T40" fmla="*/ 763 w 774"/>
                <a:gd name="T41" fmla="*/ 143 h 563"/>
                <a:gd name="T42" fmla="*/ 771 w 774"/>
                <a:gd name="T43" fmla="*/ 149 h 563"/>
                <a:gd name="T44" fmla="*/ 774 w 774"/>
                <a:gd name="T45" fmla="*/ 158 h 563"/>
                <a:gd name="T46" fmla="*/ 771 w 774"/>
                <a:gd name="T47" fmla="*/ 168 h 563"/>
                <a:gd name="T48" fmla="*/ 763 w 774"/>
                <a:gd name="T49" fmla="*/ 174 h 563"/>
                <a:gd name="T50" fmla="*/ 763 w 774"/>
                <a:gd name="T51" fmla="*/ 174 h 563"/>
                <a:gd name="T52" fmla="*/ 639 w 774"/>
                <a:gd name="T53" fmla="*/ 223 h 563"/>
                <a:gd name="T54" fmla="*/ 685 w 774"/>
                <a:gd name="T55" fmla="*/ 471 h 563"/>
                <a:gd name="T56" fmla="*/ 686 w 774"/>
                <a:gd name="T57" fmla="*/ 475 h 563"/>
                <a:gd name="T58" fmla="*/ 682 w 774"/>
                <a:gd name="T59" fmla="*/ 486 h 563"/>
                <a:gd name="T60" fmla="*/ 674 w 774"/>
                <a:gd name="T61" fmla="*/ 491 h 563"/>
                <a:gd name="T62" fmla="*/ 666 w 774"/>
                <a:gd name="T63" fmla="*/ 492 h 563"/>
                <a:gd name="T64" fmla="*/ 665 w 774"/>
                <a:gd name="T65" fmla="*/ 492 h 563"/>
                <a:gd name="T66" fmla="*/ 397 w 774"/>
                <a:gd name="T67" fmla="*/ 560 h 563"/>
                <a:gd name="T68" fmla="*/ 394 w 774"/>
                <a:gd name="T69" fmla="*/ 562 h 563"/>
                <a:gd name="T70" fmla="*/ 387 w 774"/>
                <a:gd name="T71" fmla="*/ 563 h 563"/>
                <a:gd name="T72" fmla="*/ 379 w 774"/>
                <a:gd name="T73" fmla="*/ 560 h 563"/>
                <a:gd name="T74" fmla="*/ 377 w 774"/>
                <a:gd name="T75" fmla="*/ 559 h 563"/>
                <a:gd name="T76" fmla="*/ 127 w 774"/>
                <a:gd name="T77" fmla="*/ 492 h 563"/>
                <a:gd name="T78" fmla="*/ 125 w 774"/>
                <a:gd name="T79" fmla="*/ 492 h 563"/>
                <a:gd name="T80" fmla="*/ 117 w 774"/>
                <a:gd name="T81" fmla="*/ 491 h 563"/>
                <a:gd name="T82" fmla="*/ 108 w 774"/>
                <a:gd name="T83" fmla="*/ 486 h 563"/>
                <a:gd name="T84" fmla="*/ 106 w 774"/>
                <a:gd name="T85" fmla="*/ 475 h 563"/>
                <a:gd name="T86" fmla="*/ 106 w 774"/>
                <a:gd name="T87" fmla="*/ 473 h 563"/>
                <a:gd name="T88" fmla="*/ 137 w 774"/>
                <a:gd name="T89" fmla="*/ 223 h 563"/>
                <a:gd name="T90" fmla="*/ 57 w 774"/>
                <a:gd name="T91" fmla="*/ 359 h 563"/>
                <a:gd name="T92" fmla="*/ 70 w 774"/>
                <a:gd name="T93" fmla="*/ 388 h 563"/>
                <a:gd name="T94" fmla="*/ 60 w 774"/>
                <a:gd name="T95" fmla="*/ 412 h 563"/>
                <a:gd name="T96" fmla="*/ 35 w 774"/>
                <a:gd name="T97" fmla="*/ 422 h 563"/>
                <a:gd name="T98" fmla="*/ 10 w 774"/>
                <a:gd name="T99" fmla="*/ 412 h 563"/>
                <a:gd name="T100" fmla="*/ 0 w 774"/>
                <a:gd name="T101" fmla="*/ 388 h 563"/>
                <a:gd name="T102" fmla="*/ 10 w 774"/>
                <a:gd name="T103" fmla="*/ 363 h 563"/>
                <a:gd name="T104" fmla="*/ 44 w 774"/>
                <a:gd name="T105" fmla="*/ 187 h 563"/>
                <a:gd name="T106" fmla="*/ 10 w 774"/>
                <a:gd name="T107" fmla="*/ 174 h 563"/>
                <a:gd name="T108" fmla="*/ 10 w 774"/>
                <a:gd name="T109" fmla="*/ 174 h 563"/>
                <a:gd name="T110" fmla="*/ 3 w 774"/>
                <a:gd name="T111" fmla="*/ 168 h 563"/>
                <a:gd name="T112" fmla="*/ 0 w 774"/>
                <a:gd name="T113" fmla="*/ 158 h 563"/>
                <a:gd name="T114" fmla="*/ 3 w 774"/>
                <a:gd name="T115" fmla="*/ 149 h 563"/>
                <a:gd name="T116" fmla="*/ 10 w 774"/>
                <a:gd name="T117" fmla="*/ 143 h 563"/>
                <a:gd name="T118" fmla="*/ 10 w 774"/>
                <a:gd name="T119" fmla="*/ 143 h 563"/>
                <a:gd name="T120" fmla="*/ 379 w 774"/>
                <a:gd name="T121" fmla="*/ 3 h 563"/>
                <a:gd name="T122" fmla="*/ 383 w 774"/>
                <a:gd name="T123" fmla="*/ 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4" h="563">
                  <a:moveTo>
                    <a:pt x="605" y="234"/>
                  </a:moveTo>
                  <a:lnTo>
                    <a:pt x="394" y="316"/>
                  </a:lnTo>
                  <a:lnTo>
                    <a:pt x="394" y="314"/>
                  </a:lnTo>
                  <a:lnTo>
                    <a:pt x="391" y="317"/>
                  </a:lnTo>
                  <a:lnTo>
                    <a:pt x="387" y="317"/>
                  </a:lnTo>
                  <a:lnTo>
                    <a:pt x="383" y="317"/>
                  </a:lnTo>
                  <a:lnTo>
                    <a:pt x="379" y="314"/>
                  </a:lnTo>
                  <a:lnTo>
                    <a:pt x="379" y="316"/>
                  </a:lnTo>
                  <a:lnTo>
                    <a:pt x="171" y="236"/>
                  </a:lnTo>
                  <a:lnTo>
                    <a:pt x="144" y="452"/>
                  </a:lnTo>
                  <a:lnTo>
                    <a:pt x="260" y="423"/>
                  </a:lnTo>
                  <a:lnTo>
                    <a:pt x="260" y="423"/>
                  </a:lnTo>
                  <a:lnTo>
                    <a:pt x="262" y="423"/>
                  </a:lnTo>
                  <a:lnTo>
                    <a:pt x="264" y="422"/>
                  </a:lnTo>
                  <a:lnTo>
                    <a:pt x="268" y="423"/>
                  </a:lnTo>
                  <a:lnTo>
                    <a:pt x="271" y="424"/>
                  </a:lnTo>
                  <a:lnTo>
                    <a:pt x="275" y="425"/>
                  </a:lnTo>
                  <a:lnTo>
                    <a:pt x="275" y="425"/>
                  </a:lnTo>
                  <a:lnTo>
                    <a:pt x="387" y="522"/>
                  </a:lnTo>
                  <a:lnTo>
                    <a:pt x="518" y="425"/>
                  </a:lnTo>
                  <a:lnTo>
                    <a:pt x="518" y="425"/>
                  </a:lnTo>
                  <a:lnTo>
                    <a:pt x="521" y="424"/>
                  </a:lnTo>
                  <a:lnTo>
                    <a:pt x="524" y="423"/>
                  </a:lnTo>
                  <a:lnTo>
                    <a:pt x="528" y="422"/>
                  </a:lnTo>
                  <a:lnTo>
                    <a:pt x="530" y="423"/>
                  </a:lnTo>
                  <a:lnTo>
                    <a:pt x="531" y="423"/>
                  </a:lnTo>
                  <a:lnTo>
                    <a:pt x="531" y="423"/>
                  </a:lnTo>
                  <a:lnTo>
                    <a:pt x="645" y="452"/>
                  </a:lnTo>
                  <a:lnTo>
                    <a:pt x="605" y="234"/>
                  </a:lnTo>
                  <a:close/>
                  <a:moveTo>
                    <a:pt x="387" y="37"/>
                  </a:moveTo>
                  <a:lnTo>
                    <a:pt x="66" y="158"/>
                  </a:lnTo>
                  <a:lnTo>
                    <a:pt x="387" y="280"/>
                  </a:lnTo>
                  <a:lnTo>
                    <a:pt x="707" y="158"/>
                  </a:lnTo>
                  <a:lnTo>
                    <a:pt x="387" y="37"/>
                  </a:lnTo>
                  <a:close/>
                  <a:moveTo>
                    <a:pt x="387" y="0"/>
                  </a:moveTo>
                  <a:lnTo>
                    <a:pt x="391" y="1"/>
                  </a:lnTo>
                  <a:lnTo>
                    <a:pt x="394" y="3"/>
                  </a:lnTo>
                  <a:lnTo>
                    <a:pt x="394" y="3"/>
                  </a:lnTo>
                  <a:lnTo>
                    <a:pt x="763" y="143"/>
                  </a:lnTo>
                  <a:lnTo>
                    <a:pt x="763" y="143"/>
                  </a:lnTo>
                  <a:lnTo>
                    <a:pt x="763" y="143"/>
                  </a:lnTo>
                  <a:lnTo>
                    <a:pt x="763" y="143"/>
                  </a:lnTo>
                  <a:lnTo>
                    <a:pt x="767" y="145"/>
                  </a:lnTo>
                  <a:lnTo>
                    <a:pt x="771" y="149"/>
                  </a:lnTo>
                  <a:lnTo>
                    <a:pt x="773" y="153"/>
                  </a:lnTo>
                  <a:lnTo>
                    <a:pt x="774" y="158"/>
                  </a:lnTo>
                  <a:lnTo>
                    <a:pt x="773" y="164"/>
                  </a:lnTo>
                  <a:lnTo>
                    <a:pt x="771" y="168"/>
                  </a:lnTo>
                  <a:lnTo>
                    <a:pt x="767" y="172"/>
                  </a:lnTo>
                  <a:lnTo>
                    <a:pt x="763" y="174"/>
                  </a:lnTo>
                  <a:lnTo>
                    <a:pt x="763" y="174"/>
                  </a:lnTo>
                  <a:lnTo>
                    <a:pt x="763" y="174"/>
                  </a:lnTo>
                  <a:lnTo>
                    <a:pt x="763" y="174"/>
                  </a:lnTo>
                  <a:lnTo>
                    <a:pt x="639" y="223"/>
                  </a:lnTo>
                  <a:lnTo>
                    <a:pt x="686" y="471"/>
                  </a:lnTo>
                  <a:lnTo>
                    <a:pt x="685" y="471"/>
                  </a:lnTo>
                  <a:lnTo>
                    <a:pt x="686" y="473"/>
                  </a:lnTo>
                  <a:lnTo>
                    <a:pt x="686" y="475"/>
                  </a:lnTo>
                  <a:lnTo>
                    <a:pt x="685" y="480"/>
                  </a:lnTo>
                  <a:lnTo>
                    <a:pt x="682" y="486"/>
                  </a:lnTo>
                  <a:lnTo>
                    <a:pt x="678" y="490"/>
                  </a:lnTo>
                  <a:lnTo>
                    <a:pt x="674" y="491"/>
                  </a:lnTo>
                  <a:lnTo>
                    <a:pt x="669" y="492"/>
                  </a:lnTo>
                  <a:lnTo>
                    <a:pt x="666" y="492"/>
                  </a:lnTo>
                  <a:lnTo>
                    <a:pt x="665" y="492"/>
                  </a:lnTo>
                  <a:lnTo>
                    <a:pt x="665" y="492"/>
                  </a:lnTo>
                  <a:lnTo>
                    <a:pt x="531" y="458"/>
                  </a:lnTo>
                  <a:lnTo>
                    <a:pt x="397" y="560"/>
                  </a:lnTo>
                  <a:lnTo>
                    <a:pt x="397" y="559"/>
                  </a:lnTo>
                  <a:lnTo>
                    <a:pt x="394" y="562"/>
                  </a:lnTo>
                  <a:lnTo>
                    <a:pt x="390" y="563"/>
                  </a:lnTo>
                  <a:lnTo>
                    <a:pt x="387" y="563"/>
                  </a:lnTo>
                  <a:lnTo>
                    <a:pt x="383" y="562"/>
                  </a:lnTo>
                  <a:lnTo>
                    <a:pt x="379" y="560"/>
                  </a:lnTo>
                  <a:lnTo>
                    <a:pt x="377" y="559"/>
                  </a:lnTo>
                  <a:lnTo>
                    <a:pt x="377" y="559"/>
                  </a:lnTo>
                  <a:lnTo>
                    <a:pt x="259" y="460"/>
                  </a:lnTo>
                  <a:lnTo>
                    <a:pt x="127" y="492"/>
                  </a:lnTo>
                  <a:lnTo>
                    <a:pt x="127" y="492"/>
                  </a:lnTo>
                  <a:lnTo>
                    <a:pt x="125" y="492"/>
                  </a:lnTo>
                  <a:lnTo>
                    <a:pt x="123" y="492"/>
                  </a:lnTo>
                  <a:lnTo>
                    <a:pt x="117" y="491"/>
                  </a:lnTo>
                  <a:lnTo>
                    <a:pt x="112" y="490"/>
                  </a:lnTo>
                  <a:lnTo>
                    <a:pt x="108" y="486"/>
                  </a:lnTo>
                  <a:lnTo>
                    <a:pt x="107" y="480"/>
                  </a:lnTo>
                  <a:lnTo>
                    <a:pt x="106" y="475"/>
                  </a:lnTo>
                  <a:lnTo>
                    <a:pt x="106" y="474"/>
                  </a:lnTo>
                  <a:lnTo>
                    <a:pt x="106" y="473"/>
                  </a:lnTo>
                  <a:lnTo>
                    <a:pt x="106" y="473"/>
                  </a:lnTo>
                  <a:lnTo>
                    <a:pt x="137" y="223"/>
                  </a:lnTo>
                  <a:lnTo>
                    <a:pt x="78" y="200"/>
                  </a:lnTo>
                  <a:lnTo>
                    <a:pt x="57" y="359"/>
                  </a:lnTo>
                  <a:lnTo>
                    <a:pt x="66" y="372"/>
                  </a:lnTo>
                  <a:lnTo>
                    <a:pt x="70" y="388"/>
                  </a:lnTo>
                  <a:lnTo>
                    <a:pt x="68" y="401"/>
                  </a:lnTo>
                  <a:lnTo>
                    <a:pt x="60" y="412"/>
                  </a:lnTo>
                  <a:lnTo>
                    <a:pt x="49" y="419"/>
                  </a:lnTo>
                  <a:lnTo>
                    <a:pt x="35" y="422"/>
                  </a:lnTo>
                  <a:lnTo>
                    <a:pt x="22" y="419"/>
                  </a:lnTo>
                  <a:lnTo>
                    <a:pt x="10" y="412"/>
                  </a:lnTo>
                  <a:lnTo>
                    <a:pt x="2" y="401"/>
                  </a:lnTo>
                  <a:lnTo>
                    <a:pt x="0" y="388"/>
                  </a:lnTo>
                  <a:lnTo>
                    <a:pt x="3" y="373"/>
                  </a:lnTo>
                  <a:lnTo>
                    <a:pt x="10" y="363"/>
                  </a:lnTo>
                  <a:lnTo>
                    <a:pt x="22" y="355"/>
                  </a:lnTo>
                  <a:lnTo>
                    <a:pt x="44" y="187"/>
                  </a:lnTo>
                  <a:lnTo>
                    <a:pt x="11" y="174"/>
                  </a:lnTo>
                  <a:lnTo>
                    <a:pt x="10" y="174"/>
                  </a:lnTo>
                  <a:lnTo>
                    <a:pt x="10" y="174"/>
                  </a:lnTo>
                  <a:lnTo>
                    <a:pt x="10" y="174"/>
                  </a:lnTo>
                  <a:lnTo>
                    <a:pt x="6" y="172"/>
                  </a:lnTo>
                  <a:lnTo>
                    <a:pt x="3" y="168"/>
                  </a:lnTo>
                  <a:lnTo>
                    <a:pt x="1" y="164"/>
                  </a:lnTo>
                  <a:lnTo>
                    <a:pt x="0" y="158"/>
                  </a:lnTo>
                  <a:lnTo>
                    <a:pt x="1" y="153"/>
                  </a:lnTo>
                  <a:lnTo>
                    <a:pt x="3" y="149"/>
                  </a:lnTo>
                  <a:lnTo>
                    <a:pt x="6" y="145"/>
                  </a:lnTo>
                  <a:lnTo>
                    <a:pt x="10" y="143"/>
                  </a:lnTo>
                  <a:lnTo>
                    <a:pt x="10" y="143"/>
                  </a:lnTo>
                  <a:lnTo>
                    <a:pt x="10" y="143"/>
                  </a:lnTo>
                  <a:lnTo>
                    <a:pt x="11" y="143"/>
                  </a:lnTo>
                  <a:lnTo>
                    <a:pt x="379" y="3"/>
                  </a:lnTo>
                  <a:lnTo>
                    <a:pt x="379" y="3"/>
                  </a:lnTo>
                  <a:lnTo>
                    <a:pt x="383"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1" name="Freeform 4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2254" y="6635468"/>
              <a:ext cx="242411" cy="444609"/>
            </a:xfrm>
            <a:custGeom>
              <a:avLst/>
              <a:gdLst>
                <a:gd name="T0" fmla="*/ 217 w 422"/>
                <a:gd name="T1" fmla="*/ 160 h 774"/>
                <a:gd name="T2" fmla="*/ 225 w 422"/>
                <a:gd name="T3" fmla="*/ 166 h 774"/>
                <a:gd name="T4" fmla="*/ 229 w 422"/>
                <a:gd name="T5" fmla="*/ 177 h 774"/>
                <a:gd name="T6" fmla="*/ 300 w 422"/>
                <a:gd name="T7" fmla="*/ 246 h 774"/>
                <a:gd name="T8" fmla="*/ 309 w 422"/>
                <a:gd name="T9" fmla="*/ 250 h 774"/>
                <a:gd name="T10" fmla="*/ 316 w 422"/>
                <a:gd name="T11" fmla="*/ 258 h 774"/>
                <a:gd name="T12" fmla="*/ 316 w 422"/>
                <a:gd name="T13" fmla="*/ 270 h 774"/>
                <a:gd name="T14" fmla="*/ 309 w 422"/>
                <a:gd name="T15" fmla="*/ 277 h 774"/>
                <a:gd name="T16" fmla="*/ 300 w 422"/>
                <a:gd name="T17" fmla="*/ 281 h 774"/>
                <a:gd name="T18" fmla="*/ 229 w 422"/>
                <a:gd name="T19" fmla="*/ 352 h 774"/>
                <a:gd name="T20" fmla="*/ 225 w 422"/>
                <a:gd name="T21" fmla="*/ 363 h 774"/>
                <a:gd name="T22" fmla="*/ 217 w 422"/>
                <a:gd name="T23" fmla="*/ 368 h 774"/>
                <a:gd name="T24" fmla="*/ 206 w 422"/>
                <a:gd name="T25" fmla="*/ 368 h 774"/>
                <a:gd name="T26" fmla="*/ 198 w 422"/>
                <a:gd name="T27" fmla="*/ 363 h 774"/>
                <a:gd name="T28" fmla="*/ 194 w 422"/>
                <a:gd name="T29" fmla="*/ 352 h 774"/>
                <a:gd name="T30" fmla="*/ 123 w 422"/>
                <a:gd name="T31" fmla="*/ 281 h 774"/>
                <a:gd name="T32" fmla="*/ 113 w 422"/>
                <a:gd name="T33" fmla="*/ 277 h 774"/>
                <a:gd name="T34" fmla="*/ 107 w 422"/>
                <a:gd name="T35" fmla="*/ 270 h 774"/>
                <a:gd name="T36" fmla="*/ 107 w 422"/>
                <a:gd name="T37" fmla="*/ 258 h 774"/>
                <a:gd name="T38" fmla="*/ 113 w 422"/>
                <a:gd name="T39" fmla="*/ 250 h 774"/>
                <a:gd name="T40" fmla="*/ 123 w 422"/>
                <a:gd name="T41" fmla="*/ 246 h 774"/>
                <a:gd name="T42" fmla="*/ 194 w 422"/>
                <a:gd name="T43" fmla="*/ 177 h 774"/>
                <a:gd name="T44" fmla="*/ 198 w 422"/>
                <a:gd name="T45" fmla="*/ 166 h 774"/>
                <a:gd name="T46" fmla="*/ 206 w 422"/>
                <a:gd name="T47" fmla="*/ 160 h 774"/>
                <a:gd name="T48" fmla="*/ 35 w 422"/>
                <a:gd name="T49" fmla="*/ 35 h 774"/>
                <a:gd name="T50" fmla="*/ 198 w 422"/>
                <a:gd name="T51" fmla="*/ 533 h 774"/>
                <a:gd name="T52" fmla="*/ 202 w 422"/>
                <a:gd name="T53" fmla="*/ 530 h 774"/>
                <a:gd name="T54" fmla="*/ 211 w 422"/>
                <a:gd name="T55" fmla="*/ 528 h 774"/>
                <a:gd name="T56" fmla="*/ 220 w 422"/>
                <a:gd name="T57" fmla="*/ 530 h 774"/>
                <a:gd name="T58" fmla="*/ 224 w 422"/>
                <a:gd name="T59" fmla="*/ 533 h 774"/>
                <a:gd name="T60" fmla="*/ 388 w 422"/>
                <a:gd name="T61" fmla="*/ 35 h 774"/>
                <a:gd name="T62" fmla="*/ 18 w 422"/>
                <a:gd name="T63" fmla="*/ 0 h 774"/>
                <a:gd name="T64" fmla="*/ 410 w 422"/>
                <a:gd name="T65" fmla="*/ 1 h 774"/>
                <a:gd name="T66" fmla="*/ 419 w 422"/>
                <a:gd name="T67" fmla="*/ 8 h 774"/>
                <a:gd name="T68" fmla="*/ 422 w 422"/>
                <a:gd name="T69" fmla="*/ 18 h 774"/>
                <a:gd name="T70" fmla="*/ 422 w 422"/>
                <a:gd name="T71" fmla="*/ 762 h 774"/>
                <a:gd name="T72" fmla="*/ 415 w 422"/>
                <a:gd name="T73" fmla="*/ 770 h 774"/>
                <a:gd name="T74" fmla="*/ 405 w 422"/>
                <a:gd name="T75" fmla="*/ 774 h 774"/>
                <a:gd name="T76" fmla="*/ 396 w 422"/>
                <a:gd name="T77" fmla="*/ 771 h 774"/>
                <a:gd name="T78" fmla="*/ 392 w 422"/>
                <a:gd name="T79" fmla="*/ 768 h 774"/>
                <a:gd name="T80" fmla="*/ 31 w 422"/>
                <a:gd name="T81" fmla="*/ 768 h 774"/>
                <a:gd name="T82" fmla="*/ 27 w 422"/>
                <a:gd name="T83" fmla="*/ 771 h 774"/>
                <a:gd name="T84" fmla="*/ 18 w 422"/>
                <a:gd name="T85" fmla="*/ 774 h 774"/>
                <a:gd name="T86" fmla="*/ 8 w 422"/>
                <a:gd name="T87" fmla="*/ 770 h 774"/>
                <a:gd name="T88" fmla="*/ 1 w 422"/>
                <a:gd name="T89" fmla="*/ 762 h 774"/>
                <a:gd name="T90" fmla="*/ 0 w 422"/>
                <a:gd name="T91" fmla="*/ 18 h 774"/>
                <a:gd name="T92" fmla="*/ 4 w 422"/>
                <a:gd name="T93" fmla="*/ 8 h 774"/>
                <a:gd name="T94" fmla="*/ 12 w 422"/>
                <a:gd name="T95" fmla="*/ 1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2" h="774">
                  <a:moveTo>
                    <a:pt x="211" y="158"/>
                  </a:moveTo>
                  <a:lnTo>
                    <a:pt x="217" y="160"/>
                  </a:lnTo>
                  <a:lnTo>
                    <a:pt x="221" y="162"/>
                  </a:lnTo>
                  <a:lnTo>
                    <a:pt x="225" y="166"/>
                  </a:lnTo>
                  <a:lnTo>
                    <a:pt x="228" y="170"/>
                  </a:lnTo>
                  <a:lnTo>
                    <a:pt x="229" y="177"/>
                  </a:lnTo>
                  <a:lnTo>
                    <a:pt x="229" y="246"/>
                  </a:lnTo>
                  <a:lnTo>
                    <a:pt x="300" y="246"/>
                  </a:lnTo>
                  <a:lnTo>
                    <a:pt x="305" y="247"/>
                  </a:lnTo>
                  <a:lnTo>
                    <a:pt x="309" y="250"/>
                  </a:lnTo>
                  <a:lnTo>
                    <a:pt x="313" y="254"/>
                  </a:lnTo>
                  <a:lnTo>
                    <a:pt x="316" y="258"/>
                  </a:lnTo>
                  <a:lnTo>
                    <a:pt x="317" y="264"/>
                  </a:lnTo>
                  <a:lnTo>
                    <a:pt x="316" y="270"/>
                  </a:lnTo>
                  <a:lnTo>
                    <a:pt x="313" y="275"/>
                  </a:lnTo>
                  <a:lnTo>
                    <a:pt x="309" y="277"/>
                  </a:lnTo>
                  <a:lnTo>
                    <a:pt x="305" y="280"/>
                  </a:lnTo>
                  <a:lnTo>
                    <a:pt x="300" y="281"/>
                  </a:lnTo>
                  <a:lnTo>
                    <a:pt x="229" y="281"/>
                  </a:lnTo>
                  <a:lnTo>
                    <a:pt x="229" y="352"/>
                  </a:lnTo>
                  <a:lnTo>
                    <a:pt x="228" y="357"/>
                  </a:lnTo>
                  <a:lnTo>
                    <a:pt x="225" y="363"/>
                  </a:lnTo>
                  <a:lnTo>
                    <a:pt x="221" y="367"/>
                  </a:lnTo>
                  <a:lnTo>
                    <a:pt x="217" y="368"/>
                  </a:lnTo>
                  <a:lnTo>
                    <a:pt x="211" y="369"/>
                  </a:lnTo>
                  <a:lnTo>
                    <a:pt x="206" y="368"/>
                  </a:lnTo>
                  <a:lnTo>
                    <a:pt x="200" y="367"/>
                  </a:lnTo>
                  <a:lnTo>
                    <a:pt x="198" y="363"/>
                  </a:lnTo>
                  <a:lnTo>
                    <a:pt x="195" y="357"/>
                  </a:lnTo>
                  <a:lnTo>
                    <a:pt x="194" y="352"/>
                  </a:lnTo>
                  <a:lnTo>
                    <a:pt x="194" y="281"/>
                  </a:lnTo>
                  <a:lnTo>
                    <a:pt x="123" y="281"/>
                  </a:lnTo>
                  <a:lnTo>
                    <a:pt x="118" y="280"/>
                  </a:lnTo>
                  <a:lnTo>
                    <a:pt x="113" y="277"/>
                  </a:lnTo>
                  <a:lnTo>
                    <a:pt x="109" y="275"/>
                  </a:lnTo>
                  <a:lnTo>
                    <a:pt x="107" y="270"/>
                  </a:lnTo>
                  <a:lnTo>
                    <a:pt x="106" y="264"/>
                  </a:lnTo>
                  <a:lnTo>
                    <a:pt x="107" y="258"/>
                  </a:lnTo>
                  <a:lnTo>
                    <a:pt x="109" y="254"/>
                  </a:lnTo>
                  <a:lnTo>
                    <a:pt x="113" y="250"/>
                  </a:lnTo>
                  <a:lnTo>
                    <a:pt x="118" y="247"/>
                  </a:lnTo>
                  <a:lnTo>
                    <a:pt x="123" y="246"/>
                  </a:lnTo>
                  <a:lnTo>
                    <a:pt x="194" y="246"/>
                  </a:lnTo>
                  <a:lnTo>
                    <a:pt x="194" y="177"/>
                  </a:lnTo>
                  <a:lnTo>
                    <a:pt x="195" y="170"/>
                  </a:lnTo>
                  <a:lnTo>
                    <a:pt x="198" y="166"/>
                  </a:lnTo>
                  <a:lnTo>
                    <a:pt x="200" y="162"/>
                  </a:lnTo>
                  <a:lnTo>
                    <a:pt x="206" y="160"/>
                  </a:lnTo>
                  <a:lnTo>
                    <a:pt x="211" y="158"/>
                  </a:lnTo>
                  <a:close/>
                  <a:moveTo>
                    <a:pt x="35" y="35"/>
                  </a:moveTo>
                  <a:lnTo>
                    <a:pt x="35" y="711"/>
                  </a:lnTo>
                  <a:lnTo>
                    <a:pt x="198" y="533"/>
                  </a:lnTo>
                  <a:lnTo>
                    <a:pt x="199" y="533"/>
                  </a:lnTo>
                  <a:lnTo>
                    <a:pt x="202" y="530"/>
                  </a:lnTo>
                  <a:lnTo>
                    <a:pt x="207" y="529"/>
                  </a:lnTo>
                  <a:lnTo>
                    <a:pt x="211" y="528"/>
                  </a:lnTo>
                  <a:lnTo>
                    <a:pt x="216" y="529"/>
                  </a:lnTo>
                  <a:lnTo>
                    <a:pt x="220" y="530"/>
                  </a:lnTo>
                  <a:lnTo>
                    <a:pt x="224" y="533"/>
                  </a:lnTo>
                  <a:lnTo>
                    <a:pt x="224" y="533"/>
                  </a:lnTo>
                  <a:lnTo>
                    <a:pt x="388" y="711"/>
                  </a:lnTo>
                  <a:lnTo>
                    <a:pt x="388" y="35"/>
                  </a:lnTo>
                  <a:lnTo>
                    <a:pt x="35" y="35"/>
                  </a:lnTo>
                  <a:close/>
                  <a:moveTo>
                    <a:pt x="18" y="0"/>
                  </a:moveTo>
                  <a:lnTo>
                    <a:pt x="405" y="0"/>
                  </a:lnTo>
                  <a:lnTo>
                    <a:pt x="410" y="1"/>
                  </a:lnTo>
                  <a:lnTo>
                    <a:pt x="415" y="4"/>
                  </a:lnTo>
                  <a:lnTo>
                    <a:pt x="419" y="8"/>
                  </a:lnTo>
                  <a:lnTo>
                    <a:pt x="422" y="12"/>
                  </a:lnTo>
                  <a:lnTo>
                    <a:pt x="422" y="18"/>
                  </a:lnTo>
                  <a:lnTo>
                    <a:pt x="422" y="757"/>
                  </a:lnTo>
                  <a:lnTo>
                    <a:pt x="422" y="762"/>
                  </a:lnTo>
                  <a:lnTo>
                    <a:pt x="419" y="766"/>
                  </a:lnTo>
                  <a:lnTo>
                    <a:pt x="415" y="770"/>
                  </a:lnTo>
                  <a:lnTo>
                    <a:pt x="410" y="772"/>
                  </a:lnTo>
                  <a:lnTo>
                    <a:pt x="405" y="774"/>
                  </a:lnTo>
                  <a:lnTo>
                    <a:pt x="400" y="772"/>
                  </a:lnTo>
                  <a:lnTo>
                    <a:pt x="396" y="771"/>
                  </a:lnTo>
                  <a:lnTo>
                    <a:pt x="392" y="768"/>
                  </a:lnTo>
                  <a:lnTo>
                    <a:pt x="392" y="768"/>
                  </a:lnTo>
                  <a:lnTo>
                    <a:pt x="211" y="571"/>
                  </a:lnTo>
                  <a:lnTo>
                    <a:pt x="31" y="768"/>
                  </a:lnTo>
                  <a:lnTo>
                    <a:pt x="31" y="768"/>
                  </a:lnTo>
                  <a:lnTo>
                    <a:pt x="27" y="771"/>
                  </a:lnTo>
                  <a:lnTo>
                    <a:pt x="22" y="772"/>
                  </a:lnTo>
                  <a:lnTo>
                    <a:pt x="18" y="774"/>
                  </a:lnTo>
                  <a:lnTo>
                    <a:pt x="12" y="772"/>
                  </a:lnTo>
                  <a:lnTo>
                    <a:pt x="8" y="770"/>
                  </a:lnTo>
                  <a:lnTo>
                    <a:pt x="4" y="766"/>
                  </a:lnTo>
                  <a:lnTo>
                    <a:pt x="1" y="762"/>
                  </a:lnTo>
                  <a:lnTo>
                    <a:pt x="0" y="757"/>
                  </a:lnTo>
                  <a:lnTo>
                    <a:pt x="0" y="18"/>
                  </a:lnTo>
                  <a:lnTo>
                    <a:pt x="1" y="12"/>
                  </a:lnTo>
                  <a:lnTo>
                    <a:pt x="4" y="8"/>
                  </a:lnTo>
                  <a:lnTo>
                    <a:pt x="8" y="4"/>
                  </a:lnTo>
                  <a:lnTo>
                    <a:pt x="12" y="1"/>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2" name="Freeform 4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5225" y="6635468"/>
              <a:ext cx="323405" cy="444609"/>
            </a:xfrm>
            <a:custGeom>
              <a:avLst/>
              <a:gdLst>
                <a:gd name="T0" fmla="*/ 262 w 563"/>
                <a:gd name="T1" fmla="*/ 260 h 774"/>
                <a:gd name="T2" fmla="*/ 191 w 563"/>
                <a:gd name="T3" fmla="*/ 282 h 774"/>
                <a:gd name="T4" fmla="*/ 244 w 563"/>
                <a:gd name="T5" fmla="*/ 322 h 774"/>
                <a:gd name="T6" fmla="*/ 218 w 563"/>
                <a:gd name="T7" fmla="*/ 400 h 774"/>
                <a:gd name="T8" fmla="*/ 282 w 563"/>
                <a:gd name="T9" fmla="*/ 352 h 774"/>
                <a:gd name="T10" fmla="*/ 345 w 563"/>
                <a:gd name="T11" fmla="*/ 400 h 774"/>
                <a:gd name="T12" fmla="*/ 320 w 563"/>
                <a:gd name="T13" fmla="*/ 322 h 774"/>
                <a:gd name="T14" fmla="*/ 372 w 563"/>
                <a:gd name="T15" fmla="*/ 282 h 774"/>
                <a:gd name="T16" fmla="*/ 301 w 563"/>
                <a:gd name="T17" fmla="*/ 260 h 774"/>
                <a:gd name="T18" fmla="*/ 282 w 563"/>
                <a:gd name="T19" fmla="*/ 106 h 774"/>
                <a:gd name="T20" fmla="*/ 476 w 563"/>
                <a:gd name="T21" fmla="*/ 246 h 774"/>
                <a:gd name="T22" fmla="*/ 414 w 563"/>
                <a:gd name="T23" fmla="*/ 493 h 774"/>
                <a:gd name="T24" fmla="*/ 149 w 563"/>
                <a:gd name="T25" fmla="*/ 493 h 774"/>
                <a:gd name="T26" fmla="*/ 88 w 563"/>
                <a:gd name="T27" fmla="*/ 246 h 774"/>
                <a:gd name="T28" fmla="*/ 282 w 563"/>
                <a:gd name="T29" fmla="*/ 106 h 774"/>
                <a:gd name="T30" fmla="*/ 35 w 563"/>
                <a:gd name="T31" fmla="*/ 720 h 774"/>
                <a:gd name="T32" fmla="*/ 269 w 563"/>
                <a:gd name="T33" fmla="*/ 533 h 774"/>
                <a:gd name="T34" fmla="*/ 276 w 563"/>
                <a:gd name="T35" fmla="*/ 529 h 774"/>
                <a:gd name="T36" fmla="*/ 287 w 563"/>
                <a:gd name="T37" fmla="*/ 529 h 774"/>
                <a:gd name="T38" fmla="*/ 295 w 563"/>
                <a:gd name="T39" fmla="*/ 533 h 774"/>
                <a:gd name="T40" fmla="*/ 528 w 563"/>
                <a:gd name="T41" fmla="*/ 720 h 774"/>
                <a:gd name="T42" fmla="*/ 35 w 563"/>
                <a:gd name="T43" fmla="*/ 36 h 774"/>
                <a:gd name="T44" fmla="*/ 545 w 563"/>
                <a:gd name="T45" fmla="*/ 0 h 774"/>
                <a:gd name="T46" fmla="*/ 556 w 563"/>
                <a:gd name="T47" fmla="*/ 4 h 774"/>
                <a:gd name="T48" fmla="*/ 562 w 563"/>
                <a:gd name="T49" fmla="*/ 12 h 774"/>
                <a:gd name="T50" fmla="*/ 563 w 563"/>
                <a:gd name="T51" fmla="*/ 757 h 774"/>
                <a:gd name="T52" fmla="*/ 559 w 563"/>
                <a:gd name="T53" fmla="*/ 767 h 774"/>
                <a:gd name="T54" fmla="*/ 552 w 563"/>
                <a:gd name="T55" fmla="*/ 773 h 774"/>
                <a:gd name="T56" fmla="*/ 541 w 563"/>
                <a:gd name="T57" fmla="*/ 773 h 774"/>
                <a:gd name="T58" fmla="*/ 532 w 563"/>
                <a:gd name="T59" fmla="*/ 769 h 774"/>
                <a:gd name="T60" fmla="*/ 282 w 563"/>
                <a:gd name="T61" fmla="*/ 567 h 774"/>
                <a:gd name="T62" fmla="*/ 30 w 563"/>
                <a:gd name="T63" fmla="*/ 769 h 774"/>
                <a:gd name="T64" fmla="*/ 22 w 563"/>
                <a:gd name="T65" fmla="*/ 773 h 774"/>
                <a:gd name="T66" fmla="*/ 12 w 563"/>
                <a:gd name="T67" fmla="*/ 773 h 774"/>
                <a:gd name="T68" fmla="*/ 4 w 563"/>
                <a:gd name="T69" fmla="*/ 767 h 774"/>
                <a:gd name="T70" fmla="*/ 0 w 563"/>
                <a:gd name="T71" fmla="*/ 757 h 774"/>
                <a:gd name="T72" fmla="*/ 1 w 563"/>
                <a:gd name="T73" fmla="*/ 12 h 774"/>
                <a:gd name="T74" fmla="*/ 8 w 563"/>
                <a:gd name="T75" fmla="*/ 4 h 774"/>
                <a:gd name="T76" fmla="*/ 18 w 563"/>
                <a:gd name="T77"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3" h="774">
                  <a:moveTo>
                    <a:pt x="282" y="206"/>
                  </a:moveTo>
                  <a:lnTo>
                    <a:pt x="262" y="260"/>
                  </a:lnTo>
                  <a:lnTo>
                    <a:pt x="253" y="282"/>
                  </a:lnTo>
                  <a:lnTo>
                    <a:pt x="191" y="282"/>
                  </a:lnTo>
                  <a:lnTo>
                    <a:pt x="224" y="307"/>
                  </a:lnTo>
                  <a:lnTo>
                    <a:pt x="244" y="322"/>
                  </a:lnTo>
                  <a:lnTo>
                    <a:pt x="236" y="346"/>
                  </a:lnTo>
                  <a:lnTo>
                    <a:pt x="218" y="400"/>
                  </a:lnTo>
                  <a:lnTo>
                    <a:pt x="261" y="368"/>
                  </a:lnTo>
                  <a:lnTo>
                    <a:pt x="282" y="352"/>
                  </a:lnTo>
                  <a:lnTo>
                    <a:pt x="303" y="368"/>
                  </a:lnTo>
                  <a:lnTo>
                    <a:pt x="345" y="400"/>
                  </a:lnTo>
                  <a:lnTo>
                    <a:pt x="328" y="346"/>
                  </a:lnTo>
                  <a:lnTo>
                    <a:pt x="320" y="322"/>
                  </a:lnTo>
                  <a:lnTo>
                    <a:pt x="339" y="307"/>
                  </a:lnTo>
                  <a:lnTo>
                    <a:pt x="372" y="282"/>
                  </a:lnTo>
                  <a:lnTo>
                    <a:pt x="311" y="282"/>
                  </a:lnTo>
                  <a:lnTo>
                    <a:pt x="301" y="260"/>
                  </a:lnTo>
                  <a:lnTo>
                    <a:pt x="282" y="206"/>
                  </a:lnTo>
                  <a:close/>
                  <a:moveTo>
                    <a:pt x="282" y="106"/>
                  </a:moveTo>
                  <a:lnTo>
                    <a:pt x="334" y="246"/>
                  </a:lnTo>
                  <a:lnTo>
                    <a:pt x="476" y="246"/>
                  </a:lnTo>
                  <a:lnTo>
                    <a:pt x="360" y="334"/>
                  </a:lnTo>
                  <a:lnTo>
                    <a:pt x="414" y="493"/>
                  </a:lnTo>
                  <a:lnTo>
                    <a:pt x="282" y="396"/>
                  </a:lnTo>
                  <a:lnTo>
                    <a:pt x="149" y="493"/>
                  </a:lnTo>
                  <a:lnTo>
                    <a:pt x="202" y="334"/>
                  </a:lnTo>
                  <a:lnTo>
                    <a:pt x="88" y="246"/>
                  </a:lnTo>
                  <a:lnTo>
                    <a:pt x="229" y="246"/>
                  </a:lnTo>
                  <a:lnTo>
                    <a:pt x="282" y="106"/>
                  </a:lnTo>
                  <a:close/>
                  <a:moveTo>
                    <a:pt x="35" y="36"/>
                  </a:moveTo>
                  <a:lnTo>
                    <a:pt x="35" y="720"/>
                  </a:lnTo>
                  <a:lnTo>
                    <a:pt x="269" y="533"/>
                  </a:lnTo>
                  <a:lnTo>
                    <a:pt x="269" y="533"/>
                  </a:lnTo>
                  <a:lnTo>
                    <a:pt x="273" y="531"/>
                  </a:lnTo>
                  <a:lnTo>
                    <a:pt x="276" y="529"/>
                  </a:lnTo>
                  <a:lnTo>
                    <a:pt x="282" y="528"/>
                  </a:lnTo>
                  <a:lnTo>
                    <a:pt x="287" y="529"/>
                  </a:lnTo>
                  <a:lnTo>
                    <a:pt x="291" y="531"/>
                  </a:lnTo>
                  <a:lnTo>
                    <a:pt x="295" y="533"/>
                  </a:lnTo>
                  <a:lnTo>
                    <a:pt x="295" y="533"/>
                  </a:lnTo>
                  <a:lnTo>
                    <a:pt x="528" y="720"/>
                  </a:lnTo>
                  <a:lnTo>
                    <a:pt x="528" y="36"/>
                  </a:lnTo>
                  <a:lnTo>
                    <a:pt x="35" y="36"/>
                  </a:lnTo>
                  <a:close/>
                  <a:moveTo>
                    <a:pt x="18" y="0"/>
                  </a:moveTo>
                  <a:lnTo>
                    <a:pt x="545" y="0"/>
                  </a:lnTo>
                  <a:lnTo>
                    <a:pt x="552" y="2"/>
                  </a:lnTo>
                  <a:lnTo>
                    <a:pt x="556" y="4"/>
                  </a:lnTo>
                  <a:lnTo>
                    <a:pt x="559" y="8"/>
                  </a:lnTo>
                  <a:lnTo>
                    <a:pt x="562" y="12"/>
                  </a:lnTo>
                  <a:lnTo>
                    <a:pt x="563" y="19"/>
                  </a:lnTo>
                  <a:lnTo>
                    <a:pt x="563" y="757"/>
                  </a:lnTo>
                  <a:lnTo>
                    <a:pt x="562" y="762"/>
                  </a:lnTo>
                  <a:lnTo>
                    <a:pt x="559" y="767"/>
                  </a:lnTo>
                  <a:lnTo>
                    <a:pt x="556" y="770"/>
                  </a:lnTo>
                  <a:lnTo>
                    <a:pt x="552" y="773"/>
                  </a:lnTo>
                  <a:lnTo>
                    <a:pt x="545" y="774"/>
                  </a:lnTo>
                  <a:lnTo>
                    <a:pt x="541" y="773"/>
                  </a:lnTo>
                  <a:lnTo>
                    <a:pt x="536" y="771"/>
                  </a:lnTo>
                  <a:lnTo>
                    <a:pt x="532" y="769"/>
                  </a:lnTo>
                  <a:lnTo>
                    <a:pt x="532" y="769"/>
                  </a:lnTo>
                  <a:lnTo>
                    <a:pt x="282" y="567"/>
                  </a:lnTo>
                  <a:lnTo>
                    <a:pt x="30" y="769"/>
                  </a:lnTo>
                  <a:lnTo>
                    <a:pt x="30" y="769"/>
                  </a:lnTo>
                  <a:lnTo>
                    <a:pt x="28" y="771"/>
                  </a:lnTo>
                  <a:lnTo>
                    <a:pt x="22" y="773"/>
                  </a:lnTo>
                  <a:lnTo>
                    <a:pt x="18" y="774"/>
                  </a:lnTo>
                  <a:lnTo>
                    <a:pt x="12" y="773"/>
                  </a:lnTo>
                  <a:lnTo>
                    <a:pt x="8" y="770"/>
                  </a:lnTo>
                  <a:lnTo>
                    <a:pt x="4" y="767"/>
                  </a:lnTo>
                  <a:lnTo>
                    <a:pt x="1" y="762"/>
                  </a:lnTo>
                  <a:lnTo>
                    <a:pt x="0" y="757"/>
                  </a:lnTo>
                  <a:lnTo>
                    <a:pt x="0" y="19"/>
                  </a:lnTo>
                  <a:lnTo>
                    <a:pt x="1" y="12"/>
                  </a:lnTo>
                  <a:lnTo>
                    <a:pt x="4" y="8"/>
                  </a:lnTo>
                  <a:lnTo>
                    <a:pt x="8" y="4"/>
                  </a:lnTo>
                  <a:lnTo>
                    <a:pt x="12"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3" name="Freeform 47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19190" y="6635468"/>
              <a:ext cx="444609" cy="444609"/>
            </a:xfrm>
            <a:custGeom>
              <a:avLst/>
              <a:gdLst>
                <a:gd name="T0" fmla="*/ 373 w 839"/>
                <a:gd name="T1" fmla="*/ 769 h 839"/>
                <a:gd name="T2" fmla="*/ 466 w 839"/>
                <a:gd name="T3" fmla="*/ 769 h 839"/>
                <a:gd name="T4" fmla="*/ 525 w 839"/>
                <a:gd name="T5" fmla="*/ 567 h 839"/>
                <a:gd name="T6" fmla="*/ 525 w 839"/>
                <a:gd name="T7" fmla="*/ 567 h 839"/>
                <a:gd name="T8" fmla="*/ 357 w 839"/>
                <a:gd name="T9" fmla="*/ 571 h 839"/>
                <a:gd name="T10" fmla="*/ 543 w 839"/>
                <a:gd name="T11" fmla="*/ 663 h 839"/>
                <a:gd name="T12" fmla="*/ 678 w 839"/>
                <a:gd name="T13" fmla="*/ 698 h 839"/>
                <a:gd name="T14" fmla="*/ 688 w 839"/>
                <a:gd name="T15" fmla="*/ 599 h 839"/>
                <a:gd name="T16" fmla="*/ 142 w 839"/>
                <a:gd name="T17" fmla="*/ 622 h 839"/>
                <a:gd name="T18" fmla="*/ 176 w 839"/>
                <a:gd name="T19" fmla="*/ 702 h 839"/>
                <a:gd name="T20" fmla="*/ 285 w 839"/>
                <a:gd name="T21" fmla="*/ 616 h 839"/>
                <a:gd name="T22" fmla="*/ 196 w 839"/>
                <a:gd name="T23" fmla="*/ 512 h 839"/>
                <a:gd name="T24" fmla="*/ 570 w 839"/>
                <a:gd name="T25" fmla="*/ 482 h 839"/>
                <a:gd name="T26" fmla="*/ 420 w 839"/>
                <a:gd name="T27" fmla="*/ 383 h 839"/>
                <a:gd name="T28" fmla="*/ 446 w 839"/>
                <a:gd name="T29" fmla="*/ 447 h 839"/>
                <a:gd name="T30" fmla="*/ 381 w 839"/>
                <a:gd name="T31" fmla="*/ 421 h 839"/>
                <a:gd name="T32" fmla="*/ 653 w 839"/>
                <a:gd name="T33" fmla="*/ 377 h 839"/>
                <a:gd name="T34" fmla="*/ 768 w 839"/>
                <a:gd name="T35" fmla="*/ 466 h 839"/>
                <a:gd name="T36" fmla="*/ 768 w 839"/>
                <a:gd name="T37" fmla="*/ 373 h 839"/>
                <a:gd name="T38" fmla="*/ 95 w 839"/>
                <a:gd name="T39" fmla="*/ 360 h 839"/>
                <a:gd name="T40" fmla="*/ 53 w 839"/>
                <a:gd name="T41" fmla="*/ 452 h 839"/>
                <a:gd name="T42" fmla="*/ 217 w 839"/>
                <a:gd name="T43" fmla="*/ 421 h 839"/>
                <a:gd name="T44" fmla="*/ 621 w 839"/>
                <a:gd name="T45" fmla="*/ 358 h 839"/>
                <a:gd name="T46" fmla="*/ 196 w 839"/>
                <a:gd name="T47" fmla="*/ 328 h 839"/>
                <a:gd name="T48" fmla="*/ 373 w 839"/>
                <a:gd name="T49" fmla="*/ 307 h 839"/>
                <a:gd name="T50" fmla="*/ 373 w 839"/>
                <a:gd name="T51" fmla="*/ 533 h 839"/>
                <a:gd name="T52" fmla="*/ 532 w 839"/>
                <a:gd name="T53" fmla="*/ 373 h 839"/>
                <a:gd name="T54" fmla="*/ 449 w 839"/>
                <a:gd name="T55" fmla="*/ 241 h 839"/>
                <a:gd name="T56" fmla="*/ 319 w 839"/>
                <a:gd name="T57" fmla="*/ 233 h 839"/>
                <a:gd name="T58" fmla="*/ 662 w 839"/>
                <a:gd name="T59" fmla="*/ 139 h 839"/>
                <a:gd name="T60" fmla="*/ 555 w 839"/>
                <a:gd name="T61" fmla="*/ 225 h 839"/>
                <a:gd name="T62" fmla="*/ 696 w 839"/>
                <a:gd name="T63" fmla="*/ 218 h 839"/>
                <a:gd name="T64" fmla="*/ 662 w 839"/>
                <a:gd name="T65" fmla="*/ 139 h 839"/>
                <a:gd name="T66" fmla="*/ 138 w 839"/>
                <a:gd name="T67" fmla="*/ 197 h 839"/>
                <a:gd name="T68" fmla="*/ 276 w 839"/>
                <a:gd name="T69" fmla="*/ 277 h 839"/>
                <a:gd name="T70" fmla="*/ 196 w 839"/>
                <a:gd name="T71" fmla="*/ 139 h 839"/>
                <a:gd name="T72" fmla="*/ 360 w 839"/>
                <a:gd name="T73" fmla="*/ 96 h 839"/>
                <a:gd name="T74" fmla="*/ 504 w 839"/>
                <a:gd name="T75" fmla="*/ 160 h 839"/>
                <a:gd name="T76" fmla="*/ 420 w 839"/>
                <a:gd name="T77" fmla="*/ 38 h 839"/>
                <a:gd name="T78" fmla="*/ 519 w 839"/>
                <a:gd name="T79" fmla="*/ 102 h 839"/>
                <a:gd name="T80" fmla="*/ 680 w 839"/>
                <a:gd name="T81" fmla="*/ 106 h 839"/>
                <a:gd name="T82" fmla="*/ 731 w 839"/>
                <a:gd name="T83" fmla="*/ 210 h 839"/>
                <a:gd name="T84" fmla="*/ 801 w 839"/>
                <a:gd name="T85" fmla="*/ 356 h 839"/>
                <a:gd name="T86" fmla="*/ 801 w 839"/>
                <a:gd name="T87" fmla="*/ 483 h 839"/>
                <a:gd name="T88" fmla="*/ 731 w 839"/>
                <a:gd name="T89" fmla="*/ 630 h 839"/>
                <a:gd name="T90" fmla="*/ 680 w 839"/>
                <a:gd name="T91" fmla="*/ 735 h 839"/>
                <a:gd name="T92" fmla="*/ 519 w 839"/>
                <a:gd name="T93" fmla="*/ 737 h 839"/>
                <a:gd name="T94" fmla="*/ 396 w 839"/>
                <a:gd name="T95" fmla="*/ 836 h 839"/>
                <a:gd name="T96" fmla="*/ 271 w 839"/>
                <a:gd name="T97" fmla="*/ 712 h 839"/>
                <a:gd name="T98" fmla="*/ 123 w 839"/>
                <a:gd name="T99" fmla="*/ 716 h 839"/>
                <a:gd name="T100" fmla="*/ 127 w 839"/>
                <a:gd name="T101" fmla="*/ 568 h 839"/>
                <a:gd name="T102" fmla="*/ 5 w 839"/>
                <a:gd name="T103" fmla="*/ 443 h 839"/>
                <a:gd name="T104" fmla="*/ 102 w 839"/>
                <a:gd name="T105" fmla="*/ 321 h 839"/>
                <a:gd name="T106" fmla="*/ 106 w 839"/>
                <a:gd name="T107" fmla="*/ 159 h 839"/>
                <a:gd name="T108" fmla="*/ 209 w 839"/>
                <a:gd name="T109" fmla="*/ 108 h 839"/>
                <a:gd name="T110" fmla="*/ 356 w 839"/>
                <a:gd name="T111" fmla="*/ 4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419" y="622"/>
                  </a:moveTo>
                  <a:lnTo>
                    <a:pt x="377" y="654"/>
                  </a:lnTo>
                  <a:lnTo>
                    <a:pt x="336" y="680"/>
                  </a:lnTo>
                  <a:lnTo>
                    <a:pt x="347" y="715"/>
                  </a:lnTo>
                  <a:lnTo>
                    <a:pt x="360" y="745"/>
                  </a:lnTo>
                  <a:lnTo>
                    <a:pt x="373" y="769"/>
                  </a:lnTo>
                  <a:lnTo>
                    <a:pt x="387" y="787"/>
                  </a:lnTo>
                  <a:lnTo>
                    <a:pt x="403" y="798"/>
                  </a:lnTo>
                  <a:lnTo>
                    <a:pt x="420" y="801"/>
                  </a:lnTo>
                  <a:lnTo>
                    <a:pt x="436" y="798"/>
                  </a:lnTo>
                  <a:lnTo>
                    <a:pt x="451" y="787"/>
                  </a:lnTo>
                  <a:lnTo>
                    <a:pt x="466" y="769"/>
                  </a:lnTo>
                  <a:lnTo>
                    <a:pt x="480" y="745"/>
                  </a:lnTo>
                  <a:lnTo>
                    <a:pt x="492" y="715"/>
                  </a:lnTo>
                  <a:lnTo>
                    <a:pt x="504" y="680"/>
                  </a:lnTo>
                  <a:lnTo>
                    <a:pt x="462" y="654"/>
                  </a:lnTo>
                  <a:lnTo>
                    <a:pt x="419" y="622"/>
                  </a:lnTo>
                  <a:close/>
                  <a:moveTo>
                    <a:pt x="525" y="567"/>
                  </a:moveTo>
                  <a:lnTo>
                    <a:pt x="481" y="571"/>
                  </a:lnTo>
                  <a:lnTo>
                    <a:pt x="449" y="599"/>
                  </a:lnTo>
                  <a:lnTo>
                    <a:pt x="481" y="622"/>
                  </a:lnTo>
                  <a:lnTo>
                    <a:pt x="511" y="643"/>
                  </a:lnTo>
                  <a:lnTo>
                    <a:pt x="519" y="606"/>
                  </a:lnTo>
                  <a:lnTo>
                    <a:pt x="525" y="567"/>
                  </a:lnTo>
                  <a:close/>
                  <a:moveTo>
                    <a:pt x="314" y="567"/>
                  </a:moveTo>
                  <a:lnTo>
                    <a:pt x="319" y="606"/>
                  </a:lnTo>
                  <a:lnTo>
                    <a:pt x="327" y="643"/>
                  </a:lnTo>
                  <a:lnTo>
                    <a:pt x="357" y="622"/>
                  </a:lnTo>
                  <a:lnTo>
                    <a:pt x="390" y="599"/>
                  </a:lnTo>
                  <a:lnTo>
                    <a:pt x="357" y="571"/>
                  </a:lnTo>
                  <a:lnTo>
                    <a:pt x="314" y="567"/>
                  </a:lnTo>
                  <a:close/>
                  <a:moveTo>
                    <a:pt x="662" y="545"/>
                  </a:moveTo>
                  <a:lnTo>
                    <a:pt x="615" y="555"/>
                  </a:lnTo>
                  <a:lnTo>
                    <a:pt x="562" y="563"/>
                  </a:lnTo>
                  <a:lnTo>
                    <a:pt x="555" y="616"/>
                  </a:lnTo>
                  <a:lnTo>
                    <a:pt x="543" y="663"/>
                  </a:lnTo>
                  <a:lnTo>
                    <a:pt x="572" y="677"/>
                  </a:lnTo>
                  <a:lnTo>
                    <a:pt x="598" y="689"/>
                  </a:lnTo>
                  <a:lnTo>
                    <a:pt x="621" y="697"/>
                  </a:lnTo>
                  <a:lnTo>
                    <a:pt x="644" y="701"/>
                  </a:lnTo>
                  <a:lnTo>
                    <a:pt x="662" y="702"/>
                  </a:lnTo>
                  <a:lnTo>
                    <a:pt x="678" y="698"/>
                  </a:lnTo>
                  <a:lnTo>
                    <a:pt x="689" y="690"/>
                  </a:lnTo>
                  <a:lnTo>
                    <a:pt x="697" y="678"/>
                  </a:lnTo>
                  <a:lnTo>
                    <a:pt x="701" y="663"/>
                  </a:lnTo>
                  <a:lnTo>
                    <a:pt x="700" y="644"/>
                  </a:lnTo>
                  <a:lnTo>
                    <a:pt x="696" y="622"/>
                  </a:lnTo>
                  <a:lnTo>
                    <a:pt x="688" y="599"/>
                  </a:lnTo>
                  <a:lnTo>
                    <a:pt x="676" y="572"/>
                  </a:lnTo>
                  <a:lnTo>
                    <a:pt x="662" y="545"/>
                  </a:lnTo>
                  <a:close/>
                  <a:moveTo>
                    <a:pt x="176" y="545"/>
                  </a:moveTo>
                  <a:lnTo>
                    <a:pt x="162" y="572"/>
                  </a:lnTo>
                  <a:lnTo>
                    <a:pt x="150" y="599"/>
                  </a:lnTo>
                  <a:lnTo>
                    <a:pt x="142" y="622"/>
                  </a:lnTo>
                  <a:lnTo>
                    <a:pt x="138" y="644"/>
                  </a:lnTo>
                  <a:lnTo>
                    <a:pt x="138" y="663"/>
                  </a:lnTo>
                  <a:lnTo>
                    <a:pt x="142" y="678"/>
                  </a:lnTo>
                  <a:lnTo>
                    <a:pt x="150" y="690"/>
                  </a:lnTo>
                  <a:lnTo>
                    <a:pt x="162" y="698"/>
                  </a:lnTo>
                  <a:lnTo>
                    <a:pt x="176" y="702"/>
                  </a:lnTo>
                  <a:lnTo>
                    <a:pt x="196" y="701"/>
                  </a:lnTo>
                  <a:lnTo>
                    <a:pt x="217" y="697"/>
                  </a:lnTo>
                  <a:lnTo>
                    <a:pt x="240" y="689"/>
                  </a:lnTo>
                  <a:lnTo>
                    <a:pt x="267" y="677"/>
                  </a:lnTo>
                  <a:lnTo>
                    <a:pt x="295" y="663"/>
                  </a:lnTo>
                  <a:lnTo>
                    <a:pt x="285" y="616"/>
                  </a:lnTo>
                  <a:lnTo>
                    <a:pt x="276" y="563"/>
                  </a:lnTo>
                  <a:lnTo>
                    <a:pt x="225" y="555"/>
                  </a:lnTo>
                  <a:lnTo>
                    <a:pt x="176" y="545"/>
                  </a:lnTo>
                  <a:close/>
                  <a:moveTo>
                    <a:pt x="240" y="449"/>
                  </a:moveTo>
                  <a:lnTo>
                    <a:pt x="217" y="482"/>
                  </a:lnTo>
                  <a:lnTo>
                    <a:pt x="196" y="512"/>
                  </a:lnTo>
                  <a:lnTo>
                    <a:pt x="233" y="520"/>
                  </a:lnTo>
                  <a:lnTo>
                    <a:pt x="272" y="525"/>
                  </a:lnTo>
                  <a:lnTo>
                    <a:pt x="269" y="482"/>
                  </a:lnTo>
                  <a:lnTo>
                    <a:pt x="240" y="449"/>
                  </a:lnTo>
                  <a:close/>
                  <a:moveTo>
                    <a:pt x="598" y="449"/>
                  </a:moveTo>
                  <a:lnTo>
                    <a:pt x="570" y="482"/>
                  </a:lnTo>
                  <a:lnTo>
                    <a:pt x="566" y="525"/>
                  </a:lnTo>
                  <a:lnTo>
                    <a:pt x="606" y="520"/>
                  </a:lnTo>
                  <a:lnTo>
                    <a:pt x="642" y="512"/>
                  </a:lnTo>
                  <a:lnTo>
                    <a:pt x="621" y="482"/>
                  </a:lnTo>
                  <a:lnTo>
                    <a:pt x="598" y="449"/>
                  </a:lnTo>
                  <a:close/>
                  <a:moveTo>
                    <a:pt x="420" y="383"/>
                  </a:moveTo>
                  <a:lnTo>
                    <a:pt x="434" y="385"/>
                  </a:lnTo>
                  <a:lnTo>
                    <a:pt x="446" y="393"/>
                  </a:lnTo>
                  <a:lnTo>
                    <a:pt x="454" y="405"/>
                  </a:lnTo>
                  <a:lnTo>
                    <a:pt x="458" y="421"/>
                  </a:lnTo>
                  <a:lnTo>
                    <a:pt x="454" y="435"/>
                  </a:lnTo>
                  <a:lnTo>
                    <a:pt x="446" y="447"/>
                  </a:lnTo>
                  <a:lnTo>
                    <a:pt x="434" y="456"/>
                  </a:lnTo>
                  <a:lnTo>
                    <a:pt x="420" y="458"/>
                  </a:lnTo>
                  <a:lnTo>
                    <a:pt x="404" y="456"/>
                  </a:lnTo>
                  <a:lnTo>
                    <a:pt x="392" y="447"/>
                  </a:lnTo>
                  <a:lnTo>
                    <a:pt x="384" y="435"/>
                  </a:lnTo>
                  <a:lnTo>
                    <a:pt x="381" y="421"/>
                  </a:lnTo>
                  <a:lnTo>
                    <a:pt x="384" y="405"/>
                  </a:lnTo>
                  <a:lnTo>
                    <a:pt x="392" y="393"/>
                  </a:lnTo>
                  <a:lnTo>
                    <a:pt x="404" y="385"/>
                  </a:lnTo>
                  <a:lnTo>
                    <a:pt x="420" y="383"/>
                  </a:lnTo>
                  <a:close/>
                  <a:moveTo>
                    <a:pt x="679" y="337"/>
                  </a:moveTo>
                  <a:lnTo>
                    <a:pt x="653" y="377"/>
                  </a:lnTo>
                  <a:lnTo>
                    <a:pt x="621" y="421"/>
                  </a:lnTo>
                  <a:lnTo>
                    <a:pt x="653" y="462"/>
                  </a:lnTo>
                  <a:lnTo>
                    <a:pt x="679" y="504"/>
                  </a:lnTo>
                  <a:lnTo>
                    <a:pt x="714" y="493"/>
                  </a:lnTo>
                  <a:lnTo>
                    <a:pt x="744" y="481"/>
                  </a:lnTo>
                  <a:lnTo>
                    <a:pt x="768" y="466"/>
                  </a:lnTo>
                  <a:lnTo>
                    <a:pt x="786" y="452"/>
                  </a:lnTo>
                  <a:lnTo>
                    <a:pt x="797" y="436"/>
                  </a:lnTo>
                  <a:lnTo>
                    <a:pt x="801" y="421"/>
                  </a:lnTo>
                  <a:lnTo>
                    <a:pt x="797" y="404"/>
                  </a:lnTo>
                  <a:lnTo>
                    <a:pt x="786" y="388"/>
                  </a:lnTo>
                  <a:lnTo>
                    <a:pt x="768" y="373"/>
                  </a:lnTo>
                  <a:lnTo>
                    <a:pt x="744" y="360"/>
                  </a:lnTo>
                  <a:lnTo>
                    <a:pt x="714" y="347"/>
                  </a:lnTo>
                  <a:lnTo>
                    <a:pt x="679" y="337"/>
                  </a:lnTo>
                  <a:close/>
                  <a:moveTo>
                    <a:pt x="159" y="337"/>
                  </a:moveTo>
                  <a:lnTo>
                    <a:pt x="125" y="347"/>
                  </a:lnTo>
                  <a:lnTo>
                    <a:pt x="95" y="360"/>
                  </a:lnTo>
                  <a:lnTo>
                    <a:pt x="70" y="373"/>
                  </a:lnTo>
                  <a:lnTo>
                    <a:pt x="53" y="388"/>
                  </a:lnTo>
                  <a:lnTo>
                    <a:pt x="42" y="404"/>
                  </a:lnTo>
                  <a:lnTo>
                    <a:pt x="38" y="421"/>
                  </a:lnTo>
                  <a:lnTo>
                    <a:pt x="42" y="436"/>
                  </a:lnTo>
                  <a:lnTo>
                    <a:pt x="53" y="452"/>
                  </a:lnTo>
                  <a:lnTo>
                    <a:pt x="70" y="466"/>
                  </a:lnTo>
                  <a:lnTo>
                    <a:pt x="95" y="481"/>
                  </a:lnTo>
                  <a:lnTo>
                    <a:pt x="125" y="493"/>
                  </a:lnTo>
                  <a:lnTo>
                    <a:pt x="159" y="504"/>
                  </a:lnTo>
                  <a:lnTo>
                    <a:pt x="185" y="462"/>
                  </a:lnTo>
                  <a:lnTo>
                    <a:pt x="217" y="421"/>
                  </a:lnTo>
                  <a:lnTo>
                    <a:pt x="185" y="377"/>
                  </a:lnTo>
                  <a:lnTo>
                    <a:pt x="159" y="337"/>
                  </a:lnTo>
                  <a:close/>
                  <a:moveTo>
                    <a:pt x="566" y="314"/>
                  </a:moveTo>
                  <a:lnTo>
                    <a:pt x="570" y="358"/>
                  </a:lnTo>
                  <a:lnTo>
                    <a:pt x="598" y="390"/>
                  </a:lnTo>
                  <a:lnTo>
                    <a:pt x="621" y="358"/>
                  </a:lnTo>
                  <a:lnTo>
                    <a:pt x="642" y="328"/>
                  </a:lnTo>
                  <a:lnTo>
                    <a:pt x="606" y="320"/>
                  </a:lnTo>
                  <a:lnTo>
                    <a:pt x="566" y="314"/>
                  </a:lnTo>
                  <a:close/>
                  <a:moveTo>
                    <a:pt x="272" y="314"/>
                  </a:moveTo>
                  <a:lnTo>
                    <a:pt x="233" y="320"/>
                  </a:lnTo>
                  <a:lnTo>
                    <a:pt x="196" y="328"/>
                  </a:lnTo>
                  <a:lnTo>
                    <a:pt x="217" y="359"/>
                  </a:lnTo>
                  <a:lnTo>
                    <a:pt x="240" y="390"/>
                  </a:lnTo>
                  <a:lnTo>
                    <a:pt x="269" y="358"/>
                  </a:lnTo>
                  <a:lnTo>
                    <a:pt x="272" y="314"/>
                  </a:lnTo>
                  <a:close/>
                  <a:moveTo>
                    <a:pt x="420" y="305"/>
                  </a:moveTo>
                  <a:lnTo>
                    <a:pt x="373" y="307"/>
                  </a:lnTo>
                  <a:lnTo>
                    <a:pt x="339" y="339"/>
                  </a:lnTo>
                  <a:lnTo>
                    <a:pt x="306" y="373"/>
                  </a:lnTo>
                  <a:lnTo>
                    <a:pt x="305" y="421"/>
                  </a:lnTo>
                  <a:lnTo>
                    <a:pt x="306" y="468"/>
                  </a:lnTo>
                  <a:lnTo>
                    <a:pt x="339" y="500"/>
                  </a:lnTo>
                  <a:lnTo>
                    <a:pt x="373" y="533"/>
                  </a:lnTo>
                  <a:lnTo>
                    <a:pt x="420" y="534"/>
                  </a:lnTo>
                  <a:lnTo>
                    <a:pt x="467" y="533"/>
                  </a:lnTo>
                  <a:lnTo>
                    <a:pt x="500" y="500"/>
                  </a:lnTo>
                  <a:lnTo>
                    <a:pt x="532" y="468"/>
                  </a:lnTo>
                  <a:lnTo>
                    <a:pt x="534" y="421"/>
                  </a:lnTo>
                  <a:lnTo>
                    <a:pt x="532" y="373"/>
                  </a:lnTo>
                  <a:lnTo>
                    <a:pt x="500" y="339"/>
                  </a:lnTo>
                  <a:lnTo>
                    <a:pt x="467" y="307"/>
                  </a:lnTo>
                  <a:lnTo>
                    <a:pt x="420" y="305"/>
                  </a:lnTo>
                  <a:close/>
                  <a:moveTo>
                    <a:pt x="511" y="197"/>
                  </a:moveTo>
                  <a:lnTo>
                    <a:pt x="481" y="218"/>
                  </a:lnTo>
                  <a:lnTo>
                    <a:pt x="449" y="241"/>
                  </a:lnTo>
                  <a:lnTo>
                    <a:pt x="481" y="270"/>
                  </a:lnTo>
                  <a:lnTo>
                    <a:pt x="525" y="273"/>
                  </a:lnTo>
                  <a:lnTo>
                    <a:pt x="519" y="233"/>
                  </a:lnTo>
                  <a:lnTo>
                    <a:pt x="511" y="197"/>
                  </a:lnTo>
                  <a:close/>
                  <a:moveTo>
                    <a:pt x="327" y="197"/>
                  </a:moveTo>
                  <a:lnTo>
                    <a:pt x="319" y="233"/>
                  </a:lnTo>
                  <a:lnTo>
                    <a:pt x="314" y="273"/>
                  </a:lnTo>
                  <a:lnTo>
                    <a:pt x="357" y="270"/>
                  </a:lnTo>
                  <a:lnTo>
                    <a:pt x="390" y="241"/>
                  </a:lnTo>
                  <a:lnTo>
                    <a:pt x="358" y="218"/>
                  </a:lnTo>
                  <a:lnTo>
                    <a:pt x="327" y="197"/>
                  </a:lnTo>
                  <a:close/>
                  <a:moveTo>
                    <a:pt x="662" y="139"/>
                  </a:moveTo>
                  <a:lnTo>
                    <a:pt x="644" y="139"/>
                  </a:lnTo>
                  <a:lnTo>
                    <a:pt x="621" y="143"/>
                  </a:lnTo>
                  <a:lnTo>
                    <a:pt x="598" y="151"/>
                  </a:lnTo>
                  <a:lnTo>
                    <a:pt x="572" y="163"/>
                  </a:lnTo>
                  <a:lnTo>
                    <a:pt x="543" y="177"/>
                  </a:lnTo>
                  <a:lnTo>
                    <a:pt x="555" y="225"/>
                  </a:lnTo>
                  <a:lnTo>
                    <a:pt x="562" y="277"/>
                  </a:lnTo>
                  <a:lnTo>
                    <a:pt x="615" y="286"/>
                  </a:lnTo>
                  <a:lnTo>
                    <a:pt x="662" y="296"/>
                  </a:lnTo>
                  <a:lnTo>
                    <a:pt x="676" y="267"/>
                  </a:lnTo>
                  <a:lnTo>
                    <a:pt x="688" y="241"/>
                  </a:lnTo>
                  <a:lnTo>
                    <a:pt x="696" y="218"/>
                  </a:lnTo>
                  <a:lnTo>
                    <a:pt x="700" y="197"/>
                  </a:lnTo>
                  <a:lnTo>
                    <a:pt x="701" y="177"/>
                  </a:lnTo>
                  <a:lnTo>
                    <a:pt x="697" y="163"/>
                  </a:lnTo>
                  <a:lnTo>
                    <a:pt x="689" y="151"/>
                  </a:lnTo>
                  <a:lnTo>
                    <a:pt x="678" y="143"/>
                  </a:lnTo>
                  <a:lnTo>
                    <a:pt x="662" y="139"/>
                  </a:lnTo>
                  <a:close/>
                  <a:moveTo>
                    <a:pt x="176" y="139"/>
                  </a:moveTo>
                  <a:lnTo>
                    <a:pt x="162" y="143"/>
                  </a:lnTo>
                  <a:lnTo>
                    <a:pt x="150" y="151"/>
                  </a:lnTo>
                  <a:lnTo>
                    <a:pt x="142" y="163"/>
                  </a:lnTo>
                  <a:lnTo>
                    <a:pt x="138" y="177"/>
                  </a:lnTo>
                  <a:lnTo>
                    <a:pt x="138" y="197"/>
                  </a:lnTo>
                  <a:lnTo>
                    <a:pt x="142" y="218"/>
                  </a:lnTo>
                  <a:lnTo>
                    <a:pt x="150" y="241"/>
                  </a:lnTo>
                  <a:lnTo>
                    <a:pt x="162" y="267"/>
                  </a:lnTo>
                  <a:lnTo>
                    <a:pt x="176" y="296"/>
                  </a:lnTo>
                  <a:lnTo>
                    <a:pt x="225" y="286"/>
                  </a:lnTo>
                  <a:lnTo>
                    <a:pt x="276" y="277"/>
                  </a:lnTo>
                  <a:lnTo>
                    <a:pt x="285" y="225"/>
                  </a:lnTo>
                  <a:lnTo>
                    <a:pt x="295" y="177"/>
                  </a:lnTo>
                  <a:lnTo>
                    <a:pt x="267" y="163"/>
                  </a:lnTo>
                  <a:lnTo>
                    <a:pt x="240" y="151"/>
                  </a:lnTo>
                  <a:lnTo>
                    <a:pt x="217" y="143"/>
                  </a:lnTo>
                  <a:lnTo>
                    <a:pt x="196" y="139"/>
                  </a:lnTo>
                  <a:lnTo>
                    <a:pt x="176" y="139"/>
                  </a:lnTo>
                  <a:close/>
                  <a:moveTo>
                    <a:pt x="420" y="38"/>
                  </a:moveTo>
                  <a:lnTo>
                    <a:pt x="403" y="42"/>
                  </a:lnTo>
                  <a:lnTo>
                    <a:pt x="387" y="54"/>
                  </a:lnTo>
                  <a:lnTo>
                    <a:pt x="373" y="71"/>
                  </a:lnTo>
                  <a:lnTo>
                    <a:pt x="360" y="96"/>
                  </a:lnTo>
                  <a:lnTo>
                    <a:pt x="347" y="126"/>
                  </a:lnTo>
                  <a:lnTo>
                    <a:pt x="336" y="160"/>
                  </a:lnTo>
                  <a:lnTo>
                    <a:pt x="377" y="186"/>
                  </a:lnTo>
                  <a:lnTo>
                    <a:pt x="420" y="218"/>
                  </a:lnTo>
                  <a:lnTo>
                    <a:pt x="462" y="186"/>
                  </a:lnTo>
                  <a:lnTo>
                    <a:pt x="504" y="160"/>
                  </a:lnTo>
                  <a:lnTo>
                    <a:pt x="492" y="126"/>
                  </a:lnTo>
                  <a:lnTo>
                    <a:pt x="480" y="96"/>
                  </a:lnTo>
                  <a:lnTo>
                    <a:pt x="466" y="71"/>
                  </a:lnTo>
                  <a:lnTo>
                    <a:pt x="451" y="54"/>
                  </a:lnTo>
                  <a:lnTo>
                    <a:pt x="436" y="42"/>
                  </a:lnTo>
                  <a:lnTo>
                    <a:pt x="420" y="38"/>
                  </a:lnTo>
                  <a:close/>
                  <a:moveTo>
                    <a:pt x="420" y="0"/>
                  </a:moveTo>
                  <a:lnTo>
                    <a:pt x="442" y="6"/>
                  </a:lnTo>
                  <a:lnTo>
                    <a:pt x="463" y="19"/>
                  </a:lnTo>
                  <a:lnTo>
                    <a:pt x="483" y="40"/>
                  </a:lnTo>
                  <a:lnTo>
                    <a:pt x="502" y="67"/>
                  </a:lnTo>
                  <a:lnTo>
                    <a:pt x="519" y="102"/>
                  </a:lnTo>
                  <a:lnTo>
                    <a:pt x="534" y="143"/>
                  </a:lnTo>
                  <a:lnTo>
                    <a:pt x="568" y="127"/>
                  </a:lnTo>
                  <a:lnTo>
                    <a:pt x="600" y="116"/>
                  </a:lnTo>
                  <a:lnTo>
                    <a:pt x="629" y="108"/>
                  </a:lnTo>
                  <a:lnTo>
                    <a:pt x="657" y="105"/>
                  </a:lnTo>
                  <a:lnTo>
                    <a:pt x="680" y="106"/>
                  </a:lnTo>
                  <a:lnTo>
                    <a:pt x="700" y="112"/>
                  </a:lnTo>
                  <a:lnTo>
                    <a:pt x="716" y="123"/>
                  </a:lnTo>
                  <a:lnTo>
                    <a:pt x="727" y="139"/>
                  </a:lnTo>
                  <a:lnTo>
                    <a:pt x="734" y="159"/>
                  </a:lnTo>
                  <a:lnTo>
                    <a:pt x="735" y="182"/>
                  </a:lnTo>
                  <a:lnTo>
                    <a:pt x="731" y="210"/>
                  </a:lnTo>
                  <a:lnTo>
                    <a:pt x="724" y="240"/>
                  </a:lnTo>
                  <a:lnTo>
                    <a:pt x="712" y="271"/>
                  </a:lnTo>
                  <a:lnTo>
                    <a:pt x="696" y="305"/>
                  </a:lnTo>
                  <a:lnTo>
                    <a:pt x="737" y="321"/>
                  </a:lnTo>
                  <a:lnTo>
                    <a:pt x="772" y="338"/>
                  </a:lnTo>
                  <a:lnTo>
                    <a:pt x="801" y="356"/>
                  </a:lnTo>
                  <a:lnTo>
                    <a:pt x="822" y="376"/>
                  </a:lnTo>
                  <a:lnTo>
                    <a:pt x="835" y="398"/>
                  </a:lnTo>
                  <a:lnTo>
                    <a:pt x="839" y="421"/>
                  </a:lnTo>
                  <a:lnTo>
                    <a:pt x="835" y="443"/>
                  </a:lnTo>
                  <a:lnTo>
                    <a:pt x="822" y="464"/>
                  </a:lnTo>
                  <a:lnTo>
                    <a:pt x="801" y="483"/>
                  </a:lnTo>
                  <a:lnTo>
                    <a:pt x="772" y="503"/>
                  </a:lnTo>
                  <a:lnTo>
                    <a:pt x="737" y="520"/>
                  </a:lnTo>
                  <a:lnTo>
                    <a:pt x="696" y="534"/>
                  </a:lnTo>
                  <a:lnTo>
                    <a:pt x="712" y="568"/>
                  </a:lnTo>
                  <a:lnTo>
                    <a:pt x="724" y="601"/>
                  </a:lnTo>
                  <a:lnTo>
                    <a:pt x="731" y="630"/>
                  </a:lnTo>
                  <a:lnTo>
                    <a:pt x="735" y="657"/>
                  </a:lnTo>
                  <a:lnTo>
                    <a:pt x="734" y="681"/>
                  </a:lnTo>
                  <a:lnTo>
                    <a:pt x="727" y="701"/>
                  </a:lnTo>
                  <a:lnTo>
                    <a:pt x="716" y="716"/>
                  </a:lnTo>
                  <a:lnTo>
                    <a:pt x="700" y="728"/>
                  </a:lnTo>
                  <a:lnTo>
                    <a:pt x="680" y="735"/>
                  </a:lnTo>
                  <a:lnTo>
                    <a:pt x="657" y="736"/>
                  </a:lnTo>
                  <a:lnTo>
                    <a:pt x="629" y="732"/>
                  </a:lnTo>
                  <a:lnTo>
                    <a:pt x="600" y="724"/>
                  </a:lnTo>
                  <a:lnTo>
                    <a:pt x="568" y="712"/>
                  </a:lnTo>
                  <a:lnTo>
                    <a:pt x="534" y="697"/>
                  </a:lnTo>
                  <a:lnTo>
                    <a:pt x="519" y="737"/>
                  </a:lnTo>
                  <a:lnTo>
                    <a:pt x="502" y="773"/>
                  </a:lnTo>
                  <a:lnTo>
                    <a:pt x="483" y="801"/>
                  </a:lnTo>
                  <a:lnTo>
                    <a:pt x="463" y="822"/>
                  </a:lnTo>
                  <a:lnTo>
                    <a:pt x="442" y="836"/>
                  </a:lnTo>
                  <a:lnTo>
                    <a:pt x="420" y="839"/>
                  </a:lnTo>
                  <a:lnTo>
                    <a:pt x="396" y="836"/>
                  </a:lnTo>
                  <a:lnTo>
                    <a:pt x="375" y="822"/>
                  </a:lnTo>
                  <a:lnTo>
                    <a:pt x="356" y="801"/>
                  </a:lnTo>
                  <a:lnTo>
                    <a:pt x="337" y="773"/>
                  </a:lnTo>
                  <a:lnTo>
                    <a:pt x="320" y="737"/>
                  </a:lnTo>
                  <a:lnTo>
                    <a:pt x="305" y="697"/>
                  </a:lnTo>
                  <a:lnTo>
                    <a:pt x="271" y="712"/>
                  </a:lnTo>
                  <a:lnTo>
                    <a:pt x="239" y="724"/>
                  </a:lnTo>
                  <a:lnTo>
                    <a:pt x="209" y="732"/>
                  </a:lnTo>
                  <a:lnTo>
                    <a:pt x="182" y="736"/>
                  </a:lnTo>
                  <a:lnTo>
                    <a:pt x="158" y="735"/>
                  </a:lnTo>
                  <a:lnTo>
                    <a:pt x="138" y="728"/>
                  </a:lnTo>
                  <a:lnTo>
                    <a:pt x="123" y="716"/>
                  </a:lnTo>
                  <a:lnTo>
                    <a:pt x="111" y="701"/>
                  </a:lnTo>
                  <a:lnTo>
                    <a:pt x="106" y="681"/>
                  </a:lnTo>
                  <a:lnTo>
                    <a:pt x="104" y="657"/>
                  </a:lnTo>
                  <a:lnTo>
                    <a:pt x="107" y="630"/>
                  </a:lnTo>
                  <a:lnTo>
                    <a:pt x="115" y="601"/>
                  </a:lnTo>
                  <a:lnTo>
                    <a:pt x="127" y="568"/>
                  </a:lnTo>
                  <a:lnTo>
                    <a:pt x="142" y="534"/>
                  </a:lnTo>
                  <a:lnTo>
                    <a:pt x="102" y="520"/>
                  </a:lnTo>
                  <a:lnTo>
                    <a:pt x="66" y="503"/>
                  </a:lnTo>
                  <a:lnTo>
                    <a:pt x="39" y="483"/>
                  </a:lnTo>
                  <a:lnTo>
                    <a:pt x="18" y="464"/>
                  </a:lnTo>
                  <a:lnTo>
                    <a:pt x="5" y="443"/>
                  </a:lnTo>
                  <a:lnTo>
                    <a:pt x="0" y="421"/>
                  </a:lnTo>
                  <a:lnTo>
                    <a:pt x="5" y="398"/>
                  </a:lnTo>
                  <a:lnTo>
                    <a:pt x="18" y="376"/>
                  </a:lnTo>
                  <a:lnTo>
                    <a:pt x="39" y="356"/>
                  </a:lnTo>
                  <a:lnTo>
                    <a:pt x="66" y="338"/>
                  </a:lnTo>
                  <a:lnTo>
                    <a:pt x="102" y="321"/>
                  </a:lnTo>
                  <a:lnTo>
                    <a:pt x="142" y="305"/>
                  </a:lnTo>
                  <a:lnTo>
                    <a:pt x="127" y="271"/>
                  </a:lnTo>
                  <a:lnTo>
                    <a:pt x="115" y="240"/>
                  </a:lnTo>
                  <a:lnTo>
                    <a:pt x="107" y="210"/>
                  </a:lnTo>
                  <a:lnTo>
                    <a:pt x="104" y="182"/>
                  </a:lnTo>
                  <a:lnTo>
                    <a:pt x="106" y="159"/>
                  </a:lnTo>
                  <a:lnTo>
                    <a:pt x="111" y="139"/>
                  </a:lnTo>
                  <a:lnTo>
                    <a:pt x="123" y="123"/>
                  </a:lnTo>
                  <a:lnTo>
                    <a:pt x="138" y="112"/>
                  </a:lnTo>
                  <a:lnTo>
                    <a:pt x="158" y="106"/>
                  </a:lnTo>
                  <a:lnTo>
                    <a:pt x="182" y="105"/>
                  </a:lnTo>
                  <a:lnTo>
                    <a:pt x="209" y="108"/>
                  </a:lnTo>
                  <a:lnTo>
                    <a:pt x="239" y="116"/>
                  </a:lnTo>
                  <a:lnTo>
                    <a:pt x="271" y="127"/>
                  </a:lnTo>
                  <a:lnTo>
                    <a:pt x="305" y="143"/>
                  </a:lnTo>
                  <a:lnTo>
                    <a:pt x="320" y="102"/>
                  </a:lnTo>
                  <a:lnTo>
                    <a:pt x="337" y="67"/>
                  </a:lnTo>
                  <a:lnTo>
                    <a:pt x="356" y="40"/>
                  </a:lnTo>
                  <a:lnTo>
                    <a:pt x="375" y="19"/>
                  </a:lnTo>
                  <a:lnTo>
                    <a:pt x="396" y="6"/>
                  </a:lnTo>
                  <a:lnTo>
                    <a:pt x="4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4" name="Freeform 47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4359" y="6635468"/>
              <a:ext cx="323787" cy="444609"/>
            </a:xfrm>
            <a:custGeom>
              <a:avLst/>
              <a:gdLst>
                <a:gd name="T0" fmla="*/ 344 w 611"/>
                <a:gd name="T1" fmla="*/ 801 h 839"/>
                <a:gd name="T2" fmla="*/ 306 w 611"/>
                <a:gd name="T3" fmla="*/ 46 h 839"/>
                <a:gd name="T4" fmla="*/ 235 w 611"/>
                <a:gd name="T5" fmla="*/ 153 h 839"/>
                <a:gd name="T6" fmla="*/ 247 w 611"/>
                <a:gd name="T7" fmla="*/ 167 h 839"/>
                <a:gd name="T8" fmla="*/ 246 w 611"/>
                <a:gd name="T9" fmla="*/ 182 h 839"/>
                <a:gd name="T10" fmla="*/ 137 w 611"/>
                <a:gd name="T11" fmla="*/ 305 h 839"/>
                <a:gd name="T12" fmla="*/ 183 w 611"/>
                <a:gd name="T13" fmla="*/ 309 h 839"/>
                <a:gd name="T14" fmla="*/ 191 w 611"/>
                <a:gd name="T15" fmla="*/ 325 h 839"/>
                <a:gd name="T16" fmla="*/ 187 w 611"/>
                <a:gd name="T17" fmla="*/ 335 h 839"/>
                <a:gd name="T18" fmla="*/ 133 w 611"/>
                <a:gd name="T19" fmla="*/ 458 h 839"/>
                <a:gd name="T20" fmla="*/ 149 w 611"/>
                <a:gd name="T21" fmla="*/ 466 h 839"/>
                <a:gd name="T22" fmla="*/ 152 w 611"/>
                <a:gd name="T23" fmla="*/ 482 h 839"/>
                <a:gd name="T24" fmla="*/ 53 w 611"/>
                <a:gd name="T25" fmla="*/ 650 h 839"/>
                <a:gd name="T26" fmla="*/ 461 w 611"/>
                <a:gd name="T27" fmla="*/ 487 h 839"/>
                <a:gd name="T28" fmla="*/ 459 w 611"/>
                <a:gd name="T29" fmla="*/ 472 h 839"/>
                <a:gd name="T30" fmla="*/ 471 w 611"/>
                <a:gd name="T31" fmla="*/ 460 h 839"/>
                <a:gd name="T32" fmla="*/ 424 w 611"/>
                <a:gd name="T33" fmla="*/ 337 h 839"/>
                <a:gd name="T34" fmla="*/ 420 w 611"/>
                <a:gd name="T35" fmla="*/ 329 h 839"/>
                <a:gd name="T36" fmla="*/ 424 w 611"/>
                <a:gd name="T37" fmla="*/ 313 h 839"/>
                <a:gd name="T38" fmla="*/ 440 w 611"/>
                <a:gd name="T39" fmla="*/ 305 h 839"/>
                <a:gd name="T40" fmla="*/ 369 w 611"/>
                <a:gd name="T41" fmla="*/ 186 h 839"/>
                <a:gd name="T42" fmla="*/ 362 w 611"/>
                <a:gd name="T43" fmla="*/ 172 h 839"/>
                <a:gd name="T44" fmla="*/ 370 w 611"/>
                <a:gd name="T45" fmla="*/ 156 h 839"/>
                <a:gd name="T46" fmla="*/ 412 w 611"/>
                <a:gd name="T47" fmla="*/ 153 h 839"/>
                <a:gd name="T48" fmla="*/ 310 w 611"/>
                <a:gd name="T49" fmla="*/ 2 h 839"/>
                <a:gd name="T50" fmla="*/ 471 w 611"/>
                <a:gd name="T51" fmla="*/ 159 h 839"/>
                <a:gd name="T52" fmla="*/ 478 w 611"/>
                <a:gd name="T53" fmla="*/ 172 h 839"/>
                <a:gd name="T54" fmla="*/ 470 w 611"/>
                <a:gd name="T55" fmla="*/ 188 h 839"/>
                <a:gd name="T56" fmla="*/ 424 w 611"/>
                <a:gd name="T57" fmla="*/ 191 h 839"/>
                <a:gd name="T58" fmla="*/ 531 w 611"/>
                <a:gd name="T59" fmla="*/ 314 h 839"/>
                <a:gd name="T60" fmla="*/ 534 w 611"/>
                <a:gd name="T61" fmla="*/ 330 h 839"/>
                <a:gd name="T62" fmla="*/ 521 w 611"/>
                <a:gd name="T63" fmla="*/ 343 h 839"/>
                <a:gd name="T64" fmla="*/ 569 w 611"/>
                <a:gd name="T65" fmla="*/ 466 h 839"/>
                <a:gd name="T66" fmla="*/ 572 w 611"/>
                <a:gd name="T67" fmla="*/ 473 h 839"/>
                <a:gd name="T68" fmla="*/ 569 w 611"/>
                <a:gd name="T69" fmla="*/ 489 h 839"/>
                <a:gd name="T70" fmla="*/ 553 w 611"/>
                <a:gd name="T71" fmla="*/ 496 h 839"/>
                <a:gd name="T72" fmla="*/ 607 w 611"/>
                <a:gd name="T73" fmla="*/ 659 h 839"/>
                <a:gd name="T74" fmla="*/ 610 w 611"/>
                <a:gd name="T75" fmla="*/ 674 h 839"/>
                <a:gd name="T76" fmla="*/ 598 w 611"/>
                <a:gd name="T77" fmla="*/ 686 h 839"/>
                <a:gd name="T78" fmla="*/ 382 w 611"/>
                <a:gd name="T79" fmla="*/ 821 h 839"/>
                <a:gd name="T80" fmla="*/ 374 w 611"/>
                <a:gd name="T81" fmla="*/ 836 h 839"/>
                <a:gd name="T82" fmla="*/ 248 w 611"/>
                <a:gd name="T83" fmla="*/ 839 h 839"/>
                <a:gd name="T84" fmla="*/ 233 w 611"/>
                <a:gd name="T85" fmla="*/ 832 h 839"/>
                <a:gd name="T86" fmla="*/ 229 w 611"/>
                <a:gd name="T87" fmla="*/ 688 h 839"/>
                <a:gd name="T88" fmla="*/ 8 w 611"/>
                <a:gd name="T89" fmla="*/ 684 h 839"/>
                <a:gd name="T90" fmla="*/ 0 w 611"/>
                <a:gd name="T91" fmla="*/ 668 h 839"/>
                <a:gd name="T92" fmla="*/ 4 w 611"/>
                <a:gd name="T93" fmla="*/ 659 h 839"/>
                <a:gd name="T94" fmla="*/ 52 w 611"/>
                <a:gd name="T95" fmla="*/ 495 h 839"/>
                <a:gd name="T96" fmla="*/ 39 w 611"/>
                <a:gd name="T97" fmla="*/ 483 h 839"/>
                <a:gd name="T98" fmla="*/ 40 w 611"/>
                <a:gd name="T99" fmla="*/ 469 h 839"/>
                <a:gd name="T100" fmla="*/ 133 w 611"/>
                <a:gd name="T101" fmla="*/ 343 h 839"/>
                <a:gd name="T102" fmla="*/ 85 w 611"/>
                <a:gd name="T103" fmla="*/ 341 h 839"/>
                <a:gd name="T104" fmla="*/ 77 w 611"/>
                <a:gd name="T105" fmla="*/ 325 h 839"/>
                <a:gd name="T106" fmla="*/ 84 w 611"/>
                <a:gd name="T107" fmla="*/ 311 h 839"/>
                <a:gd name="T108" fmla="*/ 153 w 611"/>
                <a:gd name="T109" fmla="*/ 191 h 839"/>
                <a:gd name="T110" fmla="*/ 137 w 611"/>
                <a:gd name="T111" fmla="*/ 184 h 839"/>
                <a:gd name="T112" fmla="*/ 135 w 611"/>
                <a:gd name="T113" fmla="*/ 167 h 839"/>
                <a:gd name="T114" fmla="*/ 292 w 611"/>
                <a:gd name="T115" fmla="*/ 6 h 839"/>
                <a:gd name="T116" fmla="*/ 306 w 611"/>
                <a:gd name="T117"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1" h="839">
                  <a:moveTo>
                    <a:pt x="267" y="688"/>
                  </a:moveTo>
                  <a:lnTo>
                    <a:pt x="267" y="801"/>
                  </a:lnTo>
                  <a:lnTo>
                    <a:pt x="344" y="801"/>
                  </a:lnTo>
                  <a:lnTo>
                    <a:pt x="344" y="688"/>
                  </a:lnTo>
                  <a:lnTo>
                    <a:pt x="267" y="688"/>
                  </a:lnTo>
                  <a:close/>
                  <a:moveTo>
                    <a:pt x="306" y="46"/>
                  </a:moveTo>
                  <a:lnTo>
                    <a:pt x="199" y="153"/>
                  </a:lnTo>
                  <a:lnTo>
                    <a:pt x="229" y="153"/>
                  </a:lnTo>
                  <a:lnTo>
                    <a:pt x="235" y="153"/>
                  </a:lnTo>
                  <a:lnTo>
                    <a:pt x="241" y="156"/>
                  </a:lnTo>
                  <a:lnTo>
                    <a:pt x="245" y="161"/>
                  </a:lnTo>
                  <a:lnTo>
                    <a:pt x="247" y="167"/>
                  </a:lnTo>
                  <a:lnTo>
                    <a:pt x="248" y="172"/>
                  </a:lnTo>
                  <a:lnTo>
                    <a:pt x="247" y="177"/>
                  </a:lnTo>
                  <a:lnTo>
                    <a:pt x="246" y="182"/>
                  </a:lnTo>
                  <a:lnTo>
                    <a:pt x="242" y="186"/>
                  </a:lnTo>
                  <a:lnTo>
                    <a:pt x="242" y="186"/>
                  </a:lnTo>
                  <a:lnTo>
                    <a:pt x="137" y="305"/>
                  </a:lnTo>
                  <a:lnTo>
                    <a:pt x="173" y="305"/>
                  </a:lnTo>
                  <a:lnTo>
                    <a:pt x="178" y="307"/>
                  </a:lnTo>
                  <a:lnTo>
                    <a:pt x="183" y="309"/>
                  </a:lnTo>
                  <a:lnTo>
                    <a:pt x="187" y="313"/>
                  </a:lnTo>
                  <a:lnTo>
                    <a:pt x="190" y="318"/>
                  </a:lnTo>
                  <a:lnTo>
                    <a:pt x="191" y="325"/>
                  </a:lnTo>
                  <a:lnTo>
                    <a:pt x="191" y="329"/>
                  </a:lnTo>
                  <a:lnTo>
                    <a:pt x="190" y="333"/>
                  </a:lnTo>
                  <a:lnTo>
                    <a:pt x="187" y="335"/>
                  </a:lnTo>
                  <a:lnTo>
                    <a:pt x="187" y="337"/>
                  </a:lnTo>
                  <a:lnTo>
                    <a:pt x="95" y="458"/>
                  </a:lnTo>
                  <a:lnTo>
                    <a:pt x="133" y="458"/>
                  </a:lnTo>
                  <a:lnTo>
                    <a:pt x="140" y="460"/>
                  </a:lnTo>
                  <a:lnTo>
                    <a:pt x="145" y="462"/>
                  </a:lnTo>
                  <a:lnTo>
                    <a:pt x="149" y="466"/>
                  </a:lnTo>
                  <a:lnTo>
                    <a:pt x="152" y="472"/>
                  </a:lnTo>
                  <a:lnTo>
                    <a:pt x="153" y="477"/>
                  </a:lnTo>
                  <a:lnTo>
                    <a:pt x="152" y="482"/>
                  </a:lnTo>
                  <a:lnTo>
                    <a:pt x="150" y="487"/>
                  </a:lnTo>
                  <a:lnTo>
                    <a:pt x="150" y="487"/>
                  </a:lnTo>
                  <a:lnTo>
                    <a:pt x="53" y="650"/>
                  </a:lnTo>
                  <a:lnTo>
                    <a:pt x="557" y="650"/>
                  </a:lnTo>
                  <a:lnTo>
                    <a:pt x="461" y="487"/>
                  </a:lnTo>
                  <a:lnTo>
                    <a:pt x="461" y="487"/>
                  </a:lnTo>
                  <a:lnTo>
                    <a:pt x="459" y="482"/>
                  </a:lnTo>
                  <a:lnTo>
                    <a:pt x="458" y="477"/>
                  </a:lnTo>
                  <a:lnTo>
                    <a:pt x="459" y="472"/>
                  </a:lnTo>
                  <a:lnTo>
                    <a:pt x="462" y="466"/>
                  </a:lnTo>
                  <a:lnTo>
                    <a:pt x="466" y="462"/>
                  </a:lnTo>
                  <a:lnTo>
                    <a:pt x="471" y="460"/>
                  </a:lnTo>
                  <a:lnTo>
                    <a:pt x="478" y="458"/>
                  </a:lnTo>
                  <a:lnTo>
                    <a:pt x="515" y="458"/>
                  </a:lnTo>
                  <a:lnTo>
                    <a:pt x="424" y="337"/>
                  </a:lnTo>
                  <a:lnTo>
                    <a:pt x="424" y="335"/>
                  </a:lnTo>
                  <a:lnTo>
                    <a:pt x="421" y="333"/>
                  </a:lnTo>
                  <a:lnTo>
                    <a:pt x="420" y="329"/>
                  </a:lnTo>
                  <a:lnTo>
                    <a:pt x="420" y="325"/>
                  </a:lnTo>
                  <a:lnTo>
                    <a:pt x="421" y="318"/>
                  </a:lnTo>
                  <a:lnTo>
                    <a:pt x="424" y="313"/>
                  </a:lnTo>
                  <a:lnTo>
                    <a:pt x="428" y="309"/>
                  </a:lnTo>
                  <a:lnTo>
                    <a:pt x="433" y="307"/>
                  </a:lnTo>
                  <a:lnTo>
                    <a:pt x="440" y="305"/>
                  </a:lnTo>
                  <a:lnTo>
                    <a:pt x="474" y="305"/>
                  </a:lnTo>
                  <a:lnTo>
                    <a:pt x="369" y="186"/>
                  </a:lnTo>
                  <a:lnTo>
                    <a:pt x="369" y="186"/>
                  </a:lnTo>
                  <a:lnTo>
                    <a:pt x="366" y="182"/>
                  </a:lnTo>
                  <a:lnTo>
                    <a:pt x="364" y="177"/>
                  </a:lnTo>
                  <a:lnTo>
                    <a:pt x="362" y="172"/>
                  </a:lnTo>
                  <a:lnTo>
                    <a:pt x="364" y="167"/>
                  </a:lnTo>
                  <a:lnTo>
                    <a:pt x="366" y="161"/>
                  </a:lnTo>
                  <a:lnTo>
                    <a:pt x="370" y="156"/>
                  </a:lnTo>
                  <a:lnTo>
                    <a:pt x="375" y="153"/>
                  </a:lnTo>
                  <a:lnTo>
                    <a:pt x="382" y="153"/>
                  </a:lnTo>
                  <a:lnTo>
                    <a:pt x="412" y="153"/>
                  </a:lnTo>
                  <a:lnTo>
                    <a:pt x="306" y="46"/>
                  </a:lnTo>
                  <a:close/>
                  <a:moveTo>
                    <a:pt x="306" y="0"/>
                  </a:moveTo>
                  <a:lnTo>
                    <a:pt x="310" y="2"/>
                  </a:lnTo>
                  <a:lnTo>
                    <a:pt x="315" y="3"/>
                  </a:lnTo>
                  <a:lnTo>
                    <a:pt x="319" y="6"/>
                  </a:lnTo>
                  <a:lnTo>
                    <a:pt x="471" y="159"/>
                  </a:lnTo>
                  <a:lnTo>
                    <a:pt x="475" y="163"/>
                  </a:lnTo>
                  <a:lnTo>
                    <a:pt x="476" y="167"/>
                  </a:lnTo>
                  <a:lnTo>
                    <a:pt x="478" y="172"/>
                  </a:lnTo>
                  <a:lnTo>
                    <a:pt x="476" y="178"/>
                  </a:lnTo>
                  <a:lnTo>
                    <a:pt x="474" y="184"/>
                  </a:lnTo>
                  <a:lnTo>
                    <a:pt x="470" y="188"/>
                  </a:lnTo>
                  <a:lnTo>
                    <a:pt x="464" y="190"/>
                  </a:lnTo>
                  <a:lnTo>
                    <a:pt x="458" y="191"/>
                  </a:lnTo>
                  <a:lnTo>
                    <a:pt x="424" y="191"/>
                  </a:lnTo>
                  <a:lnTo>
                    <a:pt x="529" y="311"/>
                  </a:lnTo>
                  <a:lnTo>
                    <a:pt x="527" y="311"/>
                  </a:lnTo>
                  <a:lnTo>
                    <a:pt x="531" y="314"/>
                  </a:lnTo>
                  <a:lnTo>
                    <a:pt x="534" y="320"/>
                  </a:lnTo>
                  <a:lnTo>
                    <a:pt x="534" y="325"/>
                  </a:lnTo>
                  <a:lnTo>
                    <a:pt x="534" y="330"/>
                  </a:lnTo>
                  <a:lnTo>
                    <a:pt x="531" y="335"/>
                  </a:lnTo>
                  <a:lnTo>
                    <a:pt x="526" y="341"/>
                  </a:lnTo>
                  <a:lnTo>
                    <a:pt x="521" y="343"/>
                  </a:lnTo>
                  <a:lnTo>
                    <a:pt x="515" y="343"/>
                  </a:lnTo>
                  <a:lnTo>
                    <a:pt x="478" y="343"/>
                  </a:lnTo>
                  <a:lnTo>
                    <a:pt x="569" y="466"/>
                  </a:lnTo>
                  <a:lnTo>
                    <a:pt x="568" y="466"/>
                  </a:lnTo>
                  <a:lnTo>
                    <a:pt x="570" y="469"/>
                  </a:lnTo>
                  <a:lnTo>
                    <a:pt x="572" y="473"/>
                  </a:lnTo>
                  <a:lnTo>
                    <a:pt x="573" y="477"/>
                  </a:lnTo>
                  <a:lnTo>
                    <a:pt x="572" y="483"/>
                  </a:lnTo>
                  <a:lnTo>
                    <a:pt x="569" y="489"/>
                  </a:lnTo>
                  <a:lnTo>
                    <a:pt x="565" y="493"/>
                  </a:lnTo>
                  <a:lnTo>
                    <a:pt x="560" y="495"/>
                  </a:lnTo>
                  <a:lnTo>
                    <a:pt x="553" y="496"/>
                  </a:lnTo>
                  <a:lnTo>
                    <a:pt x="510" y="496"/>
                  </a:lnTo>
                  <a:lnTo>
                    <a:pt x="608" y="659"/>
                  </a:lnTo>
                  <a:lnTo>
                    <a:pt x="607" y="659"/>
                  </a:lnTo>
                  <a:lnTo>
                    <a:pt x="610" y="663"/>
                  </a:lnTo>
                  <a:lnTo>
                    <a:pt x="611" y="668"/>
                  </a:lnTo>
                  <a:lnTo>
                    <a:pt x="610" y="674"/>
                  </a:lnTo>
                  <a:lnTo>
                    <a:pt x="607" y="680"/>
                  </a:lnTo>
                  <a:lnTo>
                    <a:pt x="603" y="684"/>
                  </a:lnTo>
                  <a:lnTo>
                    <a:pt x="598" y="686"/>
                  </a:lnTo>
                  <a:lnTo>
                    <a:pt x="591" y="688"/>
                  </a:lnTo>
                  <a:lnTo>
                    <a:pt x="382" y="688"/>
                  </a:lnTo>
                  <a:lnTo>
                    <a:pt x="382" y="821"/>
                  </a:lnTo>
                  <a:lnTo>
                    <a:pt x="381" y="826"/>
                  </a:lnTo>
                  <a:lnTo>
                    <a:pt x="378" y="832"/>
                  </a:lnTo>
                  <a:lnTo>
                    <a:pt x="374" y="836"/>
                  </a:lnTo>
                  <a:lnTo>
                    <a:pt x="369" y="838"/>
                  </a:lnTo>
                  <a:lnTo>
                    <a:pt x="362" y="839"/>
                  </a:lnTo>
                  <a:lnTo>
                    <a:pt x="248" y="839"/>
                  </a:lnTo>
                  <a:lnTo>
                    <a:pt x="242" y="838"/>
                  </a:lnTo>
                  <a:lnTo>
                    <a:pt x="237" y="836"/>
                  </a:lnTo>
                  <a:lnTo>
                    <a:pt x="233" y="832"/>
                  </a:lnTo>
                  <a:lnTo>
                    <a:pt x="230" y="826"/>
                  </a:lnTo>
                  <a:lnTo>
                    <a:pt x="229" y="821"/>
                  </a:lnTo>
                  <a:lnTo>
                    <a:pt x="229" y="688"/>
                  </a:lnTo>
                  <a:lnTo>
                    <a:pt x="19" y="688"/>
                  </a:lnTo>
                  <a:lnTo>
                    <a:pt x="13" y="686"/>
                  </a:lnTo>
                  <a:lnTo>
                    <a:pt x="8" y="684"/>
                  </a:lnTo>
                  <a:lnTo>
                    <a:pt x="4" y="680"/>
                  </a:lnTo>
                  <a:lnTo>
                    <a:pt x="1" y="674"/>
                  </a:lnTo>
                  <a:lnTo>
                    <a:pt x="0" y="668"/>
                  </a:lnTo>
                  <a:lnTo>
                    <a:pt x="1" y="663"/>
                  </a:lnTo>
                  <a:lnTo>
                    <a:pt x="4" y="659"/>
                  </a:lnTo>
                  <a:lnTo>
                    <a:pt x="4" y="659"/>
                  </a:lnTo>
                  <a:lnTo>
                    <a:pt x="101" y="496"/>
                  </a:lnTo>
                  <a:lnTo>
                    <a:pt x="57" y="496"/>
                  </a:lnTo>
                  <a:lnTo>
                    <a:pt x="52" y="495"/>
                  </a:lnTo>
                  <a:lnTo>
                    <a:pt x="47" y="493"/>
                  </a:lnTo>
                  <a:lnTo>
                    <a:pt x="42" y="489"/>
                  </a:lnTo>
                  <a:lnTo>
                    <a:pt x="39" y="483"/>
                  </a:lnTo>
                  <a:lnTo>
                    <a:pt x="38" y="477"/>
                  </a:lnTo>
                  <a:lnTo>
                    <a:pt x="38" y="473"/>
                  </a:lnTo>
                  <a:lnTo>
                    <a:pt x="40" y="469"/>
                  </a:lnTo>
                  <a:lnTo>
                    <a:pt x="43" y="466"/>
                  </a:lnTo>
                  <a:lnTo>
                    <a:pt x="43" y="466"/>
                  </a:lnTo>
                  <a:lnTo>
                    <a:pt x="133" y="343"/>
                  </a:lnTo>
                  <a:lnTo>
                    <a:pt x="95" y="343"/>
                  </a:lnTo>
                  <a:lnTo>
                    <a:pt x="90" y="343"/>
                  </a:lnTo>
                  <a:lnTo>
                    <a:pt x="85" y="341"/>
                  </a:lnTo>
                  <a:lnTo>
                    <a:pt x="81" y="335"/>
                  </a:lnTo>
                  <a:lnTo>
                    <a:pt x="77" y="330"/>
                  </a:lnTo>
                  <a:lnTo>
                    <a:pt x="77" y="325"/>
                  </a:lnTo>
                  <a:lnTo>
                    <a:pt x="77" y="320"/>
                  </a:lnTo>
                  <a:lnTo>
                    <a:pt x="80" y="314"/>
                  </a:lnTo>
                  <a:lnTo>
                    <a:pt x="84" y="311"/>
                  </a:lnTo>
                  <a:lnTo>
                    <a:pt x="84" y="311"/>
                  </a:lnTo>
                  <a:lnTo>
                    <a:pt x="187" y="191"/>
                  </a:lnTo>
                  <a:lnTo>
                    <a:pt x="153" y="191"/>
                  </a:lnTo>
                  <a:lnTo>
                    <a:pt x="146" y="190"/>
                  </a:lnTo>
                  <a:lnTo>
                    <a:pt x="141" y="188"/>
                  </a:lnTo>
                  <a:lnTo>
                    <a:pt x="137" y="184"/>
                  </a:lnTo>
                  <a:lnTo>
                    <a:pt x="135" y="178"/>
                  </a:lnTo>
                  <a:lnTo>
                    <a:pt x="133" y="172"/>
                  </a:lnTo>
                  <a:lnTo>
                    <a:pt x="135" y="167"/>
                  </a:lnTo>
                  <a:lnTo>
                    <a:pt x="136" y="163"/>
                  </a:lnTo>
                  <a:lnTo>
                    <a:pt x="140" y="159"/>
                  </a:lnTo>
                  <a:lnTo>
                    <a:pt x="292" y="6"/>
                  </a:lnTo>
                  <a:lnTo>
                    <a:pt x="296" y="3"/>
                  </a:lnTo>
                  <a:lnTo>
                    <a:pt x="301" y="2"/>
                  </a:lnTo>
                  <a:lnTo>
                    <a:pt x="3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5" name="Freeform 4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8707" y="6635468"/>
              <a:ext cx="201903" cy="444609"/>
            </a:xfrm>
            <a:custGeom>
              <a:avLst/>
              <a:gdLst>
                <a:gd name="T0" fmla="*/ 254 w 381"/>
                <a:gd name="T1" fmla="*/ 193 h 839"/>
                <a:gd name="T2" fmla="*/ 263 w 381"/>
                <a:gd name="T3" fmla="*/ 199 h 839"/>
                <a:gd name="T4" fmla="*/ 267 w 381"/>
                <a:gd name="T5" fmla="*/ 210 h 839"/>
                <a:gd name="T6" fmla="*/ 266 w 381"/>
                <a:gd name="T7" fmla="*/ 483 h 839"/>
                <a:gd name="T8" fmla="*/ 259 w 381"/>
                <a:gd name="T9" fmla="*/ 493 h 839"/>
                <a:gd name="T10" fmla="*/ 248 w 381"/>
                <a:gd name="T11" fmla="*/ 496 h 839"/>
                <a:gd name="T12" fmla="*/ 237 w 381"/>
                <a:gd name="T13" fmla="*/ 493 h 839"/>
                <a:gd name="T14" fmla="*/ 229 w 381"/>
                <a:gd name="T15" fmla="*/ 483 h 839"/>
                <a:gd name="T16" fmla="*/ 229 w 381"/>
                <a:gd name="T17" fmla="*/ 210 h 839"/>
                <a:gd name="T18" fmla="*/ 232 w 381"/>
                <a:gd name="T19" fmla="*/ 199 h 839"/>
                <a:gd name="T20" fmla="*/ 242 w 381"/>
                <a:gd name="T21" fmla="*/ 193 h 839"/>
                <a:gd name="T22" fmla="*/ 134 w 381"/>
                <a:gd name="T23" fmla="*/ 191 h 839"/>
                <a:gd name="T24" fmla="*/ 144 w 381"/>
                <a:gd name="T25" fmla="*/ 195 h 839"/>
                <a:gd name="T26" fmla="*/ 152 w 381"/>
                <a:gd name="T27" fmla="*/ 205 h 839"/>
                <a:gd name="T28" fmla="*/ 152 w 381"/>
                <a:gd name="T29" fmla="*/ 477 h 839"/>
                <a:gd name="T30" fmla="*/ 149 w 381"/>
                <a:gd name="T31" fmla="*/ 489 h 839"/>
                <a:gd name="T32" fmla="*/ 139 w 381"/>
                <a:gd name="T33" fmla="*/ 495 h 839"/>
                <a:gd name="T34" fmla="*/ 127 w 381"/>
                <a:gd name="T35" fmla="*/ 495 h 839"/>
                <a:gd name="T36" fmla="*/ 118 w 381"/>
                <a:gd name="T37" fmla="*/ 489 h 839"/>
                <a:gd name="T38" fmla="*/ 114 w 381"/>
                <a:gd name="T39" fmla="*/ 477 h 839"/>
                <a:gd name="T40" fmla="*/ 115 w 381"/>
                <a:gd name="T41" fmla="*/ 205 h 839"/>
                <a:gd name="T42" fmla="*/ 122 w 381"/>
                <a:gd name="T43" fmla="*/ 195 h 839"/>
                <a:gd name="T44" fmla="*/ 134 w 381"/>
                <a:gd name="T45" fmla="*/ 191 h 839"/>
                <a:gd name="T46" fmla="*/ 156 w 381"/>
                <a:gd name="T47" fmla="*/ 42 h 839"/>
                <a:gd name="T48" fmla="*/ 96 w 381"/>
                <a:gd name="T49" fmla="*/ 72 h 839"/>
                <a:gd name="T50" fmla="*/ 54 w 381"/>
                <a:gd name="T51" fmla="*/ 125 h 839"/>
                <a:gd name="T52" fmla="*/ 38 w 381"/>
                <a:gd name="T53" fmla="*/ 191 h 839"/>
                <a:gd name="T54" fmla="*/ 343 w 381"/>
                <a:gd name="T55" fmla="*/ 572 h 839"/>
                <a:gd name="T56" fmla="*/ 339 w 381"/>
                <a:gd name="T57" fmla="*/ 156 h 839"/>
                <a:gd name="T58" fmla="*/ 309 w 381"/>
                <a:gd name="T59" fmla="*/ 96 h 839"/>
                <a:gd name="T60" fmla="*/ 258 w 381"/>
                <a:gd name="T61" fmla="*/ 54 h 839"/>
                <a:gd name="T62" fmla="*/ 191 w 381"/>
                <a:gd name="T63" fmla="*/ 38 h 839"/>
                <a:gd name="T64" fmla="*/ 229 w 381"/>
                <a:gd name="T65" fmla="*/ 4 h 839"/>
                <a:gd name="T66" fmla="*/ 297 w 381"/>
                <a:gd name="T67" fmla="*/ 33 h 839"/>
                <a:gd name="T68" fmla="*/ 348 w 381"/>
                <a:gd name="T69" fmla="*/ 84 h 839"/>
                <a:gd name="T70" fmla="*/ 377 w 381"/>
                <a:gd name="T71" fmla="*/ 152 h 839"/>
                <a:gd name="T72" fmla="*/ 381 w 381"/>
                <a:gd name="T73" fmla="*/ 572 h 839"/>
                <a:gd name="T74" fmla="*/ 371 w 381"/>
                <a:gd name="T75" fmla="*/ 600 h 839"/>
                <a:gd name="T76" fmla="*/ 343 w 381"/>
                <a:gd name="T77" fmla="*/ 610 h 839"/>
                <a:gd name="T78" fmla="*/ 210 w 381"/>
                <a:gd name="T79" fmla="*/ 821 h 839"/>
                <a:gd name="T80" fmla="*/ 206 w 381"/>
                <a:gd name="T81" fmla="*/ 832 h 839"/>
                <a:gd name="T82" fmla="*/ 197 w 381"/>
                <a:gd name="T83" fmla="*/ 838 h 839"/>
                <a:gd name="T84" fmla="*/ 185 w 381"/>
                <a:gd name="T85" fmla="*/ 838 h 839"/>
                <a:gd name="T86" fmla="*/ 176 w 381"/>
                <a:gd name="T87" fmla="*/ 832 h 839"/>
                <a:gd name="T88" fmla="*/ 172 w 381"/>
                <a:gd name="T89" fmla="*/ 821 h 839"/>
                <a:gd name="T90" fmla="*/ 38 w 381"/>
                <a:gd name="T91" fmla="*/ 610 h 839"/>
                <a:gd name="T92" fmla="*/ 11 w 381"/>
                <a:gd name="T93" fmla="*/ 600 h 839"/>
                <a:gd name="T94" fmla="*/ 0 w 381"/>
                <a:gd name="T95" fmla="*/ 572 h 839"/>
                <a:gd name="T96" fmla="*/ 4 w 381"/>
                <a:gd name="T97" fmla="*/ 152 h 839"/>
                <a:gd name="T98" fmla="*/ 33 w 381"/>
                <a:gd name="T99" fmla="*/ 84 h 839"/>
                <a:gd name="T100" fmla="*/ 84 w 381"/>
                <a:gd name="T101" fmla="*/ 33 h 839"/>
                <a:gd name="T102" fmla="*/ 152 w 381"/>
                <a:gd name="T103"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1" h="839">
                  <a:moveTo>
                    <a:pt x="248" y="191"/>
                  </a:moveTo>
                  <a:lnTo>
                    <a:pt x="254" y="193"/>
                  </a:lnTo>
                  <a:lnTo>
                    <a:pt x="259" y="195"/>
                  </a:lnTo>
                  <a:lnTo>
                    <a:pt x="263" y="199"/>
                  </a:lnTo>
                  <a:lnTo>
                    <a:pt x="266" y="205"/>
                  </a:lnTo>
                  <a:lnTo>
                    <a:pt x="267" y="210"/>
                  </a:lnTo>
                  <a:lnTo>
                    <a:pt x="267" y="477"/>
                  </a:lnTo>
                  <a:lnTo>
                    <a:pt x="266" y="483"/>
                  </a:lnTo>
                  <a:lnTo>
                    <a:pt x="263" y="489"/>
                  </a:lnTo>
                  <a:lnTo>
                    <a:pt x="259" y="493"/>
                  </a:lnTo>
                  <a:lnTo>
                    <a:pt x="254" y="495"/>
                  </a:lnTo>
                  <a:lnTo>
                    <a:pt x="248" y="496"/>
                  </a:lnTo>
                  <a:lnTo>
                    <a:pt x="242" y="495"/>
                  </a:lnTo>
                  <a:lnTo>
                    <a:pt x="237" y="493"/>
                  </a:lnTo>
                  <a:lnTo>
                    <a:pt x="232" y="489"/>
                  </a:lnTo>
                  <a:lnTo>
                    <a:pt x="229" y="483"/>
                  </a:lnTo>
                  <a:lnTo>
                    <a:pt x="229" y="477"/>
                  </a:lnTo>
                  <a:lnTo>
                    <a:pt x="229" y="210"/>
                  </a:lnTo>
                  <a:lnTo>
                    <a:pt x="229" y="205"/>
                  </a:lnTo>
                  <a:lnTo>
                    <a:pt x="232" y="199"/>
                  </a:lnTo>
                  <a:lnTo>
                    <a:pt x="237" y="195"/>
                  </a:lnTo>
                  <a:lnTo>
                    <a:pt x="242" y="193"/>
                  </a:lnTo>
                  <a:lnTo>
                    <a:pt x="248" y="191"/>
                  </a:lnTo>
                  <a:close/>
                  <a:moveTo>
                    <a:pt x="134" y="191"/>
                  </a:moveTo>
                  <a:lnTo>
                    <a:pt x="139" y="193"/>
                  </a:lnTo>
                  <a:lnTo>
                    <a:pt x="144" y="195"/>
                  </a:lnTo>
                  <a:lnTo>
                    <a:pt x="149" y="199"/>
                  </a:lnTo>
                  <a:lnTo>
                    <a:pt x="152" y="205"/>
                  </a:lnTo>
                  <a:lnTo>
                    <a:pt x="152" y="210"/>
                  </a:lnTo>
                  <a:lnTo>
                    <a:pt x="152" y="477"/>
                  </a:lnTo>
                  <a:lnTo>
                    <a:pt x="152" y="483"/>
                  </a:lnTo>
                  <a:lnTo>
                    <a:pt x="149" y="489"/>
                  </a:lnTo>
                  <a:lnTo>
                    <a:pt x="144" y="493"/>
                  </a:lnTo>
                  <a:lnTo>
                    <a:pt x="139" y="495"/>
                  </a:lnTo>
                  <a:lnTo>
                    <a:pt x="134" y="496"/>
                  </a:lnTo>
                  <a:lnTo>
                    <a:pt x="127" y="495"/>
                  </a:lnTo>
                  <a:lnTo>
                    <a:pt x="122" y="493"/>
                  </a:lnTo>
                  <a:lnTo>
                    <a:pt x="118" y="489"/>
                  </a:lnTo>
                  <a:lnTo>
                    <a:pt x="115" y="483"/>
                  </a:lnTo>
                  <a:lnTo>
                    <a:pt x="114" y="477"/>
                  </a:lnTo>
                  <a:lnTo>
                    <a:pt x="114" y="210"/>
                  </a:lnTo>
                  <a:lnTo>
                    <a:pt x="115" y="205"/>
                  </a:lnTo>
                  <a:lnTo>
                    <a:pt x="118" y="199"/>
                  </a:lnTo>
                  <a:lnTo>
                    <a:pt x="122" y="195"/>
                  </a:lnTo>
                  <a:lnTo>
                    <a:pt x="127" y="193"/>
                  </a:lnTo>
                  <a:lnTo>
                    <a:pt x="134" y="191"/>
                  </a:lnTo>
                  <a:close/>
                  <a:moveTo>
                    <a:pt x="191" y="38"/>
                  </a:moveTo>
                  <a:lnTo>
                    <a:pt x="156" y="42"/>
                  </a:lnTo>
                  <a:lnTo>
                    <a:pt x="123" y="54"/>
                  </a:lnTo>
                  <a:lnTo>
                    <a:pt x="96" y="72"/>
                  </a:lnTo>
                  <a:lnTo>
                    <a:pt x="72" y="96"/>
                  </a:lnTo>
                  <a:lnTo>
                    <a:pt x="54" y="125"/>
                  </a:lnTo>
                  <a:lnTo>
                    <a:pt x="42" y="156"/>
                  </a:lnTo>
                  <a:lnTo>
                    <a:pt x="38" y="191"/>
                  </a:lnTo>
                  <a:lnTo>
                    <a:pt x="38" y="572"/>
                  </a:lnTo>
                  <a:lnTo>
                    <a:pt x="343" y="572"/>
                  </a:lnTo>
                  <a:lnTo>
                    <a:pt x="343" y="191"/>
                  </a:lnTo>
                  <a:lnTo>
                    <a:pt x="339" y="156"/>
                  </a:lnTo>
                  <a:lnTo>
                    <a:pt x="327" y="125"/>
                  </a:lnTo>
                  <a:lnTo>
                    <a:pt x="309" y="96"/>
                  </a:lnTo>
                  <a:lnTo>
                    <a:pt x="286" y="72"/>
                  </a:lnTo>
                  <a:lnTo>
                    <a:pt x="258" y="54"/>
                  </a:lnTo>
                  <a:lnTo>
                    <a:pt x="225" y="42"/>
                  </a:lnTo>
                  <a:lnTo>
                    <a:pt x="191" y="38"/>
                  </a:lnTo>
                  <a:close/>
                  <a:moveTo>
                    <a:pt x="191" y="0"/>
                  </a:moveTo>
                  <a:lnTo>
                    <a:pt x="229" y="4"/>
                  </a:lnTo>
                  <a:lnTo>
                    <a:pt x="265" y="16"/>
                  </a:lnTo>
                  <a:lnTo>
                    <a:pt x="297" y="33"/>
                  </a:lnTo>
                  <a:lnTo>
                    <a:pt x="326" y="57"/>
                  </a:lnTo>
                  <a:lnTo>
                    <a:pt x="348" y="84"/>
                  </a:lnTo>
                  <a:lnTo>
                    <a:pt x="367" y="117"/>
                  </a:lnTo>
                  <a:lnTo>
                    <a:pt x="377" y="152"/>
                  </a:lnTo>
                  <a:lnTo>
                    <a:pt x="381" y="191"/>
                  </a:lnTo>
                  <a:lnTo>
                    <a:pt x="381" y="572"/>
                  </a:lnTo>
                  <a:lnTo>
                    <a:pt x="378" y="588"/>
                  </a:lnTo>
                  <a:lnTo>
                    <a:pt x="371" y="600"/>
                  </a:lnTo>
                  <a:lnTo>
                    <a:pt x="358" y="608"/>
                  </a:lnTo>
                  <a:lnTo>
                    <a:pt x="343" y="610"/>
                  </a:lnTo>
                  <a:lnTo>
                    <a:pt x="210" y="610"/>
                  </a:lnTo>
                  <a:lnTo>
                    <a:pt x="210" y="821"/>
                  </a:lnTo>
                  <a:lnTo>
                    <a:pt x="208" y="826"/>
                  </a:lnTo>
                  <a:lnTo>
                    <a:pt x="206" y="832"/>
                  </a:lnTo>
                  <a:lnTo>
                    <a:pt x="202" y="836"/>
                  </a:lnTo>
                  <a:lnTo>
                    <a:pt x="197" y="838"/>
                  </a:lnTo>
                  <a:lnTo>
                    <a:pt x="191" y="839"/>
                  </a:lnTo>
                  <a:lnTo>
                    <a:pt x="185" y="838"/>
                  </a:lnTo>
                  <a:lnTo>
                    <a:pt x="179" y="836"/>
                  </a:lnTo>
                  <a:lnTo>
                    <a:pt x="176" y="832"/>
                  </a:lnTo>
                  <a:lnTo>
                    <a:pt x="173" y="826"/>
                  </a:lnTo>
                  <a:lnTo>
                    <a:pt x="172" y="821"/>
                  </a:lnTo>
                  <a:lnTo>
                    <a:pt x="172" y="610"/>
                  </a:lnTo>
                  <a:lnTo>
                    <a:pt x="38" y="610"/>
                  </a:lnTo>
                  <a:lnTo>
                    <a:pt x="24" y="608"/>
                  </a:lnTo>
                  <a:lnTo>
                    <a:pt x="11" y="600"/>
                  </a:lnTo>
                  <a:lnTo>
                    <a:pt x="3" y="588"/>
                  </a:lnTo>
                  <a:lnTo>
                    <a:pt x="0" y="572"/>
                  </a:lnTo>
                  <a:lnTo>
                    <a:pt x="0" y="191"/>
                  </a:lnTo>
                  <a:lnTo>
                    <a:pt x="4" y="152"/>
                  </a:lnTo>
                  <a:lnTo>
                    <a:pt x="15" y="117"/>
                  </a:lnTo>
                  <a:lnTo>
                    <a:pt x="33" y="84"/>
                  </a:lnTo>
                  <a:lnTo>
                    <a:pt x="55" y="57"/>
                  </a:lnTo>
                  <a:lnTo>
                    <a:pt x="84" y="33"/>
                  </a:lnTo>
                  <a:lnTo>
                    <a:pt x="117" y="16"/>
                  </a:lnTo>
                  <a:lnTo>
                    <a:pt x="152" y="4"/>
                  </a:lnTo>
                  <a:lnTo>
                    <a:pt x="1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6" name="Freeform 4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11170" y="6635468"/>
              <a:ext cx="444609" cy="444609"/>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7" name="Freeform 4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6340" y="6665675"/>
              <a:ext cx="444609" cy="384197"/>
            </a:xfrm>
            <a:custGeom>
              <a:avLst/>
              <a:gdLst>
                <a:gd name="T0" fmla="*/ 390 w 839"/>
                <a:gd name="T1" fmla="*/ 342 h 725"/>
                <a:gd name="T2" fmla="*/ 390 w 839"/>
                <a:gd name="T3" fmla="*/ 342 h 725"/>
                <a:gd name="T4" fmla="*/ 367 w 839"/>
                <a:gd name="T5" fmla="*/ 54 h 725"/>
                <a:gd name="T6" fmla="*/ 380 w 839"/>
                <a:gd name="T7" fmla="*/ 67 h 725"/>
                <a:gd name="T8" fmla="*/ 375 w 839"/>
                <a:gd name="T9" fmla="*/ 85 h 725"/>
                <a:gd name="T10" fmla="*/ 92 w 839"/>
                <a:gd name="T11" fmla="*/ 368 h 725"/>
                <a:gd name="T12" fmla="*/ 70 w 839"/>
                <a:gd name="T13" fmla="*/ 395 h 725"/>
                <a:gd name="T14" fmla="*/ 43 w 839"/>
                <a:gd name="T15" fmla="*/ 453 h 725"/>
                <a:gd name="T16" fmla="*/ 37 w 839"/>
                <a:gd name="T17" fmla="*/ 516 h 725"/>
                <a:gd name="T18" fmla="*/ 53 w 839"/>
                <a:gd name="T19" fmla="*/ 576 h 725"/>
                <a:gd name="T20" fmla="*/ 92 w 839"/>
                <a:gd name="T21" fmla="*/ 631 h 725"/>
                <a:gd name="T22" fmla="*/ 147 w 839"/>
                <a:gd name="T23" fmla="*/ 670 h 725"/>
                <a:gd name="T24" fmla="*/ 210 w 839"/>
                <a:gd name="T25" fmla="*/ 686 h 725"/>
                <a:gd name="T26" fmla="*/ 276 w 839"/>
                <a:gd name="T27" fmla="*/ 681 h 725"/>
                <a:gd name="T28" fmla="*/ 336 w 839"/>
                <a:gd name="T29" fmla="*/ 653 h 725"/>
                <a:gd name="T30" fmla="*/ 390 w 839"/>
                <a:gd name="T31" fmla="*/ 659 h 725"/>
                <a:gd name="T32" fmla="*/ 329 w 839"/>
                <a:gd name="T33" fmla="*/ 702 h 725"/>
                <a:gd name="T34" fmla="*/ 263 w 839"/>
                <a:gd name="T35" fmla="*/ 723 h 725"/>
                <a:gd name="T36" fmla="*/ 192 w 839"/>
                <a:gd name="T37" fmla="*/ 723 h 725"/>
                <a:gd name="T38" fmla="*/ 125 w 839"/>
                <a:gd name="T39" fmla="*/ 702 h 725"/>
                <a:gd name="T40" fmla="*/ 65 w 839"/>
                <a:gd name="T41" fmla="*/ 659 h 725"/>
                <a:gd name="T42" fmla="*/ 19 w 839"/>
                <a:gd name="T43" fmla="*/ 593 h 725"/>
                <a:gd name="T44" fmla="*/ 0 w 839"/>
                <a:gd name="T45" fmla="*/ 518 h 725"/>
                <a:gd name="T46" fmla="*/ 6 w 839"/>
                <a:gd name="T47" fmla="*/ 444 h 725"/>
                <a:gd name="T48" fmla="*/ 39 w 839"/>
                <a:gd name="T49" fmla="*/ 373 h 725"/>
                <a:gd name="T50" fmla="*/ 349 w 839"/>
                <a:gd name="T51" fmla="*/ 59 h 725"/>
                <a:gd name="T52" fmla="*/ 578 w 839"/>
                <a:gd name="T53" fmla="*/ 45 h 725"/>
                <a:gd name="T54" fmla="*/ 335 w 839"/>
                <a:gd name="T55" fmla="*/ 342 h 725"/>
                <a:gd name="T56" fmla="*/ 273 w 839"/>
                <a:gd name="T57" fmla="*/ 408 h 725"/>
                <a:gd name="T58" fmla="*/ 273 w 839"/>
                <a:gd name="T59" fmla="*/ 437 h 725"/>
                <a:gd name="T60" fmla="*/ 294 w 839"/>
                <a:gd name="T61" fmla="*/ 458 h 725"/>
                <a:gd name="T62" fmla="*/ 323 w 839"/>
                <a:gd name="T63" fmla="*/ 458 h 725"/>
                <a:gd name="T64" fmla="*/ 538 w 839"/>
                <a:gd name="T65" fmla="*/ 247 h 725"/>
                <a:gd name="T66" fmla="*/ 556 w 839"/>
                <a:gd name="T67" fmla="*/ 242 h 725"/>
                <a:gd name="T68" fmla="*/ 569 w 839"/>
                <a:gd name="T69" fmla="*/ 255 h 725"/>
                <a:gd name="T70" fmla="*/ 565 w 839"/>
                <a:gd name="T71" fmla="*/ 274 h 725"/>
                <a:gd name="T72" fmla="*/ 346 w 839"/>
                <a:gd name="T73" fmla="*/ 490 h 725"/>
                <a:gd name="T74" fmla="*/ 308 w 839"/>
                <a:gd name="T75" fmla="*/ 499 h 725"/>
                <a:gd name="T76" fmla="*/ 270 w 839"/>
                <a:gd name="T77" fmla="*/ 490 h 725"/>
                <a:gd name="T78" fmla="*/ 242 w 839"/>
                <a:gd name="T79" fmla="*/ 461 h 725"/>
                <a:gd name="T80" fmla="*/ 233 w 839"/>
                <a:gd name="T81" fmla="*/ 423 h 725"/>
                <a:gd name="T82" fmla="*/ 242 w 839"/>
                <a:gd name="T83" fmla="*/ 385 h 725"/>
                <a:gd name="T84" fmla="*/ 578 w 839"/>
                <a:gd name="T85" fmla="*/ 45 h 725"/>
                <a:gd name="T86" fmla="*/ 716 w 839"/>
                <a:gd name="T87" fmla="*/ 3 h 725"/>
                <a:gd name="T88" fmla="*/ 769 w 839"/>
                <a:gd name="T89" fmla="*/ 25 h 725"/>
                <a:gd name="T90" fmla="*/ 814 w 839"/>
                <a:gd name="T91" fmla="*/ 69 h 725"/>
                <a:gd name="T92" fmla="*/ 836 w 839"/>
                <a:gd name="T93" fmla="*/ 123 h 725"/>
                <a:gd name="T94" fmla="*/ 836 w 839"/>
                <a:gd name="T95" fmla="*/ 182 h 725"/>
                <a:gd name="T96" fmla="*/ 814 w 839"/>
                <a:gd name="T97" fmla="*/ 237 h 725"/>
                <a:gd name="T98" fmla="*/ 390 w 839"/>
                <a:gd name="T99" fmla="*/ 659 h 725"/>
                <a:gd name="T100" fmla="*/ 767 w 839"/>
                <a:gd name="T101" fmla="*/ 234 h 725"/>
                <a:gd name="T102" fmla="*/ 794 w 839"/>
                <a:gd name="T103" fmla="*/ 190 h 725"/>
                <a:gd name="T104" fmla="*/ 799 w 839"/>
                <a:gd name="T105" fmla="*/ 140 h 725"/>
                <a:gd name="T106" fmla="*/ 784 w 839"/>
                <a:gd name="T107" fmla="*/ 93 h 725"/>
                <a:gd name="T108" fmla="*/ 746 w 839"/>
                <a:gd name="T109" fmla="*/ 55 h 725"/>
                <a:gd name="T110" fmla="*/ 699 w 839"/>
                <a:gd name="T111" fmla="*/ 39 h 725"/>
                <a:gd name="T112" fmla="*/ 649 w 839"/>
                <a:gd name="T113" fmla="*/ 45 h 725"/>
                <a:gd name="T114" fmla="*/ 604 w 839"/>
                <a:gd name="T115" fmla="*/ 72 h 725"/>
                <a:gd name="T116" fmla="*/ 602 w 839"/>
                <a:gd name="T117" fmla="*/ 25 h 725"/>
                <a:gd name="T118" fmla="*/ 657 w 839"/>
                <a:gd name="T119"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 h="725">
                  <a:moveTo>
                    <a:pt x="390" y="342"/>
                  </a:moveTo>
                  <a:lnTo>
                    <a:pt x="390" y="342"/>
                  </a:lnTo>
                  <a:lnTo>
                    <a:pt x="390" y="342"/>
                  </a:lnTo>
                  <a:lnTo>
                    <a:pt x="390" y="342"/>
                  </a:lnTo>
                  <a:close/>
                  <a:moveTo>
                    <a:pt x="357" y="54"/>
                  </a:moveTo>
                  <a:lnTo>
                    <a:pt x="367" y="54"/>
                  </a:lnTo>
                  <a:lnTo>
                    <a:pt x="375" y="59"/>
                  </a:lnTo>
                  <a:lnTo>
                    <a:pt x="380" y="67"/>
                  </a:lnTo>
                  <a:lnTo>
                    <a:pt x="380" y="77"/>
                  </a:lnTo>
                  <a:lnTo>
                    <a:pt x="375" y="85"/>
                  </a:lnTo>
                  <a:lnTo>
                    <a:pt x="92" y="368"/>
                  </a:lnTo>
                  <a:lnTo>
                    <a:pt x="92" y="368"/>
                  </a:lnTo>
                  <a:lnTo>
                    <a:pt x="92" y="369"/>
                  </a:lnTo>
                  <a:lnTo>
                    <a:pt x="70" y="395"/>
                  </a:lnTo>
                  <a:lnTo>
                    <a:pt x="53" y="423"/>
                  </a:lnTo>
                  <a:lnTo>
                    <a:pt x="43" y="453"/>
                  </a:lnTo>
                  <a:lnTo>
                    <a:pt x="37" y="484"/>
                  </a:lnTo>
                  <a:lnTo>
                    <a:pt x="37" y="516"/>
                  </a:lnTo>
                  <a:lnTo>
                    <a:pt x="43" y="547"/>
                  </a:lnTo>
                  <a:lnTo>
                    <a:pt x="53" y="576"/>
                  </a:lnTo>
                  <a:lnTo>
                    <a:pt x="70" y="605"/>
                  </a:lnTo>
                  <a:lnTo>
                    <a:pt x="92" y="631"/>
                  </a:lnTo>
                  <a:lnTo>
                    <a:pt x="119" y="653"/>
                  </a:lnTo>
                  <a:lnTo>
                    <a:pt x="147" y="670"/>
                  </a:lnTo>
                  <a:lnTo>
                    <a:pt x="179" y="681"/>
                  </a:lnTo>
                  <a:lnTo>
                    <a:pt x="210" y="686"/>
                  </a:lnTo>
                  <a:lnTo>
                    <a:pt x="243" y="686"/>
                  </a:lnTo>
                  <a:lnTo>
                    <a:pt x="276" y="681"/>
                  </a:lnTo>
                  <a:lnTo>
                    <a:pt x="306" y="670"/>
                  </a:lnTo>
                  <a:lnTo>
                    <a:pt x="336" y="653"/>
                  </a:lnTo>
                  <a:lnTo>
                    <a:pt x="362" y="631"/>
                  </a:lnTo>
                  <a:lnTo>
                    <a:pt x="390" y="659"/>
                  </a:lnTo>
                  <a:lnTo>
                    <a:pt x="361" y="682"/>
                  </a:lnTo>
                  <a:lnTo>
                    <a:pt x="329" y="702"/>
                  </a:lnTo>
                  <a:lnTo>
                    <a:pt x="297" y="715"/>
                  </a:lnTo>
                  <a:lnTo>
                    <a:pt x="263" y="723"/>
                  </a:lnTo>
                  <a:lnTo>
                    <a:pt x="227" y="725"/>
                  </a:lnTo>
                  <a:lnTo>
                    <a:pt x="192" y="723"/>
                  </a:lnTo>
                  <a:lnTo>
                    <a:pt x="158" y="715"/>
                  </a:lnTo>
                  <a:lnTo>
                    <a:pt x="125" y="702"/>
                  </a:lnTo>
                  <a:lnTo>
                    <a:pt x="94" y="682"/>
                  </a:lnTo>
                  <a:lnTo>
                    <a:pt x="65" y="659"/>
                  </a:lnTo>
                  <a:lnTo>
                    <a:pt x="39" y="627"/>
                  </a:lnTo>
                  <a:lnTo>
                    <a:pt x="19" y="593"/>
                  </a:lnTo>
                  <a:lnTo>
                    <a:pt x="6" y="556"/>
                  </a:lnTo>
                  <a:lnTo>
                    <a:pt x="0" y="518"/>
                  </a:lnTo>
                  <a:lnTo>
                    <a:pt x="0" y="480"/>
                  </a:lnTo>
                  <a:lnTo>
                    <a:pt x="6" y="444"/>
                  </a:lnTo>
                  <a:lnTo>
                    <a:pt x="19" y="407"/>
                  </a:lnTo>
                  <a:lnTo>
                    <a:pt x="39" y="373"/>
                  </a:lnTo>
                  <a:lnTo>
                    <a:pt x="65" y="342"/>
                  </a:lnTo>
                  <a:lnTo>
                    <a:pt x="349" y="59"/>
                  </a:lnTo>
                  <a:lnTo>
                    <a:pt x="357" y="54"/>
                  </a:lnTo>
                  <a:close/>
                  <a:moveTo>
                    <a:pt x="578" y="45"/>
                  </a:moveTo>
                  <a:lnTo>
                    <a:pt x="604" y="72"/>
                  </a:lnTo>
                  <a:lnTo>
                    <a:pt x="335" y="342"/>
                  </a:lnTo>
                  <a:lnTo>
                    <a:pt x="281" y="395"/>
                  </a:lnTo>
                  <a:lnTo>
                    <a:pt x="273" y="408"/>
                  </a:lnTo>
                  <a:lnTo>
                    <a:pt x="270" y="423"/>
                  </a:lnTo>
                  <a:lnTo>
                    <a:pt x="273" y="437"/>
                  </a:lnTo>
                  <a:lnTo>
                    <a:pt x="281" y="449"/>
                  </a:lnTo>
                  <a:lnTo>
                    <a:pt x="294" y="458"/>
                  </a:lnTo>
                  <a:lnTo>
                    <a:pt x="308" y="461"/>
                  </a:lnTo>
                  <a:lnTo>
                    <a:pt x="323" y="458"/>
                  </a:lnTo>
                  <a:lnTo>
                    <a:pt x="335" y="449"/>
                  </a:lnTo>
                  <a:lnTo>
                    <a:pt x="538" y="247"/>
                  </a:lnTo>
                  <a:lnTo>
                    <a:pt x="547" y="242"/>
                  </a:lnTo>
                  <a:lnTo>
                    <a:pt x="556" y="242"/>
                  </a:lnTo>
                  <a:lnTo>
                    <a:pt x="565" y="247"/>
                  </a:lnTo>
                  <a:lnTo>
                    <a:pt x="569" y="255"/>
                  </a:lnTo>
                  <a:lnTo>
                    <a:pt x="569" y="266"/>
                  </a:lnTo>
                  <a:lnTo>
                    <a:pt x="565" y="274"/>
                  </a:lnTo>
                  <a:lnTo>
                    <a:pt x="362" y="477"/>
                  </a:lnTo>
                  <a:lnTo>
                    <a:pt x="346" y="490"/>
                  </a:lnTo>
                  <a:lnTo>
                    <a:pt x="328" y="496"/>
                  </a:lnTo>
                  <a:lnTo>
                    <a:pt x="308" y="499"/>
                  </a:lnTo>
                  <a:lnTo>
                    <a:pt x="289" y="496"/>
                  </a:lnTo>
                  <a:lnTo>
                    <a:pt x="270" y="490"/>
                  </a:lnTo>
                  <a:lnTo>
                    <a:pt x="255" y="477"/>
                  </a:lnTo>
                  <a:lnTo>
                    <a:pt x="242" y="461"/>
                  </a:lnTo>
                  <a:lnTo>
                    <a:pt x="234" y="443"/>
                  </a:lnTo>
                  <a:lnTo>
                    <a:pt x="233" y="423"/>
                  </a:lnTo>
                  <a:lnTo>
                    <a:pt x="234" y="403"/>
                  </a:lnTo>
                  <a:lnTo>
                    <a:pt x="242" y="385"/>
                  </a:lnTo>
                  <a:lnTo>
                    <a:pt x="255" y="369"/>
                  </a:lnTo>
                  <a:lnTo>
                    <a:pt x="578" y="45"/>
                  </a:lnTo>
                  <a:close/>
                  <a:moveTo>
                    <a:pt x="685" y="0"/>
                  </a:moveTo>
                  <a:lnTo>
                    <a:pt x="716" y="3"/>
                  </a:lnTo>
                  <a:lnTo>
                    <a:pt x="743" y="12"/>
                  </a:lnTo>
                  <a:lnTo>
                    <a:pt x="769" y="25"/>
                  </a:lnTo>
                  <a:lnTo>
                    <a:pt x="794" y="45"/>
                  </a:lnTo>
                  <a:lnTo>
                    <a:pt x="814" y="69"/>
                  </a:lnTo>
                  <a:lnTo>
                    <a:pt x="827" y="96"/>
                  </a:lnTo>
                  <a:lnTo>
                    <a:pt x="836" y="123"/>
                  </a:lnTo>
                  <a:lnTo>
                    <a:pt x="839" y="153"/>
                  </a:lnTo>
                  <a:lnTo>
                    <a:pt x="836" y="182"/>
                  </a:lnTo>
                  <a:lnTo>
                    <a:pt x="827" y="211"/>
                  </a:lnTo>
                  <a:lnTo>
                    <a:pt x="814" y="237"/>
                  </a:lnTo>
                  <a:lnTo>
                    <a:pt x="794" y="261"/>
                  </a:lnTo>
                  <a:lnTo>
                    <a:pt x="390" y="659"/>
                  </a:lnTo>
                  <a:lnTo>
                    <a:pt x="362" y="631"/>
                  </a:lnTo>
                  <a:lnTo>
                    <a:pt x="767" y="234"/>
                  </a:lnTo>
                  <a:lnTo>
                    <a:pt x="784" y="213"/>
                  </a:lnTo>
                  <a:lnTo>
                    <a:pt x="794" y="190"/>
                  </a:lnTo>
                  <a:lnTo>
                    <a:pt x="799" y="165"/>
                  </a:lnTo>
                  <a:lnTo>
                    <a:pt x="799" y="140"/>
                  </a:lnTo>
                  <a:lnTo>
                    <a:pt x="794" y="115"/>
                  </a:lnTo>
                  <a:lnTo>
                    <a:pt x="784" y="93"/>
                  </a:lnTo>
                  <a:lnTo>
                    <a:pt x="767" y="72"/>
                  </a:lnTo>
                  <a:lnTo>
                    <a:pt x="746" y="55"/>
                  </a:lnTo>
                  <a:lnTo>
                    <a:pt x="723" y="45"/>
                  </a:lnTo>
                  <a:lnTo>
                    <a:pt x="699" y="39"/>
                  </a:lnTo>
                  <a:lnTo>
                    <a:pt x="674" y="39"/>
                  </a:lnTo>
                  <a:lnTo>
                    <a:pt x="649" y="45"/>
                  </a:lnTo>
                  <a:lnTo>
                    <a:pt x="625" y="55"/>
                  </a:lnTo>
                  <a:lnTo>
                    <a:pt x="604" y="72"/>
                  </a:lnTo>
                  <a:lnTo>
                    <a:pt x="578" y="45"/>
                  </a:lnTo>
                  <a:lnTo>
                    <a:pt x="602" y="25"/>
                  </a:lnTo>
                  <a:lnTo>
                    <a:pt x="628" y="12"/>
                  </a:lnTo>
                  <a:lnTo>
                    <a:pt x="657" y="3"/>
                  </a:lnTo>
                  <a:lnTo>
                    <a:pt x="68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8" name="Freeform 4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1510" y="6665675"/>
              <a:ext cx="445139" cy="384197"/>
            </a:xfrm>
            <a:custGeom>
              <a:avLst/>
              <a:gdLst>
                <a:gd name="T0" fmla="*/ 65 w 840"/>
                <a:gd name="T1" fmla="*/ 516 h 725"/>
                <a:gd name="T2" fmla="*/ 777 w 840"/>
                <a:gd name="T3" fmla="*/ 516 h 725"/>
                <a:gd name="T4" fmla="*/ 428 w 840"/>
                <a:gd name="T5" fmla="*/ 571 h 725"/>
                <a:gd name="T6" fmla="*/ 425 w 840"/>
                <a:gd name="T7" fmla="*/ 572 h 725"/>
                <a:gd name="T8" fmla="*/ 415 w 840"/>
                <a:gd name="T9" fmla="*/ 572 h 725"/>
                <a:gd name="T10" fmla="*/ 411 w 840"/>
                <a:gd name="T11" fmla="*/ 571 h 725"/>
                <a:gd name="T12" fmla="*/ 180 w 840"/>
                <a:gd name="T13" fmla="*/ 308 h 725"/>
                <a:gd name="T14" fmla="*/ 421 w 840"/>
                <a:gd name="T15" fmla="*/ 533 h 725"/>
                <a:gd name="T16" fmla="*/ 660 w 840"/>
                <a:gd name="T17" fmla="*/ 308 h 725"/>
                <a:gd name="T18" fmla="*/ 428 w 840"/>
                <a:gd name="T19" fmla="*/ 418 h 725"/>
                <a:gd name="T20" fmla="*/ 421 w 840"/>
                <a:gd name="T21" fmla="*/ 420 h 725"/>
                <a:gd name="T22" fmla="*/ 411 w 840"/>
                <a:gd name="T23" fmla="*/ 418 h 725"/>
                <a:gd name="T24" fmla="*/ 180 w 840"/>
                <a:gd name="T25" fmla="*/ 308 h 725"/>
                <a:gd name="T26" fmla="*/ 65 w 840"/>
                <a:gd name="T27" fmla="*/ 211 h 725"/>
                <a:gd name="T28" fmla="*/ 777 w 840"/>
                <a:gd name="T29" fmla="*/ 211 h 725"/>
                <a:gd name="T30" fmla="*/ 421 w 840"/>
                <a:gd name="T31" fmla="*/ 0 h 725"/>
                <a:gd name="T32" fmla="*/ 428 w 840"/>
                <a:gd name="T33" fmla="*/ 3 h 725"/>
                <a:gd name="T34" fmla="*/ 829 w 840"/>
                <a:gd name="T35" fmla="*/ 192 h 725"/>
                <a:gd name="T36" fmla="*/ 833 w 840"/>
                <a:gd name="T37" fmla="*/ 196 h 725"/>
                <a:gd name="T38" fmla="*/ 840 w 840"/>
                <a:gd name="T39" fmla="*/ 204 h 725"/>
                <a:gd name="T40" fmla="*/ 840 w 840"/>
                <a:gd name="T41" fmla="*/ 216 h 725"/>
                <a:gd name="T42" fmla="*/ 833 w 840"/>
                <a:gd name="T43" fmla="*/ 224 h 725"/>
                <a:gd name="T44" fmla="*/ 829 w 840"/>
                <a:gd name="T45" fmla="*/ 228 h 725"/>
                <a:gd name="T46" fmla="*/ 829 w 840"/>
                <a:gd name="T47" fmla="*/ 346 h 725"/>
                <a:gd name="T48" fmla="*/ 833 w 840"/>
                <a:gd name="T49" fmla="*/ 348 h 725"/>
                <a:gd name="T50" fmla="*/ 840 w 840"/>
                <a:gd name="T51" fmla="*/ 357 h 725"/>
                <a:gd name="T52" fmla="*/ 840 w 840"/>
                <a:gd name="T53" fmla="*/ 368 h 725"/>
                <a:gd name="T54" fmla="*/ 833 w 840"/>
                <a:gd name="T55" fmla="*/ 377 h 725"/>
                <a:gd name="T56" fmla="*/ 829 w 840"/>
                <a:gd name="T57" fmla="*/ 380 h 725"/>
                <a:gd name="T58" fmla="*/ 829 w 840"/>
                <a:gd name="T59" fmla="*/ 499 h 725"/>
                <a:gd name="T60" fmla="*/ 833 w 840"/>
                <a:gd name="T61" fmla="*/ 501 h 725"/>
                <a:gd name="T62" fmla="*/ 840 w 840"/>
                <a:gd name="T63" fmla="*/ 511 h 725"/>
                <a:gd name="T64" fmla="*/ 840 w 840"/>
                <a:gd name="T65" fmla="*/ 521 h 725"/>
                <a:gd name="T66" fmla="*/ 833 w 840"/>
                <a:gd name="T67" fmla="*/ 530 h 725"/>
                <a:gd name="T68" fmla="*/ 829 w 840"/>
                <a:gd name="T69" fmla="*/ 533 h 725"/>
                <a:gd name="T70" fmla="*/ 428 w 840"/>
                <a:gd name="T71" fmla="*/ 723 h 725"/>
                <a:gd name="T72" fmla="*/ 421 w 840"/>
                <a:gd name="T73" fmla="*/ 725 h 725"/>
                <a:gd name="T74" fmla="*/ 411 w 840"/>
                <a:gd name="T75" fmla="*/ 723 h 725"/>
                <a:gd name="T76" fmla="*/ 11 w 840"/>
                <a:gd name="T77" fmla="*/ 533 h 725"/>
                <a:gd name="T78" fmla="*/ 7 w 840"/>
                <a:gd name="T79" fmla="*/ 530 h 725"/>
                <a:gd name="T80" fmla="*/ 2 w 840"/>
                <a:gd name="T81" fmla="*/ 521 h 725"/>
                <a:gd name="T82" fmla="*/ 2 w 840"/>
                <a:gd name="T83" fmla="*/ 511 h 725"/>
                <a:gd name="T84" fmla="*/ 7 w 840"/>
                <a:gd name="T85" fmla="*/ 501 h 725"/>
                <a:gd name="T86" fmla="*/ 11 w 840"/>
                <a:gd name="T87" fmla="*/ 499 h 725"/>
                <a:gd name="T88" fmla="*/ 11 w 840"/>
                <a:gd name="T89" fmla="*/ 380 h 725"/>
                <a:gd name="T90" fmla="*/ 7 w 840"/>
                <a:gd name="T91" fmla="*/ 377 h 725"/>
                <a:gd name="T92" fmla="*/ 2 w 840"/>
                <a:gd name="T93" fmla="*/ 368 h 725"/>
                <a:gd name="T94" fmla="*/ 2 w 840"/>
                <a:gd name="T95" fmla="*/ 357 h 725"/>
                <a:gd name="T96" fmla="*/ 7 w 840"/>
                <a:gd name="T97" fmla="*/ 348 h 725"/>
                <a:gd name="T98" fmla="*/ 11 w 840"/>
                <a:gd name="T99" fmla="*/ 346 h 725"/>
                <a:gd name="T100" fmla="*/ 11 w 840"/>
                <a:gd name="T101" fmla="*/ 228 h 725"/>
                <a:gd name="T102" fmla="*/ 7 w 840"/>
                <a:gd name="T103" fmla="*/ 224 h 725"/>
                <a:gd name="T104" fmla="*/ 2 w 840"/>
                <a:gd name="T105" fmla="*/ 216 h 725"/>
                <a:gd name="T106" fmla="*/ 2 w 840"/>
                <a:gd name="T107" fmla="*/ 204 h 725"/>
                <a:gd name="T108" fmla="*/ 7 w 840"/>
                <a:gd name="T109" fmla="*/ 196 h 725"/>
                <a:gd name="T110" fmla="*/ 11 w 840"/>
                <a:gd name="T111" fmla="*/ 192 h 725"/>
                <a:gd name="T112" fmla="*/ 411 w 840"/>
                <a:gd name="T113" fmla="*/ 3 h 725"/>
                <a:gd name="T114" fmla="*/ 421 w 840"/>
                <a:gd name="T115"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 h="725">
                  <a:moveTo>
                    <a:pt x="180" y="461"/>
                  </a:moveTo>
                  <a:lnTo>
                    <a:pt x="65" y="516"/>
                  </a:lnTo>
                  <a:lnTo>
                    <a:pt x="421" y="685"/>
                  </a:lnTo>
                  <a:lnTo>
                    <a:pt x="777" y="516"/>
                  </a:lnTo>
                  <a:lnTo>
                    <a:pt x="660" y="461"/>
                  </a:lnTo>
                  <a:lnTo>
                    <a:pt x="428" y="571"/>
                  </a:lnTo>
                  <a:lnTo>
                    <a:pt x="428" y="571"/>
                  </a:lnTo>
                  <a:lnTo>
                    <a:pt x="425" y="572"/>
                  </a:lnTo>
                  <a:lnTo>
                    <a:pt x="421" y="572"/>
                  </a:lnTo>
                  <a:lnTo>
                    <a:pt x="415" y="572"/>
                  </a:lnTo>
                  <a:lnTo>
                    <a:pt x="411" y="571"/>
                  </a:lnTo>
                  <a:lnTo>
                    <a:pt x="411" y="571"/>
                  </a:lnTo>
                  <a:lnTo>
                    <a:pt x="180" y="461"/>
                  </a:lnTo>
                  <a:close/>
                  <a:moveTo>
                    <a:pt x="180" y="308"/>
                  </a:moveTo>
                  <a:lnTo>
                    <a:pt x="65" y="363"/>
                  </a:lnTo>
                  <a:lnTo>
                    <a:pt x="421" y="533"/>
                  </a:lnTo>
                  <a:lnTo>
                    <a:pt x="777" y="363"/>
                  </a:lnTo>
                  <a:lnTo>
                    <a:pt x="660" y="308"/>
                  </a:lnTo>
                  <a:lnTo>
                    <a:pt x="428" y="418"/>
                  </a:lnTo>
                  <a:lnTo>
                    <a:pt x="428" y="418"/>
                  </a:lnTo>
                  <a:lnTo>
                    <a:pt x="425" y="419"/>
                  </a:lnTo>
                  <a:lnTo>
                    <a:pt x="421" y="420"/>
                  </a:lnTo>
                  <a:lnTo>
                    <a:pt x="415" y="419"/>
                  </a:lnTo>
                  <a:lnTo>
                    <a:pt x="411" y="418"/>
                  </a:lnTo>
                  <a:lnTo>
                    <a:pt x="411" y="418"/>
                  </a:lnTo>
                  <a:lnTo>
                    <a:pt x="180" y="308"/>
                  </a:lnTo>
                  <a:close/>
                  <a:moveTo>
                    <a:pt x="421" y="41"/>
                  </a:moveTo>
                  <a:lnTo>
                    <a:pt x="65" y="211"/>
                  </a:lnTo>
                  <a:lnTo>
                    <a:pt x="421" y="380"/>
                  </a:lnTo>
                  <a:lnTo>
                    <a:pt x="777" y="211"/>
                  </a:lnTo>
                  <a:lnTo>
                    <a:pt x="421" y="41"/>
                  </a:lnTo>
                  <a:close/>
                  <a:moveTo>
                    <a:pt x="421" y="0"/>
                  </a:moveTo>
                  <a:lnTo>
                    <a:pt x="425" y="1"/>
                  </a:lnTo>
                  <a:lnTo>
                    <a:pt x="428" y="3"/>
                  </a:lnTo>
                  <a:lnTo>
                    <a:pt x="428" y="3"/>
                  </a:lnTo>
                  <a:lnTo>
                    <a:pt x="829" y="192"/>
                  </a:lnTo>
                  <a:lnTo>
                    <a:pt x="829" y="192"/>
                  </a:lnTo>
                  <a:lnTo>
                    <a:pt x="833" y="196"/>
                  </a:lnTo>
                  <a:lnTo>
                    <a:pt x="837" y="200"/>
                  </a:lnTo>
                  <a:lnTo>
                    <a:pt x="840" y="204"/>
                  </a:lnTo>
                  <a:lnTo>
                    <a:pt x="840" y="211"/>
                  </a:lnTo>
                  <a:lnTo>
                    <a:pt x="840" y="216"/>
                  </a:lnTo>
                  <a:lnTo>
                    <a:pt x="837" y="220"/>
                  </a:lnTo>
                  <a:lnTo>
                    <a:pt x="833" y="224"/>
                  </a:lnTo>
                  <a:lnTo>
                    <a:pt x="829" y="228"/>
                  </a:lnTo>
                  <a:lnTo>
                    <a:pt x="829" y="228"/>
                  </a:lnTo>
                  <a:lnTo>
                    <a:pt x="705" y="287"/>
                  </a:lnTo>
                  <a:lnTo>
                    <a:pt x="829" y="346"/>
                  </a:lnTo>
                  <a:lnTo>
                    <a:pt x="829" y="346"/>
                  </a:lnTo>
                  <a:lnTo>
                    <a:pt x="833" y="348"/>
                  </a:lnTo>
                  <a:lnTo>
                    <a:pt x="837" y="352"/>
                  </a:lnTo>
                  <a:lnTo>
                    <a:pt x="840" y="357"/>
                  </a:lnTo>
                  <a:lnTo>
                    <a:pt x="840" y="363"/>
                  </a:lnTo>
                  <a:lnTo>
                    <a:pt x="840" y="368"/>
                  </a:lnTo>
                  <a:lnTo>
                    <a:pt x="837" y="373"/>
                  </a:lnTo>
                  <a:lnTo>
                    <a:pt x="833" y="377"/>
                  </a:lnTo>
                  <a:lnTo>
                    <a:pt x="829" y="380"/>
                  </a:lnTo>
                  <a:lnTo>
                    <a:pt x="829" y="380"/>
                  </a:lnTo>
                  <a:lnTo>
                    <a:pt x="705" y="439"/>
                  </a:lnTo>
                  <a:lnTo>
                    <a:pt x="829" y="499"/>
                  </a:lnTo>
                  <a:lnTo>
                    <a:pt x="829" y="499"/>
                  </a:lnTo>
                  <a:lnTo>
                    <a:pt x="833" y="501"/>
                  </a:lnTo>
                  <a:lnTo>
                    <a:pt x="837" y="505"/>
                  </a:lnTo>
                  <a:lnTo>
                    <a:pt x="840" y="511"/>
                  </a:lnTo>
                  <a:lnTo>
                    <a:pt x="840" y="516"/>
                  </a:lnTo>
                  <a:lnTo>
                    <a:pt x="840" y="521"/>
                  </a:lnTo>
                  <a:lnTo>
                    <a:pt x="837" y="525"/>
                  </a:lnTo>
                  <a:lnTo>
                    <a:pt x="833" y="530"/>
                  </a:lnTo>
                  <a:lnTo>
                    <a:pt x="829" y="533"/>
                  </a:lnTo>
                  <a:lnTo>
                    <a:pt x="829" y="533"/>
                  </a:lnTo>
                  <a:lnTo>
                    <a:pt x="428" y="724"/>
                  </a:lnTo>
                  <a:lnTo>
                    <a:pt x="428" y="723"/>
                  </a:lnTo>
                  <a:lnTo>
                    <a:pt x="425" y="725"/>
                  </a:lnTo>
                  <a:lnTo>
                    <a:pt x="421" y="725"/>
                  </a:lnTo>
                  <a:lnTo>
                    <a:pt x="415" y="725"/>
                  </a:lnTo>
                  <a:lnTo>
                    <a:pt x="411" y="723"/>
                  </a:lnTo>
                  <a:lnTo>
                    <a:pt x="411" y="724"/>
                  </a:lnTo>
                  <a:lnTo>
                    <a:pt x="11" y="533"/>
                  </a:lnTo>
                  <a:lnTo>
                    <a:pt x="11" y="533"/>
                  </a:lnTo>
                  <a:lnTo>
                    <a:pt x="7" y="530"/>
                  </a:lnTo>
                  <a:lnTo>
                    <a:pt x="3" y="525"/>
                  </a:lnTo>
                  <a:lnTo>
                    <a:pt x="2" y="521"/>
                  </a:lnTo>
                  <a:lnTo>
                    <a:pt x="0" y="516"/>
                  </a:lnTo>
                  <a:lnTo>
                    <a:pt x="2" y="511"/>
                  </a:lnTo>
                  <a:lnTo>
                    <a:pt x="3" y="505"/>
                  </a:lnTo>
                  <a:lnTo>
                    <a:pt x="7" y="501"/>
                  </a:lnTo>
                  <a:lnTo>
                    <a:pt x="11" y="499"/>
                  </a:lnTo>
                  <a:lnTo>
                    <a:pt x="11" y="499"/>
                  </a:lnTo>
                  <a:lnTo>
                    <a:pt x="135" y="439"/>
                  </a:lnTo>
                  <a:lnTo>
                    <a:pt x="11" y="380"/>
                  </a:lnTo>
                  <a:lnTo>
                    <a:pt x="11" y="380"/>
                  </a:lnTo>
                  <a:lnTo>
                    <a:pt x="7" y="377"/>
                  </a:lnTo>
                  <a:lnTo>
                    <a:pt x="3" y="373"/>
                  </a:lnTo>
                  <a:lnTo>
                    <a:pt x="2" y="368"/>
                  </a:lnTo>
                  <a:lnTo>
                    <a:pt x="0" y="363"/>
                  </a:lnTo>
                  <a:lnTo>
                    <a:pt x="2" y="357"/>
                  </a:lnTo>
                  <a:lnTo>
                    <a:pt x="3" y="352"/>
                  </a:lnTo>
                  <a:lnTo>
                    <a:pt x="7" y="348"/>
                  </a:lnTo>
                  <a:lnTo>
                    <a:pt x="11" y="346"/>
                  </a:lnTo>
                  <a:lnTo>
                    <a:pt x="11" y="346"/>
                  </a:lnTo>
                  <a:lnTo>
                    <a:pt x="135" y="287"/>
                  </a:lnTo>
                  <a:lnTo>
                    <a:pt x="11" y="228"/>
                  </a:lnTo>
                  <a:lnTo>
                    <a:pt x="11" y="228"/>
                  </a:lnTo>
                  <a:lnTo>
                    <a:pt x="7" y="224"/>
                  </a:lnTo>
                  <a:lnTo>
                    <a:pt x="3" y="220"/>
                  </a:lnTo>
                  <a:lnTo>
                    <a:pt x="2" y="216"/>
                  </a:lnTo>
                  <a:lnTo>
                    <a:pt x="0" y="211"/>
                  </a:lnTo>
                  <a:lnTo>
                    <a:pt x="2" y="204"/>
                  </a:lnTo>
                  <a:lnTo>
                    <a:pt x="3" y="200"/>
                  </a:lnTo>
                  <a:lnTo>
                    <a:pt x="7" y="196"/>
                  </a:lnTo>
                  <a:lnTo>
                    <a:pt x="11" y="192"/>
                  </a:lnTo>
                  <a:lnTo>
                    <a:pt x="11" y="192"/>
                  </a:lnTo>
                  <a:lnTo>
                    <a:pt x="411" y="3"/>
                  </a:lnTo>
                  <a:lnTo>
                    <a:pt x="411" y="3"/>
                  </a:lnTo>
                  <a:lnTo>
                    <a:pt x="415" y="1"/>
                  </a:lnTo>
                  <a:lnTo>
                    <a:pt x="42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9" name="Freeform 4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208" y="6635468"/>
              <a:ext cx="444609" cy="444609"/>
            </a:xfrm>
            <a:custGeom>
              <a:avLst/>
              <a:gdLst>
                <a:gd name="T0" fmla="*/ 48 w 839"/>
                <a:gd name="T1" fmla="*/ 575 h 839"/>
                <a:gd name="T2" fmla="*/ 38 w 839"/>
                <a:gd name="T3" fmla="*/ 587 h 839"/>
                <a:gd name="T4" fmla="*/ 41 w 839"/>
                <a:gd name="T5" fmla="*/ 601 h 839"/>
                <a:gd name="T6" fmla="*/ 48 w 839"/>
                <a:gd name="T7" fmla="*/ 609 h 839"/>
                <a:gd name="T8" fmla="*/ 415 w 839"/>
                <a:gd name="T9" fmla="*/ 800 h 839"/>
                <a:gd name="T10" fmla="*/ 428 w 839"/>
                <a:gd name="T11" fmla="*/ 799 h 839"/>
                <a:gd name="T12" fmla="*/ 791 w 839"/>
                <a:gd name="T13" fmla="*/ 607 h 839"/>
                <a:gd name="T14" fmla="*/ 800 w 839"/>
                <a:gd name="T15" fmla="*/ 597 h 839"/>
                <a:gd name="T16" fmla="*/ 797 w 839"/>
                <a:gd name="T17" fmla="*/ 581 h 839"/>
                <a:gd name="T18" fmla="*/ 791 w 839"/>
                <a:gd name="T19" fmla="*/ 575 h 839"/>
                <a:gd name="T20" fmla="*/ 446 w 839"/>
                <a:gd name="T21" fmla="*/ 661 h 839"/>
                <a:gd name="T22" fmla="*/ 406 w 839"/>
                <a:gd name="T23" fmla="*/ 666 h 839"/>
                <a:gd name="T24" fmla="*/ 137 w 839"/>
                <a:gd name="T25" fmla="*/ 528 h 839"/>
                <a:gd name="T26" fmla="*/ 48 w 839"/>
                <a:gd name="T27" fmla="*/ 403 h 839"/>
                <a:gd name="T28" fmla="*/ 38 w 839"/>
                <a:gd name="T29" fmla="*/ 415 h 839"/>
                <a:gd name="T30" fmla="*/ 41 w 839"/>
                <a:gd name="T31" fmla="*/ 429 h 839"/>
                <a:gd name="T32" fmla="*/ 48 w 839"/>
                <a:gd name="T33" fmla="*/ 436 h 839"/>
                <a:gd name="T34" fmla="*/ 415 w 839"/>
                <a:gd name="T35" fmla="*/ 628 h 839"/>
                <a:gd name="T36" fmla="*/ 428 w 839"/>
                <a:gd name="T37" fmla="*/ 627 h 839"/>
                <a:gd name="T38" fmla="*/ 791 w 839"/>
                <a:gd name="T39" fmla="*/ 436 h 839"/>
                <a:gd name="T40" fmla="*/ 800 w 839"/>
                <a:gd name="T41" fmla="*/ 425 h 839"/>
                <a:gd name="T42" fmla="*/ 797 w 839"/>
                <a:gd name="T43" fmla="*/ 410 h 839"/>
                <a:gd name="T44" fmla="*/ 791 w 839"/>
                <a:gd name="T45" fmla="*/ 403 h 839"/>
                <a:gd name="T46" fmla="*/ 446 w 839"/>
                <a:gd name="T47" fmla="*/ 490 h 839"/>
                <a:gd name="T48" fmla="*/ 406 w 839"/>
                <a:gd name="T49" fmla="*/ 494 h 839"/>
                <a:gd name="T50" fmla="*/ 137 w 839"/>
                <a:gd name="T51" fmla="*/ 355 h 839"/>
                <a:gd name="T52" fmla="*/ 411 w 839"/>
                <a:gd name="T53" fmla="*/ 41 h 839"/>
                <a:gd name="T54" fmla="*/ 48 w 839"/>
                <a:gd name="T55" fmla="*/ 232 h 839"/>
                <a:gd name="T56" fmla="*/ 38 w 839"/>
                <a:gd name="T57" fmla="*/ 242 h 839"/>
                <a:gd name="T58" fmla="*/ 41 w 839"/>
                <a:gd name="T59" fmla="*/ 258 h 839"/>
                <a:gd name="T60" fmla="*/ 48 w 839"/>
                <a:gd name="T61" fmla="*/ 264 h 839"/>
                <a:gd name="T62" fmla="*/ 415 w 839"/>
                <a:gd name="T63" fmla="*/ 457 h 839"/>
                <a:gd name="T64" fmla="*/ 428 w 839"/>
                <a:gd name="T65" fmla="*/ 456 h 839"/>
                <a:gd name="T66" fmla="*/ 791 w 839"/>
                <a:gd name="T67" fmla="*/ 264 h 839"/>
                <a:gd name="T68" fmla="*/ 800 w 839"/>
                <a:gd name="T69" fmla="*/ 253 h 839"/>
                <a:gd name="T70" fmla="*/ 797 w 839"/>
                <a:gd name="T71" fmla="*/ 238 h 839"/>
                <a:gd name="T72" fmla="*/ 791 w 839"/>
                <a:gd name="T73" fmla="*/ 232 h 839"/>
                <a:gd name="T74" fmla="*/ 424 w 839"/>
                <a:gd name="T75" fmla="*/ 39 h 839"/>
                <a:gd name="T76" fmla="*/ 433 w 839"/>
                <a:gd name="T77" fmla="*/ 1 h 839"/>
                <a:gd name="T78" fmla="*/ 808 w 839"/>
                <a:gd name="T79" fmla="*/ 198 h 839"/>
                <a:gd name="T80" fmla="*/ 835 w 839"/>
                <a:gd name="T81" fmla="*/ 228 h 839"/>
                <a:gd name="T82" fmla="*/ 825 w 839"/>
                <a:gd name="T83" fmla="*/ 285 h 839"/>
                <a:gd name="T84" fmla="*/ 741 w 839"/>
                <a:gd name="T85" fmla="*/ 334 h 839"/>
                <a:gd name="T86" fmla="*/ 825 w 839"/>
                <a:gd name="T87" fmla="*/ 382 h 839"/>
                <a:gd name="T88" fmla="*/ 835 w 839"/>
                <a:gd name="T89" fmla="*/ 440 h 839"/>
                <a:gd name="T90" fmla="*/ 808 w 839"/>
                <a:gd name="T91" fmla="*/ 470 h 839"/>
                <a:gd name="T92" fmla="*/ 808 w 839"/>
                <a:gd name="T93" fmla="*/ 541 h 839"/>
                <a:gd name="T94" fmla="*/ 839 w 839"/>
                <a:gd name="T95" fmla="*/ 592 h 839"/>
                <a:gd name="T96" fmla="*/ 808 w 839"/>
                <a:gd name="T97" fmla="*/ 641 h 839"/>
                <a:gd name="T98" fmla="*/ 446 w 839"/>
                <a:gd name="T99" fmla="*/ 833 h 839"/>
                <a:gd name="T100" fmla="*/ 406 w 839"/>
                <a:gd name="T101" fmla="*/ 838 h 839"/>
                <a:gd name="T102" fmla="*/ 30 w 839"/>
                <a:gd name="T103" fmla="*/ 641 h 839"/>
                <a:gd name="T104" fmla="*/ 4 w 839"/>
                <a:gd name="T105" fmla="*/ 613 h 839"/>
                <a:gd name="T106" fmla="*/ 14 w 839"/>
                <a:gd name="T107" fmla="*/ 554 h 839"/>
                <a:gd name="T108" fmla="*/ 97 w 839"/>
                <a:gd name="T109" fmla="*/ 505 h 839"/>
                <a:gd name="T110" fmla="*/ 14 w 839"/>
                <a:gd name="T111" fmla="*/ 458 h 839"/>
                <a:gd name="T112" fmla="*/ 4 w 839"/>
                <a:gd name="T113" fmla="*/ 399 h 839"/>
                <a:gd name="T114" fmla="*/ 30 w 839"/>
                <a:gd name="T115" fmla="*/ 369 h 839"/>
                <a:gd name="T116" fmla="*/ 30 w 839"/>
                <a:gd name="T117" fmla="*/ 299 h 839"/>
                <a:gd name="T118" fmla="*/ 0 w 839"/>
                <a:gd name="T119" fmla="*/ 247 h 839"/>
                <a:gd name="T120" fmla="*/ 30 w 839"/>
                <a:gd name="T121" fmla="*/ 198 h 839"/>
                <a:gd name="T122" fmla="*/ 393 w 839"/>
                <a:gd name="T123" fmla="*/ 7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9" h="839">
                  <a:moveTo>
                    <a:pt x="137" y="528"/>
                  </a:moveTo>
                  <a:lnTo>
                    <a:pt x="48" y="575"/>
                  </a:lnTo>
                  <a:lnTo>
                    <a:pt x="48" y="575"/>
                  </a:lnTo>
                  <a:lnTo>
                    <a:pt x="45" y="577"/>
                  </a:lnTo>
                  <a:lnTo>
                    <a:pt x="41" y="581"/>
                  </a:lnTo>
                  <a:lnTo>
                    <a:pt x="38" y="587"/>
                  </a:lnTo>
                  <a:lnTo>
                    <a:pt x="38" y="592"/>
                  </a:lnTo>
                  <a:lnTo>
                    <a:pt x="38" y="597"/>
                  </a:lnTo>
                  <a:lnTo>
                    <a:pt x="41" y="601"/>
                  </a:lnTo>
                  <a:lnTo>
                    <a:pt x="45" y="605"/>
                  </a:lnTo>
                  <a:lnTo>
                    <a:pt x="48" y="607"/>
                  </a:lnTo>
                  <a:lnTo>
                    <a:pt x="48" y="609"/>
                  </a:lnTo>
                  <a:lnTo>
                    <a:pt x="410" y="799"/>
                  </a:lnTo>
                  <a:lnTo>
                    <a:pt x="411" y="799"/>
                  </a:lnTo>
                  <a:lnTo>
                    <a:pt x="415" y="800"/>
                  </a:lnTo>
                  <a:lnTo>
                    <a:pt x="419" y="801"/>
                  </a:lnTo>
                  <a:lnTo>
                    <a:pt x="424" y="800"/>
                  </a:lnTo>
                  <a:lnTo>
                    <a:pt x="428" y="799"/>
                  </a:lnTo>
                  <a:lnTo>
                    <a:pt x="428" y="799"/>
                  </a:lnTo>
                  <a:lnTo>
                    <a:pt x="791" y="609"/>
                  </a:lnTo>
                  <a:lnTo>
                    <a:pt x="791" y="607"/>
                  </a:lnTo>
                  <a:lnTo>
                    <a:pt x="795" y="605"/>
                  </a:lnTo>
                  <a:lnTo>
                    <a:pt x="797" y="601"/>
                  </a:lnTo>
                  <a:lnTo>
                    <a:pt x="800" y="597"/>
                  </a:lnTo>
                  <a:lnTo>
                    <a:pt x="801" y="592"/>
                  </a:lnTo>
                  <a:lnTo>
                    <a:pt x="800" y="587"/>
                  </a:lnTo>
                  <a:lnTo>
                    <a:pt x="797" y="581"/>
                  </a:lnTo>
                  <a:lnTo>
                    <a:pt x="795" y="577"/>
                  </a:lnTo>
                  <a:lnTo>
                    <a:pt x="791" y="575"/>
                  </a:lnTo>
                  <a:lnTo>
                    <a:pt x="791" y="575"/>
                  </a:lnTo>
                  <a:lnTo>
                    <a:pt x="700" y="528"/>
                  </a:lnTo>
                  <a:lnTo>
                    <a:pt x="446" y="661"/>
                  </a:lnTo>
                  <a:lnTo>
                    <a:pt x="446" y="661"/>
                  </a:lnTo>
                  <a:lnTo>
                    <a:pt x="433" y="666"/>
                  </a:lnTo>
                  <a:lnTo>
                    <a:pt x="419" y="668"/>
                  </a:lnTo>
                  <a:lnTo>
                    <a:pt x="406" y="666"/>
                  </a:lnTo>
                  <a:lnTo>
                    <a:pt x="393" y="661"/>
                  </a:lnTo>
                  <a:lnTo>
                    <a:pt x="393" y="661"/>
                  </a:lnTo>
                  <a:lnTo>
                    <a:pt x="137" y="528"/>
                  </a:lnTo>
                  <a:close/>
                  <a:moveTo>
                    <a:pt x="137" y="355"/>
                  </a:moveTo>
                  <a:lnTo>
                    <a:pt x="48" y="403"/>
                  </a:lnTo>
                  <a:lnTo>
                    <a:pt x="48" y="403"/>
                  </a:lnTo>
                  <a:lnTo>
                    <a:pt x="45" y="406"/>
                  </a:lnTo>
                  <a:lnTo>
                    <a:pt x="41" y="410"/>
                  </a:lnTo>
                  <a:lnTo>
                    <a:pt x="38" y="415"/>
                  </a:lnTo>
                  <a:lnTo>
                    <a:pt x="38" y="420"/>
                  </a:lnTo>
                  <a:lnTo>
                    <a:pt x="38" y="425"/>
                  </a:lnTo>
                  <a:lnTo>
                    <a:pt x="41" y="429"/>
                  </a:lnTo>
                  <a:lnTo>
                    <a:pt x="45" y="433"/>
                  </a:lnTo>
                  <a:lnTo>
                    <a:pt x="48" y="436"/>
                  </a:lnTo>
                  <a:lnTo>
                    <a:pt x="48" y="436"/>
                  </a:lnTo>
                  <a:lnTo>
                    <a:pt x="410" y="627"/>
                  </a:lnTo>
                  <a:lnTo>
                    <a:pt x="411" y="627"/>
                  </a:lnTo>
                  <a:lnTo>
                    <a:pt x="415" y="628"/>
                  </a:lnTo>
                  <a:lnTo>
                    <a:pt x="419" y="630"/>
                  </a:lnTo>
                  <a:lnTo>
                    <a:pt x="424" y="628"/>
                  </a:lnTo>
                  <a:lnTo>
                    <a:pt x="428" y="627"/>
                  </a:lnTo>
                  <a:lnTo>
                    <a:pt x="428" y="627"/>
                  </a:lnTo>
                  <a:lnTo>
                    <a:pt x="791" y="436"/>
                  </a:lnTo>
                  <a:lnTo>
                    <a:pt x="791" y="436"/>
                  </a:lnTo>
                  <a:lnTo>
                    <a:pt x="795" y="433"/>
                  </a:lnTo>
                  <a:lnTo>
                    <a:pt x="797" y="429"/>
                  </a:lnTo>
                  <a:lnTo>
                    <a:pt x="800" y="425"/>
                  </a:lnTo>
                  <a:lnTo>
                    <a:pt x="801" y="420"/>
                  </a:lnTo>
                  <a:lnTo>
                    <a:pt x="800" y="415"/>
                  </a:lnTo>
                  <a:lnTo>
                    <a:pt x="797" y="410"/>
                  </a:lnTo>
                  <a:lnTo>
                    <a:pt x="795" y="406"/>
                  </a:lnTo>
                  <a:lnTo>
                    <a:pt x="791" y="403"/>
                  </a:lnTo>
                  <a:lnTo>
                    <a:pt x="791" y="403"/>
                  </a:lnTo>
                  <a:lnTo>
                    <a:pt x="700" y="355"/>
                  </a:lnTo>
                  <a:lnTo>
                    <a:pt x="446" y="490"/>
                  </a:lnTo>
                  <a:lnTo>
                    <a:pt x="446" y="490"/>
                  </a:lnTo>
                  <a:lnTo>
                    <a:pt x="433" y="494"/>
                  </a:lnTo>
                  <a:lnTo>
                    <a:pt x="419" y="496"/>
                  </a:lnTo>
                  <a:lnTo>
                    <a:pt x="406" y="494"/>
                  </a:lnTo>
                  <a:lnTo>
                    <a:pt x="393" y="490"/>
                  </a:lnTo>
                  <a:lnTo>
                    <a:pt x="393" y="490"/>
                  </a:lnTo>
                  <a:lnTo>
                    <a:pt x="137" y="355"/>
                  </a:lnTo>
                  <a:close/>
                  <a:moveTo>
                    <a:pt x="419" y="38"/>
                  </a:moveTo>
                  <a:lnTo>
                    <a:pt x="415" y="39"/>
                  </a:lnTo>
                  <a:lnTo>
                    <a:pt x="411" y="41"/>
                  </a:lnTo>
                  <a:lnTo>
                    <a:pt x="410" y="41"/>
                  </a:lnTo>
                  <a:lnTo>
                    <a:pt x="48" y="232"/>
                  </a:lnTo>
                  <a:lnTo>
                    <a:pt x="48" y="232"/>
                  </a:lnTo>
                  <a:lnTo>
                    <a:pt x="45" y="234"/>
                  </a:lnTo>
                  <a:lnTo>
                    <a:pt x="41" y="238"/>
                  </a:lnTo>
                  <a:lnTo>
                    <a:pt x="38" y="242"/>
                  </a:lnTo>
                  <a:lnTo>
                    <a:pt x="38" y="247"/>
                  </a:lnTo>
                  <a:lnTo>
                    <a:pt x="38" y="253"/>
                  </a:lnTo>
                  <a:lnTo>
                    <a:pt x="41" y="258"/>
                  </a:lnTo>
                  <a:lnTo>
                    <a:pt x="45" y="262"/>
                  </a:lnTo>
                  <a:lnTo>
                    <a:pt x="48" y="264"/>
                  </a:lnTo>
                  <a:lnTo>
                    <a:pt x="48" y="264"/>
                  </a:lnTo>
                  <a:lnTo>
                    <a:pt x="410" y="456"/>
                  </a:lnTo>
                  <a:lnTo>
                    <a:pt x="411" y="456"/>
                  </a:lnTo>
                  <a:lnTo>
                    <a:pt x="415" y="457"/>
                  </a:lnTo>
                  <a:lnTo>
                    <a:pt x="419" y="458"/>
                  </a:lnTo>
                  <a:lnTo>
                    <a:pt x="424" y="457"/>
                  </a:lnTo>
                  <a:lnTo>
                    <a:pt x="428" y="456"/>
                  </a:lnTo>
                  <a:lnTo>
                    <a:pt x="428" y="456"/>
                  </a:lnTo>
                  <a:lnTo>
                    <a:pt x="791" y="264"/>
                  </a:lnTo>
                  <a:lnTo>
                    <a:pt x="791" y="264"/>
                  </a:lnTo>
                  <a:lnTo>
                    <a:pt x="795" y="262"/>
                  </a:lnTo>
                  <a:lnTo>
                    <a:pt x="797" y="258"/>
                  </a:lnTo>
                  <a:lnTo>
                    <a:pt x="800" y="253"/>
                  </a:lnTo>
                  <a:lnTo>
                    <a:pt x="801" y="247"/>
                  </a:lnTo>
                  <a:lnTo>
                    <a:pt x="800" y="242"/>
                  </a:lnTo>
                  <a:lnTo>
                    <a:pt x="797" y="238"/>
                  </a:lnTo>
                  <a:lnTo>
                    <a:pt x="795" y="234"/>
                  </a:lnTo>
                  <a:lnTo>
                    <a:pt x="791" y="232"/>
                  </a:lnTo>
                  <a:lnTo>
                    <a:pt x="791" y="232"/>
                  </a:lnTo>
                  <a:lnTo>
                    <a:pt x="428" y="41"/>
                  </a:lnTo>
                  <a:lnTo>
                    <a:pt x="428" y="41"/>
                  </a:lnTo>
                  <a:lnTo>
                    <a:pt x="424" y="39"/>
                  </a:lnTo>
                  <a:lnTo>
                    <a:pt x="419" y="38"/>
                  </a:lnTo>
                  <a:close/>
                  <a:moveTo>
                    <a:pt x="419" y="0"/>
                  </a:moveTo>
                  <a:lnTo>
                    <a:pt x="433" y="1"/>
                  </a:lnTo>
                  <a:lnTo>
                    <a:pt x="446" y="7"/>
                  </a:lnTo>
                  <a:lnTo>
                    <a:pt x="446" y="7"/>
                  </a:lnTo>
                  <a:lnTo>
                    <a:pt x="808" y="198"/>
                  </a:lnTo>
                  <a:lnTo>
                    <a:pt x="808" y="198"/>
                  </a:lnTo>
                  <a:lnTo>
                    <a:pt x="825" y="209"/>
                  </a:lnTo>
                  <a:lnTo>
                    <a:pt x="835" y="228"/>
                  </a:lnTo>
                  <a:lnTo>
                    <a:pt x="839" y="247"/>
                  </a:lnTo>
                  <a:lnTo>
                    <a:pt x="835" y="268"/>
                  </a:lnTo>
                  <a:lnTo>
                    <a:pt x="825" y="285"/>
                  </a:lnTo>
                  <a:lnTo>
                    <a:pt x="808" y="299"/>
                  </a:lnTo>
                  <a:lnTo>
                    <a:pt x="808" y="299"/>
                  </a:lnTo>
                  <a:lnTo>
                    <a:pt x="741" y="334"/>
                  </a:lnTo>
                  <a:lnTo>
                    <a:pt x="808" y="369"/>
                  </a:lnTo>
                  <a:lnTo>
                    <a:pt x="808" y="369"/>
                  </a:lnTo>
                  <a:lnTo>
                    <a:pt x="825" y="382"/>
                  </a:lnTo>
                  <a:lnTo>
                    <a:pt x="835" y="399"/>
                  </a:lnTo>
                  <a:lnTo>
                    <a:pt x="839" y="420"/>
                  </a:lnTo>
                  <a:lnTo>
                    <a:pt x="835" y="440"/>
                  </a:lnTo>
                  <a:lnTo>
                    <a:pt x="825" y="458"/>
                  </a:lnTo>
                  <a:lnTo>
                    <a:pt x="808" y="470"/>
                  </a:lnTo>
                  <a:lnTo>
                    <a:pt x="808" y="470"/>
                  </a:lnTo>
                  <a:lnTo>
                    <a:pt x="741" y="505"/>
                  </a:lnTo>
                  <a:lnTo>
                    <a:pt x="808" y="541"/>
                  </a:lnTo>
                  <a:lnTo>
                    <a:pt x="808" y="541"/>
                  </a:lnTo>
                  <a:lnTo>
                    <a:pt x="825" y="554"/>
                  </a:lnTo>
                  <a:lnTo>
                    <a:pt x="835" y="571"/>
                  </a:lnTo>
                  <a:lnTo>
                    <a:pt x="839" y="592"/>
                  </a:lnTo>
                  <a:lnTo>
                    <a:pt x="835" y="613"/>
                  </a:lnTo>
                  <a:lnTo>
                    <a:pt x="825" y="630"/>
                  </a:lnTo>
                  <a:lnTo>
                    <a:pt x="808" y="641"/>
                  </a:lnTo>
                  <a:lnTo>
                    <a:pt x="808" y="641"/>
                  </a:lnTo>
                  <a:lnTo>
                    <a:pt x="446" y="833"/>
                  </a:lnTo>
                  <a:lnTo>
                    <a:pt x="446" y="833"/>
                  </a:lnTo>
                  <a:lnTo>
                    <a:pt x="433" y="838"/>
                  </a:lnTo>
                  <a:lnTo>
                    <a:pt x="419" y="839"/>
                  </a:lnTo>
                  <a:lnTo>
                    <a:pt x="406" y="838"/>
                  </a:lnTo>
                  <a:lnTo>
                    <a:pt x="393" y="833"/>
                  </a:lnTo>
                  <a:lnTo>
                    <a:pt x="393" y="833"/>
                  </a:lnTo>
                  <a:lnTo>
                    <a:pt x="30" y="641"/>
                  </a:lnTo>
                  <a:lnTo>
                    <a:pt x="30" y="641"/>
                  </a:lnTo>
                  <a:lnTo>
                    <a:pt x="14" y="630"/>
                  </a:lnTo>
                  <a:lnTo>
                    <a:pt x="4" y="613"/>
                  </a:lnTo>
                  <a:lnTo>
                    <a:pt x="0" y="592"/>
                  </a:lnTo>
                  <a:lnTo>
                    <a:pt x="4" y="571"/>
                  </a:lnTo>
                  <a:lnTo>
                    <a:pt x="14" y="554"/>
                  </a:lnTo>
                  <a:lnTo>
                    <a:pt x="30" y="541"/>
                  </a:lnTo>
                  <a:lnTo>
                    <a:pt x="30" y="541"/>
                  </a:lnTo>
                  <a:lnTo>
                    <a:pt x="97" y="505"/>
                  </a:lnTo>
                  <a:lnTo>
                    <a:pt x="30" y="470"/>
                  </a:lnTo>
                  <a:lnTo>
                    <a:pt x="30" y="470"/>
                  </a:lnTo>
                  <a:lnTo>
                    <a:pt x="14" y="458"/>
                  </a:lnTo>
                  <a:lnTo>
                    <a:pt x="4" y="440"/>
                  </a:lnTo>
                  <a:lnTo>
                    <a:pt x="0" y="420"/>
                  </a:lnTo>
                  <a:lnTo>
                    <a:pt x="4" y="399"/>
                  </a:lnTo>
                  <a:lnTo>
                    <a:pt x="14" y="382"/>
                  </a:lnTo>
                  <a:lnTo>
                    <a:pt x="30" y="369"/>
                  </a:lnTo>
                  <a:lnTo>
                    <a:pt x="30" y="369"/>
                  </a:lnTo>
                  <a:lnTo>
                    <a:pt x="97" y="334"/>
                  </a:lnTo>
                  <a:lnTo>
                    <a:pt x="30" y="299"/>
                  </a:lnTo>
                  <a:lnTo>
                    <a:pt x="30" y="299"/>
                  </a:lnTo>
                  <a:lnTo>
                    <a:pt x="14" y="285"/>
                  </a:lnTo>
                  <a:lnTo>
                    <a:pt x="4" y="268"/>
                  </a:lnTo>
                  <a:lnTo>
                    <a:pt x="0" y="247"/>
                  </a:lnTo>
                  <a:lnTo>
                    <a:pt x="4" y="228"/>
                  </a:lnTo>
                  <a:lnTo>
                    <a:pt x="14" y="209"/>
                  </a:lnTo>
                  <a:lnTo>
                    <a:pt x="30" y="198"/>
                  </a:lnTo>
                  <a:lnTo>
                    <a:pt x="30" y="198"/>
                  </a:lnTo>
                  <a:lnTo>
                    <a:pt x="393" y="7"/>
                  </a:lnTo>
                  <a:lnTo>
                    <a:pt x="393" y="7"/>
                  </a:lnTo>
                  <a:lnTo>
                    <a:pt x="406" y="1"/>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0" name="Freeform 4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2378" y="6675743"/>
              <a:ext cx="444609" cy="364061"/>
            </a:xfrm>
            <a:custGeom>
              <a:avLst/>
              <a:gdLst>
                <a:gd name="T0" fmla="*/ 457 w 839"/>
                <a:gd name="T1" fmla="*/ 458 h 687"/>
                <a:gd name="T2" fmla="*/ 660 w 839"/>
                <a:gd name="T3" fmla="*/ 386 h 687"/>
                <a:gd name="T4" fmla="*/ 667 w 839"/>
                <a:gd name="T5" fmla="*/ 407 h 687"/>
                <a:gd name="T6" fmla="*/ 648 w 839"/>
                <a:gd name="T7" fmla="*/ 420 h 687"/>
                <a:gd name="T8" fmla="*/ 576 w 839"/>
                <a:gd name="T9" fmla="*/ 473 h 687"/>
                <a:gd name="T10" fmla="*/ 564 w 839"/>
                <a:gd name="T11" fmla="*/ 512 h 687"/>
                <a:gd name="T12" fmla="*/ 542 w 839"/>
                <a:gd name="T13" fmla="*/ 512 h 687"/>
                <a:gd name="T14" fmla="*/ 537 w 839"/>
                <a:gd name="T15" fmla="*/ 470 h 687"/>
                <a:gd name="T16" fmla="*/ 598 w 839"/>
                <a:gd name="T17" fmla="*/ 394 h 687"/>
                <a:gd name="T18" fmla="*/ 197 w 839"/>
                <a:gd name="T19" fmla="*/ 382 h 687"/>
                <a:gd name="T20" fmla="*/ 210 w 839"/>
                <a:gd name="T21" fmla="*/ 401 h 687"/>
                <a:gd name="T22" fmla="*/ 197 w 839"/>
                <a:gd name="T23" fmla="*/ 419 h 687"/>
                <a:gd name="T24" fmla="*/ 129 w 839"/>
                <a:gd name="T25" fmla="*/ 452 h 687"/>
                <a:gd name="T26" fmla="*/ 110 w 839"/>
                <a:gd name="T27" fmla="*/ 508 h 687"/>
                <a:gd name="T28" fmla="*/ 89 w 839"/>
                <a:gd name="T29" fmla="*/ 514 h 687"/>
                <a:gd name="T30" fmla="*/ 76 w 839"/>
                <a:gd name="T31" fmla="*/ 496 h 687"/>
                <a:gd name="T32" fmla="*/ 119 w 839"/>
                <a:gd name="T33" fmla="*/ 407 h 687"/>
                <a:gd name="T34" fmla="*/ 648 w 839"/>
                <a:gd name="T35" fmla="*/ 344 h 687"/>
                <a:gd name="T36" fmla="*/ 529 w 839"/>
                <a:gd name="T37" fmla="*/ 401 h 687"/>
                <a:gd name="T38" fmla="*/ 500 w 839"/>
                <a:gd name="T39" fmla="*/ 531 h 687"/>
                <a:gd name="T40" fmla="*/ 581 w 839"/>
                <a:gd name="T41" fmla="*/ 634 h 687"/>
                <a:gd name="T42" fmla="*/ 715 w 839"/>
                <a:gd name="T43" fmla="*/ 634 h 687"/>
                <a:gd name="T44" fmla="*/ 797 w 839"/>
                <a:gd name="T45" fmla="*/ 531 h 687"/>
                <a:gd name="T46" fmla="*/ 767 w 839"/>
                <a:gd name="T47" fmla="*/ 401 h 687"/>
                <a:gd name="T48" fmla="*/ 648 w 839"/>
                <a:gd name="T49" fmla="*/ 344 h 687"/>
                <a:gd name="T50" fmla="*/ 94 w 839"/>
                <a:gd name="T51" fmla="*/ 377 h 687"/>
                <a:gd name="T52" fmla="*/ 38 w 839"/>
                <a:gd name="T53" fmla="*/ 496 h 687"/>
                <a:gd name="T54" fmla="*/ 94 w 839"/>
                <a:gd name="T55" fmla="*/ 615 h 687"/>
                <a:gd name="T56" fmla="*/ 225 w 839"/>
                <a:gd name="T57" fmla="*/ 645 h 687"/>
                <a:gd name="T58" fmla="*/ 327 w 839"/>
                <a:gd name="T59" fmla="*/ 563 h 687"/>
                <a:gd name="T60" fmla="*/ 327 w 839"/>
                <a:gd name="T61" fmla="*/ 429 h 687"/>
                <a:gd name="T62" fmla="*/ 225 w 839"/>
                <a:gd name="T63" fmla="*/ 348 h 687"/>
                <a:gd name="T64" fmla="*/ 457 w 839"/>
                <a:gd name="T65" fmla="*/ 420 h 687"/>
                <a:gd name="T66" fmla="*/ 549 w 839"/>
                <a:gd name="T67" fmla="*/ 42 h 687"/>
                <a:gd name="T68" fmla="*/ 496 w 839"/>
                <a:gd name="T69" fmla="*/ 109 h 687"/>
                <a:gd name="T70" fmla="*/ 546 w 839"/>
                <a:gd name="T71" fmla="*/ 335 h 687"/>
                <a:gd name="T72" fmla="*/ 682 w 839"/>
                <a:gd name="T73" fmla="*/ 309 h 687"/>
                <a:gd name="T74" fmla="*/ 642 w 839"/>
                <a:gd name="T75" fmla="*/ 84 h 687"/>
                <a:gd name="T76" fmla="*/ 572 w 839"/>
                <a:gd name="T77" fmla="*/ 38 h 687"/>
                <a:gd name="T78" fmla="*/ 210 w 839"/>
                <a:gd name="T79" fmla="*/ 65 h 687"/>
                <a:gd name="T80" fmla="*/ 125 w 839"/>
                <a:gd name="T81" fmla="*/ 318 h 687"/>
                <a:gd name="T82" fmla="*/ 261 w 839"/>
                <a:gd name="T83" fmla="*/ 319 h 687"/>
                <a:gd name="T84" fmla="*/ 343 w 839"/>
                <a:gd name="T85" fmla="*/ 109 h 687"/>
                <a:gd name="T86" fmla="*/ 309 w 839"/>
                <a:gd name="T87" fmla="*/ 52 h 687"/>
                <a:gd name="T88" fmla="*/ 293 w 839"/>
                <a:gd name="T89" fmla="*/ 4 h 687"/>
                <a:gd name="T90" fmla="*/ 369 w 839"/>
                <a:gd name="T91" fmla="*/ 64 h 687"/>
                <a:gd name="T92" fmla="*/ 460 w 839"/>
                <a:gd name="T93" fmla="*/ 89 h 687"/>
                <a:gd name="T94" fmla="*/ 521 w 839"/>
                <a:gd name="T95" fmla="*/ 12 h 687"/>
                <a:gd name="T96" fmla="*/ 627 w 839"/>
                <a:gd name="T97" fmla="*/ 14 h 687"/>
                <a:gd name="T98" fmla="*/ 680 w 839"/>
                <a:gd name="T99" fmla="*/ 77 h 687"/>
                <a:gd name="T100" fmla="*/ 839 w 839"/>
                <a:gd name="T101" fmla="*/ 496 h 687"/>
                <a:gd name="T102" fmla="*/ 783 w 839"/>
                <a:gd name="T103" fmla="*/ 631 h 687"/>
                <a:gd name="T104" fmla="*/ 648 w 839"/>
                <a:gd name="T105" fmla="*/ 687 h 687"/>
                <a:gd name="T106" fmla="*/ 513 w 839"/>
                <a:gd name="T107" fmla="*/ 631 h 687"/>
                <a:gd name="T108" fmla="*/ 377 w 839"/>
                <a:gd name="T109" fmla="*/ 534 h 687"/>
                <a:gd name="T110" fmla="*/ 297 w 839"/>
                <a:gd name="T111" fmla="*/ 655 h 687"/>
                <a:gd name="T112" fmla="*/ 152 w 839"/>
                <a:gd name="T113" fmla="*/ 683 h 687"/>
                <a:gd name="T114" fmla="*/ 33 w 839"/>
                <a:gd name="T115" fmla="*/ 603 h 687"/>
                <a:gd name="T116" fmla="*/ 2 w 839"/>
                <a:gd name="T117" fmla="*/ 467 h 687"/>
                <a:gd name="T118" fmla="*/ 160 w 839"/>
                <a:gd name="T119" fmla="*/ 77 h 687"/>
                <a:gd name="T120" fmla="*/ 238 w 839"/>
                <a:gd name="T121" fmla="*/ 4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9" h="687">
                  <a:moveTo>
                    <a:pt x="381" y="458"/>
                  </a:moveTo>
                  <a:lnTo>
                    <a:pt x="381" y="496"/>
                  </a:lnTo>
                  <a:lnTo>
                    <a:pt x="457" y="496"/>
                  </a:lnTo>
                  <a:lnTo>
                    <a:pt x="457" y="458"/>
                  </a:lnTo>
                  <a:lnTo>
                    <a:pt x="381" y="458"/>
                  </a:lnTo>
                  <a:close/>
                  <a:moveTo>
                    <a:pt x="648" y="382"/>
                  </a:moveTo>
                  <a:lnTo>
                    <a:pt x="655" y="382"/>
                  </a:lnTo>
                  <a:lnTo>
                    <a:pt x="660" y="386"/>
                  </a:lnTo>
                  <a:lnTo>
                    <a:pt x="664" y="390"/>
                  </a:lnTo>
                  <a:lnTo>
                    <a:pt x="667" y="395"/>
                  </a:lnTo>
                  <a:lnTo>
                    <a:pt x="668" y="401"/>
                  </a:lnTo>
                  <a:lnTo>
                    <a:pt x="667" y="407"/>
                  </a:lnTo>
                  <a:lnTo>
                    <a:pt x="664" y="412"/>
                  </a:lnTo>
                  <a:lnTo>
                    <a:pt x="660" y="416"/>
                  </a:lnTo>
                  <a:lnTo>
                    <a:pt x="655" y="419"/>
                  </a:lnTo>
                  <a:lnTo>
                    <a:pt x="648" y="420"/>
                  </a:lnTo>
                  <a:lnTo>
                    <a:pt x="625" y="424"/>
                  </a:lnTo>
                  <a:lnTo>
                    <a:pt x="604" y="435"/>
                  </a:lnTo>
                  <a:lnTo>
                    <a:pt x="587" y="452"/>
                  </a:lnTo>
                  <a:lnTo>
                    <a:pt x="576" y="473"/>
                  </a:lnTo>
                  <a:lnTo>
                    <a:pt x="572" y="496"/>
                  </a:lnTo>
                  <a:lnTo>
                    <a:pt x="571" y="503"/>
                  </a:lnTo>
                  <a:lnTo>
                    <a:pt x="568" y="508"/>
                  </a:lnTo>
                  <a:lnTo>
                    <a:pt x="564" y="512"/>
                  </a:lnTo>
                  <a:lnTo>
                    <a:pt x="559" y="514"/>
                  </a:lnTo>
                  <a:lnTo>
                    <a:pt x="553" y="516"/>
                  </a:lnTo>
                  <a:lnTo>
                    <a:pt x="547" y="514"/>
                  </a:lnTo>
                  <a:lnTo>
                    <a:pt x="542" y="512"/>
                  </a:lnTo>
                  <a:lnTo>
                    <a:pt x="537" y="508"/>
                  </a:lnTo>
                  <a:lnTo>
                    <a:pt x="534" y="503"/>
                  </a:lnTo>
                  <a:lnTo>
                    <a:pt x="534" y="496"/>
                  </a:lnTo>
                  <a:lnTo>
                    <a:pt x="537" y="470"/>
                  </a:lnTo>
                  <a:lnTo>
                    <a:pt x="546" y="446"/>
                  </a:lnTo>
                  <a:lnTo>
                    <a:pt x="559" y="424"/>
                  </a:lnTo>
                  <a:lnTo>
                    <a:pt x="576" y="407"/>
                  </a:lnTo>
                  <a:lnTo>
                    <a:pt x="598" y="394"/>
                  </a:lnTo>
                  <a:lnTo>
                    <a:pt x="622" y="385"/>
                  </a:lnTo>
                  <a:lnTo>
                    <a:pt x="648" y="382"/>
                  </a:lnTo>
                  <a:close/>
                  <a:moveTo>
                    <a:pt x="190" y="382"/>
                  </a:moveTo>
                  <a:lnTo>
                    <a:pt x="197" y="382"/>
                  </a:lnTo>
                  <a:lnTo>
                    <a:pt x="202" y="386"/>
                  </a:lnTo>
                  <a:lnTo>
                    <a:pt x="206" y="390"/>
                  </a:lnTo>
                  <a:lnTo>
                    <a:pt x="208" y="395"/>
                  </a:lnTo>
                  <a:lnTo>
                    <a:pt x="210" y="401"/>
                  </a:lnTo>
                  <a:lnTo>
                    <a:pt x="208" y="407"/>
                  </a:lnTo>
                  <a:lnTo>
                    <a:pt x="206" y="412"/>
                  </a:lnTo>
                  <a:lnTo>
                    <a:pt x="202" y="416"/>
                  </a:lnTo>
                  <a:lnTo>
                    <a:pt x="197" y="419"/>
                  </a:lnTo>
                  <a:lnTo>
                    <a:pt x="190" y="420"/>
                  </a:lnTo>
                  <a:lnTo>
                    <a:pt x="166" y="424"/>
                  </a:lnTo>
                  <a:lnTo>
                    <a:pt x="146" y="435"/>
                  </a:lnTo>
                  <a:lnTo>
                    <a:pt x="129" y="452"/>
                  </a:lnTo>
                  <a:lnTo>
                    <a:pt x="118" y="473"/>
                  </a:lnTo>
                  <a:lnTo>
                    <a:pt x="114" y="496"/>
                  </a:lnTo>
                  <a:lnTo>
                    <a:pt x="113" y="503"/>
                  </a:lnTo>
                  <a:lnTo>
                    <a:pt x="110" y="508"/>
                  </a:lnTo>
                  <a:lnTo>
                    <a:pt x="106" y="512"/>
                  </a:lnTo>
                  <a:lnTo>
                    <a:pt x="101" y="514"/>
                  </a:lnTo>
                  <a:lnTo>
                    <a:pt x="96" y="516"/>
                  </a:lnTo>
                  <a:lnTo>
                    <a:pt x="89" y="514"/>
                  </a:lnTo>
                  <a:lnTo>
                    <a:pt x="84" y="512"/>
                  </a:lnTo>
                  <a:lnTo>
                    <a:pt x="80" y="508"/>
                  </a:lnTo>
                  <a:lnTo>
                    <a:pt x="77" y="503"/>
                  </a:lnTo>
                  <a:lnTo>
                    <a:pt x="76" y="496"/>
                  </a:lnTo>
                  <a:lnTo>
                    <a:pt x="79" y="470"/>
                  </a:lnTo>
                  <a:lnTo>
                    <a:pt x="88" y="446"/>
                  </a:lnTo>
                  <a:lnTo>
                    <a:pt x="101" y="424"/>
                  </a:lnTo>
                  <a:lnTo>
                    <a:pt x="119" y="407"/>
                  </a:lnTo>
                  <a:lnTo>
                    <a:pt x="140" y="394"/>
                  </a:lnTo>
                  <a:lnTo>
                    <a:pt x="164" y="385"/>
                  </a:lnTo>
                  <a:lnTo>
                    <a:pt x="190" y="382"/>
                  </a:lnTo>
                  <a:close/>
                  <a:moveTo>
                    <a:pt x="648" y="344"/>
                  </a:moveTo>
                  <a:lnTo>
                    <a:pt x="613" y="348"/>
                  </a:lnTo>
                  <a:lnTo>
                    <a:pt x="581" y="359"/>
                  </a:lnTo>
                  <a:lnTo>
                    <a:pt x="553" y="377"/>
                  </a:lnTo>
                  <a:lnTo>
                    <a:pt x="529" y="401"/>
                  </a:lnTo>
                  <a:lnTo>
                    <a:pt x="511" y="429"/>
                  </a:lnTo>
                  <a:lnTo>
                    <a:pt x="500" y="461"/>
                  </a:lnTo>
                  <a:lnTo>
                    <a:pt x="496" y="496"/>
                  </a:lnTo>
                  <a:lnTo>
                    <a:pt x="500" y="531"/>
                  </a:lnTo>
                  <a:lnTo>
                    <a:pt x="511" y="563"/>
                  </a:lnTo>
                  <a:lnTo>
                    <a:pt x="529" y="592"/>
                  </a:lnTo>
                  <a:lnTo>
                    <a:pt x="553" y="615"/>
                  </a:lnTo>
                  <a:lnTo>
                    <a:pt x="581" y="634"/>
                  </a:lnTo>
                  <a:lnTo>
                    <a:pt x="613" y="645"/>
                  </a:lnTo>
                  <a:lnTo>
                    <a:pt x="648" y="649"/>
                  </a:lnTo>
                  <a:lnTo>
                    <a:pt x="684" y="645"/>
                  </a:lnTo>
                  <a:lnTo>
                    <a:pt x="715" y="634"/>
                  </a:lnTo>
                  <a:lnTo>
                    <a:pt x="744" y="615"/>
                  </a:lnTo>
                  <a:lnTo>
                    <a:pt x="767" y="592"/>
                  </a:lnTo>
                  <a:lnTo>
                    <a:pt x="786" y="563"/>
                  </a:lnTo>
                  <a:lnTo>
                    <a:pt x="797" y="531"/>
                  </a:lnTo>
                  <a:lnTo>
                    <a:pt x="801" y="496"/>
                  </a:lnTo>
                  <a:lnTo>
                    <a:pt x="797" y="461"/>
                  </a:lnTo>
                  <a:lnTo>
                    <a:pt x="786" y="429"/>
                  </a:lnTo>
                  <a:lnTo>
                    <a:pt x="767" y="401"/>
                  </a:lnTo>
                  <a:lnTo>
                    <a:pt x="744" y="377"/>
                  </a:lnTo>
                  <a:lnTo>
                    <a:pt x="715" y="359"/>
                  </a:lnTo>
                  <a:lnTo>
                    <a:pt x="684" y="348"/>
                  </a:lnTo>
                  <a:lnTo>
                    <a:pt x="648" y="344"/>
                  </a:lnTo>
                  <a:close/>
                  <a:moveTo>
                    <a:pt x="190" y="344"/>
                  </a:moveTo>
                  <a:lnTo>
                    <a:pt x="156" y="348"/>
                  </a:lnTo>
                  <a:lnTo>
                    <a:pt x="123" y="359"/>
                  </a:lnTo>
                  <a:lnTo>
                    <a:pt x="94" y="377"/>
                  </a:lnTo>
                  <a:lnTo>
                    <a:pt x="71" y="401"/>
                  </a:lnTo>
                  <a:lnTo>
                    <a:pt x="54" y="429"/>
                  </a:lnTo>
                  <a:lnTo>
                    <a:pt x="42" y="461"/>
                  </a:lnTo>
                  <a:lnTo>
                    <a:pt x="38" y="496"/>
                  </a:lnTo>
                  <a:lnTo>
                    <a:pt x="42" y="531"/>
                  </a:lnTo>
                  <a:lnTo>
                    <a:pt x="54" y="563"/>
                  </a:lnTo>
                  <a:lnTo>
                    <a:pt x="71" y="592"/>
                  </a:lnTo>
                  <a:lnTo>
                    <a:pt x="94" y="615"/>
                  </a:lnTo>
                  <a:lnTo>
                    <a:pt x="123" y="634"/>
                  </a:lnTo>
                  <a:lnTo>
                    <a:pt x="156" y="645"/>
                  </a:lnTo>
                  <a:lnTo>
                    <a:pt x="190" y="649"/>
                  </a:lnTo>
                  <a:lnTo>
                    <a:pt x="225" y="645"/>
                  </a:lnTo>
                  <a:lnTo>
                    <a:pt x="258" y="634"/>
                  </a:lnTo>
                  <a:lnTo>
                    <a:pt x="286" y="615"/>
                  </a:lnTo>
                  <a:lnTo>
                    <a:pt x="309" y="592"/>
                  </a:lnTo>
                  <a:lnTo>
                    <a:pt x="327" y="563"/>
                  </a:lnTo>
                  <a:lnTo>
                    <a:pt x="339" y="531"/>
                  </a:lnTo>
                  <a:lnTo>
                    <a:pt x="343" y="496"/>
                  </a:lnTo>
                  <a:lnTo>
                    <a:pt x="339" y="461"/>
                  </a:lnTo>
                  <a:lnTo>
                    <a:pt x="327" y="429"/>
                  </a:lnTo>
                  <a:lnTo>
                    <a:pt x="309" y="401"/>
                  </a:lnTo>
                  <a:lnTo>
                    <a:pt x="286" y="377"/>
                  </a:lnTo>
                  <a:lnTo>
                    <a:pt x="258" y="359"/>
                  </a:lnTo>
                  <a:lnTo>
                    <a:pt x="225" y="348"/>
                  </a:lnTo>
                  <a:lnTo>
                    <a:pt x="190" y="344"/>
                  </a:lnTo>
                  <a:close/>
                  <a:moveTo>
                    <a:pt x="381" y="153"/>
                  </a:moveTo>
                  <a:lnTo>
                    <a:pt x="381" y="420"/>
                  </a:lnTo>
                  <a:lnTo>
                    <a:pt x="457" y="420"/>
                  </a:lnTo>
                  <a:lnTo>
                    <a:pt x="457" y="153"/>
                  </a:lnTo>
                  <a:lnTo>
                    <a:pt x="381" y="153"/>
                  </a:lnTo>
                  <a:close/>
                  <a:moveTo>
                    <a:pt x="572" y="38"/>
                  </a:moveTo>
                  <a:lnTo>
                    <a:pt x="549" y="42"/>
                  </a:lnTo>
                  <a:lnTo>
                    <a:pt x="529" y="52"/>
                  </a:lnTo>
                  <a:lnTo>
                    <a:pt x="513" y="67"/>
                  </a:lnTo>
                  <a:lnTo>
                    <a:pt x="502" y="86"/>
                  </a:lnTo>
                  <a:lnTo>
                    <a:pt x="496" y="109"/>
                  </a:lnTo>
                  <a:lnTo>
                    <a:pt x="495" y="109"/>
                  </a:lnTo>
                  <a:lnTo>
                    <a:pt x="495" y="382"/>
                  </a:lnTo>
                  <a:lnTo>
                    <a:pt x="519" y="356"/>
                  </a:lnTo>
                  <a:lnTo>
                    <a:pt x="546" y="335"/>
                  </a:lnTo>
                  <a:lnTo>
                    <a:pt x="578" y="319"/>
                  </a:lnTo>
                  <a:lnTo>
                    <a:pt x="612" y="309"/>
                  </a:lnTo>
                  <a:lnTo>
                    <a:pt x="648" y="305"/>
                  </a:lnTo>
                  <a:lnTo>
                    <a:pt x="682" y="309"/>
                  </a:lnTo>
                  <a:lnTo>
                    <a:pt x="715" y="318"/>
                  </a:lnTo>
                  <a:lnTo>
                    <a:pt x="744" y="331"/>
                  </a:lnTo>
                  <a:lnTo>
                    <a:pt x="642" y="84"/>
                  </a:lnTo>
                  <a:lnTo>
                    <a:pt x="642" y="84"/>
                  </a:lnTo>
                  <a:lnTo>
                    <a:pt x="630" y="65"/>
                  </a:lnTo>
                  <a:lnTo>
                    <a:pt x="614" y="51"/>
                  </a:lnTo>
                  <a:lnTo>
                    <a:pt x="595" y="42"/>
                  </a:lnTo>
                  <a:lnTo>
                    <a:pt x="572" y="38"/>
                  </a:lnTo>
                  <a:close/>
                  <a:moveTo>
                    <a:pt x="267" y="38"/>
                  </a:moveTo>
                  <a:lnTo>
                    <a:pt x="245" y="42"/>
                  </a:lnTo>
                  <a:lnTo>
                    <a:pt x="225" y="51"/>
                  </a:lnTo>
                  <a:lnTo>
                    <a:pt x="210" y="65"/>
                  </a:lnTo>
                  <a:lnTo>
                    <a:pt x="198" y="84"/>
                  </a:lnTo>
                  <a:lnTo>
                    <a:pt x="198" y="84"/>
                  </a:lnTo>
                  <a:lnTo>
                    <a:pt x="94" y="331"/>
                  </a:lnTo>
                  <a:lnTo>
                    <a:pt x="125" y="318"/>
                  </a:lnTo>
                  <a:lnTo>
                    <a:pt x="156" y="309"/>
                  </a:lnTo>
                  <a:lnTo>
                    <a:pt x="190" y="305"/>
                  </a:lnTo>
                  <a:lnTo>
                    <a:pt x="227" y="309"/>
                  </a:lnTo>
                  <a:lnTo>
                    <a:pt x="261" y="319"/>
                  </a:lnTo>
                  <a:lnTo>
                    <a:pt x="292" y="335"/>
                  </a:lnTo>
                  <a:lnTo>
                    <a:pt x="320" y="356"/>
                  </a:lnTo>
                  <a:lnTo>
                    <a:pt x="343" y="382"/>
                  </a:lnTo>
                  <a:lnTo>
                    <a:pt x="343" y="109"/>
                  </a:lnTo>
                  <a:lnTo>
                    <a:pt x="342" y="109"/>
                  </a:lnTo>
                  <a:lnTo>
                    <a:pt x="337" y="86"/>
                  </a:lnTo>
                  <a:lnTo>
                    <a:pt x="326" y="67"/>
                  </a:lnTo>
                  <a:lnTo>
                    <a:pt x="309" y="52"/>
                  </a:lnTo>
                  <a:lnTo>
                    <a:pt x="290" y="42"/>
                  </a:lnTo>
                  <a:lnTo>
                    <a:pt x="267" y="38"/>
                  </a:lnTo>
                  <a:close/>
                  <a:moveTo>
                    <a:pt x="267" y="0"/>
                  </a:moveTo>
                  <a:lnTo>
                    <a:pt x="293" y="4"/>
                  </a:lnTo>
                  <a:lnTo>
                    <a:pt x="317" y="12"/>
                  </a:lnTo>
                  <a:lnTo>
                    <a:pt x="338" y="26"/>
                  </a:lnTo>
                  <a:lnTo>
                    <a:pt x="356" y="43"/>
                  </a:lnTo>
                  <a:lnTo>
                    <a:pt x="369" y="64"/>
                  </a:lnTo>
                  <a:lnTo>
                    <a:pt x="379" y="89"/>
                  </a:lnTo>
                  <a:lnTo>
                    <a:pt x="381" y="115"/>
                  </a:lnTo>
                  <a:lnTo>
                    <a:pt x="457" y="115"/>
                  </a:lnTo>
                  <a:lnTo>
                    <a:pt x="460" y="89"/>
                  </a:lnTo>
                  <a:lnTo>
                    <a:pt x="469" y="64"/>
                  </a:lnTo>
                  <a:lnTo>
                    <a:pt x="483" y="43"/>
                  </a:lnTo>
                  <a:lnTo>
                    <a:pt x="500" y="26"/>
                  </a:lnTo>
                  <a:lnTo>
                    <a:pt x="521" y="12"/>
                  </a:lnTo>
                  <a:lnTo>
                    <a:pt x="546" y="4"/>
                  </a:lnTo>
                  <a:lnTo>
                    <a:pt x="572" y="0"/>
                  </a:lnTo>
                  <a:lnTo>
                    <a:pt x="601" y="4"/>
                  </a:lnTo>
                  <a:lnTo>
                    <a:pt x="627" y="14"/>
                  </a:lnTo>
                  <a:lnTo>
                    <a:pt x="649" y="30"/>
                  </a:lnTo>
                  <a:lnTo>
                    <a:pt x="667" y="52"/>
                  </a:lnTo>
                  <a:lnTo>
                    <a:pt x="680" y="77"/>
                  </a:lnTo>
                  <a:lnTo>
                    <a:pt x="680" y="77"/>
                  </a:lnTo>
                  <a:lnTo>
                    <a:pt x="820" y="414"/>
                  </a:lnTo>
                  <a:lnTo>
                    <a:pt x="830" y="439"/>
                  </a:lnTo>
                  <a:lnTo>
                    <a:pt x="837" y="467"/>
                  </a:lnTo>
                  <a:lnTo>
                    <a:pt x="839" y="496"/>
                  </a:lnTo>
                  <a:lnTo>
                    <a:pt x="835" y="535"/>
                  </a:lnTo>
                  <a:lnTo>
                    <a:pt x="824" y="571"/>
                  </a:lnTo>
                  <a:lnTo>
                    <a:pt x="807" y="603"/>
                  </a:lnTo>
                  <a:lnTo>
                    <a:pt x="783" y="631"/>
                  </a:lnTo>
                  <a:lnTo>
                    <a:pt x="756" y="655"/>
                  </a:lnTo>
                  <a:lnTo>
                    <a:pt x="723" y="672"/>
                  </a:lnTo>
                  <a:lnTo>
                    <a:pt x="686" y="683"/>
                  </a:lnTo>
                  <a:lnTo>
                    <a:pt x="648" y="687"/>
                  </a:lnTo>
                  <a:lnTo>
                    <a:pt x="610" y="683"/>
                  </a:lnTo>
                  <a:lnTo>
                    <a:pt x="574" y="672"/>
                  </a:lnTo>
                  <a:lnTo>
                    <a:pt x="542" y="655"/>
                  </a:lnTo>
                  <a:lnTo>
                    <a:pt x="513" y="631"/>
                  </a:lnTo>
                  <a:lnTo>
                    <a:pt x="490" y="602"/>
                  </a:lnTo>
                  <a:lnTo>
                    <a:pt x="473" y="571"/>
                  </a:lnTo>
                  <a:lnTo>
                    <a:pt x="461" y="534"/>
                  </a:lnTo>
                  <a:lnTo>
                    <a:pt x="377" y="534"/>
                  </a:lnTo>
                  <a:lnTo>
                    <a:pt x="367" y="571"/>
                  </a:lnTo>
                  <a:lnTo>
                    <a:pt x="348" y="602"/>
                  </a:lnTo>
                  <a:lnTo>
                    <a:pt x="325" y="631"/>
                  </a:lnTo>
                  <a:lnTo>
                    <a:pt x="297" y="655"/>
                  </a:lnTo>
                  <a:lnTo>
                    <a:pt x="265" y="672"/>
                  </a:lnTo>
                  <a:lnTo>
                    <a:pt x="229" y="683"/>
                  </a:lnTo>
                  <a:lnTo>
                    <a:pt x="190" y="687"/>
                  </a:lnTo>
                  <a:lnTo>
                    <a:pt x="152" y="683"/>
                  </a:lnTo>
                  <a:lnTo>
                    <a:pt x="117" y="672"/>
                  </a:lnTo>
                  <a:lnTo>
                    <a:pt x="84" y="655"/>
                  </a:lnTo>
                  <a:lnTo>
                    <a:pt x="55" y="631"/>
                  </a:lnTo>
                  <a:lnTo>
                    <a:pt x="33" y="603"/>
                  </a:lnTo>
                  <a:lnTo>
                    <a:pt x="15" y="571"/>
                  </a:lnTo>
                  <a:lnTo>
                    <a:pt x="4" y="535"/>
                  </a:lnTo>
                  <a:lnTo>
                    <a:pt x="0" y="496"/>
                  </a:lnTo>
                  <a:lnTo>
                    <a:pt x="2" y="467"/>
                  </a:lnTo>
                  <a:lnTo>
                    <a:pt x="8" y="439"/>
                  </a:lnTo>
                  <a:lnTo>
                    <a:pt x="19" y="414"/>
                  </a:lnTo>
                  <a:lnTo>
                    <a:pt x="159" y="77"/>
                  </a:lnTo>
                  <a:lnTo>
                    <a:pt x="160" y="77"/>
                  </a:lnTo>
                  <a:lnTo>
                    <a:pt x="172" y="52"/>
                  </a:lnTo>
                  <a:lnTo>
                    <a:pt x="190" y="30"/>
                  </a:lnTo>
                  <a:lnTo>
                    <a:pt x="212" y="14"/>
                  </a:lnTo>
                  <a:lnTo>
                    <a:pt x="238" y="4"/>
                  </a:lnTo>
                  <a:lnTo>
                    <a:pt x="2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1" name="Freeform 4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7547" y="6655605"/>
              <a:ext cx="444078" cy="404334"/>
            </a:xfrm>
            <a:custGeom>
              <a:avLst/>
              <a:gdLst>
                <a:gd name="T0" fmla="*/ 134 w 838"/>
                <a:gd name="T1" fmla="*/ 610 h 763"/>
                <a:gd name="T2" fmla="*/ 165 w 838"/>
                <a:gd name="T3" fmla="*/ 631 h 763"/>
                <a:gd name="T4" fmla="*/ 207 w 838"/>
                <a:gd name="T5" fmla="*/ 605 h 763"/>
                <a:gd name="T6" fmla="*/ 198 w 838"/>
                <a:gd name="T7" fmla="*/ 555 h 763"/>
                <a:gd name="T8" fmla="*/ 241 w 838"/>
                <a:gd name="T9" fmla="*/ 623 h 763"/>
                <a:gd name="T10" fmla="*/ 147 w 838"/>
                <a:gd name="T11" fmla="*/ 666 h 763"/>
                <a:gd name="T12" fmla="*/ 101 w 838"/>
                <a:gd name="T13" fmla="*/ 589 h 763"/>
                <a:gd name="T14" fmla="*/ 168 w 838"/>
                <a:gd name="T15" fmla="*/ 496 h 763"/>
                <a:gd name="T16" fmla="*/ 46 w 838"/>
                <a:gd name="T17" fmla="*/ 572 h 763"/>
                <a:gd name="T18" fmla="*/ 92 w 838"/>
                <a:gd name="T19" fmla="*/ 706 h 763"/>
                <a:gd name="T20" fmla="*/ 244 w 838"/>
                <a:gd name="T21" fmla="*/ 696 h 763"/>
                <a:gd name="T22" fmla="*/ 303 w 838"/>
                <a:gd name="T23" fmla="*/ 564 h 763"/>
                <a:gd name="T24" fmla="*/ 193 w 838"/>
                <a:gd name="T25" fmla="*/ 496 h 763"/>
                <a:gd name="T26" fmla="*/ 550 w 838"/>
                <a:gd name="T27" fmla="*/ 563 h 763"/>
                <a:gd name="T28" fmla="*/ 684 w 838"/>
                <a:gd name="T29" fmla="*/ 652 h 763"/>
                <a:gd name="T30" fmla="*/ 724 w 838"/>
                <a:gd name="T31" fmla="*/ 668 h 763"/>
                <a:gd name="T32" fmla="*/ 343 w 838"/>
                <a:gd name="T33" fmla="*/ 363 h 763"/>
                <a:gd name="T34" fmla="*/ 362 w 838"/>
                <a:gd name="T35" fmla="*/ 387 h 763"/>
                <a:gd name="T36" fmla="*/ 332 w 838"/>
                <a:gd name="T37" fmla="*/ 397 h 763"/>
                <a:gd name="T38" fmla="*/ 332 w 838"/>
                <a:gd name="T39" fmla="*/ 367 h 763"/>
                <a:gd name="T40" fmla="*/ 180 w 838"/>
                <a:gd name="T41" fmla="*/ 306 h 763"/>
                <a:gd name="T42" fmla="*/ 154 w 838"/>
                <a:gd name="T43" fmla="*/ 135 h 763"/>
                <a:gd name="T44" fmla="*/ 137 w 838"/>
                <a:gd name="T45" fmla="*/ 157 h 763"/>
                <a:gd name="T46" fmla="*/ 205 w 838"/>
                <a:gd name="T47" fmla="*/ 168 h 763"/>
                <a:gd name="T48" fmla="*/ 178 w 838"/>
                <a:gd name="T49" fmla="*/ 135 h 763"/>
                <a:gd name="T50" fmla="*/ 713 w 838"/>
                <a:gd name="T51" fmla="*/ 98 h 763"/>
                <a:gd name="T52" fmla="*/ 642 w 838"/>
                <a:gd name="T53" fmla="*/ 139 h 763"/>
                <a:gd name="T54" fmla="*/ 460 w 838"/>
                <a:gd name="T55" fmla="*/ 263 h 763"/>
                <a:gd name="T56" fmla="*/ 210 w 838"/>
                <a:gd name="T57" fmla="*/ 458 h 763"/>
                <a:gd name="T58" fmla="*/ 735 w 838"/>
                <a:gd name="T59" fmla="*/ 97 h 763"/>
                <a:gd name="T60" fmla="*/ 231 w 838"/>
                <a:gd name="T61" fmla="*/ 126 h 763"/>
                <a:gd name="T62" fmla="*/ 215 w 838"/>
                <a:gd name="T63" fmla="*/ 204 h 763"/>
                <a:gd name="T64" fmla="*/ 101 w 838"/>
                <a:gd name="T65" fmla="*/ 174 h 763"/>
                <a:gd name="T66" fmla="*/ 147 w 838"/>
                <a:gd name="T67" fmla="*/ 97 h 763"/>
                <a:gd name="T68" fmla="*/ 71 w 838"/>
                <a:gd name="T69" fmla="*/ 73 h 763"/>
                <a:gd name="T70" fmla="*/ 59 w 838"/>
                <a:gd name="T71" fmla="*/ 213 h 763"/>
                <a:gd name="T72" fmla="*/ 193 w 838"/>
                <a:gd name="T73" fmla="*/ 267 h 763"/>
                <a:gd name="T74" fmla="*/ 303 w 838"/>
                <a:gd name="T75" fmla="*/ 200 h 763"/>
                <a:gd name="T76" fmla="*/ 244 w 838"/>
                <a:gd name="T77" fmla="*/ 67 h 763"/>
                <a:gd name="T78" fmla="*/ 207 w 838"/>
                <a:gd name="T79" fmla="*/ 8 h 763"/>
                <a:gd name="T80" fmla="*/ 328 w 838"/>
                <a:gd name="T81" fmla="*/ 120 h 763"/>
                <a:gd name="T82" fmla="*/ 317 w 838"/>
                <a:gd name="T83" fmla="*/ 259 h 763"/>
                <a:gd name="T84" fmla="*/ 524 w 838"/>
                <a:gd name="T85" fmla="*/ 173 h 763"/>
                <a:gd name="T86" fmla="*/ 663 w 838"/>
                <a:gd name="T87" fmla="*/ 80 h 763"/>
                <a:gd name="T88" fmla="*/ 711 w 838"/>
                <a:gd name="T89" fmla="*/ 58 h 763"/>
                <a:gd name="T90" fmla="*/ 787 w 838"/>
                <a:gd name="T91" fmla="*/ 75 h 763"/>
                <a:gd name="T92" fmla="*/ 838 w 838"/>
                <a:gd name="T93" fmla="*/ 630 h 763"/>
                <a:gd name="T94" fmla="*/ 744 w 838"/>
                <a:gd name="T95" fmla="*/ 704 h 763"/>
                <a:gd name="T96" fmla="*/ 701 w 838"/>
                <a:gd name="T97" fmla="*/ 703 h 763"/>
                <a:gd name="T98" fmla="*/ 630 w 838"/>
                <a:gd name="T99" fmla="*/ 662 h 763"/>
                <a:gd name="T100" fmla="*/ 444 w 838"/>
                <a:gd name="T101" fmla="*/ 535 h 763"/>
                <a:gd name="T102" fmla="*/ 339 w 838"/>
                <a:gd name="T103" fmla="*/ 542 h 763"/>
                <a:gd name="T104" fmla="*/ 299 w 838"/>
                <a:gd name="T105" fmla="*/ 690 h 763"/>
                <a:gd name="T106" fmla="*/ 147 w 838"/>
                <a:gd name="T107" fmla="*/ 763 h 763"/>
                <a:gd name="T108" fmla="*/ 8 w 838"/>
                <a:gd name="T109" fmla="*/ 661 h 763"/>
                <a:gd name="T110" fmla="*/ 46 w 838"/>
                <a:gd name="T111" fmla="*/ 507 h 763"/>
                <a:gd name="T112" fmla="*/ 125 w 838"/>
                <a:gd name="T113" fmla="*/ 313 h 763"/>
                <a:gd name="T114" fmla="*/ 0 w 838"/>
                <a:gd name="T115" fmla="*/ 157 h 763"/>
                <a:gd name="T116" fmla="*/ 88 w 838"/>
                <a:gd name="T117" fmla="*/ 1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8" h="763">
                  <a:moveTo>
                    <a:pt x="178" y="592"/>
                  </a:moveTo>
                  <a:lnTo>
                    <a:pt x="161" y="594"/>
                  </a:lnTo>
                  <a:lnTo>
                    <a:pt x="147" y="598"/>
                  </a:lnTo>
                  <a:lnTo>
                    <a:pt x="141" y="602"/>
                  </a:lnTo>
                  <a:lnTo>
                    <a:pt x="137" y="606"/>
                  </a:lnTo>
                  <a:lnTo>
                    <a:pt x="134" y="610"/>
                  </a:lnTo>
                  <a:lnTo>
                    <a:pt x="134" y="613"/>
                  </a:lnTo>
                  <a:lnTo>
                    <a:pt x="134" y="615"/>
                  </a:lnTo>
                  <a:lnTo>
                    <a:pt x="135" y="618"/>
                  </a:lnTo>
                  <a:lnTo>
                    <a:pt x="143" y="624"/>
                  </a:lnTo>
                  <a:lnTo>
                    <a:pt x="154" y="628"/>
                  </a:lnTo>
                  <a:lnTo>
                    <a:pt x="165" y="631"/>
                  </a:lnTo>
                  <a:lnTo>
                    <a:pt x="172" y="630"/>
                  </a:lnTo>
                  <a:lnTo>
                    <a:pt x="178" y="628"/>
                  </a:lnTo>
                  <a:lnTo>
                    <a:pt x="185" y="626"/>
                  </a:lnTo>
                  <a:lnTo>
                    <a:pt x="194" y="621"/>
                  </a:lnTo>
                  <a:lnTo>
                    <a:pt x="202" y="613"/>
                  </a:lnTo>
                  <a:lnTo>
                    <a:pt x="207" y="605"/>
                  </a:lnTo>
                  <a:lnTo>
                    <a:pt x="210" y="598"/>
                  </a:lnTo>
                  <a:lnTo>
                    <a:pt x="205" y="596"/>
                  </a:lnTo>
                  <a:lnTo>
                    <a:pt x="194" y="593"/>
                  </a:lnTo>
                  <a:lnTo>
                    <a:pt x="178" y="592"/>
                  </a:lnTo>
                  <a:close/>
                  <a:moveTo>
                    <a:pt x="178" y="554"/>
                  </a:moveTo>
                  <a:lnTo>
                    <a:pt x="198" y="555"/>
                  </a:lnTo>
                  <a:lnTo>
                    <a:pt x="215" y="559"/>
                  </a:lnTo>
                  <a:lnTo>
                    <a:pt x="231" y="567"/>
                  </a:lnTo>
                  <a:lnTo>
                    <a:pt x="241" y="577"/>
                  </a:lnTo>
                  <a:lnTo>
                    <a:pt x="248" y="592"/>
                  </a:lnTo>
                  <a:lnTo>
                    <a:pt x="247" y="607"/>
                  </a:lnTo>
                  <a:lnTo>
                    <a:pt x="241" y="623"/>
                  </a:lnTo>
                  <a:lnTo>
                    <a:pt x="231" y="639"/>
                  </a:lnTo>
                  <a:lnTo>
                    <a:pt x="216" y="651"/>
                  </a:lnTo>
                  <a:lnTo>
                    <a:pt x="201" y="661"/>
                  </a:lnTo>
                  <a:lnTo>
                    <a:pt x="184" y="666"/>
                  </a:lnTo>
                  <a:lnTo>
                    <a:pt x="165" y="669"/>
                  </a:lnTo>
                  <a:lnTo>
                    <a:pt x="147" y="666"/>
                  </a:lnTo>
                  <a:lnTo>
                    <a:pt x="131" y="661"/>
                  </a:lnTo>
                  <a:lnTo>
                    <a:pt x="116" y="652"/>
                  </a:lnTo>
                  <a:lnTo>
                    <a:pt x="105" y="640"/>
                  </a:lnTo>
                  <a:lnTo>
                    <a:pt x="97" y="623"/>
                  </a:lnTo>
                  <a:lnTo>
                    <a:pt x="96" y="606"/>
                  </a:lnTo>
                  <a:lnTo>
                    <a:pt x="101" y="589"/>
                  </a:lnTo>
                  <a:lnTo>
                    <a:pt x="113" y="575"/>
                  </a:lnTo>
                  <a:lnTo>
                    <a:pt x="130" y="564"/>
                  </a:lnTo>
                  <a:lnTo>
                    <a:pt x="154" y="556"/>
                  </a:lnTo>
                  <a:lnTo>
                    <a:pt x="178" y="554"/>
                  </a:lnTo>
                  <a:close/>
                  <a:moveTo>
                    <a:pt x="193" y="496"/>
                  </a:moveTo>
                  <a:lnTo>
                    <a:pt x="168" y="496"/>
                  </a:lnTo>
                  <a:lnTo>
                    <a:pt x="143" y="500"/>
                  </a:lnTo>
                  <a:lnTo>
                    <a:pt x="121" y="507"/>
                  </a:lnTo>
                  <a:lnTo>
                    <a:pt x="100" y="516"/>
                  </a:lnTo>
                  <a:lnTo>
                    <a:pt x="76" y="530"/>
                  </a:lnTo>
                  <a:lnTo>
                    <a:pt x="59" y="550"/>
                  </a:lnTo>
                  <a:lnTo>
                    <a:pt x="46" y="572"/>
                  </a:lnTo>
                  <a:lnTo>
                    <a:pt x="40" y="596"/>
                  </a:lnTo>
                  <a:lnTo>
                    <a:pt x="38" y="621"/>
                  </a:lnTo>
                  <a:lnTo>
                    <a:pt x="44" y="645"/>
                  </a:lnTo>
                  <a:lnTo>
                    <a:pt x="54" y="669"/>
                  </a:lnTo>
                  <a:lnTo>
                    <a:pt x="71" y="690"/>
                  </a:lnTo>
                  <a:lnTo>
                    <a:pt x="92" y="706"/>
                  </a:lnTo>
                  <a:lnTo>
                    <a:pt x="116" y="717"/>
                  </a:lnTo>
                  <a:lnTo>
                    <a:pt x="142" y="724"/>
                  </a:lnTo>
                  <a:lnTo>
                    <a:pt x="169" y="725"/>
                  </a:lnTo>
                  <a:lnTo>
                    <a:pt x="197" y="720"/>
                  </a:lnTo>
                  <a:lnTo>
                    <a:pt x="222" y="710"/>
                  </a:lnTo>
                  <a:lnTo>
                    <a:pt x="244" y="696"/>
                  </a:lnTo>
                  <a:lnTo>
                    <a:pt x="264" y="678"/>
                  </a:lnTo>
                  <a:lnTo>
                    <a:pt x="279" y="657"/>
                  </a:lnTo>
                  <a:lnTo>
                    <a:pt x="292" y="635"/>
                  </a:lnTo>
                  <a:lnTo>
                    <a:pt x="302" y="611"/>
                  </a:lnTo>
                  <a:lnTo>
                    <a:pt x="305" y="586"/>
                  </a:lnTo>
                  <a:lnTo>
                    <a:pt x="303" y="564"/>
                  </a:lnTo>
                  <a:lnTo>
                    <a:pt x="294" y="542"/>
                  </a:lnTo>
                  <a:lnTo>
                    <a:pt x="281" y="526"/>
                  </a:lnTo>
                  <a:lnTo>
                    <a:pt x="262" y="513"/>
                  </a:lnTo>
                  <a:lnTo>
                    <a:pt x="241" y="504"/>
                  </a:lnTo>
                  <a:lnTo>
                    <a:pt x="218" y="499"/>
                  </a:lnTo>
                  <a:lnTo>
                    <a:pt x="193" y="496"/>
                  </a:lnTo>
                  <a:close/>
                  <a:moveTo>
                    <a:pt x="432" y="405"/>
                  </a:moveTo>
                  <a:lnTo>
                    <a:pt x="376" y="442"/>
                  </a:lnTo>
                  <a:lnTo>
                    <a:pt x="427" y="478"/>
                  </a:lnTo>
                  <a:lnTo>
                    <a:pt x="473" y="511"/>
                  </a:lnTo>
                  <a:lnTo>
                    <a:pt x="515" y="538"/>
                  </a:lnTo>
                  <a:lnTo>
                    <a:pt x="550" y="563"/>
                  </a:lnTo>
                  <a:lnTo>
                    <a:pt x="582" y="585"/>
                  </a:lnTo>
                  <a:lnTo>
                    <a:pt x="609" y="603"/>
                  </a:lnTo>
                  <a:lnTo>
                    <a:pt x="633" y="619"/>
                  </a:lnTo>
                  <a:lnTo>
                    <a:pt x="654" y="632"/>
                  </a:lnTo>
                  <a:lnTo>
                    <a:pt x="671" y="643"/>
                  </a:lnTo>
                  <a:lnTo>
                    <a:pt x="684" y="652"/>
                  </a:lnTo>
                  <a:lnTo>
                    <a:pt x="696" y="658"/>
                  </a:lnTo>
                  <a:lnTo>
                    <a:pt x="705" y="662"/>
                  </a:lnTo>
                  <a:lnTo>
                    <a:pt x="711" y="665"/>
                  </a:lnTo>
                  <a:lnTo>
                    <a:pt x="716" y="668"/>
                  </a:lnTo>
                  <a:lnTo>
                    <a:pt x="720" y="668"/>
                  </a:lnTo>
                  <a:lnTo>
                    <a:pt x="724" y="668"/>
                  </a:lnTo>
                  <a:lnTo>
                    <a:pt x="735" y="668"/>
                  </a:lnTo>
                  <a:lnTo>
                    <a:pt x="751" y="664"/>
                  </a:lnTo>
                  <a:lnTo>
                    <a:pt x="769" y="656"/>
                  </a:lnTo>
                  <a:lnTo>
                    <a:pt x="790" y="643"/>
                  </a:lnTo>
                  <a:lnTo>
                    <a:pt x="432" y="405"/>
                  </a:lnTo>
                  <a:close/>
                  <a:moveTo>
                    <a:pt x="343" y="363"/>
                  </a:moveTo>
                  <a:lnTo>
                    <a:pt x="350" y="364"/>
                  </a:lnTo>
                  <a:lnTo>
                    <a:pt x="355" y="367"/>
                  </a:lnTo>
                  <a:lnTo>
                    <a:pt x="359" y="370"/>
                  </a:lnTo>
                  <a:lnTo>
                    <a:pt x="362" y="376"/>
                  </a:lnTo>
                  <a:lnTo>
                    <a:pt x="362" y="382"/>
                  </a:lnTo>
                  <a:lnTo>
                    <a:pt x="362" y="387"/>
                  </a:lnTo>
                  <a:lnTo>
                    <a:pt x="359" y="393"/>
                  </a:lnTo>
                  <a:lnTo>
                    <a:pt x="355" y="397"/>
                  </a:lnTo>
                  <a:lnTo>
                    <a:pt x="350" y="399"/>
                  </a:lnTo>
                  <a:lnTo>
                    <a:pt x="343" y="401"/>
                  </a:lnTo>
                  <a:lnTo>
                    <a:pt x="337" y="399"/>
                  </a:lnTo>
                  <a:lnTo>
                    <a:pt x="332" y="397"/>
                  </a:lnTo>
                  <a:lnTo>
                    <a:pt x="328" y="393"/>
                  </a:lnTo>
                  <a:lnTo>
                    <a:pt x="325" y="387"/>
                  </a:lnTo>
                  <a:lnTo>
                    <a:pt x="324" y="382"/>
                  </a:lnTo>
                  <a:lnTo>
                    <a:pt x="325" y="376"/>
                  </a:lnTo>
                  <a:lnTo>
                    <a:pt x="328" y="370"/>
                  </a:lnTo>
                  <a:lnTo>
                    <a:pt x="332" y="367"/>
                  </a:lnTo>
                  <a:lnTo>
                    <a:pt x="337" y="364"/>
                  </a:lnTo>
                  <a:lnTo>
                    <a:pt x="343" y="363"/>
                  </a:lnTo>
                  <a:close/>
                  <a:moveTo>
                    <a:pt x="265" y="293"/>
                  </a:moveTo>
                  <a:lnTo>
                    <a:pt x="237" y="301"/>
                  </a:lnTo>
                  <a:lnTo>
                    <a:pt x="210" y="305"/>
                  </a:lnTo>
                  <a:lnTo>
                    <a:pt x="180" y="306"/>
                  </a:lnTo>
                  <a:lnTo>
                    <a:pt x="219" y="333"/>
                  </a:lnTo>
                  <a:lnTo>
                    <a:pt x="256" y="359"/>
                  </a:lnTo>
                  <a:lnTo>
                    <a:pt x="309" y="322"/>
                  </a:lnTo>
                  <a:lnTo>
                    <a:pt x="265" y="293"/>
                  </a:lnTo>
                  <a:close/>
                  <a:moveTo>
                    <a:pt x="165" y="134"/>
                  </a:moveTo>
                  <a:lnTo>
                    <a:pt x="154" y="135"/>
                  </a:lnTo>
                  <a:lnTo>
                    <a:pt x="143" y="139"/>
                  </a:lnTo>
                  <a:lnTo>
                    <a:pt x="135" y="145"/>
                  </a:lnTo>
                  <a:lnTo>
                    <a:pt x="134" y="148"/>
                  </a:lnTo>
                  <a:lnTo>
                    <a:pt x="134" y="151"/>
                  </a:lnTo>
                  <a:lnTo>
                    <a:pt x="134" y="153"/>
                  </a:lnTo>
                  <a:lnTo>
                    <a:pt x="137" y="157"/>
                  </a:lnTo>
                  <a:lnTo>
                    <a:pt x="141" y="162"/>
                  </a:lnTo>
                  <a:lnTo>
                    <a:pt x="147" y="165"/>
                  </a:lnTo>
                  <a:lnTo>
                    <a:pt x="161" y="170"/>
                  </a:lnTo>
                  <a:lnTo>
                    <a:pt x="178" y="171"/>
                  </a:lnTo>
                  <a:lnTo>
                    <a:pt x="194" y="170"/>
                  </a:lnTo>
                  <a:lnTo>
                    <a:pt x="205" y="168"/>
                  </a:lnTo>
                  <a:lnTo>
                    <a:pt x="210" y="165"/>
                  </a:lnTo>
                  <a:lnTo>
                    <a:pt x="207" y="158"/>
                  </a:lnTo>
                  <a:lnTo>
                    <a:pt x="202" y="152"/>
                  </a:lnTo>
                  <a:lnTo>
                    <a:pt x="194" y="144"/>
                  </a:lnTo>
                  <a:lnTo>
                    <a:pt x="185" y="137"/>
                  </a:lnTo>
                  <a:lnTo>
                    <a:pt x="178" y="135"/>
                  </a:lnTo>
                  <a:lnTo>
                    <a:pt x="172" y="134"/>
                  </a:lnTo>
                  <a:lnTo>
                    <a:pt x="165" y="134"/>
                  </a:lnTo>
                  <a:close/>
                  <a:moveTo>
                    <a:pt x="724" y="96"/>
                  </a:moveTo>
                  <a:lnTo>
                    <a:pt x="720" y="96"/>
                  </a:lnTo>
                  <a:lnTo>
                    <a:pt x="716" y="96"/>
                  </a:lnTo>
                  <a:lnTo>
                    <a:pt x="713" y="98"/>
                  </a:lnTo>
                  <a:lnTo>
                    <a:pt x="706" y="101"/>
                  </a:lnTo>
                  <a:lnTo>
                    <a:pt x="697" y="105"/>
                  </a:lnTo>
                  <a:lnTo>
                    <a:pt x="688" y="110"/>
                  </a:lnTo>
                  <a:lnTo>
                    <a:pt x="675" y="118"/>
                  </a:lnTo>
                  <a:lnTo>
                    <a:pt x="660" y="127"/>
                  </a:lnTo>
                  <a:lnTo>
                    <a:pt x="642" y="139"/>
                  </a:lnTo>
                  <a:lnTo>
                    <a:pt x="621" y="153"/>
                  </a:lnTo>
                  <a:lnTo>
                    <a:pt x="596" y="169"/>
                  </a:lnTo>
                  <a:lnTo>
                    <a:pt x="569" y="189"/>
                  </a:lnTo>
                  <a:lnTo>
                    <a:pt x="536" y="209"/>
                  </a:lnTo>
                  <a:lnTo>
                    <a:pt x="500" y="234"/>
                  </a:lnTo>
                  <a:lnTo>
                    <a:pt x="460" y="263"/>
                  </a:lnTo>
                  <a:lnTo>
                    <a:pt x="414" y="295"/>
                  </a:lnTo>
                  <a:lnTo>
                    <a:pt x="364" y="330"/>
                  </a:lnTo>
                  <a:lnTo>
                    <a:pt x="308" y="368"/>
                  </a:lnTo>
                  <a:lnTo>
                    <a:pt x="247" y="411"/>
                  </a:lnTo>
                  <a:lnTo>
                    <a:pt x="180" y="458"/>
                  </a:lnTo>
                  <a:lnTo>
                    <a:pt x="210" y="458"/>
                  </a:lnTo>
                  <a:lnTo>
                    <a:pt x="237" y="462"/>
                  </a:lnTo>
                  <a:lnTo>
                    <a:pt x="265" y="470"/>
                  </a:lnTo>
                  <a:lnTo>
                    <a:pt x="790" y="120"/>
                  </a:lnTo>
                  <a:lnTo>
                    <a:pt x="769" y="107"/>
                  </a:lnTo>
                  <a:lnTo>
                    <a:pt x="751" y="99"/>
                  </a:lnTo>
                  <a:lnTo>
                    <a:pt x="735" y="97"/>
                  </a:lnTo>
                  <a:lnTo>
                    <a:pt x="724" y="96"/>
                  </a:lnTo>
                  <a:close/>
                  <a:moveTo>
                    <a:pt x="165" y="94"/>
                  </a:moveTo>
                  <a:lnTo>
                    <a:pt x="184" y="97"/>
                  </a:lnTo>
                  <a:lnTo>
                    <a:pt x="201" y="102"/>
                  </a:lnTo>
                  <a:lnTo>
                    <a:pt x="216" y="113"/>
                  </a:lnTo>
                  <a:lnTo>
                    <a:pt x="231" y="126"/>
                  </a:lnTo>
                  <a:lnTo>
                    <a:pt x="241" y="140"/>
                  </a:lnTo>
                  <a:lnTo>
                    <a:pt x="247" y="156"/>
                  </a:lnTo>
                  <a:lnTo>
                    <a:pt x="248" y="171"/>
                  </a:lnTo>
                  <a:lnTo>
                    <a:pt x="241" y="186"/>
                  </a:lnTo>
                  <a:lnTo>
                    <a:pt x="231" y="196"/>
                  </a:lnTo>
                  <a:lnTo>
                    <a:pt x="215" y="204"/>
                  </a:lnTo>
                  <a:lnTo>
                    <a:pt x="198" y="208"/>
                  </a:lnTo>
                  <a:lnTo>
                    <a:pt x="178" y="209"/>
                  </a:lnTo>
                  <a:lnTo>
                    <a:pt x="154" y="207"/>
                  </a:lnTo>
                  <a:lnTo>
                    <a:pt x="130" y="200"/>
                  </a:lnTo>
                  <a:lnTo>
                    <a:pt x="113" y="189"/>
                  </a:lnTo>
                  <a:lnTo>
                    <a:pt x="101" y="174"/>
                  </a:lnTo>
                  <a:lnTo>
                    <a:pt x="96" y="157"/>
                  </a:lnTo>
                  <a:lnTo>
                    <a:pt x="97" y="140"/>
                  </a:lnTo>
                  <a:lnTo>
                    <a:pt x="105" y="123"/>
                  </a:lnTo>
                  <a:lnTo>
                    <a:pt x="116" y="111"/>
                  </a:lnTo>
                  <a:lnTo>
                    <a:pt x="131" y="102"/>
                  </a:lnTo>
                  <a:lnTo>
                    <a:pt x="147" y="97"/>
                  </a:lnTo>
                  <a:lnTo>
                    <a:pt x="165" y="94"/>
                  </a:lnTo>
                  <a:close/>
                  <a:moveTo>
                    <a:pt x="169" y="38"/>
                  </a:moveTo>
                  <a:lnTo>
                    <a:pt x="142" y="39"/>
                  </a:lnTo>
                  <a:lnTo>
                    <a:pt x="116" y="46"/>
                  </a:lnTo>
                  <a:lnTo>
                    <a:pt x="92" y="58"/>
                  </a:lnTo>
                  <a:lnTo>
                    <a:pt x="71" y="73"/>
                  </a:lnTo>
                  <a:lnTo>
                    <a:pt x="54" y="94"/>
                  </a:lnTo>
                  <a:lnTo>
                    <a:pt x="44" y="118"/>
                  </a:lnTo>
                  <a:lnTo>
                    <a:pt x="38" y="143"/>
                  </a:lnTo>
                  <a:lnTo>
                    <a:pt x="40" y="168"/>
                  </a:lnTo>
                  <a:lnTo>
                    <a:pt x="46" y="191"/>
                  </a:lnTo>
                  <a:lnTo>
                    <a:pt x="59" y="213"/>
                  </a:lnTo>
                  <a:lnTo>
                    <a:pt x="76" y="233"/>
                  </a:lnTo>
                  <a:lnTo>
                    <a:pt x="100" y="249"/>
                  </a:lnTo>
                  <a:lnTo>
                    <a:pt x="121" y="258"/>
                  </a:lnTo>
                  <a:lnTo>
                    <a:pt x="143" y="263"/>
                  </a:lnTo>
                  <a:lnTo>
                    <a:pt x="168" y="267"/>
                  </a:lnTo>
                  <a:lnTo>
                    <a:pt x="193" y="267"/>
                  </a:lnTo>
                  <a:lnTo>
                    <a:pt x="218" y="264"/>
                  </a:lnTo>
                  <a:lnTo>
                    <a:pt x="241" y="259"/>
                  </a:lnTo>
                  <a:lnTo>
                    <a:pt x="262" y="250"/>
                  </a:lnTo>
                  <a:lnTo>
                    <a:pt x="281" y="237"/>
                  </a:lnTo>
                  <a:lnTo>
                    <a:pt x="294" y="221"/>
                  </a:lnTo>
                  <a:lnTo>
                    <a:pt x="303" y="200"/>
                  </a:lnTo>
                  <a:lnTo>
                    <a:pt x="305" y="177"/>
                  </a:lnTo>
                  <a:lnTo>
                    <a:pt x="302" y="153"/>
                  </a:lnTo>
                  <a:lnTo>
                    <a:pt x="292" y="128"/>
                  </a:lnTo>
                  <a:lnTo>
                    <a:pt x="279" y="106"/>
                  </a:lnTo>
                  <a:lnTo>
                    <a:pt x="264" y="85"/>
                  </a:lnTo>
                  <a:lnTo>
                    <a:pt x="244" y="67"/>
                  </a:lnTo>
                  <a:lnTo>
                    <a:pt x="222" y="54"/>
                  </a:lnTo>
                  <a:lnTo>
                    <a:pt x="197" y="43"/>
                  </a:lnTo>
                  <a:lnTo>
                    <a:pt x="169" y="38"/>
                  </a:lnTo>
                  <a:close/>
                  <a:moveTo>
                    <a:pt x="147" y="0"/>
                  </a:moveTo>
                  <a:lnTo>
                    <a:pt x="177" y="1"/>
                  </a:lnTo>
                  <a:lnTo>
                    <a:pt x="207" y="8"/>
                  </a:lnTo>
                  <a:lnTo>
                    <a:pt x="237" y="21"/>
                  </a:lnTo>
                  <a:lnTo>
                    <a:pt x="260" y="35"/>
                  </a:lnTo>
                  <a:lnTo>
                    <a:pt x="279" y="52"/>
                  </a:lnTo>
                  <a:lnTo>
                    <a:pt x="299" y="73"/>
                  </a:lnTo>
                  <a:lnTo>
                    <a:pt x="315" y="97"/>
                  </a:lnTo>
                  <a:lnTo>
                    <a:pt x="328" y="120"/>
                  </a:lnTo>
                  <a:lnTo>
                    <a:pt x="337" y="147"/>
                  </a:lnTo>
                  <a:lnTo>
                    <a:pt x="343" y="171"/>
                  </a:lnTo>
                  <a:lnTo>
                    <a:pt x="343" y="198"/>
                  </a:lnTo>
                  <a:lnTo>
                    <a:pt x="339" y="221"/>
                  </a:lnTo>
                  <a:lnTo>
                    <a:pt x="329" y="243"/>
                  </a:lnTo>
                  <a:lnTo>
                    <a:pt x="317" y="259"/>
                  </a:lnTo>
                  <a:lnTo>
                    <a:pt x="303" y="272"/>
                  </a:lnTo>
                  <a:lnTo>
                    <a:pt x="342" y="298"/>
                  </a:lnTo>
                  <a:lnTo>
                    <a:pt x="396" y="262"/>
                  </a:lnTo>
                  <a:lnTo>
                    <a:pt x="444" y="228"/>
                  </a:lnTo>
                  <a:lnTo>
                    <a:pt x="486" y="199"/>
                  </a:lnTo>
                  <a:lnTo>
                    <a:pt x="524" y="173"/>
                  </a:lnTo>
                  <a:lnTo>
                    <a:pt x="557" y="151"/>
                  </a:lnTo>
                  <a:lnTo>
                    <a:pt x="586" y="131"/>
                  </a:lnTo>
                  <a:lnTo>
                    <a:pt x="609" y="115"/>
                  </a:lnTo>
                  <a:lnTo>
                    <a:pt x="630" y="101"/>
                  </a:lnTo>
                  <a:lnTo>
                    <a:pt x="648" y="89"/>
                  </a:lnTo>
                  <a:lnTo>
                    <a:pt x="663" y="80"/>
                  </a:lnTo>
                  <a:lnTo>
                    <a:pt x="676" y="73"/>
                  </a:lnTo>
                  <a:lnTo>
                    <a:pt x="685" y="68"/>
                  </a:lnTo>
                  <a:lnTo>
                    <a:pt x="694" y="63"/>
                  </a:lnTo>
                  <a:lnTo>
                    <a:pt x="701" y="60"/>
                  </a:lnTo>
                  <a:lnTo>
                    <a:pt x="706" y="59"/>
                  </a:lnTo>
                  <a:lnTo>
                    <a:pt x="711" y="58"/>
                  </a:lnTo>
                  <a:lnTo>
                    <a:pt x="716" y="58"/>
                  </a:lnTo>
                  <a:lnTo>
                    <a:pt x="720" y="58"/>
                  </a:lnTo>
                  <a:lnTo>
                    <a:pt x="724" y="58"/>
                  </a:lnTo>
                  <a:lnTo>
                    <a:pt x="744" y="59"/>
                  </a:lnTo>
                  <a:lnTo>
                    <a:pt x="765" y="65"/>
                  </a:lnTo>
                  <a:lnTo>
                    <a:pt x="787" y="75"/>
                  </a:lnTo>
                  <a:lnTo>
                    <a:pt x="807" y="86"/>
                  </a:lnTo>
                  <a:lnTo>
                    <a:pt x="824" y="101"/>
                  </a:lnTo>
                  <a:lnTo>
                    <a:pt x="834" y="117"/>
                  </a:lnTo>
                  <a:lnTo>
                    <a:pt x="838" y="134"/>
                  </a:lnTo>
                  <a:lnTo>
                    <a:pt x="466" y="382"/>
                  </a:lnTo>
                  <a:lnTo>
                    <a:pt x="838" y="630"/>
                  </a:lnTo>
                  <a:lnTo>
                    <a:pt x="834" y="647"/>
                  </a:lnTo>
                  <a:lnTo>
                    <a:pt x="824" y="664"/>
                  </a:lnTo>
                  <a:lnTo>
                    <a:pt x="807" y="677"/>
                  </a:lnTo>
                  <a:lnTo>
                    <a:pt x="787" y="689"/>
                  </a:lnTo>
                  <a:lnTo>
                    <a:pt x="765" y="698"/>
                  </a:lnTo>
                  <a:lnTo>
                    <a:pt x="744" y="704"/>
                  </a:lnTo>
                  <a:lnTo>
                    <a:pt x="724" y="706"/>
                  </a:lnTo>
                  <a:lnTo>
                    <a:pt x="720" y="706"/>
                  </a:lnTo>
                  <a:lnTo>
                    <a:pt x="716" y="706"/>
                  </a:lnTo>
                  <a:lnTo>
                    <a:pt x="711" y="706"/>
                  </a:lnTo>
                  <a:lnTo>
                    <a:pt x="706" y="704"/>
                  </a:lnTo>
                  <a:lnTo>
                    <a:pt x="701" y="703"/>
                  </a:lnTo>
                  <a:lnTo>
                    <a:pt x="694" y="700"/>
                  </a:lnTo>
                  <a:lnTo>
                    <a:pt x="685" y="696"/>
                  </a:lnTo>
                  <a:lnTo>
                    <a:pt x="676" y="690"/>
                  </a:lnTo>
                  <a:lnTo>
                    <a:pt x="663" y="683"/>
                  </a:lnTo>
                  <a:lnTo>
                    <a:pt x="648" y="674"/>
                  </a:lnTo>
                  <a:lnTo>
                    <a:pt x="630" y="662"/>
                  </a:lnTo>
                  <a:lnTo>
                    <a:pt x="609" y="648"/>
                  </a:lnTo>
                  <a:lnTo>
                    <a:pt x="586" y="632"/>
                  </a:lnTo>
                  <a:lnTo>
                    <a:pt x="557" y="613"/>
                  </a:lnTo>
                  <a:lnTo>
                    <a:pt x="524" y="590"/>
                  </a:lnTo>
                  <a:lnTo>
                    <a:pt x="486" y="564"/>
                  </a:lnTo>
                  <a:lnTo>
                    <a:pt x="444" y="535"/>
                  </a:lnTo>
                  <a:lnTo>
                    <a:pt x="396" y="501"/>
                  </a:lnTo>
                  <a:lnTo>
                    <a:pt x="342" y="465"/>
                  </a:lnTo>
                  <a:lnTo>
                    <a:pt x="303" y="491"/>
                  </a:lnTo>
                  <a:lnTo>
                    <a:pt x="317" y="504"/>
                  </a:lnTo>
                  <a:lnTo>
                    <a:pt x="329" y="520"/>
                  </a:lnTo>
                  <a:lnTo>
                    <a:pt x="339" y="542"/>
                  </a:lnTo>
                  <a:lnTo>
                    <a:pt x="343" y="567"/>
                  </a:lnTo>
                  <a:lnTo>
                    <a:pt x="343" y="592"/>
                  </a:lnTo>
                  <a:lnTo>
                    <a:pt x="337" y="618"/>
                  </a:lnTo>
                  <a:lnTo>
                    <a:pt x="328" y="643"/>
                  </a:lnTo>
                  <a:lnTo>
                    <a:pt x="315" y="668"/>
                  </a:lnTo>
                  <a:lnTo>
                    <a:pt x="299" y="690"/>
                  </a:lnTo>
                  <a:lnTo>
                    <a:pt x="279" y="711"/>
                  </a:lnTo>
                  <a:lnTo>
                    <a:pt x="260" y="729"/>
                  </a:lnTo>
                  <a:lnTo>
                    <a:pt x="237" y="744"/>
                  </a:lnTo>
                  <a:lnTo>
                    <a:pt x="207" y="755"/>
                  </a:lnTo>
                  <a:lnTo>
                    <a:pt x="177" y="762"/>
                  </a:lnTo>
                  <a:lnTo>
                    <a:pt x="147" y="763"/>
                  </a:lnTo>
                  <a:lnTo>
                    <a:pt x="117" y="758"/>
                  </a:lnTo>
                  <a:lnTo>
                    <a:pt x="88" y="747"/>
                  </a:lnTo>
                  <a:lnTo>
                    <a:pt x="63" y="733"/>
                  </a:lnTo>
                  <a:lnTo>
                    <a:pt x="40" y="713"/>
                  </a:lnTo>
                  <a:lnTo>
                    <a:pt x="21" y="689"/>
                  </a:lnTo>
                  <a:lnTo>
                    <a:pt x="8" y="661"/>
                  </a:lnTo>
                  <a:lnTo>
                    <a:pt x="2" y="634"/>
                  </a:lnTo>
                  <a:lnTo>
                    <a:pt x="0" y="606"/>
                  </a:lnTo>
                  <a:lnTo>
                    <a:pt x="4" y="579"/>
                  </a:lnTo>
                  <a:lnTo>
                    <a:pt x="14" y="552"/>
                  </a:lnTo>
                  <a:lnTo>
                    <a:pt x="28" y="529"/>
                  </a:lnTo>
                  <a:lnTo>
                    <a:pt x="46" y="507"/>
                  </a:lnTo>
                  <a:lnTo>
                    <a:pt x="70" y="488"/>
                  </a:lnTo>
                  <a:lnTo>
                    <a:pt x="125" y="450"/>
                  </a:lnTo>
                  <a:lnTo>
                    <a:pt x="176" y="415"/>
                  </a:lnTo>
                  <a:lnTo>
                    <a:pt x="224" y="382"/>
                  </a:lnTo>
                  <a:lnTo>
                    <a:pt x="176" y="348"/>
                  </a:lnTo>
                  <a:lnTo>
                    <a:pt x="125" y="313"/>
                  </a:lnTo>
                  <a:lnTo>
                    <a:pt x="70" y="275"/>
                  </a:lnTo>
                  <a:lnTo>
                    <a:pt x="46" y="257"/>
                  </a:lnTo>
                  <a:lnTo>
                    <a:pt x="28" y="234"/>
                  </a:lnTo>
                  <a:lnTo>
                    <a:pt x="14" y="211"/>
                  </a:lnTo>
                  <a:lnTo>
                    <a:pt x="4" y="185"/>
                  </a:lnTo>
                  <a:lnTo>
                    <a:pt x="0" y="157"/>
                  </a:lnTo>
                  <a:lnTo>
                    <a:pt x="2" y="130"/>
                  </a:lnTo>
                  <a:lnTo>
                    <a:pt x="8" y="102"/>
                  </a:lnTo>
                  <a:lnTo>
                    <a:pt x="21" y="75"/>
                  </a:lnTo>
                  <a:lnTo>
                    <a:pt x="40" y="51"/>
                  </a:lnTo>
                  <a:lnTo>
                    <a:pt x="63" y="30"/>
                  </a:lnTo>
                  <a:lnTo>
                    <a:pt x="88" y="16"/>
                  </a:lnTo>
                  <a:lnTo>
                    <a:pt x="117" y="5"/>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2" name="Freeform 4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6635468"/>
              <a:ext cx="444609" cy="444609"/>
            </a:xfrm>
            <a:custGeom>
              <a:avLst/>
              <a:gdLst>
                <a:gd name="T0" fmla="*/ 194 w 839"/>
                <a:gd name="T1" fmla="*/ 668 h 839"/>
                <a:gd name="T2" fmla="*/ 148 w 839"/>
                <a:gd name="T3" fmla="*/ 506 h 839"/>
                <a:gd name="T4" fmla="*/ 246 w 839"/>
                <a:gd name="T5" fmla="*/ 660 h 839"/>
                <a:gd name="T6" fmla="*/ 372 w 839"/>
                <a:gd name="T7" fmla="*/ 691 h 839"/>
                <a:gd name="T8" fmla="*/ 526 w 839"/>
                <a:gd name="T9" fmla="*/ 423 h 839"/>
                <a:gd name="T10" fmla="*/ 530 w 839"/>
                <a:gd name="T11" fmla="*/ 450 h 839"/>
                <a:gd name="T12" fmla="*/ 504 w 839"/>
                <a:gd name="T13" fmla="*/ 454 h 839"/>
                <a:gd name="T14" fmla="*/ 500 w 839"/>
                <a:gd name="T15" fmla="*/ 427 h 839"/>
                <a:gd name="T16" fmla="*/ 465 w 839"/>
                <a:gd name="T17" fmla="*/ 362 h 839"/>
                <a:gd name="T18" fmla="*/ 476 w 839"/>
                <a:gd name="T19" fmla="*/ 387 h 839"/>
                <a:gd name="T20" fmla="*/ 452 w 839"/>
                <a:gd name="T21" fmla="*/ 399 h 839"/>
                <a:gd name="T22" fmla="*/ 440 w 839"/>
                <a:gd name="T23" fmla="*/ 376 h 839"/>
                <a:gd name="T24" fmla="*/ 276 w 839"/>
                <a:gd name="T25" fmla="*/ 342 h 839"/>
                <a:gd name="T26" fmla="*/ 139 w 839"/>
                <a:gd name="T27" fmla="*/ 395 h 839"/>
                <a:gd name="T28" fmla="*/ 230 w 839"/>
                <a:gd name="T29" fmla="*/ 474 h 839"/>
                <a:gd name="T30" fmla="*/ 289 w 839"/>
                <a:gd name="T31" fmla="*/ 596 h 839"/>
                <a:gd name="T32" fmla="*/ 374 w 839"/>
                <a:gd name="T33" fmla="*/ 609 h 839"/>
                <a:gd name="T34" fmla="*/ 444 w 839"/>
                <a:gd name="T35" fmla="*/ 700 h 839"/>
                <a:gd name="T36" fmla="*/ 499 w 839"/>
                <a:gd name="T37" fmla="*/ 563 h 839"/>
                <a:gd name="T38" fmla="*/ 416 w 839"/>
                <a:gd name="T39" fmla="*/ 313 h 839"/>
                <a:gd name="T40" fmla="*/ 412 w 839"/>
                <a:gd name="T41" fmla="*/ 339 h 839"/>
                <a:gd name="T42" fmla="*/ 385 w 839"/>
                <a:gd name="T43" fmla="*/ 335 h 839"/>
                <a:gd name="T44" fmla="*/ 390 w 839"/>
                <a:gd name="T45" fmla="*/ 309 h 839"/>
                <a:gd name="T46" fmla="*/ 618 w 839"/>
                <a:gd name="T47" fmla="*/ 194 h 839"/>
                <a:gd name="T48" fmla="*/ 614 w 839"/>
                <a:gd name="T49" fmla="*/ 221 h 839"/>
                <a:gd name="T50" fmla="*/ 641 w 839"/>
                <a:gd name="T51" fmla="*/ 225 h 839"/>
                <a:gd name="T52" fmla="*/ 645 w 839"/>
                <a:gd name="T53" fmla="*/ 199 h 839"/>
                <a:gd name="T54" fmla="*/ 648 w 839"/>
                <a:gd name="T55" fmla="*/ 156 h 839"/>
                <a:gd name="T56" fmla="*/ 685 w 839"/>
                <a:gd name="T57" fmla="*/ 228 h 839"/>
                <a:gd name="T58" fmla="*/ 611 w 839"/>
                <a:gd name="T59" fmla="*/ 264 h 839"/>
                <a:gd name="T60" fmla="*/ 576 w 839"/>
                <a:gd name="T61" fmla="*/ 191 h 839"/>
                <a:gd name="T62" fmla="*/ 801 w 839"/>
                <a:gd name="T63" fmla="*/ 38 h 839"/>
                <a:gd name="T64" fmla="*/ 644 w 839"/>
                <a:gd name="T65" fmla="*/ 72 h 839"/>
                <a:gd name="T66" fmla="*/ 456 w 839"/>
                <a:gd name="T67" fmla="*/ 171 h 839"/>
                <a:gd name="T68" fmla="*/ 374 w 839"/>
                <a:gd name="T69" fmla="*/ 247 h 839"/>
                <a:gd name="T70" fmla="*/ 524 w 839"/>
                <a:gd name="T71" fmla="*/ 534 h 839"/>
                <a:gd name="T72" fmla="*/ 609 w 839"/>
                <a:gd name="T73" fmla="*/ 448 h 839"/>
                <a:gd name="T74" fmla="*/ 695 w 839"/>
                <a:gd name="T75" fmla="*/ 347 h 839"/>
                <a:gd name="T76" fmla="*/ 780 w 839"/>
                <a:gd name="T77" fmla="*/ 150 h 839"/>
                <a:gd name="T78" fmla="*/ 802 w 839"/>
                <a:gd name="T79" fmla="*/ 0 h 839"/>
                <a:gd name="T80" fmla="*/ 839 w 839"/>
                <a:gd name="T81" fmla="*/ 31 h 839"/>
                <a:gd name="T82" fmla="*/ 812 w 839"/>
                <a:gd name="T83" fmla="*/ 183 h 839"/>
                <a:gd name="T84" fmla="*/ 721 w 839"/>
                <a:gd name="T85" fmla="*/ 376 h 839"/>
                <a:gd name="T86" fmla="*/ 628 w 839"/>
                <a:gd name="T87" fmla="*/ 483 h 839"/>
                <a:gd name="T88" fmla="*/ 545 w 839"/>
                <a:gd name="T89" fmla="*/ 567 h 839"/>
                <a:gd name="T90" fmla="*/ 474 w 839"/>
                <a:gd name="T91" fmla="*/ 726 h 839"/>
                <a:gd name="T92" fmla="*/ 421 w 839"/>
                <a:gd name="T93" fmla="*/ 759 h 839"/>
                <a:gd name="T94" fmla="*/ 343 w 839"/>
                <a:gd name="T95" fmla="*/ 650 h 839"/>
                <a:gd name="T96" fmla="*/ 216 w 839"/>
                <a:gd name="T97" fmla="*/ 577 h 839"/>
                <a:gd name="T98" fmla="*/ 160 w 839"/>
                <a:gd name="T99" fmla="*/ 446 h 839"/>
                <a:gd name="T100" fmla="*/ 52 w 839"/>
                <a:gd name="T101" fmla="*/ 414 h 839"/>
                <a:gd name="T102" fmla="*/ 191 w 839"/>
                <a:gd name="T103" fmla="*/ 330 h 839"/>
                <a:gd name="T104" fmla="*/ 302 w 839"/>
                <a:gd name="T105" fmla="*/ 264 h 839"/>
                <a:gd name="T106" fmla="*/ 387 w 839"/>
                <a:gd name="T107" fmla="*/ 182 h 839"/>
                <a:gd name="T108" fmla="*/ 550 w 839"/>
                <a:gd name="T109" fmla="*/ 69 h 839"/>
                <a:gd name="T110" fmla="*/ 747 w 839"/>
                <a:gd name="T111" fmla="*/ 5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137" y="598"/>
                  </a:moveTo>
                  <a:lnTo>
                    <a:pt x="69" y="771"/>
                  </a:lnTo>
                  <a:lnTo>
                    <a:pt x="242" y="702"/>
                  </a:lnTo>
                  <a:lnTo>
                    <a:pt x="217" y="686"/>
                  </a:lnTo>
                  <a:lnTo>
                    <a:pt x="194" y="668"/>
                  </a:lnTo>
                  <a:lnTo>
                    <a:pt x="171" y="647"/>
                  </a:lnTo>
                  <a:lnTo>
                    <a:pt x="153" y="623"/>
                  </a:lnTo>
                  <a:lnTo>
                    <a:pt x="137" y="598"/>
                  </a:lnTo>
                  <a:close/>
                  <a:moveTo>
                    <a:pt x="148" y="469"/>
                  </a:moveTo>
                  <a:lnTo>
                    <a:pt x="148" y="506"/>
                  </a:lnTo>
                  <a:lnTo>
                    <a:pt x="156" y="543"/>
                  </a:lnTo>
                  <a:lnTo>
                    <a:pt x="170" y="577"/>
                  </a:lnTo>
                  <a:lnTo>
                    <a:pt x="190" y="609"/>
                  </a:lnTo>
                  <a:lnTo>
                    <a:pt x="216" y="636"/>
                  </a:lnTo>
                  <a:lnTo>
                    <a:pt x="246" y="660"/>
                  </a:lnTo>
                  <a:lnTo>
                    <a:pt x="279" y="677"/>
                  </a:lnTo>
                  <a:lnTo>
                    <a:pt x="314" y="688"/>
                  </a:lnTo>
                  <a:lnTo>
                    <a:pt x="351" y="692"/>
                  </a:lnTo>
                  <a:lnTo>
                    <a:pt x="361" y="692"/>
                  </a:lnTo>
                  <a:lnTo>
                    <a:pt x="372" y="691"/>
                  </a:lnTo>
                  <a:lnTo>
                    <a:pt x="0" y="839"/>
                  </a:lnTo>
                  <a:lnTo>
                    <a:pt x="148" y="469"/>
                  </a:lnTo>
                  <a:close/>
                  <a:moveTo>
                    <a:pt x="516" y="419"/>
                  </a:moveTo>
                  <a:lnTo>
                    <a:pt x="521" y="420"/>
                  </a:lnTo>
                  <a:lnTo>
                    <a:pt x="526" y="423"/>
                  </a:lnTo>
                  <a:lnTo>
                    <a:pt x="530" y="427"/>
                  </a:lnTo>
                  <a:lnTo>
                    <a:pt x="533" y="432"/>
                  </a:lnTo>
                  <a:lnTo>
                    <a:pt x="534" y="438"/>
                  </a:lnTo>
                  <a:lnTo>
                    <a:pt x="533" y="445"/>
                  </a:lnTo>
                  <a:lnTo>
                    <a:pt x="530" y="450"/>
                  </a:lnTo>
                  <a:lnTo>
                    <a:pt x="526" y="454"/>
                  </a:lnTo>
                  <a:lnTo>
                    <a:pt x="521" y="457"/>
                  </a:lnTo>
                  <a:lnTo>
                    <a:pt x="516" y="458"/>
                  </a:lnTo>
                  <a:lnTo>
                    <a:pt x="509" y="457"/>
                  </a:lnTo>
                  <a:lnTo>
                    <a:pt x="504" y="454"/>
                  </a:lnTo>
                  <a:lnTo>
                    <a:pt x="500" y="450"/>
                  </a:lnTo>
                  <a:lnTo>
                    <a:pt x="497" y="445"/>
                  </a:lnTo>
                  <a:lnTo>
                    <a:pt x="496" y="438"/>
                  </a:lnTo>
                  <a:lnTo>
                    <a:pt x="497" y="432"/>
                  </a:lnTo>
                  <a:lnTo>
                    <a:pt x="500" y="427"/>
                  </a:lnTo>
                  <a:lnTo>
                    <a:pt x="504" y="423"/>
                  </a:lnTo>
                  <a:lnTo>
                    <a:pt x="509" y="420"/>
                  </a:lnTo>
                  <a:lnTo>
                    <a:pt x="516" y="419"/>
                  </a:lnTo>
                  <a:close/>
                  <a:moveTo>
                    <a:pt x="458" y="362"/>
                  </a:moveTo>
                  <a:lnTo>
                    <a:pt x="465" y="362"/>
                  </a:lnTo>
                  <a:lnTo>
                    <a:pt x="470" y="366"/>
                  </a:lnTo>
                  <a:lnTo>
                    <a:pt x="474" y="370"/>
                  </a:lnTo>
                  <a:lnTo>
                    <a:pt x="476" y="376"/>
                  </a:lnTo>
                  <a:lnTo>
                    <a:pt x="478" y="381"/>
                  </a:lnTo>
                  <a:lnTo>
                    <a:pt x="476" y="387"/>
                  </a:lnTo>
                  <a:lnTo>
                    <a:pt x="474" y="393"/>
                  </a:lnTo>
                  <a:lnTo>
                    <a:pt x="470" y="397"/>
                  </a:lnTo>
                  <a:lnTo>
                    <a:pt x="465" y="399"/>
                  </a:lnTo>
                  <a:lnTo>
                    <a:pt x="458" y="400"/>
                  </a:lnTo>
                  <a:lnTo>
                    <a:pt x="452" y="399"/>
                  </a:lnTo>
                  <a:lnTo>
                    <a:pt x="446" y="397"/>
                  </a:lnTo>
                  <a:lnTo>
                    <a:pt x="442" y="393"/>
                  </a:lnTo>
                  <a:lnTo>
                    <a:pt x="440" y="387"/>
                  </a:lnTo>
                  <a:lnTo>
                    <a:pt x="438" y="381"/>
                  </a:lnTo>
                  <a:lnTo>
                    <a:pt x="440" y="376"/>
                  </a:lnTo>
                  <a:lnTo>
                    <a:pt x="442" y="370"/>
                  </a:lnTo>
                  <a:lnTo>
                    <a:pt x="446" y="366"/>
                  </a:lnTo>
                  <a:lnTo>
                    <a:pt x="452" y="362"/>
                  </a:lnTo>
                  <a:lnTo>
                    <a:pt x="458" y="362"/>
                  </a:lnTo>
                  <a:close/>
                  <a:moveTo>
                    <a:pt x="276" y="342"/>
                  </a:moveTo>
                  <a:lnTo>
                    <a:pt x="275" y="342"/>
                  </a:lnTo>
                  <a:lnTo>
                    <a:pt x="274" y="343"/>
                  </a:lnTo>
                  <a:lnTo>
                    <a:pt x="225" y="359"/>
                  </a:lnTo>
                  <a:lnTo>
                    <a:pt x="179" y="376"/>
                  </a:lnTo>
                  <a:lnTo>
                    <a:pt x="139" y="395"/>
                  </a:lnTo>
                  <a:lnTo>
                    <a:pt x="175" y="411"/>
                  </a:lnTo>
                  <a:lnTo>
                    <a:pt x="213" y="433"/>
                  </a:lnTo>
                  <a:lnTo>
                    <a:pt x="225" y="444"/>
                  </a:lnTo>
                  <a:lnTo>
                    <a:pt x="230" y="458"/>
                  </a:lnTo>
                  <a:lnTo>
                    <a:pt x="230" y="474"/>
                  </a:lnTo>
                  <a:lnTo>
                    <a:pt x="228" y="500"/>
                  </a:lnTo>
                  <a:lnTo>
                    <a:pt x="233" y="526"/>
                  </a:lnTo>
                  <a:lnTo>
                    <a:pt x="245" y="552"/>
                  </a:lnTo>
                  <a:lnTo>
                    <a:pt x="264" y="576"/>
                  </a:lnTo>
                  <a:lnTo>
                    <a:pt x="289" y="596"/>
                  </a:lnTo>
                  <a:lnTo>
                    <a:pt x="315" y="607"/>
                  </a:lnTo>
                  <a:lnTo>
                    <a:pt x="343" y="613"/>
                  </a:lnTo>
                  <a:lnTo>
                    <a:pt x="365" y="609"/>
                  </a:lnTo>
                  <a:lnTo>
                    <a:pt x="370" y="609"/>
                  </a:lnTo>
                  <a:lnTo>
                    <a:pt x="374" y="609"/>
                  </a:lnTo>
                  <a:lnTo>
                    <a:pt x="387" y="610"/>
                  </a:lnTo>
                  <a:lnTo>
                    <a:pt x="398" y="616"/>
                  </a:lnTo>
                  <a:lnTo>
                    <a:pt x="407" y="626"/>
                  </a:lnTo>
                  <a:lnTo>
                    <a:pt x="429" y="665"/>
                  </a:lnTo>
                  <a:lnTo>
                    <a:pt x="444" y="700"/>
                  </a:lnTo>
                  <a:lnTo>
                    <a:pt x="463" y="660"/>
                  </a:lnTo>
                  <a:lnTo>
                    <a:pt x="482" y="615"/>
                  </a:lnTo>
                  <a:lnTo>
                    <a:pt x="497" y="565"/>
                  </a:lnTo>
                  <a:lnTo>
                    <a:pt x="497" y="564"/>
                  </a:lnTo>
                  <a:lnTo>
                    <a:pt x="499" y="563"/>
                  </a:lnTo>
                  <a:lnTo>
                    <a:pt x="276" y="342"/>
                  </a:lnTo>
                  <a:close/>
                  <a:moveTo>
                    <a:pt x="401" y="305"/>
                  </a:moveTo>
                  <a:lnTo>
                    <a:pt x="407" y="306"/>
                  </a:lnTo>
                  <a:lnTo>
                    <a:pt x="412" y="309"/>
                  </a:lnTo>
                  <a:lnTo>
                    <a:pt x="416" y="313"/>
                  </a:lnTo>
                  <a:lnTo>
                    <a:pt x="419" y="318"/>
                  </a:lnTo>
                  <a:lnTo>
                    <a:pt x="420" y="325"/>
                  </a:lnTo>
                  <a:lnTo>
                    <a:pt x="419" y="330"/>
                  </a:lnTo>
                  <a:lnTo>
                    <a:pt x="416" y="335"/>
                  </a:lnTo>
                  <a:lnTo>
                    <a:pt x="412" y="339"/>
                  </a:lnTo>
                  <a:lnTo>
                    <a:pt x="407" y="342"/>
                  </a:lnTo>
                  <a:lnTo>
                    <a:pt x="401" y="343"/>
                  </a:lnTo>
                  <a:lnTo>
                    <a:pt x="395" y="342"/>
                  </a:lnTo>
                  <a:lnTo>
                    <a:pt x="390" y="339"/>
                  </a:lnTo>
                  <a:lnTo>
                    <a:pt x="385" y="335"/>
                  </a:lnTo>
                  <a:lnTo>
                    <a:pt x="382" y="330"/>
                  </a:lnTo>
                  <a:lnTo>
                    <a:pt x="382" y="325"/>
                  </a:lnTo>
                  <a:lnTo>
                    <a:pt x="382" y="318"/>
                  </a:lnTo>
                  <a:lnTo>
                    <a:pt x="385" y="313"/>
                  </a:lnTo>
                  <a:lnTo>
                    <a:pt x="390" y="309"/>
                  </a:lnTo>
                  <a:lnTo>
                    <a:pt x="395" y="306"/>
                  </a:lnTo>
                  <a:lnTo>
                    <a:pt x="401" y="305"/>
                  </a:lnTo>
                  <a:close/>
                  <a:moveTo>
                    <a:pt x="630" y="191"/>
                  </a:moveTo>
                  <a:lnTo>
                    <a:pt x="623" y="191"/>
                  </a:lnTo>
                  <a:lnTo>
                    <a:pt x="618" y="194"/>
                  </a:lnTo>
                  <a:lnTo>
                    <a:pt x="614" y="199"/>
                  </a:lnTo>
                  <a:lnTo>
                    <a:pt x="611" y="204"/>
                  </a:lnTo>
                  <a:lnTo>
                    <a:pt x="610" y="209"/>
                  </a:lnTo>
                  <a:lnTo>
                    <a:pt x="611" y="216"/>
                  </a:lnTo>
                  <a:lnTo>
                    <a:pt x="614" y="221"/>
                  </a:lnTo>
                  <a:lnTo>
                    <a:pt x="618" y="225"/>
                  </a:lnTo>
                  <a:lnTo>
                    <a:pt x="623" y="228"/>
                  </a:lnTo>
                  <a:lnTo>
                    <a:pt x="630" y="229"/>
                  </a:lnTo>
                  <a:lnTo>
                    <a:pt x="636" y="228"/>
                  </a:lnTo>
                  <a:lnTo>
                    <a:pt x="641" y="225"/>
                  </a:lnTo>
                  <a:lnTo>
                    <a:pt x="645" y="221"/>
                  </a:lnTo>
                  <a:lnTo>
                    <a:pt x="648" y="216"/>
                  </a:lnTo>
                  <a:lnTo>
                    <a:pt x="649" y="209"/>
                  </a:lnTo>
                  <a:lnTo>
                    <a:pt x="648" y="204"/>
                  </a:lnTo>
                  <a:lnTo>
                    <a:pt x="645" y="199"/>
                  </a:lnTo>
                  <a:lnTo>
                    <a:pt x="641" y="194"/>
                  </a:lnTo>
                  <a:lnTo>
                    <a:pt x="636" y="191"/>
                  </a:lnTo>
                  <a:lnTo>
                    <a:pt x="630" y="191"/>
                  </a:lnTo>
                  <a:close/>
                  <a:moveTo>
                    <a:pt x="630" y="152"/>
                  </a:moveTo>
                  <a:lnTo>
                    <a:pt x="648" y="156"/>
                  </a:lnTo>
                  <a:lnTo>
                    <a:pt x="664" y="164"/>
                  </a:lnTo>
                  <a:lnTo>
                    <a:pt x="675" y="175"/>
                  </a:lnTo>
                  <a:lnTo>
                    <a:pt x="685" y="191"/>
                  </a:lnTo>
                  <a:lnTo>
                    <a:pt x="687" y="209"/>
                  </a:lnTo>
                  <a:lnTo>
                    <a:pt x="685" y="228"/>
                  </a:lnTo>
                  <a:lnTo>
                    <a:pt x="675" y="243"/>
                  </a:lnTo>
                  <a:lnTo>
                    <a:pt x="664" y="255"/>
                  </a:lnTo>
                  <a:lnTo>
                    <a:pt x="648" y="264"/>
                  </a:lnTo>
                  <a:lnTo>
                    <a:pt x="630" y="267"/>
                  </a:lnTo>
                  <a:lnTo>
                    <a:pt x="611" y="264"/>
                  </a:lnTo>
                  <a:lnTo>
                    <a:pt x="596" y="255"/>
                  </a:lnTo>
                  <a:lnTo>
                    <a:pt x="584" y="243"/>
                  </a:lnTo>
                  <a:lnTo>
                    <a:pt x="576" y="228"/>
                  </a:lnTo>
                  <a:lnTo>
                    <a:pt x="572" y="209"/>
                  </a:lnTo>
                  <a:lnTo>
                    <a:pt x="576" y="191"/>
                  </a:lnTo>
                  <a:lnTo>
                    <a:pt x="584" y="175"/>
                  </a:lnTo>
                  <a:lnTo>
                    <a:pt x="596" y="164"/>
                  </a:lnTo>
                  <a:lnTo>
                    <a:pt x="611" y="156"/>
                  </a:lnTo>
                  <a:lnTo>
                    <a:pt x="630" y="152"/>
                  </a:lnTo>
                  <a:close/>
                  <a:moveTo>
                    <a:pt x="801" y="38"/>
                  </a:moveTo>
                  <a:lnTo>
                    <a:pt x="779" y="39"/>
                  </a:lnTo>
                  <a:lnTo>
                    <a:pt x="750" y="43"/>
                  </a:lnTo>
                  <a:lnTo>
                    <a:pt x="717" y="51"/>
                  </a:lnTo>
                  <a:lnTo>
                    <a:pt x="682" y="60"/>
                  </a:lnTo>
                  <a:lnTo>
                    <a:pt x="644" y="72"/>
                  </a:lnTo>
                  <a:lnTo>
                    <a:pt x="605" y="88"/>
                  </a:lnTo>
                  <a:lnTo>
                    <a:pt x="565" y="105"/>
                  </a:lnTo>
                  <a:lnTo>
                    <a:pt x="528" y="124"/>
                  </a:lnTo>
                  <a:lnTo>
                    <a:pt x="490" y="146"/>
                  </a:lnTo>
                  <a:lnTo>
                    <a:pt x="456" y="171"/>
                  </a:lnTo>
                  <a:lnTo>
                    <a:pt x="425" y="198"/>
                  </a:lnTo>
                  <a:lnTo>
                    <a:pt x="416" y="207"/>
                  </a:lnTo>
                  <a:lnTo>
                    <a:pt x="404" y="218"/>
                  </a:lnTo>
                  <a:lnTo>
                    <a:pt x="391" y="232"/>
                  </a:lnTo>
                  <a:lnTo>
                    <a:pt x="374" y="247"/>
                  </a:lnTo>
                  <a:lnTo>
                    <a:pt x="356" y="266"/>
                  </a:lnTo>
                  <a:lnTo>
                    <a:pt x="338" y="284"/>
                  </a:lnTo>
                  <a:lnTo>
                    <a:pt x="319" y="301"/>
                  </a:lnTo>
                  <a:lnTo>
                    <a:pt x="305" y="317"/>
                  </a:lnTo>
                  <a:lnTo>
                    <a:pt x="524" y="534"/>
                  </a:lnTo>
                  <a:lnTo>
                    <a:pt x="538" y="520"/>
                  </a:lnTo>
                  <a:lnTo>
                    <a:pt x="556" y="503"/>
                  </a:lnTo>
                  <a:lnTo>
                    <a:pt x="575" y="483"/>
                  </a:lnTo>
                  <a:lnTo>
                    <a:pt x="592" y="465"/>
                  </a:lnTo>
                  <a:lnTo>
                    <a:pt x="609" y="448"/>
                  </a:lnTo>
                  <a:lnTo>
                    <a:pt x="622" y="434"/>
                  </a:lnTo>
                  <a:lnTo>
                    <a:pt x="632" y="423"/>
                  </a:lnTo>
                  <a:lnTo>
                    <a:pt x="641" y="414"/>
                  </a:lnTo>
                  <a:lnTo>
                    <a:pt x="669" y="382"/>
                  </a:lnTo>
                  <a:lnTo>
                    <a:pt x="695" y="347"/>
                  </a:lnTo>
                  <a:lnTo>
                    <a:pt x="717" y="309"/>
                  </a:lnTo>
                  <a:lnTo>
                    <a:pt x="737" y="268"/>
                  </a:lnTo>
                  <a:lnTo>
                    <a:pt x="754" y="229"/>
                  </a:lnTo>
                  <a:lnTo>
                    <a:pt x="768" y="188"/>
                  </a:lnTo>
                  <a:lnTo>
                    <a:pt x="780" y="150"/>
                  </a:lnTo>
                  <a:lnTo>
                    <a:pt x="789" y="116"/>
                  </a:lnTo>
                  <a:lnTo>
                    <a:pt x="796" y="85"/>
                  </a:lnTo>
                  <a:lnTo>
                    <a:pt x="800" y="57"/>
                  </a:lnTo>
                  <a:lnTo>
                    <a:pt x="801" y="38"/>
                  </a:lnTo>
                  <a:close/>
                  <a:moveTo>
                    <a:pt x="802" y="0"/>
                  </a:moveTo>
                  <a:lnTo>
                    <a:pt x="815" y="0"/>
                  </a:lnTo>
                  <a:lnTo>
                    <a:pt x="826" y="2"/>
                  </a:lnTo>
                  <a:lnTo>
                    <a:pt x="833" y="6"/>
                  </a:lnTo>
                  <a:lnTo>
                    <a:pt x="838" y="16"/>
                  </a:lnTo>
                  <a:lnTo>
                    <a:pt x="839" y="31"/>
                  </a:lnTo>
                  <a:lnTo>
                    <a:pt x="839" y="54"/>
                  </a:lnTo>
                  <a:lnTo>
                    <a:pt x="835" y="81"/>
                  </a:lnTo>
                  <a:lnTo>
                    <a:pt x="830" y="112"/>
                  </a:lnTo>
                  <a:lnTo>
                    <a:pt x="822" y="146"/>
                  </a:lnTo>
                  <a:lnTo>
                    <a:pt x="812" y="183"/>
                  </a:lnTo>
                  <a:lnTo>
                    <a:pt x="798" y="222"/>
                  </a:lnTo>
                  <a:lnTo>
                    <a:pt x="783" y="262"/>
                  </a:lnTo>
                  <a:lnTo>
                    <a:pt x="764" y="301"/>
                  </a:lnTo>
                  <a:lnTo>
                    <a:pt x="743" y="339"/>
                  </a:lnTo>
                  <a:lnTo>
                    <a:pt x="721" y="376"/>
                  </a:lnTo>
                  <a:lnTo>
                    <a:pt x="696" y="410"/>
                  </a:lnTo>
                  <a:lnTo>
                    <a:pt x="669" y="441"/>
                  </a:lnTo>
                  <a:lnTo>
                    <a:pt x="658" y="452"/>
                  </a:lnTo>
                  <a:lnTo>
                    <a:pt x="644" y="466"/>
                  </a:lnTo>
                  <a:lnTo>
                    <a:pt x="628" y="483"/>
                  </a:lnTo>
                  <a:lnTo>
                    <a:pt x="610" y="501"/>
                  </a:lnTo>
                  <a:lnTo>
                    <a:pt x="593" y="520"/>
                  </a:lnTo>
                  <a:lnTo>
                    <a:pt x="575" y="538"/>
                  </a:lnTo>
                  <a:lnTo>
                    <a:pt x="559" y="554"/>
                  </a:lnTo>
                  <a:lnTo>
                    <a:pt x="545" y="567"/>
                  </a:lnTo>
                  <a:lnTo>
                    <a:pt x="534" y="576"/>
                  </a:lnTo>
                  <a:lnTo>
                    <a:pt x="524" y="611"/>
                  </a:lnTo>
                  <a:lnTo>
                    <a:pt x="509" y="649"/>
                  </a:lnTo>
                  <a:lnTo>
                    <a:pt x="493" y="688"/>
                  </a:lnTo>
                  <a:lnTo>
                    <a:pt x="474" y="726"/>
                  </a:lnTo>
                  <a:lnTo>
                    <a:pt x="452" y="762"/>
                  </a:lnTo>
                  <a:lnTo>
                    <a:pt x="425" y="792"/>
                  </a:lnTo>
                  <a:lnTo>
                    <a:pt x="425" y="788"/>
                  </a:lnTo>
                  <a:lnTo>
                    <a:pt x="424" y="776"/>
                  </a:lnTo>
                  <a:lnTo>
                    <a:pt x="421" y="759"/>
                  </a:lnTo>
                  <a:lnTo>
                    <a:pt x="416" y="737"/>
                  </a:lnTo>
                  <a:lnTo>
                    <a:pt x="407" y="709"/>
                  </a:lnTo>
                  <a:lnTo>
                    <a:pt x="394" y="679"/>
                  </a:lnTo>
                  <a:lnTo>
                    <a:pt x="374" y="647"/>
                  </a:lnTo>
                  <a:lnTo>
                    <a:pt x="343" y="650"/>
                  </a:lnTo>
                  <a:lnTo>
                    <a:pt x="315" y="647"/>
                  </a:lnTo>
                  <a:lnTo>
                    <a:pt x="288" y="639"/>
                  </a:lnTo>
                  <a:lnTo>
                    <a:pt x="262" y="623"/>
                  </a:lnTo>
                  <a:lnTo>
                    <a:pt x="237" y="602"/>
                  </a:lnTo>
                  <a:lnTo>
                    <a:pt x="216" y="577"/>
                  </a:lnTo>
                  <a:lnTo>
                    <a:pt x="200" y="550"/>
                  </a:lnTo>
                  <a:lnTo>
                    <a:pt x="192" y="522"/>
                  </a:lnTo>
                  <a:lnTo>
                    <a:pt x="190" y="493"/>
                  </a:lnTo>
                  <a:lnTo>
                    <a:pt x="194" y="465"/>
                  </a:lnTo>
                  <a:lnTo>
                    <a:pt x="160" y="446"/>
                  </a:lnTo>
                  <a:lnTo>
                    <a:pt x="130" y="432"/>
                  </a:lnTo>
                  <a:lnTo>
                    <a:pt x="102" y="424"/>
                  </a:lnTo>
                  <a:lnTo>
                    <a:pt x="80" y="417"/>
                  </a:lnTo>
                  <a:lnTo>
                    <a:pt x="63" y="415"/>
                  </a:lnTo>
                  <a:lnTo>
                    <a:pt x="52" y="414"/>
                  </a:lnTo>
                  <a:lnTo>
                    <a:pt x="48" y="414"/>
                  </a:lnTo>
                  <a:lnTo>
                    <a:pt x="79" y="389"/>
                  </a:lnTo>
                  <a:lnTo>
                    <a:pt x="114" y="366"/>
                  </a:lnTo>
                  <a:lnTo>
                    <a:pt x="152" y="347"/>
                  </a:lnTo>
                  <a:lnTo>
                    <a:pt x="191" y="330"/>
                  </a:lnTo>
                  <a:lnTo>
                    <a:pt x="229" y="317"/>
                  </a:lnTo>
                  <a:lnTo>
                    <a:pt x="264" y="306"/>
                  </a:lnTo>
                  <a:lnTo>
                    <a:pt x="274" y="294"/>
                  </a:lnTo>
                  <a:lnTo>
                    <a:pt x="287" y="281"/>
                  </a:lnTo>
                  <a:lnTo>
                    <a:pt x="302" y="264"/>
                  </a:lnTo>
                  <a:lnTo>
                    <a:pt x="319" y="247"/>
                  </a:lnTo>
                  <a:lnTo>
                    <a:pt x="338" y="229"/>
                  </a:lnTo>
                  <a:lnTo>
                    <a:pt x="356" y="212"/>
                  </a:lnTo>
                  <a:lnTo>
                    <a:pt x="373" y="195"/>
                  </a:lnTo>
                  <a:lnTo>
                    <a:pt x="387" y="182"/>
                  </a:lnTo>
                  <a:lnTo>
                    <a:pt x="399" y="171"/>
                  </a:lnTo>
                  <a:lnTo>
                    <a:pt x="432" y="141"/>
                  </a:lnTo>
                  <a:lnTo>
                    <a:pt x="469" y="115"/>
                  </a:lnTo>
                  <a:lnTo>
                    <a:pt x="508" y="92"/>
                  </a:lnTo>
                  <a:lnTo>
                    <a:pt x="550" y="69"/>
                  </a:lnTo>
                  <a:lnTo>
                    <a:pt x="592" y="51"/>
                  </a:lnTo>
                  <a:lnTo>
                    <a:pt x="634" y="35"/>
                  </a:lnTo>
                  <a:lnTo>
                    <a:pt x="674" y="22"/>
                  </a:lnTo>
                  <a:lnTo>
                    <a:pt x="712" y="13"/>
                  </a:lnTo>
                  <a:lnTo>
                    <a:pt x="747" y="5"/>
                  </a:lnTo>
                  <a:lnTo>
                    <a:pt x="778" y="1"/>
                  </a:lnTo>
                  <a:lnTo>
                    <a:pt x="8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18" name="Google Shape;1140;p47">
            <a:extLst>
              <a:ext uri="{FF2B5EF4-FFF2-40B4-BE49-F238E27FC236}">
                <a16:creationId xmlns:a16="http://schemas.microsoft.com/office/drawing/2014/main" id="{7948FEB7-536B-40F3-B855-F26954FEBCCB}"/>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842705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140;p47">
            <a:extLst>
              <a:ext uri="{FF2B5EF4-FFF2-40B4-BE49-F238E27FC236}">
                <a16:creationId xmlns:a16="http://schemas.microsoft.com/office/drawing/2014/main" id="{9031DD36-6FA9-4E72-9A24-B5BBB12676F0}"/>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a:t>
            </a:r>
            <a:r>
              <a:rPr lang="en-US" altLang="zh-CN" sz="1200"/>
              <a:t>diagrams and infographics</a:t>
            </a:r>
            <a:r>
              <a:rPr lang="en-US" sz="1200"/>
              <a:t> at </a:t>
            </a:r>
            <a:r>
              <a:rPr lang="en-US" sz="1200">
                <a:hlinkClick r:id="rId2"/>
              </a:rPr>
              <a:t>https://mslides.com/infographics/</a:t>
            </a:r>
            <a:endParaRPr lang="en-US" sz="1200"/>
          </a:p>
          <a:p>
            <a:pPr marL="0" indent="0" algn="ctr">
              <a:spcBef>
                <a:spcPts val="800"/>
              </a:spcBef>
              <a:spcAft>
                <a:spcPts val="800"/>
              </a:spcAft>
              <a:buFont typeface="Arial" panose="020B0604020202020204" pitchFamily="34" charset="0"/>
              <a:buNone/>
            </a:pPr>
            <a:endParaRPr lang="en-US" sz="1200"/>
          </a:p>
        </p:txBody>
      </p:sp>
      <p:sp>
        <p:nvSpPr>
          <p:cNvPr id="3" name="Google Shape;204;p13">
            <a:extLst>
              <a:ext uri="{FF2B5EF4-FFF2-40B4-BE49-F238E27FC236}">
                <a16:creationId xmlns:a16="http://schemas.microsoft.com/office/drawing/2014/main" id="{931EA6F0-E1F5-439D-A005-7E221402070D}"/>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Black" pitchFamily="2" charset="0"/>
              </a:rPr>
              <a:t>Diagrams and Infographics</a:t>
            </a:r>
            <a:endParaRPr lang="en-US" sz="4400">
              <a:latin typeface="Outfit Black" pitchFamily="2" charset="0"/>
            </a:endParaRPr>
          </a:p>
        </p:txBody>
      </p:sp>
      <p:grpSp>
        <p:nvGrpSpPr>
          <p:cNvPr id="4" name="Group 3">
            <a:extLst>
              <a:ext uri="{FF2B5EF4-FFF2-40B4-BE49-F238E27FC236}">
                <a16:creationId xmlns:a16="http://schemas.microsoft.com/office/drawing/2014/main" id="{0B139F61-B8D2-4FB7-B6B6-FDC3B5F145F1}"/>
              </a:ext>
            </a:extLst>
          </p:cNvPr>
          <p:cNvGrpSpPr/>
          <p:nvPr/>
        </p:nvGrpSpPr>
        <p:grpSpPr>
          <a:xfrm>
            <a:off x="827056" y="3278599"/>
            <a:ext cx="1135495" cy="1135495"/>
            <a:chOff x="6602911" y="3157386"/>
            <a:chExt cx="5082178" cy="5082178"/>
          </a:xfrm>
        </p:grpSpPr>
        <p:sp>
          <p:nvSpPr>
            <p:cNvPr id="5" name="Freeform: Shape 4">
              <a:extLst>
                <a:ext uri="{FF2B5EF4-FFF2-40B4-BE49-F238E27FC236}">
                  <a16:creationId xmlns:a16="http://schemas.microsoft.com/office/drawing/2014/main" id="{E56A32B0-DE5E-4B48-BF77-6994F45D9D02}"/>
                </a:ext>
              </a:extLst>
            </p:cNvPr>
            <p:cNvSpPr/>
            <p:nvPr/>
          </p:nvSpPr>
          <p:spPr>
            <a:xfrm>
              <a:off x="6602911" y="5746392"/>
              <a:ext cx="2493172" cy="2493171"/>
            </a:xfrm>
            <a:custGeom>
              <a:avLst/>
              <a:gdLst>
                <a:gd name="connsiteX0" fmla="*/ 0 w 2493172"/>
                <a:gd name="connsiteY0" fmla="*/ 0 h 2493171"/>
                <a:gd name="connsiteX1" fmla="*/ 1320664 w 2493172"/>
                <a:gd name="connsiteY1" fmla="*/ 0 h 2493171"/>
                <a:gd name="connsiteX2" fmla="*/ 2493172 w 2493172"/>
                <a:gd name="connsiteY2" fmla="*/ 1172507 h 2493171"/>
                <a:gd name="connsiteX3" fmla="*/ 2493172 w 2493172"/>
                <a:gd name="connsiteY3" fmla="*/ 2493171 h 2493171"/>
                <a:gd name="connsiteX4" fmla="*/ 2410263 w 2493172"/>
                <a:gd name="connsiteY4" fmla="*/ 2491075 h 2493171"/>
                <a:gd name="connsiteX5" fmla="*/ 2097 w 2493172"/>
                <a:gd name="connsiteY5" fmla="*/ 82908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0" y="0"/>
                  </a:moveTo>
                  <a:lnTo>
                    <a:pt x="1320664" y="0"/>
                  </a:lnTo>
                  <a:lnTo>
                    <a:pt x="2493172" y="1172507"/>
                  </a:lnTo>
                  <a:lnTo>
                    <a:pt x="2493172" y="2493171"/>
                  </a:lnTo>
                  <a:lnTo>
                    <a:pt x="2410263" y="2491075"/>
                  </a:lnTo>
                  <a:cubicBezTo>
                    <a:pt x="1110319" y="2425181"/>
                    <a:pt x="67991" y="1382853"/>
                    <a:pt x="2097" y="8290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Freeform: Shape 5">
              <a:extLst>
                <a:ext uri="{FF2B5EF4-FFF2-40B4-BE49-F238E27FC236}">
                  <a16:creationId xmlns:a16="http://schemas.microsoft.com/office/drawing/2014/main" id="{50A280F4-82A6-4025-AFC1-814FA115C0C5}"/>
                </a:ext>
              </a:extLst>
            </p:cNvPr>
            <p:cNvSpPr/>
            <p:nvPr/>
          </p:nvSpPr>
          <p:spPr>
            <a:xfrm>
              <a:off x="9191917" y="5746393"/>
              <a:ext cx="2493172" cy="2493171"/>
            </a:xfrm>
            <a:custGeom>
              <a:avLst/>
              <a:gdLst>
                <a:gd name="connsiteX0" fmla="*/ 1172509 w 2493172"/>
                <a:gd name="connsiteY0" fmla="*/ 0 h 2493171"/>
                <a:gd name="connsiteX1" fmla="*/ 2493172 w 2493172"/>
                <a:gd name="connsiteY1" fmla="*/ 0 h 2493171"/>
                <a:gd name="connsiteX2" fmla="*/ 2491075 w 2493172"/>
                <a:gd name="connsiteY2" fmla="*/ 82908 h 2493171"/>
                <a:gd name="connsiteX3" fmla="*/ 82909 w 2493172"/>
                <a:gd name="connsiteY3" fmla="*/ 2491075 h 2493171"/>
                <a:gd name="connsiteX4" fmla="*/ 0 w 2493172"/>
                <a:gd name="connsiteY4" fmla="*/ 2493171 h 2493171"/>
                <a:gd name="connsiteX5" fmla="*/ 0 w 2493172"/>
                <a:gd name="connsiteY5" fmla="*/ 1172509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1172509" y="0"/>
                  </a:moveTo>
                  <a:lnTo>
                    <a:pt x="2493172" y="0"/>
                  </a:lnTo>
                  <a:lnTo>
                    <a:pt x="2491075" y="82908"/>
                  </a:lnTo>
                  <a:cubicBezTo>
                    <a:pt x="2425181" y="1382853"/>
                    <a:pt x="1382852" y="2425181"/>
                    <a:pt x="82909" y="2491075"/>
                  </a:cubicBezTo>
                  <a:lnTo>
                    <a:pt x="0" y="2493171"/>
                  </a:lnTo>
                  <a:lnTo>
                    <a:pt x="0" y="1172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Freeform: Shape 6">
              <a:extLst>
                <a:ext uri="{FF2B5EF4-FFF2-40B4-BE49-F238E27FC236}">
                  <a16:creationId xmlns:a16="http://schemas.microsoft.com/office/drawing/2014/main" id="{D734F25F-CD39-45A8-8883-393FFBF5E675}"/>
                </a:ext>
              </a:extLst>
            </p:cNvPr>
            <p:cNvSpPr/>
            <p:nvPr/>
          </p:nvSpPr>
          <p:spPr>
            <a:xfrm>
              <a:off x="9191917" y="3157386"/>
              <a:ext cx="2493171" cy="2493172"/>
            </a:xfrm>
            <a:custGeom>
              <a:avLst/>
              <a:gdLst>
                <a:gd name="connsiteX0" fmla="*/ 0 w 2493171"/>
                <a:gd name="connsiteY0" fmla="*/ 0 h 2493172"/>
                <a:gd name="connsiteX1" fmla="*/ 82908 w 2493171"/>
                <a:gd name="connsiteY1" fmla="*/ 2096 h 2493172"/>
                <a:gd name="connsiteX2" fmla="*/ 2491075 w 2493171"/>
                <a:gd name="connsiteY2" fmla="*/ 2410263 h 2493172"/>
                <a:gd name="connsiteX3" fmla="*/ 2493171 w 2493171"/>
                <a:gd name="connsiteY3" fmla="*/ 2493171 h 2493172"/>
                <a:gd name="connsiteX4" fmla="*/ 1172510 w 2493171"/>
                <a:gd name="connsiteY4" fmla="*/ 2493172 h 2493172"/>
                <a:gd name="connsiteX5" fmla="*/ 0 w 2493171"/>
                <a:gd name="connsiteY5" fmla="*/ 1320661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1" h="2493172">
                  <a:moveTo>
                    <a:pt x="0" y="0"/>
                  </a:moveTo>
                  <a:lnTo>
                    <a:pt x="82908" y="2096"/>
                  </a:lnTo>
                  <a:cubicBezTo>
                    <a:pt x="1382853" y="67991"/>
                    <a:pt x="2425180" y="1110319"/>
                    <a:pt x="2491075" y="2410263"/>
                  </a:cubicBezTo>
                  <a:lnTo>
                    <a:pt x="2493171" y="2493171"/>
                  </a:lnTo>
                  <a:lnTo>
                    <a:pt x="1172510" y="2493172"/>
                  </a:lnTo>
                  <a:lnTo>
                    <a:pt x="0" y="132066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Freeform: Shape 7">
              <a:extLst>
                <a:ext uri="{FF2B5EF4-FFF2-40B4-BE49-F238E27FC236}">
                  <a16:creationId xmlns:a16="http://schemas.microsoft.com/office/drawing/2014/main" id="{CFB8E03F-6AE0-45A0-9387-AEDE09D3587A}"/>
                </a:ext>
              </a:extLst>
            </p:cNvPr>
            <p:cNvSpPr/>
            <p:nvPr/>
          </p:nvSpPr>
          <p:spPr>
            <a:xfrm>
              <a:off x="6602912" y="3157386"/>
              <a:ext cx="2493171" cy="2493172"/>
            </a:xfrm>
            <a:custGeom>
              <a:avLst/>
              <a:gdLst>
                <a:gd name="connsiteX0" fmla="*/ 2493171 w 2493171"/>
                <a:gd name="connsiteY0" fmla="*/ 0 h 2493172"/>
                <a:gd name="connsiteX1" fmla="*/ 2493171 w 2493171"/>
                <a:gd name="connsiteY1" fmla="*/ 1320665 h 2493172"/>
                <a:gd name="connsiteX2" fmla="*/ 1320665 w 2493171"/>
                <a:gd name="connsiteY2" fmla="*/ 2493171 h 2493172"/>
                <a:gd name="connsiteX3" fmla="*/ 0 w 2493171"/>
                <a:gd name="connsiteY3" fmla="*/ 2493172 h 2493172"/>
                <a:gd name="connsiteX4" fmla="*/ 2096 w 2493171"/>
                <a:gd name="connsiteY4" fmla="*/ 2410263 h 2493172"/>
                <a:gd name="connsiteX5" fmla="*/ 743411 w 2493171"/>
                <a:gd name="connsiteY5" fmla="*/ 743412 h 2493172"/>
                <a:gd name="connsiteX6" fmla="*/ 2410263 w 2493171"/>
                <a:gd name="connsiteY6" fmla="*/ 2097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3171" h="2493172">
                  <a:moveTo>
                    <a:pt x="2493171" y="0"/>
                  </a:moveTo>
                  <a:lnTo>
                    <a:pt x="2493171" y="1320665"/>
                  </a:lnTo>
                  <a:lnTo>
                    <a:pt x="1320665" y="2493171"/>
                  </a:lnTo>
                  <a:lnTo>
                    <a:pt x="0" y="2493172"/>
                  </a:lnTo>
                  <a:lnTo>
                    <a:pt x="2096" y="2410263"/>
                  </a:lnTo>
                  <a:cubicBezTo>
                    <a:pt x="35043" y="1760290"/>
                    <a:pt x="312099" y="1174722"/>
                    <a:pt x="743411" y="743412"/>
                  </a:cubicBezTo>
                  <a:cubicBezTo>
                    <a:pt x="1174723" y="312100"/>
                    <a:pt x="1760291" y="35044"/>
                    <a:pt x="2410263" y="209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9" name="Group 8">
            <a:extLst>
              <a:ext uri="{FF2B5EF4-FFF2-40B4-BE49-F238E27FC236}">
                <a16:creationId xmlns:a16="http://schemas.microsoft.com/office/drawing/2014/main" id="{3D35AA74-92AB-479C-B847-5730B7C33DB3}"/>
              </a:ext>
            </a:extLst>
          </p:cNvPr>
          <p:cNvGrpSpPr/>
          <p:nvPr/>
        </p:nvGrpSpPr>
        <p:grpSpPr>
          <a:xfrm>
            <a:off x="2378681" y="3278599"/>
            <a:ext cx="1135650" cy="1135495"/>
            <a:chOff x="6505278" y="1740784"/>
            <a:chExt cx="5277446" cy="5276724"/>
          </a:xfrm>
        </p:grpSpPr>
        <p:sp>
          <p:nvSpPr>
            <p:cNvPr id="10" name="Freeform: Shape 9">
              <a:extLst>
                <a:ext uri="{FF2B5EF4-FFF2-40B4-BE49-F238E27FC236}">
                  <a16:creationId xmlns:a16="http://schemas.microsoft.com/office/drawing/2014/main" id="{BF84937A-0DAE-4FC1-9328-928E003EC40A}"/>
                </a:ext>
              </a:extLst>
            </p:cNvPr>
            <p:cNvSpPr/>
            <p:nvPr/>
          </p:nvSpPr>
          <p:spPr>
            <a:xfrm>
              <a:off x="9186225" y="1740784"/>
              <a:ext cx="2445700" cy="2192920"/>
            </a:xfrm>
            <a:custGeom>
              <a:avLst/>
              <a:gdLst>
                <a:gd name="connsiteX0" fmla="*/ 0 w 2445700"/>
                <a:gd name="connsiteY0" fmla="*/ 0 h 2192920"/>
                <a:gd name="connsiteX1" fmla="*/ 112803 w 2445700"/>
                <a:gd name="connsiteY1" fmla="*/ 3908 h 2192920"/>
                <a:gd name="connsiteX2" fmla="*/ 765833 w 2445700"/>
                <a:gd name="connsiteY2" fmla="*/ 126795 h 2192920"/>
                <a:gd name="connsiteX3" fmla="*/ 2409543 w 2445700"/>
                <a:gd name="connsiteY3" fmla="*/ 1664177 h 2192920"/>
                <a:gd name="connsiteX4" fmla="*/ 2445700 w 2445700"/>
                <a:gd name="connsiteY4" fmla="*/ 1769472 h 2192920"/>
                <a:gd name="connsiteX5" fmla="*/ 1154954 w 2445700"/>
                <a:gd name="connsiteY5" fmla="*/ 2192920 h 2192920"/>
                <a:gd name="connsiteX6" fmla="*/ 3857 w 2445700"/>
                <a:gd name="connsiteY6" fmla="*/ 1357160 h 219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5700" h="2192920">
                  <a:moveTo>
                    <a:pt x="0" y="0"/>
                  </a:moveTo>
                  <a:lnTo>
                    <a:pt x="112803" y="3908"/>
                  </a:lnTo>
                  <a:cubicBezTo>
                    <a:pt x="330004" y="16845"/>
                    <a:pt x="549129" y="57065"/>
                    <a:pt x="765833" y="126795"/>
                  </a:cubicBezTo>
                  <a:cubicBezTo>
                    <a:pt x="1545965" y="377827"/>
                    <a:pt x="2128540" y="957859"/>
                    <a:pt x="2409543" y="1664177"/>
                  </a:cubicBezTo>
                  <a:lnTo>
                    <a:pt x="2445700" y="1769472"/>
                  </a:lnTo>
                  <a:lnTo>
                    <a:pt x="1154954" y="2192920"/>
                  </a:lnTo>
                  <a:lnTo>
                    <a:pt x="3857" y="135716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Shape 10">
              <a:extLst>
                <a:ext uri="{FF2B5EF4-FFF2-40B4-BE49-F238E27FC236}">
                  <a16:creationId xmlns:a16="http://schemas.microsoft.com/office/drawing/2014/main" id="{FD4ACADF-44F0-4C85-9246-680066152D4C}"/>
                </a:ext>
              </a:extLst>
            </p:cNvPr>
            <p:cNvSpPr/>
            <p:nvPr/>
          </p:nvSpPr>
          <p:spPr>
            <a:xfrm>
              <a:off x="6649221" y="1741417"/>
              <a:ext cx="2441436" cy="2197590"/>
            </a:xfrm>
            <a:custGeom>
              <a:avLst/>
              <a:gdLst>
                <a:gd name="connsiteX0" fmla="*/ 2437562 w 2441436"/>
                <a:gd name="connsiteY0" fmla="*/ 0 h 2197590"/>
                <a:gd name="connsiteX1" fmla="*/ 2441436 w 2441436"/>
                <a:gd name="connsiteY1" fmla="*/ 1363161 h 2197590"/>
                <a:gd name="connsiteX2" fmla="*/ 1290398 w 2441436"/>
                <a:gd name="connsiteY2" fmla="*/ 2197590 h 2197590"/>
                <a:gd name="connsiteX3" fmla="*/ 0 w 2441436"/>
                <a:gd name="connsiteY3" fmla="*/ 1782366 h 2197590"/>
                <a:gd name="connsiteX4" fmla="*/ 28423 w 2441436"/>
                <a:gd name="connsiteY4" fmla="*/ 1701137 h 2197590"/>
                <a:gd name="connsiteX5" fmla="*/ 2390366 w 2441436"/>
                <a:gd name="connsiteY5" fmla="*/ 706 h 219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436" h="2197590">
                  <a:moveTo>
                    <a:pt x="2437562" y="0"/>
                  </a:moveTo>
                  <a:lnTo>
                    <a:pt x="2441436" y="1363161"/>
                  </a:lnTo>
                  <a:lnTo>
                    <a:pt x="1290398" y="2197590"/>
                  </a:lnTo>
                  <a:lnTo>
                    <a:pt x="0" y="1782366"/>
                  </a:lnTo>
                  <a:lnTo>
                    <a:pt x="28423" y="1701137"/>
                  </a:lnTo>
                  <a:cubicBezTo>
                    <a:pt x="411039" y="690657"/>
                    <a:pt x="1358523" y="41661"/>
                    <a:pt x="2390366" y="706"/>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914874D5-82B8-42A0-92DA-C2625465AB05}"/>
                </a:ext>
              </a:extLst>
            </p:cNvPr>
            <p:cNvSpPr/>
            <p:nvPr/>
          </p:nvSpPr>
          <p:spPr>
            <a:xfrm>
              <a:off x="9953661" y="3604319"/>
              <a:ext cx="1829063" cy="2873339"/>
            </a:xfrm>
            <a:custGeom>
              <a:avLst/>
              <a:gdLst>
                <a:gd name="connsiteX0" fmla="*/ 1710563 w 1829063"/>
                <a:gd name="connsiteY0" fmla="*/ 0 h 2873339"/>
                <a:gd name="connsiteX1" fmla="*/ 1724463 w 1829063"/>
                <a:gd name="connsiteY1" fmla="*/ 40482 h 2873339"/>
                <a:gd name="connsiteX2" fmla="*/ 1701546 w 1829063"/>
                <a:gd name="connsiteY2" fmla="*/ 1582525 h 2873339"/>
                <a:gd name="connsiteX3" fmla="*/ 820879 w 1829063"/>
                <a:gd name="connsiteY3" fmla="*/ 2848561 h 2873339"/>
                <a:gd name="connsiteX4" fmla="*/ 785978 w 1829063"/>
                <a:gd name="connsiteY4" fmla="*/ 2873339 h 2873339"/>
                <a:gd name="connsiteX5" fmla="*/ 0 w 1829063"/>
                <a:gd name="connsiteY5" fmla="*/ 1797974 h 2873339"/>
                <a:gd name="connsiteX6" fmla="*/ 450186 w 1829063"/>
                <a:gd name="connsiteY6" fmla="*/ 413486 h 287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063" h="2873339">
                  <a:moveTo>
                    <a:pt x="1710563" y="0"/>
                  </a:moveTo>
                  <a:lnTo>
                    <a:pt x="1724463" y="40482"/>
                  </a:lnTo>
                  <a:cubicBezTo>
                    <a:pt x="1866266" y="528401"/>
                    <a:pt x="1868900" y="1062437"/>
                    <a:pt x="1701546" y="1582525"/>
                  </a:cubicBezTo>
                  <a:cubicBezTo>
                    <a:pt x="1534191" y="2102613"/>
                    <a:pt x="1220614" y="2534898"/>
                    <a:pt x="820879" y="2848561"/>
                  </a:cubicBezTo>
                  <a:lnTo>
                    <a:pt x="785978" y="2873339"/>
                  </a:lnTo>
                  <a:lnTo>
                    <a:pt x="0" y="1797974"/>
                  </a:lnTo>
                  <a:lnTo>
                    <a:pt x="450186" y="41348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 name="Freeform: Shape 12">
              <a:extLst>
                <a:ext uri="{FF2B5EF4-FFF2-40B4-BE49-F238E27FC236}">
                  <a16:creationId xmlns:a16="http://schemas.microsoft.com/office/drawing/2014/main" id="{54AADF6A-C5EF-49AD-AFB4-32AFCEBBF54B}"/>
                </a:ext>
              </a:extLst>
            </p:cNvPr>
            <p:cNvSpPr/>
            <p:nvPr/>
          </p:nvSpPr>
          <p:spPr>
            <a:xfrm>
              <a:off x="6505278" y="3618445"/>
              <a:ext cx="1831901" cy="2869428"/>
            </a:xfrm>
            <a:custGeom>
              <a:avLst/>
              <a:gdLst>
                <a:gd name="connsiteX0" fmla="*/ 113485 w 1831901"/>
                <a:gd name="connsiteY0" fmla="*/ 0 h 2869427"/>
                <a:gd name="connsiteX1" fmla="*/ 1381716 w 1831901"/>
                <a:gd name="connsiteY1" fmla="*/ 408093 h 2869427"/>
                <a:gd name="connsiteX2" fmla="*/ 1831901 w 1831901"/>
                <a:gd name="connsiteY2" fmla="*/ 1792577 h 2869427"/>
                <a:gd name="connsiteX3" fmla="*/ 1054189 w 1831901"/>
                <a:gd name="connsiteY3" fmla="*/ 2869427 h 2869427"/>
                <a:gd name="connsiteX4" fmla="*/ 1016262 w 1831901"/>
                <a:gd name="connsiteY4" fmla="*/ 2841330 h 2869427"/>
                <a:gd name="connsiteX5" fmla="*/ 89203 w 1831901"/>
                <a:gd name="connsiteY5" fmla="*/ 82561 h 286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1901" h="2869427">
                  <a:moveTo>
                    <a:pt x="113485" y="0"/>
                  </a:moveTo>
                  <a:lnTo>
                    <a:pt x="1381716" y="408093"/>
                  </a:lnTo>
                  <a:lnTo>
                    <a:pt x="1831901" y="1792577"/>
                  </a:lnTo>
                  <a:lnTo>
                    <a:pt x="1054189" y="2869427"/>
                  </a:lnTo>
                  <a:lnTo>
                    <a:pt x="1016262" y="2841330"/>
                  </a:lnTo>
                  <a:cubicBezTo>
                    <a:pt x="201934" y="2206313"/>
                    <a:pt x="-189271" y="1126553"/>
                    <a:pt x="89203" y="8256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E9AA6D43-0363-46CE-B21E-4839289A999B}"/>
                </a:ext>
              </a:extLst>
            </p:cNvPr>
            <p:cNvSpPr/>
            <p:nvPr/>
          </p:nvSpPr>
          <p:spPr>
            <a:xfrm>
              <a:off x="7639880" y="5479734"/>
              <a:ext cx="3018667" cy="1537774"/>
            </a:xfrm>
            <a:custGeom>
              <a:avLst/>
              <a:gdLst>
                <a:gd name="connsiteX0" fmla="*/ 770339 w 3018667"/>
                <a:gd name="connsiteY0" fmla="*/ 0 h 1537774"/>
                <a:gd name="connsiteX1" fmla="*/ 2247211 w 3018667"/>
                <a:gd name="connsiteY1" fmla="*/ 0 h 1537774"/>
                <a:gd name="connsiteX2" fmla="*/ 3018667 w 3018667"/>
                <a:gd name="connsiteY2" fmla="*/ 1055498 h 1537774"/>
                <a:gd name="connsiteX3" fmla="*/ 2927890 w 3018667"/>
                <a:gd name="connsiteY3" fmla="*/ 1119948 h 1537774"/>
                <a:gd name="connsiteX4" fmla="*/ 696065 w 3018667"/>
                <a:gd name="connsiteY4" fmla="*/ 1410257 h 1537774"/>
                <a:gd name="connsiteX5" fmla="*/ 93915 w 3018667"/>
                <a:gd name="connsiteY5" fmla="*/ 1129252 h 1537774"/>
                <a:gd name="connsiteX6" fmla="*/ 0 w 3018667"/>
                <a:gd name="connsiteY6" fmla="*/ 1066642 h 153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67" h="1537774">
                  <a:moveTo>
                    <a:pt x="770339" y="0"/>
                  </a:moveTo>
                  <a:lnTo>
                    <a:pt x="2247211" y="0"/>
                  </a:lnTo>
                  <a:lnTo>
                    <a:pt x="3018667" y="1055498"/>
                  </a:lnTo>
                  <a:lnTo>
                    <a:pt x="2927890" y="1119948"/>
                  </a:lnTo>
                  <a:cubicBezTo>
                    <a:pt x="2287710" y="1529847"/>
                    <a:pt x="1476196" y="1661288"/>
                    <a:pt x="696065" y="1410257"/>
                  </a:cubicBezTo>
                  <a:cubicBezTo>
                    <a:pt x="479361" y="1340526"/>
                    <a:pt x="277901" y="1245409"/>
                    <a:pt x="93915" y="1129252"/>
                  </a:cubicBezTo>
                  <a:lnTo>
                    <a:pt x="0" y="106664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5" name="Group 14">
            <a:extLst>
              <a:ext uri="{FF2B5EF4-FFF2-40B4-BE49-F238E27FC236}">
                <a16:creationId xmlns:a16="http://schemas.microsoft.com/office/drawing/2014/main" id="{FD31D5E9-8B13-4E04-A963-E29417327F4B}"/>
              </a:ext>
            </a:extLst>
          </p:cNvPr>
          <p:cNvGrpSpPr/>
          <p:nvPr/>
        </p:nvGrpSpPr>
        <p:grpSpPr>
          <a:xfrm>
            <a:off x="3930461" y="3278599"/>
            <a:ext cx="1135917" cy="1135495"/>
            <a:chOff x="6513585" y="3221304"/>
            <a:chExt cx="5260830" cy="5258878"/>
          </a:xfrm>
        </p:grpSpPr>
        <p:sp>
          <p:nvSpPr>
            <p:cNvPr id="16" name="Freeform 22">
              <a:extLst>
                <a:ext uri="{FF2B5EF4-FFF2-40B4-BE49-F238E27FC236}">
                  <a16:creationId xmlns:a16="http://schemas.microsoft.com/office/drawing/2014/main" id="{40293CAE-42CD-457F-8D88-B8650E5007F1}"/>
                </a:ext>
              </a:extLst>
            </p:cNvPr>
            <p:cNvSpPr>
              <a:spLocks/>
            </p:cNvSpPr>
            <p:nvPr/>
          </p:nvSpPr>
          <p:spPr bwMode="auto">
            <a:xfrm>
              <a:off x="9240413" y="3221304"/>
              <a:ext cx="2134717" cy="1900987"/>
            </a:xfrm>
            <a:custGeom>
              <a:avLst/>
              <a:gdLst>
                <a:gd name="T0" fmla="*/ 485 w 485"/>
                <a:gd name="T1" fmla="*/ 280 h 432"/>
                <a:gd name="T2" fmla="*/ 0 w 485"/>
                <a:gd name="T3" fmla="*/ 0 h 432"/>
                <a:gd name="T4" fmla="*/ 0 w 485"/>
                <a:gd name="T5" fmla="*/ 303 h 432"/>
                <a:gd name="T6" fmla="*/ 222 w 485"/>
                <a:gd name="T7" fmla="*/ 432 h 432"/>
                <a:gd name="T8" fmla="*/ 485 w 485"/>
                <a:gd name="T9" fmla="*/ 280 h 432"/>
              </a:gdLst>
              <a:ahLst/>
              <a:cxnLst>
                <a:cxn ang="0">
                  <a:pos x="T0" y="T1"/>
                </a:cxn>
                <a:cxn ang="0">
                  <a:pos x="T2" y="T3"/>
                </a:cxn>
                <a:cxn ang="0">
                  <a:pos x="T4" y="T5"/>
                </a:cxn>
                <a:cxn ang="0">
                  <a:pos x="T6" y="T7"/>
                </a:cxn>
                <a:cxn ang="0">
                  <a:pos x="T8" y="T9"/>
                </a:cxn>
              </a:cxnLst>
              <a:rect l="0" t="0" r="r" b="b"/>
              <a:pathLst>
                <a:path w="485" h="432">
                  <a:moveTo>
                    <a:pt x="485" y="280"/>
                  </a:moveTo>
                  <a:cubicBezTo>
                    <a:pt x="379" y="110"/>
                    <a:pt x="199" y="7"/>
                    <a:pt x="0" y="0"/>
                  </a:cubicBezTo>
                  <a:cubicBezTo>
                    <a:pt x="0" y="303"/>
                    <a:pt x="0" y="303"/>
                    <a:pt x="0" y="303"/>
                  </a:cubicBezTo>
                  <a:cubicBezTo>
                    <a:pt x="222" y="432"/>
                    <a:pt x="222" y="432"/>
                    <a:pt x="222" y="432"/>
                  </a:cubicBezTo>
                  <a:lnTo>
                    <a:pt x="485" y="28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23">
              <a:extLst>
                <a:ext uri="{FF2B5EF4-FFF2-40B4-BE49-F238E27FC236}">
                  <a16:creationId xmlns:a16="http://schemas.microsoft.com/office/drawing/2014/main" id="{16F1EB70-2B6E-4AF4-9D01-9E4B6E0C074F}"/>
                </a:ext>
              </a:extLst>
            </p:cNvPr>
            <p:cNvSpPr>
              <a:spLocks/>
            </p:cNvSpPr>
            <p:nvPr/>
          </p:nvSpPr>
          <p:spPr bwMode="auto">
            <a:xfrm>
              <a:off x="6914818" y="3221304"/>
              <a:ext cx="2132769" cy="1900987"/>
            </a:xfrm>
            <a:custGeom>
              <a:avLst/>
              <a:gdLst>
                <a:gd name="T0" fmla="*/ 0 w 485"/>
                <a:gd name="T1" fmla="*/ 280 h 432"/>
                <a:gd name="T2" fmla="*/ 263 w 485"/>
                <a:gd name="T3" fmla="*/ 432 h 432"/>
                <a:gd name="T4" fmla="*/ 485 w 485"/>
                <a:gd name="T5" fmla="*/ 303 h 432"/>
                <a:gd name="T6" fmla="*/ 485 w 485"/>
                <a:gd name="T7" fmla="*/ 0 h 432"/>
                <a:gd name="T8" fmla="*/ 0 w 485"/>
                <a:gd name="T9" fmla="*/ 280 h 432"/>
              </a:gdLst>
              <a:ahLst/>
              <a:cxnLst>
                <a:cxn ang="0">
                  <a:pos x="T0" y="T1"/>
                </a:cxn>
                <a:cxn ang="0">
                  <a:pos x="T2" y="T3"/>
                </a:cxn>
                <a:cxn ang="0">
                  <a:pos x="T4" y="T5"/>
                </a:cxn>
                <a:cxn ang="0">
                  <a:pos x="T6" y="T7"/>
                </a:cxn>
                <a:cxn ang="0">
                  <a:pos x="T8" y="T9"/>
                </a:cxn>
              </a:cxnLst>
              <a:rect l="0" t="0" r="r" b="b"/>
              <a:pathLst>
                <a:path w="485" h="432">
                  <a:moveTo>
                    <a:pt x="0" y="280"/>
                  </a:moveTo>
                  <a:cubicBezTo>
                    <a:pt x="263" y="432"/>
                    <a:pt x="263" y="432"/>
                    <a:pt x="263" y="432"/>
                  </a:cubicBezTo>
                  <a:cubicBezTo>
                    <a:pt x="485" y="303"/>
                    <a:pt x="485" y="303"/>
                    <a:pt x="485" y="303"/>
                  </a:cubicBezTo>
                  <a:cubicBezTo>
                    <a:pt x="485" y="0"/>
                    <a:pt x="485" y="0"/>
                    <a:pt x="485" y="0"/>
                  </a:cubicBezTo>
                  <a:cubicBezTo>
                    <a:pt x="286" y="7"/>
                    <a:pt x="106" y="110"/>
                    <a:pt x="0" y="28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4">
              <a:extLst>
                <a:ext uri="{FF2B5EF4-FFF2-40B4-BE49-F238E27FC236}">
                  <a16:creationId xmlns:a16="http://schemas.microsoft.com/office/drawing/2014/main" id="{59103F2F-E657-42EF-8462-8278F590D39C}"/>
                </a:ext>
              </a:extLst>
            </p:cNvPr>
            <p:cNvSpPr>
              <a:spLocks/>
            </p:cNvSpPr>
            <p:nvPr/>
          </p:nvSpPr>
          <p:spPr bwMode="auto">
            <a:xfrm>
              <a:off x="10309719" y="4615881"/>
              <a:ext cx="1464696" cy="2467778"/>
            </a:xfrm>
            <a:custGeom>
              <a:avLst/>
              <a:gdLst>
                <a:gd name="T0" fmla="*/ 264 w 333"/>
                <a:gd name="T1" fmla="*/ 0 h 561"/>
                <a:gd name="T2" fmla="*/ 0 w 333"/>
                <a:gd name="T3" fmla="*/ 152 h 561"/>
                <a:gd name="T4" fmla="*/ 0 w 333"/>
                <a:gd name="T5" fmla="*/ 409 h 561"/>
                <a:gd name="T6" fmla="*/ 264 w 333"/>
                <a:gd name="T7" fmla="*/ 561 h 561"/>
                <a:gd name="T8" fmla="*/ 333 w 333"/>
                <a:gd name="T9" fmla="*/ 280 h 561"/>
                <a:gd name="T10" fmla="*/ 264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264" y="0"/>
                  </a:moveTo>
                  <a:cubicBezTo>
                    <a:pt x="0" y="152"/>
                    <a:pt x="0" y="152"/>
                    <a:pt x="0" y="152"/>
                  </a:cubicBezTo>
                  <a:cubicBezTo>
                    <a:pt x="0" y="409"/>
                    <a:pt x="0" y="409"/>
                    <a:pt x="0" y="409"/>
                  </a:cubicBezTo>
                  <a:cubicBezTo>
                    <a:pt x="264" y="561"/>
                    <a:pt x="264" y="561"/>
                    <a:pt x="264" y="561"/>
                  </a:cubicBezTo>
                  <a:cubicBezTo>
                    <a:pt x="309" y="475"/>
                    <a:pt x="333" y="378"/>
                    <a:pt x="333" y="280"/>
                  </a:cubicBezTo>
                  <a:cubicBezTo>
                    <a:pt x="333" y="183"/>
                    <a:pt x="309" y="86"/>
                    <a:pt x="26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41">
              <a:extLst>
                <a:ext uri="{FF2B5EF4-FFF2-40B4-BE49-F238E27FC236}">
                  <a16:creationId xmlns:a16="http://schemas.microsoft.com/office/drawing/2014/main" id="{6BC16490-C474-471A-9547-E3AD5EF90196}"/>
                </a:ext>
              </a:extLst>
            </p:cNvPr>
            <p:cNvSpPr>
              <a:spLocks/>
            </p:cNvSpPr>
            <p:nvPr/>
          </p:nvSpPr>
          <p:spPr bwMode="auto">
            <a:xfrm>
              <a:off x="9240413" y="6579195"/>
              <a:ext cx="2134717" cy="1900987"/>
            </a:xfrm>
            <a:custGeom>
              <a:avLst/>
              <a:gdLst>
                <a:gd name="T0" fmla="*/ 485 w 485"/>
                <a:gd name="T1" fmla="*/ 152 h 432"/>
                <a:gd name="T2" fmla="*/ 222 w 485"/>
                <a:gd name="T3" fmla="*/ 0 h 432"/>
                <a:gd name="T4" fmla="*/ 0 w 485"/>
                <a:gd name="T5" fmla="*/ 129 h 432"/>
                <a:gd name="T6" fmla="*/ 0 w 485"/>
                <a:gd name="T7" fmla="*/ 432 h 432"/>
                <a:gd name="T8" fmla="*/ 485 w 485"/>
                <a:gd name="T9" fmla="*/ 152 h 432"/>
              </a:gdLst>
              <a:ahLst/>
              <a:cxnLst>
                <a:cxn ang="0">
                  <a:pos x="T0" y="T1"/>
                </a:cxn>
                <a:cxn ang="0">
                  <a:pos x="T2" y="T3"/>
                </a:cxn>
                <a:cxn ang="0">
                  <a:pos x="T4" y="T5"/>
                </a:cxn>
                <a:cxn ang="0">
                  <a:pos x="T6" y="T7"/>
                </a:cxn>
                <a:cxn ang="0">
                  <a:pos x="T8" y="T9"/>
                </a:cxn>
              </a:cxnLst>
              <a:rect l="0" t="0" r="r" b="b"/>
              <a:pathLst>
                <a:path w="485" h="432">
                  <a:moveTo>
                    <a:pt x="485" y="152"/>
                  </a:moveTo>
                  <a:cubicBezTo>
                    <a:pt x="222" y="0"/>
                    <a:pt x="222" y="0"/>
                    <a:pt x="222" y="0"/>
                  </a:cubicBezTo>
                  <a:cubicBezTo>
                    <a:pt x="0" y="129"/>
                    <a:pt x="0" y="129"/>
                    <a:pt x="0" y="129"/>
                  </a:cubicBezTo>
                  <a:cubicBezTo>
                    <a:pt x="0" y="432"/>
                    <a:pt x="0" y="432"/>
                    <a:pt x="0" y="432"/>
                  </a:cubicBezTo>
                  <a:cubicBezTo>
                    <a:pt x="199" y="425"/>
                    <a:pt x="379" y="322"/>
                    <a:pt x="485" y="152"/>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42">
              <a:extLst>
                <a:ext uri="{FF2B5EF4-FFF2-40B4-BE49-F238E27FC236}">
                  <a16:creationId xmlns:a16="http://schemas.microsoft.com/office/drawing/2014/main" id="{910A3748-133F-4E9B-A22B-362CC167A753}"/>
                </a:ext>
              </a:extLst>
            </p:cNvPr>
            <p:cNvSpPr>
              <a:spLocks/>
            </p:cNvSpPr>
            <p:nvPr/>
          </p:nvSpPr>
          <p:spPr bwMode="auto">
            <a:xfrm>
              <a:off x="6513585" y="4615881"/>
              <a:ext cx="1464696" cy="2467778"/>
            </a:xfrm>
            <a:custGeom>
              <a:avLst/>
              <a:gdLst>
                <a:gd name="T0" fmla="*/ 69 w 333"/>
                <a:gd name="T1" fmla="*/ 0 h 561"/>
                <a:gd name="T2" fmla="*/ 0 w 333"/>
                <a:gd name="T3" fmla="*/ 280 h 561"/>
                <a:gd name="T4" fmla="*/ 69 w 333"/>
                <a:gd name="T5" fmla="*/ 561 h 561"/>
                <a:gd name="T6" fmla="*/ 333 w 333"/>
                <a:gd name="T7" fmla="*/ 409 h 561"/>
                <a:gd name="T8" fmla="*/ 333 w 333"/>
                <a:gd name="T9" fmla="*/ 152 h 561"/>
                <a:gd name="T10" fmla="*/ 69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69" y="0"/>
                  </a:moveTo>
                  <a:cubicBezTo>
                    <a:pt x="24" y="86"/>
                    <a:pt x="0" y="183"/>
                    <a:pt x="0" y="280"/>
                  </a:cubicBezTo>
                  <a:cubicBezTo>
                    <a:pt x="0" y="378"/>
                    <a:pt x="24" y="475"/>
                    <a:pt x="69" y="561"/>
                  </a:cubicBezTo>
                  <a:cubicBezTo>
                    <a:pt x="333" y="409"/>
                    <a:pt x="333" y="409"/>
                    <a:pt x="333" y="409"/>
                  </a:cubicBezTo>
                  <a:cubicBezTo>
                    <a:pt x="333" y="152"/>
                    <a:pt x="333" y="152"/>
                    <a:pt x="333" y="152"/>
                  </a:cubicBezTo>
                  <a:lnTo>
                    <a:pt x="6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43">
              <a:extLst>
                <a:ext uri="{FF2B5EF4-FFF2-40B4-BE49-F238E27FC236}">
                  <a16:creationId xmlns:a16="http://schemas.microsoft.com/office/drawing/2014/main" id="{4F455077-63AE-4A31-9A3E-A05974FB919D}"/>
                </a:ext>
              </a:extLst>
            </p:cNvPr>
            <p:cNvSpPr>
              <a:spLocks/>
            </p:cNvSpPr>
            <p:nvPr/>
          </p:nvSpPr>
          <p:spPr bwMode="auto">
            <a:xfrm>
              <a:off x="6914818" y="6579195"/>
              <a:ext cx="2132769" cy="1900987"/>
            </a:xfrm>
            <a:custGeom>
              <a:avLst/>
              <a:gdLst>
                <a:gd name="T0" fmla="*/ 0 w 485"/>
                <a:gd name="T1" fmla="*/ 152 h 432"/>
                <a:gd name="T2" fmla="*/ 485 w 485"/>
                <a:gd name="T3" fmla="*/ 432 h 432"/>
                <a:gd name="T4" fmla="*/ 485 w 485"/>
                <a:gd name="T5" fmla="*/ 129 h 432"/>
                <a:gd name="T6" fmla="*/ 263 w 485"/>
                <a:gd name="T7" fmla="*/ 0 h 432"/>
                <a:gd name="T8" fmla="*/ 0 w 485"/>
                <a:gd name="T9" fmla="*/ 152 h 432"/>
              </a:gdLst>
              <a:ahLst/>
              <a:cxnLst>
                <a:cxn ang="0">
                  <a:pos x="T0" y="T1"/>
                </a:cxn>
                <a:cxn ang="0">
                  <a:pos x="T2" y="T3"/>
                </a:cxn>
                <a:cxn ang="0">
                  <a:pos x="T4" y="T5"/>
                </a:cxn>
                <a:cxn ang="0">
                  <a:pos x="T6" y="T7"/>
                </a:cxn>
                <a:cxn ang="0">
                  <a:pos x="T8" y="T9"/>
                </a:cxn>
              </a:cxnLst>
              <a:rect l="0" t="0" r="r" b="b"/>
              <a:pathLst>
                <a:path w="485" h="432">
                  <a:moveTo>
                    <a:pt x="0" y="152"/>
                  </a:moveTo>
                  <a:cubicBezTo>
                    <a:pt x="106" y="322"/>
                    <a:pt x="286" y="425"/>
                    <a:pt x="485" y="432"/>
                  </a:cubicBezTo>
                  <a:cubicBezTo>
                    <a:pt x="485" y="129"/>
                    <a:pt x="485" y="129"/>
                    <a:pt x="485" y="129"/>
                  </a:cubicBezTo>
                  <a:cubicBezTo>
                    <a:pt x="263" y="0"/>
                    <a:pt x="263" y="0"/>
                    <a:pt x="263" y="0"/>
                  </a:cubicBezTo>
                  <a:lnTo>
                    <a:pt x="0" y="152"/>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2" name="Group 21">
            <a:extLst>
              <a:ext uri="{FF2B5EF4-FFF2-40B4-BE49-F238E27FC236}">
                <a16:creationId xmlns:a16="http://schemas.microsoft.com/office/drawing/2014/main" id="{8E843F79-C324-4004-A505-55C8C497A864}"/>
              </a:ext>
            </a:extLst>
          </p:cNvPr>
          <p:cNvGrpSpPr/>
          <p:nvPr/>
        </p:nvGrpSpPr>
        <p:grpSpPr>
          <a:xfrm flipH="1">
            <a:off x="5482508" y="3278599"/>
            <a:ext cx="1135224" cy="1135496"/>
            <a:chOff x="7005935" y="3208834"/>
            <a:chExt cx="4388767" cy="4389815"/>
          </a:xfrm>
        </p:grpSpPr>
        <p:sp>
          <p:nvSpPr>
            <p:cNvPr id="23" name="Freeform: Shape 22">
              <a:extLst>
                <a:ext uri="{FF2B5EF4-FFF2-40B4-BE49-F238E27FC236}">
                  <a16:creationId xmlns:a16="http://schemas.microsoft.com/office/drawing/2014/main" id="{29E02DAF-A473-4E5D-9A8E-D4863AAE71F7}"/>
                </a:ext>
              </a:extLst>
            </p:cNvPr>
            <p:cNvSpPr/>
            <p:nvPr/>
          </p:nvSpPr>
          <p:spPr>
            <a:xfrm>
              <a:off x="7005935" y="3208834"/>
              <a:ext cx="3255105" cy="2153537"/>
            </a:xfrm>
            <a:custGeom>
              <a:avLst/>
              <a:gdLst>
                <a:gd name="connsiteX0" fmla="*/ 2193861 w 3255105"/>
                <a:gd name="connsiteY0" fmla="*/ 0 h 2153537"/>
                <a:gd name="connsiteX1" fmla="*/ 3240084 w 3255105"/>
                <a:gd name="connsiteY1" fmla="*/ 264913 h 2153537"/>
                <a:gd name="connsiteX2" fmla="*/ 3255105 w 3255105"/>
                <a:gd name="connsiteY2" fmla="*/ 274039 h 2153537"/>
                <a:gd name="connsiteX3" fmla="*/ 2169976 w 3255105"/>
                <a:gd name="connsiteY3" fmla="*/ 2153537 h 2153537"/>
                <a:gd name="connsiteX4" fmla="*/ 0 w 3255105"/>
                <a:gd name="connsiteY4" fmla="*/ 2153537 h 2153537"/>
                <a:gd name="connsiteX5" fmla="*/ 1810 w 3255105"/>
                <a:gd name="connsiteY5" fmla="*/ 2081958 h 2153537"/>
                <a:gd name="connsiteX6" fmla="*/ 2193861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2193861" y="0"/>
                  </a:moveTo>
                  <a:cubicBezTo>
                    <a:pt x="2572678" y="0"/>
                    <a:pt x="2929080" y="95966"/>
                    <a:pt x="3240084" y="264913"/>
                  </a:cubicBezTo>
                  <a:lnTo>
                    <a:pt x="3255105" y="274039"/>
                  </a:lnTo>
                  <a:lnTo>
                    <a:pt x="2169976" y="2153537"/>
                  </a:lnTo>
                  <a:lnTo>
                    <a:pt x="0" y="2153537"/>
                  </a:lnTo>
                  <a:lnTo>
                    <a:pt x="1810" y="2081958"/>
                  </a:lnTo>
                  <a:cubicBezTo>
                    <a:pt x="60596" y="922235"/>
                    <a:pt x="1019529" y="0"/>
                    <a:pt x="219386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Shape 23">
              <a:extLst>
                <a:ext uri="{FF2B5EF4-FFF2-40B4-BE49-F238E27FC236}">
                  <a16:creationId xmlns:a16="http://schemas.microsoft.com/office/drawing/2014/main" id="{00D3D5A9-C066-454F-9EB7-C7368DC621AB}"/>
                </a:ext>
              </a:extLst>
            </p:cNvPr>
            <p:cNvSpPr/>
            <p:nvPr/>
          </p:nvSpPr>
          <p:spPr>
            <a:xfrm>
              <a:off x="9247566" y="3525845"/>
              <a:ext cx="2147136" cy="3755795"/>
            </a:xfrm>
            <a:custGeom>
              <a:avLst/>
              <a:gdLst>
                <a:gd name="connsiteX0" fmla="*/ 1084205 w 2147136"/>
                <a:gd name="connsiteY0" fmla="*/ 0 h 3755795"/>
                <a:gd name="connsiteX1" fmla="*/ 1179423 w 2147136"/>
                <a:gd name="connsiteY1" fmla="*/ 57846 h 3755795"/>
                <a:gd name="connsiteX2" fmla="*/ 2147136 w 2147136"/>
                <a:gd name="connsiteY2" fmla="*/ 1877897 h 3755795"/>
                <a:gd name="connsiteX3" fmla="*/ 1179422 w 2147136"/>
                <a:gd name="connsiteY3" fmla="*/ 3697949 h 3755795"/>
                <a:gd name="connsiteX4" fmla="*/ 1084205 w 2147136"/>
                <a:gd name="connsiteY4" fmla="*/ 3755795 h 3755795"/>
                <a:gd name="connsiteX5" fmla="*/ 0 w 2147136"/>
                <a:gd name="connsiteY5" fmla="*/ 1877898 h 3755795"/>
                <a:gd name="connsiteX6" fmla="*/ 1084205 w 2147136"/>
                <a:gd name="connsiteY6" fmla="*/ 0 h 375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7136" h="3755795">
                  <a:moveTo>
                    <a:pt x="1084205" y="0"/>
                  </a:moveTo>
                  <a:lnTo>
                    <a:pt x="1179423" y="57846"/>
                  </a:lnTo>
                  <a:cubicBezTo>
                    <a:pt x="1763272" y="452286"/>
                    <a:pt x="2147136" y="1120263"/>
                    <a:pt x="2147136" y="1877897"/>
                  </a:cubicBezTo>
                  <a:cubicBezTo>
                    <a:pt x="2147136" y="2635531"/>
                    <a:pt x="1763271" y="3303508"/>
                    <a:pt x="1179422" y="3697949"/>
                  </a:cubicBezTo>
                  <a:lnTo>
                    <a:pt x="1084205" y="3755795"/>
                  </a:lnTo>
                  <a:lnTo>
                    <a:pt x="0" y="1877898"/>
                  </a:lnTo>
                  <a:lnTo>
                    <a:pt x="108420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 name="Freeform: Shape 24">
              <a:extLst>
                <a:ext uri="{FF2B5EF4-FFF2-40B4-BE49-F238E27FC236}">
                  <a16:creationId xmlns:a16="http://schemas.microsoft.com/office/drawing/2014/main" id="{00A6BB53-524A-4351-86D2-059AF093C5B5}"/>
                </a:ext>
              </a:extLst>
            </p:cNvPr>
            <p:cNvSpPr/>
            <p:nvPr/>
          </p:nvSpPr>
          <p:spPr>
            <a:xfrm>
              <a:off x="7005935" y="5445112"/>
              <a:ext cx="3255105" cy="2153537"/>
            </a:xfrm>
            <a:custGeom>
              <a:avLst/>
              <a:gdLst>
                <a:gd name="connsiteX0" fmla="*/ 0 w 3255105"/>
                <a:gd name="connsiteY0" fmla="*/ 0 h 2153537"/>
                <a:gd name="connsiteX1" fmla="*/ 2169977 w 3255105"/>
                <a:gd name="connsiteY1" fmla="*/ 0 h 2153537"/>
                <a:gd name="connsiteX2" fmla="*/ 3255105 w 3255105"/>
                <a:gd name="connsiteY2" fmla="*/ 1879498 h 2153537"/>
                <a:gd name="connsiteX3" fmla="*/ 3240084 w 3255105"/>
                <a:gd name="connsiteY3" fmla="*/ 1888624 h 2153537"/>
                <a:gd name="connsiteX4" fmla="*/ 2193860 w 3255105"/>
                <a:gd name="connsiteY4" fmla="*/ 2153537 h 2153537"/>
                <a:gd name="connsiteX5" fmla="*/ 1810 w 3255105"/>
                <a:gd name="connsiteY5" fmla="*/ 71579 h 2153537"/>
                <a:gd name="connsiteX6" fmla="*/ 0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0" y="0"/>
                  </a:moveTo>
                  <a:lnTo>
                    <a:pt x="2169977" y="0"/>
                  </a:lnTo>
                  <a:lnTo>
                    <a:pt x="3255105" y="1879498"/>
                  </a:lnTo>
                  <a:lnTo>
                    <a:pt x="3240084" y="1888624"/>
                  </a:lnTo>
                  <a:cubicBezTo>
                    <a:pt x="2929080" y="2057571"/>
                    <a:pt x="2572678" y="2153537"/>
                    <a:pt x="2193860" y="2153537"/>
                  </a:cubicBezTo>
                  <a:cubicBezTo>
                    <a:pt x="1019528" y="2153537"/>
                    <a:pt x="60596" y="1231303"/>
                    <a:pt x="1810" y="71579"/>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 name="Group 25">
            <a:extLst>
              <a:ext uri="{FF2B5EF4-FFF2-40B4-BE49-F238E27FC236}">
                <a16:creationId xmlns:a16="http://schemas.microsoft.com/office/drawing/2014/main" id="{FB88C330-5DBE-4C08-968F-8C4C86A1BDF3}"/>
              </a:ext>
            </a:extLst>
          </p:cNvPr>
          <p:cNvGrpSpPr/>
          <p:nvPr/>
        </p:nvGrpSpPr>
        <p:grpSpPr>
          <a:xfrm>
            <a:off x="7033862" y="3278598"/>
            <a:ext cx="1135495" cy="1135495"/>
            <a:chOff x="7223760" y="4941570"/>
            <a:chExt cx="3101340" cy="3101340"/>
          </a:xfrm>
        </p:grpSpPr>
        <p:sp>
          <p:nvSpPr>
            <p:cNvPr id="27" name="Freeform: Shape 26">
              <a:extLst>
                <a:ext uri="{FF2B5EF4-FFF2-40B4-BE49-F238E27FC236}">
                  <a16:creationId xmlns:a16="http://schemas.microsoft.com/office/drawing/2014/main" id="{7A06B741-4469-4B58-A0FC-F0879091B082}"/>
                </a:ext>
              </a:extLst>
            </p:cNvPr>
            <p:cNvSpPr/>
            <p:nvPr/>
          </p:nvSpPr>
          <p:spPr>
            <a:xfrm rot="5400000">
              <a:off x="7223760" y="4941570"/>
              <a:ext cx="1521429" cy="1521429"/>
            </a:xfrm>
            <a:custGeom>
              <a:avLst/>
              <a:gdLst>
                <a:gd name="connsiteX0" fmla="*/ 0 w 3568236"/>
                <a:gd name="connsiteY0" fmla="*/ 0 h 3568236"/>
                <a:gd name="connsiteX1" fmla="*/ 3568236 w 3568236"/>
                <a:gd name="connsiteY1" fmla="*/ 0 h 3568236"/>
                <a:gd name="connsiteX2" fmla="*/ 3568236 w 3568236"/>
                <a:gd name="connsiteY2" fmla="*/ 3568236 h 3568236"/>
                <a:gd name="connsiteX3" fmla="*/ 3449577 w 3568236"/>
                <a:gd name="connsiteY3" fmla="*/ 3565236 h 3568236"/>
                <a:gd name="connsiteX4" fmla="*/ 3000 w 3568236"/>
                <a:gd name="connsiteY4" fmla="*/ 118659 h 3568236"/>
                <a:gd name="connsiteX5" fmla="*/ 0 w 3568236"/>
                <a:gd name="connsiteY5" fmla="*/ 0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0"/>
                  </a:moveTo>
                  <a:lnTo>
                    <a:pt x="3568236" y="0"/>
                  </a:lnTo>
                  <a:lnTo>
                    <a:pt x="3568236" y="3568236"/>
                  </a:lnTo>
                  <a:lnTo>
                    <a:pt x="3449577" y="3565236"/>
                  </a:lnTo>
                  <a:cubicBezTo>
                    <a:pt x="1589092" y="3470928"/>
                    <a:pt x="97308" y="1979144"/>
                    <a:pt x="3000" y="118659"/>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Shape 27">
              <a:extLst>
                <a:ext uri="{FF2B5EF4-FFF2-40B4-BE49-F238E27FC236}">
                  <a16:creationId xmlns:a16="http://schemas.microsoft.com/office/drawing/2014/main" id="{BB9F68D2-9651-4E25-993C-549C20FFAB41}"/>
                </a:ext>
              </a:extLst>
            </p:cNvPr>
            <p:cNvSpPr/>
            <p:nvPr/>
          </p:nvSpPr>
          <p:spPr>
            <a:xfrm rot="5400000">
              <a:off x="8803671" y="4941570"/>
              <a:ext cx="1521429" cy="1521429"/>
            </a:xfrm>
            <a:custGeom>
              <a:avLst/>
              <a:gdLst>
                <a:gd name="connsiteX0" fmla="*/ 0 w 3568236"/>
                <a:gd name="connsiteY0" fmla="*/ 3568236 h 3568236"/>
                <a:gd name="connsiteX1" fmla="*/ 3000 w 3568236"/>
                <a:gd name="connsiteY1" fmla="*/ 3449577 h 3568236"/>
                <a:gd name="connsiteX2" fmla="*/ 3449577 w 3568236"/>
                <a:gd name="connsiteY2" fmla="*/ 3000 h 3568236"/>
                <a:gd name="connsiteX3" fmla="*/ 3568236 w 3568236"/>
                <a:gd name="connsiteY3" fmla="*/ 0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3000" y="3449577"/>
                  </a:lnTo>
                  <a:cubicBezTo>
                    <a:pt x="97308" y="1589092"/>
                    <a:pt x="1589092" y="97309"/>
                    <a:pt x="3449577" y="3000"/>
                  </a:cubicBezTo>
                  <a:lnTo>
                    <a:pt x="3568236" y="0"/>
                  </a:lnTo>
                  <a:lnTo>
                    <a:pt x="3568236" y="3568236"/>
                  </a:lnTo>
                  <a:lnTo>
                    <a:pt x="0" y="35682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Shape 28">
              <a:extLst>
                <a:ext uri="{FF2B5EF4-FFF2-40B4-BE49-F238E27FC236}">
                  <a16:creationId xmlns:a16="http://schemas.microsoft.com/office/drawing/2014/main" id="{80D54E14-ACB0-461A-B2A6-E9CA5E394C02}"/>
                </a:ext>
              </a:extLst>
            </p:cNvPr>
            <p:cNvSpPr/>
            <p:nvPr/>
          </p:nvSpPr>
          <p:spPr>
            <a:xfrm rot="5400000">
              <a:off x="7223760" y="6521481"/>
              <a:ext cx="1521429" cy="1521429"/>
            </a:xfrm>
            <a:custGeom>
              <a:avLst/>
              <a:gdLst>
                <a:gd name="connsiteX0" fmla="*/ 0 w 3568236"/>
                <a:gd name="connsiteY0" fmla="*/ 3568236 h 3568236"/>
                <a:gd name="connsiteX1" fmla="*/ 0 w 3568236"/>
                <a:gd name="connsiteY1" fmla="*/ 0 h 3568236"/>
                <a:gd name="connsiteX2" fmla="*/ 3568236 w 3568236"/>
                <a:gd name="connsiteY2" fmla="*/ 0 h 3568236"/>
                <a:gd name="connsiteX3" fmla="*/ 3565236 w 3568236"/>
                <a:gd name="connsiteY3" fmla="*/ 118659 h 3568236"/>
                <a:gd name="connsiteX4" fmla="*/ 118659 w 3568236"/>
                <a:gd name="connsiteY4" fmla="*/ 3565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3568236" y="0"/>
                  </a:lnTo>
                  <a:lnTo>
                    <a:pt x="3565236" y="118659"/>
                  </a:lnTo>
                  <a:cubicBezTo>
                    <a:pt x="3470927" y="1979144"/>
                    <a:pt x="1979143" y="3470928"/>
                    <a:pt x="118659" y="3565236"/>
                  </a:cubicBezTo>
                  <a:lnTo>
                    <a:pt x="0" y="356823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0" name="Freeform: Shape 29">
              <a:extLst>
                <a:ext uri="{FF2B5EF4-FFF2-40B4-BE49-F238E27FC236}">
                  <a16:creationId xmlns:a16="http://schemas.microsoft.com/office/drawing/2014/main" id="{2CE2906A-D2B3-4B4A-A381-445CE57D816E}"/>
                </a:ext>
              </a:extLst>
            </p:cNvPr>
            <p:cNvSpPr/>
            <p:nvPr/>
          </p:nvSpPr>
          <p:spPr>
            <a:xfrm rot="5400000">
              <a:off x="8803671" y="6521481"/>
              <a:ext cx="1521429" cy="1521429"/>
            </a:xfrm>
            <a:custGeom>
              <a:avLst/>
              <a:gdLst>
                <a:gd name="connsiteX0" fmla="*/ 0 w 3568236"/>
                <a:gd name="connsiteY0" fmla="*/ 3568236 h 3568236"/>
                <a:gd name="connsiteX1" fmla="*/ 0 w 3568236"/>
                <a:gd name="connsiteY1" fmla="*/ 0 h 3568236"/>
                <a:gd name="connsiteX2" fmla="*/ 118659 w 3568236"/>
                <a:gd name="connsiteY2" fmla="*/ 3000 h 3568236"/>
                <a:gd name="connsiteX3" fmla="*/ 3565236 w 3568236"/>
                <a:gd name="connsiteY3" fmla="*/ 3449577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118659" y="3000"/>
                  </a:lnTo>
                  <a:cubicBezTo>
                    <a:pt x="1979144" y="97309"/>
                    <a:pt x="3470927" y="1589092"/>
                    <a:pt x="3565236" y="3449577"/>
                  </a:cubicBezTo>
                  <a:lnTo>
                    <a:pt x="3568236" y="3568236"/>
                  </a:lnTo>
                  <a:lnTo>
                    <a:pt x="0" y="35682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1" name="Group 30">
            <a:extLst>
              <a:ext uri="{FF2B5EF4-FFF2-40B4-BE49-F238E27FC236}">
                <a16:creationId xmlns:a16="http://schemas.microsoft.com/office/drawing/2014/main" id="{EBC65BFC-4DD1-4434-BA78-6AF7A87AF529}"/>
              </a:ext>
            </a:extLst>
          </p:cNvPr>
          <p:cNvGrpSpPr/>
          <p:nvPr/>
        </p:nvGrpSpPr>
        <p:grpSpPr>
          <a:xfrm>
            <a:off x="8585487" y="3278599"/>
            <a:ext cx="1135696" cy="1135496"/>
            <a:chOff x="6442575" y="3729558"/>
            <a:chExt cx="5277451" cy="5276520"/>
          </a:xfrm>
        </p:grpSpPr>
        <p:sp>
          <p:nvSpPr>
            <p:cNvPr id="32" name="Freeform: Shape 31">
              <a:extLst>
                <a:ext uri="{FF2B5EF4-FFF2-40B4-BE49-F238E27FC236}">
                  <a16:creationId xmlns:a16="http://schemas.microsoft.com/office/drawing/2014/main" id="{DEA5397B-8150-4AFB-B315-C3F72F536116}"/>
                </a:ext>
              </a:extLst>
            </p:cNvPr>
            <p:cNvSpPr/>
            <p:nvPr/>
          </p:nvSpPr>
          <p:spPr>
            <a:xfrm>
              <a:off x="9131123" y="3729558"/>
              <a:ext cx="2441818" cy="2569432"/>
            </a:xfrm>
            <a:custGeom>
              <a:avLst/>
              <a:gdLst>
                <a:gd name="connsiteX0" fmla="*/ 3759 w 2441818"/>
                <a:gd name="connsiteY0" fmla="*/ 0 h 2569432"/>
                <a:gd name="connsiteX1" fmla="*/ 116545 w 2441818"/>
                <a:gd name="connsiteY1" fmla="*/ 4394 h 2569432"/>
                <a:gd name="connsiteX2" fmla="*/ 769039 w 2441818"/>
                <a:gd name="connsiteY2" fmla="*/ 130091 h 2569432"/>
                <a:gd name="connsiteX3" fmla="*/ 2406116 w 2441818"/>
                <a:gd name="connsiteY3" fmla="*/ 1674535 h 2569432"/>
                <a:gd name="connsiteX4" fmla="*/ 2441818 w 2441818"/>
                <a:gd name="connsiteY4" fmla="*/ 1779985 h 2569432"/>
                <a:gd name="connsiteX5" fmla="*/ 0 w 2441818"/>
                <a:gd name="connsiteY5" fmla="*/ 2569432 h 2569432"/>
                <a:gd name="connsiteX6" fmla="*/ 3759 w 2441818"/>
                <a:gd name="connsiteY6" fmla="*/ 0 h 256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1818" h="2569432">
                  <a:moveTo>
                    <a:pt x="3759" y="0"/>
                  </a:moveTo>
                  <a:lnTo>
                    <a:pt x="116545" y="4394"/>
                  </a:lnTo>
                  <a:cubicBezTo>
                    <a:pt x="333688" y="18266"/>
                    <a:pt x="552638" y="59428"/>
                    <a:pt x="769039" y="130091"/>
                  </a:cubicBezTo>
                  <a:cubicBezTo>
                    <a:pt x="1548083" y="384479"/>
                    <a:pt x="2128156" y="967014"/>
                    <a:pt x="2406116" y="1674535"/>
                  </a:cubicBezTo>
                  <a:lnTo>
                    <a:pt x="2441818" y="1779985"/>
                  </a:lnTo>
                  <a:lnTo>
                    <a:pt x="0" y="2569432"/>
                  </a:lnTo>
                  <a:lnTo>
                    <a:pt x="375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3" name="Freeform: Shape 32">
              <a:extLst>
                <a:ext uri="{FF2B5EF4-FFF2-40B4-BE49-F238E27FC236}">
                  <a16:creationId xmlns:a16="http://schemas.microsoft.com/office/drawing/2014/main" id="{4AB2506C-B1F9-419B-8705-4E4EBC6D1DDB}"/>
                </a:ext>
              </a:extLst>
            </p:cNvPr>
            <p:cNvSpPr/>
            <p:nvPr/>
          </p:nvSpPr>
          <p:spPr>
            <a:xfrm>
              <a:off x="6590227" y="3729762"/>
              <a:ext cx="2445212" cy="2569082"/>
            </a:xfrm>
            <a:custGeom>
              <a:avLst/>
              <a:gdLst>
                <a:gd name="connsiteX0" fmla="*/ 2445212 w 2445212"/>
                <a:gd name="connsiteY0" fmla="*/ 0 h 2569082"/>
                <a:gd name="connsiteX1" fmla="*/ 2441453 w 2445212"/>
                <a:gd name="connsiteY1" fmla="*/ 2569082 h 2569082"/>
                <a:gd name="connsiteX2" fmla="*/ 0 w 2445212"/>
                <a:gd name="connsiteY2" fmla="*/ 1771855 h 2569082"/>
                <a:gd name="connsiteX3" fmla="*/ 28772 w 2445212"/>
                <a:gd name="connsiteY3" fmla="*/ 1690750 h 2569082"/>
                <a:gd name="connsiteX4" fmla="*/ 2398014 w 2445212"/>
                <a:gd name="connsiteY4" fmla="*/ 502 h 2569082"/>
                <a:gd name="connsiteX5" fmla="*/ 2445212 w 2445212"/>
                <a:gd name="connsiteY5" fmla="*/ 0 h 256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5212" h="2569082">
                  <a:moveTo>
                    <a:pt x="2445212" y="0"/>
                  </a:moveTo>
                  <a:lnTo>
                    <a:pt x="2441453" y="2569082"/>
                  </a:lnTo>
                  <a:lnTo>
                    <a:pt x="0" y="1771855"/>
                  </a:lnTo>
                  <a:lnTo>
                    <a:pt x="28772" y="1690750"/>
                  </a:lnTo>
                  <a:cubicBezTo>
                    <a:pt x="415734" y="681926"/>
                    <a:pt x="1366004" y="37015"/>
                    <a:pt x="2398014" y="502"/>
                  </a:cubicBezTo>
                  <a:lnTo>
                    <a:pt x="244521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 name="Freeform: Shape 33">
              <a:extLst>
                <a:ext uri="{FF2B5EF4-FFF2-40B4-BE49-F238E27FC236}">
                  <a16:creationId xmlns:a16="http://schemas.microsoft.com/office/drawing/2014/main" id="{95E3BCBF-F253-4532-8949-A3E559164896}"/>
                </a:ext>
              </a:extLst>
            </p:cNvPr>
            <p:cNvSpPr/>
            <p:nvPr/>
          </p:nvSpPr>
          <p:spPr>
            <a:xfrm>
              <a:off x="6442575" y="5596147"/>
              <a:ext cx="2558237" cy="2873450"/>
            </a:xfrm>
            <a:custGeom>
              <a:avLst/>
              <a:gdLst>
                <a:gd name="connsiteX0" fmla="*/ 116784 w 2558237"/>
                <a:gd name="connsiteY0" fmla="*/ 0 h 2873450"/>
                <a:gd name="connsiteX1" fmla="*/ 2558237 w 2558237"/>
                <a:gd name="connsiteY1" fmla="*/ 797228 h 2873450"/>
                <a:gd name="connsiteX2" fmla="*/ 1045126 w 2558237"/>
                <a:gd name="connsiteY2" fmla="*/ 2873450 h 2873450"/>
                <a:gd name="connsiteX3" fmla="*/ 1007321 w 2558237"/>
                <a:gd name="connsiteY3" fmla="*/ 2845190 h 2873450"/>
                <a:gd name="connsiteX4" fmla="*/ 92147 w 2558237"/>
                <a:gd name="connsiteY4" fmla="*/ 82456 h 2873450"/>
                <a:gd name="connsiteX5" fmla="*/ 116784 w 2558237"/>
                <a:gd name="connsiteY5" fmla="*/ 0 h 287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237" h="2873450">
                  <a:moveTo>
                    <a:pt x="116784" y="0"/>
                  </a:moveTo>
                  <a:lnTo>
                    <a:pt x="2558237" y="797228"/>
                  </a:lnTo>
                  <a:lnTo>
                    <a:pt x="1045126" y="2873450"/>
                  </a:lnTo>
                  <a:lnTo>
                    <a:pt x="1007321" y="2845190"/>
                  </a:lnTo>
                  <a:cubicBezTo>
                    <a:pt x="195734" y="2206673"/>
                    <a:pt x="-190819" y="1125239"/>
                    <a:pt x="92147" y="82456"/>
                  </a:cubicBezTo>
                  <a:lnTo>
                    <a:pt x="116784"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 name="Freeform: Shape 34">
              <a:extLst>
                <a:ext uri="{FF2B5EF4-FFF2-40B4-BE49-F238E27FC236}">
                  <a16:creationId xmlns:a16="http://schemas.microsoft.com/office/drawing/2014/main" id="{C0C235C7-B0F8-4F46-8B2B-D530CA761207}"/>
                </a:ext>
              </a:extLst>
            </p:cNvPr>
            <p:cNvSpPr/>
            <p:nvPr/>
          </p:nvSpPr>
          <p:spPr>
            <a:xfrm>
              <a:off x="9161714" y="5603744"/>
              <a:ext cx="2558312" cy="2869331"/>
            </a:xfrm>
            <a:custGeom>
              <a:avLst/>
              <a:gdLst>
                <a:gd name="connsiteX0" fmla="*/ 2443121 w 2558312"/>
                <a:gd name="connsiteY0" fmla="*/ 0 h 2869331"/>
                <a:gd name="connsiteX1" fmla="*/ 2456847 w 2558312"/>
                <a:gd name="connsiteY1" fmla="*/ 40541 h 2869331"/>
                <a:gd name="connsiteX2" fmla="*/ 2427291 w 2558312"/>
                <a:gd name="connsiteY2" fmla="*/ 1582471 h 2869331"/>
                <a:gd name="connsiteX3" fmla="*/ 1541181 w 2558312"/>
                <a:gd name="connsiteY3" fmla="*/ 2844703 h 2869331"/>
                <a:gd name="connsiteX4" fmla="*/ 1506174 w 2558312"/>
                <a:gd name="connsiteY4" fmla="*/ 2869331 h 2869331"/>
                <a:gd name="connsiteX5" fmla="*/ 0 w 2558312"/>
                <a:gd name="connsiteY5" fmla="*/ 789868 h 2869331"/>
                <a:gd name="connsiteX6" fmla="*/ 2443121 w 2558312"/>
                <a:gd name="connsiteY6" fmla="*/ 0 h 286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8312" h="2869331">
                  <a:moveTo>
                    <a:pt x="2443121" y="0"/>
                  </a:moveTo>
                  <a:lnTo>
                    <a:pt x="2456847" y="40541"/>
                  </a:lnTo>
                  <a:cubicBezTo>
                    <a:pt x="2596548" y="529066"/>
                    <a:pt x="2596882" y="1063108"/>
                    <a:pt x="2427291" y="1582471"/>
                  </a:cubicBezTo>
                  <a:cubicBezTo>
                    <a:pt x="2257699" y="2101833"/>
                    <a:pt x="1942264" y="2532765"/>
                    <a:pt x="1541181" y="2844703"/>
                  </a:cubicBezTo>
                  <a:lnTo>
                    <a:pt x="1506174" y="2869331"/>
                  </a:lnTo>
                  <a:lnTo>
                    <a:pt x="0" y="789868"/>
                  </a:lnTo>
                  <a:lnTo>
                    <a:pt x="24431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6" name="Freeform: Shape 35">
              <a:extLst>
                <a:ext uri="{FF2B5EF4-FFF2-40B4-BE49-F238E27FC236}">
                  <a16:creationId xmlns:a16="http://schemas.microsoft.com/office/drawing/2014/main" id="{44043CBF-5D46-4070-945D-5E52F57FBA2A}"/>
                </a:ext>
              </a:extLst>
            </p:cNvPr>
            <p:cNvSpPr/>
            <p:nvPr/>
          </p:nvSpPr>
          <p:spPr>
            <a:xfrm>
              <a:off x="7567863" y="6451945"/>
              <a:ext cx="3018687" cy="2554133"/>
            </a:xfrm>
            <a:custGeom>
              <a:avLst/>
              <a:gdLst>
                <a:gd name="connsiteX0" fmla="*/ 1513315 w 3018687"/>
                <a:gd name="connsiteY0" fmla="*/ 0 h 2554133"/>
                <a:gd name="connsiteX1" fmla="*/ 3018687 w 3018687"/>
                <a:gd name="connsiteY1" fmla="*/ 2078355 h 2554133"/>
                <a:gd name="connsiteX2" fmla="*/ 2927633 w 3018687"/>
                <a:gd name="connsiteY2" fmla="*/ 2142413 h 2554133"/>
                <a:gd name="connsiteX3" fmla="*/ 694578 w 3018687"/>
                <a:gd name="connsiteY3" fmla="*/ 2423112 h 2554133"/>
                <a:gd name="connsiteX4" fmla="*/ 93644 w 3018687"/>
                <a:gd name="connsiteY4" fmla="*/ 2139517 h 2554133"/>
                <a:gd name="connsiteX5" fmla="*/ 0 w 3018687"/>
                <a:gd name="connsiteY5" fmla="*/ 2076504 h 2554133"/>
                <a:gd name="connsiteX6" fmla="*/ 1513315 w 3018687"/>
                <a:gd name="connsiteY6" fmla="*/ 0 h 255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87" h="2554133">
                  <a:moveTo>
                    <a:pt x="1513315" y="0"/>
                  </a:moveTo>
                  <a:lnTo>
                    <a:pt x="3018687" y="2078355"/>
                  </a:lnTo>
                  <a:lnTo>
                    <a:pt x="2927633" y="2142413"/>
                  </a:lnTo>
                  <a:cubicBezTo>
                    <a:pt x="2285694" y="2549553"/>
                    <a:pt x="1473622" y="2677499"/>
                    <a:pt x="694578" y="2423112"/>
                  </a:cubicBezTo>
                  <a:cubicBezTo>
                    <a:pt x="478177" y="2352448"/>
                    <a:pt x="277128" y="2256465"/>
                    <a:pt x="93644" y="2139517"/>
                  </a:cubicBezTo>
                  <a:lnTo>
                    <a:pt x="0" y="2076504"/>
                  </a:lnTo>
                  <a:lnTo>
                    <a:pt x="1513315"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7" name="Group 36">
            <a:extLst>
              <a:ext uri="{FF2B5EF4-FFF2-40B4-BE49-F238E27FC236}">
                <a16:creationId xmlns:a16="http://schemas.microsoft.com/office/drawing/2014/main" id="{7330E837-B3B8-442A-B2D8-44C7F434D007}"/>
              </a:ext>
            </a:extLst>
          </p:cNvPr>
          <p:cNvGrpSpPr/>
          <p:nvPr/>
        </p:nvGrpSpPr>
        <p:grpSpPr>
          <a:xfrm>
            <a:off x="10137313" y="3278599"/>
            <a:ext cx="1135876" cy="1135494"/>
            <a:chOff x="6843723" y="3562105"/>
            <a:chExt cx="4600555" cy="4599009"/>
          </a:xfrm>
        </p:grpSpPr>
        <p:sp>
          <p:nvSpPr>
            <p:cNvPr id="38" name="Freeform: Shape 37">
              <a:extLst>
                <a:ext uri="{FF2B5EF4-FFF2-40B4-BE49-F238E27FC236}">
                  <a16:creationId xmlns:a16="http://schemas.microsoft.com/office/drawing/2014/main" id="{E8DE88FB-FDA5-4F71-8F12-5670DF55505E}"/>
                </a:ext>
              </a:extLst>
            </p:cNvPr>
            <p:cNvSpPr/>
            <p:nvPr/>
          </p:nvSpPr>
          <p:spPr>
            <a:xfrm>
              <a:off x="7174602" y="3562105"/>
              <a:ext cx="1926050" cy="2224422"/>
            </a:xfrm>
            <a:custGeom>
              <a:avLst/>
              <a:gdLst>
                <a:gd name="connsiteX0" fmla="*/ 1907637 w 1926050"/>
                <a:gd name="connsiteY0" fmla="*/ 0 h 2224422"/>
                <a:gd name="connsiteX1" fmla="*/ 1926050 w 1926050"/>
                <a:gd name="connsiteY1" fmla="*/ 411 h 2224422"/>
                <a:gd name="connsiteX2" fmla="*/ 1926049 w 1926050"/>
                <a:gd name="connsiteY2" fmla="*/ 2224422 h 2224422"/>
                <a:gd name="connsiteX3" fmla="*/ 0 w 1926050"/>
                <a:gd name="connsiteY3" fmla="*/ 1112417 h 2224422"/>
                <a:gd name="connsiteX4" fmla="*/ 8850 w 1926050"/>
                <a:gd name="connsiteY4" fmla="*/ 1096266 h 2224422"/>
                <a:gd name="connsiteX5" fmla="*/ 819452 w 1926050"/>
                <a:gd name="connsiteY5" fmla="*/ 307738 h 2224422"/>
                <a:gd name="connsiteX6" fmla="*/ 1907637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1907637" y="0"/>
                  </a:moveTo>
                  <a:lnTo>
                    <a:pt x="1926050" y="411"/>
                  </a:lnTo>
                  <a:lnTo>
                    <a:pt x="1926049" y="2224422"/>
                  </a:lnTo>
                  <a:lnTo>
                    <a:pt x="0" y="1112417"/>
                  </a:lnTo>
                  <a:lnTo>
                    <a:pt x="8850" y="1096266"/>
                  </a:lnTo>
                  <a:cubicBezTo>
                    <a:pt x="202556" y="780016"/>
                    <a:pt x="475695" y="506206"/>
                    <a:pt x="819452" y="307738"/>
                  </a:cubicBezTo>
                  <a:cubicBezTo>
                    <a:pt x="1163208" y="109270"/>
                    <a:pt x="1536904" y="9629"/>
                    <a:pt x="190763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9" name="Freeform: Shape 38">
              <a:extLst>
                <a:ext uri="{FF2B5EF4-FFF2-40B4-BE49-F238E27FC236}">
                  <a16:creationId xmlns:a16="http://schemas.microsoft.com/office/drawing/2014/main" id="{0CD52ACA-6D7B-4250-A52E-E62F5B873943}"/>
                </a:ext>
              </a:extLst>
            </p:cNvPr>
            <p:cNvSpPr/>
            <p:nvPr/>
          </p:nvSpPr>
          <p:spPr>
            <a:xfrm>
              <a:off x="9187349" y="3564453"/>
              <a:ext cx="1925794" cy="2222075"/>
            </a:xfrm>
            <a:custGeom>
              <a:avLst/>
              <a:gdLst>
                <a:gd name="connsiteX0" fmla="*/ 0 w 1925794"/>
                <a:gd name="connsiteY0" fmla="*/ 0 h 2222075"/>
                <a:gd name="connsiteX1" fmla="*/ 116713 w 1925794"/>
                <a:gd name="connsiteY1" fmla="*/ 2607 h 2222075"/>
                <a:gd name="connsiteX2" fmla="*/ 1886650 w 1925794"/>
                <a:gd name="connsiteY2" fmla="*/ 1046211 h 2222075"/>
                <a:gd name="connsiteX3" fmla="*/ 1925794 w 1925794"/>
                <a:gd name="connsiteY3" fmla="*/ 1110217 h 2222075"/>
                <a:gd name="connsiteX4" fmla="*/ 0 w 1925794"/>
                <a:gd name="connsiteY4" fmla="*/ 2222075 h 2222075"/>
                <a:gd name="connsiteX5" fmla="*/ 0 w 1925794"/>
                <a:gd name="connsiteY5" fmla="*/ 0 h 222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5">
                  <a:moveTo>
                    <a:pt x="0" y="0"/>
                  </a:moveTo>
                  <a:lnTo>
                    <a:pt x="116713" y="2607"/>
                  </a:lnTo>
                  <a:cubicBezTo>
                    <a:pt x="816357" y="52051"/>
                    <a:pt x="1481557" y="420074"/>
                    <a:pt x="1886650" y="1046211"/>
                  </a:cubicBezTo>
                  <a:lnTo>
                    <a:pt x="1925794" y="1110217"/>
                  </a:lnTo>
                  <a:lnTo>
                    <a:pt x="0" y="2222075"/>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66A91523-D624-4194-965B-E7CE691B6A6B}"/>
                </a:ext>
              </a:extLst>
            </p:cNvPr>
            <p:cNvSpPr/>
            <p:nvPr/>
          </p:nvSpPr>
          <p:spPr>
            <a:xfrm>
              <a:off x="9230698" y="4749753"/>
              <a:ext cx="2213580" cy="2222895"/>
            </a:xfrm>
            <a:custGeom>
              <a:avLst/>
              <a:gdLst>
                <a:gd name="connsiteX0" fmla="*/ 1925794 w 2213580"/>
                <a:gd name="connsiteY0" fmla="*/ 0 h 2222895"/>
                <a:gd name="connsiteX1" fmla="*/ 1961653 w 2213580"/>
                <a:gd name="connsiteY1" fmla="*/ 65903 h 2222895"/>
                <a:gd name="connsiteX2" fmla="*/ 1980473 w 2213580"/>
                <a:gd name="connsiteY2" fmla="*/ 2120515 h 2222895"/>
                <a:gd name="connsiteX3" fmla="*/ 1924373 w 2213580"/>
                <a:gd name="connsiteY3" fmla="*/ 2222895 h 2222895"/>
                <a:gd name="connsiteX4" fmla="*/ 0 w 2213580"/>
                <a:gd name="connsiteY4" fmla="*/ 1111857 h 2222895"/>
                <a:gd name="connsiteX5" fmla="*/ 1925794 w 2213580"/>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0" h="2222895">
                  <a:moveTo>
                    <a:pt x="1925794" y="0"/>
                  </a:moveTo>
                  <a:lnTo>
                    <a:pt x="1961653" y="65903"/>
                  </a:lnTo>
                  <a:cubicBezTo>
                    <a:pt x="2301357" y="729793"/>
                    <a:pt x="2287474" y="1489884"/>
                    <a:pt x="1980473" y="2120515"/>
                  </a:cubicBezTo>
                  <a:lnTo>
                    <a:pt x="1924373" y="2222895"/>
                  </a:lnTo>
                  <a:lnTo>
                    <a:pt x="0" y="1111857"/>
                  </a:lnTo>
                  <a:lnTo>
                    <a:pt x="192579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Freeform: Shape 40">
              <a:extLst>
                <a:ext uri="{FF2B5EF4-FFF2-40B4-BE49-F238E27FC236}">
                  <a16:creationId xmlns:a16="http://schemas.microsoft.com/office/drawing/2014/main" id="{EE4D88F2-B118-4FC9-B1A2-35E075ED51AF}"/>
                </a:ext>
              </a:extLst>
            </p:cNvPr>
            <p:cNvSpPr/>
            <p:nvPr/>
          </p:nvSpPr>
          <p:spPr>
            <a:xfrm>
              <a:off x="6843723" y="4750574"/>
              <a:ext cx="2213581" cy="2222895"/>
            </a:xfrm>
            <a:custGeom>
              <a:avLst/>
              <a:gdLst>
                <a:gd name="connsiteX0" fmla="*/ 289208 w 2213581"/>
                <a:gd name="connsiteY0" fmla="*/ 0 h 2222895"/>
                <a:gd name="connsiteX1" fmla="*/ 2213581 w 2213581"/>
                <a:gd name="connsiteY1" fmla="*/ 1111037 h 2222895"/>
                <a:gd name="connsiteX2" fmla="*/ 287787 w 2213581"/>
                <a:gd name="connsiteY2" fmla="*/ 2222895 h 2222895"/>
                <a:gd name="connsiteX3" fmla="*/ 251928 w 2213581"/>
                <a:gd name="connsiteY3" fmla="*/ 2156992 h 2222895"/>
                <a:gd name="connsiteX4" fmla="*/ 233109 w 2213581"/>
                <a:gd name="connsiteY4" fmla="*/ 102380 h 2222895"/>
                <a:gd name="connsiteX5" fmla="*/ 289208 w 2213581"/>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1" h="2222895">
                  <a:moveTo>
                    <a:pt x="289208" y="0"/>
                  </a:moveTo>
                  <a:lnTo>
                    <a:pt x="2213581" y="1111037"/>
                  </a:lnTo>
                  <a:lnTo>
                    <a:pt x="287787" y="2222895"/>
                  </a:lnTo>
                  <a:lnTo>
                    <a:pt x="251928" y="2156992"/>
                  </a:lnTo>
                  <a:cubicBezTo>
                    <a:pt x="-87775" y="1493102"/>
                    <a:pt x="-73893" y="733011"/>
                    <a:pt x="233109" y="102380"/>
                  </a:cubicBezTo>
                  <a:lnTo>
                    <a:pt x="289208"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2" name="Freeform: Shape 41">
              <a:extLst>
                <a:ext uri="{FF2B5EF4-FFF2-40B4-BE49-F238E27FC236}">
                  <a16:creationId xmlns:a16="http://schemas.microsoft.com/office/drawing/2014/main" id="{00FF4165-43D6-481E-BA9A-5067A41C4A0C}"/>
                </a:ext>
              </a:extLst>
            </p:cNvPr>
            <p:cNvSpPr/>
            <p:nvPr/>
          </p:nvSpPr>
          <p:spPr>
            <a:xfrm>
              <a:off x="7174858" y="5936692"/>
              <a:ext cx="1925794" cy="2222074"/>
            </a:xfrm>
            <a:custGeom>
              <a:avLst/>
              <a:gdLst>
                <a:gd name="connsiteX0" fmla="*/ 1925794 w 1925794"/>
                <a:gd name="connsiteY0" fmla="*/ 0 h 2222074"/>
                <a:gd name="connsiteX1" fmla="*/ 1925794 w 1925794"/>
                <a:gd name="connsiteY1" fmla="*/ 2222074 h 2222074"/>
                <a:gd name="connsiteX2" fmla="*/ 1809082 w 1925794"/>
                <a:gd name="connsiteY2" fmla="*/ 2219468 h 2222074"/>
                <a:gd name="connsiteX3" fmla="*/ 39145 w 1925794"/>
                <a:gd name="connsiteY3" fmla="*/ 1175864 h 2222074"/>
                <a:gd name="connsiteX4" fmla="*/ 0 w 1925794"/>
                <a:gd name="connsiteY4" fmla="*/ 1111857 h 2222074"/>
                <a:gd name="connsiteX5" fmla="*/ 1925794 w 1925794"/>
                <a:gd name="connsiteY5" fmla="*/ 0 h 222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4">
                  <a:moveTo>
                    <a:pt x="1925794" y="0"/>
                  </a:moveTo>
                  <a:lnTo>
                    <a:pt x="1925794" y="2222074"/>
                  </a:lnTo>
                  <a:lnTo>
                    <a:pt x="1809082" y="2219468"/>
                  </a:lnTo>
                  <a:cubicBezTo>
                    <a:pt x="1109438" y="2170023"/>
                    <a:pt x="444239" y="1802000"/>
                    <a:pt x="39145" y="1175864"/>
                  </a:cubicBezTo>
                  <a:lnTo>
                    <a:pt x="0" y="1111857"/>
                  </a:lnTo>
                  <a:lnTo>
                    <a:pt x="1925794"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 name="Freeform: Shape 42">
              <a:extLst>
                <a:ext uri="{FF2B5EF4-FFF2-40B4-BE49-F238E27FC236}">
                  <a16:creationId xmlns:a16="http://schemas.microsoft.com/office/drawing/2014/main" id="{DDBB5F5D-60D2-416F-AE42-51BEF305D9C1}"/>
                </a:ext>
              </a:extLst>
            </p:cNvPr>
            <p:cNvSpPr/>
            <p:nvPr/>
          </p:nvSpPr>
          <p:spPr>
            <a:xfrm>
              <a:off x="9187349" y="5936692"/>
              <a:ext cx="1926050" cy="2224422"/>
            </a:xfrm>
            <a:custGeom>
              <a:avLst/>
              <a:gdLst>
                <a:gd name="connsiteX0" fmla="*/ 0 w 1926050"/>
                <a:gd name="connsiteY0" fmla="*/ 0 h 2224422"/>
                <a:gd name="connsiteX1" fmla="*/ 1926050 w 1926050"/>
                <a:gd name="connsiteY1" fmla="*/ 1112005 h 2224422"/>
                <a:gd name="connsiteX2" fmla="*/ 1917200 w 1926050"/>
                <a:gd name="connsiteY2" fmla="*/ 1128156 h 2224422"/>
                <a:gd name="connsiteX3" fmla="*/ 1106599 w 1926050"/>
                <a:gd name="connsiteY3" fmla="*/ 1916684 h 2224422"/>
                <a:gd name="connsiteX4" fmla="*/ 18412 w 1926050"/>
                <a:gd name="connsiteY4" fmla="*/ 2224422 h 2224422"/>
                <a:gd name="connsiteX5" fmla="*/ 0 w 1926050"/>
                <a:gd name="connsiteY5" fmla="*/ 2224011 h 2224422"/>
                <a:gd name="connsiteX6" fmla="*/ 0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0" y="0"/>
                  </a:moveTo>
                  <a:lnTo>
                    <a:pt x="1926050" y="1112005"/>
                  </a:lnTo>
                  <a:lnTo>
                    <a:pt x="1917200" y="1128156"/>
                  </a:lnTo>
                  <a:cubicBezTo>
                    <a:pt x="1723495" y="1444407"/>
                    <a:pt x="1450356" y="1718216"/>
                    <a:pt x="1106599" y="1916684"/>
                  </a:cubicBezTo>
                  <a:cubicBezTo>
                    <a:pt x="762841" y="2115152"/>
                    <a:pt x="389146" y="2214793"/>
                    <a:pt x="18412" y="2224422"/>
                  </a:cubicBezTo>
                  <a:lnTo>
                    <a:pt x="0" y="2224011"/>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47" name="Group 46">
            <a:extLst>
              <a:ext uri="{FF2B5EF4-FFF2-40B4-BE49-F238E27FC236}">
                <a16:creationId xmlns:a16="http://schemas.microsoft.com/office/drawing/2014/main" id="{7488C430-2C86-4187-AD55-B35A19A8AD37}"/>
              </a:ext>
            </a:extLst>
          </p:cNvPr>
          <p:cNvGrpSpPr/>
          <p:nvPr/>
        </p:nvGrpSpPr>
        <p:grpSpPr>
          <a:xfrm>
            <a:off x="11689319" y="3278598"/>
            <a:ext cx="1134644" cy="1134915"/>
            <a:chOff x="6478500" y="3281680"/>
            <a:chExt cx="5331000" cy="5332274"/>
          </a:xfrm>
        </p:grpSpPr>
        <p:sp>
          <p:nvSpPr>
            <p:cNvPr id="44" name="Freeform: Shape 43">
              <a:extLst>
                <a:ext uri="{FF2B5EF4-FFF2-40B4-BE49-F238E27FC236}">
                  <a16:creationId xmlns:a16="http://schemas.microsoft.com/office/drawing/2014/main" id="{EE1E67D2-DAB9-4F29-8DE8-D5326555E2AF}"/>
                </a:ext>
              </a:extLst>
            </p:cNvPr>
            <p:cNvSpPr/>
            <p:nvPr/>
          </p:nvSpPr>
          <p:spPr>
            <a:xfrm flipH="1">
              <a:off x="7855550" y="3281680"/>
              <a:ext cx="3953950" cy="2615885"/>
            </a:xfrm>
            <a:custGeom>
              <a:avLst/>
              <a:gdLst>
                <a:gd name="connsiteX0" fmla="*/ 2664866 w 3953950"/>
                <a:gd name="connsiteY0" fmla="*/ 0 h 2615885"/>
                <a:gd name="connsiteX1" fmla="*/ 2199 w 3953950"/>
                <a:gd name="connsiteY1" fmla="*/ 2528939 h 2615885"/>
                <a:gd name="connsiteX2" fmla="*/ 0 w 3953950"/>
                <a:gd name="connsiteY2" fmla="*/ 2615885 h 2615885"/>
                <a:gd name="connsiteX3" fmla="*/ 1502178 w 3953950"/>
                <a:gd name="connsiteY3" fmla="*/ 2615885 h 2615885"/>
                <a:gd name="connsiteX4" fmla="*/ 1505659 w 3953950"/>
                <a:gd name="connsiteY4" fmla="*/ 2546935 h 2615885"/>
                <a:gd name="connsiteX5" fmla="*/ 2665500 w 3953950"/>
                <a:gd name="connsiteY5" fmla="*/ 1500277 h 2615885"/>
                <a:gd name="connsiteX6" fmla="*/ 3119305 w 3953950"/>
                <a:gd name="connsiteY6" fmla="*/ 1591896 h 2615885"/>
                <a:gd name="connsiteX7" fmla="*/ 3203606 w 3953950"/>
                <a:gd name="connsiteY7" fmla="*/ 1632506 h 2615885"/>
                <a:gd name="connsiteX8" fmla="*/ 3953950 w 3953950"/>
                <a:gd name="connsiteY8" fmla="*/ 332873 h 2615885"/>
                <a:gd name="connsiteX9" fmla="*/ 3935704 w 3953950"/>
                <a:gd name="connsiteY9" fmla="*/ 321788 h 2615885"/>
                <a:gd name="connsiteX10" fmla="*/ 2664866 w 3953950"/>
                <a:gd name="connsiteY10" fmla="*/ 0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3950" h="2615885">
                  <a:moveTo>
                    <a:pt x="2664866" y="0"/>
                  </a:moveTo>
                  <a:cubicBezTo>
                    <a:pt x="1238414" y="0"/>
                    <a:pt x="73605" y="1120232"/>
                    <a:pt x="2199" y="2528939"/>
                  </a:cubicBezTo>
                  <a:lnTo>
                    <a:pt x="0" y="2615885"/>
                  </a:lnTo>
                  <a:lnTo>
                    <a:pt x="1502178" y="2615885"/>
                  </a:lnTo>
                  <a:lnTo>
                    <a:pt x="1505659" y="2546935"/>
                  </a:lnTo>
                  <a:cubicBezTo>
                    <a:pt x="1565363" y="1959043"/>
                    <a:pt x="2061856" y="1500277"/>
                    <a:pt x="2665500" y="1500277"/>
                  </a:cubicBezTo>
                  <a:cubicBezTo>
                    <a:pt x="2826472" y="1500277"/>
                    <a:pt x="2979824" y="1532901"/>
                    <a:pt x="3119305" y="1591896"/>
                  </a:cubicBezTo>
                  <a:lnTo>
                    <a:pt x="3203606" y="1632506"/>
                  </a:lnTo>
                  <a:lnTo>
                    <a:pt x="3953950" y="332873"/>
                  </a:lnTo>
                  <a:lnTo>
                    <a:pt x="3935704" y="321788"/>
                  </a:lnTo>
                  <a:cubicBezTo>
                    <a:pt x="3557930" y="116569"/>
                    <a:pt x="3125012" y="0"/>
                    <a:pt x="26648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5" name="Freeform: Shape 44">
              <a:extLst>
                <a:ext uri="{FF2B5EF4-FFF2-40B4-BE49-F238E27FC236}">
                  <a16:creationId xmlns:a16="http://schemas.microsoft.com/office/drawing/2014/main" id="{14FF3041-1112-47D7-800A-610B33091139}"/>
                </a:ext>
              </a:extLst>
            </p:cNvPr>
            <p:cNvSpPr/>
            <p:nvPr/>
          </p:nvSpPr>
          <p:spPr>
            <a:xfrm flipH="1">
              <a:off x="6478500" y="3666751"/>
              <a:ext cx="2040531" cy="4562135"/>
            </a:xfrm>
            <a:custGeom>
              <a:avLst/>
              <a:gdLst>
                <a:gd name="connsiteX0" fmla="*/ 749397 w 2040531"/>
                <a:gd name="connsiteY0" fmla="*/ 0 h 4562135"/>
                <a:gd name="connsiteX1" fmla="*/ 2 w 2040531"/>
                <a:gd name="connsiteY1" fmla="*/ 1297991 h 4562135"/>
                <a:gd name="connsiteX2" fmla="*/ 26875 w 2040531"/>
                <a:gd name="connsiteY2" fmla="*/ 1314317 h 4562135"/>
                <a:gd name="connsiteX3" fmla="*/ 540891 w 2040531"/>
                <a:gd name="connsiteY3" fmla="*/ 2281066 h 4562135"/>
                <a:gd name="connsiteX4" fmla="*/ 26875 w 2040531"/>
                <a:gd name="connsiteY4" fmla="*/ 3247816 h 4562135"/>
                <a:gd name="connsiteX5" fmla="*/ 0 w 2040531"/>
                <a:gd name="connsiteY5" fmla="*/ 3264142 h 4562135"/>
                <a:gd name="connsiteX6" fmla="*/ 749397 w 2040531"/>
                <a:gd name="connsiteY6" fmla="*/ 4562135 h 4562135"/>
                <a:gd name="connsiteX7" fmla="*/ 865057 w 2040531"/>
                <a:gd name="connsiteY7" fmla="*/ 4491870 h 4562135"/>
                <a:gd name="connsiteX8" fmla="*/ 2040531 w 2040531"/>
                <a:gd name="connsiteY8" fmla="*/ 2281067 h 4562135"/>
                <a:gd name="connsiteX9" fmla="*/ 865058 w 2040531"/>
                <a:gd name="connsiteY9" fmla="*/ 70265 h 456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0531" h="4562135">
                  <a:moveTo>
                    <a:pt x="749397" y="0"/>
                  </a:moveTo>
                  <a:lnTo>
                    <a:pt x="2" y="1297991"/>
                  </a:lnTo>
                  <a:lnTo>
                    <a:pt x="26875" y="1314317"/>
                  </a:lnTo>
                  <a:cubicBezTo>
                    <a:pt x="336996" y="1523830"/>
                    <a:pt x="540891" y="1878637"/>
                    <a:pt x="540891" y="2281066"/>
                  </a:cubicBezTo>
                  <a:cubicBezTo>
                    <a:pt x="540891" y="2683496"/>
                    <a:pt x="336996" y="3038302"/>
                    <a:pt x="26875" y="3247816"/>
                  </a:cubicBezTo>
                  <a:lnTo>
                    <a:pt x="0" y="3264142"/>
                  </a:lnTo>
                  <a:lnTo>
                    <a:pt x="749397" y="4562135"/>
                  </a:lnTo>
                  <a:lnTo>
                    <a:pt x="865057" y="4491870"/>
                  </a:lnTo>
                  <a:cubicBezTo>
                    <a:pt x="1574253" y="4012746"/>
                    <a:pt x="2040531" y="3201359"/>
                    <a:pt x="2040531" y="2281067"/>
                  </a:cubicBezTo>
                  <a:cubicBezTo>
                    <a:pt x="2040531" y="1360775"/>
                    <a:pt x="1574255" y="549389"/>
                    <a:pt x="865058" y="7026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699A85C0-5E70-4263-8B1E-E06CA804902D}"/>
                </a:ext>
              </a:extLst>
            </p:cNvPr>
            <p:cNvSpPr/>
            <p:nvPr/>
          </p:nvSpPr>
          <p:spPr>
            <a:xfrm flipH="1">
              <a:off x="7855550" y="5998069"/>
              <a:ext cx="3953950" cy="2615885"/>
            </a:xfrm>
            <a:custGeom>
              <a:avLst/>
              <a:gdLst>
                <a:gd name="connsiteX0" fmla="*/ 1502178 w 3953950"/>
                <a:gd name="connsiteY0" fmla="*/ 0 h 2615885"/>
                <a:gd name="connsiteX1" fmla="*/ 0 w 3953950"/>
                <a:gd name="connsiteY1" fmla="*/ 0 h 2615885"/>
                <a:gd name="connsiteX2" fmla="*/ 2199 w 3953950"/>
                <a:gd name="connsiteY2" fmla="*/ 86947 h 2615885"/>
                <a:gd name="connsiteX3" fmla="*/ 2664864 w 3953950"/>
                <a:gd name="connsiteY3" fmla="*/ 2615885 h 2615885"/>
                <a:gd name="connsiteX4" fmla="*/ 3935704 w 3953950"/>
                <a:gd name="connsiteY4" fmla="*/ 2294097 h 2615885"/>
                <a:gd name="connsiteX5" fmla="*/ 3953950 w 3953950"/>
                <a:gd name="connsiteY5" fmla="*/ 2283012 h 2615885"/>
                <a:gd name="connsiteX6" fmla="*/ 3203607 w 3953950"/>
                <a:gd name="connsiteY6" fmla="*/ 983379 h 2615885"/>
                <a:gd name="connsiteX7" fmla="*/ 3119305 w 3953950"/>
                <a:gd name="connsiteY7" fmla="*/ 1023989 h 2615885"/>
                <a:gd name="connsiteX8" fmla="*/ 2665500 w 3953950"/>
                <a:gd name="connsiteY8" fmla="*/ 1115608 h 2615885"/>
                <a:gd name="connsiteX9" fmla="*/ 1505659 w 3953950"/>
                <a:gd name="connsiteY9" fmla="*/ 68951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3950" h="2615885">
                  <a:moveTo>
                    <a:pt x="1502178" y="0"/>
                  </a:moveTo>
                  <a:lnTo>
                    <a:pt x="0" y="0"/>
                  </a:lnTo>
                  <a:lnTo>
                    <a:pt x="2199" y="86947"/>
                  </a:lnTo>
                  <a:cubicBezTo>
                    <a:pt x="73605" y="1495655"/>
                    <a:pt x="1238412" y="2615885"/>
                    <a:pt x="2664864" y="2615885"/>
                  </a:cubicBezTo>
                  <a:cubicBezTo>
                    <a:pt x="3125012" y="2615885"/>
                    <a:pt x="3557930" y="2499316"/>
                    <a:pt x="3935704" y="2294097"/>
                  </a:cubicBezTo>
                  <a:lnTo>
                    <a:pt x="3953950" y="2283012"/>
                  </a:lnTo>
                  <a:lnTo>
                    <a:pt x="3203607" y="983379"/>
                  </a:lnTo>
                  <a:lnTo>
                    <a:pt x="3119305" y="1023989"/>
                  </a:lnTo>
                  <a:cubicBezTo>
                    <a:pt x="2979824" y="1082985"/>
                    <a:pt x="2826472" y="1115608"/>
                    <a:pt x="2665500" y="1115608"/>
                  </a:cubicBezTo>
                  <a:cubicBezTo>
                    <a:pt x="2061856" y="1115608"/>
                    <a:pt x="1565363" y="656843"/>
                    <a:pt x="1505659" y="6895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48" name="Group 47">
            <a:extLst>
              <a:ext uri="{FF2B5EF4-FFF2-40B4-BE49-F238E27FC236}">
                <a16:creationId xmlns:a16="http://schemas.microsoft.com/office/drawing/2014/main" id="{FDDDCBE7-D87E-47A7-84C4-709BFBC80599}"/>
              </a:ext>
            </a:extLst>
          </p:cNvPr>
          <p:cNvGrpSpPr/>
          <p:nvPr/>
        </p:nvGrpSpPr>
        <p:grpSpPr>
          <a:xfrm>
            <a:off x="13240093" y="3278598"/>
            <a:ext cx="1134915" cy="1134915"/>
            <a:chOff x="6470248" y="3281423"/>
            <a:chExt cx="5347504" cy="5347504"/>
          </a:xfrm>
        </p:grpSpPr>
        <p:sp>
          <p:nvSpPr>
            <p:cNvPr id="49" name="Freeform: Shape 48">
              <a:extLst>
                <a:ext uri="{FF2B5EF4-FFF2-40B4-BE49-F238E27FC236}">
                  <a16:creationId xmlns:a16="http://schemas.microsoft.com/office/drawing/2014/main" id="{18B1462B-C82D-41D0-BCFA-797DE6A82F4F}"/>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7F78CABA-2671-4F65-812A-270D433D5495}"/>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1" name="Freeform: Shape 50">
              <a:extLst>
                <a:ext uri="{FF2B5EF4-FFF2-40B4-BE49-F238E27FC236}">
                  <a16:creationId xmlns:a16="http://schemas.microsoft.com/office/drawing/2014/main" id="{F1683BE3-89E9-4A77-A53C-B87942F98054}"/>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10924630-E81E-4F8A-9465-04A5540E3C23}"/>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8" name="Group 57">
            <a:extLst>
              <a:ext uri="{FF2B5EF4-FFF2-40B4-BE49-F238E27FC236}">
                <a16:creationId xmlns:a16="http://schemas.microsoft.com/office/drawing/2014/main" id="{24B79358-D942-4D0B-8A6E-7A66E4D13B01}"/>
              </a:ext>
            </a:extLst>
          </p:cNvPr>
          <p:cNvGrpSpPr/>
          <p:nvPr/>
        </p:nvGrpSpPr>
        <p:grpSpPr>
          <a:xfrm>
            <a:off x="14791138" y="3278598"/>
            <a:ext cx="1135115" cy="1134915"/>
            <a:chOff x="6857597" y="3276601"/>
            <a:chExt cx="4572806" cy="4572000"/>
          </a:xfrm>
        </p:grpSpPr>
        <p:sp>
          <p:nvSpPr>
            <p:cNvPr id="53" name="Freeform: Shape 52">
              <a:extLst>
                <a:ext uri="{FF2B5EF4-FFF2-40B4-BE49-F238E27FC236}">
                  <a16:creationId xmlns:a16="http://schemas.microsoft.com/office/drawing/2014/main" id="{C30B17B4-6151-4827-9759-3F886BEF1A1B}"/>
                </a:ext>
              </a:extLst>
            </p:cNvPr>
            <p:cNvSpPr/>
            <p:nvPr/>
          </p:nvSpPr>
          <p:spPr>
            <a:xfrm>
              <a:off x="9188533" y="3276601"/>
              <a:ext cx="2114424" cy="1939545"/>
            </a:xfrm>
            <a:custGeom>
              <a:avLst/>
              <a:gdLst>
                <a:gd name="connsiteX0" fmla="*/ 1894 w 2114424"/>
                <a:gd name="connsiteY0" fmla="*/ 0 h 1939545"/>
                <a:gd name="connsiteX1" fmla="*/ 99621 w 2114424"/>
                <a:gd name="connsiteY1" fmla="*/ 3807 h 1939545"/>
                <a:gd name="connsiteX2" fmla="*/ 664994 w 2114424"/>
                <a:gd name="connsiteY2" fmla="*/ 112721 h 1939545"/>
                <a:gd name="connsiteX3" fmla="*/ 2083489 w 2114424"/>
                <a:gd name="connsiteY3" fmla="*/ 1450952 h 1939545"/>
                <a:gd name="connsiteX4" fmla="*/ 2114424 w 2114424"/>
                <a:gd name="connsiteY4" fmla="*/ 1542322 h 1939545"/>
                <a:gd name="connsiteX5" fmla="*/ 885786 w 2114424"/>
                <a:gd name="connsiteY5" fmla="*/ 1939545 h 1939545"/>
                <a:gd name="connsiteX6" fmla="*/ 871029 w 2114424"/>
                <a:gd name="connsiteY6" fmla="*/ 1899227 h 1939545"/>
                <a:gd name="connsiteX7" fmla="*/ 57062 w 2114424"/>
                <a:gd name="connsiteY7" fmla="*/ 1297482 h 1939545"/>
                <a:gd name="connsiteX8" fmla="*/ 0 w 2114424"/>
                <a:gd name="connsiteY8" fmla="*/ 1294601 h 193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4424" h="1939545">
                  <a:moveTo>
                    <a:pt x="1894" y="0"/>
                  </a:moveTo>
                  <a:lnTo>
                    <a:pt x="99621" y="3807"/>
                  </a:lnTo>
                  <a:cubicBezTo>
                    <a:pt x="287771" y="15827"/>
                    <a:pt x="477487" y="51493"/>
                    <a:pt x="664994" y="112721"/>
                  </a:cubicBezTo>
                  <a:cubicBezTo>
                    <a:pt x="1340020" y="333144"/>
                    <a:pt x="1842642" y="837899"/>
                    <a:pt x="2083489" y="1450952"/>
                  </a:cubicBezTo>
                  <a:lnTo>
                    <a:pt x="2114424" y="1542322"/>
                  </a:lnTo>
                  <a:lnTo>
                    <a:pt x="885786" y="1939545"/>
                  </a:lnTo>
                  <a:lnTo>
                    <a:pt x="871029" y="1899227"/>
                  </a:lnTo>
                  <a:cubicBezTo>
                    <a:pt x="732756" y="1572312"/>
                    <a:pt x="424501" y="1334798"/>
                    <a:pt x="57062" y="1297482"/>
                  </a:cubicBezTo>
                  <a:lnTo>
                    <a:pt x="0" y="129460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4" name="Freeform: Shape 53">
              <a:extLst>
                <a:ext uri="{FF2B5EF4-FFF2-40B4-BE49-F238E27FC236}">
                  <a16:creationId xmlns:a16="http://schemas.microsoft.com/office/drawing/2014/main" id="{5FA976C7-8728-49F8-A583-F741D2009105}"/>
                </a:ext>
              </a:extLst>
            </p:cNvPr>
            <p:cNvSpPr/>
            <p:nvPr/>
          </p:nvSpPr>
          <p:spPr>
            <a:xfrm>
              <a:off x="6985535" y="3276777"/>
              <a:ext cx="2118727" cy="1936640"/>
            </a:xfrm>
            <a:custGeom>
              <a:avLst/>
              <a:gdLst>
                <a:gd name="connsiteX0" fmla="*/ 2118727 w 2118727"/>
                <a:gd name="connsiteY0" fmla="*/ 0 h 1936640"/>
                <a:gd name="connsiteX1" fmla="*/ 2116833 w 2118727"/>
                <a:gd name="connsiteY1" fmla="*/ 1294278 h 1936640"/>
                <a:gd name="connsiteX2" fmla="*/ 2056870 w 2118727"/>
                <a:gd name="connsiteY2" fmla="*/ 1297305 h 1936640"/>
                <a:gd name="connsiteX3" fmla="*/ 1242903 w 2118727"/>
                <a:gd name="connsiteY3" fmla="*/ 1899050 h 1936640"/>
                <a:gd name="connsiteX4" fmla="*/ 1229145 w 2118727"/>
                <a:gd name="connsiteY4" fmla="*/ 1936640 h 1936640"/>
                <a:gd name="connsiteX5" fmla="*/ 0 w 2118727"/>
                <a:gd name="connsiteY5" fmla="*/ 1535278 h 1936640"/>
                <a:gd name="connsiteX6" fmla="*/ 24931 w 2118727"/>
                <a:gd name="connsiteY6" fmla="*/ 1465002 h 1936640"/>
                <a:gd name="connsiteX7" fmla="*/ 2077831 w 2118727"/>
                <a:gd name="connsiteY7" fmla="*/ 435 h 193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8727" h="1936640">
                  <a:moveTo>
                    <a:pt x="2118727" y="0"/>
                  </a:moveTo>
                  <a:lnTo>
                    <a:pt x="2116833" y="1294278"/>
                  </a:lnTo>
                  <a:lnTo>
                    <a:pt x="2056870" y="1297305"/>
                  </a:lnTo>
                  <a:cubicBezTo>
                    <a:pt x="1689431" y="1334621"/>
                    <a:pt x="1381177" y="1572135"/>
                    <a:pt x="1242903" y="1899050"/>
                  </a:cubicBezTo>
                  <a:lnTo>
                    <a:pt x="1229145" y="1936640"/>
                  </a:lnTo>
                  <a:lnTo>
                    <a:pt x="0" y="1535278"/>
                  </a:lnTo>
                  <a:lnTo>
                    <a:pt x="24931" y="1465002"/>
                  </a:lnTo>
                  <a:cubicBezTo>
                    <a:pt x="360225" y="590876"/>
                    <a:pt x="1183615" y="32073"/>
                    <a:pt x="2077831" y="43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5" name="Freeform: Shape 54">
              <a:extLst>
                <a:ext uri="{FF2B5EF4-FFF2-40B4-BE49-F238E27FC236}">
                  <a16:creationId xmlns:a16="http://schemas.microsoft.com/office/drawing/2014/main" id="{9A22684D-6F39-4455-95E4-3AAFC9251DDA}"/>
                </a:ext>
              </a:extLst>
            </p:cNvPr>
            <p:cNvSpPr/>
            <p:nvPr/>
          </p:nvSpPr>
          <p:spPr>
            <a:xfrm>
              <a:off x="6857597" y="4893962"/>
              <a:ext cx="1669317" cy="2489787"/>
            </a:xfrm>
            <a:custGeom>
              <a:avLst/>
              <a:gdLst>
                <a:gd name="connsiteX0" fmla="*/ 101191 w 1669317"/>
                <a:gd name="connsiteY0" fmla="*/ 0 h 2489787"/>
                <a:gd name="connsiteX1" fmla="*/ 1330188 w 1669317"/>
                <a:gd name="connsiteY1" fmla="*/ 401315 h 2489787"/>
                <a:gd name="connsiteX2" fmla="*/ 1312943 w 1669317"/>
                <a:gd name="connsiteY2" fmla="*/ 468383 h 2489787"/>
                <a:gd name="connsiteX3" fmla="*/ 1292755 w 1669317"/>
                <a:gd name="connsiteY3" fmla="*/ 668638 h 2489787"/>
                <a:gd name="connsiteX4" fmla="*/ 1583788 w 1669317"/>
                <a:gd name="connsiteY4" fmla="*/ 1371254 h 2489787"/>
                <a:gd name="connsiteX5" fmla="*/ 1669317 w 1669317"/>
                <a:gd name="connsiteY5" fmla="*/ 1441822 h 2489787"/>
                <a:gd name="connsiteX6" fmla="*/ 905581 w 1669317"/>
                <a:gd name="connsiteY6" fmla="*/ 2489787 h 2489787"/>
                <a:gd name="connsiteX7" fmla="*/ 872824 w 1669317"/>
                <a:gd name="connsiteY7" fmla="*/ 2465300 h 2489787"/>
                <a:gd name="connsiteX8" fmla="*/ 79844 w 1669317"/>
                <a:gd name="connsiteY8" fmla="*/ 71447 h 248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9317" h="2489787">
                  <a:moveTo>
                    <a:pt x="101191" y="0"/>
                  </a:moveTo>
                  <a:lnTo>
                    <a:pt x="1330188" y="401315"/>
                  </a:lnTo>
                  <a:lnTo>
                    <a:pt x="1312943" y="468383"/>
                  </a:lnTo>
                  <a:cubicBezTo>
                    <a:pt x="1299706" y="533068"/>
                    <a:pt x="1292755" y="600041"/>
                    <a:pt x="1292755" y="668638"/>
                  </a:cubicBezTo>
                  <a:cubicBezTo>
                    <a:pt x="1292755" y="943027"/>
                    <a:pt x="1403973" y="1191439"/>
                    <a:pt x="1583788" y="1371254"/>
                  </a:cubicBezTo>
                  <a:lnTo>
                    <a:pt x="1669317" y="1441822"/>
                  </a:lnTo>
                  <a:lnTo>
                    <a:pt x="905581" y="2489787"/>
                  </a:lnTo>
                  <a:lnTo>
                    <a:pt x="872824" y="2465300"/>
                  </a:lnTo>
                  <a:cubicBezTo>
                    <a:pt x="169600" y="1912038"/>
                    <a:pt x="-165341" y="974997"/>
                    <a:pt x="79844" y="7144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6" name="Freeform: Shape 55">
              <a:extLst>
                <a:ext uri="{FF2B5EF4-FFF2-40B4-BE49-F238E27FC236}">
                  <a16:creationId xmlns:a16="http://schemas.microsoft.com/office/drawing/2014/main" id="{BE679B21-A88E-4DFB-8610-22BC7A60F69B}"/>
                </a:ext>
              </a:extLst>
            </p:cNvPr>
            <p:cNvSpPr/>
            <p:nvPr/>
          </p:nvSpPr>
          <p:spPr>
            <a:xfrm>
              <a:off x="9758849" y="4900545"/>
              <a:ext cx="1671554" cy="2486218"/>
            </a:xfrm>
            <a:custGeom>
              <a:avLst/>
              <a:gdLst>
                <a:gd name="connsiteX0" fmla="*/ 1571743 w 1671554"/>
                <a:gd name="connsiteY0" fmla="*/ 0 h 2486218"/>
                <a:gd name="connsiteX1" fmla="*/ 1583637 w 1671554"/>
                <a:gd name="connsiteY1" fmla="*/ 35128 h 2486218"/>
                <a:gd name="connsiteX2" fmla="*/ 1558027 w 1671554"/>
                <a:gd name="connsiteY2" fmla="*/ 1371180 h 2486218"/>
                <a:gd name="connsiteX3" fmla="*/ 790230 w 1671554"/>
                <a:gd name="connsiteY3" fmla="*/ 2464878 h 2486218"/>
                <a:gd name="connsiteX4" fmla="*/ 759897 w 1671554"/>
                <a:gd name="connsiteY4" fmla="*/ 2486218 h 2486218"/>
                <a:gd name="connsiteX5" fmla="*/ 0 w 1671554"/>
                <a:gd name="connsiteY5" fmla="*/ 1437084 h 2486218"/>
                <a:gd name="connsiteX6" fmla="*/ 87766 w 1671554"/>
                <a:gd name="connsiteY6" fmla="*/ 1364671 h 2486218"/>
                <a:gd name="connsiteX7" fmla="*/ 378799 w 1671554"/>
                <a:gd name="connsiteY7" fmla="*/ 662055 h 2486218"/>
                <a:gd name="connsiteX8" fmla="*/ 358612 w 1671554"/>
                <a:gd name="connsiteY8" fmla="*/ 461800 h 2486218"/>
                <a:gd name="connsiteX9" fmla="*/ 342091 w 1671554"/>
                <a:gd name="connsiteY9" fmla="*/ 397550 h 248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1554" h="2486218">
                  <a:moveTo>
                    <a:pt x="1571743" y="0"/>
                  </a:moveTo>
                  <a:lnTo>
                    <a:pt x="1583637" y="35128"/>
                  </a:lnTo>
                  <a:cubicBezTo>
                    <a:pt x="1704685" y="458425"/>
                    <a:pt x="1704974" y="921162"/>
                    <a:pt x="1558027" y="1371180"/>
                  </a:cubicBezTo>
                  <a:cubicBezTo>
                    <a:pt x="1411079" y="1821197"/>
                    <a:pt x="1137761" y="2194590"/>
                    <a:pt x="790230" y="2464878"/>
                  </a:cubicBezTo>
                  <a:lnTo>
                    <a:pt x="759897" y="2486218"/>
                  </a:lnTo>
                  <a:lnTo>
                    <a:pt x="0" y="1437084"/>
                  </a:lnTo>
                  <a:lnTo>
                    <a:pt x="87766" y="1364671"/>
                  </a:lnTo>
                  <a:cubicBezTo>
                    <a:pt x="267581" y="1184856"/>
                    <a:pt x="378799" y="936444"/>
                    <a:pt x="378799" y="662055"/>
                  </a:cubicBezTo>
                  <a:cubicBezTo>
                    <a:pt x="378799" y="593458"/>
                    <a:pt x="371848" y="526485"/>
                    <a:pt x="358612" y="461800"/>
                  </a:cubicBezTo>
                  <a:lnTo>
                    <a:pt x="342091" y="3975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Shape 56">
              <a:extLst>
                <a:ext uri="{FF2B5EF4-FFF2-40B4-BE49-F238E27FC236}">
                  <a16:creationId xmlns:a16="http://schemas.microsoft.com/office/drawing/2014/main" id="{26946A80-C11D-48F9-9C8A-7DF65913999C}"/>
                </a:ext>
              </a:extLst>
            </p:cNvPr>
            <p:cNvSpPr/>
            <p:nvPr/>
          </p:nvSpPr>
          <p:spPr>
            <a:xfrm>
              <a:off x="7832637" y="6389700"/>
              <a:ext cx="2615632" cy="1458901"/>
            </a:xfrm>
            <a:custGeom>
              <a:avLst/>
              <a:gdLst>
                <a:gd name="connsiteX0" fmla="*/ 761608 w 2615632"/>
                <a:gd name="connsiteY0" fmla="*/ 0 h 1458901"/>
                <a:gd name="connsiteX1" fmla="*/ 924590 w 2615632"/>
                <a:gd name="connsiteY1" fmla="*/ 88464 h 1458901"/>
                <a:gd name="connsiteX2" fmla="*/ 1311363 w 2615632"/>
                <a:gd name="connsiteY2" fmla="*/ 166549 h 1458901"/>
                <a:gd name="connsiteX3" fmla="*/ 1698136 w 2615632"/>
                <a:gd name="connsiteY3" fmla="*/ 88464 h 1458901"/>
                <a:gd name="connsiteX4" fmla="*/ 1858546 w 2615632"/>
                <a:gd name="connsiteY4" fmla="*/ 1396 h 1458901"/>
                <a:gd name="connsiteX5" fmla="*/ 2615632 w 2615632"/>
                <a:gd name="connsiteY5" fmla="*/ 1046649 h 1458901"/>
                <a:gd name="connsiteX6" fmla="*/ 2536735 w 2615632"/>
                <a:gd name="connsiteY6" fmla="*/ 1102154 h 1458901"/>
                <a:gd name="connsiteX7" fmla="*/ 601838 w 2615632"/>
                <a:gd name="connsiteY7" fmla="*/ 1345374 h 1458901"/>
                <a:gd name="connsiteX8" fmla="*/ 81141 w 2615632"/>
                <a:gd name="connsiteY8" fmla="*/ 1099645 h 1458901"/>
                <a:gd name="connsiteX9" fmla="*/ 0 w 2615632"/>
                <a:gd name="connsiteY9" fmla="*/ 1045045 h 145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5632" h="1458901">
                  <a:moveTo>
                    <a:pt x="761608" y="0"/>
                  </a:moveTo>
                  <a:lnTo>
                    <a:pt x="924590" y="88464"/>
                  </a:lnTo>
                  <a:cubicBezTo>
                    <a:pt x="1043469" y="138745"/>
                    <a:pt x="1174169" y="166549"/>
                    <a:pt x="1311363" y="166549"/>
                  </a:cubicBezTo>
                  <a:cubicBezTo>
                    <a:pt x="1448557" y="166549"/>
                    <a:pt x="1579257" y="138745"/>
                    <a:pt x="1698136" y="88464"/>
                  </a:cubicBezTo>
                  <a:lnTo>
                    <a:pt x="1858546" y="1396"/>
                  </a:lnTo>
                  <a:lnTo>
                    <a:pt x="2615632" y="1046649"/>
                  </a:lnTo>
                  <a:lnTo>
                    <a:pt x="2536735" y="1102154"/>
                  </a:lnTo>
                  <a:cubicBezTo>
                    <a:pt x="1980508" y="1454933"/>
                    <a:pt x="1276864" y="1565795"/>
                    <a:pt x="601838" y="1345374"/>
                  </a:cubicBezTo>
                  <a:cubicBezTo>
                    <a:pt x="414331" y="1284145"/>
                    <a:pt x="240126" y="1200978"/>
                    <a:pt x="81141" y="1099645"/>
                  </a:cubicBezTo>
                  <a:lnTo>
                    <a:pt x="0" y="104504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9" name="Group 58">
            <a:extLst>
              <a:ext uri="{FF2B5EF4-FFF2-40B4-BE49-F238E27FC236}">
                <a16:creationId xmlns:a16="http://schemas.microsoft.com/office/drawing/2014/main" id="{4665B679-8F58-42E9-BF92-D18B2B1F488E}"/>
              </a:ext>
            </a:extLst>
          </p:cNvPr>
          <p:cNvGrpSpPr/>
          <p:nvPr/>
        </p:nvGrpSpPr>
        <p:grpSpPr>
          <a:xfrm>
            <a:off x="16342388" y="3278598"/>
            <a:ext cx="1135297" cy="1134915"/>
            <a:chOff x="6443155" y="3244871"/>
            <a:chExt cx="5401692" cy="5399873"/>
          </a:xfrm>
        </p:grpSpPr>
        <p:sp>
          <p:nvSpPr>
            <p:cNvPr id="60" name="Freeform: Shape 59">
              <a:extLst>
                <a:ext uri="{FF2B5EF4-FFF2-40B4-BE49-F238E27FC236}">
                  <a16:creationId xmlns:a16="http://schemas.microsoft.com/office/drawing/2014/main" id="{14B9766E-EA61-424A-8894-E940D1AB68AA}"/>
                </a:ext>
              </a:extLst>
            </p:cNvPr>
            <p:cNvSpPr/>
            <p:nvPr/>
          </p:nvSpPr>
          <p:spPr>
            <a:xfrm>
              <a:off x="6831653" y="3244871"/>
              <a:ext cx="2261450" cy="2072676"/>
            </a:xfrm>
            <a:custGeom>
              <a:avLst/>
              <a:gdLst>
                <a:gd name="connsiteX0" fmla="*/ 2239831 w 2261450"/>
                <a:gd name="connsiteY0" fmla="*/ 0 h 2072676"/>
                <a:gd name="connsiteX1" fmla="*/ 2261450 w 2261450"/>
                <a:gd name="connsiteY1" fmla="*/ 483 h 2072676"/>
                <a:gd name="connsiteX2" fmla="*/ 2261449 w 2261450"/>
                <a:gd name="connsiteY2" fmla="*/ 1534106 h 2072676"/>
                <a:gd name="connsiteX3" fmla="*/ 2192885 w 2261450"/>
                <a:gd name="connsiteY3" fmla="*/ 1537569 h 2072676"/>
                <a:gd name="connsiteX4" fmla="*/ 1343492 w 2261450"/>
                <a:gd name="connsiteY4" fmla="*/ 2046673 h 2072676"/>
                <a:gd name="connsiteX5" fmla="*/ 1327694 w 2261450"/>
                <a:gd name="connsiteY5" fmla="*/ 2072676 h 2072676"/>
                <a:gd name="connsiteX6" fmla="*/ 0 w 2261450"/>
                <a:gd name="connsiteY6" fmla="*/ 1306132 h 2072676"/>
                <a:gd name="connsiteX7" fmla="*/ 10391 w 2261450"/>
                <a:gd name="connsiteY7" fmla="*/ 1287168 h 2072676"/>
                <a:gd name="connsiteX8" fmla="*/ 962151 w 2261450"/>
                <a:gd name="connsiteY8" fmla="*/ 361327 h 2072676"/>
                <a:gd name="connsiteX9" fmla="*/ 2239831 w 2261450"/>
                <a:gd name="connsiteY9" fmla="*/ 0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1450" h="2072676">
                  <a:moveTo>
                    <a:pt x="2239831" y="0"/>
                  </a:moveTo>
                  <a:lnTo>
                    <a:pt x="2261450" y="483"/>
                  </a:lnTo>
                  <a:lnTo>
                    <a:pt x="2261449" y="1534106"/>
                  </a:lnTo>
                  <a:lnTo>
                    <a:pt x="2192885" y="1537569"/>
                  </a:lnTo>
                  <a:cubicBezTo>
                    <a:pt x="1839381" y="1573469"/>
                    <a:pt x="1532464" y="1766956"/>
                    <a:pt x="1343492" y="2046673"/>
                  </a:cubicBezTo>
                  <a:lnTo>
                    <a:pt x="1327694" y="2072676"/>
                  </a:lnTo>
                  <a:lnTo>
                    <a:pt x="0" y="1306132"/>
                  </a:lnTo>
                  <a:lnTo>
                    <a:pt x="10391" y="1287168"/>
                  </a:lnTo>
                  <a:cubicBezTo>
                    <a:pt x="237829" y="915847"/>
                    <a:pt x="558532" y="594356"/>
                    <a:pt x="962151" y="361327"/>
                  </a:cubicBezTo>
                  <a:cubicBezTo>
                    <a:pt x="1365768" y="128298"/>
                    <a:pt x="1804539" y="11306"/>
                    <a:pt x="223983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1" name="Freeform: Shape 60">
              <a:extLst>
                <a:ext uri="{FF2B5EF4-FFF2-40B4-BE49-F238E27FC236}">
                  <a16:creationId xmlns:a16="http://schemas.microsoft.com/office/drawing/2014/main" id="{9379FEDC-27EC-4071-AD73-38030717C49A}"/>
                </a:ext>
              </a:extLst>
            </p:cNvPr>
            <p:cNvSpPr/>
            <p:nvPr/>
          </p:nvSpPr>
          <p:spPr>
            <a:xfrm>
              <a:off x="9194898" y="3247628"/>
              <a:ext cx="2261150" cy="2069920"/>
            </a:xfrm>
            <a:custGeom>
              <a:avLst/>
              <a:gdLst>
                <a:gd name="connsiteX0" fmla="*/ 0 w 2261150"/>
                <a:gd name="connsiteY0" fmla="*/ 0 h 2069920"/>
                <a:gd name="connsiteX1" fmla="*/ 137037 w 2261150"/>
                <a:gd name="connsiteY1" fmla="*/ 3061 h 2069920"/>
                <a:gd name="connsiteX2" fmla="*/ 2215190 w 2261150"/>
                <a:gd name="connsiteY2" fmla="*/ 1228397 h 2069920"/>
                <a:gd name="connsiteX3" fmla="*/ 2261150 w 2261150"/>
                <a:gd name="connsiteY3" fmla="*/ 1303549 h 2069920"/>
                <a:gd name="connsiteX4" fmla="*/ 933756 w 2261150"/>
                <a:gd name="connsiteY4" fmla="*/ 2069920 h 2069920"/>
                <a:gd name="connsiteX5" fmla="*/ 917958 w 2261150"/>
                <a:gd name="connsiteY5" fmla="*/ 2043916 h 2069920"/>
                <a:gd name="connsiteX6" fmla="*/ 68564 w 2261150"/>
                <a:gd name="connsiteY6" fmla="*/ 1534812 h 2069920"/>
                <a:gd name="connsiteX7" fmla="*/ 0 w 2261150"/>
                <a:gd name="connsiteY7" fmla="*/ 1531349 h 20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20">
                  <a:moveTo>
                    <a:pt x="0" y="0"/>
                  </a:moveTo>
                  <a:lnTo>
                    <a:pt x="137037" y="3061"/>
                  </a:lnTo>
                  <a:cubicBezTo>
                    <a:pt x="958517" y="61115"/>
                    <a:pt x="1739554" y="493225"/>
                    <a:pt x="2215190" y="1228397"/>
                  </a:cubicBezTo>
                  <a:lnTo>
                    <a:pt x="2261150" y="1303549"/>
                  </a:lnTo>
                  <a:lnTo>
                    <a:pt x="933756" y="2069920"/>
                  </a:lnTo>
                  <a:lnTo>
                    <a:pt x="917958" y="2043916"/>
                  </a:lnTo>
                  <a:cubicBezTo>
                    <a:pt x="728985" y="1764199"/>
                    <a:pt x="422068" y="1570712"/>
                    <a:pt x="68564" y="1534812"/>
                  </a:cubicBezTo>
                  <a:lnTo>
                    <a:pt x="0" y="153134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2" name="Freeform: Shape 61">
              <a:extLst>
                <a:ext uri="{FF2B5EF4-FFF2-40B4-BE49-F238E27FC236}">
                  <a16:creationId xmlns:a16="http://schemas.microsoft.com/office/drawing/2014/main" id="{83109F4B-720E-4E93-83BB-870E162BA3F0}"/>
                </a:ext>
              </a:extLst>
            </p:cNvPr>
            <p:cNvSpPr/>
            <p:nvPr/>
          </p:nvSpPr>
          <p:spPr>
            <a:xfrm>
              <a:off x="10175948" y="4639334"/>
              <a:ext cx="1668899" cy="2609986"/>
            </a:xfrm>
            <a:custGeom>
              <a:avLst/>
              <a:gdLst>
                <a:gd name="connsiteX0" fmla="*/ 1330997 w 1668899"/>
                <a:gd name="connsiteY0" fmla="*/ 0 h 2609986"/>
                <a:gd name="connsiteX1" fmla="*/ 1373101 w 1668899"/>
                <a:gd name="connsiteY1" fmla="*/ 77379 h 2609986"/>
                <a:gd name="connsiteX2" fmla="*/ 1395198 w 1668899"/>
                <a:gd name="connsiteY2" fmla="*/ 2489778 h 2609986"/>
                <a:gd name="connsiteX3" fmla="*/ 1329329 w 1668899"/>
                <a:gd name="connsiteY3" fmla="*/ 2609986 h 2609986"/>
                <a:gd name="connsiteX4" fmla="*/ 0 w 1668899"/>
                <a:gd name="connsiteY4" fmla="*/ 1842498 h 2609986"/>
                <a:gd name="connsiteX5" fmla="*/ 44633 w 1668899"/>
                <a:gd name="connsiteY5" fmla="*/ 1760267 h 2609986"/>
                <a:gd name="connsiteX6" fmla="*/ 136452 w 1668899"/>
                <a:gd name="connsiteY6" fmla="*/ 1305473 h 2609986"/>
                <a:gd name="connsiteX7" fmla="*/ 44633 w 1668899"/>
                <a:gd name="connsiteY7" fmla="*/ 850679 h 2609986"/>
                <a:gd name="connsiteX8" fmla="*/ 1 w 1668899"/>
                <a:gd name="connsiteY8" fmla="*/ 768450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9" h="2609986">
                  <a:moveTo>
                    <a:pt x="1330997" y="0"/>
                  </a:moveTo>
                  <a:lnTo>
                    <a:pt x="1373101" y="77379"/>
                  </a:lnTo>
                  <a:cubicBezTo>
                    <a:pt x="1771960" y="856878"/>
                    <a:pt x="1755660" y="1749330"/>
                    <a:pt x="1395198" y="2489778"/>
                  </a:cubicBezTo>
                  <a:lnTo>
                    <a:pt x="1329329" y="2609986"/>
                  </a:lnTo>
                  <a:lnTo>
                    <a:pt x="0" y="1842498"/>
                  </a:lnTo>
                  <a:lnTo>
                    <a:pt x="44633" y="1760267"/>
                  </a:lnTo>
                  <a:cubicBezTo>
                    <a:pt x="103758" y="1620482"/>
                    <a:pt x="136452" y="1466796"/>
                    <a:pt x="136452" y="1305473"/>
                  </a:cubicBezTo>
                  <a:cubicBezTo>
                    <a:pt x="136452" y="1144151"/>
                    <a:pt x="103758" y="990465"/>
                    <a:pt x="44633" y="850679"/>
                  </a:cubicBezTo>
                  <a:lnTo>
                    <a:pt x="1" y="76845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3" name="Freeform: Shape 62">
              <a:extLst>
                <a:ext uri="{FF2B5EF4-FFF2-40B4-BE49-F238E27FC236}">
                  <a16:creationId xmlns:a16="http://schemas.microsoft.com/office/drawing/2014/main" id="{5DD1FE77-FF78-43D9-85A2-354628450CD4}"/>
                </a:ext>
              </a:extLst>
            </p:cNvPr>
            <p:cNvSpPr/>
            <p:nvPr/>
          </p:nvSpPr>
          <p:spPr>
            <a:xfrm>
              <a:off x="6443155" y="4640298"/>
              <a:ext cx="1668898" cy="2609986"/>
            </a:xfrm>
            <a:custGeom>
              <a:avLst/>
              <a:gdLst>
                <a:gd name="connsiteX0" fmla="*/ 339571 w 1668898"/>
                <a:gd name="connsiteY0" fmla="*/ 0 h 2609986"/>
                <a:gd name="connsiteX1" fmla="*/ 1668896 w 1668898"/>
                <a:gd name="connsiteY1" fmla="*/ 767486 h 2609986"/>
                <a:gd name="connsiteX2" fmla="*/ 1624264 w 1668898"/>
                <a:gd name="connsiteY2" fmla="*/ 849715 h 2609986"/>
                <a:gd name="connsiteX3" fmla="*/ 1532445 w 1668898"/>
                <a:gd name="connsiteY3" fmla="*/ 1304509 h 2609986"/>
                <a:gd name="connsiteX4" fmla="*/ 1624264 w 1668898"/>
                <a:gd name="connsiteY4" fmla="*/ 1759304 h 2609986"/>
                <a:gd name="connsiteX5" fmla="*/ 1668898 w 1668898"/>
                <a:gd name="connsiteY5" fmla="*/ 1841536 h 2609986"/>
                <a:gd name="connsiteX6" fmla="*/ 337902 w 1668898"/>
                <a:gd name="connsiteY6" fmla="*/ 2609986 h 2609986"/>
                <a:gd name="connsiteX7" fmla="*/ 295799 w 1668898"/>
                <a:gd name="connsiteY7" fmla="*/ 2532607 h 2609986"/>
                <a:gd name="connsiteX8" fmla="*/ 273703 w 1668898"/>
                <a:gd name="connsiteY8" fmla="*/ 120209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8" h="2609986">
                  <a:moveTo>
                    <a:pt x="339571" y="0"/>
                  </a:moveTo>
                  <a:lnTo>
                    <a:pt x="1668896" y="767486"/>
                  </a:lnTo>
                  <a:lnTo>
                    <a:pt x="1624264" y="849715"/>
                  </a:lnTo>
                  <a:cubicBezTo>
                    <a:pt x="1565140" y="989501"/>
                    <a:pt x="1532445" y="1143187"/>
                    <a:pt x="1532445" y="1304509"/>
                  </a:cubicBezTo>
                  <a:cubicBezTo>
                    <a:pt x="1532445" y="1465832"/>
                    <a:pt x="1565140" y="1619518"/>
                    <a:pt x="1624264" y="1759304"/>
                  </a:cubicBezTo>
                  <a:lnTo>
                    <a:pt x="1668898" y="1841536"/>
                  </a:lnTo>
                  <a:lnTo>
                    <a:pt x="337902" y="2609986"/>
                  </a:lnTo>
                  <a:lnTo>
                    <a:pt x="295799" y="2532607"/>
                  </a:lnTo>
                  <a:cubicBezTo>
                    <a:pt x="-103060" y="1753108"/>
                    <a:pt x="-86761" y="860656"/>
                    <a:pt x="273703" y="12020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4" name="Freeform: Shape 63">
              <a:extLst>
                <a:ext uri="{FF2B5EF4-FFF2-40B4-BE49-F238E27FC236}">
                  <a16:creationId xmlns:a16="http://schemas.microsoft.com/office/drawing/2014/main" id="{6E3ACEDD-672E-412F-A116-4E8F86B41210}"/>
                </a:ext>
              </a:extLst>
            </p:cNvPr>
            <p:cNvSpPr/>
            <p:nvPr/>
          </p:nvSpPr>
          <p:spPr>
            <a:xfrm>
              <a:off x="6831954" y="6572069"/>
              <a:ext cx="2261150" cy="2069918"/>
            </a:xfrm>
            <a:custGeom>
              <a:avLst/>
              <a:gdLst>
                <a:gd name="connsiteX0" fmla="*/ 1327394 w 2261150"/>
                <a:gd name="connsiteY0" fmla="*/ 0 h 2069918"/>
                <a:gd name="connsiteX1" fmla="*/ 1343191 w 2261150"/>
                <a:gd name="connsiteY1" fmla="*/ 26002 h 2069918"/>
                <a:gd name="connsiteX2" fmla="*/ 2192584 w 2261150"/>
                <a:gd name="connsiteY2" fmla="*/ 535106 h 2069918"/>
                <a:gd name="connsiteX3" fmla="*/ 2261150 w 2261150"/>
                <a:gd name="connsiteY3" fmla="*/ 538568 h 2069918"/>
                <a:gd name="connsiteX4" fmla="*/ 2261150 w 2261150"/>
                <a:gd name="connsiteY4" fmla="*/ 2069918 h 2069918"/>
                <a:gd name="connsiteX5" fmla="*/ 2124114 w 2261150"/>
                <a:gd name="connsiteY5" fmla="*/ 2066858 h 2069918"/>
                <a:gd name="connsiteX6" fmla="*/ 45962 w 2261150"/>
                <a:gd name="connsiteY6" fmla="*/ 841523 h 2069918"/>
                <a:gd name="connsiteX7" fmla="*/ 0 w 2261150"/>
                <a:gd name="connsiteY7" fmla="*/ 766370 h 206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18">
                  <a:moveTo>
                    <a:pt x="1327394" y="0"/>
                  </a:moveTo>
                  <a:lnTo>
                    <a:pt x="1343191" y="26002"/>
                  </a:lnTo>
                  <a:cubicBezTo>
                    <a:pt x="1532163" y="305719"/>
                    <a:pt x="1839080" y="499206"/>
                    <a:pt x="2192584" y="535106"/>
                  </a:cubicBezTo>
                  <a:lnTo>
                    <a:pt x="2261150" y="538568"/>
                  </a:lnTo>
                  <a:lnTo>
                    <a:pt x="2261150" y="2069918"/>
                  </a:lnTo>
                  <a:lnTo>
                    <a:pt x="2124114" y="2066858"/>
                  </a:lnTo>
                  <a:cubicBezTo>
                    <a:pt x="1302635" y="2008803"/>
                    <a:pt x="521599" y="1576693"/>
                    <a:pt x="45962" y="841523"/>
                  </a:cubicBezTo>
                  <a:lnTo>
                    <a:pt x="0" y="76637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5" name="Freeform: Shape 64">
              <a:extLst>
                <a:ext uri="{FF2B5EF4-FFF2-40B4-BE49-F238E27FC236}">
                  <a16:creationId xmlns:a16="http://schemas.microsoft.com/office/drawing/2014/main" id="{0C0326BC-618C-4EFF-A14B-A078F700F95F}"/>
                </a:ext>
              </a:extLst>
            </p:cNvPr>
            <p:cNvSpPr/>
            <p:nvPr/>
          </p:nvSpPr>
          <p:spPr>
            <a:xfrm>
              <a:off x="9194898" y="6572068"/>
              <a:ext cx="2261450" cy="2072676"/>
            </a:xfrm>
            <a:custGeom>
              <a:avLst/>
              <a:gdLst>
                <a:gd name="connsiteX0" fmla="*/ 933755 w 2261450"/>
                <a:gd name="connsiteY0" fmla="*/ 0 h 2072676"/>
                <a:gd name="connsiteX1" fmla="*/ 2261450 w 2261450"/>
                <a:gd name="connsiteY1" fmla="*/ 766545 h 2072676"/>
                <a:gd name="connsiteX2" fmla="*/ 2251059 w 2261450"/>
                <a:gd name="connsiteY2" fmla="*/ 785508 h 2072676"/>
                <a:gd name="connsiteX3" fmla="*/ 1299301 w 2261450"/>
                <a:gd name="connsiteY3" fmla="*/ 1711349 h 2072676"/>
                <a:gd name="connsiteX4" fmla="*/ 21618 w 2261450"/>
                <a:gd name="connsiteY4" fmla="*/ 2072676 h 2072676"/>
                <a:gd name="connsiteX5" fmla="*/ 0 w 2261450"/>
                <a:gd name="connsiteY5" fmla="*/ 2072194 h 2072676"/>
                <a:gd name="connsiteX6" fmla="*/ 0 w 2261450"/>
                <a:gd name="connsiteY6" fmla="*/ 538569 h 2072676"/>
                <a:gd name="connsiteX7" fmla="*/ 68564 w 2261450"/>
                <a:gd name="connsiteY7" fmla="*/ 535107 h 2072676"/>
                <a:gd name="connsiteX8" fmla="*/ 917958 w 2261450"/>
                <a:gd name="connsiteY8" fmla="*/ 26003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1450" h="2072676">
                  <a:moveTo>
                    <a:pt x="933755" y="0"/>
                  </a:moveTo>
                  <a:lnTo>
                    <a:pt x="2261450" y="766545"/>
                  </a:lnTo>
                  <a:lnTo>
                    <a:pt x="2251059" y="785508"/>
                  </a:lnTo>
                  <a:cubicBezTo>
                    <a:pt x="2023622" y="1156831"/>
                    <a:pt x="1702919" y="1478320"/>
                    <a:pt x="1299301" y="1711349"/>
                  </a:cubicBezTo>
                  <a:cubicBezTo>
                    <a:pt x="895681" y="1944378"/>
                    <a:pt x="456911" y="2061370"/>
                    <a:pt x="21618" y="2072676"/>
                  </a:cubicBezTo>
                  <a:lnTo>
                    <a:pt x="0" y="2072194"/>
                  </a:lnTo>
                  <a:lnTo>
                    <a:pt x="0" y="538569"/>
                  </a:lnTo>
                  <a:lnTo>
                    <a:pt x="68564" y="535107"/>
                  </a:lnTo>
                  <a:cubicBezTo>
                    <a:pt x="422068" y="499207"/>
                    <a:pt x="728985" y="305720"/>
                    <a:pt x="917958" y="2600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6" name="Group 65">
            <a:extLst>
              <a:ext uri="{FF2B5EF4-FFF2-40B4-BE49-F238E27FC236}">
                <a16:creationId xmlns:a16="http://schemas.microsoft.com/office/drawing/2014/main" id="{7BD45209-4439-44E6-9261-75FCFA148C65}"/>
              </a:ext>
            </a:extLst>
          </p:cNvPr>
          <p:cNvGrpSpPr/>
          <p:nvPr/>
        </p:nvGrpSpPr>
        <p:grpSpPr>
          <a:xfrm>
            <a:off x="834267" y="4936678"/>
            <a:ext cx="1066469" cy="1066800"/>
            <a:chOff x="6397778" y="3128070"/>
            <a:chExt cx="5491338" cy="5493042"/>
          </a:xfrm>
        </p:grpSpPr>
        <p:sp>
          <p:nvSpPr>
            <p:cNvPr id="67" name="Freeform: Shape 66">
              <a:extLst>
                <a:ext uri="{FF2B5EF4-FFF2-40B4-BE49-F238E27FC236}">
                  <a16:creationId xmlns:a16="http://schemas.microsoft.com/office/drawing/2014/main" id="{F88D83B0-55C2-4427-986B-462BB45DBC39}"/>
                </a:ext>
              </a:extLst>
            </p:cNvPr>
            <p:cNvSpPr/>
            <p:nvPr/>
          </p:nvSpPr>
          <p:spPr>
            <a:xfrm>
              <a:off x="7653466" y="3128070"/>
              <a:ext cx="4221250" cy="2956119"/>
            </a:xfrm>
            <a:custGeom>
              <a:avLst/>
              <a:gdLst>
                <a:gd name="connsiteX0" fmla="*/ 1479747 w 4221250"/>
                <a:gd name="connsiteY0" fmla="*/ 12 h 2956119"/>
                <a:gd name="connsiteX1" fmla="*/ 3708959 w 4221250"/>
                <a:gd name="connsiteY1" fmla="*/ 1128633 h 2956119"/>
                <a:gd name="connsiteX2" fmla="*/ 4221250 w 4221250"/>
                <a:gd name="connsiteY2" fmla="*/ 2447271 h 2956119"/>
                <a:gd name="connsiteX3" fmla="*/ 3491036 w 4221250"/>
                <a:gd name="connsiteY3" fmla="*/ 2956119 h 2956119"/>
                <a:gd name="connsiteX4" fmla="*/ 2685359 w 4221250"/>
                <a:gd name="connsiteY4" fmla="*/ 2624913 h 2956119"/>
                <a:gd name="connsiteX5" fmla="*/ 2460706 w 4221250"/>
                <a:gd name="connsiteY5" fmla="*/ 2038892 h 2956119"/>
                <a:gd name="connsiteX6" fmla="*/ 908336 w 4221250"/>
                <a:gd name="connsiteY6" fmla="*/ 1698257 h 2956119"/>
                <a:gd name="connsiteX7" fmla="*/ 789870 w 4221250"/>
                <a:gd name="connsiteY7" fmla="*/ 808497 h 2956119"/>
                <a:gd name="connsiteX8" fmla="*/ 0 w 4221250"/>
                <a:gd name="connsiteY8" fmla="*/ 438744 h 2956119"/>
                <a:gd name="connsiteX9" fmla="*/ 1479747 w 4221250"/>
                <a:gd name="connsiteY9" fmla="*/ 12 h 295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1250" h="2956119">
                  <a:moveTo>
                    <a:pt x="1479747" y="12"/>
                  </a:moveTo>
                  <a:cubicBezTo>
                    <a:pt x="2329951" y="-2399"/>
                    <a:pt x="3169274" y="388554"/>
                    <a:pt x="3708959" y="1128633"/>
                  </a:cubicBezTo>
                  <a:cubicBezTo>
                    <a:pt x="4001616" y="1529957"/>
                    <a:pt x="4172333" y="1986425"/>
                    <a:pt x="4221250" y="2447271"/>
                  </a:cubicBezTo>
                  <a:cubicBezTo>
                    <a:pt x="4221250" y="2447271"/>
                    <a:pt x="4221250" y="2447271"/>
                    <a:pt x="3491036" y="2956119"/>
                  </a:cubicBezTo>
                  <a:cubicBezTo>
                    <a:pt x="3491036" y="2956119"/>
                    <a:pt x="3491036" y="2956119"/>
                    <a:pt x="2685359" y="2624913"/>
                  </a:cubicBezTo>
                  <a:cubicBezTo>
                    <a:pt x="2664644" y="2420471"/>
                    <a:pt x="2590954" y="2217504"/>
                    <a:pt x="2460706" y="2038892"/>
                  </a:cubicBezTo>
                  <a:cubicBezTo>
                    <a:pt x="2098906" y="1542750"/>
                    <a:pt x="1428714" y="1406602"/>
                    <a:pt x="908336" y="1698257"/>
                  </a:cubicBezTo>
                  <a:lnTo>
                    <a:pt x="789870" y="808497"/>
                  </a:lnTo>
                  <a:cubicBezTo>
                    <a:pt x="789870" y="808497"/>
                    <a:pt x="789870" y="808497"/>
                    <a:pt x="0" y="438744"/>
                  </a:cubicBezTo>
                  <a:cubicBezTo>
                    <a:pt x="455585" y="144518"/>
                    <a:pt x="969624" y="1459"/>
                    <a:pt x="1479747" y="1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DE8429B-2828-40D1-99B7-72C87A6F7A39}"/>
                </a:ext>
              </a:extLst>
            </p:cNvPr>
            <p:cNvSpPr/>
            <p:nvPr/>
          </p:nvSpPr>
          <p:spPr>
            <a:xfrm>
              <a:off x="6397778" y="3666898"/>
              <a:ext cx="2116995" cy="4638507"/>
            </a:xfrm>
            <a:custGeom>
              <a:avLst/>
              <a:gdLst>
                <a:gd name="connsiteX0" fmla="*/ 1112566 w 2116995"/>
                <a:gd name="connsiteY0" fmla="*/ 0 h 4638507"/>
                <a:gd name="connsiteX1" fmla="*/ 1904045 w 2116995"/>
                <a:gd name="connsiteY1" fmla="*/ 372083 h 4638507"/>
                <a:gd name="connsiteX2" fmla="*/ 2020609 w 2116995"/>
                <a:gd name="connsiteY2" fmla="*/ 1249845 h 4638507"/>
                <a:gd name="connsiteX3" fmla="*/ 1775658 w 2116995"/>
                <a:gd name="connsiteY3" fmla="*/ 2914842 h 4638507"/>
                <a:gd name="connsiteX4" fmla="*/ 2116995 w 2116995"/>
                <a:gd name="connsiteY4" fmla="*/ 3230076 h 4638507"/>
                <a:gd name="connsiteX5" fmla="*/ 1394995 w 2116995"/>
                <a:gd name="connsiteY5" fmla="*/ 3786981 h 4638507"/>
                <a:gd name="connsiteX6" fmla="*/ 1468784 w 2116995"/>
                <a:gd name="connsiteY6" fmla="*/ 4638507 h 4638507"/>
                <a:gd name="connsiteX7" fmla="*/ 527622 w 2116995"/>
                <a:gd name="connsiteY7" fmla="*/ 3824944 h 4638507"/>
                <a:gd name="connsiteX8" fmla="*/ 1112566 w 2116995"/>
                <a:gd name="connsiteY8" fmla="*/ 0 h 46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995" h="4638507">
                  <a:moveTo>
                    <a:pt x="1112566" y="0"/>
                  </a:moveTo>
                  <a:cubicBezTo>
                    <a:pt x="1112566" y="0"/>
                    <a:pt x="1112566" y="0"/>
                    <a:pt x="1904045" y="372083"/>
                  </a:cubicBezTo>
                  <a:cubicBezTo>
                    <a:pt x="1904045" y="372083"/>
                    <a:pt x="1904045" y="372083"/>
                    <a:pt x="2020609" y="1249845"/>
                  </a:cubicBezTo>
                  <a:cubicBezTo>
                    <a:pt x="1500044" y="1642968"/>
                    <a:pt x="1389687" y="2385554"/>
                    <a:pt x="1775658" y="2914842"/>
                  </a:cubicBezTo>
                  <a:cubicBezTo>
                    <a:pt x="1870542" y="3044959"/>
                    <a:pt x="1987062" y="3149164"/>
                    <a:pt x="2116995" y="3230076"/>
                  </a:cubicBezTo>
                  <a:lnTo>
                    <a:pt x="1394995" y="3786981"/>
                  </a:lnTo>
                  <a:cubicBezTo>
                    <a:pt x="1394995" y="3786981"/>
                    <a:pt x="1394995" y="3786981"/>
                    <a:pt x="1468784" y="4638507"/>
                  </a:cubicBezTo>
                  <a:cubicBezTo>
                    <a:pt x="1107753" y="4449113"/>
                    <a:pt x="783328" y="4175597"/>
                    <a:pt x="527622" y="3824944"/>
                  </a:cubicBezTo>
                  <a:cubicBezTo>
                    <a:pt x="-361720" y="2605376"/>
                    <a:pt x="-100372" y="898019"/>
                    <a:pt x="11125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164F6068-0DF7-428A-A7BC-9415B7686E23}"/>
                </a:ext>
              </a:extLst>
            </p:cNvPr>
            <p:cNvSpPr/>
            <p:nvPr/>
          </p:nvSpPr>
          <p:spPr>
            <a:xfrm>
              <a:off x="7951474" y="5752796"/>
              <a:ext cx="3937642" cy="2868316"/>
            </a:xfrm>
            <a:custGeom>
              <a:avLst/>
              <a:gdLst>
                <a:gd name="connsiteX0" fmla="*/ 3935000 w 3937642"/>
                <a:gd name="connsiteY0" fmla="*/ 0 h 2868316"/>
                <a:gd name="connsiteX1" fmla="*/ 2810494 w 3937642"/>
                <a:gd name="connsiteY1" fmla="*/ 2340530 h 2868316"/>
                <a:gd name="connsiteX2" fmla="*/ 72585 w 3937642"/>
                <a:gd name="connsiteY2" fmla="*/ 2630737 h 2868316"/>
                <a:gd name="connsiteX3" fmla="*/ 0 w 3937642"/>
                <a:gd name="connsiteY3" fmla="*/ 1771363 h 2868316"/>
                <a:gd name="connsiteX4" fmla="*/ 711196 w 3937642"/>
                <a:gd name="connsiteY4" fmla="*/ 1222329 h 2868316"/>
                <a:gd name="connsiteX5" fmla="*/ 1900032 w 3937642"/>
                <a:gd name="connsiteY5" fmla="*/ 1092000 h 2868316"/>
                <a:gd name="connsiteX6" fmla="*/ 2390754 w 3937642"/>
                <a:gd name="connsiteY6" fmla="*/ 166496 h 2868316"/>
                <a:gd name="connsiteX7" fmla="*/ 3211301 w 3937642"/>
                <a:gd name="connsiteY7" fmla="*/ 504089 h 2868316"/>
                <a:gd name="connsiteX8" fmla="*/ 3935000 w 3937642"/>
                <a:gd name="connsiteY8" fmla="*/ 0 h 286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7642" h="2868316">
                  <a:moveTo>
                    <a:pt x="3935000" y="0"/>
                  </a:moveTo>
                  <a:cubicBezTo>
                    <a:pt x="3973903" y="887316"/>
                    <a:pt x="3582487" y="1777572"/>
                    <a:pt x="2810494" y="2340530"/>
                  </a:cubicBezTo>
                  <a:cubicBezTo>
                    <a:pt x="1987769" y="2940482"/>
                    <a:pt x="942170" y="3017043"/>
                    <a:pt x="72585" y="2630737"/>
                  </a:cubicBezTo>
                  <a:cubicBezTo>
                    <a:pt x="72585" y="2630737"/>
                    <a:pt x="72585" y="2630737"/>
                    <a:pt x="0" y="1771363"/>
                  </a:cubicBezTo>
                  <a:cubicBezTo>
                    <a:pt x="0" y="1771363"/>
                    <a:pt x="0" y="1771363"/>
                    <a:pt x="711196" y="1222329"/>
                  </a:cubicBezTo>
                  <a:cubicBezTo>
                    <a:pt x="1090151" y="1385243"/>
                    <a:pt x="1542710" y="1352569"/>
                    <a:pt x="1900032" y="1092000"/>
                  </a:cubicBezTo>
                  <a:cubicBezTo>
                    <a:pt x="2208829" y="866817"/>
                    <a:pt x="2378374" y="520172"/>
                    <a:pt x="2390754" y="166496"/>
                  </a:cubicBezTo>
                  <a:lnTo>
                    <a:pt x="3211301" y="504089"/>
                  </a:lnTo>
                  <a:cubicBezTo>
                    <a:pt x="3211301" y="504089"/>
                    <a:pt x="3211301" y="504089"/>
                    <a:pt x="3935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69">
            <a:extLst>
              <a:ext uri="{FF2B5EF4-FFF2-40B4-BE49-F238E27FC236}">
                <a16:creationId xmlns:a16="http://schemas.microsoft.com/office/drawing/2014/main" id="{5D51D90B-57C1-43B5-AABF-42D205CD4045}"/>
              </a:ext>
            </a:extLst>
          </p:cNvPr>
          <p:cNvGrpSpPr/>
          <p:nvPr/>
        </p:nvGrpSpPr>
        <p:grpSpPr>
          <a:xfrm>
            <a:off x="2404592" y="4936678"/>
            <a:ext cx="1066800" cy="1066800"/>
            <a:chOff x="6506538" y="3306138"/>
            <a:chExt cx="5274924" cy="5274924"/>
          </a:xfrm>
        </p:grpSpPr>
        <p:sp>
          <p:nvSpPr>
            <p:cNvPr id="71" name="Freeform: Shape 70">
              <a:extLst>
                <a:ext uri="{FF2B5EF4-FFF2-40B4-BE49-F238E27FC236}">
                  <a16:creationId xmlns:a16="http://schemas.microsoft.com/office/drawing/2014/main" id="{17DAE1B3-498F-4F17-9DA8-E22EE7B3D1EB}"/>
                </a:ext>
              </a:extLst>
            </p:cNvPr>
            <p:cNvSpPr/>
            <p:nvPr/>
          </p:nvSpPr>
          <p:spPr>
            <a:xfrm>
              <a:off x="6510814" y="5645712"/>
              <a:ext cx="2677217" cy="2935350"/>
            </a:xfrm>
            <a:custGeom>
              <a:avLst/>
              <a:gdLst>
                <a:gd name="connsiteX0" fmla="*/ 732794 w 2677217"/>
                <a:gd name="connsiteY0" fmla="*/ 0 h 2935350"/>
                <a:gd name="connsiteX1" fmla="*/ 1469370 w 2677217"/>
                <a:gd name="connsiteY1" fmla="*/ 397091 h 2935350"/>
                <a:gd name="connsiteX2" fmla="*/ 1485910 w 2677217"/>
                <a:gd name="connsiteY2" fmla="*/ 406007 h 2935350"/>
                <a:gd name="connsiteX3" fmla="*/ 1488152 w 2677217"/>
                <a:gd name="connsiteY3" fmla="*/ 437742 h 2935350"/>
                <a:gd name="connsiteX4" fmla="*/ 2638362 w 2677217"/>
                <a:gd name="connsiteY4" fmla="*/ 1450707 h 2935350"/>
                <a:gd name="connsiteX5" fmla="*/ 2677210 w 2677217"/>
                <a:gd name="connsiteY5" fmla="*/ 1448607 h 2935350"/>
                <a:gd name="connsiteX6" fmla="*/ 2677217 w 2677217"/>
                <a:gd name="connsiteY6" fmla="*/ 1449696 h 2935350"/>
                <a:gd name="connsiteX7" fmla="*/ 2657031 w 2677217"/>
                <a:gd name="connsiteY7" fmla="*/ 1451122 h 2935350"/>
                <a:gd name="connsiteX8" fmla="*/ 2253165 w 2677217"/>
                <a:gd name="connsiteY8" fmla="*/ 2200269 h 2935350"/>
                <a:gd name="connsiteX9" fmla="*/ 2653419 w 2677217"/>
                <a:gd name="connsiteY9" fmla="*/ 2924501 h 2935350"/>
                <a:gd name="connsiteX10" fmla="*/ 2658890 w 2677217"/>
                <a:gd name="connsiteY10" fmla="*/ 2934400 h 2935350"/>
                <a:gd name="connsiteX11" fmla="*/ 2643725 w 2677217"/>
                <a:gd name="connsiteY11" fmla="*/ 2935333 h 2935350"/>
                <a:gd name="connsiteX12" fmla="*/ 11481 w 2677217"/>
                <a:gd name="connsiteY12" fmla="*/ 592887 h 2935350"/>
                <a:gd name="connsiteX13" fmla="*/ 0 w 2677217"/>
                <a:gd name="connsiteY13" fmla="*/ 404986 h 2935350"/>
                <a:gd name="connsiteX14" fmla="*/ 11126 w 2677217"/>
                <a:gd name="connsiteY14" fmla="*/ 398837 h 2935350"/>
                <a:gd name="connsiteX15" fmla="*/ 732794 w 2677217"/>
                <a:gd name="connsiteY15" fmla="*/ 0 h 293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7217" h="2935350">
                  <a:moveTo>
                    <a:pt x="732794" y="0"/>
                  </a:moveTo>
                  <a:cubicBezTo>
                    <a:pt x="732794" y="0"/>
                    <a:pt x="732794" y="0"/>
                    <a:pt x="1469370" y="397091"/>
                  </a:cubicBezTo>
                  <a:lnTo>
                    <a:pt x="1485910" y="406007"/>
                  </a:lnTo>
                  <a:lnTo>
                    <a:pt x="1488152" y="437742"/>
                  </a:lnTo>
                  <a:cubicBezTo>
                    <a:pt x="1557662" y="1009666"/>
                    <a:pt x="2048088" y="1452839"/>
                    <a:pt x="2638362" y="1450707"/>
                  </a:cubicBezTo>
                  <a:lnTo>
                    <a:pt x="2677210" y="1448607"/>
                  </a:lnTo>
                  <a:lnTo>
                    <a:pt x="2677217" y="1449696"/>
                  </a:lnTo>
                  <a:lnTo>
                    <a:pt x="2657031" y="1451122"/>
                  </a:lnTo>
                  <a:cubicBezTo>
                    <a:pt x="2253165" y="2200269"/>
                    <a:pt x="2253165" y="2200269"/>
                    <a:pt x="2253165" y="2200269"/>
                  </a:cubicBezTo>
                  <a:cubicBezTo>
                    <a:pt x="2558121" y="2752064"/>
                    <a:pt x="2634359" y="2890013"/>
                    <a:pt x="2653419" y="2924501"/>
                  </a:cubicBezTo>
                  <a:lnTo>
                    <a:pt x="2658890" y="2934400"/>
                  </a:lnTo>
                  <a:lnTo>
                    <a:pt x="2643725" y="2935333"/>
                  </a:lnTo>
                  <a:cubicBezTo>
                    <a:pt x="1283636" y="2940246"/>
                    <a:pt x="159632" y="1916091"/>
                    <a:pt x="11481" y="592887"/>
                  </a:cubicBezTo>
                  <a:lnTo>
                    <a:pt x="0" y="404986"/>
                  </a:lnTo>
                  <a:lnTo>
                    <a:pt x="11126" y="398837"/>
                  </a:lnTo>
                  <a:cubicBezTo>
                    <a:pt x="132655" y="331673"/>
                    <a:pt x="348705" y="212270"/>
                    <a:pt x="732794" y="0"/>
                  </a:cubicBezTo>
                  <a:close/>
                </a:path>
              </a:pathLst>
            </a:cu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2" name="Freeform: Shape 71">
              <a:extLst>
                <a:ext uri="{FF2B5EF4-FFF2-40B4-BE49-F238E27FC236}">
                  <a16:creationId xmlns:a16="http://schemas.microsoft.com/office/drawing/2014/main" id="{0FEA716D-0656-4FBC-93F6-13E66B3BA6AE}"/>
                </a:ext>
              </a:extLst>
            </p:cNvPr>
            <p:cNvSpPr/>
            <p:nvPr/>
          </p:nvSpPr>
          <p:spPr>
            <a:xfrm>
              <a:off x="8848017" y="5873334"/>
              <a:ext cx="2933445" cy="2703290"/>
            </a:xfrm>
            <a:custGeom>
              <a:avLst/>
              <a:gdLst>
                <a:gd name="connsiteX0" fmla="*/ 1445936 w 2933445"/>
                <a:gd name="connsiteY0" fmla="*/ 0 h 2703290"/>
                <a:gd name="connsiteX1" fmla="*/ 1449215 w 2933445"/>
                <a:gd name="connsiteY1" fmla="*/ 46421 h 2703290"/>
                <a:gd name="connsiteX2" fmla="*/ 2198362 w 2933445"/>
                <a:gd name="connsiteY2" fmla="*/ 450288 h 2703290"/>
                <a:gd name="connsiteX3" fmla="*/ 2922593 w 2933445"/>
                <a:gd name="connsiteY3" fmla="*/ 50035 h 2703290"/>
                <a:gd name="connsiteX4" fmla="*/ 2932494 w 2933445"/>
                <a:gd name="connsiteY4" fmla="*/ 44562 h 2703290"/>
                <a:gd name="connsiteX5" fmla="*/ 2933428 w 2933445"/>
                <a:gd name="connsiteY5" fmla="*/ 59729 h 2703290"/>
                <a:gd name="connsiteX6" fmla="*/ 590981 w 2933445"/>
                <a:gd name="connsiteY6" fmla="*/ 2691972 h 2703290"/>
                <a:gd name="connsiteX7" fmla="*/ 405745 w 2933445"/>
                <a:gd name="connsiteY7" fmla="*/ 2703290 h 2703290"/>
                <a:gd name="connsiteX8" fmla="*/ 398837 w 2933445"/>
                <a:gd name="connsiteY8" fmla="*/ 2690791 h 2703290"/>
                <a:gd name="connsiteX9" fmla="*/ 0 w 2933445"/>
                <a:gd name="connsiteY9" fmla="*/ 1969124 h 2703290"/>
                <a:gd name="connsiteX10" fmla="*/ 397091 w 2933445"/>
                <a:gd name="connsiteY10" fmla="*/ 1232547 h 2703290"/>
                <a:gd name="connsiteX11" fmla="*/ 405222 w 2933445"/>
                <a:gd name="connsiteY11" fmla="*/ 1217465 h 2703290"/>
                <a:gd name="connsiteX12" fmla="*/ 435836 w 2933445"/>
                <a:gd name="connsiteY12" fmla="*/ 1215303 h 2703290"/>
                <a:gd name="connsiteX13" fmla="*/ 1448802 w 2933445"/>
                <a:gd name="connsiteY13" fmla="*/ 65091 h 2703290"/>
                <a:gd name="connsiteX14" fmla="*/ 1445283 w 2933445"/>
                <a:gd name="connsiteY14" fmla="*/ 4 h 270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3445" h="2703290">
                  <a:moveTo>
                    <a:pt x="1445936" y="0"/>
                  </a:moveTo>
                  <a:lnTo>
                    <a:pt x="1449215" y="46421"/>
                  </a:lnTo>
                  <a:cubicBezTo>
                    <a:pt x="2198362" y="450288"/>
                    <a:pt x="2198362" y="450288"/>
                    <a:pt x="2198362" y="450288"/>
                  </a:cubicBezTo>
                  <a:cubicBezTo>
                    <a:pt x="2750157" y="145333"/>
                    <a:pt x="2888106" y="69095"/>
                    <a:pt x="2922593" y="50035"/>
                  </a:cubicBezTo>
                  <a:lnTo>
                    <a:pt x="2932494" y="44562"/>
                  </a:lnTo>
                  <a:lnTo>
                    <a:pt x="2933428" y="59729"/>
                  </a:lnTo>
                  <a:cubicBezTo>
                    <a:pt x="2938341" y="1419819"/>
                    <a:pt x="1914185" y="2543821"/>
                    <a:pt x="590981" y="2691972"/>
                  </a:cubicBezTo>
                  <a:lnTo>
                    <a:pt x="405745" y="2703290"/>
                  </a:lnTo>
                  <a:lnTo>
                    <a:pt x="398837" y="2690791"/>
                  </a:lnTo>
                  <a:cubicBezTo>
                    <a:pt x="331673" y="2569263"/>
                    <a:pt x="212271" y="2353213"/>
                    <a:pt x="0" y="1969124"/>
                  </a:cubicBezTo>
                  <a:cubicBezTo>
                    <a:pt x="0" y="1969124"/>
                    <a:pt x="0" y="1969124"/>
                    <a:pt x="397091" y="1232547"/>
                  </a:cubicBezTo>
                  <a:lnTo>
                    <a:pt x="405222" y="1217465"/>
                  </a:lnTo>
                  <a:lnTo>
                    <a:pt x="435836" y="1215303"/>
                  </a:lnTo>
                  <a:cubicBezTo>
                    <a:pt x="1007761" y="1145792"/>
                    <a:pt x="1450934" y="655365"/>
                    <a:pt x="1448802" y="65091"/>
                  </a:cubicBezTo>
                  <a:lnTo>
                    <a:pt x="1445283" y="4"/>
                  </a:lnTo>
                  <a:close/>
                </a:path>
              </a:pathLst>
            </a:cu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3" name="Freeform: Shape 72">
              <a:extLst>
                <a:ext uri="{FF2B5EF4-FFF2-40B4-BE49-F238E27FC236}">
                  <a16:creationId xmlns:a16="http://schemas.microsoft.com/office/drawing/2014/main" id="{ED10FD7B-DB82-4C6D-999D-4F11693F4AF6}"/>
                </a:ext>
              </a:extLst>
            </p:cNvPr>
            <p:cNvSpPr/>
            <p:nvPr/>
          </p:nvSpPr>
          <p:spPr>
            <a:xfrm>
              <a:off x="9098085" y="3306138"/>
              <a:ext cx="2680521" cy="2932803"/>
            </a:xfrm>
            <a:custGeom>
              <a:avLst/>
              <a:gdLst>
                <a:gd name="connsiteX0" fmla="*/ 35379 w 2680521"/>
                <a:gd name="connsiteY0" fmla="*/ 18 h 2932803"/>
                <a:gd name="connsiteX1" fmla="*/ 1506819 w 2680521"/>
                <a:gd name="connsiteY1" fmla="*/ 441354 h 2932803"/>
                <a:gd name="connsiteX2" fmla="*/ 2676892 w 2680521"/>
                <a:gd name="connsiteY2" fmla="*/ 2442256 h 2932803"/>
                <a:gd name="connsiteX3" fmla="*/ 2680521 w 2680521"/>
                <a:gd name="connsiteY3" fmla="*/ 2528098 h 2932803"/>
                <a:gd name="connsiteX4" fmla="*/ 2669902 w 2680521"/>
                <a:gd name="connsiteY4" fmla="*/ 2533967 h 2932803"/>
                <a:gd name="connsiteX5" fmla="*/ 1948234 w 2680521"/>
                <a:gd name="connsiteY5" fmla="*/ 2932803 h 2932803"/>
                <a:gd name="connsiteX6" fmla="*/ 1211658 w 2680521"/>
                <a:gd name="connsiteY6" fmla="*/ 2535713 h 2932803"/>
                <a:gd name="connsiteX7" fmla="*/ 1192931 w 2680521"/>
                <a:gd name="connsiteY7" fmla="*/ 2525617 h 2932803"/>
                <a:gd name="connsiteX8" fmla="*/ 1190952 w 2680521"/>
                <a:gd name="connsiteY8" fmla="*/ 2497610 h 2932803"/>
                <a:gd name="connsiteX9" fmla="*/ 40741 w 2680521"/>
                <a:gd name="connsiteY9" fmla="*/ 1484644 h 2932803"/>
                <a:gd name="connsiteX10" fmla="*/ 12 w 2680521"/>
                <a:gd name="connsiteY10" fmla="*/ 1486846 h 2932803"/>
                <a:gd name="connsiteX11" fmla="*/ 0 w 2680521"/>
                <a:gd name="connsiteY11" fmla="*/ 1485791 h 2932803"/>
                <a:gd name="connsiteX12" fmla="*/ 22071 w 2680521"/>
                <a:gd name="connsiteY12" fmla="*/ 1484231 h 2932803"/>
                <a:gd name="connsiteX13" fmla="*/ 425938 w 2680521"/>
                <a:gd name="connsiteY13" fmla="*/ 735083 h 2932803"/>
                <a:gd name="connsiteX14" fmla="*/ 25685 w 2680521"/>
                <a:gd name="connsiteY14" fmla="*/ 10853 h 2932803"/>
                <a:gd name="connsiteX15" fmla="*/ 20213 w 2680521"/>
                <a:gd name="connsiteY15" fmla="*/ 951 h 293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0521" h="2932803">
                  <a:moveTo>
                    <a:pt x="35379" y="18"/>
                  </a:moveTo>
                  <a:cubicBezTo>
                    <a:pt x="579414" y="-1947"/>
                    <a:pt x="1085676" y="160739"/>
                    <a:pt x="1506819" y="441354"/>
                  </a:cubicBezTo>
                  <a:cubicBezTo>
                    <a:pt x="2164856" y="879817"/>
                    <a:pt x="2615082" y="1606193"/>
                    <a:pt x="2676892" y="2442256"/>
                  </a:cubicBezTo>
                  <a:lnTo>
                    <a:pt x="2680521" y="2528098"/>
                  </a:lnTo>
                  <a:lnTo>
                    <a:pt x="2669902" y="2533967"/>
                  </a:lnTo>
                  <a:cubicBezTo>
                    <a:pt x="2548374" y="2601131"/>
                    <a:pt x="2332323" y="2720533"/>
                    <a:pt x="1948234" y="2932803"/>
                  </a:cubicBezTo>
                  <a:cubicBezTo>
                    <a:pt x="1948234" y="2932803"/>
                    <a:pt x="1948234" y="2932803"/>
                    <a:pt x="1211658" y="2535713"/>
                  </a:cubicBezTo>
                  <a:lnTo>
                    <a:pt x="1192931" y="2525617"/>
                  </a:lnTo>
                  <a:lnTo>
                    <a:pt x="1190952" y="2497610"/>
                  </a:lnTo>
                  <a:cubicBezTo>
                    <a:pt x="1121442" y="1925685"/>
                    <a:pt x="631014" y="1482512"/>
                    <a:pt x="40741" y="1484644"/>
                  </a:cubicBezTo>
                  <a:lnTo>
                    <a:pt x="12" y="1486846"/>
                  </a:lnTo>
                  <a:lnTo>
                    <a:pt x="0" y="1485791"/>
                  </a:lnTo>
                  <a:lnTo>
                    <a:pt x="22071" y="1484231"/>
                  </a:lnTo>
                  <a:cubicBezTo>
                    <a:pt x="425938" y="735083"/>
                    <a:pt x="425938" y="735083"/>
                    <a:pt x="425938" y="735083"/>
                  </a:cubicBezTo>
                  <a:cubicBezTo>
                    <a:pt x="120983" y="183289"/>
                    <a:pt x="44745" y="45340"/>
                    <a:pt x="25685" y="10853"/>
                  </a:cubicBezTo>
                  <a:lnTo>
                    <a:pt x="20213" y="951"/>
                  </a:lnTo>
                  <a:close/>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4" name="Freeform: Shape 73">
              <a:extLst>
                <a:ext uri="{FF2B5EF4-FFF2-40B4-BE49-F238E27FC236}">
                  <a16:creationId xmlns:a16="http://schemas.microsoft.com/office/drawing/2014/main" id="{2B4342EF-0E5B-44C6-9522-22F50F9B988E}"/>
                </a:ext>
              </a:extLst>
            </p:cNvPr>
            <p:cNvSpPr/>
            <p:nvPr/>
          </p:nvSpPr>
          <p:spPr>
            <a:xfrm>
              <a:off x="6506538" y="3310579"/>
              <a:ext cx="2934073" cy="2672472"/>
            </a:xfrm>
            <a:custGeom>
              <a:avLst/>
              <a:gdLst>
                <a:gd name="connsiteX0" fmla="*/ 2527688 w 2934073"/>
                <a:gd name="connsiteY0" fmla="*/ 0 h 2672472"/>
                <a:gd name="connsiteX1" fmla="*/ 2535236 w 2934073"/>
                <a:gd name="connsiteY1" fmla="*/ 13657 h 2672472"/>
                <a:gd name="connsiteX2" fmla="*/ 2934073 w 2934073"/>
                <a:gd name="connsiteY2" fmla="*/ 735325 h 2672472"/>
                <a:gd name="connsiteX3" fmla="*/ 2536982 w 2934073"/>
                <a:gd name="connsiteY3" fmla="*/ 1471901 h 2672472"/>
                <a:gd name="connsiteX4" fmla="*/ 2529527 w 2934073"/>
                <a:gd name="connsiteY4" fmla="*/ 1485731 h 2672472"/>
                <a:gd name="connsiteX5" fmla="*/ 2497610 w 2934073"/>
                <a:gd name="connsiteY5" fmla="*/ 1487985 h 2672472"/>
                <a:gd name="connsiteX6" fmla="*/ 1484644 w 2934073"/>
                <a:gd name="connsiteY6" fmla="*/ 2638197 h 2672472"/>
                <a:gd name="connsiteX7" fmla="*/ 1486497 w 2934073"/>
                <a:gd name="connsiteY7" fmla="*/ 2672465 h 2672472"/>
                <a:gd name="connsiteX8" fmla="*/ 1485335 w 2934073"/>
                <a:gd name="connsiteY8" fmla="*/ 2672472 h 2672472"/>
                <a:gd name="connsiteX9" fmla="*/ 1484233 w 2934073"/>
                <a:gd name="connsiteY9" fmla="*/ 2656867 h 2672472"/>
                <a:gd name="connsiteX10" fmla="*/ 735083 w 2934073"/>
                <a:gd name="connsiteY10" fmla="*/ 2253000 h 2672472"/>
                <a:gd name="connsiteX11" fmla="*/ 10852 w 2934073"/>
                <a:gd name="connsiteY11" fmla="*/ 2653254 h 2672472"/>
                <a:gd name="connsiteX12" fmla="*/ 952 w 2934073"/>
                <a:gd name="connsiteY12" fmla="*/ 2658726 h 2672472"/>
                <a:gd name="connsiteX13" fmla="*/ 18 w 2934073"/>
                <a:gd name="connsiteY13" fmla="*/ 2643558 h 2672472"/>
                <a:gd name="connsiteX14" fmla="*/ 2342466 w 2934073"/>
                <a:gd name="connsiteY14" fmla="*/ 11317 h 267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4073" h="2672472">
                  <a:moveTo>
                    <a:pt x="2527688" y="0"/>
                  </a:moveTo>
                  <a:lnTo>
                    <a:pt x="2535236" y="13657"/>
                  </a:lnTo>
                  <a:cubicBezTo>
                    <a:pt x="2602400" y="135185"/>
                    <a:pt x="2721802" y="351235"/>
                    <a:pt x="2934073" y="735325"/>
                  </a:cubicBezTo>
                  <a:cubicBezTo>
                    <a:pt x="2934073" y="735325"/>
                    <a:pt x="2934073" y="735325"/>
                    <a:pt x="2536982" y="1471901"/>
                  </a:cubicBezTo>
                  <a:lnTo>
                    <a:pt x="2529527" y="1485731"/>
                  </a:lnTo>
                  <a:lnTo>
                    <a:pt x="2497610" y="1487985"/>
                  </a:lnTo>
                  <a:cubicBezTo>
                    <a:pt x="1925686" y="1557497"/>
                    <a:pt x="1482513" y="2047923"/>
                    <a:pt x="1484644" y="2638197"/>
                  </a:cubicBezTo>
                  <a:lnTo>
                    <a:pt x="1486497" y="2672465"/>
                  </a:lnTo>
                  <a:lnTo>
                    <a:pt x="1485335" y="2672472"/>
                  </a:lnTo>
                  <a:lnTo>
                    <a:pt x="1484233" y="2656867"/>
                  </a:lnTo>
                  <a:cubicBezTo>
                    <a:pt x="735083" y="2253000"/>
                    <a:pt x="735083" y="2253000"/>
                    <a:pt x="735083" y="2253000"/>
                  </a:cubicBezTo>
                  <a:cubicBezTo>
                    <a:pt x="183288" y="2557956"/>
                    <a:pt x="45339" y="2634194"/>
                    <a:pt x="10852" y="2653254"/>
                  </a:cubicBezTo>
                  <a:lnTo>
                    <a:pt x="952" y="2658726"/>
                  </a:lnTo>
                  <a:lnTo>
                    <a:pt x="18" y="2643558"/>
                  </a:lnTo>
                  <a:cubicBezTo>
                    <a:pt x="-4895" y="1283470"/>
                    <a:pt x="1019262" y="159466"/>
                    <a:pt x="2342466" y="11317"/>
                  </a:cubicBezTo>
                  <a:close/>
                </a:path>
              </a:pathLst>
            </a:custGeom>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0" name="Group 79">
            <a:extLst>
              <a:ext uri="{FF2B5EF4-FFF2-40B4-BE49-F238E27FC236}">
                <a16:creationId xmlns:a16="http://schemas.microsoft.com/office/drawing/2014/main" id="{69EB13CF-0DBD-44F2-A4F6-B763951B8F68}"/>
              </a:ext>
            </a:extLst>
          </p:cNvPr>
          <p:cNvGrpSpPr/>
          <p:nvPr/>
        </p:nvGrpSpPr>
        <p:grpSpPr>
          <a:xfrm>
            <a:off x="3975248" y="4936678"/>
            <a:ext cx="1065902" cy="1065902"/>
            <a:chOff x="6531573" y="3322006"/>
            <a:chExt cx="5281373" cy="5281373"/>
          </a:xfrm>
        </p:grpSpPr>
        <p:sp>
          <p:nvSpPr>
            <p:cNvPr id="75" name="Freeform: Shape 74">
              <a:extLst>
                <a:ext uri="{FF2B5EF4-FFF2-40B4-BE49-F238E27FC236}">
                  <a16:creationId xmlns:a16="http://schemas.microsoft.com/office/drawing/2014/main" id="{A2183ECD-DCDD-4785-AB01-BB86C633B4C3}"/>
                </a:ext>
              </a:extLst>
            </p:cNvPr>
            <p:cNvSpPr/>
            <p:nvPr/>
          </p:nvSpPr>
          <p:spPr>
            <a:xfrm>
              <a:off x="8222051" y="3322006"/>
              <a:ext cx="2941765" cy="1788814"/>
            </a:xfrm>
            <a:custGeom>
              <a:avLst/>
              <a:gdLst>
                <a:gd name="connsiteX0" fmla="*/ 950209 w 2941765"/>
                <a:gd name="connsiteY0" fmla="*/ 0 h 1788814"/>
                <a:gd name="connsiteX1" fmla="*/ 2817456 w 2941765"/>
                <a:gd name="connsiteY1" fmla="*/ 773439 h 1788814"/>
                <a:gd name="connsiteX2" fmla="*/ 2941765 w 2941765"/>
                <a:gd name="connsiteY2" fmla="*/ 910214 h 1788814"/>
                <a:gd name="connsiteX3" fmla="*/ 2934531 w 2941765"/>
                <a:gd name="connsiteY3" fmla="*/ 925675 h 1788814"/>
                <a:gd name="connsiteX4" fmla="*/ 2585121 w 2941765"/>
                <a:gd name="connsiteY4" fmla="*/ 1672525 h 1788814"/>
                <a:gd name="connsiteX5" fmla="*/ 1755814 w 2941765"/>
                <a:gd name="connsiteY5" fmla="*/ 1784221 h 1788814"/>
                <a:gd name="connsiteX6" fmla="*/ 1721718 w 2941765"/>
                <a:gd name="connsiteY6" fmla="*/ 1788814 h 1788814"/>
                <a:gd name="connsiteX7" fmla="*/ 1682108 w 2941765"/>
                <a:gd name="connsiteY7" fmla="*/ 1752814 h 1788814"/>
                <a:gd name="connsiteX8" fmla="*/ 950208 w 2941765"/>
                <a:gd name="connsiteY8" fmla="*/ 1490069 h 1788814"/>
                <a:gd name="connsiteX9" fmla="*/ 502335 w 2941765"/>
                <a:gd name="connsiteY9" fmla="*/ 1580490 h 1788814"/>
                <a:gd name="connsiteX10" fmla="*/ 464614 w 2941765"/>
                <a:gd name="connsiteY10" fmla="*/ 1598661 h 1788814"/>
                <a:gd name="connsiteX11" fmla="*/ 480475 w 2941765"/>
                <a:gd name="connsiteY11" fmla="*/ 1511638 h 1788814"/>
                <a:gd name="connsiteX12" fmla="*/ 618036 w 2941765"/>
                <a:gd name="connsiteY12" fmla="*/ 756882 h 1788814"/>
                <a:gd name="connsiteX13" fmla="*/ 2506 w 2941765"/>
                <a:gd name="connsiteY13" fmla="*/ 181435 h 1788814"/>
                <a:gd name="connsiteX14" fmla="*/ 0 w 2941765"/>
                <a:gd name="connsiteY14" fmla="*/ 179093 h 1788814"/>
                <a:gd name="connsiteX15" fmla="*/ 164950 w 2941765"/>
                <a:gd name="connsiteY15" fmla="*/ 118721 h 1788814"/>
                <a:gd name="connsiteX16" fmla="*/ 950209 w 2941765"/>
                <a:gd name="connsiteY16" fmla="*/ 0 h 178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41765" h="1788814">
                  <a:moveTo>
                    <a:pt x="950209" y="0"/>
                  </a:moveTo>
                  <a:cubicBezTo>
                    <a:pt x="1679415" y="0"/>
                    <a:pt x="2339586" y="295570"/>
                    <a:pt x="2817456" y="773439"/>
                  </a:cubicBezTo>
                  <a:lnTo>
                    <a:pt x="2941765" y="910214"/>
                  </a:lnTo>
                  <a:lnTo>
                    <a:pt x="2934531" y="925675"/>
                  </a:lnTo>
                  <a:cubicBezTo>
                    <a:pt x="2875691" y="1051443"/>
                    <a:pt x="2771087" y="1275033"/>
                    <a:pt x="2585121" y="1672525"/>
                  </a:cubicBezTo>
                  <a:cubicBezTo>
                    <a:pt x="2585121" y="1672525"/>
                    <a:pt x="2585121" y="1672525"/>
                    <a:pt x="1755814" y="1784221"/>
                  </a:cubicBezTo>
                  <a:lnTo>
                    <a:pt x="1721718" y="1788814"/>
                  </a:lnTo>
                  <a:lnTo>
                    <a:pt x="1682108" y="1752814"/>
                  </a:lnTo>
                  <a:cubicBezTo>
                    <a:pt x="1483215" y="1588671"/>
                    <a:pt x="1228227" y="1490069"/>
                    <a:pt x="950208" y="1490069"/>
                  </a:cubicBezTo>
                  <a:cubicBezTo>
                    <a:pt x="791342" y="1490069"/>
                    <a:pt x="639994" y="1522266"/>
                    <a:pt x="502335" y="1580490"/>
                  </a:cubicBezTo>
                  <a:lnTo>
                    <a:pt x="464614" y="1598661"/>
                  </a:lnTo>
                  <a:lnTo>
                    <a:pt x="480475" y="1511638"/>
                  </a:lnTo>
                  <a:cubicBezTo>
                    <a:pt x="618036" y="756882"/>
                    <a:pt x="618036" y="756882"/>
                    <a:pt x="618036" y="756882"/>
                  </a:cubicBezTo>
                  <a:cubicBezTo>
                    <a:pt x="240156" y="403610"/>
                    <a:pt x="74834" y="249054"/>
                    <a:pt x="2506" y="181435"/>
                  </a:cubicBezTo>
                  <a:lnTo>
                    <a:pt x="0" y="179093"/>
                  </a:lnTo>
                  <a:lnTo>
                    <a:pt x="164950" y="118721"/>
                  </a:lnTo>
                  <a:cubicBezTo>
                    <a:pt x="413012" y="41565"/>
                    <a:pt x="676757" y="0"/>
                    <a:pt x="95020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6" name="Freeform: Shape 75">
              <a:extLst>
                <a:ext uri="{FF2B5EF4-FFF2-40B4-BE49-F238E27FC236}">
                  <a16:creationId xmlns:a16="http://schemas.microsoft.com/office/drawing/2014/main" id="{11BFFAF4-7758-4550-9265-11983D75E77A}"/>
                </a:ext>
              </a:extLst>
            </p:cNvPr>
            <p:cNvSpPr/>
            <p:nvPr/>
          </p:nvSpPr>
          <p:spPr>
            <a:xfrm>
              <a:off x="6531573" y="3531787"/>
              <a:ext cx="2225128" cy="2573247"/>
            </a:xfrm>
            <a:custGeom>
              <a:avLst/>
              <a:gdLst>
                <a:gd name="connsiteX0" fmla="*/ 1608114 w 2225128"/>
                <a:gd name="connsiteY0" fmla="*/ 0 h 2573247"/>
                <a:gd name="connsiteX1" fmla="*/ 1622803 w 2225128"/>
                <a:gd name="connsiteY1" fmla="*/ 13733 h 2573247"/>
                <a:gd name="connsiteX2" fmla="*/ 2225128 w 2225128"/>
                <a:gd name="connsiteY2" fmla="*/ 576833 h 2573247"/>
                <a:gd name="connsiteX3" fmla="*/ 2075087 w 2225128"/>
                <a:gd name="connsiteY3" fmla="*/ 1400068 h 2573247"/>
                <a:gd name="connsiteX4" fmla="*/ 2069038 w 2225128"/>
                <a:gd name="connsiteY4" fmla="*/ 1433251 h 2573247"/>
                <a:gd name="connsiteX5" fmla="*/ 1997365 w 2225128"/>
                <a:gd name="connsiteY5" fmla="*/ 1476795 h 2573247"/>
                <a:gd name="connsiteX6" fmla="*/ 1490067 w 2225128"/>
                <a:gd name="connsiteY6" fmla="*/ 2430906 h 2573247"/>
                <a:gd name="connsiteX7" fmla="*/ 1496008 w 2225128"/>
                <a:gd name="connsiteY7" fmla="*/ 2548549 h 2573247"/>
                <a:gd name="connsiteX8" fmla="*/ 1499374 w 2225128"/>
                <a:gd name="connsiteY8" fmla="*/ 2570606 h 2573247"/>
                <a:gd name="connsiteX9" fmla="*/ 1421743 w 2225128"/>
                <a:gd name="connsiteY9" fmla="*/ 2528754 h 2573247"/>
                <a:gd name="connsiteX10" fmla="*/ 746434 w 2225128"/>
                <a:gd name="connsiteY10" fmla="*/ 2164694 h 2573247"/>
                <a:gd name="connsiteX11" fmla="*/ 8945 w 2225128"/>
                <a:gd name="connsiteY11" fmla="*/ 2572277 h 2573247"/>
                <a:gd name="connsiteX12" fmla="*/ 7188 w 2225128"/>
                <a:gd name="connsiteY12" fmla="*/ 2573247 h 2573247"/>
                <a:gd name="connsiteX13" fmla="*/ 0 w 2225128"/>
                <a:gd name="connsiteY13" fmla="*/ 2430906 h 2573247"/>
                <a:gd name="connsiteX14" fmla="*/ 1381979 w 2225128"/>
                <a:gd name="connsiteY14" fmla="*/ 108935 h 2573247"/>
                <a:gd name="connsiteX15" fmla="*/ 1608114 w 2225128"/>
                <a:gd name="connsiteY15" fmla="*/ 0 h 25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5128" h="2573247">
                  <a:moveTo>
                    <a:pt x="1608114" y="0"/>
                  </a:moveTo>
                  <a:lnTo>
                    <a:pt x="1622803" y="13733"/>
                  </a:lnTo>
                  <a:cubicBezTo>
                    <a:pt x="1724235" y="108560"/>
                    <a:pt x="1904557" y="277138"/>
                    <a:pt x="2225128" y="576833"/>
                  </a:cubicBezTo>
                  <a:cubicBezTo>
                    <a:pt x="2225128" y="576833"/>
                    <a:pt x="2225128" y="576833"/>
                    <a:pt x="2075087" y="1400068"/>
                  </a:cubicBezTo>
                  <a:lnTo>
                    <a:pt x="2069038" y="1433251"/>
                  </a:lnTo>
                  <a:lnTo>
                    <a:pt x="1997365" y="1476795"/>
                  </a:lnTo>
                  <a:cubicBezTo>
                    <a:pt x="1691298" y="1683569"/>
                    <a:pt x="1490068" y="2033737"/>
                    <a:pt x="1490067" y="2430906"/>
                  </a:cubicBezTo>
                  <a:cubicBezTo>
                    <a:pt x="1490067" y="2470623"/>
                    <a:pt x="1492080" y="2509868"/>
                    <a:pt x="1496008" y="2548549"/>
                  </a:cubicBezTo>
                  <a:lnTo>
                    <a:pt x="1499374" y="2570606"/>
                  </a:lnTo>
                  <a:lnTo>
                    <a:pt x="1421743" y="2528754"/>
                  </a:lnTo>
                  <a:cubicBezTo>
                    <a:pt x="746434" y="2164694"/>
                    <a:pt x="746434" y="2164694"/>
                    <a:pt x="746434" y="2164694"/>
                  </a:cubicBezTo>
                  <a:cubicBezTo>
                    <a:pt x="293682" y="2414913"/>
                    <a:pt x="95605" y="2524383"/>
                    <a:pt x="8945" y="2572277"/>
                  </a:cubicBezTo>
                  <a:lnTo>
                    <a:pt x="7188" y="2573247"/>
                  </a:lnTo>
                  <a:lnTo>
                    <a:pt x="0" y="2430906"/>
                  </a:lnTo>
                  <a:cubicBezTo>
                    <a:pt x="1" y="1428248"/>
                    <a:pt x="558810" y="556107"/>
                    <a:pt x="1381979" y="108935"/>
                  </a:cubicBezTo>
                  <a:lnTo>
                    <a:pt x="1608114"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7" name="Freeform: Shape 76">
              <a:extLst>
                <a:ext uri="{FF2B5EF4-FFF2-40B4-BE49-F238E27FC236}">
                  <a16:creationId xmlns:a16="http://schemas.microsoft.com/office/drawing/2014/main" id="{A45403C4-5105-476D-9FEF-823E53E3C766}"/>
                </a:ext>
              </a:extLst>
            </p:cNvPr>
            <p:cNvSpPr/>
            <p:nvPr/>
          </p:nvSpPr>
          <p:spPr>
            <a:xfrm>
              <a:off x="10012966" y="4296940"/>
              <a:ext cx="1799980" cy="3025049"/>
            </a:xfrm>
            <a:custGeom>
              <a:avLst/>
              <a:gdLst>
                <a:gd name="connsiteX0" fmla="*/ 1207421 w 1799980"/>
                <a:gd name="connsiteY0" fmla="*/ 0 h 3025049"/>
                <a:gd name="connsiteX1" fmla="*/ 1348992 w 1799980"/>
                <a:gd name="connsiteY1" fmla="*/ 189321 h 3025049"/>
                <a:gd name="connsiteX2" fmla="*/ 1799980 w 1799980"/>
                <a:gd name="connsiteY2" fmla="*/ 1665754 h 3025049"/>
                <a:gd name="connsiteX3" fmla="*/ 1481264 w 1799980"/>
                <a:gd name="connsiteY3" fmla="*/ 2924462 h 3025049"/>
                <a:gd name="connsiteX4" fmla="*/ 1420155 w 1799980"/>
                <a:gd name="connsiteY4" fmla="*/ 3025049 h 3025049"/>
                <a:gd name="connsiteX5" fmla="*/ 1403557 w 1799980"/>
                <a:gd name="connsiteY5" fmla="*/ 3022989 h 3025049"/>
                <a:gd name="connsiteX6" fmla="*/ 585285 w 1799980"/>
                <a:gd name="connsiteY6" fmla="*/ 2921469 h 3025049"/>
                <a:gd name="connsiteX7" fmla="*/ 222786 w 1799980"/>
                <a:gd name="connsiteY7" fmla="*/ 2167268 h 3025049"/>
                <a:gd name="connsiteX8" fmla="*/ 208235 w 1799980"/>
                <a:gd name="connsiteY8" fmla="*/ 2136994 h 3025049"/>
                <a:gd name="connsiteX9" fmla="*/ 219492 w 1799980"/>
                <a:gd name="connsiteY9" fmla="*/ 2113627 h 3025049"/>
                <a:gd name="connsiteX10" fmla="*/ 309913 w 1799980"/>
                <a:gd name="connsiteY10" fmla="*/ 1665754 h 3025049"/>
                <a:gd name="connsiteX11" fmla="*/ 47167 w 1799980"/>
                <a:gd name="connsiteY11" fmla="*/ 933854 h 3025049"/>
                <a:gd name="connsiteX12" fmla="*/ 0 w 1799980"/>
                <a:gd name="connsiteY12" fmla="*/ 881957 h 3025049"/>
                <a:gd name="connsiteX13" fmla="*/ 87927 w 1799980"/>
                <a:gd name="connsiteY13" fmla="*/ 870114 h 3025049"/>
                <a:gd name="connsiteX14" fmla="*/ 848252 w 1799980"/>
                <a:gd name="connsiteY14" fmla="*/ 767708 h 3025049"/>
                <a:gd name="connsiteX15" fmla="*/ 1205324 w 1799980"/>
                <a:gd name="connsiteY15" fmla="*/ 4483 h 3025049"/>
                <a:gd name="connsiteX16" fmla="*/ 1207421 w 1799980"/>
                <a:gd name="connsiteY16" fmla="*/ 0 h 30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9980" h="3025049">
                  <a:moveTo>
                    <a:pt x="1207421" y="0"/>
                  </a:moveTo>
                  <a:lnTo>
                    <a:pt x="1348992" y="189321"/>
                  </a:lnTo>
                  <a:cubicBezTo>
                    <a:pt x="1633723" y="610777"/>
                    <a:pt x="1799980" y="1118850"/>
                    <a:pt x="1799980" y="1665754"/>
                  </a:cubicBezTo>
                  <a:cubicBezTo>
                    <a:pt x="1799980" y="2121507"/>
                    <a:pt x="1684523" y="2550294"/>
                    <a:pt x="1481264" y="2924462"/>
                  </a:cubicBezTo>
                  <a:lnTo>
                    <a:pt x="1420155" y="3025049"/>
                  </a:lnTo>
                  <a:lnTo>
                    <a:pt x="1403557" y="3022989"/>
                  </a:lnTo>
                  <a:cubicBezTo>
                    <a:pt x="1265761" y="3005894"/>
                    <a:pt x="1020789" y="2975502"/>
                    <a:pt x="585285" y="2921469"/>
                  </a:cubicBezTo>
                  <a:cubicBezTo>
                    <a:pt x="585285" y="2921469"/>
                    <a:pt x="585285" y="2921469"/>
                    <a:pt x="222786" y="2167268"/>
                  </a:cubicBezTo>
                  <a:lnTo>
                    <a:pt x="208235" y="2136994"/>
                  </a:lnTo>
                  <a:lnTo>
                    <a:pt x="219492" y="2113627"/>
                  </a:lnTo>
                  <a:cubicBezTo>
                    <a:pt x="277716" y="1975968"/>
                    <a:pt x="309913" y="1824620"/>
                    <a:pt x="309913" y="1665754"/>
                  </a:cubicBezTo>
                  <a:cubicBezTo>
                    <a:pt x="309912" y="1387737"/>
                    <a:pt x="211310" y="1132749"/>
                    <a:pt x="47167" y="933854"/>
                  </a:cubicBezTo>
                  <a:lnTo>
                    <a:pt x="0" y="881957"/>
                  </a:lnTo>
                  <a:lnTo>
                    <a:pt x="87927" y="870114"/>
                  </a:lnTo>
                  <a:cubicBezTo>
                    <a:pt x="848252" y="767708"/>
                    <a:pt x="848252" y="767708"/>
                    <a:pt x="848252" y="767708"/>
                  </a:cubicBezTo>
                  <a:cubicBezTo>
                    <a:pt x="1067462" y="299157"/>
                    <a:pt x="1163366" y="94166"/>
                    <a:pt x="1205324" y="4483"/>
                  </a:cubicBezTo>
                  <a:lnTo>
                    <a:pt x="12074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8" name="Freeform: Shape 77">
              <a:extLst>
                <a:ext uri="{FF2B5EF4-FFF2-40B4-BE49-F238E27FC236}">
                  <a16:creationId xmlns:a16="http://schemas.microsoft.com/office/drawing/2014/main" id="{6358B053-CB5A-44FC-99FC-F2C0A6F8CF60}"/>
                </a:ext>
              </a:extLst>
            </p:cNvPr>
            <p:cNvSpPr/>
            <p:nvPr/>
          </p:nvSpPr>
          <p:spPr>
            <a:xfrm>
              <a:off x="6543178" y="5784971"/>
              <a:ext cx="2408846" cy="2727200"/>
            </a:xfrm>
            <a:custGeom>
              <a:avLst/>
              <a:gdLst>
                <a:gd name="connsiteX0" fmla="*/ 737342 w 2408846"/>
                <a:gd name="connsiteY0" fmla="*/ 0 h 2727200"/>
                <a:gd name="connsiteX1" fmla="*/ 1473917 w 2408846"/>
                <a:gd name="connsiteY1" fmla="*/ 397092 h 2727200"/>
                <a:gd name="connsiteX2" fmla="*/ 1502597 w 2408846"/>
                <a:gd name="connsiteY2" fmla="*/ 412552 h 2727200"/>
                <a:gd name="connsiteX3" fmla="*/ 1530193 w 2408846"/>
                <a:gd name="connsiteY3" fmla="*/ 519879 h 2727200"/>
                <a:gd name="connsiteX4" fmla="*/ 2397192 w 2408846"/>
                <a:gd name="connsiteY4" fmla="*/ 1304962 h 2727200"/>
                <a:gd name="connsiteX5" fmla="*/ 2408846 w 2408846"/>
                <a:gd name="connsiteY5" fmla="*/ 1306740 h 2727200"/>
                <a:gd name="connsiteX6" fmla="*/ 2345469 w 2408846"/>
                <a:gd name="connsiteY6" fmla="*/ 1367243 h 2727200"/>
                <a:gd name="connsiteX7" fmla="*/ 1790545 w 2408846"/>
                <a:gd name="connsiteY7" fmla="*/ 1896998 h 2727200"/>
                <a:gd name="connsiteX8" fmla="*/ 1950281 w 2408846"/>
                <a:gd name="connsiteY8" fmla="*/ 2724343 h 2727200"/>
                <a:gd name="connsiteX9" fmla="*/ 1950833 w 2408846"/>
                <a:gd name="connsiteY9" fmla="*/ 2727200 h 2727200"/>
                <a:gd name="connsiteX10" fmla="*/ 1843824 w 2408846"/>
                <a:gd name="connsiteY10" fmla="*/ 2699685 h 2727200"/>
                <a:gd name="connsiteX11" fmla="*/ 2031 w 2408846"/>
                <a:gd name="connsiteY11" fmla="*/ 447714 h 2727200"/>
                <a:gd name="connsiteX12" fmla="*/ 0 w 2408846"/>
                <a:gd name="connsiteY12" fmla="*/ 407500 h 2727200"/>
                <a:gd name="connsiteX13" fmla="*/ 15673 w 2408846"/>
                <a:gd name="connsiteY13" fmla="*/ 398837 h 2727200"/>
                <a:gd name="connsiteX14" fmla="*/ 737342 w 2408846"/>
                <a:gd name="connsiteY14" fmla="*/ 0 h 27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8846" h="2727200">
                  <a:moveTo>
                    <a:pt x="737342" y="0"/>
                  </a:moveTo>
                  <a:cubicBezTo>
                    <a:pt x="737342" y="0"/>
                    <a:pt x="737342" y="0"/>
                    <a:pt x="1473917" y="397092"/>
                  </a:cubicBezTo>
                  <a:lnTo>
                    <a:pt x="1502597" y="412552"/>
                  </a:lnTo>
                  <a:lnTo>
                    <a:pt x="1530193" y="519879"/>
                  </a:lnTo>
                  <a:cubicBezTo>
                    <a:pt x="1653462" y="916200"/>
                    <a:pt x="1985228" y="1220661"/>
                    <a:pt x="2397192" y="1304962"/>
                  </a:cubicBezTo>
                  <a:lnTo>
                    <a:pt x="2408846" y="1306740"/>
                  </a:lnTo>
                  <a:lnTo>
                    <a:pt x="2345469" y="1367243"/>
                  </a:lnTo>
                  <a:cubicBezTo>
                    <a:pt x="1790545" y="1896998"/>
                    <a:pt x="1790545" y="1896998"/>
                    <a:pt x="1790545" y="1896998"/>
                  </a:cubicBezTo>
                  <a:cubicBezTo>
                    <a:pt x="1888608" y="2404912"/>
                    <a:pt x="1931510" y="2627124"/>
                    <a:pt x="1950281" y="2724343"/>
                  </a:cubicBezTo>
                  <a:lnTo>
                    <a:pt x="1950833" y="2727200"/>
                  </a:lnTo>
                  <a:lnTo>
                    <a:pt x="1843824" y="2699685"/>
                  </a:lnTo>
                  <a:cubicBezTo>
                    <a:pt x="851570" y="2391063"/>
                    <a:pt x="110213" y="1512980"/>
                    <a:pt x="2031" y="447714"/>
                  </a:cubicBezTo>
                  <a:lnTo>
                    <a:pt x="0" y="407500"/>
                  </a:lnTo>
                  <a:lnTo>
                    <a:pt x="15673" y="398837"/>
                  </a:lnTo>
                  <a:cubicBezTo>
                    <a:pt x="137203" y="331674"/>
                    <a:pt x="353253" y="212271"/>
                    <a:pt x="737342"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9" name="Freeform: Shape 78">
              <a:extLst>
                <a:ext uri="{FF2B5EF4-FFF2-40B4-BE49-F238E27FC236}">
                  <a16:creationId xmlns:a16="http://schemas.microsoft.com/office/drawing/2014/main" id="{C9A5D597-B89D-4277-A160-2B860E048D75}"/>
                </a:ext>
              </a:extLst>
            </p:cNvPr>
            <p:cNvSpPr/>
            <p:nvPr/>
          </p:nvSpPr>
          <p:spPr>
            <a:xfrm>
              <a:off x="8418658" y="6521066"/>
              <a:ext cx="2969681" cy="2082313"/>
            </a:xfrm>
            <a:custGeom>
              <a:avLst/>
              <a:gdLst>
                <a:gd name="connsiteX0" fmla="*/ 1759319 w 2969681"/>
                <a:gd name="connsiteY0" fmla="*/ 0 h 2082313"/>
                <a:gd name="connsiteX1" fmla="*/ 1797263 w 2969681"/>
                <a:gd name="connsiteY1" fmla="*/ 78944 h 2082313"/>
                <a:gd name="connsiteX2" fmla="*/ 2129609 w 2969681"/>
                <a:gd name="connsiteY2" fmla="*/ 770411 h 2082313"/>
                <a:gd name="connsiteX3" fmla="*/ 2965822 w 2969681"/>
                <a:gd name="connsiteY3" fmla="*/ 874156 h 2082313"/>
                <a:gd name="connsiteX4" fmla="*/ 2969681 w 2969681"/>
                <a:gd name="connsiteY4" fmla="*/ 874635 h 2082313"/>
                <a:gd name="connsiteX5" fmla="*/ 2943299 w 2969681"/>
                <a:gd name="connsiteY5" fmla="*/ 918060 h 2082313"/>
                <a:gd name="connsiteX6" fmla="*/ 753602 w 2969681"/>
                <a:gd name="connsiteY6" fmla="*/ 2082313 h 2082313"/>
                <a:gd name="connsiteX7" fmla="*/ 221412 w 2969681"/>
                <a:gd name="connsiteY7" fmla="*/ 2028664 h 2082313"/>
                <a:gd name="connsiteX8" fmla="*/ 159655 w 2969681"/>
                <a:gd name="connsiteY8" fmla="*/ 2012785 h 2082313"/>
                <a:gd name="connsiteX9" fmla="*/ 156309 w 2969681"/>
                <a:gd name="connsiteY9" fmla="*/ 1995457 h 2082313"/>
                <a:gd name="connsiteX10" fmla="*/ 0 w 2969681"/>
                <a:gd name="connsiteY10" fmla="*/ 1185862 h 2082313"/>
                <a:gd name="connsiteX11" fmla="*/ 605271 w 2969681"/>
                <a:gd name="connsiteY11" fmla="*/ 608045 h 2082313"/>
                <a:gd name="connsiteX12" fmla="*/ 629134 w 2969681"/>
                <a:gd name="connsiteY12" fmla="*/ 585264 h 2082313"/>
                <a:gd name="connsiteX13" fmla="*/ 635957 w 2969681"/>
                <a:gd name="connsiteY13" fmla="*/ 586304 h 2082313"/>
                <a:gd name="connsiteX14" fmla="*/ 753601 w 2969681"/>
                <a:gd name="connsiteY14" fmla="*/ 592245 h 2082313"/>
                <a:gd name="connsiteX15" fmla="*/ 1707712 w 2969681"/>
                <a:gd name="connsiteY15" fmla="*/ 84949 h 2082313"/>
                <a:gd name="connsiteX16" fmla="*/ 1759319 w 2969681"/>
                <a:gd name="connsiteY16" fmla="*/ 0 h 208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9681" h="2082313">
                  <a:moveTo>
                    <a:pt x="1759319" y="0"/>
                  </a:moveTo>
                  <a:lnTo>
                    <a:pt x="1797263" y="78944"/>
                  </a:lnTo>
                  <a:cubicBezTo>
                    <a:pt x="2129609" y="770411"/>
                    <a:pt x="2129609" y="770411"/>
                    <a:pt x="2129609" y="770411"/>
                  </a:cubicBezTo>
                  <a:cubicBezTo>
                    <a:pt x="2642967" y="834101"/>
                    <a:pt x="2867562" y="861966"/>
                    <a:pt x="2965822" y="874156"/>
                  </a:cubicBezTo>
                  <a:lnTo>
                    <a:pt x="2969681" y="874635"/>
                  </a:lnTo>
                  <a:lnTo>
                    <a:pt x="2943299" y="918060"/>
                  </a:lnTo>
                  <a:cubicBezTo>
                    <a:pt x="2468749" y="1620487"/>
                    <a:pt x="1665108" y="2082313"/>
                    <a:pt x="753602" y="2082313"/>
                  </a:cubicBezTo>
                  <a:cubicBezTo>
                    <a:pt x="571300" y="2082312"/>
                    <a:pt x="393313" y="2063840"/>
                    <a:pt x="221412" y="2028664"/>
                  </a:cubicBezTo>
                  <a:lnTo>
                    <a:pt x="159655" y="2012785"/>
                  </a:lnTo>
                  <a:lnTo>
                    <a:pt x="156309" y="1995457"/>
                  </a:lnTo>
                  <a:cubicBezTo>
                    <a:pt x="129988" y="1859122"/>
                    <a:pt x="83191" y="1616749"/>
                    <a:pt x="0" y="1185862"/>
                  </a:cubicBezTo>
                  <a:cubicBezTo>
                    <a:pt x="0" y="1185862"/>
                    <a:pt x="0" y="1185862"/>
                    <a:pt x="605271" y="608045"/>
                  </a:cubicBezTo>
                  <a:lnTo>
                    <a:pt x="629134" y="585264"/>
                  </a:lnTo>
                  <a:lnTo>
                    <a:pt x="635957" y="586304"/>
                  </a:lnTo>
                  <a:cubicBezTo>
                    <a:pt x="674637" y="590233"/>
                    <a:pt x="713884" y="592245"/>
                    <a:pt x="753601" y="592245"/>
                  </a:cubicBezTo>
                  <a:cubicBezTo>
                    <a:pt x="1150770" y="592245"/>
                    <a:pt x="1500938" y="391016"/>
                    <a:pt x="1707712" y="84949"/>
                  </a:cubicBezTo>
                  <a:lnTo>
                    <a:pt x="1759319"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1" name="Group 80">
            <a:extLst>
              <a:ext uri="{FF2B5EF4-FFF2-40B4-BE49-F238E27FC236}">
                <a16:creationId xmlns:a16="http://schemas.microsoft.com/office/drawing/2014/main" id="{4E24215F-9756-4C0A-8E8E-B6B6D2D63875}"/>
              </a:ext>
            </a:extLst>
          </p:cNvPr>
          <p:cNvGrpSpPr/>
          <p:nvPr/>
        </p:nvGrpSpPr>
        <p:grpSpPr>
          <a:xfrm>
            <a:off x="5545006" y="4936678"/>
            <a:ext cx="1067559" cy="1066799"/>
            <a:chOff x="6503221" y="3038002"/>
            <a:chExt cx="5281557" cy="5277796"/>
          </a:xfrm>
        </p:grpSpPr>
        <p:sp>
          <p:nvSpPr>
            <p:cNvPr id="82" name="Freeform: Shape 81">
              <a:extLst>
                <a:ext uri="{FF2B5EF4-FFF2-40B4-BE49-F238E27FC236}">
                  <a16:creationId xmlns:a16="http://schemas.microsoft.com/office/drawing/2014/main" id="{41AB3D4F-977D-4AA2-893B-9339A2289F9E}"/>
                </a:ext>
              </a:extLst>
            </p:cNvPr>
            <p:cNvSpPr/>
            <p:nvPr/>
          </p:nvSpPr>
          <p:spPr>
            <a:xfrm>
              <a:off x="6870645" y="3038002"/>
              <a:ext cx="2570765" cy="2120842"/>
            </a:xfrm>
            <a:custGeom>
              <a:avLst/>
              <a:gdLst>
                <a:gd name="connsiteX0" fmla="*/ 2170806 w 2570765"/>
                <a:gd name="connsiteY0" fmla="*/ 0 h 2120842"/>
                <a:gd name="connsiteX1" fmla="*/ 2209923 w 2570765"/>
                <a:gd name="connsiteY1" fmla="*/ 512 h 2120842"/>
                <a:gd name="connsiteX2" fmla="*/ 2218583 w 2570765"/>
                <a:gd name="connsiteY2" fmla="*/ 18845 h 2120842"/>
                <a:gd name="connsiteX3" fmla="*/ 2570765 w 2570765"/>
                <a:gd name="connsiteY3" fmla="*/ 764393 h 2120842"/>
                <a:gd name="connsiteX4" fmla="*/ 2127680 w 2570765"/>
                <a:gd name="connsiteY4" fmla="*/ 1474254 h 2120842"/>
                <a:gd name="connsiteX5" fmla="*/ 2111915 w 2570765"/>
                <a:gd name="connsiteY5" fmla="*/ 1499512 h 2120842"/>
                <a:gd name="connsiteX6" fmla="*/ 2001701 w 2570765"/>
                <a:gd name="connsiteY6" fmla="*/ 1520491 h 2120842"/>
                <a:gd name="connsiteX7" fmla="*/ 1298498 w 2570765"/>
                <a:gd name="connsiteY7" fmla="*/ 2027275 h 2120842"/>
                <a:gd name="connsiteX8" fmla="*/ 1245853 w 2570765"/>
                <a:gd name="connsiteY8" fmla="*/ 2120842 h 2120842"/>
                <a:gd name="connsiteX9" fmla="*/ 1206134 w 2570765"/>
                <a:gd name="connsiteY9" fmla="*/ 2046231 h 2120842"/>
                <a:gd name="connsiteX10" fmla="*/ 845627 w 2570765"/>
                <a:gd name="connsiteY10" fmla="*/ 1369020 h 2120842"/>
                <a:gd name="connsiteX11" fmla="*/ 5855 w 2570765"/>
                <a:gd name="connsiteY11" fmla="*/ 1299758 h 2120842"/>
                <a:gd name="connsiteX12" fmla="*/ 0 w 2570765"/>
                <a:gd name="connsiteY12" fmla="*/ 1299275 h 2120842"/>
                <a:gd name="connsiteX13" fmla="*/ 36044 w 2570765"/>
                <a:gd name="connsiteY13" fmla="*/ 1235213 h 2120842"/>
                <a:gd name="connsiteX14" fmla="*/ 2170806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2170806" y="0"/>
                  </a:moveTo>
                  <a:lnTo>
                    <a:pt x="2209923" y="512"/>
                  </a:lnTo>
                  <a:lnTo>
                    <a:pt x="2218583" y="18845"/>
                  </a:lnTo>
                  <a:cubicBezTo>
                    <a:pt x="2277890" y="144395"/>
                    <a:pt x="2383325" y="367595"/>
                    <a:pt x="2570765" y="764393"/>
                  </a:cubicBezTo>
                  <a:cubicBezTo>
                    <a:pt x="2570765" y="764393"/>
                    <a:pt x="2570765" y="764393"/>
                    <a:pt x="2127680" y="1474254"/>
                  </a:cubicBezTo>
                  <a:lnTo>
                    <a:pt x="2111915" y="1499512"/>
                  </a:lnTo>
                  <a:lnTo>
                    <a:pt x="2001701" y="1520491"/>
                  </a:lnTo>
                  <a:cubicBezTo>
                    <a:pt x="1708354" y="1591648"/>
                    <a:pt x="1456490" y="1775949"/>
                    <a:pt x="1298498" y="2027275"/>
                  </a:cubicBezTo>
                  <a:lnTo>
                    <a:pt x="1245853" y="2120842"/>
                  </a:lnTo>
                  <a:lnTo>
                    <a:pt x="1206134" y="2046231"/>
                  </a:lnTo>
                  <a:cubicBezTo>
                    <a:pt x="845627" y="1369020"/>
                    <a:pt x="845627" y="1369020"/>
                    <a:pt x="845627" y="1369020"/>
                  </a:cubicBezTo>
                  <a:cubicBezTo>
                    <a:pt x="330084" y="1326500"/>
                    <a:pt x="104534" y="1307897"/>
                    <a:pt x="5855" y="1299758"/>
                  </a:cubicBezTo>
                  <a:lnTo>
                    <a:pt x="0" y="1299275"/>
                  </a:lnTo>
                  <a:lnTo>
                    <a:pt x="36044" y="1235213"/>
                  </a:lnTo>
                  <a:cubicBezTo>
                    <a:pt x="489286" y="514216"/>
                    <a:pt x="1279151" y="33571"/>
                    <a:pt x="217080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3" name="Freeform: Shape 82">
              <a:extLst>
                <a:ext uri="{FF2B5EF4-FFF2-40B4-BE49-F238E27FC236}">
                  <a16:creationId xmlns:a16="http://schemas.microsoft.com/office/drawing/2014/main" id="{192E44E6-D030-41CF-990A-FF99D2612D44}"/>
                </a:ext>
              </a:extLst>
            </p:cNvPr>
            <p:cNvSpPr/>
            <p:nvPr/>
          </p:nvSpPr>
          <p:spPr>
            <a:xfrm>
              <a:off x="9078352" y="3039665"/>
              <a:ext cx="2318789" cy="1957550"/>
            </a:xfrm>
            <a:custGeom>
              <a:avLst/>
              <a:gdLst>
                <a:gd name="connsiteX0" fmla="*/ 89760 w 2318789"/>
                <a:gd name="connsiteY0" fmla="*/ 0 h 1957550"/>
                <a:gd name="connsiteX1" fmla="*/ 233417 w 2318789"/>
                <a:gd name="connsiteY1" fmla="*/ 1885 h 1957550"/>
                <a:gd name="connsiteX2" fmla="*/ 2205930 w 2318789"/>
                <a:gd name="connsiteY2" fmla="*/ 1090365 h 1957550"/>
                <a:gd name="connsiteX3" fmla="*/ 2318789 w 2318789"/>
                <a:gd name="connsiteY3" fmla="*/ 1263188 h 1957550"/>
                <a:gd name="connsiteX4" fmla="*/ 2307297 w 2318789"/>
                <a:gd name="connsiteY4" fmla="*/ 1279777 h 1957550"/>
                <a:gd name="connsiteX5" fmla="*/ 1837723 w 2318789"/>
                <a:gd name="connsiteY5" fmla="*/ 1957550 h 1957550"/>
                <a:gd name="connsiteX6" fmla="*/ 1001423 w 2318789"/>
                <a:gd name="connsiteY6" fmla="*/ 1928759 h 1957550"/>
                <a:gd name="connsiteX7" fmla="*/ 969821 w 2318789"/>
                <a:gd name="connsiteY7" fmla="*/ 1927670 h 1957550"/>
                <a:gd name="connsiteX8" fmla="*/ 929306 w 2318789"/>
                <a:gd name="connsiteY8" fmla="*/ 1876960 h 1957550"/>
                <a:gd name="connsiteX9" fmla="*/ 138749 w 2318789"/>
                <a:gd name="connsiteY9" fmla="*/ 1488941 h 1957550"/>
                <a:gd name="connsiteX10" fmla="*/ 20966 w 2318789"/>
                <a:gd name="connsiteY10" fmla="*/ 1487396 h 1957550"/>
                <a:gd name="connsiteX11" fmla="*/ 0 w 2318789"/>
                <a:gd name="connsiteY11" fmla="*/ 1489243 h 1957550"/>
                <a:gd name="connsiteX12" fmla="*/ 45304 w 2318789"/>
                <a:gd name="connsiteY12" fmla="*/ 1416663 h 1957550"/>
                <a:gd name="connsiteX13" fmla="*/ 451532 w 2318789"/>
                <a:gd name="connsiteY13" fmla="*/ 765848 h 1957550"/>
                <a:gd name="connsiteX14" fmla="*/ 91628 w 2318789"/>
                <a:gd name="connsiteY14" fmla="*/ 3954 h 1957550"/>
                <a:gd name="connsiteX15" fmla="*/ 89760 w 2318789"/>
                <a:gd name="connsiteY15" fmla="*/ 0 h 195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50">
                  <a:moveTo>
                    <a:pt x="89760" y="0"/>
                  </a:moveTo>
                  <a:lnTo>
                    <a:pt x="233417" y="1885"/>
                  </a:lnTo>
                  <a:cubicBezTo>
                    <a:pt x="1052115" y="54003"/>
                    <a:pt x="1759854" y="473894"/>
                    <a:pt x="2205930" y="1090365"/>
                  </a:cubicBezTo>
                  <a:lnTo>
                    <a:pt x="2318789" y="1263188"/>
                  </a:lnTo>
                  <a:lnTo>
                    <a:pt x="2307297" y="1279777"/>
                  </a:lnTo>
                  <a:cubicBezTo>
                    <a:pt x="2228220" y="1393913"/>
                    <a:pt x="2087642" y="1596824"/>
                    <a:pt x="1837723" y="1957550"/>
                  </a:cubicBezTo>
                  <a:cubicBezTo>
                    <a:pt x="1837723" y="1957550"/>
                    <a:pt x="1837723" y="1957550"/>
                    <a:pt x="1001423" y="1928759"/>
                  </a:cubicBezTo>
                  <a:lnTo>
                    <a:pt x="969821" y="1927670"/>
                  </a:lnTo>
                  <a:lnTo>
                    <a:pt x="929306" y="1876960"/>
                  </a:lnTo>
                  <a:cubicBezTo>
                    <a:pt x="734734" y="1655930"/>
                    <a:pt x="455843" y="1509127"/>
                    <a:pt x="138749" y="1488941"/>
                  </a:cubicBezTo>
                  <a:cubicBezTo>
                    <a:pt x="99113" y="1486418"/>
                    <a:pt x="59818" y="1485933"/>
                    <a:pt x="20966" y="1487396"/>
                  </a:cubicBezTo>
                  <a:lnTo>
                    <a:pt x="0" y="1489243"/>
                  </a:lnTo>
                  <a:lnTo>
                    <a:pt x="45304" y="1416663"/>
                  </a:lnTo>
                  <a:cubicBezTo>
                    <a:pt x="451532" y="765848"/>
                    <a:pt x="451532" y="765848"/>
                    <a:pt x="451532" y="765848"/>
                  </a:cubicBezTo>
                  <a:cubicBezTo>
                    <a:pt x="230584" y="298114"/>
                    <a:pt x="133919" y="93480"/>
                    <a:pt x="91628" y="3954"/>
                  </a:cubicBezTo>
                  <a:lnTo>
                    <a:pt x="8976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4" name="Freeform: Shape 83">
              <a:extLst>
                <a:ext uri="{FF2B5EF4-FFF2-40B4-BE49-F238E27FC236}">
                  <a16:creationId xmlns:a16="http://schemas.microsoft.com/office/drawing/2014/main" id="{D798FDAA-4A67-45D3-8A05-89216CD4644D}"/>
                </a:ext>
              </a:extLst>
            </p:cNvPr>
            <p:cNvSpPr/>
            <p:nvPr/>
          </p:nvSpPr>
          <p:spPr>
            <a:xfrm>
              <a:off x="10104752" y="4377300"/>
              <a:ext cx="1680026" cy="2563793"/>
            </a:xfrm>
            <a:custGeom>
              <a:avLst/>
              <a:gdLst>
                <a:gd name="connsiteX0" fmla="*/ 1336510 w 1680026"/>
                <a:gd name="connsiteY0" fmla="*/ 0 h 2563793"/>
                <a:gd name="connsiteX1" fmla="*/ 1436495 w 1680026"/>
                <a:gd name="connsiteY1" fmla="*/ 190955 h 2563793"/>
                <a:gd name="connsiteX2" fmla="*/ 1674599 w 1680026"/>
                <a:gd name="connsiteY2" fmla="*/ 1467369 h 2563793"/>
                <a:gd name="connsiteX3" fmla="*/ 1402197 w 1680026"/>
                <a:gd name="connsiteY3" fmla="*/ 2479982 h 2563793"/>
                <a:gd name="connsiteX4" fmla="*/ 1355043 w 1680026"/>
                <a:gd name="connsiteY4" fmla="*/ 2563793 h 2563793"/>
                <a:gd name="connsiteX5" fmla="*/ 1335665 w 1680026"/>
                <a:gd name="connsiteY5" fmla="*/ 2562195 h 2563793"/>
                <a:gd name="connsiteX6" fmla="*/ 513911 w 1680026"/>
                <a:gd name="connsiteY6" fmla="*/ 2494420 h 2563793"/>
                <a:gd name="connsiteX7" fmla="*/ 120695 w 1680026"/>
                <a:gd name="connsiteY7" fmla="*/ 1755767 h 2563793"/>
                <a:gd name="connsiteX8" fmla="*/ 106316 w 1680026"/>
                <a:gd name="connsiteY8" fmla="*/ 1728756 h 2563793"/>
                <a:gd name="connsiteX9" fmla="*/ 114179 w 1680026"/>
                <a:gd name="connsiteY9" fmla="*/ 1710883 h 2563793"/>
                <a:gd name="connsiteX10" fmla="*/ 187541 w 1680026"/>
                <a:gd name="connsiteY10" fmla="*/ 1372702 h 2563793"/>
                <a:gd name="connsiteX11" fmla="*/ 32303 w 1680026"/>
                <a:gd name="connsiteY11" fmla="*/ 718195 h 2563793"/>
                <a:gd name="connsiteX12" fmla="*/ 0 w 1680026"/>
                <a:gd name="connsiteY12" fmla="*/ 668731 h 2563793"/>
                <a:gd name="connsiteX13" fmla="*/ 86123 w 1680026"/>
                <a:gd name="connsiteY13" fmla="*/ 671696 h 2563793"/>
                <a:gd name="connsiteX14" fmla="*/ 852860 w 1680026"/>
                <a:gd name="connsiteY14" fmla="*/ 698093 h 2563793"/>
                <a:gd name="connsiteX15" fmla="*/ 1332727 w 1680026"/>
                <a:gd name="connsiteY15" fmla="*/ 5460 h 2563793"/>
                <a:gd name="connsiteX16" fmla="*/ 1336510 w 1680026"/>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6" h="2563793">
                  <a:moveTo>
                    <a:pt x="1336510" y="0"/>
                  </a:moveTo>
                  <a:lnTo>
                    <a:pt x="1436495" y="190955"/>
                  </a:lnTo>
                  <a:cubicBezTo>
                    <a:pt x="1615573" y="577281"/>
                    <a:pt x="1703555" y="1012537"/>
                    <a:pt x="1674599" y="1467369"/>
                  </a:cubicBezTo>
                  <a:cubicBezTo>
                    <a:pt x="1651436" y="1831235"/>
                    <a:pt x="1555625" y="2173183"/>
                    <a:pt x="1402197" y="2479982"/>
                  </a:cubicBezTo>
                  <a:lnTo>
                    <a:pt x="1355043" y="2563793"/>
                  </a:lnTo>
                  <a:lnTo>
                    <a:pt x="1335665" y="2562195"/>
                  </a:lnTo>
                  <a:cubicBezTo>
                    <a:pt x="1197283" y="2550782"/>
                    <a:pt x="951268" y="2530492"/>
                    <a:pt x="513911" y="2494420"/>
                  </a:cubicBezTo>
                  <a:cubicBezTo>
                    <a:pt x="513911" y="2494420"/>
                    <a:pt x="513911" y="2494420"/>
                    <a:pt x="120695" y="1755767"/>
                  </a:cubicBezTo>
                  <a:lnTo>
                    <a:pt x="106316" y="1728756"/>
                  </a:lnTo>
                  <a:lnTo>
                    <a:pt x="114179" y="1710883"/>
                  </a:lnTo>
                  <a:cubicBezTo>
                    <a:pt x="154597" y="1605150"/>
                    <a:pt x="179971" y="1491611"/>
                    <a:pt x="187541" y="1372702"/>
                  </a:cubicBezTo>
                  <a:cubicBezTo>
                    <a:pt x="202681" y="1134882"/>
                    <a:pt x="144449" y="909346"/>
                    <a:pt x="32303" y="718195"/>
                  </a:cubicBezTo>
                  <a:lnTo>
                    <a:pt x="0" y="668731"/>
                  </a:lnTo>
                  <a:lnTo>
                    <a:pt x="86123" y="671696"/>
                  </a:lnTo>
                  <a:cubicBezTo>
                    <a:pt x="852860" y="698093"/>
                    <a:pt x="852860" y="698093"/>
                    <a:pt x="852860" y="698093"/>
                  </a:cubicBezTo>
                  <a:cubicBezTo>
                    <a:pt x="1147455" y="272880"/>
                    <a:pt x="1276340" y="86848"/>
                    <a:pt x="1332727" y="5460"/>
                  </a:cubicBezTo>
                  <a:lnTo>
                    <a:pt x="133651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5" name="Freeform: Shape 84">
              <a:extLst>
                <a:ext uri="{FF2B5EF4-FFF2-40B4-BE49-F238E27FC236}">
                  <a16:creationId xmlns:a16="http://schemas.microsoft.com/office/drawing/2014/main" id="{4E6615BB-84C1-4086-9D91-442BC6C161FF}"/>
                </a:ext>
              </a:extLst>
            </p:cNvPr>
            <p:cNvSpPr/>
            <p:nvPr/>
          </p:nvSpPr>
          <p:spPr>
            <a:xfrm>
              <a:off x="6503221" y="4412710"/>
              <a:ext cx="1680028" cy="2563793"/>
            </a:xfrm>
            <a:custGeom>
              <a:avLst/>
              <a:gdLst>
                <a:gd name="connsiteX0" fmla="*/ 324983 w 1680028"/>
                <a:gd name="connsiteY0" fmla="*/ 0 h 2563793"/>
                <a:gd name="connsiteX1" fmla="*/ 344361 w 1680028"/>
                <a:gd name="connsiteY1" fmla="*/ 1598 h 2563793"/>
                <a:gd name="connsiteX2" fmla="*/ 1166117 w 1680028"/>
                <a:gd name="connsiteY2" fmla="*/ 69375 h 2563793"/>
                <a:gd name="connsiteX3" fmla="*/ 1559331 w 1680028"/>
                <a:gd name="connsiteY3" fmla="*/ 808026 h 2563793"/>
                <a:gd name="connsiteX4" fmla="*/ 1573710 w 1680028"/>
                <a:gd name="connsiteY4" fmla="*/ 835036 h 2563793"/>
                <a:gd name="connsiteX5" fmla="*/ 1565849 w 1680028"/>
                <a:gd name="connsiteY5" fmla="*/ 852908 h 2563793"/>
                <a:gd name="connsiteX6" fmla="*/ 1492485 w 1680028"/>
                <a:gd name="connsiteY6" fmla="*/ 1191089 h 2563793"/>
                <a:gd name="connsiteX7" fmla="*/ 1647724 w 1680028"/>
                <a:gd name="connsiteY7" fmla="*/ 1845597 h 2563793"/>
                <a:gd name="connsiteX8" fmla="*/ 1680028 w 1680028"/>
                <a:gd name="connsiteY8" fmla="*/ 1895062 h 2563793"/>
                <a:gd name="connsiteX9" fmla="*/ 1593903 w 1680028"/>
                <a:gd name="connsiteY9" fmla="*/ 1892097 h 2563793"/>
                <a:gd name="connsiteX10" fmla="*/ 827168 w 1680028"/>
                <a:gd name="connsiteY10" fmla="*/ 1865700 h 2563793"/>
                <a:gd name="connsiteX11" fmla="*/ 347300 w 1680028"/>
                <a:gd name="connsiteY11" fmla="*/ 2558333 h 2563793"/>
                <a:gd name="connsiteX12" fmla="*/ 343518 w 1680028"/>
                <a:gd name="connsiteY12" fmla="*/ 2563793 h 2563793"/>
                <a:gd name="connsiteX13" fmla="*/ 243532 w 1680028"/>
                <a:gd name="connsiteY13" fmla="*/ 2372836 h 2563793"/>
                <a:gd name="connsiteX14" fmla="*/ 5428 w 1680028"/>
                <a:gd name="connsiteY14" fmla="*/ 1096422 h 2563793"/>
                <a:gd name="connsiteX15" fmla="*/ 277830 w 1680028"/>
                <a:gd name="connsiteY15" fmla="*/ 83809 h 2563793"/>
                <a:gd name="connsiteX16" fmla="*/ 324983 w 1680028"/>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8" h="2563793">
                  <a:moveTo>
                    <a:pt x="324983" y="0"/>
                  </a:moveTo>
                  <a:lnTo>
                    <a:pt x="344361" y="1598"/>
                  </a:lnTo>
                  <a:cubicBezTo>
                    <a:pt x="482744" y="13012"/>
                    <a:pt x="728759" y="33302"/>
                    <a:pt x="1166117" y="69375"/>
                  </a:cubicBezTo>
                  <a:cubicBezTo>
                    <a:pt x="1166117" y="69375"/>
                    <a:pt x="1166117" y="69375"/>
                    <a:pt x="1559331" y="808026"/>
                  </a:cubicBezTo>
                  <a:lnTo>
                    <a:pt x="1573710" y="835036"/>
                  </a:lnTo>
                  <a:lnTo>
                    <a:pt x="1565849" y="852908"/>
                  </a:lnTo>
                  <a:cubicBezTo>
                    <a:pt x="1525431" y="958641"/>
                    <a:pt x="1500055" y="1072180"/>
                    <a:pt x="1492485" y="1191089"/>
                  </a:cubicBezTo>
                  <a:cubicBezTo>
                    <a:pt x="1477346" y="1428909"/>
                    <a:pt x="1535578" y="1654445"/>
                    <a:pt x="1647724" y="1845597"/>
                  </a:cubicBezTo>
                  <a:lnTo>
                    <a:pt x="1680028" y="1895062"/>
                  </a:lnTo>
                  <a:lnTo>
                    <a:pt x="1593903" y="1892097"/>
                  </a:lnTo>
                  <a:cubicBezTo>
                    <a:pt x="827168" y="1865700"/>
                    <a:pt x="827168" y="1865700"/>
                    <a:pt x="827168" y="1865700"/>
                  </a:cubicBezTo>
                  <a:cubicBezTo>
                    <a:pt x="532572" y="2290914"/>
                    <a:pt x="403686" y="2476946"/>
                    <a:pt x="347300" y="2558333"/>
                  </a:cubicBezTo>
                  <a:lnTo>
                    <a:pt x="343518" y="2563793"/>
                  </a:lnTo>
                  <a:lnTo>
                    <a:pt x="243532" y="2372836"/>
                  </a:lnTo>
                  <a:cubicBezTo>
                    <a:pt x="64454" y="1986511"/>
                    <a:pt x="-23527" y="1551255"/>
                    <a:pt x="5428" y="1096422"/>
                  </a:cubicBezTo>
                  <a:cubicBezTo>
                    <a:pt x="28591" y="732556"/>
                    <a:pt x="124402" y="390608"/>
                    <a:pt x="277830" y="83809"/>
                  </a:cubicBezTo>
                  <a:lnTo>
                    <a:pt x="32498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6" name="Freeform: Shape 85">
              <a:extLst>
                <a:ext uri="{FF2B5EF4-FFF2-40B4-BE49-F238E27FC236}">
                  <a16:creationId xmlns:a16="http://schemas.microsoft.com/office/drawing/2014/main" id="{64206990-7E57-44B2-9F4D-888A2A93ECD6}"/>
                </a:ext>
              </a:extLst>
            </p:cNvPr>
            <p:cNvSpPr/>
            <p:nvPr/>
          </p:nvSpPr>
          <p:spPr>
            <a:xfrm>
              <a:off x="8846590" y="6194956"/>
              <a:ext cx="2570765" cy="2120842"/>
            </a:xfrm>
            <a:custGeom>
              <a:avLst/>
              <a:gdLst>
                <a:gd name="connsiteX0" fmla="*/ 1324912 w 2570765"/>
                <a:gd name="connsiteY0" fmla="*/ 0 h 2120842"/>
                <a:gd name="connsiteX1" fmla="*/ 1364631 w 2570765"/>
                <a:gd name="connsiteY1" fmla="*/ 74613 h 2120842"/>
                <a:gd name="connsiteX2" fmla="*/ 1725138 w 2570765"/>
                <a:gd name="connsiteY2" fmla="*/ 751825 h 2120842"/>
                <a:gd name="connsiteX3" fmla="*/ 2564912 w 2570765"/>
                <a:gd name="connsiteY3" fmla="*/ 821087 h 2120842"/>
                <a:gd name="connsiteX4" fmla="*/ 2570765 w 2570765"/>
                <a:gd name="connsiteY4" fmla="*/ 821569 h 2120842"/>
                <a:gd name="connsiteX5" fmla="*/ 2534722 w 2570765"/>
                <a:gd name="connsiteY5" fmla="*/ 885629 h 2120842"/>
                <a:gd name="connsiteX6" fmla="*/ 399959 w 2570765"/>
                <a:gd name="connsiteY6" fmla="*/ 2120842 h 2120842"/>
                <a:gd name="connsiteX7" fmla="*/ 360841 w 2570765"/>
                <a:gd name="connsiteY7" fmla="*/ 2120329 h 2120842"/>
                <a:gd name="connsiteX8" fmla="*/ 352181 w 2570765"/>
                <a:gd name="connsiteY8" fmla="*/ 2101997 h 2120842"/>
                <a:gd name="connsiteX9" fmla="*/ 0 w 2570765"/>
                <a:gd name="connsiteY9" fmla="*/ 1356448 h 2120842"/>
                <a:gd name="connsiteX10" fmla="*/ 443084 w 2570765"/>
                <a:gd name="connsiteY10" fmla="*/ 646589 h 2120842"/>
                <a:gd name="connsiteX11" fmla="*/ 458850 w 2570765"/>
                <a:gd name="connsiteY11" fmla="*/ 621331 h 2120842"/>
                <a:gd name="connsiteX12" fmla="*/ 569065 w 2570765"/>
                <a:gd name="connsiteY12" fmla="*/ 600351 h 2120842"/>
                <a:gd name="connsiteX13" fmla="*/ 1272268 w 2570765"/>
                <a:gd name="connsiteY13" fmla="*/ 93567 h 2120842"/>
                <a:gd name="connsiteX14" fmla="*/ 1324912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1324912" y="0"/>
                  </a:moveTo>
                  <a:lnTo>
                    <a:pt x="1364631" y="74613"/>
                  </a:lnTo>
                  <a:cubicBezTo>
                    <a:pt x="1725138" y="751825"/>
                    <a:pt x="1725138" y="751825"/>
                    <a:pt x="1725138" y="751825"/>
                  </a:cubicBezTo>
                  <a:cubicBezTo>
                    <a:pt x="2240682" y="794345"/>
                    <a:pt x="2466233" y="812947"/>
                    <a:pt x="2564912" y="821087"/>
                  </a:cubicBezTo>
                  <a:lnTo>
                    <a:pt x="2570765" y="821569"/>
                  </a:lnTo>
                  <a:lnTo>
                    <a:pt x="2534722" y="885629"/>
                  </a:lnTo>
                  <a:cubicBezTo>
                    <a:pt x="2081480" y="1606625"/>
                    <a:pt x="1291614" y="2087270"/>
                    <a:pt x="399959" y="2120842"/>
                  </a:cubicBezTo>
                  <a:lnTo>
                    <a:pt x="360841" y="2120329"/>
                  </a:lnTo>
                  <a:lnTo>
                    <a:pt x="352181" y="2101997"/>
                  </a:lnTo>
                  <a:cubicBezTo>
                    <a:pt x="292874" y="1976449"/>
                    <a:pt x="187440" y="1753248"/>
                    <a:pt x="0" y="1356448"/>
                  </a:cubicBezTo>
                  <a:cubicBezTo>
                    <a:pt x="0" y="1356448"/>
                    <a:pt x="0" y="1356448"/>
                    <a:pt x="443084" y="646589"/>
                  </a:cubicBezTo>
                  <a:lnTo>
                    <a:pt x="458850" y="621331"/>
                  </a:lnTo>
                  <a:lnTo>
                    <a:pt x="569065" y="600351"/>
                  </a:lnTo>
                  <a:cubicBezTo>
                    <a:pt x="862412" y="529194"/>
                    <a:pt x="1114276" y="344893"/>
                    <a:pt x="1272268" y="93567"/>
                  </a:cubicBezTo>
                  <a:lnTo>
                    <a:pt x="1324912"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7" name="Freeform: Shape 86">
              <a:extLst>
                <a:ext uri="{FF2B5EF4-FFF2-40B4-BE49-F238E27FC236}">
                  <a16:creationId xmlns:a16="http://schemas.microsoft.com/office/drawing/2014/main" id="{C3E551A1-E563-49DD-9968-EA5983E3555C}"/>
                </a:ext>
              </a:extLst>
            </p:cNvPr>
            <p:cNvSpPr/>
            <p:nvPr/>
          </p:nvSpPr>
          <p:spPr>
            <a:xfrm>
              <a:off x="6890860" y="6356586"/>
              <a:ext cx="2318789" cy="1957548"/>
            </a:xfrm>
            <a:custGeom>
              <a:avLst/>
              <a:gdLst>
                <a:gd name="connsiteX0" fmla="*/ 481066 w 2318789"/>
                <a:gd name="connsiteY0" fmla="*/ 0 h 1957548"/>
                <a:gd name="connsiteX1" fmla="*/ 1317365 w 2318789"/>
                <a:gd name="connsiteY1" fmla="*/ 28792 h 1957548"/>
                <a:gd name="connsiteX2" fmla="*/ 1348968 w 2318789"/>
                <a:gd name="connsiteY2" fmla="*/ 29880 h 1957548"/>
                <a:gd name="connsiteX3" fmla="*/ 1389483 w 2318789"/>
                <a:gd name="connsiteY3" fmla="*/ 80589 h 1957548"/>
                <a:gd name="connsiteX4" fmla="*/ 2180038 w 2318789"/>
                <a:gd name="connsiteY4" fmla="*/ 468606 h 1957548"/>
                <a:gd name="connsiteX5" fmla="*/ 2297823 w 2318789"/>
                <a:gd name="connsiteY5" fmla="*/ 470152 h 1957548"/>
                <a:gd name="connsiteX6" fmla="*/ 2318789 w 2318789"/>
                <a:gd name="connsiteY6" fmla="*/ 468305 h 1957548"/>
                <a:gd name="connsiteX7" fmla="*/ 2273484 w 2318789"/>
                <a:gd name="connsiteY7" fmla="*/ 540887 h 1957548"/>
                <a:gd name="connsiteX8" fmla="*/ 1867256 w 2318789"/>
                <a:gd name="connsiteY8" fmla="*/ 1191701 h 1957548"/>
                <a:gd name="connsiteX9" fmla="*/ 2227160 w 2318789"/>
                <a:gd name="connsiteY9" fmla="*/ 1953595 h 1957548"/>
                <a:gd name="connsiteX10" fmla="*/ 2229026 w 2318789"/>
                <a:gd name="connsiteY10" fmla="*/ 1957548 h 1957548"/>
                <a:gd name="connsiteX11" fmla="*/ 2085372 w 2318789"/>
                <a:gd name="connsiteY11" fmla="*/ 1955664 h 1957548"/>
                <a:gd name="connsiteX12" fmla="*/ 112859 w 2318789"/>
                <a:gd name="connsiteY12" fmla="*/ 867183 h 1957548"/>
                <a:gd name="connsiteX13" fmla="*/ 0 w 2318789"/>
                <a:gd name="connsiteY13" fmla="*/ 694362 h 1957548"/>
                <a:gd name="connsiteX14" fmla="*/ 11493 w 2318789"/>
                <a:gd name="connsiteY14" fmla="*/ 677773 h 1957548"/>
                <a:gd name="connsiteX15" fmla="*/ 481066 w 2318789"/>
                <a:gd name="connsiteY15" fmla="*/ 0 h 195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48">
                  <a:moveTo>
                    <a:pt x="481066" y="0"/>
                  </a:moveTo>
                  <a:cubicBezTo>
                    <a:pt x="481066" y="0"/>
                    <a:pt x="481066" y="0"/>
                    <a:pt x="1317365" y="28792"/>
                  </a:cubicBezTo>
                  <a:lnTo>
                    <a:pt x="1348968" y="29880"/>
                  </a:lnTo>
                  <a:lnTo>
                    <a:pt x="1389483" y="80589"/>
                  </a:lnTo>
                  <a:cubicBezTo>
                    <a:pt x="1584055" y="301619"/>
                    <a:pt x="1862945" y="448421"/>
                    <a:pt x="2180038" y="468606"/>
                  </a:cubicBezTo>
                  <a:cubicBezTo>
                    <a:pt x="2219675" y="471130"/>
                    <a:pt x="2258970" y="471616"/>
                    <a:pt x="2297823" y="470152"/>
                  </a:cubicBezTo>
                  <a:lnTo>
                    <a:pt x="2318789" y="468305"/>
                  </a:lnTo>
                  <a:lnTo>
                    <a:pt x="2273484" y="540887"/>
                  </a:lnTo>
                  <a:cubicBezTo>
                    <a:pt x="1867256" y="1191701"/>
                    <a:pt x="1867256" y="1191701"/>
                    <a:pt x="1867256" y="1191701"/>
                  </a:cubicBezTo>
                  <a:cubicBezTo>
                    <a:pt x="2088204" y="1659435"/>
                    <a:pt x="2184868" y="1864068"/>
                    <a:pt x="2227160" y="1953595"/>
                  </a:cubicBezTo>
                  <a:lnTo>
                    <a:pt x="2229026" y="1957548"/>
                  </a:lnTo>
                  <a:lnTo>
                    <a:pt x="2085372" y="1955664"/>
                  </a:lnTo>
                  <a:cubicBezTo>
                    <a:pt x="1266673" y="1903545"/>
                    <a:pt x="558935" y="1483654"/>
                    <a:pt x="112859" y="867183"/>
                  </a:cubicBezTo>
                  <a:lnTo>
                    <a:pt x="0" y="694362"/>
                  </a:lnTo>
                  <a:lnTo>
                    <a:pt x="11493" y="677773"/>
                  </a:lnTo>
                  <a:cubicBezTo>
                    <a:pt x="90569" y="563637"/>
                    <a:pt x="231148" y="360727"/>
                    <a:pt x="48106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9" name="Group 88">
            <a:extLst>
              <a:ext uri="{FF2B5EF4-FFF2-40B4-BE49-F238E27FC236}">
                <a16:creationId xmlns:a16="http://schemas.microsoft.com/office/drawing/2014/main" id="{F50045E1-4AAE-438D-9780-534451692CFD}"/>
              </a:ext>
            </a:extLst>
          </p:cNvPr>
          <p:cNvGrpSpPr/>
          <p:nvPr/>
        </p:nvGrpSpPr>
        <p:grpSpPr>
          <a:xfrm>
            <a:off x="7116421" y="4936678"/>
            <a:ext cx="1066800" cy="1066799"/>
            <a:chOff x="6640040" y="3318933"/>
            <a:chExt cx="5046022" cy="5046017"/>
          </a:xfrm>
        </p:grpSpPr>
        <p:sp>
          <p:nvSpPr>
            <p:cNvPr id="90" name="Freeform 24">
              <a:extLst>
                <a:ext uri="{FF2B5EF4-FFF2-40B4-BE49-F238E27FC236}">
                  <a16:creationId xmlns:a16="http://schemas.microsoft.com/office/drawing/2014/main" id="{A0456577-BFD4-46D7-BBE1-3E63211DD33E}"/>
                </a:ext>
              </a:extLst>
            </p:cNvPr>
            <p:cNvSpPr>
              <a:spLocks/>
            </p:cNvSpPr>
            <p:nvPr/>
          </p:nvSpPr>
          <p:spPr bwMode="auto">
            <a:xfrm rot="5400000">
              <a:off x="8403195" y="5077880"/>
              <a:ext cx="3473182" cy="3092553"/>
            </a:xfrm>
            <a:custGeom>
              <a:avLst/>
              <a:gdLst>
                <a:gd name="connsiteX0" fmla="*/ 478052 w 2938785"/>
                <a:gd name="connsiteY0" fmla="*/ 545588 h 2616719"/>
                <a:gd name="connsiteX1" fmla="*/ 1268495 w 2938785"/>
                <a:gd name="connsiteY1" fmla="*/ 14724 h 2616719"/>
                <a:gd name="connsiteX2" fmla="*/ 1291635 w 2938785"/>
                <a:gd name="connsiteY2" fmla="*/ 6310 h 2616719"/>
                <a:gd name="connsiteX3" fmla="*/ 1288418 w 2938785"/>
                <a:gd name="connsiteY3" fmla="*/ 6310 h 2616719"/>
                <a:gd name="connsiteX4" fmla="*/ 1271161 w 2938785"/>
                <a:gd name="connsiteY4" fmla="*/ 6311 h 2616719"/>
                <a:gd name="connsiteX5" fmla="*/ 1288603 w 2938785"/>
                <a:gd name="connsiteY5" fmla="*/ 0 h 2616719"/>
                <a:gd name="connsiteX6" fmla="*/ 1374659 w 2938785"/>
                <a:gd name="connsiteY6" fmla="*/ 0 h 2616719"/>
                <a:gd name="connsiteX7" fmla="*/ 1966904 w 2938785"/>
                <a:gd name="connsiteY7" fmla="*/ 0 h 2616719"/>
                <a:gd name="connsiteX8" fmla="*/ 2938785 w 2938785"/>
                <a:gd name="connsiteY8" fmla="*/ 971804 h 2616719"/>
                <a:gd name="connsiteX9" fmla="*/ 2938785 w 2938785"/>
                <a:gd name="connsiteY9" fmla="*/ 2616719 h 2616719"/>
                <a:gd name="connsiteX10" fmla="*/ 2930370 w 2938785"/>
                <a:gd name="connsiteY10" fmla="*/ 2593581 h 2616719"/>
                <a:gd name="connsiteX11" fmla="*/ 807799 w 2938785"/>
                <a:gd name="connsiteY11" fmla="*/ 1169530 h 2616719"/>
                <a:gd name="connsiteX12" fmla="*/ 0 w 2938785"/>
                <a:gd name="connsiteY12" fmla="*/ 1327291 h 2616719"/>
                <a:gd name="connsiteX13" fmla="*/ 478052 w 2938785"/>
                <a:gd name="connsiteY13" fmla="*/ 545588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8785" h="2616719">
                  <a:moveTo>
                    <a:pt x="478052" y="545588"/>
                  </a:moveTo>
                  <a:cubicBezTo>
                    <a:pt x="689995" y="315521"/>
                    <a:pt x="954001" y="127260"/>
                    <a:pt x="1268495" y="14724"/>
                  </a:cubicBezTo>
                  <a:cubicBezTo>
                    <a:pt x="1274806" y="10518"/>
                    <a:pt x="1283221" y="8414"/>
                    <a:pt x="1291635" y="6310"/>
                  </a:cubicBezTo>
                  <a:cubicBezTo>
                    <a:pt x="1291635" y="6310"/>
                    <a:pt x="1291635" y="6310"/>
                    <a:pt x="1288418" y="6310"/>
                  </a:cubicBezTo>
                  <a:lnTo>
                    <a:pt x="1271161" y="6311"/>
                  </a:lnTo>
                  <a:lnTo>
                    <a:pt x="1288603" y="0"/>
                  </a:lnTo>
                  <a:lnTo>
                    <a:pt x="1374659" y="0"/>
                  </a:lnTo>
                  <a:cubicBezTo>
                    <a:pt x="1552990" y="0"/>
                    <a:pt x="1749768" y="0"/>
                    <a:pt x="1966904" y="0"/>
                  </a:cubicBezTo>
                  <a:cubicBezTo>
                    <a:pt x="2501228" y="0"/>
                    <a:pt x="2938785" y="437522"/>
                    <a:pt x="2938785" y="971804"/>
                  </a:cubicBezTo>
                  <a:cubicBezTo>
                    <a:pt x="2938785" y="971804"/>
                    <a:pt x="2938785" y="971804"/>
                    <a:pt x="2938785" y="2616719"/>
                  </a:cubicBezTo>
                  <a:cubicBezTo>
                    <a:pt x="2934577" y="2610409"/>
                    <a:pt x="2932474" y="2601995"/>
                    <a:pt x="2930370" y="2593581"/>
                  </a:cubicBezTo>
                  <a:cubicBezTo>
                    <a:pt x="2593788" y="1661743"/>
                    <a:pt x="1586145" y="1169530"/>
                    <a:pt x="807799" y="1169530"/>
                  </a:cubicBezTo>
                  <a:cubicBezTo>
                    <a:pt x="555361" y="1169530"/>
                    <a:pt x="273474" y="1224221"/>
                    <a:pt x="0" y="1327291"/>
                  </a:cubicBezTo>
                  <a:cubicBezTo>
                    <a:pt x="106234" y="1047529"/>
                    <a:pt x="266111" y="775655"/>
                    <a:pt x="478052" y="545588"/>
                  </a:cubicBezTo>
                  <a:close/>
                </a:path>
              </a:pathLst>
            </a:custGeom>
            <a:solidFill>
              <a:schemeClr val="accent3"/>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1" name="Freeform 26">
              <a:extLst>
                <a:ext uri="{FF2B5EF4-FFF2-40B4-BE49-F238E27FC236}">
                  <a16:creationId xmlns:a16="http://schemas.microsoft.com/office/drawing/2014/main" id="{A0D8D1A8-1A26-477A-9160-EFD3A23E8F60}"/>
                </a:ext>
              </a:extLst>
            </p:cNvPr>
            <p:cNvSpPr>
              <a:spLocks/>
            </p:cNvSpPr>
            <p:nvPr/>
          </p:nvSpPr>
          <p:spPr bwMode="auto">
            <a:xfrm rot="5400000">
              <a:off x="6836224" y="5083572"/>
              <a:ext cx="3092550" cy="3470205"/>
            </a:xfrm>
            <a:custGeom>
              <a:avLst/>
              <a:gdLst>
                <a:gd name="connsiteX0" fmla="*/ 1289428 w 2616719"/>
                <a:gd name="connsiteY0" fmla="*/ 0 h 2936264"/>
                <a:gd name="connsiteX1" fmla="*/ 2604099 w 2616719"/>
                <a:gd name="connsiteY1" fmla="*/ 1266211 h 2936264"/>
                <a:gd name="connsiteX2" fmla="*/ 2612512 w 2616719"/>
                <a:gd name="connsiteY2" fmla="*/ 1289348 h 2936264"/>
                <a:gd name="connsiteX3" fmla="*/ 2612512 w 2616719"/>
                <a:gd name="connsiteY3" fmla="*/ 1287515 h 2936264"/>
                <a:gd name="connsiteX4" fmla="*/ 2616719 w 2616719"/>
                <a:gd name="connsiteY4" fmla="*/ 1304540 h 2936264"/>
                <a:gd name="connsiteX5" fmla="*/ 2616719 w 2616719"/>
                <a:gd name="connsiteY5" fmla="*/ 1373926 h 2936264"/>
                <a:gd name="connsiteX6" fmla="*/ 2616719 w 2616719"/>
                <a:gd name="connsiteY6" fmla="*/ 1966624 h 2936264"/>
                <a:gd name="connsiteX7" fmla="*/ 1644915 w 2616719"/>
                <a:gd name="connsiteY7" fmla="*/ 2936264 h 2936264"/>
                <a:gd name="connsiteX8" fmla="*/ 0 w 2616719"/>
                <a:gd name="connsiteY8" fmla="*/ 2936264 h 2936264"/>
                <a:gd name="connsiteX9" fmla="*/ 23138 w 2616719"/>
                <a:gd name="connsiteY9" fmla="*/ 2927851 h 2936264"/>
                <a:gd name="connsiteX10" fmla="*/ 1447189 w 2616719"/>
                <a:gd name="connsiteY10" fmla="*/ 807683 h 2936264"/>
                <a:gd name="connsiteX11" fmla="*/ 1289428 w 2616719"/>
                <a:gd name="connsiteY11" fmla="*/ 0 h 293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719" h="2936264">
                  <a:moveTo>
                    <a:pt x="1289428" y="0"/>
                  </a:moveTo>
                  <a:cubicBezTo>
                    <a:pt x="1848952" y="212437"/>
                    <a:pt x="2376923" y="639416"/>
                    <a:pt x="2604099" y="1266211"/>
                  </a:cubicBezTo>
                  <a:cubicBezTo>
                    <a:pt x="2606202" y="1274625"/>
                    <a:pt x="2608305" y="1283038"/>
                    <a:pt x="2612512" y="1289348"/>
                  </a:cubicBezTo>
                  <a:lnTo>
                    <a:pt x="2612512" y="1287515"/>
                  </a:lnTo>
                  <a:lnTo>
                    <a:pt x="2616719" y="1304540"/>
                  </a:lnTo>
                  <a:lnTo>
                    <a:pt x="2616719" y="1373926"/>
                  </a:lnTo>
                  <a:cubicBezTo>
                    <a:pt x="2616719" y="1552393"/>
                    <a:pt x="2616719" y="1749323"/>
                    <a:pt x="2616719" y="1966624"/>
                  </a:cubicBezTo>
                  <a:cubicBezTo>
                    <a:pt x="2616719" y="2500872"/>
                    <a:pt x="2179197" y="2936265"/>
                    <a:pt x="1644915" y="2936264"/>
                  </a:cubicBezTo>
                  <a:cubicBezTo>
                    <a:pt x="1644915" y="2936264"/>
                    <a:pt x="1644915" y="2936264"/>
                    <a:pt x="0" y="2936264"/>
                  </a:cubicBezTo>
                  <a:cubicBezTo>
                    <a:pt x="6310" y="2934161"/>
                    <a:pt x="14725" y="2932057"/>
                    <a:pt x="23138" y="2927851"/>
                  </a:cubicBezTo>
                  <a:cubicBezTo>
                    <a:pt x="957080" y="2593419"/>
                    <a:pt x="1447189" y="1585919"/>
                    <a:pt x="1447189" y="807683"/>
                  </a:cubicBezTo>
                  <a:cubicBezTo>
                    <a:pt x="1447188" y="553179"/>
                    <a:pt x="1392499" y="273434"/>
                    <a:pt x="1289428" y="0"/>
                  </a:cubicBezTo>
                  <a:close/>
                </a:path>
              </a:pathLst>
            </a:custGeom>
            <a:solidFill>
              <a:schemeClr val="accent4"/>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2" name="Freeform 21">
              <a:extLst>
                <a:ext uri="{FF2B5EF4-FFF2-40B4-BE49-F238E27FC236}">
                  <a16:creationId xmlns:a16="http://schemas.microsoft.com/office/drawing/2014/main" id="{B87F9022-1D0F-43B1-84B4-C33597FC8804}"/>
                </a:ext>
              </a:extLst>
            </p:cNvPr>
            <p:cNvSpPr>
              <a:spLocks/>
            </p:cNvSpPr>
            <p:nvPr/>
          </p:nvSpPr>
          <p:spPr bwMode="auto">
            <a:xfrm rot="5400000">
              <a:off x="6451216" y="3515113"/>
              <a:ext cx="3470202" cy="3092553"/>
            </a:xfrm>
            <a:custGeom>
              <a:avLst/>
              <a:gdLst>
                <a:gd name="connsiteX0" fmla="*/ 0 w 2936264"/>
                <a:gd name="connsiteY0" fmla="*/ 0 h 2616719"/>
                <a:gd name="connsiteX1" fmla="*/ 8414 w 2936264"/>
                <a:gd name="connsiteY1" fmla="*/ 23138 h 2616719"/>
                <a:gd name="connsiteX2" fmla="*/ 2128582 w 2936264"/>
                <a:gd name="connsiteY2" fmla="*/ 1447188 h 2616719"/>
                <a:gd name="connsiteX3" fmla="*/ 2936264 w 2936264"/>
                <a:gd name="connsiteY3" fmla="*/ 1289429 h 2616719"/>
                <a:gd name="connsiteX4" fmla="*/ 1670053 w 2936264"/>
                <a:gd name="connsiteY4" fmla="*/ 2601995 h 2616719"/>
                <a:gd name="connsiteX5" fmla="*/ 1646916 w 2936264"/>
                <a:gd name="connsiteY5" fmla="*/ 2610408 h 2616719"/>
                <a:gd name="connsiteX6" fmla="*/ 1672617 w 2936264"/>
                <a:gd name="connsiteY6" fmla="*/ 2610408 h 2616719"/>
                <a:gd name="connsiteX7" fmla="*/ 1675326 w 2936264"/>
                <a:gd name="connsiteY7" fmla="*/ 2610408 h 2616719"/>
                <a:gd name="connsiteX8" fmla="*/ 1651773 w 2936264"/>
                <a:gd name="connsiteY8" fmla="*/ 2616719 h 2616719"/>
                <a:gd name="connsiteX9" fmla="*/ 1563904 w 2936264"/>
                <a:gd name="connsiteY9" fmla="*/ 2616719 h 2616719"/>
                <a:gd name="connsiteX10" fmla="*/ 971744 w 2936264"/>
                <a:gd name="connsiteY10" fmla="*/ 2616719 h 2616719"/>
                <a:gd name="connsiteX11" fmla="*/ 0 w 2936264"/>
                <a:gd name="connsiteY11" fmla="*/ 1644915 h 2616719"/>
                <a:gd name="connsiteX12" fmla="*/ 0 w 2936264"/>
                <a:gd name="connsiteY12" fmla="*/ 0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6264" h="2616719">
                  <a:moveTo>
                    <a:pt x="0" y="0"/>
                  </a:moveTo>
                  <a:cubicBezTo>
                    <a:pt x="2103" y="6310"/>
                    <a:pt x="6310" y="14724"/>
                    <a:pt x="8414" y="23138"/>
                  </a:cubicBezTo>
                  <a:cubicBezTo>
                    <a:pt x="342845" y="954976"/>
                    <a:pt x="1350345" y="1447189"/>
                    <a:pt x="2128582" y="1447188"/>
                  </a:cubicBezTo>
                  <a:cubicBezTo>
                    <a:pt x="2383086" y="1447189"/>
                    <a:pt x="2662830" y="1392499"/>
                    <a:pt x="2936264" y="1289429"/>
                  </a:cubicBezTo>
                  <a:cubicBezTo>
                    <a:pt x="2723827" y="1848952"/>
                    <a:pt x="2296849" y="2376923"/>
                    <a:pt x="1670053" y="2601995"/>
                  </a:cubicBezTo>
                  <a:cubicBezTo>
                    <a:pt x="1661640" y="2606202"/>
                    <a:pt x="1653226" y="2608305"/>
                    <a:pt x="1646916" y="2610408"/>
                  </a:cubicBezTo>
                  <a:cubicBezTo>
                    <a:pt x="1646916" y="2610408"/>
                    <a:pt x="1646916" y="2610408"/>
                    <a:pt x="1672617" y="2610408"/>
                  </a:cubicBezTo>
                  <a:lnTo>
                    <a:pt x="1675326" y="2610408"/>
                  </a:lnTo>
                  <a:lnTo>
                    <a:pt x="1651773" y="2616719"/>
                  </a:lnTo>
                  <a:lnTo>
                    <a:pt x="1563904" y="2616719"/>
                  </a:lnTo>
                  <a:cubicBezTo>
                    <a:pt x="1385599" y="2616719"/>
                    <a:pt x="1188848" y="2616719"/>
                    <a:pt x="971744" y="2616719"/>
                  </a:cubicBezTo>
                  <a:cubicBezTo>
                    <a:pt x="437495" y="2616719"/>
                    <a:pt x="0" y="2179197"/>
                    <a:pt x="0" y="1644915"/>
                  </a:cubicBezTo>
                  <a:cubicBezTo>
                    <a:pt x="0" y="1644915"/>
                    <a:pt x="0" y="1644915"/>
                    <a:pt x="0" y="0"/>
                  </a:cubicBezTo>
                  <a:close/>
                </a:path>
              </a:pathLst>
            </a:custGeom>
            <a:solidFill>
              <a:schemeClr val="accent1"/>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3" name="Freeform 22">
              <a:extLst>
                <a:ext uri="{FF2B5EF4-FFF2-40B4-BE49-F238E27FC236}">
                  <a16:creationId xmlns:a16="http://schemas.microsoft.com/office/drawing/2014/main" id="{79D8B8C5-CF91-4742-979E-7E8E93FA5C83}"/>
                </a:ext>
              </a:extLst>
            </p:cNvPr>
            <p:cNvSpPr>
              <a:spLocks/>
            </p:cNvSpPr>
            <p:nvPr/>
          </p:nvSpPr>
          <p:spPr bwMode="auto">
            <a:xfrm rot="5400000">
              <a:off x="8396360" y="3131240"/>
              <a:ext cx="3094653" cy="3470039"/>
            </a:xfrm>
            <a:custGeom>
              <a:avLst/>
              <a:gdLst>
                <a:gd name="connsiteX0" fmla="*/ 285511 w 2618498"/>
                <a:gd name="connsiteY0" fmla="*/ 284463 h 2936124"/>
                <a:gd name="connsiteX1" fmla="*/ 971684 w 2618498"/>
                <a:gd name="connsiteY1" fmla="*/ 0 h 2936124"/>
                <a:gd name="connsiteX2" fmla="*/ 2618498 w 2618498"/>
                <a:gd name="connsiteY2" fmla="*/ 0 h 2936124"/>
                <a:gd name="connsiteX3" fmla="*/ 2595363 w 2618498"/>
                <a:gd name="connsiteY3" fmla="*/ 8413 h 2936124"/>
                <a:gd name="connsiteX4" fmla="*/ 1171489 w 2618498"/>
                <a:gd name="connsiteY4" fmla="*/ 2128479 h 2936124"/>
                <a:gd name="connsiteX5" fmla="*/ 1327126 w 2618498"/>
                <a:gd name="connsiteY5" fmla="*/ 2936124 h 2936124"/>
                <a:gd name="connsiteX6" fmla="*/ 14722 w 2618498"/>
                <a:gd name="connsiteY6" fmla="*/ 1669973 h 2936124"/>
                <a:gd name="connsiteX7" fmla="*/ 6310 w 2618498"/>
                <a:gd name="connsiteY7" fmla="*/ 1646837 h 2936124"/>
                <a:gd name="connsiteX8" fmla="*/ 6310 w 2618498"/>
                <a:gd name="connsiteY8" fmla="*/ 1672536 h 2936124"/>
                <a:gd name="connsiteX9" fmla="*/ 6310 w 2618498"/>
                <a:gd name="connsiteY9" fmla="*/ 1674525 h 2936124"/>
                <a:gd name="connsiteX10" fmla="*/ 0 w 2618498"/>
                <a:gd name="connsiteY10" fmla="*/ 1660622 h 2936124"/>
                <a:gd name="connsiteX11" fmla="*/ 0 w 2618498"/>
                <a:gd name="connsiteY11" fmla="*/ 1562264 h 2936124"/>
                <a:gd name="connsiteX12" fmla="*/ 0 w 2618498"/>
                <a:gd name="connsiteY12" fmla="*/ 969594 h 2936124"/>
                <a:gd name="connsiteX13" fmla="*/ 285511 w 2618498"/>
                <a:gd name="connsiteY13" fmla="*/ 284463 h 293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8498" h="2936124">
                  <a:moveTo>
                    <a:pt x="285511" y="284463"/>
                  </a:moveTo>
                  <a:cubicBezTo>
                    <a:pt x="461655" y="108843"/>
                    <a:pt x="704576" y="0"/>
                    <a:pt x="971684" y="0"/>
                  </a:cubicBezTo>
                  <a:cubicBezTo>
                    <a:pt x="971684" y="0"/>
                    <a:pt x="971684" y="0"/>
                    <a:pt x="2618498" y="0"/>
                  </a:cubicBezTo>
                  <a:cubicBezTo>
                    <a:pt x="2610086" y="2103"/>
                    <a:pt x="2601672" y="4206"/>
                    <a:pt x="2595363" y="8413"/>
                  </a:cubicBezTo>
                  <a:cubicBezTo>
                    <a:pt x="1661537" y="342828"/>
                    <a:pt x="1171488" y="1350281"/>
                    <a:pt x="1171489" y="2128479"/>
                  </a:cubicBezTo>
                  <a:cubicBezTo>
                    <a:pt x="1171488" y="2382971"/>
                    <a:pt x="1224069" y="2662702"/>
                    <a:pt x="1327126" y="2936124"/>
                  </a:cubicBezTo>
                  <a:cubicBezTo>
                    <a:pt x="769775" y="2723696"/>
                    <a:pt x="239766" y="2296738"/>
                    <a:pt x="14722" y="1669973"/>
                  </a:cubicBezTo>
                  <a:cubicBezTo>
                    <a:pt x="12619" y="1661560"/>
                    <a:pt x="8413" y="1653147"/>
                    <a:pt x="6310" y="1646837"/>
                  </a:cubicBezTo>
                  <a:cubicBezTo>
                    <a:pt x="6310" y="1646837"/>
                    <a:pt x="6310" y="1646837"/>
                    <a:pt x="6310" y="1672536"/>
                  </a:cubicBezTo>
                  <a:lnTo>
                    <a:pt x="6310" y="1674525"/>
                  </a:lnTo>
                  <a:lnTo>
                    <a:pt x="0" y="1660622"/>
                  </a:lnTo>
                  <a:lnTo>
                    <a:pt x="0" y="1562264"/>
                  </a:lnTo>
                  <a:cubicBezTo>
                    <a:pt x="0" y="1383805"/>
                    <a:pt x="0" y="1186885"/>
                    <a:pt x="0" y="969594"/>
                  </a:cubicBezTo>
                  <a:cubicBezTo>
                    <a:pt x="0" y="702483"/>
                    <a:pt x="109367" y="460084"/>
                    <a:pt x="285511" y="284463"/>
                  </a:cubicBezTo>
                  <a:close/>
                </a:path>
              </a:pathLst>
            </a:custGeom>
            <a:solidFill>
              <a:schemeClr val="accent2"/>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94" name="Group 93">
            <a:extLst>
              <a:ext uri="{FF2B5EF4-FFF2-40B4-BE49-F238E27FC236}">
                <a16:creationId xmlns:a16="http://schemas.microsoft.com/office/drawing/2014/main" id="{60A4FCBB-CCCD-4A64-ACB6-C766C6A9EA3B}"/>
              </a:ext>
            </a:extLst>
          </p:cNvPr>
          <p:cNvGrpSpPr/>
          <p:nvPr/>
        </p:nvGrpSpPr>
        <p:grpSpPr>
          <a:xfrm>
            <a:off x="8687077" y="4936678"/>
            <a:ext cx="1066800" cy="1066799"/>
            <a:chOff x="6473473" y="2878881"/>
            <a:chExt cx="5299677" cy="5299676"/>
          </a:xfrm>
        </p:grpSpPr>
        <p:sp>
          <p:nvSpPr>
            <p:cNvPr id="95" name="Freeform: Shape 94">
              <a:extLst>
                <a:ext uri="{FF2B5EF4-FFF2-40B4-BE49-F238E27FC236}">
                  <a16:creationId xmlns:a16="http://schemas.microsoft.com/office/drawing/2014/main" id="{4F93995C-3160-4F57-829D-67BE27A57197}"/>
                </a:ext>
              </a:extLst>
            </p:cNvPr>
            <p:cNvSpPr/>
            <p:nvPr/>
          </p:nvSpPr>
          <p:spPr>
            <a:xfrm>
              <a:off x="6473473" y="2878881"/>
              <a:ext cx="2845586" cy="3754351"/>
            </a:xfrm>
            <a:custGeom>
              <a:avLst/>
              <a:gdLst>
                <a:gd name="connsiteX0" fmla="*/ 2578921 w 2845586"/>
                <a:gd name="connsiteY0" fmla="*/ 899 h 3754351"/>
                <a:gd name="connsiteX1" fmla="*/ 2739404 w 2845586"/>
                <a:gd name="connsiteY1" fmla="*/ 1590 h 3754351"/>
                <a:gd name="connsiteX2" fmla="*/ 2845586 w 2845586"/>
                <a:gd name="connsiteY2" fmla="*/ 10423 h 3754351"/>
                <a:gd name="connsiteX3" fmla="*/ 1661246 w 2845586"/>
                <a:gd name="connsiteY3" fmla="*/ 2072090 h 3754351"/>
                <a:gd name="connsiteX4" fmla="*/ 1652532 w 2845586"/>
                <a:gd name="connsiteY4" fmla="*/ 2085930 h 3754351"/>
                <a:gd name="connsiteX5" fmla="*/ 1647185 w 2845586"/>
                <a:gd name="connsiteY5" fmla="*/ 2096568 h 3754351"/>
                <a:gd name="connsiteX6" fmla="*/ 1644316 w 2845586"/>
                <a:gd name="connsiteY6" fmla="*/ 2101563 h 3754351"/>
                <a:gd name="connsiteX7" fmla="*/ 1644594 w 2845586"/>
                <a:gd name="connsiteY7" fmla="*/ 2101723 h 3754351"/>
                <a:gd name="connsiteX8" fmla="*/ 1603076 w 2845586"/>
                <a:gd name="connsiteY8" fmla="*/ 2184321 h 3754351"/>
                <a:gd name="connsiteX9" fmla="*/ 1624841 w 2845586"/>
                <a:gd name="connsiteY9" fmla="*/ 3161431 h 3754351"/>
                <a:gd name="connsiteX10" fmla="*/ 2286806 w 2845586"/>
                <a:gd name="connsiteY10" fmla="*/ 3736372 h 3754351"/>
                <a:gd name="connsiteX11" fmla="*/ 2334486 w 2845586"/>
                <a:gd name="connsiteY11" fmla="*/ 3749812 h 3754351"/>
                <a:gd name="connsiteX12" fmla="*/ 245041 w 2845586"/>
                <a:gd name="connsiteY12" fmla="*/ 3754351 h 3754351"/>
                <a:gd name="connsiteX13" fmla="*/ 170705 w 2845586"/>
                <a:gd name="connsiteY13" fmla="*/ 3584476 h 3754351"/>
                <a:gd name="connsiteX14" fmla="*/ 1466734 w 2845586"/>
                <a:gd name="connsiteY14" fmla="*/ 279433 h 3754351"/>
                <a:gd name="connsiteX15" fmla="*/ 2578921 w 2845586"/>
                <a:gd name="connsiteY15" fmla="*/ 899 h 375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45586" h="3754351">
                  <a:moveTo>
                    <a:pt x="2578921" y="899"/>
                  </a:moveTo>
                  <a:cubicBezTo>
                    <a:pt x="2632518" y="-500"/>
                    <a:pt x="2686037" y="-262"/>
                    <a:pt x="2739404" y="1590"/>
                  </a:cubicBezTo>
                  <a:lnTo>
                    <a:pt x="2845586" y="10423"/>
                  </a:lnTo>
                  <a:lnTo>
                    <a:pt x="1661246" y="2072090"/>
                  </a:lnTo>
                  <a:lnTo>
                    <a:pt x="1652532" y="2085930"/>
                  </a:lnTo>
                  <a:lnTo>
                    <a:pt x="1647185" y="2096568"/>
                  </a:lnTo>
                  <a:lnTo>
                    <a:pt x="1644316" y="2101563"/>
                  </a:lnTo>
                  <a:lnTo>
                    <a:pt x="1644594" y="2101723"/>
                  </a:lnTo>
                  <a:lnTo>
                    <a:pt x="1603076" y="2184321"/>
                  </a:lnTo>
                  <a:cubicBezTo>
                    <a:pt x="1469106" y="2486021"/>
                    <a:pt x="1465909" y="2843005"/>
                    <a:pt x="1624841" y="3161431"/>
                  </a:cubicBezTo>
                  <a:cubicBezTo>
                    <a:pt x="1766113" y="3444476"/>
                    <a:pt x="2008738" y="3643465"/>
                    <a:pt x="2286806" y="3736372"/>
                  </a:cubicBezTo>
                  <a:lnTo>
                    <a:pt x="2334486" y="3749812"/>
                  </a:lnTo>
                  <a:lnTo>
                    <a:pt x="245041" y="3754351"/>
                  </a:lnTo>
                  <a:lnTo>
                    <a:pt x="170705" y="3584476"/>
                  </a:lnTo>
                  <a:cubicBezTo>
                    <a:pt x="-304494" y="2328597"/>
                    <a:pt x="239416" y="892005"/>
                    <a:pt x="1466734" y="279433"/>
                  </a:cubicBezTo>
                  <a:cubicBezTo>
                    <a:pt x="1824702" y="100766"/>
                    <a:pt x="2203740" y="10698"/>
                    <a:pt x="2578921" y="89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6" name="Freeform: Shape 95">
              <a:extLst>
                <a:ext uri="{FF2B5EF4-FFF2-40B4-BE49-F238E27FC236}">
                  <a16:creationId xmlns:a16="http://schemas.microsoft.com/office/drawing/2014/main" id="{7BAF3367-DB70-4BDB-BB41-DA2B942AA93A}"/>
                </a:ext>
              </a:extLst>
            </p:cNvPr>
            <p:cNvSpPr/>
            <p:nvPr/>
          </p:nvSpPr>
          <p:spPr>
            <a:xfrm>
              <a:off x="8331093" y="2893488"/>
              <a:ext cx="3442057" cy="4126004"/>
            </a:xfrm>
            <a:custGeom>
              <a:avLst/>
              <a:gdLst>
                <a:gd name="connsiteX0" fmla="*/ 1038289 w 3442057"/>
                <a:gd name="connsiteY0" fmla="*/ 0 h 4126004"/>
                <a:gd name="connsiteX1" fmla="*/ 1136486 w 3442057"/>
                <a:gd name="connsiteY1" fmla="*/ 8168 h 4126004"/>
                <a:gd name="connsiteX2" fmla="*/ 3162625 w 3442057"/>
                <a:gd name="connsiteY2" fmla="*/ 1452125 h 4126004"/>
                <a:gd name="connsiteX3" fmla="*/ 3098584 w 3442057"/>
                <a:gd name="connsiteY3" fmla="*/ 3939323 h 4126004"/>
                <a:gd name="connsiteX4" fmla="*/ 2981043 w 3442057"/>
                <a:gd name="connsiteY4" fmla="*/ 4126004 h 4126004"/>
                <a:gd name="connsiteX5" fmla="*/ 1769803 w 3442057"/>
                <a:gd name="connsiteY5" fmla="*/ 2038561 h 4126004"/>
                <a:gd name="connsiteX6" fmla="*/ 1769385 w 3442057"/>
                <a:gd name="connsiteY6" fmla="*/ 2038803 h 4126004"/>
                <a:gd name="connsiteX7" fmla="*/ 1759617 w 3442057"/>
                <a:gd name="connsiteY7" fmla="*/ 2021480 h 4126004"/>
                <a:gd name="connsiteX8" fmla="*/ 280627 w 3442057"/>
                <a:gd name="connsiteY8" fmla="*/ 1610233 h 4126004"/>
                <a:gd name="connsiteX9" fmla="*/ 84447 w 3442057"/>
                <a:gd name="connsiteY9" fmla="*/ 1734161 h 4126004"/>
                <a:gd name="connsiteX10" fmla="*/ 0 w 3442057"/>
                <a:gd name="connsiteY10" fmla="*/ 1807427 h 4126004"/>
                <a:gd name="connsiteX11" fmla="*/ 1038289 w 3442057"/>
                <a:gd name="connsiteY11" fmla="*/ 0 h 412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2057" h="4126004">
                  <a:moveTo>
                    <a:pt x="1038289" y="0"/>
                  </a:moveTo>
                  <a:lnTo>
                    <a:pt x="1136486" y="8168"/>
                  </a:lnTo>
                  <a:cubicBezTo>
                    <a:pt x="1979631" y="119439"/>
                    <a:pt x="2754244" y="633914"/>
                    <a:pt x="3162625" y="1452125"/>
                  </a:cubicBezTo>
                  <a:cubicBezTo>
                    <a:pt x="3571006" y="2270338"/>
                    <a:pt x="3516505" y="3198636"/>
                    <a:pt x="3098584" y="3939323"/>
                  </a:cubicBezTo>
                  <a:lnTo>
                    <a:pt x="2981043" y="4126004"/>
                  </a:lnTo>
                  <a:lnTo>
                    <a:pt x="1769803" y="2038561"/>
                  </a:lnTo>
                  <a:lnTo>
                    <a:pt x="1769385" y="2038803"/>
                  </a:lnTo>
                  <a:lnTo>
                    <a:pt x="1759617" y="2021480"/>
                  </a:lnTo>
                  <a:cubicBezTo>
                    <a:pt x="1449155" y="1530817"/>
                    <a:pt x="811337" y="1345347"/>
                    <a:pt x="280627" y="1610233"/>
                  </a:cubicBezTo>
                  <a:cubicBezTo>
                    <a:pt x="209865" y="1645551"/>
                    <a:pt x="144358" y="1687204"/>
                    <a:pt x="84447" y="1734161"/>
                  </a:cubicBezTo>
                  <a:lnTo>
                    <a:pt x="0" y="1807427"/>
                  </a:lnTo>
                  <a:lnTo>
                    <a:pt x="103828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7" name="Freeform: Shape 96">
              <a:extLst>
                <a:ext uri="{FF2B5EF4-FFF2-40B4-BE49-F238E27FC236}">
                  <a16:creationId xmlns:a16="http://schemas.microsoft.com/office/drawing/2014/main" id="{FF3A52F2-E924-4DCC-8001-C5ECA55E7386}"/>
                </a:ext>
              </a:extLst>
            </p:cNvPr>
            <p:cNvSpPr/>
            <p:nvPr/>
          </p:nvSpPr>
          <p:spPr>
            <a:xfrm>
              <a:off x="6738502" y="5254026"/>
              <a:ext cx="4545250" cy="2924531"/>
            </a:xfrm>
            <a:custGeom>
              <a:avLst/>
              <a:gdLst>
                <a:gd name="connsiteX0" fmla="*/ 3496362 w 4545250"/>
                <a:gd name="connsiteY0" fmla="*/ 0 h 2924531"/>
                <a:gd name="connsiteX1" fmla="*/ 4545250 w 4545250"/>
                <a:gd name="connsiteY1" fmla="*/ 1807650 h 2924531"/>
                <a:gd name="connsiteX2" fmla="*/ 4397610 w 4545250"/>
                <a:gd name="connsiteY2" fmla="*/ 1998303 h 2924531"/>
                <a:gd name="connsiteX3" fmla="*/ 3567915 w 4545250"/>
                <a:gd name="connsiteY3" fmla="*/ 2645099 h 2924531"/>
                <a:gd name="connsiteX4" fmla="*/ 14404 w 4545250"/>
                <a:gd name="connsiteY4" fmla="*/ 1457798 h 2924531"/>
                <a:gd name="connsiteX5" fmla="*/ 0 w 4545250"/>
                <a:gd name="connsiteY5" fmla="*/ 1424881 h 2924531"/>
                <a:gd name="connsiteX6" fmla="*/ 2345500 w 4545250"/>
                <a:gd name="connsiteY6" fmla="*/ 1419785 h 2924531"/>
                <a:gd name="connsiteX7" fmla="*/ 2346080 w 4545250"/>
                <a:gd name="connsiteY7" fmla="*/ 1419834 h 2924531"/>
                <a:gd name="connsiteX8" fmla="*/ 2350254 w 4545250"/>
                <a:gd name="connsiteY8" fmla="*/ 1419776 h 2924531"/>
                <a:gd name="connsiteX9" fmla="*/ 2412751 w 4545250"/>
                <a:gd name="connsiteY9" fmla="*/ 1419639 h 2924531"/>
                <a:gd name="connsiteX10" fmla="*/ 2412749 w 4545250"/>
                <a:gd name="connsiteY10" fmla="*/ 1418899 h 2924531"/>
                <a:gd name="connsiteX11" fmla="*/ 2457223 w 4545250"/>
                <a:gd name="connsiteY11" fmla="*/ 1418275 h 2924531"/>
                <a:gd name="connsiteX12" fmla="*/ 2896402 w 4545250"/>
                <a:gd name="connsiteY12" fmla="*/ 1299691 h 2924531"/>
                <a:gd name="connsiteX13" fmla="*/ 3515857 w 4545250"/>
                <a:gd name="connsiteY13" fmla="*/ 90904 h 2924531"/>
                <a:gd name="connsiteX14" fmla="*/ 3496362 w 4545250"/>
                <a:gd name="connsiteY14" fmla="*/ 0 h 292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45250" h="2924531">
                  <a:moveTo>
                    <a:pt x="3496362" y="0"/>
                  </a:moveTo>
                  <a:lnTo>
                    <a:pt x="4545250" y="1807650"/>
                  </a:lnTo>
                  <a:lnTo>
                    <a:pt x="4397610" y="1998303"/>
                  </a:lnTo>
                  <a:cubicBezTo>
                    <a:pt x="4173887" y="2259796"/>
                    <a:pt x="3895200" y="2481745"/>
                    <a:pt x="3567915" y="2645099"/>
                  </a:cubicBezTo>
                  <a:cubicBezTo>
                    <a:pt x="2258776" y="3298509"/>
                    <a:pt x="667815" y="2766936"/>
                    <a:pt x="14404" y="1457798"/>
                  </a:cubicBezTo>
                  <a:lnTo>
                    <a:pt x="0" y="1424881"/>
                  </a:lnTo>
                  <a:lnTo>
                    <a:pt x="2345500" y="1419785"/>
                  </a:lnTo>
                  <a:lnTo>
                    <a:pt x="2346080" y="1419834"/>
                  </a:lnTo>
                  <a:lnTo>
                    <a:pt x="2350254" y="1419776"/>
                  </a:lnTo>
                  <a:lnTo>
                    <a:pt x="2412751" y="1419639"/>
                  </a:lnTo>
                  <a:lnTo>
                    <a:pt x="2412749" y="1418899"/>
                  </a:lnTo>
                  <a:lnTo>
                    <a:pt x="2457223" y="1418275"/>
                  </a:lnTo>
                  <a:cubicBezTo>
                    <a:pt x="2605741" y="1408937"/>
                    <a:pt x="2754879" y="1370326"/>
                    <a:pt x="2896402" y="1299691"/>
                  </a:cubicBezTo>
                  <a:cubicBezTo>
                    <a:pt x="3356351" y="1070123"/>
                    <a:pt x="3594334" y="572922"/>
                    <a:pt x="3515857" y="90904"/>
                  </a:cubicBezTo>
                  <a:lnTo>
                    <a:pt x="349636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98" name="Group 97">
            <a:extLst>
              <a:ext uri="{FF2B5EF4-FFF2-40B4-BE49-F238E27FC236}">
                <a16:creationId xmlns:a16="http://schemas.microsoft.com/office/drawing/2014/main" id="{8D449594-136E-460F-BEA5-7ED93D6E16D2}"/>
              </a:ext>
            </a:extLst>
          </p:cNvPr>
          <p:cNvGrpSpPr/>
          <p:nvPr/>
        </p:nvGrpSpPr>
        <p:grpSpPr>
          <a:xfrm>
            <a:off x="10257733" y="4936678"/>
            <a:ext cx="1066799" cy="1066799"/>
            <a:chOff x="6494161" y="2882770"/>
            <a:chExt cx="5299681" cy="5299681"/>
          </a:xfrm>
        </p:grpSpPr>
        <p:sp>
          <p:nvSpPr>
            <p:cNvPr id="99" name="Freeform: Shape 98">
              <a:extLst>
                <a:ext uri="{FF2B5EF4-FFF2-40B4-BE49-F238E27FC236}">
                  <a16:creationId xmlns:a16="http://schemas.microsoft.com/office/drawing/2014/main" id="{FEC22C5E-D9A2-480D-8DD8-8B18D7721FCA}"/>
                </a:ext>
              </a:extLst>
            </p:cNvPr>
            <p:cNvSpPr/>
            <p:nvPr/>
          </p:nvSpPr>
          <p:spPr>
            <a:xfrm>
              <a:off x="8042391" y="2882770"/>
              <a:ext cx="3487806" cy="2333161"/>
            </a:xfrm>
            <a:custGeom>
              <a:avLst/>
              <a:gdLst>
                <a:gd name="connsiteX0" fmla="*/ 1130265 w 3487806"/>
                <a:gd name="connsiteY0" fmla="*/ 179 h 2333161"/>
                <a:gd name="connsiteX1" fmla="*/ 3473442 w 3487806"/>
                <a:gd name="connsiteY1" fmla="*/ 1469597 h 2333161"/>
                <a:gd name="connsiteX2" fmla="*/ 3487806 w 3487806"/>
                <a:gd name="connsiteY2" fmla="*/ 1502531 h 2333161"/>
                <a:gd name="connsiteX3" fmla="*/ 1142294 w 3487806"/>
                <a:gd name="connsiteY3" fmla="*/ 1504797 h 2333161"/>
                <a:gd name="connsiteX4" fmla="*/ 1141721 w 3487806"/>
                <a:gd name="connsiteY4" fmla="*/ 1504748 h 2333161"/>
                <a:gd name="connsiteX5" fmla="*/ 1137585 w 3487806"/>
                <a:gd name="connsiteY5" fmla="*/ 1504800 h 2333161"/>
                <a:gd name="connsiteX6" fmla="*/ 1075051 w 3487806"/>
                <a:gd name="connsiteY6" fmla="*/ 1504862 h 2333161"/>
                <a:gd name="connsiteX7" fmla="*/ 1075052 w 3487806"/>
                <a:gd name="connsiteY7" fmla="*/ 1505602 h 2333161"/>
                <a:gd name="connsiteX8" fmla="*/ 1030577 w 3487806"/>
                <a:gd name="connsiteY8" fmla="*/ 1506172 h 2333161"/>
                <a:gd name="connsiteX9" fmla="*/ 591256 w 3487806"/>
                <a:gd name="connsiteY9" fmla="*/ 1624227 h 2333161"/>
                <a:gd name="connsiteX10" fmla="*/ 15516 w 3487806"/>
                <a:gd name="connsiteY10" fmla="*/ 2285497 h 2333161"/>
                <a:gd name="connsiteX11" fmla="*/ 2019 w 3487806"/>
                <a:gd name="connsiteY11" fmla="*/ 2333161 h 2333161"/>
                <a:gd name="connsiteX12" fmla="*/ 0 w 3487806"/>
                <a:gd name="connsiteY12" fmla="*/ 243713 h 2333161"/>
                <a:gd name="connsiteX13" fmla="*/ 169966 w 3487806"/>
                <a:gd name="connsiteY13" fmla="*/ 169582 h 2333161"/>
                <a:gd name="connsiteX14" fmla="*/ 1130265 w 3487806"/>
                <a:gd name="connsiteY14" fmla="*/ 179 h 233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87806" h="2333161">
                  <a:moveTo>
                    <a:pt x="1130265" y="179"/>
                  </a:moveTo>
                  <a:cubicBezTo>
                    <a:pt x="2092831" y="11370"/>
                    <a:pt x="3015123" y="548555"/>
                    <a:pt x="3473442" y="1469597"/>
                  </a:cubicBezTo>
                  <a:lnTo>
                    <a:pt x="3487806" y="1502531"/>
                  </a:lnTo>
                  <a:lnTo>
                    <a:pt x="1142294" y="1504797"/>
                  </a:lnTo>
                  <a:lnTo>
                    <a:pt x="1141721" y="1504748"/>
                  </a:lnTo>
                  <a:lnTo>
                    <a:pt x="1137585" y="1504800"/>
                  </a:lnTo>
                  <a:lnTo>
                    <a:pt x="1075051" y="1504862"/>
                  </a:lnTo>
                  <a:lnTo>
                    <a:pt x="1075052" y="1505602"/>
                  </a:lnTo>
                  <a:lnTo>
                    <a:pt x="1030577" y="1506172"/>
                  </a:lnTo>
                  <a:cubicBezTo>
                    <a:pt x="882049" y="1515331"/>
                    <a:pt x="732863" y="1553762"/>
                    <a:pt x="591256" y="1624227"/>
                  </a:cubicBezTo>
                  <a:cubicBezTo>
                    <a:pt x="308041" y="1765157"/>
                    <a:pt x="108760" y="2007542"/>
                    <a:pt x="15516" y="2285497"/>
                  </a:cubicBezTo>
                  <a:lnTo>
                    <a:pt x="2019" y="2333161"/>
                  </a:lnTo>
                  <a:lnTo>
                    <a:pt x="0" y="243713"/>
                  </a:lnTo>
                  <a:lnTo>
                    <a:pt x="169966" y="169582"/>
                  </a:lnTo>
                  <a:cubicBezTo>
                    <a:pt x="484079" y="51161"/>
                    <a:pt x="809409" y="-3552"/>
                    <a:pt x="1130265" y="1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0" name="Freeform: Shape 99">
              <a:extLst>
                <a:ext uri="{FF2B5EF4-FFF2-40B4-BE49-F238E27FC236}">
                  <a16:creationId xmlns:a16="http://schemas.microsoft.com/office/drawing/2014/main" id="{086B5E21-85E5-413A-8E28-885FD914A3B3}"/>
                </a:ext>
              </a:extLst>
            </p:cNvPr>
            <p:cNvSpPr/>
            <p:nvPr/>
          </p:nvSpPr>
          <p:spPr>
            <a:xfrm>
              <a:off x="6494161" y="3146415"/>
              <a:ext cx="2333161" cy="3487805"/>
            </a:xfrm>
            <a:custGeom>
              <a:avLst/>
              <a:gdLst>
                <a:gd name="connsiteX0" fmla="*/ 1502531 w 2333161"/>
                <a:gd name="connsiteY0" fmla="*/ 0 h 3487805"/>
                <a:gd name="connsiteX1" fmla="*/ 1504796 w 2333161"/>
                <a:gd name="connsiteY1" fmla="*/ 2345511 h 3487805"/>
                <a:gd name="connsiteX2" fmla="*/ 1504747 w 2333161"/>
                <a:gd name="connsiteY2" fmla="*/ 2346085 h 3487805"/>
                <a:gd name="connsiteX3" fmla="*/ 1504801 w 2333161"/>
                <a:gd name="connsiteY3" fmla="*/ 2350221 h 3487805"/>
                <a:gd name="connsiteX4" fmla="*/ 1504861 w 2333161"/>
                <a:gd name="connsiteY4" fmla="*/ 2412755 h 3487805"/>
                <a:gd name="connsiteX5" fmla="*/ 1505602 w 2333161"/>
                <a:gd name="connsiteY5" fmla="*/ 2412754 h 3487805"/>
                <a:gd name="connsiteX6" fmla="*/ 1506172 w 2333161"/>
                <a:gd name="connsiteY6" fmla="*/ 2457230 h 3487805"/>
                <a:gd name="connsiteX7" fmla="*/ 1624227 w 2333161"/>
                <a:gd name="connsiteY7" fmla="*/ 2896551 h 3487805"/>
                <a:gd name="connsiteX8" fmla="*/ 2285497 w 2333161"/>
                <a:gd name="connsiteY8" fmla="*/ 3472289 h 3487805"/>
                <a:gd name="connsiteX9" fmla="*/ 2333161 w 2333161"/>
                <a:gd name="connsiteY9" fmla="*/ 3485787 h 3487805"/>
                <a:gd name="connsiteX10" fmla="*/ 243712 w 2333161"/>
                <a:gd name="connsiteY10" fmla="*/ 3487805 h 3487805"/>
                <a:gd name="connsiteX11" fmla="*/ 169582 w 2333161"/>
                <a:gd name="connsiteY11" fmla="*/ 3317841 h 3487805"/>
                <a:gd name="connsiteX12" fmla="*/ 1469597 w 2333161"/>
                <a:gd name="connsiteY12" fmla="*/ 14364 h 3487805"/>
                <a:gd name="connsiteX13" fmla="*/ 1502531 w 2333161"/>
                <a:gd name="connsiteY13" fmla="*/ 0 h 3487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1" h="3487805">
                  <a:moveTo>
                    <a:pt x="1502531" y="0"/>
                  </a:moveTo>
                  <a:lnTo>
                    <a:pt x="1504796" y="2345511"/>
                  </a:lnTo>
                  <a:lnTo>
                    <a:pt x="1504747" y="2346085"/>
                  </a:lnTo>
                  <a:lnTo>
                    <a:pt x="1504801" y="2350221"/>
                  </a:lnTo>
                  <a:lnTo>
                    <a:pt x="1504861" y="2412755"/>
                  </a:lnTo>
                  <a:lnTo>
                    <a:pt x="1505602" y="2412754"/>
                  </a:lnTo>
                  <a:lnTo>
                    <a:pt x="1506172" y="2457230"/>
                  </a:lnTo>
                  <a:cubicBezTo>
                    <a:pt x="1515331" y="2605757"/>
                    <a:pt x="1553761" y="2754943"/>
                    <a:pt x="1624227" y="2896551"/>
                  </a:cubicBezTo>
                  <a:cubicBezTo>
                    <a:pt x="1765157" y="3179766"/>
                    <a:pt x="2007542" y="3379047"/>
                    <a:pt x="2285497" y="3472289"/>
                  </a:cubicBezTo>
                  <a:lnTo>
                    <a:pt x="2333161" y="3485787"/>
                  </a:lnTo>
                  <a:lnTo>
                    <a:pt x="243712" y="3487805"/>
                  </a:lnTo>
                  <a:lnTo>
                    <a:pt x="169582" y="3317841"/>
                  </a:lnTo>
                  <a:cubicBezTo>
                    <a:pt x="-304102" y="2061390"/>
                    <a:pt x="241541" y="625455"/>
                    <a:pt x="1469597" y="14364"/>
                  </a:cubicBezTo>
                  <a:lnTo>
                    <a:pt x="1502531"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1" name="Freeform: Shape 100">
              <a:extLst>
                <a:ext uri="{FF2B5EF4-FFF2-40B4-BE49-F238E27FC236}">
                  <a16:creationId xmlns:a16="http://schemas.microsoft.com/office/drawing/2014/main" id="{13F76F08-B655-4EED-B54B-546AAEC49540}"/>
                </a:ext>
              </a:extLst>
            </p:cNvPr>
            <p:cNvSpPr/>
            <p:nvPr/>
          </p:nvSpPr>
          <p:spPr>
            <a:xfrm>
              <a:off x="9460679" y="4431001"/>
              <a:ext cx="2333163" cy="3487807"/>
            </a:xfrm>
            <a:custGeom>
              <a:avLst/>
              <a:gdLst>
                <a:gd name="connsiteX0" fmla="*/ 2089451 w 2333163"/>
                <a:gd name="connsiteY0" fmla="*/ 0 h 3487807"/>
                <a:gd name="connsiteX1" fmla="*/ 2163582 w 2333163"/>
                <a:gd name="connsiteY1" fmla="*/ 169966 h 3487807"/>
                <a:gd name="connsiteX2" fmla="*/ 863566 w 2333163"/>
                <a:gd name="connsiteY2" fmla="*/ 3473442 h 3487807"/>
                <a:gd name="connsiteX3" fmla="*/ 830633 w 2333163"/>
                <a:gd name="connsiteY3" fmla="*/ 3487807 h 3487807"/>
                <a:gd name="connsiteX4" fmla="*/ 828369 w 2333163"/>
                <a:gd name="connsiteY4" fmla="*/ 1142291 h 3487807"/>
                <a:gd name="connsiteX5" fmla="*/ 828416 w 2333163"/>
                <a:gd name="connsiteY5" fmla="*/ 1141722 h 3487807"/>
                <a:gd name="connsiteX6" fmla="*/ 828363 w 2333163"/>
                <a:gd name="connsiteY6" fmla="*/ 1137623 h 3487807"/>
                <a:gd name="connsiteX7" fmla="*/ 828303 w 2333163"/>
                <a:gd name="connsiteY7" fmla="*/ 1075053 h 3487807"/>
                <a:gd name="connsiteX8" fmla="*/ 827562 w 2333163"/>
                <a:gd name="connsiteY8" fmla="*/ 1075053 h 3487807"/>
                <a:gd name="connsiteX9" fmla="*/ 826992 w 2333163"/>
                <a:gd name="connsiteY9" fmla="*/ 1030577 h 3487807"/>
                <a:gd name="connsiteX10" fmla="*/ 708936 w 2333163"/>
                <a:gd name="connsiteY10" fmla="*/ 591256 h 3487807"/>
                <a:gd name="connsiteX11" fmla="*/ 47666 w 2333163"/>
                <a:gd name="connsiteY11" fmla="*/ 15516 h 3487807"/>
                <a:gd name="connsiteX12" fmla="*/ 0 w 2333163"/>
                <a:gd name="connsiteY12" fmla="*/ 2019 h 3487807"/>
                <a:gd name="connsiteX13" fmla="*/ 2089451 w 2333163"/>
                <a:gd name="connsiteY13" fmla="*/ 0 h 34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3" h="3487807">
                  <a:moveTo>
                    <a:pt x="2089451" y="0"/>
                  </a:moveTo>
                  <a:lnTo>
                    <a:pt x="2163582" y="169966"/>
                  </a:lnTo>
                  <a:cubicBezTo>
                    <a:pt x="2637266" y="1426417"/>
                    <a:pt x="2091623" y="2862351"/>
                    <a:pt x="863566" y="3473442"/>
                  </a:cubicBezTo>
                  <a:lnTo>
                    <a:pt x="830633" y="3487807"/>
                  </a:lnTo>
                  <a:lnTo>
                    <a:pt x="828369" y="1142291"/>
                  </a:lnTo>
                  <a:lnTo>
                    <a:pt x="828416" y="1141722"/>
                  </a:lnTo>
                  <a:lnTo>
                    <a:pt x="828363" y="1137623"/>
                  </a:lnTo>
                  <a:lnTo>
                    <a:pt x="828303" y="1075053"/>
                  </a:lnTo>
                  <a:lnTo>
                    <a:pt x="827562" y="1075053"/>
                  </a:lnTo>
                  <a:lnTo>
                    <a:pt x="826992" y="1030577"/>
                  </a:lnTo>
                  <a:cubicBezTo>
                    <a:pt x="817833" y="882050"/>
                    <a:pt x="779402" y="732864"/>
                    <a:pt x="708936" y="591256"/>
                  </a:cubicBezTo>
                  <a:cubicBezTo>
                    <a:pt x="568006" y="308040"/>
                    <a:pt x="325622" y="108760"/>
                    <a:pt x="47666" y="15516"/>
                  </a:cubicBezTo>
                  <a:lnTo>
                    <a:pt x="0" y="2019"/>
                  </a:lnTo>
                  <a:lnTo>
                    <a:pt x="208945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2" name="Freeform: Shape 101">
              <a:extLst>
                <a:ext uri="{FF2B5EF4-FFF2-40B4-BE49-F238E27FC236}">
                  <a16:creationId xmlns:a16="http://schemas.microsoft.com/office/drawing/2014/main" id="{970037C4-23B7-4F71-8CE3-69A502A44597}"/>
                </a:ext>
              </a:extLst>
            </p:cNvPr>
            <p:cNvSpPr/>
            <p:nvPr/>
          </p:nvSpPr>
          <p:spPr>
            <a:xfrm>
              <a:off x="6757805" y="5849288"/>
              <a:ext cx="3487805" cy="2333163"/>
            </a:xfrm>
            <a:custGeom>
              <a:avLst/>
              <a:gdLst>
                <a:gd name="connsiteX0" fmla="*/ 3485787 w 3487805"/>
                <a:gd name="connsiteY0" fmla="*/ 0 h 2333163"/>
                <a:gd name="connsiteX1" fmla="*/ 3487805 w 3487805"/>
                <a:gd name="connsiteY1" fmla="*/ 2089451 h 2333163"/>
                <a:gd name="connsiteX2" fmla="*/ 3317839 w 3487805"/>
                <a:gd name="connsiteY2" fmla="*/ 2163582 h 2333163"/>
                <a:gd name="connsiteX3" fmla="*/ 14364 w 3487805"/>
                <a:gd name="connsiteY3" fmla="*/ 863567 h 2333163"/>
                <a:gd name="connsiteX4" fmla="*/ 0 w 3487805"/>
                <a:gd name="connsiteY4" fmla="*/ 830633 h 2333163"/>
                <a:gd name="connsiteX5" fmla="*/ 2345505 w 3487805"/>
                <a:gd name="connsiteY5" fmla="*/ 828368 h 2333163"/>
                <a:gd name="connsiteX6" fmla="*/ 2346085 w 3487805"/>
                <a:gd name="connsiteY6" fmla="*/ 828416 h 2333163"/>
                <a:gd name="connsiteX7" fmla="*/ 2350258 w 3487805"/>
                <a:gd name="connsiteY7" fmla="*/ 828363 h 2333163"/>
                <a:gd name="connsiteX8" fmla="*/ 2412756 w 3487805"/>
                <a:gd name="connsiteY8" fmla="*/ 828303 h 2333163"/>
                <a:gd name="connsiteX9" fmla="*/ 2412754 w 3487805"/>
                <a:gd name="connsiteY9" fmla="*/ 827562 h 2333163"/>
                <a:gd name="connsiteX10" fmla="*/ 2457228 w 3487805"/>
                <a:gd name="connsiteY10" fmla="*/ 826992 h 2333163"/>
                <a:gd name="connsiteX11" fmla="*/ 2896549 w 3487805"/>
                <a:gd name="connsiteY11" fmla="*/ 708938 h 2333163"/>
                <a:gd name="connsiteX12" fmla="*/ 3472289 w 3487805"/>
                <a:gd name="connsiteY12" fmla="*/ 47666 h 2333163"/>
                <a:gd name="connsiteX13" fmla="*/ 3485787 w 3487805"/>
                <a:gd name="connsiteY13" fmla="*/ 0 h 233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7805" h="2333163">
                  <a:moveTo>
                    <a:pt x="3485787" y="0"/>
                  </a:moveTo>
                  <a:lnTo>
                    <a:pt x="3487805" y="2089451"/>
                  </a:lnTo>
                  <a:lnTo>
                    <a:pt x="3317839" y="2163582"/>
                  </a:lnTo>
                  <a:cubicBezTo>
                    <a:pt x="2061389" y="2637266"/>
                    <a:pt x="625455" y="2091623"/>
                    <a:pt x="14364" y="863567"/>
                  </a:cubicBezTo>
                  <a:lnTo>
                    <a:pt x="0" y="830633"/>
                  </a:lnTo>
                  <a:lnTo>
                    <a:pt x="2345505" y="828368"/>
                  </a:lnTo>
                  <a:lnTo>
                    <a:pt x="2346085" y="828416"/>
                  </a:lnTo>
                  <a:lnTo>
                    <a:pt x="2350258" y="828363"/>
                  </a:lnTo>
                  <a:lnTo>
                    <a:pt x="2412756" y="828303"/>
                  </a:lnTo>
                  <a:lnTo>
                    <a:pt x="2412754" y="827562"/>
                  </a:lnTo>
                  <a:lnTo>
                    <a:pt x="2457228" y="826992"/>
                  </a:lnTo>
                  <a:cubicBezTo>
                    <a:pt x="2605756" y="817832"/>
                    <a:pt x="2754942" y="779402"/>
                    <a:pt x="2896549" y="708938"/>
                  </a:cubicBezTo>
                  <a:cubicBezTo>
                    <a:pt x="3179765" y="568007"/>
                    <a:pt x="3379046" y="325622"/>
                    <a:pt x="3472289" y="47666"/>
                  </a:cubicBezTo>
                  <a:lnTo>
                    <a:pt x="3485787"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03" name="Group 102">
            <a:extLst>
              <a:ext uri="{FF2B5EF4-FFF2-40B4-BE49-F238E27FC236}">
                <a16:creationId xmlns:a16="http://schemas.microsoft.com/office/drawing/2014/main" id="{7F1DAEFD-E28E-487F-BE43-839868896F2F}"/>
              </a:ext>
            </a:extLst>
          </p:cNvPr>
          <p:cNvGrpSpPr/>
          <p:nvPr/>
        </p:nvGrpSpPr>
        <p:grpSpPr>
          <a:xfrm>
            <a:off x="11828388" y="4936678"/>
            <a:ext cx="1066800" cy="1066799"/>
            <a:chOff x="6577298" y="2731767"/>
            <a:chExt cx="5299385" cy="5299383"/>
          </a:xfrm>
        </p:grpSpPr>
        <p:sp>
          <p:nvSpPr>
            <p:cNvPr id="104" name="Freeform: Shape 103">
              <a:extLst>
                <a:ext uri="{FF2B5EF4-FFF2-40B4-BE49-F238E27FC236}">
                  <a16:creationId xmlns:a16="http://schemas.microsoft.com/office/drawing/2014/main" id="{BB9C7F06-518C-43F8-B15F-4E847BAC2A97}"/>
                </a:ext>
              </a:extLst>
            </p:cNvPr>
            <p:cNvSpPr/>
            <p:nvPr/>
          </p:nvSpPr>
          <p:spPr>
            <a:xfrm>
              <a:off x="8282972" y="2731767"/>
              <a:ext cx="3335899" cy="2002249"/>
            </a:xfrm>
            <a:custGeom>
              <a:avLst/>
              <a:gdLst>
                <a:gd name="connsiteX0" fmla="*/ 861926 w 3335899"/>
                <a:gd name="connsiteY0" fmla="*/ 1182 h 2002249"/>
                <a:gd name="connsiteX1" fmla="*/ 1397182 w 3335899"/>
                <a:gd name="connsiteY1" fmla="*/ 39480 h 2002249"/>
                <a:gd name="connsiteX2" fmla="*/ 3246439 w 3335899"/>
                <a:gd name="connsiteY2" fmla="*/ 1339037 h 2002249"/>
                <a:gd name="connsiteX3" fmla="*/ 3335899 w 3335899"/>
                <a:gd name="connsiteY3" fmla="*/ 1515072 h 2002249"/>
                <a:gd name="connsiteX4" fmla="*/ 923544 w 3335899"/>
                <a:gd name="connsiteY4" fmla="*/ 1504587 h 2002249"/>
                <a:gd name="connsiteX5" fmla="*/ 923543 w 3335899"/>
                <a:gd name="connsiteY5" fmla="*/ 1504745 h 2002249"/>
                <a:gd name="connsiteX6" fmla="*/ 908521 w 3335899"/>
                <a:gd name="connsiteY6" fmla="*/ 1504438 h 2002249"/>
                <a:gd name="connsiteX7" fmla="*/ 44957 w 3335899"/>
                <a:gd name="connsiteY7" fmla="*/ 1939386 h 2002249"/>
                <a:gd name="connsiteX8" fmla="*/ 0 w 3335899"/>
                <a:gd name="connsiteY8" fmla="*/ 2002249 h 2002249"/>
                <a:gd name="connsiteX9" fmla="*/ 654345 w 3335899"/>
                <a:gd name="connsiteY9" fmla="*/ 17777 h 2002249"/>
                <a:gd name="connsiteX10" fmla="*/ 861926 w 3335899"/>
                <a:gd name="connsiteY10" fmla="*/ 1182 h 200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35899" h="2002249">
                  <a:moveTo>
                    <a:pt x="861926" y="1182"/>
                  </a:moveTo>
                  <a:cubicBezTo>
                    <a:pt x="1037883" y="-4088"/>
                    <a:pt x="1216985" y="8195"/>
                    <a:pt x="1397182" y="39480"/>
                  </a:cubicBezTo>
                  <a:cubicBezTo>
                    <a:pt x="2208071" y="180259"/>
                    <a:pt x="2868403" y="675808"/>
                    <a:pt x="3246439" y="1339037"/>
                  </a:cubicBezTo>
                  <a:lnTo>
                    <a:pt x="3335899" y="1515072"/>
                  </a:lnTo>
                  <a:lnTo>
                    <a:pt x="923544" y="1504587"/>
                  </a:lnTo>
                  <a:lnTo>
                    <a:pt x="923543" y="1504745"/>
                  </a:lnTo>
                  <a:lnTo>
                    <a:pt x="908521" y="1504438"/>
                  </a:lnTo>
                  <a:cubicBezTo>
                    <a:pt x="566136" y="1514694"/>
                    <a:pt x="251315" y="1678665"/>
                    <a:pt x="44957" y="1939386"/>
                  </a:cubicBezTo>
                  <a:lnTo>
                    <a:pt x="0" y="2002249"/>
                  </a:lnTo>
                  <a:lnTo>
                    <a:pt x="654345" y="17777"/>
                  </a:lnTo>
                  <a:lnTo>
                    <a:pt x="861926" y="11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5" name="Freeform: Shape 104">
              <a:extLst>
                <a:ext uri="{FF2B5EF4-FFF2-40B4-BE49-F238E27FC236}">
                  <a16:creationId xmlns:a16="http://schemas.microsoft.com/office/drawing/2014/main" id="{B2C7A600-D6D1-42D9-B8A5-0E34B920F475}"/>
                </a:ext>
              </a:extLst>
            </p:cNvPr>
            <p:cNvSpPr/>
            <p:nvPr/>
          </p:nvSpPr>
          <p:spPr>
            <a:xfrm>
              <a:off x="6635697" y="2753497"/>
              <a:ext cx="2252173" cy="3326607"/>
            </a:xfrm>
            <a:custGeom>
              <a:avLst/>
              <a:gdLst>
                <a:gd name="connsiteX0" fmla="*/ 2252173 w 2252173"/>
                <a:gd name="connsiteY0" fmla="*/ 0 h 3326607"/>
                <a:gd name="connsiteX1" fmla="*/ 1495907 w 2252173"/>
                <a:gd name="connsiteY1" fmla="*/ 2293580 h 3326607"/>
                <a:gd name="connsiteX2" fmla="*/ 1496457 w 2252173"/>
                <a:gd name="connsiteY2" fmla="*/ 2293761 h 3326607"/>
                <a:gd name="connsiteX3" fmla="*/ 1488462 w 2252173"/>
                <a:gd name="connsiteY3" fmla="*/ 2317617 h 3326607"/>
                <a:gd name="connsiteX4" fmla="*/ 1462600 w 2252173"/>
                <a:gd name="connsiteY4" fmla="*/ 2432009 h 3326607"/>
                <a:gd name="connsiteX5" fmla="*/ 1654627 w 2252173"/>
                <a:gd name="connsiteY5" fmla="*/ 3287508 h 3326607"/>
                <a:gd name="connsiteX6" fmla="*/ 1685047 w 2252173"/>
                <a:gd name="connsiteY6" fmla="*/ 3326607 h 3326607"/>
                <a:gd name="connsiteX7" fmla="*/ 0 w 2252173"/>
                <a:gd name="connsiteY7" fmla="*/ 2091123 h 3326607"/>
                <a:gd name="connsiteX8" fmla="*/ 40891 w 2252173"/>
                <a:gd name="connsiteY8" fmla="*/ 1910260 h 3326607"/>
                <a:gd name="connsiteX9" fmla="*/ 2247886 w 2252173"/>
                <a:gd name="connsiteY9" fmla="*/ 343 h 3326607"/>
                <a:gd name="connsiteX10" fmla="*/ 2252173 w 2252173"/>
                <a:gd name="connsiteY10" fmla="*/ 0 h 332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2173" h="3326607">
                  <a:moveTo>
                    <a:pt x="2252173" y="0"/>
                  </a:moveTo>
                  <a:lnTo>
                    <a:pt x="1495907" y="2293580"/>
                  </a:lnTo>
                  <a:lnTo>
                    <a:pt x="1496457" y="2293761"/>
                  </a:lnTo>
                  <a:lnTo>
                    <a:pt x="1488462" y="2317617"/>
                  </a:lnTo>
                  <a:cubicBezTo>
                    <a:pt x="1478021" y="2354892"/>
                    <a:pt x="1469364" y="2393048"/>
                    <a:pt x="1462600" y="2432009"/>
                  </a:cubicBezTo>
                  <a:cubicBezTo>
                    <a:pt x="1408489" y="2743689"/>
                    <a:pt x="1485834" y="3047795"/>
                    <a:pt x="1654627" y="3287508"/>
                  </a:cubicBezTo>
                  <a:lnTo>
                    <a:pt x="1685047" y="3326607"/>
                  </a:lnTo>
                  <a:lnTo>
                    <a:pt x="0" y="2091123"/>
                  </a:lnTo>
                  <a:lnTo>
                    <a:pt x="40891" y="1910260"/>
                  </a:lnTo>
                  <a:cubicBezTo>
                    <a:pt x="330634" y="875854"/>
                    <a:pt x="1214122" y="135126"/>
                    <a:pt x="2247886" y="343"/>
                  </a:cubicBezTo>
                  <a:lnTo>
                    <a:pt x="225217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6" name="Freeform: Shape 105">
              <a:extLst>
                <a:ext uri="{FF2B5EF4-FFF2-40B4-BE49-F238E27FC236}">
                  <a16:creationId xmlns:a16="http://schemas.microsoft.com/office/drawing/2014/main" id="{FE27701A-B3AE-4747-9FD1-A462A07B434C}"/>
                </a:ext>
              </a:extLst>
            </p:cNvPr>
            <p:cNvSpPr/>
            <p:nvPr/>
          </p:nvSpPr>
          <p:spPr>
            <a:xfrm>
              <a:off x="9552102" y="4283577"/>
              <a:ext cx="2324581" cy="3021041"/>
            </a:xfrm>
            <a:custGeom>
              <a:avLst/>
              <a:gdLst>
                <a:gd name="connsiteX0" fmla="*/ 0 w 2324581"/>
                <a:gd name="connsiteY0" fmla="*/ 0 h 3021041"/>
                <a:gd name="connsiteX1" fmla="*/ 2090057 w 2324581"/>
                <a:gd name="connsiteY1" fmla="*/ 9084 h 3021041"/>
                <a:gd name="connsiteX2" fmla="*/ 2092685 w 2324581"/>
                <a:gd name="connsiteY2" fmla="*/ 14259 h 3021041"/>
                <a:gd name="connsiteX3" fmla="*/ 2285102 w 2324581"/>
                <a:gd name="connsiteY3" fmla="*/ 1551045 h 3021041"/>
                <a:gd name="connsiteX4" fmla="*/ 1585950 w 2324581"/>
                <a:gd name="connsiteY4" fmla="*/ 2933047 h 3021041"/>
                <a:gd name="connsiteX5" fmla="*/ 1492777 w 2324581"/>
                <a:gd name="connsiteY5" fmla="*/ 3021041 h 3021041"/>
                <a:gd name="connsiteX6" fmla="*/ 766271 w 2324581"/>
                <a:gd name="connsiteY6" fmla="*/ 751565 h 3021041"/>
                <a:gd name="connsiteX7" fmla="*/ 760759 w 2324581"/>
                <a:gd name="connsiteY7" fmla="*/ 732184 h 3021041"/>
                <a:gd name="connsiteX8" fmla="*/ 94334 w 2324581"/>
                <a:gd name="connsiteY8" fmla="*/ 31612 h 3021041"/>
                <a:gd name="connsiteX9" fmla="*/ 0 w 2324581"/>
                <a:gd name="connsiteY9" fmla="*/ 0 h 302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4581" h="3021041">
                  <a:moveTo>
                    <a:pt x="0" y="0"/>
                  </a:moveTo>
                  <a:lnTo>
                    <a:pt x="2090057" y="9084"/>
                  </a:lnTo>
                  <a:lnTo>
                    <a:pt x="2092685" y="14259"/>
                  </a:lnTo>
                  <a:cubicBezTo>
                    <a:pt x="2301805" y="479713"/>
                    <a:pt x="2378955" y="1010453"/>
                    <a:pt x="2285102" y="1551045"/>
                  </a:cubicBezTo>
                  <a:cubicBezTo>
                    <a:pt x="2191248" y="2091639"/>
                    <a:pt x="1939721" y="2565316"/>
                    <a:pt x="1585950" y="2933047"/>
                  </a:cubicBezTo>
                  <a:lnTo>
                    <a:pt x="1492777" y="3021041"/>
                  </a:lnTo>
                  <a:lnTo>
                    <a:pt x="766271" y="751565"/>
                  </a:lnTo>
                  <a:lnTo>
                    <a:pt x="760759" y="732184"/>
                  </a:lnTo>
                  <a:cubicBezTo>
                    <a:pt x="654356" y="417163"/>
                    <a:pt x="413226" y="156673"/>
                    <a:pt x="94334" y="31612"/>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7" name="Freeform: Shape 106">
              <a:extLst>
                <a:ext uri="{FF2B5EF4-FFF2-40B4-BE49-F238E27FC236}">
                  <a16:creationId xmlns:a16="http://schemas.microsoft.com/office/drawing/2014/main" id="{EFC3A9DD-6F31-4955-ADC1-288E8B91F9D0}"/>
                </a:ext>
              </a:extLst>
            </p:cNvPr>
            <p:cNvSpPr/>
            <p:nvPr/>
          </p:nvSpPr>
          <p:spPr>
            <a:xfrm>
              <a:off x="6577298" y="4893250"/>
              <a:ext cx="3031831" cy="2787096"/>
            </a:xfrm>
            <a:custGeom>
              <a:avLst/>
              <a:gdLst>
                <a:gd name="connsiteX0" fmla="*/ 47403 w 3031831"/>
                <a:gd name="connsiteY0" fmla="*/ 0 h 2787096"/>
                <a:gd name="connsiteX1" fmla="*/ 1938947 w 3031831"/>
                <a:gd name="connsiteY1" fmla="*/ 1386889 h 2787096"/>
                <a:gd name="connsiteX2" fmla="*/ 1939385 w 3031831"/>
                <a:gd name="connsiteY2" fmla="*/ 1387272 h 2787096"/>
                <a:gd name="connsiteX3" fmla="*/ 1942781 w 3031831"/>
                <a:gd name="connsiteY3" fmla="*/ 1389700 h 2787096"/>
                <a:gd name="connsiteX4" fmla="*/ 1993182 w 3031831"/>
                <a:gd name="connsiteY4" fmla="*/ 1426653 h 2787096"/>
                <a:gd name="connsiteX5" fmla="*/ 1993619 w 3031831"/>
                <a:gd name="connsiteY5" fmla="*/ 1426056 h 2787096"/>
                <a:gd name="connsiteX6" fmla="*/ 2029799 w 3031831"/>
                <a:gd name="connsiteY6" fmla="*/ 1451930 h 2787096"/>
                <a:gd name="connsiteX7" fmla="*/ 2453737 w 3031831"/>
                <a:gd name="connsiteY7" fmla="*/ 1616902 h 2787096"/>
                <a:gd name="connsiteX8" fmla="*/ 3015390 w 3031831"/>
                <a:gd name="connsiteY8" fmla="*/ 1574078 h 2787096"/>
                <a:gd name="connsiteX9" fmla="*/ 3031831 w 3031831"/>
                <a:gd name="connsiteY9" fmla="*/ 1567625 h 2787096"/>
                <a:gd name="connsiteX10" fmla="*/ 1337939 w 3031831"/>
                <a:gd name="connsiteY10" fmla="*/ 2787096 h 2787096"/>
                <a:gd name="connsiteX11" fmla="*/ 1216129 w 3031831"/>
                <a:gd name="connsiteY11" fmla="*/ 2716906 h 2787096"/>
                <a:gd name="connsiteX12" fmla="*/ 39480 w 3031831"/>
                <a:gd name="connsiteY12" fmla="*/ 35045 h 2787096"/>
                <a:gd name="connsiteX13" fmla="*/ 47403 w 3031831"/>
                <a:gd name="connsiteY13" fmla="*/ 0 h 278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31831" h="2787096">
                  <a:moveTo>
                    <a:pt x="47403" y="0"/>
                  </a:moveTo>
                  <a:lnTo>
                    <a:pt x="1938947" y="1386889"/>
                  </a:lnTo>
                  <a:lnTo>
                    <a:pt x="1939385" y="1387272"/>
                  </a:lnTo>
                  <a:lnTo>
                    <a:pt x="1942781" y="1389700"/>
                  </a:lnTo>
                  <a:lnTo>
                    <a:pt x="1993182" y="1426653"/>
                  </a:lnTo>
                  <a:lnTo>
                    <a:pt x="1993619" y="1426056"/>
                  </a:lnTo>
                  <a:lnTo>
                    <a:pt x="2029799" y="1451930"/>
                  </a:lnTo>
                  <a:cubicBezTo>
                    <a:pt x="2154918" y="1532488"/>
                    <a:pt x="2297898" y="1589846"/>
                    <a:pt x="2453737" y="1616902"/>
                  </a:cubicBezTo>
                  <a:cubicBezTo>
                    <a:pt x="2648537" y="1650722"/>
                    <a:pt x="2840380" y="1633191"/>
                    <a:pt x="3015390" y="1574078"/>
                  </a:cubicBezTo>
                  <a:lnTo>
                    <a:pt x="3031831" y="1567625"/>
                  </a:lnTo>
                  <a:lnTo>
                    <a:pt x="1337939" y="2787096"/>
                  </a:lnTo>
                  <a:lnTo>
                    <a:pt x="1216129" y="2716906"/>
                  </a:lnTo>
                  <a:cubicBezTo>
                    <a:pt x="348077" y="2158007"/>
                    <a:pt x="-148226" y="1116231"/>
                    <a:pt x="39480" y="35045"/>
                  </a:cubicBezTo>
                  <a:lnTo>
                    <a:pt x="47403"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8" name="Freeform: Shape 107">
              <a:extLst>
                <a:ext uri="{FF2B5EF4-FFF2-40B4-BE49-F238E27FC236}">
                  <a16:creationId xmlns:a16="http://schemas.microsoft.com/office/drawing/2014/main" id="{5044E5FC-E3D4-49CB-96F8-9ACBD0D56EA8}"/>
                </a:ext>
              </a:extLst>
            </p:cNvPr>
            <p:cNvSpPr/>
            <p:nvPr/>
          </p:nvSpPr>
          <p:spPr>
            <a:xfrm>
              <a:off x="7958701" y="5352947"/>
              <a:ext cx="3049315" cy="2678203"/>
            </a:xfrm>
            <a:custGeom>
              <a:avLst/>
              <a:gdLst>
                <a:gd name="connsiteX0" fmla="*/ 2413400 w 3049315"/>
                <a:gd name="connsiteY0" fmla="*/ 0 h 2678203"/>
                <a:gd name="connsiteX1" fmla="*/ 3049315 w 3049315"/>
                <a:gd name="connsiteY1" fmla="*/ 1986482 h 2678203"/>
                <a:gd name="connsiteX2" fmla="*/ 2994202 w 3049315"/>
                <a:gd name="connsiteY2" fmla="*/ 2038531 h 2678203"/>
                <a:gd name="connsiteX3" fmla="*/ 815126 w 3049315"/>
                <a:gd name="connsiteY3" fmla="*/ 2638724 h 2678203"/>
                <a:gd name="connsiteX4" fmla="*/ 59303 w 3049315"/>
                <a:gd name="connsiteY4" fmla="*/ 2386618 h 2678203"/>
                <a:gd name="connsiteX5" fmla="*/ 0 w 3049315"/>
                <a:gd name="connsiteY5" fmla="*/ 2352445 h 2678203"/>
                <a:gd name="connsiteX6" fmla="*/ 1920460 w 3049315"/>
                <a:gd name="connsiteY6" fmla="*/ 969862 h 2678203"/>
                <a:gd name="connsiteX7" fmla="*/ 1927835 w 3049315"/>
                <a:gd name="connsiteY7" fmla="*/ 965179 h 2678203"/>
                <a:gd name="connsiteX8" fmla="*/ 1938605 w 3049315"/>
                <a:gd name="connsiteY8" fmla="*/ 956799 h 2678203"/>
                <a:gd name="connsiteX9" fmla="*/ 1957931 w 3049315"/>
                <a:gd name="connsiteY9" fmla="*/ 942886 h 2678203"/>
                <a:gd name="connsiteX10" fmla="*/ 1957412 w 3049315"/>
                <a:gd name="connsiteY10" fmla="*/ 942167 h 2678203"/>
                <a:gd name="connsiteX11" fmla="*/ 2014599 w 3049315"/>
                <a:gd name="connsiteY11" fmla="*/ 897673 h 2678203"/>
                <a:gd name="connsiteX12" fmla="*/ 2396983 w 3049315"/>
                <a:gd name="connsiteY12" fmla="*/ 224466 h 2678203"/>
                <a:gd name="connsiteX13" fmla="*/ 2411190 w 3049315"/>
                <a:gd name="connsiteY13" fmla="*/ 108052 h 2678203"/>
                <a:gd name="connsiteX14" fmla="*/ 2413400 w 3049315"/>
                <a:gd name="connsiteY14" fmla="*/ 0 h 267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9315" h="2678203">
                  <a:moveTo>
                    <a:pt x="2413400" y="0"/>
                  </a:moveTo>
                  <a:lnTo>
                    <a:pt x="3049315" y="1986482"/>
                  </a:lnTo>
                  <a:lnTo>
                    <a:pt x="2994202" y="2038531"/>
                  </a:lnTo>
                  <a:cubicBezTo>
                    <a:pt x="2414736" y="2535527"/>
                    <a:pt x="1626014" y="2779504"/>
                    <a:pt x="815126" y="2638724"/>
                  </a:cubicBezTo>
                  <a:cubicBezTo>
                    <a:pt x="544830" y="2591798"/>
                    <a:pt x="291262" y="2505452"/>
                    <a:pt x="59303" y="2386618"/>
                  </a:cubicBezTo>
                  <a:lnTo>
                    <a:pt x="0" y="2352445"/>
                  </a:lnTo>
                  <a:lnTo>
                    <a:pt x="1920460" y="969862"/>
                  </a:lnTo>
                  <a:lnTo>
                    <a:pt x="1927835" y="965179"/>
                  </a:lnTo>
                  <a:lnTo>
                    <a:pt x="1938605" y="956799"/>
                  </a:lnTo>
                  <a:lnTo>
                    <a:pt x="1957931" y="942886"/>
                  </a:lnTo>
                  <a:lnTo>
                    <a:pt x="1957412" y="942167"/>
                  </a:lnTo>
                  <a:lnTo>
                    <a:pt x="2014599" y="897673"/>
                  </a:lnTo>
                  <a:cubicBezTo>
                    <a:pt x="2209486" y="730523"/>
                    <a:pt x="2349635" y="497186"/>
                    <a:pt x="2396983" y="224466"/>
                  </a:cubicBezTo>
                  <a:cubicBezTo>
                    <a:pt x="2403746" y="185506"/>
                    <a:pt x="2408456" y="146665"/>
                    <a:pt x="2411190" y="108052"/>
                  </a:cubicBezTo>
                  <a:lnTo>
                    <a:pt x="241340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09" name="Group 108">
            <a:extLst>
              <a:ext uri="{FF2B5EF4-FFF2-40B4-BE49-F238E27FC236}">
                <a16:creationId xmlns:a16="http://schemas.microsoft.com/office/drawing/2014/main" id="{F0E7A0F0-37A4-4C58-8B3C-99E404E61D24}"/>
              </a:ext>
            </a:extLst>
          </p:cNvPr>
          <p:cNvGrpSpPr/>
          <p:nvPr/>
        </p:nvGrpSpPr>
        <p:grpSpPr>
          <a:xfrm>
            <a:off x="13399044" y="4936678"/>
            <a:ext cx="1066798" cy="1066799"/>
            <a:chOff x="6029845" y="2668817"/>
            <a:chExt cx="5299684" cy="5299686"/>
          </a:xfrm>
        </p:grpSpPr>
        <p:sp>
          <p:nvSpPr>
            <p:cNvPr id="110" name="Freeform: Shape 109">
              <a:extLst>
                <a:ext uri="{FF2B5EF4-FFF2-40B4-BE49-F238E27FC236}">
                  <a16:creationId xmlns:a16="http://schemas.microsoft.com/office/drawing/2014/main" id="{2DCECE64-82DD-4C0E-B662-DA9C53390D96}"/>
                </a:ext>
              </a:extLst>
            </p:cNvPr>
            <p:cNvSpPr/>
            <p:nvPr/>
          </p:nvSpPr>
          <p:spPr>
            <a:xfrm>
              <a:off x="6522559" y="2668817"/>
              <a:ext cx="2358572" cy="2922136"/>
            </a:xfrm>
            <a:custGeom>
              <a:avLst/>
              <a:gdLst>
                <a:gd name="connsiteX0" fmla="*/ 2091928 w 2358572"/>
                <a:gd name="connsiteY0" fmla="*/ 757 h 2922136"/>
                <a:gd name="connsiteX1" fmla="*/ 2252409 w 2358572"/>
                <a:gd name="connsiteY1" fmla="*/ 1794 h 2922136"/>
                <a:gd name="connsiteX2" fmla="*/ 2358572 w 2358572"/>
                <a:gd name="connsiteY2" fmla="*/ 10855 h 2922136"/>
                <a:gd name="connsiteX3" fmla="*/ 1169784 w 2358572"/>
                <a:gd name="connsiteY3" fmla="*/ 2069962 h 2922136"/>
                <a:gd name="connsiteX4" fmla="*/ 1161041 w 2358572"/>
                <a:gd name="connsiteY4" fmla="*/ 2083783 h 2922136"/>
                <a:gd name="connsiteX5" fmla="*/ 1155671 w 2358572"/>
                <a:gd name="connsiteY5" fmla="*/ 2094408 h 2922136"/>
                <a:gd name="connsiteX6" fmla="*/ 1152791 w 2358572"/>
                <a:gd name="connsiteY6" fmla="*/ 2099398 h 2922136"/>
                <a:gd name="connsiteX7" fmla="*/ 1153069 w 2358572"/>
                <a:gd name="connsiteY7" fmla="*/ 2099559 h 2922136"/>
                <a:gd name="connsiteX8" fmla="*/ 1111372 w 2358572"/>
                <a:gd name="connsiteY8" fmla="*/ 2182066 h 2922136"/>
                <a:gd name="connsiteX9" fmla="*/ 1025686 w 2358572"/>
                <a:gd name="connsiteY9" fmla="*/ 2831190 h 2922136"/>
                <a:gd name="connsiteX10" fmla="*/ 1044986 w 2358572"/>
                <a:gd name="connsiteY10" fmla="*/ 2922136 h 2922136"/>
                <a:gd name="connsiteX11" fmla="*/ 0 w 2358572"/>
                <a:gd name="connsiteY11" fmla="*/ 1112227 h 2922136"/>
                <a:gd name="connsiteX12" fmla="*/ 148053 w 2358572"/>
                <a:gd name="connsiteY12" fmla="*/ 921893 h 2922136"/>
                <a:gd name="connsiteX13" fmla="*/ 979142 w 2358572"/>
                <a:gd name="connsiteY13" fmla="*/ 276889 h 2922136"/>
                <a:gd name="connsiteX14" fmla="*/ 2091928 w 2358572"/>
                <a:gd name="connsiteY14" fmla="*/ 757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8572" h="2922136">
                  <a:moveTo>
                    <a:pt x="2091928" y="757"/>
                  </a:moveTo>
                  <a:cubicBezTo>
                    <a:pt x="2145528" y="-527"/>
                    <a:pt x="2199046" y="-173"/>
                    <a:pt x="2252409" y="1794"/>
                  </a:cubicBezTo>
                  <a:lnTo>
                    <a:pt x="2358572" y="10855"/>
                  </a:lnTo>
                  <a:lnTo>
                    <a:pt x="1169784" y="2069962"/>
                  </a:lnTo>
                  <a:lnTo>
                    <a:pt x="1161041" y="2083783"/>
                  </a:lnTo>
                  <a:lnTo>
                    <a:pt x="1155671" y="2094408"/>
                  </a:lnTo>
                  <a:lnTo>
                    <a:pt x="1152791" y="2099398"/>
                  </a:lnTo>
                  <a:lnTo>
                    <a:pt x="1153069" y="2099559"/>
                  </a:lnTo>
                  <a:lnTo>
                    <a:pt x="1111372" y="2182066"/>
                  </a:lnTo>
                  <a:cubicBezTo>
                    <a:pt x="1021625" y="2383006"/>
                    <a:pt x="989946" y="2608643"/>
                    <a:pt x="1025686" y="2831190"/>
                  </a:cubicBezTo>
                  <a:lnTo>
                    <a:pt x="1044986" y="2922136"/>
                  </a:lnTo>
                  <a:lnTo>
                    <a:pt x="0" y="1112227"/>
                  </a:lnTo>
                  <a:lnTo>
                    <a:pt x="148053" y="921893"/>
                  </a:lnTo>
                  <a:cubicBezTo>
                    <a:pt x="372339" y="660882"/>
                    <a:pt x="651505" y="439535"/>
                    <a:pt x="979142" y="276889"/>
                  </a:cubicBezTo>
                  <a:cubicBezTo>
                    <a:pt x="1337494" y="98996"/>
                    <a:pt x="1716727" y="9745"/>
                    <a:pt x="2091928" y="75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1" name="Freeform: Shape 110">
              <a:extLst>
                <a:ext uri="{FF2B5EF4-FFF2-40B4-BE49-F238E27FC236}">
                  <a16:creationId xmlns:a16="http://schemas.microsoft.com/office/drawing/2014/main" id="{B8FBA66C-734C-46FE-BA7D-7152BC3BD69E}"/>
                </a:ext>
              </a:extLst>
            </p:cNvPr>
            <p:cNvSpPr/>
            <p:nvPr/>
          </p:nvSpPr>
          <p:spPr>
            <a:xfrm>
              <a:off x="7889256" y="2683965"/>
              <a:ext cx="3177718" cy="1805182"/>
            </a:xfrm>
            <a:custGeom>
              <a:avLst/>
              <a:gdLst>
                <a:gd name="connsiteX0" fmla="*/ 1042188 w 3177718"/>
                <a:gd name="connsiteY0" fmla="*/ 0 h 1805182"/>
                <a:gd name="connsiteX1" fmla="*/ 1140368 w 3177718"/>
                <a:gd name="connsiteY1" fmla="*/ 8381 h 1805182"/>
                <a:gd name="connsiteX2" fmla="*/ 3163385 w 3177718"/>
                <a:gd name="connsiteY2" fmla="*/ 1456708 h 1805182"/>
                <a:gd name="connsiteX3" fmla="*/ 3177718 w 3177718"/>
                <a:gd name="connsiteY3" fmla="*/ 1489655 h 1805182"/>
                <a:gd name="connsiteX4" fmla="*/ 832205 w 3177718"/>
                <a:gd name="connsiteY4" fmla="*/ 1489688 h 1805182"/>
                <a:gd name="connsiteX5" fmla="*/ 831632 w 3177718"/>
                <a:gd name="connsiteY5" fmla="*/ 1489639 h 1805182"/>
                <a:gd name="connsiteX6" fmla="*/ 827496 w 3177718"/>
                <a:gd name="connsiteY6" fmla="*/ 1489689 h 1805182"/>
                <a:gd name="connsiteX7" fmla="*/ 764961 w 3177718"/>
                <a:gd name="connsiteY7" fmla="*/ 1489689 h 1805182"/>
                <a:gd name="connsiteX8" fmla="*/ 764962 w 3177718"/>
                <a:gd name="connsiteY8" fmla="*/ 1490430 h 1805182"/>
                <a:gd name="connsiteX9" fmla="*/ 720486 w 3177718"/>
                <a:gd name="connsiteY9" fmla="*/ 1490958 h 1805182"/>
                <a:gd name="connsiteX10" fmla="*/ 281054 w 3177718"/>
                <a:gd name="connsiteY10" fmla="*/ 1608594 h 1805182"/>
                <a:gd name="connsiteX11" fmla="*/ 84606 w 3177718"/>
                <a:gd name="connsiteY11" fmla="*/ 1732099 h 1805182"/>
                <a:gd name="connsiteX12" fmla="*/ 0 w 3177718"/>
                <a:gd name="connsiteY12" fmla="*/ 1805182 h 1805182"/>
                <a:gd name="connsiteX13" fmla="*/ 1042188 w 3177718"/>
                <a:gd name="connsiteY13" fmla="*/ 0 h 180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8" h="1805182">
                  <a:moveTo>
                    <a:pt x="1042188" y="0"/>
                  </a:moveTo>
                  <a:lnTo>
                    <a:pt x="1140368" y="8381"/>
                  </a:lnTo>
                  <a:cubicBezTo>
                    <a:pt x="1983270" y="121471"/>
                    <a:pt x="2756770" y="637616"/>
                    <a:pt x="3163385" y="1456708"/>
                  </a:cubicBezTo>
                  <a:lnTo>
                    <a:pt x="3177718" y="1489655"/>
                  </a:lnTo>
                  <a:lnTo>
                    <a:pt x="832205" y="1489688"/>
                  </a:lnTo>
                  <a:lnTo>
                    <a:pt x="831632" y="1489639"/>
                  </a:lnTo>
                  <a:lnTo>
                    <a:pt x="827496" y="1489689"/>
                  </a:lnTo>
                  <a:lnTo>
                    <a:pt x="764961" y="1489689"/>
                  </a:lnTo>
                  <a:lnTo>
                    <a:pt x="764962" y="1490430"/>
                  </a:lnTo>
                  <a:lnTo>
                    <a:pt x="720486" y="1490958"/>
                  </a:lnTo>
                  <a:cubicBezTo>
                    <a:pt x="571949" y="1499975"/>
                    <a:pt x="422728" y="1538264"/>
                    <a:pt x="281054" y="1608594"/>
                  </a:cubicBezTo>
                  <a:cubicBezTo>
                    <a:pt x="210215" y="1643760"/>
                    <a:pt x="144618" y="1685271"/>
                    <a:pt x="84606" y="1732099"/>
                  </a:cubicBezTo>
                  <a:lnTo>
                    <a:pt x="0" y="1805182"/>
                  </a:lnTo>
                  <a:lnTo>
                    <a:pt x="104218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2" name="Freeform: Shape 111">
              <a:extLst>
                <a:ext uri="{FF2B5EF4-FFF2-40B4-BE49-F238E27FC236}">
                  <a16:creationId xmlns:a16="http://schemas.microsoft.com/office/drawing/2014/main" id="{B52A8EE2-3828-4865-8129-8046E9A8D84E}"/>
                </a:ext>
              </a:extLst>
            </p:cNvPr>
            <p:cNvSpPr/>
            <p:nvPr/>
          </p:nvSpPr>
          <p:spPr>
            <a:xfrm>
              <a:off x="6029845" y="3823167"/>
              <a:ext cx="2332117" cy="2594813"/>
            </a:xfrm>
            <a:custGeom>
              <a:avLst/>
              <a:gdLst>
                <a:gd name="connsiteX0" fmla="*/ 464243 w 2332117"/>
                <a:gd name="connsiteY0" fmla="*/ 0 h 2594813"/>
                <a:gd name="connsiteX1" fmla="*/ 1670975 w 2332117"/>
                <a:gd name="connsiteY1" fmla="*/ 2090054 h 2594813"/>
                <a:gd name="connsiteX2" fmla="*/ 1671393 w 2332117"/>
                <a:gd name="connsiteY2" fmla="*/ 2089813 h 2594813"/>
                <a:gd name="connsiteX3" fmla="*/ 1681122 w 2332117"/>
                <a:gd name="connsiteY3" fmla="*/ 2107156 h 2594813"/>
                <a:gd name="connsiteX4" fmla="*/ 2284467 w 2332117"/>
                <a:gd name="connsiteY4" fmla="*/ 2581241 h 2594813"/>
                <a:gd name="connsiteX5" fmla="*/ 2332117 w 2332117"/>
                <a:gd name="connsiteY5" fmla="*/ 2594783 h 2594813"/>
                <a:gd name="connsiteX6" fmla="*/ 242668 w 2332117"/>
                <a:gd name="connsiteY6" fmla="*/ 2594813 h 2594813"/>
                <a:gd name="connsiteX7" fmla="*/ 168699 w 2332117"/>
                <a:gd name="connsiteY7" fmla="*/ 2424778 h 2594813"/>
                <a:gd name="connsiteX8" fmla="*/ 346298 w 2332117"/>
                <a:gd name="connsiteY8" fmla="*/ 186426 h 2594813"/>
                <a:gd name="connsiteX9" fmla="*/ 464243 w 2332117"/>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7" h="2594813">
                  <a:moveTo>
                    <a:pt x="464243" y="0"/>
                  </a:moveTo>
                  <a:lnTo>
                    <a:pt x="1670975" y="2090054"/>
                  </a:lnTo>
                  <a:lnTo>
                    <a:pt x="1671393" y="2089813"/>
                  </a:lnTo>
                  <a:lnTo>
                    <a:pt x="1681122" y="2107156"/>
                  </a:lnTo>
                  <a:cubicBezTo>
                    <a:pt x="1825511" y="2336444"/>
                    <a:pt x="2041333" y="2499422"/>
                    <a:pt x="2284467" y="2581241"/>
                  </a:cubicBezTo>
                  <a:lnTo>
                    <a:pt x="2332117" y="2594783"/>
                  </a:lnTo>
                  <a:lnTo>
                    <a:pt x="242668" y="2594813"/>
                  </a:lnTo>
                  <a:lnTo>
                    <a:pt x="168699" y="2424778"/>
                  </a:lnTo>
                  <a:cubicBezTo>
                    <a:pt x="-114795" y="1670637"/>
                    <a:pt x="-31268" y="852231"/>
                    <a:pt x="346298" y="186426"/>
                  </a:cubicBezTo>
                  <a:lnTo>
                    <a:pt x="46424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3" name="Freeform: Shape 112">
              <a:extLst>
                <a:ext uri="{FF2B5EF4-FFF2-40B4-BE49-F238E27FC236}">
                  <a16:creationId xmlns:a16="http://schemas.microsoft.com/office/drawing/2014/main" id="{FBCF4D52-DC25-477A-B5B7-224A46657575}"/>
                </a:ext>
              </a:extLst>
            </p:cNvPr>
            <p:cNvSpPr/>
            <p:nvPr/>
          </p:nvSpPr>
          <p:spPr>
            <a:xfrm>
              <a:off x="8997411" y="4219342"/>
              <a:ext cx="2332118" cy="2594813"/>
            </a:xfrm>
            <a:custGeom>
              <a:avLst/>
              <a:gdLst>
                <a:gd name="connsiteX0" fmla="*/ 2089451 w 2332118"/>
                <a:gd name="connsiteY0" fmla="*/ 0 h 2594813"/>
                <a:gd name="connsiteX1" fmla="*/ 2163420 w 2332118"/>
                <a:gd name="connsiteY1" fmla="*/ 170035 h 2594813"/>
                <a:gd name="connsiteX2" fmla="*/ 1985821 w 2332118"/>
                <a:gd name="connsiteY2" fmla="*/ 2408386 h 2594813"/>
                <a:gd name="connsiteX3" fmla="*/ 1867876 w 2332118"/>
                <a:gd name="connsiteY3" fmla="*/ 2594813 h 2594813"/>
                <a:gd name="connsiteX4" fmla="*/ 661145 w 2332118"/>
                <a:gd name="connsiteY4" fmla="*/ 504760 h 2594813"/>
                <a:gd name="connsiteX5" fmla="*/ 660727 w 2332118"/>
                <a:gd name="connsiteY5" fmla="*/ 505001 h 2594813"/>
                <a:gd name="connsiteX6" fmla="*/ 650997 w 2332118"/>
                <a:gd name="connsiteY6" fmla="*/ 487657 h 2594813"/>
                <a:gd name="connsiteX7" fmla="*/ 47652 w 2332118"/>
                <a:gd name="connsiteY7" fmla="*/ 13572 h 2594813"/>
                <a:gd name="connsiteX8" fmla="*/ 0 w 2332118"/>
                <a:gd name="connsiteY8" fmla="*/ 29 h 2594813"/>
                <a:gd name="connsiteX9" fmla="*/ 2089451 w 2332118"/>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8" h="2594813">
                  <a:moveTo>
                    <a:pt x="2089451" y="0"/>
                  </a:moveTo>
                  <a:lnTo>
                    <a:pt x="2163420" y="170035"/>
                  </a:lnTo>
                  <a:cubicBezTo>
                    <a:pt x="2446912" y="924176"/>
                    <a:pt x="2363387" y="1742582"/>
                    <a:pt x="1985821" y="2408386"/>
                  </a:cubicBezTo>
                  <a:lnTo>
                    <a:pt x="1867876" y="2594813"/>
                  </a:lnTo>
                  <a:lnTo>
                    <a:pt x="661145" y="504760"/>
                  </a:lnTo>
                  <a:lnTo>
                    <a:pt x="660727" y="505001"/>
                  </a:lnTo>
                  <a:lnTo>
                    <a:pt x="650997" y="487657"/>
                  </a:lnTo>
                  <a:cubicBezTo>
                    <a:pt x="506608" y="258369"/>
                    <a:pt x="290786" y="95392"/>
                    <a:pt x="47652" y="13572"/>
                  </a:cubicBezTo>
                  <a:lnTo>
                    <a:pt x="0" y="29"/>
                  </a:lnTo>
                  <a:lnTo>
                    <a:pt x="2089451"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4" name="Freeform: Shape 113">
              <a:extLst>
                <a:ext uri="{FF2B5EF4-FFF2-40B4-BE49-F238E27FC236}">
                  <a16:creationId xmlns:a16="http://schemas.microsoft.com/office/drawing/2014/main" id="{93199293-ADCB-47A0-978A-227463C2857F}"/>
                </a:ext>
              </a:extLst>
            </p:cNvPr>
            <p:cNvSpPr/>
            <p:nvPr/>
          </p:nvSpPr>
          <p:spPr>
            <a:xfrm>
              <a:off x="8478245" y="5046367"/>
              <a:ext cx="2358571" cy="2922136"/>
            </a:xfrm>
            <a:custGeom>
              <a:avLst/>
              <a:gdLst>
                <a:gd name="connsiteX0" fmla="*/ 1313586 w 2358571"/>
                <a:gd name="connsiteY0" fmla="*/ 0 h 2922136"/>
                <a:gd name="connsiteX1" fmla="*/ 2358571 w 2358571"/>
                <a:gd name="connsiteY1" fmla="*/ 1809911 h 2922136"/>
                <a:gd name="connsiteX2" fmla="*/ 2210518 w 2358571"/>
                <a:gd name="connsiteY2" fmla="*/ 2000244 h 2922136"/>
                <a:gd name="connsiteX3" fmla="*/ 1379429 w 2358571"/>
                <a:gd name="connsiteY3" fmla="*/ 2645247 h 2922136"/>
                <a:gd name="connsiteX4" fmla="*/ 106162 w 2358571"/>
                <a:gd name="connsiteY4" fmla="*/ 2920343 h 2922136"/>
                <a:gd name="connsiteX5" fmla="*/ 0 w 2358571"/>
                <a:gd name="connsiteY5" fmla="*/ 2911282 h 2922136"/>
                <a:gd name="connsiteX6" fmla="*/ 1188797 w 2358571"/>
                <a:gd name="connsiteY6" fmla="*/ 852157 h 2922136"/>
                <a:gd name="connsiteX7" fmla="*/ 1197531 w 2358571"/>
                <a:gd name="connsiteY7" fmla="*/ 838354 h 2922136"/>
                <a:gd name="connsiteX8" fmla="*/ 1202893 w 2358571"/>
                <a:gd name="connsiteY8" fmla="*/ 827741 h 2922136"/>
                <a:gd name="connsiteX9" fmla="*/ 1205781 w 2358571"/>
                <a:gd name="connsiteY9" fmla="*/ 822740 h 2922136"/>
                <a:gd name="connsiteX10" fmla="*/ 1205502 w 2358571"/>
                <a:gd name="connsiteY10" fmla="*/ 822579 h 2922136"/>
                <a:gd name="connsiteX11" fmla="*/ 1247199 w 2358571"/>
                <a:gd name="connsiteY11" fmla="*/ 740070 h 2922136"/>
                <a:gd name="connsiteX12" fmla="*/ 1332885 w 2358571"/>
                <a:gd name="connsiteY12" fmla="*/ 90947 h 2922136"/>
                <a:gd name="connsiteX13" fmla="*/ 1313586 w 2358571"/>
                <a:gd name="connsiteY13" fmla="*/ 0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8571" h="2922136">
                  <a:moveTo>
                    <a:pt x="1313586" y="0"/>
                  </a:moveTo>
                  <a:lnTo>
                    <a:pt x="2358571" y="1809911"/>
                  </a:lnTo>
                  <a:lnTo>
                    <a:pt x="2210518" y="2000244"/>
                  </a:lnTo>
                  <a:cubicBezTo>
                    <a:pt x="1986232" y="2261254"/>
                    <a:pt x="1707066" y="2482602"/>
                    <a:pt x="1379429" y="2645247"/>
                  </a:cubicBezTo>
                  <a:cubicBezTo>
                    <a:pt x="969884" y="2848555"/>
                    <a:pt x="533066" y="2936082"/>
                    <a:pt x="106162" y="2920343"/>
                  </a:cubicBezTo>
                  <a:lnTo>
                    <a:pt x="0" y="2911282"/>
                  </a:lnTo>
                  <a:lnTo>
                    <a:pt x="1188797" y="852157"/>
                  </a:lnTo>
                  <a:lnTo>
                    <a:pt x="1197531" y="838354"/>
                  </a:lnTo>
                  <a:lnTo>
                    <a:pt x="1202893" y="827741"/>
                  </a:lnTo>
                  <a:lnTo>
                    <a:pt x="1205781" y="822740"/>
                  </a:lnTo>
                  <a:lnTo>
                    <a:pt x="1205502" y="822579"/>
                  </a:lnTo>
                  <a:lnTo>
                    <a:pt x="1247199" y="740070"/>
                  </a:lnTo>
                  <a:cubicBezTo>
                    <a:pt x="1336947" y="539131"/>
                    <a:pt x="1368625" y="313494"/>
                    <a:pt x="1332885" y="90947"/>
                  </a:cubicBezTo>
                  <a:lnTo>
                    <a:pt x="1313586"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5" name="Freeform: Shape 114">
              <a:extLst>
                <a:ext uri="{FF2B5EF4-FFF2-40B4-BE49-F238E27FC236}">
                  <a16:creationId xmlns:a16="http://schemas.microsoft.com/office/drawing/2014/main" id="{F74D5FC7-DE50-4A75-BDC0-C85A9C791B97}"/>
                </a:ext>
              </a:extLst>
            </p:cNvPr>
            <p:cNvSpPr/>
            <p:nvPr/>
          </p:nvSpPr>
          <p:spPr>
            <a:xfrm>
              <a:off x="6292401" y="6148171"/>
              <a:ext cx="3177719" cy="1805185"/>
            </a:xfrm>
            <a:custGeom>
              <a:avLst/>
              <a:gdLst>
                <a:gd name="connsiteX0" fmla="*/ 3177719 w 3177719"/>
                <a:gd name="connsiteY0" fmla="*/ 0 h 1805185"/>
                <a:gd name="connsiteX1" fmla="*/ 2135530 w 3177719"/>
                <a:gd name="connsiteY1" fmla="*/ 1805185 h 1805185"/>
                <a:gd name="connsiteX2" fmla="*/ 2037350 w 3177719"/>
                <a:gd name="connsiteY2" fmla="*/ 1796804 h 1805185"/>
                <a:gd name="connsiteX3" fmla="*/ 14333 w 3177719"/>
                <a:gd name="connsiteY3" fmla="*/ 348476 h 1805185"/>
                <a:gd name="connsiteX4" fmla="*/ 0 w 3177719"/>
                <a:gd name="connsiteY4" fmla="*/ 315528 h 1805185"/>
                <a:gd name="connsiteX5" fmla="*/ 2345507 w 3177719"/>
                <a:gd name="connsiteY5" fmla="*/ 315495 h 1805185"/>
                <a:gd name="connsiteX6" fmla="*/ 2346085 w 3177719"/>
                <a:gd name="connsiteY6" fmla="*/ 315545 h 1805185"/>
                <a:gd name="connsiteX7" fmla="*/ 2350259 w 3177719"/>
                <a:gd name="connsiteY7" fmla="*/ 315496 h 1805185"/>
                <a:gd name="connsiteX8" fmla="*/ 2412757 w 3177719"/>
                <a:gd name="connsiteY8" fmla="*/ 315494 h 1805185"/>
                <a:gd name="connsiteX9" fmla="*/ 2412757 w 3177719"/>
                <a:gd name="connsiteY9" fmla="*/ 314754 h 1805185"/>
                <a:gd name="connsiteX10" fmla="*/ 2457231 w 3177719"/>
                <a:gd name="connsiteY10" fmla="*/ 314227 h 1805185"/>
                <a:gd name="connsiteX11" fmla="*/ 2896664 w 3177719"/>
                <a:gd name="connsiteY11" fmla="*/ 196590 h 1805185"/>
                <a:gd name="connsiteX12" fmla="*/ 3093112 w 3177719"/>
                <a:gd name="connsiteY12" fmla="*/ 73086 h 1805185"/>
                <a:gd name="connsiteX13" fmla="*/ 3177719 w 3177719"/>
                <a:gd name="connsiteY13" fmla="*/ 0 h 180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9" h="1805185">
                  <a:moveTo>
                    <a:pt x="3177719" y="0"/>
                  </a:moveTo>
                  <a:lnTo>
                    <a:pt x="2135530" y="1805185"/>
                  </a:lnTo>
                  <a:lnTo>
                    <a:pt x="2037350" y="1796804"/>
                  </a:lnTo>
                  <a:cubicBezTo>
                    <a:pt x="1194448" y="1683714"/>
                    <a:pt x="420948" y="1167568"/>
                    <a:pt x="14333" y="348476"/>
                  </a:cubicBezTo>
                  <a:lnTo>
                    <a:pt x="0" y="315528"/>
                  </a:lnTo>
                  <a:lnTo>
                    <a:pt x="2345507" y="315495"/>
                  </a:lnTo>
                  <a:lnTo>
                    <a:pt x="2346085" y="315545"/>
                  </a:lnTo>
                  <a:lnTo>
                    <a:pt x="2350259" y="315496"/>
                  </a:lnTo>
                  <a:lnTo>
                    <a:pt x="2412757" y="315494"/>
                  </a:lnTo>
                  <a:lnTo>
                    <a:pt x="2412757" y="314754"/>
                  </a:lnTo>
                  <a:lnTo>
                    <a:pt x="2457231" y="314227"/>
                  </a:lnTo>
                  <a:cubicBezTo>
                    <a:pt x="2605769" y="305209"/>
                    <a:pt x="2754990" y="266921"/>
                    <a:pt x="2896664" y="196590"/>
                  </a:cubicBezTo>
                  <a:cubicBezTo>
                    <a:pt x="2967503" y="161424"/>
                    <a:pt x="3033100" y="119914"/>
                    <a:pt x="3093112" y="73086"/>
                  </a:cubicBezTo>
                  <a:lnTo>
                    <a:pt x="3177719"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31" name="Group 130">
            <a:extLst>
              <a:ext uri="{FF2B5EF4-FFF2-40B4-BE49-F238E27FC236}">
                <a16:creationId xmlns:a16="http://schemas.microsoft.com/office/drawing/2014/main" id="{8064D68D-313A-4F5C-9D2B-36D9CBAA3BB2}"/>
              </a:ext>
            </a:extLst>
          </p:cNvPr>
          <p:cNvGrpSpPr/>
          <p:nvPr/>
        </p:nvGrpSpPr>
        <p:grpSpPr>
          <a:xfrm>
            <a:off x="830696" y="6640862"/>
            <a:ext cx="1728830" cy="1570732"/>
            <a:chOff x="6332504" y="3416599"/>
            <a:chExt cx="5624144" cy="5109826"/>
          </a:xfrm>
        </p:grpSpPr>
        <p:sp>
          <p:nvSpPr>
            <p:cNvPr id="125" name="Hexagon 124">
              <a:extLst>
                <a:ext uri="{FF2B5EF4-FFF2-40B4-BE49-F238E27FC236}">
                  <a16:creationId xmlns:a16="http://schemas.microsoft.com/office/drawing/2014/main" id="{530159DE-ABB2-47F4-AAA6-0E75048437A1}"/>
                </a:ext>
              </a:extLst>
            </p:cNvPr>
            <p:cNvSpPr/>
            <p:nvPr/>
          </p:nvSpPr>
          <p:spPr>
            <a:xfrm rot="16200000">
              <a:off x="6189686" y="5078904"/>
              <a:ext cx="2070854" cy="1785217"/>
            </a:xfrm>
            <a:prstGeom prst="hexagon">
              <a:avLst>
                <a:gd name="adj" fmla="val 28936"/>
                <a:gd name="vf" fmla="val 115470"/>
              </a:avLst>
            </a:prstGeom>
            <a:solidFill>
              <a:schemeClr val="accent1"/>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Hexagon 125">
              <a:extLst>
                <a:ext uri="{FF2B5EF4-FFF2-40B4-BE49-F238E27FC236}">
                  <a16:creationId xmlns:a16="http://schemas.microsoft.com/office/drawing/2014/main" id="{5C59422D-72C8-442B-9BD7-6597C00495F5}"/>
                </a:ext>
              </a:extLst>
            </p:cNvPr>
            <p:cNvSpPr/>
            <p:nvPr/>
          </p:nvSpPr>
          <p:spPr>
            <a:xfrm rot="19800000">
              <a:off x="7149420" y="3416599"/>
              <a:ext cx="2070850" cy="1785214"/>
            </a:xfrm>
            <a:prstGeom prst="hexagon">
              <a:avLst>
                <a:gd name="adj" fmla="val 28936"/>
                <a:gd name="vf" fmla="val 115470"/>
              </a:avLst>
            </a:prstGeom>
            <a:solidFill>
              <a:schemeClr val="accent2"/>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Hexagon 126">
              <a:extLst>
                <a:ext uri="{FF2B5EF4-FFF2-40B4-BE49-F238E27FC236}">
                  <a16:creationId xmlns:a16="http://schemas.microsoft.com/office/drawing/2014/main" id="{1AD3C188-70CA-47E1-BC9F-ACA213C0FB05}"/>
                </a:ext>
              </a:extLst>
            </p:cNvPr>
            <p:cNvSpPr/>
            <p:nvPr/>
          </p:nvSpPr>
          <p:spPr>
            <a:xfrm rot="1800000">
              <a:off x="9068885" y="3416599"/>
              <a:ext cx="2070850" cy="1785214"/>
            </a:xfrm>
            <a:prstGeom prst="hexagon">
              <a:avLst>
                <a:gd name="adj" fmla="val 28936"/>
                <a:gd name="vf" fmla="val 115470"/>
              </a:avLst>
            </a:prstGeom>
            <a:solidFill>
              <a:schemeClr val="accent3"/>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Hexagon 127">
              <a:extLst>
                <a:ext uri="{FF2B5EF4-FFF2-40B4-BE49-F238E27FC236}">
                  <a16:creationId xmlns:a16="http://schemas.microsoft.com/office/drawing/2014/main" id="{F20D95FE-AF37-4B0F-BA27-9F95B415762C}"/>
                </a:ext>
              </a:extLst>
            </p:cNvPr>
            <p:cNvSpPr/>
            <p:nvPr/>
          </p:nvSpPr>
          <p:spPr>
            <a:xfrm rot="5400000">
              <a:off x="10028620" y="5078907"/>
              <a:ext cx="2070846" cy="1785211"/>
            </a:xfrm>
            <a:prstGeom prst="hexagon">
              <a:avLst>
                <a:gd name="adj" fmla="val 28936"/>
                <a:gd name="vf" fmla="val 115470"/>
              </a:avLst>
            </a:prstGeom>
            <a:solidFill>
              <a:schemeClr val="accent4"/>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Hexagon 128">
              <a:extLst>
                <a:ext uri="{FF2B5EF4-FFF2-40B4-BE49-F238E27FC236}">
                  <a16:creationId xmlns:a16="http://schemas.microsoft.com/office/drawing/2014/main" id="{1F5CD48A-0F48-4C8B-8A73-B89B769A0EAD}"/>
                </a:ext>
              </a:extLst>
            </p:cNvPr>
            <p:cNvSpPr/>
            <p:nvPr/>
          </p:nvSpPr>
          <p:spPr>
            <a:xfrm rot="9000000">
              <a:off x="9068885" y="6741211"/>
              <a:ext cx="2070848" cy="1785214"/>
            </a:xfrm>
            <a:prstGeom prst="hexagon">
              <a:avLst>
                <a:gd name="adj" fmla="val 28936"/>
                <a:gd name="vf" fmla="val 115470"/>
              </a:avLst>
            </a:prstGeom>
            <a:solidFill>
              <a:schemeClr val="accent5"/>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Hexagon 129">
              <a:extLst>
                <a:ext uri="{FF2B5EF4-FFF2-40B4-BE49-F238E27FC236}">
                  <a16:creationId xmlns:a16="http://schemas.microsoft.com/office/drawing/2014/main" id="{F8919128-D762-4EC9-888F-CF871B3BBFC3}"/>
                </a:ext>
              </a:extLst>
            </p:cNvPr>
            <p:cNvSpPr/>
            <p:nvPr/>
          </p:nvSpPr>
          <p:spPr>
            <a:xfrm rot="12600000">
              <a:off x="7149420" y="6741211"/>
              <a:ext cx="2070848" cy="1785214"/>
            </a:xfrm>
            <a:prstGeom prst="hexagon">
              <a:avLst>
                <a:gd name="adj" fmla="val 28936"/>
                <a:gd name="vf" fmla="val 115470"/>
              </a:avLst>
            </a:prstGeom>
            <a:solidFill>
              <a:schemeClr val="accent6"/>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2" name="Group 131">
            <a:extLst>
              <a:ext uri="{FF2B5EF4-FFF2-40B4-BE49-F238E27FC236}">
                <a16:creationId xmlns:a16="http://schemas.microsoft.com/office/drawing/2014/main" id="{4EC01248-45AB-481B-A9AC-3B3D763458F1}"/>
              </a:ext>
            </a:extLst>
          </p:cNvPr>
          <p:cNvGrpSpPr/>
          <p:nvPr/>
        </p:nvGrpSpPr>
        <p:grpSpPr>
          <a:xfrm>
            <a:off x="3151540" y="6710318"/>
            <a:ext cx="1589530" cy="1431821"/>
            <a:chOff x="6679175" y="3723640"/>
            <a:chExt cx="4973044" cy="4479632"/>
          </a:xfrm>
        </p:grpSpPr>
        <p:sp>
          <p:nvSpPr>
            <p:cNvPr id="133" name="任意多边形 5"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37C45873-CA9C-442D-B907-744059104926}"/>
                </a:ext>
              </a:extLst>
            </p:cNvPr>
            <p:cNvSpPr>
              <a:spLocks/>
            </p:cNvSpPr>
            <p:nvPr/>
          </p:nvSpPr>
          <p:spPr bwMode="auto">
            <a:xfrm rot="16200000">
              <a:off x="6078300"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4" name="任意多边形 6"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55047A8F-9A3A-4A8D-9DA6-B43E70F129E8}"/>
                </a:ext>
              </a:extLst>
            </p:cNvPr>
            <p:cNvSpPr>
              <a:spLocks/>
            </p:cNvSpPr>
            <p:nvPr/>
          </p:nvSpPr>
          <p:spPr bwMode="auto">
            <a:xfrm rot="19800000">
              <a:off x="6999020"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5" name="任意多边形 7"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B1560B96-CF8F-435B-A113-BFDD2522DB85}"/>
                </a:ext>
              </a:extLst>
            </p:cNvPr>
            <p:cNvSpPr>
              <a:spLocks/>
            </p:cNvSpPr>
            <p:nvPr/>
          </p:nvSpPr>
          <p:spPr bwMode="auto">
            <a:xfrm rot="1800000">
              <a:off x="8840463"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6" name="任意多边形 8"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781C8B20-5638-4213-AD12-0219E94E9E60}"/>
                </a:ext>
              </a:extLst>
            </p:cNvPr>
            <p:cNvSpPr>
              <a:spLocks/>
            </p:cNvSpPr>
            <p:nvPr/>
          </p:nvSpPr>
          <p:spPr bwMode="auto">
            <a:xfrm rot="5400000">
              <a:off x="9761184"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7" name="任意多边形 11"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7BD2E4D3-FD1C-44AB-B6F7-154D8C02605E}"/>
                </a:ext>
              </a:extLst>
            </p:cNvPr>
            <p:cNvSpPr>
              <a:spLocks/>
            </p:cNvSpPr>
            <p:nvPr/>
          </p:nvSpPr>
          <p:spPr bwMode="auto">
            <a:xfrm rot="9000000">
              <a:off x="8840463"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8" name="任意多边形 12"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D86A4BD3-A312-457E-BBE0-5E8C85284E58}"/>
                </a:ext>
              </a:extLst>
            </p:cNvPr>
            <p:cNvSpPr>
              <a:spLocks/>
            </p:cNvSpPr>
            <p:nvPr/>
          </p:nvSpPr>
          <p:spPr bwMode="auto">
            <a:xfrm rot="12600000">
              <a:off x="6999020"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143" name="Group 142">
            <a:extLst>
              <a:ext uri="{FF2B5EF4-FFF2-40B4-BE49-F238E27FC236}">
                <a16:creationId xmlns:a16="http://schemas.microsoft.com/office/drawing/2014/main" id="{8CD5A881-7419-4D97-ACA6-37FEA44FEE79}"/>
              </a:ext>
            </a:extLst>
          </p:cNvPr>
          <p:cNvGrpSpPr/>
          <p:nvPr/>
        </p:nvGrpSpPr>
        <p:grpSpPr>
          <a:xfrm>
            <a:off x="14969698" y="4980203"/>
            <a:ext cx="1028914" cy="1020226"/>
            <a:chOff x="6601008" y="3443554"/>
            <a:chExt cx="5085984" cy="5043040"/>
          </a:xfrm>
        </p:grpSpPr>
        <p:sp>
          <p:nvSpPr>
            <p:cNvPr id="139" name="Rounded Rectangle 27">
              <a:extLst>
                <a:ext uri="{FF2B5EF4-FFF2-40B4-BE49-F238E27FC236}">
                  <a16:creationId xmlns:a16="http://schemas.microsoft.com/office/drawing/2014/main" id="{6A66927F-43D8-4470-BBEB-4BB140F6F531}"/>
                </a:ext>
              </a:extLst>
            </p:cNvPr>
            <p:cNvSpPr/>
            <p:nvPr/>
          </p:nvSpPr>
          <p:spPr>
            <a:xfrm rot="2700000">
              <a:off x="8158930" y="3443554"/>
              <a:ext cx="1970140" cy="1970140"/>
            </a:xfrm>
            <a:prstGeom prst="roundRect">
              <a:avLst>
                <a:gd name="adj" fmla="val 3085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Rounded Rectangle 24">
              <a:extLst>
                <a:ext uri="{FF2B5EF4-FFF2-40B4-BE49-F238E27FC236}">
                  <a16:creationId xmlns:a16="http://schemas.microsoft.com/office/drawing/2014/main" id="{530B95E5-4B22-40E4-9AD0-772826BFFC4D}"/>
                </a:ext>
              </a:extLst>
            </p:cNvPr>
            <p:cNvSpPr/>
            <p:nvPr/>
          </p:nvSpPr>
          <p:spPr>
            <a:xfrm rot="2700000">
              <a:off x="8158930" y="6516454"/>
              <a:ext cx="1970140" cy="1970140"/>
            </a:xfrm>
            <a:prstGeom prst="roundRect">
              <a:avLst>
                <a:gd name="adj" fmla="val 308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Rounded Rectangle 16">
              <a:extLst>
                <a:ext uri="{FF2B5EF4-FFF2-40B4-BE49-F238E27FC236}">
                  <a16:creationId xmlns:a16="http://schemas.microsoft.com/office/drawing/2014/main" id="{0D543B03-5932-4551-B32E-239A1D230B48}"/>
                </a:ext>
              </a:extLst>
            </p:cNvPr>
            <p:cNvSpPr/>
            <p:nvPr/>
          </p:nvSpPr>
          <p:spPr>
            <a:xfrm rot="2700000">
              <a:off x="6601008" y="4980004"/>
              <a:ext cx="1970140" cy="1970140"/>
            </a:xfrm>
            <a:prstGeom prst="roundRect">
              <a:avLst>
                <a:gd name="adj" fmla="val 3085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Rounded Rectangle 13">
              <a:extLst>
                <a:ext uri="{FF2B5EF4-FFF2-40B4-BE49-F238E27FC236}">
                  <a16:creationId xmlns:a16="http://schemas.microsoft.com/office/drawing/2014/main" id="{AB33E182-CC70-46AB-ABEF-0C5FC27FB5D3}"/>
                </a:ext>
              </a:extLst>
            </p:cNvPr>
            <p:cNvSpPr/>
            <p:nvPr/>
          </p:nvSpPr>
          <p:spPr>
            <a:xfrm rot="2700000">
              <a:off x="9716852" y="4980004"/>
              <a:ext cx="1970140" cy="1970140"/>
            </a:xfrm>
            <a:prstGeom prst="roundRect">
              <a:avLst>
                <a:gd name="adj" fmla="val 3085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9" name="Group 148">
            <a:extLst>
              <a:ext uri="{FF2B5EF4-FFF2-40B4-BE49-F238E27FC236}">
                <a16:creationId xmlns:a16="http://schemas.microsoft.com/office/drawing/2014/main" id="{69C1B456-C345-4F1E-8E97-7EA9C99D5FF0}"/>
              </a:ext>
            </a:extLst>
          </p:cNvPr>
          <p:cNvGrpSpPr/>
          <p:nvPr/>
        </p:nvGrpSpPr>
        <p:grpSpPr>
          <a:xfrm>
            <a:off x="5333084" y="6684204"/>
            <a:ext cx="1484049" cy="1484048"/>
            <a:chOff x="6597572" y="3422116"/>
            <a:chExt cx="5092858" cy="5092856"/>
          </a:xfrm>
        </p:grpSpPr>
        <p:sp>
          <p:nvSpPr>
            <p:cNvPr id="144" name="菱形 10"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A033EE81-2715-4BAF-A2EF-F6B9CFE845F6}"/>
                </a:ext>
              </a:extLst>
            </p:cNvPr>
            <p:cNvSpPr/>
            <p:nvPr/>
          </p:nvSpPr>
          <p:spPr>
            <a:xfrm>
              <a:off x="6597572" y="3422116"/>
              <a:ext cx="5092858" cy="5092856"/>
            </a:xfrm>
            <a:prstGeom prst="diamond">
              <a:avLst/>
            </a:prstGeom>
            <a:solidFill>
              <a:schemeClr val="bg1">
                <a:lumMod val="95000"/>
              </a:schemeClr>
            </a:solid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45" name="矩形 11"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96653629-AFC1-4DE3-B534-465E35829554}"/>
                </a:ext>
              </a:extLst>
            </p:cNvPr>
            <p:cNvSpPr/>
            <p:nvPr/>
          </p:nvSpPr>
          <p:spPr>
            <a:xfrm rot="2700000">
              <a:off x="6734240" y="3558793"/>
              <a:ext cx="2004149" cy="200413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6" name="矩形 12"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8AEAC89-9890-4CBA-8CBB-29F0660429A3}"/>
                </a:ext>
              </a:extLst>
            </p:cNvPr>
            <p:cNvSpPr/>
            <p:nvPr/>
          </p:nvSpPr>
          <p:spPr>
            <a:xfrm rot="2700000">
              <a:off x="9549612" y="3558793"/>
              <a:ext cx="2004149" cy="2004139"/>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7" name="矩形 13"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249C855C-9613-4104-9EE9-5996CF1B891C}"/>
                </a:ext>
              </a:extLst>
            </p:cNvPr>
            <p:cNvSpPr/>
            <p:nvPr/>
          </p:nvSpPr>
          <p:spPr>
            <a:xfrm rot="2700000">
              <a:off x="9549612" y="6374162"/>
              <a:ext cx="2004149" cy="2004139"/>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8" name="矩形 14"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85BEB10-568C-42F0-8B1A-6BC6C9EE6A55}"/>
                </a:ext>
              </a:extLst>
            </p:cNvPr>
            <p:cNvSpPr/>
            <p:nvPr/>
          </p:nvSpPr>
          <p:spPr>
            <a:xfrm rot="2700000">
              <a:off x="6734240" y="6374162"/>
              <a:ext cx="2004149" cy="2004139"/>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grpSp>
      <p:grpSp>
        <p:nvGrpSpPr>
          <p:cNvPr id="150" name="Group 149">
            <a:extLst>
              <a:ext uri="{FF2B5EF4-FFF2-40B4-BE49-F238E27FC236}">
                <a16:creationId xmlns:a16="http://schemas.microsoft.com/office/drawing/2014/main" id="{46D9953B-7F25-488B-977E-709A6F2E048C}"/>
              </a:ext>
            </a:extLst>
          </p:cNvPr>
          <p:cNvGrpSpPr/>
          <p:nvPr/>
        </p:nvGrpSpPr>
        <p:grpSpPr>
          <a:xfrm rot="2700000">
            <a:off x="16502472" y="5062808"/>
            <a:ext cx="814537" cy="814537"/>
            <a:chOff x="13767243" y="-151957"/>
            <a:chExt cx="7390513" cy="7390513"/>
          </a:xfrm>
        </p:grpSpPr>
        <p:sp>
          <p:nvSpPr>
            <p:cNvPr id="151" name="Freeform: Shape 150">
              <a:extLst>
                <a:ext uri="{FF2B5EF4-FFF2-40B4-BE49-F238E27FC236}">
                  <a16:creationId xmlns:a16="http://schemas.microsoft.com/office/drawing/2014/main" id="{D9857D8F-79E8-4F41-A403-1A17A59A8C1F}"/>
                </a:ext>
              </a:extLst>
            </p:cNvPr>
            <p:cNvSpPr>
              <a:spLocks/>
            </p:cNvSpPr>
            <p:nvPr/>
          </p:nvSpPr>
          <p:spPr bwMode="auto">
            <a:xfrm rot="-5400000">
              <a:off x="11672497"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2" name="Freeform: Shape 151">
              <a:extLst>
                <a:ext uri="{FF2B5EF4-FFF2-40B4-BE49-F238E27FC236}">
                  <a16:creationId xmlns:a16="http://schemas.microsoft.com/office/drawing/2014/main" id="{50DE5A63-653B-47F2-B781-04BFFA52F630}"/>
                </a:ext>
              </a:extLst>
            </p:cNvPr>
            <p:cNvSpPr>
              <a:spLocks/>
            </p:cNvSpPr>
            <p:nvPr/>
          </p:nvSpPr>
          <p:spPr bwMode="auto">
            <a:xfrm>
              <a:off x="14150141" y="-15195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3" name="Freeform: Shape 152">
              <a:extLst>
                <a:ext uri="{FF2B5EF4-FFF2-40B4-BE49-F238E27FC236}">
                  <a16:creationId xmlns:a16="http://schemas.microsoft.com/office/drawing/2014/main" id="{5DCB6495-F939-4262-87BF-B780EB3CDB81}"/>
                </a:ext>
              </a:extLst>
            </p:cNvPr>
            <p:cNvSpPr>
              <a:spLocks/>
            </p:cNvSpPr>
            <p:nvPr/>
          </p:nvSpPr>
          <p:spPr bwMode="auto">
            <a:xfrm rot="5400000">
              <a:off x="16627785"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4" name="Freeform: Shape 153">
              <a:extLst>
                <a:ext uri="{FF2B5EF4-FFF2-40B4-BE49-F238E27FC236}">
                  <a16:creationId xmlns:a16="http://schemas.microsoft.com/office/drawing/2014/main" id="{F82681C5-75BB-47F9-85C9-8501C20829B6}"/>
                </a:ext>
              </a:extLst>
            </p:cNvPr>
            <p:cNvSpPr>
              <a:spLocks/>
            </p:cNvSpPr>
            <p:nvPr/>
          </p:nvSpPr>
          <p:spPr bwMode="auto">
            <a:xfrm rot="10800000">
              <a:off x="14150141" y="4803331"/>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grpSp>
      <p:grpSp>
        <p:nvGrpSpPr>
          <p:cNvPr id="155" name="Group 154">
            <a:extLst>
              <a:ext uri="{FF2B5EF4-FFF2-40B4-BE49-F238E27FC236}">
                <a16:creationId xmlns:a16="http://schemas.microsoft.com/office/drawing/2014/main" id="{199391AD-3A52-4CA7-93B9-DFE059645ADC}"/>
              </a:ext>
            </a:extLst>
          </p:cNvPr>
          <p:cNvGrpSpPr/>
          <p:nvPr/>
        </p:nvGrpSpPr>
        <p:grpSpPr>
          <a:xfrm>
            <a:off x="7409147" y="6646366"/>
            <a:ext cx="1636141" cy="1559725"/>
            <a:chOff x="4616819" y="382674"/>
            <a:chExt cx="9032538" cy="8610673"/>
          </a:xfrm>
        </p:grpSpPr>
        <p:sp>
          <p:nvSpPr>
            <p:cNvPr id="156" name="Freeform: Shape 155">
              <a:extLst>
                <a:ext uri="{FF2B5EF4-FFF2-40B4-BE49-F238E27FC236}">
                  <a16:creationId xmlns:a16="http://schemas.microsoft.com/office/drawing/2014/main" id="{4B3F6B55-8862-4FE4-9022-0B0D04B6D323}"/>
                </a:ext>
              </a:extLst>
            </p:cNvPr>
            <p:cNvSpPr/>
            <p:nvPr/>
          </p:nvSpPr>
          <p:spPr>
            <a:xfrm>
              <a:off x="4735768" y="382674"/>
              <a:ext cx="4317694" cy="4012799"/>
            </a:xfrm>
            <a:custGeom>
              <a:avLst/>
              <a:gdLst>
                <a:gd name="connsiteX0" fmla="*/ 4223579 w 4317694"/>
                <a:gd name="connsiteY0" fmla="*/ 650 h 4012799"/>
                <a:gd name="connsiteX1" fmla="*/ 4314851 w 4317694"/>
                <a:gd name="connsiteY1" fmla="*/ 143343 h 4012799"/>
                <a:gd name="connsiteX2" fmla="*/ 4317694 w 4317694"/>
                <a:gd name="connsiteY2" fmla="*/ 2632198 h 4012799"/>
                <a:gd name="connsiteX3" fmla="*/ 4316648 w 4317694"/>
                <a:gd name="connsiteY3" fmla="*/ 2645982 h 4012799"/>
                <a:gd name="connsiteX4" fmla="*/ 4316761 w 4317694"/>
                <a:gd name="connsiteY4" fmla="*/ 2737324 h 4012799"/>
                <a:gd name="connsiteX5" fmla="*/ 4199693 w 4317694"/>
                <a:gd name="connsiteY5" fmla="*/ 2967458 h 4012799"/>
                <a:gd name="connsiteX6" fmla="*/ 4114785 w 4317694"/>
                <a:gd name="connsiteY6" fmla="*/ 3028972 h 4012799"/>
                <a:gd name="connsiteX7" fmla="*/ 4075113 w 4317694"/>
                <a:gd name="connsiteY7" fmla="*/ 3057713 h 4012799"/>
                <a:gd name="connsiteX8" fmla="*/ 4005497 w 4317694"/>
                <a:gd name="connsiteY8" fmla="*/ 3108148 h 4012799"/>
                <a:gd name="connsiteX9" fmla="*/ 3958315 w 4317694"/>
                <a:gd name="connsiteY9" fmla="*/ 3142329 h 4012799"/>
                <a:gd name="connsiteX10" fmla="*/ 3903037 w 4317694"/>
                <a:gd name="connsiteY10" fmla="*/ 3182377 h 4012799"/>
                <a:gd name="connsiteX11" fmla="*/ 3849051 w 4317694"/>
                <a:gd name="connsiteY11" fmla="*/ 3221487 h 4012799"/>
                <a:gd name="connsiteX12" fmla="*/ 3807185 w 4317694"/>
                <a:gd name="connsiteY12" fmla="*/ 3251818 h 4012799"/>
                <a:gd name="connsiteX13" fmla="*/ 3747068 w 4317694"/>
                <a:gd name="connsiteY13" fmla="*/ 3295371 h 4012799"/>
                <a:gd name="connsiteX14" fmla="*/ 3717721 w 4317694"/>
                <a:gd name="connsiteY14" fmla="*/ 3316632 h 4012799"/>
                <a:gd name="connsiteX15" fmla="*/ 3652116 w 4317694"/>
                <a:gd name="connsiteY15" fmla="*/ 3364161 h 4012799"/>
                <a:gd name="connsiteX16" fmla="*/ 3563942 w 4317694"/>
                <a:gd name="connsiteY16" fmla="*/ 3428040 h 4012799"/>
                <a:gd name="connsiteX17" fmla="*/ 3557075 w 4317694"/>
                <a:gd name="connsiteY17" fmla="*/ 3433015 h 4012799"/>
                <a:gd name="connsiteX18" fmla="*/ 3419336 w 4317694"/>
                <a:gd name="connsiteY18" fmla="*/ 3532803 h 4012799"/>
                <a:gd name="connsiteX19" fmla="*/ 3406929 w 4317694"/>
                <a:gd name="connsiteY19" fmla="*/ 3541791 h 4012799"/>
                <a:gd name="connsiteX20" fmla="*/ 3302743 w 4317694"/>
                <a:gd name="connsiteY20" fmla="*/ 3617271 h 4012799"/>
                <a:gd name="connsiteX21" fmla="*/ 3274021 w 4317694"/>
                <a:gd name="connsiteY21" fmla="*/ 3638079 h 4012799"/>
                <a:gd name="connsiteX22" fmla="*/ 3205532 w 4317694"/>
                <a:gd name="connsiteY22" fmla="*/ 3687697 h 4012799"/>
                <a:gd name="connsiteX23" fmla="*/ 3163208 w 4317694"/>
                <a:gd name="connsiteY23" fmla="*/ 3718359 h 4012799"/>
                <a:gd name="connsiteX24" fmla="*/ 3125943 w 4317694"/>
                <a:gd name="connsiteY24" fmla="*/ 3745356 h 4012799"/>
                <a:gd name="connsiteX25" fmla="*/ 3072482 w 4317694"/>
                <a:gd name="connsiteY25" fmla="*/ 3784087 h 4012799"/>
                <a:gd name="connsiteX26" fmla="*/ 3062214 w 4317694"/>
                <a:gd name="connsiteY26" fmla="*/ 3791526 h 4012799"/>
                <a:gd name="connsiteX27" fmla="*/ 3012580 w 4317694"/>
                <a:gd name="connsiteY27" fmla="*/ 3827484 h 4012799"/>
                <a:gd name="connsiteX28" fmla="*/ 2999834 w 4317694"/>
                <a:gd name="connsiteY28" fmla="*/ 3836718 h 4012799"/>
                <a:gd name="connsiteX29" fmla="*/ 2975283 w 4317694"/>
                <a:gd name="connsiteY29" fmla="*/ 3854505 h 4012799"/>
                <a:gd name="connsiteX30" fmla="*/ 2948557 w 4317694"/>
                <a:gd name="connsiteY30" fmla="*/ 3873867 h 4012799"/>
                <a:gd name="connsiteX31" fmla="*/ 2943256 w 4317694"/>
                <a:gd name="connsiteY31" fmla="*/ 3877707 h 4012799"/>
                <a:gd name="connsiteX32" fmla="*/ 2930642 w 4317694"/>
                <a:gd name="connsiteY32" fmla="*/ 3886846 h 4012799"/>
                <a:gd name="connsiteX33" fmla="*/ 2919776 w 4317694"/>
                <a:gd name="connsiteY33" fmla="*/ 3894718 h 4012799"/>
                <a:gd name="connsiteX34" fmla="*/ 2914196 w 4317694"/>
                <a:gd name="connsiteY34" fmla="*/ 3898761 h 4012799"/>
                <a:gd name="connsiteX35" fmla="*/ 2911846 w 4317694"/>
                <a:gd name="connsiteY35" fmla="*/ 3900463 h 4012799"/>
                <a:gd name="connsiteX36" fmla="*/ 2900739 w 4317694"/>
                <a:gd name="connsiteY36" fmla="*/ 3908510 h 4012799"/>
                <a:gd name="connsiteX37" fmla="*/ 2828426 w 4317694"/>
                <a:gd name="connsiteY37" fmla="*/ 3960898 h 4012799"/>
                <a:gd name="connsiteX38" fmla="*/ 2571782 w 4317694"/>
                <a:gd name="connsiteY38" fmla="*/ 4001506 h 4012799"/>
                <a:gd name="connsiteX39" fmla="*/ 1953711 w 4317694"/>
                <a:gd name="connsiteY39" fmla="*/ 3797600 h 4012799"/>
                <a:gd name="connsiteX40" fmla="*/ 1927453 w 4317694"/>
                <a:gd name="connsiteY40" fmla="*/ 3788937 h 4012799"/>
                <a:gd name="connsiteX41" fmla="*/ 1868583 w 4317694"/>
                <a:gd name="connsiteY41" fmla="*/ 3769557 h 4012799"/>
                <a:gd name="connsiteX42" fmla="*/ 109032 w 4317694"/>
                <a:gd name="connsiteY42" fmla="*/ 3190326 h 4012799"/>
                <a:gd name="connsiteX43" fmla="*/ 74145 w 4317694"/>
                <a:gd name="connsiteY43" fmla="*/ 2963557 h 4012799"/>
                <a:gd name="connsiteX44" fmla="*/ 4110243 w 4317694"/>
                <a:gd name="connsiteY44" fmla="*/ 39532 h 4012799"/>
                <a:gd name="connsiteX45" fmla="*/ 4223579 w 4317694"/>
                <a:gd name="connsiteY45" fmla="*/ 650 h 401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694" h="4012799">
                  <a:moveTo>
                    <a:pt x="4223579" y="650"/>
                  </a:moveTo>
                  <a:cubicBezTo>
                    <a:pt x="4277704" y="6874"/>
                    <a:pt x="4313733" y="57584"/>
                    <a:pt x="4314851" y="143343"/>
                  </a:cubicBezTo>
                  <a:lnTo>
                    <a:pt x="4317694" y="2632198"/>
                  </a:lnTo>
                  <a:lnTo>
                    <a:pt x="4316648" y="2645982"/>
                  </a:lnTo>
                  <a:lnTo>
                    <a:pt x="4316761" y="2737324"/>
                  </a:lnTo>
                  <a:cubicBezTo>
                    <a:pt x="4317297" y="2816409"/>
                    <a:pt x="4263716" y="2921076"/>
                    <a:pt x="4199693" y="2967458"/>
                  </a:cubicBezTo>
                  <a:lnTo>
                    <a:pt x="4114785" y="3028972"/>
                  </a:lnTo>
                  <a:lnTo>
                    <a:pt x="4075113" y="3057713"/>
                  </a:lnTo>
                  <a:lnTo>
                    <a:pt x="4005497" y="3108148"/>
                  </a:lnTo>
                  <a:lnTo>
                    <a:pt x="3958315" y="3142329"/>
                  </a:lnTo>
                  <a:lnTo>
                    <a:pt x="3903037" y="3182377"/>
                  </a:lnTo>
                  <a:lnTo>
                    <a:pt x="3849051" y="3221487"/>
                  </a:lnTo>
                  <a:lnTo>
                    <a:pt x="3807185" y="3251818"/>
                  </a:lnTo>
                  <a:lnTo>
                    <a:pt x="3747068" y="3295371"/>
                  </a:lnTo>
                  <a:lnTo>
                    <a:pt x="3717721" y="3316632"/>
                  </a:lnTo>
                  <a:lnTo>
                    <a:pt x="3652116" y="3364161"/>
                  </a:lnTo>
                  <a:cubicBezTo>
                    <a:pt x="3621608" y="3386263"/>
                    <a:pt x="3592231" y="3407545"/>
                    <a:pt x="3563942" y="3428040"/>
                  </a:cubicBezTo>
                  <a:lnTo>
                    <a:pt x="3557075" y="3433015"/>
                  </a:lnTo>
                  <a:lnTo>
                    <a:pt x="3419336" y="3532803"/>
                  </a:lnTo>
                  <a:lnTo>
                    <a:pt x="3406929" y="3541791"/>
                  </a:lnTo>
                  <a:lnTo>
                    <a:pt x="3302743" y="3617271"/>
                  </a:lnTo>
                  <a:lnTo>
                    <a:pt x="3274021" y="3638079"/>
                  </a:lnTo>
                  <a:lnTo>
                    <a:pt x="3205532" y="3687697"/>
                  </a:lnTo>
                  <a:lnTo>
                    <a:pt x="3163208" y="3718359"/>
                  </a:lnTo>
                  <a:lnTo>
                    <a:pt x="3125943" y="3745356"/>
                  </a:lnTo>
                  <a:lnTo>
                    <a:pt x="3072482" y="3784087"/>
                  </a:lnTo>
                  <a:lnTo>
                    <a:pt x="3062214" y="3791526"/>
                  </a:lnTo>
                  <a:lnTo>
                    <a:pt x="3012580" y="3827484"/>
                  </a:lnTo>
                  <a:lnTo>
                    <a:pt x="2999834" y="3836718"/>
                  </a:lnTo>
                  <a:lnTo>
                    <a:pt x="2975283" y="3854505"/>
                  </a:lnTo>
                  <a:lnTo>
                    <a:pt x="2948557" y="3873867"/>
                  </a:lnTo>
                  <a:lnTo>
                    <a:pt x="2943256" y="3877707"/>
                  </a:lnTo>
                  <a:lnTo>
                    <a:pt x="2930642" y="3886846"/>
                  </a:lnTo>
                  <a:lnTo>
                    <a:pt x="2919776" y="3894718"/>
                  </a:lnTo>
                  <a:lnTo>
                    <a:pt x="2914196" y="3898761"/>
                  </a:lnTo>
                  <a:lnTo>
                    <a:pt x="2911846" y="3900463"/>
                  </a:lnTo>
                  <a:lnTo>
                    <a:pt x="2900739" y="3908510"/>
                  </a:lnTo>
                  <a:cubicBezTo>
                    <a:pt x="2828426" y="3960898"/>
                    <a:pt x="2828426" y="3960898"/>
                    <a:pt x="2828426" y="3960898"/>
                  </a:cubicBezTo>
                  <a:cubicBezTo>
                    <a:pt x="2762915" y="4008359"/>
                    <a:pt x="2646763" y="4026659"/>
                    <a:pt x="2571782" y="4001506"/>
                  </a:cubicBezTo>
                  <a:cubicBezTo>
                    <a:pt x="2346542" y="3927198"/>
                    <a:pt x="2141099" y="3859420"/>
                    <a:pt x="1953711" y="3797600"/>
                  </a:cubicBezTo>
                  <a:lnTo>
                    <a:pt x="1927453" y="3788937"/>
                  </a:lnTo>
                  <a:lnTo>
                    <a:pt x="1868583" y="3769557"/>
                  </a:lnTo>
                  <a:cubicBezTo>
                    <a:pt x="109032" y="3190326"/>
                    <a:pt x="109032" y="3190326"/>
                    <a:pt x="109032" y="3190326"/>
                  </a:cubicBezTo>
                  <a:cubicBezTo>
                    <a:pt x="-20793" y="3145870"/>
                    <a:pt x="-37514" y="3044450"/>
                    <a:pt x="74145" y="2963557"/>
                  </a:cubicBezTo>
                  <a:cubicBezTo>
                    <a:pt x="4110243" y="39532"/>
                    <a:pt x="4110243" y="39532"/>
                    <a:pt x="4110243" y="39532"/>
                  </a:cubicBezTo>
                  <a:cubicBezTo>
                    <a:pt x="4152115" y="9197"/>
                    <a:pt x="4191105" y="-3084"/>
                    <a:pt x="4223579" y="65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7" name="Freeform: Shape 156">
              <a:extLst>
                <a:ext uri="{FF2B5EF4-FFF2-40B4-BE49-F238E27FC236}">
                  <a16:creationId xmlns:a16="http://schemas.microsoft.com/office/drawing/2014/main" id="{029A7908-0CF2-4363-A48C-66224884E8F0}"/>
                </a:ext>
              </a:extLst>
            </p:cNvPr>
            <p:cNvSpPr/>
            <p:nvPr/>
          </p:nvSpPr>
          <p:spPr>
            <a:xfrm>
              <a:off x="9214104" y="383190"/>
              <a:ext cx="4317315" cy="4015980"/>
            </a:xfrm>
            <a:custGeom>
              <a:avLst/>
              <a:gdLst>
                <a:gd name="connsiteX0" fmla="*/ 102114 w 4317315"/>
                <a:gd name="connsiteY0" fmla="*/ 619 h 4015980"/>
                <a:gd name="connsiteX1" fmla="*/ 215345 w 4317315"/>
                <a:gd name="connsiteY1" fmla="*/ 39808 h 4015980"/>
                <a:gd name="connsiteX2" fmla="*/ 4243480 w 4317315"/>
                <a:gd name="connsiteY2" fmla="*/ 2974792 h 4015980"/>
                <a:gd name="connsiteX3" fmla="*/ 4207977 w 4317315"/>
                <a:gd name="connsiteY3" fmla="*/ 3201465 h 4015980"/>
                <a:gd name="connsiteX4" fmla="*/ 1841814 w 4317315"/>
                <a:gd name="connsiteY4" fmla="*/ 3973268 h 4015980"/>
                <a:gd name="connsiteX5" fmla="*/ 1828381 w 4317315"/>
                <a:gd name="connsiteY5" fmla="*/ 3976533 h 4015980"/>
                <a:gd name="connsiteX6" fmla="*/ 1741545 w 4317315"/>
                <a:gd name="connsiteY6" fmla="*/ 4004866 h 4015980"/>
                <a:gd name="connsiteX7" fmla="*/ 1486498 w 4317315"/>
                <a:gd name="connsiteY7" fmla="*/ 3964644 h 4015980"/>
                <a:gd name="connsiteX8" fmla="*/ 1401757 w 4317315"/>
                <a:gd name="connsiteY8" fmla="*/ 3902899 h 4015980"/>
                <a:gd name="connsiteX9" fmla="*/ 1362163 w 4317315"/>
                <a:gd name="connsiteY9" fmla="*/ 3874051 h 4015980"/>
                <a:gd name="connsiteX10" fmla="*/ 1292685 w 4317315"/>
                <a:gd name="connsiteY10" fmla="*/ 3823427 h 4015980"/>
                <a:gd name="connsiteX11" fmla="*/ 1245596 w 4317315"/>
                <a:gd name="connsiteY11" fmla="*/ 3789117 h 4015980"/>
                <a:gd name="connsiteX12" fmla="*/ 1190427 w 4317315"/>
                <a:gd name="connsiteY12" fmla="*/ 3748920 h 4015980"/>
                <a:gd name="connsiteX13" fmla="*/ 1136548 w 4317315"/>
                <a:gd name="connsiteY13" fmla="*/ 3709662 h 4015980"/>
                <a:gd name="connsiteX14" fmla="*/ 1094765 w 4317315"/>
                <a:gd name="connsiteY14" fmla="*/ 3679218 h 4015980"/>
                <a:gd name="connsiteX15" fmla="*/ 1034766 w 4317315"/>
                <a:gd name="connsiteY15" fmla="*/ 3635502 h 4015980"/>
                <a:gd name="connsiteX16" fmla="*/ 1005477 w 4317315"/>
                <a:gd name="connsiteY16" fmla="*/ 3614161 h 4015980"/>
                <a:gd name="connsiteX17" fmla="*/ 940001 w 4317315"/>
                <a:gd name="connsiteY17" fmla="*/ 3566454 h 4015980"/>
                <a:gd name="connsiteX18" fmla="*/ 852001 w 4317315"/>
                <a:gd name="connsiteY18" fmla="*/ 3502336 h 4015980"/>
                <a:gd name="connsiteX19" fmla="*/ 845147 w 4317315"/>
                <a:gd name="connsiteY19" fmla="*/ 3497342 h 4015980"/>
                <a:gd name="connsiteX20" fmla="*/ 707680 w 4317315"/>
                <a:gd name="connsiteY20" fmla="*/ 3397180 h 4015980"/>
                <a:gd name="connsiteX21" fmla="*/ 695298 w 4317315"/>
                <a:gd name="connsiteY21" fmla="*/ 3388158 h 4015980"/>
                <a:gd name="connsiteX22" fmla="*/ 591317 w 4317315"/>
                <a:gd name="connsiteY22" fmla="*/ 3312396 h 4015980"/>
                <a:gd name="connsiteX23" fmla="*/ 562652 w 4317315"/>
                <a:gd name="connsiteY23" fmla="*/ 3291510 h 4015980"/>
                <a:gd name="connsiteX24" fmla="*/ 494298 w 4317315"/>
                <a:gd name="connsiteY24" fmla="*/ 3241706 h 4015980"/>
                <a:gd name="connsiteX25" fmla="*/ 452058 w 4317315"/>
                <a:gd name="connsiteY25" fmla="*/ 3210928 h 4015980"/>
                <a:gd name="connsiteX26" fmla="*/ 414866 w 4317315"/>
                <a:gd name="connsiteY26" fmla="*/ 3183830 h 4015980"/>
                <a:gd name="connsiteX27" fmla="*/ 361511 w 4317315"/>
                <a:gd name="connsiteY27" fmla="*/ 3144954 h 4015980"/>
                <a:gd name="connsiteX28" fmla="*/ 351262 w 4317315"/>
                <a:gd name="connsiteY28" fmla="*/ 3137487 h 4015980"/>
                <a:gd name="connsiteX29" fmla="*/ 301727 w 4317315"/>
                <a:gd name="connsiteY29" fmla="*/ 3101394 h 4015980"/>
                <a:gd name="connsiteX30" fmla="*/ 289006 w 4317315"/>
                <a:gd name="connsiteY30" fmla="*/ 3092125 h 4015980"/>
                <a:gd name="connsiteX31" fmla="*/ 264503 w 4317315"/>
                <a:gd name="connsiteY31" fmla="*/ 3074272 h 4015980"/>
                <a:gd name="connsiteX32" fmla="*/ 237830 w 4317315"/>
                <a:gd name="connsiteY32" fmla="*/ 3054837 h 4015980"/>
                <a:gd name="connsiteX33" fmla="*/ 232540 w 4317315"/>
                <a:gd name="connsiteY33" fmla="*/ 3050983 h 4015980"/>
                <a:gd name="connsiteX34" fmla="*/ 219950 w 4317315"/>
                <a:gd name="connsiteY34" fmla="*/ 3041810 h 4015980"/>
                <a:gd name="connsiteX35" fmla="*/ 209106 w 4317315"/>
                <a:gd name="connsiteY35" fmla="*/ 3033908 h 4015980"/>
                <a:gd name="connsiteX36" fmla="*/ 203537 w 4317315"/>
                <a:gd name="connsiteY36" fmla="*/ 3029850 h 4015980"/>
                <a:gd name="connsiteX37" fmla="*/ 201192 w 4317315"/>
                <a:gd name="connsiteY37" fmla="*/ 3028142 h 4015980"/>
                <a:gd name="connsiteX38" fmla="*/ 190106 w 4317315"/>
                <a:gd name="connsiteY38" fmla="*/ 3020065 h 4015980"/>
                <a:gd name="connsiteX39" fmla="*/ 117936 w 4317315"/>
                <a:gd name="connsiteY39" fmla="*/ 2967480 h 4015980"/>
                <a:gd name="connsiteX40" fmla="*/ 8 w 4317315"/>
                <a:gd name="connsiteY40" fmla="*/ 2735946 h 4015980"/>
                <a:gd name="connsiteX41" fmla="*/ 2940 w 4317315"/>
                <a:gd name="connsiteY41" fmla="*/ 2085115 h 4015980"/>
                <a:gd name="connsiteX42" fmla="*/ 3065 w 4317315"/>
                <a:gd name="connsiteY42" fmla="*/ 2057464 h 4015980"/>
                <a:gd name="connsiteX43" fmla="*/ 3304 w 4317315"/>
                <a:gd name="connsiteY43" fmla="*/ 1995488 h 4015980"/>
                <a:gd name="connsiteX44" fmla="*/ 10455 w 4317315"/>
                <a:gd name="connsiteY44" fmla="*/ 143063 h 4015980"/>
                <a:gd name="connsiteX45" fmla="*/ 102114 w 4317315"/>
                <a:gd name="connsiteY45" fmla="*/ 619 h 401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315" h="4015980">
                  <a:moveTo>
                    <a:pt x="102114" y="619"/>
                  </a:moveTo>
                  <a:cubicBezTo>
                    <a:pt x="134599" y="-3027"/>
                    <a:pt x="173555" y="9360"/>
                    <a:pt x="215345" y="39808"/>
                  </a:cubicBezTo>
                  <a:cubicBezTo>
                    <a:pt x="4243480" y="2974792"/>
                    <a:pt x="4243480" y="2974792"/>
                    <a:pt x="4243480" y="2974792"/>
                  </a:cubicBezTo>
                  <a:cubicBezTo>
                    <a:pt x="4354919" y="3055989"/>
                    <a:pt x="4337922" y="3157362"/>
                    <a:pt x="4207977" y="3201465"/>
                  </a:cubicBezTo>
                  <a:lnTo>
                    <a:pt x="1841814" y="3973268"/>
                  </a:lnTo>
                  <a:lnTo>
                    <a:pt x="1828381" y="3976533"/>
                  </a:lnTo>
                  <a:lnTo>
                    <a:pt x="1741545" y="4004866"/>
                  </a:lnTo>
                  <a:cubicBezTo>
                    <a:pt x="1666496" y="4029815"/>
                    <a:pt x="1550394" y="4011200"/>
                    <a:pt x="1486498" y="3964644"/>
                  </a:cubicBezTo>
                  <a:lnTo>
                    <a:pt x="1401757" y="3902899"/>
                  </a:lnTo>
                  <a:lnTo>
                    <a:pt x="1362163" y="3874051"/>
                  </a:lnTo>
                  <a:lnTo>
                    <a:pt x="1292685" y="3823427"/>
                  </a:lnTo>
                  <a:lnTo>
                    <a:pt x="1245596" y="3789117"/>
                  </a:lnTo>
                  <a:lnTo>
                    <a:pt x="1190427" y="3748920"/>
                  </a:lnTo>
                  <a:lnTo>
                    <a:pt x="1136548" y="3709662"/>
                  </a:lnTo>
                  <a:lnTo>
                    <a:pt x="1094765" y="3679218"/>
                  </a:lnTo>
                  <a:lnTo>
                    <a:pt x="1034766" y="3635502"/>
                  </a:lnTo>
                  <a:lnTo>
                    <a:pt x="1005477" y="3614161"/>
                  </a:lnTo>
                  <a:lnTo>
                    <a:pt x="940001" y="3566454"/>
                  </a:lnTo>
                  <a:cubicBezTo>
                    <a:pt x="909554" y="3544269"/>
                    <a:pt x="880235" y="3522907"/>
                    <a:pt x="852001" y="3502336"/>
                  </a:cubicBezTo>
                  <a:lnTo>
                    <a:pt x="845147" y="3497342"/>
                  </a:lnTo>
                  <a:lnTo>
                    <a:pt x="707680" y="3397180"/>
                  </a:lnTo>
                  <a:lnTo>
                    <a:pt x="695298" y="3388158"/>
                  </a:lnTo>
                  <a:lnTo>
                    <a:pt x="591317" y="3312396"/>
                  </a:lnTo>
                  <a:lnTo>
                    <a:pt x="562652" y="3291510"/>
                  </a:lnTo>
                  <a:lnTo>
                    <a:pt x="494298" y="3241706"/>
                  </a:lnTo>
                  <a:lnTo>
                    <a:pt x="452058" y="3210928"/>
                  </a:lnTo>
                  <a:lnTo>
                    <a:pt x="414866" y="3183830"/>
                  </a:lnTo>
                  <a:lnTo>
                    <a:pt x="361511" y="3144954"/>
                  </a:lnTo>
                  <a:lnTo>
                    <a:pt x="351262" y="3137487"/>
                  </a:lnTo>
                  <a:lnTo>
                    <a:pt x="301727" y="3101394"/>
                  </a:lnTo>
                  <a:lnTo>
                    <a:pt x="289006" y="3092125"/>
                  </a:lnTo>
                  <a:lnTo>
                    <a:pt x="264503" y="3074272"/>
                  </a:lnTo>
                  <a:lnTo>
                    <a:pt x="237830" y="3054837"/>
                  </a:lnTo>
                  <a:lnTo>
                    <a:pt x="232540" y="3050983"/>
                  </a:lnTo>
                  <a:lnTo>
                    <a:pt x="219950" y="3041810"/>
                  </a:lnTo>
                  <a:lnTo>
                    <a:pt x="209106" y="3033908"/>
                  </a:lnTo>
                  <a:lnTo>
                    <a:pt x="203537" y="3029850"/>
                  </a:lnTo>
                  <a:lnTo>
                    <a:pt x="201192" y="3028142"/>
                  </a:lnTo>
                  <a:lnTo>
                    <a:pt x="190106" y="3020065"/>
                  </a:lnTo>
                  <a:cubicBezTo>
                    <a:pt x="117936" y="2967480"/>
                    <a:pt x="117936" y="2967480"/>
                    <a:pt x="117936" y="2967480"/>
                  </a:cubicBezTo>
                  <a:cubicBezTo>
                    <a:pt x="52554" y="2919842"/>
                    <a:pt x="-743" y="2815029"/>
                    <a:pt x="8" y="2735946"/>
                  </a:cubicBezTo>
                  <a:cubicBezTo>
                    <a:pt x="1077" y="2498767"/>
                    <a:pt x="2052" y="2282435"/>
                    <a:pt x="2940" y="2085115"/>
                  </a:cubicBezTo>
                  <a:lnTo>
                    <a:pt x="3065" y="2057464"/>
                  </a:lnTo>
                  <a:lnTo>
                    <a:pt x="3304" y="1995488"/>
                  </a:lnTo>
                  <a:cubicBezTo>
                    <a:pt x="10455" y="143063"/>
                    <a:pt x="10455" y="143063"/>
                    <a:pt x="10455" y="143063"/>
                  </a:cubicBezTo>
                  <a:cubicBezTo>
                    <a:pt x="11806" y="57307"/>
                    <a:pt x="47973" y="6695"/>
                    <a:pt x="102114" y="61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8" name="Freeform: Shape 157">
              <a:extLst>
                <a:ext uri="{FF2B5EF4-FFF2-40B4-BE49-F238E27FC236}">
                  <a16:creationId xmlns:a16="http://schemas.microsoft.com/office/drawing/2014/main" id="{FE127C0F-96FD-44C8-8D89-DCC38D20DB7B}"/>
                </a:ext>
              </a:extLst>
            </p:cNvPr>
            <p:cNvSpPr/>
            <p:nvPr/>
          </p:nvSpPr>
          <p:spPr>
            <a:xfrm>
              <a:off x="4616819" y="3726993"/>
              <a:ext cx="3356476" cy="5025863"/>
            </a:xfrm>
            <a:custGeom>
              <a:avLst/>
              <a:gdLst>
                <a:gd name="connsiteX0" fmla="*/ 87446 w 3356476"/>
                <a:gd name="connsiteY0" fmla="*/ 1133 h 5025863"/>
                <a:gd name="connsiteX1" fmla="*/ 174006 w 3356476"/>
                <a:gd name="connsiteY1" fmla="*/ 11359 h 5025863"/>
                <a:gd name="connsiteX2" fmla="*/ 2541926 w 3356476"/>
                <a:gd name="connsiteY2" fmla="*/ 777754 h 5025863"/>
                <a:gd name="connsiteX3" fmla="*/ 2554713 w 3356476"/>
                <a:gd name="connsiteY3" fmla="*/ 783008 h 5025863"/>
                <a:gd name="connsiteX4" fmla="*/ 2641619 w 3356476"/>
                <a:gd name="connsiteY4" fmla="*/ 811127 h 5025863"/>
                <a:gd name="connsiteX5" fmla="*/ 2824313 w 3356476"/>
                <a:gd name="connsiteY5" fmla="*/ 993580 h 5025863"/>
                <a:gd name="connsiteX6" fmla="*/ 2856578 w 3356476"/>
                <a:gd name="connsiteY6" fmla="*/ 1093342 h 5025863"/>
                <a:gd name="connsiteX7" fmla="*/ 2871653 w 3356476"/>
                <a:gd name="connsiteY7" fmla="*/ 1139954 h 5025863"/>
                <a:gd name="connsiteX8" fmla="*/ 2898107 w 3356476"/>
                <a:gd name="connsiteY8" fmla="*/ 1221748 h 5025863"/>
                <a:gd name="connsiteX9" fmla="*/ 2916035 w 3356476"/>
                <a:gd name="connsiteY9" fmla="*/ 1277183 h 5025863"/>
                <a:gd name="connsiteX10" fmla="*/ 2937041 w 3356476"/>
                <a:gd name="connsiteY10" fmla="*/ 1342131 h 5025863"/>
                <a:gd name="connsiteX11" fmla="*/ 2957555 w 3356476"/>
                <a:gd name="connsiteY11" fmla="*/ 1405560 h 5025863"/>
                <a:gd name="connsiteX12" fmla="*/ 2973464 w 3356476"/>
                <a:gd name="connsiteY12" fmla="*/ 1454750 h 5025863"/>
                <a:gd name="connsiteX13" fmla="*/ 2996308 w 3356476"/>
                <a:gd name="connsiteY13" fmla="*/ 1525383 h 5025863"/>
                <a:gd name="connsiteX14" fmla="*/ 3007460 w 3356476"/>
                <a:gd name="connsiteY14" fmla="*/ 1559864 h 5025863"/>
                <a:gd name="connsiteX15" fmla="*/ 3032389 w 3356476"/>
                <a:gd name="connsiteY15" fmla="*/ 1636946 h 5025863"/>
                <a:gd name="connsiteX16" fmla="*/ 3065894 w 3356476"/>
                <a:gd name="connsiteY16" fmla="*/ 1740543 h 5025863"/>
                <a:gd name="connsiteX17" fmla="*/ 3068504 w 3356476"/>
                <a:gd name="connsiteY17" fmla="*/ 1748612 h 5025863"/>
                <a:gd name="connsiteX18" fmla="*/ 3120844 w 3356476"/>
                <a:gd name="connsiteY18" fmla="*/ 1910446 h 5025863"/>
                <a:gd name="connsiteX19" fmla="*/ 3125558 w 3356476"/>
                <a:gd name="connsiteY19" fmla="*/ 1925023 h 5025863"/>
                <a:gd name="connsiteX20" fmla="*/ 3165149 w 3356476"/>
                <a:gd name="connsiteY20" fmla="*/ 2047435 h 5025863"/>
                <a:gd name="connsiteX21" fmla="*/ 3176063 w 3356476"/>
                <a:gd name="connsiteY21" fmla="*/ 2081180 h 5025863"/>
                <a:gd name="connsiteX22" fmla="*/ 3202088 w 3356476"/>
                <a:gd name="connsiteY22" fmla="*/ 2161650 h 5025863"/>
                <a:gd name="connsiteX23" fmla="*/ 3218171 w 3356476"/>
                <a:gd name="connsiteY23" fmla="*/ 2211378 h 5025863"/>
                <a:gd name="connsiteX24" fmla="*/ 3232331 w 3356476"/>
                <a:gd name="connsiteY24" fmla="*/ 2255161 h 5025863"/>
                <a:gd name="connsiteX25" fmla="*/ 3252646 w 3356476"/>
                <a:gd name="connsiteY25" fmla="*/ 2317975 h 5025863"/>
                <a:gd name="connsiteX26" fmla="*/ 3256548 w 3356476"/>
                <a:gd name="connsiteY26" fmla="*/ 2330039 h 5025863"/>
                <a:gd name="connsiteX27" fmla="*/ 3275408 w 3356476"/>
                <a:gd name="connsiteY27" fmla="*/ 2388355 h 5025863"/>
                <a:gd name="connsiteX28" fmla="*/ 3280252 w 3356476"/>
                <a:gd name="connsiteY28" fmla="*/ 2403331 h 5025863"/>
                <a:gd name="connsiteX29" fmla="*/ 3289581 w 3356476"/>
                <a:gd name="connsiteY29" fmla="*/ 2432177 h 5025863"/>
                <a:gd name="connsiteX30" fmla="*/ 3299737 w 3356476"/>
                <a:gd name="connsiteY30" fmla="*/ 2463578 h 5025863"/>
                <a:gd name="connsiteX31" fmla="*/ 3301751 w 3356476"/>
                <a:gd name="connsiteY31" fmla="*/ 2469806 h 5025863"/>
                <a:gd name="connsiteX32" fmla="*/ 3306544 w 3356476"/>
                <a:gd name="connsiteY32" fmla="*/ 2484627 h 5025863"/>
                <a:gd name="connsiteX33" fmla="*/ 3310673 w 3356476"/>
                <a:gd name="connsiteY33" fmla="*/ 2497394 h 5025863"/>
                <a:gd name="connsiteX34" fmla="*/ 3312794 w 3356476"/>
                <a:gd name="connsiteY34" fmla="*/ 2503950 h 5025863"/>
                <a:gd name="connsiteX35" fmla="*/ 3313687 w 3356476"/>
                <a:gd name="connsiteY35" fmla="*/ 2506711 h 5025863"/>
                <a:gd name="connsiteX36" fmla="*/ 3317907 w 3356476"/>
                <a:gd name="connsiteY36" fmla="*/ 2519761 h 5025863"/>
                <a:gd name="connsiteX37" fmla="*/ 3345386 w 3356476"/>
                <a:gd name="connsiteY37" fmla="*/ 2604724 h 5025863"/>
                <a:gd name="connsiteX38" fmla="*/ 3304699 w 3356476"/>
                <a:gd name="connsiteY38" fmla="*/ 2861354 h 5025863"/>
                <a:gd name="connsiteX39" fmla="*/ 2919778 w 3356476"/>
                <a:gd name="connsiteY39" fmla="*/ 3386165 h 5025863"/>
                <a:gd name="connsiteX40" fmla="*/ 2903424 w 3356476"/>
                <a:gd name="connsiteY40" fmla="*/ 3408461 h 5025863"/>
                <a:gd name="connsiteX41" fmla="*/ 2866802 w 3356476"/>
                <a:gd name="connsiteY41" fmla="*/ 3458461 h 5025863"/>
                <a:gd name="connsiteX42" fmla="*/ 1772189 w 3356476"/>
                <a:gd name="connsiteY42" fmla="*/ 4952900 h 5025863"/>
                <a:gd name="connsiteX43" fmla="*/ 1545738 w 3356476"/>
                <a:gd name="connsiteY43" fmla="*/ 4916004 h 5025863"/>
                <a:gd name="connsiteX44" fmla="*/ 12048 w 3356476"/>
                <a:gd name="connsiteY44" fmla="*/ 173874 h 5025863"/>
                <a:gd name="connsiteX45" fmla="*/ 87446 w 3356476"/>
                <a:gd name="connsiteY45" fmla="*/ 1133 h 502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56476" h="5025863">
                  <a:moveTo>
                    <a:pt x="87446" y="1133"/>
                  </a:moveTo>
                  <a:cubicBezTo>
                    <a:pt x="112088" y="-1946"/>
                    <a:pt x="141243" y="1184"/>
                    <a:pt x="174006" y="11359"/>
                  </a:cubicBezTo>
                  <a:lnTo>
                    <a:pt x="2541926" y="777754"/>
                  </a:lnTo>
                  <a:lnTo>
                    <a:pt x="2554713" y="783008"/>
                  </a:lnTo>
                  <a:lnTo>
                    <a:pt x="2641619" y="811127"/>
                  </a:lnTo>
                  <a:cubicBezTo>
                    <a:pt x="2716999" y="835056"/>
                    <a:pt x="2799985" y="918359"/>
                    <a:pt x="2824313" y="993580"/>
                  </a:cubicBezTo>
                  <a:lnTo>
                    <a:pt x="2856578" y="1093342"/>
                  </a:lnTo>
                  <a:lnTo>
                    <a:pt x="2871653" y="1139954"/>
                  </a:lnTo>
                  <a:lnTo>
                    <a:pt x="2898107" y="1221748"/>
                  </a:lnTo>
                  <a:lnTo>
                    <a:pt x="2916035" y="1277183"/>
                  </a:lnTo>
                  <a:lnTo>
                    <a:pt x="2937041" y="1342131"/>
                  </a:lnTo>
                  <a:lnTo>
                    <a:pt x="2957555" y="1405560"/>
                  </a:lnTo>
                  <a:lnTo>
                    <a:pt x="2973464" y="1454750"/>
                  </a:lnTo>
                  <a:lnTo>
                    <a:pt x="2996308" y="1525383"/>
                  </a:lnTo>
                  <a:lnTo>
                    <a:pt x="3007460" y="1559864"/>
                  </a:lnTo>
                  <a:lnTo>
                    <a:pt x="3032389" y="1636946"/>
                  </a:lnTo>
                  <a:cubicBezTo>
                    <a:pt x="3043982" y="1672790"/>
                    <a:pt x="3055145" y="1707306"/>
                    <a:pt x="3065894" y="1740543"/>
                  </a:cubicBezTo>
                  <a:lnTo>
                    <a:pt x="3068504" y="1748612"/>
                  </a:lnTo>
                  <a:lnTo>
                    <a:pt x="3120844" y="1910446"/>
                  </a:lnTo>
                  <a:lnTo>
                    <a:pt x="3125558" y="1925023"/>
                  </a:lnTo>
                  <a:lnTo>
                    <a:pt x="3165149" y="2047435"/>
                  </a:lnTo>
                  <a:lnTo>
                    <a:pt x="3176063" y="2081180"/>
                  </a:lnTo>
                  <a:lnTo>
                    <a:pt x="3202088" y="2161650"/>
                  </a:lnTo>
                  <a:lnTo>
                    <a:pt x="3218171" y="2211378"/>
                  </a:lnTo>
                  <a:lnTo>
                    <a:pt x="3232331" y="2255161"/>
                  </a:lnTo>
                  <a:lnTo>
                    <a:pt x="3252646" y="2317975"/>
                  </a:lnTo>
                  <a:lnTo>
                    <a:pt x="3256548" y="2330039"/>
                  </a:lnTo>
                  <a:lnTo>
                    <a:pt x="3275408" y="2388355"/>
                  </a:lnTo>
                  <a:lnTo>
                    <a:pt x="3280252" y="2403331"/>
                  </a:lnTo>
                  <a:lnTo>
                    <a:pt x="3289581" y="2432177"/>
                  </a:lnTo>
                  <a:lnTo>
                    <a:pt x="3299737" y="2463578"/>
                  </a:lnTo>
                  <a:lnTo>
                    <a:pt x="3301751" y="2469806"/>
                  </a:lnTo>
                  <a:lnTo>
                    <a:pt x="3306544" y="2484627"/>
                  </a:lnTo>
                  <a:lnTo>
                    <a:pt x="3310673" y="2497394"/>
                  </a:lnTo>
                  <a:lnTo>
                    <a:pt x="3312794" y="2503950"/>
                  </a:lnTo>
                  <a:lnTo>
                    <a:pt x="3313687" y="2506711"/>
                  </a:lnTo>
                  <a:lnTo>
                    <a:pt x="3317907" y="2519761"/>
                  </a:lnTo>
                  <a:cubicBezTo>
                    <a:pt x="3345386" y="2604724"/>
                    <a:pt x="3345386" y="2604724"/>
                    <a:pt x="3345386" y="2604724"/>
                  </a:cubicBezTo>
                  <a:cubicBezTo>
                    <a:pt x="3370279" y="2681694"/>
                    <a:pt x="3351791" y="2797816"/>
                    <a:pt x="3304699" y="2861354"/>
                  </a:cubicBezTo>
                  <a:cubicBezTo>
                    <a:pt x="3164424" y="3052608"/>
                    <a:pt x="3036478" y="3227052"/>
                    <a:pt x="2919778" y="3386165"/>
                  </a:cubicBezTo>
                  <a:lnTo>
                    <a:pt x="2903424" y="3408461"/>
                  </a:lnTo>
                  <a:lnTo>
                    <a:pt x="2866802" y="3458461"/>
                  </a:lnTo>
                  <a:cubicBezTo>
                    <a:pt x="1772189" y="4952900"/>
                    <a:pt x="1772189" y="4952900"/>
                    <a:pt x="1772189" y="4952900"/>
                  </a:cubicBezTo>
                  <a:cubicBezTo>
                    <a:pt x="1689790" y="5062634"/>
                    <a:pt x="1588168" y="5047195"/>
                    <a:pt x="1545738" y="4916004"/>
                  </a:cubicBezTo>
                  <a:cubicBezTo>
                    <a:pt x="12048" y="173874"/>
                    <a:pt x="12048" y="173874"/>
                    <a:pt x="12048" y="173874"/>
                  </a:cubicBezTo>
                  <a:cubicBezTo>
                    <a:pt x="-19774" y="75480"/>
                    <a:pt x="13523" y="10369"/>
                    <a:pt x="87446" y="113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9" name="Freeform: Shape 158">
              <a:extLst>
                <a:ext uri="{FF2B5EF4-FFF2-40B4-BE49-F238E27FC236}">
                  <a16:creationId xmlns:a16="http://schemas.microsoft.com/office/drawing/2014/main" id="{0F623FF0-3792-4702-B853-E55C6B4DCDB6}"/>
                </a:ext>
              </a:extLst>
            </p:cNvPr>
            <p:cNvSpPr/>
            <p:nvPr/>
          </p:nvSpPr>
          <p:spPr>
            <a:xfrm>
              <a:off x="10286264" y="3738979"/>
              <a:ext cx="3363093" cy="5021629"/>
            </a:xfrm>
            <a:custGeom>
              <a:avLst/>
              <a:gdLst>
                <a:gd name="connsiteX0" fmla="*/ 3275930 w 3363093"/>
                <a:gd name="connsiteY0" fmla="*/ 1185 h 5021629"/>
                <a:gd name="connsiteX1" fmla="*/ 3350858 w 3363093"/>
                <a:gd name="connsiteY1" fmla="*/ 174130 h 5021629"/>
                <a:gd name="connsiteX2" fmla="*/ 1804285 w 3363093"/>
                <a:gd name="connsiteY2" fmla="*/ 4912074 h 5021629"/>
                <a:gd name="connsiteX3" fmla="*/ 1577735 w 3363093"/>
                <a:gd name="connsiteY3" fmla="*/ 4948355 h 5021629"/>
                <a:gd name="connsiteX4" fmla="*/ 112523 w 3363093"/>
                <a:gd name="connsiteY4" fmla="*/ 2936500 h 5021629"/>
                <a:gd name="connsiteX5" fmla="*/ 105266 w 3363093"/>
                <a:gd name="connsiteY5" fmla="*/ 2924734 h 5021629"/>
                <a:gd name="connsiteX6" fmla="*/ 51486 w 3363093"/>
                <a:gd name="connsiteY6" fmla="*/ 2850903 h 5021629"/>
                <a:gd name="connsiteX7" fmla="*/ 10926 w 3363093"/>
                <a:gd name="connsiteY7" fmla="*/ 2595910 h 5021629"/>
                <a:gd name="connsiteX8" fmla="*/ 43462 w 3363093"/>
                <a:gd name="connsiteY8" fmla="*/ 2496236 h 5021629"/>
                <a:gd name="connsiteX9" fmla="*/ 58663 w 3363093"/>
                <a:gd name="connsiteY9" fmla="*/ 2449666 h 5021629"/>
                <a:gd name="connsiteX10" fmla="*/ 85339 w 3363093"/>
                <a:gd name="connsiteY10" fmla="*/ 2367944 h 5021629"/>
                <a:gd name="connsiteX11" fmla="*/ 103419 w 3363093"/>
                <a:gd name="connsiteY11" fmla="*/ 2312558 h 5021629"/>
                <a:gd name="connsiteX12" fmla="*/ 124600 w 3363093"/>
                <a:gd name="connsiteY12" fmla="*/ 2247667 h 5021629"/>
                <a:gd name="connsiteX13" fmla="*/ 145287 w 3363093"/>
                <a:gd name="connsiteY13" fmla="*/ 2184294 h 5021629"/>
                <a:gd name="connsiteX14" fmla="*/ 161329 w 3363093"/>
                <a:gd name="connsiteY14" fmla="*/ 2135148 h 5021629"/>
                <a:gd name="connsiteX15" fmla="*/ 184365 w 3363093"/>
                <a:gd name="connsiteY15" fmla="*/ 2064576 h 5021629"/>
                <a:gd name="connsiteX16" fmla="*/ 195611 w 3363093"/>
                <a:gd name="connsiteY16" fmla="*/ 2030126 h 5021629"/>
                <a:gd name="connsiteX17" fmla="*/ 220750 w 3363093"/>
                <a:gd name="connsiteY17" fmla="*/ 1953112 h 5021629"/>
                <a:gd name="connsiteX18" fmla="*/ 254536 w 3363093"/>
                <a:gd name="connsiteY18" fmla="*/ 1849607 h 5021629"/>
                <a:gd name="connsiteX19" fmla="*/ 257168 w 3363093"/>
                <a:gd name="connsiteY19" fmla="*/ 1841544 h 5021629"/>
                <a:gd name="connsiteX20" fmla="*/ 309948 w 3363093"/>
                <a:gd name="connsiteY20" fmla="*/ 1679854 h 5021629"/>
                <a:gd name="connsiteX21" fmla="*/ 314702 w 3363093"/>
                <a:gd name="connsiteY21" fmla="*/ 1665290 h 5021629"/>
                <a:gd name="connsiteX22" fmla="*/ 354624 w 3363093"/>
                <a:gd name="connsiteY22" fmla="*/ 1542986 h 5021629"/>
                <a:gd name="connsiteX23" fmla="*/ 365630 w 3363093"/>
                <a:gd name="connsiteY23" fmla="*/ 1509270 h 5021629"/>
                <a:gd name="connsiteX24" fmla="*/ 391874 w 3363093"/>
                <a:gd name="connsiteY24" fmla="*/ 1428872 h 5021629"/>
                <a:gd name="connsiteX25" fmla="*/ 408092 w 3363093"/>
                <a:gd name="connsiteY25" fmla="*/ 1379188 h 5021629"/>
                <a:gd name="connsiteX26" fmla="*/ 422371 w 3363093"/>
                <a:gd name="connsiteY26" fmla="*/ 1335443 h 5021629"/>
                <a:gd name="connsiteX27" fmla="*/ 442857 w 3363093"/>
                <a:gd name="connsiteY27" fmla="*/ 1272685 h 5021629"/>
                <a:gd name="connsiteX28" fmla="*/ 446792 w 3363093"/>
                <a:gd name="connsiteY28" fmla="*/ 1260631 h 5021629"/>
                <a:gd name="connsiteX29" fmla="*/ 465810 w 3363093"/>
                <a:gd name="connsiteY29" fmla="*/ 1202367 h 5021629"/>
                <a:gd name="connsiteX30" fmla="*/ 470694 w 3363093"/>
                <a:gd name="connsiteY30" fmla="*/ 1187404 h 5021629"/>
                <a:gd name="connsiteX31" fmla="*/ 480102 w 3363093"/>
                <a:gd name="connsiteY31" fmla="*/ 1158583 h 5021629"/>
                <a:gd name="connsiteX32" fmla="*/ 490343 w 3363093"/>
                <a:gd name="connsiteY32" fmla="*/ 1127210 h 5021629"/>
                <a:gd name="connsiteX33" fmla="*/ 492374 w 3363093"/>
                <a:gd name="connsiteY33" fmla="*/ 1120988 h 5021629"/>
                <a:gd name="connsiteX34" fmla="*/ 497208 w 3363093"/>
                <a:gd name="connsiteY34" fmla="*/ 1106180 h 5021629"/>
                <a:gd name="connsiteX35" fmla="*/ 501372 w 3363093"/>
                <a:gd name="connsiteY35" fmla="*/ 1093424 h 5021629"/>
                <a:gd name="connsiteX36" fmla="*/ 503510 w 3363093"/>
                <a:gd name="connsiteY36" fmla="*/ 1086874 h 5021629"/>
                <a:gd name="connsiteX37" fmla="*/ 504410 w 3363093"/>
                <a:gd name="connsiteY37" fmla="*/ 1084116 h 5021629"/>
                <a:gd name="connsiteX38" fmla="*/ 508666 w 3363093"/>
                <a:gd name="connsiteY38" fmla="*/ 1071077 h 5021629"/>
                <a:gd name="connsiteX39" fmla="*/ 536376 w 3363093"/>
                <a:gd name="connsiteY39" fmla="*/ 986189 h 5021629"/>
                <a:gd name="connsiteX40" fmla="*/ 720136 w 3363093"/>
                <a:gd name="connsiteY40" fmla="*/ 802486 h 5021629"/>
                <a:gd name="connsiteX41" fmla="*/ 1340019 w 3363093"/>
                <a:gd name="connsiteY41" fmla="*/ 604156 h 5021629"/>
                <a:gd name="connsiteX42" fmla="*/ 1366355 w 3363093"/>
                <a:gd name="connsiteY42" fmla="*/ 595730 h 5021629"/>
                <a:gd name="connsiteX43" fmla="*/ 1425372 w 3363093"/>
                <a:gd name="connsiteY43" fmla="*/ 576806 h 5021629"/>
                <a:gd name="connsiteX44" fmla="*/ 3189343 w 3363093"/>
                <a:gd name="connsiteY44" fmla="*/ 11176 h 5021629"/>
                <a:gd name="connsiteX45" fmla="*/ 3275930 w 3363093"/>
                <a:gd name="connsiteY45" fmla="*/ 1185 h 502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63093" h="5021629">
                  <a:moveTo>
                    <a:pt x="3275930" y="1185"/>
                  </a:moveTo>
                  <a:cubicBezTo>
                    <a:pt x="3349829" y="10622"/>
                    <a:pt x="3382947" y="75823"/>
                    <a:pt x="3350858" y="174130"/>
                  </a:cubicBezTo>
                  <a:cubicBezTo>
                    <a:pt x="1804285" y="4912074"/>
                    <a:pt x="1804285" y="4912074"/>
                    <a:pt x="1804285" y="4912074"/>
                  </a:cubicBezTo>
                  <a:cubicBezTo>
                    <a:pt x="1761499" y="5043150"/>
                    <a:pt x="1659834" y="5058312"/>
                    <a:pt x="1577735" y="4948355"/>
                  </a:cubicBezTo>
                  <a:lnTo>
                    <a:pt x="112523" y="2936500"/>
                  </a:lnTo>
                  <a:lnTo>
                    <a:pt x="105266" y="2924734"/>
                  </a:lnTo>
                  <a:lnTo>
                    <a:pt x="51486" y="2850903"/>
                  </a:lnTo>
                  <a:cubicBezTo>
                    <a:pt x="4567" y="2787237"/>
                    <a:pt x="-13606" y="2671065"/>
                    <a:pt x="10926" y="2595910"/>
                  </a:cubicBezTo>
                  <a:lnTo>
                    <a:pt x="43462" y="2496236"/>
                  </a:lnTo>
                  <a:lnTo>
                    <a:pt x="58663" y="2449666"/>
                  </a:lnTo>
                  <a:lnTo>
                    <a:pt x="85339" y="2367944"/>
                  </a:lnTo>
                  <a:lnTo>
                    <a:pt x="103419" y="2312558"/>
                  </a:lnTo>
                  <a:lnTo>
                    <a:pt x="124600" y="2247667"/>
                  </a:lnTo>
                  <a:lnTo>
                    <a:pt x="145287" y="2184294"/>
                  </a:lnTo>
                  <a:lnTo>
                    <a:pt x="161329" y="2135148"/>
                  </a:lnTo>
                  <a:lnTo>
                    <a:pt x="184365" y="2064576"/>
                  </a:lnTo>
                  <a:lnTo>
                    <a:pt x="195611" y="2030126"/>
                  </a:lnTo>
                  <a:lnTo>
                    <a:pt x="220750" y="1953112"/>
                  </a:lnTo>
                  <a:cubicBezTo>
                    <a:pt x="232440" y="1917300"/>
                    <a:pt x="243697" y="1882815"/>
                    <a:pt x="254536" y="1849607"/>
                  </a:cubicBezTo>
                  <a:lnTo>
                    <a:pt x="257168" y="1841544"/>
                  </a:lnTo>
                  <a:lnTo>
                    <a:pt x="309948" y="1679854"/>
                  </a:lnTo>
                  <a:lnTo>
                    <a:pt x="314702" y="1665290"/>
                  </a:lnTo>
                  <a:lnTo>
                    <a:pt x="354624" y="1542986"/>
                  </a:lnTo>
                  <a:lnTo>
                    <a:pt x="365630" y="1509270"/>
                  </a:lnTo>
                  <a:lnTo>
                    <a:pt x="391874" y="1428872"/>
                  </a:lnTo>
                  <a:lnTo>
                    <a:pt x="408092" y="1379188"/>
                  </a:lnTo>
                  <a:lnTo>
                    <a:pt x="422371" y="1335443"/>
                  </a:lnTo>
                  <a:lnTo>
                    <a:pt x="442857" y="1272685"/>
                  </a:lnTo>
                  <a:lnTo>
                    <a:pt x="446792" y="1260631"/>
                  </a:lnTo>
                  <a:lnTo>
                    <a:pt x="465810" y="1202367"/>
                  </a:lnTo>
                  <a:lnTo>
                    <a:pt x="470694" y="1187404"/>
                  </a:lnTo>
                  <a:lnTo>
                    <a:pt x="480102" y="1158583"/>
                  </a:lnTo>
                  <a:lnTo>
                    <a:pt x="490343" y="1127210"/>
                  </a:lnTo>
                  <a:lnTo>
                    <a:pt x="492374" y="1120988"/>
                  </a:lnTo>
                  <a:lnTo>
                    <a:pt x="497208" y="1106180"/>
                  </a:lnTo>
                  <a:lnTo>
                    <a:pt x="501372" y="1093424"/>
                  </a:lnTo>
                  <a:lnTo>
                    <a:pt x="503510" y="1086874"/>
                  </a:lnTo>
                  <a:lnTo>
                    <a:pt x="504410" y="1084116"/>
                  </a:lnTo>
                  <a:lnTo>
                    <a:pt x="508666" y="1071077"/>
                  </a:lnTo>
                  <a:cubicBezTo>
                    <a:pt x="536376" y="986189"/>
                    <a:pt x="536376" y="986189"/>
                    <a:pt x="536376" y="986189"/>
                  </a:cubicBezTo>
                  <a:cubicBezTo>
                    <a:pt x="561478" y="909287"/>
                    <a:pt x="644691" y="826209"/>
                    <a:pt x="720136" y="802486"/>
                  </a:cubicBezTo>
                  <a:cubicBezTo>
                    <a:pt x="946037" y="730209"/>
                    <a:pt x="1152082" y="664286"/>
                    <a:pt x="1340019" y="604156"/>
                  </a:cubicBezTo>
                  <a:lnTo>
                    <a:pt x="1366355" y="595730"/>
                  </a:lnTo>
                  <a:lnTo>
                    <a:pt x="1425372" y="576806"/>
                  </a:lnTo>
                  <a:cubicBezTo>
                    <a:pt x="3189343" y="11176"/>
                    <a:pt x="3189343" y="11176"/>
                    <a:pt x="3189343" y="11176"/>
                  </a:cubicBezTo>
                  <a:cubicBezTo>
                    <a:pt x="3222133" y="1090"/>
                    <a:pt x="3251297" y="-1960"/>
                    <a:pt x="3275930" y="118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0" name="Freeform: Shape 159">
              <a:extLst>
                <a:ext uri="{FF2B5EF4-FFF2-40B4-BE49-F238E27FC236}">
                  <a16:creationId xmlns:a16="http://schemas.microsoft.com/office/drawing/2014/main" id="{133CDBE4-F6C2-4EF2-A36B-17BC3D9E4267}"/>
                </a:ext>
              </a:extLst>
            </p:cNvPr>
            <p:cNvSpPr/>
            <p:nvPr/>
          </p:nvSpPr>
          <p:spPr>
            <a:xfrm>
              <a:off x="6490841" y="6565253"/>
              <a:ext cx="5270769" cy="2428094"/>
            </a:xfrm>
            <a:custGeom>
              <a:avLst/>
              <a:gdLst>
                <a:gd name="connsiteX0" fmla="*/ 1791886 w 5270769"/>
                <a:gd name="connsiteY0" fmla="*/ 1 h 2428094"/>
                <a:gd name="connsiteX1" fmla="*/ 1896736 w 5270769"/>
                <a:gd name="connsiteY1" fmla="*/ 143 h 2428094"/>
                <a:gd name="connsiteX2" fmla="*/ 1945724 w 5270769"/>
                <a:gd name="connsiteY2" fmla="*/ 210 h 2428094"/>
                <a:gd name="connsiteX3" fmla="*/ 2031690 w 5270769"/>
                <a:gd name="connsiteY3" fmla="*/ 327 h 2428094"/>
                <a:gd name="connsiteX4" fmla="*/ 2089952 w 5270769"/>
                <a:gd name="connsiteY4" fmla="*/ 406 h 2428094"/>
                <a:gd name="connsiteX5" fmla="*/ 2158212 w 5270769"/>
                <a:gd name="connsiteY5" fmla="*/ 499 h 2428094"/>
                <a:gd name="connsiteX6" fmla="*/ 2224876 w 5270769"/>
                <a:gd name="connsiteY6" fmla="*/ 589 h 2428094"/>
                <a:gd name="connsiteX7" fmla="*/ 2276574 w 5270769"/>
                <a:gd name="connsiteY7" fmla="*/ 659 h 2428094"/>
                <a:gd name="connsiteX8" fmla="*/ 2350810 w 5270769"/>
                <a:gd name="connsiteY8" fmla="*/ 760 h 2428094"/>
                <a:gd name="connsiteX9" fmla="*/ 2387050 w 5270769"/>
                <a:gd name="connsiteY9" fmla="*/ 810 h 2428094"/>
                <a:gd name="connsiteX10" fmla="*/ 2468062 w 5270769"/>
                <a:gd name="connsiteY10" fmla="*/ 920 h 2428094"/>
                <a:gd name="connsiteX11" fmla="*/ 2576943 w 5270769"/>
                <a:gd name="connsiteY11" fmla="*/ 1068 h 2428094"/>
                <a:gd name="connsiteX12" fmla="*/ 2585423 w 5270769"/>
                <a:gd name="connsiteY12" fmla="*/ 1079 h 2428094"/>
                <a:gd name="connsiteX13" fmla="*/ 2755510 w 5270769"/>
                <a:gd name="connsiteY13" fmla="*/ 1310 h 2428094"/>
                <a:gd name="connsiteX14" fmla="*/ 2770830 w 5270769"/>
                <a:gd name="connsiteY14" fmla="*/ 1331 h 2428094"/>
                <a:gd name="connsiteX15" fmla="*/ 2899485 w 5270769"/>
                <a:gd name="connsiteY15" fmla="*/ 1506 h 2428094"/>
                <a:gd name="connsiteX16" fmla="*/ 2934952 w 5270769"/>
                <a:gd name="connsiteY16" fmla="*/ 1554 h 2428094"/>
                <a:gd name="connsiteX17" fmla="*/ 3019525 w 5270769"/>
                <a:gd name="connsiteY17" fmla="*/ 1669 h 2428094"/>
                <a:gd name="connsiteX18" fmla="*/ 3071789 w 5270769"/>
                <a:gd name="connsiteY18" fmla="*/ 1740 h 2428094"/>
                <a:gd name="connsiteX19" fmla="*/ 3117805 w 5270769"/>
                <a:gd name="connsiteY19" fmla="*/ 1803 h 2428094"/>
                <a:gd name="connsiteX20" fmla="*/ 3183822 w 5270769"/>
                <a:gd name="connsiteY20" fmla="*/ 1892 h 2428094"/>
                <a:gd name="connsiteX21" fmla="*/ 3196502 w 5270769"/>
                <a:gd name="connsiteY21" fmla="*/ 1910 h 2428094"/>
                <a:gd name="connsiteX22" fmla="*/ 3257791 w 5270769"/>
                <a:gd name="connsiteY22" fmla="*/ 1993 h 2428094"/>
                <a:gd name="connsiteX23" fmla="*/ 3273531 w 5270769"/>
                <a:gd name="connsiteY23" fmla="*/ 2014 h 2428094"/>
                <a:gd name="connsiteX24" fmla="*/ 3303849 w 5270769"/>
                <a:gd name="connsiteY24" fmla="*/ 2056 h 2428094"/>
                <a:gd name="connsiteX25" fmla="*/ 3336851 w 5270769"/>
                <a:gd name="connsiteY25" fmla="*/ 2100 h 2428094"/>
                <a:gd name="connsiteX26" fmla="*/ 3343396 w 5270769"/>
                <a:gd name="connsiteY26" fmla="*/ 2109 h 2428094"/>
                <a:gd name="connsiteX27" fmla="*/ 3358973 w 5270769"/>
                <a:gd name="connsiteY27" fmla="*/ 2130 h 2428094"/>
                <a:gd name="connsiteX28" fmla="*/ 3372391 w 5270769"/>
                <a:gd name="connsiteY28" fmla="*/ 2149 h 2428094"/>
                <a:gd name="connsiteX29" fmla="*/ 3379282 w 5270769"/>
                <a:gd name="connsiteY29" fmla="*/ 2158 h 2428094"/>
                <a:gd name="connsiteX30" fmla="*/ 3382183 w 5270769"/>
                <a:gd name="connsiteY30" fmla="*/ 2162 h 2428094"/>
                <a:gd name="connsiteX31" fmla="*/ 3395899 w 5270769"/>
                <a:gd name="connsiteY31" fmla="*/ 2181 h 2428094"/>
                <a:gd name="connsiteX32" fmla="*/ 3485195 w 5270769"/>
                <a:gd name="connsiteY32" fmla="*/ 2302 h 2428094"/>
                <a:gd name="connsiteX33" fmla="*/ 3716692 w 5270769"/>
                <a:gd name="connsiteY33" fmla="*/ 120301 h 2428094"/>
                <a:gd name="connsiteX34" fmla="*/ 4096869 w 5270769"/>
                <a:gd name="connsiteY34" fmla="*/ 648558 h 2428094"/>
                <a:gd name="connsiteX35" fmla="*/ 4113021 w 5270769"/>
                <a:gd name="connsiteY35" fmla="*/ 671001 h 2428094"/>
                <a:gd name="connsiteX36" fmla="*/ 4149256 w 5270769"/>
                <a:gd name="connsiteY36" fmla="*/ 721282 h 2428094"/>
                <a:gd name="connsiteX37" fmla="*/ 5232299 w 5270769"/>
                <a:gd name="connsiteY37" fmla="*/ 2224128 h 2428094"/>
                <a:gd name="connsiteX38" fmla="*/ 5127232 w 5270769"/>
                <a:gd name="connsiteY38" fmla="*/ 2428094 h 2428094"/>
                <a:gd name="connsiteX39" fmla="*/ 143261 w 5270769"/>
                <a:gd name="connsiteY39" fmla="*/ 2421320 h 2428094"/>
                <a:gd name="connsiteX40" fmla="*/ 38749 w 5270769"/>
                <a:gd name="connsiteY40" fmla="*/ 2217070 h 2428094"/>
                <a:gd name="connsiteX41" fmla="*/ 1499361 w 5270769"/>
                <a:gd name="connsiteY41" fmla="*/ 201873 h 2428094"/>
                <a:gd name="connsiteX42" fmla="*/ 1508309 w 5270769"/>
                <a:gd name="connsiteY42" fmla="*/ 191336 h 2428094"/>
                <a:gd name="connsiteX43" fmla="*/ 1561907 w 5270769"/>
                <a:gd name="connsiteY43" fmla="*/ 117372 h 2428094"/>
                <a:gd name="connsiteX44" fmla="*/ 1791886 w 5270769"/>
                <a:gd name="connsiteY44" fmla="*/ 1 h 242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270769" h="2428094">
                  <a:moveTo>
                    <a:pt x="1791886" y="1"/>
                  </a:moveTo>
                  <a:lnTo>
                    <a:pt x="1896736" y="143"/>
                  </a:lnTo>
                  <a:lnTo>
                    <a:pt x="1945724" y="210"/>
                  </a:lnTo>
                  <a:lnTo>
                    <a:pt x="2031690" y="327"/>
                  </a:lnTo>
                  <a:lnTo>
                    <a:pt x="2089952" y="406"/>
                  </a:lnTo>
                  <a:lnTo>
                    <a:pt x="2158212" y="499"/>
                  </a:lnTo>
                  <a:lnTo>
                    <a:pt x="2224876" y="589"/>
                  </a:lnTo>
                  <a:lnTo>
                    <a:pt x="2276574" y="659"/>
                  </a:lnTo>
                  <a:lnTo>
                    <a:pt x="2350810" y="760"/>
                  </a:lnTo>
                  <a:lnTo>
                    <a:pt x="2387050" y="810"/>
                  </a:lnTo>
                  <a:lnTo>
                    <a:pt x="2468062" y="920"/>
                  </a:lnTo>
                  <a:cubicBezTo>
                    <a:pt x="2505734" y="971"/>
                    <a:pt x="2542010" y="1020"/>
                    <a:pt x="2576943" y="1068"/>
                  </a:cubicBezTo>
                  <a:lnTo>
                    <a:pt x="2585423" y="1079"/>
                  </a:lnTo>
                  <a:lnTo>
                    <a:pt x="2755510" y="1310"/>
                  </a:lnTo>
                  <a:lnTo>
                    <a:pt x="2770830" y="1331"/>
                  </a:lnTo>
                  <a:lnTo>
                    <a:pt x="2899485" y="1506"/>
                  </a:lnTo>
                  <a:lnTo>
                    <a:pt x="2934952" y="1554"/>
                  </a:lnTo>
                  <a:lnTo>
                    <a:pt x="3019525" y="1669"/>
                  </a:lnTo>
                  <a:lnTo>
                    <a:pt x="3071789" y="1740"/>
                  </a:lnTo>
                  <a:lnTo>
                    <a:pt x="3117805" y="1803"/>
                  </a:lnTo>
                  <a:lnTo>
                    <a:pt x="3183822" y="1892"/>
                  </a:lnTo>
                  <a:lnTo>
                    <a:pt x="3196502" y="1910"/>
                  </a:lnTo>
                  <a:lnTo>
                    <a:pt x="3257791" y="1993"/>
                  </a:lnTo>
                  <a:lnTo>
                    <a:pt x="3273531" y="2014"/>
                  </a:lnTo>
                  <a:lnTo>
                    <a:pt x="3303849" y="2056"/>
                  </a:lnTo>
                  <a:lnTo>
                    <a:pt x="3336851" y="2100"/>
                  </a:lnTo>
                  <a:lnTo>
                    <a:pt x="3343396" y="2109"/>
                  </a:lnTo>
                  <a:lnTo>
                    <a:pt x="3358973" y="2130"/>
                  </a:lnTo>
                  <a:lnTo>
                    <a:pt x="3372391" y="2149"/>
                  </a:lnTo>
                  <a:lnTo>
                    <a:pt x="3379282" y="2158"/>
                  </a:lnTo>
                  <a:lnTo>
                    <a:pt x="3382183" y="2162"/>
                  </a:lnTo>
                  <a:lnTo>
                    <a:pt x="3395899" y="2181"/>
                  </a:lnTo>
                  <a:cubicBezTo>
                    <a:pt x="3485195" y="2302"/>
                    <a:pt x="3485195" y="2302"/>
                    <a:pt x="3485195" y="2302"/>
                  </a:cubicBezTo>
                  <a:cubicBezTo>
                    <a:pt x="3566090" y="2412"/>
                    <a:pt x="3670816" y="55880"/>
                    <a:pt x="3716692" y="120301"/>
                  </a:cubicBezTo>
                  <a:cubicBezTo>
                    <a:pt x="3855238" y="312811"/>
                    <a:pt x="3981606" y="488400"/>
                    <a:pt x="4096869" y="648558"/>
                  </a:cubicBezTo>
                  <a:lnTo>
                    <a:pt x="4113021" y="671001"/>
                  </a:lnTo>
                  <a:lnTo>
                    <a:pt x="4149256" y="721282"/>
                  </a:lnTo>
                  <a:cubicBezTo>
                    <a:pt x="5232299" y="2224128"/>
                    <a:pt x="5232299" y="2224128"/>
                    <a:pt x="5232299" y="2224128"/>
                  </a:cubicBezTo>
                  <a:cubicBezTo>
                    <a:pt x="5311199" y="2336403"/>
                    <a:pt x="5265113" y="2428281"/>
                    <a:pt x="5127232" y="2428094"/>
                  </a:cubicBezTo>
                  <a:cubicBezTo>
                    <a:pt x="143261" y="2421320"/>
                    <a:pt x="143261" y="2421320"/>
                    <a:pt x="143261" y="2421320"/>
                  </a:cubicBezTo>
                  <a:cubicBezTo>
                    <a:pt x="5379" y="2421133"/>
                    <a:pt x="-40456" y="2329130"/>
                    <a:pt x="38749" y="2217070"/>
                  </a:cubicBezTo>
                  <a:lnTo>
                    <a:pt x="1499361" y="201873"/>
                  </a:lnTo>
                  <a:lnTo>
                    <a:pt x="1508309" y="191336"/>
                  </a:lnTo>
                  <a:lnTo>
                    <a:pt x="1561907" y="117372"/>
                  </a:lnTo>
                  <a:cubicBezTo>
                    <a:pt x="1607958" y="53076"/>
                    <a:pt x="1712828" y="-107"/>
                    <a:pt x="1791886" y="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67" name="Group 166">
            <a:extLst>
              <a:ext uri="{FF2B5EF4-FFF2-40B4-BE49-F238E27FC236}">
                <a16:creationId xmlns:a16="http://schemas.microsoft.com/office/drawing/2014/main" id="{2F4C3260-F980-4BF8-8D0C-2BF070B99C17}"/>
              </a:ext>
            </a:extLst>
          </p:cNvPr>
          <p:cNvGrpSpPr/>
          <p:nvPr/>
        </p:nvGrpSpPr>
        <p:grpSpPr>
          <a:xfrm>
            <a:off x="9637302" y="6776694"/>
            <a:ext cx="1435165" cy="1299068"/>
            <a:chOff x="6644642" y="3679895"/>
            <a:chExt cx="4998717" cy="4524688"/>
          </a:xfrm>
        </p:grpSpPr>
        <p:sp>
          <p:nvSpPr>
            <p:cNvPr id="161" name="Freeform: Shape 160">
              <a:extLst>
                <a:ext uri="{FF2B5EF4-FFF2-40B4-BE49-F238E27FC236}">
                  <a16:creationId xmlns:a16="http://schemas.microsoft.com/office/drawing/2014/main" id="{AA213B99-12C9-47E8-9DEF-092D37CD6AC9}"/>
                </a:ext>
              </a:extLst>
            </p:cNvPr>
            <p:cNvSpPr>
              <a:spLocks/>
            </p:cNvSpPr>
            <p:nvPr/>
          </p:nvSpPr>
          <p:spPr bwMode="auto">
            <a:xfrm rot="5400000">
              <a:off x="6054682"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2" name="Freeform: Shape 161">
              <a:extLst>
                <a:ext uri="{FF2B5EF4-FFF2-40B4-BE49-F238E27FC236}">
                  <a16:creationId xmlns:a16="http://schemas.microsoft.com/office/drawing/2014/main" id="{B308F6AC-FE56-4572-A697-8CD7669DE5AC}"/>
                </a:ext>
              </a:extLst>
            </p:cNvPr>
            <p:cNvSpPr>
              <a:spLocks/>
            </p:cNvSpPr>
            <p:nvPr/>
          </p:nvSpPr>
          <p:spPr bwMode="auto">
            <a:xfrm rot="9000000">
              <a:off x="6939231"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3" name="Freeform: Shape 162">
              <a:extLst>
                <a:ext uri="{FF2B5EF4-FFF2-40B4-BE49-F238E27FC236}">
                  <a16:creationId xmlns:a16="http://schemas.microsoft.com/office/drawing/2014/main" id="{9494B804-F3ED-4019-8477-019CA9BB84E5}"/>
                </a:ext>
              </a:extLst>
            </p:cNvPr>
            <p:cNvSpPr>
              <a:spLocks/>
            </p:cNvSpPr>
            <p:nvPr/>
          </p:nvSpPr>
          <p:spPr bwMode="auto">
            <a:xfrm rot="12600000">
              <a:off x="8708328"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4" name="Freeform: Shape 163">
              <a:extLst>
                <a:ext uri="{FF2B5EF4-FFF2-40B4-BE49-F238E27FC236}">
                  <a16:creationId xmlns:a16="http://schemas.microsoft.com/office/drawing/2014/main" id="{FA502096-23F5-481C-8E3C-6B5856BF0F73}"/>
                </a:ext>
              </a:extLst>
            </p:cNvPr>
            <p:cNvSpPr>
              <a:spLocks/>
            </p:cNvSpPr>
            <p:nvPr/>
          </p:nvSpPr>
          <p:spPr bwMode="auto">
            <a:xfrm rot="16200000">
              <a:off x="9592876"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5" name="Freeform: Shape 164">
              <a:extLst>
                <a:ext uri="{FF2B5EF4-FFF2-40B4-BE49-F238E27FC236}">
                  <a16:creationId xmlns:a16="http://schemas.microsoft.com/office/drawing/2014/main" id="{92FE6D21-F904-479D-BF5D-35E23A4409DC}"/>
                </a:ext>
              </a:extLst>
            </p:cNvPr>
            <p:cNvSpPr>
              <a:spLocks/>
            </p:cNvSpPr>
            <p:nvPr/>
          </p:nvSpPr>
          <p:spPr bwMode="auto">
            <a:xfrm rot="19800000">
              <a:off x="8708328"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6" name="Freeform: Shape 165">
              <a:extLst>
                <a:ext uri="{FF2B5EF4-FFF2-40B4-BE49-F238E27FC236}">
                  <a16:creationId xmlns:a16="http://schemas.microsoft.com/office/drawing/2014/main" id="{2C80CBDC-DACE-4019-A0DA-7CBBE4399445}"/>
                </a:ext>
              </a:extLst>
            </p:cNvPr>
            <p:cNvSpPr>
              <a:spLocks/>
            </p:cNvSpPr>
            <p:nvPr/>
          </p:nvSpPr>
          <p:spPr bwMode="auto">
            <a:xfrm rot="1800000">
              <a:off x="6939231"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en-US"/>
            </a:p>
          </p:txBody>
        </p:sp>
      </p:grpSp>
      <p:grpSp>
        <p:nvGrpSpPr>
          <p:cNvPr id="171" name="Group 170">
            <a:extLst>
              <a:ext uri="{FF2B5EF4-FFF2-40B4-BE49-F238E27FC236}">
                <a16:creationId xmlns:a16="http://schemas.microsoft.com/office/drawing/2014/main" id="{3EC45652-E197-49D7-A540-AFEDEB0345D7}"/>
              </a:ext>
            </a:extLst>
          </p:cNvPr>
          <p:cNvGrpSpPr/>
          <p:nvPr/>
        </p:nvGrpSpPr>
        <p:grpSpPr>
          <a:xfrm>
            <a:off x="11664481" y="6636454"/>
            <a:ext cx="1462285" cy="1579548"/>
            <a:chOff x="6956386" y="3045853"/>
            <a:chExt cx="4375230" cy="4726086"/>
          </a:xfrm>
        </p:grpSpPr>
        <p:sp>
          <p:nvSpPr>
            <p:cNvPr id="168" name="任意多边形 11">
              <a:extLst>
                <a:ext uri="{FF2B5EF4-FFF2-40B4-BE49-F238E27FC236}">
                  <a16:creationId xmlns:a16="http://schemas.microsoft.com/office/drawing/2014/main" id="{85F4AB75-DC2C-473B-A9DB-17B50CE14400}"/>
                </a:ext>
              </a:extLst>
            </p:cNvPr>
            <p:cNvSpPr>
              <a:spLocks/>
            </p:cNvSpPr>
            <p:nvPr/>
          </p:nvSpPr>
          <p:spPr bwMode="auto">
            <a:xfrm>
              <a:off x="6956386" y="3045853"/>
              <a:ext cx="2144102" cy="3506583"/>
            </a:xfrm>
            <a:custGeom>
              <a:avLst/>
              <a:gdLst>
                <a:gd name="connsiteX0" fmla="*/ 1747216 w 1773803"/>
                <a:gd name="connsiteY0" fmla="*/ 0 h 2900980"/>
                <a:gd name="connsiteX1" fmla="*/ 1773803 w 1773803"/>
                <a:gd name="connsiteY1" fmla="*/ 0 h 2900980"/>
                <a:gd name="connsiteX2" fmla="*/ 1773803 w 1773803"/>
                <a:gd name="connsiteY2" fmla="*/ 1160140 h 2900980"/>
                <a:gd name="connsiteX3" fmla="*/ 1771593 w 1773803"/>
                <a:gd name="connsiteY3" fmla="*/ 1160324 h 2900980"/>
                <a:gd name="connsiteX4" fmla="*/ 1758856 w 1773803"/>
                <a:gd name="connsiteY4" fmla="*/ 1161385 h 2900980"/>
                <a:gd name="connsiteX5" fmla="*/ 1735505 w 1773803"/>
                <a:gd name="connsiteY5" fmla="*/ 1163507 h 2900980"/>
                <a:gd name="connsiteX6" fmla="*/ 1712155 w 1773803"/>
                <a:gd name="connsiteY6" fmla="*/ 1169872 h 2900980"/>
                <a:gd name="connsiteX7" fmla="*/ 1690927 w 1773803"/>
                <a:gd name="connsiteY7" fmla="*/ 1178359 h 2900980"/>
                <a:gd name="connsiteX8" fmla="*/ 1667576 w 1773803"/>
                <a:gd name="connsiteY8" fmla="*/ 1186846 h 2900980"/>
                <a:gd name="connsiteX9" fmla="*/ 1646349 w 1773803"/>
                <a:gd name="connsiteY9" fmla="*/ 1195334 h 2900980"/>
                <a:gd name="connsiteX10" fmla="*/ 1584788 w 1773803"/>
                <a:gd name="connsiteY10" fmla="*/ 1231404 h 2900980"/>
                <a:gd name="connsiteX11" fmla="*/ 1480773 w 1773803"/>
                <a:gd name="connsiteY11" fmla="*/ 1292936 h 2900980"/>
                <a:gd name="connsiteX12" fmla="*/ 1376757 w 1773803"/>
                <a:gd name="connsiteY12" fmla="*/ 1352346 h 2900980"/>
                <a:gd name="connsiteX13" fmla="*/ 1310951 w 1773803"/>
                <a:gd name="connsiteY13" fmla="*/ 1390538 h 2900980"/>
                <a:gd name="connsiteX14" fmla="*/ 1287600 w 1773803"/>
                <a:gd name="connsiteY14" fmla="*/ 1403269 h 2900980"/>
                <a:gd name="connsiteX15" fmla="*/ 1262127 w 1773803"/>
                <a:gd name="connsiteY15" fmla="*/ 1418121 h 2900980"/>
                <a:gd name="connsiteX16" fmla="*/ 1238776 w 1773803"/>
                <a:gd name="connsiteY16" fmla="*/ 1432974 h 2900980"/>
                <a:gd name="connsiteX17" fmla="*/ 1215426 w 1773803"/>
                <a:gd name="connsiteY17" fmla="*/ 1447826 h 2900980"/>
                <a:gd name="connsiteX18" fmla="*/ 1192075 w 1773803"/>
                <a:gd name="connsiteY18" fmla="*/ 1469044 h 2900980"/>
                <a:gd name="connsiteX19" fmla="*/ 1170848 w 1773803"/>
                <a:gd name="connsiteY19" fmla="*/ 1490262 h 2900980"/>
                <a:gd name="connsiteX20" fmla="*/ 1149620 w 1773803"/>
                <a:gd name="connsiteY20" fmla="*/ 1515724 h 2900980"/>
                <a:gd name="connsiteX21" fmla="*/ 1130515 w 1773803"/>
                <a:gd name="connsiteY21" fmla="*/ 1543307 h 2900980"/>
                <a:gd name="connsiteX22" fmla="*/ 1113533 w 1773803"/>
                <a:gd name="connsiteY22" fmla="*/ 1570890 h 2900980"/>
                <a:gd name="connsiteX23" fmla="*/ 1100796 w 1773803"/>
                <a:gd name="connsiteY23" fmla="*/ 1598474 h 2900980"/>
                <a:gd name="connsiteX24" fmla="*/ 1088060 w 1773803"/>
                <a:gd name="connsiteY24" fmla="*/ 1628179 h 2900980"/>
                <a:gd name="connsiteX25" fmla="*/ 1081691 w 1773803"/>
                <a:gd name="connsiteY25" fmla="*/ 1660005 h 2900980"/>
                <a:gd name="connsiteX26" fmla="*/ 1075323 w 1773803"/>
                <a:gd name="connsiteY26" fmla="*/ 1691832 h 2900980"/>
                <a:gd name="connsiteX27" fmla="*/ 1073200 w 1773803"/>
                <a:gd name="connsiteY27" fmla="*/ 1723659 h 2900980"/>
                <a:gd name="connsiteX28" fmla="*/ 1073200 w 1773803"/>
                <a:gd name="connsiteY28" fmla="*/ 1825505 h 2900980"/>
                <a:gd name="connsiteX29" fmla="*/ 1073200 w 1773803"/>
                <a:gd name="connsiteY29" fmla="*/ 2077998 h 2900980"/>
                <a:gd name="connsiteX30" fmla="*/ 1073200 w 1773803"/>
                <a:gd name="connsiteY30" fmla="*/ 2177722 h 2900980"/>
                <a:gd name="connsiteX31" fmla="*/ 1075323 w 1773803"/>
                <a:gd name="connsiteY31" fmla="*/ 2207427 h 2900980"/>
                <a:gd name="connsiteX32" fmla="*/ 1079569 w 1773803"/>
                <a:gd name="connsiteY32" fmla="*/ 2237132 h 2900980"/>
                <a:gd name="connsiteX33" fmla="*/ 1085937 w 1773803"/>
                <a:gd name="connsiteY33" fmla="*/ 2266837 h 2900980"/>
                <a:gd name="connsiteX34" fmla="*/ 1094428 w 1773803"/>
                <a:gd name="connsiteY34" fmla="*/ 2294420 h 2900980"/>
                <a:gd name="connsiteX35" fmla="*/ 1107165 w 1773803"/>
                <a:gd name="connsiteY35" fmla="*/ 2322004 h 2900980"/>
                <a:gd name="connsiteX36" fmla="*/ 1107174 w 1773803"/>
                <a:gd name="connsiteY36" fmla="*/ 2322025 h 2900980"/>
                <a:gd name="connsiteX37" fmla="*/ 104394 w 1773803"/>
                <a:gd name="connsiteY37" fmla="*/ 2900980 h 2900980"/>
                <a:gd name="connsiteX38" fmla="*/ 97140 w 1773803"/>
                <a:gd name="connsiteY38" fmla="*/ 2888090 h 2900980"/>
                <a:gd name="connsiteX39" fmla="*/ 83449 w 1773803"/>
                <a:gd name="connsiteY39" fmla="*/ 2856811 h 2900980"/>
                <a:gd name="connsiteX40" fmla="*/ 52156 w 1773803"/>
                <a:gd name="connsiteY40" fmla="*/ 2789040 h 2900980"/>
                <a:gd name="connsiteX41" fmla="*/ 31294 w 1773803"/>
                <a:gd name="connsiteY41" fmla="*/ 2721269 h 2900980"/>
                <a:gd name="connsiteX42" fmla="*/ 15647 w 1773803"/>
                <a:gd name="connsiteY42" fmla="*/ 2648285 h 2900980"/>
                <a:gd name="connsiteX43" fmla="*/ 5216 w 1773803"/>
                <a:gd name="connsiteY43" fmla="*/ 2575301 h 2900980"/>
                <a:gd name="connsiteX44" fmla="*/ 0 w 1773803"/>
                <a:gd name="connsiteY44" fmla="*/ 2502316 h 2900980"/>
                <a:gd name="connsiteX45" fmla="*/ 0 w 1773803"/>
                <a:gd name="connsiteY45" fmla="*/ 2257298 h 2900980"/>
                <a:gd name="connsiteX46" fmla="*/ 0 w 1773803"/>
                <a:gd name="connsiteY46" fmla="*/ 1636932 h 2900980"/>
                <a:gd name="connsiteX47" fmla="*/ 0 w 1773803"/>
                <a:gd name="connsiteY47" fmla="*/ 1386700 h 2900980"/>
                <a:gd name="connsiteX48" fmla="*/ 5216 w 1773803"/>
                <a:gd name="connsiteY48" fmla="*/ 1308503 h 2900980"/>
                <a:gd name="connsiteX49" fmla="*/ 20863 w 1773803"/>
                <a:gd name="connsiteY49" fmla="*/ 1230306 h 2900980"/>
                <a:gd name="connsiteX50" fmla="*/ 36509 w 1773803"/>
                <a:gd name="connsiteY50" fmla="*/ 1152108 h 2900980"/>
                <a:gd name="connsiteX51" fmla="*/ 67803 w 1773803"/>
                <a:gd name="connsiteY51" fmla="*/ 1079124 h 2900980"/>
                <a:gd name="connsiteX52" fmla="*/ 99096 w 1773803"/>
                <a:gd name="connsiteY52" fmla="*/ 1011353 h 2900980"/>
                <a:gd name="connsiteX53" fmla="*/ 140821 w 1773803"/>
                <a:gd name="connsiteY53" fmla="*/ 943582 h 2900980"/>
                <a:gd name="connsiteX54" fmla="*/ 187761 w 1773803"/>
                <a:gd name="connsiteY54" fmla="*/ 875811 h 2900980"/>
                <a:gd name="connsiteX55" fmla="*/ 239916 w 1773803"/>
                <a:gd name="connsiteY55" fmla="*/ 813253 h 2900980"/>
                <a:gd name="connsiteX56" fmla="*/ 292072 w 1773803"/>
                <a:gd name="connsiteY56" fmla="*/ 761121 h 2900980"/>
                <a:gd name="connsiteX57" fmla="*/ 349443 w 1773803"/>
                <a:gd name="connsiteY57" fmla="*/ 708990 h 2900980"/>
                <a:gd name="connsiteX58" fmla="*/ 406815 w 1773803"/>
                <a:gd name="connsiteY58" fmla="*/ 672498 h 2900980"/>
                <a:gd name="connsiteX59" fmla="*/ 464186 w 1773803"/>
                <a:gd name="connsiteY59" fmla="*/ 636006 h 2900980"/>
                <a:gd name="connsiteX60" fmla="*/ 526773 w 1773803"/>
                <a:gd name="connsiteY60" fmla="*/ 599513 h 2900980"/>
                <a:gd name="connsiteX61" fmla="*/ 584144 w 1773803"/>
                <a:gd name="connsiteY61" fmla="*/ 568234 h 2900980"/>
                <a:gd name="connsiteX62" fmla="*/ 745827 w 1773803"/>
                <a:gd name="connsiteY62" fmla="*/ 474398 h 2900980"/>
                <a:gd name="connsiteX63" fmla="*/ 1001389 w 1773803"/>
                <a:gd name="connsiteY63" fmla="*/ 328429 h 2900980"/>
                <a:gd name="connsiteX64" fmla="*/ 1256952 w 1773803"/>
                <a:gd name="connsiteY64" fmla="*/ 177247 h 2900980"/>
                <a:gd name="connsiteX65" fmla="*/ 1408204 w 1773803"/>
                <a:gd name="connsiteY65" fmla="*/ 88624 h 2900980"/>
                <a:gd name="connsiteX66" fmla="*/ 1460360 w 1773803"/>
                <a:gd name="connsiteY66" fmla="*/ 67771 h 2900980"/>
                <a:gd name="connsiteX67" fmla="*/ 1517731 w 1773803"/>
                <a:gd name="connsiteY67" fmla="*/ 46918 h 2900980"/>
                <a:gd name="connsiteX68" fmla="*/ 1569887 w 1773803"/>
                <a:gd name="connsiteY68" fmla="*/ 26066 h 2900980"/>
                <a:gd name="connsiteX69" fmla="*/ 1627258 w 1773803"/>
                <a:gd name="connsiteY69" fmla="*/ 10426 h 2900980"/>
                <a:gd name="connsiteX70" fmla="*/ 1684629 w 1773803"/>
                <a:gd name="connsiteY70" fmla="*/ 5213 h 2900980"/>
                <a:gd name="connsiteX71" fmla="*/ 1747216 w 1773803"/>
                <a:gd name="connsiteY71" fmla="*/ 0 h 290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773803" h="2900980">
                  <a:moveTo>
                    <a:pt x="1747216" y="0"/>
                  </a:moveTo>
                  <a:lnTo>
                    <a:pt x="1773803" y="0"/>
                  </a:lnTo>
                  <a:lnTo>
                    <a:pt x="1773803" y="1160140"/>
                  </a:lnTo>
                  <a:lnTo>
                    <a:pt x="1771593" y="1160324"/>
                  </a:lnTo>
                  <a:cubicBezTo>
                    <a:pt x="1766816" y="1160855"/>
                    <a:pt x="1762040" y="1161385"/>
                    <a:pt x="1758856" y="1161385"/>
                  </a:cubicBezTo>
                  <a:cubicBezTo>
                    <a:pt x="1752487" y="1161385"/>
                    <a:pt x="1739751" y="1163507"/>
                    <a:pt x="1735505" y="1163507"/>
                  </a:cubicBezTo>
                  <a:cubicBezTo>
                    <a:pt x="1729137" y="1165628"/>
                    <a:pt x="1718523" y="1169872"/>
                    <a:pt x="1712155" y="1169872"/>
                  </a:cubicBezTo>
                  <a:cubicBezTo>
                    <a:pt x="1705786" y="1171994"/>
                    <a:pt x="1697295" y="1176237"/>
                    <a:pt x="1690927" y="1178359"/>
                  </a:cubicBezTo>
                  <a:cubicBezTo>
                    <a:pt x="1684559" y="1178359"/>
                    <a:pt x="1673945" y="1182603"/>
                    <a:pt x="1667576" y="1186846"/>
                  </a:cubicBezTo>
                  <a:cubicBezTo>
                    <a:pt x="1663331" y="1188968"/>
                    <a:pt x="1652717" y="1193212"/>
                    <a:pt x="1646349" y="1195334"/>
                  </a:cubicBezTo>
                  <a:cubicBezTo>
                    <a:pt x="1642103" y="1199577"/>
                    <a:pt x="1614507" y="1214430"/>
                    <a:pt x="1584788" y="1231404"/>
                  </a:cubicBezTo>
                  <a:cubicBezTo>
                    <a:pt x="1557192" y="1248378"/>
                    <a:pt x="1510491" y="1275962"/>
                    <a:pt x="1480773" y="1292936"/>
                  </a:cubicBezTo>
                  <a:cubicBezTo>
                    <a:pt x="1451054" y="1309910"/>
                    <a:pt x="1404353" y="1335372"/>
                    <a:pt x="1376757" y="1352346"/>
                  </a:cubicBezTo>
                  <a:cubicBezTo>
                    <a:pt x="1347038" y="1369320"/>
                    <a:pt x="1317319" y="1386295"/>
                    <a:pt x="1310951" y="1390538"/>
                  </a:cubicBezTo>
                  <a:cubicBezTo>
                    <a:pt x="1304582" y="1394782"/>
                    <a:pt x="1293969" y="1401147"/>
                    <a:pt x="1287600" y="1403269"/>
                  </a:cubicBezTo>
                  <a:cubicBezTo>
                    <a:pt x="1281232" y="1407512"/>
                    <a:pt x="1268495" y="1413878"/>
                    <a:pt x="1262127" y="1418121"/>
                  </a:cubicBezTo>
                  <a:cubicBezTo>
                    <a:pt x="1255759" y="1422365"/>
                    <a:pt x="1245145" y="1428730"/>
                    <a:pt x="1238776" y="1432974"/>
                  </a:cubicBezTo>
                  <a:cubicBezTo>
                    <a:pt x="1232408" y="1437218"/>
                    <a:pt x="1221794" y="1443583"/>
                    <a:pt x="1215426" y="1447826"/>
                  </a:cubicBezTo>
                  <a:cubicBezTo>
                    <a:pt x="1209058" y="1454192"/>
                    <a:pt x="1198444" y="1462679"/>
                    <a:pt x="1192075" y="1469044"/>
                  </a:cubicBezTo>
                  <a:cubicBezTo>
                    <a:pt x="1185707" y="1473288"/>
                    <a:pt x="1175093" y="1483897"/>
                    <a:pt x="1170848" y="1490262"/>
                  </a:cubicBezTo>
                  <a:cubicBezTo>
                    <a:pt x="1164479" y="1498749"/>
                    <a:pt x="1153866" y="1509358"/>
                    <a:pt x="1149620" y="1515724"/>
                  </a:cubicBezTo>
                  <a:cubicBezTo>
                    <a:pt x="1143252" y="1522089"/>
                    <a:pt x="1134761" y="1534820"/>
                    <a:pt x="1130515" y="1543307"/>
                  </a:cubicBezTo>
                  <a:cubicBezTo>
                    <a:pt x="1126270" y="1549672"/>
                    <a:pt x="1117778" y="1562403"/>
                    <a:pt x="1113533" y="1570890"/>
                  </a:cubicBezTo>
                  <a:cubicBezTo>
                    <a:pt x="1109287" y="1577256"/>
                    <a:pt x="1102919" y="1592108"/>
                    <a:pt x="1100796" y="1598474"/>
                  </a:cubicBezTo>
                  <a:cubicBezTo>
                    <a:pt x="1096551" y="1606961"/>
                    <a:pt x="1092305" y="1619691"/>
                    <a:pt x="1088060" y="1628179"/>
                  </a:cubicBezTo>
                  <a:cubicBezTo>
                    <a:pt x="1085937" y="1636666"/>
                    <a:pt x="1081691" y="1651518"/>
                    <a:pt x="1081691" y="1660005"/>
                  </a:cubicBezTo>
                  <a:cubicBezTo>
                    <a:pt x="1079569" y="1668493"/>
                    <a:pt x="1077446" y="1683345"/>
                    <a:pt x="1075323" y="1691832"/>
                  </a:cubicBezTo>
                  <a:cubicBezTo>
                    <a:pt x="1075323" y="1700319"/>
                    <a:pt x="1073200" y="1715172"/>
                    <a:pt x="1073200" y="1723659"/>
                  </a:cubicBezTo>
                  <a:cubicBezTo>
                    <a:pt x="1073200" y="1732146"/>
                    <a:pt x="1073200" y="1778826"/>
                    <a:pt x="1073200" y="1825505"/>
                  </a:cubicBezTo>
                  <a:cubicBezTo>
                    <a:pt x="1073200" y="1825505"/>
                    <a:pt x="1073200" y="1825505"/>
                    <a:pt x="1073200" y="2077998"/>
                  </a:cubicBezTo>
                  <a:cubicBezTo>
                    <a:pt x="1073200" y="2124677"/>
                    <a:pt x="1073200" y="2169235"/>
                    <a:pt x="1073200" y="2177722"/>
                  </a:cubicBezTo>
                  <a:cubicBezTo>
                    <a:pt x="1073200" y="2186209"/>
                    <a:pt x="1075323" y="2198940"/>
                    <a:pt x="1075323" y="2207427"/>
                  </a:cubicBezTo>
                  <a:cubicBezTo>
                    <a:pt x="1075323" y="2215914"/>
                    <a:pt x="1077446" y="2228645"/>
                    <a:pt x="1079569" y="2237132"/>
                  </a:cubicBezTo>
                  <a:cubicBezTo>
                    <a:pt x="1081691" y="2245619"/>
                    <a:pt x="1083814" y="2258350"/>
                    <a:pt x="1085937" y="2266837"/>
                  </a:cubicBezTo>
                  <a:cubicBezTo>
                    <a:pt x="1088060" y="2273203"/>
                    <a:pt x="1092305" y="2285933"/>
                    <a:pt x="1094428" y="2294420"/>
                  </a:cubicBezTo>
                  <a:cubicBezTo>
                    <a:pt x="1098674" y="2302908"/>
                    <a:pt x="1102919" y="2313517"/>
                    <a:pt x="1107165" y="2322004"/>
                  </a:cubicBezTo>
                  <a:lnTo>
                    <a:pt x="1107174" y="2322025"/>
                  </a:lnTo>
                  <a:lnTo>
                    <a:pt x="104394" y="2900980"/>
                  </a:lnTo>
                  <a:lnTo>
                    <a:pt x="97140" y="2888090"/>
                  </a:lnTo>
                  <a:cubicBezTo>
                    <a:pt x="91273" y="2876361"/>
                    <a:pt x="86057" y="2864631"/>
                    <a:pt x="83449" y="2856811"/>
                  </a:cubicBezTo>
                  <a:cubicBezTo>
                    <a:pt x="73018" y="2835958"/>
                    <a:pt x="62587" y="2809893"/>
                    <a:pt x="52156" y="2789040"/>
                  </a:cubicBezTo>
                  <a:cubicBezTo>
                    <a:pt x="46940" y="2768187"/>
                    <a:pt x="36509" y="2736908"/>
                    <a:pt x="31294" y="2721269"/>
                  </a:cubicBezTo>
                  <a:cubicBezTo>
                    <a:pt x="26078" y="2700416"/>
                    <a:pt x="20863" y="2669137"/>
                    <a:pt x="15647" y="2648285"/>
                  </a:cubicBezTo>
                  <a:cubicBezTo>
                    <a:pt x="10431" y="2627432"/>
                    <a:pt x="5216" y="2596153"/>
                    <a:pt x="5216" y="2575301"/>
                  </a:cubicBezTo>
                  <a:cubicBezTo>
                    <a:pt x="5216" y="2554448"/>
                    <a:pt x="0" y="2523169"/>
                    <a:pt x="0" y="2502316"/>
                  </a:cubicBezTo>
                  <a:cubicBezTo>
                    <a:pt x="0" y="2481464"/>
                    <a:pt x="0" y="2371987"/>
                    <a:pt x="0" y="2257298"/>
                  </a:cubicBezTo>
                  <a:cubicBezTo>
                    <a:pt x="0" y="1636932"/>
                    <a:pt x="0" y="1636932"/>
                    <a:pt x="0" y="1636932"/>
                  </a:cubicBezTo>
                  <a:cubicBezTo>
                    <a:pt x="0" y="1522243"/>
                    <a:pt x="0" y="1407553"/>
                    <a:pt x="0" y="1386700"/>
                  </a:cubicBezTo>
                  <a:cubicBezTo>
                    <a:pt x="0" y="1365848"/>
                    <a:pt x="5216" y="1329356"/>
                    <a:pt x="5216" y="1308503"/>
                  </a:cubicBezTo>
                  <a:cubicBezTo>
                    <a:pt x="10431" y="1287650"/>
                    <a:pt x="15647" y="1251158"/>
                    <a:pt x="20863" y="1230306"/>
                  </a:cubicBezTo>
                  <a:cubicBezTo>
                    <a:pt x="20863" y="1209453"/>
                    <a:pt x="31294" y="1172961"/>
                    <a:pt x="36509" y="1152108"/>
                  </a:cubicBezTo>
                  <a:cubicBezTo>
                    <a:pt x="46940" y="1131256"/>
                    <a:pt x="57372" y="1099977"/>
                    <a:pt x="67803" y="1079124"/>
                  </a:cubicBezTo>
                  <a:cubicBezTo>
                    <a:pt x="73018" y="1063485"/>
                    <a:pt x="88665" y="1026992"/>
                    <a:pt x="99096" y="1011353"/>
                  </a:cubicBezTo>
                  <a:cubicBezTo>
                    <a:pt x="109527" y="990500"/>
                    <a:pt x="130389" y="959221"/>
                    <a:pt x="140821" y="943582"/>
                  </a:cubicBezTo>
                  <a:cubicBezTo>
                    <a:pt x="151252" y="922729"/>
                    <a:pt x="172114" y="891450"/>
                    <a:pt x="187761" y="875811"/>
                  </a:cubicBezTo>
                  <a:cubicBezTo>
                    <a:pt x="198192" y="860171"/>
                    <a:pt x="224270" y="834106"/>
                    <a:pt x="239916" y="813253"/>
                  </a:cubicBezTo>
                  <a:cubicBezTo>
                    <a:pt x="250348" y="797613"/>
                    <a:pt x="276425" y="771548"/>
                    <a:pt x="292072" y="761121"/>
                  </a:cubicBezTo>
                  <a:cubicBezTo>
                    <a:pt x="307719" y="745482"/>
                    <a:pt x="333797" y="724629"/>
                    <a:pt x="349443" y="708990"/>
                  </a:cubicBezTo>
                  <a:cubicBezTo>
                    <a:pt x="365090" y="698563"/>
                    <a:pt x="391168" y="682924"/>
                    <a:pt x="406815" y="672498"/>
                  </a:cubicBezTo>
                  <a:cubicBezTo>
                    <a:pt x="422461" y="662071"/>
                    <a:pt x="448539" y="646432"/>
                    <a:pt x="464186" y="636006"/>
                  </a:cubicBezTo>
                  <a:cubicBezTo>
                    <a:pt x="479833" y="625579"/>
                    <a:pt x="511126" y="609940"/>
                    <a:pt x="526773" y="599513"/>
                  </a:cubicBezTo>
                  <a:cubicBezTo>
                    <a:pt x="542419" y="594300"/>
                    <a:pt x="568497" y="578661"/>
                    <a:pt x="584144" y="568234"/>
                  </a:cubicBezTo>
                  <a:cubicBezTo>
                    <a:pt x="599791" y="557808"/>
                    <a:pt x="672809" y="516103"/>
                    <a:pt x="745827" y="474398"/>
                  </a:cubicBezTo>
                  <a:cubicBezTo>
                    <a:pt x="813629" y="432692"/>
                    <a:pt x="928372" y="370134"/>
                    <a:pt x="1001389" y="328429"/>
                  </a:cubicBezTo>
                  <a:cubicBezTo>
                    <a:pt x="1074407" y="286724"/>
                    <a:pt x="1189150" y="218953"/>
                    <a:pt x="1256952" y="177247"/>
                  </a:cubicBezTo>
                  <a:cubicBezTo>
                    <a:pt x="1329970" y="135542"/>
                    <a:pt x="1397773" y="99050"/>
                    <a:pt x="1408204" y="88624"/>
                  </a:cubicBezTo>
                  <a:cubicBezTo>
                    <a:pt x="1423851" y="83411"/>
                    <a:pt x="1449928" y="72984"/>
                    <a:pt x="1460360" y="67771"/>
                  </a:cubicBezTo>
                  <a:cubicBezTo>
                    <a:pt x="1476006" y="57345"/>
                    <a:pt x="1502084" y="46918"/>
                    <a:pt x="1517731" y="46918"/>
                  </a:cubicBezTo>
                  <a:cubicBezTo>
                    <a:pt x="1533378" y="41705"/>
                    <a:pt x="1554240" y="31279"/>
                    <a:pt x="1569887" y="26066"/>
                  </a:cubicBezTo>
                  <a:cubicBezTo>
                    <a:pt x="1585533" y="26066"/>
                    <a:pt x="1611611" y="15640"/>
                    <a:pt x="1627258" y="10426"/>
                  </a:cubicBezTo>
                  <a:cubicBezTo>
                    <a:pt x="1637689" y="10426"/>
                    <a:pt x="1668982" y="5213"/>
                    <a:pt x="1684629" y="5213"/>
                  </a:cubicBezTo>
                  <a:cubicBezTo>
                    <a:pt x="1700276" y="5213"/>
                    <a:pt x="1731569" y="0"/>
                    <a:pt x="1747216" y="0"/>
                  </a:cubicBezTo>
                  <a:close/>
                </a:path>
              </a:pathLst>
            </a:custGeom>
            <a:solidFill>
              <a:schemeClr val="accent1"/>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169" name="任意多边形 12">
              <a:extLst>
                <a:ext uri="{FF2B5EF4-FFF2-40B4-BE49-F238E27FC236}">
                  <a16:creationId xmlns:a16="http://schemas.microsoft.com/office/drawing/2014/main" id="{12FED899-6C28-47CA-8C16-83DE4464C2B4}"/>
                </a:ext>
              </a:extLst>
            </p:cNvPr>
            <p:cNvSpPr>
              <a:spLocks/>
            </p:cNvSpPr>
            <p:nvPr/>
          </p:nvSpPr>
          <p:spPr bwMode="auto">
            <a:xfrm>
              <a:off x="9187516" y="3045853"/>
              <a:ext cx="2144100" cy="3511322"/>
            </a:xfrm>
            <a:custGeom>
              <a:avLst/>
              <a:gdLst>
                <a:gd name="connsiteX0" fmla="*/ 0 w 1773802"/>
                <a:gd name="connsiteY0" fmla="*/ 0 h 2904900"/>
                <a:gd name="connsiteX1" fmla="*/ 26587 w 1773802"/>
                <a:gd name="connsiteY1" fmla="*/ 0 h 2904900"/>
                <a:gd name="connsiteX2" fmla="*/ 89173 w 1773802"/>
                <a:gd name="connsiteY2" fmla="*/ 5213 h 2904900"/>
                <a:gd name="connsiteX3" fmla="*/ 151760 w 1773802"/>
                <a:gd name="connsiteY3" fmla="*/ 15640 h 2904900"/>
                <a:gd name="connsiteX4" fmla="*/ 214347 w 1773802"/>
                <a:gd name="connsiteY4" fmla="*/ 26066 h 2904900"/>
                <a:gd name="connsiteX5" fmla="*/ 271718 w 1773802"/>
                <a:gd name="connsiteY5" fmla="*/ 46918 h 2904900"/>
                <a:gd name="connsiteX6" fmla="*/ 334305 w 1773802"/>
                <a:gd name="connsiteY6" fmla="*/ 67771 h 2904900"/>
                <a:gd name="connsiteX7" fmla="*/ 542928 w 1773802"/>
                <a:gd name="connsiteY7" fmla="*/ 187674 h 2904900"/>
                <a:gd name="connsiteX8" fmla="*/ 579437 w 1773802"/>
                <a:gd name="connsiteY8" fmla="*/ 208527 h 2904900"/>
                <a:gd name="connsiteX9" fmla="*/ 939311 w 1773802"/>
                <a:gd name="connsiteY9" fmla="*/ 417053 h 2904900"/>
                <a:gd name="connsiteX10" fmla="*/ 975820 w 1773802"/>
                <a:gd name="connsiteY10" fmla="*/ 437905 h 2904900"/>
                <a:gd name="connsiteX11" fmla="*/ 1210521 w 1773802"/>
                <a:gd name="connsiteY11" fmla="*/ 573448 h 2904900"/>
                <a:gd name="connsiteX12" fmla="*/ 1320048 w 1773802"/>
                <a:gd name="connsiteY12" fmla="*/ 641219 h 2904900"/>
                <a:gd name="connsiteX13" fmla="*/ 1424359 w 1773802"/>
                <a:gd name="connsiteY13" fmla="*/ 708990 h 2904900"/>
                <a:gd name="connsiteX14" fmla="*/ 1502593 w 1773802"/>
                <a:gd name="connsiteY14" fmla="*/ 771548 h 2904900"/>
                <a:gd name="connsiteX15" fmla="*/ 1554748 w 1773802"/>
                <a:gd name="connsiteY15" fmla="*/ 823679 h 2904900"/>
                <a:gd name="connsiteX16" fmla="*/ 1601688 w 1773802"/>
                <a:gd name="connsiteY16" fmla="*/ 881024 h 2904900"/>
                <a:gd name="connsiteX17" fmla="*/ 1643413 w 1773802"/>
                <a:gd name="connsiteY17" fmla="*/ 943582 h 2904900"/>
                <a:gd name="connsiteX18" fmla="*/ 1685137 w 1773802"/>
                <a:gd name="connsiteY18" fmla="*/ 1006140 h 2904900"/>
                <a:gd name="connsiteX19" fmla="*/ 1716431 w 1773802"/>
                <a:gd name="connsiteY19" fmla="*/ 1079124 h 2904900"/>
                <a:gd name="connsiteX20" fmla="*/ 1742509 w 1773802"/>
                <a:gd name="connsiteY20" fmla="*/ 1146895 h 2904900"/>
                <a:gd name="connsiteX21" fmla="*/ 1758155 w 1773802"/>
                <a:gd name="connsiteY21" fmla="*/ 1219879 h 2904900"/>
                <a:gd name="connsiteX22" fmla="*/ 1768587 w 1773802"/>
                <a:gd name="connsiteY22" fmla="*/ 1292864 h 2904900"/>
                <a:gd name="connsiteX23" fmla="*/ 1773802 w 1773802"/>
                <a:gd name="connsiteY23" fmla="*/ 1365848 h 2904900"/>
                <a:gd name="connsiteX24" fmla="*/ 1773802 w 1773802"/>
                <a:gd name="connsiteY24" fmla="*/ 1610866 h 2904900"/>
                <a:gd name="connsiteX25" fmla="*/ 1773802 w 1773802"/>
                <a:gd name="connsiteY25" fmla="*/ 2236445 h 2904900"/>
                <a:gd name="connsiteX26" fmla="*/ 1773802 w 1773802"/>
                <a:gd name="connsiteY26" fmla="*/ 2481464 h 2904900"/>
                <a:gd name="connsiteX27" fmla="*/ 1773802 w 1773802"/>
                <a:gd name="connsiteY27" fmla="*/ 2554448 h 2904900"/>
                <a:gd name="connsiteX28" fmla="*/ 1768587 w 1773802"/>
                <a:gd name="connsiteY28" fmla="*/ 2622219 h 2904900"/>
                <a:gd name="connsiteX29" fmla="*/ 1752940 w 1773802"/>
                <a:gd name="connsiteY29" fmla="*/ 2695203 h 2904900"/>
                <a:gd name="connsiteX30" fmla="*/ 1732078 w 1773802"/>
                <a:gd name="connsiteY30" fmla="*/ 2762974 h 2904900"/>
                <a:gd name="connsiteX31" fmla="*/ 1711215 w 1773802"/>
                <a:gd name="connsiteY31" fmla="*/ 2830745 h 2904900"/>
                <a:gd name="connsiteX32" fmla="*/ 1679922 w 1773802"/>
                <a:gd name="connsiteY32" fmla="*/ 2898516 h 2904900"/>
                <a:gd name="connsiteX33" fmla="*/ 1676197 w 1773802"/>
                <a:gd name="connsiteY33" fmla="*/ 2904900 h 2904900"/>
                <a:gd name="connsiteX34" fmla="*/ 669711 w 1773802"/>
                <a:gd name="connsiteY34" fmla="*/ 2323805 h 2904900"/>
                <a:gd name="connsiteX35" fmla="*/ 675128 w 1773802"/>
                <a:gd name="connsiteY35" fmla="*/ 2311395 h 2904900"/>
                <a:gd name="connsiteX36" fmla="*/ 683619 w 1773802"/>
                <a:gd name="connsiteY36" fmla="*/ 2283812 h 2904900"/>
                <a:gd name="connsiteX37" fmla="*/ 692110 w 1773802"/>
                <a:gd name="connsiteY37" fmla="*/ 2256228 h 2904900"/>
                <a:gd name="connsiteX38" fmla="*/ 698478 w 1773802"/>
                <a:gd name="connsiteY38" fmla="*/ 2226523 h 2904900"/>
                <a:gd name="connsiteX39" fmla="*/ 700601 w 1773802"/>
                <a:gd name="connsiteY39" fmla="*/ 2198940 h 2904900"/>
                <a:gd name="connsiteX40" fmla="*/ 700601 w 1773802"/>
                <a:gd name="connsiteY40" fmla="*/ 2169235 h 2904900"/>
                <a:gd name="connsiteX41" fmla="*/ 700601 w 1773802"/>
                <a:gd name="connsiteY41" fmla="*/ 2069511 h 2904900"/>
                <a:gd name="connsiteX42" fmla="*/ 700601 w 1773802"/>
                <a:gd name="connsiteY42" fmla="*/ 1814896 h 2904900"/>
                <a:gd name="connsiteX43" fmla="*/ 700601 w 1773802"/>
                <a:gd name="connsiteY43" fmla="*/ 1715172 h 2904900"/>
                <a:gd name="connsiteX44" fmla="*/ 698478 w 1773802"/>
                <a:gd name="connsiteY44" fmla="*/ 1685467 h 2904900"/>
                <a:gd name="connsiteX45" fmla="*/ 694233 w 1773802"/>
                <a:gd name="connsiteY45" fmla="*/ 1655762 h 2904900"/>
                <a:gd name="connsiteX46" fmla="*/ 687865 w 1773802"/>
                <a:gd name="connsiteY46" fmla="*/ 1626057 h 2904900"/>
                <a:gd name="connsiteX47" fmla="*/ 677251 w 1773802"/>
                <a:gd name="connsiteY47" fmla="*/ 1598474 h 2904900"/>
                <a:gd name="connsiteX48" fmla="*/ 664514 w 1773802"/>
                <a:gd name="connsiteY48" fmla="*/ 1568768 h 2904900"/>
                <a:gd name="connsiteX49" fmla="*/ 647532 w 1773802"/>
                <a:gd name="connsiteY49" fmla="*/ 1543307 h 2904900"/>
                <a:gd name="connsiteX50" fmla="*/ 630550 w 1773802"/>
                <a:gd name="connsiteY50" fmla="*/ 1517846 h 2904900"/>
                <a:gd name="connsiteX51" fmla="*/ 611445 w 1773802"/>
                <a:gd name="connsiteY51" fmla="*/ 1494506 h 2904900"/>
                <a:gd name="connsiteX52" fmla="*/ 590217 w 1773802"/>
                <a:gd name="connsiteY52" fmla="*/ 1473288 h 2904900"/>
                <a:gd name="connsiteX53" fmla="*/ 558375 w 1773802"/>
                <a:gd name="connsiteY53" fmla="*/ 1447826 h 2904900"/>
                <a:gd name="connsiteX54" fmla="*/ 515920 w 1773802"/>
                <a:gd name="connsiteY54" fmla="*/ 1420243 h 2904900"/>
                <a:gd name="connsiteX55" fmla="*/ 471342 w 1773802"/>
                <a:gd name="connsiteY55" fmla="*/ 1392660 h 2904900"/>
                <a:gd name="connsiteX56" fmla="*/ 375817 w 1773802"/>
                <a:gd name="connsiteY56" fmla="*/ 1337493 h 2904900"/>
                <a:gd name="connsiteX57" fmla="*/ 360958 w 1773802"/>
                <a:gd name="connsiteY57" fmla="*/ 1329006 h 2904900"/>
                <a:gd name="connsiteX58" fmla="*/ 214486 w 1773802"/>
                <a:gd name="connsiteY58" fmla="*/ 1244135 h 2904900"/>
                <a:gd name="connsiteX59" fmla="*/ 199627 w 1773802"/>
                <a:gd name="connsiteY59" fmla="*/ 1235648 h 2904900"/>
                <a:gd name="connsiteX60" fmla="*/ 114716 w 1773802"/>
                <a:gd name="connsiteY60" fmla="*/ 1186846 h 2904900"/>
                <a:gd name="connsiteX61" fmla="*/ 89243 w 1773802"/>
                <a:gd name="connsiteY61" fmla="*/ 1178359 h 2904900"/>
                <a:gd name="connsiteX62" fmla="*/ 65892 w 1773802"/>
                <a:gd name="connsiteY62" fmla="*/ 1169872 h 2904900"/>
                <a:gd name="connsiteX63" fmla="*/ 40419 w 1773802"/>
                <a:gd name="connsiteY63" fmla="*/ 1165628 h 2904900"/>
                <a:gd name="connsiteX64" fmla="*/ 14946 w 1773802"/>
                <a:gd name="connsiteY64" fmla="*/ 1161385 h 2904900"/>
                <a:gd name="connsiteX65" fmla="*/ 0 w 1773802"/>
                <a:gd name="connsiteY65" fmla="*/ 1160140 h 2904900"/>
                <a:gd name="connsiteX66" fmla="*/ 0 w 1773802"/>
                <a:gd name="connsiteY66" fmla="*/ 0 h 29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773802" h="2904900">
                  <a:moveTo>
                    <a:pt x="0" y="0"/>
                  </a:moveTo>
                  <a:lnTo>
                    <a:pt x="26587" y="0"/>
                  </a:lnTo>
                  <a:cubicBezTo>
                    <a:pt x="47449" y="0"/>
                    <a:pt x="73527" y="5213"/>
                    <a:pt x="89173" y="5213"/>
                  </a:cubicBezTo>
                  <a:cubicBezTo>
                    <a:pt x="110036" y="5213"/>
                    <a:pt x="136113" y="10426"/>
                    <a:pt x="151760" y="15640"/>
                  </a:cubicBezTo>
                  <a:cubicBezTo>
                    <a:pt x="172622" y="15640"/>
                    <a:pt x="198700" y="26066"/>
                    <a:pt x="214347" y="26066"/>
                  </a:cubicBezTo>
                  <a:cubicBezTo>
                    <a:pt x="229994" y="31279"/>
                    <a:pt x="256071" y="41705"/>
                    <a:pt x="271718" y="46918"/>
                  </a:cubicBezTo>
                  <a:cubicBezTo>
                    <a:pt x="292580" y="52132"/>
                    <a:pt x="318658" y="62558"/>
                    <a:pt x="334305" y="67771"/>
                  </a:cubicBezTo>
                  <a:cubicBezTo>
                    <a:pt x="349952" y="78197"/>
                    <a:pt x="443832" y="130329"/>
                    <a:pt x="542928" y="187674"/>
                  </a:cubicBezTo>
                  <a:cubicBezTo>
                    <a:pt x="579437" y="208527"/>
                    <a:pt x="579437" y="208527"/>
                    <a:pt x="579437" y="208527"/>
                  </a:cubicBezTo>
                  <a:cubicBezTo>
                    <a:pt x="678533" y="265871"/>
                    <a:pt x="840215" y="359708"/>
                    <a:pt x="939311" y="417053"/>
                  </a:cubicBezTo>
                  <a:cubicBezTo>
                    <a:pt x="975820" y="437905"/>
                    <a:pt x="975820" y="437905"/>
                    <a:pt x="975820" y="437905"/>
                  </a:cubicBezTo>
                  <a:cubicBezTo>
                    <a:pt x="1074916" y="495250"/>
                    <a:pt x="1184443" y="557808"/>
                    <a:pt x="1210521" y="573448"/>
                  </a:cubicBezTo>
                  <a:cubicBezTo>
                    <a:pt x="1241814" y="594300"/>
                    <a:pt x="1288754" y="620366"/>
                    <a:pt x="1320048" y="641219"/>
                  </a:cubicBezTo>
                  <a:cubicBezTo>
                    <a:pt x="1351341" y="656858"/>
                    <a:pt x="1398281" y="688137"/>
                    <a:pt x="1424359" y="708990"/>
                  </a:cubicBezTo>
                  <a:cubicBezTo>
                    <a:pt x="1455652" y="729842"/>
                    <a:pt x="1486946" y="755908"/>
                    <a:pt x="1502593" y="771548"/>
                  </a:cubicBezTo>
                  <a:cubicBezTo>
                    <a:pt x="1518239" y="781974"/>
                    <a:pt x="1539102" y="808040"/>
                    <a:pt x="1554748" y="823679"/>
                  </a:cubicBezTo>
                  <a:cubicBezTo>
                    <a:pt x="1570395" y="839319"/>
                    <a:pt x="1591257" y="865384"/>
                    <a:pt x="1601688" y="881024"/>
                  </a:cubicBezTo>
                  <a:cubicBezTo>
                    <a:pt x="1612119" y="896663"/>
                    <a:pt x="1632982" y="927942"/>
                    <a:pt x="1643413" y="943582"/>
                  </a:cubicBezTo>
                  <a:cubicBezTo>
                    <a:pt x="1653844" y="959221"/>
                    <a:pt x="1674706" y="990500"/>
                    <a:pt x="1685137" y="1006140"/>
                  </a:cubicBezTo>
                  <a:cubicBezTo>
                    <a:pt x="1690353" y="1026992"/>
                    <a:pt x="1706000" y="1058271"/>
                    <a:pt x="1716431" y="1079124"/>
                  </a:cubicBezTo>
                  <a:cubicBezTo>
                    <a:pt x="1721646" y="1094764"/>
                    <a:pt x="1732078" y="1126042"/>
                    <a:pt x="1742509" y="1146895"/>
                  </a:cubicBezTo>
                  <a:cubicBezTo>
                    <a:pt x="1747724" y="1167748"/>
                    <a:pt x="1752940" y="1199027"/>
                    <a:pt x="1758155" y="1219879"/>
                  </a:cubicBezTo>
                  <a:cubicBezTo>
                    <a:pt x="1763371" y="1240732"/>
                    <a:pt x="1768587" y="1272011"/>
                    <a:pt x="1768587" y="1292864"/>
                  </a:cubicBezTo>
                  <a:cubicBezTo>
                    <a:pt x="1773802" y="1313716"/>
                    <a:pt x="1773802" y="1344995"/>
                    <a:pt x="1773802" y="1365848"/>
                  </a:cubicBezTo>
                  <a:cubicBezTo>
                    <a:pt x="1773802" y="1386700"/>
                    <a:pt x="1773802" y="1496177"/>
                    <a:pt x="1773802" y="1610866"/>
                  </a:cubicBezTo>
                  <a:cubicBezTo>
                    <a:pt x="1773802" y="2236445"/>
                    <a:pt x="1773802" y="2236445"/>
                    <a:pt x="1773802" y="2236445"/>
                  </a:cubicBezTo>
                  <a:cubicBezTo>
                    <a:pt x="1773802" y="2351135"/>
                    <a:pt x="1773802" y="2460611"/>
                    <a:pt x="1773802" y="2481464"/>
                  </a:cubicBezTo>
                  <a:cubicBezTo>
                    <a:pt x="1773802" y="2502316"/>
                    <a:pt x="1773802" y="2533595"/>
                    <a:pt x="1773802" y="2554448"/>
                  </a:cubicBezTo>
                  <a:cubicBezTo>
                    <a:pt x="1773802" y="2575301"/>
                    <a:pt x="1768587" y="2606579"/>
                    <a:pt x="1768587" y="2622219"/>
                  </a:cubicBezTo>
                  <a:cubicBezTo>
                    <a:pt x="1763371" y="2643072"/>
                    <a:pt x="1758155" y="2674351"/>
                    <a:pt x="1752940" y="2695203"/>
                  </a:cubicBezTo>
                  <a:cubicBezTo>
                    <a:pt x="1747724" y="2716056"/>
                    <a:pt x="1742509" y="2747335"/>
                    <a:pt x="1732078" y="2762974"/>
                  </a:cubicBezTo>
                  <a:cubicBezTo>
                    <a:pt x="1726862" y="2783827"/>
                    <a:pt x="1716431" y="2815106"/>
                    <a:pt x="1711215" y="2830745"/>
                  </a:cubicBezTo>
                  <a:cubicBezTo>
                    <a:pt x="1700784" y="2851598"/>
                    <a:pt x="1690353" y="2882877"/>
                    <a:pt x="1679922" y="2898516"/>
                  </a:cubicBezTo>
                  <a:lnTo>
                    <a:pt x="1676197" y="2904900"/>
                  </a:lnTo>
                  <a:lnTo>
                    <a:pt x="669711" y="2323805"/>
                  </a:lnTo>
                  <a:lnTo>
                    <a:pt x="675128" y="2311395"/>
                  </a:lnTo>
                  <a:cubicBezTo>
                    <a:pt x="677251" y="2305029"/>
                    <a:pt x="681496" y="2292299"/>
                    <a:pt x="683619" y="2283812"/>
                  </a:cubicBezTo>
                  <a:cubicBezTo>
                    <a:pt x="687865" y="2277446"/>
                    <a:pt x="689987" y="2264715"/>
                    <a:pt x="692110" y="2256228"/>
                  </a:cubicBezTo>
                  <a:cubicBezTo>
                    <a:pt x="694233" y="2247741"/>
                    <a:pt x="696356" y="2235010"/>
                    <a:pt x="698478" y="2226523"/>
                  </a:cubicBezTo>
                  <a:cubicBezTo>
                    <a:pt x="698478" y="2220158"/>
                    <a:pt x="700601" y="2207427"/>
                    <a:pt x="700601" y="2198940"/>
                  </a:cubicBezTo>
                  <a:cubicBezTo>
                    <a:pt x="700601" y="2190453"/>
                    <a:pt x="700601" y="2177722"/>
                    <a:pt x="700601" y="2169235"/>
                  </a:cubicBezTo>
                  <a:cubicBezTo>
                    <a:pt x="700601" y="2160748"/>
                    <a:pt x="700601" y="2116190"/>
                    <a:pt x="700601" y="2069511"/>
                  </a:cubicBezTo>
                  <a:cubicBezTo>
                    <a:pt x="700601" y="2069511"/>
                    <a:pt x="700601" y="2069511"/>
                    <a:pt x="700601" y="1814896"/>
                  </a:cubicBezTo>
                  <a:cubicBezTo>
                    <a:pt x="700601" y="1768217"/>
                    <a:pt x="700601" y="1723659"/>
                    <a:pt x="700601" y="1715172"/>
                  </a:cubicBezTo>
                  <a:cubicBezTo>
                    <a:pt x="700601" y="1706685"/>
                    <a:pt x="700601" y="1693954"/>
                    <a:pt x="698478" y="1685467"/>
                  </a:cubicBezTo>
                  <a:cubicBezTo>
                    <a:pt x="698478" y="1676980"/>
                    <a:pt x="696356" y="1664249"/>
                    <a:pt x="694233" y="1655762"/>
                  </a:cubicBezTo>
                  <a:cubicBezTo>
                    <a:pt x="692110" y="1647275"/>
                    <a:pt x="689987" y="1634544"/>
                    <a:pt x="687865" y="1626057"/>
                  </a:cubicBezTo>
                  <a:cubicBezTo>
                    <a:pt x="683619" y="1617570"/>
                    <a:pt x="679373" y="1604839"/>
                    <a:pt x="677251" y="1598474"/>
                  </a:cubicBezTo>
                  <a:cubicBezTo>
                    <a:pt x="673005" y="1589986"/>
                    <a:pt x="666637" y="1577256"/>
                    <a:pt x="664514" y="1568768"/>
                  </a:cubicBezTo>
                  <a:cubicBezTo>
                    <a:pt x="660269" y="1562403"/>
                    <a:pt x="651777" y="1549672"/>
                    <a:pt x="647532" y="1543307"/>
                  </a:cubicBezTo>
                  <a:cubicBezTo>
                    <a:pt x="643286" y="1536942"/>
                    <a:pt x="634795" y="1524211"/>
                    <a:pt x="630550" y="1517846"/>
                  </a:cubicBezTo>
                  <a:cubicBezTo>
                    <a:pt x="626304" y="1511480"/>
                    <a:pt x="617813" y="1500871"/>
                    <a:pt x="611445" y="1494506"/>
                  </a:cubicBezTo>
                  <a:cubicBezTo>
                    <a:pt x="605076" y="1488140"/>
                    <a:pt x="596585" y="1477532"/>
                    <a:pt x="590217" y="1473288"/>
                  </a:cubicBezTo>
                  <a:cubicBezTo>
                    <a:pt x="583849" y="1466923"/>
                    <a:pt x="571112" y="1456314"/>
                    <a:pt x="558375" y="1447826"/>
                  </a:cubicBezTo>
                  <a:cubicBezTo>
                    <a:pt x="547762" y="1439339"/>
                    <a:pt x="528657" y="1426609"/>
                    <a:pt x="515920" y="1420243"/>
                  </a:cubicBezTo>
                  <a:cubicBezTo>
                    <a:pt x="503183" y="1411756"/>
                    <a:pt x="484078" y="1401147"/>
                    <a:pt x="471342" y="1392660"/>
                  </a:cubicBezTo>
                  <a:cubicBezTo>
                    <a:pt x="460728" y="1386295"/>
                    <a:pt x="416150" y="1360833"/>
                    <a:pt x="375817" y="1337493"/>
                  </a:cubicBezTo>
                  <a:cubicBezTo>
                    <a:pt x="375817" y="1337493"/>
                    <a:pt x="375817" y="1337493"/>
                    <a:pt x="360958" y="1329006"/>
                  </a:cubicBezTo>
                  <a:cubicBezTo>
                    <a:pt x="320625" y="1305667"/>
                    <a:pt x="254819" y="1267474"/>
                    <a:pt x="214486" y="1244135"/>
                  </a:cubicBezTo>
                  <a:cubicBezTo>
                    <a:pt x="214486" y="1244135"/>
                    <a:pt x="214486" y="1244135"/>
                    <a:pt x="199627" y="1235648"/>
                  </a:cubicBezTo>
                  <a:cubicBezTo>
                    <a:pt x="159294" y="1212308"/>
                    <a:pt x="121084" y="1191090"/>
                    <a:pt x="114716" y="1186846"/>
                  </a:cubicBezTo>
                  <a:cubicBezTo>
                    <a:pt x="108348" y="1184725"/>
                    <a:pt x="97734" y="1180481"/>
                    <a:pt x="89243" y="1178359"/>
                  </a:cubicBezTo>
                  <a:cubicBezTo>
                    <a:pt x="82874" y="1176237"/>
                    <a:pt x="72261" y="1171994"/>
                    <a:pt x="65892" y="1169872"/>
                  </a:cubicBezTo>
                  <a:cubicBezTo>
                    <a:pt x="59524" y="1169872"/>
                    <a:pt x="48910" y="1165628"/>
                    <a:pt x="40419" y="1165628"/>
                  </a:cubicBezTo>
                  <a:cubicBezTo>
                    <a:pt x="34051" y="1163507"/>
                    <a:pt x="23437" y="1161385"/>
                    <a:pt x="14946" y="1161385"/>
                  </a:cubicBezTo>
                  <a:lnTo>
                    <a:pt x="0" y="1160140"/>
                  </a:lnTo>
                  <a:lnTo>
                    <a:pt x="0" y="0"/>
                  </a:lnTo>
                  <a:close/>
                </a:path>
              </a:pathLst>
            </a:custGeom>
            <a:solidFill>
              <a:schemeClr val="accent2"/>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170" name="任意多边形 13">
              <a:extLst>
                <a:ext uri="{FF2B5EF4-FFF2-40B4-BE49-F238E27FC236}">
                  <a16:creationId xmlns:a16="http://schemas.microsoft.com/office/drawing/2014/main" id="{B828E128-53BB-4048-9221-4CF3E3360391}"/>
                </a:ext>
              </a:extLst>
            </p:cNvPr>
            <p:cNvSpPr>
              <a:spLocks/>
            </p:cNvSpPr>
            <p:nvPr/>
          </p:nvSpPr>
          <p:spPr bwMode="auto">
            <a:xfrm>
              <a:off x="7126095" y="5927535"/>
              <a:ext cx="4043560" cy="1844404"/>
            </a:xfrm>
            <a:custGeom>
              <a:avLst/>
              <a:gdLst>
                <a:gd name="connsiteX0" fmla="*/ 1003427 w 3345215"/>
                <a:gd name="connsiteY0" fmla="*/ 0 h 1525867"/>
                <a:gd name="connsiteX1" fmla="*/ 1013466 w 3345215"/>
                <a:gd name="connsiteY1" fmla="*/ 12264 h 1525867"/>
                <a:gd name="connsiteX2" fmla="*/ 1032571 w 3345215"/>
                <a:gd name="connsiteY2" fmla="*/ 35604 h 1525867"/>
                <a:gd name="connsiteX3" fmla="*/ 1053798 w 3345215"/>
                <a:gd name="connsiteY3" fmla="*/ 54700 h 1525867"/>
                <a:gd name="connsiteX4" fmla="*/ 1077149 w 3345215"/>
                <a:gd name="connsiteY4" fmla="*/ 73796 h 1525867"/>
                <a:gd name="connsiteX5" fmla="*/ 1100499 w 3345215"/>
                <a:gd name="connsiteY5" fmla="*/ 90771 h 1525867"/>
                <a:gd name="connsiteX6" fmla="*/ 1125973 w 3345215"/>
                <a:gd name="connsiteY6" fmla="*/ 105623 h 1525867"/>
                <a:gd name="connsiteX7" fmla="*/ 1187533 w 3345215"/>
                <a:gd name="connsiteY7" fmla="*/ 141694 h 1525867"/>
                <a:gd name="connsiteX8" fmla="*/ 1285180 w 3345215"/>
                <a:gd name="connsiteY8" fmla="*/ 198982 h 1525867"/>
                <a:gd name="connsiteX9" fmla="*/ 1380705 w 3345215"/>
                <a:gd name="connsiteY9" fmla="*/ 254148 h 1525867"/>
                <a:gd name="connsiteX10" fmla="*/ 1478353 w 3345215"/>
                <a:gd name="connsiteY10" fmla="*/ 309315 h 1525867"/>
                <a:gd name="connsiteX11" fmla="*/ 1539913 w 3345215"/>
                <a:gd name="connsiteY11" fmla="*/ 341142 h 1525867"/>
                <a:gd name="connsiteX12" fmla="*/ 1565386 w 3345215"/>
                <a:gd name="connsiteY12" fmla="*/ 351751 h 1525867"/>
                <a:gd name="connsiteX13" fmla="*/ 1592982 w 3345215"/>
                <a:gd name="connsiteY13" fmla="*/ 358116 h 1525867"/>
                <a:gd name="connsiteX14" fmla="*/ 1620578 w 3345215"/>
                <a:gd name="connsiteY14" fmla="*/ 362360 h 1525867"/>
                <a:gd name="connsiteX15" fmla="*/ 1648174 w 3345215"/>
                <a:gd name="connsiteY15" fmla="*/ 364481 h 1525867"/>
                <a:gd name="connsiteX16" fmla="*/ 1675771 w 3345215"/>
                <a:gd name="connsiteY16" fmla="*/ 366603 h 1525867"/>
                <a:gd name="connsiteX17" fmla="*/ 1703367 w 3345215"/>
                <a:gd name="connsiteY17" fmla="*/ 364481 h 1525867"/>
                <a:gd name="connsiteX18" fmla="*/ 1730963 w 3345215"/>
                <a:gd name="connsiteY18" fmla="*/ 362360 h 1525867"/>
                <a:gd name="connsiteX19" fmla="*/ 1756436 w 3345215"/>
                <a:gd name="connsiteY19" fmla="*/ 355994 h 1525867"/>
                <a:gd name="connsiteX20" fmla="*/ 1781909 w 3345215"/>
                <a:gd name="connsiteY20" fmla="*/ 349629 h 1525867"/>
                <a:gd name="connsiteX21" fmla="*/ 1805260 w 3345215"/>
                <a:gd name="connsiteY21" fmla="*/ 341142 h 1525867"/>
                <a:gd name="connsiteX22" fmla="*/ 1828610 w 3345215"/>
                <a:gd name="connsiteY22" fmla="*/ 330533 h 1525867"/>
                <a:gd name="connsiteX23" fmla="*/ 1851961 w 3345215"/>
                <a:gd name="connsiteY23" fmla="*/ 317802 h 1525867"/>
                <a:gd name="connsiteX24" fmla="*/ 1873188 w 3345215"/>
                <a:gd name="connsiteY24" fmla="*/ 305071 h 1525867"/>
                <a:gd name="connsiteX25" fmla="*/ 1896539 w 3345215"/>
                <a:gd name="connsiteY25" fmla="*/ 292341 h 1525867"/>
                <a:gd name="connsiteX26" fmla="*/ 1917767 w 3345215"/>
                <a:gd name="connsiteY26" fmla="*/ 279610 h 1525867"/>
                <a:gd name="connsiteX27" fmla="*/ 1938994 w 3345215"/>
                <a:gd name="connsiteY27" fmla="*/ 264757 h 1525867"/>
                <a:gd name="connsiteX28" fmla="*/ 1962345 w 3345215"/>
                <a:gd name="connsiteY28" fmla="*/ 254148 h 1525867"/>
                <a:gd name="connsiteX29" fmla="*/ 2038765 w 3345215"/>
                <a:gd name="connsiteY29" fmla="*/ 209591 h 1525867"/>
                <a:gd name="connsiteX30" fmla="*/ 2172499 w 3345215"/>
                <a:gd name="connsiteY30" fmla="*/ 131085 h 1525867"/>
                <a:gd name="connsiteX31" fmla="*/ 2251042 w 3345215"/>
                <a:gd name="connsiteY31" fmla="*/ 84405 h 1525867"/>
                <a:gd name="connsiteX32" fmla="*/ 2276515 w 3345215"/>
                <a:gd name="connsiteY32" fmla="*/ 67431 h 1525867"/>
                <a:gd name="connsiteX33" fmla="*/ 2297743 w 3345215"/>
                <a:gd name="connsiteY33" fmla="*/ 48335 h 1525867"/>
                <a:gd name="connsiteX34" fmla="*/ 2318971 w 3345215"/>
                <a:gd name="connsiteY34" fmla="*/ 27117 h 1525867"/>
                <a:gd name="connsiteX35" fmla="*/ 2335953 w 3345215"/>
                <a:gd name="connsiteY35" fmla="*/ 5899 h 1525867"/>
                <a:gd name="connsiteX36" fmla="*/ 2338811 w 3345215"/>
                <a:gd name="connsiteY36" fmla="*/ 1982 h 1525867"/>
                <a:gd name="connsiteX37" fmla="*/ 3345215 w 3345215"/>
                <a:gd name="connsiteY37" fmla="*/ 583030 h 1525867"/>
                <a:gd name="connsiteX38" fmla="*/ 3329910 w 3345215"/>
                <a:gd name="connsiteY38" fmla="*/ 608351 h 1525867"/>
                <a:gd name="connsiteX39" fmla="*/ 3307091 w 3345215"/>
                <a:gd name="connsiteY39" fmla="*/ 639630 h 1525867"/>
                <a:gd name="connsiteX40" fmla="*/ 3265367 w 3345215"/>
                <a:gd name="connsiteY40" fmla="*/ 691762 h 1525867"/>
                <a:gd name="connsiteX41" fmla="*/ 3213211 w 3345215"/>
                <a:gd name="connsiteY41" fmla="*/ 743893 h 1525867"/>
                <a:gd name="connsiteX42" fmla="*/ 3161055 w 3345215"/>
                <a:gd name="connsiteY42" fmla="*/ 790812 h 1525867"/>
                <a:gd name="connsiteX43" fmla="*/ 3098469 w 3345215"/>
                <a:gd name="connsiteY43" fmla="*/ 832517 h 1525867"/>
                <a:gd name="connsiteX44" fmla="*/ 2905493 w 3345215"/>
                <a:gd name="connsiteY44" fmla="*/ 947207 h 1525867"/>
                <a:gd name="connsiteX45" fmla="*/ 2576912 w 3345215"/>
                <a:gd name="connsiteY45" fmla="*/ 1140093 h 1525867"/>
                <a:gd name="connsiteX46" fmla="*/ 2389151 w 3345215"/>
                <a:gd name="connsiteY46" fmla="*/ 1249570 h 1525867"/>
                <a:gd name="connsiteX47" fmla="*/ 2331780 w 3345215"/>
                <a:gd name="connsiteY47" fmla="*/ 1275636 h 1525867"/>
                <a:gd name="connsiteX48" fmla="*/ 2279624 w 3345215"/>
                <a:gd name="connsiteY48" fmla="*/ 1312128 h 1525867"/>
                <a:gd name="connsiteX49" fmla="*/ 2227469 w 3345215"/>
                <a:gd name="connsiteY49" fmla="*/ 1343407 h 1525867"/>
                <a:gd name="connsiteX50" fmla="*/ 2170097 w 3345215"/>
                <a:gd name="connsiteY50" fmla="*/ 1374686 h 1525867"/>
                <a:gd name="connsiteX51" fmla="*/ 2117942 w 3345215"/>
                <a:gd name="connsiteY51" fmla="*/ 1405964 h 1525867"/>
                <a:gd name="connsiteX52" fmla="*/ 2060570 w 3345215"/>
                <a:gd name="connsiteY52" fmla="*/ 1437243 h 1525867"/>
                <a:gd name="connsiteX53" fmla="*/ 2003199 w 3345215"/>
                <a:gd name="connsiteY53" fmla="*/ 1463309 h 1525867"/>
                <a:gd name="connsiteX54" fmla="*/ 1945828 w 3345215"/>
                <a:gd name="connsiteY54" fmla="*/ 1484162 h 1525867"/>
                <a:gd name="connsiteX55" fmla="*/ 1883241 w 3345215"/>
                <a:gd name="connsiteY55" fmla="*/ 1499801 h 1525867"/>
                <a:gd name="connsiteX56" fmla="*/ 1820654 w 3345215"/>
                <a:gd name="connsiteY56" fmla="*/ 1515441 h 1525867"/>
                <a:gd name="connsiteX57" fmla="*/ 1752852 w 3345215"/>
                <a:gd name="connsiteY57" fmla="*/ 1520654 h 1525867"/>
                <a:gd name="connsiteX58" fmla="*/ 1685049 w 3345215"/>
                <a:gd name="connsiteY58" fmla="*/ 1525867 h 1525867"/>
                <a:gd name="connsiteX59" fmla="*/ 1617247 w 3345215"/>
                <a:gd name="connsiteY59" fmla="*/ 1520654 h 1525867"/>
                <a:gd name="connsiteX60" fmla="*/ 1549445 w 3345215"/>
                <a:gd name="connsiteY60" fmla="*/ 1515441 h 1525867"/>
                <a:gd name="connsiteX61" fmla="*/ 1481642 w 3345215"/>
                <a:gd name="connsiteY61" fmla="*/ 1505014 h 1525867"/>
                <a:gd name="connsiteX62" fmla="*/ 1413840 w 3345215"/>
                <a:gd name="connsiteY62" fmla="*/ 1489375 h 1525867"/>
                <a:gd name="connsiteX63" fmla="*/ 1351253 w 3345215"/>
                <a:gd name="connsiteY63" fmla="*/ 1463309 h 1525867"/>
                <a:gd name="connsiteX64" fmla="*/ 1200001 w 3345215"/>
                <a:gd name="connsiteY64" fmla="*/ 1385112 h 1525867"/>
                <a:gd name="connsiteX65" fmla="*/ 960085 w 3345215"/>
                <a:gd name="connsiteY65" fmla="*/ 1249570 h 1525867"/>
                <a:gd name="connsiteX66" fmla="*/ 725385 w 3345215"/>
                <a:gd name="connsiteY66" fmla="*/ 1114028 h 1525867"/>
                <a:gd name="connsiteX67" fmla="*/ 485469 w 3345215"/>
                <a:gd name="connsiteY67" fmla="*/ 973272 h 1525867"/>
                <a:gd name="connsiteX68" fmla="*/ 334217 w 3345215"/>
                <a:gd name="connsiteY68" fmla="*/ 884649 h 1525867"/>
                <a:gd name="connsiteX69" fmla="*/ 271630 w 3345215"/>
                <a:gd name="connsiteY69" fmla="*/ 848156 h 1525867"/>
                <a:gd name="connsiteX70" fmla="*/ 214259 w 3345215"/>
                <a:gd name="connsiteY70" fmla="*/ 806451 h 1525867"/>
                <a:gd name="connsiteX71" fmla="*/ 156888 w 3345215"/>
                <a:gd name="connsiteY71" fmla="*/ 759533 h 1525867"/>
                <a:gd name="connsiteX72" fmla="*/ 104732 w 3345215"/>
                <a:gd name="connsiteY72" fmla="*/ 712614 h 1525867"/>
                <a:gd name="connsiteX73" fmla="*/ 57792 w 3345215"/>
                <a:gd name="connsiteY73" fmla="*/ 655270 h 1525867"/>
                <a:gd name="connsiteX74" fmla="*/ 10852 w 3345215"/>
                <a:gd name="connsiteY74" fmla="*/ 597925 h 1525867"/>
                <a:gd name="connsiteX75" fmla="*/ 0 w 3345215"/>
                <a:gd name="connsiteY75" fmla="*/ 579329 h 1525867"/>
                <a:gd name="connsiteX76" fmla="*/ 1003427 w 3345215"/>
                <a:gd name="connsiteY76" fmla="*/ 0 h 152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45215" h="1525867">
                  <a:moveTo>
                    <a:pt x="1003427" y="0"/>
                  </a:moveTo>
                  <a:lnTo>
                    <a:pt x="1013466" y="12264"/>
                  </a:lnTo>
                  <a:cubicBezTo>
                    <a:pt x="1017711" y="18630"/>
                    <a:pt x="1026202" y="29239"/>
                    <a:pt x="1032571" y="35604"/>
                  </a:cubicBezTo>
                  <a:cubicBezTo>
                    <a:pt x="1036816" y="41969"/>
                    <a:pt x="1047430" y="50457"/>
                    <a:pt x="1053798" y="54700"/>
                  </a:cubicBezTo>
                  <a:cubicBezTo>
                    <a:pt x="1060167" y="61066"/>
                    <a:pt x="1070780" y="69553"/>
                    <a:pt x="1077149" y="73796"/>
                  </a:cubicBezTo>
                  <a:cubicBezTo>
                    <a:pt x="1083517" y="80162"/>
                    <a:pt x="1094131" y="86527"/>
                    <a:pt x="1100499" y="90771"/>
                  </a:cubicBezTo>
                  <a:cubicBezTo>
                    <a:pt x="1106868" y="97136"/>
                    <a:pt x="1119604" y="103501"/>
                    <a:pt x="1125973" y="105623"/>
                  </a:cubicBezTo>
                  <a:cubicBezTo>
                    <a:pt x="1134464" y="109867"/>
                    <a:pt x="1162060" y="126841"/>
                    <a:pt x="1187533" y="141694"/>
                  </a:cubicBezTo>
                  <a:cubicBezTo>
                    <a:pt x="1215129" y="156546"/>
                    <a:pt x="1257584" y="182008"/>
                    <a:pt x="1285180" y="198982"/>
                  </a:cubicBezTo>
                  <a:cubicBezTo>
                    <a:pt x="1310654" y="213834"/>
                    <a:pt x="1355232" y="239296"/>
                    <a:pt x="1380705" y="254148"/>
                  </a:cubicBezTo>
                  <a:cubicBezTo>
                    <a:pt x="1408301" y="269001"/>
                    <a:pt x="1452879" y="294462"/>
                    <a:pt x="1478353" y="309315"/>
                  </a:cubicBezTo>
                  <a:cubicBezTo>
                    <a:pt x="1505949" y="324167"/>
                    <a:pt x="1533545" y="339020"/>
                    <a:pt x="1539913" y="341142"/>
                  </a:cubicBezTo>
                  <a:cubicBezTo>
                    <a:pt x="1546281" y="345385"/>
                    <a:pt x="1559018" y="349629"/>
                    <a:pt x="1565386" y="351751"/>
                  </a:cubicBezTo>
                  <a:cubicBezTo>
                    <a:pt x="1573877" y="353872"/>
                    <a:pt x="1584491" y="355994"/>
                    <a:pt x="1592982" y="358116"/>
                  </a:cubicBezTo>
                  <a:cubicBezTo>
                    <a:pt x="1601474" y="360238"/>
                    <a:pt x="1612087" y="362360"/>
                    <a:pt x="1620578" y="362360"/>
                  </a:cubicBezTo>
                  <a:cubicBezTo>
                    <a:pt x="1626947" y="364481"/>
                    <a:pt x="1639683" y="364481"/>
                    <a:pt x="1648174" y="364481"/>
                  </a:cubicBezTo>
                  <a:cubicBezTo>
                    <a:pt x="1654543" y="364481"/>
                    <a:pt x="1667279" y="366603"/>
                    <a:pt x="1675771" y="366603"/>
                  </a:cubicBezTo>
                  <a:cubicBezTo>
                    <a:pt x="1682139" y="364481"/>
                    <a:pt x="1694875" y="364481"/>
                    <a:pt x="1703367" y="364481"/>
                  </a:cubicBezTo>
                  <a:cubicBezTo>
                    <a:pt x="1709735" y="364481"/>
                    <a:pt x="1722472" y="362360"/>
                    <a:pt x="1730963" y="362360"/>
                  </a:cubicBezTo>
                  <a:cubicBezTo>
                    <a:pt x="1737331" y="360238"/>
                    <a:pt x="1750068" y="358116"/>
                    <a:pt x="1756436" y="355994"/>
                  </a:cubicBezTo>
                  <a:cubicBezTo>
                    <a:pt x="1762804" y="355994"/>
                    <a:pt x="1775541" y="351751"/>
                    <a:pt x="1781909" y="349629"/>
                  </a:cubicBezTo>
                  <a:cubicBezTo>
                    <a:pt x="1788277" y="347507"/>
                    <a:pt x="1798891" y="343264"/>
                    <a:pt x="1805260" y="341142"/>
                  </a:cubicBezTo>
                  <a:cubicBezTo>
                    <a:pt x="1811628" y="339020"/>
                    <a:pt x="1822242" y="334776"/>
                    <a:pt x="1828610" y="330533"/>
                  </a:cubicBezTo>
                  <a:cubicBezTo>
                    <a:pt x="1834978" y="328411"/>
                    <a:pt x="1845592" y="322046"/>
                    <a:pt x="1851961" y="317802"/>
                  </a:cubicBezTo>
                  <a:cubicBezTo>
                    <a:pt x="1858329" y="315680"/>
                    <a:pt x="1866820" y="309315"/>
                    <a:pt x="1873188" y="305071"/>
                  </a:cubicBezTo>
                  <a:cubicBezTo>
                    <a:pt x="1879557" y="302950"/>
                    <a:pt x="1890171" y="296584"/>
                    <a:pt x="1896539" y="292341"/>
                  </a:cubicBezTo>
                  <a:cubicBezTo>
                    <a:pt x="1900784" y="288097"/>
                    <a:pt x="1911398" y="281732"/>
                    <a:pt x="1917767" y="279610"/>
                  </a:cubicBezTo>
                  <a:cubicBezTo>
                    <a:pt x="1924135" y="275366"/>
                    <a:pt x="1932626" y="269001"/>
                    <a:pt x="1938994" y="264757"/>
                  </a:cubicBezTo>
                  <a:cubicBezTo>
                    <a:pt x="1945363" y="262636"/>
                    <a:pt x="1955976" y="256270"/>
                    <a:pt x="1962345" y="254148"/>
                  </a:cubicBezTo>
                  <a:cubicBezTo>
                    <a:pt x="1968713" y="249905"/>
                    <a:pt x="2002677" y="230809"/>
                    <a:pt x="2038765" y="209591"/>
                  </a:cubicBezTo>
                  <a:cubicBezTo>
                    <a:pt x="2076974" y="188373"/>
                    <a:pt x="2136412" y="152302"/>
                    <a:pt x="2172499" y="131085"/>
                  </a:cubicBezTo>
                  <a:cubicBezTo>
                    <a:pt x="2208586" y="109867"/>
                    <a:pt x="2244673" y="88649"/>
                    <a:pt x="2251042" y="84405"/>
                  </a:cubicBezTo>
                  <a:cubicBezTo>
                    <a:pt x="2259533" y="80162"/>
                    <a:pt x="2270147" y="73796"/>
                    <a:pt x="2276515" y="67431"/>
                  </a:cubicBezTo>
                  <a:cubicBezTo>
                    <a:pt x="2282883" y="63187"/>
                    <a:pt x="2291374" y="54700"/>
                    <a:pt x="2297743" y="48335"/>
                  </a:cubicBezTo>
                  <a:cubicBezTo>
                    <a:pt x="2304111" y="44091"/>
                    <a:pt x="2312602" y="33482"/>
                    <a:pt x="2318971" y="27117"/>
                  </a:cubicBezTo>
                  <a:cubicBezTo>
                    <a:pt x="2323216" y="22873"/>
                    <a:pt x="2331707" y="12264"/>
                    <a:pt x="2335953" y="5899"/>
                  </a:cubicBezTo>
                  <a:lnTo>
                    <a:pt x="2338811" y="1982"/>
                  </a:lnTo>
                  <a:lnTo>
                    <a:pt x="3345215" y="583030"/>
                  </a:lnTo>
                  <a:lnTo>
                    <a:pt x="3329910" y="608351"/>
                  </a:lnTo>
                  <a:cubicBezTo>
                    <a:pt x="3322738" y="620081"/>
                    <a:pt x="3314915" y="631811"/>
                    <a:pt x="3307091" y="639630"/>
                  </a:cubicBezTo>
                  <a:cubicBezTo>
                    <a:pt x="3296660" y="655270"/>
                    <a:pt x="3275798" y="681335"/>
                    <a:pt x="3265367" y="691762"/>
                  </a:cubicBezTo>
                  <a:cubicBezTo>
                    <a:pt x="3249720" y="707401"/>
                    <a:pt x="3228858" y="733467"/>
                    <a:pt x="3213211" y="743893"/>
                  </a:cubicBezTo>
                  <a:cubicBezTo>
                    <a:pt x="3197564" y="759533"/>
                    <a:pt x="3176702" y="780385"/>
                    <a:pt x="3161055" y="790812"/>
                  </a:cubicBezTo>
                  <a:cubicBezTo>
                    <a:pt x="3145409" y="806451"/>
                    <a:pt x="3119331" y="822091"/>
                    <a:pt x="3098469" y="832517"/>
                  </a:cubicBezTo>
                  <a:cubicBezTo>
                    <a:pt x="3082822" y="842943"/>
                    <a:pt x="2994157" y="895075"/>
                    <a:pt x="2905493" y="947207"/>
                  </a:cubicBezTo>
                  <a:cubicBezTo>
                    <a:pt x="2816828" y="999338"/>
                    <a:pt x="2670792" y="1087962"/>
                    <a:pt x="2576912" y="1140093"/>
                  </a:cubicBezTo>
                  <a:cubicBezTo>
                    <a:pt x="2488247" y="1192225"/>
                    <a:pt x="2404798" y="1239143"/>
                    <a:pt x="2389151" y="1249570"/>
                  </a:cubicBezTo>
                  <a:cubicBezTo>
                    <a:pt x="2373504" y="1254783"/>
                    <a:pt x="2347427" y="1270422"/>
                    <a:pt x="2331780" y="1275636"/>
                  </a:cubicBezTo>
                  <a:cubicBezTo>
                    <a:pt x="2316133" y="1286062"/>
                    <a:pt x="2295271" y="1301701"/>
                    <a:pt x="2279624" y="1312128"/>
                  </a:cubicBezTo>
                  <a:cubicBezTo>
                    <a:pt x="2263978" y="1317341"/>
                    <a:pt x="2237900" y="1332980"/>
                    <a:pt x="2227469" y="1343407"/>
                  </a:cubicBezTo>
                  <a:cubicBezTo>
                    <a:pt x="2211822" y="1353833"/>
                    <a:pt x="2185744" y="1369472"/>
                    <a:pt x="2170097" y="1374686"/>
                  </a:cubicBezTo>
                  <a:cubicBezTo>
                    <a:pt x="2154451" y="1385112"/>
                    <a:pt x="2133588" y="1400751"/>
                    <a:pt x="2117942" y="1405964"/>
                  </a:cubicBezTo>
                  <a:cubicBezTo>
                    <a:pt x="2102295" y="1416391"/>
                    <a:pt x="2076217" y="1432030"/>
                    <a:pt x="2060570" y="1437243"/>
                  </a:cubicBezTo>
                  <a:cubicBezTo>
                    <a:pt x="2044924" y="1447670"/>
                    <a:pt x="2018846" y="1458096"/>
                    <a:pt x="2003199" y="1463309"/>
                  </a:cubicBezTo>
                  <a:cubicBezTo>
                    <a:pt x="1987552" y="1468522"/>
                    <a:pt x="1961474" y="1478949"/>
                    <a:pt x="1945828" y="1484162"/>
                  </a:cubicBezTo>
                  <a:cubicBezTo>
                    <a:pt x="1930181" y="1489375"/>
                    <a:pt x="1898888" y="1499801"/>
                    <a:pt x="1883241" y="1499801"/>
                  </a:cubicBezTo>
                  <a:cubicBezTo>
                    <a:pt x="1867594" y="1505014"/>
                    <a:pt x="1836301" y="1510228"/>
                    <a:pt x="1820654" y="1515441"/>
                  </a:cubicBezTo>
                  <a:cubicBezTo>
                    <a:pt x="1799792" y="1515441"/>
                    <a:pt x="1768499" y="1520654"/>
                    <a:pt x="1752852" y="1520654"/>
                  </a:cubicBezTo>
                  <a:cubicBezTo>
                    <a:pt x="1731990" y="1520654"/>
                    <a:pt x="1700696" y="1520654"/>
                    <a:pt x="1685049" y="1525867"/>
                  </a:cubicBezTo>
                  <a:cubicBezTo>
                    <a:pt x="1664187" y="1525867"/>
                    <a:pt x="1632894" y="1520654"/>
                    <a:pt x="1617247" y="1520654"/>
                  </a:cubicBezTo>
                  <a:cubicBezTo>
                    <a:pt x="1596385" y="1520654"/>
                    <a:pt x="1565091" y="1520654"/>
                    <a:pt x="1549445" y="1515441"/>
                  </a:cubicBezTo>
                  <a:cubicBezTo>
                    <a:pt x="1528582" y="1515441"/>
                    <a:pt x="1502504" y="1510228"/>
                    <a:pt x="1481642" y="1505014"/>
                  </a:cubicBezTo>
                  <a:cubicBezTo>
                    <a:pt x="1460780" y="1499801"/>
                    <a:pt x="1434702" y="1494588"/>
                    <a:pt x="1413840" y="1489375"/>
                  </a:cubicBezTo>
                  <a:cubicBezTo>
                    <a:pt x="1398193" y="1484162"/>
                    <a:pt x="1366900" y="1473736"/>
                    <a:pt x="1351253" y="1463309"/>
                  </a:cubicBezTo>
                  <a:cubicBezTo>
                    <a:pt x="1335606" y="1458096"/>
                    <a:pt x="1267804" y="1421604"/>
                    <a:pt x="1200001" y="1385112"/>
                  </a:cubicBezTo>
                  <a:cubicBezTo>
                    <a:pt x="1137415" y="1348620"/>
                    <a:pt x="1027888" y="1286062"/>
                    <a:pt x="960085" y="1249570"/>
                  </a:cubicBezTo>
                  <a:cubicBezTo>
                    <a:pt x="897498" y="1213078"/>
                    <a:pt x="787972" y="1150520"/>
                    <a:pt x="725385" y="1114028"/>
                  </a:cubicBezTo>
                  <a:cubicBezTo>
                    <a:pt x="657582" y="1072322"/>
                    <a:pt x="553271" y="1009764"/>
                    <a:pt x="485469" y="973272"/>
                  </a:cubicBezTo>
                  <a:cubicBezTo>
                    <a:pt x="422882" y="936780"/>
                    <a:pt x="355079" y="895075"/>
                    <a:pt x="334217" y="884649"/>
                  </a:cubicBezTo>
                  <a:cubicBezTo>
                    <a:pt x="318570" y="879435"/>
                    <a:pt x="287277" y="863796"/>
                    <a:pt x="271630" y="848156"/>
                  </a:cubicBezTo>
                  <a:cubicBezTo>
                    <a:pt x="255983" y="837730"/>
                    <a:pt x="229906" y="822091"/>
                    <a:pt x="214259" y="806451"/>
                  </a:cubicBezTo>
                  <a:cubicBezTo>
                    <a:pt x="198612" y="796025"/>
                    <a:pt x="172534" y="775172"/>
                    <a:pt x="156888" y="759533"/>
                  </a:cubicBezTo>
                  <a:cubicBezTo>
                    <a:pt x="141241" y="749106"/>
                    <a:pt x="115163" y="728254"/>
                    <a:pt x="104732" y="712614"/>
                  </a:cubicBezTo>
                  <a:cubicBezTo>
                    <a:pt x="89085" y="696975"/>
                    <a:pt x="68223" y="670909"/>
                    <a:pt x="57792" y="655270"/>
                  </a:cubicBezTo>
                  <a:cubicBezTo>
                    <a:pt x="42145" y="639630"/>
                    <a:pt x="26498" y="613564"/>
                    <a:pt x="10852" y="597925"/>
                  </a:cubicBezTo>
                  <a:lnTo>
                    <a:pt x="0" y="579329"/>
                  </a:lnTo>
                  <a:lnTo>
                    <a:pt x="1003427" y="0"/>
                  </a:lnTo>
                  <a:close/>
                </a:path>
              </a:pathLst>
            </a:custGeom>
            <a:solidFill>
              <a:schemeClr val="accent3"/>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grpSp>
      <p:grpSp>
        <p:nvGrpSpPr>
          <p:cNvPr id="172" name="Group 171">
            <a:extLst>
              <a:ext uri="{FF2B5EF4-FFF2-40B4-BE49-F238E27FC236}">
                <a16:creationId xmlns:a16="http://schemas.microsoft.com/office/drawing/2014/main" id="{0F8484D8-BCA5-4972-B853-2C44176692F5}"/>
              </a:ext>
            </a:extLst>
          </p:cNvPr>
          <p:cNvGrpSpPr/>
          <p:nvPr/>
        </p:nvGrpSpPr>
        <p:grpSpPr>
          <a:xfrm>
            <a:off x="13718780" y="6646366"/>
            <a:ext cx="1419291" cy="1559725"/>
            <a:chOff x="7048499" y="3955458"/>
            <a:chExt cx="4256189" cy="4677328"/>
          </a:xfrm>
        </p:grpSpPr>
        <p:sp>
          <p:nvSpPr>
            <p:cNvPr id="173" name="Freeform: Shape 172">
              <a:extLst>
                <a:ext uri="{FF2B5EF4-FFF2-40B4-BE49-F238E27FC236}">
                  <a16:creationId xmlns:a16="http://schemas.microsoft.com/office/drawing/2014/main" id="{8DEA400C-8B7C-4F69-8EE0-3790B7854D61}"/>
                </a:ext>
              </a:extLst>
            </p:cNvPr>
            <p:cNvSpPr/>
            <p:nvPr/>
          </p:nvSpPr>
          <p:spPr>
            <a:xfrm rot="5400000">
              <a:off x="6943214" y="4060743"/>
              <a:ext cx="2292944" cy="2082373"/>
            </a:xfrm>
            <a:custGeom>
              <a:avLst/>
              <a:gdLst>
                <a:gd name="connsiteX0" fmla="*/ 0 w 2292944"/>
                <a:gd name="connsiteY0" fmla="*/ 0 h 2082373"/>
                <a:gd name="connsiteX1" fmla="*/ 1399627 w 2292944"/>
                <a:gd name="connsiteY1" fmla="*/ 0 h 2082373"/>
                <a:gd name="connsiteX2" fmla="*/ 1404241 w 2292944"/>
                <a:gd name="connsiteY2" fmla="*/ 33988 h 2082373"/>
                <a:gd name="connsiteX3" fmla="*/ 1436381 w 2292944"/>
                <a:gd name="connsiteY3" fmla="*/ 110524 h 2082373"/>
                <a:gd name="connsiteX4" fmla="*/ 1595094 w 2292944"/>
                <a:gd name="connsiteY4" fmla="*/ 383357 h 2082373"/>
                <a:gd name="connsiteX5" fmla="*/ 1752220 w 2292944"/>
                <a:gd name="connsiteY5" fmla="*/ 656190 h 2082373"/>
                <a:gd name="connsiteX6" fmla="*/ 1752220 w 2292944"/>
                <a:gd name="connsiteY6" fmla="*/ 657776 h 2082373"/>
                <a:gd name="connsiteX7" fmla="*/ 1866494 w 2292944"/>
                <a:gd name="connsiteY7" fmla="*/ 771985 h 2082373"/>
                <a:gd name="connsiteX8" fmla="*/ 2023620 w 2292944"/>
                <a:gd name="connsiteY8" fmla="*/ 813227 h 2082373"/>
                <a:gd name="connsiteX9" fmla="*/ 2290109 w 2292944"/>
                <a:gd name="connsiteY9" fmla="*/ 813227 h 2082373"/>
                <a:gd name="connsiteX10" fmla="*/ 2292944 w 2292944"/>
                <a:gd name="connsiteY10" fmla="*/ 813227 h 2082373"/>
                <a:gd name="connsiteX11" fmla="*/ 2292944 w 2292944"/>
                <a:gd name="connsiteY11" fmla="*/ 2082373 h 2082373"/>
                <a:gd name="connsiteX12" fmla="*/ 2218363 w 2292944"/>
                <a:gd name="connsiteY12" fmla="*/ 2082373 h 2082373"/>
                <a:gd name="connsiteX13" fmla="*/ 1558120 w 2292944"/>
                <a:gd name="connsiteY13" fmla="*/ 2082373 h 2082373"/>
                <a:gd name="connsiteX14" fmla="*/ 1168830 w 2292944"/>
                <a:gd name="connsiteY14" fmla="*/ 1980193 h 2082373"/>
                <a:gd name="connsiteX15" fmla="*/ 885711 w 2292944"/>
                <a:gd name="connsiteY15" fmla="*/ 1697233 h 2082373"/>
                <a:gd name="connsiteX16" fmla="*/ 885711 w 2292944"/>
                <a:gd name="connsiteY16" fmla="*/ 1693303 h 2082373"/>
                <a:gd name="connsiteX17" fmla="*/ 496422 w 2292944"/>
                <a:gd name="connsiteY17" fmla="*/ 1017344 h 2082373"/>
                <a:gd name="connsiteX18" fmla="*/ 103200 w 2292944"/>
                <a:gd name="connsiteY18" fmla="*/ 341384 h 2082373"/>
                <a:gd name="connsiteX19" fmla="*/ 3666 w 2292944"/>
                <a:gd name="connsiteY19" fmla="*/ 54003 h 2082373"/>
                <a:gd name="connsiteX20" fmla="*/ 0 w 2292944"/>
                <a:gd name="connsiteY20" fmla="*/ 0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0"/>
                  </a:moveTo>
                  <a:lnTo>
                    <a:pt x="1399627" y="0"/>
                  </a:lnTo>
                  <a:lnTo>
                    <a:pt x="1404241" y="33988"/>
                  </a:lnTo>
                  <a:cubicBezTo>
                    <a:pt x="1411383" y="60161"/>
                    <a:pt x="1422096" y="85938"/>
                    <a:pt x="1436381" y="110524"/>
                  </a:cubicBezTo>
                  <a:cubicBezTo>
                    <a:pt x="1436381" y="110524"/>
                    <a:pt x="1436381" y="110524"/>
                    <a:pt x="1595094" y="383357"/>
                  </a:cubicBezTo>
                  <a:cubicBezTo>
                    <a:pt x="1595094" y="383357"/>
                    <a:pt x="1595094" y="383357"/>
                    <a:pt x="1752220" y="656190"/>
                  </a:cubicBezTo>
                  <a:cubicBezTo>
                    <a:pt x="1752220" y="656190"/>
                    <a:pt x="1752220" y="656190"/>
                    <a:pt x="1752220" y="657776"/>
                  </a:cubicBezTo>
                  <a:cubicBezTo>
                    <a:pt x="1780788" y="706949"/>
                    <a:pt x="1820467" y="745019"/>
                    <a:pt x="1866494" y="771985"/>
                  </a:cubicBezTo>
                  <a:cubicBezTo>
                    <a:pt x="1912520" y="798951"/>
                    <a:pt x="1966483" y="813227"/>
                    <a:pt x="2023620" y="813227"/>
                  </a:cubicBezTo>
                  <a:cubicBezTo>
                    <a:pt x="2023620" y="813227"/>
                    <a:pt x="2023620" y="813227"/>
                    <a:pt x="2290109" y="813227"/>
                  </a:cubicBezTo>
                  <a:lnTo>
                    <a:pt x="2292944" y="813227"/>
                  </a:lnTo>
                  <a:lnTo>
                    <a:pt x="2292944" y="2082373"/>
                  </a:lnTo>
                  <a:lnTo>
                    <a:pt x="2218363" y="2082373"/>
                  </a:lnTo>
                  <a:cubicBezTo>
                    <a:pt x="1558120" y="2082373"/>
                    <a:pt x="1558120" y="2082373"/>
                    <a:pt x="1558120" y="2082373"/>
                  </a:cubicBezTo>
                  <a:cubicBezTo>
                    <a:pt x="1416560" y="2082373"/>
                    <a:pt x="1282864" y="2047003"/>
                    <a:pt x="1168830" y="1980193"/>
                  </a:cubicBezTo>
                  <a:cubicBezTo>
                    <a:pt x="1054796" y="1913383"/>
                    <a:pt x="956491" y="1819063"/>
                    <a:pt x="885711" y="1697233"/>
                  </a:cubicBezTo>
                  <a:cubicBezTo>
                    <a:pt x="885711" y="1693303"/>
                    <a:pt x="885711" y="1693303"/>
                    <a:pt x="885711" y="1693303"/>
                  </a:cubicBezTo>
                  <a:cubicBezTo>
                    <a:pt x="496422" y="1017344"/>
                    <a:pt x="496422" y="1017344"/>
                    <a:pt x="496422" y="1017344"/>
                  </a:cubicBezTo>
                  <a:cubicBezTo>
                    <a:pt x="103200" y="341384"/>
                    <a:pt x="103200" y="341384"/>
                    <a:pt x="103200" y="341384"/>
                  </a:cubicBezTo>
                  <a:cubicBezTo>
                    <a:pt x="50115" y="250012"/>
                    <a:pt x="16937" y="152007"/>
                    <a:pt x="3666" y="54003"/>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4" name="Freeform: Shape 173">
              <a:extLst>
                <a:ext uri="{FF2B5EF4-FFF2-40B4-BE49-F238E27FC236}">
                  <a16:creationId xmlns:a16="http://schemas.microsoft.com/office/drawing/2014/main" id="{7E0FF872-205D-4C69-8679-0505EAE00B63}"/>
                </a:ext>
              </a:extLst>
            </p:cNvPr>
            <p:cNvSpPr/>
            <p:nvPr/>
          </p:nvSpPr>
          <p:spPr>
            <a:xfrm rot="5400000">
              <a:off x="9117125" y="4060838"/>
              <a:ext cx="2292751" cy="2082374"/>
            </a:xfrm>
            <a:custGeom>
              <a:avLst/>
              <a:gdLst>
                <a:gd name="connsiteX0" fmla="*/ 0 w 2292751"/>
                <a:gd name="connsiteY0" fmla="*/ 2082374 h 2082374"/>
                <a:gd name="connsiteX1" fmla="*/ 3473 w 2292751"/>
                <a:gd name="connsiteY1" fmla="*/ 2030028 h 2082374"/>
                <a:gd name="connsiteX2" fmla="*/ 103007 w 2292751"/>
                <a:gd name="connsiteY2" fmla="*/ 1740989 h 2082374"/>
                <a:gd name="connsiteX3" fmla="*/ 496229 w 2292751"/>
                <a:gd name="connsiteY3" fmla="*/ 1065029 h 2082374"/>
                <a:gd name="connsiteX4" fmla="*/ 885518 w 2292751"/>
                <a:gd name="connsiteY4" fmla="*/ 389070 h 2082374"/>
                <a:gd name="connsiteX5" fmla="*/ 1168637 w 2292751"/>
                <a:gd name="connsiteY5" fmla="*/ 102180 h 2082374"/>
                <a:gd name="connsiteX6" fmla="*/ 1557927 w 2292751"/>
                <a:gd name="connsiteY6" fmla="*/ 0 h 2082374"/>
                <a:gd name="connsiteX7" fmla="*/ 2283507 w 2292751"/>
                <a:gd name="connsiteY7" fmla="*/ 0 h 2082374"/>
                <a:gd name="connsiteX8" fmla="*/ 2292751 w 2292751"/>
                <a:gd name="connsiteY8" fmla="*/ 0 h 2082374"/>
                <a:gd name="connsiteX9" fmla="*/ 2292751 w 2292751"/>
                <a:gd name="connsiteY9" fmla="*/ 1269147 h 2082374"/>
                <a:gd name="connsiteX10" fmla="*/ 2231930 w 2292751"/>
                <a:gd name="connsiteY10" fmla="*/ 1269147 h 2082374"/>
                <a:gd name="connsiteX11" fmla="*/ 2023427 w 2292751"/>
                <a:gd name="connsiteY11" fmla="*/ 1269147 h 2082374"/>
                <a:gd name="connsiteX12" fmla="*/ 1866301 w 2292751"/>
                <a:gd name="connsiteY12" fmla="*/ 1310389 h 2082374"/>
                <a:gd name="connsiteX13" fmla="*/ 1752027 w 2292751"/>
                <a:gd name="connsiteY13" fmla="*/ 1426184 h 2082374"/>
                <a:gd name="connsiteX14" fmla="*/ 1594901 w 2292751"/>
                <a:gd name="connsiteY14" fmla="*/ 1699017 h 2082374"/>
                <a:gd name="connsiteX15" fmla="*/ 1436188 w 2292751"/>
                <a:gd name="connsiteY15" fmla="*/ 1971850 h 2082374"/>
                <a:gd name="connsiteX16" fmla="*/ 1404048 w 2292751"/>
                <a:gd name="connsiteY16" fmla="*/ 2048584 h 2082374"/>
                <a:gd name="connsiteX17" fmla="*/ 1399540 w 2292751"/>
                <a:gd name="connsiteY17" fmla="*/ 2082374 h 2082374"/>
                <a:gd name="connsiteX18" fmla="*/ 0 w 2292751"/>
                <a:gd name="connsiteY18" fmla="*/ 2082374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2082374"/>
                  </a:moveTo>
                  <a:lnTo>
                    <a:pt x="3473" y="2030028"/>
                  </a:lnTo>
                  <a:cubicBezTo>
                    <a:pt x="16744" y="1930366"/>
                    <a:pt x="49922" y="1832362"/>
                    <a:pt x="103007" y="1740989"/>
                  </a:cubicBezTo>
                  <a:cubicBezTo>
                    <a:pt x="496229" y="1065029"/>
                    <a:pt x="496229" y="1065029"/>
                    <a:pt x="496229" y="1065029"/>
                  </a:cubicBezTo>
                  <a:cubicBezTo>
                    <a:pt x="885518" y="389070"/>
                    <a:pt x="885518" y="389070"/>
                    <a:pt x="885518" y="389070"/>
                  </a:cubicBezTo>
                  <a:cubicBezTo>
                    <a:pt x="956298" y="267240"/>
                    <a:pt x="1054603" y="168990"/>
                    <a:pt x="1168637" y="102180"/>
                  </a:cubicBezTo>
                  <a:cubicBezTo>
                    <a:pt x="1282671" y="35370"/>
                    <a:pt x="1416367" y="0"/>
                    <a:pt x="1557927" y="0"/>
                  </a:cubicBezTo>
                  <a:cubicBezTo>
                    <a:pt x="1851368" y="0"/>
                    <a:pt x="2089789" y="0"/>
                    <a:pt x="2283507" y="0"/>
                  </a:cubicBezTo>
                  <a:lnTo>
                    <a:pt x="2292751" y="0"/>
                  </a:lnTo>
                  <a:lnTo>
                    <a:pt x="2292751" y="1269147"/>
                  </a:lnTo>
                  <a:lnTo>
                    <a:pt x="2231930" y="1269147"/>
                  </a:lnTo>
                  <a:cubicBezTo>
                    <a:pt x="2171476" y="1269147"/>
                    <a:pt x="2102387" y="1269147"/>
                    <a:pt x="2023427" y="1269147"/>
                  </a:cubicBezTo>
                  <a:cubicBezTo>
                    <a:pt x="1966290" y="1269147"/>
                    <a:pt x="1912327" y="1283423"/>
                    <a:pt x="1866301" y="1310389"/>
                  </a:cubicBezTo>
                  <a:cubicBezTo>
                    <a:pt x="1820274" y="1337355"/>
                    <a:pt x="1780595" y="1377011"/>
                    <a:pt x="1752027" y="1426184"/>
                  </a:cubicBezTo>
                  <a:cubicBezTo>
                    <a:pt x="1752027" y="1426184"/>
                    <a:pt x="1752027" y="1426184"/>
                    <a:pt x="1594901" y="1699017"/>
                  </a:cubicBezTo>
                  <a:cubicBezTo>
                    <a:pt x="1594901" y="1699017"/>
                    <a:pt x="1594901" y="1699017"/>
                    <a:pt x="1436188" y="1971850"/>
                  </a:cubicBezTo>
                  <a:cubicBezTo>
                    <a:pt x="1421903" y="1996436"/>
                    <a:pt x="1411190" y="2022213"/>
                    <a:pt x="1404048" y="2048584"/>
                  </a:cubicBezTo>
                  <a:lnTo>
                    <a:pt x="1399540" y="2082374"/>
                  </a:lnTo>
                  <a:lnTo>
                    <a:pt x="0" y="208237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5" name="Freeform: Shape 174">
              <a:extLst>
                <a:ext uri="{FF2B5EF4-FFF2-40B4-BE49-F238E27FC236}">
                  <a16:creationId xmlns:a16="http://schemas.microsoft.com/office/drawing/2014/main" id="{E6745110-C281-480F-83FB-E2214F6A605F}"/>
                </a:ext>
              </a:extLst>
            </p:cNvPr>
            <p:cNvSpPr/>
            <p:nvPr/>
          </p:nvSpPr>
          <p:spPr>
            <a:xfrm rot="5400000">
              <a:off x="6943214" y="6445127"/>
              <a:ext cx="2292944" cy="2082373"/>
            </a:xfrm>
            <a:custGeom>
              <a:avLst/>
              <a:gdLst>
                <a:gd name="connsiteX0" fmla="*/ 0 w 2292944"/>
                <a:gd name="connsiteY0" fmla="*/ 2082373 h 2082373"/>
                <a:gd name="connsiteX1" fmla="*/ 0 w 2292944"/>
                <a:gd name="connsiteY1" fmla="*/ 813227 h 2082373"/>
                <a:gd name="connsiteX2" fmla="*/ 62411 w 2292944"/>
                <a:gd name="connsiteY2" fmla="*/ 813227 h 2082373"/>
                <a:gd name="connsiteX3" fmla="*/ 270914 w 2292944"/>
                <a:gd name="connsiteY3" fmla="*/ 813227 h 2082373"/>
                <a:gd name="connsiteX4" fmla="*/ 426453 w 2292944"/>
                <a:gd name="connsiteY4" fmla="*/ 771985 h 2082373"/>
                <a:gd name="connsiteX5" fmla="*/ 540726 w 2292944"/>
                <a:gd name="connsiteY5" fmla="*/ 657776 h 2082373"/>
                <a:gd name="connsiteX6" fmla="*/ 540726 w 2292944"/>
                <a:gd name="connsiteY6" fmla="*/ 656190 h 2082373"/>
                <a:gd name="connsiteX7" fmla="*/ 697852 w 2292944"/>
                <a:gd name="connsiteY7" fmla="*/ 383357 h 2082373"/>
                <a:gd name="connsiteX8" fmla="*/ 856566 w 2292944"/>
                <a:gd name="connsiteY8" fmla="*/ 110524 h 2082373"/>
                <a:gd name="connsiteX9" fmla="*/ 888705 w 2292944"/>
                <a:gd name="connsiteY9" fmla="*/ 33988 h 2082373"/>
                <a:gd name="connsiteX10" fmla="*/ 893319 w 2292944"/>
                <a:gd name="connsiteY10" fmla="*/ 0 h 2082373"/>
                <a:gd name="connsiteX11" fmla="*/ 2292944 w 2292944"/>
                <a:gd name="connsiteY11" fmla="*/ 0 h 2082373"/>
                <a:gd name="connsiteX12" fmla="*/ 2289278 w 2292944"/>
                <a:gd name="connsiteY12" fmla="*/ 54003 h 2082373"/>
                <a:gd name="connsiteX13" fmla="*/ 2189744 w 2292944"/>
                <a:gd name="connsiteY13" fmla="*/ 341384 h 2082373"/>
                <a:gd name="connsiteX14" fmla="*/ 1796523 w 2292944"/>
                <a:gd name="connsiteY14" fmla="*/ 1017344 h 2082373"/>
                <a:gd name="connsiteX15" fmla="*/ 1407234 w 2292944"/>
                <a:gd name="connsiteY15" fmla="*/ 1693303 h 2082373"/>
                <a:gd name="connsiteX16" fmla="*/ 1407234 w 2292944"/>
                <a:gd name="connsiteY16" fmla="*/ 1697233 h 2082373"/>
                <a:gd name="connsiteX17" fmla="*/ 1124114 w 2292944"/>
                <a:gd name="connsiteY17" fmla="*/ 1980193 h 2082373"/>
                <a:gd name="connsiteX18" fmla="*/ 738757 w 2292944"/>
                <a:gd name="connsiteY18" fmla="*/ 2082373 h 2082373"/>
                <a:gd name="connsiteX19" fmla="*/ 13177 w 2292944"/>
                <a:gd name="connsiteY19" fmla="*/ 2082373 h 2082373"/>
                <a:gd name="connsiteX20" fmla="*/ 0 w 2292944"/>
                <a:gd name="connsiteY20" fmla="*/ 2082373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2082373"/>
                  </a:moveTo>
                  <a:lnTo>
                    <a:pt x="0" y="813227"/>
                  </a:lnTo>
                  <a:lnTo>
                    <a:pt x="62411" y="813227"/>
                  </a:lnTo>
                  <a:cubicBezTo>
                    <a:pt x="122865" y="813227"/>
                    <a:pt x="191954" y="813227"/>
                    <a:pt x="270914" y="813227"/>
                  </a:cubicBezTo>
                  <a:cubicBezTo>
                    <a:pt x="326464" y="813227"/>
                    <a:pt x="380426" y="798951"/>
                    <a:pt x="426453" y="771985"/>
                  </a:cubicBezTo>
                  <a:cubicBezTo>
                    <a:pt x="472480" y="745019"/>
                    <a:pt x="512158" y="706949"/>
                    <a:pt x="540726" y="657776"/>
                  </a:cubicBezTo>
                  <a:cubicBezTo>
                    <a:pt x="540726" y="657776"/>
                    <a:pt x="540726" y="657776"/>
                    <a:pt x="540726" y="656190"/>
                  </a:cubicBezTo>
                  <a:cubicBezTo>
                    <a:pt x="540726" y="656190"/>
                    <a:pt x="540726" y="656190"/>
                    <a:pt x="697852" y="383357"/>
                  </a:cubicBezTo>
                  <a:cubicBezTo>
                    <a:pt x="697852" y="383357"/>
                    <a:pt x="697852" y="383357"/>
                    <a:pt x="856566" y="110524"/>
                  </a:cubicBezTo>
                  <a:cubicBezTo>
                    <a:pt x="870850" y="85938"/>
                    <a:pt x="881563" y="60161"/>
                    <a:pt x="888705" y="33988"/>
                  </a:cubicBezTo>
                  <a:lnTo>
                    <a:pt x="893319" y="0"/>
                  </a:lnTo>
                  <a:lnTo>
                    <a:pt x="2292944" y="0"/>
                  </a:lnTo>
                  <a:lnTo>
                    <a:pt x="2289278" y="54003"/>
                  </a:lnTo>
                  <a:cubicBezTo>
                    <a:pt x="2276007" y="152007"/>
                    <a:pt x="2242829" y="250012"/>
                    <a:pt x="2189744" y="341384"/>
                  </a:cubicBezTo>
                  <a:cubicBezTo>
                    <a:pt x="1796523" y="1017344"/>
                    <a:pt x="1796523" y="1017344"/>
                    <a:pt x="1796523" y="1017344"/>
                  </a:cubicBezTo>
                  <a:cubicBezTo>
                    <a:pt x="1407234" y="1693303"/>
                    <a:pt x="1407234" y="1693303"/>
                    <a:pt x="1407234" y="1693303"/>
                  </a:cubicBezTo>
                  <a:cubicBezTo>
                    <a:pt x="1407234" y="1697233"/>
                    <a:pt x="1407234" y="1697233"/>
                    <a:pt x="1407234" y="1697233"/>
                  </a:cubicBezTo>
                  <a:cubicBezTo>
                    <a:pt x="1336454" y="1819063"/>
                    <a:pt x="1238148" y="1913383"/>
                    <a:pt x="1124114" y="1980193"/>
                  </a:cubicBezTo>
                  <a:cubicBezTo>
                    <a:pt x="1010080" y="2047003"/>
                    <a:pt x="876385" y="2082373"/>
                    <a:pt x="738757" y="2082373"/>
                  </a:cubicBezTo>
                  <a:cubicBezTo>
                    <a:pt x="445315" y="2082373"/>
                    <a:pt x="206894" y="2082373"/>
                    <a:pt x="13177" y="2082373"/>
                  </a:cubicBezTo>
                  <a:lnTo>
                    <a:pt x="0" y="20823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6" name="Freeform: Shape 175">
              <a:extLst>
                <a:ext uri="{FF2B5EF4-FFF2-40B4-BE49-F238E27FC236}">
                  <a16:creationId xmlns:a16="http://schemas.microsoft.com/office/drawing/2014/main" id="{C3AA3E66-7787-47E6-A861-7056F2A53731}"/>
                </a:ext>
              </a:extLst>
            </p:cNvPr>
            <p:cNvSpPr/>
            <p:nvPr/>
          </p:nvSpPr>
          <p:spPr>
            <a:xfrm rot="5400000">
              <a:off x="9117125" y="6445029"/>
              <a:ext cx="2292751" cy="2082374"/>
            </a:xfrm>
            <a:custGeom>
              <a:avLst/>
              <a:gdLst>
                <a:gd name="connsiteX0" fmla="*/ 0 w 2292751"/>
                <a:gd name="connsiteY0" fmla="*/ 1269147 h 2082374"/>
                <a:gd name="connsiteX1" fmla="*/ 0 w 2292751"/>
                <a:gd name="connsiteY1" fmla="*/ 0 h 2082374"/>
                <a:gd name="connsiteX2" fmla="*/ 78514 w 2292751"/>
                <a:gd name="connsiteY2" fmla="*/ 0 h 2082374"/>
                <a:gd name="connsiteX3" fmla="*/ 738757 w 2292751"/>
                <a:gd name="connsiteY3" fmla="*/ 0 h 2082374"/>
                <a:gd name="connsiteX4" fmla="*/ 1124114 w 2292751"/>
                <a:gd name="connsiteY4" fmla="*/ 102180 h 2082374"/>
                <a:gd name="connsiteX5" fmla="*/ 1407234 w 2292751"/>
                <a:gd name="connsiteY5" fmla="*/ 389070 h 2082374"/>
                <a:gd name="connsiteX6" fmla="*/ 1796523 w 2292751"/>
                <a:gd name="connsiteY6" fmla="*/ 1065029 h 2082374"/>
                <a:gd name="connsiteX7" fmla="*/ 2189744 w 2292751"/>
                <a:gd name="connsiteY7" fmla="*/ 1740989 h 2082374"/>
                <a:gd name="connsiteX8" fmla="*/ 2289278 w 2292751"/>
                <a:gd name="connsiteY8" fmla="*/ 2030028 h 2082374"/>
                <a:gd name="connsiteX9" fmla="*/ 2292751 w 2292751"/>
                <a:gd name="connsiteY9" fmla="*/ 2082374 h 2082374"/>
                <a:gd name="connsiteX10" fmla="*/ 893213 w 2292751"/>
                <a:gd name="connsiteY10" fmla="*/ 2082374 h 2082374"/>
                <a:gd name="connsiteX11" fmla="*/ 888705 w 2292751"/>
                <a:gd name="connsiteY11" fmla="*/ 2048584 h 2082374"/>
                <a:gd name="connsiteX12" fmla="*/ 856566 w 2292751"/>
                <a:gd name="connsiteY12" fmla="*/ 1971850 h 2082374"/>
                <a:gd name="connsiteX13" fmla="*/ 697852 w 2292751"/>
                <a:gd name="connsiteY13" fmla="*/ 1699017 h 2082374"/>
                <a:gd name="connsiteX14" fmla="*/ 540726 w 2292751"/>
                <a:gd name="connsiteY14" fmla="*/ 1426184 h 2082374"/>
                <a:gd name="connsiteX15" fmla="*/ 426453 w 2292751"/>
                <a:gd name="connsiteY15" fmla="*/ 1310389 h 2082374"/>
                <a:gd name="connsiteX16" fmla="*/ 270914 w 2292751"/>
                <a:gd name="connsiteY16" fmla="*/ 1269147 h 2082374"/>
                <a:gd name="connsiteX17" fmla="*/ 4425 w 2292751"/>
                <a:gd name="connsiteY17" fmla="*/ 1269147 h 2082374"/>
                <a:gd name="connsiteX18" fmla="*/ 0 w 2292751"/>
                <a:gd name="connsiteY18" fmla="*/ 1269147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1269147"/>
                  </a:moveTo>
                  <a:lnTo>
                    <a:pt x="0" y="0"/>
                  </a:lnTo>
                  <a:lnTo>
                    <a:pt x="78514" y="0"/>
                  </a:lnTo>
                  <a:cubicBezTo>
                    <a:pt x="738757" y="0"/>
                    <a:pt x="738757" y="0"/>
                    <a:pt x="738757" y="0"/>
                  </a:cubicBezTo>
                  <a:cubicBezTo>
                    <a:pt x="876385" y="0"/>
                    <a:pt x="1010080" y="35370"/>
                    <a:pt x="1124114" y="102180"/>
                  </a:cubicBezTo>
                  <a:cubicBezTo>
                    <a:pt x="1238148" y="168990"/>
                    <a:pt x="1336454" y="267240"/>
                    <a:pt x="1407234" y="389070"/>
                  </a:cubicBezTo>
                  <a:cubicBezTo>
                    <a:pt x="1796523" y="1065029"/>
                    <a:pt x="1796523" y="1065029"/>
                    <a:pt x="1796523" y="1065029"/>
                  </a:cubicBezTo>
                  <a:cubicBezTo>
                    <a:pt x="2189744" y="1740989"/>
                    <a:pt x="2189744" y="1740989"/>
                    <a:pt x="2189744" y="1740989"/>
                  </a:cubicBezTo>
                  <a:cubicBezTo>
                    <a:pt x="2242829" y="1832362"/>
                    <a:pt x="2276007" y="1930366"/>
                    <a:pt x="2289278" y="2030028"/>
                  </a:cubicBezTo>
                  <a:lnTo>
                    <a:pt x="2292751" y="2082374"/>
                  </a:lnTo>
                  <a:lnTo>
                    <a:pt x="893213" y="2082374"/>
                  </a:lnTo>
                  <a:lnTo>
                    <a:pt x="888705" y="2048584"/>
                  </a:lnTo>
                  <a:cubicBezTo>
                    <a:pt x="881563" y="2022213"/>
                    <a:pt x="870850" y="1996436"/>
                    <a:pt x="856566" y="1971850"/>
                  </a:cubicBezTo>
                  <a:cubicBezTo>
                    <a:pt x="856566" y="1971850"/>
                    <a:pt x="856566" y="1971850"/>
                    <a:pt x="697852" y="1699017"/>
                  </a:cubicBezTo>
                  <a:cubicBezTo>
                    <a:pt x="697852" y="1699017"/>
                    <a:pt x="697852" y="1699017"/>
                    <a:pt x="540726" y="1426184"/>
                  </a:cubicBezTo>
                  <a:cubicBezTo>
                    <a:pt x="512158" y="1377011"/>
                    <a:pt x="472480" y="1337355"/>
                    <a:pt x="426453" y="1310389"/>
                  </a:cubicBezTo>
                  <a:cubicBezTo>
                    <a:pt x="380426" y="1283423"/>
                    <a:pt x="326464" y="1269147"/>
                    <a:pt x="270914" y="1269147"/>
                  </a:cubicBezTo>
                  <a:cubicBezTo>
                    <a:pt x="270914" y="1269147"/>
                    <a:pt x="270914" y="1269147"/>
                    <a:pt x="4425" y="1269147"/>
                  </a:cubicBezTo>
                  <a:lnTo>
                    <a:pt x="0" y="126914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77" name="Group 176">
            <a:extLst>
              <a:ext uri="{FF2B5EF4-FFF2-40B4-BE49-F238E27FC236}">
                <a16:creationId xmlns:a16="http://schemas.microsoft.com/office/drawing/2014/main" id="{94EF2AEB-4C50-47EE-9D7B-9DA6FFFFF182}"/>
              </a:ext>
            </a:extLst>
          </p:cNvPr>
          <p:cNvGrpSpPr/>
          <p:nvPr/>
        </p:nvGrpSpPr>
        <p:grpSpPr>
          <a:xfrm>
            <a:off x="15730086" y="6629601"/>
            <a:ext cx="1750196" cy="1593255"/>
            <a:chOff x="6128387" y="3197117"/>
            <a:chExt cx="6031229" cy="5490406"/>
          </a:xfrm>
        </p:grpSpPr>
        <p:sp>
          <p:nvSpPr>
            <p:cNvPr id="178" name="Freeform: Shape 177">
              <a:extLst>
                <a:ext uri="{FF2B5EF4-FFF2-40B4-BE49-F238E27FC236}">
                  <a16:creationId xmlns:a16="http://schemas.microsoft.com/office/drawing/2014/main" id="{A1686FAD-3236-4E5C-8E22-CC0D6DE2B0EB}"/>
                </a:ext>
              </a:extLst>
            </p:cNvPr>
            <p:cNvSpPr/>
            <p:nvPr/>
          </p:nvSpPr>
          <p:spPr>
            <a:xfrm>
              <a:off x="6792318" y="3197117"/>
              <a:ext cx="2305963" cy="2152060"/>
            </a:xfrm>
            <a:custGeom>
              <a:avLst/>
              <a:gdLst>
                <a:gd name="connsiteX0" fmla="*/ 1343022 w 2305963"/>
                <a:gd name="connsiteY0" fmla="*/ 4 h 2152060"/>
                <a:gd name="connsiteX1" fmla="*/ 2297906 w 2305963"/>
                <a:gd name="connsiteY1" fmla="*/ 3130 h 2152060"/>
                <a:gd name="connsiteX2" fmla="*/ 2305963 w 2305963"/>
                <a:gd name="connsiteY2" fmla="*/ 3156 h 2152060"/>
                <a:gd name="connsiteX3" fmla="*/ 2305962 w 2305963"/>
                <a:gd name="connsiteY3" fmla="*/ 1638268 h 2152060"/>
                <a:gd name="connsiteX4" fmla="*/ 2300575 w 2305963"/>
                <a:gd name="connsiteY4" fmla="*/ 1638250 h 2152060"/>
                <a:gd name="connsiteX5" fmla="*/ 1944564 w 2305963"/>
                <a:gd name="connsiteY5" fmla="*/ 1637084 h 2152060"/>
                <a:gd name="connsiteX6" fmla="*/ 1741638 w 2305963"/>
                <a:gd name="connsiteY6" fmla="*/ 1690459 h 2152060"/>
                <a:gd name="connsiteX7" fmla="*/ 1595722 w 2305963"/>
                <a:gd name="connsiteY7" fmla="*/ 1838489 h 2152060"/>
                <a:gd name="connsiteX8" fmla="*/ 1429046 w 2305963"/>
                <a:gd name="connsiteY8" fmla="*/ 2129372 h 2152060"/>
                <a:gd name="connsiteX9" fmla="*/ 1416047 w 2305963"/>
                <a:gd name="connsiteY9" fmla="*/ 2152060 h 2152060"/>
                <a:gd name="connsiteX10" fmla="*/ 0 w 2305963"/>
                <a:gd name="connsiteY10" fmla="*/ 1334506 h 2152060"/>
                <a:gd name="connsiteX11" fmla="*/ 65794 w 2305963"/>
                <a:gd name="connsiteY11" fmla="*/ 1219679 h 2152060"/>
                <a:gd name="connsiteX12" fmla="*/ 478741 w 2305963"/>
                <a:gd name="connsiteY12" fmla="*/ 498997 h 2152060"/>
                <a:gd name="connsiteX13" fmla="*/ 840259 w 2305963"/>
                <a:gd name="connsiteY13" fmla="*/ 132245 h 2152060"/>
                <a:gd name="connsiteX14" fmla="*/ 1343022 w 2305963"/>
                <a:gd name="connsiteY14" fmla="*/ 4 h 21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3" h="2152060">
                  <a:moveTo>
                    <a:pt x="1343022" y="4"/>
                  </a:moveTo>
                  <a:cubicBezTo>
                    <a:pt x="1973049" y="2067"/>
                    <a:pt x="2209309" y="2839"/>
                    <a:pt x="2297906" y="3130"/>
                  </a:cubicBezTo>
                  <a:lnTo>
                    <a:pt x="2305963" y="3156"/>
                  </a:lnTo>
                  <a:lnTo>
                    <a:pt x="2305962" y="1638268"/>
                  </a:lnTo>
                  <a:lnTo>
                    <a:pt x="2300575" y="1638250"/>
                  </a:lnTo>
                  <a:cubicBezTo>
                    <a:pt x="2249716" y="1638083"/>
                    <a:pt x="2147999" y="1637750"/>
                    <a:pt x="1944564" y="1637084"/>
                  </a:cubicBezTo>
                  <a:cubicBezTo>
                    <a:pt x="1871258" y="1636885"/>
                    <a:pt x="1801845" y="1655699"/>
                    <a:pt x="1741638" y="1690459"/>
                  </a:cubicBezTo>
                  <a:cubicBezTo>
                    <a:pt x="1683202" y="1724197"/>
                    <a:pt x="1632202" y="1774903"/>
                    <a:pt x="1595722" y="1838489"/>
                  </a:cubicBezTo>
                  <a:cubicBezTo>
                    <a:pt x="1595722" y="1838489"/>
                    <a:pt x="1595722" y="1838489"/>
                    <a:pt x="1429046" y="2129372"/>
                  </a:cubicBezTo>
                  <a:lnTo>
                    <a:pt x="1416047" y="2152060"/>
                  </a:lnTo>
                  <a:lnTo>
                    <a:pt x="0" y="1334506"/>
                  </a:lnTo>
                  <a:lnTo>
                    <a:pt x="65794" y="1219679"/>
                  </a:lnTo>
                  <a:cubicBezTo>
                    <a:pt x="478741" y="498997"/>
                    <a:pt x="478741" y="498997"/>
                    <a:pt x="478741" y="498997"/>
                  </a:cubicBezTo>
                  <a:cubicBezTo>
                    <a:pt x="569125" y="341460"/>
                    <a:pt x="695481" y="215832"/>
                    <a:pt x="840259" y="132245"/>
                  </a:cubicBezTo>
                  <a:cubicBezTo>
                    <a:pt x="989424" y="46124"/>
                    <a:pt x="1161400" y="-490"/>
                    <a:pt x="1343022" y="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9" name="Freeform: Shape 178">
              <a:extLst>
                <a:ext uri="{FF2B5EF4-FFF2-40B4-BE49-F238E27FC236}">
                  <a16:creationId xmlns:a16="http://schemas.microsoft.com/office/drawing/2014/main" id="{61F22AFF-659C-466C-B12D-93EC4AFB301A}"/>
                </a:ext>
              </a:extLst>
            </p:cNvPr>
            <p:cNvSpPr/>
            <p:nvPr/>
          </p:nvSpPr>
          <p:spPr>
            <a:xfrm>
              <a:off x="9189722" y="3199331"/>
              <a:ext cx="2307101" cy="2149626"/>
            </a:xfrm>
            <a:custGeom>
              <a:avLst/>
              <a:gdLst>
                <a:gd name="connsiteX0" fmla="*/ 959168 w 2307101"/>
                <a:gd name="connsiteY0" fmla="*/ 0 h 2149626"/>
                <a:gd name="connsiteX1" fmla="*/ 1461912 w 2307101"/>
                <a:gd name="connsiteY1" fmla="*/ 131151 h 2149626"/>
                <a:gd name="connsiteX2" fmla="*/ 1826885 w 2307101"/>
                <a:gd name="connsiteY2" fmla="*/ 499875 h 2149626"/>
                <a:gd name="connsiteX3" fmla="*/ 2294536 w 2307101"/>
                <a:gd name="connsiteY3" fmla="*/ 1309871 h 2149626"/>
                <a:gd name="connsiteX4" fmla="*/ 2307101 w 2307101"/>
                <a:gd name="connsiteY4" fmla="*/ 1331635 h 2149626"/>
                <a:gd name="connsiteX5" fmla="*/ 890298 w 2307101"/>
                <a:gd name="connsiteY5" fmla="*/ 2149626 h 2149626"/>
                <a:gd name="connsiteX6" fmla="*/ 844491 w 2307101"/>
                <a:gd name="connsiteY6" fmla="*/ 2070285 h 2149626"/>
                <a:gd name="connsiteX7" fmla="*/ 710106 w 2307101"/>
                <a:gd name="connsiteY7" fmla="*/ 1837525 h 2149626"/>
                <a:gd name="connsiteX8" fmla="*/ 562796 w 2307101"/>
                <a:gd name="connsiteY8" fmla="*/ 1688699 h 2149626"/>
                <a:gd name="connsiteX9" fmla="*/ 359876 w 2307101"/>
                <a:gd name="connsiteY9" fmla="*/ 1635763 h 2149626"/>
                <a:gd name="connsiteX10" fmla="*/ 25470 w 2307101"/>
                <a:gd name="connsiteY10" fmla="*/ 1636126 h 2149626"/>
                <a:gd name="connsiteX11" fmla="*/ 0 w 2307101"/>
                <a:gd name="connsiteY11" fmla="*/ 1636153 h 2149626"/>
                <a:gd name="connsiteX12" fmla="*/ 0 w 2307101"/>
                <a:gd name="connsiteY12" fmla="*/ 1040 h 2149626"/>
                <a:gd name="connsiteX13" fmla="*/ 130657 w 2307101"/>
                <a:gd name="connsiteY13" fmla="*/ 898 h 2149626"/>
                <a:gd name="connsiteX14" fmla="*/ 959168 w 2307101"/>
                <a:gd name="connsiteY14" fmla="*/ 0 h 214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7101" h="2149626">
                  <a:moveTo>
                    <a:pt x="959168" y="0"/>
                  </a:moveTo>
                  <a:cubicBezTo>
                    <a:pt x="1140792" y="493"/>
                    <a:pt x="1313832" y="46911"/>
                    <a:pt x="1461912" y="131151"/>
                  </a:cubicBezTo>
                  <a:cubicBezTo>
                    <a:pt x="1609992" y="215392"/>
                    <a:pt x="1735646" y="341846"/>
                    <a:pt x="1826885" y="499875"/>
                  </a:cubicBezTo>
                  <a:cubicBezTo>
                    <a:pt x="2016014" y="827456"/>
                    <a:pt x="2169681" y="1093616"/>
                    <a:pt x="2294536" y="1309871"/>
                  </a:cubicBezTo>
                  <a:lnTo>
                    <a:pt x="2307101" y="1331635"/>
                  </a:lnTo>
                  <a:lnTo>
                    <a:pt x="890298" y="2149626"/>
                  </a:lnTo>
                  <a:lnTo>
                    <a:pt x="844491" y="2070285"/>
                  </a:lnTo>
                  <a:cubicBezTo>
                    <a:pt x="805527" y="2002799"/>
                    <a:pt x="760997" y="1925670"/>
                    <a:pt x="710106" y="1837525"/>
                  </a:cubicBezTo>
                  <a:cubicBezTo>
                    <a:pt x="673280" y="1773740"/>
                    <a:pt x="622563" y="1722700"/>
                    <a:pt x="562796" y="1688699"/>
                  </a:cubicBezTo>
                  <a:cubicBezTo>
                    <a:pt x="503027" y="1654697"/>
                    <a:pt x="433183" y="1635961"/>
                    <a:pt x="359876" y="1635763"/>
                  </a:cubicBezTo>
                  <a:cubicBezTo>
                    <a:pt x="359876" y="1635763"/>
                    <a:pt x="359876" y="1635763"/>
                    <a:pt x="25470" y="1636126"/>
                  </a:cubicBezTo>
                  <a:lnTo>
                    <a:pt x="0" y="1636153"/>
                  </a:lnTo>
                  <a:lnTo>
                    <a:pt x="0" y="1040"/>
                  </a:lnTo>
                  <a:lnTo>
                    <a:pt x="130657" y="898"/>
                  </a:lnTo>
                  <a:cubicBezTo>
                    <a:pt x="959168" y="0"/>
                    <a:pt x="959168" y="0"/>
                    <a:pt x="95916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0" name="Freeform: Shape 179">
              <a:extLst>
                <a:ext uri="{FF2B5EF4-FFF2-40B4-BE49-F238E27FC236}">
                  <a16:creationId xmlns:a16="http://schemas.microsoft.com/office/drawing/2014/main" id="{C862F31A-AF56-4A9D-96E1-1756BCC98D21}"/>
                </a:ext>
              </a:extLst>
            </p:cNvPr>
            <p:cNvSpPr/>
            <p:nvPr/>
          </p:nvSpPr>
          <p:spPr>
            <a:xfrm>
              <a:off x="10125275" y="4610155"/>
              <a:ext cx="2034341" cy="2663307"/>
            </a:xfrm>
            <a:custGeom>
              <a:avLst/>
              <a:gdLst>
                <a:gd name="connsiteX0" fmla="*/ 1417268 w 2034341"/>
                <a:gd name="connsiteY0" fmla="*/ 0 h 2663307"/>
                <a:gd name="connsiteX1" fmla="*/ 1419040 w 2034341"/>
                <a:gd name="connsiteY1" fmla="*/ 3069 h 2663307"/>
                <a:gd name="connsiteX2" fmla="*/ 1900020 w 2034341"/>
                <a:gd name="connsiteY2" fmla="*/ 836151 h 2663307"/>
                <a:gd name="connsiteX3" fmla="*/ 2034323 w 2034341"/>
                <a:gd name="connsiteY3" fmla="*/ 1332198 h 2663307"/>
                <a:gd name="connsiteX4" fmla="*/ 1896532 w 2034341"/>
                <a:gd name="connsiteY4" fmla="*/ 1833163 h 2663307"/>
                <a:gd name="connsiteX5" fmla="*/ 1419397 w 2034341"/>
                <a:gd name="connsiteY5" fmla="*/ 2657520 h 2663307"/>
                <a:gd name="connsiteX6" fmla="*/ 1416048 w 2034341"/>
                <a:gd name="connsiteY6" fmla="*/ 2663307 h 2663307"/>
                <a:gd name="connsiteX7" fmla="*/ 0 w 2034341"/>
                <a:gd name="connsiteY7" fmla="*/ 1845751 h 2663307"/>
                <a:gd name="connsiteX8" fmla="*/ 2384 w 2034341"/>
                <a:gd name="connsiteY8" fmla="*/ 1841631 h 2663307"/>
                <a:gd name="connsiteX9" fmla="*/ 180275 w 2034341"/>
                <a:gd name="connsiteY9" fmla="*/ 1534285 h 2663307"/>
                <a:gd name="connsiteX10" fmla="*/ 235891 w 2034341"/>
                <a:gd name="connsiteY10" fmla="*/ 1332085 h 2663307"/>
                <a:gd name="connsiteX11" fmla="*/ 181682 w 2034341"/>
                <a:gd name="connsiteY11" fmla="*/ 1131869 h 2663307"/>
                <a:gd name="connsiteX12" fmla="*/ 9925 w 2034341"/>
                <a:gd name="connsiteY12" fmla="*/ 834376 h 2663307"/>
                <a:gd name="connsiteX13" fmla="*/ 465 w 2034341"/>
                <a:gd name="connsiteY13" fmla="*/ 817992 h 2663307"/>
                <a:gd name="connsiteX14" fmla="*/ 1417268 w 2034341"/>
                <a:gd name="connsiteY14" fmla="*/ 0 h 266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4341" h="2663307">
                  <a:moveTo>
                    <a:pt x="1417268" y="0"/>
                  </a:moveTo>
                  <a:lnTo>
                    <a:pt x="1419040" y="3069"/>
                  </a:lnTo>
                  <a:cubicBezTo>
                    <a:pt x="1900020" y="836151"/>
                    <a:pt x="1900020" y="836151"/>
                    <a:pt x="1900020" y="836151"/>
                  </a:cubicBezTo>
                  <a:cubicBezTo>
                    <a:pt x="1988724" y="989790"/>
                    <a:pt x="2035409" y="1161837"/>
                    <a:pt x="2034323" y="1332198"/>
                  </a:cubicBezTo>
                  <a:cubicBezTo>
                    <a:pt x="2033237" y="1502560"/>
                    <a:pt x="1986917" y="1675627"/>
                    <a:pt x="1896532" y="1833163"/>
                  </a:cubicBezTo>
                  <a:cubicBezTo>
                    <a:pt x="1581721" y="2377069"/>
                    <a:pt x="1463667" y="2581034"/>
                    <a:pt x="1419397" y="2657520"/>
                  </a:cubicBezTo>
                  <a:lnTo>
                    <a:pt x="1416048" y="2663307"/>
                  </a:lnTo>
                  <a:lnTo>
                    <a:pt x="0" y="1845751"/>
                  </a:lnTo>
                  <a:lnTo>
                    <a:pt x="2384" y="1841631"/>
                  </a:lnTo>
                  <a:cubicBezTo>
                    <a:pt x="27797" y="1797726"/>
                    <a:pt x="78623" y="1709912"/>
                    <a:pt x="180275" y="1534285"/>
                  </a:cubicBezTo>
                  <a:cubicBezTo>
                    <a:pt x="216756" y="1470701"/>
                    <a:pt x="235453" y="1400847"/>
                    <a:pt x="235891" y="1332085"/>
                  </a:cubicBezTo>
                  <a:cubicBezTo>
                    <a:pt x="236329" y="1263323"/>
                    <a:pt x="217486" y="1193883"/>
                    <a:pt x="181682" y="1131869"/>
                  </a:cubicBezTo>
                  <a:cubicBezTo>
                    <a:pt x="181682" y="1131869"/>
                    <a:pt x="181682" y="1131869"/>
                    <a:pt x="9925" y="834376"/>
                  </a:cubicBezTo>
                  <a:lnTo>
                    <a:pt x="465" y="817992"/>
                  </a:lnTo>
                  <a:lnTo>
                    <a:pt x="1417268"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1" name="Freeform: Shape 180">
              <a:extLst>
                <a:ext uri="{FF2B5EF4-FFF2-40B4-BE49-F238E27FC236}">
                  <a16:creationId xmlns:a16="http://schemas.microsoft.com/office/drawing/2014/main" id="{D96ABB0D-A233-4141-ADF0-ADA6233B76DB}"/>
                </a:ext>
              </a:extLst>
            </p:cNvPr>
            <p:cNvSpPr/>
            <p:nvPr/>
          </p:nvSpPr>
          <p:spPr>
            <a:xfrm>
              <a:off x="6128387" y="4610862"/>
              <a:ext cx="2034343" cy="2663305"/>
            </a:xfrm>
            <a:custGeom>
              <a:avLst/>
              <a:gdLst>
                <a:gd name="connsiteX0" fmla="*/ 618296 w 2034343"/>
                <a:gd name="connsiteY0" fmla="*/ 0 h 2663305"/>
                <a:gd name="connsiteX1" fmla="*/ 2034343 w 2034343"/>
                <a:gd name="connsiteY1" fmla="*/ 817557 h 2663305"/>
                <a:gd name="connsiteX2" fmla="*/ 2031958 w 2034343"/>
                <a:gd name="connsiteY2" fmla="*/ 821677 h 2663305"/>
                <a:gd name="connsiteX3" fmla="*/ 1854067 w 2034343"/>
                <a:gd name="connsiteY3" fmla="*/ 1129023 h 2663305"/>
                <a:gd name="connsiteX4" fmla="*/ 1852296 w 2034343"/>
                <a:gd name="connsiteY4" fmla="*/ 1130046 h 2663305"/>
                <a:gd name="connsiteX5" fmla="*/ 1798452 w 2034343"/>
                <a:gd name="connsiteY5" fmla="*/ 1331225 h 2663305"/>
                <a:gd name="connsiteX6" fmla="*/ 1853683 w 2034343"/>
                <a:gd name="connsiteY6" fmla="*/ 1533212 h 2663305"/>
                <a:gd name="connsiteX7" fmla="*/ 2025441 w 2034343"/>
                <a:gd name="connsiteY7" fmla="*/ 1830705 h 2663305"/>
                <a:gd name="connsiteX8" fmla="*/ 2033875 w 2034343"/>
                <a:gd name="connsiteY8" fmla="*/ 1845314 h 2663305"/>
                <a:gd name="connsiteX9" fmla="*/ 617074 w 2034343"/>
                <a:gd name="connsiteY9" fmla="*/ 2663305 h 2663305"/>
                <a:gd name="connsiteX10" fmla="*/ 562398 w 2034343"/>
                <a:gd name="connsiteY10" fmla="*/ 2568604 h 2663305"/>
                <a:gd name="connsiteX11" fmla="*/ 136857 w 2034343"/>
                <a:gd name="connsiteY11" fmla="*/ 1831546 h 2663305"/>
                <a:gd name="connsiteX12" fmla="*/ 19 w 2034343"/>
                <a:gd name="connsiteY12" fmla="*/ 1331108 h 2663305"/>
                <a:gd name="connsiteX13" fmla="*/ 133424 w 2034343"/>
                <a:gd name="connsiteY13" fmla="*/ 832676 h 2663305"/>
                <a:gd name="connsiteX14" fmla="*/ 137811 w 2034343"/>
                <a:gd name="connsiteY14" fmla="*/ 830143 h 2663305"/>
                <a:gd name="connsiteX15" fmla="*/ 614945 w 2034343"/>
                <a:gd name="connsiteY15" fmla="*/ 5787 h 2663305"/>
                <a:gd name="connsiteX16" fmla="*/ 618296 w 2034343"/>
                <a:gd name="connsiteY16" fmla="*/ 0 h 2663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4343" h="2663305">
                  <a:moveTo>
                    <a:pt x="618296" y="0"/>
                  </a:moveTo>
                  <a:lnTo>
                    <a:pt x="2034343" y="817557"/>
                  </a:lnTo>
                  <a:lnTo>
                    <a:pt x="2031958" y="821677"/>
                  </a:lnTo>
                  <a:cubicBezTo>
                    <a:pt x="2006545" y="865584"/>
                    <a:pt x="1955719" y="953397"/>
                    <a:pt x="1854067" y="1129023"/>
                  </a:cubicBezTo>
                  <a:cubicBezTo>
                    <a:pt x="1854067" y="1129023"/>
                    <a:pt x="1854067" y="1129023"/>
                    <a:pt x="1852296" y="1130046"/>
                  </a:cubicBezTo>
                  <a:cubicBezTo>
                    <a:pt x="1815815" y="1193630"/>
                    <a:pt x="1798890" y="1262463"/>
                    <a:pt x="1798452" y="1331225"/>
                  </a:cubicBezTo>
                  <a:cubicBezTo>
                    <a:pt x="1798014" y="1399985"/>
                    <a:pt x="1816857" y="1469428"/>
                    <a:pt x="1853683" y="1533212"/>
                  </a:cubicBezTo>
                  <a:cubicBezTo>
                    <a:pt x="1853683" y="1533212"/>
                    <a:pt x="1853683" y="1533212"/>
                    <a:pt x="2025441" y="1830705"/>
                  </a:cubicBezTo>
                  <a:lnTo>
                    <a:pt x="2033875" y="1845314"/>
                  </a:lnTo>
                  <a:lnTo>
                    <a:pt x="617074" y="2663305"/>
                  </a:lnTo>
                  <a:lnTo>
                    <a:pt x="562398" y="2568604"/>
                  </a:lnTo>
                  <a:cubicBezTo>
                    <a:pt x="136857" y="1831546"/>
                    <a:pt x="136857" y="1831546"/>
                    <a:pt x="136857" y="1831546"/>
                  </a:cubicBezTo>
                  <a:cubicBezTo>
                    <a:pt x="45619" y="1673516"/>
                    <a:pt x="-1065" y="1501469"/>
                    <a:pt x="19" y="1331108"/>
                  </a:cubicBezTo>
                  <a:cubicBezTo>
                    <a:pt x="1105" y="1160747"/>
                    <a:pt x="43040" y="990213"/>
                    <a:pt x="133424" y="832676"/>
                  </a:cubicBezTo>
                  <a:cubicBezTo>
                    <a:pt x="137811" y="830143"/>
                    <a:pt x="137811" y="830143"/>
                    <a:pt x="137811" y="830143"/>
                  </a:cubicBezTo>
                  <a:cubicBezTo>
                    <a:pt x="452622" y="286238"/>
                    <a:pt x="570676" y="82273"/>
                    <a:pt x="614945" y="5787"/>
                  </a:cubicBezTo>
                  <a:lnTo>
                    <a:pt x="618296"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2" name="Freeform: Shape 181">
              <a:extLst>
                <a:ext uri="{FF2B5EF4-FFF2-40B4-BE49-F238E27FC236}">
                  <a16:creationId xmlns:a16="http://schemas.microsoft.com/office/drawing/2014/main" id="{A540D91A-091C-4207-A12A-E2029E6F0FC1}"/>
                </a:ext>
              </a:extLst>
            </p:cNvPr>
            <p:cNvSpPr/>
            <p:nvPr/>
          </p:nvSpPr>
          <p:spPr>
            <a:xfrm>
              <a:off x="9189721" y="6535146"/>
              <a:ext cx="2305966" cy="2152058"/>
            </a:xfrm>
            <a:custGeom>
              <a:avLst/>
              <a:gdLst>
                <a:gd name="connsiteX0" fmla="*/ 889919 w 2305966"/>
                <a:gd name="connsiteY0" fmla="*/ 0 h 2152058"/>
                <a:gd name="connsiteX1" fmla="*/ 2305966 w 2305966"/>
                <a:gd name="connsiteY1" fmla="*/ 817555 h 2152058"/>
                <a:gd name="connsiteX2" fmla="*/ 2240170 w 2305966"/>
                <a:gd name="connsiteY2" fmla="*/ 932380 h 2152058"/>
                <a:gd name="connsiteX3" fmla="*/ 1827224 w 2305966"/>
                <a:gd name="connsiteY3" fmla="*/ 1653062 h 2152058"/>
                <a:gd name="connsiteX4" fmla="*/ 1461318 w 2305966"/>
                <a:gd name="connsiteY4" fmla="*/ 2022346 h 2152058"/>
                <a:gd name="connsiteX5" fmla="*/ 962943 w 2305966"/>
                <a:gd name="connsiteY5" fmla="*/ 2152055 h 2152058"/>
                <a:gd name="connsiteX6" fmla="*/ 8059 w 2305966"/>
                <a:gd name="connsiteY6" fmla="*/ 2148930 h 2152058"/>
                <a:gd name="connsiteX7" fmla="*/ 0 w 2305966"/>
                <a:gd name="connsiteY7" fmla="*/ 2148904 h 2152058"/>
                <a:gd name="connsiteX8" fmla="*/ 0 w 2305966"/>
                <a:gd name="connsiteY8" fmla="*/ 513795 h 2152058"/>
                <a:gd name="connsiteX9" fmla="*/ 5390 w 2305966"/>
                <a:gd name="connsiteY9" fmla="*/ 513812 h 2152058"/>
                <a:gd name="connsiteX10" fmla="*/ 361401 w 2305966"/>
                <a:gd name="connsiteY10" fmla="*/ 514978 h 2152058"/>
                <a:gd name="connsiteX11" fmla="*/ 562556 w 2305966"/>
                <a:gd name="connsiteY11" fmla="*/ 462625 h 2152058"/>
                <a:gd name="connsiteX12" fmla="*/ 710244 w 2305966"/>
                <a:gd name="connsiteY12" fmla="*/ 313573 h 2152058"/>
                <a:gd name="connsiteX13" fmla="*/ 876918 w 2305966"/>
                <a:gd name="connsiteY13" fmla="*/ 22689 h 2152058"/>
                <a:gd name="connsiteX14" fmla="*/ 889919 w 2305966"/>
                <a:gd name="connsiteY14" fmla="*/ 0 h 215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6" h="2152058">
                  <a:moveTo>
                    <a:pt x="889919" y="0"/>
                  </a:moveTo>
                  <a:lnTo>
                    <a:pt x="2305966" y="817555"/>
                  </a:lnTo>
                  <a:lnTo>
                    <a:pt x="2240170" y="932380"/>
                  </a:lnTo>
                  <a:cubicBezTo>
                    <a:pt x="1827224" y="1653062"/>
                    <a:pt x="1827224" y="1653062"/>
                    <a:pt x="1827224" y="1653062"/>
                  </a:cubicBezTo>
                  <a:cubicBezTo>
                    <a:pt x="1736840" y="1810598"/>
                    <a:pt x="1610483" y="1936226"/>
                    <a:pt x="1461318" y="2022346"/>
                  </a:cubicBezTo>
                  <a:cubicBezTo>
                    <a:pt x="1316540" y="2105934"/>
                    <a:pt x="1144565" y="2152548"/>
                    <a:pt x="962943" y="2152055"/>
                  </a:cubicBezTo>
                  <a:cubicBezTo>
                    <a:pt x="332916" y="2149993"/>
                    <a:pt x="96657" y="2149220"/>
                    <a:pt x="8059" y="2148930"/>
                  </a:cubicBezTo>
                  <a:lnTo>
                    <a:pt x="0" y="2148904"/>
                  </a:lnTo>
                  <a:lnTo>
                    <a:pt x="0" y="513795"/>
                  </a:lnTo>
                  <a:lnTo>
                    <a:pt x="5390" y="513812"/>
                  </a:lnTo>
                  <a:cubicBezTo>
                    <a:pt x="56248" y="513978"/>
                    <a:pt x="157966" y="514312"/>
                    <a:pt x="361401" y="514978"/>
                  </a:cubicBezTo>
                  <a:cubicBezTo>
                    <a:pt x="434707" y="515176"/>
                    <a:pt x="504120" y="496363"/>
                    <a:pt x="562556" y="462625"/>
                  </a:cubicBezTo>
                  <a:cubicBezTo>
                    <a:pt x="622763" y="427864"/>
                    <a:pt x="673762" y="377158"/>
                    <a:pt x="710244" y="313573"/>
                  </a:cubicBezTo>
                  <a:cubicBezTo>
                    <a:pt x="710244" y="313573"/>
                    <a:pt x="710244" y="313573"/>
                    <a:pt x="876918" y="22689"/>
                  </a:cubicBezTo>
                  <a:lnTo>
                    <a:pt x="889919"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3" name="Freeform: Shape 182">
              <a:extLst>
                <a:ext uri="{FF2B5EF4-FFF2-40B4-BE49-F238E27FC236}">
                  <a16:creationId xmlns:a16="http://schemas.microsoft.com/office/drawing/2014/main" id="{A5F674E3-F829-42F6-A94A-A5F8D4BCCF89}"/>
                </a:ext>
              </a:extLst>
            </p:cNvPr>
            <p:cNvSpPr/>
            <p:nvPr/>
          </p:nvSpPr>
          <p:spPr>
            <a:xfrm>
              <a:off x="6791181" y="6535364"/>
              <a:ext cx="2307101" cy="2152159"/>
            </a:xfrm>
            <a:custGeom>
              <a:avLst/>
              <a:gdLst>
                <a:gd name="connsiteX0" fmla="*/ 1416802 w 2307101"/>
                <a:gd name="connsiteY0" fmla="*/ 0 h 2152159"/>
                <a:gd name="connsiteX1" fmla="*/ 1463635 w 2307101"/>
                <a:gd name="connsiteY1" fmla="*/ 81117 h 2152159"/>
                <a:gd name="connsiteX2" fmla="*/ 1598019 w 2307101"/>
                <a:gd name="connsiteY2" fmla="*/ 313877 h 2152159"/>
                <a:gd name="connsiteX3" fmla="*/ 1744307 w 2307101"/>
                <a:gd name="connsiteY3" fmla="*/ 460931 h 2152159"/>
                <a:gd name="connsiteX4" fmla="*/ 1945455 w 2307101"/>
                <a:gd name="connsiteY4" fmla="*/ 514889 h 2152159"/>
                <a:gd name="connsiteX5" fmla="*/ 1947226 w 2307101"/>
                <a:gd name="connsiteY5" fmla="*/ 513867 h 2152159"/>
                <a:gd name="connsiteX6" fmla="*/ 2281631 w 2307101"/>
                <a:gd name="connsiteY6" fmla="*/ 513504 h 2152159"/>
                <a:gd name="connsiteX7" fmla="*/ 2307101 w 2307101"/>
                <a:gd name="connsiteY7" fmla="*/ 513477 h 2152159"/>
                <a:gd name="connsiteX8" fmla="*/ 2307101 w 2307101"/>
                <a:gd name="connsiteY8" fmla="*/ 2148588 h 2152159"/>
                <a:gd name="connsiteX9" fmla="*/ 2176446 w 2307101"/>
                <a:gd name="connsiteY9" fmla="*/ 2148729 h 2152159"/>
                <a:gd name="connsiteX10" fmla="*/ 1347934 w 2307101"/>
                <a:gd name="connsiteY10" fmla="*/ 2149627 h 2152159"/>
                <a:gd name="connsiteX11" fmla="*/ 1343548 w 2307101"/>
                <a:gd name="connsiteY11" fmla="*/ 2152159 h 2152159"/>
                <a:gd name="connsiteX12" fmla="*/ 845190 w 2307101"/>
                <a:gd name="connsiteY12" fmla="*/ 2018474 h 2152159"/>
                <a:gd name="connsiteX13" fmla="*/ 482752 w 2307101"/>
                <a:gd name="connsiteY13" fmla="*/ 1654141 h 2152159"/>
                <a:gd name="connsiteX14" fmla="*/ 15101 w 2307101"/>
                <a:gd name="connsiteY14" fmla="*/ 844146 h 2152159"/>
                <a:gd name="connsiteX15" fmla="*/ 0 w 2307101"/>
                <a:gd name="connsiteY15" fmla="*/ 817991 h 2152159"/>
                <a:gd name="connsiteX16" fmla="*/ 1416802 w 2307101"/>
                <a:gd name="connsiteY16" fmla="*/ 0 h 215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7101" h="2152159">
                  <a:moveTo>
                    <a:pt x="1416802" y="0"/>
                  </a:moveTo>
                  <a:lnTo>
                    <a:pt x="1463635" y="81117"/>
                  </a:lnTo>
                  <a:cubicBezTo>
                    <a:pt x="1502599" y="148604"/>
                    <a:pt x="1547128" y="225731"/>
                    <a:pt x="1598019" y="313877"/>
                  </a:cubicBezTo>
                  <a:cubicBezTo>
                    <a:pt x="1633823" y="375891"/>
                    <a:pt x="1684539" y="426930"/>
                    <a:pt x="1744307" y="460931"/>
                  </a:cubicBezTo>
                  <a:cubicBezTo>
                    <a:pt x="1804075" y="494933"/>
                    <a:pt x="1872148" y="514691"/>
                    <a:pt x="1945455" y="514889"/>
                  </a:cubicBezTo>
                  <a:cubicBezTo>
                    <a:pt x="1945455" y="514889"/>
                    <a:pt x="1945455" y="514889"/>
                    <a:pt x="1947226" y="513867"/>
                  </a:cubicBezTo>
                  <a:cubicBezTo>
                    <a:pt x="1947226" y="513867"/>
                    <a:pt x="1947226" y="513867"/>
                    <a:pt x="2281631" y="513504"/>
                  </a:cubicBezTo>
                  <a:lnTo>
                    <a:pt x="2307101" y="513477"/>
                  </a:lnTo>
                  <a:lnTo>
                    <a:pt x="2307101" y="2148588"/>
                  </a:lnTo>
                  <a:lnTo>
                    <a:pt x="2176446" y="2148729"/>
                  </a:lnTo>
                  <a:cubicBezTo>
                    <a:pt x="1347934" y="2149627"/>
                    <a:pt x="1347934" y="2149627"/>
                    <a:pt x="1347934" y="2149627"/>
                  </a:cubicBezTo>
                  <a:cubicBezTo>
                    <a:pt x="1343548" y="2152159"/>
                    <a:pt x="1343548" y="2152159"/>
                    <a:pt x="1343548" y="2152159"/>
                  </a:cubicBezTo>
                  <a:cubicBezTo>
                    <a:pt x="1161925" y="2151667"/>
                    <a:pt x="993271" y="2102715"/>
                    <a:pt x="845190" y="2018474"/>
                  </a:cubicBezTo>
                  <a:cubicBezTo>
                    <a:pt x="697111" y="1934234"/>
                    <a:pt x="571456" y="1807781"/>
                    <a:pt x="482752" y="1654141"/>
                  </a:cubicBezTo>
                  <a:cubicBezTo>
                    <a:pt x="293623" y="1326560"/>
                    <a:pt x="139956" y="1060401"/>
                    <a:pt x="15101" y="844146"/>
                  </a:cubicBezTo>
                  <a:lnTo>
                    <a:pt x="0" y="817991"/>
                  </a:lnTo>
                  <a:lnTo>
                    <a:pt x="141680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466869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FEE54BA9-999A-4B98-9852-7AE354C3B75B}"/>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Black" pitchFamily="2" charset="0"/>
              </a:rPr>
              <a:t>Maps</a:t>
            </a:r>
            <a:endParaRPr lang="en-US" sz="4400">
              <a:latin typeface="Outfit Black" pitchFamily="2" charset="0"/>
            </a:endParaRPr>
          </a:p>
        </p:txBody>
      </p:sp>
      <p:grpSp>
        <p:nvGrpSpPr>
          <p:cNvPr id="4" name="Group 10263">
            <a:extLst>
              <a:ext uri="{FF2B5EF4-FFF2-40B4-BE49-F238E27FC236}">
                <a16:creationId xmlns:a16="http://schemas.microsoft.com/office/drawing/2014/main" id="{492580F4-B18B-4468-B6EC-45C3A113BC82}"/>
              </a:ext>
            </a:extLst>
          </p:cNvPr>
          <p:cNvGrpSpPr/>
          <p:nvPr/>
        </p:nvGrpSpPr>
        <p:grpSpPr>
          <a:xfrm>
            <a:off x="2989617" y="3230815"/>
            <a:ext cx="2797150" cy="1569076"/>
            <a:chOff x="0" y="0"/>
            <a:chExt cx="8006183" cy="4491115"/>
          </a:xfrm>
          <a:solidFill>
            <a:schemeClr val="bg1">
              <a:lumMod val="85000"/>
            </a:schemeClr>
          </a:solidFill>
        </p:grpSpPr>
        <p:grpSp>
          <p:nvGrpSpPr>
            <p:cNvPr id="5" name="Group 10260">
              <a:extLst>
                <a:ext uri="{FF2B5EF4-FFF2-40B4-BE49-F238E27FC236}">
                  <a16:creationId xmlns:a16="http://schemas.microsoft.com/office/drawing/2014/main" id="{83E37463-4CAE-44B9-938E-4FCE77CF9856}"/>
                </a:ext>
              </a:extLst>
            </p:cNvPr>
            <p:cNvGrpSpPr/>
            <p:nvPr/>
          </p:nvGrpSpPr>
          <p:grpSpPr>
            <a:xfrm>
              <a:off x="0" y="0"/>
              <a:ext cx="8006184" cy="4491116"/>
              <a:chOff x="0" y="0"/>
              <a:chExt cx="8006183" cy="4491115"/>
            </a:xfrm>
            <a:grpFill/>
          </p:grpSpPr>
          <p:sp>
            <p:nvSpPr>
              <p:cNvPr id="8" name="Shape 10068">
                <a:extLst>
                  <a:ext uri="{FF2B5EF4-FFF2-40B4-BE49-F238E27FC236}">
                    <a16:creationId xmlns:a16="http://schemas.microsoft.com/office/drawing/2014/main" id="{53032DDB-F8CF-421D-81D4-BC23095C953F}"/>
                  </a:ext>
                </a:extLst>
              </p:cNvPr>
              <p:cNvSpPr/>
              <p:nvPr/>
            </p:nvSpPr>
            <p:spPr>
              <a:xfrm>
                <a:off x="176505" y="878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 name="Shape 10069">
                <a:extLst>
                  <a:ext uri="{FF2B5EF4-FFF2-40B4-BE49-F238E27FC236}">
                    <a16:creationId xmlns:a16="http://schemas.microsoft.com/office/drawing/2014/main" id="{790B400D-A95E-4970-A5E3-7FEA12E4653E}"/>
                  </a:ext>
                </a:extLst>
              </p:cNvPr>
              <p:cNvSpPr/>
              <p:nvPr/>
            </p:nvSpPr>
            <p:spPr>
              <a:xfrm>
                <a:off x="96805" y="424719"/>
                <a:ext cx="1224412" cy="927546"/>
              </a:xfrm>
              <a:custGeom>
                <a:avLst/>
                <a:gdLst/>
                <a:ahLst/>
                <a:cxnLst>
                  <a:cxn ang="0">
                    <a:pos x="wd2" y="hd2"/>
                  </a:cxn>
                  <a:cxn ang="5400000">
                    <a:pos x="wd2" y="hd2"/>
                  </a:cxn>
                  <a:cxn ang="10800000">
                    <a:pos x="wd2" y="hd2"/>
                  </a:cxn>
                  <a:cxn ang="16200000">
                    <a:pos x="wd2" y="hd2"/>
                  </a:cxn>
                </a:cxnLst>
                <a:rect l="0" t="0" r="r" b="b"/>
                <a:pathLst>
                  <a:path w="21600" h="21600" extrusionOk="0">
                    <a:moveTo>
                      <a:pt x="5819" y="18189"/>
                    </a:moveTo>
                    <a:lnTo>
                      <a:pt x="10405" y="19592"/>
                    </a:lnTo>
                    <a:lnTo>
                      <a:pt x="14706" y="20804"/>
                    </a:lnTo>
                    <a:lnTo>
                      <a:pt x="17710" y="21600"/>
                    </a:lnTo>
                    <a:lnTo>
                      <a:pt x="18975" y="14324"/>
                    </a:lnTo>
                    <a:lnTo>
                      <a:pt x="19102" y="14173"/>
                    </a:lnTo>
                    <a:lnTo>
                      <a:pt x="19165" y="14059"/>
                    </a:lnTo>
                    <a:lnTo>
                      <a:pt x="19386" y="13528"/>
                    </a:lnTo>
                    <a:lnTo>
                      <a:pt x="19386" y="13187"/>
                    </a:lnTo>
                    <a:lnTo>
                      <a:pt x="19576" y="12884"/>
                    </a:lnTo>
                    <a:lnTo>
                      <a:pt x="19449" y="12695"/>
                    </a:lnTo>
                    <a:lnTo>
                      <a:pt x="19196" y="12467"/>
                    </a:lnTo>
                    <a:lnTo>
                      <a:pt x="19038" y="12392"/>
                    </a:lnTo>
                    <a:lnTo>
                      <a:pt x="18912" y="12278"/>
                    </a:lnTo>
                    <a:lnTo>
                      <a:pt x="19102" y="11482"/>
                    </a:lnTo>
                    <a:lnTo>
                      <a:pt x="19260" y="11179"/>
                    </a:lnTo>
                    <a:lnTo>
                      <a:pt x="19576" y="10686"/>
                    </a:lnTo>
                    <a:lnTo>
                      <a:pt x="19924" y="10421"/>
                    </a:lnTo>
                    <a:lnTo>
                      <a:pt x="20114" y="10194"/>
                    </a:lnTo>
                    <a:lnTo>
                      <a:pt x="20208" y="9928"/>
                    </a:lnTo>
                    <a:lnTo>
                      <a:pt x="20208" y="9701"/>
                    </a:lnTo>
                    <a:lnTo>
                      <a:pt x="20651" y="9208"/>
                    </a:lnTo>
                    <a:lnTo>
                      <a:pt x="20936" y="8337"/>
                    </a:lnTo>
                    <a:lnTo>
                      <a:pt x="21473" y="7693"/>
                    </a:lnTo>
                    <a:lnTo>
                      <a:pt x="21600" y="7427"/>
                    </a:lnTo>
                    <a:lnTo>
                      <a:pt x="21537" y="6935"/>
                    </a:lnTo>
                    <a:lnTo>
                      <a:pt x="21062" y="6404"/>
                    </a:lnTo>
                    <a:lnTo>
                      <a:pt x="20999" y="6291"/>
                    </a:lnTo>
                    <a:lnTo>
                      <a:pt x="20873" y="5987"/>
                    </a:lnTo>
                    <a:lnTo>
                      <a:pt x="20873" y="5646"/>
                    </a:lnTo>
                    <a:lnTo>
                      <a:pt x="18090" y="5002"/>
                    </a:lnTo>
                    <a:lnTo>
                      <a:pt x="15939" y="4358"/>
                    </a:lnTo>
                    <a:lnTo>
                      <a:pt x="15749" y="4585"/>
                    </a:lnTo>
                    <a:lnTo>
                      <a:pt x="15528" y="4509"/>
                    </a:lnTo>
                    <a:lnTo>
                      <a:pt x="15275" y="4434"/>
                    </a:lnTo>
                    <a:lnTo>
                      <a:pt x="14737" y="4358"/>
                    </a:lnTo>
                    <a:lnTo>
                      <a:pt x="14642" y="4282"/>
                    </a:lnTo>
                    <a:lnTo>
                      <a:pt x="14389" y="4434"/>
                    </a:lnTo>
                    <a:lnTo>
                      <a:pt x="13694" y="4434"/>
                    </a:lnTo>
                    <a:lnTo>
                      <a:pt x="13251" y="4509"/>
                    </a:lnTo>
                    <a:lnTo>
                      <a:pt x="12840" y="4623"/>
                    </a:lnTo>
                    <a:lnTo>
                      <a:pt x="12618" y="4623"/>
                    </a:lnTo>
                    <a:lnTo>
                      <a:pt x="12429" y="4585"/>
                    </a:lnTo>
                    <a:lnTo>
                      <a:pt x="12207" y="4358"/>
                    </a:lnTo>
                    <a:lnTo>
                      <a:pt x="11954" y="4282"/>
                    </a:lnTo>
                    <a:lnTo>
                      <a:pt x="11290" y="4434"/>
                    </a:lnTo>
                    <a:lnTo>
                      <a:pt x="11069" y="4358"/>
                    </a:lnTo>
                    <a:lnTo>
                      <a:pt x="10658" y="4358"/>
                    </a:lnTo>
                    <a:lnTo>
                      <a:pt x="10594" y="4131"/>
                    </a:lnTo>
                    <a:lnTo>
                      <a:pt x="10341" y="3941"/>
                    </a:lnTo>
                    <a:lnTo>
                      <a:pt x="10183" y="3865"/>
                    </a:lnTo>
                    <a:lnTo>
                      <a:pt x="9930" y="3714"/>
                    </a:lnTo>
                    <a:lnTo>
                      <a:pt x="9582" y="3714"/>
                    </a:lnTo>
                    <a:lnTo>
                      <a:pt x="9329" y="3562"/>
                    </a:lnTo>
                    <a:lnTo>
                      <a:pt x="9171" y="3562"/>
                    </a:lnTo>
                    <a:lnTo>
                      <a:pt x="8918" y="3789"/>
                    </a:lnTo>
                    <a:lnTo>
                      <a:pt x="8697" y="3789"/>
                    </a:lnTo>
                    <a:lnTo>
                      <a:pt x="8286" y="3865"/>
                    </a:lnTo>
                    <a:lnTo>
                      <a:pt x="8033" y="3865"/>
                    </a:lnTo>
                    <a:lnTo>
                      <a:pt x="7811" y="3638"/>
                    </a:lnTo>
                    <a:lnTo>
                      <a:pt x="7748" y="3638"/>
                    </a:lnTo>
                    <a:lnTo>
                      <a:pt x="7495" y="3411"/>
                    </a:lnTo>
                    <a:lnTo>
                      <a:pt x="7147" y="3297"/>
                    </a:lnTo>
                    <a:lnTo>
                      <a:pt x="7084" y="3145"/>
                    </a:lnTo>
                    <a:lnTo>
                      <a:pt x="7211" y="1781"/>
                    </a:lnTo>
                    <a:lnTo>
                      <a:pt x="7084" y="1288"/>
                    </a:lnTo>
                    <a:lnTo>
                      <a:pt x="6831" y="1023"/>
                    </a:lnTo>
                    <a:lnTo>
                      <a:pt x="6736" y="796"/>
                    </a:lnTo>
                    <a:lnTo>
                      <a:pt x="6546" y="720"/>
                    </a:lnTo>
                    <a:lnTo>
                      <a:pt x="6357" y="796"/>
                    </a:lnTo>
                    <a:lnTo>
                      <a:pt x="6135" y="720"/>
                    </a:lnTo>
                    <a:lnTo>
                      <a:pt x="6135" y="644"/>
                    </a:lnTo>
                    <a:lnTo>
                      <a:pt x="5787" y="227"/>
                    </a:lnTo>
                    <a:lnTo>
                      <a:pt x="5534" y="303"/>
                    </a:lnTo>
                    <a:lnTo>
                      <a:pt x="5313" y="303"/>
                    </a:lnTo>
                    <a:lnTo>
                      <a:pt x="5250" y="152"/>
                    </a:lnTo>
                    <a:lnTo>
                      <a:pt x="5123" y="152"/>
                    </a:lnTo>
                    <a:lnTo>
                      <a:pt x="5060" y="227"/>
                    </a:lnTo>
                    <a:lnTo>
                      <a:pt x="5187" y="379"/>
                    </a:lnTo>
                    <a:lnTo>
                      <a:pt x="5123" y="379"/>
                    </a:lnTo>
                    <a:lnTo>
                      <a:pt x="5060" y="303"/>
                    </a:lnTo>
                    <a:lnTo>
                      <a:pt x="4870" y="0"/>
                    </a:lnTo>
                    <a:lnTo>
                      <a:pt x="4775" y="303"/>
                    </a:lnTo>
                    <a:lnTo>
                      <a:pt x="4712" y="872"/>
                    </a:lnTo>
                    <a:lnTo>
                      <a:pt x="4522" y="1061"/>
                    </a:lnTo>
                    <a:lnTo>
                      <a:pt x="4522" y="1137"/>
                    </a:lnTo>
                    <a:lnTo>
                      <a:pt x="4459" y="1364"/>
                    </a:lnTo>
                    <a:lnTo>
                      <a:pt x="4396" y="1629"/>
                    </a:lnTo>
                    <a:lnTo>
                      <a:pt x="4396" y="1933"/>
                    </a:lnTo>
                    <a:lnTo>
                      <a:pt x="4459" y="2084"/>
                    </a:lnTo>
                    <a:lnTo>
                      <a:pt x="4301" y="2349"/>
                    </a:lnTo>
                    <a:lnTo>
                      <a:pt x="4175" y="2653"/>
                    </a:lnTo>
                    <a:lnTo>
                      <a:pt x="4333" y="2842"/>
                    </a:lnTo>
                    <a:lnTo>
                      <a:pt x="4111" y="2804"/>
                    </a:lnTo>
                    <a:lnTo>
                      <a:pt x="4111" y="2994"/>
                    </a:lnTo>
                    <a:lnTo>
                      <a:pt x="3985" y="3297"/>
                    </a:lnTo>
                    <a:lnTo>
                      <a:pt x="3985" y="3486"/>
                    </a:lnTo>
                    <a:lnTo>
                      <a:pt x="3858" y="3789"/>
                    </a:lnTo>
                    <a:lnTo>
                      <a:pt x="3827" y="4055"/>
                    </a:lnTo>
                    <a:lnTo>
                      <a:pt x="3637" y="4509"/>
                    </a:lnTo>
                    <a:lnTo>
                      <a:pt x="3574" y="4775"/>
                    </a:lnTo>
                    <a:lnTo>
                      <a:pt x="3226" y="5495"/>
                    </a:lnTo>
                    <a:lnTo>
                      <a:pt x="3099" y="5987"/>
                    </a:lnTo>
                    <a:lnTo>
                      <a:pt x="2910" y="6556"/>
                    </a:lnTo>
                    <a:lnTo>
                      <a:pt x="2973" y="6859"/>
                    </a:lnTo>
                    <a:lnTo>
                      <a:pt x="2973" y="6935"/>
                    </a:lnTo>
                    <a:lnTo>
                      <a:pt x="2815" y="7048"/>
                    </a:lnTo>
                    <a:lnTo>
                      <a:pt x="2688" y="7276"/>
                    </a:lnTo>
                    <a:lnTo>
                      <a:pt x="2562" y="7844"/>
                    </a:lnTo>
                    <a:lnTo>
                      <a:pt x="2151" y="9133"/>
                    </a:lnTo>
                    <a:lnTo>
                      <a:pt x="1961" y="9398"/>
                    </a:lnTo>
                    <a:lnTo>
                      <a:pt x="1898" y="9701"/>
                    </a:lnTo>
                    <a:lnTo>
                      <a:pt x="2151" y="9549"/>
                    </a:lnTo>
                    <a:lnTo>
                      <a:pt x="2214" y="9701"/>
                    </a:lnTo>
                    <a:lnTo>
                      <a:pt x="1961" y="9701"/>
                    </a:lnTo>
                    <a:lnTo>
                      <a:pt x="1803" y="9928"/>
                    </a:lnTo>
                    <a:lnTo>
                      <a:pt x="1486" y="10421"/>
                    </a:lnTo>
                    <a:lnTo>
                      <a:pt x="1423" y="10686"/>
                    </a:lnTo>
                    <a:lnTo>
                      <a:pt x="1486" y="10762"/>
                    </a:lnTo>
                    <a:lnTo>
                      <a:pt x="1550" y="10686"/>
                    </a:lnTo>
                    <a:lnTo>
                      <a:pt x="1550" y="10762"/>
                    </a:lnTo>
                    <a:lnTo>
                      <a:pt x="1613" y="10762"/>
                    </a:lnTo>
                    <a:lnTo>
                      <a:pt x="1550" y="10914"/>
                    </a:lnTo>
                    <a:lnTo>
                      <a:pt x="1550" y="10762"/>
                    </a:lnTo>
                    <a:lnTo>
                      <a:pt x="1486" y="10762"/>
                    </a:lnTo>
                    <a:lnTo>
                      <a:pt x="1328" y="10914"/>
                    </a:lnTo>
                    <a:lnTo>
                      <a:pt x="1202" y="11179"/>
                    </a:lnTo>
                    <a:lnTo>
                      <a:pt x="1139" y="10914"/>
                    </a:lnTo>
                    <a:lnTo>
                      <a:pt x="727" y="11975"/>
                    </a:lnTo>
                    <a:lnTo>
                      <a:pt x="316" y="12619"/>
                    </a:lnTo>
                    <a:lnTo>
                      <a:pt x="316" y="13112"/>
                    </a:lnTo>
                    <a:lnTo>
                      <a:pt x="411" y="13680"/>
                    </a:lnTo>
                    <a:lnTo>
                      <a:pt x="380" y="13983"/>
                    </a:lnTo>
                    <a:lnTo>
                      <a:pt x="190" y="14248"/>
                    </a:lnTo>
                    <a:lnTo>
                      <a:pt x="127" y="14476"/>
                    </a:lnTo>
                    <a:lnTo>
                      <a:pt x="0" y="14817"/>
                    </a:lnTo>
                    <a:lnTo>
                      <a:pt x="63" y="15840"/>
                    </a:lnTo>
                    <a:lnTo>
                      <a:pt x="253" y="16408"/>
                    </a:lnTo>
                    <a:lnTo>
                      <a:pt x="380" y="16408"/>
                    </a:lnTo>
                    <a:lnTo>
                      <a:pt x="5819" y="1818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 name="Shape 10070">
                <a:extLst>
                  <a:ext uri="{FF2B5EF4-FFF2-40B4-BE49-F238E27FC236}">
                    <a16:creationId xmlns:a16="http://schemas.microsoft.com/office/drawing/2014/main" id="{89873E89-7530-4C1F-A193-91E3AB21A825}"/>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 name="Shape 10071">
                <a:extLst>
                  <a:ext uri="{FF2B5EF4-FFF2-40B4-BE49-F238E27FC236}">
                    <a16:creationId xmlns:a16="http://schemas.microsoft.com/office/drawing/2014/main" id="{BF3DCA5A-DA6D-4A31-9A48-1C1B002A4A70}"/>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 name="Shape 10072">
                <a:extLst>
                  <a:ext uri="{FF2B5EF4-FFF2-40B4-BE49-F238E27FC236}">
                    <a16:creationId xmlns:a16="http://schemas.microsoft.com/office/drawing/2014/main" id="{61C22CE0-2166-4469-8629-02E367E39BCA}"/>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 name="Shape 10073">
                <a:extLst>
                  <a:ext uri="{FF2B5EF4-FFF2-40B4-BE49-F238E27FC236}">
                    <a16:creationId xmlns:a16="http://schemas.microsoft.com/office/drawing/2014/main" id="{123C65E6-C2A0-4473-8B08-D0844C708F59}"/>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14" name="Group 10081">
                <a:extLst>
                  <a:ext uri="{FF2B5EF4-FFF2-40B4-BE49-F238E27FC236}">
                    <a16:creationId xmlns:a16="http://schemas.microsoft.com/office/drawing/2014/main" id="{3A1C96F8-8667-4D6F-AD37-025542561CC1}"/>
                  </a:ext>
                </a:extLst>
              </p:cNvPr>
              <p:cNvGrpSpPr/>
              <p:nvPr/>
            </p:nvGrpSpPr>
            <p:grpSpPr>
              <a:xfrm>
                <a:off x="363919" y="0"/>
                <a:ext cx="1014666" cy="667183"/>
                <a:chOff x="0" y="0"/>
                <a:chExt cx="1014665" cy="667182"/>
              </a:xfrm>
              <a:grpFill/>
            </p:grpSpPr>
            <p:sp>
              <p:nvSpPr>
                <p:cNvPr id="193" name="Shape 10074">
                  <a:extLst>
                    <a:ext uri="{FF2B5EF4-FFF2-40B4-BE49-F238E27FC236}">
                      <a16:creationId xmlns:a16="http://schemas.microsoft.com/office/drawing/2014/main" id="{B81EA30D-926F-42A9-BC2B-8D059D928413}"/>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4" name="Shape 10075">
                  <a:extLst>
                    <a:ext uri="{FF2B5EF4-FFF2-40B4-BE49-F238E27FC236}">
                      <a16:creationId xmlns:a16="http://schemas.microsoft.com/office/drawing/2014/main" id="{BD571C10-F2AF-42C1-A7D6-702FC11924C5}"/>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5" name="Shape 10076">
                  <a:extLst>
                    <a:ext uri="{FF2B5EF4-FFF2-40B4-BE49-F238E27FC236}">
                      <a16:creationId xmlns:a16="http://schemas.microsoft.com/office/drawing/2014/main" id="{45B758FE-401E-4B90-B5EB-32F61EB98508}"/>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6" name="Shape 10077">
                  <a:extLst>
                    <a:ext uri="{FF2B5EF4-FFF2-40B4-BE49-F238E27FC236}">
                      <a16:creationId xmlns:a16="http://schemas.microsoft.com/office/drawing/2014/main" id="{F686E31C-25B0-404C-8E15-11040A74EFEF}"/>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7" name="Shape 10078">
                  <a:extLst>
                    <a:ext uri="{FF2B5EF4-FFF2-40B4-BE49-F238E27FC236}">
                      <a16:creationId xmlns:a16="http://schemas.microsoft.com/office/drawing/2014/main" id="{BD9DA22F-8794-4E55-B05A-6F3F106E2DD3}"/>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8" name="Shape 10079">
                  <a:extLst>
                    <a:ext uri="{FF2B5EF4-FFF2-40B4-BE49-F238E27FC236}">
                      <a16:creationId xmlns:a16="http://schemas.microsoft.com/office/drawing/2014/main" id="{2A9BF489-D874-46E1-9C3D-10B61BCEFB30}"/>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9" name="Shape 10080">
                  <a:extLst>
                    <a:ext uri="{FF2B5EF4-FFF2-40B4-BE49-F238E27FC236}">
                      <a16:creationId xmlns:a16="http://schemas.microsoft.com/office/drawing/2014/main" id="{69FCEAB0-8196-4CC2-90FA-253C7DA66ACA}"/>
                    </a:ext>
                  </a:extLst>
                </p:cNvPr>
                <p:cNvSpPr/>
                <p:nvPr/>
              </p:nvSpPr>
              <p:spPr>
                <a:xfrm>
                  <a:off x="-1" y="0"/>
                  <a:ext cx="1014667" cy="667183"/>
                </a:xfrm>
                <a:custGeom>
                  <a:avLst/>
                  <a:gdLst/>
                  <a:ahLst/>
                  <a:cxnLst>
                    <a:cxn ang="0">
                      <a:pos x="wd2" y="hd2"/>
                    </a:cxn>
                    <a:cxn ang="5400000">
                      <a:pos x="wd2" y="hd2"/>
                    </a:cxn>
                    <a:cxn ang="10800000">
                      <a:pos x="wd2" y="hd2"/>
                    </a:cxn>
                    <a:cxn ang="16200000">
                      <a:pos x="wd2" y="hd2"/>
                    </a:cxn>
                  </a:cxnLst>
                  <a:rect l="0" t="0" r="r" b="b"/>
                  <a:pathLst>
                    <a:path w="21600" h="21600" extrusionOk="0">
                      <a:moveTo>
                        <a:pt x="2557" y="15173"/>
                      </a:moveTo>
                      <a:lnTo>
                        <a:pt x="2862" y="15541"/>
                      </a:lnTo>
                      <a:lnTo>
                        <a:pt x="3015" y="16226"/>
                      </a:lnTo>
                      <a:lnTo>
                        <a:pt x="2862" y="18123"/>
                      </a:lnTo>
                      <a:lnTo>
                        <a:pt x="2939" y="18334"/>
                      </a:lnTo>
                      <a:lnTo>
                        <a:pt x="3358" y="18492"/>
                      </a:lnTo>
                      <a:lnTo>
                        <a:pt x="3664" y="18808"/>
                      </a:lnTo>
                      <a:lnTo>
                        <a:pt x="3740" y="18808"/>
                      </a:lnTo>
                      <a:lnTo>
                        <a:pt x="4007" y="19124"/>
                      </a:lnTo>
                      <a:lnTo>
                        <a:pt x="4312" y="19124"/>
                      </a:lnTo>
                      <a:lnTo>
                        <a:pt x="4808" y="19019"/>
                      </a:lnTo>
                      <a:lnTo>
                        <a:pt x="5076" y="19019"/>
                      </a:lnTo>
                      <a:lnTo>
                        <a:pt x="5381" y="18702"/>
                      </a:lnTo>
                      <a:lnTo>
                        <a:pt x="5572" y="18702"/>
                      </a:lnTo>
                      <a:lnTo>
                        <a:pt x="5877" y="18913"/>
                      </a:lnTo>
                      <a:lnTo>
                        <a:pt x="6297" y="18913"/>
                      </a:lnTo>
                      <a:lnTo>
                        <a:pt x="6602" y="19124"/>
                      </a:lnTo>
                      <a:lnTo>
                        <a:pt x="6793" y="19229"/>
                      </a:lnTo>
                      <a:lnTo>
                        <a:pt x="7098" y="19493"/>
                      </a:lnTo>
                      <a:lnTo>
                        <a:pt x="7175" y="19809"/>
                      </a:lnTo>
                      <a:lnTo>
                        <a:pt x="7671" y="19809"/>
                      </a:lnTo>
                      <a:lnTo>
                        <a:pt x="7938" y="19914"/>
                      </a:lnTo>
                      <a:lnTo>
                        <a:pt x="8739" y="19703"/>
                      </a:lnTo>
                      <a:lnTo>
                        <a:pt x="9045" y="19809"/>
                      </a:lnTo>
                      <a:lnTo>
                        <a:pt x="9312" y="20125"/>
                      </a:lnTo>
                      <a:lnTo>
                        <a:pt x="9541" y="20178"/>
                      </a:lnTo>
                      <a:lnTo>
                        <a:pt x="9808" y="20178"/>
                      </a:lnTo>
                      <a:lnTo>
                        <a:pt x="10304" y="20020"/>
                      </a:lnTo>
                      <a:lnTo>
                        <a:pt x="10838" y="19914"/>
                      </a:lnTo>
                      <a:lnTo>
                        <a:pt x="11678" y="19914"/>
                      </a:lnTo>
                      <a:lnTo>
                        <a:pt x="11983" y="19703"/>
                      </a:lnTo>
                      <a:lnTo>
                        <a:pt x="12098" y="19809"/>
                      </a:lnTo>
                      <a:lnTo>
                        <a:pt x="12746" y="19914"/>
                      </a:lnTo>
                      <a:lnTo>
                        <a:pt x="13052" y="20020"/>
                      </a:lnTo>
                      <a:lnTo>
                        <a:pt x="13319" y="20125"/>
                      </a:lnTo>
                      <a:lnTo>
                        <a:pt x="13548" y="19809"/>
                      </a:lnTo>
                      <a:lnTo>
                        <a:pt x="16143" y="20704"/>
                      </a:lnTo>
                      <a:lnTo>
                        <a:pt x="19501" y="21600"/>
                      </a:lnTo>
                      <a:lnTo>
                        <a:pt x="19425" y="21284"/>
                      </a:lnTo>
                      <a:lnTo>
                        <a:pt x="19501" y="20178"/>
                      </a:lnTo>
                      <a:lnTo>
                        <a:pt x="19348" y="19387"/>
                      </a:lnTo>
                      <a:lnTo>
                        <a:pt x="19501" y="19124"/>
                      </a:lnTo>
                      <a:lnTo>
                        <a:pt x="19577" y="17912"/>
                      </a:lnTo>
                      <a:lnTo>
                        <a:pt x="21524" y="5268"/>
                      </a:lnTo>
                      <a:lnTo>
                        <a:pt x="21600" y="5058"/>
                      </a:lnTo>
                      <a:lnTo>
                        <a:pt x="19005" y="4267"/>
                      </a:lnTo>
                      <a:lnTo>
                        <a:pt x="14196" y="2792"/>
                      </a:lnTo>
                      <a:lnTo>
                        <a:pt x="10037" y="1264"/>
                      </a:lnTo>
                      <a:lnTo>
                        <a:pt x="6373" y="0"/>
                      </a:lnTo>
                      <a:lnTo>
                        <a:pt x="6144" y="211"/>
                      </a:lnTo>
                      <a:lnTo>
                        <a:pt x="6220" y="580"/>
                      </a:lnTo>
                      <a:lnTo>
                        <a:pt x="6297" y="896"/>
                      </a:lnTo>
                      <a:lnTo>
                        <a:pt x="6297" y="1001"/>
                      </a:lnTo>
                      <a:lnTo>
                        <a:pt x="6526" y="1370"/>
                      </a:lnTo>
                      <a:lnTo>
                        <a:pt x="6793" y="1580"/>
                      </a:lnTo>
                      <a:lnTo>
                        <a:pt x="6717" y="2002"/>
                      </a:lnTo>
                      <a:lnTo>
                        <a:pt x="6717" y="2687"/>
                      </a:lnTo>
                      <a:lnTo>
                        <a:pt x="6449" y="2476"/>
                      </a:lnTo>
                      <a:lnTo>
                        <a:pt x="6602" y="2792"/>
                      </a:lnTo>
                      <a:lnTo>
                        <a:pt x="6526" y="3161"/>
                      </a:lnTo>
                      <a:lnTo>
                        <a:pt x="6220" y="2950"/>
                      </a:lnTo>
                      <a:lnTo>
                        <a:pt x="6030" y="2950"/>
                      </a:lnTo>
                      <a:lnTo>
                        <a:pt x="6030" y="3266"/>
                      </a:lnTo>
                      <a:lnTo>
                        <a:pt x="6297" y="3266"/>
                      </a:lnTo>
                      <a:lnTo>
                        <a:pt x="6373" y="3635"/>
                      </a:lnTo>
                      <a:lnTo>
                        <a:pt x="6602" y="4057"/>
                      </a:lnTo>
                      <a:lnTo>
                        <a:pt x="6526" y="4373"/>
                      </a:lnTo>
                      <a:lnTo>
                        <a:pt x="6602" y="4531"/>
                      </a:lnTo>
                      <a:lnTo>
                        <a:pt x="6526" y="5268"/>
                      </a:lnTo>
                      <a:lnTo>
                        <a:pt x="6678" y="5637"/>
                      </a:lnTo>
                      <a:lnTo>
                        <a:pt x="6678" y="6059"/>
                      </a:lnTo>
                      <a:lnTo>
                        <a:pt x="6373" y="6322"/>
                      </a:lnTo>
                      <a:lnTo>
                        <a:pt x="6106" y="6849"/>
                      </a:lnTo>
                      <a:lnTo>
                        <a:pt x="6144" y="7218"/>
                      </a:lnTo>
                      <a:lnTo>
                        <a:pt x="5877" y="7428"/>
                      </a:lnTo>
                      <a:lnTo>
                        <a:pt x="6030" y="7797"/>
                      </a:lnTo>
                      <a:lnTo>
                        <a:pt x="5801" y="8113"/>
                      </a:lnTo>
                      <a:lnTo>
                        <a:pt x="5877" y="8903"/>
                      </a:lnTo>
                      <a:lnTo>
                        <a:pt x="5572" y="9325"/>
                      </a:lnTo>
                      <a:lnTo>
                        <a:pt x="5076" y="9483"/>
                      </a:lnTo>
                      <a:lnTo>
                        <a:pt x="4923" y="9799"/>
                      </a:lnTo>
                      <a:lnTo>
                        <a:pt x="4732" y="10115"/>
                      </a:lnTo>
                      <a:lnTo>
                        <a:pt x="4427" y="10115"/>
                      </a:lnTo>
                      <a:lnTo>
                        <a:pt x="4312" y="9694"/>
                      </a:lnTo>
                      <a:lnTo>
                        <a:pt x="4007" y="9904"/>
                      </a:lnTo>
                      <a:lnTo>
                        <a:pt x="4007" y="10273"/>
                      </a:lnTo>
                      <a:lnTo>
                        <a:pt x="3778" y="10010"/>
                      </a:lnTo>
                      <a:lnTo>
                        <a:pt x="3854" y="9694"/>
                      </a:lnTo>
                      <a:lnTo>
                        <a:pt x="3587" y="9588"/>
                      </a:lnTo>
                      <a:lnTo>
                        <a:pt x="3854" y="9483"/>
                      </a:lnTo>
                      <a:lnTo>
                        <a:pt x="4083" y="9220"/>
                      </a:lnTo>
                      <a:lnTo>
                        <a:pt x="4580" y="8693"/>
                      </a:lnTo>
                      <a:lnTo>
                        <a:pt x="4503" y="9114"/>
                      </a:lnTo>
                      <a:lnTo>
                        <a:pt x="4427" y="9430"/>
                      </a:lnTo>
                      <a:lnTo>
                        <a:pt x="4427" y="9799"/>
                      </a:lnTo>
                      <a:lnTo>
                        <a:pt x="4503" y="9588"/>
                      </a:lnTo>
                      <a:lnTo>
                        <a:pt x="4580" y="9220"/>
                      </a:lnTo>
                      <a:lnTo>
                        <a:pt x="4808" y="8903"/>
                      </a:lnTo>
                      <a:lnTo>
                        <a:pt x="4999" y="8798"/>
                      </a:lnTo>
                      <a:lnTo>
                        <a:pt x="4808" y="9220"/>
                      </a:lnTo>
                      <a:lnTo>
                        <a:pt x="5076" y="9430"/>
                      </a:lnTo>
                      <a:lnTo>
                        <a:pt x="5534" y="8113"/>
                      </a:lnTo>
                      <a:lnTo>
                        <a:pt x="5381" y="7744"/>
                      </a:lnTo>
                      <a:lnTo>
                        <a:pt x="5076" y="7797"/>
                      </a:lnTo>
                      <a:lnTo>
                        <a:pt x="5076" y="7428"/>
                      </a:lnTo>
                      <a:lnTo>
                        <a:pt x="5381" y="7534"/>
                      </a:lnTo>
                      <a:lnTo>
                        <a:pt x="5381" y="6849"/>
                      </a:lnTo>
                      <a:lnTo>
                        <a:pt x="5572" y="6954"/>
                      </a:lnTo>
                      <a:lnTo>
                        <a:pt x="5801" y="6743"/>
                      </a:lnTo>
                      <a:lnTo>
                        <a:pt x="5877" y="6322"/>
                      </a:lnTo>
                      <a:lnTo>
                        <a:pt x="5724" y="5953"/>
                      </a:lnTo>
                      <a:lnTo>
                        <a:pt x="5076" y="6743"/>
                      </a:lnTo>
                      <a:lnTo>
                        <a:pt x="4885" y="7112"/>
                      </a:lnTo>
                      <a:lnTo>
                        <a:pt x="4351" y="7323"/>
                      </a:lnTo>
                      <a:lnTo>
                        <a:pt x="3778" y="8008"/>
                      </a:lnTo>
                      <a:lnTo>
                        <a:pt x="3854" y="8429"/>
                      </a:lnTo>
                      <a:lnTo>
                        <a:pt x="4160" y="8324"/>
                      </a:lnTo>
                      <a:lnTo>
                        <a:pt x="4427" y="8324"/>
                      </a:lnTo>
                      <a:lnTo>
                        <a:pt x="3854" y="8535"/>
                      </a:lnTo>
                      <a:lnTo>
                        <a:pt x="3664" y="8219"/>
                      </a:lnTo>
                      <a:lnTo>
                        <a:pt x="3778" y="7797"/>
                      </a:lnTo>
                      <a:lnTo>
                        <a:pt x="4351" y="7218"/>
                      </a:lnTo>
                      <a:lnTo>
                        <a:pt x="4580" y="7007"/>
                      </a:lnTo>
                      <a:lnTo>
                        <a:pt x="5076" y="6217"/>
                      </a:lnTo>
                      <a:lnTo>
                        <a:pt x="4999" y="6533"/>
                      </a:lnTo>
                      <a:lnTo>
                        <a:pt x="4999" y="6954"/>
                      </a:lnTo>
                      <a:lnTo>
                        <a:pt x="5076" y="6533"/>
                      </a:lnTo>
                      <a:lnTo>
                        <a:pt x="5381" y="6217"/>
                      </a:lnTo>
                      <a:lnTo>
                        <a:pt x="5534" y="5742"/>
                      </a:lnTo>
                      <a:lnTo>
                        <a:pt x="5381" y="4847"/>
                      </a:lnTo>
                      <a:lnTo>
                        <a:pt x="5457" y="4478"/>
                      </a:lnTo>
                      <a:lnTo>
                        <a:pt x="5152" y="4741"/>
                      </a:lnTo>
                      <a:lnTo>
                        <a:pt x="5076" y="5163"/>
                      </a:lnTo>
                      <a:lnTo>
                        <a:pt x="4923" y="4531"/>
                      </a:lnTo>
                      <a:lnTo>
                        <a:pt x="4656" y="4636"/>
                      </a:lnTo>
                      <a:lnTo>
                        <a:pt x="4656" y="4373"/>
                      </a:lnTo>
                      <a:lnTo>
                        <a:pt x="4580" y="3951"/>
                      </a:lnTo>
                      <a:lnTo>
                        <a:pt x="4312" y="4057"/>
                      </a:lnTo>
                      <a:lnTo>
                        <a:pt x="4007" y="4057"/>
                      </a:lnTo>
                      <a:lnTo>
                        <a:pt x="3740" y="3846"/>
                      </a:lnTo>
                      <a:lnTo>
                        <a:pt x="3206" y="3635"/>
                      </a:lnTo>
                      <a:lnTo>
                        <a:pt x="2939" y="3372"/>
                      </a:lnTo>
                      <a:lnTo>
                        <a:pt x="2442" y="3161"/>
                      </a:lnTo>
                      <a:lnTo>
                        <a:pt x="1984" y="2845"/>
                      </a:lnTo>
                      <a:lnTo>
                        <a:pt x="1870" y="2581"/>
                      </a:lnTo>
                      <a:lnTo>
                        <a:pt x="1565" y="2371"/>
                      </a:lnTo>
                      <a:lnTo>
                        <a:pt x="840" y="1370"/>
                      </a:lnTo>
                      <a:lnTo>
                        <a:pt x="572" y="1159"/>
                      </a:lnTo>
                      <a:lnTo>
                        <a:pt x="649" y="1580"/>
                      </a:lnTo>
                      <a:lnTo>
                        <a:pt x="572" y="1686"/>
                      </a:lnTo>
                      <a:lnTo>
                        <a:pt x="496" y="2055"/>
                      </a:lnTo>
                      <a:lnTo>
                        <a:pt x="267" y="2476"/>
                      </a:lnTo>
                      <a:lnTo>
                        <a:pt x="267" y="2792"/>
                      </a:lnTo>
                      <a:lnTo>
                        <a:pt x="191" y="3161"/>
                      </a:lnTo>
                      <a:lnTo>
                        <a:pt x="191" y="3582"/>
                      </a:lnTo>
                      <a:lnTo>
                        <a:pt x="267" y="3846"/>
                      </a:lnTo>
                      <a:lnTo>
                        <a:pt x="496" y="4373"/>
                      </a:lnTo>
                      <a:lnTo>
                        <a:pt x="649" y="5058"/>
                      </a:lnTo>
                      <a:lnTo>
                        <a:pt x="649" y="5426"/>
                      </a:lnTo>
                      <a:lnTo>
                        <a:pt x="496" y="6954"/>
                      </a:lnTo>
                      <a:lnTo>
                        <a:pt x="649" y="7797"/>
                      </a:lnTo>
                      <a:lnTo>
                        <a:pt x="572" y="8903"/>
                      </a:lnTo>
                      <a:lnTo>
                        <a:pt x="420" y="9325"/>
                      </a:lnTo>
                      <a:lnTo>
                        <a:pt x="572" y="9430"/>
                      </a:lnTo>
                      <a:lnTo>
                        <a:pt x="649" y="9009"/>
                      </a:lnTo>
                      <a:lnTo>
                        <a:pt x="840" y="9325"/>
                      </a:lnTo>
                      <a:lnTo>
                        <a:pt x="1145" y="9694"/>
                      </a:lnTo>
                      <a:lnTo>
                        <a:pt x="1336" y="9799"/>
                      </a:lnTo>
                      <a:lnTo>
                        <a:pt x="916" y="9904"/>
                      </a:lnTo>
                      <a:lnTo>
                        <a:pt x="572" y="10115"/>
                      </a:lnTo>
                      <a:lnTo>
                        <a:pt x="496" y="9799"/>
                      </a:lnTo>
                      <a:lnTo>
                        <a:pt x="420" y="10484"/>
                      </a:lnTo>
                      <a:lnTo>
                        <a:pt x="496" y="10905"/>
                      </a:lnTo>
                      <a:lnTo>
                        <a:pt x="1069" y="11063"/>
                      </a:lnTo>
                      <a:lnTo>
                        <a:pt x="1145" y="11380"/>
                      </a:lnTo>
                      <a:lnTo>
                        <a:pt x="1069" y="11380"/>
                      </a:lnTo>
                      <a:lnTo>
                        <a:pt x="763" y="11169"/>
                      </a:lnTo>
                      <a:lnTo>
                        <a:pt x="649" y="11590"/>
                      </a:lnTo>
                      <a:lnTo>
                        <a:pt x="725" y="11906"/>
                      </a:lnTo>
                      <a:lnTo>
                        <a:pt x="496" y="12275"/>
                      </a:lnTo>
                      <a:lnTo>
                        <a:pt x="649" y="12697"/>
                      </a:lnTo>
                      <a:lnTo>
                        <a:pt x="649" y="12749"/>
                      </a:lnTo>
                      <a:lnTo>
                        <a:pt x="496" y="12486"/>
                      </a:lnTo>
                      <a:lnTo>
                        <a:pt x="191" y="12486"/>
                      </a:lnTo>
                      <a:lnTo>
                        <a:pt x="343" y="11801"/>
                      </a:lnTo>
                      <a:lnTo>
                        <a:pt x="267" y="11380"/>
                      </a:lnTo>
                      <a:lnTo>
                        <a:pt x="0" y="13276"/>
                      </a:lnTo>
                      <a:lnTo>
                        <a:pt x="191" y="13276"/>
                      </a:lnTo>
                      <a:lnTo>
                        <a:pt x="420" y="13645"/>
                      </a:lnTo>
                      <a:lnTo>
                        <a:pt x="992" y="13487"/>
                      </a:lnTo>
                      <a:lnTo>
                        <a:pt x="1145" y="13750"/>
                      </a:lnTo>
                      <a:lnTo>
                        <a:pt x="1336" y="13856"/>
                      </a:lnTo>
                      <a:lnTo>
                        <a:pt x="1412" y="13961"/>
                      </a:lnTo>
                      <a:lnTo>
                        <a:pt x="1565" y="14066"/>
                      </a:lnTo>
                      <a:lnTo>
                        <a:pt x="1641" y="14066"/>
                      </a:lnTo>
                      <a:lnTo>
                        <a:pt x="1717" y="14330"/>
                      </a:lnTo>
                      <a:lnTo>
                        <a:pt x="1984" y="14751"/>
                      </a:lnTo>
                      <a:lnTo>
                        <a:pt x="2213" y="14751"/>
                      </a:lnTo>
                      <a:lnTo>
                        <a:pt x="2442" y="14857"/>
                      </a:lnTo>
                      <a:lnTo>
                        <a:pt x="2557" y="151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15" name="Shape 10082">
                <a:extLst>
                  <a:ext uri="{FF2B5EF4-FFF2-40B4-BE49-F238E27FC236}">
                    <a16:creationId xmlns:a16="http://schemas.microsoft.com/office/drawing/2014/main" id="{366B48C8-E5E0-4BDD-B462-86F4E8AEC7E2}"/>
                  </a:ext>
                </a:extLst>
              </p:cNvPr>
              <p:cNvSpPr/>
              <p:nvPr/>
            </p:nvSpPr>
            <p:spPr>
              <a:xfrm>
                <a:off x="548564" y="1266019"/>
                <a:ext cx="968059" cy="1362029"/>
              </a:xfrm>
              <a:custGeom>
                <a:avLst/>
                <a:gdLst/>
                <a:ahLst/>
                <a:cxnLst>
                  <a:cxn ang="0">
                    <a:pos x="wd2" y="hd2"/>
                  </a:cxn>
                  <a:cxn ang="5400000">
                    <a:pos x="wd2" y="hd2"/>
                  </a:cxn>
                  <a:cxn ang="10800000">
                    <a:pos x="wd2" y="hd2"/>
                  </a:cxn>
                  <a:cxn ang="16200000">
                    <a:pos x="wd2" y="hd2"/>
                  </a:cxn>
                </a:cxnLst>
                <a:rect l="0" t="0" r="r" b="b"/>
                <a:pathLst>
                  <a:path w="21600" h="21600" extrusionOk="0">
                    <a:moveTo>
                      <a:pt x="17360" y="2039"/>
                    </a:moveTo>
                    <a:lnTo>
                      <a:pt x="12320" y="1368"/>
                    </a:lnTo>
                    <a:lnTo>
                      <a:pt x="8520" y="826"/>
                    </a:lnTo>
                    <a:lnTo>
                      <a:pt x="3080" y="0"/>
                    </a:lnTo>
                    <a:lnTo>
                      <a:pt x="760" y="6271"/>
                    </a:lnTo>
                    <a:lnTo>
                      <a:pt x="0" y="8103"/>
                    </a:lnTo>
                    <a:lnTo>
                      <a:pt x="10000" y="17574"/>
                    </a:lnTo>
                    <a:lnTo>
                      <a:pt x="14280" y="21600"/>
                    </a:lnTo>
                    <a:lnTo>
                      <a:pt x="14360" y="21213"/>
                    </a:lnTo>
                    <a:lnTo>
                      <a:pt x="14600" y="21006"/>
                    </a:lnTo>
                    <a:lnTo>
                      <a:pt x="14680" y="20619"/>
                    </a:lnTo>
                    <a:lnTo>
                      <a:pt x="14600" y="20284"/>
                    </a:lnTo>
                    <a:lnTo>
                      <a:pt x="14600" y="20077"/>
                    </a:lnTo>
                    <a:lnTo>
                      <a:pt x="14680" y="19845"/>
                    </a:lnTo>
                    <a:lnTo>
                      <a:pt x="14680" y="19303"/>
                    </a:lnTo>
                    <a:lnTo>
                      <a:pt x="14800" y="19123"/>
                    </a:lnTo>
                    <a:lnTo>
                      <a:pt x="14680" y="18787"/>
                    </a:lnTo>
                    <a:lnTo>
                      <a:pt x="14800" y="18529"/>
                    </a:lnTo>
                    <a:lnTo>
                      <a:pt x="15120" y="18452"/>
                    </a:lnTo>
                    <a:lnTo>
                      <a:pt x="15440" y="18400"/>
                    </a:lnTo>
                    <a:lnTo>
                      <a:pt x="15640" y="18477"/>
                    </a:lnTo>
                    <a:lnTo>
                      <a:pt x="15960" y="18477"/>
                    </a:lnTo>
                    <a:lnTo>
                      <a:pt x="16240" y="18684"/>
                    </a:lnTo>
                    <a:lnTo>
                      <a:pt x="16320" y="18865"/>
                    </a:lnTo>
                    <a:lnTo>
                      <a:pt x="16640" y="18916"/>
                    </a:lnTo>
                    <a:lnTo>
                      <a:pt x="16920" y="18684"/>
                    </a:lnTo>
                    <a:lnTo>
                      <a:pt x="17240" y="18452"/>
                    </a:lnTo>
                    <a:lnTo>
                      <a:pt x="17840" y="16258"/>
                    </a:lnTo>
                    <a:lnTo>
                      <a:pt x="21600" y="2529"/>
                    </a:lnTo>
                    <a:lnTo>
                      <a:pt x="17360" y="203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 name="Shape 10083">
                <a:extLst>
                  <a:ext uri="{FF2B5EF4-FFF2-40B4-BE49-F238E27FC236}">
                    <a16:creationId xmlns:a16="http://schemas.microsoft.com/office/drawing/2014/main" id="{EC826553-4809-4B5A-8921-9B75D6CE2D8C}"/>
                  </a:ext>
                </a:extLst>
              </p:cNvPr>
              <p:cNvSpPr/>
              <p:nvPr/>
            </p:nvSpPr>
            <p:spPr>
              <a:xfrm>
                <a:off x="1072033" y="2291200"/>
                <a:ext cx="1027216" cy="1095155"/>
              </a:xfrm>
              <a:custGeom>
                <a:avLst/>
                <a:gdLst/>
                <a:ahLst/>
                <a:cxnLst>
                  <a:cxn ang="0">
                    <a:pos x="wd2" y="hd2"/>
                  </a:cxn>
                  <a:cxn ang="5400000">
                    <a:pos x="wd2" y="hd2"/>
                  </a:cxn>
                  <a:cxn ang="10800000">
                    <a:pos x="wd2" y="hd2"/>
                  </a:cxn>
                  <a:cxn ang="16200000">
                    <a:pos x="wd2" y="hd2"/>
                  </a:cxn>
                </a:cxnLst>
                <a:rect l="0" t="0" r="r" b="b"/>
                <a:pathLst>
                  <a:path w="21600" h="21600" extrusionOk="0">
                    <a:moveTo>
                      <a:pt x="21600" y="2118"/>
                    </a:moveTo>
                    <a:lnTo>
                      <a:pt x="17190" y="1637"/>
                    </a:lnTo>
                    <a:lnTo>
                      <a:pt x="13005" y="1091"/>
                    </a:lnTo>
                    <a:lnTo>
                      <a:pt x="8708" y="481"/>
                    </a:lnTo>
                    <a:lnTo>
                      <a:pt x="5805" y="0"/>
                    </a:lnTo>
                    <a:lnTo>
                      <a:pt x="5240" y="2728"/>
                    </a:lnTo>
                    <a:lnTo>
                      <a:pt x="4938" y="3017"/>
                    </a:lnTo>
                    <a:lnTo>
                      <a:pt x="4674" y="3306"/>
                    </a:lnTo>
                    <a:lnTo>
                      <a:pt x="4373" y="3242"/>
                    </a:lnTo>
                    <a:lnTo>
                      <a:pt x="4297" y="3017"/>
                    </a:lnTo>
                    <a:lnTo>
                      <a:pt x="4034" y="2760"/>
                    </a:lnTo>
                    <a:lnTo>
                      <a:pt x="3732" y="2760"/>
                    </a:lnTo>
                    <a:lnTo>
                      <a:pt x="3543" y="2664"/>
                    </a:lnTo>
                    <a:lnTo>
                      <a:pt x="3242" y="2728"/>
                    </a:lnTo>
                    <a:lnTo>
                      <a:pt x="2940" y="2824"/>
                    </a:lnTo>
                    <a:lnTo>
                      <a:pt x="2827" y="3145"/>
                    </a:lnTo>
                    <a:lnTo>
                      <a:pt x="2940" y="3563"/>
                    </a:lnTo>
                    <a:lnTo>
                      <a:pt x="2827" y="3787"/>
                    </a:lnTo>
                    <a:lnTo>
                      <a:pt x="2827" y="4461"/>
                    </a:lnTo>
                    <a:lnTo>
                      <a:pt x="2752" y="4750"/>
                    </a:lnTo>
                    <a:lnTo>
                      <a:pt x="2752" y="5007"/>
                    </a:lnTo>
                    <a:lnTo>
                      <a:pt x="2827" y="5424"/>
                    </a:lnTo>
                    <a:lnTo>
                      <a:pt x="2752" y="5905"/>
                    </a:lnTo>
                    <a:lnTo>
                      <a:pt x="2526" y="6162"/>
                    </a:lnTo>
                    <a:lnTo>
                      <a:pt x="2450" y="6644"/>
                    </a:lnTo>
                    <a:lnTo>
                      <a:pt x="2375" y="6804"/>
                    </a:lnTo>
                    <a:lnTo>
                      <a:pt x="2375" y="7061"/>
                    </a:lnTo>
                    <a:lnTo>
                      <a:pt x="2676" y="7542"/>
                    </a:lnTo>
                    <a:lnTo>
                      <a:pt x="2827" y="7831"/>
                    </a:lnTo>
                    <a:lnTo>
                      <a:pt x="2827" y="8024"/>
                    </a:lnTo>
                    <a:lnTo>
                      <a:pt x="2940" y="8281"/>
                    </a:lnTo>
                    <a:lnTo>
                      <a:pt x="2903" y="8505"/>
                    </a:lnTo>
                    <a:lnTo>
                      <a:pt x="3393" y="8987"/>
                    </a:lnTo>
                    <a:lnTo>
                      <a:pt x="3581" y="9179"/>
                    </a:lnTo>
                    <a:lnTo>
                      <a:pt x="3317" y="9404"/>
                    </a:lnTo>
                    <a:lnTo>
                      <a:pt x="2450" y="9821"/>
                    </a:lnTo>
                    <a:lnTo>
                      <a:pt x="2337" y="10014"/>
                    </a:lnTo>
                    <a:lnTo>
                      <a:pt x="2111" y="10142"/>
                    </a:lnTo>
                    <a:lnTo>
                      <a:pt x="1960" y="10559"/>
                    </a:lnTo>
                    <a:lnTo>
                      <a:pt x="1960" y="10977"/>
                    </a:lnTo>
                    <a:lnTo>
                      <a:pt x="1809" y="11169"/>
                    </a:lnTo>
                    <a:lnTo>
                      <a:pt x="1696" y="11458"/>
                    </a:lnTo>
                    <a:lnTo>
                      <a:pt x="1244" y="11939"/>
                    </a:lnTo>
                    <a:lnTo>
                      <a:pt x="980" y="12132"/>
                    </a:lnTo>
                    <a:lnTo>
                      <a:pt x="829" y="12292"/>
                    </a:lnTo>
                    <a:lnTo>
                      <a:pt x="980" y="12549"/>
                    </a:lnTo>
                    <a:lnTo>
                      <a:pt x="905" y="12806"/>
                    </a:lnTo>
                    <a:lnTo>
                      <a:pt x="829" y="13031"/>
                    </a:lnTo>
                    <a:lnTo>
                      <a:pt x="829" y="13223"/>
                    </a:lnTo>
                    <a:lnTo>
                      <a:pt x="1131" y="13319"/>
                    </a:lnTo>
                    <a:lnTo>
                      <a:pt x="1395" y="13448"/>
                    </a:lnTo>
                    <a:lnTo>
                      <a:pt x="1395" y="13993"/>
                    </a:lnTo>
                    <a:lnTo>
                      <a:pt x="1131" y="14186"/>
                    </a:lnTo>
                    <a:lnTo>
                      <a:pt x="1055" y="14347"/>
                    </a:lnTo>
                    <a:lnTo>
                      <a:pt x="829" y="14347"/>
                    </a:lnTo>
                    <a:lnTo>
                      <a:pt x="679" y="14314"/>
                    </a:lnTo>
                    <a:lnTo>
                      <a:pt x="490" y="14314"/>
                    </a:lnTo>
                    <a:lnTo>
                      <a:pt x="38" y="14796"/>
                    </a:lnTo>
                    <a:lnTo>
                      <a:pt x="0" y="15021"/>
                    </a:lnTo>
                    <a:lnTo>
                      <a:pt x="754" y="15374"/>
                    </a:lnTo>
                    <a:lnTo>
                      <a:pt x="7502" y="18711"/>
                    </a:lnTo>
                    <a:lnTo>
                      <a:pt x="11874" y="20830"/>
                    </a:lnTo>
                    <a:lnTo>
                      <a:pt x="17001" y="21407"/>
                    </a:lnTo>
                    <a:lnTo>
                      <a:pt x="18697" y="21600"/>
                    </a:lnTo>
                    <a:lnTo>
                      <a:pt x="18773" y="21472"/>
                    </a:lnTo>
                    <a:lnTo>
                      <a:pt x="21600" y="211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 name="Shape 10084">
                <a:extLst>
                  <a:ext uri="{FF2B5EF4-FFF2-40B4-BE49-F238E27FC236}">
                    <a16:creationId xmlns:a16="http://schemas.microsoft.com/office/drawing/2014/main" id="{54B1F6EC-D443-44C1-B9DB-500AABEA054D}"/>
                  </a:ext>
                </a:extLst>
              </p:cNvPr>
              <p:cNvSpPr/>
              <p:nvPr/>
            </p:nvSpPr>
            <p:spPr>
              <a:xfrm>
                <a:off x="1100716" y="156218"/>
                <a:ext cx="907106" cy="1331110"/>
              </a:xfrm>
              <a:custGeom>
                <a:avLst/>
                <a:gdLst/>
                <a:ahLst/>
                <a:cxnLst>
                  <a:cxn ang="0">
                    <a:pos x="wd2" y="hd2"/>
                  </a:cxn>
                  <a:cxn ang="5400000">
                    <a:pos x="wd2" y="hd2"/>
                  </a:cxn>
                  <a:cxn ang="10800000">
                    <a:pos x="wd2" y="hd2"/>
                  </a:cxn>
                  <a:cxn ang="16200000">
                    <a:pos x="wd2" y="hd2"/>
                  </a:cxn>
                </a:cxnLst>
                <a:rect l="0" t="0" r="r" b="b"/>
                <a:pathLst>
                  <a:path w="21600" h="21600" extrusionOk="0">
                    <a:moveTo>
                      <a:pt x="4354" y="6443"/>
                    </a:moveTo>
                    <a:lnTo>
                      <a:pt x="4269" y="7050"/>
                    </a:lnTo>
                    <a:lnTo>
                      <a:pt x="4098" y="7182"/>
                    </a:lnTo>
                    <a:lnTo>
                      <a:pt x="4269" y="7578"/>
                    </a:lnTo>
                    <a:lnTo>
                      <a:pt x="4183" y="8133"/>
                    </a:lnTo>
                    <a:lnTo>
                      <a:pt x="4269" y="8291"/>
                    </a:lnTo>
                    <a:lnTo>
                      <a:pt x="4269" y="8529"/>
                    </a:lnTo>
                    <a:lnTo>
                      <a:pt x="4440" y="8740"/>
                    </a:lnTo>
                    <a:lnTo>
                      <a:pt x="4525" y="8820"/>
                    </a:lnTo>
                    <a:lnTo>
                      <a:pt x="5165" y="9189"/>
                    </a:lnTo>
                    <a:lnTo>
                      <a:pt x="5251" y="9533"/>
                    </a:lnTo>
                    <a:lnTo>
                      <a:pt x="5080" y="9717"/>
                    </a:lnTo>
                    <a:lnTo>
                      <a:pt x="4354" y="10166"/>
                    </a:lnTo>
                    <a:lnTo>
                      <a:pt x="3970" y="10774"/>
                    </a:lnTo>
                    <a:lnTo>
                      <a:pt x="3372" y="11117"/>
                    </a:lnTo>
                    <a:lnTo>
                      <a:pt x="3372" y="11275"/>
                    </a:lnTo>
                    <a:lnTo>
                      <a:pt x="3244" y="11460"/>
                    </a:lnTo>
                    <a:lnTo>
                      <a:pt x="2988" y="11619"/>
                    </a:lnTo>
                    <a:lnTo>
                      <a:pt x="2519" y="11803"/>
                    </a:lnTo>
                    <a:lnTo>
                      <a:pt x="2092" y="12147"/>
                    </a:lnTo>
                    <a:lnTo>
                      <a:pt x="1878" y="12358"/>
                    </a:lnTo>
                    <a:lnTo>
                      <a:pt x="1622" y="12912"/>
                    </a:lnTo>
                    <a:lnTo>
                      <a:pt x="1793" y="12992"/>
                    </a:lnTo>
                    <a:lnTo>
                      <a:pt x="2006" y="13044"/>
                    </a:lnTo>
                    <a:lnTo>
                      <a:pt x="2348" y="13203"/>
                    </a:lnTo>
                    <a:lnTo>
                      <a:pt x="2519" y="13335"/>
                    </a:lnTo>
                    <a:lnTo>
                      <a:pt x="2262" y="13546"/>
                    </a:lnTo>
                    <a:lnTo>
                      <a:pt x="2262" y="13784"/>
                    </a:lnTo>
                    <a:lnTo>
                      <a:pt x="1964" y="14154"/>
                    </a:lnTo>
                    <a:lnTo>
                      <a:pt x="1878" y="14233"/>
                    </a:lnTo>
                    <a:lnTo>
                      <a:pt x="1708" y="14338"/>
                    </a:lnTo>
                    <a:lnTo>
                      <a:pt x="0" y="19408"/>
                    </a:lnTo>
                    <a:lnTo>
                      <a:pt x="5379" y="20095"/>
                    </a:lnTo>
                    <a:lnTo>
                      <a:pt x="9904" y="20597"/>
                    </a:lnTo>
                    <a:lnTo>
                      <a:pt x="11270" y="20755"/>
                    </a:lnTo>
                    <a:lnTo>
                      <a:pt x="16008" y="21230"/>
                    </a:lnTo>
                    <a:lnTo>
                      <a:pt x="19935" y="21600"/>
                    </a:lnTo>
                    <a:lnTo>
                      <a:pt x="21600" y="14550"/>
                    </a:lnTo>
                    <a:lnTo>
                      <a:pt x="21301" y="14391"/>
                    </a:lnTo>
                    <a:lnTo>
                      <a:pt x="21130" y="14180"/>
                    </a:lnTo>
                    <a:lnTo>
                      <a:pt x="20960" y="13837"/>
                    </a:lnTo>
                    <a:lnTo>
                      <a:pt x="20661" y="13784"/>
                    </a:lnTo>
                    <a:lnTo>
                      <a:pt x="20149" y="14154"/>
                    </a:lnTo>
                    <a:lnTo>
                      <a:pt x="20149" y="14286"/>
                    </a:lnTo>
                    <a:lnTo>
                      <a:pt x="19594" y="14180"/>
                    </a:lnTo>
                    <a:lnTo>
                      <a:pt x="19338" y="14233"/>
                    </a:lnTo>
                    <a:lnTo>
                      <a:pt x="19039" y="14154"/>
                    </a:lnTo>
                    <a:lnTo>
                      <a:pt x="18484" y="14154"/>
                    </a:lnTo>
                    <a:lnTo>
                      <a:pt x="17843" y="13995"/>
                    </a:lnTo>
                    <a:lnTo>
                      <a:pt x="17673" y="14048"/>
                    </a:lnTo>
                    <a:lnTo>
                      <a:pt x="17331" y="14180"/>
                    </a:lnTo>
                    <a:lnTo>
                      <a:pt x="17118" y="14180"/>
                    </a:lnTo>
                    <a:lnTo>
                      <a:pt x="16776" y="14101"/>
                    </a:lnTo>
                    <a:lnTo>
                      <a:pt x="16221" y="14048"/>
                    </a:lnTo>
                    <a:lnTo>
                      <a:pt x="15923" y="14154"/>
                    </a:lnTo>
                    <a:lnTo>
                      <a:pt x="15837" y="14338"/>
                    </a:lnTo>
                    <a:lnTo>
                      <a:pt x="15752" y="14338"/>
                    </a:lnTo>
                    <a:lnTo>
                      <a:pt x="15410" y="14180"/>
                    </a:lnTo>
                    <a:lnTo>
                      <a:pt x="15282" y="13995"/>
                    </a:lnTo>
                    <a:lnTo>
                      <a:pt x="15325" y="13784"/>
                    </a:lnTo>
                    <a:lnTo>
                      <a:pt x="15197" y="13652"/>
                    </a:lnTo>
                    <a:lnTo>
                      <a:pt x="15282" y="13441"/>
                    </a:lnTo>
                    <a:lnTo>
                      <a:pt x="15111" y="13150"/>
                    </a:lnTo>
                    <a:lnTo>
                      <a:pt x="14770" y="12939"/>
                    </a:lnTo>
                    <a:lnTo>
                      <a:pt x="14471" y="12992"/>
                    </a:lnTo>
                    <a:lnTo>
                      <a:pt x="14215" y="12860"/>
                    </a:lnTo>
                    <a:lnTo>
                      <a:pt x="14130" y="12648"/>
                    </a:lnTo>
                    <a:lnTo>
                      <a:pt x="14300" y="12411"/>
                    </a:lnTo>
                    <a:lnTo>
                      <a:pt x="14300" y="12200"/>
                    </a:lnTo>
                    <a:lnTo>
                      <a:pt x="14215" y="12015"/>
                    </a:lnTo>
                    <a:lnTo>
                      <a:pt x="14002" y="11856"/>
                    </a:lnTo>
                    <a:lnTo>
                      <a:pt x="13745" y="11513"/>
                    </a:lnTo>
                    <a:lnTo>
                      <a:pt x="13660" y="11011"/>
                    </a:lnTo>
                    <a:lnTo>
                      <a:pt x="13660" y="10615"/>
                    </a:lnTo>
                    <a:lnTo>
                      <a:pt x="13319" y="10457"/>
                    </a:lnTo>
                    <a:lnTo>
                      <a:pt x="13276" y="10325"/>
                    </a:lnTo>
                    <a:lnTo>
                      <a:pt x="12123" y="10721"/>
                    </a:lnTo>
                    <a:lnTo>
                      <a:pt x="11825" y="10721"/>
                    </a:lnTo>
                    <a:lnTo>
                      <a:pt x="11568" y="10457"/>
                    </a:lnTo>
                    <a:lnTo>
                      <a:pt x="11184" y="10430"/>
                    </a:lnTo>
                    <a:lnTo>
                      <a:pt x="11270" y="10219"/>
                    </a:lnTo>
                    <a:lnTo>
                      <a:pt x="11483" y="10061"/>
                    </a:lnTo>
                    <a:lnTo>
                      <a:pt x="11398" y="9876"/>
                    </a:lnTo>
                    <a:lnTo>
                      <a:pt x="11568" y="9665"/>
                    </a:lnTo>
                    <a:lnTo>
                      <a:pt x="11910" y="9665"/>
                    </a:lnTo>
                    <a:lnTo>
                      <a:pt x="11995" y="9268"/>
                    </a:lnTo>
                    <a:lnTo>
                      <a:pt x="11825" y="9136"/>
                    </a:lnTo>
                    <a:lnTo>
                      <a:pt x="11995" y="8925"/>
                    </a:lnTo>
                    <a:lnTo>
                      <a:pt x="11910" y="8740"/>
                    </a:lnTo>
                    <a:lnTo>
                      <a:pt x="12123" y="8582"/>
                    </a:lnTo>
                    <a:lnTo>
                      <a:pt x="12209" y="8371"/>
                    </a:lnTo>
                    <a:lnTo>
                      <a:pt x="12465" y="7975"/>
                    </a:lnTo>
                    <a:lnTo>
                      <a:pt x="12764" y="7446"/>
                    </a:lnTo>
                    <a:lnTo>
                      <a:pt x="12550" y="7394"/>
                    </a:lnTo>
                    <a:lnTo>
                      <a:pt x="12123" y="7394"/>
                    </a:lnTo>
                    <a:lnTo>
                      <a:pt x="11825" y="7288"/>
                    </a:lnTo>
                    <a:lnTo>
                      <a:pt x="11910" y="7130"/>
                    </a:lnTo>
                    <a:lnTo>
                      <a:pt x="11654" y="7130"/>
                    </a:lnTo>
                    <a:lnTo>
                      <a:pt x="11483" y="6945"/>
                    </a:lnTo>
                    <a:lnTo>
                      <a:pt x="11184" y="6786"/>
                    </a:lnTo>
                    <a:lnTo>
                      <a:pt x="11184" y="6496"/>
                    </a:lnTo>
                    <a:lnTo>
                      <a:pt x="10928" y="6337"/>
                    </a:lnTo>
                    <a:lnTo>
                      <a:pt x="10629" y="5941"/>
                    </a:lnTo>
                    <a:lnTo>
                      <a:pt x="10458" y="5756"/>
                    </a:lnTo>
                    <a:lnTo>
                      <a:pt x="10288" y="5598"/>
                    </a:lnTo>
                    <a:lnTo>
                      <a:pt x="10202" y="5413"/>
                    </a:lnTo>
                    <a:lnTo>
                      <a:pt x="9733" y="5255"/>
                    </a:lnTo>
                    <a:lnTo>
                      <a:pt x="9647" y="5096"/>
                    </a:lnTo>
                    <a:lnTo>
                      <a:pt x="9178" y="4753"/>
                    </a:lnTo>
                    <a:lnTo>
                      <a:pt x="9477" y="4700"/>
                    </a:lnTo>
                    <a:lnTo>
                      <a:pt x="9306" y="4515"/>
                    </a:lnTo>
                    <a:lnTo>
                      <a:pt x="9391" y="4304"/>
                    </a:lnTo>
                    <a:lnTo>
                      <a:pt x="9391" y="4172"/>
                    </a:lnTo>
                    <a:lnTo>
                      <a:pt x="9178" y="3776"/>
                    </a:lnTo>
                    <a:lnTo>
                      <a:pt x="9178" y="3670"/>
                    </a:lnTo>
                    <a:lnTo>
                      <a:pt x="8666" y="3116"/>
                    </a:lnTo>
                    <a:lnTo>
                      <a:pt x="9477" y="449"/>
                    </a:lnTo>
                    <a:lnTo>
                      <a:pt x="9562" y="343"/>
                    </a:lnTo>
                    <a:lnTo>
                      <a:pt x="8836" y="290"/>
                    </a:lnTo>
                    <a:lnTo>
                      <a:pt x="6617" y="0"/>
                    </a:lnTo>
                    <a:lnTo>
                      <a:pt x="6531" y="106"/>
                    </a:lnTo>
                    <a:lnTo>
                      <a:pt x="4354" y="64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 name="Shape 10085">
                <a:extLst>
                  <a:ext uri="{FF2B5EF4-FFF2-40B4-BE49-F238E27FC236}">
                    <a16:creationId xmlns:a16="http://schemas.microsoft.com/office/drawing/2014/main" id="{C6A72756-A725-48B9-9D6D-F4AF7F818160}"/>
                  </a:ext>
                </a:extLst>
              </p:cNvPr>
              <p:cNvSpPr/>
              <p:nvPr/>
            </p:nvSpPr>
            <p:spPr>
              <a:xfrm>
                <a:off x="1348108" y="1425492"/>
                <a:ext cx="847946" cy="973110"/>
              </a:xfrm>
              <a:custGeom>
                <a:avLst/>
                <a:gdLst/>
                <a:ahLst/>
                <a:cxnLst>
                  <a:cxn ang="0">
                    <a:pos x="wd2" y="hd2"/>
                  </a:cxn>
                  <a:cxn ang="5400000">
                    <a:pos x="wd2" y="hd2"/>
                  </a:cxn>
                  <a:cxn ang="10800000">
                    <a:pos x="wd2" y="hd2"/>
                  </a:cxn>
                  <a:cxn ang="16200000">
                    <a:pos x="wd2" y="hd2"/>
                  </a:cxn>
                </a:cxnLst>
                <a:rect l="0" t="0" r="r" b="b"/>
                <a:pathLst>
                  <a:path w="21600" h="21600" extrusionOk="0">
                    <a:moveTo>
                      <a:pt x="14339" y="5237"/>
                    </a:moveTo>
                    <a:lnTo>
                      <a:pt x="15024" y="1373"/>
                    </a:lnTo>
                    <a:lnTo>
                      <a:pt x="10823" y="867"/>
                    </a:lnTo>
                    <a:lnTo>
                      <a:pt x="5754" y="217"/>
                    </a:lnTo>
                    <a:lnTo>
                      <a:pt x="4293" y="0"/>
                    </a:lnTo>
                    <a:lnTo>
                      <a:pt x="0" y="19216"/>
                    </a:lnTo>
                    <a:lnTo>
                      <a:pt x="3516" y="19758"/>
                    </a:lnTo>
                    <a:lnTo>
                      <a:pt x="8722" y="20444"/>
                    </a:lnTo>
                    <a:lnTo>
                      <a:pt x="13791" y="21058"/>
                    </a:lnTo>
                    <a:lnTo>
                      <a:pt x="19134" y="21600"/>
                    </a:lnTo>
                    <a:lnTo>
                      <a:pt x="21600" y="6032"/>
                    </a:lnTo>
                    <a:lnTo>
                      <a:pt x="14339" y="52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 name="Shape 10086">
                <a:extLst>
                  <a:ext uri="{FF2B5EF4-FFF2-40B4-BE49-F238E27FC236}">
                    <a16:creationId xmlns:a16="http://schemas.microsoft.com/office/drawing/2014/main" id="{A1F8F3A7-7B74-4239-B389-C59DBCB93511}"/>
                  </a:ext>
                </a:extLst>
              </p:cNvPr>
              <p:cNvSpPr/>
              <p:nvPr/>
            </p:nvSpPr>
            <p:spPr>
              <a:xfrm>
                <a:off x="1464633" y="177371"/>
                <a:ext cx="1565025" cy="883611"/>
              </a:xfrm>
              <a:custGeom>
                <a:avLst/>
                <a:gdLst/>
                <a:ahLst/>
                <a:cxnLst>
                  <a:cxn ang="0">
                    <a:pos x="wd2" y="hd2"/>
                  </a:cxn>
                  <a:cxn ang="5400000">
                    <a:pos x="wd2" y="hd2"/>
                  </a:cxn>
                  <a:cxn ang="10800000">
                    <a:pos x="wd2" y="hd2"/>
                  </a:cxn>
                  <a:cxn ang="16200000">
                    <a:pos x="wd2" y="hd2"/>
                  </a:cxn>
                </a:cxnLst>
                <a:rect l="0" t="0" r="r" b="b"/>
                <a:pathLst>
                  <a:path w="21600" h="21600" extrusionOk="0">
                    <a:moveTo>
                      <a:pt x="0" y="4177"/>
                    </a:moveTo>
                    <a:lnTo>
                      <a:pt x="297" y="5012"/>
                    </a:lnTo>
                    <a:lnTo>
                      <a:pt x="297" y="5171"/>
                    </a:lnTo>
                    <a:lnTo>
                      <a:pt x="421" y="5768"/>
                    </a:lnTo>
                    <a:lnTo>
                      <a:pt x="421" y="5967"/>
                    </a:lnTo>
                    <a:lnTo>
                      <a:pt x="371" y="6285"/>
                    </a:lnTo>
                    <a:lnTo>
                      <a:pt x="470" y="6564"/>
                    </a:lnTo>
                    <a:lnTo>
                      <a:pt x="297" y="6643"/>
                    </a:lnTo>
                    <a:lnTo>
                      <a:pt x="569" y="7160"/>
                    </a:lnTo>
                    <a:lnTo>
                      <a:pt x="619" y="7399"/>
                    </a:lnTo>
                    <a:lnTo>
                      <a:pt x="891" y="7638"/>
                    </a:lnTo>
                    <a:lnTo>
                      <a:pt x="940" y="7916"/>
                    </a:lnTo>
                    <a:lnTo>
                      <a:pt x="1039" y="8155"/>
                    </a:lnTo>
                    <a:lnTo>
                      <a:pt x="1138" y="8433"/>
                    </a:lnTo>
                    <a:lnTo>
                      <a:pt x="1311" y="9030"/>
                    </a:lnTo>
                    <a:lnTo>
                      <a:pt x="1460" y="9269"/>
                    </a:lnTo>
                    <a:lnTo>
                      <a:pt x="1460" y="9706"/>
                    </a:lnTo>
                    <a:lnTo>
                      <a:pt x="1633" y="9945"/>
                    </a:lnTo>
                    <a:lnTo>
                      <a:pt x="1732" y="10223"/>
                    </a:lnTo>
                    <a:lnTo>
                      <a:pt x="1880" y="10223"/>
                    </a:lnTo>
                    <a:lnTo>
                      <a:pt x="1831" y="10462"/>
                    </a:lnTo>
                    <a:lnTo>
                      <a:pt x="2004" y="10621"/>
                    </a:lnTo>
                    <a:lnTo>
                      <a:pt x="2252" y="10621"/>
                    </a:lnTo>
                    <a:lnTo>
                      <a:pt x="2375" y="10701"/>
                    </a:lnTo>
                    <a:lnTo>
                      <a:pt x="2202" y="11496"/>
                    </a:lnTo>
                    <a:lnTo>
                      <a:pt x="2054" y="12093"/>
                    </a:lnTo>
                    <a:lnTo>
                      <a:pt x="2004" y="12411"/>
                    </a:lnTo>
                    <a:lnTo>
                      <a:pt x="1880" y="12650"/>
                    </a:lnTo>
                    <a:lnTo>
                      <a:pt x="1930" y="12928"/>
                    </a:lnTo>
                    <a:lnTo>
                      <a:pt x="1831" y="13246"/>
                    </a:lnTo>
                    <a:lnTo>
                      <a:pt x="1930" y="13445"/>
                    </a:lnTo>
                    <a:lnTo>
                      <a:pt x="1880" y="14042"/>
                    </a:lnTo>
                    <a:lnTo>
                      <a:pt x="1682" y="14042"/>
                    </a:lnTo>
                    <a:lnTo>
                      <a:pt x="1584" y="14360"/>
                    </a:lnTo>
                    <a:lnTo>
                      <a:pt x="1633" y="14639"/>
                    </a:lnTo>
                    <a:lnTo>
                      <a:pt x="1509" y="14877"/>
                    </a:lnTo>
                    <a:lnTo>
                      <a:pt x="1460" y="15196"/>
                    </a:lnTo>
                    <a:lnTo>
                      <a:pt x="1682" y="15235"/>
                    </a:lnTo>
                    <a:lnTo>
                      <a:pt x="1831" y="15633"/>
                    </a:lnTo>
                    <a:lnTo>
                      <a:pt x="2004" y="15633"/>
                    </a:lnTo>
                    <a:lnTo>
                      <a:pt x="2672" y="15036"/>
                    </a:lnTo>
                    <a:lnTo>
                      <a:pt x="2697" y="15235"/>
                    </a:lnTo>
                    <a:lnTo>
                      <a:pt x="2895" y="15474"/>
                    </a:lnTo>
                    <a:lnTo>
                      <a:pt x="2895" y="16071"/>
                    </a:lnTo>
                    <a:lnTo>
                      <a:pt x="2944" y="16827"/>
                    </a:lnTo>
                    <a:lnTo>
                      <a:pt x="3093" y="17344"/>
                    </a:lnTo>
                    <a:lnTo>
                      <a:pt x="3216" y="17582"/>
                    </a:lnTo>
                    <a:lnTo>
                      <a:pt x="3266" y="17861"/>
                    </a:lnTo>
                    <a:lnTo>
                      <a:pt x="3266" y="18179"/>
                    </a:lnTo>
                    <a:lnTo>
                      <a:pt x="3167" y="18537"/>
                    </a:lnTo>
                    <a:lnTo>
                      <a:pt x="3216" y="18855"/>
                    </a:lnTo>
                    <a:lnTo>
                      <a:pt x="3365" y="19054"/>
                    </a:lnTo>
                    <a:lnTo>
                      <a:pt x="3538" y="18975"/>
                    </a:lnTo>
                    <a:lnTo>
                      <a:pt x="3736" y="19293"/>
                    </a:lnTo>
                    <a:lnTo>
                      <a:pt x="3835" y="19730"/>
                    </a:lnTo>
                    <a:lnTo>
                      <a:pt x="3786" y="20049"/>
                    </a:lnTo>
                    <a:lnTo>
                      <a:pt x="3860" y="20248"/>
                    </a:lnTo>
                    <a:lnTo>
                      <a:pt x="3835" y="20566"/>
                    </a:lnTo>
                    <a:lnTo>
                      <a:pt x="3909" y="20844"/>
                    </a:lnTo>
                    <a:lnTo>
                      <a:pt x="4107" y="21083"/>
                    </a:lnTo>
                    <a:lnTo>
                      <a:pt x="4157" y="21083"/>
                    </a:lnTo>
                    <a:lnTo>
                      <a:pt x="4206" y="20804"/>
                    </a:lnTo>
                    <a:lnTo>
                      <a:pt x="4379" y="20645"/>
                    </a:lnTo>
                    <a:lnTo>
                      <a:pt x="4701" y="20725"/>
                    </a:lnTo>
                    <a:lnTo>
                      <a:pt x="4899" y="20844"/>
                    </a:lnTo>
                    <a:lnTo>
                      <a:pt x="5023" y="20844"/>
                    </a:lnTo>
                    <a:lnTo>
                      <a:pt x="5221" y="20645"/>
                    </a:lnTo>
                    <a:lnTo>
                      <a:pt x="5320" y="20566"/>
                    </a:lnTo>
                    <a:lnTo>
                      <a:pt x="5691" y="20804"/>
                    </a:lnTo>
                    <a:lnTo>
                      <a:pt x="6012" y="20804"/>
                    </a:lnTo>
                    <a:lnTo>
                      <a:pt x="6186" y="20924"/>
                    </a:lnTo>
                    <a:lnTo>
                      <a:pt x="6334" y="20844"/>
                    </a:lnTo>
                    <a:lnTo>
                      <a:pt x="6656" y="21003"/>
                    </a:lnTo>
                    <a:lnTo>
                      <a:pt x="6656" y="20804"/>
                    </a:lnTo>
                    <a:lnTo>
                      <a:pt x="6953" y="20248"/>
                    </a:lnTo>
                    <a:lnTo>
                      <a:pt x="7126" y="20327"/>
                    </a:lnTo>
                    <a:lnTo>
                      <a:pt x="7225" y="20844"/>
                    </a:lnTo>
                    <a:lnTo>
                      <a:pt x="7324" y="21162"/>
                    </a:lnTo>
                    <a:lnTo>
                      <a:pt x="7497" y="21401"/>
                    </a:lnTo>
                    <a:lnTo>
                      <a:pt x="7695" y="19531"/>
                    </a:lnTo>
                    <a:lnTo>
                      <a:pt x="7819" y="19293"/>
                    </a:lnTo>
                    <a:lnTo>
                      <a:pt x="11258" y="20128"/>
                    </a:lnTo>
                    <a:lnTo>
                      <a:pt x="14623" y="20725"/>
                    </a:lnTo>
                    <a:lnTo>
                      <a:pt x="18285" y="21322"/>
                    </a:lnTo>
                    <a:lnTo>
                      <a:pt x="20808" y="21600"/>
                    </a:lnTo>
                    <a:lnTo>
                      <a:pt x="20882" y="21322"/>
                    </a:lnTo>
                    <a:lnTo>
                      <a:pt x="21031" y="17582"/>
                    </a:lnTo>
                    <a:lnTo>
                      <a:pt x="21600" y="4773"/>
                    </a:lnTo>
                    <a:lnTo>
                      <a:pt x="21600" y="4654"/>
                    </a:lnTo>
                    <a:lnTo>
                      <a:pt x="20338" y="4495"/>
                    </a:lnTo>
                    <a:lnTo>
                      <a:pt x="16899" y="4018"/>
                    </a:lnTo>
                    <a:lnTo>
                      <a:pt x="14153" y="3501"/>
                    </a:lnTo>
                    <a:lnTo>
                      <a:pt x="11604" y="2983"/>
                    </a:lnTo>
                    <a:lnTo>
                      <a:pt x="7596" y="2108"/>
                    </a:lnTo>
                    <a:lnTo>
                      <a:pt x="3093" y="835"/>
                    </a:lnTo>
                    <a:lnTo>
                      <a:pt x="520" y="0"/>
                    </a:lnTo>
                    <a:lnTo>
                      <a:pt x="470" y="159"/>
                    </a:lnTo>
                    <a:lnTo>
                      <a:pt x="0" y="41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0" name="Shape 10087">
                <a:extLst>
                  <a:ext uri="{FF2B5EF4-FFF2-40B4-BE49-F238E27FC236}">
                    <a16:creationId xmlns:a16="http://schemas.microsoft.com/office/drawing/2014/main" id="{10C54367-258C-4019-99BA-1661262F8BF5}"/>
                  </a:ext>
                </a:extLst>
              </p:cNvPr>
              <p:cNvSpPr/>
              <p:nvPr/>
            </p:nvSpPr>
            <p:spPr>
              <a:xfrm>
                <a:off x="1911013" y="966600"/>
                <a:ext cx="1061277" cy="795738"/>
              </a:xfrm>
              <a:custGeom>
                <a:avLst/>
                <a:gdLst/>
                <a:ahLst/>
                <a:cxnLst>
                  <a:cxn ang="0">
                    <a:pos x="wd2" y="hd2"/>
                  </a:cxn>
                  <a:cxn ang="5400000">
                    <a:pos x="wd2" y="hd2"/>
                  </a:cxn>
                  <a:cxn ang="10800000">
                    <a:pos x="wd2" y="hd2"/>
                  </a:cxn>
                  <a:cxn ang="16200000">
                    <a:pos x="wd2" y="hd2"/>
                  </a:cxn>
                </a:cxnLst>
                <a:rect l="0" t="0" r="r" b="b"/>
                <a:pathLst>
                  <a:path w="21600" h="21600" extrusionOk="0">
                    <a:moveTo>
                      <a:pt x="5801" y="19833"/>
                    </a:moveTo>
                    <a:lnTo>
                      <a:pt x="8611" y="20275"/>
                    </a:lnTo>
                    <a:lnTo>
                      <a:pt x="15908" y="21158"/>
                    </a:lnTo>
                    <a:lnTo>
                      <a:pt x="20505" y="21600"/>
                    </a:lnTo>
                    <a:lnTo>
                      <a:pt x="21053" y="12059"/>
                    </a:lnTo>
                    <a:lnTo>
                      <a:pt x="21600" y="2562"/>
                    </a:lnTo>
                    <a:lnTo>
                      <a:pt x="17878" y="2253"/>
                    </a:lnTo>
                    <a:lnTo>
                      <a:pt x="12478" y="1590"/>
                    </a:lnTo>
                    <a:lnTo>
                      <a:pt x="7516" y="928"/>
                    </a:lnTo>
                    <a:lnTo>
                      <a:pt x="2445" y="0"/>
                    </a:lnTo>
                    <a:lnTo>
                      <a:pt x="2262" y="265"/>
                    </a:lnTo>
                    <a:lnTo>
                      <a:pt x="1970" y="2341"/>
                    </a:lnTo>
                    <a:lnTo>
                      <a:pt x="547" y="14135"/>
                    </a:lnTo>
                    <a:lnTo>
                      <a:pt x="0" y="18861"/>
                    </a:lnTo>
                    <a:lnTo>
                      <a:pt x="5801" y="198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1" name="Shape 10088">
                <a:extLst>
                  <a:ext uri="{FF2B5EF4-FFF2-40B4-BE49-F238E27FC236}">
                    <a16:creationId xmlns:a16="http://schemas.microsoft.com/office/drawing/2014/main" id="{2B0335BE-6D22-46CA-8E0E-BA67C03A3348}"/>
                  </a:ext>
                </a:extLst>
              </p:cNvPr>
              <p:cNvSpPr/>
              <p:nvPr/>
            </p:nvSpPr>
            <p:spPr>
              <a:xfrm>
                <a:off x="1961210" y="2398601"/>
                <a:ext cx="1054108" cy="1000774"/>
              </a:xfrm>
              <a:custGeom>
                <a:avLst/>
                <a:gdLst/>
                <a:ahLst/>
                <a:cxnLst>
                  <a:cxn ang="0">
                    <a:pos x="wd2" y="hd2"/>
                  </a:cxn>
                  <a:cxn ang="5400000">
                    <a:pos x="wd2" y="hd2"/>
                  </a:cxn>
                  <a:cxn ang="10800000">
                    <a:pos x="wd2" y="hd2"/>
                  </a:cxn>
                  <a:cxn ang="16200000">
                    <a:pos x="wd2" y="hd2"/>
                  </a:cxn>
                </a:cxnLst>
                <a:rect l="0" t="0" r="r" b="b"/>
                <a:pathLst>
                  <a:path w="21600" h="21600" extrusionOk="0">
                    <a:moveTo>
                      <a:pt x="8339" y="20265"/>
                    </a:moveTo>
                    <a:lnTo>
                      <a:pt x="8192" y="19809"/>
                    </a:lnTo>
                    <a:lnTo>
                      <a:pt x="8192" y="19668"/>
                    </a:lnTo>
                    <a:lnTo>
                      <a:pt x="10763" y="19949"/>
                    </a:lnTo>
                    <a:lnTo>
                      <a:pt x="13996" y="20195"/>
                    </a:lnTo>
                    <a:lnTo>
                      <a:pt x="16898" y="20406"/>
                    </a:lnTo>
                    <a:lnTo>
                      <a:pt x="19800" y="20581"/>
                    </a:lnTo>
                    <a:lnTo>
                      <a:pt x="19947" y="20581"/>
                    </a:lnTo>
                    <a:lnTo>
                      <a:pt x="20167" y="20336"/>
                    </a:lnTo>
                    <a:lnTo>
                      <a:pt x="20424" y="16437"/>
                    </a:lnTo>
                    <a:lnTo>
                      <a:pt x="20792" y="12995"/>
                    </a:lnTo>
                    <a:lnTo>
                      <a:pt x="21343" y="3828"/>
                    </a:lnTo>
                    <a:lnTo>
                      <a:pt x="21416" y="3618"/>
                    </a:lnTo>
                    <a:lnTo>
                      <a:pt x="21527" y="3547"/>
                    </a:lnTo>
                    <a:lnTo>
                      <a:pt x="21600" y="1651"/>
                    </a:lnTo>
                    <a:lnTo>
                      <a:pt x="18147" y="1440"/>
                    </a:lnTo>
                    <a:lnTo>
                      <a:pt x="12563" y="983"/>
                    </a:lnTo>
                    <a:lnTo>
                      <a:pt x="8008" y="527"/>
                    </a:lnTo>
                    <a:lnTo>
                      <a:pt x="2829" y="0"/>
                    </a:lnTo>
                    <a:lnTo>
                      <a:pt x="73" y="21179"/>
                    </a:lnTo>
                    <a:lnTo>
                      <a:pt x="0" y="21319"/>
                    </a:lnTo>
                    <a:lnTo>
                      <a:pt x="2608" y="21600"/>
                    </a:lnTo>
                    <a:lnTo>
                      <a:pt x="2829" y="21530"/>
                    </a:lnTo>
                    <a:lnTo>
                      <a:pt x="2976" y="20265"/>
                    </a:lnTo>
                    <a:lnTo>
                      <a:pt x="3086" y="19949"/>
                    </a:lnTo>
                    <a:lnTo>
                      <a:pt x="8486" y="20511"/>
                    </a:lnTo>
                    <a:lnTo>
                      <a:pt x="8559" y="20511"/>
                    </a:lnTo>
                    <a:lnTo>
                      <a:pt x="8559" y="20406"/>
                    </a:lnTo>
                    <a:lnTo>
                      <a:pt x="8339" y="202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2" name="Shape 10089">
                <a:extLst>
                  <a:ext uri="{FF2B5EF4-FFF2-40B4-BE49-F238E27FC236}">
                    <a16:creationId xmlns:a16="http://schemas.microsoft.com/office/drawing/2014/main" id="{014AE6F1-FDA2-4501-91DB-FE5E9A47F033}"/>
                  </a:ext>
                </a:extLst>
              </p:cNvPr>
              <p:cNvSpPr/>
              <p:nvPr/>
            </p:nvSpPr>
            <p:spPr>
              <a:xfrm>
                <a:off x="2099248" y="1697245"/>
                <a:ext cx="1104302" cy="785975"/>
              </a:xfrm>
              <a:custGeom>
                <a:avLst/>
                <a:gdLst/>
                <a:ahLst/>
                <a:cxnLst>
                  <a:cxn ang="0">
                    <a:pos x="wd2" y="hd2"/>
                  </a:cxn>
                  <a:cxn ang="5400000">
                    <a:pos x="wd2" y="hd2"/>
                  </a:cxn>
                  <a:cxn ang="10800000">
                    <a:pos x="wd2" y="hd2"/>
                  </a:cxn>
                  <a:cxn ang="16200000">
                    <a:pos x="wd2" y="hd2"/>
                  </a:cxn>
                </a:cxnLst>
                <a:rect l="0" t="0" r="r" b="b"/>
                <a:pathLst>
                  <a:path w="21600" h="21600" extrusionOk="0">
                    <a:moveTo>
                      <a:pt x="21425" y="7066"/>
                    </a:moveTo>
                    <a:lnTo>
                      <a:pt x="21600" y="2370"/>
                    </a:lnTo>
                    <a:lnTo>
                      <a:pt x="21355" y="2191"/>
                    </a:lnTo>
                    <a:lnTo>
                      <a:pt x="18584" y="2012"/>
                    </a:lnTo>
                    <a:lnTo>
                      <a:pt x="16025" y="1789"/>
                    </a:lnTo>
                    <a:lnTo>
                      <a:pt x="11606" y="1342"/>
                    </a:lnTo>
                    <a:lnTo>
                      <a:pt x="4594" y="447"/>
                    </a:lnTo>
                    <a:lnTo>
                      <a:pt x="1894" y="0"/>
                    </a:lnTo>
                    <a:lnTo>
                      <a:pt x="0" y="19275"/>
                    </a:lnTo>
                    <a:lnTo>
                      <a:pt x="4944" y="19945"/>
                    </a:lnTo>
                    <a:lnTo>
                      <a:pt x="9292" y="20527"/>
                    </a:lnTo>
                    <a:lnTo>
                      <a:pt x="14622" y="21108"/>
                    </a:lnTo>
                    <a:lnTo>
                      <a:pt x="17918" y="21376"/>
                    </a:lnTo>
                    <a:lnTo>
                      <a:pt x="20899" y="21600"/>
                    </a:lnTo>
                    <a:lnTo>
                      <a:pt x="21425" y="706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3" name="Shape 10090">
                <a:extLst>
                  <a:ext uri="{FF2B5EF4-FFF2-40B4-BE49-F238E27FC236}">
                    <a16:creationId xmlns:a16="http://schemas.microsoft.com/office/drawing/2014/main" id="{7BEF53F8-B56E-4A23-A5D9-732AAFB6DBB6}"/>
                  </a:ext>
                </a:extLst>
              </p:cNvPr>
              <p:cNvSpPr/>
              <p:nvPr/>
            </p:nvSpPr>
            <p:spPr>
              <a:xfrm>
                <a:off x="2918510" y="1410845"/>
                <a:ext cx="1260266" cy="561410"/>
              </a:xfrm>
              <a:custGeom>
                <a:avLst/>
                <a:gdLst/>
                <a:ahLst/>
                <a:cxnLst>
                  <a:cxn ang="0">
                    <a:pos x="wd2" y="hd2"/>
                  </a:cxn>
                  <a:cxn ang="5400000">
                    <a:pos x="wd2" y="hd2"/>
                  </a:cxn>
                  <a:cxn ang="10800000">
                    <a:pos x="wd2" y="hd2"/>
                  </a:cxn>
                  <a:cxn ang="16200000">
                    <a:pos x="wd2" y="hd2"/>
                  </a:cxn>
                </a:cxnLst>
                <a:rect l="0" t="0" r="r" b="b"/>
                <a:pathLst>
                  <a:path w="21600" h="21600" extrusionOk="0">
                    <a:moveTo>
                      <a:pt x="14134" y="21537"/>
                    </a:moveTo>
                    <a:lnTo>
                      <a:pt x="17360" y="21600"/>
                    </a:lnTo>
                    <a:lnTo>
                      <a:pt x="21600" y="21537"/>
                    </a:lnTo>
                    <a:lnTo>
                      <a:pt x="21354" y="21162"/>
                    </a:lnTo>
                    <a:lnTo>
                      <a:pt x="21354" y="20661"/>
                    </a:lnTo>
                    <a:lnTo>
                      <a:pt x="21201" y="20348"/>
                    </a:lnTo>
                    <a:lnTo>
                      <a:pt x="21139" y="19847"/>
                    </a:lnTo>
                    <a:lnTo>
                      <a:pt x="20955" y="19659"/>
                    </a:lnTo>
                    <a:lnTo>
                      <a:pt x="20770" y="19158"/>
                    </a:lnTo>
                    <a:lnTo>
                      <a:pt x="20617" y="18344"/>
                    </a:lnTo>
                    <a:lnTo>
                      <a:pt x="20432" y="17843"/>
                    </a:lnTo>
                    <a:lnTo>
                      <a:pt x="20432" y="17530"/>
                    </a:lnTo>
                    <a:lnTo>
                      <a:pt x="20371" y="17030"/>
                    </a:lnTo>
                    <a:lnTo>
                      <a:pt x="20156" y="16779"/>
                    </a:lnTo>
                    <a:lnTo>
                      <a:pt x="20248" y="15527"/>
                    </a:lnTo>
                    <a:lnTo>
                      <a:pt x="20156" y="14588"/>
                    </a:lnTo>
                    <a:lnTo>
                      <a:pt x="20156" y="13962"/>
                    </a:lnTo>
                    <a:lnTo>
                      <a:pt x="20217" y="13523"/>
                    </a:lnTo>
                    <a:lnTo>
                      <a:pt x="20033" y="13148"/>
                    </a:lnTo>
                    <a:lnTo>
                      <a:pt x="20094" y="12584"/>
                    </a:lnTo>
                    <a:lnTo>
                      <a:pt x="19972" y="12209"/>
                    </a:lnTo>
                    <a:lnTo>
                      <a:pt x="20033" y="11770"/>
                    </a:lnTo>
                    <a:lnTo>
                      <a:pt x="19787" y="11520"/>
                    </a:lnTo>
                    <a:lnTo>
                      <a:pt x="19787" y="11019"/>
                    </a:lnTo>
                    <a:lnTo>
                      <a:pt x="19634" y="11019"/>
                    </a:lnTo>
                    <a:lnTo>
                      <a:pt x="19634" y="10894"/>
                    </a:lnTo>
                    <a:lnTo>
                      <a:pt x="19572" y="10456"/>
                    </a:lnTo>
                    <a:lnTo>
                      <a:pt x="19572" y="9955"/>
                    </a:lnTo>
                    <a:lnTo>
                      <a:pt x="19634" y="9642"/>
                    </a:lnTo>
                    <a:lnTo>
                      <a:pt x="19572" y="9141"/>
                    </a:lnTo>
                    <a:lnTo>
                      <a:pt x="19449" y="8828"/>
                    </a:lnTo>
                    <a:lnTo>
                      <a:pt x="19449" y="8327"/>
                    </a:lnTo>
                    <a:lnTo>
                      <a:pt x="19173" y="7638"/>
                    </a:lnTo>
                    <a:lnTo>
                      <a:pt x="19173" y="7137"/>
                    </a:lnTo>
                    <a:lnTo>
                      <a:pt x="18927" y="6699"/>
                    </a:lnTo>
                    <a:lnTo>
                      <a:pt x="18988" y="6323"/>
                    </a:lnTo>
                    <a:lnTo>
                      <a:pt x="18927" y="5885"/>
                    </a:lnTo>
                    <a:lnTo>
                      <a:pt x="18804" y="5384"/>
                    </a:lnTo>
                    <a:lnTo>
                      <a:pt x="18804" y="4696"/>
                    </a:lnTo>
                    <a:lnTo>
                      <a:pt x="18589" y="4570"/>
                    </a:lnTo>
                    <a:lnTo>
                      <a:pt x="18405" y="4445"/>
                    </a:lnTo>
                    <a:lnTo>
                      <a:pt x="18189" y="4070"/>
                    </a:lnTo>
                    <a:lnTo>
                      <a:pt x="18128" y="3631"/>
                    </a:lnTo>
                    <a:lnTo>
                      <a:pt x="17882" y="3381"/>
                    </a:lnTo>
                    <a:lnTo>
                      <a:pt x="17667" y="3005"/>
                    </a:lnTo>
                    <a:lnTo>
                      <a:pt x="17483" y="3005"/>
                    </a:lnTo>
                    <a:lnTo>
                      <a:pt x="17421" y="2943"/>
                    </a:lnTo>
                    <a:lnTo>
                      <a:pt x="17206" y="2692"/>
                    </a:lnTo>
                    <a:lnTo>
                      <a:pt x="17022" y="2692"/>
                    </a:lnTo>
                    <a:lnTo>
                      <a:pt x="16684" y="2066"/>
                    </a:lnTo>
                    <a:lnTo>
                      <a:pt x="15762" y="2317"/>
                    </a:lnTo>
                    <a:lnTo>
                      <a:pt x="15301" y="2191"/>
                    </a:lnTo>
                    <a:lnTo>
                      <a:pt x="15117" y="2567"/>
                    </a:lnTo>
                    <a:lnTo>
                      <a:pt x="14963" y="2692"/>
                    </a:lnTo>
                    <a:lnTo>
                      <a:pt x="14011" y="1753"/>
                    </a:lnTo>
                    <a:lnTo>
                      <a:pt x="13734" y="1127"/>
                    </a:lnTo>
                    <a:lnTo>
                      <a:pt x="11092" y="1127"/>
                    </a:lnTo>
                    <a:lnTo>
                      <a:pt x="7098" y="814"/>
                    </a:lnTo>
                    <a:lnTo>
                      <a:pt x="2950" y="313"/>
                    </a:lnTo>
                    <a:lnTo>
                      <a:pt x="461" y="0"/>
                    </a:lnTo>
                    <a:lnTo>
                      <a:pt x="0" y="13523"/>
                    </a:lnTo>
                    <a:lnTo>
                      <a:pt x="2243" y="13837"/>
                    </a:lnTo>
                    <a:lnTo>
                      <a:pt x="4670" y="14087"/>
                    </a:lnTo>
                    <a:lnTo>
                      <a:pt x="4885" y="14337"/>
                    </a:lnTo>
                    <a:lnTo>
                      <a:pt x="4732" y="20911"/>
                    </a:lnTo>
                    <a:lnTo>
                      <a:pt x="7958" y="21287"/>
                    </a:lnTo>
                    <a:lnTo>
                      <a:pt x="14134" y="215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4" name="Shape 10091">
                <a:extLst>
                  <a:ext uri="{FF2B5EF4-FFF2-40B4-BE49-F238E27FC236}">
                    <a16:creationId xmlns:a16="http://schemas.microsoft.com/office/drawing/2014/main" id="{8095BD05-26D1-4CCD-B8D4-2CA20B627CE3}"/>
                  </a:ext>
                </a:extLst>
              </p:cNvPr>
              <p:cNvSpPr/>
              <p:nvPr/>
            </p:nvSpPr>
            <p:spPr>
              <a:xfrm>
                <a:off x="2945401" y="896626"/>
                <a:ext cx="1061277" cy="633011"/>
              </a:xfrm>
              <a:custGeom>
                <a:avLst/>
                <a:gdLst/>
                <a:ahLst/>
                <a:cxnLst>
                  <a:cxn ang="0">
                    <a:pos x="wd2" y="hd2"/>
                  </a:cxn>
                  <a:cxn ang="5400000">
                    <a:pos x="wd2" y="hd2"/>
                  </a:cxn>
                  <a:cxn ang="10800000">
                    <a:pos x="wd2" y="hd2"/>
                  </a:cxn>
                  <a:cxn ang="16200000">
                    <a:pos x="wd2" y="hd2"/>
                  </a:cxn>
                </a:cxnLst>
                <a:rect l="0" t="0" r="r" b="b"/>
                <a:pathLst>
                  <a:path w="21600" h="21600" extrusionOk="0">
                    <a:moveTo>
                      <a:pt x="2955" y="17824"/>
                    </a:moveTo>
                    <a:lnTo>
                      <a:pt x="7881" y="18268"/>
                    </a:lnTo>
                    <a:lnTo>
                      <a:pt x="12624" y="18546"/>
                    </a:lnTo>
                    <a:lnTo>
                      <a:pt x="15762" y="18546"/>
                    </a:lnTo>
                    <a:lnTo>
                      <a:pt x="16091" y="19101"/>
                    </a:lnTo>
                    <a:lnTo>
                      <a:pt x="17222" y="19934"/>
                    </a:lnTo>
                    <a:lnTo>
                      <a:pt x="17404" y="19823"/>
                    </a:lnTo>
                    <a:lnTo>
                      <a:pt x="17623" y="19490"/>
                    </a:lnTo>
                    <a:lnTo>
                      <a:pt x="18170" y="19601"/>
                    </a:lnTo>
                    <a:lnTo>
                      <a:pt x="19265" y="19379"/>
                    </a:lnTo>
                    <a:lnTo>
                      <a:pt x="19666" y="19934"/>
                    </a:lnTo>
                    <a:lnTo>
                      <a:pt x="19885" y="19934"/>
                    </a:lnTo>
                    <a:lnTo>
                      <a:pt x="20141" y="20156"/>
                    </a:lnTo>
                    <a:lnTo>
                      <a:pt x="20214" y="20212"/>
                    </a:lnTo>
                    <a:lnTo>
                      <a:pt x="20432" y="20212"/>
                    </a:lnTo>
                    <a:lnTo>
                      <a:pt x="20688" y="20545"/>
                    </a:lnTo>
                    <a:lnTo>
                      <a:pt x="20980" y="20767"/>
                    </a:lnTo>
                    <a:lnTo>
                      <a:pt x="21053" y="21156"/>
                    </a:lnTo>
                    <a:lnTo>
                      <a:pt x="21308" y="21489"/>
                    </a:lnTo>
                    <a:lnTo>
                      <a:pt x="21527" y="21600"/>
                    </a:lnTo>
                    <a:lnTo>
                      <a:pt x="21454" y="20767"/>
                    </a:lnTo>
                    <a:lnTo>
                      <a:pt x="21199" y="20434"/>
                    </a:lnTo>
                    <a:lnTo>
                      <a:pt x="21126" y="20045"/>
                    </a:lnTo>
                    <a:lnTo>
                      <a:pt x="21235" y="19712"/>
                    </a:lnTo>
                    <a:lnTo>
                      <a:pt x="21308" y="19601"/>
                    </a:lnTo>
                    <a:lnTo>
                      <a:pt x="21454" y="18879"/>
                    </a:lnTo>
                    <a:lnTo>
                      <a:pt x="21454" y="18435"/>
                    </a:lnTo>
                    <a:lnTo>
                      <a:pt x="21600" y="18046"/>
                    </a:lnTo>
                    <a:lnTo>
                      <a:pt x="21600" y="17713"/>
                    </a:lnTo>
                    <a:lnTo>
                      <a:pt x="21308" y="17324"/>
                    </a:lnTo>
                    <a:lnTo>
                      <a:pt x="21235" y="16991"/>
                    </a:lnTo>
                    <a:lnTo>
                      <a:pt x="21381" y="16880"/>
                    </a:lnTo>
                    <a:lnTo>
                      <a:pt x="21381" y="16492"/>
                    </a:lnTo>
                    <a:lnTo>
                      <a:pt x="21235" y="16047"/>
                    </a:lnTo>
                    <a:lnTo>
                      <a:pt x="21199" y="15659"/>
                    </a:lnTo>
                    <a:lnTo>
                      <a:pt x="21600" y="15659"/>
                    </a:lnTo>
                    <a:lnTo>
                      <a:pt x="21600" y="4886"/>
                    </a:lnTo>
                    <a:lnTo>
                      <a:pt x="21381" y="4553"/>
                    </a:lnTo>
                    <a:lnTo>
                      <a:pt x="21199" y="4387"/>
                    </a:lnTo>
                    <a:lnTo>
                      <a:pt x="20907" y="4276"/>
                    </a:lnTo>
                    <a:lnTo>
                      <a:pt x="20651" y="3554"/>
                    </a:lnTo>
                    <a:lnTo>
                      <a:pt x="20432" y="3110"/>
                    </a:lnTo>
                    <a:lnTo>
                      <a:pt x="20505" y="2887"/>
                    </a:lnTo>
                    <a:lnTo>
                      <a:pt x="20761" y="2499"/>
                    </a:lnTo>
                    <a:lnTo>
                      <a:pt x="20980" y="2277"/>
                    </a:lnTo>
                    <a:lnTo>
                      <a:pt x="21126" y="1888"/>
                    </a:lnTo>
                    <a:lnTo>
                      <a:pt x="21235" y="1111"/>
                    </a:lnTo>
                    <a:lnTo>
                      <a:pt x="16164" y="1055"/>
                    </a:lnTo>
                    <a:lnTo>
                      <a:pt x="11165" y="944"/>
                    </a:lnTo>
                    <a:lnTo>
                      <a:pt x="5765" y="500"/>
                    </a:lnTo>
                    <a:lnTo>
                      <a:pt x="876" y="0"/>
                    </a:lnTo>
                    <a:lnTo>
                      <a:pt x="657" y="5220"/>
                    </a:lnTo>
                    <a:lnTo>
                      <a:pt x="547" y="5608"/>
                    </a:lnTo>
                    <a:lnTo>
                      <a:pt x="0" y="17547"/>
                    </a:lnTo>
                    <a:lnTo>
                      <a:pt x="2955" y="178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5" name="Shape 10092">
                <a:extLst>
                  <a:ext uri="{FF2B5EF4-FFF2-40B4-BE49-F238E27FC236}">
                    <a16:creationId xmlns:a16="http://schemas.microsoft.com/office/drawing/2014/main" id="{4074AD9E-9B1D-4380-BD2F-276793CA2E7D}"/>
                  </a:ext>
                </a:extLst>
              </p:cNvPr>
              <p:cNvSpPr/>
              <p:nvPr/>
            </p:nvSpPr>
            <p:spPr>
              <a:xfrm>
                <a:off x="2988425" y="367763"/>
                <a:ext cx="1000326" cy="561410"/>
              </a:xfrm>
              <a:custGeom>
                <a:avLst/>
                <a:gdLst/>
                <a:ahLst/>
                <a:cxnLst>
                  <a:cxn ang="0">
                    <a:pos x="wd2" y="hd2"/>
                  </a:cxn>
                  <a:cxn ang="5400000">
                    <a:pos x="wd2" y="hd2"/>
                  </a:cxn>
                  <a:cxn ang="10800000">
                    <a:pos x="wd2" y="hd2"/>
                  </a:cxn>
                  <a:cxn ang="16200000">
                    <a:pos x="wd2" y="hd2"/>
                  </a:cxn>
                </a:cxnLst>
                <a:rect l="0" t="0" r="r" b="b"/>
                <a:pathLst>
                  <a:path w="21600" h="21600" extrusionOk="0">
                    <a:moveTo>
                      <a:pt x="0" y="20348"/>
                    </a:moveTo>
                    <a:lnTo>
                      <a:pt x="5187" y="20911"/>
                    </a:lnTo>
                    <a:lnTo>
                      <a:pt x="10916" y="21412"/>
                    </a:lnTo>
                    <a:lnTo>
                      <a:pt x="16219" y="21537"/>
                    </a:lnTo>
                    <a:lnTo>
                      <a:pt x="21600" y="21600"/>
                    </a:lnTo>
                    <a:lnTo>
                      <a:pt x="21600" y="20661"/>
                    </a:lnTo>
                    <a:lnTo>
                      <a:pt x="21561" y="19847"/>
                    </a:lnTo>
                    <a:lnTo>
                      <a:pt x="21561" y="19409"/>
                    </a:lnTo>
                    <a:lnTo>
                      <a:pt x="21484" y="18908"/>
                    </a:lnTo>
                    <a:lnTo>
                      <a:pt x="21174" y="18219"/>
                    </a:lnTo>
                    <a:lnTo>
                      <a:pt x="21097" y="17843"/>
                    </a:lnTo>
                    <a:lnTo>
                      <a:pt x="21097" y="17405"/>
                    </a:lnTo>
                    <a:lnTo>
                      <a:pt x="20981" y="17030"/>
                    </a:lnTo>
                    <a:lnTo>
                      <a:pt x="20981" y="15402"/>
                    </a:lnTo>
                    <a:lnTo>
                      <a:pt x="21019" y="14901"/>
                    </a:lnTo>
                    <a:lnTo>
                      <a:pt x="20903" y="14463"/>
                    </a:lnTo>
                    <a:lnTo>
                      <a:pt x="20903" y="13837"/>
                    </a:lnTo>
                    <a:lnTo>
                      <a:pt x="20826" y="12897"/>
                    </a:lnTo>
                    <a:lnTo>
                      <a:pt x="20826" y="12083"/>
                    </a:lnTo>
                    <a:lnTo>
                      <a:pt x="20748" y="11645"/>
                    </a:lnTo>
                    <a:lnTo>
                      <a:pt x="20748" y="10769"/>
                    </a:lnTo>
                    <a:lnTo>
                      <a:pt x="20671" y="9830"/>
                    </a:lnTo>
                    <a:lnTo>
                      <a:pt x="20323" y="8577"/>
                    </a:lnTo>
                    <a:lnTo>
                      <a:pt x="20323" y="8327"/>
                    </a:lnTo>
                    <a:lnTo>
                      <a:pt x="20013" y="6887"/>
                    </a:lnTo>
                    <a:lnTo>
                      <a:pt x="20013" y="5635"/>
                    </a:lnTo>
                    <a:lnTo>
                      <a:pt x="19935" y="5384"/>
                    </a:lnTo>
                    <a:lnTo>
                      <a:pt x="20013" y="5009"/>
                    </a:lnTo>
                    <a:lnTo>
                      <a:pt x="19935" y="4195"/>
                    </a:lnTo>
                    <a:lnTo>
                      <a:pt x="20090" y="3381"/>
                    </a:lnTo>
                    <a:lnTo>
                      <a:pt x="20013" y="2880"/>
                    </a:lnTo>
                    <a:lnTo>
                      <a:pt x="19781" y="1753"/>
                    </a:lnTo>
                    <a:lnTo>
                      <a:pt x="19742" y="1377"/>
                    </a:lnTo>
                    <a:lnTo>
                      <a:pt x="19742" y="1127"/>
                    </a:lnTo>
                    <a:lnTo>
                      <a:pt x="17342" y="1127"/>
                    </a:lnTo>
                    <a:lnTo>
                      <a:pt x="11729" y="939"/>
                    </a:lnTo>
                    <a:lnTo>
                      <a:pt x="5226" y="438"/>
                    </a:lnTo>
                    <a:lnTo>
                      <a:pt x="890" y="0"/>
                    </a:lnTo>
                    <a:lnTo>
                      <a:pt x="890" y="188"/>
                    </a:lnTo>
                    <a:lnTo>
                      <a:pt x="0" y="2034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6" name="Shape 10093">
                <a:extLst>
                  <a:ext uri="{FF2B5EF4-FFF2-40B4-BE49-F238E27FC236}">
                    <a16:creationId xmlns:a16="http://schemas.microsoft.com/office/drawing/2014/main" id="{308BD450-7A96-4E78-8AE6-BC0748DB6C55}"/>
                  </a:ext>
                </a:extLst>
              </p:cNvPr>
              <p:cNvSpPr/>
              <p:nvPr/>
            </p:nvSpPr>
            <p:spPr>
              <a:xfrm>
                <a:off x="3011730" y="2475083"/>
                <a:ext cx="1321218" cy="611855"/>
              </a:xfrm>
              <a:custGeom>
                <a:avLst/>
                <a:gdLst/>
                <a:ahLst/>
                <a:cxnLst>
                  <a:cxn ang="0">
                    <a:pos x="wd2" y="hd2"/>
                  </a:cxn>
                  <a:cxn ang="5400000">
                    <a:pos x="wd2" y="hd2"/>
                  </a:cxn>
                  <a:cxn ang="10800000">
                    <a:pos x="wd2" y="hd2"/>
                  </a:cxn>
                  <a:cxn ang="16200000">
                    <a:pos x="wd2" y="hd2"/>
                  </a:cxn>
                </a:cxnLst>
                <a:rect l="0" t="0" r="r" b="b"/>
                <a:pathLst>
                  <a:path w="21600" h="21600" extrusionOk="0">
                    <a:moveTo>
                      <a:pt x="21453" y="9077"/>
                    </a:moveTo>
                    <a:lnTo>
                      <a:pt x="20985" y="3849"/>
                    </a:lnTo>
                    <a:lnTo>
                      <a:pt x="20955" y="747"/>
                    </a:lnTo>
                    <a:lnTo>
                      <a:pt x="17849" y="862"/>
                    </a:lnTo>
                    <a:lnTo>
                      <a:pt x="12192" y="862"/>
                    </a:lnTo>
                    <a:lnTo>
                      <a:pt x="6506" y="632"/>
                    </a:lnTo>
                    <a:lnTo>
                      <a:pt x="2550" y="287"/>
                    </a:lnTo>
                    <a:lnTo>
                      <a:pt x="59" y="0"/>
                    </a:lnTo>
                    <a:lnTo>
                      <a:pt x="0" y="3102"/>
                    </a:lnTo>
                    <a:lnTo>
                      <a:pt x="3429" y="3447"/>
                    </a:lnTo>
                    <a:lnTo>
                      <a:pt x="6008" y="3791"/>
                    </a:lnTo>
                    <a:lnTo>
                      <a:pt x="7268" y="3791"/>
                    </a:lnTo>
                    <a:lnTo>
                      <a:pt x="7503" y="3964"/>
                    </a:lnTo>
                    <a:lnTo>
                      <a:pt x="7327" y="15109"/>
                    </a:lnTo>
                    <a:lnTo>
                      <a:pt x="7327" y="15740"/>
                    </a:lnTo>
                    <a:lnTo>
                      <a:pt x="7503" y="15740"/>
                    </a:lnTo>
                    <a:lnTo>
                      <a:pt x="7708" y="16085"/>
                    </a:lnTo>
                    <a:lnTo>
                      <a:pt x="8060" y="16832"/>
                    </a:lnTo>
                    <a:lnTo>
                      <a:pt x="8265" y="17062"/>
                    </a:lnTo>
                    <a:lnTo>
                      <a:pt x="8441" y="16832"/>
                    </a:lnTo>
                    <a:lnTo>
                      <a:pt x="8646" y="17062"/>
                    </a:lnTo>
                    <a:lnTo>
                      <a:pt x="8880" y="16947"/>
                    </a:lnTo>
                    <a:lnTo>
                      <a:pt x="8998" y="16487"/>
                    </a:lnTo>
                    <a:lnTo>
                      <a:pt x="9056" y="16717"/>
                    </a:lnTo>
                    <a:lnTo>
                      <a:pt x="9203" y="16947"/>
                    </a:lnTo>
                    <a:lnTo>
                      <a:pt x="9379" y="17349"/>
                    </a:lnTo>
                    <a:lnTo>
                      <a:pt x="9379" y="17694"/>
                    </a:lnTo>
                    <a:lnTo>
                      <a:pt x="9437" y="18153"/>
                    </a:lnTo>
                    <a:lnTo>
                      <a:pt x="9642" y="18153"/>
                    </a:lnTo>
                    <a:lnTo>
                      <a:pt x="9701" y="18211"/>
                    </a:lnTo>
                    <a:lnTo>
                      <a:pt x="9935" y="18153"/>
                    </a:lnTo>
                    <a:lnTo>
                      <a:pt x="10141" y="18326"/>
                    </a:lnTo>
                    <a:lnTo>
                      <a:pt x="10522" y="18670"/>
                    </a:lnTo>
                    <a:lnTo>
                      <a:pt x="10756" y="18555"/>
                    </a:lnTo>
                    <a:lnTo>
                      <a:pt x="10903" y="18555"/>
                    </a:lnTo>
                    <a:lnTo>
                      <a:pt x="11196" y="19130"/>
                    </a:lnTo>
                    <a:lnTo>
                      <a:pt x="11401" y="19015"/>
                    </a:lnTo>
                    <a:lnTo>
                      <a:pt x="11577" y="18670"/>
                    </a:lnTo>
                    <a:lnTo>
                      <a:pt x="12016" y="18785"/>
                    </a:lnTo>
                    <a:lnTo>
                      <a:pt x="12251" y="18670"/>
                    </a:lnTo>
                    <a:lnTo>
                      <a:pt x="12192" y="19130"/>
                    </a:lnTo>
                    <a:lnTo>
                      <a:pt x="12339" y="19532"/>
                    </a:lnTo>
                    <a:lnTo>
                      <a:pt x="12515" y="19532"/>
                    </a:lnTo>
                    <a:lnTo>
                      <a:pt x="12573" y="19877"/>
                    </a:lnTo>
                    <a:lnTo>
                      <a:pt x="12573" y="20394"/>
                    </a:lnTo>
                    <a:lnTo>
                      <a:pt x="12778" y="20394"/>
                    </a:lnTo>
                    <a:lnTo>
                      <a:pt x="12954" y="20279"/>
                    </a:lnTo>
                    <a:lnTo>
                      <a:pt x="13277" y="19647"/>
                    </a:lnTo>
                    <a:lnTo>
                      <a:pt x="13511" y="19877"/>
                    </a:lnTo>
                    <a:lnTo>
                      <a:pt x="13570" y="20164"/>
                    </a:lnTo>
                    <a:lnTo>
                      <a:pt x="13775" y="20164"/>
                    </a:lnTo>
                    <a:lnTo>
                      <a:pt x="13833" y="20623"/>
                    </a:lnTo>
                    <a:lnTo>
                      <a:pt x="14068" y="20623"/>
                    </a:lnTo>
                    <a:lnTo>
                      <a:pt x="14390" y="20394"/>
                    </a:lnTo>
                    <a:lnTo>
                      <a:pt x="14566" y="20394"/>
                    </a:lnTo>
                    <a:lnTo>
                      <a:pt x="14507" y="20738"/>
                    </a:lnTo>
                    <a:lnTo>
                      <a:pt x="14566" y="21140"/>
                    </a:lnTo>
                    <a:lnTo>
                      <a:pt x="14595" y="21255"/>
                    </a:lnTo>
                    <a:lnTo>
                      <a:pt x="14771" y="21255"/>
                    </a:lnTo>
                    <a:lnTo>
                      <a:pt x="14830" y="20509"/>
                    </a:lnTo>
                    <a:lnTo>
                      <a:pt x="15035" y="20164"/>
                    </a:lnTo>
                    <a:lnTo>
                      <a:pt x="15094" y="19991"/>
                    </a:lnTo>
                    <a:lnTo>
                      <a:pt x="15152" y="19877"/>
                    </a:lnTo>
                    <a:lnTo>
                      <a:pt x="15328" y="19991"/>
                    </a:lnTo>
                    <a:lnTo>
                      <a:pt x="15504" y="20394"/>
                    </a:lnTo>
                    <a:lnTo>
                      <a:pt x="15709" y="20509"/>
                    </a:lnTo>
                    <a:lnTo>
                      <a:pt x="15885" y="20164"/>
                    </a:lnTo>
                    <a:lnTo>
                      <a:pt x="16090" y="20279"/>
                    </a:lnTo>
                    <a:lnTo>
                      <a:pt x="16207" y="20738"/>
                    </a:lnTo>
                    <a:lnTo>
                      <a:pt x="16412" y="20911"/>
                    </a:lnTo>
                    <a:lnTo>
                      <a:pt x="16647" y="21026"/>
                    </a:lnTo>
                    <a:lnTo>
                      <a:pt x="16823" y="21370"/>
                    </a:lnTo>
                    <a:lnTo>
                      <a:pt x="16911" y="21026"/>
                    </a:lnTo>
                    <a:lnTo>
                      <a:pt x="17145" y="21026"/>
                    </a:lnTo>
                    <a:lnTo>
                      <a:pt x="17350" y="20509"/>
                    </a:lnTo>
                    <a:lnTo>
                      <a:pt x="17585" y="20509"/>
                    </a:lnTo>
                    <a:lnTo>
                      <a:pt x="17790" y="20164"/>
                    </a:lnTo>
                    <a:lnTo>
                      <a:pt x="17966" y="20509"/>
                    </a:lnTo>
                    <a:lnTo>
                      <a:pt x="18200" y="20509"/>
                    </a:lnTo>
                    <a:lnTo>
                      <a:pt x="18347" y="20164"/>
                    </a:lnTo>
                    <a:lnTo>
                      <a:pt x="18728" y="19877"/>
                    </a:lnTo>
                    <a:lnTo>
                      <a:pt x="18962" y="20279"/>
                    </a:lnTo>
                    <a:lnTo>
                      <a:pt x="19138" y="20394"/>
                    </a:lnTo>
                    <a:lnTo>
                      <a:pt x="19285" y="20394"/>
                    </a:lnTo>
                    <a:lnTo>
                      <a:pt x="19461" y="20164"/>
                    </a:lnTo>
                    <a:lnTo>
                      <a:pt x="19578" y="19877"/>
                    </a:lnTo>
                    <a:lnTo>
                      <a:pt x="19724" y="19877"/>
                    </a:lnTo>
                    <a:lnTo>
                      <a:pt x="20223" y="20394"/>
                    </a:lnTo>
                    <a:lnTo>
                      <a:pt x="20604" y="21026"/>
                    </a:lnTo>
                    <a:lnTo>
                      <a:pt x="20838" y="21140"/>
                    </a:lnTo>
                    <a:lnTo>
                      <a:pt x="20985" y="21370"/>
                    </a:lnTo>
                    <a:lnTo>
                      <a:pt x="21600" y="21600"/>
                    </a:lnTo>
                    <a:lnTo>
                      <a:pt x="21541" y="10800"/>
                    </a:lnTo>
                    <a:lnTo>
                      <a:pt x="21453" y="9077"/>
                    </a:lnTo>
                    <a:close/>
                  </a:path>
                </a:pathLst>
              </a:custGeom>
              <a:solidFill>
                <a:schemeClr val="accent1"/>
              </a:solid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7" name="Shape 10094">
                <a:extLst>
                  <a:ext uri="{FF2B5EF4-FFF2-40B4-BE49-F238E27FC236}">
                    <a16:creationId xmlns:a16="http://schemas.microsoft.com/office/drawing/2014/main" id="{F82187BD-1786-4F2F-8E6C-F38FBC11D485}"/>
                  </a:ext>
                </a:extLst>
              </p:cNvPr>
              <p:cNvSpPr/>
              <p:nvPr/>
            </p:nvSpPr>
            <p:spPr>
              <a:xfrm>
                <a:off x="3167695" y="1954355"/>
                <a:ext cx="1125814" cy="545139"/>
              </a:xfrm>
              <a:custGeom>
                <a:avLst/>
                <a:gdLst/>
                <a:ahLst/>
                <a:cxnLst>
                  <a:cxn ang="0">
                    <a:pos x="wd2" y="hd2"/>
                  </a:cxn>
                  <a:cxn ang="5400000">
                    <a:pos x="wd2" y="hd2"/>
                  </a:cxn>
                  <a:cxn ang="10800000">
                    <a:pos x="wd2" y="hd2"/>
                  </a:cxn>
                  <a:cxn ang="16200000">
                    <a:pos x="wd2" y="hd2"/>
                  </a:cxn>
                </a:cxnLst>
                <a:rect l="0" t="0" r="r" b="b"/>
                <a:pathLst>
                  <a:path w="21600" h="21600" extrusionOk="0">
                    <a:moveTo>
                      <a:pt x="21187" y="6319"/>
                    </a:moveTo>
                    <a:lnTo>
                      <a:pt x="20946" y="6190"/>
                    </a:lnTo>
                    <a:lnTo>
                      <a:pt x="20603" y="5352"/>
                    </a:lnTo>
                    <a:lnTo>
                      <a:pt x="20603" y="4836"/>
                    </a:lnTo>
                    <a:lnTo>
                      <a:pt x="20362" y="4642"/>
                    </a:lnTo>
                    <a:lnTo>
                      <a:pt x="20087" y="3998"/>
                    </a:lnTo>
                    <a:lnTo>
                      <a:pt x="20018" y="3546"/>
                    </a:lnTo>
                    <a:lnTo>
                      <a:pt x="20293" y="2773"/>
                    </a:lnTo>
                    <a:lnTo>
                      <a:pt x="20362" y="2450"/>
                    </a:lnTo>
                    <a:lnTo>
                      <a:pt x="20603" y="2450"/>
                    </a:lnTo>
                    <a:lnTo>
                      <a:pt x="20671" y="2321"/>
                    </a:lnTo>
                    <a:lnTo>
                      <a:pt x="20603" y="1805"/>
                    </a:lnTo>
                    <a:lnTo>
                      <a:pt x="20431" y="1354"/>
                    </a:lnTo>
                    <a:lnTo>
                      <a:pt x="20293" y="1225"/>
                    </a:lnTo>
                    <a:lnTo>
                      <a:pt x="20018" y="1612"/>
                    </a:lnTo>
                    <a:lnTo>
                      <a:pt x="19399" y="645"/>
                    </a:lnTo>
                    <a:lnTo>
                      <a:pt x="14652" y="709"/>
                    </a:lnTo>
                    <a:lnTo>
                      <a:pt x="11041" y="645"/>
                    </a:lnTo>
                    <a:lnTo>
                      <a:pt x="4127" y="387"/>
                    </a:lnTo>
                    <a:lnTo>
                      <a:pt x="516" y="0"/>
                    </a:lnTo>
                    <a:lnTo>
                      <a:pt x="0" y="20955"/>
                    </a:lnTo>
                    <a:lnTo>
                      <a:pt x="4643" y="21342"/>
                    </a:lnTo>
                    <a:lnTo>
                      <a:pt x="11316" y="21600"/>
                    </a:lnTo>
                    <a:lnTo>
                      <a:pt x="17954" y="21600"/>
                    </a:lnTo>
                    <a:lnTo>
                      <a:pt x="21600" y="21471"/>
                    </a:lnTo>
                    <a:lnTo>
                      <a:pt x="21462" y="6706"/>
                    </a:lnTo>
                    <a:lnTo>
                      <a:pt x="21187" y="631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28" name="Group 10106">
                <a:extLst>
                  <a:ext uri="{FF2B5EF4-FFF2-40B4-BE49-F238E27FC236}">
                    <a16:creationId xmlns:a16="http://schemas.microsoft.com/office/drawing/2014/main" id="{083D5CB8-C613-4595-A42D-6BDAE675DC55}"/>
                  </a:ext>
                </a:extLst>
              </p:cNvPr>
              <p:cNvGrpSpPr/>
              <p:nvPr/>
            </p:nvGrpSpPr>
            <p:grpSpPr>
              <a:xfrm>
                <a:off x="2360982" y="2562955"/>
                <a:ext cx="2140482" cy="1890892"/>
                <a:chOff x="0" y="0"/>
                <a:chExt cx="2140480" cy="1890891"/>
              </a:xfrm>
              <a:grpFill/>
            </p:grpSpPr>
            <p:sp>
              <p:nvSpPr>
                <p:cNvPr id="182" name="Shape 10095">
                  <a:extLst>
                    <a:ext uri="{FF2B5EF4-FFF2-40B4-BE49-F238E27FC236}">
                      <a16:creationId xmlns:a16="http://schemas.microsoft.com/office/drawing/2014/main" id="{00C198C1-79F6-4C43-A5AA-DD62B623B302}"/>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3" name="Shape 10096">
                  <a:extLst>
                    <a:ext uri="{FF2B5EF4-FFF2-40B4-BE49-F238E27FC236}">
                      <a16:creationId xmlns:a16="http://schemas.microsoft.com/office/drawing/2014/main" id="{3775558B-8C7F-401B-BA54-EB1A5088ACB6}"/>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4" name="Shape 10097">
                  <a:extLst>
                    <a:ext uri="{FF2B5EF4-FFF2-40B4-BE49-F238E27FC236}">
                      <a16:creationId xmlns:a16="http://schemas.microsoft.com/office/drawing/2014/main" id="{C4E815E8-A528-442B-8AC1-1167AEA0070E}"/>
                    </a:ext>
                  </a:extLst>
                </p:cNvPr>
                <p:cNvSpPr/>
                <p:nvPr/>
              </p:nvSpPr>
              <p:spPr>
                <a:xfrm>
                  <a:off x="-1" y="-1"/>
                  <a:ext cx="2140482" cy="1890893"/>
                </a:xfrm>
                <a:custGeom>
                  <a:avLst/>
                  <a:gdLst/>
                  <a:ahLst/>
                  <a:cxnLst>
                    <a:cxn ang="0">
                      <a:pos x="wd2" y="hd2"/>
                    </a:cxn>
                    <a:cxn ang="5400000">
                      <a:pos x="wd2" y="hd2"/>
                    </a:cxn>
                    <a:cxn ang="10800000">
                      <a:pos x="wd2" y="hd2"/>
                    </a:cxn>
                    <a:cxn ang="16200000">
                      <a:pos x="wd2" y="hd2"/>
                    </a:cxn>
                  </a:cxnLst>
                  <a:rect l="0" t="0" r="r" b="b"/>
                  <a:pathLst>
                    <a:path w="21600" h="21600" extrusionOk="0">
                      <a:moveTo>
                        <a:pt x="21365" y="13105"/>
                      </a:moveTo>
                      <a:lnTo>
                        <a:pt x="21401" y="12975"/>
                      </a:lnTo>
                      <a:lnTo>
                        <a:pt x="21329" y="12659"/>
                      </a:lnTo>
                      <a:lnTo>
                        <a:pt x="21256" y="12510"/>
                      </a:lnTo>
                      <a:lnTo>
                        <a:pt x="21365" y="12380"/>
                      </a:lnTo>
                      <a:lnTo>
                        <a:pt x="21329" y="12138"/>
                      </a:lnTo>
                      <a:lnTo>
                        <a:pt x="21365" y="11990"/>
                      </a:lnTo>
                      <a:lnTo>
                        <a:pt x="21473" y="11860"/>
                      </a:lnTo>
                      <a:lnTo>
                        <a:pt x="21510" y="11711"/>
                      </a:lnTo>
                      <a:lnTo>
                        <a:pt x="21564" y="11599"/>
                      </a:lnTo>
                      <a:lnTo>
                        <a:pt x="21528" y="11469"/>
                      </a:lnTo>
                      <a:lnTo>
                        <a:pt x="21600" y="11320"/>
                      </a:lnTo>
                      <a:lnTo>
                        <a:pt x="21528" y="11228"/>
                      </a:lnTo>
                      <a:lnTo>
                        <a:pt x="21600" y="11116"/>
                      </a:lnTo>
                      <a:lnTo>
                        <a:pt x="21564" y="10986"/>
                      </a:lnTo>
                      <a:lnTo>
                        <a:pt x="21564" y="10874"/>
                      </a:lnTo>
                      <a:lnTo>
                        <a:pt x="21528" y="10837"/>
                      </a:lnTo>
                      <a:lnTo>
                        <a:pt x="21329" y="10596"/>
                      </a:lnTo>
                      <a:lnTo>
                        <a:pt x="21329" y="10447"/>
                      </a:lnTo>
                      <a:lnTo>
                        <a:pt x="21256" y="10354"/>
                      </a:lnTo>
                      <a:lnTo>
                        <a:pt x="21220" y="10317"/>
                      </a:lnTo>
                      <a:lnTo>
                        <a:pt x="21166" y="10168"/>
                      </a:lnTo>
                      <a:lnTo>
                        <a:pt x="21057" y="10038"/>
                      </a:lnTo>
                      <a:lnTo>
                        <a:pt x="21093" y="9852"/>
                      </a:lnTo>
                      <a:lnTo>
                        <a:pt x="20985" y="9573"/>
                      </a:lnTo>
                      <a:lnTo>
                        <a:pt x="20931" y="9480"/>
                      </a:lnTo>
                      <a:lnTo>
                        <a:pt x="20677" y="9257"/>
                      </a:lnTo>
                      <a:lnTo>
                        <a:pt x="20623" y="7231"/>
                      </a:lnTo>
                      <a:lnTo>
                        <a:pt x="20587" y="6153"/>
                      </a:lnTo>
                      <a:lnTo>
                        <a:pt x="20207" y="6078"/>
                      </a:lnTo>
                      <a:lnTo>
                        <a:pt x="20080" y="6153"/>
                      </a:lnTo>
                      <a:lnTo>
                        <a:pt x="19936" y="6078"/>
                      </a:lnTo>
                      <a:lnTo>
                        <a:pt x="19936" y="6023"/>
                      </a:lnTo>
                      <a:lnTo>
                        <a:pt x="19899" y="5986"/>
                      </a:lnTo>
                      <a:lnTo>
                        <a:pt x="19520" y="5911"/>
                      </a:lnTo>
                      <a:lnTo>
                        <a:pt x="19429" y="5837"/>
                      </a:lnTo>
                      <a:lnTo>
                        <a:pt x="19284" y="5800"/>
                      </a:lnTo>
                      <a:lnTo>
                        <a:pt x="19049" y="5595"/>
                      </a:lnTo>
                      <a:lnTo>
                        <a:pt x="18742" y="5428"/>
                      </a:lnTo>
                      <a:lnTo>
                        <a:pt x="18651" y="5428"/>
                      </a:lnTo>
                      <a:lnTo>
                        <a:pt x="18579" y="5521"/>
                      </a:lnTo>
                      <a:lnTo>
                        <a:pt x="18470" y="5595"/>
                      </a:lnTo>
                      <a:lnTo>
                        <a:pt x="18380" y="5595"/>
                      </a:lnTo>
                      <a:lnTo>
                        <a:pt x="18271" y="5558"/>
                      </a:lnTo>
                      <a:lnTo>
                        <a:pt x="18127" y="5428"/>
                      </a:lnTo>
                      <a:lnTo>
                        <a:pt x="17891" y="5521"/>
                      </a:lnTo>
                      <a:lnTo>
                        <a:pt x="17801" y="5632"/>
                      </a:lnTo>
                      <a:lnTo>
                        <a:pt x="17656" y="5632"/>
                      </a:lnTo>
                      <a:lnTo>
                        <a:pt x="17548" y="5521"/>
                      </a:lnTo>
                      <a:lnTo>
                        <a:pt x="17421" y="5632"/>
                      </a:lnTo>
                      <a:lnTo>
                        <a:pt x="17276" y="5632"/>
                      </a:lnTo>
                      <a:lnTo>
                        <a:pt x="17150" y="5800"/>
                      </a:lnTo>
                      <a:lnTo>
                        <a:pt x="17005" y="5800"/>
                      </a:lnTo>
                      <a:lnTo>
                        <a:pt x="16951" y="5911"/>
                      </a:lnTo>
                      <a:lnTo>
                        <a:pt x="16842" y="5800"/>
                      </a:lnTo>
                      <a:lnTo>
                        <a:pt x="16697" y="5762"/>
                      </a:lnTo>
                      <a:lnTo>
                        <a:pt x="16571" y="5707"/>
                      </a:lnTo>
                      <a:lnTo>
                        <a:pt x="16498" y="5558"/>
                      </a:lnTo>
                      <a:lnTo>
                        <a:pt x="16372" y="5521"/>
                      </a:lnTo>
                      <a:lnTo>
                        <a:pt x="16263" y="5632"/>
                      </a:lnTo>
                      <a:lnTo>
                        <a:pt x="16137" y="5595"/>
                      </a:lnTo>
                      <a:lnTo>
                        <a:pt x="16028" y="5465"/>
                      </a:lnTo>
                      <a:lnTo>
                        <a:pt x="15920" y="5428"/>
                      </a:lnTo>
                      <a:lnTo>
                        <a:pt x="15883" y="5465"/>
                      </a:lnTo>
                      <a:lnTo>
                        <a:pt x="15847" y="5521"/>
                      </a:lnTo>
                      <a:lnTo>
                        <a:pt x="15721" y="5632"/>
                      </a:lnTo>
                      <a:lnTo>
                        <a:pt x="15684" y="5874"/>
                      </a:lnTo>
                      <a:lnTo>
                        <a:pt x="15576" y="5874"/>
                      </a:lnTo>
                      <a:lnTo>
                        <a:pt x="15558" y="5837"/>
                      </a:lnTo>
                      <a:lnTo>
                        <a:pt x="15522" y="5707"/>
                      </a:lnTo>
                      <a:lnTo>
                        <a:pt x="15558" y="5595"/>
                      </a:lnTo>
                      <a:lnTo>
                        <a:pt x="15449" y="5595"/>
                      </a:lnTo>
                      <a:lnTo>
                        <a:pt x="15250" y="5670"/>
                      </a:lnTo>
                      <a:lnTo>
                        <a:pt x="15106" y="5670"/>
                      </a:lnTo>
                      <a:lnTo>
                        <a:pt x="15069" y="5521"/>
                      </a:lnTo>
                      <a:lnTo>
                        <a:pt x="14943" y="5521"/>
                      </a:lnTo>
                      <a:lnTo>
                        <a:pt x="14907" y="5428"/>
                      </a:lnTo>
                      <a:lnTo>
                        <a:pt x="14762" y="5354"/>
                      </a:lnTo>
                      <a:lnTo>
                        <a:pt x="14563" y="5558"/>
                      </a:lnTo>
                      <a:lnTo>
                        <a:pt x="14454" y="5595"/>
                      </a:lnTo>
                      <a:lnTo>
                        <a:pt x="14328" y="5595"/>
                      </a:lnTo>
                      <a:lnTo>
                        <a:pt x="14328" y="5428"/>
                      </a:lnTo>
                      <a:lnTo>
                        <a:pt x="14291" y="5316"/>
                      </a:lnTo>
                      <a:lnTo>
                        <a:pt x="14183" y="5316"/>
                      </a:lnTo>
                      <a:lnTo>
                        <a:pt x="14092" y="5186"/>
                      </a:lnTo>
                      <a:lnTo>
                        <a:pt x="14129" y="5038"/>
                      </a:lnTo>
                      <a:lnTo>
                        <a:pt x="13984" y="5075"/>
                      </a:lnTo>
                      <a:lnTo>
                        <a:pt x="13713" y="5038"/>
                      </a:lnTo>
                      <a:lnTo>
                        <a:pt x="13604" y="5149"/>
                      </a:lnTo>
                      <a:lnTo>
                        <a:pt x="13477" y="5186"/>
                      </a:lnTo>
                      <a:lnTo>
                        <a:pt x="13296" y="5000"/>
                      </a:lnTo>
                      <a:lnTo>
                        <a:pt x="13206" y="5000"/>
                      </a:lnTo>
                      <a:lnTo>
                        <a:pt x="13061" y="5038"/>
                      </a:lnTo>
                      <a:lnTo>
                        <a:pt x="12826" y="4926"/>
                      </a:lnTo>
                      <a:lnTo>
                        <a:pt x="12699" y="4870"/>
                      </a:lnTo>
                      <a:lnTo>
                        <a:pt x="12555" y="4889"/>
                      </a:lnTo>
                      <a:lnTo>
                        <a:pt x="12519" y="4870"/>
                      </a:lnTo>
                      <a:lnTo>
                        <a:pt x="12392" y="4870"/>
                      </a:lnTo>
                      <a:lnTo>
                        <a:pt x="12356" y="4722"/>
                      </a:lnTo>
                      <a:lnTo>
                        <a:pt x="12356" y="4610"/>
                      </a:lnTo>
                      <a:lnTo>
                        <a:pt x="12247" y="4480"/>
                      </a:lnTo>
                      <a:lnTo>
                        <a:pt x="12157" y="4406"/>
                      </a:lnTo>
                      <a:lnTo>
                        <a:pt x="12121" y="4331"/>
                      </a:lnTo>
                      <a:lnTo>
                        <a:pt x="12048" y="4480"/>
                      </a:lnTo>
                      <a:lnTo>
                        <a:pt x="11904" y="4517"/>
                      </a:lnTo>
                      <a:lnTo>
                        <a:pt x="11777" y="4443"/>
                      </a:lnTo>
                      <a:lnTo>
                        <a:pt x="11668" y="4517"/>
                      </a:lnTo>
                      <a:lnTo>
                        <a:pt x="11542" y="4443"/>
                      </a:lnTo>
                      <a:lnTo>
                        <a:pt x="11325" y="4201"/>
                      </a:lnTo>
                      <a:lnTo>
                        <a:pt x="11198" y="4090"/>
                      </a:lnTo>
                      <a:lnTo>
                        <a:pt x="11089" y="4090"/>
                      </a:lnTo>
                      <a:lnTo>
                        <a:pt x="11089" y="3885"/>
                      </a:lnTo>
                      <a:lnTo>
                        <a:pt x="11198" y="279"/>
                      </a:lnTo>
                      <a:lnTo>
                        <a:pt x="11053" y="223"/>
                      </a:lnTo>
                      <a:lnTo>
                        <a:pt x="10275" y="223"/>
                      </a:lnTo>
                      <a:lnTo>
                        <a:pt x="8683" y="112"/>
                      </a:lnTo>
                      <a:lnTo>
                        <a:pt x="6567" y="0"/>
                      </a:lnTo>
                      <a:lnTo>
                        <a:pt x="6513" y="37"/>
                      </a:lnTo>
                      <a:lnTo>
                        <a:pt x="6476" y="149"/>
                      </a:lnTo>
                      <a:lnTo>
                        <a:pt x="6205" y="5000"/>
                      </a:lnTo>
                      <a:lnTo>
                        <a:pt x="6024" y="6822"/>
                      </a:lnTo>
                      <a:lnTo>
                        <a:pt x="5897" y="8885"/>
                      </a:lnTo>
                      <a:lnTo>
                        <a:pt x="5789" y="9015"/>
                      </a:lnTo>
                      <a:lnTo>
                        <a:pt x="5717" y="9015"/>
                      </a:lnTo>
                      <a:lnTo>
                        <a:pt x="4287" y="8923"/>
                      </a:lnTo>
                      <a:lnTo>
                        <a:pt x="2858" y="8811"/>
                      </a:lnTo>
                      <a:lnTo>
                        <a:pt x="1266" y="8681"/>
                      </a:lnTo>
                      <a:lnTo>
                        <a:pt x="0" y="8532"/>
                      </a:lnTo>
                      <a:lnTo>
                        <a:pt x="0" y="8607"/>
                      </a:lnTo>
                      <a:lnTo>
                        <a:pt x="72" y="8848"/>
                      </a:lnTo>
                      <a:lnTo>
                        <a:pt x="181" y="8923"/>
                      </a:lnTo>
                      <a:lnTo>
                        <a:pt x="181" y="8978"/>
                      </a:lnTo>
                      <a:lnTo>
                        <a:pt x="289" y="9053"/>
                      </a:lnTo>
                      <a:lnTo>
                        <a:pt x="344" y="9053"/>
                      </a:lnTo>
                      <a:lnTo>
                        <a:pt x="452" y="9164"/>
                      </a:lnTo>
                      <a:lnTo>
                        <a:pt x="525" y="9294"/>
                      </a:lnTo>
                      <a:lnTo>
                        <a:pt x="561" y="9406"/>
                      </a:lnTo>
                      <a:lnTo>
                        <a:pt x="651" y="9648"/>
                      </a:lnTo>
                      <a:lnTo>
                        <a:pt x="796" y="9759"/>
                      </a:lnTo>
                      <a:lnTo>
                        <a:pt x="1031" y="9889"/>
                      </a:lnTo>
                      <a:lnTo>
                        <a:pt x="1140" y="10001"/>
                      </a:lnTo>
                      <a:lnTo>
                        <a:pt x="1411" y="10354"/>
                      </a:lnTo>
                      <a:lnTo>
                        <a:pt x="1646" y="10596"/>
                      </a:lnTo>
                      <a:lnTo>
                        <a:pt x="1682" y="10726"/>
                      </a:lnTo>
                      <a:lnTo>
                        <a:pt x="1918" y="10986"/>
                      </a:lnTo>
                      <a:lnTo>
                        <a:pt x="2044" y="11079"/>
                      </a:lnTo>
                      <a:lnTo>
                        <a:pt x="2153" y="11116"/>
                      </a:lnTo>
                      <a:lnTo>
                        <a:pt x="2388" y="11358"/>
                      </a:lnTo>
                      <a:lnTo>
                        <a:pt x="2533" y="11432"/>
                      </a:lnTo>
                      <a:lnTo>
                        <a:pt x="2551" y="11544"/>
                      </a:lnTo>
                      <a:lnTo>
                        <a:pt x="2659" y="11599"/>
                      </a:lnTo>
                      <a:lnTo>
                        <a:pt x="2695" y="11748"/>
                      </a:lnTo>
                      <a:lnTo>
                        <a:pt x="2732" y="11990"/>
                      </a:lnTo>
                      <a:lnTo>
                        <a:pt x="2804" y="12064"/>
                      </a:lnTo>
                      <a:lnTo>
                        <a:pt x="2894" y="12306"/>
                      </a:lnTo>
                      <a:lnTo>
                        <a:pt x="2967" y="12417"/>
                      </a:lnTo>
                      <a:lnTo>
                        <a:pt x="2967" y="12547"/>
                      </a:lnTo>
                      <a:lnTo>
                        <a:pt x="2931" y="12696"/>
                      </a:lnTo>
                      <a:lnTo>
                        <a:pt x="2931" y="12938"/>
                      </a:lnTo>
                      <a:lnTo>
                        <a:pt x="3202" y="13570"/>
                      </a:lnTo>
                      <a:lnTo>
                        <a:pt x="3383" y="13737"/>
                      </a:lnTo>
                      <a:lnTo>
                        <a:pt x="3510" y="13811"/>
                      </a:lnTo>
                      <a:lnTo>
                        <a:pt x="3618" y="13886"/>
                      </a:lnTo>
                      <a:lnTo>
                        <a:pt x="3709" y="14016"/>
                      </a:lnTo>
                      <a:lnTo>
                        <a:pt x="3980" y="14257"/>
                      </a:lnTo>
                      <a:lnTo>
                        <a:pt x="4088" y="14332"/>
                      </a:lnTo>
                      <a:lnTo>
                        <a:pt x="4360" y="14369"/>
                      </a:lnTo>
                      <a:lnTo>
                        <a:pt x="4432" y="14499"/>
                      </a:lnTo>
                      <a:lnTo>
                        <a:pt x="4776" y="14685"/>
                      </a:lnTo>
                      <a:lnTo>
                        <a:pt x="4866" y="14815"/>
                      </a:lnTo>
                      <a:lnTo>
                        <a:pt x="5011" y="14927"/>
                      </a:lnTo>
                      <a:lnTo>
                        <a:pt x="5102" y="14927"/>
                      </a:lnTo>
                      <a:lnTo>
                        <a:pt x="5102" y="14964"/>
                      </a:lnTo>
                      <a:lnTo>
                        <a:pt x="5246" y="15001"/>
                      </a:lnTo>
                      <a:lnTo>
                        <a:pt x="5445" y="15001"/>
                      </a:lnTo>
                      <a:lnTo>
                        <a:pt x="5481" y="14890"/>
                      </a:lnTo>
                      <a:lnTo>
                        <a:pt x="5626" y="14797"/>
                      </a:lnTo>
                      <a:lnTo>
                        <a:pt x="5680" y="14685"/>
                      </a:lnTo>
                      <a:lnTo>
                        <a:pt x="5825" y="14648"/>
                      </a:lnTo>
                      <a:lnTo>
                        <a:pt x="5861" y="14499"/>
                      </a:lnTo>
                      <a:lnTo>
                        <a:pt x="5897" y="14369"/>
                      </a:lnTo>
                      <a:lnTo>
                        <a:pt x="5952" y="14332"/>
                      </a:lnTo>
                      <a:lnTo>
                        <a:pt x="6169" y="13811"/>
                      </a:lnTo>
                      <a:lnTo>
                        <a:pt x="6259" y="13625"/>
                      </a:lnTo>
                      <a:lnTo>
                        <a:pt x="6332" y="13607"/>
                      </a:lnTo>
                      <a:lnTo>
                        <a:pt x="6440" y="13570"/>
                      </a:lnTo>
                      <a:lnTo>
                        <a:pt x="6567" y="13495"/>
                      </a:lnTo>
                      <a:lnTo>
                        <a:pt x="6712" y="13533"/>
                      </a:lnTo>
                      <a:lnTo>
                        <a:pt x="6802" y="13495"/>
                      </a:lnTo>
                      <a:lnTo>
                        <a:pt x="6874" y="13347"/>
                      </a:lnTo>
                      <a:lnTo>
                        <a:pt x="7019" y="13347"/>
                      </a:lnTo>
                      <a:lnTo>
                        <a:pt x="7218" y="13495"/>
                      </a:lnTo>
                      <a:lnTo>
                        <a:pt x="7363" y="13533"/>
                      </a:lnTo>
                      <a:lnTo>
                        <a:pt x="7489" y="13495"/>
                      </a:lnTo>
                      <a:lnTo>
                        <a:pt x="7598" y="13533"/>
                      </a:lnTo>
                      <a:lnTo>
                        <a:pt x="7725" y="13533"/>
                      </a:lnTo>
                      <a:lnTo>
                        <a:pt x="8068" y="13625"/>
                      </a:lnTo>
                      <a:lnTo>
                        <a:pt x="8213" y="13533"/>
                      </a:lnTo>
                      <a:lnTo>
                        <a:pt x="8304" y="13607"/>
                      </a:lnTo>
                      <a:lnTo>
                        <a:pt x="8448" y="13663"/>
                      </a:lnTo>
                      <a:lnTo>
                        <a:pt x="8484" y="13811"/>
                      </a:lnTo>
                      <a:lnTo>
                        <a:pt x="8575" y="13923"/>
                      </a:lnTo>
                      <a:lnTo>
                        <a:pt x="8611" y="14016"/>
                      </a:lnTo>
                      <a:lnTo>
                        <a:pt x="8720" y="13979"/>
                      </a:lnTo>
                      <a:lnTo>
                        <a:pt x="8774" y="14127"/>
                      </a:lnTo>
                      <a:lnTo>
                        <a:pt x="8882" y="14220"/>
                      </a:lnTo>
                      <a:lnTo>
                        <a:pt x="9027" y="14295"/>
                      </a:lnTo>
                      <a:lnTo>
                        <a:pt x="9027" y="14406"/>
                      </a:lnTo>
                      <a:lnTo>
                        <a:pt x="9389" y="14685"/>
                      </a:lnTo>
                      <a:lnTo>
                        <a:pt x="9534" y="14927"/>
                      </a:lnTo>
                      <a:lnTo>
                        <a:pt x="9624" y="15075"/>
                      </a:lnTo>
                      <a:lnTo>
                        <a:pt x="9696" y="15373"/>
                      </a:lnTo>
                      <a:lnTo>
                        <a:pt x="9841" y="15670"/>
                      </a:lnTo>
                      <a:lnTo>
                        <a:pt x="9914" y="15800"/>
                      </a:lnTo>
                      <a:lnTo>
                        <a:pt x="9914" y="15838"/>
                      </a:lnTo>
                      <a:lnTo>
                        <a:pt x="9968" y="15949"/>
                      </a:lnTo>
                      <a:lnTo>
                        <a:pt x="10040" y="16079"/>
                      </a:lnTo>
                      <a:lnTo>
                        <a:pt x="10149" y="16228"/>
                      </a:lnTo>
                      <a:lnTo>
                        <a:pt x="10113" y="16246"/>
                      </a:lnTo>
                      <a:lnTo>
                        <a:pt x="10185" y="16507"/>
                      </a:lnTo>
                      <a:lnTo>
                        <a:pt x="10275" y="16786"/>
                      </a:lnTo>
                      <a:lnTo>
                        <a:pt x="10420" y="16878"/>
                      </a:lnTo>
                      <a:lnTo>
                        <a:pt x="10547" y="16916"/>
                      </a:lnTo>
                      <a:lnTo>
                        <a:pt x="10655" y="17102"/>
                      </a:lnTo>
                      <a:lnTo>
                        <a:pt x="10691" y="17232"/>
                      </a:lnTo>
                      <a:lnTo>
                        <a:pt x="10782" y="17306"/>
                      </a:lnTo>
                      <a:lnTo>
                        <a:pt x="10890" y="17436"/>
                      </a:lnTo>
                      <a:lnTo>
                        <a:pt x="10927" y="17585"/>
                      </a:lnTo>
                      <a:lnTo>
                        <a:pt x="11162" y="17938"/>
                      </a:lnTo>
                      <a:lnTo>
                        <a:pt x="11361" y="17975"/>
                      </a:lnTo>
                      <a:lnTo>
                        <a:pt x="11469" y="18068"/>
                      </a:lnTo>
                      <a:lnTo>
                        <a:pt x="11506" y="18143"/>
                      </a:lnTo>
                      <a:lnTo>
                        <a:pt x="11506" y="18291"/>
                      </a:lnTo>
                      <a:lnTo>
                        <a:pt x="11542" y="18384"/>
                      </a:lnTo>
                      <a:lnTo>
                        <a:pt x="11542" y="18533"/>
                      </a:lnTo>
                      <a:lnTo>
                        <a:pt x="11469" y="18663"/>
                      </a:lnTo>
                      <a:lnTo>
                        <a:pt x="11596" y="18775"/>
                      </a:lnTo>
                      <a:lnTo>
                        <a:pt x="11596" y="18867"/>
                      </a:lnTo>
                      <a:lnTo>
                        <a:pt x="11578" y="19016"/>
                      </a:lnTo>
                      <a:lnTo>
                        <a:pt x="11596" y="19146"/>
                      </a:lnTo>
                      <a:lnTo>
                        <a:pt x="11705" y="19258"/>
                      </a:lnTo>
                      <a:lnTo>
                        <a:pt x="11813" y="19499"/>
                      </a:lnTo>
                      <a:lnTo>
                        <a:pt x="11904" y="19648"/>
                      </a:lnTo>
                      <a:lnTo>
                        <a:pt x="12012" y="19927"/>
                      </a:lnTo>
                      <a:lnTo>
                        <a:pt x="12048" y="20169"/>
                      </a:lnTo>
                      <a:lnTo>
                        <a:pt x="12175" y="20317"/>
                      </a:lnTo>
                      <a:lnTo>
                        <a:pt x="12157" y="20448"/>
                      </a:lnTo>
                      <a:lnTo>
                        <a:pt x="12211" y="20485"/>
                      </a:lnTo>
                      <a:lnTo>
                        <a:pt x="12482" y="20485"/>
                      </a:lnTo>
                      <a:lnTo>
                        <a:pt x="12591" y="20559"/>
                      </a:lnTo>
                      <a:lnTo>
                        <a:pt x="12663" y="20559"/>
                      </a:lnTo>
                      <a:lnTo>
                        <a:pt x="12790" y="20615"/>
                      </a:lnTo>
                      <a:lnTo>
                        <a:pt x="12862" y="20764"/>
                      </a:lnTo>
                      <a:lnTo>
                        <a:pt x="12971" y="20801"/>
                      </a:lnTo>
                      <a:lnTo>
                        <a:pt x="13061" y="20764"/>
                      </a:lnTo>
                      <a:lnTo>
                        <a:pt x="13206" y="20838"/>
                      </a:lnTo>
                      <a:lnTo>
                        <a:pt x="13333" y="20875"/>
                      </a:lnTo>
                      <a:lnTo>
                        <a:pt x="13586" y="21080"/>
                      </a:lnTo>
                      <a:lnTo>
                        <a:pt x="13676" y="21154"/>
                      </a:lnTo>
                      <a:lnTo>
                        <a:pt x="14183" y="21191"/>
                      </a:lnTo>
                      <a:lnTo>
                        <a:pt x="14454" y="21191"/>
                      </a:lnTo>
                      <a:lnTo>
                        <a:pt x="14599" y="21210"/>
                      </a:lnTo>
                      <a:lnTo>
                        <a:pt x="14708" y="21247"/>
                      </a:lnTo>
                      <a:lnTo>
                        <a:pt x="14943" y="21488"/>
                      </a:lnTo>
                      <a:lnTo>
                        <a:pt x="14979" y="21488"/>
                      </a:lnTo>
                      <a:lnTo>
                        <a:pt x="15106" y="21600"/>
                      </a:lnTo>
                      <a:lnTo>
                        <a:pt x="15250" y="21600"/>
                      </a:lnTo>
                      <a:lnTo>
                        <a:pt x="15250" y="21470"/>
                      </a:lnTo>
                      <a:lnTo>
                        <a:pt x="15558" y="21396"/>
                      </a:lnTo>
                      <a:lnTo>
                        <a:pt x="15576" y="21358"/>
                      </a:lnTo>
                      <a:lnTo>
                        <a:pt x="15576" y="21210"/>
                      </a:lnTo>
                      <a:lnTo>
                        <a:pt x="15449" y="21358"/>
                      </a:lnTo>
                      <a:lnTo>
                        <a:pt x="15485" y="21210"/>
                      </a:lnTo>
                      <a:lnTo>
                        <a:pt x="15377" y="21358"/>
                      </a:lnTo>
                      <a:lnTo>
                        <a:pt x="15286" y="21191"/>
                      </a:lnTo>
                      <a:lnTo>
                        <a:pt x="15413" y="21191"/>
                      </a:lnTo>
                      <a:lnTo>
                        <a:pt x="15305" y="21042"/>
                      </a:lnTo>
                      <a:lnTo>
                        <a:pt x="15286" y="20801"/>
                      </a:lnTo>
                      <a:lnTo>
                        <a:pt x="15069" y="20336"/>
                      </a:lnTo>
                      <a:lnTo>
                        <a:pt x="15106" y="20243"/>
                      </a:lnTo>
                      <a:lnTo>
                        <a:pt x="14997" y="19778"/>
                      </a:lnTo>
                      <a:lnTo>
                        <a:pt x="14870" y="19648"/>
                      </a:lnTo>
                      <a:lnTo>
                        <a:pt x="14870" y="19537"/>
                      </a:lnTo>
                      <a:lnTo>
                        <a:pt x="14997" y="19574"/>
                      </a:lnTo>
                      <a:lnTo>
                        <a:pt x="14870" y="19444"/>
                      </a:lnTo>
                      <a:lnTo>
                        <a:pt x="14870" y="19295"/>
                      </a:lnTo>
                      <a:lnTo>
                        <a:pt x="14997" y="19295"/>
                      </a:lnTo>
                      <a:lnTo>
                        <a:pt x="14997" y="19146"/>
                      </a:lnTo>
                      <a:lnTo>
                        <a:pt x="15069" y="19053"/>
                      </a:lnTo>
                      <a:lnTo>
                        <a:pt x="15069" y="18905"/>
                      </a:lnTo>
                      <a:lnTo>
                        <a:pt x="15106" y="18775"/>
                      </a:lnTo>
                      <a:lnTo>
                        <a:pt x="14870" y="18849"/>
                      </a:lnTo>
                      <a:lnTo>
                        <a:pt x="14635" y="18775"/>
                      </a:lnTo>
                      <a:lnTo>
                        <a:pt x="14635" y="18626"/>
                      </a:lnTo>
                      <a:lnTo>
                        <a:pt x="14563" y="18570"/>
                      </a:lnTo>
                      <a:lnTo>
                        <a:pt x="14490" y="18421"/>
                      </a:lnTo>
                      <a:lnTo>
                        <a:pt x="14635" y="18533"/>
                      </a:lnTo>
                      <a:lnTo>
                        <a:pt x="14726" y="18626"/>
                      </a:lnTo>
                      <a:lnTo>
                        <a:pt x="14834" y="18626"/>
                      </a:lnTo>
                      <a:lnTo>
                        <a:pt x="14943" y="18589"/>
                      </a:lnTo>
                      <a:lnTo>
                        <a:pt x="15033" y="18626"/>
                      </a:lnTo>
                      <a:lnTo>
                        <a:pt x="14943" y="18737"/>
                      </a:lnTo>
                      <a:lnTo>
                        <a:pt x="15106" y="18663"/>
                      </a:lnTo>
                      <a:lnTo>
                        <a:pt x="15341" y="18031"/>
                      </a:lnTo>
                      <a:lnTo>
                        <a:pt x="15305" y="17901"/>
                      </a:lnTo>
                      <a:lnTo>
                        <a:pt x="15286" y="17864"/>
                      </a:lnTo>
                      <a:lnTo>
                        <a:pt x="15178" y="17752"/>
                      </a:lnTo>
                      <a:lnTo>
                        <a:pt x="15178" y="17659"/>
                      </a:lnTo>
                      <a:lnTo>
                        <a:pt x="15033" y="17696"/>
                      </a:lnTo>
                      <a:lnTo>
                        <a:pt x="14979" y="17659"/>
                      </a:lnTo>
                      <a:lnTo>
                        <a:pt x="15106" y="17585"/>
                      </a:lnTo>
                      <a:lnTo>
                        <a:pt x="15377" y="17585"/>
                      </a:lnTo>
                      <a:lnTo>
                        <a:pt x="15485" y="17696"/>
                      </a:lnTo>
                      <a:lnTo>
                        <a:pt x="15721" y="17343"/>
                      </a:lnTo>
                      <a:lnTo>
                        <a:pt x="15793" y="17232"/>
                      </a:lnTo>
                      <a:lnTo>
                        <a:pt x="15793" y="17102"/>
                      </a:lnTo>
                      <a:lnTo>
                        <a:pt x="15684" y="17194"/>
                      </a:lnTo>
                      <a:lnTo>
                        <a:pt x="15612" y="17306"/>
                      </a:lnTo>
                      <a:lnTo>
                        <a:pt x="15522" y="17194"/>
                      </a:lnTo>
                      <a:lnTo>
                        <a:pt x="15576" y="17102"/>
                      </a:lnTo>
                      <a:lnTo>
                        <a:pt x="15558" y="17027"/>
                      </a:lnTo>
                      <a:lnTo>
                        <a:pt x="15684" y="17027"/>
                      </a:lnTo>
                      <a:lnTo>
                        <a:pt x="15793" y="16953"/>
                      </a:lnTo>
                      <a:lnTo>
                        <a:pt x="15829" y="17064"/>
                      </a:lnTo>
                      <a:lnTo>
                        <a:pt x="15956" y="16953"/>
                      </a:lnTo>
                      <a:lnTo>
                        <a:pt x="15992" y="16823"/>
                      </a:lnTo>
                      <a:lnTo>
                        <a:pt x="15992" y="16953"/>
                      </a:lnTo>
                      <a:lnTo>
                        <a:pt x="15956" y="17064"/>
                      </a:lnTo>
                      <a:lnTo>
                        <a:pt x="16064" y="17027"/>
                      </a:lnTo>
                      <a:lnTo>
                        <a:pt x="16191" y="16841"/>
                      </a:lnTo>
                      <a:lnTo>
                        <a:pt x="16191" y="16711"/>
                      </a:lnTo>
                      <a:lnTo>
                        <a:pt x="16155" y="16562"/>
                      </a:lnTo>
                      <a:lnTo>
                        <a:pt x="16191" y="16432"/>
                      </a:lnTo>
                      <a:lnTo>
                        <a:pt x="16191" y="16395"/>
                      </a:lnTo>
                      <a:lnTo>
                        <a:pt x="16372" y="16637"/>
                      </a:lnTo>
                      <a:lnTo>
                        <a:pt x="16462" y="16674"/>
                      </a:lnTo>
                      <a:lnTo>
                        <a:pt x="16842" y="16470"/>
                      </a:lnTo>
                      <a:lnTo>
                        <a:pt x="16878" y="16432"/>
                      </a:lnTo>
                      <a:lnTo>
                        <a:pt x="16734" y="16358"/>
                      </a:lnTo>
                      <a:lnTo>
                        <a:pt x="16607" y="16395"/>
                      </a:lnTo>
                      <a:lnTo>
                        <a:pt x="16697" y="16246"/>
                      </a:lnTo>
                      <a:lnTo>
                        <a:pt x="16571" y="16191"/>
                      </a:lnTo>
                      <a:lnTo>
                        <a:pt x="16426" y="15949"/>
                      </a:lnTo>
                      <a:lnTo>
                        <a:pt x="16571" y="15912"/>
                      </a:lnTo>
                      <a:lnTo>
                        <a:pt x="16607" y="16005"/>
                      </a:lnTo>
                      <a:lnTo>
                        <a:pt x="16770" y="16154"/>
                      </a:lnTo>
                      <a:lnTo>
                        <a:pt x="16915" y="16116"/>
                      </a:lnTo>
                      <a:lnTo>
                        <a:pt x="16806" y="15875"/>
                      </a:lnTo>
                      <a:lnTo>
                        <a:pt x="16806" y="15838"/>
                      </a:lnTo>
                      <a:lnTo>
                        <a:pt x="16915" y="15968"/>
                      </a:lnTo>
                      <a:lnTo>
                        <a:pt x="17005" y="16042"/>
                      </a:lnTo>
                      <a:lnTo>
                        <a:pt x="17150" y="15968"/>
                      </a:lnTo>
                      <a:lnTo>
                        <a:pt x="17186" y="16079"/>
                      </a:lnTo>
                      <a:lnTo>
                        <a:pt x="17313" y="16079"/>
                      </a:lnTo>
                      <a:lnTo>
                        <a:pt x="17258" y="16154"/>
                      </a:lnTo>
                      <a:lnTo>
                        <a:pt x="17493" y="16042"/>
                      </a:lnTo>
                      <a:lnTo>
                        <a:pt x="17457" y="16191"/>
                      </a:lnTo>
                      <a:lnTo>
                        <a:pt x="17222" y="16321"/>
                      </a:lnTo>
                      <a:lnTo>
                        <a:pt x="17186" y="16358"/>
                      </a:lnTo>
                      <a:lnTo>
                        <a:pt x="17548" y="16154"/>
                      </a:lnTo>
                      <a:lnTo>
                        <a:pt x="17819" y="16042"/>
                      </a:lnTo>
                      <a:lnTo>
                        <a:pt x="17964" y="15949"/>
                      </a:lnTo>
                      <a:lnTo>
                        <a:pt x="17819" y="15968"/>
                      </a:lnTo>
                      <a:lnTo>
                        <a:pt x="17692" y="16042"/>
                      </a:lnTo>
                      <a:lnTo>
                        <a:pt x="17692" y="15949"/>
                      </a:lnTo>
                      <a:lnTo>
                        <a:pt x="17928" y="15838"/>
                      </a:lnTo>
                      <a:lnTo>
                        <a:pt x="18163" y="15838"/>
                      </a:lnTo>
                      <a:lnTo>
                        <a:pt x="18398" y="15670"/>
                      </a:lnTo>
                      <a:lnTo>
                        <a:pt x="18615" y="15559"/>
                      </a:lnTo>
                      <a:lnTo>
                        <a:pt x="18706" y="15484"/>
                      </a:lnTo>
                      <a:lnTo>
                        <a:pt x="18959" y="15243"/>
                      </a:lnTo>
                      <a:lnTo>
                        <a:pt x="18977" y="15001"/>
                      </a:lnTo>
                      <a:lnTo>
                        <a:pt x="19194" y="14852"/>
                      </a:lnTo>
                      <a:lnTo>
                        <a:pt x="19248" y="14759"/>
                      </a:lnTo>
                      <a:lnTo>
                        <a:pt x="19393" y="14685"/>
                      </a:lnTo>
                      <a:lnTo>
                        <a:pt x="19465" y="14499"/>
                      </a:lnTo>
                      <a:lnTo>
                        <a:pt x="19321" y="14481"/>
                      </a:lnTo>
                      <a:lnTo>
                        <a:pt x="19321" y="14295"/>
                      </a:lnTo>
                      <a:lnTo>
                        <a:pt x="19194" y="14202"/>
                      </a:lnTo>
                      <a:lnTo>
                        <a:pt x="19230" y="14053"/>
                      </a:lnTo>
                      <a:lnTo>
                        <a:pt x="19158" y="13923"/>
                      </a:lnTo>
                      <a:lnTo>
                        <a:pt x="19230" y="13886"/>
                      </a:lnTo>
                      <a:lnTo>
                        <a:pt x="19393" y="13979"/>
                      </a:lnTo>
                      <a:lnTo>
                        <a:pt x="19465" y="13849"/>
                      </a:lnTo>
                      <a:lnTo>
                        <a:pt x="19556" y="13774"/>
                      </a:lnTo>
                      <a:lnTo>
                        <a:pt x="19701" y="13774"/>
                      </a:lnTo>
                      <a:lnTo>
                        <a:pt x="19701" y="13979"/>
                      </a:lnTo>
                      <a:lnTo>
                        <a:pt x="19592" y="14257"/>
                      </a:lnTo>
                      <a:lnTo>
                        <a:pt x="19863" y="14165"/>
                      </a:lnTo>
                      <a:lnTo>
                        <a:pt x="20098" y="14165"/>
                      </a:lnTo>
                      <a:lnTo>
                        <a:pt x="20080" y="14220"/>
                      </a:lnTo>
                      <a:lnTo>
                        <a:pt x="19936" y="14220"/>
                      </a:lnTo>
                      <a:lnTo>
                        <a:pt x="19664" y="14443"/>
                      </a:lnTo>
                      <a:lnTo>
                        <a:pt x="19592" y="14573"/>
                      </a:lnTo>
                      <a:lnTo>
                        <a:pt x="19628" y="14573"/>
                      </a:lnTo>
                      <a:lnTo>
                        <a:pt x="19773" y="14443"/>
                      </a:lnTo>
                      <a:lnTo>
                        <a:pt x="19899" y="14369"/>
                      </a:lnTo>
                      <a:lnTo>
                        <a:pt x="20008" y="14295"/>
                      </a:lnTo>
                      <a:lnTo>
                        <a:pt x="20370" y="14127"/>
                      </a:lnTo>
                      <a:lnTo>
                        <a:pt x="20786" y="13923"/>
                      </a:lnTo>
                      <a:lnTo>
                        <a:pt x="21166" y="13886"/>
                      </a:lnTo>
                      <a:lnTo>
                        <a:pt x="20949" y="13625"/>
                      </a:lnTo>
                      <a:lnTo>
                        <a:pt x="21130" y="13347"/>
                      </a:lnTo>
                      <a:lnTo>
                        <a:pt x="21365" y="131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5" name="Shape 10098">
                  <a:extLst>
                    <a:ext uri="{FF2B5EF4-FFF2-40B4-BE49-F238E27FC236}">
                      <a16:creationId xmlns:a16="http://schemas.microsoft.com/office/drawing/2014/main" id="{FBE83D7E-7E84-45FE-BEEB-EA4D65A20A80}"/>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6" name="Shape 10099">
                  <a:extLst>
                    <a:ext uri="{FF2B5EF4-FFF2-40B4-BE49-F238E27FC236}">
                      <a16:creationId xmlns:a16="http://schemas.microsoft.com/office/drawing/2014/main" id="{FF15E210-0268-4B7F-A196-E162DF92574A}"/>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7" name="Shape 10100">
                  <a:extLst>
                    <a:ext uri="{FF2B5EF4-FFF2-40B4-BE49-F238E27FC236}">
                      <a16:creationId xmlns:a16="http://schemas.microsoft.com/office/drawing/2014/main" id="{BCAD93A0-CCE9-489A-A966-99CF57BBF6D1}"/>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8" name="Shape 10101">
                  <a:extLst>
                    <a:ext uri="{FF2B5EF4-FFF2-40B4-BE49-F238E27FC236}">
                      <a16:creationId xmlns:a16="http://schemas.microsoft.com/office/drawing/2014/main" id="{AC84DAA5-1FCA-4212-895B-166578686A07}"/>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9" name="Shape 10102">
                  <a:extLst>
                    <a:ext uri="{FF2B5EF4-FFF2-40B4-BE49-F238E27FC236}">
                      <a16:creationId xmlns:a16="http://schemas.microsoft.com/office/drawing/2014/main" id="{C488E9CE-97A6-4A7B-8593-E25992A5E9AD}"/>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0" name="Shape 10103">
                  <a:extLst>
                    <a:ext uri="{FF2B5EF4-FFF2-40B4-BE49-F238E27FC236}">
                      <a16:creationId xmlns:a16="http://schemas.microsoft.com/office/drawing/2014/main" id="{571659EE-8705-4856-A50B-B08640ABA3D1}"/>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1" name="Shape 10104">
                  <a:extLst>
                    <a:ext uri="{FF2B5EF4-FFF2-40B4-BE49-F238E27FC236}">
                      <a16:creationId xmlns:a16="http://schemas.microsoft.com/office/drawing/2014/main" id="{A67AA4B2-7587-4077-809A-1F0378E4600B}"/>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2" name="Shape 10105">
                  <a:extLst>
                    <a:ext uri="{FF2B5EF4-FFF2-40B4-BE49-F238E27FC236}">
                      <a16:creationId xmlns:a16="http://schemas.microsoft.com/office/drawing/2014/main" id="{6390F0A6-52A1-445C-80F4-F5849293B30A}"/>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29" name="Shape 10107">
                <a:extLst>
                  <a:ext uri="{FF2B5EF4-FFF2-40B4-BE49-F238E27FC236}">
                    <a16:creationId xmlns:a16="http://schemas.microsoft.com/office/drawing/2014/main" id="{E8D52B30-924C-404F-8C73-EB9FB7E7670D}"/>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0" name="Shape 10108">
                <a:extLst>
                  <a:ext uri="{FF2B5EF4-FFF2-40B4-BE49-F238E27FC236}">
                    <a16:creationId xmlns:a16="http://schemas.microsoft.com/office/drawing/2014/main" id="{8C82229D-EE04-4ED8-987A-F75937A08138}"/>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1" name="Shape 10109">
                <a:extLst>
                  <a:ext uri="{FF2B5EF4-FFF2-40B4-BE49-F238E27FC236}">
                    <a16:creationId xmlns:a16="http://schemas.microsoft.com/office/drawing/2014/main" id="{A251A1FD-7D7C-4E8E-B817-9F09C972CB57}"/>
                  </a:ext>
                </a:extLst>
              </p:cNvPr>
              <p:cNvSpPr/>
              <p:nvPr/>
            </p:nvSpPr>
            <p:spPr>
              <a:xfrm>
                <a:off x="3902701" y="330335"/>
                <a:ext cx="993155" cy="1025184"/>
              </a:xfrm>
              <a:custGeom>
                <a:avLst/>
                <a:gdLst/>
                <a:ahLst/>
                <a:cxnLst>
                  <a:cxn ang="0">
                    <a:pos x="wd2" y="hd2"/>
                  </a:cxn>
                  <a:cxn ang="5400000">
                    <a:pos x="wd2" y="hd2"/>
                  </a:cxn>
                  <a:cxn ang="10800000">
                    <a:pos x="wd2" y="hd2"/>
                  </a:cxn>
                  <a:cxn ang="16200000">
                    <a:pos x="wd2" y="hd2"/>
                  </a:cxn>
                </a:cxnLst>
                <a:rect l="0" t="0" r="r" b="b"/>
                <a:pathLst>
                  <a:path w="21600" h="21600" extrusionOk="0">
                    <a:moveTo>
                      <a:pt x="0" y="1543"/>
                    </a:moveTo>
                    <a:lnTo>
                      <a:pt x="39" y="1749"/>
                    </a:lnTo>
                    <a:lnTo>
                      <a:pt x="273" y="2366"/>
                    </a:lnTo>
                    <a:lnTo>
                      <a:pt x="351" y="2640"/>
                    </a:lnTo>
                    <a:lnTo>
                      <a:pt x="195" y="3086"/>
                    </a:lnTo>
                    <a:lnTo>
                      <a:pt x="273" y="3531"/>
                    </a:lnTo>
                    <a:lnTo>
                      <a:pt x="195" y="3737"/>
                    </a:lnTo>
                    <a:lnTo>
                      <a:pt x="273" y="3874"/>
                    </a:lnTo>
                    <a:lnTo>
                      <a:pt x="273" y="4560"/>
                    </a:lnTo>
                    <a:lnTo>
                      <a:pt x="585" y="5349"/>
                    </a:lnTo>
                    <a:lnTo>
                      <a:pt x="585" y="5486"/>
                    </a:lnTo>
                    <a:lnTo>
                      <a:pt x="936" y="6171"/>
                    </a:lnTo>
                    <a:lnTo>
                      <a:pt x="1014" y="6686"/>
                    </a:lnTo>
                    <a:lnTo>
                      <a:pt x="1014" y="7166"/>
                    </a:lnTo>
                    <a:lnTo>
                      <a:pt x="1092" y="7406"/>
                    </a:lnTo>
                    <a:lnTo>
                      <a:pt x="1092" y="7851"/>
                    </a:lnTo>
                    <a:lnTo>
                      <a:pt x="1170" y="8366"/>
                    </a:lnTo>
                    <a:lnTo>
                      <a:pt x="1170" y="8709"/>
                    </a:lnTo>
                    <a:lnTo>
                      <a:pt x="1287" y="8949"/>
                    </a:lnTo>
                    <a:lnTo>
                      <a:pt x="1248" y="9223"/>
                    </a:lnTo>
                    <a:lnTo>
                      <a:pt x="1248" y="10114"/>
                    </a:lnTo>
                    <a:lnTo>
                      <a:pt x="1365" y="10320"/>
                    </a:lnTo>
                    <a:lnTo>
                      <a:pt x="1365" y="10560"/>
                    </a:lnTo>
                    <a:lnTo>
                      <a:pt x="1443" y="10766"/>
                    </a:lnTo>
                    <a:lnTo>
                      <a:pt x="1755" y="11143"/>
                    </a:lnTo>
                    <a:lnTo>
                      <a:pt x="1832" y="11417"/>
                    </a:lnTo>
                    <a:lnTo>
                      <a:pt x="1832" y="11657"/>
                    </a:lnTo>
                    <a:lnTo>
                      <a:pt x="1871" y="12103"/>
                    </a:lnTo>
                    <a:lnTo>
                      <a:pt x="1871" y="12617"/>
                    </a:lnTo>
                    <a:lnTo>
                      <a:pt x="1755" y="13097"/>
                    </a:lnTo>
                    <a:lnTo>
                      <a:pt x="1599" y="13337"/>
                    </a:lnTo>
                    <a:lnTo>
                      <a:pt x="1365" y="13474"/>
                    </a:lnTo>
                    <a:lnTo>
                      <a:pt x="1092" y="13714"/>
                    </a:lnTo>
                    <a:lnTo>
                      <a:pt x="1014" y="13851"/>
                    </a:lnTo>
                    <a:lnTo>
                      <a:pt x="1248" y="14126"/>
                    </a:lnTo>
                    <a:lnTo>
                      <a:pt x="1521" y="14571"/>
                    </a:lnTo>
                    <a:lnTo>
                      <a:pt x="1832" y="14640"/>
                    </a:lnTo>
                    <a:lnTo>
                      <a:pt x="2027" y="14743"/>
                    </a:lnTo>
                    <a:lnTo>
                      <a:pt x="2261" y="14949"/>
                    </a:lnTo>
                    <a:lnTo>
                      <a:pt x="2261" y="21600"/>
                    </a:lnTo>
                    <a:lnTo>
                      <a:pt x="5419" y="21600"/>
                    </a:lnTo>
                    <a:lnTo>
                      <a:pt x="10605" y="21463"/>
                    </a:lnTo>
                    <a:lnTo>
                      <a:pt x="14933" y="21326"/>
                    </a:lnTo>
                    <a:lnTo>
                      <a:pt x="18091" y="21154"/>
                    </a:lnTo>
                    <a:lnTo>
                      <a:pt x="18013" y="20880"/>
                    </a:lnTo>
                    <a:lnTo>
                      <a:pt x="18013" y="20811"/>
                    </a:lnTo>
                    <a:lnTo>
                      <a:pt x="17935" y="20571"/>
                    </a:lnTo>
                    <a:lnTo>
                      <a:pt x="17857" y="19920"/>
                    </a:lnTo>
                    <a:lnTo>
                      <a:pt x="17662" y="19646"/>
                    </a:lnTo>
                    <a:lnTo>
                      <a:pt x="17350" y="19406"/>
                    </a:lnTo>
                    <a:lnTo>
                      <a:pt x="17116" y="19269"/>
                    </a:lnTo>
                    <a:lnTo>
                      <a:pt x="16843" y="19200"/>
                    </a:lnTo>
                    <a:lnTo>
                      <a:pt x="16531" y="19063"/>
                    </a:lnTo>
                    <a:lnTo>
                      <a:pt x="16025" y="18617"/>
                    </a:lnTo>
                    <a:lnTo>
                      <a:pt x="15674" y="18171"/>
                    </a:lnTo>
                    <a:lnTo>
                      <a:pt x="15284" y="17931"/>
                    </a:lnTo>
                    <a:lnTo>
                      <a:pt x="14933" y="17794"/>
                    </a:lnTo>
                    <a:lnTo>
                      <a:pt x="14699" y="17657"/>
                    </a:lnTo>
                    <a:lnTo>
                      <a:pt x="14504" y="17417"/>
                    </a:lnTo>
                    <a:lnTo>
                      <a:pt x="14036" y="17349"/>
                    </a:lnTo>
                    <a:lnTo>
                      <a:pt x="13763" y="17280"/>
                    </a:lnTo>
                    <a:lnTo>
                      <a:pt x="13451" y="17006"/>
                    </a:lnTo>
                    <a:lnTo>
                      <a:pt x="13022" y="16766"/>
                    </a:lnTo>
                    <a:lnTo>
                      <a:pt x="13178" y="16491"/>
                    </a:lnTo>
                    <a:lnTo>
                      <a:pt x="13178" y="16114"/>
                    </a:lnTo>
                    <a:lnTo>
                      <a:pt x="13022" y="15600"/>
                    </a:lnTo>
                    <a:lnTo>
                      <a:pt x="13178" y="15326"/>
                    </a:lnTo>
                    <a:lnTo>
                      <a:pt x="13100" y="14880"/>
                    </a:lnTo>
                    <a:lnTo>
                      <a:pt x="13412" y="14229"/>
                    </a:lnTo>
                    <a:lnTo>
                      <a:pt x="13100" y="13783"/>
                    </a:lnTo>
                    <a:lnTo>
                      <a:pt x="12866" y="13783"/>
                    </a:lnTo>
                    <a:lnTo>
                      <a:pt x="12671" y="13543"/>
                    </a:lnTo>
                    <a:lnTo>
                      <a:pt x="12671" y="13269"/>
                    </a:lnTo>
                    <a:lnTo>
                      <a:pt x="12866" y="13097"/>
                    </a:lnTo>
                    <a:lnTo>
                      <a:pt x="13022" y="12823"/>
                    </a:lnTo>
                    <a:lnTo>
                      <a:pt x="13100" y="12583"/>
                    </a:lnTo>
                    <a:lnTo>
                      <a:pt x="13607" y="12240"/>
                    </a:lnTo>
                    <a:lnTo>
                      <a:pt x="14114" y="12034"/>
                    </a:lnTo>
                    <a:lnTo>
                      <a:pt x="14270" y="11794"/>
                    </a:lnTo>
                    <a:lnTo>
                      <a:pt x="14348" y="11520"/>
                    </a:lnTo>
                    <a:lnTo>
                      <a:pt x="14270" y="9669"/>
                    </a:lnTo>
                    <a:lnTo>
                      <a:pt x="14504" y="9669"/>
                    </a:lnTo>
                    <a:lnTo>
                      <a:pt x="14582" y="9394"/>
                    </a:lnTo>
                    <a:lnTo>
                      <a:pt x="14660" y="9360"/>
                    </a:lnTo>
                    <a:lnTo>
                      <a:pt x="14699" y="9291"/>
                    </a:lnTo>
                    <a:lnTo>
                      <a:pt x="14855" y="9086"/>
                    </a:lnTo>
                    <a:lnTo>
                      <a:pt x="15674" y="8503"/>
                    </a:lnTo>
                    <a:lnTo>
                      <a:pt x="15869" y="8297"/>
                    </a:lnTo>
                    <a:lnTo>
                      <a:pt x="16103" y="8126"/>
                    </a:lnTo>
                    <a:lnTo>
                      <a:pt x="16336" y="7920"/>
                    </a:lnTo>
                    <a:lnTo>
                      <a:pt x="17077" y="7200"/>
                    </a:lnTo>
                    <a:lnTo>
                      <a:pt x="17350" y="6823"/>
                    </a:lnTo>
                    <a:lnTo>
                      <a:pt x="18364" y="5931"/>
                    </a:lnTo>
                    <a:lnTo>
                      <a:pt x="19183" y="5554"/>
                    </a:lnTo>
                    <a:lnTo>
                      <a:pt x="19690" y="5349"/>
                    </a:lnTo>
                    <a:lnTo>
                      <a:pt x="20859" y="4834"/>
                    </a:lnTo>
                    <a:lnTo>
                      <a:pt x="21093" y="4697"/>
                    </a:lnTo>
                    <a:lnTo>
                      <a:pt x="21366" y="4526"/>
                    </a:lnTo>
                    <a:lnTo>
                      <a:pt x="21600" y="4320"/>
                    </a:lnTo>
                    <a:lnTo>
                      <a:pt x="21015" y="4320"/>
                    </a:lnTo>
                    <a:lnTo>
                      <a:pt x="20742" y="4457"/>
                    </a:lnTo>
                    <a:lnTo>
                      <a:pt x="20430" y="4320"/>
                    </a:lnTo>
                    <a:lnTo>
                      <a:pt x="20430" y="4251"/>
                    </a:lnTo>
                    <a:lnTo>
                      <a:pt x="20118" y="3977"/>
                    </a:lnTo>
                    <a:lnTo>
                      <a:pt x="19612" y="4046"/>
                    </a:lnTo>
                    <a:lnTo>
                      <a:pt x="19339" y="4114"/>
                    </a:lnTo>
                    <a:lnTo>
                      <a:pt x="18832" y="4114"/>
                    </a:lnTo>
                    <a:lnTo>
                      <a:pt x="18520" y="4183"/>
                    </a:lnTo>
                    <a:lnTo>
                      <a:pt x="18247" y="4183"/>
                    </a:lnTo>
                    <a:lnTo>
                      <a:pt x="18169" y="3943"/>
                    </a:lnTo>
                    <a:lnTo>
                      <a:pt x="18013" y="3874"/>
                    </a:lnTo>
                    <a:lnTo>
                      <a:pt x="18013" y="3737"/>
                    </a:lnTo>
                    <a:lnTo>
                      <a:pt x="17701" y="3737"/>
                    </a:lnTo>
                    <a:lnTo>
                      <a:pt x="17194" y="4046"/>
                    </a:lnTo>
                    <a:lnTo>
                      <a:pt x="16999" y="4320"/>
                    </a:lnTo>
                    <a:lnTo>
                      <a:pt x="16414" y="4526"/>
                    </a:lnTo>
                    <a:lnTo>
                      <a:pt x="16103" y="4526"/>
                    </a:lnTo>
                    <a:lnTo>
                      <a:pt x="15596" y="4251"/>
                    </a:lnTo>
                    <a:lnTo>
                      <a:pt x="15518" y="4046"/>
                    </a:lnTo>
                    <a:lnTo>
                      <a:pt x="14777" y="3806"/>
                    </a:lnTo>
                    <a:lnTo>
                      <a:pt x="14660" y="3531"/>
                    </a:lnTo>
                    <a:lnTo>
                      <a:pt x="14348" y="3463"/>
                    </a:lnTo>
                    <a:lnTo>
                      <a:pt x="13997" y="3531"/>
                    </a:lnTo>
                    <a:lnTo>
                      <a:pt x="13919" y="3874"/>
                    </a:lnTo>
                    <a:lnTo>
                      <a:pt x="13607" y="3806"/>
                    </a:lnTo>
                    <a:lnTo>
                      <a:pt x="13451" y="3600"/>
                    </a:lnTo>
                    <a:lnTo>
                      <a:pt x="13412" y="3429"/>
                    </a:lnTo>
                    <a:lnTo>
                      <a:pt x="13178" y="3154"/>
                    </a:lnTo>
                    <a:lnTo>
                      <a:pt x="12866" y="3223"/>
                    </a:lnTo>
                    <a:lnTo>
                      <a:pt x="12944" y="2949"/>
                    </a:lnTo>
                    <a:lnTo>
                      <a:pt x="11853" y="2571"/>
                    </a:lnTo>
                    <a:lnTo>
                      <a:pt x="11034" y="2571"/>
                    </a:lnTo>
                    <a:lnTo>
                      <a:pt x="10917" y="2640"/>
                    </a:lnTo>
                    <a:lnTo>
                      <a:pt x="10839" y="2640"/>
                    </a:lnTo>
                    <a:lnTo>
                      <a:pt x="10683" y="2709"/>
                    </a:lnTo>
                    <a:lnTo>
                      <a:pt x="10527" y="2914"/>
                    </a:lnTo>
                    <a:lnTo>
                      <a:pt x="9864" y="3017"/>
                    </a:lnTo>
                    <a:lnTo>
                      <a:pt x="9591" y="2914"/>
                    </a:lnTo>
                    <a:lnTo>
                      <a:pt x="9513" y="2709"/>
                    </a:lnTo>
                    <a:lnTo>
                      <a:pt x="8344" y="2571"/>
                    </a:lnTo>
                    <a:lnTo>
                      <a:pt x="8032" y="2366"/>
                    </a:lnTo>
                    <a:lnTo>
                      <a:pt x="7525" y="2366"/>
                    </a:lnTo>
                    <a:lnTo>
                      <a:pt x="7252" y="2331"/>
                    </a:lnTo>
                    <a:lnTo>
                      <a:pt x="7018" y="2126"/>
                    </a:lnTo>
                    <a:lnTo>
                      <a:pt x="7096" y="1749"/>
                    </a:lnTo>
                    <a:lnTo>
                      <a:pt x="6784" y="1097"/>
                    </a:lnTo>
                    <a:lnTo>
                      <a:pt x="6667" y="309"/>
                    </a:lnTo>
                    <a:lnTo>
                      <a:pt x="6433" y="137"/>
                    </a:lnTo>
                    <a:lnTo>
                      <a:pt x="5926" y="69"/>
                    </a:lnTo>
                    <a:lnTo>
                      <a:pt x="5770" y="0"/>
                    </a:lnTo>
                    <a:lnTo>
                      <a:pt x="5770" y="1166"/>
                    </a:lnTo>
                    <a:lnTo>
                      <a:pt x="5692" y="1337"/>
                    </a:lnTo>
                    <a:lnTo>
                      <a:pt x="3587" y="1406"/>
                    </a:lnTo>
                    <a:lnTo>
                      <a:pt x="0" y="1406"/>
                    </a:lnTo>
                    <a:lnTo>
                      <a:pt x="0" y="1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2" name="Shape 10110">
                <a:extLst>
                  <a:ext uri="{FF2B5EF4-FFF2-40B4-BE49-F238E27FC236}">
                    <a16:creationId xmlns:a16="http://schemas.microsoft.com/office/drawing/2014/main" id="{636F5C88-6A66-4C89-99D4-F7AB8CAA70D2}"/>
                  </a:ext>
                </a:extLst>
              </p:cNvPr>
              <p:cNvSpPr/>
              <p:nvPr/>
            </p:nvSpPr>
            <p:spPr>
              <a:xfrm>
                <a:off x="3983372" y="1334363"/>
                <a:ext cx="923239" cy="550020"/>
              </a:xfrm>
              <a:custGeom>
                <a:avLst/>
                <a:gdLst/>
                <a:ahLst/>
                <a:cxnLst>
                  <a:cxn ang="0">
                    <a:pos x="wd2" y="hd2"/>
                  </a:cxn>
                  <a:cxn ang="5400000">
                    <a:pos x="wd2" y="hd2"/>
                  </a:cxn>
                  <a:cxn ang="10800000">
                    <a:pos x="wd2" y="hd2"/>
                  </a:cxn>
                  <a:cxn ang="16200000">
                    <a:pos x="wd2" y="hd2"/>
                  </a:cxn>
                </a:cxnLst>
                <a:rect l="0" t="0" r="r" b="b"/>
                <a:pathLst>
                  <a:path w="21600" h="21600" extrusionOk="0">
                    <a:moveTo>
                      <a:pt x="126" y="1278"/>
                    </a:moveTo>
                    <a:lnTo>
                      <a:pt x="294" y="1789"/>
                    </a:lnTo>
                    <a:lnTo>
                      <a:pt x="294" y="2237"/>
                    </a:lnTo>
                    <a:lnTo>
                      <a:pt x="126" y="2364"/>
                    </a:lnTo>
                    <a:lnTo>
                      <a:pt x="210" y="2748"/>
                    </a:lnTo>
                    <a:lnTo>
                      <a:pt x="545" y="3195"/>
                    </a:lnTo>
                    <a:lnTo>
                      <a:pt x="545" y="3579"/>
                    </a:lnTo>
                    <a:lnTo>
                      <a:pt x="377" y="4026"/>
                    </a:lnTo>
                    <a:lnTo>
                      <a:pt x="377" y="4537"/>
                    </a:lnTo>
                    <a:lnTo>
                      <a:pt x="210" y="5368"/>
                    </a:lnTo>
                    <a:lnTo>
                      <a:pt x="126" y="5496"/>
                    </a:lnTo>
                    <a:lnTo>
                      <a:pt x="0" y="5879"/>
                    </a:lnTo>
                    <a:lnTo>
                      <a:pt x="84" y="6327"/>
                    </a:lnTo>
                    <a:lnTo>
                      <a:pt x="377" y="6710"/>
                    </a:lnTo>
                    <a:lnTo>
                      <a:pt x="461" y="7669"/>
                    </a:lnTo>
                    <a:lnTo>
                      <a:pt x="755" y="7796"/>
                    </a:lnTo>
                    <a:lnTo>
                      <a:pt x="755" y="8499"/>
                    </a:lnTo>
                    <a:lnTo>
                      <a:pt x="923" y="9011"/>
                    </a:lnTo>
                    <a:lnTo>
                      <a:pt x="1007" y="9458"/>
                    </a:lnTo>
                    <a:lnTo>
                      <a:pt x="923" y="9841"/>
                    </a:lnTo>
                    <a:lnTo>
                      <a:pt x="1258" y="10289"/>
                    </a:lnTo>
                    <a:lnTo>
                      <a:pt x="1258" y="10800"/>
                    </a:lnTo>
                    <a:lnTo>
                      <a:pt x="1636" y="11503"/>
                    </a:lnTo>
                    <a:lnTo>
                      <a:pt x="1636" y="12014"/>
                    </a:lnTo>
                    <a:lnTo>
                      <a:pt x="1803" y="12334"/>
                    </a:lnTo>
                    <a:lnTo>
                      <a:pt x="1887" y="12845"/>
                    </a:lnTo>
                    <a:lnTo>
                      <a:pt x="1803" y="13164"/>
                    </a:lnTo>
                    <a:lnTo>
                      <a:pt x="1803" y="13676"/>
                    </a:lnTo>
                    <a:lnTo>
                      <a:pt x="1887" y="14123"/>
                    </a:lnTo>
                    <a:lnTo>
                      <a:pt x="1887" y="14251"/>
                    </a:lnTo>
                    <a:lnTo>
                      <a:pt x="2097" y="14251"/>
                    </a:lnTo>
                    <a:lnTo>
                      <a:pt x="2097" y="14762"/>
                    </a:lnTo>
                    <a:lnTo>
                      <a:pt x="2433" y="15018"/>
                    </a:lnTo>
                    <a:lnTo>
                      <a:pt x="2349" y="15465"/>
                    </a:lnTo>
                    <a:lnTo>
                      <a:pt x="2517" y="15849"/>
                    </a:lnTo>
                    <a:lnTo>
                      <a:pt x="2433" y="16424"/>
                    </a:lnTo>
                    <a:lnTo>
                      <a:pt x="2684" y="16807"/>
                    </a:lnTo>
                    <a:lnTo>
                      <a:pt x="2600" y="17254"/>
                    </a:lnTo>
                    <a:lnTo>
                      <a:pt x="2600" y="17893"/>
                    </a:lnTo>
                    <a:lnTo>
                      <a:pt x="2726" y="18852"/>
                    </a:lnTo>
                    <a:lnTo>
                      <a:pt x="2600" y="20130"/>
                    </a:lnTo>
                    <a:lnTo>
                      <a:pt x="2894" y="20386"/>
                    </a:lnTo>
                    <a:lnTo>
                      <a:pt x="2978" y="20897"/>
                    </a:lnTo>
                    <a:lnTo>
                      <a:pt x="6753" y="20897"/>
                    </a:lnTo>
                    <a:lnTo>
                      <a:pt x="9143" y="20769"/>
                    </a:lnTo>
                    <a:lnTo>
                      <a:pt x="14428" y="20258"/>
                    </a:lnTo>
                    <a:lnTo>
                      <a:pt x="16609" y="19938"/>
                    </a:lnTo>
                    <a:lnTo>
                      <a:pt x="16777" y="20386"/>
                    </a:lnTo>
                    <a:lnTo>
                      <a:pt x="17322" y="21025"/>
                    </a:lnTo>
                    <a:lnTo>
                      <a:pt x="17574" y="21472"/>
                    </a:lnTo>
                    <a:lnTo>
                      <a:pt x="17741" y="21600"/>
                    </a:lnTo>
                    <a:lnTo>
                      <a:pt x="17867" y="21217"/>
                    </a:lnTo>
                    <a:lnTo>
                      <a:pt x="17951" y="20897"/>
                    </a:lnTo>
                    <a:lnTo>
                      <a:pt x="17741" y="20386"/>
                    </a:lnTo>
                    <a:lnTo>
                      <a:pt x="17951" y="19938"/>
                    </a:lnTo>
                    <a:lnTo>
                      <a:pt x="18664" y="19427"/>
                    </a:lnTo>
                    <a:lnTo>
                      <a:pt x="18748" y="18980"/>
                    </a:lnTo>
                    <a:lnTo>
                      <a:pt x="18748" y="18596"/>
                    </a:lnTo>
                    <a:lnTo>
                      <a:pt x="18832" y="18213"/>
                    </a:lnTo>
                    <a:lnTo>
                      <a:pt x="19209" y="17382"/>
                    </a:lnTo>
                    <a:lnTo>
                      <a:pt x="19125" y="16424"/>
                    </a:lnTo>
                    <a:lnTo>
                      <a:pt x="18580" y="15593"/>
                    </a:lnTo>
                    <a:lnTo>
                      <a:pt x="18748" y="14762"/>
                    </a:lnTo>
                    <a:lnTo>
                      <a:pt x="18832" y="14251"/>
                    </a:lnTo>
                    <a:lnTo>
                      <a:pt x="19922" y="13931"/>
                    </a:lnTo>
                    <a:lnTo>
                      <a:pt x="20174" y="13548"/>
                    </a:lnTo>
                    <a:lnTo>
                      <a:pt x="20803" y="13164"/>
                    </a:lnTo>
                    <a:lnTo>
                      <a:pt x="21055" y="12845"/>
                    </a:lnTo>
                    <a:lnTo>
                      <a:pt x="21097" y="12014"/>
                    </a:lnTo>
                    <a:lnTo>
                      <a:pt x="21516" y="11120"/>
                    </a:lnTo>
                    <a:lnTo>
                      <a:pt x="21600" y="9841"/>
                    </a:lnTo>
                    <a:lnTo>
                      <a:pt x="21516" y="9330"/>
                    </a:lnTo>
                    <a:lnTo>
                      <a:pt x="21181" y="8883"/>
                    </a:lnTo>
                    <a:lnTo>
                      <a:pt x="20887" y="8627"/>
                    </a:lnTo>
                    <a:lnTo>
                      <a:pt x="20635" y="8244"/>
                    </a:lnTo>
                    <a:lnTo>
                      <a:pt x="20551" y="7796"/>
                    </a:lnTo>
                    <a:lnTo>
                      <a:pt x="20006" y="7030"/>
                    </a:lnTo>
                    <a:lnTo>
                      <a:pt x="19755" y="6710"/>
                    </a:lnTo>
                    <a:lnTo>
                      <a:pt x="19755" y="6582"/>
                    </a:lnTo>
                    <a:lnTo>
                      <a:pt x="19545" y="5751"/>
                    </a:lnTo>
                    <a:lnTo>
                      <a:pt x="18748" y="5496"/>
                    </a:lnTo>
                    <a:lnTo>
                      <a:pt x="18454" y="5240"/>
                    </a:lnTo>
                    <a:lnTo>
                      <a:pt x="18287" y="4793"/>
                    </a:lnTo>
                    <a:lnTo>
                      <a:pt x="18203" y="4282"/>
                    </a:lnTo>
                    <a:lnTo>
                      <a:pt x="18035" y="3834"/>
                    </a:lnTo>
                    <a:lnTo>
                      <a:pt x="17951" y="3067"/>
                    </a:lnTo>
                    <a:lnTo>
                      <a:pt x="17867" y="2364"/>
                    </a:lnTo>
                    <a:lnTo>
                      <a:pt x="18119" y="1534"/>
                    </a:lnTo>
                    <a:lnTo>
                      <a:pt x="17951" y="1022"/>
                    </a:lnTo>
                    <a:lnTo>
                      <a:pt x="17783" y="959"/>
                    </a:lnTo>
                    <a:lnTo>
                      <a:pt x="17657" y="447"/>
                    </a:lnTo>
                    <a:lnTo>
                      <a:pt x="17574" y="320"/>
                    </a:lnTo>
                    <a:lnTo>
                      <a:pt x="17574" y="0"/>
                    </a:lnTo>
                    <a:lnTo>
                      <a:pt x="14176" y="320"/>
                    </a:lnTo>
                    <a:lnTo>
                      <a:pt x="9521" y="575"/>
                    </a:lnTo>
                    <a:lnTo>
                      <a:pt x="3943" y="831"/>
                    </a:lnTo>
                    <a:lnTo>
                      <a:pt x="84" y="831"/>
                    </a:lnTo>
                    <a:lnTo>
                      <a:pt x="126" y="127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3" name="Shape 10111">
                <a:extLst>
                  <a:ext uri="{FF2B5EF4-FFF2-40B4-BE49-F238E27FC236}">
                    <a16:creationId xmlns:a16="http://schemas.microsoft.com/office/drawing/2014/main" id="{4479A953-C7FC-4E47-ADA1-A1DC23629531}"/>
                  </a:ext>
                </a:extLst>
              </p:cNvPr>
              <p:cNvSpPr/>
              <p:nvPr/>
            </p:nvSpPr>
            <p:spPr>
              <a:xfrm>
                <a:off x="4110653" y="1842073"/>
                <a:ext cx="1021838" cy="803874"/>
              </a:xfrm>
              <a:custGeom>
                <a:avLst/>
                <a:gdLst/>
                <a:ahLst/>
                <a:cxnLst>
                  <a:cxn ang="0">
                    <a:pos x="wd2" y="hd2"/>
                  </a:cxn>
                  <a:cxn ang="5400000">
                    <a:pos x="wd2" y="hd2"/>
                  </a:cxn>
                  <a:cxn ang="10800000">
                    <a:pos x="wd2" y="hd2"/>
                  </a:cxn>
                  <a:cxn ang="16200000">
                    <a:pos x="wd2" y="hd2"/>
                  </a:cxn>
                </a:cxnLst>
                <a:rect l="0" t="0" r="r" b="b"/>
                <a:pathLst>
                  <a:path w="21600" h="21600" extrusionOk="0">
                    <a:moveTo>
                      <a:pt x="12960" y="743"/>
                    </a:moveTo>
                    <a:lnTo>
                      <a:pt x="12467" y="306"/>
                    </a:lnTo>
                    <a:lnTo>
                      <a:pt x="12316" y="0"/>
                    </a:lnTo>
                    <a:lnTo>
                      <a:pt x="10345" y="219"/>
                    </a:lnTo>
                    <a:lnTo>
                      <a:pt x="5571" y="568"/>
                    </a:lnTo>
                    <a:lnTo>
                      <a:pt x="3411" y="656"/>
                    </a:lnTo>
                    <a:lnTo>
                      <a:pt x="0" y="656"/>
                    </a:lnTo>
                    <a:lnTo>
                      <a:pt x="0" y="874"/>
                    </a:lnTo>
                    <a:lnTo>
                      <a:pt x="227" y="1224"/>
                    </a:lnTo>
                    <a:lnTo>
                      <a:pt x="417" y="1793"/>
                    </a:lnTo>
                    <a:lnTo>
                      <a:pt x="644" y="2143"/>
                    </a:lnTo>
                    <a:lnTo>
                      <a:pt x="872" y="2274"/>
                    </a:lnTo>
                    <a:lnTo>
                      <a:pt x="947" y="2623"/>
                    </a:lnTo>
                    <a:lnTo>
                      <a:pt x="1137" y="2842"/>
                    </a:lnTo>
                    <a:lnTo>
                      <a:pt x="1137" y="3192"/>
                    </a:lnTo>
                    <a:lnTo>
                      <a:pt x="1440" y="3454"/>
                    </a:lnTo>
                    <a:lnTo>
                      <a:pt x="2122" y="4110"/>
                    </a:lnTo>
                    <a:lnTo>
                      <a:pt x="2425" y="3848"/>
                    </a:lnTo>
                    <a:lnTo>
                      <a:pt x="2577" y="3935"/>
                    </a:lnTo>
                    <a:lnTo>
                      <a:pt x="2766" y="4241"/>
                    </a:lnTo>
                    <a:lnTo>
                      <a:pt x="2842" y="4591"/>
                    </a:lnTo>
                    <a:lnTo>
                      <a:pt x="2766" y="4679"/>
                    </a:lnTo>
                    <a:lnTo>
                      <a:pt x="2501" y="4679"/>
                    </a:lnTo>
                    <a:lnTo>
                      <a:pt x="2425" y="4897"/>
                    </a:lnTo>
                    <a:lnTo>
                      <a:pt x="2122" y="5422"/>
                    </a:lnTo>
                    <a:lnTo>
                      <a:pt x="2198" y="5728"/>
                    </a:lnTo>
                    <a:lnTo>
                      <a:pt x="2501" y="6165"/>
                    </a:lnTo>
                    <a:lnTo>
                      <a:pt x="2766" y="6296"/>
                    </a:lnTo>
                    <a:lnTo>
                      <a:pt x="2766" y="6646"/>
                    </a:lnTo>
                    <a:lnTo>
                      <a:pt x="3145" y="7215"/>
                    </a:lnTo>
                    <a:lnTo>
                      <a:pt x="3411" y="7302"/>
                    </a:lnTo>
                    <a:lnTo>
                      <a:pt x="3714" y="7564"/>
                    </a:lnTo>
                    <a:lnTo>
                      <a:pt x="3865" y="17577"/>
                    </a:lnTo>
                    <a:lnTo>
                      <a:pt x="3903" y="19938"/>
                    </a:lnTo>
                    <a:lnTo>
                      <a:pt x="7124" y="19895"/>
                    </a:lnTo>
                    <a:lnTo>
                      <a:pt x="12316" y="19632"/>
                    </a:lnTo>
                    <a:lnTo>
                      <a:pt x="18152" y="19151"/>
                    </a:lnTo>
                    <a:lnTo>
                      <a:pt x="18455" y="19370"/>
                    </a:lnTo>
                    <a:lnTo>
                      <a:pt x="18682" y="19632"/>
                    </a:lnTo>
                    <a:lnTo>
                      <a:pt x="18720" y="19938"/>
                    </a:lnTo>
                    <a:lnTo>
                      <a:pt x="18720" y="20201"/>
                    </a:lnTo>
                    <a:lnTo>
                      <a:pt x="18531" y="20551"/>
                    </a:lnTo>
                    <a:lnTo>
                      <a:pt x="18227" y="20682"/>
                    </a:lnTo>
                    <a:lnTo>
                      <a:pt x="18038" y="21032"/>
                    </a:lnTo>
                    <a:lnTo>
                      <a:pt x="17886" y="21338"/>
                    </a:lnTo>
                    <a:lnTo>
                      <a:pt x="18038" y="21600"/>
                    </a:lnTo>
                    <a:lnTo>
                      <a:pt x="19933" y="21425"/>
                    </a:lnTo>
                    <a:lnTo>
                      <a:pt x="20084" y="20944"/>
                    </a:lnTo>
                    <a:lnTo>
                      <a:pt x="20236" y="20594"/>
                    </a:lnTo>
                    <a:lnTo>
                      <a:pt x="20008" y="20376"/>
                    </a:lnTo>
                    <a:lnTo>
                      <a:pt x="20312" y="20026"/>
                    </a:lnTo>
                    <a:lnTo>
                      <a:pt x="20160" y="19720"/>
                    </a:lnTo>
                    <a:lnTo>
                      <a:pt x="20463" y="19632"/>
                    </a:lnTo>
                    <a:lnTo>
                      <a:pt x="20387" y="19283"/>
                    </a:lnTo>
                    <a:lnTo>
                      <a:pt x="20312" y="18977"/>
                    </a:lnTo>
                    <a:lnTo>
                      <a:pt x="20463" y="18627"/>
                    </a:lnTo>
                    <a:lnTo>
                      <a:pt x="20501" y="18977"/>
                    </a:lnTo>
                    <a:lnTo>
                      <a:pt x="20501" y="19239"/>
                    </a:lnTo>
                    <a:lnTo>
                      <a:pt x="20728" y="18977"/>
                    </a:lnTo>
                    <a:lnTo>
                      <a:pt x="20804" y="18539"/>
                    </a:lnTo>
                    <a:lnTo>
                      <a:pt x="21107" y="18496"/>
                    </a:lnTo>
                    <a:lnTo>
                      <a:pt x="21373" y="18539"/>
                    </a:lnTo>
                    <a:lnTo>
                      <a:pt x="21524" y="18146"/>
                    </a:lnTo>
                    <a:lnTo>
                      <a:pt x="21373" y="17840"/>
                    </a:lnTo>
                    <a:lnTo>
                      <a:pt x="21600" y="17577"/>
                    </a:lnTo>
                    <a:lnTo>
                      <a:pt x="21524" y="17184"/>
                    </a:lnTo>
                    <a:lnTo>
                      <a:pt x="21600" y="16834"/>
                    </a:lnTo>
                    <a:lnTo>
                      <a:pt x="21524" y="16572"/>
                    </a:lnTo>
                    <a:lnTo>
                      <a:pt x="21145" y="16353"/>
                    </a:lnTo>
                    <a:lnTo>
                      <a:pt x="20956" y="16484"/>
                    </a:lnTo>
                    <a:lnTo>
                      <a:pt x="20501" y="15916"/>
                    </a:lnTo>
                    <a:lnTo>
                      <a:pt x="20160" y="15260"/>
                    </a:lnTo>
                    <a:lnTo>
                      <a:pt x="20387" y="14954"/>
                    </a:lnTo>
                    <a:lnTo>
                      <a:pt x="20463" y="14604"/>
                    </a:lnTo>
                    <a:lnTo>
                      <a:pt x="20084" y="14036"/>
                    </a:lnTo>
                    <a:lnTo>
                      <a:pt x="20084" y="13380"/>
                    </a:lnTo>
                    <a:lnTo>
                      <a:pt x="19819" y="13292"/>
                    </a:lnTo>
                    <a:lnTo>
                      <a:pt x="19516" y="13074"/>
                    </a:lnTo>
                    <a:lnTo>
                      <a:pt x="19364" y="12811"/>
                    </a:lnTo>
                    <a:lnTo>
                      <a:pt x="18947" y="12462"/>
                    </a:lnTo>
                    <a:lnTo>
                      <a:pt x="18682" y="12549"/>
                    </a:lnTo>
                    <a:lnTo>
                      <a:pt x="18606" y="12243"/>
                    </a:lnTo>
                    <a:lnTo>
                      <a:pt x="18455" y="12243"/>
                    </a:lnTo>
                    <a:lnTo>
                      <a:pt x="17659" y="11587"/>
                    </a:lnTo>
                    <a:lnTo>
                      <a:pt x="17166" y="11019"/>
                    </a:lnTo>
                    <a:lnTo>
                      <a:pt x="17166" y="10406"/>
                    </a:lnTo>
                    <a:lnTo>
                      <a:pt x="17318" y="10100"/>
                    </a:lnTo>
                    <a:lnTo>
                      <a:pt x="17469" y="9619"/>
                    </a:lnTo>
                    <a:lnTo>
                      <a:pt x="17659" y="9095"/>
                    </a:lnTo>
                    <a:lnTo>
                      <a:pt x="17583" y="8614"/>
                    </a:lnTo>
                    <a:lnTo>
                      <a:pt x="17811" y="8220"/>
                    </a:lnTo>
                    <a:lnTo>
                      <a:pt x="17811" y="8133"/>
                    </a:lnTo>
                    <a:lnTo>
                      <a:pt x="17318" y="7696"/>
                    </a:lnTo>
                    <a:lnTo>
                      <a:pt x="17015" y="7696"/>
                    </a:lnTo>
                    <a:lnTo>
                      <a:pt x="16749" y="7564"/>
                    </a:lnTo>
                    <a:lnTo>
                      <a:pt x="16674" y="7608"/>
                    </a:lnTo>
                    <a:lnTo>
                      <a:pt x="16522" y="7870"/>
                    </a:lnTo>
                    <a:lnTo>
                      <a:pt x="16257" y="7958"/>
                    </a:lnTo>
                    <a:lnTo>
                      <a:pt x="16029" y="7696"/>
                    </a:lnTo>
                    <a:lnTo>
                      <a:pt x="15764" y="6384"/>
                    </a:lnTo>
                    <a:lnTo>
                      <a:pt x="15613" y="6078"/>
                    </a:lnTo>
                    <a:lnTo>
                      <a:pt x="15309" y="5815"/>
                    </a:lnTo>
                    <a:lnTo>
                      <a:pt x="14665" y="5422"/>
                    </a:lnTo>
                    <a:lnTo>
                      <a:pt x="14589" y="5072"/>
                    </a:lnTo>
                    <a:lnTo>
                      <a:pt x="14324" y="4897"/>
                    </a:lnTo>
                    <a:lnTo>
                      <a:pt x="14021" y="4591"/>
                    </a:lnTo>
                    <a:lnTo>
                      <a:pt x="13680" y="4241"/>
                    </a:lnTo>
                    <a:lnTo>
                      <a:pt x="13604" y="4023"/>
                    </a:lnTo>
                    <a:lnTo>
                      <a:pt x="13453" y="3673"/>
                    </a:lnTo>
                    <a:lnTo>
                      <a:pt x="13339" y="3017"/>
                    </a:lnTo>
                    <a:lnTo>
                      <a:pt x="13263" y="2930"/>
                    </a:lnTo>
                    <a:lnTo>
                      <a:pt x="13112" y="2274"/>
                    </a:lnTo>
                    <a:lnTo>
                      <a:pt x="13112" y="1705"/>
                    </a:lnTo>
                    <a:lnTo>
                      <a:pt x="13187" y="1399"/>
                    </a:lnTo>
                    <a:lnTo>
                      <a:pt x="13339" y="1137"/>
                    </a:lnTo>
                    <a:lnTo>
                      <a:pt x="13187" y="1049"/>
                    </a:lnTo>
                    <a:lnTo>
                      <a:pt x="12960" y="7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4" name="Shape 10112">
                <a:extLst>
                  <a:ext uri="{FF2B5EF4-FFF2-40B4-BE49-F238E27FC236}">
                    <a16:creationId xmlns:a16="http://schemas.microsoft.com/office/drawing/2014/main" id="{7BF41DF2-DB22-4E0E-8041-135AF9349292}"/>
                  </a:ext>
                </a:extLst>
              </p:cNvPr>
              <p:cNvSpPr/>
              <p:nvPr/>
            </p:nvSpPr>
            <p:spPr>
              <a:xfrm>
                <a:off x="4295301" y="2554819"/>
                <a:ext cx="765484" cy="641147"/>
              </a:xfrm>
              <a:custGeom>
                <a:avLst/>
                <a:gdLst/>
                <a:ahLst/>
                <a:cxnLst>
                  <a:cxn ang="0">
                    <a:pos x="wd2" y="hd2"/>
                  </a:cxn>
                  <a:cxn ang="5400000">
                    <a:pos x="wd2" y="hd2"/>
                  </a:cxn>
                  <a:cxn ang="10800000">
                    <a:pos x="wd2" y="hd2"/>
                  </a:cxn>
                  <a:cxn ang="16200000">
                    <a:pos x="wd2" y="hd2"/>
                  </a:cxn>
                </a:cxnLst>
                <a:rect l="0" t="0" r="r" b="b"/>
                <a:pathLst>
                  <a:path w="21600" h="21600" extrusionOk="0">
                    <a:moveTo>
                      <a:pt x="19627" y="8662"/>
                    </a:moveTo>
                    <a:lnTo>
                      <a:pt x="19779" y="8223"/>
                    </a:lnTo>
                    <a:lnTo>
                      <a:pt x="20082" y="8114"/>
                    </a:lnTo>
                    <a:lnTo>
                      <a:pt x="20184" y="8004"/>
                    </a:lnTo>
                    <a:lnTo>
                      <a:pt x="19981" y="6962"/>
                    </a:lnTo>
                    <a:lnTo>
                      <a:pt x="19981" y="6579"/>
                    </a:lnTo>
                    <a:lnTo>
                      <a:pt x="19728" y="6688"/>
                    </a:lnTo>
                    <a:lnTo>
                      <a:pt x="19779" y="6250"/>
                    </a:lnTo>
                    <a:lnTo>
                      <a:pt x="20082" y="6140"/>
                    </a:lnTo>
                    <a:lnTo>
                      <a:pt x="20285" y="6359"/>
                    </a:lnTo>
                    <a:lnTo>
                      <a:pt x="20386" y="6085"/>
                    </a:lnTo>
                    <a:lnTo>
                      <a:pt x="20184" y="5647"/>
                    </a:lnTo>
                    <a:lnTo>
                      <a:pt x="20386" y="5537"/>
                    </a:lnTo>
                    <a:lnTo>
                      <a:pt x="20841" y="5044"/>
                    </a:lnTo>
                    <a:lnTo>
                      <a:pt x="20588" y="4715"/>
                    </a:lnTo>
                    <a:lnTo>
                      <a:pt x="20588" y="4605"/>
                    </a:lnTo>
                    <a:lnTo>
                      <a:pt x="20740" y="4386"/>
                    </a:lnTo>
                    <a:lnTo>
                      <a:pt x="21044" y="4221"/>
                    </a:lnTo>
                    <a:lnTo>
                      <a:pt x="21398" y="3892"/>
                    </a:lnTo>
                    <a:lnTo>
                      <a:pt x="21246" y="3563"/>
                    </a:lnTo>
                    <a:lnTo>
                      <a:pt x="21600" y="3399"/>
                    </a:lnTo>
                    <a:lnTo>
                      <a:pt x="21499" y="3070"/>
                    </a:lnTo>
                    <a:lnTo>
                      <a:pt x="21398" y="2851"/>
                    </a:lnTo>
                    <a:lnTo>
                      <a:pt x="18868" y="3070"/>
                    </a:lnTo>
                    <a:lnTo>
                      <a:pt x="18666" y="2741"/>
                    </a:lnTo>
                    <a:lnTo>
                      <a:pt x="18868" y="2357"/>
                    </a:lnTo>
                    <a:lnTo>
                      <a:pt x="19121" y="1919"/>
                    </a:lnTo>
                    <a:lnTo>
                      <a:pt x="19526" y="1754"/>
                    </a:lnTo>
                    <a:lnTo>
                      <a:pt x="19779" y="1316"/>
                    </a:lnTo>
                    <a:lnTo>
                      <a:pt x="19779" y="987"/>
                    </a:lnTo>
                    <a:lnTo>
                      <a:pt x="19728" y="603"/>
                    </a:lnTo>
                    <a:lnTo>
                      <a:pt x="19425" y="274"/>
                    </a:lnTo>
                    <a:lnTo>
                      <a:pt x="19020" y="0"/>
                    </a:lnTo>
                    <a:lnTo>
                      <a:pt x="11230" y="603"/>
                    </a:lnTo>
                    <a:lnTo>
                      <a:pt x="4300" y="932"/>
                    </a:lnTo>
                    <a:lnTo>
                      <a:pt x="0" y="987"/>
                    </a:lnTo>
                    <a:lnTo>
                      <a:pt x="809" y="5976"/>
                    </a:lnTo>
                    <a:lnTo>
                      <a:pt x="961" y="7620"/>
                    </a:lnTo>
                    <a:lnTo>
                      <a:pt x="1062" y="17927"/>
                    </a:lnTo>
                    <a:lnTo>
                      <a:pt x="1163" y="18037"/>
                    </a:lnTo>
                    <a:lnTo>
                      <a:pt x="1163" y="18201"/>
                    </a:lnTo>
                    <a:lnTo>
                      <a:pt x="1568" y="18420"/>
                    </a:lnTo>
                    <a:lnTo>
                      <a:pt x="1922" y="18201"/>
                    </a:lnTo>
                    <a:lnTo>
                      <a:pt x="2985" y="18420"/>
                    </a:lnTo>
                    <a:lnTo>
                      <a:pt x="3086" y="21600"/>
                    </a:lnTo>
                    <a:lnTo>
                      <a:pt x="8701" y="21436"/>
                    </a:lnTo>
                    <a:lnTo>
                      <a:pt x="16086" y="20997"/>
                    </a:lnTo>
                    <a:lnTo>
                      <a:pt x="16086" y="20504"/>
                    </a:lnTo>
                    <a:lnTo>
                      <a:pt x="15985" y="20175"/>
                    </a:lnTo>
                    <a:lnTo>
                      <a:pt x="16390" y="20175"/>
                    </a:lnTo>
                    <a:lnTo>
                      <a:pt x="16390" y="20065"/>
                    </a:lnTo>
                    <a:lnTo>
                      <a:pt x="16289" y="19462"/>
                    </a:lnTo>
                    <a:lnTo>
                      <a:pt x="16187" y="19352"/>
                    </a:lnTo>
                    <a:lnTo>
                      <a:pt x="16086" y="18969"/>
                    </a:lnTo>
                    <a:lnTo>
                      <a:pt x="16187" y="18640"/>
                    </a:lnTo>
                    <a:lnTo>
                      <a:pt x="15833" y="18530"/>
                    </a:lnTo>
                    <a:lnTo>
                      <a:pt x="16187" y="18311"/>
                    </a:lnTo>
                    <a:lnTo>
                      <a:pt x="15884" y="18037"/>
                    </a:lnTo>
                    <a:lnTo>
                      <a:pt x="15631" y="18311"/>
                    </a:lnTo>
                    <a:lnTo>
                      <a:pt x="15833" y="18037"/>
                    </a:lnTo>
                    <a:lnTo>
                      <a:pt x="15631" y="17598"/>
                    </a:lnTo>
                    <a:lnTo>
                      <a:pt x="15884" y="17379"/>
                    </a:lnTo>
                    <a:lnTo>
                      <a:pt x="15631" y="16995"/>
                    </a:lnTo>
                    <a:lnTo>
                      <a:pt x="15884" y="16776"/>
                    </a:lnTo>
                    <a:lnTo>
                      <a:pt x="15985" y="16995"/>
                    </a:lnTo>
                    <a:lnTo>
                      <a:pt x="16289" y="16776"/>
                    </a:lnTo>
                    <a:lnTo>
                      <a:pt x="15884" y="16556"/>
                    </a:lnTo>
                    <a:lnTo>
                      <a:pt x="15884" y="16392"/>
                    </a:lnTo>
                    <a:lnTo>
                      <a:pt x="16289" y="16392"/>
                    </a:lnTo>
                    <a:lnTo>
                      <a:pt x="16390" y="16173"/>
                    </a:lnTo>
                    <a:lnTo>
                      <a:pt x="16289" y="15734"/>
                    </a:lnTo>
                    <a:lnTo>
                      <a:pt x="16390" y="15350"/>
                    </a:lnTo>
                    <a:lnTo>
                      <a:pt x="16187" y="15131"/>
                    </a:lnTo>
                    <a:lnTo>
                      <a:pt x="17047" y="14802"/>
                    </a:lnTo>
                    <a:lnTo>
                      <a:pt x="16845" y="14418"/>
                    </a:lnTo>
                    <a:lnTo>
                      <a:pt x="16845" y="13980"/>
                    </a:lnTo>
                    <a:lnTo>
                      <a:pt x="16946" y="13870"/>
                    </a:lnTo>
                    <a:lnTo>
                      <a:pt x="16744" y="13706"/>
                    </a:lnTo>
                    <a:lnTo>
                      <a:pt x="17148" y="13815"/>
                    </a:lnTo>
                    <a:lnTo>
                      <a:pt x="17148" y="13596"/>
                    </a:lnTo>
                    <a:lnTo>
                      <a:pt x="17503" y="13157"/>
                    </a:lnTo>
                    <a:lnTo>
                      <a:pt x="17401" y="12774"/>
                    </a:lnTo>
                    <a:lnTo>
                      <a:pt x="17806" y="12774"/>
                    </a:lnTo>
                    <a:lnTo>
                      <a:pt x="18008" y="12664"/>
                    </a:lnTo>
                    <a:lnTo>
                      <a:pt x="18261" y="12335"/>
                    </a:lnTo>
                    <a:lnTo>
                      <a:pt x="18211" y="12061"/>
                    </a:lnTo>
                    <a:lnTo>
                      <a:pt x="18363" y="11513"/>
                    </a:lnTo>
                    <a:lnTo>
                      <a:pt x="18211" y="11293"/>
                    </a:lnTo>
                    <a:lnTo>
                      <a:pt x="18211" y="10800"/>
                    </a:lnTo>
                    <a:lnTo>
                      <a:pt x="18261" y="11129"/>
                    </a:lnTo>
                    <a:lnTo>
                      <a:pt x="18666" y="11019"/>
                    </a:lnTo>
                    <a:lnTo>
                      <a:pt x="18261" y="10690"/>
                    </a:lnTo>
                    <a:lnTo>
                      <a:pt x="18261" y="10197"/>
                    </a:lnTo>
                    <a:lnTo>
                      <a:pt x="18363" y="10581"/>
                    </a:lnTo>
                    <a:lnTo>
                      <a:pt x="18666" y="10581"/>
                    </a:lnTo>
                    <a:lnTo>
                      <a:pt x="18565" y="9758"/>
                    </a:lnTo>
                    <a:lnTo>
                      <a:pt x="18767" y="9978"/>
                    </a:lnTo>
                    <a:lnTo>
                      <a:pt x="19121" y="9758"/>
                    </a:lnTo>
                    <a:lnTo>
                      <a:pt x="19425" y="9484"/>
                    </a:lnTo>
                    <a:lnTo>
                      <a:pt x="19324" y="9046"/>
                    </a:lnTo>
                    <a:lnTo>
                      <a:pt x="19222" y="8936"/>
                    </a:lnTo>
                    <a:lnTo>
                      <a:pt x="19222" y="8826"/>
                    </a:lnTo>
                    <a:lnTo>
                      <a:pt x="19627" y="866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35" name="Group 10118">
                <a:extLst>
                  <a:ext uri="{FF2B5EF4-FFF2-40B4-BE49-F238E27FC236}">
                    <a16:creationId xmlns:a16="http://schemas.microsoft.com/office/drawing/2014/main" id="{8447750B-F167-47EA-9832-754386CD14B5}"/>
                  </a:ext>
                </a:extLst>
              </p:cNvPr>
              <p:cNvGrpSpPr/>
              <p:nvPr/>
            </p:nvGrpSpPr>
            <p:grpSpPr>
              <a:xfrm>
                <a:off x="4404655" y="3178066"/>
                <a:ext cx="865874" cy="694846"/>
                <a:chOff x="0" y="0"/>
                <a:chExt cx="865872" cy="694845"/>
              </a:xfrm>
              <a:grpFill/>
            </p:grpSpPr>
            <p:sp>
              <p:nvSpPr>
                <p:cNvPr id="177" name="Shape 10113">
                  <a:extLst>
                    <a:ext uri="{FF2B5EF4-FFF2-40B4-BE49-F238E27FC236}">
                      <a16:creationId xmlns:a16="http://schemas.microsoft.com/office/drawing/2014/main" id="{A5BA2C4F-43CC-4C26-AA29-F5B7F0623A89}"/>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8" name="Shape 10114">
                  <a:extLst>
                    <a:ext uri="{FF2B5EF4-FFF2-40B4-BE49-F238E27FC236}">
                      <a16:creationId xmlns:a16="http://schemas.microsoft.com/office/drawing/2014/main" id="{30B0BC63-6CDF-44EE-A4DB-6E24022E572C}"/>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9" name="Shape 10115">
                  <a:extLst>
                    <a:ext uri="{FF2B5EF4-FFF2-40B4-BE49-F238E27FC236}">
                      <a16:creationId xmlns:a16="http://schemas.microsoft.com/office/drawing/2014/main" id="{FA413094-7EBF-4DBD-8097-EAE0FB1D0A78}"/>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0" name="Shape 10116">
                  <a:extLst>
                    <a:ext uri="{FF2B5EF4-FFF2-40B4-BE49-F238E27FC236}">
                      <a16:creationId xmlns:a16="http://schemas.microsoft.com/office/drawing/2014/main" id="{8ABBC8F4-5461-4B13-9EE4-ACCBACE9762A}"/>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1" name="Shape 10117">
                  <a:extLst>
                    <a:ext uri="{FF2B5EF4-FFF2-40B4-BE49-F238E27FC236}">
                      <a16:creationId xmlns:a16="http://schemas.microsoft.com/office/drawing/2014/main" id="{A602DD6B-0904-4558-9AF1-D78D743DCBB9}"/>
                    </a:ext>
                  </a:extLst>
                </p:cNvPr>
                <p:cNvSpPr/>
                <p:nvPr/>
              </p:nvSpPr>
              <p:spPr>
                <a:xfrm>
                  <a:off x="-1" y="-1"/>
                  <a:ext cx="865874" cy="694847"/>
                </a:xfrm>
                <a:custGeom>
                  <a:avLst/>
                  <a:gdLst/>
                  <a:ahLst/>
                  <a:cxnLst>
                    <a:cxn ang="0">
                      <a:pos x="wd2" y="hd2"/>
                    </a:cxn>
                    <a:cxn ang="5400000">
                      <a:pos x="wd2" y="hd2"/>
                    </a:cxn>
                    <a:cxn ang="10800000">
                      <a:pos x="wd2" y="hd2"/>
                    </a:cxn>
                    <a:cxn ang="16200000">
                      <a:pos x="wd2" y="hd2"/>
                    </a:cxn>
                  </a:cxnLst>
                  <a:rect l="0" t="0" r="r" b="b"/>
                  <a:pathLst>
                    <a:path w="21600" h="21600" extrusionOk="0">
                      <a:moveTo>
                        <a:pt x="18827" y="14569"/>
                      </a:moveTo>
                      <a:lnTo>
                        <a:pt x="18648" y="14265"/>
                      </a:lnTo>
                      <a:lnTo>
                        <a:pt x="18648" y="14063"/>
                      </a:lnTo>
                      <a:lnTo>
                        <a:pt x="18470" y="13709"/>
                      </a:lnTo>
                      <a:lnTo>
                        <a:pt x="18380" y="13304"/>
                      </a:lnTo>
                      <a:lnTo>
                        <a:pt x="17978" y="12950"/>
                      </a:lnTo>
                      <a:lnTo>
                        <a:pt x="17799" y="12545"/>
                      </a:lnTo>
                      <a:lnTo>
                        <a:pt x="17620" y="12191"/>
                      </a:lnTo>
                      <a:lnTo>
                        <a:pt x="17799" y="11635"/>
                      </a:lnTo>
                      <a:lnTo>
                        <a:pt x="18067" y="10572"/>
                      </a:lnTo>
                      <a:lnTo>
                        <a:pt x="17978" y="10471"/>
                      </a:lnTo>
                      <a:lnTo>
                        <a:pt x="14176" y="10825"/>
                      </a:lnTo>
                      <a:lnTo>
                        <a:pt x="10152" y="11028"/>
                      </a:lnTo>
                      <a:lnTo>
                        <a:pt x="10420" y="10775"/>
                      </a:lnTo>
                      <a:lnTo>
                        <a:pt x="10241" y="10370"/>
                      </a:lnTo>
                      <a:lnTo>
                        <a:pt x="10241" y="10016"/>
                      </a:lnTo>
                      <a:lnTo>
                        <a:pt x="10062" y="9611"/>
                      </a:lnTo>
                      <a:lnTo>
                        <a:pt x="10509" y="9510"/>
                      </a:lnTo>
                      <a:lnTo>
                        <a:pt x="10554" y="9257"/>
                      </a:lnTo>
                      <a:lnTo>
                        <a:pt x="10330" y="8954"/>
                      </a:lnTo>
                      <a:lnTo>
                        <a:pt x="10643" y="8954"/>
                      </a:lnTo>
                      <a:lnTo>
                        <a:pt x="10554" y="8195"/>
                      </a:lnTo>
                      <a:lnTo>
                        <a:pt x="10912" y="7790"/>
                      </a:lnTo>
                      <a:lnTo>
                        <a:pt x="10554" y="7790"/>
                      </a:lnTo>
                      <a:lnTo>
                        <a:pt x="10912" y="7537"/>
                      </a:lnTo>
                      <a:lnTo>
                        <a:pt x="11001" y="7234"/>
                      </a:lnTo>
                      <a:lnTo>
                        <a:pt x="11270" y="6880"/>
                      </a:lnTo>
                      <a:lnTo>
                        <a:pt x="11091" y="6677"/>
                      </a:lnTo>
                      <a:lnTo>
                        <a:pt x="11180" y="6374"/>
                      </a:lnTo>
                      <a:lnTo>
                        <a:pt x="11404" y="6171"/>
                      </a:lnTo>
                      <a:lnTo>
                        <a:pt x="12164" y="5311"/>
                      </a:lnTo>
                      <a:lnTo>
                        <a:pt x="12164" y="5261"/>
                      </a:lnTo>
                      <a:lnTo>
                        <a:pt x="11851" y="5160"/>
                      </a:lnTo>
                      <a:lnTo>
                        <a:pt x="12164" y="5160"/>
                      </a:lnTo>
                      <a:lnTo>
                        <a:pt x="12164" y="4957"/>
                      </a:lnTo>
                      <a:lnTo>
                        <a:pt x="12432" y="4553"/>
                      </a:lnTo>
                      <a:lnTo>
                        <a:pt x="12075" y="4654"/>
                      </a:lnTo>
                      <a:lnTo>
                        <a:pt x="11761" y="4553"/>
                      </a:lnTo>
                      <a:lnTo>
                        <a:pt x="11940" y="4300"/>
                      </a:lnTo>
                      <a:lnTo>
                        <a:pt x="12253" y="4097"/>
                      </a:lnTo>
                      <a:lnTo>
                        <a:pt x="12522" y="3794"/>
                      </a:lnTo>
                      <a:lnTo>
                        <a:pt x="12745" y="3794"/>
                      </a:lnTo>
                      <a:lnTo>
                        <a:pt x="12745" y="3642"/>
                      </a:lnTo>
                      <a:lnTo>
                        <a:pt x="12432" y="3541"/>
                      </a:lnTo>
                      <a:lnTo>
                        <a:pt x="12343" y="3237"/>
                      </a:lnTo>
                      <a:lnTo>
                        <a:pt x="12075" y="3035"/>
                      </a:lnTo>
                      <a:lnTo>
                        <a:pt x="11940" y="2782"/>
                      </a:lnTo>
                      <a:lnTo>
                        <a:pt x="11940" y="2681"/>
                      </a:lnTo>
                      <a:lnTo>
                        <a:pt x="12253" y="2782"/>
                      </a:lnTo>
                      <a:lnTo>
                        <a:pt x="11985" y="2378"/>
                      </a:lnTo>
                      <a:lnTo>
                        <a:pt x="12253" y="2125"/>
                      </a:lnTo>
                      <a:lnTo>
                        <a:pt x="11761" y="2175"/>
                      </a:lnTo>
                      <a:lnTo>
                        <a:pt x="11672" y="2023"/>
                      </a:lnTo>
                      <a:lnTo>
                        <a:pt x="11985" y="1518"/>
                      </a:lnTo>
                      <a:lnTo>
                        <a:pt x="11672" y="1315"/>
                      </a:lnTo>
                      <a:lnTo>
                        <a:pt x="11583" y="961"/>
                      </a:lnTo>
                      <a:lnTo>
                        <a:pt x="11851" y="658"/>
                      </a:lnTo>
                      <a:lnTo>
                        <a:pt x="11851" y="304"/>
                      </a:lnTo>
                      <a:lnTo>
                        <a:pt x="11583" y="304"/>
                      </a:lnTo>
                      <a:lnTo>
                        <a:pt x="11314" y="506"/>
                      </a:lnTo>
                      <a:lnTo>
                        <a:pt x="11314" y="202"/>
                      </a:lnTo>
                      <a:lnTo>
                        <a:pt x="11493" y="0"/>
                      </a:lnTo>
                      <a:lnTo>
                        <a:pt x="4964" y="405"/>
                      </a:lnTo>
                      <a:lnTo>
                        <a:pt x="0" y="556"/>
                      </a:lnTo>
                      <a:lnTo>
                        <a:pt x="134" y="6070"/>
                      </a:lnTo>
                      <a:lnTo>
                        <a:pt x="760" y="6677"/>
                      </a:lnTo>
                      <a:lnTo>
                        <a:pt x="894" y="6930"/>
                      </a:lnTo>
                      <a:lnTo>
                        <a:pt x="1163" y="7689"/>
                      </a:lnTo>
                      <a:lnTo>
                        <a:pt x="1073" y="8195"/>
                      </a:lnTo>
                      <a:lnTo>
                        <a:pt x="1342" y="8549"/>
                      </a:lnTo>
                      <a:lnTo>
                        <a:pt x="1476" y="8954"/>
                      </a:lnTo>
                      <a:lnTo>
                        <a:pt x="1565" y="9055"/>
                      </a:lnTo>
                      <a:lnTo>
                        <a:pt x="1744" y="9308"/>
                      </a:lnTo>
                      <a:lnTo>
                        <a:pt x="1744" y="9712"/>
                      </a:lnTo>
                      <a:lnTo>
                        <a:pt x="2236" y="10370"/>
                      </a:lnTo>
                      <a:lnTo>
                        <a:pt x="2325" y="10471"/>
                      </a:lnTo>
                      <a:lnTo>
                        <a:pt x="2325" y="10775"/>
                      </a:lnTo>
                      <a:lnTo>
                        <a:pt x="2415" y="11129"/>
                      </a:lnTo>
                      <a:lnTo>
                        <a:pt x="2236" y="11432"/>
                      </a:lnTo>
                      <a:lnTo>
                        <a:pt x="2415" y="11685"/>
                      </a:lnTo>
                      <a:lnTo>
                        <a:pt x="2236" y="12090"/>
                      </a:lnTo>
                      <a:lnTo>
                        <a:pt x="2325" y="12444"/>
                      </a:lnTo>
                      <a:lnTo>
                        <a:pt x="2191" y="12748"/>
                      </a:lnTo>
                      <a:lnTo>
                        <a:pt x="2102" y="13152"/>
                      </a:lnTo>
                      <a:lnTo>
                        <a:pt x="1834" y="13506"/>
                      </a:lnTo>
                      <a:lnTo>
                        <a:pt x="1744" y="13911"/>
                      </a:lnTo>
                      <a:lnTo>
                        <a:pt x="1834" y="14569"/>
                      </a:lnTo>
                      <a:lnTo>
                        <a:pt x="1565" y="14923"/>
                      </a:lnTo>
                      <a:lnTo>
                        <a:pt x="1744" y="15327"/>
                      </a:lnTo>
                      <a:lnTo>
                        <a:pt x="1923" y="16187"/>
                      </a:lnTo>
                      <a:lnTo>
                        <a:pt x="1834" y="16541"/>
                      </a:lnTo>
                      <a:lnTo>
                        <a:pt x="1476" y="16946"/>
                      </a:lnTo>
                      <a:lnTo>
                        <a:pt x="1565" y="17300"/>
                      </a:lnTo>
                      <a:lnTo>
                        <a:pt x="1476" y="17705"/>
                      </a:lnTo>
                      <a:lnTo>
                        <a:pt x="1252" y="17907"/>
                      </a:lnTo>
                      <a:lnTo>
                        <a:pt x="1163" y="18261"/>
                      </a:lnTo>
                      <a:lnTo>
                        <a:pt x="1476" y="18565"/>
                      </a:lnTo>
                      <a:lnTo>
                        <a:pt x="1744" y="18261"/>
                      </a:lnTo>
                      <a:lnTo>
                        <a:pt x="3265" y="18059"/>
                      </a:lnTo>
                      <a:lnTo>
                        <a:pt x="3354" y="17907"/>
                      </a:lnTo>
                      <a:lnTo>
                        <a:pt x="2996" y="17705"/>
                      </a:lnTo>
                      <a:lnTo>
                        <a:pt x="3354" y="17401"/>
                      </a:lnTo>
                      <a:lnTo>
                        <a:pt x="3443" y="16541"/>
                      </a:lnTo>
                      <a:lnTo>
                        <a:pt x="3667" y="16845"/>
                      </a:lnTo>
                      <a:lnTo>
                        <a:pt x="3757" y="17199"/>
                      </a:lnTo>
                      <a:lnTo>
                        <a:pt x="3757" y="17503"/>
                      </a:lnTo>
                      <a:lnTo>
                        <a:pt x="3533" y="17705"/>
                      </a:lnTo>
                      <a:lnTo>
                        <a:pt x="3443" y="17907"/>
                      </a:lnTo>
                      <a:lnTo>
                        <a:pt x="3667" y="17958"/>
                      </a:lnTo>
                      <a:lnTo>
                        <a:pt x="4025" y="18059"/>
                      </a:lnTo>
                      <a:lnTo>
                        <a:pt x="4606" y="18160"/>
                      </a:lnTo>
                      <a:lnTo>
                        <a:pt x="5277" y="18464"/>
                      </a:lnTo>
                      <a:lnTo>
                        <a:pt x="5635" y="18666"/>
                      </a:lnTo>
                      <a:lnTo>
                        <a:pt x="6127" y="18919"/>
                      </a:lnTo>
                      <a:lnTo>
                        <a:pt x="7647" y="19121"/>
                      </a:lnTo>
                      <a:lnTo>
                        <a:pt x="7960" y="19121"/>
                      </a:lnTo>
                      <a:lnTo>
                        <a:pt x="8407" y="18818"/>
                      </a:lnTo>
                      <a:lnTo>
                        <a:pt x="8720" y="18818"/>
                      </a:lnTo>
                      <a:lnTo>
                        <a:pt x="8452" y="18363"/>
                      </a:lnTo>
                      <a:lnTo>
                        <a:pt x="8229" y="18059"/>
                      </a:lnTo>
                      <a:lnTo>
                        <a:pt x="8542" y="17958"/>
                      </a:lnTo>
                      <a:lnTo>
                        <a:pt x="8989" y="17705"/>
                      </a:lnTo>
                      <a:lnTo>
                        <a:pt x="9570" y="17503"/>
                      </a:lnTo>
                      <a:lnTo>
                        <a:pt x="9570" y="18059"/>
                      </a:lnTo>
                      <a:lnTo>
                        <a:pt x="9839" y="17958"/>
                      </a:lnTo>
                      <a:lnTo>
                        <a:pt x="10509" y="17907"/>
                      </a:lnTo>
                      <a:lnTo>
                        <a:pt x="10554" y="18261"/>
                      </a:lnTo>
                      <a:lnTo>
                        <a:pt x="10822" y="18464"/>
                      </a:lnTo>
                      <a:lnTo>
                        <a:pt x="11001" y="18919"/>
                      </a:lnTo>
                      <a:lnTo>
                        <a:pt x="11314" y="18919"/>
                      </a:lnTo>
                      <a:lnTo>
                        <a:pt x="11940" y="19121"/>
                      </a:lnTo>
                      <a:lnTo>
                        <a:pt x="12075" y="18818"/>
                      </a:lnTo>
                      <a:lnTo>
                        <a:pt x="12164" y="18767"/>
                      </a:lnTo>
                      <a:lnTo>
                        <a:pt x="12164" y="18565"/>
                      </a:lnTo>
                      <a:lnTo>
                        <a:pt x="12253" y="18818"/>
                      </a:lnTo>
                      <a:lnTo>
                        <a:pt x="12164" y="18919"/>
                      </a:lnTo>
                      <a:lnTo>
                        <a:pt x="12164" y="19222"/>
                      </a:lnTo>
                      <a:lnTo>
                        <a:pt x="12343" y="19577"/>
                      </a:lnTo>
                      <a:lnTo>
                        <a:pt x="12656" y="19779"/>
                      </a:lnTo>
                      <a:lnTo>
                        <a:pt x="12835" y="20184"/>
                      </a:lnTo>
                      <a:lnTo>
                        <a:pt x="12745" y="20538"/>
                      </a:lnTo>
                      <a:lnTo>
                        <a:pt x="12924" y="20740"/>
                      </a:lnTo>
                      <a:lnTo>
                        <a:pt x="13282" y="20538"/>
                      </a:lnTo>
                      <a:lnTo>
                        <a:pt x="13863" y="21044"/>
                      </a:lnTo>
                      <a:lnTo>
                        <a:pt x="14176" y="20841"/>
                      </a:lnTo>
                      <a:lnTo>
                        <a:pt x="14266" y="20841"/>
                      </a:lnTo>
                      <a:lnTo>
                        <a:pt x="14624" y="21044"/>
                      </a:lnTo>
                      <a:lnTo>
                        <a:pt x="14847" y="20841"/>
                      </a:lnTo>
                      <a:lnTo>
                        <a:pt x="14847" y="20335"/>
                      </a:lnTo>
                      <a:lnTo>
                        <a:pt x="14937" y="19981"/>
                      </a:lnTo>
                      <a:lnTo>
                        <a:pt x="15294" y="19981"/>
                      </a:lnTo>
                      <a:lnTo>
                        <a:pt x="15518" y="19880"/>
                      </a:lnTo>
                      <a:lnTo>
                        <a:pt x="15697" y="19779"/>
                      </a:lnTo>
                      <a:lnTo>
                        <a:pt x="15876" y="20184"/>
                      </a:lnTo>
                      <a:lnTo>
                        <a:pt x="16144" y="19981"/>
                      </a:lnTo>
                      <a:lnTo>
                        <a:pt x="16457" y="20184"/>
                      </a:lnTo>
                      <a:lnTo>
                        <a:pt x="16457" y="20639"/>
                      </a:lnTo>
                      <a:lnTo>
                        <a:pt x="16547" y="21044"/>
                      </a:lnTo>
                      <a:lnTo>
                        <a:pt x="16860" y="20841"/>
                      </a:lnTo>
                      <a:lnTo>
                        <a:pt x="17128" y="20538"/>
                      </a:lnTo>
                      <a:lnTo>
                        <a:pt x="17307" y="20285"/>
                      </a:lnTo>
                      <a:lnTo>
                        <a:pt x="17039" y="19880"/>
                      </a:lnTo>
                      <a:lnTo>
                        <a:pt x="17396" y="19779"/>
                      </a:lnTo>
                      <a:lnTo>
                        <a:pt x="17307" y="19121"/>
                      </a:lnTo>
                      <a:lnTo>
                        <a:pt x="16636" y="18767"/>
                      </a:lnTo>
                      <a:lnTo>
                        <a:pt x="16636" y="18363"/>
                      </a:lnTo>
                      <a:lnTo>
                        <a:pt x="17709" y="18919"/>
                      </a:lnTo>
                      <a:lnTo>
                        <a:pt x="18067" y="18919"/>
                      </a:lnTo>
                      <a:lnTo>
                        <a:pt x="18291" y="19121"/>
                      </a:lnTo>
                      <a:lnTo>
                        <a:pt x="18470" y="19222"/>
                      </a:lnTo>
                      <a:lnTo>
                        <a:pt x="18291" y="19577"/>
                      </a:lnTo>
                      <a:lnTo>
                        <a:pt x="18559" y="19577"/>
                      </a:lnTo>
                      <a:lnTo>
                        <a:pt x="18917" y="19526"/>
                      </a:lnTo>
                      <a:lnTo>
                        <a:pt x="19051" y="19880"/>
                      </a:lnTo>
                      <a:lnTo>
                        <a:pt x="19498" y="19981"/>
                      </a:lnTo>
                      <a:lnTo>
                        <a:pt x="19722" y="19880"/>
                      </a:lnTo>
                      <a:lnTo>
                        <a:pt x="19811" y="20184"/>
                      </a:lnTo>
                      <a:lnTo>
                        <a:pt x="20080" y="20538"/>
                      </a:lnTo>
                      <a:lnTo>
                        <a:pt x="20348" y="20639"/>
                      </a:lnTo>
                      <a:lnTo>
                        <a:pt x="20393" y="20184"/>
                      </a:lnTo>
                      <a:lnTo>
                        <a:pt x="20482" y="20538"/>
                      </a:lnTo>
                      <a:lnTo>
                        <a:pt x="20348" y="20942"/>
                      </a:lnTo>
                      <a:lnTo>
                        <a:pt x="20080" y="21600"/>
                      </a:lnTo>
                      <a:lnTo>
                        <a:pt x="20393" y="21296"/>
                      </a:lnTo>
                      <a:lnTo>
                        <a:pt x="20482" y="20942"/>
                      </a:lnTo>
                      <a:lnTo>
                        <a:pt x="20750" y="20538"/>
                      </a:lnTo>
                      <a:lnTo>
                        <a:pt x="21153" y="21145"/>
                      </a:lnTo>
                      <a:lnTo>
                        <a:pt x="21153" y="20841"/>
                      </a:lnTo>
                      <a:lnTo>
                        <a:pt x="21332" y="20437"/>
                      </a:lnTo>
                      <a:lnTo>
                        <a:pt x="21332" y="20285"/>
                      </a:lnTo>
                      <a:lnTo>
                        <a:pt x="21600" y="20184"/>
                      </a:lnTo>
                      <a:lnTo>
                        <a:pt x="21600" y="19981"/>
                      </a:lnTo>
                      <a:lnTo>
                        <a:pt x="21242" y="19880"/>
                      </a:lnTo>
                      <a:lnTo>
                        <a:pt x="21153" y="19577"/>
                      </a:lnTo>
                      <a:lnTo>
                        <a:pt x="20929" y="19425"/>
                      </a:lnTo>
                      <a:lnTo>
                        <a:pt x="20258" y="19324"/>
                      </a:lnTo>
                      <a:lnTo>
                        <a:pt x="19990" y="19121"/>
                      </a:lnTo>
                      <a:lnTo>
                        <a:pt x="19588" y="19121"/>
                      </a:lnTo>
                      <a:lnTo>
                        <a:pt x="19409" y="18767"/>
                      </a:lnTo>
                      <a:lnTo>
                        <a:pt x="19051" y="18565"/>
                      </a:lnTo>
                      <a:lnTo>
                        <a:pt x="18738" y="18464"/>
                      </a:lnTo>
                      <a:lnTo>
                        <a:pt x="18648" y="18059"/>
                      </a:lnTo>
                      <a:lnTo>
                        <a:pt x="18917" y="17958"/>
                      </a:lnTo>
                      <a:lnTo>
                        <a:pt x="18827" y="17806"/>
                      </a:lnTo>
                      <a:lnTo>
                        <a:pt x="19140" y="17705"/>
                      </a:lnTo>
                      <a:lnTo>
                        <a:pt x="19498" y="17907"/>
                      </a:lnTo>
                      <a:lnTo>
                        <a:pt x="19230" y="17604"/>
                      </a:lnTo>
                      <a:lnTo>
                        <a:pt x="19051" y="17199"/>
                      </a:lnTo>
                      <a:lnTo>
                        <a:pt x="19409" y="16946"/>
                      </a:lnTo>
                      <a:lnTo>
                        <a:pt x="19722" y="16946"/>
                      </a:lnTo>
                      <a:lnTo>
                        <a:pt x="19811" y="17047"/>
                      </a:lnTo>
                      <a:lnTo>
                        <a:pt x="19901" y="16744"/>
                      </a:lnTo>
                      <a:lnTo>
                        <a:pt x="19901" y="16390"/>
                      </a:lnTo>
                      <a:lnTo>
                        <a:pt x="19677" y="16187"/>
                      </a:lnTo>
                      <a:lnTo>
                        <a:pt x="19588" y="15783"/>
                      </a:lnTo>
                      <a:lnTo>
                        <a:pt x="19498" y="15530"/>
                      </a:lnTo>
                      <a:lnTo>
                        <a:pt x="19051" y="15783"/>
                      </a:lnTo>
                      <a:lnTo>
                        <a:pt x="18961" y="16187"/>
                      </a:lnTo>
                      <a:lnTo>
                        <a:pt x="18917" y="16541"/>
                      </a:lnTo>
                      <a:lnTo>
                        <a:pt x="18559" y="16541"/>
                      </a:lnTo>
                      <a:lnTo>
                        <a:pt x="18470" y="16187"/>
                      </a:lnTo>
                      <a:lnTo>
                        <a:pt x="18157" y="16289"/>
                      </a:lnTo>
                      <a:lnTo>
                        <a:pt x="17888" y="16086"/>
                      </a:lnTo>
                      <a:lnTo>
                        <a:pt x="17888" y="15985"/>
                      </a:lnTo>
                      <a:lnTo>
                        <a:pt x="18559" y="15530"/>
                      </a:lnTo>
                      <a:lnTo>
                        <a:pt x="18648" y="15125"/>
                      </a:lnTo>
                      <a:lnTo>
                        <a:pt x="18291" y="15327"/>
                      </a:lnTo>
                      <a:lnTo>
                        <a:pt x="18291" y="15024"/>
                      </a:lnTo>
                      <a:lnTo>
                        <a:pt x="18067" y="15327"/>
                      </a:lnTo>
                      <a:lnTo>
                        <a:pt x="17799" y="15125"/>
                      </a:lnTo>
                      <a:lnTo>
                        <a:pt x="17486" y="15530"/>
                      </a:lnTo>
                      <a:lnTo>
                        <a:pt x="17217" y="15580"/>
                      </a:lnTo>
                      <a:lnTo>
                        <a:pt x="16278" y="15681"/>
                      </a:lnTo>
                      <a:lnTo>
                        <a:pt x="15876" y="15681"/>
                      </a:lnTo>
                      <a:lnTo>
                        <a:pt x="15473" y="15530"/>
                      </a:lnTo>
                      <a:lnTo>
                        <a:pt x="15473" y="15125"/>
                      </a:lnTo>
                      <a:lnTo>
                        <a:pt x="15697" y="14822"/>
                      </a:lnTo>
                      <a:lnTo>
                        <a:pt x="16144" y="14063"/>
                      </a:lnTo>
                      <a:lnTo>
                        <a:pt x="16368" y="14012"/>
                      </a:lnTo>
                      <a:lnTo>
                        <a:pt x="16815" y="14063"/>
                      </a:lnTo>
                      <a:lnTo>
                        <a:pt x="17128" y="14265"/>
                      </a:lnTo>
                      <a:lnTo>
                        <a:pt x="17486" y="14569"/>
                      </a:lnTo>
                      <a:lnTo>
                        <a:pt x="17709" y="14569"/>
                      </a:lnTo>
                      <a:lnTo>
                        <a:pt x="17978" y="14771"/>
                      </a:lnTo>
                      <a:lnTo>
                        <a:pt x="18067" y="14670"/>
                      </a:lnTo>
                      <a:lnTo>
                        <a:pt x="18380" y="14923"/>
                      </a:lnTo>
                      <a:lnTo>
                        <a:pt x="18827" y="14923"/>
                      </a:lnTo>
                      <a:lnTo>
                        <a:pt x="18827" y="15024"/>
                      </a:lnTo>
                      <a:lnTo>
                        <a:pt x="19140" y="14822"/>
                      </a:lnTo>
                      <a:lnTo>
                        <a:pt x="18961" y="14771"/>
                      </a:lnTo>
                      <a:lnTo>
                        <a:pt x="18827" y="1456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36" name="Shape 10119">
                <a:extLst>
                  <a:ext uri="{FF2B5EF4-FFF2-40B4-BE49-F238E27FC236}">
                    <a16:creationId xmlns:a16="http://schemas.microsoft.com/office/drawing/2014/main" id="{B98D54F1-635B-4F88-A6E9-2A42D90D6DAF}"/>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7" name="Shape 10120">
                <a:extLst>
                  <a:ext uri="{FF2B5EF4-FFF2-40B4-BE49-F238E27FC236}">
                    <a16:creationId xmlns:a16="http://schemas.microsoft.com/office/drawing/2014/main" id="{3591B7E4-7AEF-4C97-A31A-DC1D1ECD9B62}"/>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8" name="Shape 10121">
                <a:extLst>
                  <a:ext uri="{FF2B5EF4-FFF2-40B4-BE49-F238E27FC236}">
                    <a16:creationId xmlns:a16="http://schemas.microsoft.com/office/drawing/2014/main" id="{260040A1-1992-40C3-A075-F64665671B58}"/>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9" name="Shape 10122">
                <a:extLst>
                  <a:ext uri="{FF2B5EF4-FFF2-40B4-BE49-F238E27FC236}">
                    <a16:creationId xmlns:a16="http://schemas.microsoft.com/office/drawing/2014/main" id="{9CD447BB-7F00-45EC-9064-4CF1F5986BE3}"/>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0" name="Shape 10123">
                <a:extLst>
                  <a:ext uri="{FF2B5EF4-FFF2-40B4-BE49-F238E27FC236}">
                    <a16:creationId xmlns:a16="http://schemas.microsoft.com/office/drawing/2014/main" id="{B2068724-E6A4-4549-80D1-774CDEDA6FB2}"/>
                  </a:ext>
                </a:extLst>
              </p:cNvPr>
              <p:cNvSpPr/>
              <p:nvPr/>
            </p:nvSpPr>
            <p:spPr>
              <a:xfrm>
                <a:off x="4949636" y="494690"/>
                <a:ext cx="87843"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1" name="Shape 10124">
                <a:extLst>
                  <a:ext uri="{FF2B5EF4-FFF2-40B4-BE49-F238E27FC236}">
                    <a16:creationId xmlns:a16="http://schemas.microsoft.com/office/drawing/2014/main" id="{E48A3073-C325-4897-903D-131F413A8D18}"/>
                  </a:ext>
                </a:extLst>
              </p:cNvPr>
              <p:cNvSpPr/>
              <p:nvPr/>
            </p:nvSpPr>
            <p:spPr>
              <a:xfrm>
                <a:off x="5037478" y="60859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2" name="Shape 10125">
                <a:extLst>
                  <a:ext uri="{FF2B5EF4-FFF2-40B4-BE49-F238E27FC236}">
                    <a16:creationId xmlns:a16="http://schemas.microsoft.com/office/drawing/2014/main" id="{D05B0049-50DB-4C86-9711-4F0D253615AF}"/>
                  </a:ext>
                </a:extLst>
              </p:cNvPr>
              <p:cNvSpPr/>
              <p:nvPr/>
            </p:nvSpPr>
            <p:spPr>
              <a:xfrm>
                <a:off x="4485327" y="724136"/>
                <a:ext cx="763690" cy="777837"/>
              </a:xfrm>
              <a:custGeom>
                <a:avLst/>
                <a:gdLst/>
                <a:ahLst/>
                <a:cxnLst>
                  <a:cxn ang="0">
                    <a:pos x="wd2" y="hd2"/>
                  </a:cxn>
                  <a:cxn ang="5400000">
                    <a:pos x="wd2" y="hd2"/>
                  </a:cxn>
                  <a:cxn ang="10800000">
                    <a:pos x="wd2" y="hd2"/>
                  </a:cxn>
                  <a:cxn ang="16200000">
                    <a:pos x="wd2" y="hd2"/>
                  </a:cxn>
                </a:cxnLst>
                <a:rect l="0" t="0" r="r" b="b"/>
                <a:pathLst>
                  <a:path w="21600" h="21600" extrusionOk="0">
                    <a:moveTo>
                      <a:pt x="2485" y="1446"/>
                    </a:moveTo>
                    <a:lnTo>
                      <a:pt x="2383" y="1808"/>
                    </a:lnTo>
                    <a:lnTo>
                      <a:pt x="2079" y="1808"/>
                    </a:lnTo>
                    <a:lnTo>
                      <a:pt x="2180" y="4248"/>
                    </a:lnTo>
                    <a:lnTo>
                      <a:pt x="2079" y="4609"/>
                    </a:lnTo>
                    <a:lnTo>
                      <a:pt x="1876" y="4926"/>
                    </a:lnTo>
                    <a:lnTo>
                      <a:pt x="1217" y="5197"/>
                    </a:lnTo>
                    <a:lnTo>
                      <a:pt x="558" y="5649"/>
                    </a:lnTo>
                    <a:lnTo>
                      <a:pt x="456" y="5965"/>
                    </a:lnTo>
                    <a:lnTo>
                      <a:pt x="254" y="6326"/>
                    </a:lnTo>
                    <a:lnTo>
                      <a:pt x="0" y="6552"/>
                    </a:lnTo>
                    <a:lnTo>
                      <a:pt x="0" y="6914"/>
                    </a:lnTo>
                    <a:lnTo>
                      <a:pt x="254" y="7230"/>
                    </a:lnTo>
                    <a:lnTo>
                      <a:pt x="558" y="7230"/>
                    </a:lnTo>
                    <a:lnTo>
                      <a:pt x="963" y="7818"/>
                    </a:lnTo>
                    <a:lnTo>
                      <a:pt x="558" y="8676"/>
                    </a:lnTo>
                    <a:lnTo>
                      <a:pt x="659" y="9264"/>
                    </a:lnTo>
                    <a:lnTo>
                      <a:pt x="456" y="9625"/>
                    </a:lnTo>
                    <a:lnTo>
                      <a:pt x="659" y="10303"/>
                    </a:lnTo>
                    <a:lnTo>
                      <a:pt x="659" y="10800"/>
                    </a:lnTo>
                    <a:lnTo>
                      <a:pt x="456" y="11162"/>
                    </a:lnTo>
                    <a:lnTo>
                      <a:pt x="1014" y="11478"/>
                    </a:lnTo>
                    <a:lnTo>
                      <a:pt x="1420" y="11839"/>
                    </a:lnTo>
                    <a:lnTo>
                      <a:pt x="1775" y="11930"/>
                    </a:lnTo>
                    <a:lnTo>
                      <a:pt x="2383" y="12020"/>
                    </a:lnTo>
                    <a:lnTo>
                      <a:pt x="2637" y="12336"/>
                    </a:lnTo>
                    <a:lnTo>
                      <a:pt x="2941" y="12517"/>
                    </a:lnTo>
                    <a:lnTo>
                      <a:pt x="3397" y="12698"/>
                    </a:lnTo>
                    <a:lnTo>
                      <a:pt x="3904" y="13014"/>
                    </a:lnTo>
                    <a:lnTo>
                      <a:pt x="4361" y="13602"/>
                    </a:lnTo>
                    <a:lnTo>
                      <a:pt x="5020" y="14189"/>
                    </a:lnTo>
                    <a:lnTo>
                      <a:pt x="5425" y="14370"/>
                    </a:lnTo>
                    <a:lnTo>
                      <a:pt x="5780" y="14460"/>
                    </a:lnTo>
                    <a:lnTo>
                      <a:pt x="6085" y="14641"/>
                    </a:lnTo>
                    <a:lnTo>
                      <a:pt x="6490" y="14957"/>
                    </a:lnTo>
                    <a:lnTo>
                      <a:pt x="6744" y="15319"/>
                    </a:lnTo>
                    <a:lnTo>
                      <a:pt x="6845" y="16177"/>
                    </a:lnTo>
                    <a:lnTo>
                      <a:pt x="6946" y="16494"/>
                    </a:lnTo>
                    <a:lnTo>
                      <a:pt x="6946" y="16584"/>
                    </a:lnTo>
                    <a:lnTo>
                      <a:pt x="7048" y="16946"/>
                    </a:lnTo>
                    <a:lnTo>
                      <a:pt x="7048" y="17172"/>
                    </a:lnTo>
                    <a:lnTo>
                      <a:pt x="7149" y="17262"/>
                    </a:lnTo>
                    <a:lnTo>
                      <a:pt x="7301" y="17623"/>
                    </a:lnTo>
                    <a:lnTo>
                      <a:pt x="7504" y="17669"/>
                    </a:lnTo>
                    <a:lnTo>
                      <a:pt x="7707" y="18030"/>
                    </a:lnTo>
                    <a:lnTo>
                      <a:pt x="7403" y="18618"/>
                    </a:lnTo>
                    <a:lnTo>
                      <a:pt x="7504" y="19115"/>
                    </a:lnTo>
                    <a:lnTo>
                      <a:pt x="7606" y="19657"/>
                    </a:lnTo>
                    <a:lnTo>
                      <a:pt x="7808" y="19973"/>
                    </a:lnTo>
                    <a:lnTo>
                      <a:pt x="7910" y="20335"/>
                    </a:lnTo>
                    <a:lnTo>
                      <a:pt x="8113" y="20651"/>
                    </a:lnTo>
                    <a:lnTo>
                      <a:pt x="8468" y="20832"/>
                    </a:lnTo>
                    <a:lnTo>
                      <a:pt x="9431" y="21013"/>
                    </a:lnTo>
                    <a:lnTo>
                      <a:pt x="9685" y="21600"/>
                    </a:lnTo>
                    <a:lnTo>
                      <a:pt x="16073" y="21238"/>
                    </a:lnTo>
                    <a:lnTo>
                      <a:pt x="20839" y="20922"/>
                    </a:lnTo>
                    <a:lnTo>
                      <a:pt x="21042" y="20922"/>
                    </a:lnTo>
                    <a:lnTo>
                      <a:pt x="20941" y="20244"/>
                    </a:lnTo>
                    <a:lnTo>
                      <a:pt x="21042" y="19883"/>
                    </a:lnTo>
                    <a:lnTo>
                      <a:pt x="21042" y="19657"/>
                    </a:lnTo>
                    <a:lnTo>
                      <a:pt x="20941" y="19295"/>
                    </a:lnTo>
                    <a:lnTo>
                      <a:pt x="20687" y="18979"/>
                    </a:lnTo>
                    <a:lnTo>
                      <a:pt x="20687" y="18708"/>
                    </a:lnTo>
                    <a:lnTo>
                      <a:pt x="20383" y="18392"/>
                    </a:lnTo>
                    <a:lnTo>
                      <a:pt x="20485" y="18121"/>
                    </a:lnTo>
                    <a:lnTo>
                      <a:pt x="20282" y="17352"/>
                    </a:lnTo>
                    <a:lnTo>
                      <a:pt x="20282" y="16765"/>
                    </a:lnTo>
                    <a:lnTo>
                      <a:pt x="20586" y="16177"/>
                    </a:lnTo>
                    <a:lnTo>
                      <a:pt x="20485" y="15816"/>
                    </a:lnTo>
                    <a:lnTo>
                      <a:pt x="20586" y="15500"/>
                    </a:lnTo>
                    <a:lnTo>
                      <a:pt x="20789" y="15138"/>
                    </a:lnTo>
                    <a:lnTo>
                      <a:pt x="20789" y="14867"/>
                    </a:lnTo>
                    <a:lnTo>
                      <a:pt x="20586" y="14189"/>
                    </a:lnTo>
                    <a:lnTo>
                      <a:pt x="20586" y="13873"/>
                    </a:lnTo>
                    <a:lnTo>
                      <a:pt x="20789" y="13285"/>
                    </a:lnTo>
                    <a:lnTo>
                      <a:pt x="20941" y="12924"/>
                    </a:lnTo>
                    <a:lnTo>
                      <a:pt x="21245" y="12698"/>
                    </a:lnTo>
                    <a:lnTo>
                      <a:pt x="21346" y="12517"/>
                    </a:lnTo>
                    <a:lnTo>
                      <a:pt x="21042" y="11930"/>
                    </a:lnTo>
                    <a:lnTo>
                      <a:pt x="21144" y="11568"/>
                    </a:lnTo>
                    <a:lnTo>
                      <a:pt x="21245" y="10981"/>
                    </a:lnTo>
                    <a:lnTo>
                      <a:pt x="21600" y="10032"/>
                    </a:lnTo>
                    <a:lnTo>
                      <a:pt x="21600" y="9806"/>
                    </a:lnTo>
                    <a:lnTo>
                      <a:pt x="21549" y="9444"/>
                    </a:lnTo>
                    <a:lnTo>
                      <a:pt x="21144" y="9173"/>
                    </a:lnTo>
                    <a:lnTo>
                      <a:pt x="20839" y="9354"/>
                    </a:lnTo>
                    <a:lnTo>
                      <a:pt x="20485" y="9535"/>
                    </a:lnTo>
                    <a:lnTo>
                      <a:pt x="20282" y="9806"/>
                    </a:lnTo>
                    <a:lnTo>
                      <a:pt x="20180" y="10122"/>
                    </a:lnTo>
                    <a:lnTo>
                      <a:pt x="20028" y="10484"/>
                    </a:lnTo>
                    <a:lnTo>
                      <a:pt x="19623" y="10710"/>
                    </a:lnTo>
                    <a:lnTo>
                      <a:pt x="19420" y="10981"/>
                    </a:lnTo>
                    <a:lnTo>
                      <a:pt x="19166" y="10981"/>
                    </a:lnTo>
                    <a:lnTo>
                      <a:pt x="19065" y="10619"/>
                    </a:lnTo>
                    <a:lnTo>
                      <a:pt x="19166" y="10303"/>
                    </a:lnTo>
                    <a:lnTo>
                      <a:pt x="19420" y="9625"/>
                    </a:lnTo>
                    <a:lnTo>
                      <a:pt x="19623" y="9264"/>
                    </a:lnTo>
                    <a:lnTo>
                      <a:pt x="19724" y="9038"/>
                    </a:lnTo>
                    <a:lnTo>
                      <a:pt x="20028" y="8857"/>
                    </a:lnTo>
                    <a:lnTo>
                      <a:pt x="20383" y="8676"/>
                    </a:lnTo>
                    <a:lnTo>
                      <a:pt x="20383" y="8450"/>
                    </a:lnTo>
                    <a:lnTo>
                      <a:pt x="20485" y="8179"/>
                    </a:lnTo>
                    <a:lnTo>
                      <a:pt x="20282" y="8089"/>
                    </a:lnTo>
                    <a:lnTo>
                      <a:pt x="19927" y="7818"/>
                    </a:lnTo>
                    <a:lnTo>
                      <a:pt x="19927" y="7592"/>
                    </a:lnTo>
                    <a:lnTo>
                      <a:pt x="20079" y="6914"/>
                    </a:lnTo>
                    <a:lnTo>
                      <a:pt x="19724" y="6914"/>
                    </a:lnTo>
                    <a:lnTo>
                      <a:pt x="19420" y="7049"/>
                    </a:lnTo>
                    <a:lnTo>
                      <a:pt x="19217" y="6733"/>
                    </a:lnTo>
                    <a:lnTo>
                      <a:pt x="19420" y="6462"/>
                    </a:lnTo>
                    <a:lnTo>
                      <a:pt x="19420" y="5784"/>
                    </a:lnTo>
                    <a:lnTo>
                      <a:pt x="19318" y="5558"/>
                    </a:lnTo>
                    <a:lnTo>
                      <a:pt x="19420" y="5468"/>
                    </a:lnTo>
                    <a:lnTo>
                      <a:pt x="19065" y="5106"/>
                    </a:lnTo>
                    <a:lnTo>
                      <a:pt x="18456" y="5016"/>
                    </a:lnTo>
                    <a:lnTo>
                      <a:pt x="18203" y="4926"/>
                    </a:lnTo>
                    <a:lnTo>
                      <a:pt x="18101" y="4428"/>
                    </a:lnTo>
                    <a:lnTo>
                      <a:pt x="17696" y="4203"/>
                    </a:lnTo>
                    <a:lnTo>
                      <a:pt x="16834" y="4112"/>
                    </a:lnTo>
                    <a:lnTo>
                      <a:pt x="16479" y="4022"/>
                    </a:lnTo>
                    <a:lnTo>
                      <a:pt x="16175" y="4112"/>
                    </a:lnTo>
                    <a:lnTo>
                      <a:pt x="15414" y="4022"/>
                    </a:lnTo>
                    <a:lnTo>
                      <a:pt x="15313" y="4022"/>
                    </a:lnTo>
                    <a:lnTo>
                      <a:pt x="14096" y="3570"/>
                    </a:lnTo>
                    <a:lnTo>
                      <a:pt x="10394" y="2892"/>
                    </a:lnTo>
                    <a:lnTo>
                      <a:pt x="9989" y="2305"/>
                    </a:lnTo>
                    <a:lnTo>
                      <a:pt x="9685" y="2079"/>
                    </a:lnTo>
                    <a:lnTo>
                      <a:pt x="9330" y="1988"/>
                    </a:lnTo>
                    <a:lnTo>
                      <a:pt x="9127" y="1808"/>
                    </a:lnTo>
                    <a:lnTo>
                      <a:pt x="8569" y="1808"/>
                    </a:lnTo>
                    <a:lnTo>
                      <a:pt x="8163" y="1627"/>
                    </a:lnTo>
                    <a:lnTo>
                      <a:pt x="7808" y="1536"/>
                    </a:lnTo>
                    <a:lnTo>
                      <a:pt x="7504" y="1717"/>
                    </a:lnTo>
                    <a:lnTo>
                      <a:pt x="7149" y="1717"/>
                    </a:lnTo>
                    <a:lnTo>
                      <a:pt x="7251" y="1536"/>
                    </a:lnTo>
                    <a:lnTo>
                      <a:pt x="7301" y="1220"/>
                    </a:lnTo>
                    <a:lnTo>
                      <a:pt x="7301" y="949"/>
                    </a:lnTo>
                    <a:lnTo>
                      <a:pt x="7606" y="633"/>
                    </a:lnTo>
                    <a:lnTo>
                      <a:pt x="7606" y="271"/>
                    </a:lnTo>
                    <a:lnTo>
                      <a:pt x="7301" y="0"/>
                    </a:lnTo>
                    <a:lnTo>
                      <a:pt x="6845" y="271"/>
                    </a:lnTo>
                    <a:lnTo>
                      <a:pt x="6490" y="452"/>
                    </a:lnTo>
                    <a:lnTo>
                      <a:pt x="6186" y="633"/>
                    </a:lnTo>
                    <a:lnTo>
                      <a:pt x="5780" y="768"/>
                    </a:lnTo>
                    <a:lnTo>
                      <a:pt x="5121" y="1130"/>
                    </a:lnTo>
                    <a:lnTo>
                      <a:pt x="3701" y="1536"/>
                    </a:lnTo>
                    <a:lnTo>
                      <a:pt x="3397" y="1627"/>
                    </a:lnTo>
                    <a:lnTo>
                      <a:pt x="3042" y="1536"/>
                    </a:lnTo>
                    <a:lnTo>
                      <a:pt x="2637" y="1310"/>
                    </a:lnTo>
                    <a:lnTo>
                      <a:pt x="2586" y="1401"/>
                    </a:lnTo>
                    <a:lnTo>
                      <a:pt x="2485" y="144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3" name="Shape 10126">
                <a:extLst>
                  <a:ext uri="{FF2B5EF4-FFF2-40B4-BE49-F238E27FC236}">
                    <a16:creationId xmlns:a16="http://schemas.microsoft.com/office/drawing/2014/main" id="{DC535A61-0E99-4774-A63A-EB04526D33AD}"/>
                  </a:ext>
                </a:extLst>
              </p:cNvPr>
              <p:cNvSpPr/>
              <p:nvPr/>
            </p:nvSpPr>
            <p:spPr>
              <a:xfrm>
                <a:off x="4730927" y="1477564"/>
                <a:ext cx="609519" cy="981248"/>
              </a:xfrm>
              <a:custGeom>
                <a:avLst/>
                <a:gdLst/>
                <a:ahLst/>
                <a:cxnLst>
                  <a:cxn ang="0">
                    <a:pos x="wd2" y="hd2"/>
                  </a:cxn>
                  <a:cxn ang="5400000">
                    <a:pos x="wd2" y="hd2"/>
                  </a:cxn>
                  <a:cxn ang="10800000">
                    <a:pos x="wd2" y="hd2"/>
                  </a:cxn>
                  <a:cxn ang="16200000">
                    <a:pos x="wd2" y="hd2"/>
                  </a:cxn>
                </a:cxnLst>
                <a:rect l="0" t="0" r="r" b="b"/>
                <a:pathLst>
                  <a:path w="21600" h="21600" extrusionOk="0">
                    <a:moveTo>
                      <a:pt x="11435" y="251"/>
                    </a:moveTo>
                    <a:lnTo>
                      <a:pt x="3431" y="537"/>
                    </a:lnTo>
                    <a:lnTo>
                      <a:pt x="3431" y="609"/>
                    </a:lnTo>
                    <a:lnTo>
                      <a:pt x="3812" y="788"/>
                    </a:lnTo>
                    <a:lnTo>
                      <a:pt x="4638" y="1218"/>
                    </a:lnTo>
                    <a:lnTo>
                      <a:pt x="4765" y="1469"/>
                    </a:lnTo>
                    <a:lnTo>
                      <a:pt x="5146" y="1684"/>
                    </a:lnTo>
                    <a:lnTo>
                      <a:pt x="5591" y="1827"/>
                    </a:lnTo>
                    <a:lnTo>
                      <a:pt x="6099" y="2078"/>
                    </a:lnTo>
                    <a:lnTo>
                      <a:pt x="6226" y="2364"/>
                    </a:lnTo>
                    <a:lnTo>
                      <a:pt x="6099" y="3081"/>
                    </a:lnTo>
                    <a:lnTo>
                      <a:pt x="5464" y="3582"/>
                    </a:lnTo>
                    <a:lnTo>
                      <a:pt x="5400" y="4048"/>
                    </a:lnTo>
                    <a:lnTo>
                      <a:pt x="5019" y="4227"/>
                    </a:lnTo>
                    <a:lnTo>
                      <a:pt x="4066" y="4442"/>
                    </a:lnTo>
                    <a:lnTo>
                      <a:pt x="3685" y="4657"/>
                    </a:lnTo>
                    <a:lnTo>
                      <a:pt x="2033" y="4836"/>
                    </a:lnTo>
                    <a:lnTo>
                      <a:pt x="1906" y="5122"/>
                    </a:lnTo>
                    <a:lnTo>
                      <a:pt x="1652" y="5588"/>
                    </a:lnTo>
                    <a:lnTo>
                      <a:pt x="2478" y="6054"/>
                    </a:lnTo>
                    <a:lnTo>
                      <a:pt x="2605" y="6591"/>
                    </a:lnTo>
                    <a:lnTo>
                      <a:pt x="2033" y="7057"/>
                    </a:lnTo>
                    <a:lnTo>
                      <a:pt x="1906" y="7272"/>
                    </a:lnTo>
                    <a:lnTo>
                      <a:pt x="1906" y="7487"/>
                    </a:lnTo>
                    <a:lnTo>
                      <a:pt x="1779" y="7737"/>
                    </a:lnTo>
                    <a:lnTo>
                      <a:pt x="699" y="8024"/>
                    </a:lnTo>
                    <a:lnTo>
                      <a:pt x="381" y="8275"/>
                    </a:lnTo>
                    <a:lnTo>
                      <a:pt x="699" y="8561"/>
                    </a:lnTo>
                    <a:lnTo>
                      <a:pt x="572" y="8740"/>
                    </a:lnTo>
                    <a:lnTo>
                      <a:pt x="381" y="8955"/>
                    </a:lnTo>
                    <a:lnTo>
                      <a:pt x="127" y="9170"/>
                    </a:lnTo>
                    <a:lnTo>
                      <a:pt x="0" y="9421"/>
                    </a:lnTo>
                    <a:lnTo>
                      <a:pt x="0" y="9887"/>
                    </a:lnTo>
                    <a:lnTo>
                      <a:pt x="254" y="10424"/>
                    </a:lnTo>
                    <a:lnTo>
                      <a:pt x="381" y="10496"/>
                    </a:lnTo>
                    <a:lnTo>
                      <a:pt x="572" y="11033"/>
                    </a:lnTo>
                    <a:lnTo>
                      <a:pt x="826" y="11319"/>
                    </a:lnTo>
                    <a:lnTo>
                      <a:pt x="953" y="11499"/>
                    </a:lnTo>
                    <a:lnTo>
                      <a:pt x="1525" y="11785"/>
                    </a:lnTo>
                    <a:lnTo>
                      <a:pt x="2033" y="12036"/>
                    </a:lnTo>
                    <a:lnTo>
                      <a:pt x="2478" y="12179"/>
                    </a:lnTo>
                    <a:lnTo>
                      <a:pt x="2605" y="12466"/>
                    </a:lnTo>
                    <a:lnTo>
                      <a:pt x="3685" y="12788"/>
                    </a:lnTo>
                    <a:lnTo>
                      <a:pt x="4193" y="13003"/>
                    </a:lnTo>
                    <a:lnTo>
                      <a:pt x="4447" y="13254"/>
                    </a:lnTo>
                    <a:lnTo>
                      <a:pt x="4892" y="14328"/>
                    </a:lnTo>
                    <a:lnTo>
                      <a:pt x="5273" y="14543"/>
                    </a:lnTo>
                    <a:lnTo>
                      <a:pt x="5718" y="14472"/>
                    </a:lnTo>
                    <a:lnTo>
                      <a:pt x="5972" y="14257"/>
                    </a:lnTo>
                    <a:lnTo>
                      <a:pt x="6099" y="14221"/>
                    </a:lnTo>
                    <a:lnTo>
                      <a:pt x="6544" y="14328"/>
                    </a:lnTo>
                    <a:lnTo>
                      <a:pt x="7052" y="14328"/>
                    </a:lnTo>
                    <a:lnTo>
                      <a:pt x="7878" y="14687"/>
                    </a:lnTo>
                    <a:lnTo>
                      <a:pt x="7878" y="14758"/>
                    </a:lnTo>
                    <a:lnTo>
                      <a:pt x="7496" y="15081"/>
                    </a:lnTo>
                    <a:lnTo>
                      <a:pt x="7624" y="15475"/>
                    </a:lnTo>
                    <a:lnTo>
                      <a:pt x="7306" y="15904"/>
                    </a:lnTo>
                    <a:lnTo>
                      <a:pt x="7052" y="16299"/>
                    </a:lnTo>
                    <a:lnTo>
                      <a:pt x="6798" y="16549"/>
                    </a:lnTo>
                    <a:lnTo>
                      <a:pt x="6798" y="17051"/>
                    </a:lnTo>
                    <a:lnTo>
                      <a:pt x="7624" y="17516"/>
                    </a:lnTo>
                    <a:lnTo>
                      <a:pt x="8958" y="18054"/>
                    </a:lnTo>
                    <a:lnTo>
                      <a:pt x="9212" y="18054"/>
                    </a:lnTo>
                    <a:lnTo>
                      <a:pt x="9339" y="18304"/>
                    </a:lnTo>
                    <a:lnTo>
                      <a:pt x="9784" y="18233"/>
                    </a:lnTo>
                    <a:lnTo>
                      <a:pt x="10482" y="18519"/>
                    </a:lnTo>
                    <a:lnTo>
                      <a:pt x="10736" y="18734"/>
                    </a:lnTo>
                    <a:lnTo>
                      <a:pt x="11245" y="18913"/>
                    </a:lnTo>
                    <a:lnTo>
                      <a:pt x="11689" y="18985"/>
                    </a:lnTo>
                    <a:lnTo>
                      <a:pt x="11689" y="19522"/>
                    </a:lnTo>
                    <a:lnTo>
                      <a:pt x="12325" y="19988"/>
                    </a:lnTo>
                    <a:lnTo>
                      <a:pt x="12198" y="20275"/>
                    </a:lnTo>
                    <a:lnTo>
                      <a:pt x="11816" y="20525"/>
                    </a:lnTo>
                    <a:lnTo>
                      <a:pt x="12388" y="21063"/>
                    </a:lnTo>
                    <a:lnTo>
                      <a:pt x="13151" y="21528"/>
                    </a:lnTo>
                    <a:lnTo>
                      <a:pt x="13468" y="21421"/>
                    </a:lnTo>
                    <a:lnTo>
                      <a:pt x="14104" y="21600"/>
                    </a:lnTo>
                    <a:lnTo>
                      <a:pt x="13849" y="21493"/>
                    </a:lnTo>
                    <a:lnTo>
                      <a:pt x="13849" y="21206"/>
                    </a:lnTo>
                    <a:lnTo>
                      <a:pt x="14548" y="20740"/>
                    </a:lnTo>
                    <a:lnTo>
                      <a:pt x="14929" y="20669"/>
                    </a:lnTo>
                    <a:lnTo>
                      <a:pt x="15374" y="20669"/>
                    </a:lnTo>
                    <a:lnTo>
                      <a:pt x="15882" y="20812"/>
                    </a:lnTo>
                    <a:lnTo>
                      <a:pt x="16708" y="20955"/>
                    </a:lnTo>
                    <a:lnTo>
                      <a:pt x="17089" y="21063"/>
                    </a:lnTo>
                    <a:lnTo>
                      <a:pt x="17407" y="21134"/>
                    </a:lnTo>
                    <a:lnTo>
                      <a:pt x="17788" y="20812"/>
                    </a:lnTo>
                    <a:lnTo>
                      <a:pt x="17661" y="20597"/>
                    </a:lnTo>
                    <a:lnTo>
                      <a:pt x="17344" y="20346"/>
                    </a:lnTo>
                    <a:lnTo>
                      <a:pt x="17216" y="20131"/>
                    </a:lnTo>
                    <a:lnTo>
                      <a:pt x="17407" y="19845"/>
                    </a:lnTo>
                    <a:lnTo>
                      <a:pt x="17788" y="19809"/>
                    </a:lnTo>
                    <a:lnTo>
                      <a:pt x="18296" y="19594"/>
                    </a:lnTo>
                    <a:lnTo>
                      <a:pt x="19122" y="19451"/>
                    </a:lnTo>
                    <a:lnTo>
                      <a:pt x="19376" y="19272"/>
                    </a:lnTo>
                    <a:lnTo>
                      <a:pt x="19122" y="18985"/>
                    </a:lnTo>
                    <a:lnTo>
                      <a:pt x="18995" y="18734"/>
                    </a:lnTo>
                    <a:lnTo>
                      <a:pt x="19249" y="18519"/>
                    </a:lnTo>
                    <a:lnTo>
                      <a:pt x="19440" y="18233"/>
                    </a:lnTo>
                    <a:lnTo>
                      <a:pt x="19440" y="18197"/>
                    </a:lnTo>
                    <a:lnTo>
                      <a:pt x="19122" y="17910"/>
                    </a:lnTo>
                    <a:lnTo>
                      <a:pt x="19376" y="17624"/>
                    </a:lnTo>
                    <a:lnTo>
                      <a:pt x="19376" y="17158"/>
                    </a:lnTo>
                    <a:lnTo>
                      <a:pt x="19440" y="17158"/>
                    </a:lnTo>
                    <a:lnTo>
                      <a:pt x="19567" y="16621"/>
                    </a:lnTo>
                    <a:lnTo>
                      <a:pt x="19567" y="16370"/>
                    </a:lnTo>
                    <a:lnTo>
                      <a:pt x="20075" y="16155"/>
                    </a:lnTo>
                    <a:lnTo>
                      <a:pt x="20393" y="15904"/>
                    </a:lnTo>
                    <a:lnTo>
                      <a:pt x="20901" y="15367"/>
                    </a:lnTo>
                    <a:lnTo>
                      <a:pt x="21346" y="14615"/>
                    </a:lnTo>
                    <a:lnTo>
                      <a:pt x="21473" y="14615"/>
                    </a:lnTo>
                    <a:lnTo>
                      <a:pt x="21600" y="14328"/>
                    </a:lnTo>
                    <a:lnTo>
                      <a:pt x="21346" y="13791"/>
                    </a:lnTo>
                    <a:lnTo>
                      <a:pt x="21346" y="13612"/>
                    </a:lnTo>
                    <a:lnTo>
                      <a:pt x="21028" y="13325"/>
                    </a:lnTo>
                    <a:lnTo>
                      <a:pt x="20647" y="13075"/>
                    </a:lnTo>
                    <a:lnTo>
                      <a:pt x="20647" y="12788"/>
                    </a:lnTo>
                    <a:lnTo>
                      <a:pt x="20901" y="12537"/>
                    </a:lnTo>
                    <a:lnTo>
                      <a:pt x="20647" y="12251"/>
                    </a:lnTo>
                    <a:lnTo>
                      <a:pt x="21155" y="12000"/>
                    </a:lnTo>
                    <a:lnTo>
                      <a:pt x="19567" y="3045"/>
                    </a:lnTo>
                    <a:lnTo>
                      <a:pt x="19567" y="2901"/>
                    </a:lnTo>
                    <a:lnTo>
                      <a:pt x="19122" y="2472"/>
                    </a:lnTo>
                    <a:lnTo>
                      <a:pt x="18995" y="2293"/>
                    </a:lnTo>
                    <a:lnTo>
                      <a:pt x="18741" y="2006"/>
                    </a:lnTo>
                    <a:lnTo>
                      <a:pt x="18614" y="1612"/>
                    </a:lnTo>
                    <a:lnTo>
                      <a:pt x="18296" y="1397"/>
                    </a:lnTo>
                    <a:lnTo>
                      <a:pt x="17788" y="931"/>
                    </a:lnTo>
                    <a:lnTo>
                      <a:pt x="17661" y="752"/>
                    </a:lnTo>
                    <a:lnTo>
                      <a:pt x="17661" y="0"/>
                    </a:lnTo>
                    <a:lnTo>
                      <a:pt x="17407" y="0"/>
                    </a:lnTo>
                    <a:lnTo>
                      <a:pt x="11435" y="2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44" name="Group 10132">
                <a:extLst>
                  <a:ext uri="{FF2B5EF4-FFF2-40B4-BE49-F238E27FC236}">
                    <a16:creationId xmlns:a16="http://schemas.microsoft.com/office/drawing/2014/main" id="{AE28ED92-F38B-4E84-B2C5-C57376A62342}"/>
                  </a:ext>
                </a:extLst>
              </p:cNvPr>
              <p:cNvGrpSpPr/>
              <p:nvPr/>
            </p:nvGrpSpPr>
            <p:grpSpPr>
              <a:xfrm>
                <a:off x="4808012" y="2795656"/>
                <a:ext cx="546773" cy="881983"/>
                <a:chOff x="0" y="0"/>
                <a:chExt cx="546771" cy="881982"/>
              </a:xfrm>
              <a:grpFill/>
            </p:grpSpPr>
            <p:sp>
              <p:nvSpPr>
                <p:cNvPr id="172" name="Shape 10127">
                  <a:extLst>
                    <a:ext uri="{FF2B5EF4-FFF2-40B4-BE49-F238E27FC236}">
                      <a16:creationId xmlns:a16="http://schemas.microsoft.com/office/drawing/2014/main" id="{F06F42E1-6ECB-468E-8BD1-78F21664F269}"/>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3" name="Shape 10128">
                  <a:extLst>
                    <a:ext uri="{FF2B5EF4-FFF2-40B4-BE49-F238E27FC236}">
                      <a16:creationId xmlns:a16="http://schemas.microsoft.com/office/drawing/2014/main" id="{1AF33719-B587-4902-BAB9-602D38B31266}"/>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4" name="Shape 10129">
                  <a:extLst>
                    <a:ext uri="{FF2B5EF4-FFF2-40B4-BE49-F238E27FC236}">
                      <a16:creationId xmlns:a16="http://schemas.microsoft.com/office/drawing/2014/main" id="{1821F604-6212-4341-B247-BE2393B8DFB3}"/>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5" name="Shape 10130">
                  <a:extLst>
                    <a:ext uri="{FF2B5EF4-FFF2-40B4-BE49-F238E27FC236}">
                      <a16:creationId xmlns:a16="http://schemas.microsoft.com/office/drawing/2014/main" id="{AFD2C29B-AC5C-4A71-BB33-15B6A6C6A359}"/>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6" name="Shape 10131">
                  <a:extLst>
                    <a:ext uri="{FF2B5EF4-FFF2-40B4-BE49-F238E27FC236}">
                      <a16:creationId xmlns:a16="http://schemas.microsoft.com/office/drawing/2014/main" id="{9D904A04-8FBF-40DA-ACC2-07949F5B7655}"/>
                    </a:ext>
                  </a:extLst>
                </p:cNvPr>
                <p:cNvSpPr/>
                <p:nvPr/>
              </p:nvSpPr>
              <p:spPr>
                <a:xfrm>
                  <a:off x="0" y="0"/>
                  <a:ext cx="546772" cy="859202"/>
                </a:xfrm>
                <a:custGeom>
                  <a:avLst/>
                  <a:gdLst/>
                  <a:ahLst/>
                  <a:cxnLst>
                    <a:cxn ang="0">
                      <a:pos x="wd2" y="hd2"/>
                    </a:cxn>
                    <a:cxn ang="5400000">
                      <a:pos x="wd2" y="hd2"/>
                    </a:cxn>
                    <a:cxn ang="10800000">
                      <a:pos x="wd2" y="hd2"/>
                    </a:cxn>
                    <a:cxn ang="16200000">
                      <a:pos x="wd2" y="hd2"/>
                    </a:cxn>
                  </a:cxnLst>
                  <a:rect l="0" t="0" r="r" b="b"/>
                  <a:pathLst>
                    <a:path w="21600" h="21600" extrusionOk="0">
                      <a:moveTo>
                        <a:pt x="19971" y="13705"/>
                      </a:moveTo>
                      <a:lnTo>
                        <a:pt x="20538" y="409"/>
                      </a:lnTo>
                      <a:lnTo>
                        <a:pt x="19971" y="245"/>
                      </a:lnTo>
                      <a:lnTo>
                        <a:pt x="19688" y="0"/>
                      </a:lnTo>
                      <a:lnTo>
                        <a:pt x="15226" y="245"/>
                      </a:lnTo>
                      <a:lnTo>
                        <a:pt x="6657" y="614"/>
                      </a:lnTo>
                      <a:lnTo>
                        <a:pt x="6799" y="695"/>
                      </a:lnTo>
                      <a:lnTo>
                        <a:pt x="6940" y="1023"/>
                      </a:lnTo>
                      <a:lnTo>
                        <a:pt x="6515" y="1227"/>
                      </a:lnTo>
                      <a:lnTo>
                        <a:pt x="6020" y="1391"/>
                      </a:lnTo>
                      <a:lnTo>
                        <a:pt x="5736" y="1227"/>
                      </a:lnTo>
                      <a:lnTo>
                        <a:pt x="5878" y="1841"/>
                      </a:lnTo>
                      <a:lnTo>
                        <a:pt x="5453" y="1841"/>
                      </a:lnTo>
                      <a:lnTo>
                        <a:pt x="5311" y="1555"/>
                      </a:lnTo>
                      <a:lnTo>
                        <a:pt x="5311" y="1923"/>
                      </a:lnTo>
                      <a:lnTo>
                        <a:pt x="5878" y="2168"/>
                      </a:lnTo>
                      <a:lnTo>
                        <a:pt x="5311" y="2250"/>
                      </a:lnTo>
                      <a:lnTo>
                        <a:pt x="5241" y="2005"/>
                      </a:lnTo>
                      <a:lnTo>
                        <a:pt x="5241" y="2373"/>
                      </a:lnTo>
                      <a:lnTo>
                        <a:pt x="5453" y="2536"/>
                      </a:lnTo>
                      <a:lnTo>
                        <a:pt x="5241" y="2945"/>
                      </a:lnTo>
                      <a:lnTo>
                        <a:pt x="5311" y="3150"/>
                      </a:lnTo>
                      <a:lnTo>
                        <a:pt x="4957" y="3395"/>
                      </a:lnTo>
                      <a:lnTo>
                        <a:pt x="4674" y="3477"/>
                      </a:lnTo>
                      <a:lnTo>
                        <a:pt x="4108" y="3477"/>
                      </a:lnTo>
                      <a:lnTo>
                        <a:pt x="4249" y="3764"/>
                      </a:lnTo>
                      <a:lnTo>
                        <a:pt x="3753" y="4091"/>
                      </a:lnTo>
                      <a:lnTo>
                        <a:pt x="3753" y="4255"/>
                      </a:lnTo>
                      <a:lnTo>
                        <a:pt x="3187" y="4173"/>
                      </a:lnTo>
                      <a:lnTo>
                        <a:pt x="3470" y="4295"/>
                      </a:lnTo>
                      <a:lnTo>
                        <a:pt x="3329" y="4377"/>
                      </a:lnTo>
                      <a:lnTo>
                        <a:pt x="3329" y="4705"/>
                      </a:lnTo>
                      <a:lnTo>
                        <a:pt x="3612" y="4991"/>
                      </a:lnTo>
                      <a:lnTo>
                        <a:pt x="2408" y="5236"/>
                      </a:lnTo>
                      <a:lnTo>
                        <a:pt x="2691" y="5400"/>
                      </a:lnTo>
                      <a:lnTo>
                        <a:pt x="2550" y="5686"/>
                      </a:lnTo>
                      <a:lnTo>
                        <a:pt x="2691" y="6014"/>
                      </a:lnTo>
                      <a:lnTo>
                        <a:pt x="2550" y="6177"/>
                      </a:lnTo>
                      <a:lnTo>
                        <a:pt x="1983" y="6177"/>
                      </a:lnTo>
                      <a:lnTo>
                        <a:pt x="1983" y="6300"/>
                      </a:lnTo>
                      <a:lnTo>
                        <a:pt x="2550" y="6464"/>
                      </a:lnTo>
                      <a:lnTo>
                        <a:pt x="2125" y="6627"/>
                      </a:lnTo>
                      <a:lnTo>
                        <a:pt x="1983" y="6464"/>
                      </a:lnTo>
                      <a:lnTo>
                        <a:pt x="1629" y="6627"/>
                      </a:lnTo>
                      <a:lnTo>
                        <a:pt x="1983" y="6914"/>
                      </a:lnTo>
                      <a:lnTo>
                        <a:pt x="1629" y="7077"/>
                      </a:lnTo>
                      <a:lnTo>
                        <a:pt x="1912" y="7405"/>
                      </a:lnTo>
                      <a:lnTo>
                        <a:pt x="1629" y="7609"/>
                      </a:lnTo>
                      <a:lnTo>
                        <a:pt x="1983" y="7405"/>
                      </a:lnTo>
                      <a:lnTo>
                        <a:pt x="2408" y="7609"/>
                      </a:lnTo>
                      <a:lnTo>
                        <a:pt x="1912" y="7773"/>
                      </a:lnTo>
                      <a:lnTo>
                        <a:pt x="2408" y="7855"/>
                      </a:lnTo>
                      <a:lnTo>
                        <a:pt x="2266" y="8100"/>
                      </a:lnTo>
                      <a:lnTo>
                        <a:pt x="2408" y="8386"/>
                      </a:lnTo>
                      <a:lnTo>
                        <a:pt x="2550" y="8468"/>
                      </a:lnTo>
                      <a:lnTo>
                        <a:pt x="2691" y="8918"/>
                      </a:lnTo>
                      <a:lnTo>
                        <a:pt x="2691" y="9000"/>
                      </a:lnTo>
                      <a:lnTo>
                        <a:pt x="2125" y="9000"/>
                      </a:lnTo>
                      <a:lnTo>
                        <a:pt x="2266" y="9245"/>
                      </a:lnTo>
                      <a:lnTo>
                        <a:pt x="2266" y="9614"/>
                      </a:lnTo>
                      <a:lnTo>
                        <a:pt x="1983" y="9777"/>
                      </a:lnTo>
                      <a:lnTo>
                        <a:pt x="1983" y="10023"/>
                      </a:lnTo>
                      <a:lnTo>
                        <a:pt x="2408" y="9859"/>
                      </a:lnTo>
                      <a:lnTo>
                        <a:pt x="2833" y="9859"/>
                      </a:lnTo>
                      <a:lnTo>
                        <a:pt x="2833" y="10145"/>
                      </a:lnTo>
                      <a:lnTo>
                        <a:pt x="2408" y="10391"/>
                      </a:lnTo>
                      <a:lnTo>
                        <a:pt x="2550" y="10677"/>
                      </a:lnTo>
                      <a:lnTo>
                        <a:pt x="3045" y="10841"/>
                      </a:lnTo>
                      <a:lnTo>
                        <a:pt x="2550" y="11250"/>
                      </a:lnTo>
                      <a:lnTo>
                        <a:pt x="2691" y="11373"/>
                      </a:lnTo>
                      <a:lnTo>
                        <a:pt x="3470" y="11332"/>
                      </a:lnTo>
                      <a:lnTo>
                        <a:pt x="3045" y="11536"/>
                      </a:lnTo>
                      <a:lnTo>
                        <a:pt x="3470" y="11864"/>
                      </a:lnTo>
                      <a:lnTo>
                        <a:pt x="2974" y="11782"/>
                      </a:lnTo>
                      <a:lnTo>
                        <a:pt x="2974" y="11864"/>
                      </a:lnTo>
                      <a:lnTo>
                        <a:pt x="3187" y="12068"/>
                      </a:lnTo>
                      <a:lnTo>
                        <a:pt x="3612" y="12232"/>
                      </a:lnTo>
                      <a:lnTo>
                        <a:pt x="3753" y="12477"/>
                      </a:lnTo>
                      <a:lnTo>
                        <a:pt x="4249" y="12559"/>
                      </a:lnTo>
                      <a:lnTo>
                        <a:pt x="4249" y="12682"/>
                      </a:lnTo>
                      <a:lnTo>
                        <a:pt x="3895" y="12682"/>
                      </a:lnTo>
                      <a:lnTo>
                        <a:pt x="3470" y="12927"/>
                      </a:lnTo>
                      <a:lnTo>
                        <a:pt x="2974" y="13091"/>
                      </a:lnTo>
                      <a:lnTo>
                        <a:pt x="2691" y="13295"/>
                      </a:lnTo>
                      <a:lnTo>
                        <a:pt x="3187" y="13377"/>
                      </a:lnTo>
                      <a:lnTo>
                        <a:pt x="3753" y="13295"/>
                      </a:lnTo>
                      <a:lnTo>
                        <a:pt x="3329" y="13623"/>
                      </a:lnTo>
                      <a:lnTo>
                        <a:pt x="3329" y="13786"/>
                      </a:lnTo>
                      <a:lnTo>
                        <a:pt x="2833" y="13786"/>
                      </a:lnTo>
                      <a:lnTo>
                        <a:pt x="3329" y="13868"/>
                      </a:lnTo>
                      <a:lnTo>
                        <a:pt x="3329" y="13909"/>
                      </a:lnTo>
                      <a:lnTo>
                        <a:pt x="2125" y="14605"/>
                      </a:lnTo>
                      <a:lnTo>
                        <a:pt x="1770" y="14768"/>
                      </a:lnTo>
                      <a:lnTo>
                        <a:pt x="1629" y="15014"/>
                      </a:lnTo>
                      <a:lnTo>
                        <a:pt x="1912" y="15177"/>
                      </a:lnTo>
                      <a:lnTo>
                        <a:pt x="1487" y="15464"/>
                      </a:lnTo>
                      <a:lnTo>
                        <a:pt x="1346" y="15709"/>
                      </a:lnTo>
                      <a:lnTo>
                        <a:pt x="779" y="15914"/>
                      </a:lnTo>
                      <a:lnTo>
                        <a:pt x="1346" y="15914"/>
                      </a:lnTo>
                      <a:lnTo>
                        <a:pt x="779" y="16241"/>
                      </a:lnTo>
                      <a:lnTo>
                        <a:pt x="921" y="16855"/>
                      </a:lnTo>
                      <a:lnTo>
                        <a:pt x="425" y="16855"/>
                      </a:lnTo>
                      <a:lnTo>
                        <a:pt x="779" y="17100"/>
                      </a:lnTo>
                      <a:lnTo>
                        <a:pt x="708" y="17305"/>
                      </a:lnTo>
                      <a:lnTo>
                        <a:pt x="0" y="17386"/>
                      </a:lnTo>
                      <a:lnTo>
                        <a:pt x="283" y="17714"/>
                      </a:lnTo>
                      <a:lnTo>
                        <a:pt x="283" y="18000"/>
                      </a:lnTo>
                      <a:lnTo>
                        <a:pt x="567" y="18327"/>
                      </a:lnTo>
                      <a:lnTo>
                        <a:pt x="142" y="18532"/>
                      </a:lnTo>
                      <a:lnTo>
                        <a:pt x="6515" y="18368"/>
                      </a:lnTo>
                      <a:lnTo>
                        <a:pt x="12535" y="18082"/>
                      </a:lnTo>
                      <a:lnTo>
                        <a:pt x="12677" y="18164"/>
                      </a:lnTo>
                      <a:lnTo>
                        <a:pt x="12252" y="19023"/>
                      </a:lnTo>
                      <a:lnTo>
                        <a:pt x="11969" y="19473"/>
                      </a:lnTo>
                      <a:lnTo>
                        <a:pt x="12252" y="19759"/>
                      </a:lnTo>
                      <a:lnTo>
                        <a:pt x="12535" y="20086"/>
                      </a:lnTo>
                      <a:lnTo>
                        <a:pt x="13172" y="20373"/>
                      </a:lnTo>
                      <a:lnTo>
                        <a:pt x="13314" y="20700"/>
                      </a:lnTo>
                      <a:lnTo>
                        <a:pt x="13597" y="20986"/>
                      </a:lnTo>
                      <a:lnTo>
                        <a:pt x="13597" y="21150"/>
                      </a:lnTo>
                      <a:lnTo>
                        <a:pt x="13881" y="21395"/>
                      </a:lnTo>
                      <a:lnTo>
                        <a:pt x="14093" y="21559"/>
                      </a:lnTo>
                      <a:lnTo>
                        <a:pt x="14376" y="21600"/>
                      </a:lnTo>
                      <a:lnTo>
                        <a:pt x="14943" y="21600"/>
                      </a:lnTo>
                      <a:lnTo>
                        <a:pt x="15085" y="21314"/>
                      </a:lnTo>
                      <a:lnTo>
                        <a:pt x="15580" y="21068"/>
                      </a:lnTo>
                      <a:lnTo>
                        <a:pt x="15722" y="20945"/>
                      </a:lnTo>
                      <a:lnTo>
                        <a:pt x="15580" y="20945"/>
                      </a:lnTo>
                      <a:lnTo>
                        <a:pt x="16005" y="20864"/>
                      </a:lnTo>
                      <a:lnTo>
                        <a:pt x="16005" y="20945"/>
                      </a:lnTo>
                      <a:lnTo>
                        <a:pt x="17422" y="20618"/>
                      </a:lnTo>
                      <a:lnTo>
                        <a:pt x="18413" y="20536"/>
                      </a:lnTo>
                      <a:lnTo>
                        <a:pt x="18626" y="20455"/>
                      </a:lnTo>
                      <a:lnTo>
                        <a:pt x="17988" y="20373"/>
                      </a:lnTo>
                      <a:lnTo>
                        <a:pt x="18767" y="20373"/>
                      </a:lnTo>
                      <a:lnTo>
                        <a:pt x="19192" y="20536"/>
                      </a:lnTo>
                      <a:lnTo>
                        <a:pt x="19688" y="20700"/>
                      </a:lnTo>
                      <a:lnTo>
                        <a:pt x="20113" y="20536"/>
                      </a:lnTo>
                      <a:lnTo>
                        <a:pt x="20396" y="20455"/>
                      </a:lnTo>
                      <a:lnTo>
                        <a:pt x="21317" y="20700"/>
                      </a:lnTo>
                      <a:lnTo>
                        <a:pt x="21600" y="20373"/>
                      </a:lnTo>
                      <a:lnTo>
                        <a:pt x="21600" y="20250"/>
                      </a:lnTo>
                      <a:lnTo>
                        <a:pt x="19971" y="137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45" name="Shape 10133">
                <a:extLst>
                  <a:ext uri="{FF2B5EF4-FFF2-40B4-BE49-F238E27FC236}">
                    <a16:creationId xmlns:a16="http://schemas.microsoft.com/office/drawing/2014/main" id="{E51C451F-8F5E-4C75-AC44-A169E459359D}"/>
                  </a:ext>
                </a:extLst>
              </p:cNvPr>
              <p:cNvSpPr/>
              <p:nvPr/>
            </p:nvSpPr>
            <p:spPr>
              <a:xfrm>
                <a:off x="4976526" y="2401855"/>
                <a:ext cx="1294327" cy="418209"/>
              </a:xfrm>
              <a:custGeom>
                <a:avLst/>
                <a:gdLst/>
                <a:ahLst/>
                <a:cxnLst>
                  <a:cxn ang="0">
                    <a:pos x="wd2" y="hd2"/>
                  </a:cxn>
                  <a:cxn ang="5400000">
                    <a:pos x="wd2" y="hd2"/>
                  </a:cxn>
                  <a:cxn ang="10800000">
                    <a:pos x="wd2" y="hd2"/>
                  </a:cxn>
                  <a:cxn ang="16200000">
                    <a:pos x="wd2" y="hd2"/>
                  </a:cxn>
                </a:cxnLst>
                <a:rect l="0" t="0" r="r" b="b"/>
                <a:pathLst>
                  <a:path w="21600" h="21600" extrusionOk="0">
                    <a:moveTo>
                      <a:pt x="15347" y="2521"/>
                    </a:moveTo>
                    <a:lnTo>
                      <a:pt x="14570" y="2774"/>
                    </a:lnTo>
                    <a:lnTo>
                      <a:pt x="13732" y="3110"/>
                    </a:lnTo>
                    <a:lnTo>
                      <a:pt x="12595" y="3278"/>
                    </a:lnTo>
                    <a:lnTo>
                      <a:pt x="11877" y="3614"/>
                    </a:lnTo>
                    <a:lnTo>
                      <a:pt x="10620" y="3950"/>
                    </a:lnTo>
                    <a:lnTo>
                      <a:pt x="9394" y="4118"/>
                    </a:lnTo>
                    <a:lnTo>
                      <a:pt x="8107" y="4539"/>
                    </a:lnTo>
                    <a:lnTo>
                      <a:pt x="5953" y="5211"/>
                    </a:lnTo>
                    <a:lnTo>
                      <a:pt x="5744" y="5043"/>
                    </a:lnTo>
                    <a:lnTo>
                      <a:pt x="5295" y="5043"/>
                    </a:lnTo>
                    <a:lnTo>
                      <a:pt x="5475" y="6135"/>
                    </a:lnTo>
                    <a:lnTo>
                      <a:pt x="5475" y="6724"/>
                    </a:lnTo>
                    <a:lnTo>
                      <a:pt x="1915" y="7564"/>
                    </a:lnTo>
                    <a:lnTo>
                      <a:pt x="1735" y="8068"/>
                    </a:lnTo>
                    <a:lnTo>
                      <a:pt x="1735" y="7564"/>
                    </a:lnTo>
                    <a:lnTo>
                      <a:pt x="1586" y="7564"/>
                    </a:lnTo>
                    <a:lnTo>
                      <a:pt x="1645" y="8153"/>
                    </a:lnTo>
                    <a:lnTo>
                      <a:pt x="1705" y="8825"/>
                    </a:lnTo>
                    <a:lnTo>
                      <a:pt x="1466" y="8993"/>
                    </a:lnTo>
                    <a:lnTo>
                      <a:pt x="1586" y="9581"/>
                    </a:lnTo>
                    <a:lnTo>
                      <a:pt x="1346" y="10254"/>
                    </a:lnTo>
                    <a:lnTo>
                      <a:pt x="1526" y="10674"/>
                    </a:lnTo>
                    <a:lnTo>
                      <a:pt x="1406" y="11346"/>
                    </a:lnTo>
                    <a:lnTo>
                      <a:pt x="1286" y="12271"/>
                    </a:lnTo>
                    <a:lnTo>
                      <a:pt x="1346" y="12607"/>
                    </a:lnTo>
                    <a:lnTo>
                      <a:pt x="1406" y="13111"/>
                    </a:lnTo>
                    <a:lnTo>
                      <a:pt x="1197" y="13363"/>
                    </a:lnTo>
                    <a:lnTo>
                      <a:pt x="1286" y="13868"/>
                    </a:lnTo>
                    <a:lnTo>
                      <a:pt x="1077" y="14372"/>
                    </a:lnTo>
                    <a:lnTo>
                      <a:pt x="898" y="14624"/>
                    </a:lnTo>
                    <a:lnTo>
                      <a:pt x="808" y="14960"/>
                    </a:lnTo>
                    <a:lnTo>
                      <a:pt x="808" y="15128"/>
                    </a:lnTo>
                    <a:lnTo>
                      <a:pt x="957" y="15633"/>
                    </a:lnTo>
                    <a:lnTo>
                      <a:pt x="688" y="16389"/>
                    </a:lnTo>
                    <a:lnTo>
                      <a:pt x="568" y="16557"/>
                    </a:lnTo>
                    <a:lnTo>
                      <a:pt x="688" y="17230"/>
                    </a:lnTo>
                    <a:lnTo>
                      <a:pt x="628" y="17650"/>
                    </a:lnTo>
                    <a:lnTo>
                      <a:pt x="509" y="17314"/>
                    </a:lnTo>
                    <a:lnTo>
                      <a:pt x="329" y="17482"/>
                    </a:lnTo>
                    <a:lnTo>
                      <a:pt x="299" y="18154"/>
                    </a:lnTo>
                    <a:lnTo>
                      <a:pt x="449" y="17986"/>
                    </a:lnTo>
                    <a:lnTo>
                      <a:pt x="449" y="18574"/>
                    </a:lnTo>
                    <a:lnTo>
                      <a:pt x="568" y="20171"/>
                    </a:lnTo>
                    <a:lnTo>
                      <a:pt x="509" y="20339"/>
                    </a:lnTo>
                    <a:lnTo>
                      <a:pt x="329" y="20507"/>
                    </a:lnTo>
                    <a:lnTo>
                      <a:pt x="239" y="21180"/>
                    </a:lnTo>
                    <a:lnTo>
                      <a:pt x="0" y="21432"/>
                    </a:lnTo>
                    <a:lnTo>
                      <a:pt x="0" y="21600"/>
                    </a:lnTo>
                    <a:lnTo>
                      <a:pt x="3620" y="20844"/>
                    </a:lnTo>
                    <a:lnTo>
                      <a:pt x="5505" y="20339"/>
                    </a:lnTo>
                    <a:lnTo>
                      <a:pt x="5505" y="20171"/>
                    </a:lnTo>
                    <a:lnTo>
                      <a:pt x="9274" y="19415"/>
                    </a:lnTo>
                    <a:lnTo>
                      <a:pt x="12206" y="18490"/>
                    </a:lnTo>
                    <a:lnTo>
                      <a:pt x="14510" y="17482"/>
                    </a:lnTo>
                    <a:lnTo>
                      <a:pt x="15587" y="17314"/>
                    </a:lnTo>
                    <a:lnTo>
                      <a:pt x="15587" y="14960"/>
                    </a:lnTo>
                    <a:lnTo>
                      <a:pt x="15976" y="14624"/>
                    </a:lnTo>
                    <a:lnTo>
                      <a:pt x="16155" y="14204"/>
                    </a:lnTo>
                    <a:lnTo>
                      <a:pt x="16215" y="13363"/>
                    </a:lnTo>
                    <a:lnTo>
                      <a:pt x="16245" y="12775"/>
                    </a:lnTo>
                    <a:lnTo>
                      <a:pt x="16424" y="12103"/>
                    </a:lnTo>
                    <a:lnTo>
                      <a:pt x="16873" y="11514"/>
                    </a:lnTo>
                    <a:lnTo>
                      <a:pt x="17262" y="11514"/>
                    </a:lnTo>
                    <a:lnTo>
                      <a:pt x="17442" y="11178"/>
                    </a:lnTo>
                    <a:lnTo>
                      <a:pt x="18070" y="9581"/>
                    </a:lnTo>
                    <a:lnTo>
                      <a:pt x="18459" y="8825"/>
                    </a:lnTo>
                    <a:lnTo>
                      <a:pt x="18608" y="8825"/>
                    </a:lnTo>
                    <a:lnTo>
                      <a:pt x="18728" y="8321"/>
                    </a:lnTo>
                    <a:lnTo>
                      <a:pt x="18848" y="7060"/>
                    </a:lnTo>
                    <a:lnTo>
                      <a:pt x="19057" y="7228"/>
                    </a:lnTo>
                    <a:lnTo>
                      <a:pt x="19057" y="6724"/>
                    </a:lnTo>
                    <a:lnTo>
                      <a:pt x="19177" y="6472"/>
                    </a:lnTo>
                    <a:lnTo>
                      <a:pt x="19356" y="6135"/>
                    </a:lnTo>
                    <a:lnTo>
                      <a:pt x="19566" y="6640"/>
                    </a:lnTo>
                    <a:lnTo>
                      <a:pt x="19685" y="6640"/>
                    </a:lnTo>
                    <a:lnTo>
                      <a:pt x="19925" y="5967"/>
                    </a:lnTo>
                    <a:lnTo>
                      <a:pt x="19984" y="5463"/>
                    </a:lnTo>
                    <a:lnTo>
                      <a:pt x="20194" y="5043"/>
                    </a:lnTo>
                    <a:lnTo>
                      <a:pt x="20583" y="4539"/>
                    </a:lnTo>
                    <a:lnTo>
                      <a:pt x="20762" y="5043"/>
                    </a:lnTo>
                    <a:lnTo>
                      <a:pt x="20912" y="4370"/>
                    </a:lnTo>
                    <a:lnTo>
                      <a:pt x="21091" y="3110"/>
                    </a:lnTo>
                    <a:lnTo>
                      <a:pt x="21271" y="2689"/>
                    </a:lnTo>
                    <a:lnTo>
                      <a:pt x="21480" y="2353"/>
                    </a:lnTo>
                    <a:lnTo>
                      <a:pt x="21540" y="1429"/>
                    </a:lnTo>
                    <a:lnTo>
                      <a:pt x="21540" y="756"/>
                    </a:lnTo>
                    <a:lnTo>
                      <a:pt x="21600" y="0"/>
                    </a:lnTo>
                    <a:lnTo>
                      <a:pt x="21331" y="0"/>
                    </a:lnTo>
                    <a:lnTo>
                      <a:pt x="20523" y="588"/>
                    </a:lnTo>
                    <a:lnTo>
                      <a:pt x="19476" y="925"/>
                    </a:lnTo>
                    <a:lnTo>
                      <a:pt x="17771" y="1681"/>
                    </a:lnTo>
                    <a:lnTo>
                      <a:pt x="17322" y="1681"/>
                    </a:lnTo>
                    <a:lnTo>
                      <a:pt x="16544" y="2017"/>
                    </a:lnTo>
                    <a:lnTo>
                      <a:pt x="16245" y="2353"/>
                    </a:lnTo>
                    <a:lnTo>
                      <a:pt x="15347" y="252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6" name="Shape 10134">
                <a:extLst>
                  <a:ext uri="{FF2B5EF4-FFF2-40B4-BE49-F238E27FC236}">
                    <a16:creationId xmlns:a16="http://schemas.microsoft.com/office/drawing/2014/main" id="{356E0E19-E32B-4453-BF3F-7659A53B07ED}"/>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7" name="Shape 10135">
                <a:extLst>
                  <a:ext uri="{FF2B5EF4-FFF2-40B4-BE49-F238E27FC236}">
                    <a16:creationId xmlns:a16="http://schemas.microsoft.com/office/drawing/2014/main" id="{40C05511-E7F0-4DA8-AF1E-5050A93EF68B}"/>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8" name="Shape 10136">
                <a:extLst>
                  <a:ext uri="{FF2B5EF4-FFF2-40B4-BE49-F238E27FC236}">
                    <a16:creationId xmlns:a16="http://schemas.microsoft.com/office/drawing/2014/main" id="{CB7480F4-4FCD-4E10-A47D-89C4C9316E42}"/>
                  </a:ext>
                </a:extLst>
              </p:cNvPr>
              <p:cNvSpPr/>
              <p:nvPr/>
            </p:nvSpPr>
            <p:spPr>
              <a:xfrm>
                <a:off x="5091258" y="2019447"/>
                <a:ext cx="1106095" cy="528864"/>
              </a:xfrm>
              <a:custGeom>
                <a:avLst/>
                <a:gdLst/>
                <a:ahLst/>
                <a:cxnLst>
                  <a:cxn ang="0">
                    <a:pos x="wd2" y="hd2"/>
                  </a:cxn>
                  <a:cxn ang="5400000">
                    <a:pos x="wd2" y="hd2"/>
                  </a:cxn>
                  <a:cxn ang="10800000">
                    <a:pos x="wd2" y="hd2"/>
                  </a:cxn>
                  <a:cxn ang="16200000">
                    <a:pos x="wd2" y="hd2"/>
                  </a:cxn>
                </a:cxnLst>
                <a:rect l="0" t="0" r="r" b="b"/>
                <a:pathLst>
                  <a:path w="21600" h="21600" extrusionOk="0">
                    <a:moveTo>
                      <a:pt x="20585" y="8507"/>
                    </a:moveTo>
                    <a:lnTo>
                      <a:pt x="20130" y="7244"/>
                    </a:lnTo>
                    <a:lnTo>
                      <a:pt x="19885" y="6846"/>
                    </a:lnTo>
                    <a:lnTo>
                      <a:pt x="19815" y="6380"/>
                    </a:lnTo>
                    <a:lnTo>
                      <a:pt x="19289" y="5383"/>
                    </a:lnTo>
                    <a:lnTo>
                      <a:pt x="19429" y="4453"/>
                    </a:lnTo>
                    <a:lnTo>
                      <a:pt x="19429" y="3988"/>
                    </a:lnTo>
                    <a:lnTo>
                      <a:pt x="19289" y="3855"/>
                    </a:lnTo>
                    <a:lnTo>
                      <a:pt x="19289" y="3456"/>
                    </a:lnTo>
                    <a:lnTo>
                      <a:pt x="19079" y="3124"/>
                    </a:lnTo>
                    <a:lnTo>
                      <a:pt x="18904" y="2592"/>
                    </a:lnTo>
                    <a:lnTo>
                      <a:pt x="18624" y="2592"/>
                    </a:lnTo>
                    <a:lnTo>
                      <a:pt x="18414" y="2260"/>
                    </a:lnTo>
                    <a:lnTo>
                      <a:pt x="18239" y="1329"/>
                    </a:lnTo>
                    <a:lnTo>
                      <a:pt x="17959" y="1595"/>
                    </a:lnTo>
                    <a:lnTo>
                      <a:pt x="17714" y="2127"/>
                    </a:lnTo>
                    <a:lnTo>
                      <a:pt x="17574" y="2459"/>
                    </a:lnTo>
                    <a:lnTo>
                      <a:pt x="17329" y="2459"/>
                    </a:lnTo>
                    <a:lnTo>
                      <a:pt x="17119" y="2725"/>
                    </a:lnTo>
                    <a:lnTo>
                      <a:pt x="16839" y="2326"/>
                    </a:lnTo>
                    <a:lnTo>
                      <a:pt x="16524" y="2260"/>
                    </a:lnTo>
                    <a:lnTo>
                      <a:pt x="16314" y="2326"/>
                    </a:lnTo>
                    <a:lnTo>
                      <a:pt x="16139" y="2725"/>
                    </a:lnTo>
                    <a:lnTo>
                      <a:pt x="15929" y="2725"/>
                    </a:lnTo>
                    <a:lnTo>
                      <a:pt x="15404" y="2127"/>
                    </a:lnTo>
                    <a:lnTo>
                      <a:pt x="15264" y="1994"/>
                    </a:lnTo>
                    <a:lnTo>
                      <a:pt x="14808" y="2127"/>
                    </a:lnTo>
                    <a:lnTo>
                      <a:pt x="14563" y="1994"/>
                    </a:lnTo>
                    <a:lnTo>
                      <a:pt x="14143" y="1130"/>
                    </a:lnTo>
                    <a:lnTo>
                      <a:pt x="14038" y="598"/>
                    </a:lnTo>
                    <a:lnTo>
                      <a:pt x="13443" y="133"/>
                    </a:lnTo>
                    <a:lnTo>
                      <a:pt x="13023" y="332"/>
                    </a:lnTo>
                    <a:lnTo>
                      <a:pt x="12848" y="0"/>
                    </a:lnTo>
                    <a:lnTo>
                      <a:pt x="12498" y="332"/>
                    </a:lnTo>
                    <a:lnTo>
                      <a:pt x="12393" y="598"/>
                    </a:lnTo>
                    <a:lnTo>
                      <a:pt x="12498" y="1130"/>
                    </a:lnTo>
                    <a:lnTo>
                      <a:pt x="12428" y="1595"/>
                    </a:lnTo>
                    <a:lnTo>
                      <a:pt x="12708" y="2127"/>
                    </a:lnTo>
                    <a:lnTo>
                      <a:pt x="12638" y="2459"/>
                    </a:lnTo>
                    <a:lnTo>
                      <a:pt x="12113" y="2725"/>
                    </a:lnTo>
                    <a:lnTo>
                      <a:pt x="11658" y="3456"/>
                    </a:lnTo>
                    <a:lnTo>
                      <a:pt x="11378" y="3124"/>
                    </a:lnTo>
                    <a:lnTo>
                      <a:pt x="11133" y="3323"/>
                    </a:lnTo>
                    <a:lnTo>
                      <a:pt x="10923" y="3323"/>
                    </a:lnTo>
                    <a:lnTo>
                      <a:pt x="10923" y="3855"/>
                    </a:lnTo>
                    <a:lnTo>
                      <a:pt x="11063" y="4320"/>
                    </a:lnTo>
                    <a:lnTo>
                      <a:pt x="10782" y="5383"/>
                    </a:lnTo>
                    <a:lnTo>
                      <a:pt x="10537" y="5583"/>
                    </a:lnTo>
                    <a:lnTo>
                      <a:pt x="10467" y="6447"/>
                    </a:lnTo>
                    <a:lnTo>
                      <a:pt x="10187" y="6846"/>
                    </a:lnTo>
                    <a:lnTo>
                      <a:pt x="9942" y="6846"/>
                    </a:lnTo>
                    <a:lnTo>
                      <a:pt x="9802" y="7710"/>
                    </a:lnTo>
                    <a:lnTo>
                      <a:pt x="9802" y="8241"/>
                    </a:lnTo>
                    <a:lnTo>
                      <a:pt x="9732" y="8706"/>
                    </a:lnTo>
                    <a:lnTo>
                      <a:pt x="9557" y="8972"/>
                    </a:lnTo>
                    <a:lnTo>
                      <a:pt x="9102" y="8839"/>
                    </a:lnTo>
                    <a:lnTo>
                      <a:pt x="8822" y="8706"/>
                    </a:lnTo>
                    <a:lnTo>
                      <a:pt x="8612" y="7975"/>
                    </a:lnTo>
                    <a:lnTo>
                      <a:pt x="8367" y="7842"/>
                    </a:lnTo>
                    <a:lnTo>
                      <a:pt x="8507" y="8241"/>
                    </a:lnTo>
                    <a:lnTo>
                      <a:pt x="8227" y="8574"/>
                    </a:lnTo>
                    <a:lnTo>
                      <a:pt x="8017" y="8972"/>
                    </a:lnTo>
                    <a:lnTo>
                      <a:pt x="8087" y="9504"/>
                    </a:lnTo>
                    <a:lnTo>
                      <a:pt x="7912" y="9969"/>
                    </a:lnTo>
                    <a:lnTo>
                      <a:pt x="7842" y="10368"/>
                    </a:lnTo>
                    <a:lnTo>
                      <a:pt x="7562" y="10102"/>
                    </a:lnTo>
                    <a:lnTo>
                      <a:pt x="7387" y="9969"/>
                    </a:lnTo>
                    <a:lnTo>
                      <a:pt x="7177" y="9504"/>
                    </a:lnTo>
                    <a:lnTo>
                      <a:pt x="6967" y="9836"/>
                    </a:lnTo>
                    <a:lnTo>
                      <a:pt x="6722" y="10102"/>
                    </a:lnTo>
                    <a:lnTo>
                      <a:pt x="6582" y="10501"/>
                    </a:lnTo>
                    <a:lnTo>
                      <a:pt x="6582" y="10700"/>
                    </a:lnTo>
                    <a:lnTo>
                      <a:pt x="6441" y="11099"/>
                    </a:lnTo>
                    <a:lnTo>
                      <a:pt x="6196" y="10700"/>
                    </a:lnTo>
                    <a:lnTo>
                      <a:pt x="5461" y="10235"/>
                    </a:lnTo>
                    <a:lnTo>
                      <a:pt x="5216" y="10501"/>
                    </a:lnTo>
                    <a:lnTo>
                      <a:pt x="4866" y="10501"/>
                    </a:lnTo>
                    <a:lnTo>
                      <a:pt x="5006" y="10966"/>
                    </a:lnTo>
                    <a:lnTo>
                      <a:pt x="4726" y="11099"/>
                    </a:lnTo>
                    <a:lnTo>
                      <a:pt x="4691" y="10567"/>
                    </a:lnTo>
                    <a:lnTo>
                      <a:pt x="4481" y="10833"/>
                    </a:lnTo>
                    <a:lnTo>
                      <a:pt x="3956" y="10700"/>
                    </a:lnTo>
                    <a:lnTo>
                      <a:pt x="4096" y="11232"/>
                    </a:lnTo>
                    <a:lnTo>
                      <a:pt x="3956" y="11631"/>
                    </a:lnTo>
                    <a:lnTo>
                      <a:pt x="3676" y="11631"/>
                    </a:lnTo>
                    <a:lnTo>
                      <a:pt x="3676" y="11697"/>
                    </a:lnTo>
                    <a:lnTo>
                      <a:pt x="3571" y="12229"/>
                    </a:lnTo>
                    <a:lnTo>
                      <a:pt x="3431" y="12628"/>
                    </a:lnTo>
                    <a:lnTo>
                      <a:pt x="3501" y="13093"/>
                    </a:lnTo>
                    <a:lnTo>
                      <a:pt x="3641" y="13625"/>
                    </a:lnTo>
                    <a:lnTo>
                      <a:pt x="3501" y="13957"/>
                    </a:lnTo>
                    <a:lnTo>
                      <a:pt x="3046" y="14223"/>
                    </a:lnTo>
                    <a:lnTo>
                      <a:pt x="2766" y="14622"/>
                    </a:lnTo>
                    <a:lnTo>
                      <a:pt x="2556" y="14688"/>
                    </a:lnTo>
                    <a:lnTo>
                      <a:pt x="2451" y="15220"/>
                    </a:lnTo>
                    <a:lnTo>
                      <a:pt x="2521" y="15618"/>
                    </a:lnTo>
                    <a:lnTo>
                      <a:pt x="2696" y="16084"/>
                    </a:lnTo>
                    <a:lnTo>
                      <a:pt x="2766" y="16482"/>
                    </a:lnTo>
                    <a:lnTo>
                      <a:pt x="2556" y="17081"/>
                    </a:lnTo>
                    <a:lnTo>
                      <a:pt x="2381" y="16948"/>
                    </a:lnTo>
                    <a:lnTo>
                      <a:pt x="2171" y="16748"/>
                    </a:lnTo>
                    <a:lnTo>
                      <a:pt x="1715" y="16482"/>
                    </a:lnTo>
                    <a:lnTo>
                      <a:pt x="1435" y="16217"/>
                    </a:lnTo>
                    <a:lnTo>
                      <a:pt x="1190" y="16217"/>
                    </a:lnTo>
                    <a:lnTo>
                      <a:pt x="980" y="16350"/>
                    </a:lnTo>
                    <a:lnTo>
                      <a:pt x="595" y="17214"/>
                    </a:lnTo>
                    <a:lnTo>
                      <a:pt x="595" y="17745"/>
                    </a:lnTo>
                    <a:lnTo>
                      <a:pt x="735" y="17945"/>
                    </a:lnTo>
                    <a:lnTo>
                      <a:pt x="805" y="18343"/>
                    </a:lnTo>
                    <a:lnTo>
                      <a:pt x="735" y="18875"/>
                    </a:lnTo>
                    <a:lnTo>
                      <a:pt x="805" y="19473"/>
                    </a:lnTo>
                    <a:lnTo>
                      <a:pt x="595" y="19872"/>
                    </a:lnTo>
                    <a:lnTo>
                      <a:pt x="735" y="20337"/>
                    </a:lnTo>
                    <a:lnTo>
                      <a:pt x="595" y="20935"/>
                    </a:lnTo>
                    <a:lnTo>
                      <a:pt x="350" y="20869"/>
                    </a:lnTo>
                    <a:lnTo>
                      <a:pt x="70" y="20935"/>
                    </a:lnTo>
                    <a:lnTo>
                      <a:pt x="0" y="21600"/>
                    </a:lnTo>
                    <a:lnTo>
                      <a:pt x="4166" y="20935"/>
                    </a:lnTo>
                    <a:lnTo>
                      <a:pt x="4166" y="20470"/>
                    </a:lnTo>
                    <a:lnTo>
                      <a:pt x="3956" y="19606"/>
                    </a:lnTo>
                    <a:lnTo>
                      <a:pt x="4481" y="19606"/>
                    </a:lnTo>
                    <a:lnTo>
                      <a:pt x="4726" y="19739"/>
                    </a:lnTo>
                    <a:lnTo>
                      <a:pt x="7247" y="19207"/>
                    </a:lnTo>
                    <a:lnTo>
                      <a:pt x="8752" y="18875"/>
                    </a:lnTo>
                    <a:lnTo>
                      <a:pt x="10187" y="18742"/>
                    </a:lnTo>
                    <a:lnTo>
                      <a:pt x="11658" y="18476"/>
                    </a:lnTo>
                    <a:lnTo>
                      <a:pt x="12498" y="18210"/>
                    </a:lnTo>
                    <a:lnTo>
                      <a:pt x="13828" y="18078"/>
                    </a:lnTo>
                    <a:lnTo>
                      <a:pt x="14808" y="17812"/>
                    </a:lnTo>
                    <a:lnTo>
                      <a:pt x="15719" y="17612"/>
                    </a:lnTo>
                    <a:lnTo>
                      <a:pt x="16769" y="17479"/>
                    </a:lnTo>
                    <a:lnTo>
                      <a:pt x="17119" y="17214"/>
                    </a:lnTo>
                    <a:lnTo>
                      <a:pt x="17574" y="16748"/>
                    </a:lnTo>
                    <a:lnTo>
                      <a:pt x="17854" y="16615"/>
                    </a:lnTo>
                    <a:lnTo>
                      <a:pt x="18099" y="16217"/>
                    </a:lnTo>
                    <a:lnTo>
                      <a:pt x="18624" y="15751"/>
                    </a:lnTo>
                    <a:lnTo>
                      <a:pt x="18694" y="15353"/>
                    </a:lnTo>
                    <a:lnTo>
                      <a:pt x="18974" y="14954"/>
                    </a:lnTo>
                    <a:lnTo>
                      <a:pt x="19149" y="14688"/>
                    </a:lnTo>
                    <a:lnTo>
                      <a:pt x="19359" y="14223"/>
                    </a:lnTo>
                    <a:lnTo>
                      <a:pt x="19359" y="13824"/>
                    </a:lnTo>
                    <a:lnTo>
                      <a:pt x="19675" y="13492"/>
                    </a:lnTo>
                    <a:lnTo>
                      <a:pt x="19675" y="12960"/>
                    </a:lnTo>
                    <a:lnTo>
                      <a:pt x="19815" y="12495"/>
                    </a:lnTo>
                    <a:lnTo>
                      <a:pt x="20655" y="11365"/>
                    </a:lnTo>
                    <a:lnTo>
                      <a:pt x="21600" y="9238"/>
                    </a:lnTo>
                    <a:lnTo>
                      <a:pt x="21145" y="9238"/>
                    </a:lnTo>
                    <a:lnTo>
                      <a:pt x="20585" y="850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9" name="Shape 10137">
                <a:extLst>
                  <a:ext uri="{FF2B5EF4-FFF2-40B4-BE49-F238E27FC236}">
                    <a16:creationId xmlns:a16="http://schemas.microsoft.com/office/drawing/2014/main" id="{E5B3838F-8104-4868-A12C-C84016A39585}"/>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0" name="Shape 10138">
                <a:extLst>
                  <a:ext uri="{FF2B5EF4-FFF2-40B4-BE49-F238E27FC236}">
                    <a16:creationId xmlns:a16="http://schemas.microsoft.com/office/drawing/2014/main" id="{CF78A61E-1FDA-49CA-B5B4-E0CA9D31CC3B}"/>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1" name="Shape 10139">
                <a:extLst>
                  <a:ext uri="{FF2B5EF4-FFF2-40B4-BE49-F238E27FC236}">
                    <a16:creationId xmlns:a16="http://schemas.microsoft.com/office/drawing/2014/main" id="{DB51F5FF-C9D6-4F86-BB01-A76B4661242A}"/>
                  </a:ext>
                </a:extLst>
              </p:cNvPr>
              <p:cNvSpPr/>
              <p:nvPr/>
            </p:nvSpPr>
            <p:spPr>
              <a:xfrm>
                <a:off x="5465858" y="87710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2" name="Shape 10140">
                <a:extLst>
                  <a:ext uri="{FF2B5EF4-FFF2-40B4-BE49-F238E27FC236}">
                    <a16:creationId xmlns:a16="http://schemas.microsoft.com/office/drawing/2014/main" id="{D69D7AB1-8FC9-4DD9-9175-6525319E8AD3}"/>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3" name="Shape 10141">
                <a:extLst>
                  <a:ext uri="{FF2B5EF4-FFF2-40B4-BE49-F238E27FC236}">
                    <a16:creationId xmlns:a16="http://schemas.microsoft.com/office/drawing/2014/main" id="{BD2C02FF-324F-476A-9DA7-AACD2400DF6A}"/>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4" name="Shape 10142">
                <a:extLst>
                  <a:ext uri="{FF2B5EF4-FFF2-40B4-BE49-F238E27FC236}">
                    <a16:creationId xmlns:a16="http://schemas.microsoft.com/office/drawing/2014/main" id="{301DE97B-2FD7-4A33-88FB-45299D1C2C6C}"/>
                  </a:ext>
                </a:extLst>
              </p:cNvPr>
              <p:cNvSpPr/>
              <p:nvPr/>
            </p:nvSpPr>
            <p:spPr>
              <a:xfrm>
                <a:off x="5270528" y="1563809"/>
                <a:ext cx="471479" cy="740411"/>
              </a:xfrm>
              <a:custGeom>
                <a:avLst/>
                <a:gdLst/>
                <a:ahLst/>
                <a:cxnLst>
                  <a:cxn ang="0">
                    <a:pos x="wd2" y="hd2"/>
                  </a:cxn>
                  <a:cxn ang="5400000">
                    <a:pos x="wd2" y="hd2"/>
                  </a:cxn>
                  <a:cxn ang="10800000">
                    <a:pos x="wd2" y="hd2"/>
                  </a:cxn>
                  <a:cxn ang="16200000">
                    <a:pos x="wd2" y="hd2"/>
                  </a:cxn>
                </a:cxnLst>
                <a:rect l="0" t="0" r="r" b="b"/>
                <a:pathLst>
                  <a:path w="21600" h="21600" extrusionOk="0">
                    <a:moveTo>
                      <a:pt x="2628" y="13387"/>
                    </a:moveTo>
                    <a:lnTo>
                      <a:pt x="1971" y="13720"/>
                    </a:lnTo>
                    <a:lnTo>
                      <a:pt x="2300" y="14099"/>
                    </a:lnTo>
                    <a:lnTo>
                      <a:pt x="1971" y="14432"/>
                    </a:lnTo>
                    <a:lnTo>
                      <a:pt x="1971" y="14811"/>
                    </a:lnTo>
                    <a:lnTo>
                      <a:pt x="2464" y="15144"/>
                    </a:lnTo>
                    <a:lnTo>
                      <a:pt x="2875" y="15524"/>
                    </a:lnTo>
                    <a:lnTo>
                      <a:pt x="2875" y="15761"/>
                    </a:lnTo>
                    <a:lnTo>
                      <a:pt x="3203" y="16473"/>
                    </a:lnTo>
                    <a:lnTo>
                      <a:pt x="3039" y="16853"/>
                    </a:lnTo>
                    <a:lnTo>
                      <a:pt x="2875" y="16853"/>
                    </a:lnTo>
                    <a:lnTo>
                      <a:pt x="2300" y="17850"/>
                    </a:lnTo>
                    <a:lnTo>
                      <a:pt x="1643" y="18562"/>
                    </a:lnTo>
                    <a:lnTo>
                      <a:pt x="1232" y="18894"/>
                    </a:lnTo>
                    <a:lnTo>
                      <a:pt x="575" y="19179"/>
                    </a:lnTo>
                    <a:lnTo>
                      <a:pt x="575" y="19511"/>
                    </a:lnTo>
                    <a:lnTo>
                      <a:pt x="411" y="20223"/>
                    </a:lnTo>
                    <a:lnTo>
                      <a:pt x="329" y="20223"/>
                    </a:lnTo>
                    <a:lnTo>
                      <a:pt x="329" y="20840"/>
                    </a:lnTo>
                    <a:lnTo>
                      <a:pt x="0" y="21220"/>
                    </a:lnTo>
                    <a:lnTo>
                      <a:pt x="411" y="21600"/>
                    </a:lnTo>
                    <a:lnTo>
                      <a:pt x="1068" y="21600"/>
                    </a:lnTo>
                    <a:lnTo>
                      <a:pt x="1396" y="21315"/>
                    </a:lnTo>
                    <a:lnTo>
                      <a:pt x="1068" y="20935"/>
                    </a:lnTo>
                    <a:lnTo>
                      <a:pt x="2300" y="21030"/>
                    </a:lnTo>
                    <a:lnTo>
                      <a:pt x="2792" y="20840"/>
                    </a:lnTo>
                    <a:lnTo>
                      <a:pt x="2875" y="21220"/>
                    </a:lnTo>
                    <a:lnTo>
                      <a:pt x="3532" y="21125"/>
                    </a:lnTo>
                    <a:lnTo>
                      <a:pt x="3203" y="20793"/>
                    </a:lnTo>
                    <a:lnTo>
                      <a:pt x="4024" y="20793"/>
                    </a:lnTo>
                    <a:lnTo>
                      <a:pt x="4599" y="20603"/>
                    </a:lnTo>
                    <a:lnTo>
                      <a:pt x="6324" y="20935"/>
                    </a:lnTo>
                    <a:lnTo>
                      <a:pt x="6899" y="21220"/>
                    </a:lnTo>
                    <a:lnTo>
                      <a:pt x="7227" y="20935"/>
                    </a:lnTo>
                    <a:lnTo>
                      <a:pt x="7227" y="20793"/>
                    </a:lnTo>
                    <a:lnTo>
                      <a:pt x="7556" y="20508"/>
                    </a:lnTo>
                    <a:lnTo>
                      <a:pt x="8131" y="20318"/>
                    </a:lnTo>
                    <a:lnTo>
                      <a:pt x="8624" y="20081"/>
                    </a:lnTo>
                    <a:lnTo>
                      <a:pt x="9116" y="20413"/>
                    </a:lnTo>
                    <a:lnTo>
                      <a:pt x="9527" y="20508"/>
                    </a:lnTo>
                    <a:lnTo>
                      <a:pt x="10184" y="20698"/>
                    </a:lnTo>
                    <a:lnTo>
                      <a:pt x="10348" y="20413"/>
                    </a:lnTo>
                    <a:lnTo>
                      <a:pt x="10759" y="20081"/>
                    </a:lnTo>
                    <a:lnTo>
                      <a:pt x="10595" y="19701"/>
                    </a:lnTo>
                    <a:lnTo>
                      <a:pt x="11087" y="19416"/>
                    </a:lnTo>
                    <a:lnTo>
                      <a:pt x="11744" y="19179"/>
                    </a:lnTo>
                    <a:lnTo>
                      <a:pt x="11416" y="18894"/>
                    </a:lnTo>
                    <a:lnTo>
                      <a:pt x="11991" y="18989"/>
                    </a:lnTo>
                    <a:lnTo>
                      <a:pt x="12484" y="19511"/>
                    </a:lnTo>
                    <a:lnTo>
                      <a:pt x="13141" y="19606"/>
                    </a:lnTo>
                    <a:lnTo>
                      <a:pt x="14208" y="19701"/>
                    </a:lnTo>
                    <a:lnTo>
                      <a:pt x="14619" y="19511"/>
                    </a:lnTo>
                    <a:lnTo>
                      <a:pt x="14783" y="19179"/>
                    </a:lnTo>
                    <a:lnTo>
                      <a:pt x="14783" y="18799"/>
                    </a:lnTo>
                    <a:lnTo>
                      <a:pt x="15112" y="18182"/>
                    </a:lnTo>
                    <a:lnTo>
                      <a:pt x="15687" y="18182"/>
                    </a:lnTo>
                    <a:lnTo>
                      <a:pt x="16344" y="17897"/>
                    </a:lnTo>
                    <a:lnTo>
                      <a:pt x="16508" y="17280"/>
                    </a:lnTo>
                    <a:lnTo>
                      <a:pt x="17083" y="17138"/>
                    </a:lnTo>
                    <a:lnTo>
                      <a:pt x="17740" y="16378"/>
                    </a:lnTo>
                    <a:lnTo>
                      <a:pt x="17411" y="16046"/>
                    </a:lnTo>
                    <a:lnTo>
                      <a:pt x="17411" y="15666"/>
                    </a:lnTo>
                    <a:lnTo>
                      <a:pt x="17904" y="15666"/>
                    </a:lnTo>
                    <a:lnTo>
                      <a:pt x="18479" y="15524"/>
                    </a:lnTo>
                    <a:lnTo>
                      <a:pt x="19136" y="15761"/>
                    </a:lnTo>
                    <a:lnTo>
                      <a:pt x="20204" y="15239"/>
                    </a:lnTo>
                    <a:lnTo>
                      <a:pt x="21436" y="15049"/>
                    </a:lnTo>
                    <a:lnTo>
                      <a:pt x="21600" y="14811"/>
                    </a:lnTo>
                    <a:lnTo>
                      <a:pt x="20943" y="14432"/>
                    </a:lnTo>
                    <a:lnTo>
                      <a:pt x="21107" y="14099"/>
                    </a:lnTo>
                    <a:lnTo>
                      <a:pt x="20861" y="13720"/>
                    </a:lnTo>
                    <a:lnTo>
                      <a:pt x="21107" y="13530"/>
                    </a:lnTo>
                    <a:lnTo>
                      <a:pt x="19465" y="4985"/>
                    </a:lnTo>
                    <a:lnTo>
                      <a:pt x="18315" y="237"/>
                    </a:lnTo>
                    <a:lnTo>
                      <a:pt x="17740" y="0"/>
                    </a:lnTo>
                    <a:lnTo>
                      <a:pt x="8459" y="617"/>
                    </a:lnTo>
                    <a:lnTo>
                      <a:pt x="5421" y="760"/>
                    </a:lnTo>
                    <a:lnTo>
                      <a:pt x="5092" y="760"/>
                    </a:lnTo>
                    <a:lnTo>
                      <a:pt x="3860" y="1329"/>
                    </a:lnTo>
                    <a:lnTo>
                      <a:pt x="2792" y="1662"/>
                    </a:lnTo>
                    <a:lnTo>
                      <a:pt x="2135" y="1756"/>
                    </a:lnTo>
                    <a:lnTo>
                      <a:pt x="1396" y="1662"/>
                    </a:lnTo>
                    <a:lnTo>
                      <a:pt x="575" y="1329"/>
                    </a:lnTo>
                    <a:lnTo>
                      <a:pt x="575" y="1519"/>
                    </a:lnTo>
                    <a:lnTo>
                      <a:pt x="2628" y="1338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55" name="Group 10148">
                <a:extLst>
                  <a:ext uri="{FF2B5EF4-FFF2-40B4-BE49-F238E27FC236}">
                    <a16:creationId xmlns:a16="http://schemas.microsoft.com/office/drawing/2014/main" id="{5C2A27AE-B686-4A82-8813-F04DB20BDA4D}"/>
                  </a:ext>
                </a:extLst>
              </p:cNvPr>
              <p:cNvGrpSpPr/>
              <p:nvPr/>
            </p:nvGrpSpPr>
            <p:grpSpPr>
              <a:xfrm>
                <a:off x="4808012" y="494690"/>
                <a:ext cx="1163462" cy="1095155"/>
                <a:chOff x="0" y="0"/>
                <a:chExt cx="1163460" cy="1095154"/>
              </a:xfrm>
              <a:grpFill/>
            </p:grpSpPr>
            <p:sp>
              <p:nvSpPr>
                <p:cNvPr id="167" name="Shape 10143">
                  <a:extLst>
                    <a:ext uri="{FF2B5EF4-FFF2-40B4-BE49-F238E27FC236}">
                      <a16:creationId xmlns:a16="http://schemas.microsoft.com/office/drawing/2014/main" id="{25174CE3-4942-4640-95B3-18CDAC0ED831}"/>
                    </a:ext>
                  </a:extLst>
                </p:cNvPr>
                <p:cNvSpPr/>
                <p:nvPr/>
              </p:nvSpPr>
              <p:spPr>
                <a:xfrm>
                  <a:off x="141623" y="0"/>
                  <a:ext cx="87844"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8" name="Shape 10144">
                  <a:extLst>
                    <a:ext uri="{FF2B5EF4-FFF2-40B4-BE49-F238E27FC236}">
                      <a16:creationId xmlns:a16="http://schemas.microsoft.com/office/drawing/2014/main" id="{BF2FB0C3-9DB9-41EB-9B6B-4C3CC7233BFB}"/>
                    </a:ext>
                  </a:extLst>
                </p:cNvPr>
                <p:cNvSpPr/>
                <p:nvPr/>
              </p:nvSpPr>
              <p:spPr>
                <a:xfrm>
                  <a:off x="229466" y="11390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9" name="Shape 10145">
                  <a:extLst>
                    <a:ext uri="{FF2B5EF4-FFF2-40B4-BE49-F238E27FC236}">
                      <a16:creationId xmlns:a16="http://schemas.microsoft.com/office/drawing/2014/main" id="{EA88497B-9151-4B69-BC3F-5D11310C4E5E}"/>
                    </a:ext>
                  </a:extLst>
                </p:cNvPr>
                <p:cNvSpPr/>
                <p:nvPr/>
              </p:nvSpPr>
              <p:spPr>
                <a:xfrm>
                  <a:off x="0" y="169237"/>
                  <a:ext cx="876629" cy="354747"/>
                </a:xfrm>
                <a:custGeom>
                  <a:avLst/>
                  <a:gdLst/>
                  <a:ahLst/>
                  <a:cxnLst>
                    <a:cxn ang="0">
                      <a:pos x="wd2" y="hd2"/>
                    </a:cxn>
                    <a:cxn ang="5400000">
                      <a:pos x="wd2" y="hd2"/>
                    </a:cxn>
                    <a:cxn ang="10800000">
                      <a:pos x="wd2" y="hd2"/>
                    </a:cxn>
                    <a:cxn ang="16200000">
                      <a:pos x="wd2" y="hd2"/>
                    </a:cxn>
                  </a:cxnLst>
                  <a:rect l="0" t="0" r="r" b="b"/>
                  <a:pathLst>
                    <a:path w="21600" h="21600" extrusionOk="0">
                      <a:moveTo>
                        <a:pt x="486" y="8224"/>
                      </a:moveTo>
                      <a:lnTo>
                        <a:pt x="751" y="8719"/>
                      </a:lnTo>
                      <a:lnTo>
                        <a:pt x="1104" y="10007"/>
                      </a:lnTo>
                      <a:lnTo>
                        <a:pt x="4329" y="11494"/>
                      </a:lnTo>
                      <a:lnTo>
                        <a:pt x="5389" y="12484"/>
                      </a:lnTo>
                      <a:lnTo>
                        <a:pt x="5477" y="12484"/>
                      </a:lnTo>
                      <a:lnTo>
                        <a:pt x="6140" y="12683"/>
                      </a:lnTo>
                      <a:lnTo>
                        <a:pt x="6405" y="12484"/>
                      </a:lnTo>
                      <a:lnTo>
                        <a:pt x="6714" y="12683"/>
                      </a:lnTo>
                      <a:lnTo>
                        <a:pt x="7465" y="12881"/>
                      </a:lnTo>
                      <a:lnTo>
                        <a:pt x="7818" y="13376"/>
                      </a:lnTo>
                      <a:lnTo>
                        <a:pt x="7907" y="14466"/>
                      </a:lnTo>
                      <a:lnTo>
                        <a:pt x="8128" y="14664"/>
                      </a:lnTo>
                      <a:lnTo>
                        <a:pt x="8658" y="14862"/>
                      </a:lnTo>
                      <a:lnTo>
                        <a:pt x="8967" y="15655"/>
                      </a:lnTo>
                      <a:lnTo>
                        <a:pt x="8879" y="15853"/>
                      </a:lnTo>
                      <a:lnTo>
                        <a:pt x="8967" y="16349"/>
                      </a:lnTo>
                      <a:lnTo>
                        <a:pt x="8967" y="17835"/>
                      </a:lnTo>
                      <a:lnTo>
                        <a:pt x="8790" y="18429"/>
                      </a:lnTo>
                      <a:lnTo>
                        <a:pt x="8967" y="19123"/>
                      </a:lnTo>
                      <a:lnTo>
                        <a:pt x="9232" y="18826"/>
                      </a:lnTo>
                      <a:lnTo>
                        <a:pt x="9541" y="18826"/>
                      </a:lnTo>
                      <a:lnTo>
                        <a:pt x="9409" y="20312"/>
                      </a:lnTo>
                      <a:lnTo>
                        <a:pt x="9409" y="20807"/>
                      </a:lnTo>
                      <a:lnTo>
                        <a:pt x="9718" y="21402"/>
                      </a:lnTo>
                      <a:lnTo>
                        <a:pt x="9894" y="21600"/>
                      </a:lnTo>
                      <a:lnTo>
                        <a:pt x="9894" y="20807"/>
                      </a:lnTo>
                      <a:lnTo>
                        <a:pt x="10204" y="19717"/>
                      </a:lnTo>
                      <a:lnTo>
                        <a:pt x="10645" y="17637"/>
                      </a:lnTo>
                      <a:lnTo>
                        <a:pt x="10822" y="16349"/>
                      </a:lnTo>
                      <a:lnTo>
                        <a:pt x="10955" y="15655"/>
                      </a:lnTo>
                      <a:lnTo>
                        <a:pt x="11220" y="14862"/>
                      </a:lnTo>
                      <a:lnTo>
                        <a:pt x="11396" y="13574"/>
                      </a:lnTo>
                      <a:lnTo>
                        <a:pt x="11617" y="12683"/>
                      </a:lnTo>
                      <a:lnTo>
                        <a:pt x="11485" y="13376"/>
                      </a:lnTo>
                      <a:lnTo>
                        <a:pt x="11617" y="13971"/>
                      </a:lnTo>
                      <a:lnTo>
                        <a:pt x="11794" y="14664"/>
                      </a:lnTo>
                      <a:lnTo>
                        <a:pt x="12059" y="14169"/>
                      </a:lnTo>
                      <a:lnTo>
                        <a:pt x="12147" y="13772"/>
                      </a:lnTo>
                      <a:lnTo>
                        <a:pt x="12456" y="12980"/>
                      </a:lnTo>
                      <a:lnTo>
                        <a:pt x="12721" y="12683"/>
                      </a:lnTo>
                      <a:lnTo>
                        <a:pt x="13031" y="12881"/>
                      </a:lnTo>
                      <a:lnTo>
                        <a:pt x="12942" y="13574"/>
                      </a:lnTo>
                      <a:lnTo>
                        <a:pt x="12721" y="14169"/>
                      </a:lnTo>
                      <a:lnTo>
                        <a:pt x="12545" y="14862"/>
                      </a:lnTo>
                      <a:lnTo>
                        <a:pt x="12898" y="15061"/>
                      </a:lnTo>
                      <a:lnTo>
                        <a:pt x="13031" y="14367"/>
                      </a:lnTo>
                      <a:lnTo>
                        <a:pt x="13649" y="12980"/>
                      </a:lnTo>
                      <a:lnTo>
                        <a:pt x="13693" y="12286"/>
                      </a:lnTo>
                      <a:lnTo>
                        <a:pt x="13870" y="11692"/>
                      </a:lnTo>
                      <a:lnTo>
                        <a:pt x="14135" y="11394"/>
                      </a:lnTo>
                      <a:lnTo>
                        <a:pt x="14444" y="11196"/>
                      </a:lnTo>
                      <a:lnTo>
                        <a:pt x="14709" y="11394"/>
                      </a:lnTo>
                      <a:lnTo>
                        <a:pt x="15283" y="10800"/>
                      </a:lnTo>
                      <a:lnTo>
                        <a:pt x="15637" y="10800"/>
                      </a:lnTo>
                      <a:lnTo>
                        <a:pt x="15946" y="10404"/>
                      </a:lnTo>
                      <a:lnTo>
                        <a:pt x="16211" y="9512"/>
                      </a:lnTo>
                      <a:lnTo>
                        <a:pt x="16785" y="9314"/>
                      </a:lnTo>
                      <a:lnTo>
                        <a:pt x="17094" y="9512"/>
                      </a:lnTo>
                      <a:lnTo>
                        <a:pt x="17360" y="9314"/>
                      </a:lnTo>
                      <a:lnTo>
                        <a:pt x="18022" y="9809"/>
                      </a:lnTo>
                      <a:lnTo>
                        <a:pt x="18596" y="10998"/>
                      </a:lnTo>
                      <a:lnTo>
                        <a:pt x="18950" y="11394"/>
                      </a:lnTo>
                      <a:lnTo>
                        <a:pt x="18950" y="10007"/>
                      </a:lnTo>
                      <a:lnTo>
                        <a:pt x="19038" y="9314"/>
                      </a:lnTo>
                      <a:lnTo>
                        <a:pt x="19259" y="9116"/>
                      </a:lnTo>
                      <a:lnTo>
                        <a:pt x="19612" y="9512"/>
                      </a:lnTo>
                      <a:lnTo>
                        <a:pt x="19921" y="9314"/>
                      </a:lnTo>
                      <a:lnTo>
                        <a:pt x="21335" y="9314"/>
                      </a:lnTo>
                      <a:lnTo>
                        <a:pt x="21600" y="9116"/>
                      </a:lnTo>
                      <a:lnTo>
                        <a:pt x="21423" y="8521"/>
                      </a:lnTo>
                      <a:lnTo>
                        <a:pt x="21114" y="8224"/>
                      </a:lnTo>
                      <a:lnTo>
                        <a:pt x="21114" y="7629"/>
                      </a:lnTo>
                      <a:lnTo>
                        <a:pt x="20761" y="7233"/>
                      </a:lnTo>
                      <a:lnTo>
                        <a:pt x="20672" y="7233"/>
                      </a:lnTo>
                      <a:lnTo>
                        <a:pt x="20452" y="6738"/>
                      </a:lnTo>
                      <a:lnTo>
                        <a:pt x="20452" y="5945"/>
                      </a:lnTo>
                      <a:lnTo>
                        <a:pt x="20275" y="5350"/>
                      </a:lnTo>
                      <a:lnTo>
                        <a:pt x="20098" y="4657"/>
                      </a:lnTo>
                      <a:lnTo>
                        <a:pt x="19833" y="3864"/>
                      </a:lnTo>
                      <a:lnTo>
                        <a:pt x="19612" y="4062"/>
                      </a:lnTo>
                      <a:lnTo>
                        <a:pt x="19612" y="4261"/>
                      </a:lnTo>
                      <a:lnTo>
                        <a:pt x="19436" y="4855"/>
                      </a:lnTo>
                      <a:lnTo>
                        <a:pt x="19126" y="5053"/>
                      </a:lnTo>
                      <a:lnTo>
                        <a:pt x="18950" y="4459"/>
                      </a:lnTo>
                      <a:lnTo>
                        <a:pt x="18375" y="5053"/>
                      </a:lnTo>
                      <a:lnTo>
                        <a:pt x="17713" y="4855"/>
                      </a:lnTo>
                      <a:lnTo>
                        <a:pt x="17625" y="4261"/>
                      </a:lnTo>
                      <a:lnTo>
                        <a:pt x="17536" y="1684"/>
                      </a:lnTo>
                      <a:lnTo>
                        <a:pt x="16962" y="2081"/>
                      </a:lnTo>
                      <a:lnTo>
                        <a:pt x="16697" y="2180"/>
                      </a:lnTo>
                      <a:lnTo>
                        <a:pt x="16123" y="2972"/>
                      </a:lnTo>
                      <a:lnTo>
                        <a:pt x="15769" y="3171"/>
                      </a:lnTo>
                      <a:lnTo>
                        <a:pt x="14533" y="3369"/>
                      </a:lnTo>
                      <a:lnTo>
                        <a:pt x="14312" y="3666"/>
                      </a:lnTo>
                      <a:lnTo>
                        <a:pt x="13782" y="3864"/>
                      </a:lnTo>
                      <a:lnTo>
                        <a:pt x="13472" y="4657"/>
                      </a:lnTo>
                      <a:lnTo>
                        <a:pt x="12898" y="5350"/>
                      </a:lnTo>
                      <a:lnTo>
                        <a:pt x="12368" y="6837"/>
                      </a:lnTo>
                      <a:lnTo>
                        <a:pt x="12147" y="6539"/>
                      </a:lnTo>
                      <a:lnTo>
                        <a:pt x="11794" y="6738"/>
                      </a:lnTo>
                      <a:lnTo>
                        <a:pt x="11485" y="6539"/>
                      </a:lnTo>
                      <a:lnTo>
                        <a:pt x="11220" y="5945"/>
                      </a:lnTo>
                      <a:lnTo>
                        <a:pt x="10469" y="6539"/>
                      </a:lnTo>
                      <a:lnTo>
                        <a:pt x="10204" y="6539"/>
                      </a:lnTo>
                      <a:lnTo>
                        <a:pt x="9894" y="6143"/>
                      </a:lnTo>
                      <a:lnTo>
                        <a:pt x="9718" y="5549"/>
                      </a:lnTo>
                      <a:lnTo>
                        <a:pt x="9144" y="4261"/>
                      </a:lnTo>
                      <a:lnTo>
                        <a:pt x="8967" y="3567"/>
                      </a:lnTo>
                      <a:lnTo>
                        <a:pt x="8746" y="3369"/>
                      </a:lnTo>
                      <a:lnTo>
                        <a:pt x="8393" y="2774"/>
                      </a:lnTo>
                      <a:lnTo>
                        <a:pt x="8083" y="2576"/>
                      </a:lnTo>
                      <a:lnTo>
                        <a:pt x="7465" y="2576"/>
                      </a:lnTo>
                      <a:lnTo>
                        <a:pt x="7156" y="2774"/>
                      </a:lnTo>
                      <a:lnTo>
                        <a:pt x="6979" y="3567"/>
                      </a:lnTo>
                      <a:lnTo>
                        <a:pt x="6802" y="3666"/>
                      </a:lnTo>
                      <a:lnTo>
                        <a:pt x="7067" y="2378"/>
                      </a:lnTo>
                      <a:lnTo>
                        <a:pt x="6802" y="2972"/>
                      </a:lnTo>
                      <a:lnTo>
                        <a:pt x="6493" y="3369"/>
                      </a:lnTo>
                      <a:lnTo>
                        <a:pt x="6405" y="4062"/>
                      </a:lnTo>
                      <a:lnTo>
                        <a:pt x="6317" y="4261"/>
                      </a:lnTo>
                      <a:lnTo>
                        <a:pt x="6228" y="3666"/>
                      </a:lnTo>
                      <a:lnTo>
                        <a:pt x="6228" y="2180"/>
                      </a:lnTo>
                      <a:lnTo>
                        <a:pt x="5742" y="892"/>
                      </a:lnTo>
                      <a:lnTo>
                        <a:pt x="5566" y="694"/>
                      </a:lnTo>
                      <a:lnTo>
                        <a:pt x="5345" y="0"/>
                      </a:lnTo>
                      <a:lnTo>
                        <a:pt x="4726" y="1684"/>
                      </a:lnTo>
                      <a:lnTo>
                        <a:pt x="4594" y="2180"/>
                      </a:lnTo>
                      <a:lnTo>
                        <a:pt x="3931" y="2774"/>
                      </a:lnTo>
                      <a:lnTo>
                        <a:pt x="3578" y="3567"/>
                      </a:lnTo>
                      <a:lnTo>
                        <a:pt x="3313" y="4062"/>
                      </a:lnTo>
                      <a:lnTo>
                        <a:pt x="3004" y="4261"/>
                      </a:lnTo>
                      <a:lnTo>
                        <a:pt x="2650" y="4459"/>
                      </a:lnTo>
                      <a:lnTo>
                        <a:pt x="2429" y="4657"/>
                      </a:lnTo>
                      <a:lnTo>
                        <a:pt x="2076" y="4657"/>
                      </a:lnTo>
                      <a:lnTo>
                        <a:pt x="1767" y="5053"/>
                      </a:lnTo>
                      <a:lnTo>
                        <a:pt x="1193" y="6341"/>
                      </a:lnTo>
                      <a:lnTo>
                        <a:pt x="265" y="7233"/>
                      </a:lnTo>
                      <a:lnTo>
                        <a:pt x="0" y="7629"/>
                      </a:lnTo>
                      <a:lnTo>
                        <a:pt x="177" y="8026"/>
                      </a:lnTo>
                      <a:lnTo>
                        <a:pt x="486" y="82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0" name="Shape 10146">
                  <a:extLst>
                    <a:ext uri="{FF2B5EF4-FFF2-40B4-BE49-F238E27FC236}">
                      <a16:creationId xmlns:a16="http://schemas.microsoft.com/office/drawing/2014/main" id="{51C39F5A-A5F8-41BE-9B30-60E0D89BC286}"/>
                    </a:ext>
                  </a:extLst>
                </p:cNvPr>
                <p:cNvSpPr/>
                <p:nvPr/>
              </p:nvSpPr>
              <p:spPr>
                <a:xfrm>
                  <a:off x="657845" y="38241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1" name="Shape 10147">
                  <a:extLst>
                    <a:ext uri="{FF2B5EF4-FFF2-40B4-BE49-F238E27FC236}">
                      <a16:creationId xmlns:a16="http://schemas.microsoft.com/office/drawing/2014/main" id="{BE6BCEBE-DC4D-4C32-8A8D-86C9D21998D2}"/>
                    </a:ext>
                  </a:extLst>
                </p:cNvPr>
                <p:cNvSpPr/>
                <p:nvPr/>
              </p:nvSpPr>
              <p:spPr>
                <a:xfrm>
                  <a:off x="570078" y="361254"/>
                  <a:ext cx="593383" cy="733901"/>
                </a:xfrm>
                <a:custGeom>
                  <a:avLst/>
                  <a:gdLst/>
                  <a:ahLst/>
                  <a:cxnLst>
                    <a:cxn ang="0">
                      <a:pos x="wd2" y="hd2"/>
                    </a:cxn>
                    <a:cxn ang="5400000">
                      <a:pos x="wd2" y="hd2"/>
                    </a:cxn>
                    <a:cxn ang="10800000">
                      <a:pos x="wd2" y="hd2"/>
                    </a:cxn>
                    <a:cxn ang="16200000">
                      <a:pos x="wd2" y="hd2"/>
                    </a:cxn>
                  </a:cxnLst>
                  <a:rect l="0" t="0" r="r" b="b"/>
                  <a:pathLst>
                    <a:path w="21600" h="21600" extrusionOk="0">
                      <a:moveTo>
                        <a:pt x="2806" y="21456"/>
                      </a:moveTo>
                      <a:lnTo>
                        <a:pt x="10180" y="20834"/>
                      </a:lnTo>
                      <a:lnTo>
                        <a:pt x="10637" y="21073"/>
                      </a:lnTo>
                      <a:lnTo>
                        <a:pt x="15466" y="20546"/>
                      </a:lnTo>
                      <a:lnTo>
                        <a:pt x="17554" y="20163"/>
                      </a:lnTo>
                      <a:lnTo>
                        <a:pt x="17750" y="19541"/>
                      </a:lnTo>
                      <a:lnTo>
                        <a:pt x="18663" y="18583"/>
                      </a:lnTo>
                      <a:lnTo>
                        <a:pt x="18663" y="17577"/>
                      </a:lnTo>
                      <a:lnTo>
                        <a:pt x="18794" y="17194"/>
                      </a:lnTo>
                      <a:lnTo>
                        <a:pt x="18859" y="17098"/>
                      </a:lnTo>
                      <a:lnTo>
                        <a:pt x="18859" y="17050"/>
                      </a:lnTo>
                      <a:lnTo>
                        <a:pt x="19512" y="16763"/>
                      </a:lnTo>
                      <a:lnTo>
                        <a:pt x="19773" y="16380"/>
                      </a:lnTo>
                      <a:lnTo>
                        <a:pt x="19773" y="15661"/>
                      </a:lnTo>
                      <a:lnTo>
                        <a:pt x="20099" y="15422"/>
                      </a:lnTo>
                      <a:lnTo>
                        <a:pt x="20099" y="15134"/>
                      </a:lnTo>
                      <a:lnTo>
                        <a:pt x="20621" y="14943"/>
                      </a:lnTo>
                      <a:lnTo>
                        <a:pt x="20817" y="15134"/>
                      </a:lnTo>
                      <a:lnTo>
                        <a:pt x="20947" y="15518"/>
                      </a:lnTo>
                      <a:lnTo>
                        <a:pt x="20817" y="15613"/>
                      </a:lnTo>
                      <a:lnTo>
                        <a:pt x="21208" y="15518"/>
                      </a:lnTo>
                      <a:lnTo>
                        <a:pt x="21469" y="15134"/>
                      </a:lnTo>
                      <a:lnTo>
                        <a:pt x="21600" y="14416"/>
                      </a:lnTo>
                      <a:lnTo>
                        <a:pt x="21469" y="14129"/>
                      </a:lnTo>
                      <a:lnTo>
                        <a:pt x="21469" y="13410"/>
                      </a:lnTo>
                      <a:lnTo>
                        <a:pt x="21600" y="13362"/>
                      </a:lnTo>
                      <a:lnTo>
                        <a:pt x="21600" y="13075"/>
                      </a:lnTo>
                      <a:lnTo>
                        <a:pt x="21078" y="12548"/>
                      </a:lnTo>
                      <a:lnTo>
                        <a:pt x="20817" y="12165"/>
                      </a:lnTo>
                      <a:lnTo>
                        <a:pt x="20621" y="11447"/>
                      </a:lnTo>
                      <a:lnTo>
                        <a:pt x="20360" y="10824"/>
                      </a:lnTo>
                      <a:lnTo>
                        <a:pt x="20099" y="10441"/>
                      </a:lnTo>
                      <a:lnTo>
                        <a:pt x="19642" y="9196"/>
                      </a:lnTo>
                      <a:lnTo>
                        <a:pt x="19120" y="8573"/>
                      </a:lnTo>
                      <a:lnTo>
                        <a:pt x="18663" y="8190"/>
                      </a:lnTo>
                      <a:lnTo>
                        <a:pt x="18272" y="8094"/>
                      </a:lnTo>
                      <a:lnTo>
                        <a:pt x="17750" y="8046"/>
                      </a:lnTo>
                      <a:lnTo>
                        <a:pt x="17032" y="8381"/>
                      </a:lnTo>
                      <a:lnTo>
                        <a:pt x="16706" y="8573"/>
                      </a:lnTo>
                      <a:lnTo>
                        <a:pt x="16184" y="8860"/>
                      </a:lnTo>
                      <a:lnTo>
                        <a:pt x="15727" y="8908"/>
                      </a:lnTo>
                      <a:lnTo>
                        <a:pt x="15792" y="9291"/>
                      </a:lnTo>
                      <a:lnTo>
                        <a:pt x="15596" y="9818"/>
                      </a:lnTo>
                      <a:lnTo>
                        <a:pt x="15205" y="10106"/>
                      </a:lnTo>
                      <a:lnTo>
                        <a:pt x="14944" y="10441"/>
                      </a:lnTo>
                      <a:lnTo>
                        <a:pt x="14618" y="10824"/>
                      </a:lnTo>
                      <a:lnTo>
                        <a:pt x="14226" y="10632"/>
                      </a:lnTo>
                      <a:lnTo>
                        <a:pt x="13704" y="10632"/>
                      </a:lnTo>
                      <a:lnTo>
                        <a:pt x="13117" y="10297"/>
                      </a:lnTo>
                      <a:lnTo>
                        <a:pt x="13117" y="9722"/>
                      </a:lnTo>
                      <a:lnTo>
                        <a:pt x="13247" y="9004"/>
                      </a:lnTo>
                      <a:lnTo>
                        <a:pt x="13639" y="8860"/>
                      </a:lnTo>
                      <a:lnTo>
                        <a:pt x="14095" y="8765"/>
                      </a:lnTo>
                      <a:lnTo>
                        <a:pt x="14618" y="8190"/>
                      </a:lnTo>
                      <a:lnTo>
                        <a:pt x="14618" y="7567"/>
                      </a:lnTo>
                      <a:lnTo>
                        <a:pt x="14683" y="7232"/>
                      </a:lnTo>
                      <a:lnTo>
                        <a:pt x="15205" y="7040"/>
                      </a:lnTo>
                      <a:lnTo>
                        <a:pt x="15596" y="6753"/>
                      </a:lnTo>
                      <a:lnTo>
                        <a:pt x="15466" y="5699"/>
                      </a:lnTo>
                      <a:lnTo>
                        <a:pt x="15466" y="5077"/>
                      </a:lnTo>
                      <a:lnTo>
                        <a:pt x="15205" y="4358"/>
                      </a:lnTo>
                      <a:lnTo>
                        <a:pt x="15074" y="4071"/>
                      </a:lnTo>
                      <a:lnTo>
                        <a:pt x="14618" y="3784"/>
                      </a:lnTo>
                      <a:lnTo>
                        <a:pt x="14356" y="3544"/>
                      </a:lnTo>
                      <a:lnTo>
                        <a:pt x="14487" y="3065"/>
                      </a:lnTo>
                      <a:lnTo>
                        <a:pt x="14944" y="3065"/>
                      </a:lnTo>
                      <a:lnTo>
                        <a:pt x="14944" y="2730"/>
                      </a:lnTo>
                      <a:lnTo>
                        <a:pt x="14683" y="2634"/>
                      </a:lnTo>
                      <a:lnTo>
                        <a:pt x="14356" y="2251"/>
                      </a:lnTo>
                      <a:lnTo>
                        <a:pt x="14226" y="2012"/>
                      </a:lnTo>
                      <a:lnTo>
                        <a:pt x="13704" y="1724"/>
                      </a:lnTo>
                      <a:lnTo>
                        <a:pt x="13247" y="1724"/>
                      </a:lnTo>
                      <a:lnTo>
                        <a:pt x="12725" y="1533"/>
                      </a:lnTo>
                      <a:lnTo>
                        <a:pt x="11877" y="1341"/>
                      </a:lnTo>
                      <a:lnTo>
                        <a:pt x="11420" y="1197"/>
                      </a:lnTo>
                      <a:lnTo>
                        <a:pt x="10898" y="1197"/>
                      </a:lnTo>
                      <a:lnTo>
                        <a:pt x="10572" y="1102"/>
                      </a:lnTo>
                      <a:lnTo>
                        <a:pt x="10311" y="814"/>
                      </a:lnTo>
                      <a:lnTo>
                        <a:pt x="9789" y="623"/>
                      </a:lnTo>
                      <a:lnTo>
                        <a:pt x="9462" y="575"/>
                      </a:lnTo>
                      <a:lnTo>
                        <a:pt x="8549" y="575"/>
                      </a:lnTo>
                      <a:lnTo>
                        <a:pt x="8092" y="383"/>
                      </a:lnTo>
                      <a:lnTo>
                        <a:pt x="7700" y="287"/>
                      </a:lnTo>
                      <a:lnTo>
                        <a:pt x="7244" y="0"/>
                      </a:lnTo>
                      <a:lnTo>
                        <a:pt x="6852" y="287"/>
                      </a:lnTo>
                      <a:lnTo>
                        <a:pt x="6395" y="479"/>
                      </a:lnTo>
                      <a:lnTo>
                        <a:pt x="6134" y="814"/>
                      </a:lnTo>
                      <a:lnTo>
                        <a:pt x="5743" y="1197"/>
                      </a:lnTo>
                      <a:lnTo>
                        <a:pt x="5743" y="1533"/>
                      </a:lnTo>
                      <a:lnTo>
                        <a:pt x="5873" y="1820"/>
                      </a:lnTo>
                      <a:lnTo>
                        <a:pt x="6395" y="2107"/>
                      </a:lnTo>
                      <a:lnTo>
                        <a:pt x="6395" y="2347"/>
                      </a:lnTo>
                      <a:lnTo>
                        <a:pt x="5743" y="2347"/>
                      </a:lnTo>
                      <a:lnTo>
                        <a:pt x="5286" y="2538"/>
                      </a:lnTo>
                      <a:lnTo>
                        <a:pt x="4894" y="2826"/>
                      </a:lnTo>
                      <a:lnTo>
                        <a:pt x="4503" y="3065"/>
                      </a:lnTo>
                      <a:lnTo>
                        <a:pt x="4764" y="4167"/>
                      </a:lnTo>
                      <a:lnTo>
                        <a:pt x="4764" y="4502"/>
                      </a:lnTo>
                      <a:lnTo>
                        <a:pt x="4633" y="4789"/>
                      </a:lnTo>
                      <a:lnTo>
                        <a:pt x="4503" y="5125"/>
                      </a:lnTo>
                      <a:lnTo>
                        <a:pt x="4176" y="5508"/>
                      </a:lnTo>
                      <a:lnTo>
                        <a:pt x="4307" y="5125"/>
                      </a:lnTo>
                      <a:lnTo>
                        <a:pt x="4307" y="4502"/>
                      </a:lnTo>
                      <a:lnTo>
                        <a:pt x="4176" y="4502"/>
                      </a:lnTo>
                      <a:lnTo>
                        <a:pt x="4046" y="5220"/>
                      </a:lnTo>
                      <a:lnTo>
                        <a:pt x="3654" y="5508"/>
                      </a:lnTo>
                      <a:lnTo>
                        <a:pt x="3654" y="5220"/>
                      </a:lnTo>
                      <a:lnTo>
                        <a:pt x="3785" y="4885"/>
                      </a:lnTo>
                      <a:lnTo>
                        <a:pt x="3524" y="4502"/>
                      </a:lnTo>
                      <a:lnTo>
                        <a:pt x="3654" y="4358"/>
                      </a:lnTo>
                      <a:lnTo>
                        <a:pt x="3785" y="3353"/>
                      </a:lnTo>
                      <a:lnTo>
                        <a:pt x="3459" y="3592"/>
                      </a:lnTo>
                      <a:lnTo>
                        <a:pt x="3198" y="3975"/>
                      </a:lnTo>
                      <a:lnTo>
                        <a:pt x="2937" y="4263"/>
                      </a:lnTo>
                      <a:lnTo>
                        <a:pt x="2806" y="4598"/>
                      </a:lnTo>
                      <a:lnTo>
                        <a:pt x="2545" y="4885"/>
                      </a:lnTo>
                      <a:lnTo>
                        <a:pt x="2088" y="4789"/>
                      </a:lnTo>
                      <a:lnTo>
                        <a:pt x="1436" y="5412"/>
                      </a:lnTo>
                      <a:lnTo>
                        <a:pt x="1566" y="5699"/>
                      </a:lnTo>
                      <a:lnTo>
                        <a:pt x="1240" y="6035"/>
                      </a:lnTo>
                      <a:lnTo>
                        <a:pt x="718" y="6322"/>
                      </a:lnTo>
                      <a:lnTo>
                        <a:pt x="979" y="6945"/>
                      </a:lnTo>
                      <a:lnTo>
                        <a:pt x="848" y="7471"/>
                      </a:lnTo>
                      <a:lnTo>
                        <a:pt x="979" y="7855"/>
                      </a:lnTo>
                      <a:lnTo>
                        <a:pt x="979" y="8190"/>
                      </a:lnTo>
                      <a:lnTo>
                        <a:pt x="457" y="9196"/>
                      </a:lnTo>
                      <a:lnTo>
                        <a:pt x="0" y="9483"/>
                      </a:lnTo>
                      <a:lnTo>
                        <a:pt x="0" y="9818"/>
                      </a:lnTo>
                      <a:lnTo>
                        <a:pt x="261" y="10106"/>
                      </a:lnTo>
                      <a:lnTo>
                        <a:pt x="587" y="11111"/>
                      </a:lnTo>
                      <a:lnTo>
                        <a:pt x="392" y="11447"/>
                      </a:lnTo>
                      <a:lnTo>
                        <a:pt x="131" y="11830"/>
                      </a:lnTo>
                      <a:lnTo>
                        <a:pt x="261" y="12069"/>
                      </a:lnTo>
                      <a:lnTo>
                        <a:pt x="1436" y="13889"/>
                      </a:lnTo>
                      <a:lnTo>
                        <a:pt x="1958" y="13698"/>
                      </a:lnTo>
                      <a:lnTo>
                        <a:pt x="1566" y="14081"/>
                      </a:lnTo>
                      <a:lnTo>
                        <a:pt x="2219" y="15039"/>
                      </a:lnTo>
                      <a:lnTo>
                        <a:pt x="2545" y="16380"/>
                      </a:lnTo>
                      <a:lnTo>
                        <a:pt x="2545" y="17385"/>
                      </a:lnTo>
                      <a:lnTo>
                        <a:pt x="2219" y="18583"/>
                      </a:lnTo>
                      <a:lnTo>
                        <a:pt x="2088" y="18918"/>
                      </a:lnTo>
                      <a:lnTo>
                        <a:pt x="1566" y="19541"/>
                      </a:lnTo>
                      <a:lnTo>
                        <a:pt x="1240" y="20546"/>
                      </a:lnTo>
                      <a:lnTo>
                        <a:pt x="979" y="20882"/>
                      </a:lnTo>
                      <a:lnTo>
                        <a:pt x="718" y="21265"/>
                      </a:lnTo>
                      <a:lnTo>
                        <a:pt x="261" y="21552"/>
                      </a:lnTo>
                      <a:lnTo>
                        <a:pt x="131" y="21600"/>
                      </a:lnTo>
                      <a:lnTo>
                        <a:pt x="392" y="21600"/>
                      </a:lnTo>
                      <a:lnTo>
                        <a:pt x="2806" y="2145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6" name="Group 10166">
                <a:extLst>
                  <a:ext uri="{FF2B5EF4-FFF2-40B4-BE49-F238E27FC236}">
                    <a16:creationId xmlns:a16="http://schemas.microsoft.com/office/drawing/2014/main" id="{F0BDF770-EE69-46DE-9D34-D714D9132D47}"/>
                  </a:ext>
                </a:extLst>
              </p:cNvPr>
              <p:cNvGrpSpPr/>
              <p:nvPr/>
            </p:nvGrpSpPr>
            <p:grpSpPr>
              <a:xfrm>
                <a:off x="5473102" y="3410764"/>
                <a:ext cx="1399278" cy="1080352"/>
                <a:chOff x="0" y="0"/>
                <a:chExt cx="1399276" cy="1080350"/>
              </a:xfrm>
              <a:grpFill/>
            </p:grpSpPr>
            <p:sp>
              <p:nvSpPr>
                <p:cNvPr id="150" name="Shape 10149">
                  <a:extLst>
                    <a:ext uri="{FF2B5EF4-FFF2-40B4-BE49-F238E27FC236}">
                      <a16:creationId xmlns:a16="http://schemas.microsoft.com/office/drawing/2014/main" id="{769C7CDD-8768-4B28-B56F-34B6E54BB59E}"/>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1" name="Shape 10150">
                  <a:extLst>
                    <a:ext uri="{FF2B5EF4-FFF2-40B4-BE49-F238E27FC236}">
                      <a16:creationId xmlns:a16="http://schemas.microsoft.com/office/drawing/2014/main" id="{53A47F6E-B40C-4034-A4EE-07B2CDEEB6E8}"/>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2" name="Shape 10151">
                  <a:extLst>
                    <a:ext uri="{FF2B5EF4-FFF2-40B4-BE49-F238E27FC236}">
                      <a16:creationId xmlns:a16="http://schemas.microsoft.com/office/drawing/2014/main" id="{A6A1E2A8-F19B-4F81-BF5E-3F63335567EC}"/>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3" name="Shape 10152">
                  <a:extLst>
                    <a:ext uri="{FF2B5EF4-FFF2-40B4-BE49-F238E27FC236}">
                      <a16:creationId xmlns:a16="http://schemas.microsoft.com/office/drawing/2014/main" id="{1326DBC6-B1E6-4454-80BE-25338696B671}"/>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4" name="Shape 10153">
                  <a:extLst>
                    <a:ext uri="{FF2B5EF4-FFF2-40B4-BE49-F238E27FC236}">
                      <a16:creationId xmlns:a16="http://schemas.microsoft.com/office/drawing/2014/main" id="{3BAD21E3-2976-47A5-BDD8-6A7B353BF466}"/>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5" name="Shape 10154">
                  <a:extLst>
                    <a:ext uri="{FF2B5EF4-FFF2-40B4-BE49-F238E27FC236}">
                      <a16:creationId xmlns:a16="http://schemas.microsoft.com/office/drawing/2014/main" id="{1A647C4E-F635-4F62-BD11-5F9D2476A683}"/>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6" name="Shape 10155">
                  <a:extLst>
                    <a:ext uri="{FF2B5EF4-FFF2-40B4-BE49-F238E27FC236}">
                      <a16:creationId xmlns:a16="http://schemas.microsoft.com/office/drawing/2014/main" id="{3A502F28-5CBC-4599-87EB-9B4FEEF74E88}"/>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7" name="Shape 10156">
                  <a:extLst>
                    <a:ext uri="{FF2B5EF4-FFF2-40B4-BE49-F238E27FC236}">
                      <a16:creationId xmlns:a16="http://schemas.microsoft.com/office/drawing/2014/main" id="{CD9016A6-BC04-43D8-8026-9CC0918E529D}"/>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8" name="Shape 10157">
                  <a:extLst>
                    <a:ext uri="{FF2B5EF4-FFF2-40B4-BE49-F238E27FC236}">
                      <a16:creationId xmlns:a16="http://schemas.microsoft.com/office/drawing/2014/main" id="{C4F9C6EE-BEDB-46DA-A62A-2E95FC98A69A}"/>
                    </a:ext>
                  </a:extLst>
                </p:cNvPr>
                <p:cNvSpPr/>
                <p:nvPr/>
              </p:nvSpPr>
              <p:spPr>
                <a:xfrm>
                  <a:off x="0" y="0"/>
                  <a:ext cx="1394719" cy="960092"/>
                </a:xfrm>
                <a:custGeom>
                  <a:avLst/>
                  <a:gdLst/>
                  <a:ahLst/>
                  <a:cxnLst>
                    <a:cxn ang="0">
                      <a:pos x="wd2" y="hd2"/>
                    </a:cxn>
                    <a:cxn ang="5400000">
                      <a:pos x="wd2" y="hd2"/>
                    </a:cxn>
                    <a:cxn ang="10800000">
                      <a:pos x="wd2" y="hd2"/>
                    </a:cxn>
                    <a:cxn ang="16200000">
                      <a:pos x="wd2" y="hd2"/>
                    </a:cxn>
                  </a:cxnLst>
                  <a:rect l="0" t="0" r="r" b="b"/>
                  <a:pathLst>
                    <a:path w="21600" h="21600" extrusionOk="0">
                      <a:moveTo>
                        <a:pt x="15381" y="293"/>
                      </a:moveTo>
                      <a:lnTo>
                        <a:pt x="15187" y="220"/>
                      </a:lnTo>
                      <a:lnTo>
                        <a:pt x="14715" y="73"/>
                      </a:lnTo>
                      <a:lnTo>
                        <a:pt x="14493" y="0"/>
                      </a:lnTo>
                      <a:lnTo>
                        <a:pt x="14326" y="220"/>
                      </a:lnTo>
                      <a:lnTo>
                        <a:pt x="14243" y="220"/>
                      </a:lnTo>
                      <a:lnTo>
                        <a:pt x="14187" y="476"/>
                      </a:lnTo>
                      <a:lnTo>
                        <a:pt x="14243" y="696"/>
                      </a:lnTo>
                      <a:lnTo>
                        <a:pt x="14326" y="952"/>
                      </a:lnTo>
                      <a:lnTo>
                        <a:pt x="14326" y="1721"/>
                      </a:lnTo>
                      <a:lnTo>
                        <a:pt x="14187" y="1867"/>
                      </a:lnTo>
                      <a:lnTo>
                        <a:pt x="13965" y="1867"/>
                      </a:lnTo>
                      <a:lnTo>
                        <a:pt x="13826" y="1391"/>
                      </a:lnTo>
                      <a:lnTo>
                        <a:pt x="13604" y="1172"/>
                      </a:lnTo>
                      <a:lnTo>
                        <a:pt x="7080" y="1794"/>
                      </a:lnTo>
                      <a:lnTo>
                        <a:pt x="6941" y="1574"/>
                      </a:lnTo>
                      <a:lnTo>
                        <a:pt x="6885" y="1318"/>
                      </a:lnTo>
                      <a:lnTo>
                        <a:pt x="6608" y="769"/>
                      </a:lnTo>
                      <a:lnTo>
                        <a:pt x="2610" y="1391"/>
                      </a:lnTo>
                      <a:lnTo>
                        <a:pt x="250" y="1721"/>
                      </a:lnTo>
                      <a:lnTo>
                        <a:pt x="28" y="1940"/>
                      </a:lnTo>
                      <a:lnTo>
                        <a:pt x="0" y="2197"/>
                      </a:lnTo>
                      <a:lnTo>
                        <a:pt x="305" y="2746"/>
                      </a:lnTo>
                      <a:lnTo>
                        <a:pt x="444" y="2819"/>
                      </a:lnTo>
                      <a:lnTo>
                        <a:pt x="666" y="3112"/>
                      </a:lnTo>
                      <a:lnTo>
                        <a:pt x="555" y="3441"/>
                      </a:lnTo>
                      <a:lnTo>
                        <a:pt x="666" y="3734"/>
                      </a:lnTo>
                      <a:lnTo>
                        <a:pt x="833" y="3771"/>
                      </a:lnTo>
                      <a:lnTo>
                        <a:pt x="833" y="3917"/>
                      </a:lnTo>
                      <a:lnTo>
                        <a:pt x="666" y="4137"/>
                      </a:lnTo>
                      <a:lnTo>
                        <a:pt x="555" y="4393"/>
                      </a:lnTo>
                      <a:lnTo>
                        <a:pt x="666" y="4393"/>
                      </a:lnTo>
                      <a:lnTo>
                        <a:pt x="861" y="4320"/>
                      </a:lnTo>
                      <a:lnTo>
                        <a:pt x="1083" y="4210"/>
                      </a:lnTo>
                      <a:lnTo>
                        <a:pt x="1249" y="3844"/>
                      </a:lnTo>
                      <a:lnTo>
                        <a:pt x="1333" y="3588"/>
                      </a:lnTo>
                      <a:lnTo>
                        <a:pt x="1305" y="3515"/>
                      </a:lnTo>
                      <a:lnTo>
                        <a:pt x="1305" y="3441"/>
                      </a:lnTo>
                      <a:lnTo>
                        <a:pt x="1388" y="3295"/>
                      </a:lnTo>
                      <a:lnTo>
                        <a:pt x="1444" y="3661"/>
                      </a:lnTo>
                      <a:lnTo>
                        <a:pt x="1610" y="3441"/>
                      </a:lnTo>
                      <a:lnTo>
                        <a:pt x="1666" y="3112"/>
                      </a:lnTo>
                      <a:lnTo>
                        <a:pt x="1721" y="3368"/>
                      </a:lnTo>
                      <a:lnTo>
                        <a:pt x="1916" y="3588"/>
                      </a:lnTo>
                      <a:lnTo>
                        <a:pt x="1749" y="3844"/>
                      </a:lnTo>
                      <a:lnTo>
                        <a:pt x="1444" y="3917"/>
                      </a:lnTo>
                      <a:lnTo>
                        <a:pt x="1388" y="3991"/>
                      </a:lnTo>
                      <a:lnTo>
                        <a:pt x="1610" y="3991"/>
                      </a:lnTo>
                      <a:lnTo>
                        <a:pt x="2166" y="3771"/>
                      </a:lnTo>
                      <a:lnTo>
                        <a:pt x="2693" y="3734"/>
                      </a:lnTo>
                      <a:lnTo>
                        <a:pt x="2749" y="3661"/>
                      </a:lnTo>
                      <a:lnTo>
                        <a:pt x="3165" y="3222"/>
                      </a:lnTo>
                      <a:lnTo>
                        <a:pt x="3221" y="3441"/>
                      </a:lnTo>
                      <a:lnTo>
                        <a:pt x="3387" y="3295"/>
                      </a:lnTo>
                      <a:lnTo>
                        <a:pt x="3581" y="3222"/>
                      </a:lnTo>
                      <a:lnTo>
                        <a:pt x="3942" y="3441"/>
                      </a:lnTo>
                      <a:lnTo>
                        <a:pt x="3998" y="3661"/>
                      </a:lnTo>
                      <a:lnTo>
                        <a:pt x="3859" y="3588"/>
                      </a:lnTo>
                      <a:lnTo>
                        <a:pt x="3637" y="3515"/>
                      </a:lnTo>
                      <a:lnTo>
                        <a:pt x="3470" y="3515"/>
                      </a:lnTo>
                      <a:lnTo>
                        <a:pt x="3443" y="3661"/>
                      </a:lnTo>
                      <a:lnTo>
                        <a:pt x="3054" y="3661"/>
                      </a:lnTo>
                      <a:lnTo>
                        <a:pt x="3221" y="3734"/>
                      </a:lnTo>
                      <a:lnTo>
                        <a:pt x="3443" y="3734"/>
                      </a:lnTo>
                      <a:lnTo>
                        <a:pt x="4220" y="3917"/>
                      </a:lnTo>
                      <a:lnTo>
                        <a:pt x="4692" y="4137"/>
                      </a:lnTo>
                      <a:lnTo>
                        <a:pt x="5053" y="4466"/>
                      </a:lnTo>
                      <a:lnTo>
                        <a:pt x="4997" y="4210"/>
                      </a:lnTo>
                      <a:lnTo>
                        <a:pt x="4831" y="4064"/>
                      </a:lnTo>
                      <a:lnTo>
                        <a:pt x="4748" y="3844"/>
                      </a:lnTo>
                      <a:lnTo>
                        <a:pt x="4942" y="3844"/>
                      </a:lnTo>
                      <a:lnTo>
                        <a:pt x="5108" y="3917"/>
                      </a:lnTo>
                      <a:lnTo>
                        <a:pt x="5414" y="3661"/>
                      </a:lnTo>
                      <a:lnTo>
                        <a:pt x="5358" y="3917"/>
                      </a:lnTo>
                      <a:lnTo>
                        <a:pt x="5220" y="3991"/>
                      </a:lnTo>
                      <a:lnTo>
                        <a:pt x="5164" y="4210"/>
                      </a:lnTo>
                      <a:lnTo>
                        <a:pt x="5414" y="4393"/>
                      </a:lnTo>
                      <a:lnTo>
                        <a:pt x="5636" y="4393"/>
                      </a:lnTo>
                      <a:lnTo>
                        <a:pt x="5719" y="4686"/>
                      </a:lnTo>
                      <a:lnTo>
                        <a:pt x="5941" y="4613"/>
                      </a:lnTo>
                      <a:lnTo>
                        <a:pt x="5830" y="4833"/>
                      </a:lnTo>
                      <a:lnTo>
                        <a:pt x="5636" y="4613"/>
                      </a:lnTo>
                      <a:lnTo>
                        <a:pt x="5220" y="4393"/>
                      </a:lnTo>
                      <a:lnTo>
                        <a:pt x="5414" y="4686"/>
                      </a:lnTo>
                      <a:lnTo>
                        <a:pt x="5664" y="4906"/>
                      </a:lnTo>
                      <a:lnTo>
                        <a:pt x="5580" y="4906"/>
                      </a:lnTo>
                      <a:lnTo>
                        <a:pt x="5775" y="5016"/>
                      </a:lnTo>
                      <a:lnTo>
                        <a:pt x="5997" y="5089"/>
                      </a:lnTo>
                      <a:lnTo>
                        <a:pt x="6136" y="5382"/>
                      </a:lnTo>
                      <a:lnTo>
                        <a:pt x="6247" y="5638"/>
                      </a:lnTo>
                      <a:lnTo>
                        <a:pt x="6302" y="5858"/>
                      </a:lnTo>
                      <a:lnTo>
                        <a:pt x="6136" y="5931"/>
                      </a:lnTo>
                      <a:lnTo>
                        <a:pt x="6052" y="5638"/>
                      </a:lnTo>
                      <a:lnTo>
                        <a:pt x="6052" y="5455"/>
                      </a:lnTo>
                      <a:lnTo>
                        <a:pt x="5997" y="5711"/>
                      </a:lnTo>
                      <a:lnTo>
                        <a:pt x="6080" y="5931"/>
                      </a:lnTo>
                      <a:lnTo>
                        <a:pt x="6247" y="6041"/>
                      </a:lnTo>
                      <a:lnTo>
                        <a:pt x="6469" y="6004"/>
                      </a:lnTo>
                      <a:lnTo>
                        <a:pt x="6552" y="5931"/>
                      </a:lnTo>
                      <a:lnTo>
                        <a:pt x="6941" y="5784"/>
                      </a:lnTo>
                      <a:lnTo>
                        <a:pt x="7135" y="5784"/>
                      </a:lnTo>
                      <a:lnTo>
                        <a:pt x="7135" y="5638"/>
                      </a:lnTo>
                      <a:lnTo>
                        <a:pt x="7357" y="5455"/>
                      </a:lnTo>
                      <a:lnTo>
                        <a:pt x="7385" y="5565"/>
                      </a:lnTo>
                      <a:lnTo>
                        <a:pt x="7552" y="5492"/>
                      </a:lnTo>
                      <a:lnTo>
                        <a:pt x="8135" y="4906"/>
                      </a:lnTo>
                      <a:lnTo>
                        <a:pt x="8329" y="4833"/>
                      </a:lnTo>
                      <a:lnTo>
                        <a:pt x="8496" y="4759"/>
                      </a:lnTo>
                      <a:lnTo>
                        <a:pt x="8690" y="4833"/>
                      </a:lnTo>
                      <a:lnTo>
                        <a:pt x="8607" y="4540"/>
                      </a:lnTo>
                      <a:lnTo>
                        <a:pt x="8385" y="4393"/>
                      </a:lnTo>
                      <a:lnTo>
                        <a:pt x="8662" y="4540"/>
                      </a:lnTo>
                      <a:lnTo>
                        <a:pt x="8551" y="4393"/>
                      </a:lnTo>
                      <a:lnTo>
                        <a:pt x="8662" y="4137"/>
                      </a:lnTo>
                      <a:lnTo>
                        <a:pt x="8801" y="3991"/>
                      </a:lnTo>
                      <a:lnTo>
                        <a:pt x="9162" y="3917"/>
                      </a:lnTo>
                      <a:lnTo>
                        <a:pt x="9384" y="3844"/>
                      </a:lnTo>
                      <a:lnTo>
                        <a:pt x="9495" y="3844"/>
                      </a:lnTo>
                      <a:lnTo>
                        <a:pt x="9967" y="4137"/>
                      </a:lnTo>
                      <a:lnTo>
                        <a:pt x="10106" y="4210"/>
                      </a:lnTo>
                      <a:lnTo>
                        <a:pt x="10467" y="4466"/>
                      </a:lnTo>
                      <a:lnTo>
                        <a:pt x="10800" y="5016"/>
                      </a:lnTo>
                      <a:lnTo>
                        <a:pt x="11216" y="5235"/>
                      </a:lnTo>
                      <a:lnTo>
                        <a:pt x="11272" y="5492"/>
                      </a:lnTo>
                      <a:lnTo>
                        <a:pt x="11300" y="5784"/>
                      </a:lnTo>
                      <a:lnTo>
                        <a:pt x="11827" y="6260"/>
                      </a:lnTo>
                      <a:lnTo>
                        <a:pt x="11994" y="6553"/>
                      </a:lnTo>
                      <a:lnTo>
                        <a:pt x="12188" y="6626"/>
                      </a:lnTo>
                      <a:lnTo>
                        <a:pt x="12299" y="6883"/>
                      </a:lnTo>
                      <a:lnTo>
                        <a:pt x="12521" y="6956"/>
                      </a:lnTo>
                      <a:lnTo>
                        <a:pt x="12882" y="6883"/>
                      </a:lnTo>
                      <a:lnTo>
                        <a:pt x="13188" y="7285"/>
                      </a:lnTo>
                      <a:lnTo>
                        <a:pt x="13188" y="7505"/>
                      </a:lnTo>
                      <a:lnTo>
                        <a:pt x="13299" y="7761"/>
                      </a:lnTo>
                      <a:lnTo>
                        <a:pt x="13493" y="7835"/>
                      </a:lnTo>
                      <a:lnTo>
                        <a:pt x="13549" y="8127"/>
                      </a:lnTo>
                      <a:lnTo>
                        <a:pt x="13549" y="8274"/>
                      </a:lnTo>
                      <a:lnTo>
                        <a:pt x="13604" y="9006"/>
                      </a:lnTo>
                      <a:lnTo>
                        <a:pt x="13660" y="9226"/>
                      </a:lnTo>
                      <a:lnTo>
                        <a:pt x="13660" y="9555"/>
                      </a:lnTo>
                      <a:lnTo>
                        <a:pt x="13465" y="10800"/>
                      </a:lnTo>
                      <a:lnTo>
                        <a:pt x="13493" y="11093"/>
                      </a:lnTo>
                      <a:lnTo>
                        <a:pt x="13493" y="11569"/>
                      </a:lnTo>
                      <a:lnTo>
                        <a:pt x="13410" y="11972"/>
                      </a:lnTo>
                      <a:lnTo>
                        <a:pt x="13549" y="12264"/>
                      </a:lnTo>
                      <a:lnTo>
                        <a:pt x="13715" y="12447"/>
                      </a:lnTo>
                      <a:lnTo>
                        <a:pt x="13549" y="12118"/>
                      </a:lnTo>
                      <a:lnTo>
                        <a:pt x="13910" y="12447"/>
                      </a:lnTo>
                      <a:lnTo>
                        <a:pt x="13910" y="12521"/>
                      </a:lnTo>
                      <a:lnTo>
                        <a:pt x="14021" y="12338"/>
                      </a:lnTo>
                      <a:lnTo>
                        <a:pt x="14132" y="11788"/>
                      </a:lnTo>
                      <a:lnTo>
                        <a:pt x="13965" y="11788"/>
                      </a:lnTo>
                      <a:lnTo>
                        <a:pt x="13910" y="11715"/>
                      </a:lnTo>
                      <a:lnTo>
                        <a:pt x="13910" y="11496"/>
                      </a:lnTo>
                      <a:lnTo>
                        <a:pt x="13771" y="11276"/>
                      </a:lnTo>
                      <a:lnTo>
                        <a:pt x="13771" y="11203"/>
                      </a:lnTo>
                      <a:lnTo>
                        <a:pt x="14187" y="11496"/>
                      </a:lnTo>
                      <a:lnTo>
                        <a:pt x="14243" y="11788"/>
                      </a:lnTo>
                      <a:lnTo>
                        <a:pt x="14437" y="11496"/>
                      </a:lnTo>
                      <a:lnTo>
                        <a:pt x="14604" y="11788"/>
                      </a:lnTo>
                      <a:lnTo>
                        <a:pt x="14604" y="11972"/>
                      </a:lnTo>
                      <a:lnTo>
                        <a:pt x="14298" y="12740"/>
                      </a:lnTo>
                      <a:lnTo>
                        <a:pt x="14243" y="13143"/>
                      </a:lnTo>
                      <a:lnTo>
                        <a:pt x="14021" y="13216"/>
                      </a:lnTo>
                      <a:lnTo>
                        <a:pt x="14021" y="13436"/>
                      </a:lnTo>
                      <a:lnTo>
                        <a:pt x="13882" y="13216"/>
                      </a:lnTo>
                      <a:lnTo>
                        <a:pt x="13965" y="13436"/>
                      </a:lnTo>
                      <a:lnTo>
                        <a:pt x="14326" y="13692"/>
                      </a:lnTo>
                      <a:lnTo>
                        <a:pt x="14493" y="13985"/>
                      </a:lnTo>
                      <a:lnTo>
                        <a:pt x="14437" y="14058"/>
                      </a:lnTo>
                      <a:lnTo>
                        <a:pt x="14853" y="14937"/>
                      </a:lnTo>
                      <a:lnTo>
                        <a:pt x="14965" y="15230"/>
                      </a:lnTo>
                      <a:lnTo>
                        <a:pt x="15270" y="15633"/>
                      </a:lnTo>
                      <a:lnTo>
                        <a:pt x="15492" y="15706"/>
                      </a:lnTo>
                      <a:lnTo>
                        <a:pt x="15742" y="15706"/>
                      </a:lnTo>
                      <a:lnTo>
                        <a:pt x="15631" y="15486"/>
                      </a:lnTo>
                      <a:lnTo>
                        <a:pt x="15548" y="15230"/>
                      </a:lnTo>
                      <a:lnTo>
                        <a:pt x="15381" y="15083"/>
                      </a:lnTo>
                      <a:lnTo>
                        <a:pt x="15603" y="15083"/>
                      </a:lnTo>
                      <a:lnTo>
                        <a:pt x="15631" y="15266"/>
                      </a:lnTo>
                      <a:lnTo>
                        <a:pt x="16020" y="15010"/>
                      </a:lnTo>
                      <a:lnTo>
                        <a:pt x="16075" y="15083"/>
                      </a:lnTo>
                      <a:lnTo>
                        <a:pt x="15853" y="15230"/>
                      </a:lnTo>
                      <a:lnTo>
                        <a:pt x="15964" y="15486"/>
                      </a:lnTo>
                      <a:lnTo>
                        <a:pt x="15964" y="15962"/>
                      </a:lnTo>
                      <a:lnTo>
                        <a:pt x="16020" y="16255"/>
                      </a:lnTo>
                      <a:lnTo>
                        <a:pt x="16103" y="16511"/>
                      </a:lnTo>
                      <a:lnTo>
                        <a:pt x="16075" y="16658"/>
                      </a:lnTo>
                      <a:lnTo>
                        <a:pt x="16269" y="16658"/>
                      </a:lnTo>
                      <a:lnTo>
                        <a:pt x="16436" y="16365"/>
                      </a:lnTo>
                      <a:lnTo>
                        <a:pt x="16492" y="16108"/>
                      </a:lnTo>
                      <a:lnTo>
                        <a:pt x="16741" y="15816"/>
                      </a:lnTo>
                      <a:lnTo>
                        <a:pt x="16519" y="16255"/>
                      </a:lnTo>
                      <a:lnTo>
                        <a:pt x="16492" y="16511"/>
                      </a:lnTo>
                      <a:lnTo>
                        <a:pt x="16380" y="16731"/>
                      </a:lnTo>
                      <a:lnTo>
                        <a:pt x="16380" y="16877"/>
                      </a:lnTo>
                      <a:lnTo>
                        <a:pt x="16519" y="16951"/>
                      </a:lnTo>
                      <a:lnTo>
                        <a:pt x="16741" y="17134"/>
                      </a:lnTo>
                      <a:lnTo>
                        <a:pt x="16936" y="18085"/>
                      </a:lnTo>
                      <a:lnTo>
                        <a:pt x="17269" y="18635"/>
                      </a:lnTo>
                      <a:lnTo>
                        <a:pt x="17408" y="18635"/>
                      </a:lnTo>
                      <a:lnTo>
                        <a:pt x="17213" y="18708"/>
                      </a:lnTo>
                      <a:lnTo>
                        <a:pt x="17408" y="18854"/>
                      </a:lnTo>
                      <a:lnTo>
                        <a:pt x="17630" y="18781"/>
                      </a:lnTo>
                      <a:lnTo>
                        <a:pt x="17796" y="18781"/>
                      </a:lnTo>
                      <a:lnTo>
                        <a:pt x="17880" y="18854"/>
                      </a:lnTo>
                      <a:lnTo>
                        <a:pt x="18296" y="19074"/>
                      </a:lnTo>
                      <a:lnTo>
                        <a:pt x="18352" y="19257"/>
                      </a:lnTo>
                      <a:lnTo>
                        <a:pt x="18518" y="19477"/>
                      </a:lnTo>
                      <a:lnTo>
                        <a:pt x="18768" y="19879"/>
                      </a:lnTo>
                      <a:lnTo>
                        <a:pt x="18824" y="20172"/>
                      </a:lnTo>
                      <a:lnTo>
                        <a:pt x="19185" y="20648"/>
                      </a:lnTo>
                      <a:lnTo>
                        <a:pt x="19351" y="20721"/>
                      </a:lnTo>
                      <a:lnTo>
                        <a:pt x="19546" y="20721"/>
                      </a:lnTo>
                      <a:lnTo>
                        <a:pt x="19712" y="20941"/>
                      </a:lnTo>
                      <a:lnTo>
                        <a:pt x="19601" y="21197"/>
                      </a:lnTo>
                      <a:lnTo>
                        <a:pt x="19407" y="20978"/>
                      </a:lnTo>
                      <a:lnTo>
                        <a:pt x="19185" y="20868"/>
                      </a:lnTo>
                      <a:lnTo>
                        <a:pt x="19046" y="21051"/>
                      </a:lnTo>
                      <a:lnTo>
                        <a:pt x="19129" y="21344"/>
                      </a:lnTo>
                      <a:lnTo>
                        <a:pt x="19296" y="21600"/>
                      </a:lnTo>
                      <a:lnTo>
                        <a:pt x="19712" y="21417"/>
                      </a:lnTo>
                      <a:lnTo>
                        <a:pt x="19934" y="21197"/>
                      </a:lnTo>
                      <a:lnTo>
                        <a:pt x="20129" y="21271"/>
                      </a:lnTo>
                      <a:lnTo>
                        <a:pt x="20351" y="21271"/>
                      </a:lnTo>
                      <a:lnTo>
                        <a:pt x="20489" y="21124"/>
                      </a:lnTo>
                      <a:lnTo>
                        <a:pt x="20656" y="20941"/>
                      </a:lnTo>
                      <a:lnTo>
                        <a:pt x="20850" y="20795"/>
                      </a:lnTo>
                      <a:lnTo>
                        <a:pt x="21017" y="20941"/>
                      </a:lnTo>
                      <a:lnTo>
                        <a:pt x="20906" y="20795"/>
                      </a:lnTo>
                      <a:lnTo>
                        <a:pt x="21184" y="20941"/>
                      </a:lnTo>
                      <a:lnTo>
                        <a:pt x="21072" y="20648"/>
                      </a:lnTo>
                      <a:lnTo>
                        <a:pt x="21184" y="20355"/>
                      </a:lnTo>
                      <a:lnTo>
                        <a:pt x="21267" y="20172"/>
                      </a:lnTo>
                      <a:lnTo>
                        <a:pt x="21184" y="19696"/>
                      </a:lnTo>
                      <a:lnTo>
                        <a:pt x="21239" y="19550"/>
                      </a:lnTo>
                      <a:lnTo>
                        <a:pt x="21184" y="19257"/>
                      </a:lnTo>
                      <a:lnTo>
                        <a:pt x="21267" y="19001"/>
                      </a:lnTo>
                      <a:lnTo>
                        <a:pt x="21267" y="18781"/>
                      </a:lnTo>
                      <a:lnTo>
                        <a:pt x="21433" y="18525"/>
                      </a:lnTo>
                      <a:lnTo>
                        <a:pt x="21433" y="18305"/>
                      </a:lnTo>
                      <a:lnTo>
                        <a:pt x="21489" y="18049"/>
                      </a:lnTo>
                      <a:lnTo>
                        <a:pt x="21544" y="18305"/>
                      </a:lnTo>
                      <a:lnTo>
                        <a:pt x="21600" y="18049"/>
                      </a:lnTo>
                      <a:lnTo>
                        <a:pt x="21544" y="17756"/>
                      </a:lnTo>
                      <a:lnTo>
                        <a:pt x="21489" y="17207"/>
                      </a:lnTo>
                      <a:lnTo>
                        <a:pt x="21489" y="16511"/>
                      </a:lnTo>
                      <a:lnTo>
                        <a:pt x="21433" y="16255"/>
                      </a:lnTo>
                      <a:lnTo>
                        <a:pt x="21378" y="15083"/>
                      </a:lnTo>
                      <a:lnTo>
                        <a:pt x="21184" y="14095"/>
                      </a:lnTo>
                      <a:lnTo>
                        <a:pt x="21072" y="14058"/>
                      </a:lnTo>
                      <a:lnTo>
                        <a:pt x="21072" y="13692"/>
                      </a:lnTo>
                      <a:lnTo>
                        <a:pt x="20767" y="13216"/>
                      </a:lnTo>
                      <a:lnTo>
                        <a:pt x="20545" y="13070"/>
                      </a:lnTo>
                      <a:lnTo>
                        <a:pt x="20489" y="13143"/>
                      </a:lnTo>
                      <a:lnTo>
                        <a:pt x="20545" y="12997"/>
                      </a:lnTo>
                      <a:lnTo>
                        <a:pt x="20545" y="12814"/>
                      </a:lnTo>
                      <a:lnTo>
                        <a:pt x="20295" y="12338"/>
                      </a:lnTo>
                      <a:lnTo>
                        <a:pt x="19962" y="11422"/>
                      </a:lnTo>
                      <a:lnTo>
                        <a:pt x="19240" y="10068"/>
                      </a:lnTo>
                      <a:lnTo>
                        <a:pt x="18685" y="8823"/>
                      </a:lnTo>
                      <a:lnTo>
                        <a:pt x="18574" y="8603"/>
                      </a:lnTo>
                      <a:lnTo>
                        <a:pt x="18352" y="7835"/>
                      </a:lnTo>
                      <a:lnTo>
                        <a:pt x="18213" y="7359"/>
                      </a:lnTo>
                      <a:lnTo>
                        <a:pt x="18296" y="7359"/>
                      </a:lnTo>
                      <a:lnTo>
                        <a:pt x="18463" y="7505"/>
                      </a:lnTo>
                      <a:lnTo>
                        <a:pt x="18407" y="7725"/>
                      </a:lnTo>
                      <a:lnTo>
                        <a:pt x="18629" y="7981"/>
                      </a:lnTo>
                      <a:lnTo>
                        <a:pt x="18824" y="7835"/>
                      </a:lnTo>
                      <a:lnTo>
                        <a:pt x="18990" y="8054"/>
                      </a:lnTo>
                      <a:lnTo>
                        <a:pt x="19046" y="8347"/>
                      </a:lnTo>
                      <a:lnTo>
                        <a:pt x="18990" y="8823"/>
                      </a:lnTo>
                      <a:lnTo>
                        <a:pt x="19101" y="9555"/>
                      </a:lnTo>
                      <a:lnTo>
                        <a:pt x="19518" y="10397"/>
                      </a:lnTo>
                      <a:lnTo>
                        <a:pt x="19712" y="10654"/>
                      </a:lnTo>
                      <a:lnTo>
                        <a:pt x="19296" y="9921"/>
                      </a:lnTo>
                      <a:lnTo>
                        <a:pt x="19185" y="9628"/>
                      </a:lnTo>
                      <a:lnTo>
                        <a:pt x="19101" y="9153"/>
                      </a:lnTo>
                      <a:lnTo>
                        <a:pt x="19046" y="8677"/>
                      </a:lnTo>
                      <a:lnTo>
                        <a:pt x="19185" y="8457"/>
                      </a:lnTo>
                      <a:lnTo>
                        <a:pt x="19101" y="8201"/>
                      </a:lnTo>
                      <a:lnTo>
                        <a:pt x="18990" y="7908"/>
                      </a:lnTo>
                      <a:lnTo>
                        <a:pt x="18629" y="7432"/>
                      </a:lnTo>
                      <a:lnTo>
                        <a:pt x="17519" y="5638"/>
                      </a:lnTo>
                      <a:lnTo>
                        <a:pt x="16908" y="4320"/>
                      </a:lnTo>
                      <a:lnTo>
                        <a:pt x="16630" y="3588"/>
                      </a:lnTo>
                      <a:lnTo>
                        <a:pt x="16325" y="2599"/>
                      </a:lnTo>
                      <a:lnTo>
                        <a:pt x="16269" y="2343"/>
                      </a:lnTo>
                      <a:lnTo>
                        <a:pt x="16075" y="1867"/>
                      </a:lnTo>
                      <a:lnTo>
                        <a:pt x="16020" y="1391"/>
                      </a:lnTo>
                      <a:lnTo>
                        <a:pt x="15908" y="1172"/>
                      </a:lnTo>
                      <a:lnTo>
                        <a:pt x="15742" y="879"/>
                      </a:lnTo>
                      <a:lnTo>
                        <a:pt x="15631" y="622"/>
                      </a:lnTo>
                      <a:lnTo>
                        <a:pt x="15742" y="842"/>
                      </a:lnTo>
                      <a:lnTo>
                        <a:pt x="15797" y="293"/>
                      </a:lnTo>
                      <a:lnTo>
                        <a:pt x="15548" y="220"/>
                      </a:lnTo>
                      <a:lnTo>
                        <a:pt x="15492" y="220"/>
                      </a:lnTo>
                      <a:lnTo>
                        <a:pt x="15381" y="29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9" name="Shape 10158">
                  <a:extLst>
                    <a:ext uri="{FF2B5EF4-FFF2-40B4-BE49-F238E27FC236}">
                      <a16:creationId xmlns:a16="http://schemas.microsoft.com/office/drawing/2014/main" id="{D7F072AA-23E9-43B1-8F7A-4FC7260C96B1}"/>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0" name="Shape 10159">
                  <a:extLst>
                    <a:ext uri="{FF2B5EF4-FFF2-40B4-BE49-F238E27FC236}">
                      <a16:creationId xmlns:a16="http://schemas.microsoft.com/office/drawing/2014/main" id="{65552A0B-6E7F-4F77-9E94-5FBF932A15AA}"/>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1" name="Shape 10160">
                  <a:extLst>
                    <a:ext uri="{FF2B5EF4-FFF2-40B4-BE49-F238E27FC236}">
                      <a16:creationId xmlns:a16="http://schemas.microsoft.com/office/drawing/2014/main" id="{1591BAC5-DA36-477E-8582-C0257F8C8A0A}"/>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2" name="Shape 10161">
                  <a:extLst>
                    <a:ext uri="{FF2B5EF4-FFF2-40B4-BE49-F238E27FC236}">
                      <a16:creationId xmlns:a16="http://schemas.microsoft.com/office/drawing/2014/main" id="{660AE80C-5B14-4191-B1D6-A282B605EF32}"/>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3" name="Shape 10162">
                  <a:extLst>
                    <a:ext uri="{FF2B5EF4-FFF2-40B4-BE49-F238E27FC236}">
                      <a16:creationId xmlns:a16="http://schemas.microsoft.com/office/drawing/2014/main" id="{E97C10C9-ECE3-4EC8-84F8-B6F6AF4FB806}"/>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4" name="Shape 10163">
                  <a:extLst>
                    <a:ext uri="{FF2B5EF4-FFF2-40B4-BE49-F238E27FC236}">
                      <a16:creationId xmlns:a16="http://schemas.microsoft.com/office/drawing/2014/main" id="{BF40871F-C683-42ED-967E-62B7F100E617}"/>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5" name="Shape 10164">
                  <a:extLst>
                    <a:ext uri="{FF2B5EF4-FFF2-40B4-BE49-F238E27FC236}">
                      <a16:creationId xmlns:a16="http://schemas.microsoft.com/office/drawing/2014/main" id="{F76627A9-07AA-41AB-B65E-48442105765A}"/>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6" name="Shape 10165">
                  <a:extLst>
                    <a:ext uri="{FF2B5EF4-FFF2-40B4-BE49-F238E27FC236}">
                      <a16:creationId xmlns:a16="http://schemas.microsoft.com/office/drawing/2014/main" id="{4F6B7A25-AD2C-4755-BCC7-5BBC416F8E59}"/>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7" name="Group 10172">
                <a:extLst>
                  <a:ext uri="{FF2B5EF4-FFF2-40B4-BE49-F238E27FC236}">
                    <a16:creationId xmlns:a16="http://schemas.microsoft.com/office/drawing/2014/main" id="{62BB9D8B-4E38-4BD7-9A56-CAD58E1CF278}"/>
                  </a:ext>
                </a:extLst>
              </p:cNvPr>
              <p:cNvGrpSpPr/>
              <p:nvPr/>
            </p:nvGrpSpPr>
            <p:grpSpPr>
              <a:xfrm>
                <a:off x="5306382" y="2759855"/>
                <a:ext cx="593383" cy="874502"/>
                <a:chOff x="0" y="0"/>
                <a:chExt cx="593381" cy="874500"/>
              </a:xfrm>
              <a:grpFill/>
            </p:grpSpPr>
            <p:sp>
              <p:nvSpPr>
                <p:cNvPr id="145" name="Shape 10167">
                  <a:extLst>
                    <a:ext uri="{FF2B5EF4-FFF2-40B4-BE49-F238E27FC236}">
                      <a16:creationId xmlns:a16="http://schemas.microsoft.com/office/drawing/2014/main" id="{93AF3714-2E17-4B53-AD84-E65F874ABE3A}"/>
                    </a:ext>
                  </a:extLst>
                </p:cNvPr>
                <p:cNvSpPr/>
                <p:nvPr/>
              </p:nvSpPr>
              <p:spPr>
                <a:xfrm>
                  <a:off x="0" y="0"/>
                  <a:ext cx="593382" cy="868965"/>
                </a:xfrm>
                <a:custGeom>
                  <a:avLst/>
                  <a:gdLst/>
                  <a:ahLst/>
                  <a:cxnLst>
                    <a:cxn ang="0">
                      <a:pos x="wd2" y="hd2"/>
                    </a:cxn>
                    <a:cxn ang="5400000">
                      <a:pos x="wd2" y="hd2"/>
                    </a:cxn>
                    <a:cxn ang="10800000">
                      <a:pos x="wd2" y="hd2"/>
                    </a:cxn>
                    <a:cxn ang="16200000">
                      <a:pos x="wd2" y="hd2"/>
                    </a:cxn>
                  </a:cxnLst>
                  <a:rect l="0" t="0" r="r" b="b"/>
                  <a:pathLst>
                    <a:path w="21600" h="21600" extrusionOk="0">
                      <a:moveTo>
                        <a:pt x="7374" y="19982"/>
                      </a:moveTo>
                      <a:lnTo>
                        <a:pt x="7635" y="19618"/>
                      </a:lnTo>
                      <a:lnTo>
                        <a:pt x="7113" y="19294"/>
                      </a:lnTo>
                      <a:lnTo>
                        <a:pt x="6787" y="19213"/>
                      </a:lnTo>
                      <a:lnTo>
                        <a:pt x="6069" y="18607"/>
                      </a:lnTo>
                      <a:lnTo>
                        <a:pt x="6134" y="18324"/>
                      </a:lnTo>
                      <a:lnTo>
                        <a:pt x="6656" y="18081"/>
                      </a:lnTo>
                      <a:lnTo>
                        <a:pt x="12203" y="17717"/>
                      </a:lnTo>
                      <a:lnTo>
                        <a:pt x="21600" y="17029"/>
                      </a:lnTo>
                      <a:lnTo>
                        <a:pt x="21600" y="16867"/>
                      </a:lnTo>
                      <a:lnTo>
                        <a:pt x="21274" y="16503"/>
                      </a:lnTo>
                      <a:lnTo>
                        <a:pt x="20882" y="16180"/>
                      </a:lnTo>
                      <a:lnTo>
                        <a:pt x="20752" y="15897"/>
                      </a:lnTo>
                      <a:lnTo>
                        <a:pt x="20882" y="15249"/>
                      </a:lnTo>
                      <a:lnTo>
                        <a:pt x="20752" y="15047"/>
                      </a:lnTo>
                      <a:lnTo>
                        <a:pt x="20882" y="14724"/>
                      </a:lnTo>
                      <a:lnTo>
                        <a:pt x="20752" y="14360"/>
                      </a:lnTo>
                      <a:lnTo>
                        <a:pt x="20360" y="14036"/>
                      </a:lnTo>
                      <a:lnTo>
                        <a:pt x="20034" y="13510"/>
                      </a:lnTo>
                      <a:lnTo>
                        <a:pt x="20164" y="12984"/>
                      </a:lnTo>
                      <a:lnTo>
                        <a:pt x="20360" y="12701"/>
                      </a:lnTo>
                      <a:lnTo>
                        <a:pt x="20360" y="12135"/>
                      </a:lnTo>
                      <a:lnTo>
                        <a:pt x="20621" y="11852"/>
                      </a:lnTo>
                      <a:lnTo>
                        <a:pt x="21013" y="11690"/>
                      </a:lnTo>
                      <a:lnTo>
                        <a:pt x="20882" y="11407"/>
                      </a:lnTo>
                      <a:lnTo>
                        <a:pt x="20491" y="11245"/>
                      </a:lnTo>
                      <a:lnTo>
                        <a:pt x="20621" y="10840"/>
                      </a:lnTo>
                      <a:lnTo>
                        <a:pt x="20360" y="10557"/>
                      </a:lnTo>
                      <a:lnTo>
                        <a:pt x="20295" y="10396"/>
                      </a:lnTo>
                      <a:lnTo>
                        <a:pt x="19773" y="10112"/>
                      </a:lnTo>
                      <a:lnTo>
                        <a:pt x="19381" y="9546"/>
                      </a:lnTo>
                      <a:lnTo>
                        <a:pt x="19055" y="9263"/>
                      </a:lnTo>
                      <a:lnTo>
                        <a:pt x="18924" y="8939"/>
                      </a:lnTo>
                      <a:lnTo>
                        <a:pt x="18794" y="8818"/>
                      </a:lnTo>
                      <a:lnTo>
                        <a:pt x="16706" y="4085"/>
                      </a:lnTo>
                      <a:lnTo>
                        <a:pt x="14618" y="0"/>
                      </a:lnTo>
                      <a:lnTo>
                        <a:pt x="8222" y="445"/>
                      </a:lnTo>
                      <a:lnTo>
                        <a:pt x="0" y="809"/>
                      </a:lnTo>
                      <a:lnTo>
                        <a:pt x="0" y="890"/>
                      </a:lnTo>
                      <a:lnTo>
                        <a:pt x="261" y="1133"/>
                      </a:lnTo>
                      <a:lnTo>
                        <a:pt x="783" y="1294"/>
                      </a:lnTo>
                      <a:lnTo>
                        <a:pt x="261" y="14440"/>
                      </a:lnTo>
                      <a:lnTo>
                        <a:pt x="1762" y="20912"/>
                      </a:lnTo>
                      <a:lnTo>
                        <a:pt x="1762" y="21034"/>
                      </a:lnTo>
                      <a:lnTo>
                        <a:pt x="2219" y="20953"/>
                      </a:lnTo>
                      <a:lnTo>
                        <a:pt x="3067" y="21034"/>
                      </a:lnTo>
                      <a:lnTo>
                        <a:pt x="3459" y="21034"/>
                      </a:lnTo>
                      <a:lnTo>
                        <a:pt x="3589" y="20063"/>
                      </a:lnTo>
                      <a:lnTo>
                        <a:pt x="3720" y="19739"/>
                      </a:lnTo>
                      <a:lnTo>
                        <a:pt x="3850" y="19537"/>
                      </a:lnTo>
                      <a:lnTo>
                        <a:pt x="3850" y="19456"/>
                      </a:lnTo>
                      <a:lnTo>
                        <a:pt x="4046" y="19618"/>
                      </a:lnTo>
                      <a:lnTo>
                        <a:pt x="4176" y="19699"/>
                      </a:lnTo>
                      <a:lnTo>
                        <a:pt x="4568" y="19901"/>
                      </a:lnTo>
                      <a:lnTo>
                        <a:pt x="4568" y="20225"/>
                      </a:lnTo>
                      <a:lnTo>
                        <a:pt x="4437" y="20427"/>
                      </a:lnTo>
                      <a:lnTo>
                        <a:pt x="4698" y="20751"/>
                      </a:lnTo>
                      <a:lnTo>
                        <a:pt x="5155" y="20912"/>
                      </a:lnTo>
                      <a:lnTo>
                        <a:pt x="5286" y="20831"/>
                      </a:lnTo>
                      <a:lnTo>
                        <a:pt x="5547" y="21115"/>
                      </a:lnTo>
                      <a:lnTo>
                        <a:pt x="5416" y="21438"/>
                      </a:lnTo>
                      <a:lnTo>
                        <a:pt x="4960" y="21519"/>
                      </a:lnTo>
                      <a:lnTo>
                        <a:pt x="4568" y="21519"/>
                      </a:lnTo>
                      <a:lnTo>
                        <a:pt x="4176" y="21600"/>
                      </a:lnTo>
                      <a:lnTo>
                        <a:pt x="6069" y="21438"/>
                      </a:lnTo>
                      <a:lnTo>
                        <a:pt x="6526" y="21357"/>
                      </a:lnTo>
                      <a:lnTo>
                        <a:pt x="6656" y="21034"/>
                      </a:lnTo>
                      <a:lnTo>
                        <a:pt x="6526" y="20953"/>
                      </a:lnTo>
                      <a:lnTo>
                        <a:pt x="7048" y="21034"/>
                      </a:lnTo>
                      <a:lnTo>
                        <a:pt x="7505" y="20751"/>
                      </a:lnTo>
                      <a:lnTo>
                        <a:pt x="7635" y="20306"/>
                      </a:lnTo>
                      <a:lnTo>
                        <a:pt x="7374" y="199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6" name="Shape 10168">
                  <a:extLst>
                    <a:ext uri="{FF2B5EF4-FFF2-40B4-BE49-F238E27FC236}">
                      <a16:creationId xmlns:a16="http://schemas.microsoft.com/office/drawing/2014/main" id="{860598E9-FD07-44F7-848A-25BE4536FF6D}"/>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7" name="Shape 10169">
                  <a:extLst>
                    <a:ext uri="{FF2B5EF4-FFF2-40B4-BE49-F238E27FC236}">
                      <a16:creationId xmlns:a16="http://schemas.microsoft.com/office/drawing/2014/main" id="{50F6EFE4-9ABA-4572-A0A1-0F9390BD8CC9}"/>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8" name="Shape 10170">
                  <a:extLst>
                    <a:ext uri="{FF2B5EF4-FFF2-40B4-BE49-F238E27FC236}">
                      <a16:creationId xmlns:a16="http://schemas.microsoft.com/office/drawing/2014/main" id="{72E5A2CE-946E-4454-ABBA-935C797BE791}"/>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9" name="Shape 10171">
                  <a:extLst>
                    <a:ext uri="{FF2B5EF4-FFF2-40B4-BE49-F238E27FC236}">
                      <a16:creationId xmlns:a16="http://schemas.microsoft.com/office/drawing/2014/main" id="{3466335E-5446-4F49-95F1-68FBD7509697}"/>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58" name="Shape 10173">
                <a:extLst>
                  <a:ext uri="{FF2B5EF4-FFF2-40B4-BE49-F238E27FC236}">
                    <a16:creationId xmlns:a16="http://schemas.microsoft.com/office/drawing/2014/main" id="{A977C1BD-156E-418A-8C62-C00D4B316934}"/>
                  </a:ext>
                </a:extLst>
              </p:cNvPr>
              <p:cNvSpPr/>
              <p:nvPr/>
            </p:nvSpPr>
            <p:spPr>
              <a:xfrm>
                <a:off x="5670299" y="1440136"/>
                <a:ext cx="641787" cy="663930"/>
              </a:xfrm>
              <a:custGeom>
                <a:avLst/>
                <a:gdLst/>
                <a:ahLst/>
                <a:cxnLst>
                  <a:cxn ang="0">
                    <a:pos x="wd2" y="hd2"/>
                  </a:cxn>
                  <a:cxn ang="5400000">
                    <a:pos x="wd2" y="hd2"/>
                  </a:cxn>
                  <a:cxn ang="10800000">
                    <a:pos x="wd2" y="hd2"/>
                  </a:cxn>
                  <a:cxn ang="16200000">
                    <a:pos x="wd2" y="hd2"/>
                  </a:cxn>
                </a:cxnLst>
                <a:rect l="0" t="0" r="r" b="b"/>
                <a:pathLst>
                  <a:path w="21600" h="21600" extrusionOk="0">
                    <a:moveTo>
                      <a:pt x="0" y="4288"/>
                    </a:moveTo>
                    <a:lnTo>
                      <a:pt x="845" y="9582"/>
                    </a:lnTo>
                    <a:lnTo>
                      <a:pt x="2051" y="19112"/>
                    </a:lnTo>
                    <a:lnTo>
                      <a:pt x="2655" y="18847"/>
                    </a:lnTo>
                    <a:lnTo>
                      <a:pt x="2956" y="19112"/>
                    </a:lnTo>
                    <a:lnTo>
                      <a:pt x="3680" y="18953"/>
                    </a:lnTo>
                    <a:lnTo>
                      <a:pt x="4706" y="19324"/>
                    </a:lnTo>
                    <a:lnTo>
                      <a:pt x="4887" y="19747"/>
                    </a:lnTo>
                    <a:lnTo>
                      <a:pt x="5611" y="20435"/>
                    </a:lnTo>
                    <a:lnTo>
                      <a:pt x="6034" y="20541"/>
                    </a:lnTo>
                    <a:lnTo>
                      <a:pt x="6818" y="20435"/>
                    </a:lnTo>
                    <a:lnTo>
                      <a:pt x="7059" y="20541"/>
                    </a:lnTo>
                    <a:lnTo>
                      <a:pt x="7964" y="21018"/>
                    </a:lnTo>
                    <a:lnTo>
                      <a:pt x="8326" y="21018"/>
                    </a:lnTo>
                    <a:lnTo>
                      <a:pt x="8628" y="20700"/>
                    </a:lnTo>
                    <a:lnTo>
                      <a:pt x="8990" y="20647"/>
                    </a:lnTo>
                    <a:lnTo>
                      <a:pt x="9533" y="20700"/>
                    </a:lnTo>
                    <a:lnTo>
                      <a:pt x="10016" y="21018"/>
                    </a:lnTo>
                    <a:lnTo>
                      <a:pt x="10378" y="20806"/>
                    </a:lnTo>
                    <a:lnTo>
                      <a:pt x="10800" y="20806"/>
                    </a:lnTo>
                    <a:lnTo>
                      <a:pt x="11041" y="20541"/>
                    </a:lnTo>
                    <a:lnTo>
                      <a:pt x="11464" y="20118"/>
                    </a:lnTo>
                    <a:lnTo>
                      <a:pt x="11946" y="19906"/>
                    </a:lnTo>
                    <a:lnTo>
                      <a:pt x="12248" y="20647"/>
                    </a:lnTo>
                    <a:lnTo>
                      <a:pt x="12610" y="20912"/>
                    </a:lnTo>
                    <a:lnTo>
                      <a:pt x="13093" y="20912"/>
                    </a:lnTo>
                    <a:lnTo>
                      <a:pt x="13394" y="21335"/>
                    </a:lnTo>
                    <a:lnTo>
                      <a:pt x="13756" y="21600"/>
                    </a:lnTo>
                    <a:lnTo>
                      <a:pt x="14179" y="21600"/>
                    </a:lnTo>
                    <a:lnTo>
                      <a:pt x="14782" y="21335"/>
                    </a:lnTo>
                    <a:lnTo>
                      <a:pt x="15084" y="21018"/>
                    </a:lnTo>
                    <a:lnTo>
                      <a:pt x="15084" y="20647"/>
                    </a:lnTo>
                    <a:lnTo>
                      <a:pt x="15566" y="20329"/>
                    </a:lnTo>
                    <a:lnTo>
                      <a:pt x="15446" y="19641"/>
                    </a:lnTo>
                    <a:lnTo>
                      <a:pt x="15325" y="19429"/>
                    </a:lnTo>
                    <a:lnTo>
                      <a:pt x="15446" y="19006"/>
                    </a:lnTo>
                    <a:lnTo>
                      <a:pt x="15566" y="18953"/>
                    </a:lnTo>
                    <a:lnTo>
                      <a:pt x="15566" y="18529"/>
                    </a:lnTo>
                    <a:lnTo>
                      <a:pt x="15687" y="18212"/>
                    </a:lnTo>
                    <a:lnTo>
                      <a:pt x="15989" y="17841"/>
                    </a:lnTo>
                    <a:lnTo>
                      <a:pt x="16351" y="17947"/>
                    </a:lnTo>
                    <a:lnTo>
                      <a:pt x="16834" y="18529"/>
                    </a:lnTo>
                    <a:lnTo>
                      <a:pt x="17015" y="18159"/>
                    </a:lnTo>
                    <a:lnTo>
                      <a:pt x="17256" y="17735"/>
                    </a:lnTo>
                    <a:lnTo>
                      <a:pt x="16954" y="17418"/>
                    </a:lnTo>
                    <a:lnTo>
                      <a:pt x="17135" y="17047"/>
                    </a:lnTo>
                    <a:lnTo>
                      <a:pt x="17135" y="16624"/>
                    </a:lnTo>
                    <a:lnTo>
                      <a:pt x="17377" y="16359"/>
                    </a:lnTo>
                    <a:lnTo>
                      <a:pt x="17920" y="16041"/>
                    </a:lnTo>
                    <a:lnTo>
                      <a:pt x="17920" y="15671"/>
                    </a:lnTo>
                    <a:lnTo>
                      <a:pt x="18282" y="15247"/>
                    </a:lnTo>
                    <a:lnTo>
                      <a:pt x="18945" y="15459"/>
                    </a:lnTo>
                    <a:lnTo>
                      <a:pt x="19850" y="14824"/>
                    </a:lnTo>
                    <a:lnTo>
                      <a:pt x="20333" y="14029"/>
                    </a:lnTo>
                    <a:lnTo>
                      <a:pt x="20876" y="13659"/>
                    </a:lnTo>
                    <a:lnTo>
                      <a:pt x="20997" y="12971"/>
                    </a:lnTo>
                    <a:lnTo>
                      <a:pt x="20997" y="11859"/>
                    </a:lnTo>
                    <a:lnTo>
                      <a:pt x="21238" y="11859"/>
                    </a:lnTo>
                    <a:lnTo>
                      <a:pt x="21238" y="11382"/>
                    </a:lnTo>
                    <a:lnTo>
                      <a:pt x="21117" y="10959"/>
                    </a:lnTo>
                    <a:lnTo>
                      <a:pt x="21359" y="9847"/>
                    </a:lnTo>
                    <a:lnTo>
                      <a:pt x="21479" y="9582"/>
                    </a:lnTo>
                    <a:lnTo>
                      <a:pt x="21238" y="8471"/>
                    </a:lnTo>
                    <a:lnTo>
                      <a:pt x="20876" y="8100"/>
                    </a:lnTo>
                    <a:lnTo>
                      <a:pt x="20997" y="7782"/>
                    </a:lnTo>
                    <a:lnTo>
                      <a:pt x="21238" y="7782"/>
                    </a:lnTo>
                    <a:lnTo>
                      <a:pt x="21600" y="7571"/>
                    </a:lnTo>
                    <a:lnTo>
                      <a:pt x="20092" y="212"/>
                    </a:lnTo>
                    <a:lnTo>
                      <a:pt x="20092" y="0"/>
                    </a:lnTo>
                    <a:lnTo>
                      <a:pt x="17618" y="1324"/>
                    </a:lnTo>
                    <a:lnTo>
                      <a:pt x="16834" y="1800"/>
                    </a:lnTo>
                    <a:lnTo>
                      <a:pt x="16351" y="2118"/>
                    </a:lnTo>
                    <a:lnTo>
                      <a:pt x="15989" y="2382"/>
                    </a:lnTo>
                    <a:lnTo>
                      <a:pt x="15566" y="3018"/>
                    </a:lnTo>
                    <a:lnTo>
                      <a:pt x="14782" y="3600"/>
                    </a:lnTo>
                    <a:lnTo>
                      <a:pt x="13998" y="3706"/>
                    </a:lnTo>
                    <a:lnTo>
                      <a:pt x="13515" y="3706"/>
                    </a:lnTo>
                    <a:lnTo>
                      <a:pt x="12610" y="4024"/>
                    </a:lnTo>
                    <a:lnTo>
                      <a:pt x="12248" y="4288"/>
                    </a:lnTo>
                    <a:lnTo>
                      <a:pt x="11826" y="4394"/>
                    </a:lnTo>
                    <a:lnTo>
                      <a:pt x="11464" y="4712"/>
                    </a:lnTo>
                    <a:lnTo>
                      <a:pt x="11041" y="4606"/>
                    </a:lnTo>
                    <a:lnTo>
                      <a:pt x="10559" y="4394"/>
                    </a:lnTo>
                    <a:lnTo>
                      <a:pt x="9654" y="4394"/>
                    </a:lnTo>
                    <a:lnTo>
                      <a:pt x="9352" y="4712"/>
                    </a:lnTo>
                    <a:lnTo>
                      <a:pt x="8869" y="4712"/>
                    </a:lnTo>
                    <a:lnTo>
                      <a:pt x="9352" y="4288"/>
                    </a:lnTo>
                    <a:lnTo>
                      <a:pt x="10016" y="4182"/>
                    </a:lnTo>
                    <a:lnTo>
                      <a:pt x="9533" y="3812"/>
                    </a:lnTo>
                    <a:lnTo>
                      <a:pt x="9231" y="4182"/>
                    </a:lnTo>
                    <a:lnTo>
                      <a:pt x="8749" y="4076"/>
                    </a:lnTo>
                    <a:lnTo>
                      <a:pt x="8326" y="3812"/>
                    </a:lnTo>
                    <a:lnTo>
                      <a:pt x="7723" y="3706"/>
                    </a:lnTo>
                    <a:lnTo>
                      <a:pt x="7421" y="3600"/>
                    </a:lnTo>
                    <a:lnTo>
                      <a:pt x="6516" y="3494"/>
                    </a:lnTo>
                    <a:lnTo>
                      <a:pt x="6396" y="3282"/>
                    </a:lnTo>
                    <a:lnTo>
                      <a:pt x="4465" y="3706"/>
                    </a:lnTo>
                    <a:lnTo>
                      <a:pt x="0" y="428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9" name="Shape 10174">
                <a:extLst>
                  <a:ext uri="{FF2B5EF4-FFF2-40B4-BE49-F238E27FC236}">
                    <a16:creationId xmlns:a16="http://schemas.microsoft.com/office/drawing/2014/main" id="{D62AD324-4105-44B8-947A-2E4723F3C273}"/>
                  </a:ext>
                </a:extLst>
              </p:cNvPr>
              <p:cNvSpPr/>
              <p:nvPr/>
            </p:nvSpPr>
            <p:spPr>
              <a:xfrm>
                <a:off x="5707947" y="2711038"/>
                <a:ext cx="835398" cy="782720"/>
              </a:xfrm>
              <a:custGeom>
                <a:avLst/>
                <a:gdLst/>
                <a:ahLst/>
                <a:cxnLst>
                  <a:cxn ang="0">
                    <a:pos x="wd2" y="hd2"/>
                  </a:cxn>
                  <a:cxn ang="5400000">
                    <a:pos x="wd2" y="hd2"/>
                  </a:cxn>
                  <a:cxn ang="10800000">
                    <a:pos x="wd2" y="hd2"/>
                  </a:cxn>
                  <a:cxn ang="16200000">
                    <a:pos x="wd2" y="hd2"/>
                  </a:cxn>
                </a:cxnLst>
                <a:rect l="0" t="0" r="r" b="b"/>
                <a:pathLst>
                  <a:path w="21600" h="21600" extrusionOk="0">
                    <a:moveTo>
                      <a:pt x="21090" y="12709"/>
                    </a:moveTo>
                    <a:lnTo>
                      <a:pt x="20488" y="12664"/>
                    </a:lnTo>
                    <a:lnTo>
                      <a:pt x="20209" y="12304"/>
                    </a:lnTo>
                    <a:lnTo>
                      <a:pt x="20209" y="11721"/>
                    </a:lnTo>
                    <a:lnTo>
                      <a:pt x="19978" y="11361"/>
                    </a:lnTo>
                    <a:lnTo>
                      <a:pt x="19792" y="11137"/>
                    </a:lnTo>
                    <a:lnTo>
                      <a:pt x="19607" y="10778"/>
                    </a:lnTo>
                    <a:lnTo>
                      <a:pt x="19097" y="10598"/>
                    </a:lnTo>
                    <a:lnTo>
                      <a:pt x="18819" y="10373"/>
                    </a:lnTo>
                    <a:lnTo>
                      <a:pt x="18726" y="10014"/>
                    </a:lnTo>
                    <a:lnTo>
                      <a:pt x="18726" y="9790"/>
                    </a:lnTo>
                    <a:lnTo>
                      <a:pt x="18587" y="9430"/>
                    </a:lnTo>
                    <a:lnTo>
                      <a:pt x="18216" y="8936"/>
                    </a:lnTo>
                    <a:lnTo>
                      <a:pt x="18124" y="8667"/>
                    </a:lnTo>
                    <a:lnTo>
                      <a:pt x="17521" y="8263"/>
                    </a:lnTo>
                    <a:lnTo>
                      <a:pt x="17150" y="8173"/>
                    </a:lnTo>
                    <a:lnTo>
                      <a:pt x="16826" y="7904"/>
                    </a:lnTo>
                    <a:lnTo>
                      <a:pt x="16826" y="7814"/>
                    </a:lnTo>
                    <a:lnTo>
                      <a:pt x="16548" y="7679"/>
                    </a:lnTo>
                    <a:lnTo>
                      <a:pt x="16455" y="7410"/>
                    </a:lnTo>
                    <a:lnTo>
                      <a:pt x="16130" y="7230"/>
                    </a:lnTo>
                    <a:lnTo>
                      <a:pt x="16038" y="6916"/>
                    </a:lnTo>
                    <a:lnTo>
                      <a:pt x="16038" y="6736"/>
                    </a:lnTo>
                    <a:lnTo>
                      <a:pt x="15760" y="6556"/>
                    </a:lnTo>
                    <a:lnTo>
                      <a:pt x="15342" y="6242"/>
                    </a:lnTo>
                    <a:lnTo>
                      <a:pt x="14972" y="6152"/>
                    </a:lnTo>
                    <a:lnTo>
                      <a:pt x="14740" y="5973"/>
                    </a:lnTo>
                    <a:lnTo>
                      <a:pt x="14555" y="5613"/>
                    </a:lnTo>
                    <a:lnTo>
                      <a:pt x="14230" y="5299"/>
                    </a:lnTo>
                    <a:lnTo>
                      <a:pt x="13581" y="4940"/>
                    </a:lnTo>
                    <a:lnTo>
                      <a:pt x="12979" y="4536"/>
                    </a:lnTo>
                    <a:lnTo>
                      <a:pt x="12098" y="3593"/>
                    </a:lnTo>
                    <a:lnTo>
                      <a:pt x="12052" y="3278"/>
                    </a:lnTo>
                    <a:lnTo>
                      <a:pt x="11681" y="2919"/>
                    </a:lnTo>
                    <a:lnTo>
                      <a:pt x="11588" y="2694"/>
                    </a:lnTo>
                    <a:lnTo>
                      <a:pt x="11264" y="2335"/>
                    </a:lnTo>
                    <a:lnTo>
                      <a:pt x="10707" y="2425"/>
                    </a:lnTo>
                    <a:lnTo>
                      <a:pt x="10105" y="1931"/>
                    </a:lnTo>
                    <a:lnTo>
                      <a:pt x="9873" y="1931"/>
                    </a:lnTo>
                    <a:lnTo>
                      <a:pt x="9502" y="1751"/>
                    </a:lnTo>
                    <a:lnTo>
                      <a:pt x="9317" y="1392"/>
                    </a:lnTo>
                    <a:lnTo>
                      <a:pt x="9409" y="1078"/>
                    </a:lnTo>
                    <a:lnTo>
                      <a:pt x="10012" y="225"/>
                    </a:lnTo>
                    <a:lnTo>
                      <a:pt x="10105" y="0"/>
                    </a:lnTo>
                    <a:lnTo>
                      <a:pt x="5238" y="719"/>
                    </a:lnTo>
                    <a:lnTo>
                      <a:pt x="3569" y="808"/>
                    </a:lnTo>
                    <a:lnTo>
                      <a:pt x="0" y="1347"/>
                    </a:lnTo>
                    <a:lnTo>
                      <a:pt x="1483" y="5883"/>
                    </a:lnTo>
                    <a:lnTo>
                      <a:pt x="2967" y="11137"/>
                    </a:lnTo>
                    <a:lnTo>
                      <a:pt x="3059" y="11272"/>
                    </a:lnTo>
                    <a:lnTo>
                      <a:pt x="3152" y="11631"/>
                    </a:lnTo>
                    <a:lnTo>
                      <a:pt x="3384" y="11945"/>
                    </a:lnTo>
                    <a:lnTo>
                      <a:pt x="3662" y="12574"/>
                    </a:lnTo>
                    <a:lnTo>
                      <a:pt x="4033" y="12888"/>
                    </a:lnTo>
                    <a:lnTo>
                      <a:pt x="4079" y="13068"/>
                    </a:lnTo>
                    <a:lnTo>
                      <a:pt x="4264" y="13382"/>
                    </a:lnTo>
                    <a:lnTo>
                      <a:pt x="4172" y="13831"/>
                    </a:lnTo>
                    <a:lnTo>
                      <a:pt x="4450" y="14011"/>
                    </a:lnTo>
                    <a:lnTo>
                      <a:pt x="4542" y="14325"/>
                    </a:lnTo>
                    <a:lnTo>
                      <a:pt x="4264" y="14505"/>
                    </a:lnTo>
                    <a:lnTo>
                      <a:pt x="4079" y="14819"/>
                    </a:lnTo>
                    <a:lnTo>
                      <a:pt x="4079" y="15448"/>
                    </a:lnTo>
                    <a:lnTo>
                      <a:pt x="3940" y="15762"/>
                    </a:lnTo>
                    <a:lnTo>
                      <a:pt x="3847" y="16346"/>
                    </a:lnTo>
                    <a:lnTo>
                      <a:pt x="4079" y="16930"/>
                    </a:lnTo>
                    <a:lnTo>
                      <a:pt x="4357" y="17289"/>
                    </a:lnTo>
                    <a:lnTo>
                      <a:pt x="4450" y="17693"/>
                    </a:lnTo>
                    <a:lnTo>
                      <a:pt x="4357" y="18052"/>
                    </a:lnTo>
                    <a:lnTo>
                      <a:pt x="4450" y="18277"/>
                    </a:lnTo>
                    <a:lnTo>
                      <a:pt x="4357" y="18995"/>
                    </a:lnTo>
                    <a:lnTo>
                      <a:pt x="4450" y="19310"/>
                    </a:lnTo>
                    <a:lnTo>
                      <a:pt x="4728" y="19669"/>
                    </a:lnTo>
                    <a:lnTo>
                      <a:pt x="4960" y="20073"/>
                    </a:lnTo>
                    <a:lnTo>
                      <a:pt x="4960" y="20253"/>
                    </a:lnTo>
                    <a:lnTo>
                      <a:pt x="5423" y="20926"/>
                    </a:lnTo>
                    <a:lnTo>
                      <a:pt x="5516" y="21241"/>
                    </a:lnTo>
                    <a:lnTo>
                      <a:pt x="5748" y="21510"/>
                    </a:lnTo>
                    <a:lnTo>
                      <a:pt x="16640" y="20747"/>
                    </a:lnTo>
                    <a:lnTo>
                      <a:pt x="17011" y="21016"/>
                    </a:lnTo>
                    <a:lnTo>
                      <a:pt x="17243" y="21600"/>
                    </a:lnTo>
                    <a:lnTo>
                      <a:pt x="17614" y="21600"/>
                    </a:lnTo>
                    <a:lnTo>
                      <a:pt x="17845" y="21420"/>
                    </a:lnTo>
                    <a:lnTo>
                      <a:pt x="17845" y="20477"/>
                    </a:lnTo>
                    <a:lnTo>
                      <a:pt x="17706" y="20163"/>
                    </a:lnTo>
                    <a:lnTo>
                      <a:pt x="17614" y="19894"/>
                    </a:lnTo>
                    <a:lnTo>
                      <a:pt x="17706" y="19579"/>
                    </a:lnTo>
                    <a:lnTo>
                      <a:pt x="17845" y="19579"/>
                    </a:lnTo>
                    <a:lnTo>
                      <a:pt x="18124" y="19310"/>
                    </a:lnTo>
                    <a:lnTo>
                      <a:pt x="18494" y="19400"/>
                    </a:lnTo>
                    <a:lnTo>
                      <a:pt x="19282" y="19579"/>
                    </a:lnTo>
                    <a:lnTo>
                      <a:pt x="19607" y="19669"/>
                    </a:lnTo>
                    <a:lnTo>
                      <a:pt x="19792" y="19579"/>
                    </a:lnTo>
                    <a:lnTo>
                      <a:pt x="19885" y="19579"/>
                    </a:lnTo>
                    <a:lnTo>
                      <a:pt x="19978" y="19220"/>
                    </a:lnTo>
                    <a:lnTo>
                      <a:pt x="19700" y="18995"/>
                    </a:lnTo>
                    <a:lnTo>
                      <a:pt x="19792" y="18636"/>
                    </a:lnTo>
                    <a:lnTo>
                      <a:pt x="19978" y="18367"/>
                    </a:lnTo>
                    <a:lnTo>
                      <a:pt x="19700" y="18367"/>
                    </a:lnTo>
                    <a:lnTo>
                      <a:pt x="19885" y="18052"/>
                    </a:lnTo>
                    <a:lnTo>
                      <a:pt x="19607" y="17783"/>
                    </a:lnTo>
                    <a:lnTo>
                      <a:pt x="19885" y="17963"/>
                    </a:lnTo>
                    <a:lnTo>
                      <a:pt x="20024" y="17603"/>
                    </a:lnTo>
                    <a:lnTo>
                      <a:pt x="19607" y="17603"/>
                    </a:lnTo>
                    <a:lnTo>
                      <a:pt x="19792" y="17289"/>
                    </a:lnTo>
                    <a:lnTo>
                      <a:pt x="20024" y="17469"/>
                    </a:lnTo>
                    <a:lnTo>
                      <a:pt x="20302" y="17020"/>
                    </a:lnTo>
                    <a:lnTo>
                      <a:pt x="20395" y="16705"/>
                    </a:lnTo>
                    <a:lnTo>
                      <a:pt x="20024" y="16615"/>
                    </a:lnTo>
                    <a:lnTo>
                      <a:pt x="19792" y="16615"/>
                    </a:lnTo>
                    <a:lnTo>
                      <a:pt x="19421" y="16436"/>
                    </a:lnTo>
                    <a:lnTo>
                      <a:pt x="19607" y="16436"/>
                    </a:lnTo>
                    <a:lnTo>
                      <a:pt x="19885" y="16526"/>
                    </a:lnTo>
                    <a:lnTo>
                      <a:pt x="20209" y="16526"/>
                    </a:lnTo>
                    <a:lnTo>
                      <a:pt x="20209" y="16166"/>
                    </a:lnTo>
                    <a:lnTo>
                      <a:pt x="20395" y="16166"/>
                    </a:lnTo>
                    <a:lnTo>
                      <a:pt x="20580" y="15583"/>
                    </a:lnTo>
                    <a:lnTo>
                      <a:pt x="20302" y="15672"/>
                    </a:lnTo>
                    <a:lnTo>
                      <a:pt x="20117" y="15493"/>
                    </a:lnTo>
                    <a:lnTo>
                      <a:pt x="20395" y="15268"/>
                    </a:lnTo>
                    <a:lnTo>
                      <a:pt x="20302" y="14999"/>
                    </a:lnTo>
                    <a:lnTo>
                      <a:pt x="20580" y="15178"/>
                    </a:lnTo>
                    <a:lnTo>
                      <a:pt x="20766" y="14819"/>
                    </a:lnTo>
                    <a:lnTo>
                      <a:pt x="20766" y="14774"/>
                    </a:lnTo>
                    <a:lnTo>
                      <a:pt x="20395" y="14819"/>
                    </a:lnTo>
                    <a:lnTo>
                      <a:pt x="20302" y="14505"/>
                    </a:lnTo>
                    <a:lnTo>
                      <a:pt x="20673" y="14505"/>
                    </a:lnTo>
                    <a:lnTo>
                      <a:pt x="20905" y="14146"/>
                    </a:lnTo>
                    <a:lnTo>
                      <a:pt x="20580" y="13921"/>
                    </a:lnTo>
                    <a:lnTo>
                      <a:pt x="20580" y="13562"/>
                    </a:lnTo>
                    <a:lnTo>
                      <a:pt x="20905" y="13741"/>
                    </a:lnTo>
                    <a:lnTo>
                      <a:pt x="21276" y="13741"/>
                    </a:lnTo>
                    <a:lnTo>
                      <a:pt x="21183" y="13382"/>
                    </a:lnTo>
                    <a:lnTo>
                      <a:pt x="21507" y="13247"/>
                    </a:lnTo>
                    <a:lnTo>
                      <a:pt x="21600" y="12888"/>
                    </a:lnTo>
                    <a:lnTo>
                      <a:pt x="21461" y="12888"/>
                    </a:lnTo>
                    <a:lnTo>
                      <a:pt x="21090" y="12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0" name="Shape 10175">
                <a:extLst>
                  <a:ext uri="{FF2B5EF4-FFF2-40B4-BE49-F238E27FC236}">
                    <a16:creationId xmlns:a16="http://schemas.microsoft.com/office/drawing/2014/main" id="{4E8A7180-83D5-4FEE-A3B0-44AC5F3CAC07}"/>
                  </a:ext>
                </a:extLst>
              </p:cNvPr>
              <p:cNvSpPr/>
              <p:nvPr/>
            </p:nvSpPr>
            <p:spPr>
              <a:xfrm>
                <a:off x="6079035" y="1672837"/>
                <a:ext cx="681226" cy="621620"/>
              </a:xfrm>
              <a:custGeom>
                <a:avLst/>
                <a:gdLst/>
                <a:ahLst/>
                <a:cxnLst>
                  <a:cxn ang="0">
                    <a:pos x="wd2" y="hd2"/>
                  </a:cxn>
                  <a:cxn ang="5400000">
                    <a:pos x="wd2" y="hd2"/>
                  </a:cxn>
                  <a:cxn ang="10800000">
                    <a:pos x="wd2" y="hd2"/>
                  </a:cxn>
                  <a:cxn ang="16200000">
                    <a:pos x="wd2" y="hd2"/>
                  </a:cxn>
                </a:cxnLst>
                <a:rect l="0" t="0" r="r" b="b"/>
                <a:pathLst>
                  <a:path w="21600" h="21600" extrusionOk="0">
                    <a:moveTo>
                      <a:pt x="6821" y="226"/>
                    </a:moveTo>
                    <a:lnTo>
                      <a:pt x="6707" y="565"/>
                    </a:lnTo>
                    <a:lnTo>
                      <a:pt x="7048" y="961"/>
                    </a:lnTo>
                    <a:lnTo>
                      <a:pt x="7276" y="2149"/>
                    </a:lnTo>
                    <a:lnTo>
                      <a:pt x="7162" y="2431"/>
                    </a:lnTo>
                    <a:lnTo>
                      <a:pt x="6935" y="3619"/>
                    </a:lnTo>
                    <a:lnTo>
                      <a:pt x="7048" y="4071"/>
                    </a:lnTo>
                    <a:lnTo>
                      <a:pt x="7048" y="4580"/>
                    </a:lnTo>
                    <a:lnTo>
                      <a:pt x="6821" y="4580"/>
                    </a:lnTo>
                    <a:lnTo>
                      <a:pt x="6821" y="5768"/>
                    </a:lnTo>
                    <a:lnTo>
                      <a:pt x="6707" y="6503"/>
                    </a:lnTo>
                    <a:lnTo>
                      <a:pt x="6196" y="6898"/>
                    </a:lnTo>
                    <a:lnTo>
                      <a:pt x="5741" y="7747"/>
                    </a:lnTo>
                    <a:lnTo>
                      <a:pt x="4888" y="8425"/>
                    </a:lnTo>
                    <a:lnTo>
                      <a:pt x="4263" y="8199"/>
                    </a:lnTo>
                    <a:lnTo>
                      <a:pt x="3922" y="8651"/>
                    </a:lnTo>
                    <a:lnTo>
                      <a:pt x="3922" y="9047"/>
                    </a:lnTo>
                    <a:lnTo>
                      <a:pt x="3411" y="9386"/>
                    </a:lnTo>
                    <a:lnTo>
                      <a:pt x="3183" y="9669"/>
                    </a:lnTo>
                    <a:lnTo>
                      <a:pt x="3183" y="10121"/>
                    </a:lnTo>
                    <a:lnTo>
                      <a:pt x="3013" y="10517"/>
                    </a:lnTo>
                    <a:lnTo>
                      <a:pt x="3297" y="10857"/>
                    </a:lnTo>
                    <a:lnTo>
                      <a:pt x="3069" y="11309"/>
                    </a:lnTo>
                    <a:lnTo>
                      <a:pt x="2899" y="11705"/>
                    </a:lnTo>
                    <a:lnTo>
                      <a:pt x="2444" y="11083"/>
                    </a:lnTo>
                    <a:lnTo>
                      <a:pt x="2103" y="10970"/>
                    </a:lnTo>
                    <a:lnTo>
                      <a:pt x="1819" y="11365"/>
                    </a:lnTo>
                    <a:lnTo>
                      <a:pt x="1705" y="11705"/>
                    </a:lnTo>
                    <a:lnTo>
                      <a:pt x="1705" y="12157"/>
                    </a:lnTo>
                    <a:lnTo>
                      <a:pt x="1592" y="12214"/>
                    </a:lnTo>
                    <a:lnTo>
                      <a:pt x="1478" y="12666"/>
                    </a:lnTo>
                    <a:lnTo>
                      <a:pt x="1592" y="12892"/>
                    </a:lnTo>
                    <a:lnTo>
                      <a:pt x="1705" y="13627"/>
                    </a:lnTo>
                    <a:lnTo>
                      <a:pt x="1251" y="13966"/>
                    </a:lnTo>
                    <a:lnTo>
                      <a:pt x="1251" y="14362"/>
                    </a:lnTo>
                    <a:lnTo>
                      <a:pt x="966" y="14702"/>
                    </a:lnTo>
                    <a:lnTo>
                      <a:pt x="398" y="14984"/>
                    </a:lnTo>
                    <a:lnTo>
                      <a:pt x="0" y="14984"/>
                    </a:lnTo>
                    <a:lnTo>
                      <a:pt x="0" y="15324"/>
                    </a:lnTo>
                    <a:lnTo>
                      <a:pt x="227" y="15437"/>
                    </a:lnTo>
                    <a:lnTo>
                      <a:pt x="227" y="15832"/>
                    </a:lnTo>
                    <a:lnTo>
                      <a:pt x="0" y="16624"/>
                    </a:lnTo>
                    <a:lnTo>
                      <a:pt x="853" y="17472"/>
                    </a:lnTo>
                    <a:lnTo>
                      <a:pt x="966" y="17868"/>
                    </a:lnTo>
                    <a:lnTo>
                      <a:pt x="1364" y="18207"/>
                    </a:lnTo>
                    <a:lnTo>
                      <a:pt x="2103" y="19282"/>
                    </a:lnTo>
                    <a:lnTo>
                      <a:pt x="3013" y="19904"/>
                    </a:lnTo>
                    <a:lnTo>
                      <a:pt x="3752" y="19904"/>
                    </a:lnTo>
                    <a:lnTo>
                      <a:pt x="3752" y="20186"/>
                    </a:lnTo>
                    <a:lnTo>
                      <a:pt x="4036" y="20639"/>
                    </a:lnTo>
                    <a:lnTo>
                      <a:pt x="4491" y="21035"/>
                    </a:lnTo>
                    <a:lnTo>
                      <a:pt x="5229" y="21487"/>
                    </a:lnTo>
                    <a:lnTo>
                      <a:pt x="5855" y="21600"/>
                    </a:lnTo>
                    <a:lnTo>
                      <a:pt x="6594" y="21035"/>
                    </a:lnTo>
                    <a:lnTo>
                      <a:pt x="6707" y="20752"/>
                    </a:lnTo>
                    <a:lnTo>
                      <a:pt x="7389" y="20978"/>
                    </a:lnTo>
                    <a:lnTo>
                      <a:pt x="7787" y="20978"/>
                    </a:lnTo>
                    <a:lnTo>
                      <a:pt x="8640" y="20526"/>
                    </a:lnTo>
                    <a:lnTo>
                      <a:pt x="9095" y="20413"/>
                    </a:lnTo>
                    <a:lnTo>
                      <a:pt x="9208" y="20130"/>
                    </a:lnTo>
                    <a:lnTo>
                      <a:pt x="9208" y="19677"/>
                    </a:lnTo>
                    <a:lnTo>
                      <a:pt x="9720" y="19904"/>
                    </a:lnTo>
                    <a:lnTo>
                      <a:pt x="10459" y="19282"/>
                    </a:lnTo>
                    <a:lnTo>
                      <a:pt x="10914" y="19338"/>
                    </a:lnTo>
                    <a:lnTo>
                      <a:pt x="11653" y="18829"/>
                    </a:lnTo>
                    <a:lnTo>
                      <a:pt x="11766" y="18716"/>
                    </a:lnTo>
                    <a:lnTo>
                      <a:pt x="11653" y="18320"/>
                    </a:lnTo>
                    <a:lnTo>
                      <a:pt x="11937" y="17981"/>
                    </a:lnTo>
                    <a:lnTo>
                      <a:pt x="11653" y="17529"/>
                    </a:lnTo>
                    <a:lnTo>
                      <a:pt x="11766" y="16794"/>
                    </a:lnTo>
                    <a:lnTo>
                      <a:pt x="12164" y="16059"/>
                    </a:lnTo>
                    <a:lnTo>
                      <a:pt x="12619" y="15550"/>
                    </a:lnTo>
                    <a:lnTo>
                      <a:pt x="12733" y="14815"/>
                    </a:lnTo>
                    <a:lnTo>
                      <a:pt x="12789" y="14362"/>
                    </a:lnTo>
                    <a:lnTo>
                      <a:pt x="13017" y="13966"/>
                    </a:lnTo>
                    <a:lnTo>
                      <a:pt x="13244" y="13175"/>
                    </a:lnTo>
                    <a:lnTo>
                      <a:pt x="13472" y="13005"/>
                    </a:lnTo>
                    <a:lnTo>
                      <a:pt x="13472" y="11818"/>
                    </a:lnTo>
                    <a:lnTo>
                      <a:pt x="13869" y="11705"/>
                    </a:lnTo>
                    <a:lnTo>
                      <a:pt x="14324" y="12044"/>
                    </a:lnTo>
                    <a:lnTo>
                      <a:pt x="14324" y="12214"/>
                    </a:lnTo>
                    <a:lnTo>
                      <a:pt x="15177" y="12327"/>
                    </a:lnTo>
                    <a:lnTo>
                      <a:pt x="15461" y="12214"/>
                    </a:lnTo>
                    <a:lnTo>
                      <a:pt x="15688" y="11818"/>
                    </a:lnTo>
                    <a:lnTo>
                      <a:pt x="15802" y="10970"/>
                    </a:lnTo>
                    <a:lnTo>
                      <a:pt x="16029" y="10630"/>
                    </a:lnTo>
                    <a:lnTo>
                      <a:pt x="16143" y="10121"/>
                    </a:lnTo>
                    <a:lnTo>
                      <a:pt x="16257" y="9669"/>
                    </a:lnTo>
                    <a:lnTo>
                      <a:pt x="16655" y="9669"/>
                    </a:lnTo>
                    <a:lnTo>
                      <a:pt x="17109" y="9556"/>
                    </a:lnTo>
                    <a:lnTo>
                      <a:pt x="17394" y="8821"/>
                    </a:lnTo>
                    <a:lnTo>
                      <a:pt x="17735" y="8821"/>
                    </a:lnTo>
                    <a:lnTo>
                      <a:pt x="18076" y="8425"/>
                    </a:lnTo>
                    <a:lnTo>
                      <a:pt x="18246" y="7690"/>
                    </a:lnTo>
                    <a:lnTo>
                      <a:pt x="18587" y="7238"/>
                    </a:lnTo>
                    <a:lnTo>
                      <a:pt x="18474" y="6503"/>
                    </a:lnTo>
                    <a:lnTo>
                      <a:pt x="18701" y="6050"/>
                    </a:lnTo>
                    <a:lnTo>
                      <a:pt x="18587" y="5654"/>
                    </a:lnTo>
                    <a:lnTo>
                      <a:pt x="19042" y="5541"/>
                    </a:lnTo>
                    <a:lnTo>
                      <a:pt x="21145" y="6729"/>
                    </a:lnTo>
                    <a:lnTo>
                      <a:pt x="21373" y="6276"/>
                    </a:lnTo>
                    <a:lnTo>
                      <a:pt x="21600" y="5541"/>
                    </a:lnTo>
                    <a:lnTo>
                      <a:pt x="21486" y="5315"/>
                    </a:lnTo>
                    <a:lnTo>
                      <a:pt x="21145" y="5032"/>
                    </a:lnTo>
                    <a:lnTo>
                      <a:pt x="21032" y="4580"/>
                    </a:lnTo>
                    <a:lnTo>
                      <a:pt x="20747" y="4467"/>
                    </a:lnTo>
                    <a:lnTo>
                      <a:pt x="20804" y="4071"/>
                    </a:lnTo>
                    <a:lnTo>
                      <a:pt x="19952" y="4184"/>
                    </a:lnTo>
                    <a:lnTo>
                      <a:pt x="19667" y="3845"/>
                    </a:lnTo>
                    <a:lnTo>
                      <a:pt x="19213" y="3732"/>
                    </a:lnTo>
                    <a:lnTo>
                      <a:pt x="18928" y="3845"/>
                    </a:lnTo>
                    <a:lnTo>
                      <a:pt x="18701" y="4241"/>
                    </a:lnTo>
                    <a:lnTo>
                      <a:pt x="18246" y="4241"/>
                    </a:lnTo>
                    <a:lnTo>
                      <a:pt x="17962" y="4693"/>
                    </a:lnTo>
                    <a:lnTo>
                      <a:pt x="17848" y="5032"/>
                    </a:lnTo>
                    <a:lnTo>
                      <a:pt x="17280" y="5089"/>
                    </a:lnTo>
                    <a:lnTo>
                      <a:pt x="16882" y="5032"/>
                    </a:lnTo>
                    <a:lnTo>
                      <a:pt x="16427" y="4693"/>
                    </a:lnTo>
                    <a:lnTo>
                      <a:pt x="16371" y="4693"/>
                    </a:lnTo>
                    <a:lnTo>
                      <a:pt x="16371" y="5089"/>
                    </a:lnTo>
                    <a:lnTo>
                      <a:pt x="15802" y="5881"/>
                    </a:lnTo>
                    <a:lnTo>
                      <a:pt x="15404" y="5768"/>
                    </a:lnTo>
                    <a:lnTo>
                      <a:pt x="15063" y="5994"/>
                    </a:lnTo>
                    <a:lnTo>
                      <a:pt x="14949" y="6276"/>
                    </a:lnTo>
                    <a:lnTo>
                      <a:pt x="14552" y="6729"/>
                    </a:lnTo>
                    <a:lnTo>
                      <a:pt x="14324" y="7125"/>
                    </a:lnTo>
                    <a:lnTo>
                      <a:pt x="13983" y="7464"/>
                    </a:lnTo>
                    <a:lnTo>
                      <a:pt x="13699" y="7860"/>
                    </a:lnTo>
                    <a:lnTo>
                      <a:pt x="13131" y="4693"/>
                    </a:lnTo>
                    <a:lnTo>
                      <a:pt x="8356" y="5541"/>
                    </a:lnTo>
                    <a:lnTo>
                      <a:pt x="7389" y="0"/>
                    </a:lnTo>
                    <a:lnTo>
                      <a:pt x="7048" y="226"/>
                    </a:lnTo>
                    <a:lnTo>
                      <a:pt x="6821" y="2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1" name="Shape 10176">
                <a:extLst>
                  <a:ext uri="{FF2B5EF4-FFF2-40B4-BE49-F238E27FC236}">
                    <a16:creationId xmlns:a16="http://schemas.microsoft.com/office/drawing/2014/main" id="{70687442-188F-42F2-9347-3E169FBB46AD}"/>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2" name="Shape 10177">
                <a:extLst>
                  <a:ext uri="{FF2B5EF4-FFF2-40B4-BE49-F238E27FC236}">
                    <a16:creationId xmlns:a16="http://schemas.microsoft.com/office/drawing/2014/main" id="{A686A8C1-76CB-4573-8DA2-31D69B6035F6}"/>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3" name="Shape 10178">
                <a:extLst>
                  <a:ext uri="{FF2B5EF4-FFF2-40B4-BE49-F238E27FC236}">
                    <a16:creationId xmlns:a16="http://schemas.microsoft.com/office/drawing/2014/main" id="{61FF4DC4-EECC-4DB6-A482-F355107A632B}"/>
                  </a:ext>
                </a:extLst>
              </p:cNvPr>
              <p:cNvSpPr/>
              <p:nvPr/>
            </p:nvSpPr>
            <p:spPr>
              <a:xfrm>
                <a:off x="6267268" y="1306701"/>
                <a:ext cx="887387" cy="525610"/>
              </a:xfrm>
              <a:custGeom>
                <a:avLst/>
                <a:gdLst/>
                <a:ahLst/>
                <a:cxnLst>
                  <a:cxn ang="0">
                    <a:pos x="wd2" y="hd2"/>
                  </a:cxn>
                  <a:cxn ang="5400000">
                    <a:pos x="wd2" y="hd2"/>
                  </a:cxn>
                  <a:cxn ang="10800000">
                    <a:pos x="wd2" y="hd2"/>
                  </a:cxn>
                  <a:cxn ang="16200000">
                    <a:pos x="wd2" y="hd2"/>
                  </a:cxn>
                </a:cxnLst>
                <a:rect l="0" t="0" r="r" b="b"/>
                <a:pathLst>
                  <a:path w="21600" h="21600" extrusionOk="0">
                    <a:moveTo>
                      <a:pt x="20771" y="13575"/>
                    </a:moveTo>
                    <a:lnTo>
                      <a:pt x="20858" y="13575"/>
                    </a:lnTo>
                    <a:lnTo>
                      <a:pt x="21076" y="13040"/>
                    </a:lnTo>
                    <a:lnTo>
                      <a:pt x="21425" y="12572"/>
                    </a:lnTo>
                    <a:lnTo>
                      <a:pt x="21600" y="12171"/>
                    </a:lnTo>
                    <a:lnTo>
                      <a:pt x="20858" y="11302"/>
                    </a:lnTo>
                    <a:lnTo>
                      <a:pt x="20596" y="10900"/>
                    </a:lnTo>
                    <a:lnTo>
                      <a:pt x="20422" y="10767"/>
                    </a:lnTo>
                    <a:lnTo>
                      <a:pt x="20116" y="10566"/>
                    </a:lnTo>
                    <a:lnTo>
                      <a:pt x="20116" y="10031"/>
                    </a:lnTo>
                    <a:lnTo>
                      <a:pt x="19767" y="9897"/>
                    </a:lnTo>
                    <a:lnTo>
                      <a:pt x="19549" y="9429"/>
                    </a:lnTo>
                    <a:lnTo>
                      <a:pt x="19375" y="8627"/>
                    </a:lnTo>
                    <a:lnTo>
                      <a:pt x="19593" y="8159"/>
                    </a:lnTo>
                    <a:lnTo>
                      <a:pt x="19680" y="7757"/>
                    </a:lnTo>
                    <a:lnTo>
                      <a:pt x="19593" y="7289"/>
                    </a:lnTo>
                    <a:lnTo>
                      <a:pt x="19462" y="7155"/>
                    </a:lnTo>
                    <a:lnTo>
                      <a:pt x="19375" y="6888"/>
                    </a:lnTo>
                    <a:lnTo>
                      <a:pt x="19593" y="6420"/>
                    </a:lnTo>
                    <a:lnTo>
                      <a:pt x="20029" y="5283"/>
                    </a:lnTo>
                    <a:lnTo>
                      <a:pt x="20029" y="4748"/>
                    </a:lnTo>
                    <a:lnTo>
                      <a:pt x="20116" y="4347"/>
                    </a:lnTo>
                    <a:lnTo>
                      <a:pt x="20422" y="3745"/>
                    </a:lnTo>
                    <a:lnTo>
                      <a:pt x="20422" y="3611"/>
                    </a:lnTo>
                    <a:lnTo>
                      <a:pt x="20116" y="3344"/>
                    </a:lnTo>
                    <a:lnTo>
                      <a:pt x="19767" y="3277"/>
                    </a:lnTo>
                    <a:lnTo>
                      <a:pt x="19200" y="3009"/>
                    </a:lnTo>
                    <a:lnTo>
                      <a:pt x="18938" y="2474"/>
                    </a:lnTo>
                    <a:lnTo>
                      <a:pt x="18895" y="2006"/>
                    </a:lnTo>
                    <a:lnTo>
                      <a:pt x="18633" y="1003"/>
                    </a:lnTo>
                    <a:lnTo>
                      <a:pt x="18284" y="602"/>
                    </a:lnTo>
                    <a:lnTo>
                      <a:pt x="18065" y="736"/>
                    </a:lnTo>
                    <a:lnTo>
                      <a:pt x="17891" y="201"/>
                    </a:lnTo>
                    <a:lnTo>
                      <a:pt x="17542" y="134"/>
                    </a:lnTo>
                    <a:lnTo>
                      <a:pt x="17542" y="0"/>
                    </a:lnTo>
                    <a:lnTo>
                      <a:pt x="14356" y="1137"/>
                    </a:lnTo>
                    <a:lnTo>
                      <a:pt x="9600" y="2608"/>
                    </a:lnTo>
                    <a:lnTo>
                      <a:pt x="5324" y="3879"/>
                    </a:lnTo>
                    <a:lnTo>
                      <a:pt x="2531" y="4614"/>
                    </a:lnTo>
                    <a:lnTo>
                      <a:pt x="2400" y="3009"/>
                    </a:lnTo>
                    <a:lnTo>
                      <a:pt x="2313" y="2876"/>
                    </a:lnTo>
                    <a:lnTo>
                      <a:pt x="1309" y="4012"/>
                    </a:lnTo>
                    <a:lnTo>
                      <a:pt x="1309" y="3879"/>
                    </a:lnTo>
                    <a:lnTo>
                      <a:pt x="1004" y="4347"/>
                    </a:lnTo>
                    <a:lnTo>
                      <a:pt x="436" y="5149"/>
                    </a:lnTo>
                    <a:lnTo>
                      <a:pt x="0" y="5484"/>
                    </a:lnTo>
                    <a:lnTo>
                      <a:pt x="0" y="5751"/>
                    </a:lnTo>
                    <a:lnTo>
                      <a:pt x="1091" y="15046"/>
                    </a:lnTo>
                    <a:lnTo>
                      <a:pt x="1833" y="21600"/>
                    </a:lnTo>
                    <a:lnTo>
                      <a:pt x="5498" y="20597"/>
                    </a:lnTo>
                    <a:lnTo>
                      <a:pt x="11564" y="18858"/>
                    </a:lnTo>
                    <a:lnTo>
                      <a:pt x="18371" y="16585"/>
                    </a:lnTo>
                    <a:lnTo>
                      <a:pt x="18545" y="16183"/>
                    </a:lnTo>
                    <a:lnTo>
                      <a:pt x="18720" y="15715"/>
                    </a:lnTo>
                    <a:lnTo>
                      <a:pt x="18938" y="15448"/>
                    </a:lnTo>
                    <a:lnTo>
                      <a:pt x="19287" y="15314"/>
                    </a:lnTo>
                    <a:lnTo>
                      <a:pt x="19549" y="15448"/>
                    </a:lnTo>
                    <a:lnTo>
                      <a:pt x="19593" y="15581"/>
                    </a:lnTo>
                    <a:lnTo>
                      <a:pt x="19855" y="15046"/>
                    </a:lnTo>
                    <a:lnTo>
                      <a:pt x="20204" y="14913"/>
                    </a:lnTo>
                    <a:lnTo>
                      <a:pt x="20509" y="14578"/>
                    </a:lnTo>
                    <a:lnTo>
                      <a:pt x="20509" y="14043"/>
                    </a:lnTo>
                    <a:lnTo>
                      <a:pt x="20684" y="13709"/>
                    </a:lnTo>
                    <a:lnTo>
                      <a:pt x="20771" y="13709"/>
                    </a:lnTo>
                    <a:lnTo>
                      <a:pt x="20771" y="1357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4" name="Shape 10179">
                <a:extLst>
                  <a:ext uri="{FF2B5EF4-FFF2-40B4-BE49-F238E27FC236}">
                    <a16:creationId xmlns:a16="http://schemas.microsoft.com/office/drawing/2014/main" id="{1CCA6339-21FC-4973-941C-3619B9246E12}"/>
                  </a:ext>
                </a:extLst>
              </p:cNvPr>
              <p:cNvSpPr/>
              <p:nvPr/>
            </p:nvSpPr>
            <p:spPr>
              <a:xfrm>
                <a:off x="7021993" y="1679346"/>
                <a:ext cx="164928" cy="247346"/>
              </a:xfrm>
              <a:custGeom>
                <a:avLst/>
                <a:gdLst/>
                <a:ahLst/>
                <a:cxnLst>
                  <a:cxn ang="0">
                    <a:pos x="wd2" y="hd2"/>
                  </a:cxn>
                  <a:cxn ang="5400000">
                    <a:pos x="wd2" y="hd2"/>
                  </a:cxn>
                  <a:cxn ang="10800000">
                    <a:pos x="wd2" y="hd2"/>
                  </a:cxn>
                  <a:cxn ang="16200000">
                    <a:pos x="wd2" y="hd2"/>
                  </a:cxn>
                </a:cxnLst>
                <a:rect l="0" t="0" r="r" b="b"/>
                <a:pathLst>
                  <a:path w="21600" h="21600" extrusionOk="0">
                    <a:moveTo>
                      <a:pt x="4930" y="0"/>
                    </a:moveTo>
                    <a:lnTo>
                      <a:pt x="3052" y="284"/>
                    </a:lnTo>
                    <a:lnTo>
                      <a:pt x="1878" y="853"/>
                    </a:lnTo>
                    <a:lnTo>
                      <a:pt x="939" y="1847"/>
                    </a:lnTo>
                    <a:lnTo>
                      <a:pt x="0" y="2700"/>
                    </a:lnTo>
                    <a:lnTo>
                      <a:pt x="5400" y="13926"/>
                    </a:lnTo>
                    <a:lnTo>
                      <a:pt x="7983" y="20605"/>
                    </a:lnTo>
                    <a:lnTo>
                      <a:pt x="9391" y="21600"/>
                    </a:lnTo>
                    <a:lnTo>
                      <a:pt x="20896" y="20037"/>
                    </a:lnTo>
                    <a:lnTo>
                      <a:pt x="21130" y="19753"/>
                    </a:lnTo>
                    <a:lnTo>
                      <a:pt x="21600" y="19753"/>
                    </a:lnTo>
                    <a:lnTo>
                      <a:pt x="20426" y="17905"/>
                    </a:lnTo>
                    <a:lnTo>
                      <a:pt x="18548" y="18189"/>
                    </a:lnTo>
                    <a:lnTo>
                      <a:pt x="18078" y="18474"/>
                    </a:lnTo>
                    <a:lnTo>
                      <a:pt x="19487" y="17337"/>
                    </a:lnTo>
                    <a:lnTo>
                      <a:pt x="18548" y="17053"/>
                    </a:lnTo>
                    <a:lnTo>
                      <a:pt x="18548" y="16342"/>
                    </a:lnTo>
                    <a:lnTo>
                      <a:pt x="19017" y="15205"/>
                    </a:lnTo>
                    <a:lnTo>
                      <a:pt x="18548" y="14637"/>
                    </a:lnTo>
                    <a:lnTo>
                      <a:pt x="16904" y="14921"/>
                    </a:lnTo>
                    <a:lnTo>
                      <a:pt x="13852" y="13358"/>
                    </a:lnTo>
                    <a:lnTo>
                      <a:pt x="13383" y="12221"/>
                    </a:lnTo>
                    <a:lnTo>
                      <a:pt x="11504" y="11511"/>
                    </a:lnTo>
                    <a:lnTo>
                      <a:pt x="10565" y="10089"/>
                    </a:lnTo>
                    <a:lnTo>
                      <a:pt x="10096" y="9095"/>
                    </a:lnTo>
                    <a:lnTo>
                      <a:pt x="9391" y="7958"/>
                    </a:lnTo>
                    <a:lnTo>
                      <a:pt x="7513" y="7247"/>
                    </a:lnTo>
                    <a:lnTo>
                      <a:pt x="6339" y="6395"/>
                    </a:lnTo>
                    <a:lnTo>
                      <a:pt x="5400" y="5400"/>
                    </a:lnTo>
                    <a:lnTo>
                      <a:pt x="5400" y="4547"/>
                    </a:lnTo>
                    <a:lnTo>
                      <a:pt x="4461" y="3411"/>
                    </a:lnTo>
                    <a:lnTo>
                      <a:pt x="4930" y="2984"/>
                    </a:lnTo>
                    <a:lnTo>
                      <a:pt x="5870" y="1847"/>
                    </a:lnTo>
                    <a:lnTo>
                      <a:pt x="5870" y="853"/>
                    </a:lnTo>
                    <a:lnTo>
                      <a:pt x="6574" y="568"/>
                    </a:lnTo>
                    <a:lnTo>
                      <a:pt x="6339" y="284"/>
                    </a:lnTo>
                    <a:lnTo>
                      <a:pt x="493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5" name="Group 10182">
                <a:extLst>
                  <a:ext uri="{FF2B5EF4-FFF2-40B4-BE49-F238E27FC236}">
                    <a16:creationId xmlns:a16="http://schemas.microsoft.com/office/drawing/2014/main" id="{CF1397E7-589E-47C5-ADBE-DAE0B003771C}"/>
                  </a:ext>
                </a:extLst>
              </p:cNvPr>
              <p:cNvGrpSpPr/>
              <p:nvPr/>
            </p:nvGrpSpPr>
            <p:grpSpPr>
              <a:xfrm>
                <a:off x="5967888" y="1832310"/>
                <a:ext cx="1188558" cy="608601"/>
                <a:chOff x="0" y="0"/>
                <a:chExt cx="1188557" cy="608599"/>
              </a:xfrm>
              <a:grpFill/>
            </p:grpSpPr>
            <p:sp>
              <p:nvSpPr>
                <p:cNvPr id="143" name="Shape 10180">
                  <a:extLst>
                    <a:ext uri="{FF2B5EF4-FFF2-40B4-BE49-F238E27FC236}">
                      <a16:creationId xmlns:a16="http://schemas.microsoft.com/office/drawing/2014/main" id="{E2B0D807-0930-4B70-A4C8-9AF0BE355DDD}"/>
                    </a:ext>
                  </a:extLst>
                </p:cNvPr>
                <p:cNvSpPr/>
                <p:nvPr/>
              </p:nvSpPr>
              <p:spPr>
                <a:xfrm>
                  <a:off x="0" y="-1"/>
                  <a:ext cx="1179595" cy="608601"/>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4" name="Shape 10181">
                  <a:extLst>
                    <a:ext uri="{FF2B5EF4-FFF2-40B4-BE49-F238E27FC236}">
                      <a16:creationId xmlns:a16="http://schemas.microsoft.com/office/drawing/2014/main" id="{0859D25C-6C7A-4CC9-965D-9D35F34480E8}"/>
                    </a:ext>
                  </a:extLst>
                </p:cNvPr>
                <p:cNvSpPr/>
                <p:nvPr/>
              </p:nvSpPr>
              <p:spPr>
                <a:xfrm>
                  <a:off x="1125813" y="156218"/>
                  <a:ext cx="62745" cy="167610"/>
                </a:xfrm>
                <a:custGeom>
                  <a:avLst/>
                  <a:gdLst/>
                  <a:ahLst/>
                  <a:cxnLst>
                    <a:cxn ang="0">
                      <a:pos x="wd2" y="hd2"/>
                    </a:cxn>
                    <a:cxn ang="5400000">
                      <a:pos x="wd2" y="hd2"/>
                    </a:cxn>
                    <a:cxn ang="10800000">
                      <a:pos x="wd2" y="hd2"/>
                    </a:cxn>
                    <a:cxn ang="16200000">
                      <a:pos x="wd2" y="hd2"/>
                    </a:cxn>
                  </a:cxnLst>
                  <a:rect l="0" t="0" r="r" b="b"/>
                  <a:pathLst>
                    <a:path w="21600" h="21600" extrusionOk="0">
                      <a:moveTo>
                        <a:pt x="9257" y="2726"/>
                      </a:moveTo>
                      <a:lnTo>
                        <a:pt x="5554" y="3984"/>
                      </a:lnTo>
                      <a:lnTo>
                        <a:pt x="9257" y="5033"/>
                      </a:lnTo>
                      <a:lnTo>
                        <a:pt x="8023" y="6711"/>
                      </a:lnTo>
                      <a:lnTo>
                        <a:pt x="4320" y="6711"/>
                      </a:lnTo>
                      <a:lnTo>
                        <a:pt x="3086" y="9437"/>
                      </a:lnTo>
                      <a:lnTo>
                        <a:pt x="1234" y="11744"/>
                      </a:lnTo>
                      <a:lnTo>
                        <a:pt x="0" y="14889"/>
                      </a:lnTo>
                      <a:lnTo>
                        <a:pt x="1234" y="16567"/>
                      </a:lnTo>
                      <a:lnTo>
                        <a:pt x="0" y="16986"/>
                      </a:lnTo>
                      <a:lnTo>
                        <a:pt x="0" y="19713"/>
                      </a:lnTo>
                      <a:lnTo>
                        <a:pt x="4320" y="21600"/>
                      </a:lnTo>
                      <a:lnTo>
                        <a:pt x="8023" y="18874"/>
                      </a:lnTo>
                      <a:lnTo>
                        <a:pt x="8023" y="14889"/>
                      </a:lnTo>
                      <a:lnTo>
                        <a:pt x="10491" y="13421"/>
                      </a:lnTo>
                      <a:lnTo>
                        <a:pt x="11726" y="12163"/>
                      </a:lnTo>
                      <a:lnTo>
                        <a:pt x="14811" y="13002"/>
                      </a:lnTo>
                      <a:lnTo>
                        <a:pt x="16046" y="13002"/>
                      </a:lnTo>
                      <a:lnTo>
                        <a:pt x="17280" y="11324"/>
                      </a:lnTo>
                      <a:lnTo>
                        <a:pt x="16046" y="8598"/>
                      </a:lnTo>
                      <a:lnTo>
                        <a:pt x="18514" y="5872"/>
                      </a:lnTo>
                      <a:lnTo>
                        <a:pt x="20983" y="3565"/>
                      </a:lnTo>
                      <a:lnTo>
                        <a:pt x="20983" y="2307"/>
                      </a:lnTo>
                      <a:lnTo>
                        <a:pt x="21600" y="0"/>
                      </a:lnTo>
                      <a:lnTo>
                        <a:pt x="12343" y="1258"/>
                      </a:lnTo>
                      <a:lnTo>
                        <a:pt x="9257" y="27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6" name="Shape 10183">
                <a:extLst>
                  <a:ext uri="{FF2B5EF4-FFF2-40B4-BE49-F238E27FC236}">
                    <a16:creationId xmlns:a16="http://schemas.microsoft.com/office/drawing/2014/main" id="{B4173A00-1EFA-4F5D-B42F-F9080BFEFFA3}"/>
                  </a:ext>
                </a:extLst>
              </p:cNvPr>
              <p:cNvSpPr/>
              <p:nvPr/>
            </p:nvSpPr>
            <p:spPr>
              <a:xfrm>
                <a:off x="7124177" y="675318"/>
                <a:ext cx="256357" cy="437738"/>
              </a:xfrm>
              <a:custGeom>
                <a:avLst/>
                <a:gdLst/>
                <a:ahLst/>
                <a:cxnLst>
                  <a:cxn ang="0">
                    <a:pos x="wd2" y="hd2"/>
                  </a:cxn>
                  <a:cxn ang="5400000">
                    <a:pos x="wd2" y="hd2"/>
                  </a:cxn>
                  <a:cxn ang="10800000">
                    <a:pos x="wd2" y="hd2"/>
                  </a:cxn>
                  <a:cxn ang="16200000">
                    <a:pos x="wd2" y="hd2"/>
                  </a:cxn>
                </a:cxnLst>
                <a:rect l="0" t="0" r="r" b="b"/>
                <a:pathLst>
                  <a:path w="21600" h="21600" extrusionOk="0">
                    <a:moveTo>
                      <a:pt x="302" y="3533"/>
                    </a:moveTo>
                    <a:lnTo>
                      <a:pt x="302" y="4095"/>
                    </a:lnTo>
                    <a:lnTo>
                      <a:pt x="1057" y="4738"/>
                    </a:lnTo>
                    <a:lnTo>
                      <a:pt x="1057" y="6103"/>
                    </a:lnTo>
                    <a:lnTo>
                      <a:pt x="1359" y="6665"/>
                    </a:lnTo>
                    <a:lnTo>
                      <a:pt x="2568" y="7146"/>
                    </a:lnTo>
                    <a:lnTo>
                      <a:pt x="2719" y="7709"/>
                    </a:lnTo>
                    <a:lnTo>
                      <a:pt x="2719" y="8190"/>
                    </a:lnTo>
                    <a:lnTo>
                      <a:pt x="3021" y="8752"/>
                    </a:lnTo>
                    <a:lnTo>
                      <a:pt x="3021" y="9395"/>
                    </a:lnTo>
                    <a:lnTo>
                      <a:pt x="2719" y="9716"/>
                    </a:lnTo>
                    <a:lnTo>
                      <a:pt x="2719" y="10760"/>
                    </a:lnTo>
                    <a:lnTo>
                      <a:pt x="3323" y="11804"/>
                    </a:lnTo>
                    <a:lnTo>
                      <a:pt x="4229" y="12446"/>
                    </a:lnTo>
                    <a:lnTo>
                      <a:pt x="4834" y="13490"/>
                    </a:lnTo>
                    <a:lnTo>
                      <a:pt x="4531" y="14534"/>
                    </a:lnTo>
                    <a:lnTo>
                      <a:pt x="4985" y="15096"/>
                    </a:lnTo>
                    <a:lnTo>
                      <a:pt x="5287" y="14373"/>
                    </a:lnTo>
                    <a:lnTo>
                      <a:pt x="7099" y="15096"/>
                    </a:lnTo>
                    <a:lnTo>
                      <a:pt x="9365" y="20717"/>
                    </a:lnTo>
                    <a:lnTo>
                      <a:pt x="9365" y="21199"/>
                    </a:lnTo>
                    <a:lnTo>
                      <a:pt x="9818" y="21600"/>
                    </a:lnTo>
                    <a:lnTo>
                      <a:pt x="19032" y="20717"/>
                    </a:lnTo>
                    <a:lnTo>
                      <a:pt x="18126" y="20074"/>
                    </a:lnTo>
                    <a:lnTo>
                      <a:pt x="17522" y="19512"/>
                    </a:lnTo>
                    <a:lnTo>
                      <a:pt x="17522" y="18870"/>
                    </a:lnTo>
                    <a:lnTo>
                      <a:pt x="18126" y="18308"/>
                    </a:lnTo>
                    <a:lnTo>
                      <a:pt x="17220" y="16622"/>
                    </a:lnTo>
                    <a:lnTo>
                      <a:pt x="17220" y="15578"/>
                    </a:lnTo>
                    <a:lnTo>
                      <a:pt x="16464" y="13651"/>
                    </a:lnTo>
                    <a:lnTo>
                      <a:pt x="16917" y="13169"/>
                    </a:lnTo>
                    <a:lnTo>
                      <a:pt x="16766" y="12286"/>
                    </a:lnTo>
                    <a:lnTo>
                      <a:pt x="17220" y="11643"/>
                    </a:lnTo>
                    <a:lnTo>
                      <a:pt x="17522" y="11161"/>
                    </a:lnTo>
                    <a:lnTo>
                      <a:pt x="17522" y="10599"/>
                    </a:lnTo>
                    <a:lnTo>
                      <a:pt x="18126" y="9957"/>
                    </a:lnTo>
                    <a:lnTo>
                      <a:pt x="17824" y="9395"/>
                    </a:lnTo>
                    <a:lnTo>
                      <a:pt x="18126" y="8512"/>
                    </a:lnTo>
                    <a:lnTo>
                      <a:pt x="17522" y="7307"/>
                    </a:lnTo>
                    <a:lnTo>
                      <a:pt x="17522" y="6825"/>
                    </a:lnTo>
                    <a:lnTo>
                      <a:pt x="18428" y="6183"/>
                    </a:lnTo>
                    <a:lnTo>
                      <a:pt x="19032" y="6183"/>
                    </a:lnTo>
                    <a:lnTo>
                      <a:pt x="20694" y="5139"/>
                    </a:lnTo>
                    <a:lnTo>
                      <a:pt x="21600" y="4256"/>
                    </a:lnTo>
                    <a:lnTo>
                      <a:pt x="21600" y="3774"/>
                    </a:lnTo>
                    <a:lnTo>
                      <a:pt x="21298" y="3212"/>
                    </a:lnTo>
                    <a:lnTo>
                      <a:pt x="20392" y="2730"/>
                    </a:lnTo>
                    <a:lnTo>
                      <a:pt x="20090" y="2168"/>
                    </a:lnTo>
                    <a:lnTo>
                      <a:pt x="20694" y="1124"/>
                    </a:lnTo>
                    <a:lnTo>
                      <a:pt x="20090" y="161"/>
                    </a:lnTo>
                    <a:lnTo>
                      <a:pt x="20392" y="0"/>
                    </a:lnTo>
                    <a:lnTo>
                      <a:pt x="3927" y="2329"/>
                    </a:lnTo>
                    <a:lnTo>
                      <a:pt x="0" y="2891"/>
                    </a:lnTo>
                    <a:lnTo>
                      <a:pt x="0" y="3212"/>
                    </a:lnTo>
                    <a:lnTo>
                      <a:pt x="302" y="35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7" name="Group 10204">
                <a:extLst>
                  <a:ext uri="{FF2B5EF4-FFF2-40B4-BE49-F238E27FC236}">
                    <a16:creationId xmlns:a16="http://schemas.microsoft.com/office/drawing/2014/main" id="{9EAD4879-E922-4943-8C16-4D21ADF64FAA}"/>
                  </a:ext>
                </a:extLst>
              </p:cNvPr>
              <p:cNvGrpSpPr/>
              <p:nvPr/>
            </p:nvGrpSpPr>
            <p:grpSpPr>
              <a:xfrm>
                <a:off x="5910522" y="2239128"/>
                <a:ext cx="1344524" cy="556528"/>
                <a:chOff x="0" y="0"/>
                <a:chExt cx="1344523" cy="556527"/>
              </a:xfrm>
              <a:grpFill/>
            </p:grpSpPr>
            <p:sp>
              <p:nvSpPr>
                <p:cNvPr id="123" name="Shape 10184">
                  <a:extLst>
                    <a:ext uri="{FF2B5EF4-FFF2-40B4-BE49-F238E27FC236}">
                      <a16:creationId xmlns:a16="http://schemas.microsoft.com/office/drawing/2014/main" id="{76261DC9-C2FD-44BE-9031-3C80E8C5A275}"/>
                    </a:ext>
                  </a:extLst>
                </p:cNvPr>
                <p:cNvSpPr/>
                <p:nvPr/>
              </p:nvSpPr>
              <p:spPr>
                <a:xfrm>
                  <a:off x="1112292" y="83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296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4" name="Shape 10185">
                  <a:extLst>
                    <a:ext uri="{FF2B5EF4-FFF2-40B4-BE49-F238E27FC236}">
                      <a16:creationId xmlns:a16="http://schemas.microsoft.com/office/drawing/2014/main" id="{6D215107-166D-424C-9D3A-61F7FE1017F4}"/>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5" name="Shape 10186">
                  <a:extLst>
                    <a:ext uri="{FF2B5EF4-FFF2-40B4-BE49-F238E27FC236}">
                      <a16:creationId xmlns:a16="http://schemas.microsoft.com/office/drawing/2014/main" id="{59156CF5-A7EB-4CDC-AC87-6FEB2C4980F0}"/>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6" name="Shape 10187">
                  <a:extLst>
                    <a:ext uri="{FF2B5EF4-FFF2-40B4-BE49-F238E27FC236}">
                      <a16:creationId xmlns:a16="http://schemas.microsoft.com/office/drawing/2014/main" id="{C8429875-1A1B-47C6-A41D-3FB23112CA2A}"/>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7" name="Shape 10188">
                  <a:extLst>
                    <a:ext uri="{FF2B5EF4-FFF2-40B4-BE49-F238E27FC236}">
                      <a16:creationId xmlns:a16="http://schemas.microsoft.com/office/drawing/2014/main" id="{592A0C94-9B33-489B-A95F-501A7FDFE5B8}"/>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8" name="Shape 10189">
                  <a:extLst>
                    <a:ext uri="{FF2B5EF4-FFF2-40B4-BE49-F238E27FC236}">
                      <a16:creationId xmlns:a16="http://schemas.microsoft.com/office/drawing/2014/main" id="{762EEA8A-E988-4CD5-AF12-AE190CB6054C}"/>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9" name="Shape 10190">
                  <a:extLst>
                    <a:ext uri="{FF2B5EF4-FFF2-40B4-BE49-F238E27FC236}">
                      <a16:creationId xmlns:a16="http://schemas.microsoft.com/office/drawing/2014/main" id="{6500455F-87AA-4CD4-A63F-47AB03A91F6F}"/>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0" name="Shape 10191">
                  <a:extLst>
                    <a:ext uri="{FF2B5EF4-FFF2-40B4-BE49-F238E27FC236}">
                      <a16:creationId xmlns:a16="http://schemas.microsoft.com/office/drawing/2014/main" id="{B5C6F82C-708F-4660-BB75-E0A878412B22}"/>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1" name="Shape 10192">
                  <a:extLst>
                    <a:ext uri="{FF2B5EF4-FFF2-40B4-BE49-F238E27FC236}">
                      <a16:creationId xmlns:a16="http://schemas.microsoft.com/office/drawing/2014/main" id="{DBD5B3D3-E7FB-4355-B4FB-664848B02CB5}"/>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2" name="Shape 10193">
                  <a:extLst>
                    <a:ext uri="{FF2B5EF4-FFF2-40B4-BE49-F238E27FC236}">
                      <a16:creationId xmlns:a16="http://schemas.microsoft.com/office/drawing/2014/main" id="{446D4E21-4DF4-4FDF-8E78-4E0C80529204}"/>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3" name="Shape 10194">
                  <a:extLst>
                    <a:ext uri="{FF2B5EF4-FFF2-40B4-BE49-F238E27FC236}">
                      <a16:creationId xmlns:a16="http://schemas.microsoft.com/office/drawing/2014/main" id="{993352B3-F556-4357-A86E-BF6BAB172299}"/>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4" name="Shape 10195">
                  <a:extLst>
                    <a:ext uri="{FF2B5EF4-FFF2-40B4-BE49-F238E27FC236}">
                      <a16:creationId xmlns:a16="http://schemas.microsoft.com/office/drawing/2014/main" id="{EDFBE84E-41A5-463B-B8A5-8B6CCB2927A6}"/>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5" name="Shape 10196">
                  <a:extLst>
                    <a:ext uri="{FF2B5EF4-FFF2-40B4-BE49-F238E27FC236}">
                      <a16:creationId xmlns:a16="http://schemas.microsoft.com/office/drawing/2014/main" id="{4D40C197-9890-4F42-A608-6FBA14ADB4D2}"/>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6" name="Shape 10197">
                  <a:extLst>
                    <a:ext uri="{FF2B5EF4-FFF2-40B4-BE49-F238E27FC236}">
                      <a16:creationId xmlns:a16="http://schemas.microsoft.com/office/drawing/2014/main" id="{4AE0AA3E-52A3-4AEF-A472-861F883074B5}"/>
                    </a:ext>
                  </a:extLst>
                </p:cNvPr>
                <p:cNvSpPr/>
                <p:nvPr/>
              </p:nvSpPr>
              <p:spPr>
                <a:xfrm>
                  <a:off x="0" y="24409"/>
                  <a:ext cx="1294327" cy="532119"/>
                </a:xfrm>
                <a:custGeom>
                  <a:avLst/>
                  <a:gdLst/>
                  <a:ahLst/>
                  <a:cxnLst>
                    <a:cxn ang="0">
                      <a:pos x="wd2" y="hd2"/>
                    </a:cxn>
                    <a:cxn ang="5400000">
                      <a:pos x="wd2" y="hd2"/>
                    </a:cxn>
                    <a:cxn ang="10800000">
                      <a:pos x="wd2" y="hd2"/>
                    </a:cxn>
                    <a:cxn ang="16200000">
                      <a:pos x="wd2" y="hd2"/>
                    </a:cxn>
                  </a:cxnLst>
                  <a:rect l="0" t="0" r="r" b="b"/>
                  <a:pathLst>
                    <a:path w="21600" h="21600" extrusionOk="0">
                      <a:moveTo>
                        <a:pt x="14899" y="2510"/>
                      </a:moveTo>
                      <a:lnTo>
                        <a:pt x="9274" y="4690"/>
                      </a:lnTo>
                      <a:lnTo>
                        <a:pt x="7240" y="5483"/>
                      </a:lnTo>
                      <a:lnTo>
                        <a:pt x="6462" y="5615"/>
                      </a:lnTo>
                      <a:lnTo>
                        <a:pt x="6013" y="5615"/>
                      </a:lnTo>
                      <a:lnTo>
                        <a:pt x="5953" y="6209"/>
                      </a:lnTo>
                      <a:lnTo>
                        <a:pt x="5953" y="6738"/>
                      </a:lnTo>
                      <a:lnTo>
                        <a:pt x="5894" y="7464"/>
                      </a:lnTo>
                      <a:lnTo>
                        <a:pt x="5684" y="7728"/>
                      </a:lnTo>
                      <a:lnTo>
                        <a:pt x="5505" y="8059"/>
                      </a:lnTo>
                      <a:lnTo>
                        <a:pt x="5325" y="9050"/>
                      </a:lnTo>
                      <a:lnTo>
                        <a:pt x="5176" y="9578"/>
                      </a:lnTo>
                      <a:lnTo>
                        <a:pt x="4996" y="9182"/>
                      </a:lnTo>
                      <a:lnTo>
                        <a:pt x="4607" y="9578"/>
                      </a:lnTo>
                      <a:lnTo>
                        <a:pt x="4398" y="9908"/>
                      </a:lnTo>
                      <a:lnTo>
                        <a:pt x="4338" y="10305"/>
                      </a:lnTo>
                      <a:lnTo>
                        <a:pt x="4099" y="10833"/>
                      </a:lnTo>
                      <a:lnTo>
                        <a:pt x="3979" y="10833"/>
                      </a:lnTo>
                      <a:lnTo>
                        <a:pt x="3770" y="10437"/>
                      </a:lnTo>
                      <a:lnTo>
                        <a:pt x="3590" y="10701"/>
                      </a:lnTo>
                      <a:lnTo>
                        <a:pt x="3470" y="10899"/>
                      </a:lnTo>
                      <a:lnTo>
                        <a:pt x="3470" y="11295"/>
                      </a:lnTo>
                      <a:lnTo>
                        <a:pt x="3261" y="11163"/>
                      </a:lnTo>
                      <a:lnTo>
                        <a:pt x="3141" y="12154"/>
                      </a:lnTo>
                      <a:lnTo>
                        <a:pt x="3022" y="12550"/>
                      </a:lnTo>
                      <a:lnTo>
                        <a:pt x="2872" y="12550"/>
                      </a:lnTo>
                      <a:lnTo>
                        <a:pt x="2483" y="13145"/>
                      </a:lnTo>
                      <a:lnTo>
                        <a:pt x="1855" y="14400"/>
                      </a:lnTo>
                      <a:lnTo>
                        <a:pt x="1675" y="14664"/>
                      </a:lnTo>
                      <a:lnTo>
                        <a:pt x="1286" y="14664"/>
                      </a:lnTo>
                      <a:lnTo>
                        <a:pt x="838" y="15127"/>
                      </a:lnTo>
                      <a:lnTo>
                        <a:pt x="658" y="15655"/>
                      </a:lnTo>
                      <a:lnTo>
                        <a:pt x="628" y="16117"/>
                      </a:lnTo>
                      <a:lnTo>
                        <a:pt x="568" y="16778"/>
                      </a:lnTo>
                      <a:lnTo>
                        <a:pt x="389" y="17108"/>
                      </a:lnTo>
                      <a:lnTo>
                        <a:pt x="0" y="17372"/>
                      </a:lnTo>
                      <a:lnTo>
                        <a:pt x="0" y="19222"/>
                      </a:lnTo>
                      <a:lnTo>
                        <a:pt x="3141" y="18165"/>
                      </a:lnTo>
                      <a:lnTo>
                        <a:pt x="3829" y="17372"/>
                      </a:lnTo>
                      <a:lnTo>
                        <a:pt x="3979" y="17372"/>
                      </a:lnTo>
                      <a:lnTo>
                        <a:pt x="4338" y="16778"/>
                      </a:lnTo>
                      <a:lnTo>
                        <a:pt x="4787" y="16382"/>
                      </a:lnTo>
                      <a:lnTo>
                        <a:pt x="4936" y="16117"/>
                      </a:lnTo>
                      <a:lnTo>
                        <a:pt x="5176" y="16051"/>
                      </a:lnTo>
                      <a:lnTo>
                        <a:pt x="7479" y="15391"/>
                      </a:lnTo>
                      <a:lnTo>
                        <a:pt x="8317" y="15259"/>
                      </a:lnTo>
                      <a:lnTo>
                        <a:pt x="8556" y="15787"/>
                      </a:lnTo>
                      <a:lnTo>
                        <a:pt x="8706" y="15523"/>
                      </a:lnTo>
                      <a:lnTo>
                        <a:pt x="9065" y="16250"/>
                      </a:lnTo>
                      <a:lnTo>
                        <a:pt x="9155" y="16778"/>
                      </a:lnTo>
                      <a:lnTo>
                        <a:pt x="9155" y="17108"/>
                      </a:lnTo>
                      <a:lnTo>
                        <a:pt x="9214" y="17240"/>
                      </a:lnTo>
                      <a:lnTo>
                        <a:pt x="12086" y="16250"/>
                      </a:lnTo>
                      <a:lnTo>
                        <a:pt x="15407" y="21468"/>
                      </a:lnTo>
                      <a:lnTo>
                        <a:pt x="15527" y="21600"/>
                      </a:lnTo>
                      <a:lnTo>
                        <a:pt x="15617" y="21600"/>
                      </a:lnTo>
                      <a:lnTo>
                        <a:pt x="16035" y="21270"/>
                      </a:lnTo>
                      <a:lnTo>
                        <a:pt x="16424" y="21006"/>
                      </a:lnTo>
                      <a:lnTo>
                        <a:pt x="16753" y="21006"/>
                      </a:lnTo>
                      <a:lnTo>
                        <a:pt x="16993" y="20741"/>
                      </a:lnTo>
                      <a:lnTo>
                        <a:pt x="17023" y="19750"/>
                      </a:lnTo>
                      <a:lnTo>
                        <a:pt x="16873" y="18892"/>
                      </a:lnTo>
                      <a:lnTo>
                        <a:pt x="16933" y="18892"/>
                      </a:lnTo>
                      <a:lnTo>
                        <a:pt x="17023" y="19222"/>
                      </a:lnTo>
                      <a:lnTo>
                        <a:pt x="17142" y="20345"/>
                      </a:lnTo>
                      <a:lnTo>
                        <a:pt x="17142" y="19024"/>
                      </a:lnTo>
                      <a:lnTo>
                        <a:pt x="17202" y="18495"/>
                      </a:lnTo>
                      <a:lnTo>
                        <a:pt x="17382" y="17637"/>
                      </a:lnTo>
                      <a:lnTo>
                        <a:pt x="17651" y="16778"/>
                      </a:lnTo>
                      <a:lnTo>
                        <a:pt x="18100" y="15919"/>
                      </a:lnTo>
                      <a:lnTo>
                        <a:pt x="17980" y="15391"/>
                      </a:lnTo>
                      <a:lnTo>
                        <a:pt x="18100" y="15061"/>
                      </a:lnTo>
                      <a:lnTo>
                        <a:pt x="17980" y="14664"/>
                      </a:lnTo>
                      <a:lnTo>
                        <a:pt x="18219" y="14928"/>
                      </a:lnTo>
                      <a:lnTo>
                        <a:pt x="18040" y="15259"/>
                      </a:lnTo>
                      <a:lnTo>
                        <a:pt x="18279" y="15523"/>
                      </a:lnTo>
                      <a:lnTo>
                        <a:pt x="18339" y="15391"/>
                      </a:lnTo>
                      <a:lnTo>
                        <a:pt x="18489" y="14928"/>
                      </a:lnTo>
                      <a:lnTo>
                        <a:pt x="18668" y="14004"/>
                      </a:lnTo>
                      <a:lnTo>
                        <a:pt x="18907" y="14268"/>
                      </a:lnTo>
                      <a:lnTo>
                        <a:pt x="19386" y="13673"/>
                      </a:lnTo>
                      <a:lnTo>
                        <a:pt x="19566" y="13673"/>
                      </a:lnTo>
                      <a:lnTo>
                        <a:pt x="19625" y="13409"/>
                      </a:lnTo>
                      <a:lnTo>
                        <a:pt x="19805" y="13013"/>
                      </a:lnTo>
                      <a:lnTo>
                        <a:pt x="19835" y="13541"/>
                      </a:lnTo>
                      <a:lnTo>
                        <a:pt x="19955" y="13013"/>
                      </a:lnTo>
                      <a:lnTo>
                        <a:pt x="20194" y="13277"/>
                      </a:lnTo>
                      <a:lnTo>
                        <a:pt x="20254" y="13277"/>
                      </a:lnTo>
                      <a:lnTo>
                        <a:pt x="20403" y="12418"/>
                      </a:lnTo>
                      <a:lnTo>
                        <a:pt x="20583" y="11956"/>
                      </a:lnTo>
                      <a:lnTo>
                        <a:pt x="20702" y="11560"/>
                      </a:lnTo>
                      <a:lnTo>
                        <a:pt x="20583" y="11163"/>
                      </a:lnTo>
                      <a:lnTo>
                        <a:pt x="20523" y="11163"/>
                      </a:lnTo>
                      <a:lnTo>
                        <a:pt x="20403" y="11692"/>
                      </a:lnTo>
                      <a:lnTo>
                        <a:pt x="20254" y="11824"/>
                      </a:lnTo>
                      <a:lnTo>
                        <a:pt x="20314" y="11295"/>
                      </a:lnTo>
                      <a:lnTo>
                        <a:pt x="20194" y="10899"/>
                      </a:lnTo>
                      <a:lnTo>
                        <a:pt x="20134" y="11295"/>
                      </a:lnTo>
                      <a:lnTo>
                        <a:pt x="20134" y="11428"/>
                      </a:lnTo>
                      <a:lnTo>
                        <a:pt x="20014" y="11428"/>
                      </a:lnTo>
                      <a:lnTo>
                        <a:pt x="20074" y="11956"/>
                      </a:lnTo>
                      <a:lnTo>
                        <a:pt x="19835" y="11692"/>
                      </a:lnTo>
                      <a:lnTo>
                        <a:pt x="19446" y="12286"/>
                      </a:lnTo>
                      <a:lnTo>
                        <a:pt x="18997" y="12154"/>
                      </a:lnTo>
                      <a:lnTo>
                        <a:pt x="18489" y="11031"/>
                      </a:lnTo>
                      <a:lnTo>
                        <a:pt x="18728" y="11295"/>
                      </a:lnTo>
                      <a:lnTo>
                        <a:pt x="18907" y="11428"/>
                      </a:lnTo>
                      <a:lnTo>
                        <a:pt x="19177" y="11824"/>
                      </a:lnTo>
                      <a:lnTo>
                        <a:pt x="19386" y="11956"/>
                      </a:lnTo>
                      <a:lnTo>
                        <a:pt x="19506" y="11692"/>
                      </a:lnTo>
                      <a:lnTo>
                        <a:pt x="19835" y="10833"/>
                      </a:lnTo>
                      <a:lnTo>
                        <a:pt x="19835" y="10305"/>
                      </a:lnTo>
                      <a:lnTo>
                        <a:pt x="19625" y="10437"/>
                      </a:lnTo>
                      <a:lnTo>
                        <a:pt x="19685" y="10040"/>
                      </a:lnTo>
                      <a:lnTo>
                        <a:pt x="19895" y="10040"/>
                      </a:lnTo>
                      <a:lnTo>
                        <a:pt x="20014" y="9578"/>
                      </a:lnTo>
                      <a:lnTo>
                        <a:pt x="19566" y="9182"/>
                      </a:lnTo>
                      <a:lnTo>
                        <a:pt x="19356" y="9182"/>
                      </a:lnTo>
                      <a:lnTo>
                        <a:pt x="18429" y="8719"/>
                      </a:lnTo>
                      <a:lnTo>
                        <a:pt x="18399" y="8455"/>
                      </a:lnTo>
                      <a:lnTo>
                        <a:pt x="18848" y="8719"/>
                      </a:lnTo>
                      <a:lnTo>
                        <a:pt x="19237" y="8719"/>
                      </a:lnTo>
                      <a:lnTo>
                        <a:pt x="19446" y="8587"/>
                      </a:lnTo>
                      <a:lnTo>
                        <a:pt x="19566" y="8587"/>
                      </a:lnTo>
                      <a:lnTo>
                        <a:pt x="19506" y="8191"/>
                      </a:lnTo>
                      <a:lnTo>
                        <a:pt x="19446" y="7728"/>
                      </a:lnTo>
                      <a:lnTo>
                        <a:pt x="19685" y="7728"/>
                      </a:lnTo>
                      <a:lnTo>
                        <a:pt x="19566" y="7927"/>
                      </a:lnTo>
                      <a:lnTo>
                        <a:pt x="19745" y="8455"/>
                      </a:lnTo>
                      <a:lnTo>
                        <a:pt x="19955" y="8587"/>
                      </a:lnTo>
                      <a:lnTo>
                        <a:pt x="20014" y="8059"/>
                      </a:lnTo>
                      <a:lnTo>
                        <a:pt x="20134" y="8455"/>
                      </a:lnTo>
                      <a:lnTo>
                        <a:pt x="20314" y="8587"/>
                      </a:lnTo>
                      <a:lnTo>
                        <a:pt x="20762" y="8587"/>
                      </a:lnTo>
                      <a:lnTo>
                        <a:pt x="20912" y="8191"/>
                      </a:lnTo>
                      <a:lnTo>
                        <a:pt x="21211" y="6804"/>
                      </a:lnTo>
                      <a:lnTo>
                        <a:pt x="21211" y="6341"/>
                      </a:lnTo>
                      <a:lnTo>
                        <a:pt x="21420" y="6473"/>
                      </a:lnTo>
                      <a:lnTo>
                        <a:pt x="21600" y="6077"/>
                      </a:lnTo>
                      <a:lnTo>
                        <a:pt x="21540" y="5615"/>
                      </a:lnTo>
                      <a:lnTo>
                        <a:pt x="21480" y="4690"/>
                      </a:lnTo>
                      <a:lnTo>
                        <a:pt x="21361" y="4228"/>
                      </a:lnTo>
                      <a:lnTo>
                        <a:pt x="21151" y="3831"/>
                      </a:lnTo>
                      <a:lnTo>
                        <a:pt x="21151" y="4492"/>
                      </a:lnTo>
                      <a:lnTo>
                        <a:pt x="20792" y="4492"/>
                      </a:lnTo>
                      <a:lnTo>
                        <a:pt x="20792" y="4954"/>
                      </a:lnTo>
                      <a:lnTo>
                        <a:pt x="20852" y="5813"/>
                      </a:lnTo>
                      <a:lnTo>
                        <a:pt x="20702" y="6341"/>
                      </a:lnTo>
                      <a:lnTo>
                        <a:pt x="20583" y="6077"/>
                      </a:lnTo>
                      <a:lnTo>
                        <a:pt x="20762" y="5615"/>
                      </a:lnTo>
                      <a:lnTo>
                        <a:pt x="20523" y="5483"/>
                      </a:lnTo>
                      <a:lnTo>
                        <a:pt x="20643" y="4954"/>
                      </a:lnTo>
                      <a:lnTo>
                        <a:pt x="20643" y="4492"/>
                      </a:lnTo>
                      <a:lnTo>
                        <a:pt x="20583" y="4095"/>
                      </a:lnTo>
                      <a:lnTo>
                        <a:pt x="20403" y="3963"/>
                      </a:lnTo>
                      <a:lnTo>
                        <a:pt x="20074" y="4228"/>
                      </a:lnTo>
                      <a:lnTo>
                        <a:pt x="20014" y="4690"/>
                      </a:lnTo>
                      <a:lnTo>
                        <a:pt x="19625" y="4492"/>
                      </a:lnTo>
                      <a:lnTo>
                        <a:pt x="19386" y="4822"/>
                      </a:lnTo>
                      <a:lnTo>
                        <a:pt x="19177" y="4954"/>
                      </a:lnTo>
                      <a:lnTo>
                        <a:pt x="18997" y="5086"/>
                      </a:lnTo>
                      <a:lnTo>
                        <a:pt x="18937" y="4624"/>
                      </a:lnTo>
                      <a:lnTo>
                        <a:pt x="18788" y="4095"/>
                      </a:lnTo>
                      <a:lnTo>
                        <a:pt x="18668" y="3699"/>
                      </a:lnTo>
                      <a:lnTo>
                        <a:pt x="18608" y="3237"/>
                      </a:lnTo>
                      <a:lnTo>
                        <a:pt x="18728" y="2840"/>
                      </a:lnTo>
                      <a:lnTo>
                        <a:pt x="18608" y="2510"/>
                      </a:lnTo>
                      <a:lnTo>
                        <a:pt x="18728" y="2708"/>
                      </a:lnTo>
                      <a:lnTo>
                        <a:pt x="18728" y="3369"/>
                      </a:lnTo>
                      <a:lnTo>
                        <a:pt x="18907" y="4228"/>
                      </a:lnTo>
                      <a:lnTo>
                        <a:pt x="19117" y="4228"/>
                      </a:lnTo>
                      <a:lnTo>
                        <a:pt x="19356" y="4492"/>
                      </a:lnTo>
                      <a:lnTo>
                        <a:pt x="19805" y="3633"/>
                      </a:lnTo>
                      <a:lnTo>
                        <a:pt x="19566" y="3237"/>
                      </a:lnTo>
                      <a:lnTo>
                        <a:pt x="19805" y="3237"/>
                      </a:lnTo>
                      <a:lnTo>
                        <a:pt x="20074" y="3369"/>
                      </a:lnTo>
                      <a:lnTo>
                        <a:pt x="19895" y="2972"/>
                      </a:lnTo>
                      <a:lnTo>
                        <a:pt x="20134" y="3105"/>
                      </a:lnTo>
                      <a:lnTo>
                        <a:pt x="20314" y="2972"/>
                      </a:lnTo>
                      <a:lnTo>
                        <a:pt x="20314" y="2642"/>
                      </a:lnTo>
                      <a:lnTo>
                        <a:pt x="20134" y="2246"/>
                      </a:lnTo>
                      <a:lnTo>
                        <a:pt x="19895" y="1982"/>
                      </a:lnTo>
                      <a:lnTo>
                        <a:pt x="20134" y="1982"/>
                      </a:lnTo>
                      <a:lnTo>
                        <a:pt x="20523" y="2510"/>
                      </a:lnTo>
                      <a:lnTo>
                        <a:pt x="20792" y="2510"/>
                      </a:lnTo>
                      <a:lnTo>
                        <a:pt x="20583" y="2114"/>
                      </a:lnTo>
                      <a:lnTo>
                        <a:pt x="20463" y="1651"/>
                      </a:lnTo>
                      <a:lnTo>
                        <a:pt x="20852" y="2378"/>
                      </a:lnTo>
                      <a:lnTo>
                        <a:pt x="21032" y="2972"/>
                      </a:lnTo>
                      <a:lnTo>
                        <a:pt x="21032" y="2510"/>
                      </a:lnTo>
                      <a:lnTo>
                        <a:pt x="20643" y="1123"/>
                      </a:lnTo>
                      <a:lnTo>
                        <a:pt x="20643" y="991"/>
                      </a:lnTo>
                      <a:lnTo>
                        <a:pt x="20403" y="859"/>
                      </a:lnTo>
                      <a:lnTo>
                        <a:pt x="20254" y="396"/>
                      </a:lnTo>
                      <a:lnTo>
                        <a:pt x="20194" y="0"/>
                      </a:lnTo>
                      <a:lnTo>
                        <a:pt x="17711" y="1255"/>
                      </a:lnTo>
                      <a:lnTo>
                        <a:pt x="14899" y="251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7" name="Shape 10198">
                  <a:extLst>
                    <a:ext uri="{FF2B5EF4-FFF2-40B4-BE49-F238E27FC236}">
                      <a16:creationId xmlns:a16="http://schemas.microsoft.com/office/drawing/2014/main" id="{6ADD7E91-57D4-45D1-84AA-B18087A37C23}"/>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8" name="Shape 10199">
                  <a:extLst>
                    <a:ext uri="{FF2B5EF4-FFF2-40B4-BE49-F238E27FC236}">
                      <a16:creationId xmlns:a16="http://schemas.microsoft.com/office/drawing/2014/main" id="{852A40F8-8EF0-4AAA-8792-69552EEA8E82}"/>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9" name="Shape 10200">
                  <a:extLst>
                    <a:ext uri="{FF2B5EF4-FFF2-40B4-BE49-F238E27FC236}">
                      <a16:creationId xmlns:a16="http://schemas.microsoft.com/office/drawing/2014/main" id="{55E3EFBB-DDB6-4BB5-8303-5106F39FCAF1}"/>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0" name="Shape 10201">
                  <a:extLst>
                    <a:ext uri="{FF2B5EF4-FFF2-40B4-BE49-F238E27FC236}">
                      <a16:creationId xmlns:a16="http://schemas.microsoft.com/office/drawing/2014/main" id="{FA7CB0DE-B6DA-4D86-B07F-45CAA7DA5643}"/>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1" name="Shape 10202">
                  <a:extLst>
                    <a:ext uri="{FF2B5EF4-FFF2-40B4-BE49-F238E27FC236}">
                      <a16:creationId xmlns:a16="http://schemas.microsoft.com/office/drawing/2014/main" id="{2CB2E804-21D8-4A7D-AD8A-A0FB367E72C8}"/>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2" name="Shape 10203">
                  <a:extLst>
                    <a:ext uri="{FF2B5EF4-FFF2-40B4-BE49-F238E27FC236}">
                      <a16:creationId xmlns:a16="http://schemas.microsoft.com/office/drawing/2014/main" id="{4555AC68-E718-4D8A-91A9-AD4BF6D79BE3}"/>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68" name="Group 10212">
                <a:extLst>
                  <a:ext uri="{FF2B5EF4-FFF2-40B4-BE49-F238E27FC236}">
                    <a16:creationId xmlns:a16="http://schemas.microsoft.com/office/drawing/2014/main" id="{00A83875-06EA-43BF-9E0F-D6E863385C8F}"/>
                  </a:ext>
                </a:extLst>
              </p:cNvPr>
              <p:cNvGrpSpPr/>
              <p:nvPr/>
            </p:nvGrpSpPr>
            <p:grpSpPr>
              <a:xfrm>
                <a:off x="6493148" y="1710264"/>
                <a:ext cx="692057" cy="305929"/>
                <a:chOff x="0" y="0"/>
                <a:chExt cx="692055" cy="305928"/>
              </a:xfrm>
              <a:grpFill/>
            </p:grpSpPr>
            <p:sp>
              <p:nvSpPr>
                <p:cNvPr id="116" name="Shape 10205">
                  <a:extLst>
                    <a:ext uri="{FF2B5EF4-FFF2-40B4-BE49-F238E27FC236}">
                      <a16:creationId xmlns:a16="http://schemas.microsoft.com/office/drawing/2014/main" id="{401FD1A7-3307-4A1C-9859-CFC7BCA6A56D}"/>
                    </a:ext>
                  </a:extLst>
                </p:cNvPr>
                <p:cNvSpPr/>
                <p:nvPr/>
              </p:nvSpPr>
              <p:spPr>
                <a:xfrm>
                  <a:off x="0" y="0"/>
                  <a:ext cx="690190" cy="305929"/>
                </a:xfrm>
                <a:custGeom>
                  <a:avLst/>
                  <a:gdLst/>
                  <a:ahLst/>
                  <a:cxnLst>
                    <a:cxn ang="0">
                      <a:pos x="wd2" y="hd2"/>
                    </a:cxn>
                    <a:cxn ang="5400000">
                      <a:pos x="wd2" y="hd2"/>
                    </a:cxn>
                    <a:cxn ang="10800000">
                      <a:pos x="wd2" y="hd2"/>
                    </a:cxn>
                    <a:cxn ang="16200000">
                      <a:pos x="wd2" y="hd2"/>
                    </a:cxn>
                  </a:cxnLst>
                  <a:rect l="0" t="0" r="r" b="b"/>
                  <a:pathLst>
                    <a:path w="21600" h="21600" extrusionOk="0">
                      <a:moveTo>
                        <a:pt x="18458" y="14477"/>
                      </a:moveTo>
                      <a:lnTo>
                        <a:pt x="17841" y="9077"/>
                      </a:lnTo>
                      <a:lnTo>
                        <a:pt x="16551" y="0"/>
                      </a:lnTo>
                      <a:lnTo>
                        <a:pt x="7798" y="3906"/>
                      </a:lnTo>
                      <a:lnTo>
                        <a:pt x="0" y="6894"/>
                      </a:lnTo>
                      <a:lnTo>
                        <a:pt x="561" y="13328"/>
                      </a:lnTo>
                      <a:lnTo>
                        <a:pt x="842" y="12523"/>
                      </a:lnTo>
                      <a:lnTo>
                        <a:pt x="1178" y="11834"/>
                      </a:lnTo>
                      <a:lnTo>
                        <a:pt x="1403" y="11030"/>
                      </a:lnTo>
                      <a:lnTo>
                        <a:pt x="1795" y="10111"/>
                      </a:lnTo>
                      <a:lnTo>
                        <a:pt x="1908" y="9536"/>
                      </a:lnTo>
                      <a:lnTo>
                        <a:pt x="2244" y="9077"/>
                      </a:lnTo>
                      <a:lnTo>
                        <a:pt x="2637" y="9306"/>
                      </a:lnTo>
                      <a:lnTo>
                        <a:pt x="3198" y="7698"/>
                      </a:lnTo>
                      <a:lnTo>
                        <a:pt x="3198" y="6894"/>
                      </a:lnTo>
                      <a:lnTo>
                        <a:pt x="3254" y="6894"/>
                      </a:lnTo>
                      <a:lnTo>
                        <a:pt x="3703" y="7583"/>
                      </a:lnTo>
                      <a:lnTo>
                        <a:pt x="4096" y="7698"/>
                      </a:lnTo>
                      <a:lnTo>
                        <a:pt x="4657" y="7583"/>
                      </a:lnTo>
                      <a:lnTo>
                        <a:pt x="4769" y="6894"/>
                      </a:lnTo>
                      <a:lnTo>
                        <a:pt x="5049" y="5974"/>
                      </a:lnTo>
                      <a:lnTo>
                        <a:pt x="5498" y="5974"/>
                      </a:lnTo>
                      <a:lnTo>
                        <a:pt x="5723" y="5170"/>
                      </a:lnTo>
                      <a:lnTo>
                        <a:pt x="6003" y="4940"/>
                      </a:lnTo>
                      <a:lnTo>
                        <a:pt x="6452" y="5170"/>
                      </a:lnTo>
                      <a:lnTo>
                        <a:pt x="6732" y="5860"/>
                      </a:lnTo>
                      <a:lnTo>
                        <a:pt x="7574" y="5630"/>
                      </a:lnTo>
                      <a:lnTo>
                        <a:pt x="7518" y="6434"/>
                      </a:lnTo>
                      <a:lnTo>
                        <a:pt x="7798" y="6664"/>
                      </a:lnTo>
                      <a:lnTo>
                        <a:pt x="7911" y="7583"/>
                      </a:lnTo>
                      <a:lnTo>
                        <a:pt x="8247" y="8157"/>
                      </a:lnTo>
                      <a:lnTo>
                        <a:pt x="8359" y="8617"/>
                      </a:lnTo>
                      <a:lnTo>
                        <a:pt x="9089" y="8617"/>
                      </a:lnTo>
                      <a:lnTo>
                        <a:pt x="9482" y="9077"/>
                      </a:lnTo>
                      <a:lnTo>
                        <a:pt x="9706" y="9881"/>
                      </a:lnTo>
                      <a:lnTo>
                        <a:pt x="9594" y="10570"/>
                      </a:lnTo>
                      <a:lnTo>
                        <a:pt x="10043" y="11260"/>
                      </a:lnTo>
                      <a:lnTo>
                        <a:pt x="10548" y="11260"/>
                      </a:lnTo>
                      <a:lnTo>
                        <a:pt x="10996" y="11374"/>
                      </a:lnTo>
                      <a:lnTo>
                        <a:pt x="11165" y="11834"/>
                      </a:lnTo>
                      <a:lnTo>
                        <a:pt x="11614" y="12064"/>
                      </a:lnTo>
                      <a:lnTo>
                        <a:pt x="12006" y="11604"/>
                      </a:lnTo>
                      <a:lnTo>
                        <a:pt x="12455" y="12294"/>
                      </a:lnTo>
                      <a:lnTo>
                        <a:pt x="12455" y="12983"/>
                      </a:lnTo>
                      <a:lnTo>
                        <a:pt x="12231" y="13557"/>
                      </a:lnTo>
                      <a:lnTo>
                        <a:pt x="12343" y="14477"/>
                      </a:lnTo>
                      <a:lnTo>
                        <a:pt x="12006" y="15281"/>
                      </a:lnTo>
                      <a:lnTo>
                        <a:pt x="11950" y="16200"/>
                      </a:lnTo>
                      <a:lnTo>
                        <a:pt x="11726" y="16774"/>
                      </a:lnTo>
                      <a:lnTo>
                        <a:pt x="11614" y="17004"/>
                      </a:lnTo>
                      <a:lnTo>
                        <a:pt x="11501" y="17694"/>
                      </a:lnTo>
                      <a:lnTo>
                        <a:pt x="11614" y="18498"/>
                      </a:lnTo>
                      <a:lnTo>
                        <a:pt x="11950" y="19417"/>
                      </a:lnTo>
                      <a:lnTo>
                        <a:pt x="12231" y="18498"/>
                      </a:lnTo>
                      <a:lnTo>
                        <a:pt x="12231" y="17923"/>
                      </a:lnTo>
                      <a:lnTo>
                        <a:pt x="12679" y="17694"/>
                      </a:lnTo>
                      <a:lnTo>
                        <a:pt x="12848" y="18498"/>
                      </a:lnTo>
                      <a:lnTo>
                        <a:pt x="13184" y="19187"/>
                      </a:lnTo>
                      <a:lnTo>
                        <a:pt x="13633" y="19877"/>
                      </a:lnTo>
                      <a:lnTo>
                        <a:pt x="13633" y="18498"/>
                      </a:lnTo>
                      <a:lnTo>
                        <a:pt x="13802" y="19417"/>
                      </a:lnTo>
                      <a:lnTo>
                        <a:pt x="14138" y="20106"/>
                      </a:lnTo>
                      <a:lnTo>
                        <a:pt x="14587" y="19877"/>
                      </a:lnTo>
                      <a:lnTo>
                        <a:pt x="14980" y="19877"/>
                      </a:lnTo>
                      <a:lnTo>
                        <a:pt x="15316" y="20681"/>
                      </a:lnTo>
                      <a:lnTo>
                        <a:pt x="15429" y="20451"/>
                      </a:lnTo>
                      <a:lnTo>
                        <a:pt x="15821" y="20451"/>
                      </a:lnTo>
                      <a:lnTo>
                        <a:pt x="16158" y="21140"/>
                      </a:lnTo>
                      <a:lnTo>
                        <a:pt x="16270" y="20451"/>
                      </a:lnTo>
                      <a:lnTo>
                        <a:pt x="15821" y="18957"/>
                      </a:lnTo>
                      <a:lnTo>
                        <a:pt x="15429" y="18498"/>
                      </a:lnTo>
                      <a:lnTo>
                        <a:pt x="14980" y="17923"/>
                      </a:lnTo>
                      <a:lnTo>
                        <a:pt x="14475" y="17234"/>
                      </a:lnTo>
                      <a:lnTo>
                        <a:pt x="14250" y="16660"/>
                      </a:lnTo>
                      <a:lnTo>
                        <a:pt x="13914" y="15051"/>
                      </a:lnTo>
                      <a:lnTo>
                        <a:pt x="13914" y="14477"/>
                      </a:lnTo>
                      <a:lnTo>
                        <a:pt x="14026" y="15281"/>
                      </a:lnTo>
                      <a:lnTo>
                        <a:pt x="14475" y="16774"/>
                      </a:lnTo>
                      <a:lnTo>
                        <a:pt x="14868" y="17464"/>
                      </a:lnTo>
                      <a:lnTo>
                        <a:pt x="15204" y="17694"/>
                      </a:lnTo>
                      <a:lnTo>
                        <a:pt x="15429" y="18153"/>
                      </a:lnTo>
                      <a:lnTo>
                        <a:pt x="15597" y="17464"/>
                      </a:lnTo>
                      <a:lnTo>
                        <a:pt x="14868" y="15970"/>
                      </a:lnTo>
                      <a:lnTo>
                        <a:pt x="14643" y="14247"/>
                      </a:lnTo>
                      <a:lnTo>
                        <a:pt x="14475" y="13328"/>
                      </a:lnTo>
                      <a:lnTo>
                        <a:pt x="14587" y="12753"/>
                      </a:lnTo>
                      <a:lnTo>
                        <a:pt x="14475" y="11834"/>
                      </a:lnTo>
                      <a:lnTo>
                        <a:pt x="14475" y="10340"/>
                      </a:lnTo>
                      <a:lnTo>
                        <a:pt x="14138" y="9881"/>
                      </a:lnTo>
                      <a:lnTo>
                        <a:pt x="14755" y="9881"/>
                      </a:lnTo>
                      <a:lnTo>
                        <a:pt x="14475" y="9536"/>
                      </a:lnTo>
                      <a:lnTo>
                        <a:pt x="14475" y="8617"/>
                      </a:lnTo>
                      <a:lnTo>
                        <a:pt x="13633" y="7583"/>
                      </a:lnTo>
                      <a:lnTo>
                        <a:pt x="13914" y="7353"/>
                      </a:lnTo>
                      <a:lnTo>
                        <a:pt x="14475" y="7353"/>
                      </a:lnTo>
                      <a:lnTo>
                        <a:pt x="14138" y="6664"/>
                      </a:lnTo>
                      <a:lnTo>
                        <a:pt x="14475" y="6894"/>
                      </a:lnTo>
                      <a:lnTo>
                        <a:pt x="14475" y="5400"/>
                      </a:lnTo>
                      <a:lnTo>
                        <a:pt x="14587" y="4940"/>
                      </a:lnTo>
                      <a:lnTo>
                        <a:pt x="14868" y="5860"/>
                      </a:lnTo>
                      <a:lnTo>
                        <a:pt x="14868" y="4481"/>
                      </a:lnTo>
                      <a:lnTo>
                        <a:pt x="14980" y="4136"/>
                      </a:lnTo>
                      <a:lnTo>
                        <a:pt x="15092" y="4940"/>
                      </a:lnTo>
                      <a:lnTo>
                        <a:pt x="15429" y="4711"/>
                      </a:lnTo>
                      <a:lnTo>
                        <a:pt x="15709" y="3906"/>
                      </a:lnTo>
                      <a:lnTo>
                        <a:pt x="15485" y="2987"/>
                      </a:lnTo>
                      <a:lnTo>
                        <a:pt x="15485" y="2528"/>
                      </a:lnTo>
                      <a:lnTo>
                        <a:pt x="15821" y="2298"/>
                      </a:lnTo>
                      <a:lnTo>
                        <a:pt x="16158" y="2183"/>
                      </a:lnTo>
                      <a:lnTo>
                        <a:pt x="16046" y="2987"/>
                      </a:lnTo>
                      <a:lnTo>
                        <a:pt x="16326" y="2298"/>
                      </a:lnTo>
                      <a:lnTo>
                        <a:pt x="16438" y="2528"/>
                      </a:lnTo>
                      <a:lnTo>
                        <a:pt x="15934" y="4251"/>
                      </a:lnTo>
                      <a:lnTo>
                        <a:pt x="16438" y="4251"/>
                      </a:lnTo>
                      <a:lnTo>
                        <a:pt x="16158" y="4711"/>
                      </a:lnTo>
                      <a:lnTo>
                        <a:pt x="15709" y="4940"/>
                      </a:lnTo>
                      <a:lnTo>
                        <a:pt x="15429" y="5630"/>
                      </a:lnTo>
                      <a:lnTo>
                        <a:pt x="15204" y="7928"/>
                      </a:lnTo>
                      <a:lnTo>
                        <a:pt x="15485" y="8847"/>
                      </a:lnTo>
                      <a:lnTo>
                        <a:pt x="15597" y="8157"/>
                      </a:lnTo>
                      <a:lnTo>
                        <a:pt x="15821" y="8157"/>
                      </a:lnTo>
                      <a:lnTo>
                        <a:pt x="15821" y="9306"/>
                      </a:lnTo>
                      <a:lnTo>
                        <a:pt x="15485" y="9881"/>
                      </a:lnTo>
                      <a:lnTo>
                        <a:pt x="15092" y="10111"/>
                      </a:lnTo>
                      <a:lnTo>
                        <a:pt x="15092" y="11604"/>
                      </a:lnTo>
                      <a:lnTo>
                        <a:pt x="15204" y="11030"/>
                      </a:lnTo>
                      <a:lnTo>
                        <a:pt x="15485" y="10340"/>
                      </a:lnTo>
                      <a:lnTo>
                        <a:pt x="15597" y="10111"/>
                      </a:lnTo>
                      <a:lnTo>
                        <a:pt x="15934" y="11030"/>
                      </a:lnTo>
                      <a:lnTo>
                        <a:pt x="16270" y="11030"/>
                      </a:lnTo>
                      <a:lnTo>
                        <a:pt x="16046" y="11604"/>
                      </a:lnTo>
                      <a:lnTo>
                        <a:pt x="16270" y="12523"/>
                      </a:lnTo>
                      <a:lnTo>
                        <a:pt x="15821" y="11834"/>
                      </a:lnTo>
                      <a:lnTo>
                        <a:pt x="15485" y="12064"/>
                      </a:lnTo>
                      <a:lnTo>
                        <a:pt x="15429" y="12983"/>
                      </a:lnTo>
                      <a:lnTo>
                        <a:pt x="15597" y="13787"/>
                      </a:lnTo>
                      <a:lnTo>
                        <a:pt x="15597" y="12983"/>
                      </a:lnTo>
                      <a:lnTo>
                        <a:pt x="16046" y="12753"/>
                      </a:lnTo>
                      <a:lnTo>
                        <a:pt x="16270" y="12983"/>
                      </a:lnTo>
                      <a:lnTo>
                        <a:pt x="16326" y="13787"/>
                      </a:lnTo>
                      <a:lnTo>
                        <a:pt x="16887" y="14017"/>
                      </a:lnTo>
                      <a:lnTo>
                        <a:pt x="17224" y="13787"/>
                      </a:lnTo>
                      <a:lnTo>
                        <a:pt x="16999" y="14477"/>
                      </a:lnTo>
                      <a:lnTo>
                        <a:pt x="16046" y="14247"/>
                      </a:lnTo>
                      <a:lnTo>
                        <a:pt x="15934" y="15051"/>
                      </a:lnTo>
                      <a:lnTo>
                        <a:pt x="16326" y="14706"/>
                      </a:lnTo>
                      <a:lnTo>
                        <a:pt x="16158" y="16200"/>
                      </a:lnTo>
                      <a:lnTo>
                        <a:pt x="16158" y="17004"/>
                      </a:lnTo>
                      <a:lnTo>
                        <a:pt x="16438" y="17923"/>
                      </a:lnTo>
                      <a:lnTo>
                        <a:pt x="16326" y="17004"/>
                      </a:lnTo>
                      <a:lnTo>
                        <a:pt x="16775" y="17464"/>
                      </a:lnTo>
                      <a:lnTo>
                        <a:pt x="17112" y="18153"/>
                      </a:lnTo>
                      <a:lnTo>
                        <a:pt x="17504" y="18383"/>
                      </a:lnTo>
                      <a:lnTo>
                        <a:pt x="17392" y="17694"/>
                      </a:lnTo>
                      <a:lnTo>
                        <a:pt x="17504" y="16774"/>
                      </a:lnTo>
                      <a:lnTo>
                        <a:pt x="17504" y="17694"/>
                      </a:lnTo>
                      <a:lnTo>
                        <a:pt x="17729" y="17923"/>
                      </a:lnTo>
                      <a:lnTo>
                        <a:pt x="18065" y="16430"/>
                      </a:lnTo>
                      <a:lnTo>
                        <a:pt x="18065" y="17923"/>
                      </a:lnTo>
                      <a:lnTo>
                        <a:pt x="18234" y="18153"/>
                      </a:lnTo>
                      <a:lnTo>
                        <a:pt x="17953" y="18957"/>
                      </a:lnTo>
                      <a:lnTo>
                        <a:pt x="18065" y="19647"/>
                      </a:lnTo>
                      <a:lnTo>
                        <a:pt x="18346" y="19187"/>
                      </a:lnTo>
                      <a:lnTo>
                        <a:pt x="18570" y="19877"/>
                      </a:lnTo>
                      <a:lnTo>
                        <a:pt x="18907" y="19417"/>
                      </a:lnTo>
                      <a:lnTo>
                        <a:pt x="18795" y="20336"/>
                      </a:lnTo>
                      <a:lnTo>
                        <a:pt x="18458" y="21140"/>
                      </a:lnTo>
                      <a:lnTo>
                        <a:pt x="18458" y="21600"/>
                      </a:lnTo>
                      <a:lnTo>
                        <a:pt x="19300" y="21140"/>
                      </a:lnTo>
                      <a:lnTo>
                        <a:pt x="19636" y="21140"/>
                      </a:lnTo>
                      <a:lnTo>
                        <a:pt x="19917" y="20336"/>
                      </a:lnTo>
                      <a:lnTo>
                        <a:pt x="20758" y="19647"/>
                      </a:lnTo>
                      <a:lnTo>
                        <a:pt x="20758" y="18957"/>
                      </a:lnTo>
                      <a:lnTo>
                        <a:pt x="20983" y="18153"/>
                      </a:lnTo>
                      <a:lnTo>
                        <a:pt x="21207" y="16660"/>
                      </a:lnTo>
                      <a:lnTo>
                        <a:pt x="21432" y="16774"/>
                      </a:lnTo>
                      <a:lnTo>
                        <a:pt x="21600" y="15281"/>
                      </a:lnTo>
                      <a:lnTo>
                        <a:pt x="21207" y="14477"/>
                      </a:lnTo>
                      <a:lnTo>
                        <a:pt x="21432" y="14247"/>
                      </a:lnTo>
                      <a:lnTo>
                        <a:pt x="21544" y="14017"/>
                      </a:lnTo>
                      <a:lnTo>
                        <a:pt x="18795" y="15281"/>
                      </a:lnTo>
                      <a:lnTo>
                        <a:pt x="18458" y="144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7" name="Shape 10206">
                  <a:extLst>
                    <a:ext uri="{FF2B5EF4-FFF2-40B4-BE49-F238E27FC236}">
                      <a16:creationId xmlns:a16="http://schemas.microsoft.com/office/drawing/2014/main" id="{DC67FD55-6880-4909-A7CF-AE2F5114BC4D}"/>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8" name="Shape 10207">
                  <a:extLst>
                    <a:ext uri="{FF2B5EF4-FFF2-40B4-BE49-F238E27FC236}">
                      <a16:creationId xmlns:a16="http://schemas.microsoft.com/office/drawing/2014/main" id="{C22C80A3-9DDC-4CC5-B831-D384AD3FFFAF}"/>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9" name="Shape 10208">
                  <a:extLst>
                    <a:ext uri="{FF2B5EF4-FFF2-40B4-BE49-F238E27FC236}">
                      <a16:creationId xmlns:a16="http://schemas.microsoft.com/office/drawing/2014/main" id="{3B7EDD27-63C0-4DA7-BF79-F6C25D12DE54}"/>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0" name="Shape 10209">
                  <a:extLst>
                    <a:ext uri="{FF2B5EF4-FFF2-40B4-BE49-F238E27FC236}">
                      <a16:creationId xmlns:a16="http://schemas.microsoft.com/office/drawing/2014/main" id="{0D7E12B7-662C-4A37-A020-19F739303F90}"/>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1" name="Shape 10210">
                  <a:extLst>
                    <a:ext uri="{FF2B5EF4-FFF2-40B4-BE49-F238E27FC236}">
                      <a16:creationId xmlns:a16="http://schemas.microsoft.com/office/drawing/2014/main" id="{22D67EB3-F5F3-417A-9CD4-0F6F67C883DE}"/>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2" name="Shape 10211">
                  <a:extLst>
                    <a:ext uri="{FF2B5EF4-FFF2-40B4-BE49-F238E27FC236}">
                      <a16:creationId xmlns:a16="http://schemas.microsoft.com/office/drawing/2014/main" id="{796A84AE-C9C1-4B4F-A796-6477C8A23169}"/>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9" name="Shape 10213">
                <a:extLst>
                  <a:ext uri="{FF2B5EF4-FFF2-40B4-BE49-F238E27FC236}">
                    <a16:creationId xmlns:a16="http://schemas.microsoft.com/office/drawing/2014/main" id="{276B0368-8D77-41EE-A8E5-83EA8F721FBE}"/>
                  </a:ext>
                </a:extLst>
              </p:cNvPr>
              <p:cNvSpPr/>
              <p:nvPr/>
            </p:nvSpPr>
            <p:spPr>
              <a:xfrm>
                <a:off x="7244288" y="1192791"/>
                <a:ext cx="263526" cy="232702"/>
              </a:xfrm>
              <a:custGeom>
                <a:avLst/>
                <a:gdLst/>
                <a:ahLst/>
                <a:cxnLst>
                  <a:cxn ang="0">
                    <a:pos x="wd2" y="hd2"/>
                  </a:cxn>
                  <a:cxn ang="5400000">
                    <a:pos x="wd2" y="hd2"/>
                  </a:cxn>
                  <a:cxn ang="10800000">
                    <a:pos x="wd2" y="hd2"/>
                  </a:cxn>
                  <a:cxn ang="16200000">
                    <a:pos x="wd2" y="hd2"/>
                  </a:cxn>
                </a:cxnLst>
                <a:rect l="0" t="0" r="r" b="b"/>
                <a:pathLst>
                  <a:path w="21600" h="21600" extrusionOk="0">
                    <a:moveTo>
                      <a:pt x="21306" y="10271"/>
                    </a:moveTo>
                    <a:lnTo>
                      <a:pt x="21600" y="9365"/>
                    </a:lnTo>
                    <a:lnTo>
                      <a:pt x="21306" y="8308"/>
                    </a:lnTo>
                    <a:lnTo>
                      <a:pt x="19102" y="0"/>
                    </a:lnTo>
                    <a:lnTo>
                      <a:pt x="18514" y="0"/>
                    </a:lnTo>
                    <a:lnTo>
                      <a:pt x="17192" y="302"/>
                    </a:lnTo>
                    <a:lnTo>
                      <a:pt x="11314" y="1662"/>
                    </a:lnTo>
                    <a:lnTo>
                      <a:pt x="10286" y="2266"/>
                    </a:lnTo>
                    <a:lnTo>
                      <a:pt x="9698" y="2266"/>
                    </a:lnTo>
                    <a:lnTo>
                      <a:pt x="7788" y="2870"/>
                    </a:lnTo>
                    <a:lnTo>
                      <a:pt x="6612" y="2870"/>
                    </a:lnTo>
                    <a:lnTo>
                      <a:pt x="0" y="4531"/>
                    </a:lnTo>
                    <a:lnTo>
                      <a:pt x="1910" y="16162"/>
                    </a:lnTo>
                    <a:lnTo>
                      <a:pt x="2792" y="17371"/>
                    </a:lnTo>
                    <a:lnTo>
                      <a:pt x="2792" y="18126"/>
                    </a:lnTo>
                    <a:lnTo>
                      <a:pt x="1176" y="19938"/>
                    </a:lnTo>
                    <a:lnTo>
                      <a:pt x="1176" y="20392"/>
                    </a:lnTo>
                    <a:lnTo>
                      <a:pt x="1910" y="21600"/>
                    </a:lnTo>
                    <a:lnTo>
                      <a:pt x="3086" y="20996"/>
                    </a:lnTo>
                    <a:lnTo>
                      <a:pt x="4996" y="19032"/>
                    </a:lnTo>
                    <a:lnTo>
                      <a:pt x="6171" y="18428"/>
                    </a:lnTo>
                    <a:lnTo>
                      <a:pt x="6612" y="17371"/>
                    </a:lnTo>
                    <a:lnTo>
                      <a:pt x="7200" y="17673"/>
                    </a:lnTo>
                    <a:lnTo>
                      <a:pt x="8816" y="15558"/>
                    </a:lnTo>
                    <a:lnTo>
                      <a:pt x="9992" y="15407"/>
                    </a:lnTo>
                    <a:lnTo>
                      <a:pt x="10873" y="14803"/>
                    </a:lnTo>
                    <a:lnTo>
                      <a:pt x="11902" y="14803"/>
                    </a:lnTo>
                    <a:lnTo>
                      <a:pt x="12490" y="14199"/>
                    </a:lnTo>
                    <a:lnTo>
                      <a:pt x="15576" y="13594"/>
                    </a:lnTo>
                    <a:lnTo>
                      <a:pt x="15576" y="12839"/>
                    </a:lnTo>
                    <a:lnTo>
                      <a:pt x="15282" y="12235"/>
                    </a:lnTo>
                    <a:lnTo>
                      <a:pt x="15722" y="12235"/>
                    </a:lnTo>
                    <a:lnTo>
                      <a:pt x="15722" y="12839"/>
                    </a:lnTo>
                    <a:lnTo>
                      <a:pt x="16898" y="12839"/>
                    </a:lnTo>
                    <a:lnTo>
                      <a:pt x="18808" y="11631"/>
                    </a:lnTo>
                    <a:lnTo>
                      <a:pt x="20718" y="10876"/>
                    </a:lnTo>
                    <a:lnTo>
                      <a:pt x="21600" y="11027"/>
                    </a:lnTo>
                    <a:lnTo>
                      <a:pt x="21306" y="10573"/>
                    </a:lnTo>
                    <a:lnTo>
                      <a:pt x="21306" y="102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0" name="Shape 10214">
                <a:extLst>
                  <a:ext uri="{FF2B5EF4-FFF2-40B4-BE49-F238E27FC236}">
                    <a16:creationId xmlns:a16="http://schemas.microsoft.com/office/drawing/2014/main" id="{A179B289-6C18-4613-A6B0-2F1F7DF7312E}"/>
                  </a:ext>
                </a:extLst>
              </p:cNvPr>
              <p:cNvSpPr/>
              <p:nvPr/>
            </p:nvSpPr>
            <p:spPr>
              <a:xfrm>
                <a:off x="7319581" y="611854"/>
                <a:ext cx="256357" cy="483301"/>
              </a:xfrm>
              <a:custGeom>
                <a:avLst/>
                <a:gdLst/>
                <a:ahLst/>
                <a:cxnLst>
                  <a:cxn ang="0">
                    <a:pos x="wd2" y="hd2"/>
                  </a:cxn>
                  <a:cxn ang="5400000">
                    <a:pos x="wd2" y="hd2"/>
                  </a:cxn>
                  <a:cxn ang="10800000">
                    <a:pos x="wd2" y="hd2"/>
                  </a:cxn>
                  <a:cxn ang="16200000">
                    <a:pos x="wd2" y="hd2"/>
                  </a:cxn>
                </a:cxnLst>
                <a:rect l="0" t="0" r="r" b="b"/>
                <a:pathLst>
                  <a:path w="21600" h="21600" extrusionOk="0">
                    <a:moveTo>
                      <a:pt x="19485" y="15709"/>
                    </a:moveTo>
                    <a:lnTo>
                      <a:pt x="19183" y="15200"/>
                    </a:lnTo>
                    <a:lnTo>
                      <a:pt x="18126" y="14909"/>
                    </a:lnTo>
                    <a:lnTo>
                      <a:pt x="17220" y="14473"/>
                    </a:lnTo>
                    <a:lnTo>
                      <a:pt x="16766" y="14109"/>
                    </a:lnTo>
                    <a:lnTo>
                      <a:pt x="16464" y="13527"/>
                    </a:lnTo>
                    <a:lnTo>
                      <a:pt x="16464" y="12945"/>
                    </a:lnTo>
                    <a:lnTo>
                      <a:pt x="15256" y="11491"/>
                    </a:lnTo>
                    <a:lnTo>
                      <a:pt x="7552" y="291"/>
                    </a:lnTo>
                    <a:lnTo>
                      <a:pt x="7401" y="0"/>
                    </a:lnTo>
                    <a:lnTo>
                      <a:pt x="6193" y="509"/>
                    </a:lnTo>
                    <a:lnTo>
                      <a:pt x="5287" y="436"/>
                    </a:lnTo>
                    <a:lnTo>
                      <a:pt x="4229" y="800"/>
                    </a:lnTo>
                    <a:lnTo>
                      <a:pt x="4229" y="1236"/>
                    </a:lnTo>
                    <a:lnTo>
                      <a:pt x="3927" y="2327"/>
                    </a:lnTo>
                    <a:lnTo>
                      <a:pt x="3927" y="2836"/>
                    </a:lnTo>
                    <a:lnTo>
                      <a:pt x="3625" y="2982"/>
                    </a:lnTo>
                    <a:lnTo>
                      <a:pt x="4229" y="3855"/>
                    </a:lnTo>
                    <a:lnTo>
                      <a:pt x="3625" y="4800"/>
                    </a:lnTo>
                    <a:lnTo>
                      <a:pt x="3927" y="5309"/>
                    </a:lnTo>
                    <a:lnTo>
                      <a:pt x="4834" y="5745"/>
                    </a:lnTo>
                    <a:lnTo>
                      <a:pt x="5136" y="6255"/>
                    </a:lnTo>
                    <a:lnTo>
                      <a:pt x="5136" y="6691"/>
                    </a:lnTo>
                    <a:lnTo>
                      <a:pt x="4229" y="7491"/>
                    </a:lnTo>
                    <a:lnTo>
                      <a:pt x="2568" y="8436"/>
                    </a:lnTo>
                    <a:lnTo>
                      <a:pt x="1964" y="8436"/>
                    </a:lnTo>
                    <a:lnTo>
                      <a:pt x="1057" y="9018"/>
                    </a:lnTo>
                    <a:lnTo>
                      <a:pt x="1057" y="9455"/>
                    </a:lnTo>
                    <a:lnTo>
                      <a:pt x="1662" y="10545"/>
                    </a:lnTo>
                    <a:lnTo>
                      <a:pt x="1359" y="11345"/>
                    </a:lnTo>
                    <a:lnTo>
                      <a:pt x="1662" y="11855"/>
                    </a:lnTo>
                    <a:lnTo>
                      <a:pt x="1057" y="12436"/>
                    </a:lnTo>
                    <a:lnTo>
                      <a:pt x="1057" y="12945"/>
                    </a:lnTo>
                    <a:lnTo>
                      <a:pt x="755" y="13382"/>
                    </a:lnTo>
                    <a:lnTo>
                      <a:pt x="302" y="13964"/>
                    </a:lnTo>
                    <a:lnTo>
                      <a:pt x="453" y="14764"/>
                    </a:lnTo>
                    <a:lnTo>
                      <a:pt x="0" y="15200"/>
                    </a:lnTo>
                    <a:lnTo>
                      <a:pt x="755" y="16945"/>
                    </a:lnTo>
                    <a:lnTo>
                      <a:pt x="755" y="17891"/>
                    </a:lnTo>
                    <a:lnTo>
                      <a:pt x="1662" y="19418"/>
                    </a:lnTo>
                    <a:lnTo>
                      <a:pt x="1057" y="19927"/>
                    </a:lnTo>
                    <a:lnTo>
                      <a:pt x="1057" y="20509"/>
                    </a:lnTo>
                    <a:lnTo>
                      <a:pt x="1662" y="21018"/>
                    </a:lnTo>
                    <a:lnTo>
                      <a:pt x="2568" y="21600"/>
                    </a:lnTo>
                    <a:lnTo>
                      <a:pt x="15860" y="20073"/>
                    </a:lnTo>
                    <a:lnTo>
                      <a:pt x="17220" y="19273"/>
                    </a:lnTo>
                    <a:lnTo>
                      <a:pt x="17824" y="18836"/>
                    </a:lnTo>
                    <a:lnTo>
                      <a:pt x="18126" y="18836"/>
                    </a:lnTo>
                    <a:lnTo>
                      <a:pt x="18730" y="18327"/>
                    </a:lnTo>
                    <a:lnTo>
                      <a:pt x="19787" y="18036"/>
                    </a:lnTo>
                    <a:lnTo>
                      <a:pt x="20392" y="17891"/>
                    </a:lnTo>
                    <a:lnTo>
                      <a:pt x="20996" y="17891"/>
                    </a:lnTo>
                    <a:lnTo>
                      <a:pt x="20996" y="17527"/>
                    </a:lnTo>
                    <a:lnTo>
                      <a:pt x="21600" y="16364"/>
                    </a:lnTo>
                    <a:lnTo>
                      <a:pt x="20996" y="16291"/>
                    </a:lnTo>
                    <a:lnTo>
                      <a:pt x="20392" y="16145"/>
                    </a:lnTo>
                    <a:lnTo>
                      <a:pt x="19485" y="15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1" name="Shape 10215">
                <a:extLst>
                  <a:ext uri="{FF2B5EF4-FFF2-40B4-BE49-F238E27FC236}">
                    <a16:creationId xmlns:a16="http://schemas.microsoft.com/office/drawing/2014/main" id="{1817D2AE-B592-40C8-82B1-E26FE71E29FB}"/>
                  </a:ext>
                </a:extLst>
              </p:cNvPr>
              <p:cNvSpPr/>
              <p:nvPr/>
            </p:nvSpPr>
            <p:spPr>
              <a:xfrm>
                <a:off x="7477338" y="1181401"/>
                <a:ext cx="80673" cy="130182"/>
              </a:xfrm>
              <a:custGeom>
                <a:avLst/>
                <a:gdLst/>
                <a:ahLst/>
                <a:cxnLst>
                  <a:cxn ang="0">
                    <a:pos x="wd2" y="hd2"/>
                  </a:cxn>
                  <a:cxn ang="5400000">
                    <a:pos x="wd2" y="hd2"/>
                  </a:cxn>
                  <a:cxn ang="10800000">
                    <a:pos x="wd2" y="hd2"/>
                  </a:cxn>
                  <a:cxn ang="16200000">
                    <a:pos x="wd2" y="hd2"/>
                  </a:cxn>
                </a:cxnLst>
                <a:rect l="0" t="0" r="r" b="b"/>
                <a:pathLst>
                  <a:path w="21600" h="21600" extrusionOk="0">
                    <a:moveTo>
                      <a:pt x="19680" y="4860"/>
                    </a:moveTo>
                    <a:lnTo>
                      <a:pt x="18720" y="3510"/>
                    </a:lnTo>
                    <a:lnTo>
                      <a:pt x="17280" y="2970"/>
                    </a:lnTo>
                    <a:lnTo>
                      <a:pt x="16320" y="1350"/>
                    </a:lnTo>
                    <a:lnTo>
                      <a:pt x="12480" y="0"/>
                    </a:lnTo>
                    <a:lnTo>
                      <a:pt x="0" y="1890"/>
                    </a:lnTo>
                    <a:lnTo>
                      <a:pt x="7200" y="16740"/>
                    </a:lnTo>
                    <a:lnTo>
                      <a:pt x="8160" y="18630"/>
                    </a:lnTo>
                    <a:lnTo>
                      <a:pt x="7200" y="20250"/>
                    </a:lnTo>
                    <a:lnTo>
                      <a:pt x="7200" y="20790"/>
                    </a:lnTo>
                    <a:lnTo>
                      <a:pt x="8160" y="21600"/>
                    </a:lnTo>
                    <a:lnTo>
                      <a:pt x="11040" y="20790"/>
                    </a:lnTo>
                    <a:lnTo>
                      <a:pt x="20640" y="17010"/>
                    </a:lnTo>
                    <a:lnTo>
                      <a:pt x="20640" y="15120"/>
                    </a:lnTo>
                    <a:lnTo>
                      <a:pt x="19680" y="12960"/>
                    </a:lnTo>
                    <a:lnTo>
                      <a:pt x="19680" y="11070"/>
                    </a:lnTo>
                    <a:lnTo>
                      <a:pt x="17280" y="8910"/>
                    </a:lnTo>
                    <a:lnTo>
                      <a:pt x="18720" y="7560"/>
                    </a:lnTo>
                    <a:lnTo>
                      <a:pt x="18240" y="5400"/>
                    </a:lnTo>
                    <a:lnTo>
                      <a:pt x="20640" y="7560"/>
                    </a:lnTo>
                    <a:lnTo>
                      <a:pt x="21600" y="6480"/>
                    </a:lnTo>
                    <a:lnTo>
                      <a:pt x="21600" y="5940"/>
                    </a:lnTo>
                    <a:lnTo>
                      <a:pt x="19680" y="486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2" name="Shape 10216">
                <a:extLst>
                  <a:ext uri="{FF2B5EF4-FFF2-40B4-BE49-F238E27FC236}">
                    <a16:creationId xmlns:a16="http://schemas.microsoft.com/office/drawing/2014/main" id="{9DAB72BD-73AE-4AFB-887A-6395ABC2FAF9}"/>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3" name="Shape 10217">
                <a:extLst>
                  <a:ext uri="{FF2B5EF4-FFF2-40B4-BE49-F238E27FC236}">
                    <a16:creationId xmlns:a16="http://schemas.microsoft.com/office/drawing/2014/main" id="{840E3C60-A0A9-4911-AF7A-00C3FE2AC496}"/>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4" name="Shape 10218">
                <a:extLst>
                  <a:ext uri="{FF2B5EF4-FFF2-40B4-BE49-F238E27FC236}">
                    <a16:creationId xmlns:a16="http://schemas.microsoft.com/office/drawing/2014/main" id="{0CA298E8-4635-4766-9B54-8F1648B53DB3}"/>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5" name="Shape 10219">
                <a:extLst>
                  <a:ext uri="{FF2B5EF4-FFF2-40B4-BE49-F238E27FC236}">
                    <a16:creationId xmlns:a16="http://schemas.microsoft.com/office/drawing/2014/main" id="{5B96623C-084A-4A35-9F09-CCA5B731F896}"/>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6" name="Shape 10220">
                <a:extLst>
                  <a:ext uri="{FF2B5EF4-FFF2-40B4-BE49-F238E27FC236}">
                    <a16:creationId xmlns:a16="http://schemas.microsoft.com/office/drawing/2014/main" id="{70F3824B-9F42-41BA-BF12-FE22D0F99EA7}"/>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7" name="Shape 10221">
                <a:extLst>
                  <a:ext uri="{FF2B5EF4-FFF2-40B4-BE49-F238E27FC236}">
                    <a16:creationId xmlns:a16="http://schemas.microsoft.com/office/drawing/2014/main" id="{6CE57CA0-BC8B-4D36-ABA6-CE2BE3E66F12}"/>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78" name="Group 10238">
                <a:extLst>
                  <a:ext uri="{FF2B5EF4-FFF2-40B4-BE49-F238E27FC236}">
                    <a16:creationId xmlns:a16="http://schemas.microsoft.com/office/drawing/2014/main" id="{9D364E27-1A21-4273-85D6-95C47AC712F3}"/>
                  </a:ext>
                </a:extLst>
              </p:cNvPr>
              <p:cNvGrpSpPr/>
              <p:nvPr/>
            </p:nvGrpSpPr>
            <p:grpSpPr>
              <a:xfrm>
                <a:off x="0" y="1129327"/>
                <a:ext cx="1242339" cy="1889265"/>
                <a:chOff x="0" y="0"/>
                <a:chExt cx="1242338" cy="1889264"/>
              </a:xfrm>
              <a:grpFill/>
            </p:grpSpPr>
            <p:sp>
              <p:nvSpPr>
                <p:cNvPr id="100" name="Shape 10222">
                  <a:extLst>
                    <a:ext uri="{FF2B5EF4-FFF2-40B4-BE49-F238E27FC236}">
                      <a16:creationId xmlns:a16="http://schemas.microsoft.com/office/drawing/2014/main" id="{AD2B3AEE-B99E-447B-AC2F-B783F55611A1}"/>
                    </a:ext>
                  </a:extLst>
                </p:cNvPr>
                <p:cNvSpPr/>
                <p:nvPr/>
              </p:nvSpPr>
              <p:spPr>
                <a:xfrm>
                  <a:off x="0" y="0"/>
                  <a:ext cx="1242339" cy="1889265"/>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1" name="Shape 10223">
                  <a:extLst>
                    <a:ext uri="{FF2B5EF4-FFF2-40B4-BE49-F238E27FC236}">
                      <a16:creationId xmlns:a16="http://schemas.microsoft.com/office/drawing/2014/main" id="{B757CBB2-7FCD-4A4F-93DD-9F8FAEDF7DFE}"/>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2" name="Shape 10224">
                  <a:extLst>
                    <a:ext uri="{FF2B5EF4-FFF2-40B4-BE49-F238E27FC236}">
                      <a16:creationId xmlns:a16="http://schemas.microsoft.com/office/drawing/2014/main" id="{6CBE6F83-9FB8-4C23-9A1E-173462F49A0B}"/>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3" name="Shape 10225">
                  <a:extLst>
                    <a:ext uri="{FF2B5EF4-FFF2-40B4-BE49-F238E27FC236}">
                      <a16:creationId xmlns:a16="http://schemas.microsoft.com/office/drawing/2014/main" id="{C6D139D7-4CFE-4D30-928D-51E52A21E96F}"/>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4" name="Shape 10226">
                  <a:extLst>
                    <a:ext uri="{FF2B5EF4-FFF2-40B4-BE49-F238E27FC236}">
                      <a16:creationId xmlns:a16="http://schemas.microsoft.com/office/drawing/2014/main" id="{E243CA15-9D4F-4D54-9DAC-CBDBECA248C2}"/>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5" name="Shape 10227">
                  <a:extLst>
                    <a:ext uri="{FF2B5EF4-FFF2-40B4-BE49-F238E27FC236}">
                      <a16:creationId xmlns:a16="http://schemas.microsoft.com/office/drawing/2014/main" id="{8D8B34A3-52EE-496A-8EEB-48562ADC071D}"/>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6" name="Shape 10228">
                  <a:extLst>
                    <a:ext uri="{FF2B5EF4-FFF2-40B4-BE49-F238E27FC236}">
                      <a16:creationId xmlns:a16="http://schemas.microsoft.com/office/drawing/2014/main" id="{679AB036-3DDD-4083-BA50-D31472FF6C1E}"/>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7" name="Shape 10229">
                  <a:extLst>
                    <a:ext uri="{FF2B5EF4-FFF2-40B4-BE49-F238E27FC236}">
                      <a16:creationId xmlns:a16="http://schemas.microsoft.com/office/drawing/2014/main" id="{CEE13CC4-B58F-448E-A50D-D768C9122168}"/>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8" name="Shape 10230">
                  <a:extLst>
                    <a:ext uri="{FF2B5EF4-FFF2-40B4-BE49-F238E27FC236}">
                      <a16:creationId xmlns:a16="http://schemas.microsoft.com/office/drawing/2014/main" id="{D004A217-99FA-45E4-8A39-AF6151DB5F41}"/>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9" name="Shape 10231">
                  <a:extLst>
                    <a:ext uri="{FF2B5EF4-FFF2-40B4-BE49-F238E27FC236}">
                      <a16:creationId xmlns:a16="http://schemas.microsoft.com/office/drawing/2014/main" id="{6C48F74D-B8FD-4416-9EDE-61BD22344AC3}"/>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0" name="Shape 10232">
                  <a:extLst>
                    <a:ext uri="{FF2B5EF4-FFF2-40B4-BE49-F238E27FC236}">
                      <a16:creationId xmlns:a16="http://schemas.microsoft.com/office/drawing/2014/main" id="{CB3D8E34-15DC-44EF-BF47-47C99BC9EF70}"/>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1" name="Shape 10233">
                  <a:extLst>
                    <a:ext uri="{FF2B5EF4-FFF2-40B4-BE49-F238E27FC236}">
                      <a16:creationId xmlns:a16="http://schemas.microsoft.com/office/drawing/2014/main" id="{5045E66F-B938-467B-A5EC-2BCEF4E7BBEB}"/>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2" name="Shape 10234">
                  <a:extLst>
                    <a:ext uri="{FF2B5EF4-FFF2-40B4-BE49-F238E27FC236}">
                      <a16:creationId xmlns:a16="http://schemas.microsoft.com/office/drawing/2014/main" id="{F1275FA4-6120-46A6-A4D3-92BE87584A53}"/>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3" name="Shape 10235">
                  <a:extLst>
                    <a:ext uri="{FF2B5EF4-FFF2-40B4-BE49-F238E27FC236}">
                      <a16:creationId xmlns:a16="http://schemas.microsoft.com/office/drawing/2014/main" id="{E64F155A-B1D3-4967-ADC4-52B6484E02CB}"/>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4" name="Shape 10236">
                  <a:extLst>
                    <a:ext uri="{FF2B5EF4-FFF2-40B4-BE49-F238E27FC236}">
                      <a16:creationId xmlns:a16="http://schemas.microsoft.com/office/drawing/2014/main" id="{65ECC041-8509-458C-85B3-67131F74EBCE}"/>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5" name="Shape 10237">
                  <a:extLst>
                    <a:ext uri="{FF2B5EF4-FFF2-40B4-BE49-F238E27FC236}">
                      <a16:creationId xmlns:a16="http://schemas.microsoft.com/office/drawing/2014/main" id="{3A6B5F91-F15D-4D49-A57C-F2F5C8B1C6B4}"/>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79" name="Group 10242">
                <a:extLst>
                  <a:ext uri="{FF2B5EF4-FFF2-40B4-BE49-F238E27FC236}">
                    <a16:creationId xmlns:a16="http://schemas.microsoft.com/office/drawing/2014/main" id="{08F36258-4E18-43E2-A18D-67D3D57544D6}"/>
                  </a:ext>
                </a:extLst>
              </p:cNvPr>
              <p:cNvGrpSpPr/>
              <p:nvPr/>
            </p:nvGrpSpPr>
            <p:grpSpPr>
              <a:xfrm>
                <a:off x="7063225" y="1397827"/>
                <a:ext cx="202576" cy="421466"/>
                <a:chOff x="0" y="0"/>
                <a:chExt cx="202574" cy="421464"/>
              </a:xfrm>
              <a:grpFill/>
            </p:grpSpPr>
            <p:sp>
              <p:nvSpPr>
                <p:cNvPr id="97" name="Shape 10239">
                  <a:extLst>
                    <a:ext uri="{FF2B5EF4-FFF2-40B4-BE49-F238E27FC236}">
                      <a16:creationId xmlns:a16="http://schemas.microsoft.com/office/drawing/2014/main" id="{5E18D821-5DBC-46F7-829B-7D3229382D5C}"/>
                    </a:ext>
                  </a:extLst>
                </p:cNvPr>
                <p:cNvSpPr/>
                <p:nvPr/>
              </p:nvSpPr>
              <p:spPr>
                <a:xfrm>
                  <a:off x="-1" y="-1"/>
                  <a:ext cx="202576" cy="421466"/>
                </a:xfrm>
                <a:custGeom>
                  <a:avLst/>
                  <a:gdLst/>
                  <a:ahLst/>
                  <a:cxnLst>
                    <a:cxn ang="0">
                      <a:pos x="wd2" y="hd2"/>
                    </a:cxn>
                    <a:cxn ang="5400000">
                      <a:pos x="wd2" y="hd2"/>
                    </a:cxn>
                    <a:cxn ang="10800000">
                      <a:pos x="wd2" y="hd2"/>
                    </a:cxn>
                    <a:cxn ang="16200000">
                      <a:pos x="wd2" y="hd2"/>
                    </a:cxn>
                  </a:cxnLst>
                  <a:rect l="0" t="0" r="r" b="b"/>
                  <a:pathLst>
                    <a:path w="21600" h="21600" extrusionOk="0">
                      <a:moveTo>
                        <a:pt x="3250" y="751"/>
                      </a:moveTo>
                      <a:lnTo>
                        <a:pt x="2867" y="1251"/>
                      </a:lnTo>
                      <a:lnTo>
                        <a:pt x="2867" y="1918"/>
                      </a:lnTo>
                      <a:lnTo>
                        <a:pt x="956" y="3336"/>
                      </a:lnTo>
                      <a:lnTo>
                        <a:pt x="0" y="3920"/>
                      </a:lnTo>
                      <a:lnTo>
                        <a:pt x="382" y="4253"/>
                      </a:lnTo>
                      <a:lnTo>
                        <a:pt x="956" y="4420"/>
                      </a:lnTo>
                      <a:lnTo>
                        <a:pt x="1338" y="5004"/>
                      </a:lnTo>
                      <a:lnTo>
                        <a:pt x="956" y="5504"/>
                      </a:lnTo>
                      <a:lnTo>
                        <a:pt x="0" y="6088"/>
                      </a:lnTo>
                      <a:lnTo>
                        <a:pt x="765" y="7089"/>
                      </a:lnTo>
                      <a:lnTo>
                        <a:pt x="1720" y="7673"/>
                      </a:lnTo>
                      <a:lnTo>
                        <a:pt x="3250" y="7839"/>
                      </a:lnTo>
                      <a:lnTo>
                        <a:pt x="3250" y="8507"/>
                      </a:lnTo>
                      <a:lnTo>
                        <a:pt x="4588" y="8757"/>
                      </a:lnTo>
                      <a:lnTo>
                        <a:pt x="5352" y="8924"/>
                      </a:lnTo>
                      <a:lnTo>
                        <a:pt x="6499" y="9424"/>
                      </a:lnTo>
                      <a:lnTo>
                        <a:pt x="9749" y="10508"/>
                      </a:lnTo>
                      <a:lnTo>
                        <a:pt x="8984" y="11008"/>
                      </a:lnTo>
                      <a:lnTo>
                        <a:pt x="7455" y="11592"/>
                      </a:lnTo>
                      <a:lnTo>
                        <a:pt x="6499" y="12259"/>
                      </a:lnTo>
                      <a:lnTo>
                        <a:pt x="6117" y="12259"/>
                      </a:lnTo>
                      <a:lnTo>
                        <a:pt x="6117" y="12426"/>
                      </a:lnTo>
                      <a:lnTo>
                        <a:pt x="5735" y="12426"/>
                      </a:lnTo>
                      <a:lnTo>
                        <a:pt x="5352" y="13010"/>
                      </a:lnTo>
                      <a:lnTo>
                        <a:pt x="5352" y="13510"/>
                      </a:lnTo>
                      <a:lnTo>
                        <a:pt x="3823" y="13927"/>
                      </a:lnTo>
                      <a:lnTo>
                        <a:pt x="3632" y="14094"/>
                      </a:lnTo>
                      <a:lnTo>
                        <a:pt x="2485" y="14261"/>
                      </a:lnTo>
                      <a:lnTo>
                        <a:pt x="1338" y="14761"/>
                      </a:lnTo>
                      <a:lnTo>
                        <a:pt x="765" y="15345"/>
                      </a:lnTo>
                      <a:lnTo>
                        <a:pt x="382" y="16179"/>
                      </a:lnTo>
                      <a:lnTo>
                        <a:pt x="0" y="16429"/>
                      </a:lnTo>
                      <a:lnTo>
                        <a:pt x="0" y="16596"/>
                      </a:lnTo>
                      <a:lnTo>
                        <a:pt x="765" y="17263"/>
                      </a:lnTo>
                      <a:lnTo>
                        <a:pt x="765" y="17597"/>
                      </a:lnTo>
                      <a:lnTo>
                        <a:pt x="3250" y="18514"/>
                      </a:lnTo>
                      <a:lnTo>
                        <a:pt x="4205" y="18681"/>
                      </a:lnTo>
                      <a:lnTo>
                        <a:pt x="5735" y="19015"/>
                      </a:lnTo>
                      <a:lnTo>
                        <a:pt x="7837" y="19765"/>
                      </a:lnTo>
                      <a:lnTo>
                        <a:pt x="9366" y="19432"/>
                      </a:lnTo>
                      <a:lnTo>
                        <a:pt x="11851" y="19432"/>
                      </a:lnTo>
                      <a:lnTo>
                        <a:pt x="12616" y="20099"/>
                      </a:lnTo>
                      <a:lnTo>
                        <a:pt x="11851" y="21016"/>
                      </a:lnTo>
                      <a:lnTo>
                        <a:pt x="12234" y="21600"/>
                      </a:lnTo>
                      <a:lnTo>
                        <a:pt x="13189" y="21517"/>
                      </a:lnTo>
                      <a:lnTo>
                        <a:pt x="13954" y="21183"/>
                      </a:lnTo>
                      <a:lnTo>
                        <a:pt x="14336" y="20516"/>
                      </a:lnTo>
                      <a:lnTo>
                        <a:pt x="15101" y="19932"/>
                      </a:lnTo>
                      <a:lnTo>
                        <a:pt x="15865" y="18848"/>
                      </a:lnTo>
                      <a:lnTo>
                        <a:pt x="16439" y="18181"/>
                      </a:lnTo>
                      <a:lnTo>
                        <a:pt x="15865" y="18181"/>
                      </a:lnTo>
                      <a:lnTo>
                        <a:pt x="15865" y="17847"/>
                      </a:lnTo>
                      <a:lnTo>
                        <a:pt x="16821" y="17263"/>
                      </a:lnTo>
                      <a:lnTo>
                        <a:pt x="18350" y="17263"/>
                      </a:lnTo>
                      <a:lnTo>
                        <a:pt x="17586" y="16763"/>
                      </a:lnTo>
                      <a:lnTo>
                        <a:pt x="18350" y="16179"/>
                      </a:lnTo>
                      <a:lnTo>
                        <a:pt x="17968" y="15679"/>
                      </a:lnTo>
                      <a:lnTo>
                        <a:pt x="18924" y="15345"/>
                      </a:lnTo>
                      <a:lnTo>
                        <a:pt x="19306" y="14761"/>
                      </a:lnTo>
                      <a:lnTo>
                        <a:pt x="20071" y="14094"/>
                      </a:lnTo>
                      <a:lnTo>
                        <a:pt x="20835" y="13677"/>
                      </a:lnTo>
                      <a:lnTo>
                        <a:pt x="20071" y="13010"/>
                      </a:lnTo>
                      <a:lnTo>
                        <a:pt x="20453" y="12510"/>
                      </a:lnTo>
                      <a:lnTo>
                        <a:pt x="20071" y="11592"/>
                      </a:lnTo>
                      <a:lnTo>
                        <a:pt x="19688" y="11008"/>
                      </a:lnTo>
                      <a:lnTo>
                        <a:pt x="20071" y="11008"/>
                      </a:lnTo>
                      <a:lnTo>
                        <a:pt x="20453" y="10341"/>
                      </a:lnTo>
                      <a:lnTo>
                        <a:pt x="21218" y="10842"/>
                      </a:lnTo>
                      <a:lnTo>
                        <a:pt x="20835" y="11425"/>
                      </a:lnTo>
                      <a:lnTo>
                        <a:pt x="21218" y="12510"/>
                      </a:lnTo>
                      <a:lnTo>
                        <a:pt x="21600" y="11926"/>
                      </a:lnTo>
                      <a:lnTo>
                        <a:pt x="21218" y="10341"/>
                      </a:lnTo>
                      <a:lnTo>
                        <a:pt x="20835" y="9758"/>
                      </a:lnTo>
                      <a:lnTo>
                        <a:pt x="20835" y="8006"/>
                      </a:lnTo>
                      <a:lnTo>
                        <a:pt x="20453" y="7256"/>
                      </a:lnTo>
                      <a:lnTo>
                        <a:pt x="17586" y="7089"/>
                      </a:lnTo>
                      <a:lnTo>
                        <a:pt x="16439" y="7256"/>
                      </a:lnTo>
                      <a:lnTo>
                        <a:pt x="15483" y="7089"/>
                      </a:lnTo>
                      <a:lnTo>
                        <a:pt x="15483" y="5504"/>
                      </a:lnTo>
                      <a:lnTo>
                        <a:pt x="16057" y="4837"/>
                      </a:lnTo>
                      <a:lnTo>
                        <a:pt x="16439" y="4837"/>
                      </a:lnTo>
                      <a:lnTo>
                        <a:pt x="17968" y="4420"/>
                      </a:lnTo>
                      <a:lnTo>
                        <a:pt x="17586" y="3920"/>
                      </a:lnTo>
                      <a:lnTo>
                        <a:pt x="18350" y="3169"/>
                      </a:lnTo>
                      <a:lnTo>
                        <a:pt x="18350" y="1918"/>
                      </a:lnTo>
                      <a:lnTo>
                        <a:pt x="4588" y="0"/>
                      </a:lnTo>
                      <a:lnTo>
                        <a:pt x="3250" y="7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8" name="Shape 10240">
                  <a:extLst>
                    <a:ext uri="{FF2B5EF4-FFF2-40B4-BE49-F238E27FC236}">
                      <a16:creationId xmlns:a16="http://schemas.microsoft.com/office/drawing/2014/main" id="{750121B0-AE90-40B6-A818-AAC3BE8B41AA}"/>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9" name="Shape 10241">
                  <a:extLst>
                    <a:ext uri="{FF2B5EF4-FFF2-40B4-BE49-F238E27FC236}">
                      <a16:creationId xmlns:a16="http://schemas.microsoft.com/office/drawing/2014/main" id="{BA7914B5-311F-4AD6-A1DE-1CAEAAC87A4F}"/>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0" name="Group 10245">
                <a:extLst>
                  <a:ext uri="{FF2B5EF4-FFF2-40B4-BE49-F238E27FC236}">
                    <a16:creationId xmlns:a16="http://schemas.microsoft.com/office/drawing/2014/main" id="{09B70897-0546-40ED-B025-C83AF0BC6B26}"/>
                  </a:ext>
                </a:extLst>
              </p:cNvPr>
              <p:cNvGrpSpPr/>
              <p:nvPr/>
            </p:nvGrpSpPr>
            <p:grpSpPr>
              <a:xfrm>
                <a:off x="6362280" y="733901"/>
                <a:ext cx="1145534" cy="774583"/>
                <a:chOff x="0" y="0"/>
                <a:chExt cx="1145533" cy="774581"/>
              </a:xfrm>
              <a:grpFill/>
            </p:grpSpPr>
            <p:sp>
              <p:nvSpPr>
                <p:cNvPr id="95" name="Shape 10243">
                  <a:extLst>
                    <a:ext uri="{FF2B5EF4-FFF2-40B4-BE49-F238E27FC236}">
                      <a16:creationId xmlns:a16="http://schemas.microsoft.com/office/drawing/2014/main" id="{6C56CA60-F407-4EF7-8B37-5B217ABDC7C8}"/>
                    </a:ext>
                  </a:extLst>
                </p:cNvPr>
                <p:cNvSpPr/>
                <p:nvPr/>
              </p:nvSpPr>
              <p:spPr>
                <a:xfrm>
                  <a:off x="-1" y="-1"/>
                  <a:ext cx="916070" cy="743666"/>
                </a:xfrm>
                <a:custGeom>
                  <a:avLst/>
                  <a:gdLst/>
                  <a:ahLst/>
                  <a:cxnLst>
                    <a:cxn ang="0">
                      <a:pos x="wd2" y="hd2"/>
                    </a:cxn>
                    <a:cxn ang="5400000">
                      <a:pos x="wd2" y="hd2"/>
                    </a:cxn>
                    <a:cxn ang="10800000">
                      <a:pos x="wd2" y="hd2"/>
                    </a:cxn>
                    <a:cxn ang="16200000">
                      <a:pos x="wd2" y="hd2"/>
                    </a:cxn>
                  </a:cxnLst>
                  <a:rect l="0" t="0" r="r" b="b"/>
                  <a:pathLst>
                    <a:path w="21600" h="21600" extrusionOk="0">
                      <a:moveTo>
                        <a:pt x="21135" y="19568"/>
                      </a:moveTo>
                      <a:lnTo>
                        <a:pt x="21600" y="19000"/>
                      </a:lnTo>
                      <a:lnTo>
                        <a:pt x="21600" y="18764"/>
                      </a:lnTo>
                      <a:lnTo>
                        <a:pt x="21346" y="18386"/>
                      </a:lnTo>
                      <a:lnTo>
                        <a:pt x="20797" y="14747"/>
                      </a:lnTo>
                      <a:lnTo>
                        <a:pt x="20670" y="14510"/>
                      </a:lnTo>
                      <a:lnTo>
                        <a:pt x="20712" y="11391"/>
                      </a:lnTo>
                      <a:lnTo>
                        <a:pt x="20712" y="11013"/>
                      </a:lnTo>
                      <a:lnTo>
                        <a:pt x="20586" y="10776"/>
                      </a:lnTo>
                      <a:lnTo>
                        <a:pt x="20586" y="10493"/>
                      </a:lnTo>
                      <a:lnTo>
                        <a:pt x="19951" y="7184"/>
                      </a:lnTo>
                      <a:lnTo>
                        <a:pt x="19444" y="6759"/>
                      </a:lnTo>
                      <a:lnTo>
                        <a:pt x="19360" y="7184"/>
                      </a:lnTo>
                      <a:lnTo>
                        <a:pt x="19233" y="6853"/>
                      </a:lnTo>
                      <a:lnTo>
                        <a:pt x="19317" y="6239"/>
                      </a:lnTo>
                      <a:lnTo>
                        <a:pt x="19148" y="5625"/>
                      </a:lnTo>
                      <a:lnTo>
                        <a:pt x="18895" y="5246"/>
                      </a:lnTo>
                      <a:lnTo>
                        <a:pt x="18726" y="4632"/>
                      </a:lnTo>
                      <a:lnTo>
                        <a:pt x="18726" y="4018"/>
                      </a:lnTo>
                      <a:lnTo>
                        <a:pt x="18810" y="3828"/>
                      </a:lnTo>
                      <a:lnTo>
                        <a:pt x="18810" y="3450"/>
                      </a:lnTo>
                      <a:lnTo>
                        <a:pt x="18726" y="3119"/>
                      </a:lnTo>
                      <a:lnTo>
                        <a:pt x="18726" y="2836"/>
                      </a:lnTo>
                      <a:lnTo>
                        <a:pt x="18683" y="2505"/>
                      </a:lnTo>
                      <a:lnTo>
                        <a:pt x="18345" y="2221"/>
                      </a:lnTo>
                      <a:lnTo>
                        <a:pt x="18261" y="1891"/>
                      </a:lnTo>
                      <a:lnTo>
                        <a:pt x="18261" y="1087"/>
                      </a:lnTo>
                      <a:lnTo>
                        <a:pt x="18049" y="709"/>
                      </a:lnTo>
                      <a:lnTo>
                        <a:pt x="18049" y="378"/>
                      </a:lnTo>
                      <a:lnTo>
                        <a:pt x="17965" y="189"/>
                      </a:lnTo>
                      <a:lnTo>
                        <a:pt x="17965" y="0"/>
                      </a:lnTo>
                      <a:lnTo>
                        <a:pt x="15724" y="709"/>
                      </a:lnTo>
                      <a:lnTo>
                        <a:pt x="13653" y="1182"/>
                      </a:lnTo>
                      <a:lnTo>
                        <a:pt x="13400" y="1182"/>
                      </a:lnTo>
                      <a:lnTo>
                        <a:pt x="12766" y="1512"/>
                      </a:lnTo>
                      <a:lnTo>
                        <a:pt x="11751" y="2741"/>
                      </a:lnTo>
                      <a:lnTo>
                        <a:pt x="10863" y="4537"/>
                      </a:lnTo>
                      <a:lnTo>
                        <a:pt x="10863" y="4868"/>
                      </a:lnTo>
                      <a:lnTo>
                        <a:pt x="10398" y="5625"/>
                      </a:lnTo>
                      <a:lnTo>
                        <a:pt x="10314" y="5766"/>
                      </a:lnTo>
                      <a:lnTo>
                        <a:pt x="10018" y="6144"/>
                      </a:lnTo>
                      <a:lnTo>
                        <a:pt x="9426" y="6759"/>
                      </a:lnTo>
                      <a:lnTo>
                        <a:pt x="9426" y="7042"/>
                      </a:lnTo>
                      <a:lnTo>
                        <a:pt x="9680" y="7279"/>
                      </a:lnTo>
                      <a:lnTo>
                        <a:pt x="9764" y="7468"/>
                      </a:lnTo>
                      <a:lnTo>
                        <a:pt x="9680" y="7090"/>
                      </a:lnTo>
                      <a:lnTo>
                        <a:pt x="10018" y="6948"/>
                      </a:lnTo>
                      <a:lnTo>
                        <a:pt x="10018" y="7468"/>
                      </a:lnTo>
                      <a:lnTo>
                        <a:pt x="10398" y="7184"/>
                      </a:lnTo>
                      <a:lnTo>
                        <a:pt x="10229" y="7562"/>
                      </a:lnTo>
                      <a:lnTo>
                        <a:pt x="10145" y="7846"/>
                      </a:lnTo>
                      <a:lnTo>
                        <a:pt x="9933" y="7988"/>
                      </a:lnTo>
                      <a:lnTo>
                        <a:pt x="10145" y="8602"/>
                      </a:lnTo>
                      <a:lnTo>
                        <a:pt x="10314" y="9169"/>
                      </a:lnTo>
                      <a:lnTo>
                        <a:pt x="10398" y="9500"/>
                      </a:lnTo>
                      <a:lnTo>
                        <a:pt x="10145" y="9878"/>
                      </a:lnTo>
                      <a:lnTo>
                        <a:pt x="9849" y="9878"/>
                      </a:lnTo>
                      <a:lnTo>
                        <a:pt x="9511" y="10209"/>
                      </a:lnTo>
                      <a:lnTo>
                        <a:pt x="9215" y="10493"/>
                      </a:lnTo>
                      <a:lnTo>
                        <a:pt x="9046" y="10824"/>
                      </a:lnTo>
                      <a:lnTo>
                        <a:pt x="8792" y="11202"/>
                      </a:lnTo>
                      <a:lnTo>
                        <a:pt x="8496" y="11391"/>
                      </a:lnTo>
                      <a:lnTo>
                        <a:pt x="8327" y="11627"/>
                      </a:lnTo>
                      <a:lnTo>
                        <a:pt x="8116" y="11533"/>
                      </a:lnTo>
                      <a:lnTo>
                        <a:pt x="7482" y="11627"/>
                      </a:lnTo>
                      <a:lnTo>
                        <a:pt x="6890" y="11722"/>
                      </a:lnTo>
                      <a:lnTo>
                        <a:pt x="6256" y="12194"/>
                      </a:lnTo>
                      <a:lnTo>
                        <a:pt x="5537" y="11816"/>
                      </a:lnTo>
                      <a:lnTo>
                        <a:pt x="4354" y="11816"/>
                      </a:lnTo>
                      <a:lnTo>
                        <a:pt x="3255" y="12100"/>
                      </a:lnTo>
                      <a:lnTo>
                        <a:pt x="2621" y="12336"/>
                      </a:lnTo>
                      <a:lnTo>
                        <a:pt x="2367" y="12620"/>
                      </a:lnTo>
                      <a:lnTo>
                        <a:pt x="2071" y="12714"/>
                      </a:lnTo>
                      <a:lnTo>
                        <a:pt x="1733" y="12903"/>
                      </a:lnTo>
                      <a:lnTo>
                        <a:pt x="1522" y="13045"/>
                      </a:lnTo>
                      <a:lnTo>
                        <a:pt x="1649" y="13707"/>
                      </a:lnTo>
                      <a:lnTo>
                        <a:pt x="1564" y="13943"/>
                      </a:lnTo>
                      <a:lnTo>
                        <a:pt x="2198" y="14038"/>
                      </a:lnTo>
                      <a:lnTo>
                        <a:pt x="2198" y="14227"/>
                      </a:lnTo>
                      <a:lnTo>
                        <a:pt x="2156" y="14416"/>
                      </a:lnTo>
                      <a:lnTo>
                        <a:pt x="2452" y="15125"/>
                      </a:lnTo>
                      <a:lnTo>
                        <a:pt x="2452" y="15456"/>
                      </a:lnTo>
                      <a:lnTo>
                        <a:pt x="1987" y="16070"/>
                      </a:lnTo>
                      <a:lnTo>
                        <a:pt x="1818" y="16448"/>
                      </a:lnTo>
                      <a:lnTo>
                        <a:pt x="1564" y="16732"/>
                      </a:lnTo>
                      <a:lnTo>
                        <a:pt x="1268" y="17157"/>
                      </a:lnTo>
                      <a:lnTo>
                        <a:pt x="803" y="17772"/>
                      </a:lnTo>
                      <a:lnTo>
                        <a:pt x="169" y="18575"/>
                      </a:lnTo>
                      <a:lnTo>
                        <a:pt x="0" y="18670"/>
                      </a:lnTo>
                      <a:lnTo>
                        <a:pt x="85" y="18764"/>
                      </a:lnTo>
                      <a:lnTo>
                        <a:pt x="211" y="19898"/>
                      </a:lnTo>
                      <a:lnTo>
                        <a:pt x="2917" y="19379"/>
                      </a:lnTo>
                      <a:lnTo>
                        <a:pt x="7059" y="18481"/>
                      </a:lnTo>
                      <a:lnTo>
                        <a:pt x="11667" y="17441"/>
                      </a:lnTo>
                      <a:lnTo>
                        <a:pt x="14752" y="16637"/>
                      </a:lnTo>
                      <a:lnTo>
                        <a:pt x="14752" y="16732"/>
                      </a:lnTo>
                      <a:lnTo>
                        <a:pt x="15090" y="16779"/>
                      </a:lnTo>
                      <a:lnTo>
                        <a:pt x="15259" y="17157"/>
                      </a:lnTo>
                      <a:lnTo>
                        <a:pt x="15471" y="17063"/>
                      </a:lnTo>
                      <a:lnTo>
                        <a:pt x="15809" y="17346"/>
                      </a:lnTo>
                      <a:lnTo>
                        <a:pt x="16063" y="18055"/>
                      </a:lnTo>
                      <a:lnTo>
                        <a:pt x="16105" y="18386"/>
                      </a:lnTo>
                      <a:lnTo>
                        <a:pt x="16359" y="18764"/>
                      </a:lnTo>
                      <a:lnTo>
                        <a:pt x="16908" y="18953"/>
                      </a:lnTo>
                      <a:lnTo>
                        <a:pt x="17246" y="19000"/>
                      </a:lnTo>
                      <a:lnTo>
                        <a:pt x="17542" y="19189"/>
                      </a:lnTo>
                      <a:lnTo>
                        <a:pt x="17542" y="19284"/>
                      </a:lnTo>
                      <a:lnTo>
                        <a:pt x="20586" y="20371"/>
                      </a:lnTo>
                      <a:lnTo>
                        <a:pt x="20332" y="19568"/>
                      </a:lnTo>
                      <a:lnTo>
                        <a:pt x="20078" y="19284"/>
                      </a:lnTo>
                      <a:lnTo>
                        <a:pt x="20036" y="18953"/>
                      </a:lnTo>
                      <a:lnTo>
                        <a:pt x="20078" y="18859"/>
                      </a:lnTo>
                      <a:lnTo>
                        <a:pt x="20163" y="19189"/>
                      </a:lnTo>
                      <a:lnTo>
                        <a:pt x="20416" y="19379"/>
                      </a:lnTo>
                      <a:lnTo>
                        <a:pt x="20586" y="19898"/>
                      </a:lnTo>
                      <a:lnTo>
                        <a:pt x="20670" y="20891"/>
                      </a:lnTo>
                      <a:lnTo>
                        <a:pt x="20501" y="21600"/>
                      </a:lnTo>
                      <a:lnTo>
                        <a:pt x="20670" y="21600"/>
                      </a:lnTo>
                      <a:lnTo>
                        <a:pt x="20712" y="21222"/>
                      </a:lnTo>
                      <a:lnTo>
                        <a:pt x="21050" y="21175"/>
                      </a:lnTo>
                      <a:lnTo>
                        <a:pt x="21135" y="20796"/>
                      </a:lnTo>
                      <a:lnTo>
                        <a:pt x="21346" y="20088"/>
                      </a:lnTo>
                      <a:lnTo>
                        <a:pt x="21135" y="19709"/>
                      </a:lnTo>
                      <a:lnTo>
                        <a:pt x="21135" y="1956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6" name="Shape 10244">
                  <a:extLst>
                    <a:ext uri="{FF2B5EF4-FFF2-40B4-BE49-F238E27FC236}">
                      <a16:creationId xmlns:a16="http://schemas.microsoft.com/office/drawing/2014/main" id="{4D9976BD-8853-4A63-8D33-3FD408ABEB7B}"/>
                    </a:ext>
                  </a:extLst>
                </p:cNvPr>
                <p:cNvSpPr/>
                <p:nvPr/>
              </p:nvSpPr>
              <p:spPr>
                <a:xfrm>
                  <a:off x="873043" y="621617"/>
                  <a:ext cx="272491" cy="152965"/>
                </a:xfrm>
                <a:custGeom>
                  <a:avLst/>
                  <a:gdLst/>
                  <a:ahLst/>
                  <a:cxnLst>
                    <a:cxn ang="0">
                      <a:pos x="wd2" y="hd2"/>
                    </a:cxn>
                    <a:cxn ang="5400000">
                      <a:pos x="wd2" y="hd2"/>
                    </a:cxn>
                    <a:cxn ang="10800000">
                      <a:pos x="wd2" y="hd2"/>
                    </a:cxn>
                    <a:cxn ang="16200000">
                      <a:pos x="wd2" y="hd2"/>
                    </a:cxn>
                  </a:cxnLst>
                  <a:rect l="0" t="0" r="r" b="b"/>
                  <a:pathLst>
                    <a:path w="21600" h="21600" extrusionOk="0">
                      <a:moveTo>
                        <a:pt x="19753" y="2528"/>
                      </a:moveTo>
                      <a:lnTo>
                        <a:pt x="19184" y="2068"/>
                      </a:lnTo>
                      <a:lnTo>
                        <a:pt x="18332" y="2528"/>
                      </a:lnTo>
                      <a:lnTo>
                        <a:pt x="17337" y="3447"/>
                      </a:lnTo>
                      <a:lnTo>
                        <a:pt x="15916" y="6434"/>
                      </a:lnTo>
                      <a:lnTo>
                        <a:pt x="15489" y="6894"/>
                      </a:lnTo>
                      <a:lnTo>
                        <a:pt x="14353" y="7353"/>
                      </a:lnTo>
                      <a:lnTo>
                        <a:pt x="15205" y="5515"/>
                      </a:lnTo>
                      <a:lnTo>
                        <a:pt x="16200" y="4366"/>
                      </a:lnTo>
                      <a:lnTo>
                        <a:pt x="16200" y="2528"/>
                      </a:lnTo>
                      <a:lnTo>
                        <a:pt x="17053" y="0"/>
                      </a:lnTo>
                      <a:lnTo>
                        <a:pt x="14068" y="5515"/>
                      </a:lnTo>
                      <a:lnTo>
                        <a:pt x="12221" y="6894"/>
                      </a:lnTo>
                      <a:lnTo>
                        <a:pt x="9237" y="8043"/>
                      </a:lnTo>
                      <a:lnTo>
                        <a:pt x="8526" y="8502"/>
                      </a:lnTo>
                      <a:lnTo>
                        <a:pt x="7958" y="9881"/>
                      </a:lnTo>
                      <a:lnTo>
                        <a:pt x="6963" y="9881"/>
                      </a:lnTo>
                      <a:lnTo>
                        <a:pt x="4974" y="11489"/>
                      </a:lnTo>
                      <a:lnTo>
                        <a:pt x="4263" y="11489"/>
                      </a:lnTo>
                      <a:lnTo>
                        <a:pt x="3126" y="12409"/>
                      </a:lnTo>
                      <a:lnTo>
                        <a:pt x="3411" y="14247"/>
                      </a:lnTo>
                      <a:lnTo>
                        <a:pt x="2416" y="13787"/>
                      </a:lnTo>
                      <a:lnTo>
                        <a:pt x="2132" y="15396"/>
                      </a:lnTo>
                      <a:lnTo>
                        <a:pt x="284" y="17234"/>
                      </a:lnTo>
                      <a:lnTo>
                        <a:pt x="0" y="19302"/>
                      </a:lnTo>
                      <a:lnTo>
                        <a:pt x="0" y="20681"/>
                      </a:lnTo>
                      <a:lnTo>
                        <a:pt x="284" y="21140"/>
                      </a:lnTo>
                      <a:lnTo>
                        <a:pt x="2132" y="20221"/>
                      </a:lnTo>
                      <a:lnTo>
                        <a:pt x="995" y="21600"/>
                      </a:lnTo>
                      <a:lnTo>
                        <a:pt x="3126" y="20221"/>
                      </a:lnTo>
                      <a:lnTo>
                        <a:pt x="6679" y="16774"/>
                      </a:lnTo>
                      <a:lnTo>
                        <a:pt x="6963" y="16774"/>
                      </a:lnTo>
                      <a:lnTo>
                        <a:pt x="8242" y="15396"/>
                      </a:lnTo>
                      <a:lnTo>
                        <a:pt x="9095" y="14706"/>
                      </a:lnTo>
                      <a:lnTo>
                        <a:pt x="11226" y="12868"/>
                      </a:lnTo>
                      <a:lnTo>
                        <a:pt x="12221" y="11949"/>
                      </a:lnTo>
                      <a:lnTo>
                        <a:pt x="13358" y="11260"/>
                      </a:lnTo>
                      <a:lnTo>
                        <a:pt x="14068" y="10800"/>
                      </a:lnTo>
                      <a:lnTo>
                        <a:pt x="15916" y="8502"/>
                      </a:lnTo>
                      <a:lnTo>
                        <a:pt x="16200" y="7353"/>
                      </a:lnTo>
                      <a:lnTo>
                        <a:pt x="17337" y="6894"/>
                      </a:lnTo>
                      <a:lnTo>
                        <a:pt x="19184" y="4366"/>
                      </a:lnTo>
                      <a:lnTo>
                        <a:pt x="20321" y="3447"/>
                      </a:lnTo>
                      <a:lnTo>
                        <a:pt x="21600" y="689"/>
                      </a:lnTo>
                      <a:lnTo>
                        <a:pt x="20463" y="1609"/>
                      </a:lnTo>
                      <a:lnTo>
                        <a:pt x="19753" y="252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1" name="Group 10253">
                <a:extLst>
                  <a:ext uri="{FF2B5EF4-FFF2-40B4-BE49-F238E27FC236}">
                    <a16:creationId xmlns:a16="http://schemas.microsoft.com/office/drawing/2014/main" id="{3F2E2E0F-853E-431F-9BA9-9872EAA5A7E3}"/>
                  </a:ext>
                </a:extLst>
              </p:cNvPr>
              <p:cNvGrpSpPr/>
              <p:nvPr/>
            </p:nvGrpSpPr>
            <p:grpSpPr>
              <a:xfrm>
                <a:off x="7238910" y="1012163"/>
                <a:ext cx="532432" cy="263622"/>
                <a:chOff x="0" y="0"/>
                <a:chExt cx="532431" cy="263620"/>
              </a:xfrm>
              <a:grpFill/>
            </p:grpSpPr>
            <p:sp>
              <p:nvSpPr>
                <p:cNvPr id="88" name="Shape 10246">
                  <a:extLst>
                    <a:ext uri="{FF2B5EF4-FFF2-40B4-BE49-F238E27FC236}">
                      <a16:creationId xmlns:a16="http://schemas.microsoft.com/office/drawing/2014/main" id="{E4B25D56-2E48-4788-B7F4-9F0DE8D2FD35}"/>
                    </a:ext>
                  </a:extLst>
                </p:cNvPr>
                <p:cNvSpPr/>
                <p:nvPr/>
              </p:nvSpPr>
              <p:spPr>
                <a:xfrm>
                  <a:off x="0" y="-1"/>
                  <a:ext cx="510920" cy="245720"/>
                </a:xfrm>
                <a:custGeom>
                  <a:avLst/>
                  <a:gdLst/>
                  <a:ahLst/>
                  <a:cxnLst>
                    <a:cxn ang="0">
                      <a:pos x="wd2" y="hd2"/>
                    </a:cxn>
                    <a:cxn ang="5400000">
                      <a:pos x="wd2" y="hd2"/>
                    </a:cxn>
                    <a:cxn ang="10800000">
                      <a:pos x="wd2" y="hd2"/>
                    </a:cxn>
                    <a:cxn ang="16200000">
                      <a:pos x="wd2" y="hd2"/>
                    </a:cxn>
                  </a:cxnLst>
                  <a:rect l="0" t="0" r="r" b="b"/>
                  <a:pathLst>
                    <a:path w="21600" h="21600" extrusionOk="0">
                      <a:moveTo>
                        <a:pt x="13339" y="286"/>
                      </a:moveTo>
                      <a:lnTo>
                        <a:pt x="12808" y="858"/>
                      </a:lnTo>
                      <a:lnTo>
                        <a:pt x="12505" y="1860"/>
                      </a:lnTo>
                      <a:lnTo>
                        <a:pt x="12354" y="1860"/>
                      </a:lnTo>
                      <a:lnTo>
                        <a:pt x="12051" y="2718"/>
                      </a:lnTo>
                      <a:lnTo>
                        <a:pt x="11368" y="4291"/>
                      </a:lnTo>
                      <a:lnTo>
                        <a:pt x="4699" y="7295"/>
                      </a:lnTo>
                      <a:lnTo>
                        <a:pt x="76" y="8869"/>
                      </a:lnTo>
                      <a:lnTo>
                        <a:pt x="76" y="10013"/>
                      </a:lnTo>
                      <a:lnTo>
                        <a:pt x="0" y="19454"/>
                      </a:lnTo>
                      <a:lnTo>
                        <a:pt x="227" y="20170"/>
                      </a:lnTo>
                      <a:lnTo>
                        <a:pt x="3638" y="18596"/>
                      </a:lnTo>
                      <a:lnTo>
                        <a:pt x="4244" y="18596"/>
                      </a:lnTo>
                      <a:lnTo>
                        <a:pt x="5229" y="18024"/>
                      </a:lnTo>
                      <a:lnTo>
                        <a:pt x="5533" y="18024"/>
                      </a:lnTo>
                      <a:lnTo>
                        <a:pt x="6063" y="17452"/>
                      </a:lnTo>
                      <a:lnTo>
                        <a:pt x="9095" y="16164"/>
                      </a:lnTo>
                      <a:lnTo>
                        <a:pt x="9777" y="15878"/>
                      </a:lnTo>
                      <a:lnTo>
                        <a:pt x="10080" y="15878"/>
                      </a:lnTo>
                      <a:lnTo>
                        <a:pt x="12051" y="14877"/>
                      </a:lnTo>
                      <a:lnTo>
                        <a:pt x="12657" y="15592"/>
                      </a:lnTo>
                      <a:lnTo>
                        <a:pt x="12808" y="16450"/>
                      </a:lnTo>
                      <a:lnTo>
                        <a:pt x="13036" y="16736"/>
                      </a:lnTo>
                      <a:lnTo>
                        <a:pt x="13187" y="17452"/>
                      </a:lnTo>
                      <a:lnTo>
                        <a:pt x="13491" y="18024"/>
                      </a:lnTo>
                      <a:lnTo>
                        <a:pt x="13491" y="18310"/>
                      </a:lnTo>
                      <a:lnTo>
                        <a:pt x="13945" y="18882"/>
                      </a:lnTo>
                      <a:lnTo>
                        <a:pt x="14324" y="18024"/>
                      </a:lnTo>
                      <a:lnTo>
                        <a:pt x="14476" y="17166"/>
                      </a:lnTo>
                      <a:lnTo>
                        <a:pt x="14476" y="18310"/>
                      </a:lnTo>
                      <a:lnTo>
                        <a:pt x="14324" y="19168"/>
                      </a:lnTo>
                      <a:lnTo>
                        <a:pt x="14779" y="19454"/>
                      </a:lnTo>
                      <a:lnTo>
                        <a:pt x="15082" y="21028"/>
                      </a:lnTo>
                      <a:lnTo>
                        <a:pt x="15082" y="21600"/>
                      </a:lnTo>
                      <a:lnTo>
                        <a:pt x="15385" y="20456"/>
                      </a:lnTo>
                      <a:lnTo>
                        <a:pt x="15916" y="20456"/>
                      </a:lnTo>
                      <a:lnTo>
                        <a:pt x="16219" y="18882"/>
                      </a:lnTo>
                      <a:lnTo>
                        <a:pt x="16749" y="18024"/>
                      </a:lnTo>
                      <a:lnTo>
                        <a:pt x="16901" y="17166"/>
                      </a:lnTo>
                      <a:lnTo>
                        <a:pt x="17507" y="16450"/>
                      </a:lnTo>
                      <a:lnTo>
                        <a:pt x="17507" y="17452"/>
                      </a:lnTo>
                      <a:lnTo>
                        <a:pt x="17811" y="19454"/>
                      </a:lnTo>
                      <a:lnTo>
                        <a:pt x="18341" y="19168"/>
                      </a:lnTo>
                      <a:lnTo>
                        <a:pt x="18796" y="18596"/>
                      </a:lnTo>
                      <a:lnTo>
                        <a:pt x="18947" y="17452"/>
                      </a:lnTo>
                      <a:lnTo>
                        <a:pt x="19175" y="17452"/>
                      </a:lnTo>
                      <a:lnTo>
                        <a:pt x="20615" y="15878"/>
                      </a:lnTo>
                      <a:lnTo>
                        <a:pt x="21373" y="15592"/>
                      </a:lnTo>
                      <a:lnTo>
                        <a:pt x="21600" y="14591"/>
                      </a:lnTo>
                      <a:lnTo>
                        <a:pt x="21373" y="12731"/>
                      </a:lnTo>
                      <a:lnTo>
                        <a:pt x="20615" y="10728"/>
                      </a:lnTo>
                      <a:lnTo>
                        <a:pt x="20084" y="10299"/>
                      </a:lnTo>
                      <a:lnTo>
                        <a:pt x="19478" y="9727"/>
                      </a:lnTo>
                      <a:lnTo>
                        <a:pt x="18947" y="10013"/>
                      </a:lnTo>
                      <a:lnTo>
                        <a:pt x="19478" y="10299"/>
                      </a:lnTo>
                      <a:lnTo>
                        <a:pt x="20084" y="10728"/>
                      </a:lnTo>
                      <a:lnTo>
                        <a:pt x="20312" y="11873"/>
                      </a:lnTo>
                      <a:lnTo>
                        <a:pt x="20766" y="11873"/>
                      </a:lnTo>
                      <a:lnTo>
                        <a:pt x="21069" y="13446"/>
                      </a:lnTo>
                      <a:lnTo>
                        <a:pt x="20463" y="14305"/>
                      </a:lnTo>
                      <a:lnTo>
                        <a:pt x="19478" y="15878"/>
                      </a:lnTo>
                      <a:lnTo>
                        <a:pt x="18947" y="15592"/>
                      </a:lnTo>
                      <a:lnTo>
                        <a:pt x="18493" y="15592"/>
                      </a:lnTo>
                      <a:lnTo>
                        <a:pt x="18038" y="15306"/>
                      </a:lnTo>
                      <a:lnTo>
                        <a:pt x="17659" y="13446"/>
                      </a:lnTo>
                      <a:lnTo>
                        <a:pt x="17053" y="13160"/>
                      </a:lnTo>
                      <a:lnTo>
                        <a:pt x="16598" y="12731"/>
                      </a:lnTo>
                      <a:lnTo>
                        <a:pt x="16598" y="11873"/>
                      </a:lnTo>
                      <a:lnTo>
                        <a:pt x="17053" y="12445"/>
                      </a:lnTo>
                      <a:lnTo>
                        <a:pt x="16598" y="11301"/>
                      </a:lnTo>
                      <a:lnTo>
                        <a:pt x="15613" y="9441"/>
                      </a:lnTo>
                      <a:lnTo>
                        <a:pt x="15082" y="9155"/>
                      </a:lnTo>
                      <a:lnTo>
                        <a:pt x="14476" y="9727"/>
                      </a:lnTo>
                      <a:lnTo>
                        <a:pt x="14097" y="9155"/>
                      </a:lnTo>
                      <a:lnTo>
                        <a:pt x="13642" y="8297"/>
                      </a:lnTo>
                      <a:lnTo>
                        <a:pt x="14248" y="8297"/>
                      </a:lnTo>
                      <a:lnTo>
                        <a:pt x="14097" y="7295"/>
                      </a:lnTo>
                      <a:lnTo>
                        <a:pt x="14476" y="6151"/>
                      </a:lnTo>
                      <a:lnTo>
                        <a:pt x="14324" y="6008"/>
                      </a:lnTo>
                      <a:lnTo>
                        <a:pt x="14627" y="4864"/>
                      </a:lnTo>
                      <a:lnTo>
                        <a:pt x="15613" y="3719"/>
                      </a:lnTo>
                      <a:lnTo>
                        <a:pt x="15764" y="2718"/>
                      </a:lnTo>
                      <a:lnTo>
                        <a:pt x="15234" y="2718"/>
                      </a:lnTo>
                      <a:lnTo>
                        <a:pt x="15385" y="3004"/>
                      </a:lnTo>
                      <a:lnTo>
                        <a:pt x="14779" y="3290"/>
                      </a:lnTo>
                      <a:lnTo>
                        <a:pt x="14324" y="2432"/>
                      </a:lnTo>
                      <a:lnTo>
                        <a:pt x="14248" y="1430"/>
                      </a:lnTo>
                      <a:lnTo>
                        <a:pt x="13794" y="1144"/>
                      </a:lnTo>
                      <a:lnTo>
                        <a:pt x="13945" y="0"/>
                      </a:lnTo>
                      <a:lnTo>
                        <a:pt x="13642" y="0"/>
                      </a:lnTo>
                      <a:lnTo>
                        <a:pt x="13339" y="28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9" name="Shape 10247">
                  <a:extLst>
                    <a:ext uri="{FF2B5EF4-FFF2-40B4-BE49-F238E27FC236}">
                      <a16:creationId xmlns:a16="http://schemas.microsoft.com/office/drawing/2014/main" id="{2D880C23-1DB7-4F6F-AF11-393398CAECD1}"/>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0" name="Shape 10248">
                  <a:extLst>
                    <a:ext uri="{FF2B5EF4-FFF2-40B4-BE49-F238E27FC236}">
                      <a16:creationId xmlns:a16="http://schemas.microsoft.com/office/drawing/2014/main" id="{8A0E91C6-4478-40D1-B392-A3A1F3C256C3}"/>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1" name="Shape 10249">
                  <a:extLst>
                    <a:ext uri="{FF2B5EF4-FFF2-40B4-BE49-F238E27FC236}">
                      <a16:creationId xmlns:a16="http://schemas.microsoft.com/office/drawing/2014/main" id="{EF69439D-C481-4C42-B35D-0969803D6EA8}"/>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2" name="Shape 10250">
                  <a:extLst>
                    <a:ext uri="{FF2B5EF4-FFF2-40B4-BE49-F238E27FC236}">
                      <a16:creationId xmlns:a16="http://schemas.microsoft.com/office/drawing/2014/main" id="{0D40A51E-E11D-4734-ACE8-587C8320D3DE}"/>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3" name="Shape 10251">
                  <a:extLst>
                    <a:ext uri="{FF2B5EF4-FFF2-40B4-BE49-F238E27FC236}">
                      <a16:creationId xmlns:a16="http://schemas.microsoft.com/office/drawing/2014/main" id="{A59BF405-6D9D-4B73-908C-2277F6B9CEFD}"/>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4" name="Shape 10252">
                  <a:extLst>
                    <a:ext uri="{FF2B5EF4-FFF2-40B4-BE49-F238E27FC236}">
                      <a16:creationId xmlns:a16="http://schemas.microsoft.com/office/drawing/2014/main" id="{5AD6362E-8DA4-495A-90AF-819EB85723C5}"/>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2" name="Group 10259">
                <a:extLst>
                  <a:ext uri="{FF2B5EF4-FFF2-40B4-BE49-F238E27FC236}">
                    <a16:creationId xmlns:a16="http://schemas.microsoft.com/office/drawing/2014/main" id="{D8FF7DB8-95FA-4CFC-B55D-1DCD64A7E235}"/>
                  </a:ext>
                </a:extLst>
              </p:cNvPr>
              <p:cNvGrpSpPr/>
              <p:nvPr/>
            </p:nvGrpSpPr>
            <p:grpSpPr>
              <a:xfrm>
                <a:off x="7407423" y="174117"/>
                <a:ext cx="598761" cy="802247"/>
                <a:chOff x="0" y="0"/>
                <a:chExt cx="598759" cy="802245"/>
              </a:xfrm>
              <a:grpFill/>
            </p:grpSpPr>
            <p:sp>
              <p:nvSpPr>
                <p:cNvPr id="83" name="Shape 10254">
                  <a:extLst>
                    <a:ext uri="{FF2B5EF4-FFF2-40B4-BE49-F238E27FC236}">
                      <a16:creationId xmlns:a16="http://schemas.microsoft.com/office/drawing/2014/main" id="{D7E493E6-95E7-4011-B361-D448725BDDC3}"/>
                    </a:ext>
                  </a:extLst>
                </p:cNvPr>
                <p:cNvSpPr/>
                <p:nvPr/>
              </p:nvSpPr>
              <p:spPr>
                <a:xfrm>
                  <a:off x="0" y="-1"/>
                  <a:ext cx="559321" cy="802247"/>
                </a:xfrm>
                <a:custGeom>
                  <a:avLst/>
                  <a:gdLst/>
                  <a:ahLst/>
                  <a:cxnLst>
                    <a:cxn ang="0">
                      <a:pos x="wd2" y="hd2"/>
                    </a:cxn>
                    <a:cxn ang="5400000">
                      <a:pos x="wd2" y="hd2"/>
                    </a:cxn>
                    <a:cxn ang="10800000">
                      <a:pos x="wd2" y="hd2"/>
                    </a:cxn>
                    <a:cxn ang="16200000">
                      <a:pos x="wd2" y="hd2"/>
                    </a:cxn>
                  </a:cxnLst>
                  <a:rect l="0" t="0" r="r" b="b"/>
                  <a:pathLst>
                    <a:path w="21600" h="21600" extrusionOk="0">
                      <a:moveTo>
                        <a:pt x="21185" y="9814"/>
                      </a:moveTo>
                      <a:lnTo>
                        <a:pt x="20908" y="10121"/>
                      </a:lnTo>
                      <a:lnTo>
                        <a:pt x="20423" y="9902"/>
                      </a:lnTo>
                      <a:lnTo>
                        <a:pt x="21046" y="9376"/>
                      </a:lnTo>
                      <a:lnTo>
                        <a:pt x="20146" y="8806"/>
                      </a:lnTo>
                      <a:lnTo>
                        <a:pt x="20146" y="8719"/>
                      </a:lnTo>
                      <a:lnTo>
                        <a:pt x="20008" y="8719"/>
                      </a:lnTo>
                      <a:lnTo>
                        <a:pt x="19731" y="8631"/>
                      </a:lnTo>
                      <a:lnTo>
                        <a:pt x="19385" y="8631"/>
                      </a:lnTo>
                      <a:lnTo>
                        <a:pt x="18969" y="8982"/>
                      </a:lnTo>
                      <a:lnTo>
                        <a:pt x="18415" y="8631"/>
                      </a:lnTo>
                      <a:lnTo>
                        <a:pt x="18208" y="8325"/>
                      </a:lnTo>
                      <a:lnTo>
                        <a:pt x="18208" y="8062"/>
                      </a:lnTo>
                      <a:lnTo>
                        <a:pt x="17792" y="7755"/>
                      </a:lnTo>
                      <a:lnTo>
                        <a:pt x="17654" y="7492"/>
                      </a:lnTo>
                      <a:lnTo>
                        <a:pt x="17792" y="7185"/>
                      </a:lnTo>
                      <a:lnTo>
                        <a:pt x="17515" y="7010"/>
                      </a:lnTo>
                      <a:lnTo>
                        <a:pt x="17031" y="7098"/>
                      </a:lnTo>
                      <a:lnTo>
                        <a:pt x="16615" y="7098"/>
                      </a:lnTo>
                      <a:lnTo>
                        <a:pt x="16131" y="6923"/>
                      </a:lnTo>
                      <a:lnTo>
                        <a:pt x="15577" y="6923"/>
                      </a:lnTo>
                      <a:lnTo>
                        <a:pt x="15438" y="6660"/>
                      </a:lnTo>
                      <a:lnTo>
                        <a:pt x="15438" y="6441"/>
                      </a:lnTo>
                      <a:lnTo>
                        <a:pt x="15162" y="6090"/>
                      </a:lnTo>
                      <a:lnTo>
                        <a:pt x="15162" y="5783"/>
                      </a:lnTo>
                      <a:lnTo>
                        <a:pt x="14677" y="4776"/>
                      </a:lnTo>
                      <a:lnTo>
                        <a:pt x="12600" y="832"/>
                      </a:lnTo>
                      <a:lnTo>
                        <a:pt x="12185" y="745"/>
                      </a:lnTo>
                      <a:lnTo>
                        <a:pt x="11146" y="351"/>
                      </a:lnTo>
                      <a:lnTo>
                        <a:pt x="10246" y="88"/>
                      </a:lnTo>
                      <a:lnTo>
                        <a:pt x="9762" y="0"/>
                      </a:lnTo>
                      <a:lnTo>
                        <a:pt x="9208" y="88"/>
                      </a:lnTo>
                      <a:lnTo>
                        <a:pt x="8792" y="394"/>
                      </a:lnTo>
                      <a:lnTo>
                        <a:pt x="8308" y="570"/>
                      </a:lnTo>
                      <a:lnTo>
                        <a:pt x="7892" y="920"/>
                      </a:lnTo>
                      <a:lnTo>
                        <a:pt x="7546" y="1008"/>
                      </a:lnTo>
                      <a:lnTo>
                        <a:pt x="6992" y="1314"/>
                      </a:lnTo>
                      <a:lnTo>
                        <a:pt x="6508" y="1227"/>
                      </a:lnTo>
                      <a:lnTo>
                        <a:pt x="5954" y="1008"/>
                      </a:lnTo>
                      <a:lnTo>
                        <a:pt x="5677" y="351"/>
                      </a:lnTo>
                      <a:lnTo>
                        <a:pt x="5192" y="351"/>
                      </a:lnTo>
                      <a:lnTo>
                        <a:pt x="4777" y="394"/>
                      </a:lnTo>
                      <a:lnTo>
                        <a:pt x="2562" y="4513"/>
                      </a:lnTo>
                      <a:lnTo>
                        <a:pt x="2838" y="5783"/>
                      </a:lnTo>
                      <a:lnTo>
                        <a:pt x="2423" y="6178"/>
                      </a:lnTo>
                      <a:lnTo>
                        <a:pt x="2146" y="7098"/>
                      </a:lnTo>
                      <a:lnTo>
                        <a:pt x="2423" y="7404"/>
                      </a:lnTo>
                      <a:lnTo>
                        <a:pt x="2423" y="7974"/>
                      </a:lnTo>
                      <a:lnTo>
                        <a:pt x="2977" y="8237"/>
                      </a:lnTo>
                      <a:lnTo>
                        <a:pt x="2285" y="8894"/>
                      </a:lnTo>
                      <a:lnTo>
                        <a:pt x="2562" y="9157"/>
                      </a:lnTo>
                      <a:lnTo>
                        <a:pt x="1800" y="9727"/>
                      </a:lnTo>
                      <a:lnTo>
                        <a:pt x="1523" y="10033"/>
                      </a:lnTo>
                      <a:lnTo>
                        <a:pt x="1385" y="10384"/>
                      </a:lnTo>
                      <a:lnTo>
                        <a:pt x="1385" y="10471"/>
                      </a:lnTo>
                      <a:lnTo>
                        <a:pt x="1800" y="11041"/>
                      </a:lnTo>
                      <a:lnTo>
                        <a:pt x="1385" y="10866"/>
                      </a:lnTo>
                      <a:lnTo>
                        <a:pt x="1246" y="10953"/>
                      </a:lnTo>
                      <a:lnTo>
                        <a:pt x="1108" y="11216"/>
                      </a:lnTo>
                      <a:lnTo>
                        <a:pt x="1246" y="11523"/>
                      </a:lnTo>
                      <a:lnTo>
                        <a:pt x="762" y="11611"/>
                      </a:lnTo>
                      <a:lnTo>
                        <a:pt x="346" y="11523"/>
                      </a:lnTo>
                      <a:lnTo>
                        <a:pt x="0" y="11786"/>
                      </a:lnTo>
                      <a:lnTo>
                        <a:pt x="69" y="11961"/>
                      </a:lnTo>
                      <a:lnTo>
                        <a:pt x="3600" y="18708"/>
                      </a:lnTo>
                      <a:lnTo>
                        <a:pt x="4154" y="19585"/>
                      </a:lnTo>
                      <a:lnTo>
                        <a:pt x="4154" y="19935"/>
                      </a:lnTo>
                      <a:lnTo>
                        <a:pt x="4292" y="20286"/>
                      </a:lnTo>
                      <a:lnTo>
                        <a:pt x="4500" y="20505"/>
                      </a:lnTo>
                      <a:lnTo>
                        <a:pt x="4915" y="20768"/>
                      </a:lnTo>
                      <a:lnTo>
                        <a:pt x="5400" y="20943"/>
                      </a:lnTo>
                      <a:lnTo>
                        <a:pt x="5538" y="21249"/>
                      </a:lnTo>
                      <a:lnTo>
                        <a:pt x="5954" y="21512"/>
                      </a:lnTo>
                      <a:lnTo>
                        <a:pt x="6231" y="21600"/>
                      </a:lnTo>
                      <a:lnTo>
                        <a:pt x="6577" y="21337"/>
                      </a:lnTo>
                      <a:lnTo>
                        <a:pt x="6715" y="20987"/>
                      </a:lnTo>
                      <a:lnTo>
                        <a:pt x="6577" y="20680"/>
                      </a:lnTo>
                      <a:lnTo>
                        <a:pt x="6577" y="20329"/>
                      </a:lnTo>
                      <a:lnTo>
                        <a:pt x="7131" y="20110"/>
                      </a:lnTo>
                      <a:lnTo>
                        <a:pt x="7546" y="19541"/>
                      </a:lnTo>
                      <a:lnTo>
                        <a:pt x="7269" y="19278"/>
                      </a:lnTo>
                      <a:lnTo>
                        <a:pt x="7892" y="18621"/>
                      </a:lnTo>
                      <a:lnTo>
                        <a:pt x="7546" y="18533"/>
                      </a:lnTo>
                      <a:lnTo>
                        <a:pt x="7546" y="18270"/>
                      </a:lnTo>
                      <a:lnTo>
                        <a:pt x="7615" y="17963"/>
                      </a:lnTo>
                      <a:lnTo>
                        <a:pt x="8446" y="17306"/>
                      </a:lnTo>
                      <a:lnTo>
                        <a:pt x="8654" y="17876"/>
                      </a:lnTo>
                      <a:lnTo>
                        <a:pt x="8654" y="17525"/>
                      </a:lnTo>
                      <a:lnTo>
                        <a:pt x="8654" y="17876"/>
                      </a:lnTo>
                      <a:lnTo>
                        <a:pt x="8931" y="17525"/>
                      </a:lnTo>
                      <a:lnTo>
                        <a:pt x="9069" y="17219"/>
                      </a:lnTo>
                      <a:lnTo>
                        <a:pt x="9208" y="17306"/>
                      </a:lnTo>
                      <a:lnTo>
                        <a:pt x="9623" y="17876"/>
                      </a:lnTo>
                      <a:lnTo>
                        <a:pt x="9762" y="17525"/>
                      </a:lnTo>
                      <a:lnTo>
                        <a:pt x="9069" y="16649"/>
                      </a:lnTo>
                      <a:lnTo>
                        <a:pt x="8931" y="16737"/>
                      </a:lnTo>
                      <a:lnTo>
                        <a:pt x="8931" y="16474"/>
                      </a:lnTo>
                      <a:lnTo>
                        <a:pt x="9208" y="16167"/>
                      </a:lnTo>
                      <a:lnTo>
                        <a:pt x="9069" y="16474"/>
                      </a:lnTo>
                      <a:lnTo>
                        <a:pt x="9831" y="17482"/>
                      </a:lnTo>
                      <a:lnTo>
                        <a:pt x="9969" y="17219"/>
                      </a:lnTo>
                      <a:lnTo>
                        <a:pt x="9623" y="16868"/>
                      </a:lnTo>
                      <a:lnTo>
                        <a:pt x="9762" y="16474"/>
                      </a:lnTo>
                      <a:lnTo>
                        <a:pt x="9969" y="16386"/>
                      </a:lnTo>
                      <a:lnTo>
                        <a:pt x="10246" y="16737"/>
                      </a:lnTo>
                      <a:lnTo>
                        <a:pt x="10108" y="16956"/>
                      </a:lnTo>
                      <a:lnTo>
                        <a:pt x="10662" y="17131"/>
                      </a:lnTo>
                      <a:lnTo>
                        <a:pt x="10385" y="16561"/>
                      </a:lnTo>
                      <a:lnTo>
                        <a:pt x="10385" y="16211"/>
                      </a:lnTo>
                      <a:lnTo>
                        <a:pt x="10523" y="16167"/>
                      </a:lnTo>
                      <a:lnTo>
                        <a:pt x="10523" y="16474"/>
                      </a:lnTo>
                      <a:lnTo>
                        <a:pt x="10662" y="16824"/>
                      </a:lnTo>
                      <a:lnTo>
                        <a:pt x="11008" y="16956"/>
                      </a:lnTo>
                      <a:lnTo>
                        <a:pt x="11008" y="16299"/>
                      </a:lnTo>
                      <a:lnTo>
                        <a:pt x="11146" y="16080"/>
                      </a:lnTo>
                      <a:lnTo>
                        <a:pt x="11700" y="16080"/>
                      </a:lnTo>
                      <a:lnTo>
                        <a:pt x="12185" y="16211"/>
                      </a:lnTo>
                      <a:lnTo>
                        <a:pt x="12323" y="15904"/>
                      </a:lnTo>
                      <a:lnTo>
                        <a:pt x="12738" y="15554"/>
                      </a:lnTo>
                      <a:lnTo>
                        <a:pt x="12600" y="15247"/>
                      </a:lnTo>
                      <a:lnTo>
                        <a:pt x="12600" y="14677"/>
                      </a:lnTo>
                      <a:lnTo>
                        <a:pt x="12738" y="14327"/>
                      </a:lnTo>
                      <a:lnTo>
                        <a:pt x="12738" y="14020"/>
                      </a:lnTo>
                      <a:lnTo>
                        <a:pt x="12462" y="13757"/>
                      </a:lnTo>
                      <a:lnTo>
                        <a:pt x="13085" y="13495"/>
                      </a:lnTo>
                      <a:lnTo>
                        <a:pt x="13015" y="13013"/>
                      </a:lnTo>
                      <a:lnTo>
                        <a:pt x="13362" y="13275"/>
                      </a:lnTo>
                      <a:lnTo>
                        <a:pt x="13362" y="13582"/>
                      </a:lnTo>
                      <a:lnTo>
                        <a:pt x="13777" y="13495"/>
                      </a:lnTo>
                      <a:lnTo>
                        <a:pt x="13777" y="13845"/>
                      </a:lnTo>
                      <a:lnTo>
                        <a:pt x="13500" y="14020"/>
                      </a:lnTo>
                      <a:lnTo>
                        <a:pt x="14400" y="14020"/>
                      </a:lnTo>
                      <a:lnTo>
                        <a:pt x="15162" y="14152"/>
                      </a:lnTo>
                      <a:lnTo>
                        <a:pt x="14815" y="13845"/>
                      </a:lnTo>
                      <a:lnTo>
                        <a:pt x="14815" y="13582"/>
                      </a:lnTo>
                      <a:lnTo>
                        <a:pt x="14954" y="13275"/>
                      </a:lnTo>
                      <a:lnTo>
                        <a:pt x="14815" y="13013"/>
                      </a:lnTo>
                      <a:lnTo>
                        <a:pt x="15300" y="13275"/>
                      </a:lnTo>
                      <a:lnTo>
                        <a:pt x="15715" y="13013"/>
                      </a:lnTo>
                      <a:lnTo>
                        <a:pt x="15577" y="12706"/>
                      </a:lnTo>
                      <a:lnTo>
                        <a:pt x="16892" y="12925"/>
                      </a:lnTo>
                      <a:lnTo>
                        <a:pt x="17169" y="13275"/>
                      </a:lnTo>
                      <a:lnTo>
                        <a:pt x="17377" y="12925"/>
                      </a:lnTo>
                      <a:lnTo>
                        <a:pt x="17169" y="12706"/>
                      </a:lnTo>
                      <a:lnTo>
                        <a:pt x="17515" y="12531"/>
                      </a:lnTo>
                      <a:lnTo>
                        <a:pt x="17654" y="12750"/>
                      </a:lnTo>
                      <a:lnTo>
                        <a:pt x="17654" y="12531"/>
                      </a:lnTo>
                      <a:lnTo>
                        <a:pt x="17792" y="12750"/>
                      </a:lnTo>
                      <a:lnTo>
                        <a:pt x="17931" y="12531"/>
                      </a:lnTo>
                      <a:lnTo>
                        <a:pt x="17792" y="12180"/>
                      </a:lnTo>
                      <a:lnTo>
                        <a:pt x="18069" y="11873"/>
                      </a:lnTo>
                      <a:lnTo>
                        <a:pt x="18415" y="12180"/>
                      </a:lnTo>
                      <a:lnTo>
                        <a:pt x="18692" y="12180"/>
                      </a:lnTo>
                      <a:lnTo>
                        <a:pt x="18831" y="11873"/>
                      </a:lnTo>
                      <a:lnTo>
                        <a:pt x="19246" y="11873"/>
                      </a:lnTo>
                      <a:lnTo>
                        <a:pt x="19246" y="11611"/>
                      </a:lnTo>
                      <a:lnTo>
                        <a:pt x="19592" y="11435"/>
                      </a:lnTo>
                      <a:lnTo>
                        <a:pt x="19731" y="11435"/>
                      </a:lnTo>
                      <a:lnTo>
                        <a:pt x="19731" y="11304"/>
                      </a:lnTo>
                      <a:lnTo>
                        <a:pt x="20146" y="11304"/>
                      </a:lnTo>
                      <a:lnTo>
                        <a:pt x="19869" y="11041"/>
                      </a:lnTo>
                      <a:lnTo>
                        <a:pt x="20631" y="11041"/>
                      </a:lnTo>
                      <a:lnTo>
                        <a:pt x="21046" y="10866"/>
                      </a:lnTo>
                      <a:lnTo>
                        <a:pt x="21600" y="10296"/>
                      </a:lnTo>
                      <a:lnTo>
                        <a:pt x="21600" y="9989"/>
                      </a:lnTo>
                      <a:lnTo>
                        <a:pt x="21046" y="9727"/>
                      </a:lnTo>
                      <a:lnTo>
                        <a:pt x="21185" y="981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4" name="Shape 10255">
                  <a:extLst>
                    <a:ext uri="{FF2B5EF4-FFF2-40B4-BE49-F238E27FC236}">
                      <a16:creationId xmlns:a16="http://schemas.microsoft.com/office/drawing/2014/main" id="{B110EBF9-BC41-46C2-BADB-801EB62B5D0E}"/>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5" name="Shape 10256">
                  <a:extLst>
                    <a:ext uri="{FF2B5EF4-FFF2-40B4-BE49-F238E27FC236}">
                      <a16:creationId xmlns:a16="http://schemas.microsoft.com/office/drawing/2014/main" id="{44FD9005-78A7-47E7-B359-8345769947D5}"/>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6" name="Shape 10257">
                  <a:extLst>
                    <a:ext uri="{FF2B5EF4-FFF2-40B4-BE49-F238E27FC236}">
                      <a16:creationId xmlns:a16="http://schemas.microsoft.com/office/drawing/2014/main" id="{151281F8-BF8E-4F22-B0E0-70EF190D32C0}"/>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7" name="Shape 10258">
                  <a:extLst>
                    <a:ext uri="{FF2B5EF4-FFF2-40B4-BE49-F238E27FC236}">
                      <a16:creationId xmlns:a16="http://schemas.microsoft.com/office/drawing/2014/main" id="{F6BE4EFD-81C3-4A50-BEBE-E4CB1290CCD9}"/>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sp>
          <p:nvSpPr>
            <p:cNvPr id="6" name="Shape 10261">
              <a:extLst>
                <a:ext uri="{FF2B5EF4-FFF2-40B4-BE49-F238E27FC236}">
                  <a16:creationId xmlns:a16="http://schemas.microsoft.com/office/drawing/2014/main" id="{D9A788F3-E372-4C75-A26C-F203696C58E3}"/>
                </a:ext>
              </a:extLst>
            </p:cNvPr>
            <p:cNvSpPr/>
            <p:nvPr/>
          </p:nvSpPr>
          <p:spPr>
            <a:xfrm>
              <a:off x="5968332" y="1831228"/>
              <a:ext cx="1179595" cy="608600"/>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 name="Shape 10262">
              <a:extLst>
                <a:ext uri="{FF2B5EF4-FFF2-40B4-BE49-F238E27FC236}">
                  <a16:creationId xmlns:a16="http://schemas.microsoft.com/office/drawing/2014/main" id="{AF03F8D1-3313-49DB-B4E8-DE1BB85BBA17}"/>
                </a:ext>
              </a:extLst>
            </p:cNvPr>
            <p:cNvSpPr/>
            <p:nvPr/>
          </p:nvSpPr>
          <p:spPr>
            <a:xfrm>
              <a:off x="547" y="1132160"/>
              <a:ext cx="1242341" cy="1889266"/>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200" name="Group 199">
            <a:extLst>
              <a:ext uri="{FF2B5EF4-FFF2-40B4-BE49-F238E27FC236}">
                <a16:creationId xmlns:a16="http://schemas.microsoft.com/office/drawing/2014/main" id="{24F06C38-B8E8-4743-B2C2-C1209277CE97}"/>
              </a:ext>
            </a:extLst>
          </p:cNvPr>
          <p:cNvGrpSpPr>
            <a:grpSpLocks noChangeAspect="1"/>
          </p:cNvGrpSpPr>
          <p:nvPr/>
        </p:nvGrpSpPr>
        <p:grpSpPr bwMode="auto">
          <a:xfrm>
            <a:off x="2883815" y="5925676"/>
            <a:ext cx="3008755" cy="2472613"/>
            <a:chOff x="2892" y="30"/>
            <a:chExt cx="4439" cy="3648"/>
          </a:xfrm>
          <a:solidFill>
            <a:schemeClr val="bg1">
              <a:lumMod val="85000"/>
            </a:schemeClr>
          </a:solidFill>
        </p:grpSpPr>
        <p:sp>
          <p:nvSpPr>
            <p:cNvPr id="201" name="Freeform 5">
              <a:extLst>
                <a:ext uri="{FF2B5EF4-FFF2-40B4-BE49-F238E27FC236}">
                  <a16:creationId xmlns:a16="http://schemas.microsoft.com/office/drawing/2014/main" id="{D2790149-5893-4AAC-9F5C-0980222A2892}"/>
                </a:ext>
              </a:extLst>
            </p:cNvPr>
            <p:cNvSpPr>
              <a:spLocks/>
            </p:cNvSpPr>
            <p:nvPr/>
          </p:nvSpPr>
          <p:spPr bwMode="auto">
            <a:xfrm>
              <a:off x="2892" y="927"/>
              <a:ext cx="672" cy="10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89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7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4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4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7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0" y="987"/>
                  </a:lnTo>
                  <a:lnTo>
                    <a:pt x="660"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0" y="956"/>
                  </a:lnTo>
                  <a:lnTo>
                    <a:pt x="660"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1" y="961"/>
                  </a:lnTo>
                  <a:lnTo>
                    <a:pt x="641" y="961"/>
                  </a:lnTo>
                  <a:lnTo>
                    <a:pt x="641" y="961"/>
                  </a:lnTo>
                  <a:lnTo>
                    <a:pt x="639" y="964"/>
                  </a:lnTo>
                  <a:lnTo>
                    <a:pt x="637" y="964"/>
                  </a:lnTo>
                  <a:lnTo>
                    <a:pt x="634" y="964"/>
                  </a:lnTo>
                  <a:lnTo>
                    <a:pt x="634"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5" y="947"/>
                  </a:lnTo>
                  <a:lnTo>
                    <a:pt x="613" y="947"/>
                  </a:lnTo>
                  <a:lnTo>
                    <a:pt x="611" y="947"/>
                  </a:lnTo>
                  <a:lnTo>
                    <a:pt x="611" y="949"/>
                  </a:lnTo>
                  <a:lnTo>
                    <a:pt x="608" y="952"/>
                  </a:lnTo>
                  <a:lnTo>
                    <a:pt x="608"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89" y="949"/>
                  </a:lnTo>
                  <a:lnTo>
                    <a:pt x="589" y="947"/>
                  </a:lnTo>
                  <a:lnTo>
                    <a:pt x="589" y="947"/>
                  </a:lnTo>
                  <a:lnTo>
                    <a:pt x="589" y="945"/>
                  </a:lnTo>
                  <a:lnTo>
                    <a:pt x="589"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3" y="857"/>
                  </a:lnTo>
                  <a:lnTo>
                    <a:pt x="563" y="855"/>
                  </a:lnTo>
                  <a:lnTo>
                    <a:pt x="563" y="852"/>
                  </a:lnTo>
                  <a:lnTo>
                    <a:pt x="563"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4" y="803"/>
                  </a:lnTo>
                  <a:lnTo>
                    <a:pt x="544" y="803"/>
                  </a:lnTo>
                  <a:lnTo>
                    <a:pt x="544"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7" y="795"/>
                  </a:lnTo>
                  <a:lnTo>
                    <a:pt x="537" y="795"/>
                  </a:lnTo>
                  <a:lnTo>
                    <a:pt x="537" y="795"/>
                  </a:lnTo>
                  <a:lnTo>
                    <a:pt x="537"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7" y="772"/>
                  </a:lnTo>
                  <a:lnTo>
                    <a:pt x="537" y="772"/>
                  </a:lnTo>
                  <a:lnTo>
                    <a:pt x="537" y="769"/>
                  </a:lnTo>
                  <a:lnTo>
                    <a:pt x="537" y="769"/>
                  </a:lnTo>
                  <a:lnTo>
                    <a:pt x="535" y="767"/>
                  </a:lnTo>
                  <a:lnTo>
                    <a:pt x="535" y="767"/>
                  </a:lnTo>
                  <a:lnTo>
                    <a:pt x="535" y="765"/>
                  </a:lnTo>
                  <a:lnTo>
                    <a:pt x="537" y="765"/>
                  </a:lnTo>
                  <a:lnTo>
                    <a:pt x="537" y="765"/>
                  </a:lnTo>
                  <a:lnTo>
                    <a:pt x="537" y="765"/>
                  </a:lnTo>
                  <a:lnTo>
                    <a:pt x="537" y="765"/>
                  </a:lnTo>
                  <a:lnTo>
                    <a:pt x="540" y="762"/>
                  </a:lnTo>
                  <a:lnTo>
                    <a:pt x="540" y="765"/>
                  </a:lnTo>
                  <a:lnTo>
                    <a:pt x="540" y="765"/>
                  </a:lnTo>
                  <a:lnTo>
                    <a:pt x="540" y="765"/>
                  </a:lnTo>
                  <a:lnTo>
                    <a:pt x="542" y="765"/>
                  </a:lnTo>
                  <a:lnTo>
                    <a:pt x="542" y="765"/>
                  </a:lnTo>
                  <a:lnTo>
                    <a:pt x="544" y="762"/>
                  </a:lnTo>
                  <a:lnTo>
                    <a:pt x="544" y="760"/>
                  </a:lnTo>
                  <a:lnTo>
                    <a:pt x="542" y="758"/>
                  </a:lnTo>
                  <a:lnTo>
                    <a:pt x="540" y="758"/>
                  </a:lnTo>
                  <a:lnTo>
                    <a:pt x="540" y="755"/>
                  </a:lnTo>
                  <a:lnTo>
                    <a:pt x="540" y="755"/>
                  </a:lnTo>
                  <a:lnTo>
                    <a:pt x="537" y="753"/>
                  </a:lnTo>
                  <a:lnTo>
                    <a:pt x="537" y="750"/>
                  </a:lnTo>
                  <a:lnTo>
                    <a:pt x="537" y="750"/>
                  </a:lnTo>
                  <a:lnTo>
                    <a:pt x="535" y="750"/>
                  </a:lnTo>
                  <a:lnTo>
                    <a:pt x="535" y="750"/>
                  </a:lnTo>
                  <a:lnTo>
                    <a:pt x="533" y="750"/>
                  </a:lnTo>
                  <a:lnTo>
                    <a:pt x="533" y="748"/>
                  </a:lnTo>
                  <a:lnTo>
                    <a:pt x="533" y="748"/>
                  </a:lnTo>
                  <a:lnTo>
                    <a:pt x="535" y="748"/>
                  </a:lnTo>
                  <a:lnTo>
                    <a:pt x="535" y="748"/>
                  </a:lnTo>
                  <a:lnTo>
                    <a:pt x="537" y="746"/>
                  </a:lnTo>
                  <a:lnTo>
                    <a:pt x="537" y="746"/>
                  </a:lnTo>
                  <a:lnTo>
                    <a:pt x="537" y="746"/>
                  </a:lnTo>
                  <a:lnTo>
                    <a:pt x="537" y="746"/>
                  </a:lnTo>
                  <a:lnTo>
                    <a:pt x="537" y="743"/>
                  </a:lnTo>
                  <a:lnTo>
                    <a:pt x="537" y="743"/>
                  </a:lnTo>
                  <a:lnTo>
                    <a:pt x="537" y="743"/>
                  </a:lnTo>
                  <a:lnTo>
                    <a:pt x="537" y="743"/>
                  </a:lnTo>
                  <a:lnTo>
                    <a:pt x="537" y="743"/>
                  </a:lnTo>
                  <a:lnTo>
                    <a:pt x="537" y="743"/>
                  </a:lnTo>
                  <a:lnTo>
                    <a:pt x="537" y="743"/>
                  </a:lnTo>
                  <a:lnTo>
                    <a:pt x="537" y="741"/>
                  </a:lnTo>
                  <a:lnTo>
                    <a:pt x="537" y="741"/>
                  </a:lnTo>
                  <a:lnTo>
                    <a:pt x="537" y="741"/>
                  </a:lnTo>
                  <a:lnTo>
                    <a:pt x="537" y="741"/>
                  </a:lnTo>
                  <a:lnTo>
                    <a:pt x="537" y="741"/>
                  </a:lnTo>
                  <a:lnTo>
                    <a:pt x="537" y="741"/>
                  </a:lnTo>
                  <a:lnTo>
                    <a:pt x="537" y="739"/>
                  </a:lnTo>
                  <a:lnTo>
                    <a:pt x="537" y="739"/>
                  </a:lnTo>
                  <a:lnTo>
                    <a:pt x="537" y="739"/>
                  </a:lnTo>
                  <a:lnTo>
                    <a:pt x="537" y="739"/>
                  </a:lnTo>
                  <a:lnTo>
                    <a:pt x="537"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7" y="734"/>
                  </a:lnTo>
                  <a:lnTo>
                    <a:pt x="537" y="734"/>
                  </a:lnTo>
                  <a:lnTo>
                    <a:pt x="537" y="734"/>
                  </a:lnTo>
                  <a:lnTo>
                    <a:pt x="537" y="732"/>
                  </a:lnTo>
                  <a:lnTo>
                    <a:pt x="537" y="732"/>
                  </a:lnTo>
                  <a:lnTo>
                    <a:pt x="537" y="732"/>
                  </a:lnTo>
                  <a:lnTo>
                    <a:pt x="537" y="732"/>
                  </a:lnTo>
                  <a:lnTo>
                    <a:pt x="537" y="729"/>
                  </a:lnTo>
                  <a:lnTo>
                    <a:pt x="537" y="729"/>
                  </a:lnTo>
                  <a:lnTo>
                    <a:pt x="537" y="727"/>
                  </a:lnTo>
                  <a:lnTo>
                    <a:pt x="537" y="727"/>
                  </a:lnTo>
                  <a:lnTo>
                    <a:pt x="537" y="724"/>
                  </a:lnTo>
                  <a:lnTo>
                    <a:pt x="535" y="724"/>
                  </a:lnTo>
                  <a:lnTo>
                    <a:pt x="535" y="722"/>
                  </a:lnTo>
                  <a:lnTo>
                    <a:pt x="535" y="722"/>
                  </a:lnTo>
                  <a:lnTo>
                    <a:pt x="537" y="720"/>
                  </a:lnTo>
                  <a:lnTo>
                    <a:pt x="537"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4" y="715"/>
                  </a:lnTo>
                  <a:lnTo>
                    <a:pt x="544" y="715"/>
                  </a:lnTo>
                  <a:lnTo>
                    <a:pt x="544" y="713"/>
                  </a:lnTo>
                  <a:lnTo>
                    <a:pt x="544" y="713"/>
                  </a:lnTo>
                  <a:lnTo>
                    <a:pt x="544" y="713"/>
                  </a:lnTo>
                  <a:lnTo>
                    <a:pt x="547" y="710"/>
                  </a:lnTo>
                  <a:lnTo>
                    <a:pt x="547" y="710"/>
                  </a:lnTo>
                  <a:lnTo>
                    <a:pt x="547" y="710"/>
                  </a:lnTo>
                  <a:lnTo>
                    <a:pt x="549" y="710"/>
                  </a:lnTo>
                  <a:lnTo>
                    <a:pt x="549" y="710"/>
                  </a:lnTo>
                  <a:lnTo>
                    <a:pt x="549" y="708"/>
                  </a:lnTo>
                  <a:lnTo>
                    <a:pt x="549" y="706"/>
                  </a:lnTo>
                  <a:lnTo>
                    <a:pt x="547" y="706"/>
                  </a:lnTo>
                  <a:lnTo>
                    <a:pt x="544" y="706"/>
                  </a:lnTo>
                  <a:lnTo>
                    <a:pt x="544" y="706"/>
                  </a:lnTo>
                  <a:lnTo>
                    <a:pt x="544" y="706"/>
                  </a:lnTo>
                  <a:lnTo>
                    <a:pt x="544" y="703"/>
                  </a:lnTo>
                  <a:lnTo>
                    <a:pt x="542" y="703"/>
                  </a:lnTo>
                  <a:lnTo>
                    <a:pt x="542" y="703"/>
                  </a:lnTo>
                  <a:lnTo>
                    <a:pt x="542" y="701"/>
                  </a:lnTo>
                  <a:lnTo>
                    <a:pt x="542" y="701"/>
                  </a:lnTo>
                  <a:lnTo>
                    <a:pt x="544" y="701"/>
                  </a:lnTo>
                  <a:lnTo>
                    <a:pt x="542" y="698"/>
                  </a:lnTo>
                  <a:lnTo>
                    <a:pt x="542" y="696"/>
                  </a:lnTo>
                  <a:lnTo>
                    <a:pt x="544" y="696"/>
                  </a:lnTo>
                  <a:lnTo>
                    <a:pt x="544" y="694"/>
                  </a:lnTo>
                  <a:lnTo>
                    <a:pt x="544" y="691"/>
                  </a:lnTo>
                  <a:lnTo>
                    <a:pt x="544" y="691"/>
                  </a:lnTo>
                  <a:lnTo>
                    <a:pt x="544"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7" y="684"/>
                  </a:lnTo>
                  <a:lnTo>
                    <a:pt x="537" y="682"/>
                  </a:lnTo>
                  <a:lnTo>
                    <a:pt x="537" y="682"/>
                  </a:lnTo>
                  <a:lnTo>
                    <a:pt x="537" y="682"/>
                  </a:lnTo>
                  <a:lnTo>
                    <a:pt x="537" y="682"/>
                  </a:lnTo>
                  <a:lnTo>
                    <a:pt x="537" y="682"/>
                  </a:lnTo>
                  <a:lnTo>
                    <a:pt x="540" y="682"/>
                  </a:lnTo>
                  <a:lnTo>
                    <a:pt x="540" y="679"/>
                  </a:lnTo>
                  <a:lnTo>
                    <a:pt x="540" y="679"/>
                  </a:lnTo>
                  <a:lnTo>
                    <a:pt x="540" y="679"/>
                  </a:lnTo>
                  <a:lnTo>
                    <a:pt x="542" y="679"/>
                  </a:lnTo>
                  <a:lnTo>
                    <a:pt x="542" y="677"/>
                  </a:lnTo>
                  <a:lnTo>
                    <a:pt x="544" y="677"/>
                  </a:lnTo>
                  <a:lnTo>
                    <a:pt x="544"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4" y="616"/>
                  </a:lnTo>
                  <a:lnTo>
                    <a:pt x="544" y="613"/>
                  </a:lnTo>
                  <a:lnTo>
                    <a:pt x="544" y="611"/>
                  </a:lnTo>
                  <a:lnTo>
                    <a:pt x="547" y="611"/>
                  </a:lnTo>
                  <a:lnTo>
                    <a:pt x="547" y="611"/>
                  </a:lnTo>
                  <a:lnTo>
                    <a:pt x="547" y="611"/>
                  </a:lnTo>
                  <a:lnTo>
                    <a:pt x="547" y="608"/>
                  </a:lnTo>
                  <a:lnTo>
                    <a:pt x="547" y="608"/>
                  </a:lnTo>
                  <a:lnTo>
                    <a:pt x="547" y="608"/>
                  </a:lnTo>
                  <a:lnTo>
                    <a:pt x="547" y="608"/>
                  </a:lnTo>
                  <a:lnTo>
                    <a:pt x="544" y="608"/>
                  </a:lnTo>
                  <a:lnTo>
                    <a:pt x="544" y="608"/>
                  </a:lnTo>
                  <a:lnTo>
                    <a:pt x="544" y="608"/>
                  </a:lnTo>
                  <a:lnTo>
                    <a:pt x="544" y="606"/>
                  </a:lnTo>
                  <a:lnTo>
                    <a:pt x="544" y="606"/>
                  </a:lnTo>
                  <a:lnTo>
                    <a:pt x="544" y="604"/>
                  </a:lnTo>
                  <a:lnTo>
                    <a:pt x="544" y="604"/>
                  </a:lnTo>
                  <a:lnTo>
                    <a:pt x="544" y="604"/>
                  </a:lnTo>
                  <a:lnTo>
                    <a:pt x="544" y="601"/>
                  </a:lnTo>
                  <a:lnTo>
                    <a:pt x="544" y="601"/>
                  </a:lnTo>
                  <a:lnTo>
                    <a:pt x="544" y="599"/>
                  </a:lnTo>
                  <a:lnTo>
                    <a:pt x="544"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4" y="568"/>
                  </a:lnTo>
                  <a:lnTo>
                    <a:pt x="544" y="568"/>
                  </a:lnTo>
                  <a:lnTo>
                    <a:pt x="544" y="568"/>
                  </a:lnTo>
                  <a:lnTo>
                    <a:pt x="544" y="566"/>
                  </a:lnTo>
                  <a:lnTo>
                    <a:pt x="544" y="566"/>
                  </a:lnTo>
                  <a:lnTo>
                    <a:pt x="544" y="566"/>
                  </a:lnTo>
                  <a:lnTo>
                    <a:pt x="542" y="563"/>
                  </a:lnTo>
                  <a:lnTo>
                    <a:pt x="542" y="566"/>
                  </a:lnTo>
                  <a:lnTo>
                    <a:pt x="542" y="566"/>
                  </a:lnTo>
                  <a:lnTo>
                    <a:pt x="542" y="566"/>
                  </a:lnTo>
                  <a:lnTo>
                    <a:pt x="540" y="566"/>
                  </a:lnTo>
                  <a:lnTo>
                    <a:pt x="540" y="568"/>
                  </a:lnTo>
                  <a:lnTo>
                    <a:pt x="540" y="568"/>
                  </a:lnTo>
                  <a:lnTo>
                    <a:pt x="537" y="568"/>
                  </a:lnTo>
                  <a:lnTo>
                    <a:pt x="537" y="568"/>
                  </a:lnTo>
                  <a:lnTo>
                    <a:pt x="537" y="568"/>
                  </a:lnTo>
                  <a:lnTo>
                    <a:pt x="537"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8" y="521"/>
                  </a:lnTo>
                  <a:lnTo>
                    <a:pt x="518" y="521"/>
                  </a:lnTo>
                  <a:lnTo>
                    <a:pt x="518"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8"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7" y="481"/>
                  </a:lnTo>
                  <a:lnTo>
                    <a:pt x="537" y="481"/>
                  </a:lnTo>
                  <a:lnTo>
                    <a:pt x="537" y="481"/>
                  </a:lnTo>
                  <a:lnTo>
                    <a:pt x="540" y="478"/>
                  </a:lnTo>
                  <a:lnTo>
                    <a:pt x="540" y="476"/>
                  </a:lnTo>
                  <a:lnTo>
                    <a:pt x="542" y="474"/>
                  </a:lnTo>
                  <a:lnTo>
                    <a:pt x="544" y="474"/>
                  </a:lnTo>
                  <a:lnTo>
                    <a:pt x="544"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3" y="462"/>
                  </a:lnTo>
                  <a:lnTo>
                    <a:pt x="563" y="462"/>
                  </a:lnTo>
                  <a:lnTo>
                    <a:pt x="563" y="462"/>
                  </a:lnTo>
                  <a:lnTo>
                    <a:pt x="563"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3" y="440"/>
                  </a:lnTo>
                  <a:lnTo>
                    <a:pt x="563" y="438"/>
                  </a:lnTo>
                  <a:lnTo>
                    <a:pt x="563" y="438"/>
                  </a:lnTo>
                  <a:lnTo>
                    <a:pt x="563" y="436"/>
                  </a:lnTo>
                  <a:lnTo>
                    <a:pt x="563" y="436"/>
                  </a:lnTo>
                  <a:lnTo>
                    <a:pt x="563" y="436"/>
                  </a:lnTo>
                  <a:lnTo>
                    <a:pt x="563" y="433"/>
                  </a:lnTo>
                  <a:lnTo>
                    <a:pt x="563" y="433"/>
                  </a:lnTo>
                  <a:lnTo>
                    <a:pt x="563"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3" y="421"/>
                  </a:lnTo>
                  <a:lnTo>
                    <a:pt x="563"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4" y="412"/>
                  </a:lnTo>
                  <a:lnTo>
                    <a:pt x="544" y="412"/>
                  </a:lnTo>
                  <a:lnTo>
                    <a:pt x="544" y="412"/>
                  </a:lnTo>
                  <a:lnTo>
                    <a:pt x="544" y="412"/>
                  </a:lnTo>
                  <a:lnTo>
                    <a:pt x="544" y="412"/>
                  </a:lnTo>
                  <a:lnTo>
                    <a:pt x="544" y="412"/>
                  </a:lnTo>
                  <a:lnTo>
                    <a:pt x="542" y="412"/>
                  </a:lnTo>
                  <a:lnTo>
                    <a:pt x="542" y="412"/>
                  </a:lnTo>
                  <a:lnTo>
                    <a:pt x="542" y="412"/>
                  </a:lnTo>
                  <a:lnTo>
                    <a:pt x="542" y="412"/>
                  </a:lnTo>
                  <a:lnTo>
                    <a:pt x="540" y="414"/>
                  </a:lnTo>
                  <a:lnTo>
                    <a:pt x="540" y="412"/>
                  </a:lnTo>
                  <a:lnTo>
                    <a:pt x="537" y="412"/>
                  </a:lnTo>
                  <a:lnTo>
                    <a:pt x="537" y="410"/>
                  </a:lnTo>
                  <a:lnTo>
                    <a:pt x="535" y="410"/>
                  </a:lnTo>
                  <a:lnTo>
                    <a:pt x="535" y="410"/>
                  </a:lnTo>
                  <a:lnTo>
                    <a:pt x="533" y="407"/>
                  </a:lnTo>
                  <a:lnTo>
                    <a:pt x="535" y="407"/>
                  </a:lnTo>
                  <a:lnTo>
                    <a:pt x="535" y="405"/>
                  </a:lnTo>
                  <a:lnTo>
                    <a:pt x="537" y="403"/>
                  </a:lnTo>
                  <a:lnTo>
                    <a:pt x="537" y="403"/>
                  </a:lnTo>
                  <a:lnTo>
                    <a:pt x="537" y="400"/>
                  </a:lnTo>
                  <a:lnTo>
                    <a:pt x="537" y="400"/>
                  </a:lnTo>
                  <a:lnTo>
                    <a:pt x="535" y="400"/>
                  </a:lnTo>
                  <a:lnTo>
                    <a:pt x="535" y="400"/>
                  </a:lnTo>
                  <a:lnTo>
                    <a:pt x="535" y="398"/>
                  </a:lnTo>
                  <a:lnTo>
                    <a:pt x="537" y="398"/>
                  </a:lnTo>
                  <a:lnTo>
                    <a:pt x="537" y="395"/>
                  </a:lnTo>
                  <a:lnTo>
                    <a:pt x="537" y="395"/>
                  </a:lnTo>
                  <a:lnTo>
                    <a:pt x="540" y="395"/>
                  </a:lnTo>
                  <a:lnTo>
                    <a:pt x="540" y="395"/>
                  </a:lnTo>
                  <a:lnTo>
                    <a:pt x="542" y="395"/>
                  </a:lnTo>
                  <a:lnTo>
                    <a:pt x="544" y="393"/>
                  </a:lnTo>
                  <a:lnTo>
                    <a:pt x="544" y="393"/>
                  </a:lnTo>
                  <a:lnTo>
                    <a:pt x="544" y="391"/>
                  </a:lnTo>
                  <a:lnTo>
                    <a:pt x="544" y="391"/>
                  </a:lnTo>
                  <a:lnTo>
                    <a:pt x="547" y="388"/>
                  </a:lnTo>
                  <a:lnTo>
                    <a:pt x="547" y="388"/>
                  </a:lnTo>
                  <a:lnTo>
                    <a:pt x="547" y="388"/>
                  </a:lnTo>
                  <a:lnTo>
                    <a:pt x="547" y="386"/>
                  </a:lnTo>
                  <a:lnTo>
                    <a:pt x="549" y="386"/>
                  </a:lnTo>
                  <a:lnTo>
                    <a:pt x="549" y="386"/>
                  </a:lnTo>
                  <a:lnTo>
                    <a:pt x="549" y="384"/>
                  </a:lnTo>
                  <a:lnTo>
                    <a:pt x="549" y="381"/>
                  </a:lnTo>
                  <a:lnTo>
                    <a:pt x="547" y="381"/>
                  </a:lnTo>
                  <a:lnTo>
                    <a:pt x="544" y="379"/>
                  </a:lnTo>
                  <a:lnTo>
                    <a:pt x="544" y="379"/>
                  </a:lnTo>
                  <a:lnTo>
                    <a:pt x="542" y="379"/>
                  </a:lnTo>
                  <a:lnTo>
                    <a:pt x="542" y="376"/>
                  </a:lnTo>
                  <a:lnTo>
                    <a:pt x="544" y="376"/>
                  </a:lnTo>
                  <a:lnTo>
                    <a:pt x="544"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3" y="343"/>
                  </a:lnTo>
                  <a:lnTo>
                    <a:pt x="563" y="343"/>
                  </a:lnTo>
                  <a:lnTo>
                    <a:pt x="563"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3" y="324"/>
                  </a:lnTo>
                  <a:lnTo>
                    <a:pt x="563" y="322"/>
                  </a:lnTo>
                  <a:lnTo>
                    <a:pt x="563" y="322"/>
                  </a:lnTo>
                  <a:lnTo>
                    <a:pt x="563"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3" y="317"/>
                  </a:lnTo>
                  <a:lnTo>
                    <a:pt x="561" y="315"/>
                  </a:lnTo>
                  <a:lnTo>
                    <a:pt x="556" y="313"/>
                  </a:lnTo>
                  <a:lnTo>
                    <a:pt x="552" y="310"/>
                  </a:lnTo>
                  <a:lnTo>
                    <a:pt x="549" y="310"/>
                  </a:lnTo>
                  <a:lnTo>
                    <a:pt x="544" y="308"/>
                  </a:lnTo>
                  <a:lnTo>
                    <a:pt x="542" y="305"/>
                  </a:lnTo>
                  <a:lnTo>
                    <a:pt x="537" y="303"/>
                  </a:lnTo>
                  <a:lnTo>
                    <a:pt x="535" y="301"/>
                  </a:lnTo>
                  <a:lnTo>
                    <a:pt x="530" y="298"/>
                  </a:lnTo>
                  <a:lnTo>
                    <a:pt x="530" y="298"/>
                  </a:lnTo>
                  <a:lnTo>
                    <a:pt x="526" y="296"/>
                  </a:lnTo>
                  <a:lnTo>
                    <a:pt x="521" y="294"/>
                  </a:lnTo>
                  <a:lnTo>
                    <a:pt x="518"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8" y="263"/>
                  </a:lnTo>
                  <a:lnTo>
                    <a:pt x="518" y="263"/>
                  </a:lnTo>
                  <a:lnTo>
                    <a:pt x="518" y="263"/>
                  </a:lnTo>
                  <a:lnTo>
                    <a:pt x="518"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7"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89" y="133"/>
                  </a:lnTo>
                  <a:lnTo>
                    <a:pt x="589" y="133"/>
                  </a:lnTo>
                  <a:lnTo>
                    <a:pt x="589"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4" y="40"/>
                  </a:lnTo>
                  <a:lnTo>
                    <a:pt x="544" y="40"/>
                  </a:lnTo>
                  <a:lnTo>
                    <a:pt x="544" y="38"/>
                  </a:lnTo>
                  <a:lnTo>
                    <a:pt x="537" y="29"/>
                  </a:lnTo>
                  <a:lnTo>
                    <a:pt x="535" y="29"/>
                  </a:lnTo>
                  <a:lnTo>
                    <a:pt x="535" y="26"/>
                  </a:lnTo>
                  <a:lnTo>
                    <a:pt x="537"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6"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6" y="173"/>
                  </a:lnTo>
                  <a:lnTo>
                    <a:pt x="369"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5"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79" y="893"/>
                  </a:lnTo>
                  <a:lnTo>
                    <a:pt x="298" y="902"/>
                  </a:lnTo>
                  <a:lnTo>
                    <a:pt x="317" y="911"/>
                  </a:lnTo>
                  <a:lnTo>
                    <a:pt x="336" y="919"/>
                  </a:lnTo>
                  <a:lnTo>
                    <a:pt x="355" y="928"/>
                  </a:lnTo>
                  <a:lnTo>
                    <a:pt x="374" y="937"/>
                  </a:lnTo>
                  <a:lnTo>
                    <a:pt x="395" y="947"/>
                  </a:lnTo>
                  <a:lnTo>
                    <a:pt x="414" y="954"/>
                  </a:lnTo>
                  <a:lnTo>
                    <a:pt x="433" y="964"/>
                  </a:lnTo>
                  <a:lnTo>
                    <a:pt x="452" y="971"/>
                  </a:lnTo>
                  <a:lnTo>
                    <a:pt x="474" y="978"/>
                  </a:lnTo>
                  <a:lnTo>
                    <a:pt x="492"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6">
              <a:extLst>
                <a:ext uri="{FF2B5EF4-FFF2-40B4-BE49-F238E27FC236}">
                  <a16:creationId xmlns:a16="http://schemas.microsoft.com/office/drawing/2014/main" id="{56E61BC2-F17A-4125-9820-F78C4138379E}"/>
                </a:ext>
              </a:extLst>
            </p:cNvPr>
            <p:cNvSpPr>
              <a:spLocks/>
            </p:cNvSpPr>
            <p:nvPr/>
          </p:nvSpPr>
          <p:spPr bwMode="auto">
            <a:xfrm>
              <a:off x="3439" y="960"/>
              <a:ext cx="12" cy="10"/>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7">
              <a:extLst>
                <a:ext uri="{FF2B5EF4-FFF2-40B4-BE49-F238E27FC236}">
                  <a16:creationId xmlns:a16="http://schemas.microsoft.com/office/drawing/2014/main" id="{6518903E-6369-417B-AE86-D74CCB644F11}"/>
                </a:ext>
              </a:extLst>
            </p:cNvPr>
            <p:cNvSpPr>
              <a:spLocks/>
            </p:cNvSpPr>
            <p:nvPr/>
          </p:nvSpPr>
          <p:spPr bwMode="auto">
            <a:xfrm>
              <a:off x="4037" y="2118"/>
              <a:ext cx="509" cy="1022"/>
            </a:xfrm>
            <a:custGeom>
              <a:avLst/>
              <a:gdLst>
                <a:gd name="T0" fmla="*/ 485 w 509"/>
                <a:gd name="T1" fmla="*/ 1020 h 1022"/>
                <a:gd name="T2" fmla="*/ 448 w 509"/>
                <a:gd name="T3" fmla="*/ 1020 h 1022"/>
                <a:gd name="T4" fmla="*/ 407 w 509"/>
                <a:gd name="T5" fmla="*/ 1018 h 1022"/>
                <a:gd name="T6" fmla="*/ 369 w 509"/>
                <a:gd name="T7" fmla="*/ 1018 h 1022"/>
                <a:gd name="T8" fmla="*/ 343 w 509"/>
                <a:gd name="T9" fmla="*/ 1015 h 1022"/>
                <a:gd name="T10" fmla="*/ 303 w 509"/>
                <a:gd name="T11" fmla="*/ 1013 h 1022"/>
                <a:gd name="T12" fmla="*/ 265 w 509"/>
                <a:gd name="T13" fmla="*/ 1011 h 1022"/>
                <a:gd name="T14" fmla="*/ 225 w 509"/>
                <a:gd name="T15" fmla="*/ 1008 h 1022"/>
                <a:gd name="T16" fmla="*/ 187 w 509"/>
                <a:gd name="T17" fmla="*/ 1006 h 1022"/>
                <a:gd name="T18" fmla="*/ 147 w 509"/>
                <a:gd name="T19" fmla="*/ 1001 h 1022"/>
                <a:gd name="T20" fmla="*/ 109 w 509"/>
                <a:gd name="T21" fmla="*/ 996 h 1022"/>
                <a:gd name="T22" fmla="*/ 69 w 509"/>
                <a:gd name="T23" fmla="*/ 994 h 1022"/>
                <a:gd name="T24" fmla="*/ 31 w 509"/>
                <a:gd name="T25" fmla="*/ 989 h 1022"/>
                <a:gd name="T26" fmla="*/ 0 w 509"/>
                <a:gd name="T27" fmla="*/ 985 h 1022"/>
                <a:gd name="T28" fmla="*/ 8 w 509"/>
                <a:gd name="T29" fmla="*/ 923 h 1022"/>
                <a:gd name="T30" fmla="*/ 19 w 509"/>
                <a:gd name="T31" fmla="*/ 831 h 1022"/>
                <a:gd name="T32" fmla="*/ 34 w 509"/>
                <a:gd name="T33" fmla="*/ 738 h 1022"/>
                <a:gd name="T34" fmla="*/ 45 w 509"/>
                <a:gd name="T35" fmla="*/ 646 h 1022"/>
                <a:gd name="T36" fmla="*/ 57 w 509"/>
                <a:gd name="T37" fmla="*/ 554 h 1022"/>
                <a:gd name="T38" fmla="*/ 71 w 509"/>
                <a:gd name="T39" fmla="*/ 461 h 1022"/>
                <a:gd name="T40" fmla="*/ 83 w 509"/>
                <a:gd name="T41" fmla="*/ 369 h 1022"/>
                <a:gd name="T42" fmla="*/ 97 w 509"/>
                <a:gd name="T43" fmla="*/ 277 h 1022"/>
                <a:gd name="T44" fmla="*/ 109 w 509"/>
                <a:gd name="T45" fmla="*/ 184 h 1022"/>
                <a:gd name="T46" fmla="*/ 123 w 509"/>
                <a:gd name="T47" fmla="*/ 92 h 1022"/>
                <a:gd name="T48" fmla="*/ 138 w 509"/>
                <a:gd name="T49" fmla="*/ 0 h 1022"/>
                <a:gd name="T50" fmla="*/ 204 w 509"/>
                <a:gd name="T51" fmla="*/ 9 h 1022"/>
                <a:gd name="T52" fmla="*/ 272 w 509"/>
                <a:gd name="T53" fmla="*/ 16 h 1022"/>
                <a:gd name="T54" fmla="*/ 341 w 509"/>
                <a:gd name="T55" fmla="*/ 21 h 1022"/>
                <a:gd name="T56" fmla="*/ 410 w 509"/>
                <a:gd name="T57" fmla="*/ 26 h 1022"/>
                <a:gd name="T58" fmla="*/ 476 w 509"/>
                <a:gd name="T59" fmla="*/ 28 h 1022"/>
                <a:gd name="T60" fmla="*/ 500 w 509"/>
                <a:gd name="T61" fmla="*/ 49 h 1022"/>
                <a:gd name="T62" fmla="*/ 497 w 509"/>
                <a:gd name="T63" fmla="*/ 121 h 1022"/>
                <a:gd name="T64" fmla="*/ 493 w 509"/>
                <a:gd name="T65" fmla="*/ 274 h 1022"/>
                <a:gd name="T66" fmla="*/ 490 w 509"/>
                <a:gd name="T67" fmla="*/ 371 h 1022"/>
                <a:gd name="T68" fmla="*/ 490 w 509"/>
                <a:gd name="T69" fmla="*/ 445 h 1022"/>
                <a:gd name="T70" fmla="*/ 493 w 509"/>
                <a:gd name="T71" fmla="*/ 502 h 1022"/>
                <a:gd name="T72" fmla="*/ 493 w 509"/>
                <a:gd name="T73" fmla="*/ 561 h 1022"/>
                <a:gd name="T74" fmla="*/ 495 w 509"/>
                <a:gd name="T75" fmla="*/ 618 h 1022"/>
                <a:gd name="T76" fmla="*/ 497 w 509"/>
                <a:gd name="T77" fmla="*/ 677 h 1022"/>
                <a:gd name="T78" fmla="*/ 500 w 509"/>
                <a:gd name="T79" fmla="*/ 734 h 1022"/>
                <a:gd name="T80" fmla="*/ 500 w 509"/>
                <a:gd name="T81" fmla="*/ 793 h 1022"/>
                <a:gd name="T82" fmla="*/ 502 w 509"/>
                <a:gd name="T83" fmla="*/ 850 h 1022"/>
                <a:gd name="T84" fmla="*/ 504 w 509"/>
                <a:gd name="T85" fmla="*/ 909 h 1022"/>
                <a:gd name="T86" fmla="*/ 507 w 509"/>
                <a:gd name="T87" fmla="*/ 966 h 1022"/>
                <a:gd name="T88" fmla="*/ 509 w 509"/>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9" h="1022">
                  <a:moveTo>
                    <a:pt x="509" y="1022"/>
                  </a:moveTo>
                  <a:lnTo>
                    <a:pt x="500" y="1020"/>
                  </a:lnTo>
                  <a:lnTo>
                    <a:pt x="485" y="1020"/>
                  </a:lnTo>
                  <a:lnTo>
                    <a:pt x="474" y="1020"/>
                  </a:lnTo>
                  <a:lnTo>
                    <a:pt x="459" y="1020"/>
                  </a:lnTo>
                  <a:lnTo>
                    <a:pt x="448" y="1020"/>
                  </a:lnTo>
                  <a:lnTo>
                    <a:pt x="433" y="1020"/>
                  </a:lnTo>
                  <a:lnTo>
                    <a:pt x="422" y="1020"/>
                  </a:lnTo>
                  <a:lnTo>
                    <a:pt x="407" y="1018"/>
                  </a:lnTo>
                  <a:lnTo>
                    <a:pt x="396" y="1018"/>
                  </a:lnTo>
                  <a:lnTo>
                    <a:pt x="381" y="1018"/>
                  </a:lnTo>
                  <a:lnTo>
                    <a:pt x="369" y="1018"/>
                  </a:lnTo>
                  <a:lnTo>
                    <a:pt x="355" y="1015"/>
                  </a:lnTo>
                  <a:lnTo>
                    <a:pt x="353" y="1015"/>
                  </a:lnTo>
                  <a:lnTo>
                    <a:pt x="343" y="1015"/>
                  </a:lnTo>
                  <a:lnTo>
                    <a:pt x="329" y="1015"/>
                  </a:lnTo>
                  <a:lnTo>
                    <a:pt x="317" y="1013"/>
                  </a:lnTo>
                  <a:lnTo>
                    <a:pt x="303" y="1013"/>
                  </a:lnTo>
                  <a:lnTo>
                    <a:pt x="291" y="1013"/>
                  </a:lnTo>
                  <a:lnTo>
                    <a:pt x="277" y="1011"/>
                  </a:lnTo>
                  <a:lnTo>
                    <a:pt x="265" y="1011"/>
                  </a:lnTo>
                  <a:lnTo>
                    <a:pt x="251" y="1011"/>
                  </a:lnTo>
                  <a:lnTo>
                    <a:pt x="239" y="1008"/>
                  </a:lnTo>
                  <a:lnTo>
                    <a:pt x="225" y="1008"/>
                  </a:lnTo>
                  <a:lnTo>
                    <a:pt x="213" y="1006"/>
                  </a:lnTo>
                  <a:lnTo>
                    <a:pt x="199" y="1006"/>
                  </a:lnTo>
                  <a:lnTo>
                    <a:pt x="187" y="1006"/>
                  </a:lnTo>
                  <a:lnTo>
                    <a:pt x="173" y="1003"/>
                  </a:lnTo>
                  <a:lnTo>
                    <a:pt x="161" y="1003"/>
                  </a:lnTo>
                  <a:lnTo>
                    <a:pt x="147" y="1001"/>
                  </a:lnTo>
                  <a:lnTo>
                    <a:pt x="135" y="999"/>
                  </a:lnTo>
                  <a:lnTo>
                    <a:pt x="121" y="999"/>
                  </a:lnTo>
                  <a:lnTo>
                    <a:pt x="109" y="996"/>
                  </a:lnTo>
                  <a:lnTo>
                    <a:pt x="95" y="996"/>
                  </a:lnTo>
                  <a:lnTo>
                    <a:pt x="83" y="994"/>
                  </a:lnTo>
                  <a:lnTo>
                    <a:pt x="69" y="994"/>
                  </a:lnTo>
                  <a:lnTo>
                    <a:pt x="57" y="992"/>
                  </a:lnTo>
                  <a:lnTo>
                    <a:pt x="43" y="989"/>
                  </a:lnTo>
                  <a:lnTo>
                    <a:pt x="31" y="989"/>
                  </a:lnTo>
                  <a:lnTo>
                    <a:pt x="17" y="987"/>
                  </a:lnTo>
                  <a:lnTo>
                    <a:pt x="5" y="985"/>
                  </a:lnTo>
                  <a:lnTo>
                    <a:pt x="0" y="985"/>
                  </a:lnTo>
                  <a:lnTo>
                    <a:pt x="0" y="985"/>
                  </a:lnTo>
                  <a:lnTo>
                    <a:pt x="3" y="954"/>
                  </a:lnTo>
                  <a:lnTo>
                    <a:pt x="8" y="923"/>
                  </a:lnTo>
                  <a:lnTo>
                    <a:pt x="12" y="892"/>
                  </a:lnTo>
                  <a:lnTo>
                    <a:pt x="17" y="861"/>
                  </a:lnTo>
                  <a:lnTo>
                    <a:pt x="19" y="831"/>
                  </a:lnTo>
                  <a:lnTo>
                    <a:pt x="24" y="800"/>
                  </a:lnTo>
                  <a:lnTo>
                    <a:pt x="29" y="769"/>
                  </a:lnTo>
                  <a:lnTo>
                    <a:pt x="34" y="738"/>
                  </a:lnTo>
                  <a:lnTo>
                    <a:pt x="36" y="708"/>
                  </a:lnTo>
                  <a:lnTo>
                    <a:pt x="41" y="677"/>
                  </a:lnTo>
                  <a:lnTo>
                    <a:pt x="45" y="646"/>
                  </a:lnTo>
                  <a:lnTo>
                    <a:pt x="50" y="615"/>
                  </a:lnTo>
                  <a:lnTo>
                    <a:pt x="52" y="584"/>
                  </a:lnTo>
                  <a:lnTo>
                    <a:pt x="57" y="554"/>
                  </a:lnTo>
                  <a:lnTo>
                    <a:pt x="62" y="523"/>
                  </a:lnTo>
                  <a:lnTo>
                    <a:pt x="67" y="492"/>
                  </a:lnTo>
                  <a:lnTo>
                    <a:pt x="71" y="461"/>
                  </a:lnTo>
                  <a:lnTo>
                    <a:pt x="74" y="431"/>
                  </a:lnTo>
                  <a:lnTo>
                    <a:pt x="78" y="400"/>
                  </a:lnTo>
                  <a:lnTo>
                    <a:pt x="83" y="369"/>
                  </a:lnTo>
                  <a:lnTo>
                    <a:pt x="88" y="338"/>
                  </a:lnTo>
                  <a:lnTo>
                    <a:pt x="93" y="308"/>
                  </a:lnTo>
                  <a:lnTo>
                    <a:pt x="97" y="277"/>
                  </a:lnTo>
                  <a:lnTo>
                    <a:pt x="102" y="246"/>
                  </a:lnTo>
                  <a:lnTo>
                    <a:pt x="105" y="215"/>
                  </a:lnTo>
                  <a:lnTo>
                    <a:pt x="109" y="184"/>
                  </a:lnTo>
                  <a:lnTo>
                    <a:pt x="114" y="154"/>
                  </a:lnTo>
                  <a:lnTo>
                    <a:pt x="119" y="123"/>
                  </a:lnTo>
                  <a:lnTo>
                    <a:pt x="123" y="92"/>
                  </a:lnTo>
                  <a:lnTo>
                    <a:pt x="128" y="61"/>
                  </a:lnTo>
                  <a:lnTo>
                    <a:pt x="133" y="31"/>
                  </a:lnTo>
                  <a:lnTo>
                    <a:pt x="138" y="0"/>
                  </a:lnTo>
                  <a:lnTo>
                    <a:pt x="159" y="5"/>
                  </a:lnTo>
                  <a:lnTo>
                    <a:pt x="183" y="7"/>
                  </a:lnTo>
                  <a:lnTo>
                    <a:pt x="204" y="9"/>
                  </a:lnTo>
                  <a:lnTo>
                    <a:pt x="228" y="12"/>
                  </a:lnTo>
                  <a:lnTo>
                    <a:pt x="249" y="14"/>
                  </a:lnTo>
                  <a:lnTo>
                    <a:pt x="272" y="16"/>
                  </a:lnTo>
                  <a:lnTo>
                    <a:pt x="296" y="19"/>
                  </a:lnTo>
                  <a:lnTo>
                    <a:pt x="317" y="19"/>
                  </a:lnTo>
                  <a:lnTo>
                    <a:pt x="341" y="21"/>
                  </a:lnTo>
                  <a:lnTo>
                    <a:pt x="362" y="23"/>
                  </a:lnTo>
                  <a:lnTo>
                    <a:pt x="386" y="23"/>
                  </a:lnTo>
                  <a:lnTo>
                    <a:pt x="410" y="26"/>
                  </a:lnTo>
                  <a:lnTo>
                    <a:pt x="431" y="26"/>
                  </a:lnTo>
                  <a:lnTo>
                    <a:pt x="455" y="28"/>
                  </a:lnTo>
                  <a:lnTo>
                    <a:pt x="476" y="28"/>
                  </a:lnTo>
                  <a:lnTo>
                    <a:pt x="500" y="28"/>
                  </a:lnTo>
                  <a:lnTo>
                    <a:pt x="500" y="40"/>
                  </a:lnTo>
                  <a:lnTo>
                    <a:pt x="500" y="49"/>
                  </a:lnTo>
                  <a:lnTo>
                    <a:pt x="500" y="59"/>
                  </a:lnTo>
                  <a:lnTo>
                    <a:pt x="500" y="71"/>
                  </a:lnTo>
                  <a:lnTo>
                    <a:pt x="497" y="121"/>
                  </a:lnTo>
                  <a:lnTo>
                    <a:pt x="495" y="173"/>
                  </a:lnTo>
                  <a:lnTo>
                    <a:pt x="495" y="222"/>
                  </a:lnTo>
                  <a:lnTo>
                    <a:pt x="493" y="274"/>
                  </a:lnTo>
                  <a:lnTo>
                    <a:pt x="493" y="308"/>
                  </a:lnTo>
                  <a:lnTo>
                    <a:pt x="490" y="341"/>
                  </a:lnTo>
                  <a:lnTo>
                    <a:pt x="490" y="371"/>
                  </a:lnTo>
                  <a:lnTo>
                    <a:pt x="488" y="405"/>
                  </a:lnTo>
                  <a:lnTo>
                    <a:pt x="490" y="423"/>
                  </a:lnTo>
                  <a:lnTo>
                    <a:pt x="490" y="445"/>
                  </a:lnTo>
                  <a:lnTo>
                    <a:pt x="490" y="464"/>
                  </a:lnTo>
                  <a:lnTo>
                    <a:pt x="490" y="483"/>
                  </a:lnTo>
                  <a:lnTo>
                    <a:pt x="493" y="502"/>
                  </a:lnTo>
                  <a:lnTo>
                    <a:pt x="493" y="521"/>
                  </a:lnTo>
                  <a:lnTo>
                    <a:pt x="493" y="539"/>
                  </a:lnTo>
                  <a:lnTo>
                    <a:pt x="493" y="561"/>
                  </a:lnTo>
                  <a:lnTo>
                    <a:pt x="493" y="580"/>
                  </a:lnTo>
                  <a:lnTo>
                    <a:pt x="495" y="599"/>
                  </a:lnTo>
                  <a:lnTo>
                    <a:pt x="495" y="618"/>
                  </a:lnTo>
                  <a:lnTo>
                    <a:pt x="495" y="637"/>
                  </a:lnTo>
                  <a:lnTo>
                    <a:pt x="497" y="655"/>
                  </a:lnTo>
                  <a:lnTo>
                    <a:pt x="497" y="677"/>
                  </a:lnTo>
                  <a:lnTo>
                    <a:pt x="497" y="696"/>
                  </a:lnTo>
                  <a:lnTo>
                    <a:pt x="497" y="715"/>
                  </a:lnTo>
                  <a:lnTo>
                    <a:pt x="500" y="734"/>
                  </a:lnTo>
                  <a:lnTo>
                    <a:pt x="500" y="753"/>
                  </a:lnTo>
                  <a:lnTo>
                    <a:pt x="500" y="771"/>
                  </a:lnTo>
                  <a:lnTo>
                    <a:pt x="500" y="793"/>
                  </a:lnTo>
                  <a:lnTo>
                    <a:pt x="502" y="812"/>
                  </a:lnTo>
                  <a:lnTo>
                    <a:pt x="502" y="831"/>
                  </a:lnTo>
                  <a:lnTo>
                    <a:pt x="502" y="850"/>
                  </a:lnTo>
                  <a:lnTo>
                    <a:pt x="504" y="869"/>
                  </a:lnTo>
                  <a:lnTo>
                    <a:pt x="504" y="890"/>
                  </a:lnTo>
                  <a:lnTo>
                    <a:pt x="504" y="909"/>
                  </a:lnTo>
                  <a:lnTo>
                    <a:pt x="507" y="928"/>
                  </a:lnTo>
                  <a:lnTo>
                    <a:pt x="507" y="947"/>
                  </a:lnTo>
                  <a:lnTo>
                    <a:pt x="507" y="966"/>
                  </a:lnTo>
                  <a:lnTo>
                    <a:pt x="509" y="985"/>
                  </a:lnTo>
                  <a:lnTo>
                    <a:pt x="509" y="1006"/>
                  </a:lnTo>
                  <a:lnTo>
                    <a:pt x="509" y="102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8">
              <a:extLst>
                <a:ext uri="{FF2B5EF4-FFF2-40B4-BE49-F238E27FC236}">
                  <a16:creationId xmlns:a16="http://schemas.microsoft.com/office/drawing/2014/main" id="{4C8013BC-43A0-480F-8E0C-01BF90D009CA}"/>
                </a:ext>
              </a:extLst>
            </p:cNvPr>
            <p:cNvSpPr>
              <a:spLocks noEditPoints="1"/>
            </p:cNvSpPr>
            <p:nvPr/>
          </p:nvSpPr>
          <p:spPr bwMode="auto">
            <a:xfrm>
              <a:off x="5540" y="1734"/>
              <a:ext cx="1358" cy="1515"/>
            </a:xfrm>
            <a:custGeom>
              <a:avLst/>
              <a:gdLst>
                <a:gd name="T0" fmla="*/ 1142 w 1358"/>
                <a:gd name="T1" fmla="*/ 841 h 1515"/>
                <a:gd name="T2" fmla="*/ 837 w 1358"/>
                <a:gd name="T3" fmla="*/ 1262 h 1515"/>
                <a:gd name="T4" fmla="*/ 482 w 1358"/>
                <a:gd name="T5" fmla="*/ 211 h 1515"/>
                <a:gd name="T6" fmla="*/ 1131 w 1358"/>
                <a:gd name="T7" fmla="*/ 950 h 1515"/>
                <a:gd name="T8" fmla="*/ 851 w 1358"/>
                <a:gd name="T9" fmla="*/ 1255 h 1515"/>
                <a:gd name="T10" fmla="*/ 717 w 1358"/>
                <a:gd name="T11" fmla="*/ 1463 h 1515"/>
                <a:gd name="T12" fmla="*/ 896 w 1358"/>
                <a:gd name="T13" fmla="*/ 1392 h 1515"/>
                <a:gd name="T14" fmla="*/ 951 w 1358"/>
                <a:gd name="T15" fmla="*/ 1122 h 1515"/>
                <a:gd name="T16" fmla="*/ 1048 w 1358"/>
                <a:gd name="T17" fmla="*/ 1063 h 1515"/>
                <a:gd name="T18" fmla="*/ 1322 w 1358"/>
                <a:gd name="T19" fmla="*/ 973 h 1515"/>
                <a:gd name="T20" fmla="*/ 998 w 1358"/>
                <a:gd name="T21" fmla="*/ 618 h 1515"/>
                <a:gd name="T22" fmla="*/ 991 w 1358"/>
                <a:gd name="T23" fmla="*/ 692 h 1515"/>
                <a:gd name="T24" fmla="*/ 915 w 1358"/>
                <a:gd name="T25" fmla="*/ 718 h 1515"/>
                <a:gd name="T26" fmla="*/ 856 w 1358"/>
                <a:gd name="T27" fmla="*/ 661 h 1515"/>
                <a:gd name="T28" fmla="*/ 769 w 1358"/>
                <a:gd name="T29" fmla="*/ 616 h 1515"/>
                <a:gd name="T30" fmla="*/ 740 w 1358"/>
                <a:gd name="T31" fmla="*/ 531 h 1515"/>
                <a:gd name="T32" fmla="*/ 733 w 1358"/>
                <a:gd name="T33" fmla="*/ 471 h 1515"/>
                <a:gd name="T34" fmla="*/ 892 w 1358"/>
                <a:gd name="T35" fmla="*/ 417 h 1515"/>
                <a:gd name="T36" fmla="*/ 816 w 1358"/>
                <a:gd name="T37" fmla="*/ 334 h 1515"/>
                <a:gd name="T38" fmla="*/ 780 w 1358"/>
                <a:gd name="T39" fmla="*/ 235 h 1515"/>
                <a:gd name="T40" fmla="*/ 724 w 1358"/>
                <a:gd name="T41" fmla="*/ 145 h 1515"/>
                <a:gd name="T42" fmla="*/ 669 w 1358"/>
                <a:gd name="T43" fmla="*/ 123 h 1515"/>
                <a:gd name="T44" fmla="*/ 629 w 1358"/>
                <a:gd name="T45" fmla="*/ 69 h 1515"/>
                <a:gd name="T46" fmla="*/ 603 w 1358"/>
                <a:gd name="T47" fmla="*/ 22 h 1515"/>
                <a:gd name="T48" fmla="*/ 601 w 1358"/>
                <a:gd name="T49" fmla="*/ 78 h 1515"/>
                <a:gd name="T50" fmla="*/ 629 w 1358"/>
                <a:gd name="T51" fmla="*/ 138 h 1515"/>
                <a:gd name="T52" fmla="*/ 641 w 1358"/>
                <a:gd name="T53" fmla="*/ 197 h 1515"/>
                <a:gd name="T54" fmla="*/ 603 w 1358"/>
                <a:gd name="T55" fmla="*/ 216 h 1515"/>
                <a:gd name="T56" fmla="*/ 568 w 1358"/>
                <a:gd name="T57" fmla="*/ 256 h 1515"/>
                <a:gd name="T58" fmla="*/ 553 w 1358"/>
                <a:gd name="T59" fmla="*/ 270 h 1515"/>
                <a:gd name="T60" fmla="*/ 463 w 1358"/>
                <a:gd name="T61" fmla="*/ 254 h 1515"/>
                <a:gd name="T62" fmla="*/ 466 w 1358"/>
                <a:gd name="T63" fmla="*/ 211 h 1515"/>
                <a:gd name="T64" fmla="*/ 437 w 1358"/>
                <a:gd name="T65" fmla="*/ 166 h 1515"/>
                <a:gd name="T66" fmla="*/ 402 w 1358"/>
                <a:gd name="T67" fmla="*/ 107 h 1515"/>
                <a:gd name="T68" fmla="*/ 366 w 1358"/>
                <a:gd name="T69" fmla="*/ 69 h 1515"/>
                <a:gd name="T70" fmla="*/ 303 w 1358"/>
                <a:gd name="T71" fmla="*/ 71 h 1515"/>
                <a:gd name="T72" fmla="*/ 258 w 1358"/>
                <a:gd name="T73" fmla="*/ 55 h 1515"/>
                <a:gd name="T74" fmla="*/ 184 w 1358"/>
                <a:gd name="T75" fmla="*/ 5 h 1515"/>
                <a:gd name="T76" fmla="*/ 78 w 1358"/>
                <a:gd name="T77" fmla="*/ 43 h 1515"/>
                <a:gd name="T78" fmla="*/ 35 w 1358"/>
                <a:gd name="T79" fmla="*/ 126 h 1515"/>
                <a:gd name="T80" fmla="*/ 75 w 1358"/>
                <a:gd name="T81" fmla="*/ 223 h 1515"/>
                <a:gd name="T82" fmla="*/ 99 w 1358"/>
                <a:gd name="T83" fmla="*/ 287 h 1515"/>
                <a:gd name="T84" fmla="*/ 90 w 1358"/>
                <a:gd name="T85" fmla="*/ 348 h 1515"/>
                <a:gd name="T86" fmla="*/ 111 w 1358"/>
                <a:gd name="T87" fmla="*/ 405 h 1515"/>
                <a:gd name="T88" fmla="*/ 246 w 1358"/>
                <a:gd name="T89" fmla="*/ 568 h 1515"/>
                <a:gd name="T90" fmla="*/ 146 w 1358"/>
                <a:gd name="T91" fmla="*/ 758 h 1515"/>
                <a:gd name="T92" fmla="*/ 187 w 1358"/>
                <a:gd name="T93" fmla="*/ 805 h 1515"/>
                <a:gd name="T94" fmla="*/ 201 w 1358"/>
                <a:gd name="T95" fmla="*/ 852 h 1515"/>
                <a:gd name="T96" fmla="*/ 236 w 1358"/>
                <a:gd name="T97" fmla="*/ 919 h 1515"/>
                <a:gd name="T98" fmla="*/ 246 w 1358"/>
                <a:gd name="T99" fmla="*/ 997 h 1515"/>
                <a:gd name="T100" fmla="*/ 253 w 1358"/>
                <a:gd name="T101" fmla="*/ 1094 h 1515"/>
                <a:gd name="T102" fmla="*/ 492 w 1358"/>
                <a:gd name="T103" fmla="*/ 1482 h 1515"/>
                <a:gd name="T104" fmla="*/ 674 w 1358"/>
                <a:gd name="T105" fmla="*/ 1458 h 1515"/>
                <a:gd name="T106" fmla="*/ 788 w 1358"/>
                <a:gd name="T107" fmla="*/ 1309 h 1515"/>
                <a:gd name="T108" fmla="*/ 804 w 1358"/>
                <a:gd name="T109" fmla="*/ 1141 h 1515"/>
                <a:gd name="T110" fmla="*/ 887 w 1358"/>
                <a:gd name="T111" fmla="*/ 1037 h 1515"/>
                <a:gd name="T112" fmla="*/ 951 w 1358"/>
                <a:gd name="T113" fmla="*/ 897 h 1515"/>
                <a:gd name="T114" fmla="*/ 1095 w 1358"/>
                <a:gd name="T115" fmla="*/ 812 h 1515"/>
                <a:gd name="T116" fmla="*/ 1216 w 1358"/>
                <a:gd name="T117" fmla="*/ 755 h 1515"/>
                <a:gd name="T118" fmla="*/ 1273 w 1358"/>
                <a:gd name="T119" fmla="*/ 718 h 1515"/>
                <a:gd name="T120" fmla="*/ 1299 w 1358"/>
                <a:gd name="T121" fmla="*/ 635 h 1515"/>
                <a:gd name="T122" fmla="*/ 1327 w 1358"/>
                <a:gd name="T123" fmla="*/ 559 h 1515"/>
                <a:gd name="T124" fmla="*/ 1320 w 1358"/>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515">
                  <a:moveTo>
                    <a:pt x="847" y="1222"/>
                  </a:moveTo>
                  <a:lnTo>
                    <a:pt x="847" y="1219"/>
                  </a:lnTo>
                  <a:lnTo>
                    <a:pt x="849" y="1219"/>
                  </a:lnTo>
                  <a:lnTo>
                    <a:pt x="849" y="1219"/>
                  </a:lnTo>
                  <a:lnTo>
                    <a:pt x="851" y="1215"/>
                  </a:lnTo>
                  <a:lnTo>
                    <a:pt x="851" y="1215"/>
                  </a:lnTo>
                  <a:lnTo>
                    <a:pt x="849" y="1215"/>
                  </a:lnTo>
                  <a:lnTo>
                    <a:pt x="849" y="1215"/>
                  </a:lnTo>
                  <a:lnTo>
                    <a:pt x="847" y="1215"/>
                  </a:lnTo>
                  <a:lnTo>
                    <a:pt x="847" y="1217"/>
                  </a:lnTo>
                  <a:lnTo>
                    <a:pt x="847" y="1217"/>
                  </a:lnTo>
                  <a:lnTo>
                    <a:pt x="844" y="1219"/>
                  </a:lnTo>
                  <a:lnTo>
                    <a:pt x="847" y="1219"/>
                  </a:lnTo>
                  <a:lnTo>
                    <a:pt x="847" y="1219"/>
                  </a:lnTo>
                  <a:lnTo>
                    <a:pt x="847" y="1222"/>
                  </a:lnTo>
                  <a:close/>
                  <a:moveTo>
                    <a:pt x="705" y="1473"/>
                  </a:moveTo>
                  <a:lnTo>
                    <a:pt x="705" y="1473"/>
                  </a:lnTo>
                  <a:lnTo>
                    <a:pt x="705" y="1475"/>
                  </a:lnTo>
                  <a:lnTo>
                    <a:pt x="702" y="1475"/>
                  </a:lnTo>
                  <a:lnTo>
                    <a:pt x="702" y="1475"/>
                  </a:lnTo>
                  <a:lnTo>
                    <a:pt x="698" y="1477"/>
                  </a:lnTo>
                  <a:lnTo>
                    <a:pt x="698" y="1477"/>
                  </a:lnTo>
                  <a:lnTo>
                    <a:pt x="698" y="1477"/>
                  </a:lnTo>
                  <a:lnTo>
                    <a:pt x="695" y="1480"/>
                  </a:lnTo>
                  <a:lnTo>
                    <a:pt x="695" y="1480"/>
                  </a:lnTo>
                  <a:lnTo>
                    <a:pt x="695" y="1480"/>
                  </a:lnTo>
                  <a:lnTo>
                    <a:pt x="695" y="1482"/>
                  </a:lnTo>
                  <a:lnTo>
                    <a:pt x="698" y="1482"/>
                  </a:lnTo>
                  <a:lnTo>
                    <a:pt x="698" y="1482"/>
                  </a:lnTo>
                  <a:lnTo>
                    <a:pt x="698" y="1482"/>
                  </a:lnTo>
                  <a:lnTo>
                    <a:pt x="698" y="1482"/>
                  </a:lnTo>
                  <a:lnTo>
                    <a:pt x="702" y="1482"/>
                  </a:lnTo>
                  <a:lnTo>
                    <a:pt x="702" y="1480"/>
                  </a:lnTo>
                  <a:lnTo>
                    <a:pt x="705" y="1480"/>
                  </a:lnTo>
                  <a:lnTo>
                    <a:pt x="705" y="1477"/>
                  </a:lnTo>
                  <a:lnTo>
                    <a:pt x="707" y="1477"/>
                  </a:lnTo>
                  <a:lnTo>
                    <a:pt x="707" y="1477"/>
                  </a:lnTo>
                  <a:lnTo>
                    <a:pt x="707" y="1475"/>
                  </a:lnTo>
                  <a:lnTo>
                    <a:pt x="707" y="1475"/>
                  </a:lnTo>
                  <a:lnTo>
                    <a:pt x="710" y="1473"/>
                  </a:lnTo>
                  <a:lnTo>
                    <a:pt x="710" y="1473"/>
                  </a:lnTo>
                  <a:lnTo>
                    <a:pt x="710" y="1473"/>
                  </a:lnTo>
                  <a:lnTo>
                    <a:pt x="710" y="1473"/>
                  </a:lnTo>
                  <a:lnTo>
                    <a:pt x="710" y="1470"/>
                  </a:lnTo>
                  <a:lnTo>
                    <a:pt x="710" y="1470"/>
                  </a:lnTo>
                  <a:lnTo>
                    <a:pt x="705" y="1473"/>
                  </a:lnTo>
                  <a:lnTo>
                    <a:pt x="705" y="1473"/>
                  </a:lnTo>
                  <a:close/>
                  <a:moveTo>
                    <a:pt x="1244" y="857"/>
                  </a:moveTo>
                  <a:lnTo>
                    <a:pt x="1244" y="855"/>
                  </a:lnTo>
                  <a:lnTo>
                    <a:pt x="1244" y="855"/>
                  </a:lnTo>
                  <a:lnTo>
                    <a:pt x="1244" y="852"/>
                  </a:lnTo>
                  <a:lnTo>
                    <a:pt x="1244" y="852"/>
                  </a:lnTo>
                  <a:lnTo>
                    <a:pt x="1242" y="850"/>
                  </a:lnTo>
                  <a:lnTo>
                    <a:pt x="1242" y="850"/>
                  </a:lnTo>
                  <a:lnTo>
                    <a:pt x="1237" y="848"/>
                  </a:lnTo>
                  <a:lnTo>
                    <a:pt x="1237" y="848"/>
                  </a:lnTo>
                  <a:lnTo>
                    <a:pt x="1235" y="848"/>
                  </a:lnTo>
                  <a:lnTo>
                    <a:pt x="1235" y="848"/>
                  </a:lnTo>
                  <a:lnTo>
                    <a:pt x="1235" y="845"/>
                  </a:lnTo>
                  <a:lnTo>
                    <a:pt x="1232" y="845"/>
                  </a:lnTo>
                  <a:lnTo>
                    <a:pt x="1232" y="845"/>
                  </a:lnTo>
                  <a:lnTo>
                    <a:pt x="1230" y="845"/>
                  </a:lnTo>
                  <a:lnTo>
                    <a:pt x="1230" y="845"/>
                  </a:lnTo>
                  <a:lnTo>
                    <a:pt x="1230" y="843"/>
                  </a:lnTo>
                  <a:lnTo>
                    <a:pt x="1225" y="843"/>
                  </a:lnTo>
                  <a:lnTo>
                    <a:pt x="1225" y="841"/>
                  </a:lnTo>
                  <a:lnTo>
                    <a:pt x="1223" y="841"/>
                  </a:lnTo>
                  <a:lnTo>
                    <a:pt x="1223" y="843"/>
                  </a:lnTo>
                  <a:lnTo>
                    <a:pt x="1221" y="843"/>
                  </a:lnTo>
                  <a:lnTo>
                    <a:pt x="1221" y="843"/>
                  </a:lnTo>
                  <a:lnTo>
                    <a:pt x="1218" y="843"/>
                  </a:lnTo>
                  <a:lnTo>
                    <a:pt x="1216" y="843"/>
                  </a:lnTo>
                  <a:lnTo>
                    <a:pt x="1211" y="845"/>
                  </a:lnTo>
                  <a:lnTo>
                    <a:pt x="1206" y="845"/>
                  </a:lnTo>
                  <a:lnTo>
                    <a:pt x="1206" y="845"/>
                  </a:lnTo>
                  <a:lnTo>
                    <a:pt x="1206" y="845"/>
                  </a:lnTo>
                  <a:lnTo>
                    <a:pt x="1204" y="845"/>
                  </a:lnTo>
                  <a:lnTo>
                    <a:pt x="1204" y="845"/>
                  </a:lnTo>
                  <a:lnTo>
                    <a:pt x="1204" y="845"/>
                  </a:lnTo>
                  <a:lnTo>
                    <a:pt x="1202" y="843"/>
                  </a:lnTo>
                  <a:lnTo>
                    <a:pt x="1202" y="843"/>
                  </a:lnTo>
                  <a:lnTo>
                    <a:pt x="1199" y="843"/>
                  </a:lnTo>
                  <a:lnTo>
                    <a:pt x="1199" y="843"/>
                  </a:lnTo>
                  <a:lnTo>
                    <a:pt x="1197" y="843"/>
                  </a:lnTo>
                  <a:lnTo>
                    <a:pt x="1195" y="843"/>
                  </a:lnTo>
                  <a:lnTo>
                    <a:pt x="1195" y="843"/>
                  </a:lnTo>
                  <a:lnTo>
                    <a:pt x="1195" y="843"/>
                  </a:lnTo>
                  <a:lnTo>
                    <a:pt x="1192" y="843"/>
                  </a:lnTo>
                  <a:lnTo>
                    <a:pt x="1192" y="843"/>
                  </a:lnTo>
                  <a:lnTo>
                    <a:pt x="1187" y="841"/>
                  </a:lnTo>
                  <a:lnTo>
                    <a:pt x="1187" y="841"/>
                  </a:lnTo>
                  <a:lnTo>
                    <a:pt x="1187" y="841"/>
                  </a:lnTo>
                  <a:lnTo>
                    <a:pt x="1187" y="841"/>
                  </a:lnTo>
                  <a:lnTo>
                    <a:pt x="1187" y="841"/>
                  </a:lnTo>
                  <a:lnTo>
                    <a:pt x="1185" y="841"/>
                  </a:lnTo>
                  <a:lnTo>
                    <a:pt x="1185" y="841"/>
                  </a:lnTo>
                  <a:lnTo>
                    <a:pt x="1183" y="838"/>
                  </a:lnTo>
                  <a:lnTo>
                    <a:pt x="1180" y="838"/>
                  </a:lnTo>
                  <a:lnTo>
                    <a:pt x="1178" y="838"/>
                  </a:lnTo>
                  <a:lnTo>
                    <a:pt x="1176" y="838"/>
                  </a:lnTo>
                  <a:lnTo>
                    <a:pt x="1171" y="838"/>
                  </a:lnTo>
                  <a:lnTo>
                    <a:pt x="1171" y="838"/>
                  </a:lnTo>
                  <a:lnTo>
                    <a:pt x="1168" y="838"/>
                  </a:lnTo>
                  <a:lnTo>
                    <a:pt x="1166" y="841"/>
                  </a:lnTo>
                  <a:lnTo>
                    <a:pt x="1166" y="841"/>
                  </a:lnTo>
                  <a:lnTo>
                    <a:pt x="1161" y="838"/>
                  </a:lnTo>
                  <a:lnTo>
                    <a:pt x="1159" y="841"/>
                  </a:lnTo>
                  <a:lnTo>
                    <a:pt x="1159" y="841"/>
                  </a:lnTo>
                  <a:lnTo>
                    <a:pt x="1154" y="838"/>
                  </a:lnTo>
                  <a:lnTo>
                    <a:pt x="1154" y="838"/>
                  </a:lnTo>
                  <a:lnTo>
                    <a:pt x="1150" y="841"/>
                  </a:lnTo>
                  <a:lnTo>
                    <a:pt x="1142" y="841"/>
                  </a:lnTo>
                  <a:lnTo>
                    <a:pt x="1138" y="841"/>
                  </a:lnTo>
                  <a:lnTo>
                    <a:pt x="1128" y="843"/>
                  </a:lnTo>
                  <a:lnTo>
                    <a:pt x="1121" y="845"/>
                  </a:lnTo>
                  <a:lnTo>
                    <a:pt x="1116" y="848"/>
                  </a:lnTo>
                  <a:lnTo>
                    <a:pt x="1112" y="848"/>
                  </a:lnTo>
                  <a:lnTo>
                    <a:pt x="1098" y="852"/>
                  </a:lnTo>
                  <a:lnTo>
                    <a:pt x="1095" y="852"/>
                  </a:lnTo>
                  <a:lnTo>
                    <a:pt x="1093" y="852"/>
                  </a:lnTo>
                  <a:lnTo>
                    <a:pt x="1093" y="852"/>
                  </a:lnTo>
                  <a:lnTo>
                    <a:pt x="1086" y="852"/>
                  </a:lnTo>
                  <a:lnTo>
                    <a:pt x="1081" y="855"/>
                  </a:lnTo>
                  <a:lnTo>
                    <a:pt x="1081" y="855"/>
                  </a:lnTo>
                  <a:lnTo>
                    <a:pt x="1081" y="855"/>
                  </a:lnTo>
                  <a:lnTo>
                    <a:pt x="1081" y="857"/>
                  </a:lnTo>
                  <a:lnTo>
                    <a:pt x="1081" y="857"/>
                  </a:lnTo>
                  <a:lnTo>
                    <a:pt x="1079" y="857"/>
                  </a:lnTo>
                  <a:lnTo>
                    <a:pt x="1079" y="857"/>
                  </a:lnTo>
                  <a:lnTo>
                    <a:pt x="1076" y="860"/>
                  </a:lnTo>
                  <a:lnTo>
                    <a:pt x="1071" y="864"/>
                  </a:lnTo>
                  <a:lnTo>
                    <a:pt x="1069" y="867"/>
                  </a:lnTo>
                  <a:lnTo>
                    <a:pt x="1069" y="869"/>
                  </a:lnTo>
                  <a:lnTo>
                    <a:pt x="1071" y="869"/>
                  </a:lnTo>
                  <a:lnTo>
                    <a:pt x="1071" y="869"/>
                  </a:lnTo>
                  <a:lnTo>
                    <a:pt x="1074" y="869"/>
                  </a:lnTo>
                  <a:lnTo>
                    <a:pt x="1074" y="871"/>
                  </a:lnTo>
                  <a:lnTo>
                    <a:pt x="1076" y="871"/>
                  </a:lnTo>
                  <a:lnTo>
                    <a:pt x="1079" y="871"/>
                  </a:lnTo>
                  <a:lnTo>
                    <a:pt x="1079" y="871"/>
                  </a:lnTo>
                  <a:lnTo>
                    <a:pt x="1079" y="869"/>
                  </a:lnTo>
                  <a:lnTo>
                    <a:pt x="1079" y="869"/>
                  </a:lnTo>
                  <a:lnTo>
                    <a:pt x="1081" y="869"/>
                  </a:lnTo>
                  <a:lnTo>
                    <a:pt x="1083" y="869"/>
                  </a:lnTo>
                  <a:lnTo>
                    <a:pt x="1083" y="871"/>
                  </a:lnTo>
                  <a:lnTo>
                    <a:pt x="1093" y="871"/>
                  </a:lnTo>
                  <a:lnTo>
                    <a:pt x="1100" y="869"/>
                  </a:lnTo>
                  <a:lnTo>
                    <a:pt x="1107" y="869"/>
                  </a:lnTo>
                  <a:lnTo>
                    <a:pt x="1119" y="871"/>
                  </a:lnTo>
                  <a:lnTo>
                    <a:pt x="1126" y="874"/>
                  </a:lnTo>
                  <a:lnTo>
                    <a:pt x="1128" y="876"/>
                  </a:lnTo>
                  <a:lnTo>
                    <a:pt x="1131" y="876"/>
                  </a:lnTo>
                  <a:lnTo>
                    <a:pt x="1131" y="876"/>
                  </a:lnTo>
                  <a:lnTo>
                    <a:pt x="1133" y="879"/>
                  </a:lnTo>
                  <a:lnTo>
                    <a:pt x="1133" y="881"/>
                  </a:lnTo>
                  <a:lnTo>
                    <a:pt x="1133" y="881"/>
                  </a:lnTo>
                  <a:lnTo>
                    <a:pt x="1135" y="881"/>
                  </a:lnTo>
                  <a:lnTo>
                    <a:pt x="1138" y="883"/>
                  </a:lnTo>
                  <a:lnTo>
                    <a:pt x="1138" y="883"/>
                  </a:lnTo>
                  <a:lnTo>
                    <a:pt x="1145" y="883"/>
                  </a:lnTo>
                  <a:lnTo>
                    <a:pt x="1147" y="883"/>
                  </a:lnTo>
                  <a:lnTo>
                    <a:pt x="1150" y="883"/>
                  </a:lnTo>
                  <a:lnTo>
                    <a:pt x="1150" y="883"/>
                  </a:lnTo>
                  <a:lnTo>
                    <a:pt x="1152" y="883"/>
                  </a:lnTo>
                  <a:lnTo>
                    <a:pt x="1157" y="883"/>
                  </a:lnTo>
                  <a:lnTo>
                    <a:pt x="1161" y="883"/>
                  </a:lnTo>
                  <a:lnTo>
                    <a:pt x="1164" y="883"/>
                  </a:lnTo>
                  <a:lnTo>
                    <a:pt x="1168" y="883"/>
                  </a:lnTo>
                  <a:lnTo>
                    <a:pt x="1180" y="881"/>
                  </a:lnTo>
                  <a:lnTo>
                    <a:pt x="1192" y="881"/>
                  </a:lnTo>
                  <a:lnTo>
                    <a:pt x="1202" y="876"/>
                  </a:lnTo>
                  <a:lnTo>
                    <a:pt x="1209" y="876"/>
                  </a:lnTo>
                  <a:lnTo>
                    <a:pt x="1211" y="874"/>
                  </a:lnTo>
                  <a:lnTo>
                    <a:pt x="1213" y="874"/>
                  </a:lnTo>
                  <a:lnTo>
                    <a:pt x="1216" y="876"/>
                  </a:lnTo>
                  <a:lnTo>
                    <a:pt x="1216" y="876"/>
                  </a:lnTo>
                  <a:lnTo>
                    <a:pt x="1218" y="874"/>
                  </a:lnTo>
                  <a:lnTo>
                    <a:pt x="1223" y="869"/>
                  </a:lnTo>
                  <a:lnTo>
                    <a:pt x="1228" y="869"/>
                  </a:lnTo>
                  <a:lnTo>
                    <a:pt x="1237" y="864"/>
                  </a:lnTo>
                  <a:lnTo>
                    <a:pt x="1237" y="862"/>
                  </a:lnTo>
                  <a:lnTo>
                    <a:pt x="1239" y="862"/>
                  </a:lnTo>
                  <a:lnTo>
                    <a:pt x="1239" y="862"/>
                  </a:lnTo>
                  <a:lnTo>
                    <a:pt x="1242" y="860"/>
                  </a:lnTo>
                  <a:lnTo>
                    <a:pt x="1242" y="857"/>
                  </a:lnTo>
                  <a:lnTo>
                    <a:pt x="1244" y="857"/>
                  </a:lnTo>
                  <a:lnTo>
                    <a:pt x="1244" y="857"/>
                  </a:lnTo>
                  <a:lnTo>
                    <a:pt x="1244" y="857"/>
                  </a:lnTo>
                  <a:lnTo>
                    <a:pt x="1244" y="857"/>
                  </a:lnTo>
                  <a:close/>
                  <a:moveTo>
                    <a:pt x="702" y="1466"/>
                  </a:moveTo>
                  <a:lnTo>
                    <a:pt x="705" y="1468"/>
                  </a:lnTo>
                  <a:lnTo>
                    <a:pt x="705" y="1468"/>
                  </a:lnTo>
                  <a:lnTo>
                    <a:pt x="705" y="1468"/>
                  </a:lnTo>
                  <a:lnTo>
                    <a:pt x="705" y="1468"/>
                  </a:lnTo>
                  <a:lnTo>
                    <a:pt x="707" y="1468"/>
                  </a:lnTo>
                  <a:lnTo>
                    <a:pt x="707" y="1468"/>
                  </a:lnTo>
                  <a:lnTo>
                    <a:pt x="707" y="1468"/>
                  </a:lnTo>
                  <a:lnTo>
                    <a:pt x="710" y="1468"/>
                  </a:lnTo>
                  <a:lnTo>
                    <a:pt x="710" y="1468"/>
                  </a:lnTo>
                  <a:lnTo>
                    <a:pt x="710" y="1466"/>
                  </a:lnTo>
                  <a:lnTo>
                    <a:pt x="710" y="1466"/>
                  </a:lnTo>
                  <a:lnTo>
                    <a:pt x="712" y="1466"/>
                  </a:lnTo>
                  <a:lnTo>
                    <a:pt x="712" y="1466"/>
                  </a:lnTo>
                  <a:lnTo>
                    <a:pt x="712" y="1466"/>
                  </a:lnTo>
                  <a:lnTo>
                    <a:pt x="710" y="1466"/>
                  </a:lnTo>
                  <a:lnTo>
                    <a:pt x="710" y="1466"/>
                  </a:lnTo>
                  <a:lnTo>
                    <a:pt x="710" y="1466"/>
                  </a:lnTo>
                  <a:lnTo>
                    <a:pt x="710" y="1466"/>
                  </a:lnTo>
                  <a:lnTo>
                    <a:pt x="707" y="1463"/>
                  </a:lnTo>
                  <a:lnTo>
                    <a:pt x="707" y="1463"/>
                  </a:lnTo>
                  <a:lnTo>
                    <a:pt x="707" y="1463"/>
                  </a:lnTo>
                  <a:lnTo>
                    <a:pt x="702" y="1466"/>
                  </a:lnTo>
                  <a:lnTo>
                    <a:pt x="702" y="1466"/>
                  </a:lnTo>
                  <a:lnTo>
                    <a:pt x="702" y="1466"/>
                  </a:lnTo>
                  <a:lnTo>
                    <a:pt x="702" y="1466"/>
                  </a:lnTo>
                  <a:lnTo>
                    <a:pt x="702" y="1466"/>
                  </a:lnTo>
                  <a:lnTo>
                    <a:pt x="702" y="1466"/>
                  </a:lnTo>
                  <a:close/>
                  <a:moveTo>
                    <a:pt x="830" y="1279"/>
                  </a:moveTo>
                  <a:lnTo>
                    <a:pt x="833" y="1274"/>
                  </a:lnTo>
                  <a:lnTo>
                    <a:pt x="835" y="1269"/>
                  </a:lnTo>
                  <a:lnTo>
                    <a:pt x="835" y="1267"/>
                  </a:lnTo>
                  <a:lnTo>
                    <a:pt x="837" y="1267"/>
                  </a:lnTo>
                  <a:lnTo>
                    <a:pt x="837" y="1262"/>
                  </a:lnTo>
                  <a:lnTo>
                    <a:pt x="837" y="1262"/>
                  </a:lnTo>
                  <a:lnTo>
                    <a:pt x="837" y="1260"/>
                  </a:lnTo>
                  <a:lnTo>
                    <a:pt x="837" y="1260"/>
                  </a:lnTo>
                  <a:lnTo>
                    <a:pt x="835" y="1260"/>
                  </a:lnTo>
                  <a:lnTo>
                    <a:pt x="835" y="1260"/>
                  </a:lnTo>
                  <a:lnTo>
                    <a:pt x="833" y="1260"/>
                  </a:lnTo>
                  <a:lnTo>
                    <a:pt x="830" y="1264"/>
                  </a:lnTo>
                  <a:lnTo>
                    <a:pt x="828" y="1269"/>
                  </a:lnTo>
                  <a:lnTo>
                    <a:pt x="825" y="1276"/>
                  </a:lnTo>
                  <a:lnTo>
                    <a:pt x="823" y="1279"/>
                  </a:lnTo>
                  <a:lnTo>
                    <a:pt x="825" y="1281"/>
                  </a:lnTo>
                  <a:lnTo>
                    <a:pt x="828" y="1279"/>
                  </a:lnTo>
                  <a:lnTo>
                    <a:pt x="830" y="1279"/>
                  </a:lnTo>
                  <a:close/>
                  <a:moveTo>
                    <a:pt x="702" y="1463"/>
                  </a:moveTo>
                  <a:lnTo>
                    <a:pt x="702" y="1463"/>
                  </a:lnTo>
                  <a:lnTo>
                    <a:pt x="702" y="1463"/>
                  </a:lnTo>
                  <a:lnTo>
                    <a:pt x="705" y="1463"/>
                  </a:lnTo>
                  <a:lnTo>
                    <a:pt x="705" y="1463"/>
                  </a:lnTo>
                  <a:lnTo>
                    <a:pt x="705" y="1463"/>
                  </a:lnTo>
                  <a:lnTo>
                    <a:pt x="705" y="1463"/>
                  </a:lnTo>
                  <a:lnTo>
                    <a:pt x="710" y="1458"/>
                  </a:lnTo>
                  <a:lnTo>
                    <a:pt x="712" y="1458"/>
                  </a:lnTo>
                  <a:lnTo>
                    <a:pt x="712" y="1456"/>
                  </a:lnTo>
                  <a:lnTo>
                    <a:pt x="712" y="1456"/>
                  </a:lnTo>
                  <a:lnTo>
                    <a:pt x="717" y="1456"/>
                  </a:lnTo>
                  <a:lnTo>
                    <a:pt x="724" y="1456"/>
                  </a:lnTo>
                  <a:lnTo>
                    <a:pt x="724" y="1456"/>
                  </a:lnTo>
                  <a:lnTo>
                    <a:pt x="724" y="1454"/>
                  </a:lnTo>
                  <a:lnTo>
                    <a:pt x="726" y="1454"/>
                  </a:lnTo>
                  <a:lnTo>
                    <a:pt x="726" y="1454"/>
                  </a:lnTo>
                  <a:lnTo>
                    <a:pt x="726" y="1454"/>
                  </a:lnTo>
                  <a:lnTo>
                    <a:pt x="726" y="1451"/>
                  </a:lnTo>
                  <a:lnTo>
                    <a:pt x="726" y="1451"/>
                  </a:lnTo>
                  <a:lnTo>
                    <a:pt x="726" y="1451"/>
                  </a:lnTo>
                  <a:lnTo>
                    <a:pt x="726" y="1451"/>
                  </a:lnTo>
                  <a:lnTo>
                    <a:pt x="726" y="1449"/>
                  </a:lnTo>
                  <a:lnTo>
                    <a:pt x="726" y="1449"/>
                  </a:lnTo>
                  <a:lnTo>
                    <a:pt x="726" y="1449"/>
                  </a:lnTo>
                  <a:lnTo>
                    <a:pt x="726" y="1447"/>
                  </a:lnTo>
                  <a:lnTo>
                    <a:pt x="726" y="1447"/>
                  </a:lnTo>
                  <a:lnTo>
                    <a:pt x="726" y="1444"/>
                  </a:lnTo>
                  <a:lnTo>
                    <a:pt x="724" y="1444"/>
                  </a:lnTo>
                  <a:lnTo>
                    <a:pt x="724" y="1442"/>
                  </a:lnTo>
                  <a:lnTo>
                    <a:pt x="726" y="1442"/>
                  </a:lnTo>
                  <a:lnTo>
                    <a:pt x="726" y="1440"/>
                  </a:lnTo>
                  <a:lnTo>
                    <a:pt x="726" y="1440"/>
                  </a:lnTo>
                  <a:lnTo>
                    <a:pt x="726" y="1440"/>
                  </a:lnTo>
                  <a:lnTo>
                    <a:pt x="726" y="1437"/>
                  </a:lnTo>
                  <a:lnTo>
                    <a:pt x="724" y="1432"/>
                  </a:lnTo>
                  <a:lnTo>
                    <a:pt x="724" y="1430"/>
                  </a:lnTo>
                  <a:lnTo>
                    <a:pt x="724" y="1430"/>
                  </a:lnTo>
                  <a:lnTo>
                    <a:pt x="724" y="1428"/>
                  </a:lnTo>
                  <a:lnTo>
                    <a:pt x="724" y="1428"/>
                  </a:lnTo>
                  <a:lnTo>
                    <a:pt x="724" y="1430"/>
                  </a:lnTo>
                  <a:lnTo>
                    <a:pt x="721" y="1430"/>
                  </a:lnTo>
                  <a:lnTo>
                    <a:pt x="721" y="1430"/>
                  </a:lnTo>
                  <a:lnTo>
                    <a:pt x="721" y="1430"/>
                  </a:lnTo>
                  <a:lnTo>
                    <a:pt x="721" y="1432"/>
                  </a:lnTo>
                  <a:lnTo>
                    <a:pt x="719" y="1437"/>
                  </a:lnTo>
                  <a:lnTo>
                    <a:pt x="717" y="1437"/>
                  </a:lnTo>
                  <a:lnTo>
                    <a:pt x="717" y="1440"/>
                  </a:lnTo>
                  <a:lnTo>
                    <a:pt x="717" y="1442"/>
                  </a:lnTo>
                  <a:lnTo>
                    <a:pt x="717" y="1442"/>
                  </a:lnTo>
                  <a:lnTo>
                    <a:pt x="717" y="1444"/>
                  </a:lnTo>
                  <a:lnTo>
                    <a:pt x="717" y="1447"/>
                  </a:lnTo>
                  <a:lnTo>
                    <a:pt x="714" y="1449"/>
                  </a:lnTo>
                  <a:lnTo>
                    <a:pt x="712" y="1451"/>
                  </a:lnTo>
                  <a:lnTo>
                    <a:pt x="712" y="1451"/>
                  </a:lnTo>
                  <a:lnTo>
                    <a:pt x="712" y="1451"/>
                  </a:lnTo>
                  <a:lnTo>
                    <a:pt x="710" y="1451"/>
                  </a:lnTo>
                  <a:lnTo>
                    <a:pt x="710" y="1451"/>
                  </a:lnTo>
                  <a:lnTo>
                    <a:pt x="710" y="1451"/>
                  </a:lnTo>
                  <a:lnTo>
                    <a:pt x="707" y="1454"/>
                  </a:lnTo>
                  <a:lnTo>
                    <a:pt x="707" y="1454"/>
                  </a:lnTo>
                  <a:lnTo>
                    <a:pt x="707" y="1454"/>
                  </a:lnTo>
                  <a:lnTo>
                    <a:pt x="707" y="1456"/>
                  </a:lnTo>
                  <a:lnTo>
                    <a:pt x="707" y="1456"/>
                  </a:lnTo>
                  <a:lnTo>
                    <a:pt x="705" y="1458"/>
                  </a:lnTo>
                  <a:lnTo>
                    <a:pt x="702" y="1461"/>
                  </a:lnTo>
                  <a:lnTo>
                    <a:pt x="702" y="1463"/>
                  </a:lnTo>
                  <a:lnTo>
                    <a:pt x="702" y="1463"/>
                  </a:lnTo>
                  <a:lnTo>
                    <a:pt x="702" y="1463"/>
                  </a:lnTo>
                  <a:close/>
                  <a:moveTo>
                    <a:pt x="471" y="206"/>
                  </a:moveTo>
                  <a:lnTo>
                    <a:pt x="473" y="209"/>
                  </a:lnTo>
                  <a:lnTo>
                    <a:pt x="475" y="211"/>
                  </a:lnTo>
                  <a:lnTo>
                    <a:pt x="475" y="211"/>
                  </a:lnTo>
                  <a:lnTo>
                    <a:pt x="475" y="211"/>
                  </a:lnTo>
                  <a:lnTo>
                    <a:pt x="475" y="213"/>
                  </a:lnTo>
                  <a:lnTo>
                    <a:pt x="475" y="213"/>
                  </a:lnTo>
                  <a:lnTo>
                    <a:pt x="475" y="216"/>
                  </a:lnTo>
                  <a:lnTo>
                    <a:pt x="475" y="216"/>
                  </a:lnTo>
                  <a:lnTo>
                    <a:pt x="475" y="216"/>
                  </a:lnTo>
                  <a:lnTo>
                    <a:pt x="478" y="218"/>
                  </a:lnTo>
                  <a:lnTo>
                    <a:pt x="478" y="218"/>
                  </a:lnTo>
                  <a:lnTo>
                    <a:pt x="478" y="218"/>
                  </a:lnTo>
                  <a:lnTo>
                    <a:pt x="478" y="220"/>
                  </a:lnTo>
                  <a:lnTo>
                    <a:pt x="478" y="223"/>
                  </a:lnTo>
                  <a:lnTo>
                    <a:pt x="478" y="223"/>
                  </a:lnTo>
                  <a:lnTo>
                    <a:pt x="478" y="223"/>
                  </a:lnTo>
                  <a:lnTo>
                    <a:pt x="480" y="220"/>
                  </a:lnTo>
                  <a:lnTo>
                    <a:pt x="478" y="218"/>
                  </a:lnTo>
                  <a:lnTo>
                    <a:pt x="480" y="220"/>
                  </a:lnTo>
                  <a:lnTo>
                    <a:pt x="482" y="220"/>
                  </a:lnTo>
                  <a:lnTo>
                    <a:pt x="482" y="218"/>
                  </a:lnTo>
                  <a:lnTo>
                    <a:pt x="482" y="218"/>
                  </a:lnTo>
                  <a:lnTo>
                    <a:pt x="482" y="216"/>
                  </a:lnTo>
                  <a:lnTo>
                    <a:pt x="482" y="213"/>
                  </a:lnTo>
                  <a:lnTo>
                    <a:pt x="482" y="213"/>
                  </a:lnTo>
                  <a:lnTo>
                    <a:pt x="482" y="213"/>
                  </a:lnTo>
                  <a:lnTo>
                    <a:pt x="482" y="211"/>
                  </a:lnTo>
                  <a:lnTo>
                    <a:pt x="482" y="211"/>
                  </a:lnTo>
                  <a:lnTo>
                    <a:pt x="482" y="211"/>
                  </a:lnTo>
                  <a:lnTo>
                    <a:pt x="482" y="211"/>
                  </a:lnTo>
                  <a:lnTo>
                    <a:pt x="482" y="209"/>
                  </a:lnTo>
                  <a:lnTo>
                    <a:pt x="480" y="209"/>
                  </a:lnTo>
                  <a:lnTo>
                    <a:pt x="480" y="211"/>
                  </a:lnTo>
                  <a:lnTo>
                    <a:pt x="480" y="209"/>
                  </a:lnTo>
                  <a:lnTo>
                    <a:pt x="478" y="209"/>
                  </a:lnTo>
                  <a:lnTo>
                    <a:pt x="478" y="204"/>
                  </a:lnTo>
                  <a:lnTo>
                    <a:pt x="478" y="204"/>
                  </a:lnTo>
                  <a:lnTo>
                    <a:pt x="475" y="204"/>
                  </a:lnTo>
                  <a:lnTo>
                    <a:pt x="475" y="204"/>
                  </a:lnTo>
                  <a:lnTo>
                    <a:pt x="473" y="204"/>
                  </a:lnTo>
                  <a:lnTo>
                    <a:pt x="471" y="206"/>
                  </a:lnTo>
                  <a:lnTo>
                    <a:pt x="471" y="206"/>
                  </a:lnTo>
                  <a:lnTo>
                    <a:pt x="471" y="206"/>
                  </a:lnTo>
                  <a:close/>
                  <a:moveTo>
                    <a:pt x="717" y="1437"/>
                  </a:moveTo>
                  <a:lnTo>
                    <a:pt x="717" y="1435"/>
                  </a:lnTo>
                  <a:lnTo>
                    <a:pt x="719" y="1435"/>
                  </a:lnTo>
                  <a:lnTo>
                    <a:pt x="719" y="1432"/>
                  </a:lnTo>
                  <a:lnTo>
                    <a:pt x="719" y="1432"/>
                  </a:lnTo>
                  <a:lnTo>
                    <a:pt x="719" y="1432"/>
                  </a:lnTo>
                  <a:lnTo>
                    <a:pt x="719" y="1432"/>
                  </a:lnTo>
                  <a:lnTo>
                    <a:pt x="719" y="1432"/>
                  </a:lnTo>
                  <a:lnTo>
                    <a:pt x="714" y="1435"/>
                  </a:lnTo>
                  <a:lnTo>
                    <a:pt x="714" y="1435"/>
                  </a:lnTo>
                  <a:lnTo>
                    <a:pt x="714" y="1435"/>
                  </a:lnTo>
                  <a:lnTo>
                    <a:pt x="714" y="1435"/>
                  </a:lnTo>
                  <a:lnTo>
                    <a:pt x="712" y="1435"/>
                  </a:lnTo>
                  <a:lnTo>
                    <a:pt x="712" y="1437"/>
                  </a:lnTo>
                  <a:lnTo>
                    <a:pt x="710" y="1440"/>
                  </a:lnTo>
                  <a:lnTo>
                    <a:pt x="710" y="1440"/>
                  </a:lnTo>
                  <a:lnTo>
                    <a:pt x="707" y="1444"/>
                  </a:lnTo>
                  <a:lnTo>
                    <a:pt x="707" y="1447"/>
                  </a:lnTo>
                  <a:lnTo>
                    <a:pt x="705" y="1447"/>
                  </a:lnTo>
                  <a:lnTo>
                    <a:pt x="705" y="1449"/>
                  </a:lnTo>
                  <a:lnTo>
                    <a:pt x="705" y="1449"/>
                  </a:lnTo>
                  <a:lnTo>
                    <a:pt x="705" y="1451"/>
                  </a:lnTo>
                  <a:lnTo>
                    <a:pt x="707" y="1451"/>
                  </a:lnTo>
                  <a:lnTo>
                    <a:pt x="707" y="1451"/>
                  </a:lnTo>
                  <a:lnTo>
                    <a:pt x="712" y="1449"/>
                  </a:lnTo>
                  <a:lnTo>
                    <a:pt x="712" y="1449"/>
                  </a:lnTo>
                  <a:lnTo>
                    <a:pt x="714" y="1447"/>
                  </a:lnTo>
                  <a:lnTo>
                    <a:pt x="714" y="1447"/>
                  </a:lnTo>
                  <a:lnTo>
                    <a:pt x="714" y="1447"/>
                  </a:lnTo>
                  <a:lnTo>
                    <a:pt x="714" y="1444"/>
                  </a:lnTo>
                  <a:lnTo>
                    <a:pt x="717" y="1440"/>
                  </a:lnTo>
                  <a:lnTo>
                    <a:pt x="717" y="1440"/>
                  </a:lnTo>
                  <a:lnTo>
                    <a:pt x="717" y="1437"/>
                  </a:lnTo>
                  <a:lnTo>
                    <a:pt x="717" y="1437"/>
                  </a:lnTo>
                  <a:close/>
                  <a:moveTo>
                    <a:pt x="705" y="1454"/>
                  </a:moveTo>
                  <a:lnTo>
                    <a:pt x="705" y="1454"/>
                  </a:lnTo>
                  <a:lnTo>
                    <a:pt x="702" y="1456"/>
                  </a:lnTo>
                  <a:lnTo>
                    <a:pt x="702" y="1456"/>
                  </a:lnTo>
                  <a:lnTo>
                    <a:pt x="702" y="1456"/>
                  </a:lnTo>
                  <a:lnTo>
                    <a:pt x="702" y="1456"/>
                  </a:lnTo>
                  <a:lnTo>
                    <a:pt x="702" y="1456"/>
                  </a:lnTo>
                  <a:lnTo>
                    <a:pt x="702" y="1458"/>
                  </a:lnTo>
                  <a:lnTo>
                    <a:pt x="702" y="1458"/>
                  </a:lnTo>
                  <a:lnTo>
                    <a:pt x="702" y="1458"/>
                  </a:lnTo>
                  <a:lnTo>
                    <a:pt x="702" y="1458"/>
                  </a:lnTo>
                  <a:lnTo>
                    <a:pt x="705" y="1456"/>
                  </a:lnTo>
                  <a:lnTo>
                    <a:pt x="705" y="1456"/>
                  </a:lnTo>
                  <a:lnTo>
                    <a:pt x="705" y="1454"/>
                  </a:lnTo>
                  <a:lnTo>
                    <a:pt x="705" y="1454"/>
                  </a:lnTo>
                  <a:lnTo>
                    <a:pt x="705" y="1454"/>
                  </a:lnTo>
                  <a:close/>
                  <a:moveTo>
                    <a:pt x="1140" y="971"/>
                  </a:moveTo>
                  <a:lnTo>
                    <a:pt x="1138" y="971"/>
                  </a:lnTo>
                  <a:lnTo>
                    <a:pt x="1135" y="971"/>
                  </a:lnTo>
                  <a:lnTo>
                    <a:pt x="1135" y="971"/>
                  </a:lnTo>
                  <a:lnTo>
                    <a:pt x="1133" y="968"/>
                  </a:lnTo>
                  <a:lnTo>
                    <a:pt x="1133" y="966"/>
                  </a:lnTo>
                  <a:lnTo>
                    <a:pt x="1135" y="964"/>
                  </a:lnTo>
                  <a:lnTo>
                    <a:pt x="1138" y="964"/>
                  </a:lnTo>
                  <a:lnTo>
                    <a:pt x="1138" y="961"/>
                  </a:lnTo>
                  <a:lnTo>
                    <a:pt x="1138" y="961"/>
                  </a:lnTo>
                  <a:lnTo>
                    <a:pt x="1135" y="961"/>
                  </a:lnTo>
                  <a:lnTo>
                    <a:pt x="1135" y="961"/>
                  </a:lnTo>
                  <a:lnTo>
                    <a:pt x="1133" y="961"/>
                  </a:lnTo>
                  <a:lnTo>
                    <a:pt x="1133" y="959"/>
                  </a:lnTo>
                  <a:lnTo>
                    <a:pt x="1128" y="957"/>
                  </a:lnTo>
                  <a:lnTo>
                    <a:pt x="1124" y="957"/>
                  </a:lnTo>
                  <a:lnTo>
                    <a:pt x="1124" y="957"/>
                  </a:lnTo>
                  <a:lnTo>
                    <a:pt x="1121" y="957"/>
                  </a:lnTo>
                  <a:lnTo>
                    <a:pt x="1121" y="957"/>
                  </a:lnTo>
                  <a:lnTo>
                    <a:pt x="1121" y="957"/>
                  </a:lnTo>
                  <a:lnTo>
                    <a:pt x="1119" y="957"/>
                  </a:lnTo>
                  <a:lnTo>
                    <a:pt x="1119" y="957"/>
                  </a:lnTo>
                  <a:lnTo>
                    <a:pt x="1119" y="957"/>
                  </a:lnTo>
                  <a:lnTo>
                    <a:pt x="1119" y="957"/>
                  </a:lnTo>
                  <a:lnTo>
                    <a:pt x="1119" y="954"/>
                  </a:lnTo>
                  <a:lnTo>
                    <a:pt x="1121" y="954"/>
                  </a:lnTo>
                  <a:lnTo>
                    <a:pt x="1121" y="954"/>
                  </a:lnTo>
                  <a:lnTo>
                    <a:pt x="1121" y="954"/>
                  </a:lnTo>
                  <a:lnTo>
                    <a:pt x="1119" y="954"/>
                  </a:lnTo>
                  <a:lnTo>
                    <a:pt x="1119" y="954"/>
                  </a:lnTo>
                  <a:lnTo>
                    <a:pt x="1119" y="952"/>
                  </a:lnTo>
                  <a:lnTo>
                    <a:pt x="1116" y="952"/>
                  </a:lnTo>
                  <a:lnTo>
                    <a:pt x="1114" y="954"/>
                  </a:lnTo>
                  <a:lnTo>
                    <a:pt x="1112" y="957"/>
                  </a:lnTo>
                  <a:lnTo>
                    <a:pt x="1112" y="957"/>
                  </a:lnTo>
                  <a:lnTo>
                    <a:pt x="1112" y="957"/>
                  </a:lnTo>
                  <a:lnTo>
                    <a:pt x="1114" y="954"/>
                  </a:lnTo>
                  <a:lnTo>
                    <a:pt x="1114" y="952"/>
                  </a:lnTo>
                  <a:lnTo>
                    <a:pt x="1109" y="952"/>
                  </a:lnTo>
                  <a:lnTo>
                    <a:pt x="1107" y="952"/>
                  </a:lnTo>
                  <a:lnTo>
                    <a:pt x="1109" y="952"/>
                  </a:lnTo>
                  <a:lnTo>
                    <a:pt x="1124" y="950"/>
                  </a:lnTo>
                  <a:lnTo>
                    <a:pt x="1126" y="950"/>
                  </a:lnTo>
                  <a:lnTo>
                    <a:pt x="1128" y="950"/>
                  </a:lnTo>
                  <a:lnTo>
                    <a:pt x="1128" y="950"/>
                  </a:lnTo>
                  <a:lnTo>
                    <a:pt x="1131" y="952"/>
                  </a:lnTo>
                  <a:lnTo>
                    <a:pt x="1133" y="952"/>
                  </a:lnTo>
                  <a:lnTo>
                    <a:pt x="1133" y="950"/>
                  </a:lnTo>
                  <a:lnTo>
                    <a:pt x="1131" y="950"/>
                  </a:lnTo>
                  <a:lnTo>
                    <a:pt x="1131" y="950"/>
                  </a:lnTo>
                  <a:lnTo>
                    <a:pt x="1128" y="947"/>
                  </a:lnTo>
                  <a:lnTo>
                    <a:pt x="1126" y="942"/>
                  </a:lnTo>
                  <a:lnTo>
                    <a:pt x="1124" y="942"/>
                  </a:lnTo>
                  <a:lnTo>
                    <a:pt x="1119" y="940"/>
                  </a:lnTo>
                  <a:lnTo>
                    <a:pt x="1119" y="940"/>
                  </a:lnTo>
                  <a:lnTo>
                    <a:pt x="1119" y="938"/>
                  </a:lnTo>
                  <a:lnTo>
                    <a:pt x="1119" y="938"/>
                  </a:lnTo>
                  <a:lnTo>
                    <a:pt x="1116" y="938"/>
                  </a:lnTo>
                  <a:lnTo>
                    <a:pt x="1116" y="938"/>
                  </a:lnTo>
                  <a:lnTo>
                    <a:pt x="1114" y="938"/>
                  </a:lnTo>
                  <a:lnTo>
                    <a:pt x="1112" y="938"/>
                  </a:lnTo>
                  <a:lnTo>
                    <a:pt x="1112" y="938"/>
                  </a:lnTo>
                  <a:lnTo>
                    <a:pt x="1107" y="935"/>
                  </a:lnTo>
                  <a:lnTo>
                    <a:pt x="1107" y="935"/>
                  </a:lnTo>
                  <a:lnTo>
                    <a:pt x="1105" y="935"/>
                  </a:lnTo>
                  <a:lnTo>
                    <a:pt x="1105" y="935"/>
                  </a:lnTo>
                  <a:lnTo>
                    <a:pt x="1105" y="935"/>
                  </a:lnTo>
                  <a:lnTo>
                    <a:pt x="1102" y="935"/>
                  </a:lnTo>
                  <a:lnTo>
                    <a:pt x="1100" y="933"/>
                  </a:lnTo>
                  <a:lnTo>
                    <a:pt x="1098" y="933"/>
                  </a:lnTo>
                  <a:lnTo>
                    <a:pt x="1095" y="933"/>
                  </a:lnTo>
                  <a:lnTo>
                    <a:pt x="1095" y="933"/>
                  </a:lnTo>
                  <a:lnTo>
                    <a:pt x="1090" y="935"/>
                  </a:lnTo>
                  <a:lnTo>
                    <a:pt x="1088" y="935"/>
                  </a:lnTo>
                  <a:lnTo>
                    <a:pt x="1086" y="933"/>
                  </a:lnTo>
                  <a:lnTo>
                    <a:pt x="1083" y="933"/>
                  </a:lnTo>
                  <a:lnTo>
                    <a:pt x="1081" y="933"/>
                  </a:lnTo>
                  <a:lnTo>
                    <a:pt x="1079" y="933"/>
                  </a:lnTo>
                  <a:lnTo>
                    <a:pt x="1074" y="933"/>
                  </a:lnTo>
                  <a:lnTo>
                    <a:pt x="1060" y="938"/>
                  </a:lnTo>
                  <a:lnTo>
                    <a:pt x="1055" y="940"/>
                  </a:lnTo>
                  <a:lnTo>
                    <a:pt x="1048" y="942"/>
                  </a:lnTo>
                  <a:lnTo>
                    <a:pt x="1041" y="945"/>
                  </a:lnTo>
                  <a:lnTo>
                    <a:pt x="1038" y="947"/>
                  </a:lnTo>
                  <a:lnTo>
                    <a:pt x="1034" y="950"/>
                  </a:lnTo>
                  <a:lnTo>
                    <a:pt x="1024" y="957"/>
                  </a:lnTo>
                  <a:lnTo>
                    <a:pt x="1015" y="961"/>
                  </a:lnTo>
                  <a:lnTo>
                    <a:pt x="1008" y="966"/>
                  </a:lnTo>
                  <a:lnTo>
                    <a:pt x="996" y="980"/>
                  </a:lnTo>
                  <a:lnTo>
                    <a:pt x="991" y="983"/>
                  </a:lnTo>
                  <a:lnTo>
                    <a:pt x="979" y="997"/>
                  </a:lnTo>
                  <a:lnTo>
                    <a:pt x="970" y="1009"/>
                  </a:lnTo>
                  <a:lnTo>
                    <a:pt x="963" y="1016"/>
                  </a:lnTo>
                  <a:lnTo>
                    <a:pt x="960" y="1021"/>
                  </a:lnTo>
                  <a:lnTo>
                    <a:pt x="958" y="1023"/>
                  </a:lnTo>
                  <a:lnTo>
                    <a:pt x="951" y="1028"/>
                  </a:lnTo>
                  <a:lnTo>
                    <a:pt x="948" y="1032"/>
                  </a:lnTo>
                  <a:lnTo>
                    <a:pt x="946" y="1032"/>
                  </a:lnTo>
                  <a:lnTo>
                    <a:pt x="946" y="1035"/>
                  </a:lnTo>
                  <a:lnTo>
                    <a:pt x="944" y="1037"/>
                  </a:lnTo>
                  <a:lnTo>
                    <a:pt x="944" y="1037"/>
                  </a:lnTo>
                  <a:lnTo>
                    <a:pt x="934" y="1051"/>
                  </a:lnTo>
                  <a:lnTo>
                    <a:pt x="934" y="1051"/>
                  </a:lnTo>
                  <a:lnTo>
                    <a:pt x="932" y="1054"/>
                  </a:lnTo>
                  <a:lnTo>
                    <a:pt x="930" y="1054"/>
                  </a:lnTo>
                  <a:lnTo>
                    <a:pt x="930" y="1056"/>
                  </a:lnTo>
                  <a:lnTo>
                    <a:pt x="927" y="1058"/>
                  </a:lnTo>
                  <a:lnTo>
                    <a:pt x="927" y="1058"/>
                  </a:lnTo>
                  <a:lnTo>
                    <a:pt x="925" y="1061"/>
                  </a:lnTo>
                  <a:lnTo>
                    <a:pt x="925" y="1061"/>
                  </a:lnTo>
                  <a:lnTo>
                    <a:pt x="920" y="1068"/>
                  </a:lnTo>
                  <a:lnTo>
                    <a:pt x="920" y="1073"/>
                  </a:lnTo>
                  <a:lnTo>
                    <a:pt x="918" y="1073"/>
                  </a:lnTo>
                  <a:lnTo>
                    <a:pt x="915" y="1075"/>
                  </a:lnTo>
                  <a:lnTo>
                    <a:pt x="915" y="1077"/>
                  </a:lnTo>
                  <a:lnTo>
                    <a:pt x="913" y="1084"/>
                  </a:lnTo>
                  <a:lnTo>
                    <a:pt x="911" y="1087"/>
                  </a:lnTo>
                  <a:lnTo>
                    <a:pt x="908" y="1089"/>
                  </a:lnTo>
                  <a:lnTo>
                    <a:pt x="908" y="1092"/>
                  </a:lnTo>
                  <a:lnTo>
                    <a:pt x="908" y="1092"/>
                  </a:lnTo>
                  <a:lnTo>
                    <a:pt x="906" y="1096"/>
                  </a:lnTo>
                  <a:lnTo>
                    <a:pt x="904" y="1096"/>
                  </a:lnTo>
                  <a:lnTo>
                    <a:pt x="901" y="1099"/>
                  </a:lnTo>
                  <a:lnTo>
                    <a:pt x="901" y="1099"/>
                  </a:lnTo>
                  <a:lnTo>
                    <a:pt x="901" y="1101"/>
                  </a:lnTo>
                  <a:lnTo>
                    <a:pt x="896" y="1110"/>
                  </a:lnTo>
                  <a:lnTo>
                    <a:pt x="892" y="1115"/>
                  </a:lnTo>
                  <a:lnTo>
                    <a:pt x="889" y="1125"/>
                  </a:lnTo>
                  <a:lnTo>
                    <a:pt x="887" y="1132"/>
                  </a:lnTo>
                  <a:lnTo>
                    <a:pt x="885" y="1139"/>
                  </a:lnTo>
                  <a:lnTo>
                    <a:pt x="885" y="1141"/>
                  </a:lnTo>
                  <a:lnTo>
                    <a:pt x="885" y="1141"/>
                  </a:lnTo>
                  <a:lnTo>
                    <a:pt x="882" y="1144"/>
                  </a:lnTo>
                  <a:lnTo>
                    <a:pt x="880" y="1144"/>
                  </a:lnTo>
                  <a:lnTo>
                    <a:pt x="880" y="1146"/>
                  </a:lnTo>
                  <a:lnTo>
                    <a:pt x="877" y="1158"/>
                  </a:lnTo>
                  <a:lnTo>
                    <a:pt x="877" y="1158"/>
                  </a:lnTo>
                  <a:lnTo>
                    <a:pt x="877" y="1160"/>
                  </a:lnTo>
                  <a:lnTo>
                    <a:pt x="880" y="1160"/>
                  </a:lnTo>
                  <a:lnTo>
                    <a:pt x="880" y="1160"/>
                  </a:lnTo>
                  <a:lnTo>
                    <a:pt x="880" y="1163"/>
                  </a:lnTo>
                  <a:lnTo>
                    <a:pt x="880" y="1163"/>
                  </a:lnTo>
                  <a:lnTo>
                    <a:pt x="877" y="1165"/>
                  </a:lnTo>
                  <a:lnTo>
                    <a:pt x="875" y="1174"/>
                  </a:lnTo>
                  <a:lnTo>
                    <a:pt x="873" y="1186"/>
                  </a:lnTo>
                  <a:lnTo>
                    <a:pt x="870" y="1193"/>
                  </a:lnTo>
                  <a:lnTo>
                    <a:pt x="868" y="1196"/>
                  </a:lnTo>
                  <a:lnTo>
                    <a:pt x="868" y="1196"/>
                  </a:lnTo>
                  <a:lnTo>
                    <a:pt x="868" y="1198"/>
                  </a:lnTo>
                  <a:lnTo>
                    <a:pt x="868" y="1198"/>
                  </a:lnTo>
                  <a:lnTo>
                    <a:pt x="868" y="1198"/>
                  </a:lnTo>
                  <a:lnTo>
                    <a:pt x="866" y="1200"/>
                  </a:lnTo>
                  <a:lnTo>
                    <a:pt x="866" y="1200"/>
                  </a:lnTo>
                  <a:lnTo>
                    <a:pt x="866" y="1203"/>
                  </a:lnTo>
                  <a:lnTo>
                    <a:pt x="866" y="1210"/>
                  </a:lnTo>
                  <a:lnTo>
                    <a:pt x="866" y="1212"/>
                  </a:lnTo>
                  <a:lnTo>
                    <a:pt x="861" y="1219"/>
                  </a:lnTo>
                  <a:lnTo>
                    <a:pt x="861" y="1224"/>
                  </a:lnTo>
                  <a:lnTo>
                    <a:pt x="861" y="1231"/>
                  </a:lnTo>
                  <a:lnTo>
                    <a:pt x="856" y="1241"/>
                  </a:lnTo>
                  <a:lnTo>
                    <a:pt x="851" y="1255"/>
                  </a:lnTo>
                  <a:lnTo>
                    <a:pt x="851" y="1255"/>
                  </a:lnTo>
                  <a:lnTo>
                    <a:pt x="849" y="1257"/>
                  </a:lnTo>
                  <a:lnTo>
                    <a:pt x="844" y="1262"/>
                  </a:lnTo>
                  <a:lnTo>
                    <a:pt x="842" y="1264"/>
                  </a:lnTo>
                  <a:lnTo>
                    <a:pt x="842" y="1267"/>
                  </a:lnTo>
                  <a:lnTo>
                    <a:pt x="842" y="1267"/>
                  </a:lnTo>
                  <a:lnTo>
                    <a:pt x="842" y="1267"/>
                  </a:lnTo>
                  <a:lnTo>
                    <a:pt x="840" y="1269"/>
                  </a:lnTo>
                  <a:lnTo>
                    <a:pt x="840" y="1269"/>
                  </a:lnTo>
                  <a:lnTo>
                    <a:pt x="840" y="1269"/>
                  </a:lnTo>
                  <a:lnTo>
                    <a:pt x="840" y="1271"/>
                  </a:lnTo>
                  <a:lnTo>
                    <a:pt x="837" y="1271"/>
                  </a:lnTo>
                  <a:lnTo>
                    <a:pt x="837" y="1271"/>
                  </a:lnTo>
                  <a:lnTo>
                    <a:pt x="837" y="1271"/>
                  </a:lnTo>
                  <a:lnTo>
                    <a:pt x="835" y="1271"/>
                  </a:lnTo>
                  <a:lnTo>
                    <a:pt x="835" y="1271"/>
                  </a:lnTo>
                  <a:lnTo>
                    <a:pt x="833" y="1276"/>
                  </a:lnTo>
                  <a:lnTo>
                    <a:pt x="830" y="1279"/>
                  </a:lnTo>
                  <a:lnTo>
                    <a:pt x="825" y="1281"/>
                  </a:lnTo>
                  <a:lnTo>
                    <a:pt x="823" y="1283"/>
                  </a:lnTo>
                  <a:lnTo>
                    <a:pt x="823" y="1283"/>
                  </a:lnTo>
                  <a:lnTo>
                    <a:pt x="823" y="1288"/>
                  </a:lnTo>
                  <a:lnTo>
                    <a:pt x="821" y="1288"/>
                  </a:lnTo>
                  <a:lnTo>
                    <a:pt x="821" y="1290"/>
                  </a:lnTo>
                  <a:lnTo>
                    <a:pt x="818" y="1293"/>
                  </a:lnTo>
                  <a:lnTo>
                    <a:pt x="818" y="1293"/>
                  </a:lnTo>
                  <a:lnTo>
                    <a:pt x="797" y="1312"/>
                  </a:lnTo>
                  <a:lnTo>
                    <a:pt x="795" y="1314"/>
                  </a:lnTo>
                  <a:lnTo>
                    <a:pt x="792" y="1312"/>
                  </a:lnTo>
                  <a:lnTo>
                    <a:pt x="790" y="1312"/>
                  </a:lnTo>
                  <a:lnTo>
                    <a:pt x="790" y="1312"/>
                  </a:lnTo>
                  <a:lnTo>
                    <a:pt x="788" y="1312"/>
                  </a:lnTo>
                  <a:lnTo>
                    <a:pt x="788" y="1316"/>
                  </a:lnTo>
                  <a:lnTo>
                    <a:pt x="785" y="1319"/>
                  </a:lnTo>
                  <a:lnTo>
                    <a:pt x="783" y="1321"/>
                  </a:lnTo>
                  <a:lnTo>
                    <a:pt x="783" y="1324"/>
                  </a:lnTo>
                  <a:lnTo>
                    <a:pt x="783" y="1324"/>
                  </a:lnTo>
                  <a:lnTo>
                    <a:pt x="783" y="1326"/>
                  </a:lnTo>
                  <a:lnTo>
                    <a:pt x="780" y="1326"/>
                  </a:lnTo>
                  <a:lnTo>
                    <a:pt x="778" y="1326"/>
                  </a:lnTo>
                  <a:lnTo>
                    <a:pt x="773" y="1331"/>
                  </a:lnTo>
                  <a:lnTo>
                    <a:pt x="773" y="1333"/>
                  </a:lnTo>
                  <a:lnTo>
                    <a:pt x="773" y="1335"/>
                  </a:lnTo>
                  <a:lnTo>
                    <a:pt x="773" y="1335"/>
                  </a:lnTo>
                  <a:lnTo>
                    <a:pt x="773" y="1340"/>
                  </a:lnTo>
                  <a:lnTo>
                    <a:pt x="773" y="1342"/>
                  </a:lnTo>
                  <a:lnTo>
                    <a:pt x="766" y="1347"/>
                  </a:lnTo>
                  <a:lnTo>
                    <a:pt x="764" y="1350"/>
                  </a:lnTo>
                  <a:lnTo>
                    <a:pt x="762" y="1352"/>
                  </a:lnTo>
                  <a:lnTo>
                    <a:pt x="762" y="1352"/>
                  </a:lnTo>
                  <a:lnTo>
                    <a:pt x="759" y="1359"/>
                  </a:lnTo>
                  <a:lnTo>
                    <a:pt x="757" y="1361"/>
                  </a:lnTo>
                  <a:lnTo>
                    <a:pt x="754" y="1364"/>
                  </a:lnTo>
                  <a:lnTo>
                    <a:pt x="754" y="1366"/>
                  </a:lnTo>
                  <a:lnTo>
                    <a:pt x="754" y="1369"/>
                  </a:lnTo>
                  <a:lnTo>
                    <a:pt x="757" y="1369"/>
                  </a:lnTo>
                  <a:lnTo>
                    <a:pt x="754" y="1373"/>
                  </a:lnTo>
                  <a:lnTo>
                    <a:pt x="752" y="1373"/>
                  </a:lnTo>
                  <a:lnTo>
                    <a:pt x="747" y="1378"/>
                  </a:lnTo>
                  <a:lnTo>
                    <a:pt x="747" y="1380"/>
                  </a:lnTo>
                  <a:lnTo>
                    <a:pt x="745" y="1380"/>
                  </a:lnTo>
                  <a:lnTo>
                    <a:pt x="743" y="1380"/>
                  </a:lnTo>
                  <a:lnTo>
                    <a:pt x="743" y="1383"/>
                  </a:lnTo>
                  <a:lnTo>
                    <a:pt x="740" y="1383"/>
                  </a:lnTo>
                  <a:lnTo>
                    <a:pt x="740" y="1385"/>
                  </a:lnTo>
                  <a:lnTo>
                    <a:pt x="740" y="1387"/>
                  </a:lnTo>
                  <a:lnTo>
                    <a:pt x="738" y="1387"/>
                  </a:lnTo>
                  <a:lnTo>
                    <a:pt x="738" y="1390"/>
                  </a:lnTo>
                  <a:lnTo>
                    <a:pt x="733" y="1392"/>
                  </a:lnTo>
                  <a:lnTo>
                    <a:pt x="733" y="1392"/>
                  </a:lnTo>
                  <a:lnTo>
                    <a:pt x="733" y="1395"/>
                  </a:lnTo>
                  <a:lnTo>
                    <a:pt x="733" y="1395"/>
                  </a:lnTo>
                  <a:lnTo>
                    <a:pt x="733" y="1395"/>
                  </a:lnTo>
                  <a:lnTo>
                    <a:pt x="733" y="1397"/>
                  </a:lnTo>
                  <a:lnTo>
                    <a:pt x="733" y="1397"/>
                  </a:lnTo>
                  <a:lnTo>
                    <a:pt x="733" y="1399"/>
                  </a:lnTo>
                  <a:lnTo>
                    <a:pt x="733" y="1402"/>
                  </a:lnTo>
                  <a:lnTo>
                    <a:pt x="733" y="1402"/>
                  </a:lnTo>
                  <a:lnTo>
                    <a:pt x="733" y="1404"/>
                  </a:lnTo>
                  <a:lnTo>
                    <a:pt x="733" y="1406"/>
                  </a:lnTo>
                  <a:lnTo>
                    <a:pt x="733" y="1406"/>
                  </a:lnTo>
                  <a:lnTo>
                    <a:pt x="733" y="1411"/>
                  </a:lnTo>
                  <a:lnTo>
                    <a:pt x="726" y="1425"/>
                  </a:lnTo>
                  <a:lnTo>
                    <a:pt x="726" y="1425"/>
                  </a:lnTo>
                  <a:lnTo>
                    <a:pt x="726" y="1430"/>
                  </a:lnTo>
                  <a:lnTo>
                    <a:pt x="726" y="1432"/>
                  </a:lnTo>
                  <a:lnTo>
                    <a:pt x="728" y="1435"/>
                  </a:lnTo>
                  <a:lnTo>
                    <a:pt x="728" y="1435"/>
                  </a:lnTo>
                  <a:lnTo>
                    <a:pt x="728" y="1437"/>
                  </a:lnTo>
                  <a:lnTo>
                    <a:pt x="728" y="1437"/>
                  </a:lnTo>
                  <a:lnTo>
                    <a:pt x="728" y="1440"/>
                  </a:lnTo>
                  <a:lnTo>
                    <a:pt x="726" y="1440"/>
                  </a:lnTo>
                  <a:lnTo>
                    <a:pt x="726" y="1444"/>
                  </a:lnTo>
                  <a:lnTo>
                    <a:pt x="726" y="1447"/>
                  </a:lnTo>
                  <a:lnTo>
                    <a:pt x="726" y="1447"/>
                  </a:lnTo>
                  <a:lnTo>
                    <a:pt x="728" y="1449"/>
                  </a:lnTo>
                  <a:lnTo>
                    <a:pt x="731" y="1451"/>
                  </a:lnTo>
                  <a:lnTo>
                    <a:pt x="731" y="1451"/>
                  </a:lnTo>
                  <a:lnTo>
                    <a:pt x="731" y="1454"/>
                  </a:lnTo>
                  <a:lnTo>
                    <a:pt x="728" y="1456"/>
                  </a:lnTo>
                  <a:lnTo>
                    <a:pt x="728" y="1456"/>
                  </a:lnTo>
                  <a:lnTo>
                    <a:pt x="728" y="1456"/>
                  </a:lnTo>
                  <a:lnTo>
                    <a:pt x="728" y="1456"/>
                  </a:lnTo>
                  <a:lnTo>
                    <a:pt x="726" y="1456"/>
                  </a:lnTo>
                  <a:lnTo>
                    <a:pt x="726" y="1456"/>
                  </a:lnTo>
                  <a:lnTo>
                    <a:pt x="724" y="1456"/>
                  </a:lnTo>
                  <a:lnTo>
                    <a:pt x="719" y="1458"/>
                  </a:lnTo>
                  <a:lnTo>
                    <a:pt x="719" y="1458"/>
                  </a:lnTo>
                  <a:lnTo>
                    <a:pt x="719" y="1458"/>
                  </a:lnTo>
                  <a:lnTo>
                    <a:pt x="717" y="1461"/>
                  </a:lnTo>
                  <a:lnTo>
                    <a:pt x="717" y="1461"/>
                  </a:lnTo>
                  <a:lnTo>
                    <a:pt x="717" y="1463"/>
                  </a:lnTo>
                  <a:lnTo>
                    <a:pt x="717" y="1463"/>
                  </a:lnTo>
                  <a:lnTo>
                    <a:pt x="714" y="1468"/>
                  </a:lnTo>
                  <a:lnTo>
                    <a:pt x="712" y="1468"/>
                  </a:lnTo>
                  <a:lnTo>
                    <a:pt x="712" y="1468"/>
                  </a:lnTo>
                  <a:lnTo>
                    <a:pt x="712" y="1470"/>
                  </a:lnTo>
                  <a:lnTo>
                    <a:pt x="710" y="1470"/>
                  </a:lnTo>
                  <a:lnTo>
                    <a:pt x="707" y="1477"/>
                  </a:lnTo>
                  <a:lnTo>
                    <a:pt x="707" y="1480"/>
                  </a:lnTo>
                  <a:lnTo>
                    <a:pt x="705" y="1482"/>
                  </a:lnTo>
                  <a:lnTo>
                    <a:pt x="698" y="1484"/>
                  </a:lnTo>
                  <a:lnTo>
                    <a:pt x="698" y="1484"/>
                  </a:lnTo>
                  <a:lnTo>
                    <a:pt x="695" y="1487"/>
                  </a:lnTo>
                  <a:lnTo>
                    <a:pt x="695" y="1489"/>
                  </a:lnTo>
                  <a:lnTo>
                    <a:pt x="691" y="1492"/>
                  </a:lnTo>
                  <a:lnTo>
                    <a:pt x="688" y="1492"/>
                  </a:lnTo>
                  <a:lnTo>
                    <a:pt x="688" y="1494"/>
                  </a:lnTo>
                  <a:lnTo>
                    <a:pt x="688" y="1496"/>
                  </a:lnTo>
                  <a:lnTo>
                    <a:pt x="686" y="1496"/>
                  </a:lnTo>
                  <a:lnTo>
                    <a:pt x="686" y="1496"/>
                  </a:lnTo>
                  <a:lnTo>
                    <a:pt x="686" y="1496"/>
                  </a:lnTo>
                  <a:lnTo>
                    <a:pt x="686" y="1499"/>
                  </a:lnTo>
                  <a:lnTo>
                    <a:pt x="686" y="1499"/>
                  </a:lnTo>
                  <a:lnTo>
                    <a:pt x="686" y="1499"/>
                  </a:lnTo>
                  <a:lnTo>
                    <a:pt x="686" y="1503"/>
                  </a:lnTo>
                  <a:lnTo>
                    <a:pt x="683" y="1506"/>
                  </a:lnTo>
                  <a:lnTo>
                    <a:pt x="676" y="1513"/>
                  </a:lnTo>
                  <a:lnTo>
                    <a:pt x="672" y="1515"/>
                  </a:lnTo>
                  <a:lnTo>
                    <a:pt x="672" y="1515"/>
                  </a:lnTo>
                  <a:lnTo>
                    <a:pt x="679" y="1513"/>
                  </a:lnTo>
                  <a:lnTo>
                    <a:pt x="683" y="1511"/>
                  </a:lnTo>
                  <a:lnTo>
                    <a:pt x="691" y="1511"/>
                  </a:lnTo>
                  <a:lnTo>
                    <a:pt x="695" y="1508"/>
                  </a:lnTo>
                  <a:lnTo>
                    <a:pt x="702" y="1506"/>
                  </a:lnTo>
                  <a:lnTo>
                    <a:pt x="714" y="1501"/>
                  </a:lnTo>
                  <a:lnTo>
                    <a:pt x="719" y="1499"/>
                  </a:lnTo>
                  <a:lnTo>
                    <a:pt x="726" y="1496"/>
                  </a:lnTo>
                  <a:lnTo>
                    <a:pt x="731" y="1494"/>
                  </a:lnTo>
                  <a:lnTo>
                    <a:pt x="738" y="1494"/>
                  </a:lnTo>
                  <a:lnTo>
                    <a:pt x="743" y="1492"/>
                  </a:lnTo>
                  <a:lnTo>
                    <a:pt x="754" y="1487"/>
                  </a:lnTo>
                  <a:lnTo>
                    <a:pt x="762" y="1484"/>
                  </a:lnTo>
                  <a:lnTo>
                    <a:pt x="766" y="1482"/>
                  </a:lnTo>
                  <a:lnTo>
                    <a:pt x="773" y="1480"/>
                  </a:lnTo>
                  <a:lnTo>
                    <a:pt x="785" y="1475"/>
                  </a:lnTo>
                  <a:lnTo>
                    <a:pt x="802" y="1470"/>
                  </a:lnTo>
                  <a:lnTo>
                    <a:pt x="809" y="1468"/>
                  </a:lnTo>
                  <a:lnTo>
                    <a:pt x="814" y="1466"/>
                  </a:lnTo>
                  <a:lnTo>
                    <a:pt x="821" y="1463"/>
                  </a:lnTo>
                  <a:lnTo>
                    <a:pt x="825" y="1461"/>
                  </a:lnTo>
                  <a:lnTo>
                    <a:pt x="833" y="1458"/>
                  </a:lnTo>
                  <a:lnTo>
                    <a:pt x="837" y="1456"/>
                  </a:lnTo>
                  <a:lnTo>
                    <a:pt x="844" y="1454"/>
                  </a:lnTo>
                  <a:lnTo>
                    <a:pt x="849" y="1451"/>
                  </a:lnTo>
                  <a:lnTo>
                    <a:pt x="856" y="1449"/>
                  </a:lnTo>
                  <a:lnTo>
                    <a:pt x="861" y="1447"/>
                  </a:lnTo>
                  <a:lnTo>
                    <a:pt x="861" y="1444"/>
                  </a:lnTo>
                  <a:lnTo>
                    <a:pt x="861" y="1444"/>
                  </a:lnTo>
                  <a:lnTo>
                    <a:pt x="861" y="1442"/>
                  </a:lnTo>
                  <a:lnTo>
                    <a:pt x="861" y="1437"/>
                  </a:lnTo>
                  <a:lnTo>
                    <a:pt x="861" y="1437"/>
                  </a:lnTo>
                  <a:lnTo>
                    <a:pt x="861" y="1435"/>
                  </a:lnTo>
                  <a:lnTo>
                    <a:pt x="861" y="1435"/>
                  </a:lnTo>
                  <a:lnTo>
                    <a:pt x="861" y="1430"/>
                  </a:lnTo>
                  <a:lnTo>
                    <a:pt x="861" y="1428"/>
                  </a:lnTo>
                  <a:lnTo>
                    <a:pt x="859" y="1428"/>
                  </a:lnTo>
                  <a:lnTo>
                    <a:pt x="859" y="1428"/>
                  </a:lnTo>
                  <a:lnTo>
                    <a:pt x="859" y="1428"/>
                  </a:lnTo>
                  <a:lnTo>
                    <a:pt x="861" y="1425"/>
                  </a:lnTo>
                  <a:lnTo>
                    <a:pt x="861" y="1423"/>
                  </a:lnTo>
                  <a:lnTo>
                    <a:pt x="861" y="1421"/>
                  </a:lnTo>
                  <a:lnTo>
                    <a:pt x="863" y="1421"/>
                  </a:lnTo>
                  <a:lnTo>
                    <a:pt x="863" y="1418"/>
                  </a:lnTo>
                  <a:lnTo>
                    <a:pt x="866" y="1418"/>
                  </a:lnTo>
                  <a:lnTo>
                    <a:pt x="870" y="1421"/>
                  </a:lnTo>
                  <a:lnTo>
                    <a:pt x="873" y="1421"/>
                  </a:lnTo>
                  <a:lnTo>
                    <a:pt x="875" y="1421"/>
                  </a:lnTo>
                  <a:lnTo>
                    <a:pt x="875" y="1418"/>
                  </a:lnTo>
                  <a:lnTo>
                    <a:pt x="875" y="1416"/>
                  </a:lnTo>
                  <a:lnTo>
                    <a:pt x="875" y="1413"/>
                  </a:lnTo>
                  <a:lnTo>
                    <a:pt x="877" y="1413"/>
                  </a:lnTo>
                  <a:lnTo>
                    <a:pt x="877" y="1411"/>
                  </a:lnTo>
                  <a:lnTo>
                    <a:pt x="877" y="1411"/>
                  </a:lnTo>
                  <a:lnTo>
                    <a:pt x="880" y="1411"/>
                  </a:lnTo>
                  <a:lnTo>
                    <a:pt x="880" y="1409"/>
                  </a:lnTo>
                  <a:lnTo>
                    <a:pt x="880" y="1409"/>
                  </a:lnTo>
                  <a:lnTo>
                    <a:pt x="880" y="1406"/>
                  </a:lnTo>
                  <a:lnTo>
                    <a:pt x="882" y="1406"/>
                  </a:lnTo>
                  <a:lnTo>
                    <a:pt x="885" y="1406"/>
                  </a:lnTo>
                  <a:lnTo>
                    <a:pt x="889" y="1413"/>
                  </a:lnTo>
                  <a:lnTo>
                    <a:pt x="889" y="1413"/>
                  </a:lnTo>
                  <a:lnTo>
                    <a:pt x="892" y="1413"/>
                  </a:lnTo>
                  <a:lnTo>
                    <a:pt x="892" y="1411"/>
                  </a:lnTo>
                  <a:lnTo>
                    <a:pt x="889" y="1411"/>
                  </a:lnTo>
                  <a:lnTo>
                    <a:pt x="889" y="1409"/>
                  </a:lnTo>
                  <a:lnTo>
                    <a:pt x="889" y="1409"/>
                  </a:lnTo>
                  <a:lnTo>
                    <a:pt x="892" y="1406"/>
                  </a:lnTo>
                  <a:lnTo>
                    <a:pt x="892" y="1406"/>
                  </a:lnTo>
                  <a:lnTo>
                    <a:pt x="892" y="1404"/>
                  </a:lnTo>
                  <a:lnTo>
                    <a:pt x="889" y="1402"/>
                  </a:lnTo>
                  <a:lnTo>
                    <a:pt x="889" y="1399"/>
                  </a:lnTo>
                  <a:lnTo>
                    <a:pt x="889" y="1397"/>
                  </a:lnTo>
                  <a:lnTo>
                    <a:pt x="889" y="1397"/>
                  </a:lnTo>
                  <a:lnTo>
                    <a:pt x="889" y="1395"/>
                  </a:lnTo>
                  <a:lnTo>
                    <a:pt x="892" y="1395"/>
                  </a:lnTo>
                  <a:lnTo>
                    <a:pt x="892" y="1395"/>
                  </a:lnTo>
                  <a:lnTo>
                    <a:pt x="894" y="1397"/>
                  </a:lnTo>
                  <a:lnTo>
                    <a:pt x="896" y="1397"/>
                  </a:lnTo>
                  <a:lnTo>
                    <a:pt x="899" y="1397"/>
                  </a:lnTo>
                  <a:lnTo>
                    <a:pt x="899" y="1395"/>
                  </a:lnTo>
                  <a:lnTo>
                    <a:pt x="899" y="1395"/>
                  </a:lnTo>
                  <a:lnTo>
                    <a:pt x="899" y="1392"/>
                  </a:lnTo>
                  <a:lnTo>
                    <a:pt x="896" y="1392"/>
                  </a:lnTo>
                  <a:lnTo>
                    <a:pt x="894" y="1392"/>
                  </a:lnTo>
                  <a:lnTo>
                    <a:pt x="892" y="1390"/>
                  </a:lnTo>
                  <a:lnTo>
                    <a:pt x="892" y="1390"/>
                  </a:lnTo>
                  <a:lnTo>
                    <a:pt x="892" y="1387"/>
                  </a:lnTo>
                  <a:lnTo>
                    <a:pt x="892" y="1380"/>
                  </a:lnTo>
                  <a:lnTo>
                    <a:pt x="894" y="1371"/>
                  </a:lnTo>
                  <a:lnTo>
                    <a:pt x="894" y="1371"/>
                  </a:lnTo>
                  <a:lnTo>
                    <a:pt x="899" y="1369"/>
                  </a:lnTo>
                  <a:lnTo>
                    <a:pt x="899" y="1366"/>
                  </a:lnTo>
                  <a:lnTo>
                    <a:pt x="899" y="1364"/>
                  </a:lnTo>
                  <a:lnTo>
                    <a:pt x="901" y="1364"/>
                  </a:lnTo>
                  <a:lnTo>
                    <a:pt x="901" y="1364"/>
                  </a:lnTo>
                  <a:lnTo>
                    <a:pt x="901" y="1361"/>
                  </a:lnTo>
                  <a:lnTo>
                    <a:pt x="901" y="1361"/>
                  </a:lnTo>
                  <a:lnTo>
                    <a:pt x="901" y="1359"/>
                  </a:lnTo>
                  <a:lnTo>
                    <a:pt x="901" y="1357"/>
                  </a:lnTo>
                  <a:lnTo>
                    <a:pt x="901" y="1357"/>
                  </a:lnTo>
                  <a:lnTo>
                    <a:pt x="901" y="1357"/>
                  </a:lnTo>
                  <a:lnTo>
                    <a:pt x="899" y="1357"/>
                  </a:lnTo>
                  <a:lnTo>
                    <a:pt x="899" y="1354"/>
                  </a:lnTo>
                  <a:lnTo>
                    <a:pt x="899" y="1354"/>
                  </a:lnTo>
                  <a:lnTo>
                    <a:pt x="901" y="1352"/>
                  </a:lnTo>
                  <a:lnTo>
                    <a:pt x="904" y="1347"/>
                  </a:lnTo>
                  <a:lnTo>
                    <a:pt x="904" y="1345"/>
                  </a:lnTo>
                  <a:lnTo>
                    <a:pt x="904" y="1340"/>
                  </a:lnTo>
                  <a:lnTo>
                    <a:pt x="904" y="1338"/>
                  </a:lnTo>
                  <a:lnTo>
                    <a:pt x="904" y="1338"/>
                  </a:lnTo>
                  <a:lnTo>
                    <a:pt x="901" y="1338"/>
                  </a:lnTo>
                  <a:lnTo>
                    <a:pt x="901" y="1338"/>
                  </a:lnTo>
                  <a:lnTo>
                    <a:pt x="899" y="1338"/>
                  </a:lnTo>
                  <a:lnTo>
                    <a:pt x="899" y="1335"/>
                  </a:lnTo>
                  <a:lnTo>
                    <a:pt x="899" y="1333"/>
                  </a:lnTo>
                  <a:lnTo>
                    <a:pt x="899" y="1333"/>
                  </a:lnTo>
                  <a:lnTo>
                    <a:pt x="899" y="1331"/>
                  </a:lnTo>
                  <a:lnTo>
                    <a:pt x="899" y="1331"/>
                  </a:lnTo>
                  <a:lnTo>
                    <a:pt x="899" y="1331"/>
                  </a:lnTo>
                  <a:lnTo>
                    <a:pt x="899" y="1331"/>
                  </a:lnTo>
                  <a:lnTo>
                    <a:pt x="896" y="1331"/>
                  </a:lnTo>
                  <a:lnTo>
                    <a:pt x="896" y="1331"/>
                  </a:lnTo>
                  <a:lnTo>
                    <a:pt x="896" y="1328"/>
                  </a:lnTo>
                  <a:lnTo>
                    <a:pt x="896" y="1328"/>
                  </a:lnTo>
                  <a:lnTo>
                    <a:pt x="896" y="1328"/>
                  </a:lnTo>
                  <a:lnTo>
                    <a:pt x="899" y="1326"/>
                  </a:lnTo>
                  <a:lnTo>
                    <a:pt x="899" y="1324"/>
                  </a:lnTo>
                  <a:lnTo>
                    <a:pt x="899" y="1321"/>
                  </a:lnTo>
                  <a:lnTo>
                    <a:pt x="896" y="1321"/>
                  </a:lnTo>
                  <a:lnTo>
                    <a:pt x="896" y="1319"/>
                  </a:lnTo>
                  <a:lnTo>
                    <a:pt x="894" y="1319"/>
                  </a:lnTo>
                  <a:lnTo>
                    <a:pt x="894" y="1316"/>
                  </a:lnTo>
                  <a:lnTo>
                    <a:pt x="894" y="1312"/>
                  </a:lnTo>
                  <a:lnTo>
                    <a:pt x="894" y="1309"/>
                  </a:lnTo>
                  <a:lnTo>
                    <a:pt x="894" y="1307"/>
                  </a:lnTo>
                  <a:lnTo>
                    <a:pt x="894" y="1307"/>
                  </a:lnTo>
                  <a:lnTo>
                    <a:pt x="894" y="1307"/>
                  </a:lnTo>
                  <a:lnTo>
                    <a:pt x="894" y="1305"/>
                  </a:lnTo>
                  <a:lnTo>
                    <a:pt x="894" y="1302"/>
                  </a:lnTo>
                  <a:lnTo>
                    <a:pt x="894" y="1300"/>
                  </a:lnTo>
                  <a:lnTo>
                    <a:pt x="896" y="1300"/>
                  </a:lnTo>
                  <a:lnTo>
                    <a:pt x="899" y="1295"/>
                  </a:lnTo>
                  <a:lnTo>
                    <a:pt x="899" y="1293"/>
                  </a:lnTo>
                  <a:lnTo>
                    <a:pt x="896" y="1286"/>
                  </a:lnTo>
                  <a:lnTo>
                    <a:pt x="894" y="1276"/>
                  </a:lnTo>
                  <a:lnTo>
                    <a:pt x="894" y="1271"/>
                  </a:lnTo>
                  <a:lnTo>
                    <a:pt x="892" y="1269"/>
                  </a:lnTo>
                  <a:lnTo>
                    <a:pt x="894" y="1267"/>
                  </a:lnTo>
                  <a:lnTo>
                    <a:pt x="894" y="1257"/>
                  </a:lnTo>
                  <a:lnTo>
                    <a:pt x="896" y="1248"/>
                  </a:lnTo>
                  <a:lnTo>
                    <a:pt x="899" y="1238"/>
                  </a:lnTo>
                  <a:lnTo>
                    <a:pt x="901" y="1226"/>
                  </a:lnTo>
                  <a:lnTo>
                    <a:pt x="904" y="1217"/>
                  </a:lnTo>
                  <a:lnTo>
                    <a:pt x="906" y="1208"/>
                  </a:lnTo>
                  <a:lnTo>
                    <a:pt x="906" y="1198"/>
                  </a:lnTo>
                  <a:lnTo>
                    <a:pt x="908" y="1189"/>
                  </a:lnTo>
                  <a:lnTo>
                    <a:pt x="908" y="1186"/>
                  </a:lnTo>
                  <a:lnTo>
                    <a:pt x="911" y="1186"/>
                  </a:lnTo>
                  <a:lnTo>
                    <a:pt x="911" y="1186"/>
                  </a:lnTo>
                  <a:lnTo>
                    <a:pt x="920" y="1184"/>
                  </a:lnTo>
                  <a:lnTo>
                    <a:pt x="922" y="1186"/>
                  </a:lnTo>
                  <a:lnTo>
                    <a:pt x="922" y="1189"/>
                  </a:lnTo>
                  <a:lnTo>
                    <a:pt x="925" y="1193"/>
                  </a:lnTo>
                  <a:lnTo>
                    <a:pt x="925" y="1196"/>
                  </a:lnTo>
                  <a:lnTo>
                    <a:pt x="925" y="1196"/>
                  </a:lnTo>
                  <a:lnTo>
                    <a:pt x="925" y="1196"/>
                  </a:lnTo>
                  <a:lnTo>
                    <a:pt x="925" y="1196"/>
                  </a:lnTo>
                  <a:lnTo>
                    <a:pt x="930" y="1193"/>
                  </a:lnTo>
                  <a:lnTo>
                    <a:pt x="932" y="1189"/>
                  </a:lnTo>
                  <a:lnTo>
                    <a:pt x="937" y="1186"/>
                  </a:lnTo>
                  <a:lnTo>
                    <a:pt x="939" y="1184"/>
                  </a:lnTo>
                  <a:lnTo>
                    <a:pt x="946" y="1177"/>
                  </a:lnTo>
                  <a:lnTo>
                    <a:pt x="948" y="1174"/>
                  </a:lnTo>
                  <a:lnTo>
                    <a:pt x="948" y="1172"/>
                  </a:lnTo>
                  <a:lnTo>
                    <a:pt x="948" y="1170"/>
                  </a:lnTo>
                  <a:lnTo>
                    <a:pt x="951" y="1167"/>
                  </a:lnTo>
                  <a:lnTo>
                    <a:pt x="951" y="1165"/>
                  </a:lnTo>
                  <a:lnTo>
                    <a:pt x="953" y="1163"/>
                  </a:lnTo>
                  <a:lnTo>
                    <a:pt x="953" y="1160"/>
                  </a:lnTo>
                  <a:lnTo>
                    <a:pt x="953" y="1158"/>
                  </a:lnTo>
                  <a:lnTo>
                    <a:pt x="953" y="1155"/>
                  </a:lnTo>
                  <a:lnTo>
                    <a:pt x="953" y="1153"/>
                  </a:lnTo>
                  <a:lnTo>
                    <a:pt x="951" y="1151"/>
                  </a:lnTo>
                  <a:lnTo>
                    <a:pt x="951" y="1148"/>
                  </a:lnTo>
                  <a:lnTo>
                    <a:pt x="948" y="1146"/>
                  </a:lnTo>
                  <a:lnTo>
                    <a:pt x="946" y="1139"/>
                  </a:lnTo>
                  <a:lnTo>
                    <a:pt x="944" y="1137"/>
                  </a:lnTo>
                  <a:lnTo>
                    <a:pt x="944" y="1132"/>
                  </a:lnTo>
                  <a:lnTo>
                    <a:pt x="941" y="1129"/>
                  </a:lnTo>
                  <a:lnTo>
                    <a:pt x="941" y="1127"/>
                  </a:lnTo>
                  <a:lnTo>
                    <a:pt x="944" y="1125"/>
                  </a:lnTo>
                  <a:lnTo>
                    <a:pt x="946" y="1125"/>
                  </a:lnTo>
                  <a:lnTo>
                    <a:pt x="948" y="1122"/>
                  </a:lnTo>
                  <a:lnTo>
                    <a:pt x="948" y="1122"/>
                  </a:lnTo>
                  <a:lnTo>
                    <a:pt x="951" y="1122"/>
                  </a:lnTo>
                  <a:lnTo>
                    <a:pt x="953" y="1120"/>
                  </a:lnTo>
                  <a:lnTo>
                    <a:pt x="956" y="1120"/>
                  </a:lnTo>
                  <a:lnTo>
                    <a:pt x="956" y="1120"/>
                  </a:lnTo>
                  <a:lnTo>
                    <a:pt x="953" y="1118"/>
                  </a:lnTo>
                  <a:lnTo>
                    <a:pt x="953" y="1118"/>
                  </a:lnTo>
                  <a:lnTo>
                    <a:pt x="953" y="1118"/>
                  </a:lnTo>
                  <a:lnTo>
                    <a:pt x="953" y="1115"/>
                  </a:lnTo>
                  <a:lnTo>
                    <a:pt x="953" y="1115"/>
                  </a:lnTo>
                  <a:lnTo>
                    <a:pt x="953" y="1115"/>
                  </a:lnTo>
                  <a:lnTo>
                    <a:pt x="953" y="1115"/>
                  </a:lnTo>
                  <a:lnTo>
                    <a:pt x="956" y="1113"/>
                  </a:lnTo>
                  <a:lnTo>
                    <a:pt x="958" y="1110"/>
                  </a:lnTo>
                  <a:lnTo>
                    <a:pt x="963" y="1110"/>
                  </a:lnTo>
                  <a:lnTo>
                    <a:pt x="965" y="1108"/>
                  </a:lnTo>
                  <a:lnTo>
                    <a:pt x="970" y="1108"/>
                  </a:lnTo>
                  <a:lnTo>
                    <a:pt x="972" y="1106"/>
                  </a:lnTo>
                  <a:lnTo>
                    <a:pt x="974" y="1103"/>
                  </a:lnTo>
                  <a:lnTo>
                    <a:pt x="979" y="1103"/>
                  </a:lnTo>
                  <a:lnTo>
                    <a:pt x="979" y="1101"/>
                  </a:lnTo>
                  <a:lnTo>
                    <a:pt x="979" y="1103"/>
                  </a:lnTo>
                  <a:lnTo>
                    <a:pt x="982" y="1103"/>
                  </a:lnTo>
                  <a:lnTo>
                    <a:pt x="982" y="1103"/>
                  </a:lnTo>
                  <a:lnTo>
                    <a:pt x="982" y="1106"/>
                  </a:lnTo>
                  <a:lnTo>
                    <a:pt x="982" y="1106"/>
                  </a:lnTo>
                  <a:lnTo>
                    <a:pt x="982" y="1106"/>
                  </a:lnTo>
                  <a:lnTo>
                    <a:pt x="982" y="1108"/>
                  </a:lnTo>
                  <a:lnTo>
                    <a:pt x="984" y="1108"/>
                  </a:lnTo>
                  <a:lnTo>
                    <a:pt x="984" y="1106"/>
                  </a:lnTo>
                  <a:lnTo>
                    <a:pt x="986" y="1106"/>
                  </a:lnTo>
                  <a:lnTo>
                    <a:pt x="986" y="1106"/>
                  </a:lnTo>
                  <a:lnTo>
                    <a:pt x="989" y="1106"/>
                  </a:lnTo>
                  <a:lnTo>
                    <a:pt x="991" y="1106"/>
                  </a:lnTo>
                  <a:lnTo>
                    <a:pt x="991" y="1108"/>
                  </a:lnTo>
                  <a:lnTo>
                    <a:pt x="991" y="1108"/>
                  </a:lnTo>
                  <a:lnTo>
                    <a:pt x="993" y="1108"/>
                  </a:lnTo>
                  <a:lnTo>
                    <a:pt x="993" y="1108"/>
                  </a:lnTo>
                  <a:lnTo>
                    <a:pt x="993" y="1108"/>
                  </a:lnTo>
                  <a:lnTo>
                    <a:pt x="996" y="1108"/>
                  </a:lnTo>
                  <a:lnTo>
                    <a:pt x="996" y="1108"/>
                  </a:lnTo>
                  <a:lnTo>
                    <a:pt x="996" y="1108"/>
                  </a:lnTo>
                  <a:lnTo>
                    <a:pt x="996" y="1108"/>
                  </a:lnTo>
                  <a:lnTo>
                    <a:pt x="996" y="1108"/>
                  </a:lnTo>
                  <a:lnTo>
                    <a:pt x="998" y="1108"/>
                  </a:lnTo>
                  <a:lnTo>
                    <a:pt x="998" y="1110"/>
                  </a:lnTo>
                  <a:lnTo>
                    <a:pt x="998" y="1108"/>
                  </a:lnTo>
                  <a:lnTo>
                    <a:pt x="998" y="1106"/>
                  </a:lnTo>
                  <a:lnTo>
                    <a:pt x="998" y="1103"/>
                  </a:lnTo>
                  <a:lnTo>
                    <a:pt x="998" y="1103"/>
                  </a:lnTo>
                  <a:lnTo>
                    <a:pt x="1001" y="1103"/>
                  </a:lnTo>
                  <a:lnTo>
                    <a:pt x="1001" y="1103"/>
                  </a:lnTo>
                  <a:lnTo>
                    <a:pt x="1003" y="1103"/>
                  </a:lnTo>
                  <a:lnTo>
                    <a:pt x="1003" y="1103"/>
                  </a:lnTo>
                  <a:lnTo>
                    <a:pt x="1003" y="1101"/>
                  </a:lnTo>
                  <a:lnTo>
                    <a:pt x="1003" y="1101"/>
                  </a:lnTo>
                  <a:lnTo>
                    <a:pt x="1005" y="1101"/>
                  </a:lnTo>
                  <a:lnTo>
                    <a:pt x="1005" y="1101"/>
                  </a:lnTo>
                  <a:lnTo>
                    <a:pt x="1008" y="1101"/>
                  </a:lnTo>
                  <a:lnTo>
                    <a:pt x="1008" y="1101"/>
                  </a:lnTo>
                  <a:lnTo>
                    <a:pt x="1008" y="1101"/>
                  </a:lnTo>
                  <a:lnTo>
                    <a:pt x="1008" y="1099"/>
                  </a:lnTo>
                  <a:lnTo>
                    <a:pt x="1010" y="1099"/>
                  </a:lnTo>
                  <a:lnTo>
                    <a:pt x="1010" y="1099"/>
                  </a:lnTo>
                  <a:lnTo>
                    <a:pt x="1010" y="1096"/>
                  </a:lnTo>
                  <a:lnTo>
                    <a:pt x="1010" y="1096"/>
                  </a:lnTo>
                  <a:lnTo>
                    <a:pt x="1012" y="1094"/>
                  </a:lnTo>
                  <a:lnTo>
                    <a:pt x="1012" y="1094"/>
                  </a:lnTo>
                  <a:lnTo>
                    <a:pt x="1015" y="1094"/>
                  </a:lnTo>
                  <a:lnTo>
                    <a:pt x="1015" y="1094"/>
                  </a:lnTo>
                  <a:lnTo>
                    <a:pt x="1017" y="1094"/>
                  </a:lnTo>
                  <a:lnTo>
                    <a:pt x="1019" y="1094"/>
                  </a:lnTo>
                  <a:lnTo>
                    <a:pt x="1019" y="1094"/>
                  </a:lnTo>
                  <a:lnTo>
                    <a:pt x="1019" y="1092"/>
                  </a:lnTo>
                  <a:lnTo>
                    <a:pt x="1017" y="1092"/>
                  </a:lnTo>
                  <a:lnTo>
                    <a:pt x="1017" y="1089"/>
                  </a:lnTo>
                  <a:lnTo>
                    <a:pt x="1017" y="1089"/>
                  </a:lnTo>
                  <a:lnTo>
                    <a:pt x="1017" y="1087"/>
                  </a:lnTo>
                  <a:lnTo>
                    <a:pt x="1019" y="1084"/>
                  </a:lnTo>
                  <a:lnTo>
                    <a:pt x="1019" y="1084"/>
                  </a:lnTo>
                  <a:lnTo>
                    <a:pt x="1022" y="1084"/>
                  </a:lnTo>
                  <a:lnTo>
                    <a:pt x="1022" y="1084"/>
                  </a:lnTo>
                  <a:lnTo>
                    <a:pt x="1022" y="1084"/>
                  </a:lnTo>
                  <a:lnTo>
                    <a:pt x="1022" y="1082"/>
                  </a:lnTo>
                  <a:lnTo>
                    <a:pt x="1022" y="1082"/>
                  </a:lnTo>
                  <a:lnTo>
                    <a:pt x="1024" y="1082"/>
                  </a:lnTo>
                  <a:lnTo>
                    <a:pt x="1024" y="1080"/>
                  </a:lnTo>
                  <a:lnTo>
                    <a:pt x="1027" y="1080"/>
                  </a:lnTo>
                  <a:lnTo>
                    <a:pt x="1029" y="1077"/>
                  </a:lnTo>
                  <a:lnTo>
                    <a:pt x="1029" y="1075"/>
                  </a:lnTo>
                  <a:lnTo>
                    <a:pt x="1029" y="1075"/>
                  </a:lnTo>
                  <a:lnTo>
                    <a:pt x="1029" y="1075"/>
                  </a:lnTo>
                  <a:lnTo>
                    <a:pt x="1029" y="1075"/>
                  </a:lnTo>
                  <a:lnTo>
                    <a:pt x="1031" y="1073"/>
                  </a:lnTo>
                  <a:lnTo>
                    <a:pt x="1031" y="1073"/>
                  </a:lnTo>
                  <a:lnTo>
                    <a:pt x="1034" y="1073"/>
                  </a:lnTo>
                  <a:lnTo>
                    <a:pt x="1034" y="1073"/>
                  </a:lnTo>
                  <a:lnTo>
                    <a:pt x="1036" y="1070"/>
                  </a:lnTo>
                  <a:lnTo>
                    <a:pt x="1036" y="1070"/>
                  </a:lnTo>
                  <a:lnTo>
                    <a:pt x="1034" y="1066"/>
                  </a:lnTo>
                  <a:lnTo>
                    <a:pt x="1036" y="1063"/>
                  </a:lnTo>
                  <a:lnTo>
                    <a:pt x="1041" y="1063"/>
                  </a:lnTo>
                  <a:lnTo>
                    <a:pt x="1043" y="1063"/>
                  </a:lnTo>
                  <a:lnTo>
                    <a:pt x="1045" y="1063"/>
                  </a:lnTo>
                  <a:lnTo>
                    <a:pt x="1045" y="1063"/>
                  </a:lnTo>
                  <a:lnTo>
                    <a:pt x="1045" y="1063"/>
                  </a:lnTo>
                  <a:lnTo>
                    <a:pt x="1045" y="1063"/>
                  </a:lnTo>
                  <a:lnTo>
                    <a:pt x="1045" y="1063"/>
                  </a:lnTo>
                  <a:lnTo>
                    <a:pt x="1045" y="1063"/>
                  </a:lnTo>
                  <a:lnTo>
                    <a:pt x="1045" y="1063"/>
                  </a:lnTo>
                  <a:lnTo>
                    <a:pt x="1048" y="1063"/>
                  </a:lnTo>
                  <a:lnTo>
                    <a:pt x="1048" y="1063"/>
                  </a:lnTo>
                  <a:lnTo>
                    <a:pt x="1048" y="1063"/>
                  </a:lnTo>
                  <a:lnTo>
                    <a:pt x="1048" y="1063"/>
                  </a:lnTo>
                  <a:lnTo>
                    <a:pt x="1048" y="1063"/>
                  </a:lnTo>
                  <a:lnTo>
                    <a:pt x="1048" y="1063"/>
                  </a:lnTo>
                  <a:lnTo>
                    <a:pt x="1048" y="1061"/>
                  </a:lnTo>
                  <a:lnTo>
                    <a:pt x="1048" y="1061"/>
                  </a:lnTo>
                  <a:lnTo>
                    <a:pt x="1048" y="1061"/>
                  </a:lnTo>
                  <a:lnTo>
                    <a:pt x="1045" y="1061"/>
                  </a:lnTo>
                  <a:lnTo>
                    <a:pt x="1048" y="1061"/>
                  </a:lnTo>
                  <a:lnTo>
                    <a:pt x="1048" y="1058"/>
                  </a:lnTo>
                  <a:lnTo>
                    <a:pt x="1053" y="1056"/>
                  </a:lnTo>
                  <a:lnTo>
                    <a:pt x="1057" y="1056"/>
                  </a:lnTo>
                  <a:lnTo>
                    <a:pt x="1060" y="1056"/>
                  </a:lnTo>
                  <a:lnTo>
                    <a:pt x="1060" y="1054"/>
                  </a:lnTo>
                  <a:lnTo>
                    <a:pt x="1062" y="1047"/>
                  </a:lnTo>
                  <a:lnTo>
                    <a:pt x="1062" y="1044"/>
                  </a:lnTo>
                  <a:lnTo>
                    <a:pt x="1062" y="1044"/>
                  </a:lnTo>
                  <a:lnTo>
                    <a:pt x="1062" y="1044"/>
                  </a:lnTo>
                  <a:lnTo>
                    <a:pt x="1064" y="1044"/>
                  </a:lnTo>
                  <a:lnTo>
                    <a:pt x="1064" y="1042"/>
                  </a:lnTo>
                  <a:lnTo>
                    <a:pt x="1064" y="1039"/>
                  </a:lnTo>
                  <a:lnTo>
                    <a:pt x="1064" y="1042"/>
                  </a:lnTo>
                  <a:lnTo>
                    <a:pt x="1064" y="1044"/>
                  </a:lnTo>
                  <a:lnTo>
                    <a:pt x="1067" y="1044"/>
                  </a:lnTo>
                  <a:lnTo>
                    <a:pt x="1067" y="1044"/>
                  </a:lnTo>
                  <a:lnTo>
                    <a:pt x="1071" y="1047"/>
                  </a:lnTo>
                  <a:lnTo>
                    <a:pt x="1074" y="1047"/>
                  </a:lnTo>
                  <a:lnTo>
                    <a:pt x="1081" y="1047"/>
                  </a:lnTo>
                  <a:lnTo>
                    <a:pt x="1086" y="1047"/>
                  </a:lnTo>
                  <a:lnTo>
                    <a:pt x="1088" y="1044"/>
                  </a:lnTo>
                  <a:lnTo>
                    <a:pt x="1090" y="1044"/>
                  </a:lnTo>
                  <a:lnTo>
                    <a:pt x="1093" y="1044"/>
                  </a:lnTo>
                  <a:lnTo>
                    <a:pt x="1093" y="1047"/>
                  </a:lnTo>
                  <a:lnTo>
                    <a:pt x="1093" y="1047"/>
                  </a:lnTo>
                  <a:lnTo>
                    <a:pt x="1093" y="1047"/>
                  </a:lnTo>
                  <a:lnTo>
                    <a:pt x="1095" y="1047"/>
                  </a:lnTo>
                  <a:lnTo>
                    <a:pt x="1098" y="1047"/>
                  </a:lnTo>
                  <a:lnTo>
                    <a:pt x="1098" y="1047"/>
                  </a:lnTo>
                  <a:lnTo>
                    <a:pt x="1100" y="1047"/>
                  </a:lnTo>
                  <a:lnTo>
                    <a:pt x="1105" y="1042"/>
                  </a:lnTo>
                  <a:lnTo>
                    <a:pt x="1109" y="1037"/>
                  </a:lnTo>
                  <a:lnTo>
                    <a:pt x="1114" y="1030"/>
                  </a:lnTo>
                  <a:lnTo>
                    <a:pt x="1116" y="1025"/>
                  </a:lnTo>
                  <a:lnTo>
                    <a:pt x="1116" y="1023"/>
                  </a:lnTo>
                  <a:lnTo>
                    <a:pt x="1116" y="1023"/>
                  </a:lnTo>
                  <a:lnTo>
                    <a:pt x="1114" y="1021"/>
                  </a:lnTo>
                  <a:lnTo>
                    <a:pt x="1114" y="1021"/>
                  </a:lnTo>
                  <a:lnTo>
                    <a:pt x="1114" y="1021"/>
                  </a:lnTo>
                  <a:lnTo>
                    <a:pt x="1114" y="1021"/>
                  </a:lnTo>
                  <a:lnTo>
                    <a:pt x="1116" y="1021"/>
                  </a:lnTo>
                  <a:lnTo>
                    <a:pt x="1116" y="1021"/>
                  </a:lnTo>
                  <a:lnTo>
                    <a:pt x="1116"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1" y="1002"/>
                  </a:lnTo>
                  <a:lnTo>
                    <a:pt x="1121" y="1002"/>
                  </a:lnTo>
                  <a:lnTo>
                    <a:pt x="1121" y="1002"/>
                  </a:lnTo>
                  <a:lnTo>
                    <a:pt x="1124" y="999"/>
                  </a:lnTo>
                  <a:lnTo>
                    <a:pt x="1124" y="999"/>
                  </a:lnTo>
                  <a:lnTo>
                    <a:pt x="1128" y="992"/>
                  </a:lnTo>
                  <a:lnTo>
                    <a:pt x="1131" y="990"/>
                  </a:lnTo>
                  <a:lnTo>
                    <a:pt x="1133" y="987"/>
                  </a:lnTo>
                  <a:lnTo>
                    <a:pt x="1138" y="985"/>
                  </a:lnTo>
                  <a:lnTo>
                    <a:pt x="1138" y="985"/>
                  </a:lnTo>
                  <a:lnTo>
                    <a:pt x="1138" y="983"/>
                  </a:lnTo>
                  <a:lnTo>
                    <a:pt x="1138" y="983"/>
                  </a:lnTo>
                  <a:lnTo>
                    <a:pt x="1138" y="980"/>
                  </a:lnTo>
                  <a:lnTo>
                    <a:pt x="1138" y="980"/>
                  </a:lnTo>
                  <a:lnTo>
                    <a:pt x="1138" y="978"/>
                  </a:lnTo>
                  <a:lnTo>
                    <a:pt x="1140" y="978"/>
                  </a:lnTo>
                  <a:lnTo>
                    <a:pt x="1140" y="976"/>
                  </a:lnTo>
                  <a:lnTo>
                    <a:pt x="1140" y="976"/>
                  </a:lnTo>
                  <a:lnTo>
                    <a:pt x="1140" y="973"/>
                  </a:lnTo>
                  <a:lnTo>
                    <a:pt x="1140" y="973"/>
                  </a:lnTo>
                  <a:lnTo>
                    <a:pt x="1140" y="973"/>
                  </a:lnTo>
                  <a:lnTo>
                    <a:pt x="1142" y="971"/>
                  </a:lnTo>
                  <a:lnTo>
                    <a:pt x="1140" y="971"/>
                  </a:lnTo>
                  <a:lnTo>
                    <a:pt x="1140" y="971"/>
                  </a:lnTo>
                  <a:close/>
                  <a:moveTo>
                    <a:pt x="620" y="126"/>
                  </a:moveTo>
                  <a:lnTo>
                    <a:pt x="620" y="126"/>
                  </a:lnTo>
                  <a:lnTo>
                    <a:pt x="620" y="123"/>
                  </a:lnTo>
                  <a:lnTo>
                    <a:pt x="620" y="126"/>
                  </a:lnTo>
                  <a:close/>
                  <a:moveTo>
                    <a:pt x="1325" y="966"/>
                  </a:moveTo>
                  <a:lnTo>
                    <a:pt x="1318" y="971"/>
                  </a:lnTo>
                  <a:lnTo>
                    <a:pt x="1318" y="973"/>
                  </a:lnTo>
                  <a:lnTo>
                    <a:pt x="1315" y="973"/>
                  </a:lnTo>
                  <a:lnTo>
                    <a:pt x="1313" y="985"/>
                  </a:lnTo>
                  <a:lnTo>
                    <a:pt x="1315" y="983"/>
                  </a:lnTo>
                  <a:lnTo>
                    <a:pt x="1315" y="983"/>
                  </a:lnTo>
                  <a:lnTo>
                    <a:pt x="1315" y="980"/>
                  </a:lnTo>
                  <a:lnTo>
                    <a:pt x="1318" y="976"/>
                  </a:lnTo>
                  <a:lnTo>
                    <a:pt x="1318" y="973"/>
                  </a:lnTo>
                  <a:lnTo>
                    <a:pt x="1318" y="973"/>
                  </a:lnTo>
                  <a:lnTo>
                    <a:pt x="1320" y="971"/>
                  </a:lnTo>
                  <a:lnTo>
                    <a:pt x="1322" y="971"/>
                  </a:lnTo>
                  <a:lnTo>
                    <a:pt x="1322" y="973"/>
                  </a:lnTo>
                  <a:lnTo>
                    <a:pt x="1322" y="976"/>
                  </a:lnTo>
                  <a:lnTo>
                    <a:pt x="1320" y="978"/>
                  </a:lnTo>
                  <a:lnTo>
                    <a:pt x="1320" y="978"/>
                  </a:lnTo>
                  <a:lnTo>
                    <a:pt x="1320" y="978"/>
                  </a:lnTo>
                  <a:lnTo>
                    <a:pt x="1322" y="978"/>
                  </a:lnTo>
                  <a:lnTo>
                    <a:pt x="1325" y="976"/>
                  </a:lnTo>
                  <a:lnTo>
                    <a:pt x="1325" y="973"/>
                  </a:lnTo>
                  <a:lnTo>
                    <a:pt x="1322" y="973"/>
                  </a:lnTo>
                  <a:lnTo>
                    <a:pt x="1325" y="971"/>
                  </a:lnTo>
                  <a:lnTo>
                    <a:pt x="1325" y="971"/>
                  </a:lnTo>
                  <a:lnTo>
                    <a:pt x="1325" y="968"/>
                  </a:lnTo>
                  <a:lnTo>
                    <a:pt x="1325" y="968"/>
                  </a:lnTo>
                  <a:lnTo>
                    <a:pt x="1325" y="966"/>
                  </a:lnTo>
                  <a:close/>
                  <a:moveTo>
                    <a:pt x="1355" y="535"/>
                  </a:moveTo>
                  <a:lnTo>
                    <a:pt x="1355" y="533"/>
                  </a:lnTo>
                  <a:lnTo>
                    <a:pt x="1351" y="528"/>
                  </a:lnTo>
                  <a:lnTo>
                    <a:pt x="1348" y="523"/>
                  </a:lnTo>
                  <a:lnTo>
                    <a:pt x="1346" y="521"/>
                  </a:lnTo>
                  <a:lnTo>
                    <a:pt x="1344" y="514"/>
                  </a:lnTo>
                  <a:lnTo>
                    <a:pt x="1339" y="509"/>
                  </a:lnTo>
                  <a:lnTo>
                    <a:pt x="1334" y="502"/>
                  </a:lnTo>
                  <a:lnTo>
                    <a:pt x="1334" y="502"/>
                  </a:lnTo>
                  <a:lnTo>
                    <a:pt x="1332" y="497"/>
                  </a:lnTo>
                  <a:lnTo>
                    <a:pt x="1329" y="493"/>
                  </a:lnTo>
                  <a:lnTo>
                    <a:pt x="1327" y="493"/>
                  </a:lnTo>
                  <a:lnTo>
                    <a:pt x="1322" y="497"/>
                  </a:lnTo>
                  <a:lnTo>
                    <a:pt x="1318" y="500"/>
                  </a:lnTo>
                  <a:lnTo>
                    <a:pt x="1313" y="502"/>
                  </a:lnTo>
                  <a:lnTo>
                    <a:pt x="1308" y="507"/>
                  </a:lnTo>
                  <a:lnTo>
                    <a:pt x="1296" y="514"/>
                  </a:lnTo>
                  <a:lnTo>
                    <a:pt x="1292" y="516"/>
                  </a:lnTo>
                  <a:lnTo>
                    <a:pt x="1284" y="521"/>
                  </a:lnTo>
                  <a:lnTo>
                    <a:pt x="1273" y="528"/>
                  </a:lnTo>
                  <a:lnTo>
                    <a:pt x="1263" y="535"/>
                  </a:lnTo>
                  <a:lnTo>
                    <a:pt x="1251" y="542"/>
                  </a:lnTo>
                  <a:lnTo>
                    <a:pt x="1239" y="549"/>
                  </a:lnTo>
                  <a:lnTo>
                    <a:pt x="1228" y="557"/>
                  </a:lnTo>
                  <a:lnTo>
                    <a:pt x="1216" y="561"/>
                  </a:lnTo>
                  <a:lnTo>
                    <a:pt x="1202" y="571"/>
                  </a:lnTo>
                  <a:lnTo>
                    <a:pt x="1187" y="580"/>
                  </a:lnTo>
                  <a:lnTo>
                    <a:pt x="1173" y="587"/>
                  </a:lnTo>
                  <a:lnTo>
                    <a:pt x="1159" y="597"/>
                  </a:lnTo>
                  <a:lnTo>
                    <a:pt x="1145" y="604"/>
                  </a:lnTo>
                  <a:lnTo>
                    <a:pt x="1131" y="613"/>
                  </a:lnTo>
                  <a:lnTo>
                    <a:pt x="1116" y="620"/>
                  </a:lnTo>
                  <a:lnTo>
                    <a:pt x="1102" y="628"/>
                  </a:lnTo>
                  <a:lnTo>
                    <a:pt x="1093" y="635"/>
                  </a:lnTo>
                  <a:lnTo>
                    <a:pt x="1083" y="639"/>
                  </a:lnTo>
                  <a:lnTo>
                    <a:pt x="1074" y="644"/>
                  </a:lnTo>
                  <a:lnTo>
                    <a:pt x="1064" y="649"/>
                  </a:lnTo>
                  <a:lnTo>
                    <a:pt x="1055" y="654"/>
                  </a:lnTo>
                  <a:lnTo>
                    <a:pt x="1043" y="661"/>
                  </a:lnTo>
                  <a:lnTo>
                    <a:pt x="1038" y="663"/>
                  </a:lnTo>
                  <a:lnTo>
                    <a:pt x="1034" y="665"/>
                  </a:lnTo>
                  <a:lnTo>
                    <a:pt x="1024" y="670"/>
                  </a:lnTo>
                  <a:lnTo>
                    <a:pt x="1024" y="670"/>
                  </a:lnTo>
                  <a:lnTo>
                    <a:pt x="1022" y="673"/>
                  </a:lnTo>
                  <a:lnTo>
                    <a:pt x="1019" y="673"/>
                  </a:lnTo>
                  <a:lnTo>
                    <a:pt x="1017" y="673"/>
                  </a:lnTo>
                  <a:lnTo>
                    <a:pt x="1017" y="673"/>
                  </a:lnTo>
                  <a:lnTo>
                    <a:pt x="1012" y="673"/>
                  </a:lnTo>
                  <a:lnTo>
                    <a:pt x="1012" y="670"/>
                  </a:lnTo>
                  <a:lnTo>
                    <a:pt x="1012" y="668"/>
                  </a:lnTo>
                  <a:lnTo>
                    <a:pt x="1015" y="668"/>
                  </a:lnTo>
                  <a:lnTo>
                    <a:pt x="1017" y="668"/>
                  </a:lnTo>
                  <a:lnTo>
                    <a:pt x="1019" y="668"/>
                  </a:lnTo>
                  <a:lnTo>
                    <a:pt x="1022" y="668"/>
                  </a:lnTo>
                  <a:lnTo>
                    <a:pt x="1022" y="668"/>
                  </a:lnTo>
                  <a:lnTo>
                    <a:pt x="1019" y="665"/>
                  </a:lnTo>
                  <a:lnTo>
                    <a:pt x="1019" y="665"/>
                  </a:lnTo>
                  <a:lnTo>
                    <a:pt x="1017" y="663"/>
                  </a:lnTo>
                  <a:lnTo>
                    <a:pt x="1015" y="661"/>
                  </a:lnTo>
                  <a:lnTo>
                    <a:pt x="1012" y="656"/>
                  </a:lnTo>
                  <a:lnTo>
                    <a:pt x="1010" y="654"/>
                  </a:lnTo>
                  <a:lnTo>
                    <a:pt x="1008" y="651"/>
                  </a:lnTo>
                  <a:lnTo>
                    <a:pt x="1005" y="651"/>
                  </a:lnTo>
                  <a:lnTo>
                    <a:pt x="1005" y="651"/>
                  </a:lnTo>
                  <a:lnTo>
                    <a:pt x="1003" y="651"/>
                  </a:lnTo>
                  <a:lnTo>
                    <a:pt x="1003" y="649"/>
                  </a:lnTo>
                  <a:lnTo>
                    <a:pt x="1003" y="649"/>
                  </a:lnTo>
                  <a:lnTo>
                    <a:pt x="1003" y="649"/>
                  </a:lnTo>
                  <a:lnTo>
                    <a:pt x="1005" y="649"/>
                  </a:lnTo>
                  <a:lnTo>
                    <a:pt x="1003" y="647"/>
                  </a:lnTo>
                  <a:lnTo>
                    <a:pt x="1003" y="647"/>
                  </a:lnTo>
                  <a:lnTo>
                    <a:pt x="1001" y="647"/>
                  </a:lnTo>
                  <a:lnTo>
                    <a:pt x="998" y="649"/>
                  </a:lnTo>
                  <a:lnTo>
                    <a:pt x="996" y="649"/>
                  </a:lnTo>
                  <a:lnTo>
                    <a:pt x="996" y="649"/>
                  </a:lnTo>
                  <a:lnTo>
                    <a:pt x="993" y="649"/>
                  </a:lnTo>
                  <a:lnTo>
                    <a:pt x="989" y="649"/>
                  </a:lnTo>
                  <a:lnTo>
                    <a:pt x="989" y="649"/>
                  </a:lnTo>
                  <a:lnTo>
                    <a:pt x="989" y="649"/>
                  </a:lnTo>
                  <a:lnTo>
                    <a:pt x="991" y="647"/>
                  </a:lnTo>
                  <a:lnTo>
                    <a:pt x="993" y="647"/>
                  </a:lnTo>
                  <a:lnTo>
                    <a:pt x="991" y="644"/>
                  </a:lnTo>
                  <a:lnTo>
                    <a:pt x="991" y="644"/>
                  </a:lnTo>
                  <a:lnTo>
                    <a:pt x="989" y="642"/>
                  </a:lnTo>
                  <a:lnTo>
                    <a:pt x="989" y="642"/>
                  </a:lnTo>
                  <a:lnTo>
                    <a:pt x="989" y="642"/>
                  </a:lnTo>
                  <a:lnTo>
                    <a:pt x="986" y="642"/>
                  </a:lnTo>
                  <a:lnTo>
                    <a:pt x="986" y="642"/>
                  </a:lnTo>
                  <a:lnTo>
                    <a:pt x="986" y="644"/>
                  </a:lnTo>
                  <a:lnTo>
                    <a:pt x="986" y="644"/>
                  </a:lnTo>
                  <a:lnTo>
                    <a:pt x="986" y="644"/>
                  </a:lnTo>
                  <a:lnTo>
                    <a:pt x="984" y="644"/>
                  </a:lnTo>
                  <a:lnTo>
                    <a:pt x="982" y="644"/>
                  </a:lnTo>
                  <a:lnTo>
                    <a:pt x="982" y="644"/>
                  </a:lnTo>
                  <a:lnTo>
                    <a:pt x="982" y="642"/>
                  </a:lnTo>
                  <a:lnTo>
                    <a:pt x="982" y="639"/>
                  </a:lnTo>
                  <a:lnTo>
                    <a:pt x="982" y="635"/>
                  </a:lnTo>
                  <a:lnTo>
                    <a:pt x="982" y="635"/>
                  </a:lnTo>
                  <a:lnTo>
                    <a:pt x="984" y="632"/>
                  </a:lnTo>
                  <a:lnTo>
                    <a:pt x="984" y="628"/>
                  </a:lnTo>
                  <a:lnTo>
                    <a:pt x="986" y="625"/>
                  </a:lnTo>
                  <a:lnTo>
                    <a:pt x="989" y="625"/>
                  </a:lnTo>
                  <a:lnTo>
                    <a:pt x="991" y="623"/>
                  </a:lnTo>
                  <a:lnTo>
                    <a:pt x="993" y="620"/>
                  </a:lnTo>
                  <a:lnTo>
                    <a:pt x="993" y="620"/>
                  </a:lnTo>
                  <a:lnTo>
                    <a:pt x="996" y="618"/>
                  </a:lnTo>
                  <a:lnTo>
                    <a:pt x="998" y="618"/>
                  </a:lnTo>
                  <a:lnTo>
                    <a:pt x="998" y="616"/>
                  </a:lnTo>
                  <a:lnTo>
                    <a:pt x="1001" y="616"/>
                  </a:lnTo>
                  <a:lnTo>
                    <a:pt x="1001" y="616"/>
                  </a:lnTo>
                  <a:lnTo>
                    <a:pt x="1003" y="613"/>
                  </a:lnTo>
                  <a:lnTo>
                    <a:pt x="1003" y="613"/>
                  </a:lnTo>
                  <a:lnTo>
                    <a:pt x="1005" y="613"/>
                  </a:lnTo>
                  <a:lnTo>
                    <a:pt x="1005" y="613"/>
                  </a:lnTo>
                  <a:lnTo>
                    <a:pt x="1008" y="611"/>
                  </a:lnTo>
                  <a:lnTo>
                    <a:pt x="1005" y="609"/>
                  </a:lnTo>
                  <a:lnTo>
                    <a:pt x="1003" y="609"/>
                  </a:lnTo>
                  <a:lnTo>
                    <a:pt x="1001" y="606"/>
                  </a:lnTo>
                  <a:lnTo>
                    <a:pt x="1001" y="606"/>
                  </a:lnTo>
                  <a:lnTo>
                    <a:pt x="998" y="606"/>
                  </a:lnTo>
                  <a:lnTo>
                    <a:pt x="998" y="606"/>
                  </a:lnTo>
                  <a:lnTo>
                    <a:pt x="996" y="606"/>
                  </a:lnTo>
                  <a:lnTo>
                    <a:pt x="996" y="606"/>
                  </a:lnTo>
                  <a:lnTo>
                    <a:pt x="993" y="606"/>
                  </a:lnTo>
                  <a:lnTo>
                    <a:pt x="993" y="606"/>
                  </a:lnTo>
                  <a:lnTo>
                    <a:pt x="991" y="606"/>
                  </a:lnTo>
                  <a:lnTo>
                    <a:pt x="991" y="604"/>
                  </a:lnTo>
                  <a:lnTo>
                    <a:pt x="989" y="599"/>
                  </a:lnTo>
                  <a:lnTo>
                    <a:pt x="989" y="594"/>
                  </a:lnTo>
                  <a:lnTo>
                    <a:pt x="986" y="592"/>
                  </a:lnTo>
                  <a:lnTo>
                    <a:pt x="986" y="590"/>
                  </a:lnTo>
                  <a:lnTo>
                    <a:pt x="984" y="587"/>
                  </a:lnTo>
                  <a:lnTo>
                    <a:pt x="982" y="587"/>
                  </a:lnTo>
                  <a:lnTo>
                    <a:pt x="979" y="587"/>
                  </a:lnTo>
                  <a:lnTo>
                    <a:pt x="979" y="585"/>
                  </a:lnTo>
                  <a:lnTo>
                    <a:pt x="977" y="585"/>
                  </a:lnTo>
                  <a:lnTo>
                    <a:pt x="977" y="583"/>
                  </a:lnTo>
                  <a:lnTo>
                    <a:pt x="977" y="583"/>
                  </a:lnTo>
                  <a:lnTo>
                    <a:pt x="974" y="580"/>
                  </a:lnTo>
                  <a:lnTo>
                    <a:pt x="972" y="580"/>
                  </a:lnTo>
                  <a:lnTo>
                    <a:pt x="970" y="583"/>
                  </a:lnTo>
                  <a:lnTo>
                    <a:pt x="967" y="583"/>
                  </a:lnTo>
                  <a:lnTo>
                    <a:pt x="967" y="585"/>
                  </a:lnTo>
                  <a:lnTo>
                    <a:pt x="965" y="585"/>
                  </a:lnTo>
                  <a:lnTo>
                    <a:pt x="963" y="587"/>
                  </a:lnTo>
                  <a:lnTo>
                    <a:pt x="963" y="590"/>
                  </a:lnTo>
                  <a:lnTo>
                    <a:pt x="963" y="592"/>
                  </a:lnTo>
                  <a:lnTo>
                    <a:pt x="965" y="594"/>
                  </a:lnTo>
                  <a:lnTo>
                    <a:pt x="965" y="594"/>
                  </a:lnTo>
                  <a:lnTo>
                    <a:pt x="967" y="597"/>
                  </a:lnTo>
                  <a:lnTo>
                    <a:pt x="967" y="599"/>
                  </a:lnTo>
                  <a:lnTo>
                    <a:pt x="967" y="602"/>
                  </a:lnTo>
                  <a:lnTo>
                    <a:pt x="967" y="602"/>
                  </a:lnTo>
                  <a:lnTo>
                    <a:pt x="967" y="604"/>
                  </a:lnTo>
                  <a:lnTo>
                    <a:pt x="970" y="606"/>
                  </a:lnTo>
                  <a:lnTo>
                    <a:pt x="970" y="609"/>
                  </a:lnTo>
                  <a:lnTo>
                    <a:pt x="967" y="609"/>
                  </a:lnTo>
                  <a:lnTo>
                    <a:pt x="965" y="609"/>
                  </a:lnTo>
                  <a:lnTo>
                    <a:pt x="965" y="609"/>
                  </a:lnTo>
                  <a:lnTo>
                    <a:pt x="963" y="611"/>
                  </a:lnTo>
                  <a:lnTo>
                    <a:pt x="960" y="613"/>
                  </a:lnTo>
                  <a:lnTo>
                    <a:pt x="960" y="616"/>
                  </a:lnTo>
                  <a:lnTo>
                    <a:pt x="960" y="618"/>
                  </a:lnTo>
                  <a:lnTo>
                    <a:pt x="963" y="618"/>
                  </a:lnTo>
                  <a:lnTo>
                    <a:pt x="963" y="620"/>
                  </a:lnTo>
                  <a:lnTo>
                    <a:pt x="965" y="620"/>
                  </a:lnTo>
                  <a:lnTo>
                    <a:pt x="965" y="623"/>
                  </a:lnTo>
                  <a:lnTo>
                    <a:pt x="967" y="625"/>
                  </a:lnTo>
                  <a:lnTo>
                    <a:pt x="967" y="628"/>
                  </a:lnTo>
                  <a:lnTo>
                    <a:pt x="967" y="630"/>
                  </a:lnTo>
                  <a:lnTo>
                    <a:pt x="967" y="630"/>
                  </a:lnTo>
                  <a:lnTo>
                    <a:pt x="970" y="632"/>
                  </a:lnTo>
                  <a:lnTo>
                    <a:pt x="972" y="635"/>
                  </a:lnTo>
                  <a:lnTo>
                    <a:pt x="972" y="637"/>
                  </a:lnTo>
                  <a:lnTo>
                    <a:pt x="972" y="637"/>
                  </a:lnTo>
                  <a:lnTo>
                    <a:pt x="972" y="637"/>
                  </a:lnTo>
                  <a:lnTo>
                    <a:pt x="972" y="639"/>
                  </a:lnTo>
                  <a:lnTo>
                    <a:pt x="972" y="639"/>
                  </a:lnTo>
                  <a:lnTo>
                    <a:pt x="974" y="642"/>
                  </a:lnTo>
                  <a:lnTo>
                    <a:pt x="974" y="642"/>
                  </a:lnTo>
                  <a:lnTo>
                    <a:pt x="974" y="642"/>
                  </a:lnTo>
                  <a:lnTo>
                    <a:pt x="977" y="644"/>
                  </a:lnTo>
                  <a:lnTo>
                    <a:pt x="979" y="644"/>
                  </a:lnTo>
                  <a:lnTo>
                    <a:pt x="982" y="647"/>
                  </a:lnTo>
                  <a:lnTo>
                    <a:pt x="982" y="649"/>
                  </a:lnTo>
                  <a:lnTo>
                    <a:pt x="984" y="649"/>
                  </a:lnTo>
                  <a:lnTo>
                    <a:pt x="984" y="649"/>
                  </a:lnTo>
                  <a:lnTo>
                    <a:pt x="984" y="651"/>
                  </a:lnTo>
                  <a:lnTo>
                    <a:pt x="986" y="651"/>
                  </a:lnTo>
                  <a:lnTo>
                    <a:pt x="986" y="651"/>
                  </a:lnTo>
                  <a:lnTo>
                    <a:pt x="986" y="654"/>
                  </a:lnTo>
                  <a:lnTo>
                    <a:pt x="986" y="654"/>
                  </a:lnTo>
                  <a:lnTo>
                    <a:pt x="986" y="656"/>
                  </a:lnTo>
                  <a:lnTo>
                    <a:pt x="986" y="658"/>
                  </a:lnTo>
                  <a:lnTo>
                    <a:pt x="986" y="661"/>
                  </a:lnTo>
                  <a:lnTo>
                    <a:pt x="989" y="663"/>
                  </a:lnTo>
                  <a:lnTo>
                    <a:pt x="989" y="665"/>
                  </a:lnTo>
                  <a:lnTo>
                    <a:pt x="991" y="665"/>
                  </a:lnTo>
                  <a:lnTo>
                    <a:pt x="991" y="668"/>
                  </a:lnTo>
                  <a:lnTo>
                    <a:pt x="993" y="668"/>
                  </a:lnTo>
                  <a:lnTo>
                    <a:pt x="993" y="670"/>
                  </a:lnTo>
                  <a:lnTo>
                    <a:pt x="993" y="673"/>
                  </a:lnTo>
                  <a:lnTo>
                    <a:pt x="991" y="673"/>
                  </a:lnTo>
                  <a:lnTo>
                    <a:pt x="991" y="675"/>
                  </a:lnTo>
                  <a:lnTo>
                    <a:pt x="989" y="675"/>
                  </a:lnTo>
                  <a:lnTo>
                    <a:pt x="989" y="675"/>
                  </a:lnTo>
                  <a:lnTo>
                    <a:pt x="989" y="677"/>
                  </a:lnTo>
                  <a:lnTo>
                    <a:pt x="989" y="680"/>
                  </a:lnTo>
                  <a:lnTo>
                    <a:pt x="989" y="682"/>
                  </a:lnTo>
                  <a:lnTo>
                    <a:pt x="989" y="682"/>
                  </a:lnTo>
                  <a:lnTo>
                    <a:pt x="989" y="682"/>
                  </a:lnTo>
                  <a:lnTo>
                    <a:pt x="989" y="684"/>
                  </a:lnTo>
                  <a:lnTo>
                    <a:pt x="991" y="684"/>
                  </a:lnTo>
                  <a:lnTo>
                    <a:pt x="991" y="684"/>
                  </a:lnTo>
                  <a:lnTo>
                    <a:pt x="991" y="687"/>
                  </a:lnTo>
                  <a:lnTo>
                    <a:pt x="993" y="687"/>
                  </a:lnTo>
                  <a:lnTo>
                    <a:pt x="991" y="689"/>
                  </a:lnTo>
                  <a:lnTo>
                    <a:pt x="991" y="689"/>
                  </a:lnTo>
                  <a:lnTo>
                    <a:pt x="991" y="692"/>
                  </a:lnTo>
                  <a:lnTo>
                    <a:pt x="993" y="694"/>
                  </a:lnTo>
                  <a:lnTo>
                    <a:pt x="993" y="696"/>
                  </a:lnTo>
                  <a:lnTo>
                    <a:pt x="996" y="699"/>
                  </a:lnTo>
                  <a:lnTo>
                    <a:pt x="996" y="701"/>
                  </a:lnTo>
                  <a:lnTo>
                    <a:pt x="996" y="701"/>
                  </a:lnTo>
                  <a:lnTo>
                    <a:pt x="996" y="703"/>
                  </a:lnTo>
                  <a:lnTo>
                    <a:pt x="998" y="703"/>
                  </a:lnTo>
                  <a:lnTo>
                    <a:pt x="998" y="706"/>
                  </a:lnTo>
                  <a:lnTo>
                    <a:pt x="1001" y="706"/>
                  </a:lnTo>
                  <a:lnTo>
                    <a:pt x="1001" y="706"/>
                  </a:lnTo>
                  <a:lnTo>
                    <a:pt x="1001" y="706"/>
                  </a:lnTo>
                  <a:lnTo>
                    <a:pt x="1003" y="706"/>
                  </a:lnTo>
                  <a:lnTo>
                    <a:pt x="1003" y="706"/>
                  </a:lnTo>
                  <a:lnTo>
                    <a:pt x="1003" y="708"/>
                  </a:lnTo>
                  <a:lnTo>
                    <a:pt x="1003" y="708"/>
                  </a:lnTo>
                  <a:lnTo>
                    <a:pt x="1003" y="710"/>
                  </a:lnTo>
                  <a:lnTo>
                    <a:pt x="1003" y="710"/>
                  </a:lnTo>
                  <a:lnTo>
                    <a:pt x="1003" y="713"/>
                  </a:lnTo>
                  <a:lnTo>
                    <a:pt x="1003" y="713"/>
                  </a:lnTo>
                  <a:lnTo>
                    <a:pt x="1003" y="715"/>
                  </a:lnTo>
                  <a:lnTo>
                    <a:pt x="1001" y="715"/>
                  </a:lnTo>
                  <a:lnTo>
                    <a:pt x="1001" y="718"/>
                  </a:lnTo>
                  <a:lnTo>
                    <a:pt x="998" y="718"/>
                  </a:lnTo>
                  <a:lnTo>
                    <a:pt x="998" y="720"/>
                  </a:lnTo>
                  <a:lnTo>
                    <a:pt x="998" y="722"/>
                  </a:lnTo>
                  <a:lnTo>
                    <a:pt x="998" y="725"/>
                  </a:lnTo>
                  <a:lnTo>
                    <a:pt x="998" y="725"/>
                  </a:lnTo>
                  <a:lnTo>
                    <a:pt x="998" y="725"/>
                  </a:lnTo>
                  <a:lnTo>
                    <a:pt x="998" y="727"/>
                  </a:lnTo>
                  <a:lnTo>
                    <a:pt x="998" y="727"/>
                  </a:lnTo>
                  <a:lnTo>
                    <a:pt x="998" y="727"/>
                  </a:lnTo>
                  <a:lnTo>
                    <a:pt x="996" y="727"/>
                  </a:lnTo>
                  <a:lnTo>
                    <a:pt x="996" y="727"/>
                  </a:lnTo>
                  <a:lnTo>
                    <a:pt x="996" y="727"/>
                  </a:lnTo>
                  <a:lnTo>
                    <a:pt x="996" y="727"/>
                  </a:lnTo>
                  <a:lnTo>
                    <a:pt x="996" y="729"/>
                  </a:lnTo>
                  <a:lnTo>
                    <a:pt x="996" y="729"/>
                  </a:lnTo>
                  <a:lnTo>
                    <a:pt x="996" y="729"/>
                  </a:lnTo>
                  <a:lnTo>
                    <a:pt x="996" y="729"/>
                  </a:lnTo>
                  <a:lnTo>
                    <a:pt x="993" y="729"/>
                  </a:lnTo>
                  <a:lnTo>
                    <a:pt x="993" y="727"/>
                  </a:lnTo>
                  <a:lnTo>
                    <a:pt x="991" y="725"/>
                  </a:lnTo>
                  <a:lnTo>
                    <a:pt x="989" y="722"/>
                  </a:lnTo>
                  <a:lnTo>
                    <a:pt x="986" y="722"/>
                  </a:lnTo>
                  <a:lnTo>
                    <a:pt x="986" y="722"/>
                  </a:lnTo>
                  <a:lnTo>
                    <a:pt x="984" y="722"/>
                  </a:lnTo>
                  <a:lnTo>
                    <a:pt x="982" y="720"/>
                  </a:lnTo>
                  <a:lnTo>
                    <a:pt x="982" y="718"/>
                  </a:lnTo>
                  <a:lnTo>
                    <a:pt x="982" y="718"/>
                  </a:lnTo>
                  <a:lnTo>
                    <a:pt x="982" y="715"/>
                  </a:lnTo>
                  <a:lnTo>
                    <a:pt x="984" y="715"/>
                  </a:lnTo>
                  <a:lnTo>
                    <a:pt x="984" y="713"/>
                  </a:lnTo>
                  <a:lnTo>
                    <a:pt x="986" y="710"/>
                  </a:lnTo>
                  <a:lnTo>
                    <a:pt x="984" y="708"/>
                  </a:lnTo>
                  <a:lnTo>
                    <a:pt x="982" y="708"/>
                  </a:lnTo>
                  <a:lnTo>
                    <a:pt x="979" y="708"/>
                  </a:lnTo>
                  <a:lnTo>
                    <a:pt x="977" y="708"/>
                  </a:lnTo>
                  <a:lnTo>
                    <a:pt x="974" y="708"/>
                  </a:lnTo>
                  <a:lnTo>
                    <a:pt x="972" y="708"/>
                  </a:lnTo>
                  <a:lnTo>
                    <a:pt x="970" y="708"/>
                  </a:lnTo>
                  <a:lnTo>
                    <a:pt x="967" y="706"/>
                  </a:lnTo>
                  <a:lnTo>
                    <a:pt x="965" y="706"/>
                  </a:lnTo>
                  <a:lnTo>
                    <a:pt x="965" y="703"/>
                  </a:lnTo>
                  <a:lnTo>
                    <a:pt x="965" y="701"/>
                  </a:lnTo>
                  <a:lnTo>
                    <a:pt x="965" y="701"/>
                  </a:lnTo>
                  <a:lnTo>
                    <a:pt x="963" y="699"/>
                  </a:lnTo>
                  <a:lnTo>
                    <a:pt x="960" y="699"/>
                  </a:lnTo>
                  <a:lnTo>
                    <a:pt x="958" y="699"/>
                  </a:lnTo>
                  <a:lnTo>
                    <a:pt x="956" y="699"/>
                  </a:lnTo>
                  <a:lnTo>
                    <a:pt x="953" y="696"/>
                  </a:lnTo>
                  <a:lnTo>
                    <a:pt x="951" y="696"/>
                  </a:lnTo>
                  <a:lnTo>
                    <a:pt x="948" y="694"/>
                  </a:lnTo>
                  <a:lnTo>
                    <a:pt x="946" y="694"/>
                  </a:lnTo>
                  <a:lnTo>
                    <a:pt x="944" y="694"/>
                  </a:lnTo>
                  <a:lnTo>
                    <a:pt x="941" y="694"/>
                  </a:lnTo>
                  <a:lnTo>
                    <a:pt x="939" y="696"/>
                  </a:lnTo>
                  <a:lnTo>
                    <a:pt x="937" y="696"/>
                  </a:lnTo>
                  <a:lnTo>
                    <a:pt x="934" y="696"/>
                  </a:lnTo>
                  <a:lnTo>
                    <a:pt x="934" y="696"/>
                  </a:lnTo>
                  <a:lnTo>
                    <a:pt x="934" y="696"/>
                  </a:lnTo>
                  <a:lnTo>
                    <a:pt x="932" y="696"/>
                  </a:lnTo>
                  <a:lnTo>
                    <a:pt x="932" y="696"/>
                  </a:lnTo>
                  <a:lnTo>
                    <a:pt x="932" y="696"/>
                  </a:lnTo>
                  <a:lnTo>
                    <a:pt x="930" y="696"/>
                  </a:lnTo>
                  <a:lnTo>
                    <a:pt x="930" y="696"/>
                  </a:lnTo>
                  <a:lnTo>
                    <a:pt x="927" y="699"/>
                  </a:lnTo>
                  <a:lnTo>
                    <a:pt x="927" y="699"/>
                  </a:lnTo>
                  <a:lnTo>
                    <a:pt x="927" y="699"/>
                  </a:lnTo>
                  <a:lnTo>
                    <a:pt x="925" y="699"/>
                  </a:lnTo>
                  <a:lnTo>
                    <a:pt x="925" y="701"/>
                  </a:lnTo>
                  <a:lnTo>
                    <a:pt x="925" y="703"/>
                  </a:lnTo>
                  <a:lnTo>
                    <a:pt x="925" y="703"/>
                  </a:lnTo>
                  <a:lnTo>
                    <a:pt x="925" y="706"/>
                  </a:lnTo>
                  <a:lnTo>
                    <a:pt x="925" y="706"/>
                  </a:lnTo>
                  <a:lnTo>
                    <a:pt x="927" y="708"/>
                  </a:lnTo>
                  <a:lnTo>
                    <a:pt x="927" y="713"/>
                  </a:lnTo>
                  <a:lnTo>
                    <a:pt x="927" y="715"/>
                  </a:lnTo>
                  <a:lnTo>
                    <a:pt x="927" y="715"/>
                  </a:lnTo>
                  <a:lnTo>
                    <a:pt x="925" y="715"/>
                  </a:lnTo>
                  <a:lnTo>
                    <a:pt x="925" y="715"/>
                  </a:lnTo>
                  <a:lnTo>
                    <a:pt x="922" y="713"/>
                  </a:lnTo>
                  <a:lnTo>
                    <a:pt x="922" y="713"/>
                  </a:lnTo>
                  <a:lnTo>
                    <a:pt x="920" y="713"/>
                  </a:lnTo>
                  <a:lnTo>
                    <a:pt x="920" y="713"/>
                  </a:lnTo>
                  <a:lnTo>
                    <a:pt x="918" y="713"/>
                  </a:lnTo>
                  <a:lnTo>
                    <a:pt x="915" y="713"/>
                  </a:lnTo>
                  <a:lnTo>
                    <a:pt x="915" y="713"/>
                  </a:lnTo>
                  <a:lnTo>
                    <a:pt x="915" y="713"/>
                  </a:lnTo>
                  <a:lnTo>
                    <a:pt x="915" y="715"/>
                  </a:lnTo>
                  <a:lnTo>
                    <a:pt x="913" y="715"/>
                  </a:lnTo>
                  <a:lnTo>
                    <a:pt x="915" y="718"/>
                  </a:lnTo>
                  <a:lnTo>
                    <a:pt x="915" y="718"/>
                  </a:lnTo>
                  <a:lnTo>
                    <a:pt x="915" y="720"/>
                  </a:lnTo>
                  <a:lnTo>
                    <a:pt x="915" y="720"/>
                  </a:lnTo>
                  <a:lnTo>
                    <a:pt x="915" y="720"/>
                  </a:lnTo>
                  <a:lnTo>
                    <a:pt x="915" y="720"/>
                  </a:lnTo>
                  <a:lnTo>
                    <a:pt x="913" y="720"/>
                  </a:lnTo>
                  <a:lnTo>
                    <a:pt x="913" y="720"/>
                  </a:lnTo>
                  <a:lnTo>
                    <a:pt x="913" y="720"/>
                  </a:lnTo>
                  <a:lnTo>
                    <a:pt x="911" y="722"/>
                  </a:lnTo>
                  <a:lnTo>
                    <a:pt x="911" y="722"/>
                  </a:lnTo>
                  <a:lnTo>
                    <a:pt x="908" y="722"/>
                  </a:lnTo>
                  <a:lnTo>
                    <a:pt x="906" y="722"/>
                  </a:lnTo>
                  <a:lnTo>
                    <a:pt x="904" y="722"/>
                  </a:lnTo>
                  <a:lnTo>
                    <a:pt x="901" y="722"/>
                  </a:lnTo>
                  <a:lnTo>
                    <a:pt x="899" y="720"/>
                  </a:lnTo>
                  <a:lnTo>
                    <a:pt x="899" y="718"/>
                  </a:lnTo>
                  <a:lnTo>
                    <a:pt x="899" y="715"/>
                  </a:lnTo>
                  <a:lnTo>
                    <a:pt x="896" y="713"/>
                  </a:lnTo>
                  <a:lnTo>
                    <a:pt x="896" y="713"/>
                  </a:lnTo>
                  <a:lnTo>
                    <a:pt x="894" y="713"/>
                  </a:lnTo>
                  <a:lnTo>
                    <a:pt x="892" y="713"/>
                  </a:lnTo>
                  <a:lnTo>
                    <a:pt x="892" y="715"/>
                  </a:lnTo>
                  <a:lnTo>
                    <a:pt x="889" y="713"/>
                  </a:lnTo>
                  <a:lnTo>
                    <a:pt x="889" y="713"/>
                  </a:lnTo>
                  <a:lnTo>
                    <a:pt x="887" y="713"/>
                  </a:lnTo>
                  <a:lnTo>
                    <a:pt x="887" y="713"/>
                  </a:lnTo>
                  <a:lnTo>
                    <a:pt x="885" y="710"/>
                  </a:lnTo>
                  <a:lnTo>
                    <a:pt x="885" y="710"/>
                  </a:lnTo>
                  <a:lnTo>
                    <a:pt x="885" y="710"/>
                  </a:lnTo>
                  <a:lnTo>
                    <a:pt x="882" y="710"/>
                  </a:lnTo>
                  <a:lnTo>
                    <a:pt x="882" y="708"/>
                  </a:lnTo>
                  <a:lnTo>
                    <a:pt x="882" y="710"/>
                  </a:lnTo>
                  <a:lnTo>
                    <a:pt x="880" y="710"/>
                  </a:lnTo>
                  <a:lnTo>
                    <a:pt x="882" y="713"/>
                  </a:lnTo>
                  <a:lnTo>
                    <a:pt x="882" y="715"/>
                  </a:lnTo>
                  <a:lnTo>
                    <a:pt x="882" y="715"/>
                  </a:lnTo>
                  <a:lnTo>
                    <a:pt x="885" y="718"/>
                  </a:lnTo>
                  <a:lnTo>
                    <a:pt x="885" y="718"/>
                  </a:lnTo>
                  <a:lnTo>
                    <a:pt x="885" y="718"/>
                  </a:lnTo>
                  <a:lnTo>
                    <a:pt x="885" y="720"/>
                  </a:lnTo>
                  <a:lnTo>
                    <a:pt x="885" y="720"/>
                  </a:lnTo>
                  <a:lnTo>
                    <a:pt x="885" y="722"/>
                  </a:lnTo>
                  <a:lnTo>
                    <a:pt x="885" y="722"/>
                  </a:lnTo>
                  <a:lnTo>
                    <a:pt x="887" y="725"/>
                  </a:lnTo>
                  <a:lnTo>
                    <a:pt x="887" y="725"/>
                  </a:lnTo>
                  <a:lnTo>
                    <a:pt x="887" y="725"/>
                  </a:lnTo>
                  <a:lnTo>
                    <a:pt x="885" y="725"/>
                  </a:lnTo>
                  <a:lnTo>
                    <a:pt x="885" y="725"/>
                  </a:lnTo>
                  <a:lnTo>
                    <a:pt x="885" y="725"/>
                  </a:lnTo>
                  <a:lnTo>
                    <a:pt x="882" y="725"/>
                  </a:lnTo>
                  <a:lnTo>
                    <a:pt x="882" y="725"/>
                  </a:lnTo>
                  <a:lnTo>
                    <a:pt x="880" y="722"/>
                  </a:lnTo>
                  <a:lnTo>
                    <a:pt x="877" y="722"/>
                  </a:lnTo>
                  <a:lnTo>
                    <a:pt x="877" y="720"/>
                  </a:lnTo>
                  <a:lnTo>
                    <a:pt x="875" y="718"/>
                  </a:lnTo>
                  <a:lnTo>
                    <a:pt x="875" y="715"/>
                  </a:lnTo>
                  <a:lnTo>
                    <a:pt x="873" y="715"/>
                  </a:lnTo>
                  <a:lnTo>
                    <a:pt x="873" y="713"/>
                  </a:lnTo>
                  <a:lnTo>
                    <a:pt x="870" y="713"/>
                  </a:lnTo>
                  <a:lnTo>
                    <a:pt x="870" y="710"/>
                  </a:lnTo>
                  <a:lnTo>
                    <a:pt x="870" y="710"/>
                  </a:lnTo>
                  <a:lnTo>
                    <a:pt x="870" y="708"/>
                  </a:lnTo>
                  <a:lnTo>
                    <a:pt x="870" y="708"/>
                  </a:lnTo>
                  <a:lnTo>
                    <a:pt x="873" y="706"/>
                  </a:lnTo>
                  <a:lnTo>
                    <a:pt x="873" y="706"/>
                  </a:lnTo>
                  <a:lnTo>
                    <a:pt x="875" y="703"/>
                  </a:lnTo>
                  <a:lnTo>
                    <a:pt x="875" y="703"/>
                  </a:lnTo>
                  <a:lnTo>
                    <a:pt x="873" y="703"/>
                  </a:lnTo>
                  <a:lnTo>
                    <a:pt x="873" y="703"/>
                  </a:lnTo>
                  <a:lnTo>
                    <a:pt x="873" y="701"/>
                  </a:lnTo>
                  <a:lnTo>
                    <a:pt x="870" y="701"/>
                  </a:lnTo>
                  <a:lnTo>
                    <a:pt x="870" y="701"/>
                  </a:lnTo>
                  <a:lnTo>
                    <a:pt x="870" y="699"/>
                  </a:lnTo>
                  <a:lnTo>
                    <a:pt x="870" y="699"/>
                  </a:lnTo>
                  <a:lnTo>
                    <a:pt x="868" y="699"/>
                  </a:lnTo>
                  <a:lnTo>
                    <a:pt x="868" y="696"/>
                  </a:lnTo>
                  <a:lnTo>
                    <a:pt x="868" y="696"/>
                  </a:lnTo>
                  <a:lnTo>
                    <a:pt x="866" y="696"/>
                  </a:lnTo>
                  <a:lnTo>
                    <a:pt x="866" y="696"/>
                  </a:lnTo>
                  <a:lnTo>
                    <a:pt x="866" y="694"/>
                  </a:lnTo>
                  <a:lnTo>
                    <a:pt x="866" y="694"/>
                  </a:lnTo>
                  <a:lnTo>
                    <a:pt x="866" y="694"/>
                  </a:lnTo>
                  <a:lnTo>
                    <a:pt x="868" y="694"/>
                  </a:lnTo>
                  <a:lnTo>
                    <a:pt x="868" y="692"/>
                  </a:lnTo>
                  <a:lnTo>
                    <a:pt x="866" y="692"/>
                  </a:lnTo>
                  <a:lnTo>
                    <a:pt x="863" y="689"/>
                  </a:lnTo>
                  <a:lnTo>
                    <a:pt x="863" y="689"/>
                  </a:lnTo>
                  <a:lnTo>
                    <a:pt x="863" y="687"/>
                  </a:lnTo>
                  <a:lnTo>
                    <a:pt x="861" y="687"/>
                  </a:lnTo>
                  <a:lnTo>
                    <a:pt x="861" y="687"/>
                  </a:lnTo>
                  <a:lnTo>
                    <a:pt x="861" y="684"/>
                  </a:lnTo>
                  <a:lnTo>
                    <a:pt x="861" y="684"/>
                  </a:lnTo>
                  <a:lnTo>
                    <a:pt x="861" y="684"/>
                  </a:lnTo>
                  <a:lnTo>
                    <a:pt x="861" y="682"/>
                  </a:lnTo>
                  <a:lnTo>
                    <a:pt x="859" y="682"/>
                  </a:lnTo>
                  <a:lnTo>
                    <a:pt x="859" y="680"/>
                  </a:lnTo>
                  <a:lnTo>
                    <a:pt x="859" y="680"/>
                  </a:lnTo>
                  <a:lnTo>
                    <a:pt x="859" y="677"/>
                  </a:lnTo>
                  <a:lnTo>
                    <a:pt x="861" y="677"/>
                  </a:lnTo>
                  <a:lnTo>
                    <a:pt x="863" y="677"/>
                  </a:lnTo>
                  <a:lnTo>
                    <a:pt x="863" y="677"/>
                  </a:lnTo>
                  <a:lnTo>
                    <a:pt x="861" y="675"/>
                  </a:lnTo>
                  <a:lnTo>
                    <a:pt x="861" y="673"/>
                  </a:lnTo>
                  <a:lnTo>
                    <a:pt x="859" y="673"/>
                  </a:lnTo>
                  <a:lnTo>
                    <a:pt x="859" y="670"/>
                  </a:lnTo>
                  <a:lnTo>
                    <a:pt x="856" y="670"/>
                  </a:lnTo>
                  <a:lnTo>
                    <a:pt x="856" y="668"/>
                  </a:lnTo>
                  <a:lnTo>
                    <a:pt x="856" y="665"/>
                  </a:lnTo>
                  <a:lnTo>
                    <a:pt x="859" y="665"/>
                  </a:lnTo>
                  <a:lnTo>
                    <a:pt x="859" y="663"/>
                  </a:lnTo>
                  <a:lnTo>
                    <a:pt x="859" y="661"/>
                  </a:lnTo>
                  <a:lnTo>
                    <a:pt x="859" y="661"/>
                  </a:lnTo>
                  <a:lnTo>
                    <a:pt x="856" y="661"/>
                  </a:lnTo>
                  <a:lnTo>
                    <a:pt x="854" y="658"/>
                  </a:lnTo>
                  <a:lnTo>
                    <a:pt x="854" y="658"/>
                  </a:lnTo>
                  <a:lnTo>
                    <a:pt x="851" y="656"/>
                  </a:lnTo>
                  <a:lnTo>
                    <a:pt x="849" y="656"/>
                  </a:lnTo>
                  <a:lnTo>
                    <a:pt x="849" y="654"/>
                  </a:lnTo>
                  <a:lnTo>
                    <a:pt x="847" y="654"/>
                  </a:lnTo>
                  <a:lnTo>
                    <a:pt x="847" y="654"/>
                  </a:lnTo>
                  <a:lnTo>
                    <a:pt x="844" y="654"/>
                  </a:lnTo>
                  <a:lnTo>
                    <a:pt x="844" y="654"/>
                  </a:lnTo>
                  <a:lnTo>
                    <a:pt x="844" y="654"/>
                  </a:lnTo>
                  <a:lnTo>
                    <a:pt x="842" y="654"/>
                  </a:lnTo>
                  <a:lnTo>
                    <a:pt x="842" y="656"/>
                  </a:lnTo>
                  <a:lnTo>
                    <a:pt x="844" y="656"/>
                  </a:lnTo>
                  <a:lnTo>
                    <a:pt x="844" y="658"/>
                  </a:lnTo>
                  <a:lnTo>
                    <a:pt x="844" y="661"/>
                  </a:lnTo>
                  <a:lnTo>
                    <a:pt x="844" y="663"/>
                  </a:lnTo>
                  <a:lnTo>
                    <a:pt x="844" y="663"/>
                  </a:lnTo>
                  <a:lnTo>
                    <a:pt x="842" y="665"/>
                  </a:lnTo>
                  <a:lnTo>
                    <a:pt x="842" y="665"/>
                  </a:lnTo>
                  <a:lnTo>
                    <a:pt x="840" y="665"/>
                  </a:lnTo>
                  <a:lnTo>
                    <a:pt x="840" y="665"/>
                  </a:lnTo>
                  <a:lnTo>
                    <a:pt x="840" y="668"/>
                  </a:lnTo>
                  <a:lnTo>
                    <a:pt x="840" y="670"/>
                  </a:lnTo>
                  <a:lnTo>
                    <a:pt x="842" y="675"/>
                  </a:lnTo>
                  <a:lnTo>
                    <a:pt x="844" y="677"/>
                  </a:lnTo>
                  <a:lnTo>
                    <a:pt x="844" y="677"/>
                  </a:lnTo>
                  <a:lnTo>
                    <a:pt x="844" y="680"/>
                  </a:lnTo>
                  <a:lnTo>
                    <a:pt x="847" y="682"/>
                  </a:lnTo>
                  <a:lnTo>
                    <a:pt x="847" y="684"/>
                  </a:lnTo>
                  <a:lnTo>
                    <a:pt x="844" y="687"/>
                  </a:lnTo>
                  <a:lnTo>
                    <a:pt x="844" y="687"/>
                  </a:lnTo>
                  <a:lnTo>
                    <a:pt x="842" y="689"/>
                  </a:lnTo>
                  <a:lnTo>
                    <a:pt x="842" y="692"/>
                  </a:lnTo>
                  <a:lnTo>
                    <a:pt x="842" y="692"/>
                  </a:lnTo>
                  <a:lnTo>
                    <a:pt x="840" y="692"/>
                  </a:lnTo>
                  <a:lnTo>
                    <a:pt x="837" y="689"/>
                  </a:lnTo>
                  <a:lnTo>
                    <a:pt x="837" y="687"/>
                  </a:lnTo>
                  <a:lnTo>
                    <a:pt x="835" y="687"/>
                  </a:lnTo>
                  <a:lnTo>
                    <a:pt x="835" y="689"/>
                  </a:lnTo>
                  <a:lnTo>
                    <a:pt x="837" y="692"/>
                  </a:lnTo>
                  <a:lnTo>
                    <a:pt x="837" y="694"/>
                  </a:lnTo>
                  <a:lnTo>
                    <a:pt x="837" y="694"/>
                  </a:lnTo>
                  <a:lnTo>
                    <a:pt x="837" y="694"/>
                  </a:lnTo>
                  <a:lnTo>
                    <a:pt x="835" y="692"/>
                  </a:lnTo>
                  <a:lnTo>
                    <a:pt x="835" y="692"/>
                  </a:lnTo>
                  <a:lnTo>
                    <a:pt x="833" y="692"/>
                  </a:lnTo>
                  <a:lnTo>
                    <a:pt x="833" y="694"/>
                  </a:lnTo>
                  <a:lnTo>
                    <a:pt x="830" y="694"/>
                  </a:lnTo>
                  <a:lnTo>
                    <a:pt x="830" y="694"/>
                  </a:lnTo>
                  <a:lnTo>
                    <a:pt x="828" y="694"/>
                  </a:lnTo>
                  <a:lnTo>
                    <a:pt x="828" y="694"/>
                  </a:lnTo>
                  <a:lnTo>
                    <a:pt x="825" y="694"/>
                  </a:lnTo>
                  <a:lnTo>
                    <a:pt x="825" y="689"/>
                  </a:lnTo>
                  <a:lnTo>
                    <a:pt x="825" y="687"/>
                  </a:lnTo>
                  <a:lnTo>
                    <a:pt x="823" y="684"/>
                  </a:lnTo>
                  <a:lnTo>
                    <a:pt x="823" y="682"/>
                  </a:lnTo>
                  <a:lnTo>
                    <a:pt x="821" y="680"/>
                  </a:lnTo>
                  <a:lnTo>
                    <a:pt x="821" y="680"/>
                  </a:lnTo>
                  <a:lnTo>
                    <a:pt x="818" y="677"/>
                  </a:lnTo>
                  <a:lnTo>
                    <a:pt x="818" y="675"/>
                  </a:lnTo>
                  <a:lnTo>
                    <a:pt x="818" y="673"/>
                  </a:lnTo>
                  <a:lnTo>
                    <a:pt x="818" y="670"/>
                  </a:lnTo>
                  <a:lnTo>
                    <a:pt x="818" y="670"/>
                  </a:lnTo>
                  <a:lnTo>
                    <a:pt x="818" y="668"/>
                  </a:lnTo>
                  <a:lnTo>
                    <a:pt x="818" y="665"/>
                  </a:lnTo>
                  <a:lnTo>
                    <a:pt x="818" y="663"/>
                  </a:lnTo>
                  <a:lnTo>
                    <a:pt x="818" y="661"/>
                  </a:lnTo>
                  <a:lnTo>
                    <a:pt x="818" y="658"/>
                  </a:lnTo>
                  <a:lnTo>
                    <a:pt x="816" y="658"/>
                  </a:lnTo>
                  <a:lnTo>
                    <a:pt x="816" y="656"/>
                  </a:lnTo>
                  <a:lnTo>
                    <a:pt x="814" y="656"/>
                  </a:lnTo>
                  <a:lnTo>
                    <a:pt x="814" y="654"/>
                  </a:lnTo>
                  <a:lnTo>
                    <a:pt x="811" y="651"/>
                  </a:lnTo>
                  <a:lnTo>
                    <a:pt x="811" y="649"/>
                  </a:lnTo>
                  <a:lnTo>
                    <a:pt x="811" y="647"/>
                  </a:lnTo>
                  <a:lnTo>
                    <a:pt x="811" y="644"/>
                  </a:lnTo>
                  <a:lnTo>
                    <a:pt x="811" y="639"/>
                  </a:lnTo>
                  <a:lnTo>
                    <a:pt x="811" y="639"/>
                  </a:lnTo>
                  <a:lnTo>
                    <a:pt x="809" y="637"/>
                  </a:lnTo>
                  <a:lnTo>
                    <a:pt x="809" y="637"/>
                  </a:lnTo>
                  <a:lnTo>
                    <a:pt x="807" y="637"/>
                  </a:lnTo>
                  <a:lnTo>
                    <a:pt x="807" y="635"/>
                  </a:lnTo>
                  <a:lnTo>
                    <a:pt x="804" y="635"/>
                  </a:lnTo>
                  <a:lnTo>
                    <a:pt x="804" y="635"/>
                  </a:lnTo>
                  <a:lnTo>
                    <a:pt x="804" y="635"/>
                  </a:lnTo>
                  <a:lnTo>
                    <a:pt x="804" y="635"/>
                  </a:lnTo>
                  <a:lnTo>
                    <a:pt x="802" y="637"/>
                  </a:lnTo>
                  <a:lnTo>
                    <a:pt x="802" y="637"/>
                  </a:lnTo>
                  <a:lnTo>
                    <a:pt x="802" y="637"/>
                  </a:lnTo>
                  <a:lnTo>
                    <a:pt x="802" y="637"/>
                  </a:lnTo>
                  <a:lnTo>
                    <a:pt x="799" y="637"/>
                  </a:lnTo>
                  <a:lnTo>
                    <a:pt x="799" y="635"/>
                  </a:lnTo>
                  <a:lnTo>
                    <a:pt x="797" y="635"/>
                  </a:lnTo>
                  <a:lnTo>
                    <a:pt x="797" y="635"/>
                  </a:lnTo>
                  <a:lnTo>
                    <a:pt x="795" y="632"/>
                  </a:lnTo>
                  <a:lnTo>
                    <a:pt x="795" y="632"/>
                  </a:lnTo>
                  <a:lnTo>
                    <a:pt x="795" y="632"/>
                  </a:lnTo>
                  <a:lnTo>
                    <a:pt x="792" y="630"/>
                  </a:lnTo>
                  <a:lnTo>
                    <a:pt x="792" y="630"/>
                  </a:lnTo>
                  <a:lnTo>
                    <a:pt x="792" y="628"/>
                  </a:lnTo>
                  <a:lnTo>
                    <a:pt x="792" y="628"/>
                  </a:lnTo>
                  <a:lnTo>
                    <a:pt x="790" y="625"/>
                  </a:lnTo>
                  <a:lnTo>
                    <a:pt x="788" y="625"/>
                  </a:lnTo>
                  <a:lnTo>
                    <a:pt x="785" y="628"/>
                  </a:lnTo>
                  <a:lnTo>
                    <a:pt x="783" y="628"/>
                  </a:lnTo>
                  <a:lnTo>
                    <a:pt x="780" y="628"/>
                  </a:lnTo>
                  <a:lnTo>
                    <a:pt x="778" y="630"/>
                  </a:lnTo>
                  <a:lnTo>
                    <a:pt x="776" y="630"/>
                  </a:lnTo>
                  <a:lnTo>
                    <a:pt x="773" y="630"/>
                  </a:lnTo>
                  <a:lnTo>
                    <a:pt x="771" y="628"/>
                  </a:lnTo>
                  <a:lnTo>
                    <a:pt x="769" y="623"/>
                  </a:lnTo>
                  <a:lnTo>
                    <a:pt x="769" y="616"/>
                  </a:lnTo>
                  <a:lnTo>
                    <a:pt x="766" y="613"/>
                  </a:lnTo>
                  <a:lnTo>
                    <a:pt x="766" y="611"/>
                  </a:lnTo>
                  <a:lnTo>
                    <a:pt x="764" y="611"/>
                  </a:lnTo>
                  <a:lnTo>
                    <a:pt x="764" y="611"/>
                  </a:lnTo>
                  <a:lnTo>
                    <a:pt x="762" y="611"/>
                  </a:lnTo>
                  <a:lnTo>
                    <a:pt x="762" y="611"/>
                  </a:lnTo>
                  <a:lnTo>
                    <a:pt x="759" y="611"/>
                  </a:lnTo>
                  <a:lnTo>
                    <a:pt x="759" y="611"/>
                  </a:lnTo>
                  <a:lnTo>
                    <a:pt x="757" y="611"/>
                  </a:lnTo>
                  <a:lnTo>
                    <a:pt x="757" y="609"/>
                  </a:lnTo>
                  <a:lnTo>
                    <a:pt x="757" y="609"/>
                  </a:lnTo>
                  <a:lnTo>
                    <a:pt x="757" y="606"/>
                  </a:lnTo>
                  <a:lnTo>
                    <a:pt x="754" y="606"/>
                  </a:lnTo>
                  <a:lnTo>
                    <a:pt x="754" y="606"/>
                  </a:lnTo>
                  <a:lnTo>
                    <a:pt x="752" y="604"/>
                  </a:lnTo>
                  <a:lnTo>
                    <a:pt x="752" y="604"/>
                  </a:lnTo>
                  <a:lnTo>
                    <a:pt x="752" y="604"/>
                  </a:lnTo>
                  <a:lnTo>
                    <a:pt x="750" y="604"/>
                  </a:lnTo>
                  <a:lnTo>
                    <a:pt x="747" y="602"/>
                  </a:lnTo>
                  <a:lnTo>
                    <a:pt x="745" y="602"/>
                  </a:lnTo>
                  <a:lnTo>
                    <a:pt x="743" y="602"/>
                  </a:lnTo>
                  <a:lnTo>
                    <a:pt x="740" y="599"/>
                  </a:lnTo>
                  <a:lnTo>
                    <a:pt x="740" y="599"/>
                  </a:lnTo>
                  <a:lnTo>
                    <a:pt x="740" y="597"/>
                  </a:lnTo>
                  <a:lnTo>
                    <a:pt x="740" y="594"/>
                  </a:lnTo>
                  <a:lnTo>
                    <a:pt x="740" y="594"/>
                  </a:lnTo>
                  <a:lnTo>
                    <a:pt x="740" y="592"/>
                  </a:lnTo>
                  <a:lnTo>
                    <a:pt x="740" y="592"/>
                  </a:lnTo>
                  <a:lnTo>
                    <a:pt x="740" y="590"/>
                  </a:lnTo>
                  <a:lnTo>
                    <a:pt x="740" y="590"/>
                  </a:lnTo>
                  <a:lnTo>
                    <a:pt x="743" y="587"/>
                  </a:lnTo>
                  <a:lnTo>
                    <a:pt x="743" y="587"/>
                  </a:lnTo>
                  <a:lnTo>
                    <a:pt x="743" y="585"/>
                  </a:lnTo>
                  <a:lnTo>
                    <a:pt x="743" y="585"/>
                  </a:lnTo>
                  <a:lnTo>
                    <a:pt x="743" y="583"/>
                  </a:lnTo>
                  <a:lnTo>
                    <a:pt x="743" y="583"/>
                  </a:lnTo>
                  <a:lnTo>
                    <a:pt x="745" y="583"/>
                  </a:lnTo>
                  <a:lnTo>
                    <a:pt x="745" y="583"/>
                  </a:lnTo>
                  <a:lnTo>
                    <a:pt x="745" y="580"/>
                  </a:lnTo>
                  <a:lnTo>
                    <a:pt x="745" y="580"/>
                  </a:lnTo>
                  <a:lnTo>
                    <a:pt x="745" y="580"/>
                  </a:lnTo>
                  <a:lnTo>
                    <a:pt x="745" y="578"/>
                  </a:lnTo>
                  <a:lnTo>
                    <a:pt x="747" y="578"/>
                  </a:lnTo>
                  <a:lnTo>
                    <a:pt x="747" y="578"/>
                  </a:lnTo>
                  <a:lnTo>
                    <a:pt x="747" y="578"/>
                  </a:lnTo>
                  <a:lnTo>
                    <a:pt x="747" y="576"/>
                  </a:lnTo>
                  <a:lnTo>
                    <a:pt x="745" y="576"/>
                  </a:lnTo>
                  <a:lnTo>
                    <a:pt x="745" y="576"/>
                  </a:lnTo>
                  <a:lnTo>
                    <a:pt x="745" y="576"/>
                  </a:lnTo>
                  <a:lnTo>
                    <a:pt x="745" y="576"/>
                  </a:lnTo>
                  <a:lnTo>
                    <a:pt x="745" y="573"/>
                  </a:lnTo>
                  <a:lnTo>
                    <a:pt x="745" y="571"/>
                  </a:lnTo>
                  <a:lnTo>
                    <a:pt x="743" y="571"/>
                  </a:lnTo>
                  <a:lnTo>
                    <a:pt x="740" y="571"/>
                  </a:lnTo>
                  <a:lnTo>
                    <a:pt x="740" y="568"/>
                  </a:lnTo>
                  <a:lnTo>
                    <a:pt x="738" y="568"/>
                  </a:lnTo>
                  <a:lnTo>
                    <a:pt x="736" y="566"/>
                  </a:lnTo>
                  <a:lnTo>
                    <a:pt x="736" y="566"/>
                  </a:lnTo>
                  <a:lnTo>
                    <a:pt x="736" y="564"/>
                  </a:lnTo>
                  <a:lnTo>
                    <a:pt x="736" y="564"/>
                  </a:lnTo>
                  <a:lnTo>
                    <a:pt x="733" y="561"/>
                  </a:lnTo>
                  <a:lnTo>
                    <a:pt x="733" y="561"/>
                  </a:lnTo>
                  <a:lnTo>
                    <a:pt x="733" y="561"/>
                  </a:lnTo>
                  <a:lnTo>
                    <a:pt x="731" y="561"/>
                  </a:lnTo>
                  <a:lnTo>
                    <a:pt x="731" y="559"/>
                  </a:lnTo>
                  <a:lnTo>
                    <a:pt x="731" y="557"/>
                  </a:lnTo>
                  <a:lnTo>
                    <a:pt x="728" y="554"/>
                  </a:lnTo>
                  <a:lnTo>
                    <a:pt x="728" y="552"/>
                  </a:lnTo>
                  <a:lnTo>
                    <a:pt x="728" y="552"/>
                  </a:lnTo>
                  <a:lnTo>
                    <a:pt x="731" y="549"/>
                  </a:lnTo>
                  <a:lnTo>
                    <a:pt x="731" y="549"/>
                  </a:lnTo>
                  <a:lnTo>
                    <a:pt x="733" y="547"/>
                  </a:lnTo>
                  <a:lnTo>
                    <a:pt x="736" y="547"/>
                  </a:lnTo>
                  <a:lnTo>
                    <a:pt x="738" y="549"/>
                  </a:lnTo>
                  <a:lnTo>
                    <a:pt x="740" y="549"/>
                  </a:lnTo>
                  <a:lnTo>
                    <a:pt x="743" y="552"/>
                  </a:lnTo>
                  <a:lnTo>
                    <a:pt x="745" y="549"/>
                  </a:lnTo>
                  <a:lnTo>
                    <a:pt x="745" y="549"/>
                  </a:lnTo>
                  <a:lnTo>
                    <a:pt x="745" y="547"/>
                  </a:lnTo>
                  <a:lnTo>
                    <a:pt x="745" y="547"/>
                  </a:lnTo>
                  <a:lnTo>
                    <a:pt x="745" y="547"/>
                  </a:lnTo>
                  <a:lnTo>
                    <a:pt x="745" y="545"/>
                  </a:lnTo>
                  <a:lnTo>
                    <a:pt x="745" y="545"/>
                  </a:lnTo>
                  <a:lnTo>
                    <a:pt x="745" y="542"/>
                  </a:lnTo>
                  <a:lnTo>
                    <a:pt x="745" y="542"/>
                  </a:lnTo>
                  <a:lnTo>
                    <a:pt x="745" y="540"/>
                  </a:lnTo>
                  <a:lnTo>
                    <a:pt x="745" y="540"/>
                  </a:lnTo>
                  <a:lnTo>
                    <a:pt x="745" y="540"/>
                  </a:lnTo>
                  <a:lnTo>
                    <a:pt x="745" y="540"/>
                  </a:lnTo>
                  <a:lnTo>
                    <a:pt x="747" y="538"/>
                  </a:lnTo>
                  <a:lnTo>
                    <a:pt x="747" y="538"/>
                  </a:lnTo>
                  <a:lnTo>
                    <a:pt x="750" y="538"/>
                  </a:lnTo>
                  <a:lnTo>
                    <a:pt x="750" y="538"/>
                  </a:lnTo>
                  <a:lnTo>
                    <a:pt x="752" y="538"/>
                  </a:lnTo>
                  <a:lnTo>
                    <a:pt x="752" y="535"/>
                  </a:lnTo>
                  <a:lnTo>
                    <a:pt x="752" y="533"/>
                  </a:lnTo>
                  <a:lnTo>
                    <a:pt x="752" y="533"/>
                  </a:lnTo>
                  <a:lnTo>
                    <a:pt x="750" y="533"/>
                  </a:lnTo>
                  <a:lnTo>
                    <a:pt x="747" y="533"/>
                  </a:lnTo>
                  <a:lnTo>
                    <a:pt x="747" y="533"/>
                  </a:lnTo>
                  <a:lnTo>
                    <a:pt x="745" y="533"/>
                  </a:lnTo>
                  <a:lnTo>
                    <a:pt x="745" y="533"/>
                  </a:lnTo>
                  <a:lnTo>
                    <a:pt x="745" y="535"/>
                  </a:lnTo>
                  <a:lnTo>
                    <a:pt x="743" y="535"/>
                  </a:lnTo>
                  <a:lnTo>
                    <a:pt x="743" y="535"/>
                  </a:lnTo>
                  <a:lnTo>
                    <a:pt x="743" y="535"/>
                  </a:lnTo>
                  <a:lnTo>
                    <a:pt x="743" y="533"/>
                  </a:lnTo>
                  <a:lnTo>
                    <a:pt x="743" y="533"/>
                  </a:lnTo>
                  <a:lnTo>
                    <a:pt x="743" y="533"/>
                  </a:lnTo>
                  <a:lnTo>
                    <a:pt x="743" y="531"/>
                  </a:lnTo>
                  <a:lnTo>
                    <a:pt x="743" y="531"/>
                  </a:lnTo>
                  <a:lnTo>
                    <a:pt x="740" y="531"/>
                  </a:lnTo>
                  <a:lnTo>
                    <a:pt x="740" y="531"/>
                  </a:lnTo>
                  <a:lnTo>
                    <a:pt x="738" y="528"/>
                  </a:lnTo>
                  <a:lnTo>
                    <a:pt x="736" y="528"/>
                  </a:lnTo>
                  <a:lnTo>
                    <a:pt x="733" y="528"/>
                  </a:lnTo>
                  <a:lnTo>
                    <a:pt x="733" y="526"/>
                  </a:lnTo>
                  <a:lnTo>
                    <a:pt x="733" y="526"/>
                  </a:lnTo>
                  <a:lnTo>
                    <a:pt x="733" y="523"/>
                  </a:lnTo>
                  <a:lnTo>
                    <a:pt x="733" y="523"/>
                  </a:lnTo>
                  <a:lnTo>
                    <a:pt x="733" y="523"/>
                  </a:lnTo>
                  <a:lnTo>
                    <a:pt x="733" y="523"/>
                  </a:lnTo>
                  <a:lnTo>
                    <a:pt x="731" y="521"/>
                  </a:lnTo>
                  <a:lnTo>
                    <a:pt x="731" y="521"/>
                  </a:lnTo>
                  <a:lnTo>
                    <a:pt x="728" y="521"/>
                  </a:lnTo>
                  <a:lnTo>
                    <a:pt x="728" y="521"/>
                  </a:lnTo>
                  <a:lnTo>
                    <a:pt x="726" y="519"/>
                  </a:lnTo>
                  <a:lnTo>
                    <a:pt x="726" y="516"/>
                  </a:lnTo>
                  <a:lnTo>
                    <a:pt x="724" y="516"/>
                  </a:lnTo>
                  <a:lnTo>
                    <a:pt x="721" y="514"/>
                  </a:lnTo>
                  <a:lnTo>
                    <a:pt x="721" y="514"/>
                  </a:lnTo>
                  <a:lnTo>
                    <a:pt x="719" y="512"/>
                  </a:lnTo>
                  <a:lnTo>
                    <a:pt x="719" y="512"/>
                  </a:lnTo>
                  <a:lnTo>
                    <a:pt x="717" y="509"/>
                  </a:lnTo>
                  <a:lnTo>
                    <a:pt x="717" y="507"/>
                  </a:lnTo>
                  <a:lnTo>
                    <a:pt x="717" y="505"/>
                  </a:lnTo>
                  <a:lnTo>
                    <a:pt x="719" y="505"/>
                  </a:lnTo>
                  <a:lnTo>
                    <a:pt x="719" y="502"/>
                  </a:lnTo>
                  <a:lnTo>
                    <a:pt x="721" y="502"/>
                  </a:lnTo>
                  <a:lnTo>
                    <a:pt x="721" y="502"/>
                  </a:lnTo>
                  <a:lnTo>
                    <a:pt x="724" y="502"/>
                  </a:lnTo>
                  <a:lnTo>
                    <a:pt x="724" y="502"/>
                  </a:lnTo>
                  <a:lnTo>
                    <a:pt x="724" y="505"/>
                  </a:lnTo>
                  <a:lnTo>
                    <a:pt x="724" y="505"/>
                  </a:lnTo>
                  <a:lnTo>
                    <a:pt x="724" y="505"/>
                  </a:lnTo>
                  <a:lnTo>
                    <a:pt x="724" y="505"/>
                  </a:lnTo>
                  <a:lnTo>
                    <a:pt x="724" y="507"/>
                  </a:lnTo>
                  <a:lnTo>
                    <a:pt x="724" y="507"/>
                  </a:lnTo>
                  <a:lnTo>
                    <a:pt x="724" y="507"/>
                  </a:lnTo>
                  <a:lnTo>
                    <a:pt x="726" y="509"/>
                  </a:lnTo>
                  <a:lnTo>
                    <a:pt x="726" y="509"/>
                  </a:lnTo>
                  <a:lnTo>
                    <a:pt x="728" y="509"/>
                  </a:lnTo>
                  <a:lnTo>
                    <a:pt x="728" y="509"/>
                  </a:lnTo>
                  <a:lnTo>
                    <a:pt x="731" y="509"/>
                  </a:lnTo>
                  <a:lnTo>
                    <a:pt x="733" y="509"/>
                  </a:lnTo>
                  <a:lnTo>
                    <a:pt x="736" y="512"/>
                  </a:lnTo>
                  <a:lnTo>
                    <a:pt x="738" y="512"/>
                  </a:lnTo>
                  <a:lnTo>
                    <a:pt x="738" y="512"/>
                  </a:lnTo>
                  <a:lnTo>
                    <a:pt x="740" y="512"/>
                  </a:lnTo>
                  <a:lnTo>
                    <a:pt x="740" y="512"/>
                  </a:lnTo>
                  <a:lnTo>
                    <a:pt x="743" y="512"/>
                  </a:lnTo>
                  <a:lnTo>
                    <a:pt x="743" y="512"/>
                  </a:lnTo>
                  <a:lnTo>
                    <a:pt x="745" y="514"/>
                  </a:lnTo>
                  <a:lnTo>
                    <a:pt x="745" y="514"/>
                  </a:lnTo>
                  <a:lnTo>
                    <a:pt x="745" y="516"/>
                  </a:lnTo>
                  <a:lnTo>
                    <a:pt x="747" y="516"/>
                  </a:lnTo>
                  <a:lnTo>
                    <a:pt x="750" y="519"/>
                  </a:lnTo>
                  <a:lnTo>
                    <a:pt x="752" y="519"/>
                  </a:lnTo>
                  <a:lnTo>
                    <a:pt x="754" y="519"/>
                  </a:lnTo>
                  <a:lnTo>
                    <a:pt x="757" y="519"/>
                  </a:lnTo>
                  <a:lnTo>
                    <a:pt x="759" y="519"/>
                  </a:lnTo>
                  <a:lnTo>
                    <a:pt x="762" y="519"/>
                  </a:lnTo>
                  <a:lnTo>
                    <a:pt x="764" y="519"/>
                  </a:lnTo>
                  <a:lnTo>
                    <a:pt x="764" y="516"/>
                  </a:lnTo>
                  <a:lnTo>
                    <a:pt x="762" y="516"/>
                  </a:lnTo>
                  <a:lnTo>
                    <a:pt x="762" y="516"/>
                  </a:lnTo>
                  <a:lnTo>
                    <a:pt x="762" y="514"/>
                  </a:lnTo>
                  <a:lnTo>
                    <a:pt x="762" y="514"/>
                  </a:lnTo>
                  <a:lnTo>
                    <a:pt x="762" y="514"/>
                  </a:lnTo>
                  <a:lnTo>
                    <a:pt x="764" y="514"/>
                  </a:lnTo>
                  <a:lnTo>
                    <a:pt x="764" y="514"/>
                  </a:lnTo>
                  <a:lnTo>
                    <a:pt x="766" y="509"/>
                  </a:lnTo>
                  <a:lnTo>
                    <a:pt x="762" y="507"/>
                  </a:lnTo>
                  <a:lnTo>
                    <a:pt x="757" y="505"/>
                  </a:lnTo>
                  <a:lnTo>
                    <a:pt x="754" y="502"/>
                  </a:lnTo>
                  <a:lnTo>
                    <a:pt x="752" y="500"/>
                  </a:lnTo>
                  <a:lnTo>
                    <a:pt x="754" y="500"/>
                  </a:lnTo>
                  <a:lnTo>
                    <a:pt x="754" y="497"/>
                  </a:lnTo>
                  <a:lnTo>
                    <a:pt x="754" y="497"/>
                  </a:lnTo>
                  <a:lnTo>
                    <a:pt x="754" y="495"/>
                  </a:lnTo>
                  <a:lnTo>
                    <a:pt x="754" y="495"/>
                  </a:lnTo>
                  <a:lnTo>
                    <a:pt x="752" y="495"/>
                  </a:lnTo>
                  <a:lnTo>
                    <a:pt x="752" y="495"/>
                  </a:lnTo>
                  <a:lnTo>
                    <a:pt x="752" y="493"/>
                  </a:lnTo>
                  <a:lnTo>
                    <a:pt x="750" y="493"/>
                  </a:lnTo>
                  <a:lnTo>
                    <a:pt x="750" y="493"/>
                  </a:lnTo>
                  <a:lnTo>
                    <a:pt x="750" y="493"/>
                  </a:lnTo>
                  <a:lnTo>
                    <a:pt x="747" y="490"/>
                  </a:lnTo>
                  <a:lnTo>
                    <a:pt x="747" y="490"/>
                  </a:lnTo>
                  <a:lnTo>
                    <a:pt x="747" y="490"/>
                  </a:lnTo>
                  <a:lnTo>
                    <a:pt x="747" y="490"/>
                  </a:lnTo>
                  <a:lnTo>
                    <a:pt x="745" y="488"/>
                  </a:lnTo>
                  <a:lnTo>
                    <a:pt x="745" y="488"/>
                  </a:lnTo>
                  <a:lnTo>
                    <a:pt x="745" y="488"/>
                  </a:lnTo>
                  <a:lnTo>
                    <a:pt x="745" y="486"/>
                  </a:lnTo>
                  <a:lnTo>
                    <a:pt x="745" y="486"/>
                  </a:lnTo>
                  <a:lnTo>
                    <a:pt x="745" y="483"/>
                  </a:lnTo>
                  <a:lnTo>
                    <a:pt x="745" y="483"/>
                  </a:lnTo>
                  <a:lnTo>
                    <a:pt x="743" y="481"/>
                  </a:lnTo>
                  <a:lnTo>
                    <a:pt x="745" y="481"/>
                  </a:lnTo>
                  <a:lnTo>
                    <a:pt x="745" y="481"/>
                  </a:lnTo>
                  <a:lnTo>
                    <a:pt x="745" y="481"/>
                  </a:lnTo>
                  <a:lnTo>
                    <a:pt x="745" y="478"/>
                  </a:lnTo>
                  <a:lnTo>
                    <a:pt x="743" y="478"/>
                  </a:lnTo>
                  <a:lnTo>
                    <a:pt x="743" y="476"/>
                  </a:lnTo>
                  <a:lnTo>
                    <a:pt x="740" y="476"/>
                  </a:lnTo>
                  <a:lnTo>
                    <a:pt x="738" y="476"/>
                  </a:lnTo>
                  <a:lnTo>
                    <a:pt x="738" y="476"/>
                  </a:lnTo>
                  <a:lnTo>
                    <a:pt x="736" y="474"/>
                  </a:lnTo>
                  <a:lnTo>
                    <a:pt x="736" y="474"/>
                  </a:lnTo>
                  <a:lnTo>
                    <a:pt x="733" y="474"/>
                  </a:lnTo>
                  <a:lnTo>
                    <a:pt x="733" y="471"/>
                  </a:lnTo>
                  <a:lnTo>
                    <a:pt x="733" y="471"/>
                  </a:lnTo>
                  <a:lnTo>
                    <a:pt x="733" y="471"/>
                  </a:lnTo>
                  <a:lnTo>
                    <a:pt x="733" y="471"/>
                  </a:lnTo>
                  <a:lnTo>
                    <a:pt x="736" y="469"/>
                  </a:lnTo>
                  <a:lnTo>
                    <a:pt x="738" y="469"/>
                  </a:lnTo>
                  <a:lnTo>
                    <a:pt x="740" y="471"/>
                  </a:lnTo>
                  <a:lnTo>
                    <a:pt x="743" y="474"/>
                  </a:lnTo>
                  <a:lnTo>
                    <a:pt x="743" y="474"/>
                  </a:lnTo>
                  <a:lnTo>
                    <a:pt x="745" y="474"/>
                  </a:lnTo>
                  <a:lnTo>
                    <a:pt x="745" y="474"/>
                  </a:lnTo>
                  <a:lnTo>
                    <a:pt x="747" y="474"/>
                  </a:lnTo>
                  <a:lnTo>
                    <a:pt x="750" y="474"/>
                  </a:lnTo>
                  <a:lnTo>
                    <a:pt x="752" y="474"/>
                  </a:lnTo>
                  <a:lnTo>
                    <a:pt x="754" y="476"/>
                  </a:lnTo>
                  <a:lnTo>
                    <a:pt x="754" y="478"/>
                  </a:lnTo>
                  <a:lnTo>
                    <a:pt x="757" y="478"/>
                  </a:lnTo>
                  <a:lnTo>
                    <a:pt x="757" y="478"/>
                  </a:lnTo>
                  <a:lnTo>
                    <a:pt x="759" y="478"/>
                  </a:lnTo>
                  <a:lnTo>
                    <a:pt x="759" y="478"/>
                  </a:lnTo>
                  <a:lnTo>
                    <a:pt x="759" y="478"/>
                  </a:lnTo>
                  <a:lnTo>
                    <a:pt x="762" y="478"/>
                  </a:lnTo>
                  <a:lnTo>
                    <a:pt x="762" y="481"/>
                  </a:lnTo>
                  <a:lnTo>
                    <a:pt x="762" y="481"/>
                  </a:lnTo>
                  <a:lnTo>
                    <a:pt x="766" y="483"/>
                  </a:lnTo>
                  <a:lnTo>
                    <a:pt x="769" y="486"/>
                  </a:lnTo>
                  <a:lnTo>
                    <a:pt x="773" y="486"/>
                  </a:lnTo>
                  <a:lnTo>
                    <a:pt x="776" y="488"/>
                  </a:lnTo>
                  <a:lnTo>
                    <a:pt x="778" y="488"/>
                  </a:lnTo>
                  <a:lnTo>
                    <a:pt x="778" y="486"/>
                  </a:lnTo>
                  <a:lnTo>
                    <a:pt x="780" y="486"/>
                  </a:lnTo>
                  <a:lnTo>
                    <a:pt x="780" y="488"/>
                  </a:lnTo>
                  <a:lnTo>
                    <a:pt x="783" y="488"/>
                  </a:lnTo>
                  <a:lnTo>
                    <a:pt x="785" y="488"/>
                  </a:lnTo>
                  <a:lnTo>
                    <a:pt x="785" y="488"/>
                  </a:lnTo>
                  <a:lnTo>
                    <a:pt x="788" y="488"/>
                  </a:lnTo>
                  <a:lnTo>
                    <a:pt x="788" y="488"/>
                  </a:lnTo>
                  <a:lnTo>
                    <a:pt x="788" y="488"/>
                  </a:lnTo>
                  <a:lnTo>
                    <a:pt x="788" y="488"/>
                  </a:lnTo>
                  <a:lnTo>
                    <a:pt x="788" y="486"/>
                  </a:lnTo>
                  <a:lnTo>
                    <a:pt x="790" y="486"/>
                  </a:lnTo>
                  <a:lnTo>
                    <a:pt x="790" y="486"/>
                  </a:lnTo>
                  <a:lnTo>
                    <a:pt x="792" y="486"/>
                  </a:lnTo>
                  <a:lnTo>
                    <a:pt x="792" y="486"/>
                  </a:lnTo>
                  <a:lnTo>
                    <a:pt x="792" y="486"/>
                  </a:lnTo>
                  <a:lnTo>
                    <a:pt x="795" y="486"/>
                  </a:lnTo>
                  <a:lnTo>
                    <a:pt x="795" y="486"/>
                  </a:lnTo>
                  <a:lnTo>
                    <a:pt x="797" y="486"/>
                  </a:lnTo>
                  <a:lnTo>
                    <a:pt x="797" y="488"/>
                  </a:lnTo>
                  <a:lnTo>
                    <a:pt x="797" y="488"/>
                  </a:lnTo>
                  <a:lnTo>
                    <a:pt x="797" y="488"/>
                  </a:lnTo>
                  <a:lnTo>
                    <a:pt x="799" y="490"/>
                  </a:lnTo>
                  <a:lnTo>
                    <a:pt x="802" y="493"/>
                  </a:lnTo>
                  <a:lnTo>
                    <a:pt x="804" y="493"/>
                  </a:lnTo>
                  <a:lnTo>
                    <a:pt x="804" y="493"/>
                  </a:lnTo>
                  <a:lnTo>
                    <a:pt x="807" y="495"/>
                  </a:lnTo>
                  <a:lnTo>
                    <a:pt x="809" y="495"/>
                  </a:lnTo>
                  <a:lnTo>
                    <a:pt x="811" y="497"/>
                  </a:lnTo>
                  <a:lnTo>
                    <a:pt x="811" y="497"/>
                  </a:lnTo>
                  <a:lnTo>
                    <a:pt x="814" y="497"/>
                  </a:lnTo>
                  <a:lnTo>
                    <a:pt x="816" y="495"/>
                  </a:lnTo>
                  <a:lnTo>
                    <a:pt x="816" y="493"/>
                  </a:lnTo>
                  <a:lnTo>
                    <a:pt x="818" y="490"/>
                  </a:lnTo>
                  <a:lnTo>
                    <a:pt x="821" y="490"/>
                  </a:lnTo>
                  <a:lnTo>
                    <a:pt x="821" y="488"/>
                  </a:lnTo>
                  <a:lnTo>
                    <a:pt x="823" y="488"/>
                  </a:lnTo>
                  <a:lnTo>
                    <a:pt x="823" y="488"/>
                  </a:lnTo>
                  <a:lnTo>
                    <a:pt x="825" y="488"/>
                  </a:lnTo>
                  <a:lnTo>
                    <a:pt x="825" y="488"/>
                  </a:lnTo>
                  <a:lnTo>
                    <a:pt x="825" y="488"/>
                  </a:lnTo>
                  <a:lnTo>
                    <a:pt x="828" y="488"/>
                  </a:lnTo>
                  <a:lnTo>
                    <a:pt x="828" y="488"/>
                  </a:lnTo>
                  <a:lnTo>
                    <a:pt x="830" y="488"/>
                  </a:lnTo>
                  <a:lnTo>
                    <a:pt x="833" y="488"/>
                  </a:lnTo>
                  <a:lnTo>
                    <a:pt x="835" y="486"/>
                  </a:lnTo>
                  <a:lnTo>
                    <a:pt x="837" y="486"/>
                  </a:lnTo>
                  <a:lnTo>
                    <a:pt x="842" y="483"/>
                  </a:lnTo>
                  <a:lnTo>
                    <a:pt x="844" y="481"/>
                  </a:lnTo>
                  <a:lnTo>
                    <a:pt x="847" y="476"/>
                  </a:lnTo>
                  <a:lnTo>
                    <a:pt x="851" y="474"/>
                  </a:lnTo>
                  <a:lnTo>
                    <a:pt x="854" y="474"/>
                  </a:lnTo>
                  <a:lnTo>
                    <a:pt x="856" y="471"/>
                  </a:lnTo>
                  <a:lnTo>
                    <a:pt x="859" y="471"/>
                  </a:lnTo>
                  <a:lnTo>
                    <a:pt x="861" y="471"/>
                  </a:lnTo>
                  <a:lnTo>
                    <a:pt x="863" y="471"/>
                  </a:lnTo>
                  <a:lnTo>
                    <a:pt x="863" y="469"/>
                  </a:lnTo>
                  <a:lnTo>
                    <a:pt x="866" y="467"/>
                  </a:lnTo>
                  <a:lnTo>
                    <a:pt x="868" y="464"/>
                  </a:lnTo>
                  <a:lnTo>
                    <a:pt x="868" y="464"/>
                  </a:lnTo>
                  <a:lnTo>
                    <a:pt x="870" y="464"/>
                  </a:lnTo>
                  <a:lnTo>
                    <a:pt x="873" y="462"/>
                  </a:lnTo>
                  <a:lnTo>
                    <a:pt x="875" y="464"/>
                  </a:lnTo>
                  <a:lnTo>
                    <a:pt x="877" y="464"/>
                  </a:lnTo>
                  <a:lnTo>
                    <a:pt x="880" y="464"/>
                  </a:lnTo>
                  <a:lnTo>
                    <a:pt x="882" y="464"/>
                  </a:lnTo>
                  <a:lnTo>
                    <a:pt x="887" y="464"/>
                  </a:lnTo>
                  <a:lnTo>
                    <a:pt x="892" y="464"/>
                  </a:lnTo>
                  <a:lnTo>
                    <a:pt x="896" y="464"/>
                  </a:lnTo>
                  <a:lnTo>
                    <a:pt x="901" y="462"/>
                  </a:lnTo>
                  <a:lnTo>
                    <a:pt x="906" y="462"/>
                  </a:lnTo>
                  <a:lnTo>
                    <a:pt x="908" y="460"/>
                  </a:lnTo>
                  <a:lnTo>
                    <a:pt x="908" y="455"/>
                  </a:lnTo>
                  <a:lnTo>
                    <a:pt x="906" y="450"/>
                  </a:lnTo>
                  <a:lnTo>
                    <a:pt x="906" y="445"/>
                  </a:lnTo>
                  <a:lnTo>
                    <a:pt x="904" y="441"/>
                  </a:lnTo>
                  <a:lnTo>
                    <a:pt x="904" y="436"/>
                  </a:lnTo>
                  <a:lnTo>
                    <a:pt x="901" y="431"/>
                  </a:lnTo>
                  <a:lnTo>
                    <a:pt x="901" y="426"/>
                  </a:lnTo>
                  <a:lnTo>
                    <a:pt x="901" y="424"/>
                  </a:lnTo>
                  <a:lnTo>
                    <a:pt x="899" y="422"/>
                  </a:lnTo>
                  <a:lnTo>
                    <a:pt x="899" y="422"/>
                  </a:lnTo>
                  <a:lnTo>
                    <a:pt x="896" y="422"/>
                  </a:lnTo>
                  <a:lnTo>
                    <a:pt x="894" y="419"/>
                  </a:lnTo>
                  <a:lnTo>
                    <a:pt x="892" y="419"/>
                  </a:lnTo>
                  <a:lnTo>
                    <a:pt x="892" y="417"/>
                  </a:lnTo>
                  <a:lnTo>
                    <a:pt x="889" y="415"/>
                  </a:lnTo>
                  <a:lnTo>
                    <a:pt x="889" y="412"/>
                  </a:lnTo>
                  <a:lnTo>
                    <a:pt x="889" y="410"/>
                  </a:lnTo>
                  <a:lnTo>
                    <a:pt x="889" y="407"/>
                  </a:lnTo>
                  <a:lnTo>
                    <a:pt x="889" y="405"/>
                  </a:lnTo>
                  <a:lnTo>
                    <a:pt x="889" y="403"/>
                  </a:lnTo>
                  <a:lnTo>
                    <a:pt x="892" y="403"/>
                  </a:lnTo>
                  <a:lnTo>
                    <a:pt x="894" y="400"/>
                  </a:lnTo>
                  <a:lnTo>
                    <a:pt x="894" y="398"/>
                  </a:lnTo>
                  <a:lnTo>
                    <a:pt x="896" y="396"/>
                  </a:lnTo>
                  <a:lnTo>
                    <a:pt x="899" y="393"/>
                  </a:lnTo>
                  <a:lnTo>
                    <a:pt x="901" y="389"/>
                  </a:lnTo>
                  <a:lnTo>
                    <a:pt x="901" y="386"/>
                  </a:lnTo>
                  <a:lnTo>
                    <a:pt x="899" y="384"/>
                  </a:lnTo>
                  <a:lnTo>
                    <a:pt x="896" y="384"/>
                  </a:lnTo>
                  <a:lnTo>
                    <a:pt x="896" y="384"/>
                  </a:lnTo>
                  <a:lnTo>
                    <a:pt x="894" y="381"/>
                  </a:lnTo>
                  <a:lnTo>
                    <a:pt x="894" y="381"/>
                  </a:lnTo>
                  <a:lnTo>
                    <a:pt x="892" y="379"/>
                  </a:lnTo>
                  <a:lnTo>
                    <a:pt x="892" y="374"/>
                  </a:lnTo>
                  <a:lnTo>
                    <a:pt x="892" y="374"/>
                  </a:lnTo>
                  <a:lnTo>
                    <a:pt x="889" y="372"/>
                  </a:lnTo>
                  <a:lnTo>
                    <a:pt x="887" y="372"/>
                  </a:lnTo>
                  <a:lnTo>
                    <a:pt x="885" y="374"/>
                  </a:lnTo>
                  <a:lnTo>
                    <a:pt x="885" y="377"/>
                  </a:lnTo>
                  <a:lnTo>
                    <a:pt x="882" y="377"/>
                  </a:lnTo>
                  <a:lnTo>
                    <a:pt x="880" y="374"/>
                  </a:lnTo>
                  <a:lnTo>
                    <a:pt x="880" y="374"/>
                  </a:lnTo>
                  <a:lnTo>
                    <a:pt x="877" y="374"/>
                  </a:lnTo>
                  <a:lnTo>
                    <a:pt x="875" y="374"/>
                  </a:lnTo>
                  <a:lnTo>
                    <a:pt x="875" y="374"/>
                  </a:lnTo>
                  <a:lnTo>
                    <a:pt x="873" y="374"/>
                  </a:lnTo>
                  <a:lnTo>
                    <a:pt x="873" y="372"/>
                  </a:lnTo>
                  <a:lnTo>
                    <a:pt x="870" y="372"/>
                  </a:lnTo>
                  <a:lnTo>
                    <a:pt x="870" y="370"/>
                  </a:lnTo>
                  <a:lnTo>
                    <a:pt x="870" y="370"/>
                  </a:lnTo>
                  <a:lnTo>
                    <a:pt x="868" y="367"/>
                  </a:lnTo>
                  <a:lnTo>
                    <a:pt x="868" y="367"/>
                  </a:lnTo>
                  <a:lnTo>
                    <a:pt x="866" y="365"/>
                  </a:lnTo>
                  <a:lnTo>
                    <a:pt x="866" y="365"/>
                  </a:lnTo>
                  <a:lnTo>
                    <a:pt x="863" y="365"/>
                  </a:lnTo>
                  <a:lnTo>
                    <a:pt x="859" y="362"/>
                  </a:lnTo>
                  <a:lnTo>
                    <a:pt x="856" y="362"/>
                  </a:lnTo>
                  <a:lnTo>
                    <a:pt x="851" y="360"/>
                  </a:lnTo>
                  <a:lnTo>
                    <a:pt x="849" y="355"/>
                  </a:lnTo>
                  <a:lnTo>
                    <a:pt x="847" y="353"/>
                  </a:lnTo>
                  <a:lnTo>
                    <a:pt x="847" y="351"/>
                  </a:lnTo>
                  <a:lnTo>
                    <a:pt x="847" y="351"/>
                  </a:lnTo>
                  <a:lnTo>
                    <a:pt x="849" y="348"/>
                  </a:lnTo>
                  <a:lnTo>
                    <a:pt x="849" y="348"/>
                  </a:lnTo>
                  <a:lnTo>
                    <a:pt x="849" y="346"/>
                  </a:lnTo>
                  <a:lnTo>
                    <a:pt x="849" y="346"/>
                  </a:lnTo>
                  <a:lnTo>
                    <a:pt x="849" y="344"/>
                  </a:lnTo>
                  <a:lnTo>
                    <a:pt x="851" y="344"/>
                  </a:lnTo>
                  <a:lnTo>
                    <a:pt x="851" y="344"/>
                  </a:lnTo>
                  <a:lnTo>
                    <a:pt x="851" y="344"/>
                  </a:lnTo>
                  <a:lnTo>
                    <a:pt x="854" y="341"/>
                  </a:lnTo>
                  <a:lnTo>
                    <a:pt x="854" y="341"/>
                  </a:lnTo>
                  <a:lnTo>
                    <a:pt x="854" y="341"/>
                  </a:lnTo>
                  <a:lnTo>
                    <a:pt x="854" y="339"/>
                  </a:lnTo>
                  <a:lnTo>
                    <a:pt x="854" y="339"/>
                  </a:lnTo>
                  <a:lnTo>
                    <a:pt x="854" y="339"/>
                  </a:lnTo>
                  <a:lnTo>
                    <a:pt x="851" y="339"/>
                  </a:lnTo>
                  <a:lnTo>
                    <a:pt x="851" y="341"/>
                  </a:lnTo>
                  <a:lnTo>
                    <a:pt x="849" y="341"/>
                  </a:lnTo>
                  <a:lnTo>
                    <a:pt x="849" y="341"/>
                  </a:lnTo>
                  <a:lnTo>
                    <a:pt x="849" y="344"/>
                  </a:lnTo>
                  <a:lnTo>
                    <a:pt x="847" y="344"/>
                  </a:lnTo>
                  <a:lnTo>
                    <a:pt x="847" y="344"/>
                  </a:lnTo>
                  <a:lnTo>
                    <a:pt x="844" y="344"/>
                  </a:lnTo>
                  <a:lnTo>
                    <a:pt x="844" y="344"/>
                  </a:lnTo>
                  <a:lnTo>
                    <a:pt x="842" y="344"/>
                  </a:lnTo>
                  <a:lnTo>
                    <a:pt x="842" y="344"/>
                  </a:lnTo>
                  <a:lnTo>
                    <a:pt x="840" y="344"/>
                  </a:lnTo>
                  <a:lnTo>
                    <a:pt x="840" y="346"/>
                  </a:lnTo>
                  <a:lnTo>
                    <a:pt x="837" y="346"/>
                  </a:lnTo>
                  <a:lnTo>
                    <a:pt x="837" y="346"/>
                  </a:lnTo>
                  <a:lnTo>
                    <a:pt x="835" y="346"/>
                  </a:lnTo>
                  <a:lnTo>
                    <a:pt x="835" y="344"/>
                  </a:lnTo>
                  <a:lnTo>
                    <a:pt x="835" y="344"/>
                  </a:lnTo>
                  <a:lnTo>
                    <a:pt x="835" y="344"/>
                  </a:lnTo>
                  <a:lnTo>
                    <a:pt x="833" y="344"/>
                  </a:lnTo>
                  <a:lnTo>
                    <a:pt x="833" y="344"/>
                  </a:lnTo>
                  <a:lnTo>
                    <a:pt x="833" y="344"/>
                  </a:lnTo>
                  <a:lnTo>
                    <a:pt x="833" y="344"/>
                  </a:lnTo>
                  <a:lnTo>
                    <a:pt x="833" y="341"/>
                  </a:lnTo>
                  <a:lnTo>
                    <a:pt x="833" y="341"/>
                  </a:lnTo>
                  <a:lnTo>
                    <a:pt x="833" y="341"/>
                  </a:lnTo>
                  <a:lnTo>
                    <a:pt x="833" y="341"/>
                  </a:lnTo>
                  <a:lnTo>
                    <a:pt x="833" y="341"/>
                  </a:lnTo>
                  <a:lnTo>
                    <a:pt x="830" y="341"/>
                  </a:lnTo>
                  <a:lnTo>
                    <a:pt x="830" y="341"/>
                  </a:lnTo>
                  <a:lnTo>
                    <a:pt x="830" y="344"/>
                  </a:lnTo>
                  <a:lnTo>
                    <a:pt x="830" y="344"/>
                  </a:lnTo>
                  <a:lnTo>
                    <a:pt x="828" y="346"/>
                  </a:lnTo>
                  <a:lnTo>
                    <a:pt x="828" y="348"/>
                  </a:lnTo>
                  <a:lnTo>
                    <a:pt x="825" y="346"/>
                  </a:lnTo>
                  <a:lnTo>
                    <a:pt x="825" y="346"/>
                  </a:lnTo>
                  <a:lnTo>
                    <a:pt x="825" y="344"/>
                  </a:lnTo>
                  <a:lnTo>
                    <a:pt x="823" y="341"/>
                  </a:lnTo>
                  <a:lnTo>
                    <a:pt x="823" y="339"/>
                  </a:lnTo>
                  <a:lnTo>
                    <a:pt x="825" y="339"/>
                  </a:lnTo>
                  <a:lnTo>
                    <a:pt x="825" y="336"/>
                  </a:lnTo>
                  <a:lnTo>
                    <a:pt x="828" y="336"/>
                  </a:lnTo>
                  <a:lnTo>
                    <a:pt x="828" y="334"/>
                  </a:lnTo>
                  <a:lnTo>
                    <a:pt x="825" y="332"/>
                  </a:lnTo>
                  <a:lnTo>
                    <a:pt x="823" y="332"/>
                  </a:lnTo>
                  <a:lnTo>
                    <a:pt x="821" y="332"/>
                  </a:lnTo>
                  <a:lnTo>
                    <a:pt x="818" y="332"/>
                  </a:lnTo>
                  <a:lnTo>
                    <a:pt x="818" y="334"/>
                  </a:lnTo>
                  <a:lnTo>
                    <a:pt x="818" y="334"/>
                  </a:lnTo>
                  <a:lnTo>
                    <a:pt x="816" y="334"/>
                  </a:lnTo>
                  <a:lnTo>
                    <a:pt x="816" y="334"/>
                  </a:lnTo>
                  <a:lnTo>
                    <a:pt x="816" y="334"/>
                  </a:lnTo>
                  <a:lnTo>
                    <a:pt x="814" y="334"/>
                  </a:lnTo>
                  <a:lnTo>
                    <a:pt x="814" y="334"/>
                  </a:lnTo>
                  <a:lnTo>
                    <a:pt x="814" y="334"/>
                  </a:lnTo>
                  <a:lnTo>
                    <a:pt x="814" y="332"/>
                  </a:lnTo>
                  <a:lnTo>
                    <a:pt x="814" y="332"/>
                  </a:lnTo>
                  <a:lnTo>
                    <a:pt x="811" y="332"/>
                  </a:lnTo>
                  <a:lnTo>
                    <a:pt x="811" y="332"/>
                  </a:lnTo>
                  <a:lnTo>
                    <a:pt x="811" y="329"/>
                  </a:lnTo>
                  <a:lnTo>
                    <a:pt x="811" y="327"/>
                  </a:lnTo>
                  <a:lnTo>
                    <a:pt x="809" y="325"/>
                  </a:lnTo>
                  <a:lnTo>
                    <a:pt x="809" y="325"/>
                  </a:lnTo>
                  <a:lnTo>
                    <a:pt x="807" y="325"/>
                  </a:lnTo>
                  <a:lnTo>
                    <a:pt x="807" y="325"/>
                  </a:lnTo>
                  <a:lnTo>
                    <a:pt x="807" y="325"/>
                  </a:lnTo>
                  <a:lnTo>
                    <a:pt x="804" y="322"/>
                  </a:lnTo>
                  <a:lnTo>
                    <a:pt x="804" y="322"/>
                  </a:lnTo>
                  <a:lnTo>
                    <a:pt x="807" y="322"/>
                  </a:lnTo>
                  <a:lnTo>
                    <a:pt x="807" y="322"/>
                  </a:lnTo>
                  <a:lnTo>
                    <a:pt x="807" y="322"/>
                  </a:lnTo>
                  <a:lnTo>
                    <a:pt x="809" y="320"/>
                  </a:lnTo>
                  <a:lnTo>
                    <a:pt x="811" y="320"/>
                  </a:lnTo>
                  <a:lnTo>
                    <a:pt x="814" y="320"/>
                  </a:lnTo>
                  <a:lnTo>
                    <a:pt x="816" y="318"/>
                  </a:lnTo>
                  <a:lnTo>
                    <a:pt x="816" y="315"/>
                  </a:lnTo>
                  <a:lnTo>
                    <a:pt x="816" y="315"/>
                  </a:lnTo>
                  <a:lnTo>
                    <a:pt x="816" y="313"/>
                  </a:lnTo>
                  <a:lnTo>
                    <a:pt x="814" y="313"/>
                  </a:lnTo>
                  <a:lnTo>
                    <a:pt x="811" y="313"/>
                  </a:lnTo>
                  <a:lnTo>
                    <a:pt x="811" y="313"/>
                  </a:lnTo>
                  <a:lnTo>
                    <a:pt x="811" y="310"/>
                  </a:lnTo>
                  <a:lnTo>
                    <a:pt x="809" y="308"/>
                  </a:lnTo>
                  <a:lnTo>
                    <a:pt x="809" y="308"/>
                  </a:lnTo>
                  <a:lnTo>
                    <a:pt x="807" y="308"/>
                  </a:lnTo>
                  <a:lnTo>
                    <a:pt x="807" y="308"/>
                  </a:lnTo>
                  <a:lnTo>
                    <a:pt x="807" y="306"/>
                  </a:lnTo>
                  <a:lnTo>
                    <a:pt x="804" y="306"/>
                  </a:lnTo>
                  <a:lnTo>
                    <a:pt x="804" y="306"/>
                  </a:lnTo>
                  <a:lnTo>
                    <a:pt x="802" y="306"/>
                  </a:lnTo>
                  <a:lnTo>
                    <a:pt x="802" y="303"/>
                  </a:lnTo>
                  <a:lnTo>
                    <a:pt x="799" y="303"/>
                  </a:lnTo>
                  <a:lnTo>
                    <a:pt x="799" y="303"/>
                  </a:lnTo>
                  <a:lnTo>
                    <a:pt x="797" y="301"/>
                  </a:lnTo>
                  <a:lnTo>
                    <a:pt x="795" y="301"/>
                  </a:lnTo>
                  <a:lnTo>
                    <a:pt x="795" y="299"/>
                  </a:lnTo>
                  <a:lnTo>
                    <a:pt x="795" y="296"/>
                  </a:lnTo>
                  <a:lnTo>
                    <a:pt x="792" y="296"/>
                  </a:lnTo>
                  <a:lnTo>
                    <a:pt x="792" y="294"/>
                  </a:lnTo>
                  <a:lnTo>
                    <a:pt x="795" y="291"/>
                  </a:lnTo>
                  <a:lnTo>
                    <a:pt x="795" y="291"/>
                  </a:lnTo>
                  <a:lnTo>
                    <a:pt x="797" y="289"/>
                  </a:lnTo>
                  <a:lnTo>
                    <a:pt x="795" y="289"/>
                  </a:lnTo>
                  <a:lnTo>
                    <a:pt x="792" y="287"/>
                  </a:lnTo>
                  <a:lnTo>
                    <a:pt x="792" y="284"/>
                  </a:lnTo>
                  <a:lnTo>
                    <a:pt x="795" y="282"/>
                  </a:lnTo>
                  <a:lnTo>
                    <a:pt x="795" y="282"/>
                  </a:lnTo>
                  <a:lnTo>
                    <a:pt x="795" y="282"/>
                  </a:lnTo>
                  <a:lnTo>
                    <a:pt x="797" y="282"/>
                  </a:lnTo>
                  <a:lnTo>
                    <a:pt x="797" y="280"/>
                  </a:lnTo>
                  <a:lnTo>
                    <a:pt x="797" y="280"/>
                  </a:lnTo>
                  <a:lnTo>
                    <a:pt x="797" y="280"/>
                  </a:lnTo>
                  <a:lnTo>
                    <a:pt x="797" y="277"/>
                  </a:lnTo>
                  <a:lnTo>
                    <a:pt x="795" y="277"/>
                  </a:lnTo>
                  <a:lnTo>
                    <a:pt x="795" y="277"/>
                  </a:lnTo>
                  <a:lnTo>
                    <a:pt x="792" y="275"/>
                  </a:lnTo>
                  <a:lnTo>
                    <a:pt x="792" y="275"/>
                  </a:lnTo>
                  <a:lnTo>
                    <a:pt x="792" y="273"/>
                  </a:lnTo>
                  <a:lnTo>
                    <a:pt x="792" y="270"/>
                  </a:lnTo>
                  <a:lnTo>
                    <a:pt x="792" y="270"/>
                  </a:lnTo>
                  <a:lnTo>
                    <a:pt x="792" y="270"/>
                  </a:lnTo>
                  <a:lnTo>
                    <a:pt x="792" y="270"/>
                  </a:lnTo>
                  <a:lnTo>
                    <a:pt x="790" y="268"/>
                  </a:lnTo>
                  <a:lnTo>
                    <a:pt x="790" y="268"/>
                  </a:lnTo>
                  <a:lnTo>
                    <a:pt x="790" y="265"/>
                  </a:lnTo>
                  <a:lnTo>
                    <a:pt x="790" y="265"/>
                  </a:lnTo>
                  <a:lnTo>
                    <a:pt x="790" y="265"/>
                  </a:lnTo>
                  <a:lnTo>
                    <a:pt x="790" y="263"/>
                  </a:lnTo>
                  <a:lnTo>
                    <a:pt x="790" y="261"/>
                  </a:lnTo>
                  <a:lnTo>
                    <a:pt x="790" y="261"/>
                  </a:lnTo>
                  <a:lnTo>
                    <a:pt x="790" y="258"/>
                  </a:lnTo>
                  <a:lnTo>
                    <a:pt x="790" y="256"/>
                  </a:lnTo>
                  <a:lnTo>
                    <a:pt x="790" y="256"/>
                  </a:lnTo>
                  <a:lnTo>
                    <a:pt x="788" y="256"/>
                  </a:lnTo>
                  <a:lnTo>
                    <a:pt x="788" y="254"/>
                  </a:lnTo>
                  <a:lnTo>
                    <a:pt x="788" y="254"/>
                  </a:lnTo>
                  <a:lnTo>
                    <a:pt x="788" y="251"/>
                  </a:lnTo>
                  <a:lnTo>
                    <a:pt x="788" y="251"/>
                  </a:lnTo>
                  <a:lnTo>
                    <a:pt x="788" y="249"/>
                  </a:lnTo>
                  <a:lnTo>
                    <a:pt x="785" y="246"/>
                  </a:lnTo>
                  <a:lnTo>
                    <a:pt x="785" y="246"/>
                  </a:lnTo>
                  <a:lnTo>
                    <a:pt x="783" y="246"/>
                  </a:lnTo>
                  <a:lnTo>
                    <a:pt x="783" y="246"/>
                  </a:lnTo>
                  <a:lnTo>
                    <a:pt x="783" y="249"/>
                  </a:lnTo>
                  <a:lnTo>
                    <a:pt x="783" y="251"/>
                  </a:lnTo>
                  <a:lnTo>
                    <a:pt x="785" y="254"/>
                  </a:lnTo>
                  <a:lnTo>
                    <a:pt x="783" y="254"/>
                  </a:lnTo>
                  <a:lnTo>
                    <a:pt x="780" y="251"/>
                  </a:lnTo>
                  <a:lnTo>
                    <a:pt x="780" y="249"/>
                  </a:lnTo>
                  <a:lnTo>
                    <a:pt x="780" y="246"/>
                  </a:lnTo>
                  <a:lnTo>
                    <a:pt x="780" y="246"/>
                  </a:lnTo>
                  <a:lnTo>
                    <a:pt x="780" y="244"/>
                  </a:lnTo>
                  <a:lnTo>
                    <a:pt x="778" y="244"/>
                  </a:lnTo>
                  <a:lnTo>
                    <a:pt x="778" y="242"/>
                  </a:lnTo>
                  <a:lnTo>
                    <a:pt x="778" y="242"/>
                  </a:lnTo>
                  <a:lnTo>
                    <a:pt x="778" y="242"/>
                  </a:lnTo>
                  <a:lnTo>
                    <a:pt x="780" y="239"/>
                  </a:lnTo>
                  <a:lnTo>
                    <a:pt x="780" y="239"/>
                  </a:lnTo>
                  <a:lnTo>
                    <a:pt x="780" y="239"/>
                  </a:lnTo>
                  <a:lnTo>
                    <a:pt x="780" y="237"/>
                  </a:lnTo>
                  <a:lnTo>
                    <a:pt x="783" y="237"/>
                  </a:lnTo>
                  <a:lnTo>
                    <a:pt x="780" y="235"/>
                  </a:lnTo>
                  <a:lnTo>
                    <a:pt x="780" y="235"/>
                  </a:lnTo>
                  <a:lnTo>
                    <a:pt x="778" y="232"/>
                  </a:lnTo>
                  <a:lnTo>
                    <a:pt x="776" y="232"/>
                  </a:lnTo>
                  <a:lnTo>
                    <a:pt x="776" y="230"/>
                  </a:lnTo>
                  <a:lnTo>
                    <a:pt x="776" y="228"/>
                  </a:lnTo>
                  <a:lnTo>
                    <a:pt x="773" y="225"/>
                  </a:lnTo>
                  <a:lnTo>
                    <a:pt x="771" y="225"/>
                  </a:lnTo>
                  <a:lnTo>
                    <a:pt x="771" y="223"/>
                  </a:lnTo>
                  <a:lnTo>
                    <a:pt x="771" y="220"/>
                  </a:lnTo>
                  <a:lnTo>
                    <a:pt x="771" y="218"/>
                  </a:lnTo>
                  <a:lnTo>
                    <a:pt x="771" y="216"/>
                  </a:lnTo>
                  <a:lnTo>
                    <a:pt x="773" y="216"/>
                  </a:lnTo>
                  <a:lnTo>
                    <a:pt x="773" y="213"/>
                  </a:lnTo>
                  <a:lnTo>
                    <a:pt x="773" y="211"/>
                  </a:lnTo>
                  <a:lnTo>
                    <a:pt x="773" y="209"/>
                  </a:lnTo>
                  <a:lnTo>
                    <a:pt x="771" y="206"/>
                  </a:lnTo>
                  <a:lnTo>
                    <a:pt x="771"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6" y="211"/>
                  </a:lnTo>
                  <a:lnTo>
                    <a:pt x="764" y="209"/>
                  </a:lnTo>
                  <a:lnTo>
                    <a:pt x="764" y="209"/>
                  </a:lnTo>
                  <a:lnTo>
                    <a:pt x="764" y="209"/>
                  </a:lnTo>
                  <a:lnTo>
                    <a:pt x="764" y="211"/>
                  </a:lnTo>
                  <a:lnTo>
                    <a:pt x="764" y="213"/>
                  </a:lnTo>
                  <a:lnTo>
                    <a:pt x="764" y="213"/>
                  </a:lnTo>
                  <a:lnTo>
                    <a:pt x="762" y="213"/>
                  </a:lnTo>
                  <a:lnTo>
                    <a:pt x="762" y="211"/>
                  </a:lnTo>
                  <a:lnTo>
                    <a:pt x="762" y="211"/>
                  </a:lnTo>
                  <a:lnTo>
                    <a:pt x="759" y="211"/>
                  </a:lnTo>
                  <a:lnTo>
                    <a:pt x="759" y="211"/>
                  </a:lnTo>
                  <a:lnTo>
                    <a:pt x="759" y="211"/>
                  </a:lnTo>
                  <a:lnTo>
                    <a:pt x="759" y="211"/>
                  </a:lnTo>
                  <a:lnTo>
                    <a:pt x="757" y="211"/>
                  </a:lnTo>
                  <a:lnTo>
                    <a:pt x="757" y="209"/>
                  </a:lnTo>
                  <a:lnTo>
                    <a:pt x="754" y="209"/>
                  </a:lnTo>
                  <a:lnTo>
                    <a:pt x="754" y="206"/>
                  </a:lnTo>
                  <a:lnTo>
                    <a:pt x="752" y="206"/>
                  </a:lnTo>
                  <a:lnTo>
                    <a:pt x="752" y="206"/>
                  </a:lnTo>
                  <a:lnTo>
                    <a:pt x="752" y="206"/>
                  </a:lnTo>
                  <a:lnTo>
                    <a:pt x="750" y="206"/>
                  </a:lnTo>
                  <a:lnTo>
                    <a:pt x="750" y="206"/>
                  </a:lnTo>
                  <a:lnTo>
                    <a:pt x="750" y="209"/>
                  </a:lnTo>
                  <a:lnTo>
                    <a:pt x="750" y="209"/>
                  </a:lnTo>
                  <a:lnTo>
                    <a:pt x="750" y="211"/>
                  </a:lnTo>
                  <a:lnTo>
                    <a:pt x="750" y="211"/>
                  </a:lnTo>
                  <a:lnTo>
                    <a:pt x="747" y="211"/>
                  </a:lnTo>
                  <a:lnTo>
                    <a:pt x="743" y="206"/>
                  </a:lnTo>
                  <a:lnTo>
                    <a:pt x="740" y="204"/>
                  </a:lnTo>
                  <a:lnTo>
                    <a:pt x="738" y="202"/>
                  </a:lnTo>
                  <a:lnTo>
                    <a:pt x="736" y="202"/>
                  </a:lnTo>
                  <a:lnTo>
                    <a:pt x="736" y="199"/>
                  </a:lnTo>
                  <a:lnTo>
                    <a:pt x="733" y="199"/>
                  </a:lnTo>
                  <a:lnTo>
                    <a:pt x="733" y="197"/>
                  </a:lnTo>
                  <a:lnTo>
                    <a:pt x="731" y="194"/>
                  </a:lnTo>
                  <a:lnTo>
                    <a:pt x="731" y="194"/>
                  </a:lnTo>
                  <a:lnTo>
                    <a:pt x="728" y="194"/>
                  </a:lnTo>
                  <a:lnTo>
                    <a:pt x="728" y="194"/>
                  </a:lnTo>
                  <a:lnTo>
                    <a:pt x="726" y="194"/>
                  </a:lnTo>
                  <a:lnTo>
                    <a:pt x="726" y="194"/>
                  </a:lnTo>
                  <a:lnTo>
                    <a:pt x="726" y="194"/>
                  </a:lnTo>
                  <a:lnTo>
                    <a:pt x="724" y="194"/>
                  </a:lnTo>
                  <a:lnTo>
                    <a:pt x="724" y="194"/>
                  </a:lnTo>
                  <a:lnTo>
                    <a:pt x="724" y="194"/>
                  </a:lnTo>
                  <a:lnTo>
                    <a:pt x="721" y="197"/>
                  </a:lnTo>
                  <a:lnTo>
                    <a:pt x="721" y="194"/>
                  </a:lnTo>
                  <a:lnTo>
                    <a:pt x="719" y="194"/>
                  </a:lnTo>
                  <a:lnTo>
                    <a:pt x="719" y="192"/>
                  </a:lnTo>
                  <a:lnTo>
                    <a:pt x="717" y="190"/>
                  </a:lnTo>
                  <a:lnTo>
                    <a:pt x="717" y="185"/>
                  </a:lnTo>
                  <a:lnTo>
                    <a:pt x="717" y="183"/>
                  </a:lnTo>
                  <a:lnTo>
                    <a:pt x="719" y="183"/>
                  </a:lnTo>
                  <a:lnTo>
                    <a:pt x="721" y="180"/>
                  </a:lnTo>
                  <a:lnTo>
                    <a:pt x="721" y="180"/>
                  </a:lnTo>
                  <a:lnTo>
                    <a:pt x="721" y="178"/>
                  </a:lnTo>
                  <a:lnTo>
                    <a:pt x="721" y="178"/>
                  </a:lnTo>
                  <a:lnTo>
                    <a:pt x="721" y="175"/>
                  </a:lnTo>
                  <a:lnTo>
                    <a:pt x="721" y="175"/>
                  </a:lnTo>
                  <a:lnTo>
                    <a:pt x="721" y="173"/>
                  </a:lnTo>
                  <a:lnTo>
                    <a:pt x="721" y="173"/>
                  </a:lnTo>
                  <a:lnTo>
                    <a:pt x="719" y="171"/>
                  </a:lnTo>
                  <a:lnTo>
                    <a:pt x="719" y="171"/>
                  </a:lnTo>
                  <a:lnTo>
                    <a:pt x="719" y="168"/>
                  </a:lnTo>
                  <a:lnTo>
                    <a:pt x="719" y="168"/>
                  </a:lnTo>
                  <a:lnTo>
                    <a:pt x="719" y="168"/>
                  </a:lnTo>
                  <a:lnTo>
                    <a:pt x="719" y="166"/>
                  </a:lnTo>
                  <a:lnTo>
                    <a:pt x="721" y="166"/>
                  </a:lnTo>
                  <a:lnTo>
                    <a:pt x="721" y="164"/>
                  </a:lnTo>
                  <a:lnTo>
                    <a:pt x="721" y="164"/>
                  </a:lnTo>
                  <a:lnTo>
                    <a:pt x="724" y="161"/>
                  </a:lnTo>
                  <a:lnTo>
                    <a:pt x="721" y="161"/>
                  </a:lnTo>
                  <a:lnTo>
                    <a:pt x="721" y="159"/>
                  </a:lnTo>
                  <a:lnTo>
                    <a:pt x="721" y="157"/>
                  </a:lnTo>
                  <a:lnTo>
                    <a:pt x="724" y="157"/>
                  </a:lnTo>
                  <a:lnTo>
                    <a:pt x="726" y="154"/>
                  </a:lnTo>
                  <a:lnTo>
                    <a:pt x="726" y="154"/>
                  </a:lnTo>
                  <a:lnTo>
                    <a:pt x="728" y="152"/>
                  </a:lnTo>
                  <a:lnTo>
                    <a:pt x="726" y="149"/>
                  </a:lnTo>
                  <a:lnTo>
                    <a:pt x="726" y="149"/>
                  </a:lnTo>
                  <a:lnTo>
                    <a:pt x="726" y="149"/>
                  </a:lnTo>
                  <a:lnTo>
                    <a:pt x="724" y="147"/>
                  </a:lnTo>
                  <a:lnTo>
                    <a:pt x="724" y="147"/>
                  </a:lnTo>
                  <a:lnTo>
                    <a:pt x="724" y="147"/>
                  </a:lnTo>
                  <a:lnTo>
                    <a:pt x="724" y="145"/>
                  </a:lnTo>
                  <a:lnTo>
                    <a:pt x="721" y="145"/>
                  </a:lnTo>
                  <a:lnTo>
                    <a:pt x="719" y="145"/>
                  </a:lnTo>
                  <a:lnTo>
                    <a:pt x="719" y="145"/>
                  </a:lnTo>
                  <a:lnTo>
                    <a:pt x="719" y="147"/>
                  </a:lnTo>
                  <a:lnTo>
                    <a:pt x="719" y="149"/>
                  </a:lnTo>
                  <a:lnTo>
                    <a:pt x="717" y="149"/>
                  </a:lnTo>
                  <a:lnTo>
                    <a:pt x="717" y="149"/>
                  </a:lnTo>
                  <a:lnTo>
                    <a:pt x="714" y="149"/>
                  </a:lnTo>
                  <a:lnTo>
                    <a:pt x="714" y="149"/>
                  </a:lnTo>
                  <a:lnTo>
                    <a:pt x="712" y="147"/>
                  </a:lnTo>
                  <a:lnTo>
                    <a:pt x="710" y="147"/>
                  </a:lnTo>
                  <a:lnTo>
                    <a:pt x="710" y="145"/>
                  </a:lnTo>
                  <a:lnTo>
                    <a:pt x="710" y="142"/>
                  </a:lnTo>
                  <a:lnTo>
                    <a:pt x="710" y="140"/>
                  </a:lnTo>
                  <a:lnTo>
                    <a:pt x="710" y="138"/>
                  </a:lnTo>
                  <a:lnTo>
                    <a:pt x="710" y="138"/>
                  </a:lnTo>
                  <a:lnTo>
                    <a:pt x="712" y="135"/>
                  </a:lnTo>
                  <a:lnTo>
                    <a:pt x="712" y="135"/>
                  </a:lnTo>
                  <a:lnTo>
                    <a:pt x="714" y="133"/>
                  </a:lnTo>
                  <a:lnTo>
                    <a:pt x="714" y="133"/>
                  </a:lnTo>
                  <a:lnTo>
                    <a:pt x="714" y="133"/>
                  </a:lnTo>
                  <a:lnTo>
                    <a:pt x="717" y="133"/>
                  </a:lnTo>
                  <a:lnTo>
                    <a:pt x="717" y="133"/>
                  </a:lnTo>
                  <a:lnTo>
                    <a:pt x="717" y="130"/>
                  </a:lnTo>
                  <a:lnTo>
                    <a:pt x="719" y="130"/>
                  </a:lnTo>
                  <a:lnTo>
                    <a:pt x="721" y="128"/>
                  </a:lnTo>
                  <a:lnTo>
                    <a:pt x="724" y="128"/>
                  </a:lnTo>
                  <a:lnTo>
                    <a:pt x="726" y="126"/>
                  </a:lnTo>
                  <a:lnTo>
                    <a:pt x="728" y="123"/>
                  </a:lnTo>
                  <a:lnTo>
                    <a:pt x="728" y="121"/>
                  </a:lnTo>
                  <a:lnTo>
                    <a:pt x="728" y="121"/>
                  </a:lnTo>
                  <a:lnTo>
                    <a:pt x="726" y="119"/>
                  </a:lnTo>
                  <a:lnTo>
                    <a:pt x="724" y="116"/>
                  </a:lnTo>
                  <a:lnTo>
                    <a:pt x="724" y="116"/>
                  </a:lnTo>
                  <a:lnTo>
                    <a:pt x="721" y="116"/>
                  </a:lnTo>
                  <a:lnTo>
                    <a:pt x="721" y="116"/>
                  </a:lnTo>
                  <a:lnTo>
                    <a:pt x="719" y="116"/>
                  </a:lnTo>
                  <a:lnTo>
                    <a:pt x="719" y="116"/>
                  </a:lnTo>
                  <a:lnTo>
                    <a:pt x="717" y="116"/>
                  </a:lnTo>
                  <a:lnTo>
                    <a:pt x="717" y="116"/>
                  </a:lnTo>
                  <a:lnTo>
                    <a:pt x="714" y="116"/>
                  </a:lnTo>
                  <a:lnTo>
                    <a:pt x="712" y="116"/>
                  </a:lnTo>
                  <a:lnTo>
                    <a:pt x="712" y="116"/>
                  </a:lnTo>
                  <a:lnTo>
                    <a:pt x="710" y="119"/>
                  </a:lnTo>
                  <a:lnTo>
                    <a:pt x="710" y="119"/>
                  </a:lnTo>
                  <a:lnTo>
                    <a:pt x="710" y="121"/>
                  </a:lnTo>
                  <a:lnTo>
                    <a:pt x="710" y="121"/>
                  </a:lnTo>
                  <a:lnTo>
                    <a:pt x="710" y="121"/>
                  </a:lnTo>
                  <a:lnTo>
                    <a:pt x="710" y="123"/>
                  </a:lnTo>
                  <a:lnTo>
                    <a:pt x="707" y="123"/>
                  </a:lnTo>
                  <a:lnTo>
                    <a:pt x="707" y="123"/>
                  </a:lnTo>
                  <a:lnTo>
                    <a:pt x="707" y="123"/>
                  </a:lnTo>
                  <a:lnTo>
                    <a:pt x="705" y="126"/>
                  </a:lnTo>
                  <a:lnTo>
                    <a:pt x="705" y="128"/>
                  </a:lnTo>
                  <a:lnTo>
                    <a:pt x="702" y="130"/>
                  </a:lnTo>
                  <a:lnTo>
                    <a:pt x="702" y="133"/>
                  </a:lnTo>
                  <a:lnTo>
                    <a:pt x="702" y="135"/>
                  </a:lnTo>
                  <a:lnTo>
                    <a:pt x="700" y="135"/>
                  </a:lnTo>
                  <a:lnTo>
                    <a:pt x="700" y="135"/>
                  </a:lnTo>
                  <a:lnTo>
                    <a:pt x="698" y="135"/>
                  </a:lnTo>
                  <a:lnTo>
                    <a:pt x="698" y="135"/>
                  </a:lnTo>
                  <a:lnTo>
                    <a:pt x="695" y="135"/>
                  </a:lnTo>
                  <a:lnTo>
                    <a:pt x="695" y="135"/>
                  </a:lnTo>
                  <a:lnTo>
                    <a:pt x="695" y="135"/>
                  </a:lnTo>
                  <a:lnTo>
                    <a:pt x="693" y="133"/>
                  </a:lnTo>
                  <a:lnTo>
                    <a:pt x="693" y="133"/>
                  </a:lnTo>
                  <a:lnTo>
                    <a:pt x="693" y="130"/>
                  </a:lnTo>
                  <a:lnTo>
                    <a:pt x="693" y="130"/>
                  </a:lnTo>
                  <a:lnTo>
                    <a:pt x="691" y="128"/>
                  </a:lnTo>
                  <a:lnTo>
                    <a:pt x="688" y="128"/>
                  </a:lnTo>
                  <a:lnTo>
                    <a:pt x="688" y="128"/>
                  </a:lnTo>
                  <a:lnTo>
                    <a:pt x="686" y="128"/>
                  </a:lnTo>
                  <a:lnTo>
                    <a:pt x="686" y="130"/>
                  </a:lnTo>
                  <a:lnTo>
                    <a:pt x="683" y="130"/>
                  </a:lnTo>
                  <a:lnTo>
                    <a:pt x="683" y="130"/>
                  </a:lnTo>
                  <a:lnTo>
                    <a:pt x="681" y="130"/>
                  </a:lnTo>
                  <a:lnTo>
                    <a:pt x="681" y="130"/>
                  </a:lnTo>
                  <a:lnTo>
                    <a:pt x="679" y="130"/>
                  </a:lnTo>
                  <a:lnTo>
                    <a:pt x="679" y="133"/>
                  </a:lnTo>
                  <a:lnTo>
                    <a:pt x="679" y="133"/>
                  </a:lnTo>
                  <a:lnTo>
                    <a:pt x="676" y="133"/>
                  </a:lnTo>
                  <a:lnTo>
                    <a:pt x="674" y="133"/>
                  </a:lnTo>
                  <a:lnTo>
                    <a:pt x="672" y="133"/>
                  </a:lnTo>
                  <a:lnTo>
                    <a:pt x="669" y="130"/>
                  </a:lnTo>
                  <a:lnTo>
                    <a:pt x="669" y="133"/>
                  </a:lnTo>
                  <a:lnTo>
                    <a:pt x="669" y="133"/>
                  </a:lnTo>
                  <a:lnTo>
                    <a:pt x="667" y="135"/>
                  </a:lnTo>
                  <a:lnTo>
                    <a:pt x="667" y="135"/>
                  </a:lnTo>
                  <a:lnTo>
                    <a:pt x="667" y="138"/>
                  </a:lnTo>
                  <a:lnTo>
                    <a:pt x="665" y="138"/>
                  </a:lnTo>
                  <a:lnTo>
                    <a:pt x="665" y="135"/>
                  </a:lnTo>
                  <a:lnTo>
                    <a:pt x="662" y="135"/>
                  </a:lnTo>
                  <a:lnTo>
                    <a:pt x="662" y="135"/>
                  </a:lnTo>
                  <a:lnTo>
                    <a:pt x="665" y="135"/>
                  </a:lnTo>
                  <a:lnTo>
                    <a:pt x="665" y="133"/>
                  </a:lnTo>
                  <a:lnTo>
                    <a:pt x="665" y="133"/>
                  </a:lnTo>
                  <a:lnTo>
                    <a:pt x="662" y="133"/>
                  </a:lnTo>
                  <a:lnTo>
                    <a:pt x="662" y="130"/>
                  </a:lnTo>
                  <a:lnTo>
                    <a:pt x="662" y="130"/>
                  </a:lnTo>
                  <a:lnTo>
                    <a:pt x="662" y="130"/>
                  </a:lnTo>
                  <a:lnTo>
                    <a:pt x="662" y="130"/>
                  </a:lnTo>
                  <a:lnTo>
                    <a:pt x="662" y="128"/>
                  </a:lnTo>
                  <a:lnTo>
                    <a:pt x="660" y="128"/>
                  </a:lnTo>
                  <a:lnTo>
                    <a:pt x="660" y="126"/>
                  </a:lnTo>
                  <a:lnTo>
                    <a:pt x="662" y="123"/>
                  </a:lnTo>
                  <a:lnTo>
                    <a:pt x="662" y="123"/>
                  </a:lnTo>
                  <a:lnTo>
                    <a:pt x="665" y="121"/>
                  </a:lnTo>
                  <a:lnTo>
                    <a:pt x="667" y="121"/>
                  </a:lnTo>
                  <a:lnTo>
                    <a:pt x="667" y="123"/>
                  </a:lnTo>
                  <a:lnTo>
                    <a:pt x="667" y="123"/>
                  </a:lnTo>
                  <a:lnTo>
                    <a:pt x="667" y="123"/>
                  </a:lnTo>
                  <a:lnTo>
                    <a:pt x="669" y="123"/>
                  </a:lnTo>
                  <a:lnTo>
                    <a:pt x="669" y="123"/>
                  </a:lnTo>
                  <a:lnTo>
                    <a:pt x="672" y="123"/>
                  </a:lnTo>
                  <a:lnTo>
                    <a:pt x="672" y="123"/>
                  </a:lnTo>
                  <a:lnTo>
                    <a:pt x="674" y="123"/>
                  </a:lnTo>
                  <a:lnTo>
                    <a:pt x="674" y="123"/>
                  </a:lnTo>
                  <a:lnTo>
                    <a:pt x="674" y="123"/>
                  </a:lnTo>
                  <a:lnTo>
                    <a:pt x="676" y="123"/>
                  </a:lnTo>
                  <a:lnTo>
                    <a:pt x="676" y="123"/>
                  </a:lnTo>
                  <a:lnTo>
                    <a:pt x="679" y="123"/>
                  </a:lnTo>
                  <a:lnTo>
                    <a:pt x="679" y="123"/>
                  </a:lnTo>
                  <a:lnTo>
                    <a:pt x="681" y="121"/>
                  </a:lnTo>
                  <a:lnTo>
                    <a:pt x="681" y="121"/>
                  </a:lnTo>
                  <a:lnTo>
                    <a:pt x="681" y="121"/>
                  </a:lnTo>
                  <a:lnTo>
                    <a:pt x="683" y="119"/>
                  </a:lnTo>
                  <a:lnTo>
                    <a:pt x="683" y="116"/>
                  </a:lnTo>
                  <a:lnTo>
                    <a:pt x="681" y="116"/>
                  </a:lnTo>
                  <a:lnTo>
                    <a:pt x="681" y="114"/>
                  </a:lnTo>
                  <a:lnTo>
                    <a:pt x="679" y="114"/>
                  </a:lnTo>
                  <a:lnTo>
                    <a:pt x="679" y="114"/>
                  </a:lnTo>
                  <a:lnTo>
                    <a:pt x="679" y="114"/>
                  </a:lnTo>
                  <a:lnTo>
                    <a:pt x="676" y="114"/>
                  </a:lnTo>
                  <a:lnTo>
                    <a:pt x="676" y="114"/>
                  </a:lnTo>
                  <a:lnTo>
                    <a:pt x="674" y="114"/>
                  </a:lnTo>
                  <a:lnTo>
                    <a:pt x="674" y="114"/>
                  </a:lnTo>
                  <a:lnTo>
                    <a:pt x="672" y="114"/>
                  </a:lnTo>
                  <a:lnTo>
                    <a:pt x="669" y="112"/>
                  </a:lnTo>
                  <a:lnTo>
                    <a:pt x="669" y="112"/>
                  </a:lnTo>
                  <a:lnTo>
                    <a:pt x="669" y="109"/>
                  </a:lnTo>
                  <a:lnTo>
                    <a:pt x="667" y="109"/>
                  </a:lnTo>
                  <a:lnTo>
                    <a:pt x="667" y="109"/>
                  </a:lnTo>
                  <a:lnTo>
                    <a:pt x="667" y="109"/>
                  </a:lnTo>
                  <a:lnTo>
                    <a:pt x="665" y="107"/>
                  </a:lnTo>
                  <a:lnTo>
                    <a:pt x="665" y="107"/>
                  </a:lnTo>
                  <a:lnTo>
                    <a:pt x="665" y="104"/>
                  </a:lnTo>
                  <a:lnTo>
                    <a:pt x="665" y="104"/>
                  </a:lnTo>
                  <a:lnTo>
                    <a:pt x="665" y="102"/>
                  </a:lnTo>
                  <a:lnTo>
                    <a:pt x="665" y="102"/>
                  </a:lnTo>
                  <a:lnTo>
                    <a:pt x="662" y="102"/>
                  </a:lnTo>
                  <a:lnTo>
                    <a:pt x="662" y="102"/>
                  </a:lnTo>
                  <a:lnTo>
                    <a:pt x="662" y="100"/>
                  </a:lnTo>
                  <a:lnTo>
                    <a:pt x="660" y="100"/>
                  </a:lnTo>
                  <a:lnTo>
                    <a:pt x="660" y="97"/>
                  </a:lnTo>
                  <a:lnTo>
                    <a:pt x="660" y="97"/>
                  </a:lnTo>
                  <a:lnTo>
                    <a:pt x="660" y="97"/>
                  </a:lnTo>
                  <a:lnTo>
                    <a:pt x="660" y="95"/>
                  </a:lnTo>
                  <a:lnTo>
                    <a:pt x="657" y="95"/>
                  </a:lnTo>
                  <a:lnTo>
                    <a:pt x="657" y="93"/>
                  </a:lnTo>
                  <a:lnTo>
                    <a:pt x="657" y="93"/>
                  </a:lnTo>
                  <a:lnTo>
                    <a:pt x="657" y="90"/>
                  </a:lnTo>
                  <a:lnTo>
                    <a:pt x="657" y="90"/>
                  </a:lnTo>
                  <a:lnTo>
                    <a:pt x="657" y="90"/>
                  </a:lnTo>
                  <a:lnTo>
                    <a:pt x="657" y="90"/>
                  </a:lnTo>
                  <a:lnTo>
                    <a:pt x="657" y="88"/>
                  </a:lnTo>
                  <a:lnTo>
                    <a:pt x="655" y="88"/>
                  </a:lnTo>
                  <a:lnTo>
                    <a:pt x="655" y="88"/>
                  </a:lnTo>
                  <a:lnTo>
                    <a:pt x="657" y="86"/>
                  </a:lnTo>
                  <a:lnTo>
                    <a:pt x="657" y="86"/>
                  </a:lnTo>
                  <a:lnTo>
                    <a:pt x="657" y="83"/>
                  </a:lnTo>
                  <a:lnTo>
                    <a:pt x="657" y="83"/>
                  </a:lnTo>
                  <a:lnTo>
                    <a:pt x="657" y="83"/>
                  </a:lnTo>
                  <a:lnTo>
                    <a:pt x="660" y="81"/>
                  </a:lnTo>
                  <a:lnTo>
                    <a:pt x="660" y="81"/>
                  </a:lnTo>
                  <a:lnTo>
                    <a:pt x="660" y="81"/>
                  </a:lnTo>
                  <a:lnTo>
                    <a:pt x="660" y="78"/>
                  </a:lnTo>
                  <a:lnTo>
                    <a:pt x="657" y="78"/>
                  </a:lnTo>
                  <a:lnTo>
                    <a:pt x="655" y="78"/>
                  </a:lnTo>
                  <a:lnTo>
                    <a:pt x="653" y="78"/>
                  </a:lnTo>
                  <a:lnTo>
                    <a:pt x="653" y="81"/>
                  </a:lnTo>
                  <a:lnTo>
                    <a:pt x="653" y="83"/>
                  </a:lnTo>
                  <a:lnTo>
                    <a:pt x="653" y="83"/>
                  </a:lnTo>
                  <a:lnTo>
                    <a:pt x="650" y="86"/>
                  </a:lnTo>
                  <a:lnTo>
                    <a:pt x="650" y="88"/>
                  </a:lnTo>
                  <a:lnTo>
                    <a:pt x="650" y="88"/>
                  </a:lnTo>
                  <a:lnTo>
                    <a:pt x="648" y="90"/>
                  </a:lnTo>
                  <a:lnTo>
                    <a:pt x="648" y="90"/>
                  </a:lnTo>
                  <a:lnTo>
                    <a:pt x="646" y="90"/>
                  </a:lnTo>
                  <a:lnTo>
                    <a:pt x="646" y="90"/>
                  </a:lnTo>
                  <a:lnTo>
                    <a:pt x="643" y="90"/>
                  </a:lnTo>
                  <a:lnTo>
                    <a:pt x="643" y="88"/>
                  </a:lnTo>
                  <a:lnTo>
                    <a:pt x="643" y="88"/>
                  </a:lnTo>
                  <a:lnTo>
                    <a:pt x="641" y="88"/>
                  </a:lnTo>
                  <a:lnTo>
                    <a:pt x="641" y="88"/>
                  </a:lnTo>
                  <a:lnTo>
                    <a:pt x="641" y="88"/>
                  </a:lnTo>
                  <a:lnTo>
                    <a:pt x="641" y="88"/>
                  </a:lnTo>
                  <a:lnTo>
                    <a:pt x="641" y="86"/>
                  </a:lnTo>
                  <a:lnTo>
                    <a:pt x="641" y="86"/>
                  </a:lnTo>
                  <a:lnTo>
                    <a:pt x="641" y="88"/>
                  </a:lnTo>
                  <a:lnTo>
                    <a:pt x="641" y="88"/>
                  </a:lnTo>
                  <a:lnTo>
                    <a:pt x="639" y="86"/>
                  </a:lnTo>
                  <a:lnTo>
                    <a:pt x="639" y="86"/>
                  </a:lnTo>
                  <a:lnTo>
                    <a:pt x="636" y="83"/>
                  </a:lnTo>
                  <a:lnTo>
                    <a:pt x="636" y="81"/>
                  </a:lnTo>
                  <a:lnTo>
                    <a:pt x="636" y="81"/>
                  </a:lnTo>
                  <a:lnTo>
                    <a:pt x="636" y="81"/>
                  </a:lnTo>
                  <a:lnTo>
                    <a:pt x="636" y="81"/>
                  </a:lnTo>
                  <a:lnTo>
                    <a:pt x="636" y="78"/>
                  </a:lnTo>
                  <a:lnTo>
                    <a:pt x="636" y="78"/>
                  </a:lnTo>
                  <a:lnTo>
                    <a:pt x="636" y="78"/>
                  </a:lnTo>
                  <a:lnTo>
                    <a:pt x="636" y="78"/>
                  </a:lnTo>
                  <a:lnTo>
                    <a:pt x="634" y="78"/>
                  </a:lnTo>
                  <a:lnTo>
                    <a:pt x="634" y="76"/>
                  </a:lnTo>
                  <a:lnTo>
                    <a:pt x="634" y="76"/>
                  </a:lnTo>
                  <a:lnTo>
                    <a:pt x="634" y="74"/>
                  </a:lnTo>
                  <a:lnTo>
                    <a:pt x="634" y="74"/>
                  </a:lnTo>
                  <a:lnTo>
                    <a:pt x="634" y="71"/>
                  </a:lnTo>
                  <a:lnTo>
                    <a:pt x="634" y="71"/>
                  </a:lnTo>
                  <a:lnTo>
                    <a:pt x="631" y="71"/>
                  </a:lnTo>
                  <a:lnTo>
                    <a:pt x="631" y="71"/>
                  </a:lnTo>
                  <a:lnTo>
                    <a:pt x="631" y="69"/>
                  </a:lnTo>
                  <a:lnTo>
                    <a:pt x="631" y="69"/>
                  </a:lnTo>
                  <a:lnTo>
                    <a:pt x="631" y="69"/>
                  </a:lnTo>
                  <a:lnTo>
                    <a:pt x="629" y="69"/>
                  </a:lnTo>
                  <a:lnTo>
                    <a:pt x="629" y="67"/>
                  </a:lnTo>
                  <a:lnTo>
                    <a:pt x="629" y="67"/>
                  </a:lnTo>
                  <a:lnTo>
                    <a:pt x="629" y="67"/>
                  </a:lnTo>
                  <a:lnTo>
                    <a:pt x="629" y="67"/>
                  </a:lnTo>
                  <a:lnTo>
                    <a:pt x="629" y="67"/>
                  </a:lnTo>
                  <a:lnTo>
                    <a:pt x="629"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4" y="57"/>
                  </a:lnTo>
                  <a:lnTo>
                    <a:pt x="627" y="55"/>
                  </a:lnTo>
                  <a:lnTo>
                    <a:pt x="627" y="55"/>
                  </a:lnTo>
                  <a:lnTo>
                    <a:pt x="629" y="55"/>
                  </a:lnTo>
                  <a:lnTo>
                    <a:pt x="629" y="52"/>
                  </a:lnTo>
                  <a:lnTo>
                    <a:pt x="627" y="50"/>
                  </a:lnTo>
                  <a:lnTo>
                    <a:pt x="624" y="50"/>
                  </a:lnTo>
                  <a:lnTo>
                    <a:pt x="624" y="50"/>
                  </a:lnTo>
                  <a:lnTo>
                    <a:pt x="622" y="50"/>
                  </a:lnTo>
                  <a:lnTo>
                    <a:pt x="622" y="50"/>
                  </a:lnTo>
                  <a:lnTo>
                    <a:pt x="622" y="50"/>
                  </a:lnTo>
                  <a:lnTo>
                    <a:pt x="620" y="50"/>
                  </a:lnTo>
                  <a:lnTo>
                    <a:pt x="620" y="50"/>
                  </a:lnTo>
                  <a:lnTo>
                    <a:pt x="620" y="52"/>
                  </a:lnTo>
                  <a:lnTo>
                    <a:pt x="620" y="52"/>
                  </a:lnTo>
                  <a:lnTo>
                    <a:pt x="617" y="52"/>
                  </a:lnTo>
                  <a:lnTo>
                    <a:pt x="617" y="50"/>
                  </a:lnTo>
                  <a:lnTo>
                    <a:pt x="617" y="50"/>
                  </a:lnTo>
                  <a:lnTo>
                    <a:pt x="615" y="50"/>
                  </a:lnTo>
                  <a:lnTo>
                    <a:pt x="615" y="48"/>
                  </a:lnTo>
                  <a:lnTo>
                    <a:pt x="615" y="48"/>
                  </a:lnTo>
                  <a:lnTo>
                    <a:pt x="613" y="48"/>
                  </a:lnTo>
                  <a:lnTo>
                    <a:pt x="613" y="48"/>
                  </a:lnTo>
                  <a:lnTo>
                    <a:pt x="613" y="48"/>
                  </a:lnTo>
                  <a:lnTo>
                    <a:pt x="613" y="45"/>
                  </a:lnTo>
                  <a:lnTo>
                    <a:pt x="613" y="45"/>
                  </a:lnTo>
                  <a:lnTo>
                    <a:pt x="615" y="45"/>
                  </a:lnTo>
                  <a:lnTo>
                    <a:pt x="615" y="45"/>
                  </a:lnTo>
                  <a:lnTo>
                    <a:pt x="617" y="45"/>
                  </a:lnTo>
                  <a:lnTo>
                    <a:pt x="617" y="45"/>
                  </a:lnTo>
                  <a:lnTo>
                    <a:pt x="617" y="45"/>
                  </a:lnTo>
                  <a:lnTo>
                    <a:pt x="617" y="43"/>
                  </a:lnTo>
                  <a:lnTo>
                    <a:pt x="617" y="43"/>
                  </a:lnTo>
                  <a:lnTo>
                    <a:pt x="620" y="43"/>
                  </a:lnTo>
                  <a:lnTo>
                    <a:pt x="620" y="43"/>
                  </a:lnTo>
                  <a:lnTo>
                    <a:pt x="620" y="41"/>
                  </a:lnTo>
                  <a:lnTo>
                    <a:pt x="620" y="41"/>
                  </a:lnTo>
                  <a:lnTo>
                    <a:pt x="617" y="41"/>
                  </a:lnTo>
                  <a:lnTo>
                    <a:pt x="617" y="41"/>
                  </a:lnTo>
                  <a:lnTo>
                    <a:pt x="617" y="38"/>
                  </a:lnTo>
                  <a:lnTo>
                    <a:pt x="617" y="38"/>
                  </a:lnTo>
                  <a:lnTo>
                    <a:pt x="617" y="38"/>
                  </a:lnTo>
                  <a:lnTo>
                    <a:pt x="620" y="38"/>
                  </a:lnTo>
                  <a:lnTo>
                    <a:pt x="620" y="36"/>
                  </a:lnTo>
                  <a:lnTo>
                    <a:pt x="622" y="36"/>
                  </a:lnTo>
                  <a:lnTo>
                    <a:pt x="622" y="36"/>
                  </a:lnTo>
                  <a:lnTo>
                    <a:pt x="622" y="36"/>
                  </a:lnTo>
                  <a:lnTo>
                    <a:pt x="620" y="33"/>
                  </a:lnTo>
                  <a:lnTo>
                    <a:pt x="620" y="33"/>
                  </a:lnTo>
                  <a:lnTo>
                    <a:pt x="617" y="31"/>
                  </a:lnTo>
                  <a:lnTo>
                    <a:pt x="615" y="31"/>
                  </a:lnTo>
                  <a:lnTo>
                    <a:pt x="615" y="31"/>
                  </a:lnTo>
                  <a:lnTo>
                    <a:pt x="613" y="33"/>
                  </a:lnTo>
                  <a:lnTo>
                    <a:pt x="613" y="33"/>
                  </a:lnTo>
                  <a:lnTo>
                    <a:pt x="610" y="33"/>
                  </a:lnTo>
                  <a:lnTo>
                    <a:pt x="608" y="31"/>
                  </a:lnTo>
                  <a:lnTo>
                    <a:pt x="605" y="31"/>
                  </a:lnTo>
                  <a:lnTo>
                    <a:pt x="605" y="29"/>
                  </a:lnTo>
                  <a:lnTo>
                    <a:pt x="605" y="26"/>
                  </a:lnTo>
                  <a:lnTo>
                    <a:pt x="608" y="24"/>
                  </a:lnTo>
                  <a:lnTo>
                    <a:pt x="608" y="24"/>
                  </a:lnTo>
                  <a:lnTo>
                    <a:pt x="608" y="22"/>
                  </a:lnTo>
                  <a:lnTo>
                    <a:pt x="610" y="22"/>
                  </a:lnTo>
                  <a:lnTo>
                    <a:pt x="610" y="22"/>
                  </a:lnTo>
                  <a:lnTo>
                    <a:pt x="613" y="22"/>
                  </a:lnTo>
                  <a:lnTo>
                    <a:pt x="613" y="19"/>
                  </a:lnTo>
                  <a:lnTo>
                    <a:pt x="613" y="19"/>
                  </a:lnTo>
                  <a:lnTo>
                    <a:pt x="615" y="19"/>
                  </a:lnTo>
                  <a:lnTo>
                    <a:pt x="615" y="19"/>
                  </a:lnTo>
                  <a:lnTo>
                    <a:pt x="615" y="19"/>
                  </a:lnTo>
                  <a:lnTo>
                    <a:pt x="615" y="19"/>
                  </a:lnTo>
                  <a:lnTo>
                    <a:pt x="613" y="17"/>
                  </a:lnTo>
                  <a:lnTo>
                    <a:pt x="610" y="17"/>
                  </a:lnTo>
                  <a:lnTo>
                    <a:pt x="610" y="17"/>
                  </a:lnTo>
                  <a:lnTo>
                    <a:pt x="608" y="17"/>
                  </a:lnTo>
                  <a:lnTo>
                    <a:pt x="605" y="17"/>
                  </a:lnTo>
                  <a:lnTo>
                    <a:pt x="608" y="19"/>
                  </a:lnTo>
                  <a:lnTo>
                    <a:pt x="608" y="19"/>
                  </a:lnTo>
                  <a:lnTo>
                    <a:pt x="608" y="19"/>
                  </a:lnTo>
                  <a:lnTo>
                    <a:pt x="608" y="19"/>
                  </a:lnTo>
                  <a:lnTo>
                    <a:pt x="608" y="19"/>
                  </a:lnTo>
                  <a:lnTo>
                    <a:pt x="605" y="19"/>
                  </a:lnTo>
                  <a:lnTo>
                    <a:pt x="605" y="19"/>
                  </a:lnTo>
                  <a:lnTo>
                    <a:pt x="603" y="19"/>
                  </a:lnTo>
                  <a:lnTo>
                    <a:pt x="603" y="19"/>
                  </a:lnTo>
                  <a:lnTo>
                    <a:pt x="601" y="19"/>
                  </a:lnTo>
                  <a:lnTo>
                    <a:pt x="601" y="19"/>
                  </a:lnTo>
                  <a:lnTo>
                    <a:pt x="601" y="19"/>
                  </a:lnTo>
                  <a:lnTo>
                    <a:pt x="601" y="19"/>
                  </a:lnTo>
                  <a:lnTo>
                    <a:pt x="601" y="22"/>
                  </a:lnTo>
                  <a:lnTo>
                    <a:pt x="601" y="22"/>
                  </a:lnTo>
                  <a:lnTo>
                    <a:pt x="601" y="22"/>
                  </a:lnTo>
                  <a:lnTo>
                    <a:pt x="603" y="22"/>
                  </a:lnTo>
                  <a:lnTo>
                    <a:pt x="603" y="24"/>
                  </a:lnTo>
                  <a:lnTo>
                    <a:pt x="603" y="26"/>
                  </a:lnTo>
                  <a:lnTo>
                    <a:pt x="603" y="26"/>
                  </a:lnTo>
                  <a:lnTo>
                    <a:pt x="603" y="29"/>
                  </a:lnTo>
                  <a:lnTo>
                    <a:pt x="601" y="31"/>
                  </a:lnTo>
                  <a:lnTo>
                    <a:pt x="605" y="33"/>
                  </a:lnTo>
                  <a:lnTo>
                    <a:pt x="605" y="33"/>
                  </a:lnTo>
                  <a:lnTo>
                    <a:pt x="605" y="33"/>
                  </a:lnTo>
                  <a:lnTo>
                    <a:pt x="605" y="36"/>
                  </a:lnTo>
                  <a:lnTo>
                    <a:pt x="603" y="36"/>
                  </a:lnTo>
                  <a:lnTo>
                    <a:pt x="605" y="38"/>
                  </a:lnTo>
                  <a:lnTo>
                    <a:pt x="605" y="38"/>
                  </a:lnTo>
                  <a:lnTo>
                    <a:pt x="605" y="41"/>
                  </a:lnTo>
                  <a:lnTo>
                    <a:pt x="605" y="41"/>
                  </a:lnTo>
                  <a:lnTo>
                    <a:pt x="603" y="41"/>
                  </a:lnTo>
                  <a:lnTo>
                    <a:pt x="603" y="41"/>
                  </a:lnTo>
                  <a:lnTo>
                    <a:pt x="605" y="41"/>
                  </a:lnTo>
                  <a:lnTo>
                    <a:pt x="605" y="41"/>
                  </a:lnTo>
                  <a:lnTo>
                    <a:pt x="605" y="43"/>
                  </a:lnTo>
                  <a:lnTo>
                    <a:pt x="605" y="43"/>
                  </a:lnTo>
                  <a:lnTo>
                    <a:pt x="605" y="43"/>
                  </a:lnTo>
                  <a:lnTo>
                    <a:pt x="605" y="43"/>
                  </a:lnTo>
                  <a:lnTo>
                    <a:pt x="605" y="43"/>
                  </a:lnTo>
                  <a:lnTo>
                    <a:pt x="605" y="43"/>
                  </a:lnTo>
                  <a:lnTo>
                    <a:pt x="603" y="43"/>
                  </a:lnTo>
                  <a:lnTo>
                    <a:pt x="603" y="45"/>
                  </a:lnTo>
                  <a:lnTo>
                    <a:pt x="603" y="45"/>
                  </a:lnTo>
                  <a:lnTo>
                    <a:pt x="603" y="45"/>
                  </a:lnTo>
                  <a:lnTo>
                    <a:pt x="605" y="45"/>
                  </a:lnTo>
                  <a:lnTo>
                    <a:pt x="605" y="45"/>
                  </a:lnTo>
                  <a:lnTo>
                    <a:pt x="605" y="50"/>
                  </a:lnTo>
                  <a:lnTo>
                    <a:pt x="605" y="50"/>
                  </a:lnTo>
                  <a:lnTo>
                    <a:pt x="603" y="52"/>
                  </a:lnTo>
                  <a:lnTo>
                    <a:pt x="603" y="52"/>
                  </a:lnTo>
                  <a:lnTo>
                    <a:pt x="605" y="52"/>
                  </a:lnTo>
                  <a:lnTo>
                    <a:pt x="605" y="52"/>
                  </a:lnTo>
                  <a:lnTo>
                    <a:pt x="605" y="55"/>
                  </a:lnTo>
                  <a:lnTo>
                    <a:pt x="605" y="55"/>
                  </a:lnTo>
                  <a:lnTo>
                    <a:pt x="608" y="55"/>
                  </a:lnTo>
                  <a:lnTo>
                    <a:pt x="608" y="55"/>
                  </a:lnTo>
                  <a:lnTo>
                    <a:pt x="610" y="55"/>
                  </a:lnTo>
                  <a:lnTo>
                    <a:pt x="608" y="55"/>
                  </a:lnTo>
                  <a:lnTo>
                    <a:pt x="608" y="55"/>
                  </a:lnTo>
                  <a:lnTo>
                    <a:pt x="608" y="57"/>
                  </a:lnTo>
                  <a:lnTo>
                    <a:pt x="605" y="57"/>
                  </a:lnTo>
                  <a:lnTo>
                    <a:pt x="610" y="57"/>
                  </a:lnTo>
                  <a:lnTo>
                    <a:pt x="610" y="59"/>
                  </a:lnTo>
                  <a:lnTo>
                    <a:pt x="610" y="59"/>
                  </a:lnTo>
                  <a:lnTo>
                    <a:pt x="610" y="59"/>
                  </a:lnTo>
                  <a:lnTo>
                    <a:pt x="608" y="59"/>
                  </a:lnTo>
                  <a:lnTo>
                    <a:pt x="608" y="59"/>
                  </a:lnTo>
                  <a:lnTo>
                    <a:pt x="608" y="59"/>
                  </a:lnTo>
                  <a:lnTo>
                    <a:pt x="608" y="59"/>
                  </a:lnTo>
                  <a:lnTo>
                    <a:pt x="608" y="59"/>
                  </a:lnTo>
                  <a:lnTo>
                    <a:pt x="608" y="59"/>
                  </a:lnTo>
                  <a:lnTo>
                    <a:pt x="608" y="59"/>
                  </a:lnTo>
                  <a:lnTo>
                    <a:pt x="608" y="59"/>
                  </a:lnTo>
                  <a:lnTo>
                    <a:pt x="608" y="59"/>
                  </a:lnTo>
                  <a:lnTo>
                    <a:pt x="608" y="62"/>
                  </a:lnTo>
                  <a:lnTo>
                    <a:pt x="608" y="62"/>
                  </a:lnTo>
                  <a:lnTo>
                    <a:pt x="608" y="62"/>
                  </a:lnTo>
                  <a:lnTo>
                    <a:pt x="608" y="62"/>
                  </a:lnTo>
                  <a:lnTo>
                    <a:pt x="608" y="62"/>
                  </a:lnTo>
                  <a:lnTo>
                    <a:pt x="605" y="62"/>
                  </a:lnTo>
                  <a:lnTo>
                    <a:pt x="605" y="64"/>
                  </a:lnTo>
                  <a:lnTo>
                    <a:pt x="608" y="62"/>
                  </a:lnTo>
                  <a:lnTo>
                    <a:pt x="610" y="64"/>
                  </a:lnTo>
                  <a:lnTo>
                    <a:pt x="610" y="64"/>
                  </a:lnTo>
                  <a:lnTo>
                    <a:pt x="610" y="67"/>
                  </a:lnTo>
                  <a:lnTo>
                    <a:pt x="610" y="67"/>
                  </a:lnTo>
                  <a:lnTo>
                    <a:pt x="608" y="64"/>
                  </a:lnTo>
                  <a:lnTo>
                    <a:pt x="608" y="67"/>
                  </a:lnTo>
                  <a:lnTo>
                    <a:pt x="608" y="64"/>
                  </a:lnTo>
                  <a:lnTo>
                    <a:pt x="605" y="64"/>
                  </a:lnTo>
                  <a:lnTo>
                    <a:pt x="605" y="67"/>
                  </a:lnTo>
                  <a:lnTo>
                    <a:pt x="608" y="67"/>
                  </a:lnTo>
                  <a:lnTo>
                    <a:pt x="608" y="67"/>
                  </a:lnTo>
                  <a:lnTo>
                    <a:pt x="608" y="67"/>
                  </a:lnTo>
                  <a:lnTo>
                    <a:pt x="610" y="69"/>
                  </a:lnTo>
                  <a:lnTo>
                    <a:pt x="608" y="69"/>
                  </a:lnTo>
                  <a:lnTo>
                    <a:pt x="608" y="69"/>
                  </a:lnTo>
                  <a:lnTo>
                    <a:pt x="608" y="69"/>
                  </a:lnTo>
                  <a:lnTo>
                    <a:pt x="610" y="69"/>
                  </a:lnTo>
                  <a:lnTo>
                    <a:pt x="615" y="71"/>
                  </a:lnTo>
                  <a:lnTo>
                    <a:pt x="617" y="71"/>
                  </a:lnTo>
                  <a:lnTo>
                    <a:pt x="617" y="71"/>
                  </a:lnTo>
                  <a:lnTo>
                    <a:pt x="620" y="71"/>
                  </a:lnTo>
                  <a:lnTo>
                    <a:pt x="622" y="71"/>
                  </a:lnTo>
                  <a:lnTo>
                    <a:pt x="622" y="71"/>
                  </a:lnTo>
                  <a:lnTo>
                    <a:pt x="620" y="71"/>
                  </a:lnTo>
                  <a:lnTo>
                    <a:pt x="617" y="71"/>
                  </a:lnTo>
                  <a:lnTo>
                    <a:pt x="615" y="71"/>
                  </a:lnTo>
                  <a:lnTo>
                    <a:pt x="613" y="71"/>
                  </a:lnTo>
                  <a:lnTo>
                    <a:pt x="610" y="71"/>
                  </a:lnTo>
                  <a:lnTo>
                    <a:pt x="610" y="71"/>
                  </a:lnTo>
                  <a:lnTo>
                    <a:pt x="605" y="71"/>
                  </a:lnTo>
                  <a:lnTo>
                    <a:pt x="605" y="71"/>
                  </a:lnTo>
                  <a:lnTo>
                    <a:pt x="605" y="71"/>
                  </a:lnTo>
                  <a:lnTo>
                    <a:pt x="603" y="74"/>
                  </a:lnTo>
                  <a:lnTo>
                    <a:pt x="603" y="74"/>
                  </a:lnTo>
                  <a:lnTo>
                    <a:pt x="603" y="74"/>
                  </a:lnTo>
                  <a:lnTo>
                    <a:pt x="603" y="74"/>
                  </a:lnTo>
                  <a:lnTo>
                    <a:pt x="605" y="76"/>
                  </a:lnTo>
                  <a:lnTo>
                    <a:pt x="605" y="76"/>
                  </a:lnTo>
                  <a:lnTo>
                    <a:pt x="605" y="76"/>
                  </a:lnTo>
                  <a:lnTo>
                    <a:pt x="603" y="76"/>
                  </a:lnTo>
                  <a:lnTo>
                    <a:pt x="603" y="76"/>
                  </a:lnTo>
                  <a:lnTo>
                    <a:pt x="603" y="76"/>
                  </a:lnTo>
                  <a:lnTo>
                    <a:pt x="603" y="78"/>
                  </a:lnTo>
                  <a:lnTo>
                    <a:pt x="603" y="78"/>
                  </a:lnTo>
                  <a:lnTo>
                    <a:pt x="603" y="78"/>
                  </a:lnTo>
                  <a:lnTo>
                    <a:pt x="601" y="78"/>
                  </a:lnTo>
                  <a:lnTo>
                    <a:pt x="601" y="78"/>
                  </a:lnTo>
                  <a:lnTo>
                    <a:pt x="601" y="78"/>
                  </a:lnTo>
                  <a:lnTo>
                    <a:pt x="601" y="78"/>
                  </a:lnTo>
                  <a:lnTo>
                    <a:pt x="601" y="78"/>
                  </a:lnTo>
                  <a:lnTo>
                    <a:pt x="603" y="81"/>
                  </a:lnTo>
                  <a:lnTo>
                    <a:pt x="603" y="81"/>
                  </a:lnTo>
                  <a:lnTo>
                    <a:pt x="601" y="83"/>
                  </a:lnTo>
                  <a:lnTo>
                    <a:pt x="601" y="86"/>
                  </a:lnTo>
                  <a:lnTo>
                    <a:pt x="603" y="86"/>
                  </a:lnTo>
                  <a:lnTo>
                    <a:pt x="603" y="88"/>
                  </a:lnTo>
                  <a:lnTo>
                    <a:pt x="608" y="93"/>
                  </a:lnTo>
                  <a:lnTo>
                    <a:pt x="615" y="100"/>
                  </a:lnTo>
                  <a:lnTo>
                    <a:pt x="615" y="100"/>
                  </a:lnTo>
                  <a:lnTo>
                    <a:pt x="617" y="100"/>
                  </a:lnTo>
                  <a:lnTo>
                    <a:pt x="620" y="97"/>
                  </a:lnTo>
                  <a:lnTo>
                    <a:pt x="624" y="97"/>
                  </a:lnTo>
                  <a:lnTo>
                    <a:pt x="627" y="97"/>
                  </a:lnTo>
                  <a:lnTo>
                    <a:pt x="627" y="97"/>
                  </a:lnTo>
                  <a:lnTo>
                    <a:pt x="631" y="100"/>
                  </a:lnTo>
                  <a:lnTo>
                    <a:pt x="634" y="102"/>
                  </a:lnTo>
                  <a:lnTo>
                    <a:pt x="636" y="102"/>
                  </a:lnTo>
                  <a:lnTo>
                    <a:pt x="639" y="102"/>
                  </a:lnTo>
                  <a:lnTo>
                    <a:pt x="639" y="102"/>
                  </a:lnTo>
                  <a:lnTo>
                    <a:pt x="636" y="102"/>
                  </a:lnTo>
                  <a:lnTo>
                    <a:pt x="636" y="102"/>
                  </a:lnTo>
                  <a:lnTo>
                    <a:pt x="636" y="102"/>
                  </a:lnTo>
                  <a:lnTo>
                    <a:pt x="629" y="102"/>
                  </a:lnTo>
                  <a:lnTo>
                    <a:pt x="629" y="100"/>
                  </a:lnTo>
                  <a:lnTo>
                    <a:pt x="629" y="100"/>
                  </a:lnTo>
                  <a:lnTo>
                    <a:pt x="627" y="100"/>
                  </a:lnTo>
                  <a:lnTo>
                    <a:pt x="627" y="100"/>
                  </a:lnTo>
                  <a:lnTo>
                    <a:pt x="627" y="100"/>
                  </a:lnTo>
                  <a:lnTo>
                    <a:pt x="627" y="100"/>
                  </a:lnTo>
                  <a:lnTo>
                    <a:pt x="627" y="100"/>
                  </a:lnTo>
                  <a:lnTo>
                    <a:pt x="624" y="100"/>
                  </a:lnTo>
                  <a:lnTo>
                    <a:pt x="620" y="102"/>
                  </a:lnTo>
                  <a:lnTo>
                    <a:pt x="620" y="102"/>
                  </a:lnTo>
                  <a:lnTo>
                    <a:pt x="617" y="104"/>
                  </a:lnTo>
                  <a:lnTo>
                    <a:pt x="615" y="104"/>
                  </a:lnTo>
                  <a:lnTo>
                    <a:pt x="613" y="104"/>
                  </a:lnTo>
                  <a:lnTo>
                    <a:pt x="610" y="104"/>
                  </a:lnTo>
                  <a:lnTo>
                    <a:pt x="613" y="107"/>
                  </a:lnTo>
                  <a:lnTo>
                    <a:pt x="615" y="107"/>
                  </a:lnTo>
                  <a:lnTo>
                    <a:pt x="615" y="107"/>
                  </a:lnTo>
                  <a:lnTo>
                    <a:pt x="617" y="107"/>
                  </a:lnTo>
                  <a:lnTo>
                    <a:pt x="617" y="107"/>
                  </a:lnTo>
                  <a:lnTo>
                    <a:pt x="615" y="107"/>
                  </a:lnTo>
                  <a:lnTo>
                    <a:pt x="615" y="107"/>
                  </a:lnTo>
                  <a:lnTo>
                    <a:pt x="620" y="107"/>
                  </a:lnTo>
                  <a:lnTo>
                    <a:pt x="622" y="109"/>
                  </a:lnTo>
                  <a:lnTo>
                    <a:pt x="620" y="109"/>
                  </a:lnTo>
                  <a:lnTo>
                    <a:pt x="620" y="109"/>
                  </a:lnTo>
                  <a:lnTo>
                    <a:pt x="620" y="112"/>
                  </a:lnTo>
                  <a:lnTo>
                    <a:pt x="622" y="112"/>
                  </a:lnTo>
                  <a:lnTo>
                    <a:pt x="622" y="114"/>
                  </a:lnTo>
                  <a:lnTo>
                    <a:pt x="622" y="114"/>
                  </a:lnTo>
                  <a:lnTo>
                    <a:pt x="624" y="114"/>
                  </a:lnTo>
                  <a:lnTo>
                    <a:pt x="629" y="119"/>
                  </a:lnTo>
                  <a:lnTo>
                    <a:pt x="629" y="119"/>
                  </a:lnTo>
                  <a:lnTo>
                    <a:pt x="620" y="114"/>
                  </a:lnTo>
                  <a:lnTo>
                    <a:pt x="617" y="114"/>
                  </a:lnTo>
                  <a:lnTo>
                    <a:pt x="615" y="116"/>
                  </a:lnTo>
                  <a:lnTo>
                    <a:pt x="617" y="116"/>
                  </a:lnTo>
                  <a:lnTo>
                    <a:pt x="617" y="119"/>
                  </a:lnTo>
                  <a:lnTo>
                    <a:pt x="620" y="119"/>
                  </a:lnTo>
                  <a:lnTo>
                    <a:pt x="620" y="121"/>
                  </a:lnTo>
                  <a:lnTo>
                    <a:pt x="620" y="121"/>
                  </a:lnTo>
                  <a:lnTo>
                    <a:pt x="622" y="121"/>
                  </a:lnTo>
                  <a:lnTo>
                    <a:pt x="624" y="121"/>
                  </a:lnTo>
                  <a:lnTo>
                    <a:pt x="624" y="123"/>
                  </a:lnTo>
                  <a:lnTo>
                    <a:pt x="624" y="123"/>
                  </a:lnTo>
                  <a:lnTo>
                    <a:pt x="622" y="123"/>
                  </a:lnTo>
                  <a:lnTo>
                    <a:pt x="622" y="123"/>
                  </a:lnTo>
                  <a:lnTo>
                    <a:pt x="622" y="123"/>
                  </a:lnTo>
                  <a:lnTo>
                    <a:pt x="622" y="123"/>
                  </a:lnTo>
                  <a:lnTo>
                    <a:pt x="622" y="126"/>
                  </a:lnTo>
                  <a:lnTo>
                    <a:pt x="622" y="126"/>
                  </a:lnTo>
                  <a:lnTo>
                    <a:pt x="622" y="126"/>
                  </a:lnTo>
                  <a:lnTo>
                    <a:pt x="620" y="126"/>
                  </a:lnTo>
                  <a:lnTo>
                    <a:pt x="620" y="126"/>
                  </a:lnTo>
                  <a:lnTo>
                    <a:pt x="620" y="126"/>
                  </a:lnTo>
                  <a:lnTo>
                    <a:pt x="620" y="126"/>
                  </a:lnTo>
                  <a:lnTo>
                    <a:pt x="622" y="128"/>
                  </a:lnTo>
                  <a:lnTo>
                    <a:pt x="622" y="130"/>
                  </a:lnTo>
                  <a:lnTo>
                    <a:pt x="617" y="126"/>
                  </a:lnTo>
                  <a:lnTo>
                    <a:pt x="617" y="126"/>
                  </a:lnTo>
                  <a:lnTo>
                    <a:pt x="615" y="126"/>
                  </a:lnTo>
                  <a:lnTo>
                    <a:pt x="613" y="126"/>
                  </a:lnTo>
                  <a:lnTo>
                    <a:pt x="613" y="126"/>
                  </a:lnTo>
                  <a:lnTo>
                    <a:pt x="615" y="128"/>
                  </a:lnTo>
                  <a:lnTo>
                    <a:pt x="615" y="128"/>
                  </a:lnTo>
                  <a:lnTo>
                    <a:pt x="615" y="128"/>
                  </a:lnTo>
                  <a:lnTo>
                    <a:pt x="615" y="130"/>
                  </a:lnTo>
                  <a:lnTo>
                    <a:pt x="617" y="130"/>
                  </a:lnTo>
                  <a:lnTo>
                    <a:pt x="617" y="130"/>
                  </a:lnTo>
                  <a:lnTo>
                    <a:pt x="617" y="130"/>
                  </a:lnTo>
                  <a:lnTo>
                    <a:pt x="620" y="130"/>
                  </a:lnTo>
                  <a:lnTo>
                    <a:pt x="620" y="133"/>
                  </a:lnTo>
                  <a:lnTo>
                    <a:pt x="617" y="133"/>
                  </a:lnTo>
                  <a:lnTo>
                    <a:pt x="620" y="133"/>
                  </a:lnTo>
                  <a:lnTo>
                    <a:pt x="620" y="135"/>
                  </a:lnTo>
                  <a:lnTo>
                    <a:pt x="620" y="135"/>
                  </a:lnTo>
                  <a:lnTo>
                    <a:pt x="624" y="138"/>
                  </a:lnTo>
                  <a:lnTo>
                    <a:pt x="624" y="140"/>
                  </a:lnTo>
                  <a:lnTo>
                    <a:pt x="627" y="140"/>
                  </a:lnTo>
                  <a:lnTo>
                    <a:pt x="627" y="140"/>
                  </a:lnTo>
                  <a:lnTo>
                    <a:pt x="627" y="140"/>
                  </a:lnTo>
                  <a:lnTo>
                    <a:pt x="629" y="140"/>
                  </a:lnTo>
                  <a:lnTo>
                    <a:pt x="629" y="138"/>
                  </a:lnTo>
                  <a:lnTo>
                    <a:pt x="629" y="138"/>
                  </a:lnTo>
                  <a:lnTo>
                    <a:pt x="629" y="138"/>
                  </a:lnTo>
                  <a:lnTo>
                    <a:pt x="629" y="138"/>
                  </a:lnTo>
                  <a:lnTo>
                    <a:pt x="629" y="135"/>
                  </a:lnTo>
                  <a:lnTo>
                    <a:pt x="629" y="135"/>
                  </a:lnTo>
                  <a:lnTo>
                    <a:pt x="629" y="135"/>
                  </a:lnTo>
                  <a:lnTo>
                    <a:pt x="629" y="135"/>
                  </a:lnTo>
                  <a:lnTo>
                    <a:pt x="629" y="135"/>
                  </a:lnTo>
                  <a:lnTo>
                    <a:pt x="631" y="135"/>
                  </a:lnTo>
                  <a:lnTo>
                    <a:pt x="634" y="135"/>
                  </a:lnTo>
                  <a:lnTo>
                    <a:pt x="636" y="138"/>
                  </a:lnTo>
                  <a:lnTo>
                    <a:pt x="639" y="135"/>
                  </a:lnTo>
                  <a:lnTo>
                    <a:pt x="641" y="135"/>
                  </a:lnTo>
                  <a:lnTo>
                    <a:pt x="641" y="135"/>
                  </a:lnTo>
                  <a:lnTo>
                    <a:pt x="639" y="138"/>
                  </a:lnTo>
                  <a:lnTo>
                    <a:pt x="636" y="138"/>
                  </a:lnTo>
                  <a:lnTo>
                    <a:pt x="634" y="138"/>
                  </a:lnTo>
                  <a:lnTo>
                    <a:pt x="631" y="138"/>
                  </a:lnTo>
                  <a:lnTo>
                    <a:pt x="631" y="138"/>
                  </a:lnTo>
                  <a:lnTo>
                    <a:pt x="631" y="138"/>
                  </a:lnTo>
                  <a:lnTo>
                    <a:pt x="631" y="140"/>
                  </a:lnTo>
                  <a:lnTo>
                    <a:pt x="629" y="140"/>
                  </a:lnTo>
                  <a:lnTo>
                    <a:pt x="629" y="142"/>
                  </a:lnTo>
                  <a:lnTo>
                    <a:pt x="631" y="142"/>
                  </a:lnTo>
                  <a:lnTo>
                    <a:pt x="631" y="142"/>
                  </a:lnTo>
                  <a:lnTo>
                    <a:pt x="634" y="142"/>
                  </a:lnTo>
                  <a:lnTo>
                    <a:pt x="634" y="142"/>
                  </a:lnTo>
                  <a:lnTo>
                    <a:pt x="634" y="142"/>
                  </a:lnTo>
                  <a:lnTo>
                    <a:pt x="636" y="145"/>
                  </a:lnTo>
                  <a:lnTo>
                    <a:pt x="636" y="145"/>
                  </a:lnTo>
                  <a:lnTo>
                    <a:pt x="629" y="145"/>
                  </a:lnTo>
                  <a:lnTo>
                    <a:pt x="627" y="142"/>
                  </a:lnTo>
                  <a:lnTo>
                    <a:pt x="627" y="142"/>
                  </a:lnTo>
                  <a:lnTo>
                    <a:pt x="624" y="142"/>
                  </a:lnTo>
                  <a:lnTo>
                    <a:pt x="624" y="145"/>
                  </a:lnTo>
                  <a:lnTo>
                    <a:pt x="624" y="145"/>
                  </a:lnTo>
                  <a:lnTo>
                    <a:pt x="622" y="147"/>
                  </a:lnTo>
                  <a:lnTo>
                    <a:pt x="624" y="147"/>
                  </a:lnTo>
                  <a:lnTo>
                    <a:pt x="624" y="147"/>
                  </a:lnTo>
                  <a:lnTo>
                    <a:pt x="624" y="147"/>
                  </a:lnTo>
                  <a:lnTo>
                    <a:pt x="622" y="147"/>
                  </a:lnTo>
                  <a:lnTo>
                    <a:pt x="622" y="149"/>
                  </a:lnTo>
                  <a:lnTo>
                    <a:pt x="629" y="149"/>
                  </a:lnTo>
                  <a:lnTo>
                    <a:pt x="629" y="149"/>
                  </a:lnTo>
                  <a:lnTo>
                    <a:pt x="629" y="149"/>
                  </a:lnTo>
                  <a:lnTo>
                    <a:pt x="629" y="149"/>
                  </a:lnTo>
                  <a:lnTo>
                    <a:pt x="631" y="152"/>
                  </a:lnTo>
                  <a:lnTo>
                    <a:pt x="631" y="152"/>
                  </a:lnTo>
                  <a:lnTo>
                    <a:pt x="631" y="152"/>
                  </a:lnTo>
                  <a:lnTo>
                    <a:pt x="631" y="152"/>
                  </a:lnTo>
                  <a:lnTo>
                    <a:pt x="629" y="152"/>
                  </a:lnTo>
                  <a:lnTo>
                    <a:pt x="627" y="149"/>
                  </a:lnTo>
                  <a:lnTo>
                    <a:pt x="620" y="149"/>
                  </a:lnTo>
                  <a:lnTo>
                    <a:pt x="620" y="149"/>
                  </a:lnTo>
                  <a:lnTo>
                    <a:pt x="620" y="152"/>
                  </a:lnTo>
                  <a:lnTo>
                    <a:pt x="622" y="152"/>
                  </a:lnTo>
                  <a:lnTo>
                    <a:pt x="622" y="154"/>
                  </a:lnTo>
                  <a:lnTo>
                    <a:pt x="622" y="157"/>
                  </a:lnTo>
                  <a:lnTo>
                    <a:pt x="622" y="157"/>
                  </a:lnTo>
                  <a:lnTo>
                    <a:pt x="620" y="157"/>
                  </a:lnTo>
                  <a:lnTo>
                    <a:pt x="620" y="159"/>
                  </a:lnTo>
                  <a:lnTo>
                    <a:pt x="620" y="159"/>
                  </a:lnTo>
                  <a:lnTo>
                    <a:pt x="620" y="161"/>
                  </a:lnTo>
                  <a:lnTo>
                    <a:pt x="622" y="161"/>
                  </a:lnTo>
                  <a:lnTo>
                    <a:pt x="622" y="161"/>
                  </a:lnTo>
                  <a:lnTo>
                    <a:pt x="624" y="161"/>
                  </a:lnTo>
                  <a:lnTo>
                    <a:pt x="629" y="161"/>
                  </a:lnTo>
                  <a:lnTo>
                    <a:pt x="629" y="161"/>
                  </a:lnTo>
                  <a:lnTo>
                    <a:pt x="629" y="161"/>
                  </a:lnTo>
                  <a:lnTo>
                    <a:pt x="629" y="161"/>
                  </a:lnTo>
                  <a:lnTo>
                    <a:pt x="629" y="164"/>
                  </a:lnTo>
                  <a:lnTo>
                    <a:pt x="627" y="164"/>
                  </a:lnTo>
                  <a:lnTo>
                    <a:pt x="624" y="166"/>
                  </a:lnTo>
                  <a:lnTo>
                    <a:pt x="624" y="166"/>
                  </a:lnTo>
                  <a:lnTo>
                    <a:pt x="620" y="166"/>
                  </a:lnTo>
                  <a:lnTo>
                    <a:pt x="620" y="166"/>
                  </a:lnTo>
                  <a:lnTo>
                    <a:pt x="620" y="166"/>
                  </a:lnTo>
                  <a:lnTo>
                    <a:pt x="620" y="166"/>
                  </a:lnTo>
                  <a:lnTo>
                    <a:pt x="620" y="173"/>
                  </a:lnTo>
                  <a:lnTo>
                    <a:pt x="620" y="173"/>
                  </a:lnTo>
                  <a:lnTo>
                    <a:pt x="620" y="173"/>
                  </a:lnTo>
                  <a:lnTo>
                    <a:pt x="624" y="173"/>
                  </a:lnTo>
                  <a:lnTo>
                    <a:pt x="624" y="175"/>
                  </a:lnTo>
                  <a:lnTo>
                    <a:pt x="624" y="175"/>
                  </a:lnTo>
                  <a:lnTo>
                    <a:pt x="627" y="178"/>
                  </a:lnTo>
                  <a:lnTo>
                    <a:pt x="627" y="180"/>
                  </a:lnTo>
                  <a:lnTo>
                    <a:pt x="627" y="180"/>
                  </a:lnTo>
                  <a:lnTo>
                    <a:pt x="629" y="178"/>
                  </a:lnTo>
                  <a:lnTo>
                    <a:pt x="631" y="178"/>
                  </a:lnTo>
                  <a:lnTo>
                    <a:pt x="631" y="180"/>
                  </a:lnTo>
                  <a:lnTo>
                    <a:pt x="631" y="180"/>
                  </a:lnTo>
                  <a:lnTo>
                    <a:pt x="634" y="180"/>
                  </a:lnTo>
                  <a:lnTo>
                    <a:pt x="634" y="180"/>
                  </a:lnTo>
                  <a:lnTo>
                    <a:pt x="636" y="180"/>
                  </a:lnTo>
                  <a:lnTo>
                    <a:pt x="636" y="183"/>
                  </a:lnTo>
                  <a:lnTo>
                    <a:pt x="639" y="183"/>
                  </a:lnTo>
                  <a:lnTo>
                    <a:pt x="639" y="183"/>
                  </a:lnTo>
                  <a:lnTo>
                    <a:pt x="639" y="185"/>
                  </a:lnTo>
                  <a:lnTo>
                    <a:pt x="641"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1" y="197"/>
                  </a:lnTo>
                  <a:lnTo>
                    <a:pt x="641" y="197"/>
                  </a:lnTo>
                  <a:lnTo>
                    <a:pt x="641" y="197"/>
                  </a:lnTo>
                  <a:lnTo>
                    <a:pt x="641" y="197"/>
                  </a:lnTo>
                  <a:lnTo>
                    <a:pt x="641" y="199"/>
                  </a:lnTo>
                  <a:lnTo>
                    <a:pt x="641" y="199"/>
                  </a:lnTo>
                  <a:lnTo>
                    <a:pt x="641" y="199"/>
                  </a:lnTo>
                  <a:lnTo>
                    <a:pt x="641" y="199"/>
                  </a:lnTo>
                  <a:lnTo>
                    <a:pt x="641" y="202"/>
                  </a:lnTo>
                  <a:lnTo>
                    <a:pt x="641" y="202"/>
                  </a:lnTo>
                  <a:lnTo>
                    <a:pt x="641" y="202"/>
                  </a:lnTo>
                  <a:lnTo>
                    <a:pt x="641" y="204"/>
                  </a:lnTo>
                  <a:lnTo>
                    <a:pt x="641" y="204"/>
                  </a:lnTo>
                  <a:lnTo>
                    <a:pt x="641" y="204"/>
                  </a:lnTo>
                  <a:lnTo>
                    <a:pt x="641" y="206"/>
                  </a:lnTo>
                  <a:lnTo>
                    <a:pt x="641" y="209"/>
                  </a:lnTo>
                  <a:lnTo>
                    <a:pt x="641" y="209"/>
                  </a:lnTo>
                  <a:lnTo>
                    <a:pt x="641" y="209"/>
                  </a:lnTo>
                  <a:lnTo>
                    <a:pt x="641" y="209"/>
                  </a:lnTo>
                  <a:lnTo>
                    <a:pt x="639" y="209"/>
                  </a:lnTo>
                  <a:lnTo>
                    <a:pt x="639" y="206"/>
                  </a:lnTo>
                  <a:lnTo>
                    <a:pt x="641" y="204"/>
                  </a:lnTo>
                  <a:lnTo>
                    <a:pt x="641" y="202"/>
                  </a:lnTo>
                  <a:lnTo>
                    <a:pt x="639" y="199"/>
                  </a:lnTo>
                  <a:lnTo>
                    <a:pt x="639" y="197"/>
                  </a:lnTo>
                  <a:lnTo>
                    <a:pt x="636" y="197"/>
                  </a:lnTo>
                  <a:lnTo>
                    <a:pt x="636" y="194"/>
                  </a:lnTo>
                  <a:lnTo>
                    <a:pt x="636" y="194"/>
                  </a:lnTo>
                  <a:lnTo>
                    <a:pt x="636" y="194"/>
                  </a:lnTo>
                  <a:lnTo>
                    <a:pt x="634" y="192"/>
                  </a:lnTo>
                  <a:lnTo>
                    <a:pt x="636" y="192"/>
                  </a:lnTo>
                  <a:lnTo>
                    <a:pt x="636" y="190"/>
                  </a:lnTo>
                  <a:lnTo>
                    <a:pt x="636" y="190"/>
                  </a:lnTo>
                  <a:lnTo>
                    <a:pt x="634" y="190"/>
                  </a:lnTo>
                  <a:lnTo>
                    <a:pt x="634" y="190"/>
                  </a:lnTo>
                  <a:lnTo>
                    <a:pt x="634" y="187"/>
                  </a:lnTo>
                  <a:lnTo>
                    <a:pt x="634" y="187"/>
                  </a:lnTo>
                  <a:lnTo>
                    <a:pt x="636" y="187"/>
                  </a:lnTo>
                  <a:lnTo>
                    <a:pt x="634" y="187"/>
                  </a:lnTo>
                  <a:lnTo>
                    <a:pt x="634" y="185"/>
                  </a:lnTo>
                  <a:lnTo>
                    <a:pt x="634" y="185"/>
                  </a:lnTo>
                  <a:lnTo>
                    <a:pt x="634" y="183"/>
                  </a:lnTo>
                  <a:lnTo>
                    <a:pt x="634" y="183"/>
                  </a:lnTo>
                  <a:lnTo>
                    <a:pt x="631" y="183"/>
                  </a:lnTo>
                  <a:lnTo>
                    <a:pt x="631" y="183"/>
                  </a:lnTo>
                  <a:lnTo>
                    <a:pt x="629" y="183"/>
                  </a:lnTo>
                  <a:lnTo>
                    <a:pt x="629" y="183"/>
                  </a:lnTo>
                  <a:lnTo>
                    <a:pt x="629" y="183"/>
                  </a:lnTo>
                  <a:lnTo>
                    <a:pt x="627" y="183"/>
                  </a:lnTo>
                  <a:lnTo>
                    <a:pt x="627" y="183"/>
                  </a:lnTo>
                  <a:lnTo>
                    <a:pt x="627" y="183"/>
                  </a:lnTo>
                  <a:lnTo>
                    <a:pt x="624" y="183"/>
                  </a:lnTo>
                  <a:lnTo>
                    <a:pt x="624" y="183"/>
                  </a:lnTo>
                  <a:lnTo>
                    <a:pt x="624" y="180"/>
                  </a:lnTo>
                  <a:lnTo>
                    <a:pt x="622" y="178"/>
                  </a:lnTo>
                  <a:lnTo>
                    <a:pt x="622" y="178"/>
                  </a:lnTo>
                  <a:lnTo>
                    <a:pt x="622" y="178"/>
                  </a:lnTo>
                  <a:lnTo>
                    <a:pt x="620" y="178"/>
                  </a:lnTo>
                  <a:lnTo>
                    <a:pt x="617" y="178"/>
                  </a:lnTo>
                  <a:lnTo>
                    <a:pt x="617" y="178"/>
                  </a:lnTo>
                  <a:lnTo>
                    <a:pt x="615" y="175"/>
                  </a:lnTo>
                  <a:lnTo>
                    <a:pt x="613" y="175"/>
                  </a:lnTo>
                  <a:lnTo>
                    <a:pt x="610" y="175"/>
                  </a:lnTo>
                  <a:lnTo>
                    <a:pt x="608" y="173"/>
                  </a:lnTo>
                  <a:lnTo>
                    <a:pt x="608" y="173"/>
                  </a:lnTo>
                  <a:lnTo>
                    <a:pt x="608" y="173"/>
                  </a:lnTo>
                  <a:lnTo>
                    <a:pt x="608" y="173"/>
                  </a:lnTo>
                  <a:lnTo>
                    <a:pt x="605" y="173"/>
                  </a:lnTo>
                  <a:lnTo>
                    <a:pt x="605" y="173"/>
                  </a:lnTo>
                  <a:lnTo>
                    <a:pt x="605" y="173"/>
                  </a:lnTo>
                  <a:lnTo>
                    <a:pt x="605" y="173"/>
                  </a:lnTo>
                  <a:lnTo>
                    <a:pt x="605" y="173"/>
                  </a:lnTo>
                  <a:lnTo>
                    <a:pt x="605" y="175"/>
                  </a:lnTo>
                  <a:lnTo>
                    <a:pt x="605" y="175"/>
                  </a:lnTo>
                  <a:lnTo>
                    <a:pt x="605" y="175"/>
                  </a:lnTo>
                  <a:lnTo>
                    <a:pt x="603" y="175"/>
                  </a:lnTo>
                  <a:lnTo>
                    <a:pt x="603" y="178"/>
                  </a:lnTo>
                  <a:lnTo>
                    <a:pt x="603" y="178"/>
                  </a:lnTo>
                  <a:lnTo>
                    <a:pt x="605" y="178"/>
                  </a:lnTo>
                  <a:lnTo>
                    <a:pt x="605" y="180"/>
                  </a:lnTo>
                  <a:lnTo>
                    <a:pt x="605" y="183"/>
                  </a:lnTo>
                  <a:lnTo>
                    <a:pt x="605" y="183"/>
                  </a:lnTo>
                  <a:lnTo>
                    <a:pt x="605" y="183"/>
                  </a:lnTo>
                  <a:lnTo>
                    <a:pt x="605" y="183"/>
                  </a:lnTo>
                  <a:lnTo>
                    <a:pt x="608" y="183"/>
                  </a:lnTo>
                  <a:lnTo>
                    <a:pt x="608" y="185"/>
                  </a:lnTo>
                  <a:lnTo>
                    <a:pt x="605" y="187"/>
                  </a:lnTo>
                  <a:lnTo>
                    <a:pt x="605" y="187"/>
                  </a:lnTo>
                  <a:lnTo>
                    <a:pt x="605" y="187"/>
                  </a:lnTo>
                  <a:lnTo>
                    <a:pt x="605" y="192"/>
                  </a:lnTo>
                  <a:lnTo>
                    <a:pt x="605" y="192"/>
                  </a:lnTo>
                  <a:lnTo>
                    <a:pt x="605" y="192"/>
                  </a:lnTo>
                  <a:lnTo>
                    <a:pt x="603" y="192"/>
                  </a:lnTo>
                  <a:lnTo>
                    <a:pt x="605" y="192"/>
                  </a:lnTo>
                  <a:lnTo>
                    <a:pt x="605" y="194"/>
                  </a:lnTo>
                  <a:lnTo>
                    <a:pt x="605" y="194"/>
                  </a:lnTo>
                  <a:lnTo>
                    <a:pt x="605" y="194"/>
                  </a:lnTo>
                  <a:lnTo>
                    <a:pt x="605" y="197"/>
                  </a:lnTo>
                  <a:lnTo>
                    <a:pt x="605" y="199"/>
                  </a:lnTo>
                  <a:lnTo>
                    <a:pt x="605" y="199"/>
                  </a:lnTo>
                  <a:lnTo>
                    <a:pt x="608" y="202"/>
                  </a:lnTo>
                  <a:lnTo>
                    <a:pt x="608" y="202"/>
                  </a:lnTo>
                  <a:lnTo>
                    <a:pt x="608" y="204"/>
                  </a:lnTo>
                  <a:lnTo>
                    <a:pt x="608" y="204"/>
                  </a:lnTo>
                  <a:lnTo>
                    <a:pt x="608" y="204"/>
                  </a:lnTo>
                  <a:lnTo>
                    <a:pt x="608" y="206"/>
                  </a:lnTo>
                  <a:lnTo>
                    <a:pt x="610" y="206"/>
                  </a:lnTo>
                  <a:lnTo>
                    <a:pt x="610" y="209"/>
                  </a:lnTo>
                  <a:lnTo>
                    <a:pt x="610" y="209"/>
                  </a:lnTo>
                  <a:lnTo>
                    <a:pt x="608" y="209"/>
                  </a:lnTo>
                  <a:lnTo>
                    <a:pt x="603" y="211"/>
                  </a:lnTo>
                  <a:lnTo>
                    <a:pt x="603" y="213"/>
                  </a:lnTo>
                  <a:lnTo>
                    <a:pt x="603" y="213"/>
                  </a:lnTo>
                  <a:lnTo>
                    <a:pt x="603" y="216"/>
                  </a:lnTo>
                  <a:lnTo>
                    <a:pt x="603" y="216"/>
                  </a:lnTo>
                  <a:lnTo>
                    <a:pt x="603" y="218"/>
                  </a:lnTo>
                  <a:lnTo>
                    <a:pt x="603" y="218"/>
                  </a:lnTo>
                  <a:lnTo>
                    <a:pt x="603" y="218"/>
                  </a:lnTo>
                  <a:lnTo>
                    <a:pt x="603" y="216"/>
                  </a:lnTo>
                  <a:lnTo>
                    <a:pt x="603" y="216"/>
                  </a:lnTo>
                  <a:lnTo>
                    <a:pt x="601" y="216"/>
                  </a:lnTo>
                  <a:lnTo>
                    <a:pt x="601" y="213"/>
                  </a:lnTo>
                  <a:lnTo>
                    <a:pt x="598" y="213"/>
                  </a:lnTo>
                  <a:lnTo>
                    <a:pt x="596" y="213"/>
                  </a:lnTo>
                  <a:lnTo>
                    <a:pt x="596" y="216"/>
                  </a:lnTo>
                  <a:lnTo>
                    <a:pt x="596" y="216"/>
                  </a:lnTo>
                  <a:lnTo>
                    <a:pt x="596" y="220"/>
                  </a:lnTo>
                  <a:lnTo>
                    <a:pt x="596" y="220"/>
                  </a:lnTo>
                  <a:lnTo>
                    <a:pt x="596" y="223"/>
                  </a:lnTo>
                  <a:lnTo>
                    <a:pt x="594" y="223"/>
                  </a:lnTo>
                  <a:lnTo>
                    <a:pt x="596" y="223"/>
                  </a:lnTo>
                  <a:lnTo>
                    <a:pt x="596" y="225"/>
                  </a:lnTo>
                  <a:lnTo>
                    <a:pt x="596" y="225"/>
                  </a:lnTo>
                  <a:lnTo>
                    <a:pt x="596" y="225"/>
                  </a:lnTo>
                  <a:lnTo>
                    <a:pt x="596" y="228"/>
                  </a:lnTo>
                  <a:lnTo>
                    <a:pt x="596" y="228"/>
                  </a:lnTo>
                  <a:lnTo>
                    <a:pt x="596" y="228"/>
                  </a:lnTo>
                  <a:lnTo>
                    <a:pt x="596" y="228"/>
                  </a:lnTo>
                  <a:lnTo>
                    <a:pt x="596" y="228"/>
                  </a:lnTo>
                  <a:lnTo>
                    <a:pt x="594" y="228"/>
                  </a:lnTo>
                  <a:lnTo>
                    <a:pt x="594" y="228"/>
                  </a:lnTo>
                  <a:lnTo>
                    <a:pt x="594" y="230"/>
                  </a:lnTo>
                  <a:lnTo>
                    <a:pt x="591" y="230"/>
                  </a:lnTo>
                  <a:lnTo>
                    <a:pt x="591" y="232"/>
                  </a:lnTo>
                  <a:lnTo>
                    <a:pt x="591" y="232"/>
                  </a:lnTo>
                  <a:lnTo>
                    <a:pt x="589" y="235"/>
                  </a:lnTo>
                  <a:lnTo>
                    <a:pt x="589" y="235"/>
                  </a:lnTo>
                  <a:lnTo>
                    <a:pt x="589" y="239"/>
                  </a:lnTo>
                  <a:lnTo>
                    <a:pt x="586" y="239"/>
                  </a:lnTo>
                  <a:lnTo>
                    <a:pt x="584" y="242"/>
                  </a:lnTo>
                  <a:lnTo>
                    <a:pt x="584" y="242"/>
                  </a:lnTo>
                  <a:lnTo>
                    <a:pt x="584" y="242"/>
                  </a:lnTo>
                  <a:lnTo>
                    <a:pt x="584" y="244"/>
                  </a:lnTo>
                  <a:lnTo>
                    <a:pt x="584" y="246"/>
                  </a:lnTo>
                  <a:lnTo>
                    <a:pt x="582" y="246"/>
                  </a:lnTo>
                  <a:lnTo>
                    <a:pt x="582" y="249"/>
                  </a:lnTo>
                  <a:lnTo>
                    <a:pt x="582" y="249"/>
                  </a:lnTo>
                  <a:lnTo>
                    <a:pt x="582" y="249"/>
                  </a:lnTo>
                  <a:lnTo>
                    <a:pt x="582" y="251"/>
                  </a:lnTo>
                  <a:lnTo>
                    <a:pt x="582" y="254"/>
                  </a:lnTo>
                  <a:lnTo>
                    <a:pt x="582" y="256"/>
                  </a:lnTo>
                  <a:lnTo>
                    <a:pt x="582" y="258"/>
                  </a:lnTo>
                  <a:lnTo>
                    <a:pt x="584" y="261"/>
                  </a:lnTo>
                  <a:lnTo>
                    <a:pt x="584" y="263"/>
                  </a:lnTo>
                  <a:lnTo>
                    <a:pt x="586" y="263"/>
                  </a:lnTo>
                  <a:lnTo>
                    <a:pt x="586" y="265"/>
                  </a:lnTo>
                  <a:lnTo>
                    <a:pt x="586" y="265"/>
                  </a:lnTo>
                  <a:lnTo>
                    <a:pt x="586" y="268"/>
                  </a:lnTo>
                  <a:lnTo>
                    <a:pt x="586" y="270"/>
                  </a:lnTo>
                  <a:lnTo>
                    <a:pt x="586" y="273"/>
                  </a:lnTo>
                  <a:lnTo>
                    <a:pt x="586" y="275"/>
                  </a:lnTo>
                  <a:lnTo>
                    <a:pt x="589" y="275"/>
                  </a:lnTo>
                  <a:lnTo>
                    <a:pt x="589" y="275"/>
                  </a:lnTo>
                  <a:lnTo>
                    <a:pt x="589" y="275"/>
                  </a:lnTo>
                  <a:lnTo>
                    <a:pt x="586" y="275"/>
                  </a:lnTo>
                  <a:lnTo>
                    <a:pt x="586" y="275"/>
                  </a:lnTo>
                  <a:lnTo>
                    <a:pt x="586" y="275"/>
                  </a:lnTo>
                  <a:lnTo>
                    <a:pt x="586" y="273"/>
                  </a:lnTo>
                  <a:lnTo>
                    <a:pt x="584" y="273"/>
                  </a:lnTo>
                  <a:lnTo>
                    <a:pt x="584" y="270"/>
                  </a:lnTo>
                  <a:lnTo>
                    <a:pt x="584" y="268"/>
                  </a:lnTo>
                  <a:lnTo>
                    <a:pt x="584" y="268"/>
                  </a:lnTo>
                  <a:lnTo>
                    <a:pt x="584" y="263"/>
                  </a:lnTo>
                  <a:lnTo>
                    <a:pt x="582" y="261"/>
                  </a:lnTo>
                  <a:lnTo>
                    <a:pt x="579" y="258"/>
                  </a:lnTo>
                  <a:lnTo>
                    <a:pt x="579" y="256"/>
                  </a:lnTo>
                  <a:lnTo>
                    <a:pt x="579" y="251"/>
                  </a:lnTo>
                  <a:lnTo>
                    <a:pt x="579" y="249"/>
                  </a:lnTo>
                  <a:lnTo>
                    <a:pt x="577" y="249"/>
                  </a:lnTo>
                  <a:lnTo>
                    <a:pt x="577" y="246"/>
                  </a:lnTo>
                  <a:lnTo>
                    <a:pt x="575" y="246"/>
                  </a:lnTo>
                  <a:lnTo>
                    <a:pt x="575" y="246"/>
                  </a:lnTo>
                  <a:lnTo>
                    <a:pt x="572" y="246"/>
                  </a:lnTo>
                  <a:lnTo>
                    <a:pt x="572" y="246"/>
                  </a:lnTo>
                  <a:lnTo>
                    <a:pt x="572" y="246"/>
                  </a:lnTo>
                  <a:lnTo>
                    <a:pt x="572" y="246"/>
                  </a:lnTo>
                  <a:lnTo>
                    <a:pt x="572" y="244"/>
                  </a:lnTo>
                  <a:lnTo>
                    <a:pt x="570" y="242"/>
                  </a:lnTo>
                  <a:lnTo>
                    <a:pt x="572" y="239"/>
                  </a:lnTo>
                  <a:lnTo>
                    <a:pt x="570" y="237"/>
                  </a:lnTo>
                  <a:lnTo>
                    <a:pt x="570" y="237"/>
                  </a:lnTo>
                  <a:lnTo>
                    <a:pt x="570" y="235"/>
                  </a:lnTo>
                  <a:lnTo>
                    <a:pt x="568" y="232"/>
                  </a:lnTo>
                  <a:lnTo>
                    <a:pt x="568" y="232"/>
                  </a:lnTo>
                  <a:lnTo>
                    <a:pt x="568" y="232"/>
                  </a:lnTo>
                  <a:lnTo>
                    <a:pt x="568" y="232"/>
                  </a:lnTo>
                  <a:lnTo>
                    <a:pt x="568" y="232"/>
                  </a:lnTo>
                  <a:lnTo>
                    <a:pt x="565" y="232"/>
                  </a:lnTo>
                  <a:lnTo>
                    <a:pt x="565" y="232"/>
                  </a:lnTo>
                  <a:lnTo>
                    <a:pt x="563" y="232"/>
                  </a:lnTo>
                  <a:lnTo>
                    <a:pt x="563" y="232"/>
                  </a:lnTo>
                  <a:lnTo>
                    <a:pt x="563" y="232"/>
                  </a:lnTo>
                  <a:lnTo>
                    <a:pt x="563" y="232"/>
                  </a:lnTo>
                  <a:lnTo>
                    <a:pt x="563" y="235"/>
                  </a:lnTo>
                  <a:lnTo>
                    <a:pt x="563" y="235"/>
                  </a:lnTo>
                  <a:lnTo>
                    <a:pt x="563" y="237"/>
                  </a:lnTo>
                  <a:lnTo>
                    <a:pt x="563" y="239"/>
                  </a:lnTo>
                  <a:lnTo>
                    <a:pt x="565" y="239"/>
                  </a:lnTo>
                  <a:lnTo>
                    <a:pt x="568" y="244"/>
                  </a:lnTo>
                  <a:lnTo>
                    <a:pt x="568" y="246"/>
                  </a:lnTo>
                  <a:lnTo>
                    <a:pt x="570" y="246"/>
                  </a:lnTo>
                  <a:lnTo>
                    <a:pt x="568" y="249"/>
                  </a:lnTo>
                  <a:lnTo>
                    <a:pt x="568" y="251"/>
                  </a:lnTo>
                  <a:lnTo>
                    <a:pt x="570" y="254"/>
                  </a:lnTo>
                  <a:lnTo>
                    <a:pt x="568" y="254"/>
                  </a:lnTo>
                  <a:lnTo>
                    <a:pt x="568" y="256"/>
                  </a:lnTo>
                  <a:lnTo>
                    <a:pt x="565" y="256"/>
                  </a:lnTo>
                  <a:lnTo>
                    <a:pt x="568" y="258"/>
                  </a:lnTo>
                  <a:lnTo>
                    <a:pt x="568" y="263"/>
                  </a:lnTo>
                  <a:lnTo>
                    <a:pt x="568" y="263"/>
                  </a:lnTo>
                  <a:lnTo>
                    <a:pt x="568" y="265"/>
                  </a:lnTo>
                  <a:lnTo>
                    <a:pt x="565" y="265"/>
                  </a:lnTo>
                  <a:lnTo>
                    <a:pt x="565" y="268"/>
                  </a:lnTo>
                  <a:lnTo>
                    <a:pt x="565" y="270"/>
                  </a:lnTo>
                  <a:lnTo>
                    <a:pt x="565" y="273"/>
                  </a:lnTo>
                  <a:lnTo>
                    <a:pt x="565" y="270"/>
                  </a:lnTo>
                  <a:lnTo>
                    <a:pt x="563" y="270"/>
                  </a:lnTo>
                  <a:lnTo>
                    <a:pt x="563" y="265"/>
                  </a:lnTo>
                  <a:lnTo>
                    <a:pt x="565" y="258"/>
                  </a:lnTo>
                  <a:lnTo>
                    <a:pt x="565" y="258"/>
                  </a:lnTo>
                  <a:lnTo>
                    <a:pt x="568" y="254"/>
                  </a:lnTo>
                  <a:lnTo>
                    <a:pt x="568" y="251"/>
                  </a:lnTo>
                  <a:lnTo>
                    <a:pt x="568" y="249"/>
                  </a:lnTo>
                  <a:lnTo>
                    <a:pt x="565" y="246"/>
                  </a:lnTo>
                  <a:lnTo>
                    <a:pt x="565" y="246"/>
                  </a:lnTo>
                  <a:lnTo>
                    <a:pt x="565" y="246"/>
                  </a:lnTo>
                  <a:lnTo>
                    <a:pt x="563" y="244"/>
                  </a:lnTo>
                  <a:lnTo>
                    <a:pt x="563" y="244"/>
                  </a:lnTo>
                  <a:lnTo>
                    <a:pt x="563" y="244"/>
                  </a:lnTo>
                  <a:lnTo>
                    <a:pt x="560" y="242"/>
                  </a:lnTo>
                  <a:lnTo>
                    <a:pt x="560" y="242"/>
                  </a:lnTo>
                  <a:lnTo>
                    <a:pt x="560" y="242"/>
                  </a:lnTo>
                  <a:lnTo>
                    <a:pt x="560" y="242"/>
                  </a:lnTo>
                  <a:lnTo>
                    <a:pt x="560" y="242"/>
                  </a:lnTo>
                  <a:lnTo>
                    <a:pt x="560" y="242"/>
                  </a:lnTo>
                  <a:lnTo>
                    <a:pt x="560" y="239"/>
                  </a:lnTo>
                  <a:lnTo>
                    <a:pt x="558" y="237"/>
                  </a:lnTo>
                  <a:lnTo>
                    <a:pt x="558" y="235"/>
                  </a:lnTo>
                  <a:lnTo>
                    <a:pt x="558" y="235"/>
                  </a:lnTo>
                  <a:lnTo>
                    <a:pt x="558" y="232"/>
                  </a:lnTo>
                  <a:lnTo>
                    <a:pt x="556" y="232"/>
                  </a:lnTo>
                  <a:lnTo>
                    <a:pt x="556" y="232"/>
                  </a:lnTo>
                  <a:lnTo>
                    <a:pt x="553" y="232"/>
                  </a:lnTo>
                  <a:lnTo>
                    <a:pt x="553" y="232"/>
                  </a:lnTo>
                  <a:lnTo>
                    <a:pt x="553" y="232"/>
                  </a:lnTo>
                  <a:lnTo>
                    <a:pt x="553" y="230"/>
                  </a:lnTo>
                  <a:lnTo>
                    <a:pt x="551" y="228"/>
                  </a:lnTo>
                  <a:lnTo>
                    <a:pt x="549" y="228"/>
                  </a:lnTo>
                  <a:lnTo>
                    <a:pt x="549" y="230"/>
                  </a:lnTo>
                  <a:lnTo>
                    <a:pt x="551" y="232"/>
                  </a:lnTo>
                  <a:lnTo>
                    <a:pt x="551" y="232"/>
                  </a:lnTo>
                  <a:lnTo>
                    <a:pt x="551" y="232"/>
                  </a:lnTo>
                  <a:lnTo>
                    <a:pt x="551" y="235"/>
                  </a:lnTo>
                  <a:lnTo>
                    <a:pt x="549" y="235"/>
                  </a:lnTo>
                  <a:lnTo>
                    <a:pt x="549" y="235"/>
                  </a:lnTo>
                  <a:lnTo>
                    <a:pt x="546" y="235"/>
                  </a:lnTo>
                  <a:lnTo>
                    <a:pt x="546" y="235"/>
                  </a:lnTo>
                  <a:lnTo>
                    <a:pt x="546" y="235"/>
                  </a:lnTo>
                  <a:lnTo>
                    <a:pt x="546" y="237"/>
                  </a:lnTo>
                  <a:lnTo>
                    <a:pt x="546" y="239"/>
                  </a:lnTo>
                  <a:lnTo>
                    <a:pt x="546" y="239"/>
                  </a:lnTo>
                  <a:lnTo>
                    <a:pt x="549" y="244"/>
                  </a:lnTo>
                  <a:lnTo>
                    <a:pt x="549" y="244"/>
                  </a:lnTo>
                  <a:lnTo>
                    <a:pt x="549" y="246"/>
                  </a:lnTo>
                  <a:lnTo>
                    <a:pt x="549" y="246"/>
                  </a:lnTo>
                  <a:lnTo>
                    <a:pt x="549" y="246"/>
                  </a:lnTo>
                  <a:lnTo>
                    <a:pt x="549" y="246"/>
                  </a:lnTo>
                  <a:lnTo>
                    <a:pt x="549" y="249"/>
                  </a:lnTo>
                  <a:lnTo>
                    <a:pt x="551" y="249"/>
                  </a:lnTo>
                  <a:lnTo>
                    <a:pt x="551" y="249"/>
                  </a:lnTo>
                  <a:lnTo>
                    <a:pt x="551" y="254"/>
                  </a:lnTo>
                  <a:lnTo>
                    <a:pt x="551" y="254"/>
                  </a:lnTo>
                  <a:lnTo>
                    <a:pt x="551" y="256"/>
                  </a:lnTo>
                  <a:lnTo>
                    <a:pt x="551" y="258"/>
                  </a:lnTo>
                  <a:lnTo>
                    <a:pt x="553" y="258"/>
                  </a:lnTo>
                  <a:lnTo>
                    <a:pt x="553" y="261"/>
                  </a:lnTo>
                  <a:lnTo>
                    <a:pt x="551" y="263"/>
                  </a:lnTo>
                  <a:lnTo>
                    <a:pt x="551" y="263"/>
                  </a:lnTo>
                  <a:lnTo>
                    <a:pt x="551" y="265"/>
                  </a:lnTo>
                  <a:lnTo>
                    <a:pt x="553" y="268"/>
                  </a:lnTo>
                  <a:lnTo>
                    <a:pt x="553" y="270"/>
                  </a:lnTo>
                  <a:lnTo>
                    <a:pt x="556" y="273"/>
                  </a:lnTo>
                  <a:lnTo>
                    <a:pt x="556" y="273"/>
                  </a:lnTo>
                  <a:lnTo>
                    <a:pt x="556" y="275"/>
                  </a:lnTo>
                  <a:lnTo>
                    <a:pt x="556" y="275"/>
                  </a:lnTo>
                  <a:lnTo>
                    <a:pt x="553" y="277"/>
                  </a:lnTo>
                  <a:lnTo>
                    <a:pt x="553" y="277"/>
                  </a:lnTo>
                  <a:lnTo>
                    <a:pt x="553" y="277"/>
                  </a:lnTo>
                  <a:lnTo>
                    <a:pt x="553" y="280"/>
                  </a:lnTo>
                  <a:lnTo>
                    <a:pt x="553" y="280"/>
                  </a:lnTo>
                  <a:lnTo>
                    <a:pt x="553" y="280"/>
                  </a:lnTo>
                  <a:lnTo>
                    <a:pt x="551" y="282"/>
                  </a:lnTo>
                  <a:lnTo>
                    <a:pt x="546" y="287"/>
                  </a:lnTo>
                  <a:lnTo>
                    <a:pt x="544" y="289"/>
                  </a:lnTo>
                  <a:lnTo>
                    <a:pt x="542" y="291"/>
                  </a:lnTo>
                  <a:lnTo>
                    <a:pt x="534" y="299"/>
                  </a:lnTo>
                  <a:lnTo>
                    <a:pt x="532" y="303"/>
                  </a:lnTo>
                  <a:lnTo>
                    <a:pt x="530" y="306"/>
                  </a:lnTo>
                  <a:lnTo>
                    <a:pt x="530" y="308"/>
                  </a:lnTo>
                  <a:lnTo>
                    <a:pt x="530" y="308"/>
                  </a:lnTo>
                  <a:lnTo>
                    <a:pt x="523" y="320"/>
                  </a:lnTo>
                  <a:lnTo>
                    <a:pt x="525" y="310"/>
                  </a:lnTo>
                  <a:lnTo>
                    <a:pt x="527" y="306"/>
                  </a:lnTo>
                  <a:lnTo>
                    <a:pt x="532" y="303"/>
                  </a:lnTo>
                  <a:lnTo>
                    <a:pt x="532" y="303"/>
                  </a:lnTo>
                  <a:lnTo>
                    <a:pt x="532" y="301"/>
                  </a:lnTo>
                  <a:lnTo>
                    <a:pt x="532" y="299"/>
                  </a:lnTo>
                  <a:lnTo>
                    <a:pt x="532" y="299"/>
                  </a:lnTo>
                  <a:lnTo>
                    <a:pt x="532" y="299"/>
                  </a:lnTo>
                  <a:lnTo>
                    <a:pt x="537" y="294"/>
                  </a:lnTo>
                  <a:lnTo>
                    <a:pt x="542" y="289"/>
                  </a:lnTo>
                  <a:lnTo>
                    <a:pt x="549" y="282"/>
                  </a:lnTo>
                  <a:lnTo>
                    <a:pt x="551" y="282"/>
                  </a:lnTo>
                  <a:lnTo>
                    <a:pt x="553" y="273"/>
                  </a:lnTo>
                  <a:lnTo>
                    <a:pt x="553" y="273"/>
                  </a:lnTo>
                  <a:lnTo>
                    <a:pt x="553" y="273"/>
                  </a:lnTo>
                  <a:lnTo>
                    <a:pt x="553" y="270"/>
                  </a:lnTo>
                  <a:lnTo>
                    <a:pt x="553" y="270"/>
                  </a:lnTo>
                  <a:lnTo>
                    <a:pt x="551" y="270"/>
                  </a:lnTo>
                  <a:lnTo>
                    <a:pt x="551" y="268"/>
                  </a:lnTo>
                  <a:lnTo>
                    <a:pt x="551" y="268"/>
                  </a:lnTo>
                  <a:lnTo>
                    <a:pt x="551" y="268"/>
                  </a:lnTo>
                  <a:lnTo>
                    <a:pt x="549" y="261"/>
                  </a:lnTo>
                  <a:lnTo>
                    <a:pt x="549" y="251"/>
                  </a:lnTo>
                  <a:lnTo>
                    <a:pt x="546" y="246"/>
                  </a:lnTo>
                  <a:lnTo>
                    <a:pt x="546" y="246"/>
                  </a:lnTo>
                  <a:lnTo>
                    <a:pt x="546" y="244"/>
                  </a:lnTo>
                  <a:lnTo>
                    <a:pt x="546" y="244"/>
                  </a:lnTo>
                  <a:lnTo>
                    <a:pt x="546" y="242"/>
                  </a:lnTo>
                  <a:lnTo>
                    <a:pt x="546" y="242"/>
                  </a:lnTo>
                  <a:lnTo>
                    <a:pt x="544" y="242"/>
                  </a:lnTo>
                  <a:lnTo>
                    <a:pt x="544" y="239"/>
                  </a:lnTo>
                  <a:lnTo>
                    <a:pt x="544" y="237"/>
                  </a:lnTo>
                  <a:lnTo>
                    <a:pt x="542" y="235"/>
                  </a:lnTo>
                  <a:lnTo>
                    <a:pt x="542" y="235"/>
                  </a:lnTo>
                  <a:lnTo>
                    <a:pt x="542" y="237"/>
                  </a:lnTo>
                  <a:lnTo>
                    <a:pt x="539" y="237"/>
                  </a:lnTo>
                  <a:lnTo>
                    <a:pt x="539" y="237"/>
                  </a:lnTo>
                  <a:lnTo>
                    <a:pt x="539" y="235"/>
                  </a:lnTo>
                  <a:lnTo>
                    <a:pt x="539" y="235"/>
                  </a:lnTo>
                  <a:lnTo>
                    <a:pt x="537" y="232"/>
                  </a:lnTo>
                  <a:lnTo>
                    <a:pt x="537" y="232"/>
                  </a:lnTo>
                  <a:lnTo>
                    <a:pt x="534" y="232"/>
                  </a:lnTo>
                  <a:lnTo>
                    <a:pt x="534" y="232"/>
                  </a:lnTo>
                  <a:lnTo>
                    <a:pt x="532" y="230"/>
                  </a:lnTo>
                  <a:lnTo>
                    <a:pt x="532" y="228"/>
                  </a:lnTo>
                  <a:lnTo>
                    <a:pt x="532" y="225"/>
                  </a:lnTo>
                  <a:lnTo>
                    <a:pt x="532" y="225"/>
                  </a:lnTo>
                  <a:lnTo>
                    <a:pt x="530" y="225"/>
                  </a:lnTo>
                  <a:lnTo>
                    <a:pt x="527" y="225"/>
                  </a:lnTo>
                  <a:lnTo>
                    <a:pt x="527" y="225"/>
                  </a:lnTo>
                  <a:lnTo>
                    <a:pt x="527" y="223"/>
                  </a:lnTo>
                  <a:lnTo>
                    <a:pt x="527" y="220"/>
                  </a:lnTo>
                  <a:lnTo>
                    <a:pt x="527" y="220"/>
                  </a:lnTo>
                  <a:lnTo>
                    <a:pt x="527" y="218"/>
                  </a:lnTo>
                  <a:lnTo>
                    <a:pt x="525" y="218"/>
                  </a:lnTo>
                  <a:lnTo>
                    <a:pt x="525" y="218"/>
                  </a:lnTo>
                  <a:lnTo>
                    <a:pt x="525" y="218"/>
                  </a:lnTo>
                  <a:lnTo>
                    <a:pt x="523" y="216"/>
                  </a:lnTo>
                  <a:lnTo>
                    <a:pt x="523" y="216"/>
                  </a:lnTo>
                  <a:lnTo>
                    <a:pt x="523" y="216"/>
                  </a:lnTo>
                  <a:lnTo>
                    <a:pt x="518" y="216"/>
                  </a:lnTo>
                  <a:lnTo>
                    <a:pt x="518" y="216"/>
                  </a:lnTo>
                  <a:lnTo>
                    <a:pt x="516" y="216"/>
                  </a:lnTo>
                  <a:lnTo>
                    <a:pt x="511" y="213"/>
                  </a:lnTo>
                  <a:lnTo>
                    <a:pt x="508" y="213"/>
                  </a:lnTo>
                  <a:lnTo>
                    <a:pt x="506" y="216"/>
                  </a:lnTo>
                  <a:lnTo>
                    <a:pt x="504" y="216"/>
                  </a:lnTo>
                  <a:lnTo>
                    <a:pt x="504" y="216"/>
                  </a:lnTo>
                  <a:lnTo>
                    <a:pt x="504" y="213"/>
                  </a:lnTo>
                  <a:lnTo>
                    <a:pt x="504" y="213"/>
                  </a:lnTo>
                  <a:lnTo>
                    <a:pt x="501" y="213"/>
                  </a:lnTo>
                  <a:lnTo>
                    <a:pt x="499" y="220"/>
                  </a:lnTo>
                  <a:lnTo>
                    <a:pt x="494" y="223"/>
                  </a:lnTo>
                  <a:lnTo>
                    <a:pt x="494" y="220"/>
                  </a:lnTo>
                  <a:lnTo>
                    <a:pt x="494" y="220"/>
                  </a:lnTo>
                  <a:lnTo>
                    <a:pt x="494" y="220"/>
                  </a:lnTo>
                  <a:lnTo>
                    <a:pt x="489" y="223"/>
                  </a:lnTo>
                  <a:lnTo>
                    <a:pt x="487" y="225"/>
                  </a:lnTo>
                  <a:lnTo>
                    <a:pt x="485" y="225"/>
                  </a:lnTo>
                  <a:lnTo>
                    <a:pt x="482" y="225"/>
                  </a:lnTo>
                  <a:lnTo>
                    <a:pt x="482" y="228"/>
                  </a:lnTo>
                  <a:lnTo>
                    <a:pt x="482" y="228"/>
                  </a:lnTo>
                  <a:lnTo>
                    <a:pt x="480" y="230"/>
                  </a:lnTo>
                  <a:lnTo>
                    <a:pt x="480" y="230"/>
                  </a:lnTo>
                  <a:lnTo>
                    <a:pt x="480" y="230"/>
                  </a:lnTo>
                  <a:lnTo>
                    <a:pt x="480" y="232"/>
                  </a:lnTo>
                  <a:lnTo>
                    <a:pt x="480" y="232"/>
                  </a:lnTo>
                  <a:lnTo>
                    <a:pt x="480" y="235"/>
                  </a:lnTo>
                  <a:lnTo>
                    <a:pt x="478" y="239"/>
                  </a:lnTo>
                  <a:lnTo>
                    <a:pt x="475" y="242"/>
                  </a:lnTo>
                  <a:lnTo>
                    <a:pt x="475" y="244"/>
                  </a:lnTo>
                  <a:lnTo>
                    <a:pt x="473" y="246"/>
                  </a:lnTo>
                  <a:lnTo>
                    <a:pt x="473" y="246"/>
                  </a:lnTo>
                  <a:lnTo>
                    <a:pt x="475" y="246"/>
                  </a:lnTo>
                  <a:lnTo>
                    <a:pt x="475" y="249"/>
                  </a:lnTo>
                  <a:lnTo>
                    <a:pt x="475" y="249"/>
                  </a:lnTo>
                  <a:lnTo>
                    <a:pt x="473" y="249"/>
                  </a:lnTo>
                  <a:lnTo>
                    <a:pt x="473" y="249"/>
                  </a:lnTo>
                  <a:lnTo>
                    <a:pt x="473" y="249"/>
                  </a:lnTo>
                  <a:lnTo>
                    <a:pt x="473" y="249"/>
                  </a:lnTo>
                  <a:lnTo>
                    <a:pt x="473" y="249"/>
                  </a:lnTo>
                  <a:lnTo>
                    <a:pt x="473" y="251"/>
                  </a:lnTo>
                  <a:lnTo>
                    <a:pt x="473" y="251"/>
                  </a:lnTo>
                  <a:lnTo>
                    <a:pt x="473" y="254"/>
                  </a:lnTo>
                  <a:lnTo>
                    <a:pt x="473" y="254"/>
                  </a:lnTo>
                  <a:lnTo>
                    <a:pt x="473" y="258"/>
                  </a:lnTo>
                  <a:lnTo>
                    <a:pt x="473" y="258"/>
                  </a:lnTo>
                  <a:lnTo>
                    <a:pt x="473" y="261"/>
                  </a:lnTo>
                  <a:lnTo>
                    <a:pt x="473" y="261"/>
                  </a:lnTo>
                  <a:lnTo>
                    <a:pt x="471" y="261"/>
                  </a:lnTo>
                  <a:lnTo>
                    <a:pt x="471" y="261"/>
                  </a:lnTo>
                  <a:lnTo>
                    <a:pt x="468" y="258"/>
                  </a:lnTo>
                  <a:lnTo>
                    <a:pt x="468" y="258"/>
                  </a:lnTo>
                  <a:lnTo>
                    <a:pt x="468" y="258"/>
                  </a:lnTo>
                  <a:lnTo>
                    <a:pt x="468" y="258"/>
                  </a:lnTo>
                  <a:lnTo>
                    <a:pt x="468" y="256"/>
                  </a:lnTo>
                  <a:lnTo>
                    <a:pt x="468" y="256"/>
                  </a:lnTo>
                  <a:lnTo>
                    <a:pt x="468" y="256"/>
                  </a:lnTo>
                  <a:lnTo>
                    <a:pt x="468" y="254"/>
                  </a:lnTo>
                  <a:lnTo>
                    <a:pt x="468" y="254"/>
                  </a:lnTo>
                  <a:lnTo>
                    <a:pt x="468" y="254"/>
                  </a:lnTo>
                  <a:lnTo>
                    <a:pt x="468" y="251"/>
                  </a:lnTo>
                  <a:lnTo>
                    <a:pt x="468" y="251"/>
                  </a:lnTo>
                  <a:lnTo>
                    <a:pt x="466" y="251"/>
                  </a:lnTo>
                  <a:lnTo>
                    <a:pt x="466" y="251"/>
                  </a:lnTo>
                  <a:lnTo>
                    <a:pt x="463" y="254"/>
                  </a:lnTo>
                  <a:lnTo>
                    <a:pt x="463" y="254"/>
                  </a:lnTo>
                  <a:lnTo>
                    <a:pt x="463" y="256"/>
                  </a:lnTo>
                  <a:lnTo>
                    <a:pt x="463" y="254"/>
                  </a:lnTo>
                  <a:lnTo>
                    <a:pt x="461" y="251"/>
                  </a:lnTo>
                  <a:lnTo>
                    <a:pt x="461" y="251"/>
                  </a:lnTo>
                  <a:lnTo>
                    <a:pt x="461" y="249"/>
                  </a:lnTo>
                  <a:lnTo>
                    <a:pt x="461" y="249"/>
                  </a:lnTo>
                  <a:lnTo>
                    <a:pt x="461" y="246"/>
                  </a:lnTo>
                  <a:lnTo>
                    <a:pt x="459" y="249"/>
                  </a:lnTo>
                  <a:lnTo>
                    <a:pt x="459" y="249"/>
                  </a:lnTo>
                  <a:lnTo>
                    <a:pt x="459" y="249"/>
                  </a:lnTo>
                  <a:lnTo>
                    <a:pt x="459" y="251"/>
                  </a:lnTo>
                  <a:lnTo>
                    <a:pt x="456" y="254"/>
                  </a:lnTo>
                  <a:lnTo>
                    <a:pt x="456" y="254"/>
                  </a:lnTo>
                  <a:lnTo>
                    <a:pt x="456" y="254"/>
                  </a:lnTo>
                  <a:lnTo>
                    <a:pt x="456" y="251"/>
                  </a:lnTo>
                  <a:lnTo>
                    <a:pt x="454" y="251"/>
                  </a:lnTo>
                  <a:lnTo>
                    <a:pt x="452" y="254"/>
                  </a:lnTo>
                  <a:lnTo>
                    <a:pt x="452" y="254"/>
                  </a:lnTo>
                  <a:lnTo>
                    <a:pt x="449" y="251"/>
                  </a:lnTo>
                  <a:lnTo>
                    <a:pt x="449" y="254"/>
                  </a:lnTo>
                  <a:lnTo>
                    <a:pt x="447" y="254"/>
                  </a:lnTo>
                  <a:lnTo>
                    <a:pt x="447" y="254"/>
                  </a:lnTo>
                  <a:lnTo>
                    <a:pt x="447" y="251"/>
                  </a:lnTo>
                  <a:lnTo>
                    <a:pt x="452" y="251"/>
                  </a:lnTo>
                  <a:lnTo>
                    <a:pt x="454" y="249"/>
                  </a:lnTo>
                  <a:lnTo>
                    <a:pt x="454" y="249"/>
                  </a:lnTo>
                  <a:lnTo>
                    <a:pt x="454" y="246"/>
                  </a:lnTo>
                  <a:lnTo>
                    <a:pt x="454" y="246"/>
                  </a:lnTo>
                  <a:lnTo>
                    <a:pt x="454" y="246"/>
                  </a:lnTo>
                  <a:lnTo>
                    <a:pt x="456" y="246"/>
                  </a:lnTo>
                  <a:lnTo>
                    <a:pt x="456" y="244"/>
                  </a:lnTo>
                  <a:lnTo>
                    <a:pt x="459" y="242"/>
                  </a:lnTo>
                  <a:lnTo>
                    <a:pt x="459" y="242"/>
                  </a:lnTo>
                  <a:lnTo>
                    <a:pt x="459" y="242"/>
                  </a:lnTo>
                  <a:lnTo>
                    <a:pt x="456" y="239"/>
                  </a:lnTo>
                  <a:lnTo>
                    <a:pt x="459" y="239"/>
                  </a:lnTo>
                  <a:lnTo>
                    <a:pt x="459" y="239"/>
                  </a:lnTo>
                  <a:lnTo>
                    <a:pt x="459" y="239"/>
                  </a:lnTo>
                  <a:lnTo>
                    <a:pt x="461" y="239"/>
                  </a:lnTo>
                  <a:lnTo>
                    <a:pt x="461" y="242"/>
                  </a:lnTo>
                  <a:lnTo>
                    <a:pt x="463" y="242"/>
                  </a:lnTo>
                  <a:lnTo>
                    <a:pt x="463" y="242"/>
                  </a:lnTo>
                  <a:lnTo>
                    <a:pt x="463" y="239"/>
                  </a:lnTo>
                  <a:lnTo>
                    <a:pt x="463" y="239"/>
                  </a:lnTo>
                  <a:lnTo>
                    <a:pt x="461" y="237"/>
                  </a:lnTo>
                  <a:lnTo>
                    <a:pt x="461" y="237"/>
                  </a:lnTo>
                  <a:lnTo>
                    <a:pt x="459" y="235"/>
                  </a:lnTo>
                  <a:lnTo>
                    <a:pt x="459" y="232"/>
                  </a:lnTo>
                  <a:lnTo>
                    <a:pt x="456" y="232"/>
                  </a:lnTo>
                  <a:lnTo>
                    <a:pt x="454" y="232"/>
                  </a:lnTo>
                  <a:lnTo>
                    <a:pt x="454" y="230"/>
                  </a:lnTo>
                  <a:lnTo>
                    <a:pt x="454" y="230"/>
                  </a:lnTo>
                  <a:lnTo>
                    <a:pt x="454" y="230"/>
                  </a:lnTo>
                  <a:lnTo>
                    <a:pt x="454" y="228"/>
                  </a:lnTo>
                  <a:lnTo>
                    <a:pt x="452" y="225"/>
                  </a:lnTo>
                  <a:lnTo>
                    <a:pt x="452" y="223"/>
                  </a:lnTo>
                  <a:lnTo>
                    <a:pt x="452" y="223"/>
                  </a:lnTo>
                  <a:lnTo>
                    <a:pt x="454" y="223"/>
                  </a:lnTo>
                  <a:lnTo>
                    <a:pt x="459" y="228"/>
                  </a:lnTo>
                  <a:lnTo>
                    <a:pt x="459" y="228"/>
                  </a:lnTo>
                  <a:lnTo>
                    <a:pt x="459" y="228"/>
                  </a:lnTo>
                  <a:lnTo>
                    <a:pt x="461" y="228"/>
                  </a:lnTo>
                  <a:lnTo>
                    <a:pt x="461" y="228"/>
                  </a:lnTo>
                  <a:lnTo>
                    <a:pt x="463" y="230"/>
                  </a:lnTo>
                  <a:lnTo>
                    <a:pt x="463" y="232"/>
                  </a:lnTo>
                  <a:lnTo>
                    <a:pt x="463" y="232"/>
                  </a:lnTo>
                  <a:lnTo>
                    <a:pt x="463" y="232"/>
                  </a:lnTo>
                  <a:lnTo>
                    <a:pt x="463" y="232"/>
                  </a:lnTo>
                  <a:lnTo>
                    <a:pt x="463" y="230"/>
                  </a:lnTo>
                  <a:lnTo>
                    <a:pt x="463" y="230"/>
                  </a:lnTo>
                  <a:lnTo>
                    <a:pt x="466" y="230"/>
                  </a:lnTo>
                  <a:lnTo>
                    <a:pt x="466" y="232"/>
                  </a:lnTo>
                  <a:lnTo>
                    <a:pt x="466" y="232"/>
                  </a:lnTo>
                  <a:lnTo>
                    <a:pt x="466" y="235"/>
                  </a:lnTo>
                  <a:lnTo>
                    <a:pt x="466" y="237"/>
                  </a:lnTo>
                  <a:lnTo>
                    <a:pt x="468" y="242"/>
                  </a:lnTo>
                  <a:lnTo>
                    <a:pt x="471" y="242"/>
                  </a:lnTo>
                  <a:lnTo>
                    <a:pt x="471" y="242"/>
                  </a:lnTo>
                  <a:lnTo>
                    <a:pt x="475" y="239"/>
                  </a:lnTo>
                  <a:lnTo>
                    <a:pt x="475" y="237"/>
                  </a:lnTo>
                  <a:lnTo>
                    <a:pt x="475" y="235"/>
                  </a:lnTo>
                  <a:lnTo>
                    <a:pt x="473" y="235"/>
                  </a:lnTo>
                  <a:lnTo>
                    <a:pt x="473" y="232"/>
                  </a:lnTo>
                  <a:lnTo>
                    <a:pt x="473" y="230"/>
                  </a:lnTo>
                  <a:lnTo>
                    <a:pt x="473" y="230"/>
                  </a:lnTo>
                  <a:lnTo>
                    <a:pt x="473" y="230"/>
                  </a:lnTo>
                  <a:lnTo>
                    <a:pt x="475" y="232"/>
                  </a:lnTo>
                  <a:lnTo>
                    <a:pt x="475" y="232"/>
                  </a:lnTo>
                  <a:lnTo>
                    <a:pt x="475" y="230"/>
                  </a:lnTo>
                  <a:lnTo>
                    <a:pt x="475" y="230"/>
                  </a:lnTo>
                  <a:lnTo>
                    <a:pt x="475" y="228"/>
                  </a:lnTo>
                  <a:lnTo>
                    <a:pt x="473" y="225"/>
                  </a:lnTo>
                  <a:lnTo>
                    <a:pt x="466" y="216"/>
                  </a:lnTo>
                  <a:lnTo>
                    <a:pt x="468" y="216"/>
                  </a:lnTo>
                  <a:lnTo>
                    <a:pt x="468" y="216"/>
                  </a:lnTo>
                  <a:lnTo>
                    <a:pt x="468" y="216"/>
                  </a:lnTo>
                  <a:lnTo>
                    <a:pt x="468" y="216"/>
                  </a:lnTo>
                  <a:lnTo>
                    <a:pt x="471" y="218"/>
                  </a:lnTo>
                  <a:lnTo>
                    <a:pt x="471" y="218"/>
                  </a:lnTo>
                  <a:lnTo>
                    <a:pt x="471" y="218"/>
                  </a:lnTo>
                  <a:lnTo>
                    <a:pt x="471" y="216"/>
                  </a:lnTo>
                  <a:lnTo>
                    <a:pt x="471" y="213"/>
                  </a:lnTo>
                  <a:lnTo>
                    <a:pt x="473" y="211"/>
                  </a:lnTo>
                  <a:lnTo>
                    <a:pt x="471" y="209"/>
                  </a:lnTo>
                  <a:lnTo>
                    <a:pt x="471" y="209"/>
                  </a:lnTo>
                  <a:lnTo>
                    <a:pt x="471" y="209"/>
                  </a:lnTo>
                  <a:lnTo>
                    <a:pt x="468" y="209"/>
                  </a:lnTo>
                  <a:lnTo>
                    <a:pt x="468" y="209"/>
                  </a:lnTo>
                  <a:lnTo>
                    <a:pt x="468" y="211"/>
                  </a:lnTo>
                  <a:lnTo>
                    <a:pt x="468" y="211"/>
                  </a:lnTo>
                  <a:lnTo>
                    <a:pt x="468" y="211"/>
                  </a:lnTo>
                  <a:lnTo>
                    <a:pt x="468" y="211"/>
                  </a:lnTo>
                  <a:lnTo>
                    <a:pt x="468" y="211"/>
                  </a:lnTo>
                  <a:lnTo>
                    <a:pt x="466" y="211"/>
                  </a:lnTo>
                  <a:lnTo>
                    <a:pt x="466" y="209"/>
                  </a:lnTo>
                  <a:lnTo>
                    <a:pt x="466" y="209"/>
                  </a:lnTo>
                  <a:lnTo>
                    <a:pt x="466" y="211"/>
                  </a:lnTo>
                  <a:lnTo>
                    <a:pt x="466" y="211"/>
                  </a:lnTo>
                  <a:lnTo>
                    <a:pt x="466" y="211"/>
                  </a:lnTo>
                  <a:lnTo>
                    <a:pt x="466" y="211"/>
                  </a:lnTo>
                  <a:lnTo>
                    <a:pt x="466" y="211"/>
                  </a:lnTo>
                  <a:lnTo>
                    <a:pt x="466" y="213"/>
                  </a:lnTo>
                  <a:lnTo>
                    <a:pt x="463" y="213"/>
                  </a:lnTo>
                  <a:lnTo>
                    <a:pt x="463" y="213"/>
                  </a:lnTo>
                  <a:lnTo>
                    <a:pt x="463" y="211"/>
                  </a:lnTo>
                  <a:lnTo>
                    <a:pt x="463" y="211"/>
                  </a:lnTo>
                  <a:lnTo>
                    <a:pt x="461" y="211"/>
                  </a:lnTo>
                  <a:lnTo>
                    <a:pt x="461" y="211"/>
                  </a:lnTo>
                  <a:lnTo>
                    <a:pt x="461" y="209"/>
                  </a:lnTo>
                  <a:lnTo>
                    <a:pt x="461" y="209"/>
                  </a:lnTo>
                  <a:lnTo>
                    <a:pt x="461" y="209"/>
                  </a:lnTo>
                  <a:lnTo>
                    <a:pt x="461" y="206"/>
                  </a:lnTo>
                  <a:lnTo>
                    <a:pt x="463" y="202"/>
                  </a:lnTo>
                  <a:lnTo>
                    <a:pt x="463" y="202"/>
                  </a:lnTo>
                  <a:lnTo>
                    <a:pt x="463" y="202"/>
                  </a:lnTo>
                  <a:lnTo>
                    <a:pt x="463" y="202"/>
                  </a:lnTo>
                  <a:lnTo>
                    <a:pt x="463" y="202"/>
                  </a:lnTo>
                  <a:lnTo>
                    <a:pt x="466" y="204"/>
                  </a:lnTo>
                  <a:lnTo>
                    <a:pt x="466" y="204"/>
                  </a:lnTo>
                  <a:lnTo>
                    <a:pt x="466" y="204"/>
                  </a:lnTo>
                  <a:lnTo>
                    <a:pt x="466" y="204"/>
                  </a:lnTo>
                  <a:lnTo>
                    <a:pt x="466" y="204"/>
                  </a:lnTo>
                  <a:lnTo>
                    <a:pt x="466" y="202"/>
                  </a:lnTo>
                  <a:lnTo>
                    <a:pt x="466" y="202"/>
                  </a:lnTo>
                  <a:lnTo>
                    <a:pt x="466" y="202"/>
                  </a:lnTo>
                  <a:lnTo>
                    <a:pt x="466" y="199"/>
                  </a:lnTo>
                  <a:lnTo>
                    <a:pt x="466" y="199"/>
                  </a:lnTo>
                  <a:lnTo>
                    <a:pt x="466" y="199"/>
                  </a:lnTo>
                  <a:lnTo>
                    <a:pt x="466" y="199"/>
                  </a:lnTo>
                  <a:lnTo>
                    <a:pt x="466" y="199"/>
                  </a:lnTo>
                  <a:lnTo>
                    <a:pt x="468" y="199"/>
                  </a:lnTo>
                  <a:lnTo>
                    <a:pt x="471" y="199"/>
                  </a:lnTo>
                  <a:lnTo>
                    <a:pt x="471" y="199"/>
                  </a:lnTo>
                  <a:lnTo>
                    <a:pt x="471" y="197"/>
                  </a:lnTo>
                  <a:lnTo>
                    <a:pt x="471" y="197"/>
                  </a:lnTo>
                  <a:lnTo>
                    <a:pt x="471" y="194"/>
                  </a:lnTo>
                  <a:lnTo>
                    <a:pt x="471" y="194"/>
                  </a:lnTo>
                  <a:lnTo>
                    <a:pt x="468" y="194"/>
                  </a:lnTo>
                  <a:lnTo>
                    <a:pt x="468" y="194"/>
                  </a:lnTo>
                  <a:lnTo>
                    <a:pt x="468" y="192"/>
                  </a:lnTo>
                  <a:lnTo>
                    <a:pt x="468" y="192"/>
                  </a:lnTo>
                  <a:lnTo>
                    <a:pt x="468" y="192"/>
                  </a:lnTo>
                  <a:lnTo>
                    <a:pt x="466" y="190"/>
                  </a:lnTo>
                  <a:lnTo>
                    <a:pt x="466" y="190"/>
                  </a:lnTo>
                  <a:lnTo>
                    <a:pt x="466" y="190"/>
                  </a:lnTo>
                  <a:lnTo>
                    <a:pt x="463" y="192"/>
                  </a:lnTo>
                  <a:lnTo>
                    <a:pt x="463" y="192"/>
                  </a:lnTo>
                  <a:lnTo>
                    <a:pt x="461" y="192"/>
                  </a:lnTo>
                  <a:lnTo>
                    <a:pt x="463" y="192"/>
                  </a:lnTo>
                  <a:lnTo>
                    <a:pt x="461" y="190"/>
                  </a:lnTo>
                  <a:lnTo>
                    <a:pt x="459" y="190"/>
                  </a:lnTo>
                  <a:lnTo>
                    <a:pt x="459" y="190"/>
                  </a:lnTo>
                  <a:lnTo>
                    <a:pt x="456" y="190"/>
                  </a:lnTo>
                  <a:lnTo>
                    <a:pt x="456" y="194"/>
                  </a:lnTo>
                  <a:lnTo>
                    <a:pt x="454" y="194"/>
                  </a:lnTo>
                  <a:lnTo>
                    <a:pt x="454" y="194"/>
                  </a:lnTo>
                  <a:lnTo>
                    <a:pt x="452" y="197"/>
                  </a:lnTo>
                  <a:lnTo>
                    <a:pt x="452" y="197"/>
                  </a:lnTo>
                  <a:lnTo>
                    <a:pt x="452" y="197"/>
                  </a:lnTo>
                  <a:lnTo>
                    <a:pt x="452" y="197"/>
                  </a:lnTo>
                  <a:lnTo>
                    <a:pt x="452" y="197"/>
                  </a:lnTo>
                  <a:lnTo>
                    <a:pt x="452" y="199"/>
                  </a:lnTo>
                  <a:lnTo>
                    <a:pt x="447" y="199"/>
                  </a:lnTo>
                  <a:lnTo>
                    <a:pt x="447" y="199"/>
                  </a:lnTo>
                  <a:lnTo>
                    <a:pt x="447" y="199"/>
                  </a:lnTo>
                  <a:lnTo>
                    <a:pt x="445" y="199"/>
                  </a:lnTo>
                  <a:lnTo>
                    <a:pt x="445" y="197"/>
                  </a:lnTo>
                  <a:lnTo>
                    <a:pt x="449" y="194"/>
                  </a:lnTo>
                  <a:lnTo>
                    <a:pt x="449" y="192"/>
                  </a:lnTo>
                  <a:lnTo>
                    <a:pt x="449" y="192"/>
                  </a:lnTo>
                  <a:lnTo>
                    <a:pt x="449" y="192"/>
                  </a:lnTo>
                  <a:lnTo>
                    <a:pt x="447" y="192"/>
                  </a:lnTo>
                  <a:lnTo>
                    <a:pt x="447" y="192"/>
                  </a:lnTo>
                  <a:lnTo>
                    <a:pt x="447" y="190"/>
                  </a:lnTo>
                  <a:lnTo>
                    <a:pt x="447" y="190"/>
                  </a:lnTo>
                  <a:lnTo>
                    <a:pt x="447" y="190"/>
                  </a:lnTo>
                  <a:lnTo>
                    <a:pt x="447" y="190"/>
                  </a:lnTo>
                  <a:lnTo>
                    <a:pt x="445" y="187"/>
                  </a:lnTo>
                  <a:lnTo>
                    <a:pt x="445" y="187"/>
                  </a:lnTo>
                  <a:lnTo>
                    <a:pt x="445" y="187"/>
                  </a:lnTo>
                  <a:lnTo>
                    <a:pt x="445" y="187"/>
                  </a:lnTo>
                  <a:lnTo>
                    <a:pt x="442" y="187"/>
                  </a:lnTo>
                  <a:lnTo>
                    <a:pt x="442" y="185"/>
                  </a:lnTo>
                  <a:lnTo>
                    <a:pt x="442" y="185"/>
                  </a:lnTo>
                  <a:lnTo>
                    <a:pt x="440" y="185"/>
                  </a:lnTo>
                  <a:lnTo>
                    <a:pt x="440" y="185"/>
                  </a:lnTo>
                  <a:lnTo>
                    <a:pt x="440" y="185"/>
                  </a:lnTo>
                  <a:lnTo>
                    <a:pt x="440" y="185"/>
                  </a:lnTo>
                  <a:lnTo>
                    <a:pt x="440" y="185"/>
                  </a:lnTo>
                  <a:lnTo>
                    <a:pt x="440" y="185"/>
                  </a:lnTo>
                  <a:lnTo>
                    <a:pt x="440" y="183"/>
                  </a:lnTo>
                  <a:lnTo>
                    <a:pt x="440" y="178"/>
                  </a:lnTo>
                  <a:lnTo>
                    <a:pt x="440" y="175"/>
                  </a:lnTo>
                  <a:lnTo>
                    <a:pt x="442" y="175"/>
                  </a:lnTo>
                  <a:lnTo>
                    <a:pt x="442" y="173"/>
                  </a:lnTo>
                  <a:lnTo>
                    <a:pt x="442" y="173"/>
                  </a:lnTo>
                  <a:lnTo>
                    <a:pt x="445" y="171"/>
                  </a:lnTo>
                  <a:lnTo>
                    <a:pt x="442" y="168"/>
                  </a:lnTo>
                  <a:lnTo>
                    <a:pt x="442" y="166"/>
                  </a:lnTo>
                  <a:lnTo>
                    <a:pt x="442" y="166"/>
                  </a:lnTo>
                  <a:lnTo>
                    <a:pt x="440" y="166"/>
                  </a:lnTo>
                  <a:lnTo>
                    <a:pt x="437" y="166"/>
                  </a:lnTo>
                  <a:lnTo>
                    <a:pt x="437" y="166"/>
                  </a:lnTo>
                  <a:lnTo>
                    <a:pt x="437" y="166"/>
                  </a:lnTo>
                  <a:lnTo>
                    <a:pt x="437" y="166"/>
                  </a:lnTo>
                  <a:lnTo>
                    <a:pt x="437" y="166"/>
                  </a:lnTo>
                  <a:lnTo>
                    <a:pt x="435" y="166"/>
                  </a:lnTo>
                  <a:lnTo>
                    <a:pt x="435" y="166"/>
                  </a:lnTo>
                  <a:lnTo>
                    <a:pt x="435" y="166"/>
                  </a:lnTo>
                  <a:lnTo>
                    <a:pt x="435" y="164"/>
                  </a:lnTo>
                  <a:lnTo>
                    <a:pt x="437" y="161"/>
                  </a:lnTo>
                  <a:lnTo>
                    <a:pt x="437" y="159"/>
                  </a:lnTo>
                  <a:lnTo>
                    <a:pt x="437" y="159"/>
                  </a:lnTo>
                  <a:lnTo>
                    <a:pt x="437" y="159"/>
                  </a:lnTo>
                  <a:lnTo>
                    <a:pt x="435" y="159"/>
                  </a:lnTo>
                  <a:lnTo>
                    <a:pt x="435" y="159"/>
                  </a:lnTo>
                  <a:lnTo>
                    <a:pt x="435" y="159"/>
                  </a:lnTo>
                  <a:lnTo>
                    <a:pt x="435" y="159"/>
                  </a:lnTo>
                  <a:lnTo>
                    <a:pt x="433" y="157"/>
                  </a:lnTo>
                  <a:lnTo>
                    <a:pt x="433" y="157"/>
                  </a:lnTo>
                  <a:lnTo>
                    <a:pt x="433" y="157"/>
                  </a:lnTo>
                  <a:lnTo>
                    <a:pt x="433" y="154"/>
                  </a:lnTo>
                  <a:lnTo>
                    <a:pt x="433" y="154"/>
                  </a:lnTo>
                  <a:lnTo>
                    <a:pt x="433" y="154"/>
                  </a:lnTo>
                  <a:lnTo>
                    <a:pt x="433" y="152"/>
                  </a:lnTo>
                  <a:lnTo>
                    <a:pt x="433" y="152"/>
                  </a:lnTo>
                  <a:lnTo>
                    <a:pt x="430" y="149"/>
                  </a:lnTo>
                  <a:lnTo>
                    <a:pt x="426" y="152"/>
                  </a:lnTo>
                  <a:lnTo>
                    <a:pt x="423" y="149"/>
                  </a:lnTo>
                  <a:lnTo>
                    <a:pt x="423" y="149"/>
                  </a:lnTo>
                  <a:lnTo>
                    <a:pt x="423" y="149"/>
                  </a:lnTo>
                  <a:lnTo>
                    <a:pt x="423" y="147"/>
                  </a:lnTo>
                  <a:lnTo>
                    <a:pt x="423" y="145"/>
                  </a:lnTo>
                  <a:lnTo>
                    <a:pt x="421" y="145"/>
                  </a:lnTo>
                  <a:lnTo>
                    <a:pt x="421" y="145"/>
                  </a:lnTo>
                  <a:lnTo>
                    <a:pt x="416" y="147"/>
                  </a:lnTo>
                  <a:lnTo>
                    <a:pt x="414" y="149"/>
                  </a:lnTo>
                  <a:lnTo>
                    <a:pt x="409" y="152"/>
                  </a:lnTo>
                  <a:lnTo>
                    <a:pt x="407" y="154"/>
                  </a:lnTo>
                  <a:lnTo>
                    <a:pt x="404" y="154"/>
                  </a:lnTo>
                  <a:lnTo>
                    <a:pt x="402" y="152"/>
                  </a:lnTo>
                  <a:lnTo>
                    <a:pt x="402" y="152"/>
                  </a:lnTo>
                  <a:lnTo>
                    <a:pt x="397" y="154"/>
                  </a:lnTo>
                  <a:lnTo>
                    <a:pt x="397" y="154"/>
                  </a:lnTo>
                  <a:lnTo>
                    <a:pt x="395" y="154"/>
                  </a:lnTo>
                  <a:lnTo>
                    <a:pt x="395" y="154"/>
                  </a:lnTo>
                  <a:lnTo>
                    <a:pt x="392" y="157"/>
                  </a:lnTo>
                  <a:lnTo>
                    <a:pt x="390" y="159"/>
                  </a:lnTo>
                  <a:lnTo>
                    <a:pt x="388" y="159"/>
                  </a:lnTo>
                  <a:lnTo>
                    <a:pt x="381" y="159"/>
                  </a:lnTo>
                  <a:lnTo>
                    <a:pt x="378" y="159"/>
                  </a:lnTo>
                  <a:lnTo>
                    <a:pt x="376" y="159"/>
                  </a:lnTo>
                  <a:lnTo>
                    <a:pt x="374" y="159"/>
                  </a:lnTo>
                  <a:lnTo>
                    <a:pt x="371" y="159"/>
                  </a:lnTo>
                  <a:lnTo>
                    <a:pt x="369" y="159"/>
                  </a:lnTo>
                  <a:lnTo>
                    <a:pt x="364" y="159"/>
                  </a:lnTo>
                  <a:lnTo>
                    <a:pt x="366" y="159"/>
                  </a:lnTo>
                  <a:lnTo>
                    <a:pt x="383" y="157"/>
                  </a:lnTo>
                  <a:lnTo>
                    <a:pt x="383" y="159"/>
                  </a:lnTo>
                  <a:lnTo>
                    <a:pt x="385" y="159"/>
                  </a:lnTo>
                  <a:lnTo>
                    <a:pt x="385" y="159"/>
                  </a:lnTo>
                  <a:lnTo>
                    <a:pt x="395" y="152"/>
                  </a:lnTo>
                  <a:lnTo>
                    <a:pt x="397" y="152"/>
                  </a:lnTo>
                  <a:lnTo>
                    <a:pt x="395" y="152"/>
                  </a:lnTo>
                  <a:lnTo>
                    <a:pt x="395" y="152"/>
                  </a:lnTo>
                  <a:lnTo>
                    <a:pt x="395" y="152"/>
                  </a:lnTo>
                  <a:lnTo>
                    <a:pt x="397" y="149"/>
                  </a:lnTo>
                  <a:lnTo>
                    <a:pt x="414" y="145"/>
                  </a:lnTo>
                  <a:lnTo>
                    <a:pt x="416" y="145"/>
                  </a:lnTo>
                  <a:lnTo>
                    <a:pt x="419" y="145"/>
                  </a:lnTo>
                  <a:lnTo>
                    <a:pt x="419" y="142"/>
                  </a:lnTo>
                  <a:lnTo>
                    <a:pt x="419" y="142"/>
                  </a:lnTo>
                  <a:lnTo>
                    <a:pt x="416" y="142"/>
                  </a:lnTo>
                  <a:lnTo>
                    <a:pt x="414" y="142"/>
                  </a:lnTo>
                  <a:lnTo>
                    <a:pt x="414" y="140"/>
                  </a:lnTo>
                  <a:lnTo>
                    <a:pt x="414" y="138"/>
                  </a:lnTo>
                  <a:lnTo>
                    <a:pt x="414" y="138"/>
                  </a:lnTo>
                  <a:lnTo>
                    <a:pt x="416" y="138"/>
                  </a:lnTo>
                  <a:lnTo>
                    <a:pt x="419" y="138"/>
                  </a:lnTo>
                  <a:lnTo>
                    <a:pt x="419" y="138"/>
                  </a:lnTo>
                  <a:lnTo>
                    <a:pt x="419" y="138"/>
                  </a:lnTo>
                  <a:lnTo>
                    <a:pt x="419" y="138"/>
                  </a:lnTo>
                  <a:lnTo>
                    <a:pt x="419" y="138"/>
                  </a:lnTo>
                  <a:lnTo>
                    <a:pt x="421" y="135"/>
                  </a:lnTo>
                  <a:lnTo>
                    <a:pt x="421" y="135"/>
                  </a:lnTo>
                  <a:lnTo>
                    <a:pt x="421" y="133"/>
                  </a:lnTo>
                  <a:lnTo>
                    <a:pt x="421" y="133"/>
                  </a:lnTo>
                  <a:lnTo>
                    <a:pt x="421" y="130"/>
                  </a:lnTo>
                  <a:lnTo>
                    <a:pt x="421" y="130"/>
                  </a:lnTo>
                  <a:lnTo>
                    <a:pt x="419" y="128"/>
                  </a:lnTo>
                  <a:lnTo>
                    <a:pt x="419" y="126"/>
                  </a:lnTo>
                  <a:lnTo>
                    <a:pt x="419" y="126"/>
                  </a:lnTo>
                  <a:lnTo>
                    <a:pt x="419" y="126"/>
                  </a:lnTo>
                  <a:lnTo>
                    <a:pt x="416" y="126"/>
                  </a:lnTo>
                  <a:lnTo>
                    <a:pt x="416" y="126"/>
                  </a:lnTo>
                  <a:lnTo>
                    <a:pt x="416" y="123"/>
                  </a:lnTo>
                  <a:lnTo>
                    <a:pt x="416" y="121"/>
                  </a:lnTo>
                  <a:lnTo>
                    <a:pt x="416" y="121"/>
                  </a:lnTo>
                  <a:lnTo>
                    <a:pt x="414" y="121"/>
                  </a:lnTo>
                  <a:lnTo>
                    <a:pt x="414" y="121"/>
                  </a:lnTo>
                  <a:lnTo>
                    <a:pt x="414" y="119"/>
                  </a:lnTo>
                  <a:lnTo>
                    <a:pt x="409" y="119"/>
                  </a:lnTo>
                  <a:lnTo>
                    <a:pt x="409" y="116"/>
                  </a:lnTo>
                  <a:lnTo>
                    <a:pt x="409" y="119"/>
                  </a:lnTo>
                  <a:lnTo>
                    <a:pt x="407" y="119"/>
                  </a:lnTo>
                  <a:lnTo>
                    <a:pt x="407" y="116"/>
                  </a:lnTo>
                  <a:lnTo>
                    <a:pt x="407" y="116"/>
                  </a:lnTo>
                  <a:lnTo>
                    <a:pt x="407" y="116"/>
                  </a:lnTo>
                  <a:lnTo>
                    <a:pt x="407" y="114"/>
                  </a:lnTo>
                  <a:lnTo>
                    <a:pt x="407" y="112"/>
                  </a:lnTo>
                  <a:lnTo>
                    <a:pt x="407" y="112"/>
                  </a:lnTo>
                  <a:lnTo>
                    <a:pt x="407" y="112"/>
                  </a:lnTo>
                  <a:lnTo>
                    <a:pt x="404" y="109"/>
                  </a:lnTo>
                  <a:lnTo>
                    <a:pt x="404" y="109"/>
                  </a:lnTo>
                  <a:lnTo>
                    <a:pt x="402" y="109"/>
                  </a:lnTo>
                  <a:lnTo>
                    <a:pt x="402" y="109"/>
                  </a:lnTo>
                  <a:lnTo>
                    <a:pt x="402" y="107"/>
                  </a:lnTo>
                  <a:lnTo>
                    <a:pt x="402" y="107"/>
                  </a:lnTo>
                  <a:lnTo>
                    <a:pt x="402" y="104"/>
                  </a:lnTo>
                  <a:lnTo>
                    <a:pt x="402" y="104"/>
                  </a:lnTo>
                  <a:lnTo>
                    <a:pt x="400" y="102"/>
                  </a:lnTo>
                  <a:lnTo>
                    <a:pt x="397" y="102"/>
                  </a:lnTo>
                  <a:lnTo>
                    <a:pt x="395" y="100"/>
                  </a:lnTo>
                  <a:lnTo>
                    <a:pt x="397" y="100"/>
                  </a:lnTo>
                  <a:lnTo>
                    <a:pt x="400" y="95"/>
                  </a:lnTo>
                  <a:lnTo>
                    <a:pt x="402" y="95"/>
                  </a:lnTo>
                  <a:lnTo>
                    <a:pt x="400" y="93"/>
                  </a:lnTo>
                  <a:lnTo>
                    <a:pt x="400" y="93"/>
                  </a:lnTo>
                  <a:lnTo>
                    <a:pt x="400" y="93"/>
                  </a:lnTo>
                  <a:lnTo>
                    <a:pt x="397" y="93"/>
                  </a:lnTo>
                  <a:lnTo>
                    <a:pt x="397" y="90"/>
                  </a:lnTo>
                  <a:lnTo>
                    <a:pt x="397" y="88"/>
                  </a:lnTo>
                  <a:lnTo>
                    <a:pt x="397" y="88"/>
                  </a:lnTo>
                  <a:lnTo>
                    <a:pt x="395" y="86"/>
                  </a:lnTo>
                  <a:lnTo>
                    <a:pt x="395" y="86"/>
                  </a:lnTo>
                  <a:lnTo>
                    <a:pt x="395" y="86"/>
                  </a:lnTo>
                  <a:lnTo>
                    <a:pt x="395" y="83"/>
                  </a:lnTo>
                  <a:lnTo>
                    <a:pt x="395" y="83"/>
                  </a:lnTo>
                  <a:lnTo>
                    <a:pt x="397" y="83"/>
                  </a:lnTo>
                  <a:lnTo>
                    <a:pt x="397" y="78"/>
                  </a:lnTo>
                  <a:lnTo>
                    <a:pt x="397" y="78"/>
                  </a:lnTo>
                  <a:lnTo>
                    <a:pt x="400" y="76"/>
                  </a:lnTo>
                  <a:lnTo>
                    <a:pt x="402" y="74"/>
                  </a:lnTo>
                  <a:lnTo>
                    <a:pt x="402" y="71"/>
                  </a:lnTo>
                  <a:lnTo>
                    <a:pt x="402" y="71"/>
                  </a:lnTo>
                  <a:lnTo>
                    <a:pt x="402" y="69"/>
                  </a:lnTo>
                  <a:lnTo>
                    <a:pt x="402" y="67"/>
                  </a:lnTo>
                  <a:lnTo>
                    <a:pt x="400" y="67"/>
                  </a:lnTo>
                  <a:lnTo>
                    <a:pt x="400" y="64"/>
                  </a:lnTo>
                  <a:lnTo>
                    <a:pt x="400" y="64"/>
                  </a:lnTo>
                  <a:lnTo>
                    <a:pt x="400" y="62"/>
                  </a:lnTo>
                  <a:lnTo>
                    <a:pt x="400" y="59"/>
                  </a:lnTo>
                  <a:lnTo>
                    <a:pt x="397" y="62"/>
                  </a:lnTo>
                  <a:lnTo>
                    <a:pt x="397" y="62"/>
                  </a:lnTo>
                  <a:lnTo>
                    <a:pt x="395" y="59"/>
                  </a:lnTo>
                  <a:lnTo>
                    <a:pt x="395" y="57"/>
                  </a:lnTo>
                  <a:lnTo>
                    <a:pt x="392" y="57"/>
                  </a:lnTo>
                  <a:lnTo>
                    <a:pt x="392" y="57"/>
                  </a:lnTo>
                  <a:lnTo>
                    <a:pt x="392" y="55"/>
                  </a:lnTo>
                  <a:lnTo>
                    <a:pt x="388" y="52"/>
                  </a:lnTo>
                  <a:lnTo>
                    <a:pt x="388" y="50"/>
                  </a:lnTo>
                  <a:lnTo>
                    <a:pt x="385" y="50"/>
                  </a:lnTo>
                  <a:lnTo>
                    <a:pt x="385" y="50"/>
                  </a:lnTo>
                  <a:lnTo>
                    <a:pt x="383" y="50"/>
                  </a:lnTo>
                  <a:lnTo>
                    <a:pt x="383" y="50"/>
                  </a:lnTo>
                  <a:lnTo>
                    <a:pt x="383" y="52"/>
                  </a:lnTo>
                  <a:lnTo>
                    <a:pt x="383" y="52"/>
                  </a:lnTo>
                  <a:lnTo>
                    <a:pt x="381" y="52"/>
                  </a:lnTo>
                  <a:lnTo>
                    <a:pt x="383" y="55"/>
                  </a:lnTo>
                  <a:lnTo>
                    <a:pt x="383" y="55"/>
                  </a:lnTo>
                  <a:lnTo>
                    <a:pt x="383" y="55"/>
                  </a:lnTo>
                  <a:lnTo>
                    <a:pt x="383" y="57"/>
                  </a:lnTo>
                  <a:lnTo>
                    <a:pt x="383" y="57"/>
                  </a:lnTo>
                  <a:lnTo>
                    <a:pt x="383" y="57"/>
                  </a:lnTo>
                  <a:lnTo>
                    <a:pt x="383" y="59"/>
                  </a:lnTo>
                  <a:lnTo>
                    <a:pt x="383" y="62"/>
                  </a:lnTo>
                  <a:lnTo>
                    <a:pt x="383" y="62"/>
                  </a:lnTo>
                  <a:lnTo>
                    <a:pt x="385" y="62"/>
                  </a:lnTo>
                  <a:lnTo>
                    <a:pt x="385" y="64"/>
                  </a:lnTo>
                  <a:lnTo>
                    <a:pt x="388" y="64"/>
                  </a:lnTo>
                  <a:lnTo>
                    <a:pt x="388" y="67"/>
                  </a:lnTo>
                  <a:lnTo>
                    <a:pt x="388" y="69"/>
                  </a:lnTo>
                  <a:lnTo>
                    <a:pt x="388" y="69"/>
                  </a:lnTo>
                  <a:lnTo>
                    <a:pt x="385" y="69"/>
                  </a:lnTo>
                  <a:lnTo>
                    <a:pt x="383" y="67"/>
                  </a:lnTo>
                  <a:lnTo>
                    <a:pt x="383" y="67"/>
                  </a:lnTo>
                  <a:lnTo>
                    <a:pt x="381" y="69"/>
                  </a:lnTo>
                  <a:lnTo>
                    <a:pt x="381" y="71"/>
                  </a:lnTo>
                  <a:lnTo>
                    <a:pt x="381" y="74"/>
                  </a:lnTo>
                  <a:lnTo>
                    <a:pt x="381" y="74"/>
                  </a:lnTo>
                  <a:lnTo>
                    <a:pt x="378" y="76"/>
                  </a:lnTo>
                  <a:lnTo>
                    <a:pt x="378" y="76"/>
                  </a:lnTo>
                  <a:lnTo>
                    <a:pt x="381" y="76"/>
                  </a:lnTo>
                  <a:lnTo>
                    <a:pt x="381" y="76"/>
                  </a:lnTo>
                  <a:lnTo>
                    <a:pt x="381" y="74"/>
                  </a:lnTo>
                  <a:lnTo>
                    <a:pt x="383" y="74"/>
                  </a:lnTo>
                  <a:lnTo>
                    <a:pt x="383" y="76"/>
                  </a:lnTo>
                  <a:lnTo>
                    <a:pt x="381" y="76"/>
                  </a:lnTo>
                  <a:lnTo>
                    <a:pt x="381" y="78"/>
                  </a:lnTo>
                  <a:lnTo>
                    <a:pt x="381" y="78"/>
                  </a:lnTo>
                  <a:lnTo>
                    <a:pt x="381" y="78"/>
                  </a:lnTo>
                  <a:lnTo>
                    <a:pt x="378" y="78"/>
                  </a:lnTo>
                  <a:lnTo>
                    <a:pt x="378" y="78"/>
                  </a:lnTo>
                  <a:lnTo>
                    <a:pt x="378" y="76"/>
                  </a:lnTo>
                  <a:lnTo>
                    <a:pt x="376" y="76"/>
                  </a:lnTo>
                  <a:lnTo>
                    <a:pt x="376" y="76"/>
                  </a:lnTo>
                  <a:lnTo>
                    <a:pt x="376" y="78"/>
                  </a:lnTo>
                  <a:lnTo>
                    <a:pt x="374" y="78"/>
                  </a:lnTo>
                  <a:lnTo>
                    <a:pt x="374" y="78"/>
                  </a:lnTo>
                  <a:lnTo>
                    <a:pt x="374" y="76"/>
                  </a:lnTo>
                  <a:lnTo>
                    <a:pt x="371" y="76"/>
                  </a:lnTo>
                  <a:lnTo>
                    <a:pt x="369" y="76"/>
                  </a:lnTo>
                  <a:lnTo>
                    <a:pt x="369" y="76"/>
                  </a:lnTo>
                  <a:lnTo>
                    <a:pt x="371" y="76"/>
                  </a:lnTo>
                  <a:lnTo>
                    <a:pt x="371" y="74"/>
                  </a:lnTo>
                  <a:lnTo>
                    <a:pt x="371" y="74"/>
                  </a:lnTo>
                  <a:lnTo>
                    <a:pt x="371" y="74"/>
                  </a:lnTo>
                  <a:lnTo>
                    <a:pt x="369" y="74"/>
                  </a:lnTo>
                  <a:lnTo>
                    <a:pt x="369" y="74"/>
                  </a:lnTo>
                  <a:lnTo>
                    <a:pt x="369" y="74"/>
                  </a:lnTo>
                  <a:lnTo>
                    <a:pt x="369" y="71"/>
                  </a:lnTo>
                  <a:lnTo>
                    <a:pt x="369" y="71"/>
                  </a:lnTo>
                  <a:lnTo>
                    <a:pt x="369" y="71"/>
                  </a:lnTo>
                  <a:lnTo>
                    <a:pt x="369" y="71"/>
                  </a:lnTo>
                  <a:lnTo>
                    <a:pt x="369" y="69"/>
                  </a:lnTo>
                  <a:lnTo>
                    <a:pt x="369" y="69"/>
                  </a:lnTo>
                  <a:lnTo>
                    <a:pt x="369" y="69"/>
                  </a:lnTo>
                  <a:lnTo>
                    <a:pt x="369" y="69"/>
                  </a:lnTo>
                  <a:lnTo>
                    <a:pt x="366" y="69"/>
                  </a:lnTo>
                  <a:lnTo>
                    <a:pt x="366" y="69"/>
                  </a:lnTo>
                  <a:lnTo>
                    <a:pt x="366" y="67"/>
                  </a:lnTo>
                  <a:lnTo>
                    <a:pt x="366" y="67"/>
                  </a:lnTo>
                  <a:lnTo>
                    <a:pt x="366" y="64"/>
                  </a:lnTo>
                  <a:lnTo>
                    <a:pt x="366" y="64"/>
                  </a:lnTo>
                  <a:lnTo>
                    <a:pt x="364" y="67"/>
                  </a:lnTo>
                  <a:lnTo>
                    <a:pt x="364" y="67"/>
                  </a:lnTo>
                  <a:lnTo>
                    <a:pt x="364" y="67"/>
                  </a:lnTo>
                  <a:lnTo>
                    <a:pt x="364" y="64"/>
                  </a:lnTo>
                  <a:lnTo>
                    <a:pt x="364" y="64"/>
                  </a:lnTo>
                  <a:lnTo>
                    <a:pt x="364" y="62"/>
                  </a:lnTo>
                  <a:lnTo>
                    <a:pt x="364" y="62"/>
                  </a:lnTo>
                  <a:lnTo>
                    <a:pt x="364" y="62"/>
                  </a:lnTo>
                  <a:lnTo>
                    <a:pt x="362" y="62"/>
                  </a:lnTo>
                  <a:lnTo>
                    <a:pt x="362" y="62"/>
                  </a:lnTo>
                  <a:lnTo>
                    <a:pt x="362" y="62"/>
                  </a:lnTo>
                  <a:lnTo>
                    <a:pt x="362" y="59"/>
                  </a:lnTo>
                  <a:lnTo>
                    <a:pt x="362" y="59"/>
                  </a:lnTo>
                  <a:lnTo>
                    <a:pt x="359" y="59"/>
                  </a:lnTo>
                  <a:lnTo>
                    <a:pt x="359" y="62"/>
                  </a:lnTo>
                  <a:lnTo>
                    <a:pt x="359" y="62"/>
                  </a:lnTo>
                  <a:lnTo>
                    <a:pt x="359" y="62"/>
                  </a:lnTo>
                  <a:lnTo>
                    <a:pt x="357" y="62"/>
                  </a:lnTo>
                  <a:lnTo>
                    <a:pt x="357" y="62"/>
                  </a:lnTo>
                  <a:lnTo>
                    <a:pt x="357" y="62"/>
                  </a:lnTo>
                  <a:lnTo>
                    <a:pt x="355" y="62"/>
                  </a:lnTo>
                  <a:lnTo>
                    <a:pt x="355" y="62"/>
                  </a:lnTo>
                  <a:lnTo>
                    <a:pt x="355" y="62"/>
                  </a:lnTo>
                  <a:lnTo>
                    <a:pt x="352" y="62"/>
                  </a:lnTo>
                  <a:lnTo>
                    <a:pt x="355" y="64"/>
                  </a:lnTo>
                  <a:lnTo>
                    <a:pt x="355" y="64"/>
                  </a:lnTo>
                  <a:lnTo>
                    <a:pt x="352" y="64"/>
                  </a:lnTo>
                  <a:lnTo>
                    <a:pt x="352" y="64"/>
                  </a:lnTo>
                  <a:lnTo>
                    <a:pt x="350" y="64"/>
                  </a:lnTo>
                  <a:lnTo>
                    <a:pt x="350" y="64"/>
                  </a:lnTo>
                  <a:lnTo>
                    <a:pt x="350" y="64"/>
                  </a:lnTo>
                  <a:lnTo>
                    <a:pt x="352" y="67"/>
                  </a:lnTo>
                  <a:lnTo>
                    <a:pt x="352" y="67"/>
                  </a:lnTo>
                  <a:lnTo>
                    <a:pt x="352" y="67"/>
                  </a:lnTo>
                  <a:lnTo>
                    <a:pt x="352" y="67"/>
                  </a:lnTo>
                  <a:lnTo>
                    <a:pt x="350" y="67"/>
                  </a:lnTo>
                  <a:lnTo>
                    <a:pt x="350" y="67"/>
                  </a:lnTo>
                  <a:lnTo>
                    <a:pt x="350" y="69"/>
                  </a:lnTo>
                  <a:lnTo>
                    <a:pt x="352" y="69"/>
                  </a:lnTo>
                  <a:lnTo>
                    <a:pt x="352" y="69"/>
                  </a:lnTo>
                  <a:lnTo>
                    <a:pt x="352" y="69"/>
                  </a:lnTo>
                  <a:lnTo>
                    <a:pt x="350" y="69"/>
                  </a:lnTo>
                  <a:lnTo>
                    <a:pt x="350" y="69"/>
                  </a:lnTo>
                  <a:lnTo>
                    <a:pt x="350" y="69"/>
                  </a:lnTo>
                  <a:lnTo>
                    <a:pt x="350" y="69"/>
                  </a:lnTo>
                  <a:lnTo>
                    <a:pt x="348" y="69"/>
                  </a:lnTo>
                  <a:lnTo>
                    <a:pt x="348" y="69"/>
                  </a:lnTo>
                  <a:lnTo>
                    <a:pt x="348" y="69"/>
                  </a:lnTo>
                  <a:lnTo>
                    <a:pt x="348" y="69"/>
                  </a:lnTo>
                  <a:lnTo>
                    <a:pt x="348" y="69"/>
                  </a:lnTo>
                  <a:lnTo>
                    <a:pt x="348" y="69"/>
                  </a:lnTo>
                  <a:lnTo>
                    <a:pt x="348" y="69"/>
                  </a:lnTo>
                  <a:lnTo>
                    <a:pt x="348" y="69"/>
                  </a:lnTo>
                  <a:lnTo>
                    <a:pt x="348" y="69"/>
                  </a:lnTo>
                  <a:lnTo>
                    <a:pt x="348" y="71"/>
                  </a:lnTo>
                  <a:lnTo>
                    <a:pt x="345" y="71"/>
                  </a:lnTo>
                  <a:lnTo>
                    <a:pt x="348" y="71"/>
                  </a:lnTo>
                  <a:lnTo>
                    <a:pt x="348" y="71"/>
                  </a:lnTo>
                  <a:lnTo>
                    <a:pt x="348" y="71"/>
                  </a:lnTo>
                  <a:lnTo>
                    <a:pt x="348" y="71"/>
                  </a:lnTo>
                  <a:lnTo>
                    <a:pt x="348" y="74"/>
                  </a:lnTo>
                  <a:lnTo>
                    <a:pt x="348" y="74"/>
                  </a:lnTo>
                  <a:lnTo>
                    <a:pt x="345" y="71"/>
                  </a:lnTo>
                  <a:lnTo>
                    <a:pt x="343" y="74"/>
                  </a:lnTo>
                  <a:lnTo>
                    <a:pt x="343" y="74"/>
                  </a:lnTo>
                  <a:lnTo>
                    <a:pt x="343" y="71"/>
                  </a:lnTo>
                  <a:lnTo>
                    <a:pt x="343" y="71"/>
                  </a:lnTo>
                  <a:lnTo>
                    <a:pt x="343" y="71"/>
                  </a:lnTo>
                  <a:lnTo>
                    <a:pt x="338" y="71"/>
                  </a:lnTo>
                  <a:lnTo>
                    <a:pt x="336" y="71"/>
                  </a:lnTo>
                  <a:lnTo>
                    <a:pt x="336" y="71"/>
                  </a:lnTo>
                  <a:lnTo>
                    <a:pt x="338" y="71"/>
                  </a:lnTo>
                  <a:lnTo>
                    <a:pt x="338" y="71"/>
                  </a:lnTo>
                  <a:lnTo>
                    <a:pt x="338" y="74"/>
                  </a:lnTo>
                  <a:lnTo>
                    <a:pt x="338" y="74"/>
                  </a:lnTo>
                  <a:lnTo>
                    <a:pt x="338" y="74"/>
                  </a:lnTo>
                  <a:lnTo>
                    <a:pt x="336" y="74"/>
                  </a:lnTo>
                  <a:lnTo>
                    <a:pt x="336" y="74"/>
                  </a:lnTo>
                  <a:lnTo>
                    <a:pt x="336" y="74"/>
                  </a:lnTo>
                  <a:lnTo>
                    <a:pt x="336" y="74"/>
                  </a:lnTo>
                  <a:lnTo>
                    <a:pt x="333" y="74"/>
                  </a:lnTo>
                  <a:lnTo>
                    <a:pt x="331" y="74"/>
                  </a:lnTo>
                  <a:lnTo>
                    <a:pt x="331" y="74"/>
                  </a:lnTo>
                  <a:lnTo>
                    <a:pt x="329" y="71"/>
                  </a:lnTo>
                  <a:lnTo>
                    <a:pt x="329" y="71"/>
                  </a:lnTo>
                  <a:lnTo>
                    <a:pt x="324" y="71"/>
                  </a:lnTo>
                  <a:lnTo>
                    <a:pt x="321" y="71"/>
                  </a:lnTo>
                  <a:lnTo>
                    <a:pt x="321" y="74"/>
                  </a:lnTo>
                  <a:lnTo>
                    <a:pt x="321" y="74"/>
                  </a:lnTo>
                  <a:lnTo>
                    <a:pt x="319" y="74"/>
                  </a:lnTo>
                  <a:lnTo>
                    <a:pt x="319" y="74"/>
                  </a:lnTo>
                  <a:lnTo>
                    <a:pt x="319" y="74"/>
                  </a:lnTo>
                  <a:lnTo>
                    <a:pt x="317" y="74"/>
                  </a:lnTo>
                  <a:lnTo>
                    <a:pt x="317" y="74"/>
                  </a:lnTo>
                  <a:lnTo>
                    <a:pt x="317" y="74"/>
                  </a:lnTo>
                  <a:lnTo>
                    <a:pt x="317" y="71"/>
                  </a:lnTo>
                  <a:lnTo>
                    <a:pt x="314" y="71"/>
                  </a:lnTo>
                  <a:lnTo>
                    <a:pt x="314" y="74"/>
                  </a:lnTo>
                  <a:lnTo>
                    <a:pt x="310" y="76"/>
                  </a:lnTo>
                  <a:lnTo>
                    <a:pt x="312" y="76"/>
                  </a:lnTo>
                  <a:lnTo>
                    <a:pt x="310" y="76"/>
                  </a:lnTo>
                  <a:lnTo>
                    <a:pt x="310" y="76"/>
                  </a:lnTo>
                  <a:lnTo>
                    <a:pt x="310" y="76"/>
                  </a:lnTo>
                  <a:lnTo>
                    <a:pt x="305" y="74"/>
                  </a:lnTo>
                  <a:lnTo>
                    <a:pt x="305" y="74"/>
                  </a:lnTo>
                  <a:lnTo>
                    <a:pt x="305" y="71"/>
                  </a:lnTo>
                  <a:lnTo>
                    <a:pt x="303" y="71"/>
                  </a:lnTo>
                  <a:lnTo>
                    <a:pt x="303" y="71"/>
                  </a:lnTo>
                  <a:lnTo>
                    <a:pt x="300" y="71"/>
                  </a:lnTo>
                  <a:lnTo>
                    <a:pt x="300" y="74"/>
                  </a:lnTo>
                  <a:lnTo>
                    <a:pt x="303" y="74"/>
                  </a:lnTo>
                  <a:lnTo>
                    <a:pt x="303" y="76"/>
                  </a:lnTo>
                  <a:lnTo>
                    <a:pt x="305" y="76"/>
                  </a:lnTo>
                  <a:lnTo>
                    <a:pt x="303" y="76"/>
                  </a:lnTo>
                  <a:lnTo>
                    <a:pt x="303" y="76"/>
                  </a:lnTo>
                  <a:lnTo>
                    <a:pt x="303" y="78"/>
                  </a:lnTo>
                  <a:lnTo>
                    <a:pt x="303" y="78"/>
                  </a:lnTo>
                  <a:lnTo>
                    <a:pt x="300" y="78"/>
                  </a:lnTo>
                  <a:lnTo>
                    <a:pt x="300" y="76"/>
                  </a:lnTo>
                  <a:lnTo>
                    <a:pt x="300" y="74"/>
                  </a:lnTo>
                  <a:lnTo>
                    <a:pt x="300" y="74"/>
                  </a:lnTo>
                  <a:lnTo>
                    <a:pt x="300" y="74"/>
                  </a:lnTo>
                  <a:lnTo>
                    <a:pt x="300" y="74"/>
                  </a:lnTo>
                  <a:lnTo>
                    <a:pt x="298" y="71"/>
                  </a:lnTo>
                  <a:lnTo>
                    <a:pt x="298" y="74"/>
                  </a:lnTo>
                  <a:lnTo>
                    <a:pt x="298" y="74"/>
                  </a:lnTo>
                  <a:lnTo>
                    <a:pt x="298" y="76"/>
                  </a:lnTo>
                  <a:lnTo>
                    <a:pt x="298" y="74"/>
                  </a:lnTo>
                  <a:lnTo>
                    <a:pt x="298" y="71"/>
                  </a:lnTo>
                  <a:lnTo>
                    <a:pt x="298" y="69"/>
                  </a:lnTo>
                  <a:lnTo>
                    <a:pt x="293" y="69"/>
                  </a:lnTo>
                  <a:lnTo>
                    <a:pt x="291" y="69"/>
                  </a:lnTo>
                  <a:lnTo>
                    <a:pt x="291" y="69"/>
                  </a:lnTo>
                  <a:lnTo>
                    <a:pt x="291" y="67"/>
                  </a:lnTo>
                  <a:lnTo>
                    <a:pt x="291" y="67"/>
                  </a:lnTo>
                  <a:lnTo>
                    <a:pt x="291" y="64"/>
                  </a:lnTo>
                  <a:lnTo>
                    <a:pt x="291" y="64"/>
                  </a:lnTo>
                  <a:lnTo>
                    <a:pt x="288" y="64"/>
                  </a:lnTo>
                  <a:lnTo>
                    <a:pt x="288" y="64"/>
                  </a:lnTo>
                  <a:lnTo>
                    <a:pt x="286" y="67"/>
                  </a:lnTo>
                  <a:lnTo>
                    <a:pt x="286" y="67"/>
                  </a:lnTo>
                  <a:lnTo>
                    <a:pt x="284" y="67"/>
                  </a:lnTo>
                  <a:lnTo>
                    <a:pt x="284" y="64"/>
                  </a:lnTo>
                  <a:lnTo>
                    <a:pt x="286" y="64"/>
                  </a:lnTo>
                  <a:lnTo>
                    <a:pt x="286" y="64"/>
                  </a:lnTo>
                  <a:lnTo>
                    <a:pt x="284" y="64"/>
                  </a:lnTo>
                  <a:lnTo>
                    <a:pt x="284" y="64"/>
                  </a:lnTo>
                  <a:lnTo>
                    <a:pt x="288" y="62"/>
                  </a:lnTo>
                  <a:lnTo>
                    <a:pt x="291" y="62"/>
                  </a:lnTo>
                  <a:lnTo>
                    <a:pt x="291" y="59"/>
                  </a:lnTo>
                  <a:lnTo>
                    <a:pt x="291" y="59"/>
                  </a:lnTo>
                  <a:lnTo>
                    <a:pt x="291" y="59"/>
                  </a:lnTo>
                  <a:lnTo>
                    <a:pt x="291" y="59"/>
                  </a:lnTo>
                  <a:lnTo>
                    <a:pt x="291" y="57"/>
                  </a:lnTo>
                  <a:lnTo>
                    <a:pt x="291" y="57"/>
                  </a:lnTo>
                  <a:lnTo>
                    <a:pt x="286" y="59"/>
                  </a:lnTo>
                  <a:lnTo>
                    <a:pt x="284" y="59"/>
                  </a:lnTo>
                  <a:lnTo>
                    <a:pt x="281" y="59"/>
                  </a:lnTo>
                  <a:lnTo>
                    <a:pt x="279" y="59"/>
                  </a:lnTo>
                  <a:lnTo>
                    <a:pt x="279" y="59"/>
                  </a:lnTo>
                  <a:lnTo>
                    <a:pt x="281" y="57"/>
                  </a:lnTo>
                  <a:lnTo>
                    <a:pt x="284" y="55"/>
                  </a:lnTo>
                  <a:lnTo>
                    <a:pt x="284" y="55"/>
                  </a:lnTo>
                  <a:lnTo>
                    <a:pt x="281" y="55"/>
                  </a:lnTo>
                  <a:lnTo>
                    <a:pt x="281" y="55"/>
                  </a:lnTo>
                  <a:lnTo>
                    <a:pt x="281" y="55"/>
                  </a:lnTo>
                  <a:lnTo>
                    <a:pt x="279" y="52"/>
                  </a:lnTo>
                  <a:lnTo>
                    <a:pt x="281" y="52"/>
                  </a:lnTo>
                  <a:lnTo>
                    <a:pt x="281" y="52"/>
                  </a:lnTo>
                  <a:lnTo>
                    <a:pt x="279" y="50"/>
                  </a:lnTo>
                  <a:lnTo>
                    <a:pt x="279" y="50"/>
                  </a:lnTo>
                  <a:lnTo>
                    <a:pt x="279" y="52"/>
                  </a:lnTo>
                  <a:lnTo>
                    <a:pt x="277" y="52"/>
                  </a:lnTo>
                  <a:lnTo>
                    <a:pt x="277" y="50"/>
                  </a:lnTo>
                  <a:lnTo>
                    <a:pt x="279" y="50"/>
                  </a:lnTo>
                  <a:lnTo>
                    <a:pt x="284" y="48"/>
                  </a:lnTo>
                  <a:lnTo>
                    <a:pt x="284" y="45"/>
                  </a:lnTo>
                  <a:lnTo>
                    <a:pt x="284" y="45"/>
                  </a:lnTo>
                  <a:lnTo>
                    <a:pt x="284" y="45"/>
                  </a:lnTo>
                  <a:lnTo>
                    <a:pt x="284" y="45"/>
                  </a:lnTo>
                  <a:lnTo>
                    <a:pt x="286" y="45"/>
                  </a:lnTo>
                  <a:lnTo>
                    <a:pt x="286" y="45"/>
                  </a:lnTo>
                  <a:lnTo>
                    <a:pt x="288" y="43"/>
                  </a:lnTo>
                  <a:lnTo>
                    <a:pt x="286" y="43"/>
                  </a:lnTo>
                  <a:lnTo>
                    <a:pt x="286" y="43"/>
                  </a:lnTo>
                  <a:lnTo>
                    <a:pt x="286" y="41"/>
                  </a:lnTo>
                  <a:lnTo>
                    <a:pt x="284" y="41"/>
                  </a:lnTo>
                  <a:lnTo>
                    <a:pt x="286" y="41"/>
                  </a:lnTo>
                  <a:lnTo>
                    <a:pt x="284" y="41"/>
                  </a:lnTo>
                  <a:lnTo>
                    <a:pt x="281" y="38"/>
                  </a:lnTo>
                  <a:lnTo>
                    <a:pt x="279" y="38"/>
                  </a:lnTo>
                  <a:lnTo>
                    <a:pt x="277" y="38"/>
                  </a:lnTo>
                  <a:lnTo>
                    <a:pt x="274" y="38"/>
                  </a:lnTo>
                  <a:lnTo>
                    <a:pt x="274" y="38"/>
                  </a:lnTo>
                  <a:lnTo>
                    <a:pt x="272" y="38"/>
                  </a:lnTo>
                  <a:lnTo>
                    <a:pt x="269" y="38"/>
                  </a:lnTo>
                  <a:lnTo>
                    <a:pt x="265" y="38"/>
                  </a:lnTo>
                  <a:lnTo>
                    <a:pt x="265" y="38"/>
                  </a:lnTo>
                  <a:lnTo>
                    <a:pt x="265" y="38"/>
                  </a:lnTo>
                  <a:lnTo>
                    <a:pt x="267" y="41"/>
                  </a:lnTo>
                  <a:lnTo>
                    <a:pt x="267" y="41"/>
                  </a:lnTo>
                  <a:lnTo>
                    <a:pt x="267" y="41"/>
                  </a:lnTo>
                  <a:lnTo>
                    <a:pt x="267" y="41"/>
                  </a:lnTo>
                  <a:lnTo>
                    <a:pt x="269" y="43"/>
                  </a:lnTo>
                  <a:lnTo>
                    <a:pt x="269" y="43"/>
                  </a:lnTo>
                  <a:lnTo>
                    <a:pt x="269" y="43"/>
                  </a:lnTo>
                  <a:lnTo>
                    <a:pt x="267" y="43"/>
                  </a:lnTo>
                  <a:lnTo>
                    <a:pt x="269" y="45"/>
                  </a:lnTo>
                  <a:lnTo>
                    <a:pt x="269" y="45"/>
                  </a:lnTo>
                  <a:lnTo>
                    <a:pt x="269" y="48"/>
                  </a:lnTo>
                  <a:lnTo>
                    <a:pt x="269" y="48"/>
                  </a:lnTo>
                  <a:lnTo>
                    <a:pt x="269" y="48"/>
                  </a:lnTo>
                  <a:lnTo>
                    <a:pt x="267" y="48"/>
                  </a:lnTo>
                  <a:lnTo>
                    <a:pt x="267" y="48"/>
                  </a:lnTo>
                  <a:lnTo>
                    <a:pt x="265" y="50"/>
                  </a:lnTo>
                  <a:lnTo>
                    <a:pt x="265" y="50"/>
                  </a:lnTo>
                  <a:lnTo>
                    <a:pt x="265" y="50"/>
                  </a:lnTo>
                  <a:lnTo>
                    <a:pt x="260" y="50"/>
                  </a:lnTo>
                  <a:lnTo>
                    <a:pt x="258" y="52"/>
                  </a:lnTo>
                  <a:lnTo>
                    <a:pt x="258" y="55"/>
                  </a:lnTo>
                  <a:lnTo>
                    <a:pt x="258" y="52"/>
                  </a:lnTo>
                  <a:lnTo>
                    <a:pt x="258" y="50"/>
                  </a:lnTo>
                  <a:lnTo>
                    <a:pt x="260" y="50"/>
                  </a:lnTo>
                  <a:lnTo>
                    <a:pt x="262" y="50"/>
                  </a:lnTo>
                  <a:lnTo>
                    <a:pt x="265" y="50"/>
                  </a:lnTo>
                  <a:lnTo>
                    <a:pt x="265" y="48"/>
                  </a:lnTo>
                  <a:lnTo>
                    <a:pt x="265" y="48"/>
                  </a:lnTo>
                  <a:lnTo>
                    <a:pt x="265" y="45"/>
                  </a:lnTo>
                  <a:lnTo>
                    <a:pt x="265" y="43"/>
                  </a:lnTo>
                  <a:lnTo>
                    <a:pt x="265" y="41"/>
                  </a:lnTo>
                  <a:lnTo>
                    <a:pt x="265" y="41"/>
                  </a:lnTo>
                  <a:lnTo>
                    <a:pt x="265" y="41"/>
                  </a:lnTo>
                  <a:lnTo>
                    <a:pt x="265" y="41"/>
                  </a:lnTo>
                  <a:lnTo>
                    <a:pt x="262" y="41"/>
                  </a:lnTo>
                  <a:lnTo>
                    <a:pt x="262" y="41"/>
                  </a:lnTo>
                  <a:lnTo>
                    <a:pt x="262" y="38"/>
                  </a:lnTo>
                  <a:lnTo>
                    <a:pt x="262" y="38"/>
                  </a:lnTo>
                  <a:lnTo>
                    <a:pt x="260" y="38"/>
                  </a:lnTo>
                  <a:lnTo>
                    <a:pt x="260" y="36"/>
                  </a:lnTo>
                  <a:lnTo>
                    <a:pt x="258" y="36"/>
                  </a:lnTo>
                  <a:lnTo>
                    <a:pt x="258" y="38"/>
                  </a:lnTo>
                  <a:lnTo>
                    <a:pt x="255" y="38"/>
                  </a:lnTo>
                  <a:lnTo>
                    <a:pt x="255" y="38"/>
                  </a:lnTo>
                  <a:lnTo>
                    <a:pt x="255" y="41"/>
                  </a:lnTo>
                  <a:lnTo>
                    <a:pt x="255" y="41"/>
                  </a:lnTo>
                  <a:lnTo>
                    <a:pt x="253" y="38"/>
                  </a:lnTo>
                  <a:lnTo>
                    <a:pt x="253" y="38"/>
                  </a:lnTo>
                  <a:lnTo>
                    <a:pt x="253" y="36"/>
                  </a:lnTo>
                  <a:lnTo>
                    <a:pt x="255" y="36"/>
                  </a:lnTo>
                  <a:lnTo>
                    <a:pt x="253" y="36"/>
                  </a:lnTo>
                  <a:lnTo>
                    <a:pt x="253" y="36"/>
                  </a:lnTo>
                  <a:lnTo>
                    <a:pt x="253" y="36"/>
                  </a:lnTo>
                  <a:lnTo>
                    <a:pt x="255" y="33"/>
                  </a:lnTo>
                  <a:lnTo>
                    <a:pt x="255" y="33"/>
                  </a:lnTo>
                  <a:lnTo>
                    <a:pt x="255" y="33"/>
                  </a:lnTo>
                  <a:lnTo>
                    <a:pt x="253" y="31"/>
                  </a:lnTo>
                  <a:lnTo>
                    <a:pt x="253" y="31"/>
                  </a:lnTo>
                  <a:lnTo>
                    <a:pt x="251" y="31"/>
                  </a:lnTo>
                  <a:lnTo>
                    <a:pt x="251" y="29"/>
                  </a:lnTo>
                  <a:lnTo>
                    <a:pt x="251" y="29"/>
                  </a:lnTo>
                  <a:lnTo>
                    <a:pt x="248" y="29"/>
                  </a:lnTo>
                  <a:lnTo>
                    <a:pt x="243" y="29"/>
                  </a:lnTo>
                  <a:lnTo>
                    <a:pt x="236" y="29"/>
                  </a:lnTo>
                  <a:lnTo>
                    <a:pt x="234" y="29"/>
                  </a:lnTo>
                  <a:lnTo>
                    <a:pt x="232" y="29"/>
                  </a:lnTo>
                  <a:lnTo>
                    <a:pt x="232" y="29"/>
                  </a:lnTo>
                  <a:lnTo>
                    <a:pt x="232" y="31"/>
                  </a:lnTo>
                  <a:lnTo>
                    <a:pt x="232" y="33"/>
                  </a:lnTo>
                  <a:lnTo>
                    <a:pt x="234" y="36"/>
                  </a:lnTo>
                  <a:lnTo>
                    <a:pt x="236" y="38"/>
                  </a:lnTo>
                  <a:lnTo>
                    <a:pt x="236" y="41"/>
                  </a:lnTo>
                  <a:lnTo>
                    <a:pt x="236" y="38"/>
                  </a:lnTo>
                  <a:lnTo>
                    <a:pt x="234" y="38"/>
                  </a:lnTo>
                  <a:lnTo>
                    <a:pt x="232" y="33"/>
                  </a:lnTo>
                  <a:lnTo>
                    <a:pt x="232" y="36"/>
                  </a:lnTo>
                  <a:lnTo>
                    <a:pt x="229" y="38"/>
                  </a:lnTo>
                  <a:lnTo>
                    <a:pt x="229" y="41"/>
                  </a:lnTo>
                  <a:lnTo>
                    <a:pt x="229" y="41"/>
                  </a:lnTo>
                  <a:lnTo>
                    <a:pt x="229" y="33"/>
                  </a:lnTo>
                  <a:lnTo>
                    <a:pt x="229" y="33"/>
                  </a:lnTo>
                  <a:lnTo>
                    <a:pt x="229" y="31"/>
                  </a:lnTo>
                  <a:lnTo>
                    <a:pt x="229" y="29"/>
                  </a:lnTo>
                  <a:lnTo>
                    <a:pt x="229" y="29"/>
                  </a:lnTo>
                  <a:lnTo>
                    <a:pt x="229" y="29"/>
                  </a:lnTo>
                  <a:lnTo>
                    <a:pt x="229" y="26"/>
                  </a:lnTo>
                  <a:lnTo>
                    <a:pt x="232" y="26"/>
                  </a:lnTo>
                  <a:lnTo>
                    <a:pt x="229" y="24"/>
                  </a:lnTo>
                  <a:lnTo>
                    <a:pt x="229" y="24"/>
                  </a:lnTo>
                  <a:lnTo>
                    <a:pt x="229" y="22"/>
                  </a:lnTo>
                  <a:lnTo>
                    <a:pt x="229" y="22"/>
                  </a:lnTo>
                  <a:lnTo>
                    <a:pt x="227" y="22"/>
                  </a:lnTo>
                  <a:lnTo>
                    <a:pt x="227" y="19"/>
                  </a:lnTo>
                  <a:lnTo>
                    <a:pt x="229" y="19"/>
                  </a:lnTo>
                  <a:lnTo>
                    <a:pt x="227" y="19"/>
                  </a:lnTo>
                  <a:lnTo>
                    <a:pt x="227" y="19"/>
                  </a:lnTo>
                  <a:lnTo>
                    <a:pt x="224" y="19"/>
                  </a:lnTo>
                  <a:lnTo>
                    <a:pt x="224" y="17"/>
                  </a:lnTo>
                  <a:lnTo>
                    <a:pt x="224" y="15"/>
                  </a:lnTo>
                  <a:lnTo>
                    <a:pt x="224" y="15"/>
                  </a:lnTo>
                  <a:lnTo>
                    <a:pt x="222" y="15"/>
                  </a:lnTo>
                  <a:lnTo>
                    <a:pt x="220" y="15"/>
                  </a:lnTo>
                  <a:lnTo>
                    <a:pt x="220" y="12"/>
                  </a:lnTo>
                  <a:lnTo>
                    <a:pt x="217" y="15"/>
                  </a:lnTo>
                  <a:lnTo>
                    <a:pt x="217" y="15"/>
                  </a:lnTo>
                  <a:lnTo>
                    <a:pt x="217" y="17"/>
                  </a:lnTo>
                  <a:lnTo>
                    <a:pt x="217" y="17"/>
                  </a:lnTo>
                  <a:lnTo>
                    <a:pt x="220" y="17"/>
                  </a:lnTo>
                  <a:lnTo>
                    <a:pt x="217" y="17"/>
                  </a:lnTo>
                  <a:lnTo>
                    <a:pt x="213" y="19"/>
                  </a:lnTo>
                  <a:lnTo>
                    <a:pt x="213" y="19"/>
                  </a:lnTo>
                  <a:lnTo>
                    <a:pt x="213" y="17"/>
                  </a:lnTo>
                  <a:lnTo>
                    <a:pt x="213" y="17"/>
                  </a:lnTo>
                  <a:lnTo>
                    <a:pt x="213" y="17"/>
                  </a:lnTo>
                  <a:lnTo>
                    <a:pt x="210" y="15"/>
                  </a:lnTo>
                  <a:lnTo>
                    <a:pt x="210" y="15"/>
                  </a:lnTo>
                  <a:lnTo>
                    <a:pt x="208" y="15"/>
                  </a:lnTo>
                  <a:lnTo>
                    <a:pt x="206" y="15"/>
                  </a:lnTo>
                  <a:lnTo>
                    <a:pt x="206" y="15"/>
                  </a:lnTo>
                  <a:lnTo>
                    <a:pt x="206" y="15"/>
                  </a:lnTo>
                  <a:lnTo>
                    <a:pt x="203" y="15"/>
                  </a:lnTo>
                  <a:lnTo>
                    <a:pt x="203" y="12"/>
                  </a:lnTo>
                  <a:lnTo>
                    <a:pt x="196" y="10"/>
                  </a:lnTo>
                  <a:lnTo>
                    <a:pt x="196" y="10"/>
                  </a:lnTo>
                  <a:lnTo>
                    <a:pt x="196" y="7"/>
                  </a:lnTo>
                  <a:lnTo>
                    <a:pt x="194" y="7"/>
                  </a:lnTo>
                  <a:lnTo>
                    <a:pt x="194" y="7"/>
                  </a:lnTo>
                  <a:lnTo>
                    <a:pt x="189" y="7"/>
                  </a:lnTo>
                  <a:lnTo>
                    <a:pt x="189" y="7"/>
                  </a:lnTo>
                  <a:lnTo>
                    <a:pt x="187" y="5"/>
                  </a:lnTo>
                  <a:lnTo>
                    <a:pt x="187" y="5"/>
                  </a:lnTo>
                  <a:lnTo>
                    <a:pt x="184" y="5"/>
                  </a:lnTo>
                  <a:lnTo>
                    <a:pt x="184" y="5"/>
                  </a:lnTo>
                  <a:lnTo>
                    <a:pt x="184" y="5"/>
                  </a:lnTo>
                  <a:lnTo>
                    <a:pt x="184" y="5"/>
                  </a:lnTo>
                  <a:lnTo>
                    <a:pt x="182" y="5"/>
                  </a:lnTo>
                  <a:lnTo>
                    <a:pt x="182" y="5"/>
                  </a:lnTo>
                  <a:lnTo>
                    <a:pt x="182" y="5"/>
                  </a:lnTo>
                  <a:lnTo>
                    <a:pt x="182" y="5"/>
                  </a:lnTo>
                  <a:lnTo>
                    <a:pt x="180" y="5"/>
                  </a:lnTo>
                  <a:lnTo>
                    <a:pt x="180" y="5"/>
                  </a:lnTo>
                  <a:lnTo>
                    <a:pt x="180" y="5"/>
                  </a:lnTo>
                  <a:lnTo>
                    <a:pt x="177" y="5"/>
                  </a:lnTo>
                  <a:lnTo>
                    <a:pt x="177" y="5"/>
                  </a:lnTo>
                  <a:lnTo>
                    <a:pt x="172" y="0"/>
                  </a:lnTo>
                  <a:lnTo>
                    <a:pt x="172" y="0"/>
                  </a:lnTo>
                  <a:lnTo>
                    <a:pt x="170" y="0"/>
                  </a:lnTo>
                  <a:lnTo>
                    <a:pt x="170" y="0"/>
                  </a:lnTo>
                  <a:lnTo>
                    <a:pt x="168" y="0"/>
                  </a:lnTo>
                  <a:lnTo>
                    <a:pt x="163" y="3"/>
                  </a:lnTo>
                  <a:lnTo>
                    <a:pt x="163" y="5"/>
                  </a:lnTo>
                  <a:lnTo>
                    <a:pt x="163" y="5"/>
                  </a:lnTo>
                  <a:lnTo>
                    <a:pt x="163" y="7"/>
                  </a:lnTo>
                  <a:lnTo>
                    <a:pt x="163" y="10"/>
                  </a:lnTo>
                  <a:lnTo>
                    <a:pt x="163" y="10"/>
                  </a:lnTo>
                  <a:lnTo>
                    <a:pt x="163" y="12"/>
                  </a:lnTo>
                  <a:lnTo>
                    <a:pt x="163" y="15"/>
                  </a:lnTo>
                  <a:lnTo>
                    <a:pt x="161" y="15"/>
                  </a:lnTo>
                  <a:lnTo>
                    <a:pt x="158" y="17"/>
                  </a:lnTo>
                  <a:lnTo>
                    <a:pt x="158" y="19"/>
                  </a:lnTo>
                  <a:lnTo>
                    <a:pt x="158" y="19"/>
                  </a:lnTo>
                  <a:lnTo>
                    <a:pt x="156" y="19"/>
                  </a:lnTo>
                  <a:lnTo>
                    <a:pt x="156" y="19"/>
                  </a:lnTo>
                  <a:lnTo>
                    <a:pt x="154" y="19"/>
                  </a:lnTo>
                  <a:lnTo>
                    <a:pt x="154" y="19"/>
                  </a:lnTo>
                  <a:lnTo>
                    <a:pt x="154" y="19"/>
                  </a:lnTo>
                  <a:lnTo>
                    <a:pt x="154" y="22"/>
                  </a:lnTo>
                  <a:lnTo>
                    <a:pt x="154" y="24"/>
                  </a:lnTo>
                  <a:lnTo>
                    <a:pt x="154" y="24"/>
                  </a:lnTo>
                  <a:lnTo>
                    <a:pt x="151" y="26"/>
                  </a:lnTo>
                  <a:lnTo>
                    <a:pt x="151" y="26"/>
                  </a:lnTo>
                  <a:lnTo>
                    <a:pt x="151" y="26"/>
                  </a:lnTo>
                  <a:lnTo>
                    <a:pt x="151" y="29"/>
                  </a:lnTo>
                  <a:lnTo>
                    <a:pt x="151" y="29"/>
                  </a:lnTo>
                  <a:lnTo>
                    <a:pt x="149" y="29"/>
                  </a:lnTo>
                  <a:lnTo>
                    <a:pt x="139" y="33"/>
                  </a:lnTo>
                  <a:lnTo>
                    <a:pt x="137" y="33"/>
                  </a:lnTo>
                  <a:lnTo>
                    <a:pt x="137" y="36"/>
                  </a:lnTo>
                  <a:lnTo>
                    <a:pt x="137" y="38"/>
                  </a:lnTo>
                  <a:lnTo>
                    <a:pt x="137" y="38"/>
                  </a:lnTo>
                  <a:lnTo>
                    <a:pt x="139" y="41"/>
                  </a:lnTo>
                  <a:lnTo>
                    <a:pt x="142" y="41"/>
                  </a:lnTo>
                  <a:lnTo>
                    <a:pt x="144" y="41"/>
                  </a:lnTo>
                  <a:lnTo>
                    <a:pt x="146" y="43"/>
                  </a:lnTo>
                  <a:lnTo>
                    <a:pt x="149" y="43"/>
                  </a:lnTo>
                  <a:lnTo>
                    <a:pt x="149" y="43"/>
                  </a:lnTo>
                  <a:lnTo>
                    <a:pt x="146" y="43"/>
                  </a:lnTo>
                  <a:lnTo>
                    <a:pt x="144" y="43"/>
                  </a:lnTo>
                  <a:lnTo>
                    <a:pt x="139" y="43"/>
                  </a:lnTo>
                  <a:lnTo>
                    <a:pt x="139" y="43"/>
                  </a:lnTo>
                  <a:lnTo>
                    <a:pt x="137" y="41"/>
                  </a:lnTo>
                  <a:lnTo>
                    <a:pt x="137" y="41"/>
                  </a:lnTo>
                  <a:lnTo>
                    <a:pt x="137" y="41"/>
                  </a:lnTo>
                  <a:lnTo>
                    <a:pt x="135" y="41"/>
                  </a:lnTo>
                  <a:lnTo>
                    <a:pt x="132" y="38"/>
                  </a:lnTo>
                  <a:lnTo>
                    <a:pt x="125" y="36"/>
                  </a:lnTo>
                  <a:lnTo>
                    <a:pt x="123" y="36"/>
                  </a:lnTo>
                  <a:lnTo>
                    <a:pt x="123" y="38"/>
                  </a:lnTo>
                  <a:lnTo>
                    <a:pt x="123" y="38"/>
                  </a:lnTo>
                  <a:lnTo>
                    <a:pt x="123" y="38"/>
                  </a:lnTo>
                  <a:lnTo>
                    <a:pt x="123" y="41"/>
                  </a:lnTo>
                  <a:lnTo>
                    <a:pt x="120" y="41"/>
                  </a:lnTo>
                  <a:lnTo>
                    <a:pt x="120" y="41"/>
                  </a:lnTo>
                  <a:lnTo>
                    <a:pt x="120" y="38"/>
                  </a:lnTo>
                  <a:lnTo>
                    <a:pt x="120" y="36"/>
                  </a:lnTo>
                  <a:lnTo>
                    <a:pt x="118" y="36"/>
                  </a:lnTo>
                  <a:lnTo>
                    <a:pt x="111" y="36"/>
                  </a:lnTo>
                  <a:lnTo>
                    <a:pt x="106" y="41"/>
                  </a:lnTo>
                  <a:lnTo>
                    <a:pt x="106" y="41"/>
                  </a:lnTo>
                  <a:lnTo>
                    <a:pt x="104" y="45"/>
                  </a:lnTo>
                  <a:lnTo>
                    <a:pt x="101" y="50"/>
                  </a:lnTo>
                  <a:lnTo>
                    <a:pt x="101" y="50"/>
                  </a:lnTo>
                  <a:lnTo>
                    <a:pt x="99" y="52"/>
                  </a:lnTo>
                  <a:lnTo>
                    <a:pt x="99" y="55"/>
                  </a:lnTo>
                  <a:lnTo>
                    <a:pt x="97" y="55"/>
                  </a:lnTo>
                  <a:lnTo>
                    <a:pt x="97" y="57"/>
                  </a:lnTo>
                  <a:lnTo>
                    <a:pt x="94" y="57"/>
                  </a:lnTo>
                  <a:lnTo>
                    <a:pt x="94" y="55"/>
                  </a:lnTo>
                  <a:lnTo>
                    <a:pt x="97" y="55"/>
                  </a:lnTo>
                  <a:lnTo>
                    <a:pt x="97" y="52"/>
                  </a:lnTo>
                  <a:lnTo>
                    <a:pt x="97" y="52"/>
                  </a:lnTo>
                  <a:lnTo>
                    <a:pt x="99" y="50"/>
                  </a:lnTo>
                  <a:lnTo>
                    <a:pt x="99" y="48"/>
                  </a:lnTo>
                  <a:lnTo>
                    <a:pt x="104" y="45"/>
                  </a:lnTo>
                  <a:lnTo>
                    <a:pt x="101" y="43"/>
                  </a:lnTo>
                  <a:lnTo>
                    <a:pt x="99" y="43"/>
                  </a:lnTo>
                  <a:lnTo>
                    <a:pt x="92" y="43"/>
                  </a:lnTo>
                  <a:lnTo>
                    <a:pt x="90" y="43"/>
                  </a:lnTo>
                  <a:lnTo>
                    <a:pt x="87" y="43"/>
                  </a:lnTo>
                  <a:lnTo>
                    <a:pt x="87" y="43"/>
                  </a:lnTo>
                  <a:lnTo>
                    <a:pt x="85" y="43"/>
                  </a:lnTo>
                  <a:lnTo>
                    <a:pt x="85" y="43"/>
                  </a:lnTo>
                  <a:lnTo>
                    <a:pt x="85" y="43"/>
                  </a:lnTo>
                  <a:lnTo>
                    <a:pt x="83" y="43"/>
                  </a:lnTo>
                  <a:lnTo>
                    <a:pt x="83" y="43"/>
                  </a:lnTo>
                  <a:lnTo>
                    <a:pt x="83" y="43"/>
                  </a:lnTo>
                  <a:lnTo>
                    <a:pt x="83" y="43"/>
                  </a:lnTo>
                  <a:lnTo>
                    <a:pt x="80" y="43"/>
                  </a:lnTo>
                  <a:lnTo>
                    <a:pt x="80" y="45"/>
                  </a:lnTo>
                  <a:lnTo>
                    <a:pt x="80" y="45"/>
                  </a:lnTo>
                  <a:lnTo>
                    <a:pt x="80" y="45"/>
                  </a:lnTo>
                  <a:lnTo>
                    <a:pt x="80" y="45"/>
                  </a:lnTo>
                  <a:lnTo>
                    <a:pt x="78" y="43"/>
                  </a:lnTo>
                  <a:lnTo>
                    <a:pt x="78" y="43"/>
                  </a:lnTo>
                  <a:lnTo>
                    <a:pt x="78" y="43"/>
                  </a:lnTo>
                  <a:lnTo>
                    <a:pt x="75" y="43"/>
                  </a:lnTo>
                  <a:lnTo>
                    <a:pt x="73" y="41"/>
                  </a:lnTo>
                  <a:lnTo>
                    <a:pt x="71" y="43"/>
                  </a:lnTo>
                  <a:lnTo>
                    <a:pt x="66" y="41"/>
                  </a:lnTo>
                  <a:lnTo>
                    <a:pt x="64" y="43"/>
                  </a:lnTo>
                  <a:lnTo>
                    <a:pt x="59" y="41"/>
                  </a:lnTo>
                  <a:lnTo>
                    <a:pt x="57" y="41"/>
                  </a:lnTo>
                  <a:lnTo>
                    <a:pt x="57" y="41"/>
                  </a:lnTo>
                  <a:lnTo>
                    <a:pt x="54" y="41"/>
                  </a:lnTo>
                  <a:lnTo>
                    <a:pt x="54" y="41"/>
                  </a:lnTo>
                  <a:lnTo>
                    <a:pt x="54" y="41"/>
                  </a:lnTo>
                  <a:lnTo>
                    <a:pt x="52" y="41"/>
                  </a:lnTo>
                  <a:lnTo>
                    <a:pt x="52" y="41"/>
                  </a:lnTo>
                  <a:lnTo>
                    <a:pt x="49" y="38"/>
                  </a:lnTo>
                  <a:lnTo>
                    <a:pt x="49" y="38"/>
                  </a:lnTo>
                  <a:lnTo>
                    <a:pt x="42" y="41"/>
                  </a:lnTo>
                  <a:lnTo>
                    <a:pt x="42" y="41"/>
                  </a:lnTo>
                  <a:lnTo>
                    <a:pt x="40" y="41"/>
                  </a:lnTo>
                  <a:lnTo>
                    <a:pt x="40" y="38"/>
                  </a:lnTo>
                  <a:lnTo>
                    <a:pt x="40" y="38"/>
                  </a:lnTo>
                  <a:lnTo>
                    <a:pt x="38" y="41"/>
                  </a:lnTo>
                  <a:lnTo>
                    <a:pt x="38" y="41"/>
                  </a:lnTo>
                  <a:lnTo>
                    <a:pt x="38" y="43"/>
                  </a:lnTo>
                  <a:lnTo>
                    <a:pt x="38" y="43"/>
                  </a:lnTo>
                  <a:lnTo>
                    <a:pt x="35" y="41"/>
                  </a:lnTo>
                  <a:lnTo>
                    <a:pt x="35" y="41"/>
                  </a:lnTo>
                  <a:lnTo>
                    <a:pt x="35" y="41"/>
                  </a:lnTo>
                  <a:lnTo>
                    <a:pt x="33" y="43"/>
                  </a:lnTo>
                  <a:lnTo>
                    <a:pt x="33" y="43"/>
                  </a:lnTo>
                  <a:lnTo>
                    <a:pt x="33" y="43"/>
                  </a:lnTo>
                  <a:lnTo>
                    <a:pt x="33" y="43"/>
                  </a:lnTo>
                  <a:lnTo>
                    <a:pt x="33" y="43"/>
                  </a:lnTo>
                  <a:lnTo>
                    <a:pt x="33" y="41"/>
                  </a:lnTo>
                  <a:lnTo>
                    <a:pt x="30" y="41"/>
                  </a:lnTo>
                  <a:lnTo>
                    <a:pt x="30" y="41"/>
                  </a:lnTo>
                  <a:lnTo>
                    <a:pt x="28" y="43"/>
                  </a:lnTo>
                  <a:lnTo>
                    <a:pt x="28" y="43"/>
                  </a:lnTo>
                  <a:lnTo>
                    <a:pt x="26" y="43"/>
                  </a:lnTo>
                  <a:lnTo>
                    <a:pt x="23" y="43"/>
                  </a:lnTo>
                  <a:lnTo>
                    <a:pt x="23" y="43"/>
                  </a:lnTo>
                  <a:lnTo>
                    <a:pt x="23" y="43"/>
                  </a:lnTo>
                  <a:lnTo>
                    <a:pt x="23" y="43"/>
                  </a:lnTo>
                  <a:lnTo>
                    <a:pt x="23" y="43"/>
                  </a:lnTo>
                  <a:lnTo>
                    <a:pt x="21" y="43"/>
                  </a:lnTo>
                  <a:lnTo>
                    <a:pt x="21" y="41"/>
                  </a:lnTo>
                  <a:lnTo>
                    <a:pt x="21" y="41"/>
                  </a:lnTo>
                  <a:lnTo>
                    <a:pt x="19" y="41"/>
                  </a:lnTo>
                  <a:lnTo>
                    <a:pt x="16" y="43"/>
                  </a:lnTo>
                  <a:lnTo>
                    <a:pt x="16" y="43"/>
                  </a:lnTo>
                  <a:lnTo>
                    <a:pt x="16" y="45"/>
                  </a:lnTo>
                  <a:lnTo>
                    <a:pt x="16" y="45"/>
                  </a:lnTo>
                  <a:lnTo>
                    <a:pt x="14" y="48"/>
                  </a:lnTo>
                  <a:lnTo>
                    <a:pt x="14" y="50"/>
                  </a:lnTo>
                  <a:lnTo>
                    <a:pt x="14" y="52"/>
                  </a:lnTo>
                  <a:lnTo>
                    <a:pt x="14" y="55"/>
                  </a:lnTo>
                  <a:lnTo>
                    <a:pt x="12" y="55"/>
                  </a:lnTo>
                  <a:lnTo>
                    <a:pt x="9" y="55"/>
                  </a:lnTo>
                  <a:lnTo>
                    <a:pt x="9" y="55"/>
                  </a:lnTo>
                  <a:lnTo>
                    <a:pt x="7" y="62"/>
                  </a:lnTo>
                  <a:lnTo>
                    <a:pt x="7" y="62"/>
                  </a:lnTo>
                  <a:lnTo>
                    <a:pt x="4" y="62"/>
                  </a:lnTo>
                  <a:lnTo>
                    <a:pt x="4" y="62"/>
                  </a:lnTo>
                  <a:lnTo>
                    <a:pt x="4" y="64"/>
                  </a:lnTo>
                  <a:lnTo>
                    <a:pt x="2" y="64"/>
                  </a:lnTo>
                  <a:lnTo>
                    <a:pt x="2" y="64"/>
                  </a:lnTo>
                  <a:lnTo>
                    <a:pt x="0" y="69"/>
                  </a:lnTo>
                  <a:lnTo>
                    <a:pt x="0" y="71"/>
                  </a:lnTo>
                  <a:lnTo>
                    <a:pt x="0" y="71"/>
                  </a:lnTo>
                  <a:lnTo>
                    <a:pt x="0" y="74"/>
                  </a:lnTo>
                  <a:lnTo>
                    <a:pt x="0" y="74"/>
                  </a:lnTo>
                  <a:lnTo>
                    <a:pt x="0" y="74"/>
                  </a:lnTo>
                  <a:lnTo>
                    <a:pt x="0" y="76"/>
                  </a:lnTo>
                  <a:lnTo>
                    <a:pt x="0" y="76"/>
                  </a:lnTo>
                  <a:lnTo>
                    <a:pt x="2" y="81"/>
                  </a:lnTo>
                  <a:lnTo>
                    <a:pt x="2" y="83"/>
                  </a:lnTo>
                  <a:lnTo>
                    <a:pt x="2" y="83"/>
                  </a:lnTo>
                  <a:lnTo>
                    <a:pt x="2" y="86"/>
                  </a:lnTo>
                  <a:lnTo>
                    <a:pt x="4" y="88"/>
                  </a:lnTo>
                  <a:lnTo>
                    <a:pt x="4" y="90"/>
                  </a:lnTo>
                  <a:lnTo>
                    <a:pt x="4" y="90"/>
                  </a:lnTo>
                  <a:lnTo>
                    <a:pt x="7" y="97"/>
                  </a:lnTo>
                  <a:lnTo>
                    <a:pt x="9" y="100"/>
                  </a:lnTo>
                  <a:lnTo>
                    <a:pt x="9" y="100"/>
                  </a:lnTo>
                  <a:lnTo>
                    <a:pt x="12" y="102"/>
                  </a:lnTo>
                  <a:lnTo>
                    <a:pt x="12" y="102"/>
                  </a:lnTo>
                  <a:lnTo>
                    <a:pt x="14" y="104"/>
                  </a:lnTo>
                  <a:lnTo>
                    <a:pt x="14" y="107"/>
                  </a:lnTo>
                  <a:lnTo>
                    <a:pt x="14" y="107"/>
                  </a:lnTo>
                  <a:lnTo>
                    <a:pt x="14" y="109"/>
                  </a:lnTo>
                  <a:lnTo>
                    <a:pt x="14" y="112"/>
                  </a:lnTo>
                  <a:lnTo>
                    <a:pt x="16" y="112"/>
                  </a:lnTo>
                  <a:lnTo>
                    <a:pt x="16" y="114"/>
                  </a:lnTo>
                  <a:lnTo>
                    <a:pt x="19" y="114"/>
                  </a:lnTo>
                  <a:lnTo>
                    <a:pt x="19" y="114"/>
                  </a:lnTo>
                  <a:lnTo>
                    <a:pt x="19" y="116"/>
                  </a:lnTo>
                  <a:lnTo>
                    <a:pt x="19" y="116"/>
                  </a:lnTo>
                  <a:lnTo>
                    <a:pt x="21" y="116"/>
                  </a:lnTo>
                  <a:lnTo>
                    <a:pt x="21" y="116"/>
                  </a:lnTo>
                  <a:lnTo>
                    <a:pt x="21" y="119"/>
                  </a:lnTo>
                  <a:lnTo>
                    <a:pt x="21" y="119"/>
                  </a:lnTo>
                  <a:lnTo>
                    <a:pt x="21" y="119"/>
                  </a:lnTo>
                  <a:lnTo>
                    <a:pt x="21" y="121"/>
                  </a:lnTo>
                  <a:lnTo>
                    <a:pt x="21" y="121"/>
                  </a:lnTo>
                  <a:lnTo>
                    <a:pt x="23" y="123"/>
                  </a:lnTo>
                  <a:lnTo>
                    <a:pt x="23" y="123"/>
                  </a:lnTo>
                  <a:lnTo>
                    <a:pt x="26" y="123"/>
                  </a:lnTo>
                  <a:lnTo>
                    <a:pt x="30" y="123"/>
                  </a:lnTo>
                  <a:lnTo>
                    <a:pt x="30" y="121"/>
                  </a:lnTo>
                  <a:lnTo>
                    <a:pt x="30" y="121"/>
                  </a:lnTo>
                  <a:lnTo>
                    <a:pt x="33" y="123"/>
                  </a:lnTo>
                  <a:lnTo>
                    <a:pt x="35" y="126"/>
                  </a:lnTo>
                  <a:lnTo>
                    <a:pt x="35" y="126"/>
                  </a:lnTo>
                  <a:lnTo>
                    <a:pt x="38" y="128"/>
                  </a:lnTo>
                  <a:lnTo>
                    <a:pt x="38" y="128"/>
                  </a:lnTo>
                  <a:lnTo>
                    <a:pt x="42" y="128"/>
                  </a:lnTo>
                  <a:lnTo>
                    <a:pt x="45" y="128"/>
                  </a:lnTo>
                  <a:lnTo>
                    <a:pt x="45" y="128"/>
                  </a:lnTo>
                  <a:lnTo>
                    <a:pt x="42" y="128"/>
                  </a:lnTo>
                  <a:lnTo>
                    <a:pt x="42" y="128"/>
                  </a:lnTo>
                  <a:lnTo>
                    <a:pt x="42" y="128"/>
                  </a:lnTo>
                  <a:lnTo>
                    <a:pt x="42" y="130"/>
                  </a:lnTo>
                  <a:lnTo>
                    <a:pt x="45" y="128"/>
                  </a:lnTo>
                  <a:lnTo>
                    <a:pt x="47" y="130"/>
                  </a:lnTo>
                  <a:lnTo>
                    <a:pt x="49" y="130"/>
                  </a:lnTo>
                  <a:lnTo>
                    <a:pt x="45" y="133"/>
                  </a:lnTo>
                  <a:lnTo>
                    <a:pt x="42" y="130"/>
                  </a:lnTo>
                  <a:lnTo>
                    <a:pt x="42" y="130"/>
                  </a:lnTo>
                  <a:lnTo>
                    <a:pt x="42" y="133"/>
                  </a:lnTo>
                  <a:lnTo>
                    <a:pt x="42" y="133"/>
                  </a:lnTo>
                  <a:lnTo>
                    <a:pt x="42" y="135"/>
                  </a:lnTo>
                  <a:lnTo>
                    <a:pt x="45" y="135"/>
                  </a:lnTo>
                  <a:lnTo>
                    <a:pt x="47" y="138"/>
                  </a:lnTo>
                  <a:lnTo>
                    <a:pt x="47" y="138"/>
                  </a:lnTo>
                  <a:lnTo>
                    <a:pt x="47" y="140"/>
                  </a:lnTo>
                  <a:lnTo>
                    <a:pt x="42" y="140"/>
                  </a:lnTo>
                  <a:lnTo>
                    <a:pt x="45" y="142"/>
                  </a:lnTo>
                  <a:lnTo>
                    <a:pt x="45" y="142"/>
                  </a:lnTo>
                  <a:lnTo>
                    <a:pt x="42" y="142"/>
                  </a:lnTo>
                  <a:lnTo>
                    <a:pt x="42" y="142"/>
                  </a:lnTo>
                  <a:lnTo>
                    <a:pt x="40" y="142"/>
                  </a:lnTo>
                  <a:lnTo>
                    <a:pt x="40" y="142"/>
                  </a:lnTo>
                  <a:lnTo>
                    <a:pt x="40" y="142"/>
                  </a:lnTo>
                  <a:lnTo>
                    <a:pt x="42" y="147"/>
                  </a:lnTo>
                  <a:lnTo>
                    <a:pt x="42" y="149"/>
                  </a:lnTo>
                  <a:lnTo>
                    <a:pt x="45" y="152"/>
                  </a:lnTo>
                  <a:lnTo>
                    <a:pt x="45" y="157"/>
                  </a:lnTo>
                  <a:lnTo>
                    <a:pt x="47" y="157"/>
                  </a:lnTo>
                  <a:lnTo>
                    <a:pt x="47" y="157"/>
                  </a:lnTo>
                  <a:lnTo>
                    <a:pt x="47" y="157"/>
                  </a:lnTo>
                  <a:lnTo>
                    <a:pt x="47" y="159"/>
                  </a:lnTo>
                  <a:lnTo>
                    <a:pt x="47" y="159"/>
                  </a:lnTo>
                  <a:lnTo>
                    <a:pt x="47" y="161"/>
                  </a:lnTo>
                  <a:lnTo>
                    <a:pt x="47" y="161"/>
                  </a:lnTo>
                  <a:lnTo>
                    <a:pt x="49" y="161"/>
                  </a:lnTo>
                  <a:lnTo>
                    <a:pt x="49" y="164"/>
                  </a:lnTo>
                  <a:lnTo>
                    <a:pt x="49" y="164"/>
                  </a:lnTo>
                  <a:lnTo>
                    <a:pt x="49" y="166"/>
                  </a:lnTo>
                  <a:lnTo>
                    <a:pt x="47" y="166"/>
                  </a:lnTo>
                  <a:lnTo>
                    <a:pt x="47" y="168"/>
                  </a:lnTo>
                  <a:lnTo>
                    <a:pt x="47" y="168"/>
                  </a:lnTo>
                  <a:lnTo>
                    <a:pt x="47" y="168"/>
                  </a:lnTo>
                  <a:lnTo>
                    <a:pt x="49" y="175"/>
                  </a:lnTo>
                  <a:lnTo>
                    <a:pt x="49" y="175"/>
                  </a:lnTo>
                  <a:lnTo>
                    <a:pt x="49" y="175"/>
                  </a:lnTo>
                  <a:lnTo>
                    <a:pt x="49" y="178"/>
                  </a:lnTo>
                  <a:lnTo>
                    <a:pt x="49" y="178"/>
                  </a:lnTo>
                  <a:lnTo>
                    <a:pt x="49" y="178"/>
                  </a:lnTo>
                  <a:lnTo>
                    <a:pt x="47" y="178"/>
                  </a:lnTo>
                  <a:lnTo>
                    <a:pt x="47" y="178"/>
                  </a:lnTo>
                  <a:lnTo>
                    <a:pt x="47" y="180"/>
                  </a:lnTo>
                  <a:lnTo>
                    <a:pt x="45" y="187"/>
                  </a:lnTo>
                  <a:lnTo>
                    <a:pt x="45" y="187"/>
                  </a:lnTo>
                  <a:lnTo>
                    <a:pt x="45" y="190"/>
                  </a:lnTo>
                  <a:lnTo>
                    <a:pt x="42" y="192"/>
                  </a:lnTo>
                  <a:lnTo>
                    <a:pt x="42" y="194"/>
                  </a:lnTo>
                  <a:lnTo>
                    <a:pt x="42" y="197"/>
                  </a:lnTo>
                  <a:lnTo>
                    <a:pt x="40" y="197"/>
                  </a:lnTo>
                  <a:lnTo>
                    <a:pt x="40" y="199"/>
                  </a:lnTo>
                  <a:lnTo>
                    <a:pt x="42" y="204"/>
                  </a:lnTo>
                  <a:lnTo>
                    <a:pt x="47" y="202"/>
                  </a:lnTo>
                  <a:lnTo>
                    <a:pt x="47" y="202"/>
                  </a:lnTo>
                  <a:lnTo>
                    <a:pt x="49" y="199"/>
                  </a:lnTo>
                  <a:lnTo>
                    <a:pt x="52" y="197"/>
                  </a:lnTo>
                  <a:lnTo>
                    <a:pt x="54" y="197"/>
                  </a:lnTo>
                  <a:lnTo>
                    <a:pt x="52" y="202"/>
                  </a:lnTo>
                  <a:lnTo>
                    <a:pt x="54" y="199"/>
                  </a:lnTo>
                  <a:lnTo>
                    <a:pt x="57" y="199"/>
                  </a:lnTo>
                  <a:lnTo>
                    <a:pt x="54" y="202"/>
                  </a:lnTo>
                  <a:lnTo>
                    <a:pt x="54" y="204"/>
                  </a:lnTo>
                  <a:lnTo>
                    <a:pt x="54" y="204"/>
                  </a:lnTo>
                  <a:lnTo>
                    <a:pt x="66" y="192"/>
                  </a:lnTo>
                  <a:lnTo>
                    <a:pt x="68" y="192"/>
                  </a:lnTo>
                  <a:lnTo>
                    <a:pt x="68" y="192"/>
                  </a:lnTo>
                  <a:lnTo>
                    <a:pt x="61" y="199"/>
                  </a:lnTo>
                  <a:lnTo>
                    <a:pt x="61" y="202"/>
                  </a:lnTo>
                  <a:lnTo>
                    <a:pt x="64" y="199"/>
                  </a:lnTo>
                  <a:lnTo>
                    <a:pt x="66" y="199"/>
                  </a:lnTo>
                  <a:lnTo>
                    <a:pt x="68" y="199"/>
                  </a:lnTo>
                  <a:lnTo>
                    <a:pt x="66" y="202"/>
                  </a:lnTo>
                  <a:lnTo>
                    <a:pt x="66" y="204"/>
                  </a:lnTo>
                  <a:lnTo>
                    <a:pt x="64" y="206"/>
                  </a:lnTo>
                  <a:lnTo>
                    <a:pt x="64" y="206"/>
                  </a:lnTo>
                  <a:lnTo>
                    <a:pt x="64" y="209"/>
                  </a:lnTo>
                  <a:lnTo>
                    <a:pt x="61" y="211"/>
                  </a:lnTo>
                  <a:lnTo>
                    <a:pt x="61" y="213"/>
                  </a:lnTo>
                  <a:lnTo>
                    <a:pt x="61" y="213"/>
                  </a:lnTo>
                  <a:lnTo>
                    <a:pt x="64" y="216"/>
                  </a:lnTo>
                  <a:lnTo>
                    <a:pt x="66" y="216"/>
                  </a:lnTo>
                  <a:lnTo>
                    <a:pt x="71" y="218"/>
                  </a:lnTo>
                  <a:lnTo>
                    <a:pt x="71" y="218"/>
                  </a:lnTo>
                  <a:lnTo>
                    <a:pt x="73" y="218"/>
                  </a:lnTo>
                  <a:lnTo>
                    <a:pt x="73" y="216"/>
                  </a:lnTo>
                  <a:lnTo>
                    <a:pt x="73" y="216"/>
                  </a:lnTo>
                  <a:lnTo>
                    <a:pt x="73" y="216"/>
                  </a:lnTo>
                  <a:lnTo>
                    <a:pt x="75" y="216"/>
                  </a:lnTo>
                  <a:lnTo>
                    <a:pt x="80" y="213"/>
                  </a:lnTo>
                  <a:lnTo>
                    <a:pt x="80" y="216"/>
                  </a:lnTo>
                  <a:lnTo>
                    <a:pt x="83" y="216"/>
                  </a:lnTo>
                  <a:lnTo>
                    <a:pt x="75" y="218"/>
                  </a:lnTo>
                  <a:lnTo>
                    <a:pt x="75" y="218"/>
                  </a:lnTo>
                  <a:lnTo>
                    <a:pt x="75" y="218"/>
                  </a:lnTo>
                  <a:lnTo>
                    <a:pt x="75" y="220"/>
                  </a:lnTo>
                  <a:lnTo>
                    <a:pt x="75" y="220"/>
                  </a:lnTo>
                  <a:lnTo>
                    <a:pt x="75" y="223"/>
                  </a:lnTo>
                  <a:lnTo>
                    <a:pt x="73" y="225"/>
                  </a:lnTo>
                  <a:lnTo>
                    <a:pt x="71" y="228"/>
                  </a:lnTo>
                  <a:lnTo>
                    <a:pt x="71" y="230"/>
                  </a:lnTo>
                  <a:lnTo>
                    <a:pt x="71" y="232"/>
                  </a:lnTo>
                  <a:lnTo>
                    <a:pt x="73" y="235"/>
                  </a:lnTo>
                  <a:lnTo>
                    <a:pt x="75" y="235"/>
                  </a:lnTo>
                  <a:lnTo>
                    <a:pt x="78" y="235"/>
                  </a:lnTo>
                  <a:lnTo>
                    <a:pt x="78" y="235"/>
                  </a:lnTo>
                  <a:lnTo>
                    <a:pt x="78" y="235"/>
                  </a:lnTo>
                  <a:lnTo>
                    <a:pt x="78" y="235"/>
                  </a:lnTo>
                  <a:lnTo>
                    <a:pt x="78" y="237"/>
                  </a:lnTo>
                  <a:lnTo>
                    <a:pt x="80" y="237"/>
                  </a:lnTo>
                  <a:lnTo>
                    <a:pt x="80" y="237"/>
                  </a:lnTo>
                  <a:lnTo>
                    <a:pt x="80" y="237"/>
                  </a:lnTo>
                  <a:lnTo>
                    <a:pt x="80" y="239"/>
                  </a:lnTo>
                  <a:lnTo>
                    <a:pt x="80" y="242"/>
                  </a:lnTo>
                  <a:lnTo>
                    <a:pt x="83" y="242"/>
                  </a:lnTo>
                  <a:lnTo>
                    <a:pt x="83" y="242"/>
                  </a:lnTo>
                  <a:lnTo>
                    <a:pt x="83" y="239"/>
                  </a:lnTo>
                  <a:lnTo>
                    <a:pt x="85" y="239"/>
                  </a:lnTo>
                  <a:lnTo>
                    <a:pt x="83" y="242"/>
                  </a:lnTo>
                  <a:lnTo>
                    <a:pt x="83" y="242"/>
                  </a:lnTo>
                  <a:lnTo>
                    <a:pt x="85" y="242"/>
                  </a:lnTo>
                  <a:lnTo>
                    <a:pt x="85" y="242"/>
                  </a:lnTo>
                  <a:lnTo>
                    <a:pt x="90" y="244"/>
                  </a:lnTo>
                  <a:lnTo>
                    <a:pt x="87" y="246"/>
                  </a:lnTo>
                  <a:lnTo>
                    <a:pt x="87" y="246"/>
                  </a:lnTo>
                  <a:lnTo>
                    <a:pt x="85" y="246"/>
                  </a:lnTo>
                  <a:lnTo>
                    <a:pt x="87" y="246"/>
                  </a:lnTo>
                  <a:lnTo>
                    <a:pt x="87" y="249"/>
                  </a:lnTo>
                  <a:lnTo>
                    <a:pt x="90" y="249"/>
                  </a:lnTo>
                  <a:lnTo>
                    <a:pt x="90" y="251"/>
                  </a:lnTo>
                  <a:lnTo>
                    <a:pt x="94" y="251"/>
                  </a:lnTo>
                  <a:lnTo>
                    <a:pt x="94" y="251"/>
                  </a:lnTo>
                  <a:lnTo>
                    <a:pt x="92" y="251"/>
                  </a:lnTo>
                  <a:lnTo>
                    <a:pt x="92" y="251"/>
                  </a:lnTo>
                  <a:lnTo>
                    <a:pt x="92" y="251"/>
                  </a:lnTo>
                  <a:lnTo>
                    <a:pt x="90" y="254"/>
                  </a:lnTo>
                  <a:lnTo>
                    <a:pt x="90" y="254"/>
                  </a:lnTo>
                  <a:lnTo>
                    <a:pt x="90" y="254"/>
                  </a:lnTo>
                  <a:lnTo>
                    <a:pt x="90" y="254"/>
                  </a:lnTo>
                  <a:lnTo>
                    <a:pt x="87" y="254"/>
                  </a:lnTo>
                  <a:lnTo>
                    <a:pt x="87" y="256"/>
                  </a:lnTo>
                  <a:lnTo>
                    <a:pt x="87" y="256"/>
                  </a:lnTo>
                  <a:lnTo>
                    <a:pt x="87" y="256"/>
                  </a:lnTo>
                  <a:lnTo>
                    <a:pt x="87" y="256"/>
                  </a:lnTo>
                  <a:lnTo>
                    <a:pt x="87" y="258"/>
                  </a:lnTo>
                  <a:lnTo>
                    <a:pt x="87" y="258"/>
                  </a:lnTo>
                  <a:lnTo>
                    <a:pt x="87" y="261"/>
                  </a:lnTo>
                  <a:lnTo>
                    <a:pt x="87" y="258"/>
                  </a:lnTo>
                  <a:lnTo>
                    <a:pt x="90" y="258"/>
                  </a:lnTo>
                  <a:lnTo>
                    <a:pt x="90" y="261"/>
                  </a:lnTo>
                  <a:lnTo>
                    <a:pt x="90" y="261"/>
                  </a:lnTo>
                  <a:lnTo>
                    <a:pt x="94" y="258"/>
                  </a:lnTo>
                  <a:lnTo>
                    <a:pt x="97" y="258"/>
                  </a:lnTo>
                  <a:lnTo>
                    <a:pt x="97" y="258"/>
                  </a:lnTo>
                  <a:lnTo>
                    <a:pt x="97" y="256"/>
                  </a:lnTo>
                  <a:lnTo>
                    <a:pt x="97" y="256"/>
                  </a:lnTo>
                  <a:lnTo>
                    <a:pt x="97" y="256"/>
                  </a:lnTo>
                  <a:lnTo>
                    <a:pt x="97" y="256"/>
                  </a:lnTo>
                  <a:lnTo>
                    <a:pt x="99" y="256"/>
                  </a:lnTo>
                  <a:lnTo>
                    <a:pt x="99" y="256"/>
                  </a:lnTo>
                  <a:lnTo>
                    <a:pt x="99" y="258"/>
                  </a:lnTo>
                  <a:lnTo>
                    <a:pt x="101" y="258"/>
                  </a:lnTo>
                  <a:lnTo>
                    <a:pt x="101" y="258"/>
                  </a:lnTo>
                  <a:lnTo>
                    <a:pt x="104" y="256"/>
                  </a:lnTo>
                  <a:lnTo>
                    <a:pt x="106" y="254"/>
                  </a:lnTo>
                  <a:lnTo>
                    <a:pt x="106" y="256"/>
                  </a:lnTo>
                  <a:lnTo>
                    <a:pt x="104" y="258"/>
                  </a:lnTo>
                  <a:lnTo>
                    <a:pt x="104" y="258"/>
                  </a:lnTo>
                  <a:lnTo>
                    <a:pt x="101" y="258"/>
                  </a:lnTo>
                  <a:lnTo>
                    <a:pt x="101" y="261"/>
                  </a:lnTo>
                  <a:lnTo>
                    <a:pt x="104" y="261"/>
                  </a:lnTo>
                  <a:lnTo>
                    <a:pt x="104" y="261"/>
                  </a:lnTo>
                  <a:lnTo>
                    <a:pt x="106" y="261"/>
                  </a:lnTo>
                  <a:lnTo>
                    <a:pt x="106" y="261"/>
                  </a:lnTo>
                  <a:lnTo>
                    <a:pt x="104" y="261"/>
                  </a:lnTo>
                  <a:lnTo>
                    <a:pt x="101" y="261"/>
                  </a:lnTo>
                  <a:lnTo>
                    <a:pt x="101" y="263"/>
                  </a:lnTo>
                  <a:lnTo>
                    <a:pt x="104" y="263"/>
                  </a:lnTo>
                  <a:lnTo>
                    <a:pt x="104" y="263"/>
                  </a:lnTo>
                  <a:lnTo>
                    <a:pt x="101" y="263"/>
                  </a:lnTo>
                  <a:lnTo>
                    <a:pt x="101" y="265"/>
                  </a:lnTo>
                  <a:lnTo>
                    <a:pt x="101" y="265"/>
                  </a:lnTo>
                  <a:lnTo>
                    <a:pt x="101" y="268"/>
                  </a:lnTo>
                  <a:lnTo>
                    <a:pt x="101" y="268"/>
                  </a:lnTo>
                  <a:lnTo>
                    <a:pt x="101" y="268"/>
                  </a:lnTo>
                  <a:lnTo>
                    <a:pt x="101" y="268"/>
                  </a:lnTo>
                  <a:lnTo>
                    <a:pt x="101" y="268"/>
                  </a:lnTo>
                  <a:lnTo>
                    <a:pt x="101" y="268"/>
                  </a:lnTo>
                  <a:lnTo>
                    <a:pt x="99" y="268"/>
                  </a:lnTo>
                  <a:lnTo>
                    <a:pt x="99" y="270"/>
                  </a:lnTo>
                  <a:lnTo>
                    <a:pt x="99" y="270"/>
                  </a:lnTo>
                  <a:lnTo>
                    <a:pt x="101" y="270"/>
                  </a:lnTo>
                  <a:lnTo>
                    <a:pt x="101"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1" y="284"/>
                  </a:lnTo>
                  <a:lnTo>
                    <a:pt x="101" y="284"/>
                  </a:lnTo>
                  <a:lnTo>
                    <a:pt x="101" y="284"/>
                  </a:lnTo>
                  <a:lnTo>
                    <a:pt x="99" y="284"/>
                  </a:lnTo>
                  <a:lnTo>
                    <a:pt x="99" y="287"/>
                  </a:lnTo>
                  <a:lnTo>
                    <a:pt x="101" y="287"/>
                  </a:lnTo>
                  <a:lnTo>
                    <a:pt x="101" y="287"/>
                  </a:lnTo>
                  <a:lnTo>
                    <a:pt x="101" y="287"/>
                  </a:lnTo>
                  <a:lnTo>
                    <a:pt x="104" y="287"/>
                  </a:lnTo>
                  <a:lnTo>
                    <a:pt x="101" y="289"/>
                  </a:lnTo>
                  <a:lnTo>
                    <a:pt x="101" y="289"/>
                  </a:lnTo>
                  <a:lnTo>
                    <a:pt x="101" y="289"/>
                  </a:lnTo>
                  <a:lnTo>
                    <a:pt x="101" y="289"/>
                  </a:lnTo>
                  <a:lnTo>
                    <a:pt x="101" y="289"/>
                  </a:lnTo>
                  <a:lnTo>
                    <a:pt x="101" y="291"/>
                  </a:lnTo>
                  <a:lnTo>
                    <a:pt x="101" y="291"/>
                  </a:lnTo>
                  <a:lnTo>
                    <a:pt x="101" y="291"/>
                  </a:lnTo>
                  <a:lnTo>
                    <a:pt x="104" y="291"/>
                  </a:lnTo>
                  <a:lnTo>
                    <a:pt x="106" y="291"/>
                  </a:lnTo>
                  <a:lnTo>
                    <a:pt x="106" y="291"/>
                  </a:lnTo>
                  <a:lnTo>
                    <a:pt x="106" y="294"/>
                  </a:lnTo>
                  <a:lnTo>
                    <a:pt x="109" y="294"/>
                  </a:lnTo>
                  <a:lnTo>
                    <a:pt x="109" y="296"/>
                  </a:lnTo>
                  <a:lnTo>
                    <a:pt x="109" y="296"/>
                  </a:lnTo>
                  <a:lnTo>
                    <a:pt x="111" y="299"/>
                  </a:lnTo>
                  <a:lnTo>
                    <a:pt x="116" y="299"/>
                  </a:lnTo>
                  <a:lnTo>
                    <a:pt x="116" y="299"/>
                  </a:lnTo>
                  <a:lnTo>
                    <a:pt x="111" y="299"/>
                  </a:lnTo>
                  <a:lnTo>
                    <a:pt x="109" y="299"/>
                  </a:lnTo>
                  <a:lnTo>
                    <a:pt x="106" y="299"/>
                  </a:lnTo>
                  <a:lnTo>
                    <a:pt x="106" y="296"/>
                  </a:lnTo>
                  <a:lnTo>
                    <a:pt x="106" y="294"/>
                  </a:lnTo>
                  <a:lnTo>
                    <a:pt x="101" y="291"/>
                  </a:lnTo>
                  <a:lnTo>
                    <a:pt x="101" y="291"/>
                  </a:lnTo>
                  <a:lnTo>
                    <a:pt x="99" y="291"/>
                  </a:lnTo>
                  <a:lnTo>
                    <a:pt x="99" y="291"/>
                  </a:lnTo>
                  <a:lnTo>
                    <a:pt x="99" y="291"/>
                  </a:lnTo>
                  <a:lnTo>
                    <a:pt x="99" y="291"/>
                  </a:lnTo>
                  <a:lnTo>
                    <a:pt x="99" y="294"/>
                  </a:lnTo>
                  <a:lnTo>
                    <a:pt x="97" y="294"/>
                  </a:lnTo>
                  <a:lnTo>
                    <a:pt x="97" y="294"/>
                  </a:lnTo>
                  <a:lnTo>
                    <a:pt x="94" y="291"/>
                  </a:lnTo>
                  <a:lnTo>
                    <a:pt x="94" y="291"/>
                  </a:lnTo>
                  <a:lnTo>
                    <a:pt x="90" y="291"/>
                  </a:lnTo>
                  <a:lnTo>
                    <a:pt x="92" y="291"/>
                  </a:lnTo>
                  <a:lnTo>
                    <a:pt x="92" y="294"/>
                  </a:lnTo>
                  <a:lnTo>
                    <a:pt x="92" y="294"/>
                  </a:lnTo>
                  <a:lnTo>
                    <a:pt x="92" y="294"/>
                  </a:lnTo>
                  <a:lnTo>
                    <a:pt x="92" y="294"/>
                  </a:lnTo>
                  <a:lnTo>
                    <a:pt x="90" y="294"/>
                  </a:lnTo>
                  <a:lnTo>
                    <a:pt x="92" y="296"/>
                  </a:lnTo>
                  <a:lnTo>
                    <a:pt x="92" y="296"/>
                  </a:lnTo>
                  <a:lnTo>
                    <a:pt x="92" y="299"/>
                  </a:lnTo>
                  <a:lnTo>
                    <a:pt x="94" y="299"/>
                  </a:lnTo>
                  <a:lnTo>
                    <a:pt x="94" y="299"/>
                  </a:lnTo>
                  <a:lnTo>
                    <a:pt x="97" y="299"/>
                  </a:lnTo>
                  <a:lnTo>
                    <a:pt x="97" y="303"/>
                  </a:lnTo>
                  <a:lnTo>
                    <a:pt x="97" y="303"/>
                  </a:lnTo>
                  <a:lnTo>
                    <a:pt x="97" y="306"/>
                  </a:lnTo>
                  <a:lnTo>
                    <a:pt x="97" y="306"/>
                  </a:lnTo>
                  <a:lnTo>
                    <a:pt x="94" y="310"/>
                  </a:lnTo>
                  <a:lnTo>
                    <a:pt x="92" y="313"/>
                  </a:lnTo>
                  <a:lnTo>
                    <a:pt x="94" y="315"/>
                  </a:lnTo>
                  <a:lnTo>
                    <a:pt x="94" y="315"/>
                  </a:lnTo>
                  <a:lnTo>
                    <a:pt x="94" y="315"/>
                  </a:lnTo>
                  <a:lnTo>
                    <a:pt x="94" y="318"/>
                  </a:lnTo>
                  <a:lnTo>
                    <a:pt x="92" y="318"/>
                  </a:lnTo>
                  <a:lnTo>
                    <a:pt x="92" y="320"/>
                  </a:lnTo>
                  <a:lnTo>
                    <a:pt x="94" y="320"/>
                  </a:lnTo>
                  <a:lnTo>
                    <a:pt x="94" y="320"/>
                  </a:lnTo>
                  <a:lnTo>
                    <a:pt x="94" y="320"/>
                  </a:lnTo>
                  <a:lnTo>
                    <a:pt x="97" y="320"/>
                  </a:lnTo>
                  <a:lnTo>
                    <a:pt x="97" y="318"/>
                  </a:lnTo>
                  <a:lnTo>
                    <a:pt x="99" y="315"/>
                  </a:lnTo>
                  <a:lnTo>
                    <a:pt x="99" y="318"/>
                  </a:lnTo>
                  <a:lnTo>
                    <a:pt x="99" y="318"/>
                  </a:lnTo>
                  <a:lnTo>
                    <a:pt x="99" y="318"/>
                  </a:lnTo>
                  <a:lnTo>
                    <a:pt x="99" y="318"/>
                  </a:lnTo>
                  <a:lnTo>
                    <a:pt x="99" y="318"/>
                  </a:lnTo>
                  <a:lnTo>
                    <a:pt x="101" y="318"/>
                  </a:lnTo>
                  <a:lnTo>
                    <a:pt x="101" y="318"/>
                  </a:lnTo>
                  <a:lnTo>
                    <a:pt x="101" y="318"/>
                  </a:lnTo>
                  <a:lnTo>
                    <a:pt x="101" y="318"/>
                  </a:lnTo>
                  <a:lnTo>
                    <a:pt x="101" y="318"/>
                  </a:lnTo>
                  <a:lnTo>
                    <a:pt x="101" y="318"/>
                  </a:lnTo>
                  <a:lnTo>
                    <a:pt x="104" y="318"/>
                  </a:lnTo>
                  <a:lnTo>
                    <a:pt x="104" y="318"/>
                  </a:lnTo>
                  <a:lnTo>
                    <a:pt x="99" y="320"/>
                  </a:lnTo>
                  <a:lnTo>
                    <a:pt x="99" y="322"/>
                  </a:lnTo>
                  <a:lnTo>
                    <a:pt x="101" y="322"/>
                  </a:lnTo>
                  <a:lnTo>
                    <a:pt x="101" y="325"/>
                  </a:lnTo>
                  <a:lnTo>
                    <a:pt x="101" y="325"/>
                  </a:lnTo>
                  <a:lnTo>
                    <a:pt x="101" y="327"/>
                  </a:lnTo>
                  <a:lnTo>
                    <a:pt x="97" y="327"/>
                  </a:lnTo>
                  <a:lnTo>
                    <a:pt x="97" y="327"/>
                  </a:lnTo>
                  <a:lnTo>
                    <a:pt x="99" y="327"/>
                  </a:lnTo>
                  <a:lnTo>
                    <a:pt x="99" y="327"/>
                  </a:lnTo>
                  <a:lnTo>
                    <a:pt x="101" y="329"/>
                  </a:lnTo>
                  <a:lnTo>
                    <a:pt x="99" y="329"/>
                  </a:lnTo>
                  <a:lnTo>
                    <a:pt x="97" y="332"/>
                  </a:lnTo>
                  <a:lnTo>
                    <a:pt x="97" y="332"/>
                  </a:lnTo>
                  <a:lnTo>
                    <a:pt x="94" y="334"/>
                  </a:lnTo>
                  <a:lnTo>
                    <a:pt x="94" y="334"/>
                  </a:lnTo>
                  <a:lnTo>
                    <a:pt x="92" y="339"/>
                  </a:lnTo>
                  <a:lnTo>
                    <a:pt x="90" y="339"/>
                  </a:lnTo>
                  <a:lnTo>
                    <a:pt x="92" y="341"/>
                  </a:lnTo>
                  <a:lnTo>
                    <a:pt x="92" y="344"/>
                  </a:lnTo>
                  <a:lnTo>
                    <a:pt x="92" y="344"/>
                  </a:lnTo>
                  <a:lnTo>
                    <a:pt x="92" y="344"/>
                  </a:lnTo>
                  <a:lnTo>
                    <a:pt x="90" y="344"/>
                  </a:lnTo>
                  <a:lnTo>
                    <a:pt x="90" y="346"/>
                  </a:lnTo>
                  <a:lnTo>
                    <a:pt x="92" y="346"/>
                  </a:lnTo>
                  <a:lnTo>
                    <a:pt x="92" y="348"/>
                  </a:lnTo>
                  <a:lnTo>
                    <a:pt x="92" y="348"/>
                  </a:lnTo>
                  <a:lnTo>
                    <a:pt x="92" y="351"/>
                  </a:lnTo>
                  <a:lnTo>
                    <a:pt x="90" y="351"/>
                  </a:lnTo>
                  <a:lnTo>
                    <a:pt x="90" y="348"/>
                  </a:lnTo>
                  <a:lnTo>
                    <a:pt x="87" y="351"/>
                  </a:lnTo>
                  <a:lnTo>
                    <a:pt x="90" y="353"/>
                  </a:lnTo>
                  <a:lnTo>
                    <a:pt x="90" y="353"/>
                  </a:lnTo>
                  <a:lnTo>
                    <a:pt x="90" y="355"/>
                  </a:lnTo>
                  <a:lnTo>
                    <a:pt x="90" y="355"/>
                  </a:lnTo>
                  <a:lnTo>
                    <a:pt x="90" y="353"/>
                  </a:lnTo>
                  <a:lnTo>
                    <a:pt x="87" y="353"/>
                  </a:lnTo>
                  <a:lnTo>
                    <a:pt x="87" y="353"/>
                  </a:lnTo>
                  <a:lnTo>
                    <a:pt x="87" y="355"/>
                  </a:lnTo>
                  <a:lnTo>
                    <a:pt x="87" y="355"/>
                  </a:lnTo>
                  <a:lnTo>
                    <a:pt x="87" y="355"/>
                  </a:lnTo>
                  <a:lnTo>
                    <a:pt x="87" y="355"/>
                  </a:lnTo>
                  <a:lnTo>
                    <a:pt x="87" y="358"/>
                  </a:lnTo>
                  <a:lnTo>
                    <a:pt x="87" y="358"/>
                  </a:lnTo>
                  <a:lnTo>
                    <a:pt x="87" y="358"/>
                  </a:lnTo>
                  <a:lnTo>
                    <a:pt x="87" y="358"/>
                  </a:lnTo>
                  <a:lnTo>
                    <a:pt x="87" y="360"/>
                  </a:lnTo>
                  <a:lnTo>
                    <a:pt x="87" y="360"/>
                  </a:lnTo>
                  <a:lnTo>
                    <a:pt x="87" y="362"/>
                  </a:lnTo>
                  <a:lnTo>
                    <a:pt x="87" y="362"/>
                  </a:lnTo>
                  <a:lnTo>
                    <a:pt x="87" y="362"/>
                  </a:lnTo>
                  <a:lnTo>
                    <a:pt x="87" y="362"/>
                  </a:lnTo>
                  <a:lnTo>
                    <a:pt x="87" y="360"/>
                  </a:lnTo>
                  <a:lnTo>
                    <a:pt x="90" y="360"/>
                  </a:lnTo>
                  <a:lnTo>
                    <a:pt x="90" y="360"/>
                  </a:lnTo>
                  <a:lnTo>
                    <a:pt x="90" y="362"/>
                  </a:lnTo>
                  <a:lnTo>
                    <a:pt x="90" y="365"/>
                  </a:lnTo>
                  <a:lnTo>
                    <a:pt x="90" y="365"/>
                  </a:lnTo>
                  <a:lnTo>
                    <a:pt x="90" y="365"/>
                  </a:lnTo>
                  <a:lnTo>
                    <a:pt x="90" y="367"/>
                  </a:lnTo>
                  <a:lnTo>
                    <a:pt x="90" y="367"/>
                  </a:lnTo>
                  <a:lnTo>
                    <a:pt x="87" y="367"/>
                  </a:lnTo>
                  <a:lnTo>
                    <a:pt x="87" y="370"/>
                  </a:lnTo>
                  <a:lnTo>
                    <a:pt x="87" y="367"/>
                  </a:lnTo>
                  <a:lnTo>
                    <a:pt x="87" y="367"/>
                  </a:lnTo>
                  <a:lnTo>
                    <a:pt x="87" y="365"/>
                  </a:lnTo>
                  <a:lnTo>
                    <a:pt x="87" y="365"/>
                  </a:lnTo>
                  <a:lnTo>
                    <a:pt x="85" y="365"/>
                  </a:lnTo>
                  <a:lnTo>
                    <a:pt x="85" y="365"/>
                  </a:lnTo>
                  <a:lnTo>
                    <a:pt x="83" y="365"/>
                  </a:lnTo>
                  <a:lnTo>
                    <a:pt x="83" y="367"/>
                  </a:lnTo>
                  <a:lnTo>
                    <a:pt x="85" y="370"/>
                  </a:lnTo>
                  <a:lnTo>
                    <a:pt x="83" y="370"/>
                  </a:lnTo>
                  <a:lnTo>
                    <a:pt x="83" y="370"/>
                  </a:lnTo>
                  <a:lnTo>
                    <a:pt x="80" y="367"/>
                  </a:lnTo>
                  <a:lnTo>
                    <a:pt x="80" y="367"/>
                  </a:lnTo>
                  <a:lnTo>
                    <a:pt x="78" y="367"/>
                  </a:lnTo>
                  <a:lnTo>
                    <a:pt x="78" y="367"/>
                  </a:lnTo>
                  <a:lnTo>
                    <a:pt x="78" y="370"/>
                  </a:lnTo>
                  <a:lnTo>
                    <a:pt x="80" y="367"/>
                  </a:lnTo>
                  <a:lnTo>
                    <a:pt x="80" y="370"/>
                  </a:lnTo>
                  <a:lnTo>
                    <a:pt x="80" y="370"/>
                  </a:lnTo>
                  <a:lnTo>
                    <a:pt x="80" y="370"/>
                  </a:lnTo>
                  <a:lnTo>
                    <a:pt x="80" y="372"/>
                  </a:lnTo>
                  <a:lnTo>
                    <a:pt x="80" y="374"/>
                  </a:lnTo>
                  <a:lnTo>
                    <a:pt x="83" y="377"/>
                  </a:lnTo>
                  <a:lnTo>
                    <a:pt x="83" y="377"/>
                  </a:lnTo>
                  <a:lnTo>
                    <a:pt x="85" y="377"/>
                  </a:lnTo>
                  <a:lnTo>
                    <a:pt x="85" y="379"/>
                  </a:lnTo>
                  <a:lnTo>
                    <a:pt x="85" y="379"/>
                  </a:lnTo>
                  <a:lnTo>
                    <a:pt x="85" y="381"/>
                  </a:lnTo>
                  <a:lnTo>
                    <a:pt x="85" y="381"/>
                  </a:lnTo>
                  <a:lnTo>
                    <a:pt x="85" y="381"/>
                  </a:lnTo>
                  <a:lnTo>
                    <a:pt x="85" y="381"/>
                  </a:lnTo>
                  <a:lnTo>
                    <a:pt x="85" y="381"/>
                  </a:lnTo>
                  <a:lnTo>
                    <a:pt x="83" y="381"/>
                  </a:lnTo>
                  <a:lnTo>
                    <a:pt x="83" y="381"/>
                  </a:lnTo>
                  <a:lnTo>
                    <a:pt x="83" y="384"/>
                  </a:lnTo>
                  <a:lnTo>
                    <a:pt x="83" y="384"/>
                  </a:lnTo>
                  <a:lnTo>
                    <a:pt x="85" y="384"/>
                  </a:lnTo>
                  <a:lnTo>
                    <a:pt x="87" y="386"/>
                  </a:lnTo>
                  <a:lnTo>
                    <a:pt x="87" y="386"/>
                  </a:lnTo>
                  <a:lnTo>
                    <a:pt x="87" y="386"/>
                  </a:lnTo>
                  <a:lnTo>
                    <a:pt x="90" y="389"/>
                  </a:lnTo>
                  <a:lnTo>
                    <a:pt x="90" y="389"/>
                  </a:lnTo>
                  <a:lnTo>
                    <a:pt x="87" y="389"/>
                  </a:lnTo>
                  <a:lnTo>
                    <a:pt x="87" y="389"/>
                  </a:lnTo>
                  <a:lnTo>
                    <a:pt x="87" y="389"/>
                  </a:lnTo>
                  <a:lnTo>
                    <a:pt x="87" y="391"/>
                  </a:lnTo>
                  <a:lnTo>
                    <a:pt x="87" y="391"/>
                  </a:lnTo>
                  <a:lnTo>
                    <a:pt x="85" y="391"/>
                  </a:lnTo>
                  <a:lnTo>
                    <a:pt x="85" y="391"/>
                  </a:lnTo>
                  <a:lnTo>
                    <a:pt x="85" y="393"/>
                  </a:lnTo>
                  <a:lnTo>
                    <a:pt x="85" y="393"/>
                  </a:lnTo>
                  <a:lnTo>
                    <a:pt x="85" y="396"/>
                  </a:lnTo>
                  <a:lnTo>
                    <a:pt x="87" y="396"/>
                  </a:lnTo>
                  <a:lnTo>
                    <a:pt x="87" y="398"/>
                  </a:lnTo>
                  <a:lnTo>
                    <a:pt x="90" y="398"/>
                  </a:lnTo>
                  <a:lnTo>
                    <a:pt x="90" y="396"/>
                  </a:lnTo>
                  <a:lnTo>
                    <a:pt x="92" y="396"/>
                  </a:lnTo>
                  <a:lnTo>
                    <a:pt x="92" y="396"/>
                  </a:lnTo>
                  <a:lnTo>
                    <a:pt x="92" y="398"/>
                  </a:lnTo>
                  <a:lnTo>
                    <a:pt x="92" y="398"/>
                  </a:lnTo>
                  <a:lnTo>
                    <a:pt x="94" y="398"/>
                  </a:lnTo>
                  <a:lnTo>
                    <a:pt x="94" y="398"/>
                  </a:lnTo>
                  <a:lnTo>
                    <a:pt x="94" y="398"/>
                  </a:lnTo>
                  <a:lnTo>
                    <a:pt x="97" y="400"/>
                  </a:lnTo>
                  <a:lnTo>
                    <a:pt x="97" y="400"/>
                  </a:lnTo>
                  <a:lnTo>
                    <a:pt x="99" y="400"/>
                  </a:lnTo>
                  <a:lnTo>
                    <a:pt x="99" y="400"/>
                  </a:lnTo>
                  <a:lnTo>
                    <a:pt x="97" y="398"/>
                  </a:lnTo>
                  <a:lnTo>
                    <a:pt x="94" y="396"/>
                  </a:lnTo>
                  <a:lnTo>
                    <a:pt x="92" y="396"/>
                  </a:lnTo>
                  <a:lnTo>
                    <a:pt x="94" y="393"/>
                  </a:lnTo>
                  <a:lnTo>
                    <a:pt x="97" y="396"/>
                  </a:lnTo>
                  <a:lnTo>
                    <a:pt x="99" y="398"/>
                  </a:lnTo>
                  <a:lnTo>
                    <a:pt x="101" y="400"/>
                  </a:lnTo>
                  <a:lnTo>
                    <a:pt x="101" y="400"/>
                  </a:lnTo>
                  <a:lnTo>
                    <a:pt x="104" y="400"/>
                  </a:lnTo>
                  <a:lnTo>
                    <a:pt x="106" y="403"/>
                  </a:lnTo>
                  <a:lnTo>
                    <a:pt x="109" y="403"/>
                  </a:lnTo>
                  <a:lnTo>
                    <a:pt x="111" y="405"/>
                  </a:lnTo>
                  <a:lnTo>
                    <a:pt x="111" y="405"/>
                  </a:lnTo>
                  <a:lnTo>
                    <a:pt x="111" y="405"/>
                  </a:lnTo>
                  <a:lnTo>
                    <a:pt x="113" y="405"/>
                  </a:lnTo>
                  <a:lnTo>
                    <a:pt x="113" y="405"/>
                  </a:lnTo>
                  <a:lnTo>
                    <a:pt x="116" y="405"/>
                  </a:lnTo>
                  <a:lnTo>
                    <a:pt x="116" y="405"/>
                  </a:lnTo>
                  <a:lnTo>
                    <a:pt x="118" y="405"/>
                  </a:lnTo>
                  <a:lnTo>
                    <a:pt x="118" y="407"/>
                  </a:lnTo>
                  <a:lnTo>
                    <a:pt x="118" y="410"/>
                  </a:lnTo>
                  <a:lnTo>
                    <a:pt x="118" y="410"/>
                  </a:lnTo>
                  <a:lnTo>
                    <a:pt x="120" y="410"/>
                  </a:lnTo>
                  <a:lnTo>
                    <a:pt x="130" y="412"/>
                  </a:lnTo>
                  <a:lnTo>
                    <a:pt x="135" y="415"/>
                  </a:lnTo>
                  <a:lnTo>
                    <a:pt x="135" y="415"/>
                  </a:lnTo>
                  <a:lnTo>
                    <a:pt x="139" y="415"/>
                  </a:lnTo>
                  <a:lnTo>
                    <a:pt x="139" y="415"/>
                  </a:lnTo>
                  <a:lnTo>
                    <a:pt x="144" y="417"/>
                  </a:lnTo>
                  <a:lnTo>
                    <a:pt x="149" y="417"/>
                  </a:lnTo>
                  <a:lnTo>
                    <a:pt x="149" y="417"/>
                  </a:lnTo>
                  <a:lnTo>
                    <a:pt x="149" y="419"/>
                  </a:lnTo>
                  <a:lnTo>
                    <a:pt x="149" y="419"/>
                  </a:lnTo>
                  <a:lnTo>
                    <a:pt x="149" y="419"/>
                  </a:lnTo>
                  <a:lnTo>
                    <a:pt x="149" y="422"/>
                  </a:lnTo>
                  <a:lnTo>
                    <a:pt x="151" y="422"/>
                  </a:lnTo>
                  <a:lnTo>
                    <a:pt x="154" y="422"/>
                  </a:lnTo>
                  <a:lnTo>
                    <a:pt x="154" y="422"/>
                  </a:lnTo>
                  <a:lnTo>
                    <a:pt x="154" y="422"/>
                  </a:lnTo>
                  <a:lnTo>
                    <a:pt x="156" y="424"/>
                  </a:lnTo>
                  <a:lnTo>
                    <a:pt x="156" y="424"/>
                  </a:lnTo>
                  <a:lnTo>
                    <a:pt x="158" y="424"/>
                  </a:lnTo>
                  <a:lnTo>
                    <a:pt x="161" y="424"/>
                  </a:lnTo>
                  <a:lnTo>
                    <a:pt x="161" y="424"/>
                  </a:lnTo>
                  <a:lnTo>
                    <a:pt x="165" y="426"/>
                  </a:lnTo>
                  <a:lnTo>
                    <a:pt x="168" y="429"/>
                  </a:lnTo>
                  <a:lnTo>
                    <a:pt x="168" y="431"/>
                  </a:lnTo>
                  <a:lnTo>
                    <a:pt x="170" y="431"/>
                  </a:lnTo>
                  <a:lnTo>
                    <a:pt x="170" y="433"/>
                  </a:lnTo>
                  <a:lnTo>
                    <a:pt x="170" y="433"/>
                  </a:lnTo>
                  <a:lnTo>
                    <a:pt x="172" y="433"/>
                  </a:lnTo>
                  <a:lnTo>
                    <a:pt x="172" y="433"/>
                  </a:lnTo>
                  <a:lnTo>
                    <a:pt x="172" y="433"/>
                  </a:lnTo>
                  <a:lnTo>
                    <a:pt x="172" y="433"/>
                  </a:lnTo>
                  <a:lnTo>
                    <a:pt x="172" y="433"/>
                  </a:lnTo>
                  <a:lnTo>
                    <a:pt x="172" y="433"/>
                  </a:lnTo>
                  <a:lnTo>
                    <a:pt x="175" y="433"/>
                  </a:lnTo>
                  <a:lnTo>
                    <a:pt x="175" y="436"/>
                  </a:lnTo>
                  <a:lnTo>
                    <a:pt x="180" y="441"/>
                  </a:lnTo>
                  <a:lnTo>
                    <a:pt x="180" y="441"/>
                  </a:lnTo>
                  <a:lnTo>
                    <a:pt x="180" y="441"/>
                  </a:lnTo>
                  <a:lnTo>
                    <a:pt x="180" y="441"/>
                  </a:lnTo>
                  <a:lnTo>
                    <a:pt x="182" y="443"/>
                  </a:lnTo>
                  <a:lnTo>
                    <a:pt x="184" y="443"/>
                  </a:lnTo>
                  <a:lnTo>
                    <a:pt x="184" y="445"/>
                  </a:lnTo>
                  <a:lnTo>
                    <a:pt x="184" y="445"/>
                  </a:lnTo>
                  <a:lnTo>
                    <a:pt x="187" y="448"/>
                  </a:lnTo>
                  <a:lnTo>
                    <a:pt x="187" y="448"/>
                  </a:lnTo>
                  <a:lnTo>
                    <a:pt x="187" y="448"/>
                  </a:lnTo>
                  <a:lnTo>
                    <a:pt x="189" y="450"/>
                  </a:lnTo>
                  <a:lnTo>
                    <a:pt x="194" y="455"/>
                  </a:lnTo>
                  <a:lnTo>
                    <a:pt x="196" y="460"/>
                  </a:lnTo>
                  <a:lnTo>
                    <a:pt x="196" y="460"/>
                  </a:lnTo>
                  <a:lnTo>
                    <a:pt x="198" y="464"/>
                  </a:lnTo>
                  <a:lnTo>
                    <a:pt x="203" y="467"/>
                  </a:lnTo>
                  <a:lnTo>
                    <a:pt x="203" y="469"/>
                  </a:lnTo>
                  <a:lnTo>
                    <a:pt x="206" y="469"/>
                  </a:lnTo>
                  <a:lnTo>
                    <a:pt x="206" y="469"/>
                  </a:lnTo>
                  <a:lnTo>
                    <a:pt x="206" y="471"/>
                  </a:lnTo>
                  <a:lnTo>
                    <a:pt x="206" y="471"/>
                  </a:lnTo>
                  <a:lnTo>
                    <a:pt x="206" y="471"/>
                  </a:lnTo>
                  <a:lnTo>
                    <a:pt x="206" y="471"/>
                  </a:lnTo>
                  <a:lnTo>
                    <a:pt x="206" y="474"/>
                  </a:lnTo>
                  <a:lnTo>
                    <a:pt x="208" y="474"/>
                  </a:lnTo>
                  <a:lnTo>
                    <a:pt x="208" y="474"/>
                  </a:lnTo>
                  <a:lnTo>
                    <a:pt x="208" y="474"/>
                  </a:lnTo>
                  <a:lnTo>
                    <a:pt x="215" y="486"/>
                  </a:lnTo>
                  <a:lnTo>
                    <a:pt x="220" y="493"/>
                  </a:lnTo>
                  <a:lnTo>
                    <a:pt x="220" y="495"/>
                  </a:lnTo>
                  <a:lnTo>
                    <a:pt x="220" y="495"/>
                  </a:lnTo>
                  <a:lnTo>
                    <a:pt x="222" y="495"/>
                  </a:lnTo>
                  <a:lnTo>
                    <a:pt x="222" y="497"/>
                  </a:lnTo>
                  <a:lnTo>
                    <a:pt x="222" y="497"/>
                  </a:lnTo>
                  <a:lnTo>
                    <a:pt x="222" y="497"/>
                  </a:lnTo>
                  <a:lnTo>
                    <a:pt x="224" y="500"/>
                  </a:lnTo>
                  <a:lnTo>
                    <a:pt x="224" y="500"/>
                  </a:lnTo>
                  <a:lnTo>
                    <a:pt x="224" y="505"/>
                  </a:lnTo>
                  <a:lnTo>
                    <a:pt x="224" y="505"/>
                  </a:lnTo>
                  <a:lnTo>
                    <a:pt x="224" y="507"/>
                  </a:lnTo>
                  <a:lnTo>
                    <a:pt x="227" y="509"/>
                  </a:lnTo>
                  <a:lnTo>
                    <a:pt x="227" y="514"/>
                  </a:lnTo>
                  <a:lnTo>
                    <a:pt x="229" y="516"/>
                  </a:lnTo>
                  <a:lnTo>
                    <a:pt x="232" y="521"/>
                  </a:lnTo>
                  <a:lnTo>
                    <a:pt x="234" y="523"/>
                  </a:lnTo>
                  <a:lnTo>
                    <a:pt x="234" y="526"/>
                  </a:lnTo>
                  <a:lnTo>
                    <a:pt x="234" y="526"/>
                  </a:lnTo>
                  <a:lnTo>
                    <a:pt x="234" y="528"/>
                  </a:lnTo>
                  <a:lnTo>
                    <a:pt x="236" y="531"/>
                  </a:lnTo>
                  <a:lnTo>
                    <a:pt x="236" y="533"/>
                  </a:lnTo>
                  <a:lnTo>
                    <a:pt x="239" y="542"/>
                  </a:lnTo>
                  <a:lnTo>
                    <a:pt x="241" y="547"/>
                  </a:lnTo>
                  <a:lnTo>
                    <a:pt x="241" y="549"/>
                  </a:lnTo>
                  <a:lnTo>
                    <a:pt x="241" y="549"/>
                  </a:lnTo>
                  <a:lnTo>
                    <a:pt x="241" y="552"/>
                  </a:lnTo>
                  <a:lnTo>
                    <a:pt x="241" y="552"/>
                  </a:lnTo>
                  <a:lnTo>
                    <a:pt x="243" y="554"/>
                  </a:lnTo>
                  <a:lnTo>
                    <a:pt x="243" y="554"/>
                  </a:lnTo>
                  <a:lnTo>
                    <a:pt x="243" y="557"/>
                  </a:lnTo>
                  <a:lnTo>
                    <a:pt x="243" y="559"/>
                  </a:lnTo>
                  <a:lnTo>
                    <a:pt x="246" y="561"/>
                  </a:lnTo>
                  <a:lnTo>
                    <a:pt x="246" y="561"/>
                  </a:lnTo>
                  <a:lnTo>
                    <a:pt x="246" y="564"/>
                  </a:lnTo>
                  <a:lnTo>
                    <a:pt x="246" y="566"/>
                  </a:lnTo>
                  <a:lnTo>
                    <a:pt x="246" y="568"/>
                  </a:lnTo>
                  <a:lnTo>
                    <a:pt x="246" y="573"/>
                  </a:lnTo>
                  <a:lnTo>
                    <a:pt x="246" y="573"/>
                  </a:lnTo>
                  <a:lnTo>
                    <a:pt x="246" y="580"/>
                  </a:lnTo>
                  <a:lnTo>
                    <a:pt x="248" y="580"/>
                  </a:lnTo>
                  <a:lnTo>
                    <a:pt x="248" y="583"/>
                  </a:lnTo>
                  <a:lnTo>
                    <a:pt x="248" y="590"/>
                  </a:lnTo>
                  <a:lnTo>
                    <a:pt x="248" y="592"/>
                  </a:lnTo>
                  <a:lnTo>
                    <a:pt x="246" y="594"/>
                  </a:lnTo>
                  <a:lnTo>
                    <a:pt x="246" y="597"/>
                  </a:lnTo>
                  <a:lnTo>
                    <a:pt x="243" y="597"/>
                  </a:lnTo>
                  <a:lnTo>
                    <a:pt x="243" y="599"/>
                  </a:lnTo>
                  <a:lnTo>
                    <a:pt x="243" y="599"/>
                  </a:lnTo>
                  <a:lnTo>
                    <a:pt x="243" y="599"/>
                  </a:lnTo>
                  <a:lnTo>
                    <a:pt x="243" y="602"/>
                  </a:lnTo>
                  <a:lnTo>
                    <a:pt x="243" y="602"/>
                  </a:lnTo>
                  <a:lnTo>
                    <a:pt x="243" y="604"/>
                  </a:lnTo>
                  <a:lnTo>
                    <a:pt x="241" y="609"/>
                  </a:lnTo>
                  <a:lnTo>
                    <a:pt x="239" y="620"/>
                  </a:lnTo>
                  <a:lnTo>
                    <a:pt x="234" y="628"/>
                  </a:lnTo>
                  <a:lnTo>
                    <a:pt x="234" y="632"/>
                  </a:lnTo>
                  <a:lnTo>
                    <a:pt x="234" y="630"/>
                  </a:lnTo>
                  <a:lnTo>
                    <a:pt x="236" y="630"/>
                  </a:lnTo>
                  <a:lnTo>
                    <a:pt x="236" y="628"/>
                  </a:lnTo>
                  <a:lnTo>
                    <a:pt x="236" y="628"/>
                  </a:lnTo>
                  <a:lnTo>
                    <a:pt x="239" y="628"/>
                  </a:lnTo>
                  <a:lnTo>
                    <a:pt x="239" y="628"/>
                  </a:lnTo>
                  <a:lnTo>
                    <a:pt x="239" y="630"/>
                  </a:lnTo>
                  <a:lnTo>
                    <a:pt x="236" y="632"/>
                  </a:lnTo>
                  <a:lnTo>
                    <a:pt x="236" y="635"/>
                  </a:lnTo>
                  <a:lnTo>
                    <a:pt x="234" y="639"/>
                  </a:lnTo>
                  <a:lnTo>
                    <a:pt x="220" y="665"/>
                  </a:lnTo>
                  <a:lnTo>
                    <a:pt x="220" y="665"/>
                  </a:lnTo>
                  <a:lnTo>
                    <a:pt x="220" y="665"/>
                  </a:lnTo>
                  <a:lnTo>
                    <a:pt x="217" y="675"/>
                  </a:lnTo>
                  <a:lnTo>
                    <a:pt x="215" y="677"/>
                  </a:lnTo>
                  <a:lnTo>
                    <a:pt x="213" y="680"/>
                  </a:lnTo>
                  <a:lnTo>
                    <a:pt x="208" y="687"/>
                  </a:lnTo>
                  <a:lnTo>
                    <a:pt x="206" y="687"/>
                  </a:lnTo>
                  <a:lnTo>
                    <a:pt x="206" y="687"/>
                  </a:lnTo>
                  <a:lnTo>
                    <a:pt x="201" y="692"/>
                  </a:lnTo>
                  <a:lnTo>
                    <a:pt x="198" y="699"/>
                  </a:lnTo>
                  <a:lnTo>
                    <a:pt x="198" y="699"/>
                  </a:lnTo>
                  <a:lnTo>
                    <a:pt x="198" y="699"/>
                  </a:lnTo>
                  <a:lnTo>
                    <a:pt x="196" y="701"/>
                  </a:lnTo>
                  <a:lnTo>
                    <a:pt x="194" y="703"/>
                  </a:lnTo>
                  <a:lnTo>
                    <a:pt x="194" y="706"/>
                  </a:lnTo>
                  <a:lnTo>
                    <a:pt x="194" y="706"/>
                  </a:lnTo>
                  <a:lnTo>
                    <a:pt x="191" y="706"/>
                  </a:lnTo>
                  <a:lnTo>
                    <a:pt x="189" y="710"/>
                  </a:lnTo>
                  <a:lnTo>
                    <a:pt x="187" y="710"/>
                  </a:lnTo>
                  <a:lnTo>
                    <a:pt x="184" y="713"/>
                  </a:lnTo>
                  <a:lnTo>
                    <a:pt x="184" y="713"/>
                  </a:lnTo>
                  <a:lnTo>
                    <a:pt x="182" y="715"/>
                  </a:lnTo>
                  <a:lnTo>
                    <a:pt x="182" y="718"/>
                  </a:lnTo>
                  <a:lnTo>
                    <a:pt x="180" y="718"/>
                  </a:lnTo>
                  <a:lnTo>
                    <a:pt x="177" y="720"/>
                  </a:lnTo>
                  <a:lnTo>
                    <a:pt x="172" y="722"/>
                  </a:lnTo>
                  <a:lnTo>
                    <a:pt x="172" y="725"/>
                  </a:lnTo>
                  <a:lnTo>
                    <a:pt x="170" y="729"/>
                  </a:lnTo>
                  <a:lnTo>
                    <a:pt x="170" y="729"/>
                  </a:lnTo>
                  <a:lnTo>
                    <a:pt x="154" y="739"/>
                  </a:lnTo>
                  <a:lnTo>
                    <a:pt x="154" y="741"/>
                  </a:lnTo>
                  <a:lnTo>
                    <a:pt x="154" y="741"/>
                  </a:lnTo>
                  <a:lnTo>
                    <a:pt x="151" y="741"/>
                  </a:lnTo>
                  <a:lnTo>
                    <a:pt x="151" y="741"/>
                  </a:lnTo>
                  <a:lnTo>
                    <a:pt x="149" y="744"/>
                  </a:lnTo>
                  <a:lnTo>
                    <a:pt x="146" y="744"/>
                  </a:lnTo>
                  <a:lnTo>
                    <a:pt x="146" y="746"/>
                  </a:lnTo>
                  <a:lnTo>
                    <a:pt x="144" y="746"/>
                  </a:lnTo>
                  <a:lnTo>
                    <a:pt x="144" y="746"/>
                  </a:lnTo>
                  <a:lnTo>
                    <a:pt x="144" y="746"/>
                  </a:lnTo>
                  <a:lnTo>
                    <a:pt x="142" y="748"/>
                  </a:lnTo>
                  <a:lnTo>
                    <a:pt x="142" y="748"/>
                  </a:lnTo>
                  <a:lnTo>
                    <a:pt x="139" y="751"/>
                  </a:lnTo>
                  <a:lnTo>
                    <a:pt x="139" y="751"/>
                  </a:lnTo>
                  <a:lnTo>
                    <a:pt x="139" y="751"/>
                  </a:lnTo>
                  <a:lnTo>
                    <a:pt x="139" y="748"/>
                  </a:lnTo>
                  <a:lnTo>
                    <a:pt x="139" y="748"/>
                  </a:lnTo>
                  <a:lnTo>
                    <a:pt x="139" y="748"/>
                  </a:lnTo>
                  <a:lnTo>
                    <a:pt x="139" y="748"/>
                  </a:lnTo>
                  <a:lnTo>
                    <a:pt x="139" y="748"/>
                  </a:lnTo>
                  <a:lnTo>
                    <a:pt x="139" y="751"/>
                  </a:lnTo>
                  <a:lnTo>
                    <a:pt x="139" y="751"/>
                  </a:lnTo>
                  <a:lnTo>
                    <a:pt x="139" y="753"/>
                  </a:lnTo>
                  <a:lnTo>
                    <a:pt x="139" y="753"/>
                  </a:lnTo>
                  <a:lnTo>
                    <a:pt x="137" y="753"/>
                  </a:lnTo>
                  <a:lnTo>
                    <a:pt x="135" y="755"/>
                  </a:lnTo>
                  <a:lnTo>
                    <a:pt x="135" y="758"/>
                  </a:lnTo>
                  <a:lnTo>
                    <a:pt x="135" y="758"/>
                  </a:lnTo>
                  <a:lnTo>
                    <a:pt x="137" y="755"/>
                  </a:lnTo>
                  <a:lnTo>
                    <a:pt x="139" y="755"/>
                  </a:lnTo>
                  <a:lnTo>
                    <a:pt x="137" y="755"/>
                  </a:lnTo>
                  <a:lnTo>
                    <a:pt x="139" y="755"/>
                  </a:lnTo>
                  <a:lnTo>
                    <a:pt x="139" y="755"/>
                  </a:lnTo>
                  <a:lnTo>
                    <a:pt x="139" y="755"/>
                  </a:lnTo>
                  <a:lnTo>
                    <a:pt x="139" y="755"/>
                  </a:lnTo>
                  <a:lnTo>
                    <a:pt x="139" y="758"/>
                  </a:lnTo>
                  <a:lnTo>
                    <a:pt x="139" y="758"/>
                  </a:lnTo>
                  <a:lnTo>
                    <a:pt x="144" y="758"/>
                  </a:lnTo>
                  <a:lnTo>
                    <a:pt x="144" y="758"/>
                  </a:lnTo>
                  <a:lnTo>
                    <a:pt x="144" y="760"/>
                  </a:lnTo>
                  <a:lnTo>
                    <a:pt x="144" y="760"/>
                  </a:lnTo>
                  <a:lnTo>
                    <a:pt x="142" y="763"/>
                  </a:lnTo>
                  <a:lnTo>
                    <a:pt x="144" y="763"/>
                  </a:lnTo>
                  <a:lnTo>
                    <a:pt x="144" y="763"/>
                  </a:lnTo>
                  <a:lnTo>
                    <a:pt x="144" y="760"/>
                  </a:lnTo>
                  <a:lnTo>
                    <a:pt x="144" y="760"/>
                  </a:lnTo>
                  <a:lnTo>
                    <a:pt x="144" y="760"/>
                  </a:lnTo>
                  <a:lnTo>
                    <a:pt x="144" y="760"/>
                  </a:lnTo>
                  <a:lnTo>
                    <a:pt x="144" y="760"/>
                  </a:lnTo>
                  <a:lnTo>
                    <a:pt x="144" y="760"/>
                  </a:lnTo>
                  <a:lnTo>
                    <a:pt x="146" y="758"/>
                  </a:lnTo>
                  <a:lnTo>
                    <a:pt x="146" y="758"/>
                  </a:lnTo>
                  <a:lnTo>
                    <a:pt x="149" y="760"/>
                  </a:lnTo>
                  <a:lnTo>
                    <a:pt x="149" y="760"/>
                  </a:lnTo>
                  <a:lnTo>
                    <a:pt x="146" y="763"/>
                  </a:lnTo>
                  <a:lnTo>
                    <a:pt x="144" y="763"/>
                  </a:lnTo>
                  <a:lnTo>
                    <a:pt x="144" y="763"/>
                  </a:lnTo>
                  <a:lnTo>
                    <a:pt x="146" y="763"/>
                  </a:lnTo>
                  <a:lnTo>
                    <a:pt x="149" y="765"/>
                  </a:lnTo>
                  <a:lnTo>
                    <a:pt x="149" y="767"/>
                  </a:lnTo>
                  <a:lnTo>
                    <a:pt x="149" y="767"/>
                  </a:lnTo>
                  <a:lnTo>
                    <a:pt x="149" y="767"/>
                  </a:lnTo>
                  <a:lnTo>
                    <a:pt x="149" y="767"/>
                  </a:lnTo>
                  <a:lnTo>
                    <a:pt x="151" y="767"/>
                  </a:lnTo>
                  <a:lnTo>
                    <a:pt x="151" y="767"/>
                  </a:lnTo>
                  <a:lnTo>
                    <a:pt x="151" y="767"/>
                  </a:lnTo>
                  <a:lnTo>
                    <a:pt x="151" y="770"/>
                  </a:lnTo>
                  <a:lnTo>
                    <a:pt x="151" y="770"/>
                  </a:lnTo>
                  <a:lnTo>
                    <a:pt x="154" y="770"/>
                  </a:lnTo>
                  <a:lnTo>
                    <a:pt x="154" y="770"/>
                  </a:lnTo>
                  <a:lnTo>
                    <a:pt x="154" y="772"/>
                  </a:lnTo>
                  <a:lnTo>
                    <a:pt x="154" y="774"/>
                  </a:lnTo>
                  <a:lnTo>
                    <a:pt x="154" y="774"/>
                  </a:lnTo>
                  <a:lnTo>
                    <a:pt x="156" y="774"/>
                  </a:lnTo>
                  <a:lnTo>
                    <a:pt x="156" y="774"/>
                  </a:lnTo>
                  <a:lnTo>
                    <a:pt x="156" y="774"/>
                  </a:lnTo>
                  <a:lnTo>
                    <a:pt x="154" y="774"/>
                  </a:lnTo>
                  <a:lnTo>
                    <a:pt x="154" y="774"/>
                  </a:lnTo>
                  <a:lnTo>
                    <a:pt x="154" y="777"/>
                  </a:lnTo>
                  <a:lnTo>
                    <a:pt x="154" y="777"/>
                  </a:lnTo>
                  <a:lnTo>
                    <a:pt x="156" y="777"/>
                  </a:lnTo>
                  <a:lnTo>
                    <a:pt x="154" y="777"/>
                  </a:lnTo>
                  <a:lnTo>
                    <a:pt x="154" y="777"/>
                  </a:lnTo>
                  <a:lnTo>
                    <a:pt x="154" y="779"/>
                  </a:lnTo>
                  <a:lnTo>
                    <a:pt x="154" y="779"/>
                  </a:lnTo>
                  <a:lnTo>
                    <a:pt x="156" y="779"/>
                  </a:lnTo>
                  <a:lnTo>
                    <a:pt x="158" y="779"/>
                  </a:lnTo>
                  <a:lnTo>
                    <a:pt x="158" y="781"/>
                  </a:lnTo>
                  <a:lnTo>
                    <a:pt x="158" y="784"/>
                  </a:lnTo>
                  <a:lnTo>
                    <a:pt x="161" y="784"/>
                  </a:lnTo>
                  <a:lnTo>
                    <a:pt x="161" y="784"/>
                  </a:lnTo>
                  <a:lnTo>
                    <a:pt x="161" y="784"/>
                  </a:lnTo>
                  <a:lnTo>
                    <a:pt x="161" y="784"/>
                  </a:lnTo>
                  <a:lnTo>
                    <a:pt x="161" y="784"/>
                  </a:lnTo>
                  <a:lnTo>
                    <a:pt x="161" y="786"/>
                  </a:lnTo>
                  <a:lnTo>
                    <a:pt x="163" y="786"/>
                  </a:lnTo>
                  <a:lnTo>
                    <a:pt x="168" y="786"/>
                  </a:lnTo>
                  <a:lnTo>
                    <a:pt x="168" y="786"/>
                  </a:lnTo>
                  <a:lnTo>
                    <a:pt x="168" y="786"/>
                  </a:lnTo>
                  <a:lnTo>
                    <a:pt x="168" y="786"/>
                  </a:lnTo>
                  <a:lnTo>
                    <a:pt x="168" y="786"/>
                  </a:lnTo>
                  <a:lnTo>
                    <a:pt x="165" y="786"/>
                  </a:lnTo>
                  <a:lnTo>
                    <a:pt x="165" y="789"/>
                  </a:lnTo>
                  <a:lnTo>
                    <a:pt x="168" y="789"/>
                  </a:lnTo>
                  <a:lnTo>
                    <a:pt x="168" y="789"/>
                  </a:lnTo>
                  <a:lnTo>
                    <a:pt x="165" y="791"/>
                  </a:lnTo>
                  <a:lnTo>
                    <a:pt x="165" y="791"/>
                  </a:lnTo>
                  <a:lnTo>
                    <a:pt x="165" y="793"/>
                  </a:lnTo>
                  <a:lnTo>
                    <a:pt x="165" y="791"/>
                  </a:lnTo>
                  <a:lnTo>
                    <a:pt x="168" y="791"/>
                  </a:lnTo>
                  <a:lnTo>
                    <a:pt x="170" y="791"/>
                  </a:lnTo>
                  <a:lnTo>
                    <a:pt x="170" y="793"/>
                  </a:lnTo>
                  <a:lnTo>
                    <a:pt x="172" y="793"/>
                  </a:lnTo>
                  <a:lnTo>
                    <a:pt x="172" y="793"/>
                  </a:lnTo>
                  <a:lnTo>
                    <a:pt x="172" y="791"/>
                  </a:lnTo>
                  <a:lnTo>
                    <a:pt x="172" y="793"/>
                  </a:lnTo>
                  <a:lnTo>
                    <a:pt x="175" y="793"/>
                  </a:lnTo>
                  <a:lnTo>
                    <a:pt x="177" y="791"/>
                  </a:lnTo>
                  <a:lnTo>
                    <a:pt x="180" y="789"/>
                  </a:lnTo>
                  <a:lnTo>
                    <a:pt x="182" y="789"/>
                  </a:lnTo>
                  <a:lnTo>
                    <a:pt x="182" y="789"/>
                  </a:lnTo>
                  <a:lnTo>
                    <a:pt x="182" y="789"/>
                  </a:lnTo>
                  <a:lnTo>
                    <a:pt x="182" y="791"/>
                  </a:lnTo>
                  <a:lnTo>
                    <a:pt x="182" y="791"/>
                  </a:lnTo>
                  <a:lnTo>
                    <a:pt x="180" y="791"/>
                  </a:lnTo>
                  <a:lnTo>
                    <a:pt x="180" y="793"/>
                  </a:lnTo>
                  <a:lnTo>
                    <a:pt x="180" y="793"/>
                  </a:lnTo>
                  <a:lnTo>
                    <a:pt x="180" y="793"/>
                  </a:lnTo>
                  <a:lnTo>
                    <a:pt x="180" y="793"/>
                  </a:lnTo>
                  <a:lnTo>
                    <a:pt x="180" y="793"/>
                  </a:lnTo>
                  <a:lnTo>
                    <a:pt x="182" y="793"/>
                  </a:lnTo>
                  <a:lnTo>
                    <a:pt x="182" y="793"/>
                  </a:lnTo>
                  <a:lnTo>
                    <a:pt x="182" y="793"/>
                  </a:lnTo>
                  <a:lnTo>
                    <a:pt x="182" y="793"/>
                  </a:lnTo>
                  <a:lnTo>
                    <a:pt x="182" y="793"/>
                  </a:lnTo>
                  <a:lnTo>
                    <a:pt x="180" y="793"/>
                  </a:lnTo>
                  <a:lnTo>
                    <a:pt x="180" y="793"/>
                  </a:lnTo>
                  <a:lnTo>
                    <a:pt x="180" y="796"/>
                  </a:lnTo>
                  <a:lnTo>
                    <a:pt x="182" y="796"/>
                  </a:lnTo>
                  <a:lnTo>
                    <a:pt x="180" y="796"/>
                  </a:lnTo>
                  <a:lnTo>
                    <a:pt x="180" y="796"/>
                  </a:lnTo>
                  <a:lnTo>
                    <a:pt x="177" y="796"/>
                  </a:lnTo>
                  <a:lnTo>
                    <a:pt x="180" y="798"/>
                  </a:lnTo>
                  <a:lnTo>
                    <a:pt x="172" y="798"/>
                  </a:lnTo>
                  <a:lnTo>
                    <a:pt x="172" y="800"/>
                  </a:lnTo>
                  <a:lnTo>
                    <a:pt x="175" y="800"/>
                  </a:lnTo>
                  <a:lnTo>
                    <a:pt x="180" y="798"/>
                  </a:lnTo>
                  <a:lnTo>
                    <a:pt x="182" y="798"/>
                  </a:lnTo>
                  <a:lnTo>
                    <a:pt x="182" y="800"/>
                  </a:lnTo>
                  <a:lnTo>
                    <a:pt x="182" y="800"/>
                  </a:lnTo>
                  <a:lnTo>
                    <a:pt x="182" y="800"/>
                  </a:lnTo>
                  <a:lnTo>
                    <a:pt x="187" y="800"/>
                  </a:lnTo>
                  <a:lnTo>
                    <a:pt x="187" y="800"/>
                  </a:lnTo>
                  <a:lnTo>
                    <a:pt x="187" y="800"/>
                  </a:lnTo>
                  <a:lnTo>
                    <a:pt x="191" y="803"/>
                  </a:lnTo>
                  <a:lnTo>
                    <a:pt x="191" y="803"/>
                  </a:lnTo>
                  <a:lnTo>
                    <a:pt x="187" y="803"/>
                  </a:lnTo>
                  <a:lnTo>
                    <a:pt x="187" y="805"/>
                  </a:lnTo>
                  <a:lnTo>
                    <a:pt x="187" y="805"/>
                  </a:lnTo>
                  <a:lnTo>
                    <a:pt x="187" y="805"/>
                  </a:lnTo>
                  <a:lnTo>
                    <a:pt x="187" y="805"/>
                  </a:lnTo>
                  <a:lnTo>
                    <a:pt x="187" y="805"/>
                  </a:lnTo>
                  <a:lnTo>
                    <a:pt x="187" y="805"/>
                  </a:lnTo>
                  <a:lnTo>
                    <a:pt x="187" y="805"/>
                  </a:lnTo>
                  <a:lnTo>
                    <a:pt x="184" y="807"/>
                  </a:lnTo>
                  <a:lnTo>
                    <a:pt x="184" y="807"/>
                  </a:lnTo>
                  <a:lnTo>
                    <a:pt x="187" y="805"/>
                  </a:lnTo>
                  <a:lnTo>
                    <a:pt x="187" y="807"/>
                  </a:lnTo>
                  <a:lnTo>
                    <a:pt x="189" y="807"/>
                  </a:lnTo>
                  <a:lnTo>
                    <a:pt x="187" y="807"/>
                  </a:lnTo>
                  <a:lnTo>
                    <a:pt x="189" y="807"/>
                  </a:lnTo>
                  <a:lnTo>
                    <a:pt x="189" y="807"/>
                  </a:lnTo>
                  <a:lnTo>
                    <a:pt x="189" y="810"/>
                  </a:lnTo>
                  <a:lnTo>
                    <a:pt x="187" y="810"/>
                  </a:lnTo>
                  <a:lnTo>
                    <a:pt x="184" y="810"/>
                  </a:lnTo>
                  <a:lnTo>
                    <a:pt x="187" y="810"/>
                  </a:lnTo>
                  <a:lnTo>
                    <a:pt x="189" y="810"/>
                  </a:lnTo>
                  <a:lnTo>
                    <a:pt x="191" y="812"/>
                  </a:lnTo>
                  <a:lnTo>
                    <a:pt x="191" y="812"/>
                  </a:lnTo>
                  <a:lnTo>
                    <a:pt x="189" y="812"/>
                  </a:lnTo>
                  <a:lnTo>
                    <a:pt x="187" y="812"/>
                  </a:lnTo>
                  <a:lnTo>
                    <a:pt x="187" y="815"/>
                  </a:lnTo>
                  <a:lnTo>
                    <a:pt x="189" y="815"/>
                  </a:lnTo>
                  <a:lnTo>
                    <a:pt x="189" y="815"/>
                  </a:lnTo>
                  <a:lnTo>
                    <a:pt x="189" y="815"/>
                  </a:lnTo>
                  <a:lnTo>
                    <a:pt x="189" y="817"/>
                  </a:lnTo>
                  <a:lnTo>
                    <a:pt x="194" y="817"/>
                  </a:lnTo>
                  <a:lnTo>
                    <a:pt x="198" y="817"/>
                  </a:lnTo>
                  <a:lnTo>
                    <a:pt x="198" y="819"/>
                  </a:lnTo>
                  <a:lnTo>
                    <a:pt x="198" y="819"/>
                  </a:lnTo>
                  <a:lnTo>
                    <a:pt x="196" y="817"/>
                  </a:lnTo>
                  <a:lnTo>
                    <a:pt x="194" y="817"/>
                  </a:lnTo>
                  <a:lnTo>
                    <a:pt x="191" y="819"/>
                  </a:lnTo>
                  <a:lnTo>
                    <a:pt x="191" y="819"/>
                  </a:lnTo>
                  <a:lnTo>
                    <a:pt x="191" y="819"/>
                  </a:lnTo>
                  <a:lnTo>
                    <a:pt x="191" y="819"/>
                  </a:lnTo>
                  <a:lnTo>
                    <a:pt x="194" y="819"/>
                  </a:lnTo>
                  <a:lnTo>
                    <a:pt x="191" y="822"/>
                  </a:lnTo>
                  <a:lnTo>
                    <a:pt x="191" y="822"/>
                  </a:lnTo>
                  <a:lnTo>
                    <a:pt x="191" y="822"/>
                  </a:lnTo>
                  <a:lnTo>
                    <a:pt x="194" y="822"/>
                  </a:lnTo>
                  <a:lnTo>
                    <a:pt x="194" y="826"/>
                  </a:lnTo>
                  <a:lnTo>
                    <a:pt x="194" y="826"/>
                  </a:lnTo>
                  <a:lnTo>
                    <a:pt x="194" y="826"/>
                  </a:lnTo>
                  <a:lnTo>
                    <a:pt x="194" y="829"/>
                  </a:lnTo>
                  <a:lnTo>
                    <a:pt x="194" y="829"/>
                  </a:lnTo>
                  <a:lnTo>
                    <a:pt x="191" y="829"/>
                  </a:lnTo>
                  <a:lnTo>
                    <a:pt x="189" y="831"/>
                  </a:lnTo>
                  <a:lnTo>
                    <a:pt x="189" y="831"/>
                  </a:lnTo>
                  <a:lnTo>
                    <a:pt x="191" y="831"/>
                  </a:lnTo>
                  <a:lnTo>
                    <a:pt x="194" y="831"/>
                  </a:lnTo>
                  <a:lnTo>
                    <a:pt x="194" y="831"/>
                  </a:lnTo>
                  <a:lnTo>
                    <a:pt x="196" y="831"/>
                  </a:lnTo>
                  <a:lnTo>
                    <a:pt x="196" y="831"/>
                  </a:lnTo>
                  <a:lnTo>
                    <a:pt x="196" y="831"/>
                  </a:lnTo>
                  <a:lnTo>
                    <a:pt x="198" y="831"/>
                  </a:lnTo>
                  <a:lnTo>
                    <a:pt x="196" y="834"/>
                  </a:lnTo>
                  <a:lnTo>
                    <a:pt x="196" y="834"/>
                  </a:lnTo>
                  <a:lnTo>
                    <a:pt x="196" y="834"/>
                  </a:lnTo>
                  <a:lnTo>
                    <a:pt x="196" y="834"/>
                  </a:lnTo>
                  <a:lnTo>
                    <a:pt x="196" y="834"/>
                  </a:lnTo>
                  <a:lnTo>
                    <a:pt x="198" y="834"/>
                  </a:lnTo>
                  <a:lnTo>
                    <a:pt x="198" y="834"/>
                  </a:lnTo>
                  <a:lnTo>
                    <a:pt x="198" y="834"/>
                  </a:lnTo>
                  <a:lnTo>
                    <a:pt x="198" y="836"/>
                  </a:lnTo>
                  <a:lnTo>
                    <a:pt x="198" y="836"/>
                  </a:lnTo>
                  <a:lnTo>
                    <a:pt x="196" y="836"/>
                  </a:lnTo>
                  <a:lnTo>
                    <a:pt x="196" y="836"/>
                  </a:lnTo>
                  <a:lnTo>
                    <a:pt x="196" y="838"/>
                  </a:lnTo>
                  <a:lnTo>
                    <a:pt x="196" y="838"/>
                  </a:lnTo>
                  <a:lnTo>
                    <a:pt x="196" y="841"/>
                  </a:lnTo>
                  <a:lnTo>
                    <a:pt x="196" y="838"/>
                  </a:lnTo>
                  <a:lnTo>
                    <a:pt x="198" y="838"/>
                  </a:lnTo>
                  <a:lnTo>
                    <a:pt x="198" y="838"/>
                  </a:lnTo>
                  <a:lnTo>
                    <a:pt x="198" y="838"/>
                  </a:lnTo>
                  <a:lnTo>
                    <a:pt x="201" y="838"/>
                  </a:lnTo>
                  <a:lnTo>
                    <a:pt x="201" y="838"/>
                  </a:lnTo>
                  <a:lnTo>
                    <a:pt x="203" y="838"/>
                  </a:lnTo>
                  <a:lnTo>
                    <a:pt x="203" y="838"/>
                  </a:lnTo>
                  <a:lnTo>
                    <a:pt x="203" y="841"/>
                  </a:lnTo>
                  <a:lnTo>
                    <a:pt x="203" y="841"/>
                  </a:lnTo>
                  <a:lnTo>
                    <a:pt x="206" y="841"/>
                  </a:lnTo>
                  <a:lnTo>
                    <a:pt x="206" y="841"/>
                  </a:lnTo>
                  <a:lnTo>
                    <a:pt x="203" y="843"/>
                  </a:lnTo>
                  <a:lnTo>
                    <a:pt x="203" y="843"/>
                  </a:lnTo>
                  <a:lnTo>
                    <a:pt x="201" y="841"/>
                  </a:lnTo>
                  <a:lnTo>
                    <a:pt x="201" y="841"/>
                  </a:lnTo>
                  <a:lnTo>
                    <a:pt x="198" y="843"/>
                  </a:lnTo>
                  <a:lnTo>
                    <a:pt x="201" y="843"/>
                  </a:lnTo>
                  <a:lnTo>
                    <a:pt x="201" y="843"/>
                  </a:lnTo>
                  <a:lnTo>
                    <a:pt x="201" y="845"/>
                  </a:lnTo>
                  <a:lnTo>
                    <a:pt x="203" y="845"/>
                  </a:lnTo>
                  <a:lnTo>
                    <a:pt x="203" y="845"/>
                  </a:lnTo>
                  <a:lnTo>
                    <a:pt x="203" y="845"/>
                  </a:lnTo>
                  <a:lnTo>
                    <a:pt x="203" y="848"/>
                  </a:lnTo>
                  <a:lnTo>
                    <a:pt x="203" y="848"/>
                  </a:lnTo>
                  <a:lnTo>
                    <a:pt x="201" y="848"/>
                  </a:lnTo>
                  <a:lnTo>
                    <a:pt x="201" y="848"/>
                  </a:lnTo>
                  <a:lnTo>
                    <a:pt x="201" y="845"/>
                  </a:lnTo>
                  <a:lnTo>
                    <a:pt x="198" y="845"/>
                  </a:lnTo>
                  <a:lnTo>
                    <a:pt x="201" y="845"/>
                  </a:lnTo>
                  <a:lnTo>
                    <a:pt x="201" y="845"/>
                  </a:lnTo>
                  <a:lnTo>
                    <a:pt x="198" y="845"/>
                  </a:lnTo>
                  <a:lnTo>
                    <a:pt x="198" y="845"/>
                  </a:lnTo>
                  <a:lnTo>
                    <a:pt x="196" y="848"/>
                  </a:lnTo>
                  <a:lnTo>
                    <a:pt x="196" y="848"/>
                  </a:lnTo>
                  <a:lnTo>
                    <a:pt x="198" y="850"/>
                  </a:lnTo>
                  <a:lnTo>
                    <a:pt x="198" y="850"/>
                  </a:lnTo>
                  <a:lnTo>
                    <a:pt x="198" y="850"/>
                  </a:lnTo>
                  <a:lnTo>
                    <a:pt x="201" y="852"/>
                  </a:lnTo>
                  <a:lnTo>
                    <a:pt x="201" y="852"/>
                  </a:lnTo>
                  <a:lnTo>
                    <a:pt x="201" y="852"/>
                  </a:lnTo>
                  <a:lnTo>
                    <a:pt x="201" y="852"/>
                  </a:lnTo>
                  <a:lnTo>
                    <a:pt x="201" y="852"/>
                  </a:lnTo>
                  <a:lnTo>
                    <a:pt x="201" y="852"/>
                  </a:lnTo>
                  <a:lnTo>
                    <a:pt x="203" y="852"/>
                  </a:lnTo>
                  <a:lnTo>
                    <a:pt x="203" y="852"/>
                  </a:lnTo>
                  <a:lnTo>
                    <a:pt x="203" y="852"/>
                  </a:lnTo>
                  <a:lnTo>
                    <a:pt x="203" y="852"/>
                  </a:lnTo>
                  <a:lnTo>
                    <a:pt x="206" y="852"/>
                  </a:lnTo>
                  <a:lnTo>
                    <a:pt x="206" y="855"/>
                  </a:lnTo>
                  <a:lnTo>
                    <a:pt x="206" y="855"/>
                  </a:lnTo>
                  <a:lnTo>
                    <a:pt x="208" y="855"/>
                  </a:lnTo>
                  <a:lnTo>
                    <a:pt x="208" y="855"/>
                  </a:lnTo>
                  <a:lnTo>
                    <a:pt x="208" y="857"/>
                  </a:lnTo>
                  <a:lnTo>
                    <a:pt x="208" y="857"/>
                  </a:lnTo>
                  <a:lnTo>
                    <a:pt x="208" y="857"/>
                  </a:lnTo>
                  <a:lnTo>
                    <a:pt x="208" y="860"/>
                  </a:lnTo>
                  <a:lnTo>
                    <a:pt x="208" y="860"/>
                  </a:lnTo>
                  <a:lnTo>
                    <a:pt x="208" y="862"/>
                  </a:lnTo>
                  <a:lnTo>
                    <a:pt x="210" y="862"/>
                  </a:lnTo>
                  <a:lnTo>
                    <a:pt x="210" y="862"/>
                  </a:lnTo>
                  <a:lnTo>
                    <a:pt x="210" y="864"/>
                  </a:lnTo>
                  <a:lnTo>
                    <a:pt x="210" y="864"/>
                  </a:lnTo>
                  <a:lnTo>
                    <a:pt x="210" y="864"/>
                  </a:lnTo>
                  <a:lnTo>
                    <a:pt x="210" y="867"/>
                  </a:lnTo>
                  <a:lnTo>
                    <a:pt x="213" y="867"/>
                  </a:lnTo>
                  <a:lnTo>
                    <a:pt x="213" y="867"/>
                  </a:lnTo>
                  <a:lnTo>
                    <a:pt x="213" y="867"/>
                  </a:lnTo>
                  <a:lnTo>
                    <a:pt x="215" y="867"/>
                  </a:lnTo>
                  <a:lnTo>
                    <a:pt x="215" y="867"/>
                  </a:lnTo>
                  <a:lnTo>
                    <a:pt x="213" y="867"/>
                  </a:lnTo>
                  <a:lnTo>
                    <a:pt x="213" y="869"/>
                  </a:lnTo>
                  <a:lnTo>
                    <a:pt x="213" y="869"/>
                  </a:lnTo>
                  <a:lnTo>
                    <a:pt x="215" y="869"/>
                  </a:lnTo>
                  <a:lnTo>
                    <a:pt x="215" y="869"/>
                  </a:lnTo>
                  <a:lnTo>
                    <a:pt x="215" y="869"/>
                  </a:lnTo>
                  <a:lnTo>
                    <a:pt x="215" y="869"/>
                  </a:lnTo>
                  <a:lnTo>
                    <a:pt x="213" y="871"/>
                  </a:lnTo>
                  <a:lnTo>
                    <a:pt x="213" y="871"/>
                  </a:lnTo>
                  <a:lnTo>
                    <a:pt x="215" y="871"/>
                  </a:lnTo>
                  <a:lnTo>
                    <a:pt x="215" y="871"/>
                  </a:lnTo>
                  <a:lnTo>
                    <a:pt x="215" y="871"/>
                  </a:lnTo>
                  <a:lnTo>
                    <a:pt x="215" y="871"/>
                  </a:lnTo>
                  <a:lnTo>
                    <a:pt x="215" y="874"/>
                  </a:lnTo>
                  <a:lnTo>
                    <a:pt x="215" y="874"/>
                  </a:lnTo>
                  <a:lnTo>
                    <a:pt x="215" y="874"/>
                  </a:lnTo>
                  <a:lnTo>
                    <a:pt x="215" y="876"/>
                  </a:lnTo>
                  <a:lnTo>
                    <a:pt x="215" y="886"/>
                  </a:lnTo>
                  <a:lnTo>
                    <a:pt x="215" y="886"/>
                  </a:lnTo>
                  <a:lnTo>
                    <a:pt x="217" y="883"/>
                  </a:lnTo>
                  <a:lnTo>
                    <a:pt x="217" y="883"/>
                  </a:lnTo>
                  <a:lnTo>
                    <a:pt x="217" y="883"/>
                  </a:lnTo>
                  <a:lnTo>
                    <a:pt x="217" y="886"/>
                  </a:lnTo>
                  <a:lnTo>
                    <a:pt x="217" y="888"/>
                  </a:lnTo>
                  <a:lnTo>
                    <a:pt x="217" y="888"/>
                  </a:lnTo>
                  <a:lnTo>
                    <a:pt x="215" y="888"/>
                  </a:lnTo>
                  <a:lnTo>
                    <a:pt x="217" y="890"/>
                  </a:lnTo>
                  <a:lnTo>
                    <a:pt x="220" y="890"/>
                  </a:lnTo>
                  <a:lnTo>
                    <a:pt x="220" y="890"/>
                  </a:lnTo>
                  <a:lnTo>
                    <a:pt x="222" y="888"/>
                  </a:lnTo>
                  <a:lnTo>
                    <a:pt x="222" y="888"/>
                  </a:lnTo>
                  <a:lnTo>
                    <a:pt x="222" y="888"/>
                  </a:lnTo>
                  <a:lnTo>
                    <a:pt x="222" y="888"/>
                  </a:lnTo>
                  <a:lnTo>
                    <a:pt x="222" y="888"/>
                  </a:lnTo>
                  <a:lnTo>
                    <a:pt x="222" y="888"/>
                  </a:lnTo>
                  <a:lnTo>
                    <a:pt x="222" y="888"/>
                  </a:lnTo>
                  <a:lnTo>
                    <a:pt x="224" y="888"/>
                  </a:lnTo>
                  <a:lnTo>
                    <a:pt x="224" y="890"/>
                  </a:lnTo>
                  <a:lnTo>
                    <a:pt x="224" y="890"/>
                  </a:lnTo>
                  <a:lnTo>
                    <a:pt x="224" y="890"/>
                  </a:lnTo>
                  <a:lnTo>
                    <a:pt x="227" y="890"/>
                  </a:lnTo>
                  <a:lnTo>
                    <a:pt x="227" y="890"/>
                  </a:lnTo>
                  <a:lnTo>
                    <a:pt x="227" y="890"/>
                  </a:lnTo>
                  <a:lnTo>
                    <a:pt x="227" y="890"/>
                  </a:lnTo>
                  <a:lnTo>
                    <a:pt x="227" y="893"/>
                  </a:lnTo>
                  <a:lnTo>
                    <a:pt x="224" y="890"/>
                  </a:lnTo>
                  <a:lnTo>
                    <a:pt x="224" y="893"/>
                  </a:lnTo>
                  <a:lnTo>
                    <a:pt x="222" y="893"/>
                  </a:lnTo>
                  <a:lnTo>
                    <a:pt x="224" y="893"/>
                  </a:lnTo>
                  <a:lnTo>
                    <a:pt x="224" y="895"/>
                  </a:lnTo>
                  <a:lnTo>
                    <a:pt x="222" y="895"/>
                  </a:lnTo>
                  <a:lnTo>
                    <a:pt x="222" y="897"/>
                  </a:lnTo>
                  <a:lnTo>
                    <a:pt x="224" y="897"/>
                  </a:lnTo>
                  <a:lnTo>
                    <a:pt x="224" y="900"/>
                  </a:lnTo>
                  <a:lnTo>
                    <a:pt x="227" y="900"/>
                  </a:lnTo>
                  <a:lnTo>
                    <a:pt x="227" y="900"/>
                  </a:lnTo>
                  <a:lnTo>
                    <a:pt x="227" y="900"/>
                  </a:lnTo>
                  <a:lnTo>
                    <a:pt x="229" y="900"/>
                  </a:lnTo>
                  <a:lnTo>
                    <a:pt x="229" y="900"/>
                  </a:lnTo>
                  <a:lnTo>
                    <a:pt x="234" y="897"/>
                  </a:lnTo>
                  <a:lnTo>
                    <a:pt x="234" y="897"/>
                  </a:lnTo>
                  <a:lnTo>
                    <a:pt x="232" y="902"/>
                  </a:lnTo>
                  <a:lnTo>
                    <a:pt x="232" y="905"/>
                  </a:lnTo>
                  <a:lnTo>
                    <a:pt x="232" y="905"/>
                  </a:lnTo>
                  <a:lnTo>
                    <a:pt x="232" y="905"/>
                  </a:lnTo>
                  <a:lnTo>
                    <a:pt x="234" y="902"/>
                  </a:lnTo>
                  <a:lnTo>
                    <a:pt x="234" y="902"/>
                  </a:lnTo>
                  <a:lnTo>
                    <a:pt x="234" y="905"/>
                  </a:lnTo>
                  <a:lnTo>
                    <a:pt x="234" y="905"/>
                  </a:lnTo>
                  <a:lnTo>
                    <a:pt x="234" y="905"/>
                  </a:lnTo>
                  <a:lnTo>
                    <a:pt x="234" y="907"/>
                  </a:lnTo>
                  <a:lnTo>
                    <a:pt x="229" y="907"/>
                  </a:lnTo>
                  <a:lnTo>
                    <a:pt x="229" y="909"/>
                  </a:lnTo>
                  <a:lnTo>
                    <a:pt x="229" y="909"/>
                  </a:lnTo>
                  <a:lnTo>
                    <a:pt x="232" y="912"/>
                  </a:lnTo>
                  <a:lnTo>
                    <a:pt x="232" y="912"/>
                  </a:lnTo>
                  <a:lnTo>
                    <a:pt x="234" y="912"/>
                  </a:lnTo>
                  <a:lnTo>
                    <a:pt x="234" y="912"/>
                  </a:lnTo>
                  <a:lnTo>
                    <a:pt x="234" y="914"/>
                  </a:lnTo>
                  <a:lnTo>
                    <a:pt x="234" y="914"/>
                  </a:lnTo>
                  <a:lnTo>
                    <a:pt x="232" y="914"/>
                  </a:lnTo>
                  <a:lnTo>
                    <a:pt x="232" y="914"/>
                  </a:lnTo>
                  <a:lnTo>
                    <a:pt x="234" y="914"/>
                  </a:lnTo>
                  <a:lnTo>
                    <a:pt x="236" y="914"/>
                  </a:lnTo>
                  <a:lnTo>
                    <a:pt x="236" y="916"/>
                  </a:lnTo>
                  <a:lnTo>
                    <a:pt x="236" y="919"/>
                  </a:lnTo>
                  <a:lnTo>
                    <a:pt x="236" y="919"/>
                  </a:lnTo>
                  <a:lnTo>
                    <a:pt x="236" y="919"/>
                  </a:lnTo>
                  <a:lnTo>
                    <a:pt x="239" y="919"/>
                  </a:lnTo>
                  <a:lnTo>
                    <a:pt x="239" y="916"/>
                  </a:lnTo>
                  <a:lnTo>
                    <a:pt x="239" y="919"/>
                  </a:lnTo>
                  <a:lnTo>
                    <a:pt x="241" y="919"/>
                  </a:lnTo>
                  <a:lnTo>
                    <a:pt x="239" y="921"/>
                  </a:lnTo>
                  <a:lnTo>
                    <a:pt x="239" y="921"/>
                  </a:lnTo>
                  <a:lnTo>
                    <a:pt x="241" y="921"/>
                  </a:lnTo>
                  <a:lnTo>
                    <a:pt x="241" y="921"/>
                  </a:lnTo>
                  <a:lnTo>
                    <a:pt x="241" y="921"/>
                  </a:lnTo>
                  <a:lnTo>
                    <a:pt x="241" y="921"/>
                  </a:lnTo>
                  <a:lnTo>
                    <a:pt x="241" y="923"/>
                  </a:lnTo>
                  <a:lnTo>
                    <a:pt x="239" y="923"/>
                  </a:lnTo>
                  <a:lnTo>
                    <a:pt x="239" y="926"/>
                  </a:lnTo>
                  <a:lnTo>
                    <a:pt x="239" y="926"/>
                  </a:lnTo>
                  <a:lnTo>
                    <a:pt x="239" y="926"/>
                  </a:lnTo>
                  <a:lnTo>
                    <a:pt x="241" y="926"/>
                  </a:lnTo>
                  <a:lnTo>
                    <a:pt x="241" y="926"/>
                  </a:lnTo>
                  <a:lnTo>
                    <a:pt x="241" y="926"/>
                  </a:lnTo>
                  <a:lnTo>
                    <a:pt x="241" y="926"/>
                  </a:lnTo>
                  <a:lnTo>
                    <a:pt x="241" y="926"/>
                  </a:lnTo>
                  <a:lnTo>
                    <a:pt x="243" y="926"/>
                  </a:lnTo>
                  <a:lnTo>
                    <a:pt x="243" y="926"/>
                  </a:lnTo>
                  <a:lnTo>
                    <a:pt x="243" y="926"/>
                  </a:lnTo>
                  <a:lnTo>
                    <a:pt x="246" y="926"/>
                  </a:lnTo>
                  <a:lnTo>
                    <a:pt x="246" y="926"/>
                  </a:lnTo>
                  <a:lnTo>
                    <a:pt x="246" y="926"/>
                  </a:lnTo>
                  <a:lnTo>
                    <a:pt x="248" y="926"/>
                  </a:lnTo>
                  <a:lnTo>
                    <a:pt x="251" y="926"/>
                  </a:lnTo>
                  <a:lnTo>
                    <a:pt x="251" y="926"/>
                  </a:lnTo>
                  <a:lnTo>
                    <a:pt x="251" y="926"/>
                  </a:lnTo>
                  <a:lnTo>
                    <a:pt x="251" y="926"/>
                  </a:lnTo>
                  <a:lnTo>
                    <a:pt x="253" y="928"/>
                  </a:lnTo>
                  <a:lnTo>
                    <a:pt x="253" y="928"/>
                  </a:lnTo>
                  <a:lnTo>
                    <a:pt x="251" y="928"/>
                  </a:lnTo>
                  <a:lnTo>
                    <a:pt x="251" y="931"/>
                  </a:lnTo>
                  <a:lnTo>
                    <a:pt x="253" y="931"/>
                  </a:lnTo>
                  <a:lnTo>
                    <a:pt x="255" y="931"/>
                  </a:lnTo>
                  <a:lnTo>
                    <a:pt x="255" y="931"/>
                  </a:lnTo>
                  <a:lnTo>
                    <a:pt x="255" y="931"/>
                  </a:lnTo>
                  <a:lnTo>
                    <a:pt x="253" y="933"/>
                  </a:lnTo>
                  <a:lnTo>
                    <a:pt x="253" y="933"/>
                  </a:lnTo>
                  <a:lnTo>
                    <a:pt x="255" y="933"/>
                  </a:lnTo>
                  <a:lnTo>
                    <a:pt x="255" y="935"/>
                  </a:lnTo>
                  <a:lnTo>
                    <a:pt x="255" y="935"/>
                  </a:lnTo>
                  <a:lnTo>
                    <a:pt x="255" y="935"/>
                  </a:lnTo>
                  <a:lnTo>
                    <a:pt x="255" y="938"/>
                  </a:lnTo>
                  <a:lnTo>
                    <a:pt x="255" y="938"/>
                  </a:lnTo>
                  <a:lnTo>
                    <a:pt x="255" y="938"/>
                  </a:lnTo>
                  <a:lnTo>
                    <a:pt x="258" y="940"/>
                  </a:lnTo>
                  <a:lnTo>
                    <a:pt x="258" y="940"/>
                  </a:lnTo>
                  <a:lnTo>
                    <a:pt x="258" y="942"/>
                  </a:lnTo>
                  <a:lnTo>
                    <a:pt x="258" y="945"/>
                  </a:lnTo>
                  <a:lnTo>
                    <a:pt x="258" y="947"/>
                  </a:lnTo>
                  <a:lnTo>
                    <a:pt x="258" y="950"/>
                  </a:lnTo>
                  <a:lnTo>
                    <a:pt x="258" y="947"/>
                  </a:lnTo>
                  <a:lnTo>
                    <a:pt x="260" y="947"/>
                  </a:lnTo>
                  <a:lnTo>
                    <a:pt x="262" y="947"/>
                  </a:lnTo>
                  <a:lnTo>
                    <a:pt x="262" y="947"/>
                  </a:lnTo>
                  <a:lnTo>
                    <a:pt x="265" y="947"/>
                  </a:lnTo>
                  <a:lnTo>
                    <a:pt x="265" y="947"/>
                  </a:lnTo>
                  <a:lnTo>
                    <a:pt x="265" y="947"/>
                  </a:lnTo>
                  <a:lnTo>
                    <a:pt x="267" y="950"/>
                  </a:lnTo>
                  <a:lnTo>
                    <a:pt x="262" y="950"/>
                  </a:lnTo>
                  <a:lnTo>
                    <a:pt x="260" y="950"/>
                  </a:lnTo>
                  <a:lnTo>
                    <a:pt x="258" y="950"/>
                  </a:lnTo>
                  <a:lnTo>
                    <a:pt x="258" y="952"/>
                  </a:lnTo>
                  <a:lnTo>
                    <a:pt x="260" y="954"/>
                  </a:lnTo>
                  <a:lnTo>
                    <a:pt x="260" y="954"/>
                  </a:lnTo>
                  <a:lnTo>
                    <a:pt x="260" y="957"/>
                  </a:lnTo>
                  <a:lnTo>
                    <a:pt x="260" y="957"/>
                  </a:lnTo>
                  <a:lnTo>
                    <a:pt x="260" y="959"/>
                  </a:lnTo>
                  <a:lnTo>
                    <a:pt x="260" y="961"/>
                  </a:lnTo>
                  <a:lnTo>
                    <a:pt x="260" y="961"/>
                  </a:lnTo>
                  <a:lnTo>
                    <a:pt x="260" y="964"/>
                  </a:lnTo>
                  <a:lnTo>
                    <a:pt x="260" y="964"/>
                  </a:lnTo>
                  <a:lnTo>
                    <a:pt x="258" y="966"/>
                  </a:lnTo>
                  <a:lnTo>
                    <a:pt x="258" y="966"/>
                  </a:lnTo>
                  <a:lnTo>
                    <a:pt x="258" y="966"/>
                  </a:lnTo>
                  <a:lnTo>
                    <a:pt x="258" y="966"/>
                  </a:lnTo>
                  <a:lnTo>
                    <a:pt x="258" y="966"/>
                  </a:lnTo>
                  <a:lnTo>
                    <a:pt x="258" y="968"/>
                  </a:lnTo>
                  <a:lnTo>
                    <a:pt x="258" y="968"/>
                  </a:lnTo>
                  <a:lnTo>
                    <a:pt x="255" y="968"/>
                  </a:lnTo>
                  <a:lnTo>
                    <a:pt x="255" y="971"/>
                  </a:lnTo>
                  <a:lnTo>
                    <a:pt x="255" y="971"/>
                  </a:lnTo>
                  <a:lnTo>
                    <a:pt x="255" y="971"/>
                  </a:lnTo>
                  <a:lnTo>
                    <a:pt x="258" y="973"/>
                  </a:lnTo>
                  <a:lnTo>
                    <a:pt x="255" y="973"/>
                  </a:lnTo>
                  <a:lnTo>
                    <a:pt x="255" y="973"/>
                  </a:lnTo>
                  <a:lnTo>
                    <a:pt x="255" y="973"/>
                  </a:lnTo>
                  <a:lnTo>
                    <a:pt x="255" y="976"/>
                  </a:lnTo>
                  <a:lnTo>
                    <a:pt x="255" y="978"/>
                  </a:lnTo>
                  <a:lnTo>
                    <a:pt x="251" y="980"/>
                  </a:lnTo>
                  <a:lnTo>
                    <a:pt x="248" y="980"/>
                  </a:lnTo>
                  <a:lnTo>
                    <a:pt x="248" y="983"/>
                  </a:lnTo>
                  <a:lnTo>
                    <a:pt x="248" y="983"/>
                  </a:lnTo>
                  <a:lnTo>
                    <a:pt x="251" y="985"/>
                  </a:lnTo>
                  <a:lnTo>
                    <a:pt x="251" y="987"/>
                  </a:lnTo>
                  <a:lnTo>
                    <a:pt x="253" y="987"/>
                  </a:lnTo>
                  <a:lnTo>
                    <a:pt x="253" y="990"/>
                  </a:lnTo>
                  <a:lnTo>
                    <a:pt x="253" y="990"/>
                  </a:lnTo>
                  <a:lnTo>
                    <a:pt x="253" y="992"/>
                  </a:lnTo>
                  <a:lnTo>
                    <a:pt x="253" y="992"/>
                  </a:lnTo>
                  <a:lnTo>
                    <a:pt x="251" y="995"/>
                  </a:lnTo>
                  <a:lnTo>
                    <a:pt x="251" y="995"/>
                  </a:lnTo>
                  <a:lnTo>
                    <a:pt x="251" y="995"/>
                  </a:lnTo>
                  <a:lnTo>
                    <a:pt x="248" y="995"/>
                  </a:lnTo>
                  <a:lnTo>
                    <a:pt x="248" y="995"/>
                  </a:lnTo>
                  <a:lnTo>
                    <a:pt x="248" y="995"/>
                  </a:lnTo>
                  <a:lnTo>
                    <a:pt x="246" y="997"/>
                  </a:lnTo>
                  <a:lnTo>
                    <a:pt x="246" y="997"/>
                  </a:lnTo>
                  <a:lnTo>
                    <a:pt x="246" y="997"/>
                  </a:lnTo>
                  <a:lnTo>
                    <a:pt x="246" y="999"/>
                  </a:lnTo>
                  <a:lnTo>
                    <a:pt x="246" y="999"/>
                  </a:lnTo>
                  <a:lnTo>
                    <a:pt x="246" y="999"/>
                  </a:lnTo>
                  <a:lnTo>
                    <a:pt x="248" y="1002"/>
                  </a:lnTo>
                  <a:lnTo>
                    <a:pt x="248" y="1004"/>
                  </a:lnTo>
                  <a:lnTo>
                    <a:pt x="251" y="1004"/>
                  </a:lnTo>
                  <a:lnTo>
                    <a:pt x="253" y="1004"/>
                  </a:lnTo>
                  <a:lnTo>
                    <a:pt x="253" y="1006"/>
                  </a:lnTo>
                  <a:lnTo>
                    <a:pt x="253" y="1006"/>
                  </a:lnTo>
                  <a:lnTo>
                    <a:pt x="255" y="1006"/>
                  </a:lnTo>
                  <a:lnTo>
                    <a:pt x="255" y="1006"/>
                  </a:lnTo>
                  <a:lnTo>
                    <a:pt x="258" y="1009"/>
                  </a:lnTo>
                  <a:lnTo>
                    <a:pt x="258" y="1009"/>
                  </a:lnTo>
                  <a:lnTo>
                    <a:pt x="260" y="1009"/>
                  </a:lnTo>
                  <a:lnTo>
                    <a:pt x="260" y="1009"/>
                  </a:lnTo>
                  <a:lnTo>
                    <a:pt x="260" y="1009"/>
                  </a:lnTo>
                  <a:lnTo>
                    <a:pt x="262" y="1009"/>
                  </a:lnTo>
                  <a:lnTo>
                    <a:pt x="262" y="1011"/>
                  </a:lnTo>
                  <a:lnTo>
                    <a:pt x="262" y="1013"/>
                  </a:lnTo>
                  <a:lnTo>
                    <a:pt x="262" y="1016"/>
                  </a:lnTo>
                  <a:lnTo>
                    <a:pt x="262" y="1018"/>
                  </a:lnTo>
                  <a:lnTo>
                    <a:pt x="265" y="1018"/>
                  </a:lnTo>
                  <a:lnTo>
                    <a:pt x="269" y="1018"/>
                  </a:lnTo>
                  <a:lnTo>
                    <a:pt x="269" y="1018"/>
                  </a:lnTo>
                  <a:lnTo>
                    <a:pt x="267" y="1021"/>
                  </a:lnTo>
                  <a:lnTo>
                    <a:pt x="267" y="1021"/>
                  </a:lnTo>
                  <a:lnTo>
                    <a:pt x="265" y="1021"/>
                  </a:lnTo>
                  <a:lnTo>
                    <a:pt x="265" y="1023"/>
                  </a:lnTo>
                  <a:lnTo>
                    <a:pt x="265" y="1025"/>
                  </a:lnTo>
                  <a:lnTo>
                    <a:pt x="262" y="1028"/>
                  </a:lnTo>
                  <a:lnTo>
                    <a:pt x="262" y="1028"/>
                  </a:lnTo>
                  <a:lnTo>
                    <a:pt x="262" y="1030"/>
                  </a:lnTo>
                  <a:lnTo>
                    <a:pt x="262" y="1030"/>
                  </a:lnTo>
                  <a:lnTo>
                    <a:pt x="262" y="1032"/>
                  </a:lnTo>
                  <a:lnTo>
                    <a:pt x="265" y="1032"/>
                  </a:lnTo>
                  <a:lnTo>
                    <a:pt x="267" y="1032"/>
                  </a:lnTo>
                  <a:lnTo>
                    <a:pt x="265" y="1032"/>
                  </a:lnTo>
                  <a:lnTo>
                    <a:pt x="265" y="1035"/>
                  </a:lnTo>
                  <a:lnTo>
                    <a:pt x="265" y="1037"/>
                  </a:lnTo>
                  <a:lnTo>
                    <a:pt x="265" y="1037"/>
                  </a:lnTo>
                  <a:lnTo>
                    <a:pt x="262" y="1039"/>
                  </a:lnTo>
                  <a:lnTo>
                    <a:pt x="262" y="1039"/>
                  </a:lnTo>
                  <a:lnTo>
                    <a:pt x="265" y="1042"/>
                  </a:lnTo>
                  <a:lnTo>
                    <a:pt x="265" y="1044"/>
                  </a:lnTo>
                  <a:lnTo>
                    <a:pt x="265" y="1047"/>
                  </a:lnTo>
                  <a:lnTo>
                    <a:pt x="267" y="1047"/>
                  </a:lnTo>
                  <a:lnTo>
                    <a:pt x="267" y="1047"/>
                  </a:lnTo>
                  <a:lnTo>
                    <a:pt x="269" y="1049"/>
                  </a:lnTo>
                  <a:lnTo>
                    <a:pt x="269" y="1049"/>
                  </a:lnTo>
                  <a:lnTo>
                    <a:pt x="267" y="1049"/>
                  </a:lnTo>
                  <a:lnTo>
                    <a:pt x="267" y="1049"/>
                  </a:lnTo>
                  <a:lnTo>
                    <a:pt x="262" y="1047"/>
                  </a:lnTo>
                  <a:lnTo>
                    <a:pt x="262" y="1044"/>
                  </a:lnTo>
                  <a:lnTo>
                    <a:pt x="262" y="1044"/>
                  </a:lnTo>
                  <a:lnTo>
                    <a:pt x="262" y="1042"/>
                  </a:lnTo>
                  <a:lnTo>
                    <a:pt x="262" y="1042"/>
                  </a:lnTo>
                  <a:lnTo>
                    <a:pt x="262" y="1039"/>
                  </a:lnTo>
                  <a:lnTo>
                    <a:pt x="262" y="1039"/>
                  </a:lnTo>
                  <a:lnTo>
                    <a:pt x="260" y="1037"/>
                  </a:lnTo>
                  <a:lnTo>
                    <a:pt x="258" y="1032"/>
                  </a:lnTo>
                  <a:lnTo>
                    <a:pt x="258" y="1032"/>
                  </a:lnTo>
                  <a:lnTo>
                    <a:pt x="255" y="1030"/>
                  </a:lnTo>
                  <a:lnTo>
                    <a:pt x="255" y="1030"/>
                  </a:lnTo>
                  <a:lnTo>
                    <a:pt x="255" y="1028"/>
                  </a:lnTo>
                  <a:lnTo>
                    <a:pt x="255" y="1025"/>
                  </a:lnTo>
                  <a:lnTo>
                    <a:pt x="253" y="1025"/>
                  </a:lnTo>
                  <a:lnTo>
                    <a:pt x="253" y="1025"/>
                  </a:lnTo>
                  <a:lnTo>
                    <a:pt x="248" y="1023"/>
                  </a:lnTo>
                  <a:lnTo>
                    <a:pt x="248" y="1023"/>
                  </a:lnTo>
                  <a:lnTo>
                    <a:pt x="246" y="1021"/>
                  </a:lnTo>
                  <a:lnTo>
                    <a:pt x="246" y="1021"/>
                  </a:lnTo>
                  <a:lnTo>
                    <a:pt x="246" y="1021"/>
                  </a:lnTo>
                  <a:lnTo>
                    <a:pt x="243" y="1021"/>
                  </a:lnTo>
                  <a:lnTo>
                    <a:pt x="243" y="1023"/>
                  </a:lnTo>
                  <a:lnTo>
                    <a:pt x="243" y="1023"/>
                  </a:lnTo>
                  <a:lnTo>
                    <a:pt x="243" y="1023"/>
                  </a:lnTo>
                  <a:lnTo>
                    <a:pt x="239" y="1023"/>
                  </a:lnTo>
                  <a:lnTo>
                    <a:pt x="239" y="1023"/>
                  </a:lnTo>
                  <a:lnTo>
                    <a:pt x="236" y="1023"/>
                  </a:lnTo>
                  <a:lnTo>
                    <a:pt x="236" y="1021"/>
                  </a:lnTo>
                  <a:lnTo>
                    <a:pt x="236" y="1018"/>
                  </a:lnTo>
                  <a:lnTo>
                    <a:pt x="236" y="1013"/>
                  </a:lnTo>
                  <a:lnTo>
                    <a:pt x="236" y="1013"/>
                  </a:lnTo>
                  <a:lnTo>
                    <a:pt x="234" y="1013"/>
                  </a:lnTo>
                  <a:lnTo>
                    <a:pt x="232" y="1013"/>
                  </a:lnTo>
                  <a:lnTo>
                    <a:pt x="232" y="1013"/>
                  </a:lnTo>
                  <a:lnTo>
                    <a:pt x="227" y="1023"/>
                  </a:lnTo>
                  <a:lnTo>
                    <a:pt x="224" y="1025"/>
                  </a:lnTo>
                  <a:lnTo>
                    <a:pt x="222" y="1025"/>
                  </a:lnTo>
                  <a:lnTo>
                    <a:pt x="222" y="1028"/>
                  </a:lnTo>
                  <a:lnTo>
                    <a:pt x="224" y="1030"/>
                  </a:lnTo>
                  <a:lnTo>
                    <a:pt x="227" y="1032"/>
                  </a:lnTo>
                  <a:lnTo>
                    <a:pt x="227" y="1032"/>
                  </a:lnTo>
                  <a:lnTo>
                    <a:pt x="227" y="1032"/>
                  </a:lnTo>
                  <a:lnTo>
                    <a:pt x="229" y="1042"/>
                  </a:lnTo>
                  <a:lnTo>
                    <a:pt x="232" y="1051"/>
                  </a:lnTo>
                  <a:lnTo>
                    <a:pt x="234" y="1061"/>
                  </a:lnTo>
                  <a:lnTo>
                    <a:pt x="236" y="1073"/>
                  </a:lnTo>
                  <a:lnTo>
                    <a:pt x="239" y="1077"/>
                  </a:lnTo>
                  <a:lnTo>
                    <a:pt x="241" y="1080"/>
                  </a:lnTo>
                  <a:lnTo>
                    <a:pt x="241" y="1080"/>
                  </a:lnTo>
                  <a:lnTo>
                    <a:pt x="243" y="1080"/>
                  </a:lnTo>
                  <a:lnTo>
                    <a:pt x="243" y="1082"/>
                  </a:lnTo>
                  <a:lnTo>
                    <a:pt x="246" y="1084"/>
                  </a:lnTo>
                  <a:lnTo>
                    <a:pt x="251" y="1089"/>
                  </a:lnTo>
                  <a:lnTo>
                    <a:pt x="251" y="1089"/>
                  </a:lnTo>
                  <a:lnTo>
                    <a:pt x="253" y="1089"/>
                  </a:lnTo>
                  <a:lnTo>
                    <a:pt x="253" y="1092"/>
                  </a:lnTo>
                  <a:lnTo>
                    <a:pt x="255" y="1094"/>
                  </a:lnTo>
                  <a:lnTo>
                    <a:pt x="253" y="1094"/>
                  </a:lnTo>
                  <a:lnTo>
                    <a:pt x="253" y="1094"/>
                  </a:lnTo>
                  <a:lnTo>
                    <a:pt x="253" y="1094"/>
                  </a:lnTo>
                  <a:lnTo>
                    <a:pt x="253" y="1092"/>
                  </a:lnTo>
                  <a:lnTo>
                    <a:pt x="253" y="1092"/>
                  </a:lnTo>
                  <a:lnTo>
                    <a:pt x="251" y="1089"/>
                  </a:lnTo>
                  <a:lnTo>
                    <a:pt x="248" y="1089"/>
                  </a:lnTo>
                  <a:lnTo>
                    <a:pt x="248" y="1087"/>
                  </a:lnTo>
                  <a:lnTo>
                    <a:pt x="246" y="1084"/>
                  </a:lnTo>
                  <a:lnTo>
                    <a:pt x="239" y="1080"/>
                  </a:lnTo>
                  <a:lnTo>
                    <a:pt x="239" y="1082"/>
                  </a:lnTo>
                  <a:lnTo>
                    <a:pt x="243" y="1092"/>
                  </a:lnTo>
                  <a:lnTo>
                    <a:pt x="246" y="1101"/>
                  </a:lnTo>
                  <a:lnTo>
                    <a:pt x="248" y="1110"/>
                  </a:lnTo>
                  <a:lnTo>
                    <a:pt x="251" y="1120"/>
                  </a:lnTo>
                  <a:lnTo>
                    <a:pt x="253" y="1132"/>
                  </a:lnTo>
                  <a:lnTo>
                    <a:pt x="255" y="1141"/>
                  </a:lnTo>
                  <a:lnTo>
                    <a:pt x="260" y="1151"/>
                  </a:lnTo>
                  <a:lnTo>
                    <a:pt x="262" y="1160"/>
                  </a:lnTo>
                  <a:lnTo>
                    <a:pt x="265" y="1170"/>
                  </a:lnTo>
                  <a:lnTo>
                    <a:pt x="267" y="1182"/>
                  </a:lnTo>
                  <a:lnTo>
                    <a:pt x="269" y="1191"/>
                  </a:lnTo>
                  <a:lnTo>
                    <a:pt x="272" y="1200"/>
                  </a:lnTo>
                  <a:lnTo>
                    <a:pt x="274" y="1210"/>
                  </a:lnTo>
                  <a:lnTo>
                    <a:pt x="279" y="1219"/>
                  </a:lnTo>
                  <a:lnTo>
                    <a:pt x="281" y="1229"/>
                  </a:lnTo>
                  <a:lnTo>
                    <a:pt x="284" y="1241"/>
                  </a:lnTo>
                  <a:lnTo>
                    <a:pt x="286" y="1250"/>
                  </a:lnTo>
                  <a:lnTo>
                    <a:pt x="288" y="1260"/>
                  </a:lnTo>
                  <a:lnTo>
                    <a:pt x="291" y="1269"/>
                  </a:lnTo>
                  <a:lnTo>
                    <a:pt x="293" y="1279"/>
                  </a:lnTo>
                  <a:lnTo>
                    <a:pt x="298" y="1290"/>
                  </a:lnTo>
                  <a:lnTo>
                    <a:pt x="300" y="1300"/>
                  </a:lnTo>
                  <a:lnTo>
                    <a:pt x="303" y="1309"/>
                  </a:lnTo>
                  <a:lnTo>
                    <a:pt x="305" y="1319"/>
                  </a:lnTo>
                  <a:lnTo>
                    <a:pt x="307" y="1328"/>
                  </a:lnTo>
                  <a:lnTo>
                    <a:pt x="310" y="1338"/>
                  </a:lnTo>
                  <a:lnTo>
                    <a:pt x="312" y="1350"/>
                  </a:lnTo>
                  <a:lnTo>
                    <a:pt x="314" y="1354"/>
                  </a:lnTo>
                  <a:lnTo>
                    <a:pt x="314" y="1359"/>
                  </a:lnTo>
                  <a:lnTo>
                    <a:pt x="317" y="1361"/>
                  </a:lnTo>
                  <a:lnTo>
                    <a:pt x="317" y="1364"/>
                  </a:lnTo>
                  <a:lnTo>
                    <a:pt x="317" y="1366"/>
                  </a:lnTo>
                  <a:lnTo>
                    <a:pt x="317" y="1369"/>
                  </a:lnTo>
                  <a:lnTo>
                    <a:pt x="319" y="1371"/>
                  </a:lnTo>
                  <a:lnTo>
                    <a:pt x="319" y="1373"/>
                  </a:lnTo>
                  <a:lnTo>
                    <a:pt x="319" y="1376"/>
                  </a:lnTo>
                  <a:lnTo>
                    <a:pt x="319" y="1378"/>
                  </a:lnTo>
                  <a:lnTo>
                    <a:pt x="319" y="1380"/>
                  </a:lnTo>
                  <a:lnTo>
                    <a:pt x="319" y="1383"/>
                  </a:lnTo>
                  <a:lnTo>
                    <a:pt x="319" y="1387"/>
                  </a:lnTo>
                  <a:lnTo>
                    <a:pt x="321" y="1390"/>
                  </a:lnTo>
                  <a:lnTo>
                    <a:pt x="321" y="1392"/>
                  </a:lnTo>
                  <a:lnTo>
                    <a:pt x="324" y="1395"/>
                  </a:lnTo>
                  <a:lnTo>
                    <a:pt x="326" y="1395"/>
                  </a:lnTo>
                  <a:lnTo>
                    <a:pt x="329" y="1397"/>
                  </a:lnTo>
                  <a:lnTo>
                    <a:pt x="329" y="1397"/>
                  </a:lnTo>
                  <a:lnTo>
                    <a:pt x="331" y="1399"/>
                  </a:lnTo>
                  <a:lnTo>
                    <a:pt x="331" y="1399"/>
                  </a:lnTo>
                  <a:lnTo>
                    <a:pt x="331" y="1402"/>
                  </a:lnTo>
                  <a:lnTo>
                    <a:pt x="333" y="1404"/>
                  </a:lnTo>
                  <a:lnTo>
                    <a:pt x="333" y="1406"/>
                  </a:lnTo>
                  <a:lnTo>
                    <a:pt x="333" y="1411"/>
                  </a:lnTo>
                  <a:lnTo>
                    <a:pt x="333" y="1413"/>
                  </a:lnTo>
                  <a:lnTo>
                    <a:pt x="336" y="1416"/>
                  </a:lnTo>
                  <a:lnTo>
                    <a:pt x="340" y="1418"/>
                  </a:lnTo>
                  <a:lnTo>
                    <a:pt x="343" y="1421"/>
                  </a:lnTo>
                  <a:lnTo>
                    <a:pt x="345" y="1425"/>
                  </a:lnTo>
                  <a:lnTo>
                    <a:pt x="348" y="1428"/>
                  </a:lnTo>
                  <a:lnTo>
                    <a:pt x="352" y="1430"/>
                  </a:lnTo>
                  <a:lnTo>
                    <a:pt x="355" y="1432"/>
                  </a:lnTo>
                  <a:lnTo>
                    <a:pt x="359" y="1435"/>
                  </a:lnTo>
                  <a:lnTo>
                    <a:pt x="364" y="1444"/>
                  </a:lnTo>
                  <a:lnTo>
                    <a:pt x="366" y="1447"/>
                  </a:lnTo>
                  <a:lnTo>
                    <a:pt x="371" y="1449"/>
                  </a:lnTo>
                  <a:lnTo>
                    <a:pt x="371" y="1449"/>
                  </a:lnTo>
                  <a:lnTo>
                    <a:pt x="374" y="1451"/>
                  </a:lnTo>
                  <a:lnTo>
                    <a:pt x="374" y="1454"/>
                  </a:lnTo>
                  <a:lnTo>
                    <a:pt x="374" y="1454"/>
                  </a:lnTo>
                  <a:lnTo>
                    <a:pt x="378" y="1458"/>
                  </a:lnTo>
                  <a:lnTo>
                    <a:pt x="381" y="1461"/>
                  </a:lnTo>
                  <a:lnTo>
                    <a:pt x="383" y="1463"/>
                  </a:lnTo>
                  <a:lnTo>
                    <a:pt x="392" y="1466"/>
                  </a:lnTo>
                  <a:lnTo>
                    <a:pt x="395" y="1468"/>
                  </a:lnTo>
                  <a:lnTo>
                    <a:pt x="395" y="1468"/>
                  </a:lnTo>
                  <a:lnTo>
                    <a:pt x="397" y="1470"/>
                  </a:lnTo>
                  <a:lnTo>
                    <a:pt x="397" y="1470"/>
                  </a:lnTo>
                  <a:lnTo>
                    <a:pt x="416" y="1470"/>
                  </a:lnTo>
                  <a:lnTo>
                    <a:pt x="419" y="1470"/>
                  </a:lnTo>
                  <a:lnTo>
                    <a:pt x="421" y="1470"/>
                  </a:lnTo>
                  <a:lnTo>
                    <a:pt x="421" y="1470"/>
                  </a:lnTo>
                  <a:lnTo>
                    <a:pt x="421" y="1470"/>
                  </a:lnTo>
                  <a:lnTo>
                    <a:pt x="423" y="1470"/>
                  </a:lnTo>
                  <a:lnTo>
                    <a:pt x="426" y="1468"/>
                  </a:lnTo>
                  <a:lnTo>
                    <a:pt x="435" y="1468"/>
                  </a:lnTo>
                  <a:lnTo>
                    <a:pt x="440" y="1468"/>
                  </a:lnTo>
                  <a:lnTo>
                    <a:pt x="447" y="1466"/>
                  </a:lnTo>
                  <a:lnTo>
                    <a:pt x="459" y="1468"/>
                  </a:lnTo>
                  <a:lnTo>
                    <a:pt x="461" y="1468"/>
                  </a:lnTo>
                  <a:lnTo>
                    <a:pt x="461" y="1468"/>
                  </a:lnTo>
                  <a:lnTo>
                    <a:pt x="463" y="1468"/>
                  </a:lnTo>
                  <a:lnTo>
                    <a:pt x="475" y="1470"/>
                  </a:lnTo>
                  <a:lnTo>
                    <a:pt x="480" y="1473"/>
                  </a:lnTo>
                  <a:lnTo>
                    <a:pt x="482" y="1473"/>
                  </a:lnTo>
                  <a:lnTo>
                    <a:pt x="482" y="1473"/>
                  </a:lnTo>
                  <a:lnTo>
                    <a:pt x="485" y="1473"/>
                  </a:lnTo>
                  <a:lnTo>
                    <a:pt x="485" y="1473"/>
                  </a:lnTo>
                  <a:lnTo>
                    <a:pt x="487" y="1475"/>
                  </a:lnTo>
                  <a:lnTo>
                    <a:pt x="489" y="1475"/>
                  </a:lnTo>
                  <a:lnTo>
                    <a:pt x="489" y="1477"/>
                  </a:lnTo>
                  <a:lnTo>
                    <a:pt x="492" y="1477"/>
                  </a:lnTo>
                  <a:lnTo>
                    <a:pt x="492" y="1480"/>
                  </a:lnTo>
                  <a:lnTo>
                    <a:pt x="492" y="1482"/>
                  </a:lnTo>
                  <a:lnTo>
                    <a:pt x="492" y="1482"/>
                  </a:lnTo>
                  <a:lnTo>
                    <a:pt x="494" y="1484"/>
                  </a:lnTo>
                  <a:lnTo>
                    <a:pt x="497" y="1484"/>
                  </a:lnTo>
                  <a:lnTo>
                    <a:pt x="499" y="1487"/>
                  </a:lnTo>
                  <a:lnTo>
                    <a:pt x="501" y="1487"/>
                  </a:lnTo>
                  <a:lnTo>
                    <a:pt x="504" y="1487"/>
                  </a:lnTo>
                  <a:lnTo>
                    <a:pt x="506" y="1489"/>
                  </a:lnTo>
                  <a:lnTo>
                    <a:pt x="508" y="1489"/>
                  </a:lnTo>
                  <a:lnTo>
                    <a:pt x="511" y="1489"/>
                  </a:lnTo>
                  <a:lnTo>
                    <a:pt x="513" y="1489"/>
                  </a:lnTo>
                  <a:lnTo>
                    <a:pt x="516" y="1489"/>
                  </a:lnTo>
                  <a:lnTo>
                    <a:pt x="516" y="1489"/>
                  </a:lnTo>
                  <a:lnTo>
                    <a:pt x="518" y="1487"/>
                  </a:lnTo>
                  <a:lnTo>
                    <a:pt x="518" y="1484"/>
                  </a:lnTo>
                  <a:lnTo>
                    <a:pt x="516" y="1484"/>
                  </a:lnTo>
                  <a:lnTo>
                    <a:pt x="516" y="1482"/>
                  </a:lnTo>
                  <a:lnTo>
                    <a:pt x="516" y="1482"/>
                  </a:lnTo>
                  <a:lnTo>
                    <a:pt x="516" y="1480"/>
                  </a:lnTo>
                  <a:lnTo>
                    <a:pt x="516" y="1480"/>
                  </a:lnTo>
                  <a:lnTo>
                    <a:pt x="516" y="1480"/>
                  </a:lnTo>
                  <a:lnTo>
                    <a:pt x="518" y="1477"/>
                  </a:lnTo>
                  <a:lnTo>
                    <a:pt x="518" y="1477"/>
                  </a:lnTo>
                  <a:lnTo>
                    <a:pt x="520" y="1477"/>
                  </a:lnTo>
                  <a:lnTo>
                    <a:pt x="523" y="1480"/>
                  </a:lnTo>
                  <a:lnTo>
                    <a:pt x="523" y="1480"/>
                  </a:lnTo>
                  <a:lnTo>
                    <a:pt x="525" y="1482"/>
                  </a:lnTo>
                  <a:lnTo>
                    <a:pt x="525" y="1484"/>
                  </a:lnTo>
                  <a:lnTo>
                    <a:pt x="527" y="1487"/>
                  </a:lnTo>
                  <a:lnTo>
                    <a:pt x="527" y="1489"/>
                  </a:lnTo>
                  <a:lnTo>
                    <a:pt x="530" y="1489"/>
                  </a:lnTo>
                  <a:lnTo>
                    <a:pt x="530" y="1489"/>
                  </a:lnTo>
                  <a:lnTo>
                    <a:pt x="530" y="1489"/>
                  </a:lnTo>
                  <a:lnTo>
                    <a:pt x="532" y="1492"/>
                  </a:lnTo>
                  <a:lnTo>
                    <a:pt x="532" y="1492"/>
                  </a:lnTo>
                  <a:lnTo>
                    <a:pt x="532" y="1494"/>
                  </a:lnTo>
                  <a:lnTo>
                    <a:pt x="534" y="1496"/>
                  </a:lnTo>
                  <a:lnTo>
                    <a:pt x="534" y="1496"/>
                  </a:lnTo>
                  <a:lnTo>
                    <a:pt x="537" y="1499"/>
                  </a:lnTo>
                  <a:lnTo>
                    <a:pt x="537" y="1499"/>
                  </a:lnTo>
                  <a:lnTo>
                    <a:pt x="539" y="1501"/>
                  </a:lnTo>
                  <a:lnTo>
                    <a:pt x="539" y="1501"/>
                  </a:lnTo>
                  <a:lnTo>
                    <a:pt x="539" y="1503"/>
                  </a:lnTo>
                  <a:lnTo>
                    <a:pt x="542" y="1503"/>
                  </a:lnTo>
                  <a:lnTo>
                    <a:pt x="544" y="1503"/>
                  </a:lnTo>
                  <a:lnTo>
                    <a:pt x="549" y="1503"/>
                  </a:lnTo>
                  <a:lnTo>
                    <a:pt x="551" y="1503"/>
                  </a:lnTo>
                  <a:lnTo>
                    <a:pt x="553" y="1503"/>
                  </a:lnTo>
                  <a:lnTo>
                    <a:pt x="553" y="1503"/>
                  </a:lnTo>
                  <a:lnTo>
                    <a:pt x="556" y="1503"/>
                  </a:lnTo>
                  <a:lnTo>
                    <a:pt x="556" y="1503"/>
                  </a:lnTo>
                  <a:lnTo>
                    <a:pt x="556" y="1503"/>
                  </a:lnTo>
                  <a:lnTo>
                    <a:pt x="556" y="1503"/>
                  </a:lnTo>
                  <a:lnTo>
                    <a:pt x="558" y="1506"/>
                  </a:lnTo>
                  <a:lnTo>
                    <a:pt x="560" y="1506"/>
                  </a:lnTo>
                  <a:lnTo>
                    <a:pt x="560" y="1506"/>
                  </a:lnTo>
                  <a:lnTo>
                    <a:pt x="563" y="1506"/>
                  </a:lnTo>
                  <a:lnTo>
                    <a:pt x="563" y="1506"/>
                  </a:lnTo>
                  <a:lnTo>
                    <a:pt x="563" y="1503"/>
                  </a:lnTo>
                  <a:lnTo>
                    <a:pt x="565" y="1503"/>
                  </a:lnTo>
                  <a:lnTo>
                    <a:pt x="565" y="1503"/>
                  </a:lnTo>
                  <a:lnTo>
                    <a:pt x="565" y="1501"/>
                  </a:lnTo>
                  <a:lnTo>
                    <a:pt x="565" y="1501"/>
                  </a:lnTo>
                  <a:lnTo>
                    <a:pt x="565" y="1501"/>
                  </a:lnTo>
                  <a:lnTo>
                    <a:pt x="565" y="1499"/>
                  </a:lnTo>
                  <a:lnTo>
                    <a:pt x="565" y="1499"/>
                  </a:lnTo>
                  <a:lnTo>
                    <a:pt x="570" y="1496"/>
                  </a:lnTo>
                  <a:lnTo>
                    <a:pt x="572" y="1496"/>
                  </a:lnTo>
                  <a:lnTo>
                    <a:pt x="577" y="1496"/>
                  </a:lnTo>
                  <a:lnTo>
                    <a:pt x="579" y="1496"/>
                  </a:lnTo>
                  <a:lnTo>
                    <a:pt x="579" y="1499"/>
                  </a:lnTo>
                  <a:lnTo>
                    <a:pt x="582" y="1499"/>
                  </a:lnTo>
                  <a:lnTo>
                    <a:pt x="582" y="1499"/>
                  </a:lnTo>
                  <a:lnTo>
                    <a:pt x="584" y="1499"/>
                  </a:lnTo>
                  <a:lnTo>
                    <a:pt x="584" y="1501"/>
                  </a:lnTo>
                  <a:lnTo>
                    <a:pt x="586" y="1501"/>
                  </a:lnTo>
                  <a:lnTo>
                    <a:pt x="586" y="1501"/>
                  </a:lnTo>
                  <a:lnTo>
                    <a:pt x="586" y="1501"/>
                  </a:lnTo>
                  <a:lnTo>
                    <a:pt x="589" y="1503"/>
                  </a:lnTo>
                  <a:lnTo>
                    <a:pt x="591" y="1503"/>
                  </a:lnTo>
                  <a:lnTo>
                    <a:pt x="591" y="1503"/>
                  </a:lnTo>
                  <a:lnTo>
                    <a:pt x="594" y="1503"/>
                  </a:lnTo>
                  <a:lnTo>
                    <a:pt x="596" y="1501"/>
                  </a:lnTo>
                  <a:lnTo>
                    <a:pt x="596" y="1501"/>
                  </a:lnTo>
                  <a:lnTo>
                    <a:pt x="598" y="1501"/>
                  </a:lnTo>
                  <a:lnTo>
                    <a:pt x="598" y="1496"/>
                  </a:lnTo>
                  <a:lnTo>
                    <a:pt x="598" y="1496"/>
                  </a:lnTo>
                  <a:lnTo>
                    <a:pt x="601" y="1494"/>
                  </a:lnTo>
                  <a:lnTo>
                    <a:pt x="601" y="1492"/>
                  </a:lnTo>
                  <a:lnTo>
                    <a:pt x="605" y="1492"/>
                  </a:lnTo>
                  <a:lnTo>
                    <a:pt x="617" y="1482"/>
                  </a:lnTo>
                  <a:lnTo>
                    <a:pt x="620" y="1477"/>
                  </a:lnTo>
                  <a:lnTo>
                    <a:pt x="622" y="1477"/>
                  </a:lnTo>
                  <a:lnTo>
                    <a:pt x="634" y="1470"/>
                  </a:lnTo>
                  <a:lnTo>
                    <a:pt x="636" y="1468"/>
                  </a:lnTo>
                  <a:lnTo>
                    <a:pt x="636" y="1468"/>
                  </a:lnTo>
                  <a:lnTo>
                    <a:pt x="639" y="1466"/>
                  </a:lnTo>
                  <a:lnTo>
                    <a:pt x="639" y="1466"/>
                  </a:lnTo>
                  <a:lnTo>
                    <a:pt x="650" y="1461"/>
                  </a:lnTo>
                  <a:lnTo>
                    <a:pt x="653" y="1461"/>
                  </a:lnTo>
                  <a:lnTo>
                    <a:pt x="653" y="1458"/>
                  </a:lnTo>
                  <a:lnTo>
                    <a:pt x="655" y="1458"/>
                  </a:lnTo>
                  <a:lnTo>
                    <a:pt x="655" y="1458"/>
                  </a:lnTo>
                  <a:lnTo>
                    <a:pt x="655" y="1458"/>
                  </a:lnTo>
                  <a:lnTo>
                    <a:pt x="655" y="1458"/>
                  </a:lnTo>
                  <a:lnTo>
                    <a:pt x="657" y="1456"/>
                  </a:lnTo>
                  <a:lnTo>
                    <a:pt x="657" y="1458"/>
                  </a:lnTo>
                  <a:lnTo>
                    <a:pt x="660" y="1458"/>
                  </a:lnTo>
                  <a:lnTo>
                    <a:pt x="665" y="1458"/>
                  </a:lnTo>
                  <a:lnTo>
                    <a:pt x="667" y="1458"/>
                  </a:lnTo>
                  <a:lnTo>
                    <a:pt x="669" y="1458"/>
                  </a:lnTo>
                  <a:lnTo>
                    <a:pt x="674" y="1458"/>
                  </a:lnTo>
                  <a:lnTo>
                    <a:pt x="674" y="1458"/>
                  </a:lnTo>
                  <a:lnTo>
                    <a:pt x="674" y="1461"/>
                  </a:lnTo>
                  <a:lnTo>
                    <a:pt x="674" y="1463"/>
                  </a:lnTo>
                  <a:lnTo>
                    <a:pt x="674" y="1468"/>
                  </a:lnTo>
                  <a:lnTo>
                    <a:pt x="674" y="1473"/>
                  </a:lnTo>
                  <a:lnTo>
                    <a:pt x="676" y="1477"/>
                  </a:lnTo>
                  <a:lnTo>
                    <a:pt x="676" y="1480"/>
                  </a:lnTo>
                  <a:lnTo>
                    <a:pt x="676" y="1484"/>
                  </a:lnTo>
                  <a:lnTo>
                    <a:pt x="679" y="1484"/>
                  </a:lnTo>
                  <a:lnTo>
                    <a:pt x="681" y="1487"/>
                  </a:lnTo>
                  <a:lnTo>
                    <a:pt x="683" y="1487"/>
                  </a:lnTo>
                  <a:lnTo>
                    <a:pt x="686" y="1489"/>
                  </a:lnTo>
                  <a:lnTo>
                    <a:pt x="686" y="1489"/>
                  </a:lnTo>
                  <a:lnTo>
                    <a:pt x="686" y="1489"/>
                  </a:lnTo>
                  <a:lnTo>
                    <a:pt x="688" y="1489"/>
                  </a:lnTo>
                  <a:lnTo>
                    <a:pt x="688" y="1489"/>
                  </a:lnTo>
                  <a:lnTo>
                    <a:pt x="688" y="1487"/>
                  </a:lnTo>
                  <a:lnTo>
                    <a:pt x="688" y="1487"/>
                  </a:lnTo>
                  <a:lnTo>
                    <a:pt x="693" y="1484"/>
                  </a:lnTo>
                  <a:lnTo>
                    <a:pt x="693" y="1482"/>
                  </a:lnTo>
                  <a:lnTo>
                    <a:pt x="693" y="1482"/>
                  </a:lnTo>
                  <a:lnTo>
                    <a:pt x="695" y="1477"/>
                  </a:lnTo>
                  <a:lnTo>
                    <a:pt x="695" y="1477"/>
                  </a:lnTo>
                  <a:lnTo>
                    <a:pt x="698" y="1475"/>
                  </a:lnTo>
                  <a:lnTo>
                    <a:pt x="702" y="1473"/>
                  </a:lnTo>
                  <a:lnTo>
                    <a:pt x="705" y="1470"/>
                  </a:lnTo>
                  <a:lnTo>
                    <a:pt x="705" y="1470"/>
                  </a:lnTo>
                  <a:lnTo>
                    <a:pt x="705" y="1470"/>
                  </a:lnTo>
                  <a:lnTo>
                    <a:pt x="705" y="1470"/>
                  </a:lnTo>
                  <a:lnTo>
                    <a:pt x="705" y="1468"/>
                  </a:lnTo>
                  <a:lnTo>
                    <a:pt x="702" y="1468"/>
                  </a:lnTo>
                  <a:lnTo>
                    <a:pt x="700" y="1466"/>
                  </a:lnTo>
                  <a:lnTo>
                    <a:pt x="700" y="1463"/>
                  </a:lnTo>
                  <a:lnTo>
                    <a:pt x="700" y="1463"/>
                  </a:lnTo>
                  <a:lnTo>
                    <a:pt x="698" y="1463"/>
                  </a:lnTo>
                  <a:lnTo>
                    <a:pt x="698" y="1463"/>
                  </a:lnTo>
                  <a:lnTo>
                    <a:pt x="695" y="1463"/>
                  </a:lnTo>
                  <a:lnTo>
                    <a:pt x="695" y="1463"/>
                  </a:lnTo>
                  <a:lnTo>
                    <a:pt x="693" y="1463"/>
                  </a:lnTo>
                  <a:lnTo>
                    <a:pt x="683" y="1463"/>
                  </a:lnTo>
                  <a:lnTo>
                    <a:pt x="681" y="1463"/>
                  </a:lnTo>
                  <a:lnTo>
                    <a:pt x="679" y="1463"/>
                  </a:lnTo>
                  <a:lnTo>
                    <a:pt x="679" y="1463"/>
                  </a:lnTo>
                  <a:lnTo>
                    <a:pt x="676" y="1461"/>
                  </a:lnTo>
                  <a:lnTo>
                    <a:pt x="676" y="1461"/>
                  </a:lnTo>
                  <a:lnTo>
                    <a:pt x="674" y="1461"/>
                  </a:lnTo>
                  <a:lnTo>
                    <a:pt x="676" y="1461"/>
                  </a:lnTo>
                  <a:lnTo>
                    <a:pt x="679" y="1461"/>
                  </a:lnTo>
                  <a:lnTo>
                    <a:pt x="679" y="1461"/>
                  </a:lnTo>
                  <a:lnTo>
                    <a:pt x="681" y="1461"/>
                  </a:lnTo>
                  <a:lnTo>
                    <a:pt x="686" y="1458"/>
                  </a:lnTo>
                  <a:lnTo>
                    <a:pt x="686" y="1458"/>
                  </a:lnTo>
                  <a:lnTo>
                    <a:pt x="688" y="1458"/>
                  </a:lnTo>
                  <a:lnTo>
                    <a:pt x="688" y="1461"/>
                  </a:lnTo>
                  <a:lnTo>
                    <a:pt x="691" y="1461"/>
                  </a:lnTo>
                  <a:lnTo>
                    <a:pt x="691" y="1461"/>
                  </a:lnTo>
                  <a:lnTo>
                    <a:pt x="693" y="1461"/>
                  </a:lnTo>
                  <a:lnTo>
                    <a:pt x="693" y="1461"/>
                  </a:lnTo>
                  <a:lnTo>
                    <a:pt x="698" y="1461"/>
                  </a:lnTo>
                  <a:lnTo>
                    <a:pt x="700" y="1458"/>
                  </a:lnTo>
                  <a:lnTo>
                    <a:pt x="700" y="1458"/>
                  </a:lnTo>
                  <a:lnTo>
                    <a:pt x="700" y="1456"/>
                  </a:lnTo>
                  <a:lnTo>
                    <a:pt x="702" y="1456"/>
                  </a:lnTo>
                  <a:lnTo>
                    <a:pt x="702" y="1454"/>
                  </a:lnTo>
                  <a:lnTo>
                    <a:pt x="702" y="1454"/>
                  </a:lnTo>
                  <a:lnTo>
                    <a:pt x="702" y="1454"/>
                  </a:lnTo>
                  <a:lnTo>
                    <a:pt x="705" y="1451"/>
                  </a:lnTo>
                  <a:lnTo>
                    <a:pt x="705" y="1451"/>
                  </a:lnTo>
                  <a:lnTo>
                    <a:pt x="705" y="1447"/>
                  </a:lnTo>
                  <a:lnTo>
                    <a:pt x="710" y="1437"/>
                  </a:lnTo>
                  <a:lnTo>
                    <a:pt x="712" y="1432"/>
                  </a:lnTo>
                  <a:lnTo>
                    <a:pt x="721" y="1428"/>
                  </a:lnTo>
                  <a:lnTo>
                    <a:pt x="726" y="1423"/>
                  </a:lnTo>
                  <a:lnTo>
                    <a:pt x="726" y="1418"/>
                  </a:lnTo>
                  <a:lnTo>
                    <a:pt x="726" y="1416"/>
                  </a:lnTo>
                  <a:lnTo>
                    <a:pt x="728" y="1413"/>
                  </a:lnTo>
                  <a:lnTo>
                    <a:pt x="731" y="1411"/>
                  </a:lnTo>
                  <a:lnTo>
                    <a:pt x="731" y="1409"/>
                  </a:lnTo>
                  <a:lnTo>
                    <a:pt x="731" y="1399"/>
                  </a:lnTo>
                  <a:lnTo>
                    <a:pt x="731" y="1397"/>
                  </a:lnTo>
                  <a:lnTo>
                    <a:pt x="731" y="1395"/>
                  </a:lnTo>
                  <a:lnTo>
                    <a:pt x="731" y="1392"/>
                  </a:lnTo>
                  <a:lnTo>
                    <a:pt x="731" y="1390"/>
                  </a:lnTo>
                  <a:lnTo>
                    <a:pt x="736" y="1390"/>
                  </a:lnTo>
                  <a:lnTo>
                    <a:pt x="736" y="1387"/>
                  </a:lnTo>
                  <a:lnTo>
                    <a:pt x="738" y="1385"/>
                  </a:lnTo>
                  <a:lnTo>
                    <a:pt x="738" y="1383"/>
                  </a:lnTo>
                  <a:lnTo>
                    <a:pt x="738" y="1378"/>
                  </a:lnTo>
                  <a:lnTo>
                    <a:pt x="738" y="1376"/>
                  </a:lnTo>
                  <a:lnTo>
                    <a:pt x="740" y="1371"/>
                  </a:lnTo>
                  <a:lnTo>
                    <a:pt x="745" y="1369"/>
                  </a:lnTo>
                  <a:lnTo>
                    <a:pt x="747" y="1366"/>
                  </a:lnTo>
                  <a:lnTo>
                    <a:pt x="750" y="1364"/>
                  </a:lnTo>
                  <a:lnTo>
                    <a:pt x="754" y="1364"/>
                  </a:lnTo>
                  <a:lnTo>
                    <a:pt x="754" y="1361"/>
                  </a:lnTo>
                  <a:lnTo>
                    <a:pt x="757" y="1359"/>
                  </a:lnTo>
                  <a:lnTo>
                    <a:pt x="762" y="1347"/>
                  </a:lnTo>
                  <a:lnTo>
                    <a:pt x="764" y="1347"/>
                  </a:lnTo>
                  <a:lnTo>
                    <a:pt x="766" y="1345"/>
                  </a:lnTo>
                  <a:lnTo>
                    <a:pt x="766" y="1342"/>
                  </a:lnTo>
                  <a:lnTo>
                    <a:pt x="769" y="1342"/>
                  </a:lnTo>
                  <a:lnTo>
                    <a:pt x="771" y="1340"/>
                  </a:lnTo>
                  <a:lnTo>
                    <a:pt x="771" y="1338"/>
                  </a:lnTo>
                  <a:lnTo>
                    <a:pt x="771" y="1338"/>
                  </a:lnTo>
                  <a:lnTo>
                    <a:pt x="771" y="1331"/>
                  </a:lnTo>
                  <a:lnTo>
                    <a:pt x="771" y="1331"/>
                  </a:lnTo>
                  <a:lnTo>
                    <a:pt x="771" y="1328"/>
                  </a:lnTo>
                  <a:lnTo>
                    <a:pt x="776" y="1326"/>
                  </a:lnTo>
                  <a:lnTo>
                    <a:pt x="780" y="1324"/>
                  </a:lnTo>
                  <a:lnTo>
                    <a:pt x="780" y="1321"/>
                  </a:lnTo>
                  <a:lnTo>
                    <a:pt x="783" y="1319"/>
                  </a:lnTo>
                  <a:lnTo>
                    <a:pt x="788" y="1312"/>
                  </a:lnTo>
                  <a:lnTo>
                    <a:pt x="788" y="1309"/>
                  </a:lnTo>
                  <a:lnTo>
                    <a:pt x="790" y="1309"/>
                  </a:lnTo>
                  <a:lnTo>
                    <a:pt x="790" y="1309"/>
                  </a:lnTo>
                  <a:lnTo>
                    <a:pt x="792" y="1309"/>
                  </a:lnTo>
                  <a:lnTo>
                    <a:pt x="792" y="1309"/>
                  </a:lnTo>
                  <a:lnTo>
                    <a:pt x="792" y="1309"/>
                  </a:lnTo>
                  <a:lnTo>
                    <a:pt x="797" y="1309"/>
                  </a:lnTo>
                  <a:lnTo>
                    <a:pt x="797" y="1309"/>
                  </a:lnTo>
                  <a:lnTo>
                    <a:pt x="799" y="1305"/>
                  </a:lnTo>
                  <a:lnTo>
                    <a:pt x="802" y="1305"/>
                  </a:lnTo>
                  <a:lnTo>
                    <a:pt x="807" y="1300"/>
                  </a:lnTo>
                  <a:lnTo>
                    <a:pt x="809" y="1297"/>
                  </a:lnTo>
                  <a:lnTo>
                    <a:pt x="816" y="1295"/>
                  </a:lnTo>
                  <a:lnTo>
                    <a:pt x="816" y="1295"/>
                  </a:lnTo>
                  <a:lnTo>
                    <a:pt x="816" y="1293"/>
                  </a:lnTo>
                  <a:lnTo>
                    <a:pt x="818" y="1293"/>
                  </a:lnTo>
                  <a:lnTo>
                    <a:pt x="821" y="1288"/>
                  </a:lnTo>
                  <a:lnTo>
                    <a:pt x="821" y="1288"/>
                  </a:lnTo>
                  <a:lnTo>
                    <a:pt x="821" y="1286"/>
                  </a:lnTo>
                  <a:lnTo>
                    <a:pt x="821" y="1286"/>
                  </a:lnTo>
                  <a:lnTo>
                    <a:pt x="821" y="1283"/>
                  </a:lnTo>
                  <a:lnTo>
                    <a:pt x="821" y="1281"/>
                  </a:lnTo>
                  <a:lnTo>
                    <a:pt x="828" y="1262"/>
                  </a:lnTo>
                  <a:lnTo>
                    <a:pt x="830" y="1260"/>
                  </a:lnTo>
                  <a:lnTo>
                    <a:pt x="835" y="1255"/>
                  </a:lnTo>
                  <a:lnTo>
                    <a:pt x="837" y="1253"/>
                  </a:lnTo>
                  <a:lnTo>
                    <a:pt x="840" y="1248"/>
                  </a:lnTo>
                  <a:lnTo>
                    <a:pt x="840" y="1245"/>
                  </a:lnTo>
                  <a:lnTo>
                    <a:pt x="840" y="1238"/>
                  </a:lnTo>
                  <a:lnTo>
                    <a:pt x="840" y="1238"/>
                  </a:lnTo>
                  <a:lnTo>
                    <a:pt x="842" y="1236"/>
                  </a:lnTo>
                  <a:lnTo>
                    <a:pt x="842" y="1231"/>
                  </a:lnTo>
                  <a:lnTo>
                    <a:pt x="842" y="1226"/>
                  </a:lnTo>
                  <a:lnTo>
                    <a:pt x="842" y="1224"/>
                  </a:lnTo>
                  <a:lnTo>
                    <a:pt x="842" y="1224"/>
                  </a:lnTo>
                  <a:lnTo>
                    <a:pt x="842" y="1222"/>
                  </a:lnTo>
                  <a:lnTo>
                    <a:pt x="840" y="1217"/>
                  </a:lnTo>
                  <a:lnTo>
                    <a:pt x="840" y="1215"/>
                  </a:lnTo>
                  <a:lnTo>
                    <a:pt x="842" y="1217"/>
                  </a:lnTo>
                  <a:lnTo>
                    <a:pt x="842" y="1217"/>
                  </a:lnTo>
                  <a:lnTo>
                    <a:pt x="842" y="1217"/>
                  </a:lnTo>
                  <a:lnTo>
                    <a:pt x="844" y="1215"/>
                  </a:lnTo>
                  <a:lnTo>
                    <a:pt x="844" y="1212"/>
                  </a:lnTo>
                  <a:lnTo>
                    <a:pt x="847" y="1212"/>
                  </a:lnTo>
                  <a:lnTo>
                    <a:pt x="849" y="1210"/>
                  </a:lnTo>
                  <a:lnTo>
                    <a:pt x="849" y="1210"/>
                  </a:lnTo>
                  <a:lnTo>
                    <a:pt x="851" y="1208"/>
                  </a:lnTo>
                  <a:lnTo>
                    <a:pt x="851" y="1208"/>
                  </a:lnTo>
                  <a:lnTo>
                    <a:pt x="854" y="1205"/>
                  </a:lnTo>
                  <a:lnTo>
                    <a:pt x="854" y="1203"/>
                  </a:lnTo>
                  <a:lnTo>
                    <a:pt x="854" y="1203"/>
                  </a:lnTo>
                  <a:lnTo>
                    <a:pt x="854" y="1200"/>
                  </a:lnTo>
                  <a:lnTo>
                    <a:pt x="854" y="1200"/>
                  </a:lnTo>
                  <a:lnTo>
                    <a:pt x="851" y="1198"/>
                  </a:lnTo>
                  <a:lnTo>
                    <a:pt x="851" y="1198"/>
                  </a:lnTo>
                  <a:lnTo>
                    <a:pt x="851" y="1196"/>
                  </a:lnTo>
                  <a:lnTo>
                    <a:pt x="851" y="1196"/>
                  </a:lnTo>
                  <a:lnTo>
                    <a:pt x="854" y="1193"/>
                  </a:lnTo>
                  <a:lnTo>
                    <a:pt x="854" y="1191"/>
                  </a:lnTo>
                  <a:lnTo>
                    <a:pt x="854" y="1191"/>
                  </a:lnTo>
                  <a:lnTo>
                    <a:pt x="854" y="1189"/>
                  </a:lnTo>
                  <a:lnTo>
                    <a:pt x="854" y="1189"/>
                  </a:lnTo>
                  <a:lnTo>
                    <a:pt x="854" y="1189"/>
                  </a:lnTo>
                  <a:lnTo>
                    <a:pt x="856" y="1186"/>
                  </a:lnTo>
                  <a:lnTo>
                    <a:pt x="856" y="1186"/>
                  </a:lnTo>
                  <a:lnTo>
                    <a:pt x="859" y="1184"/>
                  </a:lnTo>
                  <a:lnTo>
                    <a:pt x="859" y="1184"/>
                  </a:lnTo>
                  <a:lnTo>
                    <a:pt x="859" y="1179"/>
                  </a:lnTo>
                  <a:lnTo>
                    <a:pt x="859" y="1177"/>
                  </a:lnTo>
                  <a:lnTo>
                    <a:pt x="861" y="1177"/>
                  </a:lnTo>
                  <a:lnTo>
                    <a:pt x="861" y="1174"/>
                  </a:lnTo>
                  <a:lnTo>
                    <a:pt x="861" y="1174"/>
                  </a:lnTo>
                  <a:lnTo>
                    <a:pt x="861" y="1170"/>
                  </a:lnTo>
                  <a:lnTo>
                    <a:pt x="861" y="1167"/>
                  </a:lnTo>
                  <a:lnTo>
                    <a:pt x="861" y="1163"/>
                  </a:lnTo>
                  <a:lnTo>
                    <a:pt x="861" y="1160"/>
                  </a:lnTo>
                  <a:lnTo>
                    <a:pt x="861" y="1158"/>
                  </a:lnTo>
                  <a:lnTo>
                    <a:pt x="861" y="1158"/>
                  </a:lnTo>
                  <a:lnTo>
                    <a:pt x="861" y="1158"/>
                  </a:lnTo>
                  <a:lnTo>
                    <a:pt x="859" y="1155"/>
                  </a:lnTo>
                  <a:lnTo>
                    <a:pt x="861" y="1155"/>
                  </a:lnTo>
                  <a:lnTo>
                    <a:pt x="861" y="1155"/>
                  </a:lnTo>
                  <a:lnTo>
                    <a:pt x="861" y="1153"/>
                  </a:lnTo>
                  <a:lnTo>
                    <a:pt x="861" y="1153"/>
                  </a:lnTo>
                  <a:lnTo>
                    <a:pt x="859" y="1148"/>
                  </a:lnTo>
                  <a:lnTo>
                    <a:pt x="859" y="1146"/>
                  </a:lnTo>
                  <a:lnTo>
                    <a:pt x="859" y="1144"/>
                  </a:lnTo>
                  <a:lnTo>
                    <a:pt x="859" y="1141"/>
                  </a:lnTo>
                  <a:lnTo>
                    <a:pt x="859" y="1141"/>
                  </a:lnTo>
                  <a:lnTo>
                    <a:pt x="854" y="1141"/>
                  </a:lnTo>
                  <a:lnTo>
                    <a:pt x="851" y="1141"/>
                  </a:lnTo>
                  <a:lnTo>
                    <a:pt x="851" y="1141"/>
                  </a:lnTo>
                  <a:lnTo>
                    <a:pt x="847" y="1139"/>
                  </a:lnTo>
                  <a:lnTo>
                    <a:pt x="844" y="1137"/>
                  </a:lnTo>
                  <a:lnTo>
                    <a:pt x="844" y="1137"/>
                  </a:lnTo>
                  <a:lnTo>
                    <a:pt x="840" y="1137"/>
                  </a:lnTo>
                  <a:lnTo>
                    <a:pt x="840" y="1137"/>
                  </a:lnTo>
                  <a:lnTo>
                    <a:pt x="835" y="1139"/>
                  </a:lnTo>
                  <a:lnTo>
                    <a:pt x="833" y="1141"/>
                  </a:lnTo>
                  <a:lnTo>
                    <a:pt x="828" y="1139"/>
                  </a:lnTo>
                  <a:lnTo>
                    <a:pt x="823" y="1137"/>
                  </a:lnTo>
                  <a:lnTo>
                    <a:pt x="823" y="1139"/>
                  </a:lnTo>
                  <a:lnTo>
                    <a:pt x="821" y="1139"/>
                  </a:lnTo>
                  <a:lnTo>
                    <a:pt x="821" y="1139"/>
                  </a:lnTo>
                  <a:lnTo>
                    <a:pt x="821" y="1137"/>
                  </a:lnTo>
                  <a:lnTo>
                    <a:pt x="818" y="1137"/>
                  </a:lnTo>
                  <a:lnTo>
                    <a:pt x="818" y="1137"/>
                  </a:lnTo>
                  <a:lnTo>
                    <a:pt x="816" y="1137"/>
                  </a:lnTo>
                  <a:lnTo>
                    <a:pt x="814" y="1139"/>
                  </a:lnTo>
                  <a:lnTo>
                    <a:pt x="811" y="1139"/>
                  </a:lnTo>
                  <a:lnTo>
                    <a:pt x="811" y="1137"/>
                  </a:lnTo>
                  <a:lnTo>
                    <a:pt x="807" y="1139"/>
                  </a:lnTo>
                  <a:lnTo>
                    <a:pt x="804" y="1141"/>
                  </a:lnTo>
                  <a:lnTo>
                    <a:pt x="797" y="1144"/>
                  </a:lnTo>
                  <a:lnTo>
                    <a:pt x="795" y="1146"/>
                  </a:lnTo>
                  <a:lnTo>
                    <a:pt x="792" y="1148"/>
                  </a:lnTo>
                  <a:lnTo>
                    <a:pt x="792" y="1148"/>
                  </a:lnTo>
                  <a:lnTo>
                    <a:pt x="790" y="1148"/>
                  </a:lnTo>
                  <a:lnTo>
                    <a:pt x="790" y="1148"/>
                  </a:lnTo>
                  <a:lnTo>
                    <a:pt x="790" y="1146"/>
                  </a:lnTo>
                  <a:lnTo>
                    <a:pt x="788" y="1146"/>
                  </a:lnTo>
                  <a:lnTo>
                    <a:pt x="790" y="1146"/>
                  </a:lnTo>
                  <a:lnTo>
                    <a:pt x="792" y="1144"/>
                  </a:lnTo>
                  <a:lnTo>
                    <a:pt x="792" y="1144"/>
                  </a:lnTo>
                  <a:lnTo>
                    <a:pt x="792" y="1141"/>
                  </a:lnTo>
                  <a:lnTo>
                    <a:pt x="790" y="1141"/>
                  </a:lnTo>
                  <a:lnTo>
                    <a:pt x="790" y="1141"/>
                  </a:lnTo>
                  <a:lnTo>
                    <a:pt x="785" y="1141"/>
                  </a:lnTo>
                  <a:lnTo>
                    <a:pt x="780" y="1141"/>
                  </a:lnTo>
                  <a:lnTo>
                    <a:pt x="778" y="1141"/>
                  </a:lnTo>
                  <a:lnTo>
                    <a:pt x="776" y="1144"/>
                  </a:lnTo>
                  <a:lnTo>
                    <a:pt x="776" y="1141"/>
                  </a:lnTo>
                  <a:lnTo>
                    <a:pt x="778" y="1141"/>
                  </a:lnTo>
                  <a:lnTo>
                    <a:pt x="778" y="1139"/>
                  </a:lnTo>
                  <a:lnTo>
                    <a:pt x="785" y="1139"/>
                  </a:lnTo>
                  <a:lnTo>
                    <a:pt x="788" y="1139"/>
                  </a:lnTo>
                  <a:lnTo>
                    <a:pt x="790" y="1139"/>
                  </a:lnTo>
                  <a:lnTo>
                    <a:pt x="790" y="1139"/>
                  </a:lnTo>
                  <a:lnTo>
                    <a:pt x="790" y="1139"/>
                  </a:lnTo>
                  <a:lnTo>
                    <a:pt x="790" y="1137"/>
                  </a:lnTo>
                  <a:lnTo>
                    <a:pt x="792" y="1137"/>
                  </a:lnTo>
                  <a:lnTo>
                    <a:pt x="792" y="1137"/>
                  </a:lnTo>
                  <a:lnTo>
                    <a:pt x="797" y="1139"/>
                  </a:lnTo>
                  <a:lnTo>
                    <a:pt x="797" y="1139"/>
                  </a:lnTo>
                  <a:lnTo>
                    <a:pt x="799" y="1139"/>
                  </a:lnTo>
                  <a:lnTo>
                    <a:pt x="802" y="1137"/>
                  </a:lnTo>
                  <a:lnTo>
                    <a:pt x="814" y="1137"/>
                  </a:lnTo>
                  <a:lnTo>
                    <a:pt x="814" y="1137"/>
                  </a:lnTo>
                  <a:lnTo>
                    <a:pt x="814" y="1134"/>
                  </a:lnTo>
                  <a:lnTo>
                    <a:pt x="816" y="1134"/>
                  </a:lnTo>
                  <a:lnTo>
                    <a:pt x="823" y="1137"/>
                  </a:lnTo>
                  <a:lnTo>
                    <a:pt x="823" y="1137"/>
                  </a:lnTo>
                  <a:lnTo>
                    <a:pt x="825" y="1134"/>
                  </a:lnTo>
                  <a:lnTo>
                    <a:pt x="828" y="1134"/>
                  </a:lnTo>
                  <a:lnTo>
                    <a:pt x="830" y="1137"/>
                  </a:lnTo>
                  <a:lnTo>
                    <a:pt x="833" y="1137"/>
                  </a:lnTo>
                  <a:lnTo>
                    <a:pt x="835" y="1137"/>
                  </a:lnTo>
                  <a:lnTo>
                    <a:pt x="837" y="1134"/>
                  </a:lnTo>
                  <a:lnTo>
                    <a:pt x="840" y="1134"/>
                  </a:lnTo>
                  <a:lnTo>
                    <a:pt x="842" y="1134"/>
                  </a:lnTo>
                  <a:lnTo>
                    <a:pt x="847" y="1137"/>
                  </a:lnTo>
                  <a:lnTo>
                    <a:pt x="847" y="1137"/>
                  </a:lnTo>
                  <a:lnTo>
                    <a:pt x="849" y="1137"/>
                  </a:lnTo>
                  <a:lnTo>
                    <a:pt x="851" y="1139"/>
                  </a:lnTo>
                  <a:lnTo>
                    <a:pt x="854" y="1139"/>
                  </a:lnTo>
                  <a:lnTo>
                    <a:pt x="854" y="1139"/>
                  </a:lnTo>
                  <a:lnTo>
                    <a:pt x="856" y="1139"/>
                  </a:lnTo>
                  <a:lnTo>
                    <a:pt x="859" y="1139"/>
                  </a:lnTo>
                  <a:lnTo>
                    <a:pt x="861" y="1139"/>
                  </a:lnTo>
                  <a:lnTo>
                    <a:pt x="861" y="1139"/>
                  </a:lnTo>
                  <a:lnTo>
                    <a:pt x="861" y="1137"/>
                  </a:lnTo>
                  <a:lnTo>
                    <a:pt x="863" y="1137"/>
                  </a:lnTo>
                  <a:lnTo>
                    <a:pt x="863" y="1129"/>
                  </a:lnTo>
                  <a:lnTo>
                    <a:pt x="863" y="1129"/>
                  </a:lnTo>
                  <a:lnTo>
                    <a:pt x="863" y="1127"/>
                  </a:lnTo>
                  <a:lnTo>
                    <a:pt x="863" y="1127"/>
                  </a:lnTo>
                  <a:lnTo>
                    <a:pt x="863" y="1127"/>
                  </a:lnTo>
                  <a:lnTo>
                    <a:pt x="863" y="1127"/>
                  </a:lnTo>
                  <a:lnTo>
                    <a:pt x="866" y="1127"/>
                  </a:lnTo>
                  <a:lnTo>
                    <a:pt x="866" y="1127"/>
                  </a:lnTo>
                  <a:lnTo>
                    <a:pt x="866" y="1125"/>
                  </a:lnTo>
                  <a:lnTo>
                    <a:pt x="866" y="1122"/>
                  </a:lnTo>
                  <a:lnTo>
                    <a:pt x="868" y="1122"/>
                  </a:lnTo>
                  <a:lnTo>
                    <a:pt x="868" y="1120"/>
                  </a:lnTo>
                  <a:lnTo>
                    <a:pt x="868" y="1120"/>
                  </a:lnTo>
                  <a:lnTo>
                    <a:pt x="870" y="1118"/>
                  </a:lnTo>
                  <a:lnTo>
                    <a:pt x="868" y="1113"/>
                  </a:lnTo>
                  <a:lnTo>
                    <a:pt x="870" y="1106"/>
                  </a:lnTo>
                  <a:lnTo>
                    <a:pt x="873" y="1101"/>
                  </a:lnTo>
                  <a:lnTo>
                    <a:pt x="870" y="1099"/>
                  </a:lnTo>
                  <a:lnTo>
                    <a:pt x="870" y="1099"/>
                  </a:lnTo>
                  <a:lnTo>
                    <a:pt x="870" y="1094"/>
                  </a:lnTo>
                  <a:lnTo>
                    <a:pt x="870" y="1089"/>
                  </a:lnTo>
                  <a:lnTo>
                    <a:pt x="870" y="1089"/>
                  </a:lnTo>
                  <a:lnTo>
                    <a:pt x="870" y="1089"/>
                  </a:lnTo>
                  <a:lnTo>
                    <a:pt x="873" y="1089"/>
                  </a:lnTo>
                  <a:lnTo>
                    <a:pt x="873" y="1089"/>
                  </a:lnTo>
                  <a:lnTo>
                    <a:pt x="875" y="1087"/>
                  </a:lnTo>
                  <a:lnTo>
                    <a:pt x="875" y="1084"/>
                  </a:lnTo>
                  <a:lnTo>
                    <a:pt x="873" y="1073"/>
                  </a:lnTo>
                  <a:lnTo>
                    <a:pt x="873" y="1070"/>
                  </a:lnTo>
                  <a:lnTo>
                    <a:pt x="875" y="1070"/>
                  </a:lnTo>
                  <a:lnTo>
                    <a:pt x="877" y="1068"/>
                  </a:lnTo>
                  <a:lnTo>
                    <a:pt x="877" y="1068"/>
                  </a:lnTo>
                  <a:lnTo>
                    <a:pt x="877" y="1066"/>
                  </a:lnTo>
                  <a:lnTo>
                    <a:pt x="877" y="1066"/>
                  </a:lnTo>
                  <a:lnTo>
                    <a:pt x="877" y="1063"/>
                  </a:lnTo>
                  <a:lnTo>
                    <a:pt x="877" y="1063"/>
                  </a:lnTo>
                  <a:lnTo>
                    <a:pt x="877" y="1063"/>
                  </a:lnTo>
                  <a:lnTo>
                    <a:pt x="880" y="1061"/>
                  </a:lnTo>
                  <a:lnTo>
                    <a:pt x="880" y="1061"/>
                  </a:lnTo>
                  <a:lnTo>
                    <a:pt x="882" y="1056"/>
                  </a:lnTo>
                  <a:lnTo>
                    <a:pt x="882" y="1054"/>
                  </a:lnTo>
                  <a:lnTo>
                    <a:pt x="882" y="1054"/>
                  </a:lnTo>
                  <a:lnTo>
                    <a:pt x="882" y="1054"/>
                  </a:lnTo>
                  <a:lnTo>
                    <a:pt x="882" y="1054"/>
                  </a:lnTo>
                  <a:lnTo>
                    <a:pt x="889" y="1049"/>
                  </a:lnTo>
                  <a:lnTo>
                    <a:pt x="889" y="1049"/>
                  </a:lnTo>
                  <a:lnTo>
                    <a:pt x="887" y="1049"/>
                  </a:lnTo>
                  <a:lnTo>
                    <a:pt x="887" y="1047"/>
                  </a:lnTo>
                  <a:lnTo>
                    <a:pt x="889" y="1044"/>
                  </a:lnTo>
                  <a:lnTo>
                    <a:pt x="887" y="1042"/>
                  </a:lnTo>
                  <a:lnTo>
                    <a:pt x="887" y="1039"/>
                  </a:lnTo>
                  <a:lnTo>
                    <a:pt x="887" y="1037"/>
                  </a:lnTo>
                  <a:lnTo>
                    <a:pt x="887" y="1037"/>
                  </a:lnTo>
                  <a:lnTo>
                    <a:pt x="889" y="1035"/>
                  </a:lnTo>
                  <a:lnTo>
                    <a:pt x="892" y="1032"/>
                  </a:lnTo>
                  <a:lnTo>
                    <a:pt x="892" y="1032"/>
                  </a:lnTo>
                  <a:lnTo>
                    <a:pt x="892" y="1030"/>
                  </a:lnTo>
                  <a:lnTo>
                    <a:pt x="894" y="1030"/>
                  </a:lnTo>
                  <a:lnTo>
                    <a:pt x="894" y="1025"/>
                  </a:lnTo>
                  <a:lnTo>
                    <a:pt x="896" y="1025"/>
                  </a:lnTo>
                  <a:lnTo>
                    <a:pt x="894" y="1025"/>
                  </a:lnTo>
                  <a:lnTo>
                    <a:pt x="894" y="1023"/>
                  </a:lnTo>
                  <a:lnTo>
                    <a:pt x="892" y="1021"/>
                  </a:lnTo>
                  <a:lnTo>
                    <a:pt x="892" y="1021"/>
                  </a:lnTo>
                  <a:lnTo>
                    <a:pt x="892" y="1021"/>
                  </a:lnTo>
                  <a:lnTo>
                    <a:pt x="894" y="1021"/>
                  </a:lnTo>
                  <a:lnTo>
                    <a:pt x="894" y="1023"/>
                  </a:lnTo>
                  <a:lnTo>
                    <a:pt x="896" y="1023"/>
                  </a:lnTo>
                  <a:lnTo>
                    <a:pt x="899" y="1025"/>
                  </a:lnTo>
                  <a:lnTo>
                    <a:pt x="899" y="1028"/>
                  </a:lnTo>
                  <a:lnTo>
                    <a:pt x="896" y="1032"/>
                  </a:lnTo>
                  <a:lnTo>
                    <a:pt x="899" y="1030"/>
                  </a:lnTo>
                  <a:lnTo>
                    <a:pt x="899" y="1030"/>
                  </a:lnTo>
                  <a:lnTo>
                    <a:pt x="899" y="1030"/>
                  </a:lnTo>
                  <a:lnTo>
                    <a:pt x="901" y="1028"/>
                  </a:lnTo>
                  <a:lnTo>
                    <a:pt x="901" y="1025"/>
                  </a:lnTo>
                  <a:lnTo>
                    <a:pt x="906" y="1023"/>
                  </a:lnTo>
                  <a:lnTo>
                    <a:pt x="908" y="1021"/>
                  </a:lnTo>
                  <a:lnTo>
                    <a:pt x="906" y="1018"/>
                  </a:lnTo>
                  <a:lnTo>
                    <a:pt x="906" y="1018"/>
                  </a:lnTo>
                  <a:lnTo>
                    <a:pt x="906" y="1018"/>
                  </a:lnTo>
                  <a:lnTo>
                    <a:pt x="906" y="1018"/>
                  </a:lnTo>
                  <a:lnTo>
                    <a:pt x="904" y="1018"/>
                  </a:lnTo>
                  <a:lnTo>
                    <a:pt x="901" y="1018"/>
                  </a:lnTo>
                  <a:lnTo>
                    <a:pt x="899" y="1018"/>
                  </a:lnTo>
                  <a:lnTo>
                    <a:pt x="899" y="1018"/>
                  </a:lnTo>
                  <a:lnTo>
                    <a:pt x="899" y="1016"/>
                  </a:lnTo>
                  <a:lnTo>
                    <a:pt x="904" y="1016"/>
                  </a:lnTo>
                  <a:lnTo>
                    <a:pt x="904" y="1016"/>
                  </a:lnTo>
                  <a:lnTo>
                    <a:pt x="904" y="1013"/>
                  </a:lnTo>
                  <a:lnTo>
                    <a:pt x="904" y="1013"/>
                  </a:lnTo>
                  <a:lnTo>
                    <a:pt x="904" y="1013"/>
                  </a:lnTo>
                  <a:lnTo>
                    <a:pt x="906" y="1013"/>
                  </a:lnTo>
                  <a:lnTo>
                    <a:pt x="906" y="1013"/>
                  </a:lnTo>
                  <a:lnTo>
                    <a:pt x="906" y="1011"/>
                  </a:lnTo>
                  <a:lnTo>
                    <a:pt x="906" y="1009"/>
                  </a:lnTo>
                  <a:lnTo>
                    <a:pt x="906" y="1006"/>
                  </a:lnTo>
                  <a:lnTo>
                    <a:pt x="908" y="1006"/>
                  </a:lnTo>
                  <a:lnTo>
                    <a:pt x="908" y="1006"/>
                  </a:lnTo>
                  <a:lnTo>
                    <a:pt x="908" y="1004"/>
                  </a:lnTo>
                  <a:lnTo>
                    <a:pt x="908" y="1004"/>
                  </a:lnTo>
                  <a:lnTo>
                    <a:pt x="911" y="1004"/>
                  </a:lnTo>
                  <a:lnTo>
                    <a:pt x="911" y="1002"/>
                  </a:lnTo>
                  <a:lnTo>
                    <a:pt x="913" y="1002"/>
                  </a:lnTo>
                  <a:lnTo>
                    <a:pt x="915" y="999"/>
                  </a:lnTo>
                  <a:lnTo>
                    <a:pt x="918" y="999"/>
                  </a:lnTo>
                  <a:lnTo>
                    <a:pt x="922" y="999"/>
                  </a:lnTo>
                  <a:lnTo>
                    <a:pt x="922" y="999"/>
                  </a:lnTo>
                  <a:lnTo>
                    <a:pt x="922" y="997"/>
                  </a:lnTo>
                  <a:lnTo>
                    <a:pt x="922" y="997"/>
                  </a:lnTo>
                  <a:lnTo>
                    <a:pt x="922" y="997"/>
                  </a:lnTo>
                  <a:lnTo>
                    <a:pt x="925" y="995"/>
                  </a:lnTo>
                  <a:lnTo>
                    <a:pt x="925" y="995"/>
                  </a:lnTo>
                  <a:lnTo>
                    <a:pt x="927" y="992"/>
                  </a:lnTo>
                  <a:lnTo>
                    <a:pt x="930" y="992"/>
                  </a:lnTo>
                  <a:lnTo>
                    <a:pt x="930" y="992"/>
                  </a:lnTo>
                  <a:lnTo>
                    <a:pt x="930" y="992"/>
                  </a:lnTo>
                  <a:lnTo>
                    <a:pt x="932" y="990"/>
                  </a:lnTo>
                  <a:lnTo>
                    <a:pt x="934" y="987"/>
                  </a:lnTo>
                  <a:lnTo>
                    <a:pt x="941" y="985"/>
                  </a:lnTo>
                  <a:lnTo>
                    <a:pt x="941" y="983"/>
                  </a:lnTo>
                  <a:lnTo>
                    <a:pt x="944" y="973"/>
                  </a:lnTo>
                  <a:lnTo>
                    <a:pt x="944" y="971"/>
                  </a:lnTo>
                  <a:lnTo>
                    <a:pt x="944" y="968"/>
                  </a:lnTo>
                  <a:lnTo>
                    <a:pt x="944" y="966"/>
                  </a:lnTo>
                  <a:lnTo>
                    <a:pt x="941" y="964"/>
                  </a:lnTo>
                  <a:lnTo>
                    <a:pt x="941" y="961"/>
                  </a:lnTo>
                  <a:lnTo>
                    <a:pt x="939" y="957"/>
                  </a:lnTo>
                  <a:lnTo>
                    <a:pt x="939" y="957"/>
                  </a:lnTo>
                  <a:lnTo>
                    <a:pt x="939" y="954"/>
                  </a:lnTo>
                  <a:lnTo>
                    <a:pt x="939" y="952"/>
                  </a:lnTo>
                  <a:lnTo>
                    <a:pt x="939" y="950"/>
                  </a:lnTo>
                  <a:lnTo>
                    <a:pt x="939" y="950"/>
                  </a:lnTo>
                  <a:lnTo>
                    <a:pt x="939" y="947"/>
                  </a:lnTo>
                  <a:lnTo>
                    <a:pt x="939" y="947"/>
                  </a:lnTo>
                  <a:lnTo>
                    <a:pt x="937" y="945"/>
                  </a:lnTo>
                  <a:lnTo>
                    <a:pt x="937" y="945"/>
                  </a:lnTo>
                  <a:lnTo>
                    <a:pt x="937" y="942"/>
                  </a:lnTo>
                  <a:lnTo>
                    <a:pt x="937" y="940"/>
                  </a:lnTo>
                  <a:lnTo>
                    <a:pt x="937" y="938"/>
                  </a:lnTo>
                  <a:lnTo>
                    <a:pt x="937" y="935"/>
                  </a:lnTo>
                  <a:lnTo>
                    <a:pt x="937" y="935"/>
                  </a:lnTo>
                  <a:lnTo>
                    <a:pt x="937" y="933"/>
                  </a:lnTo>
                  <a:lnTo>
                    <a:pt x="939" y="933"/>
                  </a:lnTo>
                  <a:lnTo>
                    <a:pt x="939" y="935"/>
                  </a:lnTo>
                  <a:lnTo>
                    <a:pt x="941" y="935"/>
                  </a:lnTo>
                  <a:lnTo>
                    <a:pt x="941" y="933"/>
                  </a:lnTo>
                  <a:lnTo>
                    <a:pt x="941" y="931"/>
                  </a:lnTo>
                  <a:lnTo>
                    <a:pt x="941" y="928"/>
                  </a:lnTo>
                  <a:lnTo>
                    <a:pt x="941" y="926"/>
                  </a:lnTo>
                  <a:lnTo>
                    <a:pt x="941" y="926"/>
                  </a:lnTo>
                  <a:lnTo>
                    <a:pt x="941" y="923"/>
                  </a:lnTo>
                  <a:lnTo>
                    <a:pt x="941" y="923"/>
                  </a:lnTo>
                  <a:lnTo>
                    <a:pt x="939" y="923"/>
                  </a:lnTo>
                  <a:lnTo>
                    <a:pt x="939" y="921"/>
                  </a:lnTo>
                  <a:lnTo>
                    <a:pt x="939" y="921"/>
                  </a:lnTo>
                  <a:lnTo>
                    <a:pt x="939" y="919"/>
                  </a:lnTo>
                  <a:lnTo>
                    <a:pt x="941" y="916"/>
                  </a:lnTo>
                  <a:lnTo>
                    <a:pt x="946" y="912"/>
                  </a:lnTo>
                  <a:lnTo>
                    <a:pt x="946" y="909"/>
                  </a:lnTo>
                  <a:lnTo>
                    <a:pt x="948" y="909"/>
                  </a:lnTo>
                  <a:lnTo>
                    <a:pt x="948" y="902"/>
                  </a:lnTo>
                  <a:lnTo>
                    <a:pt x="948" y="900"/>
                  </a:lnTo>
                  <a:lnTo>
                    <a:pt x="948" y="897"/>
                  </a:lnTo>
                  <a:lnTo>
                    <a:pt x="951" y="897"/>
                  </a:lnTo>
                  <a:lnTo>
                    <a:pt x="948" y="897"/>
                  </a:lnTo>
                  <a:lnTo>
                    <a:pt x="948" y="897"/>
                  </a:lnTo>
                  <a:lnTo>
                    <a:pt x="948" y="895"/>
                  </a:lnTo>
                  <a:lnTo>
                    <a:pt x="948" y="895"/>
                  </a:lnTo>
                  <a:lnTo>
                    <a:pt x="948" y="895"/>
                  </a:lnTo>
                  <a:lnTo>
                    <a:pt x="951" y="895"/>
                  </a:lnTo>
                  <a:lnTo>
                    <a:pt x="953" y="895"/>
                  </a:lnTo>
                  <a:lnTo>
                    <a:pt x="953" y="895"/>
                  </a:lnTo>
                  <a:lnTo>
                    <a:pt x="953" y="895"/>
                  </a:lnTo>
                  <a:lnTo>
                    <a:pt x="956" y="895"/>
                  </a:lnTo>
                  <a:lnTo>
                    <a:pt x="958" y="895"/>
                  </a:lnTo>
                  <a:lnTo>
                    <a:pt x="958" y="895"/>
                  </a:lnTo>
                  <a:lnTo>
                    <a:pt x="958" y="895"/>
                  </a:lnTo>
                  <a:lnTo>
                    <a:pt x="958" y="893"/>
                  </a:lnTo>
                  <a:lnTo>
                    <a:pt x="960" y="893"/>
                  </a:lnTo>
                  <a:lnTo>
                    <a:pt x="960" y="893"/>
                  </a:lnTo>
                  <a:lnTo>
                    <a:pt x="960" y="890"/>
                  </a:lnTo>
                  <a:lnTo>
                    <a:pt x="958" y="890"/>
                  </a:lnTo>
                  <a:lnTo>
                    <a:pt x="958" y="893"/>
                  </a:lnTo>
                  <a:lnTo>
                    <a:pt x="956" y="893"/>
                  </a:lnTo>
                  <a:lnTo>
                    <a:pt x="956" y="893"/>
                  </a:lnTo>
                  <a:lnTo>
                    <a:pt x="953" y="893"/>
                  </a:lnTo>
                  <a:lnTo>
                    <a:pt x="953" y="893"/>
                  </a:lnTo>
                  <a:lnTo>
                    <a:pt x="951" y="890"/>
                  </a:lnTo>
                  <a:lnTo>
                    <a:pt x="951" y="888"/>
                  </a:lnTo>
                  <a:lnTo>
                    <a:pt x="953" y="886"/>
                  </a:lnTo>
                  <a:lnTo>
                    <a:pt x="953" y="883"/>
                  </a:lnTo>
                  <a:lnTo>
                    <a:pt x="956" y="883"/>
                  </a:lnTo>
                  <a:lnTo>
                    <a:pt x="956" y="883"/>
                  </a:lnTo>
                  <a:lnTo>
                    <a:pt x="956" y="883"/>
                  </a:lnTo>
                  <a:lnTo>
                    <a:pt x="958" y="883"/>
                  </a:lnTo>
                  <a:lnTo>
                    <a:pt x="958" y="883"/>
                  </a:lnTo>
                  <a:lnTo>
                    <a:pt x="958" y="886"/>
                  </a:lnTo>
                  <a:lnTo>
                    <a:pt x="958" y="886"/>
                  </a:lnTo>
                  <a:lnTo>
                    <a:pt x="958" y="886"/>
                  </a:lnTo>
                  <a:lnTo>
                    <a:pt x="958" y="886"/>
                  </a:lnTo>
                  <a:lnTo>
                    <a:pt x="963" y="888"/>
                  </a:lnTo>
                  <a:lnTo>
                    <a:pt x="963" y="886"/>
                  </a:lnTo>
                  <a:lnTo>
                    <a:pt x="965" y="883"/>
                  </a:lnTo>
                  <a:lnTo>
                    <a:pt x="967" y="883"/>
                  </a:lnTo>
                  <a:lnTo>
                    <a:pt x="970" y="881"/>
                  </a:lnTo>
                  <a:lnTo>
                    <a:pt x="970" y="881"/>
                  </a:lnTo>
                  <a:lnTo>
                    <a:pt x="972" y="883"/>
                  </a:lnTo>
                  <a:lnTo>
                    <a:pt x="972" y="883"/>
                  </a:lnTo>
                  <a:lnTo>
                    <a:pt x="974" y="881"/>
                  </a:lnTo>
                  <a:lnTo>
                    <a:pt x="977" y="881"/>
                  </a:lnTo>
                  <a:lnTo>
                    <a:pt x="974" y="881"/>
                  </a:lnTo>
                  <a:lnTo>
                    <a:pt x="974" y="879"/>
                  </a:lnTo>
                  <a:lnTo>
                    <a:pt x="972" y="876"/>
                  </a:lnTo>
                  <a:lnTo>
                    <a:pt x="974" y="876"/>
                  </a:lnTo>
                  <a:lnTo>
                    <a:pt x="974" y="879"/>
                  </a:lnTo>
                  <a:lnTo>
                    <a:pt x="974" y="879"/>
                  </a:lnTo>
                  <a:lnTo>
                    <a:pt x="977" y="879"/>
                  </a:lnTo>
                  <a:lnTo>
                    <a:pt x="977" y="876"/>
                  </a:lnTo>
                  <a:lnTo>
                    <a:pt x="977" y="876"/>
                  </a:lnTo>
                  <a:lnTo>
                    <a:pt x="977" y="871"/>
                  </a:lnTo>
                  <a:lnTo>
                    <a:pt x="979" y="869"/>
                  </a:lnTo>
                  <a:lnTo>
                    <a:pt x="979" y="869"/>
                  </a:lnTo>
                  <a:lnTo>
                    <a:pt x="982" y="869"/>
                  </a:lnTo>
                  <a:lnTo>
                    <a:pt x="984" y="869"/>
                  </a:lnTo>
                  <a:lnTo>
                    <a:pt x="986" y="869"/>
                  </a:lnTo>
                  <a:lnTo>
                    <a:pt x="991" y="867"/>
                  </a:lnTo>
                  <a:lnTo>
                    <a:pt x="996" y="862"/>
                  </a:lnTo>
                  <a:lnTo>
                    <a:pt x="1001" y="860"/>
                  </a:lnTo>
                  <a:lnTo>
                    <a:pt x="1003" y="857"/>
                  </a:lnTo>
                  <a:lnTo>
                    <a:pt x="1012" y="852"/>
                  </a:lnTo>
                  <a:lnTo>
                    <a:pt x="1012" y="852"/>
                  </a:lnTo>
                  <a:lnTo>
                    <a:pt x="1012" y="850"/>
                  </a:lnTo>
                  <a:lnTo>
                    <a:pt x="1012" y="850"/>
                  </a:lnTo>
                  <a:lnTo>
                    <a:pt x="1017" y="850"/>
                  </a:lnTo>
                  <a:lnTo>
                    <a:pt x="1017" y="850"/>
                  </a:lnTo>
                  <a:lnTo>
                    <a:pt x="1019" y="850"/>
                  </a:lnTo>
                  <a:lnTo>
                    <a:pt x="1019" y="850"/>
                  </a:lnTo>
                  <a:lnTo>
                    <a:pt x="1022" y="848"/>
                  </a:lnTo>
                  <a:lnTo>
                    <a:pt x="1027" y="848"/>
                  </a:lnTo>
                  <a:lnTo>
                    <a:pt x="1031" y="845"/>
                  </a:lnTo>
                  <a:lnTo>
                    <a:pt x="1031" y="843"/>
                  </a:lnTo>
                  <a:lnTo>
                    <a:pt x="1034" y="843"/>
                  </a:lnTo>
                  <a:lnTo>
                    <a:pt x="1031" y="843"/>
                  </a:lnTo>
                  <a:lnTo>
                    <a:pt x="1034" y="845"/>
                  </a:lnTo>
                  <a:lnTo>
                    <a:pt x="1034" y="845"/>
                  </a:lnTo>
                  <a:lnTo>
                    <a:pt x="1034" y="845"/>
                  </a:lnTo>
                  <a:lnTo>
                    <a:pt x="1034" y="845"/>
                  </a:lnTo>
                  <a:lnTo>
                    <a:pt x="1036" y="843"/>
                  </a:lnTo>
                  <a:lnTo>
                    <a:pt x="1045" y="838"/>
                  </a:lnTo>
                  <a:lnTo>
                    <a:pt x="1050" y="834"/>
                  </a:lnTo>
                  <a:lnTo>
                    <a:pt x="1053" y="831"/>
                  </a:lnTo>
                  <a:lnTo>
                    <a:pt x="1053" y="831"/>
                  </a:lnTo>
                  <a:lnTo>
                    <a:pt x="1055" y="829"/>
                  </a:lnTo>
                  <a:lnTo>
                    <a:pt x="1055" y="829"/>
                  </a:lnTo>
                  <a:lnTo>
                    <a:pt x="1057" y="829"/>
                  </a:lnTo>
                  <a:lnTo>
                    <a:pt x="1060" y="829"/>
                  </a:lnTo>
                  <a:lnTo>
                    <a:pt x="1060" y="829"/>
                  </a:lnTo>
                  <a:lnTo>
                    <a:pt x="1067" y="829"/>
                  </a:lnTo>
                  <a:lnTo>
                    <a:pt x="1071" y="826"/>
                  </a:lnTo>
                  <a:lnTo>
                    <a:pt x="1071" y="826"/>
                  </a:lnTo>
                  <a:lnTo>
                    <a:pt x="1074" y="824"/>
                  </a:lnTo>
                  <a:lnTo>
                    <a:pt x="1074" y="824"/>
                  </a:lnTo>
                  <a:lnTo>
                    <a:pt x="1076" y="822"/>
                  </a:lnTo>
                  <a:lnTo>
                    <a:pt x="1079" y="819"/>
                  </a:lnTo>
                  <a:lnTo>
                    <a:pt x="1086" y="815"/>
                  </a:lnTo>
                  <a:lnTo>
                    <a:pt x="1088" y="815"/>
                  </a:lnTo>
                  <a:lnTo>
                    <a:pt x="1088" y="815"/>
                  </a:lnTo>
                  <a:lnTo>
                    <a:pt x="1088" y="815"/>
                  </a:lnTo>
                  <a:lnTo>
                    <a:pt x="1090" y="812"/>
                  </a:lnTo>
                  <a:lnTo>
                    <a:pt x="1093" y="812"/>
                  </a:lnTo>
                  <a:lnTo>
                    <a:pt x="1093" y="812"/>
                  </a:lnTo>
                  <a:lnTo>
                    <a:pt x="1095" y="815"/>
                  </a:lnTo>
                  <a:lnTo>
                    <a:pt x="1095" y="815"/>
                  </a:lnTo>
                  <a:lnTo>
                    <a:pt x="1095" y="815"/>
                  </a:lnTo>
                  <a:lnTo>
                    <a:pt x="1095" y="815"/>
                  </a:lnTo>
                  <a:lnTo>
                    <a:pt x="1095" y="812"/>
                  </a:lnTo>
                  <a:lnTo>
                    <a:pt x="1098" y="812"/>
                  </a:lnTo>
                  <a:lnTo>
                    <a:pt x="1098" y="812"/>
                  </a:lnTo>
                  <a:lnTo>
                    <a:pt x="1100" y="812"/>
                  </a:lnTo>
                  <a:lnTo>
                    <a:pt x="1100" y="812"/>
                  </a:lnTo>
                  <a:lnTo>
                    <a:pt x="1102" y="810"/>
                  </a:lnTo>
                  <a:lnTo>
                    <a:pt x="1105" y="810"/>
                  </a:lnTo>
                  <a:lnTo>
                    <a:pt x="1105" y="810"/>
                  </a:lnTo>
                  <a:lnTo>
                    <a:pt x="1107" y="810"/>
                  </a:lnTo>
                  <a:lnTo>
                    <a:pt x="1107" y="810"/>
                  </a:lnTo>
                  <a:lnTo>
                    <a:pt x="1109" y="812"/>
                  </a:lnTo>
                  <a:lnTo>
                    <a:pt x="1109" y="812"/>
                  </a:lnTo>
                  <a:lnTo>
                    <a:pt x="1109" y="812"/>
                  </a:lnTo>
                  <a:lnTo>
                    <a:pt x="1112" y="810"/>
                  </a:lnTo>
                  <a:lnTo>
                    <a:pt x="1112" y="810"/>
                  </a:lnTo>
                  <a:lnTo>
                    <a:pt x="1112" y="807"/>
                  </a:lnTo>
                  <a:lnTo>
                    <a:pt x="1112" y="807"/>
                  </a:lnTo>
                  <a:lnTo>
                    <a:pt x="1114" y="807"/>
                  </a:lnTo>
                  <a:lnTo>
                    <a:pt x="1116" y="805"/>
                  </a:lnTo>
                  <a:lnTo>
                    <a:pt x="1119" y="803"/>
                  </a:lnTo>
                  <a:lnTo>
                    <a:pt x="1121" y="803"/>
                  </a:lnTo>
                  <a:lnTo>
                    <a:pt x="1121" y="800"/>
                  </a:lnTo>
                  <a:lnTo>
                    <a:pt x="1121" y="800"/>
                  </a:lnTo>
                  <a:lnTo>
                    <a:pt x="1119" y="800"/>
                  </a:lnTo>
                  <a:lnTo>
                    <a:pt x="1119" y="800"/>
                  </a:lnTo>
                  <a:lnTo>
                    <a:pt x="1119" y="798"/>
                  </a:lnTo>
                  <a:lnTo>
                    <a:pt x="1121" y="798"/>
                  </a:lnTo>
                  <a:lnTo>
                    <a:pt x="1126" y="796"/>
                  </a:lnTo>
                  <a:lnTo>
                    <a:pt x="1126" y="796"/>
                  </a:lnTo>
                  <a:lnTo>
                    <a:pt x="1126" y="796"/>
                  </a:lnTo>
                  <a:lnTo>
                    <a:pt x="1126" y="793"/>
                  </a:lnTo>
                  <a:lnTo>
                    <a:pt x="1126" y="793"/>
                  </a:lnTo>
                  <a:lnTo>
                    <a:pt x="1126" y="793"/>
                  </a:lnTo>
                  <a:lnTo>
                    <a:pt x="1128" y="793"/>
                  </a:lnTo>
                  <a:lnTo>
                    <a:pt x="1128" y="793"/>
                  </a:lnTo>
                  <a:lnTo>
                    <a:pt x="1128" y="793"/>
                  </a:lnTo>
                  <a:lnTo>
                    <a:pt x="1131" y="793"/>
                  </a:lnTo>
                  <a:lnTo>
                    <a:pt x="1131" y="793"/>
                  </a:lnTo>
                  <a:lnTo>
                    <a:pt x="1135" y="791"/>
                  </a:lnTo>
                  <a:lnTo>
                    <a:pt x="1135" y="791"/>
                  </a:lnTo>
                  <a:lnTo>
                    <a:pt x="1138" y="789"/>
                  </a:lnTo>
                  <a:lnTo>
                    <a:pt x="1138" y="789"/>
                  </a:lnTo>
                  <a:lnTo>
                    <a:pt x="1138" y="789"/>
                  </a:lnTo>
                  <a:lnTo>
                    <a:pt x="1138" y="789"/>
                  </a:lnTo>
                  <a:lnTo>
                    <a:pt x="1140" y="786"/>
                  </a:lnTo>
                  <a:lnTo>
                    <a:pt x="1142" y="784"/>
                  </a:lnTo>
                  <a:lnTo>
                    <a:pt x="1142" y="786"/>
                  </a:lnTo>
                  <a:lnTo>
                    <a:pt x="1140" y="789"/>
                  </a:lnTo>
                  <a:lnTo>
                    <a:pt x="1140" y="789"/>
                  </a:lnTo>
                  <a:lnTo>
                    <a:pt x="1150" y="784"/>
                  </a:lnTo>
                  <a:lnTo>
                    <a:pt x="1154" y="781"/>
                  </a:lnTo>
                  <a:lnTo>
                    <a:pt x="1154" y="781"/>
                  </a:lnTo>
                  <a:lnTo>
                    <a:pt x="1157" y="781"/>
                  </a:lnTo>
                  <a:lnTo>
                    <a:pt x="1157" y="781"/>
                  </a:lnTo>
                  <a:lnTo>
                    <a:pt x="1157" y="781"/>
                  </a:lnTo>
                  <a:lnTo>
                    <a:pt x="1157" y="781"/>
                  </a:lnTo>
                  <a:lnTo>
                    <a:pt x="1157" y="779"/>
                  </a:lnTo>
                  <a:lnTo>
                    <a:pt x="1157" y="779"/>
                  </a:lnTo>
                  <a:lnTo>
                    <a:pt x="1157" y="779"/>
                  </a:lnTo>
                  <a:lnTo>
                    <a:pt x="1159" y="779"/>
                  </a:lnTo>
                  <a:lnTo>
                    <a:pt x="1159" y="779"/>
                  </a:lnTo>
                  <a:lnTo>
                    <a:pt x="1159" y="779"/>
                  </a:lnTo>
                  <a:lnTo>
                    <a:pt x="1159" y="779"/>
                  </a:lnTo>
                  <a:lnTo>
                    <a:pt x="1159" y="779"/>
                  </a:lnTo>
                  <a:lnTo>
                    <a:pt x="1159" y="779"/>
                  </a:lnTo>
                  <a:lnTo>
                    <a:pt x="1161" y="777"/>
                  </a:lnTo>
                  <a:lnTo>
                    <a:pt x="1161" y="777"/>
                  </a:lnTo>
                  <a:lnTo>
                    <a:pt x="1161" y="777"/>
                  </a:lnTo>
                  <a:lnTo>
                    <a:pt x="1161" y="777"/>
                  </a:lnTo>
                  <a:lnTo>
                    <a:pt x="1164" y="777"/>
                  </a:lnTo>
                  <a:lnTo>
                    <a:pt x="1164" y="777"/>
                  </a:lnTo>
                  <a:lnTo>
                    <a:pt x="1168" y="777"/>
                  </a:lnTo>
                  <a:lnTo>
                    <a:pt x="1168" y="777"/>
                  </a:lnTo>
                  <a:lnTo>
                    <a:pt x="1173" y="777"/>
                  </a:lnTo>
                  <a:lnTo>
                    <a:pt x="1180" y="774"/>
                  </a:lnTo>
                  <a:lnTo>
                    <a:pt x="1180" y="772"/>
                  </a:lnTo>
                  <a:lnTo>
                    <a:pt x="1180" y="772"/>
                  </a:lnTo>
                  <a:lnTo>
                    <a:pt x="1180" y="772"/>
                  </a:lnTo>
                  <a:lnTo>
                    <a:pt x="1183" y="772"/>
                  </a:lnTo>
                  <a:lnTo>
                    <a:pt x="1183" y="770"/>
                  </a:lnTo>
                  <a:lnTo>
                    <a:pt x="1183" y="770"/>
                  </a:lnTo>
                  <a:lnTo>
                    <a:pt x="1183" y="770"/>
                  </a:lnTo>
                  <a:lnTo>
                    <a:pt x="1185" y="770"/>
                  </a:lnTo>
                  <a:lnTo>
                    <a:pt x="1187" y="770"/>
                  </a:lnTo>
                  <a:lnTo>
                    <a:pt x="1187" y="770"/>
                  </a:lnTo>
                  <a:lnTo>
                    <a:pt x="1190" y="770"/>
                  </a:lnTo>
                  <a:lnTo>
                    <a:pt x="1192" y="772"/>
                  </a:lnTo>
                  <a:lnTo>
                    <a:pt x="1192" y="772"/>
                  </a:lnTo>
                  <a:lnTo>
                    <a:pt x="1195" y="774"/>
                  </a:lnTo>
                  <a:lnTo>
                    <a:pt x="1195" y="774"/>
                  </a:lnTo>
                  <a:lnTo>
                    <a:pt x="1197" y="774"/>
                  </a:lnTo>
                  <a:lnTo>
                    <a:pt x="1199" y="770"/>
                  </a:lnTo>
                  <a:lnTo>
                    <a:pt x="1202" y="767"/>
                  </a:lnTo>
                  <a:lnTo>
                    <a:pt x="1202" y="767"/>
                  </a:lnTo>
                  <a:lnTo>
                    <a:pt x="1202" y="765"/>
                  </a:lnTo>
                  <a:lnTo>
                    <a:pt x="1204" y="765"/>
                  </a:lnTo>
                  <a:lnTo>
                    <a:pt x="1204" y="765"/>
                  </a:lnTo>
                  <a:lnTo>
                    <a:pt x="1204" y="767"/>
                  </a:lnTo>
                  <a:lnTo>
                    <a:pt x="1204" y="767"/>
                  </a:lnTo>
                  <a:lnTo>
                    <a:pt x="1202" y="767"/>
                  </a:lnTo>
                  <a:lnTo>
                    <a:pt x="1199" y="772"/>
                  </a:lnTo>
                  <a:lnTo>
                    <a:pt x="1199" y="774"/>
                  </a:lnTo>
                  <a:lnTo>
                    <a:pt x="1197" y="774"/>
                  </a:lnTo>
                  <a:lnTo>
                    <a:pt x="1197" y="777"/>
                  </a:lnTo>
                  <a:lnTo>
                    <a:pt x="1197" y="777"/>
                  </a:lnTo>
                  <a:lnTo>
                    <a:pt x="1197" y="777"/>
                  </a:lnTo>
                  <a:lnTo>
                    <a:pt x="1199" y="777"/>
                  </a:lnTo>
                  <a:lnTo>
                    <a:pt x="1202" y="774"/>
                  </a:lnTo>
                  <a:lnTo>
                    <a:pt x="1202" y="772"/>
                  </a:lnTo>
                  <a:lnTo>
                    <a:pt x="1204" y="770"/>
                  </a:lnTo>
                  <a:lnTo>
                    <a:pt x="1209" y="765"/>
                  </a:lnTo>
                  <a:lnTo>
                    <a:pt x="1211" y="763"/>
                  </a:lnTo>
                  <a:lnTo>
                    <a:pt x="1216" y="755"/>
                  </a:lnTo>
                  <a:lnTo>
                    <a:pt x="1221" y="753"/>
                  </a:lnTo>
                  <a:lnTo>
                    <a:pt x="1221" y="753"/>
                  </a:lnTo>
                  <a:lnTo>
                    <a:pt x="1223" y="753"/>
                  </a:lnTo>
                  <a:lnTo>
                    <a:pt x="1223" y="753"/>
                  </a:lnTo>
                  <a:lnTo>
                    <a:pt x="1223" y="753"/>
                  </a:lnTo>
                  <a:lnTo>
                    <a:pt x="1223" y="751"/>
                  </a:lnTo>
                  <a:lnTo>
                    <a:pt x="1225" y="751"/>
                  </a:lnTo>
                  <a:lnTo>
                    <a:pt x="1225" y="751"/>
                  </a:lnTo>
                  <a:lnTo>
                    <a:pt x="1225" y="751"/>
                  </a:lnTo>
                  <a:lnTo>
                    <a:pt x="1225" y="751"/>
                  </a:lnTo>
                  <a:lnTo>
                    <a:pt x="1225" y="751"/>
                  </a:lnTo>
                  <a:lnTo>
                    <a:pt x="1225" y="748"/>
                  </a:lnTo>
                  <a:lnTo>
                    <a:pt x="1228" y="748"/>
                  </a:lnTo>
                  <a:lnTo>
                    <a:pt x="1228" y="748"/>
                  </a:lnTo>
                  <a:lnTo>
                    <a:pt x="1228" y="748"/>
                  </a:lnTo>
                  <a:lnTo>
                    <a:pt x="1228" y="748"/>
                  </a:lnTo>
                  <a:lnTo>
                    <a:pt x="1228" y="748"/>
                  </a:lnTo>
                  <a:lnTo>
                    <a:pt x="1228" y="746"/>
                  </a:lnTo>
                  <a:lnTo>
                    <a:pt x="1228" y="746"/>
                  </a:lnTo>
                  <a:lnTo>
                    <a:pt x="1230" y="746"/>
                  </a:lnTo>
                  <a:lnTo>
                    <a:pt x="1230" y="746"/>
                  </a:lnTo>
                  <a:lnTo>
                    <a:pt x="1230" y="746"/>
                  </a:lnTo>
                  <a:lnTo>
                    <a:pt x="1232" y="746"/>
                  </a:lnTo>
                  <a:lnTo>
                    <a:pt x="1232" y="746"/>
                  </a:lnTo>
                  <a:lnTo>
                    <a:pt x="1232" y="746"/>
                  </a:lnTo>
                  <a:lnTo>
                    <a:pt x="1232" y="746"/>
                  </a:lnTo>
                  <a:lnTo>
                    <a:pt x="1232" y="746"/>
                  </a:lnTo>
                  <a:lnTo>
                    <a:pt x="1232" y="746"/>
                  </a:lnTo>
                  <a:lnTo>
                    <a:pt x="1232" y="746"/>
                  </a:lnTo>
                  <a:lnTo>
                    <a:pt x="1232" y="746"/>
                  </a:lnTo>
                  <a:lnTo>
                    <a:pt x="1232" y="746"/>
                  </a:lnTo>
                  <a:lnTo>
                    <a:pt x="1235" y="746"/>
                  </a:lnTo>
                  <a:lnTo>
                    <a:pt x="1235" y="746"/>
                  </a:lnTo>
                  <a:lnTo>
                    <a:pt x="1237" y="739"/>
                  </a:lnTo>
                  <a:lnTo>
                    <a:pt x="1237" y="736"/>
                  </a:lnTo>
                  <a:lnTo>
                    <a:pt x="1239" y="736"/>
                  </a:lnTo>
                  <a:lnTo>
                    <a:pt x="1237" y="736"/>
                  </a:lnTo>
                  <a:lnTo>
                    <a:pt x="1237" y="739"/>
                  </a:lnTo>
                  <a:lnTo>
                    <a:pt x="1237" y="739"/>
                  </a:lnTo>
                  <a:lnTo>
                    <a:pt x="1237" y="741"/>
                  </a:lnTo>
                  <a:lnTo>
                    <a:pt x="1239" y="741"/>
                  </a:lnTo>
                  <a:lnTo>
                    <a:pt x="1239" y="741"/>
                  </a:lnTo>
                  <a:lnTo>
                    <a:pt x="1242" y="741"/>
                  </a:lnTo>
                  <a:lnTo>
                    <a:pt x="1242" y="739"/>
                  </a:lnTo>
                  <a:lnTo>
                    <a:pt x="1242" y="739"/>
                  </a:lnTo>
                  <a:lnTo>
                    <a:pt x="1242" y="736"/>
                  </a:lnTo>
                  <a:lnTo>
                    <a:pt x="1242" y="736"/>
                  </a:lnTo>
                  <a:lnTo>
                    <a:pt x="1242" y="736"/>
                  </a:lnTo>
                  <a:lnTo>
                    <a:pt x="1244" y="736"/>
                  </a:lnTo>
                  <a:lnTo>
                    <a:pt x="1244" y="736"/>
                  </a:lnTo>
                  <a:lnTo>
                    <a:pt x="1244" y="739"/>
                  </a:lnTo>
                  <a:lnTo>
                    <a:pt x="1247" y="736"/>
                  </a:lnTo>
                  <a:lnTo>
                    <a:pt x="1247" y="736"/>
                  </a:lnTo>
                  <a:lnTo>
                    <a:pt x="1247" y="734"/>
                  </a:lnTo>
                  <a:lnTo>
                    <a:pt x="1247" y="732"/>
                  </a:lnTo>
                  <a:lnTo>
                    <a:pt x="1249" y="736"/>
                  </a:lnTo>
                  <a:lnTo>
                    <a:pt x="1249" y="734"/>
                  </a:lnTo>
                  <a:lnTo>
                    <a:pt x="1251" y="732"/>
                  </a:lnTo>
                  <a:lnTo>
                    <a:pt x="1251" y="732"/>
                  </a:lnTo>
                  <a:lnTo>
                    <a:pt x="1254" y="729"/>
                  </a:lnTo>
                  <a:lnTo>
                    <a:pt x="1254" y="729"/>
                  </a:lnTo>
                  <a:lnTo>
                    <a:pt x="1254" y="729"/>
                  </a:lnTo>
                  <a:lnTo>
                    <a:pt x="1256" y="727"/>
                  </a:lnTo>
                  <a:lnTo>
                    <a:pt x="1256" y="729"/>
                  </a:lnTo>
                  <a:lnTo>
                    <a:pt x="1256" y="729"/>
                  </a:lnTo>
                  <a:lnTo>
                    <a:pt x="1256" y="729"/>
                  </a:lnTo>
                  <a:lnTo>
                    <a:pt x="1256" y="727"/>
                  </a:lnTo>
                  <a:lnTo>
                    <a:pt x="1256" y="727"/>
                  </a:lnTo>
                  <a:lnTo>
                    <a:pt x="1256" y="727"/>
                  </a:lnTo>
                  <a:lnTo>
                    <a:pt x="1258" y="727"/>
                  </a:lnTo>
                  <a:lnTo>
                    <a:pt x="1258" y="727"/>
                  </a:lnTo>
                  <a:lnTo>
                    <a:pt x="1258" y="727"/>
                  </a:lnTo>
                  <a:lnTo>
                    <a:pt x="1258" y="727"/>
                  </a:lnTo>
                  <a:lnTo>
                    <a:pt x="1261" y="727"/>
                  </a:lnTo>
                  <a:lnTo>
                    <a:pt x="1261" y="727"/>
                  </a:lnTo>
                  <a:lnTo>
                    <a:pt x="1261" y="727"/>
                  </a:lnTo>
                  <a:lnTo>
                    <a:pt x="1261" y="727"/>
                  </a:lnTo>
                  <a:lnTo>
                    <a:pt x="1261" y="727"/>
                  </a:lnTo>
                  <a:lnTo>
                    <a:pt x="1261" y="727"/>
                  </a:lnTo>
                  <a:lnTo>
                    <a:pt x="1261" y="725"/>
                  </a:lnTo>
                  <a:lnTo>
                    <a:pt x="1261" y="725"/>
                  </a:lnTo>
                  <a:lnTo>
                    <a:pt x="1263" y="725"/>
                  </a:lnTo>
                  <a:lnTo>
                    <a:pt x="1263" y="722"/>
                  </a:lnTo>
                  <a:lnTo>
                    <a:pt x="1261" y="720"/>
                  </a:lnTo>
                  <a:lnTo>
                    <a:pt x="1261" y="720"/>
                  </a:lnTo>
                  <a:lnTo>
                    <a:pt x="1263" y="720"/>
                  </a:lnTo>
                  <a:lnTo>
                    <a:pt x="1263" y="722"/>
                  </a:lnTo>
                  <a:lnTo>
                    <a:pt x="1263" y="722"/>
                  </a:lnTo>
                  <a:lnTo>
                    <a:pt x="1265" y="720"/>
                  </a:lnTo>
                  <a:lnTo>
                    <a:pt x="1265" y="722"/>
                  </a:lnTo>
                  <a:lnTo>
                    <a:pt x="1265" y="722"/>
                  </a:lnTo>
                  <a:lnTo>
                    <a:pt x="1265" y="722"/>
                  </a:lnTo>
                  <a:lnTo>
                    <a:pt x="1265" y="725"/>
                  </a:lnTo>
                  <a:lnTo>
                    <a:pt x="1265" y="725"/>
                  </a:lnTo>
                  <a:lnTo>
                    <a:pt x="1265" y="722"/>
                  </a:lnTo>
                  <a:lnTo>
                    <a:pt x="1265" y="720"/>
                  </a:lnTo>
                  <a:lnTo>
                    <a:pt x="1268" y="718"/>
                  </a:lnTo>
                  <a:lnTo>
                    <a:pt x="1268" y="718"/>
                  </a:lnTo>
                  <a:lnTo>
                    <a:pt x="1268" y="718"/>
                  </a:lnTo>
                  <a:lnTo>
                    <a:pt x="1270" y="720"/>
                  </a:lnTo>
                  <a:lnTo>
                    <a:pt x="1270" y="720"/>
                  </a:lnTo>
                  <a:lnTo>
                    <a:pt x="1270" y="720"/>
                  </a:lnTo>
                  <a:lnTo>
                    <a:pt x="1270"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5" y="718"/>
                  </a:lnTo>
                  <a:lnTo>
                    <a:pt x="1275" y="718"/>
                  </a:lnTo>
                  <a:lnTo>
                    <a:pt x="1275" y="718"/>
                  </a:lnTo>
                  <a:lnTo>
                    <a:pt x="1277" y="718"/>
                  </a:lnTo>
                  <a:lnTo>
                    <a:pt x="1277" y="715"/>
                  </a:lnTo>
                  <a:lnTo>
                    <a:pt x="1277" y="713"/>
                  </a:lnTo>
                  <a:lnTo>
                    <a:pt x="1277" y="713"/>
                  </a:lnTo>
                  <a:lnTo>
                    <a:pt x="1280" y="713"/>
                  </a:lnTo>
                  <a:lnTo>
                    <a:pt x="1280" y="713"/>
                  </a:lnTo>
                  <a:lnTo>
                    <a:pt x="1280" y="713"/>
                  </a:lnTo>
                  <a:lnTo>
                    <a:pt x="1280" y="710"/>
                  </a:lnTo>
                  <a:lnTo>
                    <a:pt x="1280" y="710"/>
                  </a:lnTo>
                  <a:lnTo>
                    <a:pt x="1280" y="708"/>
                  </a:lnTo>
                  <a:lnTo>
                    <a:pt x="1282" y="706"/>
                  </a:lnTo>
                  <a:lnTo>
                    <a:pt x="1282" y="703"/>
                  </a:lnTo>
                  <a:lnTo>
                    <a:pt x="1282" y="703"/>
                  </a:lnTo>
                  <a:lnTo>
                    <a:pt x="1280" y="701"/>
                  </a:lnTo>
                  <a:lnTo>
                    <a:pt x="1280" y="703"/>
                  </a:lnTo>
                  <a:lnTo>
                    <a:pt x="1282" y="703"/>
                  </a:lnTo>
                  <a:lnTo>
                    <a:pt x="1282" y="706"/>
                  </a:lnTo>
                  <a:lnTo>
                    <a:pt x="1280" y="706"/>
                  </a:lnTo>
                  <a:lnTo>
                    <a:pt x="1280" y="703"/>
                  </a:lnTo>
                  <a:lnTo>
                    <a:pt x="1280" y="703"/>
                  </a:lnTo>
                  <a:lnTo>
                    <a:pt x="1280" y="703"/>
                  </a:lnTo>
                  <a:lnTo>
                    <a:pt x="1277" y="703"/>
                  </a:lnTo>
                  <a:lnTo>
                    <a:pt x="1277" y="703"/>
                  </a:lnTo>
                  <a:lnTo>
                    <a:pt x="1277" y="701"/>
                  </a:lnTo>
                  <a:lnTo>
                    <a:pt x="1277" y="701"/>
                  </a:lnTo>
                  <a:lnTo>
                    <a:pt x="1277" y="696"/>
                  </a:lnTo>
                  <a:lnTo>
                    <a:pt x="1277" y="694"/>
                  </a:lnTo>
                  <a:lnTo>
                    <a:pt x="1277" y="694"/>
                  </a:lnTo>
                  <a:lnTo>
                    <a:pt x="1280" y="694"/>
                  </a:lnTo>
                  <a:lnTo>
                    <a:pt x="1280" y="694"/>
                  </a:lnTo>
                  <a:lnTo>
                    <a:pt x="1280" y="692"/>
                  </a:lnTo>
                  <a:lnTo>
                    <a:pt x="1280" y="692"/>
                  </a:lnTo>
                  <a:lnTo>
                    <a:pt x="1280" y="692"/>
                  </a:lnTo>
                  <a:lnTo>
                    <a:pt x="1282" y="689"/>
                  </a:lnTo>
                  <a:lnTo>
                    <a:pt x="1284" y="687"/>
                  </a:lnTo>
                  <a:lnTo>
                    <a:pt x="1287" y="684"/>
                  </a:lnTo>
                  <a:lnTo>
                    <a:pt x="1287" y="684"/>
                  </a:lnTo>
                  <a:lnTo>
                    <a:pt x="1287" y="684"/>
                  </a:lnTo>
                  <a:lnTo>
                    <a:pt x="1287" y="682"/>
                  </a:lnTo>
                  <a:lnTo>
                    <a:pt x="1287" y="682"/>
                  </a:lnTo>
                  <a:lnTo>
                    <a:pt x="1287" y="680"/>
                  </a:lnTo>
                  <a:lnTo>
                    <a:pt x="1287" y="680"/>
                  </a:lnTo>
                  <a:lnTo>
                    <a:pt x="1287" y="680"/>
                  </a:lnTo>
                  <a:lnTo>
                    <a:pt x="1287" y="677"/>
                  </a:lnTo>
                  <a:lnTo>
                    <a:pt x="1287" y="677"/>
                  </a:lnTo>
                  <a:lnTo>
                    <a:pt x="1287" y="675"/>
                  </a:lnTo>
                  <a:lnTo>
                    <a:pt x="1287" y="675"/>
                  </a:lnTo>
                  <a:lnTo>
                    <a:pt x="1287" y="675"/>
                  </a:lnTo>
                  <a:lnTo>
                    <a:pt x="1287" y="673"/>
                  </a:lnTo>
                  <a:lnTo>
                    <a:pt x="1287" y="670"/>
                  </a:lnTo>
                  <a:lnTo>
                    <a:pt x="1287" y="670"/>
                  </a:lnTo>
                  <a:lnTo>
                    <a:pt x="1287" y="668"/>
                  </a:lnTo>
                  <a:lnTo>
                    <a:pt x="1287" y="668"/>
                  </a:lnTo>
                  <a:lnTo>
                    <a:pt x="1287" y="668"/>
                  </a:lnTo>
                  <a:lnTo>
                    <a:pt x="1287" y="668"/>
                  </a:lnTo>
                  <a:lnTo>
                    <a:pt x="1287" y="668"/>
                  </a:lnTo>
                  <a:lnTo>
                    <a:pt x="1287" y="668"/>
                  </a:lnTo>
                  <a:lnTo>
                    <a:pt x="1287" y="665"/>
                  </a:lnTo>
                  <a:lnTo>
                    <a:pt x="1287" y="665"/>
                  </a:lnTo>
                  <a:lnTo>
                    <a:pt x="1287" y="665"/>
                  </a:lnTo>
                  <a:lnTo>
                    <a:pt x="1287" y="665"/>
                  </a:lnTo>
                  <a:lnTo>
                    <a:pt x="1289" y="663"/>
                  </a:lnTo>
                  <a:lnTo>
                    <a:pt x="1289" y="663"/>
                  </a:lnTo>
                  <a:lnTo>
                    <a:pt x="1289" y="661"/>
                  </a:lnTo>
                  <a:lnTo>
                    <a:pt x="1289" y="658"/>
                  </a:lnTo>
                  <a:lnTo>
                    <a:pt x="1289" y="658"/>
                  </a:lnTo>
                  <a:lnTo>
                    <a:pt x="1289" y="658"/>
                  </a:lnTo>
                  <a:lnTo>
                    <a:pt x="1289" y="656"/>
                  </a:lnTo>
                  <a:lnTo>
                    <a:pt x="1289" y="656"/>
                  </a:lnTo>
                  <a:lnTo>
                    <a:pt x="1289" y="656"/>
                  </a:lnTo>
                  <a:lnTo>
                    <a:pt x="1289" y="654"/>
                  </a:lnTo>
                  <a:lnTo>
                    <a:pt x="1289" y="654"/>
                  </a:lnTo>
                  <a:lnTo>
                    <a:pt x="1289" y="654"/>
                  </a:lnTo>
                  <a:lnTo>
                    <a:pt x="1289" y="654"/>
                  </a:lnTo>
                  <a:lnTo>
                    <a:pt x="1292" y="654"/>
                  </a:lnTo>
                  <a:lnTo>
                    <a:pt x="1294" y="654"/>
                  </a:lnTo>
                  <a:lnTo>
                    <a:pt x="1294" y="651"/>
                  </a:lnTo>
                  <a:lnTo>
                    <a:pt x="1292" y="651"/>
                  </a:lnTo>
                  <a:lnTo>
                    <a:pt x="1294" y="647"/>
                  </a:lnTo>
                  <a:lnTo>
                    <a:pt x="1294" y="644"/>
                  </a:lnTo>
                  <a:lnTo>
                    <a:pt x="1292" y="639"/>
                  </a:lnTo>
                  <a:lnTo>
                    <a:pt x="1292" y="639"/>
                  </a:lnTo>
                  <a:lnTo>
                    <a:pt x="1292" y="637"/>
                  </a:lnTo>
                  <a:lnTo>
                    <a:pt x="1292" y="637"/>
                  </a:lnTo>
                  <a:lnTo>
                    <a:pt x="1294" y="639"/>
                  </a:lnTo>
                  <a:lnTo>
                    <a:pt x="1294" y="639"/>
                  </a:lnTo>
                  <a:lnTo>
                    <a:pt x="1294" y="642"/>
                  </a:lnTo>
                  <a:lnTo>
                    <a:pt x="1294" y="644"/>
                  </a:lnTo>
                  <a:lnTo>
                    <a:pt x="1294" y="644"/>
                  </a:lnTo>
                  <a:lnTo>
                    <a:pt x="1296" y="647"/>
                  </a:lnTo>
                  <a:lnTo>
                    <a:pt x="1299" y="649"/>
                  </a:lnTo>
                  <a:lnTo>
                    <a:pt x="1299" y="647"/>
                  </a:lnTo>
                  <a:lnTo>
                    <a:pt x="1301" y="647"/>
                  </a:lnTo>
                  <a:lnTo>
                    <a:pt x="1301" y="647"/>
                  </a:lnTo>
                  <a:lnTo>
                    <a:pt x="1299" y="647"/>
                  </a:lnTo>
                  <a:lnTo>
                    <a:pt x="1299" y="647"/>
                  </a:lnTo>
                  <a:lnTo>
                    <a:pt x="1299" y="644"/>
                  </a:lnTo>
                  <a:lnTo>
                    <a:pt x="1299" y="644"/>
                  </a:lnTo>
                  <a:lnTo>
                    <a:pt x="1301" y="644"/>
                  </a:lnTo>
                  <a:lnTo>
                    <a:pt x="1301" y="642"/>
                  </a:lnTo>
                  <a:lnTo>
                    <a:pt x="1299" y="642"/>
                  </a:lnTo>
                  <a:lnTo>
                    <a:pt x="1299" y="642"/>
                  </a:lnTo>
                  <a:lnTo>
                    <a:pt x="1301" y="639"/>
                  </a:lnTo>
                  <a:lnTo>
                    <a:pt x="1301" y="639"/>
                  </a:lnTo>
                  <a:lnTo>
                    <a:pt x="1299" y="637"/>
                  </a:lnTo>
                  <a:lnTo>
                    <a:pt x="1299" y="637"/>
                  </a:lnTo>
                  <a:lnTo>
                    <a:pt x="1296" y="635"/>
                  </a:lnTo>
                  <a:lnTo>
                    <a:pt x="1299" y="635"/>
                  </a:lnTo>
                  <a:lnTo>
                    <a:pt x="1296" y="635"/>
                  </a:lnTo>
                  <a:lnTo>
                    <a:pt x="1296" y="635"/>
                  </a:lnTo>
                  <a:lnTo>
                    <a:pt x="1296" y="635"/>
                  </a:lnTo>
                  <a:lnTo>
                    <a:pt x="1296" y="632"/>
                  </a:lnTo>
                  <a:lnTo>
                    <a:pt x="1296" y="632"/>
                  </a:lnTo>
                  <a:lnTo>
                    <a:pt x="1296" y="632"/>
                  </a:lnTo>
                  <a:lnTo>
                    <a:pt x="1294" y="630"/>
                  </a:lnTo>
                  <a:lnTo>
                    <a:pt x="1294" y="630"/>
                  </a:lnTo>
                  <a:lnTo>
                    <a:pt x="1294" y="630"/>
                  </a:lnTo>
                  <a:lnTo>
                    <a:pt x="1294" y="630"/>
                  </a:lnTo>
                  <a:lnTo>
                    <a:pt x="1294" y="630"/>
                  </a:lnTo>
                  <a:lnTo>
                    <a:pt x="1294" y="628"/>
                  </a:lnTo>
                  <a:lnTo>
                    <a:pt x="1294" y="628"/>
                  </a:lnTo>
                  <a:lnTo>
                    <a:pt x="1292" y="625"/>
                  </a:lnTo>
                  <a:lnTo>
                    <a:pt x="1292" y="625"/>
                  </a:lnTo>
                  <a:lnTo>
                    <a:pt x="1292" y="625"/>
                  </a:lnTo>
                  <a:lnTo>
                    <a:pt x="1292" y="625"/>
                  </a:lnTo>
                  <a:lnTo>
                    <a:pt x="1289" y="625"/>
                  </a:lnTo>
                  <a:lnTo>
                    <a:pt x="1289" y="625"/>
                  </a:lnTo>
                  <a:lnTo>
                    <a:pt x="1289" y="625"/>
                  </a:lnTo>
                  <a:lnTo>
                    <a:pt x="1289" y="625"/>
                  </a:lnTo>
                  <a:lnTo>
                    <a:pt x="1289" y="625"/>
                  </a:lnTo>
                  <a:lnTo>
                    <a:pt x="1289" y="625"/>
                  </a:lnTo>
                  <a:lnTo>
                    <a:pt x="1289" y="625"/>
                  </a:lnTo>
                  <a:lnTo>
                    <a:pt x="1289" y="623"/>
                  </a:lnTo>
                  <a:lnTo>
                    <a:pt x="1289" y="623"/>
                  </a:lnTo>
                  <a:lnTo>
                    <a:pt x="1289" y="623"/>
                  </a:lnTo>
                  <a:lnTo>
                    <a:pt x="1292" y="620"/>
                  </a:lnTo>
                  <a:lnTo>
                    <a:pt x="1292" y="620"/>
                  </a:lnTo>
                  <a:lnTo>
                    <a:pt x="1292" y="620"/>
                  </a:lnTo>
                  <a:lnTo>
                    <a:pt x="1294" y="620"/>
                  </a:lnTo>
                  <a:lnTo>
                    <a:pt x="1294" y="623"/>
                  </a:lnTo>
                  <a:lnTo>
                    <a:pt x="1294" y="625"/>
                  </a:lnTo>
                  <a:lnTo>
                    <a:pt x="1296" y="625"/>
                  </a:lnTo>
                  <a:lnTo>
                    <a:pt x="1296" y="623"/>
                  </a:lnTo>
                  <a:lnTo>
                    <a:pt x="1296" y="620"/>
                  </a:lnTo>
                  <a:lnTo>
                    <a:pt x="1296" y="620"/>
                  </a:lnTo>
                  <a:lnTo>
                    <a:pt x="1296" y="618"/>
                  </a:lnTo>
                  <a:lnTo>
                    <a:pt x="1296" y="618"/>
                  </a:lnTo>
                  <a:lnTo>
                    <a:pt x="1294" y="618"/>
                  </a:lnTo>
                  <a:lnTo>
                    <a:pt x="1294" y="618"/>
                  </a:lnTo>
                  <a:lnTo>
                    <a:pt x="1294" y="618"/>
                  </a:lnTo>
                  <a:lnTo>
                    <a:pt x="1294" y="616"/>
                  </a:lnTo>
                  <a:lnTo>
                    <a:pt x="1294" y="616"/>
                  </a:lnTo>
                  <a:lnTo>
                    <a:pt x="1294" y="616"/>
                  </a:lnTo>
                  <a:lnTo>
                    <a:pt x="1294" y="616"/>
                  </a:lnTo>
                  <a:lnTo>
                    <a:pt x="1294" y="616"/>
                  </a:lnTo>
                  <a:lnTo>
                    <a:pt x="1296" y="613"/>
                  </a:lnTo>
                  <a:lnTo>
                    <a:pt x="1294" y="613"/>
                  </a:lnTo>
                  <a:lnTo>
                    <a:pt x="1296" y="613"/>
                  </a:lnTo>
                  <a:lnTo>
                    <a:pt x="1299" y="611"/>
                  </a:lnTo>
                  <a:lnTo>
                    <a:pt x="1299" y="609"/>
                  </a:lnTo>
                  <a:lnTo>
                    <a:pt x="1299" y="606"/>
                  </a:lnTo>
                  <a:lnTo>
                    <a:pt x="1299" y="606"/>
                  </a:lnTo>
                  <a:lnTo>
                    <a:pt x="1299" y="604"/>
                  </a:lnTo>
                  <a:lnTo>
                    <a:pt x="1301" y="604"/>
                  </a:lnTo>
                  <a:lnTo>
                    <a:pt x="1301" y="604"/>
                  </a:lnTo>
                  <a:lnTo>
                    <a:pt x="1299" y="602"/>
                  </a:lnTo>
                  <a:lnTo>
                    <a:pt x="1299" y="602"/>
                  </a:lnTo>
                  <a:lnTo>
                    <a:pt x="1301" y="599"/>
                  </a:lnTo>
                  <a:lnTo>
                    <a:pt x="1296" y="599"/>
                  </a:lnTo>
                  <a:lnTo>
                    <a:pt x="1296" y="599"/>
                  </a:lnTo>
                  <a:lnTo>
                    <a:pt x="1294" y="599"/>
                  </a:lnTo>
                  <a:lnTo>
                    <a:pt x="1294" y="599"/>
                  </a:lnTo>
                  <a:lnTo>
                    <a:pt x="1294" y="597"/>
                  </a:lnTo>
                  <a:lnTo>
                    <a:pt x="1294" y="597"/>
                  </a:lnTo>
                  <a:lnTo>
                    <a:pt x="1294" y="597"/>
                  </a:lnTo>
                  <a:lnTo>
                    <a:pt x="1294" y="597"/>
                  </a:lnTo>
                  <a:lnTo>
                    <a:pt x="1296" y="597"/>
                  </a:lnTo>
                  <a:lnTo>
                    <a:pt x="1296" y="597"/>
                  </a:lnTo>
                  <a:lnTo>
                    <a:pt x="1296" y="597"/>
                  </a:lnTo>
                  <a:lnTo>
                    <a:pt x="1296" y="597"/>
                  </a:lnTo>
                  <a:lnTo>
                    <a:pt x="1296" y="597"/>
                  </a:lnTo>
                  <a:lnTo>
                    <a:pt x="1294" y="594"/>
                  </a:lnTo>
                  <a:lnTo>
                    <a:pt x="1294" y="594"/>
                  </a:lnTo>
                  <a:lnTo>
                    <a:pt x="1294" y="594"/>
                  </a:lnTo>
                  <a:lnTo>
                    <a:pt x="1294" y="594"/>
                  </a:lnTo>
                  <a:lnTo>
                    <a:pt x="1296" y="594"/>
                  </a:lnTo>
                  <a:lnTo>
                    <a:pt x="1296" y="594"/>
                  </a:lnTo>
                  <a:lnTo>
                    <a:pt x="1299" y="594"/>
                  </a:lnTo>
                  <a:lnTo>
                    <a:pt x="1301" y="585"/>
                  </a:lnTo>
                  <a:lnTo>
                    <a:pt x="1303" y="585"/>
                  </a:lnTo>
                  <a:lnTo>
                    <a:pt x="1308" y="585"/>
                  </a:lnTo>
                  <a:lnTo>
                    <a:pt x="1310" y="585"/>
                  </a:lnTo>
                  <a:lnTo>
                    <a:pt x="1308" y="583"/>
                  </a:lnTo>
                  <a:lnTo>
                    <a:pt x="1308" y="580"/>
                  </a:lnTo>
                  <a:lnTo>
                    <a:pt x="1306" y="580"/>
                  </a:lnTo>
                  <a:lnTo>
                    <a:pt x="1308" y="578"/>
                  </a:lnTo>
                  <a:lnTo>
                    <a:pt x="1308" y="578"/>
                  </a:lnTo>
                  <a:lnTo>
                    <a:pt x="1308" y="580"/>
                  </a:lnTo>
                  <a:lnTo>
                    <a:pt x="1310" y="583"/>
                  </a:lnTo>
                  <a:lnTo>
                    <a:pt x="1310" y="583"/>
                  </a:lnTo>
                  <a:lnTo>
                    <a:pt x="1313" y="583"/>
                  </a:lnTo>
                  <a:lnTo>
                    <a:pt x="1315" y="580"/>
                  </a:lnTo>
                  <a:lnTo>
                    <a:pt x="1315" y="578"/>
                  </a:lnTo>
                  <a:lnTo>
                    <a:pt x="1315" y="578"/>
                  </a:lnTo>
                  <a:lnTo>
                    <a:pt x="1315" y="578"/>
                  </a:lnTo>
                  <a:lnTo>
                    <a:pt x="1315" y="578"/>
                  </a:lnTo>
                  <a:lnTo>
                    <a:pt x="1318" y="578"/>
                  </a:lnTo>
                  <a:lnTo>
                    <a:pt x="1318" y="576"/>
                  </a:lnTo>
                  <a:lnTo>
                    <a:pt x="1320" y="573"/>
                  </a:lnTo>
                  <a:lnTo>
                    <a:pt x="1320" y="573"/>
                  </a:lnTo>
                  <a:lnTo>
                    <a:pt x="1322" y="571"/>
                  </a:lnTo>
                  <a:lnTo>
                    <a:pt x="1322" y="571"/>
                  </a:lnTo>
                  <a:lnTo>
                    <a:pt x="1322" y="566"/>
                  </a:lnTo>
                  <a:lnTo>
                    <a:pt x="1322" y="561"/>
                  </a:lnTo>
                  <a:lnTo>
                    <a:pt x="1325" y="561"/>
                  </a:lnTo>
                  <a:lnTo>
                    <a:pt x="1325" y="559"/>
                  </a:lnTo>
                  <a:lnTo>
                    <a:pt x="1325" y="557"/>
                  </a:lnTo>
                  <a:lnTo>
                    <a:pt x="1325" y="559"/>
                  </a:lnTo>
                  <a:lnTo>
                    <a:pt x="1325" y="559"/>
                  </a:lnTo>
                  <a:lnTo>
                    <a:pt x="1327" y="559"/>
                  </a:lnTo>
                  <a:lnTo>
                    <a:pt x="1327" y="559"/>
                  </a:lnTo>
                  <a:lnTo>
                    <a:pt x="1327" y="559"/>
                  </a:lnTo>
                  <a:lnTo>
                    <a:pt x="1327" y="559"/>
                  </a:lnTo>
                  <a:lnTo>
                    <a:pt x="1327" y="557"/>
                  </a:lnTo>
                  <a:lnTo>
                    <a:pt x="1325" y="554"/>
                  </a:lnTo>
                  <a:lnTo>
                    <a:pt x="1327" y="552"/>
                  </a:lnTo>
                  <a:lnTo>
                    <a:pt x="1327" y="552"/>
                  </a:lnTo>
                  <a:lnTo>
                    <a:pt x="1327" y="549"/>
                  </a:lnTo>
                  <a:lnTo>
                    <a:pt x="1327" y="552"/>
                  </a:lnTo>
                  <a:lnTo>
                    <a:pt x="1329" y="552"/>
                  </a:lnTo>
                  <a:lnTo>
                    <a:pt x="1329" y="554"/>
                  </a:lnTo>
                  <a:lnTo>
                    <a:pt x="1329" y="554"/>
                  </a:lnTo>
                  <a:lnTo>
                    <a:pt x="1329" y="554"/>
                  </a:lnTo>
                  <a:lnTo>
                    <a:pt x="1332" y="554"/>
                  </a:lnTo>
                  <a:lnTo>
                    <a:pt x="1332" y="552"/>
                  </a:lnTo>
                  <a:lnTo>
                    <a:pt x="1332" y="549"/>
                  </a:lnTo>
                  <a:lnTo>
                    <a:pt x="1334" y="547"/>
                  </a:lnTo>
                  <a:lnTo>
                    <a:pt x="1334" y="549"/>
                  </a:lnTo>
                  <a:lnTo>
                    <a:pt x="1334" y="552"/>
                  </a:lnTo>
                  <a:lnTo>
                    <a:pt x="1334" y="552"/>
                  </a:lnTo>
                  <a:lnTo>
                    <a:pt x="1336" y="547"/>
                  </a:lnTo>
                  <a:lnTo>
                    <a:pt x="1336" y="547"/>
                  </a:lnTo>
                  <a:lnTo>
                    <a:pt x="1336" y="547"/>
                  </a:lnTo>
                  <a:lnTo>
                    <a:pt x="1336" y="545"/>
                  </a:lnTo>
                  <a:lnTo>
                    <a:pt x="1336" y="545"/>
                  </a:lnTo>
                  <a:lnTo>
                    <a:pt x="1339" y="545"/>
                  </a:lnTo>
                  <a:lnTo>
                    <a:pt x="1339" y="547"/>
                  </a:lnTo>
                  <a:lnTo>
                    <a:pt x="1339" y="547"/>
                  </a:lnTo>
                  <a:lnTo>
                    <a:pt x="1341" y="547"/>
                  </a:lnTo>
                  <a:lnTo>
                    <a:pt x="1341" y="545"/>
                  </a:lnTo>
                  <a:lnTo>
                    <a:pt x="1339" y="545"/>
                  </a:lnTo>
                  <a:lnTo>
                    <a:pt x="1339" y="545"/>
                  </a:lnTo>
                  <a:lnTo>
                    <a:pt x="1339" y="542"/>
                  </a:lnTo>
                  <a:lnTo>
                    <a:pt x="1339" y="542"/>
                  </a:lnTo>
                  <a:lnTo>
                    <a:pt x="1341" y="542"/>
                  </a:lnTo>
                  <a:lnTo>
                    <a:pt x="1341" y="542"/>
                  </a:lnTo>
                  <a:lnTo>
                    <a:pt x="1341" y="540"/>
                  </a:lnTo>
                  <a:lnTo>
                    <a:pt x="1346" y="538"/>
                  </a:lnTo>
                  <a:lnTo>
                    <a:pt x="1346" y="535"/>
                  </a:lnTo>
                  <a:lnTo>
                    <a:pt x="1348" y="535"/>
                  </a:lnTo>
                  <a:lnTo>
                    <a:pt x="1348" y="538"/>
                  </a:lnTo>
                  <a:lnTo>
                    <a:pt x="1351" y="540"/>
                  </a:lnTo>
                  <a:lnTo>
                    <a:pt x="1353" y="540"/>
                  </a:lnTo>
                  <a:lnTo>
                    <a:pt x="1355" y="540"/>
                  </a:lnTo>
                  <a:lnTo>
                    <a:pt x="1355" y="540"/>
                  </a:lnTo>
                  <a:lnTo>
                    <a:pt x="1355" y="538"/>
                  </a:lnTo>
                  <a:lnTo>
                    <a:pt x="1358" y="538"/>
                  </a:lnTo>
                  <a:lnTo>
                    <a:pt x="1355" y="535"/>
                  </a:lnTo>
                  <a:close/>
                  <a:moveTo>
                    <a:pt x="1313" y="985"/>
                  </a:moveTo>
                  <a:lnTo>
                    <a:pt x="1313" y="985"/>
                  </a:lnTo>
                  <a:lnTo>
                    <a:pt x="1313" y="985"/>
                  </a:lnTo>
                  <a:lnTo>
                    <a:pt x="1313" y="985"/>
                  </a:lnTo>
                  <a:close/>
                  <a:moveTo>
                    <a:pt x="1294" y="668"/>
                  </a:moveTo>
                  <a:lnTo>
                    <a:pt x="1294" y="668"/>
                  </a:lnTo>
                  <a:lnTo>
                    <a:pt x="1292" y="665"/>
                  </a:lnTo>
                  <a:lnTo>
                    <a:pt x="1289" y="665"/>
                  </a:lnTo>
                  <a:lnTo>
                    <a:pt x="1289" y="665"/>
                  </a:lnTo>
                  <a:lnTo>
                    <a:pt x="1289" y="668"/>
                  </a:lnTo>
                  <a:lnTo>
                    <a:pt x="1289" y="668"/>
                  </a:lnTo>
                  <a:lnTo>
                    <a:pt x="1292" y="668"/>
                  </a:lnTo>
                  <a:lnTo>
                    <a:pt x="1292" y="668"/>
                  </a:lnTo>
                  <a:lnTo>
                    <a:pt x="1292" y="668"/>
                  </a:lnTo>
                  <a:lnTo>
                    <a:pt x="1292" y="668"/>
                  </a:lnTo>
                  <a:lnTo>
                    <a:pt x="1292" y="668"/>
                  </a:lnTo>
                  <a:lnTo>
                    <a:pt x="1292" y="668"/>
                  </a:lnTo>
                  <a:lnTo>
                    <a:pt x="1292" y="668"/>
                  </a:lnTo>
                  <a:lnTo>
                    <a:pt x="1294" y="668"/>
                  </a:lnTo>
                  <a:lnTo>
                    <a:pt x="1294" y="673"/>
                  </a:lnTo>
                  <a:lnTo>
                    <a:pt x="1294" y="673"/>
                  </a:lnTo>
                  <a:lnTo>
                    <a:pt x="1294" y="675"/>
                  </a:lnTo>
                  <a:lnTo>
                    <a:pt x="1296" y="673"/>
                  </a:lnTo>
                  <a:lnTo>
                    <a:pt x="1296" y="673"/>
                  </a:lnTo>
                  <a:lnTo>
                    <a:pt x="1296" y="673"/>
                  </a:lnTo>
                  <a:lnTo>
                    <a:pt x="1296" y="670"/>
                  </a:lnTo>
                  <a:lnTo>
                    <a:pt x="1296" y="670"/>
                  </a:lnTo>
                  <a:lnTo>
                    <a:pt x="1296" y="670"/>
                  </a:lnTo>
                  <a:lnTo>
                    <a:pt x="1296" y="670"/>
                  </a:lnTo>
                  <a:lnTo>
                    <a:pt x="1294" y="668"/>
                  </a:lnTo>
                  <a:close/>
                  <a:moveTo>
                    <a:pt x="1088" y="824"/>
                  </a:moveTo>
                  <a:lnTo>
                    <a:pt x="1088" y="824"/>
                  </a:lnTo>
                  <a:lnTo>
                    <a:pt x="1088" y="824"/>
                  </a:lnTo>
                  <a:lnTo>
                    <a:pt x="1086" y="822"/>
                  </a:lnTo>
                  <a:lnTo>
                    <a:pt x="1086" y="822"/>
                  </a:lnTo>
                  <a:lnTo>
                    <a:pt x="1086" y="822"/>
                  </a:lnTo>
                  <a:lnTo>
                    <a:pt x="1083" y="822"/>
                  </a:lnTo>
                  <a:lnTo>
                    <a:pt x="1083" y="824"/>
                  </a:lnTo>
                  <a:lnTo>
                    <a:pt x="1086" y="824"/>
                  </a:lnTo>
                  <a:lnTo>
                    <a:pt x="1086" y="826"/>
                  </a:lnTo>
                  <a:lnTo>
                    <a:pt x="1088" y="824"/>
                  </a:lnTo>
                  <a:close/>
                  <a:moveTo>
                    <a:pt x="1310" y="997"/>
                  </a:moveTo>
                  <a:lnTo>
                    <a:pt x="1308" y="999"/>
                  </a:lnTo>
                  <a:lnTo>
                    <a:pt x="1308" y="999"/>
                  </a:lnTo>
                  <a:lnTo>
                    <a:pt x="1306" y="1002"/>
                  </a:lnTo>
                  <a:lnTo>
                    <a:pt x="1306" y="1002"/>
                  </a:lnTo>
                  <a:lnTo>
                    <a:pt x="1306" y="1004"/>
                  </a:lnTo>
                  <a:lnTo>
                    <a:pt x="1308" y="1009"/>
                  </a:lnTo>
                  <a:lnTo>
                    <a:pt x="1308" y="1011"/>
                  </a:lnTo>
                  <a:lnTo>
                    <a:pt x="1308" y="1011"/>
                  </a:lnTo>
                  <a:lnTo>
                    <a:pt x="1308" y="1016"/>
                  </a:lnTo>
                  <a:lnTo>
                    <a:pt x="1308" y="1018"/>
                  </a:lnTo>
                  <a:lnTo>
                    <a:pt x="1310" y="1018"/>
                  </a:lnTo>
                  <a:lnTo>
                    <a:pt x="1310" y="1018"/>
                  </a:lnTo>
                  <a:lnTo>
                    <a:pt x="1315" y="1018"/>
                  </a:lnTo>
                  <a:lnTo>
                    <a:pt x="1315" y="1016"/>
                  </a:lnTo>
                  <a:lnTo>
                    <a:pt x="1318" y="1013"/>
                  </a:lnTo>
                  <a:lnTo>
                    <a:pt x="1318" y="1016"/>
                  </a:lnTo>
                  <a:lnTo>
                    <a:pt x="1318" y="1013"/>
                  </a:lnTo>
                  <a:lnTo>
                    <a:pt x="1320" y="1013"/>
                  </a:lnTo>
                  <a:lnTo>
                    <a:pt x="1320" y="1011"/>
                  </a:lnTo>
                  <a:lnTo>
                    <a:pt x="1320" y="1009"/>
                  </a:lnTo>
                  <a:lnTo>
                    <a:pt x="1320" y="1011"/>
                  </a:lnTo>
                  <a:lnTo>
                    <a:pt x="1320" y="1011"/>
                  </a:lnTo>
                  <a:lnTo>
                    <a:pt x="1320" y="1013"/>
                  </a:lnTo>
                  <a:lnTo>
                    <a:pt x="1318" y="1013"/>
                  </a:lnTo>
                  <a:lnTo>
                    <a:pt x="1315" y="1013"/>
                  </a:lnTo>
                  <a:lnTo>
                    <a:pt x="1315" y="1013"/>
                  </a:lnTo>
                  <a:lnTo>
                    <a:pt x="1313" y="1011"/>
                  </a:lnTo>
                  <a:lnTo>
                    <a:pt x="1313" y="1013"/>
                  </a:lnTo>
                  <a:lnTo>
                    <a:pt x="1313" y="1013"/>
                  </a:lnTo>
                  <a:lnTo>
                    <a:pt x="1310" y="1013"/>
                  </a:lnTo>
                  <a:lnTo>
                    <a:pt x="1310" y="1013"/>
                  </a:lnTo>
                  <a:lnTo>
                    <a:pt x="1310" y="1011"/>
                  </a:lnTo>
                  <a:lnTo>
                    <a:pt x="1310" y="1009"/>
                  </a:lnTo>
                  <a:lnTo>
                    <a:pt x="1310" y="1009"/>
                  </a:lnTo>
                  <a:lnTo>
                    <a:pt x="1310" y="1006"/>
                  </a:lnTo>
                  <a:lnTo>
                    <a:pt x="1310" y="1006"/>
                  </a:lnTo>
                  <a:lnTo>
                    <a:pt x="1313" y="1004"/>
                  </a:lnTo>
                  <a:lnTo>
                    <a:pt x="1313" y="1004"/>
                  </a:lnTo>
                  <a:lnTo>
                    <a:pt x="1313" y="1002"/>
                  </a:lnTo>
                  <a:lnTo>
                    <a:pt x="1310" y="999"/>
                  </a:lnTo>
                  <a:lnTo>
                    <a:pt x="1313" y="999"/>
                  </a:lnTo>
                  <a:lnTo>
                    <a:pt x="1315" y="997"/>
                  </a:lnTo>
                  <a:lnTo>
                    <a:pt x="1315" y="997"/>
                  </a:lnTo>
                  <a:lnTo>
                    <a:pt x="1315" y="990"/>
                  </a:lnTo>
                  <a:lnTo>
                    <a:pt x="1315" y="985"/>
                  </a:lnTo>
                  <a:lnTo>
                    <a:pt x="1315" y="983"/>
                  </a:lnTo>
                  <a:lnTo>
                    <a:pt x="1318" y="980"/>
                  </a:lnTo>
                  <a:lnTo>
                    <a:pt x="1315" y="980"/>
                  </a:lnTo>
                  <a:lnTo>
                    <a:pt x="1315" y="985"/>
                  </a:lnTo>
                  <a:lnTo>
                    <a:pt x="1313" y="997"/>
                  </a:lnTo>
                  <a:lnTo>
                    <a:pt x="1313" y="999"/>
                  </a:lnTo>
                  <a:lnTo>
                    <a:pt x="1310" y="999"/>
                  </a:lnTo>
                  <a:lnTo>
                    <a:pt x="1310" y="997"/>
                  </a:lnTo>
                  <a:lnTo>
                    <a:pt x="1310" y="995"/>
                  </a:lnTo>
                  <a:lnTo>
                    <a:pt x="1313" y="992"/>
                  </a:lnTo>
                  <a:lnTo>
                    <a:pt x="1313" y="990"/>
                  </a:lnTo>
                  <a:lnTo>
                    <a:pt x="1313" y="985"/>
                  </a:lnTo>
                  <a:lnTo>
                    <a:pt x="1310" y="997"/>
                  </a:lnTo>
                  <a:lnTo>
                    <a:pt x="1310" y="997"/>
                  </a:lnTo>
                  <a:close/>
                  <a:moveTo>
                    <a:pt x="1306" y="590"/>
                  </a:moveTo>
                  <a:lnTo>
                    <a:pt x="1306" y="590"/>
                  </a:lnTo>
                  <a:lnTo>
                    <a:pt x="1303" y="587"/>
                  </a:lnTo>
                  <a:lnTo>
                    <a:pt x="1303" y="587"/>
                  </a:lnTo>
                  <a:lnTo>
                    <a:pt x="1303" y="587"/>
                  </a:lnTo>
                  <a:lnTo>
                    <a:pt x="1301" y="590"/>
                  </a:lnTo>
                  <a:lnTo>
                    <a:pt x="1301" y="590"/>
                  </a:lnTo>
                  <a:lnTo>
                    <a:pt x="1299" y="592"/>
                  </a:lnTo>
                  <a:lnTo>
                    <a:pt x="1299" y="594"/>
                  </a:lnTo>
                  <a:lnTo>
                    <a:pt x="1299" y="594"/>
                  </a:lnTo>
                  <a:lnTo>
                    <a:pt x="1303" y="594"/>
                  </a:lnTo>
                  <a:lnTo>
                    <a:pt x="1303" y="592"/>
                  </a:lnTo>
                  <a:lnTo>
                    <a:pt x="1306" y="590"/>
                  </a:lnTo>
                  <a:lnTo>
                    <a:pt x="1306" y="590"/>
                  </a:lnTo>
                  <a:lnTo>
                    <a:pt x="1306" y="590"/>
                  </a:lnTo>
                  <a:lnTo>
                    <a:pt x="1306" y="590"/>
                  </a:lnTo>
                  <a:close/>
                  <a:moveTo>
                    <a:pt x="1313" y="959"/>
                  </a:moveTo>
                  <a:lnTo>
                    <a:pt x="1315" y="957"/>
                  </a:lnTo>
                  <a:lnTo>
                    <a:pt x="1315" y="957"/>
                  </a:lnTo>
                  <a:lnTo>
                    <a:pt x="1315" y="957"/>
                  </a:lnTo>
                  <a:lnTo>
                    <a:pt x="1315" y="957"/>
                  </a:lnTo>
                  <a:lnTo>
                    <a:pt x="1315" y="957"/>
                  </a:lnTo>
                  <a:lnTo>
                    <a:pt x="1315" y="957"/>
                  </a:lnTo>
                  <a:lnTo>
                    <a:pt x="1313" y="957"/>
                  </a:lnTo>
                  <a:lnTo>
                    <a:pt x="1313" y="959"/>
                  </a:lnTo>
                  <a:lnTo>
                    <a:pt x="1313" y="959"/>
                  </a:lnTo>
                  <a:lnTo>
                    <a:pt x="1313" y="959"/>
                  </a:lnTo>
                  <a:lnTo>
                    <a:pt x="1313" y="95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
              <a:extLst>
                <a:ext uri="{FF2B5EF4-FFF2-40B4-BE49-F238E27FC236}">
                  <a16:creationId xmlns:a16="http://schemas.microsoft.com/office/drawing/2014/main" id="{BC4EEDCB-92A4-4BDF-9B3E-C2A1CA196060}"/>
                </a:ext>
              </a:extLst>
            </p:cNvPr>
            <p:cNvSpPr>
              <a:spLocks/>
            </p:cNvSpPr>
            <p:nvPr/>
          </p:nvSpPr>
          <p:spPr bwMode="auto">
            <a:xfrm>
              <a:off x="5757" y="2766"/>
              <a:ext cx="22" cy="45"/>
            </a:xfrm>
            <a:custGeom>
              <a:avLst/>
              <a:gdLst>
                <a:gd name="T0" fmla="*/ 3 w 22"/>
                <a:gd name="T1" fmla="*/ 12 h 45"/>
                <a:gd name="T2" fmla="*/ 3 w 22"/>
                <a:gd name="T3" fmla="*/ 15 h 45"/>
                <a:gd name="T4" fmla="*/ 3 w 22"/>
                <a:gd name="T5" fmla="*/ 15 h 45"/>
                <a:gd name="T6" fmla="*/ 5 w 22"/>
                <a:gd name="T7" fmla="*/ 17 h 45"/>
                <a:gd name="T8" fmla="*/ 5 w 22"/>
                <a:gd name="T9" fmla="*/ 19 h 45"/>
                <a:gd name="T10" fmla="*/ 3 w 22"/>
                <a:gd name="T11" fmla="*/ 24 h 45"/>
                <a:gd name="T12" fmla="*/ 3 w 22"/>
                <a:gd name="T13" fmla="*/ 29 h 45"/>
                <a:gd name="T14" fmla="*/ 5 w 22"/>
                <a:gd name="T15" fmla="*/ 31 h 45"/>
                <a:gd name="T16" fmla="*/ 7 w 22"/>
                <a:gd name="T17" fmla="*/ 34 h 45"/>
                <a:gd name="T18" fmla="*/ 7 w 22"/>
                <a:gd name="T19" fmla="*/ 36 h 45"/>
                <a:gd name="T20" fmla="*/ 12 w 22"/>
                <a:gd name="T21" fmla="*/ 38 h 45"/>
                <a:gd name="T22" fmla="*/ 19 w 22"/>
                <a:gd name="T23" fmla="*/ 43 h 45"/>
                <a:gd name="T24" fmla="*/ 22 w 22"/>
                <a:gd name="T25" fmla="*/ 43 h 45"/>
                <a:gd name="T26" fmla="*/ 22 w 22"/>
                <a:gd name="T27" fmla="*/ 45 h 45"/>
                <a:gd name="T28" fmla="*/ 19 w 22"/>
                <a:gd name="T29" fmla="*/ 41 h 45"/>
                <a:gd name="T30" fmla="*/ 17 w 22"/>
                <a:gd name="T31" fmla="*/ 29 h 45"/>
                <a:gd name="T32" fmla="*/ 15 w 22"/>
                <a:gd name="T33" fmla="*/ 19 h 45"/>
                <a:gd name="T34" fmla="*/ 12 w 22"/>
                <a:gd name="T35" fmla="*/ 10 h 45"/>
                <a:gd name="T36" fmla="*/ 10 w 22"/>
                <a:gd name="T37" fmla="*/ 0 h 45"/>
                <a:gd name="T38" fmla="*/ 10 w 22"/>
                <a:gd name="T39" fmla="*/ 3 h 45"/>
                <a:gd name="T40" fmla="*/ 5 w 22"/>
                <a:gd name="T41" fmla="*/ 3 h 45"/>
                <a:gd name="T42" fmla="*/ 5 w 22"/>
                <a:gd name="T43" fmla="*/ 3 h 45"/>
                <a:gd name="T44" fmla="*/ 5 w 22"/>
                <a:gd name="T45" fmla="*/ 5 h 45"/>
                <a:gd name="T46" fmla="*/ 3 w 22"/>
                <a:gd name="T47" fmla="*/ 7 h 45"/>
                <a:gd name="T48" fmla="*/ 3 w 22"/>
                <a:gd name="T49" fmla="*/ 10 h 45"/>
                <a:gd name="T50" fmla="*/ 0 w 22"/>
                <a:gd name="T51" fmla="*/ 10 h 45"/>
                <a:gd name="T52" fmla="*/ 0 w 22"/>
                <a:gd name="T53" fmla="*/ 10 h 45"/>
                <a:gd name="T54" fmla="*/ 3 w 22"/>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45">
                  <a:moveTo>
                    <a:pt x="3" y="12"/>
                  </a:moveTo>
                  <a:lnTo>
                    <a:pt x="3" y="15"/>
                  </a:lnTo>
                  <a:lnTo>
                    <a:pt x="3" y="15"/>
                  </a:lnTo>
                  <a:lnTo>
                    <a:pt x="5" y="17"/>
                  </a:lnTo>
                  <a:lnTo>
                    <a:pt x="5" y="19"/>
                  </a:lnTo>
                  <a:lnTo>
                    <a:pt x="3" y="24"/>
                  </a:lnTo>
                  <a:lnTo>
                    <a:pt x="3" y="29"/>
                  </a:lnTo>
                  <a:lnTo>
                    <a:pt x="5" y="31"/>
                  </a:lnTo>
                  <a:lnTo>
                    <a:pt x="7" y="34"/>
                  </a:lnTo>
                  <a:lnTo>
                    <a:pt x="7" y="36"/>
                  </a:lnTo>
                  <a:lnTo>
                    <a:pt x="12" y="38"/>
                  </a:lnTo>
                  <a:lnTo>
                    <a:pt x="19" y="43"/>
                  </a:lnTo>
                  <a:lnTo>
                    <a:pt x="22" y="43"/>
                  </a:lnTo>
                  <a:lnTo>
                    <a:pt x="22" y="45"/>
                  </a:lnTo>
                  <a:lnTo>
                    <a:pt x="19" y="41"/>
                  </a:lnTo>
                  <a:lnTo>
                    <a:pt x="17" y="29"/>
                  </a:lnTo>
                  <a:lnTo>
                    <a:pt x="15" y="19"/>
                  </a:lnTo>
                  <a:lnTo>
                    <a:pt x="12" y="10"/>
                  </a:lnTo>
                  <a:lnTo>
                    <a:pt x="10" y="0"/>
                  </a:lnTo>
                  <a:lnTo>
                    <a:pt x="10" y="3"/>
                  </a:lnTo>
                  <a:lnTo>
                    <a:pt x="5" y="3"/>
                  </a:lnTo>
                  <a:lnTo>
                    <a:pt x="5" y="3"/>
                  </a:lnTo>
                  <a:lnTo>
                    <a:pt x="5" y="5"/>
                  </a:lnTo>
                  <a:lnTo>
                    <a:pt x="3" y="7"/>
                  </a:lnTo>
                  <a:lnTo>
                    <a:pt x="3" y="10"/>
                  </a:lnTo>
                  <a:lnTo>
                    <a:pt x="0" y="10"/>
                  </a:lnTo>
                  <a:lnTo>
                    <a:pt x="0" y="10"/>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7">
              <a:extLst>
                <a:ext uri="{FF2B5EF4-FFF2-40B4-BE49-F238E27FC236}">
                  <a16:creationId xmlns:a16="http://schemas.microsoft.com/office/drawing/2014/main" id="{C43BAC48-1762-418C-A222-41F74DF99761}"/>
                </a:ext>
              </a:extLst>
            </p:cNvPr>
            <p:cNvSpPr>
              <a:spLocks/>
            </p:cNvSpPr>
            <p:nvPr/>
          </p:nvSpPr>
          <p:spPr bwMode="auto">
            <a:xfrm>
              <a:off x="4894" y="2390"/>
              <a:ext cx="1332" cy="1288"/>
            </a:xfrm>
            <a:custGeom>
              <a:avLst/>
              <a:gdLst>
                <a:gd name="T0" fmla="*/ 1301 w 1332"/>
                <a:gd name="T1" fmla="*/ 802 h 1288"/>
                <a:gd name="T2" fmla="*/ 1242 w 1332"/>
                <a:gd name="T3" fmla="*/ 845 h 1288"/>
                <a:gd name="T4" fmla="*/ 1211 w 1332"/>
                <a:gd name="T5" fmla="*/ 845 h 1288"/>
                <a:gd name="T6" fmla="*/ 1185 w 1332"/>
                <a:gd name="T7" fmla="*/ 845 h 1288"/>
                <a:gd name="T8" fmla="*/ 1162 w 1332"/>
                <a:gd name="T9" fmla="*/ 824 h 1288"/>
                <a:gd name="T10" fmla="*/ 1138 w 1332"/>
                <a:gd name="T11" fmla="*/ 821 h 1288"/>
                <a:gd name="T12" fmla="*/ 1067 w 1332"/>
                <a:gd name="T13" fmla="*/ 814 h 1288"/>
                <a:gd name="T14" fmla="*/ 994 w 1332"/>
                <a:gd name="T15" fmla="*/ 772 h 1288"/>
                <a:gd name="T16" fmla="*/ 965 w 1332"/>
                <a:gd name="T17" fmla="*/ 722 h 1288"/>
                <a:gd name="T18" fmla="*/ 930 w 1332"/>
                <a:gd name="T19" fmla="*/ 585 h 1288"/>
                <a:gd name="T20" fmla="*/ 873 w 1332"/>
                <a:gd name="T21" fmla="*/ 414 h 1288"/>
                <a:gd name="T22" fmla="*/ 821 w 1332"/>
                <a:gd name="T23" fmla="*/ 412 h 1288"/>
                <a:gd name="T24" fmla="*/ 804 w 1332"/>
                <a:gd name="T25" fmla="*/ 433 h 1288"/>
                <a:gd name="T26" fmla="*/ 823 w 1332"/>
                <a:gd name="T27" fmla="*/ 400 h 1288"/>
                <a:gd name="T28" fmla="*/ 807 w 1332"/>
                <a:gd name="T29" fmla="*/ 369 h 1288"/>
                <a:gd name="T30" fmla="*/ 781 w 1332"/>
                <a:gd name="T31" fmla="*/ 350 h 1288"/>
                <a:gd name="T32" fmla="*/ 729 w 1332"/>
                <a:gd name="T33" fmla="*/ 346 h 1288"/>
                <a:gd name="T34" fmla="*/ 743 w 1332"/>
                <a:gd name="T35" fmla="*/ 327 h 1288"/>
                <a:gd name="T36" fmla="*/ 698 w 1332"/>
                <a:gd name="T37" fmla="*/ 286 h 1288"/>
                <a:gd name="T38" fmla="*/ 693 w 1332"/>
                <a:gd name="T39" fmla="*/ 251 h 1288"/>
                <a:gd name="T40" fmla="*/ 679 w 1332"/>
                <a:gd name="T41" fmla="*/ 204 h 1288"/>
                <a:gd name="T42" fmla="*/ 653 w 1332"/>
                <a:gd name="T43" fmla="*/ 163 h 1288"/>
                <a:gd name="T44" fmla="*/ 648 w 1332"/>
                <a:gd name="T45" fmla="*/ 109 h 1288"/>
                <a:gd name="T46" fmla="*/ 641 w 1332"/>
                <a:gd name="T47" fmla="*/ 95 h 1288"/>
                <a:gd name="T48" fmla="*/ 629 w 1332"/>
                <a:gd name="T49" fmla="*/ 92 h 1288"/>
                <a:gd name="T50" fmla="*/ 610 w 1332"/>
                <a:gd name="T51" fmla="*/ 95 h 1288"/>
                <a:gd name="T52" fmla="*/ 570 w 1332"/>
                <a:gd name="T53" fmla="*/ 97 h 1288"/>
                <a:gd name="T54" fmla="*/ 577 w 1332"/>
                <a:gd name="T55" fmla="*/ 99 h 1288"/>
                <a:gd name="T56" fmla="*/ 558 w 1332"/>
                <a:gd name="T57" fmla="*/ 92 h 1288"/>
                <a:gd name="T58" fmla="*/ 490 w 1332"/>
                <a:gd name="T59" fmla="*/ 135 h 1288"/>
                <a:gd name="T60" fmla="*/ 494 w 1332"/>
                <a:gd name="T61" fmla="*/ 109 h 1288"/>
                <a:gd name="T62" fmla="*/ 454 w 1332"/>
                <a:gd name="T63" fmla="*/ 83 h 1288"/>
                <a:gd name="T64" fmla="*/ 388 w 1332"/>
                <a:gd name="T65" fmla="*/ 69 h 1288"/>
                <a:gd name="T66" fmla="*/ 359 w 1332"/>
                <a:gd name="T67" fmla="*/ 59 h 1288"/>
                <a:gd name="T68" fmla="*/ 312 w 1332"/>
                <a:gd name="T69" fmla="*/ 24 h 1288"/>
                <a:gd name="T70" fmla="*/ 284 w 1332"/>
                <a:gd name="T71" fmla="*/ 2 h 1288"/>
                <a:gd name="T72" fmla="*/ 99 w 1332"/>
                <a:gd name="T73" fmla="*/ 270 h 1288"/>
                <a:gd name="T74" fmla="*/ 5 w 1332"/>
                <a:gd name="T75" fmla="*/ 471 h 1288"/>
                <a:gd name="T76" fmla="*/ 40 w 1332"/>
                <a:gd name="T77" fmla="*/ 720 h 1288"/>
                <a:gd name="T78" fmla="*/ 76 w 1332"/>
                <a:gd name="T79" fmla="*/ 765 h 1288"/>
                <a:gd name="T80" fmla="*/ 137 w 1332"/>
                <a:gd name="T81" fmla="*/ 765 h 1288"/>
                <a:gd name="T82" fmla="*/ 187 w 1332"/>
                <a:gd name="T83" fmla="*/ 786 h 1288"/>
                <a:gd name="T84" fmla="*/ 215 w 1332"/>
                <a:gd name="T85" fmla="*/ 793 h 1288"/>
                <a:gd name="T86" fmla="*/ 251 w 1332"/>
                <a:gd name="T87" fmla="*/ 810 h 1288"/>
                <a:gd name="T88" fmla="*/ 291 w 1332"/>
                <a:gd name="T89" fmla="*/ 800 h 1288"/>
                <a:gd name="T90" fmla="*/ 343 w 1332"/>
                <a:gd name="T91" fmla="*/ 802 h 1288"/>
                <a:gd name="T92" fmla="*/ 428 w 1332"/>
                <a:gd name="T93" fmla="*/ 762 h 1288"/>
                <a:gd name="T94" fmla="*/ 617 w 1332"/>
                <a:gd name="T95" fmla="*/ 836 h 1288"/>
                <a:gd name="T96" fmla="*/ 688 w 1332"/>
                <a:gd name="T97" fmla="*/ 888 h 1288"/>
                <a:gd name="T98" fmla="*/ 717 w 1332"/>
                <a:gd name="T99" fmla="*/ 897 h 1288"/>
                <a:gd name="T100" fmla="*/ 752 w 1332"/>
                <a:gd name="T101" fmla="*/ 907 h 1288"/>
                <a:gd name="T102" fmla="*/ 868 w 1332"/>
                <a:gd name="T103" fmla="*/ 1056 h 1288"/>
                <a:gd name="T104" fmla="*/ 885 w 1332"/>
                <a:gd name="T105" fmla="*/ 1184 h 1288"/>
                <a:gd name="T106" fmla="*/ 854 w 1332"/>
                <a:gd name="T107" fmla="*/ 1247 h 1288"/>
                <a:gd name="T108" fmla="*/ 982 w 1332"/>
                <a:gd name="T109" fmla="*/ 1217 h 1288"/>
                <a:gd name="T110" fmla="*/ 1109 w 1332"/>
                <a:gd name="T111" fmla="*/ 1117 h 1288"/>
                <a:gd name="T112" fmla="*/ 1093 w 1332"/>
                <a:gd name="T113" fmla="*/ 1091 h 1288"/>
                <a:gd name="T114" fmla="*/ 1225 w 1332"/>
                <a:gd name="T115" fmla="*/ 1018 h 1288"/>
                <a:gd name="T116" fmla="*/ 1249 w 1332"/>
                <a:gd name="T117" fmla="*/ 954 h 1288"/>
                <a:gd name="T118" fmla="*/ 1301 w 1332"/>
                <a:gd name="T119" fmla="*/ 869 h 1288"/>
                <a:gd name="T120" fmla="*/ 1332 w 1332"/>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2" h="1288">
                  <a:moveTo>
                    <a:pt x="1332" y="833"/>
                  </a:moveTo>
                  <a:lnTo>
                    <a:pt x="1329" y="831"/>
                  </a:lnTo>
                  <a:lnTo>
                    <a:pt x="1327" y="831"/>
                  </a:lnTo>
                  <a:lnTo>
                    <a:pt x="1325" y="828"/>
                  </a:lnTo>
                  <a:lnTo>
                    <a:pt x="1322" y="828"/>
                  </a:lnTo>
                  <a:lnTo>
                    <a:pt x="1322" y="824"/>
                  </a:lnTo>
                  <a:lnTo>
                    <a:pt x="1322" y="821"/>
                  </a:lnTo>
                  <a:lnTo>
                    <a:pt x="1320" y="817"/>
                  </a:lnTo>
                  <a:lnTo>
                    <a:pt x="1320" y="812"/>
                  </a:lnTo>
                  <a:lnTo>
                    <a:pt x="1320" y="807"/>
                  </a:lnTo>
                  <a:lnTo>
                    <a:pt x="1320" y="805"/>
                  </a:lnTo>
                  <a:lnTo>
                    <a:pt x="1320" y="802"/>
                  </a:lnTo>
                  <a:lnTo>
                    <a:pt x="1320" y="802"/>
                  </a:lnTo>
                  <a:lnTo>
                    <a:pt x="1315" y="802"/>
                  </a:lnTo>
                  <a:lnTo>
                    <a:pt x="1313" y="802"/>
                  </a:lnTo>
                  <a:lnTo>
                    <a:pt x="1311" y="802"/>
                  </a:lnTo>
                  <a:lnTo>
                    <a:pt x="1306" y="802"/>
                  </a:lnTo>
                  <a:lnTo>
                    <a:pt x="1303" y="802"/>
                  </a:lnTo>
                  <a:lnTo>
                    <a:pt x="1303" y="800"/>
                  </a:lnTo>
                  <a:lnTo>
                    <a:pt x="1301" y="802"/>
                  </a:lnTo>
                  <a:lnTo>
                    <a:pt x="1301" y="802"/>
                  </a:lnTo>
                  <a:lnTo>
                    <a:pt x="1301" y="802"/>
                  </a:lnTo>
                  <a:lnTo>
                    <a:pt x="1301" y="802"/>
                  </a:lnTo>
                  <a:lnTo>
                    <a:pt x="1299" y="802"/>
                  </a:lnTo>
                  <a:lnTo>
                    <a:pt x="1299" y="805"/>
                  </a:lnTo>
                  <a:lnTo>
                    <a:pt x="1296" y="805"/>
                  </a:lnTo>
                  <a:lnTo>
                    <a:pt x="1285" y="810"/>
                  </a:lnTo>
                  <a:lnTo>
                    <a:pt x="1285" y="810"/>
                  </a:lnTo>
                  <a:lnTo>
                    <a:pt x="1282" y="812"/>
                  </a:lnTo>
                  <a:lnTo>
                    <a:pt x="1282" y="812"/>
                  </a:lnTo>
                  <a:lnTo>
                    <a:pt x="1280" y="814"/>
                  </a:lnTo>
                  <a:lnTo>
                    <a:pt x="1268" y="821"/>
                  </a:lnTo>
                  <a:lnTo>
                    <a:pt x="1266" y="821"/>
                  </a:lnTo>
                  <a:lnTo>
                    <a:pt x="1263" y="826"/>
                  </a:lnTo>
                  <a:lnTo>
                    <a:pt x="1251" y="836"/>
                  </a:lnTo>
                  <a:lnTo>
                    <a:pt x="1247" y="836"/>
                  </a:lnTo>
                  <a:lnTo>
                    <a:pt x="1247" y="838"/>
                  </a:lnTo>
                  <a:lnTo>
                    <a:pt x="1244" y="840"/>
                  </a:lnTo>
                  <a:lnTo>
                    <a:pt x="1244" y="840"/>
                  </a:lnTo>
                  <a:lnTo>
                    <a:pt x="1244" y="845"/>
                  </a:lnTo>
                  <a:lnTo>
                    <a:pt x="1242" y="845"/>
                  </a:lnTo>
                  <a:lnTo>
                    <a:pt x="1242" y="845"/>
                  </a:lnTo>
                  <a:lnTo>
                    <a:pt x="1240" y="847"/>
                  </a:lnTo>
                  <a:lnTo>
                    <a:pt x="1237" y="847"/>
                  </a:lnTo>
                  <a:lnTo>
                    <a:pt x="1237" y="847"/>
                  </a:lnTo>
                  <a:lnTo>
                    <a:pt x="1235" y="847"/>
                  </a:lnTo>
                  <a:lnTo>
                    <a:pt x="1232" y="845"/>
                  </a:lnTo>
                  <a:lnTo>
                    <a:pt x="1232" y="845"/>
                  </a:lnTo>
                  <a:lnTo>
                    <a:pt x="1232" y="845"/>
                  </a:lnTo>
                  <a:lnTo>
                    <a:pt x="1230" y="845"/>
                  </a:lnTo>
                  <a:lnTo>
                    <a:pt x="1230" y="843"/>
                  </a:lnTo>
                  <a:lnTo>
                    <a:pt x="1228" y="843"/>
                  </a:lnTo>
                  <a:lnTo>
                    <a:pt x="1228" y="843"/>
                  </a:lnTo>
                  <a:lnTo>
                    <a:pt x="1225" y="843"/>
                  </a:lnTo>
                  <a:lnTo>
                    <a:pt x="1225" y="840"/>
                  </a:lnTo>
                  <a:lnTo>
                    <a:pt x="1223" y="840"/>
                  </a:lnTo>
                  <a:lnTo>
                    <a:pt x="1218" y="840"/>
                  </a:lnTo>
                  <a:lnTo>
                    <a:pt x="1216" y="840"/>
                  </a:lnTo>
                  <a:lnTo>
                    <a:pt x="1211" y="843"/>
                  </a:lnTo>
                  <a:lnTo>
                    <a:pt x="1211" y="843"/>
                  </a:lnTo>
                  <a:lnTo>
                    <a:pt x="1211" y="845"/>
                  </a:lnTo>
                  <a:lnTo>
                    <a:pt x="1211" y="845"/>
                  </a:lnTo>
                  <a:lnTo>
                    <a:pt x="1211" y="845"/>
                  </a:lnTo>
                  <a:lnTo>
                    <a:pt x="1211" y="847"/>
                  </a:lnTo>
                  <a:lnTo>
                    <a:pt x="1211" y="847"/>
                  </a:lnTo>
                  <a:lnTo>
                    <a:pt x="1209" y="847"/>
                  </a:lnTo>
                  <a:lnTo>
                    <a:pt x="1209" y="850"/>
                  </a:lnTo>
                  <a:lnTo>
                    <a:pt x="1209" y="850"/>
                  </a:lnTo>
                  <a:lnTo>
                    <a:pt x="1206" y="850"/>
                  </a:lnTo>
                  <a:lnTo>
                    <a:pt x="1206" y="850"/>
                  </a:lnTo>
                  <a:lnTo>
                    <a:pt x="1204" y="850"/>
                  </a:lnTo>
                  <a:lnTo>
                    <a:pt x="1202" y="847"/>
                  </a:lnTo>
                  <a:lnTo>
                    <a:pt x="1202" y="847"/>
                  </a:lnTo>
                  <a:lnTo>
                    <a:pt x="1202" y="847"/>
                  </a:lnTo>
                  <a:lnTo>
                    <a:pt x="1202" y="847"/>
                  </a:lnTo>
                  <a:lnTo>
                    <a:pt x="1199" y="847"/>
                  </a:lnTo>
                  <a:lnTo>
                    <a:pt x="1199" y="847"/>
                  </a:lnTo>
                  <a:lnTo>
                    <a:pt x="1197" y="847"/>
                  </a:lnTo>
                  <a:lnTo>
                    <a:pt x="1195" y="847"/>
                  </a:lnTo>
                  <a:lnTo>
                    <a:pt x="1190" y="847"/>
                  </a:lnTo>
                  <a:lnTo>
                    <a:pt x="1188" y="847"/>
                  </a:lnTo>
                  <a:lnTo>
                    <a:pt x="1185" y="847"/>
                  </a:lnTo>
                  <a:lnTo>
                    <a:pt x="1185" y="845"/>
                  </a:lnTo>
                  <a:lnTo>
                    <a:pt x="1185" y="845"/>
                  </a:lnTo>
                  <a:lnTo>
                    <a:pt x="1183" y="843"/>
                  </a:lnTo>
                  <a:lnTo>
                    <a:pt x="1183" y="843"/>
                  </a:lnTo>
                  <a:lnTo>
                    <a:pt x="1180" y="840"/>
                  </a:lnTo>
                  <a:lnTo>
                    <a:pt x="1180" y="840"/>
                  </a:lnTo>
                  <a:lnTo>
                    <a:pt x="1178" y="838"/>
                  </a:lnTo>
                  <a:lnTo>
                    <a:pt x="1178" y="836"/>
                  </a:lnTo>
                  <a:lnTo>
                    <a:pt x="1178" y="836"/>
                  </a:lnTo>
                  <a:lnTo>
                    <a:pt x="1176" y="833"/>
                  </a:lnTo>
                  <a:lnTo>
                    <a:pt x="1176" y="833"/>
                  </a:lnTo>
                  <a:lnTo>
                    <a:pt x="1176" y="833"/>
                  </a:lnTo>
                  <a:lnTo>
                    <a:pt x="1173" y="833"/>
                  </a:lnTo>
                  <a:lnTo>
                    <a:pt x="1173" y="831"/>
                  </a:lnTo>
                  <a:lnTo>
                    <a:pt x="1171" y="828"/>
                  </a:lnTo>
                  <a:lnTo>
                    <a:pt x="1171" y="826"/>
                  </a:lnTo>
                  <a:lnTo>
                    <a:pt x="1169" y="824"/>
                  </a:lnTo>
                  <a:lnTo>
                    <a:pt x="1169" y="824"/>
                  </a:lnTo>
                  <a:lnTo>
                    <a:pt x="1166" y="821"/>
                  </a:lnTo>
                  <a:lnTo>
                    <a:pt x="1164" y="821"/>
                  </a:lnTo>
                  <a:lnTo>
                    <a:pt x="1164" y="821"/>
                  </a:lnTo>
                  <a:lnTo>
                    <a:pt x="1162" y="824"/>
                  </a:lnTo>
                  <a:lnTo>
                    <a:pt x="1162" y="824"/>
                  </a:lnTo>
                  <a:lnTo>
                    <a:pt x="1162" y="824"/>
                  </a:lnTo>
                  <a:lnTo>
                    <a:pt x="1162" y="826"/>
                  </a:lnTo>
                  <a:lnTo>
                    <a:pt x="1162" y="826"/>
                  </a:lnTo>
                  <a:lnTo>
                    <a:pt x="1162" y="828"/>
                  </a:lnTo>
                  <a:lnTo>
                    <a:pt x="1164" y="828"/>
                  </a:lnTo>
                  <a:lnTo>
                    <a:pt x="1164" y="831"/>
                  </a:lnTo>
                  <a:lnTo>
                    <a:pt x="1162" y="833"/>
                  </a:lnTo>
                  <a:lnTo>
                    <a:pt x="1162" y="833"/>
                  </a:lnTo>
                  <a:lnTo>
                    <a:pt x="1159" y="833"/>
                  </a:lnTo>
                  <a:lnTo>
                    <a:pt x="1157" y="833"/>
                  </a:lnTo>
                  <a:lnTo>
                    <a:pt x="1154" y="833"/>
                  </a:lnTo>
                  <a:lnTo>
                    <a:pt x="1152" y="833"/>
                  </a:lnTo>
                  <a:lnTo>
                    <a:pt x="1150" y="831"/>
                  </a:lnTo>
                  <a:lnTo>
                    <a:pt x="1147" y="831"/>
                  </a:lnTo>
                  <a:lnTo>
                    <a:pt x="1145" y="831"/>
                  </a:lnTo>
                  <a:lnTo>
                    <a:pt x="1143" y="828"/>
                  </a:lnTo>
                  <a:lnTo>
                    <a:pt x="1140" y="828"/>
                  </a:lnTo>
                  <a:lnTo>
                    <a:pt x="1138" y="826"/>
                  </a:lnTo>
                  <a:lnTo>
                    <a:pt x="1138" y="826"/>
                  </a:lnTo>
                  <a:lnTo>
                    <a:pt x="1138" y="824"/>
                  </a:lnTo>
                  <a:lnTo>
                    <a:pt x="1138" y="821"/>
                  </a:lnTo>
                  <a:lnTo>
                    <a:pt x="1135" y="821"/>
                  </a:lnTo>
                  <a:lnTo>
                    <a:pt x="1135" y="819"/>
                  </a:lnTo>
                  <a:lnTo>
                    <a:pt x="1133" y="819"/>
                  </a:lnTo>
                  <a:lnTo>
                    <a:pt x="1131" y="817"/>
                  </a:lnTo>
                  <a:lnTo>
                    <a:pt x="1131" y="817"/>
                  </a:lnTo>
                  <a:lnTo>
                    <a:pt x="1128" y="817"/>
                  </a:lnTo>
                  <a:lnTo>
                    <a:pt x="1128" y="817"/>
                  </a:lnTo>
                  <a:lnTo>
                    <a:pt x="1126" y="817"/>
                  </a:lnTo>
                  <a:lnTo>
                    <a:pt x="1121" y="814"/>
                  </a:lnTo>
                  <a:lnTo>
                    <a:pt x="1109" y="812"/>
                  </a:lnTo>
                  <a:lnTo>
                    <a:pt x="1107" y="812"/>
                  </a:lnTo>
                  <a:lnTo>
                    <a:pt x="1107" y="812"/>
                  </a:lnTo>
                  <a:lnTo>
                    <a:pt x="1105" y="812"/>
                  </a:lnTo>
                  <a:lnTo>
                    <a:pt x="1093" y="810"/>
                  </a:lnTo>
                  <a:lnTo>
                    <a:pt x="1086" y="812"/>
                  </a:lnTo>
                  <a:lnTo>
                    <a:pt x="1081" y="812"/>
                  </a:lnTo>
                  <a:lnTo>
                    <a:pt x="1072" y="812"/>
                  </a:lnTo>
                  <a:lnTo>
                    <a:pt x="1069" y="814"/>
                  </a:lnTo>
                  <a:lnTo>
                    <a:pt x="1067" y="814"/>
                  </a:lnTo>
                  <a:lnTo>
                    <a:pt x="1067" y="814"/>
                  </a:lnTo>
                  <a:lnTo>
                    <a:pt x="1067" y="814"/>
                  </a:lnTo>
                  <a:lnTo>
                    <a:pt x="1065" y="814"/>
                  </a:lnTo>
                  <a:lnTo>
                    <a:pt x="1062" y="814"/>
                  </a:lnTo>
                  <a:lnTo>
                    <a:pt x="1043" y="814"/>
                  </a:lnTo>
                  <a:lnTo>
                    <a:pt x="1043" y="814"/>
                  </a:lnTo>
                  <a:lnTo>
                    <a:pt x="1041" y="812"/>
                  </a:lnTo>
                  <a:lnTo>
                    <a:pt x="1041" y="812"/>
                  </a:lnTo>
                  <a:lnTo>
                    <a:pt x="1038" y="810"/>
                  </a:lnTo>
                  <a:lnTo>
                    <a:pt x="1029" y="807"/>
                  </a:lnTo>
                  <a:lnTo>
                    <a:pt x="1027" y="805"/>
                  </a:lnTo>
                  <a:lnTo>
                    <a:pt x="1024" y="802"/>
                  </a:lnTo>
                  <a:lnTo>
                    <a:pt x="1020" y="798"/>
                  </a:lnTo>
                  <a:lnTo>
                    <a:pt x="1020" y="798"/>
                  </a:lnTo>
                  <a:lnTo>
                    <a:pt x="1020" y="795"/>
                  </a:lnTo>
                  <a:lnTo>
                    <a:pt x="1017" y="793"/>
                  </a:lnTo>
                  <a:lnTo>
                    <a:pt x="1017" y="793"/>
                  </a:lnTo>
                  <a:lnTo>
                    <a:pt x="1012" y="791"/>
                  </a:lnTo>
                  <a:lnTo>
                    <a:pt x="1010" y="788"/>
                  </a:lnTo>
                  <a:lnTo>
                    <a:pt x="1005" y="779"/>
                  </a:lnTo>
                  <a:lnTo>
                    <a:pt x="1001" y="776"/>
                  </a:lnTo>
                  <a:lnTo>
                    <a:pt x="998" y="774"/>
                  </a:lnTo>
                  <a:lnTo>
                    <a:pt x="994" y="772"/>
                  </a:lnTo>
                  <a:lnTo>
                    <a:pt x="991" y="769"/>
                  </a:lnTo>
                  <a:lnTo>
                    <a:pt x="989" y="765"/>
                  </a:lnTo>
                  <a:lnTo>
                    <a:pt x="986" y="762"/>
                  </a:lnTo>
                  <a:lnTo>
                    <a:pt x="982" y="760"/>
                  </a:lnTo>
                  <a:lnTo>
                    <a:pt x="979" y="757"/>
                  </a:lnTo>
                  <a:lnTo>
                    <a:pt x="979" y="755"/>
                  </a:lnTo>
                  <a:lnTo>
                    <a:pt x="979" y="750"/>
                  </a:lnTo>
                  <a:lnTo>
                    <a:pt x="979" y="748"/>
                  </a:lnTo>
                  <a:lnTo>
                    <a:pt x="977" y="746"/>
                  </a:lnTo>
                  <a:lnTo>
                    <a:pt x="977" y="743"/>
                  </a:lnTo>
                  <a:lnTo>
                    <a:pt x="977" y="743"/>
                  </a:lnTo>
                  <a:lnTo>
                    <a:pt x="975" y="741"/>
                  </a:lnTo>
                  <a:lnTo>
                    <a:pt x="975" y="741"/>
                  </a:lnTo>
                  <a:lnTo>
                    <a:pt x="972" y="739"/>
                  </a:lnTo>
                  <a:lnTo>
                    <a:pt x="970" y="739"/>
                  </a:lnTo>
                  <a:lnTo>
                    <a:pt x="967" y="736"/>
                  </a:lnTo>
                  <a:lnTo>
                    <a:pt x="967" y="734"/>
                  </a:lnTo>
                  <a:lnTo>
                    <a:pt x="965" y="731"/>
                  </a:lnTo>
                  <a:lnTo>
                    <a:pt x="965" y="727"/>
                  </a:lnTo>
                  <a:lnTo>
                    <a:pt x="965" y="724"/>
                  </a:lnTo>
                  <a:lnTo>
                    <a:pt x="965" y="722"/>
                  </a:lnTo>
                  <a:lnTo>
                    <a:pt x="965" y="720"/>
                  </a:lnTo>
                  <a:lnTo>
                    <a:pt x="965" y="717"/>
                  </a:lnTo>
                  <a:lnTo>
                    <a:pt x="965" y="715"/>
                  </a:lnTo>
                  <a:lnTo>
                    <a:pt x="963" y="713"/>
                  </a:lnTo>
                  <a:lnTo>
                    <a:pt x="963" y="710"/>
                  </a:lnTo>
                  <a:lnTo>
                    <a:pt x="963" y="708"/>
                  </a:lnTo>
                  <a:lnTo>
                    <a:pt x="963" y="705"/>
                  </a:lnTo>
                  <a:lnTo>
                    <a:pt x="960" y="703"/>
                  </a:lnTo>
                  <a:lnTo>
                    <a:pt x="960" y="698"/>
                  </a:lnTo>
                  <a:lnTo>
                    <a:pt x="958" y="694"/>
                  </a:lnTo>
                  <a:lnTo>
                    <a:pt x="956" y="682"/>
                  </a:lnTo>
                  <a:lnTo>
                    <a:pt x="953" y="672"/>
                  </a:lnTo>
                  <a:lnTo>
                    <a:pt x="951" y="663"/>
                  </a:lnTo>
                  <a:lnTo>
                    <a:pt x="949" y="653"/>
                  </a:lnTo>
                  <a:lnTo>
                    <a:pt x="946" y="644"/>
                  </a:lnTo>
                  <a:lnTo>
                    <a:pt x="944" y="634"/>
                  </a:lnTo>
                  <a:lnTo>
                    <a:pt x="939" y="623"/>
                  </a:lnTo>
                  <a:lnTo>
                    <a:pt x="937" y="613"/>
                  </a:lnTo>
                  <a:lnTo>
                    <a:pt x="934" y="604"/>
                  </a:lnTo>
                  <a:lnTo>
                    <a:pt x="932" y="594"/>
                  </a:lnTo>
                  <a:lnTo>
                    <a:pt x="930" y="585"/>
                  </a:lnTo>
                  <a:lnTo>
                    <a:pt x="927" y="573"/>
                  </a:lnTo>
                  <a:lnTo>
                    <a:pt x="925" y="563"/>
                  </a:lnTo>
                  <a:lnTo>
                    <a:pt x="920" y="554"/>
                  </a:lnTo>
                  <a:lnTo>
                    <a:pt x="918" y="544"/>
                  </a:lnTo>
                  <a:lnTo>
                    <a:pt x="915" y="535"/>
                  </a:lnTo>
                  <a:lnTo>
                    <a:pt x="913" y="526"/>
                  </a:lnTo>
                  <a:lnTo>
                    <a:pt x="911" y="514"/>
                  </a:lnTo>
                  <a:lnTo>
                    <a:pt x="908" y="504"/>
                  </a:lnTo>
                  <a:lnTo>
                    <a:pt x="906" y="495"/>
                  </a:lnTo>
                  <a:lnTo>
                    <a:pt x="901" y="485"/>
                  </a:lnTo>
                  <a:lnTo>
                    <a:pt x="899" y="476"/>
                  </a:lnTo>
                  <a:lnTo>
                    <a:pt x="897" y="464"/>
                  </a:lnTo>
                  <a:lnTo>
                    <a:pt x="894" y="454"/>
                  </a:lnTo>
                  <a:lnTo>
                    <a:pt x="892" y="445"/>
                  </a:lnTo>
                  <a:lnTo>
                    <a:pt x="889" y="436"/>
                  </a:lnTo>
                  <a:lnTo>
                    <a:pt x="885" y="426"/>
                  </a:lnTo>
                  <a:lnTo>
                    <a:pt x="885" y="424"/>
                  </a:lnTo>
                  <a:lnTo>
                    <a:pt x="882" y="419"/>
                  </a:lnTo>
                  <a:lnTo>
                    <a:pt x="873" y="417"/>
                  </a:lnTo>
                  <a:lnTo>
                    <a:pt x="873" y="417"/>
                  </a:lnTo>
                  <a:lnTo>
                    <a:pt x="873" y="414"/>
                  </a:lnTo>
                  <a:lnTo>
                    <a:pt x="868" y="410"/>
                  </a:lnTo>
                  <a:lnTo>
                    <a:pt x="866" y="410"/>
                  </a:lnTo>
                  <a:lnTo>
                    <a:pt x="859" y="407"/>
                  </a:lnTo>
                  <a:lnTo>
                    <a:pt x="856" y="405"/>
                  </a:lnTo>
                  <a:lnTo>
                    <a:pt x="852" y="402"/>
                  </a:lnTo>
                  <a:lnTo>
                    <a:pt x="852" y="402"/>
                  </a:lnTo>
                  <a:lnTo>
                    <a:pt x="847" y="402"/>
                  </a:lnTo>
                  <a:lnTo>
                    <a:pt x="847" y="402"/>
                  </a:lnTo>
                  <a:lnTo>
                    <a:pt x="844" y="400"/>
                  </a:lnTo>
                  <a:lnTo>
                    <a:pt x="844" y="400"/>
                  </a:lnTo>
                  <a:lnTo>
                    <a:pt x="842" y="400"/>
                  </a:lnTo>
                  <a:lnTo>
                    <a:pt x="840" y="402"/>
                  </a:lnTo>
                  <a:lnTo>
                    <a:pt x="837" y="400"/>
                  </a:lnTo>
                  <a:lnTo>
                    <a:pt x="837" y="400"/>
                  </a:lnTo>
                  <a:lnTo>
                    <a:pt x="828" y="400"/>
                  </a:lnTo>
                  <a:lnTo>
                    <a:pt x="828" y="400"/>
                  </a:lnTo>
                  <a:lnTo>
                    <a:pt x="826" y="402"/>
                  </a:lnTo>
                  <a:lnTo>
                    <a:pt x="823" y="407"/>
                  </a:lnTo>
                  <a:lnTo>
                    <a:pt x="821" y="410"/>
                  </a:lnTo>
                  <a:lnTo>
                    <a:pt x="821" y="412"/>
                  </a:lnTo>
                  <a:lnTo>
                    <a:pt x="821" y="412"/>
                  </a:lnTo>
                  <a:lnTo>
                    <a:pt x="818" y="414"/>
                  </a:lnTo>
                  <a:lnTo>
                    <a:pt x="816" y="419"/>
                  </a:lnTo>
                  <a:lnTo>
                    <a:pt x="816" y="419"/>
                  </a:lnTo>
                  <a:lnTo>
                    <a:pt x="816" y="419"/>
                  </a:lnTo>
                  <a:lnTo>
                    <a:pt x="816" y="421"/>
                  </a:lnTo>
                  <a:lnTo>
                    <a:pt x="816" y="421"/>
                  </a:lnTo>
                  <a:lnTo>
                    <a:pt x="816" y="421"/>
                  </a:lnTo>
                  <a:lnTo>
                    <a:pt x="814" y="424"/>
                  </a:lnTo>
                  <a:lnTo>
                    <a:pt x="811" y="424"/>
                  </a:lnTo>
                  <a:lnTo>
                    <a:pt x="809" y="424"/>
                  </a:lnTo>
                  <a:lnTo>
                    <a:pt x="809" y="426"/>
                  </a:lnTo>
                  <a:lnTo>
                    <a:pt x="807" y="428"/>
                  </a:lnTo>
                  <a:lnTo>
                    <a:pt x="807" y="436"/>
                  </a:lnTo>
                  <a:lnTo>
                    <a:pt x="804" y="438"/>
                  </a:lnTo>
                  <a:lnTo>
                    <a:pt x="804" y="438"/>
                  </a:lnTo>
                  <a:lnTo>
                    <a:pt x="807" y="436"/>
                  </a:lnTo>
                  <a:lnTo>
                    <a:pt x="807" y="436"/>
                  </a:lnTo>
                  <a:lnTo>
                    <a:pt x="807" y="433"/>
                  </a:lnTo>
                  <a:lnTo>
                    <a:pt x="804" y="433"/>
                  </a:lnTo>
                  <a:lnTo>
                    <a:pt x="804" y="433"/>
                  </a:lnTo>
                  <a:lnTo>
                    <a:pt x="804" y="433"/>
                  </a:lnTo>
                  <a:lnTo>
                    <a:pt x="804" y="436"/>
                  </a:lnTo>
                  <a:lnTo>
                    <a:pt x="802" y="436"/>
                  </a:lnTo>
                  <a:lnTo>
                    <a:pt x="802" y="433"/>
                  </a:lnTo>
                  <a:lnTo>
                    <a:pt x="802" y="433"/>
                  </a:lnTo>
                  <a:lnTo>
                    <a:pt x="802" y="431"/>
                  </a:lnTo>
                  <a:lnTo>
                    <a:pt x="807" y="428"/>
                  </a:lnTo>
                  <a:lnTo>
                    <a:pt x="807" y="428"/>
                  </a:lnTo>
                  <a:lnTo>
                    <a:pt x="807" y="426"/>
                  </a:lnTo>
                  <a:lnTo>
                    <a:pt x="807" y="424"/>
                  </a:lnTo>
                  <a:lnTo>
                    <a:pt x="809" y="424"/>
                  </a:lnTo>
                  <a:lnTo>
                    <a:pt x="811" y="419"/>
                  </a:lnTo>
                  <a:lnTo>
                    <a:pt x="811" y="419"/>
                  </a:lnTo>
                  <a:lnTo>
                    <a:pt x="814" y="419"/>
                  </a:lnTo>
                  <a:lnTo>
                    <a:pt x="814" y="417"/>
                  </a:lnTo>
                  <a:lnTo>
                    <a:pt x="814" y="417"/>
                  </a:lnTo>
                  <a:lnTo>
                    <a:pt x="814" y="414"/>
                  </a:lnTo>
                  <a:lnTo>
                    <a:pt x="814" y="414"/>
                  </a:lnTo>
                  <a:lnTo>
                    <a:pt x="814" y="410"/>
                  </a:lnTo>
                  <a:lnTo>
                    <a:pt x="816" y="407"/>
                  </a:lnTo>
                  <a:lnTo>
                    <a:pt x="818" y="405"/>
                  </a:lnTo>
                  <a:lnTo>
                    <a:pt x="823" y="400"/>
                  </a:lnTo>
                  <a:lnTo>
                    <a:pt x="826" y="400"/>
                  </a:lnTo>
                  <a:lnTo>
                    <a:pt x="826" y="400"/>
                  </a:lnTo>
                  <a:lnTo>
                    <a:pt x="826" y="398"/>
                  </a:lnTo>
                  <a:lnTo>
                    <a:pt x="823" y="395"/>
                  </a:lnTo>
                  <a:lnTo>
                    <a:pt x="823" y="391"/>
                  </a:lnTo>
                  <a:lnTo>
                    <a:pt x="823" y="388"/>
                  </a:lnTo>
                  <a:lnTo>
                    <a:pt x="821" y="388"/>
                  </a:lnTo>
                  <a:lnTo>
                    <a:pt x="821" y="388"/>
                  </a:lnTo>
                  <a:lnTo>
                    <a:pt x="818" y="388"/>
                  </a:lnTo>
                  <a:lnTo>
                    <a:pt x="818" y="386"/>
                  </a:lnTo>
                  <a:lnTo>
                    <a:pt x="816" y="386"/>
                  </a:lnTo>
                  <a:lnTo>
                    <a:pt x="814" y="381"/>
                  </a:lnTo>
                  <a:lnTo>
                    <a:pt x="811" y="379"/>
                  </a:lnTo>
                  <a:lnTo>
                    <a:pt x="809" y="374"/>
                  </a:lnTo>
                  <a:lnTo>
                    <a:pt x="809" y="374"/>
                  </a:lnTo>
                  <a:lnTo>
                    <a:pt x="809" y="372"/>
                  </a:lnTo>
                  <a:lnTo>
                    <a:pt x="809" y="372"/>
                  </a:lnTo>
                  <a:lnTo>
                    <a:pt x="809" y="372"/>
                  </a:lnTo>
                  <a:lnTo>
                    <a:pt x="807" y="369"/>
                  </a:lnTo>
                  <a:lnTo>
                    <a:pt x="807" y="369"/>
                  </a:lnTo>
                  <a:lnTo>
                    <a:pt x="807" y="369"/>
                  </a:lnTo>
                  <a:lnTo>
                    <a:pt x="804" y="369"/>
                  </a:lnTo>
                  <a:lnTo>
                    <a:pt x="804" y="367"/>
                  </a:lnTo>
                  <a:lnTo>
                    <a:pt x="802" y="365"/>
                  </a:lnTo>
                  <a:lnTo>
                    <a:pt x="800" y="365"/>
                  </a:lnTo>
                  <a:lnTo>
                    <a:pt x="797" y="362"/>
                  </a:lnTo>
                  <a:lnTo>
                    <a:pt x="795" y="362"/>
                  </a:lnTo>
                  <a:lnTo>
                    <a:pt x="795" y="360"/>
                  </a:lnTo>
                  <a:lnTo>
                    <a:pt x="792" y="360"/>
                  </a:lnTo>
                  <a:lnTo>
                    <a:pt x="792" y="360"/>
                  </a:lnTo>
                  <a:lnTo>
                    <a:pt x="792" y="360"/>
                  </a:lnTo>
                  <a:lnTo>
                    <a:pt x="792" y="360"/>
                  </a:lnTo>
                  <a:lnTo>
                    <a:pt x="792" y="357"/>
                  </a:lnTo>
                  <a:lnTo>
                    <a:pt x="792" y="357"/>
                  </a:lnTo>
                  <a:lnTo>
                    <a:pt x="790" y="360"/>
                  </a:lnTo>
                  <a:lnTo>
                    <a:pt x="790" y="360"/>
                  </a:lnTo>
                  <a:lnTo>
                    <a:pt x="788" y="357"/>
                  </a:lnTo>
                  <a:lnTo>
                    <a:pt x="785" y="357"/>
                  </a:lnTo>
                  <a:lnTo>
                    <a:pt x="785" y="355"/>
                  </a:lnTo>
                  <a:lnTo>
                    <a:pt x="785" y="355"/>
                  </a:lnTo>
                  <a:lnTo>
                    <a:pt x="783" y="353"/>
                  </a:lnTo>
                  <a:lnTo>
                    <a:pt x="781" y="350"/>
                  </a:lnTo>
                  <a:lnTo>
                    <a:pt x="781" y="350"/>
                  </a:lnTo>
                  <a:lnTo>
                    <a:pt x="781" y="350"/>
                  </a:lnTo>
                  <a:lnTo>
                    <a:pt x="776" y="350"/>
                  </a:lnTo>
                  <a:lnTo>
                    <a:pt x="776" y="348"/>
                  </a:lnTo>
                  <a:lnTo>
                    <a:pt x="773" y="348"/>
                  </a:lnTo>
                  <a:lnTo>
                    <a:pt x="773" y="348"/>
                  </a:lnTo>
                  <a:lnTo>
                    <a:pt x="771" y="348"/>
                  </a:lnTo>
                  <a:lnTo>
                    <a:pt x="771" y="348"/>
                  </a:lnTo>
                  <a:lnTo>
                    <a:pt x="766" y="348"/>
                  </a:lnTo>
                  <a:lnTo>
                    <a:pt x="764" y="346"/>
                  </a:lnTo>
                  <a:lnTo>
                    <a:pt x="759" y="346"/>
                  </a:lnTo>
                  <a:lnTo>
                    <a:pt x="757" y="346"/>
                  </a:lnTo>
                  <a:lnTo>
                    <a:pt x="752" y="341"/>
                  </a:lnTo>
                  <a:lnTo>
                    <a:pt x="750" y="339"/>
                  </a:lnTo>
                  <a:lnTo>
                    <a:pt x="747" y="336"/>
                  </a:lnTo>
                  <a:lnTo>
                    <a:pt x="736" y="339"/>
                  </a:lnTo>
                  <a:lnTo>
                    <a:pt x="733" y="341"/>
                  </a:lnTo>
                  <a:lnTo>
                    <a:pt x="731" y="343"/>
                  </a:lnTo>
                  <a:lnTo>
                    <a:pt x="731" y="343"/>
                  </a:lnTo>
                  <a:lnTo>
                    <a:pt x="729" y="346"/>
                  </a:lnTo>
                  <a:lnTo>
                    <a:pt x="729" y="346"/>
                  </a:lnTo>
                  <a:lnTo>
                    <a:pt x="729" y="343"/>
                  </a:lnTo>
                  <a:lnTo>
                    <a:pt x="731" y="341"/>
                  </a:lnTo>
                  <a:lnTo>
                    <a:pt x="731" y="341"/>
                  </a:lnTo>
                  <a:lnTo>
                    <a:pt x="729" y="341"/>
                  </a:lnTo>
                  <a:lnTo>
                    <a:pt x="729" y="341"/>
                  </a:lnTo>
                  <a:lnTo>
                    <a:pt x="729" y="341"/>
                  </a:lnTo>
                  <a:lnTo>
                    <a:pt x="729" y="341"/>
                  </a:lnTo>
                  <a:lnTo>
                    <a:pt x="731" y="339"/>
                  </a:lnTo>
                  <a:lnTo>
                    <a:pt x="731" y="339"/>
                  </a:lnTo>
                  <a:lnTo>
                    <a:pt x="733" y="339"/>
                  </a:lnTo>
                  <a:lnTo>
                    <a:pt x="733" y="339"/>
                  </a:lnTo>
                  <a:lnTo>
                    <a:pt x="733" y="339"/>
                  </a:lnTo>
                  <a:lnTo>
                    <a:pt x="733" y="336"/>
                  </a:lnTo>
                  <a:lnTo>
                    <a:pt x="736" y="336"/>
                  </a:lnTo>
                  <a:lnTo>
                    <a:pt x="740" y="331"/>
                  </a:lnTo>
                  <a:lnTo>
                    <a:pt x="743" y="331"/>
                  </a:lnTo>
                  <a:lnTo>
                    <a:pt x="747" y="331"/>
                  </a:lnTo>
                  <a:lnTo>
                    <a:pt x="747" y="329"/>
                  </a:lnTo>
                  <a:lnTo>
                    <a:pt x="743" y="329"/>
                  </a:lnTo>
                  <a:lnTo>
                    <a:pt x="743" y="327"/>
                  </a:lnTo>
                  <a:lnTo>
                    <a:pt x="743" y="327"/>
                  </a:lnTo>
                  <a:lnTo>
                    <a:pt x="740" y="324"/>
                  </a:lnTo>
                  <a:lnTo>
                    <a:pt x="740" y="322"/>
                  </a:lnTo>
                  <a:lnTo>
                    <a:pt x="740" y="320"/>
                  </a:lnTo>
                  <a:lnTo>
                    <a:pt x="740" y="320"/>
                  </a:lnTo>
                  <a:lnTo>
                    <a:pt x="740" y="317"/>
                  </a:lnTo>
                  <a:lnTo>
                    <a:pt x="733" y="315"/>
                  </a:lnTo>
                  <a:lnTo>
                    <a:pt x="731" y="315"/>
                  </a:lnTo>
                  <a:lnTo>
                    <a:pt x="731" y="312"/>
                  </a:lnTo>
                  <a:lnTo>
                    <a:pt x="721" y="305"/>
                  </a:lnTo>
                  <a:lnTo>
                    <a:pt x="719" y="303"/>
                  </a:lnTo>
                  <a:lnTo>
                    <a:pt x="717" y="303"/>
                  </a:lnTo>
                  <a:lnTo>
                    <a:pt x="717" y="303"/>
                  </a:lnTo>
                  <a:lnTo>
                    <a:pt x="712" y="298"/>
                  </a:lnTo>
                  <a:lnTo>
                    <a:pt x="710" y="296"/>
                  </a:lnTo>
                  <a:lnTo>
                    <a:pt x="710" y="294"/>
                  </a:lnTo>
                  <a:lnTo>
                    <a:pt x="710" y="294"/>
                  </a:lnTo>
                  <a:lnTo>
                    <a:pt x="705" y="291"/>
                  </a:lnTo>
                  <a:lnTo>
                    <a:pt x="700" y="286"/>
                  </a:lnTo>
                  <a:lnTo>
                    <a:pt x="700" y="286"/>
                  </a:lnTo>
                  <a:lnTo>
                    <a:pt x="698" y="286"/>
                  </a:lnTo>
                  <a:lnTo>
                    <a:pt x="698" y="286"/>
                  </a:lnTo>
                  <a:lnTo>
                    <a:pt x="695" y="286"/>
                  </a:lnTo>
                  <a:lnTo>
                    <a:pt x="695" y="286"/>
                  </a:lnTo>
                  <a:lnTo>
                    <a:pt x="693" y="284"/>
                  </a:lnTo>
                  <a:lnTo>
                    <a:pt x="691" y="282"/>
                  </a:lnTo>
                  <a:lnTo>
                    <a:pt x="688" y="282"/>
                  </a:lnTo>
                  <a:lnTo>
                    <a:pt x="691" y="282"/>
                  </a:lnTo>
                  <a:lnTo>
                    <a:pt x="691" y="279"/>
                  </a:lnTo>
                  <a:lnTo>
                    <a:pt x="688" y="279"/>
                  </a:lnTo>
                  <a:lnTo>
                    <a:pt x="688" y="277"/>
                  </a:lnTo>
                  <a:lnTo>
                    <a:pt x="688" y="277"/>
                  </a:lnTo>
                  <a:lnTo>
                    <a:pt x="686" y="270"/>
                  </a:lnTo>
                  <a:lnTo>
                    <a:pt x="686" y="267"/>
                  </a:lnTo>
                  <a:lnTo>
                    <a:pt x="686" y="260"/>
                  </a:lnTo>
                  <a:lnTo>
                    <a:pt x="686" y="260"/>
                  </a:lnTo>
                  <a:lnTo>
                    <a:pt x="686" y="258"/>
                  </a:lnTo>
                  <a:lnTo>
                    <a:pt x="688" y="258"/>
                  </a:lnTo>
                  <a:lnTo>
                    <a:pt x="688" y="258"/>
                  </a:lnTo>
                  <a:lnTo>
                    <a:pt x="688" y="258"/>
                  </a:lnTo>
                  <a:lnTo>
                    <a:pt x="691" y="256"/>
                  </a:lnTo>
                  <a:lnTo>
                    <a:pt x="693" y="253"/>
                  </a:lnTo>
                  <a:lnTo>
                    <a:pt x="693" y="251"/>
                  </a:lnTo>
                  <a:lnTo>
                    <a:pt x="691" y="251"/>
                  </a:lnTo>
                  <a:lnTo>
                    <a:pt x="686" y="239"/>
                  </a:lnTo>
                  <a:lnTo>
                    <a:pt x="686" y="237"/>
                  </a:lnTo>
                  <a:lnTo>
                    <a:pt x="684" y="234"/>
                  </a:lnTo>
                  <a:lnTo>
                    <a:pt x="684" y="234"/>
                  </a:lnTo>
                  <a:lnTo>
                    <a:pt x="681" y="232"/>
                  </a:lnTo>
                  <a:lnTo>
                    <a:pt x="681" y="230"/>
                  </a:lnTo>
                  <a:lnTo>
                    <a:pt x="681" y="230"/>
                  </a:lnTo>
                  <a:lnTo>
                    <a:pt x="681" y="227"/>
                  </a:lnTo>
                  <a:lnTo>
                    <a:pt x="681" y="227"/>
                  </a:lnTo>
                  <a:lnTo>
                    <a:pt x="679" y="225"/>
                  </a:lnTo>
                  <a:lnTo>
                    <a:pt x="679" y="223"/>
                  </a:lnTo>
                  <a:lnTo>
                    <a:pt x="679" y="220"/>
                  </a:lnTo>
                  <a:lnTo>
                    <a:pt x="679" y="220"/>
                  </a:lnTo>
                  <a:lnTo>
                    <a:pt x="679" y="218"/>
                  </a:lnTo>
                  <a:lnTo>
                    <a:pt x="681" y="213"/>
                  </a:lnTo>
                  <a:lnTo>
                    <a:pt x="681" y="211"/>
                  </a:lnTo>
                  <a:lnTo>
                    <a:pt x="681" y="208"/>
                  </a:lnTo>
                  <a:lnTo>
                    <a:pt x="679" y="206"/>
                  </a:lnTo>
                  <a:lnTo>
                    <a:pt x="679" y="204"/>
                  </a:lnTo>
                  <a:lnTo>
                    <a:pt x="679" y="204"/>
                  </a:lnTo>
                  <a:lnTo>
                    <a:pt x="676" y="199"/>
                  </a:lnTo>
                  <a:lnTo>
                    <a:pt x="676" y="199"/>
                  </a:lnTo>
                  <a:lnTo>
                    <a:pt x="674" y="196"/>
                  </a:lnTo>
                  <a:lnTo>
                    <a:pt x="669" y="185"/>
                  </a:lnTo>
                  <a:lnTo>
                    <a:pt x="667" y="185"/>
                  </a:lnTo>
                  <a:lnTo>
                    <a:pt x="662" y="180"/>
                  </a:lnTo>
                  <a:lnTo>
                    <a:pt x="662" y="180"/>
                  </a:lnTo>
                  <a:lnTo>
                    <a:pt x="662" y="180"/>
                  </a:lnTo>
                  <a:lnTo>
                    <a:pt x="662" y="180"/>
                  </a:lnTo>
                  <a:lnTo>
                    <a:pt x="660" y="182"/>
                  </a:lnTo>
                  <a:lnTo>
                    <a:pt x="660" y="182"/>
                  </a:lnTo>
                  <a:lnTo>
                    <a:pt x="660" y="182"/>
                  </a:lnTo>
                  <a:lnTo>
                    <a:pt x="660" y="180"/>
                  </a:lnTo>
                  <a:lnTo>
                    <a:pt x="660" y="180"/>
                  </a:lnTo>
                  <a:lnTo>
                    <a:pt x="658" y="175"/>
                  </a:lnTo>
                  <a:lnTo>
                    <a:pt x="655" y="175"/>
                  </a:lnTo>
                  <a:lnTo>
                    <a:pt x="655" y="175"/>
                  </a:lnTo>
                  <a:lnTo>
                    <a:pt x="655" y="173"/>
                  </a:lnTo>
                  <a:lnTo>
                    <a:pt x="653" y="166"/>
                  </a:lnTo>
                  <a:lnTo>
                    <a:pt x="653" y="166"/>
                  </a:lnTo>
                  <a:lnTo>
                    <a:pt x="653" y="163"/>
                  </a:lnTo>
                  <a:lnTo>
                    <a:pt x="653" y="163"/>
                  </a:lnTo>
                  <a:lnTo>
                    <a:pt x="653" y="163"/>
                  </a:lnTo>
                  <a:lnTo>
                    <a:pt x="650" y="161"/>
                  </a:lnTo>
                  <a:lnTo>
                    <a:pt x="650"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0" y="114"/>
                  </a:lnTo>
                  <a:lnTo>
                    <a:pt x="650" y="114"/>
                  </a:lnTo>
                  <a:lnTo>
                    <a:pt x="650" y="114"/>
                  </a:lnTo>
                  <a:lnTo>
                    <a:pt x="650" y="111"/>
                  </a:lnTo>
                  <a:lnTo>
                    <a:pt x="648" y="109"/>
                  </a:lnTo>
                  <a:lnTo>
                    <a:pt x="648" y="109"/>
                  </a:lnTo>
                  <a:lnTo>
                    <a:pt x="648" y="109"/>
                  </a:lnTo>
                  <a:lnTo>
                    <a:pt x="648" y="109"/>
                  </a:lnTo>
                  <a:lnTo>
                    <a:pt x="648" y="107"/>
                  </a:lnTo>
                  <a:lnTo>
                    <a:pt x="648" y="107"/>
                  </a:lnTo>
                  <a:lnTo>
                    <a:pt x="648" y="107"/>
                  </a:lnTo>
                  <a:lnTo>
                    <a:pt x="648" y="107"/>
                  </a:lnTo>
                  <a:lnTo>
                    <a:pt x="648" y="107"/>
                  </a:lnTo>
                  <a:lnTo>
                    <a:pt x="648" y="104"/>
                  </a:lnTo>
                  <a:lnTo>
                    <a:pt x="648" y="104"/>
                  </a:lnTo>
                  <a:lnTo>
                    <a:pt x="646" y="102"/>
                  </a:lnTo>
                  <a:lnTo>
                    <a:pt x="646" y="99"/>
                  </a:lnTo>
                  <a:lnTo>
                    <a:pt x="646" y="99"/>
                  </a:lnTo>
                  <a:lnTo>
                    <a:pt x="646" y="95"/>
                  </a:lnTo>
                  <a:lnTo>
                    <a:pt x="646" y="95"/>
                  </a:lnTo>
                  <a:lnTo>
                    <a:pt x="643" y="92"/>
                  </a:lnTo>
                  <a:lnTo>
                    <a:pt x="641" y="92"/>
                  </a:lnTo>
                  <a:lnTo>
                    <a:pt x="639" y="90"/>
                  </a:lnTo>
                  <a:lnTo>
                    <a:pt x="639" y="90"/>
                  </a:lnTo>
                  <a:lnTo>
                    <a:pt x="639" y="90"/>
                  </a:lnTo>
                  <a:lnTo>
                    <a:pt x="641" y="92"/>
                  </a:lnTo>
                  <a:lnTo>
                    <a:pt x="641" y="92"/>
                  </a:lnTo>
                  <a:lnTo>
                    <a:pt x="641" y="95"/>
                  </a:lnTo>
                  <a:lnTo>
                    <a:pt x="641" y="97"/>
                  </a:lnTo>
                  <a:lnTo>
                    <a:pt x="641" y="97"/>
                  </a:lnTo>
                  <a:lnTo>
                    <a:pt x="641" y="97"/>
                  </a:lnTo>
                  <a:lnTo>
                    <a:pt x="641" y="97"/>
                  </a:lnTo>
                  <a:lnTo>
                    <a:pt x="639" y="97"/>
                  </a:lnTo>
                  <a:lnTo>
                    <a:pt x="636" y="97"/>
                  </a:lnTo>
                  <a:lnTo>
                    <a:pt x="636" y="97"/>
                  </a:lnTo>
                  <a:lnTo>
                    <a:pt x="636" y="95"/>
                  </a:lnTo>
                  <a:lnTo>
                    <a:pt x="636" y="95"/>
                  </a:lnTo>
                  <a:lnTo>
                    <a:pt x="636" y="95"/>
                  </a:lnTo>
                  <a:lnTo>
                    <a:pt x="636" y="95"/>
                  </a:lnTo>
                  <a:lnTo>
                    <a:pt x="636" y="95"/>
                  </a:lnTo>
                  <a:lnTo>
                    <a:pt x="636" y="95"/>
                  </a:lnTo>
                  <a:lnTo>
                    <a:pt x="634" y="92"/>
                  </a:lnTo>
                  <a:lnTo>
                    <a:pt x="634" y="92"/>
                  </a:lnTo>
                  <a:lnTo>
                    <a:pt x="634" y="92"/>
                  </a:lnTo>
                  <a:lnTo>
                    <a:pt x="632" y="92"/>
                  </a:lnTo>
                  <a:lnTo>
                    <a:pt x="632" y="92"/>
                  </a:lnTo>
                  <a:lnTo>
                    <a:pt x="632" y="92"/>
                  </a:lnTo>
                  <a:lnTo>
                    <a:pt x="629" y="92"/>
                  </a:lnTo>
                  <a:lnTo>
                    <a:pt x="629" y="92"/>
                  </a:lnTo>
                  <a:lnTo>
                    <a:pt x="629" y="92"/>
                  </a:lnTo>
                  <a:lnTo>
                    <a:pt x="629" y="92"/>
                  </a:lnTo>
                  <a:lnTo>
                    <a:pt x="629" y="92"/>
                  </a:lnTo>
                  <a:lnTo>
                    <a:pt x="629" y="92"/>
                  </a:lnTo>
                  <a:lnTo>
                    <a:pt x="624" y="92"/>
                  </a:lnTo>
                  <a:lnTo>
                    <a:pt x="624" y="92"/>
                  </a:lnTo>
                  <a:lnTo>
                    <a:pt x="622" y="92"/>
                  </a:lnTo>
                  <a:lnTo>
                    <a:pt x="620" y="95"/>
                  </a:lnTo>
                  <a:lnTo>
                    <a:pt x="617" y="95"/>
                  </a:lnTo>
                  <a:lnTo>
                    <a:pt x="615" y="97"/>
                  </a:lnTo>
                  <a:lnTo>
                    <a:pt x="615" y="97"/>
                  </a:lnTo>
                  <a:lnTo>
                    <a:pt x="613" y="95"/>
                  </a:lnTo>
                  <a:lnTo>
                    <a:pt x="613" y="95"/>
                  </a:lnTo>
                  <a:lnTo>
                    <a:pt x="613" y="97"/>
                  </a:lnTo>
                  <a:lnTo>
                    <a:pt x="610" y="99"/>
                  </a:lnTo>
                  <a:lnTo>
                    <a:pt x="610" y="102"/>
                  </a:lnTo>
                  <a:lnTo>
                    <a:pt x="610" y="99"/>
                  </a:lnTo>
                  <a:lnTo>
                    <a:pt x="610" y="97"/>
                  </a:lnTo>
                  <a:lnTo>
                    <a:pt x="610" y="97"/>
                  </a:lnTo>
                  <a:lnTo>
                    <a:pt x="610" y="95"/>
                  </a:lnTo>
                  <a:lnTo>
                    <a:pt x="610" y="95"/>
                  </a:lnTo>
                  <a:lnTo>
                    <a:pt x="610" y="95"/>
                  </a:lnTo>
                  <a:lnTo>
                    <a:pt x="608" y="90"/>
                  </a:lnTo>
                  <a:lnTo>
                    <a:pt x="606" y="90"/>
                  </a:lnTo>
                  <a:lnTo>
                    <a:pt x="603" y="90"/>
                  </a:lnTo>
                  <a:lnTo>
                    <a:pt x="601" y="92"/>
                  </a:lnTo>
                  <a:lnTo>
                    <a:pt x="596" y="95"/>
                  </a:lnTo>
                  <a:lnTo>
                    <a:pt x="596" y="95"/>
                  </a:lnTo>
                  <a:lnTo>
                    <a:pt x="596" y="95"/>
                  </a:lnTo>
                  <a:lnTo>
                    <a:pt x="594" y="95"/>
                  </a:lnTo>
                  <a:lnTo>
                    <a:pt x="594" y="95"/>
                  </a:lnTo>
                  <a:lnTo>
                    <a:pt x="594" y="95"/>
                  </a:lnTo>
                  <a:lnTo>
                    <a:pt x="591" y="95"/>
                  </a:lnTo>
                  <a:lnTo>
                    <a:pt x="584" y="95"/>
                  </a:lnTo>
                  <a:lnTo>
                    <a:pt x="584" y="95"/>
                  </a:lnTo>
                  <a:lnTo>
                    <a:pt x="582" y="95"/>
                  </a:lnTo>
                  <a:lnTo>
                    <a:pt x="579" y="95"/>
                  </a:lnTo>
                  <a:lnTo>
                    <a:pt x="579" y="95"/>
                  </a:lnTo>
                  <a:lnTo>
                    <a:pt x="575" y="95"/>
                  </a:lnTo>
                  <a:lnTo>
                    <a:pt x="568" y="95"/>
                  </a:lnTo>
                  <a:lnTo>
                    <a:pt x="568" y="95"/>
                  </a:lnTo>
                  <a:lnTo>
                    <a:pt x="570" y="97"/>
                  </a:lnTo>
                  <a:lnTo>
                    <a:pt x="570" y="97"/>
                  </a:lnTo>
                  <a:lnTo>
                    <a:pt x="570" y="97"/>
                  </a:lnTo>
                  <a:lnTo>
                    <a:pt x="572" y="97"/>
                  </a:lnTo>
                  <a:lnTo>
                    <a:pt x="575" y="97"/>
                  </a:lnTo>
                  <a:lnTo>
                    <a:pt x="575" y="97"/>
                  </a:lnTo>
                  <a:lnTo>
                    <a:pt x="575" y="99"/>
                  </a:lnTo>
                  <a:lnTo>
                    <a:pt x="577" y="99"/>
                  </a:lnTo>
                  <a:lnTo>
                    <a:pt x="577" y="102"/>
                  </a:lnTo>
                  <a:lnTo>
                    <a:pt x="577" y="102"/>
                  </a:lnTo>
                  <a:lnTo>
                    <a:pt x="577" y="102"/>
                  </a:lnTo>
                  <a:lnTo>
                    <a:pt x="577" y="104"/>
                  </a:lnTo>
                  <a:lnTo>
                    <a:pt x="579" y="104"/>
                  </a:lnTo>
                  <a:lnTo>
                    <a:pt x="579" y="107"/>
                  </a:lnTo>
                  <a:lnTo>
                    <a:pt x="577" y="104"/>
                  </a:lnTo>
                  <a:lnTo>
                    <a:pt x="577" y="104"/>
                  </a:lnTo>
                  <a:lnTo>
                    <a:pt x="577" y="104"/>
                  </a:lnTo>
                  <a:lnTo>
                    <a:pt x="577" y="104"/>
                  </a:lnTo>
                  <a:lnTo>
                    <a:pt x="577" y="102"/>
                  </a:lnTo>
                  <a:lnTo>
                    <a:pt x="577" y="102"/>
                  </a:lnTo>
                  <a:lnTo>
                    <a:pt x="577" y="99"/>
                  </a:lnTo>
                  <a:lnTo>
                    <a:pt x="577" y="99"/>
                  </a:lnTo>
                  <a:lnTo>
                    <a:pt x="575" y="99"/>
                  </a:lnTo>
                  <a:lnTo>
                    <a:pt x="575" y="99"/>
                  </a:lnTo>
                  <a:lnTo>
                    <a:pt x="575" y="97"/>
                  </a:lnTo>
                  <a:lnTo>
                    <a:pt x="575" y="97"/>
                  </a:lnTo>
                  <a:lnTo>
                    <a:pt x="572" y="97"/>
                  </a:lnTo>
                  <a:lnTo>
                    <a:pt x="572" y="97"/>
                  </a:lnTo>
                  <a:lnTo>
                    <a:pt x="572" y="99"/>
                  </a:lnTo>
                  <a:lnTo>
                    <a:pt x="570" y="97"/>
                  </a:lnTo>
                  <a:lnTo>
                    <a:pt x="570" y="97"/>
                  </a:lnTo>
                  <a:lnTo>
                    <a:pt x="570" y="97"/>
                  </a:lnTo>
                  <a:lnTo>
                    <a:pt x="570" y="97"/>
                  </a:lnTo>
                  <a:lnTo>
                    <a:pt x="570" y="97"/>
                  </a:lnTo>
                  <a:lnTo>
                    <a:pt x="570" y="99"/>
                  </a:lnTo>
                  <a:lnTo>
                    <a:pt x="568" y="99"/>
                  </a:lnTo>
                  <a:lnTo>
                    <a:pt x="568" y="99"/>
                  </a:lnTo>
                  <a:lnTo>
                    <a:pt x="568" y="99"/>
                  </a:lnTo>
                  <a:lnTo>
                    <a:pt x="568" y="97"/>
                  </a:lnTo>
                  <a:lnTo>
                    <a:pt x="568" y="97"/>
                  </a:lnTo>
                  <a:lnTo>
                    <a:pt x="565" y="95"/>
                  </a:lnTo>
                  <a:lnTo>
                    <a:pt x="561" y="95"/>
                  </a:lnTo>
                  <a:lnTo>
                    <a:pt x="558" y="92"/>
                  </a:lnTo>
                  <a:lnTo>
                    <a:pt x="556" y="92"/>
                  </a:lnTo>
                  <a:lnTo>
                    <a:pt x="553" y="92"/>
                  </a:lnTo>
                  <a:lnTo>
                    <a:pt x="549" y="99"/>
                  </a:lnTo>
                  <a:lnTo>
                    <a:pt x="549" y="99"/>
                  </a:lnTo>
                  <a:lnTo>
                    <a:pt x="546" y="99"/>
                  </a:lnTo>
                  <a:lnTo>
                    <a:pt x="544" y="97"/>
                  </a:lnTo>
                  <a:lnTo>
                    <a:pt x="542" y="99"/>
                  </a:lnTo>
                  <a:lnTo>
                    <a:pt x="532" y="102"/>
                  </a:lnTo>
                  <a:lnTo>
                    <a:pt x="532" y="102"/>
                  </a:lnTo>
                  <a:lnTo>
                    <a:pt x="530" y="104"/>
                  </a:lnTo>
                  <a:lnTo>
                    <a:pt x="525" y="107"/>
                  </a:lnTo>
                  <a:lnTo>
                    <a:pt x="523" y="107"/>
                  </a:lnTo>
                  <a:lnTo>
                    <a:pt x="506" y="107"/>
                  </a:lnTo>
                  <a:lnTo>
                    <a:pt x="499" y="107"/>
                  </a:lnTo>
                  <a:lnTo>
                    <a:pt x="497" y="109"/>
                  </a:lnTo>
                  <a:lnTo>
                    <a:pt x="494" y="111"/>
                  </a:lnTo>
                  <a:lnTo>
                    <a:pt x="494" y="114"/>
                  </a:lnTo>
                  <a:lnTo>
                    <a:pt x="490" y="125"/>
                  </a:lnTo>
                  <a:lnTo>
                    <a:pt x="490" y="128"/>
                  </a:lnTo>
                  <a:lnTo>
                    <a:pt x="490" y="133"/>
                  </a:lnTo>
                  <a:lnTo>
                    <a:pt x="490" y="135"/>
                  </a:lnTo>
                  <a:lnTo>
                    <a:pt x="487" y="137"/>
                  </a:lnTo>
                  <a:lnTo>
                    <a:pt x="487" y="137"/>
                  </a:lnTo>
                  <a:lnTo>
                    <a:pt x="487" y="135"/>
                  </a:lnTo>
                  <a:lnTo>
                    <a:pt x="487" y="133"/>
                  </a:lnTo>
                  <a:lnTo>
                    <a:pt x="487" y="130"/>
                  </a:lnTo>
                  <a:lnTo>
                    <a:pt x="487" y="130"/>
                  </a:lnTo>
                  <a:lnTo>
                    <a:pt x="487" y="130"/>
                  </a:lnTo>
                  <a:lnTo>
                    <a:pt x="487" y="128"/>
                  </a:lnTo>
                  <a:lnTo>
                    <a:pt x="487" y="128"/>
                  </a:lnTo>
                  <a:lnTo>
                    <a:pt x="487" y="125"/>
                  </a:lnTo>
                  <a:lnTo>
                    <a:pt x="490" y="123"/>
                  </a:lnTo>
                  <a:lnTo>
                    <a:pt x="490" y="121"/>
                  </a:lnTo>
                  <a:lnTo>
                    <a:pt x="490" y="116"/>
                  </a:lnTo>
                  <a:lnTo>
                    <a:pt x="490" y="116"/>
                  </a:lnTo>
                  <a:lnTo>
                    <a:pt x="490" y="114"/>
                  </a:lnTo>
                  <a:lnTo>
                    <a:pt x="492" y="114"/>
                  </a:lnTo>
                  <a:lnTo>
                    <a:pt x="492" y="114"/>
                  </a:lnTo>
                  <a:lnTo>
                    <a:pt x="492" y="111"/>
                  </a:lnTo>
                  <a:lnTo>
                    <a:pt x="492" y="111"/>
                  </a:lnTo>
                  <a:lnTo>
                    <a:pt x="492" y="109"/>
                  </a:lnTo>
                  <a:lnTo>
                    <a:pt x="494" y="109"/>
                  </a:lnTo>
                  <a:lnTo>
                    <a:pt x="494" y="109"/>
                  </a:lnTo>
                  <a:lnTo>
                    <a:pt x="497" y="107"/>
                  </a:lnTo>
                  <a:lnTo>
                    <a:pt x="497" y="104"/>
                  </a:lnTo>
                  <a:lnTo>
                    <a:pt x="494" y="102"/>
                  </a:lnTo>
                  <a:lnTo>
                    <a:pt x="494" y="102"/>
                  </a:lnTo>
                  <a:lnTo>
                    <a:pt x="487" y="102"/>
                  </a:lnTo>
                  <a:lnTo>
                    <a:pt x="485" y="102"/>
                  </a:lnTo>
                  <a:lnTo>
                    <a:pt x="475" y="97"/>
                  </a:lnTo>
                  <a:lnTo>
                    <a:pt x="473" y="95"/>
                  </a:lnTo>
                  <a:lnTo>
                    <a:pt x="473" y="95"/>
                  </a:lnTo>
                  <a:lnTo>
                    <a:pt x="473" y="92"/>
                  </a:lnTo>
                  <a:lnTo>
                    <a:pt x="471" y="90"/>
                  </a:lnTo>
                  <a:lnTo>
                    <a:pt x="471" y="90"/>
                  </a:lnTo>
                  <a:lnTo>
                    <a:pt x="468" y="88"/>
                  </a:lnTo>
                  <a:lnTo>
                    <a:pt x="464" y="88"/>
                  </a:lnTo>
                  <a:lnTo>
                    <a:pt x="461" y="85"/>
                  </a:lnTo>
                  <a:lnTo>
                    <a:pt x="461" y="85"/>
                  </a:lnTo>
                  <a:lnTo>
                    <a:pt x="459" y="83"/>
                  </a:lnTo>
                  <a:lnTo>
                    <a:pt x="459" y="83"/>
                  </a:lnTo>
                  <a:lnTo>
                    <a:pt x="456" y="83"/>
                  </a:lnTo>
                  <a:lnTo>
                    <a:pt x="454" y="83"/>
                  </a:lnTo>
                  <a:lnTo>
                    <a:pt x="449" y="80"/>
                  </a:lnTo>
                  <a:lnTo>
                    <a:pt x="445" y="80"/>
                  </a:lnTo>
                  <a:lnTo>
                    <a:pt x="442" y="80"/>
                  </a:lnTo>
                  <a:lnTo>
                    <a:pt x="430" y="80"/>
                  </a:lnTo>
                  <a:lnTo>
                    <a:pt x="416" y="73"/>
                  </a:lnTo>
                  <a:lnTo>
                    <a:pt x="409" y="73"/>
                  </a:lnTo>
                  <a:lnTo>
                    <a:pt x="409" y="73"/>
                  </a:lnTo>
                  <a:lnTo>
                    <a:pt x="407" y="71"/>
                  </a:lnTo>
                  <a:lnTo>
                    <a:pt x="404" y="71"/>
                  </a:lnTo>
                  <a:lnTo>
                    <a:pt x="402" y="71"/>
                  </a:lnTo>
                  <a:lnTo>
                    <a:pt x="402" y="71"/>
                  </a:lnTo>
                  <a:lnTo>
                    <a:pt x="397" y="69"/>
                  </a:lnTo>
                  <a:lnTo>
                    <a:pt x="397" y="69"/>
                  </a:lnTo>
                  <a:lnTo>
                    <a:pt x="395" y="71"/>
                  </a:lnTo>
                  <a:lnTo>
                    <a:pt x="393" y="69"/>
                  </a:lnTo>
                  <a:lnTo>
                    <a:pt x="393" y="69"/>
                  </a:lnTo>
                  <a:lnTo>
                    <a:pt x="393" y="69"/>
                  </a:lnTo>
                  <a:lnTo>
                    <a:pt x="393" y="69"/>
                  </a:lnTo>
                  <a:lnTo>
                    <a:pt x="393" y="69"/>
                  </a:lnTo>
                  <a:lnTo>
                    <a:pt x="393" y="69"/>
                  </a:lnTo>
                  <a:lnTo>
                    <a:pt x="388" y="69"/>
                  </a:lnTo>
                  <a:lnTo>
                    <a:pt x="374" y="69"/>
                  </a:lnTo>
                  <a:lnTo>
                    <a:pt x="374" y="71"/>
                  </a:lnTo>
                  <a:lnTo>
                    <a:pt x="374" y="66"/>
                  </a:lnTo>
                  <a:lnTo>
                    <a:pt x="371" y="66"/>
                  </a:lnTo>
                  <a:lnTo>
                    <a:pt x="371" y="64"/>
                  </a:lnTo>
                  <a:lnTo>
                    <a:pt x="367" y="66"/>
                  </a:lnTo>
                  <a:lnTo>
                    <a:pt x="364" y="64"/>
                  </a:lnTo>
                  <a:lnTo>
                    <a:pt x="364" y="64"/>
                  </a:lnTo>
                  <a:lnTo>
                    <a:pt x="364" y="62"/>
                  </a:lnTo>
                  <a:lnTo>
                    <a:pt x="362" y="62"/>
                  </a:lnTo>
                  <a:lnTo>
                    <a:pt x="362" y="62"/>
                  </a:lnTo>
                  <a:lnTo>
                    <a:pt x="359" y="64"/>
                  </a:lnTo>
                  <a:lnTo>
                    <a:pt x="359" y="64"/>
                  </a:lnTo>
                  <a:lnTo>
                    <a:pt x="359" y="66"/>
                  </a:lnTo>
                  <a:lnTo>
                    <a:pt x="359" y="66"/>
                  </a:lnTo>
                  <a:lnTo>
                    <a:pt x="359" y="66"/>
                  </a:lnTo>
                  <a:lnTo>
                    <a:pt x="357" y="64"/>
                  </a:lnTo>
                  <a:lnTo>
                    <a:pt x="359" y="62"/>
                  </a:lnTo>
                  <a:lnTo>
                    <a:pt x="359" y="62"/>
                  </a:lnTo>
                  <a:lnTo>
                    <a:pt x="359" y="59"/>
                  </a:lnTo>
                  <a:lnTo>
                    <a:pt x="359" y="59"/>
                  </a:lnTo>
                  <a:lnTo>
                    <a:pt x="357" y="59"/>
                  </a:lnTo>
                  <a:lnTo>
                    <a:pt x="357" y="59"/>
                  </a:lnTo>
                  <a:lnTo>
                    <a:pt x="355" y="57"/>
                  </a:lnTo>
                  <a:lnTo>
                    <a:pt x="355" y="54"/>
                  </a:lnTo>
                  <a:lnTo>
                    <a:pt x="352" y="54"/>
                  </a:lnTo>
                  <a:lnTo>
                    <a:pt x="352" y="54"/>
                  </a:lnTo>
                  <a:lnTo>
                    <a:pt x="352" y="52"/>
                  </a:lnTo>
                  <a:lnTo>
                    <a:pt x="352" y="52"/>
                  </a:lnTo>
                  <a:lnTo>
                    <a:pt x="350" y="52"/>
                  </a:lnTo>
                  <a:lnTo>
                    <a:pt x="343" y="40"/>
                  </a:lnTo>
                  <a:lnTo>
                    <a:pt x="338" y="36"/>
                  </a:lnTo>
                  <a:lnTo>
                    <a:pt x="336" y="36"/>
                  </a:lnTo>
                  <a:lnTo>
                    <a:pt x="336" y="33"/>
                  </a:lnTo>
                  <a:lnTo>
                    <a:pt x="336" y="33"/>
                  </a:lnTo>
                  <a:lnTo>
                    <a:pt x="333" y="31"/>
                  </a:lnTo>
                  <a:lnTo>
                    <a:pt x="333" y="31"/>
                  </a:lnTo>
                  <a:lnTo>
                    <a:pt x="331" y="28"/>
                  </a:lnTo>
                  <a:lnTo>
                    <a:pt x="329" y="28"/>
                  </a:lnTo>
                  <a:lnTo>
                    <a:pt x="317" y="26"/>
                  </a:lnTo>
                  <a:lnTo>
                    <a:pt x="315" y="24"/>
                  </a:lnTo>
                  <a:lnTo>
                    <a:pt x="312" y="24"/>
                  </a:lnTo>
                  <a:lnTo>
                    <a:pt x="312" y="21"/>
                  </a:lnTo>
                  <a:lnTo>
                    <a:pt x="312" y="21"/>
                  </a:lnTo>
                  <a:lnTo>
                    <a:pt x="312" y="21"/>
                  </a:lnTo>
                  <a:lnTo>
                    <a:pt x="310" y="21"/>
                  </a:lnTo>
                  <a:lnTo>
                    <a:pt x="310" y="21"/>
                  </a:lnTo>
                  <a:lnTo>
                    <a:pt x="307" y="19"/>
                  </a:lnTo>
                  <a:lnTo>
                    <a:pt x="305" y="17"/>
                  </a:lnTo>
                  <a:lnTo>
                    <a:pt x="305" y="17"/>
                  </a:lnTo>
                  <a:lnTo>
                    <a:pt x="303" y="17"/>
                  </a:lnTo>
                  <a:lnTo>
                    <a:pt x="300" y="14"/>
                  </a:lnTo>
                  <a:lnTo>
                    <a:pt x="298" y="14"/>
                  </a:lnTo>
                  <a:lnTo>
                    <a:pt x="298" y="12"/>
                  </a:lnTo>
                  <a:lnTo>
                    <a:pt x="296" y="12"/>
                  </a:lnTo>
                  <a:lnTo>
                    <a:pt x="293" y="9"/>
                  </a:lnTo>
                  <a:lnTo>
                    <a:pt x="288" y="7"/>
                  </a:lnTo>
                  <a:lnTo>
                    <a:pt x="286" y="5"/>
                  </a:lnTo>
                  <a:lnTo>
                    <a:pt x="288" y="2"/>
                  </a:lnTo>
                  <a:lnTo>
                    <a:pt x="286" y="2"/>
                  </a:lnTo>
                  <a:lnTo>
                    <a:pt x="286" y="2"/>
                  </a:lnTo>
                  <a:lnTo>
                    <a:pt x="284" y="2"/>
                  </a:lnTo>
                  <a:lnTo>
                    <a:pt x="284" y="2"/>
                  </a:lnTo>
                  <a:lnTo>
                    <a:pt x="284" y="0"/>
                  </a:lnTo>
                  <a:lnTo>
                    <a:pt x="284" y="0"/>
                  </a:lnTo>
                  <a:lnTo>
                    <a:pt x="284" y="0"/>
                  </a:lnTo>
                  <a:lnTo>
                    <a:pt x="284" y="0"/>
                  </a:lnTo>
                  <a:lnTo>
                    <a:pt x="281" y="2"/>
                  </a:lnTo>
                  <a:lnTo>
                    <a:pt x="281" y="2"/>
                  </a:lnTo>
                  <a:lnTo>
                    <a:pt x="270" y="19"/>
                  </a:lnTo>
                  <a:lnTo>
                    <a:pt x="258" y="36"/>
                  </a:lnTo>
                  <a:lnTo>
                    <a:pt x="248" y="50"/>
                  </a:lnTo>
                  <a:lnTo>
                    <a:pt x="239" y="66"/>
                  </a:lnTo>
                  <a:lnTo>
                    <a:pt x="222" y="88"/>
                  </a:lnTo>
                  <a:lnTo>
                    <a:pt x="208" y="111"/>
                  </a:lnTo>
                  <a:lnTo>
                    <a:pt x="194" y="133"/>
                  </a:lnTo>
                  <a:lnTo>
                    <a:pt x="177" y="154"/>
                  </a:lnTo>
                  <a:lnTo>
                    <a:pt x="165" y="175"/>
                  </a:lnTo>
                  <a:lnTo>
                    <a:pt x="151" y="194"/>
                  </a:lnTo>
                  <a:lnTo>
                    <a:pt x="137" y="215"/>
                  </a:lnTo>
                  <a:lnTo>
                    <a:pt x="123" y="237"/>
                  </a:lnTo>
                  <a:lnTo>
                    <a:pt x="116" y="249"/>
                  </a:lnTo>
                  <a:lnTo>
                    <a:pt x="106" y="260"/>
                  </a:lnTo>
                  <a:lnTo>
                    <a:pt x="99" y="270"/>
                  </a:lnTo>
                  <a:lnTo>
                    <a:pt x="92" y="282"/>
                  </a:lnTo>
                  <a:lnTo>
                    <a:pt x="87" y="291"/>
                  </a:lnTo>
                  <a:lnTo>
                    <a:pt x="80" y="298"/>
                  </a:lnTo>
                  <a:lnTo>
                    <a:pt x="76" y="308"/>
                  </a:lnTo>
                  <a:lnTo>
                    <a:pt x="68" y="315"/>
                  </a:lnTo>
                  <a:lnTo>
                    <a:pt x="59" y="329"/>
                  </a:lnTo>
                  <a:lnTo>
                    <a:pt x="47" y="341"/>
                  </a:lnTo>
                  <a:lnTo>
                    <a:pt x="35" y="355"/>
                  </a:lnTo>
                  <a:lnTo>
                    <a:pt x="24" y="369"/>
                  </a:lnTo>
                  <a:lnTo>
                    <a:pt x="21" y="372"/>
                  </a:lnTo>
                  <a:lnTo>
                    <a:pt x="19" y="374"/>
                  </a:lnTo>
                  <a:lnTo>
                    <a:pt x="14" y="376"/>
                  </a:lnTo>
                  <a:lnTo>
                    <a:pt x="12" y="381"/>
                  </a:lnTo>
                  <a:lnTo>
                    <a:pt x="9" y="383"/>
                  </a:lnTo>
                  <a:lnTo>
                    <a:pt x="7" y="388"/>
                  </a:lnTo>
                  <a:lnTo>
                    <a:pt x="5" y="391"/>
                  </a:lnTo>
                  <a:lnTo>
                    <a:pt x="0" y="393"/>
                  </a:lnTo>
                  <a:lnTo>
                    <a:pt x="0" y="395"/>
                  </a:lnTo>
                  <a:lnTo>
                    <a:pt x="0" y="400"/>
                  </a:lnTo>
                  <a:lnTo>
                    <a:pt x="2" y="436"/>
                  </a:lnTo>
                  <a:lnTo>
                    <a:pt x="5" y="471"/>
                  </a:lnTo>
                  <a:lnTo>
                    <a:pt x="7" y="507"/>
                  </a:lnTo>
                  <a:lnTo>
                    <a:pt x="9" y="542"/>
                  </a:lnTo>
                  <a:lnTo>
                    <a:pt x="9" y="570"/>
                  </a:lnTo>
                  <a:lnTo>
                    <a:pt x="12" y="597"/>
                  </a:lnTo>
                  <a:lnTo>
                    <a:pt x="14" y="625"/>
                  </a:lnTo>
                  <a:lnTo>
                    <a:pt x="16" y="651"/>
                  </a:lnTo>
                  <a:lnTo>
                    <a:pt x="16" y="660"/>
                  </a:lnTo>
                  <a:lnTo>
                    <a:pt x="16" y="672"/>
                  </a:lnTo>
                  <a:lnTo>
                    <a:pt x="16" y="677"/>
                  </a:lnTo>
                  <a:lnTo>
                    <a:pt x="16" y="684"/>
                  </a:lnTo>
                  <a:lnTo>
                    <a:pt x="19" y="694"/>
                  </a:lnTo>
                  <a:lnTo>
                    <a:pt x="19" y="703"/>
                  </a:lnTo>
                  <a:lnTo>
                    <a:pt x="19" y="708"/>
                  </a:lnTo>
                  <a:lnTo>
                    <a:pt x="21" y="708"/>
                  </a:lnTo>
                  <a:lnTo>
                    <a:pt x="28" y="708"/>
                  </a:lnTo>
                  <a:lnTo>
                    <a:pt x="33" y="708"/>
                  </a:lnTo>
                  <a:lnTo>
                    <a:pt x="38" y="710"/>
                  </a:lnTo>
                  <a:lnTo>
                    <a:pt x="38" y="713"/>
                  </a:lnTo>
                  <a:lnTo>
                    <a:pt x="38" y="713"/>
                  </a:lnTo>
                  <a:lnTo>
                    <a:pt x="40" y="717"/>
                  </a:lnTo>
                  <a:lnTo>
                    <a:pt x="40" y="720"/>
                  </a:lnTo>
                  <a:lnTo>
                    <a:pt x="40" y="720"/>
                  </a:lnTo>
                  <a:lnTo>
                    <a:pt x="40" y="724"/>
                  </a:lnTo>
                  <a:lnTo>
                    <a:pt x="40" y="727"/>
                  </a:lnTo>
                  <a:lnTo>
                    <a:pt x="42" y="727"/>
                  </a:lnTo>
                  <a:lnTo>
                    <a:pt x="45" y="736"/>
                  </a:lnTo>
                  <a:lnTo>
                    <a:pt x="47" y="746"/>
                  </a:lnTo>
                  <a:lnTo>
                    <a:pt x="47" y="750"/>
                  </a:lnTo>
                  <a:lnTo>
                    <a:pt x="47" y="753"/>
                  </a:lnTo>
                  <a:lnTo>
                    <a:pt x="47" y="755"/>
                  </a:lnTo>
                  <a:lnTo>
                    <a:pt x="50" y="755"/>
                  </a:lnTo>
                  <a:lnTo>
                    <a:pt x="50" y="757"/>
                  </a:lnTo>
                  <a:lnTo>
                    <a:pt x="50" y="760"/>
                  </a:lnTo>
                  <a:lnTo>
                    <a:pt x="57" y="762"/>
                  </a:lnTo>
                  <a:lnTo>
                    <a:pt x="61" y="765"/>
                  </a:lnTo>
                  <a:lnTo>
                    <a:pt x="64" y="765"/>
                  </a:lnTo>
                  <a:lnTo>
                    <a:pt x="73" y="762"/>
                  </a:lnTo>
                  <a:lnTo>
                    <a:pt x="73" y="762"/>
                  </a:lnTo>
                  <a:lnTo>
                    <a:pt x="76" y="765"/>
                  </a:lnTo>
                  <a:lnTo>
                    <a:pt x="76" y="765"/>
                  </a:lnTo>
                  <a:lnTo>
                    <a:pt x="76" y="765"/>
                  </a:lnTo>
                  <a:lnTo>
                    <a:pt x="76" y="765"/>
                  </a:lnTo>
                  <a:lnTo>
                    <a:pt x="76" y="765"/>
                  </a:lnTo>
                  <a:lnTo>
                    <a:pt x="76" y="767"/>
                  </a:lnTo>
                  <a:lnTo>
                    <a:pt x="78" y="767"/>
                  </a:lnTo>
                  <a:lnTo>
                    <a:pt x="78" y="769"/>
                  </a:lnTo>
                  <a:lnTo>
                    <a:pt x="90" y="769"/>
                  </a:lnTo>
                  <a:lnTo>
                    <a:pt x="99" y="769"/>
                  </a:lnTo>
                  <a:lnTo>
                    <a:pt x="102" y="769"/>
                  </a:lnTo>
                  <a:lnTo>
                    <a:pt x="104" y="776"/>
                  </a:lnTo>
                  <a:lnTo>
                    <a:pt x="106" y="779"/>
                  </a:lnTo>
                  <a:lnTo>
                    <a:pt x="106" y="779"/>
                  </a:lnTo>
                  <a:lnTo>
                    <a:pt x="116" y="776"/>
                  </a:lnTo>
                  <a:lnTo>
                    <a:pt x="116" y="776"/>
                  </a:lnTo>
                  <a:lnTo>
                    <a:pt x="118" y="776"/>
                  </a:lnTo>
                  <a:lnTo>
                    <a:pt x="123" y="774"/>
                  </a:lnTo>
                  <a:lnTo>
                    <a:pt x="125" y="774"/>
                  </a:lnTo>
                  <a:lnTo>
                    <a:pt x="125" y="772"/>
                  </a:lnTo>
                  <a:lnTo>
                    <a:pt x="125" y="772"/>
                  </a:lnTo>
                  <a:lnTo>
                    <a:pt x="125" y="769"/>
                  </a:lnTo>
                  <a:lnTo>
                    <a:pt x="128" y="769"/>
                  </a:lnTo>
                  <a:lnTo>
                    <a:pt x="128" y="767"/>
                  </a:lnTo>
                  <a:lnTo>
                    <a:pt x="137" y="765"/>
                  </a:lnTo>
                  <a:lnTo>
                    <a:pt x="144" y="765"/>
                  </a:lnTo>
                  <a:lnTo>
                    <a:pt x="154" y="765"/>
                  </a:lnTo>
                  <a:lnTo>
                    <a:pt x="154" y="767"/>
                  </a:lnTo>
                  <a:lnTo>
                    <a:pt x="158" y="769"/>
                  </a:lnTo>
                  <a:lnTo>
                    <a:pt x="168" y="769"/>
                  </a:lnTo>
                  <a:lnTo>
                    <a:pt x="173" y="772"/>
                  </a:lnTo>
                  <a:lnTo>
                    <a:pt x="175" y="772"/>
                  </a:lnTo>
                  <a:lnTo>
                    <a:pt x="175" y="774"/>
                  </a:lnTo>
                  <a:lnTo>
                    <a:pt x="173" y="774"/>
                  </a:lnTo>
                  <a:lnTo>
                    <a:pt x="170" y="776"/>
                  </a:lnTo>
                  <a:lnTo>
                    <a:pt x="170" y="776"/>
                  </a:lnTo>
                  <a:lnTo>
                    <a:pt x="170" y="779"/>
                  </a:lnTo>
                  <a:lnTo>
                    <a:pt x="170" y="779"/>
                  </a:lnTo>
                  <a:lnTo>
                    <a:pt x="173" y="779"/>
                  </a:lnTo>
                  <a:lnTo>
                    <a:pt x="173" y="779"/>
                  </a:lnTo>
                  <a:lnTo>
                    <a:pt x="180" y="779"/>
                  </a:lnTo>
                  <a:lnTo>
                    <a:pt x="182" y="779"/>
                  </a:lnTo>
                  <a:lnTo>
                    <a:pt x="184" y="779"/>
                  </a:lnTo>
                  <a:lnTo>
                    <a:pt x="184" y="781"/>
                  </a:lnTo>
                  <a:lnTo>
                    <a:pt x="184" y="784"/>
                  </a:lnTo>
                  <a:lnTo>
                    <a:pt x="187" y="786"/>
                  </a:lnTo>
                  <a:lnTo>
                    <a:pt x="187" y="788"/>
                  </a:lnTo>
                  <a:lnTo>
                    <a:pt x="187" y="791"/>
                  </a:lnTo>
                  <a:lnTo>
                    <a:pt x="189" y="793"/>
                  </a:lnTo>
                  <a:lnTo>
                    <a:pt x="191" y="798"/>
                  </a:lnTo>
                  <a:lnTo>
                    <a:pt x="191" y="798"/>
                  </a:lnTo>
                  <a:lnTo>
                    <a:pt x="194" y="798"/>
                  </a:lnTo>
                  <a:lnTo>
                    <a:pt x="194" y="798"/>
                  </a:lnTo>
                  <a:lnTo>
                    <a:pt x="196" y="795"/>
                  </a:lnTo>
                  <a:lnTo>
                    <a:pt x="196" y="795"/>
                  </a:lnTo>
                  <a:lnTo>
                    <a:pt x="196" y="793"/>
                  </a:lnTo>
                  <a:lnTo>
                    <a:pt x="196" y="791"/>
                  </a:lnTo>
                  <a:lnTo>
                    <a:pt x="196" y="788"/>
                  </a:lnTo>
                  <a:lnTo>
                    <a:pt x="196" y="788"/>
                  </a:lnTo>
                  <a:lnTo>
                    <a:pt x="199" y="786"/>
                  </a:lnTo>
                  <a:lnTo>
                    <a:pt x="203" y="786"/>
                  </a:lnTo>
                  <a:lnTo>
                    <a:pt x="210" y="786"/>
                  </a:lnTo>
                  <a:lnTo>
                    <a:pt x="210" y="786"/>
                  </a:lnTo>
                  <a:lnTo>
                    <a:pt x="213" y="788"/>
                  </a:lnTo>
                  <a:lnTo>
                    <a:pt x="213" y="791"/>
                  </a:lnTo>
                  <a:lnTo>
                    <a:pt x="213" y="793"/>
                  </a:lnTo>
                  <a:lnTo>
                    <a:pt x="215" y="793"/>
                  </a:lnTo>
                  <a:lnTo>
                    <a:pt x="215" y="793"/>
                  </a:lnTo>
                  <a:lnTo>
                    <a:pt x="218" y="795"/>
                  </a:lnTo>
                  <a:lnTo>
                    <a:pt x="225" y="798"/>
                  </a:lnTo>
                  <a:lnTo>
                    <a:pt x="229" y="798"/>
                  </a:lnTo>
                  <a:lnTo>
                    <a:pt x="229" y="798"/>
                  </a:lnTo>
                  <a:lnTo>
                    <a:pt x="232" y="798"/>
                  </a:lnTo>
                  <a:lnTo>
                    <a:pt x="234" y="800"/>
                  </a:lnTo>
                  <a:lnTo>
                    <a:pt x="232" y="805"/>
                  </a:lnTo>
                  <a:lnTo>
                    <a:pt x="234" y="805"/>
                  </a:lnTo>
                  <a:lnTo>
                    <a:pt x="239" y="805"/>
                  </a:lnTo>
                  <a:lnTo>
                    <a:pt x="241" y="805"/>
                  </a:lnTo>
                  <a:lnTo>
                    <a:pt x="241" y="805"/>
                  </a:lnTo>
                  <a:lnTo>
                    <a:pt x="241" y="805"/>
                  </a:lnTo>
                  <a:lnTo>
                    <a:pt x="241" y="807"/>
                  </a:lnTo>
                  <a:lnTo>
                    <a:pt x="241" y="807"/>
                  </a:lnTo>
                  <a:lnTo>
                    <a:pt x="241" y="807"/>
                  </a:lnTo>
                  <a:lnTo>
                    <a:pt x="241" y="810"/>
                  </a:lnTo>
                  <a:lnTo>
                    <a:pt x="246" y="807"/>
                  </a:lnTo>
                  <a:lnTo>
                    <a:pt x="248" y="807"/>
                  </a:lnTo>
                  <a:lnTo>
                    <a:pt x="251" y="810"/>
                  </a:lnTo>
                  <a:lnTo>
                    <a:pt x="251" y="810"/>
                  </a:lnTo>
                  <a:lnTo>
                    <a:pt x="255" y="807"/>
                  </a:lnTo>
                  <a:lnTo>
                    <a:pt x="260" y="805"/>
                  </a:lnTo>
                  <a:lnTo>
                    <a:pt x="262" y="802"/>
                  </a:lnTo>
                  <a:lnTo>
                    <a:pt x="262" y="800"/>
                  </a:lnTo>
                  <a:lnTo>
                    <a:pt x="272" y="795"/>
                  </a:lnTo>
                  <a:lnTo>
                    <a:pt x="274" y="793"/>
                  </a:lnTo>
                  <a:lnTo>
                    <a:pt x="274" y="791"/>
                  </a:lnTo>
                  <a:lnTo>
                    <a:pt x="279" y="788"/>
                  </a:lnTo>
                  <a:lnTo>
                    <a:pt x="281" y="788"/>
                  </a:lnTo>
                  <a:lnTo>
                    <a:pt x="284" y="788"/>
                  </a:lnTo>
                  <a:lnTo>
                    <a:pt x="284" y="788"/>
                  </a:lnTo>
                  <a:lnTo>
                    <a:pt x="284" y="791"/>
                  </a:lnTo>
                  <a:lnTo>
                    <a:pt x="284" y="791"/>
                  </a:lnTo>
                  <a:lnTo>
                    <a:pt x="284" y="793"/>
                  </a:lnTo>
                  <a:lnTo>
                    <a:pt x="286" y="793"/>
                  </a:lnTo>
                  <a:lnTo>
                    <a:pt x="286" y="793"/>
                  </a:lnTo>
                  <a:lnTo>
                    <a:pt x="286" y="793"/>
                  </a:lnTo>
                  <a:lnTo>
                    <a:pt x="286" y="795"/>
                  </a:lnTo>
                  <a:lnTo>
                    <a:pt x="288" y="798"/>
                  </a:lnTo>
                  <a:lnTo>
                    <a:pt x="288" y="798"/>
                  </a:lnTo>
                  <a:lnTo>
                    <a:pt x="291" y="800"/>
                  </a:lnTo>
                  <a:lnTo>
                    <a:pt x="293" y="800"/>
                  </a:lnTo>
                  <a:lnTo>
                    <a:pt x="298" y="798"/>
                  </a:lnTo>
                  <a:lnTo>
                    <a:pt x="300" y="798"/>
                  </a:lnTo>
                  <a:lnTo>
                    <a:pt x="300" y="798"/>
                  </a:lnTo>
                  <a:lnTo>
                    <a:pt x="303" y="798"/>
                  </a:lnTo>
                  <a:lnTo>
                    <a:pt x="303" y="798"/>
                  </a:lnTo>
                  <a:lnTo>
                    <a:pt x="305" y="798"/>
                  </a:lnTo>
                  <a:lnTo>
                    <a:pt x="305" y="798"/>
                  </a:lnTo>
                  <a:lnTo>
                    <a:pt x="307" y="798"/>
                  </a:lnTo>
                  <a:lnTo>
                    <a:pt x="307" y="798"/>
                  </a:lnTo>
                  <a:lnTo>
                    <a:pt x="307" y="798"/>
                  </a:lnTo>
                  <a:lnTo>
                    <a:pt x="307" y="798"/>
                  </a:lnTo>
                  <a:lnTo>
                    <a:pt x="324" y="793"/>
                  </a:lnTo>
                  <a:lnTo>
                    <a:pt x="329" y="793"/>
                  </a:lnTo>
                  <a:lnTo>
                    <a:pt x="331" y="793"/>
                  </a:lnTo>
                  <a:lnTo>
                    <a:pt x="331" y="795"/>
                  </a:lnTo>
                  <a:lnTo>
                    <a:pt x="336" y="800"/>
                  </a:lnTo>
                  <a:lnTo>
                    <a:pt x="336" y="800"/>
                  </a:lnTo>
                  <a:lnTo>
                    <a:pt x="338" y="800"/>
                  </a:lnTo>
                  <a:lnTo>
                    <a:pt x="341" y="802"/>
                  </a:lnTo>
                  <a:lnTo>
                    <a:pt x="343" y="802"/>
                  </a:lnTo>
                  <a:lnTo>
                    <a:pt x="348" y="800"/>
                  </a:lnTo>
                  <a:lnTo>
                    <a:pt x="350" y="798"/>
                  </a:lnTo>
                  <a:lnTo>
                    <a:pt x="350" y="798"/>
                  </a:lnTo>
                  <a:lnTo>
                    <a:pt x="352" y="798"/>
                  </a:lnTo>
                  <a:lnTo>
                    <a:pt x="352" y="800"/>
                  </a:lnTo>
                  <a:lnTo>
                    <a:pt x="355" y="800"/>
                  </a:lnTo>
                  <a:lnTo>
                    <a:pt x="357" y="798"/>
                  </a:lnTo>
                  <a:lnTo>
                    <a:pt x="357" y="798"/>
                  </a:lnTo>
                  <a:lnTo>
                    <a:pt x="362" y="800"/>
                  </a:lnTo>
                  <a:lnTo>
                    <a:pt x="367" y="798"/>
                  </a:lnTo>
                  <a:lnTo>
                    <a:pt x="369" y="798"/>
                  </a:lnTo>
                  <a:lnTo>
                    <a:pt x="374" y="798"/>
                  </a:lnTo>
                  <a:lnTo>
                    <a:pt x="376" y="798"/>
                  </a:lnTo>
                  <a:lnTo>
                    <a:pt x="376" y="798"/>
                  </a:lnTo>
                  <a:lnTo>
                    <a:pt x="381" y="793"/>
                  </a:lnTo>
                  <a:lnTo>
                    <a:pt x="390" y="788"/>
                  </a:lnTo>
                  <a:lnTo>
                    <a:pt x="400" y="779"/>
                  </a:lnTo>
                  <a:lnTo>
                    <a:pt x="407" y="774"/>
                  </a:lnTo>
                  <a:lnTo>
                    <a:pt x="414" y="767"/>
                  </a:lnTo>
                  <a:lnTo>
                    <a:pt x="419" y="767"/>
                  </a:lnTo>
                  <a:lnTo>
                    <a:pt x="428" y="762"/>
                  </a:lnTo>
                  <a:lnTo>
                    <a:pt x="430" y="762"/>
                  </a:lnTo>
                  <a:lnTo>
                    <a:pt x="430" y="762"/>
                  </a:lnTo>
                  <a:lnTo>
                    <a:pt x="445" y="767"/>
                  </a:lnTo>
                  <a:lnTo>
                    <a:pt x="456" y="772"/>
                  </a:lnTo>
                  <a:lnTo>
                    <a:pt x="468" y="776"/>
                  </a:lnTo>
                  <a:lnTo>
                    <a:pt x="480" y="781"/>
                  </a:lnTo>
                  <a:lnTo>
                    <a:pt x="492" y="786"/>
                  </a:lnTo>
                  <a:lnTo>
                    <a:pt x="504" y="791"/>
                  </a:lnTo>
                  <a:lnTo>
                    <a:pt x="518" y="795"/>
                  </a:lnTo>
                  <a:lnTo>
                    <a:pt x="530" y="800"/>
                  </a:lnTo>
                  <a:lnTo>
                    <a:pt x="537" y="802"/>
                  </a:lnTo>
                  <a:lnTo>
                    <a:pt x="544" y="805"/>
                  </a:lnTo>
                  <a:lnTo>
                    <a:pt x="551" y="810"/>
                  </a:lnTo>
                  <a:lnTo>
                    <a:pt x="563" y="814"/>
                  </a:lnTo>
                  <a:lnTo>
                    <a:pt x="570" y="817"/>
                  </a:lnTo>
                  <a:lnTo>
                    <a:pt x="577" y="819"/>
                  </a:lnTo>
                  <a:lnTo>
                    <a:pt x="584" y="821"/>
                  </a:lnTo>
                  <a:lnTo>
                    <a:pt x="594" y="826"/>
                  </a:lnTo>
                  <a:lnTo>
                    <a:pt x="601" y="828"/>
                  </a:lnTo>
                  <a:lnTo>
                    <a:pt x="610" y="831"/>
                  </a:lnTo>
                  <a:lnTo>
                    <a:pt x="617" y="836"/>
                  </a:lnTo>
                  <a:lnTo>
                    <a:pt x="627" y="838"/>
                  </a:lnTo>
                  <a:lnTo>
                    <a:pt x="636" y="840"/>
                  </a:lnTo>
                  <a:lnTo>
                    <a:pt x="643" y="845"/>
                  </a:lnTo>
                  <a:lnTo>
                    <a:pt x="653" y="847"/>
                  </a:lnTo>
                  <a:lnTo>
                    <a:pt x="653" y="847"/>
                  </a:lnTo>
                  <a:lnTo>
                    <a:pt x="655" y="850"/>
                  </a:lnTo>
                  <a:lnTo>
                    <a:pt x="655" y="850"/>
                  </a:lnTo>
                  <a:lnTo>
                    <a:pt x="658" y="850"/>
                  </a:lnTo>
                  <a:lnTo>
                    <a:pt x="658" y="850"/>
                  </a:lnTo>
                  <a:lnTo>
                    <a:pt x="658" y="850"/>
                  </a:lnTo>
                  <a:lnTo>
                    <a:pt x="660" y="852"/>
                  </a:lnTo>
                  <a:lnTo>
                    <a:pt x="660" y="852"/>
                  </a:lnTo>
                  <a:lnTo>
                    <a:pt x="662" y="852"/>
                  </a:lnTo>
                  <a:lnTo>
                    <a:pt x="662" y="855"/>
                  </a:lnTo>
                  <a:lnTo>
                    <a:pt x="665" y="859"/>
                  </a:lnTo>
                  <a:lnTo>
                    <a:pt x="667" y="864"/>
                  </a:lnTo>
                  <a:lnTo>
                    <a:pt x="669" y="871"/>
                  </a:lnTo>
                  <a:lnTo>
                    <a:pt x="672" y="873"/>
                  </a:lnTo>
                  <a:lnTo>
                    <a:pt x="679" y="878"/>
                  </a:lnTo>
                  <a:lnTo>
                    <a:pt x="686" y="885"/>
                  </a:lnTo>
                  <a:lnTo>
                    <a:pt x="688" y="888"/>
                  </a:lnTo>
                  <a:lnTo>
                    <a:pt x="688" y="888"/>
                  </a:lnTo>
                  <a:lnTo>
                    <a:pt x="691" y="888"/>
                  </a:lnTo>
                  <a:lnTo>
                    <a:pt x="693" y="885"/>
                  </a:lnTo>
                  <a:lnTo>
                    <a:pt x="693" y="885"/>
                  </a:lnTo>
                  <a:lnTo>
                    <a:pt x="693" y="885"/>
                  </a:lnTo>
                  <a:lnTo>
                    <a:pt x="693" y="883"/>
                  </a:lnTo>
                  <a:lnTo>
                    <a:pt x="695" y="881"/>
                  </a:lnTo>
                  <a:lnTo>
                    <a:pt x="698" y="881"/>
                  </a:lnTo>
                  <a:lnTo>
                    <a:pt x="700" y="878"/>
                  </a:lnTo>
                  <a:lnTo>
                    <a:pt x="703" y="881"/>
                  </a:lnTo>
                  <a:lnTo>
                    <a:pt x="705" y="878"/>
                  </a:lnTo>
                  <a:lnTo>
                    <a:pt x="707" y="876"/>
                  </a:lnTo>
                  <a:lnTo>
                    <a:pt x="712" y="876"/>
                  </a:lnTo>
                  <a:lnTo>
                    <a:pt x="714" y="876"/>
                  </a:lnTo>
                  <a:lnTo>
                    <a:pt x="712" y="885"/>
                  </a:lnTo>
                  <a:lnTo>
                    <a:pt x="714" y="888"/>
                  </a:lnTo>
                  <a:lnTo>
                    <a:pt x="714" y="890"/>
                  </a:lnTo>
                  <a:lnTo>
                    <a:pt x="717" y="892"/>
                  </a:lnTo>
                  <a:lnTo>
                    <a:pt x="717" y="892"/>
                  </a:lnTo>
                  <a:lnTo>
                    <a:pt x="717" y="895"/>
                  </a:lnTo>
                  <a:lnTo>
                    <a:pt x="717" y="897"/>
                  </a:lnTo>
                  <a:lnTo>
                    <a:pt x="719" y="897"/>
                  </a:lnTo>
                  <a:lnTo>
                    <a:pt x="719" y="900"/>
                  </a:lnTo>
                  <a:lnTo>
                    <a:pt x="719" y="902"/>
                  </a:lnTo>
                  <a:lnTo>
                    <a:pt x="719" y="902"/>
                  </a:lnTo>
                  <a:lnTo>
                    <a:pt x="721" y="904"/>
                  </a:lnTo>
                  <a:lnTo>
                    <a:pt x="724" y="907"/>
                  </a:lnTo>
                  <a:lnTo>
                    <a:pt x="726" y="909"/>
                  </a:lnTo>
                  <a:lnTo>
                    <a:pt x="726" y="911"/>
                  </a:lnTo>
                  <a:lnTo>
                    <a:pt x="729" y="911"/>
                  </a:lnTo>
                  <a:lnTo>
                    <a:pt x="729" y="911"/>
                  </a:lnTo>
                  <a:lnTo>
                    <a:pt x="731" y="914"/>
                  </a:lnTo>
                  <a:lnTo>
                    <a:pt x="731" y="916"/>
                  </a:lnTo>
                  <a:lnTo>
                    <a:pt x="733" y="916"/>
                  </a:lnTo>
                  <a:lnTo>
                    <a:pt x="733" y="914"/>
                  </a:lnTo>
                  <a:lnTo>
                    <a:pt x="736" y="909"/>
                  </a:lnTo>
                  <a:lnTo>
                    <a:pt x="736" y="909"/>
                  </a:lnTo>
                  <a:lnTo>
                    <a:pt x="738" y="909"/>
                  </a:lnTo>
                  <a:lnTo>
                    <a:pt x="738" y="909"/>
                  </a:lnTo>
                  <a:lnTo>
                    <a:pt x="743" y="909"/>
                  </a:lnTo>
                  <a:lnTo>
                    <a:pt x="747" y="907"/>
                  </a:lnTo>
                  <a:lnTo>
                    <a:pt x="752" y="907"/>
                  </a:lnTo>
                  <a:lnTo>
                    <a:pt x="755" y="907"/>
                  </a:lnTo>
                  <a:lnTo>
                    <a:pt x="759" y="911"/>
                  </a:lnTo>
                  <a:lnTo>
                    <a:pt x="759" y="911"/>
                  </a:lnTo>
                  <a:lnTo>
                    <a:pt x="762" y="911"/>
                  </a:lnTo>
                  <a:lnTo>
                    <a:pt x="762" y="914"/>
                  </a:lnTo>
                  <a:lnTo>
                    <a:pt x="764" y="916"/>
                  </a:lnTo>
                  <a:lnTo>
                    <a:pt x="762" y="921"/>
                  </a:lnTo>
                  <a:lnTo>
                    <a:pt x="759" y="928"/>
                  </a:lnTo>
                  <a:lnTo>
                    <a:pt x="759" y="933"/>
                  </a:lnTo>
                  <a:lnTo>
                    <a:pt x="764" y="935"/>
                  </a:lnTo>
                  <a:lnTo>
                    <a:pt x="771" y="937"/>
                  </a:lnTo>
                  <a:lnTo>
                    <a:pt x="785" y="942"/>
                  </a:lnTo>
                  <a:lnTo>
                    <a:pt x="800" y="947"/>
                  </a:lnTo>
                  <a:lnTo>
                    <a:pt x="816" y="954"/>
                  </a:lnTo>
                  <a:lnTo>
                    <a:pt x="828" y="959"/>
                  </a:lnTo>
                  <a:lnTo>
                    <a:pt x="833" y="961"/>
                  </a:lnTo>
                  <a:lnTo>
                    <a:pt x="833" y="966"/>
                  </a:lnTo>
                  <a:lnTo>
                    <a:pt x="840" y="982"/>
                  </a:lnTo>
                  <a:lnTo>
                    <a:pt x="847" y="1001"/>
                  </a:lnTo>
                  <a:lnTo>
                    <a:pt x="861" y="1037"/>
                  </a:lnTo>
                  <a:lnTo>
                    <a:pt x="868" y="1056"/>
                  </a:lnTo>
                  <a:lnTo>
                    <a:pt x="875" y="1072"/>
                  </a:lnTo>
                  <a:lnTo>
                    <a:pt x="882" y="1091"/>
                  </a:lnTo>
                  <a:lnTo>
                    <a:pt x="889" y="1108"/>
                  </a:lnTo>
                  <a:lnTo>
                    <a:pt x="892" y="1110"/>
                  </a:lnTo>
                  <a:lnTo>
                    <a:pt x="892" y="1113"/>
                  </a:lnTo>
                  <a:lnTo>
                    <a:pt x="892" y="1115"/>
                  </a:lnTo>
                  <a:lnTo>
                    <a:pt x="889" y="1120"/>
                  </a:lnTo>
                  <a:lnTo>
                    <a:pt x="889" y="1127"/>
                  </a:lnTo>
                  <a:lnTo>
                    <a:pt x="889" y="1131"/>
                  </a:lnTo>
                  <a:lnTo>
                    <a:pt x="887" y="1139"/>
                  </a:lnTo>
                  <a:lnTo>
                    <a:pt x="887" y="1143"/>
                  </a:lnTo>
                  <a:lnTo>
                    <a:pt x="887"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7" y="1193"/>
                  </a:lnTo>
                  <a:lnTo>
                    <a:pt x="885" y="1200"/>
                  </a:lnTo>
                  <a:lnTo>
                    <a:pt x="885" y="1203"/>
                  </a:lnTo>
                  <a:lnTo>
                    <a:pt x="885" y="1205"/>
                  </a:lnTo>
                  <a:lnTo>
                    <a:pt x="882" y="1207"/>
                  </a:lnTo>
                  <a:lnTo>
                    <a:pt x="880" y="1210"/>
                  </a:lnTo>
                  <a:lnTo>
                    <a:pt x="878" y="1210"/>
                  </a:lnTo>
                  <a:lnTo>
                    <a:pt x="875" y="1214"/>
                  </a:lnTo>
                  <a:lnTo>
                    <a:pt x="870" y="1224"/>
                  </a:lnTo>
                  <a:lnTo>
                    <a:pt x="870" y="1226"/>
                  </a:lnTo>
                  <a:lnTo>
                    <a:pt x="863" y="1231"/>
                  </a:lnTo>
                  <a:lnTo>
                    <a:pt x="856" y="1236"/>
                  </a:lnTo>
                  <a:lnTo>
                    <a:pt x="854" y="1238"/>
                  </a:lnTo>
                  <a:lnTo>
                    <a:pt x="854" y="1240"/>
                  </a:lnTo>
                  <a:lnTo>
                    <a:pt x="854" y="1245"/>
                  </a:lnTo>
                  <a:lnTo>
                    <a:pt x="854" y="1247"/>
                  </a:lnTo>
                  <a:lnTo>
                    <a:pt x="854" y="1255"/>
                  </a:lnTo>
                  <a:lnTo>
                    <a:pt x="854" y="1262"/>
                  </a:lnTo>
                  <a:lnTo>
                    <a:pt x="856" y="1266"/>
                  </a:lnTo>
                  <a:lnTo>
                    <a:pt x="859" y="1274"/>
                  </a:lnTo>
                  <a:lnTo>
                    <a:pt x="861" y="1276"/>
                  </a:lnTo>
                  <a:lnTo>
                    <a:pt x="863" y="1278"/>
                  </a:lnTo>
                  <a:lnTo>
                    <a:pt x="870" y="1281"/>
                  </a:lnTo>
                  <a:lnTo>
                    <a:pt x="880" y="1285"/>
                  </a:lnTo>
                  <a:lnTo>
                    <a:pt x="889" y="1288"/>
                  </a:lnTo>
                  <a:lnTo>
                    <a:pt x="894" y="1288"/>
                  </a:lnTo>
                  <a:lnTo>
                    <a:pt x="908" y="1285"/>
                  </a:lnTo>
                  <a:lnTo>
                    <a:pt x="908" y="1285"/>
                  </a:lnTo>
                  <a:lnTo>
                    <a:pt x="918" y="1276"/>
                  </a:lnTo>
                  <a:lnTo>
                    <a:pt x="925" y="1269"/>
                  </a:lnTo>
                  <a:lnTo>
                    <a:pt x="934" y="1262"/>
                  </a:lnTo>
                  <a:lnTo>
                    <a:pt x="941" y="1252"/>
                  </a:lnTo>
                  <a:lnTo>
                    <a:pt x="951" y="1245"/>
                  </a:lnTo>
                  <a:lnTo>
                    <a:pt x="958" y="1236"/>
                  </a:lnTo>
                  <a:lnTo>
                    <a:pt x="965" y="1229"/>
                  </a:lnTo>
                  <a:lnTo>
                    <a:pt x="975" y="1221"/>
                  </a:lnTo>
                  <a:lnTo>
                    <a:pt x="982" y="1217"/>
                  </a:lnTo>
                  <a:lnTo>
                    <a:pt x="989" y="1212"/>
                  </a:lnTo>
                  <a:lnTo>
                    <a:pt x="998" y="1210"/>
                  </a:lnTo>
                  <a:lnTo>
                    <a:pt x="1005" y="1205"/>
                  </a:lnTo>
                  <a:lnTo>
                    <a:pt x="1012" y="1203"/>
                  </a:lnTo>
                  <a:lnTo>
                    <a:pt x="1020" y="1198"/>
                  </a:lnTo>
                  <a:lnTo>
                    <a:pt x="1022" y="1198"/>
                  </a:lnTo>
                  <a:lnTo>
                    <a:pt x="1029" y="1195"/>
                  </a:lnTo>
                  <a:lnTo>
                    <a:pt x="1036" y="1191"/>
                  </a:lnTo>
                  <a:lnTo>
                    <a:pt x="1046" y="1184"/>
                  </a:lnTo>
                  <a:lnTo>
                    <a:pt x="1055" y="1176"/>
                  </a:lnTo>
                  <a:lnTo>
                    <a:pt x="1062" y="1169"/>
                  </a:lnTo>
                  <a:lnTo>
                    <a:pt x="1065" y="1167"/>
                  </a:lnTo>
                  <a:lnTo>
                    <a:pt x="1072" y="1162"/>
                  </a:lnTo>
                  <a:lnTo>
                    <a:pt x="1081" y="1153"/>
                  </a:lnTo>
                  <a:lnTo>
                    <a:pt x="1088" y="1146"/>
                  </a:lnTo>
                  <a:lnTo>
                    <a:pt x="1098" y="1139"/>
                  </a:lnTo>
                  <a:lnTo>
                    <a:pt x="1107" y="1131"/>
                  </a:lnTo>
                  <a:lnTo>
                    <a:pt x="1109" y="1127"/>
                  </a:lnTo>
                  <a:lnTo>
                    <a:pt x="1109" y="1122"/>
                  </a:lnTo>
                  <a:lnTo>
                    <a:pt x="1109" y="1117"/>
                  </a:lnTo>
                  <a:lnTo>
                    <a:pt x="1109" y="1117"/>
                  </a:lnTo>
                  <a:lnTo>
                    <a:pt x="1107" y="1117"/>
                  </a:lnTo>
                  <a:lnTo>
                    <a:pt x="1107" y="1117"/>
                  </a:lnTo>
                  <a:lnTo>
                    <a:pt x="1105" y="1115"/>
                  </a:lnTo>
                  <a:lnTo>
                    <a:pt x="1102" y="1115"/>
                  </a:lnTo>
                  <a:lnTo>
                    <a:pt x="1102" y="1115"/>
                  </a:lnTo>
                  <a:lnTo>
                    <a:pt x="1100" y="1113"/>
                  </a:lnTo>
                  <a:lnTo>
                    <a:pt x="1100" y="1110"/>
                  </a:lnTo>
                  <a:lnTo>
                    <a:pt x="1100" y="1110"/>
                  </a:lnTo>
                  <a:lnTo>
                    <a:pt x="1100" y="1110"/>
                  </a:lnTo>
                  <a:lnTo>
                    <a:pt x="1100" y="1108"/>
                  </a:lnTo>
                  <a:lnTo>
                    <a:pt x="1098" y="1108"/>
                  </a:lnTo>
                  <a:lnTo>
                    <a:pt x="1098" y="1108"/>
                  </a:lnTo>
                  <a:lnTo>
                    <a:pt x="1098" y="1105"/>
                  </a:lnTo>
                  <a:lnTo>
                    <a:pt x="1098" y="1105"/>
                  </a:lnTo>
                  <a:lnTo>
                    <a:pt x="1095" y="1105"/>
                  </a:lnTo>
                  <a:lnTo>
                    <a:pt x="1095" y="1103"/>
                  </a:lnTo>
                  <a:lnTo>
                    <a:pt x="1095" y="1103"/>
                  </a:lnTo>
                  <a:lnTo>
                    <a:pt x="1095" y="1101"/>
                  </a:lnTo>
                  <a:lnTo>
                    <a:pt x="1095" y="1101"/>
                  </a:lnTo>
                  <a:lnTo>
                    <a:pt x="1095" y="1101"/>
                  </a:lnTo>
                  <a:lnTo>
                    <a:pt x="1093" y="1091"/>
                  </a:lnTo>
                  <a:lnTo>
                    <a:pt x="1093" y="1091"/>
                  </a:lnTo>
                  <a:lnTo>
                    <a:pt x="1091" y="1084"/>
                  </a:lnTo>
                  <a:lnTo>
                    <a:pt x="1081" y="1075"/>
                  </a:lnTo>
                  <a:lnTo>
                    <a:pt x="1086" y="1072"/>
                  </a:lnTo>
                  <a:lnTo>
                    <a:pt x="1093" y="1065"/>
                  </a:lnTo>
                  <a:lnTo>
                    <a:pt x="1105" y="1056"/>
                  </a:lnTo>
                  <a:lnTo>
                    <a:pt x="1107" y="1053"/>
                  </a:lnTo>
                  <a:lnTo>
                    <a:pt x="1124" y="1049"/>
                  </a:lnTo>
                  <a:lnTo>
                    <a:pt x="1138" y="1044"/>
                  </a:lnTo>
                  <a:lnTo>
                    <a:pt x="1152" y="1042"/>
                  </a:lnTo>
                  <a:lnTo>
                    <a:pt x="1166" y="1037"/>
                  </a:lnTo>
                  <a:lnTo>
                    <a:pt x="1180" y="1032"/>
                  </a:lnTo>
                  <a:lnTo>
                    <a:pt x="1195" y="1030"/>
                  </a:lnTo>
                  <a:lnTo>
                    <a:pt x="1209" y="1025"/>
                  </a:lnTo>
                  <a:lnTo>
                    <a:pt x="1223" y="1020"/>
                  </a:lnTo>
                  <a:lnTo>
                    <a:pt x="1223" y="1020"/>
                  </a:lnTo>
                  <a:lnTo>
                    <a:pt x="1223" y="1020"/>
                  </a:lnTo>
                  <a:lnTo>
                    <a:pt x="1225" y="1020"/>
                  </a:lnTo>
                  <a:lnTo>
                    <a:pt x="1225" y="1020"/>
                  </a:lnTo>
                  <a:lnTo>
                    <a:pt x="1225" y="1018"/>
                  </a:lnTo>
                  <a:lnTo>
                    <a:pt x="1225" y="1018"/>
                  </a:lnTo>
                  <a:lnTo>
                    <a:pt x="1225" y="1018"/>
                  </a:lnTo>
                  <a:lnTo>
                    <a:pt x="1225" y="1018"/>
                  </a:lnTo>
                  <a:lnTo>
                    <a:pt x="1228" y="1013"/>
                  </a:lnTo>
                  <a:lnTo>
                    <a:pt x="1228" y="1006"/>
                  </a:lnTo>
                  <a:lnTo>
                    <a:pt x="1230" y="1001"/>
                  </a:lnTo>
                  <a:lnTo>
                    <a:pt x="1230" y="997"/>
                  </a:lnTo>
                  <a:lnTo>
                    <a:pt x="1232" y="989"/>
                  </a:lnTo>
                  <a:lnTo>
                    <a:pt x="1232" y="985"/>
                  </a:lnTo>
                  <a:lnTo>
                    <a:pt x="1235" y="980"/>
                  </a:lnTo>
                  <a:lnTo>
                    <a:pt x="1235" y="973"/>
                  </a:lnTo>
                  <a:lnTo>
                    <a:pt x="1237" y="971"/>
                  </a:lnTo>
                  <a:lnTo>
                    <a:pt x="1240" y="966"/>
                  </a:lnTo>
                  <a:lnTo>
                    <a:pt x="1240" y="966"/>
                  </a:lnTo>
                  <a:lnTo>
                    <a:pt x="1240" y="963"/>
                  </a:lnTo>
                  <a:lnTo>
                    <a:pt x="1240" y="963"/>
                  </a:lnTo>
                  <a:lnTo>
                    <a:pt x="1242" y="963"/>
                  </a:lnTo>
                  <a:lnTo>
                    <a:pt x="1242" y="961"/>
                  </a:lnTo>
                  <a:lnTo>
                    <a:pt x="1247" y="956"/>
                  </a:lnTo>
                  <a:lnTo>
                    <a:pt x="1249" y="956"/>
                  </a:lnTo>
                  <a:lnTo>
                    <a:pt x="1249" y="954"/>
                  </a:lnTo>
                  <a:lnTo>
                    <a:pt x="1249" y="954"/>
                  </a:lnTo>
                  <a:lnTo>
                    <a:pt x="1247" y="952"/>
                  </a:lnTo>
                  <a:lnTo>
                    <a:pt x="1247" y="952"/>
                  </a:lnTo>
                  <a:lnTo>
                    <a:pt x="1249" y="949"/>
                  </a:lnTo>
                  <a:lnTo>
                    <a:pt x="1251" y="942"/>
                  </a:lnTo>
                  <a:lnTo>
                    <a:pt x="1261" y="935"/>
                  </a:lnTo>
                  <a:lnTo>
                    <a:pt x="1263" y="933"/>
                  </a:lnTo>
                  <a:lnTo>
                    <a:pt x="1263" y="933"/>
                  </a:lnTo>
                  <a:lnTo>
                    <a:pt x="1263" y="930"/>
                  </a:lnTo>
                  <a:lnTo>
                    <a:pt x="1263" y="928"/>
                  </a:lnTo>
                  <a:lnTo>
                    <a:pt x="1266" y="926"/>
                  </a:lnTo>
                  <a:lnTo>
                    <a:pt x="1268" y="921"/>
                  </a:lnTo>
                  <a:lnTo>
                    <a:pt x="1268" y="916"/>
                  </a:lnTo>
                  <a:lnTo>
                    <a:pt x="1275" y="907"/>
                  </a:lnTo>
                  <a:lnTo>
                    <a:pt x="1280" y="897"/>
                  </a:lnTo>
                  <a:lnTo>
                    <a:pt x="1285" y="888"/>
                  </a:lnTo>
                  <a:lnTo>
                    <a:pt x="1287" y="883"/>
                  </a:lnTo>
                  <a:lnTo>
                    <a:pt x="1294" y="873"/>
                  </a:lnTo>
                  <a:lnTo>
                    <a:pt x="1296" y="873"/>
                  </a:lnTo>
                  <a:lnTo>
                    <a:pt x="1299" y="871"/>
                  </a:lnTo>
                  <a:lnTo>
                    <a:pt x="1299" y="869"/>
                  </a:lnTo>
                  <a:lnTo>
                    <a:pt x="1301" y="869"/>
                  </a:lnTo>
                  <a:lnTo>
                    <a:pt x="1303" y="866"/>
                  </a:lnTo>
                  <a:lnTo>
                    <a:pt x="1306" y="864"/>
                  </a:lnTo>
                  <a:lnTo>
                    <a:pt x="1306" y="862"/>
                  </a:lnTo>
                  <a:lnTo>
                    <a:pt x="1308" y="862"/>
                  </a:lnTo>
                  <a:lnTo>
                    <a:pt x="1315" y="859"/>
                  </a:lnTo>
                  <a:lnTo>
                    <a:pt x="1318" y="859"/>
                  </a:lnTo>
                  <a:lnTo>
                    <a:pt x="1320" y="855"/>
                  </a:lnTo>
                  <a:lnTo>
                    <a:pt x="1325" y="850"/>
                  </a:lnTo>
                  <a:lnTo>
                    <a:pt x="1325" y="847"/>
                  </a:lnTo>
                  <a:lnTo>
                    <a:pt x="1325" y="847"/>
                  </a:lnTo>
                  <a:lnTo>
                    <a:pt x="1325" y="845"/>
                  </a:lnTo>
                  <a:lnTo>
                    <a:pt x="1327" y="843"/>
                  </a:lnTo>
                  <a:lnTo>
                    <a:pt x="1327" y="840"/>
                  </a:lnTo>
                  <a:lnTo>
                    <a:pt x="1327" y="840"/>
                  </a:lnTo>
                  <a:lnTo>
                    <a:pt x="1327" y="838"/>
                  </a:lnTo>
                  <a:lnTo>
                    <a:pt x="1329" y="838"/>
                  </a:lnTo>
                  <a:lnTo>
                    <a:pt x="1329" y="838"/>
                  </a:lnTo>
                  <a:lnTo>
                    <a:pt x="1332" y="836"/>
                  </a:lnTo>
                  <a:lnTo>
                    <a:pt x="1332" y="836"/>
                  </a:lnTo>
                  <a:lnTo>
                    <a:pt x="1332" y="836"/>
                  </a:lnTo>
                  <a:lnTo>
                    <a:pt x="1332" y="833"/>
                  </a:lnTo>
                  <a:lnTo>
                    <a:pt x="1332" y="8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11">
              <a:extLst>
                <a:ext uri="{FF2B5EF4-FFF2-40B4-BE49-F238E27FC236}">
                  <a16:creationId xmlns:a16="http://schemas.microsoft.com/office/drawing/2014/main" id="{3849929D-31EC-4E44-8ACB-84E8CDA3F78B}"/>
                </a:ext>
              </a:extLst>
            </p:cNvPr>
            <p:cNvSpPr>
              <a:spLocks noEditPoints="1"/>
            </p:cNvSpPr>
            <p:nvPr/>
          </p:nvSpPr>
          <p:spPr bwMode="auto">
            <a:xfrm>
              <a:off x="3926" y="30"/>
              <a:ext cx="2234" cy="2715"/>
            </a:xfrm>
            <a:custGeom>
              <a:avLst/>
              <a:gdLst>
                <a:gd name="T0" fmla="*/ 492 w 2234"/>
                <a:gd name="T1" fmla="*/ 677 h 2715"/>
                <a:gd name="T2" fmla="*/ 537 w 2234"/>
                <a:gd name="T3" fmla="*/ 1309 h 2715"/>
                <a:gd name="T4" fmla="*/ 559 w 2234"/>
                <a:gd name="T5" fmla="*/ 1037 h 2715"/>
                <a:gd name="T6" fmla="*/ 492 w 2234"/>
                <a:gd name="T7" fmla="*/ 904 h 2715"/>
                <a:gd name="T8" fmla="*/ 1309 w 2234"/>
                <a:gd name="T9" fmla="*/ 1321 h 2715"/>
                <a:gd name="T10" fmla="*/ 1174 w 2234"/>
                <a:gd name="T11" fmla="*/ 1413 h 2715"/>
                <a:gd name="T12" fmla="*/ 987 w 2234"/>
                <a:gd name="T13" fmla="*/ 1243 h 2715"/>
                <a:gd name="T14" fmla="*/ 835 w 2234"/>
                <a:gd name="T15" fmla="*/ 1101 h 2715"/>
                <a:gd name="T16" fmla="*/ 876 w 2234"/>
                <a:gd name="T17" fmla="*/ 1394 h 2715"/>
                <a:gd name="T18" fmla="*/ 767 w 2234"/>
                <a:gd name="T19" fmla="*/ 1375 h 2715"/>
                <a:gd name="T20" fmla="*/ 412 w 2234"/>
                <a:gd name="T21" fmla="*/ 1354 h 2715"/>
                <a:gd name="T22" fmla="*/ 395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29 w 2234"/>
                <a:gd name="T35" fmla="*/ 1704 h 2715"/>
                <a:gd name="T36" fmla="*/ 1384 w 2234"/>
                <a:gd name="T37" fmla="*/ 1799 h 2715"/>
                <a:gd name="T38" fmla="*/ 954 w 2234"/>
                <a:gd name="T39" fmla="*/ 873 h 2715"/>
                <a:gd name="T40" fmla="*/ 795 w 2234"/>
                <a:gd name="T41" fmla="*/ 987 h 2715"/>
                <a:gd name="T42" fmla="*/ 672 w 2234"/>
                <a:gd name="T43" fmla="*/ 992 h 2715"/>
                <a:gd name="T44" fmla="*/ 632 w 2234"/>
                <a:gd name="T45" fmla="*/ 658 h 2715"/>
                <a:gd name="T46" fmla="*/ 1479 w 2234"/>
                <a:gd name="T47" fmla="*/ 942 h 2715"/>
                <a:gd name="T48" fmla="*/ 906 w 2234"/>
                <a:gd name="T49" fmla="*/ 689 h 2715"/>
                <a:gd name="T50" fmla="*/ 916 w 2234"/>
                <a:gd name="T51" fmla="*/ 800 h 2715"/>
                <a:gd name="T52" fmla="*/ 1517 w 2234"/>
                <a:gd name="T53" fmla="*/ 987 h 2715"/>
                <a:gd name="T54" fmla="*/ 1022 w 2234"/>
                <a:gd name="T55" fmla="*/ 180 h 2715"/>
                <a:gd name="T56" fmla="*/ 989 w 2234"/>
                <a:gd name="T57" fmla="*/ 478 h 2715"/>
                <a:gd name="T58" fmla="*/ 970 w 2234"/>
                <a:gd name="T59" fmla="*/ 632 h 2715"/>
                <a:gd name="T60" fmla="*/ 1138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8 w 2234"/>
                <a:gd name="T71" fmla="*/ 476 h 2715"/>
                <a:gd name="T72" fmla="*/ 774 w 2234"/>
                <a:gd name="T73" fmla="*/ 322 h 2715"/>
                <a:gd name="T74" fmla="*/ 693 w 2234"/>
                <a:gd name="T75" fmla="*/ 765 h 2715"/>
                <a:gd name="T76" fmla="*/ 637 w 2234"/>
                <a:gd name="T77" fmla="*/ 722 h 2715"/>
                <a:gd name="T78" fmla="*/ 883 w 2234"/>
                <a:gd name="T79" fmla="*/ 570 h 2715"/>
                <a:gd name="T80" fmla="*/ 1708 w 2234"/>
                <a:gd name="T81" fmla="*/ 2277 h 2715"/>
                <a:gd name="T82" fmla="*/ 1973 w 2234"/>
                <a:gd name="T83" fmla="*/ 1536 h 2715"/>
                <a:gd name="T84" fmla="*/ 2087 w 2234"/>
                <a:gd name="T85" fmla="*/ 1489 h 2715"/>
                <a:gd name="T86" fmla="*/ 1891 w 2234"/>
                <a:gd name="T87" fmla="*/ 1345 h 2715"/>
                <a:gd name="T88" fmla="*/ 1917 w 2234"/>
                <a:gd name="T89" fmla="*/ 1266 h 2715"/>
                <a:gd name="T90" fmla="*/ 2016 w 2234"/>
                <a:gd name="T91" fmla="*/ 1290 h 2715"/>
                <a:gd name="T92" fmla="*/ 1976 w 2234"/>
                <a:gd name="T93" fmla="*/ 1181 h 2715"/>
                <a:gd name="T94" fmla="*/ 1791 w 2234"/>
                <a:gd name="T95" fmla="*/ 1148 h 2715"/>
                <a:gd name="T96" fmla="*/ 1668 w 2234"/>
                <a:gd name="T97" fmla="*/ 1046 h 2715"/>
                <a:gd name="T98" fmla="*/ 1521 w 2234"/>
                <a:gd name="T99" fmla="*/ 1004 h 2715"/>
                <a:gd name="T100" fmla="*/ 1394 w 2234"/>
                <a:gd name="T101" fmla="*/ 914 h 2715"/>
                <a:gd name="T102" fmla="*/ 1143 w 2234"/>
                <a:gd name="T103" fmla="*/ 852 h 2715"/>
                <a:gd name="T104" fmla="*/ 1124 w 2234"/>
                <a:gd name="T105" fmla="*/ 1051 h 2715"/>
                <a:gd name="T106" fmla="*/ 1119 w 2234"/>
                <a:gd name="T107" fmla="*/ 1143 h 2715"/>
                <a:gd name="T108" fmla="*/ 1403 w 2234"/>
                <a:gd name="T109" fmla="*/ 1134 h 2715"/>
                <a:gd name="T110" fmla="*/ 1661 w 2234"/>
                <a:gd name="T111" fmla="*/ 1292 h 2715"/>
                <a:gd name="T112" fmla="*/ 1609 w 2234"/>
                <a:gd name="T113" fmla="*/ 1591 h 2715"/>
                <a:gd name="T114" fmla="*/ 1756 w 2234"/>
                <a:gd name="T115" fmla="*/ 1558 h 2715"/>
                <a:gd name="T116" fmla="*/ 1976 w 2234"/>
                <a:gd name="T117" fmla="*/ 1638 h 2715"/>
                <a:gd name="T118" fmla="*/ 2229 w 2234"/>
                <a:gd name="T119" fmla="*/ 1714 h 2715"/>
                <a:gd name="T120" fmla="*/ 1725 w 2234"/>
                <a:gd name="T121" fmla="*/ 2616 h 2715"/>
                <a:gd name="T122" fmla="*/ 1713 w 2234"/>
                <a:gd name="T123" fmla="*/ 1532 h 2715"/>
                <a:gd name="T124" fmla="*/ 1597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7" y="1281"/>
                  </a:lnTo>
                  <a:lnTo>
                    <a:pt x="227" y="1281"/>
                  </a:lnTo>
                  <a:lnTo>
                    <a:pt x="230" y="1281"/>
                  </a:lnTo>
                  <a:lnTo>
                    <a:pt x="227" y="1281"/>
                  </a:lnTo>
                  <a:lnTo>
                    <a:pt x="225" y="1278"/>
                  </a:lnTo>
                  <a:lnTo>
                    <a:pt x="225" y="1278"/>
                  </a:lnTo>
                  <a:close/>
                  <a:moveTo>
                    <a:pt x="1029" y="1887"/>
                  </a:moveTo>
                  <a:lnTo>
                    <a:pt x="1029"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29" y="1889"/>
                  </a:lnTo>
                  <a:lnTo>
                    <a:pt x="1027" y="1889"/>
                  </a:lnTo>
                  <a:lnTo>
                    <a:pt x="1027" y="1889"/>
                  </a:lnTo>
                  <a:lnTo>
                    <a:pt x="1025" y="1891"/>
                  </a:lnTo>
                  <a:lnTo>
                    <a:pt x="1027" y="1891"/>
                  </a:lnTo>
                  <a:lnTo>
                    <a:pt x="1029" y="1889"/>
                  </a:lnTo>
                  <a:lnTo>
                    <a:pt x="1029" y="1891"/>
                  </a:lnTo>
                  <a:lnTo>
                    <a:pt x="1032" y="1889"/>
                  </a:lnTo>
                  <a:lnTo>
                    <a:pt x="1034" y="1887"/>
                  </a:lnTo>
                  <a:lnTo>
                    <a:pt x="1034" y="1887"/>
                  </a:lnTo>
                  <a:lnTo>
                    <a:pt x="1034" y="1887"/>
                  </a:lnTo>
                  <a:lnTo>
                    <a:pt x="1029"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6" y="1936"/>
                  </a:lnTo>
                  <a:lnTo>
                    <a:pt x="996" y="1936"/>
                  </a:lnTo>
                  <a:lnTo>
                    <a:pt x="999" y="1939"/>
                  </a:lnTo>
                  <a:lnTo>
                    <a:pt x="999" y="1941"/>
                  </a:lnTo>
                  <a:lnTo>
                    <a:pt x="1001" y="1941"/>
                  </a:lnTo>
                  <a:lnTo>
                    <a:pt x="1003" y="1939"/>
                  </a:lnTo>
                  <a:lnTo>
                    <a:pt x="1003" y="1936"/>
                  </a:lnTo>
                  <a:lnTo>
                    <a:pt x="1003" y="1936"/>
                  </a:lnTo>
                  <a:lnTo>
                    <a:pt x="1003" y="1936"/>
                  </a:lnTo>
                  <a:lnTo>
                    <a:pt x="1001" y="1934"/>
                  </a:lnTo>
                  <a:close/>
                  <a:moveTo>
                    <a:pt x="495" y="717"/>
                  </a:moveTo>
                  <a:lnTo>
                    <a:pt x="495" y="717"/>
                  </a:lnTo>
                  <a:lnTo>
                    <a:pt x="497" y="717"/>
                  </a:lnTo>
                  <a:lnTo>
                    <a:pt x="495" y="717"/>
                  </a:lnTo>
                  <a:close/>
                  <a:moveTo>
                    <a:pt x="305" y="1347"/>
                  </a:moveTo>
                  <a:lnTo>
                    <a:pt x="305" y="1347"/>
                  </a:lnTo>
                  <a:lnTo>
                    <a:pt x="305" y="1347"/>
                  </a:lnTo>
                  <a:lnTo>
                    <a:pt x="303" y="1347"/>
                  </a:lnTo>
                  <a:lnTo>
                    <a:pt x="303" y="1349"/>
                  </a:lnTo>
                  <a:lnTo>
                    <a:pt x="303" y="1349"/>
                  </a:lnTo>
                  <a:lnTo>
                    <a:pt x="303" y="1349"/>
                  </a:lnTo>
                  <a:lnTo>
                    <a:pt x="301" y="1349"/>
                  </a:lnTo>
                  <a:lnTo>
                    <a:pt x="301" y="1352"/>
                  </a:lnTo>
                  <a:lnTo>
                    <a:pt x="303" y="1354"/>
                  </a:lnTo>
                  <a:lnTo>
                    <a:pt x="305" y="1354"/>
                  </a:lnTo>
                  <a:lnTo>
                    <a:pt x="305" y="1354"/>
                  </a:lnTo>
                  <a:lnTo>
                    <a:pt x="305" y="1352"/>
                  </a:lnTo>
                  <a:lnTo>
                    <a:pt x="308" y="1349"/>
                  </a:lnTo>
                  <a:lnTo>
                    <a:pt x="308" y="1349"/>
                  </a:lnTo>
                  <a:lnTo>
                    <a:pt x="308" y="1349"/>
                  </a:lnTo>
                  <a:lnTo>
                    <a:pt x="310" y="1349"/>
                  </a:lnTo>
                  <a:lnTo>
                    <a:pt x="310" y="1349"/>
                  </a:lnTo>
                  <a:lnTo>
                    <a:pt x="313" y="1349"/>
                  </a:lnTo>
                  <a:lnTo>
                    <a:pt x="313" y="1347"/>
                  </a:lnTo>
                  <a:lnTo>
                    <a:pt x="310" y="1347"/>
                  </a:lnTo>
                  <a:lnTo>
                    <a:pt x="305" y="1347"/>
                  </a:lnTo>
                  <a:lnTo>
                    <a:pt x="305" y="1347"/>
                  </a:lnTo>
                  <a:close/>
                  <a:moveTo>
                    <a:pt x="234" y="1371"/>
                  </a:moveTo>
                  <a:lnTo>
                    <a:pt x="237" y="1371"/>
                  </a:lnTo>
                  <a:lnTo>
                    <a:pt x="244" y="1373"/>
                  </a:lnTo>
                  <a:lnTo>
                    <a:pt x="244" y="1371"/>
                  </a:lnTo>
                  <a:lnTo>
                    <a:pt x="246" y="1371"/>
                  </a:lnTo>
                  <a:lnTo>
                    <a:pt x="246" y="1368"/>
                  </a:lnTo>
                  <a:lnTo>
                    <a:pt x="244" y="1368"/>
                  </a:lnTo>
                  <a:lnTo>
                    <a:pt x="239" y="1368"/>
                  </a:lnTo>
                  <a:lnTo>
                    <a:pt x="239" y="1371"/>
                  </a:lnTo>
                  <a:lnTo>
                    <a:pt x="239" y="1371"/>
                  </a:lnTo>
                  <a:lnTo>
                    <a:pt x="239" y="1371"/>
                  </a:lnTo>
                  <a:lnTo>
                    <a:pt x="242" y="1371"/>
                  </a:lnTo>
                  <a:lnTo>
                    <a:pt x="242" y="1371"/>
                  </a:lnTo>
                  <a:lnTo>
                    <a:pt x="239" y="1371"/>
                  </a:lnTo>
                  <a:lnTo>
                    <a:pt x="234" y="1371"/>
                  </a:lnTo>
                  <a:lnTo>
                    <a:pt x="234" y="1371"/>
                  </a:lnTo>
                  <a:lnTo>
                    <a:pt x="234"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4" y="1307"/>
                  </a:lnTo>
                  <a:lnTo>
                    <a:pt x="234" y="1307"/>
                  </a:lnTo>
                  <a:lnTo>
                    <a:pt x="234" y="1307"/>
                  </a:lnTo>
                  <a:lnTo>
                    <a:pt x="242" y="1309"/>
                  </a:lnTo>
                  <a:close/>
                  <a:moveTo>
                    <a:pt x="821" y="1101"/>
                  </a:moveTo>
                  <a:lnTo>
                    <a:pt x="821" y="1101"/>
                  </a:lnTo>
                  <a:lnTo>
                    <a:pt x="821" y="1101"/>
                  </a:lnTo>
                  <a:lnTo>
                    <a:pt x="821" y="1101"/>
                  </a:lnTo>
                  <a:close/>
                  <a:moveTo>
                    <a:pt x="816" y="1174"/>
                  </a:moveTo>
                  <a:lnTo>
                    <a:pt x="819" y="1174"/>
                  </a:lnTo>
                  <a:lnTo>
                    <a:pt x="819" y="1174"/>
                  </a:lnTo>
                  <a:lnTo>
                    <a:pt x="816" y="1174"/>
                  </a:lnTo>
                  <a:close/>
                  <a:moveTo>
                    <a:pt x="890" y="1297"/>
                  </a:moveTo>
                  <a:lnTo>
                    <a:pt x="890" y="1297"/>
                  </a:lnTo>
                  <a:lnTo>
                    <a:pt x="890" y="1297"/>
                  </a:lnTo>
                  <a:lnTo>
                    <a:pt x="890" y="1297"/>
                  </a:lnTo>
                  <a:close/>
                  <a:moveTo>
                    <a:pt x="1055" y="1863"/>
                  </a:moveTo>
                  <a:lnTo>
                    <a:pt x="1053" y="1861"/>
                  </a:lnTo>
                  <a:lnTo>
                    <a:pt x="1053" y="1861"/>
                  </a:lnTo>
                  <a:lnTo>
                    <a:pt x="1051" y="1861"/>
                  </a:lnTo>
                  <a:lnTo>
                    <a:pt x="1051" y="1861"/>
                  </a:lnTo>
                  <a:lnTo>
                    <a:pt x="1051" y="1861"/>
                  </a:lnTo>
                  <a:lnTo>
                    <a:pt x="1051" y="1861"/>
                  </a:lnTo>
                  <a:lnTo>
                    <a:pt x="1051" y="1861"/>
                  </a:lnTo>
                  <a:lnTo>
                    <a:pt x="1051" y="1861"/>
                  </a:lnTo>
                  <a:lnTo>
                    <a:pt x="1055" y="1863"/>
                  </a:lnTo>
                  <a:lnTo>
                    <a:pt x="1055" y="1863"/>
                  </a:lnTo>
                  <a:lnTo>
                    <a:pt x="1055" y="1863"/>
                  </a:lnTo>
                  <a:lnTo>
                    <a:pt x="1055" y="1863"/>
                  </a:lnTo>
                  <a:close/>
                  <a:moveTo>
                    <a:pt x="1254" y="1444"/>
                  </a:moveTo>
                  <a:lnTo>
                    <a:pt x="1254" y="1444"/>
                  </a:lnTo>
                  <a:lnTo>
                    <a:pt x="1254" y="1444"/>
                  </a:lnTo>
                  <a:lnTo>
                    <a:pt x="1254"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1" y="518"/>
                  </a:lnTo>
                  <a:lnTo>
                    <a:pt x="514" y="518"/>
                  </a:lnTo>
                  <a:close/>
                  <a:moveTo>
                    <a:pt x="890" y="1335"/>
                  </a:moveTo>
                  <a:lnTo>
                    <a:pt x="890" y="1335"/>
                  </a:lnTo>
                  <a:lnTo>
                    <a:pt x="890" y="1335"/>
                  </a:lnTo>
                  <a:lnTo>
                    <a:pt x="890" y="1335"/>
                  </a:lnTo>
                  <a:close/>
                  <a:moveTo>
                    <a:pt x="1008" y="1908"/>
                  </a:moveTo>
                  <a:lnTo>
                    <a:pt x="1008" y="1908"/>
                  </a:lnTo>
                  <a:lnTo>
                    <a:pt x="1008" y="1908"/>
                  </a:lnTo>
                  <a:lnTo>
                    <a:pt x="1008" y="1908"/>
                  </a:lnTo>
                  <a:close/>
                  <a:moveTo>
                    <a:pt x="757" y="1423"/>
                  </a:moveTo>
                  <a:lnTo>
                    <a:pt x="757" y="1423"/>
                  </a:lnTo>
                  <a:lnTo>
                    <a:pt x="757" y="1423"/>
                  </a:lnTo>
                  <a:lnTo>
                    <a:pt x="757" y="1423"/>
                  </a:lnTo>
                  <a:close/>
                  <a:moveTo>
                    <a:pt x="632" y="1250"/>
                  </a:moveTo>
                  <a:lnTo>
                    <a:pt x="630" y="1252"/>
                  </a:lnTo>
                  <a:lnTo>
                    <a:pt x="630" y="1252"/>
                  </a:lnTo>
                  <a:lnTo>
                    <a:pt x="630" y="1255"/>
                  </a:lnTo>
                  <a:lnTo>
                    <a:pt x="630" y="1255"/>
                  </a:lnTo>
                  <a:lnTo>
                    <a:pt x="632" y="1257"/>
                  </a:lnTo>
                  <a:lnTo>
                    <a:pt x="632" y="1257"/>
                  </a:lnTo>
                  <a:lnTo>
                    <a:pt x="634" y="1257"/>
                  </a:lnTo>
                  <a:lnTo>
                    <a:pt x="634" y="1252"/>
                  </a:lnTo>
                  <a:lnTo>
                    <a:pt x="634" y="1252"/>
                  </a:lnTo>
                  <a:lnTo>
                    <a:pt x="632" y="1250"/>
                  </a:lnTo>
                  <a:close/>
                  <a:moveTo>
                    <a:pt x="324" y="1385"/>
                  </a:moveTo>
                  <a:lnTo>
                    <a:pt x="320" y="1387"/>
                  </a:lnTo>
                  <a:lnTo>
                    <a:pt x="320" y="1387"/>
                  </a:lnTo>
                  <a:lnTo>
                    <a:pt x="320" y="1389"/>
                  </a:lnTo>
                  <a:lnTo>
                    <a:pt x="320" y="1389"/>
                  </a:lnTo>
                  <a:lnTo>
                    <a:pt x="324" y="1387"/>
                  </a:lnTo>
                  <a:lnTo>
                    <a:pt x="327" y="1387"/>
                  </a:lnTo>
                  <a:lnTo>
                    <a:pt x="327" y="1387"/>
                  </a:lnTo>
                  <a:lnTo>
                    <a:pt x="329" y="1382"/>
                  </a:lnTo>
                  <a:lnTo>
                    <a:pt x="329" y="1382"/>
                  </a:lnTo>
                  <a:lnTo>
                    <a:pt x="329" y="1382"/>
                  </a:lnTo>
                  <a:lnTo>
                    <a:pt x="329" y="1382"/>
                  </a:lnTo>
                  <a:lnTo>
                    <a:pt x="329" y="1382"/>
                  </a:lnTo>
                  <a:lnTo>
                    <a:pt x="329" y="1382"/>
                  </a:lnTo>
                  <a:lnTo>
                    <a:pt x="324" y="1385"/>
                  </a:lnTo>
                  <a:close/>
                  <a:moveTo>
                    <a:pt x="462" y="783"/>
                  </a:moveTo>
                  <a:lnTo>
                    <a:pt x="469" y="786"/>
                  </a:lnTo>
                  <a:lnTo>
                    <a:pt x="471" y="786"/>
                  </a:lnTo>
                  <a:lnTo>
                    <a:pt x="473" y="783"/>
                  </a:lnTo>
                  <a:lnTo>
                    <a:pt x="473" y="783"/>
                  </a:lnTo>
                  <a:lnTo>
                    <a:pt x="473" y="781"/>
                  </a:lnTo>
                  <a:lnTo>
                    <a:pt x="473" y="781"/>
                  </a:lnTo>
                  <a:lnTo>
                    <a:pt x="473" y="781"/>
                  </a:lnTo>
                  <a:lnTo>
                    <a:pt x="476" y="779"/>
                  </a:lnTo>
                  <a:lnTo>
                    <a:pt x="476" y="779"/>
                  </a:lnTo>
                  <a:lnTo>
                    <a:pt x="483" y="776"/>
                  </a:lnTo>
                  <a:lnTo>
                    <a:pt x="485" y="776"/>
                  </a:lnTo>
                  <a:lnTo>
                    <a:pt x="483" y="774"/>
                  </a:lnTo>
                  <a:lnTo>
                    <a:pt x="485" y="776"/>
                  </a:lnTo>
                  <a:lnTo>
                    <a:pt x="485" y="774"/>
                  </a:lnTo>
                  <a:lnTo>
                    <a:pt x="485" y="774"/>
                  </a:lnTo>
                  <a:lnTo>
                    <a:pt x="485" y="774"/>
                  </a:lnTo>
                  <a:lnTo>
                    <a:pt x="485"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1" y="776"/>
                  </a:lnTo>
                  <a:lnTo>
                    <a:pt x="511" y="776"/>
                  </a:lnTo>
                  <a:lnTo>
                    <a:pt x="511" y="779"/>
                  </a:lnTo>
                  <a:lnTo>
                    <a:pt x="511" y="779"/>
                  </a:lnTo>
                  <a:lnTo>
                    <a:pt x="511" y="779"/>
                  </a:lnTo>
                  <a:lnTo>
                    <a:pt x="511"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5" y="786"/>
                  </a:lnTo>
                  <a:lnTo>
                    <a:pt x="525" y="788"/>
                  </a:lnTo>
                  <a:lnTo>
                    <a:pt x="533" y="788"/>
                  </a:lnTo>
                  <a:lnTo>
                    <a:pt x="537" y="783"/>
                  </a:lnTo>
                  <a:lnTo>
                    <a:pt x="537" y="783"/>
                  </a:lnTo>
                  <a:lnTo>
                    <a:pt x="537" y="781"/>
                  </a:lnTo>
                  <a:lnTo>
                    <a:pt x="537" y="781"/>
                  </a:lnTo>
                  <a:lnTo>
                    <a:pt x="537" y="781"/>
                  </a:lnTo>
                  <a:lnTo>
                    <a:pt x="540" y="781"/>
                  </a:lnTo>
                  <a:lnTo>
                    <a:pt x="556" y="779"/>
                  </a:lnTo>
                  <a:lnTo>
                    <a:pt x="559" y="779"/>
                  </a:lnTo>
                  <a:lnTo>
                    <a:pt x="559" y="776"/>
                  </a:lnTo>
                  <a:lnTo>
                    <a:pt x="556" y="776"/>
                  </a:lnTo>
                  <a:lnTo>
                    <a:pt x="556" y="776"/>
                  </a:lnTo>
                  <a:lnTo>
                    <a:pt x="556" y="774"/>
                  </a:lnTo>
                  <a:lnTo>
                    <a:pt x="556" y="774"/>
                  </a:lnTo>
                  <a:lnTo>
                    <a:pt x="556" y="774"/>
                  </a:lnTo>
                  <a:lnTo>
                    <a:pt x="556" y="772"/>
                  </a:lnTo>
                  <a:lnTo>
                    <a:pt x="559" y="772"/>
                  </a:lnTo>
                  <a:lnTo>
                    <a:pt x="561" y="772"/>
                  </a:lnTo>
                  <a:lnTo>
                    <a:pt x="561" y="769"/>
                  </a:lnTo>
                  <a:lnTo>
                    <a:pt x="561" y="769"/>
                  </a:lnTo>
                  <a:lnTo>
                    <a:pt x="561" y="769"/>
                  </a:lnTo>
                  <a:lnTo>
                    <a:pt x="563" y="767"/>
                  </a:lnTo>
                  <a:lnTo>
                    <a:pt x="561" y="765"/>
                  </a:lnTo>
                  <a:lnTo>
                    <a:pt x="561" y="765"/>
                  </a:lnTo>
                  <a:lnTo>
                    <a:pt x="561" y="760"/>
                  </a:lnTo>
                  <a:lnTo>
                    <a:pt x="561" y="760"/>
                  </a:lnTo>
                  <a:lnTo>
                    <a:pt x="563" y="760"/>
                  </a:lnTo>
                  <a:lnTo>
                    <a:pt x="563"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0" y="746"/>
                  </a:lnTo>
                  <a:lnTo>
                    <a:pt x="570" y="743"/>
                  </a:lnTo>
                  <a:lnTo>
                    <a:pt x="570" y="743"/>
                  </a:lnTo>
                  <a:lnTo>
                    <a:pt x="570" y="743"/>
                  </a:lnTo>
                  <a:lnTo>
                    <a:pt x="568" y="741"/>
                  </a:lnTo>
                  <a:lnTo>
                    <a:pt x="568" y="741"/>
                  </a:lnTo>
                  <a:lnTo>
                    <a:pt x="568" y="741"/>
                  </a:lnTo>
                  <a:lnTo>
                    <a:pt x="568" y="741"/>
                  </a:lnTo>
                  <a:lnTo>
                    <a:pt x="570" y="741"/>
                  </a:lnTo>
                  <a:lnTo>
                    <a:pt x="568" y="739"/>
                  </a:lnTo>
                  <a:lnTo>
                    <a:pt x="568" y="739"/>
                  </a:lnTo>
                  <a:lnTo>
                    <a:pt x="568" y="739"/>
                  </a:lnTo>
                  <a:lnTo>
                    <a:pt x="568" y="739"/>
                  </a:lnTo>
                  <a:lnTo>
                    <a:pt x="570" y="736"/>
                  </a:lnTo>
                  <a:lnTo>
                    <a:pt x="573" y="736"/>
                  </a:lnTo>
                  <a:lnTo>
                    <a:pt x="573" y="736"/>
                  </a:lnTo>
                  <a:lnTo>
                    <a:pt x="573" y="736"/>
                  </a:lnTo>
                  <a:lnTo>
                    <a:pt x="575" y="734"/>
                  </a:lnTo>
                  <a:lnTo>
                    <a:pt x="575" y="731"/>
                  </a:lnTo>
                  <a:lnTo>
                    <a:pt x="575" y="731"/>
                  </a:lnTo>
                  <a:lnTo>
                    <a:pt x="575" y="729"/>
                  </a:lnTo>
                  <a:lnTo>
                    <a:pt x="575" y="729"/>
                  </a:lnTo>
                  <a:lnTo>
                    <a:pt x="577" y="729"/>
                  </a:lnTo>
                  <a:lnTo>
                    <a:pt x="577" y="727"/>
                  </a:lnTo>
                  <a:lnTo>
                    <a:pt x="577" y="727"/>
                  </a:lnTo>
                  <a:lnTo>
                    <a:pt x="577" y="727"/>
                  </a:lnTo>
                  <a:lnTo>
                    <a:pt x="577" y="727"/>
                  </a:lnTo>
                  <a:lnTo>
                    <a:pt x="577" y="724"/>
                  </a:lnTo>
                  <a:lnTo>
                    <a:pt x="577" y="722"/>
                  </a:lnTo>
                  <a:lnTo>
                    <a:pt x="577" y="722"/>
                  </a:lnTo>
                  <a:lnTo>
                    <a:pt x="575" y="720"/>
                  </a:lnTo>
                  <a:lnTo>
                    <a:pt x="577" y="720"/>
                  </a:lnTo>
                  <a:lnTo>
                    <a:pt x="577" y="717"/>
                  </a:lnTo>
                  <a:lnTo>
                    <a:pt x="577" y="715"/>
                  </a:lnTo>
                  <a:lnTo>
                    <a:pt x="577" y="712"/>
                  </a:lnTo>
                  <a:lnTo>
                    <a:pt x="577" y="710"/>
                  </a:lnTo>
                  <a:lnTo>
                    <a:pt x="575" y="708"/>
                  </a:lnTo>
                  <a:lnTo>
                    <a:pt x="575" y="703"/>
                  </a:lnTo>
                  <a:lnTo>
                    <a:pt x="570" y="698"/>
                  </a:lnTo>
                  <a:lnTo>
                    <a:pt x="559" y="691"/>
                  </a:lnTo>
                  <a:lnTo>
                    <a:pt x="554" y="689"/>
                  </a:lnTo>
                  <a:lnTo>
                    <a:pt x="551" y="689"/>
                  </a:lnTo>
                  <a:lnTo>
                    <a:pt x="551" y="691"/>
                  </a:lnTo>
                  <a:lnTo>
                    <a:pt x="551" y="694"/>
                  </a:lnTo>
                  <a:lnTo>
                    <a:pt x="549" y="694"/>
                  </a:lnTo>
                  <a:lnTo>
                    <a:pt x="547" y="696"/>
                  </a:lnTo>
                  <a:lnTo>
                    <a:pt x="547" y="698"/>
                  </a:lnTo>
                  <a:lnTo>
                    <a:pt x="544" y="701"/>
                  </a:lnTo>
                  <a:lnTo>
                    <a:pt x="544" y="701"/>
                  </a:lnTo>
                  <a:lnTo>
                    <a:pt x="544" y="703"/>
                  </a:lnTo>
                  <a:lnTo>
                    <a:pt x="544" y="705"/>
                  </a:lnTo>
                  <a:lnTo>
                    <a:pt x="544" y="708"/>
                  </a:lnTo>
                  <a:lnTo>
                    <a:pt x="544" y="708"/>
                  </a:lnTo>
                  <a:lnTo>
                    <a:pt x="544" y="710"/>
                  </a:lnTo>
                  <a:lnTo>
                    <a:pt x="549" y="710"/>
                  </a:lnTo>
                  <a:lnTo>
                    <a:pt x="549" y="712"/>
                  </a:lnTo>
                  <a:lnTo>
                    <a:pt x="547" y="712"/>
                  </a:lnTo>
                  <a:lnTo>
                    <a:pt x="544" y="712"/>
                  </a:lnTo>
                  <a:lnTo>
                    <a:pt x="544" y="715"/>
                  </a:lnTo>
                  <a:lnTo>
                    <a:pt x="544" y="715"/>
                  </a:lnTo>
                  <a:lnTo>
                    <a:pt x="544"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7" y="701"/>
                  </a:lnTo>
                  <a:lnTo>
                    <a:pt x="535" y="701"/>
                  </a:lnTo>
                  <a:lnTo>
                    <a:pt x="535" y="701"/>
                  </a:lnTo>
                  <a:lnTo>
                    <a:pt x="525" y="703"/>
                  </a:lnTo>
                  <a:lnTo>
                    <a:pt x="525" y="703"/>
                  </a:lnTo>
                  <a:lnTo>
                    <a:pt x="525" y="703"/>
                  </a:lnTo>
                  <a:lnTo>
                    <a:pt x="523" y="708"/>
                  </a:lnTo>
                  <a:lnTo>
                    <a:pt x="521" y="708"/>
                  </a:lnTo>
                  <a:lnTo>
                    <a:pt x="521" y="710"/>
                  </a:lnTo>
                  <a:lnTo>
                    <a:pt x="518" y="710"/>
                  </a:lnTo>
                  <a:lnTo>
                    <a:pt x="518" y="710"/>
                  </a:lnTo>
                  <a:lnTo>
                    <a:pt x="518" y="710"/>
                  </a:lnTo>
                  <a:lnTo>
                    <a:pt x="518" y="708"/>
                  </a:lnTo>
                  <a:lnTo>
                    <a:pt x="518" y="708"/>
                  </a:lnTo>
                  <a:lnTo>
                    <a:pt x="518" y="705"/>
                  </a:lnTo>
                  <a:lnTo>
                    <a:pt x="521" y="703"/>
                  </a:lnTo>
                  <a:lnTo>
                    <a:pt x="521" y="703"/>
                  </a:lnTo>
                  <a:lnTo>
                    <a:pt x="521" y="703"/>
                  </a:lnTo>
                  <a:lnTo>
                    <a:pt x="521" y="703"/>
                  </a:lnTo>
                  <a:lnTo>
                    <a:pt x="521" y="703"/>
                  </a:lnTo>
                  <a:lnTo>
                    <a:pt x="521" y="703"/>
                  </a:lnTo>
                  <a:lnTo>
                    <a:pt x="523" y="701"/>
                  </a:lnTo>
                  <a:lnTo>
                    <a:pt x="525" y="701"/>
                  </a:lnTo>
                  <a:lnTo>
                    <a:pt x="525" y="701"/>
                  </a:lnTo>
                  <a:lnTo>
                    <a:pt x="525" y="698"/>
                  </a:lnTo>
                  <a:lnTo>
                    <a:pt x="525" y="698"/>
                  </a:lnTo>
                  <a:lnTo>
                    <a:pt x="525" y="698"/>
                  </a:lnTo>
                  <a:lnTo>
                    <a:pt x="528" y="696"/>
                  </a:lnTo>
                  <a:lnTo>
                    <a:pt x="528" y="696"/>
                  </a:lnTo>
                  <a:lnTo>
                    <a:pt x="528" y="696"/>
                  </a:lnTo>
                  <a:lnTo>
                    <a:pt x="528" y="694"/>
                  </a:lnTo>
                  <a:lnTo>
                    <a:pt x="528" y="691"/>
                  </a:lnTo>
                  <a:lnTo>
                    <a:pt x="528" y="691"/>
                  </a:lnTo>
                  <a:lnTo>
                    <a:pt x="528" y="691"/>
                  </a:lnTo>
                  <a:lnTo>
                    <a:pt x="528" y="689"/>
                  </a:lnTo>
                  <a:lnTo>
                    <a:pt x="528" y="689"/>
                  </a:lnTo>
                  <a:lnTo>
                    <a:pt x="525" y="686"/>
                  </a:lnTo>
                  <a:lnTo>
                    <a:pt x="523" y="686"/>
                  </a:lnTo>
                  <a:lnTo>
                    <a:pt x="521" y="686"/>
                  </a:lnTo>
                  <a:lnTo>
                    <a:pt x="518" y="686"/>
                  </a:lnTo>
                  <a:lnTo>
                    <a:pt x="514" y="686"/>
                  </a:lnTo>
                  <a:lnTo>
                    <a:pt x="511" y="686"/>
                  </a:lnTo>
                  <a:lnTo>
                    <a:pt x="511" y="686"/>
                  </a:lnTo>
                  <a:lnTo>
                    <a:pt x="511" y="684"/>
                  </a:lnTo>
                  <a:lnTo>
                    <a:pt x="514" y="684"/>
                  </a:lnTo>
                  <a:lnTo>
                    <a:pt x="514" y="684"/>
                  </a:lnTo>
                  <a:lnTo>
                    <a:pt x="514" y="682"/>
                  </a:lnTo>
                  <a:lnTo>
                    <a:pt x="511" y="682"/>
                  </a:lnTo>
                  <a:lnTo>
                    <a:pt x="511" y="682"/>
                  </a:lnTo>
                  <a:lnTo>
                    <a:pt x="514" y="682"/>
                  </a:lnTo>
                  <a:lnTo>
                    <a:pt x="514" y="679"/>
                  </a:lnTo>
                  <a:lnTo>
                    <a:pt x="514" y="679"/>
                  </a:lnTo>
                  <a:lnTo>
                    <a:pt x="514" y="677"/>
                  </a:lnTo>
                  <a:lnTo>
                    <a:pt x="514" y="677"/>
                  </a:lnTo>
                  <a:lnTo>
                    <a:pt x="516" y="675"/>
                  </a:lnTo>
                  <a:lnTo>
                    <a:pt x="521" y="672"/>
                  </a:lnTo>
                  <a:lnTo>
                    <a:pt x="521" y="672"/>
                  </a:lnTo>
                  <a:lnTo>
                    <a:pt x="518" y="670"/>
                  </a:lnTo>
                  <a:lnTo>
                    <a:pt x="518"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8" y="656"/>
                  </a:lnTo>
                  <a:lnTo>
                    <a:pt x="518"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8" y="632"/>
                  </a:lnTo>
                  <a:lnTo>
                    <a:pt x="518" y="632"/>
                  </a:lnTo>
                  <a:lnTo>
                    <a:pt x="521" y="630"/>
                  </a:lnTo>
                  <a:lnTo>
                    <a:pt x="521" y="627"/>
                  </a:lnTo>
                  <a:lnTo>
                    <a:pt x="521" y="625"/>
                  </a:lnTo>
                  <a:lnTo>
                    <a:pt x="518"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1" y="620"/>
                  </a:lnTo>
                  <a:lnTo>
                    <a:pt x="511" y="618"/>
                  </a:lnTo>
                  <a:lnTo>
                    <a:pt x="509" y="618"/>
                  </a:lnTo>
                  <a:lnTo>
                    <a:pt x="507" y="618"/>
                  </a:lnTo>
                  <a:lnTo>
                    <a:pt x="507" y="618"/>
                  </a:lnTo>
                  <a:lnTo>
                    <a:pt x="507" y="618"/>
                  </a:lnTo>
                  <a:lnTo>
                    <a:pt x="504" y="620"/>
                  </a:lnTo>
                  <a:lnTo>
                    <a:pt x="504" y="620"/>
                  </a:lnTo>
                  <a:lnTo>
                    <a:pt x="502" y="620"/>
                  </a:lnTo>
                  <a:lnTo>
                    <a:pt x="502" y="623"/>
                  </a:lnTo>
                  <a:lnTo>
                    <a:pt x="502" y="623"/>
                  </a:lnTo>
                  <a:lnTo>
                    <a:pt x="502" y="623"/>
                  </a:lnTo>
                  <a:lnTo>
                    <a:pt x="502" y="623"/>
                  </a:lnTo>
                  <a:lnTo>
                    <a:pt x="499" y="625"/>
                  </a:lnTo>
                  <a:lnTo>
                    <a:pt x="497" y="625"/>
                  </a:lnTo>
                  <a:lnTo>
                    <a:pt x="497" y="627"/>
                  </a:lnTo>
                  <a:lnTo>
                    <a:pt x="497" y="627"/>
                  </a:lnTo>
                  <a:lnTo>
                    <a:pt x="497" y="630"/>
                  </a:lnTo>
                  <a:lnTo>
                    <a:pt x="495" y="632"/>
                  </a:lnTo>
                  <a:lnTo>
                    <a:pt x="495" y="634"/>
                  </a:lnTo>
                  <a:lnTo>
                    <a:pt x="495" y="632"/>
                  </a:lnTo>
                  <a:lnTo>
                    <a:pt x="492" y="634"/>
                  </a:lnTo>
                  <a:lnTo>
                    <a:pt x="492" y="634"/>
                  </a:lnTo>
                  <a:lnTo>
                    <a:pt x="492" y="637"/>
                  </a:lnTo>
                  <a:lnTo>
                    <a:pt x="492"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5" y="644"/>
                  </a:lnTo>
                  <a:lnTo>
                    <a:pt x="485" y="644"/>
                  </a:lnTo>
                  <a:lnTo>
                    <a:pt x="483" y="644"/>
                  </a:lnTo>
                  <a:lnTo>
                    <a:pt x="483" y="646"/>
                  </a:lnTo>
                  <a:lnTo>
                    <a:pt x="480" y="665"/>
                  </a:lnTo>
                  <a:lnTo>
                    <a:pt x="480" y="668"/>
                  </a:lnTo>
                  <a:lnTo>
                    <a:pt x="480" y="670"/>
                  </a:lnTo>
                  <a:lnTo>
                    <a:pt x="480" y="670"/>
                  </a:lnTo>
                  <a:lnTo>
                    <a:pt x="480" y="670"/>
                  </a:lnTo>
                  <a:lnTo>
                    <a:pt x="483" y="670"/>
                  </a:lnTo>
                  <a:lnTo>
                    <a:pt x="483" y="668"/>
                  </a:lnTo>
                  <a:lnTo>
                    <a:pt x="483" y="668"/>
                  </a:lnTo>
                  <a:lnTo>
                    <a:pt x="483" y="665"/>
                  </a:lnTo>
                  <a:lnTo>
                    <a:pt x="483" y="665"/>
                  </a:lnTo>
                  <a:lnTo>
                    <a:pt x="485" y="668"/>
                  </a:lnTo>
                  <a:lnTo>
                    <a:pt x="485" y="668"/>
                  </a:lnTo>
                  <a:lnTo>
                    <a:pt x="485" y="670"/>
                  </a:lnTo>
                  <a:lnTo>
                    <a:pt x="485" y="670"/>
                  </a:lnTo>
                  <a:lnTo>
                    <a:pt x="485" y="670"/>
                  </a:lnTo>
                  <a:lnTo>
                    <a:pt x="485" y="670"/>
                  </a:lnTo>
                  <a:lnTo>
                    <a:pt x="485" y="670"/>
                  </a:lnTo>
                  <a:lnTo>
                    <a:pt x="490" y="672"/>
                  </a:lnTo>
                  <a:lnTo>
                    <a:pt x="490" y="672"/>
                  </a:lnTo>
                  <a:lnTo>
                    <a:pt x="490" y="672"/>
                  </a:lnTo>
                  <a:lnTo>
                    <a:pt x="490" y="672"/>
                  </a:lnTo>
                  <a:lnTo>
                    <a:pt x="490" y="672"/>
                  </a:lnTo>
                  <a:lnTo>
                    <a:pt x="490" y="675"/>
                  </a:lnTo>
                  <a:lnTo>
                    <a:pt x="490" y="675"/>
                  </a:lnTo>
                  <a:lnTo>
                    <a:pt x="490" y="675"/>
                  </a:lnTo>
                  <a:lnTo>
                    <a:pt x="492" y="677"/>
                  </a:lnTo>
                  <a:lnTo>
                    <a:pt x="492" y="677"/>
                  </a:lnTo>
                  <a:lnTo>
                    <a:pt x="492" y="679"/>
                  </a:lnTo>
                  <a:lnTo>
                    <a:pt x="492" y="679"/>
                  </a:lnTo>
                  <a:lnTo>
                    <a:pt x="492" y="679"/>
                  </a:lnTo>
                  <a:lnTo>
                    <a:pt x="490" y="679"/>
                  </a:lnTo>
                  <a:lnTo>
                    <a:pt x="490" y="682"/>
                  </a:lnTo>
                  <a:lnTo>
                    <a:pt x="490" y="682"/>
                  </a:lnTo>
                  <a:lnTo>
                    <a:pt x="490" y="682"/>
                  </a:lnTo>
                  <a:lnTo>
                    <a:pt x="492" y="682"/>
                  </a:lnTo>
                  <a:lnTo>
                    <a:pt x="492" y="684"/>
                  </a:lnTo>
                  <a:lnTo>
                    <a:pt x="492" y="684"/>
                  </a:lnTo>
                  <a:lnTo>
                    <a:pt x="492" y="684"/>
                  </a:lnTo>
                  <a:lnTo>
                    <a:pt x="490" y="684"/>
                  </a:lnTo>
                  <a:lnTo>
                    <a:pt x="490" y="684"/>
                  </a:lnTo>
                  <a:lnTo>
                    <a:pt x="490" y="684"/>
                  </a:lnTo>
                  <a:lnTo>
                    <a:pt x="490" y="686"/>
                  </a:lnTo>
                  <a:lnTo>
                    <a:pt x="490" y="686"/>
                  </a:lnTo>
                  <a:lnTo>
                    <a:pt x="485" y="689"/>
                  </a:lnTo>
                  <a:lnTo>
                    <a:pt x="485" y="689"/>
                  </a:lnTo>
                  <a:lnTo>
                    <a:pt x="483" y="691"/>
                  </a:lnTo>
                  <a:lnTo>
                    <a:pt x="483" y="691"/>
                  </a:lnTo>
                  <a:lnTo>
                    <a:pt x="476" y="694"/>
                  </a:lnTo>
                  <a:lnTo>
                    <a:pt x="476" y="694"/>
                  </a:lnTo>
                  <a:lnTo>
                    <a:pt x="473" y="696"/>
                  </a:lnTo>
                  <a:lnTo>
                    <a:pt x="476" y="698"/>
                  </a:lnTo>
                  <a:lnTo>
                    <a:pt x="476" y="698"/>
                  </a:lnTo>
                  <a:lnTo>
                    <a:pt x="478" y="698"/>
                  </a:lnTo>
                  <a:lnTo>
                    <a:pt x="478" y="698"/>
                  </a:lnTo>
                  <a:lnTo>
                    <a:pt x="478" y="698"/>
                  </a:lnTo>
                  <a:lnTo>
                    <a:pt x="480" y="698"/>
                  </a:lnTo>
                  <a:lnTo>
                    <a:pt x="480" y="698"/>
                  </a:lnTo>
                  <a:lnTo>
                    <a:pt x="480" y="698"/>
                  </a:lnTo>
                  <a:lnTo>
                    <a:pt x="480" y="698"/>
                  </a:lnTo>
                  <a:lnTo>
                    <a:pt x="483" y="698"/>
                  </a:lnTo>
                  <a:lnTo>
                    <a:pt x="480" y="698"/>
                  </a:lnTo>
                  <a:lnTo>
                    <a:pt x="480" y="701"/>
                  </a:lnTo>
                  <a:lnTo>
                    <a:pt x="480" y="701"/>
                  </a:lnTo>
                  <a:lnTo>
                    <a:pt x="480" y="701"/>
                  </a:lnTo>
                  <a:lnTo>
                    <a:pt x="483" y="701"/>
                  </a:lnTo>
                  <a:lnTo>
                    <a:pt x="480" y="703"/>
                  </a:lnTo>
                  <a:lnTo>
                    <a:pt x="480" y="703"/>
                  </a:lnTo>
                  <a:lnTo>
                    <a:pt x="480" y="703"/>
                  </a:lnTo>
                  <a:lnTo>
                    <a:pt x="488" y="705"/>
                  </a:lnTo>
                  <a:lnTo>
                    <a:pt x="485" y="705"/>
                  </a:lnTo>
                  <a:lnTo>
                    <a:pt x="485" y="705"/>
                  </a:lnTo>
                  <a:lnTo>
                    <a:pt x="485" y="708"/>
                  </a:lnTo>
                  <a:lnTo>
                    <a:pt x="492" y="710"/>
                  </a:lnTo>
                  <a:lnTo>
                    <a:pt x="492" y="712"/>
                  </a:lnTo>
                  <a:lnTo>
                    <a:pt x="492" y="712"/>
                  </a:lnTo>
                  <a:lnTo>
                    <a:pt x="492" y="712"/>
                  </a:lnTo>
                  <a:lnTo>
                    <a:pt x="492"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2" y="727"/>
                  </a:lnTo>
                  <a:lnTo>
                    <a:pt x="492" y="727"/>
                  </a:lnTo>
                  <a:lnTo>
                    <a:pt x="492" y="729"/>
                  </a:lnTo>
                  <a:lnTo>
                    <a:pt x="492" y="729"/>
                  </a:lnTo>
                  <a:lnTo>
                    <a:pt x="495" y="729"/>
                  </a:lnTo>
                  <a:lnTo>
                    <a:pt x="495" y="734"/>
                  </a:lnTo>
                  <a:lnTo>
                    <a:pt x="495" y="734"/>
                  </a:lnTo>
                  <a:lnTo>
                    <a:pt x="492" y="734"/>
                  </a:lnTo>
                  <a:lnTo>
                    <a:pt x="492" y="734"/>
                  </a:lnTo>
                  <a:lnTo>
                    <a:pt x="490" y="731"/>
                  </a:lnTo>
                  <a:lnTo>
                    <a:pt x="469" y="724"/>
                  </a:lnTo>
                  <a:lnTo>
                    <a:pt x="466" y="741"/>
                  </a:lnTo>
                  <a:lnTo>
                    <a:pt x="464" y="760"/>
                  </a:lnTo>
                  <a:lnTo>
                    <a:pt x="459" y="779"/>
                  </a:lnTo>
                  <a:lnTo>
                    <a:pt x="459" y="786"/>
                  </a:lnTo>
                  <a:lnTo>
                    <a:pt x="459" y="786"/>
                  </a:lnTo>
                  <a:lnTo>
                    <a:pt x="462" y="783"/>
                  </a:lnTo>
                  <a:close/>
                  <a:moveTo>
                    <a:pt x="341" y="1335"/>
                  </a:moveTo>
                  <a:lnTo>
                    <a:pt x="341" y="1335"/>
                  </a:lnTo>
                  <a:lnTo>
                    <a:pt x="341" y="1335"/>
                  </a:lnTo>
                  <a:lnTo>
                    <a:pt x="341" y="1333"/>
                  </a:lnTo>
                  <a:lnTo>
                    <a:pt x="341" y="1330"/>
                  </a:lnTo>
                  <a:lnTo>
                    <a:pt x="339" y="1330"/>
                  </a:lnTo>
                  <a:lnTo>
                    <a:pt x="339" y="1330"/>
                  </a:lnTo>
                  <a:lnTo>
                    <a:pt x="331" y="1333"/>
                  </a:lnTo>
                  <a:lnTo>
                    <a:pt x="329" y="1333"/>
                  </a:lnTo>
                  <a:lnTo>
                    <a:pt x="329" y="1335"/>
                  </a:lnTo>
                  <a:lnTo>
                    <a:pt x="329" y="1335"/>
                  </a:lnTo>
                  <a:lnTo>
                    <a:pt x="334" y="1337"/>
                  </a:lnTo>
                  <a:lnTo>
                    <a:pt x="341" y="1335"/>
                  </a:lnTo>
                  <a:close/>
                  <a:moveTo>
                    <a:pt x="395" y="1392"/>
                  </a:moveTo>
                  <a:lnTo>
                    <a:pt x="395" y="1389"/>
                  </a:lnTo>
                  <a:lnTo>
                    <a:pt x="393" y="1389"/>
                  </a:lnTo>
                  <a:lnTo>
                    <a:pt x="393" y="1387"/>
                  </a:lnTo>
                  <a:lnTo>
                    <a:pt x="393" y="1387"/>
                  </a:lnTo>
                  <a:lnTo>
                    <a:pt x="393" y="1387"/>
                  </a:lnTo>
                  <a:lnTo>
                    <a:pt x="391" y="1389"/>
                  </a:lnTo>
                  <a:lnTo>
                    <a:pt x="391" y="1389"/>
                  </a:lnTo>
                  <a:lnTo>
                    <a:pt x="391" y="1387"/>
                  </a:lnTo>
                  <a:lnTo>
                    <a:pt x="388" y="1387"/>
                  </a:lnTo>
                  <a:lnTo>
                    <a:pt x="388" y="1389"/>
                  </a:lnTo>
                  <a:lnTo>
                    <a:pt x="391" y="1389"/>
                  </a:lnTo>
                  <a:lnTo>
                    <a:pt x="386" y="1387"/>
                  </a:lnTo>
                  <a:lnTo>
                    <a:pt x="386" y="1385"/>
                  </a:lnTo>
                  <a:lnTo>
                    <a:pt x="386" y="1389"/>
                  </a:lnTo>
                  <a:lnTo>
                    <a:pt x="386" y="1392"/>
                  </a:lnTo>
                  <a:lnTo>
                    <a:pt x="393" y="1397"/>
                  </a:lnTo>
                  <a:lnTo>
                    <a:pt x="393" y="1399"/>
                  </a:lnTo>
                  <a:lnTo>
                    <a:pt x="395" y="1397"/>
                  </a:lnTo>
                  <a:lnTo>
                    <a:pt x="395" y="1397"/>
                  </a:lnTo>
                  <a:lnTo>
                    <a:pt x="395" y="1394"/>
                  </a:lnTo>
                  <a:lnTo>
                    <a:pt x="393" y="1394"/>
                  </a:lnTo>
                  <a:lnTo>
                    <a:pt x="395" y="1392"/>
                  </a:lnTo>
                  <a:lnTo>
                    <a:pt x="395" y="1392"/>
                  </a:lnTo>
                  <a:close/>
                  <a:moveTo>
                    <a:pt x="551" y="1356"/>
                  </a:moveTo>
                  <a:lnTo>
                    <a:pt x="549" y="1354"/>
                  </a:lnTo>
                  <a:lnTo>
                    <a:pt x="549" y="1354"/>
                  </a:lnTo>
                  <a:lnTo>
                    <a:pt x="547" y="1352"/>
                  </a:lnTo>
                  <a:lnTo>
                    <a:pt x="544" y="1349"/>
                  </a:lnTo>
                  <a:lnTo>
                    <a:pt x="544" y="1349"/>
                  </a:lnTo>
                  <a:lnTo>
                    <a:pt x="537" y="1347"/>
                  </a:lnTo>
                  <a:lnTo>
                    <a:pt x="535" y="1349"/>
                  </a:lnTo>
                  <a:lnTo>
                    <a:pt x="530" y="1352"/>
                  </a:lnTo>
                  <a:lnTo>
                    <a:pt x="530" y="1352"/>
                  </a:lnTo>
                  <a:lnTo>
                    <a:pt x="533" y="1352"/>
                  </a:lnTo>
                  <a:lnTo>
                    <a:pt x="533" y="1354"/>
                  </a:lnTo>
                  <a:lnTo>
                    <a:pt x="535" y="1359"/>
                  </a:lnTo>
                  <a:lnTo>
                    <a:pt x="537" y="1361"/>
                  </a:lnTo>
                  <a:lnTo>
                    <a:pt x="540" y="1361"/>
                  </a:lnTo>
                  <a:lnTo>
                    <a:pt x="540" y="1363"/>
                  </a:lnTo>
                  <a:lnTo>
                    <a:pt x="542" y="1363"/>
                  </a:lnTo>
                  <a:lnTo>
                    <a:pt x="544" y="1366"/>
                  </a:lnTo>
                  <a:lnTo>
                    <a:pt x="549" y="1366"/>
                  </a:lnTo>
                  <a:lnTo>
                    <a:pt x="551" y="1363"/>
                  </a:lnTo>
                  <a:lnTo>
                    <a:pt x="551" y="1361"/>
                  </a:lnTo>
                  <a:lnTo>
                    <a:pt x="551" y="1356"/>
                  </a:lnTo>
                  <a:lnTo>
                    <a:pt x="551" y="1356"/>
                  </a:lnTo>
                  <a:lnTo>
                    <a:pt x="551"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6" y="1375"/>
                  </a:lnTo>
                  <a:lnTo>
                    <a:pt x="376" y="1375"/>
                  </a:lnTo>
                  <a:lnTo>
                    <a:pt x="376" y="1378"/>
                  </a:lnTo>
                  <a:lnTo>
                    <a:pt x="376" y="1378"/>
                  </a:lnTo>
                  <a:lnTo>
                    <a:pt x="376" y="1378"/>
                  </a:lnTo>
                  <a:lnTo>
                    <a:pt x="376" y="1378"/>
                  </a:lnTo>
                  <a:lnTo>
                    <a:pt x="376" y="1380"/>
                  </a:lnTo>
                  <a:lnTo>
                    <a:pt x="376" y="1380"/>
                  </a:lnTo>
                  <a:lnTo>
                    <a:pt x="376" y="1380"/>
                  </a:lnTo>
                  <a:lnTo>
                    <a:pt x="374" y="1380"/>
                  </a:lnTo>
                  <a:lnTo>
                    <a:pt x="374" y="1380"/>
                  </a:lnTo>
                  <a:lnTo>
                    <a:pt x="374" y="1380"/>
                  </a:lnTo>
                  <a:lnTo>
                    <a:pt x="379" y="1385"/>
                  </a:lnTo>
                  <a:close/>
                  <a:moveTo>
                    <a:pt x="360" y="1373"/>
                  </a:moveTo>
                  <a:lnTo>
                    <a:pt x="357" y="1373"/>
                  </a:lnTo>
                  <a:lnTo>
                    <a:pt x="355" y="1373"/>
                  </a:lnTo>
                  <a:lnTo>
                    <a:pt x="353" y="1373"/>
                  </a:lnTo>
                  <a:lnTo>
                    <a:pt x="350" y="1375"/>
                  </a:lnTo>
                  <a:lnTo>
                    <a:pt x="350" y="1378"/>
                  </a:lnTo>
                  <a:lnTo>
                    <a:pt x="350" y="1378"/>
                  </a:lnTo>
                  <a:lnTo>
                    <a:pt x="350" y="1378"/>
                  </a:lnTo>
                  <a:lnTo>
                    <a:pt x="353" y="1375"/>
                  </a:lnTo>
                  <a:lnTo>
                    <a:pt x="353" y="1375"/>
                  </a:lnTo>
                  <a:lnTo>
                    <a:pt x="355" y="1375"/>
                  </a:lnTo>
                  <a:lnTo>
                    <a:pt x="355" y="1375"/>
                  </a:lnTo>
                  <a:lnTo>
                    <a:pt x="357" y="1375"/>
                  </a:lnTo>
                  <a:lnTo>
                    <a:pt x="360" y="1375"/>
                  </a:lnTo>
                  <a:lnTo>
                    <a:pt x="362" y="1375"/>
                  </a:lnTo>
                  <a:lnTo>
                    <a:pt x="365" y="1371"/>
                  </a:lnTo>
                  <a:lnTo>
                    <a:pt x="365" y="1371"/>
                  </a:lnTo>
                  <a:lnTo>
                    <a:pt x="365" y="1371"/>
                  </a:lnTo>
                  <a:lnTo>
                    <a:pt x="362" y="1371"/>
                  </a:lnTo>
                  <a:lnTo>
                    <a:pt x="360" y="1371"/>
                  </a:lnTo>
                  <a:lnTo>
                    <a:pt x="360" y="1373"/>
                  </a:lnTo>
                  <a:close/>
                  <a:moveTo>
                    <a:pt x="376" y="1363"/>
                  </a:moveTo>
                  <a:lnTo>
                    <a:pt x="376"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6" y="1363"/>
                  </a:lnTo>
                  <a:lnTo>
                    <a:pt x="376" y="1363"/>
                  </a:lnTo>
                  <a:close/>
                  <a:moveTo>
                    <a:pt x="346" y="1333"/>
                  </a:moveTo>
                  <a:lnTo>
                    <a:pt x="348" y="1333"/>
                  </a:lnTo>
                  <a:lnTo>
                    <a:pt x="348" y="1330"/>
                  </a:lnTo>
                  <a:lnTo>
                    <a:pt x="343" y="1330"/>
                  </a:lnTo>
                  <a:lnTo>
                    <a:pt x="343" y="1330"/>
                  </a:lnTo>
                  <a:lnTo>
                    <a:pt x="346" y="1330"/>
                  </a:lnTo>
                  <a:lnTo>
                    <a:pt x="346" y="1330"/>
                  </a:lnTo>
                  <a:lnTo>
                    <a:pt x="346" y="1330"/>
                  </a:lnTo>
                  <a:lnTo>
                    <a:pt x="346" y="1330"/>
                  </a:lnTo>
                  <a:lnTo>
                    <a:pt x="346" y="1328"/>
                  </a:lnTo>
                  <a:lnTo>
                    <a:pt x="346" y="1328"/>
                  </a:lnTo>
                  <a:lnTo>
                    <a:pt x="343" y="1328"/>
                  </a:lnTo>
                  <a:lnTo>
                    <a:pt x="343" y="1328"/>
                  </a:lnTo>
                  <a:lnTo>
                    <a:pt x="341" y="1328"/>
                  </a:lnTo>
                  <a:lnTo>
                    <a:pt x="341" y="1328"/>
                  </a:lnTo>
                  <a:lnTo>
                    <a:pt x="341" y="1330"/>
                  </a:lnTo>
                  <a:lnTo>
                    <a:pt x="341" y="1330"/>
                  </a:lnTo>
                  <a:lnTo>
                    <a:pt x="341" y="1330"/>
                  </a:lnTo>
                  <a:lnTo>
                    <a:pt x="343" y="1333"/>
                  </a:lnTo>
                  <a:lnTo>
                    <a:pt x="346" y="1333"/>
                  </a:lnTo>
                  <a:close/>
                  <a:moveTo>
                    <a:pt x="667" y="1278"/>
                  </a:moveTo>
                  <a:lnTo>
                    <a:pt x="667" y="1276"/>
                  </a:lnTo>
                  <a:lnTo>
                    <a:pt x="667" y="1276"/>
                  </a:lnTo>
                  <a:lnTo>
                    <a:pt x="667"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7" y="1271"/>
                  </a:lnTo>
                  <a:lnTo>
                    <a:pt x="667" y="1271"/>
                  </a:lnTo>
                  <a:lnTo>
                    <a:pt x="667" y="1271"/>
                  </a:lnTo>
                  <a:lnTo>
                    <a:pt x="667" y="1271"/>
                  </a:lnTo>
                  <a:lnTo>
                    <a:pt x="667" y="1271"/>
                  </a:lnTo>
                  <a:lnTo>
                    <a:pt x="667" y="1269"/>
                  </a:lnTo>
                  <a:lnTo>
                    <a:pt x="667" y="1269"/>
                  </a:lnTo>
                  <a:lnTo>
                    <a:pt x="665" y="1269"/>
                  </a:lnTo>
                  <a:lnTo>
                    <a:pt x="665" y="1269"/>
                  </a:lnTo>
                  <a:lnTo>
                    <a:pt x="663" y="1266"/>
                  </a:lnTo>
                  <a:lnTo>
                    <a:pt x="665" y="1266"/>
                  </a:lnTo>
                  <a:lnTo>
                    <a:pt x="663" y="1266"/>
                  </a:lnTo>
                  <a:lnTo>
                    <a:pt x="663" y="1266"/>
                  </a:lnTo>
                  <a:lnTo>
                    <a:pt x="663" y="1269"/>
                  </a:lnTo>
                  <a:lnTo>
                    <a:pt x="663" y="1269"/>
                  </a:lnTo>
                  <a:lnTo>
                    <a:pt x="663" y="1269"/>
                  </a:lnTo>
                  <a:lnTo>
                    <a:pt x="660" y="1266"/>
                  </a:lnTo>
                  <a:lnTo>
                    <a:pt x="660" y="1266"/>
                  </a:lnTo>
                  <a:lnTo>
                    <a:pt x="660" y="1266"/>
                  </a:lnTo>
                  <a:lnTo>
                    <a:pt x="660" y="1264"/>
                  </a:lnTo>
                  <a:lnTo>
                    <a:pt x="660" y="1264"/>
                  </a:lnTo>
                  <a:lnTo>
                    <a:pt x="660" y="1264"/>
                  </a:lnTo>
                  <a:lnTo>
                    <a:pt x="658" y="1266"/>
                  </a:lnTo>
                  <a:lnTo>
                    <a:pt x="658" y="1266"/>
                  </a:lnTo>
                  <a:lnTo>
                    <a:pt x="658" y="1266"/>
                  </a:lnTo>
                  <a:lnTo>
                    <a:pt x="658" y="1269"/>
                  </a:lnTo>
                  <a:lnTo>
                    <a:pt x="658" y="1269"/>
                  </a:lnTo>
                  <a:lnTo>
                    <a:pt x="658" y="1269"/>
                  </a:lnTo>
                  <a:lnTo>
                    <a:pt x="658" y="1271"/>
                  </a:lnTo>
                  <a:lnTo>
                    <a:pt x="660" y="1273"/>
                  </a:lnTo>
                  <a:lnTo>
                    <a:pt x="660" y="1273"/>
                  </a:lnTo>
                  <a:lnTo>
                    <a:pt x="660" y="1273"/>
                  </a:lnTo>
                  <a:lnTo>
                    <a:pt x="660" y="1273"/>
                  </a:lnTo>
                  <a:lnTo>
                    <a:pt x="660" y="1271"/>
                  </a:lnTo>
                  <a:lnTo>
                    <a:pt x="663" y="1271"/>
                  </a:lnTo>
                  <a:lnTo>
                    <a:pt x="663" y="1273"/>
                  </a:lnTo>
                  <a:lnTo>
                    <a:pt x="663" y="1276"/>
                  </a:lnTo>
                  <a:lnTo>
                    <a:pt x="663" y="1278"/>
                  </a:lnTo>
                  <a:lnTo>
                    <a:pt x="660" y="1278"/>
                  </a:lnTo>
                  <a:lnTo>
                    <a:pt x="660" y="1276"/>
                  </a:lnTo>
                  <a:lnTo>
                    <a:pt x="660" y="1278"/>
                  </a:lnTo>
                  <a:lnTo>
                    <a:pt x="660" y="1278"/>
                  </a:lnTo>
                  <a:lnTo>
                    <a:pt x="663" y="1278"/>
                  </a:lnTo>
                  <a:lnTo>
                    <a:pt x="663" y="1281"/>
                  </a:lnTo>
                  <a:lnTo>
                    <a:pt x="660" y="1281"/>
                  </a:lnTo>
                  <a:lnTo>
                    <a:pt x="660" y="1283"/>
                  </a:lnTo>
                  <a:lnTo>
                    <a:pt x="660" y="1283"/>
                  </a:lnTo>
                  <a:lnTo>
                    <a:pt x="660"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7" y="1281"/>
                  </a:lnTo>
                  <a:lnTo>
                    <a:pt x="665" y="1281"/>
                  </a:lnTo>
                  <a:lnTo>
                    <a:pt x="665" y="1278"/>
                  </a:lnTo>
                  <a:lnTo>
                    <a:pt x="667"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3" y="1200"/>
                  </a:lnTo>
                  <a:lnTo>
                    <a:pt x="163"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8" y="1243"/>
                  </a:lnTo>
                  <a:lnTo>
                    <a:pt x="211" y="1245"/>
                  </a:lnTo>
                  <a:lnTo>
                    <a:pt x="213" y="1243"/>
                  </a:lnTo>
                  <a:lnTo>
                    <a:pt x="213" y="1243"/>
                  </a:lnTo>
                  <a:lnTo>
                    <a:pt x="216" y="1240"/>
                  </a:lnTo>
                  <a:lnTo>
                    <a:pt x="216" y="1240"/>
                  </a:lnTo>
                  <a:lnTo>
                    <a:pt x="218" y="1243"/>
                  </a:lnTo>
                  <a:lnTo>
                    <a:pt x="218" y="1243"/>
                  </a:lnTo>
                  <a:lnTo>
                    <a:pt x="218" y="1245"/>
                  </a:lnTo>
                  <a:lnTo>
                    <a:pt x="220" y="1245"/>
                  </a:lnTo>
                  <a:lnTo>
                    <a:pt x="234" y="1245"/>
                  </a:lnTo>
                  <a:lnTo>
                    <a:pt x="239" y="1247"/>
                  </a:lnTo>
                  <a:lnTo>
                    <a:pt x="239" y="1247"/>
                  </a:lnTo>
                  <a:lnTo>
                    <a:pt x="242" y="1247"/>
                  </a:lnTo>
                  <a:lnTo>
                    <a:pt x="244" y="1250"/>
                  </a:lnTo>
                  <a:lnTo>
                    <a:pt x="246" y="1250"/>
                  </a:lnTo>
                  <a:lnTo>
                    <a:pt x="249" y="1250"/>
                  </a:lnTo>
                  <a:lnTo>
                    <a:pt x="249" y="1252"/>
                  </a:lnTo>
                  <a:lnTo>
                    <a:pt x="251" y="1252"/>
                  </a:lnTo>
                  <a:lnTo>
                    <a:pt x="251" y="1252"/>
                  </a:lnTo>
                  <a:lnTo>
                    <a:pt x="260" y="1257"/>
                  </a:lnTo>
                  <a:lnTo>
                    <a:pt x="260" y="1259"/>
                  </a:lnTo>
                  <a:lnTo>
                    <a:pt x="260"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3" y="1271"/>
                  </a:lnTo>
                  <a:lnTo>
                    <a:pt x="256" y="1273"/>
                  </a:lnTo>
                  <a:lnTo>
                    <a:pt x="256" y="1273"/>
                  </a:lnTo>
                  <a:lnTo>
                    <a:pt x="256" y="1276"/>
                  </a:lnTo>
                  <a:lnTo>
                    <a:pt x="256" y="1278"/>
                  </a:lnTo>
                  <a:lnTo>
                    <a:pt x="256" y="1278"/>
                  </a:lnTo>
                  <a:lnTo>
                    <a:pt x="256" y="1278"/>
                  </a:lnTo>
                  <a:lnTo>
                    <a:pt x="256" y="1278"/>
                  </a:lnTo>
                  <a:lnTo>
                    <a:pt x="253" y="1278"/>
                  </a:lnTo>
                  <a:lnTo>
                    <a:pt x="253" y="1281"/>
                  </a:lnTo>
                  <a:lnTo>
                    <a:pt x="253"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3" y="1302"/>
                  </a:lnTo>
                  <a:lnTo>
                    <a:pt x="253" y="1302"/>
                  </a:lnTo>
                  <a:lnTo>
                    <a:pt x="253" y="1304"/>
                  </a:lnTo>
                  <a:lnTo>
                    <a:pt x="253" y="1304"/>
                  </a:lnTo>
                  <a:lnTo>
                    <a:pt x="253" y="1307"/>
                  </a:lnTo>
                  <a:lnTo>
                    <a:pt x="253" y="1309"/>
                  </a:lnTo>
                  <a:lnTo>
                    <a:pt x="253" y="1309"/>
                  </a:lnTo>
                  <a:lnTo>
                    <a:pt x="256" y="1309"/>
                  </a:lnTo>
                  <a:lnTo>
                    <a:pt x="256" y="1311"/>
                  </a:lnTo>
                  <a:lnTo>
                    <a:pt x="256" y="1311"/>
                  </a:lnTo>
                  <a:lnTo>
                    <a:pt x="258" y="1314"/>
                  </a:lnTo>
                  <a:lnTo>
                    <a:pt x="258" y="1316"/>
                  </a:lnTo>
                  <a:lnTo>
                    <a:pt x="260"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2" y="1328"/>
                  </a:lnTo>
                  <a:lnTo>
                    <a:pt x="275" y="1326"/>
                  </a:lnTo>
                  <a:lnTo>
                    <a:pt x="275" y="1326"/>
                  </a:lnTo>
                  <a:lnTo>
                    <a:pt x="277" y="1326"/>
                  </a:lnTo>
                  <a:lnTo>
                    <a:pt x="277" y="1326"/>
                  </a:lnTo>
                  <a:lnTo>
                    <a:pt x="277" y="1323"/>
                  </a:lnTo>
                  <a:lnTo>
                    <a:pt x="279" y="1323"/>
                  </a:lnTo>
                  <a:lnTo>
                    <a:pt x="279" y="1323"/>
                  </a:lnTo>
                  <a:lnTo>
                    <a:pt x="286" y="1326"/>
                  </a:lnTo>
                  <a:lnTo>
                    <a:pt x="286" y="1326"/>
                  </a:lnTo>
                  <a:lnTo>
                    <a:pt x="286" y="1326"/>
                  </a:lnTo>
                  <a:lnTo>
                    <a:pt x="289" y="1323"/>
                  </a:lnTo>
                  <a:lnTo>
                    <a:pt x="289" y="1323"/>
                  </a:lnTo>
                  <a:lnTo>
                    <a:pt x="289" y="1326"/>
                  </a:lnTo>
                  <a:lnTo>
                    <a:pt x="291" y="1326"/>
                  </a:lnTo>
                  <a:lnTo>
                    <a:pt x="315" y="1326"/>
                  </a:lnTo>
                  <a:lnTo>
                    <a:pt x="320" y="1330"/>
                  </a:lnTo>
                  <a:lnTo>
                    <a:pt x="324" y="1330"/>
                  </a:lnTo>
                  <a:lnTo>
                    <a:pt x="327" y="1328"/>
                  </a:lnTo>
                  <a:lnTo>
                    <a:pt x="324" y="1326"/>
                  </a:lnTo>
                  <a:lnTo>
                    <a:pt x="320" y="1326"/>
                  </a:lnTo>
                  <a:lnTo>
                    <a:pt x="320" y="1323"/>
                  </a:lnTo>
                  <a:lnTo>
                    <a:pt x="322" y="1323"/>
                  </a:lnTo>
                  <a:lnTo>
                    <a:pt x="329" y="1326"/>
                  </a:lnTo>
                  <a:lnTo>
                    <a:pt x="329" y="1326"/>
                  </a:lnTo>
                  <a:lnTo>
                    <a:pt x="331" y="1323"/>
                  </a:lnTo>
                  <a:lnTo>
                    <a:pt x="336" y="1323"/>
                  </a:lnTo>
                  <a:lnTo>
                    <a:pt x="339" y="1323"/>
                  </a:lnTo>
                  <a:lnTo>
                    <a:pt x="339" y="1326"/>
                  </a:lnTo>
                  <a:lnTo>
                    <a:pt x="339" y="1326"/>
                  </a:lnTo>
                  <a:lnTo>
                    <a:pt x="334" y="1326"/>
                  </a:lnTo>
                  <a:lnTo>
                    <a:pt x="331" y="1326"/>
                  </a:lnTo>
                  <a:lnTo>
                    <a:pt x="331" y="1328"/>
                  </a:lnTo>
                  <a:lnTo>
                    <a:pt x="334" y="1328"/>
                  </a:lnTo>
                  <a:lnTo>
                    <a:pt x="341" y="1328"/>
                  </a:lnTo>
                  <a:lnTo>
                    <a:pt x="343" y="1328"/>
                  </a:lnTo>
                  <a:lnTo>
                    <a:pt x="343" y="1328"/>
                  </a:lnTo>
                  <a:lnTo>
                    <a:pt x="346" y="1326"/>
                  </a:lnTo>
                  <a:lnTo>
                    <a:pt x="348" y="1326"/>
                  </a:lnTo>
                  <a:lnTo>
                    <a:pt x="353" y="1326"/>
                  </a:lnTo>
                  <a:lnTo>
                    <a:pt x="353" y="1328"/>
                  </a:lnTo>
                  <a:lnTo>
                    <a:pt x="353" y="1328"/>
                  </a:lnTo>
                  <a:lnTo>
                    <a:pt x="353" y="1330"/>
                  </a:lnTo>
                  <a:lnTo>
                    <a:pt x="355" y="1330"/>
                  </a:lnTo>
                  <a:lnTo>
                    <a:pt x="357" y="1328"/>
                  </a:lnTo>
                  <a:lnTo>
                    <a:pt x="360" y="1326"/>
                  </a:lnTo>
                  <a:lnTo>
                    <a:pt x="362" y="1326"/>
                  </a:lnTo>
                  <a:lnTo>
                    <a:pt x="367" y="1328"/>
                  </a:lnTo>
                  <a:lnTo>
                    <a:pt x="369" y="1326"/>
                  </a:lnTo>
                  <a:lnTo>
                    <a:pt x="374" y="1328"/>
                  </a:lnTo>
                  <a:lnTo>
                    <a:pt x="379" y="1328"/>
                  </a:lnTo>
                  <a:lnTo>
                    <a:pt x="391" y="1323"/>
                  </a:lnTo>
                  <a:lnTo>
                    <a:pt x="400" y="1323"/>
                  </a:lnTo>
                  <a:lnTo>
                    <a:pt x="402" y="1321"/>
                  </a:lnTo>
                  <a:lnTo>
                    <a:pt x="405" y="1321"/>
                  </a:lnTo>
                  <a:lnTo>
                    <a:pt x="407" y="1318"/>
                  </a:lnTo>
                  <a:lnTo>
                    <a:pt x="410" y="1318"/>
                  </a:lnTo>
                  <a:lnTo>
                    <a:pt x="414"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8" y="1307"/>
                  </a:lnTo>
                  <a:lnTo>
                    <a:pt x="438" y="1307"/>
                  </a:lnTo>
                  <a:lnTo>
                    <a:pt x="440" y="1307"/>
                  </a:lnTo>
                  <a:lnTo>
                    <a:pt x="454" y="1304"/>
                  </a:lnTo>
                  <a:lnTo>
                    <a:pt x="459" y="1302"/>
                  </a:lnTo>
                  <a:lnTo>
                    <a:pt x="462" y="1300"/>
                  </a:lnTo>
                  <a:lnTo>
                    <a:pt x="466" y="1292"/>
                  </a:lnTo>
                  <a:lnTo>
                    <a:pt x="469" y="1290"/>
                  </a:lnTo>
                  <a:lnTo>
                    <a:pt x="471" y="1292"/>
                  </a:lnTo>
                  <a:lnTo>
                    <a:pt x="471" y="1292"/>
                  </a:lnTo>
                  <a:lnTo>
                    <a:pt x="471" y="1292"/>
                  </a:lnTo>
                  <a:lnTo>
                    <a:pt x="471" y="1290"/>
                  </a:lnTo>
                  <a:lnTo>
                    <a:pt x="471" y="1290"/>
                  </a:lnTo>
                  <a:lnTo>
                    <a:pt x="471" y="1288"/>
                  </a:lnTo>
                  <a:lnTo>
                    <a:pt x="473" y="1288"/>
                  </a:lnTo>
                  <a:lnTo>
                    <a:pt x="473" y="1288"/>
                  </a:lnTo>
                  <a:lnTo>
                    <a:pt x="476" y="1288"/>
                  </a:lnTo>
                  <a:lnTo>
                    <a:pt x="476" y="1285"/>
                  </a:lnTo>
                  <a:lnTo>
                    <a:pt x="476" y="1285"/>
                  </a:lnTo>
                  <a:lnTo>
                    <a:pt x="476" y="1283"/>
                  </a:lnTo>
                  <a:lnTo>
                    <a:pt x="476" y="1283"/>
                  </a:lnTo>
                  <a:lnTo>
                    <a:pt x="476" y="1281"/>
                  </a:lnTo>
                  <a:lnTo>
                    <a:pt x="473" y="1276"/>
                  </a:lnTo>
                  <a:lnTo>
                    <a:pt x="473"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5" y="1266"/>
                  </a:lnTo>
                  <a:lnTo>
                    <a:pt x="485" y="1266"/>
                  </a:lnTo>
                  <a:lnTo>
                    <a:pt x="485" y="1266"/>
                  </a:lnTo>
                  <a:lnTo>
                    <a:pt x="485" y="1266"/>
                  </a:lnTo>
                  <a:lnTo>
                    <a:pt x="488" y="1264"/>
                  </a:lnTo>
                  <a:lnTo>
                    <a:pt x="490" y="1262"/>
                  </a:lnTo>
                  <a:lnTo>
                    <a:pt x="490" y="1264"/>
                  </a:lnTo>
                  <a:lnTo>
                    <a:pt x="492" y="1264"/>
                  </a:lnTo>
                  <a:lnTo>
                    <a:pt x="492"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2" y="1285"/>
                  </a:lnTo>
                  <a:lnTo>
                    <a:pt x="492" y="1288"/>
                  </a:lnTo>
                  <a:lnTo>
                    <a:pt x="492" y="1288"/>
                  </a:lnTo>
                  <a:lnTo>
                    <a:pt x="492" y="1290"/>
                  </a:lnTo>
                  <a:lnTo>
                    <a:pt x="492" y="1290"/>
                  </a:lnTo>
                  <a:lnTo>
                    <a:pt x="492" y="1290"/>
                  </a:lnTo>
                  <a:lnTo>
                    <a:pt x="495" y="1292"/>
                  </a:lnTo>
                  <a:lnTo>
                    <a:pt x="497" y="1295"/>
                  </a:lnTo>
                  <a:lnTo>
                    <a:pt x="502" y="1295"/>
                  </a:lnTo>
                  <a:lnTo>
                    <a:pt x="504"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0" y="1304"/>
                  </a:lnTo>
                  <a:lnTo>
                    <a:pt x="535" y="1304"/>
                  </a:lnTo>
                  <a:lnTo>
                    <a:pt x="535" y="1304"/>
                  </a:lnTo>
                  <a:lnTo>
                    <a:pt x="535" y="1304"/>
                  </a:lnTo>
                  <a:lnTo>
                    <a:pt x="535" y="1302"/>
                  </a:lnTo>
                  <a:lnTo>
                    <a:pt x="533" y="1302"/>
                  </a:lnTo>
                  <a:lnTo>
                    <a:pt x="535" y="1302"/>
                  </a:lnTo>
                  <a:lnTo>
                    <a:pt x="535" y="1302"/>
                  </a:lnTo>
                  <a:lnTo>
                    <a:pt x="537" y="1302"/>
                  </a:lnTo>
                  <a:lnTo>
                    <a:pt x="540" y="1304"/>
                  </a:lnTo>
                  <a:lnTo>
                    <a:pt x="540" y="1304"/>
                  </a:lnTo>
                  <a:lnTo>
                    <a:pt x="540" y="1307"/>
                  </a:lnTo>
                  <a:lnTo>
                    <a:pt x="537" y="1309"/>
                  </a:lnTo>
                  <a:lnTo>
                    <a:pt x="535" y="1309"/>
                  </a:lnTo>
                  <a:lnTo>
                    <a:pt x="535" y="1309"/>
                  </a:lnTo>
                  <a:lnTo>
                    <a:pt x="535" y="1311"/>
                  </a:lnTo>
                  <a:lnTo>
                    <a:pt x="535" y="1311"/>
                  </a:lnTo>
                  <a:lnTo>
                    <a:pt x="533" y="1311"/>
                  </a:lnTo>
                  <a:lnTo>
                    <a:pt x="530" y="1311"/>
                  </a:lnTo>
                  <a:lnTo>
                    <a:pt x="530" y="1314"/>
                  </a:lnTo>
                  <a:lnTo>
                    <a:pt x="528" y="1314"/>
                  </a:lnTo>
                  <a:lnTo>
                    <a:pt x="528" y="1314"/>
                  </a:lnTo>
                  <a:lnTo>
                    <a:pt x="528" y="1314"/>
                  </a:lnTo>
                  <a:lnTo>
                    <a:pt x="528" y="1314"/>
                  </a:lnTo>
                  <a:lnTo>
                    <a:pt x="528" y="1316"/>
                  </a:lnTo>
                  <a:lnTo>
                    <a:pt x="530" y="1316"/>
                  </a:lnTo>
                  <a:lnTo>
                    <a:pt x="530" y="1318"/>
                  </a:lnTo>
                  <a:lnTo>
                    <a:pt x="533" y="1321"/>
                  </a:lnTo>
                  <a:lnTo>
                    <a:pt x="549" y="1323"/>
                  </a:lnTo>
                  <a:lnTo>
                    <a:pt x="551" y="1323"/>
                  </a:lnTo>
                  <a:lnTo>
                    <a:pt x="554" y="1321"/>
                  </a:lnTo>
                  <a:lnTo>
                    <a:pt x="554" y="1318"/>
                  </a:lnTo>
                  <a:lnTo>
                    <a:pt x="554" y="1318"/>
                  </a:lnTo>
                  <a:lnTo>
                    <a:pt x="554" y="1318"/>
                  </a:lnTo>
                  <a:lnTo>
                    <a:pt x="554" y="1318"/>
                  </a:lnTo>
                  <a:lnTo>
                    <a:pt x="556"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3" y="1323"/>
                  </a:lnTo>
                  <a:lnTo>
                    <a:pt x="566" y="1326"/>
                  </a:lnTo>
                  <a:lnTo>
                    <a:pt x="566" y="1326"/>
                  </a:lnTo>
                  <a:lnTo>
                    <a:pt x="570" y="1326"/>
                  </a:lnTo>
                  <a:lnTo>
                    <a:pt x="570" y="1326"/>
                  </a:lnTo>
                  <a:lnTo>
                    <a:pt x="573" y="1328"/>
                  </a:lnTo>
                  <a:lnTo>
                    <a:pt x="575" y="1328"/>
                  </a:lnTo>
                  <a:lnTo>
                    <a:pt x="575" y="1328"/>
                  </a:lnTo>
                  <a:lnTo>
                    <a:pt x="577" y="1328"/>
                  </a:lnTo>
                  <a:lnTo>
                    <a:pt x="577" y="1328"/>
                  </a:lnTo>
                  <a:lnTo>
                    <a:pt x="582" y="1330"/>
                  </a:lnTo>
                  <a:lnTo>
                    <a:pt x="582" y="1330"/>
                  </a:lnTo>
                  <a:lnTo>
                    <a:pt x="582" y="1328"/>
                  </a:lnTo>
                  <a:lnTo>
                    <a:pt x="582" y="1328"/>
                  </a:lnTo>
                  <a:lnTo>
                    <a:pt x="585" y="1330"/>
                  </a:lnTo>
                  <a:lnTo>
                    <a:pt x="585" y="1330"/>
                  </a:lnTo>
                  <a:lnTo>
                    <a:pt x="587" y="1333"/>
                  </a:lnTo>
                  <a:lnTo>
                    <a:pt x="587" y="1333"/>
                  </a:lnTo>
                  <a:lnTo>
                    <a:pt x="589" y="1333"/>
                  </a:lnTo>
                  <a:lnTo>
                    <a:pt x="589" y="1333"/>
                  </a:lnTo>
                  <a:lnTo>
                    <a:pt x="589" y="1333"/>
                  </a:lnTo>
                  <a:lnTo>
                    <a:pt x="589" y="1330"/>
                  </a:lnTo>
                  <a:lnTo>
                    <a:pt x="589" y="1330"/>
                  </a:lnTo>
                  <a:lnTo>
                    <a:pt x="592" y="1330"/>
                  </a:lnTo>
                  <a:lnTo>
                    <a:pt x="596" y="1328"/>
                  </a:lnTo>
                  <a:lnTo>
                    <a:pt x="596" y="1328"/>
                  </a:lnTo>
                  <a:lnTo>
                    <a:pt x="596" y="1328"/>
                  </a:lnTo>
                  <a:lnTo>
                    <a:pt x="599" y="1330"/>
                  </a:lnTo>
                  <a:lnTo>
                    <a:pt x="599" y="1330"/>
                  </a:lnTo>
                  <a:lnTo>
                    <a:pt x="599" y="1330"/>
                  </a:lnTo>
                  <a:lnTo>
                    <a:pt x="601" y="1333"/>
                  </a:lnTo>
                  <a:lnTo>
                    <a:pt x="604" y="1333"/>
                  </a:lnTo>
                  <a:lnTo>
                    <a:pt x="604" y="1333"/>
                  </a:lnTo>
                  <a:lnTo>
                    <a:pt x="606" y="1330"/>
                  </a:lnTo>
                  <a:lnTo>
                    <a:pt x="608"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5" y="1328"/>
                  </a:lnTo>
                  <a:lnTo>
                    <a:pt x="618" y="1328"/>
                  </a:lnTo>
                  <a:lnTo>
                    <a:pt x="620" y="1326"/>
                  </a:lnTo>
                  <a:lnTo>
                    <a:pt x="620" y="1326"/>
                  </a:lnTo>
                  <a:lnTo>
                    <a:pt x="620" y="1326"/>
                  </a:lnTo>
                  <a:lnTo>
                    <a:pt x="620" y="1326"/>
                  </a:lnTo>
                  <a:lnTo>
                    <a:pt x="622" y="1323"/>
                  </a:lnTo>
                  <a:lnTo>
                    <a:pt x="622" y="1323"/>
                  </a:lnTo>
                  <a:lnTo>
                    <a:pt x="622" y="1323"/>
                  </a:lnTo>
                  <a:lnTo>
                    <a:pt x="622" y="1321"/>
                  </a:lnTo>
                  <a:lnTo>
                    <a:pt x="622" y="1321"/>
                  </a:lnTo>
                  <a:lnTo>
                    <a:pt x="622" y="1318"/>
                  </a:lnTo>
                  <a:lnTo>
                    <a:pt x="622" y="1318"/>
                  </a:lnTo>
                  <a:lnTo>
                    <a:pt x="625" y="1321"/>
                  </a:lnTo>
                  <a:lnTo>
                    <a:pt x="625" y="1321"/>
                  </a:lnTo>
                  <a:lnTo>
                    <a:pt x="630" y="1321"/>
                  </a:lnTo>
                  <a:lnTo>
                    <a:pt x="630" y="1321"/>
                  </a:lnTo>
                  <a:lnTo>
                    <a:pt x="630" y="1318"/>
                  </a:lnTo>
                  <a:lnTo>
                    <a:pt x="632" y="1318"/>
                  </a:lnTo>
                  <a:lnTo>
                    <a:pt x="632" y="1316"/>
                  </a:lnTo>
                  <a:lnTo>
                    <a:pt x="634" y="1316"/>
                  </a:lnTo>
                  <a:lnTo>
                    <a:pt x="634" y="1316"/>
                  </a:lnTo>
                  <a:lnTo>
                    <a:pt x="634" y="1316"/>
                  </a:lnTo>
                  <a:lnTo>
                    <a:pt x="634" y="1316"/>
                  </a:lnTo>
                  <a:lnTo>
                    <a:pt x="634" y="1318"/>
                  </a:lnTo>
                  <a:lnTo>
                    <a:pt x="637" y="1318"/>
                  </a:lnTo>
                  <a:lnTo>
                    <a:pt x="637" y="1318"/>
                  </a:lnTo>
                  <a:lnTo>
                    <a:pt x="641" y="1316"/>
                  </a:lnTo>
                  <a:lnTo>
                    <a:pt x="641" y="1316"/>
                  </a:lnTo>
                  <a:lnTo>
                    <a:pt x="641" y="1316"/>
                  </a:lnTo>
                  <a:lnTo>
                    <a:pt x="641" y="1314"/>
                  </a:lnTo>
                  <a:lnTo>
                    <a:pt x="641" y="1314"/>
                  </a:lnTo>
                  <a:lnTo>
                    <a:pt x="641" y="1314"/>
                  </a:lnTo>
                  <a:lnTo>
                    <a:pt x="641" y="1311"/>
                  </a:lnTo>
                  <a:lnTo>
                    <a:pt x="644" y="1307"/>
                  </a:lnTo>
                  <a:lnTo>
                    <a:pt x="644" y="1304"/>
                  </a:lnTo>
                  <a:lnTo>
                    <a:pt x="644" y="1302"/>
                  </a:lnTo>
                  <a:lnTo>
                    <a:pt x="644" y="1300"/>
                  </a:lnTo>
                  <a:lnTo>
                    <a:pt x="644" y="1297"/>
                  </a:lnTo>
                  <a:lnTo>
                    <a:pt x="641" y="1297"/>
                  </a:lnTo>
                  <a:lnTo>
                    <a:pt x="639" y="1295"/>
                  </a:lnTo>
                  <a:lnTo>
                    <a:pt x="639" y="1292"/>
                  </a:lnTo>
                  <a:lnTo>
                    <a:pt x="639" y="1292"/>
                  </a:lnTo>
                  <a:lnTo>
                    <a:pt x="639" y="1292"/>
                  </a:lnTo>
                  <a:lnTo>
                    <a:pt x="637" y="1295"/>
                  </a:lnTo>
                  <a:lnTo>
                    <a:pt x="637" y="1295"/>
                  </a:lnTo>
                  <a:lnTo>
                    <a:pt x="634" y="1295"/>
                  </a:lnTo>
                  <a:lnTo>
                    <a:pt x="634" y="1297"/>
                  </a:lnTo>
                  <a:lnTo>
                    <a:pt x="634" y="1300"/>
                  </a:lnTo>
                  <a:lnTo>
                    <a:pt x="634"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4" y="1295"/>
                  </a:lnTo>
                  <a:lnTo>
                    <a:pt x="634" y="1295"/>
                  </a:lnTo>
                  <a:lnTo>
                    <a:pt x="634" y="1292"/>
                  </a:lnTo>
                  <a:lnTo>
                    <a:pt x="634" y="1290"/>
                  </a:lnTo>
                  <a:lnTo>
                    <a:pt x="634" y="1290"/>
                  </a:lnTo>
                  <a:lnTo>
                    <a:pt x="634" y="1290"/>
                  </a:lnTo>
                  <a:lnTo>
                    <a:pt x="634" y="1288"/>
                  </a:lnTo>
                  <a:lnTo>
                    <a:pt x="634" y="1288"/>
                  </a:lnTo>
                  <a:lnTo>
                    <a:pt x="634" y="1285"/>
                  </a:lnTo>
                  <a:lnTo>
                    <a:pt x="634"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4" y="1273"/>
                  </a:lnTo>
                  <a:lnTo>
                    <a:pt x="634" y="1273"/>
                  </a:lnTo>
                  <a:lnTo>
                    <a:pt x="630" y="1273"/>
                  </a:lnTo>
                  <a:lnTo>
                    <a:pt x="627" y="1271"/>
                  </a:lnTo>
                  <a:lnTo>
                    <a:pt x="627" y="1271"/>
                  </a:lnTo>
                  <a:lnTo>
                    <a:pt x="625" y="1271"/>
                  </a:lnTo>
                  <a:lnTo>
                    <a:pt x="625" y="1273"/>
                  </a:lnTo>
                  <a:lnTo>
                    <a:pt x="622" y="1273"/>
                  </a:lnTo>
                  <a:lnTo>
                    <a:pt x="622" y="1273"/>
                  </a:lnTo>
                  <a:lnTo>
                    <a:pt x="620" y="1278"/>
                  </a:lnTo>
                  <a:lnTo>
                    <a:pt x="620" y="1278"/>
                  </a:lnTo>
                  <a:lnTo>
                    <a:pt x="615" y="1278"/>
                  </a:lnTo>
                  <a:lnTo>
                    <a:pt x="615" y="1281"/>
                  </a:lnTo>
                  <a:lnTo>
                    <a:pt x="613" y="1281"/>
                  </a:lnTo>
                  <a:lnTo>
                    <a:pt x="611" y="1281"/>
                  </a:lnTo>
                  <a:lnTo>
                    <a:pt x="608" y="1281"/>
                  </a:lnTo>
                  <a:lnTo>
                    <a:pt x="608" y="1281"/>
                  </a:lnTo>
                  <a:lnTo>
                    <a:pt x="608" y="1283"/>
                  </a:lnTo>
                  <a:lnTo>
                    <a:pt x="608" y="1283"/>
                  </a:lnTo>
                  <a:lnTo>
                    <a:pt x="608" y="1283"/>
                  </a:lnTo>
                  <a:lnTo>
                    <a:pt x="608" y="1283"/>
                  </a:lnTo>
                  <a:lnTo>
                    <a:pt x="608" y="1283"/>
                  </a:lnTo>
                  <a:lnTo>
                    <a:pt x="608" y="1283"/>
                  </a:lnTo>
                  <a:lnTo>
                    <a:pt x="608" y="1285"/>
                  </a:lnTo>
                  <a:lnTo>
                    <a:pt x="608" y="1285"/>
                  </a:lnTo>
                  <a:lnTo>
                    <a:pt x="608" y="1288"/>
                  </a:lnTo>
                  <a:lnTo>
                    <a:pt x="606" y="1288"/>
                  </a:lnTo>
                  <a:lnTo>
                    <a:pt x="606" y="1288"/>
                  </a:lnTo>
                  <a:lnTo>
                    <a:pt x="604" y="1295"/>
                  </a:lnTo>
                  <a:lnTo>
                    <a:pt x="601" y="1297"/>
                  </a:lnTo>
                  <a:lnTo>
                    <a:pt x="601" y="1297"/>
                  </a:lnTo>
                  <a:lnTo>
                    <a:pt x="599" y="1300"/>
                  </a:lnTo>
                  <a:lnTo>
                    <a:pt x="599" y="1300"/>
                  </a:lnTo>
                  <a:lnTo>
                    <a:pt x="599" y="1300"/>
                  </a:lnTo>
                  <a:lnTo>
                    <a:pt x="599" y="1302"/>
                  </a:lnTo>
                  <a:lnTo>
                    <a:pt x="599" y="1304"/>
                  </a:lnTo>
                  <a:lnTo>
                    <a:pt x="599" y="1304"/>
                  </a:lnTo>
                  <a:lnTo>
                    <a:pt x="596" y="1304"/>
                  </a:lnTo>
                  <a:lnTo>
                    <a:pt x="596" y="1304"/>
                  </a:lnTo>
                  <a:lnTo>
                    <a:pt x="596" y="1302"/>
                  </a:lnTo>
                  <a:lnTo>
                    <a:pt x="596" y="1302"/>
                  </a:lnTo>
                  <a:lnTo>
                    <a:pt x="596" y="1302"/>
                  </a:lnTo>
                  <a:lnTo>
                    <a:pt x="596" y="1300"/>
                  </a:lnTo>
                  <a:lnTo>
                    <a:pt x="596" y="1300"/>
                  </a:lnTo>
                  <a:lnTo>
                    <a:pt x="596" y="1300"/>
                  </a:lnTo>
                  <a:lnTo>
                    <a:pt x="596" y="1297"/>
                  </a:lnTo>
                  <a:lnTo>
                    <a:pt x="596" y="1297"/>
                  </a:lnTo>
                  <a:lnTo>
                    <a:pt x="596" y="1297"/>
                  </a:lnTo>
                  <a:lnTo>
                    <a:pt x="596" y="1295"/>
                  </a:lnTo>
                  <a:lnTo>
                    <a:pt x="601"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1" y="1269"/>
                  </a:lnTo>
                  <a:lnTo>
                    <a:pt x="601" y="1269"/>
                  </a:lnTo>
                  <a:lnTo>
                    <a:pt x="601" y="1271"/>
                  </a:lnTo>
                  <a:lnTo>
                    <a:pt x="601" y="1273"/>
                  </a:lnTo>
                  <a:lnTo>
                    <a:pt x="601" y="1273"/>
                  </a:lnTo>
                  <a:lnTo>
                    <a:pt x="601" y="1276"/>
                  </a:lnTo>
                  <a:lnTo>
                    <a:pt x="601" y="1276"/>
                  </a:lnTo>
                  <a:lnTo>
                    <a:pt x="601" y="1276"/>
                  </a:lnTo>
                  <a:lnTo>
                    <a:pt x="599" y="1271"/>
                  </a:lnTo>
                  <a:lnTo>
                    <a:pt x="599" y="1266"/>
                  </a:lnTo>
                  <a:lnTo>
                    <a:pt x="599" y="1266"/>
                  </a:lnTo>
                  <a:lnTo>
                    <a:pt x="594" y="1264"/>
                  </a:lnTo>
                  <a:lnTo>
                    <a:pt x="592" y="1259"/>
                  </a:lnTo>
                  <a:lnTo>
                    <a:pt x="589" y="1259"/>
                  </a:lnTo>
                  <a:lnTo>
                    <a:pt x="589" y="1257"/>
                  </a:lnTo>
                  <a:lnTo>
                    <a:pt x="589" y="1255"/>
                  </a:lnTo>
                  <a:lnTo>
                    <a:pt x="589" y="1252"/>
                  </a:lnTo>
                  <a:lnTo>
                    <a:pt x="592" y="1252"/>
                  </a:lnTo>
                  <a:lnTo>
                    <a:pt x="592" y="1252"/>
                  </a:lnTo>
                  <a:lnTo>
                    <a:pt x="592" y="1252"/>
                  </a:lnTo>
                  <a:lnTo>
                    <a:pt x="594" y="1252"/>
                  </a:lnTo>
                  <a:lnTo>
                    <a:pt x="594" y="1255"/>
                  </a:lnTo>
                  <a:lnTo>
                    <a:pt x="594" y="1255"/>
                  </a:lnTo>
                  <a:lnTo>
                    <a:pt x="594" y="1255"/>
                  </a:lnTo>
                  <a:lnTo>
                    <a:pt x="596" y="1252"/>
                  </a:lnTo>
                  <a:lnTo>
                    <a:pt x="596" y="1252"/>
                  </a:lnTo>
                  <a:lnTo>
                    <a:pt x="596" y="1255"/>
                  </a:lnTo>
                  <a:lnTo>
                    <a:pt x="599" y="1257"/>
                  </a:lnTo>
                  <a:lnTo>
                    <a:pt x="601" y="1259"/>
                  </a:lnTo>
                  <a:lnTo>
                    <a:pt x="604" y="1262"/>
                  </a:lnTo>
                  <a:lnTo>
                    <a:pt x="604" y="1262"/>
                  </a:lnTo>
                  <a:lnTo>
                    <a:pt x="606" y="1264"/>
                  </a:lnTo>
                  <a:lnTo>
                    <a:pt x="608" y="1266"/>
                  </a:lnTo>
                  <a:lnTo>
                    <a:pt x="611" y="1266"/>
                  </a:lnTo>
                  <a:lnTo>
                    <a:pt x="613" y="1269"/>
                  </a:lnTo>
                  <a:lnTo>
                    <a:pt x="615" y="1266"/>
                  </a:lnTo>
                  <a:lnTo>
                    <a:pt x="615" y="1266"/>
                  </a:lnTo>
                  <a:lnTo>
                    <a:pt x="618" y="1266"/>
                  </a:lnTo>
                  <a:lnTo>
                    <a:pt x="620" y="1266"/>
                  </a:lnTo>
                  <a:lnTo>
                    <a:pt x="620" y="1266"/>
                  </a:lnTo>
                  <a:lnTo>
                    <a:pt x="620" y="1266"/>
                  </a:lnTo>
                  <a:lnTo>
                    <a:pt x="620" y="1264"/>
                  </a:lnTo>
                  <a:lnTo>
                    <a:pt x="620" y="1264"/>
                  </a:lnTo>
                  <a:lnTo>
                    <a:pt x="620" y="1264"/>
                  </a:lnTo>
                  <a:lnTo>
                    <a:pt x="620" y="1264"/>
                  </a:lnTo>
                  <a:lnTo>
                    <a:pt x="620" y="1264"/>
                  </a:lnTo>
                  <a:lnTo>
                    <a:pt x="622" y="1262"/>
                  </a:lnTo>
                  <a:lnTo>
                    <a:pt x="622" y="1262"/>
                  </a:lnTo>
                  <a:lnTo>
                    <a:pt x="620" y="1259"/>
                  </a:lnTo>
                  <a:lnTo>
                    <a:pt x="622" y="1257"/>
                  </a:lnTo>
                  <a:lnTo>
                    <a:pt x="622" y="1255"/>
                  </a:lnTo>
                  <a:lnTo>
                    <a:pt x="620" y="1255"/>
                  </a:lnTo>
                  <a:lnTo>
                    <a:pt x="618" y="1252"/>
                  </a:lnTo>
                  <a:lnTo>
                    <a:pt x="615" y="1247"/>
                  </a:lnTo>
                  <a:lnTo>
                    <a:pt x="615" y="1247"/>
                  </a:lnTo>
                  <a:lnTo>
                    <a:pt x="618" y="1247"/>
                  </a:lnTo>
                  <a:lnTo>
                    <a:pt x="618" y="1247"/>
                  </a:lnTo>
                  <a:lnTo>
                    <a:pt x="618" y="1247"/>
                  </a:lnTo>
                  <a:lnTo>
                    <a:pt x="618" y="1250"/>
                  </a:lnTo>
                  <a:lnTo>
                    <a:pt x="620" y="1250"/>
                  </a:lnTo>
                  <a:lnTo>
                    <a:pt x="620" y="1250"/>
                  </a:lnTo>
                  <a:lnTo>
                    <a:pt x="620" y="1250"/>
                  </a:lnTo>
                  <a:lnTo>
                    <a:pt x="620" y="1247"/>
                  </a:lnTo>
                  <a:lnTo>
                    <a:pt x="622" y="1245"/>
                  </a:lnTo>
                  <a:lnTo>
                    <a:pt x="622" y="1245"/>
                  </a:lnTo>
                  <a:lnTo>
                    <a:pt x="622" y="1245"/>
                  </a:lnTo>
                  <a:lnTo>
                    <a:pt x="622" y="1245"/>
                  </a:lnTo>
                  <a:lnTo>
                    <a:pt x="622" y="1245"/>
                  </a:lnTo>
                  <a:lnTo>
                    <a:pt x="625" y="1247"/>
                  </a:lnTo>
                  <a:lnTo>
                    <a:pt x="625" y="1247"/>
                  </a:lnTo>
                  <a:lnTo>
                    <a:pt x="625" y="1247"/>
                  </a:lnTo>
                  <a:lnTo>
                    <a:pt x="625" y="1245"/>
                  </a:lnTo>
                  <a:lnTo>
                    <a:pt x="625" y="1245"/>
                  </a:lnTo>
                  <a:lnTo>
                    <a:pt x="625" y="1245"/>
                  </a:lnTo>
                  <a:lnTo>
                    <a:pt x="625" y="1243"/>
                  </a:lnTo>
                  <a:lnTo>
                    <a:pt x="625" y="1243"/>
                  </a:lnTo>
                  <a:lnTo>
                    <a:pt x="627" y="1245"/>
                  </a:lnTo>
                  <a:lnTo>
                    <a:pt x="627" y="1245"/>
                  </a:lnTo>
                  <a:lnTo>
                    <a:pt x="627" y="1247"/>
                  </a:lnTo>
                  <a:lnTo>
                    <a:pt x="625" y="1247"/>
                  </a:lnTo>
                  <a:lnTo>
                    <a:pt x="625" y="1247"/>
                  </a:lnTo>
                  <a:lnTo>
                    <a:pt x="627" y="1247"/>
                  </a:lnTo>
                  <a:lnTo>
                    <a:pt x="627" y="1247"/>
                  </a:lnTo>
                  <a:lnTo>
                    <a:pt x="627" y="1247"/>
                  </a:lnTo>
                  <a:lnTo>
                    <a:pt x="627" y="1245"/>
                  </a:lnTo>
                  <a:lnTo>
                    <a:pt x="630" y="1245"/>
                  </a:lnTo>
                  <a:lnTo>
                    <a:pt x="627" y="1245"/>
                  </a:lnTo>
                  <a:lnTo>
                    <a:pt x="627" y="1243"/>
                  </a:lnTo>
                  <a:lnTo>
                    <a:pt x="627" y="1243"/>
                  </a:lnTo>
                  <a:lnTo>
                    <a:pt x="627"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4" y="1243"/>
                  </a:lnTo>
                  <a:lnTo>
                    <a:pt x="634" y="1243"/>
                  </a:lnTo>
                  <a:lnTo>
                    <a:pt x="634"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1" y="1252"/>
                  </a:lnTo>
                  <a:lnTo>
                    <a:pt x="641" y="1250"/>
                  </a:lnTo>
                  <a:lnTo>
                    <a:pt x="641" y="1250"/>
                  </a:lnTo>
                  <a:lnTo>
                    <a:pt x="641" y="1250"/>
                  </a:lnTo>
                  <a:lnTo>
                    <a:pt x="644" y="1250"/>
                  </a:lnTo>
                  <a:lnTo>
                    <a:pt x="646" y="1255"/>
                  </a:lnTo>
                  <a:lnTo>
                    <a:pt x="648" y="1257"/>
                  </a:lnTo>
                  <a:lnTo>
                    <a:pt x="648" y="1257"/>
                  </a:lnTo>
                  <a:lnTo>
                    <a:pt x="648" y="1257"/>
                  </a:lnTo>
                  <a:lnTo>
                    <a:pt x="648" y="1259"/>
                  </a:lnTo>
                  <a:lnTo>
                    <a:pt x="648" y="1259"/>
                  </a:lnTo>
                  <a:lnTo>
                    <a:pt x="648" y="1257"/>
                  </a:lnTo>
                  <a:lnTo>
                    <a:pt x="648" y="1255"/>
                  </a:lnTo>
                  <a:lnTo>
                    <a:pt x="651" y="1252"/>
                  </a:lnTo>
                  <a:lnTo>
                    <a:pt x="651" y="1250"/>
                  </a:lnTo>
                  <a:lnTo>
                    <a:pt x="651" y="1247"/>
                  </a:lnTo>
                  <a:lnTo>
                    <a:pt x="653"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0" y="1257"/>
                  </a:lnTo>
                  <a:lnTo>
                    <a:pt x="660" y="1257"/>
                  </a:lnTo>
                  <a:lnTo>
                    <a:pt x="663" y="1257"/>
                  </a:lnTo>
                  <a:lnTo>
                    <a:pt x="665" y="1257"/>
                  </a:lnTo>
                  <a:lnTo>
                    <a:pt x="665" y="1257"/>
                  </a:lnTo>
                  <a:lnTo>
                    <a:pt x="665" y="1255"/>
                  </a:lnTo>
                  <a:lnTo>
                    <a:pt x="665" y="1255"/>
                  </a:lnTo>
                  <a:lnTo>
                    <a:pt x="665" y="1257"/>
                  </a:lnTo>
                  <a:lnTo>
                    <a:pt x="665" y="1257"/>
                  </a:lnTo>
                  <a:lnTo>
                    <a:pt x="667" y="1257"/>
                  </a:lnTo>
                  <a:lnTo>
                    <a:pt x="667" y="1259"/>
                  </a:lnTo>
                  <a:lnTo>
                    <a:pt x="667" y="1257"/>
                  </a:lnTo>
                  <a:lnTo>
                    <a:pt x="670" y="1257"/>
                  </a:lnTo>
                  <a:lnTo>
                    <a:pt x="670" y="1257"/>
                  </a:lnTo>
                  <a:lnTo>
                    <a:pt x="672" y="1255"/>
                  </a:lnTo>
                  <a:lnTo>
                    <a:pt x="672" y="1252"/>
                  </a:lnTo>
                  <a:lnTo>
                    <a:pt x="672" y="1252"/>
                  </a:lnTo>
                  <a:lnTo>
                    <a:pt x="672" y="1250"/>
                  </a:lnTo>
                  <a:lnTo>
                    <a:pt x="672" y="1250"/>
                  </a:lnTo>
                  <a:lnTo>
                    <a:pt x="672" y="1250"/>
                  </a:lnTo>
                  <a:lnTo>
                    <a:pt x="674" y="1247"/>
                  </a:lnTo>
                  <a:lnTo>
                    <a:pt x="674" y="1245"/>
                  </a:lnTo>
                  <a:lnTo>
                    <a:pt x="674" y="1240"/>
                  </a:lnTo>
                  <a:lnTo>
                    <a:pt x="674" y="1238"/>
                  </a:lnTo>
                  <a:lnTo>
                    <a:pt x="674" y="1238"/>
                  </a:lnTo>
                  <a:lnTo>
                    <a:pt x="672" y="1236"/>
                  </a:lnTo>
                  <a:lnTo>
                    <a:pt x="672" y="1236"/>
                  </a:lnTo>
                  <a:lnTo>
                    <a:pt x="672" y="1236"/>
                  </a:lnTo>
                  <a:lnTo>
                    <a:pt x="672" y="1236"/>
                  </a:lnTo>
                  <a:lnTo>
                    <a:pt x="672" y="1236"/>
                  </a:lnTo>
                  <a:lnTo>
                    <a:pt x="672" y="1236"/>
                  </a:lnTo>
                  <a:lnTo>
                    <a:pt x="672" y="1233"/>
                  </a:lnTo>
                  <a:lnTo>
                    <a:pt x="672" y="1233"/>
                  </a:lnTo>
                  <a:lnTo>
                    <a:pt x="672" y="1231"/>
                  </a:lnTo>
                  <a:lnTo>
                    <a:pt x="672" y="1231"/>
                  </a:lnTo>
                  <a:lnTo>
                    <a:pt x="672" y="1229"/>
                  </a:lnTo>
                  <a:lnTo>
                    <a:pt x="672" y="1229"/>
                  </a:lnTo>
                  <a:lnTo>
                    <a:pt x="672" y="1226"/>
                  </a:lnTo>
                  <a:lnTo>
                    <a:pt x="672" y="1226"/>
                  </a:lnTo>
                  <a:lnTo>
                    <a:pt x="672" y="1226"/>
                  </a:lnTo>
                  <a:lnTo>
                    <a:pt x="672" y="1224"/>
                  </a:lnTo>
                  <a:lnTo>
                    <a:pt x="670" y="1221"/>
                  </a:lnTo>
                  <a:lnTo>
                    <a:pt x="670" y="1221"/>
                  </a:lnTo>
                  <a:lnTo>
                    <a:pt x="670" y="1219"/>
                  </a:lnTo>
                  <a:lnTo>
                    <a:pt x="672" y="1217"/>
                  </a:lnTo>
                  <a:lnTo>
                    <a:pt x="672" y="1214"/>
                  </a:lnTo>
                  <a:lnTo>
                    <a:pt x="672" y="1214"/>
                  </a:lnTo>
                  <a:lnTo>
                    <a:pt x="670" y="1212"/>
                  </a:lnTo>
                  <a:lnTo>
                    <a:pt x="670" y="1212"/>
                  </a:lnTo>
                  <a:lnTo>
                    <a:pt x="670" y="1212"/>
                  </a:lnTo>
                  <a:lnTo>
                    <a:pt x="667" y="1210"/>
                  </a:lnTo>
                  <a:lnTo>
                    <a:pt x="667" y="1212"/>
                  </a:lnTo>
                  <a:lnTo>
                    <a:pt x="667" y="1212"/>
                  </a:lnTo>
                  <a:lnTo>
                    <a:pt x="667" y="1212"/>
                  </a:lnTo>
                  <a:lnTo>
                    <a:pt x="665" y="1214"/>
                  </a:lnTo>
                  <a:lnTo>
                    <a:pt x="665" y="1214"/>
                  </a:lnTo>
                  <a:lnTo>
                    <a:pt x="665" y="1214"/>
                  </a:lnTo>
                  <a:lnTo>
                    <a:pt x="663" y="1217"/>
                  </a:lnTo>
                  <a:lnTo>
                    <a:pt x="663" y="1217"/>
                  </a:lnTo>
                  <a:lnTo>
                    <a:pt x="663" y="1217"/>
                  </a:lnTo>
                  <a:lnTo>
                    <a:pt x="660" y="1212"/>
                  </a:lnTo>
                  <a:lnTo>
                    <a:pt x="658" y="1212"/>
                  </a:lnTo>
                  <a:lnTo>
                    <a:pt x="658" y="1214"/>
                  </a:lnTo>
                  <a:lnTo>
                    <a:pt x="658" y="1217"/>
                  </a:lnTo>
                  <a:lnTo>
                    <a:pt x="658" y="1217"/>
                  </a:lnTo>
                  <a:lnTo>
                    <a:pt x="656" y="1217"/>
                  </a:lnTo>
                  <a:lnTo>
                    <a:pt x="656" y="1217"/>
                  </a:lnTo>
                  <a:lnTo>
                    <a:pt x="656" y="1217"/>
                  </a:lnTo>
                  <a:lnTo>
                    <a:pt x="653" y="1217"/>
                  </a:lnTo>
                  <a:lnTo>
                    <a:pt x="653" y="1219"/>
                  </a:lnTo>
                  <a:lnTo>
                    <a:pt x="653" y="1217"/>
                  </a:lnTo>
                  <a:lnTo>
                    <a:pt x="653" y="1217"/>
                  </a:lnTo>
                  <a:lnTo>
                    <a:pt x="651" y="1214"/>
                  </a:lnTo>
                  <a:lnTo>
                    <a:pt x="651" y="1212"/>
                  </a:lnTo>
                  <a:lnTo>
                    <a:pt x="651" y="1210"/>
                  </a:lnTo>
                  <a:lnTo>
                    <a:pt x="651" y="1207"/>
                  </a:lnTo>
                  <a:lnTo>
                    <a:pt x="651" y="1207"/>
                  </a:lnTo>
                  <a:lnTo>
                    <a:pt x="651" y="1205"/>
                  </a:lnTo>
                  <a:lnTo>
                    <a:pt x="653" y="1205"/>
                  </a:lnTo>
                  <a:lnTo>
                    <a:pt x="653" y="1202"/>
                  </a:lnTo>
                  <a:lnTo>
                    <a:pt x="651" y="1202"/>
                  </a:lnTo>
                  <a:lnTo>
                    <a:pt x="651" y="1202"/>
                  </a:lnTo>
                  <a:lnTo>
                    <a:pt x="651" y="1202"/>
                  </a:lnTo>
                  <a:lnTo>
                    <a:pt x="651" y="1200"/>
                  </a:lnTo>
                  <a:lnTo>
                    <a:pt x="648" y="1200"/>
                  </a:lnTo>
                  <a:lnTo>
                    <a:pt x="646" y="1200"/>
                  </a:lnTo>
                  <a:lnTo>
                    <a:pt x="646" y="1200"/>
                  </a:lnTo>
                  <a:lnTo>
                    <a:pt x="646" y="1205"/>
                  </a:lnTo>
                  <a:lnTo>
                    <a:pt x="644" y="1205"/>
                  </a:lnTo>
                  <a:lnTo>
                    <a:pt x="641" y="1205"/>
                  </a:lnTo>
                  <a:lnTo>
                    <a:pt x="641" y="1205"/>
                  </a:lnTo>
                  <a:lnTo>
                    <a:pt x="639" y="1200"/>
                  </a:lnTo>
                  <a:lnTo>
                    <a:pt x="637" y="1200"/>
                  </a:lnTo>
                  <a:lnTo>
                    <a:pt x="637" y="1198"/>
                  </a:lnTo>
                  <a:lnTo>
                    <a:pt x="637" y="1198"/>
                  </a:lnTo>
                  <a:lnTo>
                    <a:pt x="637" y="1198"/>
                  </a:lnTo>
                  <a:lnTo>
                    <a:pt x="634" y="1198"/>
                  </a:lnTo>
                  <a:lnTo>
                    <a:pt x="634" y="1198"/>
                  </a:lnTo>
                  <a:lnTo>
                    <a:pt x="634" y="1198"/>
                  </a:lnTo>
                  <a:lnTo>
                    <a:pt x="634" y="1198"/>
                  </a:lnTo>
                  <a:lnTo>
                    <a:pt x="634" y="1198"/>
                  </a:lnTo>
                  <a:lnTo>
                    <a:pt x="632" y="1195"/>
                  </a:lnTo>
                  <a:lnTo>
                    <a:pt x="627" y="1191"/>
                  </a:lnTo>
                  <a:lnTo>
                    <a:pt x="625" y="1188"/>
                  </a:lnTo>
                  <a:lnTo>
                    <a:pt x="622" y="1186"/>
                  </a:lnTo>
                  <a:lnTo>
                    <a:pt x="620" y="1186"/>
                  </a:lnTo>
                  <a:lnTo>
                    <a:pt x="620" y="1184"/>
                  </a:lnTo>
                  <a:lnTo>
                    <a:pt x="618" y="1184"/>
                  </a:lnTo>
                  <a:lnTo>
                    <a:pt x="618" y="1184"/>
                  </a:lnTo>
                  <a:lnTo>
                    <a:pt x="613" y="1181"/>
                  </a:lnTo>
                  <a:lnTo>
                    <a:pt x="613" y="1179"/>
                  </a:lnTo>
                  <a:lnTo>
                    <a:pt x="615" y="1176"/>
                  </a:lnTo>
                  <a:lnTo>
                    <a:pt x="615" y="1176"/>
                  </a:lnTo>
                  <a:lnTo>
                    <a:pt x="613" y="1174"/>
                  </a:lnTo>
                  <a:lnTo>
                    <a:pt x="613" y="1174"/>
                  </a:lnTo>
                  <a:lnTo>
                    <a:pt x="613" y="1172"/>
                  </a:lnTo>
                  <a:lnTo>
                    <a:pt x="611" y="1172"/>
                  </a:lnTo>
                  <a:lnTo>
                    <a:pt x="611" y="1169"/>
                  </a:lnTo>
                  <a:lnTo>
                    <a:pt x="611" y="1169"/>
                  </a:lnTo>
                  <a:lnTo>
                    <a:pt x="608" y="1167"/>
                  </a:lnTo>
                  <a:lnTo>
                    <a:pt x="606" y="1167"/>
                  </a:lnTo>
                  <a:lnTo>
                    <a:pt x="606" y="1167"/>
                  </a:lnTo>
                  <a:lnTo>
                    <a:pt x="606" y="1169"/>
                  </a:lnTo>
                  <a:lnTo>
                    <a:pt x="606" y="1172"/>
                  </a:lnTo>
                  <a:lnTo>
                    <a:pt x="606" y="1172"/>
                  </a:lnTo>
                  <a:lnTo>
                    <a:pt x="606" y="1174"/>
                  </a:lnTo>
                  <a:lnTo>
                    <a:pt x="606" y="1176"/>
                  </a:lnTo>
                  <a:lnTo>
                    <a:pt x="606" y="1176"/>
                  </a:lnTo>
                  <a:lnTo>
                    <a:pt x="606" y="1176"/>
                  </a:lnTo>
                  <a:lnTo>
                    <a:pt x="608" y="1179"/>
                  </a:lnTo>
                  <a:lnTo>
                    <a:pt x="608" y="1179"/>
                  </a:lnTo>
                  <a:lnTo>
                    <a:pt x="611" y="1179"/>
                  </a:lnTo>
                  <a:lnTo>
                    <a:pt x="611" y="1181"/>
                  </a:lnTo>
                  <a:lnTo>
                    <a:pt x="611" y="1184"/>
                  </a:lnTo>
                  <a:lnTo>
                    <a:pt x="611" y="1184"/>
                  </a:lnTo>
                  <a:lnTo>
                    <a:pt x="606" y="1181"/>
                  </a:lnTo>
                  <a:lnTo>
                    <a:pt x="604" y="1179"/>
                  </a:lnTo>
                  <a:lnTo>
                    <a:pt x="604" y="1176"/>
                  </a:lnTo>
                  <a:lnTo>
                    <a:pt x="601" y="1176"/>
                  </a:lnTo>
                  <a:lnTo>
                    <a:pt x="601" y="1174"/>
                  </a:lnTo>
                  <a:lnTo>
                    <a:pt x="601" y="1174"/>
                  </a:lnTo>
                  <a:lnTo>
                    <a:pt x="594" y="1172"/>
                  </a:lnTo>
                  <a:lnTo>
                    <a:pt x="592" y="1172"/>
                  </a:lnTo>
                  <a:lnTo>
                    <a:pt x="592" y="1172"/>
                  </a:lnTo>
                  <a:lnTo>
                    <a:pt x="589" y="1167"/>
                  </a:lnTo>
                  <a:lnTo>
                    <a:pt x="589" y="1167"/>
                  </a:lnTo>
                  <a:lnTo>
                    <a:pt x="589" y="1165"/>
                  </a:lnTo>
                  <a:lnTo>
                    <a:pt x="589" y="1165"/>
                  </a:lnTo>
                  <a:lnTo>
                    <a:pt x="587" y="1162"/>
                  </a:lnTo>
                  <a:lnTo>
                    <a:pt x="587" y="1162"/>
                  </a:lnTo>
                  <a:lnTo>
                    <a:pt x="585" y="1160"/>
                  </a:lnTo>
                  <a:lnTo>
                    <a:pt x="585" y="1160"/>
                  </a:lnTo>
                  <a:lnTo>
                    <a:pt x="585" y="1160"/>
                  </a:lnTo>
                  <a:lnTo>
                    <a:pt x="582" y="1160"/>
                  </a:lnTo>
                  <a:lnTo>
                    <a:pt x="580" y="1160"/>
                  </a:lnTo>
                  <a:lnTo>
                    <a:pt x="580" y="1158"/>
                  </a:lnTo>
                  <a:lnTo>
                    <a:pt x="580" y="1155"/>
                  </a:lnTo>
                  <a:lnTo>
                    <a:pt x="577" y="1146"/>
                  </a:lnTo>
                  <a:lnTo>
                    <a:pt x="577" y="1143"/>
                  </a:lnTo>
                  <a:lnTo>
                    <a:pt x="575" y="1141"/>
                  </a:lnTo>
                  <a:lnTo>
                    <a:pt x="575" y="1139"/>
                  </a:lnTo>
                  <a:lnTo>
                    <a:pt x="573" y="1139"/>
                  </a:lnTo>
                  <a:lnTo>
                    <a:pt x="563" y="1129"/>
                  </a:lnTo>
                  <a:lnTo>
                    <a:pt x="563" y="1129"/>
                  </a:lnTo>
                  <a:lnTo>
                    <a:pt x="563" y="1127"/>
                  </a:lnTo>
                  <a:lnTo>
                    <a:pt x="563" y="1127"/>
                  </a:lnTo>
                  <a:lnTo>
                    <a:pt x="563" y="1124"/>
                  </a:lnTo>
                  <a:lnTo>
                    <a:pt x="563" y="1124"/>
                  </a:lnTo>
                  <a:lnTo>
                    <a:pt x="563" y="1122"/>
                  </a:lnTo>
                  <a:lnTo>
                    <a:pt x="566" y="1122"/>
                  </a:lnTo>
                  <a:lnTo>
                    <a:pt x="568" y="1120"/>
                  </a:lnTo>
                  <a:lnTo>
                    <a:pt x="568" y="1117"/>
                  </a:lnTo>
                  <a:lnTo>
                    <a:pt x="570" y="1115"/>
                  </a:lnTo>
                  <a:lnTo>
                    <a:pt x="570" y="1113"/>
                  </a:lnTo>
                  <a:lnTo>
                    <a:pt x="568" y="1110"/>
                  </a:lnTo>
                  <a:lnTo>
                    <a:pt x="568" y="1108"/>
                  </a:lnTo>
                  <a:lnTo>
                    <a:pt x="568" y="1105"/>
                  </a:lnTo>
                  <a:lnTo>
                    <a:pt x="570" y="1105"/>
                  </a:lnTo>
                  <a:lnTo>
                    <a:pt x="570" y="1103"/>
                  </a:lnTo>
                  <a:lnTo>
                    <a:pt x="570" y="1103"/>
                  </a:lnTo>
                  <a:lnTo>
                    <a:pt x="575" y="1105"/>
                  </a:lnTo>
                  <a:lnTo>
                    <a:pt x="575" y="1105"/>
                  </a:lnTo>
                  <a:lnTo>
                    <a:pt x="575" y="1105"/>
                  </a:lnTo>
                  <a:lnTo>
                    <a:pt x="575" y="1103"/>
                  </a:lnTo>
                  <a:lnTo>
                    <a:pt x="573" y="1101"/>
                  </a:lnTo>
                  <a:lnTo>
                    <a:pt x="573" y="1098"/>
                  </a:lnTo>
                  <a:lnTo>
                    <a:pt x="573" y="1098"/>
                  </a:lnTo>
                  <a:lnTo>
                    <a:pt x="575" y="1096"/>
                  </a:lnTo>
                  <a:lnTo>
                    <a:pt x="573" y="1094"/>
                  </a:lnTo>
                  <a:lnTo>
                    <a:pt x="573" y="1094"/>
                  </a:lnTo>
                  <a:lnTo>
                    <a:pt x="573" y="1091"/>
                  </a:lnTo>
                  <a:lnTo>
                    <a:pt x="573" y="1086"/>
                  </a:lnTo>
                  <a:lnTo>
                    <a:pt x="573" y="1086"/>
                  </a:lnTo>
                  <a:lnTo>
                    <a:pt x="573" y="1084"/>
                  </a:lnTo>
                  <a:lnTo>
                    <a:pt x="570" y="1077"/>
                  </a:lnTo>
                  <a:lnTo>
                    <a:pt x="570" y="1075"/>
                  </a:lnTo>
                  <a:lnTo>
                    <a:pt x="570" y="1075"/>
                  </a:lnTo>
                  <a:lnTo>
                    <a:pt x="570" y="1075"/>
                  </a:lnTo>
                  <a:lnTo>
                    <a:pt x="570" y="1072"/>
                  </a:lnTo>
                  <a:lnTo>
                    <a:pt x="570" y="1072"/>
                  </a:lnTo>
                  <a:lnTo>
                    <a:pt x="568" y="1070"/>
                  </a:lnTo>
                  <a:lnTo>
                    <a:pt x="568" y="1068"/>
                  </a:lnTo>
                  <a:lnTo>
                    <a:pt x="568" y="1068"/>
                  </a:lnTo>
                  <a:lnTo>
                    <a:pt x="568" y="1068"/>
                  </a:lnTo>
                  <a:lnTo>
                    <a:pt x="568" y="1065"/>
                  </a:lnTo>
                  <a:lnTo>
                    <a:pt x="568" y="1065"/>
                  </a:lnTo>
                  <a:lnTo>
                    <a:pt x="568" y="1065"/>
                  </a:lnTo>
                  <a:lnTo>
                    <a:pt x="566" y="1063"/>
                  </a:lnTo>
                  <a:lnTo>
                    <a:pt x="566" y="1063"/>
                  </a:lnTo>
                  <a:lnTo>
                    <a:pt x="563" y="1063"/>
                  </a:lnTo>
                  <a:lnTo>
                    <a:pt x="563" y="1060"/>
                  </a:lnTo>
                  <a:lnTo>
                    <a:pt x="563" y="1060"/>
                  </a:lnTo>
                  <a:lnTo>
                    <a:pt x="563" y="1058"/>
                  </a:lnTo>
                  <a:lnTo>
                    <a:pt x="563" y="1056"/>
                  </a:lnTo>
                  <a:lnTo>
                    <a:pt x="563" y="1053"/>
                  </a:lnTo>
                  <a:lnTo>
                    <a:pt x="563"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6" y="1020"/>
                  </a:lnTo>
                  <a:lnTo>
                    <a:pt x="556" y="1020"/>
                  </a:lnTo>
                  <a:lnTo>
                    <a:pt x="556" y="1018"/>
                  </a:lnTo>
                  <a:lnTo>
                    <a:pt x="556" y="1018"/>
                  </a:lnTo>
                  <a:lnTo>
                    <a:pt x="556" y="1018"/>
                  </a:lnTo>
                  <a:lnTo>
                    <a:pt x="556" y="1015"/>
                  </a:lnTo>
                  <a:lnTo>
                    <a:pt x="556" y="1013"/>
                  </a:lnTo>
                  <a:lnTo>
                    <a:pt x="554" y="1011"/>
                  </a:lnTo>
                  <a:lnTo>
                    <a:pt x="554" y="1008"/>
                  </a:lnTo>
                  <a:lnTo>
                    <a:pt x="554" y="1006"/>
                  </a:lnTo>
                  <a:lnTo>
                    <a:pt x="554" y="1006"/>
                  </a:lnTo>
                  <a:lnTo>
                    <a:pt x="554" y="1006"/>
                  </a:lnTo>
                  <a:lnTo>
                    <a:pt x="556" y="1006"/>
                  </a:lnTo>
                  <a:lnTo>
                    <a:pt x="556" y="1008"/>
                  </a:lnTo>
                  <a:lnTo>
                    <a:pt x="556" y="1006"/>
                  </a:lnTo>
                  <a:lnTo>
                    <a:pt x="556" y="1006"/>
                  </a:lnTo>
                  <a:lnTo>
                    <a:pt x="556" y="1004"/>
                  </a:lnTo>
                  <a:lnTo>
                    <a:pt x="556" y="1004"/>
                  </a:lnTo>
                  <a:lnTo>
                    <a:pt x="556" y="1004"/>
                  </a:lnTo>
                  <a:lnTo>
                    <a:pt x="556" y="1001"/>
                  </a:lnTo>
                  <a:lnTo>
                    <a:pt x="556" y="1001"/>
                  </a:lnTo>
                  <a:lnTo>
                    <a:pt x="556" y="1001"/>
                  </a:lnTo>
                  <a:lnTo>
                    <a:pt x="556" y="1001"/>
                  </a:lnTo>
                  <a:lnTo>
                    <a:pt x="556" y="999"/>
                  </a:lnTo>
                  <a:lnTo>
                    <a:pt x="556" y="999"/>
                  </a:lnTo>
                  <a:lnTo>
                    <a:pt x="556" y="999"/>
                  </a:lnTo>
                  <a:lnTo>
                    <a:pt x="554" y="997"/>
                  </a:lnTo>
                  <a:lnTo>
                    <a:pt x="554" y="997"/>
                  </a:lnTo>
                  <a:lnTo>
                    <a:pt x="554" y="994"/>
                  </a:lnTo>
                  <a:lnTo>
                    <a:pt x="554" y="994"/>
                  </a:lnTo>
                  <a:lnTo>
                    <a:pt x="554" y="992"/>
                  </a:lnTo>
                  <a:lnTo>
                    <a:pt x="556" y="992"/>
                  </a:lnTo>
                  <a:lnTo>
                    <a:pt x="556" y="989"/>
                  </a:lnTo>
                  <a:lnTo>
                    <a:pt x="556" y="989"/>
                  </a:lnTo>
                  <a:lnTo>
                    <a:pt x="556" y="989"/>
                  </a:lnTo>
                  <a:lnTo>
                    <a:pt x="554" y="987"/>
                  </a:lnTo>
                  <a:lnTo>
                    <a:pt x="554" y="987"/>
                  </a:lnTo>
                  <a:lnTo>
                    <a:pt x="551" y="985"/>
                  </a:lnTo>
                  <a:lnTo>
                    <a:pt x="551" y="985"/>
                  </a:lnTo>
                  <a:lnTo>
                    <a:pt x="551" y="982"/>
                  </a:lnTo>
                  <a:lnTo>
                    <a:pt x="551" y="982"/>
                  </a:lnTo>
                  <a:lnTo>
                    <a:pt x="551" y="982"/>
                  </a:lnTo>
                  <a:lnTo>
                    <a:pt x="549" y="978"/>
                  </a:lnTo>
                  <a:lnTo>
                    <a:pt x="551" y="978"/>
                  </a:lnTo>
                  <a:lnTo>
                    <a:pt x="551" y="978"/>
                  </a:lnTo>
                  <a:lnTo>
                    <a:pt x="551" y="980"/>
                  </a:lnTo>
                  <a:lnTo>
                    <a:pt x="554" y="980"/>
                  </a:lnTo>
                  <a:lnTo>
                    <a:pt x="554" y="982"/>
                  </a:lnTo>
                  <a:lnTo>
                    <a:pt x="554" y="982"/>
                  </a:lnTo>
                  <a:lnTo>
                    <a:pt x="554" y="982"/>
                  </a:lnTo>
                  <a:lnTo>
                    <a:pt x="554" y="982"/>
                  </a:lnTo>
                  <a:lnTo>
                    <a:pt x="556" y="982"/>
                  </a:lnTo>
                  <a:lnTo>
                    <a:pt x="554" y="980"/>
                  </a:lnTo>
                  <a:lnTo>
                    <a:pt x="554" y="980"/>
                  </a:lnTo>
                  <a:lnTo>
                    <a:pt x="554" y="980"/>
                  </a:lnTo>
                  <a:lnTo>
                    <a:pt x="554" y="978"/>
                  </a:lnTo>
                  <a:lnTo>
                    <a:pt x="554" y="978"/>
                  </a:lnTo>
                  <a:lnTo>
                    <a:pt x="554" y="978"/>
                  </a:lnTo>
                  <a:lnTo>
                    <a:pt x="554" y="978"/>
                  </a:lnTo>
                  <a:lnTo>
                    <a:pt x="554" y="973"/>
                  </a:lnTo>
                  <a:lnTo>
                    <a:pt x="551" y="973"/>
                  </a:lnTo>
                  <a:lnTo>
                    <a:pt x="551" y="970"/>
                  </a:lnTo>
                  <a:lnTo>
                    <a:pt x="551" y="970"/>
                  </a:lnTo>
                  <a:lnTo>
                    <a:pt x="549" y="970"/>
                  </a:lnTo>
                  <a:lnTo>
                    <a:pt x="549" y="970"/>
                  </a:lnTo>
                  <a:lnTo>
                    <a:pt x="549" y="970"/>
                  </a:lnTo>
                  <a:lnTo>
                    <a:pt x="549" y="970"/>
                  </a:lnTo>
                  <a:lnTo>
                    <a:pt x="551" y="970"/>
                  </a:lnTo>
                  <a:lnTo>
                    <a:pt x="551" y="968"/>
                  </a:lnTo>
                  <a:lnTo>
                    <a:pt x="551" y="968"/>
                  </a:lnTo>
                  <a:lnTo>
                    <a:pt x="549" y="968"/>
                  </a:lnTo>
                  <a:lnTo>
                    <a:pt x="549" y="968"/>
                  </a:lnTo>
                  <a:lnTo>
                    <a:pt x="549" y="966"/>
                  </a:lnTo>
                  <a:lnTo>
                    <a:pt x="549" y="966"/>
                  </a:lnTo>
                  <a:lnTo>
                    <a:pt x="549" y="966"/>
                  </a:lnTo>
                  <a:lnTo>
                    <a:pt x="549" y="963"/>
                  </a:lnTo>
                  <a:lnTo>
                    <a:pt x="549" y="963"/>
                  </a:lnTo>
                  <a:lnTo>
                    <a:pt x="544" y="961"/>
                  </a:lnTo>
                  <a:lnTo>
                    <a:pt x="544" y="959"/>
                  </a:lnTo>
                  <a:lnTo>
                    <a:pt x="544" y="959"/>
                  </a:lnTo>
                  <a:lnTo>
                    <a:pt x="544" y="956"/>
                  </a:lnTo>
                  <a:lnTo>
                    <a:pt x="544" y="956"/>
                  </a:lnTo>
                  <a:lnTo>
                    <a:pt x="544" y="954"/>
                  </a:lnTo>
                  <a:lnTo>
                    <a:pt x="544" y="952"/>
                  </a:lnTo>
                  <a:lnTo>
                    <a:pt x="542" y="952"/>
                  </a:lnTo>
                  <a:lnTo>
                    <a:pt x="542" y="952"/>
                  </a:lnTo>
                  <a:lnTo>
                    <a:pt x="542" y="952"/>
                  </a:lnTo>
                  <a:lnTo>
                    <a:pt x="540" y="954"/>
                  </a:lnTo>
                  <a:lnTo>
                    <a:pt x="540" y="954"/>
                  </a:lnTo>
                  <a:lnTo>
                    <a:pt x="540" y="954"/>
                  </a:lnTo>
                  <a:lnTo>
                    <a:pt x="537" y="954"/>
                  </a:lnTo>
                  <a:lnTo>
                    <a:pt x="535" y="949"/>
                  </a:lnTo>
                  <a:lnTo>
                    <a:pt x="533" y="949"/>
                  </a:lnTo>
                  <a:lnTo>
                    <a:pt x="533" y="949"/>
                  </a:lnTo>
                  <a:lnTo>
                    <a:pt x="533" y="947"/>
                  </a:lnTo>
                  <a:lnTo>
                    <a:pt x="533" y="947"/>
                  </a:lnTo>
                  <a:lnTo>
                    <a:pt x="533" y="947"/>
                  </a:lnTo>
                  <a:lnTo>
                    <a:pt x="530" y="944"/>
                  </a:lnTo>
                  <a:lnTo>
                    <a:pt x="530" y="944"/>
                  </a:lnTo>
                  <a:lnTo>
                    <a:pt x="530" y="942"/>
                  </a:lnTo>
                  <a:lnTo>
                    <a:pt x="530" y="942"/>
                  </a:lnTo>
                  <a:lnTo>
                    <a:pt x="528" y="940"/>
                  </a:lnTo>
                  <a:lnTo>
                    <a:pt x="528" y="940"/>
                  </a:lnTo>
                  <a:lnTo>
                    <a:pt x="528" y="940"/>
                  </a:lnTo>
                  <a:lnTo>
                    <a:pt x="528" y="937"/>
                  </a:lnTo>
                  <a:lnTo>
                    <a:pt x="528" y="937"/>
                  </a:lnTo>
                  <a:lnTo>
                    <a:pt x="528" y="937"/>
                  </a:lnTo>
                  <a:lnTo>
                    <a:pt x="528" y="935"/>
                  </a:lnTo>
                  <a:lnTo>
                    <a:pt x="528" y="935"/>
                  </a:lnTo>
                  <a:lnTo>
                    <a:pt x="528" y="935"/>
                  </a:lnTo>
                  <a:lnTo>
                    <a:pt x="525" y="935"/>
                  </a:lnTo>
                  <a:lnTo>
                    <a:pt x="525" y="935"/>
                  </a:lnTo>
                  <a:lnTo>
                    <a:pt x="525" y="937"/>
                  </a:lnTo>
                  <a:lnTo>
                    <a:pt x="525" y="937"/>
                  </a:lnTo>
                  <a:lnTo>
                    <a:pt x="525" y="937"/>
                  </a:lnTo>
                  <a:lnTo>
                    <a:pt x="523" y="935"/>
                  </a:lnTo>
                  <a:lnTo>
                    <a:pt x="523" y="935"/>
                  </a:lnTo>
                  <a:lnTo>
                    <a:pt x="521" y="933"/>
                  </a:lnTo>
                  <a:lnTo>
                    <a:pt x="521" y="930"/>
                  </a:lnTo>
                  <a:lnTo>
                    <a:pt x="521" y="928"/>
                  </a:lnTo>
                  <a:lnTo>
                    <a:pt x="518" y="928"/>
                  </a:lnTo>
                  <a:lnTo>
                    <a:pt x="518" y="928"/>
                  </a:lnTo>
                  <a:lnTo>
                    <a:pt x="516" y="928"/>
                  </a:lnTo>
                  <a:lnTo>
                    <a:pt x="516" y="930"/>
                  </a:lnTo>
                  <a:lnTo>
                    <a:pt x="516" y="928"/>
                  </a:lnTo>
                  <a:lnTo>
                    <a:pt x="514" y="928"/>
                  </a:lnTo>
                  <a:lnTo>
                    <a:pt x="514" y="928"/>
                  </a:lnTo>
                  <a:lnTo>
                    <a:pt x="514" y="930"/>
                  </a:lnTo>
                  <a:lnTo>
                    <a:pt x="511" y="930"/>
                  </a:lnTo>
                  <a:lnTo>
                    <a:pt x="511" y="930"/>
                  </a:lnTo>
                  <a:lnTo>
                    <a:pt x="511" y="933"/>
                  </a:lnTo>
                  <a:lnTo>
                    <a:pt x="511" y="933"/>
                  </a:lnTo>
                  <a:lnTo>
                    <a:pt x="514" y="937"/>
                  </a:lnTo>
                  <a:lnTo>
                    <a:pt x="514" y="937"/>
                  </a:lnTo>
                  <a:lnTo>
                    <a:pt x="514" y="940"/>
                  </a:lnTo>
                  <a:lnTo>
                    <a:pt x="511"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5" y="926"/>
                  </a:lnTo>
                  <a:lnTo>
                    <a:pt x="485" y="926"/>
                  </a:lnTo>
                  <a:lnTo>
                    <a:pt x="485" y="926"/>
                  </a:lnTo>
                  <a:lnTo>
                    <a:pt x="485" y="926"/>
                  </a:lnTo>
                  <a:lnTo>
                    <a:pt x="485" y="926"/>
                  </a:lnTo>
                  <a:lnTo>
                    <a:pt x="485" y="928"/>
                  </a:lnTo>
                  <a:lnTo>
                    <a:pt x="485" y="928"/>
                  </a:lnTo>
                  <a:lnTo>
                    <a:pt x="485" y="928"/>
                  </a:lnTo>
                  <a:lnTo>
                    <a:pt x="485" y="930"/>
                  </a:lnTo>
                  <a:lnTo>
                    <a:pt x="485" y="930"/>
                  </a:lnTo>
                  <a:lnTo>
                    <a:pt x="485" y="930"/>
                  </a:lnTo>
                  <a:lnTo>
                    <a:pt x="490" y="935"/>
                  </a:lnTo>
                  <a:lnTo>
                    <a:pt x="490" y="935"/>
                  </a:lnTo>
                  <a:lnTo>
                    <a:pt x="485" y="935"/>
                  </a:lnTo>
                  <a:lnTo>
                    <a:pt x="483" y="935"/>
                  </a:lnTo>
                  <a:lnTo>
                    <a:pt x="480" y="935"/>
                  </a:lnTo>
                  <a:lnTo>
                    <a:pt x="478" y="940"/>
                  </a:lnTo>
                  <a:lnTo>
                    <a:pt x="478" y="942"/>
                  </a:lnTo>
                  <a:lnTo>
                    <a:pt x="480" y="947"/>
                  </a:lnTo>
                  <a:lnTo>
                    <a:pt x="480" y="947"/>
                  </a:lnTo>
                  <a:lnTo>
                    <a:pt x="480" y="947"/>
                  </a:lnTo>
                  <a:lnTo>
                    <a:pt x="478" y="947"/>
                  </a:lnTo>
                  <a:lnTo>
                    <a:pt x="478" y="947"/>
                  </a:lnTo>
                  <a:lnTo>
                    <a:pt x="478" y="949"/>
                  </a:lnTo>
                  <a:lnTo>
                    <a:pt x="480" y="952"/>
                  </a:lnTo>
                  <a:lnTo>
                    <a:pt x="480" y="954"/>
                  </a:lnTo>
                  <a:lnTo>
                    <a:pt x="480" y="954"/>
                  </a:lnTo>
                  <a:lnTo>
                    <a:pt x="480" y="954"/>
                  </a:lnTo>
                  <a:lnTo>
                    <a:pt x="480" y="956"/>
                  </a:lnTo>
                  <a:lnTo>
                    <a:pt x="480" y="956"/>
                  </a:lnTo>
                  <a:lnTo>
                    <a:pt x="480" y="956"/>
                  </a:lnTo>
                  <a:lnTo>
                    <a:pt x="480" y="959"/>
                  </a:lnTo>
                  <a:lnTo>
                    <a:pt x="480" y="959"/>
                  </a:lnTo>
                  <a:lnTo>
                    <a:pt x="480" y="961"/>
                  </a:lnTo>
                  <a:lnTo>
                    <a:pt x="480" y="961"/>
                  </a:lnTo>
                  <a:lnTo>
                    <a:pt x="480" y="961"/>
                  </a:lnTo>
                  <a:lnTo>
                    <a:pt x="480" y="963"/>
                  </a:lnTo>
                  <a:lnTo>
                    <a:pt x="480" y="963"/>
                  </a:lnTo>
                  <a:lnTo>
                    <a:pt x="480" y="966"/>
                  </a:lnTo>
                  <a:lnTo>
                    <a:pt x="480" y="970"/>
                  </a:lnTo>
                  <a:lnTo>
                    <a:pt x="480" y="970"/>
                  </a:lnTo>
                  <a:lnTo>
                    <a:pt x="480" y="973"/>
                  </a:lnTo>
                  <a:lnTo>
                    <a:pt x="480" y="973"/>
                  </a:lnTo>
                  <a:lnTo>
                    <a:pt x="480" y="973"/>
                  </a:lnTo>
                  <a:lnTo>
                    <a:pt x="480" y="975"/>
                  </a:lnTo>
                  <a:lnTo>
                    <a:pt x="480" y="975"/>
                  </a:lnTo>
                  <a:lnTo>
                    <a:pt x="480" y="978"/>
                  </a:lnTo>
                  <a:lnTo>
                    <a:pt x="480" y="978"/>
                  </a:lnTo>
                  <a:lnTo>
                    <a:pt x="480" y="980"/>
                  </a:lnTo>
                  <a:lnTo>
                    <a:pt x="480" y="982"/>
                  </a:lnTo>
                  <a:lnTo>
                    <a:pt x="480" y="985"/>
                  </a:lnTo>
                  <a:lnTo>
                    <a:pt x="480" y="985"/>
                  </a:lnTo>
                  <a:lnTo>
                    <a:pt x="480" y="985"/>
                  </a:lnTo>
                  <a:lnTo>
                    <a:pt x="480" y="985"/>
                  </a:lnTo>
                  <a:lnTo>
                    <a:pt x="480" y="985"/>
                  </a:lnTo>
                  <a:lnTo>
                    <a:pt x="483" y="987"/>
                  </a:lnTo>
                  <a:lnTo>
                    <a:pt x="483" y="987"/>
                  </a:lnTo>
                  <a:lnTo>
                    <a:pt x="483" y="989"/>
                  </a:lnTo>
                  <a:lnTo>
                    <a:pt x="483" y="992"/>
                  </a:lnTo>
                  <a:lnTo>
                    <a:pt x="483" y="992"/>
                  </a:lnTo>
                  <a:lnTo>
                    <a:pt x="483" y="992"/>
                  </a:lnTo>
                  <a:lnTo>
                    <a:pt x="483" y="994"/>
                  </a:lnTo>
                  <a:lnTo>
                    <a:pt x="480" y="994"/>
                  </a:lnTo>
                  <a:lnTo>
                    <a:pt x="480" y="997"/>
                  </a:lnTo>
                  <a:lnTo>
                    <a:pt x="480" y="999"/>
                  </a:lnTo>
                  <a:lnTo>
                    <a:pt x="483" y="999"/>
                  </a:lnTo>
                  <a:lnTo>
                    <a:pt x="485" y="999"/>
                  </a:lnTo>
                  <a:lnTo>
                    <a:pt x="483" y="1001"/>
                  </a:lnTo>
                  <a:lnTo>
                    <a:pt x="480" y="1001"/>
                  </a:lnTo>
                  <a:lnTo>
                    <a:pt x="480" y="1004"/>
                  </a:lnTo>
                  <a:lnTo>
                    <a:pt x="483" y="1004"/>
                  </a:lnTo>
                  <a:lnTo>
                    <a:pt x="483" y="1006"/>
                  </a:lnTo>
                  <a:lnTo>
                    <a:pt x="483" y="1006"/>
                  </a:lnTo>
                  <a:lnTo>
                    <a:pt x="483" y="1008"/>
                  </a:lnTo>
                  <a:lnTo>
                    <a:pt x="483" y="1008"/>
                  </a:lnTo>
                  <a:lnTo>
                    <a:pt x="480" y="1008"/>
                  </a:lnTo>
                  <a:lnTo>
                    <a:pt x="483" y="1011"/>
                  </a:lnTo>
                  <a:lnTo>
                    <a:pt x="483" y="1011"/>
                  </a:lnTo>
                  <a:lnTo>
                    <a:pt x="485" y="1011"/>
                  </a:lnTo>
                  <a:lnTo>
                    <a:pt x="485" y="1013"/>
                  </a:lnTo>
                  <a:lnTo>
                    <a:pt x="483" y="1015"/>
                  </a:lnTo>
                  <a:lnTo>
                    <a:pt x="483" y="1015"/>
                  </a:lnTo>
                  <a:lnTo>
                    <a:pt x="483" y="1015"/>
                  </a:lnTo>
                  <a:lnTo>
                    <a:pt x="483" y="1013"/>
                  </a:lnTo>
                  <a:lnTo>
                    <a:pt x="480" y="1013"/>
                  </a:lnTo>
                  <a:lnTo>
                    <a:pt x="480" y="1013"/>
                  </a:lnTo>
                  <a:lnTo>
                    <a:pt x="480" y="1013"/>
                  </a:lnTo>
                  <a:lnTo>
                    <a:pt x="480" y="1015"/>
                  </a:lnTo>
                  <a:lnTo>
                    <a:pt x="480" y="1018"/>
                  </a:lnTo>
                  <a:lnTo>
                    <a:pt x="480" y="1018"/>
                  </a:lnTo>
                  <a:lnTo>
                    <a:pt x="480" y="1020"/>
                  </a:lnTo>
                  <a:lnTo>
                    <a:pt x="480" y="1025"/>
                  </a:lnTo>
                  <a:lnTo>
                    <a:pt x="480" y="1025"/>
                  </a:lnTo>
                  <a:lnTo>
                    <a:pt x="480" y="1025"/>
                  </a:lnTo>
                  <a:lnTo>
                    <a:pt x="480" y="1027"/>
                  </a:lnTo>
                  <a:lnTo>
                    <a:pt x="480" y="1027"/>
                  </a:lnTo>
                  <a:lnTo>
                    <a:pt x="485" y="1030"/>
                  </a:lnTo>
                  <a:lnTo>
                    <a:pt x="483" y="1030"/>
                  </a:lnTo>
                  <a:lnTo>
                    <a:pt x="483" y="1030"/>
                  </a:lnTo>
                  <a:lnTo>
                    <a:pt x="483" y="1030"/>
                  </a:lnTo>
                  <a:lnTo>
                    <a:pt x="485" y="1032"/>
                  </a:lnTo>
                  <a:lnTo>
                    <a:pt x="485" y="1032"/>
                  </a:lnTo>
                  <a:lnTo>
                    <a:pt x="485" y="1032"/>
                  </a:lnTo>
                  <a:lnTo>
                    <a:pt x="483" y="1034"/>
                  </a:lnTo>
                  <a:lnTo>
                    <a:pt x="483" y="1034"/>
                  </a:lnTo>
                  <a:lnTo>
                    <a:pt x="483" y="1034"/>
                  </a:lnTo>
                  <a:lnTo>
                    <a:pt x="483" y="1037"/>
                  </a:lnTo>
                  <a:lnTo>
                    <a:pt x="483" y="1039"/>
                  </a:lnTo>
                  <a:lnTo>
                    <a:pt x="485" y="1039"/>
                  </a:lnTo>
                  <a:lnTo>
                    <a:pt x="485" y="1039"/>
                  </a:lnTo>
                  <a:lnTo>
                    <a:pt x="488" y="1042"/>
                  </a:lnTo>
                  <a:lnTo>
                    <a:pt x="488" y="1042"/>
                  </a:lnTo>
                  <a:lnTo>
                    <a:pt x="490" y="1044"/>
                  </a:lnTo>
                  <a:lnTo>
                    <a:pt x="490" y="1044"/>
                  </a:lnTo>
                  <a:lnTo>
                    <a:pt x="490" y="1046"/>
                  </a:lnTo>
                  <a:lnTo>
                    <a:pt x="488" y="1049"/>
                  </a:lnTo>
                  <a:lnTo>
                    <a:pt x="490" y="1049"/>
                  </a:lnTo>
                  <a:lnTo>
                    <a:pt x="490" y="1049"/>
                  </a:lnTo>
                  <a:lnTo>
                    <a:pt x="492" y="1049"/>
                  </a:lnTo>
                  <a:lnTo>
                    <a:pt x="492" y="1051"/>
                  </a:lnTo>
                  <a:lnTo>
                    <a:pt x="492" y="1051"/>
                  </a:lnTo>
                  <a:lnTo>
                    <a:pt x="492" y="1053"/>
                  </a:lnTo>
                  <a:lnTo>
                    <a:pt x="490" y="1053"/>
                  </a:lnTo>
                  <a:lnTo>
                    <a:pt x="488" y="1051"/>
                  </a:lnTo>
                  <a:lnTo>
                    <a:pt x="488" y="1051"/>
                  </a:lnTo>
                  <a:lnTo>
                    <a:pt x="488" y="1051"/>
                  </a:lnTo>
                  <a:lnTo>
                    <a:pt x="485" y="1053"/>
                  </a:lnTo>
                  <a:lnTo>
                    <a:pt x="488" y="1053"/>
                  </a:lnTo>
                  <a:lnTo>
                    <a:pt x="488" y="1056"/>
                  </a:lnTo>
                  <a:lnTo>
                    <a:pt x="490" y="1056"/>
                  </a:lnTo>
                  <a:lnTo>
                    <a:pt x="490" y="1056"/>
                  </a:lnTo>
                  <a:lnTo>
                    <a:pt x="492" y="1058"/>
                  </a:lnTo>
                  <a:lnTo>
                    <a:pt x="492" y="1058"/>
                  </a:lnTo>
                  <a:lnTo>
                    <a:pt x="485" y="1060"/>
                  </a:lnTo>
                  <a:lnTo>
                    <a:pt x="483" y="1060"/>
                  </a:lnTo>
                  <a:lnTo>
                    <a:pt x="480" y="1063"/>
                  </a:lnTo>
                  <a:lnTo>
                    <a:pt x="480" y="1065"/>
                  </a:lnTo>
                  <a:lnTo>
                    <a:pt x="478" y="1065"/>
                  </a:lnTo>
                  <a:lnTo>
                    <a:pt x="478" y="1065"/>
                  </a:lnTo>
                  <a:lnTo>
                    <a:pt x="476" y="1065"/>
                  </a:lnTo>
                  <a:lnTo>
                    <a:pt x="476" y="1063"/>
                  </a:lnTo>
                  <a:lnTo>
                    <a:pt x="473" y="1065"/>
                  </a:lnTo>
                  <a:lnTo>
                    <a:pt x="473" y="1068"/>
                  </a:lnTo>
                  <a:lnTo>
                    <a:pt x="473" y="1068"/>
                  </a:lnTo>
                  <a:lnTo>
                    <a:pt x="473" y="1070"/>
                  </a:lnTo>
                  <a:lnTo>
                    <a:pt x="476" y="1070"/>
                  </a:lnTo>
                  <a:lnTo>
                    <a:pt x="476" y="1070"/>
                  </a:lnTo>
                  <a:lnTo>
                    <a:pt x="476" y="1072"/>
                  </a:lnTo>
                  <a:lnTo>
                    <a:pt x="476" y="1075"/>
                  </a:lnTo>
                  <a:lnTo>
                    <a:pt x="476" y="1075"/>
                  </a:lnTo>
                  <a:lnTo>
                    <a:pt x="473" y="1075"/>
                  </a:lnTo>
                  <a:lnTo>
                    <a:pt x="473" y="1075"/>
                  </a:lnTo>
                  <a:lnTo>
                    <a:pt x="473" y="1075"/>
                  </a:lnTo>
                  <a:lnTo>
                    <a:pt x="473" y="1075"/>
                  </a:lnTo>
                  <a:lnTo>
                    <a:pt x="473" y="1075"/>
                  </a:lnTo>
                  <a:lnTo>
                    <a:pt x="471" y="1072"/>
                  </a:lnTo>
                  <a:lnTo>
                    <a:pt x="469" y="1072"/>
                  </a:lnTo>
                  <a:lnTo>
                    <a:pt x="469" y="1070"/>
                  </a:lnTo>
                  <a:lnTo>
                    <a:pt x="469" y="1068"/>
                  </a:lnTo>
                  <a:lnTo>
                    <a:pt x="469" y="1065"/>
                  </a:lnTo>
                  <a:lnTo>
                    <a:pt x="469" y="1065"/>
                  </a:lnTo>
                  <a:lnTo>
                    <a:pt x="466"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6" y="1046"/>
                  </a:lnTo>
                  <a:lnTo>
                    <a:pt x="466" y="1044"/>
                  </a:lnTo>
                  <a:lnTo>
                    <a:pt x="466" y="1042"/>
                  </a:lnTo>
                  <a:lnTo>
                    <a:pt x="466" y="1042"/>
                  </a:lnTo>
                  <a:lnTo>
                    <a:pt x="466"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59" y="1025"/>
                  </a:lnTo>
                  <a:lnTo>
                    <a:pt x="459" y="1025"/>
                  </a:lnTo>
                  <a:lnTo>
                    <a:pt x="459" y="1025"/>
                  </a:lnTo>
                  <a:lnTo>
                    <a:pt x="459" y="1023"/>
                  </a:lnTo>
                  <a:lnTo>
                    <a:pt x="459" y="1020"/>
                  </a:lnTo>
                  <a:lnTo>
                    <a:pt x="459" y="1020"/>
                  </a:lnTo>
                  <a:lnTo>
                    <a:pt x="459" y="1013"/>
                  </a:lnTo>
                  <a:lnTo>
                    <a:pt x="459" y="1011"/>
                  </a:lnTo>
                  <a:lnTo>
                    <a:pt x="459" y="1008"/>
                  </a:lnTo>
                  <a:lnTo>
                    <a:pt x="459" y="1008"/>
                  </a:lnTo>
                  <a:lnTo>
                    <a:pt x="459" y="1006"/>
                  </a:lnTo>
                  <a:lnTo>
                    <a:pt x="459" y="1004"/>
                  </a:lnTo>
                  <a:lnTo>
                    <a:pt x="459" y="1004"/>
                  </a:lnTo>
                  <a:lnTo>
                    <a:pt x="459" y="1001"/>
                  </a:lnTo>
                  <a:lnTo>
                    <a:pt x="459"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4" y="985"/>
                  </a:lnTo>
                  <a:lnTo>
                    <a:pt x="457" y="985"/>
                  </a:lnTo>
                  <a:lnTo>
                    <a:pt x="457" y="987"/>
                  </a:lnTo>
                  <a:lnTo>
                    <a:pt x="457" y="987"/>
                  </a:lnTo>
                  <a:lnTo>
                    <a:pt x="454" y="987"/>
                  </a:lnTo>
                  <a:lnTo>
                    <a:pt x="454"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4" y="980"/>
                  </a:lnTo>
                  <a:lnTo>
                    <a:pt x="454" y="978"/>
                  </a:lnTo>
                  <a:lnTo>
                    <a:pt x="454"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0" y="954"/>
                  </a:lnTo>
                  <a:lnTo>
                    <a:pt x="438" y="954"/>
                  </a:lnTo>
                  <a:lnTo>
                    <a:pt x="436" y="952"/>
                  </a:lnTo>
                  <a:lnTo>
                    <a:pt x="436" y="954"/>
                  </a:lnTo>
                  <a:lnTo>
                    <a:pt x="433" y="954"/>
                  </a:lnTo>
                  <a:lnTo>
                    <a:pt x="433" y="952"/>
                  </a:lnTo>
                  <a:lnTo>
                    <a:pt x="433" y="952"/>
                  </a:lnTo>
                  <a:lnTo>
                    <a:pt x="433" y="952"/>
                  </a:lnTo>
                  <a:lnTo>
                    <a:pt x="433" y="949"/>
                  </a:lnTo>
                  <a:lnTo>
                    <a:pt x="433" y="949"/>
                  </a:lnTo>
                  <a:lnTo>
                    <a:pt x="433" y="949"/>
                  </a:lnTo>
                  <a:lnTo>
                    <a:pt x="431" y="947"/>
                  </a:lnTo>
                  <a:lnTo>
                    <a:pt x="431" y="952"/>
                  </a:lnTo>
                  <a:lnTo>
                    <a:pt x="426" y="966"/>
                  </a:lnTo>
                  <a:lnTo>
                    <a:pt x="428" y="966"/>
                  </a:lnTo>
                  <a:lnTo>
                    <a:pt x="428" y="968"/>
                  </a:lnTo>
                  <a:lnTo>
                    <a:pt x="428" y="968"/>
                  </a:lnTo>
                  <a:lnTo>
                    <a:pt x="433" y="970"/>
                  </a:lnTo>
                  <a:lnTo>
                    <a:pt x="433" y="970"/>
                  </a:lnTo>
                  <a:lnTo>
                    <a:pt x="431" y="970"/>
                  </a:lnTo>
                  <a:lnTo>
                    <a:pt x="431" y="970"/>
                  </a:lnTo>
                  <a:lnTo>
                    <a:pt x="431" y="973"/>
                  </a:lnTo>
                  <a:lnTo>
                    <a:pt x="431" y="973"/>
                  </a:lnTo>
                  <a:lnTo>
                    <a:pt x="431" y="973"/>
                  </a:lnTo>
                  <a:lnTo>
                    <a:pt x="431" y="973"/>
                  </a:lnTo>
                  <a:lnTo>
                    <a:pt x="431" y="975"/>
                  </a:lnTo>
                  <a:lnTo>
                    <a:pt x="431" y="975"/>
                  </a:lnTo>
                  <a:lnTo>
                    <a:pt x="428" y="975"/>
                  </a:lnTo>
                  <a:lnTo>
                    <a:pt x="426" y="970"/>
                  </a:lnTo>
                  <a:lnTo>
                    <a:pt x="426" y="978"/>
                  </a:lnTo>
                  <a:lnTo>
                    <a:pt x="426" y="980"/>
                  </a:lnTo>
                  <a:lnTo>
                    <a:pt x="426" y="980"/>
                  </a:lnTo>
                  <a:lnTo>
                    <a:pt x="426" y="982"/>
                  </a:lnTo>
                  <a:lnTo>
                    <a:pt x="426" y="985"/>
                  </a:lnTo>
                  <a:lnTo>
                    <a:pt x="428" y="985"/>
                  </a:lnTo>
                  <a:lnTo>
                    <a:pt x="428" y="987"/>
                  </a:lnTo>
                  <a:lnTo>
                    <a:pt x="428" y="987"/>
                  </a:lnTo>
                  <a:lnTo>
                    <a:pt x="428" y="987"/>
                  </a:lnTo>
                  <a:lnTo>
                    <a:pt x="428" y="989"/>
                  </a:lnTo>
                  <a:lnTo>
                    <a:pt x="428" y="989"/>
                  </a:lnTo>
                  <a:lnTo>
                    <a:pt x="428" y="989"/>
                  </a:lnTo>
                  <a:lnTo>
                    <a:pt x="428" y="989"/>
                  </a:lnTo>
                  <a:lnTo>
                    <a:pt x="426" y="989"/>
                  </a:lnTo>
                  <a:lnTo>
                    <a:pt x="424" y="987"/>
                  </a:lnTo>
                  <a:lnTo>
                    <a:pt x="424" y="987"/>
                  </a:lnTo>
                  <a:lnTo>
                    <a:pt x="424" y="989"/>
                  </a:lnTo>
                  <a:lnTo>
                    <a:pt x="424" y="989"/>
                  </a:lnTo>
                  <a:lnTo>
                    <a:pt x="428" y="994"/>
                  </a:lnTo>
                  <a:lnTo>
                    <a:pt x="428" y="994"/>
                  </a:lnTo>
                  <a:lnTo>
                    <a:pt x="428" y="997"/>
                  </a:lnTo>
                  <a:lnTo>
                    <a:pt x="426" y="994"/>
                  </a:lnTo>
                  <a:lnTo>
                    <a:pt x="426" y="994"/>
                  </a:lnTo>
                  <a:lnTo>
                    <a:pt x="424" y="992"/>
                  </a:lnTo>
                  <a:lnTo>
                    <a:pt x="424" y="992"/>
                  </a:lnTo>
                  <a:lnTo>
                    <a:pt x="419" y="1008"/>
                  </a:lnTo>
                  <a:lnTo>
                    <a:pt x="419" y="1018"/>
                  </a:lnTo>
                  <a:lnTo>
                    <a:pt x="417" y="1032"/>
                  </a:lnTo>
                  <a:lnTo>
                    <a:pt x="414" y="1046"/>
                  </a:lnTo>
                  <a:lnTo>
                    <a:pt x="410" y="1063"/>
                  </a:lnTo>
                  <a:lnTo>
                    <a:pt x="410" y="1075"/>
                  </a:lnTo>
                  <a:lnTo>
                    <a:pt x="407" y="1086"/>
                  </a:lnTo>
                  <a:lnTo>
                    <a:pt x="402" y="1105"/>
                  </a:lnTo>
                  <a:lnTo>
                    <a:pt x="400" y="1127"/>
                  </a:lnTo>
                  <a:lnTo>
                    <a:pt x="398" y="1146"/>
                  </a:lnTo>
                  <a:lnTo>
                    <a:pt x="393" y="1167"/>
                  </a:lnTo>
                  <a:lnTo>
                    <a:pt x="391" y="1179"/>
                  </a:lnTo>
                  <a:lnTo>
                    <a:pt x="388" y="1191"/>
                  </a:lnTo>
                  <a:lnTo>
                    <a:pt x="386" y="1207"/>
                  </a:lnTo>
                  <a:lnTo>
                    <a:pt x="381" y="1205"/>
                  </a:lnTo>
                  <a:lnTo>
                    <a:pt x="376"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5" y="1202"/>
                  </a:lnTo>
                  <a:lnTo>
                    <a:pt x="305" y="1202"/>
                  </a:lnTo>
                  <a:lnTo>
                    <a:pt x="303" y="1202"/>
                  </a:lnTo>
                  <a:lnTo>
                    <a:pt x="303" y="1202"/>
                  </a:lnTo>
                  <a:lnTo>
                    <a:pt x="305" y="1202"/>
                  </a:lnTo>
                  <a:lnTo>
                    <a:pt x="305"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5" y="1207"/>
                  </a:lnTo>
                  <a:lnTo>
                    <a:pt x="305" y="1207"/>
                  </a:lnTo>
                  <a:lnTo>
                    <a:pt x="305" y="1207"/>
                  </a:lnTo>
                  <a:lnTo>
                    <a:pt x="303" y="1207"/>
                  </a:lnTo>
                  <a:lnTo>
                    <a:pt x="303" y="1207"/>
                  </a:lnTo>
                  <a:lnTo>
                    <a:pt x="303" y="1207"/>
                  </a:lnTo>
                  <a:lnTo>
                    <a:pt x="301" y="1207"/>
                  </a:lnTo>
                  <a:lnTo>
                    <a:pt x="301" y="1207"/>
                  </a:lnTo>
                  <a:lnTo>
                    <a:pt x="298" y="1207"/>
                  </a:lnTo>
                  <a:lnTo>
                    <a:pt x="298"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1" y="1191"/>
                  </a:lnTo>
                  <a:lnTo>
                    <a:pt x="289" y="1191"/>
                  </a:lnTo>
                  <a:lnTo>
                    <a:pt x="286" y="1191"/>
                  </a:lnTo>
                  <a:lnTo>
                    <a:pt x="284" y="1191"/>
                  </a:lnTo>
                  <a:lnTo>
                    <a:pt x="277" y="1188"/>
                  </a:lnTo>
                  <a:lnTo>
                    <a:pt x="270" y="1188"/>
                  </a:lnTo>
                  <a:lnTo>
                    <a:pt x="256" y="1184"/>
                  </a:lnTo>
                  <a:lnTo>
                    <a:pt x="237" y="1181"/>
                  </a:lnTo>
                  <a:lnTo>
                    <a:pt x="218" y="1176"/>
                  </a:lnTo>
                  <a:lnTo>
                    <a:pt x="201" y="1174"/>
                  </a:lnTo>
                  <a:lnTo>
                    <a:pt x="185" y="1169"/>
                  </a:lnTo>
                  <a:lnTo>
                    <a:pt x="180" y="1169"/>
                  </a:lnTo>
                  <a:lnTo>
                    <a:pt x="175" y="1167"/>
                  </a:lnTo>
                  <a:lnTo>
                    <a:pt x="171" y="1167"/>
                  </a:lnTo>
                  <a:lnTo>
                    <a:pt x="171" y="1165"/>
                  </a:lnTo>
                  <a:lnTo>
                    <a:pt x="166" y="1165"/>
                  </a:lnTo>
                  <a:lnTo>
                    <a:pt x="166" y="1167"/>
                  </a:lnTo>
                  <a:lnTo>
                    <a:pt x="166" y="1169"/>
                  </a:lnTo>
                  <a:lnTo>
                    <a:pt x="163" y="1172"/>
                  </a:lnTo>
                  <a:lnTo>
                    <a:pt x="163" y="1174"/>
                  </a:lnTo>
                  <a:lnTo>
                    <a:pt x="163" y="1176"/>
                  </a:lnTo>
                  <a:lnTo>
                    <a:pt x="163" y="1176"/>
                  </a:lnTo>
                  <a:lnTo>
                    <a:pt x="163" y="1176"/>
                  </a:lnTo>
                  <a:lnTo>
                    <a:pt x="163"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2" y="897"/>
                  </a:moveTo>
                  <a:lnTo>
                    <a:pt x="490" y="899"/>
                  </a:lnTo>
                  <a:lnTo>
                    <a:pt x="490" y="902"/>
                  </a:lnTo>
                  <a:lnTo>
                    <a:pt x="490" y="902"/>
                  </a:lnTo>
                  <a:lnTo>
                    <a:pt x="490" y="904"/>
                  </a:lnTo>
                  <a:lnTo>
                    <a:pt x="490" y="904"/>
                  </a:lnTo>
                  <a:lnTo>
                    <a:pt x="492" y="904"/>
                  </a:lnTo>
                  <a:lnTo>
                    <a:pt x="499" y="904"/>
                  </a:lnTo>
                  <a:lnTo>
                    <a:pt x="499" y="904"/>
                  </a:lnTo>
                  <a:lnTo>
                    <a:pt x="502" y="904"/>
                  </a:lnTo>
                  <a:lnTo>
                    <a:pt x="502" y="904"/>
                  </a:lnTo>
                  <a:lnTo>
                    <a:pt x="502" y="902"/>
                  </a:lnTo>
                  <a:lnTo>
                    <a:pt x="502" y="902"/>
                  </a:lnTo>
                  <a:lnTo>
                    <a:pt x="502" y="899"/>
                  </a:lnTo>
                  <a:lnTo>
                    <a:pt x="497" y="897"/>
                  </a:lnTo>
                  <a:lnTo>
                    <a:pt x="492"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1" y="1335"/>
                  </a:lnTo>
                  <a:lnTo>
                    <a:pt x="637" y="1330"/>
                  </a:lnTo>
                  <a:lnTo>
                    <a:pt x="634" y="1330"/>
                  </a:lnTo>
                  <a:lnTo>
                    <a:pt x="634" y="1333"/>
                  </a:lnTo>
                  <a:lnTo>
                    <a:pt x="634" y="1335"/>
                  </a:lnTo>
                  <a:lnTo>
                    <a:pt x="634" y="1335"/>
                  </a:lnTo>
                  <a:lnTo>
                    <a:pt x="634" y="1335"/>
                  </a:lnTo>
                  <a:lnTo>
                    <a:pt x="634" y="1335"/>
                  </a:lnTo>
                  <a:lnTo>
                    <a:pt x="632" y="1337"/>
                  </a:lnTo>
                  <a:lnTo>
                    <a:pt x="632" y="1337"/>
                  </a:lnTo>
                  <a:lnTo>
                    <a:pt x="630" y="1340"/>
                  </a:lnTo>
                  <a:lnTo>
                    <a:pt x="627" y="1340"/>
                  </a:lnTo>
                  <a:lnTo>
                    <a:pt x="627" y="1342"/>
                  </a:lnTo>
                  <a:lnTo>
                    <a:pt x="625" y="1342"/>
                  </a:lnTo>
                  <a:lnTo>
                    <a:pt x="622" y="1342"/>
                  </a:lnTo>
                  <a:lnTo>
                    <a:pt x="625" y="1345"/>
                  </a:lnTo>
                  <a:lnTo>
                    <a:pt x="627" y="1347"/>
                  </a:lnTo>
                  <a:lnTo>
                    <a:pt x="627" y="1347"/>
                  </a:lnTo>
                  <a:lnTo>
                    <a:pt x="630" y="1347"/>
                  </a:lnTo>
                  <a:lnTo>
                    <a:pt x="630" y="1347"/>
                  </a:lnTo>
                  <a:lnTo>
                    <a:pt x="630" y="1347"/>
                  </a:lnTo>
                  <a:lnTo>
                    <a:pt x="630" y="1347"/>
                  </a:lnTo>
                  <a:lnTo>
                    <a:pt x="632" y="1349"/>
                  </a:lnTo>
                  <a:lnTo>
                    <a:pt x="632" y="1349"/>
                  </a:lnTo>
                  <a:lnTo>
                    <a:pt x="632" y="1349"/>
                  </a:lnTo>
                  <a:lnTo>
                    <a:pt x="632" y="1349"/>
                  </a:lnTo>
                  <a:lnTo>
                    <a:pt x="632" y="1349"/>
                  </a:lnTo>
                  <a:lnTo>
                    <a:pt x="634" y="1349"/>
                  </a:lnTo>
                  <a:lnTo>
                    <a:pt x="634" y="1349"/>
                  </a:lnTo>
                  <a:lnTo>
                    <a:pt x="637" y="1352"/>
                  </a:lnTo>
                  <a:lnTo>
                    <a:pt x="637" y="1352"/>
                  </a:lnTo>
                  <a:lnTo>
                    <a:pt x="637" y="1352"/>
                  </a:lnTo>
                  <a:lnTo>
                    <a:pt x="639" y="1354"/>
                  </a:lnTo>
                  <a:lnTo>
                    <a:pt x="639" y="1354"/>
                  </a:lnTo>
                  <a:lnTo>
                    <a:pt x="641" y="1354"/>
                  </a:lnTo>
                  <a:lnTo>
                    <a:pt x="641" y="1352"/>
                  </a:lnTo>
                  <a:lnTo>
                    <a:pt x="641" y="1352"/>
                  </a:lnTo>
                  <a:lnTo>
                    <a:pt x="641" y="1349"/>
                  </a:lnTo>
                  <a:lnTo>
                    <a:pt x="641" y="1349"/>
                  </a:lnTo>
                  <a:lnTo>
                    <a:pt x="641" y="1347"/>
                  </a:lnTo>
                  <a:lnTo>
                    <a:pt x="641" y="1347"/>
                  </a:lnTo>
                  <a:lnTo>
                    <a:pt x="644" y="1347"/>
                  </a:lnTo>
                  <a:lnTo>
                    <a:pt x="644" y="1347"/>
                  </a:lnTo>
                  <a:close/>
                  <a:moveTo>
                    <a:pt x="1219" y="1534"/>
                  </a:moveTo>
                  <a:lnTo>
                    <a:pt x="1221" y="1529"/>
                  </a:lnTo>
                  <a:lnTo>
                    <a:pt x="1221" y="1529"/>
                  </a:lnTo>
                  <a:lnTo>
                    <a:pt x="1221" y="1529"/>
                  </a:lnTo>
                  <a:lnTo>
                    <a:pt x="1221" y="1527"/>
                  </a:lnTo>
                  <a:lnTo>
                    <a:pt x="1221" y="1527"/>
                  </a:lnTo>
                  <a:lnTo>
                    <a:pt x="1219" y="1524"/>
                  </a:lnTo>
                  <a:lnTo>
                    <a:pt x="1219" y="1524"/>
                  </a:lnTo>
                  <a:lnTo>
                    <a:pt x="1219" y="1522"/>
                  </a:lnTo>
                  <a:lnTo>
                    <a:pt x="1221" y="1520"/>
                  </a:lnTo>
                  <a:lnTo>
                    <a:pt x="1221" y="1520"/>
                  </a:lnTo>
                  <a:lnTo>
                    <a:pt x="1221" y="1517"/>
                  </a:lnTo>
                  <a:lnTo>
                    <a:pt x="1219" y="1515"/>
                  </a:lnTo>
                  <a:lnTo>
                    <a:pt x="1207" y="1513"/>
                  </a:lnTo>
                  <a:lnTo>
                    <a:pt x="1204" y="1510"/>
                  </a:lnTo>
                  <a:lnTo>
                    <a:pt x="1202" y="1510"/>
                  </a:lnTo>
                  <a:lnTo>
                    <a:pt x="1197" y="1510"/>
                  </a:lnTo>
                  <a:lnTo>
                    <a:pt x="1195" y="1510"/>
                  </a:lnTo>
                  <a:lnTo>
                    <a:pt x="1193" y="1510"/>
                  </a:lnTo>
                  <a:lnTo>
                    <a:pt x="1190" y="1510"/>
                  </a:lnTo>
                  <a:lnTo>
                    <a:pt x="1190" y="1505"/>
                  </a:lnTo>
                  <a:lnTo>
                    <a:pt x="1186" y="1501"/>
                  </a:lnTo>
                  <a:lnTo>
                    <a:pt x="1183" y="1501"/>
                  </a:lnTo>
                  <a:lnTo>
                    <a:pt x="1183" y="1498"/>
                  </a:lnTo>
                  <a:lnTo>
                    <a:pt x="1188" y="1501"/>
                  </a:lnTo>
                  <a:lnTo>
                    <a:pt x="1190" y="1498"/>
                  </a:lnTo>
                  <a:lnTo>
                    <a:pt x="1186" y="1496"/>
                  </a:lnTo>
                  <a:lnTo>
                    <a:pt x="1183" y="1494"/>
                  </a:lnTo>
                  <a:lnTo>
                    <a:pt x="1183" y="1491"/>
                  </a:lnTo>
                  <a:lnTo>
                    <a:pt x="1188" y="1494"/>
                  </a:lnTo>
                  <a:lnTo>
                    <a:pt x="1188" y="1494"/>
                  </a:lnTo>
                  <a:lnTo>
                    <a:pt x="1190" y="1491"/>
                  </a:lnTo>
                  <a:lnTo>
                    <a:pt x="1190" y="1491"/>
                  </a:lnTo>
                  <a:lnTo>
                    <a:pt x="1188" y="1489"/>
                  </a:lnTo>
                  <a:lnTo>
                    <a:pt x="1190" y="1489"/>
                  </a:lnTo>
                  <a:lnTo>
                    <a:pt x="1193" y="1489"/>
                  </a:lnTo>
                  <a:lnTo>
                    <a:pt x="1197" y="1491"/>
                  </a:lnTo>
                  <a:lnTo>
                    <a:pt x="1197" y="1491"/>
                  </a:lnTo>
                  <a:lnTo>
                    <a:pt x="1197" y="1491"/>
                  </a:lnTo>
                  <a:lnTo>
                    <a:pt x="1197" y="1489"/>
                  </a:lnTo>
                  <a:lnTo>
                    <a:pt x="1197" y="1489"/>
                  </a:lnTo>
                  <a:lnTo>
                    <a:pt x="1197" y="1487"/>
                  </a:lnTo>
                  <a:lnTo>
                    <a:pt x="1200" y="1487"/>
                  </a:lnTo>
                  <a:lnTo>
                    <a:pt x="1200" y="1489"/>
                  </a:lnTo>
                  <a:lnTo>
                    <a:pt x="1200" y="1489"/>
                  </a:lnTo>
                  <a:lnTo>
                    <a:pt x="1202" y="1489"/>
                  </a:lnTo>
                  <a:lnTo>
                    <a:pt x="1204" y="1489"/>
                  </a:lnTo>
                  <a:lnTo>
                    <a:pt x="1204" y="1489"/>
                  </a:lnTo>
                  <a:lnTo>
                    <a:pt x="1207" y="1491"/>
                  </a:lnTo>
                  <a:lnTo>
                    <a:pt x="1207" y="1491"/>
                  </a:lnTo>
                  <a:lnTo>
                    <a:pt x="1214" y="1489"/>
                  </a:lnTo>
                  <a:lnTo>
                    <a:pt x="1216" y="1489"/>
                  </a:lnTo>
                  <a:lnTo>
                    <a:pt x="1216" y="1489"/>
                  </a:lnTo>
                  <a:lnTo>
                    <a:pt x="1219" y="1487"/>
                  </a:lnTo>
                  <a:lnTo>
                    <a:pt x="1219" y="1487"/>
                  </a:lnTo>
                  <a:lnTo>
                    <a:pt x="1221" y="1484"/>
                  </a:lnTo>
                  <a:lnTo>
                    <a:pt x="1226" y="1479"/>
                  </a:lnTo>
                  <a:lnTo>
                    <a:pt x="1228" y="1479"/>
                  </a:lnTo>
                  <a:lnTo>
                    <a:pt x="1230" y="1482"/>
                  </a:lnTo>
                  <a:lnTo>
                    <a:pt x="1233" y="1484"/>
                  </a:lnTo>
                  <a:lnTo>
                    <a:pt x="1233" y="1484"/>
                  </a:lnTo>
                  <a:lnTo>
                    <a:pt x="1235" y="1487"/>
                  </a:lnTo>
                  <a:lnTo>
                    <a:pt x="1235" y="1487"/>
                  </a:lnTo>
                  <a:lnTo>
                    <a:pt x="1235"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2" y="1503"/>
                  </a:lnTo>
                  <a:lnTo>
                    <a:pt x="1242" y="1503"/>
                  </a:lnTo>
                  <a:lnTo>
                    <a:pt x="1242" y="1505"/>
                  </a:lnTo>
                  <a:lnTo>
                    <a:pt x="1245" y="1505"/>
                  </a:lnTo>
                  <a:lnTo>
                    <a:pt x="1245" y="1505"/>
                  </a:lnTo>
                  <a:lnTo>
                    <a:pt x="1245" y="1503"/>
                  </a:lnTo>
                  <a:lnTo>
                    <a:pt x="1247" y="1503"/>
                  </a:lnTo>
                  <a:lnTo>
                    <a:pt x="1247" y="1501"/>
                  </a:lnTo>
                  <a:lnTo>
                    <a:pt x="1247" y="1501"/>
                  </a:lnTo>
                  <a:lnTo>
                    <a:pt x="1247" y="1501"/>
                  </a:lnTo>
                  <a:lnTo>
                    <a:pt x="1247" y="1498"/>
                  </a:lnTo>
                  <a:lnTo>
                    <a:pt x="1247" y="1498"/>
                  </a:lnTo>
                  <a:lnTo>
                    <a:pt x="1247" y="1498"/>
                  </a:lnTo>
                  <a:lnTo>
                    <a:pt x="1247" y="1498"/>
                  </a:lnTo>
                  <a:lnTo>
                    <a:pt x="1247" y="1501"/>
                  </a:lnTo>
                  <a:lnTo>
                    <a:pt x="1249" y="1501"/>
                  </a:lnTo>
                  <a:lnTo>
                    <a:pt x="1249" y="1501"/>
                  </a:lnTo>
                  <a:lnTo>
                    <a:pt x="1249" y="1503"/>
                  </a:lnTo>
                  <a:lnTo>
                    <a:pt x="1249" y="1503"/>
                  </a:lnTo>
                  <a:lnTo>
                    <a:pt x="1252" y="1503"/>
                  </a:lnTo>
                  <a:lnTo>
                    <a:pt x="1252" y="1503"/>
                  </a:lnTo>
                  <a:lnTo>
                    <a:pt x="1254" y="1503"/>
                  </a:lnTo>
                  <a:lnTo>
                    <a:pt x="1254" y="1503"/>
                  </a:lnTo>
                  <a:lnTo>
                    <a:pt x="1254" y="1503"/>
                  </a:lnTo>
                  <a:lnTo>
                    <a:pt x="1256" y="1503"/>
                  </a:lnTo>
                  <a:lnTo>
                    <a:pt x="1256" y="1501"/>
                  </a:lnTo>
                  <a:lnTo>
                    <a:pt x="1256" y="1503"/>
                  </a:lnTo>
                  <a:lnTo>
                    <a:pt x="1259" y="1503"/>
                  </a:lnTo>
                  <a:lnTo>
                    <a:pt x="1261" y="1505"/>
                  </a:lnTo>
                  <a:lnTo>
                    <a:pt x="1261" y="1505"/>
                  </a:lnTo>
                  <a:lnTo>
                    <a:pt x="1268" y="1505"/>
                  </a:lnTo>
                  <a:lnTo>
                    <a:pt x="1271" y="1505"/>
                  </a:lnTo>
                  <a:lnTo>
                    <a:pt x="1273" y="1508"/>
                  </a:lnTo>
                  <a:lnTo>
                    <a:pt x="1273" y="1508"/>
                  </a:lnTo>
                  <a:lnTo>
                    <a:pt x="1275" y="1508"/>
                  </a:lnTo>
                  <a:lnTo>
                    <a:pt x="1275" y="1505"/>
                  </a:lnTo>
                  <a:lnTo>
                    <a:pt x="1275" y="1505"/>
                  </a:lnTo>
                  <a:lnTo>
                    <a:pt x="1275" y="1503"/>
                  </a:lnTo>
                  <a:lnTo>
                    <a:pt x="1273" y="1503"/>
                  </a:lnTo>
                  <a:lnTo>
                    <a:pt x="1271" y="1498"/>
                  </a:lnTo>
                  <a:lnTo>
                    <a:pt x="1268" y="1496"/>
                  </a:lnTo>
                  <a:lnTo>
                    <a:pt x="1268" y="1496"/>
                  </a:lnTo>
                  <a:lnTo>
                    <a:pt x="1266" y="1496"/>
                  </a:lnTo>
                  <a:lnTo>
                    <a:pt x="1266" y="1496"/>
                  </a:lnTo>
                  <a:lnTo>
                    <a:pt x="1266" y="1496"/>
                  </a:lnTo>
                  <a:lnTo>
                    <a:pt x="1264" y="1494"/>
                  </a:lnTo>
                  <a:lnTo>
                    <a:pt x="1264" y="1494"/>
                  </a:lnTo>
                  <a:lnTo>
                    <a:pt x="1264" y="1491"/>
                  </a:lnTo>
                  <a:lnTo>
                    <a:pt x="1266" y="1489"/>
                  </a:lnTo>
                  <a:lnTo>
                    <a:pt x="1266" y="1487"/>
                  </a:lnTo>
                  <a:lnTo>
                    <a:pt x="1268" y="1489"/>
                  </a:lnTo>
                  <a:lnTo>
                    <a:pt x="1266" y="1489"/>
                  </a:lnTo>
                  <a:lnTo>
                    <a:pt x="1268" y="1489"/>
                  </a:lnTo>
                  <a:lnTo>
                    <a:pt x="1271" y="1489"/>
                  </a:lnTo>
                  <a:lnTo>
                    <a:pt x="1271" y="1491"/>
                  </a:lnTo>
                  <a:lnTo>
                    <a:pt x="1273" y="1491"/>
                  </a:lnTo>
                  <a:lnTo>
                    <a:pt x="1273" y="1494"/>
                  </a:lnTo>
                  <a:lnTo>
                    <a:pt x="1273" y="1494"/>
                  </a:lnTo>
                  <a:lnTo>
                    <a:pt x="1273" y="1496"/>
                  </a:lnTo>
                  <a:lnTo>
                    <a:pt x="1273" y="1496"/>
                  </a:lnTo>
                  <a:lnTo>
                    <a:pt x="1275" y="1496"/>
                  </a:lnTo>
                  <a:lnTo>
                    <a:pt x="1275" y="1496"/>
                  </a:lnTo>
                  <a:lnTo>
                    <a:pt x="1275" y="1496"/>
                  </a:lnTo>
                  <a:lnTo>
                    <a:pt x="1278" y="1496"/>
                  </a:lnTo>
                  <a:lnTo>
                    <a:pt x="1275" y="1496"/>
                  </a:lnTo>
                  <a:lnTo>
                    <a:pt x="1275" y="1494"/>
                  </a:lnTo>
                  <a:lnTo>
                    <a:pt x="1278" y="1494"/>
                  </a:lnTo>
                  <a:lnTo>
                    <a:pt x="1278" y="1491"/>
                  </a:lnTo>
                  <a:lnTo>
                    <a:pt x="1280" y="1491"/>
                  </a:lnTo>
                  <a:lnTo>
                    <a:pt x="1280"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2" y="1501"/>
                  </a:lnTo>
                  <a:lnTo>
                    <a:pt x="1294"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299" y="1501"/>
                  </a:lnTo>
                  <a:lnTo>
                    <a:pt x="1299" y="1501"/>
                  </a:lnTo>
                  <a:lnTo>
                    <a:pt x="1301" y="1498"/>
                  </a:lnTo>
                  <a:lnTo>
                    <a:pt x="1301" y="1498"/>
                  </a:lnTo>
                  <a:lnTo>
                    <a:pt x="1299" y="1496"/>
                  </a:lnTo>
                  <a:lnTo>
                    <a:pt x="1297" y="1494"/>
                  </a:lnTo>
                  <a:lnTo>
                    <a:pt x="1297" y="1494"/>
                  </a:lnTo>
                  <a:lnTo>
                    <a:pt x="1294" y="1491"/>
                  </a:lnTo>
                  <a:lnTo>
                    <a:pt x="1294" y="1491"/>
                  </a:lnTo>
                  <a:lnTo>
                    <a:pt x="1292" y="1491"/>
                  </a:lnTo>
                  <a:lnTo>
                    <a:pt x="1292" y="1489"/>
                  </a:lnTo>
                  <a:lnTo>
                    <a:pt x="1292" y="1489"/>
                  </a:lnTo>
                  <a:lnTo>
                    <a:pt x="1290" y="1487"/>
                  </a:lnTo>
                  <a:lnTo>
                    <a:pt x="1290" y="1484"/>
                  </a:lnTo>
                  <a:lnTo>
                    <a:pt x="1290" y="1482"/>
                  </a:lnTo>
                  <a:lnTo>
                    <a:pt x="1287" y="1479"/>
                  </a:lnTo>
                  <a:lnTo>
                    <a:pt x="1287" y="1477"/>
                  </a:lnTo>
                  <a:lnTo>
                    <a:pt x="1285" y="1477"/>
                  </a:lnTo>
                  <a:lnTo>
                    <a:pt x="1285" y="1477"/>
                  </a:lnTo>
                  <a:lnTo>
                    <a:pt x="1283" y="1477"/>
                  </a:lnTo>
                  <a:lnTo>
                    <a:pt x="1283" y="1477"/>
                  </a:lnTo>
                  <a:lnTo>
                    <a:pt x="1280" y="1475"/>
                  </a:lnTo>
                  <a:lnTo>
                    <a:pt x="1280" y="1475"/>
                  </a:lnTo>
                  <a:lnTo>
                    <a:pt x="1273" y="1468"/>
                  </a:lnTo>
                  <a:lnTo>
                    <a:pt x="1273" y="1468"/>
                  </a:lnTo>
                  <a:lnTo>
                    <a:pt x="1273" y="1468"/>
                  </a:lnTo>
                  <a:lnTo>
                    <a:pt x="1273" y="1468"/>
                  </a:lnTo>
                  <a:lnTo>
                    <a:pt x="1273" y="1468"/>
                  </a:lnTo>
                  <a:lnTo>
                    <a:pt x="1273" y="1465"/>
                  </a:lnTo>
                  <a:lnTo>
                    <a:pt x="1273" y="1463"/>
                  </a:lnTo>
                  <a:lnTo>
                    <a:pt x="1273" y="1463"/>
                  </a:lnTo>
                  <a:lnTo>
                    <a:pt x="1273" y="1463"/>
                  </a:lnTo>
                  <a:lnTo>
                    <a:pt x="1273" y="1460"/>
                  </a:lnTo>
                  <a:lnTo>
                    <a:pt x="1273" y="1460"/>
                  </a:lnTo>
                  <a:lnTo>
                    <a:pt x="1273" y="1460"/>
                  </a:lnTo>
                  <a:lnTo>
                    <a:pt x="1273" y="1460"/>
                  </a:lnTo>
                  <a:lnTo>
                    <a:pt x="1271" y="1460"/>
                  </a:lnTo>
                  <a:lnTo>
                    <a:pt x="1271" y="1460"/>
                  </a:lnTo>
                  <a:lnTo>
                    <a:pt x="1268" y="1460"/>
                  </a:lnTo>
                  <a:lnTo>
                    <a:pt x="1268" y="1460"/>
                  </a:lnTo>
                  <a:lnTo>
                    <a:pt x="1268" y="1460"/>
                  </a:lnTo>
                  <a:lnTo>
                    <a:pt x="1268" y="1463"/>
                  </a:lnTo>
                  <a:lnTo>
                    <a:pt x="1268" y="1463"/>
                  </a:lnTo>
                  <a:lnTo>
                    <a:pt x="1266" y="1460"/>
                  </a:lnTo>
                  <a:lnTo>
                    <a:pt x="1266" y="1460"/>
                  </a:lnTo>
                  <a:lnTo>
                    <a:pt x="1266" y="1460"/>
                  </a:lnTo>
                  <a:lnTo>
                    <a:pt x="1264" y="1460"/>
                  </a:lnTo>
                  <a:lnTo>
                    <a:pt x="1261" y="1460"/>
                  </a:lnTo>
                  <a:lnTo>
                    <a:pt x="1264" y="1458"/>
                  </a:lnTo>
                  <a:lnTo>
                    <a:pt x="1264" y="1456"/>
                  </a:lnTo>
                  <a:lnTo>
                    <a:pt x="1266" y="1453"/>
                  </a:lnTo>
                  <a:lnTo>
                    <a:pt x="1264" y="1453"/>
                  </a:lnTo>
                  <a:lnTo>
                    <a:pt x="1261" y="1453"/>
                  </a:lnTo>
                  <a:lnTo>
                    <a:pt x="1261" y="1453"/>
                  </a:lnTo>
                  <a:lnTo>
                    <a:pt x="1259" y="1451"/>
                  </a:lnTo>
                  <a:lnTo>
                    <a:pt x="1256" y="1451"/>
                  </a:lnTo>
                  <a:lnTo>
                    <a:pt x="1252" y="1451"/>
                  </a:lnTo>
                  <a:lnTo>
                    <a:pt x="1252" y="1451"/>
                  </a:lnTo>
                  <a:lnTo>
                    <a:pt x="1252" y="1449"/>
                  </a:lnTo>
                  <a:lnTo>
                    <a:pt x="1256" y="1451"/>
                  </a:lnTo>
                  <a:lnTo>
                    <a:pt x="1259" y="1451"/>
                  </a:lnTo>
                  <a:lnTo>
                    <a:pt x="1256" y="1449"/>
                  </a:lnTo>
                  <a:lnTo>
                    <a:pt x="1252" y="1446"/>
                  </a:lnTo>
                  <a:lnTo>
                    <a:pt x="1249" y="1446"/>
                  </a:lnTo>
                  <a:lnTo>
                    <a:pt x="1247" y="1446"/>
                  </a:lnTo>
                  <a:lnTo>
                    <a:pt x="1254" y="1444"/>
                  </a:lnTo>
                  <a:lnTo>
                    <a:pt x="1252" y="1444"/>
                  </a:lnTo>
                  <a:lnTo>
                    <a:pt x="1252" y="1444"/>
                  </a:lnTo>
                  <a:lnTo>
                    <a:pt x="1252" y="1442"/>
                  </a:lnTo>
                  <a:lnTo>
                    <a:pt x="1247" y="1444"/>
                  </a:lnTo>
                  <a:lnTo>
                    <a:pt x="1247" y="1444"/>
                  </a:lnTo>
                  <a:lnTo>
                    <a:pt x="1247" y="1442"/>
                  </a:lnTo>
                  <a:lnTo>
                    <a:pt x="1247" y="1442"/>
                  </a:lnTo>
                  <a:lnTo>
                    <a:pt x="1245" y="1442"/>
                  </a:lnTo>
                  <a:lnTo>
                    <a:pt x="1242" y="1444"/>
                  </a:lnTo>
                  <a:lnTo>
                    <a:pt x="1242" y="1444"/>
                  </a:lnTo>
                  <a:lnTo>
                    <a:pt x="1242" y="1444"/>
                  </a:lnTo>
                  <a:lnTo>
                    <a:pt x="1242" y="1444"/>
                  </a:lnTo>
                  <a:lnTo>
                    <a:pt x="1242" y="1446"/>
                  </a:lnTo>
                  <a:lnTo>
                    <a:pt x="1242" y="1446"/>
                  </a:lnTo>
                  <a:lnTo>
                    <a:pt x="1240" y="1446"/>
                  </a:lnTo>
                  <a:lnTo>
                    <a:pt x="1238" y="1446"/>
                  </a:lnTo>
                  <a:lnTo>
                    <a:pt x="1240" y="1446"/>
                  </a:lnTo>
                  <a:lnTo>
                    <a:pt x="1242" y="1446"/>
                  </a:lnTo>
                  <a:lnTo>
                    <a:pt x="1242" y="1446"/>
                  </a:lnTo>
                  <a:lnTo>
                    <a:pt x="1242" y="1446"/>
                  </a:lnTo>
                  <a:lnTo>
                    <a:pt x="1242" y="1449"/>
                  </a:lnTo>
                  <a:lnTo>
                    <a:pt x="1242" y="1451"/>
                  </a:lnTo>
                  <a:lnTo>
                    <a:pt x="1240" y="1451"/>
                  </a:lnTo>
                  <a:lnTo>
                    <a:pt x="1240" y="1451"/>
                  </a:lnTo>
                  <a:lnTo>
                    <a:pt x="1238" y="1451"/>
                  </a:lnTo>
                  <a:lnTo>
                    <a:pt x="1238" y="1453"/>
                  </a:lnTo>
                  <a:lnTo>
                    <a:pt x="1238" y="1453"/>
                  </a:lnTo>
                  <a:lnTo>
                    <a:pt x="1238" y="1453"/>
                  </a:lnTo>
                  <a:lnTo>
                    <a:pt x="1235" y="1453"/>
                  </a:lnTo>
                  <a:lnTo>
                    <a:pt x="1235" y="1453"/>
                  </a:lnTo>
                  <a:lnTo>
                    <a:pt x="1233" y="1453"/>
                  </a:lnTo>
                  <a:lnTo>
                    <a:pt x="1233" y="1453"/>
                  </a:lnTo>
                  <a:lnTo>
                    <a:pt x="1230" y="1451"/>
                  </a:lnTo>
                  <a:lnTo>
                    <a:pt x="1233" y="1451"/>
                  </a:lnTo>
                  <a:lnTo>
                    <a:pt x="1233" y="1451"/>
                  </a:lnTo>
                  <a:lnTo>
                    <a:pt x="1233" y="1449"/>
                  </a:lnTo>
                  <a:lnTo>
                    <a:pt x="1233" y="1449"/>
                  </a:lnTo>
                  <a:lnTo>
                    <a:pt x="1233" y="1449"/>
                  </a:lnTo>
                  <a:lnTo>
                    <a:pt x="1230" y="1449"/>
                  </a:lnTo>
                  <a:lnTo>
                    <a:pt x="1230" y="1449"/>
                  </a:lnTo>
                  <a:lnTo>
                    <a:pt x="1238" y="1442"/>
                  </a:lnTo>
                  <a:lnTo>
                    <a:pt x="1249" y="1439"/>
                  </a:lnTo>
                  <a:lnTo>
                    <a:pt x="1249" y="1437"/>
                  </a:lnTo>
                  <a:lnTo>
                    <a:pt x="1247" y="1437"/>
                  </a:lnTo>
                  <a:lnTo>
                    <a:pt x="1245" y="1437"/>
                  </a:lnTo>
                  <a:lnTo>
                    <a:pt x="1245" y="1437"/>
                  </a:lnTo>
                  <a:lnTo>
                    <a:pt x="1245" y="1437"/>
                  </a:lnTo>
                  <a:lnTo>
                    <a:pt x="1242" y="1439"/>
                  </a:lnTo>
                  <a:lnTo>
                    <a:pt x="1242" y="1439"/>
                  </a:lnTo>
                  <a:lnTo>
                    <a:pt x="1240" y="1439"/>
                  </a:lnTo>
                  <a:lnTo>
                    <a:pt x="1242" y="1439"/>
                  </a:lnTo>
                  <a:lnTo>
                    <a:pt x="1242" y="1437"/>
                  </a:lnTo>
                  <a:lnTo>
                    <a:pt x="1242" y="1437"/>
                  </a:lnTo>
                  <a:lnTo>
                    <a:pt x="1240" y="1437"/>
                  </a:lnTo>
                  <a:lnTo>
                    <a:pt x="1238" y="1437"/>
                  </a:lnTo>
                  <a:lnTo>
                    <a:pt x="1238" y="1437"/>
                  </a:lnTo>
                  <a:lnTo>
                    <a:pt x="1238" y="1434"/>
                  </a:lnTo>
                  <a:lnTo>
                    <a:pt x="1240" y="1434"/>
                  </a:lnTo>
                  <a:lnTo>
                    <a:pt x="1238" y="1434"/>
                  </a:lnTo>
                  <a:lnTo>
                    <a:pt x="1238" y="1434"/>
                  </a:lnTo>
                  <a:lnTo>
                    <a:pt x="1238" y="1434"/>
                  </a:lnTo>
                  <a:lnTo>
                    <a:pt x="1242" y="1434"/>
                  </a:lnTo>
                  <a:lnTo>
                    <a:pt x="1242" y="1434"/>
                  </a:lnTo>
                  <a:lnTo>
                    <a:pt x="1259" y="1437"/>
                  </a:lnTo>
                  <a:lnTo>
                    <a:pt x="1259" y="1439"/>
                  </a:lnTo>
                  <a:lnTo>
                    <a:pt x="1254" y="1437"/>
                  </a:lnTo>
                  <a:lnTo>
                    <a:pt x="1252" y="1437"/>
                  </a:lnTo>
                  <a:lnTo>
                    <a:pt x="1252" y="1439"/>
                  </a:lnTo>
                  <a:lnTo>
                    <a:pt x="1254" y="1442"/>
                  </a:lnTo>
                  <a:lnTo>
                    <a:pt x="1256" y="1442"/>
                  </a:lnTo>
                  <a:lnTo>
                    <a:pt x="1256" y="1439"/>
                  </a:lnTo>
                  <a:lnTo>
                    <a:pt x="1259" y="1442"/>
                  </a:lnTo>
                  <a:lnTo>
                    <a:pt x="1259" y="1442"/>
                  </a:lnTo>
                  <a:lnTo>
                    <a:pt x="1259" y="1442"/>
                  </a:lnTo>
                  <a:lnTo>
                    <a:pt x="1259" y="1444"/>
                  </a:lnTo>
                  <a:lnTo>
                    <a:pt x="1259" y="1444"/>
                  </a:lnTo>
                  <a:lnTo>
                    <a:pt x="1261" y="1446"/>
                  </a:lnTo>
                  <a:lnTo>
                    <a:pt x="1266" y="1449"/>
                  </a:lnTo>
                  <a:lnTo>
                    <a:pt x="1266" y="1449"/>
                  </a:lnTo>
                  <a:lnTo>
                    <a:pt x="1261" y="1449"/>
                  </a:lnTo>
                  <a:lnTo>
                    <a:pt x="1259" y="1451"/>
                  </a:lnTo>
                  <a:lnTo>
                    <a:pt x="1261" y="1451"/>
                  </a:lnTo>
                  <a:lnTo>
                    <a:pt x="1266" y="1451"/>
                  </a:lnTo>
                  <a:lnTo>
                    <a:pt x="1266" y="1453"/>
                  </a:lnTo>
                  <a:lnTo>
                    <a:pt x="1266" y="1456"/>
                  </a:lnTo>
                  <a:lnTo>
                    <a:pt x="1266" y="1456"/>
                  </a:lnTo>
                  <a:lnTo>
                    <a:pt x="1268" y="1458"/>
                  </a:lnTo>
                  <a:lnTo>
                    <a:pt x="1273" y="1458"/>
                  </a:lnTo>
                  <a:lnTo>
                    <a:pt x="1275" y="1456"/>
                  </a:lnTo>
                  <a:lnTo>
                    <a:pt x="1273" y="1453"/>
                  </a:lnTo>
                  <a:lnTo>
                    <a:pt x="1275" y="1451"/>
                  </a:lnTo>
                  <a:lnTo>
                    <a:pt x="1275" y="1451"/>
                  </a:lnTo>
                  <a:lnTo>
                    <a:pt x="1275" y="1451"/>
                  </a:lnTo>
                  <a:lnTo>
                    <a:pt x="1275" y="1449"/>
                  </a:lnTo>
                  <a:lnTo>
                    <a:pt x="1278" y="1449"/>
                  </a:lnTo>
                  <a:lnTo>
                    <a:pt x="1278" y="1446"/>
                  </a:lnTo>
                  <a:lnTo>
                    <a:pt x="1278" y="1446"/>
                  </a:lnTo>
                  <a:lnTo>
                    <a:pt x="1278" y="1442"/>
                  </a:lnTo>
                  <a:lnTo>
                    <a:pt x="1278" y="1442"/>
                  </a:lnTo>
                  <a:lnTo>
                    <a:pt x="1278" y="1442"/>
                  </a:lnTo>
                  <a:lnTo>
                    <a:pt x="1278" y="1444"/>
                  </a:lnTo>
                  <a:lnTo>
                    <a:pt x="1280" y="1444"/>
                  </a:lnTo>
                  <a:lnTo>
                    <a:pt x="1280" y="1446"/>
                  </a:lnTo>
                  <a:lnTo>
                    <a:pt x="1280" y="1449"/>
                  </a:lnTo>
                  <a:lnTo>
                    <a:pt x="1278" y="1451"/>
                  </a:lnTo>
                  <a:lnTo>
                    <a:pt x="1278" y="1453"/>
                  </a:lnTo>
                  <a:lnTo>
                    <a:pt x="1280" y="1453"/>
                  </a:lnTo>
                  <a:lnTo>
                    <a:pt x="1280" y="1453"/>
                  </a:lnTo>
                  <a:lnTo>
                    <a:pt x="1280" y="1453"/>
                  </a:lnTo>
                  <a:lnTo>
                    <a:pt x="1280" y="1456"/>
                  </a:lnTo>
                  <a:lnTo>
                    <a:pt x="1280" y="1456"/>
                  </a:lnTo>
                  <a:lnTo>
                    <a:pt x="1280"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0" y="1456"/>
                  </a:lnTo>
                  <a:lnTo>
                    <a:pt x="1280" y="1456"/>
                  </a:lnTo>
                  <a:lnTo>
                    <a:pt x="1278" y="1458"/>
                  </a:lnTo>
                  <a:lnTo>
                    <a:pt x="1278" y="1458"/>
                  </a:lnTo>
                  <a:lnTo>
                    <a:pt x="1278" y="1460"/>
                  </a:lnTo>
                  <a:lnTo>
                    <a:pt x="1278" y="1460"/>
                  </a:lnTo>
                  <a:lnTo>
                    <a:pt x="1280" y="1460"/>
                  </a:lnTo>
                  <a:lnTo>
                    <a:pt x="1280" y="1463"/>
                  </a:lnTo>
                  <a:lnTo>
                    <a:pt x="1280" y="1463"/>
                  </a:lnTo>
                  <a:lnTo>
                    <a:pt x="1280" y="1465"/>
                  </a:lnTo>
                  <a:lnTo>
                    <a:pt x="1280" y="1465"/>
                  </a:lnTo>
                  <a:lnTo>
                    <a:pt x="1283" y="1468"/>
                  </a:lnTo>
                  <a:lnTo>
                    <a:pt x="1283" y="1468"/>
                  </a:lnTo>
                  <a:lnTo>
                    <a:pt x="1283" y="1468"/>
                  </a:lnTo>
                  <a:lnTo>
                    <a:pt x="1283" y="1465"/>
                  </a:lnTo>
                  <a:lnTo>
                    <a:pt x="1285" y="1465"/>
                  </a:lnTo>
                  <a:lnTo>
                    <a:pt x="1285" y="1468"/>
                  </a:lnTo>
                  <a:lnTo>
                    <a:pt x="1287" y="1470"/>
                  </a:lnTo>
                  <a:lnTo>
                    <a:pt x="1292" y="1470"/>
                  </a:lnTo>
                  <a:lnTo>
                    <a:pt x="1294" y="1470"/>
                  </a:lnTo>
                  <a:lnTo>
                    <a:pt x="1294" y="1470"/>
                  </a:lnTo>
                  <a:lnTo>
                    <a:pt x="1294" y="1472"/>
                  </a:lnTo>
                  <a:lnTo>
                    <a:pt x="1297" y="1475"/>
                  </a:lnTo>
                  <a:lnTo>
                    <a:pt x="1299" y="1477"/>
                  </a:lnTo>
                  <a:lnTo>
                    <a:pt x="1299" y="1477"/>
                  </a:lnTo>
                  <a:lnTo>
                    <a:pt x="1301" y="1479"/>
                  </a:lnTo>
                  <a:lnTo>
                    <a:pt x="1301" y="1479"/>
                  </a:lnTo>
                  <a:lnTo>
                    <a:pt x="1301" y="1482"/>
                  </a:lnTo>
                  <a:lnTo>
                    <a:pt x="1301" y="1482"/>
                  </a:lnTo>
                  <a:lnTo>
                    <a:pt x="1299" y="1479"/>
                  </a:lnTo>
                  <a:lnTo>
                    <a:pt x="1299" y="1479"/>
                  </a:lnTo>
                  <a:lnTo>
                    <a:pt x="1299" y="1477"/>
                  </a:lnTo>
                  <a:lnTo>
                    <a:pt x="1299" y="1477"/>
                  </a:lnTo>
                  <a:lnTo>
                    <a:pt x="1297" y="1477"/>
                  </a:lnTo>
                  <a:lnTo>
                    <a:pt x="1297" y="1477"/>
                  </a:lnTo>
                  <a:lnTo>
                    <a:pt x="1297" y="1479"/>
                  </a:lnTo>
                  <a:lnTo>
                    <a:pt x="1297" y="1479"/>
                  </a:lnTo>
                  <a:lnTo>
                    <a:pt x="1297" y="1479"/>
                  </a:lnTo>
                  <a:lnTo>
                    <a:pt x="1297" y="1479"/>
                  </a:lnTo>
                  <a:lnTo>
                    <a:pt x="1297" y="1479"/>
                  </a:lnTo>
                  <a:lnTo>
                    <a:pt x="1301" y="1482"/>
                  </a:lnTo>
                  <a:lnTo>
                    <a:pt x="1301" y="1484"/>
                  </a:lnTo>
                  <a:lnTo>
                    <a:pt x="1301" y="1484"/>
                  </a:lnTo>
                  <a:lnTo>
                    <a:pt x="1301" y="1484"/>
                  </a:lnTo>
                  <a:lnTo>
                    <a:pt x="1304" y="1482"/>
                  </a:lnTo>
                  <a:lnTo>
                    <a:pt x="1306"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8" y="1468"/>
                  </a:lnTo>
                  <a:lnTo>
                    <a:pt x="1318" y="1465"/>
                  </a:lnTo>
                  <a:lnTo>
                    <a:pt x="1318" y="1463"/>
                  </a:lnTo>
                  <a:lnTo>
                    <a:pt x="1316" y="1463"/>
                  </a:lnTo>
                  <a:lnTo>
                    <a:pt x="1318" y="1463"/>
                  </a:lnTo>
                  <a:lnTo>
                    <a:pt x="1320" y="1460"/>
                  </a:lnTo>
                  <a:lnTo>
                    <a:pt x="1323" y="1460"/>
                  </a:lnTo>
                  <a:lnTo>
                    <a:pt x="1330" y="1458"/>
                  </a:lnTo>
                  <a:lnTo>
                    <a:pt x="1332" y="1458"/>
                  </a:lnTo>
                  <a:lnTo>
                    <a:pt x="1330" y="1456"/>
                  </a:lnTo>
                  <a:lnTo>
                    <a:pt x="1330" y="1453"/>
                  </a:lnTo>
                  <a:lnTo>
                    <a:pt x="1332" y="1453"/>
                  </a:lnTo>
                  <a:lnTo>
                    <a:pt x="1332" y="1451"/>
                  </a:lnTo>
                  <a:lnTo>
                    <a:pt x="1332" y="1449"/>
                  </a:lnTo>
                  <a:lnTo>
                    <a:pt x="1332" y="1449"/>
                  </a:lnTo>
                  <a:lnTo>
                    <a:pt x="1332" y="1446"/>
                  </a:lnTo>
                  <a:lnTo>
                    <a:pt x="1335" y="1444"/>
                  </a:lnTo>
                  <a:lnTo>
                    <a:pt x="1335" y="1444"/>
                  </a:lnTo>
                  <a:lnTo>
                    <a:pt x="1335" y="1444"/>
                  </a:lnTo>
                  <a:lnTo>
                    <a:pt x="1335" y="1442"/>
                  </a:lnTo>
                  <a:lnTo>
                    <a:pt x="1335" y="1442"/>
                  </a:lnTo>
                  <a:lnTo>
                    <a:pt x="1342" y="1442"/>
                  </a:lnTo>
                  <a:lnTo>
                    <a:pt x="1342" y="1439"/>
                  </a:lnTo>
                  <a:lnTo>
                    <a:pt x="1342" y="1439"/>
                  </a:lnTo>
                  <a:lnTo>
                    <a:pt x="1342" y="1439"/>
                  </a:lnTo>
                  <a:lnTo>
                    <a:pt x="1339" y="1437"/>
                  </a:lnTo>
                  <a:lnTo>
                    <a:pt x="1339" y="1437"/>
                  </a:lnTo>
                  <a:lnTo>
                    <a:pt x="1342" y="1434"/>
                  </a:lnTo>
                  <a:lnTo>
                    <a:pt x="1342" y="1432"/>
                  </a:lnTo>
                  <a:lnTo>
                    <a:pt x="1342" y="1430"/>
                  </a:lnTo>
                  <a:lnTo>
                    <a:pt x="1342" y="1430"/>
                  </a:lnTo>
                  <a:lnTo>
                    <a:pt x="1342" y="1430"/>
                  </a:lnTo>
                  <a:lnTo>
                    <a:pt x="1342" y="1430"/>
                  </a:lnTo>
                  <a:lnTo>
                    <a:pt x="1342" y="1427"/>
                  </a:lnTo>
                  <a:lnTo>
                    <a:pt x="1344" y="1423"/>
                  </a:lnTo>
                  <a:lnTo>
                    <a:pt x="1342" y="1423"/>
                  </a:lnTo>
                  <a:lnTo>
                    <a:pt x="1342" y="1423"/>
                  </a:lnTo>
                  <a:lnTo>
                    <a:pt x="1342" y="1423"/>
                  </a:lnTo>
                  <a:lnTo>
                    <a:pt x="1342" y="1420"/>
                  </a:lnTo>
                  <a:lnTo>
                    <a:pt x="1342" y="1420"/>
                  </a:lnTo>
                  <a:lnTo>
                    <a:pt x="1342" y="1420"/>
                  </a:lnTo>
                  <a:lnTo>
                    <a:pt x="1342" y="1420"/>
                  </a:lnTo>
                  <a:lnTo>
                    <a:pt x="1342" y="1418"/>
                  </a:lnTo>
                  <a:lnTo>
                    <a:pt x="1342" y="1418"/>
                  </a:lnTo>
                  <a:lnTo>
                    <a:pt x="1344" y="1418"/>
                  </a:lnTo>
                  <a:lnTo>
                    <a:pt x="1344" y="1416"/>
                  </a:lnTo>
                  <a:lnTo>
                    <a:pt x="1346" y="1416"/>
                  </a:lnTo>
                  <a:lnTo>
                    <a:pt x="1346" y="1413"/>
                  </a:lnTo>
                  <a:lnTo>
                    <a:pt x="1351" y="1416"/>
                  </a:lnTo>
                  <a:lnTo>
                    <a:pt x="1353" y="1413"/>
                  </a:lnTo>
                  <a:lnTo>
                    <a:pt x="1353" y="1413"/>
                  </a:lnTo>
                  <a:lnTo>
                    <a:pt x="1353" y="1411"/>
                  </a:lnTo>
                  <a:lnTo>
                    <a:pt x="1353" y="1411"/>
                  </a:lnTo>
                  <a:lnTo>
                    <a:pt x="1358" y="1411"/>
                  </a:lnTo>
                  <a:lnTo>
                    <a:pt x="1358" y="1411"/>
                  </a:lnTo>
                  <a:lnTo>
                    <a:pt x="1358" y="1408"/>
                  </a:lnTo>
                  <a:lnTo>
                    <a:pt x="1358" y="1406"/>
                  </a:lnTo>
                  <a:lnTo>
                    <a:pt x="1358" y="1406"/>
                  </a:lnTo>
                  <a:lnTo>
                    <a:pt x="1358" y="1406"/>
                  </a:lnTo>
                  <a:lnTo>
                    <a:pt x="1358" y="1406"/>
                  </a:lnTo>
                  <a:lnTo>
                    <a:pt x="1358" y="1404"/>
                  </a:lnTo>
                  <a:lnTo>
                    <a:pt x="1358" y="1404"/>
                  </a:lnTo>
                  <a:lnTo>
                    <a:pt x="1358" y="1404"/>
                  </a:lnTo>
                  <a:lnTo>
                    <a:pt x="1358" y="1404"/>
                  </a:lnTo>
                  <a:lnTo>
                    <a:pt x="1358" y="1404"/>
                  </a:lnTo>
                  <a:lnTo>
                    <a:pt x="1358" y="1401"/>
                  </a:lnTo>
                  <a:lnTo>
                    <a:pt x="1358" y="1401"/>
                  </a:lnTo>
                  <a:lnTo>
                    <a:pt x="1358" y="1401"/>
                  </a:lnTo>
                  <a:lnTo>
                    <a:pt x="1358" y="1399"/>
                  </a:lnTo>
                  <a:lnTo>
                    <a:pt x="1358" y="1399"/>
                  </a:lnTo>
                  <a:lnTo>
                    <a:pt x="1358" y="1399"/>
                  </a:lnTo>
                  <a:lnTo>
                    <a:pt x="1358" y="1394"/>
                  </a:lnTo>
                  <a:lnTo>
                    <a:pt x="1358" y="1392"/>
                  </a:lnTo>
                  <a:lnTo>
                    <a:pt x="1356" y="1387"/>
                  </a:lnTo>
                  <a:lnTo>
                    <a:pt x="1356" y="1385"/>
                  </a:lnTo>
                  <a:lnTo>
                    <a:pt x="1356" y="1380"/>
                  </a:lnTo>
                  <a:lnTo>
                    <a:pt x="1356" y="1378"/>
                  </a:lnTo>
                  <a:lnTo>
                    <a:pt x="1356" y="1378"/>
                  </a:lnTo>
                  <a:lnTo>
                    <a:pt x="1356" y="1375"/>
                  </a:lnTo>
                  <a:lnTo>
                    <a:pt x="1356" y="1373"/>
                  </a:lnTo>
                  <a:lnTo>
                    <a:pt x="1356" y="1368"/>
                  </a:lnTo>
                  <a:lnTo>
                    <a:pt x="1353" y="1366"/>
                  </a:lnTo>
                  <a:lnTo>
                    <a:pt x="1351" y="1366"/>
                  </a:lnTo>
                  <a:lnTo>
                    <a:pt x="1351" y="1366"/>
                  </a:lnTo>
                  <a:lnTo>
                    <a:pt x="1351" y="1363"/>
                  </a:lnTo>
                  <a:lnTo>
                    <a:pt x="1349" y="1363"/>
                  </a:lnTo>
                  <a:lnTo>
                    <a:pt x="1346" y="1361"/>
                  </a:lnTo>
                  <a:lnTo>
                    <a:pt x="1346" y="1359"/>
                  </a:lnTo>
                  <a:lnTo>
                    <a:pt x="1344" y="1356"/>
                  </a:lnTo>
                  <a:lnTo>
                    <a:pt x="1339" y="1354"/>
                  </a:lnTo>
                  <a:lnTo>
                    <a:pt x="1335" y="1354"/>
                  </a:lnTo>
                  <a:lnTo>
                    <a:pt x="1332" y="1349"/>
                  </a:lnTo>
                  <a:lnTo>
                    <a:pt x="1332" y="1349"/>
                  </a:lnTo>
                  <a:lnTo>
                    <a:pt x="1330" y="1349"/>
                  </a:lnTo>
                  <a:lnTo>
                    <a:pt x="1330" y="1349"/>
                  </a:lnTo>
                  <a:lnTo>
                    <a:pt x="1327" y="1347"/>
                  </a:lnTo>
                  <a:lnTo>
                    <a:pt x="1327" y="1347"/>
                  </a:lnTo>
                  <a:lnTo>
                    <a:pt x="1327" y="1347"/>
                  </a:lnTo>
                  <a:lnTo>
                    <a:pt x="1327" y="1345"/>
                  </a:lnTo>
                  <a:lnTo>
                    <a:pt x="1327" y="1345"/>
                  </a:lnTo>
                  <a:lnTo>
                    <a:pt x="1327" y="1345"/>
                  </a:lnTo>
                  <a:lnTo>
                    <a:pt x="1325" y="1345"/>
                  </a:lnTo>
                  <a:lnTo>
                    <a:pt x="1323" y="1345"/>
                  </a:lnTo>
                  <a:lnTo>
                    <a:pt x="1320" y="1342"/>
                  </a:lnTo>
                  <a:lnTo>
                    <a:pt x="1320" y="1342"/>
                  </a:lnTo>
                  <a:lnTo>
                    <a:pt x="1320" y="1342"/>
                  </a:lnTo>
                  <a:lnTo>
                    <a:pt x="1320" y="1342"/>
                  </a:lnTo>
                  <a:lnTo>
                    <a:pt x="1320" y="1342"/>
                  </a:lnTo>
                  <a:lnTo>
                    <a:pt x="1318" y="1340"/>
                  </a:lnTo>
                  <a:lnTo>
                    <a:pt x="1316" y="1340"/>
                  </a:lnTo>
                  <a:lnTo>
                    <a:pt x="1316" y="1340"/>
                  </a:lnTo>
                  <a:lnTo>
                    <a:pt x="1316" y="1337"/>
                  </a:lnTo>
                  <a:lnTo>
                    <a:pt x="1313" y="1337"/>
                  </a:lnTo>
                  <a:lnTo>
                    <a:pt x="1313" y="1335"/>
                  </a:lnTo>
                  <a:lnTo>
                    <a:pt x="1313" y="1335"/>
                  </a:lnTo>
                  <a:lnTo>
                    <a:pt x="1313" y="1335"/>
                  </a:lnTo>
                  <a:lnTo>
                    <a:pt x="1313" y="1335"/>
                  </a:lnTo>
                  <a:lnTo>
                    <a:pt x="1313" y="1335"/>
                  </a:lnTo>
                  <a:lnTo>
                    <a:pt x="1313"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6" y="1321"/>
                  </a:lnTo>
                  <a:lnTo>
                    <a:pt x="1306" y="1321"/>
                  </a:lnTo>
                  <a:lnTo>
                    <a:pt x="1301" y="1318"/>
                  </a:lnTo>
                  <a:lnTo>
                    <a:pt x="1301" y="1318"/>
                  </a:lnTo>
                  <a:lnTo>
                    <a:pt x="1299" y="1318"/>
                  </a:lnTo>
                  <a:lnTo>
                    <a:pt x="1299" y="1318"/>
                  </a:lnTo>
                  <a:lnTo>
                    <a:pt x="1301" y="1314"/>
                  </a:lnTo>
                  <a:lnTo>
                    <a:pt x="1301" y="1311"/>
                  </a:lnTo>
                  <a:lnTo>
                    <a:pt x="1301" y="1309"/>
                  </a:lnTo>
                  <a:lnTo>
                    <a:pt x="1299" y="1307"/>
                  </a:lnTo>
                  <a:lnTo>
                    <a:pt x="1299" y="1307"/>
                  </a:lnTo>
                  <a:lnTo>
                    <a:pt x="1297" y="1309"/>
                  </a:lnTo>
                  <a:lnTo>
                    <a:pt x="1294" y="1309"/>
                  </a:lnTo>
                  <a:lnTo>
                    <a:pt x="1294" y="1309"/>
                  </a:lnTo>
                  <a:lnTo>
                    <a:pt x="1292" y="1307"/>
                  </a:lnTo>
                  <a:lnTo>
                    <a:pt x="1292" y="1307"/>
                  </a:lnTo>
                  <a:lnTo>
                    <a:pt x="1292" y="1307"/>
                  </a:lnTo>
                  <a:lnTo>
                    <a:pt x="1294" y="1304"/>
                  </a:lnTo>
                  <a:lnTo>
                    <a:pt x="1297" y="1304"/>
                  </a:lnTo>
                  <a:lnTo>
                    <a:pt x="1294" y="1302"/>
                  </a:lnTo>
                  <a:lnTo>
                    <a:pt x="1290" y="1300"/>
                  </a:lnTo>
                  <a:lnTo>
                    <a:pt x="1290" y="1300"/>
                  </a:lnTo>
                  <a:lnTo>
                    <a:pt x="1290" y="1300"/>
                  </a:lnTo>
                  <a:lnTo>
                    <a:pt x="1290" y="1300"/>
                  </a:lnTo>
                  <a:lnTo>
                    <a:pt x="1287" y="1297"/>
                  </a:lnTo>
                  <a:lnTo>
                    <a:pt x="1285" y="1300"/>
                  </a:lnTo>
                  <a:lnTo>
                    <a:pt x="1285" y="1300"/>
                  </a:lnTo>
                  <a:lnTo>
                    <a:pt x="1285" y="1300"/>
                  </a:lnTo>
                  <a:lnTo>
                    <a:pt x="1285" y="1300"/>
                  </a:lnTo>
                  <a:lnTo>
                    <a:pt x="1283" y="1297"/>
                  </a:lnTo>
                  <a:lnTo>
                    <a:pt x="1283" y="1297"/>
                  </a:lnTo>
                  <a:lnTo>
                    <a:pt x="1283" y="1297"/>
                  </a:lnTo>
                  <a:lnTo>
                    <a:pt x="1285" y="1297"/>
                  </a:lnTo>
                  <a:lnTo>
                    <a:pt x="1287" y="1297"/>
                  </a:lnTo>
                  <a:lnTo>
                    <a:pt x="1287" y="1295"/>
                  </a:lnTo>
                  <a:lnTo>
                    <a:pt x="1287" y="1295"/>
                  </a:lnTo>
                  <a:lnTo>
                    <a:pt x="1285" y="1292"/>
                  </a:lnTo>
                  <a:lnTo>
                    <a:pt x="1285" y="1292"/>
                  </a:lnTo>
                  <a:lnTo>
                    <a:pt x="1285" y="1292"/>
                  </a:lnTo>
                  <a:lnTo>
                    <a:pt x="1285" y="1292"/>
                  </a:lnTo>
                  <a:lnTo>
                    <a:pt x="1283" y="1292"/>
                  </a:lnTo>
                  <a:lnTo>
                    <a:pt x="1283" y="1292"/>
                  </a:lnTo>
                  <a:lnTo>
                    <a:pt x="1283" y="1290"/>
                  </a:lnTo>
                  <a:lnTo>
                    <a:pt x="1283" y="1290"/>
                  </a:lnTo>
                  <a:lnTo>
                    <a:pt x="1283" y="1290"/>
                  </a:lnTo>
                  <a:lnTo>
                    <a:pt x="1287" y="1292"/>
                  </a:lnTo>
                  <a:lnTo>
                    <a:pt x="1290" y="1292"/>
                  </a:lnTo>
                  <a:lnTo>
                    <a:pt x="1294" y="1292"/>
                  </a:lnTo>
                  <a:lnTo>
                    <a:pt x="1297" y="1292"/>
                  </a:lnTo>
                  <a:lnTo>
                    <a:pt x="1297" y="1290"/>
                  </a:lnTo>
                  <a:lnTo>
                    <a:pt x="1297" y="1290"/>
                  </a:lnTo>
                  <a:lnTo>
                    <a:pt x="1297" y="1288"/>
                  </a:lnTo>
                  <a:lnTo>
                    <a:pt x="1297" y="1288"/>
                  </a:lnTo>
                  <a:lnTo>
                    <a:pt x="1294" y="1288"/>
                  </a:lnTo>
                  <a:lnTo>
                    <a:pt x="1294" y="1285"/>
                  </a:lnTo>
                  <a:lnTo>
                    <a:pt x="1292" y="1285"/>
                  </a:lnTo>
                  <a:lnTo>
                    <a:pt x="1294" y="1285"/>
                  </a:lnTo>
                  <a:lnTo>
                    <a:pt x="1299" y="1288"/>
                  </a:lnTo>
                  <a:lnTo>
                    <a:pt x="1299" y="1288"/>
                  </a:lnTo>
                  <a:lnTo>
                    <a:pt x="1301" y="1288"/>
                  </a:lnTo>
                  <a:lnTo>
                    <a:pt x="1304" y="1292"/>
                  </a:lnTo>
                  <a:lnTo>
                    <a:pt x="1304" y="1292"/>
                  </a:lnTo>
                  <a:lnTo>
                    <a:pt x="1306" y="1292"/>
                  </a:lnTo>
                  <a:lnTo>
                    <a:pt x="1306" y="1292"/>
                  </a:lnTo>
                  <a:lnTo>
                    <a:pt x="1306" y="1290"/>
                  </a:lnTo>
                  <a:lnTo>
                    <a:pt x="1309" y="1288"/>
                  </a:lnTo>
                  <a:lnTo>
                    <a:pt x="1309" y="1288"/>
                  </a:lnTo>
                  <a:lnTo>
                    <a:pt x="1309" y="1288"/>
                  </a:lnTo>
                  <a:lnTo>
                    <a:pt x="1309" y="1285"/>
                  </a:lnTo>
                  <a:lnTo>
                    <a:pt x="1309" y="1285"/>
                  </a:lnTo>
                  <a:lnTo>
                    <a:pt x="1309" y="1283"/>
                  </a:lnTo>
                  <a:lnTo>
                    <a:pt x="1309" y="1283"/>
                  </a:lnTo>
                  <a:lnTo>
                    <a:pt x="1311" y="1283"/>
                  </a:lnTo>
                  <a:lnTo>
                    <a:pt x="1313" y="1283"/>
                  </a:lnTo>
                  <a:lnTo>
                    <a:pt x="1313" y="1283"/>
                  </a:lnTo>
                  <a:lnTo>
                    <a:pt x="1316" y="1283"/>
                  </a:lnTo>
                  <a:lnTo>
                    <a:pt x="1318" y="1276"/>
                  </a:lnTo>
                  <a:lnTo>
                    <a:pt x="1318" y="1276"/>
                  </a:lnTo>
                  <a:lnTo>
                    <a:pt x="1320" y="1273"/>
                  </a:lnTo>
                  <a:lnTo>
                    <a:pt x="1320" y="1273"/>
                  </a:lnTo>
                  <a:lnTo>
                    <a:pt x="1320" y="1271"/>
                  </a:lnTo>
                  <a:lnTo>
                    <a:pt x="1323" y="1269"/>
                  </a:lnTo>
                  <a:lnTo>
                    <a:pt x="1323" y="1269"/>
                  </a:lnTo>
                  <a:lnTo>
                    <a:pt x="1323" y="1266"/>
                  </a:lnTo>
                  <a:lnTo>
                    <a:pt x="1323" y="1266"/>
                  </a:lnTo>
                  <a:lnTo>
                    <a:pt x="1323" y="1266"/>
                  </a:lnTo>
                  <a:lnTo>
                    <a:pt x="1323" y="1264"/>
                  </a:lnTo>
                  <a:lnTo>
                    <a:pt x="1320" y="1262"/>
                  </a:lnTo>
                  <a:lnTo>
                    <a:pt x="1320" y="1259"/>
                  </a:lnTo>
                  <a:lnTo>
                    <a:pt x="1320" y="1259"/>
                  </a:lnTo>
                  <a:lnTo>
                    <a:pt x="1320" y="1257"/>
                  </a:lnTo>
                  <a:lnTo>
                    <a:pt x="1320" y="1257"/>
                  </a:lnTo>
                  <a:lnTo>
                    <a:pt x="1320" y="1257"/>
                  </a:lnTo>
                  <a:lnTo>
                    <a:pt x="1320" y="1257"/>
                  </a:lnTo>
                  <a:lnTo>
                    <a:pt x="1318" y="1255"/>
                  </a:lnTo>
                  <a:lnTo>
                    <a:pt x="1318" y="1255"/>
                  </a:lnTo>
                  <a:lnTo>
                    <a:pt x="1318" y="1255"/>
                  </a:lnTo>
                  <a:lnTo>
                    <a:pt x="1318" y="1255"/>
                  </a:lnTo>
                  <a:lnTo>
                    <a:pt x="1313" y="1250"/>
                  </a:lnTo>
                  <a:lnTo>
                    <a:pt x="1313" y="1250"/>
                  </a:lnTo>
                  <a:lnTo>
                    <a:pt x="1313"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6" y="1255"/>
                  </a:lnTo>
                  <a:lnTo>
                    <a:pt x="1306" y="1255"/>
                  </a:lnTo>
                  <a:lnTo>
                    <a:pt x="1306" y="1252"/>
                  </a:lnTo>
                  <a:lnTo>
                    <a:pt x="1306" y="1252"/>
                  </a:lnTo>
                  <a:lnTo>
                    <a:pt x="1306" y="1252"/>
                  </a:lnTo>
                  <a:lnTo>
                    <a:pt x="1306" y="1252"/>
                  </a:lnTo>
                  <a:lnTo>
                    <a:pt x="1306" y="1252"/>
                  </a:lnTo>
                  <a:lnTo>
                    <a:pt x="1306" y="1252"/>
                  </a:lnTo>
                  <a:lnTo>
                    <a:pt x="1306" y="1252"/>
                  </a:lnTo>
                  <a:lnTo>
                    <a:pt x="1304" y="1250"/>
                  </a:lnTo>
                  <a:lnTo>
                    <a:pt x="1304" y="1250"/>
                  </a:lnTo>
                  <a:lnTo>
                    <a:pt x="1301" y="1250"/>
                  </a:lnTo>
                  <a:lnTo>
                    <a:pt x="1301" y="1250"/>
                  </a:lnTo>
                  <a:lnTo>
                    <a:pt x="1299" y="1250"/>
                  </a:lnTo>
                  <a:lnTo>
                    <a:pt x="1299" y="1250"/>
                  </a:lnTo>
                  <a:lnTo>
                    <a:pt x="1299" y="1250"/>
                  </a:lnTo>
                  <a:lnTo>
                    <a:pt x="1299" y="1250"/>
                  </a:lnTo>
                  <a:lnTo>
                    <a:pt x="1299" y="1250"/>
                  </a:lnTo>
                  <a:lnTo>
                    <a:pt x="1297" y="1250"/>
                  </a:lnTo>
                  <a:lnTo>
                    <a:pt x="1297" y="1252"/>
                  </a:lnTo>
                  <a:lnTo>
                    <a:pt x="1292" y="1255"/>
                  </a:lnTo>
                  <a:lnTo>
                    <a:pt x="1292" y="1252"/>
                  </a:lnTo>
                  <a:lnTo>
                    <a:pt x="1294" y="1250"/>
                  </a:lnTo>
                  <a:lnTo>
                    <a:pt x="1299" y="1247"/>
                  </a:lnTo>
                  <a:lnTo>
                    <a:pt x="1301" y="1245"/>
                  </a:lnTo>
                  <a:lnTo>
                    <a:pt x="1301" y="1245"/>
                  </a:lnTo>
                  <a:lnTo>
                    <a:pt x="1301" y="1245"/>
                  </a:lnTo>
                  <a:lnTo>
                    <a:pt x="1301" y="1243"/>
                  </a:lnTo>
                  <a:lnTo>
                    <a:pt x="1299" y="1243"/>
                  </a:lnTo>
                  <a:lnTo>
                    <a:pt x="1299" y="1243"/>
                  </a:lnTo>
                  <a:lnTo>
                    <a:pt x="1301" y="1243"/>
                  </a:lnTo>
                  <a:lnTo>
                    <a:pt x="1301" y="1243"/>
                  </a:lnTo>
                  <a:lnTo>
                    <a:pt x="1304" y="1243"/>
                  </a:lnTo>
                  <a:lnTo>
                    <a:pt x="1304" y="1240"/>
                  </a:lnTo>
                  <a:lnTo>
                    <a:pt x="1304" y="1240"/>
                  </a:lnTo>
                  <a:lnTo>
                    <a:pt x="1304" y="1236"/>
                  </a:lnTo>
                  <a:lnTo>
                    <a:pt x="1304" y="1233"/>
                  </a:lnTo>
                  <a:lnTo>
                    <a:pt x="1306" y="1231"/>
                  </a:lnTo>
                  <a:lnTo>
                    <a:pt x="1306" y="1231"/>
                  </a:lnTo>
                  <a:lnTo>
                    <a:pt x="1309" y="1231"/>
                  </a:lnTo>
                  <a:lnTo>
                    <a:pt x="1311" y="1231"/>
                  </a:lnTo>
                  <a:lnTo>
                    <a:pt x="1311" y="1229"/>
                  </a:lnTo>
                  <a:lnTo>
                    <a:pt x="1311" y="1229"/>
                  </a:lnTo>
                  <a:lnTo>
                    <a:pt x="1309" y="1229"/>
                  </a:lnTo>
                  <a:lnTo>
                    <a:pt x="1309" y="1226"/>
                  </a:lnTo>
                  <a:lnTo>
                    <a:pt x="1306" y="1221"/>
                  </a:lnTo>
                  <a:lnTo>
                    <a:pt x="1306" y="1221"/>
                  </a:lnTo>
                  <a:lnTo>
                    <a:pt x="1306" y="1221"/>
                  </a:lnTo>
                  <a:lnTo>
                    <a:pt x="1304" y="1221"/>
                  </a:lnTo>
                  <a:lnTo>
                    <a:pt x="1304" y="1221"/>
                  </a:lnTo>
                  <a:lnTo>
                    <a:pt x="1301" y="1221"/>
                  </a:lnTo>
                  <a:lnTo>
                    <a:pt x="1301" y="1221"/>
                  </a:lnTo>
                  <a:lnTo>
                    <a:pt x="1294" y="1219"/>
                  </a:lnTo>
                  <a:lnTo>
                    <a:pt x="1292" y="1219"/>
                  </a:lnTo>
                  <a:lnTo>
                    <a:pt x="1283" y="1219"/>
                  </a:lnTo>
                  <a:lnTo>
                    <a:pt x="1283" y="1221"/>
                  </a:lnTo>
                  <a:lnTo>
                    <a:pt x="1283" y="1221"/>
                  </a:lnTo>
                  <a:lnTo>
                    <a:pt x="1283" y="1221"/>
                  </a:lnTo>
                  <a:lnTo>
                    <a:pt x="1283" y="1224"/>
                  </a:lnTo>
                  <a:lnTo>
                    <a:pt x="1275" y="1226"/>
                  </a:lnTo>
                  <a:lnTo>
                    <a:pt x="1275" y="1226"/>
                  </a:lnTo>
                  <a:lnTo>
                    <a:pt x="1273" y="1224"/>
                  </a:lnTo>
                  <a:lnTo>
                    <a:pt x="1275" y="1224"/>
                  </a:lnTo>
                  <a:lnTo>
                    <a:pt x="1275" y="1221"/>
                  </a:lnTo>
                  <a:lnTo>
                    <a:pt x="1275" y="1221"/>
                  </a:lnTo>
                  <a:lnTo>
                    <a:pt x="1275" y="1219"/>
                  </a:lnTo>
                  <a:lnTo>
                    <a:pt x="1278" y="1219"/>
                  </a:lnTo>
                  <a:lnTo>
                    <a:pt x="1278" y="1219"/>
                  </a:lnTo>
                  <a:lnTo>
                    <a:pt x="1278" y="1219"/>
                  </a:lnTo>
                  <a:lnTo>
                    <a:pt x="1275" y="1217"/>
                  </a:lnTo>
                  <a:lnTo>
                    <a:pt x="1273" y="1217"/>
                  </a:lnTo>
                  <a:lnTo>
                    <a:pt x="1271" y="1214"/>
                  </a:lnTo>
                  <a:lnTo>
                    <a:pt x="1268" y="1212"/>
                  </a:lnTo>
                  <a:lnTo>
                    <a:pt x="1268" y="1212"/>
                  </a:lnTo>
                  <a:lnTo>
                    <a:pt x="1268" y="1212"/>
                  </a:lnTo>
                  <a:lnTo>
                    <a:pt x="1271" y="1212"/>
                  </a:lnTo>
                  <a:lnTo>
                    <a:pt x="1273" y="1212"/>
                  </a:lnTo>
                  <a:lnTo>
                    <a:pt x="1271" y="1212"/>
                  </a:lnTo>
                  <a:lnTo>
                    <a:pt x="1271" y="1210"/>
                  </a:lnTo>
                  <a:lnTo>
                    <a:pt x="1240" y="1207"/>
                  </a:lnTo>
                  <a:lnTo>
                    <a:pt x="1238" y="1207"/>
                  </a:lnTo>
                  <a:lnTo>
                    <a:pt x="1235" y="1207"/>
                  </a:lnTo>
                  <a:lnTo>
                    <a:pt x="1235" y="1207"/>
                  </a:lnTo>
                  <a:lnTo>
                    <a:pt x="1235" y="1207"/>
                  </a:lnTo>
                  <a:lnTo>
                    <a:pt x="1238" y="1205"/>
                  </a:lnTo>
                  <a:lnTo>
                    <a:pt x="1261" y="1205"/>
                  </a:lnTo>
                  <a:lnTo>
                    <a:pt x="1261" y="1205"/>
                  </a:lnTo>
                  <a:lnTo>
                    <a:pt x="1259" y="1202"/>
                  </a:lnTo>
                  <a:lnTo>
                    <a:pt x="1256" y="1200"/>
                  </a:lnTo>
                  <a:lnTo>
                    <a:pt x="1256" y="1200"/>
                  </a:lnTo>
                  <a:lnTo>
                    <a:pt x="1252" y="1200"/>
                  </a:lnTo>
                  <a:lnTo>
                    <a:pt x="1256" y="1198"/>
                  </a:lnTo>
                  <a:lnTo>
                    <a:pt x="1256" y="1198"/>
                  </a:lnTo>
                  <a:lnTo>
                    <a:pt x="1254" y="1195"/>
                  </a:lnTo>
                  <a:lnTo>
                    <a:pt x="1254" y="1195"/>
                  </a:lnTo>
                  <a:lnTo>
                    <a:pt x="1254" y="1195"/>
                  </a:lnTo>
                  <a:lnTo>
                    <a:pt x="1256" y="1195"/>
                  </a:lnTo>
                  <a:lnTo>
                    <a:pt x="1254" y="1195"/>
                  </a:lnTo>
                  <a:lnTo>
                    <a:pt x="1254" y="1193"/>
                  </a:lnTo>
                  <a:lnTo>
                    <a:pt x="1254" y="1193"/>
                  </a:lnTo>
                  <a:lnTo>
                    <a:pt x="1254" y="1193"/>
                  </a:lnTo>
                  <a:lnTo>
                    <a:pt x="1259" y="1193"/>
                  </a:lnTo>
                  <a:lnTo>
                    <a:pt x="1261" y="1193"/>
                  </a:lnTo>
                  <a:lnTo>
                    <a:pt x="1261" y="1193"/>
                  </a:lnTo>
                  <a:lnTo>
                    <a:pt x="1266" y="1191"/>
                  </a:lnTo>
                  <a:lnTo>
                    <a:pt x="1261" y="1191"/>
                  </a:lnTo>
                  <a:lnTo>
                    <a:pt x="1254" y="1191"/>
                  </a:lnTo>
                  <a:lnTo>
                    <a:pt x="1254" y="1191"/>
                  </a:lnTo>
                  <a:lnTo>
                    <a:pt x="1254" y="1188"/>
                  </a:lnTo>
                  <a:lnTo>
                    <a:pt x="1254" y="1188"/>
                  </a:lnTo>
                  <a:lnTo>
                    <a:pt x="1252" y="1188"/>
                  </a:lnTo>
                  <a:lnTo>
                    <a:pt x="1249" y="1188"/>
                  </a:lnTo>
                  <a:lnTo>
                    <a:pt x="1252" y="1191"/>
                  </a:lnTo>
                  <a:lnTo>
                    <a:pt x="1252" y="1191"/>
                  </a:lnTo>
                  <a:lnTo>
                    <a:pt x="1252" y="1191"/>
                  </a:lnTo>
                  <a:lnTo>
                    <a:pt x="1252" y="1191"/>
                  </a:lnTo>
                  <a:lnTo>
                    <a:pt x="1252" y="1191"/>
                  </a:lnTo>
                  <a:lnTo>
                    <a:pt x="1245" y="1191"/>
                  </a:lnTo>
                  <a:lnTo>
                    <a:pt x="1240" y="1193"/>
                  </a:lnTo>
                  <a:lnTo>
                    <a:pt x="1233" y="1193"/>
                  </a:lnTo>
                  <a:lnTo>
                    <a:pt x="1233" y="1193"/>
                  </a:lnTo>
                  <a:lnTo>
                    <a:pt x="1230" y="1195"/>
                  </a:lnTo>
                  <a:lnTo>
                    <a:pt x="1230" y="1195"/>
                  </a:lnTo>
                  <a:lnTo>
                    <a:pt x="1228" y="1195"/>
                  </a:lnTo>
                  <a:lnTo>
                    <a:pt x="1226" y="1195"/>
                  </a:lnTo>
                  <a:lnTo>
                    <a:pt x="1219" y="1195"/>
                  </a:lnTo>
                  <a:lnTo>
                    <a:pt x="1219" y="1195"/>
                  </a:lnTo>
                  <a:lnTo>
                    <a:pt x="1216" y="1195"/>
                  </a:lnTo>
                  <a:lnTo>
                    <a:pt x="1216" y="1195"/>
                  </a:lnTo>
                  <a:lnTo>
                    <a:pt x="1207" y="1193"/>
                  </a:lnTo>
                  <a:lnTo>
                    <a:pt x="1202" y="1188"/>
                  </a:lnTo>
                  <a:lnTo>
                    <a:pt x="1200" y="1188"/>
                  </a:lnTo>
                  <a:lnTo>
                    <a:pt x="1197" y="1188"/>
                  </a:lnTo>
                  <a:lnTo>
                    <a:pt x="1197" y="1188"/>
                  </a:lnTo>
                  <a:lnTo>
                    <a:pt x="1197" y="1188"/>
                  </a:lnTo>
                  <a:lnTo>
                    <a:pt x="1197" y="1188"/>
                  </a:lnTo>
                  <a:lnTo>
                    <a:pt x="1197" y="1188"/>
                  </a:lnTo>
                  <a:lnTo>
                    <a:pt x="1195" y="1188"/>
                  </a:lnTo>
                  <a:lnTo>
                    <a:pt x="1186" y="1191"/>
                  </a:lnTo>
                  <a:lnTo>
                    <a:pt x="1183" y="1191"/>
                  </a:lnTo>
                  <a:lnTo>
                    <a:pt x="1183" y="1193"/>
                  </a:lnTo>
                  <a:lnTo>
                    <a:pt x="1181" y="1191"/>
                  </a:lnTo>
                  <a:lnTo>
                    <a:pt x="1178" y="1191"/>
                  </a:lnTo>
                  <a:lnTo>
                    <a:pt x="1181" y="1193"/>
                  </a:lnTo>
                  <a:lnTo>
                    <a:pt x="1181" y="1193"/>
                  </a:lnTo>
                  <a:lnTo>
                    <a:pt x="1181" y="1195"/>
                  </a:lnTo>
                  <a:lnTo>
                    <a:pt x="1178" y="1195"/>
                  </a:lnTo>
                  <a:lnTo>
                    <a:pt x="1176" y="1198"/>
                  </a:lnTo>
                  <a:lnTo>
                    <a:pt x="1176" y="1198"/>
                  </a:lnTo>
                  <a:lnTo>
                    <a:pt x="1176" y="1200"/>
                  </a:lnTo>
                  <a:lnTo>
                    <a:pt x="1174" y="1200"/>
                  </a:lnTo>
                  <a:lnTo>
                    <a:pt x="1171" y="1198"/>
                  </a:lnTo>
                  <a:lnTo>
                    <a:pt x="1167" y="1195"/>
                  </a:lnTo>
                  <a:lnTo>
                    <a:pt x="1164" y="1195"/>
                  </a:lnTo>
                  <a:lnTo>
                    <a:pt x="1157" y="1195"/>
                  </a:lnTo>
                  <a:lnTo>
                    <a:pt x="1157" y="1195"/>
                  </a:lnTo>
                  <a:lnTo>
                    <a:pt x="1157" y="1198"/>
                  </a:lnTo>
                  <a:lnTo>
                    <a:pt x="1164" y="1198"/>
                  </a:lnTo>
                  <a:lnTo>
                    <a:pt x="1164" y="1198"/>
                  </a:lnTo>
                  <a:lnTo>
                    <a:pt x="1167" y="1198"/>
                  </a:lnTo>
                  <a:lnTo>
                    <a:pt x="1167" y="1200"/>
                  </a:lnTo>
                  <a:lnTo>
                    <a:pt x="1167" y="1200"/>
                  </a:lnTo>
                  <a:lnTo>
                    <a:pt x="1167" y="1202"/>
                  </a:lnTo>
                  <a:lnTo>
                    <a:pt x="1167" y="1202"/>
                  </a:lnTo>
                  <a:lnTo>
                    <a:pt x="1167" y="1202"/>
                  </a:lnTo>
                  <a:lnTo>
                    <a:pt x="1164" y="1202"/>
                  </a:lnTo>
                  <a:lnTo>
                    <a:pt x="1164" y="1200"/>
                  </a:lnTo>
                  <a:lnTo>
                    <a:pt x="1164" y="1200"/>
                  </a:lnTo>
                  <a:lnTo>
                    <a:pt x="1162" y="1202"/>
                  </a:lnTo>
                  <a:lnTo>
                    <a:pt x="1162" y="1205"/>
                  </a:lnTo>
                  <a:lnTo>
                    <a:pt x="1164" y="1205"/>
                  </a:lnTo>
                  <a:lnTo>
                    <a:pt x="1164" y="1205"/>
                  </a:lnTo>
                  <a:lnTo>
                    <a:pt x="1164" y="1207"/>
                  </a:lnTo>
                  <a:lnTo>
                    <a:pt x="1164" y="1210"/>
                  </a:lnTo>
                  <a:lnTo>
                    <a:pt x="1164" y="1210"/>
                  </a:lnTo>
                  <a:lnTo>
                    <a:pt x="1164" y="1210"/>
                  </a:lnTo>
                  <a:lnTo>
                    <a:pt x="1162" y="1212"/>
                  </a:lnTo>
                  <a:lnTo>
                    <a:pt x="1164"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1" y="1229"/>
                  </a:lnTo>
                  <a:lnTo>
                    <a:pt x="1171" y="1229"/>
                  </a:lnTo>
                  <a:lnTo>
                    <a:pt x="1171" y="1229"/>
                  </a:lnTo>
                  <a:lnTo>
                    <a:pt x="1171" y="1229"/>
                  </a:lnTo>
                  <a:lnTo>
                    <a:pt x="1174" y="1229"/>
                  </a:lnTo>
                  <a:lnTo>
                    <a:pt x="1174" y="1231"/>
                  </a:lnTo>
                  <a:lnTo>
                    <a:pt x="1171" y="1231"/>
                  </a:lnTo>
                  <a:lnTo>
                    <a:pt x="1171" y="1231"/>
                  </a:lnTo>
                  <a:lnTo>
                    <a:pt x="1174" y="1231"/>
                  </a:lnTo>
                  <a:lnTo>
                    <a:pt x="1174" y="1233"/>
                  </a:lnTo>
                  <a:lnTo>
                    <a:pt x="1171" y="1233"/>
                  </a:lnTo>
                  <a:lnTo>
                    <a:pt x="1169" y="1233"/>
                  </a:lnTo>
                  <a:lnTo>
                    <a:pt x="1169" y="1233"/>
                  </a:lnTo>
                  <a:lnTo>
                    <a:pt x="1169" y="1236"/>
                  </a:lnTo>
                  <a:lnTo>
                    <a:pt x="1171" y="1236"/>
                  </a:lnTo>
                  <a:lnTo>
                    <a:pt x="1171" y="1236"/>
                  </a:lnTo>
                  <a:lnTo>
                    <a:pt x="1171" y="1238"/>
                  </a:lnTo>
                  <a:lnTo>
                    <a:pt x="1171" y="1238"/>
                  </a:lnTo>
                  <a:lnTo>
                    <a:pt x="1171" y="1238"/>
                  </a:lnTo>
                  <a:lnTo>
                    <a:pt x="1171" y="1238"/>
                  </a:lnTo>
                  <a:lnTo>
                    <a:pt x="1171" y="1238"/>
                  </a:lnTo>
                  <a:lnTo>
                    <a:pt x="1174" y="1240"/>
                  </a:lnTo>
                  <a:lnTo>
                    <a:pt x="1174" y="1240"/>
                  </a:lnTo>
                  <a:lnTo>
                    <a:pt x="1176" y="1240"/>
                  </a:lnTo>
                  <a:lnTo>
                    <a:pt x="1176" y="1240"/>
                  </a:lnTo>
                  <a:lnTo>
                    <a:pt x="1176" y="1243"/>
                  </a:lnTo>
                  <a:lnTo>
                    <a:pt x="1176" y="1243"/>
                  </a:lnTo>
                  <a:lnTo>
                    <a:pt x="1174" y="1243"/>
                  </a:lnTo>
                  <a:lnTo>
                    <a:pt x="1171" y="1240"/>
                  </a:lnTo>
                  <a:lnTo>
                    <a:pt x="1171" y="1240"/>
                  </a:lnTo>
                  <a:lnTo>
                    <a:pt x="1171" y="1243"/>
                  </a:lnTo>
                  <a:lnTo>
                    <a:pt x="1171" y="1243"/>
                  </a:lnTo>
                  <a:lnTo>
                    <a:pt x="1171" y="1243"/>
                  </a:lnTo>
                  <a:lnTo>
                    <a:pt x="1174" y="1245"/>
                  </a:lnTo>
                  <a:lnTo>
                    <a:pt x="1174" y="1245"/>
                  </a:lnTo>
                  <a:lnTo>
                    <a:pt x="1174" y="1245"/>
                  </a:lnTo>
                  <a:lnTo>
                    <a:pt x="1174" y="1245"/>
                  </a:lnTo>
                  <a:lnTo>
                    <a:pt x="1174" y="1245"/>
                  </a:lnTo>
                  <a:lnTo>
                    <a:pt x="1176" y="1250"/>
                  </a:lnTo>
                  <a:lnTo>
                    <a:pt x="1176" y="1250"/>
                  </a:lnTo>
                  <a:lnTo>
                    <a:pt x="1178" y="1250"/>
                  </a:lnTo>
                  <a:lnTo>
                    <a:pt x="1181" y="1250"/>
                  </a:lnTo>
                  <a:lnTo>
                    <a:pt x="1183" y="1252"/>
                  </a:lnTo>
                  <a:lnTo>
                    <a:pt x="1183" y="1252"/>
                  </a:lnTo>
                  <a:lnTo>
                    <a:pt x="1181" y="1255"/>
                  </a:lnTo>
                  <a:lnTo>
                    <a:pt x="1181" y="1255"/>
                  </a:lnTo>
                  <a:lnTo>
                    <a:pt x="1181" y="1255"/>
                  </a:lnTo>
                  <a:lnTo>
                    <a:pt x="1183" y="1257"/>
                  </a:lnTo>
                  <a:lnTo>
                    <a:pt x="1183" y="1257"/>
                  </a:lnTo>
                  <a:lnTo>
                    <a:pt x="1186" y="1255"/>
                  </a:lnTo>
                  <a:lnTo>
                    <a:pt x="1186" y="1255"/>
                  </a:lnTo>
                  <a:lnTo>
                    <a:pt x="1186" y="1255"/>
                  </a:lnTo>
                  <a:lnTo>
                    <a:pt x="1183" y="1252"/>
                  </a:lnTo>
                  <a:lnTo>
                    <a:pt x="1186" y="1252"/>
                  </a:lnTo>
                  <a:lnTo>
                    <a:pt x="1190" y="1250"/>
                  </a:lnTo>
                  <a:lnTo>
                    <a:pt x="1190" y="1250"/>
                  </a:lnTo>
                  <a:lnTo>
                    <a:pt x="1190" y="1252"/>
                  </a:lnTo>
                  <a:lnTo>
                    <a:pt x="1188" y="1252"/>
                  </a:lnTo>
                  <a:lnTo>
                    <a:pt x="1188" y="1255"/>
                  </a:lnTo>
                  <a:lnTo>
                    <a:pt x="1188" y="1257"/>
                  </a:lnTo>
                  <a:lnTo>
                    <a:pt x="1188" y="1257"/>
                  </a:lnTo>
                  <a:lnTo>
                    <a:pt x="1190" y="1255"/>
                  </a:lnTo>
                  <a:lnTo>
                    <a:pt x="1193" y="1255"/>
                  </a:lnTo>
                  <a:lnTo>
                    <a:pt x="1193" y="1255"/>
                  </a:lnTo>
                  <a:lnTo>
                    <a:pt x="1190"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2" y="1262"/>
                  </a:lnTo>
                  <a:lnTo>
                    <a:pt x="1202" y="1262"/>
                  </a:lnTo>
                  <a:lnTo>
                    <a:pt x="1202" y="1262"/>
                  </a:lnTo>
                  <a:lnTo>
                    <a:pt x="1202" y="1259"/>
                  </a:lnTo>
                  <a:lnTo>
                    <a:pt x="1204" y="1259"/>
                  </a:lnTo>
                  <a:lnTo>
                    <a:pt x="1204" y="1262"/>
                  </a:lnTo>
                  <a:lnTo>
                    <a:pt x="1204" y="1262"/>
                  </a:lnTo>
                  <a:lnTo>
                    <a:pt x="1207" y="1259"/>
                  </a:lnTo>
                  <a:lnTo>
                    <a:pt x="1209" y="1262"/>
                  </a:lnTo>
                  <a:lnTo>
                    <a:pt x="1209" y="1262"/>
                  </a:lnTo>
                  <a:lnTo>
                    <a:pt x="1209" y="1264"/>
                  </a:lnTo>
                  <a:lnTo>
                    <a:pt x="1207" y="1264"/>
                  </a:lnTo>
                  <a:lnTo>
                    <a:pt x="1207" y="1264"/>
                  </a:lnTo>
                  <a:lnTo>
                    <a:pt x="1207" y="1264"/>
                  </a:lnTo>
                  <a:lnTo>
                    <a:pt x="1204" y="1262"/>
                  </a:lnTo>
                  <a:lnTo>
                    <a:pt x="1202"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7" y="1266"/>
                  </a:lnTo>
                  <a:lnTo>
                    <a:pt x="1197" y="1269"/>
                  </a:lnTo>
                  <a:lnTo>
                    <a:pt x="1200" y="1269"/>
                  </a:lnTo>
                  <a:lnTo>
                    <a:pt x="1202" y="1269"/>
                  </a:lnTo>
                  <a:lnTo>
                    <a:pt x="1202" y="1269"/>
                  </a:lnTo>
                  <a:lnTo>
                    <a:pt x="1202" y="1271"/>
                  </a:lnTo>
                  <a:lnTo>
                    <a:pt x="1202" y="1271"/>
                  </a:lnTo>
                  <a:lnTo>
                    <a:pt x="1200" y="1271"/>
                  </a:lnTo>
                  <a:lnTo>
                    <a:pt x="1197" y="1271"/>
                  </a:lnTo>
                  <a:lnTo>
                    <a:pt x="1197" y="1271"/>
                  </a:lnTo>
                  <a:lnTo>
                    <a:pt x="1197" y="1271"/>
                  </a:lnTo>
                  <a:lnTo>
                    <a:pt x="1193" y="1269"/>
                  </a:lnTo>
                  <a:lnTo>
                    <a:pt x="1190" y="1271"/>
                  </a:lnTo>
                  <a:lnTo>
                    <a:pt x="1190" y="1271"/>
                  </a:lnTo>
                  <a:lnTo>
                    <a:pt x="1195" y="1273"/>
                  </a:lnTo>
                  <a:lnTo>
                    <a:pt x="1195" y="1273"/>
                  </a:lnTo>
                  <a:lnTo>
                    <a:pt x="1193" y="1273"/>
                  </a:lnTo>
                  <a:lnTo>
                    <a:pt x="1193" y="1273"/>
                  </a:lnTo>
                  <a:lnTo>
                    <a:pt x="1195" y="1276"/>
                  </a:lnTo>
                  <a:lnTo>
                    <a:pt x="1195" y="1276"/>
                  </a:lnTo>
                  <a:lnTo>
                    <a:pt x="1197" y="1276"/>
                  </a:lnTo>
                  <a:lnTo>
                    <a:pt x="1197" y="1276"/>
                  </a:lnTo>
                  <a:lnTo>
                    <a:pt x="1195" y="1276"/>
                  </a:lnTo>
                  <a:lnTo>
                    <a:pt x="1195" y="1276"/>
                  </a:lnTo>
                  <a:lnTo>
                    <a:pt x="1195" y="1278"/>
                  </a:lnTo>
                  <a:lnTo>
                    <a:pt x="1195" y="1278"/>
                  </a:lnTo>
                  <a:lnTo>
                    <a:pt x="1195" y="1278"/>
                  </a:lnTo>
                  <a:lnTo>
                    <a:pt x="1190" y="1278"/>
                  </a:lnTo>
                  <a:lnTo>
                    <a:pt x="1190" y="1278"/>
                  </a:lnTo>
                  <a:lnTo>
                    <a:pt x="1193" y="1281"/>
                  </a:lnTo>
                  <a:lnTo>
                    <a:pt x="1193" y="1281"/>
                  </a:lnTo>
                  <a:lnTo>
                    <a:pt x="1197" y="1283"/>
                  </a:lnTo>
                  <a:lnTo>
                    <a:pt x="1200" y="1283"/>
                  </a:lnTo>
                  <a:lnTo>
                    <a:pt x="1200" y="1281"/>
                  </a:lnTo>
                  <a:lnTo>
                    <a:pt x="1200" y="1281"/>
                  </a:lnTo>
                  <a:lnTo>
                    <a:pt x="1202" y="1281"/>
                  </a:lnTo>
                  <a:lnTo>
                    <a:pt x="1204" y="1281"/>
                  </a:lnTo>
                  <a:lnTo>
                    <a:pt x="1204" y="1283"/>
                  </a:lnTo>
                  <a:lnTo>
                    <a:pt x="1204" y="1283"/>
                  </a:lnTo>
                  <a:lnTo>
                    <a:pt x="1207" y="1283"/>
                  </a:lnTo>
                  <a:lnTo>
                    <a:pt x="1207" y="1283"/>
                  </a:lnTo>
                  <a:lnTo>
                    <a:pt x="1207" y="1285"/>
                  </a:lnTo>
                  <a:lnTo>
                    <a:pt x="1207" y="1285"/>
                  </a:lnTo>
                  <a:lnTo>
                    <a:pt x="1207" y="1288"/>
                  </a:lnTo>
                  <a:lnTo>
                    <a:pt x="1207" y="1288"/>
                  </a:lnTo>
                  <a:lnTo>
                    <a:pt x="1207" y="1288"/>
                  </a:lnTo>
                  <a:lnTo>
                    <a:pt x="1202" y="1288"/>
                  </a:lnTo>
                  <a:lnTo>
                    <a:pt x="1202" y="1285"/>
                  </a:lnTo>
                  <a:lnTo>
                    <a:pt x="1200" y="1285"/>
                  </a:lnTo>
                  <a:lnTo>
                    <a:pt x="1195" y="1288"/>
                  </a:lnTo>
                  <a:lnTo>
                    <a:pt x="1193" y="1288"/>
                  </a:lnTo>
                  <a:lnTo>
                    <a:pt x="1190" y="1288"/>
                  </a:lnTo>
                  <a:lnTo>
                    <a:pt x="1190"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3" y="1290"/>
                  </a:lnTo>
                  <a:lnTo>
                    <a:pt x="1183" y="1290"/>
                  </a:lnTo>
                  <a:lnTo>
                    <a:pt x="1183" y="1292"/>
                  </a:lnTo>
                  <a:lnTo>
                    <a:pt x="1183" y="1292"/>
                  </a:lnTo>
                  <a:lnTo>
                    <a:pt x="1181" y="1292"/>
                  </a:lnTo>
                  <a:lnTo>
                    <a:pt x="1178" y="1292"/>
                  </a:lnTo>
                  <a:lnTo>
                    <a:pt x="1178" y="1292"/>
                  </a:lnTo>
                  <a:lnTo>
                    <a:pt x="1178" y="1295"/>
                  </a:lnTo>
                  <a:lnTo>
                    <a:pt x="1178" y="1297"/>
                  </a:lnTo>
                  <a:lnTo>
                    <a:pt x="1178" y="1297"/>
                  </a:lnTo>
                  <a:lnTo>
                    <a:pt x="1178" y="1300"/>
                  </a:lnTo>
                  <a:lnTo>
                    <a:pt x="1178" y="1300"/>
                  </a:lnTo>
                  <a:lnTo>
                    <a:pt x="1178" y="1300"/>
                  </a:lnTo>
                  <a:lnTo>
                    <a:pt x="1178" y="1302"/>
                  </a:lnTo>
                  <a:lnTo>
                    <a:pt x="1178" y="1302"/>
                  </a:lnTo>
                  <a:lnTo>
                    <a:pt x="1178" y="1304"/>
                  </a:lnTo>
                  <a:lnTo>
                    <a:pt x="1178" y="1304"/>
                  </a:lnTo>
                  <a:lnTo>
                    <a:pt x="1178" y="1307"/>
                  </a:lnTo>
                  <a:lnTo>
                    <a:pt x="1178" y="1307"/>
                  </a:lnTo>
                  <a:lnTo>
                    <a:pt x="1178" y="1309"/>
                  </a:lnTo>
                  <a:lnTo>
                    <a:pt x="1178"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3" y="1318"/>
                  </a:lnTo>
                  <a:lnTo>
                    <a:pt x="1183" y="1318"/>
                  </a:lnTo>
                  <a:lnTo>
                    <a:pt x="1183" y="1318"/>
                  </a:lnTo>
                  <a:lnTo>
                    <a:pt x="1183" y="1318"/>
                  </a:lnTo>
                  <a:lnTo>
                    <a:pt x="1181" y="1318"/>
                  </a:lnTo>
                  <a:lnTo>
                    <a:pt x="1181" y="1321"/>
                  </a:lnTo>
                  <a:lnTo>
                    <a:pt x="1181" y="1321"/>
                  </a:lnTo>
                  <a:lnTo>
                    <a:pt x="1183" y="1321"/>
                  </a:lnTo>
                  <a:lnTo>
                    <a:pt x="1183" y="1321"/>
                  </a:lnTo>
                  <a:lnTo>
                    <a:pt x="1183" y="1323"/>
                  </a:lnTo>
                  <a:lnTo>
                    <a:pt x="1181" y="1328"/>
                  </a:lnTo>
                  <a:lnTo>
                    <a:pt x="1181" y="1330"/>
                  </a:lnTo>
                  <a:lnTo>
                    <a:pt x="1181" y="1330"/>
                  </a:lnTo>
                  <a:lnTo>
                    <a:pt x="1181" y="1330"/>
                  </a:lnTo>
                  <a:lnTo>
                    <a:pt x="1181" y="1333"/>
                  </a:lnTo>
                  <a:lnTo>
                    <a:pt x="1183" y="1333"/>
                  </a:lnTo>
                  <a:lnTo>
                    <a:pt x="1183" y="1333"/>
                  </a:lnTo>
                  <a:lnTo>
                    <a:pt x="1183" y="1335"/>
                  </a:lnTo>
                  <a:lnTo>
                    <a:pt x="1181" y="1335"/>
                  </a:lnTo>
                  <a:lnTo>
                    <a:pt x="1181" y="1335"/>
                  </a:lnTo>
                  <a:lnTo>
                    <a:pt x="1183" y="1337"/>
                  </a:lnTo>
                  <a:lnTo>
                    <a:pt x="1183" y="1337"/>
                  </a:lnTo>
                  <a:lnTo>
                    <a:pt x="1183" y="1340"/>
                  </a:lnTo>
                  <a:lnTo>
                    <a:pt x="1186" y="1340"/>
                  </a:lnTo>
                  <a:lnTo>
                    <a:pt x="1183" y="1340"/>
                  </a:lnTo>
                  <a:lnTo>
                    <a:pt x="1183" y="1340"/>
                  </a:lnTo>
                  <a:lnTo>
                    <a:pt x="1183" y="1340"/>
                  </a:lnTo>
                  <a:lnTo>
                    <a:pt x="1183" y="1342"/>
                  </a:lnTo>
                  <a:lnTo>
                    <a:pt x="1181" y="1342"/>
                  </a:lnTo>
                  <a:lnTo>
                    <a:pt x="1181" y="1342"/>
                  </a:lnTo>
                  <a:lnTo>
                    <a:pt x="1183" y="1345"/>
                  </a:lnTo>
                  <a:lnTo>
                    <a:pt x="1183" y="1345"/>
                  </a:lnTo>
                  <a:lnTo>
                    <a:pt x="1183" y="1345"/>
                  </a:lnTo>
                  <a:lnTo>
                    <a:pt x="1183" y="1347"/>
                  </a:lnTo>
                  <a:lnTo>
                    <a:pt x="1183" y="1347"/>
                  </a:lnTo>
                  <a:lnTo>
                    <a:pt x="1183" y="1347"/>
                  </a:lnTo>
                  <a:lnTo>
                    <a:pt x="1183" y="1349"/>
                  </a:lnTo>
                  <a:lnTo>
                    <a:pt x="1183" y="1349"/>
                  </a:lnTo>
                  <a:lnTo>
                    <a:pt x="1183" y="1349"/>
                  </a:lnTo>
                  <a:lnTo>
                    <a:pt x="1183" y="1352"/>
                  </a:lnTo>
                  <a:lnTo>
                    <a:pt x="1183" y="1352"/>
                  </a:lnTo>
                  <a:lnTo>
                    <a:pt x="1183" y="1354"/>
                  </a:lnTo>
                  <a:lnTo>
                    <a:pt x="1183" y="1354"/>
                  </a:lnTo>
                  <a:lnTo>
                    <a:pt x="1181" y="1359"/>
                  </a:lnTo>
                  <a:lnTo>
                    <a:pt x="1181" y="1359"/>
                  </a:lnTo>
                  <a:lnTo>
                    <a:pt x="1181" y="1359"/>
                  </a:lnTo>
                  <a:lnTo>
                    <a:pt x="1181" y="1359"/>
                  </a:lnTo>
                  <a:lnTo>
                    <a:pt x="1181" y="1361"/>
                  </a:lnTo>
                  <a:lnTo>
                    <a:pt x="1178" y="1361"/>
                  </a:lnTo>
                  <a:lnTo>
                    <a:pt x="1178" y="1361"/>
                  </a:lnTo>
                  <a:lnTo>
                    <a:pt x="1178" y="1361"/>
                  </a:lnTo>
                  <a:lnTo>
                    <a:pt x="1178" y="1359"/>
                  </a:lnTo>
                  <a:lnTo>
                    <a:pt x="1178" y="1359"/>
                  </a:lnTo>
                  <a:lnTo>
                    <a:pt x="1178" y="1359"/>
                  </a:lnTo>
                  <a:lnTo>
                    <a:pt x="1178" y="1359"/>
                  </a:lnTo>
                  <a:lnTo>
                    <a:pt x="1176" y="1359"/>
                  </a:lnTo>
                  <a:lnTo>
                    <a:pt x="1176" y="1359"/>
                  </a:lnTo>
                  <a:lnTo>
                    <a:pt x="1178" y="1361"/>
                  </a:lnTo>
                  <a:lnTo>
                    <a:pt x="1178" y="1361"/>
                  </a:lnTo>
                  <a:lnTo>
                    <a:pt x="1178" y="1363"/>
                  </a:lnTo>
                  <a:lnTo>
                    <a:pt x="1178" y="1363"/>
                  </a:lnTo>
                  <a:lnTo>
                    <a:pt x="1178" y="1363"/>
                  </a:lnTo>
                  <a:lnTo>
                    <a:pt x="1178" y="1366"/>
                  </a:lnTo>
                  <a:lnTo>
                    <a:pt x="1178" y="1366"/>
                  </a:lnTo>
                  <a:lnTo>
                    <a:pt x="1178" y="1368"/>
                  </a:lnTo>
                  <a:lnTo>
                    <a:pt x="1176" y="1368"/>
                  </a:lnTo>
                  <a:lnTo>
                    <a:pt x="1176" y="1371"/>
                  </a:lnTo>
                  <a:lnTo>
                    <a:pt x="1176" y="1371"/>
                  </a:lnTo>
                  <a:lnTo>
                    <a:pt x="1174" y="1373"/>
                  </a:lnTo>
                  <a:lnTo>
                    <a:pt x="1174" y="1375"/>
                  </a:lnTo>
                  <a:lnTo>
                    <a:pt x="1171" y="1378"/>
                  </a:lnTo>
                  <a:lnTo>
                    <a:pt x="1171" y="1387"/>
                  </a:lnTo>
                  <a:lnTo>
                    <a:pt x="1169" y="1389"/>
                  </a:lnTo>
                  <a:lnTo>
                    <a:pt x="1171" y="1392"/>
                  </a:lnTo>
                  <a:lnTo>
                    <a:pt x="1171" y="1392"/>
                  </a:lnTo>
                  <a:lnTo>
                    <a:pt x="1171" y="1392"/>
                  </a:lnTo>
                  <a:lnTo>
                    <a:pt x="1171" y="1394"/>
                  </a:lnTo>
                  <a:lnTo>
                    <a:pt x="1171"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6" y="1406"/>
                  </a:lnTo>
                  <a:lnTo>
                    <a:pt x="1176" y="1408"/>
                  </a:lnTo>
                  <a:lnTo>
                    <a:pt x="1176" y="1408"/>
                  </a:lnTo>
                  <a:lnTo>
                    <a:pt x="1176" y="1411"/>
                  </a:lnTo>
                  <a:lnTo>
                    <a:pt x="1174" y="1411"/>
                  </a:lnTo>
                  <a:lnTo>
                    <a:pt x="1174" y="1411"/>
                  </a:lnTo>
                  <a:lnTo>
                    <a:pt x="1174" y="1413"/>
                  </a:lnTo>
                  <a:lnTo>
                    <a:pt x="1174" y="1413"/>
                  </a:lnTo>
                  <a:lnTo>
                    <a:pt x="1176" y="1413"/>
                  </a:lnTo>
                  <a:lnTo>
                    <a:pt x="1176" y="1416"/>
                  </a:lnTo>
                  <a:lnTo>
                    <a:pt x="1176" y="1416"/>
                  </a:lnTo>
                  <a:lnTo>
                    <a:pt x="1176" y="1418"/>
                  </a:lnTo>
                  <a:lnTo>
                    <a:pt x="1176" y="1420"/>
                  </a:lnTo>
                  <a:lnTo>
                    <a:pt x="1174" y="1420"/>
                  </a:lnTo>
                  <a:lnTo>
                    <a:pt x="1174" y="1418"/>
                  </a:lnTo>
                  <a:lnTo>
                    <a:pt x="1174" y="1418"/>
                  </a:lnTo>
                  <a:lnTo>
                    <a:pt x="1174" y="1418"/>
                  </a:lnTo>
                  <a:lnTo>
                    <a:pt x="1174" y="1416"/>
                  </a:lnTo>
                  <a:lnTo>
                    <a:pt x="1174" y="1416"/>
                  </a:lnTo>
                  <a:lnTo>
                    <a:pt x="1171" y="1413"/>
                  </a:lnTo>
                  <a:lnTo>
                    <a:pt x="1171" y="1416"/>
                  </a:lnTo>
                  <a:lnTo>
                    <a:pt x="1174" y="1418"/>
                  </a:lnTo>
                  <a:lnTo>
                    <a:pt x="1171" y="1418"/>
                  </a:lnTo>
                  <a:lnTo>
                    <a:pt x="1171" y="1418"/>
                  </a:lnTo>
                  <a:lnTo>
                    <a:pt x="1169" y="1416"/>
                  </a:lnTo>
                  <a:lnTo>
                    <a:pt x="1167" y="1416"/>
                  </a:lnTo>
                  <a:lnTo>
                    <a:pt x="1164" y="1416"/>
                  </a:lnTo>
                  <a:lnTo>
                    <a:pt x="1162" y="1418"/>
                  </a:lnTo>
                  <a:lnTo>
                    <a:pt x="1162" y="1418"/>
                  </a:lnTo>
                  <a:lnTo>
                    <a:pt x="1162" y="1420"/>
                  </a:lnTo>
                  <a:lnTo>
                    <a:pt x="1162" y="1420"/>
                  </a:lnTo>
                  <a:lnTo>
                    <a:pt x="1162" y="1423"/>
                  </a:lnTo>
                  <a:lnTo>
                    <a:pt x="1162" y="1423"/>
                  </a:lnTo>
                  <a:lnTo>
                    <a:pt x="1162" y="1423"/>
                  </a:lnTo>
                  <a:lnTo>
                    <a:pt x="1162" y="1425"/>
                  </a:lnTo>
                  <a:lnTo>
                    <a:pt x="1162" y="1425"/>
                  </a:lnTo>
                  <a:lnTo>
                    <a:pt x="1159" y="1425"/>
                  </a:lnTo>
                  <a:lnTo>
                    <a:pt x="1159" y="1423"/>
                  </a:lnTo>
                  <a:lnTo>
                    <a:pt x="1159" y="1423"/>
                  </a:lnTo>
                  <a:lnTo>
                    <a:pt x="1159" y="1423"/>
                  </a:lnTo>
                  <a:lnTo>
                    <a:pt x="1157" y="1423"/>
                  </a:lnTo>
                  <a:lnTo>
                    <a:pt x="1157" y="1423"/>
                  </a:lnTo>
                  <a:lnTo>
                    <a:pt x="1157" y="1423"/>
                  </a:lnTo>
                  <a:lnTo>
                    <a:pt x="1157" y="1425"/>
                  </a:lnTo>
                  <a:lnTo>
                    <a:pt x="1157" y="1425"/>
                  </a:lnTo>
                  <a:lnTo>
                    <a:pt x="1159" y="1425"/>
                  </a:lnTo>
                  <a:lnTo>
                    <a:pt x="1159" y="1425"/>
                  </a:lnTo>
                  <a:lnTo>
                    <a:pt x="1162" y="1427"/>
                  </a:lnTo>
                  <a:lnTo>
                    <a:pt x="1162" y="1427"/>
                  </a:lnTo>
                  <a:lnTo>
                    <a:pt x="1162" y="1430"/>
                  </a:lnTo>
                  <a:lnTo>
                    <a:pt x="1164" y="1430"/>
                  </a:lnTo>
                  <a:lnTo>
                    <a:pt x="1162" y="1432"/>
                  </a:lnTo>
                  <a:lnTo>
                    <a:pt x="1162" y="1432"/>
                  </a:lnTo>
                  <a:lnTo>
                    <a:pt x="1162" y="1432"/>
                  </a:lnTo>
                  <a:lnTo>
                    <a:pt x="1159" y="1430"/>
                  </a:lnTo>
                  <a:lnTo>
                    <a:pt x="1159" y="1430"/>
                  </a:lnTo>
                  <a:lnTo>
                    <a:pt x="1159" y="1432"/>
                  </a:lnTo>
                  <a:lnTo>
                    <a:pt x="1159" y="1434"/>
                  </a:lnTo>
                  <a:lnTo>
                    <a:pt x="1159" y="1434"/>
                  </a:lnTo>
                  <a:lnTo>
                    <a:pt x="1159" y="1434"/>
                  </a:lnTo>
                  <a:lnTo>
                    <a:pt x="1159" y="1437"/>
                  </a:lnTo>
                  <a:lnTo>
                    <a:pt x="1159" y="1437"/>
                  </a:lnTo>
                  <a:lnTo>
                    <a:pt x="1159" y="1437"/>
                  </a:lnTo>
                  <a:lnTo>
                    <a:pt x="1159" y="1437"/>
                  </a:lnTo>
                  <a:lnTo>
                    <a:pt x="1159" y="1434"/>
                  </a:lnTo>
                  <a:lnTo>
                    <a:pt x="1157" y="1434"/>
                  </a:lnTo>
                  <a:lnTo>
                    <a:pt x="1157"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2" y="1444"/>
                  </a:lnTo>
                  <a:lnTo>
                    <a:pt x="1152" y="1444"/>
                  </a:lnTo>
                  <a:lnTo>
                    <a:pt x="1152" y="1442"/>
                  </a:lnTo>
                  <a:lnTo>
                    <a:pt x="1152" y="1439"/>
                  </a:lnTo>
                  <a:lnTo>
                    <a:pt x="1152" y="1439"/>
                  </a:lnTo>
                  <a:lnTo>
                    <a:pt x="1150" y="1439"/>
                  </a:lnTo>
                  <a:lnTo>
                    <a:pt x="1150" y="1439"/>
                  </a:lnTo>
                  <a:lnTo>
                    <a:pt x="1148" y="1439"/>
                  </a:lnTo>
                  <a:lnTo>
                    <a:pt x="1148" y="1442"/>
                  </a:lnTo>
                  <a:lnTo>
                    <a:pt x="1148" y="1444"/>
                  </a:lnTo>
                  <a:lnTo>
                    <a:pt x="1148" y="1444"/>
                  </a:lnTo>
                  <a:lnTo>
                    <a:pt x="1148" y="1446"/>
                  </a:lnTo>
                  <a:lnTo>
                    <a:pt x="1145" y="1446"/>
                  </a:lnTo>
                  <a:lnTo>
                    <a:pt x="1145" y="1444"/>
                  </a:lnTo>
                  <a:lnTo>
                    <a:pt x="1145" y="1444"/>
                  </a:lnTo>
                  <a:lnTo>
                    <a:pt x="1145" y="1442"/>
                  </a:lnTo>
                  <a:lnTo>
                    <a:pt x="1145" y="1442"/>
                  </a:lnTo>
                  <a:lnTo>
                    <a:pt x="1145" y="1442"/>
                  </a:lnTo>
                  <a:lnTo>
                    <a:pt x="1145" y="1442"/>
                  </a:lnTo>
                  <a:lnTo>
                    <a:pt x="1145" y="1439"/>
                  </a:lnTo>
                  <a:lnTo>
                    <a:pt x="1145" y="1439"/>
                  </a:lnTo>
                  <a:lnTo>
                    <a:pt x="1145" y="1439"/>
                  </a:lnTo>
                  <a:lnTo>
                    <a:pt x="1148" y="1437"/>
                  </a:lnTo>
                  <a:lnTo>
                    <a:pt x="1148" y="1434"/>
                  </a:lnTo>
                  <a:lnTo>
                    <a:pt x="1148" y="1434"/>
                  </a:lnTo>
                  <a:lnTo>
                    <a:pt x="1150" y="1434"/>
                  </a:lnTo>
                  <a:lnTo>
                    <a:pt x="1150" y="1432"/>
                  </a:lnTo>
                  <a:lnTo>
                    <a:pt x="1148" y="1432"/>
                  </a:lnTo>
                  <a:lnTo>
                    <a:pt x="1148" y="1432"/>
                  </a:lnTo>
                  <a:lnTo>
                    <a:pt x="1148" y="1432"/>
                  </a:lnTo>
                  <a:lnTo>
                    <a:pt x="1148" y="1432"/>
                  </a:lnTo>
                  <a:lnTo>
                    <a:pt x="1145" y="1432"/>
                  </a:lnTo>
                  <a:lnTo>
                    <a:pt x="1145" y="1432"/>
                  </a:lnTo>
                  <a:lnTo>
                    <a:pt x="1145" y="1427"/>
                  </a:lnTo>
                  <a:lnTo>
                    <a:pt x="1143" y="1425"/>
                  </a:lnTo>
                  <a:lnTo>
                    <a:pt x="1143" y="1425"/>
                  </a:lnTo>
                  <a:lnTo>
                    <a:pt x="1138" y="1423"/>
                  </a:lnTo>
                  <a:lnTo>
                    <a:pt x="1136" y="1420"/>
                  </a:lnTo>
                  <a:lnTo>
                    <a:pt x="1136" y="1420"/>
                  </a:lnTo>
                  <a:lnTo>
                    <a:pt x="1136" y="1418"/>
                  </a:lnTo>
                  <a:lnTo>
                    <a:pt x="1133" y="1416"/>
                  </a:lnTo>
                  <a:lnTo>
                    <a:pt x="1129" y="1413"/>
                  </a:lnTo>
                  <a:lnTo>
                    <a:pt x="1126" y="1411"/>
                  </a:lnTo>
                  <a:lnTo>
                    <a:pt x="1126" y="1411"/>
                  </a:lnTo>
                  <a:lnTo>
                    <a:pt x="1126" y="1408"/>
                  </a:lnTo>
                  <a:lnTo>
                    <a:pt x="1124" y="1408"/>
                  </a:lnTo>
                  <a:lnTo>
                    <a:pt x="1124" y="1406"/>
                  </a:lnTo>
                  <a:lnTo>
                    <a:pt x="1122" y="1404"/>
                  </a:lnTo>
                  <a:lnTo>
                    <a:pt x="1117" y="1404"/>
                  </a:lnTo>
                  <a:lnTo>
                    <a:pt x="1117" y="1404"/>
                  </a:lnTo>
                  <a:lnTo>
                    <a:pt x="1117" y="1401"/>
                  </a:lnTo>
                  <a:lnTo>
                    <a:pt x="1115" y="1401"/>
                  </a:lnTo>
                  <a:lnTo>
                    <a:pt x="1115" y="1401"/>
                  </a:lnTo>
                  <a:lnTo>
                    <a:pt x="1112" y="1399"/>
                  </a:lnTo>
                  <a:lnTo>
                    <a:pt x="1112" y="1397"/>
                  </a:lnTo>
                  <a:lnTo>
                    <a:pt x="1112" y="1394"/>
                  </a:lnTo>
                  <a:lnTo>
                    <a:pt x="1110" y="1392"/>
                  </a:lnTo>
                  <a:lnTo>
                    <a:pt x="1107" y="1392"/>
                  </a:lnTo>
                  <a:lnTo>
                    <a:pt x="1107" y="1389"/>
                  </a:lnTo>
                  <a:lnTo>
                    <a:pt x="1107" y="1387"/>
                  </a:lnTo>
                  <a:lnTo>
                    <a:pt x="1107" y="1387"/>
                  </a:lnTo>
                  <a:lnTo>
                    <a:pt x="1105" y="1385"/>
                  </a:lnTo>
                  <a:lnTo>
                    <a:pt x="1105" y="1382"/>
                  </a:lnTo>
                  <a:lnTo>
                    <a:pt x="1103" y="1378"/>
                  </a:lnTo>
                  <a:lnTo>
                    <a:pt x="1103" y="1378"/>
                  </a:lnTo>
                  <a:lnTo>
                    <a:pt x="1103" y="1375"/>
                  </a:lnTo>
                  <a:lnTo>
                    <a:pt x="1103" y="1373"/>
                  </a:lnTo>
                  <a:lnTo>
                    <a:pt x="1103" y="1373"/>
                  </a:lnTo>
                  <a:lnTo>
                    <a:pt x="1100" y="1373"/>
                  </a:lnTo>
                  <a:lnTo>
                    <a:pt x="1100" y="1373"/>
                  </a:lnTo>
                  <a:lnTo>
                    <a:pt x="1100" y="1371"/>
                  </a:lnTo>
                  <a:lnTo>
                    <a:pt x="1100" y="1371"/>
                  </a:lnTo>
                  <a:lnTo>
                    <a:pt x="1100" y="1371"/>
                  </a:lnTo>
                  <a:lnTo>
                    <a:pt x="1103" y="1371"/>
                  </a:lnTo>
                  <a:lnTo>
                    <a:pt x="1103" y="1368"/>
                  </a:lnTo>
                  <a:lnTo>
                    <a:pt x="1103" y="1368"/>
                  </a:lnTo>
                  <a:lnTo>
                    <a:pt x="1103" y="1368"/>
                  </a:lnTo>
                  <a:lnTo>
                    <a:pt x="1103" y="1368"/>
                  </a:lnTo>
                  <a:lnTo>
                    <a:pt x="1100" y="1368"/>
                  </a:lnTo>
                  <a:lnTo>
                    <a:pt x="1100" y="1366"/>
                  </a:lnTo>
                  <a:lnTo>
                    <a:pt x="1100" y="1366"/>
                  </a:lnTo>
                  <a:lnTo>
                    <a:pt x="1103" y="1366"/>
                  </a:lnTo>
                  <a:lnTo>
                    <a:pt x="1103" y="1363"/>
                  </a:lnTo>
                  <a:lnTo>
                    <a:pt x="1103" y="1363"/>
                  </a:lnTo>
                  <a:lnTo>
                    <a:pt x="1103" y="1361"/>
                  </a:lnTo>
                  <a:lnTo>
                    <a:pt x="1100" y="1359"/>
                  </a:lnTo>
                  <a:lnTo>
                    <a:pt x="1100" y="1356"/>
                  </a:lnTo>
                  <a:lnTo>
                    <a:pt x="1100" y="1356"/>
                  </a:lnTo>
                  <a:lnTo>
                    <a:pt x="1100" y="1356"/>
                  </a:lnTo>
                  <a:lnTo>
                    <a:pt x="1100" y="1354"/>
                  </a:lnTo>
                  <a:lnTo>
                    <a:pt x="1098" y="1354"/>
                  </a:lnTo>
                  <a:lnTo>
                    <a:pt x="1096" y="1352"/>
                  </a:lnTo>
                  <a:lnTo>
                    <a:pt x="1096" y="1349"/>
                  </a:lnTo>
                  <a:lnTo>
                    <a:pt x="1096" y="1349"/>
                  </a:lnTo>
                  <a:lnTo>
                    <a:pt x="1096" y="1349"/>
                  </a:lnTo>
                  <a:lnTo>
                    <a:pt x="1096" y="1349"/>
                  </a:lnTo>
                  <a:lnTo>
                    <a:pt x="1098" y="1347"/>
                  </a:lnTo>
                  <a:lnTo>
                    <a:pt x="1098" y="1345"/>
                  </a:lnTo>
                  <a:lnTo>
                    <a:pt x="1100" y="1345"/>
                  </a:lnTo>
                  <a:lnTo>
                    <a:pt x="1100" y="1342"/>
                  </a:lnTo>
                  <a:lnTo>
                    <a:pt x="1100" y="1342"/>
                  </a:lnTo>
                  <a:lnTo>
                    <a:pt x="1100" y="1342"/>
                  </a:lnTo>
                  <a:lnTo>
                    <a:pt x="1100" y="1340"/>
                  </a:lnTo>
                  <a:lnTo>
                    <a:pt x="1100" y="1340"/>
                  </a:lnTo>
                  <a:lnTo>
                    <a:pt x="1100" y="1340"/>
                  </a:lnTo>
                  <a:lnTo>
                    <a:pt x="1100" y="1340"/>
                  </a:lnTo>
                  <a:lnTo>
                    <a:pt x="1103" y="1340"/>
                  </a:lnTo>
                  <a:lnTo>
                    <a:pt x="1103" y="1342"/>
                  </a:lnTo>
                  <a:lnTo>
                    <a:pt x="1103" y="1349"/>
                  </a:lnTo>
                  <a:lnTo>
                    <a:pt x="1103" y="1349"/>
                  </a:lnTo>
                  <a:lnTo>
                    <a:pt x="1103" y="1352"/>
                  </a:lnTo>
                  <a:lnTo>
                    <a:pt x="1105" y="1352"/>
                  </a:lnTo>
                  <a:lnTo>
                    <a:pt x="1105" y="1352"/>
                  </a:lnTo>
                  <a:lnTo>
                    <a:pt x="1105" y="1352"/>
                  </a:lnTo>
                  <a:lnTo>
                    <a:pt x="1105" y="1352"/>
                  </a:lnTo>
                  <a:lnTo>
                    <a:pt x="1105" y="1352"/>
                  </a:lnTo>
                  <a:lnTo>
                    <a:pt x="1105" y="1352"/>
                  </a:lnTo>
                  <a:lnTo>
                    <a:pt x="1105" y="1352"/>
                  </a:lnTo>
                  <a:lnTo>
                    <a:pt x="1107" y="1352"/>
                  </a:lnTo>
                  <a:lnTo>
                    <a:pt x="1107" y="1352"/>
                  </a:lnTo>
                  <a:lnTo>
                    <a:pt x="1110" y="1352"/>
                  </a:lnTo>
                  <a:lnTo>
                    <a:pt x="1110" y="1352"/>
                  </a:lnTo>
                  <a:lnTo>
                    <a:pt x="1112" y="1354"/>
                  </a:lnTo>
                  <a:lnTo>
                    <a:pt x="1112" y="1354"/>
                  </a:lnTo>
                  <a:lnTo>
                    <a:pt x="1112"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2" y="1333"/>
                  </a:lnTo>
                  <a:lnTo>
                    <a:pt x="1112" y="1333"/>
                  </a:lnTo>
                  <a:lnTo>
                    <a:pt x="1112" y="1330"/>
                  </a:lnTo>
                  <a:lnTo>
                    <a:pt x="1112" y="1330"/>
                  </a:lnTo>
                  <a:lnTo>
                    <a:pt x="1110" y="1328"/>
                  </a:lnTo>
                  <a:lnTo>
                    <a:pt x="1110" y="1328"/>
                  </a:lnTo>
                  <a:lnTo>
                    <a:pt x="1110" y="1326"/>
                  </a:lnTo>
                  <a:lnTo>
                    <a:pt x="1107" y="1323"/>
                  </a:lnTo>
                  <a:lnTo>
                    <a:pt x="1107" y="1323"/>
                  </a:lnTo>
                  <a:lnTo>
                    <a:pt x="1107" y="1321"/>
                  </a:lnTo>
                  <a:lnTo>
                    <a:pt x="1105" y="1321"/>
                  </a:lnTo>
                  <a:lnTo>
                    <a:pt x="1105" y="1318"/>
                  </a:lnTo>
                  <a:lnTo>
                    <a:pt x="1105" y="1316"/>
                  </a:lnTo>
                  <a:lnTo>
                    <a:pt x="1105" y="1314"/>
                  </a:lnTo>
                  <a:lnTo>
                    <a:pt x="1105" y="1314"/>
                  </a:lnTo>
                  <a:lnTo>
                    <a:pt x="1105" y="1311"/>
                  </a:lnTo>
                  <a:lnTo>
                    <a:pt x="1103" y="1307"/>
                  </a:lnTo>
                  <a:lnTo>
                    <a:pt x="1100" y="1304"/>
                  </a:lnTo>
                  <a:lnTo>
                    <a:pt x="1100" y="1302"/>
                  </a:lnTo>
                  <a:lnTo>
                    <a:pt x="1091" y="1292"/>
                  </a:lnTo>
                  <a:lnTo>
                    <a:pt x="1081" y="1288"/>
                  </a:lnTo>
                  <a:lnTo>
                    <a:pt x="1079" y="1285"/>
                  </a:lnTo>
                  <a:lnTo>
                    <a:pt x="1079" y="1285"/>
                  </a:lnTo>
                  <a:lnTo>
                    <a:pt x="1072" y="1281"/>
                  </a:lnTo>
                  <a:lnTo>
                    <a:pt x="1067" y="1276"/>
                  </a:lnTo>
                  <a:lnTo>
                    <a:pt x="1067" y="1276"/>
                  </a:lnTo>
                  <a:lnTo>
                    <a:pt x="1065" y="1273"/>
                  </a:lnTo>
                  <a:lnTo>
                    <a:pt x="1065" y="1273"/>
                  </a:lnTo>
                  <a:lnTo>
                    <a:pt x="1065" y="1273"/>
                  </a:lnTo>
                  <a:lnTo>
                    <a:pt x="1065" y="1271"/>
                  </a:lnTo>
                  <a:lnTo>
                    <a:pt x="1062" y="1271"/>
                  </a:lnTo>
                  <a:lnTo>
                    <a:pt x="1062" y="1271"/>
                  </a:lnTo>
                  <a:lnTo>
                    <a:pt x="1062" y="1269"/>
                  </a:lnTo>
                  <a:lnTo>
                    <a:pt x="1062" y="1269"/>
                  </a:lnTo>
                  <a:lnTo>
                    <a:pt x="1060" y="1266"/>
                  </a:lnTo>
                  <a:lnTo>
                    <a:pt x="1053" y="1266"/>
                  </a:lnTo>
                  <a:lnTo>
                    <a:pt x="1051" y="1269"/>
                  </a:lnTo>
                  <a:lnTo>
                    <a:pt x="1051" y="1269"/>
                  </a:lnTo>
                  <a:lnTo>
                    <a:pt x="1051" y="1269"/>
                  </a:lnTo>
                  <a:lnTo>
                    <a:pt x="1048" y="1271"/>
                  </a:lnTo>
                  <a:lnTo>
                    <a:pt x="1048" y="1273"/>
                  </a:lnTo>
                  <a:lnTo>
                    <a:pt x="1048" y="1273"/>
                  </a:lnTo>
                  <a:lnTo>
                    <a:pt x="1048" y="1276"/>
                  </a:lnTo>
                  <a:lnTo>
                    <a:pt x="1048" y="1276"/>
                  </a:lnTo>
                  <a:lnTo>
                    <a:pt x="1048" y="1278"/>
                  </a:lnTo>
                  <a:lnTo>
                    <a:pt x="1048" y="1278"/>
                  </a:lnTo>
                  <a:lnTo>
                    <a:pt x="1046" y="1283"/>
                  </a:lnTo>
                  <a:lnTo>
                    <a:pt x="1041" y="1288"/>
                  </a:lnTo>
                  <a:lnTo>
                    <a:pt x="1041" y="1290"/>
                  </a:lnTo>
                  <a:lnTo>
                    <a:pt x="1041" y="1292"/>
                  </a:lnTo>
                  <a:lnTo>
                    <a:pt x="1041" y="1295"/>
                  </a:lnTo>
                  <a:lnTo>
                    <a:pt x="1041" y="1297"/>
                  </a:lnTo>
                  <a:lnTo>
                    <a:pt x="1041" y="1297"/>
                  </a:lnTo>
                  <a:lnTo>
                    <a:pt x="1041" y="1300"/>
                  </a:lnTo>
                  <a:lnTo>
                    <a:pt x="1041"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1" y="1318"/>
                  </a:lnTo>
                  <a:lnTo>
                    <a:pt x="1041" y="1318"/>
                  </a:lnTo>
                  <a:lnTo>
                    <a:pt x="1041" y="1321"/>
                  </a:lnTo>
                  <a:lnTo>
                    <a:pt x="1041" y="1321"/>
                  </a:lnTo>
                  <a:lnTo>
                    <a:pt x="1039" y="1323"/>
                  </a:lnTo>
                  <a:lnTo>
                    <a:pt x="1041" y="1326"/>
                  </a:lnTo>
                  <a:lnTo>
                    <a:pt x="1039" y="1326"/>
                  </a:lnTo>
                  <a:lnTo>
                    <a:pt x="1039" y="1326"/>
                  </a:lnTo>
                  <a:lnTo>
                    <a:pt x="1039" y="1328"/>
                  </a:lnTo>
                  <a:lnTo>
                    <a:pt x="1039" y="1328"/>
                  </a:lnTo>
                  <a:lnTo>
                    <a:pt x="1039" y="1330"/>
                  </a:lnTo>
                  <a:lnTo>
                    <a:pt x="1041" y="1333"/>
                  </a:lnTo>
                  <a:lnTo>
                    <a:pt x="1041" y="1333"/>
                  </a:lnTo>
                  <a:lnTo>
                    <a:pt x="1044" y="1333"/>
                  </a:lnTo>
                  <a:lnTo>
                    <a:pt x="1044" y="1333"/>
                  </a:lnTo>
                  <a:lnTo>
                    <a:pt x="1044" y="1335"/>
                  </a:lnTo>
                  <a:lnTo>
                    <a:pt x="1044" y="1335"/>
                  </a:lnTo>
                  <a:lnTo>
                    <a:pt x="1044" y="1337"/>
                  </a:lnTo>
                  <a:lnTo>
                    <a:pt x="1044" y="1337"/>
                  </a:lnTo>
                  <a:lnTo>
                    <a:pt x="1044" y="1337"/>
                  </a:lnTo>
                  <a:lnTo>
                    <a:pt x="1044" y="1340"/>
                  </a:lnTo>
                  <a:lnTo>
                    <a:pt x="1044" y="1340"/>
                  </a:lnTo>
                  <a:lnTo>
                    <a:pt x="1041" y="1340"/>
                  </a:lnTo>
                  <a:lnTo>
                    <a:pt x="1041" y="1340"/>
                  </a:lnTo>
                  <a:lnTo>
                    <a:pt x="1041" y="1340"/>
                  </a:lnTo>
                  <a:lnTo>
                    <a:pt x="1044" y="1340"/>
                  </a:lnTo>
                  <a:lnTo>
                    <a:pt x="1041" y="1342"/>
                  </a:lnTo>
                  <a:lnTo>
                    <a:pt x="1041" y="1342"/>
                  </a:lnTo>
                  <a:lnTo>
                    <a:pt x="1039" y="1345"/>
                  </a:lnTo>
                  <a:lnTo>
                    <a:pt x="1041" y="1345"/>
                  </a:lnTo>
                  <a:lnTo>
                    <a:pt x="1039" y="1345"/>
                  </a:lnTo>
                  <a:lnTo>
                    <a:pt x="1041" y="1345"/>
                  </a:lnTo>
                  <a:lnTo>
                    <a:pt x="1041" y="1347"/>
                  </a:lnTo>
                  <a:lnTo>
                    <a:pt x="1041" y="1347"/>
                  </a:lnTo>
                  <a:lnTo>
                    <a:pt x="1041" y="1349"/>
                  </a:lnTo>
                  <a:lnTo>
                    <a:pt x="1041" y="1349"/>
                  </a:lnTo>
                  <a:lnTo>
                    <a:pt x="1039" y="1349"/>
                  </a:lnTo>
                  <a:lnTo>
                    <a:pt x="1039" y="1352"/>
                  </a:lnTo>
                  <a:lnTo>
                    <a:pt x="1039" y="1352"/>
                  </a:lnTo>
                  <a:lnTo>
                    <a:pt x="1036" y="1354"/>
                  </a:lnTo>
                  <a:lnTo>
                    <a:pt x="1036" y="1354"/>
                  </a:lnTo>
                  <a:lnTo>
                    <a:pt x="1036" y="1356"/>
                  </a:lnTo>
                  <a:lnTo>
                    <a:pt x="1036" y="1356"/>
                  </a:lnTo>
                  <a:lnTo>
                    <a:pt x="1036" y="1356"/>
                  </a:lnTo>
                  <a:lnTo>
                    <a:pt x="1036" y="1356"/>
                  </a:lnTo>
                  <a:lnTo>
                    <a:pt x="1036" y="1359"/>
                  </a:lnTo>
                  <a:lnTo>
                    <a:pt x="1039" y="1359"/>
                  </a:lnTo>
                  <a:lnTo>
                    <a:pt x="1039" y="1359"/>
                  </a:lnTo>
                  <a:lnTo>
                    <a:pt x="1036" y="1361"/>
                  </a:lnTo>
                  <a:lnTo>
                    <a:pt x="1036" y="1361"/>
                  </a:lnTo>
                  <a:lnTo>
                    <a:pt x="1034" y="1363"/>
                  </a:lnTo>
                  <a:lnTo>
                    <a:pt x="1034" y="1361"/>
                  </a:lnTo>
                  <a:lnTo>
                    <a:pt x="1034" y="1361"/>
                  </a:lnTo>
                  <a:lnTo>
                    <a:pt x="1032" y="1359"/>
                  </a:lnTo>
                  <a:lnTo>
                    <a:pt x="1032" y="1359"/>
                  </a:lnTo>
                  <a:lnTo>
                    <a:pt x="1032" y="1356"/>
                  </a:lnTo>
                  <a:lnTo>
                    <a:pt x="1032" y="1356"/>
                  </a:lnTo>
                  <a:lnTo>
                    <a:pt x="1032" y="1354"/>
                  </a:lnTo>
                  <a:lnTo>
                    <a:pt x="1032" y="1354"/>
                  </a:lnTo>
                  <a:lnTo>
                    <a:pt x="1032" y="1354"/>
                  </a:lnTo>
                  <a:lnTo>
                    <a:pt x="1032" y="1354"/>
                  </a:lnTo>
                  <a:lnTo>
                    <a:pt x="1032" y="1354"/>
                  </a:lnTo>
                  <a:lnTo>
                    <a:pt x="1029" y="1352"/>
                  </a:lnTo>
                  <a:lnTo>
                    <a:pt x="1027" y="1354"/>
                  </a:lnTo>
                  <a:lnTo>
                    <a:pt x="1025" y="1354"/>
                  </a:lnTo>
                  <a:lnTo>
                    <a:pt x="1029" y="1352"/>
                  </a:lnTo>
                  <a:lnTo>
                    <a:pt x="1029" y="1352"/>
                  </a:lnTo>
                  <a:lnTo>
                    <a:pt x="1029" y="1349"/>
                  </a:lnTo>
                  <a:lnTo>
                    <a:pt x="1022" y="1347"/>
                  </a:lnTo>
                  <a:lnTo>
                    <a:pt x="1020" y="1347"/>
                  </a:lnTo>
                  <a:lnTo>
                    <a:pt x="1020" y="1347"/>
                  </a:lnTo>
                  <a:lnTo>
                    <a:pt x="1020" y="1345"/>
                  </a:lnTo>
                  <a:lnTo>
                    <a:pt x="1020" y="1345"/>
                  </a:lnTo>
                  <a:lnTo>
                    <a:pt x="1020" y="1345"/>
                  </a:lnTo>
                  <a:lnTo>
                    <a:pt x="1020" y="1345"/>
                  </a:lnTo>
                  <a:lnTo>
                    <a:pt x="1022" y="1342"/>
                  </a:lnTo>
                  <a:lnTo>
                    <a:pt x="1022" y="1342"/>
                  </a:lnTo>
                  <a:lnTo>
                    <a:pt x="1022" y="1337"/>
                  </a:lnTo>
                  <a:lnTo>
                    <a:pt x="1022" y="1337"/>
                  </a:lnTo>
                  <a:lnTo>
                    <a:pt x="1022" y="1337"/>
                  </a:lnTo>
                  <a:lnTo>
                    <a:pt x="1022" y="1337"/>
                  </a:lnTo>
                  <a:lnTo>
                    <a:pt x="1022" y="1335"/>
                  </a:lnTo>
                  <a:lnTo>
                    <a:pt x="1020" y="1335"/>
                  </a:lnTo>
                  <a:lnTo>
                    <a:pt x="1020" y="1335"/>
                  </a:lnTo>
                  <a:lnTo>
                    <a:pt x="1020" y="1335"/>
                  </a:lnTo>
                  <a:lnTo>
                    <a:pt x="1020" y="1335"/>
                  </a:lnTo>
                  <a:lnTo>
                    <a:pt x="1020" y="1333"/>
                  </a:lnTo>
                  <a:lnTo>
                    <a:pt x="1020" y="1333"/>
                  </a:lnTo>
                  <a:lnTo>
                    <a:pt x="1020" y="1333"/>
                  </a:lnTo>
                  <a:lnTo>
                    <a:pt x="1022"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5" y="1314"/>
                  </a:lnTo>
                  <a:lnTo>
                    <a:pt x="1015" y="1314"/>
                  </a:lnTo>
                  <a:lnTo>
                    <a:pt x="1015" y="1311"/>
                  </a:lnTo>
                  <a:lnTo>
                    <a:pt x="1015"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5" y="1304"/>
                  </a:lnTo>
                  <a:lnTo>
                    <a:pt x="1013" y="1304"/>
                  </a:lnTo>
                  <a:lnTo>
                    <a:pt x="1013" y="1304"/>
                  </a:lnTo>
                  <a:lnTo>
                    <a:pt x="1013" y="1304"/>
                  </a:lnTo>
                  <a:lnTo>
                    <a:pt x="1013" y="1304"/>
                  </a:lnTo>
                  <a:lnTo>
                    <a:pt x="1013" y="1302"/>
                  </a:lnTo>
                  <a:lnTo>
                    <a:pt x="1013" y="1302"/>
                  </a:lnTo>
                  <a:lnTo>
                    <a:pt x="1013" y="1302"/>
                  </a:lnTo>
                  <a:lnTo>
                    <a:pt x="1013" y="1302"/>
                  </a:lnTo>
                  <a:lnTo>
                    <a:pt x="1013" y="1297"/>
                  </a:lnTo>
                  <a:lnTo>
                    <a:pt x="1010" y="1297"/>
                  </a:lnTo>
                  <a:lnTo>
                    <a:pt x="1010" y="1297"/>
                  </a:lnTo>
                  <a:lnTo>
                    <a:pt x="1008" y="1297"/>
                  </a:lnTo>
                  <a:lnTo>
                    <a:pt x="1008" y="1297"/>
                  </a:lnTo>
                  <a:lnTo>
                    <a:pt x="1008" y="1295"/>
                  </a:lnTo>
                  <a:lnTo>
                    <a:pt x="1008" y="1295"/>
                  </a:lnTo>
                  <a:lnTo>
                    <a:pt x="1008" y="1292"/>
                  </a:lnTo>
                  <a:lnTo>
                    <a:pt x="1008" y="1290"/>
                  </a:lnTo>
                  <a:lnTo>
                    <a:pt x="1008" y="1290"/>
                  </a:lnTo>
                  <a:lnTo>
                    <a:pt x="1006" y="1288"/>
                  </a:lnTo>
                  <a:lnTo>
                    <a:pt x="1006" y="1288"/>
                  </a:lnTo>
                  <a:lnTo>
                    <a:pt x="1006" y="1288"/>
                  </a:lnTo>
                  <a:lnTo>
                    <a:pt x="1003" y="1285"/>
                  </a:lnTo>
                  <a:lnTo>
                    <a:pt x="1003" y="1285"/>
                  </a:lnTo>
                  <a:lnTo>
                    <a:pt x="1001" y="1285"/>
                  </a:lnTo>
                  <a:lnTo>
                    <a:pt x="994" y="1278"/>
                  </a:lnTo>
                  <a:lnTo>
                    <a:pt x="992" y="1278"/>
                  </a:lnTo>
                  <a:lnTo>
                    <a:pt x="992" y="1278"/>
                  </a:lnTo>
                  <a:lnTo>
                    <a:pt x="992" y="1276"/>
                  </a:lnTo>
                  <a:lnTo>
                    <a:pt x="989" y="1276"/>
                  </a:lnTo>
                  <a:lnTo>
                    <a:pt x="989" y="1276"/>
                  </a:lnTo>
                  <a:lnTo>
                    <a:pt x="987" y="1273"/>
                  </a:lnTo>
                  <a:lnTo>
                    <a:pt x="982" y="1271"/>
                  </a:lnTo>
                  <a:lnTo>
                    <a:pt x="980" y="1269"/>
                  </a:lnTo>
                  <a:lnTo>
                    <a:pt x="980" y="1269"/>
                  </a:lnTo>
                  <a:lnTo>
                    <a:pt x="987" y="1273"/>
                  </a:lnTo>
                  <a:lnTo>
                    <a:pt x="989" y="1273"/>
                  </a:lnTo>
                  <a:lnTo>
                    <a:pt x="989" y="1273"/>
                  </a:lnTo>
                  <a:lnTo>
                    <a:pt x="992" y="1271"/>
                  </a:lnTo>
                  <a:lnTo>
                    <a:pt x="994" y="1269"/>
                  </a:lnTo>
                  <a:lnTo>
                    <a:pt x="994" y="1266"/>
                  </a:lnTo>
                  <a:lnTo>
                    <a:pt x="996" y="1266"/>
                  </a:lnTo>
                  <a:lnTo>
                    <a:pt x="996" y="1266"/>
                  </a:lnTo>
                  <a:lnTo>
                    <a:pt x="994" y="1269"/>
                  </a:lnTo>
                  <a:lnTo>
                    <a:pt x="994" y="1269"/>
                  </a:lnTo>
                  <a:lnTo>
                    <a:pt x="994" y="1269"/>
                  </a:lnTo>
                  <a:lnTo>
                    <a:pt x="994" y="1271"/>
                  </a:lnTo>
                  <a:lnTo>
                    <a:pt x="994" y="1271"/>
                  </a:lnTo>
                  <a:lnTo>
                    <a:pt x="994" y="1273"/>
                  </a:lnTo>
                  <a:lnTo>
                    <a:pt x="992" y="1273"/>
                  </a:lnTo>
                  <a:lnTo>
                    <a:pt x="992" y="1276"/>
                  </a:lnTo>
                  <a:lnTo>
                    <a:pt x="994" y="1276"/>
                  </a:lnTo>
                  <a:lnTo>
                    <a:pt x="996" y="1271"/>
                  </a:lnTo>
                  <a:lnTo>
                    <a:pt x="999" y="1271"/>
                  </a:lnTo>
                  <a:lnTo>
                    <a:pt x="999" y="1273"/>
                  </a:lnTo>
                  <a:lnTo>
                    <a:pt x="996" y="1273"/>
                  </a:lnTo>
                  <a:lnTo>
                    <a:pt x="996" y="1273"/>
                  </a:lnTo>
                  <a:lnTo>
                    <a:pt x="996" y="1273"/>
                  </a:lnTo>
                  <a:lnTo>
                    <a:pt x="996" y="1273"/>
                  </a:lnTo>
                  <a:lnTo>
                    <a:pt x="996" y="1273"/>
                  </a:lnTo>
                  <a:lnTo>
                    <a:pt x="996" y="1273"/>
                  </a:lnTo>
                  <a:lnTo>
                    <a:pt x="996" y="1273"/>
                  </a:lnTo>
                  <a:lnTo>
                    <a:pt x="996" y="1276"/>
                  </a:lnTo>
                  <a:lnTo>
                    <a:pt x="996" y="1276"/>
                  </a:lnTo>
                  <a:lnTo>
                    <a:pt x="996" y="1276"/>
                  </a:lnTo>
                  <a:lnTo>
                    <a:pt x="996" y="1276"/>
                  </a:lnTo>
                  <a:lnTo>
                    <a:pt x="996" y="1276"/>
                  </a:lnTo>
                  <a:lnTo>
                    <a:pt x="996"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3" y="1264"/>
                  </a:lnTo>
                  <a:lnTo>
                    <a:pt x="1003" y="1262"/>
                  </a:lnTo>
                  <a:lnTo>
                    <a:pt x="1003" y="1262"/>
                  </a:lnTo>
                  <a:lnTo>
                    <a:pt x="1006" y="1262"/>
                  </a:lnTo>
                  <a:lnTo>
                    <a:pt x="1006" y="1262"/>
                  </a:lnTo>
                  <a:lnTo>
                    <a:pt x="1006" y="1262"/>
                  </a:lnTo>
                  <a:lnTo>
                    <a:pt x="1006" y="1259"/>
                  </a:lnTo>
                  <a:lnTo>
                    <a:pt x="1006" y="1259"/>
                  </a:lnTo>
                  <a:lnTo>
                    <a:pt x="1006" y="1259"/>
                  </a:lnTo>
                  <a:lnTo>
                    <a:pt x="1006" y="1259"/>
                  </a:lnTo>
                  <a:lnTo>
                    <a:pt x="1006" y="1259"/>
                  </a:lnTo>
                  <a:lnTo>
                    <a:pt x="1003" y="1259"/>
                  </a:lnTo>
                  <a:lnTo>
                    <a:pt x="1003" y="1257"/>
                  </a:lnTo>
                  <a:lnTo>
                    <a:pt x="1003" y="1257"/>
                  </a:lnTo>
                  <a:lnTo>
                    <a:pt x="1003" y="1257"/>
                  </a:lnTo>
                  <a:lnTo>
                    <a:pt x="1003" y="1257"/>
                  </a:lnTo>
                  <a:lnTo>
                    <a:pt x="1006" y="1257"/>
                  </a:lnTo>
                  <a:lnTo>
                    <a:pt x="1006" y="1257"/>
                  </a:lnTo>
                  <a:lnTo>
                    <a:pt x="1006" y="1257"/>
                  </a:lnTo>
                  <a:lnTo>
                    <a:pt x="1006" y="1259"/>
                  </a:lnTo>
                  <a:lnTo>
                    <a:pt x="1006" y="1257"/>
                  </a:lnTo>
                  <a:lnTo>
                    <a:pt x="1006" y="1257"/>
                  </a:lnTo>
                  <a:lnTo>
                    <a:pt x="1006" y="1259"/>
                  </a:lnTo>
                  <a:lnTo>
                    <a:pt x="1006" y="1259"/>
                  </a:lnTo>
                  <a:lnTo>
                    <a:pt x="1006" y="1259"/>
                  </a:lnTo>
                  <a:lnTo>
                    <a:pt x="1008" y="1259"/>
                  </a:lnTo>
                  <a:lnTo>
                    <a:pt x="1008" y="1259"/>
                  </a:lnTo>
                  <a:lnTo>
                    <a:pt x="1008" y="1259"/>
                  </a:lnTo>
                  <a:lnTo>
                    <a:pt x="1010" y="1257"/>
                  </a:lnTo>
                  <a:lnTo>
                    <a:pt x="1010" y="1257"/>
                  </a:lnTo>
                  <a:lnTo>
                    <a:pt x="1015" y="1257"/>
                  </a:lnTo>
                  <a:lnTo>
                    <a:pt x="1015" y="1257"/>
                  </a:lnTo>
                  <a:lnTo>
                    <a:pt x="1015" y="1257"/>
                  </a:lnTo>
                  <a:lnTo>
                    <a:pt x="1015" y="1257"/>
                  </a:lnTo>
                  <a:lnTo>
                    <a:pt x="1013" y="1257"/>
                  </a:lnTo>
                  <a:lnTo>
                    <a:pt x="1013" y="1257"/>
                  </a:lnTo>
                  <a:lnTo>
                    <a:pt x="1013" y="1257"/>
                  </a:lnTo>
                  <a:lnTo>
                    <a:pt x="1013" y="1257"/>
                  </a:lnTo>
                  <a:lnTo>
                    <a:pt x="1013" y="1255"/>
                  </a:lnTo>
                  <a:lnTo>
                    <a:pt x="1013" y="1255"/>
                  </a:lnTo>
                  <a:lnTo>
                    <a:pt x="1013" y="1255"/>
                  </a:lnTo>
                  <a:lnTo>
                    <a:pt x="1013" y="1255"/>
                  </a:lnTo>
                  <a:lnTo>
                    <a:pt x="1013" y="1255"/>
                  </a:lnTo>
                  <a:lnTo>
                    <a:pt x="1010" y="1255"/>
                  </a:lnTo>
                  <a:lnTo>
                    <a:pt x="1010" y="1255"/>
                  </a:lnTo>
                  <a:lnTo>
                    <a:pt x="1010" y="1252"/>
                  </a:lnTo>
                  <a:lnTo>
                    <a:pt x="1010" y="1252"/>
                  </a:lnTo>
                  <a:lnTo>
                    <a:pt x="1008" y="1252"/>
                  </a:lnTo>
                  <a:lnTo>
                    <a:pt x="1003" y="1250"/>
                  </a:lnTo>
                  <a:lnTo>
                    <a:pt x="1001" y="1250"/>
                  </a:lnTo>
                  <a:lnTo>
                    <a:pt x="1001" y="1250"/>
                  </a:lnTo>
                  <a:lnTo>
                    <a:pt x="1001" y="1252"/>
                  </a:lnTo>
                  <a:lnTo>
                    <a:pt x="1001" y="1255"/>
                  </a:lnTo>
                  <a:lnTo>
                    <a:pt x="996" y="1255"/>
                  </a:lnTo>
                  <a:lnTo>
                    <a:pt x="996" y="1255"/>
                  </a:lnTo>
                  <a:lnTo>
                    <a:pt x="996" y="1252"/>
                  </a:lnTo>
                  <a:lnTo>
                    <a:pt x="996" y="1252"/>
                  </a:lnTo>
                  <a:lnTo>
                    <a:pt x="996" y="1250"/>
                  </a:lnTo>
                  <a:lnTo>
                    <a:pt x="994" y="1252"/>
                  </a:lnTo>
                  <a:lnTo>
                    <a:pt x="992" y="1252"/>
                  </a:lnTo>
                  <a:lnTo>
                    <a:pt x="989" y="1255"/>
                  </a:lnTo>
                  <a:lnTo>
                    <a:pt x="989" y="1255"/>
                  </a:lnTo>
                  <a:lnTo>
                    <a:pt x="987" y="1252"/>
                  </a:lnTo>
                  <a:lnTo>
                    <a:pt x="987" y="1250"/>
                  </a:lnTo>
                  <a:lnTo>
                    <a:pt x="987" y="1250"/>
                  </a:lnTo>
                  <a:lnTo>
                    <a:pt x="984" y="1250"/>
                  </a:lnTo>
                  <a:lnTo>
                    <a:pt x="982" y="1252"/>
                  </a:lnTo>
                  <a:lnTo>
                    <a:pt x="982" y="1252"/>
                  </a:lnTo>
                  <a:lnTo>
                    <a:pt x="982" y="1255"/>
                  </a:lnTo>
                  <a:lnTo>
                    <a:pt x="982" y="1255"/>
                  </a:lnTo>
                  <a:lnTo>
                    <a:pt x="975" y="1255"/>
                  </a:lnTo>
                  <a:lnTo>
                    <a:pt x="975" y="1255"/>
                  </a:lnTo>
                  <a:lnTo>
                    <a:pt x="975" y="1255"/>
                  </a:lnTo>
                  <a:lnTo>
                    <a:pt x="975" y="1257"/>
                  </a:lnTo>
                  <a:lnTo>
                    <a:pt x="975" y="1255"/>
                  </a:lnTo>
                  <a:lnTo>
                    <a:pt x="975" y="1255"/>
                  </a:lnTo>
                  <a:lnTo>
                    <a:pt x="980" y="1252"/>
                  </a:lnTo>
                  <a:lnTo>
                    <a:pt x="982" y="1250"/>
                  </a:lnTo>
                  <a:lnTo>
                    <a:pt x="984" y="1245"/>
                  </a:lnTo>
                  <a:lnTo>
                    <a:pt x="984" y="1245"/>
                  </a:lnTo>
                  <a:lnTo>
                    <a:pt x="987" y="1245"/>
                  </a:lnTo>
                  <a:lnTo>
                    <a:pt x="987" y="1245"/>
                  </a:lnTo>
                  <a:lnTo>
                    <a:pt x="987" y="1243"/>
                  </a:lnTo>
                  <a:lnTo>
                    <a:pt x="987" y="1243"/>
                  </a:lnTo>
                  <a:lnTo>
                    <a:pt x="984" y="1243"/>
                  </a:lnTo>
                  <a:lnTo>
                    <a:pt x="984" y="1243"/>
                  </a:lnTo>
                  <a:lnTo>
                    <a:pt x="984" y="1243"/>
                  </a:lnTo>
                  <a:lnTo>
                    <a:pt x="982" y="1243"/>
                  </a:lnTo>
                  <a:lnTo>
                    <a:pt x="982" y="1243"/>
                  </a:lnTo>
                  <a:lnTo>
                    <a:pt x="982" y="1243"/>
                  </a:lnTo>
                  <a:lnTo>
                    <a:pt x="982" y="1243"/>
                  </a:lnTo>
                  <a:lnTo>
                    <a:pt x="980" y="1243"/>
                  </a:lnTo>
                  <a:lnTo>
                    <a:pt x="980" y="1243"/>
                  </a:lnTo>
                  <a:lnTo>
                    <a:pt x="980" y="1243"/>
                  </a:lnTo>
                  <a:lnTo>
                    <a:pt x="980" y="1243"/>
                  </a:lnTo>
                  <a:lnTo>
                    <a:pt x="977"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0" y="1252"/>
                  </a:lnTo>
                  <a:lnTo>
                    <a:pt x="970" y="1252"/>
                  </a:lnTo>
                  <a:lnTo>
                    <a:pt x="968" y="1252"/>
                  </a:lnTo>
                  <a:lnTo>
                    <a:pt x="968" y="1252"/>
                  </a:lnTo>
                  <a:lnTo>
                    <a:pt x="970" y="1255"/>
                  </a:lnTo>
                  <a:lnTo>
                    <a:pt x="968" y="1255"/>
                  </a:lnTo>
                  <a:lnTo>
                    <a:pt x="968" y="1255"/>
                  </a:lnTo>
                  <a:lnTo>
                    <a:pt x="965" y="1257"/>
                  </a:lnTo>
                  <a:lnTo>
                    <a:pt x="968" y="1259"/>
                  </a:lnTo>
                  <a:lnTo>
                    <a:pt x="965" y="1259"/>
                  </a:lnTo>
                  <a:lnTo>
                    <a:pt x="963" y="1257"/>
                  </a:lnTo>
                  <a:lnTo>
                    <a:pt x="963"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1" y="1250"/>
                  </a:lnTo>
                  <a:lnTo>
                    <a:pt x="949" y="1247"/>
                  </a:lnTo>
                  <a:lnTo>
                    <a:pt x="949" y="1247"/>
                  </a:lnTo>
                  <a:lnTo>
                    <a:pt x="949" y="1247"/>
                  </a:lnTo>
                  <a:lnTo>
                    <a:pt x="949" y="1247"/>
                  </a:lnTo>
                  <a:lnTo>
                    <a:pt x="951" y="1247"/>
                  </a:lnTo>
                  <a:lnTo>
                    <a:pt x="951" y="1247"/>
                  </a:lnTo>
                  <a:lnTo>
                    <a:pt x="951" y="1247"/>
                  </a:lnTo>
                  <a:lnTo>
                    <a:pt x="956" y="1247"/>
                  </a:lnTo>
                  <a:lnTo>
                    <a:pt x="956" y="1247"/>
                  </a:lnTo>
                  <a:lnTo>
                    <a:pt x="956" y="1247"/>
                  </a:lnTo>
                  <a:lnTo>
                    <a:pt x="954" y="1247"/>
                  </a:lnTo>
                  <a:lnTo>
                    <a:pt x="951"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4" y="1243"/>
                  </a:lnTo>
                  <a:lnTo>
                    <a:pt x="944" y="1243"/>
                  </a:lnTo>
                  <a:lnTo>
                    <a:pt x="944" y="1243"/>
                  </a:lnTo>
                  <a:lnTo>
                    <a:pt x="939" y="1245"/>
                  </a:lnTo>
                  <a:lnTo>
                    <a:pt x="937" y="1247"/>
                  </a:lnTo>
                  <a:lnTo>
                    <a:pt x="937" y="1247"/>
                  </a:lnTo>
                  <a:lnTo>
                    <a:pt x="937" y="1247"/>
                  </a:lnTo>
                  <a:lnTo>
                    <a:pt x="935" y="1245"/>
                  </a:lnTo>
                  <a:lnTo>
                    <a:pt x="932" y="1247"/>
                  </a:lnTo>
                  <a:lnTo>
                    <a:pt x="930" y="1247"/>
                  </a:lnTo>
                  <a:lnTo>
                    <a:pt x="930" y="1245"/>
                  </a:lnTo>
                  <a:lnTo>
                    <a:pt x="928" y="1245"/>
                  </a:lnTo>
                  <a:lnTo>
                    <a:pt x="930" y="1245"/>
                  </a:lnTo>
                  <a:lnTo>
                    <a:pt x="932" y="1245"/>
                  </a:lnTo>
                  <a:lnTo>
                    <a:pt x="935" y="1245"/>
                  </a:lnTo>
                  <a:lnTo>
                    <a:pt x="935" y="1245"/>
                  </a:lnTo>
                  <a:lnTo>
                    <a:pt x="937" y="1243"/>
                  </a:lnTo>
                  <a:lnTo>
                    <a:pt x="937" y="1243"/>
                  </a:lnTo>
                  <a:lnTo>
                    <a:pt x="942" y="1243"/>
                  </a:lnTo>
                  <a:lnTo>
                    <a:pt x="942" y="1240"/>
                  </a:lnTo>
                  <a:lnTo>
                    <a:pt x="930" y="1243"/>
                  </a:lnTo>
                  <a:lnTo>
                    <a:pt x="930" y="1243"/>
                  </a:lnTo>
                  <a:lnTo>
                    <a:pt x="930" y="1243"/>
                  </a:lnTo>
                  <a:lnTo>
                    <a:pt x="935" y="1238"/>
                  </a:lnTo>
                  <a:lnTo>
                    <a:pt x="937" y="1238"/>
                  </a:lnTo>
                  <a:lnTo>
                    <a:pt x="935" y="1236"/>
                  </a:lnTo>
                  <a:lnTo>
                    <a:pt x="935" y="1236"/>
                  </a:lnTo>
                  <a:lnTo>
                    <a:pt x="937" y="1236"/>
                  </a:lnTo>
                  <a:lnTo>
                    <a:pt x="937" y="1236"/>
                  </a:lnTo>
                  <a:lnTo>
                    <a:pt x="937" y="1238"/>
                  </a:lnTo>
                  <a:lnTo>
                    <a:pt x="939" y="1238"/>
                  </a:lnTo>
                  <a:lnTo>
                    <a:pt x="939" y="1238"/>
                  </a:lnTo>
                  <a:lnTo>
                    <a:pt x="939" y="1236"/>
                  </a:lnTo>
                  <a:lnTo>
                    <a:pt x="939" y="1236"/>
                  </a:lnTo>
                  <a:lnTo>
                    <a:pt x="939" y="1236"/>
                  </a:lnTo>
                  <a:lnTo>
                    <a:pt x="939" y="1233"/>
                  </a:lnTo>
                  <a:lnTo>
                    <a:pt x="939" y="1233"/>
                  </a:lnTo>
                  <a:lnTo>
                    <a:pt x="939" y="1233"/>
                  </a:lnTo>
                  <a:lnTo>
                    <a:pt x="939" y="1233"/>
                  </a:lnTo>
                  <a:lnTo>
                    <a:pt x="939" y="1233"/>
                  </a:lnTo>
                  <a:lnTo>
                    <a:pt x="942" y="1231"/>
                  </a:lnTo>
                  <a:lnTo>
                    <a:pt x="942" y="1231"/>
                  </a:lnTo>
                  <a:lnTo>
                    <a:pt x="942" y="1231"/>
                  </a:lnTo>
                  <a:lnTo>
                    <a:pt x="942" y="1231"/>
                  </a:lnTo>
                  <a:lnTo>
                    <a:pt x="944" y="1231"/>
                  </a:lnTo>
                  <a:lnTo>
                    <a:pt x="944" y="1229"/>
                  </a:lnTo>
                  <a:lnTo>
                    <a:pt x="944" y="1229"/>
                  </a:lnTo>
                  <a:lnTo>
                    <a:pt x="944" y="1229"/>
                  </a:lnTo>
                  <a:lnTo>
                    <a:pt x="944" y="1229"/>
                  </a:lnTo>
                  <a:lnTo>
                    <a:pt x="944" y="1229"/>
                  </a:lnTo>
                  <a:lnTo>
                    <a:pt x="947" y="1226"/>
                  </a:lnTo>
                  <a:lnTo>
                    <a:pt x="949" y="1224"/>
                  </a:lnTo>
                  <a:lnTo>
                    <a:pt x="947" y="1224"/>
                  </a:lnTo>
                  <a:lnTo>
                    <a:pt x="947" y="1224"/>
                  </a:lnTo>
                  <a:lnTo>
                    <a:pt x="947" y="1224"/>
                  </a:lnTo>
                  <a:lnTo>
                    <a:pt x="949" y="1224"/>
                  </a:lnTo>
                  <a:lnTo>
                    <a:pt x="949" y="1224"/>
                  </a:lnTo>
                  <a:lnTo>
                    <a:pt x="951" y="1217"/>
                  </a:lnTo>
                  <a:lnTo>
                    <a:pt x="951" y="1217"/>
                  </a:lnTo>
                  <a:lnTo>
                    <a:pt x="951" y="1217"/>
                  </a:lnTo>
                  <a:lnTo>
                    <a:pt x="951" y="1214"/>
                  </a:lnTo>
                  <a:lnTo>
                    <a:pt x="954" y="1214"/>
                  </a:lnTo>
                  <a:lnTo>
                    <a:pt x="954" y="1214"/>
                  </a:lnTo>
                  <a:lnTo>
                    <a:pt x="954" y="1214"/>
                  </a:lnTo>
                  <a:lnTo>
                    <a:pt x="956" y="1212"/>
                  </a:lnTo>
                  <a:lnTo>
                    <a:pt x="956" y="1212"/>
                  </a:lnTo>
                  <a:lnTo>
                    <a:pt x="954" y="1210"/>
                  </a:lnTo>
                  <a:lnTo>
                    <a:pt x="951" y="1207"/>
                  </a:lnTo>
                  <a:lnTo>
                    <a:pt x="949" y="1207"/>
                  </a:lnTo>
                  <a:lnTo>
                    <a:pt x="944" y="1207"/>
                  </a:lnTo>
                  <a:lnTo>
                    <a:pt x="939" y="1210"/>
                  </a:lnTo>
                  <a:lnTo>
                    <a:pt x="939" y="1212"/>
                  </a:lnTo>
                  <a:lnTo>
                    <a:pt x="939" y="1212"/>
                  </a:lnTo>
                  <a:lnTo>
                    <a:pt x="939" y="1212"/>
                  </a:lnTo>
                  <a:lnTo>
                    <a:pt x="937" y="1210"/>
                  </a:lnTo>
                  <a:lnTo>
                    <a:pt x="937" y="1210"/>
                  </a:lnTo>
                  <a:lnTo>
                    <a:pt x="935" y="1210"/>
                  </a:lnTo>
                  <a:lnTo>
                    <a:pt x="935" y="1210"/>
                  </a:lnTo>
                  <a:lnTo>
                    <a:pt x="937" y="1207"/>
                  </a:lnTo>
                  <a:lnTo>
                    <a:pt x="939" y="1207"/>
                  </a:lnTo>
                  <a:lnTo>
                    <a:pt x="939" y="1205"/>
                  </a:lnTo>
                  <a:lnTo>
                    <a:pt x="939" y="1205"/>
                  </a:lnTo>
                  <a:lnTo>
                    <a:pt x="939" y="1202"/>
                  </a:lnTo>
                  <a:lnTo>
                    <a:pt x="942" y="1202"/>
                  </a:lnTo>
                  <a:lnTo>
                    <a:pt x="939" y="1202"/>
                  </a:lnTo>
                  <a:lnTo>
                    <a:pt x="939" y="1200"/>
                  </a:lnTo>
                  <a:lnTo>
                    <a:pt x="939" y="1200"/>
                  </a:lnTo>
                  <a:lnTo>
                    <a:pt x="937" y="1200"/>
                  </a:lnTo>
                  <a:lnTo>
                    <a:pt x="937" y="1200"/>
                  </a:lnTo>
                  <a:lnTo>
                    <a:pt x="939" y="1200"/>
                  </a:lnTo>
                  <a:lnTo>
                    <a:pt x="942" y="1200"/>
                  </a:lnTo>
                  <a:lnTo>
                    <a:pt x="942" y="1198"/>
                  </a:lnTo>
                  <a:lnTo>
                    <a:pt x="942" y="1198"/>
                  </a:lnTo>
                  <a:lnTo>
                    <a:pt x="942" y="1200"/>
                  </a:lnTo>
                  <a:lnTo>
                    <a:pt x="944" y="1200"/>
                  </a:lnTo>
                  <a:lnTo>
                    <a:pt x="944" y="1198"/>
                  </a:lnTo>
                  <a:lnTo>
                    <a:pt x="944" y="1198"/>
                  </a:lnTo>
                  <a:lnTo>
                    <a:pt x="944" y="1198"/>
                  </a:lnTo>
                  <a:lnTo>
                    <a:pt x="944" y="1198"/>
                  </a:lnTo>
                  <a:lnTo>
                    <a:pt x="944" y="1198"/>
                  </a:lnTo>
                  <a:lnTo>
                    <a:pt x="944" y="1195"/>
                  </a:lnTo>
                  <a:lnTo>
                    <a:pt x="942" y="1195"/>
                  </a:lnTo>
                  <a:lnTo>
                    <a:pt x="939" y="1195"/>
                  </a:lnTo>
                  <a:lnTo>
                    <a:pt x="942" y="1195"/>
                  </a:lnTo>
                  <a:lnTo>
                    <a:pt x="942" y="1195"/>
                  </a:lnTo>
                  <a:lnTo>
                    <a:pt x="942" y="1193"/>
                  </a:lnTo>
                  <a:lnTo>
                    <a:pt x="942" y="1193"/>
                  </a:lnTo>
                  <a:lnTo>
                    <a:pt x="944" y="1195"/>
                  </a:lnTo>
                  <a:lnTo>
                    <a:pt x="944" y="1198"/>
                  </a:lnTo>
                  <a:lnTo>
                    <a:pt x="944" y="1198"/>
                  </a:lnTo>
                  <a:lnTo>
                    <a:pt x="944" y="1198"/>
                  </a:lnTo>
                  <a:lnTo>
                    <a:pt x="947" y="1200"/>
                  </a:lnTo>
                  <a:lnTo>
                    <a:pt x="949" y="1200"/>
                  </a:lnTo>
                  <a:lnTo>
                    <a:pt x="949" y="1200"/>
                  </a:lnTo>
                  <a:lnTo>
                    <a:pt x="951" y="1200"/>
                  </a:lnTo>
                  <a:lnTo>
                    <a:pt x="951" y="1202"/>
                  </a:lnTo>
                  <a:lnTo>
                    <a:pt x="951" y="1202"/>
                  </a:lnTo>
                  <a:lnTo>
                    <a:pt x="954" y="1205"/>
                  </a:lnTo>
                  <a:lnTo>
                    <a:pt x="956" y="1202"/>
                  </a:lnTo>
                  <a:lnTo>
                    <a:pt x="958" y="1202"/>
                  </a:lnTo>
                  <a:lnTo>
                    <a:pt x="958" y="1202"/>
                  </a:lnTo>
                  <a:lnTo>
                    <a:pt x="963" y="1202"/>
                  </a:lnTo>
                  <a:lnTo>
                    <a:pt x="968" y="1200"/>
                  </a:lnTo>
                  <a:lnTo>
                    <a:pt x="968" y="1200"/>
                  </a:lnTo>
                  <a:lnTo>
                    <a:pt x="968" y="1200"/>
                  </a:lnTo>
                  <a:lnTo>
                    <a:pt x="968" y="1198"/>
                  </a:lnTo>
                  <a:lnTo>
                    <a:pt x="968" y="1198"/>
                  </a:lnTo>
                  <a:lnTo>
                    <a:pt x="965" y="1195"/>
                  </a:lnTo>
                  <a:lnTo>
                    <a:pt x="963" y="1193"/>
                  </a:lnTo>
                  <a:lnTo>
                    <a:pt x="963" y="1193"/>
                  </a:lnTo>
                  <a:lnTo>
                    <a:pt x="963" y="1193"/>
                  </a:lnTo>
                  <a:lnTo>
                    <a:pt x="963" y="1193"/>
                  </a:lnTo>
                  <a:lnTo>
                    <a:pt x="963" y="1193"/>
                  </a:lnTo>
                  <a:lnTo>
                    <a:pt x="963" y="1195"/>
                  </a:lnTo>
                  <a:lnTo>
                    <a:pt x="961" y="1195"/>
                  </a:lnTo>
                  <a:lnTo>
                    <a:pt x="961" y="1195"/>
                  </a:lnTo>
                  <a:lnTo>
                    <a:pt x="961" y="1195"/>
                  </a:lnTo>
                  <a:lnTo>
                    <a:pt x="961" y="1193"/>
                  </a:lnTo>
                  <a:lnTo>
                    <a:pt x="961" y="1191"/>
                  </a:lnTo>
                  <a:lnTo>
                    <a:pt x="958" y="1186"/>
                  </a:lnTo>
                  <a:lnTo>
                    <a:pt x="961" y="1186"/>
                  </a:lnTo>
                  <a:lnTo>
                    <a:pt x="961" y="1186"/>
                  </a:lnTo>
                  <a:lnTo>
                    <a:pt x="961" y="1186"/>
                  </a:lnTo>
                  <a:lnTo>
                    <a:pt x="961" y="1184"/>
                  </a:lnTo>
                  <a:lnTo>
                    <a:pt x="958" y="1184"/>
                  </a:lnTo>
                  <a:lnTo>
                    <a:pt x="958" y="1184"/>
                  </a:lnTo>
                  <a:lnTo>
                    <a:pt x="958" y="1181"/>
                  </a:lnTo>
                  <a:lnTo>
                    <a:pt x="958" y="1181"/>
                  </a:lnTo>
                  <a:lnTo>
                    <a:pt x="958" y="1184"/>
                  </a:lnTo>
                  <a:lnTo>
                    <a:pt x="958" y="1184"/>
                  </a:lnTo>
                  <a:lnTo>
                    <a:pt x="958"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1" y="1191"/>
                  </a:lnTo>
                  <a:lnTo>
                    <a:pt x="951" y="1188"/>
                  </a:lnTo>
                  <a:lnTo>
                    <a:pt x="951" y="1188"/>
                  </a:lnTo>
                  <a:lnTo>
                    <a:pt x="951" y="1188"/>
                  </a:lnTo>
                  <a:lnTo>
                    <a:pt x="949" y="1188"/>
                  </a:lnTo>
                  <a:lnTo>
                    <a:pt x="949" y="1188"/>
                  </a:lnTo>
                  <a:lnTo>
                    <a:pt x="949" y="1188"/>
                  </a:lnTo>
                  <a:lnTo>
                    <a:pt x="949" y="1188"/>
                  </a:lnTo>
                  <a:lnTo>
                    <a:pt x="951" y="1186"/>
                  </a:lnTo>
                  <a:lnTo>
                    <a:pt x="951" y="1186"/>
                  </a:lnTo>
                  <a:lnTo>
                    <a:pt x="951" y="1186"/>
                  </a:lnTo>
                  <a:lnTo>
                    <a:pt x="951" y="1184"/>
                  </a:lnTo>
                  <a:lnTo>
                    <a:pt x="951" y="1184"/>
                  </a:lnTo>
                  <a:lnTo>
                    <a:pt x="951" y="1181"/>
                  </a:lnTo>
                  <a:lnTo>
                    <a:pt x="951" y="1181"/>
                  </a:lnTo>
                  <a:lnTo>
                    <a:pt x="951"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4" y="1176"/>
                  </a:lnTo>
                  <a:lnTo>
                    <a:pt x="944" y="1176"/>
                  </a:lnTo>
                  <a:lnTo>
                    <a:pt x="944" y="1176"/>
                  </a:lnTo>
                  <a:lnTo>
                    <a:pt x="947" y="1176"/>
                  </a:lnTo>
                  <a:lnTo>
                    <a:pt x="947" y="1176"/>
                  </a:lnTo>
                  <a:lnTo>
                    <a:pt x="947" y="1176"/>
                  </a:lnTo>
                  <a:lnTo>
                    <a:pt x="947" y="1174"/>
                  </a:lnTo>
                  <a:lnTo>
                    <a:pt x="947" y="1174"/>
                  </a:lnTo>
                  <a:lnTo>
                    <a:pt x="947" y="1174"/>
                  </a:lnTo>
                  <a:lnTo>
                    <a:pt x="944" y="1174"/>
                  </a:lnTo>
                  <a:lnTo>
                    <a:pt x="944" y="1174"/>
                  </a:lnTo>
                  <a:lnTo>
                    <a:pt x="944" y="1174"/>
                  </a:lnTo>
                  <a:lnTo>
                    <a:pt x="942" y="1172"/>
                  </a:lnTo>
                  <a:lnTo>
                    <a:pt x="939" y="1172"/>
                  </a:lnTo>
                  <a:lnTo>
                    <a:pt x="942" y="1172"/>
                  </a:lnTo>
                  <a:lnTo>
                    <a:pt x="942" y="1172"/>
                  </a:lnTo>
                  <a:lnTo>
                    <a:pt x="942" y="1172"/>
                  </a:lnTo>
                  <a:lnTo>
                    <a:pt x="942" y="1172"/>
                  </a:lnTo>
                  <a:lnTo>
                    <a:pt x="942" y="1169"/>
                  </a:lnTo>
                  <a:lnTo>
                    <a:pt x="942" y="1169"/>
                  </a:lnTo>
                  <a:lnTo>
                    <a:pt x="942" y="1169"/>
                  </a:lnTo>
                  <a:lnTo>
                    <a:pt x="942" y="1169"/>
                  </a:lnTo>
                  <a:lnTo>
                    <a:pt x="942" y="1169"/>
                  </a:lnTo>
                  <a:lnTo>
                    <a:pt x="939" y="1169"/>
                  </a:lnTo>
                  <a:lnTo>
                    <a:pt x="939" y="1167"/>
                  </a:lnTo>
                  <a:lnTo>
                    <a:pt x="939" y="1167"/>
                  </a:lnTo>
                  <a:lnTo>
                    <a:pt x="939" y="1165"/>
                  </a:lnTo>
                  <a:lnTo>
                    <a:pt x="939" y="1165"/>
                  </a:lnTo>
                  <a:lnTo>
                    <a:pt x="939" y="1165"/>
                  </a:lnTo>
                  <a:lnTo>
                    <a:pt x="942" y="1165"/>
                  </a:lnTo>
                  <a:lnTo>
                    <a:pt x="942" y="1165"/>
                  </a:lnTo>
                  <a:lnTo>
                    <a:pt x="942" y="1165"/>
                  </a:lnTo>
                  <a:lnTo>
                    <a:pt x="944" y="1165"/>
                  </a:lnTo>
                  <a:lnTo>
                    <a:pt x="942" y="1162"/>
                  </a:lnTo>
                  <a:lnTo>
                    <a:pt x="942" y="1162"/>
                  </a:lnTo>
                  <a:lnTo>
                    <a:pt x="939" y="1160"/>
                  </a:lnTo>
                  <a:lnTo>
                    <a:pt x="939" y="1162"/>
                  </a:lnTo>
                  <a:lnTo>
                    <a:pt x="939" y="1165"/>
                  </a:lnTo>
                  <a:lnTo>
                    <a:pt x="939" y="1165"/>
                  </a:lnTo>
                  <a:lnTo>
                    <a:pt x="937" y="1165"/>
                  </a:lnTo>
                  <a:lnTo>
                    <a:pt x="937" y="1162"/>
                  </a:lnTo>
                  <a:lnTo>
                    <a:pt x="937" y="1162"/>
                  </a:lnTo>
                  <a:lnTo>
                    <a:pt x="937" y="1162"/>
                  </a:lnTo>
                  <a:lnTo>
                    <a:pt x="937" y="1160"/>
                  </a:lnTo>
                  <a:lnTo>
                    <a:pt x="937" y="1160"/>
                  </a:lnTo>
                  <a:lnTo>
                    <a:pt x="937" y="1160"/>
                  </a:lnTo>
                  <a:lnTo>
                    <a:pt x="937" y="1160"/>
                  </a:lnTo>
                  <a:lnTo>
                    <a:pt x="935" y="1158"/>
                  </a:lnTo>
                  <a:lnTo>
                    <a:pt x="935" y="1158"/>
                  </a:lnTo>
                  <a:lnTo>
                    <a:pt x="935" y="1158"/>
                  </a:lnTo>
                  <a:lnTo>
                    <a:pt x="935" y="1158"/>
                  </a:lnTo>
                  <a:lnTo>
                    <a:pt x="935" y="1158"/>
                  </a:lnTo>
                  <a:lnTo>
                    <a:pt x="935" y="1158"/>
                  </a:lnTo>
                  <a:lnTo>
                    <a:pt x="928" y="1155"/>
                  </a:lnTo>
                  <a:lnTo>
                    <a:pt x="928" y="1158"/>
                  </a:lnTo>
                  <a:lnTo>
                    <a:pt x="925" y="1158"/>
                  </a:lnTo>
                  <a:lnTo>
                    <a:pt x="928" y="1155"/>
                  </a:lnTo>
                  <a:lnTo>
                    <a:pt x="925" y="1158"/>
                  </a:lnTo>
                  <a:lnTo>
                    <a:pt x="925" y="1155"/>
                  </a:lnTo>
                  <a:lnTo>
                    <a:pt x="925" y="1155"/>
                  </a:lnTo>
                  <a:lnTo>
                    <a:pt x="928" y="1155"/>
                  </a:lnTo>
                  <a:lnTo>
                    <a:pt x="925" y="1153"/>
                  </a:lnTo>
                  <a:lnTo>
                    <a:pt x="925" y="1153"/>
                  </a:lnTo>
                  <a:lnTo>
                    <a:pt x="925" y="1153"/>
                  </a:lnTo>
                  <a:lnTo>
                    <a:pt x="925" y="1153"/>
                  </a:lnTo>
                  <a:lnTo>
                    <a:pt x="925" y="1153"/>
                  </a:lnTo>
                  <a:lnTo>
                    <a:pt x="925" y="1150"/>
                  </a:lnTo>
                  <a:lnTo>
                    <a:pt x="925" y="1153"/>
                  </a:lnTo>
                  <a:lnTo>
                    <a:pt x="925" y="1150"/>
                  </a:lnTo>
                  <a:lnTo>
                    <a:pt x="925" y="1150"/>
                  </a:lnTo>
                  <a:lnTo>
                    <a:pt x="925" y="1150"/>
                  </a:lnTo>
                  <a:lnTo>
                    <a:pt x="925" y="1150"/>
                  </a:lnTo>
                  <a:lnTo>
                    <a:pt x="925" y="1148"/>
                  </a:lnTo>
                  <a:lnTo>
                    <a:pt x="923" y="1148"/>
                  </a:lnTo>
                  <a:lnTo>
                    <a:pt x="923" y="1148"/>
                  </a:lnTo>
                  <a:lnTo>
                    <a:pt x="921" y="1146"/>
                  </a:lnTo>
                  <a:lnTo>
                    <a:pt x="916" y="1146"/>
                  </a:lnTo>
                  <a:lnTo>
                    <a:pt x="913" y="1143"/>
                  </a:lnTo>
                  <a:lnTo>
                    <a:pt x="913" y="1143"/>
                  </a:lnTo>
                  <a:lnTo>
                    <a:pt x="913" y="1141"/>
                  </a:lnTo>
                  <a:lnTo>
                    <a:pt x="913" y="1141"/>
                  </a:lnTo>
                  <a:lnTo>
                    <a:pt x="913" y="1141"/>
                  </a:lnTo>
                  <a:lnTo>
                    <a:pt x="916" y="1143"/>
                  </a:lnTo>
                  <a:lnTo>
                    <a:pt x="916" y="1143"/>
                  </a:lnTo>
                  <a:lnTo>
                    <a:pt x="918" y="1143"/>
                  </a:lnTo>
                  <a:lnTo>
                    <a:pt x="918" y="1143"/>
                  </a:lnTo>
                  <a:lnTo>
                    <a:pt x="918" y="1141"/>
                  </a:lnTo>
                  <a:lnTo>
                    <a:pt x="918" y="1141"/>
                  </a:lnTo>
                  <a:lnTo>
                    <a:pt x="918"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3" y="1113"/>
                  </a:lnTo>
                  <a:lnTo>
                    <a:pt x="913" y="1110"/>
                  </a:lnTo>
                  <a:lnTo>
                    <a:pt x="913" y="1110"/>
                  </a:lnTo>
                  <a:lnTo>
                    <a:pt x="913" y="1108"/>
                  </a:lnTo>
                  <a:lnTo>
                    <a:pt x="911" y="1108"/>
                  </a:lnTo>
                  <a:lnTo>
                    <a:pt x="911" y="1103"/>
                  </a:lnTo>
                  <a:lnTo>
                    <a:pt x="911" y="1103"/>
                  </a:lnTo>
                  <a:lnTo>
                    <a:pt x="909" y="1103"/>
                  </a:lnTo>
                  <a:lnTo>
                    <a:pt x="909" y="1101"/>
                  </a:lnTo>
                  <a:lnTo>
                    <a:pt x="911" y="1101"/>
                  </a:lnTo>
                  <a:lnTo>
                    <a:pt x="909" y="1101"/>
                  </a:lnTo>
                  <a:lnTo>
                    <a:pt x="909" y="1098"/>
                  </a:lnTo>
                  <a:lnTo>
                    <a:pt x="909" y="1098"/>
                  </a:lnTo>
                  <a:lnTo>
                    <a:pt x="909" y="1098"/>
                  </a:lnTo>
                  <a:lnTo>
                    <a:pt x="906"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899" y="1089"/>
                  </a:lnTo>
                  <a:lnTo>
                    <a:pt x="897" y="1086"/>
                  </a:lnTo>
                  <a:lnTo>
                    <a:pt x="897" y="1086"/>
                  </a:lnTo>
                  <a:lnTo>
                    <a:pt x="897" y="1086"/>
                  </a:lnTo>
                  <a:lnTo>
                    <a:pt x="897" y="1084"/>
                  </a:lnTo>
                  <a:lnTo>
                    <a:pt x="895" y="1084"/>
                  </a:lnTo>
                  <a:lnTo>
                    <a:pt x="892" y="1084"/>
                  </a:lnTo>
                  <a:lnTo>
                    <a:pt x="887" y="1082"/>
                  </a:lnTo>
                  <a:lnTo>
                    <a:pt x="885" y="1077"/>
                  </a:lnTo>
                  <a:lnTo>
                    <a:pt x="883" y="1075"/>
                  </a:lnTo>
                  <a:lnTo>
                    <a:pt x="883" y="1075"/>
                  </a:lnTo>
                  <a:lnTo>
                    <a:pt x="885" y="1070"/>
                  </a:lnTo>
                  <a:lnTo>
                    <a:pt x="885" y="1070"/>
                  </a:lnTo>
                  <a:lnTo>
                    <a:pt x="885" y="1068"/>
                  </a:lnTo>
                  <a:lnTo>
                    <a:pt x="885" y="1065"/>
                  </a:lnTo>
                  <a:lnTo>
                    <a:pt x="883" y="1063"/>
                  </a:lnTo>
                  <a:lnTo>
                    <a:pt x="880" y="1063"/>
                  </a:lnTo>
                  <a:lnTo>
                    <a:pt x="880" y="1065"/>
                  </a:lnTo>
                  <a:lnTo>
                    <a:pt x="880" y="1065"/>
                  </a:lnTo>
                  <a:lnTo>
                    <a:pt x="880" y="1068"/>
                  </a:lnTo>
                  <a:lnTo>
                    <a:pt x="878" y="1068"/>
                  </a:lnTo>
                  <a:lnTo>
                    <a:pt x="878" y="1068"/>
                  </a:lnTo>
                  <a:lnTo>
                    <a:pt x="876" y="1065"/>
                  </a:lnTo>
                  <a:lnTo>
                    <a:pt x="876" y="1065"/>
                  </a:lnTo>
                  <a:lnTo>
                    <a:pt x="873" y="1063"/>
                  </a:lnTo>
                  <a:lnTo>
                    <a:pt x="873" y="1065"/>
                  </a:lnTo>
                  <a:lnTo>
                    <a:pt x="871" y="1065"/>
                  </a:lnTo>
                  <a:lnTo>
                    <a:pt x="871" y="1065"/>
                  </a:lnTo>
                  <a:lnTo>
                    <a:pt x="871" y="1063"/>
                  </a:lnTo>
                  <a:lnTo>
                    <a:pt x="871" y="1063"/>
                  </a:lnTo>
                  <a:lnTo>
                    <a:pt x="868" y="1065"/>
                  </a:lnTo>
                  <a:lnTo>
                    <a:pt x="868" y="1068"/>
                  </a:lnTo>
                  <a:lnTo>
                    <a:pt x="868" y="1070"/>
                  </a:lnTo>
                  <a:lnTo>
                    <a:pt x="866" y="1075"/>
                  </a:lnTo>
                  <a:lnTo>
                    <a:pt x="864" y="1075"/>
                  </a:lnTo>
                  <a:lnTo>
                    <a:pt x="864" y="1075"/>
                  </a:lnTo>
                  <a:lnTo>
                    <a:pt x="866" y="1070"/>
                  </a:lnTo>
                  <a:lnTo>
                    <a:pt x="864" y="1070"/>
                  </a:lnTo>
                  <a:lnTo>
                    <a:pt x="864" y="1068"/>
                  </a:lnTo>
                  <a:lnTo>
                    <a:pt x="864" y="1068"/>
                  </a:lnTo>
                  <a:lnTo>
                    <a:pt x="864" y="1065"/>
                  </a:lnTo>
                  <a:lnTo>
                    <a:pt x="864" y="1065"/>
                  </a:lnTo>
                  <a:lnTo>
                    <a:pt x="864" y="1065"/>
                  </a:lnTo>
                  <a:lnTo>
                    <a:pt x="864" y="1065"/>
                  </a:lnTo>
                  <a:lnTo>
                    <a:pt x="866" y="1065"/>
                  </a:lnTo>
                  <a:lnTo>
                    <a:pt x="866" y="1065"/>
                  </a:lnTo>
                  <a:lnTo>
                    <a:pt x="866" y="1065"/>
                  </a:lnTo>
                  <a:lnTo>
                    <a:pt x="866" y="1063"/>
                  </a:lnTo>
                  <a:lnTo>
                    <a:pt x="864" y="1063"/>
                  </a:lnTo>
                  <a:lnTo>
                    <a:pt x="864" y="1063"/>
                  </a:lnTo>
                  <a:lnTo>
                    <a:pt x="864" y="1063"/>
                  </a:lnTo>
                  <a:lnTo>
                    <a:pt x="864" y="1063"/>
                  </a:lnTo>
                  <a:lnTo>
                    <a:pt x="864" y="1063"/>
                  </a:lnTo>
                  <a:lnTo>
                    <a:pt x="864" y="1065"/>
                  </a:lnTo>
                  <a:lnTo>
                    <a:pt x="861" y="1063"/>
                  </a:lnTo>
                  <a:lnTo>
                    <a:pt x="861" y="1063"/>
                  </a:lnTo>
                  <a:lnTo>
                    <a:pt x="861" y="1063"/>
                  </a:lnTo>
                  <a:lnTo>
                    <a:pt x="861" y="1060"/>
                  </a:lnTo>
                  <a:lnTo>
                    <a:pt x="861" y="1060"/>
                  </a:lnTo>
                  <a:lnTo>
                    <a:pt x="861" y="1063"/>
                  </a:lnTo>
                  <a:lnTo>
                    <a:pt x="861" y="1063"/>
                  </a:lnTo>
                  <a:lnTo>
                    <a:pt x="861"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1" y="1058"/>
                  </a:lnTo>
                  <a:lnTo>
                    <a:pt x="861" y="1058"/>
                  </a:lnTo>
                  <a:lnTo>
                    <a:pt x="861" y="1058"/>
                  </a:lnTo>
                  <a:lnTo>
                    <a:pt x="861" y="1056"/>
                  </a:lnTo>
                  <a:lnTo>
                    <a:pt x="861" y="1056"/>
                  </a:lnTo>
                  <a:lnTo>
                    <a:pt x="861" y="1056"/>
                  </a:lnTo>
                  <a:lnTo>
                    <a:pt x="861" y="1056"/>
                  </a:lnTo>
                  <a:lnTo>
                    <a:pt x="861" y="1053"/>
                  </a:lnTo>
                  <a:lnTo>
                    <a:pt x="861" y="1053"/>
                  </a:lnTo>
                  <a:lnTo>
                    <a:pt x="864" y="1053"/>
                  </a:lnTo>
                  <a:lnTo>
                    <a:pt x="864" y="1053"/>
                  </a:lnTo>
                  <a:lnTo>
                    <a:pt x="864" y="1051"/>
                  </a:lnTo>
                  <a:lnTo>
                    <a:pt x="864" y="1051"/>
                  </a:lnTo>
                  <a:lnTo>
                    <a:pt x="861" y="1051"/>
                  </a:lnTo>
                  <a:lnTo>
                    <a:pt x="861" y="1049"/>
                  </a:lnTo>
                  <a:lnTo>
                    <a:pt x="861" y="1049"/>
                  </a:lnTo>
                  <a:lnTo>
                    <a:pt x="859" y="1049"/>
                  </a:lnTo>
                  <a:lnTo>
                    <a:pt x="859" y="1046"/>
                  </a:lnTo>
                  <a:lnTo>
                    <a:pt x="859" y="1046"/>
                  </a:lnTo>
                  <a:lnTo>
                    <a:pt x="840" y="1051"/>
                  </a:lnTo>
                  <a:lnTo>
                    <a:pt x="840" y="1053"/>
                  </a:lnTo>
                  <a:lnTo>
                    <a:pt x="840" y="1053"/>
                  </a:lnTo>
                  <a:lnTo>
                    <a:pt x="840" y="1053"/>
                  </a:lnTo>
                  <a:lnTo>
                    <a:pt x="840" y="1053"/>
                  </a:lnTo>
                  <a:lnTo>
                    <a:pt x="840" y="1053"/>
                  </a:lnTo>
                  <a:lnTo>
                    <a:pt x="840" y="1056"/>
                  </a:lnTo>
                  <a:lnTo>
                    <a:pt x="838" y="1056"/>
                  </a:lnTo>
                  <a:lnTo>
                    <a:pt x="840" y="1056"/>
                  </a:lnTo>
                  <a:lnTo>
                    <a:pt x="840" y="1058"/>
                  </a:lnTo>
                  <a:lnTo>
                    <a:pt x="840" y="1058"/>
                  </a:lnTo>
                  <a:lnTo>
                    <a:pt x="840" y="1058"/>
                  </a:lnTo>
                  <a:lnTo>
                    <a:pt x="840" y="1058"/>
                  </a:lnTo>
                  <a:lnTo>
                    <a:pt x="840" y="1058"/>
                  </a:lnTo>
                  <a:lnTo>
                    <a:pt x="840" y="1060"/>
                  </a:lnTo>
                  <a:lnTo>
                    <a:pt x="840" y="1060"/>
                  </a:lnTo>
                  <a:lnTo>
                    <a:pt x="842" y="1060"/>
                  </a:lnTo>
                  <a:lnTo>
                    <a:pt x="842" y="1060"/>
                  </a:lnTo>
                  <a:lnTo>
                    <a:pt x="842" y="1060"/>
                  </a:lnTo>
                  <a:lnTo>
                    <a:pt x="852" y="1060"/>
                  </a:lnTo>
                  <a:lnTo>
                    <a:pt x="852" y="1060"/>
                  </a:lnTo>
                  <a:lnTo>
                    <a:pt x="854" y="1060"/>
                  </a:lnTo>
                  <a:lnTo>
                    <a:pt x="857" y="1058"/>
                  </a:lnTo>
                  <a:lnTo>
                    <a:pt x="857" y="1058"/>
                  </a:lnTo>
                  <a:lnTo>
                    <a:pt x="857" y="1060"/>
                  </a:lnTo>
                  <a:lnTo>
                    <a:pt x="854" y="1060"/>
                  </a:lnTo>
                  <a:lnTo>
                    <a:pt x="854" y="1063"/>
                  </a:lnTo>
                  <a:lnTo>
                    <a:pt x="852" y="1060"/>
                  </a:lnTo>
                  <a:lnTo>
                    <a:pt x="852" y="1060"/>
                  </a:lnTo>
                  <a:lnTo>
                    <a:pt x="847" y="1060"/>
                  </a:lnTo>
                  <a:lnTo>
                    <a:pt x="847" y="1060"/>
                  </a:lnTo>
                  <a:lnTo>
                    <a:pt x="845" y="1060"/>
                  </a:lnTo>
                  <a:lnTo>
                    <a:pt x="845" y="1060"/>
                  </a:lnTo>
                  <a:lnTo>
                    <a:pt x="845" y="1060"/>
                  </a:lnTo>
                  <a:lnTo>
                    <a:pt x="842" y="1063"/>
                  </a:lnTo>
                  <a:lnTo>
                    <a:pt x="840" y="1063"/>
                  </a:lnTo>
                  <a:lnTo>
                    <a:pt x="840" y="1063"/>
                  </a:lnTo>
                  <a:lnTo>
                    <a:pt x="840" y="1065"/>
                  </a:lnTo>
                  <a:lnTo>
                    <a:pt x="840" y="1065"/>
                  </a:lnTo>
                  <a:lnTo>
                    <a:pt x="840" y="1068"/>
                  </a:lnTo>
                  <a:lnTo>
                    <a:pt x="838" y="1068"/>
                  </a:lnTo>
                  <a:lnTo>
                    <a:pt x="838" y="1068"/>
                  </a:lnTo>
                  <a:lnTo>
                    <a:pt x="838" y="1070"/>
                  </a:lnTo>
                  <a:lnTo>
                    <a:pt x="840" y="1070"/>
                  </a:lnTo>
                  <a:lnTo>
                    <a:pt x="840" y="1070"/>
                  </a:lnTo>
                  <a:lnTo>
                    <a:pt x="840" y="1072"/>
                  </a:lnTo>
                  <a:lnTo>
                    <a:pt x="838" y="1072"/>
                  </a:lnTo>
                  <a:lnTo>
                    <a:pt x="833" y="1072"/>
                  </a:lnTo>
                  <a:lnTo>
                    <a:pt x="833" y="1072"/>
                  </a:lnTo>
                  <a:lnTo>
                    <a:pt x="831" y="1075"/>
                  </a:lnTo>
                  <a:lnTo>
                    <a:pt x="831" y="1075"/>
                  </a:lnTo>
                  <a:lnTo>
                    <a:pt x="831" y="1075"/>
                  </a:lnTo>
                  <a:lnTo>
                    <a:pt x="831" y="1077"/>
                  </a:lnTo>
                  <a:lnTo>
                    <a:pt x="831" y="1077"/>
                  </a:lnTo>
                  <a:lnTo>
                    <a:pt x="828" y="1077"/>
                  </a:lnTo>
                  <a:lnTo>
                    <a:pt x="828" y="1077"/>
                  </a:lnTo>
                  <a:lnTo>
                    <a:pt x="828" y="1077"/>
                  </a:lnTo>
                  <a:lnTo>
                    <a:pt x="828" y="1079"/>
                  </a:lnTo>
                  <a:lnTo>
                    <a:pt x="828" y="1079"/>
                  </a:lnTo>
                  <a:lnTo>
                    <a:pt x="826" y="1082"/>
                  </a:lnTo>
                  <a:lnTo>
                    <a:pt x="826" y="1082"/>
                  </a:lnTo>
                  <a:lnTo>
                    <a:pt x="826" y="1082"/>
                  </a:lnTo>
                  <a:lnTo>
                    <a:pt x="824" y="1082"/>
                  </a:lnTo>
                  <a:lnTo>
                    <a:pt x="824" y="1082"/>
                  </a:lnTo>
                  <a:lnTo>
                    <a:pt x="821" y="1084"/>
                  </a:lnTo>
                  <a:lnTo>
                    <a:pt x="821" y="1084"/>
                  </a:lnTo>
                  <a:lnTo>
                    <a:pt x="821" y="1084"/>
                  </a:lnTo>
                  <a:lnTo>
                    <a:pt x="824" y="1084"/>
                  </a:lnTo>
                  <a:lnTo>
                    <a:pt x="824" y="1084"/>
                  </a:lnTo>
                  <a:lnTo>
                    <a:pt x="824" y="1086"/>
                  </a:lnTo>
                  <a:lnTo>
                    <a:pt x="821" y="1086"/>
                  </a:lnTo>
                  <a:lnTo>
                    <a:pt x="821" y="1089"/>
                  </a:lnTo>
                  <a:lnTo>
                    <a:pt x="821" y="1089"/>
                  </a:lnTo>
                  <a:lnTo>
                    <a:pt x="824" y="1089"/>
                  </a:lnTo>
                  <a:lnTo>
                    <a:pt x="824" y="1089"/>
                  </a:lnTo>
                  <a:lnTo>
                    <a:pt x="826" y="1091"/>
                  </a:lnTo>
                  <a:lnTo>
                    <a:pt x="826" y="1091"/>
                  </a:lnTo>
                  <a:lnTo>
                    <a:pt x="828" y="1091"/>
                  </a:lnTo>
                  <a:lnTo>
                    <a:pt x="831" y="1091"/>
                  </a:lnTo>
                  <a:lnTo>
                    <a:pt x="831" y="1094"/>
                  </a:lnTo>
                  <a:lnTo>
                    <a:pt x="835" y="1094"/>
                  </a:lnTo>
                  <a:lnTo>
                    <a:pt x="835" y="1091"/>
                  </a:lnTo>
                  <a:lnTo>
                    <a:pt x="835" y="1091"/>
                  </a:lnTo>
                  <a:lnTo>
                    <a:pt x="838" y="1091"/>
                  </a:lnTo>
                  <a:lnTo>
                    <a:pt x="835" y="1094"/>
                  </a:lnTo>
                  <a:lnTo>
                    <a:pt x="835" y="1094"/>
                  </a:lnTo>
                  <a:lnTo>
                    <a:pt x="835" y="1094"/>
                  </a:lnTo>
                  <a:lnTo>
                    <a:pt x="835" y="1094"/>
                  </a:lnTo>
                  <a:lnTo>
                    <a:pt x="835" y="1094"/>
                  </a:lnTo>
                  <a:lnTo>
                    <a:pt x="835" y="1096"/>
                  </a:lnTo>
                  <a:lnTo>
                    <a:pt x="835" y="1096"/>
                  </a:lnTo>
                  <a:lnTo>
                    <a:pt x="835" y="1096"/>
                  </a:lnTo>
                  <a:lnTo>
                    <a:pt x="833" y="1096"/>
                  </a:lnTo>
                  <a:lnTo>
                    <a:pt x="833" y="1098"/>
                  </a:lnTo>
                  <a:lnTo>
                    <a:pt x="833" y="1098"/>
                  </a:lnTo>
                  <a:lnTo>
                    <a:pt x="833" y="1098"/>
                  </a:lnTo>
                  <a:lnTo>
                    <a:pt x="835" y="1101"/>
                  </a:lnTo>
                  <a:lnTo>
                    <a:pt x="835" y="1101"/>
                  </a:lnTo>
                  <a:lnTo>
                    <a:pt x="835" y="1101"/>
                  </a:lnTo>
                  <a:lnTo>
                    <a:pt x="835" y="1103"/>
                  </a:lnTo>
                  <a:lnTo>
                    <a:pt x="838" y="1103"/>
                  </a:lnTo>
                  <a:lnTo>
                    <a:pt x="838" y="1103"/>
                  </a:lnTo>
                  <a:lnTo>
                    <a:pt x="835" y="1103"/>
                  </a:lnTo>
                  <a:lnTo>
                    <a:pt x="835" y="1103"/>
                  </a:lnTo>
                  <a:lnTo>
                    <a:pt x="835" y="1105"/>
                  </a:lnTo>
                  <a:lnTo>
                    <a:pt x="833" y="1105"/>
                  </a:lnTo>
                  <a:lnTo>
                    <a:pt x="833" y="1105"/>
                  </a:lnTo>
                  <a:lnTo>
                    <a:pt x="835" y="1105"/>
                  </a:lnTo>
                  <a:lnTo>
                    <a:pt x="835" y="1108"/>
                  </a:lnTo>
                  <a:lnTo>
                    <a:pt x="835" y="1108"/>
                  </a:lnTo>
                  <a:lnTo>
                    <a:pt x="835" y="1108"/>
                  </a:lnTo>
                  <a:lnTo>
                    <a:pt x="835" y="1108"/>
                  </a:lnTo>
                  <a:lnTo>
                    <a:pt x="835"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1" y="1101"/>
                  </a:lnTo>
                  <a:lnTo>
                    <a:pt x="816" y="1101"/>
                  </a:lnTo>
                  <a:lnTo>
                    <a:pt x="814" y="1103"/>
                  </a:lnTo>
                  <a:lnTo>
                    <a:pt x="814" y="1103"/>
                  </a:lnTo>
                  <a:lnTo>
                    <a:pt x="814"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09" y="1115"/>
                  </a:lnTo>
                  <a:lnTo>
                    <a:pt x="807" y="1117"/>
                  </a:lnTo>
                  <a:lnTo>
                    <a:pt x="807" y="1120"/>
                  </a:lnTo>
                  <a:lnTo>
                    <a:pt x="807" y="1120"/>
                  </a:lnTo>
                  <a:lnTo>
                    <a:pt x="809" y="1122"/>
                  </a:lnTo>
                  <a:lnTo>
                    <a:pt x="809" y="1124"/>
                  </a:lnTo>
                  <a:lnTo>
                    <a:pt x="809" y="1124"/>
                  </a:lnTo>
                  <a:lnTo>
                    <a:pt x="809" y="1124"/>
                  </a:lnTo>
                  <a:lnTo>
                    <a:pt x="809" y="1122"/>
                  </a:lnTo>
                  <a:lnTo>
                    <a:pt x="807" y="1122"/>
                  </a:lnTo>
                  <a:lnTo>
                    <a:pt x="807" y="1124"/>
                  </a:lnTo>
                  <a:lnTo>
                    <a:pt x="805" y="1124"/>
                  </a:lnTo>
                  <a:lnTo>
                    <a:pt x="805" y="1124"/>
                  </a:lnTo>
                  <a:lnTo>
                    <a:pt x="805" y="1127"/>
                  </a:lnTo>
                  <a:lnTo>
                    <a:pt x="807" y="1127"/>
                  </a:lnTo>
                  <a:lnTo>
                    <a:pt x="807" y="1129"/>
                  </a:lnTo>
                  <a:lnTo>
                    <a:pt x="809" y="1129"/>
                  </a:lnTo>
                  <a:lnTo>
                    <a:pt x="809" y="1129"/>
                  </a:lnTo>
                  <a:lnTo>
                    <a:pt x="809" y="1129"/>
                  </a:lnTo>
                  <a:lnTo>
                    <a:pt x="809" y="1129"/>
                  </a:lnTo>
                  <a:lnTo>
                    <a:pt x="809" y="1127"/>
                  </a:lnTo>
                  <a:lnTo>
                    <a:pt x="809" y="1127"/>
                  </a:lnTo>
                  <a:lnTo>
                    <a:pt x="809" y="1127"/>
                  </a:lnTo>
                  <a:lnTo>
                    <a:pt x="809" y="1127"/>
                  </a:lnTo>
                  <a:lnTo>
                    <a:pt x="809" y="1127"/>
                  </a:lnTo>
                  <a:lnTo>
                    <a:pt x="812" y="1129"/>
                  </a:lnTo>
                  <a:lnTo>
                    <a:pt x="812" y="1129"/>
                  </a:lnTo>
                  <a:lnTo>
                    <a:pt x="812" y="1129"/>
                  </a:lnTo>
                  <a:lnTo>
                    <a:pt x="812" y="1129"/>
                  </a:lnTo>
                  <a:lnTo>
                    <a:pt x="809" y="1131"/>
                  </a:lnTo>
                  <a:lnTo>
                    <a:pt x="809" y="1134"/>
                  </a:lnTo>
                  <a:lnTo>
                    <a:pt x="809"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09" y="1160"/>
                  </a:lnTo>
                  <a:lnTo>
                    <a:pt x="812" y="1160"/>
                  </a:lnTo>
                  <a:lnTo>
                    <a:pt x="812" y="1162"/>
                  </a:lnTo>
                  <a:lnTo>
                    <a:pt x="812" y="1162"/>
                  </a:lnTo>
                  <a:lnTo>
                    <a:pt x="812" y="1165"/>
                  </a:lnTo>
                  <a:lnTo>
                    <a:pt x="814" y="1167"/>
                  </a:lnTo>
                  <a:lnTo>
                    <a:pt x="816" y="1169"/>
                  </a:lnTo>
                  <a:lnTo>
                    <a:pt x="819" y="1169"/>
                  </a:lnTo>
                  <a:lnTo>
                    <a:pt x="821" y="1169"/>
                  </a:lnTo>
                  <a:lnTo>
                    <a:pt x="819" y="1169"/>
                  </a:lnTo>
                  <a:lnTo>
                    <a:pt x="821" y="1169"/>
                  </a:lnTo>
                  <a:lnTo>
                    <a:pt x="821" y="1167"/>
                  </a:lnTo>
                  <a:lnTo>
                    <a:pt x="828" y="1162"/>
                  </a:lnTo>
                  <a:lnTo>
                    <a:pt x="831" y="1162"/>
                  </a:lnTo>
                  <a:lnTo>
                    <a:pt x="831" y="1162"/>
                  </a:lnTo>
                  <a:lnTo>
                    <a:pt x="828" y="1162"/>
                  </a:lnTo>
                  <a:lnTo>
                    <a:pt x="828" y="1165"/>
                  </a:lnTo>
                  <a:lnTo>
                    <a:pt x="826" y="1165"/>
                  </a:lnTo>
                  <a:lnTo>
                    <a:pt x="826" y="1165"/>
                  </a:lnTo>
                  <a:lnTo>
                    <a:pt x="824" y="1169"/>
                  </a:lnTo>
                  <a:lnTo>
                    <a:pt x="824" y="1169"/>
                  </a:lnTo>
                  <a:lnTo>
                    <a:pt x="824" y="1172"/>
                  </a:lnTo>
                  <a:lnTo>
                    <a:pt x="824" y="1172"/>
                  </a:lnTo>
                  <a:lnTo>
                    <a:pt x="826" y="1174"/>
                  </a:lnTo>
                  <a:lnTo>
                    <a:pt x="826" y="1174"/>
                  </a:lnTo>
                  <a:lnTo>
                    <a:pt x="828"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1" y="1174"/>
                  </a:lnTo>
                  <a:lnTo>
                    <a:pt x="821" y="1174"/>
                  </a:lnTo>
                  <a:lnTo>
                    <a:pt x="821" y="1176"/>
                  </a:lnTo>
                  <a:lnTo>
                    <a:pt x="821" y="1176"/>
                  </a:lnTo>
                  <a:lnTo>
                    <a:pt x="821" y="1179"/>
                  </a:lnTo>
                  <a:lnTo>
                    <a:pt x="819" y="1179"/>
                  </a:lnTo>
                  <a:lnTo>
                    <a:pt x="819" y="1179"/>
                  </a:lnTo>
                  <a:lnTo>
                    <a:pt x="819" y="1176"/>
                  </a:lnTo>
                  <a:lnTo>
                    <a:pt x="819" y="1176"/>
                  </a:lnTo>
                  <a:lnTo>
                    <a:pt x="819" y="1174"/>
                  </a:lnTo>
                  <a:lnTo>
                    <a:pt x="819" y="1174"/>
                  </a:lnTo>
                  <a:lnTo>
                    <a:pt x="816" y="1176"/>
                  </a:lnTo>
                  <a:lnTo>
                    <a:pt x="816" y="1179"/>
                  </a:lnTo>
                  <a:lnTo>
                    <a:pt x="816" y="1184"/>
                  </a:lnTo>
                  <a:lnTo>
                    <a:pt x="816" y="1186"/>
                  </a:lnTo>
                  <a:lnTo>
                    <a:pt x="816" y="1188"/>
                  </a:lnTo>
                  <a:lnTo>
                    <a:pt x="816" y="1188"/>
                  </a:lnTo>
                  <a:lnTo>
                    <a:pt x="814" y="1191"/>
                  </a:lnTo>
                  <a:lnTo>
                    <a:pt x="814" y="1191"/>
                  </a:lnTo>
                  <a:lnTo>
                    <a:pt x="814" y="1188"/>
                  </a:lnTo>
                  <a:lnTo>
                    <a:pt x="814" y="1188"/>
                  </a:lnTo>
                  <a:lnTo>
                    <a:pt x="812" y="1191"/>
                  </a:lnTo>
                  <a:lnTo>
                    <a:pt x="809" y="1193"/>
                  </a:lnTo>
                  <a:lnTo>
                    <a:pt x="809" y="1195"/>
                  </a:lnTo>
                  <a:lnTo>
                    <a:pt x="809" y="1198"/>
                  </a:lnTo>
                  <a:lnTo>
                    <a:pt x="809" y="1205"/>
                  </a:lnTo>
                  <a:lnTo>
                    <a:pt x="809" y="1207"/>
                  </a:lnTo>
                  <a:lnTo>
                    <a:pt x="812" y="1210"/>
                  </a:lnTo>
                  <a:lnTo>
                    <a:pt x="812" y="1212"/>
                  </a:lnTo>
                  <a:lnTo>
                    <a:pt x="812" y="1212"/>
                  </a:lnTo>
                  <a:lnTo>
                    <a:pt x="812" y="1214"/>
                  </a:lnTo>
                  <a:lnTo>
                    <a:pt x="812" y="1214"/>
                  </a:lnTo>
                  <a:lnTo>
                    <a:pt x="812" y="1214"/>
                  </a:lnTo>
                  <a:lnTo>
                    <a:pt x="812" y="1217"/>
                  </a:lnTo>
                  <a:lnTo>
                    <a:pt x="821" y="1229"/>
                  </a:lnTo>
                  <a:lnTo>
                    <a:pt x="821" y="1229"/>
                  </a:lnTo>
                  <a:lnTo>
                    <a:pt x="821"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8" y="1240"/>
                  </a:lnTo>
                  <a:lnTo>
                    <a:pt x="831" y="1243"/>
                  </a:lnTo>
                  <a:lnTo>
                    <a:pt x="831" y="1243"/>
                  </a:lnTo>
                  <a:lnTo>
                    <a:pt x="831" y="1243"/>
                  </a:lnTo>
                  <a:lnTo>
                    <a:pt x="831" y="1243"/>
                  </a:lnTo>
                  <a:lnTo>
                    <a:pt x="833" y="1243"/>
                  </a:lnTo>
                  <a:lnTo>
                    <a:pt x="833" y="1245"/>
                  </a:lnTo>
                  <a:lnTo>
                    <a:pt x="835" y="1245"/>
                  </a:lnTo>
                  <a:lnTo>
                    <a:pt x="835" y="1243"/>
                  </a:lnTo>
                  <a:lnTo>
                    <a:pt x="835" y="1243"/>
                  </a:lnTo>
                  <a:lnTo>
                    <a:pt x="835" y="1243"/>
                  </a:lnTo>
                  <a:lnTo>
                    <a:pt x="835" y="1243"/>
                  </a:lnTo>
                  <a:lnTo>
                    <a:pt x="835" y="1243"/>
                  </a:lnTo>
                  <a:lnTo>
                    <a:pt x="835" y="1243"/>
                  </a:lnTo>
                  <a:lnTo>
                    <a:pt x="835" y="1245"/>
                  </a:lnTo>
                  <a:lnTo>
                    <a:pt x="835" y="1245"/>
                  </a:lnTo>
                  <a:lnTo>
                    <a:pt x="835" y="1247"/>
                  </a:lnTo>
                  <a:lnTo>
                    <a:pt x="838" y="1247"/>
                  </a:lnTo>
                  <a:lnTo>
                    <a:pt x="838" y="1245"/>
                  </a:lnTo>
                  <a:lnTo>
                    <a:pt x="838" y="1245"/>
                  </a:lnTo>
                  <a:lnTo>
                    <a:pt x="838" y="1243"/>
                  </a:lnTo>
                  <a:lnTo>
                    <a:pt x="838" y="1243"/>
                  </a:lnTo>
                  <a:lnTo>
                    <a:pt x="840" y="1243"/>
                  </a:lnTo>
                  <a:lnTo>
                    <a:pt x="840" y="1243"/>
                  </a:lnTo>
                  <a:lnTo>
                    <a:pt x="842" y="1247"/>
                  </a:lnTo>
                  <a:lnTo>
                    <a:pt x="845" y="1247"/>
                  </a:lnTo>
                  <a:lnTo>
                    <a:pt x="845" y="1247"/>
                  </a:lnTo>
                  <a:lnTo>
                    <a:pt x="847" y="1250"/>
                  </a:lnTo>
                  <a:lnTo>
                    <a:pt x="847" y="1250"/>
                  </a:lnTo>
                  <a:lnTo>
                    <a:pt x="850" y="1252"/>
                  </a:lnTo>
                  <a:lnTo>
                    <a:pt x="854" y="1255"/>
                  </a:lnTo>
                  <a:lnTo>
                    <a:pt x="857" y="1255"/>
                  </a:lnTo>
                  <a:lnTo>
                    <a:pt x="857" y="1255"/>
                  </a:lnTo>
                  <a:lnTo>
                    <a:pt x="857" y="1257"/>
                  </a:lnTo>
                  <a:lnTo>
                    <a:pt x="859" y="1257"/>
                  </a:lnTo>
                  <a:lnTo>
                    <a:pt x="859" y="1257"/>
                  </a:lnTo>
                  <a:lnTo>
                    <a:pt x="861" y="1257"/>
                  </a:lnTo>
                  <a:lnTo>
                    <a:pt x="864" y="1257"/>
                  </a:lnTo>
                  <a:lnTo>
                    <a:pt x="861" y="1257"/>
                  </a:lnTo>
                  <a:lnTo>
                    <a:pt x="864" y="1257"/>
                  </a:lnTo>
                  <a:lnTo>
                    <a:pt x="864" y="1257"/>
                  </a:lnTo>
                  <a:lnTo>
                    <a:pt x="864" y="1257"/>
                  </a:lnTo>
                  <a:lnTo>
                    <a:pt x="864" y="1259"/>
                  </a:lnTo>
                  <a:lnTo>
                    <a:pt x="864" y="1259"/>
                  </a:lnTo>
                  <a:lnTo>
                    <a:pt x="866" y="1259"/>
                  </a:lnTo>
                  <a:lnTo>
                    <a:pt x="868" y="1259"/>
                  </a:lnTo>
                  <a:lnTo>
                    <a:pt x="871" y="1259"/>
                  </a:lnTo>
                  <a:lnTo>
                    <a:pt x="871" y="1259"/>
                  </a:lnTo>
                  <a:lnTo>
                    <a:pt x="871" y="1257"/>
                  </a:lnTo>
                  <a:lnTo>
                    <a:pt x="871" y="1255"/>
                  </a:lnTo>
                  <a:lnTo>
                    <a:pt x="871" y="1255"/>
                  </a:lnTo>
                  <a:lnTo>
                    <a:pt x="871" y="1252"/>
                  </a:lnTo>
                  <a:lnTo>
                    <a:pt x="871" y="1252"/>
                  </a:lnTo>
                  <a:lnTo>
                    <a:pt x="873" y="1250"/>
                  </a:lnTo>
                  <a:lnTo>
                    <a:pt x="873" y="1252"/>
                  </a:lnTo>
                  <a:lnTo>
                    <a:pt x="873" y="1252"/>
                  </a:lnTo>
                  <a:lnTo>
                    <a:pt x="873"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0" y="1264"/>
                  </a:lnTo>
                  <a:lnTo>
                    <a:pt x="883" y="1264"/>
                  </a:lnTo>
                  <a:lnTo>
                    <a:pt x="883" y="1266"/>
                  </a:lnTo>
                  <a:lnTo>
                    <a:pt x="883" y="1266"/>
                  </a:lnTo>
                  <a:lnTo>
                    <a:pt x="885" y="1269"/>
                  </a:lnTo>
                  <a:lnTo>
                    <a:pt x="885" y="1269"/>
                  </a:lnTo>
                  <a:lnTo>
                    <a:pt x="892" y="1271"/>
                  </a:lnTo>
                  <a:lnTo>
                    <a:pt x="897" y="1269"/>
                  </a:lnTo>
                  <a:lnTo>
                    <a:pt x="899" y="1271"/>
                  </a:lnTo>
                  <a:lnTo>
                    <a:pt x="899" y="1269"/>
                  </a:lnTo>
                  <a:lnTo>
                    <a:pt x="902" y="1269"/>
                  </a:lnTo>
                  <a:lnTo>
                    <a:pt x="899" y="1266"/>
                  </a:lnTo>
                  <a:lnTo>
                    <a:pt x="899" y="1266"/>
                  </a:lnTo>
                  <a:lnTo>
                    <a:pt x="899" y="1266"/>
                  </a:lnTo>
                  <a:lnTo>
                    <a:pt x="902" y="1264"/>
                  </a:lnTo>
                  <a:lnTo>
                    <a:pt x="902" y="1264"/>
                  </a:lnTo>
                  <a:lnTo>
                    <a:pt x="902" y="1264"/>
                  </a:lnTo>
                  <a:lnTo>
                    <a:pt x="902" y="1266"/>
                  </a:lnTo>
                  <a:lnTo>
                    <a:pt x="902" y="1266"/>
                  </a:lnTo>
                  <a:lnTo>
                    <a:pt x="904" y="1266"/>
                  </a:lnTo>
                  <a:lnTo>
                    <a:pt x="904" y="1264"/>
                  </a:lnTo>
                  <a:lnTo>
                    <a:pt x="906" y="1262"/>
                  </a:lnTo>
                  <a:lnTo>
                    <a:pt x="906" y="1262"/>
                  </a:lnTo>
                  <a:lnTo>
                    <a:pt x="911" y="1262"/>
                  </a:lnTo>
                  <a:lnTo>
                    <a:pt x="911" y="1262"/>
                  </a:lnTo>
                  <a:lnTo>
                    <a:pt x="911" y="1262"/>
                  </a:lnTo>
                  <a:lnTo>
                    <a:pt x="913" y="1264"/>
                  </a:lnTo>
                  <a:lnTo>
                    <a:pt x="913" y="1264"/>
                  </a:lnTo>
                  <a:lnTo>
                    <a:pt x="913" y="1264"/>
                  </a:lnTo>
                  <a:lnTo>
                    <a:pt x="913" y="1264"/>
                  </a:lnTo>
                  <a:lnTo>
                    <a:pt x="913" y="1264"/>
                  </a:lnTo>
                  <a:lnTo>
                    <a:pt x="913" y="1264"/>
                  </a:lnTo>
                  <a:lnTo>
                    <a:pt x="913" y="1264"/>
                  </a:lnTo>
                  <a:lnTo>
                    <a:pt x="913" y="1266"/>
                  </a:lnTo>
                  <a:lnTo>
                    <a:pt x="913" y="1266"/>
                  </a:lnTo>
                  <a:lnTo>
                    <a:pt x="913" y="1266"/>
                  </a:lnTo>
                  <a:lnTo>
                    <a:pt x="913" y="1266"/>
                  </a:lnTo>
                  <a:lnTo>
                    <a:pt x="913" y="1266"/>
                  </a:lnTo>
                  <a:lnTo>
                    <a:pt x="913" y="1269"/>
                  </a:lnTo>
                  <a:lnTo>
                    <a:pt x="911" y="1271"/>
                  </a:lnTo>
                  <a:lnTo>
                    <a:pt x="911" y="1273"/>
                  </a:lnTo>
                  <a:lnTo>
                    <a:pt x="911" y="1276"/>
                  </a:lnTo>
                  <a:lnTo>
                    <a:pt x="911" y="1276"/>
                  </a:lnTo>
                  <a:lnTo>
                    <a:pt x="913" y="1276"/>
                  </a:lnTo>
                  <a:lnTo>
                    <a:pt x="913" y="1276"/>
                  </a:lnTo>
                  <a:lnTo>
                    <a:pt x="916" y="1273"/>
                  </a:lnTo>
                  <a:lnTo>
                    <a:pt x="918" y="1273"/>
                  </a:lnTo>
                  <a:lnTo>
                    <a:pt x="916" y="1276"/>
                  </a:lnTo>
                  <a:lnTo>
                    <a:pt x="916" y="1276"/>
                  </a:lnTo>
                  <a:lnTo>
                    <a:pt x="916" y="1278"/>
                  </a:lnTo>
                  <a:lnTo>
                    <a:pt x="913" y="1278"/>
                  </a:lnTo>
                  <a:lnTo>
                    <a:pt x="911" y="1281"/>
                  </a:lnTo>
                  <a:lnTo>
                    <a:pt x="911" y="1283"/>
                  </a:lnTo>
                  <a:lnTo>
                    <a:pt x="909" y="1283"/>
                  </a:lnTo>
                  <a:lnTo>
                    <a:pt x="909" y="1285"/>
                  </a:lnTo>
                  <a:lnTo>
                    <a:pt x="909" y="1283"/>
                  </a:lnTo>
                  <a:lnTo>
                    <a:pt x="911" y="1283"/>
                  </a:lnTo>
                  <a:lnTo>
                    <a:pt x="911" y="1283"/>
                  </a:lnTo>
                  <a:lnTo>
                    <a:pt x="911" y="1283"/>
                  </a:lnTo>
                  <a:lnTo>
                    <a:pt x="909" y="1285"/>
                  </a:lnTo>
                  <a:lnTo>
                    <a:pt x="909" y="1288"/>
                  </a:lnTo>
                  <a:lnTo>
                    <a:pt x="906" y="1290"/>
                  </a:lnTo>
                  <a:lnTo>
                    <a:pt x="906" y="1290"/>
                  </a:lnTo>
                  <a:lnTo>
                    <a:pt x="906"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6" y="1278"/>
                  </a:lnTo>
                  <a:lnTo>
                    <a:pt x="906" y="1278"/>
                  </a:lnTo>
                  <a:lnTo>
                    <a:pt x="906" y="1276"/>
                  </a:lnTo>
                  <a:lnTo>
                    <a:pt x="909" y="1276"/>
                  </a:lnTo>
                  <a:lnTo>
                    <a:pt x="909" y="1276"/>
                  </a:lnTo>
                  <a:lnTo>
                    <a:pt x="909" y="1273"/>
                  </a:lnTo>
                  <a:lnTo>
                    <a:pt x="909" y="1273"/>
                  </a:lnTo>
                  <a:lnTo>
                    <a:pt x="911" y="1273"/>
                  </a:lnTo>
                  <a:lnTo>
                    <a:pt x="911" y="1269"/>
                  </a:lnTo>
                  <a:lnTo>
                    <a:pt x="911" y="1269"/>
                  </a:lnTo>
                  <a:lnTo>
                    <a:pt x="909" y="1269"/>
                  </a:lnTo>
                  <a:lnTo>
                    <a:pt x="906" y="1271"/>
                  </a:lnTo>
                  <a:lnTo>
                    <a:pt x="904" y="1273"/>
                  </a:lnTo>
                  <a:lnTo>
                    <a:pt x="904" y="1276"/>
                  </a:lnTo>
                  <a:lnTo>
                    <a:pt x="904" y="1276"/>
                  </a:lnTo>
                  <a:lnTo>
                    <a:pt x="902" y="1278"/>
                  </a:lnTo>
                  <a:lnTo>
                    <a:pt x="902" y="1278"/>
                  </a:lnTo>
                  <a:lnTo>
                    <a:pt x="902" y="1278"/>
                  </a:lnTo>
                  <a:lnTo>
                    <a:pt x="899" y="1276"/>
                  </a:lnTo>
                  <a:lnTo>
                    <a:pt x="899" y="1276"/>
                  </a:lnTo>
                  <a:lnTo>
                    <a:pt x="897" y="1276"/>
                  </a:lnTo>
                  <a:lnTo>
                    <a:pt x="895" y="1278"/>
                  </a:lnTo>
                  <a:lnTo>
                    <a:pt x="890" y="1281"/>
                  </a:lnTo>
                  <a:lnTo>
                    <a:pt x="887" y="1281"/>
                  </a:lnTo>
                  <a:lnTo>
                    <a:pt x="887" y="1283"/>
                  </a:lnTo>
                  <a:lnTo>
                    <a:pt x="887" y="1283"/>
                  </a:lnTo>
                  <a:lnTo>
                    <a:pt x="890" y="1285"/>
                  </a:lnTo>
                  <a:lnTo>
                    <a:pt x="890" y="1285"/>
                  </a:lnTo>
                  <a:lnTo>
                    <a:pt x="887" y="1288"/>
                  </a:lnTo>
                  <a:lnTo>
                    <a:pt x="887" y="1288"/>
                  </a:lnTo>
                  <a:lnTo>
                    <a:pt x="890" y="1288"/>
                  </a:lnTo>
                  <a:lnTo>
                    <a:pt x="890" y="1290"/>
                  </a:lnTo>
                  <a:lnTo>
                    <a:pt x="890" y="1290"/>
                  </a:lnTo>
                  <a:lnTo>
                    <a:pt x="887" y="1292"/>
                  </a:lnTo>
                  <a:lnTo>
                    <a:pt x="887" y="1295"/>
                  </a:lnTo>
                  <a:lnTo>
                    <a:pt x="887" y="1295"/>
                  </a:lnTo>
                  <a:lnTo>
                    <a:pt x="890" y="1297"/>
                  </a:lnTo>
                  <a:lnTo>
                    <a:pt x="890" y="1297"/>
                  </a:lnTo>
                  <a:lnTo>
                    <a:pt x="895" y="1297"/>
                  </a:lnTo>
                  <a:lnTo>
                    <a:pt x="897" y="1295"/>
                  </a:lnTo>
                  <a:lnTo>
                    <a:pt x="899" y="1295"/>
                  </a:lnTo>
                  <a:lnTo>
                    <a:pt x="897" y="1297"/>
                  </a:lnTo>
                  <a:lnTo>
                    <a:pt x="897" y="1297"/>
                  </a:lnTo>
                  <a:lnTo>
                    <a:pt x="895" y="1297"/>
                  </a:lnTo>
                  <a:lnTo>
                    <a:pt x="895" y="1300"/>
                  </a:lnTo>
                  <a:lnTo>
                    <a:pt x="895" y="1300"/>
                  </a:lnTo>
                  <a:lnTo>
                    <a:pt x="895" y="1302"/>
                  </a:lnTo>
                  <a:lnTo>
                    <a:pt x="895" y="1302"/>
                  </a:lnTo>
                  <a:lnTo>
                    <a:pt x="895" y="1304"/>
                  </a:lnTo>
                  <a:lnTo>
                    <a:pt x="895" y="1304"/>
                  </a:lnTo>
                  <a:lnTo>
                    <a:pt x="892" y="1307"/>
                  </a:lnTo>
                  <a:lnTo>
                    <a:pt x="892" y="1307"/>
                  </a:lnTo>
                  <a:lnTo>
                    <a:pt x="890" y="1307"/>
                  </a:lnTo>
                  <a:lnTo>
                    <a:pt x="890" y="1307"/>
                  </a:lnTo>
                  <a:lnTo>
                    <a:pt x="890" y="1307"/>
                  </a:lnTo>
                  <a:lnTo>
                    <a:pt x="887" y="1309"/>
                  </a:lnTo>
                  <a:lnTo>
                    <a:pt x="887" y="1311"/>
                  </a:lnTo>
                  <a:lnTo>
                    <a:pt x="887" y="1314"/>
                  </a:lnTo>
                  <a:lnTo>
                    <a:pt x="887" y="1314"/>
                  </a:lnTo>
                  <a:lnTo>
                    <a:pt x="885" y="1314"/>
                  </a:lnTo>
                  <a:lnTo>
                    <a:pt x="885" y="1316"/>
                  </a:lnTo>
                  <a:lnTo>
                    <a:pt x="885" y="1314"/>
                  </a:lnTo>
                  <a:lnTo>
                    <a:pt x="883" y="1311"/>
                  </a:lnTo>
                  <a:lnTo>
                    <a:pt x="883" y="1311"/>
                  </a:lnTo>
                  <a:lnTo>
                    <a:pt x="880" y="1314"/>
                  </a:lnTo>
                  <a:lnTo>
                    <a:pt x="880" y="1314"/>
                  </a:lnTo>
                  <a:lnTo>
                    <a:pt x="880" y="1314"/>
                  </a:lnTo>
                  <a:lnTo>
                    <a:pt x="880"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0" y="1330"/>
                  </a:lnTo>
                  <a:lnTo>
                    <a:pt x="880" y="1333"/>
                  </a:lnTo>
                  <a:lnTo>
                    <a:pt x="883" y="1330"/>
                  </a:lnTo>
                  <a:lnTo>
                    <a:pt x="885" y="1330"/>
                  </a:lnTo>
                  <a:lnTo>
                    <a:pt x="885" y="1333"/>
                  </a:lnTo>
                  <a:lnTo>
                    <a:pt x="885" y="1333"/>
                  </a:lnTo>
                  <a:lnTo>
                    <a:pt x="885" y="1333"/>
                  </a:lnTo>
                  <a:lnTo>
                    <a:pt x="885" y="1335"/>
                  </a:lnTo>
                  <a:lnTo>
                    <a:pt x="885" y="1335"/>
                  </a:lnTo>
                  <a:lnTo>
                    <a:pt x="887" y="1333"/>
                  </a:lnTo>
                  <a:lnTo>
                    <a:pt x="887" y="1333"/>
                  </a:lnTo>
                  <a:lnTo>
                    <a:pt x="887" y="1333"/>
                  </a:lnTo>
                  <a:lnTo>
                    <a:pt x="887" y="1333"/>
                  </a:lnTo>
                  <a:lnTo>
                    <a:pt x="890" y="1335"/>
                  </a:lnTo>
                  <a:lnTo>
                    <a:pt x="892" y="1330"/>
                  </a:lnTo>
                  <a:lnTo>
                    <a:pt x="899" y="1330"/>
                  </a:lnTo>
                  <a:lnTo>
                    <a:pt x="899" y="1330"/>
                  </a:lnTo>
                  <a:lnTo>
                    <a:pt x="899" y="1330"/>
                  </a:lnTo>
                  <a:lnTo>
                    <a:pt x="899" y="1328"/>
                  </a:lnTo>
                  <a:lnTo>
                    <a:pt x="902" y="1326"/>
                  </a:lnTo>
                  <a:lnTo>
                    <a:pt x="902" y="1326"/>
                  </a:lnTo>
                  <a:lnTo>
                    <a:pt x="904" y="1323"/>
                  </a:lnTo>
                  <a:lnTo>
                    <a:pt x="904" y="1321"/>
                  </a:lnTo>
                  <a:lnTo>
                    <a:pt x="904" y="1321"/>
                  </a:lnTo>
                  <a:lnTo>
                    <a:pt x="906" y="1321"/>
                  </a:lnTo>
                  <a:lnTo>
                    <a:pt x="906" y="1318"/>
                  </a:lnTo>
                  <a:lnTo>
                    <a:pt x="906"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899" y="1323"/>
                  </a:lnTo>
                  <a:lnTo>
                    <a:pt x="899" y="1323"/>
                  </a:lnTo>
                  <a:lnTo>
                    <a:pt x="899" y="1321"/>
                  </a:lnTo>
                  <a:lnTo>
                    <a:pt x="899" y="1321"/>
                  </a:lnTo>
                  <a:lnTo>
                    <a:pt x="899" y="1321"/>
                  </a:lnTo>
                  <a:lnTo>
                    <a:pt x="899" y="1321"/>
                  </a:lnTo>
                  <a:lnTo>
                    <a:pt x="899" y="1321"/>
                  </a:lnTo>
                  <a:lnTo>
                    <a:pt x="899" y="1321"/>
                  </a:lnTo>
                  <a:lnTo>
                    <a:pt x="899" y="1318"/>
                  </a:lnTo>
                  <a:lnTo>
                    <a:pt x="899" y="1318"/>
                  </a:lnTo>
                  <a:lnTo>
                    <a:pt x="899" y="1318"/>
                  </a:lnTo>
                  <a:lnTo>
                    <a:pt x="899"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6" y="1302"/>
                  </a:lnTo>
                  <a:lnTo>
                    <a:pt x="906" y="1302"/>
                  </a:lnTo>
                  <a:lnTo>
                    <a:pt x="904" y="1304"/>
                  </a:lnTo>
                  <a:lnTo>
                    <a:pt x="904" y="1307"/>
                  </a:lnTo>
                  <a:lnTo>
                    <a:pt x="904" y="1309"/>
                  </a:lnTo>
                  <a:lnTo>
                    <a:pt x="904" y="1307"/>
                  </a:lnTo>
                  <a:lnTo>
                    <a:pt x="904" y="1307"/>
                  </a:lnTo>
                  <a:lnTo>
                    <a:pt x="906" y="1307"/>
                  </a:lnTo>
                  <a:lnTo>
                    <a:pt x="906" y="1309"/>
                  </a:lnTo>
                  <a:lnTo>
                    <a:pt x="906" y="1309"/>
                  </a:lnTo>
                  <a:lnTo>
                    <a:pt x="904" y="1309"/>
                  </a:lnTo>
                  <a:lnTo>
                    <a:pt x="904" y="1309"/>
                  </a:lnTo>
                  <a:lnTo>
                    <a:pt x="904" y="1311"/>
                  </a:lnTo>
                  <a:lnTo>
                    <a:pt x="906" y="1311"/>
                  </a:lnTo>
                  <a:lnTo>
                    <a:pt x="906" y="1311"/>
                  </a:lnTo>
                  <a:lnTo>
                    <a:pt x="906" y="1311"/>
                  </a:lnTo>
                  <a:lnTo>
                    <a:pt x="909" y="1309"/>
                  </a:lnTo>
                  <a:lnTo>
                    <a:pt x="909" y="1311"/>
                  </a:lnTo>
                  <a:lnTo>
                    <a:pt x="909" y="1309"/>
                  </a:lnTo>
                  <a:lnTo>
                    <a:pt x="909" y="1309"/>
                  </a:lnTo>
                  <a:lnTo>
                    <a:pt x="909" y="1311"/>
                  </a:lnTo>
                  <a:lnTo>
                    <a:pt x="909" y="1311"/>
                  </a:lnTo>
                  <a:lnTo>
                    <a:pt x="911" y="1311"/>
                  </a:lnTo>
                  <a:lnTo>
                    <a:pt x="911" y="1311"/>
                  </a:lnTo>
                  <a:lnTo>
                    <a:pt x="911" y="1309"/>
                  </a:lnTo>
                  <a:lnTo>
                    <a:pt x="913" y="1311"/>
                  </a:lnTo>
                  <a:lnTo>
                    <a:pt x="913" y="1311"/>
                  </a:lnTo>
                  <a:lnTo>
                    <a:pt x="913" y="1311"/>
                  </a:lnTo>
                  <a:lnTo>
                    <a:pt x="911" y="1314"/>
                  </a:lnTo>
                  <a:lnTo>
                    <a:pt x="913" y="1314"/>
                  </a:lnTo>
                  <a:lnTo>
                    <a:pt x="913" y="1314"/>
                  </a:lnTo>
                  <a:lnTo>
                    <a:pt x="913" y="1316"/>
                  </a:lnTo>
                  <a:lnTo>
                    <a:pt x="913" y="1316"/>
                  </a:lnTo>
                  <a:lnTo>
                    <a:pt x="913" y="1318"/>
                  </a:lnTo>
                  <a:lnTo>
                    <a:pt x="916" y="1318"/>
                  </a:lnTo>
                  <a:lnTo>
                    <a:pt x="916" y="1318"/>
                  </a:lnTo>
                  <a:lnTo>
                    <a:pt x="916" y="1321"/>
                  </a:lnTo>
                  <a:lnTo>
                    <a:pt x="916" y="1323"/>
                  </a:lnTo>
                  <a:lnTo>
                    <a:pt x="913" y="1323"/>
                  </a:lnTo>
                  <a:lnTo>
                    <a:pt x="913" y="1326"/>
                  </a:lnTo>
                  <a:lnTo>
                    <a:pt x="913" y="1326"/>
                  </a:lnTo>
                  <a:lnTo>
                    <a:pt x="913" y="1328"/>
                  </a:lnTo>
                  <a:lnTo>
                    <a:pt x="913" y="1328"/>
                  </a:lnTo>
                  <a:lnTo>
                    <a:pt x="913" y="1328"/>
                  </a:lnTo>
                  <a:lnTo>
                    <a:pt x="913" y="1328"/>
                  </a:lnTo>
                  <a:lnTo>
                    <a:pt x="913" y="1330"/>
                  </a:lnTo>
                  <a:lnTo>
                    <a:pt x="913" y="1330"/>
                  </a:lnTo>
                  <a:lnTo>
                    <a:pt x="913" y="1330"/>
                  </a:lnTo>
                  <a:lnTo>
                    <a:pt x="913" y="1330"/>
                  </a:lnTo>
                  <a:lnTo>
                    <a:pt x="913" y="1333"/>
                  </a:lnTo>
                  <a:lnTo>
                    <a:pt x="913" y="1335"/>
                  </a:lnTo>
                  <a:lnTo>
                    <a:pt x="913" y="1337"/>
                  </a:lnTo>
                  <a:lnTo>
                    <a:pt x="913" y="1337"/>
                  </a:lnTo>
                  <a:lnTo>
                    <a:pt x="913" y="1340"/>
                  </a:lnTo>
                  <a:lnTo>
                    <a:pt x="913" y="1340"/>
                  </a:lnTo>
                  <a:lnTo>
                    <a:pt x="913" y="1340"/>
                  </a:lnTo>
                  <a:lnTo>
                    <a:pt x="913" y="1340"/>
                  </a:lnTo>
                  <a:lnTo>
                    <a:pt x="911" y="1342"/>
                  </a:lnTo>
                  <a:lnTo>
                    <a:pt x="911" y="1342"/>
                  </a:lnTo>
                  <a:lnTo>
                    <a:pt x="913" y="1342"/>
                  </a:lnTo>
                  <a:lnTo>
                    <a:pt x="913" y="1340"/>
                  </a:lnTo>
                  <a:lnTo>
                    <a:pt x="916" y="1340"/>
                  </a:lnTo>
                  <a:lnTo>
                    <a:pt x="918" y="1342"/>
                  </a:lnTo>
                  <a:lnTo>
                    <a:pt x="923" y="1340"/>
                  </a:lnTo>
                  <a:lnTo>
                    <a:pt x="925" y="1340"/>
                  </a:lnTo>
                  <a:lnTo>
                    <a:pt x="923" y="1342"/>
                  </a:lnTo>
                  <a:lnTo>
                    <a:pt x="921" y="1342"/>
                  </a:lnTo>
                  <a:lnTo>
                    <a:pt x="918" y="1342"/>
                  </a:lnTo>
                  <a:lnTo>
                    <a:pt x="918" y="1345"/>
                  </a:lnTo>
                  <a:lnTo>
                    <a:pt x="918" y="1345"/>
                  </a:lnTo>
                  <a:lnTo>
                    <a:pt x="918" y="1345"/>
                  </a:lnTo>
                  <a:lnTo>
                    <a:pt x="918" y="1345"/>
                  </a:lnTo>
                  <a:lnTo>
                    <a:pt x="918" y="1347"/>
                  </a:lnTo>
                  <a:lnTo>
                    <a:pt x="918" y="1347"/>
                  </a:lnTo>
                  <a:lnTo>
                    <a:pt x="918" y="1347"/>
                  </a:lnTo>
                  <a:lnTo>
                    <a:pt x="916" y="1347"/>
                  </a:lnTo>
                  <a:lnTo>
                    <a:pt x="916" y="1349"/>
                  </a:lnTo>
                  <a:lnTo>
                    <a:pt x="916" y="1349"/>
                  </a:lnTo>
                  <a:lnTo>
                    <a:pt x="913" y="1349"/>
                  </a:lnTo>
                  <a:lnTo>
                    <a:pt x="913" y="1352"/>
                  </a:lnTo>
                  <a:lnTo>
                    <a:pt x="906" y="1354"/>
                  </a:lnTo>
                  <a:lnTo>
                    <a:pt x="902" y="1361"/>
                  </a:lnTo>
                  <a:lnTo>
                    <a:pt x="902" y="1361"/>
                  </a:lnTo>
                  <a:lnTo>
                    <a:pt x="902" y="1361"/>
                  </a:lnTo>
                  <a:lnTo>
                    <a:pt x="902" y="1361"/>
                  </a:lnTo>
                  <a:lnTo>
                    <a:pt x="902" y="1363"/>
                  </a:lnTo>
                  <a:lnTo>
                    <a:pt x="899" y="1363"/>
                  </a:lnTo>
                  <a:lnTo>
                    <a:pt x="899" y="1363"/>
                  </a:lnTo>
                  <a:lnTo>
                    <a:pt x="899" y="1363"/>
                  </a:lnTo>
                  <a:lnTo>
                    <a:pt x="899" y="1366"/>
                  </a:lnTo>
                  <a:lnTo>
                    <a:pt x="899" y="1366"/>
                  </a:lnTo>
                  <a:lnTo>
                    <a:pt x="899" y="1368"/>
                  </a:lnTo>
                  <a:lnTo>
                    <a:pt x="899" y="1371"/>
                  </a:lnTo>
                  <a:lnTo>
                    <a:pt x="899" y="1373"/>
                  </a:lnTo>
                  <a:lnTo>
                    <a:pt x="899" y="1373"/>
                  </a:lnTo>
                  <a:lnTo>
                    <a:pt x="899" y="1375"/>
                  </a:lnTo>
                  <a:lnTo>
                    <a:pt x="895" y="1375"/>
                  </a:lnTo>
                  <a:lnTo>
                    <a:pt x="895" y="1378"/>
                  </a:lnTo>
                  <a:lnTo>
                    <a:pt x="895" y="1378"/>
                  </a:lnTo>
                  <a:lnTo>
                    <a:pt x="895" y="1378"/>
                  </a:lnTo>
                  <a:lnTo>
                    <a:pt x="892" y="1380"/>
                  </a:lnTo>
                  <a:lnTo>
                    <a:pt x="892" y="1380"/>
                  </a:lnTo>
                  <a:lnTo>
                    <a:pt x="892" y="1380"/>
                  </a:lnTo>
                  <a:lnTo>
                    <a:pt x="892" y="1382"/>
                  </a:lnTo>
                  <a:lnTo>
                    <a:pt x="892" y="1382"/>
                  </a:lnTo>
                  <a:lnTo>
                    <a:pt x="887" y="1385"/>
                  </a:lnTo>
                  <a:lnTo>
                    <a:pt x="885" y="1387"/>
                  </a:lnTo>
                  <a:lnTo>
                    <a:pt x="885" y="1389"/>
                  </a:lnTo>
                  <a:lnTo>
                    <a:pt x="885" y="1389"/>
                  </a:lnTo>
                  <a:lnTo>
                    <a:pt x="885" y="1389"/>
                  </a:lnTo>
                  <a:lnTo>
                    <a:pt x="885" y="1392"/>
                  </a:lnTo>
                  <a:lnTo>
                    <a:pt x="885" y="1392"/>
                  </a:lnTo>
                  <a:lnTo>
                    <a:pt x="883" y="1394"/>
                  </a:lnTo>
                  <a:lnTo>
                    <a:pt x="880" y="1397"/>
                  </a:lnTo>
                  <a:lnTo>
                    <a:pt x="878" y="1397"/>
                  </a:lnTo>
                  <a:lnTo>
                    <a:pt x="878" y="1394"/>
                  </a:lnTo>
                  <a:lnTo>
                    <a:pt x="876" y="1394"/>
                  </a:lnTo>
                  <a:lnTo>
                    <a:pt x="876" y="1394"/>
                  </a:lnTo>
                  <a:lnTo>
                    <a:pt x="873" y="1394"/>
                  </a:lnTo>
                  <a:lnTo>
                    <a:pt x="873" y="1394"/>
                  </a:lnTo>
                  <a:lnTo>
                    <a:pt x="871" y="1392"/>
                  </a:lnTo>
                  <a:lnTo>
                    <a:pt x="871" y="1392"/>
                  </a:lnTo>
                  <a:lnTo>
                    <a:pt x="868" y="1392"/>
                  </a:lnTo>
                  <a:lnTo>
                    <a:pt x="866" y="1397"/>
                  </a:lnTo>
                  <a:lnTo>
                    <a:pt x="864" y="1397"/>
                  </a:lnTo>
                  <a:lnTo>
                    <a:pt x="864" y="1397"/>
                  </a:lnTo>
                  <a:lnTo>
                    <a:pt x="866" y="1397"/>
                  </a:lnTo>
                  <a:lnTo>
                    <a:pt x="866" y="1394"/>
                  </a:lnTo>
                  <a:lnTo>
                    <a:pt x="866" y="1394"/>
                  </a:lnTo>
                  <a:lnTo>
                    <a:pt x="866" y="1394"/>
                  </a:lnTo>
                  <a:lnTo>
                    <a:pt x="866" y="1392"/>
                  </a:lnTo>
                  <a:lnTo>
                    <a:pt x="866"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4" y="1408"/>
                  </a:lnTo>
                  <a:lnTo>
                    <a:pt x="857" y="1411"/>
                  </a:lnTo>
                  <a:lnTo>
                    <a:pt x="857" y="1413"/>
                  </a:lnTo>
                  <a:lnTo>
                    <a:pt x="857" y="1418"/>
                  </a:lnTo>
                  <a:lnTo>
                    <a:pt x="857" y="1420"/>
                  </a:lnTo>
                  <a:lnTo>
                    <a:pt x="854" y="1420"/>
                  </a:lnTo>
                  <a:lnTo>
                    <a:pt x="854" y="1420"/>
                  </a:lnTo>
                  <a:lnTo>
                    <a:pt x="854" y="1420"/>
                  </a:lnTo>
                  <a:lnTo>
                    <a:pt x="854" y="1420"/>
                  </a:lnTo>
                  <a:lnTo>
                    <a:pt x="854" y="1420"/>
                  </a:lnTo>
                  <a:lnTo>
                    <a:pt x="852" y="1423"/>
                  </a:lnTo>
                  <a:lnTo>
                    <a:pt x="852" y="1423"/>
                  </a:lnTo>
                  <a:lnTo>
                    <a:pt x="852" y="1425"/>
                  </a:lnTo>
                  <a:lnTo>
                    <a:pt x="852" y="1425"/>
                  </a:lnTo>
                  <a:lnTo>
                    <a:pt x="852" y="1425"/>
                  </a:lnTo>
                  <a:lnTo>
                    <a:pt x="852" y="1427"/>
                  </a:lnTo>
                  <a:lnTo>
                    <a:pt x="852" y="1427"/>
                  </a:lnTo>
                  <a:lnTo>
                    <a:pt x="854" y="1427"/>
                  </a:lnTo>
                  <a:lnTo>
                    <a:pt x="854" y="1427"/>
                  </a:lnTo>
                  <a:lnTo>
                    <a:pt x="857" y="1430"/>
                  </a:lnTo>
                  <a:lnTo>
                    <a:pt x="857" y="1430"/>
                  </a:lnTo>
                  <a:lnTo>
                    <a:pt x="857" y="1432"/>
                  </a:lnTo>
                  <a:lnTo>
                    <a:pt x="859" y="1432"/>
                  </a:lnTo>
                  <a:lnTo>
                    <a:pt x="859" y="1432"/>
                  </a:lnTo>
                  <a:lnTo>
                    <a:pt x="861" y="1432"/>
                  </a:lnTo>
                  <a:lnTo>
                    <a:pt x="861" y="1434"/>
                  </a:lnTo>
                  <a:lnTo>
                    <a:pt x="861" y="1434"/>
                  </a:lnTo>
                  <a:lnTo>
                    <a:pt x="866" y="1439"/>
                  </a:lnTo>
                  <a:lnTo>
                    <a:pt x="866" y="1439"/>
                  </a:lnTo>
                  <a:lnTo>
                    <a:pt x="866" y="1442"/>
                  </a:lnTo>
                  <a:lnTo>
                    <a:pt x="866" y="1444"/>
                  </a:lnTo>
                  <a:lnTo>
                    <a:pt x="866" y="1444"/>
                  </a:lnTo>
                  <a:lnTo>
                    <a:pt x="866" y="1444"/>
                  </a:lnTo>
                  <a:lnTo>
                    <a:pt x="864" y="1446"/>
                  </a:lnTo>
                  <a:lnTo>
                    <a:pt x="864" y="1446"/>
                  </a:lnTo>
                  <a:lnTo>
                    <a:pt x="864" y="1446"/>
                  </a:lnTo>
                  <a:lnTo>
                    <a:pt x="864" y="1449"/>
                  </a:lnTo>
                  <a:lnTo>
                    <a:pt x="864" y="1449"/>
                  </a:lnTo>
                  <a:lnTo>
                    <a:pt x="864" y="1449"/>
                  </a:lnTo>
                  <a:lnTo>
                    <a:pt x="866" y="1449"/>
                  </a:lnTo>
                  <a:lnTo>
                    <a:pt x="866" y="1451"/>
                  </a:lnTo>
                  <a:lnTo>
                    <a:pt x="866" y="1453"/>
                  </a:lnTo>
                  <a:lnTo>
                    <a:pt x="866" y="1453"/>
                  </a:lnTo>
                  <a:lnTo>
                    <a:pt x="866" y="1453"/>
                  </a:lnTo>
                  <a:lnTo>
                    <a:pt x="866" y="1456"/>
                  </a:lnTo>
                  <a:lnTo>
                    <a:pt x="866" y="1456"/>
                  </a:lnTo>
                  <a:lnTo>
                    <a:pt x="868" y="1458"/>
                  </a:lnTo>
                  <a:lnTo>
                    <a:pt x="868" y="1460"/>
                  </a:lnTo>
                  <a:lnTo>
                    <a:pt x="873" y="1463"/>
                  </a:lnTo>
                  <a:lnTo>
                    <a:pt x="873" y="1463"/>
                  </a:lnTo>
                  <a:lnTo>
                    <a:pt x="873" y="1465"/>
                  </a:lnTo>
                  <a:lnTo>
                    <a:pt x="871" y="1465"/>
                  </a:lnTo>
                  <a:lnTo>
                    <a:pt x="871" y="1465"/>
                  </a:lnTo>
                  <a:lnTo>
                    <a:pt x="871" y="1468"/>
                  </a:lnTo>
                  <a:lnTo>
                    <a:pt x="871" y="1468"/>
                  </a:lnTo>
                  <a:lnTo>
                    <a:pt x="871" y="1470"/>
                  </a:lnTo>
                  <a:lnTo>
                    <a:pt x="871" y="1470"/>
                  </a:lnTo>
                  <a:lnTo>
                    <a:pt x="871" y="1470"/>
                  </a:lnTo>
                  <a:lnTo>
                    <a:pt x="871" y="1470"/>
                  </a:lnTo>
                  <a:lnTo>
                    <a:pt x="868" y="1475"/>
                  </a:lnTo>
                  <a:lnTo>
                    <a:pt x="868" y="1475"/>
                  </a:lnTo>
                  <a:lnTo>
                    <a:pt x="868" y="1475"/>
                  </a:lnTo>
                  <a:lnTo>
                    <a:pt x="868" y="1477"/>
                  </a:lnTo>
                  <a:lnTo>
                    <a:pt x="868" y="1477"/>
                  </a:lnTo>
                  <a:lnTo>
                    <a:pt x="868" y="1479"/>
                  </a:lnTo>
                  <a:lnTo>
                    <a:pt x="868" y="1479"/>
                  </a:lnTo>
                  <a:lnTo>
                    <a:pt x="868" y="1479"/>
                  </a:lnTo>
                  <a:lnTo>
                    <a:pt x="868" y="1482"/>
                  </a:lnTo>
                  <a:lnTo>
                    <a:pt x="868" y="1482"/>
                  </a:lnTo>
                  <a:lnTo>
                    <a:pt x="871" y="1484"/>
                  </a:lnTo>
                  <a:lnTo>
                    <a:pt x="871" y="1487"/>
                  </a:lnTo>
                  <a:lnTo>
                    <a:pt x="871" y="1489"/>
                  </a:lnTo>
                  <a:lnTo>
                    <a:pt x="871" y="1489"/>
                  </a:lnTo>
                  <a:lnTo>
                    <a:pt x="873" y="1489"/>
                  </a:lnTo>
                  <a:lnTo>
                    <a:pt x="873" y="1489"/>
                  </a:lnTo>
                  <a:lnTo>
                    <a:pt x="873" y="1491"/>
                  </a:lnTo>
                  <a:lnTo>
                    <a:pt x="873" y="1491"/>
                  </a:lnTo>
                  <a:lnTo>
                    <a:pt x="873" y="1494"/>
                  </a:lnTo>
                  <a:lnTo>
                    <a:pt x="873" y="1494"/>
                  </a:lnTo>
                  <a:lnTo>
                    <a:pt x="873" y="1496"/>
                  </a:lnTo>
                  <a:lnTo>
                    <a:pt x="871" y="1496"/>
                  </a:lnTo>
                  <a:lnTo>
                    <a:pt x="871" y="1498"/>
                  </a:lnTo>
                  <a:lnTo>
                    <a:pt x="871" y="1498"/>
                  </a:lnTo>
                  <a:lnTo>
                    <a:pt x="868" y="1498"/>
                  </a:lnTo>
                  <a:lnTo>
                    <a:pt x="868" y="1496"/>
                  </a:lnTo>
                  <a:lnTo>
                    <a:pt x="868" y="1496"/>
                  </a:lnTo>
                  <a:lnTo>
                    <a:pt x="868" y="1494"/>
                  </a:lnTo>
                  <a:lnTo>
                    <a:pt x="866" y="1496"/>
                  </a:lnTo>
                  <a:lnTo>
                    <a:pt x="866" y="1496"/>
                  </a:lnTo>
                  <a:lnTo>
                    <a:pt x="866" y="1496"/>
                  </a:lnTo>
                  <a:lnTo>
                    <a:pt x="864" y="1496"/>
                  </a:lnTo>
                  <a:lnTo>
                    <a:pt x="864" y="1498"/>
                  </a:lnTo>
                  <a:lnTo>
                    <a:pt x="861" y="1496"/>
                  </a:lnTo>
                  <a:lnTo>
                    <a:pt x="859" y="1496"/>
                  </a:lnTo>
                  <a:lnTo>
                    <a:pt x="857" y="1498"/>
                  </a:lnTo>
                  <a:lnTo>
                    <a:pt x="854" y="1498"/>
                  </a:lnTo>
                  <a:lnTo>
                    <a:pt x="854" y="1498"/>
                  </a:lnTo>
                  <a:lnTo>
                    <a:pt x="854" y="1496"/>
                  </a:lnTo>
                  <a:lnTo>
                    <a:pt x="854" y="1496"/>
                  </a:lnTo>
                  <a:lnTo>
                    <a:pt x="854" y="1496"/>
                  </a:lnTo>
                  <a:lnTo>
                    <a:pt x="854" y="1496"/>
                  </a:lnTo>
                  <a:lnTo>
                    <a:pt x="852" y="1494"/>
                  </a:lnTo>
                  <a:lnTo>
                    <a:pt x="852" y="1494"/>
                  </a:lnTo>
                  <a:lnTo>
                    <a:pt x="852" y="1496"/>
                  </a:lnTo>
                  <a:lnTo>
                    <a:pt x="850" y="1496"/>
                  </a:lnTo>
                  <a:lnTo>
                    <a:pt x="850" y="1494"/>
                  </a:lnTo>
                  <a:lnTo>
                    <a:pt x="847" y="1494"/>
                  </a:lnTo>
                  <a:lnTo>
                    <a:pt x="845" y="1494"/>
                  </a:lnTo>
                  <a:lnTo>
                    <a:pt x="842" y="1496"/>
                  </a:lnTo>
                  <a:lnTo>
                    <a:pt x="842" y="1496"/>
                  </a:lnTo>
                  <a:lnTo>
                    <a:pt x="842" y="1498"/>
                  </a:lnTo>
                  <a:lnTo>
                    <a:pt x="842" y="1498"/>
                  </a:lnTo>
                  <a:lnTo>
                    <a:pt x="842" y="1498"/>
                  </a:lnTo>
                  <a:lnTo>
                    <a:pt x="845" y="1501"/>
                  </a:lnTo>
                  <a:lnTo>
                    <a:pt x="845" y="1501"/>
                  </a:lnTo>
                  <a:lnTo>
                    <a:pt x="845" y="1501"/>
                  </a:lnTo>
                  <a:lnTo>
                    <a:pt x="847" y="1503"/>
                  </a:lnTo>
                  <a:lnTo>
                    <a:pt x="847" y="1503"/>
                  </a:lnTo>
                  <a:lnTo>
                    <a:pt x="850" y="1505"/>
                  </a:lnTo>
                  <a:lnTo>
                    <a:pt x="850" y="1505"/>
                  </a:lnTo>
                  <a:lnTo>
                    <a:pt x="850" y="1508"/>
                  </a:lnTo>
                  <a:lnTo>
                    <a:pt x="852" y="1510"/>
                  </a:lnTo>
                  <a:lnTo>
                    <a:pt x="852" y="1510"/>
                  </a:lnTo>
                  <a:lnTo>
                    <a:pt x="854" y="1513"/>
                  </a:lnTo>
                  <a:lnTo>
                    <a:pt x="854"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1" y="1515"/>
                  </a:lnTo>
                  <a:lnTo>
                    <a:pt x="861" y="1517"/>
                  </a:lnTo>
                  <a:lnTo>
                    <a:pt x="861" y="1517"/>
                  </a:lnTo>
                  <a:lnTo>
                    <a:pt x="861" y="1520"/>
                  </a:lnTo>
                  <a:lnTo>
                    <a:pt x="859" y="1520"/>
                  </a:lnTo>
                  <a:lnTo>
                    <a:pt x="859" y="1520"/>
                  </a:lnTo>
                  <a:lnTo>
                    <a:pt x="859" y="1520"/>
                  </a:lnTo>
                  <a:lnTo>
                    <a:pt x="857" y="1520"/>
                  </a:lnTo>
                  <a:lnTo>
                    <a:pt x="857" y="1524"/>
                  </a:lnTo>
                  <a:lnTo>
                    <a:pt x="854" y="1527"/>
                  </a:lnTo>
                  <a:lnTo>
                    <a:pt x="854" y="1522"/>
                  </a:lnTo>
                  <a:lnTo>
                    <a:pt x="857" y="1522"/>
                  </a:lnTo>
                  <a:lnTo>
                    <a:pt x="857" y="1520"/>
                  </a:lnTo>
                  <a:lnTo>
                    <a:pt x="854" y="1517"/>
                  </a:lnTo>
                  <a:lnTo>
                    <a:pt x="854" y="1517"/>
                  </a:lnTo>
                  <a:lnTo>
                    <a:pt x="854" y="1515"/>
                  </a:lnTo>
                  <a:lnTo>
                    <a:pt x="852" y="1513"/>
                  </a:lnTo>
                  <a:lnTo>
                    <a:pt x="852" y="1513"/>
                  </a:lnTo>
                  <a:lnTo>
                    <a:pt x="852" y="1510"/>
                  </a:lnTo>
                  <a:lnTo>
                    <a:pt x="852" y="1510"/>
                  </a:lnTo>
                  <a:lnTo>
                    <a:pt x="845" y="1505"/>
                  </a:lnTo>
                  <a:lnTo>
                    <a:pt x="845" y="1505"/>
                  </a:lnTo>
                  <a:lnTo>
                    <a:pt x="842" y="1505"/>
                  </a:lnTo>
                  <a:lnTo>
                    <a:pt x="842" y="1505"/>
                  </a:lnTo>
                  <a:lnTo>
                    <a:pt x="842" y="1503"/>
                  </a:lnTo>
                  <a:lnTo>
                    <a:pt x="842" y="1501"/>
                  </a:lnTo>
                  <a:lnTo>
                    <a:pt x="842" y="1501"/>
                  </a:lnTo>
                  <a:lnTo>
                    <a:pt x="840" y="1498"/>
                  </a:lnTo>
                  <a:lnTo>
                    <a:pt x="838" y="1498"/>
                  </a:lnTo>
                  <a:lnTo>
                    <a:pt x="838" y="1496"/>
                  </a:lnTo>
                  <a:lnTo>
                    <a:pt x="835" y="1496"/>
                  </a:lnTo>
                  <a:lnTo>
                    <a:pt x="835" y="1494"/>
                  </a:lnTo>
                  <a:lnTo>
                    <a:pt x="835" y="1494"/>
                  </a:lnTo>
                  <a:lnTo>
                    <a:pt x="831" y="1491"/>
                  </a:lnTo>
                  <a:lnTo>
                    <a:pt x="831" y="1491"/>
                  </a:lnTo>
                  <a:lnTo>
                    <a:pt x="831" y="1489"/>
                  </a:lnTo>
                  <a:lnTo>
                    <a:pt x="828" y="1487"/>
                  </a:lnTo>
                  <a:lnTo>
                    <a:pt x="828" y="1484"/>
                  </a:lnTo>
                  <a:lnTo>
                    <a:pt x="831" y="1482"/>
                  </a:lnTo>
                  <a:lnTo>
                    <a:pt x="831" y="1484"/>
                  </a:lnTo>
                  <a:lnTo>
                    <a:pt x="833" y="1484"/>
                  </a:lnTo>
                  <a:lnTo>
                    <a:pt x="833" y="1484"/>
                  </a:lnTo>
                  <a:lnTo>
                    <a:pt x="833" y="1484"/>
                  </a:lnTo>
                  <a:lnTo>
                    <a:pt x="835" y="1484"/>
                  </a:lnTo>
                  <a:lnTo>
                    <a:pt x="835" y="1484"/>
                  </a:lnTo>
                  <a:lnTo>
                    <a:pt x="835" y="1487"/>
                  </a:lnTo>
                  <a:lnTo>
                    <a:pt x="835" y="1489"/>
                  </a:lnTo>
                  <a:lnTo>
                    <a:pt x="835" y="1491"/>
                  </a:lnTo>
                  <a:lnTo>
                    <a:pt x="838" y="1491"/>
                  </a:lnTo>
                  <a:lnTo>
                    <a:pt x="840" y="1491"/>
                  </a:lnTo>
                  <a:lnTo>
                    <a:pt x="842" y="1491"/>
                  </a:lnTo>
                  <a:lnTo>
                    <a:pt x="842" y="1491"/>
                  </a:lnTo>
                  <a:lnTo>
                    <a:pt x="840" y="1494"/>
                  </a:lnTo>
                  <a:lnTo>
                    <a:pt x="840" y="1494"/>
                  </a:lnTo>
                  <a:lnTo>
                    <a:pt x="840" y="1494"/>
                  </a:lnTo>
                  <a:lnTo>
                    <a:pt x="842" y="1494"/>
                  </a:lnTo>
                  <a:lnTo>
                    <a:pt x="842" y="1494"/>
                  </a:lnTo>
                  <a:lnTo>
                    <a:pt x="845" y="1494"/>
                  </a:lnTo>
                  <a:lnTo>
                    <a:pt x="845" y="1491"/>
                  </a:lnTo>
                  <a:lnTo>
                    <a:pt x="845" y="1491"/>
                  </a:lnTo>
                  <a:lnTo>
                    <a:pt x="845" y="1489"/>
                  </a:lnTo>
                  <a:lnTo>
                    <a:pt x="845" y="1489"/>
                  </a:lnTo>
                  <a:lnTo>
                    <a:pt x="847" y="1484"/>
                  </a:lnTo>
                  <a:lnTo>
                    <a:pt x="847" y="1484"/>
                  </a:lnTo>
                  <a:lnTo>
                    <a:pt x="847" y="1484"/>
                  </a:lnTo>
                  <a:lnTo>
                    <a:pt x="847" y="1484"/>
                  </a:lnTo>
                  <a:lnTo>
                    <a:pt x="847" y="1487"/>
                  </a:lnTo>
                  <a:lnTo>
                    <a:pt x="847" y="1487"/>
                  </a:lnTo>
                  <a:lnTo>
                    <a:pt x="845" y="1489"/>
                  </a:lnTo>
                  <a:lnTo>
                    <a:pt x="847" y="1489"/>
                  </a:lnTo>
                  <a:lnTo>
                    <a:pt x="847" y="1491"/>
                  </a:lnTo>
                  <a:lnTo>
                    <a:pt x="847" y="1491"/>
                  </a:lnTo>
                  <a:lnTo>
                    <a:pt x="847" y="1494"/>
                  </a:lnTo>
                  <a:lnTo>
                    <a:pt x="850" y="1494"/>
                  </a:lnTo>
                  <a:lnTo>
                    <a:pt x="850" y="1494"/>
                  </a:lnTo>
                  <a:lnTo>
                    <a:pt x="854" y="1494"/>
                  </a:lnTo>
                  <a:lnTo>
                    <a:pt x="859" y="1491"/>
                  </a:lnTo>
                  <a:lnTo>
                    <a:pt x="859" y="1491"/>
                  </a:lnTo>
                  <a:lnTo>
                    <a:pt x="859" y="1491"/>
                  </a:lnTo>
                  <a:lnTo>
                    <a:pt x="859" y="1491"/>
                  </a:lnTo>
                  <a:lnTo>
                    <a:pt x="859" y="1491"/>
                  </a:lnTo>
                  <a:lnTo>
                    <a:pt x="859" y="1491"/>
                  </a:lnTo>
                  <a:lnTo>
                    <a:pt x="861" y="1494"/>
                  </a:lnTo>
                  <a:lnTo>
                    <a:pt x="864" y="1494"/>
                  </a:lnTo>
                  <a:lnTo>
                    <a:pt x="866" y="1494"/>
                  </a:lnTo>
                  <a:lnTo>
                    <a:pt x="866" y="1494"/>
                  </a:lnTo>
                  <a:lnTo>
                    <a:pt x="866" y="1491"/>
                  </a:lnTo>
                  <a:lnTo>
                    <a:pt x="868" y="1491"/>
                  </a:lnTo>
                  <a:lnTo>
                    <a:pt x="868" y="1491"/>
                  </a:lnTo>
                  <a:lnTo>
                    <a:pt x="868" y="1491"/>
                  </a:lnTo>
                  <a:lnTo>
                    <a:pt x="868" y="1491"/>
                  </a:lnTo>
                  <a:lnTo>
                    <a:pt x="868" y="1491"/>
                  </a:lnTo>
                  <a:lnTo>
                    <a:pt x="871" y="1489"/>
                  </a:lnTo>
                  <a:lnTo>
                    <a:pt x="871" y="1487"/>
                  </a:lnTo>
                  <a:lnTo>
                    <a:pt x="868" y="1484"/>
                  </a:lnTo>
                  <a:lnTo>
                    <a:pt x="868" y="1484"/>
                  </a:lnTo>
                  <a:lnTo>
                    <a:pt x="868" y="1484"/>
                  </a:lnTo>
                  <a:lnTo>
                    <a:pt x="866" y="1484"/>
                  </a:lnTo>
                  <a:lnTo>
                    <a:pt x="866" y="1482"/>
                  </a:lnTo>
                  <a:lnTo>
                    <a:pt x="866" y="1482"/>
                  </a:lnTo>
                  <a:lnTo>
                    <a:pt x="866" y="1479"/>
                  </a:lnTo>
                  <a:lnTo>
                    <a:pt x="866" y="1479"/>
                  </a:lnTo>
                  <a:lnTo>
                    <a:pt x="866" y="1477"/>
                  </a:lnTo>
                  <a:lnTo>
                    <a:pt x="866" y="1477"/>
                  </a:lnTo>
                  <a:lnTo>
                    <a:pt x="866" y="1477"/>
                  </a:lnTo>
                  <a:lnTo>
                    <a:pt x="866" y="1475"/>
                  </a:lnTo>
                  <a:lnTo>
                    <a:pt x="866" y="1475"/>
                  </a:lnTo>
                  <a:lnTo>
                    <a:pt x="866" y="1475"/>
                  </a:lnTo>
                  <a:lnTo>
                    <a:pt x="866" y="1472"/>
                  </a:lnTo>
                  <a:lnTo>
                    <a:pt x="866"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1" y="1472"/>
                  </a:lnTo>
                  <a:lnTo>
                    <a:pt x="864" y="1472"/>
                  </a:lnTo>
                  <a:lnTo>
                    <a:pt x="864" y="1472"/>
                  </a:lnTo>
                  <a:lnTo>
                    <a:pt x="861" y="1470"/>
                  </a:lnTo>
                  <a:lnTo>
                    <a:pt x="859" y="1472"/>
                  </a:lnTo>
                  <a:lnTo>
                    <a:pt x="857" y="1470"/>
                  </a:lnTo>
                  <a:lnTo>
                    <a:pt x="857" y="1470"/>
                  </a:lnTo>
                  <a:lnTo>
                    <a:pt x="857" y="1470"/>
                  </a:lnTo>
                  <a:lnTo>
                    <a:pt x="857" y="1470"/>
                  </a:lnTo>
                  <a:lnTo>
                    <a:pt x="854" y="1472"/>
                  </a:lnTo>
                  <a:lnTo>
                    <a:pt x="854" y="1472"/>
                  </a:lnTo>
                  <a:lnTo>
                    <a:pt x="854"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4" y="1460"/>
                  </a:lnTo>
                  <a:lnTo>
                    <a:pt x="854" y="1458"/>
                  </a:lnTo>
                  <a:lnTo>
                    <a:pt x="854" y="1458"/>
                  </a:lnTo>
                  <a:lnTo>
                    <a:pt x="854" y="1458"/>
                  </a:lnTo>
                  <a:lnTo>
                    <a:pt x="854" y="1456"/>
                  </a:lnTo>
                  <a:lnTo>
                    <a:pt x="852" y="1456"/>
                  </a:lnTo>
                  <a:lnTo>
                    <a:pt x="852" y="1456"/>
                  </a:lnTo>
                  <a:lnTo>
                    <a:pt x="852" y="1458"/>
                  </a:lnTo>
                  <a:lnTo>
                    <a:pt x="852" y="1458"/>
                  </a:lnTo>
                  <a:lnTo>
                    <a:pt x="847" y="1465"/>
                  </a:lnTo>
                  <a:lnTo>
                    <a:pt x="847" y="1465"/>
                  </a:lnTo>
                  <a:lnTo>
                    <a:pt x="847" y="1465"/>
                  </a:lnTo>
                  <a:lnTo>
                    <a:pt x="847" y="1465"/>
                  </a:lnTo>
                  <a:lnTo>
                    <a:pt x="847" y="1463"/>
                  </a:lnTo>
                  <a:lnTo>
                    <a:pt x="845" y="1463"/>
                  </a:lnTo>
                  <a:lnTo>
                    <a:pt x="845" y="1465"/>
                  </a:lnTo>
                  <a:lnTo>
                    <a:pt x="845" y="1468"/>
                  </a:lnTo>
                  <a:lnTo>
                    <a:pt x="842" y="1470"/>
                  </a:lnTo>
                  <a:lnTo>
                    <a:pt x="842" y="1470"/>
                  </a:lnTo>
                  <a:lnTo>
                    <a:pt x="840" y="1470"/>
                  </a:lnTo>
                  <a:lnTo>
                    <a:pt x="840" y="1470"/>
                  </a:lnTo>
                  <a:lnTo>
                    <a:pt x="840" y="1468"/>
                  </a:lnTo>
                  <a:lnTo>
                    <a:pt x="840" y="1468"/>
                  </a:lnTo>
                  <a:lnTo>
                    <a:pt x="840" y="1468"/>
                  </a:lnTo>
                  <a:lnTo>
                    <a:pt x="840" y="1468"/>
                  </a:lnTo>
                  <a:lnTo>
                    <a:pt x="838" y="1468"/>
                  </a:lnTo>
                  <a:lnTo>
                    <a:pt x="838" y="1468"/>
                  </a:lnTo>
                  <a:lnTo>
                    <a:pt x="838" y="1468"/>
                  </a:lnTo>
                  <a:lnTo>
                    <a:pt x="835" y="1468"/>
                  </a:lnTo>
                  <a:lnTo>
                    <a:pt x="835" y="1468"/>
                  </a:lnTo>
                  <a:lnTo>
                    <a:pt x="835" y="1465"/>
                  </a:lnTo>
                  <a:lnTo>
                    <a:pt x="835" y="1463"/>
                  </a:lnTo>
                  <a:lnTo>
                    <a:pt x="835" y="1463"/>
                  </a:lnTo>
                  <a:lnTo>
                    <a:pt x="835" y="1460"/>
                  </a:lnTo>
                  <a:lnTo>
                    <a:pt x="838" y="1460"/>
                  </a:lnTo>
                  <a:lnTo>
                    <a:pt x="838" y="1458"/>
                  </a:lnTo>
                  <a:lnTo>
                    <a:pt x="840" y="1456"/>
                  </a:lnTo>
                  <a:lnTo>
                    <a:pt x="840" y="1456"/>
                  </a:lnTo>
                  <a:lnTo>
                    <a:pt x="840" y="1453"/>
                  </a:lnTo>
                  <a:lnTo>
                    <a:pt x="840" y="1453"/>
                  </a:lnTo>
                  <a:lnTo>
                    <a:pt x="840" y="1453"/>
                  </a:lnTo>
                  <a:lnTo>
                    <a:pt x="840" y="1451"/>
                  </a:lnTo>
                  <a:lnTo>
                    <a:pt x="840" y="1451"/>
                  </a:lnTo>
                  <a:lnTo>
                    <a:pt x="840" y="1451"/>
                  </a:lnTo>
                  <a:lnTo>
                    <a:pt x="840" y="1451"/>
                  </a:lnTo>
                  <a:lnTo>
                    <a:pt x="840" y="1449"/>
                  </a:lnTo>
                  <a:lnTo>
                    <a:pt x="838" y="1449"/>
                  </a:lnTo>
                  <a:lnTo>
                    <a:pt x="838" y="1449"/>
                  </a:lnTo>
                  <a:lnTo>
                    <a:pt x="838" y="1451"/>
                  </a:lnTo>
                  <a:lnTo>
                    <a:pt x="838" y="1451"/>
                  </a:lnTo>
                  <a:lnTo>
                    <a:pt x="838" y="1451"/>
                  </a:lnTo>
                  <a:lnTo>
                    <a:pt x="835" y="1453"/>
                  </a:lnTo>
                  <a:lnTo>
                    <a:pt x="835" y="1453"/>
                  </a:lnTo>
                  <a:lnTo>
                    <a:pt x="835" y="1453"/>
                  </a:lnTo>
                  <a:lnTo>
                    <a:pt x="833" y="1451"/>
                  </a:lnTo>
                  <a:lnTo>
                    <a:pt x="833" y="1451"/>
                  </a:lnTo>
                  <a:lnTo>
                    <a:pt x="831" y="1451"/>
                  </a:lnTo>
                  <a:lnTo>
                    <a:pt x="831" y="1451"/>
                  </a:lnTo>
                  <a:lnTo>
                    <a:pt x="831" y="1451"/>
                  </a:lnTo>
                  <a:lnTo>
                    <a:pt x="831" y="1451"/>
                  </a:lnTo>
                  <a:lnTo>
                    <a:pt x="831" y="1449"/>
                  </a:lnTo>
                  <a:lnTo>
                    <a:pt x="831" y="1449"/>
                  </a:lnTo>
                  <a:lnTo>
                    <a:pt x="831" y="1446"/>
                  </a:lnTo>
                  <a:lnTo>
                    <a:pt x="828" y="1446"/>
                  </a:lnTo>
                  <a:lnTo>
                    <a:pt x="828" y="1446"/>
                  </a:lnTo>
                  <a:lnTo>
                    <a:pt x="828" y="1446"/>
                  </a:lnTo>
                  <a:lnTo>
                    <a:pt x="828" y="1449"/>
                  </a:lnTo>
                  <a:lnTo>
                    <a:pt x="826" y="1449"/>
                  </a:lnTo>
                  <a:lnTo>
                    <a:pt x="826" y="1449"/>
                  </a:lnTo>
                  <a:lnTo>
                    <a:pt x="826" y="1446"/>
                  </a:lnTo>
                  <a:lnTo>
                    <a:pt x="826" y="1444"/>
                  </a:lnTo>
                  <a:lnTo>
                    <a:pt x="828" y="1444"/>
                  </a:lnTo>
                  <a:lnTo>
                    <a:pt x="828" y="1442"/>
                  </a:lnTo>
                  <a:lnTo>
                    <a:pt x="828" y="1442"/>
                  </a:lnTo>
                  <a:lnTo>
                    <a:pt x="826" y="1442"/>
                  </a:lnTo>
                  <a:lnTo>
                    <a:pt x="828"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5" y="1434"/>
                  </a:lnTo>
                  <a:lnTo>
                    <a:pt x="835" y="1434"/>
                  </a:lnTo>
                  <a:lnTo>
                    <a:pt x="835" y="1427"/>
                  </a:lnTo>
                  <a:lnTo>
                    <a:pt x="835" y="1430"/>
                  </a:lnTo>
                  <a:lnTo>
                    <a:pt x="835" y="1430"/>
                  </a:lnTo>
                  <a:lnTo>
                    <a:pt x="833" y="1430"/>
                  </a:lnTo>
                  <a:lnTo>
                    <a:pt x="833" y="1430"/>
                  </a:lnTo>
                  <a:lnTo>
                    <a:pt x="833" y="1427"/>
                  </a:lnTo>
                  <a:lnTo>
                    <a:pt x="835" y="1427"/>
                  </a:lnTo>
                  <a:lnTo>
                    <a:pt x="835" y="1425"/>
                  </a:lnTo>
                  <a:lnTo>
                    <a:pt x="835" y="1425"/>
                  </a:lnTo>
                  <a:lnTo>
                    <a:pt x="833" y="1423"/>
                  </a:lnTo>
                  <a:lnTo>
                    <a:pt x="833" y="1420"/>
                  </a:lnTo>
                  <a:lnTo>
                    <a:pt x="833" y="1418"/>
                  </a:lnTo>
                  <a:lnTo>
                    <a:pt x="833" y="1418"/>
                  </a:lnTo>
                  <a:lnTo>
                    <a:pt x="833" y="1416"/>
                  </a:lnTo>
                  <a:lnTo>
                    <a:pt x="835" y="1416"/>
                  </a:lnTo>
                  <a:lnTo>
                    <a:pt x="835" y="1413"/>
                  </a:lnTo>
                  <a:lnTo>
                    <a:pt x="835" y="1411"/>
                  </a:lnTo>
                  <a:lnTo>
                    <a:pt x="835" y="1411"/>
                  </a:lnTo>
                  <a:lnTo>
                    <a:pt x="835" y="1408"/>
                  </a:lnTo>
                  <a:lnTo>
                    <a:pt x="835" y="1408"/>
                  </a:lnTo>
                  <a:lnTo>
                    <a:pt x="835" y="1408"/>
                  </a:lnTo>
                  <a:lnTo>
                    <a:pt x="835" y="1406"/>
                  </a:lnTo>
                  <a:lnTo>
                    <a:pt x="835" y="1404"/>
                  </a:lnTo>
                  <a:lnTo>
                    <a:pt x="838" y="1401"/>
                  </a:lnTo>
                  <a:lnTo>
                    <a:pt x="838" y="1401"/>
                  </a:lnTo>
                  <a:lnTo>
                    <a:pt x="838" y="1399"/>
                  </a:lnTo>
                  <a:lnTo>
                    <a:pt x="838" y="1394"/>
                  </a:lnTo>
                  <a:lnTo>
                    <a:pt x="838" y="1392"/>
                  </a:lnTo>
                  <a:lnTo>
                    <a:pt x="835" y="1389"/>
                  </a:lnTo>
                  <a:lnTo>
                    <a:pt x="838" y="1387"/>
                  </a:lnTo>
                  <a:lnTo>
                    <a:pt x="838" y="1385"/>
                  </a:lnTo>
                  <a:lnTo>
                    <a:pt x="840" y="1380"/>
                  </a:lnTo>
                  <a:lnTo>
                    <a:pt x="842" y="1378"/>
                  </a:lnTo>
                  <a:lnTo>
                    <a:pt x="842" y="1375"/>
                  </a:lnTo>
                  <a:lnTo>
                    <a:pt x="842" y="1375"/>
                  </a:lnTo>
                  <a:lnTo>
                    <a:pt x="840" y="1375"/>
                  </a:lnTo>
                  <a:lnTo>
                    <a:pt x="840" y="1375"/>
                  </a:lnTo>
                  <a:lnTo>
                    <a:pt x="840" y="1378"/>
                  </a:lnTo>
                  <a:lnTo>
                    <a:pt x="838" y="1378"/>
                  </a:lnTo>
                  <a:lnTo>
                    <a:pt x="838" y="1380"/>
                  </a:lnTo>
                  <a:lnTo>
                    <a:pt x="833" y="1382"/>
                  </a:lnTo>
                  <a:lnTo>
                    <a:pt x="831" y="1382"/>
                  </a:lnTo>
                  <a:lnTo>
                    <a:pt x="828" y="1385"/>
                  </a:lnTo>
                  <a:lnTo>
                    <a:pt x="828" y="1385"/>
                  </a:lnTo>
                  <a:lnTo>
                    <a:pt x="828" y="1385"/>
                  </a:lnTo>
                  <a:lnTo>
                    <a:pt x="828" y="1385"/>
                  </a:lnTo>
                  <a:lnTo>
                    <a:pt x="826" y="1387"/>
                  </a:lnTo>
                  <a:lnTo>
                    <a:pt x="824" y="1389"/>
                  </a:lnTo>
                  <a:lnTo>
                    <a:pt x="821" y="1392"/>
                  </a:lnTo>
                  <a:lnTo>
                    <a:pt x="821" y="1394"/>
                  </a:lnTo>
                  <a:lnTo>
                    <a:pt x="821" y="1394"/>
                  </a:lnTo>
                  <a:lnTo>
                    <a:pt x="824" y="1394"/>
                  </a:lnTo>
                  <a:lnTo>
                    <a:pt x="824" y="1397"/>
                  </a:lnTo>
                  <a:lnTo>
                    <a:pt x="824" y="1397"/>
                  </a:lnTo>
                  <a:lnTo>
                    <a:pt x="824" y="1399"/>
                  </a:lnTo>
                  <a:lnTo>
                    <a:pt x="824" y="1399"/>
                  </a:lnTo>
                  <a:lnTo>
                    <a:pt x="821" y="1399"/>
                  </a:lnTo>
                  <a:lnTo>
                    <a:pt x="821" y="1399"/>
                  </a:lnTo>
                  <a:lnTo>
                    <a:pt x="819" y="1397"/>
                  </a:lnTo>
                  <a:lnTo>
                    <a:pt x="819" y="1397"/>
                  </a:lnTo>
                  <a:lnTo>
                    <a:pt x="819" y="1397"/>
                  </a:lnTo>
                  <a:lnTo>
                    <a:pt x="816" y="1397"/>
                  </a:lnTo>
                  <a:lnTo>
                    <a:pt x="816" y="1397"/>
                  </a:lnTo>
                  <a:lnTo>
                    <a:pt x="816" y="1399"/>
                  </a:lnTo>
                  <a:lnTo>
                    <a:pt x="816" y="1399"/>
                  </a:lnTo>
                  <a:lnTo>
                    <a:pt x="816" y="1401"/>
                  </a:lnTo>
                  <a:lnTo>
                    <a:pt x="816" y="1401"/>
                  </a:lnTo>
                  <a:lnTo>
                    <a:pt x="814" y="1401"/>
                  </a:lnTo>
                  <a:lnTo>
                    <a:pt x="812" y="1401"/>
                  </a:lnTo>
                  <a:lnTo>
                    <a:pt x="812" y="1399"/>
                  </a:lnTo>
                  <a:lnTo>
                    <a:pt x="812" y="1397"/>
                  </a:lnTo>
                  <a:lnTo>
                    <a:pt x="814" y="1397"/>
                  </a:lnTo>
                  <a:lnTo>
                    <a:pt x="814" y="1394"/>
                  </a:lnTo>
                  <a:lnTo>
                    <a:pt x="816" y="1394"/>
                  </a:lnTo>
                  <a:lnTo>
                    <a:pt x="816" y="1394"/>
                  </a:lnTo>
                  <a:lnTo>
                    <a:pt x="816" y="1394"/>
                  </a:lnTo>
                  <a:lnTo>
                    <a:pt x="816" y="1394"/>
                  </a:lnTo>
                  <a:lnTo>
                    <a:pt x="816" y="1392"/>
                  </a:lnTo>
                  <a:lnTo>
                    <a:pt x="819" y="1392"/>
                  </a:lnTo>
                  <a:lnTo>
                    <a:pt x="816" y="1389"/>
                  </a:lnTo>
                  <a:lnTo>
                    <a:pt x="821" y="1385"/>
                  </a:lnTo>
                  <a:lnTo>
                    <a:pt x="821" y="1382"/>
                  </a:lnTo>
                  <a:lnTo>
                    <a:pt x="821" y="1382"/>
                  </a:lnTo>
                  <a:lnTo>
                    <a:pt x="821" y="1380"/>
                  </a:lnTo>
                  <a:lnTo>
                    <a:pt x="821" y="1378"/>
                  </a:lnTo>
                  <a:lnTo>
                    <a:pt x="824" y="1378"/>
                  </a:lnTo>
                  <a:lnTo>
                    <a:pt x="824" y="1375"/>
                  </a:lnTo>
                  <a:lnTo>
                    <a:pt x="824" y="1375"/>
                  </a:lnTo>
                  <a:lnTo>
                    <a:pt x="821" y="1375"/>
                  </a:lnTo>
                  <a:lnTo>
                    <a:pt x="819" y="1380"/>
                  </a:lnTo>
                  <a:lnTo>
                    <a:pt x="816" y="1382"/>
                  </a:lnTo>
                  <a:lnTo>
                    <a:pt x="816" y="1385"/>
                  </a:lnTo>
                  <a:lnTo>
                    <a:pt x="819" y="1385"/>
                  </a:lnTo>
                  <a:lnTo>
                    <a:pt x="819" y="1387"/>
                  </a:lnTo>
                  <a:lnTo>
                    <a:pt x="816" y="1385"/>
                  </a:lnTo>
                  <a:lnTo>
                    <a:pt x="816" y="1385"/>
                  </a:lnTo>
                  <a:lnTo>
                    <a:pt x="816" y="1385"/>
                  </a:lnTo>
                  <a:lnTo>
                    <a:pt x="814" y="1382"/>
                  </a:lnTo>
                  <a:lnTo>
                    <a:pt x="816" y="1382"/>
                  </a:lnTo>
                  <a:lnTo>
                    <a:pt x="816" y="1380"/>
                  </a:lnTo>
                  <a:lnTo>
                    <a:pt x="816" y="1380"/>
                  </a:lnTo>
                  <a:lnTo>
                    <a:pt x="816" y="1380"/>
                  </a:lnTo>
                  <a:lnTo>
                    <a:pt x="816" y="1380"/>
                  </a:lnTo>
                  <a:lnTo>
                    <a:pt x="816" y="1380"/>
                  </a:lnTo>
                  <a:lnTo>
                    <a:pt x="816" y="1380"/>
                  </a:lnTo>
                  <a:lnTo>
                    <a:pt x="816" y="1378"/>
                  </a:lnTo>
                  <a:lnTo>
                    <a:pt x="814" y="1378"/>
                  </a:lnTo>
                  <a:lnTo>
                    <a:pt x="807" y="1382"/>
                  </a:lnTo>
                  <a:lnTo>
                    <a:pt x="807" y="1382"/>
                  </a:lnTo>
                  <a:lnTo>
                    <a:pt x="807" y="1382"/>
                  </a:lnTo>
                  <a:lnTo>
                    <a:pt x="805" y="1380"/>
                  </a:lnTo>
                  <a:lnTo>
                    <a:pt x="802" y="1380"/>
                  </a:lnTo>
                  <a:lnTo>
                    <a:pt x="802" y="1380"/>
                  </a:lnTo>
                  <a:lnTo>
                    <a:pt x="802" y="1378"/>
                  </a:lnTo>
                  <a:lnTo>
                    <a:pt x="802" y="1378"/>
                  </a:lnTo>
                  <a:lnTo>
                    <a:pt x="802"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5" y="1363"/>
                  </a:lnTo>
                  <a:lnTo>
                    <a:pt x="795" y="1361"/>
                  </a:lnTo>
                  <a:lnTo>
                    <a:pt x="788" y="1359"/>
                  </a:lnTo>
                  <a:lnTo>
                    <a:pt x="783" y="1359"/>
                  </a:lnTo>
                  <a:lnTo>
                    <a:pt x="783" y="1359"/>
                  </a:lnTo>
                  <a:lnTo>
                    <a:pt x="783" y="1361"/>
                  </a:lnTo>
                  <a:lnTo>
                    <a:pt x="783" y="1361"/>
                  </a:lnTo>
                  <a:lnTo>
                    <a:pt x="783" y="1363"/>
                  </a:lnTo>
                  <a:lnTo>
                    <a:pt x="783" y="1363"/>
                  </a:lnTo>
                  <a:lnTo>
                    <a:pt x="783" y="1363"/>
                  </a:lnTo>
                  <a:lnTo>
                    <a:pt x="783" y="1363"/>
                  </a:lnTo>
                  <a:lnTo>
                    <a:pt x="783" y="1363"/>
                  </a:lnTo>
                  <a:lnTo>
                    <a:pt x="783" y="1363"/>
                  </a:lnTo>
                  <a:lnTo>
                    <a:pt x="783" y="1363"/>
                  </a:lnTo>
                  <a:lnTo>
                    <a:pt x="786" y="1363"/>
                  </a:lnTo>
                  <a:lnTo>
                    <a:pt x="786" y="1363"/>
                  </a:lnTo>
                  <a:lnTo>
                    <a:pt x="786" y="1363"/>
                  </a:lnTo>
                  <a:lnTo>
                    <a:pt x="786" y="1363"/>
                  </a:lnTo>
                  <a:lnTo>
                    <a:pt x="786" y="1366"/>
                  </a:lnTo>
                  <a:lnTo>
                    <a:pt x="786" y="1366"/>
                  </a:lnTo>
                  <a:lnTo>
                    <a:pt x="786" y="1366"/>
                  </a:lnTo>
                  <a:lnTo>
                    <a:pt x="786" y="1366"/>
                  </a:lnTo>
                  <a:lnTo>
                    <a:pt x="786" y="1366"/>
                  </a:lnTo>
                  <a:lnTo>
                    <a:pt x="783" y="1366"/>
                  </a:lnTo>
                  <a:lnTo>
                    <a:pt x="783"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6" y="1356"/>
                  </a:lnTo>
                  <a:lnTo>
                    <a:pt x="774" y="1356"/>
                  </a:lnTo>
                  <a:lnTo>
                    <a:pt x="774" y="1356"/>
                  </a:lnTo>
                  <a:lnTo>
                    <a:pt x="771" y="1356"/>
                  </a:lnTo>
                  <a:lnTo>
                    <a:pt x="771" y="1356"/>
                  </a:lnTo>
                  <a:lnTo>
                    <a:pt x="771" y="1356"/>
                  </a:lnTo>
                  <a:lnTo>
                    <a:pt x="769" y="1356"/>
                  </a:lnTo>
                  <a:lnTo>
                    <a:pt x="769" y="1356"/>
                  </a:lnTo>
                  <a:lnTo>
                    <a:pt x="769" y="1356"/>
                  </a:lnTo>
                  <a:lnTo>
                    <a:pt x="769" y="1359"/>
                  </a:lnTo>
                  <a:lnTo>
                    <a:pt x="769" y="1359"/>
                  </a:lnTo>
                  <a:lnTo>
                    <a:pt x="769" y="1361"/>
                  </a:lnTo>
                  <a:lnTo>
                    <a:pt x="769" y="1361"/>
                  </a:lnTo>
                  <a:lnTo>
                    <a:pt x="774" y="1363"/>
                  </a:lnTo>
                  <a:lnTo>
                    <a:pt x="774" y="1366"/>
                  </a:lnTo>
                  <a:lnTo>
                    <a:pt x="774" y="1366"/>
                  </a:lnTo>
                  <a:lnTo>
                    <a:pt x="774" y="1366"/>
                  </a:lnTo>
                  <a:lnTo>
                    <a:pt x="774" y="1368"/>
                  </a:lnTo>
                  <a:lnTo>
                    <a:pt x="774" y="1368"/>
                  </a:lnTo>
                  <a:lnTo>
                    <a:pt x="776" y="1368"/>
                  </a:lnTo>
                  <a:lnTo>
                    <a:pt x="779" y="1368"/>
                  </a:lnTo>
                  <a:lnTo>
                    <a:pt x="779" y="1371"/>
                  </a:lnTo>
                  <a:lnTo>
                    <a:pt x="779" y="1371"/>
                  </a:lnTo>
                  <a:lnTo>
                    <a:pt x="776"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4" y="1375"/>
                  </a:lnTo>
                  <a:lnTo>
                    <a:pt x="764" y="1375"/>
                  </a:lnTo>
                  <a:lnTo>
                    <a:pt x="764" y="1375"/>
                  </a:lnTo>
                  <a:lnTo>
                    <a:pt x="764"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5" y="1371"/>
                  </a:lnTo>
                  <a:lnTo>
                    <a:pt x="745" y="1371"/>
                  </a:lnTo>
                  <a:lnTo>
                    <a:pt x="745" y="1373"/>
                  </a:lnTo>
                  <a:lnTo>
                    <a:pt x="745" y="1373"/>
                  </a:lnTo>
                  <a:lnTo>
                    <a:pt x="748" y="1373"/>
                  </a:lnTo>
                  <a:lnTo>
                    <a:pt x="750" y="1380"/>
                  </a:lnTo>
                  <a:lnTo>
                    <a:pt x="753" y="1380"/>
                  </a:lnTo>
                  <a:lnTo>
                    <a:pt x="753" y="1382"/>
                  </a:lnTo>
                  <a:lnTo>
                    <a:pt x="753" y="1385"/>
                  </a:lnTo>
                  <a:lnTo>
                    <a:pt x="753" y="1385"/>
                  </a:lnTo>
                  <a:lnTo>
                    <a:pt x="753" y="1385"/>
                  </a:lnTo>
                  <a:lnTo>
                    <a:pt x="753" y="1385"/>
                  </a:lnTo>
                  <a:lnTo>
                    <a:pt x="753" y="1385"/>
                  </a:lnTo>
                  <a:lnTo>
                    <a:pt x="757" y="1387"/>
                  </a:lnTo>
                  <a:lnTo>
                    <a:pt x="760" y="1389"/>
                  </a:lnTo>
                  <a:lnTo>
                    <a:pt x="760" y="1389"/>
                  </a:lnTo>
                  <a:lnTo>
                    <a:pt x="760" y="1389"/>
                  </a:lnTo>
                  <a:lnTo>
                    <a:pt x="760" y="1394"/>
                  </a:lnTo>
                  <a:lnTo>
                    <a:pt x="757" y="1397"/>
                  </a:lnTo>
                  <a:lnTo>
                    <a:pt x="757"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0" y="1392"/>
                  </a:lnTo>
                  <a:lnTo>
                    <a:pt x="750" y="1392"/>
                  </a:lnTo>
                  <a:lnTo>
                    <a:pt x="750" y="1392"/>
                  </a:lnTo>
                  <a:lnTo>
                    <a:pt x="750" y="1392"/>
                  </a:lnTo>
                  <a:lnTo>
                    <a:pt x="753" y="1394"/>
                  </a:lnTo>
                  <a:lnTo>
                    <a:pt x="753" y="1397"/>
                  </a:lnTo>
                  <a:lnTo>
                    <a:pt x="755" y="1399"/>
                  </a:lnTo>
                  <a:lnTo>
                    <a:pt x="755" y="1399"/>
                  </a:lnTo>
                  <a:lnTo>
                    <a:pt x="757" y="1404"/>
                  </a:lnTo>
                  <a:lnTo>
                    <a:pt x="757" y="1404"/>
                  </a:lnTo>
                  <a:lnTo>
                    <a:pt x="757" y="1404"/>
                  </a:lnTo>
                  <a:lnTo>
                    <a:pt x="760" y="1406"/>
                  </a:lnTo>
                  <a:lnTo>
                    <a:pt x="762" y="1408"/>
                  </a:lnTo>
                  <a:lnTo>
                    <a:pt x="762" y="1411"/>
                  </a:lnTo>
                  <a:lnTo>
                    <a:pt x="764" y="1411"/>
                  </a:lnTo>
                  <a:lnTo>
                    <a:pt x="764" y="1411"/>
                  </a:lnTo>
                  <a:lnTo>
                    <a:pt x="764" y="1413"/>
                  </a:lnTo>
                  <a:lnTo>
                    <a:pt x="764" y="1413"/>
                  </a:lnTo>
                  <a:lnTo>
                    <a:pt x="764" y="1413"/>
                  </a:lnTo>
                  <a:lnTo>
                    <a:pt x="764" y="1416"/>
                  </a:lnTo>
                  <a:lnTo>
                    <a:pt x="764" y="1416"/>
                  </a:lnTo>
                  <a:lnTo>
                    <a:pt x="767" y="1418"/>
                  </a:lnTo>
                  <a:lnTo>
                    <a:pt x="769" y="1418"/>
                  </a:lnTo>
                  <a:lnTo>
                    <a:pt x="769" y="1420"/>
                  </a:lnTo>
                  <a:lnTo>
                    <a:pt x="769" y="1418"/>
                  </a:lnTo>
                  <a:lnTo>
                    <a:pt x="769" y="1418"/>
                  </a:lnTo>
                  <a:lnTo>
                    <a:pt x="769" y="1416"/>
                  </a:lnTo>
                  <a:lnTo>
                    <a:pt x="769" y="1413"/>
                  </a:lnTo>
                  <a:lnTo>
                    <a:pt x="769" y="1411"/>
                  </a:lnTo>
                  <a:lnTo>
                    <a:pt x="771" y="1408"/>
                  </a:lnTo>
                  <a:lnTo>
                    <a:pt x="771" y="1408"/>
                  </a:lnTo>
                  <a:lnTo>
                    <a:pt x="771" y="1408"/>
                  </a:lnTo>
                  <a:lnTo>
                    <a:pt x="771" y="1411"/>
                  </a:lnTo>
                  <a:lnTo>
                    <a:pt x="774" y="1411"/>
                  </a:lnTo>
                  <a:lnTo>
                    <a:pt x="776" y="1406"/>
                  </a:lnTo>
                  <a:lnTo>
                    <a:pt x="776" y="1406"/>
                  </a:lnTo>
                  <a:lnTo>
                    <a:pt x="776"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3" y="1401"/>
                  </a:lnTo>
                  <a:lnTo>
                    <a:pt x="783" y="1404"/>
                  </a:lnTo>
                  <a:lnTo>
                    <a:pt x="783" y="1404"/>
                  </a:lnTo>
                  <a:lnTo>
                    <a:pt x="786" y="1406"/>
                  </a:lnTo>
                  <a:lnTo>
                    <a:pt x="790" y="1408"/>
                  </a:lnTo>
                  <a:lnTo>
                    <a:pt x="790" y="1411"/>
                  </a:lnTo>
                  <a:lnTo>
                    <a:pt x="793" y="1413"/>
                  </a:lnTo>
                  <a:lnTo>
                    <a:pt x="793" y="1416"/>
                  </a:lnTo>
                  <a:lnTo>
                    <a:pt x="795" y="1416"/>
                  </a:lnTo>
                  <a:lnTo>
                    <a:pt x="795"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2" y="1420"/>
                  </a:lnTo>
                  <a:lnTo>
                    <a:pt x="802" y="1423"/>
                  </a:lnTo>
                  <a:lnTo>
                    <a:pt x="802" y="1423"/>
                  </a:lnTo>
                  <a:lnTo>
                    <a:pt x="800" y="1427"/>
                  </a:lnTo>
                  <a:lnTo>
                    <a:pt x="800" y="1430"/>
                  </a:lnTo>
                  <a:lnTo>
                    <a:pt x="800" y="1430"/>
                  </a:lnTo>
                  <a:lnTo>
                    <a:pt x="802" y="1427"/>
                  </a:lnTo>
                  <a:lnTo>
                    <a:pt x="802" y="1430"/>
                  </a:lnTo>
                  <a:lnTo>
                    <a:pt x="805" y="1430"/>
                  </a:lnTo>
                  <a:lnTo>
                    <a:pt x="805" y="1430"/>
                  </a:lnTo>
                  <a:lnTo>
                    <a:pt x="805" y="1432"/>
                  </a:lnTo>
                  <a:lnTo>
                    <a:pt x="802" y="1432"/>
                  </a:lnTo>
                  <a:lnTo>
                    <a:pt x="800" y="1432"/>
                  </a:lnTo>
                  <a:lnTo>
                    <a:pt x="800" y="1434"/>
                  </a:lnTo>
                  <a:lnTo>
                    <a:pt x="800" y="1437"/>
                  </a:lnTo>
                  <a:lnTo>
                    <a:pt x="800" y="1437"/>
                  </a:lnTo>
                  <a:lnTo>
                    <a:pt x="798" y="1434"/>
                  </a:lnTo>
                  <a:lnTo>
                    <a:pt x="798" y="1432"/>
                  </a:lnTo>
                  <a:lnTo>
                    <a:pt x="798" y="1434"/>
                  </a:lnTo>
                  <a:lnTo>
                    <a:pt x="795" y="1434"/>
                  </a:lnTo>
                  <a:lnTo>
                    <a:pt x="795" y="1437"/>
                  </a:lnTo>
                  <a:lnTo>
                    <a:pt x="793" y="1437"/>
                  </a:lnTo>
                  <a:lnTo>
                    <a:pt x="793" y="1439"/>
                  </a:lnTo>
                  <a:lnTo>
                    <a:pt x="790" y="1439"/>
                  </a:lnTo>
                  <a:lnTo>
                    <a:pt x="788" y="1439"/>
                  </a:lnTo>
                  <a:lnTo>
                    <a:pt x="786" y="1439"/>
                  </a:lnTo>
                  <a:lnTo>
                    <a:pt x="786" y="1437"/>
                  </a:lnTo>
                  <a:lnTo>
                    <a:pt x="786" y="1437"/>
                  </a:lnTo>
                  <a:lnTo>
                    <a:pt x="783" y="1434"/>
                  </a:lnTo>
                  <a:lnTo>
                    <a:pt x="783" y="1434"/>
                  </a:lnTo>
                  <a:lnTo>
                    <a:pt x="781" y="1434"/>
                  </a:lnTo>
                  <a:lnTo>
                    <a:pt x="781" y="1434"/>
                  </a:lnTo>
                  <a:lnTo>
                    <a:pt x="781" y="1434"/>
                  </a:lnTo>
                  <a:lnTo>
                    <a:pt x="781" y="1434"/>
                  </a:lnTo>
                  <a:lnTo>
                    <a:pt x="779" y="1432"/>
                  </a:lnTo>
                  <a:lnTo>
                    <a:pt x="779" y="1432"/>
                  </a:lnTo>
                  <a:lnTo>
                    <a:pt x="776" y="1432"/>
                  </a:lnTo>
                  <a:lnTo>
                    <a:pt x="774" y="1432"/>
                  </a:lnTo>
                  <a:lnTo>
                    <a:pt x="774" y="1430"/>
                  </a:lnTo>
                  <a:lnTo>
                    <a:pt x="771" y="1427"/>
                  </a:lnTo>
                  <a:lnTo>
                    <a:pt x="771" y="1427"/>
                  </a:lnTo>
                  <a:lnTo>
                    <a:pt x="771" y="1425"/>
                  </a:lnTo>
                  <a:lnTo>
                    <a:pt x="769" y="1425"/>
                  </a:lnTo>
                  <a:lnTo>
                    <a:pt x="769" y="1425"/>
                  </a:lnTo>
                  <a:lnTo>
                    <a:pt x="769" y="1425"/>
                  </a:lnTo>
                  <a:lnTo>
                    <a:pt x="769" y="1425"/>
                  </a:lnTo>
                  <a:lnTo>
                    <a:pt x="769" y="1425"/>
                  </a:lnTo>
                  <a:lnTo>
                    <a:pt x="764" y="1418"/>
                  </a:lnTo>
                  <a:lnTo>
                    <a:pt x="764" y="1418"/>
                  </a:lnTo>
                  <a:lnTo>
                    <a:pt x="764" y="1416"/>
                  </a:lnTo>
                  <a:lnTo>
                    <a:pt x="764" y="1416"/>
                  </a:lnTo>
                  <a:lnTo>
                    <a:pt x="764" y="1416"/>
                  </a:lnTo>
                  <a:lnTo>
                    <a:pt x="762" y="1413"/>
                  </a:lnTo>
                  <a:lnTo>
                    <a:pt x="762" y="1413"/>
                  </a:lnTo>
                  <a:lnTo>
                    <a:pt x="762" y="1411"/>
                  </a:lnTo>
                  <a:lnTo>
                    <a:pt x="760" y="1408"/>
                  </a:lnTo>
                  <a:lnTo>
                    <a:pt x="760" y="1408"/>
                  </a:lnTo>
                  <a:lnTo>
                    <a:pt x="753" y="1401"/>
                  </a:lnTo>
                  <a:lnTo>
                    <a:pt x="753" y="1399"/>
                  </a:lnTo>
                  <a:lnTo>
                    <a:pt x="753" y="1399"/>
                  </a:lnTo>
                  <a:lnTo>
                    <a:pt x="753" y="1397"/>
                  </a:lnTo>
                  <a:lnTo>
                    <a:pt x="750" y="1397"/>
                  </a:lnTo>
                  <a:lnTo>
                    <a:pt x="750" y="1397"/>
                  </a:lnTo>
                  <a:lnTo>
                    <a:pt x="750" y="1397"/>
                  </a:lnTo>
                  <a:lnTo>
                    <a:pt x="750" y="1399"/>
                  </a:lnTo>
                  <a:lnTo>
                    <a:pt x="748" y="1399"/>
                  </a:lnTo>
                  <a:lnTo>
                    <a:pt x="745" y="1399"/>
                  </a:lnTo>
                  <a:lnTo>
                    <a:pt x="745" y="1399"/>
                  </a:lnTo>
                  <a:lnTo>
                    <a:pt x="745" y="1399"/>
                  </a:lnTo>
                  <a:lnTo>
                    <a:pt x="745" y="1401"/>
                  </a:lnTo>
                  <a:lnTo>
                    <a:pt x="745" y="1401"/>
                  </a:lnTo>
                  <a:lnTo>
                    <a:pt x="745" y="1408"/>
                  </a:lnTo>
                  <a:lnTo>
                    <a:pt x="745" y="1411"/>
                  </a:lnTo>
                  <a:lnTo>
                    <a:pt x="748" y="1413"/>
                  </a:lnTo>
                  <a:lnTo>
                    <a:pt x="750" y="1413"/>
                  </a:lnTo>
                  <a:lnTo>
                    <a:pt x="753" y="1416"/>
                  </a:lnTo>
                  <a:lnTo>
                    <a:pt x="753" y="1416"/>
                  </a:lnTo>
                  <a:lnTo>
                    <a:pt x="755" y="1416"/>
                  </a:lnTo>
                  <a:lnTo>
                    <a:pt x="755" y="1416"/>
                  </a:lnTo>
                  <a:lnTo>
                    <a:pt x="755" y="1416"/>
                  </a:lnTo>
                  <a:lnTo>
                    <a:pt x="755" y="1416"/>
                  </a:lnTo>
                  <a:lnTo>
                    <a:pt x="755" y="1416"/>
                  </a:lnTo>
                  <a:lnTo>
                    <a:pt x="755" y="1418"/>
                  </a:lnTo>
                  <a:lnTo>
                    <a:pt x="757" y="1418"/>
                  </a:lnTo>
                  <a:lnTo>
                    <a:pt x="757" y="1418"/>
                  </a:lnTo>
                  <a:lnTo>
                    <a:pt x="757" y="1420"/>
                  </a:lnTo>
                  <a:lnTo>
                    <a:pt x="760" y="1420"/>
                  </a:lnTo>
                  <a:lnTo>
                    <a:pt x="760" y="1423"/>
                  </a:lnTo>
                  <a:lnTo>
                    <a:pt x="760" y="1423"/>
                  </a:lnTo>
                  <a:lnTo>
                    <a:pt x="757" y="1423"/>
                  </a:lnTo>
                  <a:lnTo>
                    <a:pt x="757" y="1423"/>
                  </a:lnTo>
                  <a:lnTo>
                    <a:pt x="757" y="1423"/>
                  </a:lnTo>
                  <a:lnTo>
                    <a:pt x="750" y="1425"/>
                  </a:lnTo>
                  <a:lnTo>
                    <a:pt x="750" y="1425"/>
                  </a:lnTo>
                  <a:lnTo>
                    <a:pt x="750" y="1423"/>
                  </a:lnTo>
                  <a:lnTo>
                    <a:pt x="750" y="1423"/>
                  </a:lnTo>
                  <a:lnTo>
                    <a:pt x="748" y="1423"/>
                  </a:lnTo>
                  <a:lnTo>
                    <a:pt x="748" y="1423"/>
                  </a:lnTo>
                  <a:lnTo>
                    <a:pt x="748" y="1423"/>
                  </a:lnTo>
                  <a:lnTo>
                    <a:pt x="748" y="1423"/>
                  </a:lnTo>
                  <a:lnTo>
                    <a:pt x="748" y="1423"/>
                  </a:lnTo>
                  <a:lnTo>
                    <a:pt x="745" y="1427"/>
                  </a:lnTo>
                  <a:lnTo>
                    <a:pt x="745" y="1427"/>
                  </a:lnTo>
                  <a:lnTo>
                    <a:pt x="741" y="1427"/>
                  </a:lnTo>
                  <a:lnTo>
                    <a:pt x="741" y="1427"/>
                  </a:lnTo>
                  <a:lnTo>
                    <a:pt x="741" y="1427"/>
                  </a:lnTo>
                  <a:lnTo>
                    <a:pt x="741" y="1427"/>
                  </a:lnTo>
                  <a:lnTo>
                    <a:pt x="741" y="1430"/>
                  </a:lnTo>
                  <a:lnTo>
                    <a:pt x="738" y="1432"/>
                  </a:lnTo>
                  <a:lnTo>
                    <a:pt x="738" y="1432"/>
                  </a:lnTo>
                  <a:lnTo>
                    <a:pt x="738" y="1430"/>
                  </a:lnTo>
                  <a:lnTo>
                    <a:pt x="736" y="1430"/>
                  </a:lnTo>
                  <a:lnTo>
                    <a:pt x="736" y="1430"/>
                  </a:lnTo>
                  <a:lnTo>
                    <a:pt x="734" y="1430"/>
                  </a:lnTo>
                  <a:lnTo>
                    <a:pt x="734" y="1430"/>
                  </a:lnTo>
                  <a:lnTo>
                    <a:pt x="731" y="1430"/>
                  </a:lnTo>
                  <a:lnTo>
                    <a:pt x="731" y="1430"/>
                  </a:lnTo>
                  <a:lnTo>
                    <a:pt x="731" y="1430"/>
                  </a:lnTo>
                  <a:lnTo>
                    <a:pt x="731" y="1430"/>
                  </a:lnTo>
                  <a:lnTo>
                    <a:pt x="729" y="1430"/>
                  </a:lnTo>
                  <a:lnTo>
                    <a:pt x="729" y="1430"/>
                  </a:lnTo>
                  <a:lnTo>
                    <a:pt x="729" y="1430"/>
                  </a:lnTo>
                  <a:lnTo>
                    <a:pt x="729" y="1430"/>
                  </a:lnTo>
                  <a:lnTo>
                    <a:pt x="727" y="1427"/>
                  </a:lnTo>
                  <a:lnTo>
                    <a:pt x="727" y="1427"/>
                  </a:lnTo>
                  <a:lnTo>
                    <a:pt x="724" y="1425"/>
                  </a:lnTo>
                  <a:lnTo>
                    <a:pt x="724" y="1425"/>
                  </a:lnTo>
                  <a:lnTo>
                    <a:pt x="724" y="1425"/>
                  </a:lnTo>
                  <a:lnTo>
                    <a:pt x="722" y="1425"/>
                  </a:lnTo>
                  <a:lnTo>
                    <a:pt x="722" y="1423"/>
                  </a:lnTo>
                  <a:lnTo>
                    <a:pt x="722" y="1423"/>
                  </a:lnTo>
                  <a:lnTo>
                    <a:pt x="722" y="1423"/>
                  </a:lnTo>
                  <a:lnTo>
                    <a:pt x="722" y="1425"/>
                  </a:lnTo>
                  <a:lnTo>
                    <a:pt x="719" y="1425"/>
                  </a:lnTo>
                  <a:lnTo>
                    <a:pt x="719" y="1425"/>
                  </a:lnTo>
                  <a:lnTo>
                    <a:pt x="719" y="1425"/>
                  </a:lnTo>
                  <a:lnTo>
                    <a:pt x="719" y="1425"/>
                  </a:lnTo>
                  <a:lnTo>
                    <a:pt x="719" y="1423"/>
                  </a:lnTo>
                  <a:lnTo>
                    <a:pt x="719" y="1423"/>
                  </a:lnTo>
                  <a:lnTo>
                    <a:pt x="719" y="1423"/>
                  </a:lnTo>
                  <a:lnTo>
                    <a:pt x="717" y="1423"/>
                  </a:lnTo>
                  <a:lnTo>
                    <a:pt x="717" y="1423"/>
                  </a:lnTo>
                  <a:lnTo>
                    <a:pt x="715" y="1423"/>
                  </a:lnTo>
                  <a:lnTo>
                    <a:pt x="715" y="1423"/>
                  </a:lnTo>
                  <a:lnTo>
                    <a:pt x="715" y="1423"/>
                  </a:lnTo>
                  <a:lnTo>
                    <a:pt x="715" y="1423"/>
                  </a:lnTo>
                  <a:lnTo>
                    <a:pt x="712" y="1423"/>
                  </a:lnTo>
                  <a:lnTo>
                    <a:pt x="710" y="1420"/>
                  </a:lnTo>
                  <a:lnTo>
                    <a:pt x="710" y="1420"/>
                  </a:lnTo>
                  <a:lnTo>
                    <a:pt x="710" y="1423"/>
                  </a:lnTo>
                  <a:lnTo>
                    <a:pt x="708" y="1423"/>
                  </a:lnTo>
                  <a:lnTo>
                    <a:pt x="705" y="1423"/>
                  </a:lnTo>
                  <a:lnTo>
                    <a:pt x="705" y="1420"/>
                  </a:lnTo>
                  <a:lnTo>
                    <a:pt x="705" y="1420"/>
                  </a:lnTo>
                  <a:lnTo>
                    <a:pt x="705" y="1420"/>
                  </a:lnTo>
                  <a:lnTo>
                    <a:pt x="703" y="1423"/>
                  </a:lnTo>
                  <a:lnTo>
                    <a:pt x="703" y="1423"/>
                  </a:lnTo>
                  <a:lnTo>
                    <a:pt x="703" y="1423"/>
                  </a:lnTo>
                  <a:lnTo>
                    <a:pt x="701" y="1420"/>
                  </a:lnTo>
                  <a:lnTo>
                    <a:pt x="701" y="1420"/>
                  </a:lnTo>
                  <a:lnTo>
                    <a:pt x="698" y="1423"/>
                  </a:lnTo>
                  <a:lnTo>
                    <a:pt x="698" y="1420"/>
                  </a:lnTo>
                  <a:lnTo>
                    <a:pt x="696" y="1420"/>
                  </a:lnTo>
                  <a:lnTo>
                    <a:pt x="696" y="1418"/>
                  </a:lnTo>
                  <a:lnTo>
                    <a:pt x="689" y="1418"/>
                  </a:lnTo>
                  <a:lnTo>
                    <a:pt x="686" y="1420"/>
                  </a:lnTo>
                  <a:lnTo>
                    <a:pt x="684" y="1423"/>
                  </a:lnTo>
                  <a:lnTo>
                    <a:pt x="682" y="1423"/>
                  </a:lnTo>
                  <a:lnTo>
                    <a:pt x="682" y="1423"/>
                  </a:lnTo>
                  <a:lnTo>
                    <a:pt x="682" y="1423"/>
                  </a:lnTo>
                  <a:lnTo>
                    <a:pt x="682" y="1420"/>
                  </a:lnTo>
                  <a:lnTo>
                    <a:pt x="682" y="1420"/>
                  </a:lnTo>
                  <a:lnTo>
                    <a:pt x="682" y="1418"/>
                  </a:lnTo>
                  <a:lnTo>
                    <a:pt x="682" y="1418"/>
                  </a:lnTo>
                  <a:lnTo>
                    <a:pt x="679" y="1420"/>
                  </a:lnTo>
                  <a:lnTo>
                    <a:pt x="679" y="1420"/>
                  </a:lnTo>
                  <a:lnTo>
                    <a:pt x="677" y="1418"/>
                  </a:lnTo>
                  <a:lnTo>
                    <a:pt x="677" y="1418"/>
                  </a:lnTo>
                  <a:lnTo>
                    <a:pt x="677" y="1418"/>
                  </a:lnTo>
                  <a:lnTo>
                    <a:pt x="677" y="1420"/>
                  </a:lnTo>
                  <a:lnTo>
                    <a:pt x="677" y="1420"/>
                  </a:lnTo>
                  <a:lnTo>
                    <a:pt x="677" y="1420"/>
                  </a:lnTo>
                  <a:lnTo>
                    <a:pt x="674" y="1420"/>
                  </a:lnTo>
                  <a:lnTo>
                    <a:pt x="674" y="1423"/>
                  </a:lnTo>
                  <a:lnTo>
                    <a:pt x="672" y="1423"/>
                  </a:lnTo>
                  <a:lnTo>
                    <a:pt x="672" y="1423"/>
                  </a:lnTo>
                  <a:lnTo>
                    <a:pt x="672" y="1423"/>
                  </a:lnTo>
                  <a:lnTo>
                    <a:pt x="672" y="1420"/>
                  </a:lnTo>
                  <a:lnTo>
                    <a:pt x="670" y="1420"/>
                  </a:lnTo>
                  <a:lnTo>
                    <a:pt x="670" y="1420"/>
                  </a:lnTo>
                  <a:lnTo>
                    <a:pt x="670" y="1420"/>
                  </a:lnTo>
                  <a:lnTo>
                    <a:pt x="670" y="1423"/>
                  </a:lnTo>
                  <a:lnTo>
                    <a:pt x="670" y="1425"/>
                  </a:lnTo>
                  <a:lnTo>
                    <a:pt x="670" y="1425"/>
                  </a:lnTo>
                  <a:lnTo>
                    <a:pt x="670" y="1427"/>
                  </a:lnTo>
                  <a:lnTo>
                    <a:pt x="667"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0" y="1427"/>
                  </a:lnTo>
                  <a:lnTo>
                    <a:pt x="660" y="1427"/>
                  </a:lnTo>
                  <a:lnTo>
                    <a:pt x="660" y="1425"/>
                  </a:lnTo>
                  <a:lnTo>
                    <a:pt x="658" y="1425"/>
                  </a:lnTo>
                  <a:lnTo>
                    <a:pt x="658" y="1425"/>
                  </a:lnTo>
                  <a:lnTo>
                    <a:pt x="658" y="1427"/>
                  </a:lnTo>
                  <a:lnTo>
                    <a:pt x="658" y="1427"/>
                  </a:lnTo>
                  <a:lnTo>
                    <a:pt x="658" y="1430"/>
                  </a:lnTo>
                  <a:lnTo>
                    <a:pt x="658" y="1430"/>
                  </a:lnTo>
                  <a:lnTo>
                    <a:pt x="656" y="1430"/>
                  </a:lnTo>
                  <a:lnTo>
                    <a:pt x="656" y="1430"/>
                  </a:lnTo>
                  <a:lnTo>
                    <a:pt x="653" y="1430"/>
                  </a:lnTo>
                  <a:lnTo>
                    <a:pt x="653" y="1430"/>
                  </a:lnTo>
                  <a:lnTo>
                    <a:pt x="653" y="1430"/>
                  </a:lnTo>
                  <a:lnTo>
                    <a:pt x="651" y="1427"/>
                  </a:lnTo>
                  <a:lnTo>
                    <a:pt x="651" y="1427"/>
                  </a:lnTo>
                  <a:lnTo>
                    <a:pt x="651" y="1430"/>
                  </a:lnTo>
                  <a:lnTo>
                    <a:pt x="651" y="1430"/>
                  </a:lnTo>
                  <a:lnTo>
                    <a:pt x="653" y="1432"/>
                  </a:lnTo>
                  <a:lnTo>
                    <a:pt x="653" y="1432"/>
                  </a:lnTo>
                  <a:lnTo>
                    <a:pt x="653" y="1432"/>
                  </a:lnTo>
                  <a:lnTo>
                    <a:pt x="651" y="1432"/>
                  </a:lnTo>
                  <a:lnTo>
                    <a:pt x="651" y="1432"/>
                  </a:lnTo>
                  <a:lnTo>
                    <a:pt x="651" y="1432"/>
                  </a:lnTo>
                  <a:lnTo>
                    <a:pt x="651" y="1432"/>
                  </a:lnTo>
                  <a:lnTo>
                    <a:pt x="648" y="1432"/>
                  </a:lnTo>
                  <a:lnTo>
                    <a:pt x="648" y="1432"/>
                  </a:lnTo>
                  <a:lnTo>
                    <a:pt x="646" y="1432"/>
                  </a:lnTo>
                  <a:lnTo>
                    <a:pt x="646" y="1432"/>
                  </a:lnTo>
                  <a:lnTo>
                    <a:pt x="646" y="1432"/>
                  </a:lnTo>
                  <a:lnTo>
                    <a:pt x="644" y="1432"/>
                  </a:lnTo>
                  <a:lnTo>
                    <a:pt x="644" y="1432"/>
                  </a:lnTo>
                  <a:lnTo>
                    <a:pt x="641" y="1432"/>
                  </a:lnTo>
                  <a:lnTo>
                    <a:pt x="641" y="1430"/>
                  </a:lnTo>
                  <a:lnTo>
                    <a:pt x="641"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4" y="1425"/>
                  </a:lnTo>
                  <a:lnTo>
                    <a:pt x="634" y="1425"/>
                  </a:lnTo>
                  <a:lnTo>
                    <a:pt x="634" y="1423"/>
                  </a:lnTo>
                  <a:lnTo>
                    <a:pt x="634"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7" y="1425"/>
                  </a:lnTo>
                  <a:lnTo>
                    <a:pt x="627" y="1425"/>
                  </a:lnTo>
                  <a:lnTo>
                    <a:pt x="627" y="1425"/>
                  </a:lnTo>
                  <a:lnTo>
                    <a:pt x="625" y="1427"/>
                  </a:lnTo>
                  <a:lnTo>
                    <a:pt x="625" y="1427"/>
                  </a:lnTo>
                  <a:lnTo>
                    <a:pt x="625" y="1427"/>
                  </a:lnTo>
                  <a:lnTo>
                    <a:pt x="625" y="1430"/>
                  </a:lnTo>
                  <a:lnTo>
                    <a:pt x="625" y="1430"/>
                  </a:lnTo>
                  <a:lnTo>
                    <a:pt x="625" y="1430"/>
                  </a:lnTo>
                  <a:lnTo>
                    <a:pt x="625" y="1432"/>
                  </a:lnTo>
                  <a:lnTo>
                    <a:pt x="625" y="1432"/>
                  </a:lnTo>
                  <a:lnTo>
                    <a:pt x="625" y="1430"/>
                  </a:lnTo>
                  <a:lnTo>
                    <a:pt x="622" y="1427"/>
                  </a:lnTo>
                  <a:lnTo>
                    <a:pt x="622" y="1427"/>
                  </a:lnTo>
                  <a:lnTo>
                    <a:pt x="622" y="1430"/>
                  </a:lnTo>
                  <a:lnTo>
                    <a:pt x="620" y="1425"/>
                  </a:lnTo>
                  <a:lnTo>
                    <a:pt x="615" y="1423"/>
                  </a:lnTo>
                  <a:lnTo>
                    <a:pt x="613" y="1423"/>
                  </a:lnTo>
                  <a:lnTo>
                    <a:pt x="606" y="1420"/>
                  </a:lnTo>
                  <a:lnTo>
                    <a:pt x="604" y="1418"/>
                  </a:lnTo>
                  <a:lnTo>
                    <a:pt x="601" y="1413"/>
                  </a:lnTo>
                  <a:lnTo>
                    <a:pt x="601" y="1413"/>
                  </a:lnTo>
                  <a:lnTo>
                    <a:pt x="601" y="1411"/>
                  </a:lnTo>
                  <a:lnTo>
                    <a:pt x="599" y="1411"/>
                  </a:lnTo>
                  <a:lnTo>
                    <a:pt x="599" y="1408"/>
                  </a:lnTo>
                  <a:lnTo>
                    <a:pt x="596" y="1411"/>
                  </a:lnTo>
                  <a:lnTo>
                    <a:pt x="596" y="1411"/>
                  </a:lnTo>
                  <a:lnTo>
                    <a:pt x="594" y="1408"/>
                  </a:lnTo>
                  <a:lnTo>
                    <a:pt x="594" y="1408"/>
                  </a:lnTo>
                  <a:lnTo>
                    <a:pt x="594" y="1406"/>
                  </a:lnTo>
                  <a:lnTo>
                    <a:pt x="592" y="1406"/>
                  </a:lnTo>
                  <a:lnTo>
                    <a:pt x="592" y="1406"/>
                  </a:lnTo>
                  <a:lnTo>
                    <a:pt x="592" y="1406"/>
                  </a:lnTo>
                  <a:lnTo>
                    <a:pt x="589" y="1406"/>
                  </a:lnTo>
                  <a:lnTo>
                    <a:pt x="589" y="1406"/>
                  </a:lnTo>
                  <a:lnTo>
                    <a:pt x="589"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7" y="1397"/>
                  </a:lnTo>
                  <a:lnTo>
                    <a:pt x="577" y="1397"/>
                  </a:lnTo>
                  <a:lnTo>
                    <a:pt x="575" y="1397"/>
                  </a:lnTo>
                  <a:lnTo>
                    <a:pt x="575" y="1397"/>
                  </a:lnTo>
                  <a:lnTo>
                    <a:pt x="573" y="1397"/>
                  </a:lnTo>
                  <a:lnTo>
                    <a:pt x="573" y="1399"/>
                  </a:lnTo>
                  <a:lnTo>
                    <a:pt x="573" y="1399"/>
                  </a:lnTo>
                  <a:lnTo>
                    <a:pt x="570" y="1399"/>
                  </a:lnTo>
                  <a:lnTo>
                    <a:pt x="570" y="1399"/>
                  </a:lnTo>
                  <a:lnTo>
                    <a:pt x="568" y="1399"/>
                  </a:lnTo>
                  <a:lnTo>
                    <a:pt x="563" y="1397"/>
                  </a:lnTo>
                  <a:lnTo>
                    <a:pt x="559" y="1399"/>
                  </a:lnTo>
                  <a:lnTo>
                    <a:pt x="556" y="1399"/>
                  </a:lnTo>
                  <a:lnTo>
                    <a:pt x="554" y="1397"/>
                  </a:lnTo>
                  <a:lnTo>
                    <a:pt x="554" y="1397"/>
                  </a:lnTo>
                  <a:lnTo>
                    <a:pt x="554" y="1397"/>
                  </a:lnTo>
                  <a:lnTo>
                    <a:pt x="551" y="1397"/>
                  </a:lnTo>
                  <a:lnTo>
                    <a:pt x="551" y="1397"/>
                  </a:lnTo>
                  <a:lnTo>
                    <a:pt x="547" y="1397"/>
                  </a:lnTo>
                  <a:lnTo>
                    <a:pt x="547" y="1397"/>
                  </a:lnTo>
                  <a:lnTo>
                    <a:pt x="547" y="1397"/>
                  </a:lnTo>
                  <a:lnTo>
                    <a:pt x="547" y="1394"/>
                  </a:lnTo>
                  <a:lnTo>
                    <a:pt x="547" y="1394"/>
                  </a:lnTo>
                  <a:lnTo>
                    <a:pt x="547" y="1394"/>
                  </a:lnTo>
                  <a:lnTo>
                    <a:pt x="547" y="1394"/>
                  </a:lnTo>
                  <a:lnTo>
                    <a:pt x="544" y="1394"/>
                  </a:lnTo>
                  <a:lnTo>
                    <a:pt x="544" y="1392"/>
                  </a:lnTo>
                  <a:lnTo>
                    <a:pt x="544" y="1392"/>
                  </a:lnTo>
                  <a:lnTo>
                    <a:pt x="544" y="1389"/>
                  </a:lnTo>
                  <a:lnTo>
                    <a:pt x="544" y="1387"/>
                  </a:lnTo>
                  <a:lnTo>
                    <a:pt x="542" y="1387"/>
                  </a:lnTo>
                  <a:lnTo>
                    <a:pt x="544" y="1382"/>
                  </a:lnTo>
                  <a:lnTo>
                    <a:pt x="544" y="1380"/>
                  </a:lnTo>
                  <a:lnTo>
                    <a:pt x="544" y="1378"/>
                  </a:lnTo>
                  <a:lnTo>
                    <a:pt x="540" y="1378"/>
                  </a:lnTo>
                  <a:lnTo>
                    <a:pt x="537" y="1378"/>
                  </a:lnTo>
                  <a:lnTo>
                    <a:pt x="537" y="1375"/>
                  </a:lnTo>
                  <a:lnTo>
                    <a:pt x="537" y="1378"/>
                  </a:lnTo>
                  <a:lnTo>
                    <a:pt x="537" y="1378"/>
                  </a:lnTo>
                  <a:lnTo>
                    <a:pt x="535" y="1380"/>
                  </a:lnTo>
                  <a:lnTo>
                    <a:pt x="535" y="1380"/>
                  </a:lnTo>
                  <a:lnTo>
                    <a:pt x="533" y="1378"/>
                  </a:lnTo>
                  <a:lnTo>
                    <a:pt x="533" y="1378"/>
                  </a:lnTo>
                  <a:lnTo>
                    <a:pt x="533" y="1378"/>
                  </a:lnTo>
                  <a:lnTo>
                    <a:pt x="537" y="1375"/>
                  </a:lnTo>
                  <a:lnTo>
                    <a:pt x="537" y="1373"/>
                  </a:lnTo>
                  <a:lnTo>
                    <a:pt x="537" y="1373"/>
                  </a:lnTo>
                  <a:lnTo>
                    <a:pt x="537" y="1371"/>
                  </a:lnTo>
                  <a:lnTo>
                    <a:pt x="537" y="1371"/>
                  </a:lnTo>
                  <a:lnTo>
                    <a:pt x="535" y="1371"/>
                  </a:lnTo>
                  <a:lnTo>
                    <a:pt x="535" y="1368"/>
                  </a:lnTo>
                  <a:lnTo>
                    <a:pt x="535" y="1371"/>
                  </a:lnTo>
                  <a:lnTo>
                    <a:pt x="535" y="1373"/>
                  </a:lnTo>
                  <a:lnTo>
                    <a:pt x="533" y="1373"/>
                  </a:lnTo>
                  <a:lnTo>
                    <a:pt x="533" y="1373"/>
                  </a:lnTo>
                  <a:lnTo>
                    <a:pt x="533" y="1371"/>
                  </a:lnTo>
                  <a:lnTo>
                    <a:pt x="533" y="1371"/>
                  </a:lnTo>
                  <a:lnTo>
                    <a:pt x="533" y="1371"/>
                  </a:lnTo>
                  <a:lnTo>
                    <a:pt x="530" y="1371"/>
                  </a:lnTo>
                  <a:lnTo>
                    <a:pt x="530" y="1373"/>
                  </a:lnTo>
                  <a:lnTo>
                    <a:pt x="528" y="1373"/>
                  </a:lnTo>
                  <a:lnTo>
                    <a:pt x="530" y="1373"/>
                  </a:lnTo>
                  <a:lnTo>
                    <a:pt x="533" y="1375"/>
                  </a:lnTo>
                  <a:lnTo>
                    <a:pt x="530"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8" y="1356"/>
                  </a:lnTo>
                  <a:lnTo>
                    <a:pt x="518" y="1354"/>
                  </a:lnTo>
                  <a:lnTo>
                    <a:pt x="518" y="1354"/>
                  </a:lnTo>
                  <a:lnTo>
                    <a:pt x="518" y="1354"/>
                  </a:lnTo>
                  <a:lnTo>
                    <a:pt x="521" y="1356"/>
                  </a:lnTo>
                  <a:lnTo>
                    <a:pt x="521" y="1356"/>
                  </a:lnTo>
                  <a:lnTo>
                    <a:pt x="521" y="1356"/>
                  </a:lnTo>
                  <a:lnTo>
                    <a:pt x="521" y="1356"/>
                  </a:lnTo>
                  <a:lnTo>
                    <a:pt x="523" y="1356"/>
                  </a:lnTo>
                  <a:lnTo>
                    <a:pt x="523" y="1354"/>
                  </a:lnTo>
                  <a:lnTo>
                    <a:pt x="523" y="1354"/>
                  </a:lnTo>
                  <a:lnTo>
                    <a:pt x="521" y="1354"/>
                  </a:lnTo>
                  <a:lnTo>
                    <a:pt x="521" y="1352"/>
                  </a:lnTo>
                  <a:lnTo>
                    <a:pt x="518" y="1352"/>
                  </a:lnTo>
                  <a:lnTo>
                    <a:pt x="518" y="1345"/>
                  </a:lnTo>
                  <a:lnTo>
                    <a:pt x="518" y="1345"/>
                  </a:lnTo>
                  <a:lnTo>
                    <a:pt x="516" y="1342"/>
                  </a:lnTo>
                  <a:lnTo>
                    <a:pt x="516" y="1340"/>
                  </a:lnTo>
                  <a:lnTo>
                    <a:pt x="516" y="1340"/>
                  </a:lnTo>
                  <a:lnTo>
                    <a:pt x="516" y="1337"/>
                  </a:lnTo>
                  <a:lnTo>
                    <a:pt x="516" y="1337"/>
                  </a:lnTo>
                  <a:lnTo>
                    <a:pt x="518" y="1337"/>
                  </a:lnTo>
                  <a:lnTo>
                    <a:pt x="518" y="1337"/>
                  </a:lnTo>
                  <a:lnTo>
                    <a:pt x="518" y="1337"/>
                  </a:lnTo>
                  <a:lnTo>
                    <a:pt x="518" y="1337"/>
                  </a:lnTo>
                  <a:lnTo>
                    <a:pt x="518" y="1335"/>
                  </a:lnTo>
                  <a:lnTo>
                    <a:pt x="518" y="1333"/>
                  </a:lnTo>
                  <a:lnTo>
                    <a:pt x="518" y="1333"/>
                  </a:lnTo>
                  <a:lnTo>
                    <a:pt x="516" y="1328"/>
                  </a:lnTo>
                  <a:lnTo>
                    <a:pt x="514" y="1323"/>
                  </a:lnTo>
                  <a:lnTo>
                    <a:pt x="511" y="1323"/>
                  </a:lnTo>
                  <a:lnTo>
                    <a:pt x="511" y="1321"/>
                  </a:lnTo>
                  <a:lnTo>
                    <a:pt x="509" y="1318"/>
                  </a:lnTo>
                  <a:lnTo>
                    <a:pt x="509" y="1318"/>
                  </a:lnTo>
                  <a:lnTo>
                    <a:pt x="502" y="1318"/>
                  </a:lnTo>
                  <a:lnTo>
                    <a:pt x="497" y="1314"/>
                  </a:lnTo>
                  <a:lnTo>
                    <a:pt x="495" y="1314"/>
                  </a:lnTo>
                  <a:lnTo>
                    <a:pt x="495" y="1314"/>
                  </a:lnTo>
                  <a:lnTo>
                    <a:pt x="495" y="1316"/>
                  </a:lnTo>
                  <a:lnTo>
                    <a:pt x="495" y="1316"/>
                  </a:lnTo>
                  <a:lnTo>
                    <a:pt x="492" y="1316"/>
                  </a:lnTo>
                  <a:lnTo>
                    <a:pt x="490" y="1318"/>
                  </a:lnTo>
                  <a:lnTo>
                    <a:pt x="488" y="1318"/>
                  </a:lnTo>
                  <a:lnTo>
                    <a:pt x="483" y="1321"/>
                  </a:lnTo>
                  <a:lnTo>
                    <a:pt x="480" y="1323"/>
                  </a:lnTo>
                  <a:lnTo>
                    <a:pt x="478" y="1323"/>
                  </a:lnTo>
                  <a:lnTo>
                    <a:pt x="476" y="1323"/>
                  </a:lnTo>
                  <a:lnTo>
                    <a:pt x="476" y="1323"/>
                  </a:lnTo>
                  <a:lnTo>
                    <a:pt x="473" y="1323"/>
                  </a:lnTo>
                  <a:lnTo>
                    <a:pt x="471" y="1323"/>
                  </a:lnTo>
                  <a:lnTo>
                    <a:pt x="466" y="1328"/>
                  </a:lnTo>
                  <a:lnTo>
                    <a:pt x="464" y="1328"/>
                  </a:lnTo>
                  <a:lnTo>
                    <a:pt x="462" y="1328"/>
                  </a:lnTo>
                  <a:lnTo>
                    <a:pt x="462" y="1328"/>
                  </a:lnTo>
                  <a:lnTo>
                    <a:pt x="457" y="1330"/>
                  </a:lnTo>
                  <a:lnTo>
                    <a:pt x="454" y="1330"/>
                  </a:lnTo>
                  <a:lnTo>
                    <a:pt x="452" y="1333"/>
                  </a:lnTo>
                  <a:lnTo>
                    <a:pt x="447" y="1333"/>
                  </a:lnTo>
                  <a:lnTo>
                    <a:pt x="443" y="1335"/>
                  </a:lnTo>
                  <a:lnTo>
                    <a:pt x="440" y="1333"/>
                  </a:lnTo>
                  <a:lnTo>
                    <a:pt x="424" y="1335"/>
                  </a:lnTo>
                  <a:lnTo>
                    <a:pt x="421"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2" y="1363"/>
                  </a:lnTo>
                  <a:lnTo>
                    <a:pt x="402" y="1363"/>
                  </a:lnTo>
                  <a:lnTo>
                    <a:pt x="402" y="1363"/>
                  </a:lnTo>
                  <a:lnTo>
                    <a:pt x="402" y="1363"/>
                  </a:lnTo>
                  <a:lnTo>
                    <a:pt x="402" y="1366"/>
                  </a:lnTo>
                  <a:lnTo>
                    <a:pt x="402" y="1366"/>
                  </a:lnTo>
                  <a:lnTo>
                    <a:pt x="405" y="1366"/>
                  </a:lnTo>
                  <a:lnTo>
                    <a:pt x="405" y="1366"/>
                  </a:lnTo>
                  <a:lnTo>
                    <a:pt x="405" y="1366"/>
                  </a:lnTo>
                  <a:lnTo>
                    <a:pt x="405" y="1366"/>
                  </a:lnTo>
                  <a:lnTo>
                    <a:pt x="410" y="1366"/>
                  </a:lnTo>
                  <a:lnTo>
                    <a:pt x="410" y="1366"/>
                  </a:lnTo>
                  <a:lnTo>
                    <a:pt x="410" y="1363"/>
                  </a:lnTo>
                  <a:lnTo>
                    <a:pt x="412" y="1363"/>
                  </a:lnTo>
                  <a:lnTo>
                    <a:pt x="414" y="1361"/>
                  </a:lnTo>
                  <a:lnTo>
                    <a:pt x="414" y="1361"/>
                  </a:lnTo>
                  <a:lnTo>
                    <a:pt x="417" y="1361"/>
                  </a:lnTo>
                  <a:lnTo>
                    <a:pt x="417" y="1363"/>
                  </a:lnTo>
                  <a:lnTo>
                    <a:pt x="417" y="1366"/>
                  </a:lnTo>
                  <a:lnTo>
                    <a:pt x="414" y="1366"/>
                  </a:lnTo>
                  <a:lnTo>
                    <a:pt x="414" y="1368"/>
                  </a:lnTo>
                  <a:lnTo>
                    <a:pt x="414" y="1371"/>
                  </a:lnTo>
                  <a:lnTo>
                    <a:pt x="412" y="1371"/>
                  </a:lnTo>
                  <a:lnTo>
                    <a:pt x="412" y="1373"/>
                  </a:lnTo>
                  <a:lnTo>
                    <a:pt x="414" y="1373"/>
                  </a:lnTo>
                  <a:lnTo>
                    <a:pt x="414" y="1373"/>
                  </a:lnTo>
                  <a:lnTo>
                    <a:pt x="414" y="1373"/>
                  </a:lnTo>
                  <a:lnTo>
                    <a:pt x="414" y="1373"/>
                  </a:lnTo>
                  <a:lnTo>
                    <a:pt x="414" y="1371"/>
                  </a:lnTo>
                  <a:lnTo>
                    <a:pt x="414" y="1371"/>
                  </a:lnTo>
                  <a:lnTo>
                    <a:pt x="414"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4" y="1378"/>
                  </a:lnTo>
                  <a:lnTo>
                    <a:pt x="414" y="1375"/>
                  </a:lnTo>
                  <a:lnTo>
                    <a:pt x="414" y="1375"/>
                  </a:lnTo>
                  <a:lnTo>
                    <a:pt x="417" y="1375"/>
                  </a:lnTo>
                  <a:lnTo>
                    <a:pt x="414" y="1375"/>
                  </a:lnTo>
                  <a:lnTo>
                    <a:pt x="414" y="1373"/>
                  </a:lnTo>
                  <a:lnTo>
                    <a:pt x="414" y="1375"/>
                  </a:lnTo>
                  <a:lnTo>
                    <a:pt x="414" y="1375"/>
                  </a:lnTo>
                  <a:lnTo>
                    <a:pt x="412" y="1375"/>
                  </a:lnTo>
                  <a:lnTo>
                    <a:pt x="412" y="1378"/>
                  </a:lnTo>
                  <a:lnTo>
                    <a:pt x="414" y="1378"/>
                  </a:lnTo>
                  <a:lnTo>
                    <a:pt x="414" y="1380"/>
                  </a:lnTo>
                  <a:lnTo>
                    <a:pt x="419" y="1378"/>
                  </a:lnTo>
                  <a:lnTo>
                    <a:pt x="421" y="1375"/>
                  </a:lnTo>
                  <a:lnTo>
                    <a:pt x="424" y="1375"/>
                  </a:lnTo>
                  <a:lnTo>
                    <a:pt x="428" y="1375"/>
                  </a:lnTo>
                  <a:lnTo>
                    <a:pt x="428" y="1378"/>
                  </a:lnTo>
                  <a:lnTo>
                    <a:pt x="431" y="1378"/>
                  </a:lnTo>
                  <a:lnTo>
                    <a:pt x="431" y="1378"/>
                  </a:lnTo>
                  <a:lnTo>
                    <a:pt x="431" y="1378"/>
                  </a:lnTo>
                  <a:lnTo>
                    <a:pt x="433" y="1375"/>
                  </a:lnTo>
                  <a:lnTo>
                    <a:pt x="433" y="1375"/>
                  </a:lnTo>
                  <a:lnTo>
                    <a:pt x="433" y="1375"/>
                  </a:lnTo>
                  <a:lnTo>
                    <a:pt x="438" y="1375"/>
                  </a:lnTo>
                  <a:lnTo>
                    <a:pt x="440" y="1378"/>
                  </a:lnTo>
                  <a:lnTo>
                    <a:pt x="440" y="1378"/>
                  </a:lnTo>
                  <a:lnTo>
                    <a:pt x="443" y="1375"/>
                  </a:lnTo>
                  <a:lnTo>
                    <a:pt x="440" y="1375"/>
                  </a:lnTo>
                  <a:lnTo>
                    <a:pt x="438" y="1373"/>
                  </a:lnTo>
                  <a:lnTo>
                    <a:pt x="438" y="1373"/>
                  </a:lnTo>
                  <a:lnTo>
                    <a:pt x="438" y="1373"/>
                  </a:lnTo>
                  <a:lnTo>
                    <a:pt x="438" y="1371"/>
                  </a:lnTo>
                  <a:lnTo>
                    <a:pt x="438" y="1371"/>
                  </a:lnTo>
                  <a:lnTo>
                    <a:pt x="436" y="1371"/>
                  </a:lnTo>
                  <a:lnTo>
                    <a:pt x="436" y="1371"/>
                  </a:lnTo>
                  <a:lnTo>
                    <a:pt x="436" y="1371"/>
                  </a:lnTo>
                  <a:lnTo>
                    <a:pt x="436" y="1368"/>
                  </a:lnTo>
                  <a:lnTo>
                    <a:pt x="433" y="1368"/>
                  </a:lnTo>
                  <a:lnTo>
                    <a:pt x="433" y="1368"/>
                  </a:lnTo>
                  <a:lnTo>
                    <a:pt x="433" y="1366"/>
                  </a:lnTo>
                  <a:lnTo>
                    <a:pt x="433" y="1366"/>
                  </a:lnTo>
                  <a:lnTo>
                    <a:pt x="436" y="1363"/>
                  </a:lnTo>
                  <a:lnTo>
                    <a:pt x="436" y="1361"/>
                  </a:lnTo>
                  <a:lnTo>
                    <a:pt x="436" y="1361"/>
                  </a:lnTo>
                  <a:lnTo>
                    <a:pt x="438" y="1361"/>
                  </a:lnTo>
                  <a:lnTo>
                    <a:pt x="438" y="1361"/>
                  </a:lnTo>
                  <a:lnTo>
                    <a:pt x="438" y="1361"/>
                  </a:lnTo>
                  <a:lnTo>
                    <a:pt x="440" y="1361"/>
                  </a:lnTo>
                  <a:lnTo>
                    <a:pt x="440" y="1361"/>
                  </a:lnTo>
                  <a:lnTo>
                    <a:pt x="445" y="1361"/>
                  </a:lnTo>
                  <a:lnTo>
                    <a:pt x="447" y="1361"/>
                  </a:lnTo>
                  <a:lnTo>
                    <a:pt x="447" y="1363"/>
                  </a:lnTo>
                  <a:lnTo>
                    <a:pt x="447" y="1363"/>
                  </a:lnTo>
                  <a:lnTo>
                    <a:pt x="452" y="1363"/>
                  </a:lnTo>
                  <a:lnTo>
                    <a:pt x="452" y="1363"/>
                  </a:lnTo>
                  <a:lnTo>
                    <a:pt x="454" y="1366"/>
                  </a:lnTo>
                  <a:lnTo>
                    <a:pt x="454" y="1368"/>
                  </a:lnTo>
                  <a:lnTo>
                    <a:pt x="454" y="1371"/>
                  </a:lnTo>
                  <a:lnTo>
                    <a:pt x="457" y="1368"/>
                  </a:lnTo>
                  <a:lnTo>
                    <a:pt x="459" y="1371"/>
                  </a:lnTo>
                  <a:lnTo>
                    <a:pt x="459" y="1368"/>
                  </a:lnTo>
                  <a:lnTo>
                    <a:pt x="459" y="1368"/>
                  </a:lnTo>
                  <a:lnTo>
                    <a:pt x="459" y="1366"/>
                  </a:lnTo>
                  <a:lnTo>
                    <a:pt x="459" y="1366"/>
                  </a:lnTo>
                  <a:lnTo>
                    <a:pt x="459" y="1366"/>
                  </a:lnTo>
                  <a:lnTo>
                    <a:pt x="462" y="1366"/>
                  </a:lnTo>
                  <a:lnTo>
                    <a:pt x="462" y="1363"/>
                  </a:lnTo>
                  <a:lnTo>
                    <a:pt x="464" y="1363"/>
                  </a:lnTo>
                  <a:lnTo>
                    <a:pt x="464" y="1361"/>
                  </a:lnTo>
                  <a:lnTo>
                    <a:pt x="464" y="1361"/>
                  </a:lnTo>
                  <a:lnTo>
                    <a:pt x="466" y="1361"/>
                  </a:lnTo>
                  <a:lnTo>
                    <a:pt x="466" y="1361"/>
                  </a:lnTo>
                  <a:lnTo>
                    <a:pt x="469" y="1361"/>
                  </a:lnTo>
                  <a:lnTo>
                    <a:pt x="469" y="1361"/>
                  </a:lnTo>
                  <a:lnTo>
                    <a:pt x="471" y="1361"/>
                  </a:lnTo>
                  <a:lnTo>
                    <a:pt x="471" y="1361"/>
                  </a:lnTo>
                  <a:lnTo>
                    <a:pt x="471" y="1359"/>
                  </a:lnTo>
                  <a:lnTo>
                    <a:pt x="471" y="1359"/>
                  </a:lnTo>
                  <a:lnTo>
                    <a:pt x="471" y="1359"/>
                  </a:lnTo>
                  <a:lnTo>
                    <a:pt x="473" y="1361"/>
                  </a:lnTo>
                  <a:lnTo>
                    <a:pt x="473" y="1363"/>
                  </a:lnTo>
                  <a:lnTo>
                    <a:pt x="473" y="1363"/>
                  </a:lnTo>
                  <a:lnTo>
                    <a:pt x="473" y="1363"/>
                  </a:lnTo>
                  <a:lnTo>
                    <a:pt x="476" y="1363"/>
                  </a:lnTo>
                  <a:lnTo>
                    <a:pt x="476" y="1363"/>
                  </a:lnTo>
                  <a:lnTo>
                    <a:pt x="476" y="1366"/>
                  </a:lnTo>
                  <a:lnTo>
                    <a:pt x="476" y="1366"/>
                  </a:lnTo>
                  <a:lnTo>
                    <a:pt x="476" y="1366"/>
                  </a:lnTo>
                  <a:lnTo>
                    <a:pt x="478" y="1368"/>
                  </a:lnTo>
                  <a:lnTo>
                    <a:pt x="478" y="1368"/>
                  </a:lnTo>
                  <a:lnTo>
                    <a:pt x="478" y="1368"/>
                  </a:lnTo>
                  <a:lnTo>
                    <a:pt x="478" y="1368"/>
                  </a:lnTo>
                  <a:lnTo>
                    <a:pt x="480" y="1368"/>
                  </a:lnTo>
                  <a:lnTo>
                    <a:pt x="480" y="1368"/>
                  </a:lnTo>
                  <a:lnTo>
                    <a:pt x="478" y="1366"/>
                  </a:lnTo>
                  <a:lnTo>
                    <a:pt x="478" y="1366"/>
                  </a:lnTo>
                  <a:lnTo>
                    <a:pt x="478" y="1363"/>
                  </a:lnTo>
                  <a:lnTo>
                    <a:pt x="480" y="1363"/>
                  </a:lnTo>
                  <a:lnTo>
                    <a:pt x="480" y="1361"/>
                  </a:lnTo>
                  <a:lnTo>
                    <a:pt x="483" y="1361"/>
                  </a:lnTo>
                  <a:lnTo>
                    <a:pt x="483" y="1359"/>
                  </a:lnTo>
                  <a:lnTo>
                    <a:pt x="480" y="1359"/>
                  </a:lnTo>
                  <a:lnTo>
                    <a:pt x="478" y="1359"/>
                  </a:lnTo>
                  <a:lnTo>
                    <a:pt x="478" y="1356"/>
                  </a:lnTo>
                  <a:lnTo>
                    <a:pt x="478" y="1356"/>
                  </a:lnTo>
                  <a:lnTo>
                    <a:pt x="478" y="1354"/>
                  </a:lnTo>
                  <a:lnTo>
                    <a:pt x="478" y="1354"/>
                  </a:lnTo>
                  <a:lnTo>
                    <a:pt x="478" y="1354"/>
                  </a:lnTo>
                  <a:lnTo>
                    <a:pt x="480" y="1354"/>
                  </a:lnTo>
                  <a:lnTo>
                    <a:pt x="480" y="1354"/>
                  </a:lnTo>
                  <a:lnTo>
                    <a:pt x="480" y="1354"/>
                  </a:lnTo>
                  <a:lnTo>
                    <a:pt x="480" y="1356"/>
                  </a:lnTo>
                  <a:lnTo>
                    <a:pt x="480" y="1356"/>
                  </a:lnTo>
                  <a:lnTo>
                    <a:pt x="483" y="1354"/>
                  </a:lnTo>
                  <a:lnTo>
                    <a:pt x="483" y="1354"/>
                  </a:lnTo>
                  <a:lnTo>
                    <a:pt x="480" y="1352"/>
                  </a:lnTo>
                  <a:lnTo>
                    <a:pt x="480" y="1352"/>
                  </a:lnTo>
                  <a:lnTo>
                    <a:pt x="480" y="1352"/>
                  </a:lnTo>
                  <a:lnTo>
                    <a:pt x="483" y="1352"/>
                  </a:lnTo>
                  <a:lnTo>
                    <a:pt x="485" y="1349"/>
                  </a:lnTo>
                  <a:lnTo>
                    <a:pt x="480" y="1349"/>
                  </a:lnTo>
                  <a:lnTo>
                    <a:pt x="483" y="1349"/>
                  </a:lnTo>
                  <a:lnTo>
                    <a:pt x="497" y="1345"/>
                  </a:lnTo>
                  <a:lnTo>
                    <a:pt x="497" y="1345"/>
                  </a:lnTo>
                  <a:lnTo>
                    <a:pt x="499" y="1342"/>
                  </a:lnTo>
                  <a:lnTo>
                    <a:pt x="499" y="1342"/>
                  </a:lnTo>
                  <a:lnTo>
                    <a:pt x="502" y="1340"/>
                  </a:lnTo>
                  <a:lnTo>
                    <a:pt x="504" y="1340"/>
                  </a:lnTo>
                  <a:lnTo>
                    <a:pt x="507" y="1342"/>
                  </a:lnTo>
                  <a:lnTo>
                    <a:pt x="507" y="1345"/>
                  </a:lnTo>
                  <a:lnTo>
                    <a:pt x="509" y="1342"/>
                  </a:lnTo>
                  <a:lnTo>
                    <a:pt x="509" y="1342"/>
                  </a:lnTo>
                  <a:lnTo>
                    <a:pt x="509" y="1342"/>
                  </a:lnTo>
                  <a:lnTo>
                    <a:pt x="511" y="1342"/>
                  </a:lnTo>
                  <a:lnTo>
                    <a:pt x="511" y="1342"/>
                  </a:lnTo>
                  <a:lnTo>
                    <a:pt x="511" y="1342"/>
                  </a:lnTo>
                  <a:lnTo>
                    <a:pt x="511" y="1342"/>
                  </a:lnTo>
                  <a:lnTo>
                    <a:pt x="511" y="1342"/>
                  </a:lnTo>
                  <a:lnTo>
                    <a:pt x="511" y="1342"/>
                  </a:lnTo>
                  <a:lnTo>
                    <a:pt x="511" y="1345"/>
                  </a:lnTo>
                  <a:lnTo>
                    <a:pt x="511"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4" y="1359"/>
                  </a:lnTo>
                  <a:lnTo>
                    <a:pt x="504" y="1356"/>
                  </a:lnTo>
                  <a:lnTo>
                    <a:pt x="504" y="1356"/>
                  </a:lnTo>
                  <a:lnTo>
                    <a:pt x="504" y="1359"/>
                  </a:lnTo>
                  <a:lnTo>
                    <a:pt x="504" y="1359"/>
                  </a:lnTo>
                  <a:lnTo>
                    <a:pt x="504" y="1359"/>
                  </a:lnTo>
                  <a:lnTo>
                    <a:pt x="502" y="1361"/>
                  </a:lnTo>
                  <a:lnTo>
                    <a:pt x="502" y="1361"/>
                  </a:lnTo>
                  <a:lnTo>
                    <a:pt x="499" y="1359"/>
                  </a:lnTo>
                  <a:lnTo>
                    <a:pt x="499" y="1359"/>
                  </a:lnTo>
                  <a:lnTo>
                    <a:pt x="499" y="1359"/>
                  </a:lnTo>
                  <a:lnTo>
                    <a:pt x="499" y="1361"/>
                  </a:lnTo>
                  <a:lnTo>
                    <a:pt x="499" y="1361"/>
                  </a:lnTo>
                  <a:lnTo>
                    <a:pt x="499" y="1361"/>
                  </a:lnTo>
                  <a:lnTo>
                    <a:pt x="497" y="1361"/>
                  </a:lnTo>
                  <a:lnTo>
                    <a:pt x="497" y="1361"/>
                  </a:lnTo>
                  <a:lnTo>
                    <a:pt x="497" y="1361"/>
                  </a:lnTo>
                  <a:lnTo>
                    <a:pt x="497" y="1361"/>
                  </a:lnTo>
                  <a:lnTo>
                    <a:pt x="495" y="1361"/>
                  </a:lnTo>
                  <a:lnTo>
                    <a:pt x="495" y="1363"/>
                  </a:lnTo>
                  <a:lnTo>
                    <a:pt x="492" y="1363"/>
                  </a:lnTo>
                  <a:lnTo>
                    <a:pt x="492" y="1363"/>
                  </a:lnTo>
                  <a:lnTo>
                    <a:pt x="492" y="1363"/>
                  </a:lnTo>
                  <a:lnTo>
                    <a:pt x="492" y="1361"/>
                  </a:lnTo>
                  <a:lnTo>
                    <a:pt x="492" y="1361"/>
                  </a:lnTo>
                  <a:lnTo>
                    <a:pt x="490" y="1361"/>
                  </a:lnTo>
                  <a:lnTo>
                    <a:pt x="490" y="1361"/>
                  </a:lnTo>
                  <a:lnTo>
                    <a:pt x="488" y="1363"/>
                  </a:lnTo>
                  <a:lnTo>
                    <a:pt x="485" y="1366"/>
                  </a:lnTo>
                  <a:lnTo>
                    <a:pt x="483" y="1363"/>
                  </a:lnTo>
                  <a:lnTo>
                    <a:pt x="483" y="1363"/>
                  </a:lnTo>
                  <a:lnTo>
                    <a:pt x="483" y="1366"/>
                  </a:lnTo>
                  <a:lnTo>
                    <a:pt x="483" y="1368"/>
                  </a:lnTo>
                  <a:lnTo>
                    <a:pt x="483" y="1368"/>
                  </a:lnTo>
                  <a:lnTo>
                    <a:pt x="483" y="1371"/>
                  </a:lnTo>
                  <a:lnTo>
                    <a:pt x="483" y="1371"/>
                  </a:lnTo>
                  <a:lnTo>
                    <a:pt x="480" y="1373"/>
                  </a:lnTo>
                  <a:lnTo>
                    <a:pt x="480" y="1373"/>
                  </a:lnTo>
                  <a:lnTo>
                    <a:pt x="480" y="1375"/>
                  </a:lnTo>
                  <a:lnTo>
                    <a:pt x="485" y="1380"/>
                  </a:lnTo>
                  <a:lnTo>
                    <a:pt x="485" y="1380"/>
                  </a:lnTo>
                  <a:lnTo>
                    <a:pt x="483" y="1380"/>
                  </a:lnTo>
                  <a:lnTo>
                    <a:pt x="483" y="1380"/>
                  </a:lnTo>
                  <a:lnTo>
                    <a:pt x="483" y="1380"/>
                  </a:lnTo>
                  <a:lnTo>
                    <a:pt x="480" y="1382"/>
                  </a:lnTo>
                  <a:lnTo>
                    <a:pt x="480" y="1382"/>
                  </a:lnTo>
                  <a:lnTo>
                    <a:pt x="480" y="1380"/>
                  </a:lnTo>
                  <a:lnTo>
                    <a:pt x="480" y="1378"/>
                  </a:lnTo>
                  <a:lnTo>
                    <a:pt x="480" y="1378"/>
                  </a:lnTo>
                  <a:lnTo>
                    <a:pt x="476" y="1373"/>
                  </a:lnTo>
                  <a:lnTo>
                    <a:pt x="476" y="1373"/>
                  </a:lnTo>
                  <a:lnTo>
                    <a:pt x="476" y="1373"/>
                  </a:lnTo>
                  <a:lnTo>
                    <a:pt x="476" y="1375"/>
                  </a:lnTo>
                  <a:lnTo>
                    <a:pt x="476" y="1378"/>
                  </a:lnTo>
                  <a:lnTo>
                    <a:pt x="473" y="1380"/>
                  </a:lnTo>
                  <a:lnTo>
                    <a:pt x="473" y="1380"/>
                  </a:lnTo>
                  <a:lnTo>
                    <a:pt x="473" y="1378"/>
                  </a:lnTo>
                  <a:lnTo>
                    <a:pt x="473" y="1378"/>
                  </a:lnTo>
                  <a:lnTo>
                    <a:pt x="473" y="1375"/>
                  </a:lnTo>
                  <a:lnTo>
                    <a:pt x="473" y="1375"/>
                  </a:lnTo>
                  <a:lnTo>
                    <a:pt x="471" y="1375"/>
                  </a:lnTo>
                  <a:lnTo>
                    <a:pt x="471" y="1375"/>
                  </a:lnTo>
                  <a:lnTo>
                    <a:pt x="469" y="1375"/>
                  </a:lnTo>
                  <a:lnTo>
                    <a:pt x="469" y="1378"/>
                  </a:lnTo>
                  <a:lnTo>
                    <a:pt x="471" y="1380"/>
                  </a:lnTo>
                  <a:lnTo>
                    <a:pt x="471" y="1382"/>
                  </a:lnTo>
                  <a:lnTo>
                    <a:pt x="471" y="1385"/>
                  </a:lnTo>
                  <a:lnTo>
                    <a:pt x="471" y="1385"/>
                  </a:lnTo>
                  <a:lnTo>
                    <a:pt x="466" y="1382"/>
                  </a:lnTo>
                  <a:lnTo>
                    <a:pt x="464" y="1382"/>
                  </a:lnTo>
                  <a:lnTo>
                    <a:pt x="462" y="1385"/>
                  </a:lnTo>
                  <a:lnTo>
                    <a:pt x="464" y="1385"/>
                  </a:lnTo>
                  <a:lnTo>
                    <a:pt x="462" y="1385"/>
                  </a:lnTo>
                  <a:lnTo>
                    <a:pt x="462" y="1385"/>
                  </a:lnTo>
                  <a:lnTo>
                    <a:pt x="457" y="1385"/>
                  </a:lnTo>
                  <a:lnTo>
                    <a:pt x="457" y="1385"/>
                  </a:lnTo>
                  <a:lnTo>
                    <a:pt x="457" y="1385"/>
                  </a:lnTo>
                  <a:lnTo>
                    <a:pt x="459" y="1382"/>
                  </a:lnTo>
                  <a:lnTo>
                    <a:pt x="457" y="1382"/>
                  </a:lnTo>
                  <a:lnTo>
                    <a:pt x="454" y="1382"/>
                  </a:lnTo>
                  <a:lnTo>
                    <a:pt x="452" y="1387"/>
                  </a:lnTo>
                  <a:lnTo>
                    <a:pt x="447" y="1389"/>
                  </a:lnTo>
                  <a:lnTo>
                    <a:pt x="447" y="1389"/>
                  </a:lnTo>
                  <a:lnTo>
                    <a:pt x="445" y="1387"/>
                  </a:lnTo>
                  <a:lnTo>
                    <a:pt x="440" y="1385"/>
                  </a:lnTo>
                  <a:lnTo>
                    <a:pt x="440" y="1387"/>
                  </a:lnTo>
                  <a:lnTo>
                    <a:pt x="438" y="1387"/>
                  </a:lnTo>
                  <a:lnTo>
                    <a:pt x="438" y="1387"/>
                  </a:lnTo>
                  <a:lnTo>
                    <a:pt x="438" y="1387"/>
                  </a:lnTo>
                  <a:lnTo>
                    <a:pt x="436" y="1389"/>
                  </a:lnTo>
                  <a:lnTo>
                    <a:pt x="436" y="1389"/>
                  </a:lnTo>
                  <a:lnTo>
                    <a:pt x="436" y="1389"/>
                  </a:lnTo>
                  <a:lnTo>
                    <a:pt x="436" y="1392"/>
                  </a:lnTo>
                  <a:lnTo>
                    <a:pt x="436" y="1392"/>
                  </a:lnTo>
                  <a:lnTo>
                    <a:pt x="433" y="1392"/>
                  </a:lnTo>
                  <a:lnTo>
                    <a:pt x="433" y="1392"/>
                  </a:lnTo>
                  <a:lnTo>
                    <a:pt x="433" y="1389"/>
                  </a:lnTo>
                  <a:lnTo>
                    <a:pt x="433" y="1389"/>
                  </a:lnTo>
                  <a:lnTo>
                    <a:pt x="433" y="1387"/>
                  </a:lnTo>
                  <a:lnTo>
                    <a:pt x="436" y="1387"/>
                  </a:lnTo>
                  <a:lnTo>
                    <a:pt x="436" y="1387"/>
                  </a:lnTo>
                  <a:lnTo>
                    <a:pt x="433" y="1387"/>
                  </a:lnTo>
                  <a:lnTo>
                    <a:pt x="433" y="1387"/>
                  </a:lnTo>
                  <a:lnTo>
                    <a:pt x="433" y="1385"/>
                  </a:lnTo>
                  <a:lnTo>
                    <a:pt x="436" y="1387"/>
                  </a:lnTo>
                  <a:lnTo>
                    <a:pt x="436" y="1385"/>
                  </a:lnTo>
                  <a:lnTo>
                    <a:pt x="438" y="1385"/>
                  </a:lnTo>
                  <a:lnTo>
                    <a:pt x="436" y="1382"/>
                  </a:lnTo>
                  <a:lnTo>
                    <a:pt x="436" y="1382"/>
                  </a:lnTo>
                  <a:lnTo>
                    <a:pt x="433" y="1382"/>
                  </a:lnTo>
                  <a:lnTo>
                    <a:pt x="433" y="1382"/>
                  </a:lnTo>
                  <a:lnTo>
                    <a:pt x="433" y="1382"/>
                  </a:lnTo>
                  <a:lnTo>
                    <a:pt x="433" y="1382"/>
                  </a:lnTo>
                  <a:lnTo>
                    <a:pt x="433" y="1382"/>
                  </a:lnTo>
                  <a:lnTo>
                    <a:pt x="433" y="1382"/>
                  </a:lnTo>
                  <a:lnTo>
                    <a:pt x="431" y="1382"/>
                  </a:lnTo>
                  <a:lnTo>
                    <a:pt x="431" y="1385"/>
                  </a:lnTo>
                  <a:lnTo>
                    <a:pt x="431" y="1387"/>
                  </a:lnTo>
                  <a:lnTo>
                    <a:pt x="431" y="1389"/>
                  </a:lnTo>
                  <a:lnTo>
                    <a:pt x="431" y="1389"/>
                  </a:lnTo>
                  <a:lnTo>
                    <a:pt x="428" y="1389"/>
                  </a:lnTo>
                  <a:lnTo>
                    <a:pt x="428" y="1389"/>
                  </a:lnTo>
                  <a:lnTo>
                    <a:pt x="428" y="1392"/>
                  </a:lnTo>
                  <a:lnTo>
                    <a:pt x="431" y="1392"/>
                  </a:lnTo>
                  <a:lnTo>
                    <a:pt x="431" y="1392"/>
                  </a:lnTo>
                  <a:lnTo>
                    <a:pt x="431" y="1392"/>
                  </a:lnTo>
                  <a:lnTo>
                    <a:pt x="431" y="1394"/>
                  </a:lnTo>
                  <a:lnTo>
                    <a:pt x="433" y="1394"/>
                  </a:lnTo>
                  <a:lnTo>
                    <a:pt x="433" y="1394"/>
                  </a:lnTo>
                  <a:lnTo>
                    <a:pt x="433" y="1394"/>
                  </a:lnTo>
                  <a:lnTo>
                    <a:pt x="433" y="1394"/>
                  </a:lnTo>
                  <a:lnTo>
                    <a:pt x="436" y="1394"/>
                  </a:lnTo>
                  <a:lnTo>
                    <a:pt x="438" y="1397"/>
                  </a:lnTo>
                  <a:lnTo>
                    <a:pt x="438" y="1397"/>
                  </a:lnTo>
                  <a:lnTo>
                    <a:pt x="438" y="1397"/>
                  </a:lnTo>
                  <a:lnTo>
                    <a:pt x="436" y="1399"/>
                  </a:lnTo>
                  <a:lnTo>
                    <a:pt x="436" y="1399"/>
                  </a:lnTo>
                  <a:lnTo>
                    <a:pt x="436" y="1401"/>
                  </a:lnTo>
                  <a:lnTo>
                    <a:pt x="433" y="1401"/>
                  </a:lnTo>
                  <a:lnTo>
                    <a:pt x="428"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8" y="1425"/>
                  </a:lnTo>
                  <a:lnTo>
                    <a:pt x="431" y="1427"/>
                  </a:lnTo>
                  <a:lnTo>
                    <a:pt x="431" y="1430"/>
                  </a:lnTo>
                  <a:lnTo>
                    <a:pt x="433" y="1432"/>
                  </a:lnTo>
                  <a:lnTo>
                    <a:pt x="433" y="1432"/>
                  </a:lnTo>
                  <a:lnTo>
                    <a:pt x="433" y="1432"/>
                  </a:lnTo>
                  <a:lnTo>
                    <a:pt x="433" y="1434"/>
                  </a:lnTo>
                  <a:lnTo>
                    <a:pt x="433" y="1434"/>
                  </a:lnTo>
                  <a:lnTo>
                    <a:pt x="436" y="1434"/>
                  </a:lnTo>
                  <a:lnTo>
                    <a:pt x="436" y="1437"/>
                  </a:lnTo>
                  <a:lnTo>
                    <a:pt x="436" y="1437"/>
                  </a:lnTo>
                  <a:lnTo>
                    <a:pt x="436" y="1437"/>
                  </a:lnTo>
                  <a:lnTo>
                    <a:pt x="433" y="1439"/>
                  </a:lnTo>
                  <a:lnTo>
                    <a:pt x="433" y="1444"/>
                  </a:lnTo>
                  <a:lnTo>
                    <a:pt x="431" y="1444"/>
                  </a:lnTo>
                  <a:lnTo>
                    <a:pt x="431" y="1444"/>
                  </a:lnTo>
                  <a:lnTo>
                    <a:pt x="431" y="1442"/>
                  </a:lnTo>
                  <a:lnTo>
                    <a:pt x="431" y="1442"/>
                  </a:lnTo>
                  <a:lnTo>
                    <a:pt x="428" y="1442"/>
                  </a:lnTo>
                  <a:lnTo>
                    <a:pt x="428" y="1444"/>
                  </a:lnTo>
                  <a:lnTo>
                    <a:pt x="431" y="1446"/>
                  </a:lnTo>
                  <a:lnTo>
                    <a:pt x="431" y="1446"/>
                  </a:lnTo>
                  <a:lnTo>
                    <a:pt x="433" y="1453"/>
                  </a:lnTo>
                  <a:lnTo>
                    <a:pt x="433" y="1456"/>
                  </a:lnTo>
                  <a:lnTo>
                    <a:pt x="433" y="1460"/>
                  </a:lnTo>
                  <a:lnTo>
                    <a:pt x="433" y="1460"/>
                  </a:lnTo>
                  <a:lnTo>
                    <a:pt x="438" y="1468"/>
                  </a:lnTo>
                  <a:lnTo>
                    <a:pt x="438" y="1468"/>
                  </a:lnTo>
                  <a:lnTo>
                    <a:pt x="440" y="1468"/>
                  </a:lnTo>
                  <a:lnTo>
                    <a:pt x="440"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0" y="1479"/>
                  </a:lnTo>
                  <a:lnTo>
                    <a:pt x="440"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3" y="1491"/>
                  </a:lnTo>
                  <a:lnTo>
                    <a:pt x="433" y="1491"/>
                  </a:lnTo>
                  <a:lnTo>
                    <a:pt x="433" y="1491"/>
                  </a:lnTo>
                  <a:lnTo>
                    <a:pt x="433" y="1491"/>
                  </a:lnTo>
                  <a:lnTo>
                    <a:pt x="433" y="1494"/>
                  </a:lnTo>
                  <a:lnTo>
                    <a:pt x="433" y="1496"/>
                  </a:lnTo>
                  <a:lnTo>
                    <a:pt x="433" y="1498"/>
                  </a:lnTo>
                  <a:lnTo>
                    <a:pt x="433" y="1496"/>
                  </a:lnTo>
                  <a:lnTo>
                    <a:pt x="433" y="1496"/>
                  </a:lnTo>
                  <a:lnTo>
                    <a:pt x="431" y="1494"/>
                  </a:lnTo>
                  <a:lnTo>
                    <a:pt x="431" y="1494"/>
                  </a:lnTo>
                  <a:lnTo>
                    <a:pt x="431" y="1496"/>
                  </a:lnTo>
                  <a:lnTo>
                    <a:pt x="431" y="1496"/>
                  </a:lnTo>
                  <a:lnTo>
                    <a:pt x="431" y="1496"/>
                  </a:lnTo>
                  <a:lnTo>
                    <a:pt x="428" y="1494"/>
                  </a:lnTo>
                  <a:lnTo>
                    <a:pt x="428" y="1494"/>
                  </a:lnTo>
                  <a:lnTo>
                    <a:pt x="428" y="1494"/>
                  </a:lnTo>
                  <a:lnTo>
                    <a:pt x="431" y="1491"/>
                  </a:lnTo>
                  <a:lnTo>
                    <a:pt x="431" y="1491"/>
                  </a:lnTo>
                  <a:lnTo>
                    <a:pt x="431" y="1491"/>
                  </a:lnTo>
                  <a:lnTo>
                    <a:pt x="428" y="1489"/>
                  </a:lnTo>
                  <a:lnTo>
                    <a:pt x="428" y="1489"/>
                  </a:lnTo>
                  <a:lnTo>
                    <a:pt x="428" y="1489"/>
                  </a:lnTo>
                  <a:lnTo>
                    <a:pt x="428" y="1491"/>
                  </a:lnTo>
                  <a:lnTo>
                    <a:pt x="428" y="1489"/>
                  </a:lnTo>
                  <a:lnTo>
                    <a:pt x="426" y="1489"/>
                  </a:lnTo>
                  <a:lnTo>
                    <a:pt x="426" y="1487"/>
                  </a:lnTo>
                  <a:lnTo>
                    <a:pt x="426" y="1484"/>
                  </a:lnTo>
                  <a:lnTo>
                    <a:pt x="426" y="1484"/>
                  </a:lnTo>
                  <a:lnTo>
                    <a:pt x="426" y="1484"/>
                  </a:lnTo>
                  <a:lnTo>
                    <a:pt x="426" y="1484"/>
                  </a:lnTo>
                  <a:lnTo>
                    <a:pt x="428" y="1484"/>
                  </a:lnTo>
                  <a:lnTo>
                    <a:pt x="428" y="1487"/>
                  </a:lnTo>
                  <a:lnTo>
                    <a:pt x="428" y="1487"/>
                  </a:lnTo>
                  <a:lnTo>
                    <a:pt x="428" y="1487"/>
                  </a:lnTo>
                  <a:lnTo>
                    <a:pt x="431" y="1487"/>
                  </a:lnTo>
                  <a:lnTo>
                    <a:pt x="431" y="1487"/>
                  </a:lnTo>
                  <a:lnTo>
                    <a:pt x="431" y="1487"/>
                  </a:lnTo>
                  <a:lnTo>
                    <a:pt x="431" y="1487"/>
                  </a:lnTo>
                  <a:lnTo>
                    <a:pt x="433" y="1487"/>
                  </a:lnTo>
                  <a:lnTo>
                    <a:pt x="433" y="1479"/>
                  </a:lnTo>
                  <a:lnTo>
                    <a:pt x="433" y="1479"/>
                  </a:lnTo>
                  <a:lnTo>
                    <a:pt x="433" y="1479"/>
                  </a:lnTo>
                  <a:lnTo>
                    <a:pt x="431" y="1477"/>
                  </a:lnTo>
                  <a:lnTo>
                    <a:pt x="431" y="1477"/>
                  </a:lnTo>
                  <a:lnTo>
                    <a:pt x="428" y="1472"/>
                  </a:lnTo>
                  <a:lnTo>
                    <a:pt x="428" y="1472"/>
                  </a:lnTo>
                  <a:lnTo>
                    <a:pt x="428" y="1472"/>
                  </a:lnTo>
                  <a:lnTo>
                    <a:pt x="428" y="1472"/>
                  </a:lnTo>
                  <a:lnTo>
                    <a:pt x="428" y="1475"/>
                  </a:lnTo>
                  <a:lnTo>
                    <a:pt x="428" y="1475"/>
                  </a:lnTo>
                  <a:lnTo>
                    <a:pt x="428" y="1475"/>
                  </a:lnTo>
                  <a:lnTo>
                    <a:pt x="428" y="1479"/>
                  </a:lnTo>
                  <a:lnTo>
                    <a:pt x="428" y="1479"/>
                  </a:lnTo>
                  <a:lnTo>
                    <a:pt x="428" y="1479"/>
                  </a:lnTo>
                  <a:lnTo>
                    <a:pt x="428" y="1479"/>
                  </a:lnTo>
                  <a:lnTo>
                    <a:pt x="428" y="1482"/>
                  </a:lnTo>
                  <a:lnTo>
                    <a:pt x="428" y="1482"/>
                  </a:lnTo>
                  <a:lnTo>
                    <a:pt x="428" y="1482"/>
                  </a:lnTo>
                  <a:lnTo>
                    <a:pt x="428"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1" y="1501"/>
                  </a:lnTo>
                  <a:lnTo>
                    <a:pt x="421" y="1501"/>
                  </a:lnTo>
                  <a:lnTo>
                    <a:pt x="419" y="1501"/>
                  </a:lnTo>
                  <a:lnTo>
                    <a:pt x="421" y="1503"/>
                  </a:lnTo>
                  <a:lnTo>
                    <a:pt x="424" y="1505"/>
                  </a:lnTo>
                  <a:lnTo>
                    <a:pt x="424" y="1510"/>
                  </a:lnTo>
                  <a:lnTo>
                    <a:pt x="426" y="1513"/>
                  </a:lnTo>
                  <a:lnTo>
                    <a:pt x="426" y="1513"/>
                  </a:lnTo>
                  <a:lnTo>
                    <a:pt x="426" y="1515"/>
                  </a:lnTo>
                  <a:lnTo>
                    <a:pt x="426" y="1515"/>
                  </a:lnTo>
                  <a:lnTo>
                    <a:pt x="426" y="1517"/>
                  </a:lnTo>
                  <a:lnTo>
                    <a:pt x="428" y="1517"/>
                  </a:lnTo>
                  <a:lnTo>
                    <a:pt x="428" y="1520"/>
                  </a:lnTo>
                  <a:lnTo>
                    <a:pt x="428"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3" y="1539"/>
                  </a:lnTo>
                  <a:lnTo>
                    <a:pt x="431" y="1532"/>
                  </a:lnTo>
                  <a:lnTo>
                    <a:pt x="431" y="1529"/>
                  </a:lnTo>
                  <a:lnTo>
                    <a:pt x="428" y="1529"/>
                  </a:lnTo>
                  <a:lnTo>
                    <a:pt x="428" y="1527"/>
                  </a:lnTo>
                  <a:lnTo>
                    <a:pt x="428" y="1522"/>
                  </a:lnTo>
                  <a:lnTo>
                    <a:pt x="426" y="1520"/>
                  </a:lnTo>
                  <a:lnTo>
                    <a:pt x="426" y="1520"/>
                  </a:lnTo>
                  <a:lnTo>
                    <a:pt x="426" y="1520"/>
                  </a:lnTo>
                  <a:lnTo>
                    <a:pt x="426" y="1522"/>
                  </a:lnTo>
                  <a:lnTo>
                    <a:pt x="426" y="1522"/>
                  </a:lnTo>
                  <a:lnTo>
                    <a:pt x="424" y="1520"/>
                  </a:lnTo>
                  <a:lnTo>
                    <a:pt x="424" y="1520"/>
                  </a:lnTo>
                  <a:lnTo>
                    <a:pt x="424" y="1517"/>
                  </a:lnTo>
                  <a:lnTo>
                    <a:pt x="421" y="1513"/>
                  </a:lnTo>
                  <a:lnTo>
                    <a:pt x="421" y="1513"/>
                  </a:lnTo>
                  <a:lnTo>
                    <a:pt x="421" y="1510"/>
                  </a:lnTo>
                  <a:lnTo>
                    <a:pt x="421" y="1510"/>
                  </a:lnTo>
                  <a:lnTo>
                    <a:pt x="421" y="1510"/>
                  </a:lnTo>
                  <a:lnTo>
                    <a:pt x="421"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4" y="1508"/>
                  </a:lnTo>
                  <a:lnTo>
                    <a:pt x="414" y="1508"/>
                  </a:lnTo>
                  <a:lnTo>
                    <a:pt x="414" y="1505"/>
                  </a:lnTo>
                  <a:lnTo>
                    <a:pt x="414" y="1505"/>
                  </a:lnTo>
                  <a:lnTo>
                    <a:pt x="414" y="1503"/>
                  </a:lnTo>
                  <a:lnTo>
                    <a:pt x="414" y="1503"/>
                  </a:lnTo>
                  <a:lnTo>
                    <a:pt x="414" y="1501"/>
                  </a:lnTo>
                  <a:lnTo>
                    <a:pt x="414" y="1498"/>
                  </a:lnTo>
                  <a:lnTo>
                    <a:pt x="414" y="1498"/>
                  </a:lnTo>
                  <a:lnTo>
                    <a:pt x="414" y="1496"/>
                  </a:lnTo>
                  <a:lnTo>
                    <a:pt x="414" y="1496"/>
                  </a:lnTo>
                  <a:lnTo>
                    <a:pt x="414" y="1496"/>
                  </a:lnTo>
                  <a:lnTo>
                    <a:pt x="414" y="1494"/>
                  </a:lnTo>
                  <a:lnTo>
                    <a:pt x="414"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2" y="1477"/>
                  </a:lnTo>
                  <a:lnTo>
                    <a:pt x="402" y="1477"/>
                  </a:lnTo>
                  <a:lnTo>
                    <a:pt x="402"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5" y="1472"/>
                  </a:lnTo>
                  <a:lnTo>
                    <a:pt x="395" y="1470"/>
                  </a:lnTo>
                  <a:lnTo>
                    <a:pt x="395" y="1465"/>
                  </a:lnTo>
                  <a:lnTo>
                    <a:pt x="395" y="1465"/>
                  </a:lnTo>
                  <a:lnTo>
                    <a:pt x="395" y="1465"/>
                  </a:lnTo>
                  <a:lnTo>
                    <a:pt x="395" y="1463"/>
                  </a:lnTo>
                  <a:lnTo>
                    <a:pt x="395" y="1463"/>
                  </a:lnTo>
                  <a:lnTo>
                    <a:pt x="395" y="1463"/>
                  </a:lnTo>
                  <a:lnTo>
                    <a:pt x="398" y="1463"/>
                  </a:lnTo>
                  <a:lnTo>
                    <a:pt x="398" y="1468"/>
                  </a:lnTo>
                  <a:lnTo>
                    <a:pt x="398" y="1468"/>
                  </a:lnTo>
                  <a:lnTo>
                    <a:pt x="400" y="1470"/>
                  </a:lnTo>
                  <a:lnTo>
                    <a:pt x="402"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4" y="1472"/>
                  </a:lnTo>
                  <a:lnTo>
                    <a:pt x="414" y="1472"/>
                  </a:lnTo>
                  <a:lnTo>
                    <a:pt x="414" y="1470"/>
                  </a:lnTo>
                  <a:lnTo>
                    <a:pt x="414" y="1470"/>
                  </a:lnTo>
                  <a:lnTo>
                    <a:pt x="417" y="1472"/>
                  </a:lnTo>
                  <a:lnTo>
                    <a:pt x="417" y="1472"/>
                  </a:lnTo>
                  <a:lnTo>
                    <a:pt x="419" y="1472"/>
                  </a:lnTo>
                  <a:lnTo>
                    <a:pt x="419" y="1475"/>
                  </a:lnTo>
                  <a:lnTo>
                    <a:pt x="419" y="1475"/>
                  </a:lnTo>
                  <a:lnTo>
                    <a:pt x="419" y="1475"/>
                  </a:lnTo>
                  <a:lnTo>
                    <a:pt x="419" y="1472"/>
                  </a:lnTo>
                  <a:lnTo>
                    <a:pt x="419" y="1470"/>
                  </a:lnTo>
                  <a:lnTo>
                    <a:pt x="419" y="1468"/>
                  </a:lnTo>
                  <a:lnTo>
                    <a:pt x="421" y="1468"/>
                  </a:lnTo>
                  <a:lnTo>
                    <a:pt x="421" y="1465"/>
                  </a:lnTo>
                  <a:lnTo>
                    <a:pt x="421"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2" y="1446"/>
                  </a:lnTo>
                  <a:lnTo>
                    <a:pt x="402" y="1446"/>
                  </a:lnTo>
                  <a:lnTo>
                    <a:pt x="402" y="1444"/>
                  </a:lnTo>
                  <a:lnTo>
                    <a:pt x="402" y="1442"/>
                  </a:lnTo>
                  <a:lnTo>
                    <a:pt x="402" y="1439"/>
                  </a:lnTo>
                  <a:lnTo>
                    <a:pt x="402" y="1437"/>
                  </a:lnTo>
                  <a:lnTo>
                    <a:pt x="402" y="1434"/>
                  </a:lnTo>
                  <a:lnTo>
                    <a:pt x="402" y="1434"/>
                  </a:lnTo>
                  <a:lnTo>
                    <a:pt x="402" y="1434"/>
                  </a:lnTo>
                  <a:lnTo>
                    <a:pt x="402" y="1432"/>
                  </a:lnTo>
                  <a:lnTo>
                    <a:pt x="402" y="1432"/>
                  </a:lnTo>
                  <a:lnTo>
                    <a:pt x="400" y="1425"/>
                  </a:lnTo>
                  <a:lnTo>
                    <a:pt x="400" y="1425"/>
                  </a:lnTo>
                  <a:lnTo>
                    <a:pt x="402" y="1423"/>
                  </a:lnTo>
                  <a:lnTo>
                    <a:pt x="402" y="1423"/>
                  </a:lnTo>
                  <a:lnTo>
                    <a:pt x="400" y="1420"/>
                  </a:lnTo>
                  <a:lnTo>
                    <a:pt x="400" y="1420"/>
                  </a:lnTo>
                  <a:lnTo>
                    <a:pt x="398" y="1420"/>
                  </a:lnTo>
                  <a:lnTo>
                    <a:pt x="395" y="1420"/>
                  </a:lnTo>
                  <a:lnTo>
                    <a:pt x="395" y="1423"/>
                  </a:lnTo>
                  <a:lnTo>
                    <a:pt x="393" y="1434"/>
                  </a:lnTo>
                  <a:lnTo>
                    <a:pt x="393" y="1439"/>
                  </a:lnTo>
                  <a:lnTo>
                    <a:pt x="393" y="1442"/>
                  </a:lnTo>
                  <a:lnTo>
                    <a:pt x="391" y="1444"/>
                  </a:lnTo>
                  <a:lnTo>
                    <a:pt x="391" y="1444"/>
                  </a:lnTo>
                  <a:lnTo>
                    <a:pt x="391" y="1442"/>
                  </a:lnTo>
                  <a:lnTo>
                    <a:pt x="391" y="1439"/>
                  </a:lnTo>
                  <a:lnTo>
                    <a:pt x="388" y="1439"/>
                  </a:lnTo>
                  <a:lnTo>
                    <a:pt x="386" y="1437"/>
                  </a:lnTo>
                  <a:lnTo>
                    <a:pt x="388" y="1437"/>
                  </a:lnTo>
                  <a:lnTo>
                    <a:pt x="386" y="1434"/>
                  </a:lnTo>
                  <a:lnTo>
                    <a:pt x="386" y="1434"/>
                  </a:lnTo>
                  <a:lnTo>
                    <a:pt x="383" y="1434"/>
                  </a:lnTo>
                  <a:lnTo>
                    <a:pt x="383" y="1432"/>
                  </a:lnTo>
                  <a:lnTo>
                    <a:pt x="383" y="1432"/>
                  </a:lnTo>
                  <a:lnTo>
                    <a:pt x="386" y="1430"/>
                  </a:lnTo>
                  <a:lnTo>
                    <a:pt x="386" y="1430"/>
                  </a:lnTo>
                  <a:lnTo>
                    <a:pt x="388" y="1430"/>
                  </a:lnTo>
                  <a:lnTo>
                    <a:pt x="388" y="1427"/>
                  </a:lnTo>
                  <a:lnTo>
                    <a:pt x="388" y="1427"/>
                  </a:lnTo>
                  <a:lnTo>
                    <a:pt x="388" y="1423"/>
                  </a:lnTo>
                  <a:lnTo>
                    <a:pt x="388" y="1423"/>
                  </a:lnTo>
                  <a:lnTo>
                    <a:pt x="388" y="1423"/>
                  </a:lnTo>
                  <a:lnTo>
                    <a:pt x="388" y="1416"/>
                  </a:lnTo>
                  <a:lnTo>
                    <a:pt x="388" y="1416"/>
                  </a:lnTo>
                  <a:lnTo>
                    <a:pt x="388"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6" y="1408"/>
                  </a:lnTo>
                  <a:lnTo>
                    <a:pt x="376" y="1408"/>
                  </a:lnTo>
                  <a:lnTo>
                    <a:pt x="376" y="1408"/>
                  </a:lnTo>
                  <a:lnTo>
                    <a:pt x="374" y="1406"/>
                  </a:lnTo>
                  <a:lnTo>
                    <a:pt x="376" y="1406"/>
                  </a:lnTo>
                  <a:lnTo>
                    <a:pt x="376" y="1406"/>
                  </a:lnTo>
                  <a:lnTo>
                    <a:pt x="376" y="1406"/>
                  </a:lnTo>
                  <a:lnTo>
                    <a:pt x="374" y="1404"/>
                  </a:lnTo>
                  <a:lnTo>
                    <a:pt x="374" y="1406"/>
                  </a:lnTo>
                  <a:lnTo>
                    <a:pt x="374" y="1406"/>
                  </a:lnTo>
                  <a:lnTo>
                    <a:pt x="374" y="1406"/>
                  </a:lnTo>
                  <a:lnTo>
                    <a:pt x="372" y="1406"/>
                  </a:lnTo>
                  <a:lnTo>
                    <a:pt x="372" y="1408"/>
                  </a:lnTo>
                  <a:lnTo>
                    <a:pt x="372" y="1408"/>
                  </a:lnTo>
                  <a:lnTo>
                    <a:pt x="372" y="1411"/>
                  </a:lnTo>
                  <a:lnTo>
                    <a:pt x="369" y="1411"/>
                  </a:lnTo>
                  <a:lnTo>
                    <a:pt x="369" y="1411"/>
                  </a:lnTo>
                  <a:lnTo>
                    <a:pt x="365" y="1408"/>
                  </a:lnTo>
                  <a:lnTo>
                    <a:pt x="362" y="1406"/>
                  </a:lnTo>
                  <a:lnTo>
                    <a:pt x="362" y="1406"/>
                  </a:lnTo>
                  <a:lnTo>
                    <a:pt x="365" y="1406"/>
                  </a:lnTo>
                  <a:lnTo>
                    <a:pt x="367" y="1406"/>
                  </a:lnTo>
                  <a:lnTo>
                    <a:pt x="367" y="1406"/>
                  </a:lnTo>
                  <a:lnTo>
                    <a:pt x="367" y="1406"/>
                  </a:lnTo>
                  <a:lnTo>
                    <a:pt x="365" y="1404"/>
                  </a:lnTo>
                  <a:lnTo>
                    <a:pt x="365" y="1401"/>
                  </a:lnTo>
                  <a:lnTo>
                    <a:pt x="365" y="1401"/>
                  </a:lnTo>
                  <a:lnTo>
                    <a:pt x="365" y="1399"/>
                  </a:lnTo>
                  <a:lnTo>
                    <a:pt x="365" y="1399"/>
                  </a:lnTo>
                  <a:lnTo>
                    <a:pt x="362" y="1397"/>
                  </a:lnTo>
                  <a:lnTo>
                    <a:pt x="362" y="1394"/>
                  </a:lnTo>
                  <a:lnTo>
                    <a:pt x="360" y="1392"/>
                  </a:lnTo>
                  <a:lnTo>
                    <a:pt x="357" y="1392"/>
                  </a:lnTo>
                  <a:lnTo>
                    <a:pt x="357" y="1392"/>
                  </a:lnTo>
                  <a:lnTo>
                    <a:pt x="357" y="1394"/>
                  </a:lnTo>
                  <a:lnTo>
                    <a:pt x="360" y="1394"/>
                  </a:lnTo>
                  <a:lnTo>
                    <a:pt x="357" y="1397"/>
                  </a:lnTo>
                  <a:lnTo>
                    <a:pt x="357" y="1397"/>
                  </a:lnTo>
                  <a:lnTo>
                    <a:pt x="355" y="1394"/>
                  </a:lnTo>
                  <a:lnTo>
                    <a:pt x="355" y="1392"/>
                  </a:lnTo>
                  <a:lnTo>
                    <a:pt x="357" y="1387"/>
                  </a:lnTo>
                  <a:lnTo>
                    <a:pt x="357" y="1385"/>
                  </a:lnTo>
                  <a:lnTo>
                    <a:pt x="357" y="1382"/>
                  </a:lnTo>
                  <a:lnTo>
                    <a:pt x="357" y="1382"/>
                  </a:lnTo>
                  <a:lnTo>
                    <a:pt x="355" y="1380"/>
                  </a:lnTo>
                  <a:lnTo>
                    <a:pt x="355" y="1380"/>
                  </a:lnTo>
                  <a:lnTo>
                    <a:pt x="353" y="1380"/>
                  </a:lnTo>
                  <a:lnTo>
                    <a:pt x="353" y="1380"/>
                  </a:lnTo>
                  <a:lnTo>
                    <a:pt x="353" y="1380"/>
                  </a:lnTo>
                  <a:lnTo>
                    <a:pt x="350" y="1382"/>
                  </a:lnTo>
                  <a:lnTo>
                    <a:pt x="350" y="1385"/>
                  </a:lnTo>
                  <a:lnTo>
                    <a:pt x="353" y="1387"/>
                  </a:lnTo>
                  <a:lnTo>
                    <a:pt x="350" y="1387"/>
                  </a:lnTo>
                  <a:lnTo>
                    <a:pt x="350" y="1387"/>
                  </a:lnTo>
                  <a:lnTo>
                    <a:pt x="350" y="1385"/>
                  </a:lnTo>
                  <a:lnTo>
                    <a:pt x="348" y="1385"/>
                  </a:lnTo>
                  <a:lnTo>
                    <a:pt x="346" y="1382"/>
                  </a:lnTo>
                  <a:lnTo>
                    <a:pt x="346" y="1382"/>
                  </a:lnTo>
                  <a:lnTo>
                    <a:pt x="346" y="1385"/>
                  </a:lnTo>
                  <a:lnTo>
                    <a:pt x="346" y="1385"/>
                  </a:lnTo>
                  <a:lnTo>
                    <a:pt x="343" y="1385"/>
                  </a:lnTo>
                  <a:lnTo>
                    <a:pt x="339" y="1387"/>
                  </a:lnTo>
                  <a:lnTo>
                    <a:pt x="336" y="1389"/>
                  </a:lnTo>
                  <a:lnTo>
                    <a:pt x="334" y="1389"/>
                  </a:lnTo>
                  <a:lnTo>
                    <a:pt x="331" y="1389"/>
                  </a:lnTo>
                  <a:lnTo>
                    <a:pt x="331" y="1389"/>
                  </a:lnTo>
                  <a:lnTo>
                    <a:pt x="329" y="1389"/>
                  </a:lnTo>
                  <a:lnTo>
                    <a:pt x="329" y="1392"/>
                  </a:lnTo>
                  <a:lnTo>
                    <a:pt x="329" y="1392"/>
                  </a:lnTo>
                  <a:lnTo>
                    <a:pt x="329" y="1392"/>
                  </a:lnTo>
                  <a:lnTo>
                    <a:pt x="327" y="1394"/>
                  </a:lnTo>
                  <a:lnTo>
                    <a:pt x="327" y="1394"/>
                  </a:lnTo>
                  <a:lnTo>
                    <a:pt x="324" y="1394"/>
                  </a:lnTo>
                  <a:lnTo>
                    <a:pt x="320" y="1397"/>
                  </a:lnTo>
                  <a:lnTo>
                    <a:pt x="320" y="1397"/>
                  </a:lnTo>
                  <a:lnTo>
                    <a:pt x="317" y="1397"/>
                  </a:lnTo>
                  <a:lnTo>
                    <a:pt x="317" y="1397"/>
                  </a:lnTo>
                  <a:lnTo>
                    <a:pt x="317" y="1394"/>
                  </a:lnTo>
                  <a:lnTo>
                    <a:pt x="317"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5" y="1397"/>
                  </a:lnTo>
                  <a:lnTo>
                    <a:pt x="305" y="1397"/>
                  </a:lnTo>
                  <a:lnTo>
                    <a:pt x="303" y="1397"/>
                  </a:lnTo>
                  <a:lnTo>
                    <a:pt x="303" y="1397"/>
                  </a:lnTo>
                  <a:lnTo>
                    <a:pt x="305"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6" y="1397"/>
                  </a:lnTo>
                  <a:lnTo>
                    <a:pt x="286" y="1397"/>
                  </a:lnTo>
                  <a:lnTo>
                    <a:pt x="289" y="1397"/>
                  </a:lnTo>
                  <a:lnTo>
                    <a:pt x="289" y="1397"/>
                  </a:lnTo>
                  <a:lnTo>
                    <a:pt x="289" y="1399"/>
                  </a:lnTo>
                  <a:lnTo>
                    <a:pt x="289" y="1399"/>
                  </a:lnTo>
                  <a:lnTo>
                    <a:pt x="289" y="1399"/>
                  </a:lnTo>
                  <a:lnTo>
                    <a:pt x="289" y="1399"/>
                  </a:lnTo>
                  <a:lnTo>
                    <a:pt x="286" y="1399"/>
                  </a:lnTo>
                  <a:lnTo>
                    <a:pt x="286" y="1399"/>
                  </a:lnTo>
                  <a:lnTo>
                    <a:pt x="284" y="1399"/>
                  </a:lnTo>
                  <a:lnTo>
                    <a:pt x="284" y="1397"/>
                  </a:lnTo>
                  <a:lnTo>
                    <a:pt x="286" y="1397"/>
                  </a:lnTo>
                  <a:lnTo>
                    <a:pt x="286" y="1394"/>
                  </a:lnTo>
                  <a:lnTo>
                    <a:pt x="284" y="1394"/>
                  </a:lnTo>
                  <a:lnTo>
                    <a:pt x="279" y="1394"/>
                  </a:lnTo>
                  <a:lnTo>
                    <a:pt x="275" y="1392"/>
                  </a:lnTo>
                  <a:lnTo>
                    <a:pt x="272" y="1392"/>
                  </a:lnTo>
                  <a:lnTo>
                    <a:pt x="272" y="1394"/>
                  </a:lnTo>
                  <a:lnTo>
                    <a:pt x="272" y="1397"/>
                  </a:lnTo>
                  <a:lnTo>
                    <a:pt x="272" y="1397"/>
                  </a:lnTo>
                  <a:lnTo>
                    <a:pt x="270" y="1397"/>
                  </a:lnTo>
                  <a:lnTo>
                    <a:pt x="258" y="1394"/>
                  </a:lnTo>
                  <a:lnTo>
                    <a:pt x="256" y="1394"/>
                  </a:lnTo>
                  <a:lnTo>
                    <a:pt x="249" y="1394"/>
                  </a:lnTo>
                  <a:lnTo>
                    <a:pt x="246" y="1394"/>
                  </a:lnTo>
                  <a:lnTo>
                    <a:pt x="244" y="1389"/>
                  </a:lnTo>
                  <a:lnTo>
                    <a:pt x="239" y="1389"/>
                  </a:lnTo>
                  <a:lnTo>
                    <a:pt x="227" y="1387"/>
                  </a:lnTo>
                  <a:lnTo>
                    <a:pt x="220" y="1387"/>
                  </a:lnTo>
                  <a:lnTo>
                    <a:pt x="218" y="1385"/>
                  </a:lnTo>
                  <a:lnTo>
                    <a:pt x="218" y="1382"/>
                  </a:lnTo>
                  <a:lnTo>
                    <a:pt x="211" y="1380"/>
                  </a:lnTo>
                  <a:lnTo>
                    <a:pt x="211" y="1380"/>
                  </a:lnTo>
                  <a:lnTo>
                    <a:pt x="208"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4" y="1373"/>
                  </a:lnTo>
                  <a:lnTo>
                    <a:pt x="194" y="1371"/>
                  </a:lnTo>
                  <a:lnTo>
                    <a:pt x="192" y="1371"/>
                  </a:lnTo>
                  <a:lnTo>
                    <a:pt x="185" y="1371"/>
                  </a:lnTo>
                  <a:lnTo>
                    <a:pt x="180" y="1368"/>
                  </a:lnTo>
                  <a:lnTo>
                    <a:pt x="180" y="1368"/>
                  </a:lnTo>
                  <a:lnTo>
                    <a:pt x="178" y="1366"/>
                  </a:lnTo>
                  <a:lnTo>
                    <a:pt x="178" y="1366"/>
                  </a:lnTo>
                  <a:lnTo>
                    <a:pt x="178" y="1363"/>
                  </a:lnTo>
                  <a:lnTo>
                    <a:pt x="178" y="1363"/>
                  </a:lnTo>
                  <a:lnTo>
                    <a:pt x="175" y="1361"/>
                  </a:lnTo>
                  <a:lnTo>
                    <a:pt x="175"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2" y="1352"/>
                  </a:lnTo>
                  <a:lnTo>
                    <a:pt x="182" y="1352"/>
                  </a:lnTo>
                  <a:lnTo>
                    <a:pt x="185" y="1352"/>
                  </a:lnTo>
                  <a:lnTo>
                    <a:pt x="185" y="1349"/>
                  </a:lnTo>
                  <a:lnTo>
                    <a:pt x="185" y="1349"/>
                  </a:lnTo>
                  <a:lnTo>
                    <a:pt x="182" y="1349"/>
                  </a:lnTo>
                  <a:lnTo>
                    <a:pt x="182" y="1349"/>
                  </a:lnTo>
                  <a:lnTo>
                    <a:pt x="182" y="1349"/>
                  </a:lnTo>
                  <a:lnTo>
                    <a:pt x="180" y="1347"/>
                  </a:lnTo>
                  <a:lnTo>
                    <a:pt x="182" y="1347"/>
                  </a:lnTo>
                  <a:lnTo>
                    <a:pt x="182" y="1345"/>
                  </a:lnTo>
                  <a:lnTo>
                    <a:pt x="182" y="1342"/>
                  </a:lnTo>
                  <a:lnTo>
                    <a:pt x="182" y="1342"/>
                  </a:lnTo>
                  <a:lnTo>
                    <a:pt x="185" y="1342"/>
                  </a:lnTo>
                  <a:lnTo>
                    <a:pt x="185" y="1340"/>
                  </a:lnTo>
                  <a:lnTo>
                    <a:pt x="185" y="1340"/>
                  </a:lnTo>
                  <a:lnTo>
                    <a:pt x="185" y="1337"/>
                  </a:lnTo>
                  <a:lnTo>
                    <a:pt x="185" y="1337"/>
                  </a:lnTo>
                  <a:lnTo>
                    <a:pt x="185" y="1335"/>
                  </a:lnTo>
                  <a:lnTo>
                    <a:pt x="194" y="1340"/>
                  </a:lnTo>
                  <a:lnTo>
                    <a:pt x="197" y="1340"/>
                  </a:lnTo>
                  <a:lnTo>
                    <a:pt x="197" y="1340"/>
                  </a:lnTo>
                  <a:lnTo>
                    <a:pt x="199" y="1337"/>
                  </a:lnTo>
                  <a:lnTo>
                    <a:pt x="199" y="1337"/>
                  </a:lnTo>
                  <a:lnTo>
                    <a:pt x="199" y="1337"/>
                  </a:lnTo>
                  <a:lnTo>
                    <a:pt x="201"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0" y="1335"/>
                  </a:lnTo>
                  <a:lnTo>
                    <a:pt x="220" y="1335"/>
                  </a:lnTo>
                  <a:lnTo>
                    <a:pt x="220" y="1335"/>
                  </a:lnTo>
                  <a:lnTo>
                    <a:pt x="225" y="1337"/>
                  </a:lnTo>
                  <a:lnTo>
                    <a:pt x="225" y="1337"/>
                  </a:lnTo>
                  <a:lnTo>
                    <a:pt x="227" y="1337"/>
                  </a:lnTo>
                  <a:lnTo>
                    <a:pt x="227" y="1335"/>
                  </a:lnTo>
                  <a:lnTo>
                    <a:pt x="227" y="1335"/>
                  </a:lnTo>
                  <a:lnTo>
                    <a:pt x="227" y="1333"/>
                  </a:lnTo>
                  <a:lnTo>
                    <a:pt x="227"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7" y="1326"/>
                  </a:lnTo>
                  <a:lnTo>
                    <a:pt x="227" y="1323"/>
                  </a:lnTo>
                  <a:lnTo>
                    <a:pt x="227" y="1323"/>
                  </a:lnTo>
                  <a:lnTo>
                    <a:pt x="227" y="1321"/>
                  </a:lnTo>
                  <a:lnTo>
                    <a:pt x="227" y="1321"/>
                  </a:lnTo>
                  <a:lnTo>
                    <a:pt x="230" y="1321"/>
                  </a:lnTo>
                  <a:lnTo>
                    <a:pt x="230" y="1318"/>
                  </a:lnTo>
                  <a:lnTo>
                    <a:pt x="230" y="1318"/>
                  </a:lnTo>
                  <a:lnTo>
                    <a:pt x="230" y="1316"/>
                  </a:lnTo>
                  <a:lnTo>
                    <a:pt x="230" y="1316"/>
                  </a:lnTo>
                  <a:lnTo>
                    <a:pt x="230" y="1314"/>
                  </a:lnTo>
                  <a:lnTo>
                    <a:pt x="227" y="1314"/>
                  </a:lnTo>
                  <a:lnTo>
                    <a:pt x="227" y="1314"/>
                  </a:lnTo>
                  <a:lnTo>
                    <a:pt x="227" y="1314"/>
                  </a:lnTo>
                  <a:lnTo>
                    <a:pt x="227" y="1311"/>
                  </a:lnTo>
                  <a:lnTo>
                    <a:pt x="227" y="1311"/>
                  </a:lnTo>
                  <a:lnTo>
                    <a:pt x="227" y="1311"/>
                  </a:lnTo>
                  <a:lnTo>
                    <a:pt x="227" y="1309"/>
                  </a:lnTo>
                  <a:lnTo>
                    <a:pt x="227" y="1309"/>
                  </a:lnTo>
                  <a:lnTo>
                    <a:pt x="223" y="1304"/>
                  </a:lnTo>
                  <a:lnTo>
                    <a:pt x="220" y="1304"/>
                  </a:lnTo>
                  <a:lnTo>
                    <a:pt x="220" y="1302"/>
                  </a:lnTo>
                  <a:lnTo>
                    <a:pt x="220" y="1302"/>
                  </a:lnTo>
                  <a:lnTo>
                    <a:pt x="220" y="1300"/>
                  </a:lnTo>
                  <a:lnTo>
                    <a:pt x="220" y="1300"/>
                  </a:lnTo>
                  <a:lnTo>
                    <a:pt x="220" y="1297"/>
                  </a:lnTo>
                  <a:lnTo>
                    <a:pt x="220" y="1297"/>
                  </a:lnTo>
                  <a:lnTo>
                    <a:pt x="220" y="1297"/>
                  </a:lnTo>
                  <a:lnTo>
                    <a:pt x="220" y="1295"/>
                  </a:lnTo>
                  <a:lnTo>
                    <a:pt x="213" y="1290"/>
                  </a:lnTo>
                  <a:lnTo>
                    <a:pt x="213" y="1288"/>
                  </a:lnTo>
                  <a:lnTo>
                    <a:pt x="213" y="1285"/>
                  </a:lnTo>
                  <a:lnTo>
                    <a:pt x="211" y="1283"/>
                  </a:lnTo>
                  <a:lnTo>
                    <a:pt x="208" y="1278"/>
                  </a:lnTo>
                  <a:lnTo>
                    <a:pt x="206" y="1276"/>
                  </a:lnTo>
                  <a:lnTo>
                    <a:pt x="204" y="1278"/>
                  </a:lnTo>
                  <a:lnTo>
                    <a:pt x="204" y="1278"/>
                  </a:lnTo>
                  <a:lnTo>
                    <a:pt x="204" y="1278"/>
                  </a:lnTo>
                  <a:lnTo>
                    <a:pt x="204" y="1278"/>
                  </a:lnTo>
                  <a:lnTo>
                    <a:pt x="204" y="1278"/>
                  </a:lnTo>
                  <a:lnTo>
                    <a:pt x="201" y="1273"/>
                  </a:lnTo>
                  <a:lnTo>
                    <a:pt x="197" y="1271"/>
                  </a:lnTo>
                  <a:lnTo>
                    <a:pt x="194" y="1269"/>
                  </a:lnTo>
                  <a:lnTo>
                    <a:pt x="194" y="1269"/>
                  </a:lnTo>
                  <a:lnTo>
                    <a:pt x="194" y="1269"/>
                  </a:lnTo>
                  <a:lnTo>
                    <a:pt x="194" y="1269"/>
                  </a:lnTo>
                  <a:lnTo>
                    <a:pt x="192" y="1266"/>
                  </a:lnTo>
                  <a:lnTo>
                    <a:pt x="192" y="1264"/>
                  </a:lnTo>
                  <a:lnTo>
                    <a:pt x="189" y="1264"/>
                  </a:lnTo>
                  <a:lnTo>
                    <a:pt x="187" y="1264"/>
                  </a:lnTo>
                  <a:lnTo>
                    <a:pt x="185" y="1264"/>
                  </a:lnTo>
                  <a:lnTo>
                    <a:pt x="185" y="1262"/>
                  </a:lnTo>
                  <a:lnTo>
                    <a:pt x="180" y="1259"/>
                  </a:lnTo>
                  <a:lnTo>
                    <a:pt x="180" y="1259"/>
                  </a:lnTo>
                  <a:lnTo>
                    <a:pt x="180" y="1259"/>
                  </a:lnTo>
                  <a:lnTo>
                    <a:pt x="180" y="1262"/>
                  </a:lnTo>
                  <a:lnTo>
                    <a:pt x="182" y="1262"/>
                  </a:lnTo>
                  <a:lnTo>
                    <a:pt x="182" y="1264"/>
                  </a:lnTo>
                  <a:lnTo>
                    <a:pt x="185" y="1266"/>
                  </a:lnTo>
                  <a:lnTo>
                    <a:pt x="182"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5" y="1276"/>
                  </a:lnTo>
                  <a:lnTo>
                    <a:pt x="175" y="1276"/>
                  </a:lnTo>
                  <a:lnTo>
                    <a:pt x="168" y="1271"/>
                  </a:lnTo>
                  <a:lnTo>
                    <a:pt x="166" y="1271"/>
                  </a:lnTo>
                  <a:lnTo>
                    <a:pt x="166" y="1271"/>
                  </a:lnTo>
                  <a:lnTo>
                    <a:pt x="163" y="1266"/>
                  </a:lnTo>
                  <a:lnTo>
                    <a:pt x="163" y="1266"/>
                  </a:lnTo>
                  <a:lnTo>
                    <a:pt x="161" y="1266"/>
                  </a:lnTo>
                  <a:lnTo>
                    <a:pt x="161" y="1266"/>
                  </a:lnTo>
                  <a:lnTo>
                    <a:pt x="159" y="1266"/>
                  </a:lnTo>
                  <a:lnTo>
                    <a:pt x="152" y="1264"/>
                  </a:lnTo>
                  <a:lnTo>
                    <a:pt x="152" y="1264"/>
                  </a:lnTo>
                  <a:lnTo>
                    <a:pt x="149" y="1262"/>
                  </a:lnTo>
                  <a:lnTo>
                    <a:pt x="149" y="1262"/>
                  </a:lnTo>
                  <a:lnTo>
                    <a:pt x="149" y="1262"/>
                  </a:lnTo>
                  <a:lnTo>
                    <a:pt x="149" y="1262"/>
                  </a:lnTo>
                  <a:lnTo>
                    <a:pt x="149"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7" y="1259"/>
                  </a:lnTo>
                  <a:lnTo>
                    <a:pt x="135" y="1257"/>
                  </a:lnTo>
                  <a:lnTo>
                    <a:pt x="133" y="1252"/>
                  </a:lnTo>
                  <a:lnTo>
                    <a:pt x="123" y="1247"/>
                  </a:lnTo>
                  <a:lnTo>
                    <a:pt x="119" y="1245"/>
                  </a:lnTo>
                  <a:lnTo>
                    <a:pt x="114" y="1240"/>
                  </a:lnTo>
                  <a:lnTo>
                    <a:pt x="109" y="1236"/>
                  </a:lnTo>
                  <a:lnTo>
                    <a:pt x="102" y="1229"/>
                  </a:lnTo>
                  <a:lnTo>
                    <a:pt x="100" y="1221"/>
                  </a:lnTo>
                  <a:lnTo>
                    <a:pt x="100" y="1219"/>
                  </a:lnTo>
                  <a:lnTo>
                    <a:pt x="100" y="1219"/>
                  </a:lnTo>
                  <a:lnTo>
                    <a:pt x="92" y="1214"/>
                  </a:lnTo>
                  <a:lnTo>
                    <a:pt x="83" y="1207"/>
                  </a:lnTo>
                  <a:lnTo>
                    <a:pt x="76" y="1205"/>
                  </a:lnTo>
                  <a:lnTo>
                    <a:pt x="69" y="1200"/>
                  </a:lnTo>
                  <a:lnTo>
                    <a:pt x="66" y="1200"/>
                  </a:lnTo>
                  <a:lnTo>
                    <a:pt x="59" y="1198"/>
                  </a:lnTo>
                  <a:lnTo>
                    <a:pt x="59" y="1195"/>
                  </a:lnTo>
                  <a:lnTo>
                    <a:pt x="57" y="1193"/>
                  </a:lnTo>
                  <a:lnTo>
                    <a:pt x="55" y="1191"/>
                  </a:lnTo>
                  <a:lnTo>
                    <a:pt x="45" y="1176"/>
                  </a:lnTo>
                  <a:lnTo>
                    <a:pt x="45" y="1174"/>
                  </a:lnTo>
                  <a:lnTo>
                    <a:pt x="45" y="1174"/>
                  </a:lnTo>
                  <a:lnTo>
                    <a:pt x="38" y="1193"/>
                  </a:lnTo>
                  <a:lnTo>
                    <a:pt x="33" y="1210"/>
                  </a:lnTo>
                  <a:lnTo>
                    <a:pt x="26" y="1229"/>
                  </a:lnTo>
                  <a:lnTo>
                    <a:pt x="19" y="1247"/>
                  </a:lnTo>
                  <a:lnTo>
                    <a:pt x="17" y="1259"/>
                  </a:lnTo>
                  <a:lnTo>
                    <a:pt x="12" y="1269"/>
                  </a:lnTo>
                  <a:lnTo>
                    <a:pt x="7" y="1281"/>
                  </a:lnTo>
                  <a:lnTo>
                    <a:pt x="5" y="1292"/>
                  </a:lnTo>
                  <a:lnTo>
                    <a:pt x="3" y="1295"/>
                  </a:lnTo>
                  <a:lnTo>
                    <a:pt x="3" y="1297"/>
                  </a:lnTo>
                  <a:lnTo>
                    <a:pt x="0" y="1302"/>
                  </a:lnTo>
                  <a:lnTo>
                    <a:pt x="0" y="1304"/>
                  </a:lnTo>
                  <a:lnTo>
                    <a:pt x="0" y="1304"/>
                  </a:lnTo>
                  <a:lnTo>
                    <a:pt x="0" y="1307"/>
                  </a:lnTo>
                  <a:lnTo>
                    <a:pt x="0" y="1307"/>
                  </a:lnTo>
                  <a:lnTo>
                    <a:pt x="0" y="1307"/>
                  </a:lnTo>
                  <a:lnTo>
                    <a:pt x="7" y="1314"/>
                  </a:lnTo>
                  <a:lnTo>
                    <a:pt x="12" y="1323"/>
                  </a:lnTo>
                  <a:lnTo>
                    <a:pt x="17" y="1330"/>
                  </a:lnTo>
                  <a:lnTo>
                    <a:pt x="22" y="1337"/>
                  </a:lnTo>
                  <a:lnTo>
                    <a:pt x="36" y="1356"/>
                  </a:lnTo>
                  <a:lnTo>
                    <a:pt x="48" y="1373"/>
                  </a:lnTo>
                  <a:lnTo>
                    <a:pt x="59" y="1389"/>
                  </a:lnTo>
                  <a:lnTo>
                    <a:pt x="74" y="1408"/>
                  </a:lnTo>
                  <a:lnTo>
                    <a:pt x="90" y="1427"/>
                  </a:lnTo>
                  <a:lnTo>
                    <a:pt x="107" y="1449"/>
                  </a:lnTo>
                  <a:lnTo>
                    <a:pt x="123" y="1468"/>
                  </a:lnTo>
                  <a:lnTo>
                    <a:pt x="140" y="1489"/>
                  </a:lnTo>
                  <a:lnTo>
                    <a:pt x="154" y="1505"/>
                  </a:lnTo>
                  <a:lnTo>
                    <a:pt x="168" y="1522"/>
                  </a:lnTo>
                  <a:lnTo>
                    <a:pt x="185" y="1541"/>
                  </a:lnTo>
                  <a:lnTo>
                    <a:pt x="199" y="1558"/>
                  </a:lnTo>
                  <a:lnTo>
                    <a:pt x="206" y="1565"/>
                  </a:lnTo>
                  <a:lnTo>
                    <a:pt x="213" y="1572"/>
                  </a:lnTo>
                  <a:lnTo>
                    <a:pt x="220" y="1579"/>
                  </a:lnTo>
                  <a:lnTo>
                    <a:pt x="230" y="1588"/>
                  </a:lnTo>
                  <a:lnTo>
                    <a:pt x="230" y="1588"/>
                  </a:lnTo>
                  <a:lnTo>
                    <a:pt x="232" y="1588"/>
                  </a:lnTo>
                  <a:lnTo>
                    <a:pt x="232" y="1588"/>
                  </a:lnTo>
                  <a:lnTo>
                    <a:pt x="234" y="1588"/>
                  </a:lnTo>
                  <a:lnTo>
                    <a:pt x="239" y="1588"/>
                  </a:lnTo>
                  <a:lnTo>
                    <a:pt x="244" y="1591"/>
                  </a:lnTo>
                  <a:lnTo>
                    <a:pt x="249" y="1591"/>
                  </a:lnTo>
                  <a:lnTo>
                    <a:pt x="253" y="1591"/>
                  </a:lnTo>
                  <a:lnTo>
                    <a:pt x="263" y="1593"/>
                  </a:lnTo>
                  <a:lnTo>
                    <a:pt x="272" y="1595"/>
                  </a:lnTo>
                  <a:lnTo>
                    <a:pt x="282" y="1595"/>
                  </a:lnTo>
                  <a:lnTo>
                    <a:pt x="294" y="1598"/>
                  </a:lnTo>
                  <a:lnTo>
                    <a:pt x="294" y="1598"/>
                  </a:lnTo>
                  <a:lnTo>
                    <a:pt x="296" y="1598"/>
                  </a:lnTo>
                  <a:lnTo>
                    <a:pt x="298" y="1598"/>
                  </a:lnTo>
                  <a:lnTo>
                    <a:pt x="298" y="1600"/>
                  </a:lnTo>
                  <a:lnTo>
                    <a:pt x="301" y="1605"/>
                  </a:lnTo>
                  <a:lnTo>
                    <a:pt x="305" y="1610"/>
                  </a:lnTo>
                  <a:lnTo>
                    <a:pt x="308" y="1614"/>
                  </a:lnTo>
                  <a:lnTo>
                    <a:pt x="310" y="1621"/>
                  </a:lnTo>
                  <a:lnTo>
                    <a:pt x="315" y="1626"/>
                  </a:lnTo>
                  <a:lnTo>
                    <a:pt x="320" y="1633"/>
                  </a:lnTo>
                  <a:lnTo>
                    <a:pt x="322" y="1640"/>
                  </a:lnTo>
                  <a:lnTo>
                    <a:pt x="327" y="1647"/>
                  </a:lnTo>
                  <a:lnTo>
                    <a:pt x="329" y="1650"/>
                  </a:lnTo>
                  <a:lnTo>
                    <a:pt x="331" y="1655"/>
                  </a:lnTo>
                  <a:lnTo>
                    <a:pt x="334" y="1657"/>
                  </a:lnTo>
                  <a:lnTo>
                    <a:pt x="336" y="1659"/>
                  </a:lnTo>
                  <a:lnTo>
                    <a:pt x="343" y="1666"/>
                  </a:lnTo>
                  <a:lnTo>
                    <a:pt x="353" y="1671"/>
                  </a:lnTo>
                  <a:lnTo>
                    <a:pt x="362" y="1674"/>
                  </a:lnTo>
                  <a:lnTo>
                    <a:pt x="372" y="1676"/>
                  </a:lnTo>
                  <a:lnTo>
                    <a:pt x="391" y="1681"/>
                  </a:lnTo>
                  <a:lnTo>
                    <a:pt x="410" y="1688"/>
                  </a:lnTo>
                  <a:lnTo>
                    <a:pt x="431" y="1692"/>
                  </a:lnTo>
                  <a:lnTo>
                    <a:pt x="450" y="1697"/>
                  </a:lnTo>
                  <a:lnTo>
                    <a:pt x="473" y="1704"/>
                  </a:lnTo>
                  <a:lnTo>
                    <a:pt x="497" y="1711"/>
                  </a:lnTo>
                  <a:lnTo>
                    <a:pt x="521" y="1716"/>
                  </a:lnTo>
                  <a:lnTo>
                    <a:pt x="544" y="1721"/>
                  </a:lnTo>
                  <a:lnTo>
                    <a:pt x="561" y="1726"/>
                  </a:lnTo>
                  <a:lnTo>
                    <a:pt x="577" y="1730"/>
                  </a:lnTo>
                  <a:lnTo>
                    <a:pt x="594" y="1733"/>
                  </a:lnTo>
                  <a:lnTo>
                    <a:pt x="613" y="1737"/>
                  </a:lnTo>
                  <a:lnTo>
                    <a:pt x="613" y="1737"/>
                  </a:lnTo>
                  <a:lnTo>
                    <a:pt x="618" y="1737"/>
                  </a:lnTo>
                  <a:lnTo>
                    <a:pt x="620" y="1737"/>
                  </a:lnTo>
                  <a:lnTo>
                    <a:pt x="622" y="1740"/>
                  </a:lnTo>
                  <a:lnTo>
                    <a:pt x="622" y="1745"/>
                  </a:lnTo>
                  <a:lnTo>
                    <a:pt x="622" y="1749"/>
                  </a:lnTo>
                  <a:lnTo>
                    <a:pt x="622" y="1752"/>
                  </a:lnTo>
                  <a:lnTo>
                    <a:pt x="622" y="1756"/>
                  </a:lnTo>
                  <a:lnTo>
                    <a:pt x="622" y="1761"/>
                  </a:lnTo>
                  <a:lnTo>
                    <a:pt x="622" y="1766"/>
                  </a:lnTo>
                  <a:lnTo>
                    <a:pt x="620" y="1768"/>
                  </a:lnTo>
                  <a:lnTo>
                    <a:pt x="620" y="1773"/>
                  </a:lnTo>
                  <a:lnTo>
                    <a:pt x="620" y="1778"/>
                  </a:lnTo>
                  <a:lnTo>
                    <a:pt x="620" y="1780"/>
                  </a:lnTo>
                  <a:lnTo>
                    <a:pt x="620" y="1782"/>
                  </a:lnTo>
                  <a:lnTo>
                    <a:pt x="620" y="1787"/>
                  </a:lnTo>
                  <a:lnTo>
                    <a:pt x="620" y="1832"/>
                  </a:lnTo>
                  <a:lnTo>
                    <a:pt x="618" y="1879"/>
                  </a:lnTo>
                  <a:lnTo>
                    <a:pt x="615" y="1924"/>
                  </a:lnTo>
                  <a:lnTo>
                    <a:pt x="615" y="1972"/>
                  </a:lnTo>
                  <a:lnTo>
                    <a:pt x="613" y="2007"/>
                  </a:lnTo>
                  <a:lnTo>
                    <a:pt x="613" y="2045"/>
                  </a:lnTo>
                  <a:lnTo>
                    <a:pt x="611" y="2081"/>
                  </a:lnTo>
                  <a:lnTo>
                    <a:pt x="611" y="2116"/>
                  </a:lnTo>
                  <a:lnTo>
                    <a:pt x="611" y="2116"/>
                  </a:lnTo>
                  <a:lnTo>
                    <a:pt x="632" y="2119"/>
                  </a:lnTo>
                  <a:lnTo>
                    <a:pt x="651" y="2119"/>
                  </a:lnTo>
                  <a:lnTo>
                    <a:pt x="672" y="2119"/>
                  </a:lnTo>
                  <a:lnTo>
                    <a:pt x="693" y="2119"/>
                  </a:lnTo>
                  <a:lnTo>
                    <a:pt x="712" y="2119"/>
                  </a:lnTo>
                  <a:lnTo>
                    <a:pt x="734" y="2119"/>
                  </a:lnTo>
                  <a:lnTo>
                    <a:pt x="755" y="2119"/>
                  </a:lnTo>
                  <a:lnTo>
                    <a:pt x="774" y="2119"/>
                  </a:lnTo>
                  <a:lnTo>
                    <a:pt x="795" y="2116"/>
                  </a:lnTo>
                  <a:lnTo>
                    <a:pt x="816" y="2116"/>
                  </a:lnTo>
                  <a:lnTo>
                    <a:pt x="835" y="2116"/>
                  </a:lnTo>
                  <a:lnTo>
                    <a:pt x="857" y="2116"/>
                  </a:lnTo>
                  <a:lnTo>
                    <a:pt x="878" y="2114"/>
                  </a:lnTo>
                  <a:lnTo>
                    <a:pt x="897" y="2114"/>
                  </a:lnTo>
                  <a:lnTo>
                    <a:pt x="918" y="2111"/>
                  </a:lnTo>
                  <a:lnTo>
                    <a:pt x="939" y="2111"/>
                  </a:lnTo>
                  <a:lnTo>
                    <a:pt x="939" y="2111"/>
                  </a:lnTo>
                  <a:lnTo>
                    <a:pt x="939" y="2109"/>
                  </a:lnTo>
                  <a:lnTo>
                    <a:pt x="939" y="2109"/>
                  </a:lnTo>
                  <a:lnTo>
                    <a:pt x="939" y="2109"/>
                  </a:lnTo>
                  <a:lnTo>
                    <a:pt x="939" y="2109"/>
                  </a:lnTo>
                  <a:lnTo>
                    <a:pt x="939" y="2107"/>
                  </a:lnTo>
                  <a:lnTo>
                    <a:pt x="939" y="2107"/>
                  </a:lnTo>
                  <a:lnTo>
                    <a:pt x="939" y="2107"/>
                  </a:lnTo>
                  <a:lnTo>
                    <a:pt x="939" y="2107"/>
                  </a:lnTo>
                  <a:lnTo>
                    <a:pt x="939" y="2107"/>
                  </a:lnTo>
                  <a:lnTo>
                    <a:pt x="939" y="2107"/>
                  </a:lnTo>
                  <a:lnTo>
                    <a:pt x="939"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4" y="2081"/>
                  </a:lnTo>
                  <a:lnTo>
                    <a:pt x="944" y="2078"/>
                  </a:lnTo>
                  <a:lnTo>
                    <a:pt x="944" y="2078"/>
                  </a:lnTo>
                  <a:lnTo>
                    <a:pt x="944" y="2076"/>
                  </a:lnTo>
                  <a:lnTo>
                    <a:pt x="944" y="2076"/>
                  </a:lnTo>
                  <a:lnTo>
                    <a:pt x="944" y="2074"/>
                  </a:lnTo>
                  <a:lnTo>
                    <a:pt x="944" y="2074"/>
                  </a:lnTo>
                  <a:lnTo>
                    <a:pt x="944" y="2071"/>
                  </a:lnTo>
                  <a:lnTo>
                    <a:pt x="942" y="2066"/>
                  </a:lnTo>
                  <a:lnTo>
                    <a:pt x="939" y="2066"/>
                  </a:lnTo>
                  <a:lnTo>
                    <a:pt x="935" y="2066"/>
                  </a:lnTo>
                  <a:lnTo>
                    <a:pt x="937" y="2064"/>
                  </a:lnTo>
                  <a:lnTo>
                    <a:pt x="942" y="2066"/>
                  </a:lnTo>
                  <a:lnTo>
                    <a:pt x="942" y="2064"/>
                  </a:lnTo>
                  <a:lnTo>
                    <a:pt x="942" y="2064"/>
                  </a:lnTo>
                  <a:lnTo>
                    <a:pt x="939" y="2062"/>
                  </a:lnTo>
                  <a:lnTo>
                    <a:pt x="937" y="2062"/>
                  </a:lnTo>
                  <a:lnTo>
                    <a:pt x="939" y="2062"/>
                  </a:lnTo>
                  <a:lnTo>
                    <a:pt x="944"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1" y="2045"/>
                  </a:lnTo>
                  <a:lnTo>
                    <a:pt x="951" y="2045"/>
                  </a:lnTo>
                  <a:lnTo>
                    <a:pt x="951" y="2043"/>
                  </a:lnTo>
                  <a:lnTo>
                    <a:pt x="951" y="2040"/>
                  </a:lnTo>
                  <a:lnTo>
                    <a:pt x="951" y="2038"/>
                  </a:lnTo>
                  <a:lnTo>
                    <a:pt x="951" y="2036"/>
                  </a:lnTo>
                  <a:lnTo>
                    <a:pt x="951"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8" y="2026"/>
                  </a:lnTo>
                  <a:lnTo>
                    <a:pt x="958" y="2026"/>
                  </a:lnTo>
                  <a:lnTo>
                    <a:pt x="958" y="2024"/>
                  </a:lnTo>
                  <a:lnTo>
                    <a:pt x="958" y="2022"/>
                  </a:lnTo>
                  <a:lnTo>
                    <a:pt x="958" y="2019"/>
                  </a:lnTo>
                  <a:lnTo>
                    <a:pt x="958" y="2017"/>
                  </a:lnTo>
                  <a:lnTo>
                    <a:pt x="961" y="2017"/>
                  </a:lnTo>
                  <a:lnTo>
                    <a:pt x="961" y="2014"/>
                  </a:lnTo>
                  <a:lnTo>
                    <a:pt x="961" y="2014"/>
                  </a:lnTo>
                  <a:lnTo>
                    <a:pt x="961" y="2012"/>
                  </a:lnTo>
                  <a:lnTo>
                    <a:pt x="961" y="2012"/>
                  </a:lnTo>
                  <a:lnTo>
                    <a:pt x="961" y="2012"/>
                  </a:lnTo>
                  <a:lnTo>
                    <a:pt x="963" y="2012"/>
                  </a:lnTo>
                  <a:lnTo>
                    <a:pt x="963" y="2012"/>
                  </a:lnTo>
                  <a:lnTo>
                    <a:pt x="965" y="2012"/>
                  </a:lnTo>
                  <a:lnTo>
                    <a:pt x="965" y="2012"/>
                  </a:lnTo>
                  <a:lnTo>
                    <a:pt x="965" y="2010"/>
                  </a:lnTo>
                  <a:lnTo>
                    <a:pt x="968" y="2010"/>
                  </a:lnTo>
                  <a:lnTo>
                    <a:pt x="965" y="2007"/>
                  </a:lnTo>
                  <a:lnTo>
                    <a:pt x="965" y="2007"/>
                  </a:lnTo>
                  <a:lnTo>
                    <a:pt x="965" y="2010"/>
                  </a:lnTo>
                  <a:lnTo>
                    <a:pt x="963" y="2010"/>
                  </a:lnTo>
                  <a:lnTo>
                    <a:pt x="963" y="2007"/>
                  </a:lnTo>
                  <a:lnTo>
                    <a:pt x="963" y="2007"/>
                  </a:lnTo>
                  <a:lnTo>
                    <a:pt x="963" y="2005"/>
                  </a:lnTo>
                  <a:lnTo>
                    <a:pt x="963" y="2005"/>
                  </a:lnTo>
                  <a:lnTo>
                    <a:pt x="961" y="2005"/>
                  </a:lnTo>
                  <a:lnTo>
                    <a:pt x="963" y="2003"/>
                  </a:lnTo>
                  <a:lnTo>
                    <a:pt x="963" y="2003"/>
                  </a:lnTo>
                  <a:lnTo>
                    <a:pt x="965" y="2000"/>
                  </a:lnTo>
                  <a:lnTo>
                    <a:pt x="963" y="2000"/>
                  </a:lnTo>
                  <a:lnTo>
                    <a:pt x="965" y="1998"/>
                  </a:lnTo>
                  <a:lnTo>
                    <a:pt x="965" y="1998"/>
                  </a:lnTo>
                  <a:lnTo>
                    <a:pt x="965" y="1998"/>
                  </a:lnTo>
                  <a:lnTo>
                    <a:pt x="965" y="1998"/>
                  </a:lnTo>
                  <a:lnTo>
                    <a:pt x="965" y="1998"/>
                  </a:lnTo>
                  <a:lnTo>
                    <a:pt x="963" y="1995"/>
                  </a:lnTo>
                  <a:lnTo>
                    <a:pt x="963" y="1995"/>
                  </a:lnTo>
                  <a:lnTo>
                    <a:pt x="963" y="1995"/>
                  </a:lnTo>
                  <a:lnTo>
                    <a:pt x="963" y="1993"/>
                  </a:lnTo>
                  <a:lnTo>
                    <a:pt x="963" y="1993"/>
                  </a:lnTo>
                  <a:lnTo>
                    <a:pt x="961" y="1991"/>
                  </a:lnTo>
                  <a:lnTo>
                    <a:pt x="958" y="1991"/>
                  </a:lnTo>
                  <a:lnTo>
                    <a:pt x="961" y="1991"/>
                  </a:lnTo>
                  <a:lnTo>
                    <a:pt x="965" y="1991"/>
                  </a:lnTo>
                  <a:lnTo>
                    <a:pt x="968" y="1991"/>
                  </a:lnTo>
                  <a:lnTo>
                    <a:pt x="968" y="1991"/>
                  </a:lnTo>
                  <a:lnTo>
                    <a:pt x="970" y="1991"/>
                  </a:lnTo>
                  <a:lnTo>
                    <a:pt x="973" y="1988"/>
                  </a:lnTo>
                  <a:lnTo>
                    <a:pt x="973" y="1988"/>
                  </a:lnTo>
                  <a:lnTo>
                    <a:pt x="970" y="1988"/>
                  </a:lnTo>
                  <a:lnTo>
                    <a:pt x="973" y="1986"/>
                  </a:lnTo>
                  <a:lnTo>
                    <a:pt x="973" y="1986"/>
                  </a:lnTo>
                  <a:lnTo>
                    <a:pt x="970" y="1984"/>
                  </a:lnTo>
                  <a:lnTo>
                    <a:pt x="970" y="1984"/>
                  </a:lnTo>
                  <a:lnTo>
                    <a:pt x="968" y="1984"/>
                  </a:lnTo>
                  <a:lnTo>
                    <a:pt x="968" y="1984"/>
                  </a:lnTo>
                  <a:lnTo>
                    <a:pt x="968" y="1984"/>
                  </a:lnTo>
                  <a:lnTo>
                    <a:pt x="968" y="1984"/>
                  </a:lnTo>
                  <a:lnTo>
                    <a:pt x="965" y="1981"/>
                  </a:lnTo>
                  <a:lnTo>
                    <a:pt x="965" y="1981"/>
                  </a:lnTo>
                  <a:lnTo>
                    <a:pt x="965" y="1981"/>
                  </a:lnTo>
                  <a:lnTo>
                    <a:pt x="965" y="1981"/>
                  </a:lnTo>
                  <a:lnTo>
                    <a:pt x="965" y="1981"/>
                  </a:lnTo>
                  <a:lnTo>
                    <a:pt x="965" y="1981"/>
                  </a:lnTo>
                  <a:lnTo>
                    <a:pt x="965" y="1979"/>
                  </a:lnTo>
                  <a:lnTo>
                    <a:pt x="965" y="1979"/>
                  </a:lnTo>
                  <a:lnTo>
                    <a:pt x="965" y="1979"/>
                  </a:lnTo>
                  <a:lnTo>
                    <a:pt x="965" y="1979"/>
                  </a:lnTo>
                  <a:lnTo>
                    <a:pt x="963" y="1977"/>
                  </a:lnTo>
                  <a:lnTo>
                    <a:pt x="965" y="1974"/>
                  </a:lnTo>
                  <a:lnTo>
                    <a:pt x="965" y="1974"/>
                  </a:lnTo>
                  <a:lnTo>
                    <a:pt x="968" y="1974"/>
                  </a:lnTo>
                  <a:lnTo>
                    <a:pt x="968" y="1972"/>
                  </a:lnTo>
                  <a:lnTo>
                    <a:pt x="968" y="1972"/>
                  </a:lnTo>
                  <a:lnTo>
                    <a:pt x="970" y="1967"/>
                  </a:lnTo>
                  <a:lnTo>
                    <a:pt x="970" y="1967"/>
                  </a:lnTo>
                  <a:lnTo>
                    <a:pt x="970" y="1967"/>
                  </a:lnTo>
                  <a:lnTo>
                    <a:pt x="970" y="1967"/>
                  </a:lnTo>
                  <a:lnTo>
                    <a:pt x="973" y="1967"/>
                  </a:lnTo>
                  <a:lnTo>
                    <a:pt x="973" y="1969"/>
                  </a:lnTo>
                  <a:lnTo>
                    <a:pt x="973" y="1967"/>
                  </a:lnTo>
                  <a:lnTo>
                    <a:pt x="975" y="1965"/>
                  </a:lnTo>
                  <a:lnTo>
                    <a:pt x="975" y="1962"/>
                  </a:lnTo>
                  <a:lnTo>
                    <a:pt x="982" y="1955"/>
                  </a:lnTo>
                  <a:lnTo>
                    <a:pt x="982" y="1955"/>
                  </a:lnTo>
                  <a:lnTo>
                    <a:pt x="984" y="1955"/>
                  </a:lnTo>
                  <a:lnTo>
                    <a:pt x="984" y="1955"/>
                  </a:lnTo>
                  <a:lnTo>
                    <a:pt x="992" y="1950"/>
                  </a:lnTo>
                  <a:lnTo>
                    <a:pt x="989" y="1950"/>
                  </a:lnTo>
                  <a:lnTo>
                    <a:pt x="987" y="1950"/>
                  </a:lnTo>
                  <a:lnTo>
                    <a:pt x="987" y="1950"/>
                  </a:lnTo>
                  <a:lnTo>
                    <a:pt x="984" y="1950"/>
                  </a:lnTo>
                  <a:lnTo>
                    <a:pt x="984" y="1948"/>
                  </a:lnTo>
                  <a:lnTo>
                    <a:pt x="984" y="1948"/>
                  </a:lnTo>
                  <a:lnTo>
                    <a:pt x="984" y="1948"/>
                  </a:lnTo>
                  <a:lnTo>
                    <a:pt x="984" y="1948"/>
                  </a:lnTo>
                  <a:lnTo>
                    <a:pt x="987" y="1948"/>
                  </a:lnTo>
                  <a:lnTo>
                    <a:pt x="989"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89" y="1946"/>
                  </a:lnTo>
                  <a:lnTo>
                    <a:pt x="987" y="1946"/>
                  </a:lnTo>
                  <a:lnTo>
                    <a:pt x="987" y="1946"/>
                  </a:lnTo>
                  <a:lnTo>
                    <a:pt x="984" y="1946"/>
                  </a:lnTo>
                  <a:lnTo>
                    <a:pt x="984" y="1943"/>
                  </a:lnTo>
                  <a:lnTo>
                    <a:pt x="984" y="1943"/>
                  </a:lnTo>
                  <a:lnTo>
                    <a:pt x="987" y="1943"/>
                  </a:lnTo>
                  <a:lnTo>
                    <a:pt x="987" y="1943"/>
                  </a:lnTo>
                  <a:lnTo>
                    <a:pt x="989" y="1943"/>
                  </a:lnTo>
                  <a:lnTo>
                    <a:pt x="982" y="1941"/>
                  </a:lnTo>
                  <a:lnTo>
                    <a:pt x="982" y="1941"/>
                  </a:lnTo>
                  <a:lnTo>
                    <a:pt x="982" y="1941"/>
                  </a:lnTo>
                  <a:lnTo>
                    <a:pt x="982" y="1941"/>
                  </a:lnTo>
                  <a:lnTo>
                    <a:pt x="977" y="1941"/>
                  </a:lnTo>
                  <a:lnTo>
                    <a:pt x="977" y="1941"/>
                  </a:lnTo>
                  <a:lnTo>
                    <a:pt x="977" y="1939"/>
                  </a:lnTo>
                  <a:lnTo>
                    <a:pt x="977" y="1939"/>
                  </a:lnTo>
                  <a:lnTo>
                    <a:pt x="982" y="1936"/>
                  </a:lnTo>
                  <a:lnTo>
                    <a:pt x="980" y="1936"/>
                  </a:lnTo>
                  <a:lnTo>
                    <a:pt x="977" y="1934"/>
                  </a:lnTo>
                  <a:lnTo>
                    <a:pt x="975" y="1932"/>
                  </a:lnTo>
                  <a:lnTo>
                    <a:pt x="977" y="1932"/>
                  </a:lnTo>
                  <a:lnTo>
                    <a:pt x="982" y="1934"/>
                  </a:lnTo>
                  <a:lnTo>
                    <a:pt x="989" y="1936"/>
                  </a:lnTo>
                  <a:lnTo>
                    <a:pt x="989" y="1936"/>
                  </a:lnTo>
                  <a:lnTo>
                    <a:pt x="992" y="1936"/>
                  </a:lnTo>
                  <a:lnTo>
                    <a:pt x="989" y="1936"/>
                  </a:lnTo>
                  <a:lnTo>
                    <a:pt x="989" y="1934"/>
                  </a:lnTo>
                  <a:lnTo>
                    <a:pt x="989" y="1934"/>
                  </a:lnTo>
                  <a:lnTo>
                    <a:pt x="989" y="1934"/>
                  </a:lnTo>
                  <a:lnTo>
                    <a:pt x="987" y="1934"/>
                  </a:lnTo>
                  <a:lnTo>
                    <a:pt x="984" y="1932"/>
                  </a:lnTo>
                  <a:lnTo>
                    <a:pt x="987" y="1932"/>
                  </a:lnTo>
                  <a:lnTo>
                    <a:pt x="994" y="1932"/>
                  </a:lnTo>
                  <a:lnTo>
                    <a:pt x="994" y="1929"/>
                  </a:lnTo>
                  <a:lnTo>
                    <a:pt x="984" y="1924"/>
                  </a:lnTo>
                  <a:lnTo>
                    <a:pt x="984" y="1924"/>
                  </a:lnTo>
                  <a:lnTo>
                    <a:pt x="989" y="1924"/>
                  </a:lnTo>
                  <a:lnTo>
                    <a:pt x="989" y="1924"/>
                  </a:lnTo>
                  <a:lnTo>
                    <a:pt x="989" y="1924"/>
                  </a:lnTo>
                  <a:lnTo>
                    <a:pt x="987" y="1922"/>
                  </a:lnTo>
                  <a:lnTo>
                    <a:pt x="987" y="1922"/>
                  </a:lnTo>
                  <a:lnTo>
                    <a:pt x="987" y="1922"/>
                  </a:lnTo>
                  <a:lnTo>
                    <a:pt x="989" y="1922"/>
                  </a:lnTo>
                  <a:lnTo>
                    <a:pt x="989" y="1922"/>
                  </a:lnTo>
                  <a:lnTo>
                    <a:pt x="992" y="1924"/>
                  </a:lnTo>
                  <a:lnTo>
                    <a:pt x="994" y="1927"/>
                  </a:lnTo>
                  <a:lnTo>
                    <a:pt x="994" y="1927"/>
                  </a:lnTo>
                  <a:lnTo>
                    <a:pt x="994" y="1927"/>
                  </a:lnTo>
                  <a:lnTo>
                    <a:pt x="994" y="1927"/>
                  </a:lnTo>
                  <a:lnTo>
                    <a:pt x="996" y="1924"/>
                  </a:lnTo>
                  <a:lnTo>
                    <a:pt x="996" y="1924"/>
                  </a:lnTo>
                  <a:lnTo>
                    <a:pt x="994" y="1922"/>
                  </a:lnTo>
                  <a:lnTo>
                    <a:pt x="994" y="1922"/>
                  </a:lnTo>
                  <a:lnTo>
                    <a:pt x="994" y="1922"/>
                  </a:lnTo>
                  <a:lnTo>
                    <a:pt x="994" y="1922"/>
                  </a:lnTo>
                  <a:lnTo>
                    <a:pt x="996" y="1922"/>
                  </a:lnTo>
                  <a:lnTo>
                    <a:pt x="996" y="1922"/>
                  </a:lnTo>
                  <a:lnTo>
                    <a:pt x="996" y="1922"/>
                  </a:lnTo>
                  <a:lnTo>
                    <a:pt x="996"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3" y="1917"/>
                  </a:lnTo>
                  <a:lnTo>
                    <a:pt x="1003" y="1917"/>
                  </a:lnTo>
                  <a:lnTo>
                    <a:pt x="1003" y="1915"/>
                  </a:lnTo>
                  <a:lnTo>
                    <a:pt x="1003" y="1915"/>
                  </a:lnTo>
                  <a:lnTo>
                    <a:pt x="1001" y="1915"/>
                  </a:lnTo>
                  <a:lnTo>
                    <a:pt x="1001" y="1915"/>
                  </a:lnTo>
                  <a:lnTo>
                    <a:pt x="999" y="1915"/>
                  </a:lnTo>
                  <a:lnTo>
                    <a:pt x="996" y="1915"/>
                  </a:lnTo>
                  <a:lnTo>
                    <a:pt x="994" y="1915"/>
                  </a:lnTo>
                  <a:lnTo>
                    <a:pt x="996" y="1913"/>
                  </a:lnTo>
                  <a:lnTo>
                    <a:pt x="996" y="1913"/>
                  </a:lnTo>
                  <a:lnTo>
                    <a:pt x="996" y="1910"/>
                  </a:lnTo>
                  <a:lnTo>
                    <a:pt x="996" y="1910"/>
                  </a:lnTo>
                  <a:lnTo>
                    <a:pt x="996" y="1910"/>
                  </a:lnTo>
                  <a:lnTo>
                    <a:pt x="996" y="1910"/>
                  </a:lnTo>
                  <a:lnTo>
                    <a:pt x="999" y="1910"/>
                  </a:lnTo>
                  <a:lnTo>
                    <a:pt x="1001" y="1910"/>
                  </a:lnTo>
                  <a:lnTo>
                    <a:pt x="1001" y="1908"/>
                  </a:lnTo>
                  <a:lnTo>
                    <a:pt x="999" y="1908"/>
                  </a:lnTo>
                  <a:lnTo>
                    <a:pt x="1001" y="1908"/>
                  </a:lnTo>
                  <a:lnTo>
                    <a:pt x="1001" y="1908"/>
                  </a:lnTo>
                  <a:lnTo>
                    <a:pt x="1003" y="1908"/>
                  </a:lnTo>
                  <a:lnTo>
                    <a:pt x="1003" y="1908"/>
                  </a:lnTo>
                  <a:lnTo>
                    <a:pt x="1003" y="1908"/>
                  </a:lnTo>
                  <a:lnTo>
                    <a:pt x="1006" y="1908"/>
                  </a:lnTo>
                  <a:lnTo>
                    <a:pt x="1006" y="1908"/>
                  </a:lnTo>
                  <a:lnTo>
                    <a:pt x="1006" y="1908"/>
                  </a:lnTo>
                  <a:lnTo>
                    <a:pt x="1006" y="1908"/>
                  </a:lnTo>
                  <a:lnTo>
                    <a:pt x="1006" y="1908"/>
                  </a:lnTo>
                  <a:lnTo>
                    <a:pt x="1008" y="1908"/>
                  </a:lnTo>
                  <a:lnTo>
                    <a:pt x="1008" y="1908"/>
                  </a:lnTo>
                  <a:lnTo>
                    <a:pt x="1008" y="1908"/>
                  </a:lnTo>
                  <a:lnTo>
                    <a:pt x="1008" y="1906"/>
                  </a:lnTo>
                  <a:lnTo>
                    <a:pt x="1008" y="1906"/>
                  </a:lnTo>
                  <a:lnTo>
                    <a:pt x="1010" y="1906"/>
                  </a:lnTo>
                  <a:lnTo>
                    <a:pt x="1008" y="1903"/>
                  </a:lnTo>
                  <a:lnTo>
                    <a:pt x="1008" y="1903"/>
                  </a:lnTo>
                  <a:lnTo>
                    <a:pt x="1006" y="1901"/>
                  </a:lnTo>
                  <a:lnTo>
                    <a:pt x="1003" y="1901"/>
                  </a:lnTo>
                  <a:lnTo>
                    <a:pt x="1003" y="1901"/>
                  </a:lnTo>
                  <a:lnTo>
                    <a:pt x="1003" y="1901"/>
                  </a:lnTo>
                  <a:lnTo>
                    <a:pt x="1003" y="1901"/>
                  </a:lnTo>
                  <a:lnTo>
                    <a:pt x="1003" y="1901"/>
                  </a:lnTo>
                  <a:lnTo>
                    <a:pt x="1003" y="1901"/>
                  </a:lnTo>
                  <a:lnTo>
                    <a:pt x="1003" y="1901"/>
                  </a:lnTo>
                  <a:lnTo>
                    <a:pt x="1001" y="1901"/>
                  </a:lnTo>
                  <a:lnTo>
                    <a:pt x="999" y="1898"/>
                  </a:lnTo>
                  <a:lnTo>
                    <a:pt x="996" y="1896"/>
                  </a:lnTo>
                  <a:lnTo>
                    <a:pt x="992" y="1896"/>
                  </a:lnTo>
                  <a:lnTo>
                    <a:pt x="992" y="1896"/>
                  </a:lnTo>
                  <a:lnTo>
                    <a:pt x="987" y="1894"/>
                  </a:lnTo>
                  <a:lnTo>
                    <a:pt x="994" y="1896"/>
                  </a:lnTo>
                  <a:lnTo>
                    <a:pt x="1001" y="1896"/>
                  </a:lnTo>
                  <a:lnTo>
                    <a:pt x="1003" y="1898"/>
                  </a:lnTo>
                  <a:lnTo>
                    <a:pt x="1003" y="1896"/>
                  </a:lnTo>
                  <a:lnTo>
                    <a:pt x="1006" y="1896"/>
                  </a:lnTo>
                  <a:lnTo>
                    <a:pt x="1006" y="1898"/>
                  </a:lnTo>
                  <a:lnTo>
                    <a:pt x="1006" y="1898"/>
                  </a:lnTo>
                  <a:lnTo>
                    <a:pt x="1008" y="1898"/>
                  </a:lnTo>
                  <a:lnTo>
                    <a:pt x="1008" y="1898"/>
                  </a:lnTo>
                  <a:lnTo>
                    <a:pt x="1008" y="1898"/>
                  </a:lnTo>
                  <a:lnTo>
                    <a:pt x="1010" y="1898"/>
                  </a:lnTo>
                  <a:lnTo>
                    <a:pt x="1010" y="1898"/>
                  </a:lnTo>
                  <a:lnTo>
                    <a:pt x="1010" y="1898"/>
                  </a:lnTo>
                  <a:lnTo>
                    <a:pt x="1010" y="1898"/>
                  </a:lnTo>
                  <a:lnTo>
                    <a:pt x="1010" y="1901"/>
                  </a:lnTo>
                  <a:lnTo>
                    <a:pt x="1013" y="1901"/>
                  </a:lnTo>
                  <a:lnTo>
                    <a:pt x="1013" y="1901"/>
                  </a:lnTo>
                  <a:lnTo>
                    <a:pt x="1013" y="1903"/>
                  </a:lnTo>
                  <a:lnTo>
                    <a:pt x="1013" y="1903"/>
                  </a:lnTo>
                  <a:lnTo>
                    <a:pt x="1013" y="1903"/>
                  </a:lnTo>
                  <a:lnTo>
                    <a:pt x="1013" y="1903"/>
                  </a:lnTo>
                  <a:lnTo>
                    <a:pt x="1013" y="1903"/>
                  </a:lnTo>
                  <a:lnTo>
                    <a:pt x="1015" y="1906"/>
                  </a:lnTo>
                  <a:lnTo>
                    <a:pt x="1015" y="1908"/>
                  </a:lnTo>
                  <a:lnTo>
                    <a:pt x="1018" y="1908"/>
                  </a:lnTo>
                  <a:lnTo>
                    <a:pt x="1018" y="1910"/>
                  </a:lnTo>
                  <a:lnTo>
                    <a:pt x="1020" y="1908"/>
                  </a:lnTo>
                  <a:lnTo>
                    <a:pt x="1022" y="1910"/>
                  </a:lnTo>
                  <a:lnTo>
                    <a:pt x="1022" y="1910"/>
                  </a:lnTo>
                  <a:lnTo>
                    <a:pt x="1022" y="1910"/>
                  </a:lnTo>
                  <a:lnTo>
                    <a:pt x="1022" y="1908"/>
                  </a:lnTo>
                  <a:lnTo>
                    <a:pt x="1020" y="1908"/>
                  </a:lnTo>
                  <a:lnTo>
                    <a:pt x="1018" y="1906"/>
                  </a:lnTo>
                  <a:lnTo>
                    <a:pt x="1018" y="1906"/>
                  </a:lnTo>
                  <a:lnTo>
                    <a:pt x="1018" y="1903"/>
                  </a:lnTo>
                  <a:lnTo>
                    <a:pt x="1018" y="1903"/>
                  </a:lnTo>
                  <a:lnTo>
                    <a:pt x="1015" y="1903"/>
                  </a:lnTo>
                  <a:lnTo>
                    <a:pt x="1015" y="1901"/>
                  </a:lnTo>
                  <a:lnTo>
                    <a:pt x="1015" y="1901"/>
                  </a:lnTo>
                  <a:lnTo>
                    <a:pt x="1015" y="1901"/>
                  </a:lnTo>
                  <a:lnTo>
                    <a:pt x="1015" y="1898"/>
                  </a:lnTo>
                  <a:lnTo>
                    <a:pt x="1015" y="1898"/>
                  </a:lnTo>
                  <a:lnTo>
                    <a:pt x="1015" y="1898"/>
                  </a:lnTo>
                  <a:lnTo>
                    <a:pt x="1015" y="1898"/>
                  </a:lnTo>
                  <a:lnTo>
                    <a:pt x="1015" y="1896"/>
                  </a:lnTo>
                  <a:lnTo>
                    <a:pt x="1015" y="1896"/>
                  </a:lnTo>
                  <a:lnTo>
                    <a:pt x="1015" y="1896"/>
                  </a:lnTo>
                  <a:lnTo>
                    <a:pt x="1013" y="1894"/>
                  </a:lnTo>
                  <a:lnTo>
                    <a:pt x="1013" y="1894"/>
                  </a:lnTo>
                  <a:lnTo>
                    <a:pt x="1010" y="1894"/>
                  </a:lnTo>
                  <a:lnTo>
                    <a:pt x="1006" y="1894"/>
                  </a:lnTo>
                  <a:lnTo>
                    <a:pt x="1006" y="1894"/>
                  </a:lnTo>
                  <a:lnTo>
                    <a:pt x="1006" y="1894"/>
                  </a:lnTo>
                  <a:lnTo>
                    <a:pt x="1008" y="1891"/>
                  </a:lnTo>
                  <a:lnTo>
                    <a:pt x="1008" y="1891"/>
                  </a:lnTo>
                  <a:lnTo>
                    <a:pt x="1010" y="1891"/>
                  </a:lnTo>
                  <a:lnTo>
                    <a:pt x="1010" y="1891"/>
                  </a:lnTo>
                  <a:lnTo>
                    <a:pt x="1010" y="1891"/>
                  </a:lnTo>
                  <a:lnTo>
                    <a:pt x="1010" y="1891"/>
                  </a:lnTo>
                  <a:lnTo>
                    <a:pt x="1010" y="1891"/>
                  </a:lnTo>
                  <a:lnTo>
                    <a:pt x="1010" y="1889"/>
                  </a:lnTo>
                  <a:lnTo>
                    <a:pt x="1010" y="1889"/>
                  </a:lnTo>
                  <a:lnTo>
                    <a:pt x="1010" y="1889"/>
                  </a:lnTo>
                  <a:lnTo>
                    <a:pt x="1010" y="1887"/>
                  </a:lnTo>
                  <a:lnTo>
                    <a:pt x="1008" y="1887"/>
                  </a:lnTo>
                  <a:lnTo>
                    <a:pt x="1008" y="1884"/>
                  </a:lnTo>
                  <a:lnTo>
                    <a:pt x="1008" y="1884"/>
                  </a:lnTo>
                  <a:lnTo>
                    <a:pt x="1010" y="1882"/>
                  </a:lnTo>
                  <a:lnTo>
                    <a:pt x="1010" y="1882"/>
                  </a:lnTo>
                  <a:lnTo>
                    <a:pt x="1013" y="1882"/>
                  </a:lnTo>
                  <a:lnTo>
                    <a:pt x="1015" y="1882"/>
                  </a:lnTo>
                  <a:lnTo>
                    <a:pt x="1015" y="1884"/>
                  </a:lnTo>
                  <a:lnTo>
                    <a:pt x="1018" y="1884"/>
                  </a:lnTo>
                  <a:lnTo>
                    <a:pt x="1018" y="1884"/>
                  </a:lnTo>
                  <a:lnTo>
                    <a:pt x="1018" y="1884"/>
                  </a:lnTo>
                  <a:lnTo>
                    <a:pt x="1018" y="1882"/>
                  </a:lnTo>
                  <a:lnTo>
                    <a:pt x="1018" y="1882"/>
                  </a:lnTo>
                  <a:lnTo>
                    <a:pt x="1018" y="1882"/>
                  </a:lnTo>
                  <a:lnTo>
                    <a:pt x="1018" y="1882"/>
                  </a:lnTo>
                  <a:lnTo>
                    <a:pt x="1015" y="1882"/>
                  </a:lnTo>
                  <a:lnTo>
                    <a:pt x="1018" y="1879"/>
                  </a:lnTo>
                  <a:lnTo>
                    <a:pt x="1018" y="1879"/>
                  </a:lnTo>
                  <a:lnTo>
                    <a:pt x="1018" y="1879"/>
                  </a:lnTo>
                  <a:lnTo>
                    <a:pt x="1018" y="1879"/>
                  </a:lnTo>
                  <a:lnTo>
                    <a:pt x="1018" y="1877"/>
                  </a:lnTo>
                  <a:lnTo>
                    <a:pt x="1018" y="1877"/>
                  </a:lnTo>
                  <a:lnTo>
                    <a:pt x="1018" y="1877"/>
                  </a:lnTo>
                  <a:lnTo>
                    <a:pt x="1018" y="1879"/>
                  </a:lnTo>
                  <a:lnTo>
                    <a:pt x="1015" y="1879"/>
                  </a:lnTo>
                  <a:lnTo>
                    <a:pt x="1015" y="1879"/>
                  </a:lnTo>
                  <a:lnTo>
                    <a:pt x="1015" y="1879"/>
                  </a:lnTo>
                  <a:lnTo>
                    <a:pt x="1015" y="1877"/>
                  </a:lnTo>
                  <a:lnTo>
                    <a:pt x="1015" y="1877"/>
                  </a:lnTo>
                  <a:lnTo>
                    <a:pt x="1015" y="1877"/>
                  </a:lnTo>
                  <a:lnTo>
                    <a:pt x="1015" y="1877"/>
                  </a:lnTo>
                  <a:lnTo>
                    <a:pt x="1015" y="1875"/>
                  </a:lnTo>
                  <a:lnTo>
                    <a:pt x="1015" y="1875"/>
                  </a:lnTo>
                  <a:lnTo>
                    <a:pt x="1015" y="1875"/>
                  </a:lnTo>
                  <a:lnTo>
                    <a:pt x="1013" y="1875"/>
                  </a:lnTo>
                  <a:lnTo>
                    <a:pt x="1015" y="1872"/>
                  </a:lnTo>
                  <a:lnTo>
                    <a:pt x="1013" y="1872"/>
                  </a:lnTo>
                  <a:lnTo>
                    <a:pt x="1013" y="1870"/>
                  </a:lnTo>
                  <a:lnTo>
                    <a:pt x="1013" y="1870"/>
                  </a:lnTo>
                  <a:lnTo>
                    <a:pt x="1013" y="1868"/>
                  </a:lnTo>
                  <a:lnTo>
                    <a:pt x="1013" y="1868"/>
                  </a:lnTo>
                  <a:lnTo>
                    <a:pt x="1013" y="1870"/>
                  </a:lnTo>
                  <a:lnTo>
                    <a:pt x="1013" y="1870"/>
                  </a:lnTo>
                  <a:lnTo>
                    <a:pt x="1015" y="1872"/>
                  </a:lnTo>
                  <a:lnTo>
                    <a:pt x="1015"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2"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29" y="1870"/>
                  </a:lnTo>
                  <a:lnTo>
                    <a:pt x="1029" y="1868"/>
                  </a:lnTo>
                  <a:lnTo>
                    <a:pt x="1032" y="1868"/>
                  </a:lnTo>
                  <a:lnTo>
                    <a:pt x="1032" y="1870"/>
                  </a:lnTo>
                  <a:lnTo>
                    <a:pt x="1032" y="1870"/>
                  </a:lnTo>
                  <a:lnTo>
                    <a:pt x="1032" y="1872"/>
                  </a:lnTo>
                  <a:lnTo>
                    <a:pt x="1029" y="1872"/>
                  </a:lnTo>
                  <a:lnTo>
                    <a:pt x="1032" y="1872"/>
                  </a:lnTo>
                  <a:lnTo>
                    <a:pt x="1032" y="1875"/>
                  </a:lnTo>
                  <a:lnTo>
                    <a:pt x="1034" y="1872"/>
                  </a:lnTo>
                  <a:lnTo>
                    <a:pt x="1036" y="1875"/>
                  </a:lnTo>
                  <a:lnTo>
                    <a:pt x="1039" y="1875"/>
                  </a:lnTo>
                  <a:lnTo>
                    <a:pt x="1041" y="1875"/>
                  </a:lnTo>
                  <a:lnTo>
                    <a:pt x="1041" y="1872"/>
                  </a:lnTo>
                  <a:lnTo>
                    <a:pt x="1041" y="1872"/>
                  </a:lnTo>
                  <a:lnTo>
                    <a:pt x="1041" y="1872"/>
                  </a:lnTo>
                  <a:lnTo>
                    <a:pt x="1041" y="1870"/>
                  </a:lnTo>
                  <a:lnTo>
                    <a:pt x="1041" y="1870"/>
                  </a:lnTo>
                  <a:lnTo>
                    <a:pt x="1041" y="1868"/>
                  </a:lnTo>
                  <a:lnTo>
                    <a:pt x="1041" y="1868"/>
                  </a:lnTo>
                  <a:lnTo>
                    <a:pt x="1041" y="1865"/>
                  </a:lnTo>
                  <a:lnTo>
                    <a:pt x="1041" y="1865"/>
                  </a:lnTo>
                  <a:lnTo>
                    <a:pt x="1041" y="1863"/>
                  </a:lnTo>
                  <a:lnTo>
                    <a:pt x="1039" y="1863"/>
                  </a:lnTo>
                  <a:lnTo>
                    <a:pt x="1029" y="1863"/>
                  </a:lnTo>
                  <a:lnTo>
                    <a:pt x="1025" y="1863"/>
                  </a:lnTo>
                  <a:lnTo>
                    <a:pt x="1025" y="1863"/>
                  </a:lnTo>
                  <a:lnTo>
                    <a:pt x="1025" y="1861"/>
                  </a:lnTo>
                  <a:lnTo>
                    <a:pt x="1027" y="1861"/>
                  </a:lnTo>
                  <a:lnTo>
                    <a:pt x="1027" y="1861"/>
                  </a:lnTo>
                  <a:lnTo>
                    <a:pt x="1027" y="1861"/>
                  </a:lnTo>
                  <a:lnTo>
                    <a:pt x="1027" y="1861"/>
                  </a:lnTo>
                  <a:lnTo>
                    <a:pt x="1022" y="1858"/>
                  </a:lnTo>
                  <a:lnTo>
                    <a:pt x="1022" y="1858"/>
                  </a:lnTo>
                  <a:lnTo>
                    <a:pt x="1020" y="1856"/>
                  </a:lnTo>
                  <a:lnTo>
                    <a:pt x="1020" y="1853"/>
                  </a:lnTo>
                  <a:lnTo>
                    <a:pt x="1018" y="1853"/>
                  </a:lnTo>
                  <a:lnTo>
                    <a:pt x="1018" y="1853"/>
                  </a:lnTo>
                  <a:lnTo>
                    <a:pt x="1015" y="1851"/>
                  </a:lnTo>
                  <a:lnTo>
                    <a:pt x="1018" y="1851"/>
                  </a:lnTo>
                  <a:lnTo>
                    <a:pt x="1018" y="1849"/>
                  </a:lnTo>
                  <a:lnTo>
                    <a:pt x="1022" y="1849"/>
                  </a:lnTo>
                  <a:lnTo>
                    <a:pt x="1025" y="1849"/>
                  </a:lnTo>
                  <a:lnTo>
                    <a:pt x="1025" y="1849"/>
                  </a:lnTo>
                  <a:lnTo>
                    <a:pt x="1029" y="1851"/>
                  </a:lnTo>
                  <a:lnTo>
                    <a:pt x="1029" y="1851"/>
                  </a:lnTo>
                  <a:lnTo>
                    <a:pt x="1032" y="1851"/>
                  </a:lnTo>
                  <a:lnTo>
                    <a:pt x="1032" y="1849"/>
                  </a:lnTo>
                  <a:lnTo>
                    <a:pt x="1032" y="1849"/>
                  </a:lnTo>
                  <a:lnTo>
                    <a:pt x="1029" y="1846"/>
                  </a:lnTo>
                  <a:lnTo>
                    <a:pt x="1029" y="1846"/>
                  </a:lnTo>
                  <a:lnTo>
                    <a:pt x="1029" y="1844"/>
                  </a:lnTo>
                  <a:lnTo>
                    <a:pt x="1029" y="1844"/>
                  </a:lnTo>
                  <a:lnTo>
                    <a:pt x="1029" y="1844"/>
                  </a:lnTo>
                  <a:lnTo>
                    <a:pt x="1029" y="1844"/>
                  </a:lnTo>
                  <a:lnTo>
                    <a:pt x="1029" y="1844"/>
                  </a:lnTo>
                  <a:lnTo>
                    <a:pt x="1032" y="1844"/>
                  </a:lnTo>
                  <a:lnTo>
                    <a:pt x="1036" y="1846"/>
                  </a:lnTo>
                  <a:lnTo>
                    <a:pt x="1041" y="1846"/>
                  </a:lnTo>
                  <a:lnTo>
                    <a:pt x="1046" y="1846"/>
                  </a:lnTo>
                  <a:lnTo>
                    <a:pt x="1048" y="1846"/>
                  </a:lnTo>
                  <a:lnTo>
                    <a:pt x="1051" y="1849"/>
                  </a:lnTo>
                  <a:lnTo>
                    <a:pt x="1058" y="1849"/>
                  </a:lnTo>
                  <a:lnTo>
                    <a:pt x="1060" y="1849"/>
                  </a:lnTo>
                  <a:lnTo>
                    <a:pt x="1062" y="1846"/>
                  </a:lnTo>
                  <a:lnTo>
                    <a:pt x="1062" y="1846"/>
                  </a:lnTo>
                  <a:lnTo>
                    <a:pt x="1060" y="1846"/>
                  </a:lnTo>
                  <a:lnTo>
                    <a:pt x="1060" y="1846"/>
                  </a:lnTo>
                  <a:lnTo>
                    <a:pt x="1060" y="1844"/>
                  </a:lnTo>
                  <a:lnTo>
                    <a:pt x="1062" y="1844"/>
                  </a:lnTo>
                  <a:lnTo>
                    <a:pt x="1065" y="1844"/>
                  </a:lnTo>
                  <a:lnTo>
                    <a:pt x="1067" y="1842"/>
                  </a:lnTo>
                  <a:lnTo>
                    <a:pt x="1067" y="1839"/>
                  </a:lnTo>
                  <a:lnTo>
                    <a:pt x="1067" y="1837"/>
                  </a:lnTo>
                  <a:lnTo>
                    <a:pt x="1070" y="1837"/>
                  </a:lnTo>
                  <a:lnTo>
                    <a:pt x="1070" y="1837"/>
                  </a:lnTo>
                  <a:lnTo>
                    <a:pt x="1072" y="1834"/>
                  </a:lnTo>
                  <a:lnTo>
                    <a:pt x="1072" y="1834"/>
                  </a:lnTo>
                  <a:lnTo>
                    <a:pt x="1072" y="1832"/>
                  </a:lnTo>
                  <a:lnTo>
                    <a:pt x="1074" y="1832"/>
                  </a:lnTo>
                  <a:lnTo>
                    <a:pt x="1081" y="1832"/>
                  </a:lnTo>
                  <a:lnTo>
                    <a:pt x="1084" y="1832"/>
                  </a:lnTo>
                  <a:lnTo>
                    <a:pt x="1084" y="1830"/>
                  </a:lnTo>
                  <a:lnTo>
                    <a:pt x="1084" y="1830"/>
                  </a:lnTo>
                  <a:lnTo>
                    <a:pt x="1086" y="1830"/>
                  </a:lnTo>
                  <a:lnTo>
                    <a:pt x="1086" y="1830"/>
                  </a:lnTo>
                  <a:lnTo>
                    <a:pt x="1086" y="1830"/>
                  </a:lnTo>
                  <a:lnTo>
                    <a:pt x="1086" y="1827"/>
                  </a:lnTo>
                  <a:lnTo>
                    <a:pt x="1086" y="1827"/>
                  </a:lnTo>
                  <a:lnTo>
                    <a:pt x="1084" y="1827"/>
                  </a:lnTo>
                  <a:lnTo>
                    <a:pt x="1084" y="1827"/>
                  </a:lnTo>
                  <a:lnTo>
                    <a:pt x="1086" y="1827"/>
                  </a:lnTo>
                  <a:lnTo>
                    <a:pt x="1086" y="1825"/>
                  </a:lnTo>
                  <a:lnTo>
                    <a:pt x="1086" y="1825"/>
                  </a:lnTo>
                  <a:lnTo>
                    <a:pt x="1086" y="1825"/>
                  </a:lnTo>
                  <a:lnTo>
                    <a:pt x="1086" y="1825"/>
                  </a:lnTo>
                  <a:lnTo>
                    <a:pt x="1086" y="1823"/>
                  </a:lnTo>
                  <a:lnTo>
                    <a:pt x="1086" y="1823"/>
                  </a:lnTo>
                  <a:lnTo>
                    <a:pt x="1089" y="1823"/>
                  </a:lnTo>
                  <a:lnTo>
                    <a:pt x="1089" y="1820"/>
                  </a:lnTo>
                  <a:lnTo>
                    <a:pt x="1089" y="1820"/>
                  </a:lnTo>
                  <a:lnTo>
                    <a:pt x="1089" y="1820"/>
                  </a:lnTo>
                  <a:lnTo>
                    <a:pt x="1086" y="1820"/>
                  </a:lnTo>
                  <a:lnTo>
                    <a:pt x="1086" y="1818"/>
                  </a:lnTo>
                  <a:lnTo>
                    <a:pt x="1086" y="1818"/>
                  </a:lnTo>
                  <a:lnTo>
                    <a:pt x="1089" y="1818"/>
                  </a:lnTo>
                  <a:lnTo>
                    <a:pt x="1086" y="1816"/>
                  </a:lnTo>
                  <a:lnTo>
                    <a:pt x="1086" y="1813"/>
                  </a:lnTo>
                  <a:lnTo>
                    <a:pt x="1086" y="1813"/>
                  </a:lnTo>
                  <a:lnTo>
                    <a:pt x="1086" y="1813"/>
                  </a:lnTo>
                  <a:lnTo>
                    <a:pt x="1086" y="1813"/>
                  </a:lnTo>
                  <a:lnTo>
                    <a:pt x="1086" y="1811"/>
                  </a:lnTo>
                  <a:lnTo>
                    <a:pt x="1086"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1" y="1801"/>
                  </a:lnTo>
                  <a:lnTo>
                    <a:pt x="1081" y="1801"/>
                  </a:lnTo>
                  <a:lnTo>
                    <a:pt x="1081" y="1799"/>
                  </a:lnTo>
                  <a:lnTo>
                    <a:pt x="1081" y="1799"/>
                  </a:lnTo>
                  <a:lnTo>
                    <a:pt x="1081" y="1797"/>
                  </a:lnTo>
                  <a:lnTo>
                    <a:pt x="1084" y="1797"/>
                  </a:lnTo>
                  <a:lnTo>
                    <a:pt x="1084" y="1797"/>
                  </a:lnTo>
                  <a:lnTo>
                    <a:pt x="1084" y="1794"/>
                  </a:lnTo>
                  <a:lnTo>
                    <a:pt x="1081" y="1794"/>
                  </a:lnTo>
                  <a:lnTo>
                    <a:pt x="1079" y="1794"/>
                  </a:lnTo>
                  <a:lnTo>
                    <a:pt x="1077" y="1794"/>
                  </a:lnTo>
                  <a:lnTo>
                    <a:pt x="1074" y="1792"/>
                  </a:lnTo>
                  <a:lnTo>
                    <a:pt x="1072" y="1792"/>
                  </a:lnTo>
                  <a:lnTo>
                    <a:pt x="1072" y="1792"/>
                  </a:lnTo>
                  <a:lnTo>
                    <a:pt x="1072" y="1792"/>
                  </a:lnTo>
                  <a:lnTo>
                    <a:pt x="1070" y="1790"/>
                  </a:lnTo>
                  <a:lnTo>
                    <a:pt x="1072" y="1790"/>
                  </a:lnTo>
                  <a:lnTo>
                    <a:pt x="1077" y="1792"/>
                  </a:lnTo>
                  <a:lnTo>
                    <a:pt x="1077" y="1792"/>
                  </a:lnTo>
                  <a:lnTo>
                    <a:pt x="1079" y="1792"/>
                  </a:lnTo>
                  <a:lnTo>
                    <a:pt x="1072" y="1790"/>
                  </a:lnTo>
                  <a:lnTo>
                    <a:pt x="1070" y="1787"/>
                  </a:lnTo>
                  <a:lnTo>
                    <a:pt x="1070" y="1787"/>
                  </a:lnTo>
                  <a:lnTo>
                    <a:pt x="1067" y="1787"/>
                  </a:lnTo>
                  <a:lnTo>
                    <a:pt x="1067" y="1787"/>
                  </a:lnTo>
                  <a:lnTo>
                    <a:pt x="1067" y="1787"/>
                  </a:lnTo>
                  <a:lnTo>
                    <a:pt x="1067" y="1787"/>
                  </a:lnTo>
                  <a:lnTo>
                    <a:pt x="1065" y="1787"/>
                  </a:lnTo>
                  <a:lnTo>
                    <a:pt x="1065" y="1787"/>
                  </a:lnTo>
                  <a:lnTo>
                    <a:pt x="1062" y="1785"/>
                  </a:lnTo>
                  <a:lnTo>
                    <a:pt x="1062" y="1785"/>
                  </a:lnTo>
                  <a:lnTo>
                    <a:pt x="1055" y="1785"/>
                  </a:lnTo>
                  <a:lnTo>
                    <a:pt x="1055" y="1785"/>
                  </a:lnTo>
                  <a:lnTo>
                    <a:pt x="1055" y="1787"/>
                  </a:lnTo>
                  <a:lnTo>
                    <a:pt x="1053" y="1787"/>
                  </a:lnTo>
                  <a:lnTo>
                    <a:pt x="1053" y="1787"/>
                  </a:lnTo>
                  <a:lnTo>
                    <a:pt x="1053" y="1785"/>
                  </a:lnTo>
                  <a:lnTo>
                    <a:pt x="1053" y="1785"/>
                  </a:lnTo>
                  <a:lnTo>
                    <a:pt x="1053" y="1785"/>
                  </a:lnTo>
                  <a:lnTo>
                    <a:pt x="1053" y="1782"/>
                  </a:lnTo>
                  <a:lnTo>
                    <a:pt x="1048" y="1780"/>
                  </a:lnTo>
                  <a:lnTo>
                    <a:pt x="1046" y="1780"/>
                  </a:lnTo>
                  <a:lnTo>
                    <a:pt x="1046" y="1780"/>
                  </a:lnTo>
                  <a:lnTo>
                    <a:pt x="1044" y="1780"/>
                  </a:lnTo>
                  <a:lnTo>
                    <a:pt x="1044" y="1778"/>
                  </a:lnTo>
                  <a:lnTo>
                    <a:pt x="1044" y="1778"/>
                  </a:lnTo>
                  <a:lnTo>
                    <a:pt x="1041" y="1778"/>
                  </a:lnTo>
                  <a:lnTo>
                    <a:pt x="1041" y="1775"/>
                  </a:lnTo>
                  <a:lnTo>
                    <a:pt x="1041" y="1775"/>
                  </a:lnTo>
                  <a:lnTo>
                    <a:pt x="1041" y="1775"/>
                  </a:lnTo>
                  <a:lnTo>
                    <a:pt x="1041" y="1773"/>
                  </a:lnTo>
                  <a:lnTo>
                    <a:pt x="1041" y="1773"/>
                  </a:lnTo>
                  <a:lnTo>
                    <a:pt x="1041" y="1773"/>
                  </a:lnTo>
                  <a:lnTo>
                    <a:pt x="1039" y="1771"/>
                  </a:lnTo>
                  <a:lnTo>
                    <a:pt x="1034" y="1768"/>
                  </a:lnTo>
                  <a:lnTo>
                    <a:pt x="1034" y="1768"/>
                  </a:lnTo>
                  <a:lnTo>
                    <a:pt x="1032" y="1768"/>
                  </a:lnTo>
                  <a:lnTo>
                    <a:pt x="1029" y="1771"/>
                  </a:lnTo>
                  <a:lnTo>
                    <a:pt x="1027" y="1771"/>
                  </a:lnTo>
                  <a:lnTo>
                    <a:pt x="1027" y="1773"/>
                  </a:lnTo>
                  <a:lnTo>
                    <a:pt x="1025" y="1775"/>
                  </a:lnTo>
                  <a:lnTo>
                    <a:pt x="1025" y="1775"/>
                  </a:lnTo>
                  <a:lnTo>
                    <a:pt x="1025" y="1775"/>
                  </a:lnTo>
                  <a:lnTo>
                    <a:pt x="1022" y="1775"/>
                  </a:lnTo>
                  <a:lnTo>
                    <a:pt x="1022" y="1778"/>
                  </a:lnTo>
                  <a:lnTo>
                    <a:pt x="1022" y="1778"/>
                  </a:lnTo>
                  <a:lnTo>
                    <a:pt x="1020" y="1778"/>
                  </a:lnTo>
                  <a:lnTo>
                    <a:pt x="1018" y="1780"/>
                  </a:lnTo>
                  <a:lnTo>
                    <a:pt x="1018" y="1780"/>
                  </a:lnTo>
                  <a:lnTo>
                    <a:pt x="1020" y="1782"/>
                  </a:lnTo>
                  <a:lnTo>
                    <a:pt x="1018" y="1785"/>
                  </a:lnTo>
                  <a:lnTo>
                    <a:pt x="1018" y="1785"/>
                  </a:lnTo>
                  <a:lnTo>
                    <a:pt x="1018" y="1785"/>
                  </a:lnTo>
                  <a:lnTo>
                    <a:pt x="1015" y="1782"/>
                  </a:lnTo>
                  <a:lnTo>
                    <a:pt x="1013" y="1782"/>
                  </a:lnTo>
                  <a:lnTo>
                    <a:pt x="1013" y="1782"/>
                  </a:lnTo>
                  <a:lnTo>
                    <a:pt x="1013" y="1785"/>
                  </a:lnTo>
                  <a:lnTo>
                    <a:pt x="1013" y="1785"/>
                  </a:lnTo>
                  <a:lnTo>
                    <a:pt x="1013" y="1785"/>
                  </a:lnTo>
                  <a:lnTo>
                    <a:pt x="1013" y="1785"/>
                  </a:lnTo>
                  <a:lnTo>
                    <a:pt x="1013" y="1785"/>
                  </a:lnTo>
                  <a:lnTo>
                    <a:pt x="1013" y="1785"/>
                  </a:lnTo>
                  <a:lnTo>
                    <a:pt x="1010" y="1785"/>
                  </a:lnTo>
                  <a:lnTo>
                    <a:pt x="1010" y="1785"/>
                  </a:lnTo>
                  <a:lnTo>
                    <a:pt x="1010" y="1787"/>
                  </a:lnTo>
                  <a:lnTo>
                    <a:pt x="1008" y="1787"/>
                  </a:lnTo>
                  <a:lnTo>
                    <a:pt x="1008" y="1787"/>
                  </a:lnTo>
                  <a:lnTo>
                    <a:pt x="1006" y="1785"/>
                  </a:lnTo>
                  <a:lnTo>
                    <a:pt x="1006" y="1785"/>
                  </a:lnTo>
                  <a:lnTo>
                    <a:pt x="1010" y="1782"/>
                  </a:lnTo>
                  <a:lnTo>
                    <a:pt x="1010" y="1780"/>
                  </a:lnTo>
                  <a:lnTo>
                    <a:pt x="1013" y="1780"/>
                  </a:lnTo>
                  <a:lnTo>
                    <a:pt x="1013" y="1778"/>
                  </a:lnTo>
                  <a:lnTo>
                    <a:pt x="1013" y="1778"/>
                  </a:lnTo>
                  <a:lnTo>
                    <a:pt x="1013" y="1775"/>
                  </a:lnTo>
                  <a:lnTo>
                    <a:pt x="1013" y="1775"/>
                  </a:lnTo>
                  <a:lnTo>
                    <a:pt x="1015" y="1778"/>
                  </a:lnTo>
                  <a:lnTo>
                    <a:pt x="1015" y="1778"/>
                  </a:lnTo>
                  <a:lnTo>
                    <a:pt x="1015" y="1778"/>
                  </a:lnTo>
                  <a:lnTo>
                    <a:pt x="1018" y="1775"/>
                  </a:lnTo>
                  <a:lnTo>
                    <a:pt x="1020" y="1775"/>
                  </a:lnTo>
                  <a:lnTo>
                    <a:pt x="1020" y="1775"/>
                  </a:lnTo>
                  <a:lnTo>
                    <a:pt x="1018" y="1775"/>
                  </a:lnTo>
                  <a:lnTo>
                    <a:pt x="1018" y="1775"/>
                  </a:lnTo>
                  <a:lnTo>
                    <a:pt x="1018" y="1773"/>
                  </a:lnTo>
                  <a:lnTo>
                    <a:pt x="1020" y="1771"/>
                  </a:lnTo>
                  <a:lnTo>
                    <a:pt x="1020" y="1771"/>
                  </a:lnTo>
                  <a:lnTo>
                    <a:pt x="1022" y="1771"/>
                  </a:lnTo>
                  <a:lnTo>
                    <a:pt x="1020" y="1771"/>
                  </a:lnTo>
                  <a:lnTo>
                    <a:pt x="1018" y="1768"/>
                  </a:lnTo>
                  <a:lnTo>
                    <a:pt x="1018" y="1768"/>
                  </a:lnTo>
                  <a:lnTo>
                    <a:pt x="1015" y="1768"/>
                  </a:lnTo>
                  <a:lnTo>
                    <a:pt x="1015" y="1768"/>
                  </a:lnTo>
                  <a:lnTo>
                    <a:pt x="1015" y="1768"/>
                  </a:lnTo>
                  <a:lnTo>
                    <a:pt x="1013" y="1768"/>
                  </a:lnTo>
                  <a:lnTo>
                    <a:pt x="1008" y="1768"/>
                  </a:lnTo>
                  <a:lnTo>
                    <a:pt x="1008" y="1768"/>
                  </a:lnTo>
                  <a:lnTo>
                    <a:pt x="1008" y="1763"/>
                  </a:lnTo>
                  <a:lnTo>
                    <a:pt x="1006" y="1763"/>
                  </a:lnTo>
                  <a:lnTo>
                    <a:pt x="1003" y="1761"/>
                  </a:lnTo>
                  <a:lnTo>
                    <a:pt x="1003" y="1761"/>
                  </a:lnTo>
                  <a:lnTo>
                    <a:pt x="1001" y="1763"/>
                  </a:lnTo>
                  <a:lnTo>
                    <a:pt x="1001" y="1766"/>
                  </a:lnTo>
                  <a:lnTo>
                    <a:pt x="1001" y="1766"/>
                  </a:lnTo>
                  <a:lnTo>
                    <a:pt x="999" y="1766"/>
                  </a:lnTo>
                  <a:lnTo>
                    <a:pt x="994" y="1761"/>
                  </a:lnTo>
                  <a:lnTo>
                    <a:pt x="987" y="1761"/>
                  </a:lnTo>
                  <a:lnTo>
                    <a:pt x="984" y="1759"/>
                  </a:lnTo>
                  <a:lnTo>
                    <a:pt x="980" y="1759"/>
                  </a:lnTo>
                  <a:lnTo>
                    <a:pt x="980" y="1759"/>
                  </a:lnTo>
                  <a:lnTo>
                    <a:pt x="977" y="1756"/>
                  </a:lnTo>
                  <a:lnTo>
                    <a:pt x="977" y="1756"/>
                  </a:lnTo>
                  <a:lnTo>
                    <a:pt x="975" y="1756"/>
                  </a:lnTo>
                  <a:lnTo>
                    <a:pt x="970" y="1752"/>
                  </a:lnTo>
                  <a:lnTo>
                    <a:pt x="968" y="1752"/>
                  </a:lnTo>
                  <a:lnTo>
                    <a:pt x="965" y="1754"/>
                  </a:lnTo>
                  <a:lnTo>
                    <a:pt x="965" y="1754"/>
                  </a:lnTo>
                  <a:lnTo>
                    <a:pt x="965" y="1754"/>
                  </a:lnTo>
                  <a:lnTo>
                    <a:pt x="965" y="1754"/>
                  </a:lnTo>
                  <a:lnTo>
                    <a:pt x="965" y="1754"/>
                  </a:lnTo>
                  <a:lnTo>
                    <a:pt x="965" y="1756"/>
                  </a:lnTo>
                  <a:lnTo>
                    <a:pt x="968" y="1759"/>
                  </a:lnTo>
                  <a:lnTo>
                    <a:pt x="970" y="1761"/>
                  </a:lnTo>
                  <a:lnTo>
                    <a:pt x="970" y="1761"/>
                  </a:lnTo>
                  <a:lnTo>
                    <a:pt x="970" y="1761"/>
                  </a:lnTo>
                  <a:lnTo>
                    <a:pt x="973" y="1761"/>
                  </a:lnTo>
                  <a:lnTo>
                    <a:pt x="973" y="1761"/>
                  </a:lnTo>
                  <a:lnTo>
                    <a:pt x="975" y="1761"/>
                  </a:lnTo>
                  <a:lnTo>
                    <a:pt x="975" y="1763"/>
                  </a:lnTo>
                  <a:lnTo>
                    <a:pt x="973" y="1763"/>
                  </a:lnTo>
                  <a:lnTo>
                    <a:pt x="973" y="1763"/>
                  </a:lnTo>
                  <a:lnTo>
                    <a:pt x="970" y="1763"/>
                  </a:lnTo>
                  <a:lnTo>
                    <a:pt x="968" y="1763"/>
                  </a:lnTo>
                  <a:lnTo>
                    <a:pt x="968" y="1763"/>
                  </a:lnTo>
                  <a:lnTo>
                    <a:pt x="970" y="1763"/>
                  </a:lnTo>
                  <a:lnTo>
                    <a:pt x="970" y="1766"/>
                  </a:lnTo>
                  <a:lnTo>
                    <a:pt x="970" y="1766"/>
                  </a:lnTo>
                  <a:lnTo>
                    <a:pt x="970" y="1766"/>
                  </a:lnTo>
                  <a:lnTo>
                    <a:pt x="968" y="1763"/>
                  </a:lnTo>
                  <a:lnTo>
                    <a:pt x="965" y="1763"/>
                  </a:lnTo>
                  <a:lnTo>
                    <a:pt x="963" y="1763"/>
                  </a:lnTo>
                  <a:lnTo>
                    <a:pt x="963" y="1763"/>
                  </a:lnTo>
                  <a:lnTo>
                    <a:pt x="958" y="1761"/>
                  </a:lnTo>
                  <a:lnTo>
                    <a:pt x="958" y="1761"/>
                  </a:lnTo>
                  <a:lnTo>
                    <a:pt x="956" y="1759"/>
                  </a:lnTo>
                  <a:lnTo>
                    <a:pt x="956" y="1759"/>
                  </a:lnTo>
                  <a:lnTo>
                    <a:pt x="956" y="1756"/>
                  </a:lnTo>
                  <a:lnTo>
                    <a:pt x="956" y="1756"/>
                  </a:lnTo>
                  <a:lnTo>
                    <a:pt x="956" y="1754"/>
                  </a:lnTo>
                  <a:lnTo>
                    <a:pt x="954" y="1754"/>
                  </a:lnTo>
                  <a:lnTo>
                    <a:pt x="954" y="1754"/>
                  </a:lnTo>
                  <a:lnTo>
                    <a:pt x="954" y="1754"/>
                  </a:lnTo>
                  <a:lnTo>
                    <a:pt x="951" y="1754"/>
                  </a:lnTo>
                  <a:lnTo>
                    <a:pt x="951" y="1754"/>
                  </a:lnTo>
                  <a:lnTo>
                    <a:pt x="951" y="1752"/>
                  </a:lnTo>
                  <a:lnTo>
                    <a:pt x="951" y="1752"/>
                  </a:lnTo>
                  <a:lnTo>
                    <a:pt x="951" y="1752"/>
                  </a:lnTo>
                  <a:lnTo>
                    <a:pt x="958" y="1752"/>
                  </a:lnTo>
                  <a:lnTo>
                    <a:pt x="961" y="1749"/>
                  </a:lnTo>
                  <a:lnTo>
                    <a:pt x="961" y="1749"/>
                  </a:lnTo>
                  <a:lnTo>
                    <a:pt x="958" y="1749"/>
                  </a:lnTo>
                  <a:lnTo>
                    <a:pt x="958" y="1749"/>
                  </a:lnTo>
                  <a:lnTo>
                    <a:pt x="958" y="1749"/>
                  </a:lnTo>
                  <a:lnTo>
                    <a:pt x="961" y="1747"/>
                  </a:lnTo>
                  <a:lnTo>
                    <a:pt x="961" y="1747"/>
                  </a:lnTo>
                  <a:lnTo>
                    <a:pt x="961" y="1747"/>
                  </a:lnTo>
                  <a:lnTo>
                    <a:pt x="958" y="1747"/>
                  </a:lnTo>
                  <a:lnTo>
                    <a:pt x="958" y="1747"/>
                  </a:lnTo>
                  <a:lnTo>
                    <a:pt x="958"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1" y="1733"/>
                  </a:lnTo>
                  <a:lnTo>
                    <a:pt x="951" y="1733"/>
                  </a:lnTo>
                  <a:lnTo>
                    <a:pt x="951" y="1735"/>
                  </a:lnTo>
                  <a:lnTo>
                    <a:pt x="954" y="1735"/>
                  </a:lnTo>
                  <a:lnTo>
                    <a:pt x="956" y="1735"/>
                  </a:lnTo>
                  <a:lnTo>
                    <a:pt x="956" y="1735"/>
                  </a:lnTo>
                  <a:lnTo>
                    <a:pt x="956" y="1735"/>
                  </a:lnTo>
                  <a:lnTo>
                    <a:pt x="956" y="1740"/>
                  </a:lnTo>
                  <a:lnTo>
                    <a:pt x="956" y="1740"/>
                  </a:lnTo>
                  <a:lnTo>
                    <a:pt x="958" y="1742"/>
                  </a:lnTo>
                  <a:lnTo>
                    <a:pt x="958" y="1742"/>
                  </a:lnTo>
                  <a:lnTo>
                    <a:pt x="961" y="1742"/>
                  </a:lnTo>
                  <a:lnTo>
                    <a:pt x="961" y="1745"/>
                  </a:lnTo>
                  <a:lnTo>
                    <a:pt x="963" y="1747"/>
                  </a:lnTo>
                  <a:lnTo>
                    <a:pt x="965" y="1747"/>
                  </a:lnTo>
                  <a:lnTo>
                    <a:pt x="965" y="1747"/>
                  </a:lnTo>
                  <a:lnTo>
                    <a:pt x="968" y="1747"/>
                  </a:lnTo>
                  <a:lnTo>
                    <a:pt x="970" y="1749"/>
                  </a:lnTo>
                  <a:lnTo>
                    <a:pt x="977" y="1752"/>
                  </a:lnTo>
                  <a:lnTo>
                    <a:pt x="977" y="1752"/>
                  </a:lnTo>
                  <a:lnTo>
                    <a:pt x="980" y="1754"/>
                  </a:lnTo>
                  <a:lnTo>
                    <a:pt x="980" y="1754"/>
                  </a:lnTo>
                  <a:lnTo>
                    <a:pt x="984" y="1754"/>
                  </a:lnTo>
                  <a:lnTo>
                    <a:pt x="984" y="1754"/>
                  </a:lnTo>
                  <a:lnTo>
                    <a:pt x="984" y="1754"/>
                  </a:lnTo>
                  <a:lnTo>
                    <a:pt x="987" y="1754"/>
                  </a:lnTo>
                  <a:lnTo>
                    <a:pt x="987" y="1756"/>
                  </a:lnTo>
                  <a:lnTo>
                    <a:pt x="987" y="1756"/>
                  </a:lnTo>
                  <a:lnTo>
                    <a:pt x="989" y="1756"/>
                  </a:lnTo>
                  <a:lnTo>
                    <a:pt x="989" y="1756"/>
                  </a:lnTo>
                  <a:lnTo>
                    <a:pt x="989" y="1756"/>
                  </a:lnTo>
                  <a:lnTo>
                    <a:pt x="992" y="1756"/>
                  </a:lnTo>
                  <a:lnTo>
                    <a:pt x="994" y="1756"/>
                  </a:lnTo>
                  <a:lnTo>
                    <a:pt x="994" y="1759"/>
                  </a:lnTo>
                  <a:lnTo>
                    <a:pt x="1003" y="1761"/>
                  </a:lnTo>
                  <a:lnTo>
                    <a:pt x="1006" y="1761"/>
                  </a:lnTo>
                  <a:lnTo>
                    <a:pt x="1008" y="1763"/>
                  </a:lnTo>
                  <a:lnTo>
                    <a:pt x="1010" y="1766"/>
                  </a:lnTo>
                  <a:lnTo>
                    <a:pt x="1013" y="1763"/>
                  </a:lnTo>
                  <a:lnTo>
                    <a:pt x="1018" y="1766"/>
                  </a:lnTo>
                  <a:lnTo>
                    <a:pt x="1018" y="1766"/>
                  </a:lnTo>
                  <a:lnTo>
                    <a:pt x="1020" y="1766"/>
                  </a:lnTo>
                  <a:lnTo>
                    <a:pt x="1020" y="1766"/>
                  </a:lnTo>
                  <a:lnTo>
                    <a:pt x="1022" y="1766"/>
                  </a:lnTo>
                  <a:lnTo>
                    <a:pt x="1022" y="1766"/>
                  </a:lnTo>
                  <a:lnTo>
                    <a:pt x="1022" y="1766"/>
                  </a:lnTo>
                  <a:lnTo>
                    <a:pt x="1022" y="1763"/>
                  </a:lnTo>
                  <a:lnTo>
                    <a:pt x="1022" y="1763"/>
                  </a:lnTo>
                  <a:lnTo>
                    <a:pt x="1025" y="1763"/>
                  </a:lnTo>
                  <a:lnTo>
                    <a:pt x="1025" y="1763"/>
                  </a:lnTo>
                  <a:lnTo>
                    <a:pt x="1025" y="1763"/>
                  </a:lnTo>
                  <a:lnTo>
                    <a:pt x="1025" y="1761"/>
                  </a:lnTo>
                  <a:lnTo>
                    <a:pt x="1025" y="1761"/>
                  </a:lnTo>
                  <a:lnTo>
                    <a:pt x="1025" y="1761"/>
                  </a:lnTo>
                  <a:lnTo>
                    <a:pt x="1025" y="1759"/>
                  </a:lnTo>
                  <a:lnTo>
                    <a:pt x="1025" y="1759"/>
                  </a:lnTo>
                  <a:lnTo>
                    <a:pt x="1029" y="1761"/>
                  </a:lnTo>
                  <a:lnTo>
                    <a:pt x="1029" y="1761"/>
                  </a:lnTo>
                  <a:lnTo>
                    <a:pt x="1027" y="1761"/>
                  </a:lnTo>
                  <a:lnTo>
                    <a:pt x="1025" y="1763"/>
                  </a:lnTo>
                  <a:lnTo>
                    <a:pt x="1027" y="1766"/>
                  </a:lnTo>
                  <a:lnTo>
                    <a:pt x="1029" y="1766"/>
                  </a:lnTo>
                  <a:lnTo>
                    <a:pt x="1036" y="1766"/>
                  </a:lnTo>
                  <a:lnTo>
                    <a:pt x="1036" y="1763"/>
                  </a:lnTo>
                  <a:lnTo>
                    <a:pt x="1036" y="1763"/>
                  </a:lnTo>
                  <a:lnTo>
                    <a:pt x="1036" y="1761"/>
                  </a:lnTo>
                  <a:lnTo>
                    <a:pt x="1039" y="1761"/>
                  </a:lnTo>
                  <a:lnTo>
                    <a:pt x="1039" y="1763"/>
                  </a:lnTo>
                  <a:lnTo>
                    <a:pt x="1039" y="1763"/>
                  </a:lnTo>
                  <a:lnTo>
                    <a:pt x="1039" y="1766"/>
                  </a:lnTo>
                  <a:lnTo>
                    <a:pt x="1039" y="1766"/>
                  </a:lnTo>
                  <a:lnTo>
                    <a:pt x="1039" y="1766"/>
                  </a:lnTo>
                  <a:lnTo>
                    <a:pt x="1039" y="1766"/>
                  </a:lnTo>
                  <a:lnTo>
                    <a:pt x="1039" y="1766"/>
                  </a:lnTo>
                  <a:lnTo>
                    <a:pt x="1041" y="1766"/>
                  </a:lnTo>
                  <a:lnTo>
                    <a:pt x="1044" y="1766"/>
                  </a:lnTo>
                  <a:lnTo>
                    <a:pt x="1044" y="1766"/>
                  </a:lnTo>
                  <a:lnTo>
                    <a:pt x="1044" y="1766"/>
                  </a:lnTo>
                  <a:lnTo>
                    <a:pt x="1046" y="1766"/>
                  </a:lnTo>
                  <a:lnTo>
                    <a:pt x="1051" y="1768"/>
                  </a:lnTo>
                  <a:lnTo>
                    <a:pt x="1053" y="1768"/>
                  </a:lnTo>
                  <a:lnTo>
                    <a:pt x="1053" y="1768"/>
                  </a:lnTo>
                  <a:lnTo>
                    <a:pt x="1053" y="1768"/>
                  </a:lnTo>
                  <a:lnTo>
                    <a:pt x="1051" y="1768"/>
                  </a:lnTo>
                  <a:lnTo>
                    <a:pt x="1051" y="1768"/>
                  </a:lnTo>
                  <a:lnTo>
                    <a:pt x="1051" y="1771"/>
                  </a:lnTo>
                  <a:lnTo>
                    <a:pt x="1051" y="1771"/>
                  </a:lnTo>
                  <a:lnTo>
                    <a:pt x="1051" y="1771"/>
                  </a:lnTo>
                  <a:lnTo>
                    <a:pt x="1053" y="1771"/>
                  </a:lnTo>
                  <a:lnTo>
                    <a:pt x="1053" y="1771"/>
                  </a:lnTo>
                  <a:lnTo>
                    <a:pt x="1055" y="1773"/>
                  </a:lnTo>
                  <a:lnTo>
                    <a:pt x="1058" y="1773"/>
                  </a:lnTo>
                  <a:lnTo>
                    <a:pt x="1060" y="1773"/>
                  </a:lnTo>
                  <a:lnTo>
                    <a:pt x="1060" y="1773"/>
                  </a:lnTo>
                  <a:lnTo>
                    <a:pt x="1062" y="1773"/>
                  </a:lnTo>
                  <a:lnTo>
                    <a:pt x="1062" y="1773"/>
                  </a:lnTo>
                  <a:lnTo>
                    <a:pt x="1065" y="1773"/>
                  </a:lnTo>
                  <a:lnTo>
                    <a:pt x="1065" y="1773"/>
                  </a:lnTo>
                  <a:lnTo>
                    <a:pt x="1065" y="1775"/>
                  </a:lnTo>
                  <a:lnTo>
                    <a:pt x="1070" y="1775"/>
                  </a:lnTo>
                  <a:lnTo>
                    <a:pt x="1072" y="1778"/>
                  </a:lnTo>
                  <a:lnTo>
                    <a:pt x="1079" y="1775"/>
                  </a:lnTo>
                  <a:lnTo>
                    <a:pt x="1079" y="1775"/>
                  </a:lnTo>
                  <a:lnTo>
                    <a:pt x="1079" y="1775"/>
                  </a:lnTo>
                  <a:lnTo>
                    <a:pt x="1081" y="1773"/>
                  </a:lnTo>
                  <a:lnTo>
                    <a:pt x="1084" y="1771"/>
                  </a:lnTo>
                  <a:lnTo>
                    <a:pt x="1084" y="1773"/>
                  </a:lnTo>
                  <a:lnTo>
                    <a:pt x="1086" y="1773"/>
                  </a:lnTo>
                  <a:lnTo>
                    <a:pt x="1086" y="1771"/>
                  </a:lnTo>
                  <a:lnTo>
                    <a:pt x="1086" y="1771"/>
                  </a:lnTo>
                  <a:lnTo>
                    <a:pt x="1084" y="1768"/>
                  </a:lnTo>
                  <a:lnTo>
                    <a:pt x="1084" y="1766"/>
                  </a:lnTo>
                  <a:lnTo>
                    <a:pt x="1084" y="1766"/>
                  </a:lnTo>
                  <a:lnTo>
                    <a:pt x="1081" y="1766"/>
                  </a:lnTo>
                  <a:lnTo>
                    <a:pt x="1081" y="1766"/>
                  </a:lnTo>
                  <a:lnTo>
                    <a:pt x="1081" y="1766"/>
                  </a:lnTo>
                  <a:lnTo>
                    <a:pt x="1081" y="1768"/>
                  </a:lnTo>
                  <a:lnTo>
                    <a:pt x="1081" y="1768"/>
                  </a:lnTo>
                  <a:lnTo>
                    <a:pt x="1079" y="1768"/>
                  </a:lnTo>
                  <a:lnTo>
                    <a:pt x="1079" y="1768"/>
                  </a:lnTo>
                  <a:lnTo>
                    <a:pt x="1079" y="1768"/>
                  </a:lnTo>
                  <a:lnTo>
                    <a:pt x="1079" y="1766"/>
                  </a:lnTo>
                  <a:lnTo>
                    <a:pt x="1079" y="1766"/>
                  </a:lnTo>
                  <a:lnTo>
                    <a:pt x="1081" y="1766"/>
                  </a:lnTo>
                  <a:lnTo>
                    <a:pt x="1079" y="1763"/>
                  </a:lnTo>
                  <a:lnTo>
                    <a:pt x="1081" y="1763"/>
                  </a:lnTo>
                  <a:lnTo>
                    <a:pt x="1086" y="1763"/>
                  </a:lnTo>
                  <a:lnTo>
                    <a:pt x="1086" y="1766"/>
                  </a:lnTo>
                  <a:lnTo>
                    <a:pt x="1086" y="1766"/>
                  </a:lnTo>
                  <a:lnTo>
                    <a:pt x="1086" y="1766"/>
                  </a:lnTo>
                  <a:lnTo>
                    <a:pt x="1084" y="1766"/>
                  </a:lnTo>
                  <a:lnTo>
                    <a:pt x="1086" y="1768"/>
                  </a:lnTo>
                  <a:lnTo>
                    <a:pt x="1089" y="1768"/>
                  </a:lnTo>
                  <a:lnTo>
                    <a:pt x="1086" y="1768"/>
                  </a:lnTo>
                  <a:lnTo>
                    <a:pt x="1089" y="1771"/>
                  </a:lnTo>
                  <a:lnTo>
                    <a:pt x="1091" y="1771"/>
                  </a:lnTo>
                  <a:lnTo>
                    <a:pt x="1093" y="1768"/>
                  </a:lnTo>
                  <a:lnTo>
                    <a:pt x="1096" y="1768"/>
                  </a:lnTo>
                  <a:lnTo>
                    <a:pt x="1093" y="1768"/>
                  </a:lnTo>
                  <a:lnTo>
                    <a:pt x="1093" y="1768"/>
                  </a:lnTo>
                  <a:lnTo>
                    <a:pt x="1096" y="1766"/>
                  </a:lnTo>
                  <a:lnTo>
                    <a:pt x="1096" y="1766"/>
                  </a:lnTo>
                  <a:lnTo>
                    <a:pt x="1098" y="1766"/>
                  </a:lnTo>
                  <a:lnTo>
                    <a:pt x="1098" y="1768"/>
                  </a:lnTo>
                  <a:lnTo>
                    <a:pt x="1098" y="1768"/>
                  </a:lnTo>
                  <a:lnTo>
                    <a:pt x="1096" y="1768"/>
                  </a:lnTo>
                  <a:lnTo>
                    <a:pt x="1096" y="1768"/>
                  </a:lnTo>
                  <a:lnTo>
                    <a:pt x="1098" y="1771"/>
                  </a:lnTo>
                  <a:lnTo>
                    <a:pt x="1098" y="1771"/>
                  </a:lnTo>
                  <a:lnTo>
                    <a:pt x="1100" y="1768"/>
                  </a:lnTo>
                  <a:lnTo>
                    <a:pt x="1100" y="1768"/>
                  </a:lnTo>
                  <a:lnTo>
                    <a:pt x="1100" y="1766"/>
                  </a:lnTo>
                  <a:lnTo>
                    <a:pt x="1100" y="1766"/>
                  </a:lnTo>
                  <a:lnTo>
                    <a:pt x="1100" y="1761"/>
                  </a:lnTo>
                  <a:lnTo>
                    <a:pt x="1100" y="1761"/>
                  </a:lnTo>
                  <a:lnTo>
                    <a:pt x="1103" y="1761"/>
                  </a:lnTo>
                  <a:lnTo>
                    <a:pt x="1103" y="1761"/>
                  </a:lnTo>
                  <a:lnTo>
                    <a:pt x="1103" y="1759"/>
                  </a:lnTo>
                  <a:lnTo>
                    <a:pt x="1103" y="1759"/>
                  </a:lnTo>
                  <a:lnTo>
                    <a:pt x="1103" y="1759"/>
                  </a:lnTo>
                  <a:lnTo>
                    <a:pt x="1103" y="1756"/>
                  </a:lnTo>
                  <a:lnTo>
                    <a:pt x="1103" y="1756"/>
                  </a:lnTo>
                  <a:lnTo>
                    <a:pt x="1103" y="1756"/>
                  </a:lnTo>
                  <a:lnTo>
                    <a:pt x="1100" y="1754"/>
                  </a:lnTo>
                  <a:lnTo>
                    <a:pt x="1100" y="1754"/>
                  </a:lnTo>
                  <a:lnTo>
                    <a:pt x="1105" y="1754"/>
                  </a:lnTo>
                  <a:lnTo>
                    <a:pt x="1105" y="1754"/>
                  </a:lnTo>
                  <a:lnTo>
                    <a:pt x="1105" y="1754"/>
                  </a:lnTo>
                  <a:lnTo>
                    <a:pt x="1105" y="1752"/>
                  </a:lnTo>
                  <a:lnTo>
                    <a:pt x="1105" y="1752"/>
                  </a:lnTo>
                  <a:lnTo>
                    <a:pt x="1105" y="1752"/>
                  </a:lnTo>
                  <a:lnTo>
                    <a:pt x="1105" y="1749"/>
                  </a:lnTo>
                  <a:lnTo>
                    <a:pt x="1105" y="1749"/>
                  </a:lnTo>
                  <a:lnTo>
                    <a:pt x="1105" y="1749"/>
                  </a:lnTo>
                  <a:lnTo>
                    <a:pt x="1100" y="1745"/>
                  </a:lnTo>
                  <a:lnTo>
                    <a:pt x="1100" y="1742"/>
                  </a:lnTo>
                  <a:lnTo>
                    <a:pt x="1098" y="1742"/>
                  </a:lnTo>
                  <a:lnTo>
                    <a:pt x="1098" y="1742"/>
                  </a:lnTo>
                  <a:lnTo>
                    <a:pt x="1098" y="1742"/>
                  </a:lnTo>
                  <a:lnTo>
                    <a:pt x="1100" y="1742"/>
                  </a:lnTo>
                  <a:lnTo>
                    <a:pt x="1100" y="1742"/>
                  </a:lnTo>
                  <a:lnTo>
                    <a:pt x="1098" y="1740"/>
                  </a:lnTo>
                  <a:lnTo>
                    <a:pt x="1093" y="1735"/>
                  </a:lnTo>
                  <a:lnTo>
                    <a:pt x="1091" y="1735"/>
                  </a:lnTo>
                  <a:lnTo>
                    <a:pt x="1091" y="1735"/>
                  </a:lnTo>
                  <a:lnTo>
                    <a:pt x="1091" y="1735"/>
                  </a:lnTo>
                  <a:lnTo>
                    <a:pt x="1093" y="1735"/>
                  </a:lnTo>
                  <a:lnTo>
                    <a:pt x="1093" y="1735"/>
                  </a:lnTo>
                  <a:lnTo>
                    <a:pt x="1096" y="1735"/>
                  </a:lnTo>
                  <a:lnTo>
                    <a:pt x="1096" y="1735"/>
                  </a:lnTo>
                  <a:lnTo>
                    <a:pt x="1098" y="1737"/>
                  </a:lnTo>
                  <a:lnTo>
                    <a:pt x="1098" y="1740"/>
                  </a:lnTo>
                  <a:lnTo>
                    <a:pt x="1098" y="1737"/>
                  </a:lnTo>
                  <a:lnTo>
                    <a:pt x="1100" y="1737"/>
                  </a:lnTo>
                  <a:lnTo>
                    <a:pt x="1100" y="1737"/>
                  </a:lnTo>
                  <a:lnTo>
                    <a:pt x="1103" y="1737"/>
                  </a:lnTo>
                  <a:lnTo>
                    <a:pt x="1100" y="1735"/>
                  </a:lnTo>
                  <a:lnTo>
                    <a:pt x="1100" y="1735"/>
                  </a:lnTo>
                  <a:lnTo>
                    <a:pt x="1103" y="1735"/>
                  </a:lnTo>
                  <a:lnTo>
                    <a:pt x="1103" y="1735"/>
                  </a:lnTo>
                  <a:lnTo>
                    <a:pt x="1105" y="1737"/>
                  </a:lnTo>
                  <a:lnTo>
                    <a:pt x="1105" y="1737"/>
                  </a:lnTo>
                  <a:lnTo>
                    <a:pt x="1105" y="1740"/>
                  </a:lnTo>
                  <a:lnTo>
                    <a:pt x="1103" y="1740"/>
                  </a:lnTo>
                  <a:lnTo>
                    <a:pt x="1105" y="1740"/>
                  </a:lnTo>
                  <a:lnTo>
                    <a:pt x="1105" y="1742"/>
                  </a:lnTo>
                  <a:lnTo>
                    <a:pt x="1105" y="1740"/>
                  </a:lnTo>
                  <a:lnTo>
                    <a:pt x="1105" y="1740"/>
                  </a:lnTo>
                  <a:lnTo>
                    <a:pt x="1107" y="1740"/>
                  </a:lnTo>
                  <a:lnTo>
                    <a:pt x="1110" y="1740"/>
                  </a:lnTo>
                  <a:lnTo>
                    <a:pt x="1110" y="1740"/>
                  </a:lnTo>
                  <a:lnTo>
                    <a:pt x="1110" y="1740"/>
                  </a:lnTo>
                  <a:lnTo>
                    <a:pt x="1110" y="1737"/>
                  </a:lnTo>
                  <a:lnTo>
                    <a:pt x="1110" y="1737"/>
                  </a:lnTo>
                  <a:lnTo>
                    <a:pt x="1110" y="1735"/>
                  </a:lnTo>
                  <a:lnTo>
                    <a:pt x="1107" y="1735"/>
                  </a:lnTo>
                  <a:lnTo>
                    <a:pt x="1107" y="1735"/>
                  </a:lnTo>
                  <a:lnTo>
                    <a:pt x="1105" y="1733"/>
                  </a:lnTo>
                  <a:lnTo>
                    <a:pt x="1105" y="1733"/>
                  </a:lnTo>
                  <a:lnTo>
                    <a:pt x="1105" y="1733"/>
                  </a:lnTo>
                  <a:lnTo>
                    <a:pt x="1105" y="1733"/>
                  </a:lnTo>
                  <a:lnTo>
                    <a:pt x="1105" y="1733"/>
                  </a:lnTo>
                  <a:lnTo>
                    <a:pt x="1105" y="1733"/>
                  </a:lnTo>
                  <a:lnTo>
                    <a:pt x="1105" y="1730"/>
                  </a:lnTo>
                  <a:lnTo>
                    <a:pt x="1107" y="1730"/>
                  </a:lnTo>
                  <a:lnTo>
                    <a:pt x="1107" y="1730"/>
                  </a:lnTo>
                  <a:lnTo>
                    <a:pt x="1107" y="1730"/>
                  </a:lnTo>
                  <a:lnTo>
                    <a:pt x="1105" y="1730"/>
                  </a:lnTo>
                  <a:lnTo>
                    <a:pt x="1105" y="1730"/>
                  </a:lnTo>
                  <a:lnTo>
                    <a:pt x="1105" y="1728"/>
                  </a:lnTo>
                  <a:lnTo>
                    <a:pt x="1105" y="1728"/>
                  </a:lnTo>
                  <a:lnTo>
                    <a:pt x="1105" y="1728"/>
                  </a:lnTo>
                  <a:lnTo>
                    <a:pt x="1105" y="1728"/>
                  </a:lnTo>
                  <a:lnTo>
                    <a:pt x="1105" y="1728"/>
                  </a:lnTo>
                  <a:lnTo>
                    <a:pt x="1103" y="1728"/>
                  </a:lnTo>
                  <a:lnTo>
                    <a:pt x="1103" y="1726"/>
                  </a:lnTo>
                  <a:lnTo>
                    <a:pt x="1103" y="1726"/>
                  </a:lnTo>
                  <a:lnTo>
                    <a:pt x="1105" y="1726"/>
                  </a:lnTo>
                  <a:lnTo>
                    <a:pt x="1103" y="1723"/>
                  </a:lnTo>
                  <a:lnTo>
                    <a:pt x="1103" y="1723"/>
                  </a:lnTo>
                  <a:lnTo>
                    <a:pt x="1100" y="1723"/>
                  </a:lnTo>
                  <a:lnTo>
                    <a:pt x="1100" y="1726"/>
                  </a:lnTo>
                  <a:lnTo>
                    <a:pt x="1100" y="1726"/>
                  </a:lnTo>
                  <a:lnTo>
                    <a:pt x="1098" y="1726"/>
                  </a:lnTo>
                  <a:lnTo>
                    <a:pt x="1098" y="1726"/>
                  </a:lnTo>
                  <a:lnTo>
                    <a:pt x="1098" y="1723"/>
                  </a:lnTo>
                  <a:lnTo>
                    <a:pt x="1096" y="1723"/>
                  </a:lnTo>
                  <a:lnTo>
                    <a:pt x="1098" y="1721"/>
                  </a:lnTo>
                  <a:lnTo>
                    <a:pt x="1100" y="1719"/>
                  </a:lnTo>
                  <a:lnTo>
                    <a:pt x="1100" y="1719"/>
                  </a:lnTo>
                  <a:lnTo>
                    <a:pt x="1103" y="1719"/>
                  </a:lnTo>
                  <a:lnTo>
                    <a:pt x="1103" y="1719"/>
                  </a:lnTo>
                  <a:lnTo>
                    <a:pt x="1105" y="1721"/>
                  </a:lnTo>
                  <a:lnTo>
                    <a:pt x="1107" y="1721"/>
                  </a:lnTo>
                  <a:lnTo>
                    <a:pt x="1107" y="1719"/>
                  </a:lnTo>
                  <a:lnTo>
                    <a:pt x="1107" y="1719"/>
                  </a:lnTo>
                  <a:lnTo>
                    <a:pt x="1105" y="1716"/>
                  </a:lnTo>
                  <a:lnTo>
                    <a:pt x="1105" y="1716"/>
                  </a:lnTo>
                  <a:lnTo>
                    <a:pt x="1103" y="1716"/>
                  </a:lnTo>
                  <a:lnTo>
                    <a:pt x="1105" y="1716"/>
                  </a:lnTo>
                  <a:lnTo>
                    <a:pt x="1107" y="1716"/>
                  </a:lnTo>
                  <a:lnTo>
                    <a:pt x="1107" y="1716"/>
                  </a:lnTo>
                  <a:lnTo>
                    <a:pt x="1107" y="1714"/>
                  </a:lnTo>
                  <a:lnTo>
                    <a:pt x="1107" y="1714"/>
                  </a:lnTo>
                  <a:lnTo>
                    <a:pt x="1107" y="1714"/>
                  </a:lnTo>
                  <a:lnTo>
                    <a:pt x="1107" y="1711"/>
                  </a:lnTo>
                  <a:lnTo>
                    <a:pt x="1107" y="1711"/>
                  </a:lnTo>
                  <a:lnTo>
                    <a:pt x="1107" y="1711"/>
                  </a:lnTo>
                  <a:lnTo>
                    <a:pt x="1107" y="1711"/>
                  </a:lnTo>
                  <a:lnTo>
                    <a:pt x="1110" y="1714"/>
                  </a:lnTo>
                  <a:lnTo>
                    <a:pt x="1110" y="1714"/>
                  </a:lnTo>
                  <a:lnTo>
                    <a:pt x="1110" y="1716"/>
                  </a:lnTo>
                  <a:lnTo>
                    <a:pt x="1110" y="1716"/>
                  </a:lnTo>
                  <a:lnTo>
                    <a:pt x="1110" y="1719"/>
                  </a:lnTo>
                  <a:lnTo>
                    <a:pt x="1110" y="1719"/>
                  </a:lnTo>
                  <a:lnTo>
                    <a:pt x="1110" y="1719"/>
                  </a:lnTo>
                  <a:lnTo>
                    <a:pt x="1110" y="1721"/>
                  </a:lnTo>
                  <a:lnTo>
                    <a:pt x="1110" y="1721"/>
                  </a:lnTo>
                  <a:lnTo>
                    <a:pt x="1107" y="1721"/>
                  </a:lnTo>
                  <a:lnTo>
                    <a:pt x="1107" y="1721"/>
                  </a:lnTo>
                  <a:lnTo>
                    <a:pt x="1107" y="1721"/>
                  </a:lnTo>
                  <a:lnTo>
                    <a:pt x="1107" y="1723"/>
                  </a:lnTo>
                  <a:lnTo>
                    <a:pt x="1107" y="1723"/>
                  </a:lnTo>
                  <a:lnTo>
                    <a:pt x="1110" y="1726"/>
                  </a:lnTo>
                  <a:lnTo>
                    <a:pt x="1112" y="1728"/>
                  </a:lnTo>
                  <a:lnTo>
                    <a:pt x="1112" y="1728"/>
                  </a:lnTo>
                  <a:lnTo>
                    <a:pt x="1112" y="1730"/>
                  </a:lnTo>
                  <a:lnTo>
                    <a:pt x="1112" y="1728"/>
                  </a:lnTo>
                  <a:lnTo>
                    <a:pt x="1112" y="1728"/>
                  </a:lnTo>
                  <a:lnTo>
                    <a:pt x="1112" y="1728"/>
                  </a:lnTo>
                  <a:lnTo>
                    <a:pt x="1112" y="1726"/>
                  </a:lnTo>
                  <a:lnTo>
                    <a:pt x="1112" y="1726"/>
                  </a:lnTo>
                  <a:lnTo>
                    <a:pt x="1112" y="1726"/>
                  </a:lnTo>
                  <a:lnTo>
                    <a:pt x="1115" y="1726"/>
                  </a:lnTo>
                  <a:lnTo>
                    <a:pt x="1117" y="1730"/>
                  </a:lnTo>
                  <a:lnTo>
                    <a:pt x="1122" y="1735"/>
                  </a:lnTo>
                  <a:lnTo>
                    <a:pt x="1122" y="1735"/>
                  </a:lnTo>
                  <a:lnTo>
                    <a:pt x="1124" y="1735"/>
                  </a:lnTo>
                  <a:lnTo>
                    <a:pt x="1119" y="1733"/>
                  </a:lnTo>
                  <a:lnTo>
                    <a:pt x="1119" y="1730"/>
                  </a:lnTo>
                  <a:lnTo>
                    <a:pt x="1119" y="1730"/>
                  </a:lnTo>
                  <a:lnTo>
                    <a:pt x="1119" y="1726"/>
                  </a:lnTo>
                  <a:lnTo>
                    <a:pt x="1119" y="1726"/>
                  </a:lnTo>
                  <a:lnTo>
                    <a:pt x="1119" y="1726"/>
                  </a:lnTo>
                  <a:lnTo>
                    <a:pt x="1119" y="1726"/>
                  </a:lnTo>
                  <a:lnTo>
                    <a:pt x="1122" y="1726"/>
                  </a:lnTo>
                  <a:lnTo>
                    <a:pt x="1124" y="1728"/>
                  </a:lnTo>
                  <a:lnTo>
                    <a:pt x="1124" y="1728"/>
                  </a:lnTo>
                  <a:lnTo>
                    <a:pt x="1126" y="1728"/>
                  </a:lnTo>
                  <a:lnTo>
                    <a:pt x="1129" y="1728"/>
                  </a:lnTo>
                  <a:lnTo>
                    <a:pt x="1131" y="1730"/>
                  </a:lnTo>
                  <a:lnTo>
                    <a:pt x="1133" y="1733"/>
                  </a:lnTo>
                  <a:lnTo>
                    <a:pt x="1131" y="1733"/>
                  </a:lnTo>
                  <a:lnTo>
                    <a:pt x="1131" y="1733"/>
                  </a:lnTo>
                  <a:lnTo>
                    <a:pt x="1131" y="1733"/>
                  </a:lnTo>
                  <a:lnTo>
                    <a:pt x="1131" y="1730"/>
                  </a:lnTo>
                  <a:lnTo>
                    <a:pt x="1131" y="1730"/>
                  </a:lnTo>
                  <a:lnTo>
                    <a:pt x="1131" y="1730"/>
                  </a:lnTo>
                  <a:lnTo>
                    <a:pt x="1131" y="1728"/>
                  </a:lnTo>
                  <a:lnTo>
                    <a:pt x="1131" y="1728"/>
                  </a:lnTo>
                  <a:lnTo>
                    <a:pt x="1131" y="1728"/>
                  </a:lnTo>
                  <a:lnTo>
                    <a:pt x="1131" y="1728"/>
                  </a:lnTo>
                  <a:lnTo>
                    <a:pt x="1131" y="1730"/>
                  </a:lnTo>
                  <a:lnTo>
                    <a:pt x="1133" y="1730"/>
                  </a:lnTo>
                  <a:lnTo>
                    <a:pt x="1133" y="1733"/>
                  </a:lnTo>
                  <a:lnTo>
                    <a:pt x="1136" y="1733"/>
                  </a:lnTo>
                  <a:lnTo>
                    <a:pt x="1136" y="1733"/>
                  </a:lnTo>
                  <a:lnTo>
                    <a:pt x="1138" y="1733"/>
                  </a:lnTo>
                  <a:lnTo>
                    <a:pt x="1136" y="1733"/>
                  </a:lnTo>
                  <a:lnTo>
                    <a:pt x="1136" y="1733"/>
                  </a:lnTo>
                  <a:lnTo>
                    <a:pt x="1141" y="1733"/>
                  </a:lnTo>
                  <a:lnTo>
                    <a:pt x="1141" y="1733"/>
                  </a:lnTo>
                  <a:lnTo>
                    <a:pt x="1141" y="1733"/>
                  </a:lnTo>
                  <a:lnTo>
                    <a:pt x="1141" y="1733"/>
                  </a:lnTo>
                  <a:lnTo>
                    <a:pt x="1138" y="1733"/>
                  </a:lnTo>
                  <a:lnTo>
                    <a:pt x="1138" y="1733"/>
                  </a:lnTo>
                  <a:lnTo>
                    <a:pt x="1138" y="1733"/>
                  </a:lnTo>
                  <a:lnTo>
                    <a:pt x="1138" y="1730"/>
                  </a:lnTo>
                  <a:lnTo>
                    <a:pt x="1138" y="1730"/>
                  </a:lnTo>
                  <a:lnTo>
                    <a:pt x="1136" y="1728"/>
                  </a:lnTo>
                  <a:lnTo>
                    <a:pt x="1133" y="1726"/>
                  </a:lnTo>
                  <a:lnTo>
                    <a:pt x="1131" y="1721"/>
                  </a:lnTo>
                  <a:lnTo>
                    <a:pt x="1131" y="1721"/>
                  </a:lnTo>
                  <a:lnTo>
                    <a:pt x="1129" y="1719"/>
                  </a:lnTo>
                  <a:lnTo>
                    <a:pt x="1129" y="1719"/>
                  </a:lnTo>
                  <a:lnTo>
                    <a:pt x="1129" y="1716"/>
                  </a:lnTo>
                  <a:lnTo>
                    <a:pt x="1129" y="1716"/>
                  </a:lnTo>
                  <a:lnTo>
                    <a:pt x="1129" y="1716"/>
                  </a:lnTo>
                  <a:lnTo>
                    <a:pt x="1129" y="1716"/>
                  </a:lnTo>
                  <a:lnTo>
                    <a:pt x="1129" y="1716"/>
                  </a:lnTo>
                  <a:lnTo>
                    <a:pt x="1131" y="1719"/>
                  </a:lnTo>
                  <a:lnTo>
                    <a:pt x="1131" y="1719"/>
                  </a:lnTo>
                  <a:lnTo>
                    <a:pt x="1131" y="1719"/>
                  </a:lnTo>
                  <a:lnTo>
                    <a:pt x="1133" y="1721"/>
                  </a:lnTo>
                  <a:lnTo>
                    <a:pt x="1133" y="1723"/>
                  </a:lnTo>
                  <a:lnTo>
                    <a:pt x="1136" y="1723"/>
                  </a:lnTo>
                  <a:lnTo>
                    <a:pt x="1136" y="1726"/>
                  </a:lnTo>
                  <a:lnTo>
                    <a:pt x="1138" y="1726"/>
                  </a:lnTo>
                  <a:lnTo>
                    <a:pt x="1141" y="1728"/>
                  </a:lnTo>
                  <a:lnTo>
                    <a:pt x="1141" y="1728"/>
                  </a:lnTo>
                  <a:lnTo>
                    <a:pt x="1141" y="1728"/>
                  </a:lnTo>
                  <a:lnTo>
                    <a:pt x="1141" y="1728"/>
                  </a:lnTo>
                  <a:lnTo>
                    <a:pt x="1141" y="1728"/>
                  </a:lnTo>
                  <a:lnTo>
                    <a:pt x="1141" y="1728"/>
                  </a:lnTo>
                  <a:lnTo>
                    <a:pt x="1143" y="1730"/>
                  </a:lnTo>
                  <a:lnTo>
                    <a:pt x="1145" y="1728"/>
                  </a:lnTo>
                  <a:lnTo>
                    <a:pt x="1148" y="1728"/>
                  </a:lnTo>
                  <a:lnTo>
                    <a:pt x="1148" y="1728"/>
                  </a:lnTo>
                  <a:lnTo>
                    <a:pt x="1148" y="1728"/>
                  </a:lnTo>
                  <a:lnTo>
                    <a:pt x="1148" y="1728"/>
                  </a:lnTo>
                  <a:lnTo>
                    <a:pt x="1148" y="1728"/>
                  </a:lnTo>
                  <a:lnTo>
                    <a:pt x="1148" y="1728"/>
                  </a:lnTo>
                  <a:lnTo>
                    <a:pt x="1148" y="1728"/>
                  </a:lnTo>
                  <a:lnTo>
                    <a:pt x="1148" y="1728"/>
                  </a:lnTo>
                  <a:lnTo>
                    <a:pt x="1150" y="1728"/>
                  </a:lnTo>
                  <a:lnTo>
                    <a:pt x="1152" y="1730"/>
                  </a:lnTo>
                  <a:lnTo>
                    <a:pt x="1155" y="1728"/>
                  </a:lnTo>
                  <a:lnTo>
                    <a:pt x="1155" y="1728"/>
                  </a:lnTo>
                  <a:lnTo>
                    <a:pt x="1155" y="1728"/>
                  </a:lnTo>
                  <a:lnTo>
                    <a:pt x="1155" y="1726"/>
                  </a:lnTo>
                  <a:lnTo>
                    <a:pt x="1155" y="1726"/>
                  </a:lnTo>
                  <a:lnTo>
                    <a:pt x="1157" y="1723"/>
                  </a:lnTo>
                  <a:lnTo>
                    <a:pt x="1159" y="1723"/>
                  </a:lnTo>
                  <a:lnTo>
                    <a:pt x="1157" y="1723"/>
                  </a:lnTo>
                  <a:lnTo>
                    <a:pt x="1159" y="1721"/>
                  </a:lnTo>
                  <a:lnTo>
                    <a:pt x="1159" y="1721"/>
                  </a:lnTo>
                  <a:lnTo>
                    <a:pt x="1162" y="1721"/>
                  </a:lnTo>
                  <a:lnTo>
                    <a:pt x="1167" y="1714"/>
                  </a:lnTo>
                  <a:lnTo>
                    <a:pt x="1169" y="1714"/>
                  </a:lnTo>
                  <a:lnTo>
                    <a:pt x="1169" y="1714"/>
                  </a:lnTo>
                  <a:lnTo>
                    <a:pt x="1169" y="1711"/>
                  </a:lnTo>
                  <a:lnTo>
                    <a:pt x="1171" y="1711"/>
                  </a:lnTo>
                  <a:lnTo>
                    <a:pt x="1174" y="1711"/>
                  </a:lnTo>
                  <a:lnTo>
                    <a:pt x="1174" y="1711"/>
                  </a:lnTo>
                  <a:lnTo>
                    <a:pt x="1176" y="1709"/>
                  </a:lnTo>
                  <a:lnTo>
                    <a:pt x="1176" y="1709"/>
                  </a:lnTo>
                  <a:lnTo>
                    <a:pt x="1176" y="1707"/>
                  </a:lnTo>
                  <a:lnTo>
                    <a:pt x="1176" y="1707"/>
                  </a:lnTo>
                  <a:lnTo>
                    <a:pt x="1178" y="1704"/>
                  </a:lnTo>
                  <a:lnTo>
                    <a:pt x="1178" y="1704"/>
                  </a:lnTo>
                  <a:lnTo>
                    <a:pt x="1176" y="1702"/>
                  </a:lnTo>
                  <a:lnTo>
                    <a:pt x="1176" y="1700"/>
                  </a:lnTo>
                  <a:lnTo>
                    <a:pt x="1176" y="1697"/>
                  </a:lnTo>
                  <a:lnTo>
                    <a:pt x="1181" y="1692"/>
                  </a:lnTo>
                  <a:lnTo>
                    <a:pt x="1181" y="1690"/>
                  </a:lnTo>
                  <a:lnTo>
                    <a:pt x="1181" y="1685"/>
                  </a:lnTo>
                  <a:lnTo>
                    <a:pt x="1178" y="1685"/>
                  </a:lnTo>
                  <a:lnTo>
                    <a:pt x="1178" y="1683"/>
                  </a:lnTo>
                  <a:lnTo>
                    <a:pt x="1178"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0" y="1664"/>
                  </a:lnTo>
                  <a:lnTo>
                    <a:pt x="1190" y="1664"/>
                  </a:lnTo>
                  <a:lnTo>
                    <a:pt x="1190" y="1662"/>
                  </a:lnTo>
                  <a:lnTo>
                    <a:pt x="1188" y="1662"/>
                  </a:lnTo>
                  <a:lnTo>
                    <a:pt x="1188" y="1657"/>
                  </a:lnTo>
                  <a:lnTo>
                    <a:pt x="1188" y="1657"/>
                  </a:lnTo>
                  <a:lnTo>
                    <a:pt x="1188" y="1655"/>
                  </a:lnTo>
                  <a:lnTo>
                    <a:pt x="1188" y="1655"/>
                  </a:lnTo>
                  <a:lnTo>
                    <a:pt x="1188" y="1655"/>
                  </a:lnTo>
                  <a:lnTo>
                    <a:pt x="1188" y="1652"/>
                  </a:lnTo>
                  <a:lnTo>
                    <a:pt x="1190" y="1652"/>
                  </a:lnTo>
                  <a:lnTo>
                    <a:pt x="1190" y="1655"/>
                  </a:lnTo>
                  <a:lnTo>
                    <a:pt x="1190" y="1655"/>
                  </a:lnTo>
                  <a:lnTo>
                    <a:pt x="1190" y="1657"/>
                  </a:lnTo>
                  <a:lnTo>
                    <a:pt x="1190"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7" y="1638"/>
                  </a:lnTo>
                  <a:lnTo>
                    <a:pt x="1197" y="1636"/>
                  </a:lnTo>
                  <a:lnTo>
                    <a:pt x="1197" y="1633"/>
                  </a:lnTo>
                  <a:lnTo>
                    <a:pt x="1197" y="1633"/>
                  </a:lnTo>
                  <a:lnTo>
                    <a:pt x="1200" y="1633"/>
                  </a:lnTo>
                  <a:lnTo>
                    <a:pt x="1200" y="1633"/>
                  </a:lnTo>
                  <a:lnTo>
                    <a:pt x="1200" y="1633"/>
                  </a:lnTo>
                  <a:lnTo>
                    <a:pt x="1200" y="1631"/>
                  </a:lnTo>
                  <a:lnTo>
                    <a:pt x="1200" y="1631"/>
                  </a:lnTo>
                  <a:lnTo>
                    <a:pt x="1200" y="1629"/>
                  </a:lnTo>
                  <a:lnTo>
                    <a:pt x="1200" y="1629"/>
                  </a:lnTo>
                  <a:lnTo>
                    <a:pt x="1197" y="1629"/>
                  </a:lnTo>
                  <a:lnTo>
                    <a:pt x="1200" y="1626"/>
                  </a:lnTo>
                  <a:lnTo>
                    <a:pt x="1202" y="1624"/>
                  </a:lnTo>
                  <a:lnTo>
                    <a:pt x="1202" y="1621"/>
                  </a:lnTo>
                  <a:lnTo>
                    <a:pt x="1202" y="1621"/>
                  </a:lnTo>
                  <a:lnTo>
                    <a:pt x="1202" y="1621"/>
                  </a:lnTo>
                  <a:lnTo>
                    <a:pt x="1202" y="1619"/>
                  </a:lnTo>
                  <a:lnTo>
                    <a:pt x="1202" y="1617"/>
                  </a:lnTo>
                  <a:lnTo>
                    <a:pt x="1202" y="1617"/>
                  </a:lnTo>
                  <a:lnTo>
                    <a:pt x="1202" y="1614"/>
                  </a:lnTo>
                  <a:lnTo>
                    <a:pt x="1202" y="1612"/>
                  </a:lnTo>
                  <a:lnTo>
                    <a:pt x="1200" y="1612"/>
                  </a:lnTo>
                  <a:lnTo>
                    <a:pt x="1197" y="1612"/>
                  </a:lnTo>
                  <a:lnTo>
                    <a:pt x="1197" y="1610"/>
                  </a:lnTo>
                  <a:lnTo>
                    <a:pt x="1197" y="1610"/>
                  </a:lnTo>
                  <a:lnTo>
                    <a:pt x="1197" y="1607"/>
                  </a:lnTo>
                  <a:lnTo>
                    <a:pt x="1197" y="1607"/>
                  </a:lnTo>
                  <a:lnTo>
                    <a:pt x="1183" y="1607"/>
                  </a:lnTo>
                  <a:lnTo>
                    <a:pt x="1178" y="1607"/>
                  </a:lnTo>
                  <a:lnTo>
                    <a:pt x="1174" y="1607"/>
                  </a:lnTo>
                  <a:lnTo>
                    <a:pt x="1171" y="1605"/>
                  </a:lnTo>
                  <a:lnTo>
                    <a:pt x="1171" y="1607"/>
                  </a:lnTo>
                  <a:lnTo>
                    <a:pt x="1169" y="1607"/>
                  </a:lnTo>
                  <a:lnTo>
                    <a:pt x="1169" y="1607"/>
                  </a:lnTo>
                  <a:lnTo>
                    <a:pt x="1169" y="1610"/>
                  </a:lnTo>
                  <a:lnTo>
                    <a:pt x="1169" y="1610"/>
                  </a:lnTo>
                  <a:lnTo>
                    <a:pt x="1167" y="1610"/>
                  </a:lnTo>
                  <a:lnTo>
                    <a:pt x="1162" y="1610"/>
                  </a:lnTo>
                  <a:lnTo>
                    <a:pt x="1162" y="1610"/>
                  </a:lnTo>
                  <a:lnTo>
                    <a:pt x="1159" y="1612"/>
                  </a:lnTo>
                  <a:lnTo>
                    <a:pt x="1157" y="1612"/>
                  </a:lnTo>
                  <a:lnTo>
                    <a:pt x="1155" y="1610"/>
                  </a:lnTo>
                  <a:lnTo>
                    <a:pt x="1138" y="1612"/>
                  </a:lnTo>
                  <a:lnTo>
                    <a:pt x="1136" y="1610"/>
                  </a:lnTo>
                  <a:lnTo>
                    <a:pt x="1126" y="1612"/>
                  </a:lnTo>
                  <a:lnTo>
                    <a:pt x="1126" y="1612"/>
                  </a:lnTo>
                  <a:lnTo>
                    <a:pt x="1124" y="1610"/>
                  </a:lnTo>
                  <a:lnTo>
                    <a:pt x="1122" y="1610"/>
                  </a:lnTo>
                  <a:lnTo>
                    <a:pt x="1119" y="1612"/>
                  </a:lnTo>
                  <a:lnTo>
                    <a:pt x="1119" y="1610"/>
                  </a:lnTo>
                  <a:lnTo>
                    <a:pt x="1117" y="1610"/>
                  </a:lnTo>
                  <a:lnTo>
                    <a:pt x="1117" y="1607"/>
                  </a:lnTo>
                  <a:lnTo>
                    <a:pt x="1115" y="1607"/>
                  </a:lnTo>
                  <a:lnTo>
                    <a:pt x="1115" y="1607"/>
                  </a:lnTo>
                  <a:lnTo>
                    <a:pt x="1115" y="1605"/>
                  </a:lnTo>
                  <a:lnTo>
                    <a:pt x="1115" y="1605"/>
                  </a:lnTo>
                  <a:lnTo>
                    <a:pt x="1115" y="1605"/>
                  </a:lnTo>
                  <a:lnTo>
                    <a:pt x="1115" y="1605"/>
                  </a:lnTo>
                  <a:lnTo>
                    <a:pt x="1112" y="1603"/>
                  </a:lnTo>
                  <a:lnTo>
                    <a:pt x="1112" y="1603"/>
                  </a:lnTo>
                  <a:lnTo>
                    <a:pt x="1112" y="1603"/>
                  </a:lnTo>
                  <a:lnTo>
                    <a:pt x="1110" y="1603"/>
                  </a:lnTo>
                  <a:lnTo>
                    <a:pt x="1105" y="1598"/>
                  </a:lnTo>
                  <a:lnTo>
                    <a:pt x="1103" y="1598"/>
                  </a:lnTo>
                  <a:lnTo>
                    <a:pt x="1103" y="1595"/>
                  </a:lnTo>
                  <a:lnTo>
                    <a:pt x="1103" y="1595"/>
                  </a:lnTo>
                  <a:lnTo>
                    <a:pt x="1100" y="1593"/>
                  </a:lnTo>
                  <a:lnTo>
                    <a:pt x="1100" y="1591"/>
                  </a:lnTo>
                  <a:lnTo>
                    <a:pt x="1100" y="1591"/>
                  </a:lnTo>
                  <a:lnTo>
                    <a:pt x="1098" y="1588"/>
                  </a:lnTo>
                  <a:lnTo>
                    <a:pt x="1096" y="1586"/>
                  </a:lnTo>
                  <a:lnTo>
                    <a:pt x="1093" y="1586"/>
                  </a:lnTo>
                  <a:lnTo>
                    <a:pt x="1093" y="1586"/>
                  </a:lnTo>
                  <a:lnTo>
                    <a:pt x="1093" y="1586"/>
                  </a:lnTo>
                  <a:lnTo>
                    <a:pt x="1093" y="1584"/>
                  </a:lnTo>
                  <a:lnTo>
                    <a:pt x="1089" y="1581"/>
                  </a:lnTo>
                  <a:lnTo>
                    <a:pt x="1086" y="1579"/>
                  </a:lnTo>
                  <a:lnTo>
                    <a:pt x="1084" y="1579"/>
                  </a:lnTo>
                  <a:lnTo>
                    <a:pt x="1079" y="1576"/>
                  </a:lnTo>
                  <a:lnTo>
                    <a:pt x="1074" y="1574"/>
                  </a:lnTo>
                  <a:lnTo>
                    <a:pt x="1065" y="1574"/>
                  </a:lnTo>
                  <a:lnTo>
                    <a:pt x="1055" y="1572"/>
                  </a:lnTo>
                  <a:lnTo>
                    <a:pt x="1051" y="1572"/>
                  </a:lnTo>
                  <a:lnTo>
                    <a:pt x="1044" y="1569"/>
                  </a:lnTo>
                  <a:lnTo>
                    <a:pt x="1039" y="1569"/>
                  </a:lnTo>
                  <a:lnTo>
                    <a:pt x="1036" y="1569"/>
                  </a:lnTo>
                  <a:lnTo>
                    <a:pt x="1034" y="1569"/>
                  </a:lnTo>
                  <a:lnTo>
                    <a:pt x="1034" y="1572"/>
                  </a:lnTo>
                  <a:lnTo>
                    <a:pt x="1034" y="1572"/>
                  </a:lnTo>
                  <a:lnTo>
                    <a:pt x="1036" y="1574"/>
                  </a:lnTo>
                  <a:lnTo>
                    <a:pt x="1036" y="1576"/>
                  </a:lnTo>
                  <a:lnTo>
                    <a:pt x="1039" y="1579"/>
                  </a:lnTo>
                  <a:lnTo>
                    <a:pt x="1039" y="1579"/>
                  </a:lnTo>
                  <a:lnTo>
                    <a:pt x="1036" y="1579"/>
                  </a:lnTo>
                  <a:lnTo>
                    <a:pt x="1034" y="1576"/>
                  </a:lnTo>
                  <a:lnTo>
                    <a:pt x="1020" y="1569"/>
                  </a:lnTo>
                  <a:lnTo>
                    <a:pt x="1020" y="1567"/>
                  </a:lnTo>
                  <a:lnTo>
                    <a:pt x="1025" y="1567"/>
                  </a:lnTo>
                  <a:lnTo>
                    <a:pt x="1025" y="1567"/>
                  </a:lnTo>
                  <a:lnTo>
                    <a:pt x="1027" y="1567"/>
                  </a:lnTo>
                  <a:lnTo>
                    <a:pt x="1032" y="1567"/>
                  </a:lnTo>
                  <a:lnTo>
                    <a:pt x="1034" y="1567"/>
                  </a:lnTo>
                  <a:lnTo>
                    <a:pt x="1034" y="1567"/>
                  </a:lnTo>
                  <a:lnTo>
                    <a:pt x="1036" y="1567"/>
                  </a:lnTo>
                  <a:lnTo>
                    <a:pt x="1060" y="1567"/>
                  </a:lnTo>
                  <a:lnTo>
                    <a:pt x="1067" y="1565"/>
                  </a:lnTo>
                  <a:lnTo>
                    <a:pt x="1067" y="1565"/>
                  </a:lnTo>
                  <a:lnTo>
                    <a:pt x="1067" y="1565"/>
                  </a:lnTo>
                  <a:lnTo>
                    <a:pt x="1067" y="1567"/>
                  </a:lnTo>
                  <a:lnTo>
                    <a:pt x="1067" y="1567"/>
                  </a:lnTo>
                  <a:lnTo>
                    <a:pt x="1067" y="1567"/>
                  </a:lnTo>
                  <a:lnTo>
                    <a:pt x="1067" y="1567"/>
                  </a:lnTo>
                  <a:lnTo>
                    <a:pt x="1065" y="1567"/>
                  </a:lnTo>
                  <a:lnTo>
                    <a:pt x="1062" y="1569"/>
                  </a:lnTo>
                  <a:lnTo>
                    <a:pt x="1060" y="1569"/>
                  </a:lnTo>
                  <a:lnTo>
                    <a:pt x="1060" y="1569"/>
                  </a:lnTo>
                  <a:lnTo>
                    <a:pt x="1065" y="1572"/>
                  </a:lnTo>
                  <a:lnTo>
                    <a:pt x="1067" y="1572"/>
                  </a:lnTo>
                  <a:lnTo>
                    <a:pt x="1070" y="1569"/>
                  </a:lnTo>
                  <a:lnTo>
                    <a:pt x="1070" y="1569"/>
                  </a:lnTo>
                  <a:lnTo>
                    <a:pt x="1072" y="1567"/>
                  </a:lnTo>
                  <a:lnTo>
                    <a:pt x="1074" y="1567"/>
                  </a:lnTo>
                  <a:lnTo>
                    <a:pt x="1074" y="1567"/>
                  </a:lnTo>
                  <a:lnTo>
                    <a:pt x="1077" y="1569"/>
                  </a:lnTo>
                  <a:lnTo>
                    <a:pt x="1079" y="1569"/>
                  </a:lnTo>
                  <a:lnTo>
                    <a:pt x="1079" y="1569"/>
                  </a:lnTo>
                  <a:lnTo>
                    <a:pt x="1081" y="1572"/>
                  </a:lnTo>
                  <a:lnTo>
                    <a:pt x="1084" y="1572"/>
                  </a:lnTo>
                  <a:lnTo>
                    <a:pt x="1084" y="1572"/>
                  </a:lnTo>
                  <a:lnTo>
                    <a:pt x="1086" y="1572"/>
                  </a:lnTo>
                  <a:lnTo>
                    <a:pt x="1086" y="1572"/>
                  </a:lnTo>
                  <a:lnTo>
                    <a:pt x="1086" y="1569"/>
                  </a:lnTo>
                  <a:lnTo>
                    <a:pt x="1086" y="1569"/>
                  </a:lnTo>
                  <a:lnTo>
                    <a:pt x="1086" y="1567"/>
                  </a:lnTo>
                  <a:lnTo>
                    <a:pt x="1084" y="1567"/>
                  </a:lnTo>
                  <a:lnTo>
                    <a:pt x="1074" y="1562"/>
                  </a:lnTo>
                  <a:lnTo>
                    <a:pt x="1077" y="1562"/>
                  </a:lnTo>
                  <a:lnTo>
                    <a:pt x="1084" y="1562"/>
                  </a:lnTo>
                  <a:lnTo>
                    <a:pt x="1084" y="1562"/>
                  </a:lnTo>
                  <a:lnTo>
                    <a:pt x="1086" y="1560"/>
                  </a:lnTo>
                  <a:lnTo>
                    <a:pt x="1086" y="1560"/>
                  </a:lnTo>
                  <a:lnTo>
                    <a:pt x="1086" y="1562"/>
                  </a:lnTo>
                  <a:lnTo>
                    <a:pt x="1089" y="1562"/>
                  </a:lnTo>
                  <a:lnTo>
                    <a:pt x="1093" y="1565"/>
                  </a:lnTo>
                  <a:lnTo>
                    <a:pt x="1093" y="1565"/>
                  </a:lnTo>
                  <a:lnTo>
                    <a:pt x="1093" y="1565"/>
                  </a:lnTo>
                  <a:lnTo>
                    <a:pt x="1093" y="1567"/>
                  </a:lnTo>
                  <a:lnTo>
                    <a:pt x="1093" y="1567"/>
                  </a:lnTo>
                  <a:lnTo>
                    <a:pt x="1096" y="1567"/>
                  </a:lnTo>
                  <a:lnTo>
                    <a:pt x="1096" y="1567"/>
                  </a:lnTo>
                  <a:lnTo>
                    <a:pt x="1096" y="1567"/>
                  </a:lnTo>
                  <a:lnTo>
                    <a:pt x="1096" y="1567"/>
                  </a:lnTo>
                  <a:lnTo>
                    <a:pt x="1096" y="1565"/>
                  </a:lnTo>
                  <a:lnTo>
                    <a:pt x="1098" y="1567"/>
                  </a:lnTo>
                  <a:lnTo>
                    <a:pt x="1100" y="1569"/>
                  </a:lnTo>
                  <a:lnTo>
                    <a:pt x="1103" y="1569"/>
                  </a:lnTo>
                  <a:lnTo>
                    <a:pt x="1103" y="1569"/>
                  </a:lnTo>
                  <a:lnTo>
                    <a:pt x="1103" y="1569"/>
                  </a:lnTo>
                  <a:lnTo>
                    <a:pt x="1103" y="1572"/>
                  </a:lnTo>
                  <a:lnTo>
                    <a:pt x="1105" y="1572"/>
                  </a:lnTo>
                  <a:lnTo>
                    <a:pt x="1105" y="1572"/>
                  </a:lnTo>
                  <a:lnTo>
                    <a:pt x="1110" y="1572"/>
                  </a:lnTo>
                  <a:lnTo>
                    <a:pt x="1110" y="1574"/>
                  </a:lnTo>
                  <a:lnTo>
                    <a:pt x="1110" y="1574"/>
                  </a:lnTo>
                  <a:lnTo>
                    <a:pt x="1110" y="1574"/>
                  </a:lnTo>
                  <a:lnTo>
                    <a:pt x="1110" y="1576"/>
                  </a:lnTo>
                  <a:lnTo>
                    <a:pt x="1110" y="1576"/>
                  </a:lnTo>
                  <a:lnTo>
                    <a:pt x="1112" y="1576"/>
                  </a:lnTo>
                  <a:lnTo>
                    <a:pt x="1115" y="1576"/>
                  </a:lnTo>
                  <a:lnTo>
                    <a:pt x="1117" y="1579"/>
                  </a:lnTo>
                  <a:lnTo>
                    <a:pt x="1117" y="1579"/>
                  </a:lnTo>
                  <a:lnTo>
                    <a:pt x="1122" y="1579"/>
                  </a:lnTo>
                  <a:lnTo>
                    <a:pt x="1122" y="1576"/>
                  </a:lnTo>
                  <a:lnTo>
                    <a:pt x="1122" y="1576"/>
                  </a:lnTo>
                  <a:lnTo>
                    <a:pt x="1122" y="1579"/>
                  </a:lnTo>
                  <a:lnTo>
                    <a:pt x="1124" y="1579"/>
                  </a:lnTo>
                  <a:lnTo>
                    <a:pt x="1124" y="1579"/>
                  </a:lnTo>
                  <a:lnTo>
                    <a:pt x="1126" y="1579"/>
                  </a:lnTo>
                  <a:lnTo>
                    <a:pt x="1138" y="1581"/>
                  </a:lnTo>
                  <a:lnTo>
                    <a:pt x="1138" y="1581"/>
                  </a:lnTo>
                  <a:lnTo>
                    <a:pt x="1138" y="1581"/>
                  </a:lnTo>
                  <a:lnTo>
                    <a:pt x="1136" y="1581"/>
                  </a:lnTo>
                  <a:lnTo>
                    <a:pt x="1131" y="1581"/>
                  </a:lnTo>
                  <a:lnTo>
                    <a:pt x="1124" y="1584"/>
                  </a:lnTo>
                  <a:lnTo>
                    <a:pt x="1126" y="1584"/>
                  </a:lnTo>
                  <a:lnTo>
                    <a:pt x="1126" y="1584"/>
                  </a:lnTo>
                  <a:lnTo>
                    <a:pt x="1129" y="1586"/>
                  </a:lnTo>
                  <a:lnTo>
                    <a:pt x="1131" y="1586"/>
                  </a:lnTo>
                  <a:lnTo>
                    <a:pt x="1133" y="1586"/>
                  </a:lnTo>
                  <a:lnTo>
                    <a:pt x="1133" y="1586"/>
                  </a:lnTo>
                  <a:lnTo>
                    <a:pt x="1138" y="1588"/>
                  </a:lnTo>
                  <a:lnTo>
                    <a:pt x="1141" y="1591"/>
                  </a:lnTo>
                  <a:lnTo>
                    <a:pt x="1143" y="1593"/>
                  </a:lnTo>
                  <a:lnTo>
                    <a:pt x="1143" y="1593"/>
                  </a:lnTo>
                  <a:lnTo>
                    <a:pt x="1145" y="1593"/>
                  </a:lnTo>
                  <a:lnTo>
                    <a:pt x="1145" y="1595"/>
                  </a:lnTo>
                  <a:lnTo>
                    <a:pt x="1145" y="1595"/>
                  </a:lnTo>
                  <a:lnTo>
                    <a:pt x="1145" y="1595"/>
                  </a:lnTo>
                  <a:lnTo>
                    <a:pt x="1148" y="1598"/>
                  </a:lnTo>
                  <a:lnTo>
                    <a:pt x="1148" y="1598"/>
                  </a:lnTo>
                  <a:lnTo>
                    <a:pt x="1150" y="1598"/>
                  </a:lnTo>
                  <a:lnTo>
                    <a:pt x="1150" y="1600"/>
                  </a:lnTo>
                  <a:lnTo>
                    <a:pt x="1150" y="1600"/>
                  </a:lnTo>
                  <a:lnTo>
                    <a:pt x="1152" y="1600"/>
                  </a:lnTo>
                  <a:lnTo>
                    <a:pt x="1157" y="1603"/>
                  </a:lnTo>
                  <a:lnTo>
                    <a:pt x="1162" y="1605"/>
                  </a:lnTo>
                  <a:lnTo>
                    <a:pt x="1183" y="1603"/>
                  </a:lnTo>
                  <a:lnTo>
                    <a:pt x="1186" y="1600"/>
                  </a:lnTo>
                  <a:lnTo>
                    <a:pt x="1186" y="1598"/>
                  </a:lnTo>
                  <a:lnTo>
                    <a:pt x="1188" y="1598"/>
                  </a:lnTo>
                  <a:lnTo>
                    <a:pt x="1188" y="1595"/>
                  </a:lnTo>
                  <a:lnTo>
                    <a:pt x="1188" y="1595"/>
                  </a:lnTo>
                  <a:lnTo>
                    <a:pt x="1190" y="1595"/>
                  </a:lnTo>
                  <a:lnTo>
                    <a:pt x="1193" y="1593"/>
                  </a:lnTo>
                  <a:lnTo>
                    <a:pt x="1193" y="1591"/>
                  </a:lnTo>
                  <a:lnTo>
                    <a:pt x="1193" y="1591"/>
                  </a:lnTo>
                  <a:lnTo>
                    <a:pt x="1190" y="1591"/>
                  </a:lnTo>
                  <a:lnTo>
                    <a:pt x="1190" y="1588"/>
                  </a:lnTo>
                  <a:lnTo>
                    <a:pt x="1190" y="1588"/>
                  </a:lnTo>
                  <a:lnTo>
                    <a:pt x="1190" y="1588"/>
                  </a:lnTo>
                  <a:lnTo>
                    <a:pt x="1190" y="1586"/>
                  </a:lnTo>
                  <a:lnTo>
                    <a:pt x="1190" y="1586"/>
                  </a:lnTo>
                  <a:lnTo>
                    <a:pt x="1190"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7" y="1579"/>
                  </a:lnTo>
                  <a:lnTo>
                    <a:pt x="1197" y="1579"/>
                  </a:lnTo>
                  <a:lnTo>
                    <a:pt x="1200" y="1576"/>
                  </a:lnTo>
                  <a:lnTo>
                    <a:pt x="1200" y="1576"/>
                  </a:lnTo>
                  <a:lnTo>
                    <a:pt x="1200" y="1574"/>
                  </a:lnTo>
                  <a:lnTo>
                    <a:pt x="1202" y="1572"/>
                  </a:lnTo>
                  <a:lnTo>
                    <a:pt x="1202" y="1572"/>
                  </a:lnTo>
                  <a:lnTo>
                    <a:pt x="1202" y="1569"/>
                  </a:lnTo>
                  <a:lnTo>
                    <a:pt x="1202" y="1569"/>
                  </a:lnTo>
                  <a:lnTo>
                    <a:pt x="1204" y="1567"/>
                  </a:lnTo>
                  <a:lnTo>
                    <a:pt x="1204" y="1567"/>
                  </a:lnTo>
                  <a:lnTo>
                    <a:pt x="1207" y="1567"/>
                  </a:lnTo>
                  <a:lnTo>
                    <a:pt x="1207" y="1567"/>
                  </a:lnTo>
                  <a:lnTo>
                    <a:pt x="1207" y="1567"/>
                  </a:lnTo>
                  <a:lnTo>
                    <a:pt x="1207" y="1565"/>
                  </a:lnTo>
                  <a:lnTo>
                    <a:pt x="1207" y="1565"/>
                  </a:lnTo>
                  <a:lnTo>
                    <a:pt x="1207" y="1562"/>
                  </a:lnTo>
                  <a:lnTo>
                    <a:pt x="1209" y="1560"/>
                  </a:lnTo>
                  <a:lnTo>
                    <a:pt x="1209" y="1560"/>
                  </a:lnTo>
                  <a:lnTo>
                    <a:pt x="1209" y="1558"/>
                  </a:lnTo>
                  <a:lnTo>
                    <a:pt x="1209" y="1558"/>
                  </a:lnTo>
                  <a:lnTo>
                    <a:pt x="1209" y="1558"/>
                  </a:lnTo>
                  <a:lnTo>
                    <a:pt x="1209" y="1558"/>
                  </a:lnTo>
                  <a:lnTo>
                    <a:pt x="1209" y="1558"/>
                  </a:lnTo>
                  <a:lnTo>
                    <a:pt x="1209" y="1555"/>
                  </a:lnTo>
                  <a:lnTo>
                    <a:pt x="1209" y="1555"/>
                  </a:lnTo>
                  <a:lnTo>
                    <a:pt x="1209"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09" y="1546"/>
                  </a:lnTo>
                  <a:lnTo>
                    <a:pt x="1207" y="1546"/>
                  </a:lnTo>
                  <a:lnTo>
                    <a:pt x="1209" y="1546"/>
                  </a:lnTo>
                  <a:lnTo>
                    <a:pt x="1209" y="1543"/>
                  </a:lnTo>
                  <a:lnTo>
                    <a:pt x="1209" y="1543"/>
                  </a:lnTo>
                  <a:lnTo>
                    <a:pt x="1209"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6" y="1536"/>
                  </a:lnTo>
                  <a:lnTo>
                    <a:pt x="1219" y="1534"/>
                  </a:lnTo>
                  <a:lnTo>
                    <a:pt x="1219" y="1534"/>
                  </a:lnTo>
                  <a:close/>
                  <a:moveTo>
                    <a:pt x="381" y="1404"/>
                  </a:moveTo>
                  <a:lnTo>
                    <a:pt x="383" y="1406"/>
                  </a:lnTo>
                  <a:lnTo>
                    <a:pt x="383" y="1406"/>
                  </a:lnTo>
                  <a:lnTo>
                    <a:pt x="388" y="1406"/>
                  </a:lnTo>
                  <a:lnTo>
                    <a:pt x="388" y="1406"/>
                  </a:lnTo>
                  <a:lnTo>
                    <a:pt x="388" y="1404"/>
                  </a:lnTo>
                  <a:lnTo>
                    <a:pt x="388" y="1404"/>
                  </a:lnTo>
                  <a:lnTo>
                    <a:pt x="388" y="1404"/>
                  </a:lnTo>
                  <a:lnTo>
                    <a:pt x="388" y="1404"/>
                  </a:lnTo>
                  <a:lnTo>
                    <a:pt x="386" y="1401"/>
                  </a:lnTo>
                  <a:lnTo>
                    <a:pt x="381" y="1404"/>
                  </a:lnTo>
                  <a:close/>
                  <a:moveTo>
                    <a:pt x="646" y="1307"/>
                  </a:moveTo>
                  <a:lnTo>
                    <a:pt x="646" y="1307"/>
                  </a:lnTo>
                  <a:lnTo>
                    <a:pt x="646" y="1309"/>
                  </a:lnTo>
                  <a:lnTo>
                    <a:pt x="646" y="1309"/>
                  </a:lnTo>
                  <a:lnTo>
                    <a:pt x="648" y="1307"/>
                  </a:lnTo>
                  <a:lnTo>
                    <a:pt x="648" y="1307"/>
                  </a:lnTo>
                  <a:lnTo>
                    <a:pt x="648" y="1307"/>
                  </a:lnTo>
                  <a:lnTo>
                    <a:pt x="651" y="1307"/>
                  </a:lnTo>
                  <a:lnTo>
                    <a:pt x="651" y="1307"/>
                  </a:lnTo>
                  <a:lnTo>
                    <a:pt x="651" y="1304"/>
                  </a:lnTo>
                  <a:lnTo>
                    <a:pt x="653" y="1302"/>
                  </a:lnTo>
                  <a:lnTo>
                    <a:pt x="653" y="1302"/>
                  </a:lnTo>
                  <a:lnTo>
                    <a:pt x="651" y="1300"/>
                  </a:lnTo>
                  <a:lnTo>
                    <a:pt x="651" y="1300"/>
                  </a:lnTo>
                  <a:lnTo>
                    <a:pt x="651" y="1300"/>
                  </a:lnTo>
                  <a:lnTo>
                    <a:pt x="651" y="1300"/>
                  </a:lnTo>
                  <a:lnTo>
                    <a:pt x="651" y="1297"/>
                  </a:lnTo>
                  <a:lnTo>
                    <a:pt x="648" y="1297"/>
                  </a:lnTo>
                  <a:lnTo>
                    <a:pt x="646" y="1297"/>
                  </a:lnTo>
                  <a:lnTo>
                    <a:pt x="646" y="1300"/>
                  </a:lnTo>
                  <a:lnTo>
                    <a:pt x="646" y="1302"/>
                  </a:lnTo>
                  <a:lnTo>
                    <a:pt x="648" y="1302"/>
                  </a:lnTo>
                  <a:lnTo>
                    <a:pt x="648" y="1302"/>
                  </a:lnTo>
                  <a:lnTo>
                    <a:pt x="648" y="1304"/>
                  </a:lnTo>
                  <a:lnTo>
                    <a:pt x="646" y="1307"/>
                  </a:lnTo>
                  <a:close/>
                  <a:moveTo>
                    <a:pt x="1072" y="1856"/>
                  </a:moveTo>
                  <a:lnTo>
                    <a:pt x="1067" y="1856"/>
                  </a:lnTo>
                  <a:lnTo>
                    <a:pt x="1067" y="1856"/>
                  </a:lnTo>
                  <a:lnTo>
                    <a:pt x="1067" y="1858"/>
                  </a:lnTo>
                  <a:lnTo>
                    <a:pt x="1067" y="1858"/>
                  </a:lnTo>
                  <a:lnTo>
                    <a:pt x="1070" y="1858"/>
                  </a:lnTo>
                  <a:lnTo>
                    <a:pt x="1070" y="1858"/>
                  </a:lnTo>
                  <a:lnTo>
                    <a:pt x="1072" y="1858"/>
                  </a:lnTo>
                  <a:lnTo>
                    <a:pt x="1079" y="1858"/>
                  </a:lnTo>
                  <a:lnTo>
                    <a:pt x="1079" y="1858"/>
                  </a:lnTo>
                  <a:lnTo>
                    <a:pt x="1079" y="1858"/>
                  </a:lnTo>
                  <a:lnTo>
                    <a:pt x="1079" y="1858"/>
                  </a:lnTo>
                  <a:lnTo>
                    <a:pt x="1077" y="1856"/>
                  </a:lnTo>
                  <a:lnTo>
                    <a:pt x="1072" y="1856"/>
                  </a:lnTo>
                  <a:close/>
                  <a:moveTo>
                    <a:pt x="1148" y="1356"/>
                  </a:moveTo>
                  <a:lnTo>
                    <a:pt x="1148" y="1356"/>
                  </a:lnTo>
                  <a:lnTo>
                    <a:pt x="1148" y="1359"/>
                  </a:lnTo>
                  <a:lnTo>
                    <a:pt x="1148" y="1359"/>
                  </a:lnTo>
                  <a:lnTo>
                    <a:pt x="1148" y="1361"/>
                  </a:lnTo>
                  <a:lnTo>
                    <a:pt x="1150" y="1361"/>
                  </a:lnTo>
                  <a:lnTo>
                    <a:pt x="1152" y="1361"/>
                  </a:lnTo>
                  <a:lnTo>
                    <a:pt x="1152" y="1363"/>
                  </a:lnTo>
                  <a:lnTo>
                    <a:pt x="1155" y="1366"/>
                  </a:lnTo>
                  <a:lnTo>
                    <a:pt x="1155" y="1366"/>
                  </a:lnTo>
                  <a:lnTo>
                    <a:pt x="1155" y="1366"/>
                  </a:lnTo>
                  <a:lnTo>
                    <a:pt x="1155" y="1368"/>
                  </a:lnTo>
                  <a:lnTo>
                    <a:pt x="1155" y="1368"/>
                  </a:lnTo>
                  <a:lnTo>
                    <a:pt x="1152" y="1368"/>
                  </a:lnTo>
                  <a:lnTo>
                    <a:pt x="1152" y="1368"/>
                  </a:lnTo>
                  <a:lnTo>
                    <a:pt x="1152" y="1368"/>
                  </a:lnTo>
                  <a:lnTo>
                    <a:pt x="1152" y="1368"/>
                  </a:lnTo>
                  <a:lnTo>
                    <a:pt x="1152" y="1368"/>
                  </a:lnTo>
                  <a:lnTo>
                    <a:pt x="1152" y="1371"/>
                  </a:lnTo>
                  <a:lnTo>
                    <a:pt x="1152" y="1371"/>
                  </a:lnTo>
                  <a:lnTo>
                    <a:pt x="1152" y="1371"/>
                  </a:lnTo>
                  <a:lnTo>
                    <a:pt x="1152" y="1371"/>
                  </a:lnTo>
                  <a:lnTo>
                    <a:pt x="1150" y="1371"/>
                  </a:lnTo>
                  <a:lnTo>
                    <a:pt x="1150" y="1371"/>
                  </a:lnTo>
                  <a:lnTo>
                    <a:pt x="1150" y="1373"/>
                  </a:lnTo>
                  <a:lnTo>
                    <a:pt x="1150" y="1373"/>
                  </a:lnTo>
                  <a:lnTo>
                    <a:pt x="1150" y="1373"/>
                  </a:lnTo>
                  <a:lnTo>
                    <a:pt x="1152" y="1373"/>
                  </a:lnTo>
                  <a:lnTo>
                    <a:pt x="1152" y="1373"/>
                  </a:lnTo>
                  <a:lnTo>
                    <a:pt x="1152" y="1375"/>
                  </a:lnTo>
                  <a:lnTo>
                    <a:pt x="1152" y="1375"/>
                  </a:lnTo>
                  <a:lnTo>
                    <a:pt x="1152" y="1378"/>
                  </a:lnTo>
                  <a:lnTo>
                    <a:pt x="1155" y="1380"/>
                  </a:lnTo>
                  <a:lnTo>
                    <a:pt x="1155" y="1382"/>
                  </a:lnTo>
                  <a:lnTo>
                    <a:pt x="1157" y="1382"/>
                  </a:lnTo>
                  <a:lnTo>
                    <a:pt x="1159" y="1382"/>
                  </a:lnTo>
                  <a:lnTo>
                    <a:pt x="1162" y="1385"/>
                  </a:lnTo>
                  <a:lnTo>
                    <a:pt x="1162" y="1385"/>
                  </a:lnTo>
                  <a:lnTo>
                    <a:pt x="1164" y="1387"/>
                  </a:lnTo>
                  <a:lnTo>
                    <a:pt x="1164" y="1387"/>
                  </a:lnTo>
                  <a:lnTo>
                    <a:pt x="1164" y="1387"/>
                  </a:lnTo>
                  <a:lnTo>
                    <a:pt x="1167" y="1387"/>
                  </a:lnTo>
                  <a:lnTo>
                    <a:pt x="1167" y="1385"/>
                  </a:lnTo>
                  <a:lnTo>
                    <a:pt x="1169" y="1382"/>
                  </a:lnTo>
                  <a:lnTo>
                    <a:pt x="1169" y="1382"/>
                  </a:lnTo>
                  <a:lnTo>
                    <a:pt x="1169" y="1380"/>
                  </a:lnTo>
                  <a:lnTo>
                    <a:pt x="1171" y="1375"/>
                  </a:lnTo>
                  <a:lnTo>
                    <a:pt x="1171" y="1368"/>
                  </a:lnTo>
                  <a:lnTo>
                    <a:pt x="1171" y="1368"/>
                  </a:lnTo>
                  <a:lnTo>
                    <a:pt x="1169" y="1366"/>
                  </a:lnTo>
                  <a:lnTo>
                    <a:pt x="1169" y="1359"/>
                  </a:lnTo>
                  <a:lnTo>
                    <a:pt x="1167" y="1359"/>
                  </a:lnTo>
                  <a:lnTo>
                    <a:pt x="1167" y="1356"/>
                  </a:lnTo>
                  <a:lnTo>
                    <a:pt x="1167" y="1354"/>
                  </a:lnTo>
                  <a:lnTo>
                    <a:pt x="1164" y="1354"/>
                  </a:lnTo>
                  <a:lnTo>
                    <a:pt x="1164" y="1349"/>
                  </a:lnTo>
                  <a:lnTo>
                    <a:pt x="1164" y="1347"/>
                  </a:lnTo>
                  <a:lnTo>
                    <a:pt x="1164" y="1345"/>
                  </a:lnTo>
                  <a:lnTo>
                    <a:pt x="1164" y="1345"/>
                  </a:lnTo>
                  <a:lnTo>
                    <a:pt x="1164" y="1345"/>
                  </a:lnTo>
                  <a:lnTo>
                    <a:pt x="1162" y="1342"/>
                  </a:lnTo>
                  <a:lnTo>
                    <a:pt x="1159" y="1340"/>
                  </a:lnTo>
                  <a:lnTo>
                    <a:pt x="1157" y="1337"/>
                  </a:lnTo>
                  <a:lnTo>
                    <a:pt x="1152" y="1337"/>
                  </a:lnTo>
                  <a:lnTo>
                    <a:pt x="1152" y="1337"/>
                  </a:lnTo>
                  <a:lnTo>
                    <a:pt x="1152" y="1337"/>
                  </a:lnTo>
                  <a:lnTo>
                    <a:pt x="1150" y="1340"/>
                  </a:lnTo>
                  <a:lnTo>
                    <a:pt x="1150" y="1342"/>
                  </a:lnTo>
                  <a:lnTo>
                    <a:pt x="1150" y="1342"/>
                  </a:lnTo>
                  <a:lnTo>
                    <a:pt x="1150" y="1345"/>
                  </a:lnTo>
                  <a:lnTo>
                    <a:pt x="1148" y="1347"/>
                  </a:lnTo>
                  <a:lnTo>
                    <a:pt x="1148" y="1349"/>
                  </a:lnTo>
                  <a:lnTo>
                    <a:pt x="1148" y="1352"/>
                  </a:lnTo>
                  <a:lnTo>
                    <a:pt x="1150" y="1354"/>
                  </a:lnTo>
                  <a:lnTo>
                    <a:pt x="1148" y="1354"/>
                  </a:lnTo>
                  <a:lnTo>
                    <a:pt x="1148" y="1356"/>
                  </a:lnTo>
                  <a:close/>
                  <a:moveTo>
                    <a:pt x="1306" y="1510"/>
                  </a:moveTo>
                  <a:lnTo>
                    <a:pt x="1306"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6" y="1508"/>
                  </a:lnTo>
                  <a:lnTo>
                    <a:pt x="1306" y="1510"/>
                  </a:lnTo>
                  <a:lnTo>
                    <a:pt x="1306" y="1510"/>
                  </a:lnTo>
                  <a:lnTo>
                    <a:pt x="1306" y="1510"/>
                  </a:lnTo>
                  <a:lnTo>
                    <a:pt x="1306" y="1510"/>
                  </a:lnTo>
                  <a:lnTo>
                    <a:pt x="1306" y="1510"/>
                  </a:lnTo>
                  <a:close/>
                  <a:moveTo>
                    <a:pt x="1256" y="1541"/>
                  </a:moveTo>
                  <a:lnTo>
                    <a:pt x="1259" y="1546"/>
                  </a:lnTo>
                  <a:lnTo>
                    <a:pt x="1259" y="1548"/>
                  </a:lnTo>
                  <a:lnTo>
                    <a:pt x="1259" y="1548"/>
                  </a:lnTo>
                  <a:lnTo>
                    <a:pt x="1261" y="1550"/>
                  </a:lnTo>
                  <a:lnTo>
                    <a:pt x="1261" y="1550"/>
                  </a:lnTo>
                  <a:lnTo>
                    <a:pt x="1261" y="1550"/>
                  </a:lnTo>
                  <a:lnTo>
                    <a:pt x="1266" y="1553"/>
                  </a:lnTo>
                  <a:lnTo>
                    <a:pt x="1268" y="1553"/>
                  </a:lnTo>
                  <a:lnTo>
                    <a:pt x="1271" y="1555"/>
                  </a:lnTo>
                  <a:lnTo>
                    <a:pt x="1271" y="1555"/>
                  </a:lnTo>
                  <a:lnTo>
                    <a:pt x="1271" y="1558"/>
                  </a:lnTo>
                  <a:lnTo>
                    <a:pt x="1271" y="1558"/>
                  </a:lnTo>
                  <a:lnTo>
                    <a:pt x="1271" y="1558"/>
                  </a:lnTo>
                  <a:lnTo>
                    <a:pt x="1273" y="1560"/>
                  </a:lnTo>
                  <a:lnTo>
                    <a:pt x="1273" y="1562"/>
                  </a:lnTo>
                  <a:lnTo>
                    <a:pt x="1275" y="1562"/>
                  </a:lnTo>
                  <a:lnTo>
                    <a:pt x="1278" y="1562"/>
                  </a:lnTo>
                  <a:lnTo>
                    <a:pt x="1278" y="1562"/>
                  </a:lnTo>
                  <a:lnTo>
                    <a:pt x="1278" y="1562"/>
                  </a:lnTo>
                  <a:lnTo>
                    <a:pt x="1280" y="1560"/>
                  </a:lnTo>
                  <a:lnTo>
                    <a:pt x="1280" y="1555"/>
                  </a:lnTo>
                  <a:lnTo>
                    <a:pt x="1280" y="1555"/>
                  </a:lnTo>
                  <a:lnTo>
                    <a:pt x="1280" y="1553"/>
                  </a:lnTo>
                  <a:lnTo>
                    <a:pt x="1280" y="1553"/>
                  </a:lnTo>
                  <a:lnTo>
                    <a:pt x="1280" y="1553"/>
                  </a:lnTo>
                  <a:lnTo>
                    <a:pt x="1280" y="1553"/>
                  </a:lnTo>
                  <a:lnTo>
                    <a:pt x="1280" y="1553"/>
                  </a:lnTo>
                  <a:lnTo>
                    <a:pt x="1280" y="1550"/>
                  </a:lnTo>
                  <a:lnTo>
                    <a:pt x="1280" y="1550"/>
                  </a:lnTo>
                  <a:lnTo>
                    <a:pt x="1280" y="1550"/>
                  </a:lnTo>
                  <a:lnTo>
                    <a:pt x="1278" y="1550"/>
                  </a:lnTo>
                  <a:lnTo>
                    <a:pt x="1278" y="1550"/>
                  </a:lnTo>
                  <a:lnTo>
                    <a:pt x="1278" y="1548"/>
                  </a:lnTo>
                  <a:lnTo>
                    <a:pt x="1278" y="1548"/>
                  </a:lnTo>
                  <a:lnTo>
                    <a:pt x="1278" y="1548"/>
                  </a:lnTo>
                  <a:lnTo>
                    <a:pt x="1275" y="1546"/>
                  </a:lnTo>
                  <a:lnTo>
                    <a:pt x="1275" y="1546"/>
                  </a:lnTo>
                  <a:lnTo>
                    <a:pt x="1273" y="1541"/>
                  </a:lnTo>
                  <a:lnTo>
                    <a:pt x="1273" y="1541"/>
                  </a:lnTo>
                  <a:lnTo>
                    <a:pt x="1271" y="1539"/>
                  </a:lnTo>
                  <a:lnTo>
                    <a:pt x="1271" y="1539"/>
                  </a:lnTo>
                  <a:lnTo>
                    <a:pt x="1271" y="1539"/>
                  </a:lnTo>
                  <a:lnTo>
                    <a:pt x="1268" y="1536"/>
                  </a:lnTo>
                  <a:lnTo>
                    <a:pt x="1268" y="1534"/>
                  </a:lnTo>
                  <a:lnTo>
                    <a:pt x="1268" y="1534"/>
                  </a:lnTo>
                  <a:lnTo>
                    <a:pt x="1268" y="1534"/>
                  </a:lnTo>
                  <a:lnTo>
                    <a:pt x="1266" y="1534"/>
                  </a:lnTo>
                  <a:lnTo>
                    <a:pt x="1266" y="1532"/>
                  </a:lnTo>
                  <a:lnTo>
                    <a:pt x="1264" y="1529"/>
                  </a:lnTo>
                  <a:lnTo>
                    <a:pt x="1264" y="1529"/>
                  </a:lnTo>
                  <a:lnTo>
                    <a:pt x="1264" y="1529"/>
                  </a:lnTo>
                  <a:lnTo>
                    <a:pt x="1264" y="1529"/>
                  </a:lnTo>
                  <a:lnTo>
                    <a:pt x="1264" y="1529"/>
                  </a:lnTo>
                  <a:lnTo>
                    <a:pt x="1261" y="1527"/>
                  </a:lnTo>
                  <a:lnTo>
                    <a:pt x="1259" y="1524"/>
                  </a:lnTo>
                  <a:lnTo>
                    <a:pt x="1259" y="1524"/>
                  </a:lnTo>
                  <a:lnTo>
                    <a:pt x="1256" y="1524"/>
                  </a:lnTo>
                  <a:lnTo>
                    <a:pt x="1256" y="1527"/>
                  </a:lnTo>
                  <a:lnTo>
                    <a:pt x="1256" y="1524"/>
                  </a:lnTo>
                  <a:lnTo>
                    <a:pt x="1256" y="1524"/>
                  </a:lnTo>
                  <a:lnTo>
                    <a:pt x="1256" y="1524"/>
                  </a:lnTo>
                  <a:lnTo>
                    <a:pt x="1256" y="1524"/>
                  </a:lnTo>
                  <a:lnTo>
                    <a:pt x="1254" y="1524"/>
                  </a:lnTo>
                  <a:lnTo>
                    <a:pt x="1254" y="1524"/>
                  </a:lnTo>
                  <a:lnTo>
                    <a:pt x="1254" y="1524"/>
                  </a:lnTo>
                  <a:lnTo>
                    <a:pt x="1252" y="1524"/>
                  </a:lnTo>
                  <a:lnTo>
                    <a:pt x="1252" y="1527"/>
                  </a:lnTo>
                  <a:lnTo>
                    <a:pt x="1252" y="1529"/>
                  </a:lnTo>
                  <a:lnTo>
                    <a:pt x="1252" y="1529"/>
                  </a:lnTo>
                  <a:lnTo>
                    <a:pt x="1252" y="1532"/>
                  </a:lnTo>
                  <a:lnTo>
                    <a:pt x="1252" y="1532"/>
                  </a:lnTo>
                  <a:lnTo>
                    <a:pt x="1252" y="1532"/>
                  </a:lnTo>
                  <a:lnTo>
                    <a:pt x="1254" y="1534"/>
                  </a:lnTo>
                  <a:lnTo>
                    <a:pt x="1254" y="1536"/>
                  </a:lnTo>
                  <a:lnTo>
                    <a:pt x="1254" y="1539"/>
                  </a:lnTo>
                  <a:lnTo>
                    <a:pt x="1254" y="1541"/>
                  </a:lnTo>
                  <a:lnTo>
                    <a:pt x="1256" y="1541"/>
                  </a:lnTo>
                  <a:close/>
                  <a:moveTo>
                    <a:pt x="1306" y="1505"/>
                  </a:moveTo>
                  <a:lnTo>
                    <a:pt x="1306" y="1505"/>
                  </a:lnTo>
                  <a:lnTo>
                    <a:pt x="1306" y="1505"/>
                  </a:lnTo>
                  <a:lnTo>
                    <a:pt x="1306" y="1505"/>
                  </a:lnTo>
                  <a:lnTo>
                    <a:pt x="1304" y="1505"/>
                  </a:lnTo>
                  <a:lnTo>
                    <a:pt x="1304" y="1505"/>
                  </a:lnTo>
                  <a:lnTo>
                    <a:pt x="1304" y="1505"/>
                  </a:lnTo>
                  <a:lnTo>
                    <a:pt x="1304" y="1508"/>
                  </a:lnTo>
                  <a:lnTo>
                    <a:pt x="1304" y="1508"/>
                  </a:lnTo>
                  <a:lnTo>
                    <a:pt x="1306" y="1508"/>
                  </a:lnTo>
                  <a:lnTo>
                    <a:pt x="1306" y="1510"/>
                  </a:lnTo>
                  <a:lnTo>
                    <a:pt x="1306" y="1510"/>
                  </a:lnTo>
                  <a:lnTo>
                    <a:pt x="1306" y="1508"/>
                  </a:lnTo>
                  <a:lnTo>
                    <a:pt x="1306" y="1508"/>
                  </a:lnTo>
                  <a:lnTo>
                    <a:pt x="1306" y="1508"/>
                  </a:lnTo>
                  <a:lnTo>
                    <a:pt x="1306" y="1508"/>
                  </a:lnTo>
                  <a:lnTo>
                    <a:pt x="1306" y="1508"/>
                  </a:lnTo>
                  <a:lnTo>
                    <a:pt x="1306" y="1508"/>
                  </a:lnTo>
                  <a:lnTo>
                    <a:pt x="1306" y="1505"/>
                  </a:lnTo>
                  <a:lnTo>
                    <a:pt x="1306" y="1505"/>
                  </a:lnTo>
                  <a:lnTo>
                    <a:pt x="1306" y="1505"/>
                  </a:lnTo>
                  <a:lnTo>
                    <a:pt x="1306" y="1505"/>
                  </a:lnTo>
                  <a:lnTo>
                    <a:pt x="1306" y="1505"/>
                  </a:lnTo>
                  <a:close/>
                  <a:moveTo>
                    <a:pt x="1294" y="1300"/>
                  </a:moveTo>
                  <a:lnTo>
                    <a:pt x="1294" y="1302"/>
                  </a:lnTo>
                  <a:lnTo>
                    <a:pt x="1299" y="1302"/>
                  </a:lnTo>
                  <a:lnTo>
                    <a:pt x="1301" y="1302"/>
                  </a:lnTo>
                  <a:lnTo>
                    <a:pt x="1306" y="1304"/>
                  </a:lnTo>
                  <a:lnTo>
                    <a:pt x="1306" y="1304"/>
                  </a:lnTo>
                  <a:lnTo>
                    <a:pt x="1306" y="1302"/>
                  </a:lnTo>
                  <a:lnTo>
                    <a:pt x="1306" y="1300"/>
                  </a:lnTo>
                  <a:lnTo>
                    <a:pt x="1306" y="1300"/>
                  </a:lnTo>
                  <a:lnTo>
                    <a:pt x="1306" y="1300"/>
                  </a:lnTo>
                  <a:lnTo>
                    <a:pt x="1306" y="1300"/>
                  </a:lnTo>
                  <a:lnTo>
                    <a:pt x="1304" y="1300"/>
                  </a:lnTo>
                  <a:lnTo>
                    <a:pt x="1304" y="1300"/>
                  </a:lnTo>
                  <a:lnTo>
                    <a:pt x="1301" y="1300"/>
                  </a:lnTo>
                  <a:lnTo>
                    <a:pt x="1301" y="1300"/>
                  </a:lnTo>
                  <a:lnTo>
                    <a:pt x="1301" y="1297"/>
                  </a:lnTo>
                  <a:lnTo>
                    <a:pt x="1299" y="1297"/>
                  </a:lnTo>
                  <a:lnTo>
                    <a:pt x="1297" y="1300"/>
                  </a:lnTo>
                  <a:lnTo>
                    <a:pt x="1299" y="1300"/>
                  </a:lnTo>
                  <a:lnTo>
                    <a:pt x="1299" y="1300"/>
                  </a:lnTo>
                  <a:lnTo>
                    <a:pt x="1299" y="1300"/>
                  </a:lnTo>
                  <a:lnTo>
                    <a:pt x="1299" y="1300"/>
                  </a:lnTo>
                  <a:lnTo>
                    <a:pt x="1299" y="1300"/>
                  </a:lnTo>
                  <a:lnTo>
                    <a:pt x="1294" y="1300"/>
                  </a:lnTo>
                  <a:close/>
                  <a:moveTo>
                    <a:pt x="1219" y="1191"/>
                  </a:moveTo>
                  <a:lnTo>
                    <a:pt x="1219" y="1191"/>
                  </a:lnTo>
                  <a:lnTo>
                    <a:pt x="1221" y="1188"/>
                  </a:lnTo>
                  <a:lnTo>
                    <a:pt x="1221" y="1188"/>
                  </a:lnTo>
                  <a:lnTo>
                    <a:pt x="1223" y="1188"/>
                  </a:lnTo>
                  <a:lnTo>
                    <a:pt x="1223" y="1188"/>
                  </a:lnTo>
                  <a:lnTo>
                    <a:pt x="1221" y="1186"/>
                  </a:lnTo>
                  <a:lnTo>
                    <a:pt x="1212" y="1186"/>
                  </a:lnTo>
                  <a:lnTo>
                    <a:pt x="1212" y="1188"/>
                  </a:lnTo>
                  <a:lnTo>
                    <a:pt x="1212" y="1191"/>
                  </a:lnTo>
                  <a:lnTo>
                    <a:pt x="1212" y="1191"/>
                  </a:lnTo>
                  <a:lnTo>
                    <a:pt x="1214" y="1193"/>
                  </a:lnTo>
                  <a:lnTo>
                    <a:pt x="1214" y="1193"/>
                  </a:lnTo>
                  <a:lnTo>
                    <a:pt x="1216" y="1195"/>
                  </a:lnTo>
                  <a:lnTo>
                    <a:pt x="1219" y="1195"/>
                  </a:lnTo>
                  <a:lnTo>
                    <a:pt x="1221" y="1193"/>
                  </a:lnTo>
                  <a:lnTo>
                    <a:pt x="1219" y="1193"/>
                  </a:lnTo>
                  <a:lnTo>
                    <a:pt x="1219" y="1193"/>
                  </a:lnTo>
                  <a:lnTo>
                    <a:pt x="1219" y="1193"/>
                  </a:lnTo>
                  <a:lnTo>
                    <a:pt x="1219" y="1191"/>
                  </a:lnTo>
                  <a:lnTo>
                    <a:pt x="1219" y="1191"/>
                  </a:lnTo>
                  <a:close/>
                  <a:moveTo>
                    <a:pt x="1318" y="1487"/>
                  </a:moveTo>
                  <a:lnTo>
                    <a:pt x="1318" y="1484"/>
                  </a:lnTo>
                  <a:lnTo>
                    <a:pt x="1318" y="1484"/>
                  </a:lnTo>
                  <a:lnTo>
                    <a:pt x="1316" y="1484"/>
                  </a:lnTo>
                  <a:lnTo>
                    <a:pt x="1316" y="1484"/>
                  </a:lnTo>
                  <a:lnTo>
                    <a:pt x="1313" y="1482"/>
                  </a:lnTo>
                  <a:lnTo>
                    <a:pt x="1313" y="1482"/>
                  </a:lnTo>
                  <a:lnTo>
                    <a:pt x="1313" y="1482"/>
                  </a:lnTo>
                  <a:lnTo>
                    <a:pt x="1313" y="1482"/>
                  </a:lnTo>
                  <a:lnTo>
                    <a:pt x="1313" y="1484"/>
                  </a:lnTo>
                  <a:lnTo>
                    <a:pt x="1313" y="1484"/>
                  </a:lnTo>
                  <a:lnTo>
                    <a:pt x="1313" y="1487"/>
                  </a:lnTo>
                  <a:lnTo>
                    <a:pt x="1313" y="1487"/>
                  </a:lnTo>
                  <a:lnTo>
                    <a:pt x="1313" y="1487"/>
                  </a:lnTo>
                  <a:lnTo>
                    <a:pt x="1313" y="1489"/>
                  </a:lnTo>
                  <a:lnTo>
                    <a:pt x="1316" y="1491"/>
                  </a:lnTo>
                  <a:lnTo>
                    <a:pt x="1318" y="1491"/>
                  </a:lnTo>
                  <a:lnTo>
                    <a:pt x="1320" y="1491"/>
                  </a:lnTo>
                  <a:lnTo>
                    <a:pt x="1320" y="1494"/>
                  </a:lnTo>
                  <a:lnTo>
                    <a:pt x="1323" y="1494"/>
                  </a:lnTo>
                  <a:lnTo>
                    <a:pt x="1325" y="1494"/>
                  </a:lnTo>
                  <a:lnTo>
                    <a:pt x="1325" y="1494"/>
                  </a:lnTo>
                  <a:lnTo>
                    <a:pt x="1325" y="1491"/>
                  </a:lnTo>
                  <a:lnTo>
                    <a:pt x="1325" y="1489"/>
                  </a:lnTo>
                  <a:lnTo>
                    <a:pt x="1327" y="1487"/>
                  </a:lnTo>
                  <a:lnTo>
                    <a:pt x="1327" y="1487"/>
                  </a:lnTo>
                  <a:lnTo>
                    <a:pt x="1325" y="1484"/>
                  </a:lnTo>
                  <a:lnTo>
                    <a:pt x="1323" y="1489"/>
                  </a:lnTo>
                  <a:lnTo>
                    <a:pt x="1320" y="1489"/>
                  </a:lnTo>
                  <a:lnTo>
                    <a:pt x="1320" y="1487"/>
                  </a:lnTo>
                  <a:lnTo>
                    <a:pt x="1320" y="1487"/>
                  </a:lnTo>
                  <a:lnTo>
                    <a:pt x="1318" y="1487"/>
                  </a:lnTo>
                  <a:lnTo>
                    <a:pt x="1318" y="1487"/>
                  </a:lnTo>
                  <a:lnTo>
                    <a:pt x="1318" y="1487"/>
                  </a:lnTo>
                  <a:lnTo>
                    <a:pt x="1318" y="1487"/>
                  </a:lnTo>
                  <a:close/>
                  <a:moveTo>
                    <a:pt x="1309" y="1174"/>
                  </a:moveTo>
                  <a:lnTo>
                    <a:pt x="1309" y="1174"/>
                  </a:lnTo>
                  <a:lnTo>
                    <a:pt x="1309" y="1176"/>
                  </a:lnTo>
                  <a:lnTo>
                    <a:pt x="1311" y="1176"/>
                  </a:lnTo>
                  <a:lnTo>
                    <a:pt x="1318" y="1174"/>
                  </a:lnTo>
                  <a:lnTo>
                    <a:pt x="1318" y="1174"/>
                  </a:lnTo>
                  <a:lnTo>
                    <a:pt x="1320" y="1176"/>
                  </a:lnTo>
                  <a:lnTo>
                    <a:pt x="1323" y="1176"/>
                  </a:lnTo>
                  <a:lnTo>
                    <a:pt x="1323" y="1176"/>
                  </a:lnTo>
                  <a:lnTo>
                    <a:pt x="1325" y="1176"/>
                  </a:lnTo>
                  <a:lnTo>
                    <a:pt x="1325" y="1179"/>
                  </a:lnTo>
                  <a:lnTo>
                    <a:pt x="1325" y="1179"/>
                  </a:lnTo>
                  <a:lnTo>
                    <a:pt x="1325" y="1179"/>
                  </a:lnTo>
                  <a:lnTo>
                    <a:pt x="1327" y="1181"/>
                  </a:lnTo>
                  <a:lnTo>
                    <a:pt x="1327" y="1184"/>
                  </a:lnTo>
                  <a:lnTo>
                    <a:pt x="1327" y="1181"/>
                  </a:lnTo>
                  <a:lnTo>
                    <a:pt x="1327" y="1176"/>
                  </a:lnTo>
                  <a:lnTo>
                    <a:pt x="1327" y="1176"/>
                  </a:lnTo>
                  <a:lnTo>
                    <a:pt x="1330" y="1176"/>
                  </a:lnTo>
                  <a:lnTo>
                    <a:pt x="1330" y="1179"/>
                  </a:lnTo>
                  <a:lnTo>
                    <a:pt x="1330" y="1179"/>
                  </a:lnTo>
                  <a:lnTo>
                    <a:pt x="1330" y="1181"/>
                  </a:lnTo>
                  <a:lnTo>
                    <a:pt x="1330" y="1184"/>
                  </a:lnTo>
                  <a:lnTo>
                    <a:pt x="1332" y="1184"/>
                  </a:lnTo>
                  <a:lnTo>
                    <a:pt x="1335" y="1184"/>
                  </a:lnTo>
                  <a:lnTo>
                    <a:pt x="1335" y="1184"/>
                  </a:lnTo>
                  <a:lnTo>
                    <a:pt x="1339" y="1184"/>
                  </a:lnTo>
                  <a:lnTo>
                    <a:pt x="1339" y="1184"/>
                  </a:lnTo>
                  <a:lnTo>
                    <a:pt x="1339" y="1181"/>
                  </a:lnTo>
                  <a:lnTo>
                    <a:pt x="1339" y="1179"/>
                  </a:lnTo>
                  <a:lnTo>
                    <a:pt x="1335" y="1174"/>
                  </a:lnTo>
                  <a:lnTo>
                    <a:pt x="1332" y="1174"/>
                  </a:lnTo>
                  <a:lnTo>
                    <a:pt x="1332" y="1172"/>
                  </a:lnTo>
                  <a:lnTo>
                    <a:pt x="1335" y="1172"/>
                  </a:lnTo>
                  <a:lnTo>
                    <a:pt x="1337" y="1174"/>
                  </a:lnTo>
                  <a:lnTo>
                    <a:pt x="1337" y="1174"/>
                  </a:lnTo>
                  <a:lnTo>
                    <a:pt x="1337" y="1174"/>
                  </a:lnTo>
                  <a:lnTo>
                    <a:pt x="1339" y="1174"/>
                  </a:lnTo>
                  <a:lnTo>
                    <a:pt x="1339" y="1174"/>
                  </a:lnTo>
                  <a:lnTo>
                    <a:pt x="1339" y="1174"/>
                  </a:lnTo>
                  <a:lnTo>
                    <a:pt x="1346" y="1172"/>
                  </a:lnTo>
                  <a:lnTo>
                    <a:pt x="1349" y="1169"/>
                  </a:lnTo>
                  <a:lnTo>
                    <a:pt x="1353" y="1162"/>
                  </a:lnTo>
                  <a:lnTo>
                    <a:pt x="1353" y="1160"/>
                  </a:lnTo>
                  <a:lnTo>
                    <a:pt x="1353" y="1160"/>
                  </a:lnTo>
                  <a:lnTo>
                    <a:pt x="1351" y="1160"/>
                  </a:lnTo>
                  <a:lnTo>
                    <a:pt x="1351" y="1158"/>
                  </a:lnTo>
                  <a:lnTo>
                    <a:pt x="1349" y="1160"/>
                  </a:lnTo>
                  <a:lnTo>
                    <a:pt x="1349" y="1155"/>
                  </a:lnTo>
                  <a:lnTo>
                    <a:pt x="1346" y="1155"/>
                  </a:lnTo>
                  <a:lnTo>
                    <a:pt x="1344" y="1155"/>
                  </a:lnTo>
                  <a:lnTo>
                    <a:pt x="1344" y="1155"/>
                  </a:lnTo>
                  <a:lnTo>
                    <a:pt x="1339" y="1155"/>
                  </a:lnTo>
                  <a:lnTo>
                    <a:pt x="1339" y="1155"/>
                  </a:lnTo>
                  <a:lnTo>
                    <a:pt x="1339" y="1155"/>
                  </a:lnTo>
                  <a:lnTo>
                    <a:pt x="1339" y="1155"/>
                  </a:lnTo>
                  <a:lnTo>
                    <a:pt x="1339" y="1158"/>
                  </a:lnTo>
                  <a:lnTo>
                    <a:pt x="1339" y="1158"/>
                  </a:lnTo>
                  <a:lnTo>
                    <a:pt x="1339" y="1158"/>
                  </a:lnTo>
                  <a:lnTo>
                    <a:pt x="1339" y="1158"/>
                  </a:lnTo>
                  <a:lnTo>
                    <a:pt x="1339" y="1158"/>
                  </a:lnTo>
                  <a:lnTo>
                    <a:pt x="1339" y="1158"/>
                  </a:lnTo>
                  <a:lnTo>
                    <a:pt x="1339" y="1158"/>
                  </a:lnTo>
                  <a:lnTo>
                    <a:pt x="1339" y="1158"/>
                  </a:lnTo>
                  <a:lnTo>
                    <a:pt x="1339" y="1160"/>
                  </a:lnTo>
                  <a:lnTo>
                    <a:pt x="1339" y="1160"/>
                  </a:lnTo>
                  <a:lnTo>
                    <a:pt x="1339" y="1160"/>
                  </a:lnTo>
                  <a:lnTo>
                    <a:pt x="1339" y="1160"/>
                  </a:lnTo>
                  <a:lnTo>
                    <a:pt x="1339" y="1160"/>
                  </a:lnTo>
                  <a:lnTo>
                    <a:pt x="1337" y="1160"/>
                  </a:lnTo>
                  <a:lnTo>
                    <a:pt x="1337" y="1160"/>
                  </a:lnTo>
                  <a:lnTo>
                    <a:pt x="1337" y="1162"/>
                  </a:lnTo>
                  <a:lnTo>
                    <a:pt x="1332" y="1165"/>
                  </a:lnTo>
                  <a:lnTo>
                    <a:pt x="1330" y="1165"/>
                  </a:lnTo>
                  <a:lnTo>
                    <a:pt x="1330" y="1165"/>
                  </a:lnTo>
                  <a:lnTo>
                    <a:pt x="1327" y="1167"/>
                  </a:lnTo>
                  <a:lnTo>
                    <a:pt x="1327" y="1167"/>
                  </a:lnTo>
                  <a:lnTo>
                    <a:pt x="1327" y="1167"/>
                  </a:lnTo>
                  <a:lnTo>
                    <a:pt x="1327" y="1165"/>
                  </a:lnTo>
                  <a:lnTo>
                    <a:pt x="1327" y="1165"/>
                  </a:lnTo>
                  <a:lnTo>
                    <a:pt x="1327" y="1165"/>
                  </a:lnTo>
                  <a:lnTo>
                    <a:pt x="1327" y="1162"/>
                  </a:lnTo>
                  <a:lnTo>
                    <a:pt x="1325" y="1162"/>
                  </a:lnTo>
                  <a:lnTo>
                    <a:pt x="1325" y="1160"/>
                  </a:lnTo>
                  <a:lnTo>
                    <a:pt x="1323" y="1160"/>
                  </a:lnTo>
                  <a:lnTo>
                    <a:pt x="1323" y="1162"/>
                  </a:lnTo>
                  <a:lnTo>
                    <a:pt x="1320" y="1162"/>
                  </a:lnTo>
                  <a:lnTo>
                    <a:pt x="1320" y="1162"/>
                  </a:lnTo>
                  <a:lnTo>
                    <a:pt x="1318" y="1162"/>
                  </a:lnTo>
                  <a:lnTo>
                    <a:pt x="1318" y="1162"/>
                  </a:lnTo>
                  <a:lnTo>
                    <a:pt x="1316" y="1165"/>
                  </a:lnTo>
                  <a:lnTo>
                    <a:pt x="1316" y="1165"/>
                  </a:lnTo>
                  <a:lnTo>
                    <a:pt x="1316" y="1165"/>
                  </a:lnTo>
                  <a:lnTo>
                    <a:pt x="1316" y="1167"/>
                  </a:lnTo>
                  <a:lnTo>
                    <a:pt x="1318" y="1167"/>
                  </a:lnTo>
                  <a:lnTo>
                    <a:pt x="1318" y="1169"/>
                  </a:lnTo>
                  <a:lnTo>
                    <a:pt x="1320" y="1169"/>
                  </a:lnTo>
                  <a:lnTo>
                    <a:pt x="1320" y="1169"/>
                  </a:lnTo>
                  <a:lnTo>
                    <a:pt x="1320" y="1169"/>
                  </a:lnTo>
                  <a:lnTo>
                    <a:pt x="1320" y="1169"/>
                  </a:lnTo>
                  <a:lnTo>
                    <a:pt x="1320" y="1169"/>
                  </a:lnTo>
                  <a:lnTo>
                    <a:pt x="1320" y="1172"/>
                  </a:lnTo>
                  <a:lnTo>
                    <a:pt x="1323" y="1172"/>
                  </a:lnTo>
                  <a:lnTo>
                    <a:pt x="1323" y="1174"/>
                  </a:lnTo>
                  <a:lnTo>
                    <a:pt x="1320" y="1174"/>
                  </a:lnTo>
                  <a:lnTo>
                    <a:pt x="1320" y="1174"/>
                  </a:lnTo>
                  <a:lnTo>
                    <a:pt x="1320" y="1172"/>
                  </a:lnTo>
                  <a:lnTo>
                    <a:pt x="1318" y="1172"/>
                  </a:lnTo>
                  <a:lnTo>
                    <a:pt x="1318" y="1169"/>
                  </a:lnTo>
                  <a:lnTo>
                    <a:pt x="1318" y="1169"/>
                  </a:lnTo>
                  <a:lnTo>
                    <a:pt x="1318" y="1169"/>
                  </a:lnTo>
                  <a:lnTo>
                    <a:pt x="1318" y="1169"/>
                  </a:lnTo>
                  <a:lnTo>
                    <a:pt x="1318"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7" y="1536"/>
                  </a:lnTo>
                  <a:lnTo>
                    <a:pt x="1325" y="1536"/>
                  </a:lnTo>
                  <a:lnTo>
                    <a:pt x="1320" y="1539"/>
                  </a:lnTo>
                  <a:lnTo>
                    <a:pt x="1318" y="1539"/>
                  </a:lnTo>
                  <a:lnTo>
                    <a:pt x="1318" y="1539"/>
                  </a:lnTo>
                  <a:lnTo>
                    <a:pt x="1318" y="1539"/>
                  </a:lnTo>
                  <a:lnTo>
                    <a:pt x="1318" y="1539"/>
                  </a:lnTo>
                  <a:lnTo>
                    <a:pt x="1318" y="1539"/>
                  </a:lnTo>
                  <a:lnTo>
                    <a:pt x="1318" y="1536"/>
                  </a:lnTo>
                  <a:lnTo>
                    <a:pt x="1318" y="1536"/>
                  </a:lnTo>
                  <a:lnTo>
                    <a:pt x="1316" y="1536"/>
                  </a:lnTo>
                  <a:lnTo>
                    <a:pt x="1316" y="1536"/>
                  </a:lnTo>
                  <a:lnTo>
                    <a:pt x="1313" y="1536"/>
                  </a:lnTo>
                  <a:lnTo>
                    <a:pt x="1311" y="1534"/>
                  </a:lnTo>
                  <a:lnTo>
                    <a:pt x="1311" y="1534"/>
                  </a:lnTo>
                  <a:lnTo>
                    <a:pt x="1309" y="1534"/>
                  </a:lnTo>
                  <a:lnTo>
                    <a:pt x="1309" y="1534"/>
                  </a:lnTo>
                  <a:lnTo>
                    <a:pt x="1309" y="1534"/>
                  </a:lnTo>
                  <a:lnTo>
                    <a:pt x="1309" y="1534"/>
                  </a:lnTo>
                  <a:lnTo>
                    <a:pt x="1309" y="1534"/>
                  </a:lnTo>
                  <a:lnTo>
                    <a:pt x="1306" y="1534"/>
                  </a:lnTo>
                  <a:lnTo>
                    <a:pt x="1306" y="1532"/>
                  </a:lnTo>
                  <a:lnTo>
                    <a:pt x="1309" y="1529"/>
                  </a:lnTo>
                  <a:lnTo>
                    <a:pt x="1309" y="1527"/>
                  </a:lnTo>
                  <a:lnTo>
                    <a:pt x="1306" y="1522"/>
                  </a:lnTo>
                  <a:lnTo>
                    <a:pt x="1306" y="1522"/>
                  </a:lnTo>
                  <a:lnTo>
                    <a:pt x="1304" y="1520"/>
                  </a:lnTo>
                  <a:lnTo>
                    <a:pt x="1304" y="1520"/>
                  </a:lnTo>
                  <a:lnTo>
                    <a:pt x="1301" y="1520"/>
                  </a:lnTo>
                  <a:lnTo>
                    <a:pt x="1297" y="1515"/>
                  </a:lnTo>
                  <a:lnTo>
                    <a:pt x="1294" y="1515"/>
                  </a:lnTo>
                  <a:lnTo>
                    <a:pt x="1294" y="1515"/>
                  </a:lnTo>
                  <a:lnTo>
                    <a:pt x="1292" y="1515"/>
                  </a:lnTo>
                  <a:lnTo>
                    <a:pt x="1292" y="1513"/>
                  </a:lnTo>
                  <a:lnTo>
                    <a:pt x="1292" y="1513"/>
                  </a:lnTo>
                  <a:lnTo>
                    <a:pt x="1292" y="1513"/>
                  </a:lnTo>
                  <a:lnTo>
                    <a:pt x="1292" y="1510"/>
                  </a:lnTo>
                  <a:lnTo>
                    <a:pt x="1292" y="1513"/>
                  </a:lnTo>
                  <a:lnTo>
                    <a:pt x="1290" y="1513"/>
                  </a:lnTo>
                  <a:lnTo>
                    <a:pt x="1290" y="1513"/>
                  </a:lnTo>
                  <a:lnTo>
                    <a:pt x="1290" y="1513"/>
                  </a:lnTo>
                  <a:lnTo>
                    <a:pt x="1290" y="1513"/>
                  </a:lnTo>
                  <a:lnTo>
                    <a:pt x="1287" y="1513"/>
                  </a:lnTo>
                  <a:lnTo>
                    <a:pt x="1287" y="1513"/>
                  </a:lnTo>
                  <a:lnTo>
                    <a:pt x="1287" y="1513"/>
                  </a:lnTo>
                  <a:lnTo>
                    <a:pt x="1285" y="1513"/>
                  </a:lnTo>
                  <a:lnTo>
                    <a:pt x="1278" y="1510"/>
                  </a:lnTo>
                  <a:lnTo>
                    <a:pt x="1275" y="1510"/>
                  </a:lnTo>
                  <a:lnTo>
                    <a:pt x="1275" y="1510"/>
                  </a:lnTo>
                  <a:lnTo>
                    <a:pt x="1273" y="1510"/>
                  </a:lnTo>
                  <a:lnTo>
                    <a:pt x="1273" y="1510"/>
                  </a:lnTo>
                  <a:lnTo>
                    <a:pt x="1273" y="1510"/>
                  </a:lnTo>
                  <a:lnTo>
                    <a:pt x="1275" y="1513"/>
                  </a:lnTo>
                  <a:lnTo>
                    <a:pt x="1275" y="1513"/>
                  </a:lnTo>
                  <a:lnTo>
                    <a:pt x="1275" y="1515"/>
                  </a:lnTo>
                  <a:lnTo>
                    <a:pt x="1275" y="1515"/>
                  </a:lnTo>
                  <a:lnTo>
                    <a:pt x="1275" y="1515"/>
                  </a:lnTo>
                  <a:lnTo>
                    <a:pt x="1275" y="1515"/>
                  </a:lnTo>
                  <a:lnTo>
                    <a:pt x="1275" y="1515"/>
                  </a:lnTo>
                  <a:lnTo>
                    <a:pt x="1275" y="1517"/>
                  </a:lnTo>
                  <a:lnTo>
                    <a:pt x="1278" y="1520"/>
                  </a:lnTo>
                  <a:lnTo>
                    <a:pt x="1280" y="1520"/>
                  </a:lnTo>
                  <a:lnTo>
                    <a:pt x="1280" y="1520"/>
                  </a:lnTo>
                  <a:lnTo>
                    <a:pt x="1283" y="1520"/>
                  </a:lnTo>
                  <a:lnTo>
                    <a:pt x="1283" y="1520"/>
                  </a:lnTo>
                  <a:lnTo>
                    <a:pt x="1285" y="1522"/>
                  </a:lnTo>
                  <a:lnTo>
                    <a:pt x="1287" y="1522"/>
                  </a:lnTo>
                  <a:lnTo>
                    <a:pt x="1287" y="1522"/>
                  </a:lnTo>
                  <a:lnTo>
                    <a:pt x="1287" y="1524"/>
                  </a:lnTo>
                  <a:lnTo>
                    <a:pt x="1290" y="1524"/>
                  </a:lnTo>
                  <a:lnTo>
                    <a:pt x="1290" y="1524"/>
                  </a:lnTo>
                  <a:lnTo>
                    <a:pt x="1290" y="1527"/>
                  </a:lnTo>
                  <a:lnTo>
                    <a:pt x="1290" y="1527"/>
                  </a:lnTo>
                  <a:lnTo>
                    <a:pt x="1292" y="1527"/>
                  </a:lnTo>
                  <a:lnTo>
                    <a:pt x="1292" y="1527"/>
                  </a:lnTo>
                  <a:lnTo>
                    <a:pt x="1292" y="1529"/>
                  </a:lnTo>
                  <a:lnTo>
                    <a:pt x="1292" y="1532"/>
                  </a:lnTo>
                  <a:lnTo>
                    <a:pt x="1294" y="1534"/>
                  </a:lnTo>
                  <a:lnTo>
                    <a:pt x="1294" y="1536"/>
                  </a:lnTo>
                  <a:lnTo>
                    <a:pt x="1294" y="1536"/>
                  </a:lnTo>
                  <a:lnTo>
                    <a:pt x="1294" y="1536"/>
                  </a:lnTo>
                  <a:lnTo>
                    <a:pt x="1294" y="1539"/>
                  </a:lnTo>
                  <a:lnTo>
                    <a:pt x="1294" y="1539"/>
                  </a:lnTo>
                  <a:lnTo>
                    <a:pt x="1294" y="1541"/>
                  </a:lnTo>
                  <a:lnTo>
                    <a:pt x="1294" y="1541"/>
                  </a:lnTo>
                  <a:lnTo>
                    <a:pt x="1297" y="1541"/>
                  </a:lnTo>
                  <a:lnTo>
                    <a:pt x="1297" y="1539"/>
                  </a:lnTo>
                  <a:lnTo>
                    <a:pt x="1299" y="1539"/>
                  </a:lnTo>
                  <a:lnTo>
                    <a:pt x="1299" y="1541"/>
                  </a:lnTo>
                  <a:lnTo>
                    <a:pt x="1299" y="1541"/>
                  </a:lnTo>
                  <a:lnTo>
                    <a:pt x="1301" y="1541"/>
                  </a:lnTo>
                  <a:lnTo>
                    <a:pt x="1301" y="1541"/>
                  </a:lnTo>
                  <a:lnTo>
                    <a:pt x="1304" y="1536"/>
                  </a:lnTo>
                  <a:lnTo>
                    <a:pt x="1306" y="1534"/>
                  </a:lnTo>
                  <a:lnTo>
                    <a:pt x="1306" y="1534"/>
                  </a:lnTo>
                  <a:lnTo>
                    <a:pt x="1306" y="1536"/>
                  </a:lnTo>
                  <a:lnTo>
                    <a:pt x="1306" y="1536"/>
                  </a:lnTo>
                  <a:lnTo>
                    <a:pt x="1306"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6" y="1543"/>
                  </a:lnTo>
                  <a:lnTo>
                    <a:pt x="1306" y="1546"/>
                  </a:lnTo>
                  <a:lnTo>
                    <a:pt x="1306" y="1546"/>
                  </a:lnTo>
                  <a:lnTo>
                    <a:pt x="1309" y="1548"/>
                  </a:lnTo>
                  <a:lnTo>
                    <a:pt x="1309" y="1548"/>
                  </a:lnTo>
                  <a:lnTo>
                    <a:pt x="1311" y="1546"/>
                  </a:lnTo>
                  <a:lnTo>
                    <a:pt x="1311" y="1546"/>
                  </a:lnTo>
                  <a:lnTo>
                    <a:pt x="1313" y="1546"/>
                  </a:lnTo>
                  <a:lnTo>
                    <a:pt x="1316" y="1546"/>
                  </a:lnTo>
                  <a:lnTo>
                    <a:pt x="1316" y="1546"/>
                  </a:lnTo>
                  <a:lnTo>
                    <a:pt x="1313" y="1543"/>
                  </a:lnTo>
                  <a:lnTo>
                    <a:pt x="1313" y="1543"/>
                  </a:lnTo>
                  <a:lnTo>
                    <a:pt x="1316" y="1541"/>
                  </a:lnTo>
                  <a:lnTo>
                    <a:pt x="1316" y="1541"/>
                  </a:lnTo>
                  <a:lnTo>
                    <a:pt x="1316" y="1543"/>
                  </a:lnTo>
                  <a:lnTo>
                    <a:pt x="1316" y="1543"/>
                  </a:lnTo>
                  <a:lnTo>
                    <a:pt x="1316" y="1546"/>
                  </a:lnTo>
                  <a:lnTo>
                    <a:pt x="1320" y="1543"/>
                  </a:lnTo>
                  <a:lnTo>
                    <a:pt x="1323" y="1543"/>
                  </a:lnTo>
                  <a:lnTo>
                    <a:pt x="1323" y="1543"/>
                  </a:lnTo>
                  <a:lnTo>
                    <a:pt x="1323" y="1546"/>
                  </a:lnTo>
                  <a:lnTo>
                    <a:pt x="1325" y="1546"/>
                  </a:lnTo>
                  <a:lnTo>
                    <a:pt x="1325" y="1546"/>
                  </a:lnTo>
                  <a:lnTo>
                    <a:pt x="1327" y="1546"/>
                  </a:lnTo>
                  <a:lnTo>
                    <a:pt x="1327" y="1543"/>
                  </a:lnTo>
                  <a:lnTo>
                    <a:pt x="1327" y="1543"/>
                  </a:lnTo>
                  <a:lnTo>
                    <a:pt x="1327" y="1543"/>
                  </a:lnTo>
                  <a:lnTo>
                    <a:pt x="1330" y="1543"/>
                  </a:lnTo>
                  <a:lnTo>
                    <a:pt x="1330" y="1541"/>
                  </a:lnTo>
                  <a:lnTo>
                    <a:pt x="1330" y="1541"/>
                  </a:lnTo>
                  <a:lnTo>
                    <a:pt x="1327" y="1541"/>
                  </a:lnTo>
                  <a:lnTo>
                    <a:pt x="1327" y="1539"/>
                  </a:lnTo>
                  <a:lnTo>
                    <a:pt x="1330" y="1539"/>
                  </a:lnTo>
                  <a:close/>
                  <a:moveTo>
                    <a:pt x="1403" y="1288"/>
                  </a:moveTo>
                  <a:lnTo>
                    <a:pt x="1406" y="1288"/>
                  </a:lnTo>
                  <a:lnTo>
                    <a:pt x="1408" y="1288"/>
                  </a:lnTo>
                  <a:lnTo>
                    <a:pt x="1408" y="1288"/>
                  </a:lnTo>
                  <a:lnTo>
                    <a:pt x="1410" y="1285"/>
                  </a:lnTo>
                  <a:lnTo>
                    <a:pt x="1413" y="1281"/>
                  </a:lnTo>
                  <a:lnTo>
                    <a:pt x="1413" y="1278"/>
                  </a:lnTo>
                  <a:lnTo>
                    <a:pt x="1413" y="1276"/>
                  </a:lnTo>
                  <a:lnTo>
                    <a:pt x="1410" y="1276"/>
                  </a:lnTo>
                  <a:lnTo>
                    <a:pt x="1408" y="1273"/>
                  </a:lnTo>
                  <a:lnTo>
                    <a:pt x="1408" y="1273"/>
                  </a:lnTo>
                  <a:lnTo>
                    <a:pt x="1406" y="1271"/>
                  </a:lnTo>
                  <a:lnTo>
                    <a:pt x="1406" y="1271"/>
                  </a:lnTo>
                  <a:lnTo>
                    <a:pt x="1406" y="1271"/>
                  </a:lnTo>
                  <a:lnTo>
                    <a:pt x="1398" y="1273"/>
                  </a:lnTo>
                  <a:lnTo>
                    <a:pt x="1398" y="1273"/>
                  </a:lnTo>
                  <a:lnTo>
                    <a:pt x="1398" y="1276"/>
                  </a:lnTo>
                  <a:lnTo>
                    <a:pt x="1398" y="1276"/>
                  </a:lnTo>
                  <a:lnTo>
                    <a:pt x="1398" y="1278"/>
                  </a:lnTo>
                  <a:lnTo>
                    <a:pt x="1398" y="1278"/>
                  </a:lnTo>
                  <a:lnTo>
                    <a:pt x="1401" y="1281"/>
                  </a:lnTo>
                  <a:lnTo>
                    <a:pt x="1401" y="1281"/>
                  </a:lnTo>
                  <a:lnTo>
                    <a:pt x="1401" y="1283"/>
                  </a:lnTo>
                  <a:lnTo>
                    <a:pt x="1403" y="1285"/>
                  </a:lnTo>
                  <a:lnTo>
                    <a:pt x="1403" y="1285"/>
                  </a:lnTo>
                  <a:lnTo>
                    <a:pt x="1403" y="1288"/>
                  </a:lnTo>
                  <a:close/>
                  <a:moveTo>
                    <a:pt x="1413" y="1245"/>
                  </a:moveTo>
                  <a:lnTo>
                    <a:pt x="1413" y="1245"/>
                  </a:lnTo>
                  <a:lnTo>
                    <a:pt x="1413" y="1245"/>
                  </a:lnTo>
                  <a:lnTo>
                    <a:pt x="1413" y="1245"/>
                  </a:lnTo>
                  <a:lnTo>
                    <a:pt x="1413" y="1245"/>
                  </a:lnTo>
                  <a:lnTo>
                    <a:pt x="1410" y="1245"/>
                  </a:lnTo>
                  <a:lnTo>
                    <a:pt x="1408" y="1245"/>
                  </a:lnTo>
                  <a:lnTo>
                    <a:pt x="1406" y="1243"/>
                  </a:lnTo>
                  <a:lnTo>
                    <a:pt x="1406" y="1243"/>
                  </a:lnTo>
                  <a:lnTo>
                    <a:pt x="1401" y="1245"/>
                  </a:lnTo>
                  <a:lnTo>
                    <a:pt x="1398" y="1245"/>
                  </a:lnTo>
                  <a:lnTo>
                    <a:pt x="1398" y="1245"/>
                  </a:lnTo>
                  <a:lnTo>
                    <a:pt x="1398" y="1245"/>
                  </a:lnTo>
                  <a:lnTo>
                    <a:pt x="1398" y="1245"/>
                  </a:lnTo>
                  <a:lnTo>
                    <a:pt x="1403" y="1247"/>
                  </a:lnTo>
                  <a:lnTo>
                    <a:pt x="1403" y="1247"/>
                  </a:lnTo>
                  <a:lnTo>
                    <a:pt x="1406" y="1247"/>
                  </a:lnTo>
                  <a:lnTo>
                    <a:pt x="1406" y="1247"/>
                  </a:lnTo>
                  <a:lnTo>
                    <a:pt x="1406" y="1247"/>
                  </a:lnTo>
                  <a:lnTo>
                    <a:pt x="1408" y="1250"/>
                  </a:lnTo>
                  <a:lnTo>
                    <a:pt x="1408" y="1252"/>
                  </a:lnTo>
                  <a:lnTo>
                    <a:pt x="1406" y="1252"/>
                  </a:lnTo>
                  <a:lnTo>
                    <a:pt x="1403" y="1255"/>
                  </a:lnTo>
                  <a:lnTo>
                    <a:pt x="1403" y="1255"/>
                  </a:lnTo>
                  <a:lnTo>
                    <a:pt x="1403" y="1257"/>
                  </a:lnTo>
                  <a:lnTo>
                    <a:pt x="1403" y="1257"/>
                  </a:lnTo>
                  <a:lnTo>
                    <a:pt x="1403" y="1257"/>
                  </a:lnTo>
                  <a:lnTo>
                    <a:pt x="1401" y="1257"/>
                  </a:lnTo>
                  <a:lnTo>
                    <a:pt x="1401" y="1257"/>
                  </a:lnTo>
                  <a:lnTo>
                    <a:pt x="1401" y="1259"/>
                  </a:lnTo>
                  <a:lnTo>
                    <a:pt x="1401" y="1259"/>
                  </a:lnTo>
                  <a:lnTo>
                    <a:pt x="1401" y="1259"/>
                  </a:lnTo>
                  <a:lnTo>
                    <a:pt x="1401" y="1262"/>
                  </a:lnTo>
                  <a:lnTo>
                    <a:pt x="1401" y="1262"/>
                  </a:lnTo>
                  <a:lnTo>
                    <a:pt x="1403" y="1262"/>
                  </a:lnTo>
                  <a:lnTo>
                    <a:pt x="1406" y="1262"/>
                  </a:lnTo>
                  <a:lnTo>
                    <a:pt x="1406" y="1262"/>
                  </a:lnTo>
                  <a:lnTo>
                    <a:pt x="1406" y="1262"/>
                  </a:lnTo>
                  <a:lnTo>
                    <a:pt x="1406" y="1262"/>
                  </a:lnTo>
                  <a:lnTo>
                    <a:pt x="1408" y="1262"/>
                  </a:lnTo>
                  <a:lnTo>
                    <a:pt x="1410" y="1262"/>
                  </a:lnTo>
                  <a:lnTo>
                    <a:pt x="1413" y="1257"/>
                  </a:lnTo>
                  <a:lnTo>
                    <a:pt x="1413" y="1257"/>
                  </a:lnTo>
                  <a:lnTo>
                    <a:pt x="1413" y="1257"/>
                  </a:lnTo>
                  <a:lnTo>
                    <a:pt x="1410" y="1255"/>
                  </a:lnTo>
                  <a:lnTo>
                    <a:pt x="1408" y="1255"/>
                  </a:lnTo>
                  <a:lnTo>
                    <a:pt x="1408" y="1255"/>
                  </a:lnTo>
                  <a:lnTo>
                    <a:pt x="1408" y="1255"/>
                  </a:lnTo>
                  <a:lnTo>
                    <a:pt x="1408" y="1255"/>
                  </a:lnTo>
                  <a:lnTo>
                    <a:pt x="1408" y="1255"/>
                  </a:lnTo>
                  <a:lnTo>
                    <a:pt x="1408" y="1252"/>
                  </a:lnTo>
                  <a:lnTo>
                    <a:pt x="1408" y="1252"/>
                  </a:lnTo>
                  <a:lnTo>
                    <a:pt x="1413" y="1252"/>
                  </a:lnTo>
                  <a:lnTo>
                    <a:pt x="1415" y="1252"/>
                  </a:lnTo>
                  <a:lnTo>
                    <a:pt x="1415" y="1250"/>
                  </a:lnTo>
                  <a:lnTo>
                    <a:pt x="1415" y="1250"/>
                  </a:lnTo>
                  <a:lnTo>
                    <a:pt x="1415" y="1247"/>
                  </a:lnTo>
                  <a:lnTo>
                    <a:pt x="1413" y="1247"/>
                  </a:lnTo>
                  <a:lnTo>
                    <a:pt x="1415" y="1247"/>
                  </a:lnTo>
                  <a:lnTo>
                    <a:pt x="1413" y="1245"/>
                  </a:lnTo>
                  <a:close/>
                  <a:moveTo>
                    <a:pt x="1320" y="1524"/>
                  </a:moveTo>
                  <a:lnTo>
                    <a:pt x="1320" y="1524"/>
                  </a:lnTo>
                  <a:lnTo>
                    <a:pt x="1313" y="1527"/>
                  </a:lnTo>
                  <a:lnTo>
                    <a:pt x="1313" y="1527"/>
                  </a:lnTo>
                  <a:lnTo>
                    <a:pt x="1313" y="1529"/>
                  </a:lnTo>
                  <a:lnTo>
                    <a:pt x="1316" y="1532"/>
                  </a:lnTo>
                  <a:lnTo>
                    <a:pt x="1316" y="1532"/>
                  </a:lnTo>
                  <a:lnTo>
                    <a:pt x="1318" y="1532"/>
                  </a:lnTo>
                  <a:lnTo>
                    <a:pt x="1318" y="1529"/>
                  </a:lnTo>
                  <a:lnTo>
                    <a:pt x="1318" y="1529"/>
                  </a:lnTo>
                  <a:lnTo>
                    <a:pt x="1318" y="1529"/>
                  </a:lnTo>
                  <a:lnTo>
                    <a:pt x="1318" y="1527"/>
                  </a:lnTo>
                  <a:lnTo>
                    <a:pt x="1320" y="1527"/>
                  </a:lnTo>
                  <a:lnTo>
                    <a:pt x="1323" y="1527"/>
                  </a:lnTo>
                  <a:lnTo>
                    <a:pt x="1323" y="1527"/>
                  </a:lnTo>
                  <a:lnTo>
                    <a:pt x="1323" y="1527"/>
                  </a:lnTo>
                  <a:lnTo>
                    <a:pt x="1323" y="1524"/>
                  </a:lnTo>
                  <a:lnTo>
                    <a:pt x="1320" y="1524"/>
                  </a:lnTo>
                  <a:close/>
                  <a:moveTo>
                    <a:pt x="1375" y="1229"/>
                  </a:moveTo>
                  <a:lnTo>
                    <a:pt x="1375" y="1229"/>
                  </a:lnTo>
                  <a:lnTo>
                    <a:pt x="1375" y="1229"/>
                  </a:lnTo>
                  <a:lnTo>
                    <a:pt x="1375" y="1231"/>
                  </a:lnTo>
                  <a:lnTo>
                    <a:pt x="1375" y="1231"/>
                  </a:lnTo>
                  <a:lnTo>
                    <a:pt x="1375" y="1231"/>
                  </a:lnTo>
                  <a:lnTo>
                    <a:pt x="1377" y="1233"/>
                  </a:lnTo>
                  <a:lnTo>
                    <a:pt x="1377" y="1233"/>
                  </a:lnTo>
                  <a:lnTo>
                    <a:pt x="1377" y="1233"/>
                  </a:lnTo>
                  <a:lnTo>
                    <a:pt x="1380" y="1233"/>
                  </a:lnTo>
                  <a:lnTo>
                    <a:pt x="1382" y="1233"/>
                  </a:lnTo>
                  <a:lnTo>
                    <a:pt x="1382" y="1233"/>
                  </a:lnTo>
                  <a:lnTo>
                    <a:pt x="1382" y="1233"/>
                  </a:lnTo>
                  <a:lnTo>
                    <a:pt x="1384" y="1231"/>
                  </a:lnTo>
                  <a:lnTo>
                    <a:pt x="1384" y="1231"/>
                  </a:lnTo>
                  <a:lnTo>
                    <a:pt x="1387" y="1229"/>
                  </a:lnTo>
                  <a:lnTo>
                    <a:pt x="1389" y="1226"/>
                  </a:lnTo>
                  <a:lnTo>
                    <a:pt x="1389" y="1226"/>
                  </a:lnTo>
                  <a:lnTo>
                    <a:pt x="1391" y="1224"/>
                  </a:lnTo>
                  <a:lnTo>
                    <a:pt x="1391" y="1224"/>
                  </a:lnTo>
                  <a:lnTo>
                    <a:pt x="1394" y="1224"/>
                  </a:lnTo>
                  <a:lnTo>
                    <a:pt x="1391" y="1221"/>
                  </a:lnTo>
                  <a:lnTo>
                    <a:pt x="1391" y="1221"/>
                  </a:lnTo>
                  <a:lnTo>
                    <a:pt x="1391" y="1221"/>
                  </a:lnTo>
                  <a:lnTo>
                    <a:pt x="1394" y="1219"/>
                  </a:lnTo>
                  <a:lnTo>
                    <a:pt x="1394" y="1219"/>
                  </a:lnTo>
                  <a:lnTo>
                    <a:pt x="1394" y="1217"/>
                  </a:lnTo>
                  <a:lnTo>
                    <a:pt x="1394" y="1217"/>
                  </a:lnTo>
                  <a:lnTo>
                    <a:pt x="1394" y="1214"/>
                  </a:lnTo>
                  <a:lnTo>
                    <a:pt x="1394" y="1214"/>
                  </a:lnTo>
                  <a:lnTo>
                    <a:pt x="1396" y="1207"/>
                  </a:lnTo>
                  <a:lnTo>
                    <a:pt x="1396" y="1205"/>
                  </a:lnTo>
                  <a:lnTo>
                    <a:pt x="1394" y="1202"/>
                  </a:lnTo>
                  <a:lnTo>
                    <a:pt x="1394" y="1202"/>
                  </a:lnTo>
                  <a:lnTo>
                    <a:pt x="1396" y="1200"/>
                  </a:lnTo>
                  <a:lnTo>
                    <a:pt x="1396" y="1198"/>
                  </a:lnTo>
                  <a:lnTo>
                    <a:pt x="1394" y="1195"/>
                  </a:lnTo>
                  <a:lnTo>
                    <a:pt x="1394" y="1193"/>
                  </a:lnTo>
                  <a:lnTo>
                    <a:pt x="1394" y="1193"/>
                  </a:lnTo>
                  <a:lnTo>
                    <a:pt x="1396" y="1193"/>
                  </a:lnTo>
                  <a:lnTo>
                    <a:pt x="1396" y="1193"/>
                  </a:lnTo>
                  <a:lnTo>
                    <a:pt x="1396" y="1193"/>
                  </a:lnTo>
                  <a:lnTo>
                    <a:pt x="1398" y="1195"/>
                  </a:lnTo>
                  <a:lnTo>
                    <a:pt x="1398" y="1195"/>
                  </a:lnTo>
                  <a:lnTo>
                    <a:pt x="1398" y="1195"/>
                  </a:lnTo>
                  <a:lnTo>
                    <a:pt x="1398" y="1193"/>
                  </a:lnTo>
                  <a:lnTo>
                    <a:pt x="1398" y="1193"/>
                  </a:lnTo>
                  <a:lnTo>
                    <a:pt x="1398" y="1191"/>
                  </a:lnTo>
                  <a:lnTo>
                    <a:pt x="1398" y="1188"/>
                  </a:lnTo>
                  <a:lnTo>
                    <a:pt x="1398" y="1186"/>
                  </a:lnTo>
                  <a:lnTo>
                    <a:pt x="1398" y="1186"/>
                  </a:lnTo>
                  <a:lnTo>
                    <a:pt x="1401" y="1186"/>
                  </a:lnTo>
                  <a:lnTo>
                    <a:pt x="1401" y="1184"/>
                  </a:lnTo>
                  <a:lnTo>
                    <a:pt x="1398" y="1184"/>
                  </a:lnTo>
                  <a:lnTo>
                    <a:pt x="1396" y="1179"/>
                  </a:lnTo>
                  <a:lnTo>
                    <a:pt x="1394" y="1179"/>
                  </a:lnTo>
                  <a:lnTo>
                    <a:pt x="1391" y="1179"/>
                  </a:lnTo>
                  <a:lnTo>
                    <a:pt x="1389" y="1179"/>
                  </a:lnTo>
                  <a:lnTo>
                    <a:pt x="1389" y="1179"/>
                  </a:lnTo>
                  <a:lnTo>
                    <a:pt x="1389" y="1181"/>
                  </a:lnTo>
                  <a:lnTo>
                    <a:pt x="1387" y="1181"/>
                  </a:lnTo>
                  <a:lnTo>
                    <a:pt x="1387" y="1184"/>
                  </a:lnTo>
                  <a:lnTo>
                    <a:pt x="1384" y="1186"/>
                  </a:lnTo>
                  <a:lnTo>
                    <a:pt x="1384" y="1186"/>
                  </a:lnTo>
                  <a:lnTo>
                    <a:pt x="1384" y="1186"/>
                  </a:lnTo>
                  <a:lnTo>
                    <a:pt x="1384" y="1186"/>
                  </a:lnTo>
                  <a:lnTo>
                    <a:pt x="1384" y="1188"/>
                  </a:lnTo>
                  <a:lnTo>
                    <a:pt x="1384" y="1188"/>
                  </a:lnTo>
                  <a:lnTo>
                    <a:pt x="1387" y="1191"/>
                  </a:lnTo>
                  <a:lnTo>
                    <a:pt x="1389" y="1193"/>
                  </a:lnTo>
                  <a:lnTo>
                    <a:pt x="1387" y="1193"/>
                  </a:lnTo>
                  <a:lnTo>
                    <a:pt x="1384" y="1193"/>
                  </a:lnTo>
                  <a:lnTo>
                    <a:pt x="1384" y="1193"/>
                  </a:lnTo>
                  <a:lnTo>
                    <a:pt x="1384" y="1198"/>
                  </a:lnTo>
                  <a:lnTo>
                    <a:pt x="1384" y="1200"/>
                  </a:lnTo>
                  <a:lnTo>
                    <a:pt x="1384" y="1200"/>
                  </a:lnTo>
                  <a:lnTo>
                    <a:pt x="1384" y="1202"/>
                  </a:lnTo>
                  <a:lnTo>
                    <a:pt x="1384" y="1202"/>
                  </a:lnTo>
                  <a:lnTo>
                    <a:pt x="1384" y="1205"/>
                  </a:lnTo>
                  <a:lnTo>
                    <a:pt x="1384" y="1205"/>
                  </a:lnTo>
                  <a:lnTo>
                    <a:pt x="1384" y="1205"/>
                  </a:lnTo>
                  <a:lnTo>
                    <a:pt x="1384" y="1205"/>
                  </a:lnTo>
                  <a:lnTo>
                    <a:pt x="1382" y="1207"/>
                  </a:lnTo>
                  <a:lnTo>
                    <a:pt x="1382" y="1210"/>
                  </a:lnTo>
                  <a:lnTo>
                    <a:pt x="1380" y="1210"/>
                  </a:lnTo>
                  <a:lnTo>
                    <a:pt x="1380" y="1210"/>
                  </a:lnTo>
                  <a:lnTo>
                    <a:pt x="1380" y="1210"/>
                  </a:lnTo>
                  <a:lnTo>
                    <a:pt x="1377" y="1212"/>
                  </a:lnTo>
                  <a:lnTo>
                    <a:pt x="1377" y="1212"/>
                  </a:lnTo>
                  <a:lnTo>
                    <a:pt x="1377"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3" y="1160"/>
                  </a:lnTo>
                  <a:lnTo>
                    <a:pt x="1441" y="1160"/>
                  </a:lnTo>
                  <a:lnTo>
                    <a:pt x="1441" y="1160"/>
                  </a:lnTo>
                  <a:lnTo>
                    <a:pt x="1441" y="1162"/>
                  </a:lnTo>
                  <a:lnTo>
                    <a:pt x="1441" y="1162"/>
                  </a:lnTo>
                  <a:lnTo>
                    <a:pt x="1434" y="1165"/>
                  </a:lnTo>
                  <a:lnTo>
                    <a:pt x="1432" y="1165"/>
                  </a:lnTo>
                  <a:lnTo>
                    <a:pt x="1432" y="1162"/>
                  </a:lnTo>
                  <a:lnTo>
                    <a:pt x="1429" y="1162"/>
                  </a:lnTo>
                  <a:lnTo>
                    <a:pt x="1424" y="1165"/>
                  </a:lnTo>
                  <a:lnTo>
                    <a:pt x="1424" y="1167"/>
                  </a:lnTo>
                  <a:lnTo>
                    <a:pt x="1424" y="1169"/>
                  </a:lnTo>
                  <a:lnTo>
                    <a:pt x="1424" y="1169"/>
                  </a:lnTo>
                  <a:lnTo>
                    <a:pt x="1424" y="1172"/>
                  </a:lnTo>
                  <a:lnTo>
                    <a:pt x="1424" y="1172"/>
                  </a:lnTo>
                  <a:lnTo>
                    <a:pt x="1427" y="1174"/>
                  </a:lnTo>
                  <a:lnTo>
                    <a:pt x="1427" y="1176"/>
                  </a:lnTo>
                  <a:lnTo>
                    <a:pt x="1427" y="1179"/>
                  </a:lnTo>
                  <a:lnTo>
                    <a:pt x="1427" y="1179"/>
                  </a:lnTo>
                  <a:lnTo>
                    <a:pt x="1429" y="1184"/>
                  </a:lnTo>
                  <a:lnTo>
                    <a:pt x="1432" y="1186"/>
                  </a:lnTo>
                  <a:lnTo>
                    <a:pt x="1434" y="1188"/>
                  </a:lnTo>
                  <a:lnTo>
                    <a:pt x="1439" y="1191"/>
                  </a:lnTo>
                  <a:lnTo>
                    <a:pt x="1439" y="1188"/>
                  </a:lnTo>
                  <a:lnTo>
                    <a:pt x="1441" y="1188"/>
                  </a:lnTo>
                  <a:lnTo>
                    <a:pt x="1443" y="1186"/>
                  </a:lnTo>
                  <a:lnTo>
                    <a:pt x="1443" y="1186"/>
                  </a:lnTo>
                  <a:lnTo>
                    <a:pt x="1443"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3" y="1184"/>
                  </a:lnTo>
                  <a:lnTo>
                    <a:pt x="1443" y="1181"/>
                  </a:lnTo>
                  <a:lnTo>
                    <a:pt x="1441" y="1181"/>
                  </a:lnTo>
                  <a:lnTo>
                    <a:pt x="1441" y="1179"/>
                  </a:lnTo>
                  <a:lnTo>
                    <a:pt x="1443" y="1179"/>
                  </a:lnTo>
                  <a:lnTo>
                    <a:pt x="1443" y="1176"/>
                  </a:lnTo>
                  <a:lnTo>
                    <a:pt x="1443" y="1176"/>
                  </a:lnTo>
                  <a:lnTo>
                    <a:pt x="1443" y="1174"/>
                  </a:lnTo>
                  <a:lnTo>
                    <a:pt x="1443"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7" y="1162"/>
                  </a:lnTo>
                  <a:lnTo>
                    <a:pt x="1377" y="1167"/>
                  </a:lnTo>
                  <a:lnTo>
                    <a:pt x="1377" y="1167"/>
                  </a:lnTo>
                  <a:lnTo>
                    <a:pt x="1375" y="1174"/>
                  </a:lnTo>
                  <a:lnTo>
                    <a:pt x="1375" y="1174"/>
                  </a:lnTo>
                  <a:lnTo>
                    <a:pt x="1375" y="1176"/>
                  </a:lnTo>
                  <a:lnTo>
                    <a:pt x="1375" y="1176"/>
                  </a:lnTo>
                  <a:lnTo>
                    <a:pt x="1375" y="1179"/>
                  </a:lnTo>
                  <a:lnTo>
                    <a:pt x="1377" y="1179"/>
                  </a:lnTo>
                  <a:lnTo>
                    <a:pt x="1377" y="1176"/>
                  </a:lnTo>
                  <a:lnTo>
                    <a:pt x="1380" y="1172"/>
                  </a:lnTo>
                  <a:lnTo>
                    <a:pt x="1382" y="1172"/>
                  </a:lnTo>
                  <a:lnTo>
                    <a:pt x="1382" y="1172"/>
                  </a:lnTo>
                  <a:lnTo>
                    <a:pt x="1384" y="1172"/>
                  </a:lnTo>
                  <a:lnTo>
                    <a:pt x="1384" y="1172"/>
                  </a:lnTo>
                  <a:lnTo>
                    <a:pt x="1387" y="1169"/>
                  </a:lnTo>
                  <a:lnTo>
                    <a:pt x="1389" y="1167"/>
                  </a:lnTo>
                  <a:lnTo>
                    <a:pt x="1389" y="1165"/>
                  </a:lnTo>
                  <a:lnTo>
                    <a:pt x="1394" y="1160"/>
                  </a:lnTo>
                  <a:lnTo>
                    <a:pt x="1394" y="1160"/>
                  </a:lnTo>
                  <a:lnTo>
                    <a:pt x="1396" y="1160"/>
                  </a:lnTo>
                  <a:lnTo>
                    <a:pt x="1396" y="1160"/>
                  </a:lnTo>
                  <a:lnTo>
                    <a:pt x="1396" y="1158"/>
                  </a:lnTo>
                  <a:lnTo>
                    <a:pt x="1396" y="1158"/>
                  </a:lnTo>
                  <a:lnTo>
                    <a:pt x="1396" y="1155"/>
                  </a:lnTo>
                  <a:lnTo>
                    <a:pt x="1396" y="1155"/>
                  </a:lnTo>
                  <a:lnTo>
                    <a:pt x="1398" y="1155"/>
                  </a:lnTo>
                  <a:lnTo>
                    <a:pt x="1398" y="1153"/>
                  </a:lnTo>
                  <a:lnTo>
                    <a:pt x="1396" y="1150"/>
                  </a:lnTo>
                  <a:lnTo>
                    <a:pt x="1394" y="1150"/>
                  </a:lnTo>
                  <a:lnTo>
                    <a:pt x="1394" y="1148"/>
                  </a:lnTo>
                  <a:lnTo>
                    <a:pt x="1391" y="1148"/>
                  </a:lnTo>
                  <a:lnTo>
                    <a:pt x="1389" y="1148"/>
                  </a:lnTo>
                  <a:lnTo>
                    <a:pt x="1389" y="1148"/>
                  </a:lnTo>
                  <a:lnTo>
                    <a:pt x="1389" y="1146"/>
                  </a:lnTo>
                  <a:lnTo>
                    <a:pt x="1387" y="1146"/>
                  </a:lnTo>
                  <a:lnTo>
                    <a:pt x="1387" y="1146"/>
                  </a:lnTo>
                  <a:lnTo>
                    <a:pt x="1387" y="1146"/>
                  </a:lnTo>
                  <a:lnTo>
                    <a:pt x="1387" y="1148"/>
                  </a:lnTo>
                  <a:lnTo>
                    <a:pt x="1384" y="1148"/>
                  </a:lnTo>
                  <a:lnTo>
                    <a:pt x="1387" y="1150"/>
                  </a:lnTo>
                  <a:lnTo>
                    <a:pt x="1387" y="1153"/>
                  </a:lnTo>
                  <a:lnTo>
                    <a:pt x="1389" y="1153"/>
                  </a:lnTo>
                  <a:lnTo>
                    <a:pt x="1387" y="1155"/>
                  </a:lnTo>
                  <a:lnTo>
                    <a:pt x="1387" y="1155"/>
                  </a:lnTo>
                  <a:lnTo>
                    <a:pt x="1384" y="1155"/>
                  </a:lnTo>
                  <a:lnTo>
                    <a:pt x="1384" y="1153"/>
                  </a:lnTo>
                  <a:lnTo>
                    <a:pt x="1384" y="1153"/>
                  </a:lnTo>
                  <a:lnTo>
                    <a:pt x="1382" y="1153"/>
                  </a:lnTo>
                  <a:lnTo>
                    <a:pt x="1382" y="1153"/>
                  </a:lnTo>
                  <a:lnTo>
                    <a:pt x="1382" y="1155"/>
                  </a:lnTo>
                  <a:lnTo>
                    <a:pt x="1384" y="1155"/>
                  </a:lnTo>
                  <a:lnTo>
                    <a:pt x="1384" y="1155"/>
                  </a:lnTo>
                  <a:lnTo>
                    <a:pt x="1384" y="1158"/>
                  </a:lnTo>
                  <a:lnTo>
                    <a:pt x="1384" y="1158"/>
                  </a:lnTo>
                  <a:lnTo>
                    <a:pt x="1382" y="1158"/>
                  </a:lnTo>
                  <a:close/>
                  <a:moveTo>
                    <a:pt x="1432" y="1647"/>
                  </a:moveTo>
                  <a:lnTo>
                    <a:pt x="1429" y="1650"/>
                  </a:lnTo>
                  <a:lnTo>
                    <a:pt x="1429" y="1650"/>
                  </a:lnTo>
                  <a:lnTo>
                    <a:pt x="1429" y="1652"/>
                  </a:lnTo>
                  <a:lnTo>
                    <a:pt x="1429" y="1652"/>
                  </a:lnTo>
                  <a:lnTo>
                    <a:pt x="1432" y="1652"/>
                  </a:lnTo>
                  <a:lnTo>
                    <a:pt x="1434" y="1652"/>
                  </a:lnTo>
                  <a:lnTo>
                    <a:pt x="1434" y="1650"/>
                  </a:lnTo>
                  <a:lnTo>
                    <a:pt x="1434" y="1650"/>
                  </a:lnTo>
                  <a:lnTo>
                    <a:pt x="1434" y="1647"/>
                  </a:lnTo>
                  <a:lnTo>
                    <a:pt x="1432" y="1647"/>
                  </a:lnTo>
                  <a:close/>
                  <a:moveTo>
                    <a:pt x="1491" y="1674"/>
                  </a:moveTo>
                  <a:lnTo>
                    <a:pt x="1491" y="1674"/>
                  </a:lnTo>
                  <a:lnTo>
                    <a:pt x="1491" y="1671"/>
                  </a:lnTo>
                  <a:lnTo>
                    <a:pt x="1488" y="1671"/>
                  </a:lnTo>
                  <a:lnTo>
                    <a:pt x="1488" y="1674"/>
                  </a:lnTo>
                  <a:lnTo>
                    <a:pt x="1488" y="1674"/>
                  </a:lnTo>
                  <a:lnTo>
                    <a:pt x="1481" y="1671"/>
                  </a:lnTo>
                  <a:lnTo>
                    <a:pt x="1472" y="1671"/>
                  </a:lnTo>
                  <a:lnTo>
                    <a:pt x="1469" y="1671"/>
                  </a:lnTo>
                  <a:lnTo>
                    <a:pt x="1467" y="1669"/>
                  </a:lnTo>
                  <a:lnTo>
                    <a:pt x="1472" y="1669"/>
                  </a:lnTo>
                  <a:lnTo>
                    <a:pt x="1474" y="1669"/>
                  </a:lnTo>
                  <a:lnTo>
                    <a:pt x="1474" y="1669"/>
                  </a:lnTo>
                  <a:lnTo>
                    <a:pt x="1477" y="1666"/>
                  </a:lnTo>
                  <a:lnTo>
                    <a:pt x="1474" y="1666"/>
                  </a:lnTo>
                  <a:lnTo>
                    <a:pt x="1474" y="1664"/>
                  </a:lnTo>
                  <a:lnTo>
                    <a:pt x="1474" y="1662"/>
                  </a:lnTo>
                  <a:lnTo>
                    <a:pt x="1472" y="1662"/>
                  </a:lnTo>
                  <a:lnTo>
                    <a:pt x="1469" y="1659"/>
                  </a:lnTo>
                  <a:lnTo>
                    <a:pt x="1465" y="1659"/>
                  </a:lnTo>
                  <a:lnTo>
                    <a:pt x="1465" y="1659"/>
                  </a:lnTo>
                  <a:lnTo>
                    <a:pt x="1465" y="1659"/>
                  </a:lnTo>
                  <a:lnTo>
                    <a:pt x="1465" y="1657"/>
                  </a:lnTo>
                  <a:lnTo>
                    <a:pt x="1462" y="1655"/>
                  </a:lnTo>
                  <a:lnTo>
                    <a:pt x="1458" y="1655"/>
                  </a:lnTo>
                  <a:lnTo>
                    <a:pt x="1455" y="1652"/>
                  </a:lnTo>
                  <a:lnTo>
                    <a:pt x="1453" y="1652"/>
                  </a:lnTo>
                  <a:lnTo>
                    <a:pt x="1453" y="1652"/>
                  </a:lnTo>
                  <a:lnTo>
                    <a:pt x="1455" y="1655"/>
                  </a:lnTo>
                  <a:lnTo>
                    <a:pt x="1455" y="1655"/>
                  </a:lnTo>
                  <a:lnTo>
                    <a:pt x="1455" y="1657"/>
                  </a:lnTo>
                  <a:lnTo>
                    <a:pt x="1453" y="1659"/>
                  </a:lnTo>
                  <a:lnTo>
                    <a:pt x="1455" y="1659"/>
                  </a:lnTo>
                  <a:lnTo>
                    <a:pt x="1458" y="1662"/>
                  </a:lnTo>
                  <a:lnTo>
                    <a:pt x="1458" y="1662"/>
                  </a:lnTo>
                  <a:lnTo>
                    <a:pt x="1458" y="1664"/>
                  </a:lnTo>
                  <a:lnTo>
                    <a:pt x="1455" y="1664"/>
                  </a:lnTo>
                  <a:lnTo>
                    <a:pt x="1450" y="1662"/>
                  </a:lnTo>
                  <a:lnTo>
                    <a:pt x="1443" y="1662"/>
                  </a:lnTo>
                  <a:lnTo>
                    <a:pt x="1441" y="1659"/>
                  </a:lnTo>
                  <a:lnTo>
                    <a:pt x="1439" y="1662"/>
                  </a:lnTo>
                  <a:lnTo>
                    <a:pt x="1436" y="1662"/>
                  </a:lnTo>
                  <a:lnTo>
                    <a:pt x="1436" y="1662"/>
                  </a:lnTo>
                  <a:lnTo>
                    <a:pt x="1436" y="1659"/>
                  </a:lnTo>
                  <a:lnTo>
                    <a:pt x="1436" y="1659"/>
                  </a:lnTo>
                  <a:lnTo>
                    <a:pt x="1436" y="1659"/>
                  </a:lnTo>
                  <a:lnTo>
                    <a:pt x="1436" y="1662"/>
                  </a:lnTo>
                  <a:lnTo>
                    <a:pt x="1434" y="1662"/>
                  </a:lnTo>
                  <a:lnTo>
                    <a:pt x="1436" y="1664"/>
                  </a:lnTo>
                  <a:lnTo>
                    <a:pt x="1436" y="1664"/>
                  </a:lnTo>
                  <a:lnTo>
                    <a:pt x="1436" y="1666"/>
                  </a:lnTo>
                  <a:lnTo>
                    <a:pt x="1434" y="1666"/>
                  </a:lnTo>
                  <a:lnTo>
                    <a:pt x="1432" y="1666"/>
                  </a:lnTo>
                  <a:lnTo>
                    <a:pt x="1429" y="1669"/>
                  </a:lnTo>
                  <a:lnTo>
                    <a:pt x="1424" y="1671"/>
                  </a:lnTo>
                  <a:lnTo>
                    <a:pt x="1420" y="1674"/>
                  </a:lnTo>
                  <a:lnTo>
                    <a:pt x="1417" y="1674"/>
                  </a:lnTo>
                  <a:lnTo>
                    <a:pt x="1417" y="1674"/>
                  </a:lnTo>
                  <a:lnTo>
                    <a:pt x="1415" y="1674"/>
                  </a:lnTo>
                  <a:lnTo>
                    <a:pt x="1415" y="1674"/>
                  </a:lnTo>
                  <a:lnTo>
                    <a:pt x="1415" y="1671"/>
                  </a:lnTo>
                  <a:lnTo>
                    <a:pt x="1415" y="1671"/>
                  </a:lnTo>
                  <a:lnTo>
                    <a:pt x="1415" y="1669"/>
                  </a:lnTo>
                  <a:lnTo>
                    <a:pt x="1415" y="1669"/>
                  </a:lnTo>
                  <a:lnTo>
                    <a:pt x="1415" y="1669"/>
                  </a:lnTo>
                  <a:lnTo>
                    <a:pt x="1415" y="1669"/>
                  </a:lnTo>
                  <a:lnTo>
                    <a:pt x="1417" y="1669"/>
                  </a:lnTo>
                  <a:lnTo>
                    <a:pt x="1417" y="1669"/>
                  </a:lnTo>
                  <a:lnTo>
                    <a:pt x="1417" y="1669"/>
                  </a:lnTo>
                  <a:lnTo>
                    <a:pt x="1417" y="1666"/>
                  </a:lnTo>
                  <a:lnTo>
                    <a:pt x="1417" y="1666"/>
                  </a:lnTo>
                  <a:lnTo>
                    <a:pt x="1420" y="1666"/>
                  </a:lnTo>
                  <a:lnTo>
                    <a:pt x="1422" y="1664"/>
                  </a:lnTo>
                  <a:lnTo>
                    <a:pt x="1424" y="1662"/>
                  </a:lnTo>
                  <a:lnTo>
                    <a:pt x="1427" y="1659"/>
                  </a:lnTo>
                  <a:lnTo>
                    <a:pt x="1427" y="1659"/>
                  </a:lnTo>
                  <a:lnTo>
                    <a:pt x="1427" y="1657"/>
                  </a:lnTo>
                  <a:lnTo>
                    <a:pt x="1427" y="1657"/>
                  </a:lnTo>
                  <a:lnTo>
                    <a:pt x="1427" y="1655"/>
                  </a:lnTo>
                  <a:lnTo>
                    <a:pt x="1427" y="1652"/>
                  </a:lnTo>
                  <a:lnTo>
                    <a:pt x="1424" y="1652"/>
                  </a:lnTo>
                  <a:lnTo>
                    <a:pt x="1422" y="1650"/>
                  </a:lnTo>
                  <a:lnTo>
                    <a:pt x="1422" y="1650"/>
                  </a:lnTo>
                  <a:lnTo>
                    <a:pt x="1420" y="1650"/>
                  </a:lnTo>
                  <a:lnTo>
                    <a:pt x="1417" y="1647"/>
                  </a:lnTo>
                  <a:lnTo>
                    <a:pt x="1417" y="1645"/>
                  </a:lnTo>
                  <a:lnTo>
                    <a:pt x="1417" y="1643"/>
                  </a:lnTo>
                  <a:lnTo>
                    <a:pt x="1415" y="1643"/>
                  </a:lnTo>
                  <a:lnTo>
                    <a:pt x="1417" y="1640"/>
                  </a:lnTo>
                  <a:lnTo>
                    <a:pt x="1417" y="1640"/>
                  </a:lnTo>
                  <a:lnTo>
                    <a:pt x="1415" y="1640"/>
                  </a:lnTo>
                  <a:lnTo>
                    <a:pt x="1415" y="1638"/>
                  </a:lnTo>
                  <a:lnTo>
                    <a:pt x="1415"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0" y="1626"/>
                  </a:lnTo>
                  <a:lnTo>
                    <a:pt x="1410" y="1626"/>
                  </a:lnTo>
                  <a:lnTo>
                    <a:pt x="1408" y="1626"/>
                  </a:lnTo>
                  <a:lnTo>
                    <a:pt x="1398" y="1619"/>
                  </a:lnTo>
                  <a:lnTo>
                    <a:pt x="1396" y="1619"/>
                  </a:lnTo>
                  <a:lnTo>
                    <a:pt x="1396" y="1617"/>
                  </a:lnTo>
                  <a:lnTo>
                    <a:pt x="1396" y="1617"/>
                  </a:lnTo>
                  <a:lnTo>
                    <a:pt x="1396" y="1617"/>
                  </a:lnTo>
                  <a:lnTo>
                    <a:pt x="1394" y="1614"/>
                  </a:lnTo>
                  <a:lnTo>
                    <a:pt x="1391" y="1617"/>
                  </a:lnTo>
                  <a:lnTo>
                    <a:pt x="1391" y="1617"/>
                  </a:lnTo>
                  <a:lnTo>
                    <a:pt x="1391" y="1614"/>
                  </a:lnTo>
                  <a:lnTo>
                    <a:pt x="1389" y="1614"/>
                  </a:lnTo>
                  <a:lnTo>
                    <a:pt x="1389" y="1614"/>
                  </a:lnTo>
                  <a:lnTo>
                    <a:pt x="1387" y="1614"/>
                  </a:lnTo>
                  <a:lnTo>
                    <a:pt x="1387" y="1612"/>
                  </a:lnTo>
                  <a:lnTo>
                    <a:pt x="1384" y="1612"/>
                  </a:lnTo>
                  <a:lnTo>
                    <a:pt x="1384" y="1612"/>
                  </a:lnTo>
                  <a:lnTo>
                    <a:pt x="1382" y="1612"/>
                  </a:lnTo>
                  <a:lnTo>
                    <a:pt x="1382" y="1612"/>
                  </a:lnTo>
                  <a:lnTo>
                    <a:pt x="1380" y="1614"/>
                  </a:lnTo>
                  <a:lnTo>
                    <a:pt x="1377" y="1614"/>
                  </a:lnTo>
                  <a:lnTo>
                    <a:pt x="1377" y="1614"/>
                  </a:lnTo>
                  <a:lnTo>
                    <a:pt x="1377" y="1614"/>
                  </a:lnTo>
                  <a:lnTo>
                    <a:pt x="1375" y="1612"/>
                  </a:lnTo>
                  <a:lnTo>
                    <a:pt x="1372" y="1612"/>
                  </a:lnTo>
                  <a:lnTo>
                    <a:pt x="1370" y="1614"/>
                  </a:lnTo>
                  <a:lnTo>
                    <a:pt x="1368" y="1612"/>
                  </a:lnTo>
                  <a:lnTo>
                    <a:pt x="1368" y="1612"/>
                  </a:lnTo>
                  <a:lnTo>
                    <a:pt x="1365" y="1612"/>
                  </a:lnTo>
                  <a:lnTo>
                    <a:pt x="1363" y="1607"/>
                  </a:lnTo>
                  <a:lnTo>
                    <a:pt x="1363" y="1607"/>
                  </a:lnTo>
                  <a:lnTo>
                    <a:pt x="1361" y="1607"/>
                  </a:lnTo>
                  <a:lnTo>
                    <a:pt x="1358" y="1605"/>
                  </a:lnTo>
                  <a:lnTo>
                    <a:pt x="1358" y="1605"/>
                  </a:lnTo>
                  <a:lnTo>
                    <a:pt x="1358" y="1605"/>
                  </a:lnTo>
                  <a:lnTo>
                    <a:pt x="1356" y="1605"/>
                  </a:lnTo>
                  <a:lnTo>
                    <a:pt x="1356" y="1605"/>
                  </a:lnTo>
                  <a:lnTo>
                    <a:pt x="1356" y="1605"/>
                  </a:lnTo>
                  <a:lnTo>
                    <a:pt x="1353" y="1605"/>
                  </a:lnTo>
                  <a:lnTo>
                    <a:pt x="1351" y="1603"/>
                  </a:lnTo>
                  <a:lnTo>
                    <a:pt x="1346" y="1603"/>
                  </a:lnTo>
                  <a:lnTo>
                    <a:pt x="1346" y="1603"/>
                  </a:lnTo>
                  <a:lnTo>
                    <a:pt x="1346" y="1603"/>
                  </a:lnTo>
                  <a:lnTo>
                    <a:pt x="1346" y="1600"/>
                  </a:lnTo>
                  <a:lnTo>
                    <a:pt x="1342" y="1598"/>
                  </a:lnTo>
                  <a:lnTo>
                    <a:pt x="1339" y="1598"/>
                  </a:lnTo>
                  <a:lnTo>
                    <a:pt x="1339" y="1593"/>
                  </a:lnTo>
                  <a:lnTo>
                    <a:pt x="1339" y="1591"/>
                  </a:lnTo>
                  <a:lnTo>
                    <a:pt x="1337" y="1591"/>
                  </a:lnTo>
                  <a:lnTo>
                    <a:pt x="1335" y="1588"/>
                  </a:lnTo>
                  <a:lnTo>
                    <a:pt x="1335" y="1588"/>
                  </a:lnTo>
                  <a:lnTo>
                    <a:pt x="1332" y="1588"/>
                  </a:lnTo>
                  <a:lnTo>
                    <a:pt x="1330" y="1588"/>
                  </a:lnTo>
                  <a:lnTo>
                    <a:pt x="1323" y="1588"/>
                  </a:lnTo>
                  <a:lnTo>
                    <a:pt x="1320" y="1588"/>
                  </a:lnTo>
                  <a:lnTo>
                    <a:pt x="1318" y="1591"/>
                  </a:lnTo>
                  <a:lnTo>
                    <a:pt x="1318" y="1591"/>
                  </a:lnTo>
                  <a:lnTo>
                    <a:pt x="1316" y="1591"/>
                  </a:lnTo>
                  <a:lnTo>
                    <a:pt x="1316" y="1588"/>
                  </a:lnTo>
                  <a:lnTo>
                    <a:pt x="1316" y="1588"/>
                  </a:lnTo>
                  <a:lnTo>
                    <a:pt x="1313" y="1588"/>
                  </a:lnTo>
                  <a:lnTo>
                    <a:pt x="1311" y="1588"/>
                  </a:lnTo>
                  <a:lnTo>
                    <a:pt x="1309" y="1588"/>
                  </a:lnTo>
                  <a:lnTo>
                    <a:pt x="1309" y="1588"/>
                  </a:lnTo>
                  <a:lnTo>
                    <a:pt x="1304" y="1586"/>
                  </a:lnTo>
                  <a:lnTo>
                    <a:pt x="1301" y="1584"/>
                  </a:lnTo>
                  <a:lnTo>
                    <a:pt x="1301" y="1584"/>
                  </a:lnTo>
                  <a:lnTo>
                    <a:pt x="1301" y="1584"/>
                  </a:lnTo>
                  <a:lnTo>
                    <a:pt x="1301" y="1581"/>
                  </a:lnTo>
                  <a:lnTo>
                    <a:pt x="1301" y="1579"/>
                  </a:lnTo>
                  <a:lnTo>
                    <a:pt x="1301" y="1579"/>
                  </a:lnTo>
                  <a:lnTo>
                    <a:pt x="1301" y="1579"/>
                  </a:lnTo>
                  <a:lnTo>
                    <a:pt x="1301" y="1579"/>
                  </a:lnTo>
                  <a:lnTo>
                    <a:pt x="1301" y="1579"/>
                  </a:lnTo>
                  <a:lnTo>
                    <a:pt x="1304" y="1579"/>
                  </a:lnTo>
                  <a:lnTo>
                    <a:pt x="1304" y="1579"/>
                  </a:lnTo>
                  <a:lnTo>
                    <a:pt x="1304" y="1576"/>
                  </a:lnTo>
                  <a:lnTo>
                    <a:pt x="1304" y="1576"/>
                  </a:lnTo>
                  <a:lnTo>
                    <a:pt x="1301" y="1576"/>
                  </a:lnTo>
                  <a:lnTo>
                    <a:pt x="1299" y="1576"/>
                  </a:lnTo>
                  <a:lnTo>
                    <a:pt x="1297" y="1574"/>
                  </a:lnTo>
                  <a:lnTo>
                    <a:pt x="1294" y="1574"/>
                  </a:lnTo>
                  <a:lnTo>
                    <a:pt x="1294" y="1574"/>
                  </a:lnTo>
                  <a:lnTo>
                    <a:pt x="1292" y="1574"/>
                  </a:lnTo>
                  <a:lnTo>
                    <a:pt x="1292" y="1572"/>
                  </a:lnTo>
                  <a:lnTo>
                    <a:pt x="1292" y="1572"/>
                  </a:lnTo>
                  <a:lnTo>
                    <a:pt x="1290" y="1572"/>
                  </a:lnTo>
                  <a:lnTo>
                    <a:pt x="1290" y="1572"/>
                  </a:lnTo>
                  <a:lnTo>
                    <a:pt x="1290" y="1572"/>
                  </a:lnTo>
                  <a:lnTo>
                    <a:pt x="1290" y="1569"/>
                  </a:lnTo>
                  <a:lnTo>
                    <a:pt x="1290" y="1569"/>
                  </a:lnTo>
                  <a:lnTo>
                    <a:pt x="1287" y="1569"/>
                  </a:lnTo>
                  <a:lnTo>
                    <a:pt x="1285" y="1567"/>
                  </a:lnTo>
                  <a:lnTo>
                    <a:pt x="1285" y="1567"/>
                  </a:lnTo>
                  <a:lnTo>
                    <a:pt x="1283" y="1567"/>
                  </a:lnTo>
                  <a:lnTo>
                    <a:pt x="1283" y="1569"/>
                  </a:lnTo>
                  <a:lnTo>
                    <a:pt x="1283" y="1572"/>
                  </a:lnTo>
                  <a:lnTo>
                    <a:pt x="1283" y="1572"/>
                  </a:lnTo>
                  <a:lnTo>
                    <a:pt x="1283" y="1576"/>
                  </a:lnTo>
                  <a:lnTo>
                    <a:pt x="1280" y="1579"/>
                  </a:lnTo>
                  <a:lnTo>
                    <a:pt x="1280" y="1581"/>
                  </a:lnTo>
                  <a:lnTo>
                    <a:pt x="1280" y="1581"/>
                  </a:lnTo>
                  <a:lnTo>
                    <a:pt x="1280" y="1584"/>
                  </a:lnTo>
                  <a:lnTo>
                    <a:pt x="1280" y="1584"/>
                  </a:lnTo>
                  <a:lnTo>
                    <a:pt x="1283" y="1584"/>
                  </a:lnTo>
                  <a:lnTo>
                    <a:pt x="1283" y="1586"/>
                  </a:lnTo>
                  <a:lnTo>
                    <a:pt x="1283" y="1586"/>
                  </a:lnTo>
                  <a:lnTo>
                    <a:pt x="1283" y="1586"/>
                  </a:lnTo>
                  <a:lnTo>
                    <a:pt x="1283" y="1586"/>
                  </a:lnTo>
                  <a:lnTo>
                    <a:pt x="1283" y="1586"/>
                  </a:lnTo>
                  <a:lnTo>
                    <a:pt x="1283" y="1591"/>
                  </a:lnTo>
                  <a:lnTo>
                    <a:pt x="1283" y="1591"/>
                  </a:lnTo>
                  <a:lnTo>
                    <a:pt x="1280" y="1593"/>
                  </a:lnTo>
                  <a:lnTo>
                    <a:pt x="1280" y="1593"/>
                  </a:lnTo>
                  <a:lnTo>
                    <a:pt x="1278" y="1593"/>
                  </a:lnTo>
                  <a:lnTo>
                    <a:pt x="1275" y="1593"/>
                  </a:lnTo>
                  <a:lnTo>
                    <a:pt x="1275" y="1593"/>
                  </a:lnTo>
                  <a:lnTo>
                    <a:pt x="1275" y="1591"/>
                  </a:lnTo>
                  <a:lnTo>
                    <a:pt x="1275" y="1591"/>
                  </a:lnTo>
                  <a:lnTo>
                    <a:pt x="1275" y="1591"/>
                  </a:lnTo>
                  <a:lnTo>
                    <a:pt x="1271" y="1586"/>
                  </a:lnTo>
                  <a:lnTo>
                    <a:pt x="1271" y="1584"/>
                  </a:lnTo>
                  <a:lnTo>
                    <a:pt x="1271" y="1581"/>
                  </a:lnTo>
                  <a:lnTo>
                    <a:pt x="1271" y="1579"/>
                  </a:lnTo>
                  <a:lnTo>
                    <a:pt x="1271" y="1579"/>
                  </a:lnTo>
                  <a:lnTo>
                    <a:pt x="1271" y="1576"/>
                  </a:lnTo>
                  <a:lnTo>
                    <a:pt x="1268" y="1576"/>
                  </a:lnTo>
                  <a:lnTo>
                    <a:pt x="1266" y="1574"/>
                  </a:lnTo>
                  <a:lnTo>
                    <a:pt x="1264" y="1572"/>
                  </a:lnTo>
                  <a:lnTo>
                    <a:pt x="1259" y="1572"/>
                  </a:lnTo>
                  <a:lnTo>
                    <a:pt x="1259" y="1572"/>
                  </a:lnTo>
                  <a:lnTo>
                    <a:pt x="1256" y="1569"/>
                  </a:lnTo>
                  <a:lnTo>
                    <a:pt x="1256" y="1567"/>
                  </a:lnTo>
                  <a:lnTo>
                    <a:pt x="1256" y="1567"/>
                  </a:lnTo>
                  <a:lnTo>
                    <a:pt x="1259" y="1567"/>
                  </a:lnTo>
                  <a:lnTo>
                    <a:pt x="1261" y="1565"/>
                  </a:lnTo>
                  <a:lnTo>
                    <a:pt x="1264" y="1562"/>
                  </a:lnTo>
                  <a:lnTo>
                    <a:pt x="1264" y="1560"/>
                  </a:lnTo>
                  <a:lnTo>
                    <a:pt x="1264" y="1560"/>
                  </a:lnTo>
                  <a:lnTo>
                    <a:pt x="1261" y="1558"/>
                  </a:lnTo>
                  <a:lnTo>
                    <a:pt x="1256" y="1553"/>
                  </a:lnTo>
                  <a:lnTo>
                    <a:pt x="1256" y="1550"/>
                  </a:lnTo>
                  <a:lnTo>
                    <a:pt x="1256" y="1550"/>
                  </a:lnTo>
                  <a:lnTo>
                    <a:pt x="1256" y="1550"/>
                  </a:lnTo>
                  <a:lnTo>
                    <a:pt x="1256" y="1550"/>
                  </a:lnTo>
                  <a:lnTo>
                    <a:pt x="1256" y="1548"/>
                  </a:lnTo>
                  <a:lnTo>
                    <a:pt x="1256" y="1548"/>
                  </a:lnTo>
                  <a:lnTo>
                    <a:pt x="1256" y="1548"/>
                  </a:lnTo>
                  <a:lnTo>
                    <a:pt x="1256" y="1548"/>
                  </a:lnTo>
                  <a:lnTo>
                    <a:pt x="1256" y="1548"/>
                  </a:lnTo>
                  <a:lnTo>
                    <a:pt x="1256" y="1546"/>
                  </a:lnTo>
                  <a:lnTo>
                    <a:pt x="1254" y="1543"/>
                  </a:lnTo>
                  <a:lnTo>
                    <a:pt x="1249" y="1543"/>
                  </a:lnTo>
                  <a:lnTo>
                    <a:pt x="1247" y="1543"/>
                  </a:lnTo>
                  <a:lnTo>
                    <a:pt x="1247" y="1543"/>
                  </a:lnTo>
                  <a:lnTo>
                    <a:pt x="1247" y="1543"/>
                  </a:lnTo>
                  <a:lnTo>
                    <a:pt x="1247" y="1546"/>
                  </a:lnTo>
                  <a:lnTo>
                    <a:pt x="1247" y="1546"/>
                  </a:lnTo>
                  <a:lnTo>
                    <a:pt x="1245" y="1548"/>
                  </a:lnTo>
                  <a:lnTo>
                    <a:pt x="1245" y="1548"/>
                  </a:lnTo>
                  <a:lnTo>
                    <a:pt x="1242" y="1546"/>
                  </a:lnTo>
                  <a:lnTo>
                    <a:pt x="1242" y="1543"/>
                  </a:lnTo>
                  <a:lnTo>
                    <a:pt x="1242" y="1543"/>
                  </a:lnTo>
                  <a:lnTo>
                    <a:pt x="1242" y="1536"/>
                  </a:lnTo>
                  <a:lnTo>
                    <a:pt x="1240" y="1536"/>
                  </a:lnTo>
                  <a:lnTo>
                    <a:pt x="1240" y="1536"/>
                  </a:lnTo>
                  <a:lnTo>
                    <a:pt x="1238" y="1539"/>
                  </a:lnTo>
                  <a:lnTo>
                    <a:pt x="1233" y="1543"/>
                  </a:lnTo>
                  <a:lnTo>
                    <a:pt x="1228" y="1555"/>
                  </a:lnTo>
                  <a:lnTo>
                    <a:pt x="1226" y="1558"/>
                  </a:lnTo>
                  <a:lnTo>
                    <a:pt x="1226" y="1562"/>
                  </a:lnTo>
                  <a:lnTo>
                    <a:pt x="1228" y="1567"/>
                  </a:lnTo>
                  <a:lnTo>
                    <a:pt x="1228" y="1567"/>
                  </a:lnTo>
                  <a:lnTo>
                    <a:pt x="1226" y="1569"/>
                  </a:lnTo>
                  <a:lnTo>
                    <a:pt x="1226" y="1572"/>
                  </a:lnTo>
                  <a:lnTo>
                    <a:pt x="1226" y="1576"/>
                  </a:lnTo>
                  <a:lnTo>
                    <a:pt x="1228" y="1584"/>
                  </a:lnTo>
                  <a:lnTo>
                    <a:pt x="1228" y="1584"/>
                  </a:lnTo>
                  <a:lnTo>
                    <a:pt x="1228" y="1586"/>
                  </a:lnTo>
                  <a:lnTo>
                    <a:pt x="1228" y="1586"/>
                  </a:lnTo>
                  <a:lnTo>
                    <a:pt x="1228" y="1588"/>
                  </a:lnTo>
                  <a:lnTo>
                    <a:pt x="1228" y="1588"/>
                  </a:lnTo>
                  <a:lnTo>
                    <a:pt x="1228" y="1588"/>
                  </a:lnTo>
                  <a:lnTo>
                    <a:pt x="1230" y="1588"/>
                  </a:lnTo>
                  <a:lnTo>
                    <a:pt x="1230" y="1591"/>
                  </a:lnTo>
                  <a:lnTo>
                    <a:pt x="1230" y="1591"/>
                  </a:lnTo>
                  <a:lnTo>
                    <a:pt x="1228" y="1595"/>
                  </a:lnTo>
                  <a:lnTo>
                    <a:pt x="1228" y="1598"/>
                  </a:lnTo>
                  <a:lnTo>
                    <a:pt x="1228" y="1598"/>
                  </a:lnTo>
                  <a:lnTo>
                    <a:pt x="1230" y="1600"/>
                  </a:lnTo>
                  <a:lnTo>
                    <a:pt x="1230" y="1600"/>
                  </a:lnTo>
                  <a:lnTo>
                    <a:pt x="1230" y="1603"/>
                  </a:lnTo>
                  <a:lnTo>
                    <a:pt x="1230"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5" y="1626"/>
                  </a:lnTo>
                  <a:lnTo>
                    <a:pt x="1235" y="1626"/>
                  </a:lnTo>
                  <a:lnTo>
                    <a:pt x="1235" y="1629"/>
                  </a:lnTo>
                  <a:lnTo>
                    <a:pt x="1235" y="1631"/>
                  </a:lnTo>
                  <a:lnTo>
                    <a:pt x="1235" y="1631"/>
                  </a:lnTo>
                  <a:lnTo>
                    <a:pt x="1235" y="1631"/>
                  </a:lnTo>
                  <a:lnTo>
                    <a:pt x="1235" y="1633"/>
                  </a:lnTo>
                  <a:lnTo>
                    <a:pt x="1238" y="1636"/>
                  </a:lnTo>
                  <a:lnTo>
                    <a:pt x="1235" y="1636"/>
                  </a:lnTo>
                  <a:lnTo>
                    <a:pt x="1235" y="1636"/>
                  </a:lnTo>
                  <a:lnTo>
                    <a:pt x="1238" y="1636"/>
                  </a:lnTo>
                  <a:lnTo>
                    <a:pt x="1238" y="1638"/>
                  </a:lnTo>
                  <a:lnTo>
                    <a:pt x="1238" y="1638"/>
                  </a:lnTo>
                  <a:lnTo>
                    <a:pt x="1238" y="1638"/>
                  </a:lnTo>
                  <a:lnTo>
                    <a:pt x="1235" y="1638"/>
                  </a:lnTo>
                  <a:lnTo>
                    <a:pt x="1235" y="1638"/>
                  </a:lnTo>
                  <a:lnTo>
                    <a:pt x="1235" y="1640"/>
                  </a:lnTo>
                  <a:lnTo>
                    <a:pt x="1233" y="1655"/>
                  </a:lnTo>
                  <a:lnTo>
                    <a:pt x="1233" y="1657"/>
                  </a:lnTo>
                  <a:lnTo>
                    <a:pt x="1233" y="1659"/>
                  </a:lnTo>
                  <a:lnTo>
                    <a:pt x="1235" y="1662"/>
                  </a:lnTo>
                  <a:lnTo>
                    <a:pt x="1235" y="1664"/>
                  </a:lnTo>
                  <a:lnTo>
                    <a:pt x="1235" y="1669"/>
                  </a:lnTo>
                  <a:lnTo>
                    <a:pt x="1235" y="1671"/>
                  </a:lnTo>
                  <a:lnTo>
                    <a:pt x="1235"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2" y="1685"/>
                  </a:lnTo>
                  <a:lnTo>
                    <a:pt x="1242" y="1688"/>
                  </a:lnTo>
                  <a:lnTo>
                    <a:pt x="1242" y="1688"/>
                  </a:lnTo>
                  <a:lnTo>
                    <a:pt x="1242" y="1688"/>
                  </a:lnTo>
                  <a:lnTo>
                    <a:pt x="1242" y="1688"/>
                  </a:lnTo>
                  <a:lnTo>
                    <a:pt x="1242" y="1690"/>
                  </a:lnTo>
                  <a:lnTo>
                    <a:pt x="1242" y="1690"/>
                  </a:lnTo>
                  <a:lnTo>
                    <a:pt x="1245" y="1692"/>
                  </a:lnTo>
                  <a:lnTo>
                    <a:pt x="1247" y="1692"/>
                  </a:lnTo>
                  <a:lnTo>
                    <a:pt x="1249" y="1695"/>
                  </a:lnTo>
                  <a:lnTo>
                    <a:pt x="1249" y="1695"/>
                  </a:lnTo>
                  <a:lnTo>
                    <a:pt x="1249" y="1697"/>
                  </a:lnTo>
                  <a:lnTo>
                    <a:pt x="1249" y="1700"/>
                  </a:lnTo>
                  <a:lnTo>
                    <a:pt x="1249" y="1700"/>
                  </a:lnTo>
                  <a:lnTo>
                    <a:pt x="1249" y="1702"/>
                  </a:lnTo>
                  <a:lnTo>
                    <a:pt x="1249" y="1704"/>
                  </a:lnTo>
                  <a:lnTo>
                    <a:pt x="1245" y="1704"/>
                  </a:lnTo>
                  <a:lnTo>
                    <a:pt x="1242" y="1707"/>
                  </a:lnTo>
                  <a:lnTo>
                    <a:pt x="1240" y="1709"/>
                  </a:lnTo>
                  <a:lnTo>
                    <a:pt x="1238" y="1711"/>
                  </a:lnTo>
                  <a:lnTo>
                    <a:pt x="1238" y="1714"/>
                  </a:lnTo>
                  <a:lnTo>
                    <a:pt x="1226" y="1721"/>
                  </a:lnTo>
                  <a:lnTo>
                    <a:pt x="1223" y="1723"/>
                  </a:lnTo>
                  <a:lnTo>
                    <a:pt x="1219" y="1740"/>
                  </a:lnTo>
                  <a:lnTo>
                    <a:pt x="1219" y="1745"/>
                  </a:lnTo>
                  <a:lnTo>
                    <a:pt x="1219" y="1747"/>
                  </a:lnTo>
                  <a:lnTo>
                    <a:pt x="1219" y="1749"/>
                  </a:lnTo>
                  <a:lnTo>
                    <a:pt x="1221" y="1754"/>
                  </a:lnTo>
                  <a:lnTo>
                    <a:pt x="1223" y="1754"/>
                  </a:lnTo>
                  <a:lnTo>
                    <a:pt x="1226" y="1754"/>
                  </a:lnTo>
                  <a:lnTo>
                    <a:pt x="1233" y="1754"/>
                  </a:lnTo>
                  <a:lnTo>
                    <a:pt x="1235" y="1752"/>
                  </a:lnTo>
                  <a:lnTo>
                    <a:pt x="1238" y="1749"/>
                  </a:lnTo>
                  <a:lnTo>
                    <a:pt x="1240" y="1745"/>
                  </a:lnTo>
                  <a:lnTo>
                    <a:pt x="1240" y="1742"/>
                  </a:lnTo>
                  <a:lnTo>
                    <a:pt x="1242" y="1742"/>
                  </a:lnTo>
                  <a:lnTo>
                    <a:pt x="1247" y="1740"/>
                  </a:lnTo>
                  <a:lnTo>
                    <a:pt x="1256" y="1742"/>
                  </a:lnTo>
                  <a:lnTo>
                    <a:pt x="1259" y="1740"/>
                  </a:lnTo>
                  <a:lnTo>
                    <a:pt x="1268" y="1735"/>
                  </a:lnTo>
                  <a:lnTo>
                    <a:pt x="1273" y="1733"/>
                  </a:lnTo>
                  <a:lnTo>
                    <a:pt x="1273" y="1733"/>
                  </a:lnTo>
                  <a:lnTo>
                    <a:pt x="1275" y="1730"/>
                  </a:lnTo>
                  <a:lnTo>
                    <a:pt x="1275" y="1726"/>
                  </a:lnTo>
                  <a:lnTo>
                    <a:pt x="1275" y="1726"/>
                  </a:lnTo>
                  <a:lnTo>
                    <a:pt x="1275" y="1728"/>
                  </a:lnTo>
                  <a:lnTo>
                    <a:pt x="1275" y="1730"/>
                  </a:lnTo>
                  <a:lnTo>
                    <a:pt x="1278" y="1730"/>
                  </a:lnTo>
                  <a:lnTo>
                    <a:pt x="1278" y="1733"/>
                  </a:lnTo>
                  <a:lnTo>
                    <a:pt x="1278" y="1733"/>
                  </a:lnTo>
                  <a:lnTo>
                    <a:pt x="1280"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7" y="1761"/>
                  </a:lnTo>
                  <a:lnTo>
                    <a:pt x="1287" y="1763"/>
                  </a:lnTo>
                  <a:lnTo>
                    <a:pt x="1287" y="1768"/>
                  </a:lnTo>
                  <a:lnTo>
                    <a:pt x="1287" y="1768"/>
                  </a:lnTo>
                  <a:lnTo>
                    <a:pt x="1287" y="1771"/>
                  </a:lnTo>
                  <a:lnTo>
                    <a:pt x="1290" y="1771"/>
                  </a:lnTo>
                  <a:lnTo>
                    <a:pt x="1290" y="1773"/>
                  </a:lnTo>
                  <a:lnTo>
                    <a:pt x="1292" y="1775"/>
                  </a:lnTo>
                  <a:lnTo>
                    <a:pt x="1292" y="1778"/>
                  </a:lnTo>
                  <a:lnTo>
                    <a:pt x="1292" y="1778"/>
                  </a:lnTo>
                  <a:lnTo>
                    <a:pt x="1297" y="1780"/>
                  </a:lnTo>
                  <a:lnTo>
                    <a:pt x="1299" y="1780"/>
                  </a:lnTo>
                  <a:lnTo>
                    <a:pt x="1306" y="1780"/>
                  </a:lnTo>
                  <a:lnTo>
                    <a:pt x="1313" y="1775"/>
                  </a:lnTo>
                  <a:lnTo>
                    <a:pt x="1318" y="1771"/>
                  </a:lnTo>
                  <a:lnTo>
                    <a:pt x="1323" y="1763"/>
                  </a:lnTo>
                  <a:lnTo>
                    <a:pt x="1323" y="1763"/>
                  </a:lnTo>
                  <a:lnTo>
                    <a:pt x="1325" y="1761"/>
                  </a:lnTo>
                  <a:lnTo>
                    <a:pt x="1325" y="1759"/>
                  </a:lnTo>
                  <a:lnTo>
                    <a:pt x="1327" y="1759"/>
                  </a:lnTo>
                  <a:lnTo>
                    <a:pt x="1330" y="1756"/>
                  </a:lnTo>
                  <a:lnTo>
                    <a:pt x="1332" y="1752"/>
                  </a:lnTo>
                  <a:lnTo>
                    <a:pt x="1332" y="1749"/>
                  </a:lnTo>
                  <a:lnTo>
                    <a:pt x="1332" y="1749"/>
                  </a:lnTo>
                  <a:lnTo>
                    <a:pt x="1332" y="1742"/>
                  </a:lnTo>
                  <a:lnTo>
                    <a:pt x="1332" y="1742"/>
                  </a:lnTo>
                  <a:lnTo>
                    <a:pt x="1332" y="1737"/>
                  </a:lnTo>
                  <a:lnTo>
                    <a:pt x="1332" y="1735"/>
                  </a:lnTo>
                  <a:lnTo>
                    <a:pt x="1332" y="1735"/>
                  </a:lnTo>
                  <a:lnTo>
                    <a:pt x="1335" y="1733"/>
                  </a:lnTo>
                  <a:lnTo>
                    <a:pt x="1335" y="1730"/>
                  </a:lnTo>
                  <a:lnTo>
                    <a:pt x="1335" y="1730"/>
                  </a:lnTo>
                  <a:lnTo>
                    <a:pt x="1335" y="1728"/>
                  </a:lnTo>
                  <a:lnTo>
                    <a:pt x="1335" y="1728"/>
                  </a:lnTo>
                  <a:lnTo>
                    <a:pt x="1335" y="1728"/>
                  </a:lnTo>
                  <a:lnTo>
                    <a:pt x="1335" y="1728"/>
                  </a:lnTo>
                  <a:lnTo>
                    <a:pt x="1337" y="1726"/>
                  </a:lnTo>
                  <a:lnTo>
                    <a:pt x="1337" y="1728"/>
                  </a:lnTo>
                  <a:lnTo>
                    <a:pt x="1339" y="1726"/>
                  </a:lnTo>
                  <a:lnTo>
                    <a:pt x="1342" y="1728"/>
                  </a:lnTo>
                  <a:lnTo>
                    <a:pt x="1344" y="1728"/>
                  </a:lnTo>
                  <a:lnTo>
                    <a:pt x="1344" y="1726"/>
                  </a:lnTo>
                  <a:lnTo>
                    <a:pt x="1344" y="1721"/>
                  </a:lnTo>
                  <a:lnTo>
                    <a:pt x="1346" y="1721"/>
                  </a:lnTo>
                  <a:lnTo>
                    <a:pt x="1346" y="1719"/>
                  </a:lnTo>
                  <a:lnTo>
                    <a:pt x="1349" y="1719"/>
                  </a:lnTo>
                  <a:lnTo>
                    <a:pt x="1349" y="1719"/>
                  </a:lnTo>
                  <a:lnTo>
                    <a:pt x="1349" y="1716"/>
                  </a:lnTo>
                  <a:lnTo>
                    <a:pt x="1349" y="1716"/>
                  </a:lnTo>
                  <a:lnTo>
                    <a:pt x="1351" y="1711"/>
                  </a:lnTo>
                  <a:lnTo>
                    <a:pt x="1353" y="1709"/>
                  </a:lnTo>
                  <a:lnTo>
                    <a:pt x="1353" y="1709"/>
                  </a:lnTo>
                  <a:lnTo>
                    <a:pt x="1356" y="1709"/>
                  </a:lnTo>
                  <a:lnTo>
                    <a:pt x="1356" y="1709"/>
                  </a:lnTo>
                  <a:lnTo>
                    <a:pt x="1358" y="1709"/>
                  </a:lnTo>
                  <a:lnTo>
                    <a:pt x="1358" y="1709"/>
                  </a:lnTo>
                  <a:lnTo>
                    <a:pt x="1358" y="1709"/>
                  </a:lnTo>
                  <a:lnTo>
                    <a:pt x="1358" y="1707"/>
                  </a:lnTo>
                  <a:lnTo>
                    <a:pt x="1358" y="1704"/>
                  </a:lnTo>
                  <a:lnTo>
                    <a:pt x="1358" y="1704"/>
                  </a:lnTo>
                  <a:lnTo>
                    <a:pt x="1358" y="1704"/>
                  </a:lnTo>
                  <a:lnTo>
                    <a:pt x="1358" y="1704"/>
                  </a:lnTo>
                  <a:lnTo>
                    <a:pt x="1358"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3" y="1695"/>
                  </a:lnTo>
                  <a:lnTo>
                    <a:pt x="1353" y="1695"/>
                  </a:lnTo>
                  <a:lnTo>
                    <a:pt x="1353" y="1692"/>
                  </a:lnTo>
                  <a:lnTo>
                    <a:pt x="1353" y="1692"/>
                  </a:lnTo>
                  <a:lnTo>
                    <a:pt x="1351" y="1690"/>
                  </a:lnTo>
                  <a:lnTo>
                    <a:pt x="1351" y="1690"/>
                  </a:lnTo>
                  <a:lnTo>
                    <a:pt x="1351" y="1688"/>
                  </a:lnTo>
                  <a:lnTo>
                    <a:pt x="1351" y="1685"/>
                  </a:lnTo>
                  <a:lnTo>
                    <a:pt x="1351" y="1685"/>
                  </a:lnTo>
                  <a:lnTo>
                    <a:pt x="1351" y="1685"/>
                  </a:lnTo>
                  <a:lnTo>
                    <a:pt x="1353" y="1685"/>
                  </a:lnTo>
                  <a:lnTo>
                    <a:pt x="1353" y="1683"/>
                  </a:lnTo>
                  <a:lnTo>
                    <a:pt x="1353" y="1683"/>
                  </a:lnTo>
                  <a:lnTo>
                    <a:pt x="1353" y="1681"/>
                  </a:lnTo>
                  <a:lnTo>
                    <a:pt x="1353" y="1678"/>
                  </a:lnTo>
                  <a:lnTo>
                    <a:pt x="1353" y="1678"/>
                  </a:lnTo>
                  <a:lnTo>
                    <a:pt x="1356" y="1676"/>
                  </a:lnTo>
                  <a:lnTo>
                    <a:pt x="1356" y="1676"/>
                  </a:lnTo>
                  <a:lnTo>
                    <a:pt x="1358" y="1676"/>
                  </a:lnTo>
                  <a:lnTo>
                    <a:pt x="1358" y="1678"/>
                  </a:lnTo>
                  <a:lnTo>
                    <a:pt x="1358" y="1678"/>
                  </a:lnTo>
                  <a:lnTo>
                    <a:pt x="1358" y="1678"/>
                  </a:lnTo>
                  <a:lnTo>
                    <a:pt x="1361" y="1678"/>
                  </a:lnTo>
                  <a:lnTo>
                    <a:pt x="1361" y="1676"/>
                  </a:lnTo>
                  <a:lnTo>
                    <a:pt x="1361" y="1676"/>
                  </a:lnTo>
                  <a:lnTo>
                    <a:pt x="1363" y="1674"/>
                  </a:lnTo>
                  <a:lnTo>
                    <a:pt x="1363" y="1674"/>
                  </a:lnTo>
                  <a:lnTo>
                    <a:pt x="1365" y="1674"/>
                  </a:lnTo>
                  <a:lnTo>
                    <a:pt x="1365" y="1676"/>
                  </a:lnTo>
                  <a:lnTo>
                    <a:pt x="1368" y="1674"/>
                  </a:lnTo>
                  <a:lnTo>
                    <a:pt x="1368" y="1671"/>
                  </a:lnTo>
                  <a:lnTo>
                    <a:pt x="1368" y="1669"/>
                  </a:lnTo>
                  <a:lnTo>
                    <a:pt x="1368" y="1669"/>
                  </a:lnTo>
                  <a:lnTo>
                    <a:pt x="1370" y="1669"/>
                  </a:lnTo>
                  <a:lnTo>
                    <a:pt x="1372" y="1666"/>
                  </a:lnTo>
                  <a:lnTo>
                    <a:pt x="1372" y="1666"/>
                  </a:lnTo>
                  <a:lnTo>
                    <a:pt x="1375" y="1669"/>
                  </a:lnTo>
                  <a:lnTo>
                    <a:pt x="1375" y="1671"/>
                  </a:lnTo>
                  <a:lnTo>
                    <a:pt x="1375" y="1671"/>
                  </a:lnTo>
                  <a:lnTo>
                    <a:pt x="1375" y="1671"/>
                  </a:lnTo>
                  <a:lnTo>
                    <a:pt x="1375" y="1674"/>
                  </a:lnTo>
                  <a:lnTo>
                    <a:pt x="1375" y="1678"/>
                  </a:lnTo>
                  <a:lnTo>
                    <a:pt x="1372" y="1681"/>
                  </a:lnTo>
                  <a:lnTo>
                    <a:pt x="1372" y="1683"/>
                  </a:lnTo>
                  <a:lnTo>
                    <a:pt x="1372" y="1683"/>
                  </a:lnTo>
                  <a:lnTo>
                    <a:pt x="1372" y="1685"/>
                  </a:lnTo>
                  <a:lnTo>
                    <a:pt x="1372" y="1685"/>
                  </a:lnTo>
                  <a:lnTo>
                    <a:pt x="1372" y="1685"/>
                  </a:lnTo>
                  <a:lnTo>
                    <a:pt x="1372" y="1685"/>
                  </a:lnTo>
                  <a:lnTo>
                    <a:pt x="1372" y="1685"/>
                  </a:lnTo>
                  <a:lnTo>
                    <a:pt x="1375" y="1688"/>
                  </a:lnTo>
                  <a:lnTo>
                    <a:pt x="1375" y="1688"/>
                  </a:lnTo>
                  <a:lnTo>
                    <a:pt x="1377" y="1688"/>
                  </a:lnTo>
                  <a:lnTo>
                    <a:pt x="1377" y="1685"/>
                  </a:lnTo>
                  <a:lnTo>
                    <a:pt x="1380" y="1685"/>
                  </a:lnTo>
                  <a:lnTo>
                    <a:pt x="1382" y="1683"/>
                  </a:lnTo>
                  <a:lnTo>
                    <a:pt x="1384" y="1683"/>
                  </a:lnTo>
                  <a:lnTo>
                    <a:pt x="1389" y="1683"/>
                  </a:lnTo>
                  <a:lnTo>
                    <a:pt x="1396" y="1681"/>
                  </a:lnTo>
                  <a:lnTo>
                    <a:pt x="1396" y="1681"/>
                  </a:lnTo>
                  <a:lnTo>
                    <a:pt x="1398" y="1683"/>
                  </a:lnTo>
                  <a:lnTo>
                    <a:pt x="1398" y="1683"/>
                  </a:lnTo>
                  <a:lnTo>
                    <a:pt x="1398" y="1683"/>
                  </a:lnTo>
                  <a:lnTo>
                    <a:pt x="1403" y="1685"/>
                  </a:lnTo>
                  <a:lnTo>
                    <a:pt x="1403"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3" y="1692"/>
                  </a:lnTo>
                  <a:lnTo>
                    <a:pt x="1403" y="1695"/>
                  </a:lnTo>
                  <a:lnTo>
                    <a:pt x="1403" y="1695"/>
                  </a:lnTo>
                  <a:lnTo>
                    <a:pt x="1401" y="1697"/>
                  </a:lnTo>
                  <a:lnTo>
                    <a:pt x="1401" y="1697"/>
                  </a:lnTo>
                  <a:lnTo>
                    <a:pt x="1401" y="1697"/>
                  </a:lnTo>
                  <a:lnTo>
                    <a:pt x="1401" y="1700"/>
                  </a:lnTo>
                  <a:lnTo>
                    <a:pt x="1401" y="1702"/>
                  </a:lnTo>
                  <a:lnTo>
                    <a:pt x="1401" y="1702"/>
                  </a:lnTo>
                  <a:lnTo>
                    <a:pt x="1403" y="1704"/>
                  </a:lnTo>
                  <a:lnTo>
                    <a:pt x="1403" y="1704"/>
                  </a:lnTo>
                  <a:lnTo>
                    <a:pt x="1403" y="1704"/>
                  </a:lnTo>
                  <a:lnTo>
                    <a:pt x="1406" y="1707"/>
                  </a:lnTo>
                  <a:lnTo>
                    <a:pt x="1406" y="1707"/>
                  </a:lnTo>
                  <a:lnTo>
                    <a:pt x="1410" y="1707"/>
                  </a:lnTo>
                  <a:lnTo>
                    <a:pt x="1413" y="1707"/>
                  </a:lnTo>
                  <a:lnTo>
                    <a:pt x="1413" y="1704"/>
                  </a:lnTo>
                  <a:lnTo>
                    <a:pt x="1415" y="1707"/>
                  </a:lnTo>
                  <a:lnTo>
                    <a:pt x="1413" y="1704"/>
                  </a:lnTo>
                  <a:lnTo>
                    <a:pt x="1415" y="1704"/>
                  </a:lnTo>
                  <a:lnTo>
                    <a:pt x="1420" y="1702"/>
                  </a:lnTo>
                  <a:lnTo>
                    <a:pt x="1422" y="1702"/>
                  </a:lnTo>
                  <a:lnTo>
                    <a:pt x="1424" y="1704"/>
                  </a:lnTo>
                  <a:lnTo>
                    <a:pt x="1427" y="1704"/>
                  </a:lnTo>
                  <a:lnTo>
                    <a:pt x="1429" y="1704"/>
                  </a:lnTo>
                  <a:lnTo>
                    <a:pt x="1429" y="1704"/>
                  </a:lnTo>
                  <a:lnTo>
                    <a:pt x="1429" y="1704"/>
                  </a:lnTo>
                  <a:lnTo>
                    <a:pt x="1432" y="1704"/>
                  </a:lnTo>
                  <a:lnTo>
                    <a:pt x="1432" y="1702"/>
                  </a:lnTo>
                  <a:lnTo>
                    <a:pt x="1434" y="1702"/>
                  </a:lnTo>
                  <a:lnTo>
                    <a:pt x="1436" y="1704"/>
                  </a:lnTo>
                  <a:lnTo>
                    <a:pt x="1436" y="1704"/>
                  </a:lnTo>
                  <a:lnTo>
                    <a:pt x="1439" y="1707"/>
                  </a:lnTo>
                  <a:lnTo>
                    <a:pt x="1439" y="1707"/>
                  </a:lnTo>
                  <a:lnTo>
                    <a:pt x="1441" y="1707"/>
                  </a:lnTo>
                  <a:lnTo>
                    <a:pt x="1443" y="1707"/>
                  </a:lnTo>
                  <a:lnTo>
                    <a:pt x="1446" y="1707"/>
                  </a:lnTo>
                  <a:lnTo>
                    <a:pt x="1448" y="1707"/>
                  </a:lnTo>
                  <a:lnTo>
                    <a:pt x="1458" y="1709"/>
                  </a:lnTo>
                  <a:lnTo>
                    <a:pt x="1462" y="1711"/>
                  </a:lnTo>
                  <a:lnTo>
                    <a:pt x="1467" y="1711"/>
                  </a:lnTo>
                  <a:lnTo>
                    <a:pt x="1469" y="1711"/>
                  </a:lnTo>
                  <a:lnTo>
                    <a:pt x="1469" y="1711"/>
                  </a:lnTo>
                  <a:lnTo>
                    <a:pt x="1469" y="1709"/>
                  </a:lnTo>
                  <a:lnTo>
                    <a:pt x="1469" y="1709"/>
                  </a:lnTo>
                  <a:lnTo>
                    <a:pt x="1469" y="1707"/>
                  </a:lnTo>
                  <a:lnTo>
                    <a:pt x="1469" y="1707"/>
                  </a:lnTo>
                  <a:lnTo>
                    <a:pt x="1469" y="1704"/>
                  </a:lnTo>
                  <a:lnTo>
                    <a:pt x="1469" y="1704"/>
                  </a:lnTo>
                  <a:lnTo>
                    <a:pt x="1469" y="1704"/>
                  </a:lnTo>
                  <a:lnTo>
                    <a:pt x="1472" y="1702"/>
                  </a:lnTo>
                  <a:lnTo>
                    <a:pt x="1472" y="1702"/>
                  </a:lnTo>
                  <a:lnTo>
                    <a:pt x="1472" y="1702"/>
                  </a:lnTo>
                  <a:lnTo>
                    <a:pt x="1472" y="1702"/>
                  </a:lnTo>
                  <a:lnTo>
                    <a:pt x="1472" y="1702"/>
                  </a:lnTo>
                  <a:lnTo>
                    <a:pt x="1474" y="1702"/>
                  </a:lnTo>
                  <a:lnTo>
                    <a:pt x="1474" y="1702"/>
                  </a:lnTo>
                  <a:lnTo>
                    <a:pt x="1474" y="1700"/>
                  </a:lnTo>
                  <a:lnTo>
                    <a:pt x="1474" y="1700"/>
                  </a:lnTo>
                  <a:lnTo>
                    <a:pt x="1477" y="1697"/>
                  </a:lnTo>
                  <a:lnTo>
                    <a:pt x="1479" y="1692"/>
                  </a:lnTo>
                  <a:lnTo>
                    <a:pt x="1479" y="1692"/>
                  </a:lnTo>
                  <a:lnTo>
                    <a:pt x="1479" y="1690"/>
                  </a:lnTo>
                  <a:lnTo>
                    <a:pt x="1481" y="1690"/>
                  </a:lnTo>
                  <a:lnTo>
                    <a:pt x="1481" y="1688"/>
                  </a:lnTo>
                  <a:lnTo>
                    <a:pt x="1481" y="1688"/>
                  </a:lnTo>
                  <a:lnTo>
                    <a:pt x="1481" y="1688"/>
                  </a:lnTo>
                  <a:lnTo>
                    <a:pt x="1481" y="1685"/>
                  </a:lnTo>
                  <a:lnTo>
                    <a:pt x="1481" y="1683"/>
                  </a:lnTo>
                  <a:lnTo>
                    <a:pt x="1481" y="1683"/>
                  </a:lnTo>
                  <a:lnTo>
                    <a:pt x="1481" y="1683"/>
                  </a:lnTo>
                  <a:lnTo>
                    <a:pt x="1488" y="1678"/>
                  </a:lnTo>
                  <a:lnTo>
                    <a:pt x="1491" y="1678"/>
                  </a:lnTo>
                  <a:lnTo>
                    <a:pt x="1493" y="1678"/>
                  </a:lnTo>
                  <a:lnTo>
                    <a:pt x="1493" y="1676"/>
                  </a:lnTo>
                  <a:lnTo>
                    <a:pt x="1493" y="1676"/>
                  </a:lnTo>
                  <a:lnTo>
                    <a:pt x="1493" y="1676"/>
                  </a:lnTo>
                  <a:lnTo>
                    <a:pt x="1491" y="1674"/>
                  </a:lnTo>
                  <a:close/>
                  <a:moveTo>
                    <a:pt x="1025" y="1283"/>
                  </a:moveTo>
                  <a:lnTo>
                    <a:pt x="1025" y="1283"/>
                  </a:lnTo>
                  <a:lnTo>
                    <a:pt x="1025" y="1283"/>
                  </a:lnTo>
                  <a:lnTo>
                    <a:pt x="1025" y="1283"/>
                  </a:lnTo>
                  <a:lnTo>
                    <a:pt x="1022" y="1283"/>
                  </a:lnTo>
                  <a:lnTo>
                    <a:pt x="1022" y="1285"/>
                  </a:lnTo>
                  <a:lnTo>
                    <a:pt x="1022" y="1285"/>
                  </a:lnTo>
                  <a:lnTo>
                    <a:pt x="1022" y="1285"/>
                  </a:lnTo>
                  <a:lnTo>
                    <a:pt x="1022" y="1283"/>
                  </a:lnTo>
                  <a:lnTo>
                    <a:pt x="1022" y="1283"/>
                  </a:lnTo>
                  <a:lnTo>
                    <a:pt x="1020" y="1283"/>
                  </a:lnTo>
                  <a:lnTo>
                    <a:pt x="1020" y="1283"/>
                  </a:lnTo>
                  <a:lnTo>
                    <a:pt x="1020" y="1285"/>
                  </a:lnTo>
                  <a:lnTo>
                    <a:pt x="1022" y="1288"/>
                  </a:lnTo>
                  <a:lnTo>
                    <a:pt x="1022" y="1288"/>
                  </a:lnTo>
                  <a:lnTo>
                    <a:pt x="1022"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0" y="1371"/>
                  </a:lnTo>
                  <a:lnTo>
                    <a:pt x="220" y="1371"/>
                  </a:lnTo>
                  <a:lnTo>
                    <a:pt x="220" y="1371"/>
                  </a:lnTo>
                  <a:lnTo>
                    <a:pt x="223" y="1371"/>
                  </a:lnTo>
                  <a:lnTo>
                    <a:pt x="220" y="1368"/>
                  </a:lnTo>
                  <a:lnTo>
                    <a:pt x="218" y="1368"/>
                  </a:lnTo>
                  <a:lnTo>
                    <a:pt x="216" y="1368"/>
                  </a:lnTo>
                  <a:close/>
                  <a:moveTo>
                    <a:pt x="405" y="1430"/>
                  </a:moveTo>
                  <a:lnTo>
                    <a:pt x="405" y="1430"/>
                  </a:lnTo>
                  <a:lnTo>
                    <a:pt x="402"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5" y="1889"/>
                  </a:lnTo>
                  <a:lnTo>
                    <a:pt x="1015" y="1889"/>
                  </a:lnTo>
                  <a:lnTo>
                    <a:pt x="1015" y="1889"/>
                  </a:lnTo>
                  <a:lnTo>
                    <a:pt x="1015" y="1889"/>
                  </a:lnTo>
                  <a:lnTo>
                    <a:pt x="1018" y="1889"/>
                  </a:lnTo>
                  <a:lnTo>
                    <a:pt x="1022" y="1889"/>
                  </a:lnTo>
                  <a:lnTo>
                    <a:pt x="1022" y="1889"/>
                  </a:lnTo>
                  <a:lnTo>
                    <a:pt x="1022" y="1889"/>
                  </a:lnTo>
                  <a:lnTo>
                    <a:pt x="1022" y="1887"/>
                  </a:lnTo>
                  <a:lnTo>
                    <a:pt x="1022" y="1887"/>
                  </a:lnTo>
                  <a:lnTo>
                    <a:pt x="1022"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1" y="1430"/>
                  </a:lnTo>
                  <a:lnTo>
                    <a:pt x="421" y="1430"/>
                  </a:lnTo>
                  <a:lnTo>
                    <a:pt x="421" y="1430"/>
                  </a:lnTo>
                  <a:lnTo>
                    <a:pt x="424" y="1432"/>
                  </a:lnTo>
                  <a:lnTo>
                    <a:pt x="424" y="1432"/>
                  </a:lnTo>
                  <a:lnTo>
                    <a:pt x="424" y="1430"/>
                  </a:lnTo>
                  <a:lnTo>
                    <a:pt x="424" y="1430"/>
                  </a:lnTo>
                  <a:lnTo>
                    <a:pt x="424" y="1427"/>
                  </a:lnTo>
                  <a:lnTo>
                    <a:pt x="424" y="1427"/>
                  </a:lnTo>
                  <a:lnTo>
                    <a:pt x="424" y="1427"/>
                  </a:lnTo>
                  <a:lnTo>
                    <a:pt x="424" y="1425"/>
                  </a:lnTo>
                  <a:lnTo>
                    <a:pt x="424" y="1423"/>
                  </a:lnTo>
                  <a:lnTo>
                    <a:pt x="421" y="1420"/>
                  </a:lnTo>
                  <a:lnTo>
                    <a:pt x="421"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4" y="1756"/>
                  </a:moveTo>
                  <a:lnTo>
                    <a:pt x="980" y="1756"/>
                  </a:lnTo>
                  <a:lnTo>
                    <a:pt x="980" y="1756"/>
                  </a:lnTo>
                  <a:lnTo>
                    <a:pt x="982" y="1759"/>
                  </a:lnTo>
                  <a:lnTo>
                    <a:pt x="984" y="1759"/>
                  </a:lnTo>
                  <a:lnTo>
                    <a:pt x="984" y="1759"/>
                  </a:lnTo>
                  <a:lnTo>
                    <a:pt x="984" y="1756"/>
                  </a:lnTo>
                  <a:lnTo>
                    <a:pt x="984" y="1756"/>
                  </a:lnTo>
                  <a:lnTo>
                    <a:pt x="984" y="1756"/>
                  </a:lnTo>
                  <a:close/>
                  <a:moveTo>
                    <a:pt x="417" y="1399"/>
                  </a:moveTo>
                  <a:lnTo>
                    <a:pt x="419" y="1399"/>
                  </a:lnTo>
                  <a:lnTo>
                    <a:pt x="421" y="1401"/>
                  </a:lnTo>
                  <a:lnTo>
                    <a:pt x="421" y="1399"/>
                  </a:lnTo>
                  <a:lnTo>
                    <a:pt x="424" y="1399"/>
                  </a:lnTo>
                  <a:lnTo>
                    <a:pt x="424" y="1397"/>
                  </a:lnTo>
                  <a:lnTo>
                    <a:pt x="424" y="1394"/>
                  </a:lnTo>
                  <a:lnTo>
                    <a:pt x="424" y="1392"/>
                  </a:lnTo>
                  <a:lnTo>
                    <a:pt x="421"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1" y="1787"/>
                  </a:moveTo>
                  <a:lnTo>
                    <a:pt x="1081" y="1787"/>
                  </a:lnTo>
                  <a:lnTo>
                    <a:pt x="1084" y="1787"/>
                  </a:lnTo>
                  <a:lnTo>
                    <a:pt x="1084" y="1787"/>
                  </a:lnTo>
                  <a:lnTo>
                    <a:pt x="1086" y="1785"/>
                  </a:lnTo>
                  <a:lnTo>
                    <a:pt x="1084" y="1785"/>
                  </a:lnTo>
                  <a:lnTo>
                    <a:pt x="1084" y="1785"/>
                  </a:lnTo>
                  <a:lnTo>
                    <a:pt x="1084" y="1785"/>
                  </a:lnTo>
                  <a:lnTo>
                    <a:pt x="1084" y="1782"/>
                  </a:lnTo>
                  <a:lnTo>
                    <a:pt x="1084" y="1782"/>
                  </a:lnTo>
                  <a:lnTo>
                    <a:pt x="1079" y="1782"/>
                  </a:lnTo>
                  <a:lnTo>
                    <a:pt x="1079" y="1782"/>
                  </a:lnTo>
                  <a:lnTo>
                    <a:pt x="1079" y="1785"/>
                  </a:lnTo>
                  <a:lnTo>
                    <a:pt x="1081" y="1787"/>
                  </a:lnTo>
                  <a:close/>
                  <a:moveTo>
                    <a:pt x="1053" y="1778"/>
                  </a:moveTo>
                  <a:lnTo>
                    <a:pt x="1051" y="1778"/>
                  </a:lnTo>
                  <a:lnTo>
                    <a:pt x="1048" y="1775"/>
                  </a:lnTo>
                  <a:lnTo>
                    <a:pt x="1048" y="1775"/>
                  </a:lnTo>
                  <a:lnTo>
                    <a:pt x="1046" y="1775"/>
                  </a:lnTo>
                  <a:lnTo>
                    <a:pt x="1046" y="1775"/>
                  </a:lnTo>
                  <a:lnTo>
                    <a:pt x="1046" y="1775"/>
                  </a:lnTo>
                  <a:lnTo>
                    <a:pt x="1046" y="1778"/>
                  </a:lnTo>
                  <a:lnTo>
                    <a:pt x="1046" y="1778"/>
                  </a:lnTo>
                  <a:lnTo>
                    <a:pt x="1048" y="1778"/>
                  </a:lnTo>
                  <a:lnTo>
                    <a:pt x="1048" y="1778"/>
                  </a:lnTo>
                  <a:lnTo>
                    <a:pt x="1048" y="1778"/>
                  </a:lnTo>
                  <a:lnTo>
                    <a:pt x="1048" y="1780"/>
                  </a:lnTo>
                  <a:lnTo>
                    <a:pt x="1048" y="1780"/>
                  </a:lnTo>
                  <a:lnTo>
                    <a:pt x="1048" y="1780"/>
                  </a:lnTo>
                  <a:lnTo>
                    <a:pt x="1051" y="1780"/>
                  </a:lnTo>
                  <a:lnTo>
                    <a:pt x="1051" y="1780"/>
                  </a:lnTo>
                  <a:lnTo>
                    <a:pt x="1051" y="1780"/>
                  </a:lnTo>
                  <a:lnTo>
                    <a:pt x="1051" y="1780"/>
                  </a:lnTo>
                  <a:lnTo>
                    <a:pt x="1055" y="1778"/>
                  </a:lnTo>
                  <a:lnTo>
                    <a:pt x="1053" y="1778"/>
                  </a:lnTo>
                  <a:close/>
                  <a:moveTo>
                    <a:pt x="417" y="1491"/>
                  </a:moveTo>
                  <a:lnTo>
                    <a:pt x="419" y="1489"/>
                  </a:lnTo>
                  <a:lnTo>
                    <a:pt x="419" y="1487"/>
                  </a:lnTo>
                  <a:lnTo>
                    <a:pt x="421" y="1487"/>
                  </a:lnTo>
                  <a:lnTo>
                    <a:pt x="421" y="1482"/>
                  </a:lnTo>
                  <a:lnTo>
                    <a:pt x="421" y="1479"/>
                  </a:lnTo>
                  <a:lnTo>
                    <a:pt x="421" y="1477"/>
                  </a:lnTo>
                  <a:lnTo>
                    <a:pt x="421" y="1479"/>
                  </a:lnTo>
                  <a:lnTo>
                    <a:pt x="419" y="1482"/>
                  </a:lnTo>
                  <a:lnTo>
                    <a:pt x="419" y="1484"/>
                  </a:lnTo>
                  <a:lnTo>
                    <a:pt x="419" y="1487"/>
                  </a:lnTo>
                  <a:lnTo>
                    <a:pt x="417" y="1489"/>
                  </a:lnTo>
                  <a:lnTo>
                    <a:pt x="414" y="1491"/>
                  </a:lnTo>
                  <a:lnTo>
                    <a:pt x="417" y="1491"/>
                  </a:lnTo>
                  <a:lnTo>
                    <a:pt x="417" y="1491"/>
                  </a:lnTo>
                  <a:close/>
                  <a:moveTo>
                    <a:pt x="1018" y="1259"/>
                  </a:moveTo>
                  <a:lnTo>
                    <a:pt x="1018" y="1259"/>
                  </a:lnTo>
                  <a:lnTo>
                    <a:pt x="1018" y="1259"/>
                  </a:lnTo>
                  <a:lnTo>
                    <a:pt x="1018" y="1259"/>
                  </a:lnTo>
                  <a:lnTo>
                    <a:pt x="1018" y="1257"/>
                  </a:lnTo>
                  <a:lnTo>
                    <a:pt x="1015" y="1257"/>
                  </a:lnTo>
                  <a:lnTo>
                    <a:pt x="1015" y="1257"/>
                  </a:lnTo>
                  <a:lnTo>
                    <a:pt x="1015" y="1257"/>
                  </a:lnTo>
                  <a:lnTo>
                    <a:pt x="1015" y="1257"/>
                  </a:lnTo>
                  <a:lnTo>
                    <a:pt x="1015" y="1259"/>
                  </a:lnTo>
                  <a:lnTo>
                    <a:pt x="1015" y="1259"/>
                  </a:lnTo>
                  <a:lnTo>
                    <a:pt x="1013" y="1259"/>
                  </a:lnTo>
                  <a:lnTo>
                    <a:pt x="1013" y="1259"/>
                  </a:lnTo>
                  <a:lnTo>
                    <a:pt x="1013" y="1262"/>
                  </a:lnTo>
                  <a:lnTo>
                    <a:pt x="1010" y="1264"/>
                  </a:lnTo>
                  <a:lnTo>
                    <a:pt x="1010" y="1264"/>
                  </a:lnTo>
                  <a:lnTo>
                    <a:pt x="1010" y="1266"/>
                  </a:lnTo>
                  <a:lnTo>
                    <a:pt x="1010" y="1266"/>
                  </a:lnTo>
                  <a:lnTo>
                    <a:pt x="1010" y="1266"/>
                  </a:lnTo>
                  <a:lnTo>
                    <a:pt x="1010" y="1266"/>
                  </a:lnTo>
                  <a:lnTo>
                    <a:pt x="1013" y="1269"/>
                  </a:lnTo>
                  <a:lnTo>
                    <a:pt x="1013" y="1269"/>
                  </a:lnTo>
                  <a:lnTo>
                    <a:pt x="1013" y="1269"/>
                  </a:lnTo>
                  <a:lnTo>
                    <a:pt x="1015" y="1269"/>
                  </a:lnTo>
                  <a:lnTo>
                    <a:pt x="1015" y="1271"/>
                  </a:lnTo>
                  <a:lnTo>
                    <a:pt x="1015" y="1271"/>
                  </a:lnTo>
                  <a:lnTo>
                    <a:pt x="1015"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2" y="1264"/>
                  </a:lnTo>
                  <a:lnTo>
                    <a:pt x="1022" y="1264"/>
                  </a:lnTo>
                  <a:lnTo>
                    <a:pt x="1022" y="1264"/>
                  </a:lnTo>
                  <a:lnTo>
                    <a:pt x="1022" y="1262"/>
                  </a:lnTo>
                  <a:lnTo>
                    <a:pt x="1022"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5" y="1432"/>
                  </a:lnTo>
                  <a:lnTo>
                    <a:pt x="795" y="1432"/>
                  </a:lnTo>
                  <a:lnTo>
                    <a:pt x="795" y="1432"/>
                  </a:lnTo>
                  <a:lnTo>
                    <a:pt x="795" y="1430"/>
                  </a:lnTo>
                  <a:lnTo>
                    <a:pt x="795" y="1427"/>
                  </a:lnTo>
                  <a:lnTo>
                    <a:pt x="793" y="1427"/>
                  </a:lnTo>
                  <a:lnTo>
                    <a:pt x="793" y="1427"/>
                  </a:lnTo>
                  <a:lnTo>
                    <a:pt x="793" y="1427"/>
                  </a:lnTo>
                  <a:lnTo>
                    <a:pt x="793" y="1430"/>
                  </a:lnTo>
                  <a:lnTo>
                    <a:pt x="790" y="1430"/>
                  </a:lnTo>
                  <a:lnTo>
                    <a:pt x="788" y="1430"/>
                  </a:lnTo>
                  <a:lnTo>
                    <a:pt x="788" y="1432"/>
                  </a:lnTo>
                  <a:lnTo>
                    <a:pt x="788" y="1432"/>
                  </a:lnTo>
                  <a:lnTo>
                    <a:pt x="788" y="1432"/>
                  </a:lnTo>
                  <a:lnTo>
                    <a:pt x="788" y="1434"/>
                  </a:lnTo>
                  <a:lnTo>
                    <a:pt x="788" y="1434"/>
                  </a:lnTo>
                  <a:close/>
                  <a:moveTo>
                    <a:pt x="1070" y="1780"/>
                  </a:moveTo>
                  <a:lnTo>
                    <a:pt x="1072" y="1780"/>
                  </a:lnTo>
                  <a:lnTo>
                    <a:pt x="1074" y="1782"/>
                  </a:lnTo>
                  <a:lnTo>
                    <a:pt x="1077" y="1782"/>
                  </a:lnTo>
                  <a:lnTo>
                    <a:pt x="1077" y="1782"/>
                  </a:lnTo>
                  <a:lnTo>
                    <a:pt x="1079" y="1780"/>
                  </a:lnTo>
                  <a:lnTo>
                    <a:pt x="1079" y="1780"/>
                  </a:lnTo>
                  <a:lnTo>
                    <a:pt x="1081" y="1780"/>
                  </a:lnTo>
                  <a:lnTo>
                    <a:pt x="1081" y="1780"/>
                  </a:lnTo>
                  <a:lnTo>
                    <a:pt x="1081" y="1780"/>
                  </a:lnTo>
                  <a:lnTo>
                    <a:pt x="1081" y="1780"/>
                  </a:lnTo>
                  <a:lnTo>
                    <a:pt x="1079" y="1778"/>
                  </a:lnTo>
                  <a:lnTo>
                    <a:pt x="1077" y="1778"/>
                  </a:lnTo>
                  <a:lnTo>
                    <a:pt x="1077" y="1778"/>
                  </a:lnTo>
                  <a:lnTo>
                    <a:pt x="1077" y="1778"/>
                  </a:lnTo>
                  <a:lnTo>
                    <a:pt x="1077" y="1778"/>
                  </a:lnTo>
                  <a:lnTo>
                    <a:pt x="1077" y="1780"/>
                  </a:lnTo>
                  <a:lnTo>
                    <a:pt x="1077" y="1780"/>
                  </a:lnTo>
                  <a:lnTo>
                    <a:pt x="1070" y="1778"/>
                  </a:lnTo>
                  <a:lnTo>
                    <a:pt x="1070" y="1780"/>
                  </a:lnTo>
                  <a:close/>
                  <a:moveTo>
                    <a:pt x="1008" y="1276"/>
                  </a:moveTo>
                  <a:lnTo>
                    <a:pt x="1008" y="1276"/>
                  </a:lnTo>
                  <a:lnTo>
                    <a:pt x="1008" y="1278"/>
                  </a:lnTo>
                  <a:lnTo>
                    <a:pt x="1008" y="1278"/>
                  </a:lnTo>
                  <a:lnTo>
                    <a:pt x="1008" y="1278"/>
                  </a:lnTo>
                  <a:lnTo>
                    <a:pt x="1010" y="1278"/>
                  </a:lnTo>
                  <a:lnTo>
                    <a:pt x="1010" y="1278"/>
                  </a:lnTo>
                  <a:lnTo>
                    <a:pt x="1010"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0" y="1271"/>
                  </a:lnTo>
                  <a:lnTo>
                    <a:pt x="1010" y="1271"/>
                  </a:lnTo>
                  <a:lnTo>
                    <a:pt x="1010" y="1269"/>
                  </a:lnTo>
                  <a:lnTo>
                    <a:pt x="1010" y="1266"/>
                  </a:lnTo>
                  <a:lnTo>
                    <a:pt x="1008" y="1266"/>
                  </a:lnTo>
                  <a:lnTo>
                    <a:pt x="1008" y="1264"/>
                  </a:lnTo>
                  <a:lnTo>
                    <a:pt x="1006" y="1264"/>
                  </a:lnTo>
                  <a:lnTo>
                    <a:pt x="1006" y="1264"/>
                  </a:lnTo>
                  <a:lnTo>
                    <a:pt x="1003" y="1266"/>
                  </a:lnTo>
                  <a:lnTo>
                    <a:pt x="1001" y="1266"/>
                  </a:lnTo>
                  <a:lnTo>
                    <a:pt x="1001" y="1266"/>
                  </a:lnTo>
                  <a:lnTo>
                    <a:pt x="1001" y="1269"/>
                  </a:lnTo>
                  <a:lnTo>
                    <a:pt x="1003" y="1273"/>
                  </a:lnTo>
                  <a:lnTo>
                    <a:pt x="1003" y="1271"/>
                  </a:lnTo>
                  <a:lnTo>
                    <a:pt x="1003" y="1271"/>
                  </a:lnTo>
                  <a:lnTo>
                    <a:pt x="1003"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8" y="1273"/>
                  </a:lnTo>
                  <a:lnTo>
                    <a:pt x="1006" y="1273"/>
                  </a:lnTo>
                  <a:lnTo>
                    <a:pt x="1006" y="1276"/>
                  </a:lnTo>
                  <a:lnTo>
                    <a:pt x="1006" y="1276"/>
                  </a:lnTo>
                  <a:lnTo>
                    <a:pt x="1006" y="1278"/>
                  </a:lnTo>
                  <a:lnTo>
                    <a:pt x="1006" y="1276"/>
                  </a:lnTo>
                  <a:lnTo>
                    <a:pt x="1006" y="1276"/>
                  </a:lnTo>
                  <a:lnTo>
                    <a:pt x="1008" y="1276"/>
                  </a:lnTo>
                  <a:lnTo>
                    <a:pt x="1008" y="1273"/>
                  </a:lnTo>
                  <a:lnTo>
                    <a:pt x="1008" y="1276"/>
                  </a:lnTo>
                  <a:lnTo>
                    <a:pt x="1008" y="1276"/>
                  </a:lnTo>
                  <a:lnTo>
                    <a:pt x="1008" y="1276"/>
                  </a:lnTo>
                  <a:close/>
                  <a:moveTo>
                    <a:pt x="414" y="1442"/>
                  </a:moveTo>
                  <a:lnTo>
                    <a:pt x="414" y="1442"/>
                  </a:lnTo>
                  <a:lnTo>
                    <a:pt x="414" y="1442"/>
                  </a:lnTo>
                  <a:lnTo>
                    <a:pt x="414" y="1444"/>
                  </a:lnTo>
                  <a:lnTo>
                    <a:pt x="417" y="1444"/>
                  </a:lnTo>
                  <a:lnTo>
                    <a:pt x="417" y="1446"/>
                  </a:lnTo>
                  <a:lnTo>
                    <a:pt x="419" y="1446"/>
                  </a:lnTo>
                  <a:lnTo>
                    <a:pt x="419" y="1446"/>
                  </a:lnTo>
                  <a:lnTo>
                    <a:pt x="419" y="1446"/>
                  </a:lnTo>
                  <a:lnTo>
                    <a:pt x="419" y="1446"/>
                  </a:lnTo>
                  <a:lnTo>
                    <a:pt x="419" y="1446"/>
                  </a:lnTo>
                  <a:lnTo>
                    <a:pt x="419" y="1451"/>
                  </a:lnTo>
                  <a:lnTo>
                    <a:pt x="421" y="1451"/>
                  </a:lnTo>
                  <a:lnTo>
                    <a:pt x="421" y="1451"/>
                  </a:lnTo>
                  <a:lnTo>
                    <a:pt x="421" y="1449"/>
                  </a:lnTo>
                  <a:lnTo>
                    <a:pt x="421" y="1449"/>
                  </a:lnTo>
                  <a:lnTo>
                    <a:pt x="421" y="1446"/>
                  </a:lnTo>
                  <a:lnTo>
                    <a:pt x="421" y="1446"/>
                  </a:lnTo>
                  <a:lnTo>
                    <a:pt x="424" y="1444"/>
                  </a:lnTo>
                  <a:lnTo>
                    <a:pt x="424" y="1444"/>
                  </a:lnTo>
                  <a:lnTo>
                    <a:pt x="424" y="1442"/>
                  </a:lnTo>
                  <a:lnTo>
                    <a:pt x="424" y="1439"/>
                  </a:lnTo>
                  <a:lnTo>
                    <a:pt x="424" y="1437"/>
                  </a:lnTo>
                  <a:lnTo>
                    <a:pt x="424" y="1437"/>
                  </a:lnTo>
                  <a:lnTo>
                    <a:pt x="424" y="1437"/>
                  </a:lnTo>
                  <a:lnTo>
                    <a:pt x="421" y="1437"/>
                  </a:lnTo>
                  <a:lnTo>
                    <a:pt x="421" y="1437"/>
                  </a:lnTo>
                  <a:lnTo>
                    <a:pt x="421" y="1437"/>
                  </a:lnTo>
                  <a:lnTo>
                    <a:pt x="421" y="1439"/>
                  </a:lnTo>
                  <a:lnTo>
                    <a:pt x="419" y="1439"/>
                  </a:lnTo>
                  <a:lnTo>
                    <a:pt x="417" y="1442"/>
                  </a:lnTo>
                  <a:lnTo>
                    <a:pt x="419" y="1442"/>
                  </a:lnTo>
                  <a:lnTo>
                    <a:pt x="419" y="1442"/>
                  </a:lnTo>
                  <a:lnTo>
                    <a:pt x="419" y="1444"/>
                  </a:lnTo>
                  <a:lnTo>
                    <a:pt x="419" y="1444"/>
                  </a:lnTo>
                  <a:lnTo>
                    <a:pt x="419" y="1444"/>
                  </a:lnTo>
                  <a:lnTo>
                    <a:pt x="417" y="1442"/>
                  </a:lnTo>
                  <a:lnTo>
                    <a:pt x="417" y="1442"/>
                  </a:lnTo>
                  <a:lnTo>
                    <a:pt x="414" y="1442"/>
                  </a:lnTo>
                  <a:close/>
                  <a:moveTo>
                    <a:pt x="412" y="1487"/>
                  </a:moveTo>
                  <a:lnTo>
                    <a:pt x="414" y="1487"/>
                  </a:lnTo>
                  <a:lnTo>
                    <a:pt x="414" y="1487"/>
                  </a:lnTo>
                  <a:lnTo>
                    <a:pt x="414" y="1487"/>
                  </a:lnTo>
                  <a:lnTo>
                    <a:pt x="414" y="1487"/>
                  </a:lnTo>
                  <a:lnTo>
                    <a:pt x="414" y="1484"/>
                  </a:lnTo>
                  <a:lnTo>
                    <a:pt x="414" y="1484"/>
                  </a:lnTo>
                  <a:lnTo>
                    <a:pt x="414" y="1484"/>
                  </a:lnTo>
                  <a:lnTo>
                    <a:pt x="414" y="1484"/>
                  </a:lnTo>
                  <a:lnTo>
                    <a:pt x="414" y="1484"/>
                  </a:lnTo>
                  <a:lnTo>
                    <a:pt x="414" y="1484"/>
                  </a:lnTo>
                  <a:lnTo>
                    <a:pt x="417" y="1482"/>
                  </a:lnTo>
                  <a:lnTo>
                    <a:pt x="417" y="1482"/>
                  </a:lnTo>
                  <a:lnTo>
                    <a:pt x="414"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0" y="1184"/>
                  </a:moveTo>
                  <a:lnTo>
                    <a:pt x="1100" y="1184"/>
                  </a:lnTo>
                  <a:lnTo>
                    <a:pt x="1098" y="1184"/>
                  </a:lnTo>
                  <a:lnTo>
                    <a:pt x="1098" y="1184"/>
                  </a:lnTo>
                  <a:lnTo>
                    <a:pt x="1098" y="1184"/>
                  </a:lnTo>
                  <a:lnTo>
                    <a:pt x="1098" y="1186"/>
                  </a:lnTo>
                  <a:lnTo>
                    <a:pt x="1100" y="1186"/>
                  </a:lnTo>
                  <a:lnTo>
                    <a:pt x="1100" y="1188"/>
                  </a:lnTo>
                  <a:lnTo>
                    <a:pt x="1100" y="1188"/>
                  </a:lnTo>
                  <a:lnTo>
                    <a:pt x="1100" y="1191"/>
                  </a:lnTo>
                  <a:lnTo>
                    <a:pt x="1100" y="1191"/>
                  </a:lnTo>
                  <a:lnTo>
                    <a:pt x="1103" y="1191"/>
                  </a:lnTo>
                  <a:lnTo>
                    <a:pt x="1103" y="1191"/>
                  </a:lnTo>
                  <a:lnTo>
                    <a:pt x="1105" y="1191"/>
                  </a:lnTo>
                  <a:lnTo>
                    <a:pt x="1107" y="1193"/>
                  </a:lnTo>
                  <a:lnTo>
                    <a:pt x="1107" y="1193"/>
                  </a:lnTo>
                  <a:lnTo>
                    <a:pt x="1110" y="1193"/>
                  </a:lnTo>
                  <a:lnTo>
                    <a:pt x="1110" y="1191"/>
                  </a:lnTo>
                  <a:lnTo>
                    <a:pt x="1110" y="1191"/>
                  </a:lnTo>
                  <a:lnTo>
                    <a:pt x="1115" y="1193"/>
                  </a:lnTo>
                  <a:lnTo>
                    <a:pt x="1119" y="1193"/>
                  </a:lnTo>
                  <a:lnTo>
                    <a:pt x="1126" y="1191"/>
                  </a:lnTo>
                  <a:lnTo>
                    <a:pt x="1126" y="1188"/>
                  </a:lnTo>
                  <a:lnTo>
                    <a:pt x="1126" y="1188"/>
                  </a:lnTo>
                  <a:lnTo>
                    <a:pt x="1126" y="1186"/>
                  </a:lnTo>
                  <a:lnTo>
                    <a:pt x="1126" y="1186"/>
                  </a:lnTo>
                  <a:lnTo>
                    <a:pt x="1126" y="1186"/>
                  </a:lnTo>
                  <a:lnTo>
                    <a:pt x="1124" y="1184"/>
                  </a:lnTo>
                  <a:lnTo>
                    <a:pt x="1124" y="1184"/>
                  </a:lnTo>
                  <a:lnTo>
                    <a:pt x="1124" y="1184"/>
                  </a:lnTo>
                  <a:lnTo>
                    <a:pt x="1122" y="1181"/>
                  </a:lnTo>
                  <a:lnTo>
                    <a:pt x="1122" y="1179"/>
                  </a:lnTo>
                  <a:lnTo>
                    <a:pt x="1119" y="1179"/>
                  </a:lnTo>
                  <a:lnTo>
                    <a:pt x="1115" y="1184"/>
                  </a:lnTo>
                  <a:lnTo>
                    <a:pt x="1107" y="1181"/>
                  </a:lnTo>
                  <a:lnTo>
                    <a:pt x="1105" y="1179"/>
                  </a:lnTo>
                  <a:lnTo>
                    <a:pt x="1105" y="1179"/>
                  </a:lnTo>
                  <a:lnTo>
                    <a:pt x="1103" y="1181"/>
                  </a:lnTo>
                  <a:lnTo>
                    <a:pt x="1105" y="1181"/>
                  </a:lnTo>
                  <a:lnTo>
                    <a:pt x="1105" y="1181"/>
                  </a:lnTo>
                  <a:lnTo>
                    <a:pt x="1103" y="1184"/>
                  </a:lnTo>
                  <a:lnTo>
                    <a:pt x="1100" y="1184"/>
                  </a:lnTo>
                  <a:close/>
                  <a:moveTo>
                    <a:pt x="433" y="1472"/>
                  </a:moveTo>
                  <a:lnTo>
                    <a:pt x="433" y="1472"/>
                  </a:lnTo>
                  <a:lnTo>
                    <a:pt x="438" y="1472"/>
                  </a:lnTo>
                  <a:lnTo>
                    <a:pt x="440" y="1472"/>
                  </a:lnTo>
                  <a:lnTo>
                    <a:pt x="440" y="1472"/>
                  </a:lnTo>
                  <a:lnTo>
                    <a:pt x="440" y="1470"/>
                  </a:lnTo>
                  <a:lnTo>
                    <a:pt x="438" y="1470"/>
                  </a:lnTo>
                  <a:lnTo>
                    <a:pt x="433" y="1463"/>
                  </a:lnTo>
                  <a:lnTo>
                    <a:pt x="433" y="1463"/>
                  </a:lnTo>
                  <a:lnTo>
                    <a:pt x="431" y="1460"/>
                  </a:lnTo>
                  <a:lnTo>
                    <a:pt x="431" y="1463"/>
                  </a:lnTo>
                  <a:lnTo>
                    <a:pt x="431" y="1463"/>
                  </a:lnTo>
                  <a:lnTo>
                    <a:pt x="431" y="1465"/>
                  </a:lnTo>
                  <a:lnTo>
                    <a:pt x="431" y="1470"/>
                  </a:lnTo>
                  <a:lnTo>
                    <a:pt x="433" y="1472"/>
                  </a:lnTo>
                  <a:close/>
                  <a:moveTo>
                    <a:pt x="1448" y="1780"/>
                  </a:moveTo>
                  <a:lnTo>
                    <a:pt x="1448" y="1780"/>
                  </a:lnTo>
                  <a:lnTo>
                    <a:pt x="1446" y="1778"/>
                  </a:lnTo>
                  <a:lnTo>
                    <a:pt x="1448" y="1775"/>
                  </a:lnTo>
                  <a:lnTo>
                    <a:pt x="1448" y="1775"/>
                  </a:lnTo>
                  <a:lnTo>
                    <a:pt x="1446" y="1775"/>
                  </a:lnTo>
                  <a:lnTo>
                    <a:pt x="1446" y="1773"/>
                  </a:lnTo>
                  <a:lnTo>
                    <a:pt x="1446" y="1773"/>
                  </a:lnTo>
                  <a:lnTo>
                    <a:pt x="1448" y="1773"/>
                  </a:lnTo>
                  <a:lnTo>
                    <a:pt x="1448" y="1771"/>
                  </a:lnTo>
                  <a:lnTo>
                    <a:pt x="1448" y="1768"/>
                  </a:lnTo>
                  <a:lnTo>
                    <a:pt x="1448" y="1768"/>
                  </a:lnTo>
                  <a:lnTo>
                    <a:pt x="1448" y="1766"/>
                  </a:lnTo>
                  <a:lnTo>
                    <a:pt x="1446" y="1763"/>
                  </a:lnTo>
                  <a:lnTo>
                    <a:pt x="1443" y="1763"/>
                  </a:lnTo>
                  <a:lnTo>
                    <a:pt x="1436" y="1763"/>
                  </a:lnTo>
                  <a:lnTo>
                    <a:pt x="1434" y="1763"/>
                  </a:lnTo>
                  <a:lnTo>
                    <a:pt x="1434" y="1763"/>
                  </a:lnTo>
                  <a:lnTo>
                    <a:pt x="1432" y="1763"/>
                  </a:lnTo>
                  <a:lnTo>
                    <a:pt x="1429" y="1763"/>
                  </a:lnTo>
                  <a:lnTo>
                    <a:pt x="1429" y="1763"/>
                  </a:lnTo>
                  <a:lnTo>
                    <a:pt x="1429" y="1766"/>
                  </a:lnTo>
                  <a:lnTo>
                    <a:pt x="1427" y="1766"/>
                  </a:lnTo>
                  <a:lnTo>
                    <a:pt x="1427" y="1768"/>
                  </a:lnTo>
                  <a:lnTo>
                    <a:pt x="1427" y="1768"/>
                  </a:lnTo>
                  <a:lnTo>
                    <a:pt x="1427" y="1768"/>
                  </a:lnTo>
                  <a:lnTo>
                    <a:pt x="1427" y="1768"/>
                  </a:lnTo>
                  <a:lnTo>
                    <a:pt x="1427" y="1768"/>
                  </a:lnTo>
                  <a:lnTo>
                    <a:pt x="1427" y="1768"/>
                  </a:lnTo>
                  <a:lnTo>
                    <a:pt x="1427" y="1771"/>
                  </a:lnTo>
                  <a:lnTo>
                    <a:pt x="1424" y="1771"/>
                  </a:lnTo>
                  <a:lnTo>
                    <a:pt x="1417" y="1771"/>
                  </a:lnTo>
                  <a:lnTo>
                    <a:pt x="1413" y="1773"/>
                  </a:lnTo>
                  <a:lnTo>
                    <a:pt x="1413" y="1773"/>
                  </a:lnTo>
                  <a:lnTo>
                    <a:pt x="1403" y="1782"/>
                  </a:lnTo>
                  <a:lnTo>
                    <a:pt x="1401" y="1785"/>
                  </a:lnTo>
                  <a:lnTo>
                    <a:pt x="1398" y="1785"/>
                  </a:lnTo>
                  <a:lnTo>
                    <a:pt x="1396" y="1782"/>
                  </a:lnTo>
                  <a:lnTo>
                    <a:pt x="1396" y="1782"/>
                  </a:lnTo>
                  <a:lnTo>
                    <a:pt x="1394" y="1780"/>
                  </a:lnTo>
                  <a:lnTo>
                    <a:pt x="1394" y="1780"/>
                  </a:lnTo>
                  <a:lnTo>
                    <a:pt x="1391" y="1780"/>
                  </a:lnTo>
                  <a:lnTo>
                    <a:pt x="1391" y="1780"/>
                  </a:lnTo>
                  <a:lnTo>
                    <a:pt x="1391" y="1780"/>
                  </a:lnTo>
                  <a:lnTo>
                    <a:pt x="1391" y="1780"/>
                  </a:lnTo>
                  <a:lnTo>
                    <a:pt x="1389" y="1780"/>
                  </a:lnTo>
                  <a:lnTo>
                    <a:pt x="1387" y="1785"/>
                  </a:lnTo>
                  <a:lnTo>
                    <a:pt x="1384" y="1785"/>
                  </a:lnTo>
                  <a:lnTo>
                    <a:pt x="1384" y="1787"/>
                  </a:lnTo>
                  <a:lnTo>
                    <a:pt x="1384" y="1790"/>
                  </a:lnTo>
                  <a:lnTo>
                    <a:pt x="1384" y="1792"/>
                  </a:lnTo>
                  <a:lnTo>
                    <a:pt x="1384" y="1794"/>
                  </a:lnTo>
                  <a:lnTo>
                    <a:pt x="1384" y="1797"/>
                  </a:lnTo>
                  <a:lnTo>
                    <a:pt x="1384" y="1799"/>
                  </a:lnTo>
                  <a:lnTo>
                    <a:pt x="1384" y="1799"/>
                  </a:lnTo>
                  <a:lnTo>
                    <a:pt x="1384" y="1799"/>
                  </a:lnTo>
                  <a:lnTo>
                    <a:pt x="1384" y="1801"/>
                  </a:lnTo>
                  <a:lnTo>
                    <a:pt x="1384" y="1804"/>
                  </a:lnTo>
                  <a:lnTo>
                    <a:pt x="1384" y="1804"/>
                  </a:lnTo>
                  <a:lnTo>
                    <a:pt x="1382" y="1808"/>
                  </a:lnTo>
                  <a:lnTo>
                    <a:pt x="1382" y="1808"/>
                  </a:lnTo>
                  <a:lnTo>
                    <a:pt x="1382" y="1808"/>
                  </a:lnTo>
                  <a:lnTo>
                    <a:pt x="1382" y="1811"/>
                  </a:lnTo>
                  <a:lnTo>
                    <a:pt x="1382" y="1816"/>
                  </a:lnTo>
                  <a:lnTo>
                    <a:pt x="1375" y="1823"/>
                  </a:lnTo>
                  <a:lnTo>
                    <a:pt x="1375" y="1825"/>
                  </a:lnTo>
                  <a:lnTo>
                    <a:pt x="1375" y="1830"/>
                  </a:lnTo>
                  <a:lnTo>
                    <a:pt x="1377" y="1832"/>
                  </a:lnTo>
                  <a:lnTo>
                    <a:pt x="1384" y="1837"/>
                  </a:lnTo>
                  <a:lnTo>
                    <a:pt x="1387" y="1839"/>
                  </a:lnTo>
                  <a:lnTo>
                    <a:pt x="1389" y="1844"/>
                  </a:lnTo>
                  <a:lnTo>
                    <a:pt x="1389" y="1851"/>
                  </a:lnTo>
                  <a:lnTo>
                    <a:pt x="1391" y="1851"/>
                  </a:lnTo>
                  <a:lnTo>
                    <a:pt x="1391" y="1851"/>
                  </a:lnTo>
                  <a:lnTo>
                    <a:pt x="1401" y="1842"/>
                  </a:lnTo>
                  <a:lnTo>
                    <a:pt x="1406" y="1839"/>
                  </a:lnTo>
                  <a:lnTo>
                    <a:pt x="1408" y="1839"/>
                  </a:lnTo>
                  <a:lnTo>
                    <a:pt x="1410" y="1839"/>
                  </a:lnTo>
                  <a:lnTo>
                    <a:pt x="1410" y="1839"/>
                  </a:lnTo>
                  <a:lnTo>
                    <a:pt x="1413" y="1842"/>
                  </a:lnTo>
                  <a:lnTo>
                    <a:pt x="1413" y="1842"/>
                  </a:lnTo>
                  <a:lnTo>
                    <a:pt x="1413" y="1844"/>
                  </a:lnTo>
                  <a:lnTo>
                    <a:pt x="1413" y="1844"/>
                  </a:lnTo>
                  <a:lnTo>
                    <a:pt x="1417" y="1842"/>
                  </a:lnTo>
                  <a:lnTo>
                    <a:pt x="1422" y="1834"/>
                  </a:lnTo>
                  <a:lnTo>
                    <a:pt x="1427" y="1827"/>
                  </a:lnTo>
                  <a:lnTo>
                    <a:pt x="1429" y="1820"/>
                  </a:lnTo>
                  <a:lnTo>
                    <a:pt x="1436" y="1811"/>
                  </a:lnTo>
                  <a:lnTo>
                    <a:pt x="1436" y="1806"/>
                  </a:lnTo>
                  <a:lnTo>
                    <a:pt x="1436" y="1806"/>
                  </a:lnTo>
                  <a:lnTo>
                    <a:pt x="1436" y="1804"/>
                  </a:lnTo>
                  <a:lnTo>
                    <a:pt x="1436" y="1801"/>
                  </a:lnTo>
                  <a:lnTo>
                    <a:pt x="1439" y="1801"/>
                  </a:lnTo>
                  <a:lnTo>
                    <a:pt x="1439" y="1799"/>
                  </a:lnTo>
                  <a:lnTo>
                    <a:pt x="1443" y="1797"/>
                  </a:lnTo>
                  <a:lnTo>
                    <a:pt x="1443" y="1797"/>
                  </a:lnTo>
                  <a:lnTo>
                    <a:pt x="1446" y="1792"/>
                  </a:lnTo>
                  <a:lnTo>
                    <a:pt x="1448" y="1790"/>
                  </a:lnTo>
                  <a:lnTo>
                    <a:pt x="1448" y="1787"/>
                  </a:lnTo>
                  <a:lnTo>
                    <a:pt x="1450" y="1787"/>
                  </a:lnTo>
                  <a:lnTo>
                    <a:pt x="1450" y="1785"/>
                  </a:lnTo>
                  <a:lnTo>
                    <a:pt x="1450" y="1782"/>
                  </a:lnTo>
                  <a:lnTo>
                    <a:pt x="1450" y="1782"/>
                  </a:lnTo>
                  <a:lnTo>
                    <a:pt x="1448" y="1780"/>
                  </a:lnTo>
                  <a:close/>
                  <a:moveTo>
                    <a:pt x="805" y="1271"/>
                  </a:moveTo>
                  <a:lnTo>
                    <a:pt x="805" y="1271"/>
                  </a:lnTo>
                  <a:lnTo>
                    <a:pt x="802" y="1271"/>
                  </a:lnTo>
                  <a:lnTo>
                    <a:pt x="798" y="1264"/>
                  </a:lnTo>
                  <a:lnTo>
                    <a:pt x="798" y="1264"/>
                  </a:lnTo>
                  <a:lnTo>
                    <a:pt x="795" y="1264"/>
                  </a:lnTo>
                  <a:lnTo>
                    <a:pt x="795" y="1262"/>
                  </a:lnTo>
                  <a:lnTo>
                    <a:pt x="795" y="1262"/>
                  </a:lnTo>
                  <a:lnTo>
                    <a:pt x="795" y="1259"/>
                  </a:lnTo>
                  <a:lnTo>
                    <a:pt x="790" y="1255"/>
                  </a:lnTo>
                  <a:lnTo>
                    <a:pt x="790" y="1255"/>
                  </a:lnTo>
                  <a:lnTo>
                    <a:pt x="788" y="1255"/>
                  </a:lnTo>
                  <a:lnTo>
                    <a:pt x="788" y="1255"/>
                  </a:lnTo>
                  <a:lnTo>
                    <a:pt x="788" y="1255"/>
                  </a:lnTo>
                  <a:lnTo>
                    <a:pt x="788" y="1255"/>
                  </a:lnTo>
                  <a:lnTo>
                    <a:pt x="786" y="1259"/>
                  </a:lnTo>
                  <a:lnTo>
                    <a:pt x="786" y="1262"/>
                  </a:lnTo>
                  <a:lnTo>
                    <a:pt x="786" y="1262"/>
                  </a:lnTo>
                  <a:lnTo>
                    <a:pt x="786" y="1262"/>
                  </a:lnTo>
                  <a:lnTo>
                    <a:pt x="786" y="1262"/>
                  </a:lnTo>
                  <a:lnTo>
                    <a:pt x="783" y="1257"/>
                  </a:lnTo>
                  <a:lnTo>
                    <a:pt x="783" y="1255"/>
                  </a:lnTo>
                  <a:lnTo>
                    <a:pt x="786" y="1255"/>
                  </a:lnTo>
                  <a:lnTo>
                    <a:pt x="788" y="1252"/>
                  </a:lnTo>
                  <a:lnTo>
                    <a:pt x="786" y="1252"/>
                  </a:lnTo>
                  <a:lnTo>
                    <a:pt x="783" y="1250"/>
                  </a:lnTo>
                  <a:lnTo>
                    <a:pt x="783" y="1247"/>
                  </a:lnTo>
                  <a:lnTo>
                    <a:pt x="783" y="1247"/>
                  </a:lnTo>
                  <a:lnTo>
                    <a:pt x="779" y="1245"/>
                  </a:lnTo>
                  <a:lnTo>
                    <a:pt x="779" y="1245"/>
                  </a:lnTo>
                  <a:lnTo>
                    <a:pt x="776" y="1245"/>
                  </a:lnTo>
                  <a:lnTo>
                    <a:pt x="776" y="1243"/>
                  </a:lnTo>
                  <a:lnTo>
                    <a:pt x="776" y="1243"/>
                  </a:lnTo>
                  <a:lnTo>
                    <a:pt x="776" y="1243"/>
                  </a:lnTo>
                  <a:lnTo>
                    <a:pt x="776" y="1240"/>
                  </a:lnTo>
                  <a:lnTo>
                    <a:pt x="774" y="1240"/>
                  </a:lnTo>
                  <a:lnTo>
                    <a:pt x="774" y="1240"/>
                  </a:lnTo>
                  <a:lnTo>
                    <a:pt x="771" y="1238"/>
                  </a:lnTo>
                  <a:lnTo>
                    <a:pt x="769" y="1238"/>
                  </a:lnTo>
                  <a:lnTo>
                    <a:pt x="769" y="1238"/>
                  </a:lnTo>
                  <a:lnTo>
                    <a:pt x="767" y="1236"/>
                  </a:lnTo>
                  <a:lnTo>
                    <a:pt x="767" y="1236"/>
                  </a:lnTo>
                  <a:lnTo>
                    <a:pt x="764" y="1238"/>
                  </a:lnTo>
                  <a:lnTo>
                    <a:pt x="764" y="1240"/>
                  </a:lnTo>
                  <a:lnTo>
                    <a:pt x="762" y="1243"/>
                  </a:lnTo>
                  <a:lnTo>
                    <a:pt x="762" y="1245"/>
                  </a:lnTo>
                  <a:lnTo>
                    <a:pt x="762" y="1245"/>
                  </a:lnTo>
                  <a:lnTo>
                    <a:pt x="760" y="1245"/>
                  </a:lnTo>
                  <a:lnTo>
                    <a:pt x="760" y="1245"/>
                  </a:lnTo>
                  <a:lnTo>
                    <a:pt x="757"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7" y="1264"/>
                  </a:lnTo>
                  <a:lnTo>
                    <a:pt x="757" y="1264"/>
                  </a:lnTo>
                  <a:lnTo>
                    <a:pt x="757" y="1266"/>
                  </a:lnTo>
                  <a:lnTo>
                    <a:pt x="757" y="1266"/>
                  </a:lnTo>
                  <a:lnTo>
                    <a:pt x="760" y="1266"/>
                  </a:lnTo>
                  <a:lnTo>
                    <a:pt x="760" y="1269"/>
                  </a:lnTo>
                  <a:lnTo>
                    <a:pt x="762" y="1271"/>
                  </a:lnTo>
                  <a:lnTo>
                    <a:pt x="767" y="1276"/>
                  </a:lnTo>
                  <a:lnTo>
                    <a:pt x="767" y="1278"/>
                  </a:lnTo>
                  <a:lnTo>
                    <a:pt x="764" y="1278"/>
                  </a:lnTo>
                  <a:lnTo>
                    <a:pt x="764" y="1278"/>
                  </a:lnTo>
                  <a:lnTo>
                    <a:pt x="764" y="1278"/>
                  </a:lnTo>
                  <a:lnTo>
                    <a:pt x="764" y="1276"/>
                  </a:lnTo>
                  <a:lnTo>
                    <a:pt x="764" y="1276"/>
                  </a:lnTo>
                  <a:lnTo>
                    <a:pt x="762" y="1273"/>
                  </a:lnTo>
                  <a:lnTo>
                    <a:pt x="762" y="1276"/>
                  </a:lnTo>
                  <a:lnTo>
                    <a:pt x="757" y="1271"/>
                  </a:lnTo>
                  <a:lnTo>
                    <a:pt x="757" y="1269"/>
                  </a:lnTo>
                  <a:lnTo>
                    <a:pt x="755" y="1269"/>
                  </a:lnTo>
                  <a:lnTo>
                    <a:pt x="755" y="1266"/>
                  </a:lnTo>
                  <a:lnTo>
                    <a:pt x="755" y="1266"/>
                  </a:lnTo>
                  <a:lnTo>
                    <a:pt x="753" y="1264"/>
                  </a:lnTo>
                  <a:lnTo>
                    <a:pt x="748" y="1264"/>
                  </a:lnTo>
                  <a:lnTo>
                    <a:pt x="748" y="1266"/>
                  </a:lnTo>
                  <a:lnTo>
                    <a:pt x="748" y="1266"/>
                  </a:lnTo>
                  <a:lnTo>
                    <a:pt x="748" y="1271"/>
                  </a:lnTo>
                  <a:lnTo>
                    <a:pt x="750" y="1271"/>
                  </a:lnTo>
                  <a:lnTo>
                    <a:pt x="753" y="1273"/>
                  </a:lnTo>
                  <a:lnTo>
                    <a:pt x="753" y="1276"/>
                  </a:lnTo>
                  <a:lnTo>
                    <a:pt x="750"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0" y="1290"/>
                  </a:lnTo>
                  <a:lnTo>
                    <a:pt x="750" y="1290"/>
                  </a:lnTo>
                  <a:lnTo>
                    <a:pt x="750" y="1290"/>
                  </a:lnTo>
                  <a:lnTo>
                    <a:pt x="750" y="1292"/>
                  </a:lnTo>
                  <a:lnTo>
                    <a:pt x="750" y="1292"/>
                  </a:lnTo>
                  <a:lnTo>
                    <a:pt x="748" y="1292"/>
                  </a:lnTo>
                  <a:lnTo>
                    <a:pt x="748" y="1292"/>
                  </a:lnTo>
                  <a:lnTo>
                    <a:pt x="748" y="1290"/>
                  </a:lnTo>
                  <a:lnTo>
                    <a:pt x="745" y="1290"/>
                  </a:lnTo>
                  <a:lnTo>
                    <a:pt x="745" y="1290"/>
                  </a:lnTo>
                  <a:lnTo>
                    <a:pt x="745" y="1290"/>
                  </a:lnTo>
                  <a:lnTo>
                    <a:pt x="745" y="1292"/>
                  </a:lnTo>
                  <a:lnTo>
                    <a:pt x="743" y="1295"/>
                  </a:lnTo>
                  <a:lnTo>
                    <a:pt x="743" y="1295"/>
                  </a:lnTo>
                  <a:lnTo>
                    <a:pt x="745" y="1297"/>
                  </a:lnTo>
                  <a:lnTo>
                    <a:pt x="745" y="1297"/>
                  </a:lnTo>
                  <a:lnTo>
                    <a:pt x="743" y="1300"/>
                  </a:lnTo>
                  <a:lnTo>
                    <a:pt x="743" y="1300"/>
                  </a:lnTo>
                  <a:lnTo>
                    <a:pt x="741" y="1302"/>
                  </a:lnTo>
                  <a:lnTo>
                    <a:pt x="741" y="1302"/>
                  </a:lnTo>
                  <a:lnTo>
                    <a:pt x="738" y="1300"/>
                  </a:lnTo>
                  <a:lnTo>
                    <a:pt x="738" y="1302"/>
                  </a:lnTo>
                  <a:lnTo>
                    <a:pt x="736" y="1302"/>
                  </a:lnTo>
                  <a:lnTo>
                    <a:pt x="736" y="1304"/>
                  </a:lnTo>
                  <a:lnTo>
                    <a:pt x="734" y="1304"/>
                  </a:lnTo>
                  <a:lnTo>
                    <a:pt x="731" y="1304"/>
                  </a:lnTo>
                  <a:lnTo>
                    <a:pt x="729" y="1304"/>
                  </a:lnTo>
                  <a:lnTo>
                    <a:pt x="729" y="1304"/>
                  </a:lnTo>
                  <a:lnTo>
                    <a:pt x="727" y="1304"/>
                  </a:lnTo>
                  <a:lnTo>
                    <a:pt x="727" y="1304"/>
                  </a:lnTo>
                  <a:lnTo>
                    <a:pt x="727" y="1302"/>
                  </a:lnTo>
                  <a:lnTo>
                    <a:pt x="727" y="1304"/>
                  </a:lnTo>
                  <a:lnTo>
                    <a:pt x="724" y="1302"/>
                  </a:lnTo>
                  <a:lnTo>
                    <a:pt x="724" y="1302"/>
                  </a:lnTo>
                  <a:lnTo>
                    <a:pt x="724" y="1304"/>
                  </a:lnTo>
                  <a:lnTo>
                    <a:pt x="724" y="1304"/>
                  </a:lnTo>
                  <a:lnTo>
                    <a:pt x="724" y="1304"/>
                  </a:lnTo>
                  <a:lnTo>
                    <a:pt x="722" y="1304"/>
                  </a:lnTo>
                  <a:lnTo>
                    <a:pt x="719" y="1304"/>
                  </a:lnTo>
                  <a:lnTo>
                    <a:pt x="719" y="1307"/>
                  </a:lnTo>
                  <a:lnTo>
                    <a:pt x="717" y="1309"/>
                  </a:lnTo>
                  <a:lnTo>
                    <a:pt x="715" y="1311"/>
                  </a:lnTo>
                  <a:lnTo>
                    <a:pt x="715" y="1314"/>
                  </a:lnTo>
                  <a:lnTo>
                    <a:pt x="715" y="1314"/>
                  </a:lnTo>
                  <a:lnTo>
                    <a:pt x="715" y="1316"/>
                  </a:lnTo>
                  <a:lnTo>
                    <a:pt x="717" y="1316"/>
                  </a:lnTo>
                  <a:lnTo>
                    <a:pt x="717" y="1316"/>
                  </a:lnTo>
                  <a:lnTo>
                    <a:pt x="719" y="1318"/>
                  </a:lnTo>
                  <a:lnTo>
                    <a:pt x="719" y="1321"/>
                  </a:lnTo>
                  <a:lnTo>
                    <a:pt x="719" y="1323"/>
                  </a:lnTo>
                  <a:lnTo>
                    <a:pt x="719" y="1326"/>
                  </a:lnTo>
                  <a:lnTo>
                    <a:pt x="719" y="1326"/>
                  </a:lnTo>
                  <a:lnTo>
                    <a:pt x="722" y="1326"/>
                  </a:lnTo>
                  <a:lnTo>
                    <a:pt x="727" y="1328"/>
                  </a:lnTo>
                  <a:lnTo>
                    <a:pt x="727" y="1328"/>
                  </a:lnTo>
                  <a:lnTo>
                    <a:pt x="727" y="1330"/>
                  </a:lnTo>
                  <a:lnTo>
                    <a:pt x="729" y="1330"/>
                  </a:lnTo>
                  <a:lnTo>
                    <a:pt x="729" y="1333"/>
                  </a:lnTo>
                  <a:lnTo>
                    <a:pt x="729" y="1333"/>
                  </a:lnTo>
                  <a:lnTo>
                    <a:pt x="729" y="1330"/>
                  </a:lnTo>
                  <a:lnTo>
                    <a:pt x="731" y="1330"/>
                  </a:lnTo>
                  <a:lnTo>
                    <a:pt x="734" y="1330"/>
                  </a:lnTo>
                  <a:lnTo>
                    <a:pt x="734" y="1328"/>
                  </a:lnTo>
                  <a:lnTo>
                    <a:pt x="734" y="1328"/>
                  </a:lnTo>
                  <a:lnTo>
                    <a:pt x="731" y="1326"/>
                  </a:lnTo>
                  <a:lnTo>
                    <a:pt x="731" y="1323"/>
                  </a:lnTo>
                  <a:lnTo>
                    <a:pt x="731"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8" y="1321"/>
                  </a:lnTo>
                  <a:lnTo>
                    <a:pt x="738" y="1321"/>
                  </a:lnTo>
                  <a:lnTo>
                    <a:pt x="741" y="1323"/>
                  </a:lnTo>
                  <a:lnTo>
                    <a:pt x="741" y="1323"/>
                  </a:lnTo>
                  <a:lnTo>
                    <a:pt x="741" y="1323"/>
                  </a:lnTo>
                  <a:lnTo>
                    <a:pt x="741" y="1323"/>
                  </a:lnTo>
                  <a:lnTo>
                    <a:pt x="741" y="1326"/>
                  </a:lnTo>
                  <a:lnTo>
                    <a:pt x="741" y="1326"/>
                  </a:lnTo>
                  <a:lnTo>
                    <a:pt x="741" y="1326"/>
                  </a:lnTo>
                  <a:lnTo>
                    <a:pt x="741" y="1326"/>
                  </a:lnTo>
                  <a:lnTo>
                    <a:pt x="738" y="1328"/>
                  </a:lnTo>
                  <a:lnTo>
                    <a:pt x="738" y="1328"/>
                  </a:lnTo>
                  <a:lnTo>
                    <a:pt x="738" y="1330"/>
                  </a:lnTo>
                  <a:lnTo>
                    <a:pt x="741" y="1330"/>
                  </a:lnTo>
                  <a:lnTo>
                    <a:pt x="745" y="1335"/>
                  </a:lnTo>
                  <a:lnTo>
                    <a:pt x="745" y="1335"/>
                  </a:lnTo>
                  <a:lnTo>
                    <a:pt x="745" y="1335"/>
                  </a:lnTo>
                  <a:lnTo>
                    <a:pt x="748" y="1335"/>
                  </a:lnTo>
                  <a:lnTo>
                    <a:pt x="748" y="1333"/>
                  </a:lnTo>
                  <a:lnTo>
                    <a:pt x="750" y="1335"/>
                  </a:lnTo>
                  <a:lnTo>
                    <a:pt x="750" y="1335"/>
                  </a:lnTo>
                  <a:lnTo>
                    <a:pt x="750" y="1337"/>
                  </a:lnTo>
                  <a:lnTo>
                    <a:pt x="753" y="1337"/>
                  </a:lnTo>
                  <a:lnTo>
                    <a:pt x="753" y="1340"/>
                  </a:lnTo>
                  <a:lnTo>
                    <a:pt x="755" y="1337"/>
                  </a:lnTo>
                  <a:lnTo>
                    <a:pt x="755" y="1337"/>
                  </a:lnTo>
                  <a:lnTo>
                    <a:pt x="755" y="1335"/>
                  </a:lnTo>
                  <a:lnTo>
                    <a:pt x="755" y="1333"/>
                  </a:lnTo>
                  <a:lnTo>
                    <a:pt x="755" y="1333"/>
                  </a:lnTo>
                  <a:lnTo>
                    <a:pt x="755" y="1330"/>
                  </a:lnTo>
                  <a:lnTo>
                    <a:pt x="755" y="1328"/>
                  </a:lnTo>
                  <a:lnTo>
                    <a:pt x="757" y="1328"/>
                  </a:lnTo>
                  <a:lnTo>
                    <a:pt x="760" y="1330"/>
                  </a:lnTo>
                  <a:lnTo>
                    <a:pt x="760" y="1333"/>
                  </a:lnTo>
                  <a:lnTo>
                    <a:pt x="760" y="1333"/>
                  </a:lnTo>
                  <a:lnTo>
                    <a:pt x="760" y="1335"/>
                  </a:lnTo>
                  <a:lnTo>
                    <a:pt x="760" y="1335"/>
                  </a:lnTo>
                  <a:lnTo>
                    <a:pt x="760" y="1337"/>
                  </a:lnTo>
                  <a:lnTo>
                    <a:pt x="760" y="1340"/>
                  </a:lnTo>
                  <a:lnTo>
                    <a:pt x="762" y="1342"/>
                  </a:lnTo>
                  <a:lnTo>
                    <a:pt x="764" y="1342"/>
                  </a:lnTo>
                  <a:lnTo>
                    <a:pt x="764" y="1342"/>
                  </a:lnTo>
                  <a:lnTo>
                    <a:pt x="764" y="1345"/>
                  </a:lnTo>
                  <a:lnTo>
                    <a:pt x="764" y="1345"/>
                  </a:lnTo>
                  <a:lnTo>
                    <a:pt x="767" y="1345"/>
                  </a:lnTo>
                  <a:lnTo>
                    <a:pt x="767" y="1345"/>
                  </a:lnTo>
                  <a:lnTo>
                    <a:pt x="767" y="1342"/>
                  </a:lnTo>
                  <a:lnTo>
                    <a:pt x="767" y="1342"/>
                  </a:lnTo>
                  <a:lnTo>
                    <a:pt x="769" y="1342"/>
                  </a:lnTo>
                  <a:lnTo>
                    <a:pt x="774" y="1347"/>
                  </a:lnTo>
                  <a:lnTo>
                    <a:pt x="776" y="1345"/>
                  </a:lnTo>
                  <a:lnTo>
                    <a:pt x="776" y="1347"/>
                  </a:lnTo>
                  <a:lnTo>
                    <a:pt x="779" y="1349"/>
                  </a:lnTo>
                  <a:lnTo>
                    <a:pt x="781" y="1349"/>
                  </a:lnTo>
                  <a:lnTo>
                    <a:pt x="781" y="1349"/>
                  </a:lnTo>
                  <a:lnTo>
                    <a:pt x="783" y="1354"/>
                  </a:lnTo>
                  <a:lnTo>
                    <a:pt x="788" y="1356"/>
                  </a:lnTo>
                  <a:lnTo>
                    <a:pt x="788" y="1356"/>
                  </a:lnTo>
                  <a:lnTo>
                    <a:pt x="788" y="1356"/>
                  </a:lnTo>
                  <a:lnTo>
                    <a:pt x="790" y="1354"/>
                  </a:lnTo>
                  <a:lnTo>
                    <a:pt x="790" y="1354"/>
                  </a:lnTo>
                  <a:lnTo>
                    <a:pt x="793" y="1356"/>
                  </a:lnTo>
                  <a:lnTo>
                    <a:pt x="795"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2" y="1354"/>
                  </a:lnTo>
                  <a:lnTo>
                    <a:pt x="802" y="1354"/>
                  </a:lnTo>
                  <a:lnTo>
                    <a:pt x="802" y="1354"/>
                  </a:lnTo>
                  <a:lnTo>
                    <a:pt x="805" y="1356"/>
                  </a:lnTo>
                  <a:lnTo>
                    <a:pt x="805" y="1356"/>
                  </a:lnTo>
                  <a:lnTo>
                    <a:pt x="807" y="1356"/>
                  </a:lnTo>
                  <a:lnTo>
                    <a:pt x="814" y="1361"/>
                  </a:lnTo>
                  <a:lnTo>
                    <a:pt x="816" y="1361"/>
                  </a:lnTo>
                  <a:lnTo>
                    <a:pt x="819" y="1363"/>
                  </a:lnTo>
                  <a:lnTo>
                    <a:pt x="819" y="1363"/>
                  </a:lnTo>
                  <a:lnTo>
                    <a:pt x="826" y="1361"/>
                  </a:lnTo>
                  <a:lnTo>
                    <a:pt x="828" y="1359"/>
                  </a:lnTo>
                  <a:lnTo>
                    <a:pt x="831" y="1352"/>
                  </a:lnTo>
                  <a:lnTo>
                    <a:pt x="833" y="1352"/>
                  </a:lnTo>
                  <a:lnTo>
                    <a:pt x="833" y="1352"/>
                  </a:lnTo>
                  <a:lnTo>
                    <a:pt x="833" y="1352"/>
                  </a:lnTo>
                  <a:lnTo>
                    <a:pt x="835" y="1349"/>
                  </a:lnTo>
                  <a:lnTo>
                    <a:pt x="835" y="1349"/>
                  </a:lnTo>
                  <a:lnTo>
                    <a:pt x="835" y="1347"/>
                  </a:lnTo>
                  <a:lnTo>
                    <a:pt x="835" y="1347"/>
                  </a:lnTo>
                  <a:lnTo>
                    <a:pt x="838" y="1347"/>
                  </a:lnTo>
                  <a:lnTo>
                    <a:pt x="840" y="1347"/>
                  </a:lnTo>
                  <a:lnTo>
                    <a:pt x="842" y="1347"/>
                  </a:lnTo>
                  <a:lnTo>
                    <a:pt x="840" y="1345"/>
                  </a:lnTo>
                  <a:lnTo>
                    <a:pt x="840" y="1342"/>
                  </a:lnTo>
                  <a:lnTo>
                    <a:pt x="842" y="1340"/>
                  </a:lnTo>
                  <a:lnTo>
                    <a:pt x="842" y="1340"/>
                  </a:lnTo>
                  <a:lnTo>
                    <a:pt x="842" y="1340"/>
                  </a:lnTo>
                  <a:lnTo>
                    <a:pt x="842" y="1337"/>
                  </a:lnTo>
                  <a:lnTo>
                    <a:pt x="842" y="1337"/>
                  </a:lnTo>
                  <a:lnTo>
                    <a:pt x="842" y="1335"/>
                  </a:lnTo>
                  <a:lnTo>
                    <a:pt x="842" y="1335"/>
                  </a:lnTo>
                  <a:lnTo>
                    <a:pt x="845" y="1335"/>
                  </a:lnTo>
                  <a:lnTo>
                    <a:pt x="845" y="1337"/>
                  </a:lnTo>
                  <a:lnTo>
                    <a:pt x="845" y="1337"/>
                  </a:lnTo>
                  <a:lnTo>
                    <a:pt x="850" y="1335"/>
                  </a:lnTo>
                  <a:lnTo>
                    <a:pt x="850" y="1335"/>
                  </a:lnTo>
                  <a:lnTo>
                    <a:pt x="852" y="1335"/>
                  </a:lnTo>
                  <a:lnTo>
                    <a:pt x="852" y="1337"/>
                  </a:lnTo>
                  <a:lnTo>
                    <a:pt x="850" y="1340"/>
                  </a:lnTo>
                  <a:lnTo>
                    <a:pt x="852" y="1340"/>
                  </a:lnTo>
                  <a:lnTo>
                    <a:pt x="854" y="1335"/>
                  </a:lnTo>
                  <a:lnTo>
                    <a:pt x="857" y="1333"/>
                  </a:lnTo>
                  <a:lnTo>
                    <a:pt x="857" y="1333"/>
                  </a:lnTo>
                  <a:lnTo>
                    <a:pt x="859" y="1330"/>
                  </a:lnTo>
                  <a:lnTo>
                    <a:pt x="859" y="1328"/>
                  </a:lnTo>
                  <a:lnTo>
                    <a:pt x="861" y="1326"/>
                  </a:lnTo>
                  <a:lnTo>
                    <a:pt x="861" y="1326"/>
                  </a:lnTo>
                  <a:lnTo>
                    <a:pt x="861" y="1326"/>
                  </a:lnTo>
                  <a:lnTo>
                    <a:pt x="861" y="1326"/>
                  </a:lnTo>
                  <a:lnTo>
                    <a:pt x="861" y="1326"/>
                  </a:lnTo>
                  <a:lnTo>
                    <a:pt x="861" y="1323"/>
                  </a:lnTo>
                  <a:lnTo>
                    <a:pt x="861" y="1323"/>
                  </a:lnTo>
                  <a:lnTo>
                    <a:pt x="861" y="1323"/>
                  </a:lnTo>
                  <a:lnTo>
                    <a:pt x="859" y="1323"/>
                  </a:lnTo>
                  <a:lnTo>
                    <a:pt x="859" y="1323"/>
                  </a:lnTo>
                  <a:lnTo>
                    <a:pt x="857" y="1321"/>
                  </a:lnTo>
                  <a:lnTo>
                    <a:pt x="857" y="1321"/>
                  </a:lnTo>
                  <a:lnTo>
                    <a:pt x="854" y="1321"/>
                  </a:lnTo>
                  <a:lnTo>
                    <a:pt x="850" y="1328"/>
                  </a:lnTo>
                  <a:lnTo>
                    <a:pt x="847" y="1328"/>
                  </a:lnTo>
                  <a:lnTo>
                    <a:pt x="847" y="1328"/>
                  </a:lnTo>
                  <a:lnTo>
                    <a:pt x="847" y="1328"/>
                  </a:lnTo>
                  <a:lnTo>
                    <a:pt x="847" y="1326"/>
                  </a:lnTo>
                  <a:lnTo>
                    <a:pt x="845" y="1326"/>
                  </a:lnTo>
                  <a:lnTo>
                    <a:pt x="845" y="1326"/>
                  </a:lnTo>
                  <a:lnTo>
                    <a:pt x="845" y="1323"/>
                  </a:lnTo>
                  <a:lnTo>
                    <a:pt x="845" y="1323"/>
                  </a:lnTo>
                  <a:lnTo>
                    <a:pt x="845" y="1323"/>
                  </a:lnTo>
                  <a:lnTo>
                    <a:pt x="842" y="1323"/>
                  </a:lnTo>
                  <a:lnTo>
                    <a:pt x="842" y="1323"/>
                  </a:lnTo>
                  <a:lnTo>
                    <a:pt x="842" y="1323"/>
                  </a:lnTo>
                  <a:lnTo>
                    <a:pt x="840" y="1323"/>
                  </a:lnTo>
                  <a:lnTo>
                    <a:pt x="840" y="1323"/>
                  </a:lnTo>
                  <a:lnTo>
                    <a:pt x="840" y="1323"/>
                  </a:lnTo>
                  <a:lnTo>
                    <a:pt x="840" y="1321"/>
                  </a:lnTo>
                  <a:lnTo>
                    <a:pt x="840" y="1318"/>
                  </a:lnTo>
                  <a:lnTo>
                    <a:pt x="840" y="1316"/>
                  </a:lnTo>
                  <a:lnTo>
                    <a:pt x="840" y="1316"/>
                  </a:lnTo>
                  <a:lnTo>
                    <a:pt x="838" y="1314"/>
                  </a:lnTo>
                  <a:lnTo>
                    <a:pt x="838" y="1314"/>
                  </a:lnTo>
                  <a:lnTo>
                    <a:pt x="838" y="1314"/>
                  </a:lnTo>
                  <a:lnTo>
                    <a:pt x="838" y="1314"/>
                  </a:lnTo>
                  <a:lnTo>
                    <a:pt x="835" y="1314"/>
                  </a:lnTo>
                  <a:lnTo>
                    <a:pt x="835" y="1311"/>
                  </a:lnTo>
                  <a:lnTo>
                    <a:pt x="835" y="1311"/>
                  </a:lnTo>
                  <a:lnTo>
                    <a:pt x="835" y="1309"/>
                  </a:lnTo>
                  <a:lnTo>
                    <a:pt x="835" y="1309"/>
                  </a:lnTo>
                  <a:lnTo>
                    <a:pt x="835" y="1307"/>
                  </a:lnTo>
                  <a:lnTo>
                    <a:pt x="835" y="1307"/>
                  </a:lnTo>
                  <a:lnTo>
                    <a:pt x="835" y="1307"/>
                  </a:lnTo>
                  <a:lnTo>
                    <a:pt x="835" y="1307"/>
                  </a:lnTo>
                  <a:lnTo>
                    <a:pt x="835" y="1302"/>
                  </a:lnTo>
                  <a:lnTo>
                    <a:pt x="835" y="1302"/>
                  </a:lnTo>
                  <a:lnTo>
                    <a:pt x="835" y="1302"/>
                  </a:lnTo>
                  <a:lnTo>
                    <a:pt x="835" y="1302"/>
                  </a:lnTo>
                  <a:lnTo>
                    <a:pt x="835"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8" y="1297"/>
                  </a:lnTo>
                  <a:lnTo>
                    <a:pt x="828" y="1300"/>
                  </a:lnTo>
                  <a:lnTo>
                    <a:pt x="828" y="1300"/>
                  </a:lnTo>
                  <a:lnTo>
                    <a:pt x="828" y="1300"/>
                  </a:lnTo>
                  <a:lnTo>
                    <a:pt x="828" y="1302"/>
                  </a:lnTo>
                  <a:lnTo>
                    <a:pt x="828" y="1304"/>
                  </a:lnTo>
                  <a:lnTo>
                    <a:pt x="828" y="1304"/>
                  </a:lnTo>
                  <a:lnTo>
                    <a:pt x="828" y="1307"/>
                  </a:lnTo>
                  <a:lnTo>
                    <a:pt x="828" y="1307"/>
                  </a:lnTo>
                  <a:lnTo>
                    <a:pt x="831" y="1309"/>
                  </a:lnTo>
                  <a:lnTo>
                    <a:pt x="831" y="1311"/>
                  </a:lnTo>
                  <a:lnTo>
                    <a:pt x="828" y="1311"/>
                  </a:lnTo>
                  <a:lnTo>
                    <a:pt x="828" y="1311"/>
                  </a:lnTo>
                  <a:lnTo>
                    <a:pt x="828"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8" y="1290"/>
                  </a:lnTo>
                  <a:lnTo>
                    <a:pt x="826" y="1288"/>
                  </a:lnTo>
                  <a:lnTo>
                    <a:pt x="826" y="1285"/>
                  </a:lnTo>
                  <a:lnTo>
                    <a:pt x="821" y="1283"/>
                  </a:lnTo>
                  <a:lnTo>
                    <a:pt x="819" y="1281"/>
                  </a:lnTo>
                  <a:lnTo>
                    <a:pt x="816" y="1278"/>
                  </a:lnTo>
                  <a:lnTo>
                    <a:pt x="816" y="1278"/>
                  </a:lnTo>
                  <a:lnTo>
                    <a:pt x="816" y="1278"/>
                  </a:lnTo>
                  <a:lnTo>
                    <a:pt x="814" y="1276"/>
                  </a:lnTo>
                  <a:lnTo>
                    <a:pt x="812" y="1276"/>
                  </a:lnTo>
                  <a:lnTo>
                    <a:pt x="809" y="1276"/>
                  </a:lnTo>
                  <a:lnTo>
                    <a:pt x="809" y="1273"/>
                  </a:lnTo>
                  <a:lnTo>
                    <a:pt x="807" y="1271"/>
                  </a:lnTo>
                  <a:lnTo>
                    <a:pt x="805" y="1271"/>
                  </a:lnTo>
                  <a:close/>
                  <a:moveTo>
                    <a:pt x="828" y="1273"/>
                  </a:moveTo>
                  <a:lnTo>
                    <a:pt x="828" y="1271"/>
                  </a:lnTo>
                  <a:lnTo>
                    <a:pt x="828" y="1271"/>
                  </a:lnTo>
                  <a:lnTo>
                    <a:pt x="828" y="1269"/>
                  </a:lnTo>
                  <a:lnTo>
                    <a:pt x="828" y="1266"/>
                  </a:lnTo>
                  <a:lnTo>
                    <a:pt x="826" y="1266"/>
                  </a:lnTo>
                  <a:lnTo>
                    <a:pt x="826" y="1264"/>
                  </a:lnTo>
                  <a:lnTo>
                    <a:pt x="826" y="1264"/>
                  </a:lnTo>
                  <a:lnTo>
                    <a:pt x="826" y="1264"/>
                  </a:lnTo>
                  <a:lnTo>
                    <a:pt x="826" y="1264"/>
                  </a:lnTo>
                  <a:lnTo>
                    <a:pt x="824" y="1264"/>
                  </a:lnTo>
                  <a:lnTo>
                    <a:pt x="821" y="1266"/>
                  </a:lnTo>
                  <a:lnTo>
                    <a:pt x="821" y="1266"/>
                  </a:lnTo>
                  <a:lnTo>
                    <a:pt x="821" y="1266"/>
                  </a:lnTo>
                  <a:lnTo>
                    <a:pt x="821" y="1266"/>
                  </a:lnTo>
                  <a:lnTo>
                    <a:pt x="819" y="1264"/>
                  </a:lnTo>
                  <a:lnTo>
                    <a:pt x="819" y="1264"/>
                  </a:lnTo>
                  <a:lnTo>
                    <a:pt x="819" y="1264"/>
                  </a:lnTo>
                  <a:lnTo>
                    <a:pt x="814" y="1264"/>
                  </a:lnTo>
                  <a:lnTo>
                    <a:pt x="809" y="1264"/>
                  </a:lnTo>
                  <a:lnTo>
                    <a:pt x="809" y="1264"/>
                  </a:lnTo>
                  <a:lnTo>
                    <a:pt x="809" y="1264"/>
                  </a:lnTo>
                  <a:lnTo>
                    <a:pt x="809" y="1264"/>
                  </a:lnTo>
                  <a:lnTo>
                    <a:pt x="809" y="1264"/>
                  </a:lnTo>
                  <a:lnTo>
                    <a:pt x="809" y="1262"/>
                  </a:lnTo>
                  <a:lnTo>
                    <a:pt x="809" y="1262"/>
                  </a:lnTo>
                  <a:lnTo>
                    <a:pt x="807" y="1262"/>
                  </a:lnTo>
                  <a:lnTo>
                    <a:pt x="807" y="1264"/>
                  </a:lnTo>
                  <a:lnTo>
                    <a:pt x="809" y="1266"/>
                  </a:lnTo>
                  <a:lnTo>
                    <a:pt x="812" y="1269"/>
                  </a:lnTo>
                  <a:lnTo>
                    <a:pt x="814" y="1271"/>
                  </a:lnTo>
                  <a:lnTo>
                    <a:pt x="814" y="1273"/>
                  </a:lnTo>
                  <a:lnTo>
                    <a:pt x="816" y="1273"/>
                  </a:lnTo>
                  <a:lnTo>
                    <a:pt x="819" y="1273"/>
                  </a:lnTo>
                  <a:lnTo>
                    <a:pt x="819" y="1276"/>
                  </a:lnTo>
                  <a:lnTo>
                    <a:pt x="821" y="1278"/>
                  </a:lnTo>
                  <a:lnTo>
                    <a:pt x="824" y="1281"/>
                  </a:lnTo>
                  <a:lnTo>
                    <a:pt x="824" y="1281"/>
                  </a:lnTo>
                  <a:lnTo>
                    <a:pt x="828" y="1283"/>
                  </a:lnTo>
                  <a:lnTo>
                    <a:pt x="828" y="1281"/>
                  </a:lnTo>
                  <a:lnTo>
                    <a:pt x="828" y="1281"/>
                  </a:lnTo>
                  <a:lnTo>
                    <a:pt x="828" y="1281"/>
                  </a:lnTo>
                  <a:lnTo>
                    <a:pt x="828" y="1278"/>
                  </a:lnTo>
                  <a:lnTo>
                    <a:pt x="828" y="1278"/>
                  </a:lnTo>
                  <a:lnTo>
                    <a:pt x="828" y="1276"/>
                  </a:lnTo>
                  <a:lnTo>
                    <a:pt x="826" y="1276"/>
                  </a:lnTo>
                  <a:lnTo>
                    <a:pt x="828" y="1276"/>
                  </a:lnTo>
                  <a:lnTo>
                    <a:pt x="828"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5" y="1283"/>
                  </a:lnTo>
                  <a:lnTo>
                    <a:pt x="835" y="1283"/>
                  </a:lnTo>
                  <a:lnTo>
                    <a:pt x="838" y="1281"/>
                  </a:lnTo>
                  <a:lnTo>
                    <a:pt x="835" y="1281"/>
                  </a:lnTo>
                  <a:lnTo>
                    <a:pt x="835" y="1281"/>
                  </a:lnTo>
                  <a:lnTo>
                    <a:pt x="835" y="1281"/>
                  </a:lnTo>
                  <a:lnTo>
                    <a:pt x="835" y="1281"/>
                  </a:lnTo>
                  <a:lnTo>
                    <a:pt x="835" y="1281"/>
                  </a:lnTo>
                  <a:lnTo>
                    <a:pt x="838" y="1278"/>
                  </a:lnTo>
                  <a:lnTo>
                    <a:pt x="838" y="1271"/>
                  </a:lnTo>
                  <a:lnTo>
                    <a:pt x="838" y="1269"/>
                  </a:lnTo>
                  <a:lnTo>
                    <a:pt x="838" y="1269"/>
                  </a:lnTo>
                  <a:lnTo>
                    <a:pt x="835" y="1264"/>
                  </a:lnTo>
                  <a:lnTo>
                    <a:pt x="838" y="1264"/>
                  </a:lnTo>
                  <a:lnTo>
                    <a:pt x="838" y="1264"/>
                  </a:lnTo>
                  <a:lnTo>
                    <a:pt x="840" y="1264"/>
                  </a:lnTo>
                  <a:lnTo>
                    <a:pt x="840" y="1264"/>
                  </a:lnTo>
                  <a:lnTo>
                    <a:pt x="842" y="1266"/>
                  </a:lnTo>
                  <a:lnTo>
                    <a:pt x="842" y="1266"/>
                  </a:lnTo>
                  <a:lnTo>
                    <a:pt x="842" y="1269"/>
                  </a:lnTo>
                  <a:lnTo>
                    <a:pt x="842" y="1269"/>
                  </a:lnTo>
                  <a:lnTo>
                    <a:pt x="842" y="1269"/>
                  </a:lnTo>
                  <a:lnTo>
                    <a:pt x="842" y="1271"/>
                  </a:lnTo>
                  <a:lnTo>
                    <a:pt x="842" y="1271"/>
                  </a:lnTo>
                  <a:lnTo>
                    <a:pt x="842" y="1271"/>
                  </a:lnTo>
                  <a:lnTo>
                    <a:pt x="842" y="1276"/>
                  </a:lnTo>
                  <a:lnTo>
                    <a:pt x="842" y="1278"/>
                  </a:lnTo>
                  <a:lnTo>
                    <a:pt x="842" y="1278"/>
                  </a:lnTo>
                  <a:lnTo>
                    <a:pt x="840" y="1278"/>
                  </a:lnTo>
                  <a:lnTo>
                    <a:pt x="840" y="1281"/>
                  </a:lnTo>
                  <a:lnTo>
                    <a:pt x="842" y="1283"/>
                  </a:lnTo>
                  <a:lnTo>
                    <a:pt x="840" y="1283"/>
                  </a:lnTo>
                  <a:lnTo>
                    <a:pt x="840" y="1283"/>
                  </a:lnTo>
                  <a:lnTo>
                    <a:pt x="842" y="1285"/>
                  </a:lnTo>
                  <a:lnTo>
                    <a:pt x="847" y="1283"/>
                  </a:lnTo>
                  <a:lnTo>
                    <a:pt x="847"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7" y="1262"/>
                  </a:lnTo>
                  <a:lnTo>
                    <a:pt x="847" y="1262"/>
                  </a:lnTo>
                  <a:lnTo>
                    <a:pt x="842" y="1259"/>
                  </a:lnTo>
                  <a:lnTo>
                    <a:pt x="842" y="1257"/>
                  </a:lnTo>
                  <a:lnTo>
                    <a:pt x="842" y="1257"/>
                  </a:lnTo>
                  <a:lnTo>
                    <a:pt x="842" y="1259"/>
                  </a:lnTo>
                  <a:lnTo>
                    <a:pt x="842" y="1259"/>
                  </a:lnTo>
                  <a:lnTo>
                    <a:pt x="842" y="1259"/>
                  </a:lnTo>
                  <a:lnTo>
                    <a:pt x="840" y="1259"/>
                  </a:lnTo>
                  <a:lnTo>
                    <a:pt x="840" y="1259"/>
                  </a:lnTo>
                  <a:lnTo>
                    <a:pt x="840" y="1257"/>
                  </a:lnTo>
                  <a:lnTo>
                    <a:pt x="840" y="1257"/>
                  </a:lnTo>
                  <a:lnTo>
                    <a:pt x="838" y="1257"/>
                  </a:lnTo>
                  <a:lnTo>
                    <a:pt x="838" y="1257"/>
                  </a:lnTo>
                  <a:lnTo>
                    <a:pt x="835" y="1259"/>
                  </a:lnTo>
                  <a:lnTo>
                    <a:pt x="835" y="1259"/>
                  </a:lnTo>
                  <a:lnTo>
                    <a:pt x="835" y="1259"/>
                  </a:lnTo>
                  <a:lnTo>
                    <a:pt x="835" y="1259"/>
                  </a:lnTo>
                  <a:lnTo>
                    <a:pt x="833" y="1259"/>
                  </a:lnTo>
                  <a:lnTo>
                    <a:pt x="833" y="1262"/>
                  </a:lnTo>
                  <a:lnTo>
                    <a:pt x="833" y="1266"/>
                  </a:lnTo>
                  <a:lnTo>
                    <a:pt x="833" y="1266"/>
                  </a:lnTo>
                  <a:lnTo>
                    <a:pt x="833" y="1266"/>
                  </a:lnTo>
                  <a:lnTo>
                    <a:pt x="833" y="1269"/>
                  </a:lnTo>
                  <a:lnTo>
                    <a:pt x="831" y="1269"/>
                  </a:lnTo>
                  <a:close/>
                  <a:moveTo>
                    <a:pt x="965" y="1224"/>
                  </a:moveTo>
                  <a:lnTo>
                    <a:pt x="963" y="1224"/>
                  </a:lnTo>
                  <a:lnTo>
                    <a:pt x="963" y="1224"/>
                  </a:lnTo>
                  <a:lnTo>
                    <a:pt x="961" y="1226"/>
                  </a:lnTo>
                  <a:lnTo>
                    <a:pt x="961" y="1226"/>
                  </a:lnTo>
                  <a:lnTo>
                    <a:pt x="961" y="1226"/>
                  </a:lnTo>
                  <a:lnTo>
                    <a:pt x="961" y="1229"/>
                  </a:lnTo>
                  <a:lnTo>
                    <a:pt x="961" y="1229"/>
                  </a:lnTo>
                  <a:lnTo>
                    <a:pt x="961" y="1229"/>
                  </a:lnTo>
                  <a:lnTo>
                    <a:pt x="963" y="1229"/>
                  </a:lnTo>
                  <a:lnTo>
                    <a:pt x="963" y="1229"/>
                  </a:lnTo>
                  <a:lnTo>
                    <a:pt x="968" y="1226"/>
                  </a:lnTo>
                  <a:lnTo>
                    <a:pt x="968" y="1226"/>
                  </a:lnTo>
                  <a:lnTo>
                    <a:pt x="965" y="1224"/>
                  </a:lnTo>
                  <a:close/>
                  <a:moveTo>
                    <a:pt x="951" y="871"/>
                  </a:moveTo>
                  <a:lnTo>
                    <a:pt x="951" y="871"/>
                  </a:lnTo>
                  <a:lnTo>
                    <a:pt x="951" y="871"/>
                  </a:lnTo>
                  <a:lnTo>
                    <a:pt x="951" y="871"/>
                  </a:lnTo>
                  <a:lnTo>
                    <a:pt x="951" y="871"/>
                  </a:lnTo>
                  <a:lnTo>
                    <a:pt x="954" y="873"/>
                  </a:lnTo>
                  <a:lnTo>
                    <a:pt x="954" y="873"/>
                  </a:lnTo>
                  <a:lnTo>
                    <a:pt x="954" y="873"/>
                  </a:lnTo>
                  <a:lnTo>
                    <a:pt x="954" y="871"/>
                  </a:lnTo>
                  <a:lnTo>
                    <a:pt x="954" y="869"/>
                  </a:lnTo>
                  <a:lnTo>
                    <a:pt x="954" y="866"/>
                  </a:lnTo>
                  <a:lnTo>
                    <a:pt x="951" y="866"/>
                  </a:lnTo>
                  <a:lnTo>
                    <a:pt x="951" y="866"/>
                  </a:lnTo>
                  <a:lnTo>
                    <a:pt x="951" y="866"/>
                  </a:lnTo>
                  <a:lnTo>
                    <a:pt x="951" y="866"/>
                  </a:lnTo>
                  <a:lnTo>
                    <a:pt x="951" y="866"/>
                  </a:lnTo>
                  <a:lnTo>
                    <a:pt x="942" y="864"/>
                  </a:lnTo>
                  <a:lnTo>
                    <a:pt x="932" y="862"/>
                  </a:lnTo>
                  <a:lnTo>
                    <a:pt x="923" y="862"/>
                  </a:lnTo>
                  <a:lnTo>
                    <a:pt x="918" y="862"/>
                  </a:lnTo>
                  <a:lnTo>
                    <a:pt x="913" y="864"/>
                  </a:lnTo>
                  <a:lnTo>
                    <a:pt x="911" y="862"/>
                  </a:lnTo>
                  <a:lnTo>
                    <a:pt x="906" y="864"/>
                  </a:lnTo>
                  <a:lnTo>
                    <a:pt x="906" y="866"/>
                  </a:lnTo>
                  <a:lnTo>
                    <a:pt x="906" y="866"/>
                  </a:lnTo>
                  <a:lnTo>
                    <a:pt x="904" y="866"/>
                  </a:lnTo>
                  <a:lnTo>
                    <a:pt x="904" y="866"/>
                  </a:lnTo>
                  <a:lnTo>
                    <a:pt x="904" y="866"/>
                  </a:lnTo>
                  <a:lnTo>
                    <a:pt x="904" y="869"/>
                  </a:lnTo>
                  <a:lnTo>
                    <a:pt x="904" y="869"/>
                  </a:lnTo>
                  <a:lnTo>
                    <a:pt x="904" y="869"/>
                  </a:lnTo>
                  <a:lnTo>
                    <a:pt x="904" y="871"/>
                  </a:lnTo>
                  <a:lnTo>
                    <a:pt x="899" y="871"/>
                  </a:lnTo>
                  <a:lnTo>
                    <a:pt x="899" y="871"/>
                  </a:lnTo>
                  <a:lnTo>
                    <a:pt x="899" y="871"/>
                  </a:lnTo>
                  <a:lnTo>
                    <a:pt x="899" y="869"/>
                  </a:lnTo>
                  <a:lnTo>
                    <a:pt x="899" y="866"/>
                  </a:lnTo>
                  <a:lnTo>
                    <a:pt x="899" y="864"/>
                  </a:lnTo>
                  <a:lnTo>
                    <a:pt x="897" y="862"/>
                  </a:lnTo>
                  <a:lnTo>
                    <a:pt x="895" y="862"/>
                  </a:lnTo>
                  <a:lnTo>
                    <a:pt x="892" y="862"/>
                  </a:lnTo>
                  <a:lnTo>
                    <a:pt x="890" y="859"/>
                  </a:lnTo>
                  <a:lnTo>
                    <a:pt x="890" y="859"/>
                  </a:lnTo>
                  <a:lnTo>
                    <a:pt x="887" y="859"/>
                  </a:lnTo>
                  <a:lnTo>
                    <a:pt x="887" y="859"/>
                  </a:lnTo>
                  <a:lnTo>
                    <a:pt x="887" y="859"/>
                  </a:lnTo>
                  <a:lnTo>
                    <a:pt x="887" y="859"/>
                  </a:lnTo>
                  <a:lnTo>
                    <a:pt x="887" y="857"/>
                  </a:lnTo>
                  <a:lnTo>
                    <a:pt x="885" y="857"/>
                  </a:lnTo>
                  <a:lnTo>
                    <a:pt x="885" y="857"/>
                  </a:lnTo>
                  <a:lnTo>
                    <a:pt x="880" y="855"/>
                  </a:lnTo>
                  <a:lnTo>
                    <a:pt x="873" y="852"/>
                  </a:lnTo>
                  <a:lnTo>
                    <a:pt x="868" y="855"/>
                  </a:lnTo>
                  <a:lnTo>
                    <a:pt x="864" y="855"/>
                  </a:lnTo>
                  <a:lnTo>
                    <a:pt x="861" y="855"/>
                  </a:lnTo>
                  <a:lnTo>
                    <a:pt x="861" y="857"/>
                  </a:lnTo>
                  <a:lnTo>
                    <a:pt x="861" y="859"/>
                  </a:lnTo>
                  <a:lnTo>
                    <a:pt x="861" y="859"/>
                  </a:lnTo>
                  <a:lnTo>
                    <a:pt x="861" y="862"/>
                  </a:lnTo>
                  <a:lnTo>
                    <a:pt x="861" y="862"/>
                  </a:lnTo>
                  <a:lnTo>
                    <a:pt x="861" y="864"/>
                  </a:lnTo>
                  <a:lnTo>
                    <a:pt x="861" y="864"/>
                  </a:lnTo>
                  <a:lnTo>
                    <a:pt x="859" y="862"/>
                  </a:lnTo>
                  <a:lnTo>
                    <a:pt x="859" y="859"/>
                  </a:lnTo>
                  <a:lnTo>
                    <a:pt x="857" y="857"/>
                  </a:lnTo>
                  <a:lnTo>
                    <a:pt x="845" y="859"/>
                  </a:lnTo>
                  <a:lnTo>
                    <a:pt x="845" y="859"/>
                  </a:lnTo>
                  <a:lnTo>
                    <a:pt x="845" y="862"/>
                  </a:lnTo>
                  <a:lnTo>
                    <a:pt x="845" y="862"/>
                  </a:lnTo>
                  <a:lnTo>
                    <a:pt x="845" y="862"/>
                  </a:lnTo>
                  <a:lnTo>
                    <a:pt x="842" y="862"/>
                  </a:lnTo>
                  <a:lnTo>
                    <a:pt x="838" y="864"/>
                  </a:lnTo>
                  <a:lnTo>
                    <a:pt x="838" y="864"/>
                  </a:lnTo>
                  <a:lnTo>
                    <a:pt x="835" y="864"/>
                  </a:lnTo>
                  <a:lnTo>
                    <a:pt x="835" y="866"/>
                  </a:lnTo>
                  <a:lnTo>
                    <a:pt x="833" y="866"/>
                  </a:lnTo>
                  <a:lnTo>
                    <a:pt x="831" y="869"/>
                  </a:lnTo>
                  <a:lnTo>
                    <a:pt x="828"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8" y="888"/>
                  </a:lnTo>
                  <a:lnTo>
                    <a:pt x="828" y="888"/>
                  </a:lnTo>
                  <a:lnTo>
                    <a:pt x="828" y="888"/>
                  </a:lnTo>
                  <a:lnTo>
                    <a:pt x="828" y="885"/>
                  </a:lnTo>
                  <a:lnTo>
                    <a:pt x="828" y="885"/>
                  </a:lnTo>
                  <a:lnTo>
                    <a:pt x="831" y="885"/>
                  </a:lnTo>
                  <a:lnTo>
                    <a:pt x="831" y="885"/>
                  </a:lnTo>
                  <a:lnTo>
                    <a:pt x="831" y="885"/>
                  </a:lnTo>
                  <a:lnTo>
                    <a:pt x="833" y="885"/>
                  </a:lnTo>
                  <a:lnTo>
                    <a:pt x="833" y="885"/>
                  </a:lnTo>
                  <a:lnTo>
                    <a:pt x="833" y="888"/>
                  </a:lnTo>
                  <a:lnTo>
                    <a:pt x="828" y="888"/>
                  </a:lnTo>
                  <a:lnTo>
                    <a:pt x="828" y="890"/>
                  </a:lnTo>
                  <a:lnTo>
                    <a:pt x="831" y="892"/>
                  </a:lnTo>
                  <a:lnTo>
                    <a:pt x="831" y="892"/>
                  </a:lnTo>
                  <a:lnTo>
                    <a:pt x="833" y="895"/>
                  </a:lnTo>
                  <a:lnTo>
                    <a:pt x="833" y="895"/>
                  </a:lnTo>
                  <a:lnTo>
                    <a:pt x="835" y="897"/>
                  </a:lnTo>
                  <a:lnTo>
                    <a:pt x="835" y="897"/>
                  </a:lnTo>
                  <a:lnTo>
                    <a:pt x="838" y="899"/>
                  </a:lnTo>
                  <a:lnTo>
                    <a:pt x="840" y="899"/>
                  </a:lnTo>
                  <a:lnTo>
                    <a:pt x="842" y="902"/>
                  </a:lnTo>
                  <a:lnTo>
                    <a:pt x="838" y="902"/>
                  </a:lnTo>
                  <a:lnTo>
                    <a:pt x="833" y="902"/>
                  </a:lnTo>
                  <a:lnTo>
                    <a:pt x="831" y="899"/>
                  </a:lnTo>
                  <a:lnTo>
                    <a:pt x="826" y="895"/>
                  </a:lnTo>
                  <a:lnTo>
                    <a:pt x="826" y="892"/>
                  </a:lnTo>
                  <a:lnTo>
                    <a:pt x="824" y="892"/>
                  </a:lnTo>
                  <a:lnTo>
                    <a:pt x="824" y="895"/>
                  </a:lnTo>
                  <a:lnTo>
                    <a:pt x="824" y="895"/>
                  </a:lnTo>
                  <a:lnTo>
                    <a:pt x="824" y="895"/>
                  </a:lnTo>
                  <a:lnTo>
                    <a:pt x="821" y="892"/>
                  </a:lnTo>
                  <a:lnTo>
                    <a:pt x="821" y="892"/>
                  </a:lnTo>
                  <a:lnTo>
                    <a:pt x="821" y="892"/>
                  </a:lnTo>
                  <a:lnTo>
                    <a:pt x="821" y="892"/>
                  </a:lnTo>
                  <a:lnTo>
                    <a:pt x="821" y="892"/>
                  </a:lnTo>
                  <a:lnTo>
                    <a:pt x="816" y="897"/>
                  </a:lnTo>
                  <a:lnTo>
                    <a:pt x="816" y="897"/>
                  </a:lnTo>
                  <a:lnTo>
                    <a:pt x="814" y="897"/>
                  </a:lnTo>
                  <a:lnTo>
                    <a:pt x="814" y="897"/>
                  </a:lnTo>
                  <a:lnTo>
                    <a:pt x="816" y="899"/>
                  </a:lnTo>
                  <a:lnTo>
                    <a:pt x="816" y="899"/>
                  </a:lnTo>
                  <a:lnTo>
                    <a:pt x="814" y="899"/>
                  </a:lnTo>
                  <a:lnTo>
                    <a:pt x="814" y="899"/>
                  </a:lnTo>
                  <a:lnTo>
                    <a:pt x="814" y="899"/>
                  </a:lnTo>
                  <a:lnTo>
                    <a:pt x="814" y="902"/>
                  </a:lnTo>
                  <a:lnTo>
                    <a:pt x="814" y="902"/>
                  </a:lnTo>
                  <a:lnTo>
                    <a:pt x="814" y="904"/>
                  </a:lnTo>
                  <a:lnTo>
                    <a:pt x="816" y="907"/>
                  </a:lnTo>
                  <a:lnTo>
                    <a:pt x="816" y="907"/>
                  </a:lnTo>
                  <a:lnTo>
                    <a:pt x="819" y="909"/>
                  </a:lnTo>
                  <a:lnTo>
                    <a:pt x="819" y="909"/>
                  </a:lnTo>
                  <a:lnTo>
                    <a:pt x="819" y="911"/>
                  </a:lnTo>
                  <a:lnTo>
                    <a:pt x="819" y="911"/>
                  </a:lnTo>
                  <a:lnTo>
                    <a:pt x="819" y="909"/>
                  </a:lnTo>
                  <a:lnTo>
                    <a:pt x="819" y="909"/>
                  </a:lnTo>
                  <a:lnTo>
                    <a:pt x="816" y="909"/>
                  </a:lnTo>
                  <a:lnTo>
                    <a:pt x="816" y="909"/>
                  </a:lnTo>
                  <a:lnTo>
                    <a:pt x="816" y="909"/>
                  </a:lnTo>
                  <a:lnTo>
                    <a:pt x="816" y="911"/>
                  </a:lnTo>
                  <a:lnTo>
                    <a:pt x="816" y="911"/>
                  </a:lnTo>
                  <a:lnTo>
                    <a:pt x="816" y="911"/>
                  </a:lnTo>
                  <a:lnTo>
                    <a:pt x="816" y="911"/>
                  </a:lnTo>
                  <a:lnTo>
                    <a:pt x="816" y="911"/>
                  </a:lnTo>
                  <a:lnTo>
                    <a:pt x="814" y="911"/>
                  </a:lnTo>
                  <a:lnTo>
                    <a:pt x="816" y="914"/>
                  </a:lnTo>
                  <a:lnTo>
                    <a:pt x="816" y="914"/>
                  </a:lnTo>
                  <a:lnTo>
                    <a:pt x="816" y="916"/>
                  </a:lnTo>
                  <a:lnTo>
                    <a:pt x="816" y="916"/>
                  </a:lnTo>
                  <a:lnTo>
                    <a:pt x="816" y="916"/>
                  </a:lnTo>
                  <a:lnTo>
                    <a:pt x="816" y="916"/>
                  </a:lnTo>
                  <a:lnTo>
                    <a:pt x="816" y="918"/>
                  </a:lnTo>
                  <a:lnTo>
                    <a:pt x="816" y="918"/>
                  </a:lnTo>
                  <a:lnTo>
                    <a:pt x="816" y="921"/>
                  </a:lnTo>
                  <a:lnTo>
                    <a:pt x="816"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1" y="937"/>
                  </a:lnTo>
                  <a:lnTo>
                    <a:pt x="821" y="937"/>
                  </a:lnTo>
                  <a:lnTo>
                    <a:pt x="821" y="940"/>
                  </a:lnTo>
                  <a:lnTo>
                    <a:pt x="821" y="940"/>
                  </a:lnTo>
                  <a:lnTo>
                    <a:pt x="821" y="940"/>
                  </a:lnTo>
                  <a:lnTo>
                    <a:pt x="821" y="940"/>
                  </a:lnTo>
                  <a:lnTo>
                    <a:pt x="821" y="940"/>
                  </a:lnTo>
                  <a:lnTo>
                    <a:pt x="821" y="942"/>
                  </a:lnTo>
                  <a:lnTo>
                    <a:pt x="821" y="944"/>
                  </a:lnTo>
                  <a:lnTo>
                    <a:pt x="821" y="947"/>
                  </a:lnTo>
                  <a:lnTo>
                    <a:pt x="821" y="947"/>
                  </a:lnTo>
                  <a:lnTo>
                    <a:pt x="821" y="947"/>
                  </a:lnTo>
                  <a:lnTo>
                    <a:pt x="821" y="947"/>
                  </a:lnTo>
                  <a:lnTo>
                    <a:pt x="824" y="949"/>
                  </a:lnTo>
                  <a:lnTo>
                    <a:pt x="824" y="949"/>
                  </a:lnTo>
                  <a:lnTo>
                    <a:pt x="824" y="949"/>
                  </a:lnTo>
                  <a:lnTo>
                    <a:pt x="824" y="949"/>
                  </a:lnTo>
                  <a:lnTo>
                    <a:pt x="821" y="949"/>
                  </a:lnTo>
                  <a:lnTo>
                    <a:pt x="819" y="949"/>
                  </a:lnTo>
                  <a:lnTo>
                    <a:pt x="819" y="952"/>
                  </a:lnTo>
                  <a:lnTo>
                    <a:pt x="819" y="954"/>
                  </a:lnTo>
                  <a:lnTo>
                    <a:pt x="819" y="954"/>
                  </a:lnTo>
                  <a:lnTo>
                    <a:pt x="819" y="954"/>
                  </a:lnTo>
                  <a:lnTo>
                    <a:pt x="819" y="956"/>
                  </a:lnTo>
                  <a:lnTo>
                    <a:pt x="821" y="956"/>
                  </a:lnTo>
                  <a:lnTo>
                    <a:pt x="819" y="959"/>
                  </a:lnTo>
                  <a:lnTo>
                    <a:pt x="819" y="959"/>
                  </a:lnTo>
                  <a:lnTo>
                    <a:pt x="819" y="959"/>
                  </a:lnTo>
                  <a:lnTo>
                    <a:pt x="819" y="961"/>
                  </a:lnTo>
                  <a:lnTo>
                    <a:pt x="819" y="961"/>
                  </a:lnTo>
                  <a:lnTo>
                    <a:pt x="819" y="961"/>
                  </a:lnTo>
                  <a:lnTo>
                    <a:pt x="819" y="963"/>
                  </a:lnTo>
                  <a:lnTo>
                    <a:pt x="821" y="963"/>
                  </a:lnTo>
                  <a:lnTo>
                    <a:pt x="821" y="963"/>
                  </a:lnTo>
                  <a:lnTo>
                    <a:pt x="821" y="966"/>
                  </a:lnTo>
                  <a:lnTo>
                    <a:pt x="821" y="966"/>
                  </a:lnTo>
                  <a:lnTo>
                    <a:pt x="821" y="966"/>
                  </a:lnTo>
                  <a:lnTo>
                    <a:pt x="821" y="968"/>
                  </a:lnTo>
                  <a:lnTo>
                    <a:pt x="821" y="970"/>
                  </a:lnTo>
                  <a:lnTo>
                    <a:pt x="821" y="973"/>
                  </a:lnTo>
                  <a:lnTo>
                    <a:pt x="821" y="975"/>
                  </a:lnTo>
                  <a:lnTo>
                    <a:pt x="821" y="978"/>
                  </a:lnTo>
                  <a:lnTo>
                    <a:pt x="821"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8" y="987"/>
                  </a:lnTo>
                  <a:lnTo>
                    <a:pt x="828" y="989"/>
                  </a:lnTo>
                  <a:lnTo>
                    <a:pt x="828" y="989"/>
                  </a:lnTo>
                  <a:lnTo>
                    <a:pt x="828" y="989"/>
                  </a:lnTo>
                  <a:lnTo>
                    <a:pt x="828"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5" y="1001"/>
                  </a:lnTo>
                  <a:lnTo>
                    <a:pt x="835" y="1001"/>
                  </a:lnTo>
                  <a:lnTo>
                    <a:pt x="835" y="1001"/>
                  </a:lnTo>
                  <a:lnTo>
                    <a:pt x="838" y="1004"/>
                  </a:lnTo>
                  <a:lnTo>
                    <a:pt x="838" y="1006"/>
                  </a:lnTo>
                  <a:lnTo>
                    <a:pt x="838" y="1006"/>
                  </a:lnTo>
                  <a:lnTo>
                    <a:pt x="838" y="1008"/>
                  </a:lnTo>
                  <a:lnTo>
                    <a:pt x="838" y="1008"/>
                  </a:lnTo>
                  <a:lnTo>
                    <a:pt x="835" y="1008"/>
                  </a:lnTo>
                  <a:lnTo>
                    <a:pt x="838" y="1008"/>
                  </a:lnTo>
                  <a:lnTo>
                    <a:pt x="838" y="1008"/>
                  </a:lnTo>
                  <a:lnTo>
                    <a:pt x="835" y="1008"/>
                  </a:lnTo>
                  <a:lnTo>
                    <a:pt x="835" y="1008"/>
                  </a:lnTo>
                  <a:lnTo>
                    <a:pt x="835" y="1011"/>
                  </a:lnTo>
                  <a:lnTo>
                    <a:pt x="835" y="1011"/>
                  </a:lnTo>
                  <a:lnTo>
                    <a:pt x="835"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0" y="1032"/>
                  </a:lnTo>
                  <a:lnTo>
                    <a:pt x="840" y="1034"/>
                  </a:lnTo>
                  <a:lnTo>
                    <a:pt x="840" y="1034"/>
                  </a:lnTo>
                  <a:lnTo>
                    <a:pt x="840" y="1034"/>
                  </a:lnTo>
                  <a:lnTo>
                    <a:pt x="850" y="1032"/>
                  </a:lnTo>
                  <a:lnTo>
                    <a:pt x="850" y="1032"/>
                  </a:lnTo>
                  <a:lnTo>
                    <a:pt x="842" y="1037"/>
                  </a:lnTo>
                  <a:lnTo>
                    <a:pt x="842" y="1037"/>
                  </a:lnTo>
                  <a:lnTo>
                    <a:pt x="840" y="1037"/>
                  </a:lnTo>
                  <a:lnTo>
                    <a:pt x="840" y="1037"/>
                  </a:lnTo>
                  <a:lnTo>
                    <a:pt x="838" y="1037"/>
                  </a:lnTo>
                  <a:lnTo>
                    <a:pt x="840" y="1039"/>
                  </a:lnTo>
                  <a:lnTo>
                    <a:pt x="842" y="1039"/>
                  </a:lnTo>
                  <a:lnTo>
                    <a:pt x="840" y="1042"/>
                  </a:lnTo>
                  <a:lnTo>
                    <a:pt x="840" y="1042"/>
                  </a:lnTo>
                  <a:lnTo>
                    <a:pt x="840" y="1042"/>
                  </a:lnTo>
                  <a:lnTo>
                    <a:pt x="840" y="1044"/>
                  </a:lnTo>
                  <a:lnTo>
                    <a:pt x="840" y="1044"/>
                  </a:lnTo>
                  <a:lnTo>
                    <a:pt x="840" y="1046"/>
                  </a:lnTo>
                  <a:lnTo>
                    <a:pt x="840" y="1046"/>
                  </a:lnTo>
                  <a:lnTo>
                    <a:pt x="840" y="1049"/>
                  </a:lnTo>
                  <a:lnTo>
                    <a:pt x="840" y="1049"/>
                  </a:lnTo>
                  <a:lnTo>
                    <a:pt x="842" y="1049"/>
                  </a:lnTo>
                  <a:lnTo>
                    <a:pt x="842" y="1049"/>
                  </a:lnTo>
                  <a:lnTo>
                    <a:pt x="840" y="1049"/>
                  </a:lnTo>
                  <a:lnTo>
                    <a:pt x="840" y="1051"/>
                  </a:lnTo>
                  <a:lnTo>
                    <a:pt x="842" y="1051"/>
                  </a:lnTo>
                  <a:lnTo>
                    <a:pt x="852" y="1046"/>
                  </a:lnTo>
                  <a:lnTo>
                    <a:pt x="857" y="1046"/>
                  </a:lnTo>
                  <a:lnTo>
                    <a:pt x="857" y="1044"/>
                  </a:lnTo>
                  <a:lnTo>
                    <a:pt x="857" y="1046"/>
                  </a:lnTo>
                  <a:lnTo>
                    <a:pt x="857" y="1044"/>
                  </a:lnTo>
                  <a:lnTo>
                    <a:pt x="864" y="1044"/>
                  </a:lnTo>
                  <a:lnTo>
                    <a:pt x="866" y="1046"/>
                  </a:lnTo>
                  <a:lnTo>
                    <a:pt x="868" y="1046"/>
                  </a:lnTo>
                  <a:lnTo>
                    <a:pt x="871" y="1046"/>
                  </a:lnTo>
                  <a:lnTo>
                    <a:pt x="871" y="1046"/>
                  </a:lnTo>
                  <a:lnTo>
                    <a:pt x="873" y="1046"/>
                  </a:lnTo>
                  <a:lnTo>
                    <a:pt x="873" y="1046"/>
                  </a:lnTo>
                  <a:lnTo>
                    <a:pt x="873" y="1046"/>
                  </a:lnTo>
                  <a:lnTo>
                    <a:pt x="873" y="1046"/>
                  </a:lnTo>
                  <a:lnTo>
                    <a:pt x="873" y="1046"/>
                  </a:lnTo>
                  <a:lnTo>
                    <a:pt x="873" y="1044"/>
                  </a:lnTo>
                  <a:lnTo>
                    <a:pt x="871" y="1044"/>
                  </a:lnTo>
                  <a:lnTo>
                    <a:pt x="873" y="1039"/>
                  </a:lnTo>
                  <a:lnTo>
                    <a:pt x="871" y="1039"/>
                  </a:lnTo>
                  <a:lnTo>
                    <a:pt x="871" y="1042"/>
                  </a:lnTo>
                  <a:lnTo>
                    <a:pt x="871" y="1042"/>
                  </a:lnTo>
                  <a:lnTo>
                    <a:pt x="871" y="1044"/>
                  </a:lnTo>
                  <a:lnTo>
                    <a:pt x="868" y="1044"/>
                  </a:lnTo>
                  <a:lnTo>
                    <a:pt x="868" y="1044"/>
                  </a:lnTo>
                  <a:lnTo>
                    <a:pt x="866" y="1044"/>
                  </a:lnTo>
                  <a:lnTo>
                    <a:pt x="866"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3" y="1027"/>
                  </a:lnTo>
                  <a:lnTo>
                    <a:pt x="873" y="1025"/>
                  </a:lnTo>
                  <a:lnTo>
                    <a:pt x="873" y="1025"/>
                  </a:lnTo>
                  <a:lnTo>
                    <a:pt x="873" y="1023"/>
                  </a:lnTo>
                  <a:lnTo>
                    <a:pt x="876" y="1023"/>
                  </a:lnTo>
                  <a:lnTo>
                    <a:pt x="876" y="1023"/>
                  </a:lnTo>
                  <a:lnTo>
                    <a:pt x="876" y="1020"/>
                  </a:lnTo>
                  <a:lnTo>
                    <a:pt x="876" y="1020"/>
                  </a:lnTo>
                  <a:lnTo>
                    <a:pt x="876" y="1018"/>
                  </a:lnTo>
                  <a:lnTo>
                    <a:pt x="878" y="1015"/>
                  </a:lnTo>
                  <a:lnTo>
                    <a:pt x="878" y="1015"/>
                  </a:lnTo>
                  <a:lnTo>
                    <a:pt x="880" y="1015"/>
                  </a:lnTo>
                  <a:lnTo>
                    <a:pt x="880"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0" y="994"/>
                  </a:lnTo>
                  <a:lnTo>
                    <a:pt x="878" y="992"/>
                  </a:lnTo>
                  <a:lnTo>
                    <a:pt x="878" y="989"/>
                  </a:lnTo>
                  <a:lnTo>
                    <a:pt x="873" y="989"/>
                  </a:lnTo>
                  <a:lnTo>
                    <a:pt x="873" y="987"/>
                  </a:lnTo>
                  <a:lnTo>
                    <a:pt x="873" y="987"/>
                  </a:lnTo>
                  <a:lnTo>
                    <a:pt x="873" y="987"/>
                  </a:lnTo>
                  <a:lnTo>
                    <a:pt x="873" y="985"/>
                  </a:lnTo>
                  <a:lnTo>
                    <a:pt x="873" y="985"/>
                  </a:lnTo>
                  <a:lnTo>
                    <a:pt x="873" y="982"/>
                  </a:lnTo>
                  <a:lnTo>
                    <a:pt x="873" y="980"/>
                  </a:lnTo>
                  <a:lnTo>
                    <a:pt x="873" y="980"/>
                  </a:lnTo>
                  <a:lnTo>
                    <a:pt x="873" y="980"/>
                  </a:lnTo>
                  <a:lnTo>
                    <a:pt x="873" y="980"/>
                  </a:lnTo>
                  <a:lnTo>
                    <a:pt x="873" y="980"/>
                  </a:lnTo>
                  <a:lnTo>
                    <a:pt x="873" y="980"/>
                  </a:lnTo>
                  <a:lnTo>
                    <a:pt x="873" y="980"/>
                  </a:lnTo>
                  <a:lnTo>
                    <a:pt x="873" y="980"/>
                  </a:lnTo>
                  <a:lnTo>
                    <a:pt x="871" y="980"/>
                  </a:lnTo>
                  <a:lnTo>
                    <a:pt x="871" y="982"/>
                  </a:lnTo>
                  <a:lnTo>
                    <a:pt x="871" y="982"/>
                  </a:lnTo>
                  <a:lnTo>
                    <a:pt x="871" y="982"/>
                  </a:lnTo>
                  <a:lnTo>
                    <a:pt x="866" y="982"/>
                  </a:lnTo>
                  <a:lnTo>
                    <a:pt x="861" y="980"/>
                  </a:lnTo>
                  <a:lnTo>
                    <a:pt x="861" y="980"/>
                  </a:lnTo>
                  <a:lnTo>
                    <a:pt x="859" y="982"/>
                  </a:lnTo>
                  <a:lnTo>
                    <a:pt x="859" y="982"/>
                  </a:lnTo>
                  <a:lnTo>
                    <a:pt x="859" y="982"/>
                  </a:lnTo>
                  <a:lnTo>
                    <a:pt x="859" y="982"/>
                  </a:lnTo>
                  <a:lnTo>
                    <a:pt x="859" y="982"/>
                  </a:lnTo>
                  <a:lnTo>
                    <a:pt x="859" y="980"/>
                  </a:lnTo>
                  <a:lnTo>
                    <a:pt x="859" y="980"/>
                  </a:lnTo>
                  <a:lnTo>
                    <a:pt x="859" y="980"/>
                  </a:lnTo>
                  <a:lnTo>
                    <a:pt x="859" y="978"/>
                  </a:lnTo>
                  <a:lnTo>
                    <a:pt x="861" y="978"/>
                  </a:lnTo>
                  <a:lnTo>
                    <a:pt x="864" y="978"/>
                  </a:lnTo>
                  <a:lnTo>
                    <a:pt x="878" y="975"/>
                  </a:lnTo>
                  <a:lnTo>
                    <a:pt x="880" y="975"/>
                  </a:lnTo>
                  <a:lnTo>
                    <a:pt x="883" y="975"/>
                  </a:lnTo>
                  <a:lnTo>
                    <a:pt x="885" y="973"/>
                  </a:lnTo>
                  <a:lnTo>
                    <a:pt x="885" y="973"/>
                  </a:lnTo>
                  <a:lnTo>
                    <a:pt x="885" y="973"/>
                  </a:lnTo>
                  <a:lnTo>
                    <a:pt x="887" y="973"/>
                  </a:lnTo>
                  <a:lnTo>
                    <a:pt x="887" y="975"/>
                  </a:lnTo>
                  <a:lnTo>
                    <a:pt x="890" y="975"/>
                  </a:lnTo>
                  <a:lnTo>
                    <a:pt x="892" y="975"/>
                  </a:lnTo>
                  <a:lnTo>
                    <a:pt x="892" y="975"/>
                  </a:lnTo>
                  <a:lnTo>
                    <a:pt x="892" y="975"/>
                  </a:lnTo>
                  <a:lnTo>
                    <a:pt x="904" y="978"/>
                  </a:lnTo>
                  <a:lnTo>
                    <a:pt x="906" y="978"/>
                  </a:lnTo>
                  <a:lnTo>
                    <a:pt x="909" y="978"/>
                  </a:lnTo>
                  <a:lnTo>
                    <a:pt x="911" y="978"/>
                  </a:lnTo>
                  <a:lnTo>
                    <a:pt x="918" y="975"/>
                  </a:lnTo>
                  <a:lnTo>
                    <a:pt x="921" y="975"/>
                  </a:lnTo>
                  <a:lnTo>
                    <a:pt x="921" y="973"/>
                  </a:lnTo>
                  <a:lnTo>
                    <a:pt x="921" y="970"/>
                  </a:lnTo>
                  <a:lnTo>
                    <a:pt x="921" y="970"/>
                  </a:lnTo>
                  <a:lnTo>
                    <a:pt x="925" y="966"/>
                  </a:lnTo>
                  <a:lnTo>
                    <a:pt x="925" y="963"/>
                  </a:lnTo>
                  <a:lnTo>
                    <a:pt x="925" y="961"/>
                  </a:lnTo>
                  <a:lnTo>
                    <a:pt x="925" y="959"/>
                  </a:lnTo>
                  <a:lnTo>
                    <a:pt x="928" y="954"/>
                  </a:lnTo>
                  <a:lnTo>
                    <a:pt x="928" y="952"/>
                  </a:lnTo>
                  <a:lnTo>
                    <a:pt x="928" y="952"/>
                  </a:lnTo>
                  <a:lnTo>
                    <a:pt x="928" y="952"/>
                  </a:lnTo>
                  <a:lnTo>
                    <a:pt x="928" y="949"/>
                  </a:lnTo>
                  <a:lnTo>
                    <a:pt x="928" y="949"/>
                  </a:lnTo>
                  <a:lnTo>
                    <a:pt x="930" y="949"/>
                  </a:lnTo>
                  <a:lnTo>
                    <a:pt x="930" y="947"/>
                  </a:lnTo>
                  <a:lnTo>
                    <a:pt x="930" y="944"/>
                  </a:lnTo>
                  <a:lnTo>
                    <a:pt x="932" y="942"/>
                  </a:lnTo>
                  <a:lnTo>
                    <a:pt x="932" y="940"/>
                  </a:lnTo>
                  <a:lnTo>
                    <a:pt x="932" y="940"/>
                  </a:lnTo>
                  <a:lnTo>
                    <a:pt x="932" y="933"/>
                  </a:lnTo>
                  <a:lnTo>
                    <a:pt x="932" y="933"/>
                  </a:lnTo>
                  <a:lnTo>
                    <a:pt x="925" y="930"/>
                  </a:lnTo>
                  <a:lnTo>
                    <a:pt x="928" y="930"/>
                  </a:lnTo>
                  <a:lnTo>
                    <a:pt x="930" y="930"/>
                  </a:lnTo>
                  <a:lnTo>
                    <a:pt x="932" y="928"/>
                  </a:lnTo>
                  <a:lnTo>
                    <a:pt x="935" y="928"/>
                  </a:lnTo>
                  <a:lnTo>
                    <a:pt x="935" y="928"/>
                  </a:lnTo>
                  <a:lnTo>
                    <a:pt x="935" y="928"/>
                  </a:lnTo>
                  <a:lnTo>
                    <a:pt x="935" y="926"/>
                  </a:lnTo>
                  <a:lnTo>
                    <a:pt x="937" y="926"/>
                  </a:lnTo>
                  <a:lnTo>
                    <a:pt x="937" y="921"/>
                  </a:lnTo>
                  <a:lnTo>
                    <a:pt x="937" y="918"/>
                  </a:lnTo>
                  <a:lnTo>
                    <a:pt x="939" y="916"/>
                  </a:lnTo>
                  <a:lnTo>
                    <a:pt x="939" y="916"/>
                  </a:lnTo>
                  <a:lnTo>
                    <a:pt x="939" y="914"/>
                  </a:lnTo>
                  <a:lnTo>
                    <a:pt x="939" y="914"/>
                  </a:lnTo>
                  <a:lnTo>
                    <a:pt x="939" y="914"/>
                  </a:lnTo>
                  <a:lnTo>
                    <a:pt x="939" y="914"/>
                  </a:lnTo>
                  <a:lnTo>
                    <a:pt x="939" y="914"/>
                  </a:lnTo>
                  <a:lnTo>
                    <a:pt x="939" y="914"/>
                  </a:lnTo>
                  <a:lnTo>
                    <a:pt x="939" y="911"/>
                  </a:lnTo>
                  <a:lnTo>
                    <a:pt x="939" y="911"/>
                  </a:lnTo>
                  <a:lnTo>
                    <a:pt x="939" y="911"/>
                  </a:lnTo>
                  <a:lnTo>
                    <a:pt x="939" y="911"/>
                  </a:lnTo>
                  <a:lnTo>
                    <a:pt x="942" y="907"/>
                  </a:lnTo>
                  <a:lnTo>
                    <a:pt x="942" y="907"/>
                  </a:lnTo>
                  <a:lnTo>
                    <a:pt x="939" y="902"/>
                  </a:lnTo>
                  <a:lnTo>
                    <a:pt x="939" y="902"/>
                  </a:lnTo>
                  <a:lnTo>
                    <a:pt x="939" y="899"/>
                  </a:lnTo>
                  <a:lnTo>
                    <a:pt x="939" y="899"/>
                  </a:lnTo>
                  <a:lnTo>
                    <a:pt x="939" y="902"/>
                  </a:lnTo>
                  <a:lnTo>
                    <a:pt x="939" y="902"/>
                  </a:lnTo>
                  <a:lnTo>
                    <a:pt x="942" y="902"/>
                  </a:lnTo>
                  <a:lnTo>
                    <a:pt x="944" y="899"/>
                  </a:lnTo>
                  <a:lnTo>
                    <a:pt x="947" y="892"/>
                  </a:lnTo>
                  <a:lnTo>
                    <a:pt x="949" y="890"/>
                  </a:lnTo>
                  <a:lnTo>
                    <a:pt x="949" y="888"/>
                  </a:lnTo>
                  <a:lnTo>
                    <a:pt x="949" y="883"/>
                  </a:lnTo>
                  <a:lnTo>
                    <a:pt x="951" y="883"/>
                  </a:lnTo>
                  <a:lnTo>
                    <a:pt x="951" y="878"/>
                  </a:lnTo>
                  <a:lnTo>
                    <a:pt x="951" y="876"/>
                  </a:lnTo>
                  <a:lnTo>
                    <a:pt x="951" y="876"/>
                  </a:lnTo>
                  <a:lnTo>
                    <a:pt x="951" y="873"/>
                  </a:lnTo>
                  <a:lnTo>
                    <a:pt x="951" y="873"/>
                  </a:lnTo>
                  <a:lnTo>
                    <a:pt x="951" y="873"/>
                  </a:lnTo>
                  <a:lnTo>
                    <a:pt x="951" y="871"/>
                  </a:lnTo>
                  <a:close/>
                  <a:moveTo>
                    <a:pt x="840" y="1049"/>
                  </a:moveTo>
                  <a:lnTo>
                    <a:pt x="840" y="1051"/>
                  </a:lnTo>
                  <a:lnTo>
                    <a:pt x="840" y="1051"/>
                  </a:lnTo>
                  <a:lnTo>
                    <a:pt x="840" y="1051"/>
                  </a:lnTo>
                  <a:lnTo>
                    <a:pt x="840" y="1049"/>
                  </a:lnTo>
                  <a:lnTo>
                    <a:pt x="840" y="1049"/>
                  </a:lnTo>
                  <a:close/>
                  <a:moveTo>
                    <a:pt x="840" y="1063"/>
                  </a:moveTo>
                  <a:lnTo>
                    <a:pt x="838" y="1060"/>
                  </a:lnTo>
                  <a:lnTo>
                    <a:pt x="838" y="1060"/>
                  </a:lnTo>
                  <a:lnTo>
                    <a:pt x="838" y="1060"/>
                  </a:lnTo>
                  <a:lnTo>
                    <a:pt x="835" y="1060"/>
                  </a:lnTo>
                  <a:lnTo>
                    <a:pt x="835" y="1063"/>
                  </a:lnTo>
                  <a:lnTo>
                    <a:pt x="833" y="1063"/>
                  </a:lnTo>
                  <a:lnTo>
                    <a:pt x="833" y="1063"/>
                  </a:lnTo>
                  <a:lnTo>
                    <a:pt x="833" y="1065"/>
                  </a:lnTo>
                  <a:lnTo>
                    <a:pt x="833" y="1065"/>
                  </a:lnTo>
                  <a:lnTo>
                    <a:pt x="833" y="1065"/>
                  </a:lnTo>
                  <a:lnTo>
                    <a:pt x="833" y="1065"/>
                  </a:lnTo>
                  <a:lnTo>
                    <a:pt x="833" y="1065"/>
                  </a:lnTo>
                  <a:lnTo>
                    <a:pt x="835" y="1065"/>
                  </a:lnTo>
                  <a:lnTo>
                    <a:pt x="835" y="1065"/>
                  </a:lnTo>
                  <a:lnTo>
                    <a:pt x="835" y="1065"/>
                  </a:lnTo>
                  <a:lnTo>
                    <a:pt x="835" y="1068"/>
                  </a:lnTo>
                  <a:lnTo>
                    <a:pt x="833" y="1070"/>
                  </a:lnTo>
                  <a:lnTo>
                    <a:pt x="833" y="1070"/>
                  </a:lnTo>
                  <a:lnTo>
                    <a:pt x="835" y="1072"/>
                  </a:lnTo>
                  <a:lnTo>
                    <a:pt x="835" y="1072"/>
                  </a:lnTo>
                  <a:lnTo>
                    <a:pt x="838" y="1070"/>
                  </a:lnTo>
                  <a:lnTo>
                    <a:pt x="838" y="1070"/>
                  </a:lnTo>
                  <a:lnTo>
                    <a:pt x="838" y="1070"/>
                  </a:lnTo>
                  <a:lnTo>
                    <a:pt x="838" y="1070"/>
                  </a:lnTo>
                  <a:lnTo>
                    <a:pt x="838" y="1068"/>
                  </a:lnTo>
                  <a:lnTo>
                    <a:pt x="840" y="1063"/>
                  </a:lnTo>
                  <a:close/>
                  <a:moveTo>
                    <a:pt x="738" y="1401"/>
                  </a:moveTo>
                  <a:lnTo>
                    <a:pt x="738"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8" y="1406"/>
                  </a:lnTo>
                  <a:lnTo>
                    <a:pt x="738" y="1404"/>
                  </a:lnTo>
                  <a:lnTo>
                    <a:pt x="738" y="1404"/>
                  </a:lnTo>
                  <a:lnTo>
                    <a:pt x="738" y="1404"/>
                  </a:lnTo>
                  <a:lnTo>
                    <a:pt x="738" y="1401"/>
                  </a:lnTo>
                  <a:lnTo>
                    <a:pt x="738" y="1401"/>
                  </a:lnTo>
                  <a:close/>
                  <a:moveTo>
                    <a:pt x="819" y="973"/>
                  </a:moveTo>
                  <a:lnTo>
                    <a:pt x="816" y="970"/>
                  </a:lnTo>
                  <a:lnTo>
                    <a:pt x="816" y="970"/>
                  </a:lnTo>
                  <a:lnTo>
                    <a:pt x="816" y="973"/>
                  </a:lnTo>
                  <a:lnTo>
                    <a:pt x="816" y="978"/>
                  </a:lnTo>
                  <a:lnTo>
                    <a:pt x="819" y="978"/>
                  </a:lnTo>
                  <a:lnTo>
                    <a:pt x="819" y="978"/>
                  </a:lnTo>
                  <a:lnTo>
                    <a:pt x="819" y="978"/>
                  </a:lnTo>
                  <a:lnTo>
                    <a:pt x="819" y="978"/>
                  </a:lnTo>
                  <a:lnTo>
                    <a:pt x="819" y="975"/>
                  </a:lnTo>
                  <a:lnTo>
                    <a:pt x="819" y="975"/>
                  </a:lnTo>
                  <a:lnTo>
                    <a:pt x="819" y="973"/>
                  </a:lnTo>
                  <a:lnTo>
                    <a:pt x="819" y="973"/>
                  </a:lnTo>
                  <a:close/>
                  <a:moveTo>
                    <a:pt x="679" y="1202"/>
                  </a:moveTo>
                  <a:lnTo>
                    <a:pt x="679" y="1200"/>
                  </a:lnTo>
                  <a:lnTo>
                    <a:pt x="679" y="1200"/>
                  </a:lnTo>
                  <a:lnTo>
                    <a:pt x="679" y="1200"/>
                  </a:lnTo>
                  <a:lnTo>
                    <a:pt x="677" y="1200"/>
                  </a:lnTo>
                  <a:lnTo>
                    <a:pt x="677" y="1200"/>
                  </a:lnTo>
                  <a:lnTo>
                    <a:pt x="674" y="1200"/>
                  </a:lnTo>
                  <a:lnTo>
                    <a:pt x="674" y="1200"/>
                  </a:lnTo>
                  <a:lnTo>
                    <a:pt x="674" y="1200"/>
                  </a:lnTo>
                  <a:lnTo>
                    <a:pt x="674" y="1202"/>
                  </a:lnTo>
                  <a:lnTo>
                    <a:pt x="674" y="1202"/>
                  </a:lnTo>
                  <a:lnTo>
                    <a:pt x="677" y="1205"/>
                  </a:lnTo>
                  <a:lnTo>
                    <a:pt x="677" y="1205"/>
                  </a:lnTo>
                  <a:lnTo>
                    <a:pt x="677" y="1205"/>
                  </a:lnTo>
                  <a:lnTo>
                    <a:pt x="679" y="1205"/>
                  </a:lnTo>
                  <a:lnTo>
                    <a:pt x="677" y="1205"/>
                  </a:lnTo>
                  <a:lnTo>
                    <a:pt x="677" y="1205"/>
                  </a:lnTo>
                  <a:lnTo>
                    <a:pt x="677" y="1202"/>
                  </a:lnTo>
                  <a:lnTo>
                    <a:pt x="677" y="1202"/>
                  </a:lnTo>
                  <a:lnTo>
                    <a:pt x="679" y="1202"/>
                  </a:lnTo>
                  <a:close/>
                  <a:moveTo>
                    <a:pt x="805" y="1013"/>
                  </a:moveTo>
                  <a:lnTo>
                    <a:pt x="805" y="1011"/>
                  </a:lnTo>
                  <a:lnTo>
                    <a:pt x="805" y="1011"/>
                  </a:lnTo>
                  <a:lnTo>
                    <a:pt x="805" y="1008"/>
                  </a:lnTo>
                  <a:lnTo>
                    <a:pt x="805" y="1006"/>
                  </a:lnTo>
                  <a:lnTo>
                    <a:pt x="805" y="1006"/>
                  </a:lnTo>
                  <a:lnTo>
                    <a:pt x="805" y="1004"/>
                  </a:lnTo>
                  <a:lnTo>
                    <a:pt x="802" y="1004"/>
                  </a:lnTo>
                  <a:lnTo>
                    <a:pt x="802" y="1004"/>
                  </a:lnTo>
                  <a:lnTo>
                    <a:pt x="802" y="1001"/>
                  </a:lnTo>
                  <a:lnTo>
                    <a:pt x="802" y="1001"/>
                  </a:lnTo>
                  <a:lnTo>
                    <a:pt x="802" y="1001"/>
                  </a:lnTo>
                  <a:lnTo>
                    <a:pt x="802" y="1001"/>
                  </a:lnTo>
                  <a:lnTo>
                    <a:pt x="802" y="1001"/>
                  </a:lnTo>
                  <a:lnTo>
                    <a:pt x="802" y="1001"/>
                  </a:lnTo>
                  <a:lnTo>
                    <a:pt x="802" y="1001"/>
                  </a:lnTo>
                  <a:lnTo>
                    <a:pt x="802" y="999"/>
                  </a:lnTo>
                  <a:lnTo>
                    <a:pt x="802" y="999"/>
                  </a:lnTo>
                  <a:lnTo>
                    <a:pt x="800" y="997"/>
                  </a:lnTo>
                  <a:lnTo>
                    <a:pt x="800" y="994"/>
                  </a:lnTo>
                  <a:lnTo>
                    <a:pt x="800" y="994"/>
                  </a:lnTo>
                  <a:lnTo>
                    <a:pt x="798" y="989"/>
                  </a:lnTo>
                  <a:lnTo>
                    <a:pt x="795" y="989"/>
                  </a:lnTo>
                  <a:lnTo>
                    <a:pt x="798" y="987"/>
                  </a:lnTo>
                  <a:lnTo>
                    <a:pt x="798" y="987"/>
                  </a:lnTo>
                  <a:lnTo>
                    <a:pt x="798" y="987"/>
                  </a:lnTo>
                  <a:lnTo>
                    <a:pt x="798" y="985"/>
                  </a:lnTo>
                  <a:lnTo>
                    <a:pt x="798" y="985"/>
                  </a:lnTo>
                  <a:lnTo>
                    <a:pt x="798" y="985"/>
                  </a:lnTo>
                  <a:lnTo>
                    <a:pt x="795" y="985"/>
                  </a:lnTo>
                  <a:lnTo>
                    <a:pt x="795" y="985"/>
                  </a:lnTo>
                  <a:lnTo>
                    <a:pt x="795" y="985"/>
                  </a:lnTo>
                  <a:lnTo>
                    <a:pt x="795" y="987"/>
                  </a:lnTo>
                  <a:lnTo>
                    <a:pt x="795" y="987"/>
                  </a:lnTo>
                  <a:lnTo>
                    <a:pt x="793" y="987"/>
                  </a:lnTo>
                  <a:lnTo>
                    <a:pt x="788" y="992"/>
                  </a:lnTo>
                  <a:lnTo>
                    <a:pt x="783" y="997"/>
                  </a:lnTo>
                  <a:lnTo>
                    <a:pt x="783"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3" y="987"/>
                  </a:lnTo>
                  <a:lnTo>
                    <a:pt x="783" y="987"/>
                  </a:lnTo>
                  <a:lnTo>
                    <a:pt x="783" y="985"/>
                  </a:lnTo>
                  <a:lnTo>
                    <a:pt x="783" y="982"/>
                  </a:lnTo>
                  <a:lnTo>
                    <a:pt x="781" y="982"/>
                  </a:lnTo>
                  <a:lnTo>
                    <a:pt x="781" y="982"/>
                  </a:lnTo>
                  <a:lnTo>
                    <a:pt x="781" y="982"/>
                  </a:lnTo>
                  <a:lnTo>
                    <a:pt x="781" y="982"/>
                  </a:lnTo>
                  <a:lnTo>
                    <a:pt x="781" y="980"/>
                  </a:lnTo>
                  <a:lnTo>
                    <a:pt x="779" y="980"/>
                  </a:lnTo>
                  <a:lnTo>
                    <a:pt x="779" y="978"/>
                  </a:lnTo>
                  <a:lnTo>
                    <a:pt x="779" y="978"/>
                  </a:lnTo>
                  <a:lnTo>
                    <a:pt x="776" y="975"/>
                  </a:lnTo>
                  <a:lnTo>
                    <a:pt x="774" y="975"/>
                  </a:lnTo>
                  <a:lnTo>
                    <a:pt x="774" y="975"/>
                  </a:lnTo>
                  <a:lnTo>
                    <a:pt x="776" y="973"/>
                  </a:lnTo>
                  <a:lnTo>
                    <a:pt x="776" y="973"/>
                  </a:lnTo>
                  <a:lnTo>
                    <a:pt x="776" y="973"/>
                  </a:lnTo>
                  <a:lnTo>
                    <a:pt x="776" y="970"/>
                  </a:lnTo>
                  <a:lnTo>
                    <a:pt x="776" y="970"/>
                  </a:lnTo>
                  <a:lnTo>
                    <a:pt x="776" y="968"/>
                  </a:lnTo>
                  <a:lnTo>
                    <a:pt x="776" y="968"/>
                  </a:lnTo>
                  <a:lnTo>
                    <a:pt x="779" y="968"/>
                  </a:lnTo>
                  <a:lnTo>
                    <a:pt x="776" y="966"/>
                  </a:lnTo>
                  <a:lnTo>
                    <a:pt x="764" y="961"/>
                  </a:lnTo>
                  <a:lnTo>
                    <a:pt x="760" y="961"/>
                  </a:lnTo>
                  <a:lnTo>
                    <a:pt x="760" y="959"/>
                  </a:lnTo>
                  <a:lnTo>
                    <a:pt x="757" y="959"/>
                  </a:lnTo>
                  <a:lnTo>
                    <a:pt x="755" y="961"/>
                  </a:lnTo>
                  <a:lnTo>
                    <a:pt x="755" y="961"/>
                  </a:lnTo>
                  <a:lnTo>
                    <a:pt x="755" y="961"/>
                  </a:lnTo>
                  <a:lnTo>
                    <a:pt x="755" y="961"/>
                  </a:lnTo>
                  <a:lnTo>
                    <a:pt x="753" y="963"/>
                  </a:lnTo>
                  <a:lnTo>
                    <a:pt x="750" y="963"/>
                  </a:lnTo>
                  <a:lnTo>
                    <a:pt x="750" y="966"/>
                  </a:lnTo>
                  <a:lnTo>
                    <a:pt x="748" y="968"/>
                  </a:lnTo>
                  <a:lnTo>
                    <a:pt x="745" y="970"/>
                  </a:lnTo>
                  <a:lnTo>
                    <a:pt x="745" y="973"/>
                  </a:lnTo>
                  <a:lnTo>
                    <a:pt x="745" y="973"/>
                  </a:lnTo>
                  <a:lnTo>
                    <a:pt x="745" y="973"/>
                  </a:lnTo>
                  <a:lnTo>
                    <a:pt x="745" y="975"/>
                  </a:lnTo>
                  <a:lnTo>
                    <a:pt x="745" y="975"/>
                  </a:lnTo>
                  <a:lnTo>
                    <a:pt x="745" y="975"/>
                  </a:lnTo>
                  <a:lnTo>
                    <a:pt x="745" y="975"/>
                  </a:lnTo>
                  <a:lnTo>
                    <a:pt x="745" y="973"/>
                  </a:lnTo>
                  <a:lnTo>
                    <a:pt x="743" y="970"/>
                  </a:lnTo>
                  <a:lnTo>
                    <a:pt x="745" y="970"/>
                  </a:lnTo>
                  <a:lnTo>
                    <a:pt x="745" y="970"/>
                  </a:lnTo>
                  <a:lnTo>
                    <a:pt x="745" y="968"/>
                  </a:lnTo>
                  <a:lnTo>
                    <a:pt x="745" y="968"/>
                  </a:lnTo>
                  <a:lnTo>
                    <a:pt x="743" y="968"/>
                  </a:lnTo>
                  <a:lnTo>
                    <a:pt x="743" y="966"/>
                  </a:lnTo>
                  <a:lnTo>
                    <a:pt x="745" y="966"/>
                  </a:lnTo>
                  <a:lnTo>
                    <a:pt x="743" y="963"/>
                  </a:lnTo>
                  <a:lnTo>
                    <a:pt x="743" y="963"/>
                  </a:lnTo>
                  <a:lnTo>
                    <a:pt x="743" y="963"/>
                  </a:lnTo>
                  <a:lnTo>
                    <a:pt x="743" y="963"/>
                  </a:lnTo>
                  <a:lnTo>
                    <a:pt x="745" y="961"/>
                  </a:lnTo>
                  <a:lnTo>
                    <a:pt x="748" y="961"/>
                  </a:lnTo>
                  <a:lnTo>
                    <a:pt x="750" y="956"/>
                  </a:lnTo>
                  <a:lnTo>
                    <a:pt x="750" y="954"/>
                  </a:lnTo>
                  <a:lnTo>
                    <a:pt x="760" y="942"/>
                  </a:lnTo>
                  <a:lnTo>
                    <a:pt x="760" y="942"/>
                  </a:lnTo>
                  <a:lnTo>
                    <a:pt x="760" y="942"/>
                  </a:lnTo>
                  <a:lnTo>
                    <a:pt x="760" y="940"/>
                  </a:lnTo>
                  <a:lnTo>
                    <a:pt x="760" y="940"/>
                  </a:lnTo>
                  <a:lnTo>
                    <a:pt x="760" y="940"/>
                  </a:lnTo>
                  <a:lnTo>
                    <a:pt x="762" y="937"/>
                  </a:lnTo>
                  <a:lnTo>
                    <a:pt x="764" y="937"/>
                  </a:lnTo>
                  <a:lnTo>
                    <a:pt x="764" y="935"/>
                  </a:lnTo>
                  <a:lnTo>
                    <a:pt x="764" y="935"/>
                  </a:lnTo>
                  <a:lnTo>
                    <a:pt x="767" y="935"/>
                  </a:lnTo>
                  <a:lnTo>
                    <a:pt x="774" y="930"/>
                  </a:lnTo>
                  <a:lnTo>
                    <a:pt x="774" y="930"/>
                  </a:lnTo>
                  <a:lnTo>
                    <a:pt x="776" y="933"/>
                  </a:lnTo>
                  <a:lnTo>
                    <a:pt x="776" y="933"/>
                  </a:lnTo>
                  <a:lnTo>
                    <a:pt x="776" y="930"/>
                  </a:lnTo>
                  <a:lnTo>
                    <a:pt x="776" y="930"/>
                  </a:lnTo>
                  <a:lnTo>
                    <a:pt x="779" y="928"/>
                  </a:lnTo>
                  <a:lnTo>
                    <a:pt x="779" y="928"/>
                  </a:lnTo>
                  <a:lnTo>
                    <a:pt x="779" y="928"/>
                  </a:lnTo>
                  <a:lnTo>
                    <a:pt x="776" y="928"/>
                  </a:lnTo>
                  <a:lnTo>
                    <a:pt x="776" y="928"/>
                  </a:lnTo>
                  <a:lnTo>
                    <a:pt x="776" y="928"/>
                  </a:lnTo>
                  <a:lnTo>
                    <a:pt x="776" y="926"/>
                  </a:lnTo>
                  <a:lnTo>
                    <a:pt x="776" y="926"/>
                  </a:lnTo>
                  <a:lnTo>
                    <a:pt x="774" y="926"/>
                  </a:lnTo>
                  <a:lnTo>
                    <a:pt x="776" y="923"/>
                  </a:lnTo>
                  <a:lnTo>
                    <a:pt x="776" y="923"/>
                  </a:lnTo>
                  <a:lnTo>
                    <a:pt x="776" y="921"/>
                  </a:lnTo>
                  <a:lnTo>
                    <a:pt x="776" y="921"/>
                  </a:lnTo>
                  <a:lnTo>
                    <a:pt x="771" y="921"/>
                  </a:lnTo>
                  <a:lnTo>
                    <a:pt x="771" y="921"/>
                  </a:lnTo>
                  <a:lnTo>
                    <a:pt x="771" y="921"/>
                  </a:lnTo>
                  <a:lnTo>
                    <a:pt x="771" y="921"/>
                  </a:lnTo>
                  <a:lnTo>
                    <a:pt x="769" y="918"/>
                  </a:lnTo>
                  <a:lnTo>
                    <a:pt x="769" y="921"/>
                  </a:lnTo>
                  <a:lnTo>
                    <a:pt x="767" y="923"/>
                  </a:lnTo>
                  <a:lnTo>
                    <a:pt x="767" y="923"/>
                  </a:lnTo>
                  <a:lnTo>
                    <a:pt x="764" y="923"/>
                  </a:lnTo>
                  <a:lnTo>
                    <a:pt x="764" y="923"/>
                  </a:lnTo>
                  <a:lnTo>
                    <a:pt x="764" y="923"/>
                  </a:lnTo>
                  <a:lnTo>
                    <a:pt x="764" y="921"/>
                  </a:lnTo>
                  <a:lnTo>
                    <a:pt x="764" y="921"/>
                  </a:lnTo>
                  <a:lnTo>
                    <a:pt x="764" y="921"/>
                  </a:lnTo>
                  <a:lnTo>
                    <a:pt x="764" y="921"/>
                  </a:lnTo>
                  <a:lnTo>
                    <a:pt x="764" y="921"/>
                  </a:lnTo>
                  <a:lnTo>
                    <a:pt x="764" y="918"/>
                  </a:lnTo>
                  <a:lnTo>
                    <a:pt x="764" y="918"/>
                  </a:lnTo>
                  <a:lnTo>
                    <a:pt x="764" y="916"/>
                  </a:lnTo>
                  <a:lnTo>
                    <a:pt x="764" y="916"/>
                  </a:lnTo>
                  <a:lnTo>
                    <a:pt x="764" y="916"/>
                  </a:lnTo>
                  <a:lnTo>
                    <a:pt x="769" y="918"/>
                  </a:lnTo>
                  <a:lnTo>
                    <a:pt x="769" y="916"/>
                  </a:lnTo>
                  <a:lnTo>
                    <a:pt x="769" y="916"/>
                  </a:lnTo>
                  <a:lnTo>
                    <a:pt x="769" y="914"/>
                  </a:lnTo>
                  <a:lnTo>
                    <a:pt x="769" y="914"/>
                  </a:lnTo>
                  <a:lnTo>
                    <a:pt x="769" y="911"/>
                  </a:lnTo>
                  <a:lnTo>
                    <a:pt x="769" y="911"/>
                  </a:lnTo>
                  <a:lnTo>
                    <a:pt x="774" y="914"/>
                  </a:lnTo>
                  <a:lnTo>
                    <a:pt x="776" y="914"/>
                  </a:lnTo>
                  <a:lnTo>
                    <a:pt x="776" y="914"/>
                  </a:lnTo>
                  <a:lnTo>
                    <a:pt x="776"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6" y="890"/>
                  </a:lnTo>
                  <a:lnTo>
                    <a:pt x="774" y="888"/>
                  </a:lnTo>
                  <a:lnTo>
                    <a:pt x="774" y="888"/>
                  </a:lnTo>
                  <a:lnTo>
                    <a:pt x="767" y="888"/>
                  </a:lnTo>
                  <a:lnTo>
                    <a:pt x="764" y="885"/>
                  </a:lnTo>
                  <a:lnTo>
                    <a:pt x="764" y="885"/>
                  </a:lnTo>
                  <a:lnTo>
                    <a:pt x="762" y="885"/>
                  </a:lnTo>
                  <a:lnTo>
                    <a:pt x="760" y="888"/>
                  </a:lnTo>
                  <a:lnTo>
                    <a:pt x="760" y="888"/>
                  </a:lnTo>
                  <a:lnTo>
                    <a:pt x="757" y="888"/>
                  </a:lnTo>
                  <a:lnTo>
                    <a:pt x="760" y="885"/>
                  </a:lnTo>
                  <a:lnTo>
                    <a:pt x="760" y="885"/>
                  </a:lnTo>
                  <a:lnTo>
                    <a:pt x="760" y="883"/>
                  </a:lnTo>
                  <a:lnTo>
                    <a:pt x="760" y="883"/>
                  </a:lnTo>
                  <a:lnTo>
                    <a:pt x="757" y="885"/>
                  </a:lnTo>
                  <a:lnTo>
                    <a:pt x="757" y="885"/>
                  </a:lnTo>
                  <a:lnTo>
                    <a:pt x="755" y="885"/>
                  </a:lnTo>
                  <a:lnTo>
                    <a:pt x="755" y="888"/>
                  </a:lnTo>
                  <a:lnTo>
                    <a:pt x="755" y="890"/>
                  </a:lnTo>
                  <a:lnTo>
                    <a:pt x="753" y="890"/>
                  </a:lnTo>
                  <a:lnTo>
                    <a:pt x="753" y="892"/>
                  </a:lnTo>
                  <a:lnTo>
                    <a:pt x="741" y="895"/>
                  </a:lnTo>
                  <a:lnTo>
                    <a:pt x="738" y="895"/>
                  </a:lnTo>
                  <a:lnTo>
                    <a:pt x="736" y="895"/>
                  </a:lnTo>
                  <a:lnTo>
                    <a:pt x="736" y="897"/>
                  </a:lnTo>
                  <a:lnTo>
                    <a:pt x="736" y="897"/>
                  </a:lnTo>
                  <a:lnTo>
                    <a:pt x="736" y="897"/>
                  </a:lnTo>
                  <a:lnTo>
                    <a:pt x="734" y="897"/>
                  </a:lnTo>
                  <a:lnTo>
                    <a:pt x="734" y="897"/>
                  </a:lnTo>
                  <a:lnTo>
                    <a:pt x="734" y="899"/>
                  </a:lnTo>
                  <a:lnTo>
                    <a:pt x="734" y="899"/>
                  </a:lnTo>
                  <a:lnTo>
                    <a:pt x="731" y="897"/>
                  </a:lnTo>
                  <a:lnTo>
                    <a:pt x="731" y="897"/>
                  </a:lnTo>
                  <a:lnTo>
                    <a:pt x="727" y="899"/>
                  </a:lnTo>
                  <a:lnTo>
                    <a:pt x="724" y="897"/>
                  </a:lnTo>
                  <a:lnTo>
                    <a:pt x="724" y="899"/>
                  </a:lnTo>
                  <a:lnTo>
                    <a:pt x="724" y="899"/>
                  </a:lnTo>
                  <a:lnTo>
                    <a:pt x="724" y="899"/>
                  </a:lnTo>
                  <a:lnTo>
                    <a:pt x="724" y="902"/>
                  </a:lnTo>
                  <a:lnTo>
                    <a:pt x="724" y="904"/>
                  </a:lnTo>
                  <a:lnTo>
                    <a:pt x="724" y="904"/>
                  </a:lnTo>
                  <a:lnTo>
                    <a:pt x="724" y="904"/>
                  </a:lnTo>
                  <a:lnTo>
                    <a:pt x="722" y="904"/>
                  </a:lnTo>
                  <a:lnTo>
                    <a:pt x="722" y="904"/>
                  </a:lnTo>
                  <a:lnTo>
                    <a:pt x="722" y="902"/>
                  </a:lnTo>
                  <a:lnTo>
                    <a:pt x="722" y="902"/>
                  </a:lnTo>
                  <a:lnTo>
                    <a:pt x="722" y="902"/>
                  </a:lnTo>
                  <a:lnTo>
                    <a:pt x="722" y="899"/>
                  </a:lnTo>
                  <a:lnTo>
                    <a:pt x="722" y="899"/>
                  </a:lnTo>
                  <a:lnTo>
                    <a:pt x="719"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5" y="885"/>
                  </a:lnTo>
                  <a:lnTo>
                    <a:pt x="705" y="885"/>
                  </a:lnTo>
                  <a:lnTo>
                    <a:pt x="705" y="885"/>
                  </a:lnTo>
                  <a:lnTo>
                    <a:pt x="708" y="883"/>
                  </a:lnTo>
                  <a:lnTo>
                    <a:pt x="708" y="883"/>
                  </a:lnTo>
                  <a:lnTo>
                    <a:pt x="708" y="883"/>
                  </a:lnTo>
                  <a:lnTo>
                    <a:pt x="703" y="881"/>
                  </a:lnTo>
                  <a:lnTo>
                    <a:pt x="701" y="881"/>
                  </a:lnTo>
                  <a:lnTo>
                    <a:pt x="701" y="881"/>
                  </a:lnTo>
                  <a:lnTo>
                    <a:pt x="698" y="883"/>
                  </a:lnTo>
                  <a:lnTo>
                    <a:pt x="698" y="883"/>
                  </a:lnTo>
                  <a:lnTo>
                    <a:pt x="696" y="883"/>
                  </a:lnTo>
                  <a:lnTo>
                    <a:pt x="696" y="885"/>
                  </a:lnTo>
                  <a:lnTo>
                    <a:pt x="696" y="885"/>
                  </a:lnTo>
                  <a:lnTo>
                    <a:pt x="693"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5" y="888"/>
                  </a:lnTo>
                  <a:lnTo>
                    <a:pt x="705" y="888"/>
                  </a:lnTo>
                  <a:lnTo>
                    <a:pt x="705" y="885"/>
                  </a:lnTo>
                  <a:lnTo>
                    <a:pt x="705" y="885"/>
                  </a:lnTo>
                  <a:lnTo>
                    <a:pt x="705" y="885"/>
                  </a:lnTo>
                  <a:lnTo>
                    <a:pt x="705" y="888"/>
                  </a:lnTo>
                  <a:lnTo>
                    <a:pt x="705" y="888"/>
                  </a:lnTo>
                  <a:lnTo>
                    <a:pt x="705" y="890"/>
                  </a:lnTo>
                  <a:lnTo>
                    <a:pt x="705" y="890"/>
                  </a:lnTo>
                  <a:lnTo>
                    <a:pt x="705"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8" y="895"/>
                  </a:lnTo>
                  <a:lnTo>
                    <a:pt x="693" y="892"/>
                  </a:lnTo>
                  <a:lnTo>
                    <a:pt x="691" y="890"/>
                  </a:lnTo>
                  <a:lnTo>
                    <a:pt x="686" y="890"/>
                  </a:lnTo>
                  <a:lnTo>
                    <a:pt x="684" y="890"/>
                  </a:lnTo>
                  <a:lnTo>
                    <a:pt x="684" y="892"/>
                  </a:lnTo>
                  <a:lnTo>
                    <a:pt x="684" y="892"/>
                  </a:lnTo>
                  <a:lnTo>
                    <a:pt x="682" y="892"/>
                  </a:lnTo>
                  <a:lnTo>
                    <a:pt x="682" y="892"/>
                  </a:lnTo>
                  <a:lnTo>
                    <a:pt x="682" y="892"/>
                  </a:lnTo>
                  <a:lnTo>
                    <a:pt x="679" y="892"/>
                  </a:lnTo>
                  <a:lnTo>
                    <a:pt x="679" y="892"/>
                  </a:lnTo>
                  <a:lnTo>
                    <a:pt x="679" y="892"/>
                  </a:lnTo>
                  <a:lnTo>
                    <a:pt x="677" y="892"/>
                  </a:lnTo>
                  <a:lnTo>
                    <a:pt x="677" y="895"/>
                  </a:lnTo>
                  <a:lnTo>
                    <a:pt x="674" y="895"/>
                  </a:lnTo>
                  <a:lnTo>
                    <a:pt x="674" y="897"/>
                  </a:lnTo>
                  <a:lnTo>
                    <a:pt x="677" y="897"/>
                  </a:lnTo>
                  <a:lnTo>
                    <a:pt x="677" y="897"/>
                  </a:lnTo>
                  <a:lnTo>
                    <a:pt x="674" y="897"/>
                  </a:lnTo>
                  <a:lnTo>
                    <a:pt x="674" y="899"/>
                  </a:lnTo>
                  <a:lnTo>
                    <a:pt x="672" y="902"/>
                  </a:lnTo>
                  <a:lnTo>
                    <a:pt x="672" y="902"/>
                  </a:lnTo>
                  <a:lnTo>
                    <a:pt x="674" y="899"/>
                  </a:lnTo>
                  <a:lnTo>
                    <a:pt x="674" y="899"/>
                  </a:lnTo>
                  <a:lnTo>
                    <a:pt x="674" y="902"/>
                  </a:lnTo>
                  <a:lnTo>
                    <a:pt x="674" y="902"/>
                  </a:lnTo>
                  <a:lnTo>
                    <a:pt x="674" y="902"/>
                  </a:lnTo>
                  <a:lnTo>
                    <a:pt x="674" y="902"/>
                  </a:lnTo>
                  <a:lnTo>
                    <a:pt x="674" y="904"/>
                  </a:lnTo>
                  <a:lnTo>
                    <a:pt x="674" y="904"/>
                  </a:lnTo>
                  <a:lnTo>
                    <a:pt x="674" y="904"/>
                  </a:lnTo>
                  <a:lnTo>
                    <a:pt x="677" y="904"/>
                  </a:lnTo>
                  <a:lnTo>
                    <a:pt x="679" y="907"/>
                  </a:lnTo>
                  <a:lnTo>
                    <a:pt x="679" y="907"/>
                  </a:lnTo>
                  <a:lnTo>
                    <a:pt x="679" y="907"/>
                  </a:lnTo>
                  <a:lnTo>
                    <a:pt x="679" y="909"/>
                  </a:lnTo>
                  <a:lnTo>
                    <a:pt x="679" y="909"/>
                  </a:lnTo>
                  <a:lnTo>
                    <a:pt x="677" y="909"/>
                  </a:lnTo>
                  <a:lnTo>
                    <a:pt x="679" y="909"/>
                  </a:lnTo>
                  <a:lnTo>
                    <a:pt x="679" y="909"/>
                  </a:lnTo>
                  <a:lnTo>
                    <a:pt x="679" y="911"/>
                  </a:lnTo>
                  <a:lnTo>
                    <a:pt x="679" y="911"/>
                  </a:lnTo>
                  <a:lnTo>
                    <a:pt x="682" y="911"/>
                  </a:lnTo>
                  <a:lnTo>
                    <a:pt x="682" y="911"/>
                  </a:lnTo>
                  <a:lnTo>
                    <a:pt x="682" y="911"/>
                  </a:lnTo>
                  <a:lnTo>
                    <a:pt x="682" y="911"/>
                  </a:lnTo>
                  <a:lnTo>
                    <a:pt x="682" y="909"/>
                  </a:lnTo>
                  <a:lnTo>
                    <a:pt x="684" y="909"/>
                  </a:lnTo>
                  <a:lnTo>
                    <a:pt x="684" y="909"/>
                  </a:lnTo>
                  <a:lnTo>
                    <a:pt x="684" y="909"/>
                  </a:lnTo>
                  <a:lnTo>
                    <a:pt x="684" y="911"/>
                  </a:lnTo>
                  <a:lnTo>
                    <a:pt x="686" y="911"/>
                  </a:lnTo>
                  <a:lnTo>
                    <a:pt x="686" y="911"/>
                  </a:lnTo>
                  <a:lnTo>
                    <a:pt x="686" y="914"/>
                  </a:lnTo>
                  <a:lnTo>
                    <a:pt x="686" y="914"/>
                  </a:lnTo>
                  <a:lnTo>
                    <a:pt x="689" y="914"/>
                  </a:lnTo>
                  <a:lnTo>
                    <a:pt x="689" y="914"/>
                  </a:lnTo>
                  <a:lnTo>
                    <a:pt x="686" y="916"/>
                  </a:lnTo>
                  <a:lnTo>
                    <a:pt x="686" y="916"/>
                  </a:lnTo>
                  <a:lnTo>
                    <a:pt x="686" y="918"/>
                  </a:lnTo>
                  <a:lnTo>
                    <a:pt x="686" y="918"/>
                  </a:lnTo>
                  <a:lnTo>
                    <a:pt x="686" y="921"/>
                  </a:lnTo>
                  <a:lnTo>
                    <a:pt x="686" y="921"/>
                  </a:lnTo>
                  <a:lnTo>
                    <a:pt x="689" y="923"/>
                  </a:lnTo>
                  <a:lnTo>
                    <a:pt x="691" y="926"/>
                  </a:lnTo>
                  <a:lnTo>
                    <a:pt x="691" y="928"/>
                  </a:lnTo>
                  <a:lnTo>
                    <a:pt x="691" y="928"/>
                  </a:lnTo>
                  <a:lnTo>
                    <a:pt x="689" y="928"/>
                  </a:lnTo>
                  <a:lnTo>
                    <a:pt x="689" y="928"/>
                  </a:lnTo>
                  <a:lnTo>
                    <a:pt x="689" y="926"/>
                  </a:lnTo>
                  <a:lnTo>
                    <a:pt x="686" y="926"/>
                  </a:lnTo>
                  <a:lnTo>
                    <a:pt x="684" y="923"/>
                  </a:lnTo>
                  <a:lnTo>
                    <a:pt x="684" y="923"/>
                  </a:lnTo>
                  <a:lnTo>
                    <a:pt x="684" y="921"/>
                  </a:lnTo>
                  <a:lnTo>
                    <a:pt x="684" y="921"/>
                  </a:lnTo>
                  <a:lnTo>
                    <a:pt x="684" y="918"/>
                  </a:lnTo>
                  <a:lnTo>
                    <a:pt x="682" y="916"/>
                  </a:lnTo>
                  <a:lnTo>
                    <a:pt x="679" y="916"/>
                  </a:lnTo>
                  <a:lnTo>
                    <a:pt x="679" y="914"/>
                  </a:lnTo>
                  <a:lnTo>
                    <a:pt x="679" y="911"/>
                  </a:lnTo>
                  <a:lnTo>
                    <a:pt x="679" y="911"/>
                  </a:lnTo>
                  <a:lnTo>
                    <a:pt x="677" y="911"/>
                  </a:lnTo>
                  <a:lnTo>
                    <a:pt x="677" y="911"/>
                  </a:lnTo>
                  <a:lnTo>
                    <a:pt x="670" y="911"/>
                  </a:lnTo>
                  <a:lnTo>
                    <a:pt x="670" y="911"/>
                  </a:lnTo>
                  <a:lnTo>
                    <a:pt x="667" y="916"/>
                  </a:lnTo>
                  <a:lnTo>
                    <a:pt x="667" y="916"/>
                  </a:lnTo>
                  <a:lnTo>
                    <a:pt x="665" y="916"/>
                  </a:lnTo>
                  <a:lnTo>
                    <a:pt x="665" y="916"/>
                  </a:lnTo>
                  <a:lnTo>
                    <a:pt x="665" y="916"/>
                  </a:lnTo>
                  <a:lnTo>
                    <a:pt x="663" y="916"/>
                  </a:lnTo>
                  <a:lnTo>
                    <a:pt x="663" y="916"/>
                  </a:lnTo>
                  <a:lnTo>
                    <a:pt x="663" y="918"/>
                  </a:lnTo>
                  <a:lnTo>
                    <a:pt x="663" y="921"/>
                  </a:lnTo>
                  <a:lnTo>
                    <a:pt x="660" y="921"/>
                  </a:lnTo>
                  <a:lnTo>
                    <a:pt x="660" y="921"/>
                  </a:lnTo>
                  <a:lnTo>
                    <a:pt x="660" y="921"/>
                  </a:lnTo>
                  <a:lnTo>
                    <a:pt x="660" y="921"/>
                  </a:lnTo>
                  <a:lnTo>
                    <a:pt x="658" y="921"/>
                  </a:lnTo>
                  <a:lnTo>
                    <a:pt x="660" y="921"/>
                  </a:lnTo>
                  <a:lnTo>
                    <a:pt x="660" y="923"/>
                  </a:lnTo>
                  <a:lnTo>
                    <a:pt x="660" y="923"/>
                  </a:lnTo>
                  <a:lnTo>
                    <a:pt x="660" y="923"/>
                  </a:lnTo>
                  <a:lnTo>
                    <a:pt x="660" y="923"/>
                  </a:lnTo>
                  <a:lnTo>
                    <a:pt x="660" y="923"/>
                  </a:lnTo>
                  <a:lnTo>
                    <a:pt x="660" y="923"/>
                  </a:lnTo>
                  <a:lnTo>
                    <a:pt x="660" y="926"/>
                  </a:lnTo>
                  <a:lnTo>
                    <a:pt x="663" y="926"/>
                  </a:lnTo>
                  <a:lnTo>
                    <a:pt x="663" y="926"/>
                  </a:lnTo>
                  <a:lnTo>
                    <a:pt x="663" y="928"/>
                  </a:lnTo>
                  <a:lnTo>
                    <a:pt x="665" y="928"/>
                  </a:lnTo>
                  <a:lnTo>
                    <a:pt x="665" y="928"/>
                  </a:lnTo>
                  <a:lnTo>
                    <a:pt x="667" y="928"/>
                  </a:lnTo>
                  <a:lnTo>
                    <a:pt x="667" y="930"/>
                  </a:lnTo>
                  <a:lnTo>
                    <a:pt x="667" y="933"/>
                  </a:lnTo>
                  <a:lnTo>
                    <a:pt x="674" y="935"/>
                  </a:lnTo>
                  <a:lnTo>
                    <a:pt x="674" y="935"/>
                  </a:lnTo>
                  <a:lnTo>
                    <a:pt x="674" y="935"/>
                  </a:lnTo>
                  <a:lnTo>
                    <a:pt x="674" y="937"/>
                  </a:lnTo>
                  <a:lnTo>
                    <a:pt x="674" y="937"/>
                  </a:lnTo>
                  <a:lnTo>
                    <a:pt x="677" y="940"/>
                  </a:lnTo>
                  <a:lnTo>
                    <a:pt x="679" y="942"/>
                  </a:lnTo>
                  <a:lnTo>
                    <a:pt x="684" y="940"/>
                  </a:lnTo>
                  <a:lnTo>
                    <a:pt x="689" y="935"/>
                  </a:lnTo>
                  <a:lnTo>
                    <a:pt x="693" y="935"/>
                  </a:lnTo>
                  <a:lnTo>
                    <a:pt x="693" y="935"/>
                  </a:lnTo>
                  <a:lnTo>
                    <a:pt x="691" y="935"/>
                  </a:lnTo>
                  <a:lnTo>
                    <a:pt x="691" y="935"/>
                  </a:lnTo>
                  <a:lnTo>
                    <a:pt x="691" y="935"/>
                  </a:lnTo>
                  <a:lnTo>
                    <a:pt x="691" y="933"/>
                  </a:lnTo>
                  <a:lnTo>
                    <a:pt x="691" y="933"/>
                  </a:lnTo>
                  <a:lnTo>
                    <a:pt x="691" y="930"/>
                  </a:lnTo>
                  <a:lnTo>
                    <a:pt x="691" y="930"/>
                  </a:lnTo>
                  <a:lnTo>
                    <a:pt x="691" y="930"/>
                  </a:lnTo>
                  <a:lnTo>
                    <a:pt x="693" y="930"/>
                  </a:lnTo>
                  <a:lnTo>
                    <a:pt x="693" y="930"/>
                  </a:lnTo>
                  <a:lnTo>
                    <a:pt x="693" y="933"/>
                  </a:lnTo>
                  <a:lnTo>
                    <a:pt x="696" y="933"/>
                  </a:lnTo>
                  <a:lnTo>
                    <a:pt x="696" y="935"/>
                  </a:lnTo>
                  <a:lnTo>
                    <a:pt x="696" y="935"/>
                  </a:lnTo>
                  <a:lnTo>
                    <a:pt x="698" y="937"/>
                  </a:lnTo>
                  <a:lnTo>
                    <a:pt x="698" y="940"/>
                  </a:lnTo>
                  <a:lnTo>
                    <a:pt x="701" y="942"/>
                  </a:lnTo>
                  <a:lnTo>
                    <a:pt x="701" y="942"/>
                  </a:lnTo>
                  <a:lnTo>
                    <a:pt x="703" y="944"/>
                  </a:lnTo>
                  <a:lnTo>
                    <a:pt x="703" y="944"/>
                  </a:lnTo>
                  <a:lnTo>
                    <a:pt x="708" y="944"/>
                  </a:lnTo>
                  <a:lnTo>
                    <a:pt x="708" y="947"/>
                  </a:lnTo>
                  <a:lnTo>
                    <a:pt x="708" y="947"/>
                  </a:lnTo>
                  <a:lnTo>
                    <a:pt x="703" y="947"/>
                  </a:lnTo>
                  <a:lnTo>
                    <a:pt x="701" y="947"/>
                  </a:lnTo>
                  <a:lnTo>
                    <a:pt x="698" y="944"/>
                  </a:lnTo>
                  <a:lnTo>
                    <a:pt x="698" y="944"/>
                  </a:lnTo>
                  <a:lnTo>
                    <a:pt x="698" y="942"/>
                  </a:lnTo>
                  <a:lnTo>
                    <a:pt x="698" y="944"/>
                  </a:lnTo>
                  <a:lnTo>
                    <a:pt x="696" y="944"/>
                  </a:lnTo>
                  <a:lnTo>
                    <a:pt x="696" y="942"/>
                  </a:lnTo>
                  <a:lnTo>
                    <a:pt x="696" y="942"/>
                  </a:lnTo>
                  <a:lnTo>
                    <a:pt x="693" y="940"/>
                  </a:lnTo>
                  <a:lnTo>
                    <a:pt x="693" y="940"/>
                  </a:lnTo>
                  <a:lnTo>
                    <a:pt x="693" y="940"/>
                  </a:lnTo>
                  <a:lnTo>
                    <a:pt x="693" y="940"/>
                  </a:lnTo>
                  <a:lnTo>
                    <a:pt x="693" y="940"/>
                  </a:lnTo>
                  <a:lnTo>
                    <a:pt x="691" y="940"/>
                  </a:lnTo>
                  <a:lnTo>
                    <a:pt x="693" y="940"/>
                  </a:lnTo>
                  <a:lnTo>
                    <a:pt x="691" y="940"/>
                  </a:lnTo>
                  <a:lnTo>
                    <a:pt x="691" y="942"/>
                  </a:lnTo>
                  <a:lnTo>
                    <a:pt x="689" y="942"/>
                  </a:lnTo>
                  <a:lnTo>
                    <a:pt x="689" y="942"/>
                  </a:lnTo>
                  <a:lnTo>
                    <a:pt x="691" y="942"/>
                  </a:lnTo>
                  <a:lnTo>
                    <a:pt x="691" y="942"/>
                  </a:lnTo>
                  <a:lnTo>
                    <a:pt x="689" y="944"/>
                  </a:lnTo>
                  <a:lnTo>
                    <a:pt x="686" y="944"/>
                  </a:lnTo>
                  <a:lnTo>
                    <a:pt x="686" y="944"/>
                  </a:lnTo>
                  <a:lnTo>
                    <a:pt x="689" y="944"/>
                  </a:lnTo>
                  <a:lnTo>
                    <a:pt x="689" y="944"/>
                  </a:lnTo>
                  <a:lnTo>
                    <a:pt x="689" y="947"/>
                  </a:lnTo>
                  <a:lnTo>
                    <a:pt x="689" y="947"/>
                  </a:lnTo>
                  <a:lnTo>
                    <a:pt x="689" y="947"/>
                  </a:lnTo>
                  <a:lnTo>
                    <a:pt x="689" y="947"/>
                  </a:lnTo>
                  <a:lnTo>
                    <a:pt x="689" y="949"/>
                  </a:lnTo>
                  <a:lnTo>
                    <a:pt x="686" y="949"/>
                  </a:lnTo>
                  <a:lnTo>
                    <a:pt x="686" y="949"/>
                  </a:lnTo>
                  <a:lnTo>
                    <a:pt x="686" y="949"/>
                  </a:lnTo>
                  <a:lnTo>
                    <a:pt x="686" y="952"/>
                  </a:lnTo>
                  <a:lnTo>
                    <a:pt x="686" y="952"/>
                  </a:lnTo>
                  <a:lnTo>
                    <a:pt x="686" y="954"/>
                  </a:lnTo>
                  <a:lnTo>
                    <a:pt x="689" y="954"/>
                  </a:lnTo>
                  <a:lnTo>
                    <a:pt x="689" y="956"/>
                  </a:lnTo>
                  <a:lnTo>
                    <a:pt x="689" y="956"/>
                  </a:lnTo>
                  <a:lnTo>
                    <a:pt x="689" y="956"/>
                  </a:lnTo>
                  <a:lnTo>
                    <a:pt x="689" y="956"/>
                  </a:lnTo>
                  <a:lnTo>
                    <a:pt x="691" y="956"/>
                  </a:lnTo>
                  <a:lnTo>
                    <a:pt x="691" y="954"/>
                  </a:lnTo>
                  <a:lnTo>
                    <a:pt x="691" y="954"/>
                  </a:lnTo>
                  <a:lnTo>
                    <a:pt x="691" y="952"/>
                  </a:lnTo>
                  <a:lnTo>
                    <a:pt x="693" y="952"/>
                  </a:lnTo>
                  <a:lnTo>
                    <a:pt x="696" y="952"/>
                  </a:lnTo>
                  <a:lnTo>
                    <a:pt x="696" y="952"/>
                  </a:lnTo>
                  <a:lnTo>
                    <a:pt x="696" y="954"/>
                  </a:lnTo>
                  <a:lnTo>
                    <a:pt x="693" y="954"/>
                  </a:lnTo>
                  <a:lnTo>
                    <a:pt x="693" y="954"/>
                  </a:lnTo>
                  <a:lnTo>
                    <a:pt x="696" y="954"/>
                  </a:lnTo>
                  <a:lnTo>
                    <a:pt x="693" y="954"/>
                  </a:lnTo>
                  <a:lnTo>
                    <a:pt x="693" y="954"/>
                  </a:lnTo>
                  <a:lnTo>
                    <a:pt x="693" y="956"/>
                  </a:lnTo>
                  <a:lnTo>
                    <a:pt x="693" y="956"/>
                  </a:lnTo>
                  <a:lnTo>
                    <a:pt x="696" y="956"/>
                  </a:lnTo>
                  <a:lnTo>
                    <a:pt x="698" y="956"/>
                  </a:lnTo>
                  <a:lnTo>
                    <a:pt x="696" y="959"/>
                  </a:lnTo>
                  <a:lnTo>
                    <a:pt x="696" y="959"/>
                  </a:lnTo>
                  <a:lnTo>
                    <a:pt x="696" y="961"/>
                  </a:lnTo>
                  <a:lnTo>
                    <a:pt x="698" y="959"/>
                  </a:lnTo>
                  <a:lnTo>
                    <a:pt x="698" y="961"/>
                  </a:lnTo>
                  <a:lnTo>
                    <a:pt x="698" y="961"/>
                  </a:lnTo>
                  <a:lnTo>
                    <a:pt x="698" y="961"/>
                  </a:lnTo>
                  <a:lnTo>
                    <a:pt x="698" y="961"/>
                  </a:lnTo>
                  <a:lnTo>
                    <a:pt x="698" y="963"/>
                  </a:lnTo>
                  <a:lnTo>
                    <a:pt x="698" y="963"/>
                  </a:lnTo>
                  <a:lnTo>
                    <a:pt x="698" y="963"/>
                  </a:lnTo>
                  <a:lnTo>
                    <a:pt x="698" y="963"/>
                  </a:lnTo>
                  <a:lnTo>
                    <a:pt x="698" y="963"/>
                  </a:lnTo>
                  <a:lnTo>
                    <a:pt x="698" y="963"/>
                  </a:lnTo>
                  <a:lnTo>
                    <a:pt x="698"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8" y="973"/>
                  </a:lnTo>
                  <a:lnTo>
                    <a:pt x="696" y="975"/>
                  </a:lnTo>
                  <a:lnTo>
                    <a:pt x="693" y="975"/>
                  </a:lnTo>
                  <a:lnTo>
                    <a:pt x="693" y="975"/>
                  </a:lnTo>
                  <a:lnTo>
                    <a:pt x="693" y="975"/>
                  </a:lnTo>
                  <a:lnTo>
                    <a:pt x="693" y="973"/>
                  </a:lnTo>
                  <a:lnTo>
                    <a:pt x="693" y="973"/>
                  </a:lnTo>
                  <a:lnTo>
                    <a:pt x="693" y="970"/>
                  </a:lnTo>
                  <a:lnTo>
                    <a:pt x="696" y="970"/>
                  </a:lnTo>
                  <a:lnTo>
                    <a:pt x="696" y="970"/>
                  </a:lnTo>
                  <a:lnTo>
                    <a:pt x="693" y="968"/>
                  </a:lnTo>
                  <a:lnTo>
                    <a:pt x="693" y="968"/>
                  </a:lnTo>
                  <a:lnTo>
                    <a:pt x="693" y="968"/>
                  </a:lnTo>
                  <a:lnTo>
                    <a:pt x="693" y="970"/>
                  </a:lnTo>
                  <a:lnTo>
                    <a:pt x="693" y="970"/>
                  </a:lnTo>
                  <a:lnTo>
                    <a:pt x="693" y="970"/>
                  </a:lnTo>
                  <a:lnTo>
                    <a:pt x="691" y="968"/>
                  </a:lnTo>
                  <a:lnTo>
                    <a:pt x="691" y="968"/>
                  </a:lnTo>
                  <a:lnTo>
                    <a:pt x="691" y="966"/>
                  </a:lnTo>
                  <a:lnTo>
                    <a:pt x="691" y="966"/>
                  </a:lnTo>
                  <a:lnTo>
                    <a:pt x="691" y="963"/>
                  </a:lnTo>
                  <a:lnTo>
                    <a:pt x="691" y="963"/>
                  </a:lnTo>
                  <a:lnTo>
                    <a:pt x="693" y="963"/>
                  </a:lnTo>
                  <a:lnTo>
                    <a:pt x="693" y="963"/>
                  </a:lnTo>
                  <a:lnTo>
                    <a:pt x="693" y="961"/>
                  </a:lnTo>
                  <a:lnTo>
                    <a:pt x="693" y="961"/>
                  </a:lnTo>
                  <a:lnTo>
                    <a:pt x="693" y="961"/>
                  </a:lnTo>
                  <a:lnTo>
                    <a:pt x="693" y="961"/>
                  </a:lnTo>
                  <a:lnTo>
                    <a:pt x="693"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3" y="978"/>
                  </a:lnTo>
                  <a:lnTo>
                    <a:pt x="693" y="978"/>
                  </a:lnTo>
                  <a:lnTo>
                    <a:pt x="693" y="982"/>
                  </a:lnTo>
                  <a:lnTo>
                    <a:pt x="693" y="982"/>
                  </a:lnTo>
                  <a:lnTo>
                    <a:pt x="693"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6" y="985"/>
                  </a:lnTo>
                  <a:lnTo>
                    <a:pt x="682" y="987"/>
                  </a:lnTo>
                  <a:lnTo>
                    <a:pt x="679" y="985"/>
                  </a:lnTo>
                  <a:lnTo>
                    <a:pt x="679" y="985"/>
                  </a:lnTo>
                  <a:lnTo>
                    <a:pt x="679" y="985"/>
                  </a:lnTo>
                  <a:lnTo>
                    <a:pt x="679" y="985"/>
                  </a:lnTo>
                  <a:lnTo>
                    <a:pt x="679" y="985"/>
                  </a:lnTo>
                  <a:lnTo>
                    <a:pt x="679" y="985"/>
                  </a:lnTo>
                  <a:lnTo>
                    <a:pt x="679" y="987"/>
                  </a:lnTo>
                  <a:lnTo>
                    <a:pt x="679" y="987"/>
                  </a:lnTo>
                  <a:lnTo>
                    <a:pt x="679" y="987"/>
                  </a:lnTo>
                  <a:lnTo>
                    <a:pt x="677" y="987"/>
                  </a:lnTo>
                  <a:lnTo>
                    <a:pt x="677" y="987"/>
                  </a:lnTo>
                  <a:lnTo>
                    <a:pt x="679" y="987"/>
                  </a:lnTo>
                  <a:lnTo>
                    <a:pt x="679" y="989"/>
                  </a:lnTo>
                  <a:lnTo>
                    <a:pt x="679" y="989"/>
                  </a:lnTo>
                  <a:lnTo>
                    <a:pt x="677" y="992"/>
                  </a:lnTo>
                  <a:lnTo>
                    <a:pt x="677" y="992"/>
                  </a:lnTo>
                  <a:lnTo>
                    <a:pt x="677" y="992"/>
                  </a:lnTo>
                  <a:lnTo>
                    <a:pt x="674" y="992"/>
                  </a:lnTo>
                  <a:lnTo>
                    <a:pt x="674" y="989"/>
                  </a:lnTo>
                  <a:lnTo>
                    <a:pt x="674" y="989"/>
                  </a:lnTo>
                  <a:lnTo>
                    <a:pt x="674" y="989"/>
                  </a:lnTo>
                  <a:lnTo>
                    <a:pt x="672" y="992"/>
                  </a:lnTo>
                  <a:lnTo>
                    <a:pt x="672" y="992"/>
                  </a:lnTo>
                  <a:lnTo>
                    <a:pt x="672"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7" y="985"/>
                  </a:lnTo>
                  <a:lnTo>
                    <a:pt x="667" y="982"/>
                  </a:lnTo>
                  <a:lnTo>
                    <a:pt x="667"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0" y="978"/>
                  </a:lnTo>
                  <a:lnTo>
                    <a:pt x="660" y="975"/>
                  </a:lnTo>
                  <a:lnTo>
                    <a:pt x="660" y="973"/>
                  </a:lnTo>
                  <a:lnTo>
                    <a:pt x="658" y="973"/>
                  </a:lnTo>
                  <a:lnTo>
                    <a:pt x="658" y="973"/>
                  </a:lnTo>
                  <a:lnTo>
                    <a:pt x="658" y="970"/>
                  </a:lnTo>
                  <a:lnTo>
                    <a:pt x="658" y="970"/>
                  </a:lnTo>
                  <a:lnTo>
                    <a:pt x="660" y="970"/>
                  </a:lnTo>
                  <a:lnTo>
                    <a:pt x="660" y="970"/>
                  </a:lnTo>
                  <a:lnTo>
                    <a:pt x="658" y="970"/>
                  </a:lnTo>
                  <a:lnTo>
                    <a:pt x="658" y="970"/>
                  </a:lnTo>
                  <a:lnTo>
                    <a:pt x="658" y="970"/>
                  </a:lnTo>
                  <a:lnTo>
                    <a:pt x="658" y="973"/>
                  </a:lnTo>
                  <a:lnTo>
                    <a:pt x="658" y="973"/>
                  </a:lnTo>
                  <a:lnTo>
                    <a:pt x="656" y="973"/>
                  </a:lnTo>
                  <a:lnTo>
                    <a:pt x="656" y="970"/>
                  </a:lnTo>
                  <a:lnTo>
                    <a:pt x="656" y="970"/>
                  </a:lnTo>
                  <a:lnTo>
                    <a:pt x="653" y="966"/>
                  </a:lnTo>
                  <a:lnTo>
                    <a:pt x="653" y="966"/>
                  </a:lnTo>
                  <a:lnTo>
                    <a:pt x="656" y="966"/>
                  </a:lnTo>
                  <a:lnTo>
                    <a:pt x="653" y="966"/>
                  </a:lnTo>
                  <a:lnTo>
                    <a:pt x="653" y="966"/>
                  </a:lnTo>
                  <a:lnTo>
                    <a:pt x="653" y="966"/>
                  </a:lnTo>
                  <a:lnTo>
                    <a:pt x="653" y="963"/>
                  </a:lnTo>
                  <a:lnTo>
                    <a:pt x="653" y="963"/>
                  </a:lnTo>
                  <a:lnTo>
                    <a:pt x="653" y="963"/>
                  </a:lnTo>
                  <a:lnTo>
                    <a:pt x="653" y="961"/>
                  </a:lnTo>
                  <a:lnTo>
                    <a:pt x="653" y="961"/>
                  </a:lnTo>
                  <a:lnTo>
                    <a:pt x="653" y="961"/>
                  </a:lnTo>
                  <a:lnTo>
                    <a:pt x="653" y="961"/>
                  </a:lnTo>
                  <a:lnTo>
                    <a:pt x="653" y="961"/>
                  </a:lnTo>
                  <a:lnTo>
                    <a:pt x="651" y="961"/>
                  </a:lnTo>
                  <a:lnTo>
                    <a:pt x="651" y="961"/>
                  </a:lnTo>
                  <a:lnTo>
                    <a:pt x="651" y="961"/>
                  </a:lnTo>
                  <a:lnTo>
                    <a:pt x="651" y="961"/>
                  </a:lnTo>
                  <a:lnTo>
                    <a:pt x="651" y="959"/>
                  </a:lnTo>
                  <a:lnTo>
                    <a:pt x="648" y="959"/>
                  </a:lnTo>
                  <a:lnTo>
                    <a:pt x="648" y="959"/>
                  </a:lnTo>
                  <a:lnTo>
                    <a:pt x="648" y="959"/>
                  </a:lnTo>
                  <a:lnTo>
                    <a:pt x="648" y="956"/>
                  </a:lnTo>
                  <a:lnTo>
                    <a:pt x="648" y="956"/>
                  </a:lnTo>
                  <a:lnTo>
                    <a:pt x="648" y="956"/>
                  </a:lnTo>
                  <a:lnTo>
                    <a:pt x="646" y="956"/>
                  </a:lnTo>
                  <a:lnTo>
                    <a:pt x="646" y="956"/>
                  </a:lnTo>
                  <a:lnTo>
                    <a:pt x="644" y="956"/>
                  </a:lnTo>
                  <a:lnTo>
                    <a:pt x="641" y="956"/>
                  </a:lnTo>
                  <a:lnTo>
                    <a:pt x="639" y="956"/>
                  </a:lnTo>
                  <a:lnTo>
                    <a:pt x="641" y="956"/>
                  </a:lnTo>
                  <a:lnTo>
                    <a:pt x="639" y="959"/>
                  </a:lnTo>
                  <a:lnTo>
                    <a:pt x="639" y="956"/>
                  </a:lnTo>
                  <a:lnTo>
                    <a:pt x="637" y="959"/>
                  </a:lnTo>
                  <a:lnTo>
                    <a:pt x="637" y="959"/>
                  </a:lnTo>
                  <a:lnTo>
                    <a:pt x="639" y="959"/>
                  </a:lnTo>
                  <a:lnTo>
                    <a:pt x="637" y="959"/>
                  </a:lnTo>
                  <a:lnTo>
                    <a:pt x="634" y="959"/>
                  </a:lnTo>
                  <a:lnTo>
                    <a:pt x="634" y="961"/>
                  </a:lnTo>
                  <a:lnTo>
                    <a:pt x="634"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7" y="978"/>
                  </a:lnTo>
                  <a:lnTo>
                    <a:pt x="627" y="980"/>
                  </a:lnTo>
                  <a:lnTo>
                    <a:pt x="627" y="980"/>
                  </a:lnTo>
                  <a:lnTo>
                    <a:pt x="627" y="980"/>
                  </a:lnTo>
                  <a:lnTo>
                    <a:pt x="627" y="982"/>
                  </a:lnTo>
                  <a:lnTo>
                    <a:pt x="627" y="982"/>
                  </a:lnTo>
                  <a:lnTo>
                    <a:pt x="627" y="985"/>
                  </a:lnTo>
                  <a:lnTo>
                    <a:pt x="627" y="985"/>
                  </a:lnTo>
                  <a:lnTo>
                    <a:pt x="627" y="985"/>
                  </a:lnTo>
                  <a:lnTo>
                    <a:pt x="627" y="985"/>
                  </a:lnTo>
                  <a:lnTo>
                    <a:pt x="627" y="985"/>
                  </a:lnTo>
                  <a:lnTo>
                    <a:pt x="627" y="987"/>
                  </a:lnTo>
                  <a:lnTo>
                    <a:pt x="627" y="987"/>
                  </a:lnTo>
                  <a:lnTo>
                    <a:pt x="627" y="987"/>
                  </a:lnTo>
                  <a:lnTo>
                    <a:pt x="627" y="989"/>
                  </a:lnTo>
                  <a:lnTo>
                    <a:pt x="630" y="992"/>
                  </a:lnTo>
                  <a:lnTo>
                    <a:pt x="630" y="992"/>
                  </a:lnTo>
                  <a:lnTo>
                    <a:pt x="634" y="999"/>
                  </a:lnTo>
                  <a:lnTo>
                    <a:pt x="634" y="999"/>
                  </a:lnTo>
                  <a:lnTo>
                    <a:pt x="634" y="999"/>
                  </a:lnTo>
                  <a:lnTo>
                    <a:pt x="634" y="999"/>
                  </a:lnTo>
                  <a:lnTo>
                    <a:pt x="634" y="1001"/>
                  </a:lnTo>
                  <a:lnTo>
                    <a:pt x="637" y="1001"/>
                  </a:lnTo>
                  <a:lnTo>
                    <a:pt x="637" y="1001"/>
                  </a:lnTo>
                  <a:lnTo>
                    <a:pt x="639" y="1001"/>
                  </a:lnTo>
                  <a:lnTo>
                    <a:pt x="639" y="1004"/>
                  </a:lnTo>
                  <a:lnTo>
                    <a:pt x="639" y="1004"/>
                  </a:lnTo>
                  <a:lnTo>
                    <a:pt x="639" y="1004"/>
                  </a:lnTo>
                  <a:lnTo>
                    <a:pt x="641" y="1004"/>
                  </a:lnTo>
                  <a:lnTo>
                    <a:pt x="641" y="1004"/>
                  </a:lnTo>
                  <a:lnTo>
                    <a:pt x="641" y="1004"/>
                  </a:lnTo>
                  <a:lnTo>
                    <a:pt x="641" y="1004"/>
                  </a:lnTo>
                  <a:lnTo>
                    <a:pt x="641" y="1006"/>
                  </a:lnTo>
                  <a:lnTo>
                    <a:pt x="641" y="1004"/>
                  </a:lnTo>
                  <a:lnTo>
                    <a:pt x="641" y="1004"/>
                  </a:lnTo>
                  <a:lnTo>
                    <a:pt x="641" y="1004"/>
                  </a:lnTo>
                  <a:lnTo>
                    <a:pt x="644" y="1006"/>
                  </a:lnTo>
                  <a:lnTo>
                    <a:pt x="646" y="1006"/>
                  </a:lnTo>
                  <a:lnTo>
                    <a:pt x="646" y="1008"/>
                  </a:lnTo>
                  <a:lnTo>
                    <a:pt x="646" y="1008"/>
                  </a:lnTo>
                  <a:lnTo>
                    <a:pt x="648" y="1008"/>
                  </a:lnTo>
                  <a:lnTo>
                    <a:pt x="648" y="1011"/>
                  </a:lnTo>
                  <a:lnTo>
                    <a:pt x="646" y="1011"/>
                  </a:lnTo>
                  <a:lnTo>
                    <a:pt x="646" y="1011"/>
                  </a:lnTo>
                  <a:lnTo>
                    <a:pt x="648" y="1013"/>
                  </a:lnTo>
                  <a:lnTo>
                    <a:pt x="648" y="1015"/>
                  </a:lnTo>
                  <a:lnTo>
                    <a:pt x="648" y="1015"/>
                  </a:lnTo>
                  <a:lnTo>
                    <a:pt x="648" y="1015"/>
                  </a:lnTo>
                  <a:lnTo>
                    <a:pt x="648" y="1015"/>
                  </a:lnTo>
                  <a:lnTo>
                    <a:pt x="651" y="1015"/>
                  </a:lnTo>
                  <a:lnTo>
                    <a:pt x="651" y="1015"/>
                  </a:lnTo>
                  <a:lnTo>
                    <a:pt x="651" y="1018"/>
                  </a:lnTo>
                  <a:lnTo>
                    <a:pt x="651" y="1018"/>
                  </a:lnTo>
                  <a:lnTo>
                    <a:pt x="648" y="1015"/>
                  </a:lnTo>
                  <a:lnTo>
                    <a:pt x="648" y="1018"/>
                  </a:lnTo>
                  <a:lnTo>
                    <a:pt x="648" y="1018"/>
                  </a:lnTo>
                  <a:lnTo>
                    <a:pt x="648" y="1018"/>
                  </a:lnTo>
                  <a:lnTo>
                    <a:pt x="648" y="1018"/>
                  </a:lnTo>
                  <a:lnTo>
                    <a:pt x="648" y="1020"/>
                  </a:lnTo>
                  <a:lnTo>
                    <a:pt x="648" y="1020"/>
                  </a:lnTo>
                  <a:lnTo>
                    <a:pt x="648" y="1020"/>
                  </a:lnTo>
                  <a:lnTo>
                    <a:pt x="648" y="1020"/>
                  </a:lnTo>
                  <a:lnTo>
                    <a:pt x="648" y="1020"/>
                  </a:lnTo>
                  <a:lnTo>
                    <a:pt x="648" y="1020"/>
                  </a:lnTo>
                  <a:lnTo>
                    <a:pt x="648" y="1020"/>
                  </a:lnTo>
                  <a:lnTo>
                    <a:pt x="648" y="1023"/>
                  </a:lnTo>
                  <a:lnTo>
                    <a:pt x="651" y="1023"/>
                  </a:lnTo>
                  <a:lnTo>
                    <a:pt x="651" y="1023"/>
                  </a:lnTo>
                  <a:lnTo>
                    <a:pt x="651" y="1025"/>
                  </a:lnTo>
                  <a:lnTo>
                    <a:pt x="651" y="1025"/>
                  </a:lnTo>
                  <a:lnTo>
                    <a:pt x="653" y="1025"/>
                  </a:lnTo>
                  <a:lnTo>
                    <a:pt x="653" y="1025"/>
                  </a:lnTo>
                  <a:lnTo>
                    <a:pt x="653" y="1025"/>
                  </a:lnTo>
                  <a:lnTo>
                    <a:pt x="653" y="1025"/>
                  </a:lnTo>
                  <a:lnTo>
                    <a:pt x="653" y="1025"/>
                  </a:lnTo>
                  <a:lnTo>
                    <a:pt x="653" y="1025"/>
                  </a:lnTo>
                  <a:lnTo>
                    <a:pt x="653" y="1025"/>
                  </a:lnTo>
                  <a:lnTo>
                    <a:pt x="656" y="1025"/>
                  </a:lnTo>
                  <a:lnTo>
                    <a:pt x="656" y="1025"/>
                  </a:lnTo>
                  <a:lnTo>
                    <a:pt x="656" y="1025"/>
                  </a:lnTo>
                  <a:lnTo>
                    <a:pt x="656" y="1025"/>
                  </a:lnTo>
                  <a:lnTo>
                    <a:pt x="658" y="1025"/>
                  </a:lnTo>
                  <a:lnTo>
                    <a:pt x="660" y="1027"/>
                  </a:lnTo>
                  <a:lnTo>
                    <a:pt x="660" y="1027"/>
                  </a:lnTo>
                  <a:lnTo>
                    <a:pt x="660" y="1027"/>
                  </a:lnTo>
                  <a:lnTo>
                    <a:pt x="660" y="1027"/>
                  </a:lnTo>
                  <a:lnTo>
                    <a:pt x="660" y="1030"/>
                  </a:lnTo>
                  <a:lnTo>
                    <a:pt x="660" y="1030"/>
                  </a:lnTo>
                  <a:lnTo>
                    <a:pt x="660" y="1030"/>
                  </a:lnTo>
                  <a:lnTo>
                    <a:pt x="660" y="1030"/>
                  </a:lnTo>
                  <a:lnTo>
                    <a:pt x="660" y="1030"/>
                  </a:lnTo>
                  <a:lnTo>
                    <a:pt x="660" y="1030"/>
                  </a:lnTo>
                  <a:lnTo>
                    <a:pt x="663" y="1030"/>
                  </a:lnTo>
                  <a:lnTo>
                    <a:pt x="663" y="1030"/>
                  </a:lnTo>
                  <a:lnTo>
                    <a:pt x="663" y="1027"/>
                  </a:lnTo>
                  <a:lnTo>
                    <a:pt x="663" y="1025"/>
                  </a:lnTo>
                  <a:lnTo>
                    <a:pt x="665" y="1023"/>
                  </a:lnTo>
                  <a:lnTo>
                    <a:pt x="667" y="1023"/>
                  </a:lnTo>
                  <a:lnTo>
                    <a:pt x="667" y="1023"/>
                  </a:lnTo>
                  <a:lnTo>
                    <a:pt x="667" y="1023"/>
                  </a:lnTo>
                  <a:lnTo>
                    <a:pt x="670" y="1025"/>
                  </a:lnTo>
                  <a:lnTo>
                    <a:pt x="670" y="1025"/>
                  </a:lnTo>
                  <a:lnTo>
                    <a:pt x="672" y="1027"/>
                  </a:lnTo>
                  <a:lnTo>
                    <a:pt x="672" y="1027"/>
                  </a:lnTo>
                  <a:lnTo>
                    <a:pt x="672" y="1027"/>
                  </a:lnTo>
                  <a:lnTo>
                    <a:pt x="672" y="1027"/>
                  </a:lnTo>
                  <a:lnTo>
                    <a:pt x="672" y="1030"/>
                  </a:lnTo>
                  <a:lnTo>
                    <a:pt x="672" y="1030"/>
                  </a:lnTo>
                  <a:lnTo>
                    <a:pt x="672" y="1030"/>
                  </a:lnTo>
                  <a:lnTo>
                    <a:pt x="672" y="1030"/>
                  </a:lnTo>
                  <a:lnTo>
                    <a:pt x="672" y="1030"/>
                  </a:lnTo>
                  <a:lnTo>
                    <a:pt x="672" y="1030"/>
                  </a:lnTo>
                  <a:lnTo>
                    <a:pt x="672" y="1032"/>
                  </a:lnTo>
                  <a:lnTo>
                    <a:pt x="672" y="1032"/>
                  </a:lnTo>
                  <a:lnTo>
                    <a:pt x="672" y="1032"/>
                  </a:lnTo>
                  <a:lnTo>
                    <a:pt x="672" y="1034"/>
                  </a:lnTo>
                  <a:lnTo>
                    <a:pt x="672" y="1034"/>
                  </a:lnTo>
                  <a:lnTo>
                    <a:pt x="674" y="1037"/>
                  </a:lnTo>
                  <a:lnTo>
                    <a:pt x="674" y="1037"/>
                  </a:lnTo>
                  <a:lnTo>
                    <a:pt x="674" y="1037"/>
                  </a:lnTo>
                  <a:lnTo>
                    <a:pt x="674" y="1037"/>
                  </a:lnTo>
                  <a:lnTo>
                    <a:pt x="674" y="1034"/>
                  </a:lnTo>
                  <a:lnTo>
                    <a:pt x="677" y="1034"/>
                  </a:lnTo>
                  <a:lnTo>
                    <a:pt x="677" y="1034"/>
                  </a:lnTo>
                  <a:lnTo>
                    <a:pt x="674" y="1034"/>
                  </a:lnTo>
                  <a:lnTo>
                    <a:pt x="677" y="1034"/>
                  </a:lnTo>
                  <a:lnTo>
                    <a:pt x="677" y="1034"/>
                  </a:lnTo>
                  <a:lnTo>
                    <a:pt x="677" y="1034"/>
                  </a:lnTo>
                  <a:lnTo>
                    <a:pt x="677" y="1034"/>
                  </a:lnTo>
                  <a:lnTo>
                    <a:pt x="677" y="1034"/>
                  </a:lnTo>
                  <a:lnTo>
                    <a:pt x="677" y="1034"/>
                  </a:lnTo>
                  <a:lnTo>
                    <a:pt x="679" y="1034"/>
                  </a:lnTo>
                  <a:lnTo>
                    <a:pt x="679" y="1034"/>
                  </a:lnTo>
                  <a:lnTo>
                    <a:pt x="684" y="1037"/>
                  </a:lnTo>
                  <a:lnTo>
                    <a:pt x="684" y="1037"/>
                  </a:lnTo>
                  <a:lnTo>
                    <a:pt x="684" y="1037"/>
                  </a:lnTo>
                  <a:lnTo>
                    <a:pt x="684" y="1039"/>
                  </a:lnTo>
                  <a:lnTo>
                    <a:pt x="686" y="1039"/>
                  </a:lnTo>
                  <a:lnTo>
                    <a:pt x="686" y="1039"/>
                  </a:lnTo>
                  <a:lnTo>
                    <a:pt x="686" y="1039"/>
                  </a:lnTo>
                  <a:lnTo>
                    <a:pt x="689" y="1042"/>
                  </a:lnTo>
                  <a:lnTo>
                    <a:pt x="686" y="1042"/>
                  </a:lnTo>
                  <a:lnTo>
                    <a:pt x="686"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3" y="1053"/>
                  </a:lnTo>
                  <a:lnTo>
                    <a:pt x="693" y="1056"/>
                  </a:lnTo>
                  <a:lnTo>
                    <a:pt x="696" y="1058"/>
                  </a:lnTo>
                  <a:lnTo>
                    <a:pt x="698" y="1058"/>
                  </a:lnTo>
                  <a:lnTo>
                    <a:pt x="698" y="1060"/>
                  </a:lnTo>
                  <a:lnTo>
                    <a:pt x="698" y="1063"/>
                  </a:lnTo>
                  <a:lnTo>
                    <a:pt x="701" y="1063"/>
                  </a:lnTo>
                  <a:lnTo>
                    <a:pt x="701" y="1063"/>
                  </a:lnTo>
                  <a:lnTo>
                    <a:pt x="705" y="1065"/>
                  </a:lnTo>
                  <a:lnTo>
                    <a:pt x="705" y="1065"/>
                  </a:lnTo>
                  <a:lnTo>
                    <a:pt x="708" y="1068"/>
                  </a:lnTo>
                  <a:lnTo>
                    <a:pt x="708" y="1070"/>
                  </a:lnTo>
                  <a:lnTo>
                    <a:pt x="708" y="1070"/>
                  </a:lnTo>
                  <a:lnTo>
                    <a:pt x="708" y="1070"/>
                  </a:lnTo>
                  <a:lnTo>
                    <a:pt x="708" y="1072"/>
                  </a:lnTo>
                  <a:lnTo>
                    <a:pt x="710" y="1072"/>
                  </a:lnTo>
                  <a:lnTo>
                    <a:pt x="710" y="1072"/>
                  </a:lnTo>
                  <a:lnTo>
                    <a:pt x="710" y="1072"/>
                  </a:lnTo>
                  <a:lnTo>
                    <a:pt x="710" y="1075"/>
                  </a:lnTo>
                  <a:lnTo>
                    <a:pt x="712" y="1075"/>
                  </a:lnTo>
                  <a:lnTo>
                    <a:pt x="712" y="1075"/>
                  </a:lnTo>
                  <a:lnTo>
                    <a:pt x="712" y="1075"/>
                  </a:lnTo>
                  <a:lnTo>
                    <a:pt x="712" y="1075"/>
                  </a:lnTo>
                  <a:lnTo>
                    <a:pt x="712" y="1077"/>
                  </a:lnTo>
                  <a:lnTo>
                    <a:pt x="712" y="1077"/>
                  </a:lnTo>
                  <a:lnTo>
                    <a:pt x="712" y="1077"/>
                  </a:lnTo>
                  <a:lnTo>
                    <a:pt x="712" y="1077"/>
                  </a:lnTo>
                  <a:lnTo>
                    <a:pt x="712" y="1079"/>
                  </a:lnTo>
                  <a:lnTo>
                    <a:pt x="712" y="1079"/>
                  </a:lnTo>
                  <a:lnTo>
                    <a:pt x="712" y="1079"/>
                  </a:lnTo>
                  <a:lnTo>
                    <a:pt x="712" y="1082"/>
                  </a:lnTo>
                  <a:lnTo>
                    <a:pt x="715" y="1084"/>
                  </a:lnTo>
                  <a:lnTo>
                    <a:pt x="715" y="1086"/>
                  </a:lnTo>
                  <a:lnTo>
                    <a:pt x="717" y="1086"/>
                  </a:lnTo>
                  <a:lnTo>
                    <a:pt x="719" y="1089"/>
                  </a:lnTo>
                  <a:lnTo>
                    <a:pt x="719" y="1089"/>
                  </a:lnTo>
                  <a:lnTo>
                    <a:pt x="719" y="1091"/>
                  </a:lnTo>
                  <a:lnTo>
                    <a:pt x="719" y="1091"/>
                  </a:lnTo>
                  <a:lnTo>
                    <a:pt x="719" y="1091"/>
                  </a:lnTo>
                  <a:lnTo>
                    <a:pt x="719" y="1091"/>
                  </a:lnTo>
                  <a:lnTo>
                    <a:pt x="719" y="1096"/>
                  </a:lnTo>
                  <a:lnTo>
                    <a:pt x="722" y="1098"/>
                  </a:lnTo>
                  <a:lnTo>
                    <a:pt x="722" y="1101"/>
                  </a:lnTo>
                  <a:lnTo>
                    <a:pt x="722" y="1101"/>
                  </a:lnTo>
                  <a:lnTo>
                    <a:pt x="722" y="1103"/>
                  </a:lnTo>
                  <a:lnTo>
                    <a:pt x="722" y="1103"/>
                  </a:lnTo>
                  <a:lnTo>
                    <a:pt x="724" y="1103"/>
                  </a:lnTo>
                  <a:lnTo>
                    <a:pt x="724" y="1105"/>
                  </a:lnTo>
                  <a:lnTo>
                    <a:pt x="724" y="1105"/>
                  </a:lnTo>
                  <a:lnTo>
                    <a:pt x="724" y="1105"/>
                  </a:lnTo>
                  <a:lnTo>
                    <a:pt x="724" y="1108"/>
                  </a:lnTo>
                  <a:lnTo>
                    <a:pt x="724" y="1108"/>
                  </a:lnTo>
                  <a:lnTo>
                    <a:pt x="724" y="1110"/>
                  </a:lnTo>
                  <a:lnTo>
                    <a:pt x="724" y="1110"/>
                  </a:lnTo>
                  <a:lnTo>
                    <a:pt x="729" y="1110"/>
                  </a:lnTo>
                  <a:lnTo>
                    <a:pt x="729" y="1108"/>
                  </a:lnTo>
                  <a:lnTo>
                    <a:pt x="731" y="1105"/>
                  </a:lnTo>
                  <a:lnTo>
                    <a:pt x="731" y="1105"/>
                  </a:lnTo>
                  <a:lnTo>
                    <a:pt x="734" y="1105"/>
                  </a:lnTo>
                  <a:lnTo>
                    <a:pt x="734" y="1108"/>
                  </a:lnTo>
                  <a:lnTo>
                    <a:pt x="736" y="1113"/>
                  </a:lnTo>
                  <a:lnTo>
                    <a:pt x="738" y="1115"/>
                  </a:lnTo>
                  <a:lnTo>
                    <a:pt x="738" y="1115"/>
                  </a:lnTo>
                  <a:lnTo>
                    <a:pt x="741" y="1115"/>
                  </a:lnTo>
                  <a:lnTo>
                    <a:pt x="741" y="1115"/>
                  </a:lnTo>
                  <a:lnTo>
                    <a:pt x="741" y="1115"/>
                  </a:lnTo>
                  <a:lnTo>
                    <a:pt x="741" y="1115"/>
                  </a:lnTo>
                  <a:lnTo>
                    <a:pt x="741" y="1115"/>
                  </a:lnTo>
                  <a:lnTo>
                    <a:pt x="741" y="1115"/>
                  </a:lnTo>
                  <a:lnTo>
                    <a:pt x="741" y="1113"/>
                  </a:lnTo>
                  <a:lnTo>
                    <a:pt x="745" y="1115"/>
                  </a:lnTo>
                  <a:lnTo>
                    <a:pt x="745" y="1113"/>
                  </a:lnTo>
                  <a:lnTo>
                    <a:pt x="748" y="1110"/>
                  </a:lnTo>
                  <a:lnTo>
                    <a:pt x="750" y="1110"/>
                  </a:lnTo>
                  <a:lnTo>
                    <a:pt x="750" y="1110"/>
                  </a:lnTo>
                  <a:lnTo>
                    <a:pt x="753" y="1105"/>
                  </a:lnTo>
                  <a:lnTo>
                    <a:pt x="755" y="1103"/>
                  </a:lnTo>
                  <a:lnTo>
                    <a:pt x="755" y="1103"/>
                  </a:lnTo>
                  <a:lnTo>
                    <a:pt x="755" y="1101"/>
                  </a:lnTo>
                  <a:lnTo>
                    <a:pt x="757" y="1098"/>
                  </a:lnTo>
                  <a:lnTo>
                    <a:pt x="757" y="1096"/>
                  </a:lnTo>
                  <a:lnTo>
                    <a:pt x="760" y="1094"/>
                  </a:lnTo>
                  <a:lnTo>
                    <a:pt x="760" y="1094"/>
                  </a:lnTo>
                  <a:lnTo>
                    <a:pt x="760" y="1091"/>
                  </a:lnTo>
                  <a:lnTo>
                    <a:pt x="757" y="1091"/>
                  </a:lnTo>
                  <a:lnTo>
                    <a:pt x="757" y="1091"/>
                  </a:lnTo>
                  <a:lnTo>
                    <a:pt x="757" y="1091"/>
                  </a:lnTo>
                  <a:lnTo>
                    <a:pt x="757" y="1091"/>
                  </a:lnTo>
                  <a:lnTo>
                    <a:pt x="757" y="1091"/>
                  </a:lnTo>
                  <a:lnTo>
                    <a:pt x="757"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0" y="1082"/>
                  </a:lnTo>
                  <a:lnTo>
                    <a:pt x="750" y="1082"/>
                  </a:lnTo>
                  <a:lnTo>
                    <a:pt x="750" y="1082"/>
                  </a:lnTo>
                  <a:lnTo>
                    <a:pt x="750" y="1082"/>
                  </a:lnTo>
                  <a:lnTo>
                    <a:pt x="748" y="1079"/>
                  </a:lnTo>
                  <a:lnTo>
                    <a:pt x="748" y="1079"/>
                  </a:lnTo>
                  <a:lnTo>
                    <a:pt x="748" y="1077"/>
                  </a:lnTo>
                  <a:lnTo>
                    <a:pt x="748" y="1077"/>
                  </a:lnTo>
                  <a:lnTo>
                    <a:pt x="748" y="1077"/>
                  </a:lnTo>
                  <a:lnTo>
                    <a:pt x="748" y="1077"/>
                  </a:lnTo>
                  <a:lnTo>
                    <a:pt x="748" y="1077"/>
                  </a:lnTo>
                  <a:lnTo>
                    <a:pt x="745" y="1077"/>
                  </a:lnTo>
                  <a:lnTo>
                    <a:pt x="745" y="1077"/>
                  </a:lnTo>
                  <a:lnTo>
                    <a:pt x="745" y="1077"/>
                  </a:lnTo>
                  <a:lnTo>
                    <a:pt x="745" y="1077"/>
                  </a:lnTo>
                  <a:lnTo>
                    <a:pt x="745" y="1077"/>
                  </a:lnTo>
                  <a:lnTo>
                    <a:pt x="745" y="1072"/>
                  </a:lnTo>
                  <a:lnTo>
                    <a:pt x="748" y="1070"/>
                  </a:lnTo>
                  <a:lnTo>
                    <a:pt x="750" y="1063"/>
                  </a:lnTo>
                  <a:lnTo>
                    <a:pt x="750" y="1063"/>
                  </a:lnTo>
                  <a:lnTo>
                    <a:pt x="750" y="1063"/>
                  </a:lnTo>
                  <a:lnTo>
                    <a:pt x="753" y="1063"/>
                  </a:lnTo>
                  <a:lnTo>
                    <a:pt x="753" y="1063"/>
                  </a:lnTo>
                  <a:lnTo>
                    <a:pt x="753" y="1063"/>
                  </a:lnTo>
                  <a:lnTo>
                    <a:pt x="750"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0" y="1068"/>
                  </a:lnTo>
                  <a:lnTo>
                    <a:pt x="750" y="1070"/>
                  </a:lnTo>
                  <a:lnTo>
                    <a:pt x="750" y="1075"/>
                  </a:lnTo>
                  <a:lnTo>
                    <a:pt x="750" y="1075"/>
                  </a:lnTo>
                  <a:lnTo>
                    <a:pt x="750" y="1075"/>
                  </a:lnTo>
                  <a:lnTo>
                    <a:pt x="750" y="1077"/>
                  </a:lnTo>
                  <a:lnTo>
                    <a:pt x="750" y="1077"/>
                  </a:lnTo>
                  <a:lnTo>
                    <a:pt x="753" y="1082"/>
                  </a:lnTo>
                  <a:lnTo>
                    <a:pt x="755" y="1082"/>
                  </a:lnTo>
                  <a:lnTo>
                    <a:pt x="757" y="1082"/>
                  </a:lnTo>
                  <a:lnTo>
                    <a:pt x="757" y="1082"/>
                  </a:lnTo>
                  <a:lnTo>
                    <a:pt x="762" y="1082"/>
                  </a:lnTo>
                  <a:lnTo>
                    <a:pt x="762" y="1082"/>
                  </a:lnTo>
                  <a:lnTo>
                    <a:pt x="762" y="1082"/>
                  </a:lnTo>
                  <a:lnTo>
                    <a:pt x="767" y="1082"/>
                  </a:lnTo>
                  <a:lnTo>
                    <a:pt x="769" y="1084"/>
                  </a:lnTo>
                  <a:lnTo>
                    <a:pt x="769" y="1084"/>
                  </a:lnTo>
                  <a:lnTo>
                    <a:pt x="769" y="1084"/>
                  </a:lnTo>
                  <a:lnTo>
                    <a:pt x="776" y="1084"/>
                  </a:lnTo>
                  <a:lnTo>
                    <a:pt x="776" y="1084"/>
                  </a:lnTo>
                  <a:lnTo>
                    <a:pt x="781" y="1082"/>
                  </a:lnTo>
                  <a:lnTo>
                    <a:pt x="783" y="1079"/>
                  </a:lnTo>
                  <a:lnTo>
                    <a:pt x="788" y="1077"/>
                  </a:lnTo>
                  <a:lnTo>
                    <a:pt x="788" y="1075"/>
                  </a:lnTo>
                  <a:lnTo>
                    <a:pt x="788" y="1075"/>
                  </a:lnTo>
                  <a:lnTo>
                    <a:pt x="788" y="1072"/>
                  </a:lnTo>
                  <a:lnTo>
                    <a:pt x="790" y="1068"/>
                  </a:lnTo>
                  <a:lnTo>
                    <a:pt x="790" y="1068"/>
                  </a:lnTo>
                  <a:lnTo>
                    <a:pt x="790" y="1068"/>
                  </a:lnTo>
                  <a:lnTo>
                    <a:pt x="793" y="1068"/>
                  </a:lnTo>
                  <a:lnTo>
                    <a:pt x="793" y="1068"/>
                  </a:lnTo>
                  <a:lnTo>
                    <a:pt x="795" y="1065"/>
                  </a:lnTo>
                  <a:lnTo>
                    <a:pt x="795" y="1065"/>
                  </a:lnTo>
                  <a:lnTo>
                    <a:pt x="795" y="1063"/>
                  </a:lnTo>
                  <a:lnTo>
                    <a:pt x="798" y="1063"/>
                  </a:lnTo>
                  <a:lnTo>
                    <a:pt x="798" y="1065"/>
                  </a:lnTo>
                  <a:lnTo>
                    <a:pt x="798" y="1065"/>
                  </a:lnTo>
                  <a:lnTo>
                    <a:pt x="798" y="1065"/>
                  </a:lnTo>
                  <a:lnTo>
                    <a:pt x="795" y="1065"/>
                  </a:lnTo>
                  <a:lnTo>
                    <a:pt x="798" y="1068"/>
                  </a:lnTo>
                  <a:lnTo>
                    <a:pt x="798" y="1068"/>
                  </a:lnTo>
                  <a:lnTo>
                    <a:pt x="800" y="1068"/>
                  </a:lnTo>
                  <a:lnTo>
                    <a:pt x="800" y="1065"/>
                  </a:lnTo>
                  <a:lnTo>
                    <a:pt x="802" y="1063"/>
                  </a:lnTo>
                  <a:lnTo>
                    <a:pt x="802" y="1058"/>
                  </a:lnTo>
                  <a:lnTo>
                    <a:pt x="802" y="1056"/>
                  </a:lnTo>
                  <a:lnTo>
                    <a:pt x="802" y="1056"/>
                  </a:lnTo>
                  <a:lnTo>
                    <a:pt x="800" y="1056"/>
                  </a:lnTo>
                  <a:lnTo>
                    <a:pt x="800" y="1056"/>
                  </a:lnTo>
                  <a:lnTo>
                    <a:pt x="798" y="1058"/>
                  </a:lnTo>
                  <a:lnTo>
                    <a:pt x="798" y="1058"/>
                  </a:lnTo>
                  <a:lnTo>
                    <a:pt x="795" y="1058"/>
                  </a:lnTo>
                  <a:lnTo>
                    <a:pt x="795" y="1058"/>
                  </a:lnTo>
                  <a:lnTo>
                    <a:pt x="798" y="1056"/>
                  </a:lnTo>
                  <a:lnTo>
                    <a:pt x="798" y="1053"/>
                  </a:lnTo>
                  <a:lnTo>
                    <a:pt x="798" y="1053"/>
                  </a:lnTo>
                  <a:lnTo>
                    <a:pt x="800" y="1053"/>
                  </a:lnTo>
                  <a:lnTo>
                    <a:pt x="800" y="1053"/>
                  </a:lnTo>
                  <a:lnTo>
                    <a:pt x="800" y="1053"/>
                  </a:lnTo>
                  <a:lnTo>
                    <a:pt x="800" y="1053"/>
                  </a:lnTo>
                  <a:lnTo>
                    <a:pt x="802" y="1053"/>
                  </a:lnTo>
                  <a:lnTo>
                    <a:pt x="802" y="1053"/>
                  </a:lnTo>
                  <a:lnTo>
                    <a:pt x="802" y="1051"/>
                  </a:lnTo>
                  <a:lnTo>
                    <a:pt x="802" y="1046"/>
                  </a:lnTo>
                  <a:lnTo>
                    <a:pt x="802" y="1046"/>
                  </a:lnTo>
                  <a:lnTo>
                    <a:pt x="798" y="1049"/>
                  </a:lnTo>
                  <a:lnTo>
                    <a:pt x="798" y="1049"/>
                  </a:lnTo>
                  <a:lnTo>
                    <a:pt x="795" y="1046"/>
                  </a:lnTo>
                  <a:lnTo>
                    <a:pt x="795" y="1046"/>
                  </a:lnTo>
                  <a:lnTo>
                    <a:pt x="793" y="1046"/>
                  </a:lnTo>
                  <a:lnTo>
                    <a:pt x="793" y="1046"/>
                  </a:lnTo>
                  <a:lnTo>
                    <a:pt x="790" y="1046"/>
                  </a:lnTo>
                  <a:lnTo>
                    <a:pt x="802" y="1042"/>
                  </a:lnTo>
                  <a:lnTo>
                    <a:pt x="802" y="1042"/>
                  </a:lnTo>
                  <a:lnTo>
                    <a:pt x="802" y="1039"/>
                  </a:lnTo>
                  <a:lnTo>
                    <a:pt x="802" y="1039"/>
                  </a:lnTo>
                  <a:lnTo>
                    <a:pt x="802" y="1037"/>
                  </a:lnTo>
                  <a:lnTo>
                    <a:pt x="802" y="1037"/>
                  </a:lnTo>
                  <a:lnTo>
                    <a:pt x="802" y="1037"/>
                  </a:lnTo>
                  <a:lnTo>
                    <a:pt x="802"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5" y="1025"/>
                  </a:lnTo>
                  <a:lnTo>
                    <a:pt x="790" y="1023"/>
                  </a:lnTo>
                  <a:lnTo>
                    <a:pt x="790" y="1023"/>
                  </a:lnTo>
                  <a:lnTo>
                    <a:pt x="793" y="1023"/>
                  </a:lnTo>
                  <a:lnTo>
                    <a:pt x="795" y="1023"/>
                  </a:lnTo>
                  <a:lnTo>
                    <a:pt x="795" y="1023"/>
                  </a:lnTo>
                  <a:lnTo>
                    <a:pt x="800" y="1018"/>
                  </a:lnTo>
                  <a:lnTo>
                    <a:pt x="800" y="1018"/>
                  </a:lnTo>
                  <a:lnTo>
                    <a:pt x="800" y="1018"/>
                  </a:lnTo>
                  <a:lnTo>
                    <a:pt x="800" y="1018"/>
                  </a:lnTo>
                  <a:lnTo>
                    <a:pt x="800" y="1018"/>
                  </a:lnTo>
                  <a:lnTo>
                    <a:pt x="802" y="1018"/>
                  </a:lnTo>
                  <a:lnTo>
                    <a:pt x="802" y="1018"/>
                  </a:lnTo>
                  <a:lnTo>
                    <a:pt x="802" y="1015"/>
                  </a:lnTo>
                  <a:lnTo>
                    <a:pt x="802" y="1015"/>
                  </a:lnTo>
                  <a:lnTo>
                    <a:pt x="802" y="1015"/>
                  </a:lnTo>
                  <a:lnTo>
                    <a:pt x="802" y="1015"/>
                  </a:lnTo>
                  <a:lnTo>
                    <a:pt x="802" y="1013"/>
                  </a:lnTo>
                  <a:lnTo>
                    <a:pt x="802" y="1013"/>
                  </a:lnTo>
                  <a:lnTo>
                    <a:pt x="805" y="1013"/>
                  </a:lnTo>
                  <a:lnTo>
                    <a:pt x="805" y="1013"/>
                  </a:lnTo>
                  <a:lnTo>
                    <a:pt x="805" y="1013"/>
                  </a:lnTo>
                  <a:lnTo>
                    <a:pt x="805" y="1013"/>
                  </a:lnTo>
                  <a:close/>
                  <a:moveTo>
                    <a:pt x="589" y="762"/>
                  </a:moveTo>
                  <a:lnTo>
                    <a:pt x="589" y="765"/>
                  </a:lnTo>
                  <a:lnTo>
                    <a:pt x="589" y="765"/>
                  </a:lnTo>
                  <a:lnTo>
                    <a:pt x="589" y="765"/>
                  </a:lnTo>
                  <a:lnTo>
                    <a:pt x="589" y="765"/>
                  </a:lnTo>
                  <a:lnTo>
                    <a:pt x="589" y="765"/>
                  </a:lnTo>
                  <a:lnTo>
                    <a:pt x="589" y="765"/>
                  </a:lnTo>
                  <a:lnTo>
                    <a:pt x="587" y="767"/>
                  </a:lnTo>
                  <a:lnTo>
                    <a:pt x="587" y="769"/>
                  </a:lnTo>
                  <a:lnTo>
                    <a:pt x="587" y="769"/>
                  </a:lnTo>
                  <a:lnTo>
                    <a:pt x="585" y="769"/>
                  </a:lnTo>
                  <a:lnTo>
                    <a:pt x="585" y="772"/>
                  </a:lnTo>
                  <a:lnTo>
                    <a:pt x="585" y="774"/>
                  </a:lnTo>
                  <a:lnTo>
                    <a:pt x="585" y="774"/>
                  </a:lnTo>
                  <a:lnTo>
                    <a:pt x="587" y="776"/>
                  </a:lnTo>
                  <a:lnTo>
                    <a:pt x="589" y="779"/>
                  </a:lnTo>
                  <a:lnTo>
                    <a:pt x="592" y="781"/>
                  </a:lnTo>
                  <a:lnTo>
                    <a:pt x="592" y="781"/>
                  </a:lnTo>
                  <a:lnTo>
                    <a:pt x="594" y="783"/>
                  </a:lnTo>
                  <a:lnTo>
                    <a:pt x="596" y="783"/>
                  </a:lnTo>
                  <a:lnTo>
                    <a:pt x="599" y="783"/>
                  </a:lnTo>
                  <a:lnTo>
                    <a:pt x="599" y="783"/>
                  </a:lnTo>
                  <a:lnTo>
                    <a:pt x="601" y="783"/>
                  </a:lnTo>
                  <a:lnTo>
                    <a:pt x="608" y="781"/>
                  </a:lnTo>
                  <a:lnTo>
                    <a:pt x="611" y="779"/>
                  </a:lnTo>
                  <a:lnTo>
                    <a:pt x="615" y="776"/>
                  </a:lnTo>
                  <a:lnTo>
                    <a:pt x="615" y="774"/>
                  </a:lnTo>
                  <a:lnTo>
                    <a:pt x="615" y="772"/>
                  </a:lnTo>
                  <a:lnTo>
                    <a:pt x="615" y="772"/>
                  </a:lnTo>
                  <a:lnTo>
                    <a:pt x="615" y="769"/>
                  </a:lnTo>
                  <a:lnTo>
                    <a:pt x="615" y="769"/>
                  </a:lnTo>
                  <a:lnTo>
                    <a:pt x="615" y="769"/>
                  </a:lnTo>
                  <a:lnTo>
                    <a:pt x="615" y="769"/>
                  </a:lnTo>
                  <a:lnTo>
                    <a:pt x="615" y="769"/>
                  </a:lnTo>
                  <a:lnTo>
                    <a:pt x="615" y="767"/>
                  </a:lnTo>
                  <a:lnTo>
                    <a:pt x="613" y="767"/>
                  </a:lnTo>
                  <a:lnTo>
                    <a:pt x="613" y="767"/>
                  </a:lnTo>
                  <a:lnTo>
                    <a:pt x="613" y="762"/>
                  </a:lnTo>
                  <a:lnTo>
                    <a:pt x="611" y="757"/>
                  </a:lnTo>
                  <a:lnTo>
                    <a:pt x="613" y="755"/>
                  </a:lnTo>
                  <a:lnTo>
                    <a:pt x="611" y="755"/>
                  </a:lnTo>
                  <a:lnTo>
                    <a:pt x="611" y="755"/>
                  </a:lnTo>
                  <a:lnTo>
                    <a:pt x="608" y="750"/>
                  </a:lnTo>
                  <a:lnTo>
                    <a:pt x="608" y="750"/>
                  </a:lnTo>
                  <a:lnTo>
                    <a:pt x="606" y="750"/>
                  </a:lnTo>
                  <a:lnTo>
                    <a:pt x="606" y="748"/>
                  </a:lnTo>
                  <a:lnTo>
                    <a:pt x="599" y="748"/>
                  </a:lnTo>
                  <a:lnTo>
                    <a:pt x="596" y="750"/>
                  </a:lnTo>
                  <a:lnTo>
                    <a:pt x="592" y="755"/>
                  </a:lnTo>
                  <a:lnTo>
                    <a:pt x="592" y="757"/>
                  </a:lnTo>
                  <a:lnTo>
                    <a:pt x="589" y="757"/>
                  </a:lnTo>
                  <a:lnTo>
                    <a:pt x="589" y="760"/>
                  </a:lnTo>
                  <a:lnTo>
                    <a:pt x="589" y="760"/>
                  </a:lnTo>
                  <a:lnTo>
                    <a:pt x="589" y="760"/>
                  </a:lnTo>
                  <a:lnTo>
                    <a:pt x="589" y="760"/>
                  </a:lnTo>
                  <a:lnTo>
                    <a:pt x="589" y="762"/>
                  </a:lnTo>
                  <a:lnTo>
                    <a:pt x="589" y="762"/>
                  </a:lnTo>
                  <a:lnTo>
                    <a:pt x="589" y="762"/>
                  </a:lnTo>
                  <a:lnTo>
                    <a:pt x="589" y="762"/>
                  </a:lnTo>
                  <a:lnTo>
                    <a:pt x="589" y="762"/>
                  </a:lnTo>
                  <a:lnTo>
                    <a:pt x="589" y="762"/>
                  </a:lnTo>
                  <a:lnTo>
                    <a:pt x="589" y="762"/>
                  </a:lnTo>
                  <a:close/>
                  <a:moveTo>
                    <a:pt x="601" y="651"/>
                  </a:moveTo>
                  <a:lnTo>
                    <a:pt x="601" y="651"/>
                  </a:lnTo>
                  <a:lnTo>
                    <a:pt x="601" y="653"/>
                  </a:lnTo>
                  <a:lnTo>
                    <a:pt x="601" y="653"/>
                  </a:lnTo>
                  <a:lnTo>
                    <a:pt x="601" y="653"/>
                  </a:lnTo>
                  <a:lnTo>
                    <a:pt x="601" y="653"/>
                  </a:lnTo>
                  <a:lnTo>
                    <a:pt x="601" y="653"/>
                  </a:lnTo>
                  <a:lnTo>
                    <a:pt x="601" y="656"/>
                  </a:lnTo>
                  <a:lnTo>
                    <a:pt x="601" y="656"/>
                  </a:lnTo>
                  <a:lnTo>
                    <a:pt x="601" y="656"/>
                  </a:lnTo>
                  <a:lnTo>
                    <a:pt x="601" y="656"/>
                  </a:lnTo>
                  <a:lnTo>
                    <a:pt x="601"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5" y="672"/>
                  </a:lnTo>
                  <a:lnTo>
                    <a:pt x="615" y="672"/>
                  </a:lnTo>
                  <a:lnTo>
                    <a:pt x="627" y="672"/>
                  </a:lnTo>
                  <a:lnTo>
                    <a:pt x="634" y="665"/>
                  </a:lnTo>
                  <a:lnTo>
                    <a:pt x="637" y="663"/>
                  </a:lnTo>
                  <a:lnTo>
                    <a:pt x="637" y="660"/>
                  </a:lnTo>
                  <a:lnTo>
                    <a:pt x="634"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7" y="658"/>
                  </a:lnTo>
                  <a:lnTo>
                    <a:pt x="625" y="653"/>
                  </a:lnTo>
                  <a:lnTo>
                    <a:pt x="622" y="653"/>
                  </a:lnTo>
                  <a:lnTo>
                    <a:pt x="622" y="653"/>
                  </a:lnTo>
                  <a:lnTo>
                    <a:pt x="625" y="651"/>
                  </a:lnTo>
                  <a:lnTo>
                    <a:pt x="625" y="651"/>
                  </a:lnTo>
                  <a:lnTo>
                    <a:pt x="622" y="651"/>
                  </a:lnTo>
                  <a:lnTo>
                    <a:pt x="622" y="649"/>
                  </a:lnTo>
                  <a:lnTo>
                    <a:pt x="620" y="646"/>
                  </a:lnTo>
                  <a:lnTo>
                    <a:pt x="620" y="646"/>
                  </a:lnTo>
                  <a:lnTo>
                    <a:pt x="618" y="646"/>
                  </a:lnTo>
                  <a:lnTo>
                    <a:pt x="618" y="646"/>
                  </a:lnTo>
                  <a:lnTo>
                    <a:pt x="618" y="649"/>
                  </a:lnTo>
                  <a:lnTo>
                    <a:pt x="615" y="649"/>
                  </a:lnTo>
                  <a:lnTo>
                    <a:pt x="615" y="651"/>
                  </a:lnTo>
                  <a:lnTo>
                    <a:pt x="613" y="651"/>
                  </a:lnTo>
                  <a:lnTo>
                    <a:pt x="615" y="646"/>
                  </a:lnTo>
                  <a:lnTo>
                    <a:pt x="618" y="644"/>
                  </a:lnTo>
                  <a:lnTo>
                    <a:pt x="615" y="641"/>
                  </a:lnTo>
                  <a:lnTo>
                    <a:pt x="615" y="641"/>
                  </a:lnTo>
                  <a:lnTo>
                    <a:pt x="608" y="641"/>
                  </a:lnTo>
                  <a:lnTo>
                    <a:pt x="601" y="646"/>
                  </a:lnTo>
                  <a:lnTo>
                    <a:pt x="601" y="646"/>
                  </a:lnTo>
                  <a:lnTo>
                    <a:pt x="601" y="646"/>
                  </a:lnTo>
                  <a:lnTo>
                    <a:pt x="601" y="649"/>
                  </a:lnTo>
                  <a:lnTo>
                    <a:pt x="601" y="649"/>
                  </a:lnTo>
                  <a:lnTo>
                    <a:pt x="601" y="651"/>
                  </a:lnTo>
                  <a:lnTo>
                    <a:pt x="601" y="651"/>
                  </a:lnTo>
                  <a:close/>
                  <a:moveTo>
                    <a:pt x="514" y="490"/>
                  </a:moveTo>
                  <a:lnTo>
                    <a:pt x="514" y="490"/>
                  </a:lnTo>
                  <a:lnTo>
                    <a:pt x="521" y="488"/>
                  </a:lnTo>
                  <a:lnTo>
                    <a:pt x="523" y="490"/>
                  </a:lnTo>
                  <a:lnTo>
                    <a:pt x="523" y="490"/>
                  </a:lnTo>
                  <a:lnTo>
                    <a:pt x="523" y="490"/>
                  </a:lnTo>
                  <a:lnTo>
                    <a:pt x="523" y="488"/>
                  </a:lnTo>
                  <a:lnTo>
                    <a:pt x="523" y="488"/>
                  </a:lnTo>
                  <a:lnTo>
                    <a:pt x="525" y="485"/>
                  </a:lnTo>
                  <a:lnTo>
                    <a:pt x="525" y="485"/>
                  </a:lnTo>
                  <a:lnTo>
                    <a:pt x="525" y="483"/>
                  </a:lnTo>
                  <a:lnTo>
                    <a:pt x="525" y="483"/>
                  </a:lnTo>
                  <a:lnTo>
                    <a:pt x="525" y="481"/>
                  </a:lnTo>
                  <a:lnTo>
                    <a:pt x="525" y="481"/>
                  </a:lnTo>
                  <a:lnTo>
                    <a:pt x="525"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5" y="469"/>
                  </a:lnTo>
                  <a:lnTo>
                    <a:pt x="525" y="466"/>
                  </a:lnTo>
                  <a:lnTo>
                    <a:pt x="525" y="466"/>
                  </a:lnTo>
                  <a:lnTo>
                    <a:pt x="525" y="466"/>
                  </a:lnTo>
                  <a:lnTo>
                    <a:pt x="525" y="466"/>
                  </a:lnTo>
                  <a:lnTo>
                    <a:pt x="525" y="466"/>
                  </a:lnTo>
                  <a:lnTo>
                    <a:pt x="523" y="464"/>
                  </a:lnTo>
                  <a:lnTo>
                    <a:pt x="523" y="464"/>
                  </a:lnTo>
                  <a:lnTo>
                    <a:pt x="523" y="464"/>
                  </a:lnTo>
                  <a:lnTo>
                    <a:pt x="521" y="462"/>
                  </a:lnTo>
                  <a:lnTo>
                    <a:pt x="521" y="462"/>
                  </a:lnTo>
                  <a:lnTo>
                    <a:pt x="521" y="459"/>
                  </a:lnTo>
                  <a:lnTo>
                    <a:pt x="518" y="459"/>
                  </a:lnTo>
                  <a:lnTo>
                    <a:pt x="521" y="457"/>
                  </a:lnTo>
                  <a:lnTo>
                    <a:pt x="518" y="457"/>
                  </a:lnTo>
                  <a:lnTo>
                    <a:pt x="518" y="457"/>
                  </a:lnTo>
                  <a:lnTo>
                    <a:pt x="518" y="454"/>
                  </a:lnTo>
                  <a:lnTo>
                    <a:pt x="518" y="457"/>
                  </a:lnTo>
                  <a:lnTo>
                    <a:pt x="514" y="476"/>
                  </a:lnTo>
                  <a:lnTo>
                    <a:pt x="511" y="485"/>
                  </a:lnTo>
                  <a:lnTo>
                    <a:pt x="514" y="485"/>
                  </a:lnTo>
                  <a:lnTo>
                    <a:pt x="514" y="490"/>
                  </a:lnTo>
                  <a:close/>
                  <a:moveTo>
                    <a:pt x="691" y="1174"/>
                  </a:moveTo>
                  <a:lnTo>
                    <a:pt x="691" y="1172"/>
                  </a:lnTo>
                  <a:lnTo>
                    <a:pt x="689" y="1172"/>
                  </a:lnTo>
                  <a:lnTo>
                    <a:pt x="689" y="1169"/>
                  </a:lnTo>
                  <a:lnTo>
                    <a:pt x="686" y="1169"/>
                  </a:lnTo>
                  <a:lnTo>
                    <a:pt x="686" y="1169"/>
                  </a:lnTo>
                  <a:lnTo>
                    <a:pt x="684" y="1169"/>
                  </a:lnTo>
                  <a:lnTo>
                    <a:pt x="684" y="1169"/>
                  </a:lnTo>
                  <a:lnTo>
                    <a:pt x="682" y="1167"/>
                  </a:lnTo>
                  <a:lnTo>
                    <a:pt x="679"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3" y="1188"/>
                  </a:lnTo>
                  <a:lnTo>
                    <a:pt x="693" y="1188"/>
                  </a:lnTo>
                  <a:lnTo>
                    <a:pt x="696" y="1188"/>
                  </a:lnTo>
                  <a:lnTo>
                    <a:pt x="693" y="1186"/>
                  </a:lnTo>
                  <a:lnTo>
                    <a:pt x="693" y="1184"/>
                  </a:lnTo>
                  <a:lnTo>
                    <a:pt x="693" y="1181"/>
                  </a:lnTo>
                  <a:lnTo>
                    <a:pt x="693" y="1179"/>
                  </a:lnTo>
                  <a:lnTo>
                    <a:pt x="691" y="1179"/>
                  </a:lnTo>
                  <a:lnTo>
                    <a:pt x="689" y="1176"/>
                  </a:lnTo>
                  <a:lnTo>
                    <a:pt x="691" y="1176"/>
                  </a:lnTo>
                  <a:lnTo>
                    <a:pt x="691" y="1176"/>
                  </a:lnTo>
                  <a:lnTo>
                    <a:pt x="693" y="1176"/>
                  </a:lnTo>
                  <a:lnTo>
                    <a:pt x="693" y="1179"/>
                  </a:lnTo>
                  <a:lnTo>
                    <a:pt x="693" y="1179"/>
                  </a:lnTo>
                  <a:lnTo>
                    <a:pt x="696" y="1179"/>
                  </a:lnTo>
                  <a:lnTo>
                    <a:pt x="696" y="1176"/>
                  </a:lnTo>
                  <a:lnTo>
                    <a:pt x="696" y="1176"/>
                  </a:lnTo>
                  <a:lnTo>
                    <a:pt x="693" y="1174"/>
                  </a:lnTo>
                  <a:lnTo>
                    <a:pt x="691" y="1174"/>
                  </a:lnTo>
                  <a:lnTo>
                    <a:pt x="691" y="1174"/>
                  </a:lnTo>
                  <a:lnTo>
                    <a:pt x="691" y="1174"/>
                  </a:lnTo>
                  <a:lnTo>
                    <a:pt x="691" y="1174"/>
                  </a:lnTo>
                  <a:close/>
                  <a:moveTo>
                    <a:pt x="698" y="1373"/>
                  </a:moveTo>
                  <a:lnTo>
                    <a:pt x="698" y="1373"/>
                  </a:lnTo>
                  <a:lnTo>
                    <a:pt x="698" y="1373"/>
                  </a:lnTo>
                  <a:lnTo>
                    <a:pt x="698" y="1373"/>
                  </a:lnTo>
                  <a:lnTo>
                    <a:pt x="698" y="1371"/>
                  </a:lnTo>
                  <a:lnTo>
                    <a:pt x="698" y="1371"/>
                  </a:lnTo>
                  <a:lnTo>
                    <a:pt x="698" y="1371"/>
                  </a:lnTo>
                  <a:lnTo>
                    <a:pt x="698" y="1373"/>
                  </a:lnTo>
                  <a:lnTo>
                    <a:pt x="696" y="1375"/>
                  </a:lnTo>
                  <a:lnTo>
                    <a:pt x="696" y="1375"/>
                  </a:lnTo>
                  <a:lnTo>
                    <a:pt x="693" y="1378"/>
                  </a:lnTo>
                  <a:lnTo>
                    <a:pt x="696" y="1380"/>
                  </a:lnTo>
                  <a:lnTo>
                    <a:pt x="698" y="1380"/>
                  </a:lnTo>
                  <a:lnTo>
                    <a:pt x="698" y="1380"/>
                  </a:lnTo>
                  <a:lnTo>
                    <a:pt x="698" y="1378"/>
                  </a:lnTo>
                  <a:lnTo>
                    <a:pt x="698" y="1375"/>
                  </a:lnTo>
                  <a:lnTo>
                    <a:pt x="698" y="1375"/>
                  </a:lnTo>
                  <a:lnTo>
                    <a:pt x="698" y="1373"/>
                  </a:lnTo>
                  <a:close/>
                  <a:moveTo>
                    <a:pt x="625" y="677"/>
                  </a:moveTo>
                  <a:lnTo>
                    <a:pt x="625" y="677"/>
                  </a:lnTo>
                  <a:lnTo>
                    <a:pt x="622" y="677"/>
                  </a:lnTo>
                  <a:lnTo>
                    <a:pt x="622" y="677"/>
                  </a:lnTo>
                  <a:lnTo>
                    <a:pt x="620" y="677"/>
                  </a:lnTo>
                  <a:lnTo>
                    <a:pt x="618" y="677"/>
                  </a:lnTo>
                  <a:lnTo>
                    <a:pt x="615" y="677"/>
                  </a:lnTo>
                  <a:lnTo>
                    <a:pt x="615" y="679"/>
                  </a:lnTo>
                  <a:lnTo>
                    <a:pt x="611" y="679"/>
                  </a:lnTo>
                  <a:lnTo>
                    <a:pt x="611" y="679"/>
                  </a:lnTo>
                  <a:lnTo>
                    <a:pt x="611" y="679"/>
                  </a:lnTo>
                  <a:lnTo>
                    <a:pt x="608" y="679"/>
                  </a:lnTo>
                  <a:lnTo>
                    <a:pt x="606" y="682"/>
                  </a:lnTo>
                  <a:lnTo>
                    <a:pt x="606" y="682"/>
                  </a:lnTo>
                  <a:lnTo>
                    <a:pt x="606" y="684"/>
                  </a:lnTo>
                  <a:lnTo>
                    <a:pt x="604" y="684"/>
                  </a:lnTo>
                  <a:lnTo>
                    <a:pt x="604" y="684"/>
                  </a:lnTo>
                  <a:lnTo>
                    <a:pt x="604" y="684"/>
                  </a:lnTo>
                  <a:lnTo>
                    <a:pt x="601" y="684"/>
                  </a:lnTo>
                  <a:lnTo>
                    <a:pt x="601" y="686"/>
                  </a:lnTo>
                  <a:lnTo>
                    <a:pt x="601" y="686"/>
                  </a:lnTo>
                  <a:lnTo>
                    <a:pt x="601" y="689"/>
                  </a:lnTo>
                  <a:lnTo>
                    <a:pt x="604" y="691"/>
                  </a:lnTo>
                  <a:lnTo>
                    <a:pt x="604" y="691"/>
                  </a:lnTo>
                  <a:lnTo>
                    <a:pt x="604" y="694"/>
                  </a:lnTo>
                  <a:lnTo>
                    <a:pt x="611" y="694"/>
                  </a:lnTo>
                  <a:lnTo>
                    <a:pt x="611" y="694"/>
                  </a:lnTo>
                  <a:lnTo>
                    <a:pt x="611" y="694"/>
                  </a:lnTo>
                  <a:lnTo>
                    <a:pt x="615" y="696"/>
                  </a:lnTo>
                  <a:lnTo>
                    <a:pt x="613" y="696"/>
                  </a:lnTo>
                  <a:lnTo>
                    <a:pt x="613" y="696"/>
                  </a:lnTo>
                  <a:lnTo>
                    <a:pt x="615" y="696"/>
                  </a:lnTo>
                  <a:lnTo>
                    <a:pt x="630" y="696"/>
                  </a:lnTo>
                  <a:lnTo>
                    <a:pt x="630" y="696"/>
                  </a:lnTo>
                  <a:lnTo>
                    <a:pt x="639" y="694"/>
                  </a:lnTo>
                  <a:lnTo>
                    <a:pt x="641"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1" y="672"/>
                  </a:lnTo>
                  <a:lnTo>
                    <a:pt x="625" y="677"/>
                  </a:lnTo>
                  <a:lnTo>
                    <a:pt x="625" y="677"/>
                  </a:lnTo>
                  <a:close/>
                  <a:moveTo>
                    <a:pt x="686" y="1340"/>
                  </a:moveTo>
                  <a:lnTo>
                    <a:pt x="689" y="1342"/>
                  </a:lnTo>
                  <a:lnTo>
                    <a:pt x="689" y="1342"/>
                  </a:lnTo>
                  <a:lnTo>
                    <a:pt x="689" y="1342"/>
                  </a:lnTo>
                  <a:lnTo>
                    <a:pt x="691" y="1340"/>
                  </a:lnTo>
                  <a:lnTo>
                    <a:pt x="691" y="1337"/>
                  </a:lnTo>
                  <a:lnTo>
                    <a:pt x="691" y="1337"/>
                  </a:lnTo>
                  <a:lnTo>
                    <a:pt x="693" y="1337"/>
                  </a:lnTo>
                  <a:lnTo>
                    <a:pt x="693" y="1337"/>
                  </a:lnTo>
                  <a:lnTo>
                    <a:pt x="693" y="1337"/>
                  </a:lnTo>
                  <a:lnTo>
                    <a:pt x="696" y="1337"/>
                  </a:lnTo>
                  <a:lnTo>
                    <a:pt x="696" y="1335"/>
                  </a:lnTo>
                  <a:lnTo>
                    <a:pt x="693"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8" y="1326"/>
                  </a:lnTo>
                  <a:lnTo>
                    <a:pt x="696" y="1323"/>
                  </a:lnTo>
                  <a:lnTo>
                    <a:pt x="693" y="1323"/>
                  </a:lnTo>
                  <a:lnTo>
                    <a:pt x="693"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6" y="1335"/>
                  </a:lnTo>
                  <a:lnTo>
                    <a:pt x="686" y="1335"/>
                  </a:lnTo>
                  <a:lnTo>
                    <a:pt x="686" y="1335"/>
                  </a:lnTo>
                  <a:lnTo>
                    <a:pt x="686" y="1337"/>
                  </a:lnTo>
                  <a:lnTo>
                    <a:pt x="686" y="1337"/>
                  </a:lnTo>
                  <a:lnTo>
                    <a:pt x="686" y="1340"/>
                  </a:lnTo>
                  <a:close/>
                  <a:moveTo>
                    <a:pt x="1900" y="1134"/>
                  </a:moveTo>
                  <a:lnTo>
                    <a:pt x="1900" y="1136"/>
                  </a:lnTo>
                  <a:lnTo>
                    <a:pt x="1900" y="1136"/>
                  </a:lnTo>
                  <a:lnTo>
                    <a:pt x="1902" y="1141"/>
                  </a:lnTo>
                  <a:lnTo>
                    <a:pt x="1902" y="1141"/>
                  </a:lnTo>
                  <a:lnTo>
                    <a:pt x="1902" y="1143"/>
                  </a:lnTo>
                  <a:lnTo>
                    <a:pt x="1905" y="1146"/>
                  </a:lnTo>
                  <a:lnTo>
                    <a:pt x="1905" y="1143"/>
                  </a:lnTo>
                  <a:lnTo>
                    <a:pt x="1912" y="1141"/>
                  </a:lnTo>
                  <a:lnTo>
                    <a:pt x="1912" y="1139"/>
                  </a:lnTo>
                  <a:lnTo>
                    <a:pt x="1909" y="1139"/>
                  </a:lnTo>
                  <a:lnTo>
                    <a:pt x="1905" y="1136"/>
                  </a:lnTo>
                  <a:lnTo>
                    <a:pt x="1900" y="1134"/>
                  </a:lnTo>
                  <a:lnTo>
                    <a:pt x="1900" y="1134"/>
                  </a:lnTo>
                  <a:lnTo>
                    <a:pt x="1900" y="1131"/>
                  </a:lnTo>
                  <a:lnTo>
                    <a:pt x="1900" y="1134"/>
                  </a:lnTo>
                  <a:lnTo>
                    <a:pt x="1900" y="1134"/>
                  </a:lnTo>
                  <a:lnTo>
                    <a:pt x="1900" y="1134"/>
                  </a:lnTo>
                  <a:close/>
                  <a:moveTo>
                    <a:pt x="1959" y="1160"/>
                  </a:moveTo>
                  <a:lnTo>
                    <a:pt x="1966" y="1162"/>
                  </a:lnTo>
                  <a:lnTo>
                    <a:pt x="1966" y="1162"/>
                  </a:lnTo>
                  <a:lnTo>
                    <a:pt x="1966" y="1162"/>
                  </a:lnTo>
                  <a:lnTo>
                    <a:pt x="1966" y="1160"/>
                  </a:lnTo>
                  <a:lnTo>
                    <a:pt x="1966" y="1160"/>
                  </a:lnTo>
                  <a:lnTo>
                    <a:pt x="1966" y="1160"/>
                  </a:lnTo>
                  <a:lnTo>
                    <a:pt x="1966" y="1158"/>
                  </a:lnTo>
                  <a:lnTo>
                    <a:pt x="1969" y="1158"/>
                  </a:lnTo>
                  <a:lnTo>
                    <a:pt x="1969" y="1158"/>
                  </a:lnTo>
                  <a:lnTo>
                    <a:pt x="1969" y="1155"/>
                  </a:lnTo>
                  <a:lnTo>
                    <a:pt x="1969" y="1153"/>
                  </a:lnTo>
                  <a:lnTo>
                    <a:pt x="1971" y="1143"/>
                  </a:lnTo>
                  <a:lnTo>
                    <a:pt x="1971" y="1143"/>
                  </a:lnTo>
                  <a:lnTo>
                    <a:pt x="1969" y="1143"/>
                  </a:lnTo>
                  <a:lnTo>
                    <a:pt x="1969" y="1141"/>
                  </a:lnTo>
                  <a:lnTo>
                    <a:pt x="1964" y="1143"/>
                  </a:lnTo>
                  <a:lnTo>
                    <a:pt x="1964" y="1143"/>
                  </a:lnTo>
                  <a:lnTo>
                    <a:pt x="1964" y="1146"/>
                  </a:lnTo>
                  <a:lnTo>
                    <a:pt x="1964" y="1146"/>
                  </a:lnTo>
                  <a:lnTo>
                    <a:pt x="1964" y="1146"/>
                  </a:lnTo>
                  <a:lnTo>
                    <a:pt x="1962" y="1148"/>
                  </a:lnTo>
                  <a:lnTo>
                    <a:pt x="1962" y="1148"/>
                  </a:lnTo>
                  <a:lnTo>
                    <a:pt x="1964" y="1148"/>
                  </a:lnTo>
                  <a:lnTo>
                    <a:pt x="1964" y="1148"/>
                  </a:lnTo>
                  <a:lnTo>
                    <a:pt x="1964" y="1148"/>
                  </a:lnTo>
                  <a:lnTo>
                    <a:pt x="1964" y="1150"/>
                  </a:lnTo>
                  <a:lnTo>
                    <a:pt x="1964" y="1150"/>
                  </a:lnTo>
                  <a:lnTo>
                    <a:pt x="1964" y="1150"/>
                  </a:lnTo>
                  <a:lnTo>
                    <a:pt x="1964" y="1153"/>
                  </a:lnTo>
                  <a:lnTo>
                    <a:pt x="1964" y="1153"/>
                  </a:lnTo>
                  <a:lnTo>
                    <a:pt x="1964" y="1155"/>
                  </a:lnTo>
                  <a:lnTo>
                    <a:pt x="1962" y="1155"/>
                  </a:lnTo>
                  <a:lnTo>
                    <a:pt x="1962" y="1155"/>
                  </a:lnTo>
                  <a:lnTo>
                    <a:pt x="1962" y="1155"/>
                  </a:lnTo>
                  <a:lnTo>
                    <a:pt x="1964" y="1158"/>
                  </a:lnTo>
                  <a:lnTo>
                    <a:pt x="1964" y="1158"/>
                  </a:lnTo>
                  <a:lnTo>
                    <a:pt x="1964" y="1160"/>
                  </a:lnTo>
                  <a:lnTo>
                    <a:pt x="1959" y="1160"/>
                  </a:lnTo>
                  <a:close/>
                  <a:moveTo>
                    <a:pt x="1933" y="1153"/>
                  </a:moveTo>
                  <a:lnTo>
                    <a:pt x="1935" y="1153"/>
                  </a:lnTo>
                  <a:lnTo>
                    <a:pt x="1935" y="1150"/>
                  </a:lnTo>
                  <a:lnTo>
                    <a:pt x="1933" y="1150"/>
                  </a:lnTo>
                  <a:lnTo>
                    <a:pt x="1928" y="1148"/>
                  </a:lnTo>
                  <a:lnTo>
                    <a:pt x="1928" y="1148"/>
                  </a:lnTo>
                  <a:lnTo>
                    <a:pt x="1928" y="1150"/>
                  </a:lnTo>
                  <a:lnTo>
                    <a:pt x="1928" y="1150"/>
                  </a:lnTo>
                  <a:lnTo>
                    <a:pt x="1928" y="1150"/>
                  </a:lnTo>
                  <a:lnTo>
                    <a:pt x="1928" y="1153"/>
                  </a:lnTo>
                  <a:lnTo>
                    <a:pt x="1928" y="1153"/>
                  </a:lnTo>
                  <a:lnTo>
                    <a:pt x="1926" y="1150"/>
                  </a:lnTo>
                  <a:lnTo>
                    <a:pt x="1924" y="1150"/>
                  </a:lnTo>
                  <a:lnTo>
                    <a:pt x="1924" y="1150"/>
                  </a:lnTo>
                  <a:lnTo>
                    <a:pt x="1924" y="1150"/>
                  </a:lnTo>
                  <a:lnTo>
                    <a:pt x="1924" y="1153"/>
                  </a:lnTo>
                  <a:lnTo>
                    <a:pt x="1921" y="1155"/>
                  </a:lnTo>
                  <a:lnTo>
                    <a:pt x="1921" y="1155"/>
                  </a:lnTo>
                  <a:lnTo>
                    <a:pt x="1921" y="1158"/>
                  </a:lnTo>
                  <a:lnTo>
                    <a:pt x="1921" y="1158"/>
                  </a:lnTo>
                  <a:lnTo>
                    <a:pt x="1924" y="1160"/>
                  </a:lnTo>
                  <a:lnTo>
                    <a:pt x="1933" y="1153"/>
                  </a:lnTo>
                  <a:close/>
                  <a:moveTo>
                    <a:pt x="1706" y="1034"/>
                  </a:moveTo>
                  <a:lnTo>
                    <a:pt x="1706" y="1034"/>
                  </a:lnTo>
                  <a:lnTo>
                    <a:pt x="1706" y="1034"/>
                  </a:lnTo>
                  <a:lnTo>
                    <a:pt x="1706" y="1034"/>
                  </a:lnTo>
                  <a:close/>
                  <a:moveTo>
                    <a:pt x="1794" y="1131"/>
                  </a:moveTo>
                  <a:lnTo>
                    <a:pt x="1794" y="1134"/>
                  </a:lnTo>
                  <a:lnTo>
                    <a:pt x="1796" y="1134"/>
                  </a:lnTo>
                  <a:lnTo>
                    <a:pt x="1796" y="1131"/>
                  </a:lnTo>
                  <a:lnTo>
                    <a:pt x="1805" y="1131"/>
                  </a:lnTo>
                  <a:lnTo>
                    <a:pt x="1805" y="1129"/>
                  </a:lnTo>
                  <a:lnTo>
                    <a:pt x="1805" y="1129"/>
                  </a:lnTo>
                  <a:lnTo>
                    <a:pt x="1805" y="1127"/>
                  </a:lnTo>
                  <a:lnTo>
                    <a:pt x="1803" y="1124"/>
                  </a:lnTo>
                  <a:lnTo>
                    <a:pt x="1803" y="1124"/>
                  </a:lnTo>
                  <a:lnTo>
                    <a:pt x="1805" y="1122"/>
                  </a:lnTo>
                  <a:lnTo>
                    <a:pt x="1803" y="1122"/>
                  </a:lnTo>
                  <a:lnTo>
                    <a:pt x="1805" y="1122"/>
                  </a:lnTo>
                  <a:lnTo>
                    <a:pt x="1805" y="1120"/>
                  </a:lnTo>
                  <a:lnTo>
                    <a:pt x="1803" y="1120"/>
                  </a:lnTo>
                  <a:lnTo>
                    <a:pt x="1803" y="1120"/>
                  </a:lnTo>
                  <a:lnTo>
                    <a:pt x="1801" y="1122"/>
                  </a:lnTo>
                  <a:lnTo>
                    <a:pt x="1801" y="1122"/>
                  </a:lnTo>
                  <a:lnTo>
                    <a:pt x="1801" y="1122"/>
                  </a:lnTo>
                  <a:lnTo>
                    <a:pt x="1801" y="1124"/>
                  </a:lnTo>
                  <a:lnTo>
                    <a:pt x="1801" y="1124"/>
                  </a:lnTo>
                  <a:lnTo>
                    <a:pt x="1801" y="1124"/>
                  </a:lnTo>
                  <a:lnTo>
                    <a:pt x="1796" y="1127"/>
                  </a:lnTo>
                  <a:lnTo>
                    <a:pt x="1796" y="1127"/>
                  </a:lnTo>
                  <a:lnTo>
                    <a:pt x="1796" y="1129"/>
                  </a:lnTo>
                  <a:lnTo>
                    <a:pt x="1796" y="1129"/>
                  </a:lnTo>
                  <a:lnTo>
                    <a:pt x="1796" y="1129"/>
                  </a:lnTo>
                  <a:lnTo>
                    <a:pt x="1794" y="1129"/>
                  </a:lnTo>
                  <a:lnTo>
                    <a:pt x="1794" y="1131"/>
                  </a:lnTo>
                  <a:lnTo>
                    <a:pt x="1794" y="1131"/>
                  </a:lnTo>
                  <a:lnTo>
                    <a:pt x="1794" y="1131"/>
                  </a:lnTo>
                  <a:lnTo>
                    <a:pt x="1794" y="1131"/>
                  </a:lnTo>
                  <a:lnTo>
                    <a:pt x="1794" y="1131"/>
                  </a:lnTo>
                  <a:close/>
                  <a:moveTo>
                    <a:pt x="2042" y="1252"/>
                  </a:moveTo>
                  <a:lnTo>
                    <a:pt x="2042" y="1252"/>
                  </a:lnTo>
                  <a:lnTo>
                    <a:pt x="2042" y="1255"/>
                  </a:lnTo>
                  <a:lnTo>
                    <a:pt x="2040" y="1255"/>
                  </a:lnTo>
                  <a:lnTo>
                    <a:pt x="2040" y="1255"/>
                  </a:lnTo>
                  <a:lnTo>
                    <a:pt x="2040" y="1255"/>
                  </a:lnTo>
                  <a:lnTo>
                    <a:pt x="2040" y="1257"/>
                  </a:lnTo>
                  <a:lnTo>
                    <a:pt x="2042" y="1257"/>
                  </a:lnTo>
                  <a:lnTo>
                    <a:pt x="2042" y="1257"/>
                  </a:lnTo>
                  <a:lnTo>
                    <a:pt x="2044" y="1257"/>
                  </a:lnTo>
                  <a:lnTo>
                    <a:pt x="2044" y="1259"/>
                  </a:lnTo>
                  <a:lnTo>
                    <a:pt x="2044" y="1259"/>
                  </a:lnTo>
                  <a:lnTo>
                    <a:pt x="2044" y="1259"/>
                  </a:lnTo>
                  <a:lnTo>
                    <a:pt x="2044" y="1259"/>
                  </a:lnTo>
                  <a:lnTo>
                    <a:pt x="2044" y="1259"/>
                  </a:lnTo>
                  <a:lnTo>
                    <a:pt x="2047" y="1259"/>
                  </a:lnTo>
                  <a:lnTo>
                    <a:pt x="2047" y="1259"/>
                  </a:lnTo>
                  <a:lnTo>
                    <a:pt x="2047" y="1259"/>
                  </a:lnTo>
                  <a:lnTo>
                    <a:pt x="2047" y="1259"/>
                  </a:lnTo>
                  <a:lnTo>
                    <a:pt x="2047" y="1259"/>
                  </a:lnTo>
                  <a:lnTo>
                    <a:pt x="2047" y="1259"/>
                  </a:lnTo>
                  <a:lnTo>
                    <a:pt x="2049" y="1259"/>
                  </a:lnTo>
                  <a:lnTo>
                    <a:pt x="2049" y="1259"/>
                  </a:lnTo>
                  <a:lnTo>
                    <a:pt x="2049" y="1259"/>
                  </a:lnTo>
                  <a:lnTo>
                    <a:pt x="2049" y="1257"/>
                  </a:lnTo>
                  <a:lnTo>
                    <a:pt x="2049" y="1257"/>
                  </a:lnTo>
                  <a:lnTo>
                    <a:pt x="2049" y="1259"/>
                  </a:lnTo>
                  <a:lnTo>
                    <a:pt x="2049" y="1259"/>
                  </a:lnTo>
                  <a:lnTo>
                    <a:pt x="2049" y="1262"/>
                  </a:lnTo>
                  <a:lnTo>
                    <a:pt x="2051" y="1262"/>
                  </a:lnTo>
                  <a:lnTo>
                    <a:pt x="2051" y="1262"/>
                  </a:lnTo>
                  <a:lnTo>
                    <a:pt x="2051" y="1259"/>
                  </a:lnTo>
                  <a:lnTo>
                    <a:pt x="2051" y="1257"/>
                  </a:lnTo>
                  <a:lnTo>
                    <a:pt x="2051" y="1257"/>
                  </a:lnTo>
                  <a:lnTo>
                    <a:pt x="2051" y="1257"/>
                  </a:lnTo>
                  <a:lnTo>
                    <a:pt x="2054" y="1259"/>
                  </a:lnTo>
                  <a:lnTo>
                    <a:pt x="2054" y="1259"/>
                  </a:lnTo>
                  <a:lnTo>
                    <a:pt x="2054" y="1259"/>
                  </a:lnTo>
                  <a:lnTo>
                    <a:pt x="2054" y="1259"/>
                  </a:lnTo>
                  <a:lnTo>
                    <a:pt x="2056" y="1259"/>
                  </a:lnTo>
                  <a:lnTo>
                    <a:pt x="2056" y="1259"/>
                  </a:lnTo>
                  <a:lnTo>
                    <a:pt x="2056" y="1259"/>
                  </a:lnTo>
                  <a:lnTo>
                    <a:pt x="2054" y="1257"/>
                  </a:lnTo>
                  <a:lnTo>
                    <a:pt x="2054" y="1257"/>
                  </a:lnTo>
                  <a:lnTo>
                    <a:pt x="2054" y="1257"/>
                  </a:lnTo>
                  <a:lnTo>
                    <a:pt x="2054" y="1257"/>
                  </a:lnTo>
                  <a:lnTo>
                    <a:pt x="2054" y="1255"/>
                  </a:lnTo>
                  <a:lnTo>
                    <a:pt x="2056" y="1255"/>
                  </a:lnTo>
                  <a:lnTo>
                    <a:pt x="2054" y="1255"/>
                  </a:lnTo>
                  <a:lnTo>
                    <a:pt x="2054" y="1252"/>
                  </a:lnTo>
                  <a:lnTo>
                    <a:pt x="2054" y="1252"/>
                  </a:lnTo>
                  <a:lnTo>
                    <a:pt x="2051" y="1252"/>
                  </a:lnTo>
                  <a:lnTo>
                    <a:pt x="2051" y="1252"/>
                  </a:lnTo>
                  <a:lnTo>
                    <a:pt x="2051" y="1255"/>
                  </a:lnTo>
                  <a:lnTo>
                    <a:pt x="2051" y="1252"/>
                  </a:lnTo>
                  <a:lnTo>
                    <a:pt x="2051" y="1252"/>
                  </a:lnTo>
                  <a:lnTo>
                    <a:pt x="2051" y="1252"/>
                  </a:lnTo>
                  <a:lnTo>
                    <a:pt x="2051" y="1252"/>
                  </a:lnTo>
                  <a:lnTo>
                    <a:pt x="2049" y="1252"/>
                  </a:lnTo>
                  <a:lnTo>
                    <a:pt x="2047" y="1255"/>
                  </a:lnTo>
                  <a:lnTo>
                    <a:pt x="2047" y="1252"/>
                  </a:lnTo>
                  <a:lnTo>
                    <a:pt x="2047" y="1252"/>
                  </a:lnTo>
                  <a:lnTo>
                    <a:pt x="2047" y="1252"/>
                  </a:lnTo>
                  <a:lnTo>
                    <a:pt x="2047" y="1250"/>
                  </a:lnTo>
                  <a:lnTo>
                    <a:pt x="2047" y="1250"/>
                  </a:lnTo>
                  <a:lnTo>
                    <a:pt x="2047" y="1250"/>
                  </a:lnTo>
                  <a:lnTo>
                    <a:pt x="2047" y="1250"/>
                  </a:lnTo>
                  <a:lnTo>
                    <a:pt x="2044" y="1250"/>
                  </a:lnTo>
                  <a:lnTo>
                    <a:pt x="2044" y="1252"/>
                  </a:lnTo>
                  <a:lnTo>
                    <a:pt x="2044" y="1252"/>
                  </a:lnTo>
                  <a:lnTo>
                    <a:pt x="2044" y="1252"/>
                  </a:lnTo>
                  <a:lnTo>
                    <a:pt x="2044" y="1255"/>
                  </a:lnTo>
                  <a:lnTo>
                    <a:pt x="2044" y="1255"/>
                  </a:lnTo>
                  <a:lnTo>
                    <a:pt x="2044" y="1255"/>
                  </a:lnTo>
                  <a:lnTo>
                    <a:pt x="2042" y="1252"/>
                  </a:lnTo>
                  <a:lnTo>
                    <a:pt x="2042" y="1252"/>
                  </a:lnTo>
                  <a:lnTo>
                    <a:pt x="2042" y="1252"/>
                  </a:lnTo>
                  <a:lnTo>
                    <a:pt x="2042" y="1252"/>
                  </a:lnTo>
                  <a:close/>
                  <a:moveTo>
                    <a:pt x="2077" y="1453"/>
                  </a:moveTo>
                  <a:lnTo>
                    <a:pt x="2077" y="1453"/>
                  </a:lnTo>
                  <a:lnTo>
                    <a:pt x="2077" y="1456"/>
                  </a:lnTo>
                  <a:lnTo>
                    <a:pt x="2077" y="1456"/>
                  </a:lnTo>
                  <a:lnTo>
                    <a:pt x="2077" y="1458"/>
                  </a:lnTo>
                  <a:lnTo>
                    <a:pt x="2077" y="1458"/>
                  </a:lnTo>
                  <a:lnTo>
                    <a:pt x="2077" y="1458"/>
                  </a:lnTo>
                  <a:lnTo>
                    <a:pt x="2080" y="1460"/>
                  </a:lnTo>
                  <a:lnTo>
                    <a:pt x="2082" y="1463"/>
                  </a:lnTo>
                  <a:lnTo>
                    <a:pt x="2082" y="1463"/>
                  </a:lnTo>
                  <a:lnTo>
                    <a:pt x="2085" y="1463"/>
                  </a:lnTo>
                  <a:lnTo>
                    <a:pt x="2085" y="1465"/>
                  </a:lnTo>
                  <a:lnTo>
                    <a:pt x="2085" y="1465"/>
                  </a:lnTo>
                  <a:lnTo>
                    <a:pt x="2087" y="1465"/>
                  </a:lnTo>
                  <a:lnTo>
                    <a:pt x="2087" y="1465"/>
                  </a:lnTo>
                  <a:lnTo>
                    <a:pt x="2087" y="1465"/>
                  </a:lnTo>
                  <a:lnTo>
                    <a:pt x="2087" y="1468"/>
                  </a:lnTo>
                  <a:lnTo>
                    <a:pt x="2087" y="1468"/>
                  </a:lnTo>
                  <a:lnTo>
                    <a:pt x="2087" y="1468"/>
                  </a:lnTo>
                  <a:lnTo>
                    <a:pt x="2087" y="1468"/>
                  </a:lnTo>
                  <a:lnTo>
                    <a:pt x="2089" y="1470"/>
                  </a:lnTo>
                  <a:lnTo>
                    <a:pt x="2089" y="1470"/>
                  </a:lnTo>
                  <a:lnTo>
                    <a:pt x="2089" y="1470"/>
                  </a:lnTo>
                  <a:lnTo>
                    <a:pt x="2089" y="1470"/>
                  </a:lnTo>
                  <a:lnTo>
                    <a:pt x="2089" y="1470"/>
                  </a:lnTo>
                  <a:lnTo>
                    <a:pt x="2089" y="1470"/>
                  </a:lnTo>
                  <a:lnTo>
                    <a:pt x="2089" y="1470"/>
                  </a:lnTo>
                  <a:lnTo>
                    <a:pt x="2092" y="1470"/>
                  </a:lnTo>
                  <a:lnTo>
                    <a:pt x="2092" y="1472"/>
                  </a:lnTo>
                  <a:lnTo>
                    <a:pt x="2092" y="1472"/>
                  </a:lnTo>
                  <a:lnTo>
                    <a:pt x="2094" y="1472"/>
                  </a:lnTo>
                  <a:lnTo>
                    <a:pt x="2094" y="1472"/>
                  </a:lnTo>
                  <a:lnTo>
                    <a:pt x="2094" y="1472"/>
                  </a:lnTo>
                  <a:lnTo>
                    <a:pt x="2094" y="1475"/>
                  </a:lnTo>
                  <a:lnTo>
                    <a:pt x="2094" y="1475"/>
                  </a:lnTo>
                  <a:lnTo>
                    <a:pt x="2096" y="1475"/>
                  </a:lnTo>
                  <a:lnTo>
                    <a:pt x="2099" y="1477"/>
                  </a:lnTo>
                  <a:lnTo>
                    <a:pt x="2101" y="1477"/>
                  </a:lnTo>
                  <a:lnTo>
                    <a:pt x="2101" y="1477"/>
                  </a:lnTo>
                  <a:lnTo>
                    <a:pt x="2103" y="1477"/>
                  </a:lnTo>
                  <a:lnTo>
                    <a:pt x="2103" y="1477"/>
                  </a:lnTo>
                  <a:lnTo>
                    <a:pt x="2103" y="1477"/>
                  </a:lnTo>
                  <a:lnTo>
                    <a:pt x="2103" y="1475"/>
                  </a:lnTo>
                  <a:lnTo>
                    <a:pt x="2101" y="1475"/>
                  </a:lnTo>
                  <a:lnTo>
                    <a:pt x="2103" y="1475"/>
                  </a:lnTo>
                  <a:lnTo>
                    <a:pt x="2106" y="1477"/>
                  </a:lnTo>
                  <a:lnTo>
                    <a:pt x="2108" y="1477"/>
                  </a:lnTo>
                  <a:lnTo>
                    <a:pt x="2106" y="1475"/>
                  </a:lnTo>
                  <a:lnTo>
                    <a:pt x="2106" y="1475"/>
                  </a:lnTo>
                  <a:lnTo>
                    <a:pt x="2103" y="1475"/>
                  </a:lnTo>
                  <a:lnTo>
                    <a:pt x="2103" y="1472"/>
                  </a:lnTo>
                  <a:lnTo>
                    <a:pt x="2103" y="1472"/>
                  </a:lnTo>
                  <a:lnTo>
                    <a:pt x="2103" y="1472"/>
                  </a:lnTo>
                  <a:lnTo>
                    <a:pt x="2101" y="1472"/>
                  </a:lnTo>
                  <a:lnTo>
                    <a:pt x="2101" y="1472"/>
                  </a:lnTo>
                  <a:lnTo>
                    <a:pt x="2101" y="1472"/>
                  </a:lnTo>
                  <a:lnTo>
                    <a:pt x="2101" y="1472"/>
                  </a:lnTo>
                  <a:lnTo>
                    <a:pt x="2099" y="1470"/>
                  </a:lnTo>
                  <a:lnTo>
                    <a:pt x="2099" y="1470"/>
                  </a:lnTo>
                  <a:lnTo>
                    <a:pt x="2099" y="1470"/>
                  </a:lnTo>
                  <a:lnTo>
                    <a:pt x="2099" y="1470"/>
                  </a:lnTo>
                  <a:lnTo>
                    <a:pt x="2099" y="1470"/>
                  </a:lnTo>
                  <a:lnTo>
                    <a:pt x="2096" y="1470"/>
                  </a:lnTo>
                  <a:lnTo>
                    <a:pt x="2096" y="1470"/>
                  </a:lnTo>
                  <a:lnTo>
                    <a:pt x="2096" y="1470"/>
                  </a:lnTo>
                  <a:lnTo>
                    <a:pt x="2096" y="1470"/>
                  </a:lnTo>
                  <a:lnTo>
                    <a:pt x="2096" y="1470"/>
                  </a:lnTo>
                  <a:lnTo>
                    <a:pt x="2096" y="1470"/>
                  </a:lnTo>
                  <a:lnTo>
                    <a:pt x="2094" y="1470"/>
                  </a:lnTo>
                  <a:lnTo>
                    <a:pt x="2094" y="1468"/>
                  </a:lnTo>
                  <a:lnTo>
                    <a:pt x="2094" y="1468"/>
                  </a:lnTo>
                  <a:lnTo>
                    <a:pt x="2094" y="1468"/>
                  </a:lnTo>
                  <a:lnTo>
                    <a:pt x="2094" y="1468"/>
                  </a:lnTo>
                  <a:lnTo>
                    <a:pt x="2092" y="1468"/>
                  </a:lnTo>
                  <a:lnTo>
                    <a:pt x="2092" y="1468"/>
                  </a:lnTo>
                  <a:lnTo>
                    <a:pt x="2092" y="1468"/>
                  </a:lnTo>
                  <a:lnTo>
                    <a:pt x="2094" y="1468"/>
                  </a:lnTo>
                  <a:lnTo>
                    <a:pt x="2092" y="1465"/>
                  </a:lnTo>
                  <a:lnTo>
                    <a:pt x="2092" y="1465"/>
                  </a:lnTo>
                  <a:lnTo>
                    <a:pt x="2089" y="1465"/>
                  </a:lnTo>
                  <a:lnTo>
                    <a:pt x="2089" y="1463"/>
                  </a:lnTo>
                  <a:lnTo>
                    <a:pt x="2089" y="1463"/>
                  </a:lnTo>
                  <a:lnTo>
                    <a:pt x="2087" y="1460"/>
                  </a:lnTo>
                  <a:lnTo>
                    <a:pt x="2087" y="1458"/>
                  </a:lnTo>
                  <a:lnTo>
                    <a:pt x="2085" y="1458"/>
                  </a:lnTo>
                  <a:lnTo>
                    <a:pt x="2085" y="1456"/>
                  </a:lnTo>
                  <a:lnTo>
                    <a:pt x="2082" y="1453"/>
                  </a:lnTo>
                  <a:lnTo>
                    <a:pt x="2080" y="1451"/>
                  </a:lnTo>
                  <a:lnTo>
                    <a:pt x="2080" y="1451"/>
                  </a:lnTo>
                  <a:lnTo>
                    <a:pt x="2077" y="1451"/>
                  </a:lnTo>
                  <a:lnTo>
                    <a:pt x="2077" y="1451"/>
                  </a:lnTo>
                  <a:lnTo>
                    <a:pt x="2077" y="1453"/>
                  </a:lnTo>
                  <a:lnTo>
                    <a:pt x="2077" y="1453"/>
                  </a:lnTo>
                  <a:lnTo>
                    <a:pt x="2077" y="1453"/>
                  </a:lnTo>
                  <a:close/>
                  <a:moveTo>
                    <a:pt x="2056" y="1442"/>
                  </a:moveTo>
                  <a:lnTo>
                    <a:pt x="2056" y="1442"/>
                  </a:lnTo>
                  <a:lnTo>
                    <a:pt x="2056" y="1442"/>
                  </a:lnTo>
                  <a:lnTo>
                    <a:pt x="2056" y="1442"/>
                  </a:lnTo>
                  <a:lnTo>
                    <a:pt x="2056" y="1444"/>
                  </a:lnTo>
                  <a:lnTo>
                    <a:pt x="2056" y="1444"/>
                  </a:lnTo>
                  <a:lnTo>
                    <a:pt x="2056" y="1444"/>
                  </a:lnTo>
                  <a:lnTo>
                    <a:pt x="2059" y="1444"/>
                  </a:lnTo>
                  <a:lnTo>
                    <a:pt x="2059" y="1446"/>
                  </a:lnTo>
                  <a:lnTo>
                    <a:pt x="2056" y="1446"/>
                  </a:lnTo>
                  <a:lnTo>
                    <a:pt x="2056" y="1444"/>
                  </a:lnTo>
                  <a:lnTo>
                    <a:pt x="2054" y="1442"/>
                  </a:lnTo>
                  <a:lnTo>
                    <a:pt x="2051" y="1446"/>
                  </a:lnTo>
                  <a:lnTo>
                    <a:pt x="2051" y="1449"/>
                  </a:lnTo>
                  <a:lnTo>
                    <a:pt x="2054" y="1451"/>
                  </a:lnTo>
                  <a:lnTo>
                    <a:pt x="2056" y="1451"/>
                  </a:lnTo>
                  <a:lnTo>
                    <a:pt x="2059" y="1451"/>
                  </a:lnTo>
                  <a:lnTo>
                    <a:pt x="2061" y="1451"/>
                  </a:lnTo>
                  <a:lnTo>
                    <a:pt x="2061" y="1449"/>
                  </a:lnTo>
                  <a:lnTo>
                    <a:pt x="2061" y="1449"/>
                  </a:lnTo>
                  <a:lnTo>
                    <a:pt x="2063" y="1449"/>
                  </a:lnTo>
                  <a:lnTo>
                    <a:pt x="2066" y="1451"/>
                  </a:lnTo>
                  <a:lnTo>
                    <a:pt x="2068" y="1451"/>
                  </a:lnTo>
                  <a:lnTo>
                    <a:pt x="2068" y="1451"/>
                  </a:lnTo>
                  <a:lnTo>
                    <a:pt x="2068" y="1451"/>
                  </a:lnTo>
                  <a:lnTo>
                    <a:pt x="2068" y="1451"/>
                  </a:lnTo>
                  <a:lnTo>
                    <a:pt x="2070" y="1451"/>
                  </a:lnTo>
                  <a:lnTo>
                    <a:pt x="2070" y="1451"/>
                  </a:lnTo>
                  <a:lnTo>
                    <a:pt x="2073" y="1451"/>
                  </a:lnTo>
                  <a:lnTo>
                    <a:pt x="2075" y="1453"/>
                  </a:lnTo>
                  <a:lnTo>
                    <a:pt x="2075" y="1453"/>
                  </a:lnTo>
                  <a:lnTo>
                    <a:pt x="2075" y="1453"/>
                  </a:lnTo>
                  <a:lnTo>
                    <a:pt x="2075" y="1453"/>
                  </a:lnTo>
                  <a:lnTo>
                    <a:pt x="2075" y="1451"/>
                  </a:lnTo>
                  <a:lnTo>
                    <a:pt x="2077" y="1451"/>
                  </a:lnTo>
                  <a:lnTo>
                    <a:pt x="2077" y="1449"/>
                  </a:lnTo>
                  <a:lnTo>
                    <a:pt x="2075" y="1449"/>
                  </a:lnTo>
                  <a:lnTo>
                    <a:pt x="2075" y="1446"/>
                  </a:lnTo>
                  <a:lnTo>
                    <a:pt x="2075" y="1446"/>
                  </a:lnTo>
                  <a:lnTo>
                    <a:pt x="2073" y="1444"/>
                  </a:lnTo>
                  <a:lnTo>
                    <a:pt x="2073" y="1444"/>
                  </a:lnTo>
                  <a:lnTo>
                    <a:pt x="2070" y="1444"/>
                  </a:lnTo>
                  <a:lnTo>
                    <a:pt x="2070" y="1444"/>
                  </a:lnTo>
                  <a:lnTo>
                    <a:pt x="2070" y="1446"/>
                  </a:lnTo>
                  <a:lnTo>
                    <a:pt x="2070" y="1446"/>
                  </a:lnTo>
                  <a:lnTo>
                    <a:pt x="2070" y="1446"/>
                  </a:lnTo>
                  <a:lnTo>
                    <a:pt x="2070" y="1446"/>
                  </a:lnTo>
                  <a:lnTo>
                    <a:pt x="2068" y="1446"/>
                  </a:lnTo>
                  <a:lnTo>
                    <a:pt x="2068" y="1446"/>
                  </a:lnTo>
                  <a:lnTo>
                    <a:pt x="2066" y="1446"/>
                  </a:lnTo>
                  <a:lnTo>
                    <a:pt x="2066" y="1446"/>
                  </a:lnTo>
                  <a:lnTo>
                    <a:pt x="2066" y="1446"/>
                  </a:lnTo>
                  <a:lnTo>
                    <a:pt x="2066" y="1444"/>
                  </a:lnTo>
                  <a:lnTo>
                    <a:pt x="2066" y="1439"/>
                  </a:lnTo>
                  <a:lnTo>
                    <a:pt x="2066" y="1439"/>
                  </a:lnTo>
                  <a:lnTo>
                    <a:pt x="2063" y="1442"/>
                  </a:lnTo>
                  <a:lnTo>
                    <a:pt x="2063" y="1442"/>
                  </a:lnTo>
                  <a:lnTo>
                    <a:pt x="2061" y="1442"/>
                  </a:lnTo>
                  <a:lnTo>
                    <a:pt x="2061" y="1439"/>
                  </a:lnTo>
                  <a:lnTo>
                    <a:pt x="2061" y="1437"/>
                  </a:lnTo>
                  <a:lnTo>
                    <a:pt x="2061" y="1437"/>
                  </a:lnTo>
                  <a:lnTo>
                    <a:pt x="2061" y="1439"/>
                  </a:lnTo>
                  <a:lnTo>
                    <a:pt x="2059" y="1439"/>
                  </a:lnTo>
                  <a:lnTo>
                    <a:pt x="2059" y="1437"/>
                  </a:lnTo>
                  <a:lnTo>
                    <a:pt x="2056" y="1437"/>
                  </a:lnTo>
                  <a:lnTo>
                    <a:pt x="2056" y="1439"/>
                  </a:lnTo>
                  <a:lnTo>
                    <a:pt x="2056" y="1442"/>
                  </a:lnTo>
                  <a:close/>
                  <a:moveTo>
                    <a:pt x="1472" y="944"/>
                  </a:moveTo>
                  <a:lnTo>
                    <a:pt x="1479" y="944"/>
                  </a:lnTo>
                  <a:lnTo>
                    <a:pt x="1479" y="942"/>
                  </a:lnTo>
                  <a:lnTo>
                    <a:pt x="1479" y="937"/>
                  </a:lnTo>
                  <a:lnTo>
                    <a:pt x="1477" y="935"/>
                  </a:lnTo>
                  <a:lnTo>
                    <a:pt x="1474" y="935"/>
                  </a:lnTo>
                  <a:lnTo>
                    <a:pt x="1474" y="933"/>
                  </a:lnTo>
                  <a:lnTo>
                    <a:pt x="1469" y="937"/>
                  </a:lnTo>
                  <a:lnTo>
                    <a:pt x="1469" y="940"/>
                  </a:lnTo>
                  <a:lnTo>
                    <a:pt x="1469" y="942"/>
                  </a:lnTo>
                  <a:lnTo>
                    <a:pt x="1469" y="942"/>
                  </a:lnTo>
                  <a:lnTo>
                    <a:pt x="1472" y="944"/>
                  </a:lnTo>
                  <a:close/>
                  <a:moveTo>
                    <a:pt x="987" y="715"/>
                  </a:moveTo>
                  <a:lnTo>
                    <a:pt x="987" y="715"/>
                  </a:lnTo>
                  <a:lnTo>
                    <a:pt x="987" y="715"/>
                  </a:lnTo>
                  <a:lnTo>
                    <a:pt x="987" y="715"/>
                  </a:lnTo>
                  <a:close/>
                  <a:moveTo>
                    <a:pt x="1708" y="1034"/>
                  </a:moveTo>
                  <a:lnTo>
                    <a:pt x="1706" y="1034"/>
                  </a:lnTo>
                  <a:lnTo>
                    <a:pt x="1706" y="1034"/>
                  </a:lnTo>
                  <a:lnTo>
                    <a:pt x="1706"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1" y="1042"/>
                  </a:lnTo>
                  <a:lnTo>
                    <a:pt x="1701" y="1042"/>
                  </a:lnTo>
                  <a:lnTo>
                    <a:pt x="1701" y="1042"/>
                  </a:lnTo>
                  <a:lnTo>
                    <a:pt x="1701" y="1042"/>
                  </a:lnTo>
                  <a:lnTo>
                    <a:pt x="1701" y="1042"/>
                  </a:lnTo>
                  <a:lnTo>
                    <a:pt x="1701" y="1042"/>
                  </a:lnTo>
                  <a:lnTo>
                    <a:pt x="1701" y="1042"/>
                  </a:lnTo>
                  <a:lnTo>
                    <a:pt x="1701" y="1044"/>
                  </a:lnTo>
                  <a:lnTo>
                    <a:pt x="1701" y="1044"/>
                  </a:lnTo>
                  <a:lnTo>
                    <a:pt x="1701" y="1044"/>
                  </a:lnTo>
                  <a:lnTo>
                    <a:pt x="1701" y="1044"/>
                  </a:lnTo>
                  <a:lnTo>
                    <a:pt x="1704" y="1044"/>
                  </a:lnTo>
                  <a:lnTo>
                    <a:pt x="1706" y="1044"/>
                  </a:lnTo>
                  <a:lnTo>
                    <a:pt x="1706" y="1042"/>
                  </a:lnTo>
                  <a:lnTo>
                    <a:pt x="1708" y="1042"/>
                  </a:lnTo>
                  <a:lnTo>
                    <a:pt x="1708" y="1042"/>
                  </a:lnTo>
                  <a:lnTo>
                    <a:pt x="1708" y="1042"/>
                  </a:lnTo>
                  <a:lnTo>
                    <a:pt x="1708" y="1042"/>
                  </a:lnTo>
                  <a:lnTo>
                    <a:pt x="1708" y="1042"/>
                  </a:lnTo>
                  <a:lnTo>
                    <a:pt x="1706" y="1042"/>
                  </a:lnTo>
                  <a:lnTo>
                    <a:pt x="1706" y="1042"/>
                  </a:lnTo>
                  <a:lnTo>
                    <a:pt x="1708" y="1039"/>
                  </a:lnTo>
                  <a:lnTo>
                    <a:pt x="1711" y="1037"/>
                  </a:lnTo>
                  <a:lnTo>
                    <a:pt x="1713" y="1034"/>
                  </a:lnTo>
                  <a:lnTo>
                    <a:pt x="1711" y="1034"/>
                  </a:lnTo>
                  <a:lnTo>
                    <a:pt x="1711" y="1034"/>
                  </a:lnTo>
                  <a:lnTo>
                    <a:pt x="1708" y="1034"/>
                  </a:lnTo>
                  <a:lnTo>
                    <a:pt x="1708" y="1034"/>
                  </a:lnTo>
                  <a:close/>
                  <a:moveTo>
                    <a:pt x="1195" y="831"/>
                  </a:moveTo>
                  <a:lnTo>
                    <a:pt x="1193" y="833"/>
                  </a:lnTo>
                  <a:lnTo>
                    <a:pt x="1195" y="833"/>
                  </a:lnTo>
                  <a:lnTo>
                    <a:pt x="1195" y="836"/>
                  </a:lnTo>
                  <a:lnTo>
                    <a:pt x="1197" y="838"/>
                  </a:lnTo>
                  <a:lnTo>
                    <a:pt x="1197" y="843"/>
                  </a:lnTo>
                  <a:lnTo>
                    <a:pt x="1197" y="845"/>
                  </a:lnTo>
                  <a:lnTo>
                    <a:pt x="1197" y="845"/>
                  </a:lnTo>
                  <a:lnTo>
                    <a:pt x="1197" y="845"/>
                  </a:lnTo>
                  <a:lnTo>
                    <a:pt x="1197" y="845"/>
                  </a:lnTo>
                  <a:lnTo>
                    <a:pt x="1197" y="847"/>
                  </a:lnTo>
                  <a:lnTo>
                    <a:pt x="1197" y="847"/>
                  </a:lnTo>
                  <a:lnTo>
                    <a:pt x="1200" y="850"/>
                  </a:lnTo>
                  <a:lnTo>
                    <a:pt x="1200" y="850"/>
                  </a:lnTo>
                  <a:lnTo>
                    <a:pt x="1202" y="852"/>
                  </a:lnTo>
                  <a:lnTo>
                    <a:pt x="1202" y="852"/>
                  </a:lnTo>
                  <a:lnTo>
                    <a:pt x="1204" y="852"/>
                  </a:lnTo>
                  <a:lnTo>
                    <a:pt x="1204" y="855"/>
                  </a:lnTo>
                  <a:lnTo>
                    <a:pt x="1204" y="855"/>
                  </a:lnTo>
                  <a:lnTo>
                    <a:pt x="1202" y="855"/>
                  </a:lnTo>
                  <a:lnTo>
                    <a:pt x="1202" y="855"/>
                  </a:lnTo>
                  <a:lnTo>
                    <a:pt x="1202" y="855"/>
                  </a:lnTo>
                  <a:lnTo>
                    <a:pt x="1202" y="855"/>
                  </a:lnTo>
                  <a:lnTo>
                    <a:pt x="1202" y="859"/>
                  </a:lnTo>
                  <a:lnTo>
                    <a:pt x="1202" y="859"/>
                  </a:lnTo>
                  <a:lnTo>
                    <a:pt x="1202" y="859"/>
                  </a:lnTo>
                  <a:lnTo>
                    <a:pt x="1202" y="862"/>
                  </a:lnTo>
                  <a:lnTo>
                    <a:pt x="1204" y="862"/>
                  </a:lnTo>
                  <a:lnTo>
                    <a:pt x="1204" y="862"/>
                  </a:lnTo>
                  <a:lnTo>
                    <a:pt x="1204" y="864"/>
                  </a:lnTo>
                  <a:lnTo>
                    <a:pt x="1204" y="864"/>
                  </a:lnTo>
                  <a:lnTo>
                    <a:pt x="1204" y="866"/>
                  </a:lnTo>
                  <a:lnTo>
                    <a:pt x="1204" y="866"/>
                  </a:lnTo>
                  <a:lnTo>
                    <a:pt x="1204" y="866"/>
                  </a:lnTo>
                  <a:lnTo>
                    <a:pt x="1204" y="869"/>
                  </a:lnTo>
                  <a:lnTo>
                    <a:pt x="1207" y="869"/>
                  </a:lnTo>
                  <a:lnTo>
                    <a:pt x="1207" y="869"/>
                  </a:lnTo>
                  <a:lnTo>
                    <a:pt x="1207" y="869"/>
                  </a:lnTo>
                  <a:lnTo>
                    <a:pt x="1209" y="871"/>
                  </a:lnTo>
                  <a:lnTo>
                    <a:pt x="1209" y="871"/>
                  </a:lnTo>
                  <a:lnTo>
                    <a:pt x="1212" y="871"/>
                  </a:lnTo>
                  <a:lnTo>
                    <a:pt x="1216" y="871"/>
                  </a:lnTo>
                  <a:lnTo>
                    <a:pt x="1219" y="871"/>
                  </a:lnTo>
                  <a:lnTo>
                    <a:pt x="1221" y="871"/>
                  </a:lnTo>
                  <a:lnTo>
                    <a:pt x="1223" y="871"/>
                  </a:lnTo>
                  <a:lnTo>
                    <a:pt x="1223" y="871"/>
                  </a:lnTo>
                  <a:lnTo>
                    <a:pt x="1226" y="871"/>
                  </a:lnTo>
                  <a:lnTo>
                    <a:pt x="1228" y="871"/>
                  </a:lnTo>
                  <a:lnTo>
                    <a:pt x="1228" y="873"/>
                  </a:lnTo>
                  <a:lnTo>
                    <a:pt x="1228" y="876"/>
                  </a:lnTo>
                  <a:lnTo>
                    <a:pt x="1228" y="876"/>
                  </a:lnTo>
                  <a:lnTo>
                    <a:pt x="1228" y="876"/>
                  </a:lnTo>
                  <a:lnTo>
                    <a:pt x="1228" y="876"/>
                  </a:lnTo>
                  <a:lnTo>
                    <a:pt x="1228" y="878"/>
                  </a:lnTo>
                  <a:lnTo>
                    <a:pt x="1228" y="878"/>
                  </a:lnTo>
                  <a:lnTo>
                    <a:pt x="1228" y="878"/>
                  </a:lnTo>
                  <a:lnTo>
                    <a:pt x="1228" y="878"/>
                  </a:lnTo>
                  <a:lnTo>
                    <a:pt x="1230" y="881"/>
                  </a:lnTo>
                  <a:lnTo>
                    <a:pt x="1230" y="881"/>
                  </a:lnTo>
                  <a:lnTo>
                    <a:pt x="1230" y="883"/>
                  </a:lnTo>
                  <a:lnTo>
                    <a:pt x="1230" y="885"/>
                  </a:lnTo>
                  <a:lnTo>
                    <a:pt x="1230" y="888"/>
                  </a:lnTo>
                  <a:lnTo>
                    <a:pt x="1233" y="888"/>
                  </a:lnTo>
                  <a:lnTo>
                    <a:pt x="1233" y="888"/>
                  </a:lnTo>
                  <a:lnTo>
                    <a:pt x="1235" y="892"/>
                  </a:lnTo>
                  <a:lnTo>
                    <a:pt x="1235" y="892"/>
                  </a:lnTo>
                  <a:lnTo>
                    <a:pt x="1238" y="895"/>
                  </a:lnTo>
                  <a:lnTo>
                    <a:pt x="1238" y="895"/>
                  </a:lnTo>
                  <a:lnTo>
                    <a:pt x="1238" y="895"/>
                  </a:lnTo>
                  <a:lnTo>
                    <a:pt x="1238" y="897"/>
                  </a:lnTo>
                  <a:lnTo>
                    <a:pt x="1240" y="897"/>
                  </a:lnTo>
                  <a:lnTo>
                    <a:pt x="1240" y="899"/>
                  </a:lnTo>
                  <a:lnTo>
                    <a:pt x="1242" y="902"/>
                  </a:lnTo>
                  <a:lnTo>
                    <a:pt x="1242" y="902"/>
                  </a:lnTo>
                  <a:lnTo>
                    <a:pt x="1247" y="902"/>
                  </a:lnTo>
                  <a:lnTo>
                    <a:pt x="1256" y="907"/>
                  </a:lnTo>
                  <a:lnTo>
                    <a:pt x="1261" y="907"/>
                  </a:lnTo>
                  <a:lnTo>
                    <a:pt x="1266" y="904"/>
                  </a:lnTo>
                  <a:lnTo>
                    <a:pt x="1271" y="899"/>
                  </a:lnTo>
                  <a:lnTo>
                    <a:pt x="1273" y="897"/>
                  </a:lnTo>
                  <a:lnTo>
                    <a:pt x="1275" y="892"/>
                  </a:lnTo>
                  <a:lnTo>
                    <a:pt x="1278" y="890"/>
                  </a:lnTo>
                  <a:lnTo>
                    <a:pt x="1287" y="883"/>
                  </a:lnTo>
                  <a:lnTo>
                    <a:pt x="1290" y="883"/>
                  </a:lnTo>
                  <a:lnTo>
                    <a:pt x="1292" y="883"/>
                  </a:lnTo>
                  <a:lnTo>
                    <a:pt x="1306" y="878"/>
                  </a:lnTo>
                  <a:lnTo>
                    <a:pt x="1311" y="881"/>
                  </a:lnTo>
                  <a:lnTo>
                    <a:pt x="1325" y="878"/>
                  </a:lnTo>
                  <a:lnTo>
                    <a:pt x="1325" y="876"/>
                  </a:lnTo>
                  <a:lnTo>
                    <a:pt x="1327" y="876"/>
                  </a:lnTo>
                  <a:lnTo>
                    <a:pt x="1330" y="876"/>
                  </a:lnTo>
                  <a:lnTo>
                    <a:pt x="1337" y="873"/>
                  </a:lnTo>
                  <a:lnTo>
                    <a:pt x="1339" y="871"/>
                  </a:lnTo>
                  <a:lnTo>
                    <a:pt x="1342" y="871"/>
                  </a:lnTo>
                  <a:lnTo>
                    <a:pt x="1342" y="869"/>
                  </a:lnTo>
                  <a:lnTo>
                    <a:pt x="1342" y="866"/>
                  </a:lnTo>
                  <a:lnTo>
                    <a:pt x="1342" y="866"/>
                  </a:lnTo>
                  <a:lnTo>
                    <a:pt x="1342" y="866"/>
                  </a:lnTo>
                  <a:lnTo>
                    <a:pt x="1342" y="864"/>
                  </a:lnTo>
                  <a:lnTo>
                    <a:pt x="1339" y="862"/>
                  </a:lnTo>
                  <a:lnTo>
                    <a:pt x="1335" y="864"/>
                  </a:lnTo>
                  <a:lnTo>
                    <a:pt x="1332" y="862"/>
                  </a:lnTo>
                  <a:lnTo>
                    <a:pt x="1332" y="862"/>
                  </a:lnTo>
                  <a:lnTo>
                    <a:pt x="1332" y="859"/>
                  </a:lnTo>
                  <a:lnTo>
                    <a:pt x="1332"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5" y="850"/>
                  </a:lnTo>
                  <a:lnTo>
                    <a:pt x="1325" y="850"/>
                  </a:lnTo>
                  <a:lnTo>
                    <a:pt x="1323" y="850"/>
                  </a:lnTo>
                  <a:lnTo>
                    <a:pt x="1323" y="850"/>
                  </a:lnTo>
                  <a:lnTo>
                    <a:pt x="1318" y="847"/>
                  </a:lnTo>
                  <a:lnTo>
                    <a:pt x="1318" y="847"/>
                  </a:lnTo>
                  <a:lnTo>
                    <a:pt x="1318" y="845"/>
                  </a:lnTo>
                  <a:lnTo>
                    <a:pt x="1318" y="843"/>
                  </a:lnTo>
                  <a:lnTo>
                    <a:pt x="1316" y="843"/>
                  </a:lnTo>
                  <a:lnTo>
                    <a:pt x="1313"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6" y="836"/>
                  </a:lnTo>
                  <a:lnTo>
                    <a:pt x="1306" y="838"/>
                  </a:lnTo>
                  <a:lnTo>
                    <a:pt x="1301" y="836"/>
                  </a:lnTo>
                  <a:lnTo>
                    <a:pt x="1299" y="833"/>
                  </a:lnTo>
                  <a:lnTo>
                    <a:pt x="1299" y="833"/>
                  </a:lnTo>
                  <a:lnTo>
                    <a:pt x="1299" y="833"/>
                  </a:lnTo>
                  <a:lnTo>
                    <a:pt x="1299" y="833"/>
                  </a:lnTo>
                  <a:lnTo>
                    <a:pt x="1297" y="831"/>
                  </a:lnTo>
                  <a:lnTo>
                    <a:pt x="1294" y="828"/>
                  </a:lnTo>
                  <a:lnTo>
                    <a:pt x="1294" y="828"/>
                  </a:lnTo>
                  <a:lnTo>
                    <a:pt x="1294" y="826"/>
                  </a:lnTo>
                  <a:lnTo>
                    <a:pt x="1294" y="826"/>
                  </a:lnTo>
                  <a:lnTo>
                    <a:pt x="1294" y="826"/>
                  </a:lnTo>
                  <a:lnTo>
                    <a:pt x="1292" y="826"/>
                  </a:lnTo>
                  <a:lnTo>
                    <a:pt x="1292" y="826"/>
                  </a:lnTo>
                  <a:lnTo>
                    <a:pt x="1292" y="826"/>
                  </a:lnTo>
                  <a:lnTo>
                    <a:pt x="1292" y="824"/>
                  </a:lnTo>
                  <a:lnTo>
                    <a:pt x="1290" y="826"/>
                  </a:lnTo>
                  <a:lnTo>
                    <a:pt x="1287" y="826"/>
                  </a:lnTo>
                  <a:lnTo>
                    <a:pt x="1285" y="824"/>
                  </a:lnTo>
                  <a:lnTo>
                    <a:pt x="1285" y="821"/>
                  </a:lnTo>
                  <a:lnTo>
                    <a:pt x="1273" y="821"/>
                  </a:lnTo>
                  <a:lnTo>
                    <a:pt x="1268" y="819"/>
                  </a:lnTo>
                  <a:lnTo>
                    <a:pt x="1266" y="819"/>
                  </a:lnTo>
                  <a:lnTo>
                    <a:pt x="1264" y="819"/>
                  </a:lnTo>
                  <a:lnTo>
                    <a:pt x="1264" y="819"/>
                  </a:lnTo>
                  <a:lnTo>
                    <a:pt x="1249" y="826"/>
                  </a:lnTo>
                  <a:lnTo>
                    <a:pt x="1247" y="824"/>
                  </a:lnTo>
                  <a:lnTo>
                    <a:pt x="1247" y="824"/>
                  </a:lnTo>
                  <a:lnTo>
                    <a:pt x="1245" y="826"/>
                  </a:lnTo>
                  <a:lnTo>
                    <a:pt x="1245" y="828"/>
                  </a:lnTo>
                  <a:lnTo>
                    <a:pt x="1245" y="828"/>
                  </a:lnTo>
                  <a:lnTo>
                    <a:pt x="1233" y="831"/>
                  </a:lnTo>
                  <a:lnTo>
                    <a:pt x="1228" y="831"/>
                  </a:lnTo>
                  <a:lnTo>
                    <a:pt x="1226" y="831"/>
                  </a:lnTo>
                  <a:lnTo>
                    <a:pt x="1219" y="828"/>
                  </a:lnTo>
                  <a:lnTo>
                    <a:pt x="1216" y="828"/>
                  </a:lnTo>
                  <a:lnTo>
                    <a:pt x="1214" y="828"/>
                  </a:lnTo>
                  <a:lnTo>
                    <a:pt x="1214" y="828"/>
                  </a:lnTo>
                  <a:lnTo>
                    <a:pt x="1214" y="828"/>
                  </a:lnTo>
                  <a:lnTo>
                    <a:pt x="1214" y="831"/>
                  </a:lnTo>
                  <a:lnTo>
                    <a:pt x="1214" y="831"/>
                  </a:lnTo>
                  <a:lnTo>
                    <a:pt x="1214" y="831"/>
                  </a:lnTo>
                  <a:lnTo>
                    <a:pt x="1214" y="831"/>
                  </a:lnTo>
                  <a:lnTo>
                    <a:pt x="1207" y="828"/>
                  </a:lnTo>
                  <a:lnTo>
                    <a:pt x="1204" y="828"/>
                  </a:lnTo>
                  <a:lnTo>
                    <a:pt x="1200" y="828"/>
                  </a:lnTo>
                  <a:lnTo>
                    <a:pt x="1197" y="831"/>
                  </a:lnTo>
                  <a:lnTo>
                    <a:pt x="1197" y="831"/>
                  </a:lnTo>
                  <a:lnTo>
                    <a:pt x="1195" y="831"/>
                  </a:lnTo>
                  <a:lnTo>
                    <a:pt x="1195" y="831"/>
                  </a:lnTo>
                  <a:close/>
                  <a:moveTo>
                    <a:pt x="1174" y="686"/>
                  </a:moveTo>
                  <a:lnTo>
                    <a:pt x="1174" y="684"/>
                  </a:lnTo>
                  <a:lnTo>
                    <a:pt x="1171" y="684"/>
                  </a:lnTo>
                  <a:lnTo>
                    <a:pt x="1171" y="682"/>
                  </a:lnTo>
                  <a:lnTo>
                    <a:pt x="1171" y="682"/>
                  </a:lnTo>
                  <a:lnTo>
                    <a:pt x="1174" y="682"/>
                  </a:lnTo>
                  <a:lnTo>
                    <a:pt x="1174" y="682"/>
                  </a:lnTo>
                  <a:lnTo>
                    <a:pt x="1171" y="682"/>
                  </a:lnTo>
                  <a:lnTo>
                    <a:pt x="1155" y="686"/>
                  </a:lnTo>
                  <a:lnTo>
                    <a:pt x="1155" y="684"/>
                  </a:lnTo>
                  <a:lnTo>
                    <a:pt x="1162" y="679"/>
                  </a:lnTo>
                  <a:lnTo>
                    <a:pt x="1162" y="677"/>
                  </a:lnTo>
                  <a:lnTo>
                    <a:pt x="1162" y="677"/>
                  </a:lnTo>
                  <a:lnTo>
                    <a:pt x="1159" y="677"/>
                  </a:lnTo>
                  <a:lnTo>
                    <a:pt x="1159" y="677"/>
                  </a:lnTo>
                  <a:lnTo>
                    <a:pt x="1159" y="677"/>
                  </a:lnTo>
                  <a:lnTo>
                    <a:pt x="1159" y="675"/>
                  </a:lnTo>
                  <a:lnTo>
                    <a:pt x="1159" y="675"/>
                  </a:lnTo>
                  <a:lnTo>
                    <a:pt x="1159" y="675"/>
                  </a:lnTo>
                  <a:lnTo>
                    <a:pt x="1159" y="675"/>
                  </a:lnTo>
                  <a:lnTo>
                    <a:pt x="1157" y="672"/>
                  </a:lnTo>
                  <a:lnTo>
                    <a:pt x="1155" y="672"/>
                  </a:lnTo>
                  <a:lnTo>
                    <a:pt x="1155" y="672"/>
                  </a:lnTo>
                  <a:lnTo>
                    <a:pt x="1152" y="670"/>
                  </a:lnTo>
                  <a:lnTo>
                    <a:pt x="1150" y="672"/>
                  </a:lnTo>
                  <a:lnTo>
                    <a:pt x="1148" y="672"/>
                  </a:lnTo>
                  <a:lnTo>
                    <a:pt x="1148" y="670"/>
                  </a:lnTo>
                  <a:lnTo>
                    <a:pt x="1148" y="670"/>
                  </a:lnTo>
                  <a:lnTo>
                    <a:pt x="1148" y="670"/>
                  </a:lnTo>
                  <a:lnTo>
                    <a:pt x="1148" y="670"/>
                  </a:lnTo>
                  <a:lnTo>
                    <a:pt x="1136" y="675"/>
                  </a:lnTo>
                  <a:lnTo>
                    <a:pt x="1133" y="675"/>
                  </a:lnTo>
                  <a:lnTo>
                    <a:pt x="1133" y="675"/>
                  </a:lnTo>
                  <a:lnTo>
                    <a:pt x="1131" y="675"/>
                  </a:lnTo>
                  <a:lnTo>
                    <a:pt x="1131" y="675"/>
                  </a:lnTo>
                  <a:lnTo>
                    <a:pt x="1129" y="675"/>
                  </a:lnTo>
                  <a:lnTo>
                    <a:pt x="1129" y="672"/>
                  </a:lnTo>
                  <a:lnTo>
                    <a:pt x="1131" y="668"/>
                  </a:lnTo>
                  <a:lnTo>
                    <a:pt x="1131" y="668"/>
                  </a:lnTo>
                  <a:lnTo>
                    <a:pt x="1131" y="668"/>
                  </a:lnTo>
                  <a:lnTo>
                    <a:pt x="1131" y="668"/>
                  </a:lnTo>
                  <a:lnTo>
                    <a:pt x="1131" y="665"/>
                  </a:lnTo>
                  <a:lnTo>
                    <a:pt x="1131" y="665"/>
                  </a:lnTo>
                  <a:lnTo>
                    <a:pt x="1131" y="665"/>
                  </a:lnTo>
                  <a:lnTo>
                    <a:pt x="1131" y="665"/>
                  </a:lnTo>
                  <a:lnTo>
                    <a:pt x="1100" y="665"/>
                  </a:lnTo>
                  <a:lnTo>
                    <a:pt x="1100" y="668"/>
                  </a:lnTo>
                  <a:lnTo>
                    <a:pt x="1098" y="668"/>
                  </a:lnTo>
                  <a:lnTo>
                    <a:pt x="1098" y="670"/>
                  </a:lnTo>
                  <a:lnTo>
                    <a:pt x="1096" y="670"/>
                  </a:lnTo>
                  <a:lnTo>
                    <a:pt x="1089" y="679"/>
                  </a:lnTo>
                  <a:lnTo>
                    <a:pt x="1086" y="679"/>
                  </a:lnTo>
                  <a:lnTo>
                    <a:pt x="1086" y="677"/>
                  </a:lnTo>
                  <a:lnTo>
                    <a:pt x="1084" y="677"/>
                  </a:lnTo>
                  <a:lnTo>
                    <a:pt x="1084" y="679"/>
                  </a:lnTo>
                  <a:lnTo>
                    <a:pt x="1081" y="679"/>
                  </a:lnTo>
                  <a:lnTo>
                    <a:pt x="1079" y="679"/>
                  </a:lnTo>
                  <a:lnTo>
                    <a:pt x="1077" y="677"/>
                  </a:lnTo>
                  <a:lnTo>
                    <a:pt x="1072" y="677"/>
                  </a:lnTo>
                  <a:lnTo>
                    <a:pt x="1072" y="677"/>
                  </a:lnTo>
                  <a:lnTo>
                    <a:pt x="1072" y="675"/>
                  </a:lnTo>
                  <a:lnTo>
                    <a:pt x="1072" y="675"/>
                  </a:lnTo>
                  <a:lnTo>
                    <a:pt x="1072" y="675"/>
                  </a:lnTo>
                  <a:lnTo>
                    <a:pt x="1070" y="677"/>
                  </a:lnTo>
                  <a:lnTo>
                    <a:pt x="1065" y="677"/>
                  </a:lnTo>
                  <a:lnTo>
                    <a:pt x="1065" y="677"/>
                  </a:lnTo>
                  <a:lnTo>
                    <a:pt x="1067" y="677"/>
                  </a:lnTo>
                  <a:lnTo>
                    <a:pt x="1067" y="677"/>
                  </a:lnTo>
                  <a:lnTo>
                    <a:pt x="1065" y="682"/>
                  </a:lnTo>
                  <a:lnTo>
                    <a:pt x="1062" y="682"/>
                  </a:lnTo>
                  <a:lnTo>
                    <a:pt x="1062" y="684"/>
                  </a:lnTo>
                  <a:lnTo>
                    <a:pt x="1062" y="686"/>
                  </a:lnTo>
                  <a:lnTo>
                    <a:pt x="1053" y="691"/>
                  </a:lnTo>
                  <a:lnTo>
                    <a:pt x="1055" y="694"/>
                  </a:lnTo>
                  <a:lnTo>
                    <a:pt x="1055" y="694"/>
                  </a:lnTo>
                  <a:lnTo>
                    <a:pt x="1055" y="694"/>
                  </a:lnTo>
                  <a:lnTo>
                    <a:pt x="1055"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1" y="701"/>
                  </a:lnTo>
                  <a:lnTo>
                    <a:pt x="1041" y="703"/>
                  </a:lnTo>
                  <a:lnTo>
                    <a:pt x="1041" y="703"/>
                  </a:lnTo>
                  <a:lnTo>
                    <a:pt x="1041" y="703"/>
                  </a:lnTo>
                  <a:lnTo>
                    <a:pt x="1041" y="703"/>
                  </a:lnTo>
                  <a:lnTo>
                    <a:pt x="1041" y="703"/>
                  </a:lnTo>
                  <a:lnTo>
                    <a:pt x="1041" y="703"/>
                  </a:lnTo>
                  <a:lnTo>
                    <a:pt x="1041" y="703"/>
                  </a:lnTo>
                  <a:lnTo>
                    <a:pt x="1041" y="703"/>
                  </a:lnTo>
                  <a:lnTo>
                    <a:pt x="1041" y="703"/>
                  </a:lnTo>
                  <a:lnTo>
                    <a:pt x="1044" y="703"/>
                  </a:lnTo>
                  <a:lnTo>
                    <a:pt x="1044" y="705"/>
                  </a:lnTo>
                  <a:lnTo>
                    <a:pt x="1039" y="705"/>
                  </a:lnTo>
                  <a:lnTo>
                    <a:pt x="1039" y="705"/>
                  </a:lnTo>
                  <a:lnTo>
                    <a:pt x="1036" y="705"/>
                  </a:lnTo>
                  <a:lnTo>
                    <a:pt x="1036" y="705"/>
                  </a:lnTo>
                  <a:lnTo>
                    <a:pt x="1036" y="705"/>
                  </a:lnTo>
                  <a:lnTo>
                    <a:pt x="1036" y="703"/>
                  </a:lnTo>
                  <a:lnTo>
                    <a:pt x="1034" y="703"/>
                  </a:lnTo>
                  <a:lnTo>
                    <a:pt x="1032" y="708"/>
                  </a:lnTo>
                  <a:lnTo>
                    <a:pt x="1027" y="710"/>
                  </a:lnTo>
                  <a:lnTo>
                    <a:pt x="1025" y="712"/>
                  </a:lnTo>
                  <a:lnTo>
                    <a:pt x="1025" y="712"/>
                  </a:lnTo>
                  <a:lnTo>
                    <a:pt x="1025" y="712"/>
                  </a:lnTo>
                  <a:lnTo>
                    <a:pt x="1025" y="715"/>
                  </a:lnTo>
                  <a:lnTo>
                    <a:pt x="1025" y="715"/>
                  </a:lnTo>
                  <a:lnTo>
                    <a:pt x="1025" y="715"/>
                  </a:lnTo>
                  <a:lnTo>
                    <a:pt x="1029" y="715"/>
                  </a:lnTo>
                  <a:lnTo>
                    <a:pt x="1032" y="717"/>
                  </a:lnTo>
                  <a:lnTo>
                    <a:pt x="1034" y="720"/>
                  </a:lnTo>
                  <a:lnTo>
                    <a:pt x="1039" y="720"/>
                  </a:lnTo>
                  <a:lnTo>
                    <a:pt x="1039" y="720"/>
                  </a:lnTo>
                  <a:lnTo>
                    <a:pt x="1039" y="720"/>
                  </a:lnTo>
                  <a:lnTo>
                    <a:pt x="1039" y="720"/>
                  </a:lnTo>
                  <a:lnTo>
                    <a:pt x="1041" y="720"/>
                  </a:lnTo>
                  <a:lnTo>
                    <a:pt x="1041" y="720"/>
                  </a:lnTo>
                  <a:lnTo>
                    <a:pt x="1034" y="720"/>
                  </a:lnTo>
                  <a:lnTo>
                    <a:pt x="1029" y="720"/>
                  </a:lnTo>
                  <a:lnTo>
                    <a:pt x="1025" y="722"/>
                  </a:lnTo>
                  <a:lnTo>
                    <a:pt x="1020" y="727"/>
                  </a:lnTo>
                  <a:lnTo>
                    <a:pt x="1015" y="727"/>
                  </a:lnTo>
                  <a:lnTo>
                    <a:pt x="1020" y="724"/>
                  </a:lnTo>
                  <a:lnTo>
                    <a:pt x="1020" y="722"/>
                  </a:lnTo>
                  <a:lnTo>
                    <a:pt x="1020" y="722"/>
                  </a:lnTo>
                  <a:lnTo>
                    <a:pt x="1020" y="722"/>
                  </a:lnTo>
                  <a:lnTo>
                    <a:pt x="1015" y="720"/>
                  </a:lnTo>
                  <a:lnTo>
                    <a:pt x="1015" y="717"/>
                  </a:lnTo>
                  <a:lnTo>
                    <a:pt x="1010" y="720"/>
                  </a:lnTo>
                  <a:lnTo>
                    <a:pt x="1003" y="715"/>
                  </a:lnTo>
                  <a:lnTo>
                    <a:pt x="1001" y="712"/>
                  </a:lnTo>
                  <a:lnTo>
                    <a:pt x="1001" y="712"/>
                  </a:lnTo>
                  <a:lnTo>
                    <a:pt x="1001" y="712"/>
                  </a:lnTo>
                  <a:lnTo>
                    <a:pt x="1001" y="710"/>
                  </a:lnTo>
                  <a:lnTo>
                    <a:pt x="1001" y="710"/>
                  </a:lnTo>
                  <a:lnTo>
                    <a:pt x="996"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6" y="722"/>
                  </a:lnTo>
                  <a:lnTo>
                    <a:pt x="994" y="724"/>
                  </a:lnTo>
                  <a:lnTo>
                    <a:pt x="994" y="724"/>
                  </a:lnTo>
                  <a:lnTo>
                    <a:pt x="992" y="724"/>
                  </a:lnTo>
                  <a:lnTo>
                    <a:pt x="992" y="724"/>
                  </a:lnTo>
                  <a:lnTo>
                    <a:pt x="992" y="724"/>
                  </a:lnTo>
                  <a:lnTo>
                    <a:pt x="994" y="724"/>
                  </a:lnTo>
                  <a:lnTo>
                    <a:pt x="994" y="722"/>
                  </a:lnTo>
                  <a:lnTo>
                    <a:pt x="994" y="720"/>
                  </a:lnTo>
                  <a:lnTo>
                    <a:pt x="992" y="720"/>
                  </a:lnTo>
                  <a:lnTo>
                    <a:pt x="989" y="720"/>
                  </a:lnTo>
                  <a:lnTo>
                    <a:pt x="989" y="717"/>
                  </a:lnTo>
                  <a:lnTo>
                    <a:pt x="989" y="715"/>
                  </a:lnTo>
                  <a:lnTo>
                    <a:pt x="987" y="715"/>
                  </a:lnTo>
                  <a:lnTo>
                    <a:pt x="987" y="715"/>
                  </a:lnTo>
                  <a:lnTo>
                    <a:pt x="982" y="717"/>
                  </a:lnTo>
                  <a:lnTo>
                    <a:pt x="982" y="717"/>
                  </a:lnTo>
                  <a:lnTo>
                    <a:pt x="982" y="717"/>
                  </a:lnTo>
                  <a:lnTo>
                    <a:pt x="982" y="717"/>
                  </a:lnTo>
                  <a:lnTo>
                    <a:pt x="982" y="720"/>
                  </a:lnTo>
                  <a:lnTo>
                    <a:pt x="982" y="720"/>
                  </a:lnTo>
                  <a:lnTo>
                    <a:pt x="982" y="720"/>
                  </a:lnTo>
                  <a:lnTo>
                    <a:pt x="977" y="724"/>
                  </a:lnTo>
                  <a:lnTo>
                    <a:pt x="977" y="724"/>
                  </a:lnTo>
                  <a:lnTo>
                    <a:pt x="977" y="724"/>
                  </a:lnTo>
                  <a:lnTo>
                    <a:pt x="977" y="724"/>
                  </a:lnTo>
                  <a:lnTo>
                    <a:pt x="977" y="724"/>
                  </a:lnTo>
                  <a:lnTo>
                    <a:pt x="977" y="724"/>
                  </a:lnTo>
                  <a:lnTo>
                    <a:pt x="977" y="724"/>
                  </a:lnTo>
                  <a:lnTo>
                    <a:pt x="975" y="724"/>
                  </a:lnTo>
                  <a:lnTo>
                    <a:pt x="975" y="724"/>
                  </a:lnTo>
                  <a:lnTo>
                    <a:pt x="975" y="722"/>
                  </a:lnTo>
                  <a:lnTo>
                    <a:pt x="975" y="722"/>
                  </a:lnTo>
                  <a:lnTo>
                    <a:pt x="977" y="722"/>
                  </a:lnTo>
                  <a:lnTo>
                    <a:pt x="977" y="722"/>
                  </a:lnTo>
                  <a:lnTo>
                    <a:pt x="977" y="720"/>
                  </a:lnTo>
                  <a:lnTo>
                    <a:pt x="975" y="720"/>
                  </a:lnTo>
                  <a:lnTo>
                    <a:pt x="973" y="717"/>
                  </a:lnTo>
                  <a:lnTo>
                    <a:pt x="968" y="715"/>
                  </a:lnTo>
                  <a:lnTo>
                    <a:pt x="965" y="710"/>
                  </a:lnTo>
                  <a:lnTo>
                    <a:pt x="965" y="710"/>
                  </a:lnTo>
                  <a:lnTo>
                    <a:pt x="963" y="710"/>
                  </a:lnTo>
                  <a:lnTo>
                    <a:pt x="961" y="708"/>
                  </a:lnTo>
                  <a:lnTo>
                    <a:pt x="961" y="710"/>
                  </a:lnTo>
                  <a:lnTo>
                    <a:pt x="961" y="712"/>
                  </a:lnTo>
                  <a:lnTo>
                    <a:pt x="961" y="715"/>
                  </a:lnTo>
                  <a:lnTo>
                    <a:pt x="958" y="717"/>
                  </a:lnTo>
                  <a:lnTo>
                    <a:pt x="961" y="720"/>
                  </a:lnTo>
                  <a:lnTo>
                    <a:pt x="963" y="722"/>
                  </a:lnTo>
                  <a:lnTo>
                    <a:pt x="965" y="727"/>
                  </a:lnTo>
                  <a:lnTo>
                    <a:pt x="965" y="727"/>
                  </a:lnTo>
                  <a:lnTo>
                    <a:pt x="965" y="729"/>
                  </a:lnTo>
                  <a:lnTo>
                    <a:pt x="965" y="731"/>
                  </a:lnTo>
                  <a:lnTo>
                    <a:pt x="961" y="731"/>
                  </a:lnTo>
                  <a:lnTo>
                    <a:pt x="961" y="731"/>
                  </a:lnTo>
                  <a:lnTo>
                    <a:pt x="961" y="731"/>
                  </a:lnTo>
                  <a:lnTo>
                    <a:pt x="961" y="729"/>
                  </a:lnTo>
                  <a:lnTo>
                    <a:pt x="958" y="729"/>
                  </a:lnTo>
                  <a:lnTo>
                    <a:pt x="958" y="729"/>
                  </a:lnTo>
                  <a:lnTo>
                    <a:pt x="956" y="727"/>
                  </a:lnTo>
                  <a:lnTo>
                    <a:pt x="956" y="727"/>
                  </a:lnTo>
                  <a:lnTo>
                    <a:pt x="956" y="727"/>
                  </a:lnTo>
                  <a:lnTo>
                    <a:pt x="956" y="724"/>
                  </a:lnTo>
                  <a:lnTo>
                    <a:pt x="956" y="724"/>
                  </a:lnTo>
                  <a:lnTo>
                    <a:pt x="956" y="724"/>
                  </a:lnTo>
                  <a:lnTo>
                    <a:pt x="954" y="724"/>
                  </a:lnTo>
                  <a:lnTo>
                    <a:pt x="954" y="722"/>
                  </a:lnTo>
                  <a:lnTo>
                    <a:pt x="954" y="720"/>
                  </a:lnTo>
                  <a:lnTo>
                    <a:pt x="951" y="720"/>
                  </a:lnTo>
                  <a:lnTo>
                    <a:pt x="947" y="720"/>
                  </a:lnTo>
                  <a:lnTo>
                    <a:pt x="947" y="720"/>
                  </a:lnTo>
                  <a:lnTo>
                    <a:pt x="947" y="722"/>
                  </a:lnTo>
                  <a:lnTo>
                    <a:pt x="944" y="722"/>
                  </a:lnTo>
                  <a:lnTo>
                    <a:pt x="942" y="724"/>
                  </a:lnTo>
                  <a:lnTo>
                    <a:pt x="942" y="722"/>
                  </a:lnTo>
                  <a:lnTo>
                    <a:pt x="942" y="722"/>
                  </a:lnTo>
                  <a:lnTo>
                    <a:pt x="944" y="722"/>
                  </a:lnTo>
                  <a:lnTo>
                    <a:pt x="944" y="722"/>
                  </a:lnTo>
                  <a:lnTo>
                    <a:pt x="944" y="720"/>
                  </a:lnTo>
                  <a:lnTo>
                    <a:pt x="942" y="722"/>
                  </a:lnTo>
                  <a:lnTo>
                    <a:pt x="939" y="722"/>
                  </a:lnTo>
                  <a:lnTo>
                    <a:pt x="939" y="722"/>
                  </a:lnTo>
                  <a:lnTo>
                    <a:pt x="942" y="720"/>
                  </a:lnTo>
                  <a:lnTo>
                    <a:pt x="942" y="720"/>
                  </a:lnTo>
                  <a:lnTo>
                    <a:pt x="942" y="717"/>
                  </a:lnTo>
                  <a:lnTo>
                    <a:pt x="947" y="717"/>
                  </a:lnTo>
                  <a:lnTo>
                    <a:pt x="949" y="715"/>
                  </a:lnTo>
                  <a:lnTo>
                    <a:pt x="949" y="715"/>
                  </a:lnTo>
                  <a:lnTo>
                    <a:pt x="951" y="715"/>
                  </a:lnTo>
                  <a:lnTo>
                    <a:pt x="951" y="715"/>
                  </a:lnTo>
                  <a:lnTo>
                    <a:pt x="951" y="712"/>
                  </a:lnTo>
                  <a:lnTo>
                    <a:pt x="951" y="708"/>
                  </a:lnTo>
                  <a:lnTo>
                    <a:pt x="951" y="708"/>
                  </a:lnTo>
                  <a:lnTo>
                    <a:pt x="951" y="705"/>
                  </a:lnTo>
                  <a:lnTo>
                    <a:pt x="951" y="703"/>
                  </a:lnTo>
                  <a:lnTo>
                    <a:pt x="949" y="703"/>
                  </a:lnTo>
                  <a:lnTo>
                    <a:pt x="949" y="701"/>
                  </a:lnTo>
                  <a:lnTo>
                    <a:pt x="947" y="701"/>
                  </a:lnTo>
                  <a:lnTo>
                    <a:pt x="942" y="698"/>
                  </a:lnTo>
                  <a:lnTo>
                    <a:pt x="942" y="696"/>
                  </a:lnTo>
                  <a:lnTo>
                    <a:pt x="939" y="696"/>
                  </a:lnTo>
                  <a:lnTo>
                    <a:pt x="939" y="696"/>
                  </a:lnTo>
                  <a:lnTo>
                    <a:pt x="939" y="696"/>
                  </a:lnTo>
                  <a:lnTo>
                    <a:pt x="939" y="696"/>
                  </a:lnTo>
                  <a:lnTo>
                    <a:pt x="939" y="698"/>
                  </a:lnTo>
                  <a:lnTo>
                    <a:pt x="939" y="698"/>
                  </a:lnTo>
                  <a:lnTo>
                    <a:pt x="939" y="698"/>
                  </a:lnTo>
                  <a:lnTo>
                    <a:pt x="939" y="698"/>
                  </a:lnTo>
                  <a:lnTo>
                    <a:pt x="939" y="698"/>
                  </a:lnTo>
                  <a:lnTo>
                    <a:pt x="939" y="698"/>
                  </a:lnTo>
                  <a:lnTo>
                    <a:pt x="937" y="701"/>
                  </a:lnTo>
                  <a:lnTo>
                    <a:pt x="937" y="701"/>
                  </a:lnTo>
                  <a:lnTo>
                    <a:pt x="937" y="703"/>
                  </a:lnTo>
                  <a:lnTo>
                    <a:pt x="937" y="703"/>
                  </a:lnTo>
                  <a:lnTo>
                    <a:pt x="937" y="703"/>
                  </a:lnTo>
                  <a:lnTo>
                    <a:pt x="937" y="703"/>
                  </a:lnTo>
                  <a:lnTo>
                    <a:pt x="937" y="703"/>
                  </a:lnTo>
                  <a:lnTo>
                    <a:pt x="937" y="703"/>
                  </a:lnTo>
                  <a:lnTo>
                    <a:pt x="937" y="703"/>
                  </a:lnTo>
                  <a:lnTo>
                    <a:pt x="937" y="703"/>
                  </a:lnTo>
                  <a:lnTo>
                    <a:pt x="935" y="701"/>
                  </a:lnTo>
                  <a:lnTo>
                    <a:pt x="935" y="701"/>
                  </a:lnTo>
                  <a:lnTo>
                    <a:pt x="935" y="698"/>
                  </a:lnTo>
                  <a:lnTo>
                    <a:pt x="937" y="696"/>
                  </a:lnTo>
                  <a:lnTo>
                    <a:pt x="937" y="694"/>
                  </a:lnTo>
                  <a:lnTo>
                    <a:pt x="935" y="691"/>
                  </a:lnTo>
                  <a:lnTo>
                    <a:pt x="932" y="691"/>
                  </a:lnTo>
                  <a:lnTo>
                    <a:pt x="932" y="691"/>
                  </a:lnTo>
                  <a:lnTo>
                    <a:pt x="932" y="689"/>
                  </a:lnTo>
                  <a:lnTo>
                    <a:pt x="932" y="689"/>
                  </a:lnTo>
                  <a:lnTo>
                    <a:pt x="932" y="689"/>
                  </a:lnTo>
                  <a:lnTo>
                    <a:pt x="930" y="689"/>
                  </a:lnTo>
                  <a:lnTo>
                    <a:pt x="930" y="689"/>
                  </a:lnTo>
                  <a:lnTo>
                    <a:pt x="930" y="686"/>
                  </a:lnTo>
                  <a:lnTo>
                    <a:pt x="930" y="686"/>
                  </a:lnTo>
                  <a:lnTo>
                    <a:pt x="930" y="686"/>
                  </a:lnTo>
                  <a:lnTo>
                    <a:pt x="928" y="684"/>
                  </a:lnTo>
                  <a:lnTo>
                    <a:pt x="928" y="684"/>
                  </a:lnTo>
                  <a:lnTo>
                    <a:pt x="928" y="686"/>
                  </a:lnTo>
                  <a:lnTo>
                    <a:pt x="925" y="686"/>
                  </a:lnTo>
                  <a:lnTo>
                    <a:pt x="925" y="689"/>
                  </a:lnTo>
                  <a:lnTo>
                    <a:pt x="925" y="691"/>
                  </a:lnTo>
                  <a:lnTo>
                    <a:pt x="925" y="691"/>
                  </a:lnTo>
                  <a:lnTo>
                    <a:pt x="925" y="691"/>
                  </a:lnTo>
                  <a:lnTo>
                    <a:pt x="925" y="691"/>
                  </a:lnTo>
                  <a:lnTo>
                    <a:pt x="923" y="691"/>
                  </a:lnTo>
                  <a:lnTo>
                    <a:pt x="923" y="689"/>
                  </a:lnTo>
                  <a:lnTo>
                    <a:pt x="921" y="689"/>
                  </a:lnTo>
                  <a:lnTo>
                    <a:pt x="921" y="689"/>
                  </a:lnTo>
                  <a:lnTo>
                    <a:pt x="921" y="691"/>
                  </a:lnTo>
                  <a:lnTo>
                    <a:pt x="921" y="691"/>
                  </a:lnTo>
                  <a:lnTo>
                    <a:pt x="918" y="694"/>
                  </a:lnTo>
                  <a:lnTo>
                    <a:pt x="918" y="696"/>
                  </a:lnTo>
                  <a:lnTo>
                    <a:pt x="918" y="696"/>
                  </a:lnTo>
                  <a:lnTo>
                    <a:pt x="918" y="696"/>
                  </a:lnTo>
                  <a:lnTo>
                    <a:pt x="918" y="694"/>
                  </a:lnTo>
                  <a:lnTo>
                    <a:pt x="918" y="691"/>
                  </a:lnTo>
                  <a:lnTo>
                    <a:pt x="918" y="691"/>
                  </a:lnTo>
                  <a:lnTo>
                    <a:pt x="918" y="689"/>
                  </a:lnTo>
                  <a:lnTo>
                    <a:pt x="918" y="689"/>
                  </a:lnTo>
                  <a:lnTo>
                    <a:pt x="916" y="689"/>
                  </a:lnTo>
                  <a:lnTo>
                    <a:pt x="916" y="689"/>
                  </a:lnTo>
                  <a:lnTo>
                    <a:pt x="913" y="691"/>
                  </a:lnTo>
                  <a:lnTo>
                    <a:pt x="913" y="691"/>
                  </a:lnTo>
                  <a:lnTo>
                    <a:pt x="911" y="691"/>
                  </a:lnTo>
                  <a:lnTo>
                    <a:pt x="911" y="691"/>
                  </a:lnTo>
                  <a:lnTo>
                    <a:pt x="911" y="691"/>
                  </a:lnTo>
                  <a:lnTo>
                    <a:pt x="913" y="691"/>
                  </a:lnTo>
                  <a:lnTo>
                    <a:pt x="913" y="689"/>
                  </a:lnTo>
                  <a:lnTo>
                    <a:pt x="911" y="689"/>
                  </a:lnTo>
                  <a:lnTo>
                    <a:pt x="911" y="689"/>
                  </a:lnTo>
                  <a:lnTo>
                    <a:pt x="911" y="689"/>
                  </a:lnTo>
                  <a:lnTo>
                    <a:pt x="909" y="689"/>
                  </a:lnTo>
                  <a:lnTo>
                    <a:pt x="909" y="691"/>
                  </a:lnTo>
                  <a:lnTo>
                    <a:pt x="909" y="694"/>
                  </a:lnTo>
                  <a:lnTo>
                    <a:pt x="909" y="696"/>
                  </a:lnTo>
                  <a:lnTo>
                    <a:pt x="906" y="698"/>
                  </a:lnTo>
                  <a:lnTo>
                    <a:pt x="906" y="698"/>
                  </a:lnTo>
                  <a:lnTo>
                    <a:pt x="906" y="698"/>
                  </a:lnTo>
                  <a:lnTo>
                    <a:pt x="906" y="698"/>
                  </a:lnTo>
                  <a:lnTo>
                    <a:pt x="906" y="701"/>
                  </a:lnTo>
                  <a:lnTo>
                    <a:pt x="906" y="703"/>
                  </a:lnTo>
                  <a:lnTo>
                    <a:pt x="904" y="703"/>
                  </a:lnTo>
                  <a:lnTo>
                    <a:pt x="904" y="703"/>
                  </a:lnTo>
                  <a:lnTo>
                    <a:pt x="904" y="703"/>
                  </a:lnTo>
                  <a:lnTo>
                    <a:pt x="904" y="703"/>
                  </a:lnTo>
                  <a:lnTo>
                    <a:pt x="904" y="701"/>
                  </a:lnTo>
                  <a:lnTo>
                    <a:pt x="904" y="701"/>
                  </a:lnTo>
                  <a:lnTo>
                    <a:pt x="904" y="698"/>
                  </a:lnTo>
                  <a:lnTo>
                    <a:pt x="904" y="698"/>
                  </a:lnTo>
                  <a:lnTo>
                    <a:pt x="904" y="696"/>
                  </a:lnTo>
                  <a:lnTo>
                    <a:pt x="906" y="696"/>
                  </a:lnTo>
                  <a:lnTo>
                    <a:pt x="906" y="694"/>
                  </a:lnTo>
                  <a:lnTo>
                    <a:pt x="906" y="694"/>
                  </a:lnTo>
                  <a:lnTo>
                    <a:pt x="906" y="694"/>
                  </a:lnTo>
                  <a:lnTo>
                    <a:pt x="906" y="691"/>
                  </a:lnTo>
                  <a:lnTo>
                    <a:pt x="906" y="691"/>
                  </a:lnTo>
                  <a:lnTo>
                    <a:pt x="906" y="691"/>
                  </a:lnTo>
                  <a:lnTo>
                    <a:pt x="904" y="691"/>
                  </a:lnTo>
                  <a:lnTo>
                    <a:pt x="904" y="691"/>
                  </a:lnTo>
                  <a:lnTo>
                    <a:pt x="904" y="689"/>
                  </a:lnTo>
                  <a:lnTo>
                    <a:pt x="906" y="689"/>
                  </a:lnTo>
                  <a:lnTo>
                    <a:pt x="906" y="689"/>
                  </a:lnTo>
                  <a:lnTo>
                    <a:pt x="906" y="686"/>
                  </a:lnTo>
                  <a:lnTo>
                    <a:pt x="902" y="689"/>
                  </a:lnTo>
                  <a:lnTo>
                    <a:pt x="902" y="689"/>
                  </a:lnTo>
                  <a:lnTo>
                    <a:pt x="902" y="686"/>
                  </a:lnTo>
                  <a:lnTo>
                    <a:pt x="921" y="684"/>
                  </a:lnTo>
                  <a:lnTo>
                    <a:pt x="923" y="684"/>
                  </a:lnTo>
                  <a:lnTo>
                    <a:pt x="923" y="682"/>
                  </a:lnTo>
                  <a:lnTo>
                    <a:pt x="913" y="679"/>
                  </a:lnTo>
                  <a:lnTo>
                    <a:pt x="913" y="679"/>
                  </a:lnTo>
                  <a:lnTo>
                    <a:pt x="911" y="682"/>
                  </a:lnTo>
                  <a:lnTo>
                    <a:pt x="911" y="682"/>
                  </a:lnTo>
                  <a:lnTo>
                    <a:pt x="911" y="684"/>
                  </a:lnTo>
                  <a:lnTo>
                    <a:pt x="906" y="684"/>
                  </a:lnTo>
                  <a:lnTo>
                    <a:pt x="906" y="682"/>
                  </a:lnTo>
                  <a:lnTo>
                    <a:pt x="909" y="682"/>
                  </a:lnTo>
                  <a:lnTo>
                    <a:pt x="909" y="682"/>
                  </a:lnTo>
                  <a:lnTo>
                    <a:pt x="909" y="682"/>
                  </a:lnTo>
                  <a:lnTo>
                    <a:pt x="911" y="679"/>
                  </a:lnTo>
                  <a:lnTo>
                    <a:pt x="909" y="679"/>
                  </a:lnTo>
                  <a:lnTo>
                    <a:pt x="909" y="679"/>
                  </a:lnTo>
                  <a:lnTo>
                    <a:pt x="911" y="679"/>
                  </a:lnTo>
                  <a:lnTo>
                    <a:pt x="911" y="679"/>
                  </a:lnTo>
                  <a:lnTo>
                    <a:pt x="911" y="679"/>
                  </a:lnTo>
                  <a:lnTo>
                    <a:pt x="911" y="679"/>
                  </a:lnTo>
                  <a:lnTo>
                    <a:pt x="911"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2" y="670"/>
                  </a:lnTo>
                  <a:lnTo>
                    <a:pt x="890" y="670"/>
                  </a:lnTo>
                  <a:lnTo>
                    <a:pt x="890" y="670"/>
                  </a:lnTo>
                  <a:lnTo>
                    <a:pt x="890" y="668"/>
                  </a:lnTo>
                  <a:lnTo>
                    <a:pt x="887" y="668"/>
                  </a:lnTo>
                  <a:lnTo>
                    <a:pt x="897" y="670"/>
                  </a:lnTo>
                  <a:lnTo>
                    <a:pt x="899" y="672"/>
                  </a:lnTo>
                  <a:lnTo>
                    <a:pt x="921" y="675"/>
                  </a:lnTo>
                  <a:lnTo>
                    <a:pt x="923" y="675"/>
                  </a:lnTo>
                  <a:lnTo>
                    <a:pt x="923" y="675"/>
                  </a:lnTo>
                  <a:lnTo>
                    <a:pt x="925" y="675"/>
                  </a:lnTo>
                  <a:lnTo>
                    <a:pt x="923" y="675"/>
                  </a:lnTo>
                  <a:lnTo>
                    <a:pt x="916" y="675"/>
                  </a:lnTo>
                  <a:lnTo>
                    <a:pt x="916" y="672"/>
                  </a:lnTo>
                  <a:lnTo>
                    <a:pt x="939" y="668"/>
                  </a:lnTo>
                  <a:lnTo>
                    <a:pt x="939" y="668"/>
                  </a:lnTo>
                  <a:lnTo>
                    <a:pt x="939" y="665"/>
                  </a:lnTo>
                  <a:lnTo>
                    <a:pt x="939" y="665"/>
                  </a:lnTo>
                  <a:lnTo>
                    <a:pt x="939" y="665"/>
                  </a:lnTo>
                  <a:lnTo>
                    <a:pt x="939" y="665"/>
                  </a:lnTo>
                  <a:lnTo>
                    <a:pt x="942" y="665"/>
                  </a:lnTo>
                  <a:lnTo>
                    <a:pt x="942" y="665"/>
                  </a:lnTo>
                  <a:lnTo>
                    <a:pt x="942" y="665"/>
                  </a:lnTo>
                  <a:lnTo>
                    <a:pt x="942" y="663"/>
                  </a:lnTo>
                  <a:lnTo>
                    <a:pt x="942" y="660"/>
                  </a:lnTo>
                  <a:lnTo>
                    <a:pt x="939" y="658"/>
                  </a:lnTo>
                  <a:lnTo>
                    <a:pt x="939" y="658"/>
                  </a:lnTo>
                  <a:lnTo>
                    <a:pt x="939" y="658"/>
                  </a:lnTo>
                  <a:lnTo>
                    <a:pt x="939" y="658"/>
                  </a:lnTo>
                  <a:lnTo>
                    <a:pt x="911" y="651"/>
                  </a:lnTo>
                  <a:lnTo>
                    <a:pt x="911" y="653"/>
                  </a:lnTo>
                  <a:lnTo>
                    <a:pt x="909" y="653"/>
                  </a:lnTo>
                  <a:lnTo>
                    <a:pt x="909" y="653"/>
                  </a:lnTo>
                  <a:lnTo>
                    <a:pt x="906" y="653"/>
                  </a:lnTo>
                  <a:lnTo>
                    <a:pt x="906" y="651"/>
                  </a:lnTo>
                  <a:lnTo>
                    <a:pt x="904" y="651"/>
                  </a:lnTo>
                  <a:lnTo>
                    <a:pt x="899" y="651"/>
                  </a:lnTo>
                  <a:lnTo>
                    <a:pt x="899" y="651"/>
                  </a:lnTo>
                  <a:lnTo>
                    <a:pt x="899" y="651"/>
                  </a:lnTo>
                  <a:lnTo>
                    <a:pt x="890" y="651"/>
                  </a:lnTo>
                  <a:lnTo>
                    <a:pt x="890" y="651"/>
                  </a:lnTo>
                  <a:lnTo>
                    <a:pt x="890" y="649"/>
                  </a:lnTo>
                  <a:lnTo>
                    <a:pt x="887" y="649"/>
                  </a:lnTo>
                  <a:lnTo>
                    <a:pt x="887" y="649"/>
                  </a:lnTo>
                  <a:lnTo>
                    <a:pt x="887" y="649"/>
                  </a:lnTo>
                  <a:lnTo>
                    <a:pt x="885" y="646"/>
                  </a:lnTo>
                  <a:lnTo>
                    <a:pt x="890" y="646"/>
                  </a:lnTo>
                  <a:lnTo>
                    <a:pt x="895" y="649"/>
                  </a:lnTo>
                  <a:lnTo>
                    <a:pt x="897" y="649"/>
                  </a:lnTo>
                  <a:lnTo>
                    <a:pt x="899" y="646"/>
                  </a:lnTo>
                  <a:lnTo>
                    <a:pt x="899" y="646"/>
                  </a:lnTo>
                  <a:lnTo>
                    <a:pt x="897" y="646"/>
                  </a:lnTo>
                  <a:lnTo>
                    <a:pt x="899" y="644"/>
                  </a:lnTo>
                  <a:lnTo>
                    <a:pt x="899" y="644"/>
                  </a:lnTo>
                  <a:lnTo>
                    <a:pt x="899" y="646"/>
                  </a:lnTo>
                  <a:lnTo>
                    <a:pt x="899" y="646"/>
                  </a:lnTo>
                  <a:lnTo>
                    <a:pt x="906" y="649"/>
                  </a:lnTo>
                  <a:lnTo>
                    <a:pt x="911" y="646"/>
                  </a:lnTo>
                  <a:lnTo>
                    <a:pt x="911" y="646"/>
                  </a:lnTo>
                  <a:lnTo>
                    <a:pt x="909" y="646"/>
                  </a:lnTo>
                  <a:lnTo>
                    <a:pt x="909" y="646"/>
                  </a:lnTo>
                  <a:lnTo>
                    <a:pt x="909" y="644"/>
                  </a:lnTo>
                  <a:lnTo>
                    <a:pt x="909" y="644"/>
                  </a:lnTo>
                  <a:lnTo>
                    <a:pt x="909" y="644"/>
                  </a:lnTo>
                  <a:lnTo>
                    <a:pt x="909" y="644"/>
                  </a:lnTo>
                  <a:lnTo>
                    <a:pt x="909" y="641"/>
                  </a:lnTo>
                  <a:lnTo>
                    <a:pt x="909" y="641"/>
                  </a:lnTo>
                  <a:lnTo>
                    <a:pt x="906" y="639"/>
                  </a:lnTo>
                  <a:lnTo>
                    <a:pt x="902" y="639"/>
                  </a:lnTo>
                  <a:lnTo>
                    <a:pt x="899" y="637"/>
                  </a:lnTo>
                  <a:lnTo>
                    <a:pt x="899" y="634"/>
                  </a:lnTo>
                  <a:lnTo>
                    <a:pt x="899" y="634"/>
                  </a:lnTo>
                  <a:lnTo>
                    <a:pt x="897" y="632"/>
                  </a:lnTo>
                  <a:lnTo>
                    <a:pt x="895" y="632"/>
                  </a:lnTo>
                  <a:lnTo>
                    <a:pt x="892" y="632"/>
                  </a:lnTo>
                  <a:lnTo>
                    <a:pt x="887" y="630"/>
                  </a:lnTo>
                  <a:lnTo>
                    <a:pt x="876" y="634"/>
                  </a:lnTo>
                  <a:lnTo>
                    <a:pt x="876" y="634"/>
                  </a:lnTo>
                  <a:lnTo>
                    <a:pt x="871" y="639"/>
                  </a:lnTo>
                  <a:lnTo>
                    <a:pt x="871" y="639"/>
                  </a:lnTo>
                  <a:lnTo>
                    <a:pt x="868" y="641"/>
                  </a:lnTo>
                  <a:lnTo>
                    <a:pt x="868" y="641"/>
                  </a:lnTo>
                  <a:lnTo>
                    <a:pt x="866" y="641"/>
                  </a:lnTo>
                  <a:lnTo>
                    <a:pt x="866" y="639"/>
                  </a:lnTo>
                  <a:lnTo>
                    <a:pt x="864" y="639"/>
                  </a:lnTo>
                  <a:lnTo>
                    <a:pt x="861" y="641"/>
                  </a:lnTo>
                  <a:lnTo>
                    <a:pt x="859" y="641"/>
                  </a:lnTo>
                  <a:lnTo>
                    <a:pt x="857" y="641"/>
                  </a:lnTo>
                  <a:lnTo>
                    <a:pt x="857" y="639"/>
                  </a:lnTo>
                  <a:lnTo>
                    <a:pt x="854"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7" y="651"/>
                  </a:lnTo>
                  <a:lnTo>
                    <a:pt x="847" y="653"/>
                  </a:lnTo>
                  <a:lnTo>
                    <a:pt x="847" y="653"/>
                  </a:lnTo>
                  <a:lnTo>
                    <a:pt x="847" y="653"/>
                  </a:lnTo>
                  <a:lnTo>
                    <a:pt x="847" y="656"/>
                  </a:lnTo>
                  <a:lnTo>
                    <a:pt x="845" y="656"/>
                  </a:lnTo>
                  <a:lnTo>
                    <a:pt x="842" y="658"/>
                  </a:lnTo>
                  <a:lnTo>
                    <a:pt x="845" y="660"/>
                  </a:lnTo>
                  <a:lnTo>
                    <a:pt x="845" y="660"/>
                  </a:lnTo>
                  <a:lnTo>
                    <a:pt x="845" y="660"/>
                  </a:lnTo>
                  <a:lnTo>
                    <a:pt x="845" y="660"/>
                  </a:lnTo>
                  <a:lnTo>
                    <a:pt x="845" y="660"/>
                  </a:lnTo>
                  <a:lnTo>
                    <a:pt x="842" y="660"/>
                  </a:lnTo>
                  <a:lnTo>
                    <a:pt x="840" y="658"/>
                  </a:lnTo>
                  <a:lnTo>
                    <a:pt x="842" y="656"/>
                  </a:lnTo>
                  <a:lnTo>
                    <a:pt x="845" y="653"/>
                  </a:lnTo>
                  <a:lnTo>
                    <a:pt x="845" y="653"/>
                  </a:lnTo>
                  <a:lnTo>
                    <a:pt x="845" y="653"/>
                  </a:lnTo>
                  <a:lnTo>
                    <a:pt x="845" y="651"/>
                  </a:lnTo>
                  <a:lnTo>
                    <a:pt x="845" y="651"/>
                  </a:lnTo>
                  <a:lnTo>
                    <a:pt x="847" y="649"/>
                  </a:lnTo>
                  <a:lnTo>
                    <a:pt x="847" y="646"/>
                  </a:lnTo>
                  <a:lnTo>
                    <a:pt x="847" y="646"/>
                  </a:lnTo>
                  <a:lnTo>
                    <a:pt x="847" y="644"/>
                  </a:lnTo>
                  <a:lnTo>
                    <a:pt x="847" y="644"/>
                  </a:lnTo>
                  <a:lnTo>
                    <a:pt x="847" y="644"/>
                  </a:lnTo>
                  <a:lnTo>
                    <a:pt x="847" y="641"/>
                  </a:lnTo>
                  <a:lnTo>
                    <a:pt x="847" y="641"/>
                  </a:lnTo>
                  <a:lnTo>
                    <a:pt x="847" y="641"/>
                  </a:lnTo>
                  <a:lnTo>
                    <a:pt x="850" y="637"/>
                  </a:lnTo>
                  <a:lnTo>
                    <a:pt x="850" y="637"/>
                  </a:lnTo>
                  <a:lnTo>
                    <a:pt x="850" y="632"/>
                  </a:lnTo>
                  <a:lnTo>
                    <a:pt x="850" y="630"/>
                  </a:lnTo>
                  <a:lnTo>
                    <a:pt x="847" y="630"/>
                  </a:lnTo>
                  <a:lnTo>
                    <a:pt x="847" y="630"/>
                  </a:lnTo>
                  <a:lnTo>
                    <a:pt x="847" y="630"/>
                  </a:lnTo>
                  <a:lnTo>
                    <a:pt x="847" y="630"/>
                  </a:lnTo>
                  <a:lnTo>
                    <a:pt x="847" y="630"/>
                  </a:lnTo>
                  <a:lnTo>
                    <a:pt x="845" y="630"/>
                  </a:lnTo>
                  <a:lnTo>
                    <a:pt x="845" y="627"/>
                  </a:lnTo>
                  <a:lnTo>
                    <a:pt x="845" y="627"/>
                  </a:lnTo>
                  <a:lnTo>
                    <a:pt x="845" y="627"/>
                  </a:lnTo>
                  <a:lnTo>
                    <a:pt x="842" y="625"/>
                  </a:lnTo>
                  <a:lnTo>
                    <a:pt x="842" y="625"/>
                  </a:lnTo>
                  <a:lnTo>
                    <a:pt x="842" y="625"/>
                  </a:lnTo>
                  <a:lnTo>
                    <a:pt x="842" y="625"/>
                  </a:lnTo>
                  <a:lnTo>
                    <a:pt x="842" y="625"/>
                  </a:lnTo>
                  <a:lnTo>
                    <a:pt x="842" y="623"/>
                  </a:lnTo>
                  <a:lnTo>
                    <a:pt x="840" y="623"/>
                  </a:lnTo>
                  <a:lnTo>
                    <a:pt x="838" y="620"/>
                  </a:lnTo>
                  <a:lnTo>
                    <a:pt x="838" y="620"/>
                  </a:lnTo>
                  <a:lnTo>
                    <a:pt x="838" y="618"/>
                  </a:lnTo>
                  <a:lnTo>
                    <a:pt x="835" y="615"/>
                  </a:lnTo>
                  <a:lnTo>
                    <a:pt x="835" y="615"/>
                  </a:lnTo>
                  <a:lnTo>
                    <a:pt x="833" y="615"/>
                  </a:lnTo>
                  <a:lnTo>
                    <a:pt x="831" y="615"/>
                  </a:lnTo>
                  <a:lnTo>
                    <a:pt x="831" y="615"/>
                  </a:lnTo>
                  <a:lnTo>
                    <a:pt x="831" y="615"/>
                  </a:lnTo>
                  <a:lnTo>
                    <a:pt x="828" y="615"/>
                  </a:lnTo>
                  <a:lnTo>
                    <a:pt x="828" y="618"/>
                  </a:lnTo>
                  <a:lnTo>
                    <a:pt x="828" y="620"/>
                  </a:lnTo>
                  <a:lnTo>
                    <a:pt x="824" y="620"/>
                  </a:lnTo>
                  <a:lnTo>
                    <a:pt x="824" y="620"/>
                  </a:lnTo>
                  <a:lnTo>
                    <a:pt x="824" y="620"/>
                  </a:lnTo>
                  <a:lnTo>
                    <a:pt x="824" y="618"/>
                  </a:lnTo>
                  <a:lnTo>
                    <a:pt x="824" y="618"/>
                  </a:lnTo>
                  <a:lnTo>
                    <a:pt x="824" y="618"/>
                  </a:lnTo>
                  <a:lnTo>
                    <a:pt x="824" y="618"/>
                  </a:lnTo>
                  <a:lnTo>
                    <a:pt x="821" y="618"/>
                  </a:lnTo>
                  <a:lnTo>
                    <a:pt x="819" y="618"/>
                  </a:lnTo>
                  <a:lnTo>
                    <a:pt x="819" y="618"/>
                  </a:lnTo>
                  <a:lnTo>
                    <a:pt x="819" y="615"/>
                  </a:lnTo>
                  <a:lnTo>
                    <a:pt x="819" y="615"/>
                  </a:lnTo>
                  <a:lnTo>
                    <a:pt x="819" y="615"/>
                  </a:lnTo>
                  <a:lnTo>
                    <a:pt x="819" y="615"/>
                  </a:lnTo>
                  <a:lnTo>
                    <a:pt x="819" y="613"/>
                  </a:lnTo>
                  <a:lnTo>
                    <a:pt x="819" y="613"/>
                  </a:lnTo>
                  <a:lnTo>
                    <a:pt x="819" y="613"/>
                  </a:lnTo>
                  <a:lnTo>
                    <a:pt x="809" y="613"/>
                  </a:lnTo>
                  <a:lnTo>
                    <a:pt x="809" y="613"/>
                  </a:lnTo>
                  <a:lnTo>
                    <a:pt x="807" y="611"/>
                  </a:lnTo>
                  <a:lnTo>
                    <a:pt x="805" y="611"/>
                  </a:lnTo>
                  <a:lnTo>
                    <a:pt x="802" y="611"/>
                  </a:lnTo>
                  <a:lnTo>
                    <a:pt x="800" y="608"/>
                  </a:lnTo>
                  <a:lnTo>
                    <a:pt x="800" y="608"/>
                  </a:lnTo>
                  <a:lnTo>
                    <a:pt x="798" y="606"/>
                  </a:lnTo>
                  <a:lnTo>
                    <a:pt x="798" y="606"/>
                  </a:lnTo>
                  <a:lnTo>
                    <a:pt x="793" y="606"/>
                  </a:lnTo>
                  <a:lnTo>
                    <a:pt x="790"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6" y="615"/>
                  </a:lnTo>
                  <a:lnTo>
                    <a:pt x="776" y="615"/>
                  </a:lnTo>
                  <a:lnTo>
                    <a:pt x="776" y="615"/>
                  </a:lnTo>
                  <a:lnTo>
                    <a:pt x="776" y="618"/>
                  </a:lnTo>
                  <a:lnTo>
                    <a:pt x="776" y="618"/>
                  </a:lnTo>
                  <a:lnTo>
                    <a:pt x="776" y="615"/>
                  </a:lnTo>
                  <a:lnTo>
                    <a:pt x="769" y="615"/>
                  </a:lnTo>
                  <a:lnTo>
                    <a:pt x="771" y="615"/>
                  </a:lnTo>
                  <a:lnTo>
                    <a:pt x="769" y="615"/>
                  </a:lnTo>
                  <a:lnTo>
                    <a:pt x="769" y="615"/>
                  </a:lnTo>
                  <a:lnTo>
                    <a:pt x="769" y="615"/>
                  </a:lnTo>
                  <a:lnTo>
                    <a:pt x="771" y="615"/>
                  </a:lnTo>
                  <a:lnTo>
                    <a:pt x="771" y="615"/>
                  </a:lnTo>
                  <a:lnTo>
                    <a:pt x="774" y="618"/>
                  </a:lnTo>
                  <a:lnTo>
                    <a:pt x="771" y="618"/>
                  </a:lnTo>
                  <a:lnTo>
                    <a:pt x="771" y="618"/>
                  </a:lnTo>
                  <a:lnTo>
                    <a:pt x="769" y="620"/>
                  </a:lnTo>
                  <a:lnTo>
                    <a:pt x="769" y="620"/>
                  </a:lnTo>
                  <a:lnTo>
                    <a:pt x="769" y="623"/>
                  </a:lnTo>
                  <a:lnTo>
                    <a:pt x="769" y="625"/>
                  </a:lnTo>
                  <a:lnTo>
                    <a:pt x="771" y="625"/>
                  </a:lnTo>
                  <a:lnTo>
                    <a:pt x="771" y="625"/>
                  </a:lnTo>
                  <a:lnTo>
                    <a:pt x="774" y="625"/>
                  </a:lnTo>
                  <a:lnTo>
                    <a:pt x="774" y="627"/>
                  </a:lnTo>
                  <a:lnTo>
                    <a:pt x="774" y="627"/>
                  </a:lnTo>
                  <a:lnTo>
                    <a:pt x="781" y="630"/>
                  </a:lnTo>
                  <a:lnTo>
                    <a:pt x="781" y="630"/>
                  </a:lnTo>
                  <a:lnTo>
                    <a:pt x="779" y="632"/>
                  </a:lnTo>
                  <a:lnTo>
                    <a:pt x="779" y="632"/>
                  </a:lnTo>
                  <a:lnTo>
                    <a:pt x="776" y="630"/>
                  </a:lnTo>
                  <a:lnTo>
                    <a:pt x="776" y="630"/>
                  </a:lnTo>
                  <a:lnTo>
                    <a:pt x="776" y="630"/>
                  </a:lnTo>
                  <a:lnTo>
                    <a:pt x="776" y="630"/>
                  </a:lnTo>
                  <a:lnTo>
                    <a:pt x="776" y="630"/>
                  </a:lnTo>
                  <a:lnTo>
                    <a:pt x="776" y="632"/>
                  </a:lnTo>
                  <a:lnTo>
                    <a:pt x="776" y="632"/>
                  </a:lnTo>
                  <a:lnTo>
                    <a:pt x="776" y="632"/>
                  </a:lnTo>
                  <a:lnTo>
                    <a:pt x="776" y="632"/>
                  </a:lnTo>
                  <a:lnTo>
                    <a:pt x="776" y="632"/>
                  </a:lnTo>
                  <a:lnTo>
                    <a:pt x="776" y="632"/>
                  </a:lnTo>
                  <a:lnTo>
                    <a:pt x="776" y="632"/>
                  </a:lnTo>
                  <a:lnTo>
                    <a:pt x="776" y="632"/>
                  </a:lnTo>
                  <a:lnTo>
                    <a:pt x="779" y="632"/>
                  </a:lnTo>
                  <a:lnTo>
                    <a:pt x="779" y="634"/>
                  </a:lnTo>
                  <a:lnTo>
                    <a:pt x="781" y="634"/>
                  </a:lnTo>
                  <a:lnTo>
                    <a:pt x="781" y="634"/>
                  </a:lnTo>
                  <a:lnTo>
                    <a:pt x="781" y="634"/>
                  </a:lnTo>
                  <a:lnTo>
                    <a:pt x="781" y="634"/>
                  </a:lnTo>
                  <a:lnTo>
                    <a:pt x="779" y="634"/>
                  </a:lnTo>
                  <a:lnTo>
                    <a:pt x="776" y="634"/>
                  </a:lnTo>
                  <a:lnTo>
                    <a:pt x="776" y="634"/>
                  </a:lnTo>
                  <a:lnTo>
                    <a:pt x="776" y="634"/>
                  </a:lnTo>
                  <a:lnTo>
                    <a:pt x="776" y="634"/>
                  </a:lnTo>
                  <a:lnTo>
                    <a:pt x="774" y="634"/>
                  </a:lnTo>
                  <a:lnTo>
                    <a:pt x="774" y="634"/>
                  </a:lnTo>
                  <a:lnTo>
                    <a:pt x="774" y="634"/>
                  </a:lnTo>
                  <a:lnTo>
                    <a:pt x="774" y="634"/>
                  </a:lnTo>
                  <a:lnTo>
                    <a:pt x="774" y="632"/>
                  </a:lnTo>
                  <a:lnTo>
                    <a:pt x="771" y="632"/>
                  </a:lnTo>
                  <a:lnTo>
                    <a:pt x="771" y="632"/>
                  </a:lnTo>
                  <a:lnTo>
                    <a:pt x="771" y="632"/>
                  </a:lnTo>
                  <a:lnTo>
                    <a:pt x="771" y="632"/>
                  </a:lnTo>
                  <a:lnTo>
                    <a:pt x="771" y="632"/>
                  </a:lnTo>
                  <a:lnTo>
                    <a:pt x="769" y="630"/>
                  </a:lnTo>
                  <a:lnTo>
                    <a:pt x="769" y="630"/>
                  </a:lnTo>
                  <a:lnTo>
                    <a:pt x="769" y="630"/>
                  </a:lnTo>
                  <a:lnTo>
                    <a:pt x="769" y="632"/>
                  </a:lnTo>
                  <a:lnTo>
                    <a:pt x="769" y="632"/>
                  </a:lnTo>
                  <a:lnTo>
                    <a:pt x="769" y="632"/>
                  </a:lnTo>
                  <a:lnTo>
                    <a:pt x="769" y="632"/>
                  </a:lnTo>
                  <a:lnTo>
                    <a:pt x="769" y="634"/>
                  </a:lnTo>
                  <a:lnTo>
                    <a:pt x="769" y="634"/>
                  </a:lnTo>
                  <a:lnTo>
                    <a:pt x="769" y="637"/>
                  </a:lnTo>
                  <a:lnTo>
                    <a:pt x="767" y="637"/>
                  </a:lnTo>
                  <a:lnTo>
                    <a:pt x="767" y="637"/>
                  </a:lnTo>
                  <a:lnTo>
                    <a:pt x="769" y="639"/>
                  </a:lnTo>
                  <a:lnTo>
                    <a:pt x="769" y="639"/>
                  </a:lnTo>
                  <a:lnTo>
                    <a:pt x="771" y="639"/>
                  </a:lnTo>
                  <a:lnTo>
                    <a:pt x="774" y="639"/>
                  </a:lnTo>
                  <a:lnTo>
                    <a:pt x="779" y="639"/>
                  </a:lnTo>
                  <a:lnTo>
                    <a:pt x="779" y="639"/>
                  </a:lnTo>
                  <a:lnTo>
                    <a:pt x="779" y="641"/>
                  </a:lnTo>
                  <a:lnTo>
                    <a:pt x="779" y="641"/>
                  </a:lnTo>
                  <a:lnTo>
                    <a:pt x="779" y="644"/>
                  </a:lnTo>
                  <a:lnTo>
                    <a:pt x="779" y="644"/>
                  </a:lnTo>
                  <a:lnTo>
                    <a:pt x="781" y="644"/>
                  </a:lnTo>
                  <a:lnTo>
                    <a:pt x="783" y="644"/>
                  </a:lnTo>
                  <a:lnTo>
                    <a:pt x="783" y="646"/>
                  </a:lnTo>
                  <a:lnTo>
                    <a:pt x="783"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0" y="651"/>
                  </a:lnTo>
                  <a:lnTo>
                    <a:pt x="793" y="651"/>
                  </a:lnTo>
                  <a:lnTo>
                    <a:pt x="793" y="651"/>
                  </a:lnTo>
                  <a:lnTo>
                    <a:pt x="793" y="651"/>
                  </a:lnTo>
                  <a:lnTo>
                    <a:pt x="793" y="651"/>
                  </a:lnTo>
                  <a:lnTo>
                    <a:pt x="795" y="651"/>
                  </a:lnTo>
                  <a:lnTo>
                    <a:pt x="798" y="646"/>
                  </a:lnTo>
                  <a:lnTo>
                    <a:pt x="798" y="646"/>
                  </a:lnTo>
                  <a:lnTo>
                    <a:pt x="798" y="646"/>
                  </a:lnTo>
                  <a:lnTo>
                    <a:pt x="798" y="646"/>
                  </a:lnTo>
                  <a:lnTo>
                    <a:pt x="795" y="653"/>
                  </a:lnTo>
                  <a:lnTo>
                    <a:pt x="795" y="653"/>
                  </a:lnTo>
                  <a:lnTo>
                    <a:pt x="793" y="653"/>
                  </a:lnTo>
                  <a:lnTo>
                    <a:pt x="788" y="653"/>
                  </a:lnTo>
                  <a:lnTo>
                    <a:pt x="788" y="656"/>
                  </a:lnTo>
                  <a:lnTo>
                    <a:pt x="788" y="656"/>
                  </a:lnTo>
                  <a:lnTo>
                    <a:pt x="788" y="660"/>
                  </a:lnTo>
                  <a:lnTo>
                    <a:pt x="790" y="663"/>
                  </a:lnTo>
                  <a:lnTo>
                    <a:pt x="793" y="663"/>
                  </a:lnTo>
                  <a:lnTo>
                    <a:pt x="793" y="665"/>
                  </a:lnTo>
                  <a:lnTo>
                    <a:pt x="795" y="665"/>
                  </a:lnTo>
                  <a:lnTo>
                    <a:pt x="800" y="665"/>
                  </a:lnTo>
                  <a:lnTo>
                    <a:pt x="802" y="663"/>
                  </a:lnTo>
                  <a:lnTo>
                    <a:pt x="805" y="665"/>
                  </a:lnTo>
                  <a:lnTo>
                    <a:pt x="805" y="665"/>
                  </a:lnTo>
                  <a:lnTo>
                    <a:pt x="802" y="665"/>
                  </a:lnTo>
                  <a:lnTo>
                    <a:pt x="802" y="665"/>
                  </a:lnTo>
                  <a:lnTo>
                    <a:pt x="802" y="668"/>
                  </a:lnTo>
                  <a:lnTo>
                    <a:pt x="802" y="668"/>
                  </a:lnTo>
                  <a:lnTo>
                    <a:pt x="805" y="668"/>
                  </a:lnTo>
                  <a:lnTo>
                    <a:pt x="805" y="668"/>
                  </a:lnTo>
                  <a:lnTo>
                    <a:pt x="805" y="665"/>
                  </a:lnTo>
                  <a:lnTo>
                    <a:pt x="805" y="665"/>
                  </a:lnTo>
                  <a:lnTo>
                    <a:pt x="807" y="665"/>
                  </a:lnTo>
                  <a:lnTo>
                    <a:pt x="807" y="665"/>
                  </a:lnTo>
                  <a:lnTo>
                    <a:pt x="807" y="665"/>
                  </a:lnTo>
                  <a:lnTo>
                    <a:pt x="807" y="668"/>
                  </a:lnTo>
                  <a:lnTo>
                    <a:pt x="809" y="668"/>
                  </a:lnTo>
                  <a:lnTo>
                    <a:pt x="809" y="668"/>
                  </a:lnTo>
                  <a:lnTo>
                    <a:pt x="809" y="668"/>
                  </a:lnTo>
                  <a:lnTo>
                    <a:pt x="816" y="668"/>
                  </a:lnTo>
                  <a:lnTo>
                    <a:pt x="816" y="670"/>
                  </a:lnTo>
                  <a:lnTo>
                    <a:pt x="816" y="670"/>
                  </a:lnTo>
                  <a:lnTo>
                    <a:pt x="816" y="670"/>
                  </a:lnTo>
                  <a:lnTo>
                    <a:pt x="816" y="672"/>
                  </a:lnTo>
                  <a:lnTo>
                    <a:pt x="816" y="672"/>
                  </a:lnTo>
                  <a:lnTo>
                    <a:pt x="816" y="670"/>
                  </a:lnTo>
                  <a:lnTo>
                    <a:pt x="816" y="670"/>
                  </a:lnTo>
                  <a:lnTo>
                    <a:pt x="816" y="670"/>
                  </a:lnTo>
                  <a:lnTo>
                    <a:pt x="816"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09" y="677"/>
                  </a:lnTo>
                  <a:lnTo>
                    <a:pt x="812" y="679"/>
                  </a:lnTo>
                  <a:lnTo>
                    <a:pt x="812" y="679"/>
                  </a:lnTo>
                  <a:lnTo>
                    <a:pt x="812" y="679"/>
                  </a:lnTo>
                  <a:lnTo>
                    <a:pt x="814" y="677"/>
                  </a:lnTo>
                  <a:lnTo>
                    <a:pt x="814" y="677"/>
                  </a:lnTo>
                  <a:lnTo>
                    <a:pt x="816" y="675"/>
                  </a:lnTo>
                  <a:lnTo>
                    <a:pt x="816" y="672"/>
                  </a:lnTo>
                  <a:lnTo>
                    <a:pt x="819" y="670"/>
                  </a:lnTo>
                  <a:lnTo>
                    <a:pt x="819" y="670"/>
                  </a:lnTo>
                  <a:lnTo>
                    <a:pt x="821" y="670"/>
                  </a:lnTo>
                  <a:lnTo>
                    <a:pt x="821" y="670"/>
                  </a:lnTo>
                  <a:lnTo>
                    <a:pt x="821" y="670"/>
                  </a:lnTo>
                  <a:lnTo>
                    <a:pt x="821" y="672"/>
                  </a:lnTo>
                  <a:lnTo>
                    <a:pt x="821" y="672"/>
                  </a:lnTo>
                  <a:lnTo>
                    <a:pt x="821" y="672"/>
                  </a:lnTo>
                  <a:lnTo>
                    <a:pt x="821" y="675"/>
                  </a:lnTo>
                  <a:lnTo>
                    <a:pt x="831" y="672"/>
                  </a:lnTo>
                  <a:lnTo>
                    <a:pt x="833" y="675"/>
                  </a:lnTo>
                  <a:lnTo>
                    <a:pt x="835" y="672"/>
                  </a:lnTo>
                  <a:lnTo>
                    <a:pt x="838" y="675"/>
                  </a:lnTo>
                  <a:lnTo>
                    <a:pt x="838" y="672"/>
                  </a:lnTo>
                  <a:lnTo>
                    <a:pt x="842" y="675"/>
                  </a:lnTo>
                  <a:lnTo>
                    <a:pt x="842" y="672"/>
                  </a:lnTo>
                  <a:lnTo>
                    <a:pt x="842" y="672"/>
                  </a:lnTo>
                  <a:lnTo>
                    <a:pt x="840" y="672"/>
                  </a:lnTo>
                  <a:lnTo>
                    <a:pt x="840" y="670"/>
                  </a:lnTo>
                  <a:lnTo>
                    <a:pt x="840" y="670"/>
                  </a:lnTo>
                  <a:lnTo>
                    <a:pt x="840" y="668"/>
                  </a:lnTo>
                  <a:lnTo>
                    <a:pt x="842" y="668"/>
                  </a:lnTo>
                  <a:lnTo>
                    <a:pt x="842" y="668"/>
                  </a:lnTo>
                  <a:lnTo>
                    <a:pt x="842" y="668"/>
                  </a:lnTo>
                  <a:lnTo>
                    <a:pt x="842" y="668"/>
                  </a:lnTo>
                  <a:lnTo>
                    <a:pt x="842" y="668"/>
                  </a:lnTo>
                  <a:lnTo>
                    <a:pt x="842" y="670"/>
                  </a:lnTo>
                  <a:lnTo>
                    <a:pt x="842" y="670"/>
                  </a:lnTo>
                  <a:lnTo>
                    <a:pt x="845" y="670"/>
                  </a:lnTo>
                  <a:lnTo>
                    <a:pt x="850" y="663"/>
                  </a:lnTo>
                  <a:lnTo>
                    <a:pt x="852" y="663"/>
                  </a:lnTo>
                  <a:lnTo>
                    <a:pt x="854" y="663"/>
                  </a:lnTo>
                  <a:lnTo>
                    <a:pt x="854" y="665"/>
                  </a:lnTo>
                  <a:lnTo>
                    <a:pt x="854" y="665"/>
                  </a:lnTo>
                  <a:lnTo>
                    <a:pt x="854" y="665"/>
                  </a:lnTo>
                  <a:lnTo>
                    <a:pt x="854" y="665"/>
                  </a:lnTo>
                  <a:lnTo>
                    <a:pt x="857" y="665"/>
                  </a:lnTo>
                  <a:lnTo>
                    <a:pt x="857" y="665"/>
                  </a:lnTo>
                  <a:lnTo>
                    <a:pt x="854" y="665"/>
                  </a:lnTo>
                  <a:lnTo>
                    <a:pt x="854" y="668"/>
                  </a:lnTo>
                  <a:lnTo>
                    <a:pt x="857" y="668"/>
                  </a:lnTo>
                  <a:lnTo>
                    <a:pt x="857" y="670"/>
                  </a:lnTo>
                  <a:lnTo>
                    <a:pt x="857" y="670"/>
                  </a:lnTo>
                  <a:lnTo>
                    <a:pt x="859" y="675"/>
                  </a:lnTo>
                  <a:lnTo>
                    <a:pt x="861" y="675"/>
                  </a:lnTo>
                  <a:lnTo>
                    <a:pt x="861" y="675"/>
                  </a:lnTo>
                  <a:lnTo>
                    <a:pt x="864" y="677"/>
                  </a:lnTo>
                  <a:lnTo>
                    <a:pt x="864" y="677"/>
                  </a:lnTo>
                  <a:lnTo>
                    <a:pt x="864" y="679"/>
                  </a:lnTo>
                  <a:lnTo>
                    <a:pt x="864" y="679"/>
                  </a:lnTo>
                  <a:lnTo>
                    <a:pt x="866" y="682"/>
                  </a:lnTo>
                  <a:lnTo>
                    <a:pt x="866" y="682"/>
                  </a:lnTo>
                  <a:lnTo>
                    <a:pt x="866" y="684"/>
                  </a:lnTo>
                  <a:lnTo>
                    <a:pt x="868" y="684"/>
                  </a:lnTo>
                  <a:lnTo>
                    <a:pt x="868" y="684"/>
                  </a:lnTo>
                  <a:lnTo>
                    <a:pt x="868" y="686"/>
                  </a:lnTo>
                  <a:lnTo>
                    <a:pt x="868" y="686"/>
                  </a:lnTo>
                  <a:lnTo>
                    <a:pt x="868" y="686"/>
                  </a:lnTo>
                  <a:lnTo>
                    <a:pt x="868" y="689"/>
                  </a:lnTo>
                  <a:lnTo>
                    <a:pt x="868" y="689"/>
                  </a:lnTo>
                  <a:lnTo>
                    <a:pt x="868" y="691"/>
                  </a:lnTo>
                  <a:lnTo>
                    <a:pt x="868" y="691"/>
                  </a:lnTo>
                  <a:lnTo>
                    <a:pt x="868" y="691"/>
                  </a:lnTo>
                  <a:lnTo>
                    <a:pt x="871" y="694"/>
                  </a:lnTo>
                  <a:lnTo>
                    <a:pt x="871" y="694"/>
                  </a:lnTo>
                  <a:lnTo>
                    <a:pt x="871" y="694"/>
                  </a:lnTo>
                  <a:lnTo>
                    <a:pt x="871" y="696"/>
                  </a:lnTo>
                  <a:lnTo>
                    <a:pt x="871" y="696"/>
                  </a:lnTo>
                  <a:lnTo>
                    <a:pt x="871" y="696"/>
                  </a:lnTo>
                  <a:lnTo>
                    <a:pt x="873" y="696"/>
                  </a:lnTo>
                  <a:lnTo>
                    <a:pt x="873" y="696"/>
                  </a:lnTo>
                  <a:lnTo>
                    <a:pt x="873" y="696"/>
                  </a:lnTo>
                  <a:lnTo>
                    <a:pt x="873" y="698"/>
                  </a:lnTo>
                  <a:lnTo>
                    <a:pt x="876" y="698"/>
                  </a:lnTo>
                  <a:lnTo>
                    <a:pt x="878" y="701"/>
                  </a:lnTo>
                  <a:lnTo>
                    <a:pt x="880" y="701"/>
                  </a:lnTo>
                  <a:lnTo>
                    <a:pt x="880"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7" y="720"/>
                  </a:lnTo>
                  <a:lnTo>
                    <a:pt x="887" y="722"/>
                  </a:lnTo>
                  <a:lnTo>
                    <a:pt x="885" y="724"/>
                  </a:lnTo>
                  <a:lnTo>
                    <a:pt x="885" y="724"/>
                  </a:lnTo>
                  <a:lnTo>
                    <a:pt x="885" y="724"/>
                  </a:lnTo>
                  <a:lnTo>
                    <a:pt x="887" y="727"/>
                  </a:lnTo>
                  <a:lnTo>
                    <a:pt x="887" y="727"/>
                  </a:lnTo>
                  <a:lnTo>
                    <a:pt x="887" y="729"/>
                  </a:lnTo>
                  <a:lnTo>
                    <a:pt x="885" y="729"/>
                  </a:lnTo>
                  <a:lnTo>
                    <a:pt x="883" y="731"/>
                  </a:lnTo>
                  <a:lnTo>
                    <a:pt x="883" y="731"/>
                  </a:lnTo>
                  <a:lnTo>
                    <a:pt x="883" y="734"/>
                  </a:lnTo>
                  <a:lnTo>
                    <a:pt x="883" y="734"/>
                  </a:lnTo>
                  <a:lnTo>
                    <a:pt x="883" y="734"/>
                  </a:lnTo>
                  <a:lnTo>
                    <a:pt x="880" y="741"/>
                  </a:lnTo>
                  <a:lnTo>
                    <a:pt x="880" y="748"/>
                  </a:lnTo>
                  <a:lnTo>
                    <a:pt x="880" y="748"/>
                  </a:lnTo>
                  <a:lnTo>
                    <a:pt x="883" y="746"/>
                  </a:lnTo>
                  <a:lnTo>
                    <a:pt x="883" y="746"/>
                  </a:lnTo>
                  <a:lnTo>
                    <a:pt x="883" y="748"/>
                  </a:lnTo>
                  <a:lnTo>
                    <a:pt x="880" y="748"/>
                  </a:lnTo>
                  <a:lnTo>
                    <a:pt x="880" y="750"/>
                  </a:lnTo>
                  <a:lnTo>
                    <a:pt x="880" y="750"/>
                  </a:lnTo>
                  <a:lnTo>
                    <a:pt x="880" y="755"/>
                  </a:lnTo>
                  <a:lnTo>
                    <a:pt x="880" y="755"/>
                  </a:lnTo>
                  <a:lnTo>
                    <a:pt x="880" y="757"/>
                  </a:lnTo>
                  <a:lnTo>
                    <a:pt x="880" y="757"/>
                  </a:lnTo>
                  <a:lnTo>
                    <a:pt x="880" y="760"/>
                  </a:lnTo>
                  <a:lnTo>
                    <a:pt x="880" y="760"/>
                  </a:lnTo>
                  <a:lnTo>
                    <a:pt x="880" y="760"/>
                  </a:lnTo>
                  <a:lnTo>
                    <a:pt x="880" y="762"/>
                  </a:lnTo>
                  <a:lnTo>
                    <a:pt x="883" y="762"/>
                  </a:lnTo>
                  <a:lnTo>
                    <a:pt x="883" y="762"/>
                  </a:lnTo>
                  <a:lnTo>
                    <a:pt x="883" y="765"/>
                  </a:lnTo>
                  <a:lnTo>
                    <a:pt x="883" y="765"/>
                  </a:lnTo>
                  <a:lnTo>
                    <a:pt x="885" y="765"/>
                  </a:lnTo>
                  <a:lnTo>
                    <a:pt x="885" y="765"/>
                  </a:lnTo>
                  <a:lnTo>
                    <a:pt x="885" y="765"/>
                  </a:lnTo>
                  <a:lnTo>
                    <a:pt x="885" y="767"/>
                  </a:lnTo>
                  <a:lnTo>
                    <a:pt x="887" y="767"/>
                  </a:lnTo>
                  <a:lnTo>
                    <a:pt x="887" y="767"/>
                  </a:lnTo>
                  <a:lnTo>
                    <a:pt x="892" y="765"/>
                  </a:lnTo>
                  <a:lnTo>
                    <a:pt x="892" y="765"/>
                  </a:lnTo>
                  <a:lnTo>
                    <a:pt x="892" y="767"/>
                  </a:lnTo>
                  <a:lnTo>
                    <a:pt x="890" y="767"/>
                  </a:lnTo>
                  <a:lnTo>
                    <a:pt x="892" y="769"/>
                  </a:lnTo>
                  <a:lnTo>
                    <a:pt x="895" y="769"/>
                  </a:lnTo>
                  <a:lnTo>
                    <a:pt x="892"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899" y="800"/>
                  </a:lnTo>
                  <a:lnTo>
                    <a:pt x="902" y="800"/>
                  </a:lnTo>
                  <a:lnTo>
                    <a:pt x="902" y="800"/>
                  </a:lnTo>
                  <a:lnTo>
                    <a:pt x="904" y="800"/>
                  </a:lnTo>
                  <a:lnTo>
                    <a:pt x="902" y="802"/>
                  </a:lnTo>
                  <a:lnTo>
                    <a:pt x="902" y="802"/>
                  </a:lnTo>
                  <a:lnTo>
                    <a:pt x="902" y="805"/>
                  </a:lnTo>
                  <a:lnTo>
                    <a:pt x="904" y="805"/>
                  </a:lnTo>
                  <a:lnTo>
                    <a:pt x="904" y="802"/>
                  </a:lnTo>
                  <a:lnTo>
                    <a:pt x="904" y="802"/>
                  </a:lnTo>
                  <a:lnTo>
                    <a:pt x="906" y="800"/>
                  </a:lnTo>
                  <a:lnTo>
                    <a:pt x="906" y="800"/>
                  </a:lnTo>
                  <a:lnTo>
                    <a:pt x="909" y="802"/>
                  </a:lnTo>
                  <a:lnTo>
                    <a:pt x="909" y="802"/>
                  </a:lnTo>
                  <a:lnTo>
                    <a:pt x="906" y="805"/>
                  </a:lnTo>
                  <a:lnTo>
                    <a:pt x="906" y="805"/>
                  </a:lnTo>
                  <a:lnTo>
                    <a:pt x="909" y="807"/>
                  </a:lnTo>
                  <a:lnTo>
                    <a:pt x="911" y="807"/>
                  </a:lnTo>
                  <a:lnTo>
                    <a:pt x="913" y="807"/>
                  </a:lnTo>
                  <a:lnTo>
                    <a:pt x="916" y="807"/>
                  </a:lnTo>
                  <a:lnTo>
                    <a:pt x="916" y="805"/>
                  </a:lnTo>
                  <a:lnTo>
                    <a:pt x="916" y="805"/>
                  </a:lnTo>
                  <a:lnTo>
                    <a:pt x="916" y="802"/>
                  </a:lnTo>
                  <a:lnTo>
                    <a:pt x="916" y="802"/>
                  </a:lnTo>
                  <a:lnTo>
                    <a:pt x="913" y="802"/>
                  </a:lnTo>
                  <a:lnTo>
                    <a:pt x="916" y="800"/>
                  </a:lnTo>
                  <a:lnTo>
                    <a:pt x="916" y="802"/>
                  </a:lnTo>
                  <a:lnTo>
                    <a:pt x="916" y="805"/>
                  </a:lnTo>
                  <a:lnTo>
                    <a:pt x="916" y="805"/>
                  </a:lnTo>
                  <a:lnTo>
                    <a:pt x="918" y="807"/>
                  </a:lnTo>
                  <a:lnTo>
                    <a:pt x="918" y="807"/>
                  </a:lnTo>
                  <a:lnTo>
                    <a:pt x="921" y="807"/>
                  </a:lnTo>
                  <a:lnTo>
                    <a:pt x="921" y="807"/>
                  </a:lnTo>
                  <a:lnTo>
                    <a:pt x="918" y="802"/>
                  </a:lnTo>
                  <a:lnTo>
                    <a:pt x="918" y="802"/>
                  </a:lnTo>
                  <a:lnTo>
                    <a:pt x="918" y="800"/>
                  </a:lnTo>
                  <a:lnTo>
                    <a:pt x="918" y="800"/>
                  </a:lnTo>
                  <a:lnTo>
                    <a:pt x="918" y="800"/>
                  </a:lnTo>
                  <a:lnTo>
                    <a:pt x="918" y="800"/>
                  </a:lnTo>
                  <a:lnTo>
                    <a:pt x="918" y="798"/>
                  </a:lnTo>
                  <a:lnTo>
                    <a:pt x="918" y="798"/>
                  </a:lnTo>
                  <a:lnTo>
                    <a:pt x="918" y="798"/>
                  </a:lnTo>
                  <a:lnTo>
                    <a:pt x="918" y="798"/>
                  </a:lnTo>
                  <a:lnTo>
                    <a:pt x="918" y="798"/>
                  </a:lnTo>
                  <a:lnTo>
                    <a:pt x="921" y="798"/>
                  </a:lnTo>
                  <a:lnTo>
                    <a:pt x="921" y="798"/>
                  </a:lnTo>
                  <a:lnTo>
                    <a:pt x="923" y="788"/>
                  </a:lnTo>
                  <a:lnTo>
                    <a:pt x="925" y="786"/>
                  </a:lnTo>
                  <a:lnTo>
                    <a:pt x="925" y="786"/>
                  </a:lnTo>
                  <a:lnTo>
                    <a:pt x="925" y="783"/>
                  </a:lnTo>
                  <a:lnTo>
                    <a:pt x="925" y="783"/>
                  </a:lnTo>
                  <a:lnTo>
                    <a:pt x="925" y="783"/>
                  </a:lnTo>
                  <a:lnTo>
                    <a:pt x="925" y="783"/>
                  </a:lnTo>
                  <a:lnTo>
                    <a:pt x="928" y="786"/>
                  </a:lnTo>
                  <a:lnTo>
                    <a:pt x="928" y="786"/>
                  </a:lnTo>
                  <a:lnTo>
                    <a:pt x="928" y="786"/>
                  </a:lnTo>
                  <a:lnTo>
                    <a:pt x="928" y="788"/>
                  </a:lnTo>
                  <a:lnTo>
                    <a:pt x="928" y="788"/>
                  </a:lnTo>
                  <a:lnTo>
                    <a:pt x="928" y="791"/>
                  </a:lnTo>
                  <a:lnTo>
                    <a:pt x="925" y="791"/>
                  </a:lnTo>
                  <a:lnTo>
                    <a:pt x="925" y="791"/>
                  </a:lnTo>
                  <a:lnTo>
                    <a:pt x="925" y="793"/>
                  </a:lnTo>
                  <a:lnTo>
                    <a:pt x="925" y="795"/>
                  </a:lnTo>
                  <a:lnTo>
                    <a:pt x="923" y="798"/>
                  </a:lnTo>
                  <a:lnTo>
                    <a:pt x="923" y="802"/>
                  </a:lnTo>
                  <a:lnTo>
                    <a:pt x="925" y="802"/>
                  </a:lnTo>
                  <a:lnTo>
                    <a:pt x="925" y="802"/>
                  </a:lnTo>
                  <a:lnTo>
                    <a:pt x="925" y="802"/>
                  </a:lnTo>
                  <a:lnTo>
                    <a:pt x="925" y="800"/>
                  </a:lnTo>
                  <a:lnTo>
                    <a:pt x="925" y="800"/>
                  </a:lnTo>
                  <a:lnTo>
                    <a:pt x="925"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2" y="805"/>
                  </a:lnTo>
                  <a:lnTo>
                    <a:pt x="935" y="807"/>
                  </a:lnTo>
                  <a:lnTo>
                    <a:pt x="937" y="807"/>
                  </a:lnTo>
                  <a:lnTo>
                    <a:pt x="942" y="805"/>
                  </a:lnTo>
                  <a:lnTo>
                    <a:pt x="942" y="807"/>
                  </a:lnTo>
                  <a:lnTo>
                    <a:pt x="939" y="807"/>
                  </a:lnTo>
                  <a:lnTo>
                    <a:pt x="947" y="812"/>
                  </a:lnTo>
                  <a:lnTo>
                    <a:pt x="947" y="812"/>
                  </a:lnTo>
                  <a:lnTo>
                    <a:pt x="949" y="810"/>
                  </a:lnTo>
                  <a:lnTo>
                    <a:pt x="949" y="807"/>
                  </a:lnTo>
                  <a:lnTo>
                    <a:pt x="949" y="807"/>
                  </a:lnTo>
                  <a:lnTo>
                    <a:pt x="949" y="807"/>
                  </a:lnTo>
                  <a:lnTo>
                    <a:pt x="949" y="810"/>
                  </a:lnTo>
                  <a:lnTo>
                    <a:pt x="951" y="812"/>
                  </a:lnTo>
                  <a:lnTo>
                    <a:pt x="951" y="812"/>
                  </a:lnTo>
                  <a:lnTo>
                    <a:pt x="951" y="812"/>
                  </a:lnTo>
                  <a:lnTo>
                    <a:pt x="954" y="812"/>
                  </a:lnTo>
                  <a:lnTo>
                    <a:pt x="958" y="812"/>
                  </a:lnTo>
                  <a:lnTo>
                    <a:pt x="958" y="812"/>
                  </a:lnTo>
                  <a:lnTo>
                    <a:pt x="958" y="810"/>
                  </a:lnTo>
                  <a:lnTo>
                    <a:pt x="961" y="810"/>
                  </a:lnTo>
                  <a:lnTo>
                    <a:pt x="961" y="810"/>
                  </a:lnTo>
                  <a:lnTo>
                    <a:pt x="961" y="810"/>
                  </a:lnTo>
                  <a:lnTo>
                    <a:pt x="963" y="810"/>
                  </a:lnTo>
                  <a:lnTo>
                    <a:pt x="963" y="810"/>
                  </a:lnTo>
                  <a:lnTo>
                    <a:pt x="963" y="807"/>
                  </a:lnTo>
                  <a:lnTo>
                    <a:pt x="963" y="807"/>
                  </a:lnTo>
                  <a:lnTo>
                    <a:pt x="963" y="807"/>
                  </a:lnTo>
                  <a:lnTo>
                    <a:pt x="965" y="805"/>
                  </a:lnTo>
                  <a:lnTo>
                    <a:pt x="968" y="805"/>
                  </a:lnTo>
                  <a:lnTo>
                    <a:pt x="968" y="805"/>
                  </a:lnTo>
                  <a:lnTo>
                    <a:pt x="970" y="802"/>
                  </a:lnTo>
                  <a:lnTo>
                    <a:pt x="970" y="802"/>
                  </a:lnTo>
                  <a:lnTo>
                    <a:pt x="970" y="800"/>
                  </a:lnTo>
                  <a:lnTo>
                    <a:pt x="970" y="798"/>
                  </a:lnTo>
                  <a:lnTo>
                    <a:pt x="970" y="795"/>
                  </a:lnTo>
                  <a:lnTo>
                    <a:pt x="970" y="795"/>
                  </a:lnTo>
                  <a:lnTo>
                    <a:pt x="965" y="793"/>
                  </a:lnTo>
                  <a:lnTo>
                    <a:pt x="965" y="791"/>
                  </a:lnTo>
                  <a:lnTo>
                    <a:pt x="965" y="791"/>
                  </a:lnTo>
                  <a:lnTo>
                    <a:pt x="965" y="791"/>
                  </a:lnTo>
                  <a:lnTo>
                    <a:pt x="968" y="793"/>
                  </a:lnTo>
                  <a:lnTo>
                    <a:pt x="968" y="793"/>
                  </a:lnTo>
                  <a:lnTo>
                    <a:pt x="970" y="793"/>
                  </a:lnTo>
                  <a:lnTo>
                    <a:pt x="970" y="793"/>
                  </a:lnTo>
                  <a:lnTo>
                    <a:pt x="970" y="791"/>
                  </a:lnTo>
                  <a:lnTo>
                    <a:pt x="970" y="788"/>
                  </a:lnTo>
                  <a:lnTo>
                    <a:pt x="970" y="786"/>
                  </a:lnTo>
                  <a:lnTo>
                    <a:pt x="968" y="786"/>
                  </a:lnTo>
                  <a:lnTo>
                    <a:pt x="968" y="783"/>
                  </a:lnTo>
                  <a:lnTo>
                    <a:pt x="968" y="783"/>
                  </a:lnTo>
                  <a:lnTo>
                    <a:pt x="968" y="783"/>
                  </a:lnTo>
                  <a:lnTo>
                    <a:pt x="970"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7" y="798"/>
                  </a:lnTo>
                  <a:lnTo>
                    <a:pt x="977" y="798"/>
                  </a:lnTo>
                  <a:lnTo>
                    <a:pt x="977" y="795"/>
                  </a:lnTo>
                  <a:lnTo>
                    <a:pt x="977" y="795"/>
                  </a:lnTo>
                  <a:lnTo>
                    <a:pt x="977" y="793"/>
                  </a:lnTo>
                  <a:lnTo>
                    <a:pt x="977" y="791"/>
                  </a:lnTo>
                  <a:lnTo>
                    <a:pt x="977" y="788"/>
                  </a:lnTo>
                  <a:lnTo>
                    <a:pt x="977" y="788"/>
                  </a:lnTo>
                  <a:lnTo>
                    <a:pt x="977" y="788"/>
                  </a:lnTo>
                  <a:lnTo>
                    <a:pt x="977" y="786"/>
                  </a:lnTo>
                  <a:lnTo>
                    <a:pt x="977" y="786"/>
                  </a:lnTo>
                  <a:lnTo>
                    <a:pt x="977" y="786"/>
                  </a:lnTo>
                  <a:lnTo>
                    <a:pt x="977" y="786"/>
                  </a:lnTo>
                  <a:lnTo>
                    <a:pt x="977" y="783"/>
                  </a:lnTo>
                  <a:lnTo>
                    <a:pt x="977" y="783"/>
                  </a:lnTo>
                  <a:lnTo>
                    <a:pt x="977" y="783"/>
                  </a:lnTo>
                  <a:lnTo>
                    <a:pt x="977" y="783"/>
                  </a:lnTo>
                  <a:lnTo>
                    <a:pt x="977" y="781"/>
                  </a:lnTo>
                  <a:lnTo>
                    <a:pt x="977" y="779"/>
                  </a:lnTo>
                  <a:lnTo>
                    <a:pt x="977"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2" y="779"/>
                  </a:lnTo>
                  <a:lnTo>
                    <a:pt x="982" y="781"/>
                  </a:lnTo>
                  <a:lnTo>
                    <a:pt x="982" y="781"/>
                  </a:lnTo>
                  <a:lnTo>
                    <a:pt x="982" y="783"/>
                  </a:lnTo>
                  <a:lnTo>
                    <a:pt x="982" y="783"/>
                  </a:lnTo>
                  <a:lnTo>
                    <a:pt x="982" y="783"/>
                  </a:lnTo>
                  <a:lnTo>
                    <a:pt x="982" y="783"/>
                  </a:lnTo>
                  <a:lnTo>
                    <a:pt x="984" y="786"/>
                  </a:lnTo>
                  <a:lnTo>
                    <a:pt x="984" y="786"/>
                  </a:lnTo>
                  <a:lnTo>
                    <a:pt x="987" y="783"/>
                  </a:lnTo>
                  <a:lnTo>
                    <a:pt x="987" y="786"/>
                  </a:lnTo>
                  <a:lnTo>
                    <a:pt x="987" y="786"/>
                  </a:lnTo>
                  <a:lnTo>
                    <a:pt x="984" y="786"/>
                  </a:lnTo>
                  <a:lnTo>
                    <a:pt x="984" y="788"/>
                  </a:lnTo>
                  <a:lnTo>
                    <a:pt x="984" y="788"/>
                  </a:lnTo>
                  <a:lnTo>
                    <a:pt x="984" y="788"/>
                  </a:lnTo>
                  <a:lnTo>
                    <a:pt x="984" y="788"/>
                  </a:lnTo>
                  <a:lnTo>
                    <a:pt x="984" y="791"/>
                  </a:lnTo>
                  <a:lnTo>
                    <a:pt x="984" y="791"/>
                  </a:lnTo>
                  <a:lnTo>
                    <a:pt x="984" y="791"/>
                  </a:lnTo>
                  <a:lnTo>
                    <a:pt x="984" y="791"/>
                  </a:lnTo>
                  <a:lnTo>
                    <a:pt x="984" y="793"/>
                  </a:lnTo>
                  <a:lnTo>
                    <a:pt x="984" y="793"/>
                  </a:lnTo>
                  <a:lnTo>
                    <a:pt x="984" y="795"/>
                  </a:lnTo>
                  <a:lnTo>
                    <a:pt x="984" y="798"/>
                  </a:lnTo>
                  <a:lnTo>
                    <a:pt x="984" y="798"/>
                  </a:lnTo>
                  <a:lnTo>
                    <a:pt x="984" y="800"/>
                  </a:lnTo>
                  <a:lnTo>
                    <a:pt x="984" y="800"/>
                  </a:lnTo>
                  <a:lnTo>
                    <a:pt x="984" y="805"/>
                  </a:lnTo>
                  <a:lnTo>
                    <a:pt x="984" y="805"/>
                  </a:lnTo>
                  <a:lnTo>
                    <a:pt x="984" y="805"/>
                  </a:lnTo>
                  <a:lnTo>
                    <a:pt x="984" y="807"/>
                  </a:lnTo>
                  <a:lnTo>
                    <a:pt x="987" y="807"/>
                  </a:lnTo>
                  <a:lnTo>
                    <a:pt x="987" y="810"/>
                  </a:lnTo>
                  <a:lnTo>
                    <a:pt x="987" y="810"/>
                  </a:lnTo>
                  <a:lnTo>
                    <a:pt x="994" y="810"/>
                  </a:lnTo>
                  <a:lnTo>
                    <a:pt x="994" y="810"/>
                  </a:lnTo>
                  <a:lnTo>
                    <a:pt x="996" y="807"/>
                  </a:lnTo>
                  <a:lnTo>
                    <a:pt x="996" y="807"/>
                  </a:lnTo>
                  <a:lnTo>
                    <a:pt x="996" y="807"/>
                  </a:lnTo>
                  <a:lnTo>
                    <a:pt x="996" y="807"/>
                  </a:lnTo>
                  <a:lnTo>
                    <a:pt x="996" y="810"/>
                  </a:lnTo>
                  <a:lnTo>
                    <a:pt x="999" y="810"/>
                  </a:lnTo>
                  <a:lnTo>
                    <a:pt x="1003" y="810"/>
                  </a:lnTo>
                  <a:lnTo>
                    <a:pt x="1003" y="807"/>
                  </a:lnTo>
                  <a:lnTo>
                    <a:pt x="1006" y="805"/>
                  </a:lnTo>
                  <a:lnTo>
                    <a:pt x="1006" y="805"/>
                  </a:lnTo>
                  <a:lnTo>
                    <a:pt x="1006" y="807"/>
                  </a:lnTo>
                  <a:lnTo>
                    <a:pt x="1006" y="807"/>
                  </a:lnTo>
                  <a:lnTo>
                    <a:pt x="1006" y="807"/>
                  </a:lnTo>
                  <a:lnTo>
                    <a:pt x="1006" y="810"/>
                  </a:lnTo>
                  <a:lnTo>
                    <a:pt x="1008" y="810"/>
                  </a:lnTo>
                  <a:lnTo>
                    <a:pt x="1008" y="810"/>
                  </a:lnTo>
                  <a:lnTo>
                    <a:pt x="1010" y="810"/>
                  </a:lnTo>
                  <a:lnTo>
                    <a:pt x="1010" y="810"/>
                  </a:lnTo>
                  <a:lnTo>
                    <a:pt x="1013" y="807"/>
                  </a:lnTo>
                  <a:lnTo>
                    <a:pt x="1013" y="807"/>
                  </a:lnTo>
                  <a:lnTo>
                    <a:pt x="1013" y="805"/>
                  </a:lnTo>
                  <a:lnTo>
                    <a:pt x="1013" y="805"/>
                  </a:lnTo>
                  <a:lnTo>
                    <a:pt x="1013" y="805"/>
                  </a:lnTo>
                  <a:lnTo>
                    <a:pt x="1013" y="802"/>
                  </a:lnTo>
                  <a:lnTo>
                    <a:pt x="1015" y="802"/>
                  </a:lnTo>
                  <a:lnTo>
                    <a:pt x="1015" y="800"/>
                  </a:lnTo>
                  <a:lnTo>
                    <a:pt x="1015" y="802"/>
                  </a:lnTo>
                  <a:lnTo>
                    <a:pt x="1015" y="802"/>
                  </a:lnTo>
                  <a:lnTo>
                    <a:pt x="1015" y="802"/>
                  </a:lnTo>
                  <a:lnTo>
                    <a:pt x="1015" y="807"/>
                  </a:lnTo>
                  <a:lnTo>
                    <a:pt x="1018" y="807"/>
                  </a:lnTo>
                  <a:lnTo>
                    <a:pt x="1022" y="807"/>
                  </a:lnTo>
                  <a:lnTo>
                    <a:pt x="1022" y="807"/>
                  </a:lnTo>
                  <a:lnTo>
                    <a:pt x="1022" y="807"/>
                  </a:lnTo>
                  <a:lnTo>
                    <a:pt x="1022" y="805"/>
                  </a:lnTo>
                  <a:lnTo>
                    <a:pt x="1025" y="805"/>
                  </a:lnTo>
                  <a:lnTo>
                    <a:pt x="1025" y="805"/>
                  </a:lnTo>
                  <a:lnTo>
                    <a:pt x="1022" y="805"/>
                  </a:lnTo>
                  <a:lnTo>
                    <a:pt x="1022" y="802"/>
                  </a:lnTo>
                  <a:lnTo>
                    <a:pt x="1022" y="802"/>
                  </a:lnTo>
                  <a:lnTo>
                    <a:pt x="1025" y="802"/>
                  </a:lnTo>
                  <a:lnTo>
                    <a:pt x="1025" y="802"/>
                  </a:lnTo>
                  <a:lnTo>
                    <a:pt x="1025" y="802"/>
                  </a:lnTo>
                  <a:lnTo>
                    <a:pt x="1025" y="805"/>
                  </a:lnTo>
                  <a:lnTo>
                    <a:pt x="1027" y="807"/>
                  </a:lnTo>
                  <a:lnTo>
                    <a:pt x="1027" y="807"/>
                  </a:lnTo>
                  <a:lnTo>
                    <a:pt x="1034" y="805"/>
                  </a:lnTo>
                  <a:lnTo>
                    <a:pt x="1034" y="805"/>
                  </a:lnTo>
                  <a:lnTo>
                    <a:pt x="1034" y="802"/>
                  </a:lnTo>
                  <a:lnTo>
                    <a:pt x="1029" y="800"/>
                  </a:lnTo>
                  <a:lnTo>
                    <a:pt x="1029"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29" y="795"/>
                  </a:lnTo>
                  <a:lnTo>
                    <a:pt x="1029" y="795"/>
                  </a:lnTo>
                  <a:lnTo>
                    <a:pt x="1029" y="795"/>
                  </a:lnTo>
                  <a:lnTo>
                    <a:pt x="1029" y="798"/>
                  </a:lnTo>
                  <a:lnTo>
                    <a:pt x="1032" y="798"/>
                  </a:lnTo>
                  <a:lnTo>
                    <a:pt x="1039" y="802"/>
                  </a:lnTo>
                  <a:lnTo>
                    <a:pt x="1039" y="802"/>
                  </a:lnTo>
                  <a:lnTo>
                    <a:pt x="1041" y="800"/>
                  </a:lnTo>
                  <a:lnTo>
                    <a:pt x="1041" y="800"/>
                  </a:lnTo>
                  <a:lnTo>
                    <a:pt x="1041" y="798"/>
                  </a:lnTo>
                  <a:lnTo>
                    <a:pt x="1041" y="795"/>
                  </a:lnTo>
                  <a:lnTo>
                    <a:pt x="1041" y="793"/>
                  </a:lnTo>
                  <a:lnTo>
                    <a:pt x="1041" y="791"/>
                  </a:lnTo>
                  <a:lnTo>
                    <a:pt x="1041" y="791"/>
                  </a:lnTo>
                  <a:lnTo>
                    <a:pt x="1041" y="791"/>
                  </a:lnTo>
                  <a:lnTo>
                    <a:pt x="1041" y="788"/>
                  </a:lnTo>
                  <a:lnTo>
                    <a:pt x="1041" y="791"/>
                  </a:lnTo>
                  <a:lnTo>
                    <a:pt x="1044" y="791"/>
                  </a:lnTo>
                  <a:lnTo>
                    <a:pt x="1044" y="791"/>
                  </a:lnTo>
                  <a:lnTo>
                    <a:pt x="1041" y="791"/>
                  </a:lnTo>
                  <a:lnTo>
                    <a:pt x="1044" y="793"/>
                  </a:lnTo>
                  <a:lnTo>
                    <a:pt x="1044" y="793"/>
                  </a:lnTo>
                  <a:lnTo>
                    <a:pt x="1046" y="795"/>
                  </a:lnTo>
                  <a:lnTo>
                    <a:pt x="1046" y="795"/>
                  </a:lnTo>
                  <a:lnTo>
                    <a:pt x="1046" y="800"/>
                  </a:lnTo>
                  <a:lnTo>
                    <a:pt x="1058" y="798"/>
                  </a:lnTo>
                  <a:lnTo>
                    <a:pt x="1060" y="795"/>
                  </a:lnTo>
                  <a:lnTo>
                    <a:pt x="1060" y="795"/>
                  </a:lnTo>
                  <a:lnTo>
                    <a:pt x="1060" y="793"/>
                  </a:lnTo>
                  <a:lnTo>
                    <a:pt x="1060" y="793"/>
                  </a:lnTo>
                  <a:lnTo>
                    <a:pt x="1060" y="791"/>
                  </a:lnTo>
                  <a:lnTo>
                    <a:pt x="1058" y="788"/>
                  </a:lnTo>
                  <a:lnTo>
                    <a:pt x="1058" y="786"/>
                  </a:lnTo>
                  <a:lnTo>
                    <a:pt x="1058" y="786"/>
                  </a:lnTo>
                  <a:lnTo>
                    <a:pt x="1058" y="783"/>
                  </a:lnTo>
                  <a:lnTo>
                    <a:pt x="1055" y="783"/>
                  </a:lnTo>
                  <a:lnTo>
                    <a:pt x="1055" y="783"/>
                  </a:lnTo>
                  <a:lnTo>
                    <a:pt x="1055" y="783"/>
                  </a:lnTo>
                  <a:lnTo>
                    <a:pt x="1055" y="781"/>
                  </a:lnTo>
                  <a:lnTo>
                    <a:pt x="1055" y="781"/>
                  </a:lnTo>
                  <a:lnTo>
                    <a:pt x="1055" y="781"/>
                  </a:lnTo>
                  <a:lnTo>
                    <a:pt x="1055" y="781"/>
                  </a:lnTo>
                  <a:lnTo>
                    <a:pt x="1055" y="781"/>
                  </a:lnTo>
                  <a:lnTo>
                    <a:pt x="1058" y="781"/>
                  </a:lnTo>
                  <a:lnTo>
                    <a:pt x="1058" y="781"/>
                  </a:lnTo>
                  <a:lnTo>
                    <a:pt x="1058" y="783"/>
                  </a:lnTo>
                  <a:lnTo>
                    <a:pt x="1060" y="788"/>
                  </a:lnTo>
                  <a:lnTo>
                    <a:pt x="1060" y="788"/>
                  </a:lnTo>
                  <a:lnTo>
                    <a:pt x="1062" y="791"/>
                  </a:lnTo>
                  <a:lnTo>
                    <a:pt x="1062" y="791"/>
                  </a:lnTo>
                  <a:lnTo>
                    <a:pt x="1062" y="793"/>
                  </a:lnTo>
                  <a:lnTo>
                    <a:pt x="1062" y="793"/>
                  </a:lnTo>
                  <a:lnTo>
                    <a:pt x="1062"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7" y="781"/>
                  </a:lnTo>
                  <a:lnTo>
                    <a:pt x="1067" y="781"/>
                  </a:lnTo>
                  <a:lnTo>
                    <a:pt x="1070" y="779"/>
                  </a:lnTo>
                  <a:lnTo>
                    <a:pt x="1070" y="779"/>
                  </a:lnTo>
                  <a:lnTo>
                    <a:pt x="1067"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4" y="791"/>
                  </a:lnTo>
                  <a:lnTo>
                    <a:pt x="1074" y="791"/>
                  </a:lnTo>
                  <a:lnTo>
                    <a:pt x="1074" y="793"/>
                  </a:lnTo>
                  <a:lnTo>
                    <a:pt x="1074" y="793"/>
                  </a:lnTo>
                  <a:lnTo>
                    <a:pt x="1077" y="793"/>
                  </a:lnTo>
                  <a:lnTo>
                    <a:pt x="1079" y="791"/>
                  </a:lnTo>
                  <a:lnTo>
                    <a:pt x="1079" y="791"/>
                  </a:lnTo>
                  <a:lnTo>
                    <a:pt x="1079" y="791"/>
                  </a:lnTo>
                  <a:lnTo>
                    <a:pt x="1081" y="791"/>
                  </a:lnTo>
                  <a:lnTo>
                    <a:pt x="1081" y="791"/>
                  </a:lnTo>
                  <a:lnTo>
                    <a:pt x="1081" y="791"/>
                  </a:lnTo>
                  <a:lnTo>
                    <a:pt x="1084" y="791"/>
                  </a:lnTo>
                  <a:lnTo>
                    <a:pt x="1091" y="788"/>
                  </a:lnTo>
                  <a:lnTo>
                    <a:pt x="1093" y="788"/>
                  </a:lnTo>
                  <a:lnTo>
                    <a:pt x="1096" y="786"/>
                  </a:lnTo>
                  <a:lnTo>
                    <a:pt x="1103" y="781"/>
                  </a:lnTo>
                  <a:lnTo>
                    <a:pt x="1105" y="783"/>
                  </a:lnTo>
                  <a:lnTo>
                    <a:pt x="1105" y="783"/>
                  </a:lnTo>
                  <a:lnTo>
                    <a:pt x="1105" y="781"/>
                  </a:lnTo>
                  <a:lnTo>
                    <a:pt x="1105" y="781"/>
                  </a:lnTo>
                  <a:lnTo>
                    <a:pt x="1107" y="779"/>
                  </a:lnTo>
                  <a:lnTo>
                    <a:pt x="1107" y="779"/>
                  </a:lnTo>
                  <a:lnTo>
                    <a:pt x="1107" y="776"/>
                  </a:lnTo>
                  <a:lnTo>
                    <a:pt x="1107" y="776"/>
                  </a:lnTo>
                  <a:lnTo>
                    <a:pt x="1107" y="774"/>
                  </a:lnTo>
                  <a:lnTo>
                    <a:pt x="1107" y="772"/>
                  </a:lnTo>
                  <a:lnTo>
                    <a:pt x="1107" y="772"/>
                  </a:lnTo>
                  <a:lnTo>
                    <a:pt x="1107" y="772"/>
                  </a:lnTo>
                  <a:lnTo>
                    <a:pt x="1107" y="769"/>
                  </a:lnTo>
                  <a:lnTo>
                    <a:pt x="1107" y="769"/>
                  </a:lnTo>
                  <a:lnTo>
                    <a:pt x="1107" y="767"/>
                  </a:lnTo>
                  <a:lnTo>
                    <a:pt x="1107" y="765"/>
                  </a:lnTo>
                  <a:lnTo>
                    <a:pt x="1107" y="762"/>
                  </a:lnTo>
                  <a:lnTo>
                    <a:pt x="1105" y="760"/>
                  </a:lnTo>
                  <a:lnTo>
                    <a:pt x="1105" y="760"/>
                  </a:lnTo>
                  <a:lnTo>
                    <a:pt x="1103" y="760"/>
                  </a:lnTo>
                  <a:lnTo>
                    <a:pt x="1103" y="760"/>
                  </a:lnTo>
                  <a:lnTo>
                    <a:pt x="1100" y="757"/>
                  </a:lnTo>
                  <a:lnTo>
                    <a:pt x="1100" y="757"/>
                  </a:lnTo>
                  <a:lnTo>
                    <a:pt x="1098" y="753"/>
                  </a:lnTo>
                  <a:lnTo>
                    <a:pt x="1098" y="753"/>
                  </a:lnTo>
                  <a:lnTo>
                    <a:pt x="1098" y="753"/>
                  </a:lnTo>
                  <a:lnTo>
                    <a:pt x="1098" y="753"/>
                  </a:lnTo>
                  <a:lnTo>
                    <a:pt x="1100" y="750"/>
                  </a:lnTo>
                  <a:lnTo>
                    <a:pt x="1100" y="753"/>
                  </a:lnTo>
                  <a:lnTo>
                    <a:pt x="1103" y="755"/>
                  </a:lnTo>
                  <a:lnTo>
                    <a:pt x="1107" y="757"/>
                  </a:lnTo>
                  <a:lnTo>
                    <a:pt x="1110" y="755"/>
                  </a:lnTo>
                  <a:lnTo>
                    <a:pt x="1110" y="755"/>
                  </a:lnTo>
                  <a:lnTo>
                    <a:pt x="1112" y="757"/>
                  </a:lnTo>
                  <a:lnTo>
                    <a:pt x="1112" y="757"/>
                  </a:lnTo>
                  <a:lnTo>
                    <a:pt x="1112" y="760"/>
                  </a:lnTo>
                  <a:lnTo>
                    <a:pt x="1112" y="760"/>
                  </a:lnTo>
                  <a:lnTo>
                    <a:pt x="1112" y="760"/>
                  </a:lnTo>
                  <a:lnTo>
                    <a:pt x="1112" y="762"/>
                  </a:lnTo>
                  <a:lnTo>
                    <a:pt x="1112" y="762"/>
                  </a:lnTo>
                  <a:lnTo>
                    <a:pt x="1112" y="765"/>
                  </a:lnTo>
                  <a:lnTo>
                    <a:pt x="1112" y="765"/>
                  </a:lnTo>
                  <a:lnTo>
                    <a:pt x="1112" y="767"/>
                  </a:lnTo>
                  <a:lnTo>
                    <a:pt x="1115" y="769"/>
                  </a:lnTo>
                  <a:lnTo>
                    <a:pt x="1115" y="772"/>
                  </a:lnTo>
                  <a:lnTo>
                    <a:pt x="1122" y="776"/>
                  </a:lnTo>
                  <a:lnTo>
                    <a:pt x="1122" y="779"/>
                  </a:lnTo>
                  <a:lnTo>
                    <a:pt x="1126" y="779"/>
                  </a:lnTo>
                  <a:lnTo>
                    <a:pt x="1129" y="779"/>
                  </a:lnTo>
                  <a:lnTo>
                    <a:pt x="1129" y="779"/>
                  </a:lnTo>
                  <a:lnTo>
                    <a:pt x="1129" y="779"/>
                  </a:lnTo>
                  <a:lnTo>
                    <a:pt x="1131" y="779"/>
                  </a:lnTo>
                  <a:lnTo>
                    <a:pt x="1131" y="779"/>
                  </a:lnTo>
                  <a:lnTo>
                    <a:pt x="1133" y="776"/>
                  </a:lnTo>
                  <a:lnTo>
                    <a:pt x="1133" y="776"/>
                  </a:lnTo>
                  <a:lnTo>
                    <a:pt x="1133" y="776"/>
                  </a:lnTo>
                  <a:lnTo>
                    <a:pt x="1133" y="776"/>
                  </a:lnTo>
                  <a:lnTo>
                    <a:pt x="1133" y="776"/>
                  </a:lnTo>
                  <a:lnTo>
                    <a:pt x="1133" y="774"/>
                  </a:lnTo>
                  <a:lnTo>
                    <a:pt x="1133" y="774"/>
                  </a:lnTo>
                  <a:lnTo>
                    <a:pt x="1131" y="774"/>
                  </a:lnTo>
                  <a:lnTo>
                    <a:pt x="1133" y="774"/>
                  </a:lnTo>
                  <a:lnTo>
                    <a:pt x="1133" y="774"/>
                  </a:lnTo>
                  <a:lnTo>
                    <a:pt x="1133" y="774"/>
                  </a:lnTo>
                  <a:lnTo>
                    <a:pt x="1136" y="776"/>
                  </a:lnTo>
                  <a:lnTo>
                    <a:pt x="1136" y="776"/>
                  </a:lnTo>
                  <a:lnTo>
                    <a:pt x="1136" y="776"/>
                  </a:lnTo>
                  <a:lnTo>
                    <a:pt x="1133" y="779"/>
                  </a:lnTo>
                  <a:lnTo>
                    <a:pt x="1133" y="779"/>
                  </a:lnTo>
                  <a:lnTo>
                    <a:pt x="1141" y="776"/>
                  </a:lnTo>
                  <a:lnTo>
                    <a:pt x="1141" y="779"/>
                  </a:lnTo>
                  <a:lnTo>
                    <a:pt x="1145" y="779"/>
                  </a:lnTo>
                  <a:lnTo>
                    <a:pt x="1148" y="779"/>
                  </a:lnTo>
                  <a:lnTo>
                    <a:pt x="1150" y="779"/>
                  </a:lnTo>
                  <a:lnTo>
                    <a:pt x="1150" y="779"/>
                  </a:lnTo>
                  <a:lnTo>
                    <a:pt x="1152" y="779"/>
                  </a:lnTo>
                  <a:lnTo>
                    <a:pt x="1152" y="779"/>
                  </a:lnTo>
                  <a:lnTo>
                    <a:pt x="1155" y="774"/>
                  </a:lnTo>
                  <a:lnTo>
                    <a:pt x="1155" y="774"/>
                  </a:lnTo>
                  <a:lnTo>
                    <a:pt x="1157" y="772"/>
                  </a:lnTo>
                  <a:lnTo>
                    <a:pt x="1157" y="772"/>
                  </a:lnTo>
                  <a:lnTo>
                    <a:pt x="1159" y="767"/>
                  </a:lnTo>
                  <a:lnTo>
                    <a:pt x="1164" y="765"/>
                  </a:lnTo>
                  <a:lnTo>
                    <a:pt x="1178" y="762"/>
                  </a:lnTo>
                  <a:lnTo>
                    <a:pt x="1178" y="762"/>
                  </a:lnTo>
                  <a:lnTo>
                    <a:pt x="1178" y="760"/>
                  </a:lnTo>
                  <a:lnTo>
                    <a:pt x="1181" y="760"/>
                  </a:lnTo>
                  <a:lnTo>
                    <a:pt x="1181" y="760"/>
                  </a:lnTo>
                  <a:lnTo>
                    <a:pt x="1183" y="760"/>
                  </a:lnTo>
                  <a:lnTo>
                    <a:pt x="1186" y="757"/>
                  </a:lnTo>
                  <a:lnTo>
                    <a:pt x="1183" y="757"/>
                  </a:lnTo>
                  <a:lnTo>
                    <a:pt x="1186" y="755"/>
                  </a:lnTo>
                  <a:lnTo>
                    <a:pt x="1186" y="755"/>
                  </a:lnTo>
                  <a:lnTo>
                    <a:pt x="1186" y="753"/>
                  </a:lnTo>
                  <a:lnTo>
                    <a:pt x="1183" y="753"/>
                  </a:lnTo>
                  <a:lnTo>
                    <a:pt x="1183" y="753"/>
                  </a:lnTo>
                  <a:lnTo>
                    <a:pt x="1183" y="750"/>
                  </a:lnTo>
                  <a:lnTo>
                    <a:pt x="1183" y="750"/>
                  </a:lnTo>
                  <a:lnTo>
                    <a:pt x="1183" y="750"/>
                  </a:lnTo>
                  <a:lnTo>
                    <a:pt x="1183" y="748"/>
                  </a:lnTo>
                  <a:lnTo>
                    <a:pt x="1183" y="748"/>
                  </a:lnTo>
                  <a:lnTo>
                    <a:pt x="1183" y="748"/>
                  </a:lnTo>
                  <a:lnTo>
                    <a:pt x="1183" y="746"/>
                  </a:lnTo>
                  <a:lnTo>
                    <a:pt x="1183" y="746"/>
                  </a:lnTo>
                  <a:lnTo>
                    <a:pt x="1178" y="743"/>
                  </a:lnTo>
                  <a:lnTo>
                    <a:pt x="1178"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1" y="734"/>
                  </a:lnTo>
                  <a:lnTo>
                    <a:pt x="1171" y="734"/>
                  </a:lnTo>
                  <a:lnTo>
                    <a:pt x="1171" y="731"/>
                  </a:lnTo>
                  <a:lnTo>
                    <a:pt x="1171" y="729"/>
                  </a:lnTo>
                  <a:lnTo>
                    <a:pt x="1174" y="729"/>
                  </a:lnTo>
                  <a:lnTo>
                    <a:pt x="1174" y="731"/>
                  </a:lnTo>
                  <a:lnTo>
                    <a:pt x="1174" y="731"/>
                  </a:lnTo>
                  <a:lnTo>
                    <a:pt x="1174" y="731"/>
                  </a:lnTo>
                  <a:lnTo>
                    <a:pt x="1176" y="734"/>
                  </a:lnTo>
                  <a:lnTo>
                    <a:pt x="1176" y="734"/>
                  </a:lnTo>
                  <a:lnTo>
                    <a:pt x="1176" y="731"/>
                  </a:lnTo>
                  <a:lnTo>
                    <a:pt x="1176" y="731"/>
                  </a:lnTo>
                  <a:lnTo>
                    <a:pt x="1176" y="729"/>
                  </a:lnTo>
                  <a:lnTo>
                    <a:pt x="1176" y="729"/>
                  </a:lnTo>
                  <a:lnTo>
                    <a:pt x="1176" y="729"/>
                  </a:lnTo>
                  <a:lnTo>
                    <a:pt x="1176" y="729"/>
                  </a:lnTo>
                  <a:lnTo>
                    <a:pt x="1178" y="731"/>
                  </a:lnTo>
                  <a:lnTo>
                    <a:pt x="1178" y="731"/>
                  </a:lnTo>
                  <a:lnTo>
                    <a:pt x="1178" y="734"/>
                  </a:lnTo>
                  <a:lnTo>
                    <a:pt x="1178" y="734"/>
                  </a:lnTo>
                  <a:lnTo>
                    <a:pt x="1178" y="734"/>
                  </a:lnTo>
                  <a:lnTo>
                    <a:pt x="1178" y="734"/>
                  </a:lnTo>
                  <a:lnTo>
                    <a:pt x="1186" y="736"/>
                  </a:lnTo>
                  <a:lnTo>
                    <a:pt x="1186" y="736"/>
                  </a:lnTo>
                  <a:lnTo>
                    <a:pt x="1186" y="736"/>
                  </a:lnTo>
                  <a:lnTo>
                    <a:pt x="1188" y="734"/>
                  </a:lnTo>
                  <a:lnTo>
                    <a:pt x="1195" y="729"/>
                  </a:lnTo>
                  <a:lnTo>
                    <a:pt x="1195" y="727"/>
                  </a:lnTo>
                  <a:lnTo>
                    <a:pt x="1195" y="724"/>
                  </a:lnTo>
                  <a:lnTo>
                    <a:pt x="1193" y="724"/>
                  </a:lnTo>
                  <a:lnTo>
                    <a:pt x="1190" y="722"/>
                  </a:lnTo>
                  <a:lnTo>
                    <a:pt x="1190" y="722"/>
                  </a:lnTo>
                  <a:lnTo>
                    <a:pt x="1188" y="720"/>
                  </a:lnTo>
                  <a:lnTo>
                    <a:pt x="1188" y="720"/>
                  </a:lnTo>
                  <a:lnTo>
                    <a:pt x="1188" y="720"/>
                  </a:lnTo>
                  <a:lnTo>
                    <a:pt x="1190" y="720"/>
                  </a:lnTo>
                  <a:lnTo>
                    <a:pt x="1186" y="717"/>
                  </a:lnTo>
                  <a:lnTo>
                    <a:pt x="1186" y="717"/>
                  </a:lnTo>
                  <a:lnTo>
                    <a:pt x="1183" y="717"/>
                  </a:lnTo>
                  <a:lnTo>
                    <a:pt x="1181" y="717"/>
                  </a:lnTo>
                  <a:lnTo>
                    <a:pt x="1178" y="724"/>
                  </a:lnTo>
                  <a:lnTo>
                    <a:pt x="1178" y="724"/>
                  </a:lnTo>
                  <a:lnTo>
                    <a:pt x="1178" y="724"/>
                  </a:lnTo>
                  <a:lnTo>
                    <a:pt x="1178" y="724"/>
                  </a:lnTo>
                  <a:lnTo>
                    <a:pt x="1178" y="727"/>
                  </a:lnTo>
                  <a:lnTo>
                    <a:pt x="1176" y="724"/>
                  </a:lnTo>
                  <a:lnTo>
                    <a:pt x="1176" y="724"/>
                  </a:lnTo>
                  <a:lnTo>
                    <a:pt x="1176" y="724"/>
                  </a:lnTo>
                  <a:lnTo>
                    <a:pt x="1174" y="727"/>
                  </a:lnTo>
                  <a:lnTo>
                    <a:pt x="1174" y="727"/>
                  </a:lnTo>
                  <a:lnTo>
                    <a:pt x="1174" y="727"/>
                  </a:lnTo>
                  <a:lnTo>
                    <a:pt x="1171" y="727"/>
                  </a:lnTo>
                  <a:lnTo>
                    <a:pt x="1174" y="727"/>
                  </a:lnTo>
                  <a:lnTo>
                    <a:pt x="1174" y="724"/>
                  </a:lnTo>
                  <a:lnTo>
                    <a:pt x="1174" y="724"/>
                  </a:lnTo>
                  <a:lnTo>
                    <a:pt x="1171" y="724"/>
                  </a:lnTo>
                  <a:lnTo>
                    <a:pt x="1171" y="724"/>
                  </a:lnTo>
                  <a:lnTo>
                    <a:pt x="1169" y="722"/>
                  </a:lnTo>
                  <a:lnTo>
                    <a:pt x="1167" y="722"/>
                  </a:lnTo>
                  <a:lnTo>
                    <a:pt x="1169" y="722"/>
                  </a:lnTo>
                  <a:lnTo>
                    <a:pt x="1169" y="720"/>
                  </a:lnTo>
                  <a:lnTo>
                    <a:pt x="1169" y="720"/>
                  </a:lnTo>
                  <a:lnTo>
                    <a:pt x="1176" y="712"/>
                  </a:lnTo>
                  <a:lnTo>
                    <a:pt x="1176" y="712"/>
                  </a:lnTo>
                  <a:lnTo>
                    <a:pt x="1176" y="712"/>
                  </a:lnTo>
                  <a:lnTo>
                    <a:pt x="1176" y="712"/>
                  </a:lnTo>
                  <a:lnTo>
                    <a:pt x="1176" y="710"/>
                  </a:lnTo>
                  <a:lnTo>
                    <a:pt x="1176" y="710"/>
                  </a:lnTo>
                  <a:lnTo>
                    <a:pt x="1176" y="710"/>
                  </a:lnTo>
                  <a:lnTo>
                    <a:pt x="1176" y="708"/>
                  </a:lnTo>
                  <a:lnTo>
                    <a:pt x="1176" y="708"/>
                  </a:lnTo>
                  <a:lnTo>
                    <a:pt x="1176" y="708"/>
                  </a:lnTo>
                  <a:lnTo>
                    <a:pt x="1176" y="708"/>
                  </a:lnTo>
                  <a:lnTo>
                    <a:pt x="1176" y="708"/>
                  </a:lnTo>
                  <a:lnTo>
                    <a:pt x="1176" y="705"/>
                  </a:lnTo>
                  <a:lnTo>
                    <a:pt x="1176" y="705"/>
                  </a:lnTo>
                  <a:lnTo>
                    <a:pt x="1176" y="705"/>
                  </a:lnTo>
                  <a:lnTo>
                    <a:pt x="1176" y="705"/>
                  </a:lnTo>
                  <a:lnTo>
                    <a:pt x="1178" y="705"/>
                  </a:lnTo>
                  <a:lnTo>
                    <a:pt x="1181" y="705"/>
                  </a:lnTo>
                  <a:lnTo>
                    <a:pt x="1181" y="703"/>
                  </a:lnTo>
                  <a:lnTo>
                    <a:pt x="1181" y="701"/>
                  </a:lnTo>
                  <a:lnTo>
                    <a:pt x="1181" y="698"/>
                  </a:lnTo>
                  <a:lnTo>
                    <a:pt x="1181" y="696"/>
                  </a:lnTo>
                  <a:lnTo>
                    <a:pt x="1183" y="696"/>
                  </a:lnTo>
                  <a:lnTo>
                    <a:pt x="1181" y="696"/>
                  </a:lnTo>
                  <a:lnTo>
                    <a:pt x="1181" y="694"/>
                  </a:lnTo>
                  <a:lnTo>
                    <a:pt x="1178" y="696"/>
                  </a:lnTo>
                  <a:lnTo>
                    <a:pt x="1178" y="694"/>
                  </a:lnTo>
                  <a:lnTo>
                    <a:pt x="1178" y="694"/>
                  </a:lnTo>
                  <a:lnTo>
                    <a:pt x="1178" y="691"/>
                  </a:lnTo>
                  <a:lnTo>
                    <a:pt x="1178" y="689"/>
                  </a:lnTo>
                  <a:lnTo>
                    <a:pt x="1178" y="689"/>
                  </a:lnTo>
                  <a:lnTo>
                    <a:pt x="1178" y="689"/>
                  </a:lnTo>
                  <a:lnTo>
                    <a:pt x="1178" y="689"/>
                  </a:lnTo>
                  <a:lnTo>
                    <a:pt x="1178" y="689"/>
                  </a:lnTo>
                  <a:lnTo>
                    <a:pt x="1178" y="689"/>
                  </a:lnTo>
                  <a:lnTo>
                    <a:pt x="1178" y="689"/>
                  </a:lnTo>
                  <a:lnTo>
                    <a:pt x="1178" y="686"/>
                  </a:lnTo>
                  <a:lnTo>
                    <a:pt x="1178" y="686"/>
                  </a:lnTo>
                  <a:lnTo>
                    <a:pt x="1176" y="686"/>
                  </a:lnTo>
                  <a:lnTo>
                    <a:pt x="1176" y="686"/>
                  </a:lnTo>
                  <a:lnTo>
                    <a:pt x="1174" y="686"/>
                  </a:lnTo>
                  <a:close/>
                  <a:moveTo>
                    <a:pt x="1183" y="696"/>
                  </a:moveTo>
                  <a:lnTo>
                    <a:pt x="1183" y="696"/>
                  </a:lnTo>
                  <a:lnTo>
                    <a:pt x="1183" y="696"/>
                  </a:lnTo>
                  <a:lnTo>
                    <a:pt x="1183" y="696"/>
                  </a:lnTo>
                  <a:lnTo>
                    <a:pt x="1183" y="696"/>
                  </a:lnTo>
                  <a:lnTo>
                    <a:pt x="1183" y="696"/>
                  </a:lnTo>
                  <a:lnTo>
                    <a:pt x="1183" y="696"/>
                  </a:lnTo>
                  <a:close/>
                  <a:moveTo>
                    <a:pt x="1524" y="973"/>
                  </a:moveTo>
                  <a:lnTo>
                    <a:pt x="1521" y="973"/>
                  </a:lnTo>
                  <a:lnTo>
                    <a:pt x="1521" y="973"/>
                  </a:lnTo>
                  <a:lnTo>
                    <a:pt x="1521" y="973"/>
                  </a:lnTo>
                  <a:lnTo>
                    <a:pt x="1521" y="970"/>
                  </a:lnTo>
                  <a:lnTo>
                    <a:pt x="1521" y="970"/>
                  </a:lnTo>
                  <a:lnTo>
                    <a:pt x="1517" y="975"/>
                  </a:lnTo>
                  <a:lnTo>
                    <a:pt x="1517" y="975"/>
                  </a:lnTo>
                  <a:lnTo>
                    <a:pt x="1517" y="975"/>
                  </a:lnTo>
                  <a:lnTo>
                    <a:pt x="1519" y="978"/>
                  </a:lnTo>
                  <a:lnTo>
                    <a:pt x="1519" y="978"/>
                  </a:lnTo>
                  <a:lnTo>
                    <a:pt x="1519" y="978"/>
                  </a:lnTo>
                  <a:lnTo>
                    <a:pt x="1519" y="980"/>
                  </a:lnTo>
                  <a:lnTo>
                    <a:pt x="1521" y="982"/>
                  </a:lnTo>
                  <a:lnTo>
                    <a:pt x="1521" y="985"/>
                  </a:lnTo>
                  <a:lnTo>
                    <a:pt x="1521" y="985"/>
                  </a:lnTo>
                  <a:lnTo>
                    <a:pt x="1521" y="987"/>
                  </a:lnTo>
                  <a:lnTo>
                    <a:pt x="1519" y="987"/>
                  </a:lnTo>
                  <a:lnTo>
                    <a:pt x="1519" y="987"/>
                  </a:lnTo>
                  <a:lnTo>
                    <a:pt x="1519" y="987"/>
                  </a:lnTo>
                  <a:lnTo>
                    <a:pt x="1519" y="985"/>
                  </a:lnTo>
                  <a:lnTo>
                    <a:pt x="1517" y="987"/>
                  </a:lnTo>
                  <a:lnTo>
                    <a:pt x="1517" y="987"/>
                  </a:lnTo>
                  <a:lnTo>
                    <a:pt x="1517" y="987"/>
                  </a:lnTo>
                  <a:lnTo>
                    <a:pt x="1517" y="987"/>
                  </a:lnTo>
                  <a:lnTo>
                    <a:pt x="1517" y="987"/>
                  </a:lnTo>
                  <a:lnTo>
                    <a:pt x="1519" y="989"/>
                  </a:lnTo>
                  <a:lnTo>
                    <a:pt x="1519" y="992"/>
                  </a:lnTo>
                  <a:lnTo>
                    <a:pt x="1521" y="992"/>
                  </a:lnTo>
                  <a:lnTo>
                    <a:pt x="1521" y="992"/>
                  </a:lnTo>
                  <a:lnTo>
                    <a:pt x="1521" y="992"/>
                  </a:lnTo>
                  <a:lnTo>
                    <a:pt x="1521" y="992"/>
                  </a:lnTo>
                  <a:lnTo>
                    <a:pt x="1524" y="992"/>
                  </a:lnTo>
                  <a:lnTo>
                    <a:pt x="1524" y="994"/>
                  </a:lnTo>
                  <a:lnTo>
                    <a:pt x="1524" y="994"/>
                  </a:lnTo>
                  <a:lnTo>
                    <a:pt x="1524" y="994"/>
                  </a:lnTo>
                  <a:lnTo>
                    <a:pt x="1524" y="997"/>
                  </a:lnTo>
                  <a:lnTo>
                    <a:pt x="1526" y="994"/>
                  </a:lnTo>
                  <a:lnTo>
                    <a:pt x="1529" y="994"/>
                  </a:lnTo>
                  <a:lnTo>
                    <a:pt x="1529" y="994"/>
                  </a:lnTo>
                  <a:lnTo>
                    <a:pt x="1529" y="992"/>
                  </a:lnTo>
                  <a:lnTo>
                    <a:pt x="1529" y="992"/>
                  </a:lnTo>
                  <a:lnTo>
                    <a:pt x="1529" y="989"/>
                  </a:lnTo>
                  <a:lnTo>
                    <a:pt x="1533" y="982"/>
                  </a:lnTo>
                  <a:lnTo>
                    <a:pt x="1538" y="980"/>
                  </a:lnTo>
                  <a:lnTo>
                    <a:pt x="1540" y="980"/>
                  </a:lnTo>
                  <a:lnTo>
                    <a:pt x="1540" y="978"/>
                  </a:lnTo>
                  <a:lnTo>
                    <a:pt x="1538" y="975"/>
                  </a:lnTo>
                  <a:lnTo>
                    <a:pt x="1538" y="975"/>
                  </a:lnTo>
                  <a:lnTo>
                    <a:pt x="1538" y="973"/>
                  </a:lnTo>
                  <a:lnTo>
                    <a:pt x="1538" y="970"/>
                  </a:lnTo>
                  <a:lnTo>
                    <a:pt x="1536" y="970"/>
                  </a:lnTo>
                  <a:lnTo>
                    <a:pt x="1533"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0" y="1226"/>
                  </a:lnTo>
                  <a:lnTo>
                    <a:pt x="970" y="1229"/>
                  </a:lnTo>
                  <a:lnTo>
                    <a:pt x="968" y="1229"/>
                  </a:lnTo>
                  <a:lnTo>
                    <a:pt x="965" y="1231"/>
                  </a:lnTo>
                  <a:lnTo>
                    <a:pt x="965" y="1231"/>
                  </a:lnTo>
                  <a:lnTo>
                    <a:pt x="968" y="1233"/>
                  </a:lnTo>
                  <a:lnTo>
                    <a:pt x="968" y="1233"/>
                  </a:lnTo>
                  <a:lnTo>
                    <a:pt x="968" y="1236"/>
                  </a:lnTo>
                  <a:lnTo>
                    <a:pt x="970" y="1236"/>
                  </a:lnTo>
                  <a:lnTo>
                    <a:pt x="970"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2" y="952"/>
                  </a:moveTo>
                  <a:lnTo>
                    <a:pt x="1462" y="954"/>
                  </a:lnTo>
                  <a:lnTo>
                    <a:pt x="1462" y="954"/>
                  </a:lnTo>
                  <a:lnTo>
                    <a:pt x="1465" y="954"/>
                  </a:lnTo>
                  <a:lnTo>
                    <a:pt x="1467" y="956"/>
                  </a:lnTo>
                  <a:lnTo>
                    <a:pt x="1467" y="956"/>
                  </a:lnTo>
                  <a:lnTo>
                    <a:pt x="1467" y="959"/>
                  </a:lnTo>
                  <a:lnTo>
                    <a:pt x="1469" y="959"/>
                  </a:lnTo>
                  <a:lnTo>
                    <a:pt x="1469" y="959"/>
                  </a:lnTo>
                  <a:lnTo>
                    <a:pt x="1472" y="963"/>
                  </a:lnTo>
                  <a:lnTo>
                    <a:pt x="1474" y="963"/>
                  </a:lnTo>
                  <a:lnTo>
                    <a:pt x="1477" y="963"/>
                  </a:lnTo>
                  <a:lnTo>
                    <a:pt x="1479" y="963"/>
                  </a:lnTo>
                  <a:lnTo>
                    <a:pt x="1479" y="966"/>
                  </a:lnTo>
                  <a:lnTo>
                    <a:pt x="1479" y="966"/>
                  </a:lnTo>
                  <a:lnTo>
                    <a:pt x="1479" y="966"/>
                  </a:lnTo>
                  <a:lnTo>
                    <a:pt x="1479" y="966"/>
                  </a:lnTo>
                  <a:lnTo>
                    <a:pt x="1479" y="966"/>
                  </a:lnTo>
                  <a:lnTo>
                    <a:pt x="1481" y="966"/>
                  </a:lnTo>
                  <a:lnTo>
                    <a:pt x="1481" y="966"/>
                  </a:lnTo>
                  <a:lnTo>
                    <a:pt x="1481" y="966"/>
                  </a:lnTo>
                  <a:lnTo>
                    <a:pt x="1481" y="963"/>
                  </a:lnTo>
                  <a:lnTo>
                    <a:pt x="1481" y="963"/>
                  </a:lnTo>
                  <a:lnTo>
                    <a:pt x="1481"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1" y="952"/>
                  </a:lnTo>
                  <a:lnTo>
                    <a:pt x="1479" y="952"/>
                  </a:lnTo>
                  <a:lnTo>
                    <a:pt x="1477" y="952"/>
                  </a:lnTo>
                  <a:lnTo>
                    <a:pt x="1477" y="952"/>
                  </a:lnTo>
                  <a:lnTo>
                    <a:pt x="1477" y="949"/>
                  </a:lnTo>
                  <a:lnTo>
                    <a:pt x="1474" y="949"/>
                  </a:lnTo>
                  <a:lnTo>
                    <a:pt x="1474" y="949"/>
                  </a:lnTo>
                  <a:lnTo>
                    <a:pt x="1474"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69" y="956"/>
                  </a:lnTo>
                  <a:lnTo>
                    <a:pt x="1469" y="954"/>
                  </a:lnTo>
                  <a:lnTo>
                    <a:pt x="1472" y="952"/>
                  </a:lnTo>
                  <a:lnTo>
                    <a:pt x="1469" y="952"/>
                  </a:lnTo>
                  <a:lnTo>
                    <a:pt x="1469" y="952"/>
                  </a:lnTo>
                  <a:lnTo>
                    <a:pt x="1469" y="949"/>
                  </a:lnTo>
                  <a:lnTo>
                    <a:pt x="1469" y="947"/>
                  </a:lnTo>
                  <a:lnTo>
                    <a:pt x="1469" y="947"/>
                  </a:lnTo>
                  <a:lnTo>
                    <a:pt x="1467" y="947"/>
                  </a:lnTo>
                  <a:lnTo>
                    <a:pt x="1465" y="944"/>
                  </a:lnTo>
                  <a:lnTo>
                    <a:pt x="1462" y="952"/>
                  </a:lnTo>
                  <a:lnTo>
                    <a:pt x="1462" y="952"/>
                  </a:lnTo>
                  <a:lnTo>
                    <a:pt x="1462" y="952"/>
                  </a:lnTo>
                  <a:lnTo>
                    <a:pt x="1462"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8" y="1307"/>
                  </a:lnTo>
                  <a:lnTo>
                    <a:pt x="698" y="1304"/>
                  </a:lnTo>
                  <a:lnTo>
                    <a:pt x="698" y="1304"/>
                  </a:lnTo>
                  <a:lnTo>
                    <a:pt x="698" y="1304"/>
                  </a:lnTo>
                  <a:lnTo>
                    <a:pt x="698" y="1304"/>
                  </a:lnTo>
                  <a:lnTo>
                    <a:pt x="696" y="1304"/>
                  </a:lnTo>
                  <a:lnTo>
                    <a:pt x="696" y="1307"/>
                  </a:lnTo>
                  <a:lnTo>
                    <a:pt x="696" y="1307"/>
                  </a:lnTo>
                  <a:lnTo>
                    <a:pt x="696" y="1307"/>
                  </a:lnTo>
                  <a:lnTo>
                    <a:pt x="693" y="1309"/>
                  </a:lnTo>
                  <a:lnTo>
                    <a:pt x="693" y="1309"/>
                  </a:lnTo>
                  <a:lnTo>
                    <a:pt x="693" y="1311"/>
                  </a:lnTo>
                  <a:lnTo>
                    <a:pt x="693" y="1311"/>
                  </a:lnTo>
                  <a:lnTo>
                    <a:pt x="693" y="1314"/>
                  </a:lnTo>
                  <a:lnTo>
                    <a:pt x="693" y="1316"/>
                  </a:lnTo>
                  <a:lnTo>
                    <a:pt x="696" y="1318"/>
                  </a:lnTo>
                  <a:lnTo>
                    <a:pt x="696" y="1318"/>
                  </a:lnTo>
                  <a:lnTo>
                    <a:pt x="701" y="1321"/>
                  </a:lnTo>
                  <a:lnTo>
                    <a:pt x="701" y="1323"/>
                  </a:lnTo>
                  <a:close/>
                  <a:moveTo>
                    <a:pt x="1001" y="542"/>
                  </a:moveTo>
                  <a:lnTo>
                    <a:pt x="1003" y="544"/>
                  </a:lnTo>
                  <a:lnTo>
                    <a:pt x="1003" y="542"/>
                  </a:lnTo>
                  <a:lnTo>
                    <a:pt x="1008" y="540"/>
                  </a:lnTo>
                  <a:lnTo>
                    <a:pt x="1008" y="540"/>
                  </a:lnTo>
                  <a:lnTo>
                    <a:pt x="1008" y="537"/>
                  </a:lnTo>
                  <a:lnTo>
                    <a:pt x="1006" y="537"/>
                  </a:lnTo>
                  <a:lnTo>
                    <a:pt x="1006" y="537"/>
                  </a:lnTo>
                  <a:lnTo>
                    <a:pt x="1006" y="537"/>
                  </a:lnTo>
                  <a:lnTo>
                    <a:pt x="1006" y="535"/>
                  </a:lnTo>
                  <a:lnTo>
                    <a:pt x="1003" y="533"/>
                  </a:lnTo>
                  <a:lnTo>
                    <a:pt x="1003" y="533"/>
                  </a:lnTo>
                  <a:lnTo>
                    <a:pt x="996" y="533"/>
                  </a:lnTo>
                  <a:lnTo>
                    <a:pt x="996" y="533"/>
                  </a:lnTo>
                  <a:lnTo>
                    <a:pt x="996"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4" y="383"/>
                  </a:lnTo>
                  <a:lnTo>
                    <a:pt x="1164" y="381"/>
                  </a:lnTo>
                  <a:lnTo>
                    <a:pt x="1164" y="381"/>
                  </a:lnTo>
                  <a:lnTo>
                    <a:pt x="1164" y="379"/>
                  </a:lnTo>
                  <a:lnTo>
                    <a:pt x="1162" y="376"/>
                  </a:lnTo>
                  <a:lnTo>
                    <a:pt x="1157" y="379"/>
                  </a:lnTo>
                  <a:lnTo>
                    <a:pt x="1155" y="376"/>
                  </a:lnTo>
                  <a:lnTo>
                    <a:pt x="1155" y="376"/>
                  </a:lnTo>
                  <a:lnTo>
                    <a:pt x="1155" y="379"/>
                  </a:lnTo>
                  <a:lnTo>
                    <a:pt x="1155" y="379"/>
                  </a:lnTo>
                  <a:lnTo>
                    <a:pt x="1155" y="379"/>
                  </a:lnTo>
                  <a:lnTo>
                    <a:pt x="1155" y="381"/>
                  </a:lnTo>
                  <a:lnTo>
                    <a:pt x="1155" y="381"/>
                  </a:lnTo>
                  <a:lnTo>
                    <a:pt x="1155" y="381"/>
                  </a:lnTo>
                  <a:close/>
                  <a:moveTo>
                    <a:pt x="1067" y="620"/>
                  </a:moveTo>
                  <a:lnTo>
                    <a:pt x="1067" y="620"/>
                  </a:lnTo>
                  <a:lnTo>
                    <a:pt x="1067" y="620"/>
                  </a:lnTo>
                  <a:lnTo>
                    <a:pt x="1067" y="620"/>
                  </a:lnTo>
                  <a:close/>
                  <a:moveTo>
                    <a:pt x="1136" y="471"/>
                  </a:moveTo>
                  <a:lnTo>
                    <a:pt x="1136" y="471"/>
                  </a:lnTo>
                  <a:lnTo>
                    <a:pt x="1133" y="471"/>
                  </a:lnTo>
                  <a:lnTo>
                    <a:pt x="1131" y="473"/>
                  </a:lnTo>
                  <a:lnTo>
                    <a:pt x="1131" y="476"/>
                  </a:lnTo>
                  <a:lnTo>
                    <a:pt x="1131" y="476"/>
                  </a:lnTo>
                  <a:lnTo>
                    <a:pt x="1133" y="478"/>
                  </a:lnTo>
                  <a:lnTo>
                    <a:pt x="1133" y="478"/>
                  </a:lnTo>
                  <a:lnTo>
                    <a:pt x="1136" y="476"/>
                  </a:lnTo>
                  <a:lnTo>
                    <a:pt x="1136" y="476"/>
                  </a:lnTo>
                  <a:lnTo>
                    <a:pt x="1138" y="473"/>
                  </a:lnTo>
                  <a:lnTo>
                    <a:pt x="1138" y="473"/>
                  </a:lnTo>
                  <a:lnTo>
                    <a:pt x="1136" y="473"/>
                  </a:lnTo>
                  <a:lnTo>
                    <a:pt x="1136" y="471"/>
                  </a:lnTo>
                  <a:lnTo>
                    <a:pt x="1136" y="471"/>
                  </a:lnTo>
                  <a:lnTo>
                    <a:pt x="1136" y="471"/>
                  </a:lnTo>
                  <a:close/>
                  <a:moveTo>
                    <a:pt x="814" y="206"/>
                  </a:moveTo>
                  <a:lnTo>
                    <a:pt x="814" y="208"/>
                  </a:lnTo>
                  <a:lnTo>
                    <a:pt x="814" y="206"/>
                  </a:lnTo>
                  <a:lnTo>
                    <a:pt x="814" y="208"/>
                  </a:lnTo>
                  <a:lnTo>
                    <a:pt x="814" y="208"/>
                  </a:lnTo>
                  <a:lnTo>
                    <a:pt x="814" y="211"/>
                  </a:lnTo>
                  <a:lnTo>
                    <a:pt x="814" y="208"/>
                  </a:lnTo>
                  <a:lnTo>
                    <a:pt x="816" y="211"/>
                  </a:lnTo>
                  <a:lnTo>
                    <a:pt x="821" y="211"/>
                  </a:lnTo>
                  <a:lnTo>
                    <a:pt x="821" y="211"/>
                  </a:lnTo>
                  <a:lnTo>
                    <a:pt x="821" y="215"/>
                  </a:lnTo>
                  <a:lnTo>
                    <a:pt x="821" y="215"/>
                  </a:lnTo>
                  <a:lnTo>
                    <a:pt x="821" y="215"/>
                  </a:lnTo>
                  <a:lnTo>
                    <a:pt x="821" y="215"/>
                  </a:lnTo>
                  <a:lnTo>
                    <a:pt x="826" y="213"/>
                  </a:lnTo>
                  <a:lnTo>
                    <a:pt x="826" y="213"/>
                  </a:lnTo>
                  <a:lnTo>
                    <a:pt x="826" y="215"/>
                  </a:lnTo>
                  <a:lnTo>
                    <a:pt x="826" y="215"/>
                  </a:lnTo>
                  <a:lnTo>
                    <a:pt x="826" y="215"/>
                  </a:lnTo>
                  <a:lnTo>
                    <a:pt x="826" y="213"/>
                  </a:lnTo>
                  <a:lnTo>
                    <a:pt x="826" y="213"/>
                  </a:lnTo>
                  <a:lnTo>
                    <a:pt x="828" y="213"/>
                  </a:lnTo>
                  <a:lnTo>
                    <a:pt x="828" y="213"/>
                  </a:lnTo>
                  <a:lnTo>
                    <a:pt x="826" y="211"/>
                  </a:lnTo>
                  <a:lnTo>
                    <a:pt x="826" y="208"/>
                  </a:lnTo>
                  <a:lnTo>
                    <a:pt x="826" y="208"/>
                  </a:lnTo>
                  <a:lnTo>
                    <a:pt x="826" y="208"/>
                  </a:lnTo>
                  <a:lnTo>
                    <a:pt x="828" y="206"/>
                  </a:lnTo>
                  <a:lnTo>
                    <a:pt x="828" y="206"/>
                  </a:lnTo>
                  <a:lnTo>
                    <a:pt x="828" y="206"/>
                  </a:lnTo>
                  <a:lnTo>
                    <a:pt x="828" y="204"/>
                  </a:lnTo>
                  <a:lnTo>
                    <a:pt x="831" y="204"/>
                  </a:lnTo>
                  <a:lnTo>
                    <a:pt x="833" y="204"/>
                  </a:lnTo>
                  <a:lnTo>
                    <a:pt x="833" y="204"/>
                  </a:lnTo>
                  <a:lnTo>
                    <a:pt x="835" y="204"/>
                  </a:lnTo>
                  <a:lnTo>
                    <a:pt x="835" y="204"/>
                  </a:lnTo>
                  <a:lnTo>
                    <a:pt x="835" y="204"/>
                  </a:lnTo>
                  <a:lnTo>
                    <a:pt x="835" y="201"/>
                  </a:lnTo>
                  <a:lnTo>
                    <a:pt x="833" y="201"/>
                  </a:lnTo>
                  <a:lnTo>
                    <a:pt x="835" y="199"/>
                  </a:lnTo>
                  <a:lnTo>
                    <a:pt x="835" y="199"/>
                  </a:lnTo>
                  <a:lnTo>
                    <a:pt x="835" y="201"/>
                  </a:lnTo>
                  <a:lnTo>
                    <a:pt x="838" y="204"/>
                  </a:lnTo>
                  <a:lnTo>
                    <a:pt x="838" y="204"/>
                  </a:lnTo>
                  <a:lnTo>
                    <a:pt x="838" y="204"/>
                  </a:lnTo>
                  <a:lnTo>
                    <a:pt x="840" y="204"/>
                  </a:lnTo>
                  <a:lnTo>
                    <a:pt x="840" y="204"/>
                  </a:lnTo>
                  <a:lnTo>
                    <a:pt x="838" y="204"/>
                  </a:lnTo>
                  <a:lnTo>
                    <a:pt x="838" y="204"/>
                  </a:lnTo>
                  <a:lnTo>
                    <a:pt x="838" y="206"/>
                  </a:lnTo>
                  <a:lnTo>
                    <a:pt x="842" y="204"/>
                  </a:lnTo>
                  <a:lnTo>
                    <a:pt x="845" y="204"/>
                  </a:lnTo>
                  <a:lnTo>
                    <a:pt x="845" y="206"/>
                  </a:lnTo>
                  <a:lnTo>
                    <a:pt x="842" y="208"/>
                  </a:lnTo>
                  <a:lnTo>
                    <a:pt x="842" y="208"/>
                  </a:lnTo>
                  <a:lnTo>
                    <a:pt x="842" y="211"/>
                  </a:lnTo>
                  <a:lnTo>
                    <a:pt x="842" y="211"/>
                  </a:lnTo>
                  <a:lnTo>
                    <a:pt x="840" y="211"/>
                  </a:lnTo>
                  <a:lnTo>
                    <a:pt x="840" y="211"/>
                  </a:lnTo>
                  <a:lnTo>
                    <a:pt x="831" y="220"/>
                  </a:lnTo>
                  <a:lnTo>
                    <a:pt x="831" y="222"/>
                  </a:lnTo>
                  <a:lnTo>
                    <a:pt x="838" y="225"/>
                  </a:lnTo>
                  <a:lnTo>
                    <a:pt x="835" y="227"/>
                  </a:lnTo>
                  <a:lnTo>
                    <a:pt x="838" y="227"/>
                  </a:lnTo>
                  <a:lnTo>
                    <a:pt x="838" y="227"/>
                  </a:lnTo>
                  <a:lnTo>
                    <a:pt x="840" y="227"/>
                  </a:lnTo>
                  <a:lnTo>
                    <a:pt x="840" y="225"/>
                  </a:lnTo>
                  <a:lnTo>
                    <a:pt x="845" y="220"/>
                  </a:lnTo>
                  <a:lnTo>
                    <a:pt x="850" y="215"/>
                  </a:lnTo>
                  <a:lnTo>
                    <a:pt x="852" y="215"/>
                  </a:lnTo>
                  <a:lnTo>
                    <a:pt x="854" y="211"/>
                  </a:lnTo>
                  <a:lnTo>
                    <a:pt x="859" y="208"/>
                  </a:lnTo>
                  <a:lnTo>
                    <a:pt x="861" y="208"/>
                  </a:lnTo>
                  <a:lnTo>
                    <a:pt x="861" y="206"/>
                  </a:lnTo>
                  <a:lnTo>
                    <a:pt x="864" y="206"/>
                  </a:lnTo>
                  <a:lnTo>
                    <a:pt x="864" y="206"/>
                  </a:lnTo>
                  <a:lnTo>
                    <a:pt x="866" y="206"/>
                  </a:lnTo>
                  <a:lnTo>
                    <a:pt x="866" y="206"/>
                  </a:lnTo>
                  <a:lnTo>
                    <a:pt x="866" y="208"/>
                  </a:lnTo>
                  <a:lnTo>
                    <a:pt x="868" y="206"/>
                  </a:lnTo>
                  <a:lnTo>
                    <a:pt x="878" y="208"/>
                  </a:lnTo>
                  <a:lnTo>
                    <a:pt x="880" y="208"/>
                  </a:lnTo>
                  <a:lnTo>
                    <a:pt x="880" y="211"/>
                  </a:lnTo>
                  <a:lnTo>
                    <a:pt x="880" y="211"/>
                  </a:lnTo>
                  <a:lnTo>
                    <a:pt x="880" y="211"/>
                  </a:lnTo>
                  <a:lnTo>
                    <a:pt x="880" y="211"/>
                  </a:lnTo>
                  <a:lnTo>
                    <a:pt x="880" y="211"/>
                  </a:lnTo>
                  <a:lnTo>
                    <a:pt x="876" y="208"/>
                  </a:lnTo>
                  <a:lnTo>
                    <a:pt x="873" y="211"/>
                  </a:lnTo>
                  <a:lnTo>
                    <a:pt x="873" y="208"/>
                  </a:lnTo>
                  <a:lnTo>
                    <a:pt x="871" y="211"/>
                  </a:lnTo>
                  <a:lnTo>
                    <a:pt x="871" y="211"/>
                  </a:lnTo>
                  <a:lnTo>
                    <a:pt x="868" y="211"/>
                  </a:lnTo>
                  <a:lnTo>
                    <a:pt x="868" y="208"/>
                  </a:lnTo>
                  <a:lnTo>
                    <a:pt x="868" y="208"/>
                  </a:lnTo>
                  <a:lnTo>
                    <a:pt x="868" y="208"/>
                  </a:lnTo>
                  <a:lnTo>
                    <a:pt x="871" y="208"/>
                  </a:lnTo>
                  <a:lnTo>
                    <a:pt x="871" y="208"/>
                  </a:lnTo>
                  <a:lnTo>
                    <a:pt x="864" y="211"/>
                  </a:lnTo>
                  <a:lnTo>
                    <a:pt x="861" y="211"/>
                  </a:lnTo>
                  <a:lnTo>
                    <a:pt x="857" y="213"/>
                  </a:lnTo>
                  <a:lnTo>
                    <a:pt x="857" y="215"/>
                  </a:lnTo>
                  <a:lnTo>
                    <a:pt x="857" y="215"/>
                  </a:lnTo>
                  <a:lnTo>
                    <a:pt x="857" y="215"/>
                  </a:lnTo>
                  <a:lnTo>
                    <a:pt x="859" y="218"/>
                  </a:lnTo>
                  <a:lnTo>
                    <a:pt x="859" y="218"/>
                  </a:lnTo>
                  <a:lnTo>
                    <a:pt x="859" y="218"/>
                  </a:lnTo>
                  <a:lnTo>
                    <a:pt x="859" y="218"/>
                  </a:lnTo>
                  <a:lnTo>
                    <a:pt x="857" y="218"/>
                  </a:lnTo>
                  <a:lnTo>
                    <a:pt x="854" y="222"/>
                  </a:lnTo>
                  <a:lnTo>
                    <a:pt x="852" y="222"/>
                  </a:lnTo>
                  <a:lnTo>
                    <a:pt x="850" y="227"/>
                  </a:lnTo>
                  <a:lnTo>
                    <a:pt x="845" y="230"/>
                  </a:lnTo>
                  <a:lnTo>
                    <a:pt x="845" y="230"/>
                  </a:lnTo>
                  <a:lnTo>
                    <a:pt x="847" y="232"/>
                  </a:lnTo>
                  <a:lnTo>
                    <a:pt x="852" y="234"/>
                  </a:lnTo>
                  <a:lnTo>
                    <a:pt x="854" y="237"/>
                  </a:lnTo>
                  <a:lnTo>
                    <a:pt x="859" y="234"/>
                  </a:lnTo>
                  <a:lnTo>
                    <a:pt x="861" y="234"/>
                  </a:lnTo>
                  <a:lnTo>
                    <a:pt x="852" y="239"/>
                  </a:lnTo>
                  <a:lnTo>
                    <a:pt x="852" y="239"/>
                  </a:lnTo>
                  <a:lnTo>
                    <a:pt x="850" y="237"/>
                  </a:lnTo>
                  <a:lnTo>
                    <a:pt x="847" y="237"/>
                  </a:lnTo>
                  <a:lnTo>
                    <a:pt x="847" y="239"/>
                  </a:lnTo>
                  <a:lnTo>
                    <a:pt x="847" y="237"/>
                  </a:lnTo>
                  <a:lnTo>
                    <a:pt x="847" y="237"/>
                  </a:lnTo>
                  <a:lnTo>
                    <a:pt x="842" y="244"/>
                  </a:lnTo>
                  <a:lnTo>
                    <a:pt x="842" y="244"/>
                  </a:lnTo>
                  <a:lnTo>
                    <a:pt x="842" y="244"/>
                  </a:lnTo>
                  <a:lnTo>
                    <a:pt x="842" y="246"/>
                  </a:lnTo>
                  <a:lnTo>
                    <a:pt x="842" y="246"/>
                  </a:lnTo>
                  <a:lnTo>
                    <a:pt x="845" y="249"/>
                  </a:lnTo>
                  <a:lnTo>
                    <a:pt x="845" y="251"/>
                  </a:lnTo>
                  <a:lnTo>
                    <a:pt x="847" y="253"/>
                  </a:lnTo>
                  <a:lnTo>
                    <a:pt x="847" y="256"/>
                  </a:lnTo>
                  <a:lnTo>
                    <a:pt x="850" y="256"/>
                  </a:lnTo>
                  <a:lnTo>
                    <a:pt x="850" y="256"/>
                  </a:lnTo>
                  <a:lnTo>
                    <a:pt x="852" y="258"/>
                  </a:lnTo>
                  <a:lnTo>
                    <a:pt x="880" y="246"/>
                  </a:lnTo>
                  <a:lnTo>
                    <a:pt x="887" y="246"/>
                  </a:lnTo>
                  <a:lnTo>
                    <a:pt x="892" y="241"/>
                  </a:lnTo>
                  <a:lnTo>
                    <a:pt x="897" y="239"/>
                  </a:lnTo>
                  <a:lnTo>
                    <a:pt x="897" y="239"/>
                  </a:lnTo>
                  <a:lnTo>
                    <a:pt x="902" y="237"/>
                  </a:lnTo>
                  <a:lnTo>
                    <a:pt x="902" y="232"/>
                  </a:lnTo>
                  <a:lnTo>
                    <a:pt x="904" y="227"/>
                  </a:lnTo>
                  <a:lnTo>
                    <a:pt x="911" y="220"/>
                  </a:lnTo>
                  <a:lnTo>
                    <a:pt x="916" y="220"/>
                  </a:lnTo>
                  <a:lnTo>
                    <a:pt x="916" y="220"/>
                  </a:lnTo>
                  <a:lnTo>
                    <a:pt x="918" y="220"/>
                  </a:lnTo>
                  <a:lnTo>
                    <a:pt x="918" y="220"/>
                  </a:lnTo>
                  <a:lnTo>
                    <a:pt x="918" y="220"/>
                  </a:lnTo>
                  <a:lnTo>
                    <a:pt x="918" y="220"/>
                  </a:lnTo>
                  <a:lnTo>
                    <a:pt x="918" y="220"/>
                  </a:lnTo>
                  <a:lnTo>
                    <a:pt x="921" y="220"/>
                  </a:lnTo>
                  <a:lnTo>
                    <a:pt x="918" y="220"/>
                  </a:lnTo>
                  <a:lnTo>
                    <a:pt x="918" y="222"/>
                  </a:lnTo>
                  <a:lnTo>
                    <a:pt x="913" y="227"/>
                  </a:lnTo>
                  <a:lnTo>
                    <a:pt x="911" y="232"/>
                  </a:lnTo>
                  <a:lnTo>
                    <a:pt x="911" y="232"/>
                  </a:lnTo>
                  <a:lnTo>
                    <a:pt x="909" y="234"/>
                  </a:lnTo>
                  <a:lnTo>
                    <a:pt x="909" y="237"/>
                  </a:lnTo>
                  <a:lnTo>
                    <a:pt x="906" y="237"/>
                  </a:lnTo>
                  <a:lnTo>
                    <a:pt x="906" y="237"/>
                  </a:lnTo>
                  <a:lnTo>
                    <a:pt x="906" y="239"/>
                  </a:lnTo>
                  <a:lnTo>
                    <a:pt x="906" y="239"/>
                  </a:lnTo>
                  <a:lnTo>
                    <a:pt x="909" y="239"/>
                  </a:lnTo>
                  <a:lnTo>
                    <a:pt x="909" y="241"/>
                  </a:lnTo>
                  <a:lnTo>
                    <a:pt x="909" y="241"/>
                  </a:lnTo>
                  <a:lnTo>
                    <a:pt x="906" y="241"/>
                  </a:lnTo>
                  <a:lnTo>
                    <a:pt x="902" y="244"/>
                  </a:lnTo>
                  <a:lnTo>
                    <a:pt x="902" y="249"/>
                  </a:lnTo>
                  <a:lnTo>
                    <a:pt x="897" y="251"/>
                  </a:lnTo>
                  <a:lnTo>
                    <a:pt x="892" y="251"/>
                  </a:lnTo>
                  <a:lnTo>
                    <a:pt x="892" y="253"/>
                  </a:lnTo>
                  <a:lnTo>
                    <a:pt x="885" y="256"/>
                  </a:lnTo>
                  <a:lnTo>
                    <a:pt x="883" y="253"/>
                  </a:lnTo>
                  <a:lnTo>
                    <a:pt x="878" y="253"/>
                  </a:lnTo>
                  <a:lnTo>
                    <a:pt x="873" y="256"/>
                  </a:lnTo>
                  <a:lnTo>
                    <a:pt x="866" y="258"/>
                  </a:lnTo>
                  <a:lnTo>
                    <a:pt x="864" y="260"/>
                  </a:lnTo>
                  <a:lnTo>
                    <a:pt x="861" y="260"/>
                  </a:lnTo>
                  <a:lnTo>
                    <a:pt x="861" y="263"/>
                  </a:lnTo>
                  <a:lnTo>
                    <a:pt x="859" y="263"/>
                  </a:lnTo>
                  <a:lnTo>
                    <a:pt x="859" y="265"/>
                  </a:lnTo>
                  <a:lnTo>
                    <a:pt x="859" y="265"/>
                  </a:lnTo>
                  <a:lnTo>
                    <a:pt x="859" y="265"/>
                  </a:lnTo>
                  <a:lnTo>
                    <a:pt x="861" y="267"/>
                  </a:lnTo>
                  <a:lnTo>
                    <a:pt x="864" y="270"/>
                  </a:lnTo>
                  <a:lnTo>
                    <a:pt x="868" y="272"/>
                  </a:lnTo>
                  <a:lnTo>
                    <a:pt x="873" y="275"/>
                  </a:lnTo>
                  <a:lnTo>
                    <a:pt x="878" y="279"/>
                  </a:lnTo>
                  <a:lnTo>
                    <a:pt x="883" y="282"/>
                  </a:lnTo>
                  <a:lnTo>
                    <a:pt x="887" y="282"/>
                  </a:lnTo>
                  <a:lnTo>
                    <a:pt x="890" y="284"/>
                  </a:lnTo>
                  <a:lnTo>
                    <a:pt x="895" y="284"/>
                  </a:lnTo>
                  <a:lnTo>
                    <a:pt x="897" y="284"/>
                  </a:lnTo>
                  <a:lnTo>
                    <a:pt x="899" y="279"/>
                  </a:lnTo>
                  <a:lnTo>
                    <a:pt x="899" y="277"/>
                  </a:lnTo>
                  <a:lnTo>
                    <a:pt x="899" y="275"/>
                  </a:lnTo>
                  <a:lnTo>
                    <a:pt x="899" y="275"/>
                  </a:lnTo>
                  <a:lnTo>
                    <a:pt x="902" y="263"/>
                  </a:lnTo>
                  <a:lnTo>
                    <a:pt x="902" y="263"/>
                  </a:lnTo>
                  <a:lnTo>
                    <a:pt x="902" y="260"/>
                  </a:lnTo>
                  <a:lnTo>
                    <a:pt x="904" y="258"/>
                  </a:lnTo>
                  <a:lnTo>
                    <a:pt x="904" y="258"/>
                  </a:lnTo>
                  <a:lnTo>
                    <a:pt x="904" y="256"/>
                  </a:lnTo>
                  <a:lnTo>
                    <a:pt x="906" y="249"/>
                  </a:lnTo>
                  <a:lnTo>
                    <a:pt x="911" y="244"/>
                  </a:lnTo>
                  <a:lnTo>
                    <a:pt x="913" y="241"/>
                  </a:lnTo>
                  <a:lnTo>
                    <a:pt x="916" y="241"/>
                  </a:lnTo>
                  <a:lnTo>
                    <a:pt x="918" y="241"/>
                  </a:lnTo>
                  <a:lnTo>
                    <a:pt x="918" y="239"/>
                  </a:lnTo>
                  <a:lnTo>
                    <a:pt x="930" y="234"/>
                  </a:lnTo>
                  <a:lnTo>
                    <a:pt x="932" y="234"/>
                  </a:lnTo>
                  <a:lnTo>
                    <a:pt x="956" y="220"/>
                  </a:lnTo>
                  <a:lnTo>
                    <a:pt x="956" y="222"/>
                  </a:lnTo>
                  <a:lnTo>
                    <a:pt x="954" y="222"/>
                  </a:lnTo>
                  <a:lnTo>
                    <a:pt x="951" y="225"/>
                  </a:lnTo>
                  <a:lnTo>
                    <a:pt x="951" y="227"/>
                  </a:lnTo>
                  <a:lnTo>
                    <a:pt x="932" y="237"/>
                  </a:lnTo>
                  <a:lnTo>
                    <a:pt x="932" y="239"/>
                  </a:lnTo>
                  <a:lnTo>
                    <a:pt x="923" y="241"/>
                  </a:lnTo>
                  <a:lnTo>
                    <a:pt x="923" y="241"/>
                  </a:lnTo>
                  <a:lnTo>
                    <a:pt x="923" y="241"/>
                  </a:lnTo>
                  <a:lnTo>
                    <a:pt x="923" y="241"/>
                  </a:lnTo>
                  <a:lnTo>
                    <a:pt x="921" y="241"/>
                  </a:lnTo>
                  <a:lnTo>
                    <a:pt x="921" y="241"/>
                  </a:lnTo>
                  <a:lnTo>
                    <a:pt x="923" y="244"/>
                  </a:lnTo>
                  <a:lnTo>
                    <a:pt x="918" y="244"/>
                  </a:lnTo>
                  <a:lnTo>
                    <a:pt x="918" y="244"/>
                  </a:lnTo>
                  <a:lnTo>
                    <a:pt x="918" y="246"/>
                  </a:lnTo>
                  <a:lnTo>
                    <a:pt x="918" y="246"/>
                  </a:lnTo>
                  <a:lnTo>
                    <a:pt x="916" y="246"/>
                  </a:lnTo>
                  <a:lnTo>
                    <a:pt x="916" y="249"/>
                  </a:lnTo>
                  <a:lnTo>
                    <a:pt x="913" y="249"/>
                  </a:lnTo>
                  <a:lnTo>
                    <a:pt x="913" y="253"/>
                  </a:lnTo>
                  <a:lnTo>
                    <a:pt x="906" y="275"/>
                  </a:lnTo>
                  <a:lnTo>
                    <a:pt x="906" y="279"/>
                  </a:lnTo>
                  <a:lnTo>
                    <a:pt x="906" y="284"/>
                  </a:lnTo>
                  <a:lnTo>
                    <a:pt x="916" y="289"/>
                  </a:lnTo>
                  <a:lnTo>
                    <a:pt x="918" y="286"/>
                  </a:lnTo>
                  <a:lnTo>
                    <a:pt x="921" y="282"/>
                  </a:lnTo>
                  <a:lnTo>
                    <a:pt x="923" y="279"/>
                  </a:lnTo>
                  <a:lnTo>
                    <a:pt x="923" y="282"/>
                  </a:lnTo>
                  <a:lnTo>
                    <a:pt x="921" y="284"/>
                  </a:lnTo>
                  <a:lnTo>
                    <a:pt x="921" y="286"/>
                  </a:lnTo>
                  <a:lnTo>
                    <a:pt x="921" y="286"/>
                  </a:lnTo>
                  <a:lnTo>
                    <a:pt x="923" y="286"/>
                  </a:lnTo>
                  <a:lnTo>
                    <a:pt x="925" y="286"/>
                  </a:lnTo>
                  <a:lnTo>
                    <a:pt x="932" y="286"/>
                  </a:lnTo>
                  <a:lnTo>
                    <a:pt x="935" y="284"/>
                  </a:lnTo>
                  <a:lnTo>
                    <a:pt x="939" y="284"/>
                  </a:lnTo>
                  <a:lnTo>
                    <a:pt x="944" y="284"/>
                  </a:lnTo>
                  <a:lnTo>
                    <a:pt x="947" y="282"/>
                  </a:lnTo>
                  <a:lnTo>
                    <a:pt x="951" y="279"/>
                  </a:lnTo>
                  <a:lnTo>
                    <a:pt x="951" y="279"/>
                  </a:lnTo>
                  <a:lnTo>
                    <a:pt x="951" y="277"/>
                  </a:lnTo>
                  <a:lnTo>
                    <a:pt x="951" y="277"/>
                  </a:lnTo>
                  <a:lnTo>
                    <a:pt x="951" y="272"/>
                  </a:lnTo>
                  <a:lnTo>
                    <a:pt x="951" y="272"/>
                  </a:lnTo>
                  <a:lnTo>
                    <a:pt x="949" y="270"/>
                  </a:lnTo>
                  <a:lnTo>
                    <a:pt x="949" y="270"/>
                  </a:lnTo>
                  <a:lnTo>
                    <a:pt x="949" y="267"/>
                  </a:lnTo>
                  <a:lnTo>
                    <a:pt x="947" y="267"/>
                  </a:lnTo>
                  <a:lnTo>
                    <a:pt x="947" y="265"/>
                  </a:lnTo>
                  <a:lnTo>
                    <a:pt x="947" y="265"/>
                  </a:lnTo>
                  <a:lnTo>
                    <a:pt x="947" y="263"/>
                  </a:lnTo>
                  <a:lnTo>
                    <a:pt x="947" y="263"/>
                  </a:lnTo>
                  <a:lnTo>
                    <a:pt x="947" y="263"/>
                  </a:lnTo>
                  <a:lnTo>
                    <a:pt x="944" y="260"/>
                  </a:lnTo>
                  <a:lnTo>
                    <a:pt x="947" y="263"/>
                  </a:lnTo>
                  <a:lnTo>
                    <a:pt x="949" y="260"/>
                  </a:lnTo>
                  <a:lnTo>
                    <a:pt x="949" y="258"/>
                  </a:lnTo>
                  <a:lnTo>
                    <a:pt x="949" y="258"/>
                  </a:lnTo>
                  <a:lnTo>
                    <a:pt x="949" y="258"/>
                  </a:lnTo>
                  <a:lnTo>
                    <a:pt x="951" y="256"/>
                  </a:lnTo>
                  <a:lnTo>
                    <a:pt x="951" y="256"/>
                  </a:lnTo>
                  <a:lnTo>
                    <a:pt x="951" y="253"/>
                  </a:lnTo>
                  <a:lnTo>
                    <a:pt x="951" y="253"/>
                  </a:lnTo>
                  <a:lnTo>
                    <a:pt x="954" y="253"/>
                  </a:lnTo>
                  <a:lnTo>
                    <a:pt x="954" y="253"/>
                  </a:lnTo>
                  <a:lnTo>
                    <a:pt x="951" y="258"/>
                  </a:lnTo>
                  <a:lnTo>
                    <a:pt x="949" y="260"/>
                  </a:lnTo>
                  <a:lnTo>
                    <a:pt x="949" y="263"/>
                  </a:lnTo>
                  <a:lnTo>
                    <a:pt x="951" y="263"/>
                  </a:lnTo>
                  <a:lnTo>
                    <a:pt x="951" y="263"/>
                  </a:lnTo>
                  <a:lnTo>
                    <a:pt x="951" y="265"/>
                  </a:lnTo>
                  <a:lnTo>
                    <a:pt x="951" y="265"/>
                  </a:lnTo>
                  <a:lnTo>
                    <a:pt x="951" y="265"/>
                  </a:lnTo>
                  <a:lnTo>
                    <a:pt x="956" y="265"/>
                  </a:lnTo>
                  <a:lnTo>
                    <a:pt x="958" y="260"/>
                  </a:lnTo>
                  <a:lnTo>
                    <a:pt x="965" y="258"/>
                  </a:lnTo>
                  <a:lnTo>
                    <a:pt x="965" y="258"/>
                  </a:lnTo>
                  <a:lnTo>
                    <a:pt x="965" y="258"/>
                  </a:lnTo>
                  <a:lnTo>
                    <a:pt x="965" y="256"/>
                  </a:lnTo>
                  <a:lnTo>
                    <a:pt x="965" y="256"/>
                  </a:lnTo>
                  <a:lnTo>
                    <a:pt x="965" y="256"/>
                  </a:lnTo>
                  <a:lnTo>
                    <a:pt x="965" y="256"/>
                  </a:lnTo>
                  <a:lnTo>
                    <a:pt x="965" y="253"/>
                  </a:lnTo>
                  <a:lnTo>
                    <a:pt x="968" y="251"/>
                  </a:lnTo>
                  <a:lnTo>
                    <a:pt x="970" y="249"/>
                  </a:lnTo>
                  <a:lnTo>
                    <a:pt x="970" y="249"/>
                  </a:lnTo>
                  <a:lnTo>
                    <a:pt x="973" y="249"/>
                  </a:lnTo>
                  <a:lnTo>
                    <a:pt x="973" y="249"/>
                  </a:lnTo>
                  <a:lnTo>
                    <a:pt x="975" y="249"/>
                  </a:lnTo>
                  <a:lnTo>
                    <a:pt x="973" y="253"/>
                  </a:lnTo>
                  <a:lnTo>
                    <a:pt x="973" y="256"/>
                  </a:lnTo>
                  <a:lnTo>
                    <a:pt x="970" y="258"/>
                  </a:lnTo>
                  <a:lnTo>
                    <a:pt x="963" y="265"/>
                  </a:lnTo>
                  <a:lnTo>
                    <a:pt x="963" y="267"/>
                  </a:lnTo>
                  <a:lnTo>
                    <a:pt x="961" y="267"/>
                  </a:lnTo>
                  <a:lnTo>
                    <a:pt x="961" y="267"/>
                  </a:lnTo>
                  <a:lnTo>
                    <a:pt x="958" y="267"/>
                  </a:lnTo>
                  <a:lnTo>
                    <a:pt x="958" y="270"/>
                  </a:lnTo>
                  <a:lnTo>
                    <a:pt x="958" y="272"/>
                  </a:lnTo>
                  <a:lnTo>
                    <a:pt x="961" y="272"/>
                  </a:lnTo>
                  <a:lnTo>
                    <a:pt x="961" y="275"/>
                  </a:lnTo>
                  <a:lnTo>
                    <a:pt x="961" y="277"/>
                  </a:lnTo>
                  <a:lnTo>
                    <a:pt x="965" y="277"/>
                  </a:lnTo>
                  <a:lnTo>
                    <a:pt x="968" y="275"/>
                  </a:lnTo>
                  <a:lnTo>
                    <a:pt x="973" y="272"/>
                  </a:lnTo>
                  <a:lnTo>
                    <a:pt x="973" y="272"/>
                  </a:lnTo>
                  <a:lnTo>
                    <a:pt x="973" y="272"/>
                  </a:lnTo>
                  <a:lnTo>
                    <a:pt x="980" y="267"/>
                  </a:lnTo>
                  <a:lnTo>
                    <a:pt x="982" y="265"/>
                  </a:lnTo>
                  <a:lnTo>
                    <a:pt x="987" y="263"/>
                  </a:lnTo>
                  <a:lnTo>
                    <a:pt x="992" y="258"/>
                  </a:lnTo>
                  <a:lnTo>
                    <a:pt x="994" y="253"/>
                  </a:lnTo>
                  <a:lnTo>
                    <a:pt x="996" y="249"/>
                  </a:lnTo>
                  <a:lnTo>
                    <a:pt x="999" y="249"/>
                  </a:lnTo>
                  <a:lnTo>
                    <a:pt x="1001" y="246"/>
                  </a:lnTo>
                  <a:lnTo>
                    <a:pt x="1001" y="244"/>
                  </a:lnTo>
                  <a:lnTo>
                    <a:pt x="1006" y="239"/>
                  </a:lnTo>
                  <a:lnTo>
                    <a:pt x="1006" y="237"/>
                  </a:lnTo>
                  <a:lnTo>
                    <a:pt x="1006" y="234"/>
                  </a:lnTo>
                  <a:lnTo>
                    <a:pt x="1006" y="232"/>
                  </a:lnTo>
                  <a:lnTo>
                    <a:pt x="1003" y="230"/>
                  </a:lnTo>
                  <a:lnTo>
                    <a:pt x="1006" y="230"/>
                  </a:lnTo>
                  <a:lnTo>
                    <a:pt x="1006" y="230"/>
                  </a:lnTo>
                  <a:lnTo>
                    <a:pt x="1006" y="230"/>
                  </a:lnTo>
                  <a:lnTo>
                    <a:pt x="1006" y="227"/>
                  </a:lnTo>
                  <a:lnTo>
                    <a:pt x="1006" y="225"/>
                  </a:lnTo>
                  <a:lnTo>
                    <a:pt x="1006" y="225"/>
                  </a:lnTo>
                  <a:lnTo>
                    <a:pt x="1006" y="225"/>
                  </a:lnTo>
                  <a:lnTo>
                    <a:pt x="1006" y="225"/>
                  </a:lnTo>
                  <a:lnTo>
                    <a:pt x="1003" y="225"/>
                  </a:lnTo>
                  <a:lnTo>
                    <a:pt x="1003" y="225"/>
                  </a:lnTo>
                  <a:lnTo>
                    <a:pt x="1003" y="225"/>
                  </a:lnTo>
                  <a:lnTo>
                    <a:pt x="1003" y="222"/>
                  </a:lnTo>
                  <a:lnTo>
                    <a:pt x="1003" y="222"/>
                  </a:lnTo>
                  <a:lnTo>
                    <a:pt x="1001" y="218"/>
                  </a:lnTo>
                  <a:lnTo>
                    <a:pt x="1003" y="218"/>
                  </a:lnTo>
                  <a:lnTo>
                    <a:pt x="1003" y="218"/>
                  </a:lnTo>
                  <a:lnTo>
                    <a:pt x="1003" y="215"/>
                  </a:lnTo>
                  <a:lnTo>
                    <a:pt x="1003" y="215"/>
                  </a:lnTo>
                  <a:lnTo>
                    <a:pt x="1003" y="215"/>
                  </a:lnTo>
                  <a:lnTo>
                    <a:pt x="996" y="211"/>
                  </a:lnTo>
                  <a:lnTo>
                    <a:pt x="994" y="208"/>
                  </a:lnTo>
                  <a:lnTo>
                    <a:pt x="1006" y="213"/>
                  </a:lnTo>
                  <a:lnTo>
                    <a:pt x="1008" y="213"/>
                  </a:lnTo>
                  <a:lnTo>
                    <a:pt x="1008" y="211"/>
                  </a:lnTo>
                  <a:lnTo>
                    <a:pt x="1008" y="211"/>
                  </a:lnTo>
                  <a:lnTo>
                    <a:pt x="1008" y="211"/>
                  </a:lnTo>
                  <a:lnTo>
                    <a:pt x="1006" y="211"/>
                  </a:lnTo>
                  <a:lnTo>
                    <a:pt x="1006" y="208"/>
                  </a:lnTo>
                  <a:lnTo>
                    <a:pt x="1006" y="206"/>
                  </a:lnTo>
                  <a:lnTo>
                    <a:pt x="1006" y="206"/>
                  </a:lnTo>
                  <a:lnTo>
                    <a:pt x="1006" y="204"/>
                  </a:lnTo>
                  <a:lnTo>
                    <a:pt x="1008" y="201"/>
                  </a:lnTo>
                  <a:lnTo>
                    <a:pt x="1008" y="194"/>
                  </a:lnTo>
                  <a:lnTo>
                    <a:pt x="1013" y="189"/>
                  </a:lnTo>
                  <a:lnTo>
                    <a:pt x="1013" y="189"/>
                  </a:lnTo>
                  <a:lnTo>
                    <a:pt x="1020" y="175"/>
                  </a:lnTo>
                  <a:lnTo>
                    <a:pt x="1022" y="175"/>
                  </a:lnTo>
                  <a:lnTo>
                    <a:pt x="1022" y="178"/>
                  </a:lnTo>
                  <a:lnTo>
                    <a:pt x="1022" y="178"/>
                  </a:lnTo>
                  <a:lnTo>
                    <a:pt x="1022" y="180"/>
                  </a:lnTo>
                  <a:lnTo>
                    <a:pt x="1020" y="185"/>
                  </a:lnTo>
                  <a:lnTo>
                    <a:pt x="1020" y="185"/>
                  </a:lnTo>
                  <a:lnTo>
                    <a:pt x="1018" y="187"/>
                  </a:lnTo>
                  <a:lnTo>
                    <a:pt x="1015" y="189"/>
                  </a:lnTo>
                  <a:lnTo>
                    <a:pt x="1015" y="192"/>
                  </a:lnTo>
                  <a:lnTo>
                    <a:pt x="1015" y="194"/>
                  </a:lnTo>
                  <a:lnTo>
                    <a:pt x="1013" y="199"/>
                  </a:lnTo>
                  <a:lnTo>
                    <a:pt x="1013" y="201"/>
                  </a:lnTo>
                  <a:lnTo>
                    <a:pt x="1013" y="204"/>
                  </a:lnTo>
                  <a:lnTo>
                    <a:pt x="1013" y="206"/>
                  </a:lnTo>
                  <a:lnTo>
                    <a:pt x="1010" y="206"/>
                  </a:lnTo>
                  <a:lnTo>
                    <a:pt x="1010" y="206"/>
                  </a:lnTo>
                  <a:lnTo>
                    <a:pt x="1010" y="208"/>
                  </a:lnTo>
                  <a:lnTo>
                    <a:pt x="1010" y="208"/>
                  </a:lnTo>
                  <a:lnTo>
                    <a:pt x="1013" y="211"/>
                  </a:lnTo>
                  <a:lnTo>
                    <a:pt x="1013" y="211"/>
                  </a:lnTo>
                  <a:lnTo>
                    <a:pt x="1008" y="220"/>
                  </a:lnTo>
                  <a:lnTo>
                    <a:pt x="1008" y="222"/>
                  </a:lnTo>
                  <a:lnTo>
                    <a:pt x="1008" y="222"/>
                  </a:lnTo>
                  <a:lnTo>
                    <a:pt x="1010" y="225"/>
                  </a:lnTo>
                  <a:lnTo>
                    <a:pt x="1010" y="225"/>
                  </a:lnTo>
                  <a:lnTo>
                    <a:pt x="1010" y="225"/>
                  </a:lnTo>
                  <a:lnTo>
                    <a:pt x="1013" y="227"/>
                  </a:lnTo>
                  <a:lnTo>
                    <a:pt x="1013" y="230"/>
                  </a:lnTo>
                  <a:lnTo>
                    <a:pt x="1013" y="230"/>
                  </a:lnTo>
                  <a:lnTo>
                    <a:pt x="1013" y="232"/>
                  </a:lnTo>
                  <a:lnTo>
                    <a:pt x="1013" y="232"/>
                  </a:lnTo>
                  <a:lnTo>
                    <a:pt x="1015" y="234"/>
                  </a:lnTo>
                  <a:lnTo>
                    <a:pt x="1015" y="234"/>
                  </a:lnTo>
                  <a:lnTo>
                    <a:pt x="1025" y="227"/>
                  </a:lnTo>
                  <a:lnTo>
                    <a:pt x="1025" y="225"/>
                  </a:lnTo>
                  <a:lnTo>
                    <a:pt x="1034" y="222"/>
                  </a:lnTo>
                  <a:lnTo>
                    <a:pt x="1039" y="222"/>
                  </a:lnTo>
                  <a:lnTo>
                    <a:pt x="1041" y="220"/>
                  </a:lnTo>
                  <a:lnTo>
                    <a:pt x="1044" y="220"/>
                  </a:lnTo>
                  <a:lnTo>
                    <a:pt x="1046" y="220"/>
                  </a:lnTo>
                  <a:lnTo>
                    <a:pt x="1048" y="222"/>
                  </a:lnTo>
                  <a:lnTo>
                    <a:pt x="1046" y="222"/>
                  </a:lnTo>
                  <a:lnTo>
                    <a:pt x="1039" y="227"/>
                  </a:lnTo>
                  <a:lnTo>
                    <a:pt x="1034" y="230"/>
                  </a:lnTo>
                  <a:lnTo>
                    <a:pt x="1032" y="232"/>
                  </a:lnTo>
                  <a:lnTo>
                    <a:pt x="1025" y="234"/>
                  </a:lnTo>
                  <a:lnTo>
                    <a:pt x="1025" y="237"/>
                  </a:lnTo>
                  <a:lnTo>
                    <a:pt x="1025" y="237"/>
                  </a:lnTo>
                  <a:lnTo>
                    <a:pt x="1022" y="239"/>
                  </a:lnTo>
                  <a:lnTo>
                    <a:pt x="1020" y="241"/>
                  </a:lnTo>
                  <a:lnTo>
                    <a:pt x="1018" y="241"/>
                  </a:lnTo>
                  <a:lnTo>
                    <a:pt x="1015" y="246"/>
                  </a:lnTo>
                  <a:lnTo>
                    <a:pt x="1013" y="249"/>
                  </a:lnTo>
                  <a:lnTo>
                    <a:pt x="1010" y="253"/>
                  </a:lnTo>
                  <a:lnTo>
                    <a:pt x="1006" y="256"/>
                  </a:lnTo>
                  <a:lnTo>
                    <a:pt x="1006" y="258"/>
                  </a:lnTo>
                  <a:lnTo>
                    <a:pt x="1006" y="258"/>
                  </a:lnTo>
                  <a:lnTo>
                    <a:pt x="1018" y="256"/>
                  </a:lnTo>
                  <a:lnTo>
                    <a:pt x="1025" y="253"/>
                  </a:lnTo>
                  <a:lnTo>
                    <a:pt x="1034" y="251"/>
                  </a:lnTo>
                  <a:lnTo>
                    <a:pt x="1036" y="251"/>
                  </a:lnTo>
                  <a:lnTo>
                    <a:pt x="1036" y="251"/>
                  </a:lnTo>
                  <a:lnTo>
                    <a:pt x="1036" y="251"/>
                  </a:lnTo>
                  <a:lnTo>
                    <a:pt x="1036" y="251"/>
                  </a:lnTo>
                  <a:lnTo>
                    <a:pt x="1036" y="251"/>
                  </a:lnTo>
                  <a:lnTo>
                    <a:pt x="1036" y="251"/>
                  </a:lnTo>
                  <a:lnTo>
                    <a:pt x="1036" y="253"/>
                  </a:lnTo>
                  <a:lnTo>
                    <a:pt x="1036" y="253"/>
                  </a:lnTo>
                  <a:lnTo>
                    <a:pt x="1036" y="253"/>
                  </a:lnTo>
                  <a:lnTo>
                    <a:pt x="1036" y="253"/>
                  </a:lnTo>
                  <a:lnTo>
                    <a:pt x="1034" y="253"/>
                  </a:lnTo>
                  <a:lnTo>
                    <a:pt x="1027" y="256"/>
                  </a:lnTo>
                  <a:lnTo>
                    <a:pt x="1025" y="258"/>
                  </a:lnTo>
                  <a:lnTo>
                    <a:pt x="1022" y="258"/>
                  </a:lnTo>
                  <a:lnTo>
                    <a:pt x="1022" y="260"/>
                  </a:lnTo>
                  <a:lnTo>
                    <a:pt x="1015" y="260"/>
                  </a:lnTo>
                  <a:lnTo>
                    <a:pt x="1015" y="263"/>
                  </a:lnTo>
                  <a:lnTo>
                    <a:pt x="1008" y="265"/>
                  </a:lnTo>
                  <a:lnTo>
                    <a:pt x="1003" y="267"/>
                  </a:lnTo>
                  <a:lnTo>
                    <a:pt x="1003" y="270"/>
                  </a:lnTo>
                  <a:lnTo>
                    <a:pt x="1006" y="270"/>
                  </a:lnTo>
                  <a:lnTo>
                    <a:pt x="1006" y="270"/>
                  </a:lnTo>
                  <a:lnTo>
                    <a:pt x="1006" y="272"/>
                  </a:lnTo>
                  <a:lnTo>
                    <a:pt x="989" y="282"/>
                  </a:lnTo>
                  <a:lnTo>
                    <a:pt x="982" y="284"/>
                  </a:lnTo>
                  <a:lnTo>
                    <a:pt x="975" y="289"/>
                  </a:lnTo>
                  <a:lnTo>
                    <a:pt x="965" y="293"/>
                  </a:lnTo>
                  <a:lnTo>
                    <a:pt x="965" y="296"/>
                  </a:lnTo>
                  <a:lnTo>
                    <a:pt x="965" y="296"/>
                  </a:lnTo>
                  <a:lnTo>
                    <a:pt x="970" y="298"/>
                  </a:lnTo>
                  <a:lnTo>
                    <a:pt x="973" y="301"/>
                  </a:lnTo>
                  <a:lnTo>
                    <a:pt x="982" y="310"/>
                  </a:lnTo>
                  <a:lnTo>
                    <a:pt x="992" y="317"/>
                  </a:lnTo>
                  <a:lnTo>
                    <a:pt x="992" y="317"/>
                  </a:lnTo>
                  <a:lnTo>
                    <a:pt x="994" y="317"/>
                  </a:lnTo>
                  <a:lnTo>
                    <a:pt x="1003" y="320"/>
                  </a:lnTo>
                  <a:lnTo>
                    <a:pt x="1006" y="320"/>
                  </a:lnTo>
                  <a:lnTo>
                    <a:pt x="1006" y="322"/>
                  </a:lnTo>
                  <a:lnTo>
                    <a:pt x="1003" y="322"/>
                  </a:lnTo>
                  <a:lnTo>
                    <a:pt x="1001" y="324"/>
                  </a:lnTo>
                  <a:lnTo>
                    <a:pt x="1001" y="324"/>
                  </a:lnTo>
                  <a:lnTo>
                    <a:pt x="1001" y="324"/>
                  </a:lnTo>
                  <a:lnTo>
                    <a:pt x="1003" y="324"/>
                  </a:lnTo>
                  <a:lnTo>
                    <a:pt x="1003" y="327"/>
                  </a:lnTo>
                  <a:lnTo>
                    <a:pt x="1003" y="327"/>
                  </a:lnTo>
                  <a:lnTo>
                    <a:pt x="1006" y="329"/>
                  </a:lnTo>
                  <a:lnTo>
                    <a:pt x="1006" y="331"/>
                  </a:lnTo>
                  <a:lnTo>
                    <a:pt x="1006" y="334"/>
                  </a:lnTo>
                  <a:lnTo>
                    <a:pt x="1006" y="336"/>
                  </a:lnTo>
                  <a:lnTo>
                    <a:pt x="1008" y="336"/>
                  </a:lnTo>
                  <a:lnTo>
                    <a:pt x="1008" y="336"/>
                  </a:lnTo>
                  <a:lnTo>
                    <a:pt x="1008" y="336"/>
                  </a:lnTo>
                  <a:lnTo>
                    <a:pt x="1008" y="338"/>
                  </a:lnTo>
                  <a:lnTo>
                    <a:pt x="1010" y="338"/>
                  </a:lnTo>
                  <a:lnTo>
                    <a:pt x="1010" y="338"/>
                  </a:lnTo>
                  <a:lnTo>
                    <a:pt x="1013" y="338"/>
                  </a:lnTo>
                  <a:lnTo>
                    <a:pt x="1022" y="341"/>
                  </a:lnTo>
                  <a:lnTo>
                    <a:pt x="1027" y="338"/>
                  </a:lnTo>
                  <a:lnTo>
                    <a:pt x="1029" y="336"/>
                  </a:lnTo>
                  <a:lnTo>
                    <a:pt x="1039" y="331"/>
                  </a:lnTo>
                  <a:lnTo>
                    <a:pt x="1036" y="336"/>
                  </a:lnTo>
                  <a:lnTo>
                    <a:pt x="1036" y="338"/>
                  </a:lnTo>
                  <a:lnTo>
                    <a:pt x="1034" y="338"/>
                  </a:lnTo>
                  <a:lnTo>
                    <a:pt x="1027" y="343"/>
                  </a:lnTo>
                  <a:lnTo>
                    <a:pt x="1027" y="346"/>
                  </a:lnTo>
                  <a:lnTo>
                    <a:pt x="1027" y="346"/>
                  </a:lnTo>
                  <a:lnTo>
                    <a:pt x="1027" y="346"/>
                  </a:lnTo>
                  <a:lnTo>
                    <a:pt x="1029" y="346"/>
                  </a:lnTo>
                  <a:lnTo>
                    <a:pt x="1029" y="346"/>
                  </a:lnTo>
                  <a:lnTo>
                    <a:pt x="1013" y="343"/>
                  </a:lnTo>
                  <a:lnTo>
                    <a:pt x="1013" y="346"/>
                  </a:lnTo>
                  <a:lnTo>
                    <a:pt x="1013" y="348"/>
                  </a:lnTo>
                  <a:lnTo>
                    <a:pt x="1010" y="350"/>
                  </a:lnTo>
                  <a:lnTo>
                    <a:pt x="1008" y="348"/>
                  </a:lnTo>
                  <a:lnTo>
                    <a:pt x="1008" y="348"/>
                  </a:lnTo>
                  <a:lnTo>
                    <a:pt x="1008" y="348"/>
                  </a:lnTo>
                  <a:lnTo>
                    <a:pt x="1008" y="348"/>
                  </a:lnTo>
                  <a:lnTo>
                    <a:pt x="1010" y="348"/>
                  </a:lnTo>
                  <a:lnTo>
                    <a:pt x="1010" y="348"/>
                  </a:lnTo>
                  <a:lnTo>
                    <a:pt x="1010" y="348"/>
                  </a:lnTo>
                  <a:lnTo>
                    <a:pt x="1010" y="348"/>
                  </a:lnTo>
                  <a:lnTo>
                    <a:pt x="1010" y="348"/>
                  </a:lnTo>
                  <a:lnTo>
                    <a:pt x="1008" y="346"/>
                  </a:lnTo>
                  <a:lnTo>
                    <a:pt x="1008" y="343"/>
                  </a:lnTo>
                  <a:lnTo>
                    <a:pt x="1008" y="341"/>
                  </a:lnTo>
                  <a:lnTo>
                    <a:pt x="1006" y="343"/>
                  </a:lnTo>
                  <a:lnTo>
                    <a:pt x="1003" y="341"/>
                  </a:lnTo>
                  <a:lnTo>
                    <a:pt x="1001" y="341"/>
                  </a:lnTo>
                  <a:lnTo>
                    <a:pt x="1001" y="338"/>
                  </a:lnTo>
                  <a:lnTo>
                    <a:pt x="1001" y="338"/>
                  </a:lnTo>
                  <a:lnTo>
                    <a:pt x="1001" y="338"/>
                  </a:lnTo>
                  <a:lnTo>
                    <a:pt x="1001" y="338"/>
                  </a:lnTo>
                  <a:lnTo>
                    <a:pt x="1001" y="336"/>
                  </a:lnTo>
                  <a:lnTo>
                    <a:pt x="999" y="331"/>
                  </a:lnTo>
                  <a:lnTo>
                    <a:pt x="996" y="331"/>
                  </a:lnTo>
                  <a:lnTo>
                    <a:pt x="994" y="329"/>
                  </a:lnTo>
                  <a:lnTo>
                    <a:pt x="984" y="322"/>
                  </a:lnTo>
                  <a:lnTo>
                    <a:pt x="975" y="315"/>
                  </a:lnTo>
                  <a:lnTo>
                    <a:pt x="968" y="310"/>
                  </a:lnTo>
                  <a:lnTo>
                    <a:pt x="958" y="303"/>
                  </a:lnTo>
                  <a:lnTo>
                    <a:pt x="954" y="303"/>
                  </a:lnTo>
                  <a:lnTo>
                    <a:pt x="947" y="305"/>
                  </a:lnTo>
                  <a:lnTo>
                    <a:pt x="935" y="308"/>
                  </a:lnTo>
                  <a:lnTo>
                    <a:pt x="928" y="305"/>
                  </a:lnTo>
                  <a:lnTo>
                    <a:pt x="925"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8" y="324"/>
                  </a:lnTo>
                  <a:lnTo>
                    <a:pt x="918" y="327"/>
                  </a:lnTo>
                  <a:lnTo>
                    <a:pt x="918" y="327"/>
                  </a:lnTo>
                  <a:lnTo>
                    <a:pt x="921" y="329"/>
                  </a:lnTo>
                  <a:lnTo>
                    <a:pt x="921" y="329"/>
                  </a:lnTo>
                  <a:lnTo>
                    <a:pt x="921" y="329"/>
                  </a:lnTo>
                  <a:lnTo>
                    <a:pt x="921" y="329"/>
                  </a:lnTo>
                  <a:lnTo>
                    <a:pt x="921" y="331"/>
                  </a:lnTo>
                  <a:lnTo>
                    <a:pt x="921" y="331"/>
                  </a:lnTo>
                  <a:lnTo>
                    <a:pt x="923" y="334"/>
                  </a:lnTo>
                  <a:lnTo>
                    <a:pt x="930" y="334"/>
                  </a:lnTo>
                  <a:lnTo>
                    <a:pt x="932" y="334"/>
                  </a:lnTo>
                  <a:lnTo>
                    <a:pt x="939" y="334"/>
                  </a:lnTo>
                  <a:lnTo>
                    <a:pt x="942" y="336"/>
                  </a:lnTo>
                  <a:lnTo>
                    <a:pt x="944" y="336"/>
                  </a:lnTo>
                  <a:lnTo>
                    <a:pt x="944" y="338"/>
                  </a:lnTo>
                  <a:lnTo>
                    <a:pt x="944" y="338"/>
                  </a:lnTo>
                  <a:lnTo>
                    <a:pt x="942" y="338"/>
                  </a:lnTo>
                  <a:lnTo>
                    <a:pt x="939" y="336"/>
                  </a:lnTo>
                  <a:lnTo>
                    <a:pt x="932" y="336"/>
                  </a:lnTo>
                  <a:lnTo>
                    <a:pt x="932" y="336"/>
                  </a:lnTo>
                  <a:lnTo>
                    <a:pt x="925" y="336"/>
                  </a:lnTo>
                  <a:lnTo>
                    <a:pt x="925" y="336"/>
                  </a:lnTo>
                  <a:lnTo>
                    <a:pt x="925" y="338"/>
                  </a:lnTo>
                  <a:lnTo>
                    <a:pt x="925" y="338"/>
                  </a:lnTo>
                  <a:lnTo>
                    <a:pt x="925" y="341"/>
                  </a:lnTo>
                  <a:lnTo>
                    <a:pt x="925" y="341"/>
                  </a:lnTo>
                  <a:lnTo>
                    <a:pt x="925" y="343"/>
                  </a:lnTo>
                  <a:lnTo>
                    <a:pt x="925" y="343"/>
                  </a:lnTo>
                  <a:lnTo>
                    <a:pt x="925" y="346"/>
                  </a:lnTo>
                  <a:lnTo>
                    <a:pt x="925" y="346"/>
                  </a:lnTo>
                  <a:lnTo>
                    <a:pt x="928" y="348"/>
                  </a:lnTo>
                  <a:lnTo>
                    <a:pt x="928" y="348"/>
                  </a:lnTo>
                  <a:lnTo>
                    <a:pt x="928" y="348"/>
                  </a:lnTo>
                  <a:lnTo>
                    <a:pt x="928" y="348"/>
                  </a:lnTo>
                  <a:lnTo>
                    <a:pt x="925" y="348"/>
                  </a:lnTo>
                  <a:lnTo>
                    <a:pt x="925" y="350"/>
                  </a:lnTo>
                  <a:lnTo>
                    <a:pt x="928" y="353"/>
                  </a:lnTo>
                  <a:lnTo>
                    <a:pt x="928" y="353"/>
                  </a:lnTo>
                  <a:lnTo>
                    <a:pt x="928" y="353"/>
                  </a:lnTo>
                  <a:lnTo>
                    <a:pt x="928" y="355"/>
                  </a:lnTo>
                  <a:lnTo>
                    <a:pt x="928" y="355"/>
                  </a:lnTo>
                  <a:lnTo>
                    <a:pt x="932" y="355"/>
                  </a:lnTo>
                  <a:lnTo>
                    <a:pt x="939" y="357"/>
                  </a:lnTo>
                  <a:lnTo>
                    <a:pt x="942" y="355"/>
                  </a:lnTo>
                  <a:lnTo>
                    <a:pt x="949" y="357"/>
                  </a:lnTo>
                  <a:lnTo>
                    <a:pt x="951" y="360"/>
                  </a:lnTo>
                  <a:lnTo>
                    <a:pt x="956" y="362"/>
                  </a:lnTo>
                  <a:lnTo>
                    <a:pt x="956" y="362"/>
                  </a:lnTo>
                  <a:lnTo>
                    <a:pt x="956" y="365"/>
                  </a:lnTo>
                  <a:lnTo>
                    <a:pt x="956" y="365"/>
                  </a:lnTo>
                  <a:lnTo>
                    <a:pt x="956" y="365"/>
                  </a:lnTo>
                  <a:lnTo>
                    <a:pt x="956" y="367"/>
                  </a:lnTo>
                  <a:lnTo>
                    <a:pt x="958" y="367"/>
                  </a:lnTo>
                  <a:lnTo>
                    <a:pt x="958" y="367"/>
                  </a:lnTo>
                  <a:lnTo>
                    <a:pt x="958" y="367"/>
                  </a:lnTo>
                  <a:lnTo>
                    <a:pt x="958" y="367"/>
                  </a:lnTo>
                  <a:lnTo>
                    <a:pt x="958" y="369"/>
                  </a:lnTo>
                  <a:lnTo>
                    <a:pt x="958" y="369"/>
                  </a:lnTo>
                  <a:lnTo>
                    <a:pt x="958" y="369"/>
                  </a:lnTo>
                  <a:lnTo>
                    <a:pt x="961" y="372"/>
                  </a:lnTo>
                  <a:lnTo>
                    <a:pt x="961" y="372"/>
                  </a:lnTo>
                  <a:lnTo>
                    <a:pt x="965" y="374"/>
                  </a:lnTo>
                  <a:lnTo>
                    <a:pt x="965" y="374"/>
                  </a:lnTo>
                  <a:lnTo>
                    <a:pt x="968" y="376"/>
                  </a:lnTo>
                  <a:lnTo>
                    <a:pt x="968" y="376"/>
                  </a:lnTo>
                  <a:lnTo>
                    <a:pt x="968" y="376"/>
                  </a:lnTo>
                  <a:lnTo>
                    <a:pt x="970" y="379"/>
                  </a:lnTo>
                  <a:lnTo>
                    <a:pt x="970" y="379"/>
                  </a:lnTo>
                  <a:lnTo>
                    <a:pt x="970" y="379"/>
                  </a:lnTo>
                  <a:lnTo>
                    <a:pt x="970" y="379"/>
                  </a:lnTo>
                  <a:lnTo>
                    <a:pt x="970" y="379"/>
                  </a:lnTo>
                  <a:lnTo>
                    <a:pt x="970" y="381"/>
                  </a:lnTo>
                  <a:lnTo>
                    <a:pt x="970"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7" y="393"/>
                  </a:lnTo>
                  <a:lnTo>
                    <a:pt x="977" y="393"/>
                  </a:lnTo>
                  <a:lnTo>
                    <a:pt x="977" y="395"/>
                  </a:lnTo>
                  <a:lnTo>
                    <a:pt x="980" y="395"/>
                  </a:lnTo>
                  <a:lnTo>
                    <a:pt x="980" y="393"/>
                  </a:lnTo>
                  <a:lnTo>
                    <a:pt x="982" y="391"/>
                  </a:lnTo>
                  <a:lnTo>
                    <a:pt x="982" y="391"/>
                  </a:lnTo>
                  <a:lnTo>
                    <a:pt x="984" y="393"/>
                  </a:lnTo>
                  <a:lnTo>
                    <a:pt x="982" y="393"/>
                  </a:lnTo>
                  <a:lnTo>
                    <a:pt x="982" y="395"/>
                  </a:lnTo>
                  <a:lnTo>
                    <a:pt x="982" y="395"/>
                  </a:lnTo>
                  <a:lnTo>
                    <a:pt x="982" y="395"/>
                  </a:lnTo>
                  <a:lnTo>
                    <a:pt x="984" y="395"/>
                  </a:lnTo>
                  <a:lnTo>
                    <a:pt x="984" y="395"/>
                  </a:lnTo>
                  <a:lnTo>
                    <a:pt x="984" y="395"/>
                  </a:lnTo>
                  <a:lnTo>
                    <a:pt x="984" y="398"/>
                  </a:lnTo>
                  <a:lnTo>
                    <a:pt x="984" y="398"/>
                  </a:lnTo>
                  <a:lnTo>
                    <a:pt x="984" y="398"/>
                  </a:lnTo>
                  <a:lnTo>
                    <a:pt x="984" y="398"/>
                  </a:lnTo>
                  <a:lnTo>
                    <a:pt x="984" y="398"/>
                  </a:lnTo>
                  <a:lnTo>
                    <a:pt x="987" y="398"/>
                  </a:lnTo>
                  <a:lnTo>
                    <a:pt x="989" y="400"/>
                  </a:lnTo>
                  <a:lnTo>
                    <a:pt x="989" y="400"/>
                  </a:lnTo>
                  <a:lnTo>
                    <a:pt x="989" y="400"/>
                  </a:lnTo>
                  <a:lnTo>
                    <a:pt x="989" y="402"/>
                  </a:lnTo>
                  <a:lnTo>
                    <a:pt x="992" y="402"/>
                  </a:lnTo>
                  <a:lnTo>
                    <a:pt x="994" y="402"/>
                  </a:lnTo>
                  <a:lnTo>
                    <a:pt x="994" y="402"/>
                  </a:lnTo>
                  <a:lnTo>
                    <a:pt x="996" y="400"/>
                  </a:lnTo>
                  <a:lnTo>
                    <a:pt x="996" y="402"/>
                  </a:lnTo>
                  <a:lnTo>
                    <a:pt x="996" y="402"/>
                  </a:lnTo>
                  <a:lnTo>
                    <a:pt x="996" y="405"/>
                  </a:lnTo>
                  <a:lnTo>
                    <a:pt x="987" y="405"/>
                  </a:lnTo>
                  <a:lnTo>
                    <a:pt x="987" y="405"/>
                  </a:lnTo>
                  <a:lnTo>
                    <a:pt x="987" y="405"/>
                  </a:lnTo>
                  <a:lnTo>
                    <a:pt x="984" y="405"/>
                  </a:lnTo>
                  <a:lnTo>
                    <a:pt x="984" y="402"/>
                  </a:lnTo>
                  <a:lnTo>
                    <a:pt x="984" y="402"/>
                  </a:lnTo>
                  <a:lnTo>
                    <a:pt x="984" y="402"/>
                  </a:lnTo>
                  <a:lnTo>
                    <a:pt x="984" y="402"/>
                  </a:lnTo>
                  <a:lnTo>
                    <a:pt x="984" y="402"/>
                  </a:lnTo>
                  <a:lnTo>
                    <a:pt x="984" y="402"/>
                  </a:lnTo>
                  <a:lnTo>
                    <a:pt x="984" y="400"/>
                  </a:lnTo>
                  <a:lnTo>
                    <a:pt x="984" y="400"/>
                  </a:lnTo>
                  <a:lnTo>
                    <a:pt x="984" y="400"/>
                  </a:lnTo>
                  <a:lnTo>
                    <a:pt x="982" y="398"/>
                  </a:lnTo>
                  <a:lnTo>
                    <a:pt x="977" y="400"/>
                  </a:lnTo>
                  <a:lnTo>
                    <a:pt x="975" y="398"/>
                  </a:lnTo>
                  <a:lnTo>
                    <a:pt x="975" y="398"/>
                  </a:lnTo>
                  <a:lnTo>
                    <a:pt x="973" y="402"/>
                  </a:lnTo>
                  <a:lnTo>
                    <a:pt x="973" y="405"/>
                  </a:lnTo>
                  <a:lnTo>
                    <a:pt x="973" y="405"/>
                  </a:lnTo>
                  <a:lnTo>
                    <a:pt x="973" y="405"/>
                  </a:lnTo>
                  <a:lnTo>
                    <a:pt x="973" y="407"/>
                  </a:lnTo>
                  <a:lnTo>
                    <a:pt x="973" y="409"/>
                  </a:lnTo>
                  <a:lnTo>
                    <a:pt x="977" y="409"/>
                  </a:lnTo>
                  <a:lnTo>
                    <a:pt x="984" y="414"/>
                  </a:lnTo>
                  <a:lnTo>
                    <a:pt x="989" y="412"/>
                  </a:lnTo>
                  <a:lnTo>
                    <a:pt x="994" y="414"/>
                  </a:lnTo>
                  <a:lnTo>
                    <a:pt x="1001" y="412"/>
                  </a:lnTo>
                  <a:lnTo>
                    <a:pt x="1006" y="409"/>
                  </a:lnTo>
                  <a:lnTo>
                    <a:pt x="1013" y="412"/>
                  </a:lnTo>
                  <a:lnTo>
                    <a:pt x="1015" y="412"/>
                  </a:lnTo>
                  <a:lnTo>
                    <a:pt x="1015" y="412"/>
                  </a:lnTo>
                  <a:lnTo>
                    <a:pt x="1022" y="407"/>
                  </a:lnTo>
                  <a:lnTo>
                    <a:pt x="1022" y="407"/>
                  </a:lnTo>
                  <a:lnTo>
                    <a:pt x="1022" y="405"/>
                  </a:lnTo>
                  <a:lnTo>
                    <a:pt x="1022" y="402"/>
                  </a:lnTo>
                  <a:lnTo>
                    <a:pt x="1022" y="402"/>
                  </a:lnTo>
                  <a:lnTo>
                    <a:pt x="1022" y="402"/>
                  </a:lnTo>
                  <a:lnTo>
                    <a:pt x="1022" y="400"/>
                  </a:lnTo>
                  <a:lnTo>
                    <a:pt x="1022" y="398"/>
                  </a:lnTo>
                  <a:lnTo>
                    <a:pt x="1027" y="393"/>
                  </a:lnTo>
                  <a:lnTo>
                    <a:pt x="1027" y="393"/>
                  </a:lnTo>
                  <a:lnTo>
                    <a:pt x="1027" y="393"/>
                  </a:lnTo>
                  <a:lnTo>
                    <a:pt x="1029" y="393"/>
                  </a:lnTo>
                  <a:lnTo>
                    <a:pt x="1029" y="393"/>
                  </a:lnTo>
                  <a:lnTo>
                    <a:pt x="1027" y="398"/>
                  </a:lnTo>
                  <a:lnTo>
                    <a:pt x="1027" y="400"/>
                  </a:lnTo>
                  <a:lnTo>
                    <a:pt x="1027" y="400"/>
                  </a:lnTo>
                  <a:lnTo>
                    <a:pt x="1027" y="400"/>
                  </a:lnTo>
                  <a:lnTo>
                    <a:pt x="1027" y="400"/>
                  </a:lnTo>
                  <a:lnTo>
                    <a:pt x="1027" y="402"/>
                  </a:lnTo>
                  <a:lnTo>
                    <a:pt x="1027" y="405"/>
                  </a:lnTo>
                  <a:lnTo>
                    <a:pt x="1027" y="407"/>
                  </a:lnTo>
                  <a:lnTo>
                    <a:pt x="1029" y="407"/>
                  </a:lnTo>
                  <a:lnTo>
                    <a:pt x="1032" y="407"/>
                  </a:lnTo>
                  <a:lnTo>
                    <a:pt x="1032" y="409"/>
                  </a:lnTo>
                  <a:lnTo>
                    <a:pt x="1032" y="409"/>
                  </a:lnTo>
                  <a:lnTo>
                    <a:pt x="1029" y="409"/>
                  </a:lnTo>
                  <a:lnTo>
                    <a:pt x="1032" y="412"/>
                  </a:lnTo>
                  <a:lnTo>
                    <a:pt x="1029" y="412"/>
                  </a:lnTo>
                  <a:lnTo>
                    <a:pt x="1029" y="412"/>
                  </a:lnTo>
                  <a:lnTo>
                    <a:pt x="1029" y="412"/>
                  </a:lnTo>
                  <a:lnTo>
                    <a:pt x="1029" y="409"/>
                  </a:lnTo>
                  <a:lnTo>
                    <a:pt x="1025" y="412"/>
                  </a:lnTo>
                  <a:lnTo>
                    <a:pt x="1020" y="414"/>
                  </a:lnTo>
                  <a:lnTo>
                    <a:pt x="1020" y="417"/>
                  </a:lnTo>
                  <a:lnTo>
                    <a:pt x="1020" y="417"/>
                  </a:lnTo>
                  <a:lnTo>
                    <a:pt x="1015" y="417"/>
                  </a:lnTo>
                  <a:lnTo>
                    <a:pt x="1008" y="417"/>
                  </a:lnTo>
                  <a:lnTo>
                    <a:pt x="1006" y="419"/>
                  </a:lnTo>
                  <a:lnTo>
                    <a:pt x="1003" y="419"/>
                  </a:lnTo>
                  <a:lnTo>
                    <a:pt x="1006" y="419"/>
                  </a:lnTo>
                  <a:lnTo>
                    <a:pt x="1006" y="421"/>
                  </a:lnTo>
                  <a:lnTo>
                    <a:pt x="1006" y="421"/>
                  </a:lnTo>
                  <a:lnTo>
                    <a:pt x="1006" y="421"/>
                  </a:lnTo>
                  <a:lnTo>
                    <a:pt x="1008" y="421"/>
                  </a:lnTo>
                  <a:lnTo>
                    <a:pt x="1008" y="421"/>
                  </a:lnTo>
                  <a:lnTo>
                    <a:pt x="1010" y="424"/>
                  </a:lnTo>
                  <a:lnTo>
                    <a:pt x="1010" y="424"/>
                  </a:lnTo>
                  <a:lnTo>
                    <a:pt x="1013" y="424"/>
                  </a:lnTo>
                  <a:lnTo>
                    <a:pt x="1013" y="424"/>
                  </a:lnTo>
                  <a:lnTo>
                    <a:pt x="1015" y="426"/>
                  </a:lnTo>
                  <a:lnTo>
                    <a:pt x="1015" y="426"/>
                  </a:lnTo>
                  <a:lnTo>
                    <a:pt x="1022" y="421"/>
                  </a:lnTo>
                  <a:lnTo>
                    <a:pt x="1025" y="421"/>
                  </a:lnTo>
                  <a:lnTo>
                    <a:pt x="1025" y="424"/>
                  </a:lnTo>
                  <a:lnTo>
                    <a:pt x="1025" y="424"/>
                  </a:lnTo>
                  <a:lnTo>
                    <a:pt x="1020" y="424"/>
                  </a:lnTo>
                  <a:lnTo>
                    <a:pt x="1020" y="426"/>
                  </a:lnTo>
                  <a:lnTo>
                    <a:pt x="1020" y="426"/>
                  </a:lnTo>
                  <a:lnTo>
                    <a:pt x="1020" y="428"/>
                  </a:lnTo>
                  <a:lnTo>
                    <a:pt x="1022" y="431"/>
                  </a:lnTo>
                  <a:lnTo>
                    <a:pt x="1029" y="436"/>
                  </a:lnTo>
                  <a:lnTo>
                    <a:pt x="1029" y="436"/>
                  </a:lnTo>
                  <a:lnTo>
                    <a:pt x="1029" y="436"/>
                  </a:lnTo>
                  <a:lnTo>
                    <a:pt x="1029" y="436"/>
                  </a:lnTo>
                  <a:lnTo>
                    <a:pt x="1029" y="436"/>
                  </a:lnTo>
                  <a:lnTo>
                    <a:pt x="1027" y="438"/>
                  </a:lnTo>
                  <a:lnTo>
                    <a:pt x="1027" y="438"/>
                  </a:lnTo>
                  <a:lnTo>
                    <a:pt x="1025" y="438"/>
                  </a:lnTo>
                  <a:lnTo>
                    <a:pt x="1025" y="436"/>
                  </a:lnTo>
                  <a:lnTo>
                    <a:pt x="1022" y="436"/>
                  </a:lnTo>
                  <a:lnTo>
                    <a:pt x="1022" y="436"/>
                  </a:lnTo>
                  <a:lnTo>
                    <a:pt x="1022" y="436"/>
                  </a:lnTo>
                  <a:lnTo>
                    <a:pt x="1020" y="433"/>
                  </a:lnTo>
                  <a:lnTo>
                    <a:pt x="1020" y="433"/>
                  </a:lnTo>
                  <a:lnTo>
                    <a:pt x="1020" y="433"/>
                  </a:lnTo>
                  <a:lnTo>
                    <a:pt x="1020" y="433"/>
                  </a:lnTo>
                  <a:lnTo>
                    <a:pt x="1020" y="433"/>
                  </a:lnTo>
                  <a:lnTo>
                    <a:pt x="1020" y="431"/>
                  </a:lnTo>
                  <a:lnTo>
                    <a:pt x="1018" y="431"/>
                  </a:lnTo>
                  <a:lnTo>
                    <a:pt x="1018" y="431"/>
                  </a:lnTo>
                  <a:lnTo>
                    <a:pt x="1015" y="428"/>
                  </a:lnTo>
                  <a:lnTo>
                    <a:pt x="1008" y="428"/>
                  </a:lnTo>
                  <a:lnTo>
                    <a:pt x="1006" y="426"/>
                  </a:lnTo>
                  <a:lnTo>
                    <a:pt x="1006" y="426"/>
                  </a:lnTo>
                  <a:lnTo>
                    <a:pt x="1001" y="424"/>
                  </a:lnTo>
                  <a:lnTo>
                    <a:pt x="996" y="421"/>
                  </a:lnTo>
                  <a:lnTo>
                    <a:pt x="977" y="424"/>
                  </a:lnTo>
                  <a:lnTo>
                    <a:pt x="970" y="419"/>
                  </a:lnTo>
                  <a:lnTo>
                    <a:pt x="968" y="421"/>
                  </a:lnTo>
                  <a:lnTo>
                    <a:pt x="968" y="421"/>
                  </a:lnTo>
                  <a:lnTo>
                    <a:pt x="968" y="421"/>
                  </a:lnTo>
                  <a:lnTo>
                    <a:pt x="965" y="424"/>
                  </a:lnTo>
                  <a:lnTo>
                    <a:pt x="963"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39" y="454"/>
                  </a:lnTo>
                  <a:lnTo>
                    <a:pt x="942" y="457"/>
                  </a:lnTo>
                  <a:lnTo>
                    <a:pt x="942" y="457"/>
                  </a:lnTo>
                  <a:lnTo>
                    <a:pt x="942" y="457"/>
                  </a:lnTo>
                  <a:lnTo>
                    <a:pt x="944" y="454"/>
                  </a:lnTo>
                  <a:lnTo>
                    <a:pt x="947" y="457"/>
                  </a:lnTo>
                  <a:lnTo>
                    <a:pt x="947" y="457"/>
                  </a:lnTo>
                  <a:lnTo>
                    <a:pt x="947" y="457"/>
                  </a:lnTo>
                  <a:lnTo>
                    <a:pt x="947" y="457"/>
                  </a:lnTo>
                  <a:lnTo>
                    <a:pt x="942" y="459"/>
                  </a:lnTo>
                  <a:lnTo>
                    <a:pt x="937" y="469"/>
                  </a:lnTo>
                  <a:lnTo>
                    <a:pt x="937" y="469"/>
                  </a:lnTo>
                  <a:lnTo>
                    <a:pt x="937" y="471"/>
                  </a:lnTo>
                  <a:lnTo>
                    <a:pt x="937" y="473"/>
                  </a:lnTo>
                  <a:lnTo>
                    <a:pt x="937" y="476"/>
                  </a:lnTo>
                  <a:lnTo>
                    <a:pt x="937" y="476"/>
                  </a:lnTo>
                  <a:lnTo>
                    <a:pt x="939" y="478"/>
                  </a:lnTo>
                  <a:lnTo>
                    <a:pt x="939" y="481"/>
                  </a:lnTo>
                  <a:lnTo>
                    <a:pt x="939" y="483"/>
                  </a:lnTo>
                  <a:lnTo>
                    <a:pt x="939" y="483"/>
                  </a:lnTo>
                  <a:lnTo>
                    <a:pt x="939" y="483"/>
                  </a:lnTo>
                  <a:lnTo>
                    <a:pt x="939" y="485"/>
                  </a:lnTo>
                  <a:lnTo>
                    <a:pt x="939" y="488"/>
                  </a:lnTo>
                  <a:lnTo>
                    <a:pt x="942" y="488"/>
                  </a:lnTo>
                  <a:lnTo>
                    <a:pt x="942" y="488"/>
                  </a:lnTo>
                  <a:lnTo>
                    <a:pt x="944" y="488"/>
                  </a:lnTo>
                  <a:lnTo>
                    <a:pt x="944" y="485"/>
                  </a:lnTo>
                  <a:lnTo>
                    <a:pt x="947" y="488"/>
                  </a:lnTo>
                  <a:lnTo>
                    <a:pt x="949" y="488"/>
                  </a:lnTo>
                  <a:lnTo>
                    <a:pt x="949" y="488"/>
                  </a:lnTo>
                  <a:lnTo>
                    <a:pt x="942" y="490"/>
                  </a:lnTo>
                  <a:lnTo>
                    <a:pt x="942" y="492"/>
                  </a:lnTo>
                  <a:lnTo>
                    <a:pt x="942" y="495"/>
                  </a:lnTo>
                  <a:lnTo>
                    <a:pt x="942" y="495"/>
                  </a:lnTo>
                  <a:lnTo>
                    <a:pt x="942" y="495"/>
                  </a:lnTo>
                  <a:lnTo>
                    <a:pt x="956" y="495"/>
                  </a:lnTo>
                  <a:lnTo>
                    <a:pt x="958" y="492"/>
                  </a:lnTo>
                  <a:lnTo>
                    <a:pt x="958" y="488"/>
                  </a:lnTo>
                  <a:lnTo>
                    <a:pt x="958" y="485"/>
                  </a:lnTo>
                  <a:lnTo>
                    <a:pt x="961" y="485"/>
                  </a:lnTo>
                  <a:lnTo>
                    <a:pt x="961" y="485"/>
                  </a:lnTo>
                  <a:lnTo>
                    <a:pt x="961" y="485"/>
                  </a:lnTo>
                  <a:lnTo>
                    <a:pt x="963" y="485"/>
                  </a:lnTo>
                  <a:lnTo>
                    <a:pt x="963" y="485"/>
                  </a:lnTo>
                  <a:lnTo>
                    <a:pt x="965" y="485"/>
                  </a:lnTo>
                  <a:lnTo>
                    <a:pt x="965" y="481"/>
                  </a:lnTo>
                  <a:lnTo>
                    <a:pt x="968" y="481"/>
                  </a:lnTo>
                  <a:lnTo>
                    <a:pt x="968" y="478"/>
                  </a:lnTo>
                  <a:lnTo>
                    <a:pt x="968" y="478"/>
                  </a:lnTo>
                  <a:lnTo>
                    <a:pt x="965" y="476"/>
                  </a:lnTo>
                  <a:lnTo>
                    <a:pt x="965" y="476"/>
                  </a:lnTo>
                  <a:lnTo>
                    <a:pt x="965"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0" y="471"/>
                  </a:lnTo>
                  <a:lnTo>
                    <a:pt x="970" y="473"/>
                  </a:lnTo>
                  <a:lnTo>
                    <a:pt x="970" y="473"/>
                  </a:lnTo>
                  <a:lnTo>
                    <a:pt x="970" y="476"/>
                  </a:lnTo>
                  <a:lnTo>
                    <a:pt x="970" y="476"/>
                  </a:lnTo>
                  <a:lnTo>
                    <a:pt x="970" y="476"/>
                  </a:lnTo>
                  <a:lnTo>
                    <a:pt x="970" y="476"/>
                  </a:lnTo>
                  <a:lnTo>
                    <a:pt x="970" y="476"/>
                  </a:lnTo>
                  <a:lnTo>
                    <a:pt x="970" y="478"/>
                  </a:lnTo>
                  <a:lnTo>
                    <a:pt x="970" y="478"/>
                  </a:lnTo>
                  <a:lnTo>
                    <a:pt x="970" y="481"/>
                  </a:lnTo>
                  <a:lnTo>
                    <a:pt x="970" y="481"/>
                  </a:lnTo>
                  <a:lnTo>
                    <a:pt x="968" y="483"/>
                  </a:lnTo>
                  <a:lnTo>
                    <a:pt x="968" y="488"/>
                  </a:lnTo>
                  <a:lnTo>
                    <a:pt x="968" y="488"/>
                  </a:lnTo>
                  <a:lnTo>
                    <a:pt x="965" y="488"/>
                  </a:lnTo>
                  <a:lnTo>
                    <a:pt x="965" y="488"/>
                  </a:lnTo>
                  <a:lnTo>
                    <a:pt x="965" y="490"/>
                  </a:lnTo>
                  <a:lnTo>
                    <a:pt x="965" y="490"/>
                  </a:lnTo>
                  <a:lnTo>
                    <a:pt x="965" y="490"/>
                  </a:lnTo>
                  <a:lnTo>
                    <a:pt x="965" y="490"/>
                  </a:lnTo>
                  <a:lnTo>
                    <a:pt x="965" y="490"/>
                  </a:lnTo>
                  <a:lnTo>
                    <a:pt x="965" y="492"/>
                  </a:lnTo>
                  <a:lnTo>
                    <a:pt x="965" y="495"/>
                  </a:lnTo>
                  <a:lnTo>
                    <a:pt x="965" y="495"/>
                  </a:lnTo>
                  <a:lnTo>
                    <a:pt x="968" y="497"/>
                  </a:lnTo>
                  <a:lnTo>
                    <a:pt x="968" y="497"/>
                  </a:lnTo>
                  <a:lnTo>
                    <a:pt x="968" y="497"/>
                  </a:lnTo>
                  <a:lnTo>
                    <a:pt x="982" y="490"/>
                  </a:lnTo>
                  <a:lnTo>
                    <a:pt x="980" y="490"/>
                  </a:lnTo>
                  <a:lnTo>
                    <a:pt x="980" y="490"/>
                  </a:lnTo>
                  <a:lnTo>
                    <a:pt x="980" y="490"/>
                  </a:lnTo>
                  <a:lnTo>
                    <a:pt x="980" y="490"/>
                  </a:lnTo>
                  <a:lnTo>
                    <a:pt x="982" y="490"/>
                  </a:lnTo>
                  <a:lnTo>
                    <a:pt x="982" y="488"/>
                  </a:lnTo>
                  <a:lnTo>
                    <a:pt x="982" y="485"/>
                  </a:lnTo>
                  <a:lnTo>
                    <a:pt x="982" y="485"/>
                  </a:lnTo>
                  <a:lnTo>
                    <a:pt x="984" y="481"/>
                  </a:lnTo>
                  <a:lnTo>
                    <a:pt x="984" y="478"/>
                  </a:lnTo>
                  <a:lnTo>
                    <a:pt x="984" y="473"/>
                  </a:lnTo>
                  <a:lnTo>
                    <a:pt x="984" y="473"/>
                  </a:lnTo>
                  <a:lnTo>
                    <a:pt x="987" y="473"/>
                  </a:lnTo>
                  <a:lnTo>
                    <a:pt x="984" y="473"/>
                  </a:lnTo>
                  <a:lnTo>
                    <a:pt x="984" y="471"/>
                  </a:lnTo>
                  <a:lnTo>
                    <a:pt x="984" y="471"/>
                  </a:lnTo>
                  <a:lnTo>
                    <a:pt x="984" y="471"/>
                  </a:lnTo>
                  <a:lnTo>
                    <a:pt x="984" y="471"/>
                  </a:lnTo>
                  <a:lnTo>
                    <a:pt x="984" y="471"/>
                  </a:lnTo>
                  <a:lnTo>
                    <a:pt x="984" y="469"/>
                  </a:lnTo>
                  <a:lnTo>
                    <a:pt x="984" y="466"/>
                  </a:lnTo>
                  <a:lnTo>
                    <a:pt x="984" y="466"/>
                  </a:lnTo>
                  <a:lnTo>
                    <a:pt x="984" y="466"/>
                  </a:lnTo>
                  <a:lnTo>
                    <a:pt x="984" y="464"/>
                  </a:lnTo>
                  <a:lnTo>
                    <a:pt x="984" y="464"/>
                  </a:lnTo>
                  <a:lnTo>
                    <a:pt x="984" y="462"/>
                  </a:lnTo>
                  <a:lnTo>
                    <a:pt x="984" y="462"/>
                  </a:lnTo>
                  <a:lnTo>
                    <a:pt x="984" y="462"/>
                  </a:lnTo>
                  <a:lnTo>
                    <a:pt x="984" y="462"/>
                  </a:lnTo>
                  <a:lnTo>
                    <a:pt x="984" y="462"/>
                  </a:lnTo>
                  <a:lnTo>
                    <a:pt x="984" y="459"/>
                  </a:lnTo>
                  <a:lnTo>
                    <a:pt x="984" y="459"/>
                  </a:lnTo>
                  <a:lnTo>
                    <a:pt x="984" y="459"/>
                  </a:lnTo>
                  <a:lnTo>
                    <a:pt x="984" y="457"/>
                  </a:lnTo>
                  <a:lnTo>
                    <a:pt x="984" y="457"/>
                  </a:lnTo>
                  <a:lnTo>
                    <a:pt x="984" y="457"/>
                  </a:lnTo>
                  <a:lnTo>
                    <a:pt x="984" y="454"/>
                  </a:lnTo>
                  <a:lnTo>
                    <a:pt x="984" y="454"/>
                  </a:lnTo>
                  <a:lnTo>
                    <a:pt x="984" y="452"/>
                  </a:lnTo>
                  <a:lnTo>
                    <a:pt x="984" y="450"/>
                  </a:lnTo>
                  <a:lnTo>
                    <a:pt x="984" y="445"/>
                  </a:lnTo>
                  <a:lnTo>
                    <a:pt x="984" y="445"/>
                  </a:lnTo>
                  <a:lnTo>
                    <a:pt x="987" y="445"/>
                  </a:lnTo>
                  <a:lnTo>
                    <a:pt x="987" y="447"/>
                  </a:lnTo>
                  <a:lnTo>
                    <a:pt x="987" y="447"/>
                  </a:lnTo>
                  <a:lnTo>
                    <a:pt x="987" y="452"/>
                  </a:lnTo>
                  <a:lnTo>
                    <a:pt x="984"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89" y="466"/>
                  </a:lnTo>
                  <a:lnTo>
                    <a:pt x="989" y="466"/>
                  </a:lnTo>
                  <a:lnTo>
                    <a:pt x="989" y="466"/>
                  </a:lnTo>
                  <a:lnTo>
                    <a:pt x="992" y="466"/>
                  </a:lnTo>
                  <a:lnTo>
                    <a:pt x="992" y="466"/>
                  </a:lnTo>
                  <a:lnTo>
                    <a:pt x="992" y="464"/>
                  </a:lnTo>
                  <a:lnTo>
                    <a:pt x="992" y="464"/>
                  </a:lnTo>
                  <a:lnTo>
                    <a:pt x="992" y="464"/>
                  </a:lnTo>
                  <a:lnTo>
                    <a:pt x="992" y="464"/>
                  </a:lnTo>
                  <a:lnTo>
                    <a:pt x="992" y="466"/>
                  </a:lnTo>
                  <a:lnTo>
                    <a:pt x="992" y="466"/>
                  </a:lnTo>
                  <a:lnTo>
                    <a:pt x="989" y="469"/>
                  </a:lnTo>
                  <a:lnTo>
                    <a:pt x="989" y="471"/>
                  </a:lnTo>
                  <a:lnTo>
                    <a:pt x="989" y="473"/>
                  </a:lnTo>
                  <a:lnTo>
                    <a:pt x="989" y="473"/>
                  </a:lnTo>
                  <a:lnTo>
                    <a:pt x="989" y="476"/>
                  </a:lnTo>
                  <a:lnTo>
                    <a:pt x="989" y="476"/>
                  </a:lnTo>
                  <a:lnTo>
                    <a:pt x="989" y="478"/>
                  </a:lnTo>
                  <a:lnTo>
                    <a:pt x="989" y="481"/>
                  </a:lnTo>
                  <a:lnTo>
                    <a:pt x="992" y="481"/>
                  </a:lnTo>
                  <a:lnTo>
                    <a:pt x="992" y="478"/>
                  </a:lnTo>
                  <a:lnTo>
                    <a:pt x="999" y="476"/>
                  </a:lnTo>
                  <a:lnTo>
                    <a:pt x="1003" y="478"/>
                  </a:lnTo>
                  <a:lnTo>
                    <a:pt x="1006" y="478"/>
                  </a:lnTo>
                  <a:lnTo>
                    <a:pt x="1008" y="478"/>
                  </a:lnTo>
                  <a:lnTo>
                    <a:pt x="1003" y="481"/>
                  </a:lnTo>
                  <a:lnTo>
                    <a:pt x="1001" y="478"/>
                  </a:lnTo>
                  <a:lnTo>
                    <a:pt x="996" y="478"/>
                  </a:lnTo>
                  <a:lnTo>
                    <a:pt x="992" y="483"/>
                  </a:lnTo>
                  <a:lnTo>
                    <a:pt x="989" y="483"/>
                  </a:lnTo>
                  <a:lnTo>
                    <a:pt x="989" y="483"/>
                  </a:lnTo>
                  <a:lnTo>
                    <a:pt x="989" y="483"/>
                  </a:lnTo>
                  <a:lnTo>
                    <a:pt x="989" y="483"/>
                  </a:lnTo>
                  <a:lnTo>
                    <a:pt x="989" y="483"/>
                  </a:lnTo>
                  <a:lnTo>
                    <a:pt x="989" y="483"/>
                  </a:lnTo>
                  <a:lnTo>
                    <a:pt x="989" y="488"/>
                  </a:lnTo>
                  <a:lnTo>
                    <a:pt x="989" y="490"/>
                  </a:lnTo>
                  <a:lnTo>
                    <a:pt x="994" y="492"/>
                  </a:lnTo>
                  <a:lnTo>
                    <a:pt x="996" y="490"/>
                  </a:lnTo>
                  <a:lnTo>
                    <a:pt x="999" y="488"/>
                  </a:lnTo>
                  <a:lnTo>
                    <a:pt x="1003" y="488"/>
                  </a:lnTo>
                  <a:lnTo>
                    <a:pt x="1003" y="488"/>
                  </a:lnTo>
                  <a:lnTo>
                    <a:pt x="1001" y="490"/>
                  </a:lnTo>
                  <a:lnTo>
                    <a:pt x="999" y="490"/>
                  </a:lnTo>
                  <a:lnTo>
                    <a:pt x="999" y="492"/>
                  </a:lnTo>
                  <a:lnTo>
                    <a:pt x="999" y="492"/>
                  </a:lnTo>
                  <a:lnTo>
                    <a:pt x="994" y="492"/>
                  </a:lnTo>
                  <a:lnTo>
                    <a:pt x="992" y="492"/>
                  </a:lnTo>
                  <a:lnTo>
                    <a:pt x="989" y="492"/>
                  </a:lnTo>
                  <a:lnTo>
                    <a:pt x="982" y="504"/>
                  </a:lnTo>
                  <a:lnTo>
                    <a:pt x="982" y="504"/>
                  </a:lnTo>
                  <a:lnTo>
                    <a:pt x="982" y="507"/>
                  </a:lnTo>
                  <a:lnTo>
                    <a:pt x="987" y="507"/>
                  </a:lnTo>
                  <a:lnTo>
                    <a:pt x="984" y="507"/>
                  </a:lnTo>
                  <a:lnTo>
                    <a:pt x="984" y="507"/>
                  </a:lnTo>
                  <a:lnTo>
                    <a:pt x="984" y="509"/>
                  </a:lnTo>
                  <a:lnTo>
                    <a:pt x="987" y="509"/>
                  </a:lnTo>
                  <a:lnTo>
                    <a:pt x="987" y="509"/>
                  </a:lnTo>
                  <a:lnTo>
                    <a:pt x="987" y="509"/>
                  </a:lnTo>
                  <a:lnTo>
                    <a:pt x="989" y="509"/>
                  </a:lnTo>
                  <a:lnTo>
                    <a:pt x="992" y="507"/>
                  </a:lnTo>
                  <a:lnTo>
                    <a:pt x="1003" y="502"/>
                  </a:lnTo>
                  <a:lnTo>
                    <a:pt x="1008" y="502"/>
                  </a:lnTo>
                  <a:lnTo>
                    <a:pt x="1008" y="504"/>
                  </a:lnTo>
                  <a:lnTo>
                    <a:pt x="1001" y="504"/>
                  </a:lnTo>
                  <a:lnTo>
                    <a:pt x="999" y="511"/>
                  </a:lnTo>
                  <a:lnTo>
                    <a:pt x="999" y="511"/>
                  </a:lnTo>
                  <a:lnTo>
                    <a:pt x="999" y="509"/>
                  </a:lnTo>
                  <a:lnTo>
                    <a:pt x="999" y="507"/>
                  </a:lnTo>
                  <a:lnTo>
                    <a:pt x="999" y="507"/>
                  </a:lnTo>
                  <a:lnTo>
                    <a:pt x="999" y="504"/>
                  </a:lnTo>
                  <a:lnTo>
                    <a:pt x="996" y="507"/>
                  </a:lnTo>
                  <a:lnTo>
                    <a:pt x="996" y="507"/>
                  </a:lnTo>
                  <a:lnTo>
                    <a:pt x="994" y="507"/>
                  </a:lnTo>
                  <a:lnTo>
                    <a:pt x="992" y="507"/>
                  </a:lnTo>
                  <a:lnTo>
                    <a:pt x="992" y="509"/>
                  </a:lnTo>
                  <a:lnTo>
                    <a:pt x="989" y="509"/>
                  </a:lnTo>
                  <a:lnTo>
                    <a:pt x="989" y="511"/>
                  </a:lnTo>
                  <a:lnTo>
                    <a:pt x="989" y="514"/>
                  </a:lnTo>
                  <a:lnTo>
                    <a:pt x="989" y="514"/>
                  </a:lnTo>
                  <a:lnTo>
                    <a:pt x="989" y="514"/>
                  </a:lnTo>
                  <a:lnTo>
                    <a:pt x="992" y="516"/>
                  </a:lnTo>
                  <a:lnTo>
                    <a:pt x="992" y="514"/>
                  </a:lnTo>
                  <a:lnTo>
                    <a:pt x="994" y="514"/>
                  </a:lnTo>
                  <a:lnTo>
                    <a:pt x="996" y="514"/>
                  </a:lnTo>
                  <a:lnTo>
                    <a:pt x="996" y="511"/>
                  </a:lnTo>
                  <a:lnTo>
                    <a:pt x="996" y="511"/>
                  </a:lnTo>
                  <a:lnTo>
                    <a:pt x="996" y="511"/>
                  </a:lnTo>
                  <a:lnTo>
                    <a:pt x="999" y="511"/>
                  </a:lnTo>
                  <a:lnTo>
                    <a:pt x="999" y="511"/>
                  </a:lnTo>
                  <a:lnTo>
                    <a:pt x="996"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6" y="528"/>
                  </a:lnTo>
                  <a:lnTo>
                    <a:pt x="1001" y="528"/>
                  </a:lnTo>
                  <a:lnTo>
                    <a:pt x="1003" y="530"/>
                  </a:lnTo>
                  <a:lnTo>
                    <a:pt x="1003" y="530"/>
                  </a:lnTo>
                  <a:lnTo>
                    <a:pt x="1006" y="525"/>
                  </a:lnTo>
                  <a:lnTo>
                    <a:pt x="1008" y="523"/>
                  </a:lnTo>
                  <a:lnTo>
                    <a:pt x="1008" y="523"/>
                  </a:lnTo>
                  <a:lnTo>
                    <a:pt x="1010" y="521"/>
                  </a:lnTo>
                  <a:lnTo>
                    <a:pt x="1010" y="521"/>
                  </a:lnTo>
                  <a:lnTo>
                    <a:pt x="1010" y="518"/>
                  </a:lnTo>
                  <a:lnTo>
                    <a:pt x="1010" y="518"/>
                  </a:lnTo>
                  <a:lnTo>
                    <a:pt x="1008" y="516"/>
                  </a:lnTo>
                  <a:lnTo>
                    <a:pt x="1008" y="516"/>
                  </a:lnTo>
                  <a:lnTo>
                    <a:pt x="1008" y="516"/>
                  </a:lnTo>
                  <a:lnTo>
                    <a:pt x="1008" y="516"/>
                  </a:lnTo>
                  <a:lnTo>
                    <a:pt x="1008" y="516"/>
                  </a:lnTo>
                  <a:lnTo>
                    <a:pt x="1010" y="516"/>
                  </a:lnTo>
                  <a:lnTo>
                    <a:pt x="1010" y="516"/>
                  </a:lnTo>
                  <a:lnTo>
                    <a:pt x="1010" y="518"/>
                  </a:lnTo>
                  <a:lnTo>
                    <a:pt x="1010" y="518"/>
                  </a:lnTo>
                  <a:lnTo>
                    <a:pt x="1010" y="521"/>
                  </a:lnTo>
                  <a:lnTo>
                    <a:pt x="1010" y="523"/>
                  </a:lnTo>
                  <a:lnTo>
                    <a:pt x="1008" y="525"/>
                  </a:lnTo>
                  <a:lnTo>
                    <a:pt x="1008" y="528"/>
                  </a:lnTo>
                  <a:lnTo>
                    <a:pt x="1008" y="528"/>
                  </a:lnTo>
                  <a:lnTo>
                    <a:pt x="1006" y="530"/>
                  </a:lnTo>
                  <a:lnTo>
                    <a:pt x="1006" y="533"/>
                  </a:lnTo>
                  <a:lnTo>
                    <a:pt x="1006" y="533"/>
                  </a:lnTo>
                  <a:lnTo>
                    <a:pt x="1006" y="533"/>
                  </a:lnTo>
                  <a:lnTo>
                    <a:pt x="1006" y="535"/>
                  </a:lnTo>
                  <a:lnTo>
                    <a:pt x="1006" y="535"/>
                  </a:lnTo>
                  <a:lnTo>
                    <a:pt x="1008" y="537"/>
                  </a:lnTo>
                  <a:lnTo>
                    <a:pt x="1008" y="537"/>
                  </a:lnTo>
                  <a:lnTo>
                    <a:pt x="1018" y="533"/>
                  </a:lnTo>
                  <a:lnTo>
                    <a:pt x="1022" y="535"/>
                  </a:lnTo>
                  <a:lnTo>
                    <a:pt x="1025" y="533"/>
                  </a:lnTo>
                  <a:lnTo>
                    <a:pt x="1025" y="533"/>
                  </a:lnTo>
                  <a:lnTo>
                    <a:pt x="1025" y="535"/>
                  </a:lnTo>
                  <a:lnTo>
                    <a:pt x="1025" y="535"/>
                  </a:lnTo>
                  <a:lnTo>
                    <a:pt x="1027" y="535"/>
                  </a:lnTo>
                  <a:lnTo>
                    <a:pt x="1029" y="530"/>
                  </a:lnTo>
                  <a:lnTo>
                    <a:pt x="1032" y="523"/>
                  </a:lnTo>
                  <a:lnTo>
                    <a:pt x="1034" y="521"/>
                  </a:lnTo>
                  <a:lnTo>
                    <a:pt x="1034" y="518"/>
                  </a:lnTo>
                  <a:lnTo>
                    <a:pt x="1034" y="516"/>
                  </a:lnTo>
                  <a:lnTo>
                    <a:pt x="1034" y="514"/>
                  </a:lnTo>
                  <a:lnTo>
                    <a:pt x="1034" y="511"/>
                  </a:lnTo>
                  <a:lnTo>
                    <a:pt x="1034" y="507"/>
                  </a:lnTo>
                  <a:lnTo>
                    <a:pt x="1034" y="507"/>
                  </a:lnTo>
                  <a:lnTo>
                    <a:pt x="1034" y="504"/>
                  </a:lnTo>
                  <a:lnTo>
                    <a:pt x="1036" y="502"/>
                  </a:lnTo>
                  <a:lnTo>
                    <a:pt x="1036" y="502"/>
                  </a:lnTo>
                  <a:lnTo>
                    <a:pt x="1034" y="502"/>
                  </a:lnTo>
                  <a:lnTo>
                    <a:pt x="1034" y="502"/>
                  </a:lnTo>
                  <a:lnTo>
                    <a:pt x="1034" y="499"/>
                  </a:lnTo>
                  <a:lnTo>
                    <a:pt x="1034" y="499"/>
                  </a:lnTo>
                  <a:lnTo>
                    <a:pt x="1034" y="499"/>
                  </a:lnTo>
                  <a:lnTo>
                    <a:pt x="1034" y="497"/>
                  </a:lnTo>
                  <a:lnTo>
                    <a:pt x="1036" y="495"/>
                  </a:lnTo>
                  <a:lnTo>
                    <a:pt x="1036" y="492"/>
                  </a:lnTo>
                  <a:lnTo>
                    <a:pt x="1036" y="492"/>
                  </a:lnTo>
                  <a:lnTo>
                    <a:pt x="1036" y="490"/>
                  </a:lnTo>
                  <a:lnTo>
                    <a:pt x="1034" y="488"/>
                  </a:lnTo>
                  <a:lnTo>
                    <a:pt x="1034" y="485"/>
                  </a:lnTo>
                  <a:lnTo>
                    <a:pt x="1034" y="485"/>
                  </a:lnTo>
                  <a:lnTo>
                    <a:pt x="1036" y="481"/>
                  </a:lnTo>
                  <a:lnTo>
                    <a:pt x="1039" y="478"/>
                  </a:lnTo>
                  <a:lnTo>
                    <a:pt x="1041" y="478"/>
                  </a:lnTo>
                  <a:lnTo>
                    <a:pt x="1041" y="478"/>
                  </a:lnTo>
                  <a:lnTo>
                    <a:pt x="1041" y="481"/>
                  </a:lnTo>
                  <a:lnTo>
                    <a:pt x="1041" y="481"/>
                  </a:lnTo>
                  <a:lnTo>
                    <a:pt x="1041" y="483"/>
                  </a:lnTo>
                  <a:lnTo>
                    <a:pt x="1039" y="483"/>
                  </a:lnTo>
                  <a:lnTo>
                    <a:pt x="1039" y="483"/>
                  </a:lnTo>
                  <a:lnTo>
                    <a:pt x="1039" y="485"/>
                  </a:lnTo>
                  <a:lnTo>
                    <a:pt x="1039" y="485"/>
                  </a:lnTo>
                  <a:lnTo>
                    <a:pt x="1039" y="488"/>
                  </a:lnTo>
                  <a:lnTo>
                    <a:pt x="1039" y="488"/>
                  </a:lnTo>
                  <a:lnTo>
                    <a:pt x="1039" y="488"/>
                  </a:lnTo>
                  <a:lnTo>
                    <a:pt x="1039" y="488"/>
                  </a:lnTo>
                  <a:lnTo>
                    <a:pt x="1039" y="488"/>
                  </a:lnTo>
                  <a:lnTo>
                    <a:pt x="1041" y="490"/>
                  </a:lnTo>
                  <a:lnTo>
                    <a:pt x="1041" y="490"/>
                  </a:lnTo>
                  <a:lnTo>
                    <a:pt x="1041" y="490"/>
                  </a:lnTo>
                  <a:lnTo>
                    <a:pt x="1041" y="490"/>
                  </a:lnTo>
                  <a:lnTo>
                    <a:pt x="1041" y="490"/>
                  </a:lnTo>
                  <a:lnTo>
                    <a:pt x="1041" y="492"/>
                  </a:lnTo>
                  <a:lnTo>
                    <a:pt x="1041" y="495"/>
                  </a:lnTo>
                  <a:lnTo>
                    <a:pt x="1041" y="495"/>
                  </a:lnTo>
                  <a:lnTo>
                    <a:pt x="1041" y="497"/>
                  </a:lnTo>
                  <a:lnTo>
                    <a:pt x="1041" y="497"/>
                  </a:lnTo>
                  <a:lnTo>
                    <a:pt x="1041" y="499"/>
                  </a:lnTo>
                  <a:lnTo>
                    <a:pt x="1041" y="502"/>
                  </a:lnTo>
                  <a:lnTo>
                    <a:pt x="1039" y="502"/>
                  </a:lnTo>
                  <a:lnTo>
                    <a:pt x="1039" y="504"/>
                  </a:lnTo>
                  <a:lnTo>
                    <a:pt x="1041" y="504"/>
                  </a:lnTo>
                  <a:lnTo>
                    <a:pt x="1041" y="504"/>
                  </a:lnTo>
                  <a:lnTo>
                    <a:pt x="1041" y="511"/>
                  </a:lnTo>
                  <a:lnTo>
                    <a:pt x="1039" y="511"/>
                  </a:lnTo>
                  <a:lnTo>
                    <a:pt x="1039" y="511"/>
                  </a:lnTo>
                  <a:lnTo>
                    <a:pt x="1039" y="514"/>
                  </a:lnTo>
                  <a:lnTo>
                    <a:pt x="1039" y="514"/>
                  </a:lnTo>
                  <a:lnTo>
                    <a:pt x="1039" y="514"/>
                  </a:lnTo>
                  <a:lnTo>
                    <a:pt x="1039" y="516"/>
                  </a:lnTo>
                  <a:lnTo>
                    <a:pt x="1039" y="516"/>
                  </a:lnTo>
                  <a:lnTo>
                    <a:pt x="1036" y="525"/>
                  </a:lnTo>
                  <a:lnTo>
                    <a:pt x="1036" y="525"/>
                  </a:lnTo>
                  <a:lnTo>
                    <a:pt x="1036" y="528"/>
                  </a:lnTo>
                  <a:lnTo>
                    <a:pt x="1036" y="530"/>
                  </a:lnTo>
                  <a:lnTo>
                    <a:pt x="1036" y="530"/>
                  </a:lnTo>
                  <a:lnTo>
                    <a:pt x="1036" y="530"/>
                  </a:lnTo>
                  <a:lnTo>
                    <a:pt x="1036" y="533"/>
                  </a:lnTo>
                  <a:lnTo>
                    <a:pt x="1034" y="533"/>
                  </a:lnTo>
                  <a:lnTo>
                    <a:pt x="1034" y="535"/>
                  </a:lnTo>
                  <a:lnTo>
                    <a:pt x="1032" y="535"/>
                  </a:lnTo>
                  <a:lnTo>
                    <a:pt x="1029" y="537"/>
                  </a:lnTo>
                  <a:lnTo>
                    <a:pt x="1029" y="537"/>
                  </a:lnTo>
                  <a:lnTo>
                    <a:pt x="1029" y="540"/>
                  </a:lnTo>
                  <a:lnTo>
                    <a:pt x="1036" y="542"/>
                  </a:lnTo>
                  <a:lnTo>
                    <a:pt x="1036" y="542"/>
                  </a:lnTo>
                  <a:lnTo>
                    <a:pt x="1039" y="544"/>
                  </a:lnTo>
                  <a:lnTo>
                    <a:pt x="1039" y="544"/>
                  </a:lnTo>
                  <a:lnTo>
                    <a:pt x="1025" y="544"/>
                  </a:lnTo>
                  <a:lnTo>
                    <a:pt x="1020" y="547"/>
                  </a:lnTo>
                  <a:lnTo>
                    <a:pt x="1018" y="544"/>
                  </a:lnTo>
                  <a:lnTo>
                    <a:pt x="1015" y="544"/>
                  </a:lnTo>
                  <a:lnTo>
                    <a:pt x="1015" y="547"/>
                  </a:lnTo>
                  <a:lnTo>
                    <a:pt x="1015" y="547"/>
                  </a:lnTo>
                  <a:lnTo>
                    <a:pt x="1015" y="549"/>
                  </a:lnTo>
                  <a:lnTo>
                    <a:pt x="1015" y="549"/>
                  </a:lnTo>
                  <a:lnTo>
                    <a:pt x="1018" y="549"/>
                  </a:lnTo>
                  <a:lnTo>
                    <a:pt x="1018" y="552"/>
                  </a:lnTo>
                  <a:lnTo>
                    <a:pt x="1020" y="552"/>
                  </a:lnTo>
                  <a:lnTo>
                    <a:pt x="1020" y="554"/>
                  </a:lnTo>
                  <a:lnTo>
                    <a:pt x="1013" y="554"/>
                  </a:lnTo>
                  <a:lnTo>
                    <a:pt x="1008" y="549"/>
                  </a:lnTo>
                  <a:lnTo>
                    <a:pt x="1008" y="549"/>
                  </a:lnTo>
                  <a:lnTo>
                    <a:pt x="999" y="549"/>
                  </a:lnTo>
                  <a:lnTo>
                    <a:pt x="999" y="549"/>
                  </a:lnTo>
                  <a:lnTo>
                    <a:pt x="996" y="547"/>
                  </a:lnTo>
                  <a:lnTo>
                    <a:pt x="996" y="547"/>
                  </a:lnTo>
                  <a:lnTo>
                    <a:pt x="996" y="547"/>
                  </a:lnTo>
                  <a:lnTo>
                    <a:pt x="996" y="547"/>
                  </a:lnTo>
                  <a:lnTo>
                    <a:pt x="996" y="547"/>
                  </a:lnTo>
                  <a:lnTo>
                    <a:pt x="994" y="547"/>
                  </a:lnTo>
                  <a:lnTo>
                    <a:pt x="996" y="547"/>
                  </a:lnTo>
                  <a:lnTo>
                    <a:pt x="996" y="544"/>
                  </a:lnTo>
                  <a:lnTo>
                    <a:pt x="996" y="544"/>
                  </a:lnTo>
                  <a:lnTo>
                    <a:pt x="996" y="544"/>
                  </a:lnTo>
                  <a:lnTo>
                    <a:pt x="996" y="544"/>
                  </a:lnTo>
                  <a:lnTo>
                    <a:pt x="996"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89" y="542"/>
                  </a:lnTo>
                  <a:lnTo>
                    <a:pt x="989" y="542"/>
                  </a:lnTo>
                  <a:lnTo>
                    <a:pt x="989" y="542"/>
                  </a:lnTo>
                  <a:lnTo>
                    <a:pt x="987" y="540"/>
                  </a:lnTo>
                  <a:lnTo>
                    <a:pt x="987" y="537"/>
                  </a:lnTo>
                  <a:lnTo>
                    <a:pt x="987" y="535"/>
                  </a:lnTo>
                  <a:lnTo>
                    <a:pt x="987" y="535"/>
                  </a:lnTo>
                  <a:lnTo>
                    <a:pt x="984" y="535"/>
                  </a:lnTo>
                  <a:lnTo>
                    <a:pt x="984" y="535"/>
                  </a:lnTo>
                  <a:lnTo>
                    <a:pt x="984" y="533"/>
                  </a:lnTo>
                  <a:lnTo>
                    <a:pt x="984" y="533"/>
                  </a:lnTo>
                  <a:lnTo>
                    <a:pt x="984" y="533"/>
                  </a:lnTo>
                  <a:lnTo>
                    <a:pt x="984" y="530"/>
                  </a:lnTo>
                  <a:lnTo>
                    <a:pt x="982" y="530"/>
                  </a:lnTo>
                  <a:lnTo>
                    <a:pt x="982" y="528"/>
                  </a:lnTo>
                  <a:lnTo>
                    <a:pt x="980" y="525"/>
                  </a:lnTo>
                  <a:lnTo>
                    <a:pt x="977" y="523"/>
                  </a:lnTo>
                  <a:lnTo>
                    <a:pt x="975" y="518"/>
                  </a:lnTo>
                  <a:lnTo>
                    <a:pt x="968" y="516"/>
                  </a:lnTo>
                  <a:lnTo>
                    <a:pt x="963" y="516"/>
                  </a:lnTo>
                  <a:lnTo>
                    <a:pt x="961" y="514"/>
                  </a:lnTo>
                  <a:lnTo>
                    <a:pt x="954" y="514"/>
                  </a:lnTo>
                  <a:lnTo>
                    <a:pt x="937" y="523"/>
                  </a:lnTo>
                  <a:lnTo>
                    <a:pt x="937" y="523"/>
                  </a:lnTo>
                  <a:lnTo>
                    <a:pt x="937" y="523"/>
                  </a:lnTo>
                  <a:lnTo>
                    <a:pt x="935" y="521"/>
                  </a:lnTo>
                  <a:lnTo>
                    <a:pt x="935" y="521"/>
                  </a:lnTo>
                  <a:lnTo>
                    <a:pt x="935" y="521"/>
                  </a:lnTo>
                  <a:lnTo>
                    <a:pt x="935" y="521"/>
                  </a:lnTo>
                  <a:lnTo>
                    <a:pt x="935" y="521"/>
                  </a:lnTo>
                  <a:lnTo>
                    <a:pt x="935" y="521"/>
                  </a:lnTo>
                  <a:lnTo>
                    <a:pt x="935" y="521"/>
                  </a:lnTo>
                  <a:lnTo>
                    <a:pt x="937" y="523"/>
                  </a:lnTo>
                  <a:lnTo>
                    <a:pt x="937" y="525"/>
                  </a:lnTo>
                  <a:lnTo>
                    <a:pt x="937" y="525"/>
                  </a:lnTo>
                  <a:lnTo>
                    <a:pt x="935" y="525"/>
                  </a:lnTo>
                  <a:lnTo>
                    <a:pt x="937" y="528"/>
                  </a:lnTo>
                  <a:lnTo>
                    <a:pt x="937" y="528"/>
                  </a:lnTo>
                  <a:lnTo>
                    <a:pt x="935" y="528"/>
                  </a:lnTo>
                  <a:lnTo>
                    <a:pt x="935" y="530"/>
                  </a:lnTo>
                  <a:lnTo>
                    <a:pt x="937" y="530"/>
                  </a:lnTo>
                  <a:lnTo>
                    <a:pt x="937" y="528"/>
                  </a:lnTo>
                  <a:lnTo>
                    <a:pt x="937" y="530"/>
                  </a:lnTo>
                  <a:lnTo>
                    <a:pt x="937" y="530"/>
                  </a:lnTo>
                  <a:lnTo>
                    <a:pt x="937" y="530"/>
                  </a:lnTo>
                  <a:lnTo>
                    <a:pt x="937" y="533"/>
                  </a:lnTo>
                  <a:lnTo>
                    <a:pt x="937" y="533"/>
                  </a:lnTo>
                  <a:lnTo>
                    <a:pt x="937" y="533"/>
                  </a:lnTo>
                  <a:lnTo>
                    <a:pt x="937" y="535"/>
                  </a:lnTo>
                  <a:lnTo>
                    <a:pt x="937" y="537"/>
                  </a:lnTo>
                  <a:lnTo>
                    <a:pt x="937" y="537"/>
                  </a:lnTo>
                  <a:lnTo>
                    <a:pt x="937" y="540"/>
                  </a:lnTo>
                  <a:lnTo>
                    <a:pt x="939" y="540"/>
                  </a:lnTo>
                  <a:lnTo>
                    <a:pt x="942" y="542"/>
                  </a:lnTo>
                  <a:lnTo>
                    <a:pt x="944"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1" y="547"/>
                  </a:lnTo>
                  <a:lnTo>
                    <a:pt x="951" y="549"/>
                  </a:lnTo>
                  <a:lnTo>
                    <a:pt x="951" y="549"/>
                  </a:lnTo>
                  <a:lnTo>
                    <a:pt x="951" y="549"/>
                  </a:lnTo>
                  <a:lnTo>
                    <a:pt x="951" y="549"/>
                  </a:lnTo>
                  <a:lnTo>
                    <a:pt x="951" y="552"/>
                  </a:lnTo>
                  <a:lnTo>
                    <a:pt x="951" y="552"/>
                  </a:lnTo>
                  <a:lnTo>
                    <a:pt x="951" y="554"/>
                  </a:lnTo>
                  <a:lnTo>
                    <a:pt x="951" y="556"/>
                  </a:lnTo>
                  <a:lnTo>
                    <a:pt x="951" y="556"/>
                  </a:lnTo>
                  <a:lnTo>
                    <a:pt x="951" y="559"/>
                  </a:lnTo>
                  <a:lnTo>
                    <a:pt x="951" y="559"/>
                  </a:lnTo>
                  <a:lnTo>
                    <a:pt x="954" y="559"/>
                  </a:lnTo>
                  <a:lnTo>
                    <a:pt x="954" y="561"/>
                  </a:lnTo>
                  <a:lnTo>
                    <a:pt x="954" y="563"/>
                  </a:lnTo>
                  <a:lnTo>
                    <a:pt x="961" y="563"/>
                  </a:lnTo>
                  <a:lnTo>
                    <a:pt x="965" y="559"/>
                  </a:lnTo>
                  <a:lnTo>
                    <a:pt x="970" y="559"/>
                  </a:lnTo>
                  <a:lnTo>
                    <a:pt x="970" y="559"/>
                  </a:lnTo>
                  <a:lnTo>
                    <a:pt x="970" y="561"/>
                  </a:lnTo>
                  <a:lnTo>
                    <a:pt x="968" y="561"/>
                  </a:lnTo>
                  <a:lnTo>
                    <a:pt x="965" y="561"/>
                  </a:lnTo>
                  <a:lnTo>
                    <a:pt x="965" y="563"/>
                  </a:lnTo>
                  <a:lnTo>
                    <a:pt x="963" y="566"/>
                  </a:lnTo>
                  <a:lnTo>
                    <a:pt x="965" y="566"/>
                  </a:lnTo>
                  <a:lnTo>
                    <a:pt x="965" y="568"/>
                  </a:lnTo>
                  <a:lnTo>
                    <a:pt x="970" y="566"/>
                  </a:lnTo>
                  <a:lnTo>
                    <a:pt x="970" y="566"/>
                  </a:lnTo>
                  <a:lnTo>
                    <a:pt x="970" y="566"/>
                  </a:lnTo>
                  <a:lnTo>
                    <a:pt x="970" y="568"/>
                  </a:lnTo>
                  <a:lnTo>
                    <a:pt x="970" y="568"/>
                  </a:lnTo>
                  <a:lnTo>
                    <a:pt x="968" y="570"/>
                  </a:lnTo>
                  <a:lnTo>
                    <a:pt x="968" y="570"/>
                  </a:lnTo>
                  <a:lnTo>
                    <a:pt x="965" y="573"/>
                  </a:lnTo>
                  <a:lnTo>
                    <a:pt x="965" y="573"/>
                  </a:lnTo>
                  <a:lnTo>
                    <a:pt x="968" y="573"/>
                  </a:lnTo>
                  <a:lnTo>
                    <a:pt x="968" y="573"/>
                  </a:lnTo>
                  <a:lnTo>
                    <a:pt x="968" y="573"/>
                  </a:lnTo>
                  <a:lnTo>
                    <a:pt x="968" y="573"/>
                  </a:lnTo>
                  <a:lnTo>
                    <a:pt x="968" y="573"/>
                  </a:lnTo>
                  <a:lnTo>
                    <a:pt x="973" y="573"/>
                  </a:lnTo>
                  <a:lnTo>
                    <a:pt x="973" y="573"/>
                  </a:lnTo>
                  <a:lnTo>
                    <a:pt x="975" y="573"/>
                  </a:lnTo>
                  <a:lnTo>
                    <a:pt x="977" y="573"/>
                  </a:lnTo>
                  <a:lnTo>
                    <a:pt x="980" y="573"/>
                  </a:lnTo>
                  <a:lnTo>
                    <a:pt x="973" y="575"/>
                  </a:lnTo>
                  <a:lnTo>
                    <a:pt x="973" y="575"/>
                  </a:lnTo>
                  <a:lnTo>
                    <a:pt x="975" y="575"/>
                  </a:lnTo>
                  <a:lnTo>
                    <a:pt x="977" y="578"/>
                  </a:lnTo>
                  <a:lnTo>
                    <a:pt x="975" y="578"/>
                  </a:lnTo>
                  <a:lnTo>
                    <a:pt x="975" y="578"/>
                  </a:lnTo>
                  <a:lnTo>
                    <a:pt x="973" y="578"/>
                  </a:lnTo>
                  <a:lnTo>
                    <a:pt x="973" y="578"/>
                  </a:lnTo>
                  <a:lnTo>
                    <a:pt x="973" y="575"/>
                  </a:lnTo>
                  <a:lnTo>
                    <a:pt x="973" y="575"/>
                  </a:lnTo>
                  <a:lnTo>
                    <a:pt x="970" y="575"/>
                  </a:lnTo>
                  <a:lnTo>
                    <a:pt x="970" y="575"/>
                  </a:lnTo>
                  <a:lnTo>
                    <a:pt x="970" y="575"/>
                  </a:lnTo>
                  <a:lnTo>
                    <a:pt x="970" y="575"/>
                  </a:lnTo>
                  <a:lnTo>
                    <a:pt x="963" y="575"/>
                  </a:lnTo>
                  <a:lnTo>
                    <a:pt x="963" y="578"/>
                  </a:lnTo>
                  <a:lnTo>
                    <a:pt x="963" y="580"/>
                  </a:lnTo>
                  <a:lnTo>
                    <a:pt x="963" y="580"/>
                  </a:lnTo>
                  <a:lnTo>
                    <a:pt x="965" y="582"/>
                  </a:lnTo>
                  <a:lnTo>
                    <a:pt x="965" y="582"/>
                  </a:lnTo>
                  <a:lnTo>
                    <a:pt x="963" y="582"/>
                  </a:lnTo>
                  <a:lnTo>
                    <a:pt x="961" y="585"/>
                  </a:lnTo>
                  <a:lnTo>
                    <a:pt x="961" y="585"/>
                  </a:lnTo>
                  <a:lnTo>
                    <a:pt x="961" y="582"/>
                  </a:lnTo>
                  <a:lnTo>
                    <a:pt x="958" y="580"/>
                  </a:lnTo>
                  <a:lnTo>
                    <a:pt x="958" y="580"/>
                  </a:lnTo>
                  <a:lnTo>
                    <a:pt x="956" y="582"/>
                  </a:lnTo>
                  <a:lnTo>
                    <a:pt x="954" y="582"/>
                  </a:lnTo>
                  <a:lnTo>
                    <a:pt x="949" y="585"/>
                  </a:lnTo>
                  <a:lnTo>
                    <a:pt x="949" y="585"/>
                  </a:lnTo>
                  <a:lnTo>
                    <a:pt x="949" y="585"/>
                  </a:lnTo>
                  <a:lnTo>
                    <a:pt x="949" y="585"/>
                  </a:lnTo>
                  <a:lnTo>
                    <a:pt x="949" y="585"/>
                  </a:lnTo>
                  <a:lnTo>
                    <a:pt x="949" y="582"/>
                  </a:lnTo>
                  <a:lnTo>
                    <a:pt x="947" y="582"/>
                  </a:lnTo>
                  <a:lnTo>
                    <a:pt x="944" y="585"/>
                  </a:lnTo>
                  <a:lnTo>
                    <a:pt x="942" y="585"/>
                  </a:lnTo>
                  <a:lnTo>
                    <a:pt x="942" y="587"/>
                  </a:lnTo>
                  <a:lnTo>
                    <a:pt x="944" y="587"/>
                  </a:lnTo>
                  <a:lnTo>
                    <a:pt x="944" y="587"/>
                  </a:lnTo>
                  <a:lnTo>
                    <a:pt x="944" y="589"/>
                  </a:lnTo>
                  <a:lnTo>
                    <a:pt x="944" y="589"/>
                  </a:lnTo>
                  <a:lnTo>
                    <a:pt x="942" y="589"/>
                  </a:lnTo>
                  <a:lnTo>
                    <a:pt x="942" y="589"/>
                  </a:lnTo>
                  <a:lnTo>
                    <a:pt x="939" y="592"/>
                  </a:lnTo>
                  <a:lnTo>
                    <a:pt x="939" y="594"/>
                  </a:lnTo>
                  <a:lnTo>
                    <a:pt x="935" y="599"/>
                  </a:lnTo>
                  <a:lnTo>
                    <a:pt x="935" y="599"/>
                  </a:lnTo>
                  <a:lnTo>
                    <a:pt x="935" y="599"/>
                  </a:lnTo>
                  <a:lnTo>
                    <a:pt x="935" y="601"/>
                  </a:lnTo>
                  <a:lnTo>
                    <a:pt x="925" y="608"/>
                  </a:lnTo>
                  <a:lnTo>
                    <a:pt x="925" y="611"/>
                  </a:lnTo>
                  <a:lnTo>
                    <a:pt x="925" y="613"/>
                  </a:lnTo>
                  <a:lnTo>
                    <a:pt x="925" y="613"/>
                  </a:lnTo>
                  <a:lnTo>
                    <a:pt x="925" y="615"/>
                  </a:lnTo>
                  <a:lnTo>
                    <a:pt x="925"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5" y="634"/>
                  </a:lnTo>
                  <a:lnTo>
                    <a:pt x="925" y="637"/>
                  </a:lnTo>
                  <a:lnTo>
                    <a:pt x="928" y="637"/>
                  </a:lnTo>
                  <a:lnTo>
                    <a:pt x="928" y="637"/>
                  </a:lnTo>
                  <a:lnTo>
                    <a:pt x="930" y="639"/>
                  </a:lnTo>
                  <a:lnTo>
                    <a:pt x="930" y="637"/>
                  </a:lnTo>
                  <a:lnTo>
                    <a:pt x="930" y="634"/>
                  </a:lnTo>
                  <a:lnTo>
                    <a:pt x="930" y="634"/>
                  </a:lnTo>
                  <a:lnTo>
                    <a:pt x="930" y="634"/>
                  </a:lnTo>
                  <a:lnTo>
                    <a:pt x="932" y="637"/>
                  </a:lnTo>
                  <a:lnTo>
                    <a:pt x="932" y="637"/>
                  </a:lnTo>
                  <a:lnTo>
                    <a:pt x="932" y="639"/>
                  </a:lnTo>
                  <a:lnTo>
                    <a:pt x="932" y="639"/>
                  </a:lnTo>
                  <a:lnTo>
                    <a:pt x="932" y="641"/>
                  </a:lnTo>
                  <a:lnTo>
                    <a:pt x="932" y="641"/>
                  </a:lnTo>
                  <a:lnTo>
                    <a:pt x="932" y="641"/>
                  </a:lnTo>
                  <a:lnTo>
                    <a:pt x="937" y="644"/>
                  </a:lnTo>
                  <a:lnTo>
                    <a:pt x="937" y="644"/>
                  </a:lnTo>
                  <a:lnTo>
                    <a:pt x="937" y="646"/>
                  </a:lnTo>
                  <a:lnTo>
                    <a:pt x="939" y="646"/>
                  </a:lnTo>
                  <a:lnTo>
                    <a:pt x="939" y="646"/>
                  </a:lnTo>
                  <a:lnTo>
                    <a:pt x="939" y="646"/>
                  </a:lnTo>
                  <a:lnTo>
                    <a:pt x="942" y="646"/>
                  </a:lnTo>
                  <a:lnTo>
                    <a:pt x="942" y="644"/>
                  </a:lnTo>
                  <a:lnTo>
                    <a:pt x="942" y="644"/>
                  </a:lnTo>
                  <a:lnTo>
                    <a:pt x="942" y="646"/>
                  </a:lnTo>
                  <a:lnTo>
                    <a:pt x="942" y="646"/>
                  </a:lnTo>
                  <a:lnTo>
                    <a:pt x="942" y="646"/>
                  </a:lnTo>
                  <a:lnTo>
                    <a:pt x="944" y="649"/>
                  </a:lnTo>
                  <a:lnTo>
                    <a:pt x="944" y="646"/>
                  </a:lnTo>
                  <a:lnTo>
                    <a:pt x="947" y="646"/>
                  </a:lnTo>
                  <a:lnTo>
                    <a:pt x="947" y="646"/>
                  </a:lnTo>
                  <a:lnTo>
                    <a:pt x="944" y="646"/>
                  </a:lnTo>
                  <a:lnTo>
                    <a:pt x="944" y="646"/>
                  </a:lnTo>
                  <a:lnTo>
                    <a:pt x="947" y="644"/>
                  </a:lnTo>
                  <a:lnTo>
                    <a:pt x="947" y="644"/>
                  </a:lnTo>
                  <a:lnTo>
                    <a:pt x="947" y="641"/>
                  </a:lnTo>
                  <a:lnTo>
                    <a:pt x="947" y="641"/>
                  </a:lnTo>
                  <a:lnTo>
                    <a:pt x="947" y="639"/>
                  </a:lnTo>
                  <a:lnTo>
                    <a:pt x="947" y="637"/>
                  </a:lnTo>
                  <a:lnTo>
                    <a:pt x="947" y="637"/>
                  </a:lnTo>
                  <a:lnTo>
                    <a:pt x="944"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1" y="639"/>
                  </a:lnTo>
                  <a:lnTo>
                    <a:pt x="949" y="639"/>
                  </a:lnTo>
                  <a:lnTo>
                    <a:pt x="949" y="641"/>
                  </a:lnTo>
                  <a:lnTo>
                    <a:pt x="949" y="641"/>
                  </a:lnTo>
                  <a:lnTo>
                    <a:pt x="949" y="644"/>
                  </a:lnTo>
                  <a:lnTo>
                    <a:pt x="949" y="646"/>
                  </a:lnTo>
                  <a:lnTo>
                    <a:pt x="949" y="646"/>
                  </a:lnTo>
                  <a:lnTo>
                    <a:pt x="949" y="646"/>
                  </a:lnTo>
                  <a:lnTo>
                    <a:pt x="951" y="646"/>
                  </a:lnTo>
                  <a:lnTo>
                    <a:pt x="951" y="646"/>
                  </a:lnTo>
                  <a:lnTo>
                    <a:pt x="951" y="646"/>
                  </a:lnTo>
                  <a:lnTo>
                    <a:pt x="951" y="646"/>
                  </a:lnTo>
                  <a:lnTo>
                    <a:pt x="951" y="644"/>
                  </a:lnTo>
                  <a:lnTo>
                    <a:pt x="951" y="641"/>
                  </a:lnTo>
                  <a:lnTo>
                    <a:pt x="954" y="637"/>
                  </a:lnTo>
                  <a:lnTo>
                    <a:pt x="951" y="637"/>
                  </a:lnTo>
                  <a:lnTo>
                    <a:pt x="951" y="637"/>
                  </a:lnTo>
                  <a:lnTo>
                    <a:pt x="951" y="634"/>
                  </a:lnTo>
                  <a:lnTo>
                    <a:pt x="951" y="634"/>
                  </a:lnTo>
                  <a:lnTo>
                    <a:pt x="951" y="632"/>
                  </a:lnTo>
                  <a:lnTo>
                    <a:pt x="949" y="632"/>
                  </a:lnTo>
                  <a:lnTo>
                    <a:pt x="949" y="632"/>
                  </a:lnTo>
                  <a:lnTo>
                    <a:pt x="947" y="630"/>
                  </a:lnTo>
                  <a:lnTo>
                    <a:pt x="949" y="627"/>
                  </a:lnTo>
                  <a:lnTo>
                    <a:pt x="949" y="627"/>
                  </a:lnTo>
                  <a:lnTo>
                    <a:pt x="949" y="627"/>
                  </a:lnTo>
                  <a:lnTo>
                    <a:pt x="944" y="623"/>
                  </a:lnTo>
                  <a:lnTo>
                    <a:pt x="944" y="620"/>
                  </a:lnTo>
                  <a:lnTo>
                    <a:pt x="944" y="618"/>
                  </a:lnTo>
                  <a:lnTo>
                    <a:pt x="944"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1" y="625"/>
                  </a:lnTo>
                  <a:lnTo>
                    <a:pt x="949" y="627"/>
                  </a:lnTo>
                  <a:lnTo>
                    <a:pt x="949" y="627"/>
                  </a:lnTo>
                  <a:lnTo>
                    <a:pt x="949" y="627"/>
                  </a:lnTo>
                  <a:lnTo>
                    <a:pt x="951" y="627"/>
                  </a:lnTo>
                  <a:lnTo>
                    <a:pt x="951" y="630"/>
                  </a:lnTo>
                  <a:lnTo>
                    <a:pt x="951" y="630"/>
                  </a:lnTo>
                  <a:lnTo>
                    <a:pt x="951"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0" y="644"/>
                  </a:lnTo>
                  <a:lnTo>
                    <a:pt x="968" y="644"/>
                  </a:lnTo>
                  <a:lnTo>
                    <a:pt x="970" y="646"/>
                  </a:lnTo>
                  <a:lnTo>
                    <a:pt x="973" y="649"/>
                  </a:lnTo>
                  <a:lnTo>
                    <a:pt x="975" y="649"/>
                  </a:lnTo>
                  <a:lnTo>
                    <a:pt x="975" y="649"/>
                  </a:lnTo>
                  <a:lnTo>
                    <a:pt x="975" y="646"/>
                  </a:lnTo>
                  <a:lnTo>
                    <a:pt x="975" y="646"/>
                  </a:lnTo>
                  <a:lnTo>
                    <a:pt x="975" y="646"/>
                  </a:lnTo>
                  <a:lnTo>
                    <a:pt x="975" y="646"/>
                  </a:lnTo>
                  <a:lnTo>
                    <a:pt x="975" y="646"/>
                  </a:lnTo>
                  <a:lnTo>
                    <a:pt x="977" y="646"/>
                  </a:lnTo>
                  <a:lnTo>
                    <a:pt x="977" y="646"/>
                  </a:lnTo>
                  <a:lnTo>
                    <a:pt x="980" y="646"/>
                  </a:lnTo>
                  <a:lnTo>
                    <a:pt x="977" y="646"/>
                  </a:lnTo>
                  <a:lnTo>
                    <a:pt x="977" y="644"/>
                  </a:lnTo>
                  <a:lnTo>
                    <a:pt x="977" y="644"/>
                  </a:lnTo>
                  <a:lnTo>
                    <a:pt x="977" y="644"/>
                  </a:lnTo>
                  <a:lnTo>
                    <a:pt x="977" y="641"/>
                  </a:lnTo>
                  <a:lnTo>
                    <a:pt x="977" y="641"/>
                  </a:lnTo>
                  <a:lnTo>
                    <a:pt x="977" y="641"/>
                  </a:lnTo>
                  <a:lnTo>
                    <a:pt x="977" y="641"/>
                  </a:lnTo>
                  <a:lnTo>
                    <a:pt x="977" y="641"/>
                  </a:lnTo>
                  <a:lnTo>
                    <a:pt x="975" y="639"/>
                  </a:lnTo>
                  <a:lnTo>
                    <a:pt x="975" y="639"/>
                  </a:lnTo>
                  <a:lnTo>
                    <a:pt x="973" y="637"/>
                  </a:lnTo>
                  <a:lnTo>
                    <a:pt x="975" y="634"/>
                  </a:lnTo>
                  <a:lnTo>
                    <a:pt x="975" y="634"/>
                  </a:lnTo>
                  <a:lnTo>
                    <a:pt x="973" y="634"/>
                  </a:lnTo>
                  <a:lnTo>
                    <a:pt x="973" y="632"/>
                  </a:lnTo>
                  <a:lnTo>
                    <a:pt x="970" y="632"/>
                  </a:lnTo>
                  <a:lnTo>
                    <a:pt x="970" y="632"/>
                  </a:lnTo>
                  <a:lnTo>
                    <a:pt x="970" y="630"/>
                  </a:lnTo>
                  <a:lnTo>
                    <a:pt x="970" y="630"/>
                  </a:lnTo>
                  <a:lnTo>
                    <a:pt x="970" y="627"/>
                  </a:lnTo>
                  <a:lnTo>
                    <a:pt x="970" y="627"/>
                  </a:lnTo>
                  <a:lnTo>
                    <a:pt x="970" y="627"/>
                  </a:lnTo>
                  <a:lnTo>
                    <a:pt x="970" y="625"/>
                  </a:lnTo>
                  <a:lnTo>
                    <a:pt x="970" y="625"/>
                  </a:lnTo>
                  <a:lnTo>
                    <a:pt x="970" y="625"/>
                  </a:lnTo>
                  <a:lnTo>
                    <a:pt x="970" y="625"/>
                  </a:lnTo>
                  <a:lnTo>
                    <a:pt x="973" y="625"/>
                  </a:lnTo>
                  <a:lnTo>
                    <a:pt x="973" y="627"/>
                  </a:lnTo>
                  <a:lnTo>
                    <a:pt x="973" y="627"/>
                  </a:lnTo>
                  <a:lnTo>
                    <a:pt x="973" y="630"/>
                  </a:lnTo>
                  <a:lnTo>
                    <a:pt x="973" y="630"/>
                  </a:lnTo>
                  <a:lnTo>
                    <a:pt x="973" y="630"/>
                  </a:lnTo>
                  <a:lnTo>
                    <a:pt x="973" y="632"/>
                  </a:lnTo>
                  <a:lnTo>
                    <a:pt x="975" y="632"/>
                  </a:lnTo>
                  <a:lnTo>
                    <a:pt x="975" y="634"/>
                  </a:lnTo>
                  <a:lnTo>
                    <a:pt x="977" y="634"/>
                  </a:lnTo>
                  <a:lnTo>
                    <a:pt x="977" y="634"/>
                  </a:lnTo>
                  <a:lnTo>
                    <a:pt x="975" y="637"/>
                  </a:lnTo>
                  <a:lnTo>
                    <a:pt x="977" y="637"/>
                  </a:lnTo>
                  <a:lnTo>
                    <a:pt x="982" y="637"/>
                  </a:lnTo>
                  <a:lnTo>
                    <a:pt x="984" y="639"/>
                  </a:lnTo>
                  <a:lnTo>
                    <a:pt x="984" y="639"/>
                  </a:lnTo>
                  <a:lnTo>
                    <a:pt x="984" y="641"/>
                  </a:lnTo>
                  <a:lnTo>
                    <a:pt x="984" y="641"/>
                  </a:lnTo>
                  <a:lnTo>
                    <a:pt x="984" y="641"/>
                  </a:lnTo>
                  <a:lnTo>
                    <a:pt x="984"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89" y="620"/>
                  </a:lnTo>
                  <a:lnTo>
                    <a:pt x="992" y="618"/>
                  </a:lnTo>
                  <a:lnTo>
                    <a:pt x="992" y="620"/>
                  </a:lnTo>
                  <a:lnTo>
                    <a:pt x="996"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3" y="639"/>
                  </a:lnTo>
                  <a:lnTo>
                    <a:pt x="1003" y="639"/>
                  </a:lnTo>
                  <a:lnTo>
                    <a:pt x="1008" y="639"/>
                  </a:lnTo>
                  <a:lnTo>
                    <a:pt x="1008" y="639"/>
                  </a:lnTo>
                  <a:lnTo>
                    <a:pt x="1013" y="639"/>
                  </a:lnTo>
                  <a:lnTo>
                    <a:pt x="1015" y="639"/>
                  </a:lnTo>
                  <a:lnTo>
                    <a:pt x="1018" y="641"/>
                  </a:lnTo>
                  <a:lnTo>
                    <a:pt x="1020" y="641"/>
                  </a:lnTo>
                  <a:lnTo>
                    <a:pt x="1020" y="641"/>
                  </a:lnTo>
                  <a:lnTo>
                    <a:pt x="1022" y="641"/>
                  </a:lnTo>
                  <a:lnTo>
                    <a:pt x="1022"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29" y="630"/>
                  </a:lnTo>
                  <a:lnTo>
                    <a:pt x="1029" y="630"/>
                  </a:lnTo>
                  <a:lnTo>
                    <a:pt x="1029" y="630"/>
                  </a:lnTo>
                  <a:lnTo>
                    <a:pt x="1029" y="627"/>
                  </a:lnTo>
                  <a:lnTo>
                    <a:pt x="1029"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29" y="620"/>
                  </a:lnTo>
                  <a:lnTo>
                    <a:pt x="1032" y="623"/>
                  </a:lnTo>
                  <a:lnTo>
                    <a:pt x="1032" y="625"/>
                  </a:lnTo>
                  <a:lnTo>
                    <a:pt x="1034" y="627"/>
                  </a:lnTo>
                  <a:lnTo>
                    <a:pt x="1036"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1" y="615"/>
                  </a:lnTo>
                  <a:lnTo>
                    <a:pt x="1041" y="613"/>
                  </a:lnTo>
                  <a:lnTo>
                    <a:pt x="1041" y="611"/>
                  </a:lnTo>
                  <a:lnTo>
                    <a:pt x="1041" y="611"/>
                  </a:lnTo>
                  <a:lnTo>
                    <a:pt x="1041" y="611"/>
                  </a:lnTo>
                  <a:lnTo>
                    <a:pt x="1039" y="608"/>
                  </a:lnTo>
                  <a:lnTo>
                    <a:pt x="1039" y="608"/>
                  </a:lnTo>
                  <a:lnTo>
                    <a:pt x="1039" y="608"/>
                  </a:lnTo>
                  <a:lnTo>
                    <a:pt x="1039" y="606"/>
                  </a:lnTo>
                  <a:lnTo>
                    <a:pt x="1039" y="606"/>
                  </a:lnTo>
                  <a:lnTo>
                    <a:pt x="1044" y="608"/>
                  </a:lnTo>
                  <a:lnTo>
                    <a:pt x="1044" y="608"/>
                  </a:lnTo>
                  <a:lnTo>
                    <a:pt x="1046" y="613"/>
                  </a:lnTo>
                  <a:lnTo>
                    <a:pt x="1046" y="615"/>
                  </a:lnTo>
                  <a:lnTo>
                    <a:pt x="1048" y="615"/>
                  </a:lnTo>
                  <a:lnTo>
                    <a:pt x="1051" y="618"/>
                  </a:lnTo>
                  <a:lnTo>
                    <a:pt x="1051" y="620"/>
                  </a:lnTo>
                  <a:lnTo>
                    <a:pt x="1053" y="620"/>
                  </a:lnTo>
                  <a:lnTo>
                    <a:pt x="1055" y="623"/>
                  </a:lnTo>
                  <a:lnTo>
                    <a:pt x="1055" y="623"/>
                  </a:lnTo>
                  <a:lnTo>
                    <a:pt x="1055" y="623"/>
                  </a:lnTo>
                  <a:lnTo>
                    <a:pt x="1055" y="623"/>
                  </a:lnTo>
                  <a:lnTo>
                    <a:pt x="1055" y="623"/>
                  </a:lnTo>
                  <a:lnTo>
                    <a:pt x="1055" y="623"/>
                  </a:lnTo>
                  <a:lnTo>
                    <a:pt x="1058" y="623"/>
                  </a:lnTo>
                  <a:lnTo>
                    <a:pt x="1067" y="623"/>
                  </a:lnTo>
                  <a:lnTo>
                    <a:pt x="1067" y="623"/>
                  </a:lnTo>
                  <a:lnTo>
                    <a:pt x="1067" y="620"/>
                  </a:lnTo>
                  <a:lnTo>
                    <a:pt x="1067" y="620"/>
                  </a:lnTo>
                  <a:lnTo>
                    <a:pt x="1067" y="620"/>
                  </a:lnTo>
                  <a:lnTo>
                    <a:pt x="1067" y="620"/>
                  </a:lnTo>
                  <a:lnTo>
                    <a:pt x="1067" y="620"/>
                  </a:lnTo>
                  <a:lnTo>
                    <a:pt x="1065" y="620"/>
                  </a:lnTo>
                  <a:lnTo>
                    <a:pt x="1065" y="618"/>
                  </a:lnTo>
                  <a:lnTo>
                    <a:pt x="1065" y="618"/>
                  </a:lnTo>
                  <a:lnTo>
                    <a:pt x="1065" y="615"/>
                  </a:lnTo>
                  <a:lnTo>
                    <a:pt x="1065" y="615"/>
                  </a:lnTo>
                  <a:lnTo>
                    <a:pt x="1065" y="615"/>
                  </a:lnTo>
                  <a:lnTo>
                    <a:pt x="1065" y="615"/>
                  </a:lnTo>
                  <a:lnTo>
                    <a:pt x="1065" y="613"/>
                  </a:lnTo>
                  <a:lnTo>
                    <a:pt x="1065" y="613"/>
                  </a:lnTo>
                  <a:lnTo>
                    <a:pt x="1062" y="611"/>
                  </a:lnTo>
                  <a:lnTo>
                    <a:pt x="1062" y="608"/>
                  </a:lnTo>
                  <a:lnTo>
                    <a:pt x="1062" y="608"/>
                  </a:lnTo>
                  <a:lnTo>
                    <a:pt x="1060" y="608"/>
                  </a:lnTo>
                  <a:lnTo>
                    <a:pt x="1060" y="606"/>
                  </a:lnTo>
                  <a:lnTo>
                    <a:pt x="1058" y="606"/>
                  </a:lnTo>
                  <a:lnTo>
                    <a:pt x="1058" y="606"/>
                  </a:lnTo>
                  <a:lnTo>
                    <a:pt x="1058" y="604"/>
                  </a:lnTo>
                  <a:lnTo>
                    <a:pt x="1058" y="604"/>
                  </a:lnTo>
                  <a:lnTo>
                    <a:pt x="1055" y="601"/>
                  </a:lnTo>
                  <a:lnTo>
                    <a:pt x="1053" y="601"/>
                  </a:lnTo>
                  <a:lnTo>
                    <a:pt x="1053" y="599"/>
                  </a:lnTo>
                  <a:lnTo>
                    <a:pt x="1053" y="599"/>
                  </a:lnTo>
                  <a:lnTo>
                    <a:pt x="1055" y="596"/>
                  </a:lnTo>
                  <a:lnTo>
                    <a:pt x="1055" y="594"/>
                  </a:lnTo>
                  <a:lnTo>
                    <a:pt x="1055" y="594"/>
                  </a:lnTo>
                  <a:lnTo>
                    <a:pt x="1055" y="594"/>
                  </a:lnTo>
                  <a:lnTo>
                    <a:pt x="1055" y="594"/>
                  </a:lnTo>
                  <a:lnTo>
                    <a:pt x="1055" y="596"/>
                  </a:lnTo>
                  <a:lnTo>
                    <a:pt x="1055" y="596"/>
                  </a:lnTo>
                  <a:lnTo>
                    <a:pt x="1055" y="599"/>
                  </a:lnTo>
                  <a:lnTo>
                    <a:pt x="1055" y="599"/>
                  </a:lnTo>
                  <a:lnTo>
                    <a:pt x="1058" y="601"/>
                  </a:lnTo>
                  <a:lnTo>
                    <a:pt x="1058" y="601"/>
                  </a:lnTo>
                  <a:lnTo>
                    <a:pt x="1058" y="601"/>
                  </a:lnTo>
                  <a:lnTo>
                    <a:pt x="1062" y="604"/>
                  </a:lnTo>
                  <a:lnTo>
                    <a:pt x="1062" y="606"/>
                  </a:lnTo>
                  <a:lnTo>
                    <a:pt x="1062" y="606"/>
                  </a:lnTo>
                  <a:lnTo>
                    <a:pt x="1062" y="606"/>
                  </a:lnTo>
                  <a:lnTo>
                    <a:pt x="1062" y="606"/>
                  </a:lnTo>
                  <a:lnTo>
                    <a:pt x="1062" y="606"/>
                  </a:lnTo>
                  <a:lnTo>
                    <a:pt x="1065" y="606"/>
                  </a:lnTo>
                  <a:lnTo>
                    <a:pt x="1065" y="608"/>
                  </a:lnTo>
                  <a:lnTo>
                    <a:pt x="1065" y="608"/>
                  </a:lnTo>
                  <a:lnTo>
                    <a:pt x="1067" y="611"/>
                  </a:lnTo>
                  <a:lnTo>
                    <a:pt x="1067" y="613"/>
                  </a:lnTo>
                  <a:lnTo>
                    <a:pt x="1067" y="613"/>
                  </a:lnTo>
                  <a:lnTo>
                    <a:pt x="1067" y="613"/>
                  </a:lnTo>
                  <a:lnTo>
                    <a:pt x="1070" y="615"/>
                  </a:lnTo>
                  <a:lnTo>
                    <a:pt x="1067" y="615"/>
                  </a:lnTo>
                  <a:lnTo>
                    <a:pt x="1067" y="615"/>
                  </a:lnTo>
                  <a:lnTo>
                    <a:pt x="1070" y="618"/>
                  </a:lnTo>
                  <a:lnTo>
                    <a:pt x="1072" y="620"/>
                  </a:lnTo>
                  <a:lnTo>
                    <a:pt x="1074" y="620"/>
                  </a:lnTo>
                  <a:lnTo>
                    <a:pt x="1077" y="623"/>
                  </a:lnTo>
                  <a:lnTo>
                    <a:pt x="1077" y="623"/>
                  </a:lnTo>
                  <a:lnTo>
                    <a:pt x="1089" y="618"/>
                  </a:lnTo>
                  <a:lnTo>
                    <a:pt x="1089" y="615"/>
                  </a:lnTo>
                  <a:lnTo>
                    <a:pt x="1089" y="615"/>
                  </a:lnTo>
                  <a:lnTo>
                    <a:pt x="1089" y="613"/>
                  </a:lnTo>
                  <a:lnTo>
                    <a:pt x="1086" y="611"/>
                  </a:lnTo>
                  <a:lnTo>
                    <a:pt x="1086" y="608"/>
                  </a:lnTo>
                  <a:lnTo>
                    <a:pt x="1086" y="606"/>
                  </a:lnTo>
                  <a:lnTo>
                    <a:pt x="1086" y="604"/>
                  </a:lnTo>
                  <a:lnTo>
                    <a:pt x="1081" y="601"/>
                  </a:lnTo>
                  <a:lnTo>
                    <a:pt x="1079" y="601"/>
                  </a:lnTo>
                  <a:lnTo>
                    <a:pt x="1077" y="599"/>
                  </a:lnTo>
                  <a:lnTo>
                    <a:pt x="1074" y="596"/>
                  </a:lnTo>
                  <a:lnTo>
                    <a:pt x="1074" y="592"/>
                  </a:lnTo>
                  <a:lnTo>
                    <a:pt x="1072" y="592"/>
                  </a:lnTo>
                  <a:lnTo>
                    <a:pt x="1072" y="592"/>
                  </a:lnTo>
                  <a:lnTo>
                    <a:pt x="1070" y="592"/>
                  </a:lnTo>
                  <a:lnTo>
                    <a:pt x="1070" y="589"/>
                  </a:lnTo>
                  <a:lnTo>
                    <a:pt x="1070" y="589"/>
                  </a:lnTo>
                  <a:lnTo>
                    <a:pt x="1067" y="587"/>
                  </a:lnTo>
                  <a:lnTo>
                    <a:pt x="1067" y="587"/>
                  </a:lnTo>
                  <a:lnTo>
                    <a:pt x="1067" y="587"/>
                  </a:lnTo>
                  <a:lnTo>
                    <a:pt x="1067" y="585"/>
                  </a:lnTo>
                  <a:lnTo>
                    <a:pt x="1067" y="587"/>
                  </a:lnTo>
                  <a:lnTo>
                    <a:pt x="1070" y="587"/>
                  </a:lnTo>
                  <a:lnTo>
                    <a:pt x="1072" y="587"/>
                  </a:lnTo>
                  <a:lnTo>
                    <a:pt x="1072" y="589"/>
                  </a:lnTo>
                  <a:lnTo>
                    <a:pt x="1072" y="589"/>
                  </a:lnTo>
                  <a:lnTo>
                    <a:pt x="1072" y="589"/>
                  </a:lnTo>
                  <a:lnTo>
                    <a:pt x="1074" y="592"/>
                  </a:lnTo>
                  <a:lnTo>
                    <a:pt x="1074" y="592"/>
                  </a:lnTo>
                  <a:lnTo>
                    <a:pt x="1077" y="594"/>
                  </a:lnTo>
                  <a:lnTo>
                    <a:pt x="1077" y="594"/>
                  </a:lnTo>
                  <a:lnTo>
                    <a:pt x="1079" y="599"/>
                  </a:lnTo>
                  <a:lnTo>
                    <a:pt x="1081"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6" y="599"/>
                  </a:lnTo>
                  <a:lnTo>
                    <a:pt x="1086" y="599"/>
                  </a:lnTo>
                  <a:lnTo>
                    <a:pt x="1089" y="601"/>
                  </a:lnTo>
                  <a:lnTo>
                    <a:pt x="1089" y="601"/>
                  </a:lnTo>
                  <a:lnTo>
                    <a:pt x="1089" y="601"/>
                  </a:lnTo>
                  <a:lnTo>
                    <a:pt x="1089" y="601"/>
                  </a:lnTo>
                  <a:lnTo>
                    <a:pt x="1089" y="604"/>
                  </a:lnTo>
                  <a:lnTo>
                    <a:pt x="1089" y="606"/>
                  </a:lnTo>
                  <a:lnTo>
                    <a:pt x="1089" y="606"/>
                  </a:lnTo>
                  <a:lnTo>
                    <a:pt x="1089" y="608"/>
                  </a:lnTo>
                  <a:lnTo>
                    <a:pt x="1093" y="608"/>
                  </a:lnTo>
                  <a:lnTo>
                    <a:pt x="1100" y="608"/>
                  </a:lnTo>
                  <a:lnTo>
                    <a:pt x="1103" y="606"/>
                  </a:lnTo>
                  <a:lnTo>
                    <a:pt x="1105" y="606"/>
                  </a:lnTo>
                  <a:lnTo>
                    <a:pt x="1105" y="604"/>
                  </a:lnTo>
                  <a:lnTo>
                    <a:pt x="1105" y="604"/>
                  </a:lnTo>
                  <a:lnTo>
                    <a:pt x="1105" y="601"/>
                  </a:lnTo>
                  <a:lnTo>
                    <a:pt x="1105" y="599"/>
                  </a:lnTo>
                  <a:lnTo>
                    <a:pt x="1107" y="601"/>
                  </a:lnTo>
                  <a:lnTo>
                    <a:pt x="1107" y="604"/>
                  </a:lnTo>
                  <a:lnTo>
                    <a:pt x="1107" y="604"/>
                  </a:lnTo>
                  <a:lnTo>
                    <a:pt x="1110" y="604"/>
                  </a:lnTo>
                  <a:lnTo>
                    <a:pt x="1112" y="604"/>
                  </a:lnTo>
                  <a:lnTo>
                    <a:pt x="1112" y="604"/>
                  </a:lnTo>
                  <a:lnTo>
                    <a:pt x="1112" y="604"/>
                  </a:lnTo>
                  <a:lnTo>
                    <a:pt x="1115" y="606"/>
                  </a:lnTo>
                  <a:lnTo>
                    <a:pt x="1115" y="606"/>
                  </a:lnTo>
                  <a:lnTo>
                    <a:pt x="1117" y="608"/>
                  </a:lnTo>
                  <a:lnTo>
                    <a:pt x="1119" y="608"/>
                  </a:lnTo>
                  <a:lnTo>
                    <a:pt x="1119" y="611"/>
                  </a:lnTo>
                  <a:lnTo>
                    <a:pt x="1119" y="613"/>
                  </a:lnTo>
                  <a:lnTo>
                    <a:pt x="1119" y="613"/>
                  </a:lnTo>
                  <a:lnTo>
                    <a:pt x="1119" y="615"/>
                  </a:lnTo>
                  <a:lnTo>
                    <a:pt x="1119" y="615"/>
                  </a:lnTo>
                  <a:lnTo>
                    <a:pt x="1119" y="615"/>
                  </a:lnTo>
                  <a:lnTo>
                    <a:pt x="1119" y="620"/>
                  </a:lnTo>
                  <a:lnTo>
                    <a:pt x="1119" y="623"/>
                  </a:lnTo>
                  <a:lnTo>
                    <a:pt x="1117" y="623"/>
                  </a:lnTo>
                  <a:lnTo>
                    <a:pt x="1117" y="623"/>
                  </a:lnTo>
                  <a:lnTo>
                    <a:pt x="1117" y="625"/>
                  </a:lnTo>
                  <a:lnTo>
                    <a:pt x="1119" y="625"/>
                  </a:lnTo>
                  <a:lnTo>
                    <a:pt x="1119" y="625"/>
                  </a:lnTo>
                  <a:lnTo>
                    <a:pt x="1119" y="625"/>
                  </a:lnTo>
                  <a:lnTo>
                    <a:pt x="1117" y="627"/>
                  </a:lnTo>
                  <a:lnTo>
                    <a:pt x="1119" y="627"/>
                  </a:lnTo>
                  <a:lnTo>
                    <a:pt x="1122" y="627"/>
                  </a:lnTo>
                  <a:lnTo>
                    <a:pt x="1122" y="627"/>
                  </a:lnTo>
                  <a:lnTo>
                    <a:pt x="1122" y="630"/>
                  </a:lnTo>
                  <a:lnTo>
                    <a:pt x="1119" y="630"/>
                  </a:lnTo>
                  <a:lnTo>
                    <a:pt x="1119" y="632"/>
                  </a:lnTo>
                  <a:lnTo>
                    <a:pt x="1119" y="632"/>
                  </a:lnTo>
                  <a:lnTo>
                    <a:pt x="1122" y="634"/>
                  </a:lnTo>
                  <a:lnTo>
                    <a:pt x="1122" y="634"/>
                  </a:lnTo>
                  <a:lnTo>
                    <a:pt x="1124" y="632"/>
                  </a:lnTo>
                  <a:lnTo>
                    <a:pt x="1124" y="630"/>
                  </a:lnTo>
                  <a:lnTo>
                    <a:pt x="1124" y="630"/>
                  </a:lnTo>
                  <a:lnTo>
                    <a:pt x="1126" y="630"/>
                  </a:lnTo>
                  <a:lnTo>
                    <a:pt x="1129" y="630"/>
                  </a:lnTo>
                  <a:lnTo>
                    <a:pt x="1129" y="630"/>
                  </a:lnTo>
                  <a:lnTo>
                    <a:pt x="1129" y="627"/>
                  </a:lnTo>
                  <a:lnTo>
                    <a:pt x="1129" y="625"/>
                  </a:lnTo>
                  <a:lnTo>
                    <a:pt x="1129" y="625"/>
                  </a:lnTo>
                  <a:lnTo>
                    <a:pt x="1133" y="625"/>
                  </a:lnTo>
                  <a:lnTo>
                    <a:pt x="1133" y="625"/>
                  </a:lnTo>
                  <a:lnTo>
                    <a:pt x="1133" y="623"/>
                  </a:lnTo>
                  <a:lnTo>
                    <a:pt x="1136" y="620"/>
                  </a:lnTo>
                  <a:lnTo>
                    <a:pt x="1136" y="620"/>
                  </a:lnTo>
                  <a:lnTo>
                    <a:pt x="1138" y="620"/>
                  </a:lnTo>
                  <a:lnTo>
                    <a:pt x="1148" y="611"/>
                  </a:lnTo>
                  <a:lnTo>
                    <a:pt x="1148" y="608"/>
                  </a:lnTo>
                  <a:lnTo>
                    <a:pt x="1152" y="611"/>
                  </a:lnTo>
                  <a:lnTo>
                    <a:pt x="1152" y="608"/>
                  </a:lnTo>
                  <a:lnTo>
                    <a:pt x="1155" y="608"/>
                  </a:lnTo>
                  <a:lnTo>
                    <a:pt x="1152" y="606"/>
                  </a:lnTo>
                  <a:lnTo>
                    <a:pt x="1152" y="604"/>
                  </a:lnTo>
                  <a:lnTo>
                    <a:pt x="1152" y="604"/>
                  </a:lnTo>
                  <a:lnTo>
                    <a:pt x="1152" y="601"/>
                  </a:lnTo>
                  <a:lnTo>
                    <a:pt x="1152" y="601"/>
                  </a:lnTo>
                  <a:lnTo>
                    <a:pt x="1152" y="601"/>
                  </a:lnTo>
                  <a:lnTo>
                    <a:pt x="1152" y="601"/>
                  </a:lnTo>
                  <a:lnTo>
                    <a:pt x="1152" y="601"/>
                  </a:lnTo>
                  <a:lnTo>
                    <a:pt x="1152" y="599"/>
                  </a:lnTo>
                  <a:lnTo>
                    <a:pt x="1152" y="599"/>
                  </a:lnTo>
                  <a:lnTo>
                    <a:pt x="1155" y="596"/>
                  </a:lnTo>
                  <a:lnTo>
                    <a:pt x="1157" y="596"/>
                  </a:lnTo>
                  <a:lnTo>
                    <a:pt x="1157" y="594"/>
                  </a:lnTo>
                  <a:lnTo>
                    <a:pt x="1157" y="594"/>
                  </a:lnTo>
                  <a:lnTo>
                    <a:pt x="1155" y="589"/>
                  </a:lnTo>
                  <a:lnTo>
                    <a:pt x="1155" y="587"/>
                  </a:lnTo>
                  <a:lnTo>
                    <a:pt x="1155" y="585"/>
                  </a:lnTo>
                  <a:lnTo>
                    <a:pt x="1155" y="585"/>
                  </a:lnTo>
                  <a:lnTo>
                    <a:pt x="1155" y="585"/>
                  </a:lnTo>
                  <a:lnTo>
                    <a:pt x="1155" y="582"/>
                  </a:lnTo>
                  <a:lnTo>
                    <a:pt x="1157" y="582"/>
                  </a:lnTo>
                  <a:lnTo>
                    <a:pt x="1157" y="582"/>
                  </a:lnTo>
                  <a:lnTo>
                    <a:pt x="1159" y="582"/>
                  </a:lnTo>
                  <a:lnTo>
                    <a:pt x="1159" y="582"/>
                  </a:lnTo>
                  <a:lnTo>
                    <a:pt x="1159" y="585"/>
                  </a:lnTo>
                  <a:lnTo>
                    <a:pt x="1159" y="585"/>
                  </a:lnTo>
                  <a:lnTo>
                    <a:pt x="1159" y="585"/>
                  </a:lnTo>
                  <a:lnTo>
                    <a:pt x="1162" y="587"/>
                  </a:lnTo>
                  <a:lnTo>
                    <a:pt x="1162" y="587"/>
                  </a:lnTo>
                  <a:lnTo>
                    <a:pt x="1162" y="587"/>
                  </a:lnTo>
                  <a:lnTo>
                    <a:pt x="1162" y="587"/>
                  </a:lnTo>
                  <a:lnTo>
                    <a:pt x="1162" y="589"/>
                  </a:lnTo>
                  <a:lnTo>
                    <a:pt x="1164" y="592"/>
                  </a:lnTo>
                  <a:lnTo>
                    <a:pt x="1164"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1" y="573"/>
                  </a:lnTo>
                  <a:lnTo>
                    <a:pt x="1174" y="573"/>
                  </a:lnTo>
                  <a:lnTo>
                    <a:pt x="1174" y="570"/>
                  </a:lnTo>
                  <a:lnTo>
                    <a:pt x="1171" y="568"/>
                  </a:lnTo>
                  <a:lnTo>
                    <a:pt x="1171" y="568"/>
                  </a:lnTo>
                  <a:lnTo>
                    <a:pt x="1171" y="566"/>
                  </a:lnTo>
                  <a:lnTo>
                    <a:pt x="1171" y="566"/>
                  </a:lnTo>
                  <a:lnTo>
                    <a:pt x="1171" y="566"/>
                  </a:lnTo>
                  <a:lnTo>
                    <a:pt x="1171" y="566"/>
                  </a:lnTo>
                  <a:lnTo>
                    <a:pt x="1171" y="566"/>
                  </a:lnTo>
                  <a:lnTo>
                    <a:pt x="1171" y="563"/>
                  </a:lnTo>
                  <a:lnTo>
                    <a:pt x="1171" y="563"/>
                  </a:lnTo>
                  <a:lnTo>
                    <a:pt x="1171" y="563"/>
                  </a:lnTo>
                  <a:lnTo>
                    <a:pt x="1169" y="561"/>
                  </a:lnTo>
                  <a:lnTo>
                    <a:pt x="1169" y="561"/>
                  </a:lnTo>
                  <a:lnTo>
                    <a:pt x="1169" y="561"/>
                  </a:lnTo>
                  <a:lnTo>
                    <a:pt x="1169" y="559"/>
                  </a:lnTo>
                  <a:lnTo>
                    <a:pt x="1169" y="559"/>
                  </a:lnTo>
                  <a:lnTo>
                    <a:pt x="1169" y="559"/>
                  </a:lnTo>
                  <a:lnTo>
                    <a:pt x="1169" y="556"/>
                  </a:lnTo>
                  <a:lnTo>
                    <a:pt x="1167" y="554"/>
                  </a:lnTo>
                  <a:lnTo>
                    <a:pt x="1164" y="554"/>
                  </a:lnTo>
                  <a:lnTo>
                    <a:pt x="1164" y="554"/>
                  </a:lnTo>
                  <a:lnTo>
                    <a:pt x="1164" y="552"/>
                  </a:lnTo>
                  <a:lnTo>
                    <a:pt x="1164" y="552"/>
                  </a:lnTo>
                  <a:lnTo>
                    <a:pt x="1162" y="549"/>
                  </a:lnTo>
                  <a:lnTo>
                    <a:pt x="1162" y="549"/>
                  </a:lnTo>
                  <a:lnTo>
                    <a:pt x="1162" y="549"/>
                  </a:lnTo>
                  <a:lnTo>
                    <a:pt x="1162" y="547"/>
                  </a:lnTo>
                  <a:lnTo>
                    <a:pt x="1162" y="547"/>
                  </a:lnTo>
                  <a:lnTo>
                    <a:pt x="1159" y="547"/>
                  </a:lnTo>
                  <a:lnTo>
                    <a:pt x="1155" y="542"/>
                  </a:lnTo>
                  <a:lnTo>
                    <a:pt x="1155" y="542"/>
                  </a:lnTo>
                  <a:lnTo>
                    <a:pt x="1150" y="544"/>
                  </a:lnTo>
                  <a:lnTo>
                    <a:pt x="1150" y="544"/>
                  </a:lnTo>
                  <a:lnTo>
                    <a:pt x="1150" y="544"/>
                  </a:lnTo>
                  <a:lnTo>
                    <a:pt x="1150" y="544"/>
                  </a:lnTo>
                  <a:lnTo>
                    <a:pt x="1150" y="547"/>
                  </a:lnTo>
                  <a:lnTo>
                    <a:pt x="1150" y="547"/>
                  </a:lnTo>
                  <a:lnTo>
                    <a:pt x="1150" y="547"/>
                  </a:lnTo>
                  <a:lnTo>
                    <a:pt x="1150" y="549"/>
                  </a:lnTo>
                  <a:lnTo>
                    <a:pt x="1150" y="549"/>
                  </a:lnTo>
                  <a:lnTo>
                    <a:pt x="1150" y="549"/>
                  </a:lnTo>
                  <a:lnTo>
                    <a:pt x="1148" y="552"/>
                  </a:lnTo>
                  <a:lnTo>
                    <a:pt x="1148" y="552"/>
                  </a:lnTo>
                  <a:lnTo>
                    <a:pt x="1148" y="554"/>
                  </a:lnTo>
                  <a:lnTo>
                    <a:pt x="1150" y="554"/>
                  </a:lnTo>
                  <a:lnTo>
                    <a:pt x="1150" y="556"/>
                  </a:lnTo>
                  <a:lnTo>
                    <a:pt x="1150"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8" y="554"/>
                  </a:lnTo>
                  <a:lnTo>
                    <a:pt x="1138" y="556"/>
                  </a:lnTo>
                  <a:lnTo>
                    <a:pt x="1138" y="556"/>
                  </a:lnTo>
                  <a:lnTo>
                    <a:pt x="1138" y="556"/>
                  </a:lnTo>
                  <a:lnTo>
                    <a:pt x="1131" y="559"/>
                  </a:lnTo>
                  <a:lnTo>
                    <a:pt x="1131" y="559"/>
                  </a:lnTo>
                  <a:lnTo>
                    <a:pt x="1131" y="556"/>
                  </a:lnTo>
                  <a:lnTo>
                    <a:pt x="1131" y="556"/>
                  </a:lnTo>
                  <a:lnTo>
                    <a:pt x="1131" y="556"/>
                  </a:lnTo>
                  <a:lnTo>
                    <a:pt x="1131" y="556"/>
                  </a:lnTo>
                  <a:lnTo>
                    <a:pt x="1131" y="554"/>
                  </a:lnTo>
                  <a:lnTo>
                    <a:pt x="1133" y="544"/>
                  </a:lnTo>
                  <a:lnTo>
                    <a:pt x="1133" y="542"/>
                  </a:lnTo>
                  <a:lnTo>
                    <a:pt x="1133" y="542"/>
                  </a:lnTo>
                  <a:lnTo>
                    <a:pt x="1133" y="540"/>
                  </a:lnTo>
                  <a:lnTo>
                    <a:pt x="1131" y="540"/>
                  </a:lnTo>
                  <a:lnTo>
                    <a:pt x="1131" y="540"/>
                  </a:lnTo>
                  <a:lnTo>
                    <a:pt x="1131" y="537"/>
                  </a:lnTo>
                  <a:lnTo>
                    <a:pt x="1131" y="537"/>
                  </a:lnTo>
                  <a:lnTo>
                    <a:pt x="1131" y="537"/>
                  </a:lnTo>
                  <a:lnTo>
                    <a:pt x="1131" y="537"/>
                  </a:lnTo>
                  <a:lnTo>
                    <a:pt x="1129" y="535"/>
                  </a:lnTo>
                  <a:lnTo>
                    <a:pt x="1126" y="535"/>
                  </a:lnTo>
                  <a:lnTo>
                    <a:pt x="1126" y="533"/>
                  </a:lnTo>
                  <a:lnTo>
                    <a:pt x="1124" y="535"/>
                  </a:lnTo>
                  <a:lnTo>
                    <a:pt x="1122" y="533"/>
                  </a:lnTo>
                  <a:lnTo>
                    <a:pt x="1115" y="535"/>
                  </a:lnTo>
                  <a:lnTo>
                    <a:pt x="1112" y="540"/>
                  </a:lnTo>
                  <a:lnTo>
                    <a:pt x="1107" y="552"/>
                  </a:lnTo>
                  <a:lnTo>
                    <a:pt x="1107" y="552"/>
                  </a:lnTo>
                  <a:lnTo>
                    <a:pt x="1107" y="552"/>
                  </a:lnTo>
                  <a:lnTo>
                    <a:pt x="1107" y="549"/>
                  </a:lnTo>
                  <a:lnTo>
                    <a:pt x="1107" y="547"/>
                  </a:lnTo>
                  <a:lnTo>
                    <a:pt x="1107" y="544"/>
                  </a:lnTo>
                  <a:lnTo>
                    <a:pt x="1110" y="542"/>
                  </a:lnTo>
                  <a:lnTo>
                    <a:pt x="1110" y="540"/>
                  </a:lnTo>
                  <a:lnTo>
                    <a:pt x="1107" y="540"/>
                  </a:lnTo>
                  <a:lnTo>
                    <a:pt x="1105" y="540"/>
                  </a:lnTo>
                  <a:lnTo>
                    <a:pt x="1105" y="540"/>
                  </a:lnTo>
                  <a:lnTo>
                    <a:pt x="1103" y="540"/>
                  </a:lnTo>
                  <a:lnTo>
                    <a:pt x="1086" y="537"/>
                  </a:lnTo>
                  <a:lnTo>
                    <a:pt x="1081" y="544"/>
                  </a:lnTo>
                  <a:lnTo>
                    <a:pt x="1081" y="547"/>
                  </a:lnTo>
                  <a:lnTo>
                    <a:pt x="1079" y="549"/>
                  </a:lnTo>
                  <a:lnTo>
                    <a:pt x="1077" y="552"/>
                  </a:lnTo>
                  <a:lnTo>
                    <a:pt x="1077" y="552"/>
                  </a:lnTo>
                  <a:lnTo>
                    <a:pt x="1074" y="552"/>
                  </a:lnTo>
                  <a:lnTo>
                    <a:pt x="1074" y="552"/>
                  </a:lnTo>
                  <a:lnTo>
                    <a:pt x="1074" y="549"/>
                  </a:lnTo>
                  <a:lnTo>
                    <a:pt x="1074" y="549"/>
                  </a:lnTo>
                  <a:lnTo>
                    <a:pt x="1074" y="549"/>
                  </a:lnTo>
                  <a:lnTo>
                    <a:pt x="1074"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1" y="533"/>
                  </a:lnTo>
                  <a:lnTo>
                    <a:pt x="1077" y="533"/>
                  </a:lnTo>
                  <a:lnTo>
                    <a:pt x="1074" y="533"/>
                  </a:lnTo>
                  <a:lnTo>
                    <a:pt x="1072" y="530"/>
                  </a:lnTo>
                  <a:lnTo>
                    <a:pt x="1072" y="530"/>
                  </a:lnTo>
                  <a:lnTo>
                    <a:pt x="1070" y="530"/>
                  </a:lnTo>
                  <a:lnTo>
                    <a:pt x="1070" y="528"/>
                  </a:lnTo>
                  <a:lnTo>
                    <a:pt x="1070" y="528"/>
                  </a:lnTo>
                  <a:lnTo>
                    <a:pt x="1070" y="525"/>
                  </a:lnTo>
                  <a:lnTo>
                    <a:pt x="1070" y="525"/>
                  </a:lnTo>
                  <a:lnTo>
                    <a:pt x="1070" y="523"/>
                  </a:lnTo>
                  <a:lnTo>
                    <a:pt x="1070" y="521"/>
                  </a:lnTo>
                  <a:lnTo>
                    <a:pt x="1067" y="521"/>
                  </a:lnTo>
                  <a:lnTo>
                    <a:pt x="1067" y="518"/>
                  </a:lnTo>
                  <a:lnTo>
                    <a:pt x="1065" y="518"/>
                  </a:lnTo>
                  <a:lnTo>
                    <a:pt x="1065" y="516"/>
                  </a:lnTo>
                  <a:lnTo>
                    <a:pt x="1065" y="516"/>
                  </a:lnTo>
                  <a:lnTo>
                    <a:pt x="1062" y="516"/>
                  </a:lnTo>
                  <a:lnTo>
                    <a:pt x="1062" y="516"/>
                  </a:lnTo>
                  <a:lnTo>
                    <a:pt x="1062" y="516"/>
                  </a:lnTo>
                  <a:lnTo>
                    <a:pt x="1060" y="514"/>
                  </a:lnTo>
                  <a:lnTo>
                    <a:pt x="1060" y="511"/>
                  </a:lnTo>
                  <a:lnTo>
                    <a:pt x="1060" y="511"/>
                  </a:lnTo>
                  <a:lnTo>
                    <a:pt x="1060" y="511"/>
                  </a:lnTo>
                  <a:lnTo>
                    <a:pt x="1060" y="511"/>
                  </a:lnTo>
                  <a:lnTo>
                    <a:pt x="1060" y="511"/>
                  </a:lnTo>
                  <a:lnTo>
                    <a:pt x="1060" y="511"/>
                  </a:lnTo>
                  <a:lnTo>
                    <a:pt x="1060" y="509"/>
                  </a:lnTo>
                  <a:lnTo>
                    <a:pt x="1060" y="509"/>
                  </a:lnTo>
                  <a:lnTo>
                    <a:pt x="1060" y="509"/>
                  </a:lnTo>
                  <a:lnTo>
                    <a:pt x="1062" y="509"/>
                  </a:lnTo>
                  <a:lnTo>
                    <a:pt x="1062" y="511"/>
                  </a:lnTo>
                  <a:lnTo>
                    <a:pt x="1062" y="514"/>
                  </a:lnTo>
                  <a:lnTo>
                    <a:pt x="1062" y="514"/>
                  </a:lnTo>
                  <a:lnTo>
                    <a:pt x="1067" y="516"/>
                  </a:lnTo>
                  <a:lnTo>
                    <a:pt x="1070" y="516"/>
                  </a:lnTo>
                  <a:lnTo>
                    <a:pt x="1070" y="516"/>
                  </a:lnTo>
                  <a:lnTo>
                    <a:pt x="1067" y="516"/>
                  </a:lnTo>
                  <a:lnTo>
                    <a:pt x="1067" y="518"/>
                  </a:lnTo>
                  <a:lnTo>
                    <a:pt x="1067" y="518"/>
                  </a:lnTo>
                  <a:lnTo>
                    <a:pt x="1070" y="518"/>
                  </a:lnTo>
                  <a:lnTo>
                    <a:pt x="1070" y="521"/>
                  </a:lnTo>
                  <a:lnTo>
                    <a:pt x="1070" y="521"/>
                  </a:lnTo>
                  <a:lnTo>
                    <a:pt x="1070" y="521"/>
                  </a:lnTo>
                  <a:lnTo>
                    <a:pt x="1072" y="521"/>
                  </a:lnTo>
                  <a:lnTo>
                    <a:pt x="1072" y="521"/>
                  </a:lnTo>
                  <a:lnTo>
                    <a:pt x="1072" y="521"/>
                  </a:lnTo>
                  <a:lnTo>
                    <a:pt x="1072" y="523"/>
                  </a:lnTo>
                  <a:lnTo>
                    <a:pt x="1074" y="523"/>
                  </a:lnTo>
                  <a:lnTo>
                    <a:pt x="1074" y="523"/>
                  </a:lnTo>
                  <a:lnTo>
                    <a:pt x="1077" y="523"/>
                  </a:lnTo>
                  <a:lnTo>
                    <a:pt x="1077" y="525"/>
                  </a:lnTo>
                  <a:lnTo>
                    <a:pt x="1079" y="525"/>
                  </a:lnTo>
                  <a:lnTo>
                    <a:pt x="1079" y="528"/>
                  </a:lnTo>
                  <a:lnTo>
                    <a:pt x="1081" y="528"/>
                  </a:lnTo>
                  <a:lnTo>
                    <a:pt x="1084" y="528"/>
                  </a:lnTo>
                  <a:lnTo>
                    <a:pt x="1084" y="528"/>
                  </a:lnTo>
                  <a:lnTo>
                    <a:pt x="1086" y="528"/>
                  </a:lnTo>
                  <a:lnTo>
                    <a:pt x="1086" y="530"/>
                  </a:lnTo>
                  <a:lnTo>
                    <a:pt x="1086" y="530"/>
                  </a:lnTo>
                  <a:lnTo>
                    <a:pt x="1086" y="530"/>
                  </a:lnTo>
                  <a:lnTo>
                    <a:pt x="1091" y="533"/>
                  </a:lnTo>
                  <a:lnTo>
                    <a:pt x="1096" y="533"/>
                  </a:lnTo>
                  <a:lnTo>
                    <a:pt x="1098" y="533"/>
                  </a:lnTo>
                  <a:lnTo>
                    <a:pt x="1098" y="533"/>
                  </a:lnTo>
                  <a:lnTo>
                    <a:pt x="1100" y="533"/>
                  </a:lnTo>
                  <a:lnTo>
                    <a:pt x="1103" y="533"/>
                  </a:lnTo>
                  <a:lnTo>
                    <a:pt x="1105" y="533"/>
                  </a:lnTo>
                  <a:lnTo>
                    <a:pt x="1110" y="533"/>
                  </a:lnTo>
                  <a:lnTo>
                    <a:pt x="1110" y="533"/>
                  </a:lnTo>
                  <a:lnTo>
                    <a:pt x="1110" y="530"/>
                  </a:lnTo>
                  <a:lnTo>
                    <a:pt x="1115" y="528"/>
                  </a:lnTo>
                  <a:lnTo>
                    <a:pt x="1126" y="525"/>
                  </a:lnTo>
                  <a:lnTo>
                    <a:pt x="1126" y="525"/>
                  </a:lnTo>
                  <a:lnTo>
                    <a:pt x="1126" y="523"/>
                  </a:lnTo>
                  <a:lnTo>
                    <a:pt x="1126" y="523"/>
                  </a:lnTo>
                  <a:lnTo>
                    <a:pt x="1126" y="521"/>
                  </a:lnTo>
                  <a:lnTo>
                    <a:pt x="1129" y="518"/>
                  </a:lnTo>
                  <a:lnTo>
                    <a:pt x="1129" y="518"/>
                  </a:lnTo>
                  <a:lnTo>
                    <a:pt x="1129" y="516"/>
                  </a:lnTo>
                  <a:lnTo>
                    <a:pt x="1129" y="516"/>
                  </a:lnTo>
                  <a:lnTo>
                    <a:pt x="1131" y="516"/>
                  </a:lnTo>
                  <a:lnTo>
                    <a:pt x="1131" y="516"/>
                  </a:lnTo>
                  <a:lnTo>
                    <a:pt x="1131" y="518"/>
                  </a:lnTo>
                  <a:lnTo>
                    <a:pt x="1131" y="523"/>
                  </a:lnTo>
                  <a:lnTo>
                    <a:pt x="1131" y="523"/>
                  </a:lnTo>
                  <a:lnTo>
                    <a:pt x="1133" y="521"/>
                  </a:lnTo>
                  <a:lnTo>
                    <a:pt x="1136" y="516"/>
                  </a:lnTo>
                  <a:lnTo>
                    <a:pt x="1138" y="514"/>
                  </a:lnTo>
                  <a:lnTo>
                    <a:pt x="1141" y="514"/>
                  </a:lnTo>
                  <a:lnTo>
                    <a:pt x="1138" y="511"/>
                  </a:lnTo>
                  <a:lnTo>
                    <a:pt x="1138" y="509"/>
                  </a:lnTo>
                  <a:lnTo>
                    <a:pt x="1138" y="507"/>
                  </a:lnTo>
                  <a:lnTo>
                    <a:pt x="1141" y="504"/>
                  </a:lnTo>
                  <a:lnTo>
                    <a:pt x="1141" y="502"/>
                  </a:lnTo>
                  <a:lnTo>
                    <a:pt x="1141" y="499"/>
                  </a:lnTo>
                  <a:lnTo>
                    <a:pt x="1138" y="499"/>
                  </a:lnTo>
                  <a:lnTo>
                    <a:pt x="1138" y="497"/>
                  </a:lnTo>
                  <a:lnTo>
                    <a:pt x="1138" y="497"/>
                  </a:lnTo>
                  <a:lnTo>
                    <a:pt x="1141" y="497"/>
                  </a:lnTo>
                  <a:lnTo>
                    <a:pt x="1143" y="492"/>
                  </a:lnTo>
                  <a:lnTo>
                    <a:pt x="1143" y="492"/>
                  </a:lnTo>
                  <a:lnTo>
                    <a:pt x="1141" y="490"/>
                  </a:lnTo>
                  <a:lnTo>
                    <a:pt x="1141" y="490"/>
                  </a:lnTo>
                  <a:lnTo>
                    <a:pt x="1138" y="490"/>
                  </a:lnTo>
                  <a:lnTo>
                    <a:pt x="1138" y="490"/>
                  </a:lnTo>
                  <a:lnTo>
                    <a:pt x="1138" y="490"/>
                  </a:lnTo>
                  <a:lnTo>
                    <a:pt x="1138" y="490"/>
                  </a:lnTo>
                  <a:lnTo>
                    <a:pt x="1138" y="490"/>
                  </a:lnTo>
                  <a:lnTo>
                    <a:pt x="1138" y="488"/>
                  </a:lnTo>
                  <a:lnTo>
                    <a:pt x="1136" y="488"/>
                  </a:lnTo>
                  <a:lnTo>
                    <a:pt x="1133" y="490"/>
                  </a:lnTo>
                  <a:lnTo>
                    <a:pt x="1133" y="488"/>
                  </a:lnTo>
                  <a:lnTo>
                    <a:pt x="1133" y="488"/>
                  </a:lnTo>
                  <a:lnTo>
                    <a:pt x="1133" y="488"/>
                  </a:lnTo>
                  <a:lnTo>
                    <a:pt x="1133" y="485"/>
                  </a:lnTo>
                  <a:lnTo>
                    <a:pt x="1133" y="485"/>
                  </a:lnTo>
                  <a:lnTo>
                    <a:pt x="1133" y="485"/>
                  </a:lnTo>
                  <a:lnTo>
                    <a:pt x="1131" y="483"/>
                  </a:lnTo>
                  <a:lnTo>
                    <a:pt x="1131" y="483"/>
                  </a:lnTo>
                  <a:lnTo>
                    <a:pt x="1131" y="483"/>
                  </a:lnTo>
                  <a:lnTo>
                    <a:pt x="1133" y="481"/>
                  </a:lnTo>
                  <a:lnTo>
                    <a:pt x="1133" y="481"/>
                  </a:lnTo>
                  <a:lnTo>
                    <a:pt x="1133" y="481"/>
                  </a:lnTo>
                  <a:lnTo>
                    <a:pt x="1133" y="481"/>
                  </a:lnTo>
                  <a:lnTo>
                    <a:pt x="1131" y="478"/>
                  </a:lnTo>
                  <a:lnTo>
                    <a:pt x="1131" y="478"/>
                  </a:lnTo>
                  <a:lnTo>
                    <a:pt x="1131" y="478"/>
                  </a:lnTo>
                  <a:lnTo>
                    <a:pt x="1131" y="476"/>
                  </a:lnTo>
                  <a:lnTo>
                    <a:pt x="1126" y="476"/>
                  </a:lnTo>
                  <a:lnTo>
                    <a:pt x="1126" y="473"/>
                  </a:lnTo>
                  <a:lnTo>
                    <a:pt x="1126" y="473"/>
                  </a:lnTo>
                  <a:lnTo>
                    <a:pt x="1124" y="473"/>
                  </a:lnTo>
                  <a:lnTo>
                    <a:pt x="1122" y="473"/>
                  </a:lnTo>
                  <a:lnTo>
                    <a:pt x="1122" y="473"/>
                  </a:lnTo>
                  <a:lnTo>
                    <a:pt x="1122" y="473"/>
                  </a:lnTo>
                  <a:lnTo>
                    <a:pt x="1122" y="473"/>
                  </a:lnTo>
                  <a:lnTo>
                    <a:pt x="1122" y="473"/>
                  </a:lnTo>
                  <a:lnTo>
                    <a:pt x="1122" y="473"/>
                  </a:lnTo>
                  <a:lnTo>
                    <a:pt x="1119" y="471"/>
                  </a:lnTo>
                  <a:lnTo>
                    <a:pt x="1119" y="471"/>
                  </a:lnTo>
                  <a:lnTo>
                    <a:pt x="1119" y="471"/>
                  </a:lnTo>
                  <a:lnTo>
                    <a:pt x="1119" y="469"/>
                  </a:lnTo>
                  <a:lnTo>
                    <a:pt x="1122" y="466"/>
                  </a:lnTo>
                  <a:lnTo>
                    <a:pt x="1122" y="464"/>
                  </a:lnTo>
                  <a:lnTo>
                    <a:pt x="1119" y="464"/>
                  </a:lnTo>
                  <a:lnTo>
                    <a:pt x="1119" y="464"/>
                  </a:lnTo>
                  <a:lnTo>
                    <a:pt x="1119" y="464"/>
                  </a:lnTo>
                  <a:lnTo>
                    <a:pt x="1119" y="462"/>
                  </a:lnTo>
                  <a:lnTo>
                    <a:pt x="1129" y="466"/>
                  </a:lnTo>
                  <a:lnTo>
                    <a:pt x="1141" y="462"/>
                  </a:lnTo>
                  <a:lnTo>
                    <a:pt x="1143" y="464"/>
                  </a:lnTo>
                  <a:lnTo>
                    <a:pt x="1148" y="462"/>
                  </a:lnTo>
                  <a:lnTo>
                    <a:pt x="1150" y="459"/>
                  </a:lnTo>
                  <a:lnTo>
                    <a:pt x="1152" y="457"/>
                  </a:lnTo>
                  <a:lnTo>
                    <a:pt x="1152" y="454"/>
                  </a:lnTo>
                  <a:lnTo>
                    <a:pt x="1152" y="454"/>
                  </a:lnTo>
                  <a:lnTo>
                    <a:pt x="1152" y="452"/>
                  </a:lnTo>
                  <a:lnTo>
                    <a:pt x="1155" y="450"/>
                  </a:lnTo>
                  <a:lnTo>
                    <a:pt x="1157" y="450"/>
                  </a:lnTo>
                  <a:lnTo>
                    <a:pt x="1157" y="450"/>
                  </a:lnTo>
                  <a:lnTo>
                    <a:pt x="1159" y="450"/>
                  </a:lnTo>
                  <a:lnTo>
                    <a:pt x="1162" y="450"/>
                  </a:lnTo>
                  <a:lnTo>
                    <a:pt x="1162" y="450"/>
                  </a:lnTo>
                  <a:lnTo>
                    <a:pt x="1162" y="452"/>
                  </a:lnTo>
                  <a:lnTo>
                    <a:pt x="1162" y="452"/>
                  </a:lnTo>
                  <a:lnTo>
                    <a:pt x="1164" y="452"/>
                  </a:lnTo>
                  <a:lnTo>
                    <a:pt x="1164" y="447"/>
                  </a:lnTo>
                  <a:lnTo>
                    <a:pt x="1164" y="443"/>
                  </a:lnTo>
                  <a:lnTo>
                    <a:pt x="1164" y="443"/>
                  </a:lnTo>
                  <a:lnTo>
                    <a:pt x="1164" y="438"/>
                  </a:lnTo>
                  <a:lnTo>
                    <a:pt x="1164" y="438"/>
                  </a:lnTo>
                  <a:lnTo>
                    <a:pt x="1162" y="436"/>
                  </a:lnTo>
                  <a:lnTo>
                    <a:pt x="1162" y="436"/>
                  </a:lnTo>
                  <a:lnTo>
                    <a:pt x="1152" y="440"/>
                  </a:lnTo>
                  <a:lnTo>
                    <a:pt x="1150" y="438"/>
                  </a:lnTo>
                  <a:lnTo>
                    <a:pt x="1143" y="440"/>
                  </a:lnTo>
                  <a:lnTo>
                    <a:pt x="1143" y="440"/>
                  </a:lnTo>
                  <a:lnTo>
                    <a:pt x="1141" y="440"/>
                  </a:lnTo>
                  <a:lnTo>
                    <a:pt x="1141" y="440"/>
                  </a:lnTo>
                  <a:lnTo>
                    <a:pt x="1141" y="438"/>
                  </a:lnTo>
                  <a:lnTo>
                    <a:pt x="1141" y="438"/>
                  </a:lnTo>
                  <a:lnTo>
                    <a:pt x="1138" y="440"/>
                  </a:lnTo>
                  <a:lnTo>
                    <a:pt x="1138" y="440"/>
                  </a:lnTo>
                  <a:lnTo>
                    <a:pt x="1136" y="438"/>
                  </a:lnTo>
                  <a:lnTo>
                    <a:pt x="1136" y="436"/>
                  </a:lnTo>
                  <a:lnTo>
                    <a:pt x="1138" y="433"/>
                  </a:lnTo>
                  <a:lnTo>
                    <a:pt x="1141" y="433"/>
                  </a:lnTo>
                  <a:lnTo>
                    <a:pt x="1141" y="433"/>
                  </a:lnTo>
                  <a:lnTo>
                    <a:pt x="1145" y="433"/>
                  </a:lnTo>
                  <a:lnTo>
                    <a:pt x="1148" y="431"/>
                  </a:lnTo>
                  <a:lnTo>
                    <a:pt x="1159" y="431"/>
                  </a:lnTo>
                  <a:lnTo>
                    <a:pt x="1159" y="431"/>
                  </a:lnTo>
                  <a:lnTo>
                    <a:pt x="1162" y="428"/>
                  </a:lnTo>
                  <a:lnTo>
                    <a:pt x="1162" y="426"/>
                  </a:lnTo>
                  <a:lnTo>
                    <a:pt x="1162" y="424"/>
                  </a:lnTo>
                  <a:lnTo>
                    <a:pt x="1159" y="421"/>
                  </a:lnTo>
                  <a:lnTo>
                    <a:pt x="1162" y="419"/>
                  </a:lnTo>
                  <a:lnTo>
                    <a:pt x="1162" y="419"/>
                  </a:lnTo>
                  <a:lnTo>
                    <a:pt x="1164" y="419"/>
                  </a:lnTo>
                  <a:lnTo>
                    <a:pt x="1164" y="417"/>
                  </a:lnTo>
                  <a:lnTo>
                    <a:pt x="1164" y="417"/>
                  </a:lnTo>
                  <a:lnTo>
                    <a:pt x="1164" y="417"/>
                  </a:lnTo>
                  <a:lnTo>
                    <a:pt x="1164" y="414"/>
                  </a:lnTo>
                  <a:lnTo>
                    <a:pt x="1162" y="414"/>
                  </a:lnTo>
                  <a:lnTo>
                    <a:pt x="1162" y="414"/>
                  </a:lnTo>
                  <a:lnTo>
                    <a:pt x="1141" y="412"/>
                  </a:lnTo>
                  <a:lnTo>
                    <a:pt x="1141" y="412"/>
                  </a:lnTo>
                  <a:lnTo>
                    <a:pt x="1141" y="412"/>
                  </a:lnTo>
                  <a:lnTo>
                    <a:pt x="1141" y="409"/>
                  </a:lnTo>
                  <a:lnTo>
                    <a:pt x="1141" y="409"/>
                  </a:lnTo>
                  <a:lnTo>
                    <a:pt x="1138" y="409"/>
                  </a:lnTo>
                  <a:lnTo>
                    <a:pt x="1136" y="409"/>
                  </a:lnTo>
                  <a:lnTo>
                    <a:pt x="1129" y="412"/>
                  </a:lnTo>
                  <a:lnTo>
                    <a:pt x="1129" y="412"/>
                  </a:lnTo>
                  <a:lnTo>
                    <a:pt x="1129" y="412"/>
                  </a:lnTo>
                  <a:lnTo>
                    <a:pt x="1129" y="409"/>
                  </a:lnTo>
                  <a:lnTo>
                    <a:pt x="1129" y="409"/>
                  </a:lnTo>
                  <a:lnTo>
                    <a:pt x="1131" y="409"/>
                  </a:lnTo>
                  <a:lnTo>
                    <a:pt x="1131" y="407"/>
                  </a:lnTo>
                  <a:lnTo>
                    <a:pt x="1152" y="405"/>
                  </a:lnTo>
                  <a:lnTo>
                    <a:pt x="1155" y="400"/>
                  </a:lnTo>
                  <a:lnTo>
                    <a:pt x="1157" y="400"/>
                  </a:lnTo>
                  <a:lnTo>
                    <a:pt x="1157" y="400"/>
                  </a:lnTo>
                  <a:lnTo>
                    <a:pt x="1159" y="393"/>
                  </a:lnTo>
                  <a:lnTo>
                    <a:pt x="1162" y="393"/>
                  </a:lnTo>
                  <a:lnTo>
                    <a:pt x="1159" y="391"/>
                  </a:lnTo>
                  <a:lnTo>
                    <a:pt x="1159" y="391"/>
                  </a:lnTo>
                  <a:lnTo>
                    <a:pt x="1159" y="391"/>
                  </a:lnTo>
                  <a:lnTo>
                    <a:pt x="1157" y="391"/>
                  </a:lnTo>
                  <a:lnTo>
                    <a:pt x="1157" y="391"/>
                  </a:lnTo>
                  <a:lnTo>
                    <a:pt x="1157" y="391"/>
                  </a:lnTo>
                  <a:lnTo>
                    <a:pt x="1155" y="391"/>
                  </a:lnTo>
                  <a:lnTo>
                    <a:pt x="1157" y="391"/>
                  </a:lnTo>
                  <a:lnTo>
                    <a:pt x="1157" y="391"/>
                  </a:lnTo>
                  <a:lnTo>
                    <a:pt x="1157" y="388"/>
                  </a:lnTo>
                  <a:lnTo>
                    <a:pt x="1157" y="388"/>
                  </a:lnTo>
                  <a:lnTo>
                    <a:pt x="1155" y="388"/>
                  </a:lnTo>
                  <a:lnTo>
                    <a:pt x="1155" y="388"/>
                  </a:lnTo>
                  <a:lnTo>
                    <a:pt x="1155" y="386"/>
                  </a:lnTo>
                  <a:lnTo>
                    <a:pt x="1155" y="386"/>
                  </a:lnTo>
                  <a:lnTo>
                    <a:pt x="1155" y="386"/>
                  </a:lnTo>
                  <a:lnTo>
                    <a:pt x="1155" y="386"/>
                  </a:lnTo>
                  <a:lnTo>
                    <a:pt x="1155" y="383"/>
                  </a:lnTo>
                  <a:lnTo>
                    <a:pt x="1155" y="383"/>
                  </a:lnTo>
                  <a:lnTo>
                    <a:pt x="1152" y="383"/>
                  </a:lnTo>
                  <a:lnTo>
                    <a:pt x="1152" y="381"/>
                  </a:lnTo>
                  <a:lnTo>
                    <a:pt x="1152" y="381"/>
                  </a:lnTo>
                  <a:lnTo>
                    <a:pt x="1152" y="379"/>
                  </a:lnTo>
                  <a:lnTo>
                    <a:pt x="1152" y="379"/>
                  </a:lnTo>
                  <a:lnTo>
                    <a:pt x="1150" y="379"/>
                  </a:lnTo>
                  <a:lnTo>
                    <a:pt x="1150" y="379"/>
                  </a:lnTo>
                  <a:lnTo>
                    <a:pt x="1150" y="379"/>
                  </a:lnTo>
                  <a:lnTo>
                    <a:pt x="1152" y="376"/>
                  </a:lnTo>
                  <a:lnTo>
                    <a:pt x="1150" y="376"/>
                  </a:lnTo>
                  <a:lnTo>
                    <a:pt x="1150" y="374"/>
                  </a:lnTo>
                  <a:lnTo>
                    <a:pt x="1150" y="374"/>
                  </a:lnTo>
                  <a:lnTo>
                    <a:pt x="1148" y="376"/>
                  </a:lnTo>
                  <a:lnTo>
                    <a:pt x="1148" y="374"/>
                  </a:lnTo>
                  <a:lnTo>
                    <a:pt x="1148" y="374"/>
                  </a:lnTo>
                  <a:lnTo>
                    <a:pt x="1148" y="374"/>
                  </a:lnTo>
                  <a:lnTo>
                    <a:pt x="1143" y="374"/>
                  </a:lnTo>
                  <a:lnTo>
                    <a:pt x="1138" y="374"/>
                  </a:lnTo>
                  <a:lnTo>
                    <a:pt x="1136" y="374"/>
                  </a:lnTo>
                  <a:lnTo>
                    <a:pt x="1131" y="376"/>
                  </a:lnTo>
                  <a:lnTo>
                    <a:pt x="1131" y="376"/>
                  </a:lnTo>
                  <a:lnTo>
                    <a:pt x="1124"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3" y="393"/>
                  </a:lnTo>
                  <a:lnTo>
                    <a:pt x="1093" y="395"/>
                  </a:lnTo>
                  <a:lnTo>
                    <a:pt x="1093" y="398"/>
                  </a:lnTo>
                  <a:lnTo>
                    <a:pt x="1093" y="398"/>
                  </a:lnTo>
                  <a:lnTo>
                    <a:pt x="1093" y="400"/>
                  </a:lnTo>
                  <a:lnTo>
                    <a:pt x="1093" y="400"/>
                  </a:lnTo>
                  <a:lnTo>
                    <a:pt x="1091" y="398"/>
                  </a:lnTo>
                  <a:lnTo>
                    <a:pt x="1091" y="398"/>
                  </a:lnTo>
                  <a:lnTo>
                    <a:pt x="1091" y="395"/>
                  </a:lnTo>
                  <a:lnTo>
                    <a:pt x="1091" y="391"/>
                  </a:lnTo>
                  <a:lnTo>
                    <a:pt x="1093" y="386"/>
                  </a:lnTo>
                  <a:lnTo>
                    <a:pt x="1093" y="383"/>
                  </a:lnTo>
                  <a:lnTo>
                    <a:pt x="1093" y="379"/>
                  </a:lnTo>
                  <a:lnTo>
                    <a:pt x="1096" y="379"/>
                  </a:lnTo>
                  <a:lnTo>
                    <a:pt x="1093" y="376"/>
                  </a:lnTo>
                  <a:lnTo>
                    <a:pt x="1093" y="376"/>
                  </a:lnTo>
                  <a:lnTo>
                    <a:pt x="1089" y="374"/>
                  </a:lnTo>
                  <a:lnTo>
                    <a:pt x="1081" y="379"/>
                  </a:lnTo>
                  <a:lnTo>
                    <a:pt x="1074" y="379"/>
                  </a:lnTo>
                  <a:lnTo>
                    <a:pt x="1072" y="379"/>
                  </a:lnTo>
                  <a:lnTo>
                    <a:pt x="1081" y="374"/>
                  </a:lnTo>
                  <a:lnTo>
                    <a:pt x="1086" y="374"/>
                  </a:lnTo>
                  <a:lnTo>
                    <a:pt x="1091" y="374"/>
                  </a:lnTo>
                  <a:lnTo>
                    <a:pt x="1091" y="374"/>
                  </a:lnTo>
                  <a:lnTo>
                    <a:pt x="1093" y="374"/>
                  </a:lnTo>
                  <a:lnTo>
                    <a:pt x="1093" y="376"/>
                  </a:lnTo>
                  <a:lnTo>
                    <a:pt x="1096" y="376"/>
                  </a:lnTo>
                  <a:lnTo>
                    <a:pt x="1098" y="376"/>
                  </a:lnTo>
                  <a:lnTo>
                    <a:pt x="1103" y="369"/>
                  </a:lnTo>
                  <a:lnTo>
                    <a:pt x="1105" y="369"/>
                  </a:lnTo>
                  <a:lnTo>
                    <a:pt x="1107" y="365"/>
                  </a:lnTo>
                  <a:lnTo>
                    <a:pt x="1115" y="365"/>
                  </a:lnTo>
                  <a:lnTo>
                    <a:pt x="1117" y="365"/>
                  </a:lnTo>
                  <a:lnTo>
                    <a:pt x="1119" y="362"/>
                  </a:lnTo>
                  <a:lnTo>
                    <a:pt x="1119" y="360"/>
                  </a:lnTo>
                  <a:lnTo>
                    <a:pt x="1117" y="360"/>
                  </a:lnTo>
                  <a:lnTo>
                    <a:pt x="1117" y="360"/>
                  </a:lnTo>
                  <a:lnTo>
                    <a:pt x="1117" y="360"/>
                  </a:lnTo>
                  <a:lnTo>
                    <a:pt x="1117" y="360"/>
                  </a:lnTo>
                  <a:lnTo>
                    <a:pt x="1117" y="360"/>
                  </a:lnTo>
                  <a:lnTo>
                    <a:pt x="1117" y="360"/>
                  </a:lnTo>
                  <a:lnTo>
                    <a:pt x="1110" y="360"/>
                  </a:lnTo>
                  <a:lnTo>
                    <a:pt x="1105" y="360"/>
                  </a:lnTo>
                  <a:lnTo>
                    <a:pt x="1100" y="362"/>
                  </a:lnTo>
                  <a:lnTo>
                    <a:pt x="1084" y="367"/>
                  </a:lnTo>
                  <a:lnTo>
                    <a:pt x="1081" y="367"/>
                  </a:lnTo>
                  <a:lnTo>
                    <a:pt x="1081" y="369"/>
                  </a:lnTo>
                  <a:lnTo>
                    <a:pt x="1079" y="367"/>
                  </a:lnTo>
                  <a:lnTo>
                    <a:pt x="1079" y="367"/>
                  </a:lnTo>
                  <a:lnTo>
                    <a:pt x="1081" y="365"/>
                  </a:lnTo>
                  <a:lnTo>
                    <a:pt x="1096" y="360"/>
                  </a:lnTo>
                  <a:lnTo>
                    <a:pt x="1100" y="360"/>
                  </a:lnTo>
                  <a:lnTo>
                    <a:pt x="1105" y="355"/>
                  </a:lnTo>
                  <a:lnTo>
                    <a:pt x="1115" y="353"/>
                  </a:lnTo>
                  <a:lnTo>
                    <a:pt x="1119" y="355"/>
                  </a:lnTo>
                  <a:lnTo>
                    <a:pt x="1119" y="355"/>
                  </a:lnTo>
                  <a:lnTo>
                    <a:pt x="1119" y="355"/>
                  </a:lnTo>
                  <a:lnTo>
                    <a:pt x="1119" y="355"/>
                  </a:lnTo>
                  <a:lnTo>
                    <a:pt x="1122" y="355"/>
                  </a:lnTo>
                  <a:lnTo>
                    <a:pt x="1119" y="355"/>
                  </a:lnTo>
                  <a:lnTo>
                    <a:pt x="1119" y="357"/>
                  </a:lnTo>
                  <a:lnTo>
                    <a:pt x="1119" y="357"/>
                  </a:lnTo>
                  <a:lnTo>
                    <a:pt x="1122" y="357"/>
                  </a:lnTo>
                  <a:lnTo>
                    <a:pt x="1122" y="357"/>
                  </a:lnTo>
                  <a:lnTo>
                    <a:pt x="1122" y="357"/>
                  </a:lnTo>
                  <a:lnTo>
                    <a:pt x="1122" y="357"/>
                  </a:lnTo>
                  <a:lnTo>
                    <a:pt x="1122" y="360"/>
                  </a:lnTo>
                  <a:lnTo>
                    <a:pt x="1124" y="360"/>
                  </a:lnTo>
                  <a:lnTo>
                    <a:pt x="1124" y="360"/>
                  </a:lnTo>
                  <a:lnTo>
                    <a:pt x="1124" y="360"/>
                  </a:lnTo>
                  <a:lnTo>
                    <a:pt x="1124" y="360"/>
                  </a:lnTo>
                  <a:lnTo>
                    <a:pt x="1124" y="360"/>
                  </a:lnTo>
                  <a:lnTo>
                    <a:pt x="1129" y="360"/>
                  </a:lnTo>
                  <a:lnTo>
                    <a:pt x="1138" y="360"/>
                  </a:lnTo>
                  <a:lnTo>
                    <a:pt x="1141" y="357"/>
                  </a:lnTo>
                  <a:lnTo>
                    <a:pt x="1148" y="357"/>
                  </a:lnTo>
                  <a:lnTo>
                    <a:pt x="1148" y="355"/>
                  </a:lnTo>
                  <a:lnTo>
                    <a:pt x="1148" y="355"/>
                  </a:lnTo>
                  <a:lnTo>
                    <a:pt x="1148" y="355"/>
                  </a:lnTo>
                  <a:lnTo>
                    <a:pt x="1145" y="353"/>
                  </a:lnTo>
                  <a:lnTo>
                    <a:pt x="1145" y="353"/>
                  </a:lnTo>
                  <a:lnTo>
                    <a:pt x="1145" y="353"/>
                  </a:lnTo>
                  <a:lnTo>
                    <a:pt x="1143" y="350"/>
                  </a:lnTo>
                  <a:lnTo>
                    <a:pt x="1143" y="350"/>
                  </a:lnTo>
                  <a:lnTo>
                    <a:pt x="1143" y="350"/>
                  </a:lnTo>
                  <a:lnTo>
                    <a:pt x="1141" y="350"/>
                  </a:lnTo>
                  <a:lnTo>
                    <a:pt x="1141" y="350"/>
                  </a:lnTo>
                  <a:lnTo>
                    <a:pt x="1141" y="348"/>
                  </a:lnTo>
                  <a:lnTo>
                    <a:pt x="1141" y="348"/>
                  </a:lnTo>
                  <a:lnTo>
                    <a:pt x="1141" y="348"/>
                  </a:lnTo>
                  <a:lnTo>
                    <a:pt x="1141" y="348"/>
                  </a:lnTo>
                  <a:lnTo>
                    <a:pt x="1138" y="348"/>
                  </a:lnTo>
                  <a:lnTo>
                    <a:pt x="1138" y="348"/>
                  </a:lnTo>
                  <a:lnTo>
                    <a:pt x="1136" y="348"/>
                  </a:lnTo>
                  <a:lnTo>
                    <a:pt x="1136" y="346"/>
                  </a:lnTo>
                  <a:lnTo>
                    <a:pt x="1138" y="343"/>
                  </a:lnTo>
                  <a:lnTo>
                    <a:pt x="1141" y="343"/>
                  </a:lnTo>
                  <a:lnTo>
                    <a:pt x="1141" y="341"/>
                  </a:lnTo>
                  <a:lnTo>
                    <a:pt x="1133" y="341"/>
                  </a:lnTo>
                  <a:lnTo>
                    <a:pt x="1131" y="343"/>
                  </a:lnTo>
                  <a:lnTo>
                    <a:pt x="1126" y="346"/>
                  </a:lnTo>
                  <a:lnTo>
                    <a:pt x="1115" y="350"/>
                  </a:lnTo>
                  <a:lnTo>
                    <a:pt x="1110" y="348"/>
                  </a:lnTo>
                  <a:lnTo>
                    <a:pt x="1110" y="348"/>
                  </a:lnTo>
                  <a:lnTo>
                    <a:pt x="1110" y="350"/>
                  </a:lnTo>
                  <a:lnTo>
                    <a:pt x="1105" y="350"/>
                  </a:lnTo>
                  <a:lnTo>
                    <a:pt x="1100" y="350"/>
                  </a:lnTo>
                  <a:lnTo>
                    <a:pt x="1096" y="353"/>
                  </a:lnTo>
                  <a:lnTo>
                    <a:pt x="1091" y="357"/>
                  </a:lnTo>
                  <a:lnTo>
                    <a:pt x="1091" y="355"/>
                  </a:lnTo>
                  <a:lnTo>
                    <a:pt x="1091" y="355"/>
                  </a:lnTo>
                  <a:lnTo>
                    <a:pt x="1091" y="355"/>
                  </a:lnTo>
                  <a:lnTo>
                    <a:pt x="1091" y="353"/>
                  </a:lnTo>
                  <a:lnTo>
                    <a:pt x="1086" y="353"/>
                  </a:lnTo>
                  <a:lnTo>
                    <a:pt x="1081" y="353"/>
                  </a:lnTo>
                  <a:lnTo>
                    <a:pt x="1077" y="353"/>
                  </a:lnTo>
                  <a:lnTo>
                    <a:pt x="1077" y="350"/>
                  </a:lnTo>
                  <a:lnTo>
                    <a:pt x="1077" y="350"/>
                  </a:lnTo>
                  <a:lnTo>
                    <a:pt x="1079" y="350"/>
                  </a:lnTo>
                  <a:lnTo>
                    <a:pt x="1079" y="350"/>
                  </a:lnTo>
                  <a:lnTo>
                    <a:pt x="1081" y="350"/>
                  </a:lnTo>
                  <a:lnTo>
                    <a:pt x="1091" y="350"/>
                  </a:lnTo>
                  <a:lnTo>
                    <a:pt x="1093" y="348"/>
                  </a:lnTo>
                  <a:lnTo>
                    <a:pt x="1093" y="348"/>
                  </a:lnTo>
                  <a:lnTo>
                    <a:pt x="1091" y="348"/>
                  </a:lnTo>
                  <a:lnTo>
                    <a:pt x="1091" y="348"/>
                  </a:lnTo>
                  <a:lnTo>
                    <a:pt x="1091" y="346"/>
                  </a:lnTo>
                  <a:lnTo>
                    <a:pt x="1089" y="346"/>
                  </a:lnTo>
                  <a:lnTo>
                    <a:pt x="1089" y="346"/>
                  </a:lnTo>
                  <a:lnTo>
                    <a:pt x="1089" y="343"/>
                  </a:lnTo>
                  <a:lnTo>
                    <a:pt x="1086" y="341"/>
                  </a:lnTo>
                  <a:lnTo>
                    <a:pt x="1084" y="341"/>
                  </a:lnTo>
                  <a:lnTo>
                    <a:pt x="1084" y="338"/>
                  </a:lnTo>
                  <a:lnTo>
                    <a:pt x="1086"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7" y="341"/>
                  </a:lnTo>
                  <a:lnTo>
                    <a:pt x="1107" y="343"/>
                  </a:lnTo>
                  <a:lnTo>
                    <a:pt x="1112" y="341"/>
                  </a:lnTo>
                  <a:lnTo>
                    <a:pt x="1112" y="338"/>
                  </a:lnTo>
                  <a:lnTo>
                    <a:pt x="1112" y="338"/>
                  </a:lnTo>
                  <a:lnTo>
                    <a:pt x="1110" y="338"/>
                  </a:lnTo>
                  <a:lnTo>
                    <a:pt x="1107" y="338"/>
                  </a:lnTo>
                  <a:lnTo>
                    <a:pt x="1105" y="336"/>
                  </a:lnTo>
                  <a:lnTo>
                    <a:pt x="1105" y="336"/>
                  </a:lnTo>
                  <a:lnTo>
                    <a:pt x="1105" y="336"/>
                  </a:lnTo>
                  <a:lnTo>
                    <a:pt x="1105" y="336"/>
                  </a:lnTo>
                  <a:lnTo>
                    <a:pt x="1105" y="334"/>
                  </a:lnTo>
                  <a:lnTo>
                    <a:pt x="1105" y="334"/>
                  </a:lnTo>
                  <a:lnTo>
                    <a:pt x="1103" y="331"/>
                  </a:lnTo>
                  <a:lnTo>
                    <a:pt x="1098" y="331"/>
                  </a:lnTo>
                  <a:lnTo>
                    <a:pt x="1096" y="334"/>
                  </a:lnTo>
                  <a:lnTo>
                    <a:pt x="1093" y="334"/>
                  </a:lnTo>
                  <a:lnTo>
                    <a:pt x="1091" y="334"/>
                  </a:lnTo>
                  <a:lnTo>
                    <a:pt x="1091" y="334"/>
                  </a:lnTo>
                  <a:lnTo>
                    <a:pt x="1086" y="336"/>
                  </a:lnTo>
                  <a:lnTo>
                    <a:pt x="1086" y="336"/>
                  </a:lnTo>
                  <a:lnTo>
                    <a:pt x="1086" y="334"/>
                  </a:lnTo>
                  <a:lnTo>
                    <a:pt x="1086" y="334"/>
                  </a:lnTo>
                  <a:lnTo>
                    <a:pt x="1086" y="331"/>
                  </a:lnTo>
                  <a:lnTo>
                    <a:pt x="1086" y="331"/>
                  </a:lnTo>
                  <a:lnTo>
                    <a:pt x="1086" y="331"/>
                  </a:lnTo>
                  <a:lnTo>
                    <a:pt x="1086" y="331"/>
                  </a:lnTo>
                  <a:lnTo>
                    <a:pt x="1086" y="331"/>
                  </a:lnTo>
                  <a:lnTo>
                    <a:pt x="1086" y="331"/>
                  </a:lnTo>
                  <a:lnTo>
                    <a:pt x="1089" y="331"/>
                  </a:lnTo>
                  <a:lnTo>
                    <a:pt x="1103" y="329"/>
                  </a:lnTo>
                  <a:lnTo>
                    <a:pt x="1107" y="334"/>
                  </a:lnTo>
                  <a:lnTo>
                    <a:pt x="1107" y="334"/>
                  </a:lnTo>
                  <a:lnTo>
                    <a:pt x="1110" y="334"/>
                  </a:lnTo>
                  <a:lnTo>
                    <a:pt x="1110" y="331"/>
                  </a:lnTo>
                  <a:lnTo>
                    <a:pt x="1110" y="331"/>
                  </a:lnTo>
                  <a:lnTo>
                    <a:pt x="1110" y="331"/>
                  </a:lnTo>
                  <a:lnTo>
                    <a:pt x="1110" y="331"/>
                  </a:lnTo>
                  <a:lnTo>
                    <a:pt x="1110" y="331"/>
                  </a:lnTo>
                  <a:lnTo>
                    <a:pt x="1110" y="334"/>
                  </a:lnTo>
                  <a:lnTo>
                    <a:pt x="1112" y="334"/>
                  </a:lnTo>
                  <a:lnTo>
                    <a:pt x="1112" y="334"/>
                  </a:lnTo>
                  <a:lnTo>
                    <a:pt x="1112" y="334"/>
                  </a:lnTo>
                  <a:lnTo>
                    <a:pt x="1112" y="334"/>
                  </a:lnTo>
                  <a:lnTo>
                    <a:pt x="1112" y="331"/>
                  </a:lnTo>
                  <a:lnTo>
                    <a:pt x="1112" y="331"/>
                  </a:lnTo>
                  <a:lnTo>
                    <a:pt x="1115" y="334"/>
                  </a:lnTo>
                  <a:lnTo>
                    <a:pt x="1117" y="334"/>
                  </a:lnTo>
                  <a:lnTo>
                    <a:pt x="1126" y="334"/>
                  </a:lnTo>
                  <a:lnTo>
                    <a:pt x="1126" y="331"/>
                  </a:lnTo>
                  <a:lnTo>
                    <a:pt x="1126" y="329"/>
                  </a:lnTo>
                  <a:lnTo>
                    <a:pt x="1126" y="329"/>
                  </a:lnTo>
                  <a:lnTo>
                    <a:pt x="1126" y="329"/>
                  </a:lnTo>
                  <a:lnTo>
                    <a:pt x="1124" y="327"/>
                  </a:lnTo>
                  <a:lnTo>
                    <a:pt x="1124" y="327"/>
                  </a:lnTo>
                  <a:lnTo>
                    <a:pt x="1124" y="327"/>
                  </a:lnTo>
                  <a:lnTo>
                    <a:pt x="1122" y="327"/>
                  </a:lnTo>
                  <a:lnTo>
                    <a:pt x="1122" y="327"/>
                  </a:lnTo>
                  <a:lnTo>
                    <a:pt x="1122" y="324"/>
                  </a:lnTo>
                  <a:lnTo>
                    <a:pt x="1122" y="324"/>
                  </a:lnTo>
                  <a:lnTo>
                    <a:pt x="1122" y="324"/>
                  </a:lnTo>
                  <a:lnTo>
                    <a:pt x="1122" y="324"/>
                  </a:lnTo>
                  <a:lnTo>
                    <a:pt x="1119" y="324"/>
                  </a:lnTo>
                  <a:lnTo>
                    <a:pt x="1119" y="322"/>
                  </a:lnTo>
                  <a:lnTo>
                    <a:pt x="1119" y="322"/>
                  </a:lnTo>
                  <a:lnTo>
                    <a:pt x="1122" y="322"/>
                  </a:lnTo>
                  <a:lnTo>
                    <a:pt x="1122" y="322"/>
                  </a:lnTo>
                  <a:lnTo>
                    <a:pt x="1122" y="322"/>
                  </a:lnTo>
                  <a:lnTo>
                    <a:pt x="1122" y="322"/>
                  </a:lnTo>
                  <a:lnTo>
                    <a:pt x="1122" y="322"/>
                  </a:lnTo>
                  <a:lnTo>
                    <a:pt x="1124" y="324"/>
                  </a:lnTo>
                  <a:lnTo>
                    <a:pt x="1129" y="324"/>
                  </a:lnTo>
                  <a:lnTo>
                    <a:pt x="1133" y="322"/>
                  </a:lnTo>
                  <a:lnTo>
                    <a:pt x="1133" y="322"/>
                  </a:lnTo>
                  <a:lnTo>
                    <a:pt x="1138" y="320"/>
                  </a:lnTo>
                  <a:lnTo>
                    <a:pt x="1138" y="320"/>
                  </a:lnTo>
                  <a:lnTo>
                    <a:pt x="1138" y="320"/>
                  </a:lnTo>
                  <a:lnTo>
                    <a:pt x="1138" y="317"/>
                  </a:lnTo>
                  <a:lnTo>
                    <a:pt x="1136" y="315"/>
                  </a:lnTo>
                  <a:lnTo>
                    <a:pt x="1136" y="315"/>
                  </a:lnTo>
                  <a:lnTo>
                    <a:pt x="1136" y="312"/>
                  </a:lnTo>
                  <a:lnTo>
                    <a:pt x="1133" y="310"/>
                  </a:lnTo>
                  <a:lnTo>
                    <a:pt x="1136" y="312"/>
                  </a:lnTo>
                  <a:lnTo>
                    <a:pt x="1138" y="315"/>
                  </a:lnTo>
                  <a:lnTo>
                    <a:pt x="1141" y="315"/>
                  </a:lnTo>
                  <a:lnTo>
                    <a:pt x="1143" y="312"/>
                  </a:lnTo>
                  <a:lnTo>
                    <a:pt x="1145"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5" y="305"/>
                  </a:lnTo>
                  <a:lnTo>
                    <a:pt x="1145" y="303"/>
                  </a:lnTo>
                  <a:lnTo>
                    <a:pt x="1145" y="303"/>
                  </a:lnTo>
                  <a:lnTo>
                    <a:pt x="1145" y="301"/>
                  </a:lnTo>
                  <a:lnTo>
                    <a:pt x="1143" y="301"/>
                  </a:lnTo>
                  <a:lnTo>
                    <a:pt x="1143" y="298"/>
                  </a:lnTo>
                  <a:lnTo>
                    <a:pt x="1143" y="298"/>
                  </a:lnTo>
                  <a:lnTo>
                    <a:pt x="1141" y="298"/>
                  </a:lnTo>
                  <a:lnTo>
                    <a:pt x="1141" y="296"/>
                  </a:lnTo>
                  <a:lnTo>
                    <a:pt x="1141" y="296"/>
                  </a:lnTo>
                  <a:lnTo>
                    <a:pt x="1138" y="296"/>
                  </a:lnTo>
                  <a:lnTo>
                    <a:pt x="1138" y="296"/>
                  </a:lnTo>
                  <a:lnTo>
                    <a:pt x="1138" y="293"/>
                  </a:lnTo>
                  <a:lnTo>
                    <a:pt x="1136" y="293"/>
                  </a:lnTo>
                  <a:lnTo>
                    <a:pt x="1136" y="293"/>
                  </a:lnTo>
                  <a:lnTo>
                    <a:pt x="1136" y="293"/>
                  </a:lnTo>
                  <a:lnTo>
                    <a:pt x="1136" y="291"/>
                  </a:lnTo>
                  <a:lnTo>
                    <a:pt x="1136" y="291"/>
                  </a:lnTo>
                  <a:lnTo>
                    <a:pt x="1136" y="291"/>
                  </a:lnTo>
                  <a:lnTo>
                    <a:pt x="1133" y="293"/>
                  </a:lnTo>
                  <a:lnTo>
                    <a:pt x="1133" y="293"/>
                  </a:lnTo>
                  <a:lnTo>
                    <a:pt x="1119" y="293"/>
                  </a:lnTo>
                  <a:lnTo>
                    <a:pt x="1115" y="298"/>
                  </a:lnTo>
                  <a:lnTo>
                    <a:pt x="1115" y="296"/>
                  </a:lnTo>
                  <a:lnTo>
                    <a:pt x="1112" y="296"/>
                  </a:lnTo>
                  <a:lnTo>
                    <a:pt x="1112" y="293"/>
                  </a:lnTo>
                  <a:lnTo>
                    <a:pt x="1110" y="293"/>
                  </a:lnTo>
                  <a:lnTo>
                    <a:pt x="1110" y="293"/>
                  </a:lnTo>
                  <a:lnTo>
                    <a:pt x="1117" y="289"/>
                  </a:lnTo>
                  <a:lnTo>
                    <a:pt x="1117" y="286"/>
                  </a:lnTo>
                  <a:lnTo>
                    <a:pt x="1126" y="286"/>
                  </a:lnTo>
                  <a:lnTo>
                    <a:pt x="1126" y="286"/>
                  </a:lnTo>
                  <a:lnTo>
                    <a:pt x="1126" y="286"/>
                  </a:lnTo>
                  <a:lnTo>
                    <a:pt x="1126" y="289"/>
                  </a:lnTo>
                  <a:lnTo>
                    <a:pt x="1124" y="289"/>
                  </a:lnTo>
                  <a:lnTo>
                    <a:pt x="1126" y="289"/>
                  </a:lnTo>
                  <a:lnTo>
                    <a:pt x="1133" y="286"/>
                  </a:lnTo>
                  <a:lnTo>
                    <a:pt x="1136" y="286"/>
                  </a:lnTo>
                  <a:lnTo>
                    <a:pt x="1141" y="284"/>
                  </a:lnTo>
                  <a:lnTo>
                    <a:pt x="1141" y="284"/>
                  </a:lnTo>
                  <a:lnTo>
                    <a:pt x="1141" y="286"/>
                  </a:lnTo>
                  <a:lnTo>
                    <a:pt x="1138" y="286"/>
                  </a:lnTo>
                  <a:lnTo>
                    <a:pt x="1138" y="286"/>
                  </a:lnTo>
                  <a:lnTo>
                    <a:pt x="1138" y="286"/>
                  </a:lnTo>
                  <a:lnTo>
                    <a:pt x="1141" y="286"/>
                  </a:lnTo>
                  <a:lnTo>
                    <a:pt x="1141" y="289"/>
                  </a:lnTo>
                  <a:lnTo>
                    <a:pt x="1141" y="289"/>
                  </a:lnTo>
                  <a:lnTo>
                    <a:pt x="1141" y="289"/>
                  </a:lnTo>
                  <a:lnTo>
                    <a:pt x="1143" y="291"/>
                  </a:lnTo>
                  <a:lnTo>
                    <a:pt x="1143" y="291"/>
                  </a:lnTo>
                  <a:lnTo>
                    <a:pt x="1143" y="293"/>
                  </a:lnTo>
                  <a:lnTo>
                    <a:pt x="1145" y="293"/>
                  </a:lnTo>
                  <a:lnTo>
                    <a:pt x="1150" y="293"/>
                  </a:lnTo>
                  <a:lnTo>
                    <a:pt x="1155" y="291"/>
                  </a:lnTo>
                  <a:lnTo>
                    <a:pt x="1157" y="293"/>
                  </a:lnTo>
                  <a:lnTo>
                    <a:pt x="1157" y="291"/>
                  </a:lnTo>
                  <a:lnTo>
                    <a:pt x="1159" y="289"/>
                  </a:lnTo>
                  <a:lnTo>
                    <a:pt x="1159" y="286"/>
                  </a:lnTo>
                  <a:lnTo>
                    <a:pt x="1164"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59" y="270"/>
                  </a:lnTo>
                  <a:lnTo>
                    <a:pt x="1159" y="270"/>
                  </a:lnTo>
                  <a:lnTo>
                    <a:pt x="1157" y="267"/>
                  </a:lnTo>
                  <a:lnTo>
                    <a:pt x="1157" y="265"/>
                  </a:lnTo>
                  <a:lnTo>
                    <a:pt x="1157" y="265"/>
                  </a:lnTo>
                  <a:lnTo>
                    <a:pt x="1167" y="256"/>
                  </a:lnTo>
                  <a:lnTo>
                    <a:pt x="1164" y="256"/>
                  </a:lnTo>
                  <a:lnTo>
                    <a:pt x="1164" y="256"/>
                  </a:lnTo>
                  <a:lnTo>
                    <a:pt x="1164" y="253"/>
                  </a:lnTo>
                  <a:lnTo>
                    <a:pt x="1167" y="251"/>
                  </a:lnTo>
                  <a:lnTo>
                    <a:pt x="1167" y="251"/>
                  </a:lnTo>
                  <a:lnTo>
                    <a:pt x="1164" y="249"/>
                  </a:lnTo>
                  <a:lnTo>
                    <a:pt x="1164" y="246"/>
                  </a:lnTo>
                  <a:lnTo>
                    <a:pt x="1164" y="246"/>
                  </a:lnTo>
                  <a:lnTo>
                    <a:pt x="1162" y="246"/>
                  </a:lnTo>
                  <a:lnTo>
                    <a:pt x="1162" y="246"/>
                  </a:lnTo>
                  <a:lnTo>
                    <a:pt x="1162" y="246"/>
                  </a:lnTo>
                  <a:lnTo>
                    <a:pt x="1162" y="246"/>
                  </a:lnTo>
                  <a:lnTo>
                    <a:pt x="1159" y="244"/>
                  </a:lnTo>
                  <a:lnTo>
                    <a:pt x="1155" y="249"/>
                  </a:lnTo>
                  <a:lnTo>
                    <a:pt x="1152" y="253"/>
                  </a:lnTo>
                  <a:lnTo>
                    <a:pt x="1150" y="256"/>
                  </a:lnTo>
                  <a:lnTo>
                    <a:pt x="1148" y="258"/>
                  </a:lnTo>
                  <a:lnTo>
                    <a:pt x="1145" y="258"/>
                  </a:lnTo>
                  <a:lnTo>
                    <a:pt x="1141" y="260"/>
                  </a:lnTo>
                  <a:lnTo>
                    <a:pt x="1138" y="263"/>
                  </a:lnTo>
                  <a:lnTo>
                    <a:pt x="1138" y="260"/>
                  </a:lnTo>
                  <a:lnTo>
                    <a:pt x="1138" y="260"/>
                  </a:lnTo>
                  <a:lnTo>
                    <a:pt x="1138" y="260"/>
                  </a:lnTo>
                  <a:lnTo>
                    <a:pt x="1138" y="260"/>
                  </a:lnTo>
                  <a:lnTo>
                    <a:pt x="1136" y="260"/>
                  </a:lnTo>
                  <a:lnTo>
                    <a:pt x="1136" y="260"/>
                  </a:lnTo>
                  <a:lnTo>
                    <a:pt x="1141" y="258"/>
                  </a:lnTo>
                  <a:lnTo>
                    <a:pt x="1143" y="256"/>
                  </a:lnTo>
                  <a:lnTo>
                    <a:pt x="1143" y="256"/>
                  </a:lnTo>
                  <a:lnTo>
                    <a:pt x="1143" y="256"/>
                  </a:lnTo>
                  <a:lnTo>
                    <a:pt x="1141" y="253"/>
                  </a:lnTo>
                  <a:lnTo>
                    <a:pt x="1131" y="251"/>
                  </a:lnTo>
                  <a:lnTo>
                    <a:pt x="1131" y="249"/>
                  </a:lnTo>
                  <a:lnTo>
                    <a:pt x="1131" y="249"/>
                  </a:lnTo>
                  <a:lnTo>
                    <a:pt x="1136" y="251"/>
                  </a:lnTo>
                  <a:lnTo>
                    <a:pt x="1138" y="249"/>
                  </a:lnTo>
                  <a:lnTo>
                    <a:pt x="1141" y="251"/>
                  </a:lnTo>
                  <a:lnTo>
                    <a:pt x="1141" y="251"/>
                  </a:lnTo>
                  <a:lnTo>
                    <a:pt x="1143" y="253"/>
                  </a:lnTo>
                  <a:lnTo>
                    <a:pt x="1143" y="253"/>
                  </a:lnTo>
                  <a:lnTo>
                    <a:pt x="1145" y="253"/>
                  </a:lnTo>
                  <a:lnTo>
                    <a:pt x="1148" y="251"/>
                  </a:lnTo>
                  <a:lnTo>
                    <a:pt x="1150" y="249"/>
                  </a:lnTo>
                  <a:lnTo>
                    <a:pt x="1152" y="244"/>
                  </a:lnTo>
                  <a:lnTo>
                    <a:pt x="1155" y="241"/>
                  </a:lnTo>
                  <a:lnTo>
                    <a:pt x="1164" y="239"/>
                  </a:lnTo>
                  <a:lnTo>
                    <a:pt x="1164" y="237"/>
                  </a:lnTo>
                  <a:lnTo>
                    <a:pt x="1164" y="234"/>
                  </a:lnTo>
                  <a:lnTo>
                    <a:pt x="1164" y="232"/>
                  </a:lnTo>
                  <a:lnTo>
                    <a:pt x="1164" y="232"/>
                  </a:lnTo>
                  <a:lnTo>
                    <a:pt x="1162" y="230"/>
                  </a:lnTo>
                  <a:lnTo>
                    <a:pt x="1152" y="227"/>
                  </a:lnTo>
                  <a:lnTo>
                    <a:pt x="1152" y="227"/>
                  </a:lnTo>
                  <a:lnTo>
                    <a:pt x="1152" y="227"/>
                  </a:lnTo>
                  <a:lnTo>
                    <a:pt x="1152" y="227"/>
                  </a:lnTo>
                  <a:lnTo>
                    <a:pt x="1152" y="225"/>
                  </a:lnTo>
                  <a:lnTo>
                    <a:pt x="1152" y="225"/>
                  </a:lnTo>
                  <a:lnTo>
                    <a:pt x="1150" y="225"/>
                  </a:lnTo>
                  <a:lnTo>
                    <a:pt x="1152" y="222"/>
                  </a:lnTo>
                  <a:lnTo>
                    <a:pt x="1150" y="220"/>
                  </a:lnTo>
                  <a:lnTo>
                    <a:pt x="1150" y="220"/>
                  </a:lnTo>
                  <a:lnTo>
                    <a:pt x="1150" y="220"/>
                  </a:lnTo>
                  <a:lnTo>
                    <a:pt x="1148" y="220"/>
                  </a:lnTo>
                  <a:lnTo>
                    <a:pt x="1148" y="218"/>
                  </a:lnTo>
                  <a:lnTo>
                    <a:pt x="1145" y="218"/>
                  </a:lnTo>
                  <a:lnTo>
                    <a:pt x="1143" y="215"/>
                  </a:lnTo>
                  <a:lnTo>
                    <a:pt x="1141" y="215"/>
                  </a:lnTo>
                  <a:lnTo>
                    <a:pt x="1141" y="215"/>
                  </a:lnTo>
                  <a:lnTo>
                    <a:pt x="1138" y="215"/>
                  </a:lnTo>
                  <a:lnTo>
                    <a:pt x="1138" y="213"/>
                  </a:lnTo>
                  <a:lnTo>
                    <a:pt x="1138" y="213"/>
                  </a:lnTo>
                  <a:lnTo>
                    <a:pt x="1138" y="213"/>
                  </a:lnTo>
                  <a:lnTo>
                    <a:pt x="1138" y="213"/>
                  </a:lnTo>
                  <a:lnTo>
                    <a:pt x="1150" y="218"/>
                  </a:lnTo>
                  <a:lnTo>
                    <a:pt x="1150" y="218"/>
                  </a:lnTo>
                  <a:lnTo>
                    <a:pt x="1152" y="220"/>
                  </a:lnTo>
                  <a:lnTo>
                    <a:pt x="1155" y="222"/>
                  </a:lnTo>
                  <a:lnTo>
                    <a:pt x="1155" y="225"/>
                  </a:lnTo>
                  <a:lnTo>
                    <a:pt x="1155" y="225"/>
                  </a:lnTo>
                  <a:lnTo>
                    <a:pt x="1164" y="222"/>
                  </a:lnTo>
                  <a:lnTo>
                    <a:pt x="1167" y="218"/>
                  </a:lnTo>
                  <a:lnTo>
                    <a:pt x="1167" y="215"/>
                  </a:lnTo>
                  <a:lnTo>
                    <a:pt x="1167" y="213"/>
                  </a:lnTo>
                  <a:lnTo>
                    <a:pt x="1164" y="213"/>
                  </a:lnTo>
                  <a:lnTo>
                    <a:pt x="1164" y="213"/>
                  </a:lnTo>
                  <a:lnTo>
                    <a:pt x="1164" y="211"/>
                  </a:lnTo>
                  <a:lnTo>
                    <a:pt x="1164" y="211"/>
                  </a:lnTo>
                  <a:lnTo>
                    <a:pt x="1164" y="208"/>
                  </a:lnTo>
                  <a:lnTo>
                    <a:pt x="1162" y="206"/>
                  </a:lnTo>
                  <a:lnTo>
                    <a:pt x="1162" y="204"/>
                  </a:lnTo>
                  <a:lnTo>
                    <a:pt x="1164" y="199"/>
                  </a:lnTo>
                  <a:lnTo>
                    <a:pt x="1162" y="199"/>
                  </a:lnTo>
                  <a:lnTo>
                    <a:pt x="1162" y="199"/>
                  </a:lnTo>
                  <a:lnTo>
                    <a:pt x="1162" y="199"/>
                  </a:lnTo>
                  <a:lnTo>
                    <a:pt x="1162" y="196"/>
                  </a:lnTo>
                  <a:lnTo>
                    <a:pt x="1162" y="194"/>
                  </a:lnTo>
                  <a:lnTo>
                    <a:pt x="1162" y="192"/>
                  </a:lnTo>
                  <a:lnTo>
                    <a:pt x="1164" y="189"/>
                  </a:lnTo>
                  <a:lnTo>
                    <a:pt x="1164" y="187"/>
                  </a:lnTo>
                  <a:lnTo>
                    <a:pt x="1164" y="187"/>
                  </a:lnTo>
                  <a:lnTo>
                    <a:pt x="1164" y="182"/>
                  </a:lnTo>
                  <a:lnTo>
                    <a:pt x="1167" y="178"/>
                  </a:lnTo>
                  <a:lnTo>
                    <a:pt x="1167" y="175"/>
                  </a:lnTo>
                  <a:lnTo>
                    <a:pt x="1167" y="175"/>
                  </a:lnTo>
                  <a:lnTo>
                    <a:pt x="1167" y="175"/>
                  </a:lnTo>
                  <a:lnTo>
                    <a:pt x="1164" y="173"/>
                  </a:lnTo>
                  <a:lnTo>
                    <a:pt x="1164" y="173"/>
                  </a:lnTo>
                  <a:lnTo>
                    <a:pt x="1164" y="170"/>
                  </a:lnTo>
                  <a:lnTo>
                    <a:pt x="1167" y="170"/>
                  </a:lnTo>
                  <a:lnTo>
                    <a:pt x="1167" y="170"/>
                  </a:lnTo>
                  <a:lnTo>
                    <a:pt x="1167" y="168"/>
                  </a:lnTo>
                  <a:lnTo>
                    <a:pt x="1167" y="166"/>
                  </a:lnTo>
                  <a:lnTo>
                    <a:pt x="1164" y="166"/>
                  </a:lnTo>
                  <a:lnTo>
                    <a:pt x="1164" y="166"/>
                  </a:lnTo>
                  <a:lnTo>
                    <a:pt x="1164" y="163"/>
                  </a:lnTo>
                  <a:lnTo>
                    <a:pt x="1169" y="161"/>
                  </a:lnTo>
                  <a:lnTo>
                    <a:pt x="1169" y="154"/>
                  </a:lnTo>
                  <a:lnTo>
                    <a:pt x="1171" y="151"/>
                  </a:lnTo>
                  <a:lnTo>
                    <a:pt x="1169" y="147"/>
                  </a:lnTo>
                  <a:lnTo>
                    <a:pt x="1169" y="147"/>
                  </a:lnTo>
                  <a:lnTo>
                    <a:pt x="1169" y="144"/>
                  </a:lnTo>
                  <a:lnTo>
                    <a:pt x="1169" y="142"/>
                  </a:lnTo>
                  <a:lnTo>
                    <a:pt x="1169" y="140"/>
                  </a:lnTo>
                  <a:lnTo>
                    <a:pt x="1169" y="140"/>
                  </a:lnTo>
                  <a:lnTo>
                    <a:pt x="1169" y="137"/>
                  </a:lnTo>
                  <a:lnTo>
                    <a:pt x="1169" y="135"/>
                  </a:lnTo>
                  <a:lnTo>
                    <a:pt x="1169" y="133"/>
                  </a:lnTo>
                  <a:lnTo>
                    <a:pt x="1171" y="130"/>
                  </a:lnTo>
                  <a:lnTo>
                    <a:pt x="1171" y="128"/>
                  </a:lnTo>
                  <a:lnTo>
                    <a:pt x="1174" y="128"/>
                  </a:lnTo>
                  <a:lnTo>
                    <a:pt x="1174" y="125"/>
                  </a:lnTo>
                  <a:lnTo>
                    <a:pt x="1174" y="118"/>
                  </a:lnTo>
                  <a:lnTo>
                    <a:pt x="1176" y="111"/>
                  </a:lnTo>
                  <a:lnTo>
                    <a:pt x="1176" y="104"/>
                  </a:lnTo>
                  <a:lnTo>
                    <a:pt x="1174" y="104"/>
                  </a:lnTo>
                  <a:lnTo>
                    <a:pt x="1174" y="104"/>
                  </a:lnTo>
                  <a:lnTo>
                    <a:pt x="1174" y="102"/>
                  </a:lnTo>
                  <a:lnTo>
                    <a:pt x="1174" y="102"/>
                  </a:lnTo>
                  <a:lnTo>
                    <a:pt x="1171" y="102"/>
                  </a:lnTo>
                  <a:lnTo>
                    <a:pt x="1171" y="99"/>
                  </a:lnTo>
                  <a:lnTo>
                    <a:pt x="1169" y="99"/>
                  </a:lnTo>
                  <a:lnTo>
                    <a:pt x="1169" y="99"/>
                  </a:lnTo>
                  <a:lnTo>
                    <a:pt x="1169" y="99"/>
                  </a:lnTo>
                  <a:lnTo>
                    <a:pt x="1167" y="102"/>
                  </a:lnTo>
                  <a:lnTo>
                    <a:pt x="1164" y="106"/>
                  </a:lnTo>
                  <a:lnTo>
                    <a:pt x="1157" y="111"/>
                  </a:lnTo>
                  <a:lnTo>
                    <a:pt x="1157" y="114"/>
                  </a:lnTo>
                  <a:lnTo>
                    <a:pt x="1155" y="118"/>
                  </a:lnTo>
                  <a:lnTo>
                    <a:pt x="1150" y="125"/>
                  </a:lnTo>
                  <a:lnTo>
                    <a:pt x="1148" y="130"/>
                  </a:lnTo>
                  <a:lnTo>
                    <a:pt x="1143" y="137"/>
                  </a:lnTo>
                  <a:lnTo>
                    <a:pt x="1143" y="137"/>
                  </a:lnTo>
                  <a:lnTo>
                    <a:pt x="1129" y="159"/>
                  </a:lnTo>
                  <a:lnTo>
                    <a:pt x="1126" y="159"/>
                  </a:lnTo>
                  <a:lnTo>
                    <a:pt x="1129" y="163"/>
                  </a:lnTo>
                  <a:lnTo>
                    <a:pt x="1124" y="168"/>
                  </a:lnTo>
                  <a:lnTo>
                    <a:pt x="1124" y="166"/>
                  </a:lnTo>
                  <a:lnTo>
                    <a:pt x="1126" y="163"/>
                  </a:lnTo>
                  <a:lnTo>
                    <a:pt x="1126" y="161"/>
                  </a:lnTo>
                  <a:lnTo>
                    <a:pt x="1126" y="161"/>
                  </a:lnTo>
                  <a:lnTo>
                    <a:pt x="1126" y="159"/>
                  </a:lnTo>
                  <a:lnTo>
                    <a:pt x="1122" y="163"/>
                  </a:lnTo>
                  <a:lnTo>
                    <a:pt x="1119" y="163"/>
                  </a:lnTo>
                  <a:lnTo>
                    <a:pt x="1119" y="161"/>
                  </a:lnTo>
                  <a:lnTo>
                    <a:pt x="1122" y="161"/>
                  </a:lnTo>
                  <a:lnTo>
                    <a:pt x="1124" y="156"/>
                  </a:lnTo>
                  <a:lnTo>
                    <a:pt x="1124" y="156"/>
                  </a:lnTo>
                  <a:lnTo>
                    <a:pt x="1126" y="154"/>
                  </a:lnTo>
                  <a:lnTo>
                    <a:pt x="1126" y="151"/>
                  </a:lnTo>
                  <a:lnTo>
                    <a:pt x="1126" y="151"/>
                  </a:lnTo>
                  <a:lnTo>
                    <a:pt x="1124" y="151"/>
                  </a:lnTo>
                  <a:lnTo>
                    <a:pt x="1124" y="151"/>
                  </a:lnTo>
                  <a:lnTo>
                    <a:pt x="1124" y="151"/>
                  </a:lnTo>
                  <a:lnTo>
                    <a:pt x="1129" y="149"/>
                  </a:lnTo>
                  <a:lnTo>
                    <a:pt x="1131" y="149"/>
                  </a:lnTo>
                  <a:lnTo>
                    <a:pt x="1131" y="147"/>
                  </a:lnTo>
                  <a:lnTo>
                    <a:pt x="1131" y="147"/>
                  </a:lnTo>
                  <a:lnTo>
                    <a:pt x="1131" y="144"/>
                  </a:lnTo>
                  <a:lnTo>
                    <a:pt x="1133" y="144"/>
                  </a:lnTo>
                  <a:lnTo>
                    <a:pt x="1133" y="142"/>
                  </a:lnTo>
                  <a:lnTo>
                    <a:pt x="1133" y="142"/>
                  </a:lnTo>
                  <a:lnTo>
                    <a:pt x="1136" y="142"/>
                  </a:lnTo>
                  <a:lnTo>
                    <a:pt x="1136" y="137"/>
                  </a:lnTo>
                  <a:lnTo>
                    <a:pt x="1136" y="137"/>
                  </a:lnTo>
                  <a:lnTo>
                    <a:pt x="1136" y="135"/>
                  </a:lnTo>
                  <a:lnTo>
                    <a:pt x="1143" y="125"/>
                  </a:lnTo>
                  <a:lnTo>
                    <a:pt x="1143" y="123"/>
                  </a:lnTo>
                  <a:lnTo>
                    <a:pt x="1145" y="121"/>
                  </a:lnTo>
                  <a:lnTo>
                    <a:pt x="1148" y="116"/>
                  </a:lnTo>
                  <a:lnTo>
                    <a:pt x="1148" y="116"/>
                  </a:lnTo>
                  <a:lnTo>
                    <a:pt x="1145" y="114"/>
                  </a:lnTo>
                  <a:lnTo>
                    <a:pt x="1136" y="116"/>
                  </a:lnTo>
                  <a:lnTo>
                    <a:pt x="1124" y="128"/>
                  </a:lnTo>
                  <a:lnTo>
                    <a:pt x="1119" y="128"/>
                  </a:lnTo>
                  <a:lnTo>
                    <a:pt x="1117" y="125"/>
                  </a:lnTo>
                  <a:lnTo>
                    <a:pt x="1124" y="123"/>
                  </a:lnTo>
                  <a:lnTo>
                    <a:pt x="1124" y="123"/>
                  </a:lnTo>
                  <a:lnTo>
                    <a:pt x="1105" y="118"/>
                  </a:lnTo>
                  <a:lnTo>
                    <a:pt x="1105" y="116"/>
                  </a:lnTo>
                  <a:lnTo>
                    <a:pt x="1126" y="121"/>
                  </a:lnTo>
                  <a:lnTo>
                    <a:pt x="1131" y="116"/>
                  </a:lnTo>
                  <a:lnTo>
                    <a:pt x="1136" y="111"/>
                  </a:lnTo>
                  <a:lnTo>
                    <a:pt x="1141" y="106"/>
                  </a:lnTo>
                  <a:lnTo>
                    <a:pt x="1143" y="106"/>
                  </a:lnTo>
                  <a:lnTo>
                    <a:pt x="1145" y="104"/>
                  </a:lnTo>
                  <a:lnTo>
                    <a:pt x="1148" y="102"/>
                  </a:lnTo>
                  <a:lnTo>
                    <a:pt x="1148" y="99"/>
                  </a:lnTo>
                  <a:lnTo>
                    <a:pt x="1148" y="102"/>
                  </a:lnTo>
                  <a:lnTo>
                    <a:pt x="1150" y="102"/>
                  </a:lnTo>
                  <a:lnTo>
                    <a:pt x="1152" y="95"/>
                  </a:lnTo>
                  <a:lnTo>
                    <a:pt x="1152" y="95"/>
                  </a:lnTo>
                  <a:lnTo>
                    <a:pt x="1150" y="97"/>
                  </a:lnTo>
                  <a:lnTo>
                    <a:pt x="1145" y="97"/>
                  </a:lnTo>
                  <a:lnTo>
                    <a:pt x="1145" y="99"/>
                  </a:lnTo>
                  <a:lnTo>
                    <a:pt x="1145" y="97"/>
                  </a:lnTo>
                  <a:lnTo>
                    <a:pt x="1150" y="90"/>
                  </a:lnTo>
                  <a:lnTo>
                    <a:pt x="1150" y="90"/>
                  </a:lnTo>
                  <a:lnTo>
                    <a:pt x="1150" y="90"/>
                  </a:lnTo>
                  <a:lnTo>
                    <a:pt x="1150" y="90"/>
                  </a:lnTo>
                  <a:lnTo>
                    <a:pt x="1148" y="90"/>
                  </a:lnTo>
                  <a:lnTo>
                    <a:pt x="1148" y="90"/>
                  </a:lnTo>
                  <a:lnTo>
                    <a:pt x="1152" y="88"/>
                  </a:lnTo>
                  <a:lnTo>
                    <a:pt x="1155" y="85"/>
                  </a:lnTo>
                  <a:lnTo>
                    <a:pt x="1155" y="85"/>
                  </a:lnTo>
                  <a:lnTo>
                    <a:pt x="1157" y="88"/>
                  </a:lnTo>
                  <a:lnTo>
                    <a:pt x="1162" y="85"/>
                  </a:lnTo>
                  <a:lnTo>
                    <a:pt x="1162" y="83"/>
                  </a:lnTo>
                  <a:lnTo>
                    <a:pt x="1162" y="83"/>
                  </a:lnTo>
                  <a:lnTo>
                    <a:pt x="1162" y="80"/>
                  </a:lnTo>
                  <a:lnTo>
                    <a:pt x="1162" y="80"/>
                  </a:lnTo>
                  <a:lnTo>
                    <a:pt x="1157" y="78"/>
                  </a:lnTo>
                  <a:lnTo>
                    <a:pt x="1157" y="78"/>
                  </a:lnTo>
                  <a:lnTo>
                    <a:pt x="1157" y="76"/>
                  </a:lnTo>
                  <a:lnTo>
                    <a:pt x="1159"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4" y="40"/>
                  </a:lnTo>
                  <a:lnTo>
                    <a:pt x="1164" y="40"/>
                  </a:lnTo>
                  <a:lnTo>
                    <a:pt x="1169" y="31"/>
                  </a:lnTo>
                  <a:lnTo>
                    <a:pt x="1167" y="26"/>
                  </a:lnTo>
                  <a:lnTo>
                    <a:pt x="1167" y="26"/>
                  </a:lnTo>
                  <a:lnTo>
                    <a:pt x="1167" y="26"/>
                  </a:lnTo>
                  <a:lnTo>
                    <a:pt x="1167" y="24"/>
                  </a:lnTo>
                  <a:lnTo>
                    <a:pt x="1164" y="21"/>
                  </a:lnTo>
                  <a:lnTo>
                    <a:pt x="1162" y="21"/>
                  </a:lnTo>
                  <a:lnTo>
                    <a:pt x="1162" y="19"/>
                  </a:lnTo>
                  <a:lnTo>
                    <a:pt x="1159" y="17"/>
                  </a:lnTo>
                  <a:lnTo>
                    <a:pt x="1152" y="14"/>
                  </a:lnTo>
                  <a:lnTo>
                    <a:pt x="1150"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8" y="19"/>
                  </a:lnTo>
                  <a:lnTo>
                    <a:pt x="1136" y="21"/>
                  </a:lnTo>
                  <a:lnTo>
                    <a:pt x="1136" y="19"/>
                  </a:lnTo>
                  <a:lnTo>
                    <a:pt x="1136" y="19"/>
                  </a:lnTo>
                  <a:lnTo>
                    <a:pt x="1136" y="19"/>
                  </a:lnTo>
                  <a:lnTo>
                    <a:pt x="1133" y="19"/>
                  </a:lnTo>
                  <a:lnTo>
                    <a:pt x="1133" y="19"/>
                  </a:lnTo>
                  <a:lnTo>
                    <a:pt x="1133" y="19"/>
                  </a:lnTo>
                  <a:lnTo>
                    <a:pt x="1133" y="19"/>
                  </a:lnTo>
                  <a:lnTo>
                    <a:pt x="1136" y="24"/>
                  </a:lnTo>
                  <a:lnTo>
                    <a:pt x="1136" y="24"/>
                  </a:lnTo>
                  <a:lnTo>
                    <a:pt x="1133" y="28"/>
                  </a:lnTo>
                  <a:lnTo>
                    <a:pt x="1133" y="26"/>
                  </a:lnTo>
                  <a:lnTo>
                    <a:pt x="1133" y="26"/>
                  </a:lnTo>
                  <a:lnTo>
                    <a:pt x="1133" y="24"/>
                  </a:lnTo>
                  <a:lnTo>
                    <a:pt x="1133" y="24"/>
                  </a:lnTo>
                  <a:lnTo>
                    <a:pt x="1133" y="24"/>
                  </a:lnTo>
                  <a:lnTo>
                    <a:pt x="1133" y="24"/>
                  </a:lnTo>
                  <a:lnTo>
                    <a:pt x="1133" y="24"/>
                  </a:lnTo>
                  <a:lnTo>
                    <a:pt x="1133" y="21"/>
                  </a:lnTo>
                  <a:lnTo>
                    <a:pt x="1133" y="21"/>
                  </a:lnTo>
                  <a:lnTo>
                    <a:pt x="1131" y="21"/>
                  </a:lnTo>
                  <a:lnTo>
                    <a:pt x="1131" y="19"/>
                  </a:lnTo>
                  <a:lnTo>
                    <a:pt x="1131" y="19"/>
                  </a:lnTo>
                  <a:lnTo>
                    <a:pt x="1131" y="19"/>
                  </a:lnTo>
                  <a:lnTo>
                    <a:pt x="1131" y="17"/>
                  </a:lnTo>
                  <a:lnTo>
                    <a:pt x="1131" y="17"/>
                  </a:lnTo>
                  <a:lnTo>
                    <a:pt x="1131" y="17"/>
                  </a:lnTo>
                  <a:lnTo>
                    <a:pt x="1131" y="17"/>
                  </a:lnTo>
                  <a:lnTo>
                    <a:pt x="1129" y="14"/>
                  </a:lnTo>
                  <a:lnTo>
                    <a:pt x="1124" y="14"/>
                  </a:lnTo>
                  <a:lnTo>
                    <a:pt x="1124" y="14"/>
                  </a:lnTo>
                  <a:lnTo>
                    <a:pt x="1124" y="14"/>
                  </a:lnTo>
                  <a:lnTo>
                    <a:pt x="1124" y="14"/>
                  </a:lnTo>
                  <a:lnTo>
                    <a:pt x="1124" y="12"/>
                  </a:lnTo>
                  <a:lnTo>
                    <a:pt x="1122" y="12"/>
                  </a:lnTo>
                  <a:lnTo>
                    <a:pt x="1119" y="12"/>
                  </a:lnTo>
                  <a:lnTo>
                    <a:pt x="1119" y="12"/>
                  </a:lnTo>
                  <a:lnTo>
                    <a:pt x="1119" y="12"/>
                  </a:lnTo>
                  <a:lnTo>
                    <a:pt x="1119" y="12"/>
                  </a:lnTo>
                  <a:lnTo>
                    <a:pt x="1117" y="12"/>
                  </a:lnTo>
                  <a:lnTo>
                    <a:pt x="1117" y="12"/>
                  </a:lnTo>
                  <a:lnTo>
                    <a:pt x="1117" y="9"/>
                  </a:lnTo>
                  <a:lnTo>
                    <a:pt x="1117" y="9"/>
                  </a:lnTo>
                  <a:lnTo>
                    <a:pt x="1117" y="9"/>
                  </a:lnTo>
                  <a:lnTo>
                    <a:pt x="1115" y="9"/>
                  </a:lnTo>
                  <a:lnTo>
                    <a:pt x="1112" y="9"/>
                  </a:lnTo>
                  <a:lnTo>
                    <a:pt x="1115" y="7"/>
                  </a:lnTo>
                  <a:lnTo>
                    <a:pt x="1115" y="5"/>
                  </a:lnTo>
                  <a:lnTo>
                    <a:pt x="1115" y="5"/>
                  </a:lnTo>
                  <a:lnTo>
                    <a:pt x="1115" y="5"/>
                  </a:lnTo>
                  <a:lnTo>
                    <a:pt x="1115" y="2"/>
                  </a:lnTo>
                  <a:lnTo>
                    <a:pt x="1112" y="2"/>
                  </a:lnTo>
                  <a:lnTo>
                    <a:pt x="1112" y="2"/>
                  </a:lnTo>
                  <a:lnTo>
                    <a:pt x="1112" y="0"/>
                  </a:lnTo>
                  <a:lnTo>
                    <a:pt x="1110" y="0"/>
                  </a:lnTo>
                  <a:lnTo>
                    <a:pt x="1103" y="5"/>
                  </a:lnTo>
                  <a:lnTo>
                    <a:pt x="1105" y="9"/>
                  </a:lnTo>
                  <a:lnTo>
                    <a:pt x="1103" y="9"/>
                  </a:lnTo>
                  <a:lnTo>
                    <a:pt x="1103" y="9"/>
                  </a:lnTo>
                  <a:lnTo>
                    <a:pt x="1105" y="9"/>
                  </a:lnTo>
                  <a:lnTo>
                    <a:pt x="1105" y="9"/>
                  </a:lnTo>
                  <a:lnTo>
                    <a:pt x="1105" y="9"/>
                  </a:lnTo>
                  <a:lnTo>
                    <a:pt x="1105" y="12"/>
                  </a:lnTo>
                  <a:lnTo>
                    <a:pt x="1105" y="12"/>
                  </a:lnTo>
                  <a:lnTo>
                    <a:pt x="1103" y="9"/>
                  </a:lnTo>
                  <a:lnTo>
                    <a:pt x="1100" y="9"/>
                  </a:lnTo>
                  <a:lnTo>
                    <a:pt x="1098" y="7"/>
                  </a:lnTo>
                  <a:lnTo>
                    <a:pt x="1098" y="7"/>
                  </a:lnTo>
                  <a:lnTo>
                    <a:pt x="1098" y="5"/>
                  </a:lnTo>
                  <a:lnTo>
                    <a:pt x="1096" y="7"/>
                  </a:lnTo>
                  <a:lnTo>
                    <a:pt x="1093" y="7"/>
                  </a:lnTo>
                  <a:lnTo>
                    <a:pt x="1093" y="5"/>
                  </a:lnTo>
                  <a:lnTo>
                    <a:pt x="1096" y="5"/>
                  </a:lnTo>
                  <a:lnTo>
                    <a:pt x="1096" y="5"/>
                  </a:lnTo>
                  <a:lnTo>
                    <a:pt x="1096" y="2"/>
                  </a:lnTo>
                  <a:lnTo>
                    <a:pt x="1093" y="2"/>
                  </a:lnTo>
                  <a:lnTo>
                    <a:pt x="1091" y="5"/>
                  </a:lnTo>
                  <a:lnTo>
                    <a:pt x="1091" y="7"/>
                  </a:lnTo>
                  <a:lnTo>
                    <a:pt x="1091" y="7"/>
                  </a:lnTo>
                  <a:lnTo>
                    <a:pt x="1091" y="7"/>
                  </a:lnTo>
                  <a:lnTo>
                    <a:pt x="1091" y="9"/>
                  </a:lnTo>
                  <a:lnTo>
                    <a:pt x="1093" y="7"/>
                  </a:lnTo>
                  <a:lnTo>
                    <a:pt x="1093" y="9"/>
                  </a:lnTo>
                  <a:lnTo>
                    <a:pt x="1093" y="9"/>
                  </a:lnTo>
                  <a:lnTo>
                    <a:pt x="1093" y="9"/>
                  </a:lnTo>
                  <a:lnTo>
                    <a:pt x="1093" y="12"/>
                  </a:lnTo>
                  <a:lnTo>
                    <a:pt x="1093" y="14"/>
                  </a:lnTo>
                  <a:lnTo>
                    <a:pt x="1096" y="14"/>
                  </a:lnTo>
                  <a:lnTo>
                    <a:pt x="1096" y="14"/>
                  </a:lnTo>
                  <a:lnTo>
                    <a:pt x="1098" y="14"/>
                  </a:lnTo>
                  <a:lnTo>
                    <a:pt x="1093" y="17"/>
                  </a:lnTo>
                  <a:lnTo>
                    <a:pt x="1093" y="17"/>
                  </a:lnTo>
                  <a:lnTo>
                    <a:pt x="1091" y="14"/>
                  </a:lnTo>
                  <a:lnTo>
                    <a:pt x="1091" y="12"/>
                  </a:lnTo>
                  <a:lnTo>
                    <a:pt x="1091" y="12"/>
                  </a:lnTo>
                  <a:lnTo>
                    <a:pt x="1091" y="12"/>
                  </a:lnTo>
                  <a:lnTo>
                    <a:pt x="1086" y="14"/>
                  </a:lnTo>
                  <a:lnTo>
                    <a:pt x="1084" y="24"/>
                  </a:lnTo>
                  <a:lnTo>
                    <a:pt x="1084" y="24"/>
                  </a:lnTo>
                  <a:lnTo>
                    <a:pt x="1084" y="26"/>
                  </a:lnTo>
                  <a:lnTo>
                    <a:pt x="1084" y="26"/>
                  </a:lnTo>
                  <a:lnTo>
                    <a:pt x="1084" y="26"/>
                  </a:lnTo>
                  <a:lnTo>
                    <a:pt x="1084" y="26"/>
                  </a:lnTo>
                  <a:lnTo>
                    <a:pt x="1084" y="26"/>
                  </a:lnTo>
                  <a:lnTo>
                    <a:pt x="1084" y="28"/>
                  </a:lnTo>
                  <a:lnTo>
                    <a:pt x="1081" y="28"/>
                  </a:lnTo>
                  <a:lnTo>
                    <a:pt x="1081" y="31"/>
                  </a:lnTo>
                  <a:lnTo>
                    <a:pt x="1081" y="31"/>
                  </a:lnTo>
                  <a:lnTo>
                    <a:pt x="1079" y="33"/>
                  </a:lnTo>
                  <a:lnTo>
                    <a:pt x="1079" y="35"/>
                  </a:lnTo>
                  <a:lnTo>
                    <a:pt x="1070" y="45"/>
                  </a:lnTo>
                  <a:lnTo>
                    <a:pt x="1067" y="43"/>
                  </a:lnTo>
                  <a:lnTo>
                    <a:pt x="1067" y="43"/>
                  </a:lnTo>
                  <a:lnTo>
                    <a:pt x="1067" y="40"/>
                  </a:lnTo>
                  <a:lnTo>
                    <a:pt x="1067" y="38"/>
                  </a:lnTo>
                  <a:lnTo>
                    <a:pt x="1072" y="33"/>
                  </a:lnTo>
                  <a:lnTo>
                    <a:pt x="1072" y="31"/>
                  </a:lnTo>
                  <a:lnTo>
                    <a:pt x="1074" y="31"/>
                  </a:lnTo>
                  <a:lnTo>
                    <a:pt x="1074" y="28"/>
                  </a:lnTo>
                  <a:lnTo>
                    <a:pt x="1074" y="28"/>
                  </a:lnTo>
                  <a:lnTo>
                    <a:pt x="1074" y="28"/>
                  </a:lnTo>
                  <a:lnTo>
                    <a:pt x="1077" y="26"/>
                  </a:lnTo>
                  <a:lnTo>
                    <a:pt x="1077" y="24"/>
                  </a:lnTo>
                  <a:lnTo>
                    <a:pt x="1079" y="21"/>
                  </a:lnTo>
                  <a:lnTo>
                    <a:pt x="1077" y="19"/>
                  </a:lnTo>
                  <a:lnTo>
                    <a:pt x="1077" y="19"/>
                  </a:lnTo>
                  <a:lnTo>
                    <a:pt x="1079" y="12"/>
                  </a:lnTo>
                  <a:lnTo>
                    <a:pt x="1079" y="12"/>
                  </a:lnTo>
                  <a:lnTo>
                    <a:pt x="1077" y="12"/>
                  </a:lnTo>
                  <a:lnTo>
                    <a:pt x="1077" y="12"/>
                  </a:lnTo>
                  <a:lnTo>
                    <a:pt x="1077" y="9"/>
                  </a:lnTo>
                  <a:lnTo>
                    <a:pt x="1077" y="9"/>
                  </a:lnTo>
                  <a:lnTo>
                    <a:pt x="1077" y="9"/>
                  </a:lnTo>
                  <a:lnTo>
                    <a:pt x="1077" y="9"/>
                  </a:lnTo>
                  <a:lnTo>
                    <a:pt x="1077" y="9"/>
                  </a:lnTo>
                  <a:lnTo>
                    <a:pt x="1077" y="9"/>
                  </a:lnTo>
                  <a:lnTo>
                    <a:pt x="1074" y="9"/>
                  </a:lnTo>
                  <a:lnTo>
                    <a:pt x="1072" y="9"/>
                  </a:lnTo>
                  <a:lnTo>
                    <a:pt x="1072" y="9"/>
                  </a:lnTo>
                  <a:lnTo>
                    <a:pt x="1072" y="12"/>
                  </a:lnTo>
                  <a:lnTo>
                    <a:pt x="1072" y="12"/>
                  </a:lnTo>
                  <a:lnTo>
                    <a:pt x="1070" y="12"/>
                  </a:lnTo>
                  <a:lnTo>
                    <a:pt x="1070" y="12"/>
                  </a:lnTo>
                  <a:lnTo>
                    <a:pt x="1070" y="12"/>
                  </a:lnTo>
                  <a:lnTo>
                    <a:pt x="1067" y="12"/>
                  </a:lnTo>
                  <a:lnTo>
                    <a:pt x="1067" y="12"/>
                  </a:lnTo>
                  <a:lnTo>
                    <a:pt x="1067" y="12"/>
                  </a:lnTo>
                  <a:lnTo>
                    <a:pt x="1070" y="14"/>
                  </a:lnTo>
                  <a:lnTo>
                    <a:pt x="1062" y="14"/>
                  </a:lnTo>
                  <a:lnTo>
                    <a:pt x="1060" y="17"/>
                  </a:lnTo>
                  <a:lnTo>
                    <a:pt x="1060" y="19"/>
                  </a:lnTo>
                  <a:lnTo>
                    <a:pt x="1058" y="19"/>
                  </a:lnTo>
                  <a:lnTo>
                    <a:pt x="1058" y="19"/>
                  </a:lnTo>
                  <a:lnTo>
                    <a:pt x="1058" y="17"/>
                  </a:lnTo>
                  <a:lnTo>
                    <a:pt x="1055" y="14"/>
                  </a:lnTo>
                  <a:lnTo>
                    <a:pt x="1055" y="14"/>
                  </a:lnTo>
                  <a:lnTo>
                    <a:pt x="1051" y="14"/>
                  </a:lnTo>
                  <a:lnTo>
                    <a:pt x="1051" y="17"/>
                  </a:lnTo>
                  <a:lnTo>
                    <a:pt x="1051" y="17"/>
                  </a:lnTo>
                  <a:lnTo>
                    <a:pt x="1051" y="19"/>
                  </a:lnTo>
                  <a:lnTo>
                    <a:pt x="1048" y="19"/>
                  </a:lnTo>
                  <a:lnTo>
                    <a:pt x="1048" y="19"/>
                  </a:lnTo>
                  <a:lnTo>
                    <a:pt x="1046" y="17"/>
                  </a:lnTo>
                  <a:lnTo>
                    <a:pt x="1046" y="14"/>
                  </a:lnTo>
                  <a:lnTo>
                    <a:pt x="1044" y="14"/>
                  </a:lnTo>
                  <a:lnTo>
                    <a:pt x="1044" y="19"/>
                  </a:lnTo>
                  <a:lnTo>
                    <a:pt x="1041" y="21"/>
                  </a:lnTo>
                  <a:lnTo>
                    <a:pt x="1041" y="21"/>
                  </a:lnTo>
                  <a:lnTo>
                    <a:pt x="1041" y="21"/>
                  </a:lnTo>
                  <a:lnTo>
                    <a:pt x="1041" y="19"/>
                  </a:lnTo>
                  <a:lnTo>
                    <a:pt x="1041" y="19"/>
                  </a:lnTo>
                  <a:lnTo>
                    <a:pt x="1039" y="17"/>
                  </a:lnTo>
                  <a:lnTo>
                    <a:pt x="1039" y="19"/>
                  </a:lnTo>
                  <a:lnTo>
                    <a:pt x="1036" y="19"/>
                  </a:lnTo>
                  <a:lnTo>
                    <a:pt x="1036" y="19"/>
                  </a:lnTo>
                  <a:lnTo>
                    <a:pt x="1036" y="19"/>
                  </a:lnTo>
                  <a:lnTo>
                    <a:pt x="1036" y="17"/>
                  </a:lnTo>
                  <a:lnTo>
                    <a:pt x="1036" y="17"/>
                  </a:lnTo>
                  <a:lnTo>
                    <a:pt x="1036" y="17"/>
                  </a:lnTo>
                  <a:lnTo>
                    <a:pt x="1036" y="17"/>
                  </a:lnTo>
                  <a:lnTo>
                    <a:pt x="1036" y="17"/>
                  </a:lnTo>
                  <a:lnTo>
                    <a:pt x="1034" y="14"/>
                  </a:lnTo>
                  <a:lnTo>
                    <a:pt x="1034" y="14"/>
                  </a:lnTo>
                  <a:lnTo>
                    <a:pt x="1034" y="14"/>
                  </a:lnTo>
                  <a:lnTo>
                    <a:pt x="1034" y="14"/>
                  </a:lnTo>
                  <a:lnTo>
                    <a:pt x="1034" y="14"/>
                  </a:lnTo>
                  <a:lnTo>
                    <a:pt x="1022" y="19"/>
                  </a:lnTo>
                  <a:lnTo>
                    <a:pt x="1022" y="19"/>
                  </a:lnTo>
                  <a:lnTo>
                    <a:pt x="1022" y="19"/>
                  </a:lnTo>
                  <a:lnTo>
                    <a:pt x="1025" y="21"/>
                  </a:lnTo>
                  <a:lnTo>
                    <a:pt x="1025" y="21"/>
                  </a:lnTo>
                  <a:lnTo>
                    <a:pt x="1025" y="21"/>
                  </a:lnTo>
                  <a:lnTo>
                    <a:pt x="1025" y="21"/>
                  </a:lnTo>
                  <a:lnTo>
                    <a:pt x="1022" y="21"/>
                  </a:lnTo>
                  <a:lnTo>
                    <a:pt x="1022" y="21"/>
                  </a:lnTo>
                  <a:lnTo>
                    <a:pt x="1020" y="21"/>
                  </a:lnTo>
                  <a:lnTo>
                    <a:pt x="1022" y="21"/>
                  </a:lnTo>
                  <a:lnTo>
                    <a:pt x="1022" y="21"/>
                  </a:lnTo>
                  <a:lnTo>
                    <a:pt x="1022" y="21"/>
                  </a:lnTo>
                  <a:lnTo>
                    <a:pt x="1022" y="24"/>
                  </a:lnTo>
                  <a:lnTo>
                    <a:pt x="1022" y="24"/>
                  </a:lnTo>
                  <a:lnTo>
                    <a:pt x="1020" y="24"/>
                  </a:lnTo>
                  <a:lnTo>
                    <a:pt x="1020" y="28"/>
                  </a:lnTo>
                  <a:lnTo>
                    <a:pt x="1020" y="31"/>
                  </a:lnTo>
                  <a:lnTo>
                    <a:pt x="1022" y="31"/>
                  </a:lnTo>
                  <a:lnTo>
                    <a:pt x="1025" y="31"/>
                  </a:lnTo>
                  <a:lnTo>
                    <a:pt x="1032" y="35"/>
                  </a:lnTo>
                  <a:lnTo>
                    <a:pt x="1034" y="35"/>
                  </a:lnTo>
                  <a:lnTo>
                    <a:pt x="1022" y="35"/>
                  </a:lnTo>
                  <a:lnTo>
                    <a:pt x="1022" y="35"/>
                  </a:lnTo>
                  <a:lnTo>
                    <a:pt x="1022" y="33"/>
                  </a:lnTo>
                  <a:lnTo>
                    <a:pt x="1022" y="33"/>
                  </a:lnTo>
                  <a:lnTo>
                    <a:pt x="1022" y="33"/>
                  </a:lnTo>
                  <a:lnTo>
                    <a:pt x="1018" y="31"/>
                  </a:lnTo>
                  <a:lnTo>
                    <a:pt x="1018" y="31"/>
                  </a:lnTo>
                  <a:lnTo>
                    <a:pt x="1018" y="28"/>
                  </a:lnTo>
                  <a:lnTo>
                    <a:pt x="1015" y="24"/>
                  </a:lnTo>
                  <a:lnTo>
                    <a:pt x="1015" y="24"/>
                  </a:lnTo>
                  <a:lnTo>
                    <a:pt x="1015" y="24"/>
                  </a:lnTo>
                  <a:lnTo>
                    <a:pt x="1008" y="26"/>
                  </a:lnTo>
                  <a:lnTo>
                    <a:pt x="1008" y="28"/>
                  </a:lnTo>
                  <a:lnTo>
                    <a:pt x="1008" y="28"/>
                  </a:lnTo>
                  <a:lnTo>
                    <a:pt x="1006" y="28"/>
                  </a:lnTo>
                  <a:lnTo>
                    <a:pt x="1006" y="28"/>
                  </a:lnTo>
                  <a:lnTo>
                    <a:pt x="1006" y="28"/>
                  </a:lnTo>
                  <a:lnTo>
                    <a:pt x="1003" y="31"/>
                  </a:lnTo>
                  <a:lnTo>
                    <a:pt x="1003" y="31"/>
                  </a:lnTo>
                  <a:lnTo>
                    <a:pt x="1003" y="33"/>
                  </a:lnTo>
                  <a:lnTo>
                    <a:pt x="1003" y="33"/>
                  </a:lnTo>
                  <a:lnTo>
                    <a:pt x="1003" y="33"/>
                  </a:lnTo>
                  <a:lnTo>
                    <a:pt x="1003" y="38"/>
                  </a:lnTo>
                  <a:lnTo>
                    <a:pt x="1003" y="40"/>
                  </a:lnTo>
                  <a:lnTo>
                    <a:pt x="1001" y="43"/>
                  </a:lnTo>
                  <a:lnTo>
                    <a:pt x="1001" y="45"/>
                  </a:lnTo>
                  <a:lnTo>
                    <a:pt x="1001" y="45"/>
                  </a:lnTo>
                  <a:lnTo>
                    <a:pt x="1003" y="47"/>
                  </a:lnTo>
                  <a:lnTo>
                    <a:pt x="1006" y="47"/>
                  </a:lnTo>
                  <a:lnTo>
                    <a:pt x="1006" y="47"/>
                  </a:lnTo>
                  <a:lnTo>
                    <a:pt x="1008" y="50"/>
                  </a:lnTo>
                  <a:lnTo>
                    <a:pt x="1008" y="50"/>
                  </a:lnTo>
                  <a:lnTo>
                    <a:pt x="1008" y="50"/>
                  </a:lnTo>
                  <a:lnTo>
                    <a:pt x="1013" y="54"/>
                  </a:lnTo>
                  <a:lnTo>
                    <a:pt x="1022" y="57"/>
                  </a:lnTo>
                  <a:lnTo>
                    <a:pt x="1022" y="57"/>
                  </a:lnTo>
                  <a:lnTo>
                    <a:pt x="1022" y="57"/>
                  </a:lnTo>
                  <a:lnTo>
                    <a:pt x="1022" y="57"/>
                  </a:lnTo>
                  <a:lnTo>
                    <a:pt x="1022" y="59"/>
                  </a:lnTo>
                  <a:lnTo>
                    <a:pt x="1022" y="59"/>
                  </a:lnTo>
                  <a:lnTo>
                    <a:pt x="1003" y="52"/>
                  </a:lnTo>
                  <a:lnTo>
                    <a:pt x="1001" y="50"/>
                  </a:lnTo>
                  <a:lnTo>
                    <a:pt x="1001" y="47"/>
                  </a:lnTo>
                  <a:lnTo>
                    <a:pt x="999" y="47"/>
                  </a:lnTo>
                  <a:lnTo>
                    <a:pt x="999" y="47"/>
                  </a:lnTo>
                  <a:lnTo>
                    <a:pt x="999" y="47"/>
                  </a:lnTo>
                  <a:lnTo>
                    <a:pt x="999" y="47"/>
                  </a:lnTo>
                  <a:lnTo>
                    <a:pt x="999" y="47"/>
                  </a:lnTo>
                  <a:lnTo>
                    <a:pt x="996" y="45"/>
                  </a:lnTo>
                  <a:lnTo>
                    <a:pt x="996" y="45"/>
                  </a:lnTo>
                  <a:lnTo>
                    <a:pt x="996" y="45"/>
                  </a:lnTo>
                  <a:lnTo>
                    <a:pt x="996" y="45"/>
                  </a:lnTo>
                  <a:lnTo>
                    <a:pt x="994" y="43"/>
                  </a:lnTo>
                  <a:lnTo>
                    <a:pt x="982" y="43"/>
                  </a:lnTo>
                  <a:lnTo>
                    <a:pt x="982" y="45"/>
                  </a:lnTo>
                  <a:lnTo>
                    <a:pt x="982" y="45"/>
                  </a:lnTo>
                  <a:lnTo>
                    <a:pt x="982" y="45"/>
                  </a:lnTo>
                  <a:lnTo>
                    <a:pt x="980" y="45"/>
                  </a:lnTo>
                  <a:lnTo>
                    <a:pt x="980" y="45"/>
                  </a:lnTo>
                  <a:lnTo>
                    <a:pt x="980" y="45"/>
                  </a:lnTo>
                  <a:lnTo>
                    <a:pt x="980" y="45"/>
                  </a:lnTo>
                  <a:lnTo>
                    <a:pt x="977" y="45"/>
                  </a:lnTo>
                  <a:lnTo>
                    <a:pt x="970" y="45"/>
                  </a:lnTo>
                  <a:lnTo>
                    <a:pt x="970" y="47"/>
                  </a:lnTo>
                  <a:lnTo>
                    <a:pt x="961" y="54"/>
                  </a:lnTo>
                  <a:lnTo>
                    <a:pt x="961" y="52"/>
                  </a:lnTo>
                  <a:lnTo>
                    <a:pt x="961" y="52"/>
                  </a:lnTo>
                  <a:lnTo>
                    <a:pt x="961" y="52"/>
                  </a:lnTo>
                  <a:lnTo>
                    <a:pt x="961" y="52"/>
                  </a:lnTo>
                  <a:lnTo>
                    <a:pt x="961" y="52"/>
                  </a:lnTo>
                  <a:lnTo>
                    <a:pt x="958" y="54"/>
                  </a:lnTo>
                  <a:lnTo>
                    <a:pt x="958" y="54"/>
                  </a:lnTo>
                  <a:lnTo>
                    <a:pt x="958" y="57"/>
                  </a:lnTo>
                  <a:lnTo>
                    <a:pt x="970" y="62"/>
                  </a:lnTo>
                  <a:lnTo>
                    <a:pt x="975" y="66"/>
                  </a:lnTo>
                  <a:lnTo>
                    <a:pt x="977" y="69"/>
                  </a:lnTo>
                  <a:lnTo>
                    <a:pt x="982" y="66"/>
                  </a:lnTo>
                  <a:lnTo>
                    <a:pt x="982" y="69"/>
                  </a:lnTo>
                  <a:lnTo>
                    <a:pt x="980" y="69"/>
                  </a:lnTo>
                  <a:lnTo>
                    <a:pt x="980" y="71"/>
                  </a:lnTo>
                  <a:lnTo>
                    <a:pt x="982" y="73"/>
                  </a:lnTo>
                  <a:lnTo>
                    <a:pt x="982" y="73"/>
                  </a:lnTo>
                  <a:lnTo>
                    <a:pt x="984" y="73"/>
                  </a:lnTo>
                  <a:lnTo>
                    <a:pt x="984" y="73"/>
                  </a:lnTo>
                  <a:lnTo>
                    <a:pt x="984" y="73"/>
                  </a:lnTo>
                  <a:lnTo>
                    <a:pt x="984" y="76"/>
                  </a:lnTo>
                  <a:lnTo>
                    <a:pt x="984" y="76"/>
                  </a:lnTo>
                  <a:lnTo>
                    <a:pt x="994" y="76"/>
                  </a:lnTo>
                  <a:lnTo>
                    <a:pt x="996" y="78"/>
                  </a:lnTo>
                  <a:lnTo>
                    <a:pt x="996" y="78"/>
                  </a:lnTo>
                  <a:lnTo>
                    <a:pt x="994" y="80"/>
                  </a:lnTo>
                  <a:lnTo>
                    <a:pt x="992" y="95"/>
                  </a:lnTo>
                  <a:lnTo>
                    <a:pt x="992" y="95"/>
                  </a:lnTo>
                  <a:lnTo>
                    <a:pt x="992" y="92"/>
                  </a:lnTo>
                  <a:lnTo>
                    <a:pt x="992" y="92"/>
                  </a:lnTo>
                  <a:lnTo>
                    <a:pt x="992" y="90"/>
                  </a:lnTo>
                  <a:lnTo>
                    <a:pt x="989" y="90"/>
                  </a:lnTo>
                  <a:lnTo>
                    <a:pt x="989" y="88"/>
                  </a:lnTo>
                  <a:lnTo>
                    <a:pt x="992" y="85"/>
                  </a:lnTo>
                  <a:lnTo>
                    <a:pt x="989" y="83"/>
                  </a:lnTo>
                  <a:lnTo>
                    <a:pt x="992" y="83"/>
                  </a:lnTo>
                  <a:lnTo>
                    <a:pt x="992" y="83"/>
                  </a:lnTo>
                  <a:lnTo>
                    <a:pt x="989" y="80"/>
                  </a:lnTo>
                  <a:lnTo>
                    <a:pt x="989" y="80"/>
                  </a:lnTo>
                  <a:lnTo>
                    <a:pt x="987" y="80"/>
                  </a:lnTo>
                  <a:lnTo>
                    <a:pt x="984" y="80"/>
                  </a:lnTo>
                  <a:lnTo>
                    <a:pt x="984" y="78"/>
                  </a:lnTo>
                  <a:lnTo>
                    <a:pt x="984" y="78"/>
                  </a:lnTo>
                  <a:lnTo>
                    <a:pt x="982" y="78"/>
                  </a:lnTo>
                  <a:lnTo>
                    <a:pt x="982" y="78"/>
                  </a:lnTo>
                  <a:lnTo>
                    <a:pt x="982" y="78"/>
                  </a:lnTo>
                  <a:lnTo>
                    <a:pt x="980" y="78"/>
                  </a:lnTo>
                  <a:lnTo>
                    <a:pt x="975" y="73"/>
                  </a:lnTo>
                  <a:lnTo>
                    <a:pt x="975" y="71"/>
                  </a:lnTo>
                  <a:lnTo>
                    <a:pt x="973" y="71"/>
                  </a:lnTo>
                  <a:lnTo>
                    <a:pt x="973" y="71"/>
                  </a:lnTo>
                  <a:lnTo>
                    <a:pt x="973" y="71"/>
                  </a:lnTo>
                  <a:lnTo>
                    <a:pt x="973" y="71"/>
                  </a:lnTo>
                  <a:lnTo>
                    <a:pt x="970" y="69"/>
                  </a:lnTo>
                  <a:lnTo>
                    <a:pt x="965"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1" y="69"/>
                  </a:lnTo>
                  <a:lnTo>
                    <a:pt x="951" y="71"/>
                  </a:lnTo>
                  <a:lnTo>
                    <a:pt x="951" y="71"/>
                  </a:lnTo>
                  <a:lnTo>
                    <a:pt x="951" y="71"/>
                  </a:lnTo>
                  <a:lnTo>
                    <a:pt x="951" y="66"/>
                  </a:lnTo>
                  <a:lnTo>
                    <a:pt x="949" y="66"/>
                  </a:lnTo>
                  <a:lnTo>
                    <a:pt x="949" y="66"/>
                  </a:lnTo>
                  <a:lnTo>
                    <a:pt x="949" y="64"/>
                  </a:lnTo>
                  <a:lnTo>
                    <a:pt x="947" y="64"/>
                  </a:lnTo>
                  <a:lnTo>
                    <a:pt x="947" y="64"/>
                  </a:lnTo>
                  <a:lnTo>
                    <a:pt x="947" y="64"/>
                  </a:lnTo>
                  <a:lnTo>
                    <a:pt x="947" y="71"/>
                  </a:lnTo>
                  <a:lnTo>
                    <a:pt x="947" y="71"/>
                  </a:lnTo>
                  <a:lnTo>
                    <a:pt x="944" y="71"/>
                  </a:lnTo>
                  <a:lnTo>
                    <a:pt x="944" y="69"/>
                  </a:lnTo>
                  <a:lnTo>
                    <a:pt x="942" y="69"/>
                  </a:lnTo>
                  <a:lnTo>
                    <a:pt x="942" y="66"/>
                  </a:lnTo>
                  <a:lnTo>
                    <a:pt x="942" y="66"/>
                  </a:lnTo>
                  <a:lnTo>
                    <a:pt x="942" y="66"/>
                  </a:lnTo>
                  <a:lnTo>
                    <a:pt x="942" y="66"/>
                  </a:lnTo>
                  <a:lnTo>
                    <a:pt x="942" y="66"/>
                  </a:lnTo>
                  <a:lnTo>
                    <a:pt x="942" y="66"/>
                  </a:lnTo>
                  <a:lnTo>
                    <a:pt x="939" y="66"/>
                  </a:lnTo>
                  <a:lnTo>
                    <a:pt x="939" y="66"/>
                  </a:lnTo>
                  <a:lnTo>
                    <a:pt x="939" y="64"/>
                  </a:lnTo>
                  <a:lnTo>
                    <a:pt x="939" y="64"/>
                  </a:lnTo>
                  <a:lnTo>
                    <a:pt x="930" y="69"/>
                  </a:lnTo>
                  <a:lnTo>
                    <a:pt x="930" y="71"/>
                  </a:lnTo>
                  <a:lnTo>
                    <a:pt x="930" y="71"/>
                  </a:lnTo>
                  <a:lnTo>
                    <a:pt x="930" y="71"/>
                  </a:lnTo>
                  <a:lnTo>
                    <a:pt x="930" y="73"/>
                  </a:lnTo>
                  <a:lnTo>
                    <a:pt x="930" y="73"/>
                  </a:lnTo>
                  <a:lnTo>
                    <a:pt x="930" y="73"/>
                  </a:lnTo>
                  <a:lnTo>
                    <a:pt x="930" y="76"/>
                  </a:lnTo>
                  <a:lnTo>
                    <a:pt x="930" y="76"/>
                  </a:lnTo>
                  <a:lnTo>
                    <a:pt x="939" y="76"/>
                  </a:lnTo>
                  <a:lnTo>
                    <a:pt x="939" y="78"/>
                  </a:lnTo>
                  <a:lnTo>
                    <a:pt x="937" y="78"/>
                  </a:lnTo>
                  <a:lnTo>
                    <a:pt x="937" y="80"/>
                  </a:lnTo>
                  <a:lnTo>
                    <a:pt x="937" y="80"/>
                  </a:lnTo>
                  <a:lnTo>
                    <a:pt x="939" y="83"/>
                  </a:lnTo>
                  <a:lnTo>
                    <a:pt x="939" y="83"/>
                  </a:lnTo>
                  <a:lnTo>
                    <a:pt x="958" y="85"/>
                  </a:lnTo>
                  <a:lnTo>
                    <a:pt x="958" y="85"/>
                  </a:lnTo>
                  <a:lnTo>
                    <a:pt x="954" y="88"/>
                  </a:lnTo>
                  <a:lnTo>
                    <a:pt x="951" y="88"/>
                  </a:lnTo>
                  <a:lnTo>
                    <a:pt x="951" y="88"/>
                  </a:lnTo>
                  <a:lnTo>
                    <a:pt x="939" y="88"/>
                  </a:lnTo>
                  <a:lnTo>
                    <a:pt x="939" y="88"/>
                  </a:lnTo>
                  <a:lnTo>
                    <a:pt x="939" y="90"/>
                  </a:lnTo>
                  <a:lnTo>
                    <a:pt x="942" y="90"/>
                  </a:lnTo>
                  <a:lnTo>
                    <a:pt x="944" y="92"/>
                  </a:lnTo>
                  <a:lnTo>
                    <a:pt x="944" y="92"/>
                  </a:lnTo>
                  <a:lnTo>
                    <a:pt x="944" y="92"/>
                  </a:lnTo>
                  <a:lnTo>
                    <a:pt x="944" y="92"/>
                  </a:lnTo>
                  <a:lnTo>
                    <a:pt x="942" y="92"/>
                  </a:lnTo>
                  <a:lnTo>
                    <a:pt x="939" y="92"/>
                  </a:lnTo>
                  <a:lnTo>
                    <a:pt x="939" y="90"/>
                  </a:lnTo>
                  <a:lnTo>
                    <a:pt x="937" y="90"/>
                  </a:lnTo>
                  <a:lnTo>
                    <a:pt x="937" y="90"/>
                  </a:lnTo>
                  <a:lnTo>
                    <a:pt x="937" y="88"/>
                  </a:lnTo>
                  <a:lnTo>
                    <a:pt x="937" y="88"/>
                  </a:lnTo>
                  <a:lnTo>
                    <a:pt x="937" y="85"/>
                  </a:lnTo>
                  <a:lnTo>
                    <a:pt x="935" y="85"/>
                  </a:lnTo>
                  <a:lnTo>
                    <a:pt x="935" y="85"/>
                  </a:lnTo>
                  <a:lnTo>
                    <a:pt x="935" y="85"/>
                  </a:lnTo>
                  <a:lnTo>
                    <a:pt x="935" y="83"/>
                  </a:lnTo>
                  <a:lnTo>
                    <a:pt x="935" y="83"/>
                  </a:lnTo>
                  <a:lnTo>
                    <a:pt x="918" y="83"/>
                  </a:lnTo>
                  <a:lnTo>
                    <a:pt x="918" y="83"/>
                  </a:lnTo>
                  <a:lnTo>
                    <a:pt x="918" y="85"/>
                  </a:lnTo>
                  <a:lnTo>
                    <a:pt x="918" y="85"/>
                  </a:lnTo>
                  <a:lnTo>
                    <a:pt x="918" y="85"/>
                  </a:lnTo>
                  <a:lnTo>
                    <a:pt x="921" y="88"/>
                  </a:lnTo>
                  <a:lnTo>
                    <a:pt x="923" y="88"/>
                  </a:lnTo>
                  <a:lnTo>
                    <a:pt x="925" y="90"/>
                  </a:lnTo>
                  <a:lnTo>
                    <a:pt x="925" y="90"/>
                  </a:lnTo>
                  <a:lnTo>
                    <a:pt x="928" y="92"/>
                  </a:lnTo>
                  <a:lnTo>
                    <a:pt x="928" y="92"/>
                  </a:lnTo>
                  <a:lnTo>
                    <a:pt x="928" y="95"/>
                  </a:lnTo>
                  <a:lnTo>
                    <a:pt x="937" y="102"/>
                  </a:lnTo>
                  <a:lnTo>
                    <a:pt x="937" y="104"/>
                  </a:lnTo>
                  <a:lnTo>
                    <a:pt x="935" y="104"/>
                  </a:lnTo>
                  <a:lnTo>
                    <a:pt x="925" y="99"/>
                  </a:lnTo>
                  <a:lnTo>
                    <a:pt x="916" y="97"/>
                  </a:lnTo>
                  <a:lnTo>
                    <a:pt x="913" y="99"/>
                  </a:lnTo>
                  <a:lnTo>
                    <a:pt x="913"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8" y="123"/>
                  </a:lnTo>
                  <a:lnTo>
                    <a:pt x="918" y="123"/>
                  </a:lnTo>
                  <a:lnTo>
                    <a:pt x="942" y="137"/>
                  </a:lnTo>
                  <a:lnTo>
                    <a:pt x="947" y="135"/>
                  </a:lnTo>
                  <a:lnTo>
                    <a:pt x="947" y="137"/>
                  </a:lnTo>
                  <a:lnTo>
                    <a:pt x="947" y="137"/>
                  </a:lnTo>
                  <a:lnTo>
                    <a:pt x="947" y="137"/>
                  </a:lnTo>
                  <a:lnTo>
                    <a:pt x="947" y="137"/>
                  </a:lnTo>
                  <a:lnTo>
                    <a:pt x="947" y="140"/>
                  </a:lnTo>
                  <a:lnTo>
                    <a:pt x="947" y="140"/>
                  </a:lnTo>
                  <a:lnTo>
                    <a:pt x="963" y="142"/>
                  </a:lnTo>
                  <a:lnTo>
                    <a:pt x="963" y="144"/>
                  </a:lnTo>
                  <a:lnTo>
                    <a:pt x="963" y="144"/>
                  </a:lnTo>
                  <a:lnTo>
                    <a:pt x="963" y="144"/>
                  </a:lnTo>
                  <a:lnTo>
                    <a:pt x="963" y="147"/>
                  </a:lnTo>
                  <a:lnTo>
                    <a:pt x="965" y="147"/>
                  </a:lnTo>
                  <a:lnTo>
                    <a:pt x="965" y="147"/>
                  </a:lnTo>
                  <a:lnTo>
                    <a:pt x="968" y="147"/>
                  </a:lnTo>
                  <a:lnTo>
                    <a:pt x="968" y="149"/>
                  </a:lnTo>
                  <a:lnTo>
                    <a:pt x="968" y="149"/>
                  </a:lnTo>
                  <a:lnTo>
                    <a:pt x="977" y="156"/>
                  </a:lnTo>
                  <a:lnTo>
                    <a:pt x="975" y="159"/>
                  </a:lnTo>
                  <a:lnTo>
                    <a:pt x="973" y="159"/>
                  </a:lnTo>
                  <a:lnTo>
                    <a:pt x="973" y="156"/>
                  </a:lnTo>
                  <a:lnTo>
                    <a:pt x="963" y="149"/>
                  </a:lnTo>
                  <a:lnTo>
                    <a:pt x="956" y="147"/>
                  </a:lnTo>
                  <a:lnTo>
                    <a:pt x="956" y="147"/>
                  </a:lnTo>
                  <a:lnTo>
                    <a:pt x="956" y="147"/>
                  </a:lnTo>
                  <a:lnTo>
                    <a:pt x="954" y="147"/>
                  </a:lnTo>
                  <a:lnTo>
                    <a:pt x="954" y="147"/>
                  </a:lnTo>
                  <a:lnTo>
                    <a:pt x="939" y="142"/>
                  </a:lnTo>
                  <a:lnTo>
                    <a:pt x="939" y="142"/>
                  </a:lnTo>
                  <a:lnTo>
                    <a:pt x="930" y="137"/>
                  </a:lnTo>
                  <a:lnTo>
                    <a:pt x="925" y="133"/>
                  </a:lnTo>
                  <a:lnTo>
                    <a:pt x="923" y="135"/>
                  </a:lnTo>
                  <a:lnTo>
                    <a:pt x="916" y="130"/>
                  </a:lnTo>
                  <a:lnTo>
                    <a:pt x="916" y="133"/>
                  </a:lnTo>
                  <a:lnTo>
                    <a:pt x="916" y="133"/>
                  </a:lnTo>
                  <a:lnTo>
                    <a:pt x="916" y="133"/>
                  </a:lnTo>
                  <a:lnTo>
                    <a:pt x="918" y="135"/>
                  </a:lnTo>
                  <a:lnTo>
                    <a:pt x="918" y="135"/>
                  </a:lnTo>
                  <a:lnTo>
                    <a:pt x="918" y="137"/>
                  </a:lnTo>
                  <a:lnTo>
                    <a:pt x="918" y="137"/>
                  </a:lnTo>
                  <a:lnTo>
                    <a:pt x="921" y="140"/>
                  </a:lnTo>
                  <a:lnTo>
                    <a:pt x="925" y="147"/>
                  </a:lnTo>
                  <a:lnTo>
                    <a:pt x="928" y="147"/>
                  </a:lnTo>
                  <a:lnTo>
                    <a:pt x="932" y="144"/>
                  </a:lnTo>
                  <a:lnTo>
                    <a:pt x="935" y="147"/>
                  </a:lnTo>
                  <a:lnTo>
                    <a:pt x="937" y="149"/>
                  </a:lnTo>
                  <a:lnTo>
                    <a:pt x="937" y="149"/>
                  </a:lnTo>
                  <a:lnTo>
                    <a:pt x="937" y="149"/>
                  </a:lnTo>
                  <a:lnTo>
                    <a:pt x="937" y="149"/>
                  </a:lnTo>
                  <a:lnTo>
                    <a:pt x="935" y="149"/>
                  </a:lnTo>
                  <a:lnTo>
                    <a:pt x="921" y="151"/>
                  </a:lnTo>
                  <a:lnTo>
                    <a:pt x="921" y="149"/>
                  </a:lnTo>
                  <a:lnTo>
                    <a:pt x="921" y="149"/>
                  </a:lnTo>
                  <a:lnTo>
                    <a:pt x="923" y="147"/>
                  </a:lnTo>
                  <a:lnTo>
                    <a:pt x="921" y="144"/>
                  </a:lnTo>
                  <a:lnTo>
                    <a:pt x="921" y="144"/>
                  </a:lnTo>
                  <a:lnTo>
                    <a:pt x="921" y="142"/>
                  </a:lnTo>
                  <a:lnTo>
                    <a:pt x="918" y="142"/>
                  </a:lnTo>
                  <a:lnTo>
                    <a:pt x="913" y="137"/>
                  </a:lnTo>
                  <a:lnTo>
                    <a:pt x="913" y="137"/>
                  </a:lnTo>
                  <a:lnTo>
                    <a:pt x="913" y="137"/>
                  </a:lnTo>
                  <a:lnTo>
                    <a:pt x="913" y="135"/>
                  </a:lnTo>
                  <a:lnTo>
                    <a:pt x="913" y="135"/>
                  </a:lnTo>
                  <a:lnTo>
                    <a:pt x="913" y="135"/>
                  </a:lnTo>
                  <a:lnTo>
                    <a:pt x="911" y="135"/>
                  </a:lnTo>
                  <a:lnTo>
                    <a:pt x="911" y="133"/>
                  </a:lnTo>
                  <a:lnTo>
                    <a:pt x="906" y="130"/>
                  </a:lnTo>
                  <a:lnTo>
                    <a:pt x="899" y="128"/>
                  </a:lnTo>
                  <a:lnTo>
                    <a:pt x="899" y="130"/>
                  </a:lnTo>
                  <a:lnTo>
                    <a:pt x="897" y="130"/>
                  </a:lnTo>
                  <a:lnTo>
                    <a:pt x="897" y="130"/>
                  </a:lnTo>
                  <a:lnTo>
                    <a:pt x="895" y="128"/>
                  </a:lnTo>
                  <a:lnTo>
                    <a:pt x="890" y="125"/>
                  </a:lnTo>
                  <a:lnTo>
                    <a:pt x="890" y="125"/>
                  </a:lnTo>
                  <a:lnTo>
                    <a:pt x="892" y="123"/>
                  </a:lnTo>
                  <a:lnTo>
                    <a:pt x="892" y="123"/>
                  </a:lnTo>
                  <a:lnTo>
                    <a:pt x="892" y="121"/>
                  </a:lnTo>
                  <a:lnTo>
                    <a:pt x="890" y="121"/>
                  </a:lnTo>
                  <a:lnTo>
                    <a:pt x="878" y="125"/>
                  </a:lnTo>
                  <a:lnTo>
                    <a:pt x="878" y="128"/>
                  </a:lnTo>
                  <a:lnTo>
                    <a:pt x="878" y="128"/>
                  </a:lnTo>
                  <a:lnTo>
                    <a:pt x="878" y="128"/>
                  </a:lnTo>
                  <a:lnTo>
                    <a:pt x="878" y="128"/>
                  </a:lnTo>
                  <a:lnTo>
                    <a:pt x="878" y="128"/>
                  </a:lnTo>
                  <a:lnTo>
                    <a:pt x="878" y="128"/>
                  </a:lnTo>
                  <a:lnTo>
                    <a:pt x="880" y="130"/>
                  </a:lnTo>
                  <a:lnTo>
                    <a:pt x="883" y="128"/>
                  </a:lnTo>
                  <a:lnTo>
                    <a:pt x="883" y="130"/>
                  </a:lnTo>
                  <a:lnTo>
                    <a:pt x="883" y="133"/>
                  </a:lnTo>
                  <a:lnTo>
                    <a:pt x="885" y="135"/>
                  </a:lnTo>
                  <a:lnTo>
                    <a:pt x="885" y="135"/>
                  </a:lnTo>
                  <a:lnTo>
                    <a:pt x="885" y="135"/>
                  </a:lnTo>
                  <a:lnTo>
                    <a:pt x="885" y="135"/>
                  </a:lnTo>
                  <a:lnTo>
                    <a:pt x="885" y="137"/>
                  </a:lnTo>
                  <a:lnTo>
                    <a:pt x="885" y="137"/>
                  </a:lnTo>
                  <a:lnTo>
                    <a:pt x="887" y="140"/>
                  </a:lnTo>
                  <a:lnTo>
                    <a:pt x="887" y="140"/>
                  </a:lnTo>
                  <a:lnTo>
                    <a:pt x="885" y="140"/>
                  </a:lnTo>
                  <a:lnTo>
                    <a:pt x="885" y="140"/>
                  </a:lnTo>
                  <a:lnTo>
                    <a:pt x="885" y="144"/>
                  </a:lnTo>
                  <a:lnTo>
                    <a:pt x="876" y="147"/>
                  </a:lnTo>
                  <a:lnTo>
                    <a:pt x="873" y="147"/>
                  </a:lnTo>
                  <a:lnTo>
                    <a:pt x="871" y="149"/>
                  </a:lnTo>
                  <a:lnTo>
                    <a:pt x="871" y="149"/>
                  </a:lnTo>
                  <a:lnTo>
                    <a:pt x="871" y="151"/>
                  </a:lnTo>
                  <a:lnTo>
                    <a:pt x="873" y="156"/>
                  </a:lnTo>
                  <a:lnTo>
                    <a:pt x="902" y="161"/>
                  </a:lnTo>
                  <a:lnTo>
                    <a:pt x="904" y="163"/>
                  </a:lnTo>
                  <a:lnTo>
                    <a:pt x="904" y="166"/>
                  </a:lnTo>
                  <a:lnTo>
                    <a:pt x="904" y="166"/>
                  </a:lnTo>
                  <a:lnTo>
                    <a:pt x="904" y="168"/>
                  </a:lnTo>
                  <a:lnTo>
                    <a:pt x="906" y="168"/>
                  </a:lnTo>
                  <a:lnTo>
                    <a:pt x="906" y="170"/>
                  </a:lnTo>
                  <a:lnTo>
                    <a:pt x="904" y="168"/>
                  </a:lnTo>
                  <a:lnTo>
                    <a:pt x="904" y="168"/>
                  </a:lnTo>
                  <a:lnTo>
                    <a:pt x="902" y="166"/>
                  </a:lnTo>
                  <a:lnTo>
                    <a:pt x="902" y="163"/>
                  </a:lnTo>
                  <a:lnTo>
                    <a:pt x="902" y="163"/>
                  </a:lnTo>
                  <a:lnTo>
                    <a:pt x="902" y="161"/>
                  </a:lnTo>
                  <a:lnTo>
                    <a:pt x="899" y="161"/>
                  </a:lnTo>
                  <a:lnTo>
                    <a:pt x="899" y="163"/>
                  </a:lnTo>
                  <a:lnTo>
                    <a:pt x="902" y="168"/>
                  </a:lnTo>
                  <a:lnTo>
                    <a:pt x="904" y="170"/>
                  </a:lnTo>
                  <a:lnTo>
                    <a:pt x="902" y="170"/>
                  </a:lnTo>
                  <a:lnTo>
                    <a:pt x="899" y="168"/>
                  </a:lnTo>
                  <a:lnTo>
                    <a:pt x="897" y="163"/>
                  </a:lnTo>
                  <a:lnTo>
                    <a:pt x="895" y="161"/>
                  </a:lnTo>
                  <a:lnTo>
                    <a:pt x="890" y="163"/>
                  </a:lnTo>
                  <a:lnTo>
                    <a:pt x="890" y="166"/>
                  </a:lnTo>
                  <a:lnTo>
                    <a:pt x="892" y="168"/>
                  </a:lnTo>
                  <a:lnTo>
                    <a:pt x="897" y="173"/>
                  </a:lnTo>
                  <a:lnTo>
                    <a:pt x="897" y="175"/>
                  </a:lnTo>
                  <a:lnTo>
                    <a:pt x="897" y="175"/>
                  </a:lnTo>
                  <a:lnTo>
                    <a:pt x="897" y="175"/>
                  </a:lnTo>
                  <a:lnTo>
                    <a:pt x="885" y="163"/>
                  </a:lnTo>
                  <a:lnTo>
                    <a:pt x="883" y="163"/>
                  </a:lnTo>
                  <a:lnTo>
                    <a:pt x="883" y="161"/>
                  </a:lnTo>
                  <a:lnTo>
                    <a:pt x="883" y="161"/>
                  </a:lnTo>
                  <a:lnTo>
                    <a:pt x="876" y="161"/>
                  </a:lnTo>
                  <a:lnTo>
                    <a:pt x="873" y="163"/>
                  </a:lnTo>
                  <a:lnTo>
                    <a:pt x="873" y="163"/>
                  </a:lnTo>
                  <a:lnTo>
                    <a:pt x="873" y="166"/>
                  </a:lnTo>
                  <a:lnTo>
                    <a:pt x="873" y="166"/>
                  </a:lnTo>
                  <a:lnTo>
                    <a:pt x="876" y="168"/>
                  </a:lnTo>
                  <a:lnTo>
                    <a:pt x="876" y="168"/>
                  </a:lnTo>
                  <a:lnTo>
                    <a:pt x="876" y="168"/>
                  </a:lnTo>
                  <a:lnTo>
                    <a:pt x="871" y="170"/>
                  </a:lnTo>
                  <a:lnTo>
                    <a:pt x="873" y="170"/>
                  </a:lnTo>
                  <a:lnTo>
                    <a:pt x="878" y="173"/>
                  </a:lnTo>
                  <a:lnTo>
                    <a:pt x="878" y="173"/>
                  </a:lnTo>
                  <a:lnTo>
                    <a:pt x="878" y="175"/>
                  </a:lnTo>
                  <a:lnTo>
                    <a:pt x="871" y="170"/>
                  </a:lnTo>
                  <a:lnTo>
                    <a:pt x="868" y="170"/>
                  </a:lnTo>
                  <a:lnTo>
                    <a:pt x="871" y="166"/>
                  </a:lnTo>
                  <a:lnTo>
                    <a:pt x="871" y="166"/>
                  </a:lnTo>
                  <a:lnTo>
                    <a:pt x="866" y="161"/>
                  </a:lnTo>
                  <a:lnTo>
                    <a:pt x="864" y="161"/>
                  </a:lnTo>
                  <a:lnTo>
                    <a:pt x="861" y="163"/>
                  </a:lnTo>
                  <a:lnTo>
                    <a:pt x="859" y="161"/>
                  </a:lnTo>
                  <a:lnTo>
                    <a:pt x="857" y="161"/>
                  </a:lnTo>
                  <a:lnTo>
                    <a:pt x="857" y="161"/>
                  </a:lnTo>
                  <a:lnTo>
                    <a:pt x="857" y="161"/>
                  </a:lnTo>
                  <a:lnTo>
                    <a:pt x="857" y="161"/>
                  </a:lnTo>
                  <a:lnTo>
                    <a:pt x="857" y="163"/>
                  </a:lnTo>
                  <a:lnTo>
                    <a:pt x="857" y="163"/>
                  </a:lnTo>
                  <a:lnTo>
                    <a:pt x="854" y="163"/>
                  </a:lnTo>
                  <a:lnTo>
                    <a:pt x="850" y="166"/>
                  </a:lnTo>
                  <a:lnTo>
                    <a:pt x="847" y="170"/>
                  </a:lnTo>
                  <a:lnTo>
                    <a:pt x="847" y="173"/>
                  </a:lnTo>
                  <a:lnTo>
                    <a:pt x="847" y="175"/>
                  </a:lnTo>
                  <a:lnTo>
                    <a:pt x="847" y="178"/>
                  </a:lnTo>
                  <a:lnTo>
                    <a:pt x="847" y="178"/>
                  </a:lnTo>
                  <a:lnTo>
                    <a:pt x="850" y="178"/>
                  </a:lnTo>
                  <a:lnTo>
                    <a:pt x="847" y="180"/>
                  </a:lnTo>
                  <a:lnTo>
                    <a:pt x="845" y="178"/>
                  </a:lnTo>
                  <a:lnTo>
                    <a:pt x="842" y="178"/>
                  </a:lnTo>
                  <a:lnTo>
                    <a:pt x="842" y="178"/>
                  </a:lnTo>
                  <a:lnTo>
                    <a:pt x="842" y="178"/>
                  </a:lnTo>
                  <a:lnTo>
                    <a:pt x="842" y="180"/>
                  </a:lnTo>
                  <a:lnTo>
                    <a:pt x="842" y="180"/>
                  </a:lnTo>
                  <a:lnTo>
                    <a:pt x="842" y="180"/>
                  </a:lnTo>
                  <a:lnTo>
                    <a:pt x="847" y="180"/>
                  </a:lnTo>
                  <a:lnTo>
                    <a:pt x="847" y="182"/>
                  </a:lnTo>
                  <a:lnTo>
                    <a:pt x="847" y="182"/>
                  </a:lnTo>
                  <a:lnTo>
                    <a:pt x="847" y="185"/>
                  </a:lnTo>
                  <a:lnTo>
                    <a:pt x="845" y="187"/>
                  </a:lnTo>
                  <a:lnTo>
                    <a:pt x="845" y="187"/>
                  </a:lnTo>
                  <a:lnTo>
                    <a:pt x="845" y="187"/>
                  </a:lnTo>
                  <a:lnTo>
                    <a:pt x="845" y="189"/>
                  </a:lnTo>
                  <a:lnTo>
                    <a:pt x="845" y="187"/>
                  </a:lnTo>
                  <a:lnTo>
                    <a:pt x="845" y="187"/>
                  </a:lnTo>
                  <a:lnTo>
                    <a:pt x="842" y="187"/>
                  </a:lnTo>
                  <a:lnTo>
                    <a:pt x="845" y="187"/>
                  </a:lnTo>
                  <a:lnTo>
                    <a:pt x="845" y="187"/>
                  </a:lnTo>
                  <a:lnTo>
                    <a:pt x="842" y="187"/>
                  </a:lnTo>
                  <a:lnTo>
                    <a:pt x="842" y="187"/>
                  </a:lnTo>
                  <a:lnTo>
                    <a:pt x="842" y="187"/>
                  </a:lnTo>
                  <a:lnTo>
                    <a:pt x="840" y="185"/>
                  </a:lnTo>
                  <a:lnTo>
                    <a:pt x="840" y="182"/>
                  </a:lnTo>
                  <a:lnTo>
                    <a:pt x="840" y="182"/>
                  </a:lnTo>
                  <a:lnTo>
                    <a:pt x="840" y="182"/>
                  </a:lnTo>
                  <a:lnTo>
                    <a:pt x="840" y="180"/>
                  </a:lnTo>
                  <a:lnTo>
                    <a:pt x="840" y="180"/>
                  </a:lnTo>
                  <a:lnTo>
                    <a:pt x="838" y="180"/>
                  </a:lnTo>
                  <a:lnTo>
                    <a:pt x="838" y="180"/>
                  </a:lnTo>
                  <a:lnTo>
                    <a:pt x="838" y="182"/>
                  </a:lnTo>
                  <a:lnTo>
                    <a:pt x="835" y="182"/>
                  </a:lnTo>
                  <a:lnTo>
                    <a:pt x="835" y="182"/>
                  </a:lnTo>
                  <a:lnTo>
                    <a:pt x="838" y="182"/>
                  </a:lnTo>
                  <a:lnTo>
                    <a:pt x="833" y="182"/>
                  </a:lnTo>
                  <a:lnTo>
                    <a:pt x="828" y="185"/>
                  </a:lnTo>
                  <a:lnTo>
                    <a:pt x="828" y="187"/>
                  </a:lnTo>
                  <a:lnTo>
                    <a:pt x="826" y="187"/>
                  </a:lnTo>
                  <a:lnTo>
                    <a:pt x="826" y="187"/>
                  </a:lnTo>
                  <a:lnTo>
                    <a:pt x="826" y="187"/>
                  </a:lnTo>
                  <a:lnTo>
                    <a:pt x="826" y="187"/>
                  </a:lnTo>
                  <a:lnTo>
                    <a:pt x="828" y="187"/>
                  </a:lnTo>
                  <a:lnTo>
                    <a:pt x="826" y="187"/>
                  </a:lnTo>
                  <a:lnTo>
                    <a:pt x="826" y="189"/>
                  </a:lnTo>
                  <a:lnTo>
                    <a:pt x="824" y="189"/>
                  </a:lnTo>
                  <a:lnTo>
                    <a:pt x="821" y="189"/>
                  </a:lnTo>
                  <a:lnTo>
                    <a:pt x="821" y="192"/>
                  </a:lnTo>
                  <a:lnTo>
                    <a:pt x="821" y="194"/>
                  </a:lnTo>
                  <a:lnTo>
                    <a:pt x="824" y="194"/>
                  </a:lnTo>
                  <a:lnTo>
                    <a:pt x="824" y="196"/>
                  </a:lnTo>
                  <a:lnTo>
                    <a:pt x="824" y="196"/>
                  </a:lnTo>
                  <a:lnTo>
                    <a:pt x="821" y="196"/>
                  </a:lnTo>
                  <a:lnTo>
                    <a:pt x="819" y="194"/>
                  </a:lnTo>
                  <a:lnTo>
                    <a:pt x="816" y="196"/>
                  </a:lnTo>
                  <a:lnTo>
                    <a:pt x="816" y="196"/>
                  </a:lnTo>
                  <a:lnTo>
                    <a:pt x="816" y="199"/>
                  </a:lnTo>
                  <a:lnTo>
                    <a:pt x="814" y="199"/>
                  </a:lnTo>
                  <a:lnTo>
                    <a:pt x="814" y="199"/>
                  </a:lnTo>
                  <a:lnTo>
                    <a:pt x="814" y="201"/>
                  </a:lnTo>
                  <a:lnTo>
                    <a:pt x="814" y="201"/>
                  </a:lnTo>
                  <a:lnTo>
                    <a:pt x="814" y="201"/>
                  </a:lnTo>
                  <a:lnTo>
                    <a:pt x="814" y="204"/>
                  </a:lnTo>
                  <a:lnTo>
                    <a:pt x="814" y="204"/>
                  </a:lnTo>
                  <a:lnTo>
                    <a:pt x="814" y="204"/>
                  </a:lnTo>
                  <a:lnTo>
                    <a:pt x="814" y="204"/>
                  </a:lnTo>
                  <a:lnTo>
                    <a:pt x="814" y="206"/>
                  </a:lnTo>
                  <a:lnTo>
                    <a:pt x="814" y="206"/>
                  </a:lnTo>
                  <a:lnTo>
                    <a:pt x="814" y="206"/>
                  </a:lnTo>
                  <a:lnTo>
                    <a:pt x="812" y="206"/>
                  </a:lnTo>
                  <a:lnTo>
                    <a:pt x="814" y="206"/>
                  </a:lnTo>
                  <a:lnTo>
                    <a:pt x="814" y="206"/>
                  </a:lnTo>
                  <a:close/>
                  <a:moveTo>
                    <a:pt x="935" y="646"/>
                  </a:moveTo>
                  <a:lnTo>
                    <a:pt x="932" y="644"/>
                  </a:lnTo>
                  <a:lnTo>
                    <a:pt x="932" y="644"/>
                  </a:lnTo>
                  <a:lnTo>
                    <a:pt x="932" y="644"/>
                  </a:lnTo>
                  <a:lnTo>
                    <a:pt x="930" y="644"/>
                  </a:lnTo>
                  <a:lnTo>
                    <a:pt x="930" y="644"/>
                  </a:lnTo>
                  <a:lnTo>
                    <a:pt x="930" y="646"/>
                  </a:lnTo>
                  <a:lnTo>
                    <a:pt x="930" y="646"/>
                  </a:lnTo>
                  <a:lnTo>
                    <a:pt x="935" y="646"/>
                  </a:lnTo>
                  <a:lnTo>
                    <a:pt x="935" y="646"/>
                  </a:lnTo>
                  <a:close/>
                  <a:moveTo>
                    <a:pt x="1046" y="620"/>
                  </a:moveTo>
                  <a:lnTo>
                    <a:pt x="1046" y="620"/>
                  </a:lnTo>
                  <a:lnTo>
                    <a:pt x="1046" y="623"/>
                  </a:lnTo>
                  <a:lnTo>
                    <a:pt x="1048" y="625"/>
                  </a:lnTo>
                  <a:lnTo>
                    <a:pt x="1048" y="625"/>
                  </a:lnTo>
                  <a:lnTo>
                    <a:pt x="1051" y="625"/>
                  </a:lnTo>
                  <a:lnTo>
                    <a:pt x="1051" y="625"/>
                  </a:lnTo>
                  <a:lnTo>
                    <a:pt x="1051" y="625"/>
                  </a:lnTo>
                  <a:lnTo>
                    <a:pt x="1051" y="620"/>
                  </a:lnTo>
                  <a:lnTo>
                    <a:pt x="1051" y="620"/>
                  </a:lnTo>
                  <a:lnTo>
                    <a:pt x="1048" y="620"/>
                  </a:lnTo>
                  <a:lnTo>
                    <a:pt x="1048"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2" y="632"/>
                  </a:lnTo>
                  <a:lnTo>
                    <a:pt x="1112" y="634"/>
                  </a:lnTo>
                  <a:lnTo>
                    <a:pt x="1112" y="634"/>
                  </a:lnTo>
                  <a:lnTo>
                    <a:pt x="1112" y="634"/>
                  </a:lnTo>
                  <a:lnTo>
                    <a:pt x="1115" y="634"/>
                  </a:lnTo>
                  <a:lnTo>
                    <a:pt x="1115" y="634"/>
                  </a:lnTo>
                  <a:close/>
                  <a:moveTo>
                    <a:pt x="1174" y="641"/>
                  </a:moveTo>
                  <a:lnTo>
                    <a:pt x="1169" y="639"/>
                  </a:lnTo>
                  <a:lnTo>
                    <a:pt x="1167" y="639"/>
                  </a:lnTo>
                  <a:lnTo>
                    <a:pt x="1167" y="637"/>
                  </a:lnTo>
                  <a:lnTo>
                    <a:pt x="1167" y="637"/>
                  </a:lnTo>
                  <a:lnTo>
                    <a:pt x="1167" y="634"/>
                  </a:lnTo>
                  <a:lnTo>
                    <a:pt x="1171" y="627"/>
                  </a:lnTo>
                  <a:lnTo>
                    <a:pt x="1171" y="625"/>
                  </a:lnTo>
                  <a:lnTo>
                    <a:pt x="1171" y="625"/>
                  </a:lnTo>
                  <a:lnTo>
                    <a:pt x="1171" y="625"/>
                  </a:lnTo>
                  <a:lnTo>
                    <a:pt x="1169" y="623"/>
                  </a:lnTo>
                  <a:lnTo>
                    <a:pt x="1169" y="623"/>
                  </a:lnTo>
                  <a:lnTo>
                    <a:pt x="1167" y="623"/>
                  </a:lnTo>
                  <a:lnTo>
                    <a:pt x="1167" y="623"/>
                  </a:lnTo>
                  <a:lnTo>
                    <a:pt x="1164" y="623"/>
                  </a:lnTo>
                  <a:lnTo>
                    <a:pt x="1164" y="623"/>
                  </a:lnTo>
                  <a:lnTo>
                    <a:pt x="1164" y="625"/>
                  </a:lnTo>
                  <a:lnTo>
                    <a:pt x="1164" y="625"/>
                  </a:lnTo>
                  <a:lnTo>
                    <a:pt x="1164" y="627"/>
                  </a:lnTo>
                  <a:lnTo>
                    <a:pt x="1164" y="627"/>
                  </a:lnTo>
                  <a:lnTo>
                    <a:pt x="1162" y="630"/>
                  </a:lnTo>
                  <a:lnTo>
                    <a:pt x="1162" y="630"/>
                  </a:lnTo>
                  <a:lnTo>
                    <a:pt x="1162" y="630"/>
                  </a:lnTo>
                  <a:lnTo>
                    <a:pt x="1162" y="632"/>
                  </a:lnTo>
                  <a:lnTo>
                    <a:pt x="1162" y="632"/>
                  </a:lnTo>
                  <a:lnTo>
                    <a:pt x="1162" y="632"/>
                  </a:lnTo>
                  <a:lnTo>
                    <a:pt x="1159" y="634"/>
                  </a:lnTo>
                  <a:lnTo>
                    <a:pt x="1159" y="634"/>
                  </a:lnTo>
                  <a:lnTo>
                    <a:pt x="1159" y="639"/>
                  </a:lnTo>
                  <a:lnTo>
                    <a:pt x="1159" y="639"/>
                  </a:lnTo>
                  <a:lnTo>
                    <a:pt x="1157" y="641"/>
                  </a:lnTo>
                  <a:lnTo>
                    <a:pt x="1159" y="641"/>
                  </a:lnTo>
                  <a:lnTo>
                    <a:pt x="1159" y="641"/>
                  </a:lnTo>
                  <a:lnTo>
                    <a:pt x="1159" y="641"/>
                  </a:lnTo>
                  <a:lnTo>
                    <a:pt x="1159" y="644"/>
                  </a:lnTo>
                  <a:lnTo>
                    <a:pt x="1159" y="644"/>
                  </a:lnTo>
                  <a:lnTo>
                    <a:pt x="1159" y="646"/>
                  </a:lnTo>
                  <a:lnTo>
                    <a:pt x="1157" y="646"/>
                  </a:lnTo>
                  <a:lnTo>
                    <a:pt x="1157" y="646"/>
                  </a:lnTo>
                  <a:lnTo>
                    <a:pt x="1157" y="649"/>
                  </a:lnTo>
                  <a:lnTo>
                    <a:pt x="1159" y="649"/>
                  </a:lnTo>
                  <a:lnTo>
                    <a:pt x="1159" y="646"/>
                  </a:lnTo>
                  <a:lnTo>
                    <a:pt x="1159" y="646"/>
                  </a:lnTo>
                  <a:lnTo>
                    <a:pt x="1162" y="649"/>
                  </a:lnTo>
                  <a:lnTo>
                    <a:pt x="1162" y="649"/>
                  </a:lnTo>
                  <a:lnTo>
                    <a:pt x="1162" y="649"/>
                  </a:lnTo>
                  <a:lnTo>
                    <a:pt x="1162" y="649"/>
                  </a:lnTo>
                  <a:lnTo>
                    <a:pt x="1162" y="651"/>
                  </a:lnTo>
                  <a:lnTo>
                    <a:pt x="1162" y="651"/>
                  </a:lnTo>
                  <a:lnTo>
                    <a:pt x="1162" y="651"/>
                  </a:lnTo>
                  <a:lnTo>
                    <a:pt x="1164" y="651"/>
                  </a:lnTo>
                  <a:lnTo>
                    <a:pt x="1164" y="651"/>
                  </a:lnTo>
                  <a:lnTo>
                    <a:pt x="1164" y="651"/>
                  </a:lnTo>
                  <a:lnTo>
                    <a:pt x="1164" y="651"/>
                  </a:lnTo>
                  <a:lnTo>
                    <a:pt x="1167" y="651"/>
                  </a:lnTo>
                  <a:lnTo>
                    <a:pt x="1167" y="651"/>
                  </a:lnTo>
                  <a:lnTo>
                    <a:pt x="1167" y="651"/>
                  </a:lnTo>
                  <a:lnTo>
                    <a:pt x="1167" y="651"/>
                  </a:lnTo>
                  <a:lnTo>
                    <a:pt x="1167" y="649"/>
                  </a:lnTo>
                  <a:lnTo>
                    <a:pt x="1167" y="649"/>
                  </a:lnTo>
                  <a:lnTo>
                    <a:pt x="1167" y="649"/>
                  </a:lnTo>
                  <a:lnTo>
                    <a:pt x="1167" y="649"/>
                  </a:lnTo>
                  <a:lnTo>
                    <a:pt x="1164" y="649"/>
                  </a:lnTo>
                  <a:lnTo>
                    <a:pt x="1167" y="646"/>
                  </a:lnTo>
                  <a:lnTo>
                    <a:pt x="1167" y="644"/>
                  </a:lnTo>
                  <a:lnTo>
                    <a:pt x="1171" y="644"/>
                  </a:lnTo>
                  <a:lnTo>
                    <a:pt x="1171" y="644"/>
                  </a:lnTo>
                  <a:lnTo>
                    <a:pt x="1174" y="644"/>
                  </a:lnTo>
                  <a:lnTo>
                    <a:pt x="1171" y="644"/>
                  </a:lnTo>
                  <a:lnTo>
                    <a:pt x="1171" y="646"/>
                  </a:lnTo>
                  <a:lnTo>
                    <a:pt x="1174" y="646"/>
                  </a:lnTo>
                  <a:lnTo>
                    <a:pt x="1174" y="644"/>
                  </a:lnTo>
                  <a:lnTo>
                    <a:pt x="1176" y="644"/>
                  </a:lnTo>
                  <a:lnTo>
                    <a:pt x="1176" y="644"/>
                  </a:lnTo>
                  <a:lnTo>
                    <a:pt x="1176" y="644"/>
                  </a:lnTo>
                  <a:lnTo>
                    <a:pt x="1174" y="641"/>
                  </a:lnTo>
                  <a:lnTo>
                    <a:pt x="1174" y="641"/>
                  </a:lnTo>
                  <a:close/>
                  <a:moveTo>
                    <a:pt x="601" y="436"/>
                  </a:moveTo>
                  <a:lnTo>
                    <a:pt x="606" y="438"/>
                  </a:lnTo>
                  <a:lnTo>
                    <a:pt x="613" y="433"/>
                  </a:lnTo>
                  <a:lnTo>
                    <a:pt x="618" y="436"/>
                  </a:lnTo>
                  <a:lnTo>
                    <a:pt x="618" y="436"/>
                  </a:lnTo>
                  <a:lnTo>
                    <a:pt x="618" y="438"/>
                  </a:lnTo>
                  <a:lnTo>
                    <a:pt x="615" y="440"/>
                  </a:lnTo>
                  <a:lnTo>
                    <a:pt x="615" y="445"/>
                  </a:lnTo>
                  <a:lnTo>
                    <a:pt x="615" y="447"/>
                  </a:lnTo>
                  <a:lnTo>
                    <a:pt x="613" y="447"/>
                  </a:lnTo>
                  <a:lnTo>
                    <a:pt x="613" y="447"/>
                  </a:lnTo>
                  <a:lnTo>
                    <a:pt x="613" y="447"/>
                  </a:lnTo>
                  <a:lnTo>
                    <a:pt x="613" y="447"/>
                  </a:lnTo>
                  <a:lnTo>
                    <a:pt x="611" y="452"/>
                  </a:lnTo>
                  <a:lnTo>
                    <a:pt x="611" y="454"/>
                  </a:lnTo>
                  <a:lnTo>
                    <a:pt x="611" y="454"/>
                  </a:lnTo>
                  <a:lnTo>
                    <a:pt x="611" y="457"/>
                  </a:lnTo>
                  <a:lnTo>
                    <a:pt x="613" y="457"/>
                  </a:lnTo>
                  <a:lnTo>
                    <a:pt x="615" y="454"/>
                  </a:lnTo>
                  <a:lnTo>
                    <a:pt x="615" y="452"/>
                  </a:lnTo>
                  <a:lnTo>
                    <a:pt x="618" y="450"/>
                  </a:lnTo>
                  <a:lnTo>
                    <a:pt x="620" y="450"/>
                  </a:lnTo>
                  <a:lnTo>
                    <a:pt x="620" y="447"/>
                  </a:lnTo>
                  <a:lnTo>
                    <a:pt x="620" y="445"/>
                  </a:lnTo>
                  <a:lnTo>
                    <a:pt x="622" y="443"/>
                  </a:lnTo>
                  <a:lnTo>
                    <a:pt x="622" y="443"/>
                  </a:lnTo>
                  <a:lnTo>
                    <a:pt x="622"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7" y="454"/>
                  </a:lnTo>
                  <a:lnTo>
                    <a:pt x="625" y="457"/>
                  </a:lnTo>
                  <a:lnTo>
                    <a:pt x="625" y="459"/>
                  </a:lnTo>
                  <a:lnTo>
                    <a:pt x="627" y="459"/>
                  </a:lnTo>
                  <a:lnTo>
                    <a:pt x="627" y="459"/>
                  </a:lnTo>
                  <a:lnTo>
                    <a:pt x="627" y="459"/>
                  </a:lnTo>
                  <a:lnTo>
                    <a:pt x="627"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4" y="457"/>
                  </a:lnTo>
                  <a:lnTo>
                    <a:pt x="634" y="457"/>
                  </a:lnTo>
                  <a:lnTo>
                    <a:pt x="634" y="457"/>
                  </a:lnTo>
                  <a:lnTo>
                    <a:pt x="632" y="459"/>
                  </a:lnTo>
                  <a:lnTo>
                    <a:pt x="632" y="462"/>
                  </a:lnTo>
                  <a:lnTo>
                    <a:pt x="632" y="462"/>
                  </a:lnTo>
                  <a:lnTo>
                    <a:pt x="632" y="462"/>
                  </a:lnTo>
                  <a:lnTo>
                    <a:pt x="634" y="459"/>
                  </a:lnTo>
                  <a:lnTo>
                    <a:pt x="637" y="459"/>
                  </a:lnTo>
                  <a:lnTo>
                    <a:pt x="637" y="459"/>
                  </a:lnTo>
                  <a:lnTo>
                    <a:pt x="637" y="462"/>
                  </a:lnTo>
                  <a:lnTo>
                    <a:pt x="634" y="462"/>
                  </a:lnTo>
                  <a:lnTo>
                    <a:pt x="637" y="462"/>
                  </a:lnTo>
                  <a:lnTo>
                    <a:pt x="637" y="462"/>
                  </a:lnTo>
                  <a:lnTo>
                    <a:pt x="637" y="459"/>
                  </a:lnTo>
                  <a:lnTo>
                    <a:pt x="637" y="459"/>
                  </a:lnTo>
                  <a:lnTo>
                    <a:pt x="639" y="459"/>
                  </a:lnTo>
                  <a:lnTo>
                    <a:pt x="639" y="459"/>
                  </a:lnTo>
                  <a:lnTo>
                    <a:pt x="639" y="462"/>
                  </a:lnTo>
                  <a:lnTo>
                    <a:pt x="641" y="462"/>
                  </a:lnTo>
                  <a:lnTo>
                    <a:pt x="641" y="464"/>
                  </a:lnTo>
                  <a:lnTo>
                    <a:pt x="641" y="464"/>
                  </a:lnTo>
                  <a:lnTo>
                    <a:pt x="639" y="464"/>
                  </a:lnTo>
                  <a:lnTo>
                    <a:pt x="639" y="464"/>
                  </a:lnTo>
                  <a:lnTo>
                    <a:pt x="637" y="464"/>
                  </a:lnTo>
                  <a:lnTo>
                    <a:pt x="637" y="466"/>
                  </a:lnTo>
                  <a:lnTo>
                    <a:pt x="637" y="466"/>
                  </a:lnTo>
                  <a:lnTo>
                    <a:pt x="637" y="469"/>
                  </a:lnTo>
                  <a:lnTo>
                    <a:pt x="630" y="469"/>
                  </a:lnTo>
                  <a:lnTo>
                    <a:pt x="627" y="469"/>
                  </a:lnTo>
                  <a:lnTo>
                    <a:pt x="627" y="471"/>
                  </a:lnTo>
                  <a:lnTo>
                    <a:pt x="627"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4" y="483"/>
                  </a:lnTo>
                  <a:lnTo>
                    <a:pt x="634" y="483"/>
                  </a:lnTo>
                  <a:lnTo>
                    <a:pt x="632" y="481"/>
                  </a:lnTo>
                  <a:lnTo>
                    <a:pt x="627" y="481"/>
                  </a:lnTo>
                  <a:lnTo>
                    <a:pt x="615" y="476"/>
                  </a:lnTo>
                  <a:lnTo>
                    <a:pt x="613" y="476"/>
                  </a:lnTo>
                  <a:lnTo>
                    <a:pt x="611" y="476"/>
                  </a:lnTo>
                  <a:lnTo>
                    <a:pt x="608" y="478"/>
                  </a:lnTo>
                  <a:lnTo>
                    <a:pt x="608" y="481"/>
                  </a:lnTo>
                  <a:lnTo>
                    <a:pt x="608" y="481"/>
                  </a:lnTo>
                  <a:lnTo>
                    <a:pt x="608" y="481"/>
                  </a:lnTo>
                  <a:lnTo>
                    <a:pt x="608" y="483"/>
                  </a:lnTo>
                  <a:lnTo>
                    <a:pt x="608" y="485"/>
                  </a:lnTo>
                  <a:lnTo>
                    <a:pt x="608" y="488"/>
                  </a:lnTo>
                  <a:lnTo>
                    <a:pt x="611" y="490"/>
                  </a:lnTo>
                  <a:lnTo>
                    <a:pt x="611" y="495"/>
                  </a:lnTo>
                  <a:lnTo>
                    <a:pt x="611" y="495"/>
                  </a:lnTo>
                  <a:lnTo>
                    <a:pt x="611" y="495"/>
                  </a:lnTo>
                  <a:lnTo>
                    <a:pt x="611" y="495"/>
                  </a:lnTo>
                  <a:lnTo>
                    <a:pt x="613" y="495"/>
                  </a:lnTo>
                  <a:lnTo>
                    <a:pt x="613" y="497"/>
                  </a:lnTo>
                  <a:lnTo>
                    <a:pt x="615" y="502"/>
                  </a:lnTo>
                  <a:lnTo>
                    <a:pt x="627" y="504"/>
                  </a:lnTo>
                  <a:lnTo>
                    <a:pt x="627" y="504"/>
                  </a:lnTo>
                  <a:lnTo>
                    <a:pt x="627" y="502"/>
                  </a:lnTo>
                  <a:lnTo>
                    <a:pt x="627" y="502"/>
                  </a:lnTo>
                  <a:lnTo>
                    <a:pt x="630" y="499"/>
                  </a:lnTo>
                  <a:lnTo>
                    <a:pt x="632" y="499"/>
                  </a:lnTo>
                  <a:lnTo>
                    <a:pt x="634" y="499"/>
                  </a:lnTo>
                  <a:lnTo>
                    <a:pt x="637" y="497"/>
                  </a:lnTo>
                  <a:lnTo>
                    <a:pt x="637" y="497"/>
                  </a:lnTo>
                  <a:lnTo>
                    <a:pt x="639" y="497"/>
                  </a:lnTo>
                  <a:lnTo>
                    <a:pt x="651" y="495"/>
                  </a:lnTo>
                  <a:lnTo>
                    <a:pt x="651" y="495"/>
                  </a:lnTo>
                  <a:lnTo>
                    <a:pt x="648" y="499"/>
                  </a:lnTo>
                  <a:lnTo>
                    <a:pt x="648" y="499"/>
                  </a:lnTo>
                  <a:lnTo>
                    <a:pt x="648" y="502"/>
                  </a:lnTo>
                  <a:lnTo>
                    <a:pt x="648" y="504"/>
                  </a:lnTo>
                  <a:lnTo>
                    <a:pt x="653" y="507"/>
                  </a:lnTo>
                  <a:lnTo>
                    <a:pt x="653" y="507"/>
                  </a:lnTo>
                  <a:lnTo>
                    <a:pt x="660" y="502"/>
                  </a:lnTo>
                  <a:lnTo>
                    <a:pt x="672"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6" y="521"/>
                  </a:lnTo>
                  <a:lnTo>
                    <a:pt x="686" y="521"/>
                  </a:lnTo>
                  <a:lnTo>
                    <a:pt x="686" y="523"/>
                  </a:lnTo>
                  <a:lnTo>
                    <a:pt x="686" y="523"/>
                  </a:lnTo>
                  <a:lnTo>
                    <a:pt x="686" y="523"/>
                  </a:lnTo>
                  <a:lnTo>
                    <a:pt x="686" y="523"/>
                  </a:lnTo>
                  <a:lnTo>
                    <a:pt x="686" y="525"/>
                  </a:lnTo>
                  <a:lnTo>
                    <a:pt x="686" y="525"/>
                  </a:lnTo>
                  <a:lnTo>
                    <a:pt x="686" y="528"/>
                  </a:lnTo>
                  <a:lnTo>
                    <a:pt x="686" y="528"/>
                  </a:lnTo>
                  <a:lnTo>
                    <a:pt x="686" y="530"/>
                  </a:lnTo>
                  <a:lnTo>
                    <a:pt x="689" y="535"/>
                  </a:lnTo>
                  <a:lnTo>
                    <a:pt x="689" y="537"/>
                  </a:lnTo>
                  <a:lnTo>
                    <a:pt x="691" y="537"/>
                  </a:lnTo>
                  <a:lnTo>
                    <a:pt x="689" y="540"/>
                  </a:lnTo>
                  <a:lnTo>
                    <a:pt x="689" y="540"/>
                  </a:lnTo>
                  <a:lnTo>
                    <a:pt x="693" y="542"/>
                  </a:lnTo>
                  <a:lnTo>
                    <a:pt x="696" y="544"/>
                  </a:lnTo>
                  <a:lnTo>
                    <a:pt x="701" y="544"/>
                  </a:lnTo>
                  <a:lnTo>
                    <a:pt x="703" y="547"/>
                  </a:lnTo>
                  <a:lnTo>
                    <a:pt x="705" y="547"/>
                  </a:lnTo>
                  <a:lnTo>
                    <a:pt x="705" y="547"/>
                  </a:lnTo>
                  <a:lnTo>
                    <a:pt x="705" y="544"/>
                  </a:lnTo>
                  <a:lnTo>
                    <a:pt x="705" y="544"/>
                  </a:lnTo>
                  <a:lnTo>
                    <a:pt x="705" y="544"/>
                  </a:lnTo>
                  <a:lnTo>
                    <a:pt x="717" y="542"/>
                  </a:lnTo>
                  <a:lnTo>
                    <a:pt x="719" y="542"/>
                  </a:lnTo>
                  <a:lnTo>
                    <a:pt x="719" y="540"/>
                  </a:lnTo>
                  <a:lnTo>
                    <a:pt x="719" y="540"/>
                  </a:lnTo>
                  <a:lnTo>
                    <a:pt x="722" y="537"/>
                  </a:lnTo>
                  <a:lnTo>
                    <a:pt x="722" y="537"/>
                  </a:lnTo>
                  <a:lnTo>
                    <a:pt x="722" y="537"/>
                  </a:lnTo>
                  <a:lnTo>
                    <a:pt x="722" y="537"/>
                  </a:lnTo>
                  <a:lnTo>
                    <a:pt x="722" y="537"/>
                  </a:lnTo>
                  <a:lnTo>
                    <a:pt x="719" y="535"/>
                  </a:lnTo>
                  <a:lnTo>
                    <a:pt x="719" y="535"/>
                  </a:lnTo>
                  <a:lnTo>
                    <a:pt x="719" y="533"/>
                  </a:lnTo>
                  <a:lnTo>
                    <a:pt x="719" y="530"/>
                  </a:lnTo>
                  <a:lnTo>
                    <a:pt x="719" y="530"/>
                  </a:lnTo>
                  <a:lnTo>
                    <a:pt x="722" y="530"/>
                  </a:lnTo>
                  <a:lnTo>
                    <a:pt x="722" y="528"/>
                  </a:lnTo>
                  <a:lnTo>
                    <a:pt x="722" y="528"/>
                  </a:lnTo>
                  <a:lnTo>
                    <a:pt x="722" y="525"/>
                  </a:lnTo>
                  <a:lnTo>
                    <a:pt x="722" y="525"/>
                  </a:lnTo>
                  <a:lnTo>
                    <a:pt x="722" y="523"/>
                  </a:lnTo>
                  <a:lnTo>
                    <a:pt x="722" y="523"/>
                  </a:lnTo>
                  <a:lnTo>
                    <a:pt x="722" y="523"/>
                  </a:lnTo>
                  <a:lnTo>
                    <a:pt x="719" y="521"/>
                  </a:lnTo>
                  <a:lnTo>
                    <a:pt x="715" y="511"/>
                  </a:lnTo>
                  <a:lnTo>
                    <a:pt x="712" y="511"/>
                  </a:lnTo>
                  <a:lnTo>
                    <a:pt x="712" y="509"/>
                  </a:lnTo>
                  <a:lnTo>
                    <a:pt x="712" y="507"/>
                  </a:lnTo>
                  <a:lnTo>
                    <a:pt x="712" y="504"/>
                  </a:lnTo>
                  <a:lnTo>
                    <a:pt x="710" y="504"/>
                  </a:lnTo>
                  <a:lnTo>
                    <a:pt x="710" y="502"/>
                  </a:lnTo>
                  <a:lnTo>
                    <a:pt x="705" y="502"/>
                  </a:lnTo>
                  <a:lnTo>
                    <a:pt x="705" y="502"/>
                  </a:lnTo>
                  <a:lnTo>
                    <a:pt x="705" y="499"/>
                  </a:lnTo>
                  <a:lnTo>
                    <a:pt x="708" y="497"/>
                  </a:lnTo>
                  <a:lnTo>
                    <a:pt x="708" y="495"/>
                  </a:lnTo>
                  <a:lnTo>
                    <a:pt x="708" y="492"/>
                  </a:lnTo>
                  <a:lnTo>
                    <a:pt x="705" y="492"/>
                  </a:lnTo>
                  <a:lnTo>
                    <a:pt x="705" y="490"/>
                  </a:lnTo>
                  <a:lnTo>
                    <a:pt x="705"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5" y="476"/>
                  </a:lnTo>
                  <a:lnTo>
                    <a:pt x="705" y="476"/>
                  </a:lnTo>
                  <a:lnTo>
                    <a:pt x="705" y="473"/>
                  </a:lnTo>
                  <a:lnTo>
                    <a:pt x="705" y="473"/>
                  </a:lnTo>
                  <a:lnTo>
                    <a:pt x="705"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3" y="457"/>
                  </a:lnTo>
                  <a:lnTo>
                    <a:pt x="691" y="459"/>
                  </a:lnTo>
                  <a:lnTo>
                    <a:pt x="689" y="459"/>
                  </a:lnTo>
                  <a:lnTo>
                    <a:pt x="686" y="459"/>
                  </a:lnTo>
                  <a:lnTo>
                    <a:pt x="686" y="462"/>
                  </a:lnTo>
                  <a:lnTo>
                    <a:pt x="684" y="462"/>
                  </a:lnTo>
                  <a:lnTo>
                    <a:pt x="684" y="459"/>
                  </a:lnTo>
                  <a:lnTo>
                    <a:pt x="684" y="459"/>
                  </a:lnTo>
                  <a:lnTo>
                    <a:pt x="682" y="459"/>
                  </a:lnTo>
                  <a:lnTo>
                    <a:pt x="679" y="459"/>
                  </a:lnTo>
                  <a:lnTo>
                    <a:pt x="679"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79" y="443"/>
                  </a:lnTo>
                  <a:lnTo>
                    <a:pt x="677" y="443"/>
                  </a:lnTo>
                  <a:lnTo>
                    <a:pt x="677" y="440"/>
                  </a:lnTo>
                  <a:lnTo>
                    <a:pt x="674" y="436"/>
                  </a:lnTo>
                  <a:lnTo>
                    <a:pt x="672" y="436"/>
                  </a:lnTo>
                  <a:lnTo>
                    <a:pt x="672" y="436"/>
                  </a:lnTo>
                  <a:lnTo>
                    <a:pt x="672" y="436"/>
                  </a:lnTo>
                  <a:lnTo>
                    <a:pt x="672" y="436"/>
                  </a:lnTo>
                  <a:lnTo>
                    <a:pt x="672" y="433"/>
                  </a:lnTo>
                  <a:lnTo>
                    <a:pt x="667" y="433"/>
                  </a:lnTo>
                  <a:lnTo>
                    <a:pt x="667" y="433"/>
                  </a:lnTo>
                  <a:lnTo>
                    <a:pt x="663" y="438"/>
                  </a:lnTo>
                  <a:lnTo>
                    <a:pt x="660" y="438"/>
                  </a:lnTo>
                  <a:lnTo>
                    <a:pt x="660" y="438"/>
                  </a:lnTo>
                  <a:lnTo>
                    <a:pt x="660"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3" y="450"/>
                  </a:lnTo>
                  <a:lnTo>
                    <a:pt x="653" y="450"/>
                  </a:lnTo>
                  <a:lnTo>
                    <a:pt x="656" y="447"/>
                  </a:lnTo>
                  <a:lnTo>
                    <a:pt x="656" y="445"/>
                  </a:lnTo>
                  <a:lnTo>
                    <a:pt x="656" y="445"/>
                  </a:lnTo>
                  <a:lnTo>
                    <a:pt x="656" y="445"/>
                  </a:lnTo>
                  <a:lnTo>
                    <a:pt x="656" y="445"/>
                  </a:lnTo>
                  <a:lnTo>
                    <a:pt x="656" y="445"/>
                  </a:lnTo>
                  <a:lnTo>
                    <a:pt x="656" y="445"/>
                  </a:lnTo>
                  <a:lnTo>
                    <a:pt x="653" y="445"/>
                  </a:lnTo>
                  <a:lnTo>
                    <a:pt x="653" y="445"/>
                  </a:lnTo>
                  <a:lnTo>
                    <a:pt x="653" y="445"/>
                  </a:lnTo>
                  <a:lnTo>
                    <a:pt x="653" y="445"/>
                  </a:lnTo>
                  <a:lnTo>
                    <a:pt x="651" y="445"/>
                  </a:lnTo>
                  <a:lnTo>
                    <a:pt x="653" y="443"/>
                  </a:lnTo>
                  <a:lnTo>
                    <a:pt x="653" y="443"/>
                  </a:lnTo>
                  <a:lnTo>
                    <a:pt x="653" y="440"/>
                  </a:lnTo>
                  <a:lnTo>
                    <a:pt x="656" y="438"/>
                  </a:lnTo>
                  <a:lnTo>
                    <a:pt x="656" y="436"/>
                  </a:lnTo>
                  <a:lnTo>
                    <a:pt x="656" y="433"/>
                  </a:lnTo>
                  <a:lnTo>
                    <a:pt x="656" y="433"/>
                  </a:lnTo>
                  <a:lnTo>
                    <a:pt x="656" y="431"/>
                  </a:lnTo>
                  <a:lnTo>
                    <a:pt x="653" y="431"/>
                  </a:lnTo>
                  <a:lnTo>
                    <a:pt x="653" y="431"/>
                  </a:lnTo>
                  <a:lnTo>
                    <a:pt x="653" y="431"/>
                  </a:lnTo>
                  <a:lnTo>
                    <a:pt x="653" y="431"/>
                  </a:lnTo>
                  <a:lnTo>
                    <a:pt x="653" y="431"/>
                  </a:lnTo>
                  <a:lnTo>
                    <a:pt x="653" y="428"/>
                  </a:lnTo>
                  <a:lnTo>
                    <a:pt x="653" y="428"/>
                  </a:lnTo>
                  <a:lnTo>
                    <a:pt x="653"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8" y="419"/>
                  </a:lnTo>
                  <a:lnTo>
                    <a:pt x="648" y="419"/>
                  </a:lnTo>
                  <a:lnTo>
                    <a:pt x="648" y="419"/>
                  </a:lnTo>
                  <a:lnTo>
                    <a:pt x="648" y="417"/>
                  </a:lnTo>
                  <a:lnTo>
                    <a:pt x="646" y="414"/>
                  </a:lnTo>
                  <a:lnTo>
                    <a:pt x="644" y="414"/>
                  </a:lnTo>
                  <a:lnTo>
                    <a:pt x="644" y="414"/>
                  </a:lnTo>
                  <a:lnTo>
                    <a:pt x="639" y="409"/>
                  </a:lnTo>
                  <a:lnTo>
                    <a:pt x="637" y="409"/>
                  </a:lnTo>
                  <a:lnTo>
                    <a:pt x="611" y="412"/>
                  </a:lnTo>
                  <a:lnTo>
                    <a:pt x="608"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1" y="424"/>
                  </a:lnTo>
                  <a:lnTo>
                    <a:pt x="601" y="424"/>
                  </a:lnTo>
                  <a:lnTo>
                    <a:pt x="601" y="428"/>
                  </a:lnTo>
                  <a:lnTo>
                    <a:pt x="601" y="428"/>
                  </a:lnTo>
                  <a:lnTo>
                    <a:pt x="601" y="428"/>
                  </a:lnTo>
                  <a:lnTo>
                    <a:pt x="601" y="428"/>
                  </a:lnTo>
                  <a:lnTo>
                    <a:pt x="601" y="431"/>
                  </a:lnTo>
                  <a:lnTo>
                    <a:pt x="601" y="431"/>
                  </a:lnTo>
                  <a:lnTo>
                    <a:pt x="601" y="431"/>
                  </a:lnTo>
                  <a:lnTo>
                    <a:pt x="601" y="433"/>
                  </a:lnTo>
                  <a:lnTo>
                    <a:pt x="601" y="436"/>
                  </a:lnTo>
                  <a:lnTo>
                    <a:pt x="601" y="436"/>
                  </a:lnTo>
                  <a:close/>
                  <a:moveTo>
                    <a:pt x="698"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8" y="362"/>
                  </a:lnTo>
                  <a:lnTo>
                    <a:pt x="698" y="362"/>
                  </a:lnTo>
                  <a:lnTo>
                    <a:pt x="701" y="365"/>
                  </a:lnTo>
                  <a:lnTo>
                    <a:pt x="701" y="365"/>
                  </a:lnTo>
                  <a:lnTo>
                    <a:pt x="701" y="367"/>
                  </a:lnTo>
                  <a:lnTo>
                    <a:pt x="708" y="365"/>
                  </a:lnTo>
                  <a:lnTo>
                    <a:pt x="708" y="365"/>
                  </a:lnTo>
                  <a:lnTo>
                    <a:pt x="710" y="365"/>
                  </a:lnTo>
                  <a:lnTo>
                    <a:pt x="712" y="369"/>
                  </a:lnTo>
                  <a:lnTo>
                    <a:pt x="715" y="369"/>
                  </a:lnTo>
                  <a:lnTo>
                    <a:pt x="715" y="369"/>
                  </a:lnTo>
                  <a:lnTo>
                    <a:pt x="715" y="372"/>
                  </a:lnTo>
                  <a:lnTo>
                    <a:pt x="712" y="372"/>
                  </a:lnTo>
                  <a:lnTo>
                    <a:pt x="712" y="372"/>
                  </a:lnTo>
                  <a:lnTo>
                    <a:pt x="712" y="372"/>
                  </a:lnTo>
                  <a:lnTo>
                    <a:pt x="712" y="374"/>
                  </a:lnTo>
                  <a:lnTo>
                    <a:pt x="715" y="374"/>
                  </a:lnTo>
                  <a:lnTo>
                    <a:pt x="712" y="374"/>
                  </a:lnTo>
                  <a:lnTo>
                    <a:pt x="712" y="376"/>
                  </a:lnTo>
                  <a:lnTo>
                    <a:pt x="715" y="376"/>
                  </a:lnTo>
                  <a:lnTo>
                    <a:pt x="719" y="379"/>
                  </a:lnTo>
                  <a:lnTo>
                    <a:pt x="722" y="381"/>
                  </a:lnTo>
                  <a:lnTo>
                    <a:pt x="722" y="381"/>
                  </a:lnTo>
                  <a:lnTo>
                    <a:pt x="722" y="383"/>
                  </a:lnTo>
                  <a:lnTo>
                    <a:pt x="722" y="383"/>
                  </a:lnTo>
                  <a:lnTo>
                    <a:pt x="722" y="383"/>
                  </a:lnTo>
                  <a:lnTo>
                    <a:pt x="722" y="383"/>
                  </a:lnTo>
                  <a:lnTo>
                    <a:pt x="722" y="383"/>
                  </a:lnTo>
                  <a:lnTo>
                    <a:pt x="722" y="381"/>
                  </a:lnTo>
                  <a:lnTo>
                    <a:pt x="722" y="379"/>
                  </a:lnTo>
                  <a:lnTo>
                    <a:pt x="724" y="379"/>
                  </a:lnTo>
                  <a:lnTo>
                    <a:pt x="724" y="379"/>
                  </a:lnTo>
                  <a:lnTo>
                    <a:pt x="724" y="376"/>
                  </a:lnTo>
                  <a:lnTo>
                    <a:pt x="724" y="376"/>
                  </a:lnTo>
                  <a:lnTo>
                    <a:pt x="724" y="376"/>
                  </a:lnTo>
                  <a:lnTo>
                    <a:pt x="724" y="374"/>
                  </a:lnTo>
                  <a:lnTo>
                    <a:pt x="724" y="374"/>
                  </a:lnTo>
                  <a:lnTo>
                    <a:pt x="724" y="374"/>
                  </a:lnTo>
                  <a:lnTo>
                    <a:pt x="724" y="372"/>
                  </a:lnTo>
                  <a:lnTo>
                    <a:pt x="724" y="369"/>
                  </a:lnTo>
                  <a:lnTo>
                    <a:pt x="724" y="367"/>
                  </a:lnTo>
                  <a:lnTo>
                    <a:pt x="724" y="365"/>
                  </a:lnTo>
                  <a:lnTo>
                    <a:pt x="722" y="365"/>
                  </a:lnTo>
                  <a:lnTo>
                    <a:pt x="722" y="365"/>
                  </a:lnTo>
                  <a:lnTo>
                    <a:pt x="722" y="362"/>
                  </a:lnTo>
                  <a:lnTo>
                    <a:pt x="722" y="360"/>
                  </a:lnTo>
                  <a:lnTo>
                    <a:pt x="722" y="360"/>
                  </a:lnTo>
                  <a:lnTo>
                    <a:pt x="722" y="357"/>
                  </a:lnTo>
                  <a:lnTo>
                    <a:pt x="724" y="357"/>
                  </a:lnTo>
                  <a:lnTo>
                    <a:pt x="722" y="357"/>
                  </a:lnTo>
                  <a:lnTo>
                    <a:pt x="722" y="355"/>
                  </a:lnTo>
                  <a:lnTo>
                    <a:pt x="722" y="355"/>
                  </a:lnTo>
                  <a:lnTo>
                    <a:pt x="722" y="353"/>
                  </a:lnTo>
                  <a:lnTo>
                    <a:pt x="722" y="350"/>
                  </a:lnTo>
                  <a:lnTo>
                    <a:pt x="719" y="350"/>
                  </a:lnTo>
                  <a:lnTo>
                    <a:pt x="719" y="350"/>
                  </a:lnTo>
                  <a:lnTo>
                    <a:pt x="719" y="350"/>
                  </a:lnTo>
                  <a:lnTo>
                    <a:pt x="722" y="348"/>
                  </a:lnTo>
                  <a:lnTo>
                    <a:pt x="719" y="348"/>
                  </a:lnTo>
                  <a:lnTo>
                    <a:pt x="719" y="348"/>
                  </a:lnTo>
                  <a:lnTo>
                    <a:pt x="717" y="346"/>
                  </a:lnTo>
                  <a:lnTo>
                    <a:pt x="717" y="343"/>
                  </a:lnTo>
                  <a:lnTo>
                    <a:pt x="712" y="346"/>
                  </a:lnTo>
                  <a:lnTo>
                    <a:pt x="710" y="346"/>
                  </a:lnTo>
                  <a:lnTo>
                    <a:pt x="710" y="343"/>
                  </a:lnTo>
                  <a:lnTo>
                    <a:pt x="705" y="343"/>
                  </a:lnTo>
                  <a:lnTo>
                    <a:pt x="701" y="348"/>
                  </a:lnTo>
                  <a:lnTo>
                    <a:pt x="701" y="348"/>
                  </a:lnTo>
                  <a:lnTo>
                    <a:pt x="701" y="348"/>
                  </a:lnTo>
                  <a:lnTo>
                    <a:pt x="701" y="348"/>
                  </a:lnTo>
                  <a:lnTo>
                    <a:pt x="701" y="350"/>
                  </a:lnTo>
                  <a:lnTo>
                    <a:pt x="701" y="350"/>
                  </a:lnTo>
                  <a:lnTo>
                    <a:pt x="701" y="350"/>
                  </a:lnTo>
                  <a:lnTo>
                    <a:pt x="698" y="350"/>
                  </a:lnTo>
                  <a:lnTo>
                    <a:pt x="698" y="350"/>
                  </a:lnTo>
                  <a:lnTo>
                    <a:pt x="698" y="353"/>
                  </a:lnTo>
                  <a:lnTo>
                    <a:pt x="698" y="353"/>
                  </a:lnTo>
                  <a:lnTo>
                    <a:pt x="698" y="355"/>
                  </a:lnTo>
                  <a:close/>
                  <a:moveTo>
                    <a:pt x="582" y="554"/>
                  </a:moveTo>
                  <a:lnTo>
                    <a:pt x="585" y="554"/>
                  </a:lnTo>
                  <a:lnTo>
                    <a:pt x="585" y="556"/>
                  </a:lnTo>
                  <a:lnTo>
                    <a:pt x="585" y="559"/>
                  </a:lnTo>
                  <a:lnTo>
                    <a:pt x="585" y="561"/>
                  </a:lnTo>
                  <a:lnTo>
                    <a:pt x="585" y="561"/>
                  </a:lnTo>
                  <a:lnTo>
                    <a:pt x="585" y="561"/>
                  </a:lnTo>
                  <a:lnTo>
                    <a:pt x="582"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89" y="585"/>
                  </a:lnTo>
                  <a:lnTo>
                    <a:pt x="589" y="585"/>
                  </a:lnTo>
                  <a:lnTo>
                    <a:pt x="589" y="587"/>
                  </a:lnTo>
                  <a:lnTo>
                    <a:pt x="589" y="587"/>
                  </a:lnTo>
                  <a:lnTo>
                    <a:pt x="589" y="587"/>
                  </a:lnTo>
                  <a:lnTo>
                    <a:pt x="589" y="587"/>
                  </a:lnTo>
                  <a:lnTo>
                    <a:pt x="589" y="589"/>
                  </a:lnTo>
                  <a:lnTo>
                    <a:pt x="592" y="589"/>
                  </a:lnTo>
                  <a:lnTo>
                    <a:pt x="592" y="592"/>
                  </a:lnTo>
                  <a:lnTo>
                    <a:pt x="592" y="592"/>
                  </a:lnTo>
                  <a:lnTo>
                    <a:pt x="592" y="592"/>
                  </a:lnTo>
                  <a:lnTo>
                    <a:pt x="589" y="592"/>
                  </a:lnTo>
                  <a:lnTo>
                    <a:pt x="589" y="592"/>
                  </a:lnTo>
                  <a:lnTo>
                    <a:pt x="589" y="592"/>
                  </a:lnTo>
                  <a:lnTo>
                    <a:pt x="592" y="592"/>
                  </a:lnTo>
                  <a:lnTo>
                    <a:pt x="592" y="592"/>
                  </a:lnTo>
                  <a:lnTo>
                    <a:pt x="592" y="594"/>
                  </a:lnTo>
                  <a:lnTo>
                    <a:pt x="592" y="594"/>
                  </a:lnTo>
                  <a:lnTo>
                    <a:pt x="592" y="596"/>
                  </a:lnTo>
                  <a:lnTo>
                    <a:pt x="594" y="596"/>
                  </a:lnTo>
                  <a:lnTo>
                    <a:pt x="594" y="596"/>
                  </a:lnTo>
                  <a:lnTo>
                    <a:pt x="596" y="596"/>
                  </a:lnTo>
                  <a:lnTo>
                    <a:pt x="596" y="596"/>
                  </a:lnTo>
                  <a:lnTo>
                    <a:pt x="599" y="596"/>
                  </a:lnTo>
                  <a:lnTo>
                    <a:pt x="599" y="599"/>
                  </a:lnTo>
                  <a:lnTo>
                    <a:pt x="601" y="601"/>
                  </a:lnTo>
                  <a:lnTo>
                    <a:pt x="601" y="601"/>
                  </a:lnTo>
                  <a:lnTo>
                    <a:pt x="601" y="601"/>
                  </a:lnTo>
                  <a:lnTo>
                    <a:pt x="601" y="601"/>
                  </a:lnTo>
                  <a:lnTo>
                    <a:pt x="606" y="599"/>
                  </a:lnTo>
                  <a:lnTo>
                    <a:pt x="608" y="599"/>
                  </a:lnTo>
                  <a:lnTo>
                    <a:pt x="608" y="599"/>
                  </a:lnTo>
                  <a:lnTo>
                    <a:pt x="611" y="596"/>
                  </a:lnTo>
                  <a:lnTo>
                    <a:pt x="611" y="592"/>
                  </a:lnTo>
                  <a:lnTo>
                    <a:pt x="611" y="592"/>
                  </a:lnTo>
                  <a:lnTo>
                    <a:pt x="611" y="589"/>
                  </a:lnTo>
                  <a:lnTo>
                    <a:pt x="611" y="589"/>
                  </a:lnTo>
                  <a:lnTo>
                    <a:pt x="611" y="587"/>
                  </a:lnTo>
                  <a:lnTo>
                    <a:pt x="611" y="587"/>
                  </a:lnTo>
                  <a:lnTo>
                    <a:pt x="608" y="587"/>
                  </a:lnTo>
                  <a:lnTo>
                    <a:pt x="611" y="587"/>
                  </a:lnTo>
                  <a:lnTo>
                    <a:pt x="611" y="587"/>
                  </a:lnTo>
                  <a:lnTo>
                    <a:pt x="611" y="585"/>
                  </a:lnTo>
                  <a:lnTo>
                    <a:pt x="611" y="585"/>
                  </a:lnTo>
                  <a:lnTo>
                    <a:pt x="611" y="585"/>
                  </a:lnTo>
                  <a:lnTo>
                    <a:pt x="608" y="585"/>
                  </a:lnTo>
                  <a:lnTo>
                    <a:pt x="608" y="585"/>
                  </a:lnTo>
                  <a:lnTo>
                    <a:pt x="608"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1" y="570"/>
                  </a:lnTo>
                  <a:lnTo>
                    <a:pt x="601" y="568"/>
                  </a:lnTo>
                  <a:lnTo>
                    <a:pt x="601" y="566"/>
                  </a:lnTo>
                  <a:lnTo>
                    <a:pt x="601" y="566"/>
                  </a:lnTo>
                  <a:lnTo>
                    <a:pt x="592" y="549"/>
                  </a:lnTo>
                  <a:lnTo>
                    <a:pt x="589" y="547"/>
                  </a:lnTo>
                  <a:lnTo>
                    <a:pt x="589" y="544"/>
                  </a:lnTo>
                  <a:lnTo>
                    <a:pt x="585" y="544"/>
                  </a:lnTo>
                  <a:lnTo>
                    <a:pt x="580" y="547"/>
                  </a:lnTo>
                  <a:lnTo>
                    <a:pt x="580" y="547"/>
                  </a:lnTo>
                  <a:lnTo>
                    <a:pt x="580" y="547"/>
                  </a:lnTo>
                  <a:lnTo>
                    <a:pt x="580" y="549"/>
                  </a:lnTo>
                  <a:lnTo>
                    <a:pt x="582" y="554"/>
                  </a:lnTo>
                  <a:close/>
                  <a:moveTo>
                    <a:pt x="575" y="902"/>
                  </a:moveTo>
                  <a:lnTo>
                    <a:pt x="575" y="902"/>
                  </a:lnTo>
                  <a:lnTo>
                    <a:pt x="573" y="899"/>
                  </a:lnTo>
                  <a:lnTo>
                    <a:pt x="570" y="895"/>
                  </a:lnTo>
                  <a:lnTo>
                    <a:pt x="568" y="895"/>
                  </a:lnTo>
                  <a:lnTo>
                    <a:pt x="568" y="895"/>
                  </a:lnTo>
                  <a:lnTo>
                    <a:pt x="568" y="892"/>
                  </a:lnTo>
                  <a:lnTo>
                    <a:pt x="561" y="892"/>
                  </a:lnTo>
                  <a:lnTo>
                    <a:pt x="556" y="892"/>
                  </a:lnTo>
                  <a:lnTo>
                    <a:pt x="554" y="895"/>
                  </a:lnTo>
                  <a:lnTo>
                    <a:pt x="530" y="895"/>
                  </a:lnTo>
                  <a:lnTo>
                    <a:pt x="528" y="895"/>
                  </a:lnTo>
                  <a:lnTo>
                    <a:pt x="525" y="899"/>
                  </a:lnTo>
                  <a:lnTo>
                    <a:pt x="523" y="904"/>
                  </a:lnTo>
                  <a:lnTo>
                    <a:pt x="521" y="907"/>
                  </a:lnTo>
                  <a:lnTo>
                    <a:pt x="521" y="907"/>
                  </a:lnTo>
                  <a:lnTo>
                    <a:pt x="518" y="907"/>
                  </a:lnTo>
                  <a:lnTo>
                    <a:pt x="518" y="907"/>
                  </a:lnTo>
                  <a:lnTo>
                    <a:pt x="518" y="909"/>
                  </a:lnTo>
                  <a:lnTo>
                    <a:pt x="516" y="911"/>
                  </a:lnTo>
                  <a:lnTo>
                    <a:pt x="516" y="914"/>
                  </a:lnTo>
                  <a:lnTo>
                    <a:pt x="516" y="914"/>
                  </a:lnTo>
                  <a:lnTo>
                    <a:pt x="523" y="914"/>
                  </a:lnTo>
                  <a:lnTo>
                    <a:pt x="523" y="916"/>
                  </a:lnTo>
                  <a:lnTo>
                    <a:pt x="525" y="918"/>
                  </a:lnTo>
                  <a:lnTo>
                    <a:pt x="525" y="918"/>
                  </a:lnTo>
                  <a:lnTo>
                    <a:pt x="530" y="921"/>
                  </a:lnTo>
                  <a:lnTo>
                    <a:pt x="530" y="921"/>
                  </a:lnTo>
                  <a:lnTo>
                    <a:pt x="530" y="923"/>
                  </a:lnTo>
                  <a:lnTo>
                    <a:pt x="530" y="923"/>
                  </a:lnTo>
                  <a:lnTo>
                    <a:pt x="530" y="923"/>
                  </a:lnTo>
                  <a:lnTo>
                    <a:pt x="533" y="923"/>
                  </a:lnTo>
                  <a:lnTo>
                    <a:pt x="533" y="926"/>
                  </a:lnTo>
                  <a:lnTo>
                    <a:pt x="533" y="926"/>
                  </a:lnTo>
                  <a:lnTo>
                    <a:pt x="533" y="926"/>
                  </a:lnTo>
                  <a:lnTo>
                    <a:pt x="537" y="933"/>
                  </a:lnTo>
                  <a:lnTo>
                    <a:pt x="537" y="933"/>
                  </a:lnTo>
                  <a:lnTo>
                    <a:pt x="537" y="933"/>
                  </a:lnTo>
                  <a:lnTo>
                    <a:pt x="537" y="933"/>
                  </a:lnTo>
                  <a:lnTo>
                    <a:pt x="537" y="933"/>
                  </a:lnTo>
                  <a:lnTo>
                    <a:pt x="537" y="935"/>
                  </a:lnTo>
                  <a:lnTo>
                    <a:pt x="540" y="935"/>
                  </a:lnTo>
                  <a:lnTo>
                    <a:pt x="540" y="937"/>
                  </a:lnTo>
                  <a:lnTo>
                    <a:pt x="540" y="937"/>
                  </a:lnTo>
                  <a:lnTo>
                    <a:pt x="540" y="940"/>
                  </a:lnTo>
                  <a:lnTo>
                    <a:pt x="540" y="940"/>
                  </a:lnTo>
                  <a:lnTo>
                    <a:pt x="537" y="940"/>
                  </a:lnTo>
                  <a:lnTo>
                    <a:pt x="537" y="940"/>
                  </a:lnTo>
                  <a:lnTo>
                    <a:pt x="542" y="944"/>
                  </a:lnTo>
                  <a:lnTo>
                    <a:pt x="542" y="944"/>
                  </a:lnTo>
                  <a:lnTo>
                    <a:pt x="542" y="944"/>
                  </a:lnTo>
                  <a:lnTo>
                    <a:pt x="542" y="942"/>
                  </a:lnTo>
                  <a:lnTo>
                    <a:pt x="542" y="944"/>
                  </a:lnTo>
                  <a:lnTo>
                    <a:pt x="542" y="944"/>
                  </a:lnTo>
                  <a:lnTo>
                    <a:pt x="542" y="944"/>
                  </a:lnTo>
                  <a:lnTo>
                    <a:pt x="542" y="944"/>
                  </a:lnTo>
                  <a:lnTo>
                    <a:pt x="542" y="947"/>
                  </a:lnTo>
                  <a:lnTo>
                    <a:pt x="544" y="947"/>
                  </a:lnTo>
                  <a:lnTo>
                    <a:pt x="544" y="949"/>
                  </a:lnTo>
                  <a:lnTo>
                    <a:pt x="544" y="949"/>
                  </a:lnTo>
                  <a:lnTo>
                    <a:pt x="544" y="952"/>
                  </a:lnTo>
                  <a:lnTo>
                    <a:pt x="547" y="954"/>
                  </a:lnTo>
                  <a:lnTo>
                    <a:pt x="551" y="963"/>
                  </a:lnTo>
                  <a:lnTo>
                    <a:pt x="554" y="963"/>
                  </a:lnTo>
                  <a:lnTo>
                    <a:pt x="554" y="963"/>
                  </a:lnTo>
                  <a:lnTo>
                    <a:pt x="554" y="966"/>
                  </a:lnTo>
                  <a:lnTo>
                    <a:pt x="554" y="968"/>
                  </a:lnTo>
                  <a:lnTo>
                    <a:pt x="554" y="968"/>
                  </a:lnTo>
                  <a:lnTo>
                    <a:pt x="554" y="968"/>
                  </a:lnTo>
                  <a:lnTo>
                    <a:pt x="554" y="968"/>
                  </a:lnTo>
                  <a:lnTo>
                    <a:pt x="554" y="970"/>
                  </a:lnTo>
                  <a:lnTo>
                    <a:pt x="554" y="970"/>
                  </a:lnTo>
                  <a:lnTo>
                    <a:pt x="556" y="970"/>
                  </a:lnTo>
                  <a:lnTo>
                    <a:pt x="556" y="970"/>
                  </a:lnTo>
                  <a:lnTo>
                    <a:pt x="556" y="970"/>
                  </a:lnTo>
                  <a:lnTo>
                    <a:pt x="556" y="970"/>
                  </a:lnTo>
                  <a:lnTo>
                    <a:pt x="556" y="973"/>
                  </a:lnTo>
                  <a:lnTo>
                    <a:pt x="556" y="973"/>
                  </a:lnTo>
                  <a:lnTo>
                    <a:pt x="556" y="973"/>
                  </a:lnTo>
                  <a:lnTo>
                    <a:pt x="559" y="970"/>
                  </a:lnTo>
                  <a:lnTo>
                    <a:pt x="559" y="970"/>
                  </a:lnTo>
                  <a:lnTo>
                    <a:pt x="559" y="970"/>
                  </a:lnTo>
                  <a:lnTo>
                    <a:pt x="559" y="970"/>
                  </a:lnTo>
                  <a:lnTo>
                    <a:pt x="559" y="968"/>
                  </a:lnTo>
                  <a:lnTo>
                    <a:pt x="556" y="966"/>
                  </a:lnTo>
                  <a:lnTo>
                    <a:pt x="556" y="966"/>
                  </a:lnTo>
                  <a:lnTo>
                    <a:pt x="556" y="966"/>
                  </a:lnTo>
                  <a:lnTo>
                    <a:pt x="556" y="963"/>
                  </a:lnTo>
                  <a:lnTo>
                    <a:pt x="556" y="963"/>
                  </a:lnTo>
                  <a:lnTo>
                    <a:pt x="556" y="963"/>
                  </a:lnTo>
                  <a:lnTo>
                    <a:pt x="559" y="963"/>
                  </a:lnTo>
                  <a:lnTo>
                    <a:pt x="559" y="963"/>
                  </a:lnTo>
                  <a:lnTo>
                    <a:pt x="559" y="966"/>
                  </a:lnTo>
                  <a:lnTo>
                    <a:pt x="561" y="963"/>
                  </a:lnTo>
                  <a:lnTo>
                    <a:pt x="563" y="961"/>
                  </a:lnTo>
                  <a:lnTo>
                    <a:pt x="566" y="959"/>
                  </a:lnTo>
                  <a:lnTo>
                    <a:pt x="566" y="956"/>
                  </a:lnTo>
                  <a:lnTo>
                    <a:pt x="566" y="952"/>
                  </a:lnTo>
                  <a:lnTo>
                    <a:pt x="568" y="952"/>
                  </a:lnTo>
                  <a:lnTo>
                    <a:pt x="570" y="947"/>
                  </a:lnTo>
                  <a:lnTo>
                    <a:pt x="570" y="947"/>
                  </a:lnTo>
                  <a:lnTo>
                    <a:pt x="573" y="944"/>
                  </a:lnTo>
                  <a:lnTo>
                    <a:pt x="575" y="944"/>
                  </a:lnTo>
                  <a:lnTo>
                    <a:pt x="573" y="942"/>
                  </a:lnTo>
                  <a:lnTo>
                    <a:pt x="575" y="942"/>
                  </a:lnTo>
                  <a:lnTo>
                    <a:pt x="577"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2" y="918"/>
                  </a:lnTo>
                  <a:lnTo>
                    <a:pt x="582" y="918"/>
                  </a:lnTo>
                  <a:lnTo>
                    <a:pt x="582" y="916"/>
                  </a:lnTo>
                  <a:lnTo>
                    <a:pt x="582" y="914"/>
                  </a:lnTo>
                  <a:lnTo>
                    <a:pt x="582" y="914"/>
                  </a:lnTo>
                  <a:lnTo>
                    <a:pt x="582" y="914"/>
                  </a:lnTo>
                  <a:lnTo>
                    <a:pt x="582" y="911"/>
                  </a:lnTo>
                  <a:lnTo>
                    <a:pt x="582" y="909"/>
                  </a:lnTo>
                  <a:lnTo>
                    <a:pt x="580" y="904"/>
                  </a:lnTo>
                  <a:lnTo>
                    <a:pt x="575" y="904"/>
                  </a:lnTo>
                  <a:lnTo>
                    <a:pt x="575" y="902"/>
                  </a:lnTo>
                  <a:close/>
                  <a:moveTo>
                    <a:pt x="731" y="488"/>
                  </a:moveTo>
                  <a:lnTo>
                    <a:pt x="734" y="488"/>
                  </a:lnTo>
                  <a:lnTo>
                    <a:pt x="734" y="488"/>
                  </a:lnTo>
                  <a:lnTo>
                    <a:pt x="736" y="492"/>
                  </a:lnTo>
                  <a:lnTo>
                    <a:pt x="738" y="492"/>
                  </a:lnTo>
                  <a:lnTo>
                    <a:pt x="738" y="492"/>
                  </a:lnTo>
                  <a:lnTo>
                    <a:pt x="738" y="495"/>
                  </a:lnTo>
                  <a:lnTo>
                    <a:pt x="738" y="495"/>
                  </a:lnTo>
                  <a:lnTo>
                    <a:pt x="738" y="495"/>
                  </a:lnTo>
                  <a:lnTo>
                    <a:pt x="738" y="495"/>
                  </a:lnTo>
                  <a:lnTo>
                    <a:pt x="738" y="497"/>
                  </a:lnTo>
                  <a:lnTo>
                    <a:pt x="738" y="497"/>
                  </a:lnTo>
                  <a:lnTo>
                    <a:pt x="741" y="499"/>
                  </a:lnTo>
                  <a:lnTo>
                    <a:pt x="738" y="499"/>
                  </a:lnTo>
                  <a:lnTo>
                    <a:pt x="738" y="499"/>
                  </a:lnTo>
                  <a:lnTo>
                    <a:pt x="738" y="499"/>
                  </a:lnTo>
                  <a:lnTo>
                    <a:pt x="738" y="502"/>
                  </a:lnTo>
                  <a:lnTo>
                    <a:pt x="741" y="502"/>
                  </a:lnTo>
                  <a:lnTo>
                    <a:pt x="743" y="504"/>
                  </a:lnTo>
                  <a:lnTo>
                    <a:pt x="745" y="507"/>
                  </a:lnTo>
                  <a:lnTo>
                    <a:pt x="745" y="507"/>
                  </a:lnTo>
                  <a:lnTo>
                    <a:pt x="743" y="507"/>
                  </a:lnTo>
                  <a:lnTo>
                    <a:pt x="743" y="507"/>
                  </a:lnTo>
                  <a:lnTo>
                    <a:pt x="743" y="507"/>
                  </a:lnTo>
                  <a:lnTo>
                    <a:pt x="743" y="507"/>
                  </a:lnTo>
                  <a:lnTo>
                    <a:pt x="743" y="507"/>
                  </a:lnTo>
                  <a:lnTo>
                    <a:pt x="741" y="507"/>
                  </a:lnTo>
                  <a:lnTo>
                    <a:pt x="741" y="507"/>
                  </a:lnTo>
                  <a:lnTo>
                    <a:pt x="743" y="509"/>
                  </a:lnTo>
                  <a:lnTo>
                    <a:pt x="743" y="509"/>
                  </a:lnTo>
                  <a:lnTo>
                    <a:pt x="743" y="509"/>
                  </a:lnTo>
                  <a:lnTo>
                    <a:pt x="750" y="509"/>
                  </a:lnTo>
                  <a:lnTo>
                    <a:pt x="753" y="509"/>
                  </a:lnTo>
                  <a:lnTo>
                    <a:pt x="755" y="511"/>
                  </a:lnTo>
                  <a:lnTo>
                    <a:pt x="757"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5" y="523"/>
                  </a:lnTo>
                  <a:lnTo>
                    <a:pt x="745" y="523"/>
                  </a:lnTo>
                  <a:lnTo>
                    <a:pt x="745" y="525"/>
                  </a:lnTo>
                  <a:lnTo>
                    <a:pt x="745"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4" y="544"/>
                  </a:lnTo>
                  <a:lnTo>
                    <a:pt x="764" y="544"/>
                  </a:lnTo>
                  <a:lnTo>
                    <a:pt x="764" y="544"/>
                  </a:lnTo>
                  <a:lnTo>
                    <a:pt x="764" y="544"/>
                  </a:lnTo>
                  <a:lnTo>
                    <a:pt x="764" y="544"/>
                  </a:lnTo>
                  <a:lnTo>
                    <a:pt x="764" y="544"/>
                  </a:lnTo>
                  <a:lnTo>
                    <a:pt x="764" y="544"/>
                  </a:lnTo>
                  <a:lnTo>
                    <a:pt x="764" y="544"/>
                  </a:lnTo>
                  <a:lnTo>
                    <a:pt x="764" y="542"/>
                  </a:lnTo>
                  <a:lnTo>
                    <a:pt x="767" y="542"/>
                  </a:lnTo>
                  <a:lnTo>
                    <a:pt x="769" y="540"/>
                  </a:lnTo>
                  <a:lnTo>
                    <a:pt x="769" y="540"/>
                  </a:lnTo>
                  <a:lnTo>
                    <a:pt x="771" y="540"/>
                  </a:lnTo>
                  <a:lnTo>
                    <a:pt x="771" y="540"/>
                  </a:lnTo>
                  <a:lnTo>
                    <a:pt x="771" y="540"/>
                  </a:lnTo>
                  <a:lnTo>
                    <a:pt x="769" y="540"/>
                  </a:lnTo>
                  <a:lnTo>
                    <a:pt x="771" y="537"/>
                  </a:lnTo>
                  <a:lnTo>
                    <a:pt x="771" y="537"/>
                  </a:lnTo>
                  <a:lnTo>
                    <a:pt x="769" y="540"/>
                  </a:lnTo>
                  <a:lnTo>
                    <a:pt x="769" y="540"/>
                  </a:lnTo>
                  <a:lnTo>
                    <a:pt x="767" y="540"/>
                  </a:lnTo>
                  <a:lnTo>
                    <a:pt x="767" y="537"/>
                  </a:lnTo>
                  <a:lnTo>
                    <a:pt x="767" y="537"/>
                  </a:lnTo>
                  <a:lnTo>
                    <a:pt x="769" y="537"/>
                  </a:lnTo>
                  <a:lnTo>
                    <a:pt x="769" y="537"/>
                  </a:lnTo>
                  <a:lnTo>
                    <a:pt x="771" y="535"/>
                  </a:lnTo>
                  <a:lnTo>
                    <a:pt x="771" y="535"/>
                  </a:lnTo>
                  <a:lnTo>
                    <a:pt x="771"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0" y="530"/>
                  </a:lnTo>
                  <a:lnTo>
                    <a:pt x="790" y="530"/>
                  </a:lnTo>
                  <a:lnTo>
                    <a:pt x="790" y="530"/>
                  </a:lnTo>
                  <a:lnTo>
                    <a:pt x="793" y="528"/>
                  </a:lnTo>
                  <a:lnTo>
                    <a:pt x="793" y="528"/>
                  </a:lnTo>
                  <a:lnTo>
                    <a:pt x="795"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2" y="518"/>
                  </a:lnTo>
                  <a:lnTo>
                    <a:pt x="802" y="518"/>
                  </a:lnTo>
                  <a:lnTo>
                    <a:pt x="802" y="518"/>
                  </a:lnTo>
                  <a:lnTo>
                    <a:pt x="800" y="518"/>
                  </a:lnTo>
                  <a:lnTo>
                    <a:pt x="800" y="516"/>
                  </a:lnTo>
                  <a:lnTo>
                    <a:pt x="802" y="516"/>
                  </a:lnTo>
                  <a:lnTo>
                    <a:pt x="798" y="511"/>
                  </a:lnTo>
                  <a:lnTo>
                    <a:pt x="795" y="509"/>
                  </a:lnTo>
                  <a:lnTo>
                    <a:pt x="795" y="507"/>
                  </a:lnTo>
                  <a:lnTo>
                    <a:pt x="793" y="507"/>
                  </a:lnTo>
                  <a:lnTo>
                    <a:pt x="790" y="504"/>
                  </a:lnTo>
                  <a:lnTo>
                    <a:pt x="790" y="504"/>
                  </a:lnTo>
                  <a:lnTo>
                    <a:pt x="800" y="495"/>
                  </a:lnTo>
                  <a:lnTo>
                    <a:pt x="800" y="495"/>
                  </a:lnTo>
                  <a:lnTo>
                    <a:pt x="800" y="492"/>
                  </a:lnTo>
                  <a:lnTo>
                    <a:pt x="800" y="492"/>
                  </a:lnTo>
                  <a:lnTo>
                    <a:pt x="800" y="490"/>
                  </a:lnTo>
                  <a:lnTo>
                    <a:pt x="798" y="490"/>
                  </a:lnTo>
                  <a:lnTo>
                    <a:pt x="795" y="485"/>
                  </a:lnTo>
                  <a:lnTo>
                    <a:pt x="790" y="485"/>
                  </a:lnTo>
                  <a:lnTo>
                    <a:pt x="788" y="481"/>
                  </a:lnTo>
                  <a:lnTo>
                    <a:pt x="783" y="481"/>
                  </a:lnTo>
                  <a:lnTo>
                    <a:pt x="781" y="481"/>
                  </a:lnTo>
                  <a:lnTo>
                    <a:pt x="779" y="483"/>
                  </a:lnTo>
                  <a:lnTo>
                    <a:pt x="779" y="483"/>
                  </a:lnTo>
                  <a:lnTo>
                    <a:pt x="771" y="481"/>
                  </a:lnTo>
                  <a:lnTo>
                    <a:pt x="771" y="478"/>
                  </a:lnTo>
                  <a:lnTo>
                    <a:pt x="771" y="478"/>
                  </a:lnTo>
                  <a:lnTo>
                    <a:pt x="771" y="478"/>
                  </a:lnTo>
                  <a:lnTo>
                    <a:pt x="771" y="478"/>
                  </a:lnTo>
                  <a:lnTo>
                    <a:pt x="774" y="476"/>
                  </a:lnTo>
                  <a:lnTo>
                    <a:pt x="771" y="476"/>
                  </a:lnTo>
                  <a:lnTo>
                    <a:pt x="771" y="476"/>
                  </a:lnTo>
                  <a:lnTo>
                    <a:pt x="774" y="473"/>
                  </a:lnTo>
                  <a:lnTo>
                    <a:pt x="774" y="473"/>
                  </a:lnTo>
                  <a:lnTo>
                    <a:pt x="774" y="473"/>
                  </a:lnTo>
                  <a:lnTo>
                    <a:pt x="774" y="473"/>
                  </a:lnTo>
                  <a:lnTo>
                    <a:pt x="771" y="471"/>
                  </a:lnTo>
                  <a:lnTo>
                    <a:pt x="771" y="471"/>
                  </a:lnTo>
                  <a:lnTo>
                    <a:pt x="771" y="473"/>
                  </a:lnTo>
                  <a:lnTo>
                    <a:pt x="771" y="473"/>
                  </a:lnTo>
                  <a:lnTo>
                    <a:pt x="769" y="473"/>
                  </a:lnTo>
                  <a:lnTo>
                    <a:pt x="767" y="466"/>
                  </a:lnTo>
                  <a:lnTo>
                    <a:pt x="764" y="466"/>
                  </a:lnTo>
                  <a:lnTo>
                    <a:pt x="762" y="466"/>
                  </a:lnTo>
                  <a:lnTo>
                    <a:pt x="760" y="466"/>
                  </a:lnTo>
                  <a:lnTo>
                    <a:pt x="757" y="464"/>
                  </a:lnTo>
                  <a:lnTo>
                    <a:pt x="750" y="459"/>
                  </a:lnTo>
                  <a:lnTo>
                    <a:pt x="748" y="459"/>
                  </a:lnTo>
                  <a:lnTo>
                    <a:pt x="736" y="457"/>
                  </a:lnTo>
                  <a:lnTo>
                    <a:pt x="731" y="462"/>
                  </a:lnTo>
                  <a:lnTo>
                    <a:pt x="731" y="462"/>
                  </a:lnTo>
                  <a:lnTo>
                    <a:pt x="731" y="462"/>
                  </a:lnTo>
                  <a:lnTo>
                    <a:pt x="734" y="464"/>
                  </a:lnTo>
                  <a:lnTo>
                    <a:pt x="734" y="464"/>
                  </a:lnTo>
                  <a:lnTo>
                    <a:pt x="731" y="464"/>
                  </a:lnTo>
                  <a:lnTo>
                    <a:pt x="731" y="464"/>
                  </a:lnTo>
                  <a:lnTo>
                    <a:pt x="731"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8" y="478"/>
                  </a:lnTo>
                  <a:lnTo>
                    <a:pt x="738" y="478"/>
                  </a:lnTo>
                  <a:lnTo>
                    <a:pt x="738" y="478"/>
                  </a:lnTo>
                  <a:lnTo>
                    <a:pt x="738" y="478"/>
                  </a:lnTo>
                  <a:lnTo>
                    <a:pt x="738" y="481"/>
                  </a:lnTo>
                  <a:lnTo>
                    <a:pt x="738" y="481"/>
                  </a:lnTo>
                  <a:lnTo>
                    <a:pt x="738" y="481"/>
                  </a:lnTo>
                  <a:lnTo>
                    <a:pt x="738" y="481"/>
                  </a:lnTo>
                  <a:lnTo>
                    <a:pt x="738" y="481"/>
                  </a:lnTo>
                  <a:lnTo>
                    <a:pt x="734" y="481"/>
                  </a:lnTo>
                  <a:lnTo>
                    <a:pt x="734" y="481"/>
                  </a:lnTo>
                  <a:lnTo>
                    <a:pt x="734" y="481"/>
                  </a:lnTo>
                  <a:lnTo>
                    <a:pt x="734" y="481"/>
                  </a:lnTo>
                  <a:lnTo>
                    <a:pt x="734" y="483"/>
                  </a:lnTo>
                  <a:lnTo>
                    <a:pt x="731" y="483"/>
                  </a:lnTo>
                  <a:lnTo>
                    <a:pt x="731" y="483"/>
                  </a:lnTo>
                  <a:lnTo>
                    <a:pt x="731" y="485"/>
                  </a:lnTo>
                  <a:lnTo>
                    <a:pt x="731" y="485"/>
                  </a:lnTo>
                  <a:lnTo>
                    <a:pt x="731" y="488"/>
                  </a:lnTo>
                  <a:close/>
                  <a:moveTo>
                    <a:pt x="755" y="350"/>
                  </a:moveTo>
                  <a:lnTo>
                    <a:pt x="757" y="350"/>
                  </a:lnTo>
                  <a:lnTo>
                    <a:pt x="757" y="350"/>
                  </a:lnTo>
                  <a:lnTo>
                    <a:pt x="757" y="350"/>
                  </a:lnTo>
                  <a:lnTo>
                    <a:pt x="762" y="350"/>
                  </a:lnTo>
                  <a:lnTo>
                    <a:pt x="757" y="353"/>
                  </a:lnTo>
                  <a:lnTo>
                    <a:pt x="757" y="353"/>
                  </a:lnTo>
                  <a:lnTo>
                    <a:pt x="757" y="353"/>
                  </a:lnTo>
                  <a:lnTo>
                    <a:pt x="757" y="357"/>
                  </a:lnTo>
                  <a:lnTo>
                    <a:pt x="757" y="357"/>
                  </a:lnTo>
                  <a:lnTo>
                    <a:pt x="760" y="357"/>
                  </a:lnTo>
                  <a:lnTo>
                    <a:pt x="764" y="360"/>
                  </a:lnTo>
                  <a:lnTo>
                    <a:pt x="767" y="362"/>
                  </a:lnTo>
                  <a:lnTo>
                    <a:pt x="764" y="362"/>
                  </a:lnTo>
                  <a:lnTo>
                    <a:pt x="764" y="362"/>
                  </a:lnTo>
                  <a:lnTo>
                    <a:pt x="762" y="362"/>
                  </a:lnTo>
                  <a:lnTo>
                    <a:pt x="762" y="365"/>
                  </a:lnTo>
                  <a:lnTo>
                    <a:pt x="762" y="365"/>
                  </a:lnTo>
                  <a:lnTo>
                    <a:pt x="762" y="362"/>
                  </a:lnTo>
                  <a:lnTo>
                    <a:pt x="762" y="362"/>
                  </a:lnTo>
                  <a:lnTo>
                    <a:pt x="760" y="362"/>
                  </a:lnTo>
                  <a:lnTo>
                    <a:pt x="760" y="362"/>
                  </a:lnTo>
                  <a:lnTo>
                    <a:pt x="760" y="362"/>
                  </a:lnTo>
                  <a:lnTo>
                    <a:pt x="760" y="362"/>
                  </a:lnTo>
                  <a:lnTo>
                    <a:pt x="757" y="362"/>
                  </a:lnTo>
                  <a:lnTo>
                    <a:pt x="757" y="365"/>
                  </a:lnTo>
                  <a:lnTo>
                    <a:pt x="757"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4" y="369"/>
                  </a:lnTo>
                  <a:lnTo>
                    <a:pt x="764" y="372"/>
                  </a:lnTo>
                  <a:lnTo>
                    <a:pt x="764" y="372"/>
                  </a:lnTo>
                  <a:lnTo>
                    <a:pt x="764" y="372"/>
                  </a:lnTo>
                  <a:lnTo>
                    <a:pt x="764" y="374"/>
                  </a:lnTo>
                  <a:lnTo>
                    <a:pt x="764" y="374"/>
                  </a:lnTo>
                  <a:lnTo>
                    <a:pt x="764" y="376"/>
                  </a:lnTo>
                  <a:lnTo>
                    <a:pt x="767" y="376"/>
                  </a:lnTo>
                  <a:lnTo>
                    <a:pt x="767" y="376"/>
                  </a:lnTo>
                  <a:lnTo>
                    <a:pt x="767" y="376"/>
                  </a:lnTo>
                  <a:lnTo>
                    <a:pt x="771" y="383"/>
                  </a:lnTo>
                  <a:lnTo>
                    <a:pt x="783" y="383"/>
                  </a:lnTo>
                  <a:lnTo>
                    <a:pt x="783" y="381"/>
                  </a:lnTo>
                  <a:lnTo>
                    <a:pt x="790" y="379"/>
                  </a:lnTo>
                  <a:lnTo>
                    <a:pt x="790" y="379"/>
                  </a:lnTo>
                  <a:lnTo>
                    <a:pt x="790" y="376"/>
                  </a:lnTo>
                  <a:lnTo>
                    <a:pt x="793" y="376"/>
                  </a:lnTo>
                  <a:lnTo>
                    <a:pt x="793" y="376"/>
                  </a:lnTo>
                  <a:lnTo>
                    <a:pt x="793" y="374"/>
                  </a:lnTo>
                  <a:lnTo>
                    <a:pt x="793" y="374"/>
                  </a:lnTo>
                  <a:lnTo>
                    <a:pt x="795" y="374"/>
                  </a:lnTo>
                  <a:lnTo>
                    <a:pt x="798" y="372"/>
                  </a:lnTo>
                  <a:lnTo>
                    <a:pt x="795" y="372"/>
                  </a:lnTo>
                  <a:lnTo>
                    <a:pt x="795" y="372"/>
                  </a:lnTo>
                  <a:lnTo>
                    <a:pt x="795"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6" y="391"/>
                  </a:lnTo>
                  <a:lnTo>
                    <a:pt x="776" y="393"/>
                  </a:lnTo>
                  <a:lnTo>
                    <a:pt x="776" y="393"/>
                  </a:lnTo>
                  <a:lnTo>
                    <a:pt x="776" y="393"/>
                  </a:lnTo>
                  <a:lnTo>
                    <a:pt x="776" y="395"/>
                  </a:lnTo>
                  <a:lnTo>
                    <a:pt x="776" y="395"/>
                  </a:lnTo>
                  <a:lnTo>
                    <a:pt x="776" y="398"/>
                  </a:lnTo>
                  <a:lnTo>
                    <a:pt x="776" y="398"/>
                  </a:lnTo>
                  <a:lnTo>
                    <a:pt x="776" y="398"/>
                  </a:lnTo>
                  <a:lnTo>
                    <a:pt x="774" y="398"/>
                  </a:lnTo>
                  <a:lnTo>
                    <a:pt x="774" y="398"/>
                  </a:lnTo>
                  <a:lnTo>
                    <a:pt x="776" y="400"/>
                  </a:lnTo>
                  <a:lnTo>
                    <a:pt x="776" y="400"/>
                  </a:lnTo>
                  <a:lnTo>
                    <a:pt x="776" y="400"/>
                  </a:lnTo>
                  <a:lnTo>
                    <a:pt x="776" y="400"/>
                  </a:lnTo>
                  <a:lnTo>
                    <a:pt x="776" y="402"/>
                  </a:lnTo>
                  <a:lnTo>
                    <a:pt x="776" y="402"/>
                  </a:lnTo>
                  <a:lnTo>
                    <a:pt x="776" y="402"/>
                  </a:lnTo>
                  <a:lnTo>
                    <a:pt x="776" y="402"/>
                  </a:lnTo>
                  <a:lnTo>
                    <a:pt x="776" y="402"/>
                  </a:lnTo>
                  <a:lnTo>
                    <a:pt x="776" y="402"/>
                  </a:lnTo>
                  <a:lnTo>
                    <a:pt x="776" y="402"/>
                  </a:lnTo>
                  <a:lnTo>
                    <a:pt x="776" y="405"/>
                  </a:lnTo>
                  <a:lnTo>
                    <a:pt x="776" y="405"/>
                  </a:lnTo>
                  <a:lnTo>
                    <a:pt x="776" y="405"/>
                  </a:lnTo>
                  <a:lnTo>
                    <a:pt x="779" y="405"/>
                  </a:lnTo>
                  <a:lnTo>
                    <a:pt x="779" y="405"/>
                  </a:lnTo>
                  <a:lnTo>
                    <a:pt x="783" y="407"/>
                  </a:lnTo>
                  <a:lnTo>
                    <a:pt x="783" y="405"/>
                  </a:lnTo>
                  <a:lnTo>
                    <a:pt x="783" y="405"/>
                  </a:lnTo>
                  <a:lnTo>
                    <a:pt x="783" y="405"/>
                  </a:lnTo>
                  <a:lnTo>
                    <a:pt x="783" y="405"/>
                  </a:lnTo>
                  <a:lnTo>
                    <a:pt x="783" y="405"/>
                  </a:lnTo>
                  <a:lnTo>
                    <a:pt x="783" y="405"/>
                  </a:lnTo>
                  <a:lnTo>
                    <a:pt x="783" y="405"/>
                  </a:lnTo>
                  <a:lnTo>
                    <a:pt x="783" y="407"/>
                  </a:lnTo>
                  <a:lnTo>
                    <a:pt x="783" y="407"/>
                  </a:lnTo>
                  <a:lnTo>
                    <a:pt x="783" y="407"/>
                  </a:lnTo>
                  <a:lnTo>
                    <a:pt x="783" y="407"/>
                  </a:lnTo>
                  <a:lnTo>
                    <a:pt x="786" y="407"/>
                  </a:lnTo>
                  <a:lnTo>
                    <a:pt x="786" y="409"/>
                  </a:lnTo>
                  <a:lnTo>
                    <a:pt x="786" y="409"/>
                  </a:lnTo>
                  <a:lnTo>
                    <a:pt x="786" y="409"/>
                  </a:lnTo>
                  <a:lnTo>
                    <a:pt x="786" y="409"/>
                  </a:lnTo>
                  <a:lnTo>
                    <a:pt x="786" y="409"/>
                  </a:lnTo>
                  <a:lnTo>
                    <a:pt x="783" y="409"/>
                  </a:lnTo>
                  <a:lnTo>
                    <a:pt x="783" y="409"/>
                  </a:lnTo>
                  <a:lnTo>
                    <a:pt x="783" y="409"/>
                  </a:lnTo>
                  <a:lnTo>
                    <a:pt x="783"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0" y="417"/>
                  </a:lnTo>
                  <a:lnTo>
                    <a:pt x="790" y="414"/>
                  </a:lnTo>
                  <a:lnTo>
                    <a:pt x="790"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09" y="402"/>
                  </a:lnTo>
                  <a:lnTo>
                    <a:pt x="809" y="402"/>
                  </a:lnTo>
                  <a:lnTo>
                    <a:pt x="809"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09" y="414"/>
                  </a:lnTo>
                  <a:lnTo>
                    <a:pt x="812" y="412"/>
                  </a:lnTo>
                  <a:lnTo>
                    <a:pt x="812" y="409"/>
                  </a:lnTo>
                  <a:lnTo>
                    <a:pt x="814" y="409"/>
                  </a:lnTo>
                  <a:lnTo>
                    <a:pt x="814" y="409"/>
                  </a:lnTo>
                  <a:lnTo>
                    <a:pt x="814" y="407"/>
                  </a:lnTo>
                  <a:lnTo>
                    <a:pt x="812" y="407"/>
                  </a:lnTo>
                  <a:lnTo>
                    <a:pt x="812" y="407"/>
                  </a:lnTo>
                  <a:lnTo>
                    <a:pt x="812" y="407"/>
                  </a:lnTo>
                  <a:lnTo>
                    <a:pt x="812" y="407"/>
                  </a:lnTo>
                  <a:lnTo>
                    <a:pt x="812" y="407"/>
                  </a:lnTo>
                  <a:lnTo>
                    <a:pt x="812" y="405"/>
                  </a:lnTo>
                  <a:lnTo>
                    <a:pt x="812" y="405"/>
                  </a:lnTo>
                  <a:lnTo>
                    <a:pt x="814" y="405"/>
                  </a:lnTo>
                  <a:lnTo>
                    <a:pt x="814" y="405"/>
                  </a:lnTo>
                  <a:lnTo>
                    <a:pt x="814" y="405"/>
                  </a:lnTo>
                  <a:lnTo>
                    <a:pt x="814" y="405"/>
                  </a:lnTo>
                  <a:lnTo>
                    <a:pt x="816" y="405"/>
                  </a:lnTo>
                  <a:lnTo>
                    <a:pt x="816" y="402"/>
                  </a:lnTo>
                  <a:lnTo>
                    <a:pt x="816" y="402"/>
                  </a:lnTo>
                  <a:lnTo>
                    <a:pt x="816" y="400"/>
                  </a:lnTo>
                  <a:lnTo>
                    <a:pt x="816" y="400"/>
                  </a:lnTo>
                  <a:lnTo>
                    <a:pt x="816" y="400"/>
                  </a:lnTo>
                  <a:lnTo>
                    <a:pt x="816" y="398"/>
                  </a:lnTo>
                  <a:lnTo>
                    <a:pt x="816" y="398"/>
                  </a:lnTo>
                  <a:lnTo>
                    <a:pt x="819" y="398"/>
                  </a:lnTo>
                  <a:lnTo>
                    <a:pt x="819" y="398"/>
                  </a:lnTo>
                  <a:lnTo>
                    <a:pt x="819" y="398"/>
                  </a:lnTo>
                  <a:lnTo>
                    <a:pt x="819" y="398"/>
                  </a:lnTo>
                  <a:lnTo>
                    <a:pt x="819" y="400"/>
                  </a:lnTo>
                  <a:lnTo>
                    <a:pt x="819" y="400"/>
                  </a:lnTo>
                  <a:lnTo>
                    <a:pt x="819" y="402"/>
                  </a:lnTo>
                  <a:lnTo>
                    <a:pt x="816" y="405"/>
                  </a:lnTo>
                  <a:lnTo>
                    <a:pt x="816" y="407"/>
                  </a:lnTo>
                  <a:lnTo>
                    <a:pt x="821" y="405"/>
                  </a:lnTo>
                  <a:lnTo>
                    <a:pt x="824" y="402"/>
                  </a:lnTo>
                  <a:lnTo>
                    <a:pt x="824" y="400"/>
                  </a:lnTo>
                  <a:lnTo>
                    <a:pt x="821" y="398"/>
                  </a:lnTo>
                  <a:lnTo>
                    <a:pt x="821" y="398"/>
                  </a:lnTo>
                  <a:lnTo>
                    <a:pt x="821" y="395"/>
                  </a:lnTo>
                  <a:lnTo>
                    <a:pt x="821" y="395"/>
                  </a:lnTo>
                  <a:lnTo>
                    <a:pt x="821" y="395"/>
                  </a:lnTo>
                  <a:lnTo>
                    <a:pt x="821" y="395"/>
                  </a:lnTo>
                  <a:lnTo>
                    <a:pt x="821" y="393"/>
                  </a:lnTo>
                  <a:lnTo>
                    <a:pt x="821" y="393"/>
                  </a:lnTo>
                  <a:lnTo>
                    <a:pt x="821" y="393"/>
                  </a:lnTo>
                  <a:lnTo>
                    <a:pt x="821" y="395"/>
                  </a:lnTo>
                  <a:lnTo>
                    <a:pt x="824" y="398"/>
                  </a:lnTo>
                  <a:lnTo>
                    <a:pt x="824" y="400"/>
                  </a:lnTo>
                  <a:lnTo>
                    <a:pt x="826" y="400"/>
                  </a:lnTo>
                  <a:lnTo>
                    <a:pt x="831" y="395"/>
                  </a:lnTo>
                  <a:lnTo>
                    <a:pt x="835" y="395"/>
                  </a:lnTo>
                  <a:lnTo>
                    <a:pt x="835" y="395"/>
                  </a:lnTo>
                  <a:lnTo>
                    <a:pt x="835" y="398"/>
                  </a:lnTo>
                  <a:lnTo>
                    <a:pt x="835" y="398"/>
                  </a:lnTo>
                  <a:lnTo>
                    <a:pt x="835" y="398"/>
                  </a:lnTo>
                  <a:lnTo>
                    <a:pt x="833" y="398"/>
                  </a:lnTo>
                  <a:lnTo>
                    <a:pt x="833" y="398"/>
                  </a:lnTo>
                  <a:lnTo>
                    <a:pt x="833" y="400"/>
                  </a:lnTo>
                  <a:lnTo>
                    <a:pt x="831" y="400"/>
                  </a:lnTo>
                  <a:lnTo>
                    <a:pt x="831" y="402"/>
                  </a:lnTo>
                  <a:lnTo>
                    <a:pt x="831" y="402"/>
                  </a:lnTo>
                  <a:lnTo>
                    <a:pt x="833" y="402"/>
                  </a:lnTo>
                  <a:lnTo>
                    <a:pt x="835" y="402"/>
                  </a:lnTo>
                  <a:lnTo>
                    <a:pt x="838" y="405"/>
                  </a:lnTo>
                  <a:lnTo>
                    <a:pt x="840" y="402"/>
                  </a:lnTo>
                  <a:lnTo>
                    <a:pt x="845" y="405"/>
                  </a:lnTo>
                  <a:lnTo>
                    <a:pt x="845" y="402"/>
                  </a:lnTo>
                  <a:lnTo>
                    <a:pt x="845" y="402"/>
                  </a:lnTo>
                  <a:lnTo>
                    <a:pt x="850" y="400"/>
                  </a:lnTo>
                  <a:lnTo>
                    <a:pt x="852" y="400"/>
                  </a:lnTo>
                  <a:lnTo>
                    <a:pt x="854"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7" y="405"/>
                  </a:lnTo>
                  <a:lnTo>
                    <a:pt x="845" y="407"/>
                  </a:lnTo>
                  <a:lnTo>
                    <a:pt x="845" y="407"/>
                  </a:lnTo>
                  <a:lnTo>
                    <a:pt x="845" y="407"/>
                  </a:lnTo>
                  <a:lnTo>
                    <a:pt x="842" y="407"/>
                  </a:lnTo>
                  <a:lnTo>
                    <a:pt x="840" y="407"/>
                  </a:lnTo>
                  <a:lnTo>
                    <a:pt x="840" y="407"/>
                  </a:lnTo>
                  <a:lnTo>
                    <a:pt x="840" y="407"/>
                  </a:lnTo>
                  <a:lnTo>
                    <a:pt x="840" y="407"/>
                  </a:lnTo>
                  <a:lnTo>
                    <a:pt x="838" y="407"/>
                  </a:lnTo>
                  <a:lnTo>
                    <a:pt x="838" y="407"/>
                  </a:lnTo>
                  <a:lnTo>
                    <a:pt x="838" y="407"/>
                  </a:lnTo>
                  <a:lnTo>
                    <a:pt x="840" y="407"/>
                  </a:lnTo>
                  <a:lnTo>
                    <a:pt x="840" y="407"/>
                  </a:lnTo>
                  <a:lnTo>
                    <a:pt x="840" y="407"/>
                  </a:lnTo>
                  <a:lnTo>
                    <a:pt x="833" y="407"/>
                  </a:lnTo>
                  <a:lnTo>
                    <a:pt x="831" y="409"/>
                  </a:lnTo>
                  <a:lnTo>
                    <a:pt x="831" y="412"/>
                  </a:lnTo>
                  <a:lnTo>
                    <a:pt x="831" y="412"/>
                  </a:lnTo>
                  <a:lnTo>
                    <a:pt x="831" y="412"/>
                  </a:lnTo>
                  <a:lnTo>
                    <a:pt x="831" y="414"/>
                  </a:lnTo>
                  <a:lnTo>
                    <a:pt x="842" y="417"/>
                  </a:lnTo>
                  <a:lnTo>
                    <a:pt x="845" y="414"/>
                  </a:lnTo>
                  <a:lnTo>
                    <a:pt x="847" y="414"/>
                  </a:lnTo>
                  <a:lnTo>
                    <a:pt x="854" y="412"/>
                  </a:lnTo>
                  <a:lnTo>
                    <a:pt x="859" y="409"/>
                  </a:lnTo>
                  <a:lnTo>
                    <a:pt x="864" y="409"/>
                  </a:lnTo>
                  <a:lnTo>
                    <a:pt x="871" y="407"/>
                  </a:lnTo>
                  <a:lnTo>
                    <a:pt x="871" y="409"/>
                  </a:lnTo>
                  <a:lnTo>
                    <a:pt x="871" y="409"/>
                  </a:lnTo>
                  <a:lnTo>
                    <a:pt x="871" y="409"/>
                  </a:lnTo>
                  <a:lnTo>
                    <a:pt x="868" y="412"/>
                  </a:lnTo>
                  <a:lnTo>
                    <a:pt x="866" y="412"/>
                  </a:lnTo>
                  <a:lnTo>
                    <a:pt x="857" y="414"/>
                  </a:lnTo>
                  <a:lnTo>
                    <a:pt x="854" y="417"/>
                  </a:lnTo>
                  <a:lnTo>
                    <a:pt x="852" y="417"/>
                  </a:lnTo>
                  <a:lnTo>
                    <a:pt x="845" y="419"/>
                  </a:lnTo>
                  <a:lnTo>
                    <a:pt x="838" y="421"/>
                  </a:lnTo>
                  <a:lnTo>
                    <a:pt x="835" y="419"/>
                  </a:lnTo>
                  <a:lnTo>
                    <a:pt x="831" y="421"/>
                  </a:lnTo>
                  <a:lnTo>
                    <a:pt x="831" y="421"/>
                  </a:lnTo>
                  <a:lnTo>
                    <a:pt x="831" y="421"/>
                  </a:lnTo>
                  <a:lnTo>
                    <a:pt x="828" y="424"/>
                  </a:lnTo>
                  <a:lnTo>
                    <a:pt x="826" y="421"/>
                  </a:lnTo>
                  <a:lnTo>
                    <a:pt x="824" y="421"/>
                  </a:lnTo>
                  <a:lnTo>
                    <a:pt x="821" y="421"/>
                  </a:lnTo>
                  <a:lnTo>
                    <a:pt x="821" y="421"/>
                  </a:lnTo>
                  <a:lnTo>
                    <a:pt x="819" y="421"/>
                  </a:lnTo>
                  <a:lnTo>
                    <a:pt x="819" y="424"/>
                  </a:lnTo>
                  <a:lnTo>
                    <a:pt x="819" y="424"/>
                  </a:lnTo>
                  <a:lnTo>
                    <a:pt x="819" y="426"/>
                  </a:lnTo>
                  <a:lnTo>
                    <a:pt x="816" y="428"/>
                  </a:lnTo>
                  <a:lnTo>
                    <a:pt x="816" y="431"/>
                  </a:lnTo>
                  <a:lnTo>
                    <a:pt x="816" y="431"/>
                  </a:lnTo>
                  <a:lnTo>
                    <a:pt x="816" y="431"/>
                  </a:lnTo>
                  <a:lnTo>
                    <a:pt x="816" y="431"/>
                  </a:lnTo>
                  <a:lnTo>
                    <a:pt x="814" y="431"/>
                  </a:lnTo>
                  <a:lnTo>
                    <a:pt x="814" y="433"/>
                  </a:lnTo>
                  <a:lnTo>
                    <a:pt x="812" y="433"/>
                  </a:lnTo>
                  <a:lnTo>
                    <a:pt x="809" y="436"/>
                  </a:lnTo>
                  <a:lnTo>
                    <a:pt x="807" y="436"/>
                  </a:lnTo>
                  <a:lnTo>
                    <a:pt x="805" y="438"/>
                  </a:lnTo>
                  <a:lnTo>
                    <a:pt x="805" y="440"/>
                  </a:lnTo>
                  <a:lnTo>
                    <a:pt x="809" y="445"/>
                  </a:lnTo>
                  <a:lnTo>
                    <a:pt x="812" y="445"/>
                  </a:lnTo>
                  <a:lnTo>
                    <a:pt x="812" y="447"/>
                  </a:lnTo>
                  <a:lnTo>
                    <a:pt x="812" y="447"/>
                  </a:lnTo>
                  <a:lnTo>
                    <a:pt x="814" y="450"/>
                  </a:lnTo>
                  <a:lnTo>
                    <a:pt x="814" y="452"/>
                  </a:lnTo>
                  <a:lnTo>
                    <a:pt x="816" y="452"/>
                  </a:lnTo>
                  <a:lnTo>
                    <a:pt x="819" y="450"/>
                  </a:lnTo>
                  <a:lnTo>
                    <a:pt x="824" y="452"/>
                  </a:lnTo>
                  <a:lnTo>
                    <a:pt x="824" y="452"/>
                  </a:lnTo>
                  <a:lnTo>
                    <a:pt x="828" y="454"/>
                  </a:lnTo>
                  <a:lnTo>
                    <a:pt x="831" y="454"/>
                  </a:lnTo>
                  <a:lnTo>
                    <a:pt x="831" y="457"/>
                  </a:lnTo>
                  <a:lnTo>
                    <a:pt x="831" y="457"/>
                  </a:lnTo>
                  <a:lnTo>
                    <a:pt x="831" y="457"/>
                  </a:lnTo>
                  <a:lnTo>
                    <a:pt x="831" y="457"/>
                  </a:lnTo>
                  <a:lnTo>
                    <a:pt x="828" y="459"/>
                  </a:lnTo>
                  <a:lnTo>
                    <a:pt x="819" y="454"/>
                  </a:lnTo>
                  <a:lnTo>
                    <a:pt x="816" y="454"/>
                  </a:lnTo>
                  <a:lnTo>
                    <a:pt x="816" y="457"/>
                  </a:lnTo>
                  <a:lnTo>
                    <a:pt x="816" y="457"/>
                  </a:lnTo>
                  <a:lnTo>
                    <a:pt x="819" y="462"/>
                  </a:lnTo>
                  <a:lnTo>
                    <a:pt x="821" y="462"/>
                  </a:lnTo>
                  <a:lnTo>
                    <a:pt x="821" y="464"/>
                  </a:lnTo>
                  <a:lnTo>
                    <a:pt x="821" y="464"/>
                  </a:lnTo>
                  <a:lnTo>
                    <a:pt x="821" y="464"/>
                  </a:lnTo>
                  <a:lnTo>
                    <a:pt x="824" y="464"/>
                  </a:lnTo>
                  <a:lnTo>
                    <a:pt x="826" y="464"/>
                  </a:lnTo>
                  <a:lnTo>
                    <a:pt x="824" y="464"/>
                  </a:lnTo>
                  <a:lnTo>
                    <a:pt x="824" y="466"/>
                  </a:lnTo>
                  <a:lnTo>
                    <a:pt x="824" y="466"/>
                  </a:lnTo>
                  <a:lnTo>
                    <a:pt x="824" y="466"/>
                  </a:lnTo>
                  <a:lnTo>
                    <a:pt x="826" y="469"/>
                  </a:lnTo>
                  <a:lnTo>
                    <a:pt x="826" y="471"/>
                  </a:lnTo>
                  <a:lnTo>
                    <a:pt x="828" y="471"/>
                  </a:lnTo>
                  <a:lnTo>
                    <a:pt x="833" y="469"/>
                  </a:lnTo>
                  <a:lnTo>
                    <a:pt x="833" y="469"/>
                  </a:lnTo>
                  <a:lnTo>
                    <a:pt x="833" y="469"/>
                  </a:lnTo>
                  <a:lnTo>
                    <a:pt x="833" y="469"/>
                  </a:lnTo>
                  <a:lnTo>
                    <a:pt x="833" y="469"/>
                  </a:lnTo>
                  <a:lnTo>
                    <a:pt x="833" y="469"/>
                  </a:lnTo>
                  <a:lnTo>
                    <a:pt x="833" y="466"/>
                  </a:lnTo>
                  <a:lnTo>
                    <a:pt x="835" y="466"/>
                  </a:lnTo>
                  <a:lnTo>
                    <a:pt x="835" y="466"/>
                  </a:lnTo>
                  <a:lnTo>
                    <a:pt x="838" y="466"/>
                  </a:lnTo>
                  <a:lnTo>
                    <a:pt x="838" y="469"/>
                  </a:lnTo>
                  <a:lnTo>
                    <a:pt x="857" y="471"/>
                  </a:lnTo>
                  <a:lnTo>
                    <a:pt x="857" y="471"/>
                  </a:lnTo>
                  <a:lnTo>
                    <a:pt x="857" y="471"/>
                  </a:lnTo>
                  <a:lnTo>
                    <a:pt x="859" y="471"/>
                  </a:lnTo>
                  <a:lnTo>
                    <a:pt x="859" y="473"/>
                  </a:lnTo>
                  <a:lnTo>
                    <a:pt x="857" y="473"/>
                  </a:lnTo>
                  <a:lnTo>
                    <a:pt x="857" y="473"/>
                  </a:lnTo>
                  <a:lnTo>
                    <a:pt x="854" y="471"/>
                  </a:lnTo>
                  <a:lnTo>
                    <a:pt x="842" y="476"/>
                  </a:lnTo>
                  <a:lnTo>
                    <a:pt x="842" y="476"/>
                  </a:lnTo>
                  <a:lnTo>
                    <a:pt x="842" y="476"/>
                  </a:lnTo>
                  <a:lnTo>
                    <a:pt x="840" y="476"/>
                  </a:lnTo>
                  <a:lnTo>
                    <a:pt x="842" y="476"/>
                  </a:lnTo>
                  <a:lnTo>
                    <a:pt x="842" y="478"/>
                  </a:lnTo>
                  <a:lnTo>
                    <a:pt x="842" y="478"/>
                  </a:lnTo>
                  <a:lnTo>
                    <a:pt x="840" y="478"/>
                  </a:lnTo>
                  <a:lnTo>
                    <a:pt x="840" y="478"/>
                  </a:lnTo>
                  <a:lnTo>
                    <a:pt x="835" y="478"/>
                  </a:lnTo>
                  <a:lnTo>
                    <a:pt x="835" y="478"/>
                  </a:lnTo>
                  <a:lnTo>
                    <a:pt x="835" y="478"/>
                  </a:lnTo>
                  <a:lnTo>
                    <a:pt x="835" y="478"/>
                  </a:lnTo>
                  <a:lnTo>
                    <a:pt x="833" y="478"/>
                  </a:lnTo>
                  <a:lnTo>
                    <a:pt x="833" y="481"/>
                  </a:lnTo>
                  <a:lnTo>
                    <a:pt x="835" y="483"/>
                  </a:lnTo>
                  <a:lnTo>
                    <a:pt x="838" y="485"/>
                  </a:lnTo>
                  <a:lnTo>
                    <a:pt x="838" y="488"/>
                  </a:lnTo>
                  <a:lnTo>
                    <a:pt x="840" y="490"/>
                  </a:lnTo>
                  <a:lnTo>
                    <a:pt x="842" y="490"/>
                  </a:lnTo>
                  <a:lnTo>
                    <a:pt x="842" y="490"/>
                  </a:lnTo>
                  <a:lnTo>
                    <a:pt x="842" y="490"/>
                  </a:lnTo>
                  <a:lnTo>
                    <a:pt x="842" y="492"/>
                  </a:lnTo>
                  <a:lnTo>
                    <a:pt x="845" y="492"/>
                  </a:lnTo>
                  <a:lnTo>
                    <a:pt x="847"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4" y="499"/>
                  </a:lnTo>
                  <a:lnTo>
                    <a:pt x="854" y="502"/>
                  </a:lnTo>
                  <a:lnTo>
                    <a:pt x="854"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7" y="502"/>
                  </a:lnTo>
                  <a:lnTo>
                    <a:pt x="887" y="502"/>
                  </a:lnTo>
                  <a:lnTo>
                    <a:pt x="890" y="502"/>
                  </a:lnTo>
                  <a:lnTo>
                    <a:pt x="890" y="499"/>
                  </a:lnTo>
                  <a:lnTo>
                    <a:pt x="887" y="497"/>
                  </a:lnTo>
                  <a:lnTo>
                    <a:pt x="887" y="497"/>
                  </a:lnTo>
                  <a:lnTo>
                    <a:pt x="887" y="495"/>
                  </a:lnTo>
                  <a:lnTo>
                    <a:pt x="885" y="495"/>
                  </a:lnTo>
                  <a:lnTo>
                    <a:pt x="885" y="492"/>
                  </a:lnTo>
                  <a:lnTo>
                    <a:pt x="885" y="492"/>
                  </a:lnTo>
                  <a:lnTo>
                    <a:pt x="887" y="492"/>
                  </a:lnTo>
                  <a:lnTo>
                    <a:pt x="885" y="490"/>
                  </a:lnTo>
                  <a:lnTo>
                    <a:pt x="880" y="490"/>
                  </a:lnTo>
                  <a:lnTo>
                    <a:pt x="878" y="490"/>
                  </a:lnTo>
                  <a:lnTo>
                    <a:pt x="878" y="488"/>
                  </a:lnTo>
                  <a:lnTo>
                    <a:pt x="878" y="488"/>
                  </a:lnTo>
                  <a:lnTo>
                    <a:pt x="883" y="488"/>
                  </a:lnTo>
                  <a:lnTo>
                    <a:pt x="885" y="488"/>
                  </a:lnTo>
                  <a:lnTo>
                    <a:pt x="890" y="488"/>
                  </a:lnTo>
                  <a:lnTo>
                    <a:pt x="892" y="488"/>
                  </a:lnTo>
                  <a:lnTo>
                    <a:pt x="895" y="492"/>
                  </a:lnTo>
                  <a:lnTo>
                    <a:pt x="895" y="492"/>
                  </a:lnTo>
                  <a:lnTo>
                    <a:pt x="895" y="495"/>
                  </a:lnTo>
                  <a:lnTo>
                    <a:pt x="895" y="495"/>
                  </a:lnTo>
                  <a:lnTo>
                    <a:pt x="899" y="495"/>
                  </a:lnTo>
                  <a:lnTo>
                    <a:pt x="899" y="495"/>
                  </a:lnTo>
                  <a:lnTo>
                    <a:pt x="899" y="495"/>
                  </a:lnTo>
                  <a:lnTo>
                    <a:pt x="899"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899"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7" y="471"/>
                  </a:lnTo>
                  <a:lnTo>
                    <a:pt x="887" y="471"/>
                  </a:lnTo>
                  <a:lnTo>
                    <a:pt x="887" y="469"/>
                  </a:lnTo>
                  <a:lnTo>
                    <a:pt x="887" y="469"/>
                  </a:lnTo>
                  <a:lnTo>
                    <a:pt x="887" y="469"/>
                  </a:lnTo>
                  <a:lnTo>
                    <a:pt x="887" y="466"/>
                  </a:lnTo>
                  <a:lnTo>
                    <a:pt x="887" y="466"/>
                  </a:lnTo>
                  <a:lnTo>
                    <a:pt x="885" y="464"/>
                  </a:lnTo>
                  <a:lnTo>
                    <a:pt x="887" y="462"/>
                  </a:lnTo>
                  <a:lnTo>
                    <a:pt x="887" y="462"/>
                  </a:lnTo>
                  <a:lnTo>
                    <a:pt x="887" y="462"/>
                  </a:lnTo>
                  <a:lnTo>
                    <a:pt x="887" y="462"/>
                  </a:lnTo>
                  <a:lnTo>
                    <a:pt x="887" y="462"/>
                  </a:lnTo>
                  <a:lnTo>
                    <a:pt x="887" y="464"/>
                  </a:lnTo>
                  <a:lnTo>
                    <a:pt x="890" y="466"/>
                  </a:lnTo>
                  <a:lnTo>
                    <a:pt x="892" y="466"/>
                  </a:lnTo>
                  <a:lnTo>
                    <a:pt x="892" y="469"/>
                  </a:lnTo>
                  <a:lnTo>
                    <a:pt x="892" y="471"/>
                  </a:lnTo>
                  <a:lnTo>
                    <a:pt x="892" y="471"/>
                  </a:lnTo>
                  <a:lnTo>
                    <a:pt x="897" y="476"/>
                  </a:lnTo>
                  <a:lnTo>
                    <a:pt x="897" y="476"/>
                  </a:lnTo>
                  <a:lnTo>
                    <a:pt x="897" y="476"/>
                  </a:lnTo>
                  <a:lnTo>
                    <a:pt x="899" y="478"/>
                  </a:lnTo>
                  <a:lnTo>
                    <a:pt x="899" y="478"/>
                  </a:lnTo>
                  <a:lnTo>
                    <a:pt x="899" y="481"/>
                  </a:lnTo>
                  <a:lnTo>
                    <a:pt x="902" y="481"/>
                  </a:lnTo>
                  <a:lnTo>
                    <a:pt x="904" y="483"/>
                  </a:lnTo>
                  <a:lnTo>
                    <a:pt x="904" y="483"/>
                  </a:lnTo>
                  <a:lnTo>
                    <a:pt x="904" y="485"/>
                  </a:lnTo>
                  <a:lnTo>
                    <a:pt x="904" y="485"/>
                  </a:lnTo>
                  <a:lnTo>
                    <a:pt x="904" y="485"/>
                  </a:lnTo>
                  <a:lnTo>
                    <a:pt x="906" y="488"/>
                  </a:lnTo>
                  <a:lnTo>
                    <a:pt x="906" y="490"/>
                  </a:lnTo>
                  <a:lnTo>
                    <a:pt x="911" y="497"/>
                  </a:lnTo>
                  <a:lnTo>
                    <a:pt x="913" y="497"/>
                  </a:lnTo>
                  <a:lnTo>
                    <a:pt x="916" y="497"/>
                  </a:lnTo>
                  <a:lnTo>
                    <a:pt x="918" y="497"/>
                  </a:lnTo>
                  <a:lnTo>
                    <a:pt x="918" y="495"/>
                  </a:lnTo>
                  <a:lnTo>
                    <a:pt x="918" y="492"/>
                  </a:lnTo>
                  <a:lnTo>
                    <a:pt x="918" y="490"/>
                  </a:lnTo>
                  <a:lnTo>
                    <a:pt x="918" y="488"/>
                  </a:lnTo>
                  <a:lnTo>
                    <a:pt x="918" y="488"/>
                  </a:lnTo>
                  <a:lnTo>
                    <a:pt x="918" y="488"/>
                  </a:lnTo>
                  <a:lnTo>
                    <a:pt x="918" y="485"/>
                  </a:lnTo>
                  <a:lnTo>
                    <a:pt x="918" y="485"/>
                  </a:lnTo>
                  <a:lnTo>
                    <a:pt x="916" y="483"/>
                  </a:lnTo>
                  <a:lnTo>
                    <a:pt x="916" y="483"/>
                  </a:lnTo>
                  <a:lnTo>
                    <a:pt x="918" y="478"/>
                  </a:lnTo>
                  <a:lnTo>
                    <a:pt x="918" y="476"/>
                  </a:lnTo>
                  <a:lnTo>
                    <a:pt x="918" y="473"/>
                  </a:lnTo>
                  <a:lnTo>
                    <a:pt x="918" y="473"/>
                  </a:lnTo>
                  <a:lnTo>
                    <a:pt x="916" y="471"/>
                  </a:lnTo>
                  <a:lnTo>
                    <a:pt x="916" y="471"/>
                  </a:lnTo>
                  <a:lnTo>
                    <a:pt x="911" y="464"/>
                  </a:lnTo>
                  <a:lnTo>
                    <a:pt x="911" y="464"/>
                  </a:lnTo>
                  <a:lnTo>
                    <a:pt x="911" y="462"/>
                  </a:lnTo>
                  <a:lnTo>
                    <a:pt x="911" y="462"/>
                  </a:lnTo>
                  <a:lnTo>
                    <a:pt x="911" y="462"/>
                  </a:lnTo>
                  <a:lnTo>
                    <a:pt x="911" y="462"/>
                  </a:lnTo>
                  <a:lnTo>
                    <a:pt x="911" y="459"/>
                  </a:lnTo>
                  <a:lnTo>
                    <a:pt x="909" y="459"/>
                  </a:lnTo>
                  <a:lnTo>
                    <a:pt x="909" y="459"/>
                  </a:lnTo>
                  <a:lnTo>
                    <a:pt x="911" y="459"/>
                  </a:lnTo>
                  <a:lnTo>
                    <a:pt x="913" y="459"/>
                  </a:lnTo>
                  <a:lnTo>
                    <a:pt x="913" y="457"/>
                  </a:lnTo>
                  <a:lnTo>
                    <a:pt x="913" y="459"/>
                  </a:lnTo>
                  <a:lnTo>
                    <a:pt x="913" y="459"/>
                  </a:lnTo>
                  <a:lnTo>
                    <a:pt x="913" y="459"/>
                  </a:lnTo>
                  <a:lnTo>
                    <a:pt x="913" y="459"/>
                  </a:lnTo>
                  <a:lnTo>
                    <a:pt x="921" y="469"/>
                  </a:lnTo>
                  <a:lnTo>
                    <a:pt x="923" y="469"/>
                  </a:lnTo>
                  <a:lnTo>
                    <a:pt x="925" y="469"/>
                  </a:lnTo>
                  <a:lnTo>
                    <a:pt x="925" y="466"/>
                  </a:lnTo>
                  <a:lnTo>
                    <a:pt x="928" y="462"/>
                  </a:lnTo>
                  <a:lnTo>
                    <a:pt x="928" y="459"/>
                  </a:lnTo>
                  <a:lnTo>
                    <a:pt x="925" y="457"/>
                  </a:lnTo>
                  <a:lnTo>
                    <a:pt x="925" y="454"/>
                  </a:lnTo>
                  <a:lnTo>
                    <a:pt x="923" y="454"/>
                  </a:lnTo>
                  <a:lnTo>
                    <a:pt x="923" y="452"/>
                  </a:lnTo>
                  <a:lnTo>
                    <a:pt x="923" y="452"/>
                  </a:lnTo>
                  <a:lnTo>
                    <a:pt x="918" y="452"/>
                  </a:lnTo>
                  <a:lnTo>
                    <a:pt x="918" y="454"/>
                  </a:lnTo>
                  <a:lnTo>
                    <a:pt x="918" y="454"/>
                  </a:lnTo>
                  <a:lnTo>
                    <a:pt x="918" y="454"/>
                  </a:lnTo>
                  <a:lnTo>
                    <a:pt x="918" y="454"/>
                  </a:lnTo>
                  <a:lnTo>
                    <a:pt x="916" y="454"/>
                  </a:lnTo>
                  <a:lnTo>
                    <a:pt x="918" y="452"/>
                  </a:lnTo>
                  <a:lnTo>
                    <a:pt x="921" y="452"/>
                  </a:lnTo>
                  <a:lnTo>
                    <a:pt x="921" y="450"/>
                  </a:lnTo>
                  <a:lnTo>
                    <a:pt x="921" y="450"/>
                  </a:lnTo>
                  <a:lnTo>
                    <a:pt x="918" y="445"/>
                  </a:lnTo>
                  <a:lnTo>
                    <a:pt x="918" y="443"/>
                  </a:lnTo>
                  <a:lnTo>
                    <a:pt x="916" y="440"/>
                  </a:lnTo>
                  <a:lnTo>
                    <a:pt x="916" y="438"/>
                  </a:lnTo>
                  <a:lnTo>
                    <a:pt x="916" y="438"/>
                  </a:lnTo>
                  <a:lnTo>
                    <a:pt x="916" y="433"/>
                  </a:lnTo>
                  <a:lnTo>
                    <a:pt x="916" y="431"/>
                  </a:lnTo>
                  <a:lnTo>
                    <a:pt x="916" y="431"/>
                  </a:lnTo>
                  <a:lnTo>
                    <a:pt x="913" y="428"/>
                  </a:lnTo>
                  <a:lnTo>
                    <a:pt x="913" y="428"/>
                  </a:lnTo>
                  <a:lnTo>
                    <a:pt x="913" y="426"/>
                  </a:lnTo>
                  <a:lnTo>
                    <a:pt x="913" y="424"/>
                  </a:lnTo>
                  <a:lnTo>
                    <a:pt x="913" y="424"/>
                  </a:lnTo>
                  <a:lnTo>
                    <a:pt x="918" y="421"/>
                  </a:lnTo>
                  <a:lnTo>
                    <a:pt x="918" y="421"/>
                  </a:lnTo>
                  <a:lnTo>
                    <a:pt x="918" y="421"/>
                  </a:lnTo>
                  <a:lnTo>
                    <a:pt x="918" y="419"/>
                  </a:lnTo>
                  <a:lnTo>
                    <a:pt x="918" y="419"/>
                  </a:lnTo>
                  <a:lnTo>
                    <a:pt x="918" y="417"/>
                  </a:lnTo>
                  <a:lnTo>
                    <a:pt x="921" y="414"/>
                  </a:lnTo>
                  <a:lnTo>
                    <a:pt x="921" y="414"/>
                  </a:lnTo>
                  <a:lnTo>
                    <a:pt x="921" y="417"/>
                  </a:lnTo>
                  <a:lnTo>
                    <a:pt x="921" y="419"/>
                  </a:lnTo>
                  <a:lnTo>
                    <a:pt x="921" y="419"/>
                  </a:lnTo>
                  <a:lnTo>
                    <a:pt x="918" y="421"/>
                  </a:lnTo>
                  <a:lnTo>
                    <a:pt x="921" y="421"/>
                  </a:lnTo>
                  <a:lnTo>
                    <a:pt x="921" y="421"/>
                  </a:lnTo>
                  <a:lnTo>
                    <a:pt x="921" y="421"/>
                  </a:lnTo>
                  <a:lnTo>
                    <a:pt x="921" y="421"/>
                  </a:lnTo>
                  <a:lnTo>
                    <a:pt x="918" y="424"/>
                  </a:lnTo>
                  <a:lnTo>
                    <a:pt x="918" y="426"/>
                  </a:lnTo>
                  <a:lnTo>
                    <a:pt x="918" y="426"/>
                  </a:lnTo>
                  <a:lnTo>
                    <a:pt x="918" y="426"/>
                  </a:lnTo>
                  <a:lnTo>
                    <a:pt x="918" y="426"/>
                  </a:lnTo>
                  <a:lnTo>
                    <a:pt x="918" y="426"/>
                  </a:lnTo>
                  <a:lnTo>
                    <a:pt x="918" y="428"/>
                  </a:lnTo>
                  <a:lnTo>
                    <a:pt x="921" y="431"/>
                  </a:lnTo>
                  <a:lnTo>
                    <a:pt x="921" y="436"/>
                  </a:lnTo>
                  <a:lnTo>
                    <a:pt x="921" y="438"/>
                  </a:lnTo>
                  <a:lnTo>
                    <a:pt x="921" y="440"/>
                  </a:lnTo>
                  <a:lnTo>
                    <a:pt x="921" y="440"/>
                  </a:lnTo>
                  <a:lnTo>
                    <a:pt x="923" y="447"/>
                  </a:lnTo>
                  <a:lnTo>
                    <a:pt x="925" y="447"/>
                  </a:lnTo>
                  <a:lnTo>
                    <a:pt x="925" y="450"/>
                  </a:lnTo>
                  <a:lnTo>
                    <a:pt x="930" y="452"/>
                  </a:lnTo>
                  <a:lnTo>
                    <a:pt x="930" y="452"/>
                  </a:lnTo>
                  <a:lnTo>
                    <a:pt x="930" y="452"/>
                  </a:lnTo>
                  <a:lnTo>
                    <a:pt x="932" y="450"/>
                  </a:lnTo>
                  <a:lnTo>
                    <a:pt x="932" y="450"/>
                  </a:lnTo>
                  <a:lnTo>
                    <a:pt x="932" y="450"/>
                  </a:lnTo>
                  <a:lnTo>
                    <a:pt x="932" y="450"/>
                  </a:lnTo>
                  <a:lnTo>
                    <a:pt x="932" y="447"/>
                  </a:lnTo>
                  <a:lnTo>
                    <a:pt x="930" y="447"/>
                  </a:lnTo>
                  <a:lnTo>
                    <a:pt x="932" y="445"/>
                  </a:lnTo>
                  <a:lnTo>
                    <a:pt x="932" y="443"/>
                  </a:lnTo>
                  <a:lnTo>
                    <a:pt x="932" y="438"/>
                  </a:lnTo>
                  <a:lnTo>
                    <a:pt x="932" y="438"/>
                  </a:lnTo>
                  <a:lnTo>
                    <a:pt x="935" y="436"/>
                  </a:lnTo>
                  <a:lnTo>
                    <a:pt x="937" y="431"/>
                  </a:lnTo>
                  <a:lnTo>
                    <a:pt x="937" y="426"/>
                  </a:lnTo>
                  <a:lnTo>
                    <a:pt x="937" y="426"/>
                  </a:lnTo>
                  <a:lnTo>
                    <a:pt x="937"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39" y="421"/>
                  </a:lnTo>
                  <a:lnTo>
                    <a:pt x="939" y="421"/>
                  </a:lnTo>
                  <a:lnTo>
                    <a:pt x="939"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8" y="400"/>
                  </a:lnTo>
                  <a:lnTo>
                    <a:pt x="958" y="398"/>
                  </a:lnTo>
                  <a:lnTo>
                    <a:pt x="961" y="398"/>
                  </a:lnTo>
                  <a:lnTo>
                    <a:pt x="961" y="398"/>
                  </a:lnTo>
                  <a:lnTo>
                    <a:pt x="961" y="395"/>
                  </a:lnTo>
                  <a:lnTo>
                    <a:pt x="961" y="393"/>
                  </a:lnTo>
                  <a:lnTo>
                    <a:pt x="965" y="391"/>
                  </a:lnTo>
                  <a:lnTo>
                    <a:pt x="965" y="391"/>
                  </a:lnTo>
                  <a:lnTo>
                    <a:pt x="963" y="388"/>
                  </a:lnTo>
                  <a:lnTo>
                    <a:pt x="963" y="386"/>
                  </a:lnTo>
                  <a:lnTo>
                    <a:pt x="961" y="386"/>
                  </a:lnTo>
                  <a:lnTo>
                    <a:pt x="961" y="383"/>
                  </a:lnTo>
                  <a:lnTo>
                    <a:pt x="958" y="381"/>
                  </a:lnTo>
                  <a:lnTo>
                    <a:pt x="956" y="381"/>
                  </a:lnTo>
                  <a:lnTo>
                    <a:pt x="956" y="379"/>
                  </a:lnTo>
                  <a:lnTo>
                    <a:pt x="954" y="379"/>
                  </a:lnTo>
                  <a:lnTo>
                    <a:pt x="954" y="376"/>
                  </a:lnTo>
                  <a:lnTo>
                    <a:pt x="951" y="376"/>
                  </a:lnTo>
                  <a:lnTo>
                    <a:pt x="951" y="376"/>
                  </a:lnTo>
                  <a:lnTo>
                    <a:pt x="951" y="374"/>
                  </a:lnTo>
                  <a:lnTo>
                    <a:pt x="951" y="372"/>
                  </a:lnTo>
                  <a:lnTo>
                    <a:pt x="949" y="369"/>
                  </a:lnTo>
                  <a:lnTo>
                    <a:pt x="949" y="369"/>
                  </a:lnTo>
                  <a:lnTo>
                    <a:pt x="949" y="369"/>
                  </a:lnTo>
                  <a:lnTo>
                    <a:pt x="947" y="367"/>
                  </a:lnTo>
                  <a:lnTo>
                    <a:pt x="947" y="367"/>
                  </a:lnTo>
                  <a:lnTo>
                    <a:pt x="947" y="367"/>
                  </a:lnTo>
                  <a:lnTo>
                    <a:pt x="944" y="365"/>
                  </a:lnTo>
                  <a:lnTo>
                    <a:pt x="944"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39" y="379"/>
                  </a:lnTo>
                  <a:lnTo>
                    <a:pt x="939" y="379"/>
                  </a:lnTo>
                  <a:lnTo>
                    <a:pt x="939" y="376"/>
                  </a:lnTo>
                  <a:lnTo>
                    <a:pt x="942" y="376"/>
                  </a:lnTo>
                  <a:lnTo>
                    <a:pt x="942" y="376"/>
                  </a:lnTo>
                  <a:lnTo>
                    <a:pt x="942" y="376"/>
                  </a:lnTo>
                  <a:lnTo>
                    <a:pt x="942" y="376"/>
                  </a:lnTo>
                  <a:lnTo>
                    <a:pt x="939" y="376"/>
                  </a:lnTo>
                  <a:lnTo>
                    <a:pt x="939" y="376"/>
                  </a:lnTo>
                  <a:lnTo>
                    <a:pt x="939" y="374"/>
                  </a:lnTo>
                  <a:lnTo>
                    <a:pt x="939" y="374"/>
                  </a:lnTo>
                  <a:lnTo>
                    <a:pt x="939" y="374"/>
                  </a:lnTo>
                  <a:lnTo>
                    <a:pt x="939" y="374"/>
                  </a:lnTo>
                  <a:lnTo>
                    <a:pt x="939" y="374"/>
                  </a:lnTo>
                  <a:lnTo>
                    <a:pt x="939" y="374"/>
                  </a:lnTo>
                  <a:lnTo>
                    <a:pt x="939" y="374"/>
                  </a:lnTo>
                  <a:lnTo>
                    <a:pt x="937" y="372"/>
                  </a:lnTo>
                  <a:lnTo>
                    <a:pt x="939" y="372"/>
                  </a:lnTo>
                  <a:lnTo>
                    <a:pt x="939" y="372"/>
                  </a:lnTo>
                  <a:lnTo>
                    <a:pt x="939" y="372"/>
                  </a:lnTo>
                  <a:lnTo>
                    <a:pt x="939" y="369"/>
                  </a:lnTo>
                  <a:lnTo>
                    <a:pt x="939" y="369"/>
                  </a:lnTo>
                  <a:lnTo>
                    <a:pt x="939" y="369"/>
                  </a:lnTo>
                  <a:lnTo>
                    <a:pt x="939" y="369"/>
                  </a:lnTo>
                  <a:lnTo>
                    <a:pt x="939" y="369"/>
                  </a:lnTo>
                  <a:lnTo>
                    <a:pt x="937" y="367"/>
                  </a:lnTo>
                  <a:lnTo>
                    <a:pt x="937" y="367"/>
                  </a:lnTo>
                  <a:lnTo>
                    <a:pt x="935" y="365"/>
                  </a:lnTo>
                  <a:lnTo>
                    <a:pt x="932" y="362"/>
                  </a:lnTo>
                  <a:lnTo>
                    <a:pt x="928" y="365"/>
                  </a:lnTo>
                  <a:lnTo>
                    <a:pt x="925" y="365"/>
                  </a:lnTo>
                  <a:lnTo>
                    <a:pt x="925" y="367"/>
                  </a:lnTo>
                  <a:lnTo>
                    <a:pt x="928" y="369"/>
                  </a:lnTo>
                  <a:lnTo>
                    <a:pt x="928" y="369"/>
                  </a:lnTo>
                  <a:lnTo>
                    <a:pt x="928" y="372"/>
                  </a:lnTo>
                  <a:lnTo>
                    <a:pt x="928" y="372"/>
                  </a:lnTo>
                  <a:lnTo>
                    <a:pt x="928" y="372"/>
                  </a:lnTo>
                  <a:lnTo>
                    <a:pt x="928" y="372"/>
                  </a:lnTo>
                  <a:lnTo>
                    <a:pt x="928" y="372"/>
                  </a:lnTo>
                  <a:lnTo>
                    <a:pt x="928" y="372"/>
                  </a:lnTo>
                  <a:lnTo>
                    <a:pt x="928" y="372"/>
                  </a:lnTo>
                  <a:lnTo>
                    <a:pt x="925" y="374"/>
                  </a:lnTo>
                  <a:lnTo>
                    <a:pt x="925" y="374"/>
                  </a:lnTo>
                  <a:lnTo>
                    <a:pt x="925" y="372"/>
                  </a:lnTo>
                  <a:lnTo>
                    <a:pt x="925" y="369"/>
                  </a:lnTo>
                  <a:lnTo>
                    <a:pt x="925" y="369"/>
                  </a:lnTo>
                  <a:lnTo>
                    <a:pt x="923" y="369"/>
                  </a:lnTo>
                  <a:lnTo>
                    <a:pt x="921" y="372"/>
                  </a:lnTo>
                  <a:lnTo>
                    <a:pt x="921" y="372"/>
                  </a:lnTo>
                  <a:lnTo>
                    <a:pt x="921" y="372"/>
                  </a:lnTo>
                  <a:lnTo>
                    <a:pt x="921" y="374"/>
                  </a:lnTo>
                  <a:lnTo>
                    <a:pt x="921" y="376"/>
                  </a:lnTo>
                  <a:lnTo>
                    <a:pt x="921" y="379"/>
                  </a:lnTo>
                  <a:lnTo>
                    <a:pt x="918" y="379"/>
                  </a:lnTo>
                  <a:lnTo>
                    <a:pt x="918" y="379"/>
                  </a:lnTo>
                  <a:lnTo>
                    <a:pt x="916" y="376"/>
                  </a:lnTo>
                  <a:lnTo>
                    <a:pt x="916" y="376"/>
                  </a:lnTo>
                  <a:lnTo>
                    <a:pt x="916" y="374"/>
                  </a:lnTo>
                  <a:lnTo>
                    <a:pt x="916" y="374"/>
                  </a:lnTo>
                  <a:lnTo>
                    <a:pt x="916" y="374"/>
                  </a:lnTo>
                  <a:lnTo>
                    <a:pt x="916" y="372"/>
                  </a:lnTo>
                  <a:lnTo>
                    <a:pt x="918" y="367"/>
                  </a:lnTo>
                  <a:lnTo>
                    <a:pt x="918" y="367"/>
                  </a:lnTo>
                  <a:lnTo>
                    <a:pt x="918" y="365"/>
                  </a:lnTo>
                  <a:lnTo>
                    <a:pt x="918" y="365"/>
                  </a:lnTo>
                  <a:lnTo>
                    <a:pt x="918" y="365"/>
                  </a:lnTo>
                  <a:lnTo>
                    <a:pt x="918" y="365"/>
                  </a:lnTo>
                  <a:lnTo>
                    <a:pt x="918" y="360"/>
                  </a:lnTo>
                  <a:lnTo>
                    <a:pt x="918" y="357"/>
                  </a:lnTo>
                  <a:lnTo>
                    <a:pt x="918" y="355"/>
                  </a:lnTo>
                  <a:lnTo>
                    <a:pt x="918" y="355"/>
                  </a:lnTo>
                  <a:lnTo>
                    <a:pt x="918" y="353"/>
                  </a:lnTo>
                  <a:lnTo>
                    <a:pt x="918" y="350"/>
                  </a:lnTo>
                  <a:lnTo>
                    <a:pt x="918" y="346"/>
                  </a:lnTo>
                  <a:lnTo>
                    <a:pt x="916" y="343"/>
                  </a:lnTo>
                  <a:lnTo>
                    <a:pt x="916" y="343"/>
                  </a:lnTo>
                  <a:lnTo>
                    <a:pt x="916" y="343"/>
                  </a:lnTo>
                  <a:lnTo>
                    <a:pt x="911" y="350"/>
                  </a:lnTo>
                  <a:lnTo>
                    <a:pt x="911" y="350"/>
                  </a:lnTo>
                  <a:lnTo>
                    <a:pt x="909" y="350"/>
                  </a:lnTo>
                  <a:lnTo>
                    <a:pt x="909" y="350"/>
                  </a:lnTo>
                  <a:lnTo>
                    <a:pt x="909" y="348"/>
                  </a:lnTo>
                  <a:lnTo>
                    <a:pt x="911" y="348"/>
                  </a:lnTo>
                  <a:lnTo>
                    <a:pt x="911" y="346"/>
                  </a:lnTo>
                  <a:lnTo>
                    <a:pt x="911" y="343"/>
                  </a:lnTo>
                  <a:lnTo>
                    <a:pt x="913" y="343"/>
                  </a:lnTo>
                  <a:lnTo>
                    <a:pt x="913" y="343"/>
                  </a:lnTo>
                  <a:lnTo>
                    <a:pt x="913" y="341"/>
                  </a:lnTo>
                  <a:lnTo>
                    <a:pt x="916" y="341"/>
                  </a:lnTo>
                  <a:lnTo>
                    <a:pt x="916" y="338"/>
                  </a:lnTo>
                  <a:lnTo>
                    <a:pt x="913" y="338"/>
                  </a:lnTo>
                  <a:lnTo>
                    <a:pt x="913" y="336"/>
                  </a:lnTo>
                  <a:lnTo>
                    <a:pt x="911" y="336"/>
                  </a:lnTo>
                  <a:lnTo>
                    <a:pt x="911" y="334"/>
                  </a:lnTo>
                  <a:lnTo>
                    <a:pt x="911" y="334"/>
                  </a:lnTo>
                  <a:lnTo>
                    <a:pt x="909" y="331"/>
                  </a:lnTo>
                  <a:lnTo>
                    <a:pt x="902" y="331"/>
                  </a:lnTo>
                  <a:lnTo>
                    <a:pt x="899" y="334"/>
                  </a:lnTo>
                  <a:lnTo>
                    <a:pt x="899"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899"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899" y="317"/>
                  </a:lnTo>
                  <a:lnTo>
                    <a:pt x="899" y="317"/>
                  </a:lnTo>
                  <a:lnTo>
                    <a:pt x="899" y="315"/>
                  </a:lnTo>
                  <a:lnTo>
                    <a:pt x="899" y="312"/>
                  </a:lnTo>
                  <a:lnTo>
                    <a:pt x="897" y="310"/>
                  </a:lnTo>
                  <a:lnTo>
                    <a:pt x="897" y="308"/>
                  </a:lnTo>
                  <a:lnTo>
                    <a:pt x="897" y="305"/>
                  </a:lnTo>
                  <a:lnTo>
                    <a:pt x="895" y="303"/>
                  </a:lnTo>
                  <a:lnTo>
                    <a:pt x="895" y="303"/>
                  </a:lnTo>
                  <a:lnTo>
                    <a:pt x="883" y="303"/>
                  </a:lnTo>
                  <a:lnTo>
                    <a:pt x="883" y="303"/>
                  </a:lnTo>
                  <a:lnTo>
                    <a:pt x="883" y="303"/>
                  </a:lnTo>
                  <a:lnTo>
                    <a:pt x="880" y="305"/>
                  </a:lnTo>
                  <a:lnTo>
                    <a:pt x="880" y="308"/>
                  </a:lnTo>
                  <a:lnTo>
                    <a:pt x="880" y="308"/>
                  </a:lnTo>
                  <a:lnTo>
                    <a:pt x="880" y="310"/>
                  </a:lnTo>
                  <a:lnTo>
                    <a:pt x="883" y="312"/>
                  </a:lnTo>
                  <a:lnTo>
                    <a:pt x="883" y="312"/>
                  </a:lnTo>
                  <a:lnTo>
                    <a:pt x="880"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7" y="324"/>
                  </a:lnTo>
                  <a:lnTo>
                    <a:pt x="887" y="324"/>
                  </a:lnTo>
                  <a:lnTo>
                    <a:pt x="887" y="324"/>
                  </a:lnTo>
                  <a:lnTo>
                    <a:pt x="890" y="327"/>
                  </a:lnTo>
                  <a:lnTo>
                    <a:pt x="892" y="329"/>
                  </a:lnTo>
                  <a:lnTo>
                    <a:pt x="895" y="329"/>
                  </a:lnTo>
                  <a:lnTo>
                    <a:pt x="895" y="331"/>
                  </a:lnTo>
                  <a:lnTo>
                    <a:pt x="892" y="329"/>
                  </a:lnTo>
                  <a:lnTo>
                    <a:pt x="892" y="329"/>
                  </a:lnTo>
                  <a:lnTo>
                    <a:pt x="890" y="327"/>
                  </a:lnTo>
                  <a:lnTo>
                    <a:pt x="887" y="327"/>
                  </a:lnTo>
                  <a:lnTo>
                    <a:pt x="887" y="329"/>
                  </a:lnTo>
                  <a:lnTo>
                    <a:pt x="890" y="329"/>
                  </a:lnTo>
                  <a:lnTo>
                    <a:pt x="890" y="331"/>
                  </a:lnTo>
                  <a:lnTo>
                    <a:pt x="887" y="331"/>
                  </a:lnTo>
                  <a:lnTo>
                    <a:pt x="887" y="331"/>
                  </a:lnTo>
                  <a:lnTo>
                    <a:pt x="887" y="331"/>
                  </a:lnTo>
                  <a:lnTo>
                    <a:pt x="885" y="329"/>
                  </a:lnTo>
                  <a:lnTo>
                    <a:pt x="878" y="324"/>
                  </a:lnTo>
                  <a:lnTo>
                    <a:pt x="876" y="322"/>
                  </a:lnTo>
                  <a:lnTo>
                    <a:pt x="873" y="320"/>
                  </a:lnTo>
                  <a:lnTo>
                    <a:pt x="873" y="317"/>
                  </a:lnTo>
                  <a:lnTo>
                    <a:pt x="873" y="317"/>
                  </a:lnTo>
                  <a:lnTo>
                    <a:pt x="873" y="315"/>
                  </a:lnTo>
                  <a:lnTo>
                    <a:pt x="873" y="312"/>
                  </a:lnTo>
                  <a:lnTo>
                    <a:pt x="873" y="312"/>
                  </a:lnTo>
                  <a:lnTo>
                    <a:pt x="873" y="310"/>
                  </a:lnTo>
                  <a:lnTo>
                    <a:pt x="873" y="310"/>
                  </a:lnTo>
                  <a:lnTo>
                    <a:pt x="873" y="308"/>
                  </a:lnTo>
                  <a:lnTo>
                    <a:pt x="873" y="308"/>
                  </a:lnTo>
                  <a:lnTo>
                    <a:pt x="871" y="308"/>
                  </a:lnTo>
                  <a:lnTo>
                    <a:pt x="871" y="308"/>
                  </a:lnTo>
                  <a:lnTo>
                    <a:pt x="871" y="305"/>
                  </a:lnTo>
                  <a:lnTo>
                    <a:pt x="873" y="303"/>
                  </a:lnTo>
                  <a:lnTo>
                    <a:pt x="873" y="303"/>
                  </a:lnTo>
                  <a:lnTo>
                    <a:pt x="873" y="301"/>
                  </a:lnTo>
                  <a:lnTo>
                    <a:pt x="868" y="296"/>
                  </a:lnTo>
                  <a:lnTo>
                    <a:pt x="864" y="296"/>
                  </a:lnTo>
                  <a:lnTo>
                    <a:pt x="864" y="298"/>
                  </a:lnTo>
                  <a:lnTo>
                    <a:pt x="864" y="298"/>
                  </a:lnTo>
                  <a:lnTo>
                    <a:pt x="861" y="298"/>
                  </a:lnTo>
                  <a:lnTo>
                    <a:pt x="859" y="298"/>
                  </a:lnTo>
                  <a:lnTo>
                    <a:pt x="861" y="298"/>
                  </a:lnTo>
                  <a:lnTo>
                    <a:pt x="861" y="303"/>
                  </a:lnTo>
                  <a:lnTo>
                    <a:pt x="861" y="303"/>
                  </a:lnTo>
                  <a:lnTo>
                    <a:pt x="861" y="303"/>
                  </a:lnTo>
                  <a:lnTo>
                    <a:pt x="859" y="301"/>
                  </a:lnTo>
                  <a:lnTo>
                    <a:pt x="859" y="301"/>
                  </a:lnTo>
                  <a:lnTo>
                    <a:pt x="859" y="301"/>
                  </a:lnTo>
                  <a:lnTo>
                    <a:pt x="857" y="298"/>
                  </a:lnTo>
                  <a:lnTo>
                    <a:pt x="850" y="296"/>
                  </a:lnTo>
                  <a:lnTo>
                    <a:pt x="847" y="296"/>
                  </a:lnTo>
                  <a:lnTo>
                    <a:pt x="847" y="296"/>
                  </a:lnTo>
                  <a:lnTo>
                    <a:pt x="847" y="296"/>
                  </a:lnTo>
                  <a:lnTo>
                    <a:pt x="847" y="296"/>
                  </a:lnTo>
                  <a:lnTo>
                    <a:pt x="847" y="296"/>
                  </a:lnTo>
                  <a:lnTo>
                    <a:pt x="845" y="296"/>
                  </a:lnTo>
                  <a:lnTo>
                    <a:pt x="845" y="296"/>
                  </a:lnTo>
                  <a:lnTo>
                    <a:pt x="845" y="293"/>
                  </a:lnTo>
                  <a:lnTo>
                    <a:pt x="847" y="291"/>
                  </a:lnTo>
                  <a:lnTo>
                    <a:pt x="847" y="289"/>
                  </a:lnTo>
                  <a:lnTo>
                    <a:pt x="847" y="289"/>
                  </a:lnTo>
                  <a:lnTo>
                    <a:pt x="845" y="289"/>
                  </a:lnTo>
                  <a:lnTo>
                    <a:pt x="845" y="286"/>
                  </a:lnTo>
                  <a:lnTo>
                    <a:pt x="838" y="282"/>
                  </a:lnTo>
                  <a:lnTo>
                    <a:pt x="838" y="282"/>
                  </a:lnTo>
                  <a:lnTo>
                    <a:pt x="835" y="279"/>
                  </a:lnTo>
                  <a:lnTo>
                    <a:pt x="835" y="277"/>
                  </a:lnTo>
                  <a:lnTo>
                    <a:pt x="835" y="277"/>
                  </a:lnTo>
                  <a:lnTo>
                    <a:pt x="835" y="277"/>
                  </a:lnTo>
                  <a:lnTo>
                    <a:pt x="835" y="277"/>
                  </a:lnTo>
                  <a:lnTo>
                    <a:pt x="835" y="275"/>
                  </a:lnTo>
                  <a:lnTo>
                    <a:pt x="833" y="275"/>
                  </a:lnTo>
                  <a:lnTo>
                    <a:pt x="833" y="275"/>
                  </a:lnTo>
                  <a:lnTo>
                    <a:pt x="833" y="272"/>
                  </a:lnTo>
                  <a:lnTo>
                    <a:pt x="831" y="270"/>
                  </a:lnTo>
                  <a:lnTo>
                    <a:pt x="831" y="270"/>
                  </a:lnTo>
                  <a:lnTo>
                    <a:pt x="828" y="267"/>
                  </a:lnTo>
                  <a:lnTo>
                    <a:pt x="828" y="267"/>
                  </a:lnTo>
                  <a:lnTo>
                    <a:pt x="828" y="265"/>
                  </a:lnTo>
                  <a:lnTo>
                    <a:pt x="828" y="265"/>
                  </a:lnTo>
                  <a:lnTo>
                    <a:pt x="828" y="265"/>
                  </a:lnTo>
                  <a:lnTo>
                    <a:pt x="828" y="263"/>
                  </a:lnTo>
                  <a:lnTo>
                    <a:pt x="824" y="258"/>
                  </a:lnTo>
                  <a:lnTo>
                    <a:pt x="821" y="256"/>
                  </a:lnTo>
                  <a:lnTo>
                    <a:pt x="821" y="256"/>
                  </a:lnTo>
                  <a:lnTo>
                    <a:pt x="821" y="256"/>
                  </a:lnTo>
                  <a:lnTo>
                    <a:pt x="824" y="253"/>
                  </a:lnTo>
                  <a:lnTo>
                    <a:pt x="821" y="253"/>
                  </a:lnTo>
                  <a:lnTo>
                    <a:pt x="821" y="253"/>
                  </a:lnTo>
                  <a:lnTo>
                    <a:pt x="821" y="251"/>
                  </a:lnTo>
                  <a:lnTo>
                    <a:pt x="821" y="251"/>
                  </a:lnTo>
                  <a:lnTo>
                    <a:pt x="821" y="249"/>
                  </a:lnTo>
                  <a:lnTo>
                    <a:pt x="821" y="249"/>
                  </a:lnTo>
                  <a:lnTo>
                    <a:pt x="821" y="249"/>
                  </a:lnTo>
                  <a:lnTo>
                    <a:pt x="814" y="241"/>
                  </a:lnTo>
                  <a:lnTo>
                    <a:pt x="812" y="241"/>
                  </a:lnTo>
                  <a:lnTo>
                    <a:pt x="809" y="239"/>
                  </a:lnTo>
                  <a:lnTo>
                    <a:pt x="807" y="237"/>
                  </a:lnTo>
                  <a:lnTo>
                    <a:pt x="805" y="237"/>
                  </a:lnTo>
                  <a:lnTo>
                    <a:pt x="800" y="234"/>
                  </a:lnTo>
                  <a:lnTo>
                    <a:pt x="798" y="232"/>
                  </a:lnTo>
                  <a:lnTo>
                    <a:pt x="793" y="232"/>
                  </a:lnTo>
                  <a:lnTo>
                    <a:pt x="793" y="232"/>
                  </a:lnTo>
                  <a:lnTo>
                    <a:pt x="793" y="232"/>
                  </a:lnTo>
                  <a:lnTo>
                    <a:pt x="793" y="234"/>
                  </a:lnTo>
                  <a:lnTo>
                    <a:pt x="795" y="234"/>
                  </a:lnTo>
                  <a:lnTo>
                    <a:pt x="795" y="234"/>
                  </a:lnTo>
                  <a:lnTo>
                    <a:pt x="795" y="237"/>
                  </a:lnTo>
                  <a:lnTo>
                    <a:pt x="795" y="237"/>
                  </a:lnTo>
                  <a:lnTo>
                    <a:pt x="795" y="237"/>
                  </a:lnTo>
                  <a:lnTo>
                    <a:pt x="795" y="237"/>
                  </a:lnTo>
                  <a:lnTo>
                    <a:pt x="795" y="237"/>
                  </a:lnTo>
                  <a:lnTo>
                    <a:pt x="795" y="237"/>
                  </a:lnTo>
                  <a:lnTo>
                    <a:pt x="795" y="239"/>
                  </a:lnTo>
                  <a:lnTo>
                    <a:pt x="795" y="239"/>
                  </a:lnTo>
                  <a:lnTo>
                    <a:pt x="795" y="239"/>
                  </a:lnTo>
                  <a:lnTo>
                    <a:pt x="793" y="237"/>
                  </a:lnTo>
                  <a:lnTo>
                    <a:pt x="793" y="237"/>
                  </a:lnTo>
                  <a:lnTo>
                    <a:pt x="788" y="234"/>
                  </a:lnTo>
                  <a:lnTo>
                    <a:pt x="786" y="234"/>
                  </a:lnTo>
                  <a:lnTo>
                    <a:pt x="783" y="234"/>
                  </a:lnTo>
                  <a:lnTo>
                    <a:pt x="783" y="237"/>
                  </a:lnTo>
                  <a:lnTo>
                    <a:pt x="783" y="237"/>
                  </a:lnTo>
                  <a:lnTo>
                    <a:pt x="783" y="237"/>
                  </a:lnTo>
                  <a:lnTo>
                    <a:pt x="783" y="237"/>
                  </a:lnTo>
                  <a:lnTo>
                    <a:pt x="783" y="239"/>
                  </a:lnTo>
                  <a:lnTo>
                    <a:pt x="783" y="241"/>
                  </a:lnTo>
                  <a:lnTo>
                    <a:pt x="783" y="241"/>
                  </a:lnTo>
                  <a:lnTo>
                    <a:pt x="783" y="244"/>
                  </a:lnTo>
                  <a:lnTo>
                    <a:pt x="783" y="244"/>
                  </a:lnTo>
                  <a:lnTo>
                    <a:pt x="786" y="246"/>
                  </a:lnTo>
                  <a:lnTo>
                    <a:pt x="790" y="246"/>
                  </a:lnTo>
                  <a:lnTo>
                    <a:pt x="793" y="249"/>
                  </a:lnTo>
                  <a:lnTo>
                    <a:pt x="795" y="246"/>
                  </a:lnTo>
                  <a:lnTo>
                    <a:pt x="800" y="246"/>
                  </a:lnTo>
                  <a:lnTo>
                    <a:pt x="800" y="246"/>
                  </a:lnTo>
                  <a:lnTo>
                    <a:pt x="800" y="246"/>
                  </a:lnTo>
                  <a:lnTo>
                    <a:pt x="800" y="249"/>
                  </a:lnTo>
                  <a:lnTo>
                    <a:pt x="802" y="249"/>
                  </a:lnTo>
                  <a:lnTo>
                    <a:pt x="802" y="249"/>
                  </a:lnTo>
                  <a:lnTo>
                    <a:pt x="802" y="251"/>
                  </a:lnTo>
                  <a:lnTo>
                    <a:pt x="802" y="251"/>
                  </a:lnTo>
                  <a:lnTo>
                    <a:pt x="802" y="251"/>
                  </a:lnTo>
                  <a:lnTo>
                    <a:pt x="802" y="253"/>
                  </a:lnTo>
                  <a:lnTo>
                    <a:pt x="802" y="253"/>
                  </a:lnTo>
                  <a:lnTo>
                    <a:pt x="802" y="253"/>
                  </a:lnTo>
                  <a:lnTo>
                    <a:pt x="802" y="253"/>
                  </a:lnTo>
                  <a:lnTo>
                    <a:pt x="802" y="253"/>
                  </a:lnTo>
                  <a:lnTo>
                    <a:pt x="802" y="253"/>
                  </a:lnTo>
                  <a:lnTo>
                    <a:pt x="802" y="256"/>
                  </a:lnTo>
                  <a:lnTo>
                    <a:pt x="802" y="256"/>
                  </a:lnTo>
                  <a:lnTo>
                    <a:pt x="802" y="256"/>
                  </a:lnTo>
                  <a:lnTo>
                    <a:pt x="802" y="256"/>
                  </a:lnTo>
                  <a:lnTo>
                    <a:pt x="802"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0" y="260"/>
                  </a:lnTo>
                  <a:lnTo>
                    <a:pt x="793" y="263"/>
                  </a:lnTo>
                  <a:lnTo>
                    <a:pt x="790" y="260"/>
                  </a:lnTo>
                  <a:lnTo>
                    <a:pt x="790"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3" y="267"/>
                  </a:lnTo>
                  <a:lnTo>
                    <a:pt x="783" y="267"/>
                  </a:lnTo>
                  <a:lnTo>
                    <a:pt x="783" y="267"/>
                  </a:lnTo>
                  <a:lnTo>
                    <a:pt x="783" y="265"/>
                  </a:lnTo>
                  <a:lnTo>
                    <a:pt x="783" y="265"/>
                  </a:lnTo>
                  <a:lnTo>
                    <a:pt x="783" y="265"/>
                  </a:lnTo>
                  <a:lnTo>
                    <a:pt x="783" y="265"/>
                  </a:lnTo>
                  <a:lnTo>
                    <a:pt x="783" y="263"/>
                  </a:lnTo>
                  <a:lnTo>
                    <a:pt x="783" y="263"/>
                  </a:lnTo>
                  <a:lnTo>
                    <a:pt x="779" y="260"/>
                  </a:lnTo>
                  <a:lnTo>
                    <a:pt x="776" y="260"/>
                  </a:lnTo>
                  <a:lnTo>
                    <a:pt x="776" y="263"/>
                  </a:lnTo>
                  <a:lnTo>
                    <a:pt x="774" y="265"/>
                  </a:lnTo>
                  <a:lnTo>
                    <a:pt x="771" y="265"/>
                  </a:lnTo>
                  <a:lnTo>
                    <a:pt x="771" y="270"/>
                  </a:lnTo>
                  <a:lnTo>
                    <a:pt x="771" y="272"/>
                  </a:lnTo>
                  <a:lnTo>
                    <a:pt x="769" y="275"/>
                  </a:lnTo>
                  <a:lnTo>
                    <a:pt x="771" y="277"/>
                  </a:lnTo>
                  <a:lnTo>
                    <a:pt x="774" y="277"/>
                  </a:lnTo>
                  <a:lnTo>
                    <a:pt x="774" y="277"/>
                  </a:lnTo>
                  <a:lnTo>
                    <a:pt x="769" y="279"/>
                  </a:lnTo>
                  <a:lnTo>
                    <a:pt x="769" y="282"/>
                  </a:lnTo>
                  <a:lnTo>
                    <a:pt x="769" y="282"/>
                  </a:lnTo>
                  <a:lnTo>
                    <a:pt x="769" y="282"/>
                  </a:lnTo>
                  <a:lnTo>
                    <a:pt x="769" y="284"/>
                  </a:lnTo>
                  <a:lnTo>
                    <a:pt x="776" y="284"/>
                  </a:lnTo>
                  <a:lnTo>
                    <a:pt x="779" y="282"/>
                  </a:lnTo>
                  <a:lnTo>
                    <a:pt x="779" y="282"/>
                  </a:lnTo>
                  <a:lnTo>
                    <a:pt x="781" y="282"/>
                  </a:lnTo>
                  <a:lnTo>
                    <a:pt x="779" y="284"/>
                  </a:lnTo>
                  <a:lnTo>
                    <a:pt x="776" y="286"/>
                  </a:lnTo>
                  <a:lnTo>
                    <a:pt x="779" y="286"/>
                  </a:lnTo>
                  <a:lnTo>
                    <a:pt x="783" y="289"/>
                  </a:lnTo>
                  <a:lnTo>
                    <a:pt x="786" y="289"/>
                  </a:lnTo>
                  <a:lnTo>
                    <a:pt x="786" y="289"/>
                  </a:lnTo>
                  <a:lnTo>
                    <a:pt x="786" y="289"/>
                  </a:lnTo>
                  <a:lnTo>
                    <a:pt x="788" y="286"/>
                  </a:lnTo>
                  <a:lnTo>
                    <a:pt x="788" y="286"/>
                  </a:lnTo>
                  <a:lnTo>
                    <a:pt x="788" y="286"/>
                  </a:lnTo>
                  <a:lnTo>
                    <a:pt x="788" y="289"/>
                  </a:lnTo>
                  <a:lnTo>
                    <a:pt x="788" y="289"/>
                  </a:lnTo>
                  <a:lnTo>
                    <a:pt x="790" y="289"/>
                  </a:lnTo>
                  <a:lnTo>
                    <a:pt x="793" y="289"/>
                  </a:lnTo>
                  <a:lnTo>
                    <a:pt x="793" y="291"/>
                  </a:lnTo>
                  <a:lnTo>
                    <a:pt x="783" y="293"/>
                  </a:lnTo>
                  <a:lnTo>
                    <a:pt x="783" y="293"/>
                  </a:lnTo>
                  <a:lnTo>
                    <a:pt x="783" y="296"/>
                  </a:lnTo>
                  <a:lnTo>
                    <a:pt x="783" y="296"/>
                  </a:lnTo>
                  <a:lnTo>
                    <a:pt x="786" y="296"/>
                  </a:lnTo>
                  <a:lnTo>
                    <a:pt x="786" y="298"/>
                  </a:lnTo>
                  <a:lnTo>
                    <a:pt x="786" y="298"/>
                  </a:lnTo>
                  <a:lnTo>
                    <a:pt x="786" y="301"/>
                  </a:lnTo>
                  <a:lnTo>
                    <a:pt x="786" y="301"/>
                  </a:lnTo>
                  <a:lnTo>
                    <a:pt x="788" y="298"/>
                  </a:lnTo>
                  <a:lnTo>
                    <a:pt x="795" y="301"/>
                  </a:lnTo>
                  <a:lnTo>
                    <a:pt x="800" y="305"/>
                  </a:lnTo>
                  <a:lnTo>
                    <a:pt x="800" y="305"/>
                  </a:lnTo>
                  <a:lnTo>
                    <a:pt x="798" y="305"/>
                  </a:lnTo>
                  <a:lnTo>
                    <a:pt x="798" y="305"/>
                  </a:lnTo>
                  <a:lnTo>
                    <a:pt x="795" y="305"/>
                  </a:lnTo>
                  <a:lnTo>
                    <a:pt x="795" y="303"/>
                  </a:lnTo>
                  <a:lnTo>
                    <a:pt x="795" y="303"/>
                  </a:lnTo>
                  <a:lnTo>
                    <a:pt x="795" y="303"/>
                  </a:lnTo>
                  <a:lnTo>
                    <a:pt x="795" y="303"/>
                  </a:lnTo>
                  <a:lnTo>
                    <a:pt x="795" y="303"/>
                  </a:lnTo>
                  <a:lnTo>
                    <a:pt x="795" y="303"/>
                  </a:lnTo>
                  <a:lnTo>
                    <a:pt x="790" y="303"/>
                  </a:lnTo>
                  <a:lnTo>
                    <a:pt x="786" y="305"/>
                  </a:lnTo>
                  <a:lnTo>
                    <a:pt x="783" y="303"/>
                  </a:lnTo>
                  <a:lnTo>
                    <a:pt x="779" y="301"/>
                  </a:lnTo>
                  <a:lnTo>
                    <a:pt x="779" y="301"/>
                  </a:lnTo>
                  <a:lnTo>
                    <a:pt x="774" y="303"/>
                  </a:lnTo>
                  <a:lnTo>
                    <a:pt x="769" y="303"/>
                  </a:lnTo>
                  <a:lnTo>
                    <a:pt x="764" y="303"/>
                  </a:lnTo>
                  <a:lnTo>
                    <a:pt x="764" y="305"/>
                  </a:lnTo>
                  <a:lnTo>
                    <a:pt x="764" y="305"/>
                  </a:lnTo>
                  <a:lnTo>
                    <a:pt x="767" y="308"/>
                  </a:lnTo>
                  <a:lnTo>
                    <a:pt x="764" y="308"/>
                  </a:lnTo>
                  <a:lnTo>
                    <a:pt x="764" y="308"/>
                  </a:lnTo>
                  <a:lnTo>
                    <a:pt x="764" y="308"/>
                  </a:lnTo>
                  <a:lnTo>
                    <a:pt x="764" y="310"/>
                  </a:lnTo>
                  <a:lnTo>
                    <a:pt x="764" y="310"/>
                  </a:lnTo>
                  <a:lnTo>
                    <a:pt x="762" y="310"/>
                  </a:lnTo>
                  <a:lnTo>
                    <a:pt x="764" y="312"/>
                  </a:lnTo>
                  <a:lnTo>
                    <a:pt x="769" y="315"/>
                  </a:lnTo>
                  <a:lnTo>
                    <a:pt x="769" y="317"/>
                  </a:lnTo>
                  <a:lnTo>
                    <a:pt x="769" y="320"/>
                  </a:lnTo>
                  <a:lnTo>
                    <a:pt x="771" y="320"/>
                  </a:lnTo>
                  <a:lnTo>
                    <a:pt x="774" y="320"/>
                  </a:lnTo>
                  <a:lnTo>
                    <a:pt x="774" y="320"/>
                  </a:lnTo>
                  <a:lnTo>
                    <a:pt x="774" y="322"/>
                  </a:lnTo>
                  <a:lnTo>
                    <a:pt x="774" y="322"/>
                  </a:lnTo>
                  <a:lnTo>
                    <a:pt x="774" y="322"/>
                  </a:lnTo>
                  <a:lnTo>
                    <a:pt x="774" y="322"/>
                  </a:lnTo>
                  <a:lnTo>
                    <a:pt x="774" y="324"/>
                  </a:lnTo>
                  <a:lnTo>
                    <a:pt x="771" y="322"/>
                  </a:lnTo>
                  <a:lnTo>
                    <a:pt x="771" y="322"/>
                  </a:lnTo>
                  <a:lnTo>
                    <a:pt x="769" y="322"/>
                  </a:lnTo>
                  <a:lnTo>
                    <a:pt x="767" y="320"/>
                  </a:lnTo>
                  <a:lnTo>
                    <a:pt x="764" y="320"/>
                  </a:lnTo>
                  <a:lnTo>
                    <a:pt x="762" y="320"/>
                  </a:lnTo>
                  <a:lnTo>
                    <a:pt x="762" y="320"/>
                  </a:lnTo>
                  <a:lnTo>
                    <a:pt x="762" y="322"/>
                  </a:lnTo>
                  <a:lnTo>
                    <a:pt x="762" y="322"/>
                  </a:lnTo>
                  <a:lnTo>
                    <a:pt x="762" y="322"/>
                  </a:lnTo>
                  <a:lnTo>
                    <a:pt x="762" y="324"/>
                  </a:lnTo>
                  <a:lnTo>
                    <a:pt x="762" y="324"/>
                  </a:lnTo>
                  <a:lnTo>
                    <a:pt x="760" y="324"/>
                  </a:lnTo>
                  <a:lnTo>
                    <a:pt x="760" y="324"/>
                  </a:lnTo>
                  <a:lnTo>
                    <a:pt x="757" y="322"/>
                  </a:lnTo>
                  <a:lnTo>
                    <a:pt x="757" y="324"/>
                  </a:lnTo>
                  <a:lnTo>
                    <a:pt x="757" y="324"/>
                  </a:lnTo>
                  <a:lnTo>
                    <a:pt x="757" y="322"/>
                  </a:lnTo>
                  <a:lnTo>
                    <a:pt x="755" y="322"/>
                  </a:lnTo>
                  <a:lnTo>
                    <a:pt x="755" y="324"/>
                  </a:lnTo>
                  <a:lnTo>
                    <a:pt x="757" y="327"/>
                  </a:lnTo>
                  <a:lnTo>
                    <a:pt x="757" y="327"/>
                  </a:lnTo>
                  <a:lnTo>
                    <a:pt x="757" y="327"/>
                  </a:lnTo>
                  <a:lnTo>
                    <a:pt x="757" y="327"/>
                  </a:lnTo>
                  <a:lnTo>
                    <a:pt x="757" y="329"/>
                  </a:lnTo>
                  <a:lnTo>
                    <a:pt x="757" y="329"/>
                  </a:lnTo>
                  <a:lnTo>
                    <a:pt x="762" y="331"/>
                  </a:lnTo>
                  <a:lnTo>
                    <a:pt x="767" y="336"/>
                  </a:lnTo>
                  <a:lnTo>
                    <a:pt x="769" y="336"/>
                  </a:lnTo>
                  <a:lnTo>
                    <a:pt x="771" y="331"/>
                  </a:lnTo>
                  <a:lnTo>
                    <a:pt x="771" y="331"/>
                  </a:lnTo>
                  <a:lnTo>
                    <a:pt x="774" y="334"/>
                  </a:lnTo>
                  <a:lnTo>
                    <a:pt x="774" y="334"/>
                  </a:lnTo>
                  <a:lnTo>
                    <a:pt x="776" y="334"/>
                  </a:lnTo>
                  <a:lnTo>
                    <a:pt x="776" y="331"/>
                  </a:lnTo>
                  <a:lnTo>
                    <a:pt x="779" y="331"/>
                  </a:lnTo>
                  <a:lnTo>
                    <a:pt x="779" y="331"/>
                  </a:lnTo>
                  <a:lnTo>
                    <a:pt x="779" y="334"/>
                  </a:lnTo>
                  <a:lnTo>
                    <a:pt x="776" y="334"/>
                  </a:lnTo>
                  <a:lnTo>
                    <a:pt x="774" y="336"/>
                  </a:lnTo>
                  <a:lnTo>
                    <a:pt x="771" y="336"/>
                  </a:lnTo>
                  <a:lnTo>
                    <a:pt x="771" y="338"/>
                  </a:lnTo>
                  <a:lnTo>
                    <a:pt x="771" y="338"/>
                  </a:lnTo>
                  <a:lnTo>
                    <a:pt x="776" y="341"/>
                  </a:lnTo>
                  <a:lnTo>
                    <a:pt x="783" y="341"/>
                  </a:lnTo>
                  <a:lnTo>
                    <a:pt x="788" y="336"/>
                  </a:lnTo>
                  <a:lnTo>
                    <a:pt x="788" y="334"/>
                  </a:lnTo>
                  <a:lnTo>
                    <a:pt x="788" y="331"/>
                  </a:lnTo>
                  <a:lnTo>
                    <a:pt x="790" y="331"/>
                  </a:lnTo>
                  <a:lnTo>
                    <a:pt x="790" y="334"/>
                  </a:lnTo>
                  <a:lnTo>
                    <a:pt x="790" y="334"/>
                  </a:lnTo>
                  <a:lnTo>
                    <a:pt x="798" y="336"/>
                  </a:lnTo>
                  <a:lnTo>
                    <a:pt x="798" y="336"/>
                  </a:lnTo>
                  <a:lnTo>
                    <a:pt x="790" y="338"/>
                  </a:lnTo>
                  <a:lnTo>
                    <a:pt x="786" y="343"/>
                  </a:lnTo>
                  <a:lnTo>
                    <a:pt x="786" y="343"/>
                  </a:lnTo>
                  <a:lnTo>
                    <a:pt x="788" y="346"/>
                  </a:lnTo>
                  <a:lnTo>
                    <a:pt x="790" y="348"/>
                  </a:lnTo>
                  <a:lnTo>
                    <a:pt x="790" y="348"/>
                  </a:lnTo>
                  <a:lnTo>
                    <a:pt x="793" y="350"/>
                  </a:lnTo>
                  <a:lnTo>
                    <a:pt x="793" y="350"/>
                  </a:lnTo>
                  <a:lnTo>
                    <a:pt x="793" y="350"/>
                  </a:lnTo>
                  <a:lnTo>
                    <a:pt x="795" y="353"/>
                  </a:lnTo>
                  <a:lnTo>
                    <a:pt x="793" y="353"/>
                  </a:lnTo>
                  <a:lnTo>
                    <a:pt x="786" y="348"/>
                  </a:lnTo>
                  <a:lnTo>
                    <a:pt x="783" y="348"/>
                  </a:lnTo>
                  <a:lnTo>
                    <a:pt x="781" y="350"/>
                  </a:lnTo>
                  <a:lnTo>
                    <a:pt x="776" y="348"/>
                  </a:lnTo>
                  <a:lnTo>
                    <a:pt x="774" y="348"/>
                  </a:lnTo>
                  <a:lnTo>
                    <a:pt x="774" y="348"/>
                  </a:lnTo>
                  <a:lnTo>
                    <a:pt x="771" y="348"/>
                  </a:lnTo>
                  <a:lnTo>
                    <a:pt x="774" y="348"/>
                  </a:lnTo>
                  <a:lnTo>
                    <a:pt x="771"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69" y="296"/>
                  </a:moveTo>
                  <a:lnTo>
                    <a:pt x="771" y="298"/>
                  </a:lnTo>
                  <a:lnTo>
                    <a:pt x="776" y="301"/>
                  </a:lnTo>
                  <a:lnTo>
                    <a:pt x="779" y="298"/>
                  </a:lnTo>
                  <a:lnTo>
                    <a:pt x="779" y="296"/>
                  </a:lnTo>
                  <a:lnTo>
                    <a:pt x="779" y="296"/>
                  </a:lnTo>
                  <a:lnTo>
                    <a:pt x="779" y="296"/>
                  </a:lnTo>
                  <a:lnTo>
                    <a:pt x="779" y="293"/>
                  </a:lnTo>
                  <a:lnTo>
                    <a:pt x="779" y="293"/>
                  </a:lnTo>
                  <a:lnTo>
                    <a:pt x="779" y="293"/>
                  </a:lnTo>
                  <a:lnTo>
                    <a:pt x="776" y="293"/>
                  </a:lnTo>
                  <a:lnTo>
                    <a:pt x="771" y="293"/>
                  </a:lnTo>
                  <a:lnTo>
                    <a:pt x="771" y="291"/>
                  </a:lnTo>
                  <a:lnTo>
                    <a:pt x="771" y="293"/>
                  </a:lnTo>
                  <a:lnTo>
                    <a:pt x="767" y="293"/>
                  </a:lnTo>
                  <a:lnTo>
                    <a:pt x="767" y="293"/>
                  </a:lnTo>
                  <a:lnTo>
                    <a:pt x="762" y="293"/>
                  </a:lnTo>
                  <a:lnTo>
                    <a:pt x="762" y="293"/>
                  </a:lnTo>
                  <a:lnTo>
                    <a:pt x="762" y="296"/>
                  </a:lnTo>
                  <a:lnTo>
                    <a:pt x="767" y="298"/>
                  </a:lnTo>
                  <a:lnTo>
                    <a:pt x="769" y="296"/>
                  </a:lnTo>
                  <a:close/>
                  <a:moveTo>
                    <a:pt x="729" y="651"/>
                  </a:moveTo>
                  <a:lnTo>
                    <a:pt x="729" y="649"/>
                  </a:lnTo>
                  <a:lnTo>
                    <a:pt x="727" y="649"/>
                  </a:lnTo>
                  <a:lnTo>
                    <a:pt x="727" y="649"/>
                  </a:lnTo>
                  <a:lnTo>
                    <a:pt x="724" y="649"/>
                  </a:lnTo>
                  <a:lnTo>
                    <a:pt x="724" y="649"/>
                  </a:lnTo>
                  <a:lnTo>
                    <a:pt x="724" y="651"/>
                  </a:lnTo>
                  <a:lnTo>
                    <a:pt x="724" y="651"/>
                  </a:lnTo>
                  <a:lnTo>
                    <a:pt x="724" y="651"/>
                  </a:lnTo>
                  <a:lnTo>
                    <a:pt x="724" y="651"/>
                  </a:lnTo>
                  <a:lnTo>
                    <a:pt x="722" y="651"/>
                  </a:lnTo>
                  <a:lnTo>
                    <a:pt x="722" y="651"/>
                  </a:lnTo>
                  <a:lnTo>
                    <a:pt x="722" y="651"/>
                  </a:lnTo>
                  <a:lnTo>
                    <a:pt x="722" y="651"/>
                  </a:lnTo>
                  <a:lnTo>
                    <a:pt x="722" y="653"/>
                  </a:lnTo>
                  <a:lnTo>
                    <a:pt x="722" y="653"/>
                  </a:lnTo>
                  <a:lnTo>
                    <a:pt x="722" y="656"/>
                  </a:lnTo>
                  <a:lnTo>
                    <a:pt x="722" y="656"/>
                  </a:lnTo>
                  <a:lnTo>
                    <a:pt x="724" y="656"/>
                  </a:lnTo>
                  <a:lnTo>
                    <a:pt x="724" y="656"/>
                  </a:lnTo>
                  <a:lnTo>
                    <a:pt x="724" y="656"/>
                  </a:lnTo>
                  <a:lnTo>
                    <a:pt x="724" y="656"/>
                  </a:lnTo>
                  <a:lnTo>
                    <a:pt x="724" y="658"/>
                  </a:lnTo>
                  <a:lnTo>
                    <a:pt x="724" y="658"/>
                  </a:lnTo>
                  <a:lnTo>
                    <a:pt x="724"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4" y="663"/>
                  </a:lnTo>
                  <a:lnTo>
                    <a:pt x="724" y="660"/>
                  </a:lnTo>
                  <a:lnTo>
                    <a:pt x="724" y="660"/>
                  </a:lnTo>
                  <a:lnTo>
                    <a:pt x="724" y="660"/>
                  </a:lnTo>
                  <a:lnTo>
                    <a:pt x="724" y="660"/>
                  </a:lnTo>
                  <a:lnTo>
                    <a:pt x="724" y="663"/>
                  </a:lnTo>
                  <a:lnTo>
                    <a:pt x="724" y="663"/>
                  </a:lnTo>
                  <a:lnTo>
                    <a:pt x="722" y="663"/>
                  </a:lnTo>
                  <a:lnTo>
                    <a:pt x="722" y="660"/>
                  </a:lnTo>
                  <a:lnTo>
                    <a:pt x="722" y="663"/>
                  </a:lnTo>
                  <a:lnTo>
                    <a:pt x="722" y="663"/>
                  </a:lnTo>
                  <a:lnTo>
                    <a:pt x="722" y="665"/>
                  </a:lnTo>
                  <a:lnTo>
                    <a:pt x="722" y="665"/>
                  </a:lnTo>
                  <a:lnTo>
                    <a:pt x="722" y="668"/>
                  </a:lnTo>
                  <a:lnTo>
                    <a:pt x="722" y="668"/>
                  </a:lnTo>
                  <a:lnTo>
                    <a:pt x="719" y="665"/>
                  </a:lnTo>
                  <a:lnTo>
                    <a:pt x="719" y="663"/>
                  </a:lnTo>
                  <a:lnTo>
                    <a:pt x="717" y="660"/>
                  </a:lnTo>
                  <a:lnTo>
                    <a:pt x="719" y="660"/>
                  </a:lnTo>
                  <a:lnTo>
                    <a:pt x="722" y="658"/>
                  </a:lnTo>
                  <a:lnTo>
                    <a:pt x="719" y="658"/>
                  </a:lnTo>
                  <a:lnTo>
                    <a:pt x="719" y="658"/>
                  </a:lnTo>
                  <a:lnTo>
                    <a:pt x="717" y="658"/>
                  </a:lnTo>
                  <a:lnTo>
                    <a:pt x="717" y="658"/>
                  </a:lnTo>
                  <a:lnTo>
                    <a:pt x="717" y="658"/>
                  </a:lnTo>
                  <a:lnTo>
                    <a:pt x="717" y="658"/>
                  </a:lnTo>
                  <a:lnTo>
                    <a:pt x="717" y="658"/>
                  </a:lnTo>
                  <a:lnTo>
                    <a:pt x="712" y="651"/>
                  </a:lnTo>
                  <a:lnTo>
                    <a:pt x="708" y="649"/>
                  </a:lnTo>
                  <a:lnTo>
                    <a:pt x="710" y="649"/>
                  </a:lnTo>
                  <a:lnTo>
                    <a:pt x="710" y="649"/>
                  </a:lnTo>
                  <a:lnTo>
                    <a:pt x="712" y="649"/>
                  </a:lnTo>
                  <a:lnTo>
                    <a:pt x="710" y="646"/>
                  </a:lnTo>
                  <a:lnTo>
                    <a:pt x="710" y="646"/>
                  </a:lnTo>
                  <a:lnTo>
                    <a:pt x="708" y="646"/>
                  </a:lnTo>
                  <a:lnTo>
                    <a:pt x="708" y="646"/>
                  </a:lnTo>
                  <a:lnTo>
                    <a:pt x="705" y="649"/>
                  </a:lnTo>
                  <a:lnTo>
                    <a:pt x="705" y="649"/>
                  </a:lnTo>
                  <a:lnTo>
                    <a:pt x="696" y="646"/>
                  </a:lnTo>
                  <a:lnTo>
                    <a:pt x="696" y="646"/>
                  </a:lnTo>
                  <a:lnTo>
                    <a:pt x="693" y="646"/>
                  </a:lnTo>
                  <a:lnTo>
                    <a:pt x="693" y="646"/>
                  </a:lnTo>
                  <a:lnTo>
                    <a:pt x="689" y="651"/>
                  </a:lnTo>
                  <a:lnTo>
                    <a:pt x="689" y="651"/>
                  </a:lnTo>
                  <a:lnTo>
                    <a:pt x="686" y="653"/>
                  </a:lnTo>
                  <a:lnTo>
                    <a:pt x="686" y="653"/>
                  </a:lnTo>
                  <a:lnTo>
                    <a:pt x="686" y="653"/>
                  </a:lnTo>
                  <a:lnTo>
                    <a:pt x="686" y="653"/>
                  </a:lnTo>
                  <a:lnTo>
                    <a:pt x="686" y="656"/>
                  </a:lnTo>
                  <a:lnTo>
                    <a:pt x="686" y="656"/>
                  </a:lnTo>
                  <a:lnTo>
                    <a:pt x="686" y="656"/>
                  </a:lnTo>
                  <a:lnTo>
                    <a:pt x="679" y="658"/>
                  </a:lnTo>
                  <a:lnTo>
                    <a:pt x="682" y="660"/>
                  </a:lnTo>
                  <a:lnTo>
                    <a:pt x="686" y="670"/>
                  </a:lnTo>
                  <a:lnTo>
                    <a:pt x="696" y="668"/>
                  </a:lnTo>
                  <a:lnTo>
                    <a:pt x="696" y="670"/>
                  </a:lnTo>
                  <a:lnTo>
                    <a:pt x="698" y="670"/>
                  </a:lnTo>
                  <a:lnTo>
                    <a:pt x="698" y="670"/>
                  </a:lnTo>
                  <a:lnTo>
                    <a:pt x="698" y="670"/>
                  </a:lnTo>
                  <a:lnTo>
                    <a:pt x="698" y="670"/>
                  </a:lnTo>
                  <a:lnTo>
                    <a:pt x="698" y="670"/>
                  </a:lnTo>
                  <a:lnTo>
                    <a:pt x="701" y="675"/>
                  </a:lnTo>
                  <a:lnTo>
                    <a:pt x="701" y="675"/>
                  </a:lnTo>
                  <a:lnTo>
                    <a:pt x="703" y="672"/>
                  </a:lnTo>
                  <a:lnTo>
                    <a:pt x="703" y="675"/>
                  </a:lnTo>
                  <a:lnTo>
                    <a:pt x="703" y="675"/>
                  </a:lnTo>
                  <a:lnTo>
                    <a:pt x="703" y="675"/>
                  </a:lnTo>
                  <a:lnTo>
                    <a:pt x="701" y="675"/>
                  </a:lnTo>
                  <a:lnTo>
                    <a:pt x="703" y="677"/>
                  </a:lnTo>
                  <a:lnTo>
                    <a:pt x="705" y="677"/>
                  </a:lnTo>
                  <a:lnTo>
                    <a:pt x="705" y="677"/>
                  </a:lnTo>
                  <a:lnTo>
                    <a:pt x="701" y="677"/>
                  </a:lnTo>
                  <a:lnTo>
                    <a:pt x="701" y="677"/>
                  </a:lnTo>
                  <a:lnTo>
                    <a:pt x="698" y="675"/>
                  </a:lnTo>
                  <a:lnTo>
                    <a:pt x="698" y="675"/>
                  </a:lnTo>
                  <a:lnTo>
                    <a:pt x="698" y="675"/>
                  </a:lnTo>
                  <a:lnTo>
                    <a:pt x="698" y="677"/>
                  </a:lnTo>
                  <a:lnTo>
                    <a:pt x="698" y="677"/>
                  </a:lnTo>
                  <a:lnTo>
                    <a:pt x="698" y="677"/>
                  </a:lnTo>
                  <a:lnTo>
                    <a:pt x="701" y="677"/>
                  </a:lnTo>
                  <a:lnTo>
                    <a:pt x="701" y="677"/>
                  </a:lnTo>
                  <a:lnTo>
                    <a:pt x="701" y="679"/>
                  </a:lnTo>
                  <a:lnTo>
                    <a:pt x="691" y="677"/>
                  </a:lnTo>
                  <a:lnTo>
                    <a:pt x="691" y="679"/>
                  </a:lnTo>
                  <a:lnTo>
                    <a:pt x="691" y="679"/>
                  </a:lnTo>
                  <a:lnTo>
                    <a:pt x="691" y="682"/>
                  </a:lnTo>
                  <a:lnTo>
                    <a:pt x="698" y="686"/>
                  </a:lnTo>
                  <a:lnTo>
                    <a:pt x="703" y="684"/>
                  </a:lnTo>
                  <a:lnTo>
                    <a:pt x="703" y="684"/>
                  </a:lnTo>
                  <a:lnTo>
                    <a:pt x="705" y="686"/>
                  </a:lnTo>
                  <a:lnTo>
                    <a:pt x="708" y="689"/>
                  </a:lnTo>
                  <a:lnTo>
                    <a:pt x="708" y="689"/>
                  </a:lnTo>
                  <a:lnTo>
                    <a:pt x="708" y="689"/>
                  </a:lnTo>
                  <a:lnTo>
                    <a:pt x="708" y="689"/>
                  </a:lnTo>
                  <a:lnTo>
                    <a:pt x="715" y="689"/>
                  </a:lnTo>
                  <a:lnTo>
                    <a:pt x="715" y="689"/>
                  </a:lnTo>
                  <a:lnTo>
                    <a:pt x="712" y="689"/>
                  </a:lnTo>
                  <a:lnTo>
                    <a:pt x="710" y="691"/>
                  </a:lnTo>
                  <a:lnTo>
                    <a:pt x="708" y="691"/>
                  </a:lnTo>
                  <a:lnTo>
                    <a:pt x="705" y="691"/>
                  </a:lnTo>
                  <a:lnTo>
                    <a:pt x="703" y="689"/>
                  </a:lnTo>
                  <a:lnTo>
                    <a:pt x="701" y="689"/>
                  </a:lnTo>
                  <a:lnTo>
                    <a:pt x="701" y="689"/>
                  </a:lnTo>
                  <a:lnTo>
                    <a:pt x="698" y="689"/>
                  </a:lnTo>
                  <a:lnTo>
                    <a:pt x="698" y="689"/>
                  </a:lnTo>
                  <a:lnTo>
                    <a:pt x="698" y="691"/>
                  </a:lnTo>
                  <a:lnTo>
                    <a:pt x="696" y="691"/>
                  </a:lnTo>
                  <a:lnTo>
                    <a:pt x="698" y="691"/>
                  </a:lnTo>
                  <a:lnTo>
                    <a:pt x="698" y="694"/>
                  </a:lnTo>
                  <a:lnTo>
                    <a:pt x="698"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5" y="703"/>
                  </a:lnTo>
                  <a:lnTo>
                    <a:pt x="705" y="703"/>
                  </a:lnTo>
                  <a:lnTo>
                    <a:pt x="705" y="703"/>
                  </a:lnTo>
                  <a:lnTo>
                    <a:pt x="705" y="705"/>
                  </a:lnTo>
                  <a:lnTo>
                    <a:pt x="705" y="705"/>
                  </a:lnTo>
                  <a:lnTo>
                    <a:pt x="705" y="705"/>
                  </a:lnTo>
                  <a:lnTo>
                    <a:pt x="705" y="705"/>
                  </a:lnTo>
                  <a:lnTo>
                    <a:pt x="705" y="705"/>
                  </a:lnTo>
                  <a:lnTo>
                    <a:pt x="705" y="705"/>
                  </a:lnTo>
                  <a:lnTo>
                    <a:pt x="705" y="708"/>
                  </a:lnTo>
                  <a:lnTo>
                    <a:pt x="705" y="705"/>
                  </a:lnTo>
                  <a:lnTo>
                    <a:pt x="712" y="703"/>
                  </a:lnTo>
                  <a:lnTo>
                    <a:pt x="715" y="705"/>
                  </a:lnTo>
                  <a:lnTo>
                    <a:pt x="712" y="705"/>
                  </a:lnTo>
                  <a:lnTo>
                    <a:pt x="712" y="705"/>
                  </a:lnTo>
                  <a:lnTo>
                    <a:pt x="712" y="705"/>
                  </a:lnTo>
                  <a:lnTo>
                    <a:pt x="712" y="705"/>
                  </a:lnTo>
                  <a:lnTo>
                    <a:pt x="712" y="705"/>
                  </a:lnTo>
                  <a:lnTo>
                    <a:pt x="712" y="705"/>
                  </a:lnTo>
                  <a:lnTo>
                    <a:pt x="712" y="708"/>
                  </a:lnTo>
                  <a:lnTo>
                    <a:pt x="710" y="708"/>
                  </a:lnTo>
                  <a:lnTo>
                    <a:pt x="710" y="708"/>
                  </a:lnTo>
                  <a:lnTo>
                    <a:pt x="710" y="708"/>
                  </a:lnTo>
                  <a:lnTo>
                    <a:pt x="710" y="708"/>
                  </a:lnTo>
                  <a:lnTo>
                    <a:pt x="708" y="710"/>
                  </a:lnTo>
                  <a:lnTo>
                    <a:pt x="708" y="710"/>
                  </a:lnTo>
                  <a:lnTo>
                    <a:pt x="705"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8" y="710"/>
                  </a:lnTo>
                  <a:lnTo>
                    <a:pt x="698" y="710"/>
                  </a:lnTo>
                  <a:lnTo>
                    <a:pt x="698" y="708"/>
                  </a:lnTo>
                  <a:lnTo>
                    <a:pt x="701" y="708"/>
                  </a:lnTo>
                  <a:lnTo>
                    <a:pt x="701" y="708"/>
                  </a:lnTo>
                  <a:lnTo>
                    <a:pt x="701" y="705"/>
                  </a:lnTo>
                  <a:lnTo>
                    <a:pt x="698" y="705"/>
                  </a:lnTo>
                  <a:lnTo>
                    <a:pt x="698" y="705"/>
                  </a:lnTo>
                  <a:lnTo>
                    <a:pt x="698" y="705"/>
                  </a:lnTo>
                  <a:lnTo>
                    <a:pt x="698" y="703"/>
                  </a:lnTo>
                  <a:lnTo>
                    <a:pt x="698" y="703"/>
                  </a:lnTo>
                  <a:lnTo>
                    <a:pt x="696" y="698"/>
                  </a:lnTo>
                  <a:lnTo>
                    <a:pt x="696" y="698"/>
                  </a:lnTo>
                  <a:lnTo>
                    <a:pt x="693" y="696"/>
                  </a:lnTo>
                  <a:lnTo>
                    <a:pt x="689" y="696"/>
                  </a:lnTo>
                  <a:lnTo>
                    <a:pt x="689" y="694"/>
                  </a:lnTo>
                  <a:lnTo>
                    <a:pt x="691" y="694"/>
                  </a:lnTo>
                  <a:lnTo>
                    <a:pt x="693" y="691"/>
                  </a:lnTo>
                  <a:lnTo>
                    <a:pt x="686" y="694"/>
                  </a:lnTo>
                  <a:lnTo>
                    <a:pt x="686" y="694"/>
                  </a:lnTo>
                  <a:lnTo>
                    <a:pt x="689" y="691"/>
                  </a:lnTo>
                  <a:lnTo>
                    <a:pt x="689" y="691"/>
                  </a:lnTo>
                  <a:lnTo>
                    <a:pt x="686" y="689"/>
                  </a:lnTo>
                  <a:lnTo>
                    <a:pt x="686" y="689"/>
                  </a:lnTo>
                  <a:lnTo>
                    <a:pt x="686" y="689"/>
                  </a:lnTo>
                  <a:lnTo>
                    <a:pt x="686" y="686"/>
                  </a:lnTo>
                  <a:lnTo>
                    <a:pt x="686"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79" y="675"/>
                  </a:lnTo>
                  <a:lnTo>
                    <a:pt x="679" y="672"/>
                  </a:lnTo>
                  <a:lnTo>
                    <a:pt x="677" y="672"/>
                  </a:lnTo>
                  <a:lnTo>
                    <a:pt x="674" y="670"/>
                  </a:lnTo>
                  <a:lnTo>
                    <a:pt x="672" y="665"/>
                  </a:lnTo>
                  <a:lnTo>
                    <a:pt x="672" y="665"/>
                  </a:lnTo>
                  <a:lnTo>
                    <a:pt x="672" y="665"/>
                  </a:lnTo>
                  <a:lnTo>
                    <a:pt x="672" y="665"/>
                  </a:lnTo>
                  <a:lnTo>
                    <a:pt x="670" y="663"/>
                  </a:lnTo>
                  <a:lnTo>
                    <a:pt x="663" y="663"/>
                  </a:lnTo>
                  <a:lnTo>
                    <a:pt x="660" y="663"/>
                  </a:lnTo>
                  <a:lnTo>
                    <a:pt x="660"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3" y="675"/>
                  </a:lnTo>
                  <a:lnTo>
                    <a:pt x="653" y="675"/>
                  </a:lnTo>
                  <a:lnTo>
                    <a:pt x="656" y="675"/>
                  </a:lnTo>
                  <a:lnTo>
                    <a:pt x="656" y="677"/>
                  </a:lnTo>
                  <a:lnTo>
                    <a:pt x="656" y="677"/>
                  </a:lnTo>
                  <a:lnTo>
                    <a:pt x="656" y="679"/>
                  </a:lnTo>
                  <a:lnTo>
                    <a:pt x="656" y="679"/>
                  </a:lnTo>
                  <a:lnTo>
                    <a:pt x="653" y="679"/>
                  </a:lnTo>
                  <a:lnTo>
                    <a:pt x="653" y="679"/>
                  </a:lnTo>
                  <a:lnTo>
                    <a:pt x="656" y="682"/>
                  </a:lnTo>
                  <a:lnTo>
                    <a:pt x="660" y="682"/>
                  </a:lnTo>
                  <a:lnTo>
                    <a:pt x="663" y="682"/>
                  </a:lnTo>
                  <a:lnTo>
                    <a:pt x="663" y="682"/>
                  </a:lnTo>
                  <a:lnTo>
                    <a:pt x="672" y="679"/>
                  </a:lnTo>
                  <a:lnTo>
                    <a:pt x="667" y="684"/>
                  </a:lnTo>
                  <a:lnTo>
                    <a:pt x="663" y="686"/>
                  </a:lnTo>
                  <a:lnTo>
                    <a:pt x="663" y="686"/>
                  </a:lnTo>
                  <a:lnTo>
                    <a:pt x="663" y="689"/>
                  </a:lnTo>
                  <a:lnTo>
                    <a:pt x="660" y="689"/>
                  </a:lnTo>
                  <a:lnTo>
                    <a:pt x="660" y="689"/>
                  </a:lnTo>
                  <a:lnTo>
                    <a:pt x="660" y="689"/>
                  </a:lnTo>
                  <a:lnTo>
                    <a:pt x="660" y="691"/>
                  </a:lnTo>
                  <a:lnTo>
                    <a:pt x="658" y="691"/>
                  </a:lnTo>
                  <a:lnTo>
                    <a:pt x="658" y="694"/>
                  </a:lnTo>
                  <a:lnTo>
                    <a:pt x="658" y="696"/>
                  </a:lnTo>
                  <a:lnTo>
                    <a:pt x="660" y="698"/>
                  </a:lnTo>
                  <a:lnTo>
                    <a:pt x="663" y="701"/>
                  </a:lnTo>
                  <a:lnTo>
                    <a:pt x="663" y="703"/>
                  </a:lnTo>
                  <a:lnTo>
                    <a:pt x="670" y="701"/>
                  </a:lnTo>
                  <a:lnTo>
                    <a:pt x="672" y="701"/>
                  </a:lnTo>
                  <a:lnTo>
                    <a:pt x="672" y="701"/>
                  </a:lnTo>
                  <a:lnTo>
                    <a:pt x="672" y="701"/>
                  </a:lnTo>
                  <a:lnTo>
                    <a:pt x="672" y="701"/>
                  </a:lnTo>
                  <a:lnTo>
                    <a:pt x="672" y="701"/>
                  </a:lnTo>
                  <a:lnTo>
                    <a:pt x="672" y="703"/>
                  </a:lnTo>
                  <a:lnTo>
                    <a:pt x="670" y="703"/>
                  </a:lnTo>
                  <a:lnTo>
                    <a:pt x="670" y="703"/>
                  </a:lnTo>
                  <a:lnTo>
                    <a:pt x="670" y="705"/>
                  </a:lnTo>
                  <a:lnTo>
                    <a:pt x="667" y="705"/>
                  </a:lnTo>
                  <a:lnTo>
                    <a:pt x="665" y="708"/>
                  </a:lnTo>
                  <a:lnTo>
                    <a:pt x="665" y="708"/>
                  </a:lnTo>
                  <a:lnTo>
                    <a:pt x="665" y="710"/>
                  </a:lnTo>
                  <a:lnTo>
                    <a:pt x="665" y="710"/>
                  </a:lnTo>
                  <a:lnTo>
                    <a:pt x="667" y="710"/>
                  </a:lnTo>
                  <a:lnTo>
                    <a:pt x="667" y="712"/>
                  </a:lnTo>
                  <a:lnTo>
                    <a:pt x="667" y="712"/>
                  </a:lnTo>
                  <a:lnTo>
                    <a:pt x="667" y="715"/>
                  </a:lnTo>
                  <a:lnTo>
                    <a:pt x="670" y="715"/>
                  </a:lnTo>
                  <a:lnTo>
                    <a:pt x="670" y="715"/>
                  </a:lnTo>
                  <a:lnTo>
                    <a:pt x="672" y="715"/>
                  </a:lnTo>
                  <a:lnTo>
                    <a:pt x="672" y="717"/>
                  </a:lnTo>
                  <a:lnTo>
                    <a:pt x="672" y="717"/>
                  </a:lnTo>
                  <a:lnTo>
                    <a:pt x="670" y="720"/>
                  </a:lnTo>
                  <a:lnTo>
                    <a:pt x="670" y="722"/>
                  </a:lnTo>
                  <a:lnTo>
                    <a:pt x="674" y="722"/>
                  </a:lnTo>
                  <a:lnTo>
                    <a:pt x="674" y="720"/>
                  </a:lnTo>
                  <a:lnTo>
                    <a:pt x="677" y="720"/>
                  </a:lnTo>
                  <a:lnTo>
                    <a:pt x="679" y="720"/>
                  </a:lnTo>
                  <a:lnTo>
                    <a:pt x="677" y="720"/>
                  </a:lnTo>
                  <a:lnTo>
                    <a:pt x="682" y="717"/>
                  </a:lnTo>
                  <a:lnTo>
                    <a:pt x="679" y="720"/>
                  </a:lnTo>
                  <a:lnTo>
                    <a:pt x="674" y="720"/>
                  </a:lnTo>
                  <a:lnTo>
                    <a:pt x="674" y="722"/>
                  </a:lnTo>
                  <a:lnTo>
                    <a:pt x="674" y="722"/>
                  </a:lnTo>
                  <a:lnTo>
                    <a:pt x="672" y="724"/>
                  </a:lnTo>
                  <a:lnTo>
                    <a:pt x="672" y="724"/>
                  </a:lnTo>
                  <a:lnTo>
                    <a:pt x="672" y="724"/>
                  </a:lnTo>
                  <a:lnTo>
                    <a:pt x="670" y="722"/>
                  </a:lnTo>
                  <a:lnTo>
                    <a:pt x="670" y="722"/>
                  </a:lnTo>
                  <a:lnTo>
                    <a:pt x="667" y="722"/>
                  </a:lnTo>
                  <a:lnTo>
                    <a:pt x="667" y="722"/>
                  </a:lnTo>
                  <a:lnTo>
                    <a:pt x="667" y="720"/>
                  </a:lnTo>
                  <a:lnTo>
                    <a:pt x="667" y="720"/>
                  </a:lnTo>
                  <a:lnTo>
                    <a:pt x="667" y="720"/>
                  </a:lnTo>
                  <a:lnTo>
                    <a:pt x="667" y="720"/>
                  </a:lnTo>
                  <a:lnTo>
                    <a:pt x="667" y="717"/>
                  </a:lnTo>
                  <a:lnTo>
                    <a:pt x="667" y="717"/>
                  </a:lnTo>
                  <a:lnTo>
                    <a:pt x="667" y="717"/>
                  </a:lnTo>
                  <a:lnTo>
                    <a:pt x="667" y="717"/>
                  </a:lnTo>
                  <a:lnTo>
                    <a:pt x="665" y="717"/>
                  </a:lnTo>
                  <a:lnTo>
                    <a:pt x="665" y="715"/>
                  </a:lnTo>
                  <a:lnTo>
                    <a:pt x="663" y="715"/>
                  </a:lnTo>
                  <a:lnTo>
                    <a:pt x="663" y="712"/>
                  </a:lnTo>
                  <a:lnTo>
                    <a:pt x="663" y="712"/>
                  </a:lnTo>
                  <a:lnTo>
                    <a:pt x="660" y="712"/>
                  </a:lnTo>
                  <a:lnTo>
                    <a:pt x="660" y="710"/>
                  </a:lnTo>
                  <a:lnTo>
                    <a:pt x="660" y="710"/>
                  </a:lnTo>
                  <a:lnTo>
                    <a:pt x="660" y="710"/>
                  </a:lnTo>
                  <a:lnTo>
                    <a:pt x="651" y="712"/>
                  </a:lnTo>
                  <a:lnTo>
                    <a:pt x="651" y="712"/>
                  </a:lnTo>
                  <a:lnTo>
                    <a:pt x="648" y="715"/>
                  </a:lnTo>
                  <a:lnTo>
                    <a:pt x="648" y="715"/>
                  </a:lnTo>
                  <a:lnTo>
                    <a:pt x="648" y="715"/>
                  </a:lnTo>
                  <a:lnTo>
                    <a:pt x="648" y="717"/>
                  </a:lnTo>
                  <a:lnTo>
                    <a:pt x="648" y="717"/>
                  </a:lnTo>
                  <a:lnTo>
                    <a:pt x="648" y="720"/>
                  </a:lnTo>
                  <a:lnTo>
                    <a:pt x="648" y="720"/>
                  </a:lnTo>
                  <a:lnTo>
                    <a:pt x="648" y="720"/>
                  </a:lnTo>
                  <a:lnTo>
                    <a:pt x="653" y="720"/>
                  </a:lnTo>
                  <a:lnTo>
                    <a:pt x="653" y="720"/>
                  </a:lnTo>
                  <a:lnTo>
                    <a:pt x="651" y="722"/>
                  </a:lnTo>
                  <a:lnTo>
                    <a:pt x="651" y="724"/>
                  </a:lnTo>
                  <a:lnTo>
                    <a:pt x="651" y="724"/>
                  </a:lnTo>
                  <a:lnTo>
                    <a:pt x="653" y="724"/>
                  </a:lnTo>
                  <a:lnTo>
                    <a:pt x="653" y="727"/>
                  </a:lnTo>
                  <a:lnTo>
                    <a:pt x="653" y="727"/>
                  </a:lnTo>
                  <a:lnTo>
                    <a:pt x="653" y="727"/>
                  </a:lnTo>
                  <a:lnTo>
                    <a:pt x="653" y="727"/>
                  </a:lnTo>
                  <a:lnTo>
                    <a:pt x="653" y="727"/>
                  </a:lnTo>
                  <a:lnTo>
                    <a:pt x="656" y="727"/>
                  </a:lnTo>
                  <a:lnTo>
                    <a:pt x="656" y="727"/>
                  </a:lnTo>
                  <a:lnTo>
                    <a:pt x="656" y="727"/>
                  </a:lnTo>
                  <a:lnTo>
                    <a:pt x="653" y="727"/>
                  </a:lnTo>
                  <a:lnTo>
                    <a:pt x="653" y="727"/>
                  </a:lnTo>
                  <a:lnTo>
                    <a:pt x="651" y="724"/>
                  </a:lnTo>
                  <a:lnTo>
                    <a:pt x="644" y="724"/>
                  </a:lnTo>
                  <a:lnTo>
                    <a:pt x="644" y="724"/>
                  </a:lnTo>
                  <a:lnTo>
                    <a:pt x="641" y="727"/>
                  </a:lnTo>
                  <a:lnTo>
                    <a:pt x="641" y="727"/>
                  </a:lnTo>
                  <a:lnTo>
                    <a:pt x="644" y="727"/>
                  </a:lnTo>
                  <a:lnTo>
                    <a:pt x="644" y="727"/>
                  </a:lnTo>
                  <a:lnTo>
                    <a:pt x="644" y="727"/>
                  </a:lnTo>
                  <a:lnTo>
                    <a:pt x="644" y="729"/>
                  </a:lnTo>
                  <a:lnTo>
                    <a:pt x="641" y="729"/>
                  </a:lnTo>
                  <a:lnTo>
                    <a:pt x="641" y="729"/>
                  </a:lnTo>
                  <a:lnTo>
                    <a:pt x="641" y="729"/>
                  </a:lnTo>
                  <a:lnTo>
                    <a:pt x="639" y="729"/>
                  </a:lnTo>
                  <a:lnTo>
                    <a:pt x="639" y="729"/>
                  </a:lnTo>
                  <a:lnTo>
                    <a:pt x="639" y="731"/>
                  </a:lnTo>
                  <a:lnTo>
                    <a:pt x="639" y="731"/>
                  </a:lnTo>
                  <a:lnTo>
                    <a:pt x="639" y="731"/>
                  </a:lnTo>
                  <a:lnTo>
                    <a:pt x="639" y="731"/>
                  </a:lnTo>
                  <a:lnTo>
                    <a:pt x="639" y="734"/>
                  </a:lnTo>
                  <a:lnTo>
                    <a:pt x="639" y="734"/>
                  </a:lnTo>
                  <a:lnTo>
                    <a:pt x="641" y="734"/>
                  </a:lnTo>
                  <a:lnTo>
                    <a:pt x="641" y="734"/>
                  </a:lnTo>
                  <a:lnTo>
                    <a:pt x="639" y="734"/>
                  </a:lnTo>
                  <a:lnTo>
                    <a:pt x="637" y="734"/>
                  </a:lnTo>
                  <a:lnTo>
                    <a:pt x="637" y="734"/>
                  </a:lnTo>
                  <a:lnTo>
                    <a:pt x="637" y="731"/>
                  </a:lnTo>
                  <a:lnTo>
                    <a:pt x="637" y="734"/>
                  </a:lnTo>
                  <a:lnTo>
                    <a:pt x="634" y="734"/>
                  </a:lnTo>
                  <a:lnTo>
                    <a:pt x="634" y="734"/>
                  </a:lnTo>
                  <a:lnTo>
                    <a:pt x="634"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3" y="741"/>
                  </a:lnTo>
                  <a:lnTo>
                    <a:pt x="667" y="736"/>
                  </a:lnTo>
                  <a:lnTo>
                    <a:pt x="670" y="736"/>
                  </a:lnTo>
                  <a:lnTo>
                    <a:pt x="670" y="736"/>
                  </a:lnTo>
                  <a:lnTo>
                    <a:pt x="670" y="739"/>
                  </a:lnTo>
                  <a:lnTo>
                    <a:pt x="670" y="739"/>
                  </a:lnTo>
                  <a:lnTo>
                    <a:pt x="672" y="739"/>
                  </a:lnTo>
                  <a:lnTo>
                    <a:pt x="672" y="739"/>
                  </a:lnTo>
                  <a:lnTo>
                    <a:pt x="674" y="736"/>
                  </a:lnTo>
                  <a:lnTo>
                    <a:pt x="677" y="736"/>
                  </a:lnTo>
                  <a:lnTo>
                    <a:pt x="677" y="736"/>
                  </a:lnTo>
                  <a:lnTo>
                    <a:pt x="677" y="736"/>
                  </a:lnTo>
                  <a:lnTo>
                    <a:pt x="689" y="731"/>
                  </a:lnTo>
                  <a:lnTo>
                    <a:pt x="691" y="734"/>
                  </a:lnTo>
                  <a:lnTo>
                    <a:pt x="693" y="731"/>
                  </a:lnTo>
                  <a:lnTo>
                    <a:pt x="696" y="731"/>
                  </a:lnTo>
                  <a:lnTo>
                    <a:pt x="696" y="731"/>
                  </a:lnTo>
                  <a:lnTo>
                    <a:pt x="696" y="731"/>
                  </a:lnTo>
                  <a:lnTo>
                    <a:pt x="712" y="729"/>
                  </a:lnTo>
                  <a:lnTo>
                    <a:pt x="710" y="729"/>
                  </a:lnTo>
                  <a:lnTo>
                    <a:pt x="710" y="729"/>
                  </a:lnTo>
                  <a:lnTo>
                    <a:pt x="727" y="727"/>
                  </a:lnTo>
                  <a:lnTo>
                    <a:pt x="727" y="727"/>
                  </a:lnTo>
                  <a:lnTo>
                    <a:pt x="727" y="729"/>
                  </a:lnTo>
                  <a:lnTo>
                    <a:pt x="727" y="729"/>
                  </a:lnTo>
                  <a:lnTo>
                    <a:pt x="727" y="729"/>
                  </a:lnTo>
                  <a:lnTo>
                    <a:pt x="705" y="731"/>
                  </a:lnTo>
                  <a:lnTo>
                    <a:pt x="705" y="731"/>
                  </a:lnTo>
                  <a:lnTo>
                    <a:pt x="705" y="734"/>
                  </a:lnTo>
                  <a:lnTo>
                    <a:pt x="705" y="734"/>
                  </a:lnTo>
                  <a:lnTo>
                    <a:pt x="705" y="734"/>
                  </a:lnTo>
                  <a:lnTo>
                    <a:pt x="705" y="736"/>
                  </a:lnTo>
                  <a:lnTo>
                    <a:pt x="710" y="736"/>
                  </a:lnTo>
                  <a:lnTo>
                    <a:pt x="710" y="739"/>
                  </a:lnTo>
                  <a:lnTo>
                    <a:pt x="708" y="739"/>
                  </a:lnTo>
                  <a:lnTo>
                    <a:pt x="708" y="739"/>
                  </a:lnTo>
                  <a:lnTo>
                    <a:pt x="703" y="741"/>
                  </a:lnTo>
                  <a:lnTo>
                    <a:pt x="701" y="741"/>
                  </a:lnTo>
                  <a:lnTo>
                    <a:pt x="701" y="741"/>
                  </a:lnTo>
                  <a:lnTo>
                    <a:pt x="701" y="741"/>
                  </a:lnTo>
                  <a:lnTo>
                    <a:pt x="703" y="741"/>
                  </a:lnTo>
                  <a:lnTo>
                    <a:pt x="705" y="741"/>
                  </a:lnTo>
                  <a:lnTo>
                    <a:pt x="705"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6"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6" y="760"/>
                  </a:lnTo>
                  <a:lnTo>
                    <a:pt x="686" y="757"/>
                  </a:lnTo>
                  <a:lnTo>
                    <a:pt x="686" y="757"/>
                  </a:lnTo>
                  <a:lnTo>
                    <a:pt x="686" y="757"/>
                  </a:lnTo>
                  <a:lnTo>
                    <a:pt x="686" y="757"/>
                  </a:lnTo>
                  <a:lnTo>
                    <a:pt x="689" y="757"/>
                  </a:lnTo>
                  <a:lnTo>
                    <a:pt x="686" y="755"/>
                  </a:lnTo>
                  <a:lnTo>
                    <a:pt x="686" y="755"/>
                  </a:lnTo>
                  <a:lnTo>
                    <a:pt x="684" y="757"/>
                  </a:lnTo>
                  <a:lnTo>
                    <a:pt x="684" y="757"/>
                  </a:lnTo>
                  <a:lnTo>
                    <a:pt x="684" y="760"/>
                  </a:lnTo>
                  <a:lnTo>
                    <a:pt x="686" y="760"/>
                  </a:lnTo>
                  <a:lnTo>
                    <a:pt x="689" y="762"/>
                  </a:lnTo>
                  <a:lnTo>
                    <a:pt x="691" y="765"/>
                  </a:lnTo>
                  <a:lnTo>
                    <a:pt x="696" y="762"/>
                  </a:lnTo>
                  <a:lnTo>
                    <a:pt x="696" y="765"/>
                  </a:lnTo>
                  <a:lnTo>
                    <a:pt x="693" y="765"/>
                  </a:lnTo>
                  <a:lnTo>
                    <a:pt x="693" y="765"/>
                  </a:lnTo>
                  <a:lnTo>
                    <a:pt x="693" y="765"/>
                  </a:lnTo>
                  <a:lnTo>
                    <a:pt x="693" y="767"/>
                  </a:lnTo>
                  <a:lnTo>
                    <a:pt x="696" y="767"/>
                  </a:lnTo>
                  <a:lnTo>
                    <a:pt x="698" y="767"/>
                  </a:lnTo>
                  <a:lnTo>
                    <a:pt x="698"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3" y="774"/>
                  </a:lnTo>
                  <a:lnTo>
                    <a:pt x="693" y="776"/>
                  </a:lnTo>
                  <a:lnTo>
                    <a:pt x="691" y="776"/>
                  </a:lnTo>
                  <a:lnTo>
                    <a:pt x="691" y="776"/>
                  </a:lnTo>
                  <a:lnTo>
                    <a:pt x="691" y="776"/>
                  </a:lnTo>
                  <a:lnTo>
                    <a:pt x="693" y="779"/>
                  </a:lnTo>
                  <a:lnTo>
                    <a:pt x="693" y="779"/>
                  </a:lnTo>
                  <a:lnTo>
                    <a:pt x="693" y="781"/>
                  </a:lnTo>
                  <a:lnTo>
                    <a:pt x="693" y="781"/>
                  </a:lnTo>
                  <a:lnTo>
                    <a:pt x="693" y="783"/>
                  </a:lnTo>
                  <a:lnTo>
                    <a:pt x="693" y="783"/>
                  </a:lnTo>
                  <a:lnTo>
                    <a:pt x="693" y="786"/>
                  </a:lnTo>
                  <a:lnTo>
                    <a:pt x="693" y="788"/>
                  </a:lnTo>
                  <a:lnTo>
                    <a:pt x="693" y="788"/>
                  </a:lnTo>
                  <a:lnTo>
                    <a:pt x="710" y="791"/>
                  </a:lnTo>
                  <a:lnTo>
                    <a:pt x="712"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19" y="779"/>
                  </a:lnTo>
                  <a:lnTo>
                    <a:pt x="719" y="779"/>
                  </a:lnTo>
                  <a:lnTo>
                    <a:pt x="719" y="779"/>
                  </a:lnTo>
                  <a:lnTo>
                    <a:pt x="719"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1" y="788"/>
                  </a:lnTo>
                  <a:lnTo>
                    <a:pt x="731" y="788"/>
                  </a:lnTo>
                  <a:lnTo>
                    <a:pt x="731" y="788"/>
                  </a:lnTo>
                  <a:lnTo>
                    <a:pt x="731" y="788"/>
                  </a:lnTo>
                  <a:lnTo>
                    <a:pt x="731" y="791"/>
                  </a:lnTo>
                  <a:lnTo>
                    <a:pt x="750" y="786"/>
                  </a:lnTo>
                  <a:lnTo>
                    <a:pt x="750" y="788"/>
                  </a:lnTo>
                  <a:lnTo>
                    <a:pt x="750" y="786"/>
                  </a:lnTo>
                  <a:lnTo>
                    <a:pt x="753" y="786"/>
                  </a:lnTo>
                  <a:lnTo>
                    <a:pt x="753" y="783"/>
                  </a:lnTo>
                  <a:lnTo>
                    <a:pt x="753" y="781"/>
                  </a:lnTo>
                  <a:lnTo>
                    <a:pt x="750" y="781"/>
                  </a:lnTo>
                  <a:lnTo>
                    <a:pt x="750" y="781"/>
                  </a:lnTo>
                  <a:lnTo>
                    <a:pt x="750" y="779"/>
                  </a:lnTo>
                  <a:lnTo>
                    <a:pt x="750" y="779"/>
                  </a:lnTo>
                  <a:lnTo>
                    <a:pt x="750" y="779"/>
                  </a:lnTo>
                  <a:lnTo>
                    <a:pt x="750" y="779"/>
                  </a:lnTo>
                  <a:lnTo>
                    <a:pt x="748" y="776"/>
                  </a:lnTo>
                  <a:lnTo>
                    <a:pt x="748" y="776"/>
                  </a:lnTo>
                  <a:lnTo>
                    <a:pt x="745" y="774"/>
                  </a:lnTo>
                  <a:lnTo>
                    <a:pt x="745" y="774"/>
                  </a:lnTo>
                  <a:lnTo>
                    <a:pt x="748" y="774"/>
                  </a:lnTo>
                  <a:lnTo>
                    <a:pt x="745" y="772"/>
                  </a:lnTo>
                  <a:lnTo>
                    <a:pt x="745" y="772"/>
                  </a:lnTo>
                  <a:lnTo>
                    <a:pt x="748" y="772"/>
                  </a:lnTo>
                  <a:lnTo>
                    <a:pt x="748" y="772"/>
                  </a:lnTo>
                  <a:lnTo>
                    <a:pt x="748" y="769"/>
                  </a:lnTo>
                  <a:lnTo>
                    <a:pt x="748" y="769"/>
                  </a:lnTo>
                  <a:lnTo>
                    <a:pt x="748" y="769"/>
                  </a:lnTo>
                  <a:lnTo>
                    <a:pt x="750" y="769"/>
                  </a:lnTo>
                  <a:lnTo>
                    <a:pt x="750" y="772"/>
                  </a:lnTo>
                  <a:lnTo>
                    <a:pt x="748" y="772"/>
                  </a:lnTo>
                  <a:lnTo>
                    <a:pt x="748" y="774"/>
                  </a:lnTo>
                  <a:lnTo>
                    <a:pt x="750" y="774"/>
                  </a:lnTo>
                  <a:lnTo>
                    <a:pt x="755" y="779"/>
                  </a:lnTo>
                  <a:lnTo>
                    <a:pt x="757" y="779"/>
                  </a:lnTo>
                  <a:lnTo>
                    <a:pt x="760" y="776"/>
                  </a:lnTo>
                  <a:lnTo>
                    <a:pt x="760" y="776"/>
                  </a:lnTo>
                  <a:lnTo>
                    <a:pt x="760" y="774"/>
                  </a:lnTo>
                  <a:lnTo>
                    <a:pt x="760" y="774"/>
                  </a:lnTo>
                  <a:lnTo>
                    <a:pt x="760" y="774"/>
                  </a:lnTo>
                  <a:lnTo>
                    <a:pt x="760" y="774"/>
                  </a:lnTo>
                  <a:lnTo>
                    <a:pt x="760" y="774"/>
                  </a:lnTo>
                  <a:lnTo>
                    <a:pt x="760" y="774"/>
                  </a:lnTo>
                  <a:lnTo>
                    <a:pt x="760" y="774"/>
                  </a:lnTo>
                  <a:lnTo>
                    <a:pt x="757" y="774"/>
                  </a:lnTo>
                  <a:lnTo>
                    <a:pt x="757" y="772"/>
                  </a:lnTo>
                  <a:lnTo>
                    <a:pt x="757" y="772"/>
                  </a:lnTo>
                  <a:lnTo>
                    <a:pt x="757" y="772"/>
                  </a:lnTo>
                  <a:lnTo>
                    <a:pt x="757"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0" y="765"/>
                  </a:lnTo>
                  <a:lnTo>
                    <a:pt x="753" y="765"/>
                  </a:lnTo>
                  <a:lnTo>
                    <a:pt x="753" y="765"/>
                  </a:lnTo>
                  <a:lnTo>
                    <a:pt x="750" y="765"/>
                  </a:lnTo>
                  <a:lnTo>
                    <a:pt x="750" y="765"/>
                  </a:lnTo>
                  <a:lnTo>
                    <a:pt x="750" y="762"/>
                  </a:lnTo>
                  <a:lnTo>
                    <a:pt x="750" y="762"/>
                  </a:lnTo>
                  <a:lnTo>
                    <a:pt x="750" y="762"/>
                  </a:lnTo>
                  <a:lnTo>
                    <a:pt x="753" y="760"/>
                  </a:lnTo>
                  <a:lnTo>
                    <a:pt x="750" y="760"/>
                  </a:lnTo>
                  <a:lnTo>
                    <a:pt x="750" y="760"/>
                  </a:lnTo>
                  <a:lnTo>
                    <a:pt x="750" y="762"/>
                  </a:lnTo>
                  <a:lnTo>
                    <a:pt x="748" y="762"/>
                  </a:lnTo>
                  <a:lnTo>
                    <a:pt x="748" y="762"/>
                  </a:lnTo>
                  <a:lnTo>
                    <a:pt x="748" y="765"/>
                  </a:lnTo>
                  <a:lnTo>
                    <a:pt x="748" y="765"/>
                  </a:lnTo>
                  <a:lnTo>
                    <a:pt x="748" y="762"/>
                  </a:lnTo>
                  <a:lnTo>
                    <a:pt x="745" y="762"/>
                  </a:lnTo>
                  <a:lnTo>
                    <a:pt x="745" y="762"/>
                  </a:lnTo>
                  <a:lnTo>
                    <a:pt x="748" y="762"/>
                  </a:lnTo>
                  <a:lnTo>
                    <a:pt x="748" y="760"/>
                  </a:lnTo>
                  <a:lnTo>
                    <a:pt x="748" y="760"/>
                  </a:lnTo>
                  <a:lnTo>
                    <a:pt x="748" y="760"/>
                  </a:lnTo>
                  <a:lnTo>
                    <a:pt x="748" y="760"/>
                  </a:lnTo>
                  <a:lnTo>
                    <a:pt x="745" y="760"/>
                  </a:lnTo>
                  <a:lnTo>
                    <a:pt x="745" y="760"/>
                  </a:lnTo>
                  <a:lnTo>
                    <a:pt x="745" y="760"/>
                  </a:lnTo>
                  <a:lnTo>
                    <a:pt x="745" y="760"/>
                  </a:lnTo>
                  <a:lnTo>
                    <a:pt x="745" y="760"/>
                  </a:lnTo>
                  <a:lnTo>
                    <a:pt x="745" y="760"/>
                  </a:lnTo>
                  <a:lnTo>
                    <a:pt x="745" y="757"/>
                  </a:lnTo>
                  <a:lnTo>
                    <a:pt x="745" y="757"/>
                  </a:lnTo>
                  <a:lnTo>
                    <a:pt x="748" y="755"/>
                  </a:lnTo>
                  <a:lnTo>
                    <a:pt x="748" y="755"/>
                  </a:lnTo>
                  <a:lnTo>
                    <a:pt x="748" y="757"/>
                  </a:lnTo>
                  <a:lnTo>
                    <a:pt x="748" y="757"/>
                  </a:lnTo>
                  <a:lnTo>
                    <a:pt x="748" y="757"/>
                  </a:lnTo>
                  <a:lnTo>
                    <a:pt x="750" y="757"/>
                  </a:lnTo>
                  <a:lnTo>
                    <a:pt x="750" y="757"/>
                  </a:lnTo>
                  <a:lnTo>
                    <a:pt x="750" y="757"/>
                  </a:lnTo>
                  <a:lnTo>
                    <a:pt x="750" y="757"/>
                  </a:lnTo>
                  <a:lnTo>
                    <a:pt x="750" y="757"/>
                  </a:lnTo>
                  <a:lnTo>
                    <a:pt x="750" y="757"/>
                  </a:lnTo>
                  <a:lnTo>
                    <a:pt x="750"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0" y="748"/>
                  </a:lnTo>
                  <a:lnTo>
                    <a:pt x="748" y="750"/>
                  </a:lnTo>
                  <a:lnTo>
                    <a:pt x="748" y="748"/>
                  </a:lnTo>
                  <a:lnTo>
                    <a:pt x="748" y="748"/>
                  </a:lnTo>
                  <a:lnTo>
                    <a:pt x="750" y="748"/>
                  </a:lnTo>
                  <a:lnTo>
                    <a:pt x="750" y="748"/>
                  </a:lnTo>
                  <a:lnTo>
                    <a:pt x="750" y="748"/>
                  </a:lnTo>
                  <a:lnTo>
                    <a:pt x="748" y="748"/>
                  </a:lnTo>
                  <a:lnTo>
                    <a:pt x="748" y="746"/>
                  </a:lnTo>
                  <a:lnTo>
                    <a:pt x="748" y="746"/>
                  </a:lnTo>
                  <a:lnTo>
                    <a:pt x="750" y="746"/>
                  </a:lnTo>
                  <a:lnTo>
                    <a:pt x="750" y="743"/>
                  </a:lnTo>
                  <a:lnTo>
                    <a:pt x="750" y="743"/>
                  </a:lnTo>
                  <a:lnTo>
                    <a:pt x="750"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4" y="753"/>
                  </a:lnTo>
                  <a:lnTo>
                    <a:pt x="764" y="753"/>
                  </a:lnTo>
                  <a:lnTo>
                    <a:pt x="767" y="753"/>
                  </a:lnTo>
                  <a:lnTo>
                    <a:pt x="764"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7" y="727"/>
                  </a:lnTo>
                  <a:lnTo>
                    <a:pt x="757" y="727"/>
                  </a:lnTo>
                  <a:lnTo>
                    <a:pt x="755" y="724"/>
                  </a:lnTo>
                  <a:lnTo>
                    <a:pt x="755" y="724"/>
                  </a:lnTo>
                  <a:lnTo>
                    <a:pt x="750" y="724"/>
                  </a:lnTo>
                  <a:lnTo>
                    <a:pt x="750" y="724"/>
                  </a:lnTo>
                  <a:lnTo>
                    <a:pt x="750" y="722"/>
                  </a:lnTo>
                  <a:lnTo>
                    <a:pt x="753" y="720"/>
                  </a:lnTo>
                  <a:lnTo>
                    <a:pt x="755" y="720"/>
                  </a:lnTo>
                  <a:lnTo>
                    <a:pt x="755" y="720"/>
                  </a:lnTo>
                  <a:lnTo>
                    <a:pt x="755" y="717"/>
                  </a:lnTo>
                  <a:lnTo>
                    <a:pt x="755" y="717"/>
                  </a:lnTo>
                  <a:lnTo>
                    <a:pt x="755" y="717"/>
                  </a:lnTo>
                  <a:lnTo>
                    <a:pt x="757" y="715"/>
                  </a:lnTo>
                  <a:lnTo>
                    <a:pt x="757" y="712"/>
                  </a:lnTo>
                  <a:lnTo>
                    <a:pt x="757" y="712"/>
                  </a:lnTo>
                  <a:lnTo>
                    <a:pt x="757"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7" y="698"/>
                  </a:lnTo>
                  <a:lnTo>
                    <a:pt x="757" y="698"/>
                  </a:lnTo>
                  <a:lnTo>
                    <a:pt x="757" y="698"/>
                  </a:lnTo>
                  <a:lnTo>
                    <a:pt x="757" y="696"/>
                  </a:lnTo>
                  <a:lnTo>
                    <a:pt x="757" y="694"/>
                  </a:lnTo>
                  <a:lnTo>
                    <a:pt x="757" y="694"/>
                  </a:lnTo>
                  <a:lnTo>
                    <a:pt x="757" y="694"/>
                  </a:lnTo>
                  <a:lnTo>
                    <a:pt x="757" y="691"/>
                  </a:lnTo>
                  <a:lnTo>
                    <a:pt x="757" y="691"/>
                  </a:lnTo>
                  <a:lnTo>
                    <a:pt x="757" y="689"/>
                  </a:lnTo>
                  <a:lnTo>
                    <a:pt x="757" y="686"/>
                  </a:lnTo>
                  <a:lnTo>
                    <a:pt x="757" y="684"/>
                  </a:lnTo>
                  <a:lnTo>
                    <a:pt x="757" y="684"/>
                  </a:lnTo>
                  <a:lnTo>
                    <a:pt x="757" y="682"/>
                  </a:lnTo>
                  <a:lnTo>
                    <a:pt x="757" y="682"/>
                  </a:lnTo>
                  <a:lnTo>
                    <a:pt x="753" y="677"/>
                  </a:lnTo>
                  <a:lnTo>
                    <a:pt x="753" y="677"/>
                  </a:lnTo>
                  <a:lnTo>
                    <a:pt x="753" y="677"/>
                  </a:lnTo>
                  <a:lnTo>
                    <a:pt x="753" y="675"/>
                  </a:lnTo>
                  <a:lnTo>
                    <a:pt x="753" y="675"/>
                  </a:lnTo>
                  <a:lnTo>
                    <a:pt x="753" y="675"/>
                  </a:lnTo>
                  <a:lnTo>
                    <a:pt x="753" y="675"/>
                  </a:lnTo>
                  <a:lnTo>
                    <a:pt x="750" y="672"/>
                  </a:lnTo>
                  <a:lnTo>
                    <a:pt x="750"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0" y="656"/>
                  </a:lnTo>
                  <a:lnTo>
                    <a:pt x="743" y="656"/>
                  </a:lnTo>
                  <a:lnTo>
                    <a:pt x="743" y="656"/>
                  </a:lnTo>
                  <a:lnTo>
                    <a:pt x="743" y="653"/>
                  </a:lnTo>
                  <a:lnTo>
                    <a:pt x="743" y="653"/>
                  </a:lnTo>
                  <a:lnTo>
                    <a:pt x="741" y="653"/>
                  </a:lnTo>
                  <a:lnTo>
                    <a:pt x="741" y="653"/>
                  </a:lnTo>
                  <a:lnTo>
                    <a:pt x="741" y="653"/>
                  </a:lnTo>
                  <a:lnTo>
                    <a:pt x="741" y="653"/>
                  </a:lnTo>
                  <a:lnTo>
                    <a:pt x="741" y="653"/>
                  </a:lnTo>
                  <a:lnTo>
                    <a:pt x="741" y="653"/>
                  </a:lnTo>
                  <a:lnTo>
                    <a:pt x="741" y="653"/>
                  </a:lnTo>
                  <a:lnTo>
                    <a:pt x="738" y="653"/>
                  </a:lnTo>
                  <a:lnTo>
                    <a:pt x="738" y="651"/>
                  </a:lnTo>
                  <a:lnTo>
                    <a:pt x="736" y="651"/>
                  </a:lnTo>
                  <a:lnTo>
                    <a:pt x="738" y="651"/>
                  </a:lnTo>
                  <a:lnTo>
                    <a:pt x="738" y="651"/>
                  </a:lnTo>
                  <a:lnTo>
                    <a:pt x="738" y="651"/>
                  </a:lnTo>
                  <a:lnTo>
                    <a:pt x="743" y="651"/>
                  </a:lnTo>
                  <a:lnTo>
                    <a:pt x="741" y="651"/>
                  </a:lnTo>
                  <a:lnTo>
                    <a:pt x="741" y="649"/>
                  </a:lnTo>
                  <a:lnTo>
                    <a:pt x="738"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1" y="646"/>
                  </a:lnTo>
                  <a:lnTo>
                    <a:pt x="734" y="644"/>
                  </a:lnTo>
                  <a:lnTo>
                    <a:pt x="734" y="644"/>
                  </a:lnTo>
                  <a:lnTo>
                    <a:pt x="734" y="646"/>
                  </a:lnTo>
                  <a:lnTo>
                    <a:pt x="734" y="646"/>
                  </a:lnTo>
                  <a:lnTo>
                    <a:pt x="734" y="646"/>
                  </a:lnTo>
                  <a:lnTo>
                    <a:pt x="734" y="646"/>
                  </a:lnTo>
                  <a:lnTo>
                    <a:pt x="734" y="646"/>
                  </a:lnTo>
                  <a:lnTo>
                    <a:pt x="734" y="646"/>
                  </a:lnTo>
                  <a:lnTo>
                    <a:pt x="734" y="649"/>
                  </a:lnTo>
                  <a:lnTo>
                    <a:pt x="731" y="649"/>
                  </a:lnTo>
                  <a:lnTo>
                    <a:pt x="729" y="649"/>
                  </a:lnTo>
                  <a:lnTo>
                    <a:pt x="729" y="651"/>
                  </a:lnTo>
                  <a:lnTo>
                    <a:pt x="729" y="651"/>
                  </a:lnTo>
                  <a:lnTo>
                    <a:pt x="729" y="651"/>
                  </a:lnTo>
                  <a:close/>
                  <a:moveTo>
                    <a:pt x="795" y="959"/>
                  </a:moveTo>
                  <a:lnTo>
                    <a:pt x="795" y="959"/>
                  </a:lnTo>
                  <a:lnTo>
                    <a:pt x="795" y="954"/>
                  </a:lnTo>
                  <a:lnTo>
                    <a:pt x="793" y="952"/>
                  </a:lnTo>
                  <a:lnTo>
                    <a:pt x="793" y="949"/>
                  </a:lnTo>
                  <a:lnTo>
                    <a:pt x="793" y="952"/>
                  </a:lnTo>
                  <a:lnTo>
                    <a:pt x="790" y="952"/>
                  </a:lnTo>
                  <a:lnTo>
                    <a:pt x="790" y="952"/>
                  </a:lnTo>
                  <a:lnTo>
                    <a:pt x="790" y="952"/>
                  </a:lnTo>
                  <a:lnTo>
                    <a:pt x="788" y="952"/>
                  </a:lnTo>
                  <a:lnTo>
                    <a:pt x="790" y="949"/>
                  </a:lnTo>
                  <a:lnTo>
                    <a:pt x="790" y="949"/>
                  </a:lnTo>
                  <a:lnTo>
                    <a:pt x="790" y="947"/>
                  </a:lnTo>
                  <a:lnTo>
                    <a:pt x="788" y="947"/>
                  </a:lnTo>
                  <a:lnTo>
                    <a:pt x="788" y="947"/>
                  </a:lnTo>
                  <a:lnTo>
                    <a:pt x="788" y="944"/>
                  </a:lnTo>
                  <a:lnTo>
                    <a:pt x="786" y="944"/>
                  </a:lnTo>
                  <a:lnTo>
                    <a:pt x="786" y="947"/>
                  </a:lnTo>
                  <a:lnTo>
                    <a:pt x="783"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3" y="966"/>
                  </a:lnTo>
                  <a:lnTo>
                    <a:pt x="786" y="968"/>
                  </a:lnTo>
                  <a:lnTo>
                    <a:pt x="786" y="968"/>
                  </a:lnTo>
                  <a:lnTo>
                    <a:pt x="790" y="968"/>
                  </a:lnTo>
                  <a:lnTo>
                    <a:pt x="793" y="968"/>
                  </a:lnTo>
                  <a:lnTo>
                    <a:pt x="793" y="966"/>
                  </a:lnTo>
                  <a:lnTo>
                    <a:pt x="793" y="966"/>
                  </a:lnTo>
                  <a:lnTo>
                    <a:pt x="793" y="963"/>
                  </a:lnTo>
                  <a:lnTo>
                    <a:pt x="793" y="963"/>
                  </a:lnTo>
                  <a:lnTo>
                    <a:pt x="793" y="963"/>
                  </a:lnTo>
                  <a:lnTo>
                    <a:pt x="793" y="961"/>
                  </a:lnTo>
                  <a:lnTo>
                    <a:pt x="795" y="961"/>
                  </a:lnTo>
                  <a:lnTo>
                    <a:pt x="795" y="961"/>
                  </a:lnTo>
                  <a:lnTo>
                    <a:pt x="795" y="959"/>
                  </a:lnTo>
                  <a:close/>
                  <a:moveTo>
                    <a:pt x="724" y="881"/>
                  </a:moveTo>
                  <a:lnTo>
                    <a:pt x="717" y="883"/>
                  </a:lnTo>
                  <a:lnTo>
                    <a:pt x="717" y="885"/>
                  </a:lnTo>
                  <a:lnTo>
                    <a:pt x="717" y="888"/>
                  </a:lnTo>
                  <a:lnTo>
                    <a:pt x="719" y="888"/>
                  </a:lnTo>
                  <a:lnTo>
                    <a:pt x="722" y="890"/>
                  </a:lnTo>
                  <a:lnTo>
                    <a:pt x="731" y="890"/>
                  </a:lnTo>
                  <a:lnTo>
                    <a:pt x="731" y="890"/>
                  </a:lnTo>
                  <a:lnTo>
                    <a:pt x="734" y="890"/>
                  </a:lnTo>
                  <a:lnTo>
                    <a:pt x="731" y="892"/>
                  </a:lnTo>
                  <a:lnTo>
                    <a:pt x="724" y="890"/>
                  </a:lnTo>
                  <a:lnTo>
                    <a:pt x="724" y="890"/>
                  </a:lnTo>
                  <a:lnTo>
                    <a:pt x="724" y="892"/>
                  </a:lnTo>
                  <a:lnTo>
                    <a:pt x="729" y="892"/>
                  </a:lnTo>
                  <a:lnTo>
                    <a:pt x="731" y="892"/>
                  </a:lnTo>
                  <a:lnTo>
                    <a:pt x="731" y="892"/>
                  </a:lnTo>
                  <a:lnTo>
                    <a:pt x="734" y="892"/>
                  </a:lnTo>
                  <a:lnTo>
                    <a:pt x="734" y="892"/>
                  </a:lnTo>
                  <a:lnTo>
                    <a:pt x="736" y="892"/>
                  </a:lnTo>
                  <a:lnTo>
                    <a:pt x="734" y="890"/>
                  </a:lnTo>
                  <a:lnTo>
                    <a:pt x="734" y="890"/>
                  </a:lnTo>
                  <a:lnTo>
                    <a:pt x="736" y="888"/>
                  </a:lnTo>
                  <a:lnTo>
                    <a:pt x="736" y="890"/>
                  </a:lnTo>
                  <a:lnTo>
                    <a:pt x="750" y="888"/>
                  </a:lnTo>
                  <a:lnTo>
                    <a:pt x="750" y="885"/>
                  </a:lnTo>
                  <a:lnTo>
                    <a:pt x="750"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7" y="878"/>
                  </a:lnTo>
                  <a:lnTo>
                    <a:pt x="762" y="873"/>
                  </a:lnTo>
                  <a:lnTo>
                    <a:pt x="762" y="869"/>
                  </a:lnTo>
                  <a:lnTo>
                    <a:pt x="762" y="866"/>
                  </a:lnTo>
                  <a:lnTo>
                    <a:pt x="762" y="866"/>
                  </a:lnTo>
                  <a:lnTo>
                    <a:pt x="760" y="866"/>
                  </a:lnTo>
                  <a:lnTo>
                    <a:pt x="748" y="869"/>
                  </a:lnTo>
                  <a:lnTo>
                    <a:pt x="741" y="873"/>
                  </a:lnTo>
                  <a:lnTo>
                    <a:pt x="734" y="873"/>
                  </a:lnTo>
                  <a:lnTo>
                    <a:pt x="734" y="873"/>
                  </a:lnTo>
                  <a:lnTo>
                    <a:pt x="731" y="876"/>
                  </a:lnTo>
                  <a:lnTo>
                    <a:pt x="729" y="876"/>
                  </a:lnTo>
                  <a:lnTo>
                    <a:pt x="727" y="878"/>
                  </a:lnTo>
                  <a:lnTo>
                    <a:pt x="727" y="878"/>
                  </a:lnTo>
                  <a:lnTo>
                    <a:pt x="727" y="881"/>
                  </a:lnTo>
                  <a:lnTo>
                    <a:pt x="729" y="881"/>
                  </a:lnTo>
                  <a:lnTo>
                    <a:pt x="729" y="881"/>
                  </a:lnTo>
                  <a:lnTo>
                    <a:pt x="729" y="881"/>
                  </a:lnTo>
                  <a:lnTo>
                    <a:pt x="724" y="881"/>
                  </a:lnTo>
                  <a:close/>
                  <a:moveTo>
                    <a:pt x="757" y="831"/>
                  </a:moveTo>
                  <a:lnTo>
                    <a:pt x="757" y="833"/>
                  </a:lnTo>
                  <a:lnTo>
                    <a:pt x="757" y="833"/>
                  </a:lnTo>
                  <a:lnTo>
                    <a:pt x="757" y="833"/>
                  </a:lnTo>
                  <a:lnTo>
                    <a:pt x="760" y="836"/>
                  </a:lnTo>
                  <a:lnTo>
                    <a:pt x="760" y="836"/>
                  </a:lnTo>
                  <a:lnTo>
                    <a:pt x="760" y="836"/>
                  </a:lnTo>
                  <a:lnTo>
                    <a:pt x="760" y="836"/>
                  </a:lnTo>
                  <a:lnTo>
                    <a:pt x="762" y="836"/>
                  </a:lnTo>
                  <a:lnTo>
                    <a:pt x="764" y="831"/>
                  </a:lnTo>
                  <a:lnTo>
                    <a:pt x="764" y="831"/>
                  </a:lnTo>
                  <a:lnTo>
                    <a:pt x="767" y="831"/>
                  </a:lnTo>
                  <a:lnTo>
                    <a:pt x="767" y="831"/>
                  </a:lnTo>
                  <a:lnTo>
                    <a:pt x="769" y="826"/>
                  </a:lnTo>
                  <a:lnTo>
                    <a:pt x="769" y="824"/>
                  </a:lnTo>
                  <a:lnTo>
                    <a:pt x="769" y="824"/>
                  </a:lnTo>
                  <a:lnTo>
                    <a:pt x="769" y="821"/>
                  </a:lnTo>
                  <a:lnTo>
                    <a:pt x="767" y="821"/>
                  </a:lnTo>
                  <a:lnTo>
                    <a:pt x="764" y="821"/>
                  </a:lnTo>
                  <a:lnTo>
                    <a:pt x="764" y="821"/>
                  </a:lnTo>
                  <a:lnTo>
                    <a:pt x="762" y="824"/>
                  </a:lnTo>
                  <a:lnTo>
                    <a:pt x="764" y="824"/>
                  </a:lnTo>
                  <a:lnTo>
                    <a:pt x="762" y="824"/>
                  </a:lnTo>
                  <a:lnTo>
                    <a:pt x="762" y="826"/>
                  </a:lnTo>
                  <a:lnTo>
                    <a:pt x="762" y="826"/>
                  </a:lnTo>
                  <a:lnTo>
                    <a:pt x="760" y="828"/>
                  </a:lnTo>
                  <a:lnTo>
                    <a:pt x="757" y="831"/>
                  </a:lnTo>
                  <a:close/>
                  <a:moveTo>
                    <a:pt x="783" y="736"/>
                  </a:moveTo>
                  <a:lnTo>
                    <a:pt x="779" y="739"/>
                  </a:lnTo>
                  <a:lnTo>
                    <a:pt x="779" y="739"/>
                  </a:lnTo>
                  <a:lnTo>
                    <a:pt x="771" y="743"/>
                  </a:lnTo>
                  <a:lnTo>
                    <a:pt x="771" y="746"/>
                  </a:lnTo>
                  <a:lnTo>
                    <a:pt x="771" y="746"/>
                  </a:lnTo>
                  <a:lnTo>
                    <a:pt x="771" y="748"/>
                  </a:lnTo>
                  <a:lnTo>
                    <a:pt x="771" y="748"/>
                  </a:lnTo>
                  <a:lnTo>
                    <a:pt x="771" y="748"/>
                  </a:lnTo>
                  <a:lnTo>
                    <a:pt x="771" y="748"/>
                  </a:lnTo>
                  <a:lnTo>
                    <a:pt x="774" y="750"/>
                  </a:lnTo>
                  <a:lnTo>
                    <a:pt x="774" y="750"/>
                  </a:lnTo>
                  <a:lnTo>
                    <a:pt x="774" y="753"/>
                  </a:lnTo>
                  <a:lnTo>
                    <a:pt x="774" y="753"/>
                  </a:lnTo>
                  <a:lnTo>
                    <a:pt x="774" y="753"/>
                  </a:lnTo>
                  <a:lnTo>
                    <a:pt x="774" y="753"/>
                  </a:lnTo>
                  <a:lnTo>
                    <a:pt x="774" y="753"/>
                  </a:lnTo>
                  <a:lnTo>
                    <a:pt x="774" y="753"/>
                  </a:lnTo>
                  <a:lnTo>
                    <a:pt x="774" y="755"/>
                  </a:lnTo>
                  <a:lnTo>
                    <a:pt x="776" y="755"/>
                  </a:lnTo>
                  <a:lnTo>
                    <a:pt x="776" y="755"/>
                  </a:lnTo>
                  <a:lnTo>
                    <a:pt x="776" y="757"/>
                  </a:lnTo>
                  <a:lnTo>
                    <a:pt x="776" y="757"/>
                  </a:lnTo>
                  <a:lnTo>
                    <a:pt x="779" y="755"/>
                  </a:lnTo>
                  <a:lnTo>
                    <a:pt x="781" y="753"/>
                  </a:lnTo>
                  <a:lnTo>
                    <a:pt x="781" y="753"/>
                  </a:lnTo>
                  <a:lnTo>
                    <a:pt x="781" y="753"/>
                  </a:lnTo>
                  <a:lnTo>
                    <a:pt x="781" y="753"/>
                  </a:lnTo>
                  <a:lnTo>
                    <a:pt x="781" y="750"/>
                  </a:lnTo>
                  <a:lnTo>
                    <a:pt x="779" y="750"/>
                  </a:lnTo>
                  <a:lnTo>
                    <a:pt x="781" y="750"/>
                  </a:lnTo>
                  <a:lnTo>
                    <a:pt x="783" y="748"/>
                  </a:lnTo>
                  <a:lnTo>
                    <a:pt x="783" y="748"/>
                  </a:lnTo>
                  <a:lnTo>
                    <a:pt x="783" y="748"/>
                  </a:lnTo>
                  <a:lnTo>
                    <a:pt x="783" y="748"/>
                  </a:lnTo>
                  <a:lnTo>
                    <a:pt x="783" y="746"/>
                  </a:lnTo>
                  <a:lnTo>
                    <a:pt x="783" y="746"/>
                  </a:lnTo>
                  <a:lnTo>
                    <a:pt x="783" y="746"/>
                  </a:lnTo>
                  <a:lnTo>
                    <a:pt x="783" y="743"/>
                  </a:lnTo>
                  <a:lnTo>
                    <a:pt x="783" y="743"/>
                  </a:lnTo>
                  <a:lnTo>
                    <a:pt x="783" y="741"/>
                  </a:lnTo>
                  <a:lnTo>
                    <a:pt x="783" y="739"/>
                  </a:lnTo>
                  <a:lnTo>
                    <a:pt x="783"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0" y="746"/>
                  </a:lnTo>
                  <a:lnTo>
                    <a:pt x="790" y="746"/>
                  </a:lnTo>
                  <a:lnTo>
                    <a:pt x="790" y="748"/>
                  </a:lnTo>
                  <a:lnTo>
                    <a:pt x="793" y="746"/>
                  </a:lnTo>
                  <a:lnTo>
                    <a:pt x="793" y="746"/>
                  </a:lnTo>
                  <a:lnTo>
                    <a:pt x="793" y="743"/>
                  </a:lnTo>
                  <a:lnTo>
                    <a:pt x="793" y="743"/>
                  </a:lnTo>
                  <a:lnTo>
                    <a:pt x="795" y="743"/>
                  </a:lnTo>
                  <a:lnTo>
                    <a:pt x="795" y="743"/>
                  </a:lnTo>
                  <a:lnTo>
                    <a:pt x="795" y="741"/>
                  </a:lnTo>
                  <a:lnTo>
                    <a:pt x="795" y="741"/>
                  </a:lnTo>
                  <a:lnTo>
                    <a:pt x="795" y="741"/>
                  </a:lnTo>
                  <a:lnTo>
                    <a:pt x="798" y="739"/>
                  </a:lnTo>
                  <a:lnTo>
                    <a:pt x="798" y="739"/>
                  </a:lnTo>
                  <a:lnTo>
                    <a:pt x="798" y="739"/>
                  </a:lnTo>
                  <a:lnTo>
                    <a:pt x="798" y="736"/>
                  </a:lnTo>
                  <a:lnTo>
                    <a:pt x="795" y="734"/>
                  </a:lnTo>
                  <a:lnTo>
                    <a:pt x="795" y="734"/>
                  </a:lnTo>
                  <a:lnTo>
                    <a:pt x="795"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3" y="736"/>
                  </a:lnTo>
                  <a:close/>
                  <a:moveTo>
                    <a:pt x="679" y="639"/>
                  </a:moveTo>
                  <a:lnTo>
                    <a:pt x="679" y="639"/>
                  </a:lnTo>
                  <a:lnTo>
                    <a:pt x="679" y="639"/>
                  </a:lnTo>
                  <a:lnTo>
                    <a:pt x="679" y="641"/>
                  </a:lnTo>
                  <a:lnTo>
                    <a:pt x="679" y="641"/>
                  </a:lnTo>
                  <a:lnTo>
                    <a:pt x="679" y="641"/>
                  </a:lnTo>
                  <a:lnTo>
                    <a:pt x="679" y="641"/>
                  </a:lnTo>
                  <a:lnTo>
                    <a:pt x="679" y="641"/>
                  </a:lnTo>
                  <a:lnTo>
                    <a:pt x="677" y="641"/>
                  </a:lnTo>
                  <a:lnTo>
                    <a:pt x="677" y="644"/>
                  </a:lnTo>
                  <a:lnTo>
                    <a:pt x="674" y="646"/>
                  </a:lnTo>
                  <a:lnTo>
                    <a:pt x="670" y="646"/>
                  </a:lnTo>
                  <a:lnTo>
                    <a:pt x="670" y="646"/>
                  </a:lnTo>
                  <a:lnTo>
                    <a:pt x="667" y="649"/>
                  </a:lnTo>
                  <a:lnTo>
                    <a:pt x="665" y="649"/>
                  </a:lnTo>
                  <a:lnTo>
                    <a:pt x="665" y="651"/>
                  </a:lnTo>
                  <a:lnTo>
                    <a:pt x="672" y="653"/>
                  </a:lnTo>
                  <a:lnTo>
                    <a:pt x="677" y="651"/>
                  </a:lnTo>
                  <a:lnTo>
                    <a:pt x="696" y="639"/>
                  </a:lnTo>
                  <a:lnTo>
                    <a:pt x="696" y="637"/>
                  </a:lnTo>
                  <a:lnTo>
                    <a:pt x="689" y="637"/>
                  </a:lnTo>
                  <a:lnTo>
                    <a:pt x="682" y="637"/>
                  </a:lnTo>
                  <a:lnTo>
                    <a:pt x="679" y="639"/>
                  </a:lnTo>
                  <a:close/>
                  <a:moveTo>
                    <a:pt x="625" y="720"/>
                  </a:moveTo>
                  <a:lnTo>
                    <a:pt x="625" y="722"/>
                  </a:lnTo>
                  <a:lnTo>
                    <a:pt x="634" y="722"/>
                  </a:lnTo>
                  <a:lnTo>
                    <a:pt x="637" y="722"/>
                  </a:lnTo>
                  <a:lnTo>
                    <a:pt x="637" y="722"/>
                  </a:lnTo>
                  <a:lnTo>
                    <a:pt x="637" y="720"/>
                  </a:lnTo>
                  <a:lnTo>
                    <a:pt x="637" y="722"/>
                  </a:lnTo>
                  <a:lnTo>
                    <a:pt x="637" y="722"/>
                  </a:lnTo>
                  <a:lnTo>
                    <a:pt x="639" y="722"/>
                  </a:lnTo>
                  <a:lnTo>
                    <a:pt x="639" y="722"/>
                  </a:lnTo>
                  <a:lnTo>
                    <a:pt x="639" y="720"/>
                  </a:lnTo>
                  <a:lnTo>
                    <a:pt x="639" y="720"/>
                  </a:lnTo>
                  <a:lnTo>
                    <a:pt x="641" y="722"/>
                  </a:lnTo>
                  <a:lnTo>
                    <a:pt x="641" y="722"/>
                  </a:lnTo>
                  <a:lnTo>
                    <a:pt x="644" y="720"/>
                  </a:lnTo>
                  <a:lnTo>
                    <a:pt x="644" y="717"/>
                  </a:lnTo>
                  <a:lnTo>
                    <a:pt x="646" y="717"/>
                  </a:lnTo>
                  <a:lnTo>
                    <a:pt x="646" y="712"/>
                  </a:lnTo>
                  <a:lnTo>
                    <a:pt x="646" y="712"/>
                  </a:lnTo>
                  <a:lnTo>
                    <a:pt x="648" y="710"/>
                  </a:lnTo>
                  <a:lnTo>
                    <a:pt x="653"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7" y="715"/>
                  </a:lnTo>
                  <a:lnTo>
                    <a:pt x="625" y="717"/>
                  </a:lnTo>
                  <a:lnTo>
                    <a:pt x="627" y="717"/>
                  </a:lnTo>
                  <a:lnTo>
                    <a:pt x="627" y="720"/>
                  </a:lnTo>
                  <a:lnTo>
                    <a:pt x="625" y="720"/>
                  </a:lnTo>
                  <a:close/>
                  <a:moveTo>
                    <a:pt x="677" y="542"/>
                  </a:moveTo>
                  <a:lnTo>
                    <a:pt x="670" y="537"/>
                  </a:lnTo>
                  <a:lnTo>
                    <a:pt x="667" y="535"/>
                  </a:lnTo>
                  <a:lnTo>
                    <a:pt x="667" y="535"/>
                  </a:lnTo>
                  <a:lnTo>
                    <a:pt x="667" y="537"/>
                  </a:lnTo>
                  <a:lnTo>
                    <a:pt x="656" y="537"/>
                  </a:lnTo>
                  <a:lnTo>
                    <a:pt x="653" y="537"/>
                  </a:lnTo>
                  <a:lnTo>
                    <a:pt x="653" y="540"/>
                  </a:lnTo>
                  <a:lnTo>
                    <a:pt x="651" y="542"/>
                  </a:lnTo>
                  <a:lnTo>
                    <a:pt x="653" y="542"/>
                  </a:lnTo>
                  <a:lnTo>
                    <a:pt x="653" y="544"/>
                  </a:lnTo>
                  <a:lnTo>
                    <a:pt x="651" y="544"/>
                  </a:lnTo>
                  <a:lnTo>
                    <a:pt x="653" y="547"/>
                  </a:lnTo>
                  <a:lnTo>
                    <a:pt x="653" y="547"/>
                  </a:lnTo>
                  <a:lnTo>
                    <a:pt x="653" y="549"/>
                  </a:lnTo>
                  <a:lnTo>
                    <a:pt x="653" y="549"/>
                  </a:lnTo>
                  <a:lnTo>
                    <a:pt x="653" y="549"/>
                  </a:lnTo>
                  <a:lnTo>
                    <a:pt x="653" y="549"/>
                  </a:lnTo>
                  <a:lnTo>
                    <a:pt x="653" y="549"/>
                  </a:lnTo>
                  <a:lnTo>
                    <a:pt x="653" y="549"/>
                  </a:lnTo>
                  <a:lnTo>
                    <a:pt x="653" y="552"/>
                  </a:lnTo>
                  <a:lnTo>
                    <a:pt x="656" y="552"/>
                  </a:lnTo>
                  <a:lnTo>
                    <a:pt x="658" y="554"/>
                  </a:lnTo>
                  <a:lnTo>
                    <a:pt x="665" y="556"/>
                  </a:lnTo>
                  <a:lnTo>
                    <a:pt x="670" y="554"/>
                  </a:lnTo>
                  <a:lnTo>
                    <a:pt x="670" y="552"/>
                  </a:lnTo>
                  <a:lnTo>
                    <a:pt x="672" y="552"/>
                  </a:lnTo>
                  <a:lnTo>
                    <a:pt x="672" y="552"/>
                  </a:lnTo>
                  <a:lnTo>
                    <a:pt x="674" y="552"/>
                  </a:lnTo>
                  <a:lnTo>
                    <a:pt x="674" y="552"/>
                  </a:lnTo>
                  <a:lnTo>
                    <a:pt x="679" y="552"/>
                  </a:lnTo>
                  <a:lnTo>
                    <a:pt x="682" y="552"/>
                  </a:lnTo>
                  <a:lnTo>
                    <a:pt x="682" y="552"/>
                  </a:lnTo>
                  <a:lnTo>
                    <a:pt x="682" y="552"/>
                  </a:lnTo>
                  <a:lnTo>
                    <a:pt x="684" y="549"/>
                  </a:lnTo>
                  <a:lnTo>
                    <a:pt x="684" y="549"/>
                  </a:lnTo>
                  <a:lnTo>
                    <a:pt x="677" y="542"/>
                  </a:lnTo>
                  <a:close/>
                  <a:moveTo>
                    <a:pt x="644" y="701"/>
                  </a:moveTo>
                  <a:lnTo>
                    <a:pt x="648" y="701"/>
                  </a:lnTo>
                  <a:lnTo>
                    <a:pt x="648" y="698"/>
                  </a:lnTo>
                  <a:lnTo>
                    <a:pt x="648" y="698"/>
                  </a:lnTo>
                  <a:lnTo>
                    <a:pt x="648" y="696"/>
                  </a:lnTo>
                  <a:lnTo>
                    <a:pt x="648" y="694"/>
                  </a:lnTo>
                  <a:lnTo>
                    <a:pt x="646" y="694"/>
                  </a:lnTo>
                  <a:lnTo>
                    <a:pt x="634" y="696"/>
                  </a:lnTo>
                  <a:lnTo>
                    <a:pt x="632" y="696"/>
                  </a:lnTo>
                  <a:lnTo>
                    <a:pt x="632" y="696"/>
                  </a:lnTo>
                  <a:lnTo>
                    <a:pt x="630" y="698"/>
                  </a:lnTo>
                  <a:lnTo>
                    <a:pt x="630" y="698"/>
                  </a:lnTo>
                  <a:lnTo>
                    <a:pt x="627" y="698"/>
                  </a:lnTo>
                  <a:lnTo>
                    <a:pt x="622" y="701"/>
                  </a:lnTo>
                  <a:lnTo>
                    <a:pt x="618" y="701"/>
                  </a:lnTo>
                  <a:lnTo>
                    <a:pt x="615" y="705"/>
                  </a:lnTo>
                  <a:lnTo>
                    <a:pt x="611" y="705"/>
                  </a:lnTo>
                  <a:lnTo>
                    <a:pt x="611" y="705"/>
                  </a:lnTo>
                  <a:lnTo>
                    <a:pt x="613" y="705"/>
                  </a:lnTo>
                  <a:lnTo>
                    <a:pt x="613" y="705"/>
                  </a:lnTo>
                  <a:lnTo>
                    <a:pt x="613" y="708"/>
                  </a:lnTo>
                  <a:lnTo>
                    <a:pt x="613" y="708"/>
                  </a:lnTo>
                  <a:lnTo>
                    <a:pt x="615" y="708"/>
                  </a:lnTo>
                  <a:lnTo>
                    <a:pt x="618" y="710"/>
                  </a:lnTo>
                  <a:lnTo>
                    <a:pt x="644" y="701"/>
                  </a:lnTo>
                  <a:close/>
                  <a:moveTo>
                    <a:pt x="802" y="750"/>
                  </a:moveTo>
                  <a:lnTo>
                    <a:pt x="802" y="753"/>
                  </a:lnTo>
                  <a:lnTo>
                    <a:pt x="802" y="753"/>
                  </a:lnTo>
                  <a:lnTo>
                    <a:pt x="800" y="750"/>
                  </a:lnTo>
                  <a:lnTo>
                    <a:pt x="800" y="750"/>
                  </a:lnTo>
                  <a:lnTo>
                    <a:pt x="800" y="750"/>
                  </a:lnTo>
                  <a:lnTo>
                    <a:pt x="800" y="748"/>
                  </a:lnTo>
                  <a:lnTo>
                    <a:pt x="798" y="748"/>
                  </a:lnTo>
                  <a:lnTo>
                    <a:pt x="798" y="748"/>
                  </a:lnTo>
                  <a:lnTo>
                    <a:pt x="795" y="748"/>
                  </a:lnTo>
                  <a:lnTo>
                    <a:pt x="795" y="750"/>
                  </a:lnTo>
                  <a:lnTo>
                    <a:pt x="795" y="750"/>
                  </a:lnTo>
                  <a:lnTo>
                    <a:pt x="795" y="750"/>
                  </a:lnTo>
                  <a:lnTo>
                    <a:pt x="795" y="750"/>
                  </a:lnTo>
                  <a:lnTo>
                    <a:pt x="793" y="750"/>
                  </a:lnTo>
                  <a:lnTo>
                    <a:pt x="793" y="750"/>
                  </a:lnTo>
                  <a:lnTo>
                    <a:pt x="793" y="753"/>
                  </a:lnTo>
                  <a:lnTo>
                    <a:pt x="793" y="753"/>
                  </a:lnTo>
                  <a:lnTo>
                    <a:pt x="793" y="753"/>
                  </a:lnTo>
                  <a:lnTo>
                    <a:pt x="795" y="753"/>
                  </a:lnTo>
                  <a:lnTo>
                    <a:pt x="795" y="753"/>
                  </a:lnTo>
                  <a:lnTo>
                    <a:pt x="795" y="753"/>
                  </a:lnTo>
                  <a:lnTo>
                    <a:pt x="795" y="753"/>
                  </a:lnTo>
                  <a:lnTo>
                    <a:pt x="795" y="750"/>
                  </a:lnTo>
                  <a:lnTo>
                    <a:pt x="795" y="753"/>
                  </a:lnTo>
                  <a:lnTo>
                    <a:pt x="795" y="750"/>
                  </a:lnTo>
                  <a:lnTo>
                    <a:pt x="802" y="753"/>
                  </a:lnTo>
                  <a:lnTo>
                    <a:pt x="802" y="755"/>
                  </a:lnTo>
                  <a:lnTo>
                    <a:pt x="798" y="755"/>
                  </a:lnTo>
                  <a:lnTo>
                    <a:pt x="798" y="755"/>
                  </a:lnTo>
                  <a:lnTo>
                    <a:pt x="800" y="755"/>
                  </a:lnTo>
                  <a:lnTo>
                    <a:pt x="800" y="755"/>
                  </a:lnTo>
                  <a:lnTo>
                    <a:pt x="798" y="753"/>
                  </a:lnTo>
                  <a:lnTo>
                    <a:pt x="798" y="753"/>
                  </a:lnTo>
                  <a:lnTo>
                    <a:pt x="795" y="757"/>
                  </a:lnTo>
                  <a:lnTo>
                    <a:pt x="793" y="760"/>
                  </a:lnTo>
                  <a:lnTo>
                    <a:pt x="793" y="760"/>
                  </a:lnTo>
                  <a:lnTo>
                    <a:pt x="793" y="760"/>
                  </a:lnTo>
                  <a:lnTo>
                    <a:pt x="793" y="760"/>
                  </a:lnTo>
                  <a:lnTo>
                    <a:pt x="793" y="762"/>
                  </a:lnTo>
                  <a:lnTo>
                    <a:pt x="798" y="760"/>
                  </a:lnTo>
                  <a:lnTo>
                    <a:pt x="800" y="760"/>
                  </a:lnTo>
                  <a:lnTo>
                    <a:pt x="798" y="762"/>
                  </a:lnTo>
                  <a:lnTo>
                    <a:pt x="795" y="762"/>
                  </a:lnTo>
                  <a:lnTo>
                    <a:pt x="795" y="762"/>
                  </a:lnTo>
                  <a:lnTo>
                    <a:pt x="795" y="762"/>
                  </a:lnTo>
                  <a:lnTo>
                    <a:pt x="795" y="765"/>
                  </a:lnTo>
                  <a:lnTo>
                    <a:pt x="795" y="765"/>
                  </a:lnTo>
                  <a:lnTo>
                    <a:pt x="795" y="765"/>
                  </a:lnTo>
                  <a:lnTo>
                    <a:pt x="798" y="765"/>
                  </a:lnTo>
                  <a:lnTo>
                    <a:pt x="798" y="765"/>
                  </a:lnTo>
                  <a:lnTo>
                    <a:pt x="798" y="765"/>
                  </a:lnTo>
                  <a:lnTo>
                    <a:pt x="795" y="767"/>
                  </a:lnTo>
                  <a:lnTo>
                    <a:pt x="795"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3" y="779"/>
                  </a:lnTo>
                  <a:lnTo>
                    <a:pt x="783" y="779"/>
                  </a:lnTo>
                  <a:lnTo>
                    <a:pt x="783" y="781"/>
                  </a:lnTo>
                  <a:lnTo>
                    <a:pt x="783" y="781"/>
                  </a:lnTo>
                  <a:lnTo>
                    <a:pt x="783" y="781"/>
                  </a:lnTo>
                  <a:lnTo>
                    <a:pt x="783" y="783"/>
                  </a:lnTo>
                  <a:lnTo>
                    <a:pt x="783" y="783"/>
                  </a:lnTo>
                  <a:lnTo>
                    <a:pt x="783" y="786"/>
                  </a:lnTo>
                  <a:lnTo>
                    <a:pt x="783" y="788"/>
                  </a:lnTo>
                  <a:lnTo>
                    <a:pt x="783" y="788"/>
                  </a:lnTo>
                  <a:lnTo>
                    <a:pt x="786" y="788"/>
                  </a:lnTo>
                  <a:lnTo>
                    <a:pt x="786" y="788"/>
                  </a:lnTo>
                  <a:lnTo>
                    <a:pt x="786" y="788"/>
                  </a:lnTo>
                  <a:lnTo>
                    <a:pt x="786" y="786"/>
                  </a:lnTo>
                  <a:lnTo>
                    <a:pt x="790" y="786"/>
                  </a:lnTo>
                  <a:lnTo>
                    <a:pt x="790" y="786"/>
                  </a:lnTo>
                  <a:lnTo>
                    <a:pt x="790" y="788"/>
                  </a:lnTo>
                  <a:lnTo>
                    <a:pt x="790" y="788"/>
                  </a:lnTo>
                  <a:lnTo>
                    <a:pt x="790" y="788"/>
                  </a:lnTo>
                  <a:lnTo>
                    <a:pt x="788" y="788"/>
                  </a:lnTo>
                  <a:lnTo>
                    <a:pt x="790" y="791"/>
                  </a:lnTo>
                  <a:lnTo>
                    <a:pt x="790" y="791"/>
                  </a:lnTo>
                  <a:lnTo>
                    <a:pt x="790" y="793"/>
                  </a:lnTo>
                  <a:lnTo>
                    <a:pt x="790" y="793"/>
                  </a:lnTo>
                  <a:lnTo>
                    <a:pt x="790" y="795"/>
                  </a:lnTo>
                  <a:lnTo>
                    <a:pt x="790" y="795"/>
                  </a:lnTo>
                  <a:lnTo>
                    <a:pt x="793" y="795"/>
                  </a:lnTo>
                  <a:lnTo>
                    <a:pt x="793" y="795"/>
                  </a:lnTo>
                  <a:lnTo>
                    <a:pt x="793" y="793"/>
                  </a:lnTo>
                  <a:lnTo>
                    <a:pt x="795" y="793"/>
                  </a:lnTo>
                  <a:lnTo>
                    <a:pt x="795" y="793"/>
                  </a:lnTo>
                  <a:lnTo>
                    <a:pt x="795" y="791"/>
                  </a:lnTo>
                  <a:lnTo>
                    <a:pt x="795" y="791"/>
                  </a:lnTo>
                  <a:lnTo>
                    <a:pt x="795" y="791"/>
                  </a:lnTo>
                  <a:lnTo>
                    <a:pt x="795" y="791"/>
                  </a:lnTo>
                  <a:lnTo>
                    <a:pt x="795" y="788"/>
                  </a:lnTo>
                  <a:lnTo>
                    <a:pt x="795" y="788"/>
                  </a:lnTo>
                  <a:lnTo>
                    <a:pt x="795" y="786"/>
                  </a:lnTo>
                  <a:lnTo>
                    <a:pt x="795" y="786"/>
                  </a:lnTo>
                  <a:lnTo>
                    <a:pt x="798" y="783"/>
                  </a:lnTo>
                  <a:lnTo>
                    <a:pt x="798" y="783"/>
                  </a:lnTo>
                  <a:lnTo>
                    <a:pt x="798" y="786"/>
                  </a:lnTo>
                  <a:lnTo>
                    <a:pt x="798" y="786"/>
                  </a:lnTo>
                  <a:lnTo>
                    <a:pt x="795" y="788"/>
                  </a:lnTo>
                  <a:lnTo>
                    <a:pt x="795" y="788"/>
                  </a:lnTo>
                  <a:lnTo>
                    <a:pt x="795" y="791"/>
                  </a:lnTo>
                  <a:lnTo>
                    <a:pt x="795" y="791"/>
                  </a:lnTo>
                  <a:lnTo>
                    <a:pt x="798" y="791"/>
                  </a:lnTo>
                  <a:lnTo>
                    <a:pt x="798" y="788"/>
                  </a:lnTo>
                  <a:lnTo>
                    <a:pt x="798" y="788"/>
                  </a:lnTo>
                  <a:lnTo>
                    <a:pt x="798" y="788"/>
                  </a:lnTo>
                  <a:lnTo>
                    <a:pt x="798" y="788"/>
                  </a:lnTo>
                  <a:lnTo>
                    <a:pt x="798" y="791"/>
                  </a:lnTo>
                  <a:lnTo>
                    <a:pt x="798" y="791"/>
                  </a:lnTo>
                  <a:lnTo>
                    <a:pt x="795" y="791"/>
                  </a:lnTo>
                  <a:lnTo>
                    <a:pt x="795" y="793"/>
                  </a:lnTo>
                  <a:lnTo>
                    <a:pt x="795" y="793"/>
                  </a:lnTo>
                  <a:lnTo>
                    <a:pt x="798" y="795"/>
                  </a:lnTo>
                  <a:lnTo>
                    <a:pt x="798" y="795"/>
                  </a:lnTo>
                  <a:lnTo>
                    <a:pt x="798" y="795"/>
                  </a:lnTo>
                  <a:lnTo>
                    <a:pt x="800" y="798"/>
                  </a:lnTo>
                  <a:lnTo>
                    <a:pt x="800" y="798"/>
                  </a:lnTo>
                  <a:lnTo>
                    <a:pt x="802" y="800"/>
                  </a:lnTo>
                  <a:lnTo>
                    <a:pt x="802" y="800"/>
                  </a:lnTo>
                  <a:lnTo>
                    <a:pt x="802" y="800"/>
                  </a:lnTo>
                  <a:lnTo>
                    <a:pt x="802" y="800"/>
                  </a:lnTo>
                  <a:lnTo>
                    <a:pt x="802" y="800"/>
                  </a:lnTo>
                  <a:lnTo>
                    <a:pt x="802" y="800"/>
                  </a:lnTo>
                  <a:lnTo>
                    <a:pt x="802" y="802"/>
                  </a:lnTo>
                  <a:lnTo>
                    <a:pt x="807" y="802"/>
                  </a:lnTo>
                  <a:lnTo>
                    <a:pt x="807" y="802"/>
                  </a:lnTo>
                  <a:lnTo>
                    <a:pt x="807" y="800"/>
                  </a:lnTo>
                  <a:lnTo>
                    <a:pt x="807" y="800"/>
                  </a:lnTo>
                  <a:lnTo>
                    <a:pt x="807" y="800"/>
                  </a:lnTo>
                  <a:lnTo>
                    <a:pt x="807" y="800"/>
                  </a:lnTo>
                  <a:lnTo>
                    <a:pt x="807" y="800"/>
                  </a:lnTo>
                  <a:lnTo>
                    <a:pt x="807" y="802"/>
                  </a:lnTo>
                  <a:lnTo>
                    <a:pt x="809" y="802"/>
                  </a:lnTo>
                  <a:lnTo>
                    <a:pt x="812" y="802"/>
                  </a:lnTo>
                  <a:lnTo>
                    <a:pt x="812" y="802"/>
                  </a:lnTo>
                  <a:lnTo>
                    <a:pt x="812" y="802"/>
                  </a:lnTo>
                  <a:lnTo>
                    <a:pt x="812" y="805"/>
                  </a:lnTo>
                  <a:lnTo>
                    <a:pt x="812" y="807"/>
                  </a:lnTo>
                  <a:lnTo>
                    <a:pt x="812" y="807"/>
                  </a:lnTo>
                  <a:lnTo>
                    <a:pt x="814" y="807"/>
                  </a:lnTo>
                  <a:lnTo>
                    <a:pt x="814" y="807"/>
                  </a:lnTo>
                  <a:lnTo>
                    <a:pt x="812" y="805"/>
                  </a:lnTo>
                  <a:lnTo>
                    <a:pt x="812" y="805"/>
                  </a:lnTo>
                  <a:lnTo>
                    <a:pt x="814" y="802"/>
                  </a:lnTo>
                  <a:lnTo>
                    <a:pt x="814" y="802"/>
                  </a:lnTo>
                  <a:lnTo>
                    <a:pt x="814" y="802"/>
                  </a:lnTo>
                  <a:lnTo>
                    <a:pt x="814" y="802"/>
                  </a:lnTo>
                  <a:lnTo>
                    <a:pt x="814" y="805"/>
                  </a:lnTo>
                  <a:lnTo>
                    <a:pt x="814" y="805"/>
                  </a:lnTo>
                  <a:lnTo>
                    <a:pt x="814" y="805"/>
                  </a:lnTo>
                  <a:lnTo>
                    <a:pt x="814" y="805"/>
                  </a:lnTo>
                  <a:lnTo>
                    <a:pt x="816" y="805"/>
                  </a:lnTo>
                  <a:lnTo>
                    <a:pt x="816" y="805"/>
                  </a:lnTo>
                  <a:lnTo>
                    <a:pt x="816" y="802"/>
                  </a:lnTo>
                  <a:lnTo>
                    <a:pt x="816" y="802"/>
                  </a:lnTo>
                  <a:lnTo>
                    <a:pt x="816" y="802"/>
                  </a:lnTo>
                  <a:lnTo>
                    <a:pt x="816" y="802"/>
                  </a:lnTo>
                  <a:lnTo>
                    <a:pt x="824" y="810"/>
                  </a:lnTo>
                  <a:lnTo>
                    <a:pt x="824" y="810"/>
                  </a:lnTo>
                  <a:lnTo>
                    <a:pt x="824" y="812"/>
                  </a:lnTo>
                  <a:lnTo>
                    <a:pt x="824" y="812"/>
                  </a:lnTo>
                  <a:lnTo>
                    <a:pt x="824" y="812"/>
                  </a:lnTo>
                  <a:lnTo>
                    <a:pt x="824" y="814"/>
                  </a:lnTo>
                  <a:lnTo>
                    <a:pt x="826" y="814"/>
                  </a:lnTo>
                  <a:lnTo>
                    <a:pt x="826" y="814"/>
                  </a:lnTo>
                  <a:lnTo>
                    <a:pt x="828" y="814"/>
                  </a:lnTo>
                  <a:lnTo>
                    <a:pt x="828" y="812"/>
                  </a:lnTo>
                  <a:lnTo>
                    <a:pt x="831" y="812"/>
                  </a:lnTo>
                  <a:lnTo>
                    <a:pt x="831" y="812"/>
                  </a:lnTo>
                  <a:lnTo>
                    <a:pt x="831" y="814"/>
                  </a:lnTo>
                  <a:lnTo>
                    <a:pt x="833" y="817"/>
                  </a:lnTo>
                  <a:lnTo>
                    <a:pt x="840" y="817"/>
                  </a:lnTo>
                  <a:lnTo>
                    <a:pt x="840" y="814"/>
                  </a:lnTo>
                  <a:lnTo>
                    <a:pt x="842" y="814"/>
                  </a:lnTo>
                  <a:lnTo>
                    <a:pt x="842" y="814"/>
                  </a:lnTo>
                  <a:lnTo>
                    <a:pt x="845" y="814"/>
                  </a:lnTo>
                  <a:lnTo>
                    <a:pt x="845" y="814"/>
                  </a:lnTo>
                  <a:lnTo>
                    <a:pt x="859" y="812"/>
                  </a:lnTo>
                  <a:lnTo>
                    <a:pt x="861" y="812"/>
                  </a:lnTo>
                  <a:lnTo>
                    <a:pt x="861" y="810"/>
                  </a:lnTo>
                  <a:lnTo>
                    <a:pt x="864" y="807"/>
                  </a:lnTo>
                  <a:lnTo>
                    <a:pt x="864" y="807"/>
                  </a:lnTo>
                  <a:lnTo>
                    <a:pt x="861" y="805"/>
                  </a:lnTo>
                  <a:lnTo>
                    <a:pt x="861" y="805"/>
                  </a:lnTo>
                  <a:lnTo>
                    <a:pt x="859" y="805"/>
                  </a:lnTo>
                  <a:lnTo>
                    <a:pt x="861" y="805"/>
                  </a:lnTo>
                  <a:lnTo>
                    <a:pt x="861" y="805"/>
                  </a:lnTo>
                  <a:lnTo>
                    <a:pt x="864" y="802"/>
                  </a:lnTo>
                  <a:lnTo>
                    <a:pt x="861" y="800"/>
                  </a:lnTo>
                  <a:lnTo>
                    <a:pt x="864" y="795"/>
                  </a:lnTo>
                  <a:lnTo>
                    <a:pt x="861" y="795"/>
                  </a:lnTo>
                  <a:lnTo>
                    <a:pt x="861" y="793"/>
                  </a:lnTo>
                  <a:lnTo>
                    <a:pt x="861" y="791"/>
                  </a:lnTo>
                  <a:lnTo>
                    <a:pt x="861" y="791"/>
                  </a:lnTo>
                  <a:lnTo>
                    <a:pt x="861" y="788"/>
                  </a:lnTo>
                  <a:lnTo>
                    <a:pt x="861" y="786"/>
                  </a:lnTo>
                  <a:lnTo>
                    <a:pt x="861" y="786"/>
                  </a:lnTo>
                  <a:lnTo>
                    <a:pt x="861" y="783"/>
                  </a:lnTo>
                  <a:lnTo>
                    <a:pt x="859" y="781"/>
                  </a:lnTo>
                  <a:lnTo>
                    <a:pt x="859" y="779"/>
                  </a:lnTo>
                  <a:lnTo>
                    <a:pt x="857" y="779"/>
                  </a:lnTo>
                  <a:lnTo>
                    <a:pt x="857" y="779"/>
                  </a:lnTo>
                  <a:lnTo>
                    <a:pt x="857" y="779"/>
                  </a:lnTo>
                  <a:lnTo>
                    <a:pt x="854"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4"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2" y="746"/>
                  </a:lnTo>
                  <a:lnTo>
                    <a:pt x="842" y="743"/>
                  </a:lnTo>
                  <a:lnTo>
                    <a:pt x="842" y="743"/>
                  </a:lnTo>
                  <a:lnTo>
                    <a:pt x="833" y="731"/>
                  </a:lnTo>
                  <a:lnTo>
                    <a:pt x="821" y="729"/>
                  </a:lnTo>
                  <a:lnTo>
                    <a:pt x="819" y="729"/>
                  </a:lnTo>
                  <a:lnTo>
                    <a:pt x="819" y="731"/>
                  </a:lnTo>
                  <a:lnTo>
                    <a:pt x="819" y="731"/>
                  </a:lnTo>
                  <a:lnTo>
                    <a:pt x="816" y="731"/>
                  </a:lnTo>
                  <a:lnTo>
                    <a:pt x="816" y="731"/>
                  </a:lnTo>
                  <a:lnTo>
                    <a:pt x="816" y="731"/>
                  </a:lnTo>
                  <a:lnTo>
                    <a:pt x="816" y="734"/>
                  </a:lnTo>
                  <a:lnTo>
                    <a:pt x="814" y="734"/>
                  </a:lnTo>
                  <a:lnTo>
                    <a:pt x="814" y="734"/>
                  </a:lnTo>
                  <a:lnTo>
                    <a:pt x="814" y="734"/>
                  </a:lnTo>
                  <a:lnTo>
                    <a:pt x="812" y="734"/>
                  </a:lnTo>
                  <a:lnTo>
                    <a:pt x="812" y="734"/>
                  </a:lnTo>
                  <a:lnTo>
                    <a:pt x="812" y="734"/>
                  </a:lnTo>
                  <a:lnTo>
                    <a:pt x="812" y="734"/>
                  </a:lnTo>
                  <a:lnTo>
                    <a:pt x="809" y="734"/>
                  </a:lnTo>
                  <a:lnTo>
                    <a:pt x="809" y="736"/>
                  </a:lnTo>
                  <a:lnTo>
                    <a:pt x="809" y="736"/>
                  </a:lnTo>
                  <a:lnTo>
                    <a:pt x="809" y="739"/>
                  </a:lnTo>
                  <a:lnTo>
                    <a:pt x="809" y="736"/>
                  </a:lnTo>
                  <a:lnTo>
                    <a:pt x="809" y="736"/>
                  </a:lnTo>
                  <a:lnTo>
                    <a:pt x="809" y="736"/>
                  </a:lnTo>
                  <a:lnTo>
                    <a:pt x="807" y="736"/>
                  </a:lnTo>
                  <a:lnTo>
                    <a:pt x="807" y="739"/>
                  </a:lnTo>
                  <a:lnTo>
                    <a:pt x="805" y="739"/>
                  </a:lnTo>
                  <a:lnTo>
                    <a:pt x="800" y="743"/>
                  </a:lnTo>
                  <a:lnTo>
                    <a:pt x="800" y="746"/>
                  </a:lnTo>
                  <a:lnTo>
                    <a:pt x="800" y="748"/>
                  </a:lnTo>
                  <a:lnTo>
                    <a:pt x="800" y="748"/>
                  </a:lnTo>
                  <a:lnTo>
                    <a:pt x="802" y="748"/>
                  </a:lnTo>
                  <a:lnTo>
                    <a:pt x="802" y="748"/>
                  </a:lnTo>
                  <a:lnTo>
                    <a:pt x="805" y="750"/>
                  </a:lnTo>
                  <a:lnTo>
                    <a:pt x="805" y="750"/>
                  </a:lnTo>
                  <a:lnTo>
                    <a:pt x="802" y="750"/>
                  </a:lnTo>
                  <a:lnTo>
                    <a:pt x="802" y="750"/>
                  </a:lnTo>
                  <a:close/>
                  <a:moveTo>
                    <a:pt x="641" y="516"/>
                  </a:moveTo>
                  <a:lnTo>
                    <a:pt x="644" y="516"/>
                  </a:lnTo>
                  <a:lnTo>
                    <a:pt x="646" y="511"/>
                  </a:lnTo>
                  <a:lnTo>
                    <a:pt x="648" y="509"/>
                  </a:lnTo>
                  <a:lnTo>
                    <a:pt x="648" y="509"/>
                  </a:lnTo>
                  <a:lnTo>
                    <a:pt x="648" y="509"/>
                  </a:lnTo>
                  <a:lnTo>
                    <a:pt x="648" y="507"/>
                  </a:lnTo>
                  <a:lnTo>
                    <a:pt x="648" y="504"/>
                  </a:lnTo>
                  <a:lnTo>
                    <a:pt x="648" y="504"/>
                  </a:lnTo>
                  <a:lnTo>
                    <a:pt x="646" y="504"/>
                  </a:lnTo>
                  <a:lnTo>
                    <a:pt x="644" y="504"/>
                  </a:lnTo>
                  <a:lnTo>
                    <a:pt x="644" y="504"/>
                  </a:lnTo>
                  <a:lnTo>
                    <a:pt x="639" y="509"/>
                  </a:lnTo>
                  <a:lnTo>
                    <a:pt x="639" y="511"/>
                  </a:lnTo>
                  <a:lnTo>
                    <a:pt x="639" y="514"/>
                  </a:lnTo>
                  <a:lnTo>
                    <a:pt x="639" y="514"/>
                  </a:lnTo>
                  <a:lnTo>
                    <a:pt x="639" y="516"/>
                  </a:lnTo>
                  <a:lnTo>
                    <a:pt x="641" y="516"/>
                  </a:lnTo>
                  <a:close/>
                  <a:moveTo>
                    <a:pt x="819" y="708"/>
                  </a:moveTo>
                  <a:lnTo>
                    <a:pt x="821" y="708"/>
                  </a:lnTo>
                  <a:lnTo>
                    <a:pt x="821" y="710"/>
                  </a:lnTo>
                  <a:lnTo>
                    <a:pt x="821" y="715"/>
                  </a:lnTo>
                  <a:lnTo>
                    <a:pt x="821" y="717"/>
                  </a:lnTo>
                  <a:lnTo>
                    <a:pt x="824" y="717"/>
                  </a:lnTo>
                  <a:lnTo>
                    <a:pt x="826" y="720"/>
                  </a:lnTo>
                  <a:lnTo>
                    <a:pt x="833" y="717"/>
                  </a:lnTo>
                  <a:lnTo>
                    <a:pt x="833" y="717"/>
                  </a:lnTo>
                  <a:lnTo>
                    <a:pt x="833" y="715"/>
                  </a:lnTo>
                  <a:lnTo>
                    <a:pt x="833" y="712"/>
                  </a:lnTo>
                  <a:lnTo>
                    <a:pt x="831" y="710"/>
                  </a:lnTo>
                  <a:lnTo>
                    <a:pt x="831" y="708"/>
                  </a:lnTo>
                  <a:lnTo>
                    <a:pt x="828" y="708"/>
                  </a:lnTo>
                  <a:lnTo>
                    <a:pt x="828" y="708"/>
                  </a:lnTo>
                  <a:lnTo>
                    <a:pt x="828" y="708"/>
                  </a:lnTo>
                  <a:lnTo>
                    <a:pt x="828" y="705"/>
                  </a:lnTo>
                  <a:lnTo>
                    <a:pt x="828" y="703"/>
                  </a:lnTo>
                  <a:lnTo>
                    <a:pt x="828" y="701"/>
                  </a:lnTo>
                  <a:lnTo>
                    <a:pt x="828"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5" y="490"/>
                  </a:lnTo>
                  <a:lnTo>
                    <a:pt x="925" y="488"/>
                  </a:lnTo>
                  <a:lnTo>
                    <a:pt x="925" y="488"/>
                  </a:lnTo>
                  <a:lnTo>
                    <a:pt x="925" y="485"/>
                  </a:lnTo>
                  <a:lnTo>
                    <a:pt x="928" y="483"/>
                  </a:lnTo>
                  <a:lnTo>
                    <a:pt x="928" y="483"/>
                  </a:lnTo>
                  <a:lnTo>
                    <a:pt x="925" y="481"/>
                  </a:lnTo>
                  <a:lnTo>
                    <a:pt x="925" y="478"/>
                  </a:lnTo>
                  <a:lnTo>
                    <a:pt x="928" y="473"/>
                  </a:lnTo>
                  <a:lnTo>
                    <a:pt x="928" y="473"/>
                  </a:lnTo>
                  <a:lnTo>
                    <a:pt x="925" y="471"/>
                  </a:lnTo>
                  <a:lnTo>
                    <a:pt x="925" y="469"/>
                  </a:lnTo>
                  <a:lnTo>
                    <a:pt x="925" y="469"/>
                  </a:lnTo>
                  <a:lnTo>
                    <a:pt x="925" y="471"/>
                  </a:lnTo>
                  <a:lnTo>
                    <a:pt x="925" y="471"/>
                  </a:lnTo>
                  <a:lnTo>
                    <a:pt x="925" y="471"/>
                  </a:lnTo>
                  <a:lnTo>
                    <a:pt x="923" y="471"/>
                  </a:lnTo>
                  <a:lnTo>
                    <a:pt x="923" y="471"/>
                  </a:lnTo>
                  <a:lnTo>
                    <a:pt x="923" y="471"/>
                  </a:lnTo>
                  <a:lnTo>
                    <a:pt x="923" y="473"/>
                  </a:lnTo>
                  <a:lnTo>
                    <a:pt x="923" y="473"/>
                  </a:lnTo>
                  <a:lnTo>
                    <a:pt x="923" y="473"/>
                  </a:lnTo>
                  <a:lnTo>
                    <a:pt x="923" y="476"/>
                  </a:lnTo>
                  <a:lnTo>
                    <a:pt x="923" y="476"/>
                  </a:lnTo>
                  <a:lnTo>
                    <a:pt x="923" y="478"/>
                  </a:lnTo>
                  <a:lnTo>
                    <a:pt x="925" y="478"/>
                  </a:lnTo>
                  <a:lnTo>
                    <a:pt x="925" y="478"/>
                  </a:lnTo>
                  <a:lnTo>
                    <a:pt x="925" y="478"/>
                  </a:lnTo>
                  <a:lnTo>
                    <a:pt x="925" y="478"/>
                  </a:lnTo>
                  <a:lnTo>
                    <a:pt x="925" y="478"/>
                  </a:lnTo>
                  <a:lnTo>
                    <a:pt x="923" y="481"/>
                  </a:lnTo>
                  <a:lnTo>
                    <a:pt x="923" y="481"/>
                  </a:lnTo>
                  <a:close/>
                  <a:moveTo>
                    <a:pt x="776" y="561"/>
                  </a:moveTo>
                  <a:lnTo>
                    <a:pt x="776" y="561"/>
                  </a:lnTo>
                  <a:lnTo>
                    <a:pt x="776" y="561"/>
                  </a:lnTo>
                  <a:lnTo>
                    <a:pt x="781" y="568"/>
                  </a:lnTo>
                  <a:lnTo>
                    <a:pt x="781" y="568"/>
                  </a:lnTo>
                  <a:lnTo>
                    <a:pt x="781" y="570"/>
                  </a:lnTo>
                  <a:lnTo>
                    <a:pt x="783" y="570"/>
                  </a:lnTo>
                  <a:lnTo>
                    <a:pt x="816" y="568"/>
                  </a:lnTo>
                  <a:lnTo>
                    <a:pt x="819" y="570"/>
                  </a:lnTo>
                  <a:lnTo>
                    <a:pt x="824" y="570"/>
                  </a:lnTo>
                  <a:lnTo>
                    <a:pt x="824" y="570"/>
                  </a:lnTo>
                  <a:lnTo>
                    <a:pt x="826" y="570"/>
                  </a:lnTo>
                  <a:lnTo>
                    <a:pt x="826" y="570"/>
                  </a:lnTo>
                  <a:lnTo>
                    <a:pt x="826" y="570"/>
                  </a:lnTo>
                  <a:lnTo>
                    <a:pt x="826" y="573"/>
                  </a:lnTo>
                  <a:lnTo>
                    <a:pt x="828" y="570"/>
                  </a:lnTo>
                  <a:lnTo>
                    <a:pt x="828" y="570"/>
                  </a:lnTo>
                  <a:lnTo>
                    <a:pt x="828" y="570"/>
                  </a:lnTo>
                  <a:lnTo>
                    <a:pt x="828" y="570"/>
                  </a:lnTo>
                  <a:lnTo>
                    <a:pt x="828" y="570"/>
                  </a:lnTo>
                  <a:lnTo>
                    <a:pt x="828" y="570"/>
                  </a:lnTo>
                  <a:lnTo>
                    <a:pt x="828" y="570"/>
                  </a:lnTo>
                  <a:lnTo>
                    <a:pt x="828" y="570"/>
                  </a:lnTo>
                  <a:lnTo>
                    <a:pt x="831" y="570"/>
                  </a:lnTo>
                  <a:lnTo>
                    <a:pt x="831" y="570"/>
                  </a:lnTo>
                  <a:lnTo>
                    <a:pt x="831" y="570"/>
                  </a:lnTo>
                  <a:lnTo>
                    <a:pt x="831" y="570"/>
                  </a:lnTo>
                  <a:lnTo>
                    <a:pt x="833" y="570"/>
                  </a:lnTo>
                  <a:lnTo>
                    <a:pt x="833" y="570"/>
                  </a:lnTo>
                  <a:lnTo>
                    <a:pt x="835" y="568"/>
                  </a:lnTo>
                  <a:lnTo>
                    <a:pt x="835" y="566"/>
                  </a:lnTo>
                  <a:lnTo>
                    <a:pt x="833" y="566"/>
                  </a:lnTo>
                  <a:lnTo>
                    <a:pt x="833" y="563"/>
                  </a:lnTo>
                  <a:lnTo>
                    <a:pt x="835" y="563"/>
                  </a:lnTo>
                  <a:lnTo>
                    <a:pt x="835" y="563"/>
                  </a:lnTo>
                  <a:lnTo>
                    <a:pt x="833" y="561"/>
                  </a:lnTo>
                  <a:lnTo>
                    <a:pt x="833" y="561"/>
                  </a:lnTo>
                  <a:lnTo>
                    <a:pt x="833" y="561"/>
                  </a:lnTo>
                  <a:lnTo>
                    <a:pt x="833" y="561"/>
                  </a:lnTo>
                  <a:lnTo>
                    <a:pt x="835" y="559"/>
                  </a:lnTo>
                  <a:lnTo>
                    <a:pt x="835" y="556"/>
                  </a:lnTo>
                  <a:lnTo>
                    <a:pt x="835" y="556"/>
                  </a:lnTo>
                  <a:lnTo>
                    <a:pt x="835" y="556"/>
                  </a:lnTo>
                  <a:lnTo>
                    <a:pt x="835" y="556"/>
                  </a:lnTo>
                  <a:lnTo>
                    <a:pt x="835" y="554"/>
                  </a:lnTo>
                  <a:lnTo>
                    <a:pt x="835" y="554"/>
                  </a:lnTo>
                  <a:lnTo>
                    <a:pt x="838" y="552"/>
                  </a:lnTo>
                  <a:lnTo>
                    <a:pt x="838" y="552"/>
                  </a:lnTo>
                  <a:lnTo>
                    <a:pt x="840" y="552"/>
                  </a:lnTo>
                  <a:lnTo>
                    <a:pt x="840" y="549"/>
                  </a:lnTo>
                  <a:lnTo>
                    <a:pt x="838" y="547"/>
                  </a:lnTo>
                  <a:lnTo>
                    <a:pt x="838" y="547"/>
                  </a:lnTo>
                  <a:lnTo>
                    <a:pt x="838" y="544"/>
                  </a:lnTo>
                  <a:lnTo>
                    <a:pt x="835" y="544"/>
                  </a:lnTo>
                  <a:lnTo>
                    <a:pt x="835" y="544"/>
                  </a:lnTo>
                  <a:lnTo>
                    <a:pt x="835" y="544"/>
                  </a:lnTo>
                  <a:lnTo>
                    <a:pt x="833" y="542"/>
                  </a:lnTo>
                  <a:lnTo>
                    <a:pt x="833" y="542"/>
                  </a:lnTo>
                  <a:lnTo>
                    <a:pt x="833" y="544"/>
                  </a:lnTo>
                  <a:lnTo>
                    <a:pt x="831" y="542"/>
                  </a:lnTo>
                  <a:lnTo>
                    <a:pt x="828"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1" y="544"/>
                  </a:lnTo>
                  <a:lnTo>
                    <a:pt x="821" y="544"/>
                  </a:lnTo>
                  <a:lnTo>
                    <a:pt x="821" y="544"/>
                  </a:lnTo>
                  <a:lnTo>
                    <a:pt x="821" y="542"/>
                  </a:lnTo>
                  <a:lnTo>
                    <a:pt x="819" y="544"/>
                  </a:lnTo>
                  <a:lnTo>
                    <a:pt x="819" y="544"/>
                  </a:lnTo>
                  <a:lnTo>
                    <a:pt x="814" y="544"/>
                  </a:lnTo>
                  <a:lnTo>
                    <a:pt x="816" y="544"/>
                  </a:lnTo>
                  <a:lnTo>
                    <a:pt x="816" y="544"/>
                  </a:lnTo>
                  <a:lnTo>
                    <a:pt x="814" y="544"/>
                  </a:lnTo>
                  <a:lnTo>
                    <a:pt x="814" y="544"/>
                  </a:lnTo>
                  <a:lnTo>
                    <a:pt x="802" y="542"/>
                  </a:lnTo>
                  <a:lnTo>
                    <a:pt x="802" y="542"/>
                  </a:lnTo>
                  <a:lnTo>
                    <a:pt x="800" y="547"/>
                  </a:lnTo>
                  <a:lnTo>
                    <a:pt x="798" y="547"/>
                  </a:lnTo>
                  <a:lnTo>
                    <a:pt x="798" y="547"/>
                  </a:lnTo>
                  <a:lnTo>
                    <a:pt x="795" y="544"/>
                  </a:lnTo>
                  <a:lnTo>
                    <a:pt x="795" y="547"/>
                  </a:lnTo>
                  <a:lnTo>
                    <a:pt x="795" y="547"/>
                  </a:lnTo>
                  <a:lnTo>
                    <a:pt x="795" y="547"/>
                  </a:lnTo>
                  <a:lnTo>
                    <a:pt x="795" y="547"/>
                  </a:lnTo>
                  <a:lnTo>
                    <a:pt x="793" y="547"/>
                  </a:lnTo>
                  <a:lnTo>
                    <a:pt x="793" y="547"/>
                  </a:lnTo>
                  <a:lnTo>
                    <a:pt x="793" y="544"/>
                  </a:lnTo>
                  <a:lnTo>
                    <a:pt x="793" y="542"/>
                  </a:lnTo>
                  <a:lnTo>
                    <a:pt x="790" y="542"/>
                  </a:lnTo>
                  <a:lnTo>
                    <a:pt x="788" y="544"/>
                  </a:lnTo>
                  <a:lnTo>
                    <a:pt x="788" y="544"/>
                  </a:lnTo>
                  <a:lnTo>
                    <a:pt x="788" y="544"/>
                  </a:lnTo>
                  <a:lnTo>
                    <a:pt x="788" y="544"/>
                  </a:lnTo>
                  <a:lnTo>
                    <a:pt x="788" y="544"/>
                  </a:lnTo>
                  <a:lnTo>
                    <a:pt x="783" y="547"/>
                  </a:lnTo>
                  <a:lnTo>
                    <a:pt x="783" y="549"/>
                  </a:lnTo>
                  <a:lnTo>
                    <a:pt x="781" y="549"/>
                  </a:lnTo>
                  <a:lnTo>
                    <a:pt x="779" y="552"/>
                  </a:lnTo>
                  <a:lnTo>
                    <a:pt x="776" y="552"/>
                  </a:lnTo>
                  <a:lnTo>
                    <a:pt x="776" y="554"/>
                  </a:lnTo>
                  <a:lnTo>
                    <a:pt x="776" y="554"/>
                  </a:lnTo>
                  <a:lnTo>
                    <a:pt x="776" y="556"/>
                  </a:lnTo>
                  <a:lnTo>
                    <a:pt x="776" y="556"/>
                  </a:lnTo>
                  <a:lnTo>
                    <a:pt x="776" y="556"/>
                  </a:lnTo>
                  <a:lnTo>
                    <a:pt x="776" y="556"/>
                  </a:lnTo>
                  <a:lnTo>
                    <a:pt x="776" y="556"/>
                  </a:lnTo>
                  <a:lnTo>
                    <a:pt x="776" y="559"/>
                  </a:lnTo>
                  <a:lnTo>
                    <a:pt x="776" y="559"/>
                  </a:lnTo>
                  <a:lnTo>
                    <a:pt x="776" y="559"/>
                  </a:lnTo>
                  <a:lnTo>
                    <a:pt x="776" y="559"/>
                  </a:lnTo>
                  <a:lnTo>
                    <a:pt x="776" y="561"/>
                  </a:lnTo>
                  <a:close/>
                  <a:moveTo>
                    <a:pt x="880" y="554"/>
                  </a:moveTo>
                  <a:lnTo>
                    <a:pt x="880" y="556"/>
                  </a:lnTo>
                  <a:lnTo>
                    <a:pt x="880" y="556"/>
                  </a:lnTo>
                  <a:lnTo>
                    <a:pt x="880" y="556"/>
                  </a:lnTo>
                  <a:lnTo>
                    <a:pt x="880" y="559"/>
                  </a:lnTo>
                  <a:lnTo>
                    <a:pt x="880" y="559"/>
                  </a:lnTo>
                  <a:lnTo>
                    <a:pt x="880"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6" y="582"/>
                  </a:lnTo>
                  <a:lnTo>
                    <a:pt x="906" y="582"/>
                  </a:lnTo>
                  <a:lnTo>
                    <a:pt x="913" y="575"/>
                  </a:lnTo>
                  <a:lnTo>
                    <a:pt x="913" y="570"/>
                  </a:lnTo>
                  <a:lnTo>
                    <a:pt x="913" y="570"/>
                  </a:lnTo>
                  <a:lnTo>
                    <a:pt x="913" y="570"/>
                  </a:lnTo>
                  <a:lnTo>
                    <a:pt x="913" y="568"/>
                  </a:lnTo>
                  <a:lnTo>
                    <a:pt x="913" y="568"/>
                  </a:lnTo>
                  <a:lnTo>
                    <a:pt x="913" y="568"/>
                  </a:lnTo>
                  <a:lnTo>
                    <a:pt x="913" y="568"/>
                  </a:lnTo>
                  <a:lnTo>
                    <a:pt x="913" y="568"/>
                  </a:lnTo>
                  <a:lnTo>
                    <a:pt x="913" y="566"/>
                  </a:lnTo>
                  <a:lnTo>
                    <a:pt x="913" y="566"/>
                  </a:lnTo>
                  <a:lnTo>
                    <a:pt x="913" y="566"/>
                  </a:lnTo>
                  <a:lnTo>
                    <a:pt x="913" y="566"/>
                  </a:lnTo>
                  <a:lnTo>
                    <a:pt x="911" y="563"/>
                  </a:lnTo>
                  <a:lnTo>
                    <a:pt x="911" y="563"/>
                  </a:lnTo>
                  <a:lnTo>
                    <a:pt x="911" y="561"/>
                  </a:lnTo>
                  <a:lnTo>
                    <a:pt x="911" y="561"/>
                  </a:lnTo>
                  <a:lnTo>
                    <a:pt x="909" y="559"/>
                  </a:lnTo>
                  <a:lnTo>
                    <a:pt x="902" y="552"/>
                  </a:lnTo>
                  <a:lnTo>
                    <a:pt x="899" y="549"/>
                  </a:lnTo>
                  <a:lnTo>
                    <a:pt x="899" y="549"/>
                  </a:lnTo>
                  <a:lnTo>
                    <a:pt x="899" y="549"/>
                  </a:lnTo>
                  <a:lnTo>
                    <a:pt x="899" y="549"/>
                  </a:lnTo>
                  <a:lnTo>
                    <a:pt x="899" y="549"/>
                  </a:lnTo>
                  <a:lnTo>
                    <a:pt x="899" y="549"/>
                  </a:lnTo>
                  <a:lnTo>
                    <a:pt x="897" y="547"/>
                  </a:lnTo>
                  <a:lnTo>
                    <a:pt x="885" y="547"/>
                  </a:lnTo>
                  <a:lnTo>
                    <a:pt x="883" y="547"/>
                  </a:lnTo>
                  <a:lnTo>
                    <a:pt x="883" y="549"/>
                  </a:lnTo>
                  <a:lnTo>
                    <a:pt x="880" y="549"/>
                  </a:lnTo>
                  <a:lnTo>
                    <a:pt x="880" y="549"/>
                  </a:lnTo>
                  <a:lnTo>
                    <a:pt x="880" y="549"/>
                  </a:lnTo>
                  <a:lnTo>
                    <a:pt x="880" y="552"/>
                  </a:lnTo>
                  <a:lnTo>
                    <a:pt x="880" y="552"/>
                  </a:lnTo>
                  <a:lnTo>
                    <a:pt x="880" y="554"/>
                  </a:lnTo>
                  <a:lnTo>
                    <a:pt x="880" y="554"/>
                  </a:lnTo>
                  <a:lnTo>
                    <a:pt x="880" y="554"/>
                  </a:lnTo>
                  <a:close/>
                  <a:moveTo>
                    <a:pt x="783" y="982"/>
                  </a:moveTo>
                  <a:lnTo>
                    <a:pt x="786" y="985"/>
                  </a:lnTo>
                  <a:lnTo>
                    <a:pt x="786" y="985"/>
                  </a:lnTo>
                  <a:lnTo>
                    <a:pt x="788" y="985"/>
                  </a:lnTo>
                  <a:lnTo>
                    <a:pt x="788" y="985"/>
                  </a:lnTo>
                  <a:lnTo>
                    <a:pt x="790" y="985"/>
                  </a:lnTo>
                  <a:lnTo>
                    <a:pt x="790" y="987"/>
                  </a:lnTo>
                  <a:lnTo>
                    <a:pt x="793" y="987"/>
                  </a:lnTo>
                  <a:lnTo>
                    <a:pt x="793" y="987"/>
                  </a:lnTo>
                  <a:lnTo>
                    <a:pt x="793" y="985"/>
                  </a:lnTo>
                  <a:lnTo>
                    <a:pt x="795" y="982"/>
                  </a:lnTo>
                  <a:lnTo>
                    <a:pt x="795" y="980"/>
                  </a:lnTo>
                  <a:lnTo>
                    <a:pt x="793" y="978"/>
                  </a:lnTo>
                  <a:lnTo>
                    <a:pt x="793" y="978"/>
                  </a:lnTo>
                  <a:lnTo>
                    <a:pt x="793" y="975"/>
                  </a:lnTo>
                  <a:lnTo>
                    <a:pt x="793" y="973"/>
                  </a:lnTo>
                  <a:lnTo>
                    <a:pt x="793" y="973"/>
                  </a:lnTo>
                  <a:lnTo>
                    <a:pt x="790" y="970"/>
                  </a:lnTo>
                  <a:lnTo>
                    <a:pt x="790" y="970"/>
                  </a:lnTo>
                  <a:lnTo>
                    <a:pt x="790" y="973"/>
                  </a:lnTo>
                  <a:lnTo>
                    <a:pt x="788" y="975"/>
                  </a:lnTo>
                  <a:lnTo>
                    <a:pt x="786" y="975"/>
                  </a:lnTo>
                  <a:lnTo>
                    <a:pt x="786" y="978"/>
                  </a:lnTo>
                  <a:lnTo>
                    <a:pt x="786" y="980"/>
                  </a:lnTo>
                  <a:lnTo>
                    <a:pt x="786" y="980"/>
                  </a:lnTo>
                  <a:lnTo>
                    <a:pt x="783" y="982"/>
                  </a:lnTo>
                  <a:close/>
                  <a:moveTo>
                    <a:pt x="809" y="826"/>
                  </a:moveTo>
                  <a:lnTo>
                    <a:pt x="819" y="828"/>
                  </a:lnTo>
                  <a:lnTo>
                    <a:pt x="819" y="828"/>
                  </a:lnTo>
                  <a:lnTo>
                    <a:pt x="821" y="828"/>
                  </a:lnTo>
                  <a:lnTo>
                    <a:pt x="819" y="826"/>
                  </a:lnTo>
                  <a:lnTo>
                    <a:pt x="816" y="821"/>
                  </a:lnTo>
                  <a:lnTo>
                    <a:pt x="816" y="819"/>
                  </a:lnTo>
                  <a:lnTo>
                    <a:pt x="814" y="819"/>
                  </a:lnTo>
                  <a:lnTo>
                    <a:pt x="812" y="817"/>
                  </a:lnTo>
                  <a:lnTo>
                    <a:pt x="809" y="817"/>
                  </a:lnTo>
                  <a:lnTo>
                    <a:pt x="807" y="819"/>
                  </a:lnTo>
                  <a:lnTo>
                    <a:pt x="807" y="819"/>
                  </a:lnTo>
                  <a:lnTo>
                    <a:pt x="807" y="821"/>
                  </a:lnTo>
                  <a:lnTo>
                    <a:pt x="807" y="821"/>
                  </a:lnTo>
                  <a:lnTo>
                    <a:pt x="807" y="821"/>
                  </a:lnTo>
                  <a:lnTo>
                    <a:pt x="805" y="821"/>
                  </a:lnTo>
                  <a:lnTo>
                    <a:pt x="805" y="824"/>
                  </a:lnTo>
                  <a:lnTo>
                    <a:pt x="805" y="824"/>
                  </a:lnTo>
                  <a:lnTo>
                    <a:pt x="807" y="826"/>
                  </a:lnTo>
                  <a:lnTo>
                    <a:pt x="809" y="826"/>
                  </a:lnTo>
                  <a:close/>
                  <a:moveTo>
                    <a:pt x="916" y="615"/>
                  </a:moveTo>
                  <a:lnTo>
                    <a:pt x="916" y="613"/>
                  </a:lnTo>
                  <a:lnTo>
                    <a:pt x="911" y="615"/>
                  </a:lnTo>
                  <a:lnTo>
                    <a:pt x="909" y="615"/>
                  </a:lnTo>
                  <a:lnTo>
                    <a:pt x="904" y="620"/>
                  </a:lnTo>
                  <a:lnTo>
                    <a:pt x="904" y="620"/>
                  </a:lnTo>
                  <a:lnTo>
                    <a:pt x="904" y="623"/>
                  </a:lnTo>
                  <a:lnTo>
                    <a:pt x="904" y="625"/>
                  </a:lnTo>
                  <a:lnTo>
                    <a:pt x="904" y="627"/>
                  </a:lnTo>
                  <a:lnTo>
                    <a:pt x="913" y="637"/>
                  </a:lnTo>
                  <a:lnTo>
                    <a:pt x="916" y="641"/>
                  </a:lnTo>
                  <a:lnTo>
                    <a:pt x="916" y="644"/>
                  </a:lnTo>
                  <a:lnTo>
                    <a:pt x="918" y="644"/>
                  </a:lnTo>
                  <a:lnTo>
                    <a:pt x="921" y="644"/>
                  </a:lnTo>
                  <a:lnTo>
                    <a:pt x="923" y="644"/>
                  </a:lnTo>
                  <a:lnTo>
                    <a:pt x="921" y="641"/>
                  </a:lnTo>
                  <a:lnTo>
                    <a:pt x="921" y="641"/>
                  </a:lnTo>
                  <a:lnTo>
                    <a:pt x="923" y="641"/>
                  </a:lnTo>
                  <a:lnTo>
                    <a:pt x="925" y="644"/>
                  </a:lnTo>
                  <a:lnTo>
                    <a:pt x="925" y="644"/>
                  </a:lnTo>
                  <a:lnTo>
                    <a:pt x="925" y="641"/>
                  </a:lnTo>
                  <a:lnTo>
                    <a:pt x="928" y="641"/>
                  </a:lnTo>
                  <a:lnTo>
                    <a:pt x="925" y="641"/>
                  </a:lnTo>
                  <a:lnTo>
                    <a:pt x="925"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8" y="615"/>
                  </a:lnTo>
                  <a:lnTo>
                    <a:pt x="916" y="615"/>
                  </a:lnTo>
                  <a:close/>
                  <a:moveTo>
                    <a:pt x="786" y="1233"/>
                  </a:moveTo>
                  <a:lnTo>
                    <a:pt x="786" y="1233"/>
                  </a:lnTo>
                  <a:lnTo>
                    <a:pt x="786" y="1231"/>
                  </a:lnTo>
                  <a:lnTo>
                    <a:pt x="786" y="1231"/>
                  </a:lnTo>
                  <a:lnTo>
                    <a:pt x="783" y="1231"/>
                  </a:lnTo>
                  <a:lnTo>
                    <a:pt x="783" y="1231"/>
                  </a:lnTo>
                  <a:lnTo>
                    <a:pt x="781" y="1231"/>
                  </a:lnTo>
                  <a:lnTo>
                    <a:pt x="781" y="1233"/>
                  </a:lnTo>
                  <a:lnTo>
                    <a:pt x="781" y="1236"/>
                  </a:lnTo>
                  <a:lnTo>
                    <a:pt x="783" y="1236"/>
                  </a:lnTo>
                  <a:lnTo>
                    <a:pt x="783" y="1236"/>
                  </a:lnTo>
                  <a:lnTo>
                    <a:pt x="786" y="1236"/>
                  </a:lnTo>
                  <a:lnTo>
                    <a:pt x="788" y="1238"/>
                  </a:lnTo>
                  <a:lnTo>
                    <a:pt x="788" y="1238"/>
                  </a:lnTo>
                  <a:lnTo>
                    <a:pt x="788" y="1240"/>
                  </a:lnTo>
                  <a:lnTo>
                    <a:pt x="790" y="1238"/>
                  </a:lnTo>
                  <a:lnTo>
                    <a:pt x="790" y="1238"/>
                  </a:lnTo>
                  <a:lnTo>
                    <a:pt x="788" y="1236"/>
                  </a:lnTo>
                  <a:lnTo>
                    <a:pt x="788" y="1236"/>
                  </a:lnTo>
                  <a:lnTo>
                    <a:pt x="786" y="1236"/>
                  </a:lnTo>
                  <a:lnTo>
                    <a:pt x="786" y="1233"/>
                  </a:lnTo>
                  <a:lnTo>
                    <a:pt x="786" y="1233"/>
                  </a:lnTo>
                  <a:close/>
                  <a:moveTo>
                    <a:pt x="1784" y="2597"/>
                  </a:moveTo>
                  <a:lnTo>
                    <a:pt x="1784" y="2597"/>
                  </a:lnTo>
                  <a:lnTo>
                    <a:pt x="1782" y="2594"/>
                  </a:lnTo>
                  <a:lnTo>
                    <a:pt x="1782" y="2594"/>
                  </a:lnTo>
                  <a:lnTo>
                    <a:pt x="1782" y="2592"/>
                  </a:lnTo>
                  <a:lnTo>
                    <a:pt x="1782" y="2592"/>
                  </a:lnTo>
                  <a:lnTo>
                    <a:pt x="1779" y="2592"/>
                  </a:lnTo>
                  <a:lnTo>
                    <a:pt x="1777" y="2594"/>
                  </a:lnTo>
                  <a:lnTo>
                    <a:pt x="1777" y="2594"/>
                  </a:lnTo>
                  <a:lnTo>
                    <a:pt x="1777" y="2597"/>
                  </a:lnTo>
                  <a:lnTo>
                    <a:pt x="1779" y="2599"/>
                  </a:lnTo>
                  <a:lnTo>
                    <a:pt x="1779" y="2601"/>
                  </a:lnTo>
                  <a:lnTo>
                    <a:pt x="1782" y="2599"/>
                  </a:lnTo>
                  <a:lnTo>
                    <a:pt x="1784" y="2599"/>
                  </a:lnTo>
                  <a:lnTo>
                    <a:pt x="1784" y="2599"/>
                  </a:lnTo>
                  <a:lnTo>
                    <a:pt x="1784" y="2599"/>
                  </a:lnTo>
                  <a:lnTo>
                    <a:pt x="1784" y="2599"/>
                  </a:lnTo>
                  <a:lnTo>
                    <a:pt x="1786" y="2597"/>
                  </a:lnTo>
                  <a:lnTo>
                    <a:pt x="1786" y="2597"/>
                  </a:lnTo>
                  <a:lnTo>
                    <a:pt x="1784" y="2597"/>
                  </a:lnTo>
                  <a:lnTo>
                    <a:pt x="1784" y="2597"/>
                  </a:lnTo>
                  <a:close/>
                  <a:moveTo>
                    <a:pt x="1817" y="2187"/>
                  </a:moveTo>
                  <a:lnTo>
                    <a:pt x="1820" y="2187"/>
                  </a:lnTo>
                  <a:lnTo>
                    <a:pt x="1820" y="2190"/>
                  </a:lnTo>
                  <a:lnTo>
                    <a:pt x="1820" y="2190"/>
                  </a:lnTo>
                  <a:lnTo>
                    <a:pt x="1822" y="2190"/>
                  </a:lnTo>
                  <a:lnTo>
                    <a:pt x="1822" y="2192"/>
                  </a:lnTo>
                  <a:lnTo>
                    <a:pt x="1822" y="2190"/>
                  </a:lnTo>
                  <a:lnTo>
                    <a:pt x="1822" y="2190"/>
                  </a:lnTo>
                  <a:lnTo>
                    <a:pt x="1822" y="2190"/>
                  </a:lnTo>
                  <a:lnTo>
                    <a:pt x="1822" y="2187"/>
                  </a:lnTo>
                  <a:lnTo>
                    <a:pt x="1820" y="2187"/>
                  </a:lnTo>
                  <a:lnTo>
                    <a:pt x="1820" y="2187"/>
                  </a:lnTo>
                  <a:lnTo>
                    <a:pt x="1820" y="2185"/>
                  </a:lnTo>
                  <a:lnTo>
                    <a:pt x="1820" y="2185"/>
                  </a:lnTo>
                  <a:lnTo>
                    <a:pt x="1820" y="2185"/>
                  </a:lnTo>
                  <a:lnTo>
                    <a:pt x="1820" y="2182"/>
                  </a:lnTo>
                  <a:lnTo>
                    <a:pt x="1820" y="2182"/>
                  </a:lnTo>
                  <a:lnTo>
                    <a:pt x="1820" y="2182"/>
                  </a:lnTo>
                  <a:lnTo>
                    <a:pt x="1817" y="2182"/>
                  </a:lnTo>
                  <a:lnTo>
                    <a:pt x="1815" y="2180"/>
                  </a:lnTo>
                  <a:lnTo>
                    <a:pt x="1815" y="2180"/>
                  </a:lnTo>
                  <a:lnTo>
                    <a:pt x="1815" y="2180"/>
                  </a:lnTo>
                  <a:lnTo>
                    <a:pt x="1815" y="2180"/>
                  </a:lnTo>
                  <a:lnTo>
                    <a:pt x="1815" y="2180"/>
                  </a:lnTo>
                  <a:lnTo>
                    <a:pt x="1815" y="2180"/>
                  </a:lnTo>
                  <a:lnTo>
                    <a:pt x="1815" y="2180"/>
                  </a:lnTo>
                  <a:lnTo>
                    <a:pt x="1815" y="2182"/>
                  </a:lnTo>
                  <a:lnTo>
                    <a:pt x="1815" y="2182"/>
                  </a:lnTo>
                  <a:lnTo>
                    <a:pt x="1817" y="2182"/>
                  </a:lnTo>
                  <a:lnTo>
                    <a:pt x="1817" y="2185"/>
                  </a:lnTo>
                  <a:lnTo>
                    <a:pt x="1817" y="2187"/>
                  </a:lnTo>
                  <a:lnTo>
                    <a:pt x="1817" y="2187"/>
                  </a:lnTo>
                  <a:close/>
                  <a:moveTo>
                    <a:pt x="1810" y="2642"/>
                  </a:moveTo>
                  <a:lnTo>
                    <a:pt x="1810" y="2642"/>
                  </a:lnTo>
                  <a:lnTo>
                    <a:pt x="1810" y="2642"/>
                  </a:lnTo>
                  <a:lnTo>
                    <a:pt x="1810" y="2642"/>
                  </a:lnTo>
                  <a:lnTo>
                    <a:pt x="1808" y="2642"/>
                  </a:lnTo>
                  <a:lnTo>
                    <a:pt x="1808" y="2642"/>
                  </a:lnTo>
                  <a:lnTo>
                    <a:pt x="1808" y="2642"/>
                  </a:lnTo>
                  <a:lnTo>
                    <a:pt x="1808" y="2644"/>
                  </a:lnTo>
                  <a:lnTo>
                    <a:pt x="1808" y="2644"/>
                  </a:lnTo>
                  <a:lnTo>
                    <a:pt x="1808" y="2646"/>
                  </a:lnTo>
                  <a:lnTo>
                    <a:pt x="1810" y="2644"/>
                  </a:lnTo>
                  <a:lnTo>
                    <a:pt x="1810" y="2644"/>
                  </a:lnTo>
                  <a:lnTo>
                    <a:pt x="1810" y="2644"/>
                  </a:lnTo>
                  <a:lnTo>
                    <a:pt x="1810" y="2644"/>
                  </a:lnTo>
                  <a:lnTo>
                    <a:pt x="1810" y="2644"/>
                  </a:lnTo>
                  <a:lnTo>
                    <a:pt x="1810" y="2642"/>
                  </a:lnTo>
                  <a:close/>
                  <a:moveTo>
                    <a:pt x="1831" y="2201"/>
                  </a:moveTo>
                  <a:lnTo>
                    <a:pt x="1831" y="2201"/>
                  </a:lnTo>
                  <a:lnTo>
                    <a:pt x="1829" y="2201"/>
                  </a:lnTo>
                  <a:lnTo>
                    <a:pt x="1829" y="2201"/>
                  </a:lnTo>
                  <a:lnTo>
                    <a:pt x="1829" y="2199"/>
                  </a:lnTo>
                  <a:lnTo>
                    <a:pt x="1827" y="2197"/>
                  </a:lnTo>
                  <a:lnTo>
                    <a:pt x="1827" y="2197"/>
                  </a:lnTo>
                  <a:lnTo>
                    <a:pt x="1827" y="2199"/>
                  </a:lnTo>
                  <a:lnTo>
                    <a:pt x="1827" y="2199"/>
                  </a:lnTo>
                  <a:lnTo>
                    <a:pt x="1827" y="2199"/>
                  </a:lnTo>
                  <a:lnTo>
                    <a:pt x="1827" y="2201"/>
                  </a:lnTo>
                  <a:lnTo>
                    <a:pt x="1827" y="2201"/>
                  </a:lnTo>
                  <a:lnTo>
                    <a:pt x="1827" y="2201"/>
                  </a:lnTo>
                  <a:lnTo>
                    <a:pt x="1827" y="2204"/>
                  </a:lnTo>
                  <a:lnTo>
                    <a:pt x="1829" y="2204"/>
                  </a:lnTo>
                  <a:lnTo>
                    <a:pt x="1829" y="2206"/>
                  </a:lnTo>
                  <a:lnTo>
                    <a:pt x="1829" y="2206"/>
                  </a:lnTo>
                  <a:lnTo>
                    <a:pt x="1831" y="2209"/>
                  </a:lnTo>
                  <a:lnTo>
                    <a:pt x="1831" y="2209"/>
                  </a:lnTo>
                  <a:lnTo>
                    <a:pt x="1831" y="2209"/>
                  </a:lnTo>
                  <a:lnTo>
                    <a:pt x="1834" y="2209"/>
                  </a:lnTo>
                  <a:lnTo>
                    <a:pt x="1834" y="2209"/>
                  </a:lnTo>
                  <a:lnTo>
                    <a:pt x="1831" y="2206"/>
                  </a:lnTo>
                  <a:lnTo>
                    <a:pt x="1831" y="2206"/>
                  </a:lnTo>
                  <a:lnTo>
                    <a:pt x="1831" y="2206"/>
                  </a:lnTo>
                  <a:lnTo>
                    <a:pt x="1831" y="2206"/>
                  </a:lnTo>
                  <a:lnTo>
                    <a:pt x="1831" y="2206"/>
                  </a:lnTo>
                  <a:lnTo>
                    <a:pt x="1831" y="2204"/>
                  </a:lnTo>
                  <a:lnTo>
                    <a:pt x="1831" y="2204"/>
                  </a:lnTo>
                  <a:lnTo>
                    <a:pt x="1831" y="2204"/>
                  </a:lnTo>
                  <a:lnTo>
                    <a:pt x="1831" y="2201"/>
                  </a:lnTo>
                  <a:close/>
                  <a:moveTo>
                    <a:pt x="1798" y="2289"/>
                  </a:moveTo>
                  <a:lnTo>
                    <a:pt x="1794" y="2291"/>
                  </a:lnTo>
                  <a:lnTo>
                    <a:pt x="1794" y="2291"/>
                  </a:lnTo>
                  <a:lnTo>
                    <a:pt x="1794" y="2291"/>
                  </a:lnTo>
                  <a:lnTo>
                    <a:pt x="1794" y="2291"/>
                  </a:lnTo>
                  <a:lnTo>
                    <a:pt x="1794" y="2294"/>
                  </a:lnTo>
                  <a:lnTo>
                    <a:pt x="1794" y="2294"/>
                  </a:lnTo>
                  <a:lnTo>
                    <a:pt x="1794" y="2294"/>
                  </a:lnTo>
                  <a:lnTo>
                    <a:pt x="1794" y="2294"/>
                  </a:lnTo>
                  <a:lnTo>
                    <a:pt x="1796" y="2294"/>
                  </a:lnTo>
                  <a:lnTo>
                    <a:pt x="1796" y="2294"/>
                  </a:lnTo>
                  <a:lnTo>
                    <a:pt x="1796" y="2291"/>
                  </a:lnTo>
                  <a:lnTo>
                    <a:pt x="1798" y="2291"/>
                  </a:lnTo>
                  <a:lnTo>
                    <a:pt x="1798" y="2289"/>
                  </a:lnTo>
                  <a:lnTo>
                    <a:pt x="1798" y="2289"/>
                  </a:lnTo>
                  <a:lnTo>
                    <a:pt x="1798" y="2289"/>
                  </a:lnTo>
                  <a:close/>
                  <a:moveTo>
                    <a:pt x="1786" y="1584"/>
                  </a:moveTo>
                  <a:lnTo>
                    <a:pt x="1784" y="1584"/>
                  </a:lnTo>
                  <a:lnTo>
                    <a:pt x="1777" y="1591"/>
                  </a:lnTo>
                  <a:lnTo>
                    <a:pt x="1777" y="1591"/>
                  </a:lnTo>
                  <a:lnTo>
                    <a:pt x="1779" y="1591"/>
                  </a:lnTo>
                  <a:lnTo>
                    <a:pt x="1779" y="1588"/>
                  </a:lnTo>
                  <a:lnTo>
                    <a:pt x="1782" y="1591"/>
                  </a:lnTo>
                  <a:lnTo>
                    <a:pt x="1784" y="1591"/>
                  </a:lnTo>
                  <a:lnTo>
                    <a:pt x="1784" y="1588"/>
                  </a:lnTo>
                  <a:lnTo>
                    <a:pt x="1784" y="1588"/>
                  </a:lnTo>
                  <a:lnTo>
                    <a:pt x="1784" y="1588"/>
                  </a:lnTo>
                  <a:lnTo>
                    <a:pt x="1782" y="1588"/>
                  </a:lnTo>
                  <a:lnTo>
                    <a:pt x="1784" y="1586"/>
                  </a:lnTo>
                  <a:lnTo>
                    <a:pt x="1784" y="1586"/>
                  </a:lnTo>
                  <a:lnTo>
                    <a:pt x="1784" y="1586"/>
                  </a:lnTo>
                  <a:lnTo>
                    <a:pt x="1786" y="1586"/>
                  </a:lnTo>
                  <a:lnTo>
                    <a:pt x="1786" y="1586"/>
                  </a:lnTo>
                  <a:lnTo>
                    <a:pt x="1786" y="1586"/>
                  </a:lnTo>
                  <a:lnTo>
                    <a:pt x="1786" y="1586"/>
                  </a:lnTo>
                  <a:lnTo>
                    <a:pt x="1786" y="1584"/>
                  </a:lnTo>
                  <a:close/>
                  <a:moveTo>
                    <a:pt x="1810" y="2277"/>
                  </a:moveTo>
                  <a:lnTo>
                    <a:pt x="1810" y="2280"/>
                  </a:lnTo>
                  <a:lnTo>
                    <a:pt x="1810" y="2280"/>
                  </a:lnTo>
                  <a:lnTo>
                    <a:pt x="1810" y="2280"/>
                  </a:lnTo>
                  <a:lnTo>
                    <a:pt x="1812" y="2280"/>
                  </a:lnTo>
                  <a:lnTo>
                    <a:pt x="1812" y="2280"/>
                  </a:lnTo>
                  <a:lnTo>
                    <a:pt x="1812" y="2277"/>
                  </a:lnTo>
                  <a:lnTo>
                    <a:pt x="1812" y="2275"/>
                  </a:lnTo>
                  <a:lnTo>
                    <a:pt x="1812" y="2275"/>
                  </a:lnTo>
                  <a:lnTo>
                    <a:pt x="1812" y="2275"/>
                  </a:lnTo>
                  <a:lnTo>
                    <a:pt x="1812" y="2275"/>
                  </a:lnTo>
                  <a:lnTo>
                    <a:pt x="1812" y="2275"/>
                  </a:lnTo>
                  <a:lnTo>
                    <a:pt x="1812" y="2275"/>
                  </a:lnTo>
                  <a:lnTo>
                    <a:pt x="1810" y="2275"/>
                  </a:lnTo>
                  <a:lnTo>
                    <a:pt x="1810" y="2275"/>
                  </a:lnTo>
                  <a:lnTo>
                    <a:pt x="1812" y="2275"/>
                  </a:lnTo>
                  <a:lnTo>
                    <a:pt x="1812" y="2277"/>
                  </a:lnTo>
                  <a:lnTo>
                    <a:pt x="1810" y="2277"/>
                  </a:lnTo>
                  <a:lnTo>
                    <a:pt x="1810" y="2277"/>
                  </a:lnTo>
                  <a:close/>
                  <a:moveTo>
                    <a:pt x="1838" y="2682"/>
                  </a:moveTo>
                  <a:lnTo>
                    <a:pt x="1838" y="2680"/>
                  </a:lnTo>
                  <a:lnTo>
                    <a:pt x="1838" y="2680"/>
                  </a:lnTo>
                  <a:lnTo>
                    <a:pt x="1838" y="2677"/>
                  </a:lnTo>
                  <a:lnTo>
                    <a:pt x="1836" y="2680"/>
                  </a:lnTo>
                  <a:lnTo>
                    <a:pt x="1834" y="2677"/>
                  </a:lnTo>
                  <a:lnTo>
                    <a:pt x="1834" y="2680"/>
                  </a:lnTo>
                  <a:lnTo>
                    <a:pt x="1834" y="2680"/>
                  </a:lnTo>
                  <a:lnTo>
                    <a:pt x="1831" y="2682"/>
                  </a:lnTo>
                  <a:lnTo>
                    <a:pt x="1829" y="2684"/>
                  </a:lnTo>
                  <a:lnTo>
                    <a:pt x="1829" y="2684"/>
                  </a:lnTo>
                  <a:lnTo>
                    <a:pt x="1827" y="2684"/>
                  </a:lnTo>
                  <a:lnTo>
                    <a:pt x="1827" y="2684"/>
                  </a:lnTo>
                  <a:lnTo>
                    <a:pt x="1827" y="2687"/>
                  </a:lnTo>
                  <a:lnTo>
                    <a:pt x="1827" y="2687"/>
                  </a:lnTo>
                  <a:lnTo>
                    <a:pt x="1824" y="2689"/>
                  </a:lnTo>
                  <a:lnTo>
                    <a:pt x="1824" y="2689"/>
                  </a:lnTo>
                  <a:lnTo>
                    <a:pt x="1822" y="2689"/>
                  </a:lnTo>
                  <a:lnTo>
                    <a:pt x="1822" y="2689"/>
                  </a:lnTo>
                  <a:lnTo>
                    <a:pt x="1822" y="2689"/>
                  </a:lnTo>
                  <a:lnTo>
                    <a:pt x="1820" y="2689"/>
                  </a:lnTo>
                  <a:lnTo>
                    <a:pt x="1820" y="2691"/>
                  </a:lnTo>
                  <a:lnTo>
                    <a:pt x="1820" y="2694"/>
                  </a:lnTo>
                  <a:lnTo>
                    <a:pt x="1824" y="2696"/>
                  </a:lnTo>
                  <a:lnTo>
                    <a:pt x="1824" y="2699"/>
                  </a:lnTo>
                  <a:lnTo>
                    <a:pt x="1824" y="2699"/>
                  </a:lnTo>
                  <a:lnTo>
                    <a:pt x="1824" y="2699"/>
                  </a:lnTo>
                  <a:lnTo>
                    <a:pt x="1824" y="2699"/>
                  </a:lnTo>
                  <a:lnTo>
                    <a:pt x="1824" y="2699"/>
                  </a:lnTo>
                  <a:lnTo>
                    <a:pt x="1824" y="2696"/>
                  </a:lnTo>
                  <a:lnTo>
                    <a:pt x="1824" y="2696"/>
                  </a:lnTo>
                  <a:lnTo>
                    <a:pt x="1829" y="2694"/>
                  </a:lnTo>
                  <a:lnTo>
                    <a:pt x="1834" y="2694"/>
                  </a:lnTo>
                  <a:lnTo>
                    <a:pt x="1836" y="2694"/>
                  </a:lnTo>
                  <a:lnTo>
                    <a:pt x="1836" y="2694"/>
                  </a:lnTo>
                  <a:lnTo>
                    <a:pt x="1836" y="2691"/>
                  </a:lnTo>
                  <a:lnTo>
                    <a:pt x="1838" y="2691"/>
                  </a:lnTo>
                  <a:lnTo>
                    <a:pt x="1838" y="2689"/>
                  </a:lnTo>
                  <a:lnTo>
                    <a:pt x="1838" y="2689"/>
                  </a:lnTo>
                  <a:lnTo>
                    <a:pt x="1836" y="2687"/>
                  </a:lnTo>
                  <a:lnTo>
                    <a:pt x="1836" y="2687"/>
                  </a:lnTo>
                  <a:lnTo>
                    <a:pt x="1836" y="2684"/>
                  </a:lnTo>
                  <a:lnTo>
                    <a:pt x="1836" y="2684"/>
                  </a:lnTo>
                  <a:lnTo>
                    <a:pt x="1838" y="2682"/>
                  </a:lnTo>
                  <a:close/>
                  <a:moveTo>
                    <a:pt x="1834" y="2365"/>
                  </a:moveTo>
                  <a:lnTo>
                    <a:pt x="1836" y="2362"/>
                  </a:lnTo>
                  <a:lnTo>
                    <a:pt x="1838" y="2360"/>
                  </a:lnTo>
                  <a:lnTo>
                    <a:pt x="1841" y="2348"/>
                  </a:lnTo>
                  <a:lnTo>
                    <a:pt x="1843" y="2348"/>
                  </a:lnTo>
                  <a:lnTo>
                    <a:pt x="1843" y="2346"/>
                  </a:lnTo>
                  <a:lnTo>
                    <a:pt x="1846" y="2341"/>
                  </a:lnTo>
                  <a:lnTo>
                    <a:pt x="1848" y="2339"/>
                  </a:lnTo>
                  <a:lnTo>
                    <a:pt x="1848" y="2339"/>
                  </a:lnTo>
                  <a:lnTo>
                    <a:pt x="1848" y="2339"/>
                  </a:lnTo>
                  <a:lnTo>
                    <a:pt x="1846" y="2339"/>
                  </a:lnTo>
                  <a:lnTo>
                    <a:pt x="1843" y="2343"/>
                  </a:lnTo>
                  <a:lnTo>
                    <a:pt x="1843" y="2343"/>
                  </a:lnTo>
                  <a:lnTo>
                    <a:pt x="1843" y="2343"/>
                  </a:lnTo>
                  <a:lnTo>
                    <a:pt x="1841" y="2346"/>
                  </a:lnTo>
                  <a:lnTo>
                    <a:pt x="1841" y="2348"/>
                  </a:lnTo>
                  <a:lnTo>
                    <a:pt x="1841" y="2348"/>
                  </a:lnTo>
                  <a:lnTo>
                    <a:pt x="1838" y="2353"/>
                  </a:lnTo>
                  <a:lnTo>
                    <a:pt x="1834" y="2362"/>
                  </a:lnTo>
                  <a:lnTo>
                    <a:pt x="1834" y="2365"/>
                  </a:lnTo>
                  <a:close/>
                  <a:moveTo>
                    <a:pt x="1850" y="2672"/>
                  </a:moveTo>
                  <a:lnTo>
                    <a:pt x="1850" y="2672"/>
                  </a:lnTo>
                  <a:lnTo>
                    <a:pt x="1848" y="2675"/>
                  </a:lnTo>
                  <a:lnTo>
                    <a:pt x="1848" y="2675"/>
                  </a:lnTo>
                  <a:lnTo>
                    <a:pt x="1850" y="2675"/>
                  </a:lnTo>
                  <a:lnTo>
                    <a:pt x="1853" y="2675"/>
                  </a:lnTo>
                  <a:lnTo>
                    <a:pt x="1853" y="2672"/>
                  </a:lnTo>
                  <a:lnTo>
                    <a:pt x="1850" y="2672"/>
                  </a:lnTo>
                  <a:lnTo>
                    <a:pt x="1850" y="2672"/>
                  </a:lnTo>
                  <a:close/>
                  <a:moveTo>
                    <a:pt x="1846" y="2239"/>
                  </a:moveTo>
                  <a:lnTo>
                    <a:pt x="1846" y="2239"/>
                  </a:lnTo>
                  <a:lnTo>
                    <a:pt x="1846" y="2239"/>
                  </a:lnTo>
                  <a:lnTo>
                    <a:pt x="1843" y="2237"/>
                  </a:lnTo>
                  <a:lnTo>
                    <a:pt x="1846" y="2244"/>
                  </a:lnTo>
                  <a:lnTo>
                    <a:pt x="1846" y="2246"/>
                  </a:lnTo>
                  <a:lnTo>
                    <a:pt x="1846" y="2249"/>
                  </a:lnTo>
                  <a:lnTo>
                    <a:pt x="1848" y="2249"/>
                  </a:lnTo>
                  <a:lnTo>
                    <a:pt x="1848" y="2251"/>
                  </a:lnTo>
                  <a:lnTo>
                    <a:pt x="1848" y="2251"/>
                  </a:lnTo>
                  <a:lnTo>
                    <a:pt x="1848" y="2253"/>
                  </a:lnTo>
                  <a:lnTo>
                    <a:pt x="1848" y="2251"/>
                  </a:lnTo>
                  <a:lnTo>
                    <a:pt x="1848" y="2251"/>
                  </a:lnTo>
                  <a:lnTo>
                    <a:pt x="1848" y="2249"/>
                  </a:lnTo>
                  <a:lnTo>
                    <a:pt x="1848" y="2246"/>
                  </a:lnTo>
                  <a:lnTo>
                    <a:pt x="1848"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4" y="2665"/>
                  </a:lnTo>
                  <a:lnTo>
                    <a:pt x="1822" y="2668"/>
                  </a:lnTo>
                  <a:lnTo>
                    <a:pt x="1822" y="2668"/>
                  </a:lnTo>
                  <a:lnTo>
                    <a:pt x="1822" y="2670"/>
                  </a:lnTo>
                  <a:lnTo>
                    <a:pt x="1822" y="2670"/>
                  </a:lnTo>
                  <a:lnTo>
                    <a:pt x="1824" y="2668"/>
                  </a:lnTo>
                  <a:lnTo>
                    <a:pt x="1827" y="2668"/>
                  </a:lnTo>
                  <a:lnTo>
                    <a:pt x="1829" y="2668"/>
                  </a:lnTo>
                  <a:lnTo>
                    <a:pt x="1829" y="2665"/>
                  </a:lnTo>
                  <a:lnTo>
                    <a:pt x="1829" y="2665"/>
                  </a:lnTo>
                  <a:lnTo>
                    <a:pt x="1827" y="2665"/>
                  </a:lnTo>
                  <a:close/>
                  <a:moveTo>
                    <a:pt x="1687" y="2504"/>
                  </a:moveTo>
                  <a:lnTo>
                    <a:pt x="1687" y="2504"/>
                  </a:lnTo>
                  <a:lnTo>
                    <a:pt x="1687" y="2504"/>
                  </a:lnTo>
                  <a:lnTo>
                    <a:pt x="1687" y="2504"/>
                  </a:lnTo>
                  <a:lnTo>
                    <a:pt x="1687" y="2507"/>
                  </a:lnTo>
                  <a:lnTo>
                    <a:pt x="1689" y="2507"/>
                  </a:lnTo>
                  <a:lnTo>
                    <a:pt x="1689" y="2507"/>
                  </a:lnTo>
                  <a:lnTo>
                    <a:pt x="1689" y="2507"/>
                  </a:lnTo>
                  <a:lnTo>
                    <a:pt x="1689" y="2507"/>
                  </a:lnTo>
                  <a:lnTo>
                    <a:pt x="1689" y="2507"/>
                  </a:lnTo>
                  <a:lnTo>
                    <a:pt x="1689" y="2504"/>
                  </a:lnTo>
                  <a:lnTo>
                    <a:pt x="1687" y="2504"/>
                  </a:lnTo>
                  <a:close/>
                  <a:moveTo>
                    <a:pt x="1689" y="2261"/>
                  </a:moveTo>
                  <a:lnTo>
                    <a:pt x="1687" y="2261"/>
                  </a:lnTo>
                  <a:lnTo>
                    <a:pt x="1687" y="2263"/>
                  </a:lnTo>
                  <a:lnTo>
                    <a:pt x="1687" y="2263"/>
                  </a:lnTo>
                  <a:lnTo>
                    <a:pt x="1687" y="2263"/>
                  </a:lnTo>
                  <a:lnTo>
                    <a:pt x="1687" y="2263"/>
                  </a:lnTo>
                  <a:lnTo>
                    <a:pt x="1685" y="2263"/>
                  </a:lnTo>
                  <a:lnTo>
                    <a:pt x="1685" y="2265"/>
                  </a:lnTo>
                  <a:lnTo>
                    <a:pt x="1685" y="2268"/>
                  </a:lnTo>
                  <a:lnTo>
                    <a:pt x="1685" y="2268"/>
                  </a:lnTo>
                  <a:lnTo>
                    <a:pt x="1687" y="2268"/>
                  </a:lnTo>
                  <a:lnTo>
                    <a:pt x="1689" y="2265"/>
                  </a:lnTo>
                  <a:lnTo>
                    <a:pt x="1689" y="2268"/>
                  </a:lnTo>
                  <a:lnTo>
                    <a:pt x="1689" y="2270"/>
                  </a:lnTo>
                  <a:lnTo>
                    <a:pt x="1692" y="2272"/>
                  </a:lnTo>
                  <a:lnTo>
                    <a:pt x="1692" y="2272"/>
                  </a:lnTo>
                  <a:lnTo>
                    <a:pt x="1692" y="2275"/>
                  </a:lnTo>
                  <a:lnTo>
                    <a:pt x="1692" y="2275"/>
                  </a:lnTo>
                  <a:lnTo>
                    <a:pt x="1694" y="2275"/>
                  </a:lnTo>
                  <a:lnTo>
                    <a:pt x="1694" y="2275"/>
                  </a:lnTo>
                  <a:lnTo>
                    <a:pt x="1694" y="2275"/>
                  </a:lnTo>
                  <a:lnTo>
                    <a:pt x="1694" y="2272"/>
                  </a:lnTo>
                  <a:lnTo>
                    <a:pt x="1694" y="2270"/>
                  </a:lnTo>
                  <a:lnTo>
                    <a:pt x="1692" y="2265"/>
                  </a:lnTo>
                  <a:lnTo>
                    <a:pt x="1692" y="2265"/>
                  </a:lnTo>
                  <a:lnTo>
                    <a:pt x="1692" y="2263"/>
                  </a:lnTo>
                  <a:lnTo>
                    <a:pt x="1689" y="2263"/>
                  </a:lnTo>
                  <a:lnTo>
                    <a:pt x="1689" y="2263"/>
                  </a:lnTo>
                  <a:lnTo>
                    <a:pt x="1689" y="2261"/>
                  </a:lnTo>
                  <a:close/>
                  <a:moveTo>
                    <a:pt x="1692" y="2327"/>
                  </a:moveTo>
                  <a:lnTo>
                    <a:pt x="1692" y="2327"/>
                  </a:lnTo>
                  <a:lnTo>
                    <a:pt x="1692" y="2329"/>
                  </a:lnTo>
                  <a:lnTo>
                    <a:pt x="1692" y="2332"/>
                  </a:lnTo>
                  <a:lnTo>
                    <a:pt x="1692" y="2332"/>
                  </a:lnTo>
                  <a:lnTo>
                    <a:pt x="1694" y="2332"/>
                  </a:lnTo>
                  <a:lnTo>
                    <a:pt x="1694" y="2332"/>
                  </a:lnTo>
                  <a:lnTo>
                    <a:pt x="1697" y="2332"/>
                  </a:lnTo>
                  <a:lnTo>
                    <a:pt x="1699" y="2329"/>
                  </a:lnTo>
                  <a:lnTo>
                    <a:pt x="1708"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8" y="2308"/>
                  </a:lnTo>
                  <a:lnTo>
                    <a:pt x="1708" y="2310"/>
                  </a:lnTo>
                  <a:lnTo>
                    <a:pt x="1708" y="2310"/>
                  </a:lnTo>
                  <a:lnTo>
                    <a:pt x="1708" y="2310"/>
                  </a:lnTo>
                  <a:lnTo>
                    <a:pt x="1706" y="2310"/>
                  </a:lnTo>
                  <a:lnTo>
                    <a:pt x="1706" y="2313"/>
                  </a:lnTo>
                  <a:lnTo>
                    <a:pt x="1704" y="2313"/>
                  </a:lnTo>
                  <a:lnTo>
                    <a:pt x="1701" y="2313"/>
                  </a:lnTo>
                  <a:lnTo>
                    <a:pt x="1699" y="2313"/>
                  </a:lnTo>
                  <a:lnTo>
                    <a:pt x="1699" y="2313"/>
                  </a:lnTo>
                  <a:lnTo>
                    <a:pt x="1699" y="2313"/>
                  </a:lnTo>
                  <a:lnTo>
                    <a:pt x="1699" y="2313"/>
                  </a:lnTo>
                  <a:lnTo>
                    <a:pt x="1699" y="2313"/>
                  </a:lnTo>
                  <a:lnTo>
                    <a:pt x="1701" y="2315"/>
                  </a:lnTo>
                  <a:lnTo>
                    <a:pt x="1701" y="2315"/>
                  </a:lnTo>
                  <a:lnTo>
                    <a:pt x="1701" y="2315"/>
                  </a:lnTo>
                  <a:lnTo>
                    <a:pt x="1699" y="2317"/>
                  </a:lnTo>
                  <a:lnTo>
                    <a:pt x="1694" y="2317"/>
                  </a:lnTo>
                  <a:lnTo>
                    <a:pt x="1694" y="2320"/>
                  </a:lnTo>
                  <a:lnTo>
                    <a:pt x="1692" y="2322"/>
                  </a:lnTo>
                  <a:lnTo>
                    <a:pt x="1692" y="2322"/>
                  </a:lnTo>
                  <a:lnTo>
                    <a:pt x="1694" y="2322"/>
                  </a:lnTo>
                  <a:lnTo>
                    <a:pt x="1694" y="2324"/>
                  </a:lnTo>
                  <a:lnTo>
                    <a:pt x="1692" y="2327"/>
                  </a:lnTo>
                  <a:close/>
                  <a:moveTo>
                    <a:pt x="1779" y="2561"/>
                  </a:moveTo>
                  <a:lnTo>
                    <a:pt x="1779" y="2561"/>
                  </a:lnTo>
                  <a:lnTo>
                    <a:pt x="1779" y="2561"/>
                  </a:lnTo>
                  <a:lnTo>
                    <a:pt x="1779" y="2561"/>
                  </a:lnTo>
                  <a:lnTo>
                    <a:pt x="1779" y="2559"/>
                  </a:lnTo>
                  <a:lnTo>
                    <a:pt x="1777" y="2559"/>
                  </a:lnTo>
                  <a:lnTo>
                    <a:pt x="1777" y="2559"/>
                  </a:lnTo>
                  <a:lnTo>
                    <a:pt x="1777" y="2559"/>
                  </a:lnTo>
                  <a:lnTo>
                    <a:pt x="1777" y="2559"/>
                  </a:lnTo>
                  <a:lnTo>
                    <a:pt x="1777" y="2561"/>
                  </a:lnTo>
                  <a:lnTo>
                    <a:pt x="1777" y="2561"/>
                  </a:lnTo>
                  <a:lnTo>
                    <a:pt x="1779" y="2561"/>
                  </a:lnTo>
                  <a:close/>
                  <a:moveTo>
                    <a:pt x="1751" y="2121"/>
                  </a:moveTo>
                  <a:lnTo>
                    <a:pt x="1751" y="2121"/>
                  </a:lnTo>
                  <a:lnTo>
                    <a:pt x="1751" y="2121"/>
                  </a:lnTo>
                  <a:lnTo>
                    <a:pt x="1751" y="2121"/>
                  </a:lnTo>
                  <a:lnTo>
                    <a:pt x="1744" y="2119"/>
                  </a:lnTo>
                  <a:lnTo>
                    <a:pt x="1737" y="2116"/>
                  </a:lnTo>
                  <a:lnTo>
                    <a:pt x="1739" y="2116"/>
                  </a:lnTo>
                  <a:lnTo>
                    <a:pt x="1737" y="2116"/>
                  </a:lnTo>
                  <a:lnTo>
                    <a:pt x="1737" y="2116"/>
                  </a:lnTo>
                  <a:lnTo>
                    <a:pt x="1737" y="2119"/>
                  </a:lnTo>
                  <a:lnTo>
                    <a:pt x="1749" y="2121"/>
                  </a:lnTo>
                  <a:lnTo>
                    <a:pt x="1751" y="2121"/>
                  </a:lnTo>
                  <a:close/>
                  <a:moveTo>
                    <a:pt x="1751" y="2223"/>
                  </a:moveTo>
                  <a:lnTo>
                    <a:pt x="1751" y="2223"/>
                  </a:lnTo>
                  <a:lnTo>
                    <a:pt x="1751" y="2223"/>
                  </a:lnTo>
                  <a:lnTo>
                    <a:pt x="1751" y="2223"/>
                  </a:lnTo>
                  <a:lnTo>
                    <a:pt x="1753" y="2223"/>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1" y="2220"/>
                  </a:lnTo>
                  <a:lnTo>
                    <a:pt x="1751" y="2220"/>
                  </a:lnTo>
                  <a:lnTo>
                    <a:pt x="1751" y="2220"/>
                  </a:lnTo>
                  <a:lnTo>
                    <a:pt x="1749" y="2220"/>
                  </a:lnTo>
                  <a:lnTo>
                    <a:pt x="1749" y="2220"/>
                  </a:lnTo>
                  <a:lnTo>
                    <a:pt x="1749" y="2220"/>
                  </a:lnTo>
                  <a:lnTo>
                    <a:pt x="1749" y="2223"/>
                  </a:lnTo>
                  <a:lnTo>
                    <a:pt x="1749" y="2223"/>
                  </a:lnTo>
                  <a:lnTo>
                    <a:pt x="1749" y="2223"/>
                  </a:lnTo>
                  <a:lnTo>
                    <a:pt x="1749" y="2223"/>
                  </a:lnTo>
                  <a:lnTo>
                    <a:pt x="1749" y="2223"/>
                  </a:lnTo>
                  <a:lnTo>
                    <a:pt x="1751" y="2223"/>
                  </a:lnTo>
                  <a:close/>
                  <a:moveTo>
                    <a:pt x="1706" y="2272"/>
                  </a:moveTo>
                  <a:lnTo>
                    <a:pt x="1706" y="2272"/>
                  </a:lnTo>
                  <a:lnTo>
                    <a:pt x="1706" y="2272"/>
                  </a:lnTo>
                  <a:lnTo>
                    <a:pt x="1706" y="2272"/>
                  </a:lnTo>
                  <a:lnTo>
                    <a:pt x="1706" y="2272"/>
                  </a:lnTo>
                  <a:lnTo>
                    <a:pt x="1706" y="2272"/>
                  </a:lnTo>
                  <a:lnTo>
                    <a:pt x="1706" y="2272"/>
                  </a:lnTo>
                  <a:lnTo>
                    <a:pt x="1706" y="2272"/>
                  </a:lnTo>
                  <a:lnTo>
                    <a:pt x="1704" y="2272"/>
                  </a:lnTo>
                  <a:lnTo>
                    <a:pt x="1704" y="2272"/>
                  </a:lnTo>
                  <a:lnTo>
                    <a:pt x="1704" y="2272"/>
                  </a:lnTo>
                  <a:lnTo>
                    <a:pt x="1704" y="2272"/>
                  </a:lnTo>
                  <a:lnTo>
                    <a:pt x="1704" y="2270"/>
                  </a:lnTo>
                  <a:lnTo>
                    <a:pt x="1704" y="2270"/>
                  </a:lnTo>
                  <a:lnTo>
                    <a:pt x="1704" y="2270"/>
                  </a:lnTo>
                  <a:lnTo>
                    <a:pt x="1701" y="2270"/>
                  </a:lnTo>
                  <a:lnTo>
                    <a:pt x="1701" y="2270"/>
                  </a:lnTo>
                  <a:lnTo>
                    <a:pt x="1701" y="2272"/>
                  </a:lnTo>
                  <a:lnTo>
                    <a:pt x="1701" y="2272"/>
                  </a:lnTo>
                  <a:lnTo>
                    <a:pt x="1704" y="2272"/>
                  </a:lnTo>
                  <a:lnTo>
                    <a:pt x="1704" y="2272"/>
                  </a:lnTo>
                  <a:lnTo>
                    <a:pt x="1704" y="2275"/>
                  </a:lnTo>
                  <a:lnTo>
                    <a:pt x="1704" y="2275"/>
                  </a:lnTo>
                  <a:lnTo>
                    <a:pt x="1704" y="2275"/>
                  </a:lnTo>
                  <a:lnTo>
                    <a:pt x="1706" y="2277"/>
                  </a:lnTo>
                  <a:lnTo>
                    <a:pt x="1706" y="2277"/>
                  </a:lnTo>
                  <a:lnTo>
                    <a:pt x="1706" y="2280"/>
                  </a:lnTo>
                  <a:lnTo>
                    <a:pt x="1706" y="2280"/>
                  </a:lnTo>
                  <a:lnTo>
                    <a:pt x="1706" y="2282"/>
                  </a:lnTo>
                  <a:lnTo>
                    <a:pt x="1706" y="2284"/>
                  </a:lnTo>
                  <a:lnTo>
                    <a:pt x="1706" y="2284"/>
                  </a:lnTo>
                  <a:lnTo>
                    <a:pt x="1706" y="2284"/>
                  </a:lnTo>
                  <a:lnTo>
                    <a:pt x="1706" y="2287"/>
                  </a:lnTo>
                  <a:lnTo>
                    <a:pt x="1708" y="2287"/>
                  </a:lnTo>
                  <a:lnTo>
                    <a:pt x="1708" y="2287"/>
                  </a:lnTo>
                  <a:lnTo>
                    <a:pt x="1708" y="2284"/>
                  </a:lnTo>
                  <a:lnTo>
                    <a:pt x="1708" y="2282"/>
                  </a:lnTo>
                  <a:lnTo>
                    <a:pt x="1711" y="2282"/>
                  </a:lnTo>
                  <a:lnTo>
                    <a:pt x="1711" y="2282"/>
                  </a:lnTo>
                  <a:lnTo>
                    <a:pt x="1711" y="2280"/>
                  </a:lnTo>
                  <a:lnTo>
                    <a:pt x="1711" y="2280"/>
                  </a:lnTo>
                  <a:lnTo>
                    <a:pt x="1708" y="2277"/>
                  </a:lnTo>
                  <a:lnTo>
                    <a:pt x="1708" y="2277"/>
                  </a:lnTo>
                  <a:lnTo>
                    <a:pt x="1708" y="2275"/>
                  </a:lnTo>
                  <a:lnTo>
                    <a:pt x="1708" y="2272"/>
                  </a:lnTo>
                  <a:lnTo>
                    <a:pt x="1706" y="2272"/>
                  </a:lnTo>
                  <a:close/>
                  <a:moveTo>
                    <a:pt x="1772" y="2580"/>
                  </a:moveTo>
                  <a:lnTo>
                    <a:pt x="1772" y="2578"/>
                  </a:lnTo>
                  <a:lnTo>
                    <a:pt x="1772" y="2578"/>
                  </a:lnTo>
                  <a:lnTo>
                    <a:pt x="1770" y="2578"/>
                  </a:lnTo>
                  <a:lnTo>
                    <a:pt x="1770" y="2575"/>
                  </a:lnTo>
                  <a:lnTo>
                    <a:pt x="1772" y="2575"/>
                  </a:lnTo>
                  <a:lnTo>
                    <a:pt x="1770" y="2578"/>
                  </a:lnTo>
                  <a:lnTo>
                    <a:pt x="1765" y="2578"/>
                  </a:lnTo>
                  <a:lnTo>
                    <a:pt x="1765" y="2580"/>
                  </a:lnTo>
                  <a:lnTo>
                    <a:pt x="1765" y="2583"/>
                  </a:lnTo>
                  <a:lnTo>
                    <a:pt x="1765" y="2583"/>
                  </a:lnTo>
                  <a:lnTo>
                    <a:pt x="1768" y="2583"/>
                  </a:lnTo>
                  <a:lnTo>
                    <a:pt x="1770" y="2585"/>
                  </a:lnTo>
                  <a:lnTo>
                    <a:pt x="1772" y="2585"/>
                  </a:lnTo>
                  <a:lnTo>
                    <a:pt x="1775" y="2585"/>
                  </a:lnTo>
                  <a:lnTo>
                    <a:pt x="1775" y="2585"/>
                  </a:lnTo>
                  <a:lnTo>
                    <a:pt x="1775" y="2583"/>
                  </a:lnTo>
                  <a:lnTo>
                    <a:pt x="1772" y="2580"/>
                  </a:lnTo>
                  <a:close/>
                  <a:moveTo>
                    <a:pt x="1758" y="2526"/>
                  </a:moveTo>
                  <a:lnTo>
                    <a:pt x="1758" y="2526"/>
                  </a:lnTo>
                  <a:lnTo>
                    <a:pt x="1758" y="2528"/>
                  </a:lnTo>
                  <a:lnTo>
                    <a:pt x="1760" y="2528"/>
                  </a:lnTo>
                  <a:lnTo>
                    <a:pt x="1760" y="2528"/>
                  </a:lnTo>
                  <a:lnTo>
                    <a:pt x="1760" y="2528"/>
                  </a:lnTo>
                  <a:lnTo>
                    <a:pt x="1763" y="2528"/>
                  </a:lnTo>
                  <a:lnTo>
                    <a:pt x="1763" y="2528"/>
                  </a:lnTo>
                  <a:lnTo>
                    <a:pt x="1763" y="2528"/>
                  </a:lnTo>
                  <a:lnTo>
                    <a:pt x="1763" y="2526"/>
                  </a:lnTo>
                  <a:lnTo>
                    <a:pt x="1758" y="2526"/>
                  </a:lnTo>
                  <a:close/>
                  <a:moveTo>
                    <a:pt x="1765" y="2436"/>
                  </a:moveTo>
                  <a:lnTo>
                    <a:pt x="1765" y="2436"/>
                  </a:lnTo>
                  <a:lnTo>
                    <a:pt x="1768" y="2433"/>
                  </a:lnTo>
                  <a:lnTo>
                    <a:pt x="1768" y="2433"/>
                  </a:lnTo>
                  <a:lnTo>
                    <a:pt x="1772" y="2431"/>
                  </a:lnTo>
                  <a:lnTo>
                    <a:pt x="1777" y="2429"/>
                  </a:lnTo>
                  <a:lnTo>
                    <a:pt x="1777" y="2426"/>
                  </a:lnTo>
                  <a:lnTo>
                    <a:pt x="1779" y="2426"/>
                  </a:lnTo>
                  <a:lnTo>
                    <a:pt x="1765" y="2431"/>
                  </a:lnTo>
                  <a:lnTo>
                    <a:pt x="1765" y="2433"/>
                  </a:lnTo>
                  <a:lnTo>
                    <a:pt x="1763" y="2436"/>
                  </a:lnTo>
                  <a:lnTo>
                    <a:pt x="1763" y="2436"/>
                  </a:lnTo>
                  <a:lnTo>
                    <a:pt x="1758" y="2436"/>
                  </a:lnTo>
                  <a:lnTo>
                    <a:pt x="1749" y="2443"/>
                  </a:lnTo>
                  <a:lnTo>
                    <a:pt x="1746" y="2445"/>
                  </a:lnTo>
                  <a:lnTo>
                    <a:pt x="1746" y="2448"/>
                  </a:lnTo>
                  <a:lnTo>
                    <a:pt x="1749" y="2445"/>
                  </a:lnTo>
                  <a:lnTo>
                    <a:pt x="1749" y="2448"/>
                  </a:lnTo>
                  <a:lnTo>
                    <a:pt x="1746" y="2448"/>
                  </a:lnTo>
                  <a:lnTo>
                    <a:pt x="1746" y="2448"/>
                  </a:lnTo>
                  <a:lnTo>
                    <a:pt x="1744" y="2450"/>
                  </a:lnTo>
                  <a:lnTo>
                    <a:pt x="1744" y="2450"/>
                  </a:lnTo>
                  <a:lnTo>
                    <a:pt x="1746" y="2450"/>
                  </a:lnTo>
                  <a:lnTo>
                    <a:pt x="1751" y="2443"/>
                  </a:lnTo>
                  <a:lnTo>
                    <a:pt x="1760" y="2438"/>
                  </a:lnTo>
                  <a:lnTo>
                    <a:pt x="1765" y="2436"/>
                  </a:lnTo>
                  <a:close/>
                  <a:moveTo>
                    <a:pt x="1685" y="2272"/>
                  </a:moveTo>
                  <a:lnTo>
                    <a:pt x="1685" y="2275"/>
                  </a:lnTo>
                  <a:lnTo>
                    <a:pt x="1685" y="2277"/>
                  </a:lnTo>
                  <a:lnTo>
                    <a:pt x="1687" y="2280"/>
                  </a:lnTo>
                  <a:lnTo>
                    <a:pt x="1687" y="2280"/>
                  </a:lnTo>
                  <a:lnTo>
                    <a:pt x="1689" y="2280"/>
                  </a:lnTo>
                  <a:lnTo>
                    <a:pt x="1689" y="2280"/>
                  </a:lnTo>
                  <a:lnTo>
                    <a:pt x="1689" y="2280"/>
                  </a:lnTo>
                  <a:lnTo>
                    <a:pt x="1689" y="2277"/>
                  </a:lnTo>
                  <a:lnTo>
                    <a:pt x="1689" y="2277"/>
                  </a:lnTo>
                  <a:lnTo>
                    <a:pt x="1689" y="2277"/>
                  </a:lnTo>
                  <a:lnTo>
                    <a:pt x="1689" y="2277"/>
                  </a:lnTo>
                  <a:lnTo>
                    <a:pt x="1689" y="2277"/>
                  </a:lnTo>
                  <a:lnTo>
                    <a:pt x="1689" y="2275"/>
                  </a:lnTo>
                  <a:lnTo>
                    <a:pt x="1692" y="2275"/>
                  </a:lnTo>
                  <a:lnTo>
                    <a:pt x="1689" y="2272"/>
                  </a:lnTo>
                  <a:lnTo>
                    <a:pt x="1689" y="2270"/>
                  </a:lnTo>
                  <a:lnTo>
                    <a:pt x="1687" y="2270"/>
                  </a:lnTo>
                  <a:lnTo>
                    <a:pt x="1687" y="2270"/>
                  </a:lnTo>
                  <a:lnTo>
                    <a:pt x="1685" y="2270"/>
                  </a:lnTo>
                  <a:lnTo>
                    <a:pt x="1685" y="2270"/>
                  </a:lnTo>
                  <a:lnTo>
                    <a:pt x="1685" y="2272"/>
                  </a:lnTo>
                  <a:lnTo>
                    <a:pt x="1685" y="2272"/>
                  </a:lnTo>
                  <a:close/>
                  <a:moveTo>
                    <a:pt x="1855" y="2287"/>
                  </a:moveTo>
                  <a:lnTo>
                    <a:pt x="1853" y="2287"/>
                  </a:lnTo>
                  <a:lnTo>
                    <a:pt x="1853" y="2287"/>
                  </a:lnTo>
                  <a:lnTo>
                    <a:pt x="1855" y="2289"/>
                  </a:lnTo>
                  <a:lnTo>
                    <a:pt x="1855" y="2289"/>
                  </a:lnTo>
                  <a:lnTo>
                    <a:pt x="1855" y="2291"/>
                  </a:lnTo>
                  <a:lnTo>
                    <a:pt x="1855" y="2291"/>
                  </a:lnTo>
                  <a:lnTo>
                    <a:pt x="1855" y="2294"/>
                  </a:lnTo>
                  <a:lnTo>
                    <a:pt x="1857" y="2291"/>
                  </a:lnTo>
                  <a:lnTo>
                    <a:pt x="1857" y="2289"/>
                  </a:lnTo>
                  <a:lnTo>
                    <a:pt x="1857" y="2289"/>
                  </a:lnTo>
                  <a:lnTo>
                    <a:pt x="1857" y="2287"/>
                  </a:lnTo>
                  <a:lnTo>
                    <a:pt x="1855" y="2287"/>
                  </a:lnTo>
                  <a:lnTo>
                    <a:pt x="1855" y="2287"/>
                  </a:lnTo>
                  <a:lnTo>
                    <a:pt x="1855" y="2287"/>
                  </a:lnTo>
                  <a:lnTo>
                    <a:pt x="1855" y="2287"/>
                  </a:lnTo>
                  <a:close/>
                  <a:moveTo>
                    <a:pt x="1895" y="1283"/>
                  </a:moveTo>
                  <a:lnTo>
                    <a:pt x="1898" y="1283"/>
                  </a:lnTo>
                  <a:lnTo>
                    <a:pt x="1898" y="1283"/>
                  </a:lnTo>
                  <a:lnTo>
                    <a:pt x="1898" y="1283"/>
                  </a:lnTo>
                  <a:lnTo>
                    <a:pt x="1895" y="1283"/>
                  </a:lnTo>
                  <a:close/>
                  <a:moveTo>
                    <a:pt x="2118" y="1626"/>
                  </a:moveTo>
                  <a:lnTo>
                    <a:pt x="2118" y="1626"/>
                  </a:lnTo>
                  <a:lnTo>
                    <a:pt x="2115" y="1624"/>
                  </a:lnTo>
                  <a:lnTo>
                    <a:pt x="2115" y="1624"/>
                  </a:lnTo>
                  <a:lnTo>
                    <a:pt x="2113" y="1621"/>
                  </a:lnTo>
                  <a:lnTo>
                    <a:pt x="2113" y="1621"/>
                  </a:lnTo>
                  <a:lnTo>
                    <a:pt x="2113" y="1624"/>
                  </a:lnTo>
                  <a:lnTo>
                    <a:pt x="2113" y="1624"/>
                  </a:lnTo>
                  <a:lnTo>
                    <a:pt x="2113" y="1624"/>
                  </a:lnTo>
                  <a:lnTo>
                    <a:pt x="2113" y="1624"/>
                  </a:lnTo>
                  <a:lnTo>
                    <a:pt x="2113" y="1624"/>
                  </a:lnTo>
                  <a:lnTo>
                    <a:pt x="2111" y="1624"/>
                  </a:lnTo>
                  <a:lnTo>
                    <a:pt x="2113" y="1621"/>
                  </a:lnTo>
                  <a:lnTo>
                    <a:pt x="2113" y="1621"/>
                  </a:lnTo>
                  <a:lnTo>
                    <a:pt x="2111" y="1621"/>
                  </a:lnTo>
                  <a:lnTo>
                    <a:pt x="2108" y="1624"/>
                  </a:lnTo>
                  <a:lnTo>
                    <a:pt x="2108" y="1626"/>
                  </a:lnTo>
                  <a:lnTo>
                    <a:pt x="2108" y="1631"/>
                  </a:lnTo>
                  <a:lnTo>
                    <a:pt x="2108" y="1631"/>
                  </a:lnTo>
                  <a:lnTo>
                    <a:pt x="2111" y="1631"/>
                  </a:lnTo>
                  <a:lnTo>
                    <a:pt x="2113" y="1631"/>
                  </a:lnTo>
                  <a:lnTo>
                    <a:pt x="2115" y="1631"/>
                  </a:lnTo>
                  <a:lnTo>
                    <a:pt x="2115" y="1631"/>
                  </a:lnTo>
                  <a:lnTo>
                    <a:pt x="2115" y="1629"/>
                  </a:lnTo>
                  <a:lnTo>
                    <a:pt x="2115" y="1629"/>
                  </a:lnTo>
                  <a:lnTo>
                    <a:pt x="2118" y="1629"/>
                  </a:lnTo>
                  <a:lnTo>
                    <a:pt x="2120" y="1629"/>
                  </a:lnTo>
                  <a:lnTo>
                    <a:pt x="2120" y="1629"/>
                  </a:lnTo>
                  <a:lnTo>
                    <a:pt x="2120" y="1629"/>
                  </a:lnTo>
                  <a:lnTo>
                    <a:pt x="2118" y="1626"/>
                  </a:lnTo>
                  <a:close/>
                  <a:moveTo>
                    <a:pt x="2002" y="1394"/>
                  </a:moveTo>
                  <a:lnTo>
                    <a:pt x="2002" y="1394"/>
                  </a:lnTo>
                  <a:lnTo>
                    <a:pt x="2002" y="1392"/>
                  </a:lnTo>
                  <a:lnTo>
                    <a:pt x="2004" y="1392"/>
                  </a:lnTo>
                  <a:lnTo>
                    <a:pt x="2004" y="1392"/>
                  </a:lnTo>
                  <a:lnTo>
                    <a:pt x="2004" y="1392"/>
                  </a:lnTo>
                  <a:lnTo>
                    <a:pt x="2004" y="1389"/>
                  </a:lnTo>
                  <a:lnTo>
                    <a:pt x="2004" y="1389"/>
                  </a:lnTo>
                  <a:lnTo>
                    <a:pt x="2004" y="1389"/>
                  </a:lnTo>
                  <a:lnTo>
                    <a:pt x="2004" y="1392"/>
                  </a:lnTo>
                  <a:lnTo>
                    <a:pt x="2002" y="1389"/>
                  </a:lnTo>
                  <a:lnTo>
                    <a:pt x="2002" y="1389"/>
                  </a:lnTo>
                  <a:lnTo>
                    <a:pt x="2002" y="1389"/>
                  </a:lnTo>
                  <a:lnTo>
                    <a:pt x="2002" y="1389"/>
                  </a:lnTo>
                  <a:lnTo>
                    <a:pt x="2002" y="1389"/>
                  </a:lnTo>
                  <a:lnTo>
                    <a:pt x="1999" y="1389"/>
                  </a:lnTo>
                  <a:lnTo>
                    <a:pt x="1999" y="1387"/>
                  </a:lnTo>
                  <a:lnTo>
                    <a:pt x="1999" y="1385"/>
                  </a:lnTo>
                  <a:lnTo>
                    <a:pt x="1999" y="1385"/>
                  </a:lnTo>
                  <a:lnTo>
                    <a:pt x="1999" y="1385"/>
                  </a:lnTo>
                  <a:lnTo>
                    <a:pt x="1997" y="1385"/>
                  </a:lnTo>
                  <a:lnTo>
                    <a:pt x="1997" y="1382"/>
                  </a:lnTo>
                  <a:lnTo>
                    <a:pt x="1997" y="1385"/>
                  </a:lnTo>
                  <a:lnTo>
                    <a:pt x="1997" y="1387"/>
                  </a:lnTo>
                  <a:lnTo>
                    <a:pt x="1997" y="1387"/>
                  </a:lnTo>
                  <a:lnTo>
                    <a:pt x="1997" y="1392"/>
                  </a:lnTo>
                  <a:lnTo>
                    <a:pt x="1997" y="1392"/>
                  </a:lnTo>
                  <a:lnTo>
                    <a:pt x="1997" y="1392"/>
                  </a:lnTo>
                  <a:lnTo>
                    <a:pt x="1995" y="1387"/>
                  </a:lnTo>
                  <a:lnTo>
                    <a:pt x="1995" y="1387"/>
                  </a:lnTo>
                  <a:lnTo>
                    <a:pt x="1995" y="1385"/>
                  </a:lnTo>
                  <a:lnTo>
                    <a:pt x="1992" y="1385"/>
                  </a:lnTo>
                  <a:lnTo>
                    <a:pt x="1992" y="1387"/>
                  </a:lnTo>
                  <a:lnTo>
                    <a:pt x="1995" y="1389"/>
                  </a:lnTo>
                  <a:lnTo>
                    <a:pt x="1995" y="1392"/>
                  </a:lnTo>
                  <a:lnTo>
                    <a:pt x="1992" y="1394"/>
                  </a:lnTo>
                  <a:lnTo>
                    <a:pt x="1995" y="1397"/>
                  </a:lnTo>
                  <a:lnTo>
                    <a:pt x="1992" y="1399"/>
                  </a:lnTo>
                  <a:lnTo>
                    <a:pt x="1992" y="1404"/>
                  </a:lnTo>
                  <a:lnTo>
                    <a:pt x="1992" y="1406"/>
                  </a:lnTo>
                  <a:lnTo>
                    <a:pt x="1995" y="1408"/>
                  </a:lnTo>
                  <a:lnTo>
                    <a:pt x="1995" y="1408"/>
                  </a:lnTo>
                  <a:lnTo>
                    <a:pt x="1997" y="1406"/>
                  </a:lnTo>
                  <a:lnTo>
                    <a:pt x="1999" y="1404"/>
                  </a:lnTo>
                  <a:lnTo>
                    <a:pt x="2002" y="1404"/>
                  </a:lnTo>
                  <a:lnTo>
                    <a:pt x="2002" y="1404"/>
                  </a:lnTo>
                  <a:lnTo>
                    <a:pt x="1999" y="1404"/>
                  </a:lnTo>
                  <a:lnTo>
                    <a:pt x="1999" y="1404"/>
                  </a:lnTo>
                  <a:lnTo>
                    <a:pt x="1997" y="1404"/>
                  </a:lnTo>
                  <a:lnTo>
                    <a:pt x="1999" y="1401"/>
                  </a:lnTo>
                  <a:lnTo>
                    <a:pt x="2002" y="1399"/>
                  </a:lnTo>
                  <a:lnTo>
                    <a:pt x="2002" y="1397"/>
                  </a:lnTo>
                  <a:lnTo>
                    <a:pt x="2002" y="1399"/>
                  </a:lnTo>
                  <a:lnTo>
                    <a:pt x="1999" y="1399"/>
                  </a:lnTo>
                  <a:lnTo>
                    <a:pt x="1999" y="1399"/>
                  </a:lnTo>
                  <a:lnTo>
                    <a:pt x="1999" y="1397"/>
                  </a:lnTo>
                  <a:lnTo>
                    <a:pt x="2002" y="1394"/>
                  </a:lnTo>
                  <a:close/>
                  <a:moveTo>
                    <a:pt x="2101" y="1621"/>
                  </a:moveTo>
                  <a:lnTo>
                    <a:pt x="2101" y="1619"/>
                  </a:lnTo>
                  <a:lnTo>
                    <a:pt x="2101" y="1619"/>
                  </a:lnTo>
                  <a:lnTo>
                    <a:pt x="2099" y="1619"/>
                  </a:lnTo>
                  <a:lnTo>
                    <a:pt x="2099" y="1619"/>
                  </a:lnTo>
                  <a:lnTo>
                    <a:pt x="2099" y="1619"/>
                  </a:lnTo>
                  <a:lnTo>
                    <a:pt x="2099" y="1617"/>
                  </a:lnTo>
                  <a:lnTo>
                    <a:pt x="2099" y="1619"/>
                  </a:lnTo>
                  <a:lnTo>
                    <a:pt x="2096" y="1619"/>
                  </a:lnTo>
                  <a:lnTo>
                    <a:pt x="2096" y="1619"/>
                  </a:lnTo>
                  <a:lnTo>
                    <a:pt x="2094" y="1617"/>
                  </a:lnTo>
                  <a:lnTo>
                    <a:pt x="2094" y="1617"/>
                  </a:lnTo>
                  <a:lnTo>
                    <a:pt x="2094" y="1617"/>
                  </a:lnTo>
                  <a:lnTo>
                    <a:pt x="2092" y="1617"/>
                  </a:lnTo>
                  <a:lnTo>
                    <a:pt x="2092" y="1617"/>
                  </a:lnTo>
                  <a:lnTo>
                    <a:pt x="2092" y="1617"/>
                  </a:lnTo>
                  <a:lnTo>
                    <a:pt x="2092" y="1614"/>
                  </a:lnTo>
                  <a:lnTo>
                    <a:pt x="2092" y="1614"/>
                  </a:lnTo>
                  <a:lnTo>
                    <a:pt x="2092" y="1614"/>
                  </a:lnTo>
                  <a:lnTo>
                    <a:pt x="2092" y="1612"/>
                  </a:lnTo>
                  <a:lnTo>
                    <a:pt x="2087" y="1610"/>
                  </a:lnTo>
                  <a:lnTo>
                    <a:pt x="2087" y="1610"/>
                  </a:lnTo>
                  <a:lnTo>
                    <a:pt x="2085" y="1610"/>
                  </a:lnTo>
                  <a:lnTo>
                    <a:pt x="2085" y="1610"/>
                  </a:lnTo>
                  <a:lnTo>
                    <a:pt x="2085" y="1610"/>
                  </a:lnTo>
                  <a:lnTo>
                    <a:pt x="2085" y="1610"/>
                  </a:lnTo>
                  <a:lnTo>
                    <a:pt x="2085" y="1610"/>
                  </a:lnTo>
                  <a:lnTo>
                    <a:pt x="2085" y="1610"/>
                  </a:lnTo>
                  <a:lnTo>
                    <a:pt x="2085" y="1607"/>
                  </a:lnTo>
                  <a:lnTo>
                    <a:pt x="2085" y="1607"/>
                  </a:lnTo>
                  <a:lnTo>
                    <a:pt x="2087" y="1610"/>
                  </a:lnTo>
                  <a:lnTo>
                    <a:pt x="2089" y="1610"/>
                  </a:lnTo>
                  <a:lnTo>
                    <a:pt x="2089" y="1610"/>
                  </a:lnTo>
                  <a:lnTo>
                    <a:pt x="2089" y="1610"/>
                  </a:lnTo>
                  <a:lnTo>
                    <a:pt x="2089" y="1610"/>
                  </a:lnTo>
                  <a:lnTo>
                    <a:pt x="2092" y="1610"/>
                  </a:lnTo>
                  <a:lnTo>
                    <a:pt x="2092" y="1610"/>
                  </a:lnTo>
                  <a:lnTo>
                    <a:pt x="2092" y="1610"/>
                  </a:lnTo>
                  <a:lnTo>
                    <a:pt x="2092" y="1610"/>
                  </a:lnTo>
                  <a:lnTo>
                    <a:pt x="2092" y="1607"/>
                  </a:lnTo>
                  <a:lnTo>
                    <a:pt x="2092" y="1607"/>
                  </a:lnTo>
                  <a:lnTo>
                    <a:pt x="2089" y="1607"/>
                  </a:lnTo>
                  <a:lnTo>
                    <a:pt x="2089" y="1605"/>
                  </a:lnTo>
                  <a:lnTo>
                    <a:pt x="2089" y="1605"/>
                  </a:lnTo>
                  <a:lnTo>
                    <a:pt x="2089" y="1605"/>
                  </a:lnTo>
                  <a:lnTo>
                    <a:pt x="2089" y="1605"/>
                  </a:lnTo>
                  <a:lnTo>
                    <a:pt x="2089" y="1603"/>
                  </a:lnTo>
                  <a:lnTo>
                    <a:pt x="2089" y="1600"/>
                  </a:lnTo>
                  <a:lnTo>
                    <a:pt x="2092" y="1598"/>
                  </a:lnTo>
                  <a:lnTo>
                    <a:pt x="2089" y="1598"/>
                  </a:lnTo>
                  <a:lnTo>
                    <a:pt x="2087" y="1595"/>
                  </a:lnTo>
                  <a:lnTo>
                    <a:pt x="2085" y="1595"/>
                  </a:lnTo>
                  <a:lnTo>
                    <a:pt x="2085" y="1598"/>
                  </a:lnTo>
                  <a:lnTo>
                    <a:pt x="2085" y="1595"/>
                  </a:lnTo>
                  <a:lnTo>
                    <a:pt x="2085" y="1598"/>
                  </a:lnTo>
                  <a:lnTo>
                    <a:pt x="2080" y="1600"/>
                  </a:lnTo>
                  <a:lnTo>
                    <a:pt x="2075" y="1598"/>
                  </a:lnTo>
                  <a:lnTo>
                    <a:pt x="2077" y="1598"/>
                  </a:lnTo>
                  <a:lnTo>
                    <a:pt x="2077" y="1598"/>
                  </a:lnTo>
                  <a:lnTo>
                    <a:pt x="2080" y="1598"/>
                  </a:lnTo>
                  <a:lnTo>
                    <a:pt x="2080" y="1598"/>
                  </a:lnTo>
                  <a:lnTo>
                    <a:pt x="2080" y="1598"/>
                  </a:lnTo>
                  <a:lnTo>
                    <a:pt x="2080" y="1598"/>
                  </a:lnTo>
                  <a:lnTo>
                    <a:pt x="2080" y="1595"/>
                  </a:lnTo>
                  <a:lnTo>
                    <a:pt x="2080" y="1595"/>
                  </a:lnTo>
                  <a:lnTo>
                    <a:pt x="2077" y="1595"/>
                  </a:lnTo>
                  <a:lnTo>
                    <a:pt x="2077" y="1595"/>
                  </a:lnTo>
                  <a:lnTo>
                    <a:pt x="2077" y="1593"/>
                  </a:lnTo>
                  <a:lnTo>
                    <a:pt x="2077" y="1593"/>
                  </a:lnTo>
                  <a:lnTo>
                    <a:pt x="2077" y="1593"/>
                  </a:lnTo>
                  <a:lnTo>
                    <a:pt x="2077" y="1593"/>
                  </a:lnTo>
                  <a:lnTo>
                    <a:pt x="2075" y="1593"/>
                  </a:lnTo>
                  <a:lnTo>
                    <a:pt x="2075" y="1593"/>
                  </a:lnTo>
                  <a:lnTo>
                    <a:pt x="2075" y="1593"/>
                  </a:lnTo>
                  <a:lnTo>
                    <a:pt x="2075" y="1591"/>
                  </a:lnTo>
                  <a:lnTo>
                    <a:pt x="2073" y="1591"/>
                  </a:lnTo>
                  <a:lnTo>
                    <a:pt x="2073" y="1591"/>
                  </a:lnTo>
                  <a:lnTo>
                    <a:pt x="2073" y="1591"/>
                  </a:lnTo>
                  <a:lnTo>
                    <a:pt x="2073" y="1593"/>
                  </a:lnTo>
                  <a:lnTo>
                    <a:pt x="2073" y="1593"/>
                  </a:lnTo>
                  <a:lnTo>
                    <a:pt x="2073" y="1593"/>
                  </a:lnTo>
                  <a:lnTo>
                    <a:pt x="2070" y="1593"/>
                  </a:lnTo>
                  <a:lnTo>
                    <a:pt x="2070" y="1593"/>
                  </a:lnTo>
                  <a:lnTo>
                    <a:pt x="2070" y="1593"/>
                  </a:lnTo>
                  <a:lnTo>
                    <a:pt x="2068" y="1593"/>
                  </a:lnTo>
                  <a:lnTo>
                    <a:pt x="2068" y="1595"/>
                  </a:lnTo>
                  <a:lnTo>
                    <a:pt x="2070" y="1598"/>
                  </a:lnTo>
                  <a:lnTo>
                    <a:pt x="2073" y="1598"/>
                  </a:lnTo>
                  <a:lnTo>
                    <a:pt x="2073" y="1600"/>
                  </a:lnTo>
                  <a:lnTo>
                    <a:pt x="2066" y="1598"/>
                  </a:lnTo>
                  <a:lnTo>
                    <a:pt x="2063" y="1598"/>
                  </a:lnTo>
                  <a:lnTo>
                    <a:pt x="2063" y="1595"/>
                  </a:lnTo>
                  <a:lnTo>
                    <a:pt x="2063" y="1595"/>
                  </a:lnTo>
                  <a:lnTo>
                    <a:pt x="2063" y="1595"/>
                  </a:lnTo>
                  <a:lnTo>
                    <a:pt x="2063" y="1595"/>
                  </a:lnTo>
                  <a:lnTo>
                    <a:pt x="2063" y="1595"/>
                  </a:lnTo>
                  <a:lnTo>
                    <a:pt x="2063" y="1595"/>
                  </a:lnTo>
                  <a:lnTo>
                    <a:pt x="2063" y="1595"/>
                  </a:lnTo>
                  <a:lnTo>
                    <a:pt x="2066" y="1595"/>
                  </a:lnTo>
                  <a:lnTo>
                    <a:pt x="2066" y="1593"/>
                  </a:lnTo>
                  <a:lnTo>
                    <a:pt x="2066" y="1593"/>
                  </a:lnTo>
                  <a:lnTo>
                    <a:pt x="2066" y="1593"/>
                  </a:lnTo>
                  <a:lnTo>
                    <a:pt x="2066" y="1591"/>
                  </a:lnTo>
                  <a:lnTo>
                    <a:pt x="2068" y="1591"/>
                  </a:lnTo>
                  <a:lnTo>
                    <a:pt x="2068" y="1591"/>
                  </a:lnTo>
                  <a:lnTo>
                    <a:pt x="2068" y="1591"/>
                  </a:lnTo>
                  <a:lnTo>
                    <a:pt x="2063" y="1588"/>
                  </a:lnTo>
                  <a:lnTo>
                    <a:pt x="2063" y="1586"/>
                  </a:lnTo>
                  <a:lnTo>
                    <a:pt x="2063" y="1586"/>
                  </a:lnTo>
                  <a:lnTo>
                    <a:pt x="2063" y="1586"/>
                  </a:lnTo>
                  <a:lnTo>
                    <a:pt x="2061" y="1588"/>
                  </a:lnTo>
                  <a:lnTo>
                    <a:pt x="2061" y="1588"/>
                  </a:lnTo>
                  <a:lnTo>
                    <a:pt x="2061" y="1588"/>
                  </a:lnTo>
                  <a:lnTo>
                    <a:pt x="2059" y="1591"/>
                  </a:lnTo>
                  <a:lnTo>
                    <a:pt x="2059" y="1591"/>
                  </a:lnTo>
                  <a:lnTo>
                    <a:pt x="2059" y="1591"/>
                  </a:lnTo>
                  <a:lnTo>
                    <a:pt x="2059" y="1586"/>
                  </a:lnTo>
                  <a:lnTo>
                    <a:pt x="2056" y="1586"/>
                  </a:lnTo>
                  <a:lnTo>
                    <a:pt x="2056" y="1584"/>
                  </a:lnTo>
                  <a:lnTo>
                    <a:pt x="2056" y="1584"/>
                  </a:lnTo>
                  <a:lnTo>
                    <a:pt x="2054" y="1584"/>
                  </a:lnTo>
                  <a:lnTo>
                    <a:pt x="2054" y="1581"/>
                  </a:lnTo>
                  <a:lnTo>
                    <a:pt x="2051" y="1581"/>
                  </a:lnTo>
                  <a:lnTo>
                    <a:pt x="2049" y="1579"/>
                  </a:lnTo>
                  <a:lnTo>
                    <a:pt x="2047" y="1579"/>
                  </a:lnTo>
                  <a:lnTo>
                    <a:pt x="2047" y="1579"/>
                  </a:lnTo>
                  <a:lnTo>
                    <a:pt x="2047" y="1576"/>
                  </a:lnTo>
                  <a:lnTo>
                    <a:pt x="2047" y="1576"/>
                  </a:lnTo>
                  <a:lnTo>
                    <a:pt x="2047" y="1576"/>
                  </a:lnTo>
                  <a:lnTo>
                    <a:pt x="2047" y="1576"/>
                  </a:lnTo>
                  <a:lnTo>
                    <a:pt x="2047" y="1576"/>
                  </a:lnTo>
                  <a:lnTo>
                    <a:pt x="2044" y="1576"/>
                  </a:lnTo>
                  <a:lnTo>
                    <a:pt x="2044" y="1579"/>
                  </a:lnTo>
                  <a:lnTo>
                    <a:pt x="2044" y="1579"/>
                  </a:lnTo>
                  <a:lnTo>
                    <a:pt x="2042" y="1579"/>
                  </a:lnTo>
                  <a:lnTo>
                    <a:pt x="2042" y="1579"/>
                  </a:lnTo>
                  <a:lnTo>
                    <a:pt x="2044" y="1576"/>
                  </a:lnTo>
                  <a:lnTo>
                    <a:pt x="2044" y="1576"/>
                  </a:lnTo>
                  <a:lnTo>
                    <a:pt x="2042" y="1576"/>
                  </a:lnTo>
                  <a:lnTo>
                    <a:pt x="2040" y="1579"/>
                  </a:lnTo>
                  <a:lnTo>
                    <a:pt x="2040" y="1576"/>
                  </a:lnTo>
                  <a:lnTo>
                    <a:pt x="2040" y="1576"/>
                  </a:lnTo>
                  <a:lnTo>
                    <a:pt x="2040" y="1574"/>
                  </a:lnTo>
                  <a:lnTo>
                    <a:pt x="2040" y="1574"/>
                  </a:lnTo>
                  <a:lnTo>
                    <a:pt x="2037" y="1574"/>
                  </a:lnTo>
                  <a:lnTo>
                    <a:pt x="2030" y="1581"/>
                  </a:lnTo>
                  <a:lnTo>
                    <a:pt x="2030" y="1581"/>
                  </a:lnTo>
                  <a:lnTo>
                    <a:pt x="2030" y="1579"/>
                  </a:lnTo>
                  <a:lnTo>
                    <a:pt x="2030" y="1579"/>
                  </a:lnTo>
                  <a:lnTo>
                    <a:pt x="2030" y="1576"/>
                  </a:lnTo>
                  <a:lnTo>
                    <a:pt x="2033" y="1576"/>
                  </a:lnTo>
                  <a:lnTo>
                    <a:pt x="2033" y="1576"/>
                  </a:lnTo>
                  <a:lnTo>
                    <a:pt x="2030" y="1576"/>
                  </a:lnTo>
                  <a:lnTo>
                    <a:pt x="2028" y="1576"/>
                  </a:lnTo>
                  <a:lnTo>
                    <a:pt x="2028" y="1579"/>
                  </a:lnTo>
                  <a:lnTo>
                    <a:pt x="2028" y="1579"/>
                  </a:lnTo>
                  <a:lnTo>
                    <a:pt x="2028" y="1576"/>
                  </a:lnTo>
                  <a:lnTo>
                    <a:pt x="2028" y="1574"/>
                  </a:lnTo>
                  <a:lnTo>
                    <a:pt x="2028" y="1574"/>
                  </a:lnTo>
                  <a:lnTo>
                    <a:pt x="2025" y="1574"/>
                  </a:lnTo>
                  <a:lnTo>
                    <a:pt x="2025" y="1574"/>
                  </a:lnTo>
                  <a:lnTo>
                    <a:pt x="2025" y="1572"/>
                  </a:lnTo>
                  <a:lnTo>
                    <a:pt x="2025" y="1572"/>
                  </a:lnTo>
                  <a:lnTo>
                    <a:pt x="2023" y="1572"/>
                  </a:lnTo>
                  <a:lnTo>
                    <a:pt x="2025" y="1572"/>
                  </a:lnTo>
                  <a:lnTo>
                    <a:pt x="2025" y="1572"/>
                  </a:lnTo>
                  <a:lnTo>
                    <a:pt x="2025" y="1572"/>
                  </a:lnTo>
                  <a:lnTo>
                    <a:pt x="2023" y="1572"/>
                  </a:lnTo>
                  <a:lnTo>
                    <a:pt x="2023" y="1572"/>
                  </a:lnTo>
                  <a:lnTo>
                    <a:pt x="2023" y="1572"/>
                  </a:lnTo>
                  <a:lnTo>
                    <a:pt x="2023" y="1574"/>
                  </a:lnTo>
                  <a:lnTo>
                    <a:pt x="2021" y="1574"/>
                  </a:lnTo>
                  <a:lnTo>
                    <a:pt x="2021" y="1574"/>
                  </a:lnTo>
                  <a:lnTo>
                    <a:pt x="2021" y="1572"/>
                  </a:lnTo>
                  <a:lnTo>
                    <a:pt x="2021" y="1572"/>
                  </a:lnTo>
                  <a:lnTo>
                    <a:pt x="2021" y="1569"/>
                  </a:lnTo>
                  <a:lnTo>
                    <a:pt x="2021" y="1569"/>
                  </a:lnTo>
                  <a:lnTo>
                    <a:pt x="2018" y="1569"/>
                  </a:lnTo>
                  <a:lnTo>
                    <a:pt x="2018" y="1569"/>
                  </a:lnTo>
                  <a:lnTo>
                    <a:pt x="2018" y="1572"/>
                  </a:lnTo>
                  <a:lnTo>
                    <a:pt x="2016" y="1569"/>
                  </a:lnTo>
                  <a:lnTo>
                    <a:pt x="2016" y="1569"/>
                  </a:lnTo>
                  <a:lnTo>
                    <a:pt x="2016" y="1572"/>
                  </a:lnTo>
                  <a:lnTo>
                    <a:pt x="2016" y="1572"/>
                  </a:lnTo>
                  <a:lnTo>
                    <a:pt x="2016" y="1572"/>
                  </a:lnTo>
                  <a:lnTo>
                    <a:pt x="2016" y="1569"/>
                  </a:lnTo>
                  <a:lnTo>
                    <a:pt x="2016" y="1567"/>
                  </a:lnTo>
                  <a:lnTo>
                    <a:pt x="2014" y="1567"/>
                  </a:lnTo>
                  <a:lnTo>
                    <a:pt x="2014" y="1567"/>
                  </a:lnTo>
                  <a:lnTo>
                    <a:pt x="2011" y="1567"/>
                  </a:lnTo>
                  <a:lnTo>
                    <a:pt x="2011" y="1569"/>
                  </a:lnTo>
                  <a:lnTo>
                    <a:pt x="2011" y="1569"/>
                  </a:lnTo>
                  <a:lnTo>
                    <a:pt x="2011" y="1569"/>
                  </a:lnTo>
                  <a:lnTo>
                    <a:pt x="2011" y="1569"/>
                  </a:lnTo>
                  <a:lnTo>
                    <a:pt x="2009" y="1572"/>
                  </a:lnTo>
                  <a:lnTo>
                    <a:pt x="2009" y="1569"/>
                  </a:lnTo>
                  <a:lnTo>
                    <a:pt x="2011" y="1567"/>
                  </a:lnTo>
                  <a:lnTo>
                    <a:pt x="2011" y="1567"/>
                  </a:lnTo>
                  <a:lnTo>
                    <a:pt x="2011" y="1567"/>
                  </a:lnTo>
                  <a:lnTo>
                    <a:pt x="2009" y="1567"/>
                  </a:lnTo>
                  <a:lnTo>
                    <a:pt x="2006" y="1565"/>
                  </a:lnTo>
                  <a:lnTo>
                    <a:pt x="2004" y="1565"/>
                  </a:lnTo>
                  <a:lnTo>
                    <a:pt x="2004" y="1565"/>
                  </a:lnTo>
                  <a:lnTo>
                    <a:pt x="2004" y="1565"/>
                  </a:lnTo>
                  <a:lnTo>
                    <a:pt x="2004" y="1565"/>
                  </a:lnTo>
                  <a:lnTo>
                    <a:pt x="2004" y="1565"/>
                  </a:lnTo>
                  <a:lnTo>
                    <a:pt x="2004" y="1565"/>
                  </a:lnTo>
                  <a:lnTo>
                    <a:pt x="2004" y="1565"/>
                  </a:lnTo>
                  <a:lnTo>
                    <a:pt x="2004" y="1565"/>
                  </a:lnTo>
                  <a:lnTo>
                    <a:pt x="2004" y="1565"/>
                  </a:lnTo>
                  <a:lnTo>
                    <a:pt x="2004" y="1565"/>
                  </a:lnTo>
                  <a:lnTo>
                    <a:pt x="2002" y="1562"/>
                  </a:lnTo>
                  <a:lnTo>
                    <a:pt x="2002" y="1562"/>
                  </a:lnTo>
                  <a:lnTo>
                    <a:pt x="2002" y="1562"/>
                  </a:lnTo>
                  <a:lnTo>
                    <a:pt x="1999" y="1562"/>
                  </a:lnTo>
                  <a:lnTo>
                    <a:pt x="1999" y="1562"/>
                  </a:lnTo>
                  <a:lnTo>
                    <a:pt x="1999" y="1562"/>
                  </a:lnTo>
                  <a:lnTo>
                    <a:pt x="1997" y="1565"/>
                  </a:lnTo>
                  <a:lnTo>
                    <a:pt x="1997" y="1565"/>
                  </a:lnTo>
                  <a:lnTo>
                    <a:pt x="1997" y="1565"/>
                  </a:lnTo>
                  <a:lnTo>
                    <a:pt x="1997" y="1567"/>
                  </a:lnTo>
                  <a:lnTo>
                    <a:pt x="1995" y="1569"/>
                  </a:lnTo>
                  <a:lnTo>
                    <a:pt x="1995" y="1572"/>
                  </a:lnTo>
                  <a:lnTo>
                    <a:pt x="1995" y="1569"/>
                  </a:lnTo>
                  <a:lnTo>
                    <a:pt x="1995" y="1572"/>
                  </a:lnTo>
                  <a:lnTo>
                    <a:pt x="1995" y="1572"/>
                  </a:lnTo>
                  <a:lnTo>
                    <a:pt x="1995" y="1569"/>
                  </a:lnTo>
                  <a:lnTo>
                    <a:pt x="1995" y="1569"/>
                  </a:lnTo>
                  <a:lnTo>
                    <a:pt x="1992" y="1569"/>
                  </a:lnTo>
                  <a:lnTo>
                    <a:pt x="1995" y="1569"/>
                  </a:lnTo>
                  <a:lnTo>
                    <a:pt x="1995" y="1567"/>
                  </a:lnTo>
                  <a:lnTo>
                    <a:pt x="1992" y="1567"/>
                  </a:lnTo>
                  <a:lnTo>
                    <a:pt x="1995" y="1565"/>
                  </a:lnTo>
                  <a:lnTo>
                    <a:pt x="1995" y="1565"/>
                  </a:lnTo>
                  <a:lnTo>
                    <a:pt x="1995" y="1565"/>
                  </a:lnTo>
                  <a:lnTo>
                    <a:pt x="1995" y="1562"/>
                  </a:lnTo>
                  <a:lnTo>
                    <a:pt x="1997" y="1562"/>
                  </a:lnTo>
                  <a:lnTo>
                    <a:pt x="1997" y="1562"/>
                  </a:lnTo>
                  <a:lnTo>
                    <a:pt x="1997" y="1560"/>
                  </a:lnTo>
                  <a:lnTo>
                    <a:pt x="1995" y="1560"/>
                  </a:lnTo>
                  <a:lnTo>
                    <a:pt x="1995" y="1558"/>
                  </a:lnTo>
                  <a:lnTo>
                    <a:pt x="1992" y="1558"/>
                  </a:lnTo>
                  <a:lnTo>
                    <a:pt x="1992" y="1560"/>
                  </a:lnTo>
                  <a:lnTo>
                    <a:pt x="1992" y="1560"/>
                  </a:lnTo>
                  <a:lnTo>
                    <a:pt x="1992" y="1560"/>
                  </a:lnTo>
                  <a:lnTo>
                    <a:pt x="1990" y="1560"/>
                  </a:lnTo>
                  <a:lnTo>
                    <a:pt x="1990" y="1562"/>
                  </a:lnTo>
                  <a:lnTo>
                    <a:pt x="1990" y="1562"/>
                  </a:lnTo>
                  <a:lnTo>
                    <a:pt x="1990" y="1562"/>
                  </a:lnTo>
                  <a:lnTo>
                    <a:pt x="1990" y="1562"/>
                  </a:lnTo>
                  <a:lnTo>
                    <a:pt x="1990" y="1562"/>
                  </a:lnTo>
                  <a:lnTo>
                    <a:pt x="1990" y="1567"/>
                  </a:lnTo>
                  <a:lnTo>
                    <a:pt x="1990" y="1567"/>
                  </a:lnTo>
                  <a:lnTo>
                    <a:pt x="1990" y="1567"/>
                  </a:lnTo>
                  <a:lnTo>
                    <a:pt x="1990" y="1567"/>
                  </a:lnTo>
                  <a:lnTo>
                    <a:pt x="1992" y="1569"/>
                  </a:lnTo>
                  <a:lnTo>
                    <a:pt x="1990" y="1569"/>
                  </a:lnTo>
                  <a:lnTo>
                    <a:pt x="1990" y="1569"/>
                  </a:lnTo>
                  <a:lnTo>
                    <a:pt x="1990" y="1569"/>
                  </a:lnTo>
                  <a:lnTo>
                    <a:pt x="1990" y="1569"/>
                  </a:lnTo>
                  <a:lnTo>
                    <a:pt x="1990" y="1569"/>
                  </a:lnTo>
                  <a:lnTo>
                    <a:pt x="1990" y="1567"/>
                  </a:lnTo>
                  <a:lnTo>
                    <a:pt x="1990" y="1567"/>
                  </a:lnTo>
                  <a:lnTo>
                    <a:pt x="1990" y="1567"/>
                  </a:lnTo>
                  <a:lnTo>
                    <a:pt x="1990" y="1567"/>
                  </a:lnTo>
                  <a:lnTo>
                    <a:pt x="1988" y="1567"/>
                  </a:lnTo>
                  <a:lnTo>
                    <a:pt x="1988" y="1567"/>
                  </a:lnTo>
                  <a:lnTo>
                    <a:pt x="1988" y="1565"/>
                  </a:lnTo>
                  <a:lnTo>
                    <a:pt x="1985" y="1565"/>
                  </a:lnTo>
                  <a:lnTo>
                    <a:pt x="1985" y="1565"/>
                  </a:lnTo>
                  <a:lnTo>
                    <a:pt x="1988" y="1562"/>
                  </a:lnTo>
                  <a:lnTo>
                    <a:pt x="1988" y="1562"/>
                  </a:lnTo>
                  <a:lnTo>
                    <a:pt x="1988" y="1562"/>
                  </a:lnTo>
                  <a:lnTo>
                    <a:pt x="1988" y="1560"/>
                  </a:lnTo>
                  <a:lnTo>
                    <a:pt x="1990" y="1560"/>
                  </a:lnTo>
                  <a:lnTo>
                    <a:pt x="1990" y="1558"/>
                  </a:lnTo>
                  <a:lnTo>
                    <a:pt x="1990" y="1558"/>
                  </a:lnTo>
                  <a:lnTo>
                    <a:pt x="1990" y="1555"/>
                  </a:lnTo>
                  <a:lnTo>
                    <a:pt x="1988" y="1555"/>
                  </a:lnTo>
                  <a:lnTo>
                    <a:pt x="1988" y="1558"/>
                  </a:lnTo>
                  <a:lnTo>
                    <a:pt x="1985" y="1560"/>
                  </a:lnTo>
                  <a:lnTo>
                    <a:pt x="1983" y="1560"/>
                  </a:lnTo>
                  <a:lnTo>
                    <a:pt x="1978" y="1558"/>
                  </a:lnTo>
                  <a:lnTo>
                    <a:pt x="1978" y="1560"/>
                  </a:lnTo>
                  <a:lnTo>
                    <a:pt x="1978" y="1560"/>
                  </a:lnTo>
                  <a:lnTo>
                    <a:pt x="1978" y="1562"/>
                  </a:lnTo>
                  <a:lnTo>
                    <a:pt x="1978" y="1562"/>
                  </a:lnTo>
                  <a:lnTo>
                    <a:pt x="1978" y="1565"/>
                  </a:lnTo>
                  <a:lnTo>
                    <a:pt x="1978" y="1565"/>
                  </a:lnTo>
                  <a:lnTo>
                    <a:pt x="1976" y="1565"/>
                  </a:lnTo>
                  <a:lnTo>
                    <a:pt x="1976" y="1562"/>
                  </a:lnTo>
                  <a:lnTo>
                    <a:pt x="1976" y="1560"/>
                  </a:lnTo>
                  <a:lnTo>
                    <a:pt x="1976" y="1560"/>
                  </a:lnTo>
                  <a:lnTo>
                    <a:pt x="1976" y="1558"/>
                  </a:lnTo>
                  <a:lnTo>
                    <a:pt x="1976" y="1558"/>
                  </a:lnTo>
                  <a:lnTo>
                    <a:pt x="1976" y="1558"/>
                  </a:lnTo>
                  <a:lnTo>
                    <a:pt x="1973" y="1558"/>
                  </a:lnTo>
                  <a:lnTo>
                    <a:pt x="1971" y="1558"/>
                  </a:lnTo>
                  <a:lnTo>
                    <a:pt x="1969" y="1560"/>
                  </a:lnTo>
                  <a:lnTo>
                    <a:pt x="1969" y="1560"/>
                  </a:lnTo>
                  <a:lnTo>
                    <a:pt x="1966" y="1560"/>
                  </a:lnTo>
                  <a:lnTo>
                    <a:pt x="1966" y="1560"/>
                  </a:lnTo>
                  <a:lnTo>
                    <a:pt x="1966" y="1558"/>
                  </a:lnTo>
                  <a:lnTo>
                    <a:pt x="1964" y="1558"/>
                  </a:lnTo>
                  <a:lnTo>
                    <a:pt x="1962" y="1558"/>
                  </a:lnTo>
                  <a:lnTo>
                    <a:pt x="1962" y="1558"/>
                  </a:lnTo>
                  <a:lnTo>
                    <a:pt x="1962" y="1558"/>
                  </a:lnTo>
                  <a:lnTo>
                    <a:pt x="1962" y="1558"/>
                  </a:lnTo>
                  <a:lnTo>
                    <a:pt x="1962" y="1555"/>
                  </a:lnTo>
                  <a:lnTo>
                    <a:pt x="1962" y="1555"/>
                  </a:lnTo>
                  <a:lnTo>
                    <a:pt x="1962" y="1555"/>
                  </a:lnTo>
                  <a:lnTo>
                    <a:pt x="1959" y="1555"/>
                  </a:lnTo>
                  <a:lnTo>
                    <a:pt x="1959" y="1553"/>
                  </a:lnTo>
                  <a:lnTo>
                    <a:pt x="1957" y="1553"/>
                  </a:lnTo>
                  <a:lnTo>
                    <a:pt x="1957" y="1553"/>
                  </a:lnTo>
                  <a:lnTo>
                    <a:pt x="1957" y="1553"/>
                  </a:lnTo>
                  <a:lnTo>
                    <a:pt x="1957" y="1553"/>
                  </a:lnTo>
                  <a:lnTo>
                    <a:pt x="1957" y="1553"/>
                  </a:lnTo>
                  <a:lnTo>
                    <a:pt x="1957" y="1553"/>
                  </a:lnTo>
                  <a:lnTo>
                    <a:pt x="1957" y="1550"/>
                  </a:lnTo>
                  <a:lnTo>
                    <a:pt x="1957" y="1550"/>
                  </a:lnTo>
                  <a:lnTo>
                    <a:pt x="1954" y="1550"/>
                  </a:lnTo>
                  <a:lnTo>
                    <a:pt x="1952" y="1550"/>
                  </a:lnTo>
                  <a:lnTo>
                    <a:pt x="1950" y="1548"/>
                  </a:lnTo>
                  <a:lnTo>
                    <a:pt x="1950" y="1546"/>
                  </a:lnTo>
                  <a:lnTo>
                    <a:pt x="1947" y="1546"/>
                  </a:lnTo>
                  <a:lnTo>
                    <a:pt x="1943" y="1543"/>
                  </a:lnTo>
                  <a:lnTo>
                    <a:pt x="1943" y="1543"/>
                  </a:lnTo>
                  <a:lnTo>
                    <a:pt x="1945" y="1543"/>
                  </a:lnTo>
                  <a:lnTo>
                    <a:pt x="1945" y="1543"/>
                  </a:lnTo>
                  <a:lnTo>
                    <a:pt x="1945" y="1541"/>
                  </a:lnTo>
                  <a:lnTo>
                    <a:pt x="1943" y="1543"/>
                  </a:lnTo>
                  <a:lnTo>
                    <a:pt x="1940" y="1543"/>
                  </a:lnTo>
                  <a:lnTo>
                    <a:pt x="1938" y="1541"/>
                  </a:lnTo>
                  <a:lnTo>
                    <a:pt x="1935" y="1541"/>
                  </a:lnTo>
                  <a:lnTo>
                    <a:pt x="1933" y="1541"/>
                  </a:lnTo>
                  <a:lnTo>
                    <a:pt x="1931" y="1539"/>
                  </a:lnTo>
                  <a:lnTo>
                    <a:pt x="1928" y="1539"/>
                  </a:lnTo>
                  <a:lnTo>
                    <a:pt x="1928" y="1536"/>
                  </a:lnTo>
                  <a:lnTo>
                    <a:pt x="1926" y="1536"/>
                  </a:lnTo>
                  <a:lnTo>
                    <a:pt x="1926" y="1536"/>
                  </a:lnTo>
                  <a:lnTo>
                    <a:pt x="1926" y="1536"/>
                  </a:lnTo>
                  <a:lnTo>
                    <a:pt x="1924" y="1536"/>
                  </a:lnTo>
                  <a:lnTo>
                    <a:pt x="1924" y="1536"/>
                  </a:lnTo>
                  <a:lnTo>
                    <a:pt x="1921" y="1536"/>
                  </a:lnTo>
                  <a:lnTo>
                    <a:pt x="1921" y="1534"/>
                  </a:lnTo>
                  <a:lnTo>
                    <a:pt x="1924" y="1534"/>
                  </a:lnTo>
                  <a:lnTo>
                    <a:pt x="1924" y="1532"/>
                  </a:lnTo>
                  <a:lnTo>
                    <a:pt x="1921" y="1532"/>
                  </a:lnTo>
                  <a:lnTo>
                    <a:pt x="1919" y="1529"/>
                  </a:lnTo>
                  <a:lnTo>
                    <a:pt x="1917" y="1529"/>
                  </a:lnTo>
                  <a:lnTo>
                    <a:pt x="1912" y="1527"/>
                  </a:lnTo>
                  <a:lnTo>
                    <a:pt x="1912" y="1527"/>
                  </a:lnTo>
                  <a:lnTo>
                    <a:pt x="1912" y="1524"/>
                  </a:lnTo>
                  <a:lnTo>
                    <a:pt x="1914" y="1524"/>
                  </a:lnTo>
                  <a:lnTo>
                    <a:pt x="1914" y="1524"/>
                  </a:lnTo>
                  <a:lnTo>
                    <a:pt x="1917" y="1524"/>
                  </a:lnTo>
                  <a:lnTo>
                    <a:pt x="1921" y="1524"/>
                  </a:lnTo>
                  <a:lnTo>
                    <a:pt x="1921" y="1522"/>
                  </a:lnTo>
                  <a:lnTo>
                    <a:pt x="1921" y="1522"/>
                  </a:lnTo>
                  <a:lnTo>
                    <a:pt x="1921" y="1522"/>
                  </a:lnTo>
                  <a:lnTo>
                    <a:pt x="1921" y="1522"/>
                  </a:lnTo>
                  <a:lnTo>
                    <a:pt x="1921" y="1522"/>
                  </a:lnTo>
                  <a:lnTo>
                    <a:pt x="1921" y="1522"/>
                  </a:lnTo>
                  <a:lnTo>
                    <a:pt x="1921" y="1522"/>
                  </a:lnTo>
                  <a:lnTo>
                    <a:pt x="1919" y="1520"/>
                  </a:lnTo>
                  <a:lnTo>
                    <a:pt x="1919" y="1520"/>
                  </a:lnTo>
                  <a:lnTo>
                    <a:pt x="1919" y="1520"/>
                  </a:lnTo>
                  <a:lnTo>
                    <a:pt x="1928" y="1520"/>
                  </a:lnTo>
                  <a:lnTo>
                    <a:pt x="1928" y="1520"/>
                  </a:lnTo>
                  <a:lnTo>
                    <a:pt x="1928" y="1520"/>
                  </a:lnTo>
                  <a:lnTo>
                    <a:pt x="1928" y="1520"/>
                  </a:lnTo>
                  <a:lnTo>
                    <a:pt x="1928" y="1520"/>
                  </a:lnTo>
                  <a:lnTo>
                    <a:pt x="1928" y="1520"/>
                  </a:lnTo>
                  <a:lnTo>
                    <a:pt x="1928" y="1520"/>
                  </a:lnTo>
                  <a:lnTo>
                    <a:pt x="1928" y="1520"/>
                  </a:lnTo>
                  <a:lnTo>
                    <a:pt x="1931" y="1520"/>
                  </a:lnTo>
                  <a:lnTo>
                    <a:pt x="1931" y="1520"/>
                  </a:lnTo>
                  <a:lnTo>
                    <a:pt x="1933" y="1520"/>
                  </a:lnTo>
                  <a:lnTo>
                    <a:pt x="1933" y="1520"/>
                  </a:lnTo>
                  <a:lnTo>
                    <a:pt x="1933" y="1522"/>
                  </a:lnTo>
                  <a:lnTo>
                    <a:pt x="1935" y="1522"/>
                  </a:lnTo>
                  <a:lnTo>
                    <a:pt x="1935" y="1524"/>
                  </a:lnTo>
                  <a:lnTo>
                    <a:pt x="1938" y="1524"/>
                  </a:lnTo>
                  <a:lnTo>
                    <a:pt x="1938" y="1524"/>
                  </a:lnTo>
                  <a:lnTo>
                    <a:pt x="1940" y="1524"/>
                  </a:lnTo>
                  <a:lnTo>
                    <a:pt x="1943" y="1524"/>
                  </a:lnTo>
                  <a:lnTo>
                    <a:pt x="1943" y="1522"/>
                  </a:lnTo>
                  <a:lnTo>
                    <a:pt x="1940" y="1522"/>
                  </a:lnTo>
                  <a:lnTo>
                    <a:pt x="1938" y="1520"/>
                  </a:lnTo>
                  <a:lnTo>
                    <a:pt x="1938" y="1520"/>
                  </a:lnTo>
                  <a:lnTo>
                    <a:pt x="1938" y="1520"/>
                  </a:lnTo>
                  <a:lnTo>
                    <a:pt x="1940" y="1520"/>
                  </a:lnTo>
                  <a:lnTo>
                    <a:pt x="1940" y="1520"/>
                  </a:lnTo>
                  <a:lnTo>
                    <a:pt x="1943" y="1522"/>
                  </a:lnTo>
                  <a:lnTo>
                    <a:pt x="1945" y="1522"/>
                  </a:lnTo>
                  <a:lnTo>
                    <a:pt x="1945" y="1524"/>
                  </a:lnTo>
                  <a:lnTo>
                    <a:pt x="1945" y="1524"/>
                  </a:lnTo>
                  <a:lnTo>
                    <a:pt x="1945" y="1527"/>
                  </a:lnTo>
                  <a:lnTo>
                    <a:pt x="1947" y="1524"/>
                  </a:lnTo>
                  <a:lnTo>
                    <a:pt x="1947" y="1524"/>
                  </a:lnTo>
                  <a:lnTo>
                    <a:pt x="1947" y="1527"/>
                  </a:lnTo>
                  <a:lnTo>
                    <a:pt x="1950" y="1527"/>
                  </a:lnTo>
                  <a:lnTo>
                    <a:pt x="1950" y="1524"/>
                  </a:lnTo>
                  <a:lnTo>
                    <a:pt x="1947" y="1524"/>
                  </a:lnTo>
                  <a:lnTo>
                    <a:pt x="1950" y="1524"/>
                  </a:lnTo>
                  <a:lnTo>
                    <a:pt x="1950" y="1524"/>
                  </a:lnTo>
                  <a:lnTo>
                    <a:pt x="1952" y="1524"/>
                  </a:lnTo>
                  <a:lnTo>
                    <a:pt x="1952" y="1527"/>
                  </a:lnTo>
                  <a:lnTo>
                    <a:pt x="1952" y="1527"/>
                  </a:lnTo>
                  <a:lnTo>
                    <a:pt x="1954" y="1527"/>
                  </a:lnTo>
                  <a:lnTo>
                    <a:pt x="1957" y="1527"/>
                  </a:lnTo>
                  <a:lnTo>
                    <a:pt x="1957" y="1527"/>
                  </a:lnTo>
                  <a:lnTo>
                    <a:pt x="1959" y="1529"/>
                  </a:lnTo>
                  <a:lnTo>
                    <a:pt x="1964" y="1532"/>
                  </a:lnTo>
                  <a:lnTo>
                    <a:pt x="1964" y="1532"/>
                  </a:lnTo>
                  <a:lnTo>
                    <a:pt x="1966" y="1532"/>
                  </a:lnTo>
                  <a:lnTo>
                    <a:pt x="1966" y="1534"/>
                  </a:lnTo>
                  <a:lnTo>
                    <a:pt x="1969" y="1534"/>
                  </a:lnTo>
                  <a:lnTo>
                    <a:pt x="1969" y="1534"/>
                  </a:lnTo>
                  <a:lnTo>
                    <a:pt x="1971" y="1534"/>
                  </a:lnTo>
                  <a:lnTo>
                    <a:pt x="1973" y="1536"/>
                  </a:lnTo>
                  <a:lnTo>
                    <a:pt x="1973" y="1536"/>
                  </a:lnTo>
                  <a:lnTo>
                    <a:pt x="1973" y="1534"/>
                  </a:lnTo>
                  <a:lnTo>
                    <a:pt x="1971" y="1529"/>
                  </a:lnTo>
                  <a:lnTo>
                    <a:pt x="1969" y="1527"/>
                  </a:lnTo>
                  <a:lnTo>
                    <a:pt x="1964" y="1524"/>
                  </a:lnTo>
                  <a:lnTo>
                    <a:pt x="1964" y="1522"/>
                  </a:lnTo>
                  <a:lnTo>
                    <a:pt x="1962" y="1522"/>
                  </a:lnTo>
                  <a:lnTo>
                    <a:pt x="1962" y="1520"/>
                  </a:lnTo>
                  <a:lnTo>
                    <a:pt x="1962" y="1520"/>
                  </a:lnTo>
                  <a:lnTo>
                    <a:pt x="1959" y="1515"/>
                  </a:lnTo>
                  <a:lnTo>
                    <a:pt x="1959" y="1515"/>
                  </a:lnTo>
                  <a:lnTo>
                    <a:pt x="1957" y="1513"/>
                  </a:lnTo>
                  <a:lnTo>
                    <a:pt x="1954" y="1513"/>
                  </a:lnTo>
                  <a:lnTo>
                    <a:pt x="1954" y="1510"/>
                  </a:lnTo>
                  <a:lnTo>
                    <a:pt x="1954" y="1510"/>
                  </a:lnTo>
                  <a:lnTo>
                    <a:pt x="1950" y="1508"/>
                  </a:lnTo>
                  <a:lnTo>
                    <a:pt x="1950" y="1508"/>
                  </a:lnTo>
                  <a:lnTo>
                    <a:pt x="1952" y="1508"/>
                  </a:lnTo>
                  <a:lnTo>
                    <a:pt x="1954" y="1508"/>
                  </a:lnTo>
                  <a:lnTo>
                    <a:pt x="1954" y="1510"/>
                  </a:lnTo>
                  <a:lnTo>
                    <a:pt x="1954" y="1510"/>
                  </a:lnTo>
                  <a:lnTo>
                    <a:pt x="1957" y="1510"/>
                  </a:lnTo>
                  <a:lnTo>
                    <a:pt x="1957" y="1510"/>
                  </a:lnTo>
                  <a:lnTo>
                    <a:pt x="1957" y="1510"/>
                  </a:lnTo>
                  <a:lnTo>
                    <a:pt x="1957" y="1513"/>
                  </a:lnTo>
                  <a:lnTo>
                    <a:pt x="1959" y="1513"/>
                  </a:lnTo>
                  <a:lnTo>
                    <a:pt x="1959" y="1515"/>
                  </a:lnTo>
                  <a:lnTo>
                    <a:pt x="1962" y="1515"/>
                  </a:lnTo>
                  <a:lnTo>
                    <a:pt x="1962" y="1515"/>
                  </a:lnTo>
                  <a:lnTo>
                    <a:pt x="1962" y="1513"/>
                  </a:lnTo>
                  <a:lnTo>
                    <a:pt x="1964" y="1513"/>
                  </a:lnTo>
                  <a:lnTo>
                    <a:pt x="1964" y="1515"/>
                  </a:lnTo>
                  <a:lnTo>
                    <a:pt x="1964" y="1515"/>
                  </a:lnTo>
                  <a:lnTo>
                    <a:pt x="1966" y="1515"/>
                  </a:lnTo>
                  <a:lnTo>
                    <a:pt x="1969" y="1517"/>
                  </a:lnTo>
                  <a:lnTo>
                    <a:pt x="1969" y="1520"/>
                  </a:lnTo>
                  <a:lnTo>
                    <a:pt x="1971" y="1520"/>
                  </a:lnTo>
                  <a:lnTo>
                    <a:pt x="1971" y="1520"/>
                  </a:lnTo>
                  <a:lnTo>
                    <a:pt x="1973" y="1520"/>
                  </a:lnTo>
                  <a:lnTo>
                    <a:pt x="1973" y="1522"/>
                  </a:lnTo>
                  <a:lnTo>
                    <a:pt x="1976" y="1522"/>
                  </a:lnTo>
                  <a:lnTo>
                    <a:pt x="1976" y="1524"/>
                  </a:lnTo>
                  <a:lnTo>
                    <a:pt x="1978" y="1524"/>
                  </a:lnTo>
                  <a:lnTo>
                    <a:pt x="1978" y="1524"/>
                  </a:lnTo>
                  <a:lnTo>
                    <a:pt x="1978" y="1527"/>
                  </a:lnTo>
                  <a:lnTo>
                    <a:pt x="1978" y="1527"/>
                  </a:lnTo>
                  <a:lnTo>
                    <a:pt x="1980" y="1527"/>
                  </a:lnTo>
                  <a:lnTo>
                    <a:pt x="1980" y="1527"/>
                  </a:lnTo>
                  <a:lnTo>
                    <a:pt x="1983" y="1527"/>
                  </a:lnTo>
                  <a:lnTo>
                    <a:pt x="1983" y="1527"/>
                  </a:lnTo>
                  <a:lnTo>
                    <a:pt x="1983" y="1527"/>
                  </a:lnTo>
                  <a:lnTo>
                    <a:pt x="1983" y="1527"/>
                  </a:lnTo>
                  <a:lnTo>
                    <a:pt x="1983" y="1527"/>
                  </a:lnTo>
                  <a:lnTo>
                    <a:pt x="1980" y="1524"/>
                  </a:lnTo>
                  <a:lnTo>
                    <a:pt x="1980" y="1524"/>
                  </a:lnTo>
                  <a:lnTo>
                    <a:pt x="1980" y="1522"/>
                  </a:lnTo>
                  <a:lnTo>
                    <a:pt x="1980" y="1522"/>
                  </a:lnTo>
                  <a:lnTo>
                    <a:pt x="1980" y="1522"/>
                  </a:lnTo>
                  <a:lnTo>
                    <a:pt x="1980" y="1522"/>
                  </a:lnTo>
                  <a:lnTo>
                    <a:pt x="1983" y="1522"/>
                  </a:lnTo>
                  <a:lnTo>
                    <a:pt x="1983" y="1524"/>
                  </a:lnTo>
                  <a:lnTo>
                    <a:pt x="1985" y="1527"/>
                  </a:lnTo>
                  <a:lnTo>
                    <a:pt x="1985" y="1527"/>
                  </a:lnTo>
                  <a:lnTo>
                    <a:pt x="1988" y="1529"/>
                  </a:lnTo>
                  <a:lnTo>
                    <a:pt x="1992" y="1532"/>
                  </a:lnTo>
                  <a:lnTo>
                    <a:pt x="1997" y="1534"/>
                  </a:lnTo>
                  <a:lnTo>
                    <a:pt x="1997" y="1534"/>
                  </a:lnTo>
                  <a:lnTo>
                    <a:pt x="1997" y="1532"/>
                  </a:lnTo>
                  <a:lnTo>
                    <a:pt x="1997" y="1532"/>
                  </a:lnTo>
                  <a:lnTo>
                    <a:pt x="1997" y="1532"/>
                  </a:lnTo>
                  <a:lnTo>
                    <a:pt x="1995" y="1532"/>
                  </a:lnTo>
                  <a:lnTo>
                    <a:pt x="1995" y="1529"/>
                  </a:lnTo>
                  <a:lnTo>
                    <a:pt x="1997" y="1532"/>
                  </a:lnTo>
                  <a:lnTo>
                    <a:pt x="1997" y="1532"/>
                  </a:lnTo>
                  <a:lnTo>
                    <a:pt x="1999" y="1532"/>
                  </a:lnTo>
                  <a:lnTo>
                    <a:pt x="2002" y="1532"/>
                  </a:lnTo>
                  <a:lnTo>
                    <a:pt x="2002" y="1529"/>
                  </a:lnTo>
                  <a:lnTo>
                    <a:pt x="1999" y="1527"/>
                  </a:lnTo>
                  <a:lnTo>
                    <a:pt x="1999" y="1527"/>
                  </a:lnTo>
                  <a:lnTo>
                    <a:pt x="1999" y="1527"/>
                  </a:lnTo>
                  <a:lnTo>
                    <a:pt x="1999" y="1524"/>
                  </a:lnTo>
                  <a:lnTo>
                    <a:pt x="1997" y="1522"/>
                  </a:lnTo>
                  <a:lnTo>
                    <a:pt x="1997" y="1522"/>
                  </a:lnTo>
                  <a:lnTo>
                    <a:pt x="1997" y="1520"/>
                  </a:lnTo>
                  <a:lnTo>
                    <a:pt x="1997" y="1520"/>
                  </a:lnTo>
                  <a:lnTo>
                    <a:pt x="1999" y="1520"/>
                  </a:lnTo>
                  <a:lnTo>
                    <a:pt x="1999" y="1522"/>
                  </a:lnTo>
                  <a:lnTo>
                    <a:pt x="1999" y="1524"/>
                  </a:lnTo>
                  <a:lnTo>
                    <a:pt x="2002" y="1527"/>
                  </a:lnTo>
                  <a:lnTo>
                    <a:pt x="2002" y="1527"/>
                  </a:lnTo>
                  <a:lnTo>
                    <a:pt x="2004" y="1527"/>
                  </a:lnTo>
                  <a:lnTo>
                    <a:pt x="2004" y="1529"/>
                  </a:lnTo>
                  <a:lnTo>
                    <a:pt x="2004" y="1529"/>
                  </a:lnTo>
                  <a:lnTo>
                    <a:pt x="2004" y="1532"/>
                  </a:lnTo>
                  <a:lnTo>
                    <a:pt x="2004" y="1532"/>
                  </a:lnTo>
                  <a:lnTo>
                    <a:pt x="2004" y="1534"/>
                  </a:lnTo>
                  <a:lnTo>
                    <a:pt x="2006" y="1534"/>
                  </a:lnTo>
                  <a:lnTo>
                    <a:pt x="2009" y="1536"/>
                  </a:lnTo>
                  <a:lnTo>
                    <a:pt x="2009" y="1536"/>
                  </a:lnTo>
                  <a:lnTo>
                    <a:pt x="2011" y="1536"/>
                  </a:lnTo>
                  <a:lnTo>
                    <a:pt x="2014" y="1539"/>
                  </a:lnTo>
                  <a:lnTo>
                    <a:pt x="2014" y="1539"/>
                  </a:lnTo>
                  <a:lnTo>
                    <a:pt x="2016" y="1539"/>
                  </a:lnTo>
                  <a:lnTo>
                    <a:pt x="2016" y="1536"/>
                  </a:lnTo>
                  <a:lnTo>
                    <a:pt x="2014" y="1534"/>
                  </a:lnTo>
                  <a:lnTo>
                    <a:pt x="2014" y="1532"/>
                  </a:lnTo>
                  <a:lnTo>
                    <a:pt x="2011" y="1532"/>
                  </a:lnTo>
                  <a:lnTo>
                    <a:pt x="2011" y="1532"/>
                  </a:lnTo>
                  <a:lnTo>
                    <a:pt x="2011" y="1529"/>
                  </a:lnTo>
                  <a:lnTo>
                    <a:pt x="2009" y="1529"/>
                  </a:lnTo>
                  <a:lnTo>
                    <a:pt x="2011" y="1527"/>
                  </a:lnTo>
                  <a:lnTo>
                    <a:pt x="2011" y="1529"/>
                  </a:lnTo>
                  <a:lnTo>
                    <a:pt x="2014" y="1532"/>
                  </a:lnTo>
                  <a:lnTo>
                    <a:pt x="2016" y="1534"/>
                  </a:lnTo>
                  <a:lnTo>
                    <a:pt x="2016" y="1534"/>
                  </a:lnTo>
                  <a:lnTo>
                    <a:pt x="2016" y="1536"/>
                  </a:lnTo>
                  <a:lnTo>
                    <a:pt x="2016" y="1536"/>
                  </a:lnTo>
                  <a:lnTo>
                    <a:pt x="2016" y="1536"/>
                  </a:lnTo>
                  <a:lnTo>
                    <a:pt x="2018" y="1539"/>
                  </a:lnTo>
                  <a:lnTo>
                    <a:pt x="2018" y="1539"/>
                  </a:lnTo>
                  <a:lnTo>
                    <a:pt x="2018" y="1539"/>
                  </a:lnTo>
                  <a:lnTo>
                    <a:pt x="2018" y="1539"/>
                  </a:lnTo>
                  <a:lnTo>
                    <a:pt x="2021" y="1541"/>
                  </a:lnTo>
                  <a:lnTo>
                    <a:pt x="2021" y="1541"/>
                  </a:lnTo>
                  <a:lnTo>
                    <a:pt x="2021" y="1541"/>
                  </a:lnTo>
                  <a:lnTo>
                    <a:pt x="2025" y="1543"/>
                  </a:lnTo>
                  <a:lnTo>
                    <a:pt x="2025" y="1546"/>
                  </a:lnTo>
                  <a:lnTo>
                    <a:pt x="2028" y="1543"/>
                  </a:lnTo>
                  <a:lnTo>
                    <a:pt x="2028" y="1543"/>
                  </a:lnTo>
                  <a:lnTo>
                    <a:pt x="2028" y="1543"/>
                  </a:lnTo>
                  <a:lnTo>
                    <a:pt x="2025" y="1543"/>
                  </a:lnTo>
                  <a:lnTo>
                    <a:pt x="2030" y="1543"/>
                  </a:lnTo>
                  <a:lnTo>
                    <a:pt x="2033" y="1546"/>
                  </a:lnTo>
                  <a:lnTo>
                    <a:pt x="2033" y="1546"/>
                  </a:lnTo>
                  <a:lnTo>
                    <a:pt x="2033" y="1543"/>
                  </a:lnTo>
                  <a:lnTo>
                    <a:pt x="2030" y="1543"/>
                  </a:lnTo>
                  <a:lnTo>
                    <a:pt x="2030" y="1543"/>
                  </a:lnTo>
                  <a:lnTo>
                    <a:pt x="2028" y="1541"/>
                  </a:lnTo>
                  <a:lnTo>
                    <a:pt x="2025" y="1541"/>
                  </a:lnTo>
                  <a:lnTo>
                    <a:pt x="2025" y="1541"/>
                  </a:lnTo>
                  <a:lnTo>
                    <a:pt x="2023" y="1541"/>
                  </a:lnTo>
                  <a:lnTo>
                    <a:pt x="2023" y="1539"/>
                  </a:lnTo>
                  <a:lnTo>
                    <a:pt x="2023" y="1539"/>
                  </a:lnTo>
                  <a:lnTo>
                    <a:pt x="2025" y="1541"/>
                  </a:lnTo>
                  <a:lnTo>
                    <a:pt x="2028" y="1541"/>
                  </a:lnTo>
                  <a:lnTo>
                    <a:pt x="2028" y="1539"/>
                  </a:lnTo>
                  <a:lnTo>
                    <a:pt x="2028" y="1539"/>
                  </a:lnTo>
                  <a:lnTo>
                    <a:pt x="2028" y="1539"/>
                  </a:lnTo>
                  <a:lnTo>
                    <a:pt x="2028" y="1536"/>
                  </a:lnTo>
                  <a:lnTo>
                    <a:pt x="2028" y="1539"/>
                  </a:lnTo>
                  <a:lnTo>
                    <a:pt x="2025" y="1536"/>
                  </a:lnTo>
                  <a:lnTo>
                    <a:pt x="2025" y="1536"/>
                  </a:lnTo>
                  <a:lnTo>
                    <a:pt x="2025" y="1534"/>
                  </a:lnTo>
                  <a:lnTo>
                    <a:pt x="2025" y="1534"/>
                  </a:lnTo>
                  <a:lnTo>
                    <a:pt x="2025" y="1534"/>
                  </a:lnTo>
                  <a:lnTo>
                    <a:pt x="2023" y="1534"/>
                  </a:lnTo>
                  <a:lnTo>
                    <a:pt x="2023" y="1534"/>
                  </a:lnTo>
                  <a:lnTo>
                    <a:pt x="2021" y="1532"/>
                  </a:lnTo>
                  <a:lnTo>
                    <a:pt x="2021" y="1529"/>
                  </a:lnTo>
                  <a:lnTo>
                    <a:pt x="2021" y="1529"/>
                  </a:lnTo>
                  <a:lnTo>
                    <a:pt x="2018" y="1527"/>
                  </a:lnTo>
                  <a:lnTo>
                    <a:pt x="2018" y="1527"/>
                  </a:lnTo>
                  <a:lnTo>
                    <a:pt x="2018" y="1527"/>
                  </a:lnTo>
                  <a:lnTo>
                    <a:pt x="2014" y="1527"/>
                  </a:lnTo>
                  <a:lnTo>
                    <a:pt x="2014" y="1527"/>
                  </a:lnTo>
                  <a:lnTo>
                    <a:pt x="2011" y="1524"/>
                  </a:lnTo>
                  <a:lnTo>
                    <a:pt x="2011" y="1522"/>
                  </a:lnTo>
                  <a:lnTo>
                    <a:pt x="2011" y="1520"/>
                  </a:lnTo>
                  <a:lnTo>
                    <a:pt x="2011" y="1520"/>
                  </a:lnTo>
                  <a:lnTo>
                    <a:pt x="2011" y="1517"/>
                  </a:lnTo>
                  <a:lnTo>
                    <a:pt x="2011" y="1517"/>
                  </a:lnTo>
                  <a:lnTo>
                    <a:pt x="2011" y="1517"/>
                  </a:lnTo>
                  <a:lnTo>
                    <a:pt x="2011" y="1517"/>
                  </a:lnTo>
                  <a:lnTo>
                    <a:pt x="2011" y="1517"/>
                  </a:lnTo>
                  <a:lnTo>
                    <a:pt x="2014" y="1517"/>
                  </a:lnTo>
                  <a:lnTo>
                    <a:pt x="2014" y="1517"/>
                  </a:lnTo>
                  <a:lnTo>
                    <a:pt x="2014" y="1517"/>
                  </a:lnTo>
                  <a:lnTo>
                    <a:pt x="2014" y="1517"/>
                  </a:lnTo>
                  <a:lnTo>
                    <a:pt x="2014" y="1520"/>
                  </a:lnTo>
                  <a:lnTo>
                    <a:pt x="2014" y="1522"/>
                  </a:lnTo>
                  <a:lnTo>
                    <a:pt x="2014" y="1522"/>
                  </a:lnTo>
                  <a:lnTo>
                    <a:pt x="2014" y="1524"/>
                  </a:lnTo>
                  <a:lnTo>
                    <a:pt x="2016" y="1524"/>
                  </a:lnTo>
                  <a:lnTo>
                    <a:pt x="2016" y="1524"/>
                  </a:lnTo>
                  <a:lnTo>
                    <a:pt x="2018" y="1527"/>
                  </a:lnTo>
                  <a:lnTo>
                    <a:pt x="2018" y="1527"/>
                  </a:lnTo>
                  <a:lnTo>
                    <a:pt x="2021" y="1527"/>
                  </a:lnTo>
                  <a:lnTo>
                    <a:pt x="2023" y="1527"/>
                  </a:lnTo>
                  <a:lnTo>
                    <a:pt x="2023" y="1529"/>
                  </a:lnTo>
                  <a:lnTo>
                    <a:pt x="2023" y="1529"/>
                  </a:lnTo>
                  <a:lnTo>
                    <a:pt x="2023" y="1532"/>
                  </a:lnTo>
                  <a:lnTo>
                    <a:pt x="2025" y="1534"/>
                  </a:lnTo>
                  <a:lnTo>
                    <a:pt x="2028" y="1534"/>
                  </a:lnTo>
                  <a:lnTo>
                    <a:pt x="2030" y="1536"/>
                  </a:lnTo>
                  <a:lnTo>
                    <a:pt x="2030" y="1536"/>
                  </a:lnTo>
                  <a:lnTo>
                    <a:pt x="2030" y="1536"/>
                  </a:lnTo>
                  <a:lnTo>
                    <a:pt x="2030" y="1539"/>
                  </a:lnTo>
                  <a:lnTo>
                    <a:pt x="2030" y="1539"/>
                  </a:lnTo>
                  <a:lnTo>
                    <a:pt x="2033" y="1539"/>
                  </a:lnTo>
                  <a:lnTo>
                    <a:pt x="2033" y="1539"/>
                  </a:lnTo>
                  <a:lnTo>
                    <a:pt x="2035" y="1541"/>
                  </a:lnTo>
                  <a:lnTo>
                    <a:pt x="2037" y="1541"/>
                  </a:lnTo>
                  <a:lnTo>
                    <a:pt x="2037" y="1541"/>
                  </a:lnTo>
                  <a:lnTo>
                    <a:pt x="2040" y="1541"/>
                  </a:lnTo>
                  <a:lnTo>
                    <a:pt x="2042" y="1541"/>
                  </a:lnTo>
                  <a:lnTo>
                    <a:pt x="2042" y="1541"/>
                  </a:lnTo>
                  <a:lnTo>
                    <a:pt x="2042" y="1541"/>
                  </a:lnTo>
                  <a:lnTo>
                    <a:pt x="2042" y="1541"/>
                  </a:lnTo>
                  <a:lnTo>
                    <a:pt x="2042" y="1541"/>
                  </a:lnTo>
                  <a:lnTo>
                    <a:pt x="2044" y="1541"/>
                  </a:lnTo>
                  <a:lnTo>
                    <a:pt x="2044" y="1541"/>
                  </a:lnTo>
                  <a:lnTo>
                    <a:pt x="2044" y="1541"/>
                  </a:lnTo>
                  <a:lnTo>
                    <a:pt x="2044" y="1541"/>
                  </a:lnTo>
                  <a:lnTo>
                    <a:pt x="2044" y="1541"/>
                  </a:lnTo>
                  <a:lnTo>
                    <a:pt x="2047" y="1541"/>
                  </a:lnTo>
                  <a:lnTo>
                    <a:pt x="2047" y="1543"/>
                  </a:lnTo>
                  <a:lnTo>
                    <a:pt x="2049" y="1543"/>
                  </a:lnTo>
                  <a:lnTo>
                    <a:pt x="2049" y="1541"/>
                  </a:lnTo>
                  <a:lnTo>
                    <a:pt x="2051" y="1541"/>
                  </a:lnTo>
                  <a:lnTo>
                    <a:pt x="2049" y="1539"/>
                  </a:lnTo>
                  <a:lnTo>
                    <a:pt x="2049" y="1539"/>
                  </a:lnTo>
                  <a:lnTo>
                    <a:pt x="2049" y="1539"/>
                  </a:lnTo>
                  <a:lnTo>
                    <a:pt x="2049" y="1539"/>
                  </a:lnTo>
                  <a:lnTo>
                    <a:pt x="2049" y="1536"/>
                  </a:lnTo>
                  <a:lnTo>
                    <a:pt x="2047" y="1536"/>
                  </a:lnTo>
                  <a:lnTo>
                    <a:pt x="2044" y="1536"/>
                  </a:lnTo>
                  <a:lnTo>
                    <a:pt x="2044" y="1536"/>
                  </a:lnTo>
                  <a:lnTo>
                    <a:pt x="2042" y="1536"/>
                  </a:lnTo>
                  <a:lnTo>
                    <a:pt x="2042" y="1534"/>
                  </a:lnTo>
                  <a:lnTo>
                    <a:pt x="2042" y="1534"/>
                  </a:lnTo>
                  <a:lnTo>
                    <a:pt x="2040" y="1532"/>
                  </a:lnTo>
                  <a:lnTo>
                    <a:pt x="2040" y="1532"/>
                  </a:lnTo>
                  <a:lnTo>
                    <a:pt x="2037" y="1532"/>
                  </a:lnTo>
                  <a:lnTo>
                    <a:pt x="2035" y="1529"/>
                  </a:lnTo>
                  <a:lnTo>
                    <a:pt x="2035" y="1529"/>
                  </a:lnTo>
                  <a:lnTo>
                    <a:pt x="2037" y="1529"/>
                  </a:lnTo>
                  <a:lnTo>
                    <a:pt x="2040" y="1529"/>
                  </a:lnTo>
                  <a:lnTo>
                    <a:pt x="2042" y="1529"/>
                  </a:lnTo>
                  <a:lnTo>
                    <a:pt x="2042" y="1529"/>
                  </a:lnTo>
                  <a:lnTo>
                    <a:pt x="2042" y="1532"/>
                  </a:lnTo>
                  <a:lnTo>
                    <a:pt x="2044" y="1534"/>
                  </a:lnTo>
                  <a:lnTo>
                    <a:pt x="2044" y="1534"/>
                  </a:lnTo>
                  <a:lnTo>
                    <a:pt x="2047" y="1534"/>
                  </a:lnTo>
                  <a:lnTo>
                    <a:pt x="2047" y="1534"/>
                  </a:lnTo>
                  <a:lnTo>
                    <a:pt x="2047" y="1532"/>
                  </a:lnTo>
                  <a:lnTo>
                    <a:pt x="2047" y="1532"/>
                  </a:lnTo>
                  <a:lnTo>
                    <a:pt x="2047" y="1532"/>
                  </a:lnTo>
                  <a:lnTo>
                    <a:pt x="2049" y="1532"/>
                  </a:lnTo>
                  <a:lnTo>
                    <a:pt x="2049" y="1534"/>
                  </a:lnTo>
                  <a:lnTo>
                    <a:pt x="2049" y="1534"/>
                  </a:lnTo>
                  <a:lnTo>
                    <a:pt x="2049" y="1534"/>
                  </a:lnTo>
                  <a:lnTo>
                    <a:pt x="2049" y="1534"/>
                  </a:lnTo>
                  <a:lnTo>
                    <a:pt x="2049" y="1536"/>
                  </a:lnTo>
                  <a:lnTo>
                    <a:pt x="2049" y="1536"/>
                  </a:lnTo>
                  <a:lnTo>
                    <a:pt x="2051" y="1536"/>
                  </a:lnTo>
                  <a:lnTo>
                    <a:pt x="2054" y="1536"/>
                  </a:lnTo>
                  <a:lnTo>
                    <a:pt x="2054" y="1536"/>
                  </a:lnTo>
                  <a:lnTo>
                    <a:pt x="2054" y="1536"/>
                  </a:lnTo>
                  <a:lnTo>
                    <a:pt x="2054" y="1534"/>
                  </a:lnTo>
                  <a:lnTo>
                    <a:pt x="2054" y="1534"/>
                  </a:lnTo>
                  <a:lnTo>
                    <a:pt x="2054" y="1534"/>
                  </a:lnTo>
                  <a:lnTo>
                    <a:pt x="2054" y="1532"/>
                  </a:lnTo>
                  <a:lnTo>
                    <a:pt x="2056" y="1529"/>
                  </a:lnTo>
                  <a:lnTo>
                    <a:pt x="2056" y="1529"/>
                  </a:lnTo>
                  <a:lnTo>
                    <a:pt x="2056" y="1529"/>
                  </a:lnTo>
                  <a:lnTo>
                    <a:pt x="2056" y="1529"/>
                  </a:lnTo>
                  <a:lnTo>
                    <a:pt x="2056" y="1532"/>
                  </a:lnTo>
                  <a:lnTo>
                    <a:pt x="2056" y="1532"/>
                  </a:lnTo>
                  <a:lnTo>
                    <a:pt x="2056" y="1532"/>
                  </a:lnTo>
                  <a:lnTo>
                    <a:pt x="2056" y="1536"/>
                  </a:lnTo>
                  <a:lnTo>
                    <a:pt x="2056" y="1539"/>
                  </a:lnTo>
                  <a:lnTo>
                    <a:pt x="2056" y="1539"/>
                  </a:lnTo>
                  <a:lnTo>
                    <a:pt x="2056" y="1541"/>
                  </a:lnTo>
                  <a:lnTo>
                    <a:pt x="2059" y="1539"/>
                  </a:lnTo>
                  <a:lnTo>
                    <a:pt x="2059" y="1539"/>
                  </a:lnTo>
                  <a:lnTo>
                    <a:pt x="2059" y="1539"/>
                  </a:lnTo>
                  <a:lnTo>
                    <a:pt x="2061" y="1539"/>
                  </a:lnTo>
                  <a:lnTo>
                    <a:pt x="2063" y="1541"/>
                  </a:lnTo>
                  <a:lnTo>
                    <a:pt x="2066" y="1541"/>
                  </a:lnTo>
                  <a:lnTo>
                    <a:pt x="2066" y="1541"/>
                  </a:lnTo>
                  <a:lnTo>
                    <a:pt x="2063" y="1539"/>
                  </a:lnTo>
                  <a:lnTo>
                    <a:pt x="2063" y="1539"/>
                  </a:lnTo>
                  <a:lnTo>
                    <a:pt x="2061" y="1536"/>
                  </a:lnTo>
                  <a:lnTo>
                    <a:pt x="2061" y="1536"/>
                  </a:lnTo>
                  <a:lnTo>
                    <a:pt x="2061" y="1534"/>
                  </a:lnTo>
                  <a:lnTo>
                    <a:pt x="2063" y="1532"/>
                  </a:lnTo>
                  <a:lnTo>
                    <a:pt x="2061" y="1532"/>
                  </a:lnTo>
                  <a:lnTo>
                    <a:pt x="2061" y="1529"/>
                  </a:lnTo>
                  <a:lnTo>
                    <a:pt x="2059" y="1527"/>
                  </a:lnTo>
                  <a:lnTo>
                    <a:pt x="2059" y="1527"/>
                  </a:lnTo>
                  <a:lnTo>
                    <a:pt x="2059" y="1524"/>
                  </a:lnTo>
                  <a:lnTo>
                    <a:pt x="2061" y="1524"/>
                  </a:lnTo>
                  <a:lnTo>
                    <a:pt x="2061" y="1527"/>
                  </a:lnTo>
                  <a:lnTo>
                    <a:pt x="2061" y="1527"/>
                  </a:lnTo>
                  <a:lnTo>
                    <a:pt x="2061" y="1527"/>
                  </a:lnTo>
                  <a:lnTo>
                    <a:pt x="2061" y="1529"/>
                  </a:lnTo>
                  <a:lnTo>
                    <a:pt x="2063" y="1529"/>
                  </a:lnTo>
                  <a:lnTo>
                    <a:pt x="2063" y="1529"/>
                  </a:lnTo>
                  <a:lnTo>
                    <a:pt x="2063" y="1529"/>
                  </a:lnTo>
                  <a:lnTo>
                    <a:pt x="2063" y="1529"/>
                  </a:lnTo>
                  <a:lnTo>
                    <a:pt x="2063" y="1529"/>
                  </a:lnTo>
                  <a:lnTo>
                    <a:pt x="2063" y="1529"/>
                  </a:lnTo>
                  <a:lnTo>
                    <a:pt x="2063" y="1534"/>
                  </a:lnTo>
                  <a:lnTo>
                    <a:pt x="2063" y="1534"/>
                  </a:lnTo>
                  <a:lnTo>
                    <a:pt x="2063" y="1536"/>
                  </a:lnTo>
                  <a:lnTo>
                    <a:pt x="2066" y="1536"/>
                  </a:lnTo>
                  <a:lnTo>
                    <a:pt x="2068" y="1539"/>
                  </a:lnTo>
                  <a:lnTo>
                    <a:pt x="2068" y="1536"/>
                  </a:lnTo>
                  <a:lnTo>
                    <a:pt x="2068" y="1536"/>
                  </a:lnTo>
                  <a:lnTo>
                    <a:pt x="2068" y="1536"/>
                  </a:lnTo>
                  <a:lnTo>
                    <a:pt x="2068" y="1536"/>
                  </a:lnTo>
                  <a:lnTo>
                    <a:pt x="2068" y="1536"/>
                  </a:lnTo>
                  <a:lnTo>
                    <a:pt x="2070" y="1539"/>
                  </a:lnTo>
                  <a:lnTo>
                    <a:pt x="2073" y="1541"/>
                  </a:lnTo>
                  <a:lnTo>
                    <a:pt x="2075" y="1541"/>
                  </a:lnTo>
                  <a:lnTo>
                    <a:pt x="2075" y="1541"/>
                  </a:lnTo>
                  <a:lnTo>
                    <a:pt x="2077" y="1541"/>
                  </a:lnTo>
                  <a:lnTo>
                    <a:pt x="2077" y="1541"/>
                  </a:lnTo>
                  <a:lnTo>
                    <a:pt x="2077" y="1539"/>
                  </a:lnTo>
                  <a:lnTo>
                    <a:pt x="2077" y="1541"/>
                  </a:lnTo>
                  <a:lnTo>
                    <a:pt x="2080" y="1539"/>
                  </a:lnTo>
                  <a:lnTo>
                    <a:pt x="2080" y="1539"/>
                  </a:lnTo>
                  <a:lnTo>
                    <a:pt x="2077" y="1536"/>
                  </a:lnTo>
                  <a:lnTo>
                    <a:pt x="2077" y="1536"/>
                  </a:lnTo>
                  <a:lnTo>
                    <a:pt x="2080" y="1536"/>
                  </a:lnTo>
                  <a:lnTo>
                    <a:pt x="2080" y="1539"/>
                  </a:lnTo>
                  <a:lnTo>
                    <a:pt x="2080" y="1539"/>
                  </a:lnTo>
                  <a:lnTo>
                    <a:pt x="2080" y="1539"/>
                  </a:lnTo>
                  <a:lnTo>
                    <a:pt x="2080" y="1539"/>
                  </a:lnTo>
                  <a:lnTo>
                    <a:pt x="2080" y="1539"/>
                  </a:lnTo>
                  <a:lnTo>
                    <a:pt x="2082" y="1539"/>
                  </a:lnTo>
                  <a:lnTo>
                    <a:pt x="2082" y="1536"/>
                  </a:lnTo>
                  <a:lnTo>
                    <a:pt x="2080" y="1532"/>
                  </a:lnTo>
                  <a:lnTo>
                    <a:pt x="2080" y="1529"/>
                  </a:lnTo>
                  <a:lnTo>
                    <a:pt x="2080" y="1529"/>
                  </a:lnTo>
                  <a:lnTo>
                    <a:pt x="2080" y="1529"/>
                  </a:lnTo>
                  <a:lnTo>
                    <a:pt x="2080" y="1532"/>
                  </a:lnTo>
                  <a:lnTo>
                    <a:pt x="2082" y="1534"/>
                  </a:lnTo>
                  <a:lnTo>
                    <a:pt x="2082" y="1534"/>
                  </a:lnTo>
                  <a:lnTo>
                    <a:pt x="2082" y="1534"/>
                  </a:lnTo>
                  <a:lnTo>
                    <a:pt x="2085" y="1534"/>
                  </a:lnTo>
                  <a:lnTo>
                    <a:pt x="2085" y="1534"/>
                  </a:lnTo>
                  <a:lnTo>
                    <a:pt x="2087" y="1534"/>
                  </a:lnTo>
                  <a:lnTo>
                    <a:pt x="2087" y="1536"/>
                  </a:lnTo>
                  <a:lnTo>
                    <a:pt x="2085" y="1536"/>
                  </a:lnTo>
                  <a:lnTo>
                    <a:pt x="2085" y="1536"/>
                  </a:lnTo>
                  <a:lnTo>
                    <a:pt x="2082" y="1536"/>
                  </a:lnTo>
                  <a:lnTo>
                    <a:pt x="2085" y="1539"/>
                  </a:lnTo>
                  <a:lnTo>
                    <a:pt x="2085" y="1539"/>
                  </a:lnTo>
                  <a:lnTo>
                    <a:pt x="2085" y="1541"/>
                  </a:lnTo>
                  <a:lnTo>
                    <a:pt x="2087" y="1541"/>
                  </a:lnTo>
                  <a:lnTo>
                    <a:pt x="2087" y="1539"/>
                  </a:lnTo>
                  <a:lnTo>
                    <a:pt x="2089" y="1539"/>
                  </a:lnTo>
                  <a:lnTo>
                    <a:pt x="2089" y="1541"/>
                  </a:lnTo>
                  <a:lnTo>
                    <a:pt x="2089" y="1543"/>
                  </a:lnTo>
                  <a:lnTo>
                    <a:pt x="2089" y="1546"/>
                  </a:lnTo>
                  <a:lnTo>
                    <a:pt x="2089" y="1548"/>
                  </a:lnTo>
                  <a:lnTo>
                    <a:pt x="2089" y="1548"/>
                  </a:lnTo>
                  <a:lnTo>
                    <a:pt x="2089" y="1548"/>
                  </a:lnTo>
                  <a:lnTo>
                    <a:pt x="2092" y="1548"/>
                  </a:lnTo>
                  <a:lnTo>
                    <a:pt x="2092" y="1548"/>
                  </a:lnTo>
                  <a:lnTo>
                    <a:pt x="2089" y="1548"/>
                  </a:lnTo>
                  <a:lnTo>
                    <a:pt x="2089" y="1546"/>
                  </a:lnTo>
                  <a:lnTo>
                    <a:pt x="2092" y="1546"/>
                  </a:lnTo>
                  <a:lnTo>
                    <a:pt x="2092" y="1546"/>
                  </a:lnTo>
                  <a:lnTo>
                    <a:pt x="2092" y="1548"/>
                  </a:lnTo>
                  <a:lnTo>
                    <a:pt x="2096" y="1553"/>
                  </a:lnTo>
                  <a:lnTo>
                    <a:pt x="2099" y="1553"/>
                  </a:lnTo>
                  <a:lnTo>
                    <a:pt x="2101" y="1553"/>
                  </a:lnTo>
                  <a:lnTo>
                    <a:pt x="2103" y="1553"/>
                  </a:lnTo>
                  <a:lnTo>
                    <a:pt x="2103" y="1553"/>
                  </a:lnTo>
                  <a:lnTo>
                    <a:pt x="2103" y="1550"/>
                  </a:lnTo>
                  <a:lnTo>
                    <a:pt x="2106" y="1548"/>
                  </a:lnTo>
                  <a:lnTo>
                    <a:pt x="2106" y="1546"/>
                  </a:lnTo>
                  <a:lnTo>
                    <a:pt x="2103" y="1546"/>
                  </a:lnTo>
                  <a:lnTo>
                    <a:pt x="2106" y="1543"/>
                  </a:lnTo>
                  <a:lnTo>
                    <a:pt x="2106" y="1546"/>
                  </a:lnTo>
                  <a:lnTo>
                    <a:pt x="2106" y="1546"/>
                  </a:lnTo>
                  <a:lnTo>
                    <a:pt x="2106" y="1543"/>
                  </a:lnTo>
                  <a:lnTo>
                    <a:pt x="2106" y="1543"/>
                  </a:lnTo>
                  <a:lnTo>
                    <a:pt x="2106" y="1543"/>
                  </a:lnTo>
                  <a:lnTo>
                    <a:pt x="2103" y="1541"/>
                  </a:lnTo>
                  <a:lnTo>
                    <a:pt x="2103" y="1541"/>
                  </a:lnTo>
                  <a:lnTo>
                    <a:pt x="2103" y="1541"/>
                  </a:lnTo>
                  <a:lnTo>
                    <a:pt x="2101" y="1539"/>
                  </a:lnTo>
                  <a:lnTo>
                    <a:pt x="2101" y="1539"/>
                  </a:lnTo>
                  <a:lnTo>
                    <a:pt x="2101" y="1539"/>
                  </a:lnTo>
                  <a:lnTo>
                    <a:pt x="2101" y="1539"/>
                  </a:lnTo>
                  <a:lnTo>
                    <a:pt x="2101" y="1539"/>
                  </a:lnTo>
                  <a:lnTo>
                    <a:pt x="2099" y="1539"/>
                  </a:lnTo>
                  <a:lnTo>
                    <a:pt x="2099" y="1536"/>
                  </a:lnTo>
                  <a:lnTo>
                    <a:pt x="2099" y="1536"/>
                  </a:lnTo>
                  <a:lnTo>
                    <a:pt x="2096" y="1534"/>
                  </a:lnTo>
                  <a:lnTo>
                    <a:pt x="2094" y="1534"/>
                  </a:lnTo>
                  <a:lnTo>
                    <a:pt x="2094" y="1534"/>
                  </a:lnTo>
                  <a:lnTo>
                    <a:pt x="2092" y="1532"/>
                  </a:lnTo>
                  <a:lnTo>
                    <a:pt x="2087" y="1529"/>
                  </a:lnTo>
                  <a:lnTo>
                    <a:pt x="2087" y="1529"/>
                  </a:lnTo>
                  <a:lnTo>
                    <a:pt x="2085" y="1529"/>
                  </a:lnTo>
                  <a:lnTo>
                    <a:pt x="2085" y="1527"/>
                  </a:lnTo>
                  <a:lnTo>
                    <a:pt x="2085" y="1527"/>
                  </a:lnTo>
                  <a:lnTo>
                    <a:pt x="2085" y="1527"/>
                  </a:lnTo>
                  <a:lnTo>
                    <a:pt x="2082" y="1524"/>
                  </a:lnTo>
                  <a:lnTo>
                    <a:pt x="2080" y="1524"/>
                  </a:lnTo>
                  <a:lnTo>
                    <a:pt x="2077" y="1522"/>
                  </a:lnTo>
                  <a:lnTo>
                    <a:pt x="2077" y="1522"/>
                  </a:lnTo>
                  <a:lnTo>
                    <a:pt x="2080" y="1522"/>
                  </a:lnTo>
                  <a:lnTo>
                    <a:pt x="2080" y="1522"/>
                  </a:lnTo>
                  <a:lnTo>
                    <a:pt x="2080" y="1524"/>
                  </a:lnTo>
                  <a:lnTo>
                    <a:pt x="2085" y="1524"/>
                  </a:lnTo>
                  <a:lnTo>
                    <a:pt x="2087" y="1524"/>
                  </a:lnTo>
                  <a:lnTo>
                    <a:pt x="2087" y="1524"/>
                  </a:lnTo>
                  <a:lnTo>
                    <a:pt x="2085" y="1522"/>
                  </a:lnTo>
                  <a:lnTo>
                    <a:pt x="2085" y="1522"/>
                  </a:lnTo>
                  <a:lnTo>
                    <a:pt x="2085" y="1520"/>
                  </a:lnTo>
                  <a:lnTo>
                    <a:pt x="2082" y="1520"/>
                  </a:lnTo>
                  <a:lnTo>
                    <a:pt x="2085" y="1520"/>
                  </a:lnTo>
                  <a:lnTo>
                    <a:pt x="2085" y="1520"/>
                  </a:lnTo>
                  <a:lnTo>
                    <a:pt x="2085" y="1520"/>
                  </a:lnTo>
                  <a:lnTo>
                    <a:pt x="2087" y="1522"/>
                  </a:lnTo>
                  <a:lnTo>
                    <a:pt x="2087" y="1522"/>
                  </a:lnTo>
                  <a:lnTo>
                    <a:pt x="2089" y="1522"/>
                  </a:lnTo>
                  <a:lnTo>
                    <a:pt x="2092" y="1524"/>
                  </a:lnTo>
                  <a:lnTo>
                    <a:pt x="2094" y="1524"/>
                  </a:lnTo>
                  <a:lnTo>
                    <a:pt x="2096" y="1524"/>
                  </a:lnTo>
                  <a:lnTo>
                    <a:pt x="2099" y="1524"/>
                  </a:lnTo>
                  <a:lnTo>
                    <a:pt x="2101" y="1522"/>
                  </a:lnTo>
                  <a:lnTo>
                    <a:pt x="2103" y="1522"/>
                  </a:lnTo>
                  <a:lnTo>
                    <a:pt x="2103" y="1522"/>
                  </a:lnTo>
                  <a:lnTo>
                    <a:pt x="2103" y="1520"/>
                  </a:lnTo>
                  <a:lnTo>
                    <a:pt x="2103" y="1520"/>
                  </a:lnTo>
                  <a:lnTo>
                    <a:pt x="2103" y="1517"/>
                  </a:lnTo>
                  <a:lnTo>
                    <a:pt x="2106" y="1517"/>
                  </a:lnTo>
                  <a:lnTo>
                    <a:pt x="2106" y="1517"/>
                  </a:lnTo>
                  <a:lnTo>
                    <a:pt x="2106" y="1517"/>
                  </a:lnTo>
                  <a:lnTo>
                    <a:pt x="2101" y="1515"/>
                  </a:lnTo>
                  <a:lnTo>
                    <a:pt x="2101" y="1515"/>
                  </a:lnTo>
                  <a:lnTo>
                    <a:pt x="2101" y="1515"/>
                  </a:lnTo>
                  <a:lnTo>
                    <a:pt x="2101" y="1515"/>
                  </a:lnTo>
                  <a:lnTo>
                    <a:pt x="2101" y="1515"/>
                  </a:lnTo>
                  <a:lnTo>
                    <a:pt x="2101" y="1517"/>
                  </a:lnTo>
                  <a:lnTo>
                    <a:pt x="2101" y="1517"/>
                  </a:lnTo>
                  <a:lnTo>
                    <a:pt x="2099" y="1515"/>
                  </a:lnTo>
                  <a:lnTo>
                    <a:pt x="2099" y="1515"/>
                  </a:lnTo>
                  <a:lnTo>
                    <a:pt x="2096" y="1515"/>
                  </a:lnTo>
                  <a:lnTo>
                    <a:pt x="2094" y="1515"/>
                  </a:lnTo>
                  <a:lnTo>
                    <a:pt x="2094" y="1515"/>
                  </a:lnTo>
                  <a:lnTo>
                    <a:pt x="2096" y="1515"/>
                  </a:lnTo>
                  <a:lnTo>
                    <a:pt x="2096" y="1513"/>
                  </a:lnTo>
                  <a:lnTo>
                    <a:pt x="2096" y="1513"/>
                  </a:lnTo>
                  <a:lnTo>
                    <a:pt x="2096" y="1513"/>
                  </a:lnTo>
                  <a:lnTo>
                    <a:pt x="2094" y="1513"/>
                  </a:lnTo>
                  <a:lnTo>
                    <a:pt x="2094" y="1510"/>
                  </a:lnTo>
                  <a:lnTo>
                    <a:pt x="2094" y="1510"/>
                  </a:lnTo>
                  <a:lnTo>
                    <a:pt x="2094" y="1510"/>
                  </a:lnTo>
                  <a:lnTo>
                    <a:pt x="2094" y="1510"/>
                  </a:lnTo>
                  <a:lnTo>
                    <a:pt x="2092" y="1510"/>
                  </a:lnTo>
                  <a:lnTo>
                    <a:pt x="2092" y="1508"/>
                  </a:lnTo>
                  <a:lnTo>
                    <a:pt x="2092" y="1508"/>
                  </a:lnTo>
                  <a:lnTo>
                    <a:pt x="2094" y="1508"/>
                  </a:lnTo>
                  <a:lnTo>
                    <a:pt x="2094" y="1508"/>
                  </a:lnTo>
                  <a:lnTo>
                    <a:pt x="2094" y="1508"/>
                  </a:lnTo>
                  <a:lnTo>
                    <a:pt x="2094" y="1508"/>
                  </a:lnTo>
                  <a:lnTo>
                    <a:pt x="2092" y="1505"/>
                  </a:lnTo>
                  <a:lnTo>
                    <a:pt x="2089" y="1508"/>
                  </a:lnTo>
                  <a:lnTo>
                    <a:pt x="2087" y="1505"/>
                  </a:lnTo>
                  <a:lnTo>
                    <a:pt x="2089" y="1505"/>
                  </a:lnTo>
                  <a:lnTo>
                    <a:pt x="2092" y="1505"/>
                  </a:lnTo>
                  <a:lnTo>
                    <a:pt x="2092" y="1503"/>
                  </a:lnTo>
                  <a:lnTo>
                    <a:pt x="2092" y="1503"/>
                  </a:lnTo>
                  <a:lnTo>
                    <a:pt x="2092" y="1503"/>
                  </a:lnTo>
                  <a:lnTo>
                    <a:pt x="2089" y="1503"/>
                  </a:lnTo>
                  <a:lnTo>
                    <a:pt x="2089" y="1503"/>
                  </a:lnTo>
                  <a:lnTo>
                    <a:pt x="2089" y="1501"/>
                  </a:lnTo>
                  <a:lnTo>
                    <a:pt x="2087" y="1501"/>
                  </a:lnTo>
                  <a:lnTo>
                    <a:pt x="2085" y="1503"/>
                  </a:lnTo>
                  <a:lnTo>
                    <a:pt x="2085" y="1503"/>
                  </a:lnTo>
                  <a:lnTo>
                    <a:pt x="2085" y="1503"/>
                  </a:lnTo>
                  <a:lnTo>
                    <a:pt x="2085" y="1501"/>
                  </a:lnTo>
                  <a:lnTo>
                    <a:pt x="2085" y="1501"/>
                  </a:lnTo>
                  <a:lnTo>
                    <a:pt x="2085" y="1501"/>
                  </a:lnTo>
                  <a:lnTo>
                    <a:pt x="2085" y="1501"/>
                  </a:lnTo>
                  <a:lnTo>
                    <a:pt x="2085" y="1501"/>
                  </a:lnTo>
                  <a:lnTo>
                    <a:pt x="2082" y="1501"/>
                  </a:lnTo>
                  <a:lnTo>
                    <a:pt x="2077" y="1503"/>
                  </a:lnTo>
                  <a:lnTo>
                    <a:pt x="2077" y="1503"/>
                  </a:lnTo>
                  <a:lnTo>
                    <a:pt x="2077" y="1503"/>
                  </a:lnTo>
                  <a:lnTo>
                    <a:pt x="2077" y="1503"/>
                  </a:lnTo>
                  <a:lnTo>
                    <a:pt x="2075" y="1501"/>
                  </a:lnTo>
                  <a:lnTo>
                    <a:pt x="2075" y="1501"/>
                  </a:lnTo>
                  <a:lnTo>
                    <a:pt x="2075" y="1501"/>
                  </a:lnTo>
                  <a:lnTo>
                    <a:pt x="2075" y="1501"/>
                  </a:lnTo>
                  <a:lnTo>
                    <a:pt x="2077" y="1501"/>
                  </a:lnTo>
                  <a:lnTo>
                    <a:pt x="2077" y="1501"/>
                  </a:lnTo>
                  <a:lnTo>
                    <a:pt x="2080" y="1501"/>
                  </a:lnTo>
                  <a:lnTo>
                    <a:pt x="2080" y="1498"/>
                  </a:lnTo>
                  <a:lnTo>
                    <a:pt x="2077" y="1498"/>
                  </a:lnTo>
                  <a:lnTo>
                    <a:pt x="2077" y="1498"/>
                  </a:lnTo>
                  <a:lnTo>
                    <a:pt x="2073" y="1498"/>
                  </a:lnTo>
                  <a:lnTo>
                    <a:pt x="2073" y="1498"/>
                  </a:lnTo>
                  <a:lnTo>
                    <a:pt x="2070" y="1496"/>
                  </a:lnTo>
                  <a:lnTo>
                    <a:pt x="2070" y="1496"/>
                  </a:lnTo>
                  <a:lnTo>
                    <a:pt x="2073" y="1496"/>
                  </a:lnTo>
                  <a:lnTo>
                    <a:pt x="2075" y="1496"/>
                  </a:lnTo>
                  <a:lnTo>
                    <a:pt x="2075" y="1494"/>
                  </a:lnTo>
                  <a:lnTo>
                    <a:pt x="2073" y="1494"/>
                  </a:lnTo>
                  <a:lnTo>
                    <a:pt x="2070" y="1494"/>
                  </a:lnTo>
                  <a:lnTo>
                    <a:pt x="2070" y="1491"/>
                  </a:lnTo>
                  <a:lnTo>
                    <a:pt x="2073" y="1491"/>
                  </a:lnTo>
                  <a:lnTo>
                    <a:pt x="2073" y="1494"/>
                  </a:lnTo>
                  <a:lnTo>
                    <a:pt x="2075" y="1494"/>
                  </a:lnTo>
                  <a:lnTo>
                    <a:pt x="2077" y="1496"/>
                  </a:lnTo>
                  <a:lnTo>
                    <a:pt x="2080" y="1496"/>
                  </a:lnTo>
                  <a:lnTo>
                    <a:pt x="2080" y="1496"/>
                  </a:lnTo>
                  <a:lnTo>
                    <a:pt x="2077" y="1494"/>
                  </a:lnTo>
                  <a:lnTo>
                    <a:pt x="2077" y="1494"/>
                  </a:lnTo>
                  <a:lnTo>
                    <a:pt x="2077" y="1491"/>
                  </a:lnTo>
                  <a:lnTo>
                    <a:pt x="2077" y="1491"/>
                  </a:lnTo>
                  <a:lnTo>
                    <a:pt x="2077" y="1491"/>
                  </a:lnTo>
                  <a:lnTo>
                    <a:pt x="2075" y="1489"/>
                  </a:lnTo>
                  <a:lnTo>
                    <a:pt x="2075" y="1489"/>
                  </a:lnTo>
                  <a:lnTo>
                    <a:pt x="2075" y="1489"/>
                  </a:lnTo>
                  <a:lnTo>
                    <a:pt x="2073" y="1487"/>
                  </a:lnTo>
                  <a:lnTo>
                    <a:pt x="2073" y="1487"/>
                  </a:lnTo>
                  <a:lnTo>
                    <a:pt x="2073" y="1487"/>
                  </a:lnTo>
                  <a:lnTo>
                    <a:pt x="2070" y="1487"/>
                  </a:lnTo>
                  <a:lnTo>
                    <a:pt x="2068" y="1484"/>
                  </a:lnTo>
                  <a:lnTo>
                    <a:pt x="2068" y="1484"/>
                  </a:lnTo>
                  <a:lnTo>
                    <a:pt x="2066" y="1487"/>
                  </a:lnTo>
                  <a:lnTo>
                    <a:pt x="2066" y="1487"/>
                  </a:lnTo>
                  <a:lnTo>
                    <a:pt x="2066" y="1484"/>
                  </a:lnTo>
                  <a:lnTo>
                    <a:pt x="2066" y="1484"/>
                  </a:lnTo>
                  <a:lnTo>
                    <a:pt x="2066" y="1482"/>
                  </a:lnTo>
                  <a:lnTo>
                    <a:pt x="2063" y="1484"/>
                  </a:lnTo>
                  <a:lnTo>
                    <a:pt x="2063" y="1484"/>
                  </a:lnTo>
                  <a:lnTo>
                    <a:pt x="2063" y="1484"/>
                  </a:lnTo>
                  <a:lnTo>
                    <a:pt x="2063" y="1484"/>
                  </a:lnTo>
                  <a:lnTo>
                    <a:pt x="2063" y="1482"/>
                  </a:lnTo>
                  <a:lnTo>
                    <a:pt x="2066" y="1482"/>
                  </a:lnTo>
                  <a:lnTo>
                    <a:pt x="2063" y="1479"/>
                  </a:lnTo>
                  <a:lnTo>
                    <a:pt x="2061" y="1477"/>
                  </a:lnTo>
                  <a:lnTo>
                    <a:pt x="2059" y="1475"/>
                  </a:lnTo>
                  <a:lnTo>
                    <a:pt x="2059" y="1472"/>
                  </a:lnTo>
                  <a:lnTo>
                    <a:pt x="2061" y="1470"/>
                  </a:lnTo>
                  <a:lnTo>
                    <a:pt x="2061" y="1470"/>
                  </a:lnTo>
                  <a:lnTo>
                    <a:pt x="2061" y="1468"/>
                  </a:lnTo>
                  <a:lnTo>
                    <a:pt x="2059" y="1468"/>
                  </a:lnTo>
                  <a:lnTo>
                    <a:pt x="2059" y="1468"/>
                  </a:lnTo>
                  <a:lnTo>
                    <a:pt x="2056" y="1468"/>
                  </a:lnTo>
                  <a:lnTo>
                    <a:pt x="2054" y="1465"/>
                  </a:lnTo>
                  <a:lnTo>
                    <a:pt x="2054" y="1465"/>
                  </a:lnTo>
                  <a:lnTo>
                    <a:pt x="2051" y="1463"/>
                  </a:lnTo>
                  <a:lnTo>
                    <a:pt x="2049" y="1463"/>
                  </a:lnTo>
                  <a:lnTo>
                    <a:pt x="2049" y="1460"/>
                  </a:lnTo>
                  <a:lnTo>
                    <a:pt x="2047" y="1460"/>
                  </a:lnTo>
                  <a:lnTo>
                    <a:pt x="2047" y="1460"/>
                  </a:lnTo>
                  <a:lnTo>
                    <a:pt x="2047" y="1460"/>
                  </a:lnTo>
                  <a:lnTo>
                    <a:pt x="2040" y="1458"/>
                  </a:lnTo>
                  <a:lnTo>
                    <a:pt x="2040" y="1458"/>
                  </a:lnTo>
                  <a:lnTo>
                    <a:pt x="2040" y="1458"/>
                  </a:lnTo>
                  <a:lnTo>
                    <a:pt x="2040" y="1458"/>
                  </a:lnTo>
                  <a:lnTo>
                    <a:pt x="2042" y="1456"/>
                  </a:lnTo>
                  <a:lnTo>
                    <a:pt x="2042" y="1456"/>
                  </a:lnTo>
                  <a:lnTo>
                    <a:pt x="2044" y="1456"/>
                  </a:lnTo>
                  <a:lnTo>
                    <a:pt x="2044" y="1456"/>
                  </a:lnTo>
                  <a:lnTo>
                    <a:pt x="2047" y="1458"/>
                  </a:lnTo>
                  <a:lnTo>
                    <a:pt x="2044" y="1458"/>
                  </a:lnTo>
                  <a:lnTo>
                    <a:pt x="2044" y="1458"/>
                  </a:lnTo>
                  <a:lnTo>
                    <a:pt x="2047" y="1458"/>
                  </a:lnTo>
                  <a:lnTo>
                    <a:pt x="2049" y="1460"/>
                  </a:lnTo>
                  <a:lnTo>
                    <a:pt x="2049" y="1460"/>
                  </a:lnTo>
                  <a:lnTo>
                    <a:pt x="2051" y="1463"/>
                  </a:lnTo>
                  <a:lnTo>
                    <a:pt x="2054" y="1463"/>
                  </a:lnTo>
                  <a:lnTo>
                    <a:pt x="2054" y="1463"/>
                  </a:lnTo>
                  <a:lnTo>
                    <a:pt x="2059" y="1465"/>
                  </a:lnTo>
                  <a:lnTo>
                    <a:pt x="2061" y="1465"/>
                  </a:lnTo>
                  <a:lnTo>
                    <a:pt x="2061" y="1465"/>
                  </a:lnTo>
                  <a:lnTo>
                    <a:pt x="2061" y="1465"/>
                  </a:lnTo>
                  <a:lnTo>
                    <a:pt x="2061" y="1468"/>
                  </a:lnTo>
                  <a:lnTo>
                    <a:pt x="2061" y="1468"/>
                  </a:lnTo>
                  <a:lnTo>
                    <a:pt x="2063" y="1468"/>
                  </a:lnTo>
                  <a:lnTo>
                    <a:pt x="2063" y="1470"/>
                  </a:lnTo>
                  <a:lnTo>
                    <a:pt x="2066" y="1470"/>
                  </a:lnTo>
                  <a:lnTo>
                    <a:pt x="2068" y="1472"/>
                  </a:lnTo>
                  <a:lnTo>
                    <a:pt x="2068" y="1472"/>
                  </a:lnTo>
                  <a:lnTo>
                    <a:pt x="2070" y="1472"/>
                  </a:lnTo>
                  <a:lnTo>
                    <a:pt x="2070" y="1472"/>
                  </a:lnTo>
                  <a:lnTo>
                    <a:pt x="2070" y="1472"/>
                  </a:lnTo>
                  <a:lnTo>
                    <a:pt x="2070" y="1472"/>
                  </a:lnTo>
                  <a:lnTo>
                    <a:pt x="2070" y="1475"/>
                  </a:lnTo>
                  <a:lnTo>
                    <a:pt x="2070" y="1475"/>
                  </a:lnTo>
                  <a:lnTo>
                    <a:pt x="2070" y="1475"/>
                  </a:lnTo>
                  <a:lnTo>
                    <a:pt x="2070" y="1475"/>
                  </a:lnTo>
                  <a:lnTo>
                    <a:pt x="2075" y="1479"/>
                  </a:lnTo>
                  <a:lnTo>
                    <a:pt x="2075" y="1479"/>
                  </a:lnTo>
                  <a:lnTo>
                    <a:pt x="2077" y="1482"/>
                  </a:lnTo>
                  <a:lnTo>
                    <a:pt x="2077" y="1482"/>
                  </a:lnTo>
                  <a:lnTo>
                    <a:pt x="2077" y="1482"/>
                  </a:lnTo>
                  <a:lnTo>
                    <a:pt x="2080" y="1482"/>
                  </a:lnTo>
                  <a:lnTo>
                    <a:pt x="2080" y="1484"/>
                  </a:lnTo>
                  <a:lnTo>
                    <a:pt x="2080" y="1484"/>
                  </a:lnTo>
                  <a:lnTo>
                    <a:pt x="2080" y="1487"/>
                  </a:lnTo>
                  <a:lnTo>
                    <a:pt x="2082" y="1487"/>
                  </a:lnTo>
                  <a:lnTo>
                    <a:pt x="2085" y="1487"/>
                  </a:lnTo>
                  <a:lnTo>
                    <a:pt x="2085" y="1487"/>
                  </a:lnTo>
                  <a:lnTo>
                    <a:pt x="2085" y="1489"/>
                  </a:lnTo>
                  <a:lnTo>
                    <a:pt x="2085" y="1489"/>
                  </a:lnTo>
                  <a:lnTo>
                    <a:pt x="2085" y="1489"/>
                  </a:lnTo>
                  <a:lnTo>
                    <a:pt x="2087" y="1489"/>
                  </a:lnTo>
                  <a:lnTo>
                    <a:pt x="2087" y="1489"/>
                  </a:lnTo>
                  <a:lnTo>
                    <a:pt x="2087" y="1489"/>
                  </a:lnTo>
                  <a:lnTo>
                    <a:pt x="2089" y="1489"/>
                  </a:lnTo>
                  <a:lnTo>
                    <a:pt x="2089" y="1491"/>
                  </a:lnTo>
                  <a:lnTo>
                    <a:pt x="2089" y="1491"/>
                  </a:lnTo>
                  <a:lnTo>
                    <a:pt x="2089" y="1491"/>
                  </a:lnTo>
                  <a:lnTo>
                    <a:pt x="2089" y="1489"/>
                  </a:lnTo>
                  <a:lnTo>
                    <a:pt x="2089" y="1489"/>
                  </a:lnTo>
                  <a:lnTo>
                    <a:pt x="2089" y="1489"/>
                  </a:lnTo>
                  <a:lnTo>
                    <a:pt x="2089"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7" y="1484"/>
                  </a:lnTo>
                  <a:lnTo>
                    <a:pt x="2087" y="1484"/>
                  </a:lnTo>
                  <a:lnTo>
                    <a:pt x="2087" y="1482"/>
                  </a:lnTo>
                  <a:lnTo>
                    <a:pt x="2087" y="1482"/>
                  </a:lnTo>
                  <a:lnTo>
                    <a:pt x="2089" y="1484"/>
                  </a:lnTo>
                  <a:lnTo>
                    <a:pt x="2089" y="1482"/>
                  </a:lnTo>
                  <a:lnTo>
                    <a:pt x="2092" y="1482"/>
                  </a:lnTo>
                  <a:lnTo>
                    <a:pt x="2089" y="1482"/>
                  </a:lnTo>
                  <a:lnTo>
                    <a:pt x="2089" y="1479"/>
                  </a:lnTo>
                  <a:lnTo>
                    <a:pt x="2089" y="1479"/>
                  </a:lnTo>
                  <a:lnTo>
                    <a:pt x="2087" y="1477"/>
                  </a:lnTo>
                  <a:lnTo>
                    <a:pt x="2085" y="1479"/>
                  </a:lnTo>
                  <a:lnTo>
                    <a:pt x="2082" y="1477"/>
                  </a:lnTo>
                  <a:lnTo>
                    <a:pt x="2082" y="1475"/>
                  </a:lnTo>
                  <a:lnTo>
                    <a:pt x="2085" y="1477"/>
                  </a:lnTo>
                  <a:lnTo>
                    <a:pt x="2085" y="1475"/>
                  </a:lnTo>
                  <a:lnTo>
                    <a:pt x="2085" y="1475"/>
                  </a:lnTo>
                  <a:lnTo>
                    <a:pt x="2085" y="1472"/>
                  </a:lnTo>
                  <a:lnTo>
                    <a:pt x="2082" y="1470"/>
                  </a:lnTo>
                  <a:lnTo>
                    <a:pt x="2082" y="1470"/>
                  </a:lnTo>
                  <a:lnTo>
                    <a:pt x="2082" y="1470"/>
                  </a:lnTo>
                  <a:lnTo>
                    <a:pt x="2082" y="1468"/>
                  </a:lnTo>
                  <a:lnTo>
                    <a:pt x="2082" y="1468"/>
                  </a:lnTo>
                  <a:lnTo>
                    <a:pt x="2080" y="1465"/>
                  </a:lnTo>
                  <a:lnTo>
                    <a:pt x="2080" y="1465"/>
                  </a:lnTo>
                  <a:lnTo>
                    <a:pt x="2080" y="1465"/>
                  </a:lnTo>
                  <a:lnTo>
                    <a:pt x="2077" y="1463"/>
                  </a:lnTo>
                  <a:lnTo>
                    <a:pt x="2077" y="1463"/>
                  </a:lnTo>
                  <a:lnTo>
                    <a:pt x="2077" y="1463"/>
                  </a:lnTo>
                  <a:lnTo>
                    <a:pt x="2077" y="1460"/>
                  </a:lnTo>
                  <a:lnTo>
                    <a:pt x="2075" y="1460"/>
                  </a:lnTo>
                  <a:lnTo>
                    <a:pt x="2075" y="1460"/>
                  </a:lnTo>
                  <a:lnTo>
                    <a:pt x="2075" y="1460"/>
                  </a:lnTo>
                  <a:lnTo>
                    <a:pt x="2075" y="1460"/>
                  </a:lnTo>
                  <a:lnTo>
                    <a:pt x="2075" y="1458"/>
                  </a:lnTo>
                  <a:lnTo>
                    <a:pt x="2075" y="1458"/>
                  </a:lnTo>
                  <a:lnTo>
                    <a:pt x="2075" y="1458"/>
                  </a:lnTo>
                  <a:lnTo>
                    <a:pt x="2075" y="1456"/>
                  </a:lnTo>
                  <a:lnTo>
                    <a:pt x="2073" y="1453"/>
                  </a:lnTo>
                  <a:lnTo>
                    <a:pt x="2073" y="1453"/>
                  </a:lnTo>
                  <a:lnTo>
                    <a:pt x="2066" y="1451"/>
                  </a:lnTo>
                  <a:lnTo>
                    <a:pt x="2063" y="1451"/>
                  </a:lnTo>
                  <a:lnTo>
                    <a:pt x="2063" y="1451"/>
                  </a:lnTo>
                  <a:lnTo>
                    <a:pt x="2063" y="1451"/>
                  </a:lnTo>
                  <a:lnTo>
                    <a:pt x="2061" y="1453"/>
                  </a:lnTo>
                  <a:lnTo>
                    <a:pt x="2054" y="1453"/>
                  </a:lnTo>
                  <a:lnTo>
                    <a:pt x="2054" y="1453"/>
                  </a:lnTo>
                  <a:lnTo>
                    <a:pt x="2051" y="1451"/>
                  </a:lnTo>
                  <a:lnTo>
                    <a:pt x="2049" y="1451"/>
                  </a:lnTo>
                  <a:lnTo>
                    <a:pt x="2049" y="1449"/>
                  </a:lnTo>
                  <a:lnTo>
                    <a:pt x="2049" y="1449"/>
                  </a:lnTo>
                  <a:lnTo>
                    <a:pt x="2051" y="1446"/>
                  </a:lnTo>
                  <a:lnTo>
                    <a:pt x="2051" y="1446"/>
                  </a:lnTo>
                  <a:lnTo>
                    <a:pt x="2051" y="1446"/>
                  </a:lnTo>
                  <a:lnTo>
                    <a:pt x="2051" y="1444"/>
                  </a:lnTo>
                  <a:lnTo>
                    <a:pt x="2049" y="1444"/>
                  </a:lnTo>
                  <a:lnTo>
                    <a:pt x="2051" y="1442"/>
                  </a:lnTo>
                  <a:lnTo>
                    <a:pt x="2051" y="1439"/>
                  </a:lnTo>
                  <a:lnTo>
                    <a:pt x="2051" y="1439"/>
                  </a:lnTo>
                  <a:lnTo>
                    <a:pt x="2054" y="1432"/>
                  </a:lnTo>
                  <a:lnTo>
                    <a:pt x="2054" y="1432"/>
                  </a:lnTo>
                  <a:lnTo>
                    <a:pt x="2054" y="1432"/>
                  </a:lnTo>
                  <a:lnTo>
                    <a:pt x="2054" y="1430"/>
                  </a:lnTo>
                  <a:lnTo>
                    <a:pt x="2051" y="1430"/>
                  </a:lnTo>
                  <a:lnTo>
                    <a:pt x="2051" y="1430"/>
                  </a:lnTo>
                  <a:lnTo>
                    <a:pt x="2051" y="1430"/>
                  </a:lnTo>
                  <a:lnTo>
                    <a:pt x="2051" y="1427"/>
                  </a:lnTo>
                  <a:lnTo>
                    <a:pt x="2051" y="1427"/>
                  </a:lnTo>
                  <a:lnTo>
                    <a:pt x="2049" y="1427"/>
                  </a:lnTo>
                  <a:lnTo>
                    <a:pt x="2049" y="1430"/>
                  </a:lnTo>
                  <a:lnTo>
                    <a:pt x="2049" y="1430"/>
                  </a:lnTo>
                  <a:lnTo>
                    <a:pt x="2049" y="1432"/>
                  </a:lnTo>
                  <a:lnTo>
                    <a:pt x="2049" y="1432"/>
                  </a:lnTo>
                  <a:lnTo>
                    <a:pt x="2049" y="1432"/>
                  </a:lnTo>
                  <a:lnTo>
                    <a:pt x="2049" y="1430"/>
                  </a:lnTo>
                  <a:lnTo>
                    <a:pt x="2049" y="1430"/>
                  </a:lnTo>
                  <a:lnTo>
                    <a:pt x="2047" y="1430"/>
                  </a:lnTo>
                  <a:lnTo>
                    <a:pt x="2047" y="1430"/>
                  </a:lnTo>
                  <a:lnTo>
                    <a:pt x="2047" y="1432"/>
                  </a:lnTo>
                  <a:lnTo>
                    <a:pt x="2047" y="1432"/>
                  </a:lnTo>
                  <a:lnTo>
                    <a:pt x="2047" y="1434"/>
                  </a:lnTo>
                  <a:lnTo>
                    <a:pt x="2047" y="1437"/>
                  </a:lnTo>
                  <a:lnTo>
                    <a:pt x="2044" y="1437"/>
                  </a:lnTo>
                  <a:lnTo>
                    <a:pt x="2044" y="1439"/>
                  </a:lnTo>
                  <a:lnTo>
                    <a:pt x="2044" y="1437"/>
                  </a:lnTo>
                  <a:lnTo>
                    <a:pt x="2044" y="1434"/>
                  </a:lnTo>
                  <a:lnTo>
                    <a:pt x="2044" y="1434"/>
                  </a:lnTo>
                  <a:lnTo>
                    <a:pt x="2040" y="1437"/>
                  </a:lnTo>
                  <a:lnTo>
                    <a:pt x="2037" y="1437"/>
                  </a:lnTo>
                  <a:lnTo>
                    <a:pt x="2037" y="1437"/>
                  </a:lnTo>
                  <a:lnTo>
                    <a:pt x="2035" y="1439"/>
                  </a:lnTo>
                  <a:lnTo>
                    <a:pt x="2033" y="1439"/>
                  </a:lnTo>
                  <a:lnTo>
                    <a:pt x="2033" y="1437"/>
                  </a:lnTo>
                  <a:lnTo>
                    <a:pt x="2033" y="1437"/>
                  </a:lnTo>
                  <a:lnTo>
                    <a:pt x="2035" y="1434"/>
                  </a:lnTo>
                  <a:lnTo>
                    <a:pt x="2035" y="1432"/>
                  </a:lnTo>
                  <a:lnTo>
                    <a:pt x="2037" y="1432"/>
                  </a:lnTo>
                  <a:lnTo>
                    <a:pt x="2035" y="1432"/>
                  </a:lnTo>
                  <a:lnTo>
                    <a:pt x="2033" y="1432"/>
                  </a:lnTo>
                  <a:lnTo>
                    <a:pt x="2030" y="1434"/>
                  </a:lnTo>
                  <a:lnTo>
                    <a:pt x="2033" y="1430"/>
                  </a:lnTo>
                  <a:lnTo>
                    <a:pt x="2033" y="1430"/>
                  </a:lnTo>
                  <a:lnTo>
                    <a:pt x="2030" y="1430"/>
                  </a:lnTo>
                  <a:lnTo>
                    <a:pt x="2030" y="1430"/>
                  </a:lnTo>
                  <a:lnTo>
                    <a:pt x="2030" y="1430"/>
                  </a:lnTo>
                  <a:lnTo>
                    <a:pt x="2030" y="1430"/>
                  </a:lnTo>
                  <a:lnTo>
                    <a:pt x="2030" y="1427"/>
                  </a:lnTo>
                  <a:lnTo>
                    <a:pt x="2028" y="1430"/>
                  </a:lnTo>
                  <a:lnTo>
                    <a:pt x="2028" y="1430"/>
                  </a:lnTo>
                  <a:lnTo>
                    <a:pt x="2028" y="1427"/>
                  </a:lnTo>
                  <a:lnTo>
                    <a:pt x="2025" y="1427"/>
                  </a:lnTo>
                  <a:lnTo>
                    <a:pt x="2023" y="1427"/>
                  </a:lnTo>
                  <a:lnTo>
                    <a:pt x="2023" y="1427"/>
                  </a:lnTo>
                  <a:lnTo>
                    <a:pt x="2023" y="1427"/>
                  </a:lnTo>
                  <a:lnTo>
                    <a:pt x="2023" y="1430"/>
                  </a:lnTo>
                  <a:lnTo>
                    <a:pt x="2023" y="1432"/>
                  </a:lnTo>
                  <a:lnTo>
                    <a:pt x="2021" y="1432"/>
                  </a:lnTo>
                  <a:lnTo>
                    <a:pt x="2021" y="1432"/>
                  </a:lnTo>
                  <a:lnTo>
                    <a:pt x="2021" y="1430"/>
                  </a:lnTo>
                  <a:lnTo>
                    <a:pt x="2021" y="1427"/>
                  </a:lnTo>
                  <a:lnTo>
                    <a:pt x="2023" y="1427"/>
                  </a:lnTo>
                  <a:lnTo>
                    <a:pt x="2023" y="1425"/>
                  </a:lnTo>
                  <a:lnTo>
                    <a:pt x="2023" y="1425"/>
                  </a:lnTo>
                  <a:lnTo>
                    <a:pt x="2021" y="1425"/>
                  </a:lnTo>
                  <a:lnTo>
                    <a:pt x="2018" y="1425"/>
                  </a:lnTo>
                  <a:lnTo>
                    <a:pt x="2018" y="1425"/>
                  </a:lnTo>
                  <a:lnTo>
                    <a:pt x="2018" y="1425"/>
                  </a:lnTo>
                  <a:lnTo>
                    <a:pt x="2018" y="1423"/>
                  </a:lnTo>
                  <a:lnTo>
                    <a:pt x="2018" y="1423"/>
                  </a:lnTo>
                  <a:lnTo>
                    <a:pt x="2018" y="1423"/>
                  </a:lnTo>
                  <a:lnTo>
                    <a:pt x="2011" y="1427"/>
                  </a:lnTo>
                  <a:lnTo>
                    <a:pt x="2011" y="1427"/>
                  </a:lnTo>
                  <a:lnTo>
                    <a:pt x="2011" y="1427"/>
                  </a:lnTo>
                  <a:lnTo>
                    <a:pt x="2011" y="1425"/>
                  </a:lnTo>
                  <a:lnTo>
                    <a:pt x="2014" y="1425"/>
                  </a:lnTo>
                  <a:lnTo>
                    <a:pt x="2014" y="1423"/>
                  </a:lnTo>
                  <a:lnTo>
                    <a:pt x="2014" y="1423"/>
                  </a:lnTo>
                  <a:lnTo>
                    <a:pt x="2014" y="1423"/>
                  </a:lnTo>
                  <a:lnTo>
                    <a:pt x="2011" y="1423"/>
                  </a:lnTo>
                  <a:lnTo>
                    <a:pt x="2011" y="1423"/>
                  </a:lnTo>
                  <a:lnTo>
                    <a:pt x="2011" y="1423"/>
                  </a:lnTo>
                  <a:lnTo>
                    <a:pt x="2014" y="1423"/>
                  </a:lnTo>
                  <a:lnTo>
                    <a:pt x="2014" y="1423"/>
                  </a:lnTo>
                  <a:lnTo>
                    <a:pt x="2011" y="1420"/>
                  </a:lnTo>
                  <a:lnTo>
                    <a:pt x="2011" y="1420"/>
                  </a:lnTo>
                  <a:lnTo>
                    <a:pt x="2004" y="1425"/>
                  </a:lnTo>
                  <a:lnTo>
                    <a:pt x="2004" y="1425"/>
                  </a:lnTo>
                  <a:lnTo>
                    <a:pt x="2004" y="1425"/>
                  </a:lnTo>
                  <a:lnTo>
                    <a:pt x="2004" y="1425"/>
                  </a:lnTo>
                  <a:lnTo>
                    <a:pt x="2004" y="1425"/>
                  </a:lnTo>
                  <a:lnTo>
                    <a:pt x="2006" y="1423"/>
                  </a:lnTo>
                  <a:lnTo>
                    <a:pt x="2006" y="1420"/>
                  </a:lnTo>
                  <a:lnTo>
                    <a:pt x="2006" y="1420"/>
                  </a:lnTo>
                  <a:lnTo>
                    <a:pt x="2009" y="1420"/>
                  </a:lnTo>
                  <a:lnTo>
                    <a:pt x="2018" y="1418"/>
                  </a:lnTo>
                  <a:lnTo>
                    <a:pt x="2021" y="1418"/>
                  </a:lnTo>
                  <a:lnTo>
                    <a:pt x="2021" y="1416"/>
                  </a:lnTo>
                  <a:lnTo>
                    <a:pt x="2018" y="1413"/>
                  </a:lnTo>
                  <a:lnTo>
                    <a:pt x="2018" y="1411"/>
                  </a:lnTo>
                  <a:lnTo>
                    <a:pt x="2014" y="1411"/>
                  </a:lnTo>
                  <a:lnTo>
                    <a:pt x="2014" y="1411"/>
                  </a:lnTo>
                  <a:lnTo>
                    <a:pt x="2014" y="1408"/>
                  </a:lnTo>
                  <a:lnTo>
                    <a:pt x="2018" y="1408"/>
                  </a:lnTo>
                  <a:lnTo>
                    <a:pt x="2018" y="1406"/>
                  </a:lnTo>
                  <a:lnTo>
                    <a:pt x="2018" y="1404"/>
                  </a:lnTo>
                  <a:lnTo>
                    <a:pt x="2018" y="1404"/>
                  </a:lnTo>
                  <a:lnTo>
                    <a:pt x="2016" y="1401"/>
                  </a:lnTo>
                  <a:lnTo>
                    <a:pt x="2016" y="1401"/>
                  </a:lnTo>
                  <a:lnTo>
                    <a:pt x="2016" y="1399"/>
                  </a:lnTo>
                  <a:lnTo>
                    <a:pt x="2016" y="1401"/>
                  </a:lnTo>
                  <a:lnTo>
                    <a:pt x="2014" y="1401"/>
                  </a:lnTo>
                  <a:lnTo>
                    <a:pt x="2014" y="1401"/>
                  </a:lnTo>
                  <a:lnTo>
                    <a:pt x="2014" y="1401"/>
                  </a:lnTo>
                  <a:lnTo>
                    <a:pt x="2014" y="1399"/>
                  </a:lnTo>
                  <a:lnTo>
                    <a:pt x="2014" y="1399"/>
                  </a:lnTo>
                  <a:lnTo>
                    <a:pt x="2011" y="1399"/>
                  </a:lnTo>
                  <a:lnTo>
                    <a:pt x="2011" y="1401"/>
                  </a:lnTo>
                  <a:lnTo>
                    <a:pt x="2011" y="1404"/>
                  </a:lnTo>
                  <a:lnTo>
                    <a:pt x="2011" y="1401"/>
                  </a:lnTo>
                  <a:lnTo>
                    <a:pt x="2011" y="1399"/>
                  </a:lnTo>
                  <a:lnTo>
                    <a:pt x="2009" y="1399"/>
                  </a:lnTo>
                  <a:lnTo>
                    <a:pt x="2009" y="1399"/>
                  </a:lnTo>
                  <a:lnTo>
                    <a:pt x="2009" y="1399"/>
                  </a:lnTo>
                  <a:lnTo>
                    <a:pt x="2009" y="1399"/>
                  </a:lnTo>
                  <a:lnTo>
                    <a:pt x="2009" y="1399"/>
                  </a:lnTo>
                  <a:lnTo>
                    <a:pt x="2009" y="1399"/>
                  </a:lnTo>
                  <a:lnTo>
                    <a:pt x="2009" y="1401"/>
                  </a:lnTo>
                  <a:lnTo>
                    <a:pt x="2009" y="1401"/>
                  </a:lnTo>
                  <a:lnTo>
                    <a:pt x="2009" y="1401"/>
                  </a:lnTo>
                  <a:lnTo>
                    <a:pt x="2009" y="1404"/>
                  </a:lnTo>
                  <a:lnTo>
                    <a:pt x="2009" y="1404"/>
                  </a:lnTo>
                  <a:lnTo>
                    <a:pt x="2011" y="1404"/>
                  </a:lnTo>
                  <a:lnTo>
                    <a:pt x="2009" y="1404"/>
                  </a:lnTo>
                  <a:lnTo>
                    <a:pt x="2009" y="1404"/>
                  </a:lnTo>
                  <a:lnTo>
                    <a:pt x="2009" y="1404"/>
                  </a:lnTo>
                  <a:lnTo>
                    <a:pt x="2009" y="1404"/>
                  </a:lnTo>
                  <a:lnTo>
                    <a:pt x="2006" y="1404"/>
                  </a:lnTo>
                  <a:lnTo>
                    <a:pt x="2006" y="1404"/>
                  </a:lnTo>
                  <a:lnTo>
                    <a:pt x="2006" y="1406"/>
                  </a:lnTo>
                  <a:lnTo>
                    <a:pt x="2006" y="1406"/>
                  </a:lnTo>
                  <a:lnTo>
                    <a:pt x="2006" y="1408"/>
                  </a:lnTo>
                  <a:lnTo>
                    <a:pt x="2006" y="1408"/>
                  </a:lnTo>
                  <a:lnTo>
                    <a:pt x="2006" y="1408"/>
                  </a:lnTo>
                  <a:lnTo>
                    <a:pt x="2006" y="1408"/>
                  </a:lnTo>
                  <a:lnTo>
                    <a:pt x="2006" y="1406"/>
                  </a:lnTo>
                  <a:lnTo>
                    <a:pt x="2006" y="1404"/>
                  </a:lnTo>
                  <a:lnTo>
                    <a:pt x="2006" y="1401"/>
                  </a:lnTo>
                  <a:lnTo>
                    <a:pt x="2004" y="1401"/>
                  </a:lnTo>
                  <a:lnTo>
                    <a:pt x="2004" y="1401"/>
                  </a:lnTo>
                  <a:lnTo>
                    <a:pt x="2004" y="1401"/>
                  </a:lnTo>
                  <a:lnTo>
                    <a:pt x="2004" y="1401"/>
                  </a:lnTo>
                  <a:lnTo>
                    <a:pt x="2004" y="1404"/>
                  </a:lnTo>
                  <a:lnTo>
                    <a:pt x="2004" y="1406"/>
                  </a:lnTo>
                  <a:lnTo>
                    <a:pt x="2002" y="1408"/>
                  </a:lnTo>
                  <a:lnTo>
                    <a:pt x="2002" y="1408"/>
                  </a:lnTo>
                  <a:lnTo>
                    <a:pt x="2002" y="1408"/>
                  </a:lnTo>
                  <a:lnTo>
                    <a:pt x="2002" y="1406"/>
                  </a:lnTo>
                  <a:lnTo>
                    <a:pt x="2002" y="1406"/>
                  </a:lnTo>
                  <a:lnTo>
                    <a:pt x="1997" y="1408"/>
                  </a:lnTo>
                  <a:lnTo>
                    <a:pt x="1995" y="1411"/>
                  </a:lnTo>
                  <a:lnTo>
                    <a:pt x="1995" y="1411"/>
                  </a:lnTo>
                  <a:lnTo>
                    <a:pt x="1992" y="1411"/>
                  </a:lnTo>
                  <a:lnTo>
                    <a:pt x="1992" y="1408"/>
                  </a:lnTo>
                  <a:lnTo>
                    <a:pt x="1992" y="1408"/>
                  </a:lnTo>
                  <a:lnTo>
                    <a:pt x="1992" y="1406"/>
                  </a:lnTo>
                  <a:lnTo>
                    <a:pt x="1990" y="1406"/>
                  </a:lnTo>
                  <a:lnTo>
                    <a:pt x="1990" y="1404"/>
                  </a:lnTo>
                  <a:lnTo>
                    <a:pt x="1990" y="1404"/>
                  </a:lnTo>
                  <a:lnTo>
                    <a:pt x="1988" y="1404"/>
                  </a:lnTo>
                  <a:lnTo>
                    <a:pt x="1988" y="1401"/>
                  </a:lnTo>
                  <a:lnTo>
                    <a:pt x="1990" y="1401"/>
                  </a:lnTo>
                  <a:lnTo>
                    <a:pt x="1990" y="1401"/>
                  </a:lnTo>
                  <a:lnTo>
                    <a:pt x="1990" y="1401"/>
                  </a:lnTo>
                  <a:lnTo>
                    <a:pt x="1990" y="1397"/>
                  </a:lnTo>
                  <a:lnTo>
                    <a:pt x="1992" y="1397"/>
                  </a:lnTo>
                  <a:lnTo>
                    <a:pt x="1990" y="1394"/>
                  </a:lnTo>
                  <a:lnTo>
                    <a:pt x="1990" y="1394"/>
                  </a:lnTo>
                  <a:lnTo>
                    <a:pt x="1990" y="1394"/>
                  </a:lnTo>
                  <a:lnTo>
                    <a:pt x="1990" y="1394"/>
                  </a:lnTo>
                  <a:lnTo>
                    <a:pt x="1990" y="1392"/>
                  </a:lnTo>
                  <a:lnTo>
                    <a:pt x="1990" y="1392"/>
                  </a:lnTo>
                  <a:lnTo>
                    <a:pt x="1990" y="1392"/>
                  </a:lnTo>
                  <a:lnTo>
                    <a:pt x="1990" y="1392"/>
                  </a:lnTo>
                  <a:lnTo>
                    <a:pt x="1990" y="1389"/>
                  </a:lnTo>
                  <a:lnTo>
                    <a:pt x="1988" y="1387"/>
                  </a:lnTo>
                  <a:lnTo>
                    <a:pt x="1983" y="1387"/>
                  </a:lnTo>
                  <a:lnTo>
                    <a:pt x="1983" y="1389"/>
                  </a:lnTo>
                  <a:lnTo>
                    <a:pt x="1985" y="1394"/>
                  </a:lnTo>
                  <a:lnTo>
                    <a:pt x="1985" y="1394"/>
                  </a:lnTo>
                  <a:lnTo>
                    <a:pt x="1983" y="1392"/>
                  </a:lnTo>
                  <a:lnTo>
                    <a:pt x="1983" y="1392"/>
                  </a:lnTo>
                  <a:lnTo>
                    <a:pt x="1980" y="1392"/>
                  </a:lnTo>
                  <a:lnTo>
                    <a:pt x="1980" y="1389"/>
                  </a:lnTo>
                  <a:lnTo>
                    <a:pt x="1980" y="1387"/>
                  </a:lnTo>
                  <a:lnTo>
                    <a:pt x="1980" y="1385"/>
                  </a:lnTo>
                  <a:lnTo>
                    <a:pt x="1980" y="1385"/>
                  </a:lnTo>
                  <a:lnTo>
                    <a:pt x="1980" y="1382"/>
                  </a:lnTo>
                  <a:lnTo>
                    <a:pt x="1978" y="1382"/>
                  </a:lnTo>
                  <a:lnTo>
                    <a:pt x="1978" y="1382"/>
                  </a:lnTo>
                  <a:lnTo>
                    <a:pt x="1978" y="1385"/>
                  </a:lnTo>
                  <a:lnTo>
                    <a:pt x="1978" y="1385"/>
                  </a:lnTo>
                  <a:lnTo>
                    <a:pt x="1978" y="1387"/>
                  </a:lnTo>
                  <a:lnTo>
                    <a:pt x="1976" y="1387"/>
                  </a:lnTo>
                  <a:lnTo>
                    <a:pt x="1976" y="1385"/>
                  </a:lnTo>
                  <a:lnTo>
                    <a:pt x="1976" y="1382"/>
                  </a:lnTo>
                  <a:lnTo>
                    <a:pt x="1973" y="1382"/>
                  </a:lnTo>
                  <a:lnTo>
                    <a:pt x="1973" y="1382"/>
                  </a:lnTo>
                  <a:lnTo>
                    <a:pt x="1973" y="1382"/>
                  </a:lnTo>
                  <a:lnTo>
                    <a:pt x="1973" y="1382"/>
                  </a:lnTo>
                  <a:lnTo>
                    <a:pt x="1973" y="1382"/>
                  </a:lnTo>
                  <a:lnTo>
                    <a:pt x="1971" y="1382"/>
                  </a:lnTo>
                  <a:lnTo>
                    <a:pt x="1971" y="1382"/>
                  </a:lnTo>
                  <a:lnTo>
                    <a:pt x="1971" y="1382"/>
                  </a:lnTo>
                  <a:lnTo>
                    <a:pt x="1971" y="1382"/>
                  </a:lnTo>
                  <a:lnTo>
                    <a:pt x="1971" y="1382"/>
                  </a:lnTo>
                  <a:lnTo>
                    <a:pt x="1971" y="1382"/>
                  </a:lnTo>
                  <a:lnTo>
                    <a:pt x="1971" y="1382"/>
                  </a:lnTo>
                  <a:lnTo>
                    <a:pt x="1971" y="1382"/>
                  </a:lnTo>
                  <a:lnTo>
                    <a:pt x="1971" y="1382"/>
                  </a:lnTo>
                  <a:lnTo>
                    <a:pt x="1969" y="1382"/>
                  </a:lnTo>
                  <a:lnTo>
                    <a:pt x="1969" y="1382"/>
                  </a:lnTo>
                  <a:lnTo>
                    <a:pt x="1969" y="1385"/>
                  </a:lnTo>
                  <a:lnTo>
                    <a:pt x="1969" y="1385"/>
                  </a:lnTo>
                  <a:lnTo>
                    <a:pt x="1973" y="1387"/>
                  </a:lnTo>
                  <a:lnTo>
                    <a:pt x="1973" y="1387"/>
                  </a:lnTo>
                  <a:lnTo>
                    <a:pt x="1973" y="1389"/>
                  </a:lnTo>
                  <a:lnTo>
                    <a:pt x="1973" y="1389"/>
                  </a:lnTo>
                  <a:lnTo>
                    <a:pt x="1971" y="1389"/>
                  </a:lnTo>
                  <a:lnTo>
                    <a:pt x="1973" y="1389"/>
                  </a:lnTo>
                  <a:lnTo>
                    <a:pt x="1976" y="1392"/>
                  </a:lnTo>
                  <a:lnTo>
                    <a:pt x="1976" y="1392"/>
                  </a:lnTo>
                  <a:lnTo>
                    <a:pt x="1978" y="1392"/>
                  </a:lnTo>
                  <a:lnTo>
                    <a:pt x="1978" y="1392"/>
                  </a:lnTo>
                  <a:lnTo>
                    <a:pt x="1976" y="1394"/>
                  </a:lnTo>
                  <a:lnTo>
                    <a:pt x="1978" y="1394"/>
                  </a:lnTo>
                  <a:lnTo>
                    <a:pt x="1978" y="1397"/>
                  </a:lnTo>
                  <a:lnTo>
                    <a:pt x="1980" y="1397"/>
                  </a:lnTo>
                  <a:lnTo>
                    <a:pt x="1983" y="1399"/>
                  </a:lnTo>
                  <a:lnTo>
                    <a:pt x="1983" y="1399"/>
                  </a:lnTo>
                  <a:lnTo>
                    <a:pt x="1985" y="1401"/>
                  </a:lnTo>
                  <a:lnTo>
                    <a:pt x="1983" y="1401"/>
                  </a:lnTo>
                  <a:lnTo>
                    <a:pt x="1983" y="1401"/>
                  </a:lnTo>
                  <a:lnTo>
                    <a:pt x="1983" y="1399"/>
                  </a:lnTo>
                  <a:lnTo>
                    <a:pt x="1980" y="1399"/>
                  </a:lnTo>
                  <a:lnTo>
                    <a:pt x="1978" y="1399"/>
                  </a:lnTo>
                  <a:lnTo>
                    <a:pt x="1976" y="1394"/>
                  </a:lnTo>
                  <a:lnTo>
                    <a:pt x="1973" y="1394"/>
                  </a:lnTo>
                  <a:lnTo>
                    <a:pt x="1973" y="1394"/>
                  </a:lnTo>
                  <a:lnTo>
                    <a:pt x="1973" y="1394"/>
                  </a:lnTo>
                  <a:lnTo>
                    <a:pt x="1973" y="1392"/>
                  </a:lnTo>
                  <a:lnTo>
                    <a:pt x="1973" y="1392"/>
                  </a:lnTo>
                  <a:lnTo>
                    <a:pt x="1973" y="1394"/>
                  </a:lnTo>
                  <a:lnTo>
                    <a:pt x="1973" y="1394"/>
                  </a:lnTo>
                  <a:lnTo>
                    <a:pt x="1971" y="1394"/>
                  </a:lnTo>
                  <a:lnTo>
                    <a:pt x="1971" y="1394"/>
                  </a:lnTo>
                  <a:lnTo>
                    <a:pt x="1973" y="1397"/>
                  </a:lnTo>
                  <a:lnTo>
                    <a:pt x="1973" y="1397"/>
                  </a:lnTo>
                  <a:lnTo>
                    <a:pt x="1973" y="1399"/>
                  </a:lnTo>
                  <a:lnTo>
                    <a:pt x="1973" y="1399"/>
                  </a:lnTo>
                  <a:lnTo>
                    <a:pt x="1973" y="1399"/>
                  </a:lnTo>
                  <a:lnTo>
                    <a:pt x="1971" y="1397"/>
                  </a:lnTo>
                  <a:lnTo>
                    <a:pt x="1971" y="1394"/>
                  </a:lnTo>
                  <a:lnTo>
                    <a:pt x="1971" y="1392"/>
                  </a:lnTo>
                  <a:lnTo>
                    <a:pt x="1969" y="1392"/>
                  </a:lnTo>
                  <a:lnTo>
                    <a:pt x="1969" y="1389"/>
                  </a:lnTo>
                  <a:lnTo>
                    <a:pt x="1966" y="1387"/>
                  </a:lnTo>
                  <a:lnTo>
                    <a:pt x="1966" y="1392"/>
                  </a:lnTo>
                  <a:lnTo>
                    <a:pt x="1966" y="1392"/>
                  </a:lnTo>
                  <a:lnTo>
                    <a:pt x="1966" y="1392"/>
                  </a:lnTo>
                  <a:lnTo>
                    <a:pt x="1969" y="1397"/>
                  </a:lnTo>
                  <a:lnTo>
                    <a:pt x="1969" y="1399"/>
                  </a:lnTo>
                  <a:lnTo>
                    <a:pt x="1969" y="1401"/>
                  </a:lnTo>
                  <a:lnTo>
                    <a:pt x="1971" y="1404"/>
                  </a:lnTo>
                  <a:lnTo>
                    <a:pt x="1969" y="1404"/>
                  </a:lnTo>
                  <a:lnTo>
                    <a:pt x="1969" y="1401"/>
                  </a:lnTo>
                  <a:lnTo>
                    <a:pt x="1966" y="1401"/>
                  </a:lnTo>
                  <a:lnTo>
                    <a:pt x="1966" y="1401"/>
                  </a:lnTo>
                  <a:lnTo>
                    <a:pt x="1966" y="1399"/>
                  </a:lnTo>
                  <a:lnTo>
                    <a:pt x="1966" y="1399"/>
                  </a:lnTo>
                  <a:lnTo>
                    <a:pt x="1966" y="1399"/>
                  </a:lnTo>
                  <a:lnTo>
                    <a:pt x="1964" y="1399"/>
                  </a:lnTo>
                  <a:lnTo>
                    <a:pt x="1962" y="1399"/>
                  </a:lnTo>
                  <a:lnTo>
                    <a:pt x="1962" y="1399"/>
                  </a:lnTo>
                  <a:lnTo>
                    <a:pt x="1959" y="1399"/>
                  </a:lnTo>
                  <a:lnTo>
                    <a:pt x="1964" y="1397"/>
                  </a:lnTo>
                  <a:lnTo>
                    <a:pt x="1964" y="1397"/>
                  </a:lnTo>
                  <a:lnTo>
                    <a:pt x="1964" y="1394"/>
                  </a:lnTo>
                  <a:lnTo>
                    <a:pt x="1964" y="1394"/>
                  </a:lnTo>
                  <a:lnTo>
                    <a:pt x="1962" y="1392"/>
                  </a:lnTo>
                  <a:lnTo>
                    <a:pt x="1962" y="1392"/>
                  </a:lnTo>
                  <a:lnTo>
                    <a:pt x="1962" y="1389"/>
                  </a:lnTo>
                  <a:lnTo>
                    <a:pt x="1962" y="1389"/>
                  </a:lnTo>
                  <a:lnTo>
                    <a:pt x="1962" y="1387"/>
                  </a:lnTo>
                  <a:lnTo>
                    <a:pt x="1959" y="1387"/>
                  </a:lnTo>
                  <a:lnTo>
                    <a:pt x="1957" y="1387"/>
                  </a:lnTo>
                  <a:lnTo>
                    <a:pt x="1957" y="1387"/>
                  </a:lnTo>
                  <a:lnTo>
                    <a:pt x="1957" y="1387"/>
                  </a:lnTo>
                  <a:lnTo>
                    <a:pt x="1957" y="1389"/>
                  </a:lnTo>
                  <a:lnTo>
                    <a:pt x="1957" y="1389"/>
                  </a:lnTo>
                  <a:lnTo>
                    <a:pt x="1957" y="1392"/>
                  </a:lnTo>
                  <a:lnTo>
                    <a:pt x="1957" y="1392"/>
                  </a:lnTo>
                  <a:lnTo>
                    <a:pt x="1957" y="1389"/>
                  </a:lnTo>
                  <a:lnTo>
                    <a:pt x="1954" y="1389"/>
                  </a:lnTo>
                  <a:lnTo>
                    <a:pt x="1954" y="1387"/>
                  </a:lnTo>
                  <a:lnTo>
                    <a:pt x="1954" y="1387"/>
                  </a:lnTo>
                  <a:lnTo>
                    <a:pt x="1954" y="1387"/>
                  </a:lnTo>
                  <a:lnTo>
                    <a:pt x="1954" y="1387"/>
                  </a:lnTo>
                  <a:lnTo>
                    <a:pt x="1952" y="1387"/>
                  </a:lnTo>
                  <a:lnTo>
                    <a:pt x="1952" y="1385"/>
                  </a:lnTo>
                  <a:lnTo>
                    <a:pt x="1952" y="1385"/>
                  </a:lnTo>
                  <a:lnTo>
                    <a:pt x="1952" y="1387"/>
                  </a:lnTo>
                  <a:lnTo>
                    <a:pt x="1952" y="1387"/>
                  </a:lnTo>
                  <a:lnTo>
                    <a:pt x="1950" y="1389"/>
                  </a:lnTo>
                  <a:lnTo>
                    <a:pt x="1947" y="1389"/>
                  </a:lnTo>
                  <a:lnTo>
                    <a:pt x="1947" y="1387"/>
                  </a:lnTo>
                  <a:lnTo>
                    <a:pt x="1947" y="1385"/>
                  </a:lnTo>
                  <a:lnTo>
                    <a:pt x="1945" y="1385"/>
                  </a:lnTo>
                  <a:lnTo>
                    <a:pt x="1945" y="1385"/>
                  </a:lnTo>
                  <a:lnTo>
                    <a:pt x="1945" y="1385"/>
                  </a:lnTo>
                  <a:lnTo>
                    <a:pt x="1945" y="1385"/>
                  </a:lnTo>
                  <a:lnTo>
                    <a:pt x="1945" y="1387"/>
                  </a:lnTo>
                  <a:lnTo>
                    <a:pt x="1945" y="1387"/>
                  </a:lnTo>
                  <a:lnTo>
                    <a:pt x="1943" y="1385"/>
                  </a:lnTo>
                  <a:lnTo>
                    <a:pt x="1943" y="1385"/>
                  </a:lnTo>
                  <a:lnTo>
                    <a:pt x="1943" y="1382"/>
                  </a:lnTo>
                  <a:lnTo>
                    <a:pt x="1943" y="1382"/>
                  </a:lnTo>
                  <a:lnTo>
                    <a:pt x="1943" y="1385"/>
                  </a:lnTo>
                  <a:lnTo>
                    <a:pt x="1940" y="1385"/>
                  </a:lnTo>
                  <a:lnTo>
                    <a:pt x="1940" y="1382"/>
                  </a:lnTo>
                  <a:lnTo>
                    <a:pt x="1935" y="1382"/>
                  </a:lnTo>
                  <a:lnTo>
                    <a:pt x="1935" y="1385"/>
                  </a:lnTo>
                  <a:lnTo>
                    <a:pt x="1938" y="1385"/>
                  </a:lnTo>
                  <a:lnTo>
                    <a:pt x="1940" y="1387"/>
                  </a:lnTo>
                  <a:lnTo>
                    <a:pt x="1940" y="1389"/>
                  </a:lnTo>
                  <a:lnTo>
                    <a:pt x="1943" y="1389"/>
                  </a:lnTo>
                  <a:lnTo>
                    <a:pt x="1943" y="1392"/>
                  </a:lnTo>
                  <a:lnTo>
                    <a:pt x="1945" y="1397"/>
                  </a:lnTo>
                  <a:lnTo>
                    <a:pt x="1945" y="1399"/>
                  </a:lnTo>
                  <a:lnTo>
                    <a:pt x="1945" y="1401"/>
                  </a:lnTo>
                  <a:lnTo>
                    <a:pt x="1947" y="1401"/>
                  </a:lnTo>
                  <a:lnTo>
                    <a:pt x="1947" y="1404"/>
                  </a:lnTo>
                  <a:lnTo>
                    <a:pt x="1950" y="1404"/>
                  </a:lnTo>
                  <a:lnTo>
                    <a:pt x="1950" y="1404"/>
                  </a:lnTo>
                  <a:lnTo>
                    <a:pt x="1950" y="1406"/>
                  </a:lnTo>
                  <a:lnTo>
                    <a:pt x="1947" y="1406"/>
                  </a:lnTo>
                  <a:lnTo>
                    <a:pt x="1947" y="1406"/>
                  </a:lnTo>
                  <a:lnTo>
                    <a:pt x="1947" y="1406"/>
                  </a:lnTo>
                  <a:lnTo>
                    <a:pt x="1947" y="1406"/>
                  </a:lnTo>
                  <a:lnTo>
                    <a:pt x="1947" y="1406"/>
                  </a:lnTo>
                  <a:lnTo>
                    <a:pt x="1947" y="1404"/>
                  </a:lnTo>
                  <a:lnTo>
                    <a:pt x="1947" y="1404"/>
                  </a:lnTo>
                  <a:lnTo>
                    <a:pt x="1947" y="1404"/>
                  </a:lnTo>
                  <a:lnTo>
                    <a:pt x="1945" y="1404"/>
                  </a:lnTo>
                  <a:lnTo>
                    <a:pt x="1945" y="1404"/>
                  </a:lnTo>
                  <a:lnTo>
                    <a:pt x="1945" y="1401"/>
                  </a:lnTo>
                  <a:lnTo>
                    <a:pt x="1945" y="1401"/>
                  </a:lnTo>
                  <a:lnTo>
                    <a:pt x="1945" y="1401"/>
                  </a:lnTo>
                  <a:lnTo>
                    <a:pt x="1943" y="1401"/>
                  </a:lnTo>
                  <a:lnTo>
                    <a:pt x="1943" y="1399"/>
                  </a:lnTo>
                  <a:lnTo>
                    <a:pt x="1943" y="1399"/>
                  </a:lnTo>
                  <a:lnTo>
                    <a:pt x="1940" y="1399"/>
                  </a:lnTo>
                  <a:lnTo>
                    <a:pt x="1940" y="1399"/>
                  </a:lnTo>
                  <a:lnTo>
                    <a:pt x="1940" y="1397"/>
                  </a:lnTo>
                  <a:lnTo>
                    <a:pt x="1940" y="1397"/>
                  </a:lnTo>
                  <a:lnTo>
                    <a:pt x="1940" y="1397"/>
                  </a:lnTo>
                  <a:lnTo>
                    <a:pt x="1940" y="1394"/>
                  </a:lnTo>
                  <a:lnTo>
                    <a:pt x="1938" y="1394"/>
                  </a:lnTo>
                  <a:lnTo>
                    <a:pt x="1935" y="1394"/>
                  </a:lnTo>
                  <a:lnTo>
                    <a:pt x="1938" y="1392"/>
                  </a:lnTo>
                  <a:lnTo>
                    <a:pt x="1938" y="1389"/>
                  </a:lnTo>
                  <a:lnTo>
                    <a:pt x="1935" y="1387"/>
                  </a:lnTo>
                  <a:lnTo>
                    <a:pt x="1935" y="1387"/>
                  </a:lnTo>
                  <a:lnTo>
                    <a:pt x="1935" y="1387"/>
                  </a:lnTo>
                  <a:lnTo>
                    <a:pt x="1935" y="1387"/>
                  </a:lnTo>
                  <a:lnTo>
                    <a:pt x="1935" y="1387"/>
                  </a:lnTo>
                  <a:lnTo>
                    <a:pt x="1935" y="1387"/>
                  </a:lnTo>
                  <a:lnTo>
                    <a:pt x="1933" y="1387"/>
                  </a:lnTo>
                  <a:lnTo>
                    <a:pt x="1933" y="1387"/>
                  </a:lnTo>
                  <a:lnTo>
                    <a:pt x="1933" y="1387"/>
                  </a:lnTo>
                  <a:lnTo>
                    <a:pt x="1933" y="1387"/>
                  </a:lnTo>
                  <a:lnTo>
                    <a:pt x="1933" y="1385"/>
                  </a:lnTo>
                  <a:lnTo>
                    <a:pt x="1933" y="1385"/>
                  </a:lnTo>
                  <a:lnTo>
                    <a:pt x="1933" y="1385"/>
                  </a:lnTo>
                  <a:lnTo>
                    <a:pt x="1933" y="1385"/>
                  </a:lnTo>
                  <a:lnTo>
                    <a:pt x="1933" y="1385"/>
                  </a:lnTo>
                  <a:lnTo>
                    <a:pt x="1933" y="1382"/>
                  </a:lnTo>
                  <a:lnTo>
                    <a:pt x="1931" y="1387"/>
                  </a:lnTo>
                  <a:lnTo>
                    <a:pt x="1931" y="1387"/>
                  </a:lnTo>
                  <a:lnTo>
                    <a:pt x="1931" y="1387"/>
                  </a:lnTo>
                  <a:lnTo>
                    <a:pt x="1931" y="1387"/>
                  </a:lnTo>
                  <a:lnTo>
                    <a:pt x="1931" y="1387"/>
                  </a:lnTo>
                  <a:lnTo>
                    <a:pt x="1931" y="1387"/>
                  </a:lnTo>
                  <a:lnTo>
                    <a:pt x="1928" y="1387"/>
                  </a:lnTo>
                  <a:lnTo>
                    <a:pt x="1928" y="1385"/>
                  </a:lnTo>
                  <a:lnTo>
                    <a:pt x="1931" y="1385"/>
                  </a:lnTo>
                  <a:lnTo>
                    <a:pt x="1931" y="1382"/>
                  </a:lnTo>
                  <a:lnTo>
                    <a:pt x="1928" y="1382"/>
                  </a:lnTo>
                  <a:lnTo>
                    <a:pt x="1928" y="1380"/>
                  </a:lnTo>
                  <a:lnTo>
                    <a:pt x="1931" y="1380"/>
                  </a:lnTo>
                  <a:lnTo>
                    <a:pt x="1931" y="1378"/>
                  </a:lnTo>
                  <a:lnTo>
                    <a:pt x="1928" y="1378"/>
                  </a:lnTo>
                  <a:lnTo>
                    <a:pt x="1928" y="1375"/>
                  </a:lnTo>
                  <a:lnTo>
                    <a:pt x="1928" y="1375"/>
                  </a:lnTo>
                  <a:lnTo>
                    <a:pt x="1928" y="1373"/>
                  </a:lnTo>
                  <a:lnTo>
                    <a:pt x="1928" y="1373"/>
                  </a:lnTo>
                  <a:lnTo>
                    <a:pt x="1928" y="1373"/>
                  </a:lnTo>
                  <a:lnTo>
                    <a:pt x="1926" y="1375"/>
                  </a:lnTo>
                  <a:lnTo>
                    <a:pt x="1926" y="1378"/>
                  </a:lnTo>
                  <a:lnTo>
                    <a:pt x="1926" y="1378"/>
                  </a:lnTo>
                  <a:lnTo>
                    <a:pt x="1926" y="1382"/>
                  </a:lnTo>
                  <a:lnTo>
                    <a:pt x="1928" y="1385"/>
                  </a:lnTo>
                  <a:lnTo>
                    <a:pt x="1928" y="1385"/>
                  </a:lnTo>
                  <a:lnTo>
                    <a:pt x="1926" y="1387"/>
                  </a:lnTo>
                  <a:lnTo>
                    <a:pt x="1926" y="1387"/>
                  </a:lnTo>
                  <a:lnTo>
                    <a:pt x="1926" y="1385"/>
                  </a:lnTo>
                  <a:lnTo>
                    <a:pt x="1924" y="1385"/>
                  </a:lnTo>
                  <a:lnTo>
                    <a:pt x="1924" y="1385"/>
                  </a:lnTo>
                  <a:lnTo>
                    <a:pt x="1924" y="1385"/>
                  </a:lnTo>
                  <a:lnTo>
                    <a:pt x="1921" y="1389"/>
                  </a:lnTo>
                  <a:lnTo>
                    <a:pt x="1921" y="1389"/>
                  </a:lnTo>
                  <a:lnTo>
                    <a:pt x="1921" y="1389"/>
                  </a:lnTo>
                  <a:lnTo>
                    <a:pt x="1921" y="1387"/>
                  </a:lnTo>
                  <a:lnTo>
                    <a:pt x="1921" y="1385"/>
                  </a:lnTo>
                  <a:lnTo>
                    <a:pt x="1921" y="1385"/>
                  </a:lnTo>
                  <a:lnTo>
                    <a:pt x="1921" y="1385"/>
                  </a:lnTo>
                  <a:lnTo>
                    <a:pt x="1924" y="1382"/>
                  </a:lnTo>
                  <a:lnTo>
                    <a:pt x="1924" y="1380"/>
                  </a:lnTo>
                  <a:lnTo>
                    <a:pt x="1919" y="1373"/>
                  </a:lnTo>
                  <a:lnTo>
                    <a:pt x="1919" y="1373"/>
                  </a:lnTo>
                  <a:lnTo>
                    <a:pt x="1919" y="1375"/>
                  </a:lnTo>
                  <a:lnTo>
                    <a:pt x="1919" y="1375"/>
                  </a:lnTo>
                  <a:lnTo>
                    <a:pt x="1917" y="1375"/>
                  </a:lnTo>
                  <a:lnTo>
                    <a:pt x="1917" y="1375"/>
                  </a:lnTo>
                  <a:lnTo>
                    <a:pt x="1917" y="1375"/>
                  </a:lnTo>
                  <a:lnTo>
                    <a:pt x="1917" y="1375"/>
                  </a:lnTo>
                  <a:lnTo>
                    <a:pt x="1917" y="1375"/>
                  </a:lnTo>
                  <a:lnTo>
                    <a:pt x="1914" y="1375"/>
                  </a:lnTo>
                  <a:lnTo>
                    <a:pt x="1914" y="1378"/>
                  </a:lnTo>
                  <a:lnTo>
                    <a:pt x="1914" y="1378"/>
                  </a:lnTo>
                  <a:lnTo>
                    <a:pt x="1914" y="1378"/>
                  </a:lnTo>
                  <a:lnTo>
                    <a:pt x="1914" y="1378"/>
                  </a:lnTo>
                  <a:lnTo>
                    <a:pt x="1912" y="1375"/>
                  </a:lnTo>
                  <a:lnTo>
                    <a:pt x="1912" y="1375"/>
                  </a:lnTo>
                  <a:lnTo>
                    <a:pt x="1912" y="1375"/>
                  </a:lnTo>
                  <a:lnTo>
                    <a:pt x="1912" y="1378"/>
                  </a:lnTo>
                  <a:lnTo>
                    <a:pt x="1912" y="1375"/>
                  </a:lnTo>
                  <a:lnTo>
                    <a:pt x="1912" y="1375"/>
                  </a:lnTo>
                  <a:lnTo>
                    <a:pt x="1914" y="1373"/>
                  </a:lnTo>
                  <a:lnTo>
                    <a:pt x="1914" y="1373"/>
                  </a:lnTo>
                  <a:lnTo>
                    <a:pt x="1912" y="1373"/>
                  </a:lnTo>
                  <a:lnTo>
                    <a:pt x="1912" y="1373"/>
                  </a:lnTo>
                  <a:lnTo>
                    <a:pt x="1912" y="1373"/>
                  </a:lnTo>
                  <a:lnTo>
                    <a:pt x="1912" y="1373"/>
                  </a:lnTo>
                  <a:lnTo>
                    <a:pt x="1912" y="1373"/>
                  </a:lnTo>
                  <a:lnTo>
                    <a:pt x="1912" y="1373"/>
                  </a:lnTo>
                  <a:lnTo>
                    <a:pt x="1909" y="1373"/>
                  </a:lnTo>
                  <a:lnTo>
                    <a:pt x="1909" y="1373"/>
                  </a:lnTo>
                  <a:lnTo>
                    <a:pt x="1909" y="1373"/>
                  </a:lnTo>
                  <a:lnTo>
                    <a:pt x="1909" y="1368"/>
                  </a:lnTo>
                  <a:lnTo>
                    <a:pt x="1907" y="1368"/>
                  </a:lnTo>
                  <a:lnTo>
                    <a:pt x="1905" y="1368"/>
                  </a:lnTo>
                  <a:lnTo>
                    <a:pt x="1902" y="1368"/>
                  </a:lnTo>
                  <a:lnTo>
                    <a:pt x="1902" y="1368"/>
                  </a:lnTo>
                  <a:lnTo>
                    <a:pt x="1902" y="1371"/>
                  </a:lnTo>
                  <a:lnTo>
                    <a:pt x="1902" y="1371"/>
                  </a:lnTo>
                  <a:lnTo>
                    <a:pt x="1902" y="1371"/>
                  </a:lnTo>
                  <a:lnTo>
                    <a:pt x="1902" y="1371"/>
                  </a:lnTo>
                  <a:lnTo>
                    <a:pt x="1902" y="1371"/>
                  </a:lnTo>
                  <a:lnTo>
                    <a:pt x="1902" y="1373"/>
                  </a:lnTo>
                  <a:lnTo>
                    <a:pt x="1902" y="1373"/>
                  </a:lnTo>
                  <a:lnTo>
                    <a:pt x="1900" y="1373"/>
                  </a:lnTo>
                  <a:lnTo>
                    <a:pt x="1900" y="1373"/>
                  </a:lnTo>
                  <a:lnTo>
                    <a:pt x="1898" y="1373"/>
                  </a:lnTo>
                  <a:lnTo>
                    <a:pt x="1898" y="1371"/>
                  </a:lnTo>
                  <a:lnTo>
                    <a:pt x="1900" y="1368"/>
                  </a:lnTo>
                  <a:lnTo>
                    <a:pt x="1900" y="1368"/>
                  </a:lnTo>
                  <a:lnTo>
                    <a:pt x="1907" y="1366"/>
                  </a:lnTo>
                  <a:lnTo>
                    <a:pt x="1907" y="1363"/>
                  </a:lnTo>
                  <a:lnTo>
                    <a:pt x="1907" y="1363"/>
                  </a:lnTo>
                  <a:lnTo>
                    <a:pt x="1907" y="1361"/>
                  </a:lnTo>
                  <a:lnTo>
                    <a:pt x="1907" y="1361"/>
                  </a:lnTo>
                  <a:lnTo>
                    <a:pt x="1907" y="1359"/>
                  </a:lnTo>
                  <a:lnTo>
                    <a:pt x="1907" y="1359"/>
                  </a:lnTo>
                  <a:lnTo>
                    <a:pt x="1905" y="1359"/>
                  </a:lnTo>
                  <a:lnTo>
                    <a:pt x="1905" y="1359"/>
                  </a:lnTo>
                  <a:lnTo>
                    <a:pt x="1905" y="1359"/>
                  </a:lnTo>
                  <a:lnTo>
                    <a:pt x="1905" y="1359"/>
                  </a:lnTo>
                  <a:lnTo>
                    <a:pt x="1905" y="1356"/>
                  </a:lnTo>
                  <a:lnTo>
                    <a:pt x="1905" y="1356"/>
                  </a:lnTo>
                  <a:lnTo>
                    <a:pt x="1905" y="1356"/>
                  </a:lnTo>
                  <a:lnTo>
                    <a:pt x="1902" y="1356"/>
                  </a:lnTo>
                  <a:lnTo>
                    <a:pt x="1902" y="1356"/>
                  </a:lnTo>
                  <a:lnTo>
                    <a:pt x="1900" y="1359"/>
                  </a:lnTo>
                  <a:lnTo>
                    <a:pt x="1900" y="1359"/>
                  </a:lnTo>
                  <a:lnTo>
                    <a:pt x="1900" y="1359"/>
                  </a:lnTo>
                  <a:lnTo>
                    <a:pt x="1898" y="1359"/>
                  </a:lnTo>
                  <a:lnTo>
                    <a:pt x="1898" y="1359"/>
                  </a:lnTo>
                  <a:lnTo>
                    <a:pt x="1898" y="1359"/>
                  </a:lnTo>
                  <a:lnTo>
                    <a:pt x="1898" y="1359"/>
                  </a:lnTo>
                  <a:lnTo>
                    <a:pt x="1898" y="1361"/>
                  </a:lnTo>
                  <a:lnTo>
                    <a:pt x="1898" y="1361"/>
                  </a:lnTo>
                  <a:lnTo>
                    <a:pt x="1895" y="1361"/>
                  </a:lnTo>
                  <a:lnTo>
                    <a:pt x="1895" y="1361"/>
                  </a:lnTo>
                  <a:lnTo>
                    <a:pt x="1895" y="1361"/>
                  </a:lnTo>
                  <a:lnTo>
                    <a:pt x="1895" y="1361"/>
                  </a:lnTo>
                  <a:lnTo>
                    <a:pt x="1893" y="1361"/>
                  </a:lnTo>
                  <a:lnTo>
                    <a:pt x="1891" y="1359"/>
                  </a:lnTo>
                  <a:lnTo>
                    <a:pt x="1891" y="1359"/>
                  </a:lnTo>
                  <a:lnTo>
                    <a:pt x="1891" y="1359"/>
                  </a:lnTo>
                  <a:lnTo>
                    <a:pt x="1893" y="1359"/>
                  </a:lnTo>
                  <a:lnTo>
                    <a:pt x="1893" y="1356"/>
                  </a:lnTo>
                  <a:lnTo>
                    <a:pt x="1893" y="1356"/>
                  </a:lnTo>
                  <a:lnTo>
                    <a:pt x="1893" y="1356"/>
                  </a:lnTo>
                  <a:lnTo>
                    <a:pt x="1891" y="1356"/>
                  </a:lnTo>
                  <a:lnTo>
                    <a:pt x="1891" y="1356"/>
                  </a:lnTo>
                  <a:lnTo>
                    <a:pt x="1891" y="1356"/>
                  </a:lnTo>
                  <a:lnTo>
                    <a:pt x="1891" y="1354"/>
                  </a:lnTo>
                  <a:lnTo>
                    <a:pt x="1893" y="1354"/>
                  </a:lnTo>
                  <a:lnTo>
                    <a:pt x="1895" y="1354"/>
                  </a:lnTo>
                  <a:lnTo>
                    <a:pt x="1895" y="1354"/>
                  </a:lnTo>
                  <a:lnTo>
                    <a:pt x="1893" y="1352"/>
                  </a:lnTo>
                  <a:lnTo>
                    <a:pt x="1893" y="1352"/>
                  </a:lnTo>
                  <a:lnTo>
                    <a:pt x="1893" y="1352"/>
                  </a:lnTo>
                  <a:lnTo>
                    <a:pt x="1893" y="1352"/>
                  </a:lnTo>
                  <a:lnTo>
                    <a:pt x="1891" y="1352"/>
                  </a:lnTo>
                  <a:lnTo>
                    <a:pt x="1891" y="1352"/>
                  </a:lnTo>
                  <a:lnTo>
                    <a:pt x="1891" y="1352"/>
                  </a:lnTo>
                  <a:lnTo>
                    <a:pt x="1891" y="1349"/>
                  </a:lnTo>
                  <a:lnTo>
                    <a:pt x="1893" y="1349"/>
                  </a:lnTo>
                  <a:lnTo>
                    <a:pt x="1893" y="1347"/>
                  </a:lnTo>
                  <a:lnTo>
                    <a:pt x="1891" y="1347"/>
                  </a:lnTo>
                  <a:lnTo>
                    <a:pt x="1891" y="1345"/>
                  </a:lnTo>
                  <a:lnTo>
                    <a:pt x="1886" y="1345"/>
                  </a:lnTo>
                  <a:lnTo>
                    <a:pt x="1883" y="1345"/>
                  </a:lnTo>
                  <a:lnTo>
                    <a:pt x="1883" y="1345"/>
                  </a:lnTo>
                  <a:lnTo>
                    <a:pt x="1883" y="1345"/>
                  </a:lnTo>
                  <a:lnTo>
                    <a:pt x="1881" y="1345"/>
                  </a:lnTo>
                  <a:lnTo>
                    <a:pt x="1881" y="1347"/>
                  </a:lnTo>
                  <a:lnTo>
                    <a:pt x="1881" y="1347"/>
                  </a:lnTo>
                  <a:lnTo>
                    <a:pt x="1883" y="1347"/>
                  </a:lnTo>
                  <a:lnTo>
                    <a:pt x="1883" y="1349"/>
                  </a:lnTo>
                  <a:lnTo>
                    <a:pt x="1881" y="1349"/>
                  </a:lnTo>
                  <a:lnTo>
                    <a:pt x="1881" y="1347"/>
                  </a:lnTo>
                  <a:lnTo>
                    <a:pt x="1879" y="1347"/>
                  </a:lnTo>
                  <a:lnTo>
                    <a:pt x="1874" y="1354"/>
                  </a:lnTo>
                  <a:lnTo>
                    <a:pt x="1874" y="1354"/>
                  </a:lnTo>
                  <a:lnTo>
                    <a:pt x="1874" y="1356"/>
                  </a:lnTo>
                  <a:lnTo>
                    <a:pt x="1874" y="1356"/>
                  </a:lnTo>
                  <a:lnTo>
                    <a:pt x="1874" y="1359"/>
                  </a:lnTo>
                  <a:lnTo>
                    <a:pt x="1874" y="1359"/>
                  </a:lnTo>
                  <a:lnTo>
                    <a:pt x="1874"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69" y="1361"/>
                  </a:lnTo>
                  <a:lnTo>
                    <a:pt x="1869" y="1361"/>
                  </a:lnTo>
                  <a:lnTo>
                    <a:pt x="1869" y="1361"/>
                  </a:lnTo>
                  <a:lnTo>
                    <a:pt x="1869" y="1363"/>
                  </a:lnTo>
                  <a:lnTo>
                    <a:pt x="1869" y="1363"/>
                  </a:lnTo>
                  <a:lnTo>
                    <a:pt x="1869" y="1363"/>
                  </a:lnTo>
                  <a:lnTo>
                    <a:pt x="1867" y="1363"/>
                  </a:lnTo>
                  <a:lnTo>
                    <a:pt x="1867" y="1363"/>
                  </a:lnTo>
                  <a:lnTo>
                    <a:pt x="1867" y="1361"/>
                  </a:lnTo>
                  <a:lnTo>
                    <a:pt x="1867" y="1359"/>
                  </a:lnTo>
                  <a:lnTo>
                    <a:pt x="1869" y="1359"/>
                  </a:lnTo>
                  <a:lnTo>
                    <a:pt x="1869" y="1361"/>
                  </a:lnTo>
                  <a:lnTo>
                    <a:pt x="1869" y="1361"/>
                  </a:lnTo>
                  <a:lnTo>
                    <a:pt x="1869" y="1361"/>
                  </a:lnTo>
                  <a:lnTo>
                    <a:pt x="1869" y="1361"/>
                  </a:lnTo>
                  <a:lnTo>
                    <a:pt x="1869" y="1359"/>
                  </a:lnTo>
                  <a:lnTo>
                    <a:pt x="1867" y="1359"/>
                  </a:lnTo>
                  <a:lnTo>
                    <a:pt x="1867" y="1356"/>
                  </a:lnTo>
                  <a:lnTo>
                    <a:pt x="1867" y="1356"/>
                  </a:lnTo>
                  <a:lnTo>
                    <a:pt x="1869" y="1359"/>
                  </a:lnTo>
                  <a:lnTo>
                    <a:pt x="1869" y="1356"/>
                  </a:lnTo>
                  <a:lnTo>
                    <a:pt x="1869" y="1356"/>
                  </a:lnTo>
                  <a:lnTo>
                    <a:pt x="1869" y="1356"/>
                  </a:lnTo>
                  <a:lnTo>
                    <a:pt x="1869" y="1356"/>
                  </a:lnTo>
                  <a:lnTo>
                    <a:pt x="1869" y="1354"/>
                  </a:lnTo>
                  <a:lnTo>
                    <a:pt x="1869" y="1354"/>
                  </a:lnTo>
                  <a:lnTo>
                    <a:pt x="1869" y="1354"/>
                  </a:lnTo>
                  <a:lnTo>
                    <a:pt x="1867" y="1352"/>
                  </a:lnTo>
                  <a:lnTo>
                    <a:pt x="1867" y="1352"/>
                  </a:lnTo>
                  <a:lnTo>
                    <a:pt x="1867" y="1352"/>
                  </a:lnTo>
                  <a:lnTo>
                    <a:pt x="1867" y="1352"/>
                  </a:lnTo>
                  <a:lnTo>
                    <a:pt x="1867" y="1349"/>
                  </a:lnTo>
                  <a:lnTo>
                    <a:pt x="1867" y="1349"/>
                  </a:lnTo>
                  <a:lnTo>
                    <a:pt x="1867" y="1352"/>
                  </a:lnTo>
                  <a:lnTo>
                    <a:pt x="1865" y="1352"/>
                  </a:lnTo>
                  <a:lnTo>
                    <a:pt x="1865" y="1352"/>
                  </a:lnTo>
                  <a:lnTo>
                    <a:pt x="1865" y="1352"/>
                  </a:lnTo>
                  <a:lnTo>
                    <a:pt x="1865" y="1352"/>
                  </a:lnTo>
                  <a:lnTo>
                    <a:pt x="1865" y="1349"/>
                  </a:lnTo>
                  <a:lnTo>
                    <a:pt x="1862" y="1349"/>
                  </a:lnTo>
                  <a:lnTo>
                    <a:pt x="1862" y="1347"/>
                  </a:lnTo>
                  <a:lnTo>
                    <a:pt x="1865" y="1345"/>
                  </a:lnTo>
                  <a:lnTo>
                    <a:pt x="1865" y="1342"/>
                  </a:lnTo>
                  <a:lnTo>
                    <a:pt x="1865" y="1342"/>
                  </a:lnTo>
                  <a:lnTo>
                    <a:pt x="1865" y="1342"/>
                  </a:lnTo>
                  <a:lnTo>
                    <a:pt x="1865" y="1340"/>
                  </a:lnTo>
                  <a:lnTo>
                    <a:pt x="1865" y="1340"/>
                  </a:lnTo>
                  <a:lnTo>
                    <a:pt x="1862" y="1340"/>
                  </a:lnTo>
                  <a:lnTo>
                    <a:pt x="1862" y="1340"/>
                  </a:lnTo>
                  <a:lnTo>
                    <a:pt x="1862" y="1340"/>
                  </a:lnTo>
                  <a:lnTo>
                    <a:pt x="1862" y="1342"/>
                  </a:lnTo>
                  <a:lnTo>
                    <a:pt x="1862" y="1342"/>
                  </a:lnTo>
                  <a:lnTo>
                    <a:pt x="1860" y="1345"/>
                  </a:lnTo>
                  <a:lnTo>
                    <a:pt x="1860" y="1345"/>
                  </a:lnTo>
                  <a:lnTo>
                    <a:pt x="1860" y="1347"/>
                  </a:lnTo>
                  <a:lnTo>
                    <a:pt x="1857" y="1347"/>
                  </a:lnTo>
                  <a:lnTo>
                    <a:pt x="1855" y="1347"/>
                  </a:lnTo>
                  <a:lnTo>
                    <a:pt x="1855" y="1347"/>
                  </a:lnTo>
                  <a:lnTo>
                    <a:pt x="1853" y="1347"/>
                  </a:lnTo>
                  <a:lnTo>
                    <a:pt x="1853" y="1347"/>
                  </a:lnTo>
                  <a:lnTo>
                    <a:pt x="1853" y="1345"/>
                  </a:lnTo>
                  <a:lnTo>
                    <a:pt x="1855" y="1345"/>
                  </a:lnTo>
                  <a:lnTo>
                    <a:pt x="1855" y="1345"/>
                  </a:lnTo>
                  <a:lnTo>
                    <a:pt x="1855" y="1342"/>
                  </a:lnTo>
                  <a:lnTo>
                    <a:pt x="1855" y="1342"/>
                  </a:lnTo>
                  <a:lnTo>
                    <a:pt x="1853" y="1342"/>
                  </a:lnTo>
                  <a:lnTo>
                    <a:pt x="1850" y="1342"/>
                  </a:lnTo>
                  <a:lnTo>
                    <a:pt x="1850" y="1342"/>
                  </a:lnTo>
                  <a:lnTo>
                    <a:pt x="1850" y="1342"/>
                  </a:lnTo>
                  <a:lnTo>
                    <a:pt x="1850" y="1340"/>
                  </a:lnTo>
                  <a:lnTo>
                    <a:pt x="1850" y="1340"/>
                  </a:lnTo>
                  <a:lnTo>
                    <a:pt x="1850" y="1337"/>
                  </a:lnTo>
                  <a:lnTo>
                    <a:pt x="1850" y="1337"/>
                  </a:lnTo>
                  <a:lnTo>
                    <a:pt x="1848" y="1337"/>
                  </a:lnTo>
                  <a:lnTo>
                    <a:pt x="1848" y="1335"/>
                  </a:lnTo>
                  <a:lnTo>
                    <a:pt x="1848" y="1337"/>
                  </a:lnTo>
                  <a:lnTo>
                    <a:pt x="1848" y="1337"/>
                  </a:lnTo>
                  <a:lnTo>
                    <a:pt x="1848" y="1337"/>
                  </a:lnTo>
                  <a:lnTo>
                    <a:pt x="1848" y="1337"/>
                  </a:lnTo>
                  <a:lnTo>
                    <a:pt x="1848" y="1337"/>
                  </a:lnTo>
                  <a:lnTo>
                    <a:pt x="1848" y="1337"/>
                  </a:lnTo>
                  <a:lnTo>
                    <a:pt x="1848" y="1337"/>
                  </a:lnTo>
                  <a:lnTo>
                    <a:pt x="1846" y="1340"/>
                  </a:lnTo>
                  <a:lnTo>
                    <a:pt x="1843" y="1340"/>
                  </a:lnTo>
                  <a:lnTo>
                    <a:pt x="1841" y="1340"/>
                  </a:lnTo>
                  <a:lnTo>
                    <a:pt x="1841" y="1337"/>
                  </a:lnTo>
                  <a:lnTo>
                    <a:pt x="1841" y="1335"/>
                  </a:lnTo>
                  <a:lnTo>
                    <a:pt x="1841" y="1335"/>
                  </a:lnTo>
                  <a:lnTo>
                    <a:pt x="1843" y="1335"/>
                  </a:lnTo>
                  <a:lnTo>
                    <a:pt x="1846" y="1335"/>
                  </a:lnTo>
                  <a:lnTo>
                    <a:pt x="1846" y="1335"/>
                  </a:lnTo>
                  <a:lnTo>
                    <a:pt x="1846" y="1335"/>
                  </a:lnTo>
                  <a:lnTo>
                    <a:pt x="1843" y="1335"/>
                  </a:lnTo>
                  <a:lnTo>
                    <a:pt x="1841" y="1335"/>
                  </a:lnTo>
                  <a:lnTo>
                    <a:pt x="1841" y="1333"/>
                  </a:lnTo>
                  <a:lnTo>
                    <a:pt x="1836" y="1330"/>
                  </a:lnTo>
                  <a:lnTo>
                    <a:pt x="1836" y="1330"/>
                  </a:lnTo>
                  <a:lnTo>
                    <a:pt x="1836" y="1330"/>
                  </a:lnTo>
                  <a:lnTo>
                    <a:pt x="1836" y="1330"/>
                  </a:lnTo>
                  <a:lnTo>
                    <a:pt x="1836" y="1330"/>
                  </a:lnTo>
                  <a:lnTo>
                    <a:pt x="1838" y="1330"/>
                  </a:lnTo>
                  <a:lnTo>
                    <a:pt x="1841" y="1330"/>
                  </a:lnTo>
                  <a:lnTo>
                    <a:pt x="1846" y="1333"/>
                  </a:lnTo>
                  <a:lnTo>
                    <a:pt x="1846" y="1333"/>
                  </a:lnTo>
                  <a:lnTo>
                    <a:pt x="1848" y="1333"/>
                  </a:lnTo>
                  <a:lnTo>
                    <a:pt x="1846" y="1330"/>
                  </a:lnTo>
                  <a:lnTo>
                    <a:pt x="1846" y="1330"/>
                  </a:lnTo>
                  <a:lnTo>
                    <a:pt x="1843" y="1330"/>
                  </a:lnTo>
                  <a:lnTo>
                    <a:pt x="1843" y="1328"/>
                  </a:lnTo>
                  <a:lnTo>
                    <a:pt x="1843" y="1328"/>
                  </a:lnTo>
                  <a:lnTo>
                    <a:pt x="1846" y="1328"/>
                  </a:lnTo>
                  <a:lnTo>
                    <a:pt x="1846" y="1328"/>
                  </a:lnTo>
                  <a:lnTo>
                    <a:pt x="1846" y="1330"/>
                  </a:lnTo>
                  <a:lnTo>
                    <a:pt x="1848" y="1330"/>
                  </a:lnTo>
                  <a:lnTo>
                    <a:pt x="1848" y="1330"/>
                  </a:lnTo>
                  <a:lnTo>
                    <a:pt x="1848" y="1330"/>
                  </a:lnTo>
                  <a:lnTo>
                    <a:pt x="1848" y="1330"/>
                  </a:lnTo>
                  <a:lnTo>
                    <a:pt x="1848" y="1328"/>
                  </a:lnTo>
                  <a:lnTo>
                    <a:pt x="1848" y="1328"/>
                  </a:lnTo>
                  <a:lnTo>
                    <a:pt x="1846" y="1326"/>
                  </a:lnTo>
                  <a:lnTo>
                    <a:pt x="1846" y="1323"/>
                  </a:lnTo>
                  <a:lnTo>
                    <a:pt x="1846" y="1323"/>
                  </a:lnTo>
                  <a:lnTo>
                    <a:pt x="1846" y="1323"/>
                  </a:lnTo>
                  <a:lnTo>
                    <a:pt x="1846" y="1323"/>
                  </a:lnTo>
                  <a:lnTo>
                    <a:pt x="1843" y="1323"/>
                  </a:lnTo>
                  <a:lnTo>
                    <a:pt x="1843" y="1323"/>
                  </a:lnTo>
                  <a:lnTo>
                    <a:pt x="1843" y="1323"/>
                  </a:lnTo>
                  <a:lnTo>
                    <a:pt x="1841" y="1321"/>
                  </a:lnTo>
                  <a:lnTo>
                    <a:pt x="1841" y="1321"/>
                  </a:lnTo>
                  <a:lnTo>
                    <a:pt x="1838" y="1321"/>
                  </a:lnTo>
                  <a:lnTo>
                    <a:pt x="1836" y="1321"/>
                  </a:lnTo>
                  <a:lnTo>
                    <a:pt x="1838" y="1323"/>
                  </a:lnTo>
                  <a:lnTo>
                    <a:pt x="1838" y="1323"/>
                  </a:lnTo>
                  <a:lnTo>
                    <a:pt x="1838" y="1323"/>
                  </a:lnTo>
                  <a:lnTo>
                    <a:pt x="1836" y="1323"/>
                  </a:lnTo>
                  <a:lnTo>
                    <a:pt x="1836" y="1323"/>
                  </a:lnTo>
                  <a:lnTo>
                    <a:pt x="1836" y="1323"/>
                  </a:lnTo>
                  <a:lnTo>
                    <a:pt x="1838" y="1323"/>
                  </a:lnTo>
                  <a:lnTo>
                    <a:pt x="1838" y="1326"/>
                  </a:lnTo>
                  <a:lnTo>
                    <a:pt x="1838" y="1326"/>
                  </a:lnTo>
                  <a:lnTo>
                    <a:pt x="1838" y="1326"/>
                  </a:lnTo>
                  <a:lnTo>
                    <a:pt x="1838" y="1326"/>
                  </a:lnTo>
                  <a:lnTo>
                    <a:pt x="1834" y="1323"/>
                  </a:lnTo>
                  <a:lnTo>
                    <a:pt x="1831" y="1323"/>
                  </a:lnTo>
                  <a:lnTo>
                    <a:pt x="1831" y="1323"/>
                  </a:lnTo>
                  <a:lnTo>
                    <a:pt x="1829" y="1321"/>
                  </a:lnTo>
                  <a:lnTo>
                    <a:pt x="1827" y="1321"/>
                  </a:lnTo>
                  <a:lnTo>
                    <a:pt x="1827" y="1321"/>
                  </a:lnTo>
                  <a:lnTo>
                    <a:pt x="1824" y="1321"/>
                  </a:lnTo>
                  <a:lnTo>
                    <a:pt x="1824" y="1321"/>
                  </a:lnTo>
                  <a:lnTo>
                    <a:pt x="1824" y="1321"/>
                  </a:lnTo>
                  <a:lnTo>
                    <a:pt x="1824" y="1323"/>
                  </a:lnTo>
                  <a:lnTo>
                    <a:pt x="1824" y="1323"/>
                  </a:lnTo>
                  <a:lnTo>
                    <a:pt x="1824" y="1323"/>
                  </a:lnTo>
                  <a:lnTo>
                    <a:pt x="1822" y="1323"/>
                  </a:lnTo>
                  <a:lnTo>
                    <a:pt x="1822" y="1323"/>
                  </a:lnTo>
                  <a:lnTo>
                    <a:pt x="1822" y="1323"/>
                  </a:lnTo>
                  <a:lnTo>
                    <a:pt x="1820" y="1323"/>
                  </a:lnTo>
                  <a:lnTo>
                    <a:pt x="1820" y="1323"/>
                  </a:lnTo>
                  <a:lnTo>
                    <a:pt x="1820" y="1323"/>
                  </a:lnTo>
                  <a:lnTo>
                    <a:pt x="1820" y="1326"/>
                  </a:lnTo>
                  <a:lnTo>
                    <a:pt x="1820" y="1326"/>
                  </a:lnTo>
                  <a:lnTo>
                    <a:pt x="1817" y="1326"/>
                  </a:lnTo>
                  <a:lnTo>
                    <a:pt x="1815" y="1326"/>
                  </a:lnTo>
                  <a:lnTo>
                    <a:pt x="1815" y="1326"/>
                  </a:lnTo>
                  <a:lnTo>
                    <a:pt x="1824" y="1321"/>
                  </a:lnTo>
                  <a:lnTo>
                    <a:pt x="1824" y="1318"/>
                  </a:lnTo>
                  <a:lnTo>
                    <a:pt x="1824" y="1318"/>
                  </a:lnTo>
                  <a:lnTo>
                    <a:pt x="1824" y="1318"/>
                  </a:lnTo>
                  <a:lnTo>
                    <a:pt x="1824" y="1316"/>
                  </a:lnTo>
                  <a:lnTo>
                    <a:pt x="1824" y="1316"/>
                  </a:lnTo>
                  <a:lnTo>
                    <a:pt x="1824" y="1316"/>
                  </a:lnTo>
                  <a:lnTo>
                    <a:pt x="1822" y="1316"/>
                  </a:lnTo>
                  <a:lnTo>
                    <a:pt x="1822" y="1314"/>
                  </a:lnTo>
                  <a:lnTo>
                    <a:pt x="1820" y="1311"/>
                  </a:lnTo>
                  <a:lnTo>
                    <a:pt x="1820" y="1311"/>
                  </a:lnTo>
                  <a:lnTo>
                    <a:pt x="1822" y="1311"/>
                  </a:lnTo>
                  <a:lnTo>
                    <a:pt x="1822" y="1311"/>
                  </a:lnTo>
                  <a:lnTo>
                    <a:pt x="1822" y="1314"/>
                  </a:lnTo>
                  <a:lnTo>
                    <a:pt x="1824" y="1314"/>
                  </a:lnTo>
                  <a:lnTo>
                    <a:pt x="1824" y="1314"/>
                  </a:lnTo>
                  <a:lnTo>
                    <a:pt x="1827" y="1318"/>
                  </a:lnTo>
                  <a:lnTo>
                    <a:pt x="1829" y="1318"/>
                  </a:lnTo>
                  <a:lnTo>
                    <a:pt x="1829" y="1318"/>
                  </a:lnTo>
                  <a:lnTo>
                    <a:pt x="1829" y="1318"/>
                  </a:lnTo>
                  <a:lnTo>
                    <a:pt x="1831" y="1318"/>
                  </a:lnTo>
                  <a:lnTo>
                    <a:pt x="1831" y="1318"/>
                  </a:lnTo>
                  <a:lnTo>
                    <a:pt x="1829" y="1316"/>
                  </a:lnTo>
                  <a:lnTo>
                    <a:pt x="1829" y="1316"/>
                  </a:lnTo>
                  <a:lnTo>
                    <a:pt x="1829" y="1314"/>
                  </a:lnTo>
                  <a:lnTo>
                    <a:pt x="1831" y="1314"/>
                  </a:lnTo>
                  <a:lnTo>
                    <a:pt x="1831" y="1314"/>
                  </a:lnTo>
                  <a:lnTo>
                    <a:pt x="1834" y="1316"/>
                  </a:lnTo>
                  <a:lnTo>
                    <a:pt x="1834" y="1318"/>
                  </a:lnTo>
                  <a:lnTo>
                    <a:pt x="1836" y="1318"/>
                  </a:lnTo>
                  <a:lnTo>
                    <a:pt x="1836" y="1321"/>
                  </a:lnTo>
                  <a:lnTo>
                    <a:pt x="1841" y="1321"/>
                  </a:lnTo>
                  <a:lnTo>
                    <a:pt x="1843" y="1321"/>
                  </a:lnTo>
                  <a:lnTo>
                    <a:pt x="1846" y="1321"/>
                  </a:lnTo>
                  <a:lnTo>
                    <a:pt x="1848" y="1321"/>
                  </a:lnTo>
                  <a:lnTo>
                    <a:pt x="1846" y="1323"/>
                  </a:lnTo>
                  <a:lnTo>
                    <a:pt x="1846" y="1323"/>
                  </a:lnTo>
                  <a:lnTo>
                    <a:pt x="1846" y="1323"/>
                  </a:lnTo>
                  <a:lnTo>
                    <a:pt x="1846" y="1323"/>
                  </a:lnTo>
                  <a:lnTo>
                    <a:pt x="1846" y="1323"/>
                  </a:lnTo>
                  <a:lnTo>
                    <a:pt x="1848" y="1323"/>
                  </a:lnTo>
                  <a:lnTo>
                    <a:pt x="1848" y="1326"/>
                  </a:lnTo>
                  <a:lnTo>
                    <a:pt x="1848" y="1326"/>
                  </a:lnTo>
                  <a:lnTo>
                    <a:pt x="1848" y="1326"/>
                  </a:lnTo>
                  <a:lnTo>
                    <a:pt x="1848" y="1326"/>
                  </a:lnTo>
                  <a:lnTo>
                    <a:pt x="1848" y="1328"/>
                  </a:lnTo>
                  <a:lnTo>
                    <a:pt x="1848" y="1328"/>
                  </a:lnTo>
                  <a:lnTo>
                    <a:pt x="1850" y="1328"/>
                  </a:lnTo>
                  <a:lnTo>
                    <a:pt x="1850" y="1328"/>
                  </a:lnTo>
                  <a:lnTo>
                    <a:pt x="1853" y="1330"/>
                  </a:lnTo>
                  <a:lnTo>
                    <a:pt x="1853" y="1330"/>
                  </a:lnTo>
                  <a:lnTo>
                    <a:pt x="1853" y="1330"/>
                  </a:lnTo>
                  <a:lnTo>
                    <a:pt x="1855" y="1333"/>
                  </a:lnTo>
                  <a:lnTo>
                    <a:pt x="1855" y="1333"/>
                  </a:lnTo>
                  <a:lnTo>
                    <a:pt x="1855" y="1335"/>
                  </a:lnTo>
                  <a:lnTo>
                    <a:pt x="1857" y="1335"/>
                  </a:lnTo>
                  <a:lnTo>
                    <a:pt x="1862" y="1335"/>
                  </a:lnTo>
                  <a:lnTo>
                    <a:pt x="1862" y="1335"/>
                  </a:lnTo>
                  <a:lnTo>
                    <a:pt x="1862" y="1333"/>
                  </a:lnTo>
                  <a:lnTo>
                    <a:pt x="1862" y="1333"/>
                  </a:lnTo>
                  <a:lnTo>
                    <a:pt x="1865" y="1333"/>
                  </a:lnTo>
                  <a:lnTo>
                    <a:pt x="1865" y="1330"/>
                  </a:lnTo>
                  <a:lnTo>
                    <a:pt x="1862" y="1330"/>
                  </a:lnTo>
                  <a:lnTo>
                    <a:pt x="1862" y="1330"/>
                  </a:lnTo>
                  <a:lnTo>
                    <a:pt x="1860" y="1328"/>
                  </a:lnTo>
                  <a:lnTo>
                    <a:pt x="1860" y="1328"/>
                  </a:lnTo>
                  <a:lnTo>
                    <a:pt x="1860" y="1328"/>
                  </a:lnTo>
                  <a:lnTo>
                    <a:pt x="1862" y="1328"/>
                  </a:lnTo>
                  <a:lnTo>
                    <a:pt x="1862" y="1328"/>
                  </a:lnTo>
                  <a:lnTo>
                    <a:pt x="1865" y="1328"/>
                  </a:lnTo>
                  <a:lnTo>
                    <a:pt x="1865" y="1328"/>
                  </a:lnTo>
                  <a:lnTo>
                    <a:pt x="1867" y="1330"/>
                  </a:lnTo>
                  <a:lnTo>
                    <a:pt x="1867" y="1330"/>
                  </a:lnTo>
                  <a:lnTo>
                    <a:pt x="1867" y="1330"/>
                  </a:lnTo>
                  <a:lnTo>
                    <a:pt x="1867" y="1330"/>
                  </a:lnTo>
                  <a:lnTo>
                    <a:pt x="1869" y="1328"/>
                  </a:lnTo>
                  <a:lnTo>
                    <a:pt x="1869"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4" y="1323"/>
                  </a:lnTo>
                  <a:lnTo>
                    <a:pt x="1874" y="1323"/>
                  </a:lnTo>
                  <a:lnTo>
                    <a:pt x="1874" y="1323"/>
                  </a:lnTo>
                  <a:lnTo>
                    <a:pt x="1874" y="1323"/>
                  </a:lnTo>
                  <a:lnTo>
                    <a:pt x="1874" y="1323"/>
                  </a:lnTo>
                  <a:lnTo>
                    <a:pt x="1876" y="1323"/>
                  </a:lnTo>
                  <a:lnTo>
                    <a:pt x="1876" y="1323"/>
                  </a:lnTo>
                  <a:lnTo>
                    <a:pt x="1876" y="1323"/>
                  </a:lnTo>
                  <a:lnTo>
                    <a:pt x="1879" y="1323"/>
                  </a:lnTo>
                  <a:lnTo>
                    <a:pt x="1881" y="1321"/>
                  </a:lnTo>
                  <a:lnTo>
                    <a:pt x="1881" y="1321"/>
                  </a:lnTo>
                  <a:lnTo>
                    <a:pt x="1879" y="1321"/>
                  </a:lnTo>
                  <a:lnTo>
                    <a:pt x="1879" y="1321"/>
                  </a:lnTo>
                  <a:lnTo>
                    <a:pt x="1876" y="1321"/>
                  </a:lnTo>
                  <a:lnTo>
                    <a:pt x="1876" y="1318"/>
                  </a:lnTo>
                  <a:lnTo>
                    <a:pt x="1876" y="1318"/>
                  </a:lnTo>
                  <a:lnTo>
                    <a:pt x="1876" y="1318"/>
                  </a:lnTo>
                  <a:lnTo>
                    <a:pt x="1874" y="1318"/>
                  </a:lnTo>
                  <a:lnTo>
                    <a:pt x="1874" y="1316"/>
                  </a:lnTo>
                  <a:lnTo>
                    <a:pt x="1874" y="1318"/>
                  </a:lnTo>
                  <a:lnTo>
                    <a:pt x="1872" y="1316"/>
                  </a:lnTo>
                  <a:lnTo>
                    <a:pt x="1874" y="1316"/>
                  </a:lnTo>
                  <a:lnTo>
                    <a:pt x="1874" y="1316"/>
                  </a:lnTo>
                  <a:lnTo>
                    <a:pt x="1876" y="1311"/>
                  </a:lnTo>
                  <a:lnTo>
                    <a:pt x="1876" y="1311"/>
                  </a:lnTo>
                  <a:lnTo>
                    <a:pt x="1874" y="1311"/>
                  </a:lnTo>
                  <a:lnTo>
                    <a:pt x="1874" y="1311"/>
                  </a:lnTo>
                  <a:lnTo>
                    <a:pt x="1872" y="1311"/>
                  </a:lnTo>
                  <a:lnTo>
                    <a:pt x="1872" y="1311"/>
                  </a:lnTo>
                  <a:lnTo>
                    <a:pt x="1872" y="1311"/>
                  </a:lnTo>
                  <a:lnTo>
                    <a:pt x="1869" y="1311"/>
                  </a:lnTo>
                  <a:lnTo>
                    <a:pt x="1869" y="1309"/>
                  </a:lnTo>
                  <a:lnTo>
                    <a:pt x="1869" y="1309"/>
                  </a:lnTo>
                  <a:lnTo>
                    <a:pt x="1867" y="1307"/>
                  </a:lnTo>
                  <a:lnTo>
                    <a:pt x="1862" y="1309"/>
                  </a:lnTo>
                  <a:lnTo>
                    <a:pt x="1860" y="1307"/>
                  </a:lnTo>
                  <a:lnTo>
                    <a:pt x="1860" y="1307"/>
                  </a:lnTo>
                  <a:lnTo>
                    <a:pt x="1860" y="1307"/>
                  </a:lnTo>
                  <a:lnTo>
                    <a:pt x="1860" y="1307"/>
                  </a:lnTo>
                  <a:lnTo>
                    <a:pt x="1860" y="1307"/>
                  </a:lnTo>
                  <a:lnTo>
                    <a:pt x="1860" y="1307"/>
                  </a:lnTo>
                  <a:lnTo>
                    <a:pt x="1860" y="1307"/>
                  </a:lnTo>
                  <a:lnTo>
                    <a:pt x="1855" y="1307"/>
                  </a:lnTo>
                  <a:lnTo>
                    <a:pt x="1853" y="1304"/>
                  </a:lnTo>
                  <a:lnTo>
                    <a:pt x="1850" y="1304"/>
                  </a:lnTo>
                  <a:lnTo>
                    <a:pt x="1850" y="1304"/>
                  </a:lnTo>
                  <a:lnTo>
                    <a:pt x="1850" y="1304"/>
                  </a:lnTo>
                  <a:lnTo>
                    <a:pt x="1850" y="1304"/>
                  </a:lnTo>
                  <a:lnTo>
                    <a:pt x="1848" y="1304"/>
                  </a:lnTo>
                  <a:lnTo>
                    <a:pt x="1848" y="1304"/>
                  </a:lnTo>
                  <a:lnTo>
                    <a:pt x="1848" y="1302"/>
                  </a:lnTo>
                  <a:lnTo>
                    <a:pt x="1848" y="1302"/>
                  </a:lnTo>
                  <a:lnTo>
                    <a:pt x="1848" y="1300"/>
                  </a:lnTo>
                  <a:lnTo>
                    <a:pt x="1846" y="1300"/>
                  </a:lnTo>
                  <a:lnTo>
                    <a:pt x="1846" y="1300"/>
                  </a:lnTo>
                  <a:lnTo>
                    <a:pt x="1843" y="1297"/>
                  </a:lnTo>
                  <a:lnTo>
                    <a:pt x="1843" y="1297"/>
                  </a:lnTo>
                  <a:lnTo>
                    <a:pt x="1843" y="1297"/>
                  </a:lnTo>
                  <a:lnTo>
                    <a:pt x="1843" y="1297"/>
                  </a:lnTo>
                  <a:lnTo>
                    <a:pt x="1841" y="1295"/>
                  </a:lnTo>
                  <a:lnTo>
                    <a:pt x="1841" y="1295"/>
                  </a:lnTo>
                  <a:lnTo>
                    <a:pt x="1841" y="1295"/>
                  </a:lnTo>
                  <a:lnTo>
                    <a:pt x="1838" y="1295"/>
                  </a:lnTo>
                  <a:lnTo>
                    <a:pt x="1838" y="1292"/>
                  </a:lnTo>
                  <a:lnTo>
                    <a:pt x="1836" y="1292"/>
                  </a:lnTo>
                  <a:lnTo>
                    <a:pt x="1836" y="1292"/>
                  </a:lnTo>
                  <a:lnTo>
                    <a:pt x="1836" y="1292"/>
                  </a:lnTo>
                  <a:lnTo>
                    <a:pt x="1836" y="1292"/>
                  </a:lnTo>
                  <a:lnTo>
                    <a:pt x="1834" y="1290"/>
                  </a:lnTo>
                  <a:lnTo>
                    <a:pt x="1834" y="1290"/>
                  </a:lnTo>
                  <a:lnTo>
                    <a:pt x="1834" y="1290"/>
                  </a:lnTo>
                  <a:lnTo>
                    <a:pt x="1834" y="1290"/>
                  </a:lnTo>
                  <a:lnTo>
                    <a:pt x="1831" y="1288"/>
                  </a:lnTo>
                  <a:lnTo>
                    <a:pt x="1831" y="1288"/>
                  </a:lnTo>
                  <a:lnTo>
                    <a:pt x="1829" y="1288"/>
                  </a:lnTo>
                  <a:lnTo>
                    <a:pt x="1829" y="1288"/>
                  </a:lnTo>
                  <a:lnTo>
                    <a:pt x="1829" y="1288"/>
                  </a:lnTo>
                  <a:lnTo>
                    <a:pt x="1829" y="1288"/>
                  </a:lnTo>
                  <a:lnTo>
                    <a:pt x="1829" y="1288"/>
                  </a:lnTo>
                  <a:lnTo>
                    <a:pt x="1829" y="1285"/>
                  </a:lnTo>
                  <a:lnTo>
                    <a:pt x="1829" y="1285"/>
                  </a:lnTo>
                  <a:lnTo>
                    <a:pt x="1831" y="1288"/>
                  </a:lnTo>
                  <a:lnTo>
                    <a:pt x="1831" y="1288"/>
                  </a:lnTo>
                  <a:lnTo>
                    <a:pt x="1831" y="1285"/>
                  </a:lnTo>
                  <a:lnTo>
                    <a:pt x="1831" y="1285"/>
                  </a:lnTo>
                  <a:lnTo>
                    <a:pt x="1831" y="1285"/>
                  </a:lnTo>
                  <a:lnTo>
                    <a:pt x="1831" y="1283"/>
                  </a:lnTo>
                  <a:lnTo>
                    <a:pt x="1831" y="1285"/>
                  </a:lnTo>
                  <a:lnTo>
                    <a:pt x="1834" y="1288"/>
                  </a:lnTo>
                  <a:lnTo>
                    <a:pt x="1836" y="1288"/>
                  </a:lnTo>
                  <a:lnTo>
                    <a:pt x="1836" y="1288"/>
                  </a:lnTo>
                  <a:lnTo>
                    <a:pt x="1841" y="1288"/>
                  </a:lnTo>
                  <a:lnTo>
                    <a:pt x="1841" y="1288"/>
                  </a:lnTo>
                  <a:lnTo>
                    <a:pt x="1843" y="1288"/>
                  </a:lnTo>
                  <a:lnTo>
                    <a:pt x="1843" y="1288"/>
                  </a:lnTo>
                  <a:lnTo>
                    <a:pt x="1843" y="1288"/>
                  </a:lnTo>
                  <a:lnTo>
                    <a:pt x="1843" y="1288"/>
                  </a:lnTo>
                  <a:lnTo>
                    <a:pt x="1846" y="1288"/>
                  </a:lnTo>
                  <a:lnTo>
                    <a:pt x="1846" y="1288"/>
                  </a:lnTo>
                  <a:lnTo>
                    <a:pt x="1846" y="1288"/>
                  </a:lnTo>
                  <a:lnTo>
                    <a:pt x="1848" y="1290"/>
                  </a:lnTo>
                  <a:lnTo>
                    <a:pt x="1848" y="1290"/>
                  </a:lnTo>
                  <a:lnTo>
                    <a:pt x="1848" y="1290"/>
                  </a:lnTo>
                  <a:lnTo>
                    <a:pt x="1850" y="1290"/>
                  </a:lnTo>
                  <a:lnTo>
                    <a:pt x="1850" y="1290"/>
                  </a:lnTo>
                  <a:lnTo>
                    <a:pt x="1850" y="1290"/>
                  </a:lnTo>
                  <a:lnTo>
                    <a:pt x="1850" y="1292"/>
                  </a:lnTo>
                  <a:lnTo>
                    <a:pt x="1850" y="1292"/>
                  </a:lnTo>
                  <a:lnTo>
                    <a:pt x="1853" y="1292"/>
                  </a:lnTo>
                  <a:lnTo>
                    <a:pt x="1853" y="1292"/>
                  </a:lnTo>
                  <a:lnTo>
                    <a:pt x="1853" y="1292"/>
                  </a:lnTo>
                  <a:lnTo>
                    <a:pt x="1853" y="1292"/>
                  </a:lnTo>
                  <a:lnTo>
                    <a:pt x="1853" y="1292"/>
                  </a:lnTo>
                  <a:lnTo>
                    <a:pt x="1855" y="1295"/>
                  </a:lnTo>
                  <a:lnTo>
                    <a:pt x="1855" y="1295"/>
                  </a:lnTo>
                  <a:lnTo>
                    <a:pt x="1857" y="1295"/>
                  </a:lnTo>
                  <a:lnTo>
                    <a:pt x="1857" y="1295"/>
                  </a:lnTo>
                  <a:lnTo>
                    <a:pt x="1855" y="1292"/>
                  </a:lnTo>
                  <a:lnTo>
                    <a:pt x="1857" y="1292"/>
                  </a:lnTo>
                  <a:lnTo>
                    <a:pt x="1860" y="1295"/>
                  </a:lnTo>
                  <a:lnTo>
                    <a:pt x="1860" y="1295"/>
                  </a:lnTo>
                  <a:lnTo>
                    <a:pt x="1860" y="1295"/>
                  </a:lnTo>
                  <a:lnTo>
                    <a:pt x="1860" y="1292"/>
                  </a:lnTo>
                  <a:lnTo>
                    <a:pt x="1862" y="1292"/>
                  </a:lnTo>
                  <a:lnTo>
                    <a:pt x="1865" y="1290"/>
                  </a:lnTo>
                  <a:lnTo>
                    <a:pt x="1865" y="1290"/>
                  </a:lnTo>
                  <a:lnTo>
                    <a:pt x="1865" y="1290"/>
                  </a:lnTo>
                  <a:lnTo>
                    <a:pt x="1865" y="1288"/>
                  </a:lnTo>
                  <a:lnTo>
                    <a:pt x="1860" y="1288"/>
                  </a:lnTo>
                  <a:lnTo>
                    <a:pt x="1860" y="1288"/>
                  </a:lnTo>
                  <a:lnTo>
                    <a:pt x="1860" y="1288"/>
                  </a:lnTo>
                  <a:lnTo>
                    <a:pt x="1857" y="1288"/>
                  </a:lnTo>
                  <a:lnTo>
                    <a:pt x="1855" y="1288"/>
                  </a:lnTo>
                  <a:lnTo>
                    <a:pt x="1855" y="1288"/>
                  </a:lnTo>
                  <a:lnTo>
                    <a:pt x="1853" y="1288"/>
                  </a:lnTo>
                  <a:lnTo>
                    <a:pt x="1853" y="1285"/>
                  </a:lnTo>
                  <a:lnTo>
                    <a:pt x="1850" y="1285"/>
                  </a:lnTo>
                  <a:lnTo>
                    <a:pt x="1850" y="1283"/>
                  </a:lnTo>
                  <a:lnTo>
                    <a:pt x="1853" y="1283"/>
                  </a:lnTo>
                  <a:lnTo>
                    <a:pt x="1853" y="1283"/>
                  </a:lnTo>
                  <a:lnTo>
                    <a:pt x="1853" y="1285"/>
                  </a:lnTo>
                  <a:lnTo>
                    <a:pt x="1853" y="1285"/>
                  </a:lnTo>
                  <a:lnTo>
                    <a:pt x="1853" y="1285"/>
                  </a:lnTo>
                  <a:lnTo>
                    <a:pt x="1853" y="1285"/>
                  </a:lnTo>
                  <a:lnTo>
                    <a:pt x="1857" y="1283"/>
                  </a:lnTo>
                  <a:lnTo>
                    <a:pt x="1857" y="1285"/>
                  </a:lnTo>
                  <a:lnTo>
                    <a:pt x="1860" y="1285"/>
                  </a:lnTo>
                  <a:lnTo>
                    <a:pt x="1860" y="1285"/>
                  </a:lnTo>
                  <a:lnTo>
                    <a:pt x="1862" y="1285"/>
                  </a:lnTo>
                  <a:lnTo>
                    <a:pt x="1862" y="1285"/>
                  </a:lnTo>
                  <a:lnTo>
                    <a:pt x="1860" y="1283"/>
                  </a:lnTo>
                  <a:lnTo>
                    <a:pt x="1860" y="1283"/>
                  </a:lnTo>
                  <a:lnTo>
                    <a:pt x="1857" y="1281"/>
                  </a:lnTo>
                  <a:lnTo>
                    <a:pt x="1857" y="1281"/>
                  </a:lnTo>
                  <a:lnTo>
                    <a:pt x="1857" y="1281"/>
                  </a:lnTo>
                  <a:lnTo>
                    <a:pt x="1857" y="1278"/>
                  </a:lnTo>
                  <a:lnTo>
                    <a:pt x="1853" y="1278"/>
                  </a:lnTo>
                  <a:lnTo>
                    <a:pt x="1853" y="1276"/>
                  </a:lnTo>
                  <a:lnTo>
                    <a:pt x="1850" y="1276"/>
                  </a:lnTo>
                  <a:lnTo>
                    <a:pt x="1850" y="1276"/>
                  </a:lnTo>
                  <a:lnTo>
                    <a:pt x="1848" y="1273"/>
                  </a:lnTo>
                  <a:lnTo>
                    <a:pt x="1846" y="1276"/>
                  </a:lnTo>
                  <a:lnTo>
                    <a:pt x="1846" y="1273"/>
                  </a:lnTo>
                  <a:lnTo>
                    <a:pt x="1836" y="1278"/>
                  </a:lnTo>
                  <a:lnTo>
                    <a:pt x="1834" y="1278"/>
                  </a:lnTo>
                  <a:lnTo>
                    <a:pt x="1834" y="1278"/>
                  </a:lnTo>
                  <a:lnTo>
                    <a:pt x="1834" y="1276"/>
                  </a:lnTo>
                  <a:lnTo>
                    <a:pt x="1836" y="1276"/>
                  </a:lnTo>
                  <a:lnTo>
                    <a:pt x="1836" y="1276"/>
                  </a:lnTo>
                  <a:lnTo>
                    <a:pt x="1836" y="1276"/>
                  </a:lnTo>
                  <a:lnTo>
                    <a:pt x="1836" y="1276"/>
                  </a:lnTo>
                  <a:lnTo>
                    <a:pt x="1836" y="1273"/>
                  </a:lnTo>
                  <a:lnTo>
                    <a:pt x="1836" y="1273"/>
                  </a:lnTo>
                  <a:lnTo>
                    <a:pt x="1836" y="1273"/>
                  </a:lnTo>
                  <a:lnTo>
                    <a:pt x="1838" y="1276"/>
                  </a:lnTo>
                  <a:lnTo>
                    <a:pt x="1838" y="1276"/>
                  </a:lnTo>
                  <a:lnTo>
                    <a:pt x="1841" y="1276"/>
                  </a:lnTo>
                  <a:lnTo>
                    <a:pt x="1841" y="1273"/>
                  </a:lnTo>
                  <a:lnTo>
                    <a:pt x="1838" y="1273"/>
                  </a:lnTo>
                  <a:lnTo>
                    <a:pt x="1838" y="1271"/>
                  </a:lnTo>
                  <a:lnTo>
                    <a:pt x="1836" y="1271"/>
                  </a:lnTo>
                  <a:lnTo>
                    <a:pt x="1836" y="1271"/>
                  </a:lnTo>
                  <a:lnTo>
                    <a:pt x="1838" y="1271"/>
                  </a:lnTo>
                  <a:lnTo>
                    <a:pt x="1838" y="1271"/>
                  </a:lnTo>
                  <a:lnTo>
                    <a:pt x="1838" y="1271"/>
                  </a:lnTo>
                  <a:lnTo>
                    <a:pt x="1841" y="1273"/>
                  </a:lnTo>
                  <a:lnTo>
                    <a:pt x="1843" y="1273"/>
                  </a:lnTo>
                  <a:lnTo>
                    <a:pt x="1843" y="1273"/>
                  </a:lnTo>
                  <a:lnTo>
                    <a:pt x="1843" y="1271"/>
                  </a:lnTo>
                  <a:lnTo>
                    <a:pt x="1846" y="1271"/>
                  </a:lnTo>
                  <a:lnTo>
                    <a:pt x="1846" y="1271"/>
                  </a:lnTo>
                  <a:lnTo>
                    <a:pt x="1846" y="1271"/>
                  </a:lnTo>
                  <a:lnTo>
                    <a:pt x="1848" y="1273"/>
                  </a:lnTo>
                  <a:lnTo>
                    <a:pt x="1848" y="1273"/>
                  </a:lnTo>
                  <a:lnTo>
                    <a:pt x="1853" y="1273"/>
                  </a:lnTo>
                  <a:lnTo>
                    <a:pt x="1853" y="1273"/>
                  </a:lnTo>
                  <a:lnTo>
                    <a:pt x="1853" y="1276"/>
                  </a:lnTo>
                  <a:lnTo>
                    <a:pt x="1855" y="1276"/>
                  </a:lnTo>
                  <a:lnTo>
                    <a:pt x="1855" y="1276"/>
                  </a:lnTo>
                  <a:lnTo>
                    <a:pt x="1857" y="1276"/>
                  </a:lnTo>
                  <a:lnTo>
                    <a:pt x="1857" y="1273"/>
                  </a:lnTo>
                  <a:lnTo>
                    <a:pt x="1857" y="1273"/>
                  </a:lnTo>
                  <a:lnTo>
                    <a:pt x="1857" y="1273"/>
                  </a:lnTo>
                  <a:lnTo>
                    <a:pt x="1855" y="1273"/>
                  </a:lnTo>
                  <a:lnTo>
                    <a:pt x="1853" y="1273"/>
                  </a:lnTo>
                  <a:lnTo>
                    <a:pt x="1855" y="1271"/>
                  </a:lnTo>
                  <a:lnTo>
                    <a:pt x="1855" y="1271"/>
                  </a:lnTo>
                  <a:lnTo>
                    <a:pt x="1857" y="1271"/>
                  </a:lnTo>
                  <a:lnTo>
                    <a:pt x="1857" y="1271"/>
                  </a:lnTo>
                  <a:lnTo>
                    <a:pt x="1857" y="1271"/>
                  </a:lnTo>
                  <a:lnTo>
                    <a:pt x="1857" y="1271"/>
                  </a:lnTo>
                  <a:lnTo>
                    <a:pt x="1857" y="1269"/>
                  </a:lnTo>
                  <a:lnTo>
                    <a:pt x="1857" y="1269"/>
                  </a:lnTo>
                  <a:lnTo>
                    <a:pt x="1860" y="1269"/>
                  </a:lnTo>
                  <a:lnTo>
                    <a:pt x="1860" y="1266"/>
                  </a:lnTo>
                  <a:lnTo>
                    <a:pt x="1860" y="1264"/>
                  </a:lnTo>
                  <a:lnTo>
                    <a:pt x="1853" y="1262"/>
                  </a:lnTo>
                  <a:lnTo>
                    <a:pt x="1853" y="1262"/>
                  </a:lnTo>
                  <a:lnTo>
                    <a:pt x="1853" y="1262"/>
                  </a:lnTo>
                  <a:lnTo>
                    <a:pt x="1855" y="1262"/>
                  </a:lnTo>
                  <a:lnTo>
                    <a:pt x="1860" y="1264"/>
                  </a:lnTo>
                  <a:lnTo>
                    <a:pt x="1862" y="1264"/>
                  </a:lnTo>
                  <a:lnTo>
                    <a:pt x="1862" y="1262"/>
                  </a:lnTo>
                  <a:lnTo>
                    <a:pt x="1865" y="1262"/>
                  </a:lnTo>
                  <a:lnTo>
                    <a:pt x="1865" y="1262"/>
                  </a:lnTo>
                  <a:lnTo>
                    <a:pt x="1862" y="1266"/>
                  </a:lnTo>
                  <a:lnTo>
                    <a:pt x="1862" y="1266"/>
                  </a:lnTo>
                  <a:lnTo>
                    <a:pt x="1865" y="1266"/>
                  </a:lnTo>
                  <a:lnTo>
                    <a:pt x="1865" y="1266"/>
                  </a:lnTo>
                  <a:lnTo>
                    <a:pt x="1865" y="1266"/>
                  </a:lnTo>
                  <a:lnTo>
                    <a:pt x="1865" y="1266"/>
                  </a:lnTo>
                  <a:lnTo>
                    <a:pt x="1867" y="1269"/>
                  </a:lnTo>
                  <a:lnTo>
                    <a:pt x="1867" y="1271"/>
                  </a:lnTo>
                  <a:lnTo>
                    <a:pt x="1867" y="1271"/>
                  </a:lnTo>
                  <a:lnTo>
                    <a:pt x="1869" y="1273"/>
                  </a:lnTo>
                  <a:lnTo>
                    <a:pt x="1869" y="1273"/>
                  </a:lnTo>
                  <a:lnTo>
                    <a:pt x="1872" y="1273"/>
                  </a:lnTo>
                  <a:lnTo>
                    <a:pt x="1872" y="1273"/>
                  </a:lnTo>
                  <a:lnTo>
                    <a:pt x="1872" y="1273"/>
                  </a:lnTo>
                  <a:lnTo>
                    <a:pt x="1872" y="1271"/>
                  </a:lnTo>
                  <a:lnTo>
                    <a:pt x="1872" y="1271"/>
                  </a:lnTo>
                  <a:lnTo>
                    <a:pt x="1872" y="1271"/>
                  </a:lnTo>
                  <a:lnTo>
                    <a:pt x="1874" y="1273"/>
                  </a:lnTo>
                  <a:lnTo>
                    <a:pt x="1874" y="1276"/>
                  </a:lnTo>
                  <a:lnTo>
                    <a:pt x="1874" y="1276"/>
                  </a:lnTo>
                  <a:lnTo>
                    <a:pt x="1874" y="1278"/>
                  </a:lnTo>
                  <a:lnTo>
                    <a:pt x="1874" y="1278"/>
                  </a:lnTo>
                  <a:lnTo>
                    <a:pt x="1876" y="1278"/>
                  </a:lnTo>
                  <a:lnTo>
                    <a:pt x="1879" y="1276"/>
                  </a:lnTo>
                  <a:lnTo>
                    <a:pt x="1879" y="1276"/>
                  </a:lnTo>
                  <a:lnTo>
                    <a:pt x="1879" y="1276"/>
                  </a:lnTo>
                  <a:lnTo>
                    <a:pt x="1879" y="1273"/>
                  </a:lnTo>
                  <a:lnTo>
                    <a:pt x="1879" y="1273"/>
                  </a:lnTo>
                  <a:lnTo>
                    <a:pt x="1881" y="1271"/>
                  </a:lnTo>
                  <a:lnTo>
                    <a:pt x="1881" y="1271"/>
                  </a:lnTo>
                  <a:lnTo>
                    <a:pt x="1881" y="1271"/>
                  </a:lnTo>
                  <a:lnTo>
                    <a:pt x="1881" y="1271"/>
                  </a:lnTo>
                  <a:lnTo>
                    <a:pt x="1881" y="1271"/>
                  </a:lnTo>
                  <a:lnTo>
                    <a:pt x="1883" y="1271"/>
                  </a:lnTo>
                  <a:lnTo>
                    <a:pt x="1883" y="1271"/>
                  </a:lnTo>
                  <a:lnTo>
                    <a:pt x="1879" y="1276"/>
                  </a:lnTo>
                  <a:lnTo>
                    <a:pt x="1879" y="1276"/>
                  </a:lnTo>
                  <a:lnTo>
                    <a:pt x="1881" y="1278"/>
                  </a:lnTo>
                  <a:lnTo>
                    <a:pt x="1881" y="1278"/>
                  </a:lnTo>
                  <a:lnTo>
                    <a:pt x="1883" y="1276"/>
                  </a:lnTo>
                  <a:lnTo>
                    <a:pt x="1883" y="1276"/>
                  </a:lnTo>
                  <a:lnTo>
                    <a:pt x="1883" y="1278"/>
                  </a:lnTo>
                  <a:lnTo>
                    <a:pt x="1883" y="1278"/>
                  </a:lnTo>
                  <a:lnTo>
                    <a:pt x="1883" y="1278"/>
                  </a:lnTo>
                  <a:lnTo>
                    <a:pt x="1886" y="1278"/>
                  </a:lnTo>
                  <a:lnTo>
                    <a:pt x="1886" y="1281"/>
                  </a:lnTo>
                  <a:lnTo>
                    <a:pt x="1886" y="1281"/>
                  </a:lnTo>
                  <a:lnTo>
                    <a:pt x="1886" y="1281"/>
                  </a:lnTo>
                  <a:lnTo>
                    <a:pt x="1886" y="1283"/>
                  </a:lnTo>
                  <a:lnTo>
                    <a:pt x="1883" y="1281"/>
                  </a:lnTo>
                  <a:lnTo>
                    <a:pt x="1883" y="1283"/>
                  </a:lnTo>
                  <a:lnTo>
                    <a:pt x="1886" y="1283"/>
                  </a:lnTo>
                  <a:lnTo>
                    <a:pt x="1886" y="1285"/>
                  </a:lnTo>
                  <a:lnTo>
                    <a:pt x="1888" y="1288"/>
                  </a:lnTo>
                  <a:lnTo>
                    <a:pt x="1891" y="1288"/>
                  </a:lnTo>
                  <a:lnTo>
                    <a:pt x="1893" y="1288"/>
                  </a:lnTo>
                  <a:lnTo>
                    <a:pt x="1893" y="1285"/>
                  </a:lnTo>
                  <a:lnTo>
                    <a:pt x="1893" y="1285"/>
                  </a:lnTo>
                  <a:lnTo>
                    <a:pt x="1891" y="1283"/>
                  </a:lnTo>
                  <a:lnTo>
                    <a:pt x="1891" y="1283"/>
                  </a:lnTo>
                  <a:lnTo>
                    <a:pt x="1888" y="1283"/>
                  </a:lnTo>
                  <a:lnTo>
                    <a:pt x="1888" y="1281"/>
                  </a:lnTo>
                  <a:lnTo>
                    <a:pt x="1891" y="1281"/>
                  </a:lnTo>
                  <a:lnTo>
                    <a:pt x="1891" y="1281"/>
                  </a:lnTo>
                  <a:lnTo>
                    <a:pt x="1893" y="1281"/>
                  </a:lnTo>
                  <a:lnTo>
                    <a:pt x="1893" y="1281"/>
                  </a:lnTo>
                  <a:lnTo>
                    <a:pt x="1893" y="1278"/>
                  </a:lnTo>
                  <a:lnTo>
                    <a:pt x="1893" y="1281"/>
                  </a:lnTo>
                  <a:lnTo>
                    <a:pt x="1895" y="1281"/>
                  </a:lnTo>
                  <a:lnTo>
                    <a:pt x="1895" y="1281"/>
                  </a:lnTo>
                  <a:lnTo>
                    <a:pt x="1898" y="1276"/>
                  </a:lnTo>
                  <a:lnTo>
                    <a:pt x="1898" y="1278"/>
                  </a:lnTo>
                  <a:lnTo>
                    <a:pt x="1898" y="1281"/>
                  </a:lnTo>
                  <a:lnTo>
                    <a:pt x="1898" y="1281"/>
                  </a:lnTo>
                  <a:lnTo>
                    <a:pt x="1898" y="1281"/>
                  </a:lnTo>
                  <a:lnTo>
                    <a:pt x="1898" y="1281"/>
                  </a:lnTo>
                  <a:lnTo>
                    <a:pt x="1898" y="1281"/>
                  </a:lnTo>
                  <a:lnTo>
                    <a:pt x="1898" y="1283"/>
                  </a:lnTo>
                  <a:lnTo>
                    <a:pt x="1900" y="1283"/>
                  </a:lnTo>
                  <a:lnTo>
                    <a:pt x="1900" y="1283"/>
                  </a:lnTo>
                  <a:lnTo>
                    <a:pt x="1900" y="1285"/>
                  </a:lnTo>
                  <a:lnTo>
                    <a:pt x="1900" y="1285"/>
                  </a:lnTo>
                  <a:lnTo>
                    <a:pt x="1900" y="1285"/>
                  </a:lnTo>
                  <a:lnTo>
                    <a:pt x="1900" y="1285"/>
                  </a:lnTo>
                  <a:lnTo>
                    <a:pt x="1902" y="1285"/>
                  </a:lnTo>
                  <a:lnTo>
                    <a:pt x="1902" y="1285"/>
                  </a:lnTo>
                  <a:lnTo>
                    <a:pt x="1905" y="1288"/>
                  </a:lnTo>
                  <a:lnTo>
                    <a:pt x="1905" y="1288"/>
                  </a:lnTo>
                  <a:lnTo>
                    <a:pt x="1909" y="1288"/>
                  </a:lnTo>
                  <a:lnTo>
                    <a:pt x="1912" y="1285"/>
                  </a:lnTo>
                  <a:lnTo>
                    <a:pt x="1912" y="1285"/>
                  </a:lnTo>
                  <a:lnTo>
                    <a:pt x="1912" y="1285"/>
                  </a:lnTo>
                  <a:lnTo>
                    <a:pt x="1912" y="1285"/>
                  </a:lnTo>
                  <a:lnTo>
                    <a:pt x="1914" y="1283"/>
                  </a:lnTo>
                  <a:lnTo>
                    <a:pt x="1914" y="1283"/>
                  </a:lnTo>
                  <a:lnTo>
                    <a:pt x="1914" y="1281"/>
                  </a:lnTo>
                  <a:lnTo>
                    <a:pt x="1914" y="1278"/>
                  </a:lnTo>
                  <a:lnTo>
                    <a:pt x="1914" y="1278"/>
                  </a:lnTo>
                  <a:lnTo>
                    <a:pt x="1917" y="1276"/>
                  </a:lnTo>
                  <a:lnTo>
                    <a:pt x="1917" y="1276"/>
                  </a:lnTo>
                  <a:lnTo>
                    <a:pt x="1917" y="1269"/>
                  </a:lnTo>
                  <a:lnTo>
                    <a:pt x="1917" y="1266"/>
                  </a:lnTo>
                  <a:lnTo>
                    <a:pt x="1917" y="1266"/>
                  </a:lnTo>
                  <a:lnTo>
                    <a:pt x="1914" y="1262"/>
                  </a:lnTo>
                  <a:lnTo>
                    <a:pt x="1914" y="1262"/>
                  </a:lnTo>
                  <a:lnTo>
                    <a:pt x="1914" y="1262"/>
                  </a:lnTo>
                  <a:lnTo>
                    <a:pt x="1914" y="1262"/>
                  </a:lnTo>
                  <a:lnTo>
                    <a:pt x="1914" y="1262"/>
                  </a:lnTo>
                  <a:lnTo>
                    <a:pt x="1914" y="1262"/>
                  </a:lnTo>
                  <a:lnTo>
                    <a:pt x="1914" y="1259"/>
                  </a:lnTo>
                  <a:lnTo>
                    <a:pt x="1914" y="1257"/>
                  </a:lnTo>
                  <a:lnTo>
                    <a:pt x="1914" y="1257"/>
                  </a:lnTo>
                  <a:lnTo>
                    <a:pt x="1914" y="1257"/>
                  </a:lnTo>
                  <a:lnTo>
                    <a:pt x="1914" y="1257"/>
                  </a:lnTo>
                  <a:lnTo>
                    <a:pt x="1914" y="1257"/>
                  </a:lnTo>
                  <a:lnTo>
                    <a:pt x="1914" y="1257"/>
                  </a:lnTo>
                  <a:lnTo>
                    <a:pt x="1914" y="1257"/>
                  </a:lnTo>
                  <a:lnTo>
                    <a:pt x="1917" y="1259"/>
                  </a:lnTo>
                  <a:lnTo>
                    <a:pt x="1917" y="1262"/>
                  </a:lnTo>
                  <a:lnTo>
                    <a:pt x="1914" y="1262"/>
                  </a:lnTo>
                  <a:lnTo>
                    <a:pt x="1917" y="1264"/>
                  </a:lnTo>
                  <a:lnTo>
                    <a:pt x="1917" y="1262"/>
                  </a:lnTo>
                  <a:lnTo>
                    <a:pt x="1917" y="1262"/>
                  </a:lnTo>
                  <a:lnTo>
                    <a:pt x="1917" y="1264"/>
                  </a:lnTo>
                  <a:lnTo>
                    <a:pt x="1917" y="1266"/>
                  </a:lnTo>
                  <a:lnTo>
                    <a:pt x="1917" y="1266"/>
                  </a:lnTo>
                  <a:lnTo>
                    <a:pt x="1919" y="1269"/>
                  </a:lnTo>
                  <a:lnTo>
                    <a:pt x="1919" y="1269"/>
                  </a:lnTo>
                  <a:lnTo>
                    <a:pt x="1919" y="1271"/>
                  </a:lnTo>
                  <a:lnTo>
                    <a:pt x="1919" y="1273"/>
                  </a:lnTo>
                  <a:lnTo>
                    <a:pt x="1919" y="1273"/>
                  </a:lnTo>
                  <a:lnTo>
                    <a:pt x="1919" y="1276"/>
                  </a:lnTo>
                  <a:lnTo>
                    <a:pt x="1919" y="1276"/>
                  </a:lnTo>
                  <a:lnTo>
                    <a:pt x="1919" y="1278"/>
                  </a:lnTo>
                  <a:lnTo>
                    <a:pt x="1917" y="1285"/>
                  </a:lnTo>
                  <a:lnTo>
                    <a:pt x="1914" y="1285"/>
                  </a:lnTo>
                  <a:lnTo>
                    <a:pt x="1914" y="1288"/>
                  </a:lnTo>
                  <a:lnTo>
                    <a:pt x="1914" y="1288"/>
                  </a:lnTo>
                  <a:lnTo>
                    <a:pt x="1914" y="1288"/>
                  </a:lnTo>
                  <a:lnTo>
                    <a:pt x="1914" y="1290"/>
                  </a:lnTo>
                  <a:lnTo>
                    <a:pt x="1914" y="1290"/>
                  </a:lnTo>
                  <a:lnTo>
                    <a:pt x="1914" y="1290"/>
                  </a:lnTo>
                  <a:lnTo>
                    <a:pt x="1914" y="1292"/>
                  </a:lnTo>
                  <a:lnTo>
                    <a:pt x="1914" y="1292"/>
                  </a:lnTo>
                  <a:lnTo>
                    <a:pt x="1917" y="1292"/>
                  </a:lnTo>
                  <a:lnTo>
                    <a:pt x="1917" y="1295"/>
                  </a:lnTo>
                  <a:lnTo>
                    <a:pt x="1919" y="1297"/>
                  </a:lnTo>
                  <a:lnTo>
                    <a:pt x="1919" y="1297"/>
                  </a:lnTo>
                  <a:lnTo>
                    <a:pt x="1921" y="1297"/>
                  </a:lnTo>
                  <a:lnTo>
                    <a:pt x="1921" y="1297"/>
                  </a:lnTo>
                  <a:lnTo>
                    <a:pt x="1924" y="1297"/>
                  </a:lnTo>
                  <a:lnTo>
                    <a:pt x="1924" y="1295"/>
                  </a:lnTo>
                  <a:lnTo>
                    <a:pt x="1935" y="1288"/>
                  </a:lnTo>
                  <a:lnTo>
                    <a:pt x="1935" y="1288"/>
                  </a:lnTo>
                  <a:lnTo>
                    <a:pt x="1935" y="1285"/>
                  </a:lnTo>
                  <a:lnTo>
                    <a:pt x="1938" y="1285"/>
                  </a:lnTo>
                  <a:lnTo>
                    <a:pt x="1938" y="1283"/>
                  </a:lnTo>
                  <a:lnTo>
                    <a:pt x="1938" y="1283"/>
                  </a:lnTo>
                  <a:lnTo>
                    <a:pt x="1935" y="1281"/>
                  </a:lnTo>
                  <a:lnTo>
                    <a:pt x="1935" y="1281"/>
                  </a:lnTo>
                  <a:lnTo>
                    <a:pt x="1938" y="1281"/>
                  </a:lnTo>
                  <a:lnTo>
                    <a:pt x="1938" y="1281"/>
                  </a:lnTo>
                  <a:lnTo>
                    <a:pt x="1938" y="1281"/>
                  </a:lnTo>
                  <a:lnTo>
                    <a:pt x="1938" y="1281"/>
                  </a:lnTo>
                  <a:lnTo>
                    <a:pt x="1940" y="1281"/>
                  </a:lnTo>
                  <a:lnTo>
                    <a:pt x="1943" y="1276"/>
                  </a:lnTo>
                  <a:lnTo>
                    <a:pt x="1943" y="1273"/>
                  </a:lnTo>
                  <a:lnTo>
                    <a:pt x="1943" y="1273"/>
                  </a:lnTo>
                  <a:lnTo>
                    <a:pt x="1945" y="1273"/>
                  </a:lnTo>
                  <a:lnTo>
                    <a:pt x="1945" y="1271"/>
                  </a:lnTo>
                  <a:lnTo>
                    <a:pt x="1945" y="1271"/>
                  </a:lnTo>
                  <a:lnTo>
                    <a:pt x="1947" y="1269"/>
                  </a:lnTo>
                  <a:lnTo>
                    <a:pt x="1947" y="1266"/>
                  </a:lnTo>
                  <a:lnTo>
                    <a:pt x="1945" y="1266"/>
                  </a:lnTo>
                  <a:lnTo>
                    <a:pt x="1945" y="1264"/>
                  </a:lnTo>
                  <a:lnTo>
                    <a:pt x="1945"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5" y="1250"/>
                  </a:lnTo>
                  <a:lnTo>
                    <a:pt x="1945" y="1247"/>
                  </a:lnTo>
                  <a:lnTo>
                    <a:pt x="1945" y="1247"/>
                  </a:lnTo>
                  <a:lnTo>
                    <a:pt x="1947" y="1247"/>
                  </a:lnTo>
                  <a:lnTo>
                    <a:pt x="1947" y="1245"/>
                  </a:lnTo>
                  <a:lnTo>
                    <a:pt x="1947" y="1243"/>
                  </a:lnTo>
                  <a:lnTo>
                    <a:pt x="1947"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2" y="1240"/>
                  </a:lnTo>
                  <a:lnTo>
                    <a:pt x="1952" y="1243"/>
                  </a:lnTo>
                  <a:lnTo>
                    <a:pt x="1950" y="1245"/>
                  </a:lnTo>
                  <a:lnTo>
                    <a:pt x="1950" y="1247"/>
                  </a:lnTo>
                  <a:lnTo>
                    <a:pt x="1947" y="1247"/>
                  </a:lnTo>
                  <a:lnTo>
                    <a:pt x="1947" y="1250"/>
                  </a:lnTo>
                  <a:lnTo>
                    <a:pt x="1947" y="1255"/>
                  </a:lnTo>
                  <a:lnTo>
                    <a:pt x="1945" y="1257"/>
                  </a:lnTo>
                  <a:lnTo>
                    <a:pt x="1945" y="1259"/>
                  </a:lnTo>
                  <a:lnTo>
                    <a:pt x="1947" y="1262"/>
                  </a:lnTo>
                  <a:lnTo>
                    <a:pt x="1950" y="1264"/>
                  </a:lnTo>
                  <a:lnTo>
                    <a:pt x="1950" y="1266"/>
                  </a:lnTo>
                  <a:lnTo>
                    <a:pt x="1950" y="1269"/>
                  </a:lnTo>
                  <a:lnTo>
                    <a:pt x="1950" y="1271"/>
                  </a:lnTo>
                  <a:lnTo>
                    <a:pt x="1950" y="1273"/>
                  </a:lnTo>
                  <a:lnTo>
                    <a:pt x="1950" y="1273"/>
                  </a:lnTo>
                  <a:lnTo>
                    <a:pt x="1952" y="1273"/>
                  </a:lnTo>
                  <a:lnTo>
                    <a:pt x="1952" y="1276"/>
                  </a:lnTo>
                  <a:lnTo>
                    <a:pt x="1954" y="1276"/>
                  </a:lnTo>
                  <a:lnTo>
                    <a:pt x="1954" y="1276"/>
                  </a:lnTo>
                  <a:lnTo>
                    <a:pt x="1957" y="1276"/>
                  </a:lnTo>
                  <a:lnTo>
                    <a:pt x="1957" y="1276"/>
                  </a:lnTo>
                  <a:lnTo>
                    <a:pt x="1957" y="1278"/>
                  </a:lnTo>
                  <a:lnTo>
                    <a:pt x="1957" y="1278"/>
                  </a:lnTo>
                  <a:lnTo>
                    <a:pt x="1954" y="1278"/>
                  </a:lnTo>
                  <a:lnTo>
                    <a:pt x="1954" y="1278"/>
                  </a:lnTo>
                  <a:lnTo>
                    <a:pt x="1954" y="1278"/>
                  </a:lnTo>
                  <a:lnTo>
                    <a:pt x="1954" y="1278"/>
                  </a:lnTo>
                  <a:lnTo>
                    <a:pt x="1954" y="1278"/>
                  </a:lnTo>
                  <a:lnTo>
                    <a:pt x="1950" y="1278"/>
                  </a:lnTo>
                  <a:lnTo>
                    <a:pt x="1950" y="1278"/>
                  </a:lnTo>
                  <a:lnTo>
                    <a:pt x="1950" y="1278"/>
                  </a:lnTo>
                  <a:lnTo>
                    <a:pt x="1945" y="1281"/>
                  </a:lnTo>
                  <a:lnTo>
                    <a:pt x="1945" y="1283"/>
                  </a:lnTo>
                  <a:lnTo>
                    <a:pt x="1945" y="1283"/>
                  </a:lnTo>
                  <a:lnTo>
                    <a:pt x="1945" y="1283"/>
                  </a:lnTo>
                  <a:lnTo>
                    <a:pt x="1945" y="1285"/>
                  </a:lnTo>
                  <a:lnTo>
                    <a:pt x="1943" y="1288"/>
                  </a:lnTo>
                  <a:lnTo>
                    <a:pt x="1943" y="1288"/>
                  </a:lnTo>
                  <a:lnTo>
                    <a:pt x="1943" y="1290"/>
                  </a:lnTo>
                  <a:lnTo>
                    <a:pt x="1940" y="1290"/>
                  </a:lnTo>
                  <a:lnTo>
                    <a:pt x="1940" y="1292"/>
                  </a:lnTo>
                  <a:lnTo>
                    <a:pt x="1940" y="1292"/>
                  </a:lnTo>
                  <a:lnTo>
                    <a:pt x="1940" y="1295"/>
                  </a:lnTo>
                  <a:lnTo>
                    <a:pt x="1940" y="1300"/>
                  </a:lnTo>
                  <a:lnTo>
                    <a:pt x="1940" y="1300"/>
                  </a:lnTo>
                  <a:lnTo>
                    <a:pt x="1943" y="1304"/>
                  </a:lnTo>
                  <a:lnTo>
                    <a:pt x="1943" y="1304"/>
                  </a:lnTo>
                  <a:lnTo>
                    <a:pt x="1943" y="1307"/>
                  </a:lnTo>
                  <a:lnTo>
                    <a:pt x="1943" y="1307"/>
                  </a:lnTo>
                  <a:lnTo>
                    <a:pt x="1943" y="1309"/>
                  </a:lnTo>
                  <a:lnTo>
                    <a:pt x="1945" y="1307"/>
                  </a:lnTo>
                  <a:lnTo>
                    <a:pt x="1945" y="1307"/>
                  </a:lnTo>
                  <a:lnTo>
                    <a:pt x="1945" y="1304"/>
                  </a:lnTo>
                  <a:lnTo>
                    <a:pt x="1945" y="1302"/>
                  </a:lnTo>
                  <a:lnTo>
                    <a:pt x="1945" y="1302"/>
                  </a:lnTo>
                  <a:lnTo>
                    <a:pt x="1945" y="1302"/>
                  </a:lnTo>
                  <a:lnTo>
                    <a:pt x="1945" y="1304"/>
                  </a:lnTo>
                  <a:lnTo>
                    <a:pt x="1945" y="1304"/>
                  </a:lnTo>
                  <a:lnTo>
                    <a:pt x="1947" y="1307"/>
                  </a:lnTo>
                  <a:lnTo>
                    <a:pt x="1947" y="1311"/>
                  </a:lnTo>
                  <a:lnTo>
                    <a:pt x="1947" y="1311"/>
                  </a:lnTo>
                  <a:lnTo>
                    <a:pt x="1957" y="1309"/>
                  </a:lnTo>
                  <a:lnTo>
                    <a:pt x="1959" y="1309"/>
                  </a:lnTo>
                  <a:lnTo>
                    <a:pt x="1959" y="1307"/>
                  </a:lnTo>
                  <a:lnTo>
                    <a:pt x="1959" y="1304"/>
                  </a:lnTo>
                  <a:lnTo>
                    <a:pt x="1959" y="1302"/>
                  </a:lnTo>
                  <a:lnTo>
                    <a:pt x="1959" y="1302"/>
                  </a:lnTo>
                  <a:lnTo>
                    <a:pt x="1966" y="1297"/>
                  </a:lnTo>
                  <a:lnTo>
                    <a:pt x="1966" y="1297"/>
                  </a:lnTo>
                  <a:lnTo>
                    <a:pt x="1966" y="1300"/>
                  </a:lnTo>
                  <a:lnTo>
                    <a:pt x="1966" y="1300"/>
                  </a:lnTo>
                  <a:lnTo>
                    <a:pt x="1964" y="1300"/>
                  </a:lnTo>
                  <a:lnTo>
                    <a:pt x="1962" y="1302"/>
                  </a:lnTo>
                  <a:lnTo>
                    <a:pt x="1962" y="1304"/>
                  </a:lnTo>
                  <a:lnTo>
                    <a:pt x="1959" y="1307"/>
                  </a:lnTo>
                  <a:lnTo>
                    <a:pt x="1959" y="1307"/>
                  </a:lnTo>
                  <a:lnTo>
                    <a:pt x="1962" y="1309"/>
                  </a:lnTo>
                  <a:lnTo>
                    <a:pt x="1962" y="1309"/>
                  </a:lnTo>
                  <a:lnTo>
                    <a:pt x="1959" y="1311"/>
                  </a:lnTo>
                  <a:lnTo>
                    <a:pt x="1957" y="1311"/>
                  </a:lnTo>
                  <a:lnTo>
                    <a:pt x="1957" y="1311"/>
                  </a:lnTo>
                  <a:lnTo>
                    <a:pt x="1954" y="1314"/>
                  </a:lnTo>
                  <a:lnTo>
                    <a:pt x="1957" y="1314"/>
                  </a:lnTo>
                  <a:lnTo>
                    <a:pt x="1957" y="1316"/>
                  </a:lnTo>
                  <a:lnTo>
                    <a:pt x="1957" y="1316"/>
                  </a:lnTo>
                  <a:lnTo>
                    <a:pt x="1957" y="1316"/>
                  </a:lnTo>
                  <a:lnTo>
                    <a:pt x="1957" y="1316"/>
                  </a:lnTo>
                  <a:lnTo>
                    <a:pt x="1957" y="1318"/>
                  </a:lnTo>
                  <a:lnTo>
                    <a:pt x="1957" y="1318"/>
                  </a:lnTo>
                  <a:lnTo>
                    <a:pt x="1959" y="1318"/>
                  </a:lnTo>
                  <a:lnTo>
                    <a:pt x="1959" y="1318"/>
                  </a:lnTo>
                  <a:lnTo>
                    <a:pt x="1959" y="1314"/>
                  </a:lnTo>
                  <a:lnTo>
                    <a:pt x="1959" y="1314"/>
                  </a:lnTo>
                  <a:lnTo>
                    <a:pt x="1962" y="1316"/>
                  </a:lnTo>
                  <a:lnTo>
                    <a:pt x="1962" y="1316"/>
                  </a:lnTo>
                  <a:lnTo>
                    <a:pt x="1962" y="1316"/>
                  </a:lnTo>
                  <a:lnTo>
                    <a:pt x="1962" y="1318"/>
                  </a:lnTo>
                  <a:lnTo>
                    <a:pt x="1964" y="1318"/>
                  </a:lnTo>
                  <a:lnTo>
                    <a:pt x="1964" y="1318"/>
                  </a:lnTo>
                  <a:lnTo>
                    <a:pt x="1966" y="1316"/>
                  </a:lnTo>
                  <a:lnTo>
                    <a:pt x="1969" y="1316"/>
                  </a:lnTo>
                  <a:lnTo>
                    <a:pt x="1969" y="1314"/>
                  </a:lnTo>
                  <a:lnTo>
                    <a:pt x="1969" y="1314"/>
                  </a:lnTo>
                  <a:lnTo>
                    <a:pt x="1969" y="1304"/>
                  </a:lnTo>
                  <a:lnTo>
                    <a:pt x="1969" y="1304"/>
                  </a:lnTo>
                  <a:lnTo>
                    <a:pt x="1969" y="1302"/>
                  </a:lnTo>
                  <a:lnTo>
                    <a:pt x="1973" y="1302"/>
                  </a:lnTo>
                  <a:lnTo>
                    <a:pt x="1973" y="1302"/>
                  </a:lnTo>
                  <a:lnTo>
                    <a:pt x="1973" y="1302"/>
                  </a:lnTo>
                  <a:lnTo>
                    <a:pt x="1971" y="1304"/>
                  </a:lnTo>
                  <a:lnTo>
                    <a:pt x="1971" y="1304"/>
                  </a:lnTo>
                  <a:lnTo>
                    <a:pt x="1971" y="1307"/>
                  </a:lnTo>
                  <a:lnTo>
                    <a:pt x="1971" y="1307"/>
                  </a:lnTo>
                  <a:lnTo>
                    <a:pt x="1971" y="1307"/>
                  </a:lnTo>
                  <a:lnTo>
                    <a:pt x="1973" y="1307"/>
                  </a:lnTo>
                  <a:lnTo>
                    <a:pt x="1973" y="1309"/>
                  </a:lnTo>
                  <a:lnTo>
                    <a:pt x="1973" y="1309"/>
                  </a:lnTo>
                  <a:lnTo>
                    <a:pt x="1973" y="1309"/>
                  </a:lnTo>
                  <a:lnTo>
                    <a:pt x="1971" y="1309"/>
                  </a:lnTo>
                  <a:lnTo>
                    <a:pt x="1971" y="1309"/>
                  </a:lnTo>
                  <a:lnTo>
                    <a:pt x="1971" y="1309"/>
                  </a:lnTo>
                  <a:lnTo>
                    <a:pt x="1971" y="1311"/>
                  </a:lnTo>
                  <a:lnTo>
                    <a:pt x="1971" y="1311"/>
                  </a:lnTo>
                  <a:lnTo>
                    <a:pt x="1971" y="1311"/>
                  </a:lnTo>
                  <a:lnTo>
                    <a:pt x="1971" y="1311"/>
                  </a:lnTo>
                  <a:lnTo>
                    <a:pt x="1971" y="1311"/>
                  </a:lnTo>
                  <a:lnTo>
                    <a:pt x="1971" y="1311"/>
                  </a:lnTo>
                  <a:lnTo>
                    <a:pt x="1971" y="1311"/>
                  </a:lnTo>
                  <a:lnTo>
                    <a:pt x="1971" y="1311"/>
                  </a:lnTo>
                  <a:lnTo>
                    <a:pt x="1971" y="1314"/>
                  </a:lnTo>
                  <a:lnTo>
                    <a:pt x="1971" y="1314"/>
                  </a:lnTo>
                  <a:lnTo>
                    <a:pt x="1971" y="1314"/>
                  </a:lnTo>
                  <a:lnTo>
                    <a:pt x="1971" y="1316"/>
                  </a:lnTo>
                  <a:lnTo>
                    <a:pt x="1969" y="1318"/>
                  </a:lnTo>
                  <a:lnTo>
                    <a:pt x="1966" y="1321"/>
                  </a:lnTo>
                  <a:lnTo>
                    <a:pt x="1966" y="1321"/>
                  </a:lnTo>
                  <a:lnTo>
                    <a:pt x="1966" y="1323"/>
                  </a:lnTo>
                  <a:lnTo>
                    <a:pt x="1969" y="1323"/>
                  </a:lnTo>
                  <a:lnTo>
                    <a:pt x="1969" y="1323"/>
                  </a:lnTo>
                  <a:lnTo>
                    <a:pt x="1969" y="1326"/>
                  </a:lnTo>
                  <a:lnTo>
                    <a:pt x="1969" y="1326"/>
                  </a:lnTo>
                  <a:lnTo>
                    <a:pt x="1971" y="1326"/>
                  </a:lnTo>
                  <a:lnTo>
                    <a:pt x="1973" y="1328"/>
                  </a:lnTo>
                  <a:lnTo>
                    <a:pt x="1973" y="1328"/>
                  </a:lnTo>
                  <a:lnTo>
                    <a:pt x="1976" y="1328"/>
                  </a:lnTo>
                  <a:lnTo>
                    <a:pt x="1976" y="1328"/>
                  </a:lnTo>
                  <a:lnTo>
                    <a:pt x="1978" y="1328"/>
                  </a:lnTo>
                  <a:lnTo>
                    <a:pt x="1976" y="1326"/>
                  </a:lnTo>
                  <a:lnTo>
                    <a:pt x="1976" y="1326"/>
                  </a:lnTo>
                  <a:lnTo>
                    <a:pt x="1978" y="1323"/>
                  </a:lnTo>
                  <a:lnTo>
                    <a:pt x="1978" y="1321"/>
                  </a:lnTo>
                  <a:lnTo>
                    <a:pt x="1980" y="1321"/>
                  </a:lnTo>
                  <a:lnTo>
                    <a:pt x="1980" y="1321"/>
                  </a:lnTo>
                  <a:lnTo>
                    <a:pt x="1983" y="1318"/>
                  </a:lnTo>
                  <a:lnTo>
                    <a:pt x="1983" y="1318"/>
                  </a:lnTo>
                  <a:lnTo>
                    <a:pt x="1983" y="1318"/>
                  </a:lnTo>
                  <a:lnTo>
                    <a:pt x="1985" y="1316"/>
                  </a:lnTo>
                  <a:lnTo>
                    <a:pt x="1983" y="1316"/>
                  </a:lnTo>
                  <a:lnTo>
                    <a:pt x="1983" y="1316"/>
                  </a:lnTo>
                  <a:lnTo>
                    <a:pt x="1985" y="1314"/>
                  </a:lnTo>
                  <a:lnTo>
                    <a:pt x="1985" y="1316"/>
                  </a:lnTo>
                  <a:lnTo>
                    <a:pt x="1985" y="1316"/>
                  </a:lnTo>
                  <a:lnTo>
                    <a:pt x="1990" y="1314"/>
                  </a:lnTo>
                  <a:lnTo>
                    <a:pt x="1990" y="1314"/>
                  </a:lnTo>
                  <a:lnTo>
                    <a:pt x="1990" y="1314"/>
                  </a:lnTo>
                  <a:lnTo>
                    <a:pt x="1990" y="1314"/>
                  </a:lnTo>
                  <a:lnTo>
                    <a:pt x="1990" y="1314"/>
                  </a:lnTo>
                  <a:lnTo>
                    <a:pt x="1990" y="1314"/>
                  </a:lnTo>
                  <a:lnTo>
                    <a:pt x="1990" y="1314"/>
                  </a:lnTo>
                  <a:lnTo>
                    <a:pt x="1990" y="1311"/>
                  </a:lnTo>
                  <a:lnTo>
                    <a:pt x="1990" y="1311"/>
                  </a:lnTo>
                  <a:lnTo>
                    <a:pt x="1990" y="1309"/>
                  </a:lnTo>
                  <a:lnTo>
                    <a:pt x="1990" y="1309"/>
                  </a:lnTo>
                  <a:lnTo>
                    <a:pt x="1992" y="1309"/>
                  </a:lnTo>
                  <a:lnTo>
                    <a:pt x="1992" y="1314"/>
                  </a:lnTo>
                  <a:lnTo>
                    <a:pt x="1992" y="1314"/>
                  </a:lnTo>
                  <a:lnTo>
                    <a:pt x="1992" y="1316"/>
                  </a:lnTo>
                  <a:lnTo>
                    <a:pt x="1992" y="1316"/>
                  </a:lnTo>
                  <a:lnTo>
                    <a:pt x="1990" y="1316"/>
                  </a:lnTo>
                  <a:lnTo>
                    <a:pt x="1990" y="1316"/>
                  </a:lnTo>
                  <a:lnTo>
                    <a:pt x="1988" y="1316"/>
                  </a:lnTo>
                  <a:lnTo>
                    <a:pt x="1988" y="1318"/>
                  </a:lnTo>
                  <a:lnTo>
                    <a:pt x="1988" y="1318"/>
                  </a:lnTo>
                  <a:lnTo>
                    <a:pt x="1985" y="1321"/>
                  </a:lnTo>
                  <a:lnTo>
                    <a:pt x="1985" y="1323"/>
                  </a:lnTo>
                  <a:lnTo>
                    <a:pt x="1983" y="1326"/>
                  </a:lnTo>
                  <a:lnTo>
                    <a:pt x="1980" y="1328"/>
                  </a:lnTo>
                  <a:lnTo>
                    <a:pt x="1980" y="1330"/>
                  </a:lnTo>
                  <a:lnTo>
                    <a:pt x="1983" y="1330"/>
                  </a:lnTo>
                  <a:lnTo>
                    <a:pt x="1985" y="1326"/>
                  </a:lnTo>
                  <a:lnTo>
                    <a:pt x="1990" y="1326"/>
                  </a:lnTo>
                  <a:lnTo>
                    <a:pt x="1988" y="1328"/>
                  </a:lnTo>
                  <a:lnTo>
                    <a:pt x="1988" y="1328"/>
                  </a:lnTo>
                  <a:lnTo>
                    <a:pt x="1988" y="1328"/>
                  </a:lnTo>
                  <a:lnTo>
                    <a:pt x="1985" y="1328"/>
                  </a:lnTo>
                  <a:lnTo>
                    <a:pt x="1985" y="1328"/>
                  </a:lnTo>
                  <a:lnTo>
                    <a:pt x="1985" y="1330"/>
                  </a:lnTo>
                  <a:lnTo>
                    <a:pt x="1983" y="1330"/>
                  </a:lnTo>
                  <a:lnTo>
                    <a:pt x="1983" y="1333"/>
                  </a:lnTo>
                  <a:lnTo>
                    <a:pt x="1983" y="1333"/>
                  </a:lnTo>
                  <a:lnTo>
                    <a:pt x="1983" y="1333"/>
                  </a:lnTo>
                  <a:lnTo>
                    <a:pt x="1983" y="1333"/>
                  </a:lnTo>
                  <a:lnTo>
                    <a:pt x="1985" y="1333"/>
                  </a:lnTo>
                  <a:lnTo>
                    <a:pt x="1985" y="1333"/>
                  </a:lnTo>
                  <a:lnTo>
                    <a:pt x="1985" y="1333"/>
                  </a:lnTo>
                  <a:lnTo>
                    <a:pt x="1985" y="1335"/>
                  </a:lnTo>
                  <a:lnTo>
                    <a:pt x="1988" y="1335"/>
                  </a:lnTo>
                  <a:lnTo>
                    <a:pt x="1988" y="1335"/>
                  </a:lnTo>
                  <a:lnTo>
                    <a:pt x="1990" y="1335"/>
                  </a:lnTo>
                  <a:lnTo>
                    <a:pt x="1990" y="1333"/>
                  </a:lnTo>
                  <a:lnTo>
                    <a:pt x="1990" y="1333"/>
                  </a:lnTo>
                  <a:lnTo>
                    <a:pt x="1990" y="1333"/>
                  </a:lnTo>
                  <a:lnTo>
                    <a:pt x="1990" y="1330"/>
                  </a:lnTo>
                  <a:lnTo>
                    <a:pt x="1990" y="1330"/>
                  </a:lnTo>
                  <a:lnTo>
                    <a:pt x="1990" y="1330"/>
                  </a:lnTo>
                  <a:lnTo>
                    <a:pt x="1992" y="1330"/>
                  </a:lnTo>
                  <a:lnTo>
                    <a:pt x="1992" y="1333"/>
                  </a:lnTo>
                  <a:lnTo>
                    <a:pt x="1992" y="1333"/>
                  </a:lnTo>
                  <a:lnTo>
                    <a:pt x="1995" y="1333"/>
                  </a:lnTo>
                  <a:lnTo>
                    <a:pt x="1995" y="1333"/>
                  </a:lnTo>
                  <a:lnTo>
                    <a:pt x="1995" y="1333"/>
                  </a:lnTo>
                  <a:lnTo>
                    <a:pt x="1992" y="1333"/>
                  </a:lnTo>
                  <a:lnTo>
                    <a:pt x="1992" y="1335"/>
                  </a:lnTo>
                  <a:lnTo>
                    <a:pt x="1992" y="1335"/>
                  </a:lnTo>
                  <a:lnTo>
                    <a:pt x="1995" y="1335"/>
                  </a:lnTo>
                  <a:lnTo>
                    <a:pt x="1995" y="1335"/>
                  </a:lnTo>
                  <a:lnTo>
                    <a:pt x="1995" y="1337"/>
                  </a:lnTo>
                  <a:lnTo>
                    <a:pt x="1995" y="1337"/>
                  </a:lnTo>
                  <a:lnTo>
                    <a:pt x="1995" y="1340"/>
                  </a:lnTo>
                  <a:lnTo>
                    <a:pt x="1997" y="1340"/>
                  </a:lnTo>
                  <a:lnTo>
                    <a:pt x="1997" y="1340"/>
                  </a:lnTo>
                  <a:lnTo>
                    <a:pt x="1997" y="1340"/>
                  </a:lnTo>
                  <a:lnTo>
                    <a:pt x="1997" y="1337"/>
                  </a:lnTo>
                  <a:lnTo>
                    <a:pt x="1997" y="1337"/>
                  </a:lnTo>
                  <a:lnTo>
                    <a:pt x="1997" y="1337"/>
                  </a:lnTo>
                  <a:lnTo>
                    <a:pt x="1997" y="1337"/>
                  </a:lnTo>
                  <a:lnTo>
                    <a:pt x="1997" y="1335"/>
                  </a:lnTo>
                  <a:lnTo>
                    <a:pt x="1997" y="1335"/>
                  </a:lnTo>
                  <a:lnTo>
                    <a:pt x="1999" y="1337"/>
                  </a:lnTo>
                  <a:lnTo>
                    <a:pt x="1999" y="1340"/>
                  </a:lnTo>
                  <a:lnTo>
                    <a:pt x="1999" y="1340"/>
                  </a:lnTo>
                  <a:lnTo>
                    <a:pt x="1999" y="1340"/>
                  </a:lnTo>
                  <a:lnTo>
                    <a:pt x="2002" y="1340"/>
                  </a:lnTo>
                  <a:lnTo>
                    <a:pt x="2002" y="1340"/>
                  </a:lnTo>
                  <a:lnTo>
                    <a:pt x="1999" y="1340"/>
                  </a:lnTo>
                  <a:lnTo>
                    <a:pt x="1999" y="1342"/>
                  </a:lnTo>
                  <a:lnTo>
                    <a:pt x="2002" y="1342"/>
                  </a:lnTo>
                  <a:lnTo>
                    <a:pt x="2002" y="1342"/>
                  </a:lnTo>
                  <a:lnTo>
                    <a:pt x="2002" y="1340"/>
                  </a:lnTo>
                  <a:lnTo>
                    <a:pt x="2002" y="1340"/>
                  </a:lnTo>
                  <a:lnTo>
                    <a:pt x="2004" y="1342"/>
                  </a:lnTo>
                  <a:lnTo>
                    <a:pt x="2004" y="1342"/>
                  </a:lnTo>
                  <a:lnTo>
                    <a:pt x="2004" y="1342"/>
                  </a:lnTo>
                  <a:lnTo>
                    <a:pt x="2004" y="1337"/>
                  </a:lnTo>
                  <a:lnTo>
                    <a:pt x="2002" y="1333"/>
                  </a:lnTo>
                  <a:lnTo>
                    <a:pt x="2002" y="1330"/>
                  </a:lnTo>
                  <a:lnTo>
                    <a:pt x="1999" y="1328"/>
                  </a:lnTo>
                  <a:lnTo>
                    <a:pt x="1999" y="1326"/>
                  </a:lnTo>
                  <a:lnTo>
                    <a:pt x="1999" y="1326"/>
                  </a:lnTo>
                  <a:lnTo>
                    <a:pt x="1997" y="1323"/>
                  </a:lnTo>
                  <a:lnTo>
                    <a:pt x="1997" y="1321"/>
                  </a:lnTo>
                  <a:lnTo>
                    <a:pt x="1997" y="1321"/>
                  </a:lnTo>
                  <a:lnTo>
                    <a:pt x="1999" y="1321"/>
                  </a:lnTo>
                  <a:lnTo>
                    <a:pt x="1999" y="1318"/>
                  </a:lnTo>
                  <a:lnTo>
                    <a:pt x="1999" y="1318"/>
                  </a:lnTo>
                  <a:lnTo>
                    <a:pt x="1997" y="1316"/>
                  </a:lnTo>
                  <a:lnTo>
                    <a:pt x="1997" y="1316"/>
                  </a:lnTo>
                  <a:lnTo>
                    <a:pt x="1997" y="1316"/>
                  </a:lnTo>
                  <a:lnTo>
                    <a:pt x="1999" y="1314"/>
                  </a:lnTo>
                  <a:lnTo>
                    <a:pt x="1999" y="1314"/>
                  </a:lnTo>
                  <a:lnTo>
                    <a:pt x="1997" y="1311"/>
                  </a:lnTo>
                  <a:lnTo>
                    <a:pt x="1997" y="1311"/>
                  </a:lnTo>
                  <a:lnTo>
                    <a:pt x="1999" y="1311"/>
                  </a:lnTo>
                  <a:lnTo>
                    <a:pt x="1999" y="1311"/>
                  </a:lnTo>
                  <a:lnTo>
                    <a:pt x="1999" y="1311"/>
                  </a:lnTo>
                  <a:lnTo>
                    <a:pt x="1999" y="1311"/>
                  </a:lnTo>
                  <a:lnTo>
                    <a:pt x="1999" y="1314"/>
                  </a:lnTo>
                  <a:lnTo>
                    <a:pt x="1999" y="1314"/>
                  </a:lnTo>
                  <a:lnTo>
                    <a:pt x="1999" y="1314"/>
                  </a:lnTo>
                  <a:lnTo>
                    <a:pt x="1999" y="1318"/>
                  </a:lnTo>
                  <a:lnTo>
                    <a:pt x="1999" y="1321"/>
                  </a:lnTo>
                  <a:lnTo>
                    <a:pt x="1999" y="1323"/>
                  </a:lnTo>
                  <a:lnTo>
                    <a:pt x="1999"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4" y="1328"/>
                  </a:lnTo>
                  <a:lnTo>
                    <a:pt x="2004" y="1330"/>
                  </a:lnTo>
                  <a:lnTo>
                    <a:pt x="2004" y="1330"/>
                  </a:lnTo>
                  <a:lnTo>
                    <a:pt x="2006" y="1330"/>
                  </a:lnTo>
                  <a:lnTo>
                    <a:pt x="2006" y="1333"/>
                  </a:lnTo>
                  <a:lnTo>
                    <a:pt x="2006" y="1333"/>
                  </a:lnTo>
                  <a:lnTo>
                    <a:pt x="2009" y="1333"/>
                  </a:lnTo>
                  <a:lnTo>
                    <a:pt x="2009" y="1335"/>
                  </a:lnTo>
                  <a:lnTo>
                    <a:pt x="2009" y="1335"/>
                  </a:lnTo>
                  <a:lnTo>
                    <a:pt x="2009" y="1333"/>
                  </a:lnTo>
                  <a:lnTo>
                    <a:pt x="2009" y="1333"/>
                  </a:lnTo>
                  <a:lnTo>
                    <a:pt x="2009" y="1333"/>
                  </a:lnTo>
                  <a:lnTo>
                    <a:pt x="2011" y="1330"/>
                  </a:lnTo>
                  <a:lnTo>
                    <a:pt x="2011" y="1330"/>
                  </a:lnTo>
                  <a:lnTo>
                    <a:pt x="2011" y="1330"/>
                  </a:lnTo>
                  <a:lnTo>
                    <a:pt x="2011" y="1328"/>
                  </a:lnTo>
                  <a:lnTo>
                    <a:pt x="2011" y="1328"/>
                  </a:lnTo>
                  <a:lnTo>
                    <a:pt x="2014" y="1326"/>
                  </a:lnTo>
                  <a:lnTo>
                    <a:pt x="2016" y="1326"/>
                  </a:lnTo>
                  <a:lnTo>
                    <a:pt x="2016" y="1326"/>
                  </a:lnTo>
                  <a:lnTo>
                    <a:pt x="2016" y="1328"/>
                  </a:lnTo>
                  <a:lnTo>
                    <a:pt x="2014" y="1330"/>
                  </a:lnTo>
                  <a:lnTo>
                    <a:pt x="2014" y="1330"/>
                  </a:lnTo>
                  <a:lnTo>
                    <a:pt x="2014" y="1335"/>
                  </a:lnTo>
                  <a:lnTo>
                    <a:pt x="2014" y="1337"/>
                  </a:lnTo>
                  <a:lnTo>
                    <a:pt x="2014" y="1337"/>
                  </a:lnTo>
                  <a:lnTo>
                    <a:pt x="2016" y="1337"/>
                  </a:lnTo>
                  <a:lnTo>
                    <a:pt x="2016" y="1335"/>
                  </a:lnTo>
                  <a:lnTo>
                    <a:pt x="2016" y="1335"/>
                  </a:lnTo>
                  <a:lnTo>
                    <a:pt x="2016" y="1335"/>
                  </a:lnTo>
                  <a:lnTo>
                    <a:pt x="2016" y="1335"/>
                  </a:lnTo>
                  <a:lnTo>
                    <a:pt x="2016" y="1335"/>
                  </a:lnTo>
                  <a:lnTo>
                    <a:pt x="2021" y="1337"/>
                  </a:lnTo>
                  <a:lnTo>
                    <a:pt x="2021" y="1337"/>
                  </a:lnTo>
                  <a:lnTo>
                    <a:pt x="2021" y="1337"/>
                  </a:lnTo>
                  <a:lnTo>
                    <a:pt x="2021" y="1337"/>
                  </a:lnTo>
                  <a:lnTo>
                    <a:pt x="2021" y="1335"/>
                  </a:lnTo>
                  <a:lnTo>
                    <a:pt x="2021" y="1333"/>
                  </a:lnTo>
                  <a:lnTo>
                    <a:pt x="2018" y="1333"/>
                  </a:lnTo>
                  <a:lnTo>
                    <a:pt x="2021" y="1333"/>
                  </a:lnTo>
                  <a:lnTo>
                    <a:pt x="2023" y="1333"/>
                  </a:lnTo>
                  <a:lnTo>
                    <a:pt x="2023" y="1333"/>
                  </a:lnTo>
                  <a:lnTo>
                    <a:pt x="2023" y="1330"/>
                  </a:lnTo>
                  <a:lnTo>
                    <a:pt x="2023" y="1330"/>
                  </a:lnTo>
                  <a:lnTo>
                    <a:pt x="2023" y="1328"/>
                  </a:lnTo>
                  <a:lnTo>
                    <a:pt x="2023" y="1328"/>
                  </a:lnTo>
                  <a:lnTo>
                    <a:pt x="2025" y="1328"/>
                  </a:lnTo>
                  <a:lnTo>
                    <a:pt x="2025" y="1326"/>
                  </a:lnTo>
                  <a:lnTo>
                    <a:pt x="2023" y="1323"/>
                  </a:lnTo>
                  <a:lnTo>
                    <a:pt x="2023" y="1323"/>
                  </a:lnTo>
                  <a:lnTo>
                    <a:pt x="2023" y="1323"/>
                  </a:lnTo>
                  <a:lnTo>
                    <a:pt x="2025" y="1321"/>
                  </a:lnTo>
                  <a:lnTo>
                    <a:pt x="2025" y="1323"/>
                  </a:lnTo>
                  <a:lnTo>
                    <a:pt x="2025" y="1323"/>
                  </a:lnTo>
                  <a:lnTo>
                    <a:pt x="2025" y="1328"/>
                  </a:lnTo>
                  <a:lnTo>
                    <a:pt x="2025" y="1330"/>
                  </a:lnTo>
                  <a:lnTo>
                    <a:pt x="2028" y="1330"/>
                  </a:lnTo>
                  <a:lnTo>
                    <a:pt x="2028" y="1333"/>
                  </a:lnTo>
                  <a:lnTo>
                    <a:pt x="2030" y="1335"/>
                  </a:lnTo>
                  <a:lnTo>
                    <a:pt x="2030" y="1335"/>
                  </a:lnTo>
                  <a:lnTo>
                    <a:pt x="2033" y="1335"/>
                  </a:lnTo>
                  <a:lnTo>
                    <a:pt x="2033" y="1333"/>
                  </a:lnTo>
                  <a:lnTo>
                    <a:pt x="2033" y="1330"/>
                  </a:lnTo>
                  <a:lnTo>
                    <a:pt x="2035" y="1330"/>
                  </a:lnTo>
                  <a:lnTo>
                    <a:pt x="2035" y="1330"/>
                  </a:lnTo>
                  <a:lnTo>
                    <a:pt x="2037" y="1330"/>
                  </a:lnTo>
                  <a:lnTo>
                    <a:pt x="2035" y="1333"/>
                  </a:lnTo>
                  <a:lnTo>
                    <a:pt x="2035" y="1335"/>
                  </a:lnTo>
                  <a:lnTo>
                    <a:pt x="2035" y="1335"/>
                  </a:lnTo>
                  <a:lnTo>
                    <a:pt x="2035" y="1335"/>
                  </a:lnTo>
                  <a:lnTo>
                    <a:pt x="2035" y="1335"/>
                  </a:lnTo>
                  <a:lnTo>
                    <a:pt x="2033" y="1335"/>
                  </a:lnTo>
                  <a:lnTo>
                    <a:pt x="2033" y="1335"/>
                  </a:lnTo>
                  <a:lnTo>
                    <a:pt x="2033" y="1335"/>
                  </a:lnTo>
                  <a:lnTo>
                    <a:pt x="2033" y="1335"/>
                  </a:lnTo>
                  <a:lnTo>
                    <a:pt x="2033" y="1337"/>
                  </a:lnTo>
                  <a:lnTo>
                    <a:pt x="2033" y="1337"/>
                  </a:lnTo>
                  <a:lnTo>
                    <a:pt x="2035" y="1337"/>
                  </a:lnTo>
                  <a:lnTo>
                    <a:pt x="2033" y="1337"/>
                  </a:lnTo>
                  <a:lnTo>
                    <a:pt x="2035" y="1337"/>
                  </a:lnTo>
                  <a:lnTo>
                    <a:pt x="2037" y="1337"/>
                  </a:lnTo>
                  <a:lnTo>
                    <a:pt x="2037" y="1337"/>
                  </a:lnTo>
                  <a:lnTo>
                    <a:pt x="2037" y="1337"/>
                  </a:lnTo>
                  <a:lnTo>
                    <a:pt x="2037" y="1337"/>
                  </a:lnTo>
                  <a:lnTo>
                    <a:pt x="2037" y="1335"/>
                  </a:lnTo>
                  <a:lnTo>
                    <a:pt x="2040" y="1335"/>
                  </a:lnTo>
                  <a:lnTo>
                    <a:pt x="2040" y="1333"/>
                  </a:lnTo>
                  <a:lnTo>
                    <a:pt x="2040" y="1333"/>
                  </a:lnTo>
                  <a:lnTo>
                    <a:pt x="2040" y="1333"/>
                  </a:lnTo>
                  <a:lnTo>
                    <a:pt x="2042" y="1333"/>
                  </a:lnTo>
                  <a:lnTo>
                    <a:pt x="2042" y="1335"/>
                  </a:lnTo>
                  <a:lnTo>
                    <a:pt x="2042" y="1335"/>
                  </a:lnTo>
                  <a:lnTo>
                    <a:pt x="2042" y="1337"/>
                  </a:lnTo>
                  <a:lnTo>
                    <a:pt x="2042" y="1337"/>
                  </a:lnTo>
                  <a:lnTo>
                    <a:pt x="2042" y="1337"/>
                  </a:lnTo>
                  <a:lnTo>
                    <a:pt x="2042" y="1340"/>
                  </a:lnTo>
                  <a:lnTo>
                    <a:pt x="2044" y="1340"/>
                  </a:lnTo>
                  <a:lnTo>
                    <a:pt x="2042" y="1340"/>
                  </a:lnTo>
                  <a:lnTo>
                    <a:pt x="2047" y="1340"/>
                  </a:lnTo>
                  <a:lnTo>
                    <a:pt x="2047" y="1340"/>
                  </a:lnTo>
                  <a:lnTo>
                    <a:pt x="2049" y="1340"/>
                  </a:lnTo>
                  <a:lnTo>
                    <a:pt x="2047" y="1337"/>
                  </a:lnTo>
                  <a:lnTo>
                    <a:pt x="2047" y="1337"/>
                  </a:lnTo>
                  <a:lnTo>
                    <a:pt x="2047" y="1337"/>
                  </a:lnTo>
                  <a:lnTo>
                    <a:pt x="2047" y="1335"/>
                  </a:lnTo>
                  <a:lnTo>
                    <a:pt x="2047" y="1335"/>
                  </a:lnTo>
                  <a:lnTo>
                    <a:pt x="2047" y="1335"/>
                  </a:lnTo>
                  <a:lnTo>
                    <a:pt x="2047" y="1335"/>
                  </a:lnTo>
                  <a:lnTo>
                    <a:pt x="2044" y="1333"/>
                  </a:lnTo>
                  <a:lnTo>
                    <a:pt x="2044" y="1333"/>
                  </a:lnTo>
                  <a:lnTo>
                    <a:pt x="2044" y="1330"/>
                  </a:lnTo>
                  <a:lnTo>
                    <a:pt x="2044" y="1330"/>
                  </a:lnTo>
                  <a:lnTo>
                    <a:pt x="2044" y="1328"/>
                  </a:lnTo>
                  <a:lnTo>
                    <a:pt x="2044" y="1328"/>
                  </a:lnTo>
                  <a:lnTo>
                    <a:pt x="2044" y="1328"/>
                  </a:lnTo>
                  <a:lnTo>
                    <a:pt x="2044" y="1328"/>
                  </a:lnTo>
                  <a:lnTo>
                    <a:pt x="2047" y="1326"/>
                  </a:lnTo>
                  <a:lnTo>
                    <a:pt x="2047" y="1326"/>
                  </a:lnTo>
                  <a:lnTo>
                    <a:pt x="2044" y="1326"/>
                  </a:lnTo>
                  <a:lnTo>
                    <a:pt x="2042" y="1326"/>
                  </a:lnTo>
                  <a:lnTo>
                    <a:pt x="2042" y="1326"/>
                  </a:lnTo>
                  <a:lnTo>
                    <a:pt x="2044" y="1326"/>
                  </a:lnTo>
                  <a:lnTo>
                    <a:pt x="2044" y="1323"/>
                  </a:lnTo>
                  <a:lnTo>
                    <a:pt x="2044" y="1323"/>
                  </a:lnTo>
                  <a:lnTo>
                    <a:pt x="2044" y="1323"/>
                  </a:lnTo>
                  <a:lnTo>
                    <a:pt x="2044" y="1323"/>
                  </a:lnTo>
                  <a:lnTo>
                    <a:pt x="2042" y="1323"/>
                  </a:lnTo>
                  <a:lnTo>
                    <a:pt x="2042" y="1323"/>
                  </a:lnTo>
                  <a:lnTo>
                    <a:pt x="2042" y="1323"/>
                  </a:lnTo>
                  <a:lnTo>
                    <a:pt x="2042" y="1321"/>
                  </a:lnTo>
                  <a:lnTo>
                    <a:pt x="2042" y="1321"/>
                  </a:lnTo>
                  <a:lnTo>
                    <a:pt x="2042" y="1321"/>
                  </a:lnTo>
                  <a:lnTo>
                    <a:pt x="2042" y="1318"/>
                  </a:lnTo>
                  <a:lnTo>
                    <a:pt x="2042" y="1318"/>
                  </a:lnTo>
                  <a:lnTo>
                    <a:pt x="2042" y="1316"/>
                  </a:lnTo>
                  <a:lnTo>
                    <a:pt x="2040" y="1316"/>
                  </a:lnTo>
                  <a:lnTo>
                    <a:pt x="2037" y="1318"/>
                  </a:lnTo>
                  <a:lnTo>
                    <a:pt x="2037" y="1318"/>
                  </a:lnTo>
                  <a:lnTo>
                    <a:pt x="2037" y="1318"/>
                  </a:lnTo>
                  <a:lnTo>
                    <a:pt x="2037" y="1316"/>
                  </a:lnTo>
                  <a:lnTo>
                    <a:pt x="2037" y="1316"/>
                  </a:lnTo>
                  <a:lnTo>
                    <a:pt x="2037" y="1316"/>
                  </a:lnTo>
                  <a:lnTo>
                    <a:pt x="2035" y="1316"/>
                  </a:lnTo>
                  <a:lnTo>
                    <a:pt x="2035" y="1316"/>
                  </a:lnTo>
                  <a:lnTo>
                    <a:pt x="2037" y="1314"/>
                  </a:lnTo>
                  <a:lnTo>
                    <a:pt x="2037" y="1314"/>
                  </a:lnTo>
                  <a:lnTo>
                    <a:pt x="2037" y="1311"/>
                  </a:lnTo>
                  <a:lnTo>
                    <a:pt x="2040" y="1311"/>
                  </a:lnTo>
                  <a:lnTo>
                    <a:pt x="2040" y="1314"/>
                  </a:lnTo>
                  <a:lnTo>
                    <a:pt x="2040" y="1314"/>
                  </a:lnTo>
                  <a:lnTo>
                    <a:pt x="2040" y="1311"/>
                  </a:lnTo>
                  <a:lnTo>
                    <a:pt x="2040" y="1311"/>
                  </a:lnTo>
                  <a:lnTo>
                    <a:pt x="2040" y="1311"/>
                  </a:lnTo>
                  <a:lnTo>
                    <a:pt x="2037" y="1311"/>
                  </a:lnTo>
                  <a:lnTo>
                    <a:pt x="2035" y="1311"/>
                  </a:lnTo>
                  <a:lnTo>
                    <a:pt x="2035" y="1311"/>
                  </a:lnTo>
                  <a:lnTo>
                    <a:pt x="2035" y="1309"/>
                  </a:lnTo>
                  <a:lnTo>
                    <a:pt x="2035" y="1309"/>
                  </a:lnTo>
                  <a:lnTo>
                    <a:pt x="2037" y="1309"/>
                  </a:lnTo>
                  <a:lnTo>
                    <a:pt x="2037" y="1309"/>
                  </a:lnTo>
                  <a:lnTo>
                    <a:pt x="2037" y="1307"/>
                  </a:lnTo>
                  <a:lnTo>
                    <a:pt x="2035" y="1307"/>
                  </a:lnTo>
                  <a:lnTo>
                    <a:pt x="2035" y="1307"/>
                  </a:lnTo>
                  <a:lnTo>
                    <a:pt x="2035" y="1307"/>
                  </a:lnTo>
                  <a:lnTo>
                    <a:pt x="2035" y="1307"/>
                  </a:lnTo>
                  <a:lnTo>
                    <a:pt x="2035" y="1309"/>
                  </a:lnTo>
                  <a:lnTo>
                    <a:pt x="2033" y="1309"/>
                  </a:lnTo>
                  <a:lnTo>
                    <a:pt x="2033" y="1309"/>
                  </a:lnTo>
                  <a:lnTo>
                    <a:pt x="2033" y="1309"/>
                  </a:lnTo>
                  <a:lnTo>
                    <a:pt x="2033" y="1307"/>
                  </a:lnTo>
                  <a:lnTo>
                    <a:pt x="2033" y="1307"/>
                  </a:lnTo>
                  <a:lnTo>
                    <a:pt x="2035" y="1304"/>
                  </a:lnTo>
                  <a:lnTo>
                    <a:pt x="2035" y="1304"/>
                  </a:lnTo>
                  <a:lnTo>
                    <a:pt x="2035" y="1304"/>
                  </a:lnTo>
                  <a:lnTo>
                    <a:pt x="2033" y="1304"/>
                  </a:lnTo>
                  <a:lnTo>
                    <a:pt x="2033" y="1304"/>
                  </a:lnTo>
                  <a:lnTo>
                    <a:pt x="2033" y="1304"/>
                  </a:lnTo>
                  <a:lnTo>
                    <a:pt x="2033" y="1302"/>
                  </a:lnTo>
                  <a:lnTo>
                    <a:pt x="2028" y="1302"/>
                  </a:lnTo>
                  <a:lnTo>
                    <a:pt x="2028" y="1302"/>
                  </a:lnTo>
                  <a:lnTo>
                    <a:pt x="2028" y="1302"/>
                  </a:lnTo>
                  <a:lnTo>
                    <a:pt x="2025" y="1302"/>
                  </a:lnTo>
                  <a:lnTo>
                    <a:pt x="2025" y="1302"/>
                  </a:lnTo>
                  <a:lnTo>
                    <a:pt x="2025" y="1302"/>
                  </a:lnTo>
                  <a:lnTo>
                    <a:pt x="2028" y="1302"/>
                  </a:lnTo>
                  <a:lnTo>
                    <a:pt x="2025" y="1300"/>
                  </a:lnTo>
                  <a:lnTo>
                    <a:pt x="2025" y="1302"/>
                  </a:lnTo>
                  <a:lnTo>
                    <a:pt x="2023" y="1302"/>
                  </a:lnTo>
                  <a:lnTo>
                    <a:pt x="2028" y="1297"/>
                  </a:lnTo>
                  <a:lnTo>
                    <a:pt x="2028" y="1297"/>
                  </a:lnTo>
                  <a:lnTo>
                    <a:pt x="2025" y="1300"/>
                  </a:lnTo>
                  <a:lnTo>
                    <a:pt x="2016" y="1297"/>
                  </a:lnTo>
                  <a:lnTo>
                    <a:pt x="2016" y="1295"/>
                  </a:lnTo>
                  <a:lnTo>
                    <a:pt x="2018" y="1295"/>
                  </a:lnTo>
                  <a:lnTo>
                    <a:pt x="2025" y="1295"/>
                  </a:lnTo>
                  <a:lnTo>
                    <a:pt x="2025" y="1295"/>
                  </a:lnTo>
                  <a:lnTo>
                    <a:pt x="2025" y="1295"/>
                  </a:lnTo>
                  <a:lnTo>
                    <a:pt x="2028" y="1295"/>
                  </a:lnTo>
                  <a:lnTo>
                    <a:pt x="2028" y="1295"/>
                  </a:lnTo>
                  <a:lnTo>
                    <a:pt x="2028" y="1295"/>
                  </a:lnTo>
                  <a:lnTo>
                    <a:pt x="2030" y="1292"/>
                  </a:lnTo>
                  <a:lnTo>
                    <a:pt x="2030" y="1292"/>
                  </a:lnTo>
                  <a:lnTo>
                    <a:pt x="2023" y="1292"/>
                  </a:lnTo>
                  <a:lnTo>
                    <a:pt x="2021" y="1292"/>
                  </a:lnTo>
                  <a:lnTo>
                    <a:pt x="2021" y="1292"/>
                  </a:lnTo>
                  <a:lnTo>
                    <a:pt x="2021" y="1292"/>
                  </a:lnTo>
                  <a:lnTo>
                    <a:pt x="2018" y="1292"/>
                  </a:lnTo>
                  <a:lnTo>
                    <a:pt x="2018" y="1292"/>
                  </a:lnTo>
                  <a:lnTo>
                    <a:pt x="2018" y="1290"/>
                  </a:lnTo>
                  <a:lnTo>
                    <a:pt x="2014" y="1290"/>
                  </a:lnTo>
                  <a:lnTo>
                    <a:pt x="2014" y="1290"/>
                  </a:lnTo>
                  <a:lnTo>
                    <a:pt x="2014" y="1290"/>
                  </a:lnTo>
                  <a:lnTo>
                    <a:pt x="2014" y="1290"/>
                  </a:lnTo>
                  <a:lnTo>
                    <a:pt x="2016" y="1290"/>
                  </a:lnTo>
                  <a:lnTo>
                    <a:pt x="2014" y="1288"/>
                  </a:lnTo>
                  <a:lnTo>
                    <a:pt x="2014" y="1288"/>
                  </a:lnTo>
                  <a:lnTo>
                    <a:pt x="2014" y="1288"/>
                  </a:lnTo>
                  <a:lnTo>
                    <a:pt x="2014" y="1288"/>
                  </a:lnTo>
                  <a:lnTo>
                    <a:pt x="2011" y="1288"/>
                  </a:lnTo>
                  <a:lnTo>
                    <a:pt x="2011" y="1288"/>
                  </a:lnTo>
                  <a:lnTo>
                    <a:pt x="2011" y="1285"/>
                  </a:lnTo>
                  <a:lnTo>
                    <a:pt x="2011" y="1285"/>
                  </a:lnTo>
                  <a:lnTo>
                    <a:pt x="2014" y="1285"/>
                  </a:lnTo>
                  <a:lnTo>
                    <a:pt x="2014" y="1285"/>
                  </a:lnTo>
                  <a:lnTo>
                    <a:pt x="2016" y="1288"/>
                  </a:lnTo>
                  <a:lnTo>
                    <a:pt x="2018" y="1290"/>
                  </a:lnTo>
                  <a:lnTo>
                    <a:pt x="2018" y="1290"/>
                  </a:lnTo>
                  <a:lnTo>
                    <a:pt x="2023" y="1285"/>
                  </a:lnTo>
                  <a:lnTo>
                    <a:pt x="2023" y="1285"/>
                  </a:lnTo>
                  <a:lnTo>
                    <a:pt x="2021" y="1283"/>
                  </a:lnTo>
                  <a:lnTo>
                    <a:pt x="2021" y="1283"/>
                  </a:lnTo>
                  <a:lnTo>
                    <a:pt x="2021" y="1283"/>
                  </a:lnTo>
                  <a:lnTo>
                    <a:pt x="2021" y="1281"/>
                  </a:lnTo>
                  <a:lnTo>
                    <a:pt x="2021" y="1281"/>
                  </a:lnTo>
                  <a:lnTo>
                    <a:pt x="2021" y="1281"/>
                  </a:lnTo>
                  <a:lnTo>
                    <a:pt x="2021" y="1281"/>
                  </a:lnTo>
                  <a:lnTo>
                    <a:pt x="2018" y="1281"/>
                  </a:lnTo>
                  <a:lnTo>
                    <a:pt x="2018" y="1278"/>
                  </a:lnTo>
                  <a:lnTo>
                    <a:pt x="2016" y="1278"/>
                  </a:lnTo>
                  <a:lnTo>
                    <a:pt x="2014" y="1281"/>
                  </a:lnTo>
                  <a:lnTo>
                    <a:pt x="2011" y="1281"/>
                  </a:lnTo>
                  <a:lnTo>
                    <a:pt x="2009" y="1281"/>
                  </a:lnTo>
                  <a:lnTo>
                    <a:pt x="2009" y="1281"/>
                  </a:lnTo>
                  <a:lnTo>
                    <a:pt x="2006" y="1283"/>
                  </a:lnTo>
                  <a:lnTo>
                    <a:pt x="2006" y="1283"/>
                  </a:lnTo>
                  <a:lnTo>
                    <a:pt x="2004" y="1283"/>
                  </a:lnTo>
                  <a:lnTo>
                    <a:pt x="2004" y="1283"/>
                  </a:lnTo>
                  <a:lnTo>
                    <a:pt x="2004" y="1281"/>
                  </a:lnTo>
                  <a:lnTo>
                    <a:pt x="2006" y="1281"/>
                  </a:lnTo>
                  <a:lnTo>
                    <a:pt x="2009" y="1281"/>
                  </a:lnTo>
                  <a:lnTo>
                    <a:pt x="2009" y="1281"/>
                  </a:lnTo>
                  <a:lnTo>
                    <a:pt x="2009" y="1278"/>
                  </a:lnTo>
                  <a:lnTo>
                    <a:pt x="2011" y="1276"/>
                  </a:lnTo>
                  <a:lnTo>
                    <a:pt x="2016" y="1276"/>
                  </a:lnTo>
                  <a:lnTo>
                    <a:pt x="2016" y="1276"/>
                  </a:lnTo>
                  <a:lnTo>
                    <a:pt x="2016" y="1276"/>
                  </a:lnTo>
                  <a:lnTo>
                    <a:pt x="2014" y="1273"/>
                  </a:lnTo>
                  <a:lnTo>
                    <a:pt x="2014" y="1273"/>
                  </a:lnTo>
                  <a:lnTo>
                    <a:pt x="2014" y="1273"/>
                  </a:lnTo>
                  <a:lnTo>
                    <a:pt x="2011" y="1271"/>
                  </a:lnTo>
                  <a:lnTo>
                    <a:pt x="2011" y="1271"/>
                  </a:lnTo>
                  <a:lnTo>
                    <a:pt x="2009" y="1269"/>
                  </a:lnTo>
                  <a:lnTo>
                    <a:pt x="2002" y="1264"/>
                  </a:lnTo>
                  <a:lnTo>
                    <a:pt x="1999" y="1264"/>
                  </a:lnTo>
                  <a:lnTo>
                    <a:pt x="1999" y="1262"/>
                  </a:lnTo>
                  <a:lnTo>
                    <a:pt x="1999" y="1259"/>
                  </a:lnTo>
                  <a:lnTo>
                    <a:pt x="1999" y="1259"/>
                  </a:lnTo>
                  <a:lnTo>
                    <a:pt x="1999" y="1259"/>
                  </a:lnTo>
                  <a:lnTo>
                    <a:pt x="1997" y="1259"/>
                  </a:lnTo>
                  <a:lnTo>
                    <a:pt x="1997" y="1259"/>
                  </a:lnTo>
                  <a:lnTo>
                    <a:pt x="1997" y="1257"/>
                  </a:lnTo>
                  <a:lnTo>
                    <a:pt x="1997" y="1257"/>
                  </a:lnTo>
                  <a:lnTo>
                    <a:pt x="1997" y="1257"/>
                  </a:lnTo>
                  <a:lnTo>
                    <a:pt x="1997" y="1257"/>
                  </a:lnTo>
                  <a:lnTo>
                    <a:pt x="1997" y="1257"/>
                  </a:lnTo>
                  <a:lnTo>
                    <a:pt x="1997" y="1257"/>
                  </a:lnTo>
                  <a:lnTo>
                    <a:pt x="1999" y="1257"/>
                  </a:lnTo>
                  <a:lnTo>
                    <a:pt x="2002" y="1259"/>
                  </a:lnTo>
                  <a:lnTo>
                    <a:pt x="2002" y="1262"/>
                  </a:lnTo>
                  <a:lnTo>
                    <a:pt x="2004" y="1264"/>
                  </a:lnTo>
                  <a:lnTo>
                    <a:pt x="2011" y="1266"/>
                  </a:lnTo>
                  <a:lnTo>
                    <a:pt x="2011" y="1269"/>
                  </a:lnTo>
                  <a:lnTo>
                    <a:pt x="2014" y="1271"/>
                  </a:lnTo>
                  <a:lnTo>
                    <a:pt x="2016" y="1271"/>
                  </a:lnTo>
                  <a:lnTo>
                    <a:pt x="2018" y="1273"/>
                  </a:lnTo>
                  <a:lnTo>
                    <a:pt x="2021" y="1273"/>
                  </a:lnTo>
                  <a:lnTo>
                    <a:pt x="2021" y="1276"/>
                  </a:lnTo>
                  <a:lnTo>
                    <a:pt x="2023" y="1276"/>
                  </a:lnTo>
                  <a:lnTo>
                    <a:pt x="2023" y="1276"/>
                  </a:lnTo>
                  <a:lnTo>
                    <a:pt x="2023" y="1273"/>
                  </a:lnTo>
                  <a:lnTo>
                    <a:pt x="2023" y="1273"/>
                  </a:lnTo>
                  <a:lnTo>
                    <a:pt x="2028" y="1273"/>
                  </a:lnTo>
                  <a:lnTo>
                    <a:pt x="2030" y="1273"/>
                  </a:lnTo>
                  <a:lnTo>
                    <a:pt x="2030" y="1273"/>
                  </a:lnTo>
                  <a:lnTo>
                    <a:pt x="2030" y="1273"/>
                  </a:lnTo>
                  <a:lnTo>
                    <a:pt x="2030" y="1276"/>
                  </a:lnTo>
                  <a:lnTo>
                    <a:pt x="2033" y="1276"/>
                  </a:lnTo>
                  <a:lnTo>
                    <a:pt x="2033" y="1276"/>
                  </a:lnTo>
                  <a:lnTo>
                    <a:pt x="2033" y="1271"/>
                  </a:lnTo>
                  <a:lnTo>
                    <a:pt x="2033" y="1271"/>
                  </a:lnTo>
                  <a:lnTo>
                    <a:pt x="2033" y="1269"/>
                  </a:lnTo>
                  <a:lnTo>
                    <a:pt x="2030" y="1269"/>
                  </a:lnTo>
                  <a:lnTo>
                    <a:pt x="2028" y="1266"/>
                  </a:lnTo>
                  <a:lnTo>
                    <a:pt x="2028" y="1264"/>
                  </a:lnTo>
                  <a:lnTo>
                    <a:pt x="2025" y="1264"/>
                  </a:lnTo>
                  <a:lnTo>
                    <a:pt x="2025" y="1264"/>
                  </a:lnTo>
                  <a:lnTo>
                    <a:pt x="2023" y="1262"/>
                  </a:lnTo>
                  <a:lnTo>
                    <a:pt x="2025" y="1262"/>
                  </a:lnTo>
                  <a:lnTo>
                    <a:pt x="2025" y="1262"/>
                  </a:lnTo>
                  <a:lnTo>
                    <a:pt x="2028" y="1264"/>
                  </a:lnTo>
                  <a:lnTo>
                    <a:pt x="2030" y="1264"/>
                  </a:lnTo>
                  <a:lnTo>
                    <a:pt x="2033" y="1269"/>
                  </a:lnTo>
                  <a:lnTo>
                    <a:pt x="2033" y="1269"/>
                  </a:lnTo>
                  <a:lnTo>
                    <a:pt x="2033" y="1269"/>
                  </a:lnTo>
                  <a:lnTo>
                    <a:pt x="2035" y="1269"/>
                  </a:lnTo>
                  <a:lnTo>
                    <a:pt x="2035" y="1269"/>
                  </a:lnTo>
                  <a:lnTo>
                    <a:pt x="2035" y="1269"/>
                  </a:lnTo>
                  <a:lnTo>
                    <a:pt x="2035" y="1269"/>
                  </a:lnTo>
                  <a:lnTo>
                    <a:pt x="2035" y="1271"/>
                  </a:lnTo>
                  <a:lnTo>
                    <a:pt x="2035" y="1271"/>
                  </a:lnTo>
                  <a:lnTo>
                    <a:pt x="2037" y="1271"/>
                  </a:lnTo>
                  <a:lnTo>
                    <a:pt x="2037" y="1271"/>
                  </a:lnTo>
                  <a:lnTo>
                    <a:pt x="2040" y="1271"/>
                  </a:lnTo>
                  <a:lnTo>
                    <a:pt x="2040" y="1271"/>
                  </a:lnTo>
                  <a:lnTo>
                    <a:pt x="2040" y="1271"/>
                  </a:lnTo>
                  <a:lnTo>
                    <a:pt x="2040" y="1271"/>
                  </a:lnTo>
                  <a:lnTo>
                    <a:pt x="2037" y="1269"/>
                  </a:lnTo>
                  <a:lnTo>
                    <a:pt x="2037" y="1266"/>
                  </a:lnTo>
                  <a:lnTo>
                    <a:pt x="2040" y="1266"/>
                  </a:lnTo>
                  <a:lnTo>
                    <a:pt x="2040" y="1266"/>
                  </a:lnTo>
                  <a:lnTo>
                    <a:pt x="2040" y="1269"/>
                  </a:lnTo>
                  <a:lnTo>
                    <a:pt x="2042" y="1269"/>
                  </a:lnTo>
                  <a:lnTo>
                    <a:pt x="2042" y="1269"/>
                  </a:lnTo>
                  <a:lnTo>
                    <a:pt x="2042" y="1266"/>
                  </a:lnTo>
                  <a:lnTo>
                    <a:pt x="2042" y="1264"/>
                  </a:lnTo>
                  <a:lnTo>
                    <a:pt x="2040" y="1264"/>
                  </a:lnTo>
                  <a:lnTo>
                    <a:pt x="2040" y="1262"/>
                  </a:lnTo>
                  <a:lnTo>
                    <a:pt x="2040" y="1262"/>
                  </a:lnTo>
                  <a:lnTo>
                    <a:pt x="2037" y="1262"/>
                  </a:lnTo>
                  <a:lnTo>
                    <a:pt x="2035" y="1262"/>
                  </a:lnTo>
                  <a:lnTo>
                    <a:pt x="2035" y="1262"/>
                  </a:lnTo>
                  <a:lnTo>
                    <a:pt x="2033" y="1262"/>
                  </a:lnTo>
                  <a:lnTo>
                    <a:pt x="2030" y="1262"/>
                  </a:lnTo>
                  <a:lnTo>
                    <a:pt x="2028" y="1259"/>
                  </a:lnTo>
                  <a:lnTo>
                    <a:pt x="2028" y="1259"/>
                  </a:lnTo>
                  <a:lnTo>
                    <a:pt x="2033" y="1259"/>
                  </a:lnTo>
                  <a:lnTo>
                    <a:pt x="2035" y="1259"/>
                  </a:lnTo>
                  <a:lnTo>
                    <a:pt x="2037" y="1259"/>
                  </a:lnTo>
                  <a:lnTo>
                    <a:pt x="2037" y="1257"/>
                  </a:lnTo>
                  <a:lnTo>
                    <a:pt x="2037" y="1257"/>
                  </a:lnTo>
                  <a:lnTo>
                    <a:pt x="2037" y="1257"/>
                  </a:lnTo>
                  <a:lnTo>
                    <a:pt x="2037" y="1255"/>
                  </a:lnTo>
                  <a:lnTo>
                    <a:pt x="2035" y="1255"/>
                  </a:lnTo>
                  <a:lnTo>
                    <a:pt x="2035" y="1255"/>
                  </a:lnTo>
                  <a:lnTo>
                    <a:pt x="2030" y="1252"/>
                  </a:lnTo>
                  <a:lnTo>
                    <a:pt x="2030" y="1252"/>
                  </a:lnTo>
                  <a:lnTo>
                    <a:pt x="2028" y="1255"/>
                  </a:lnTo>
                  <a:lnTo>
                    <a:pt x="2028" y="1255"/>
                  </a:lnTo>
                  <a:lnTo>
                    <a:pt x="2025" y="1252"/>
                  </a:lnTo>
                  <a:lnTo>
                    <a:pt x="2023" y="1252"/>
                  </a:lnTo>
                  <a:lnTo>
                    <a:pt x="2023" y="1252"/>
                  </a:lnTo>
                  <a:lnTo>
                    <a:pt x="2023" y="1252"/>
                  </a:lnTo>
                  <a:lnTo>
                    <a:pt x="2023" y="1252"/>
                  </a:lnTo>
                  <a:lnTo>
                    <a:pt x="2023" y="1252"/>
                  </a:lnTo>
                  <a:lnTo>
                    <a:pt x="2023" y="1252"/>
                  </a:lnTo>
                  <a:lnTo>
                    <a:pt x="2023" y="1252"/>
                  </a:lnTo>
                  <a:lnTo>
                    <a:pt x="2021" y="1250"/>
                  </a:lnTo>
                  <a:lnTo>
                    <a:pt x="2021" y="1250"/>
                  </a:lnTo>
                  <a:lnTo>
                    <a:pt x="2021" y="1250"/>
                  </a:lnTo>
                  <a:lnTo>
                    <a:pt x="2021" y="1250"/>
                  </a:lnTo>
                  <a:lnTo>
                    <a:pt x="2018" y="1250"/>
                  </a:lnTo>
                  <a:lnTo>
                    <a:pt x="2021" y="1247"/>
                  </a:lnTo>
                  <a:lnTo>
                    <a:pt x="2021" y="1247"/>
                  </a:lnTo>
                  <a:lnTo>
                    <a:pt x="2023" y="1250"/>
                  </a:lnTo>
                  <a:lnTo>
                    <a:pt x="2023" y="1250"/>
                  </a:lnTo>
                  <a:lnTo>
                    <a:pt x="2023" y="1250"/>
                  </a:lnTo>
                  <a:lnTo>
                    <a:pt x="2023" y="1250"/>
                  </a:lnTo>
                  <a:lnTo>
                    <a:pt x="2025" y="1250"/>
                  </a:lnTo>
                  <a:lnTo>
                    <a:pt x="2025" y="1250"/>
                  </a:lnTo>
                  <a:lnTo>
                    <a:pt x="2025" y="1250"/>
                  </a:lnTo>
                  <a:lnTo>
                    <a:pt x="2025" y="1250"/>
                  </a:lnTo>
                  <a:lnTo>
                    <a:pt x="2028" y="1252"/>
                  </a:lnTo>
                  <a:lnTo>
                    <a:pt x="2028" y="1252"/>
                  </a:lnTo>
                  <a:lnTo>
                    <a:pt x="2028" y="1252"/>
                  </a:lnTo>
                  <a:lnTo>
                    <a:pt x="2033" y="1252"/>
                  </a:lnTo>
                  <a:lnTo>
                    <a:pt x="2033" y="1252"/>
                  </a:lnTo>
                  <a:lnTo>
                    <a:pt x="2035" y="1250"/>
                  </a:lnTo>
                  <a:lnTo>
                    <a:pt x="2035" y="1250"/>
                  </a:lnTo>
                  <a:lnTo>
                    <a:pt x="2035" y="1250"/>
                  </a:lnTo>
                  <a:lnTo>
                    <a:pt x="2035" y="1250"/>
                  </a:lnTo>
                  <a:lnTo>
                    <a:pt x="2035" y="1250"/>
                  </a:lnTo>
                  <a:lnTo>
                    <a:pt x="2035" y="1250"/>
                  </a:lnTo>
                  <a:lnTo>
                    <a:pt x="2037" y="1252"/>
                  </a:lnTo>
                  <a:lnTo>
                    <a:pt x="2040" y="1247"/>
                  </a:lnTo>
                  <a:lnTo>
                    <a:pt x="2040" y="1247"/>
                  </a:lnTo>
                  <a:lnTo>
                    <a:pt x="2040" y="1247"/>
                  </a:lnTo>
                  <a:lnTo>
                    <a:pt x="2042" y="1247"/>
                  </a:lnTo>
                  <a:lnTo>
                    <a:pt x="2042" y="1245"/>
                  </a:lnTo>
                  <a:lnTo>
                    <a:pt x="2042" y="1245"/>
                  </a:lnTo>
                  <a:lnTo>
                    <a:pt x="2042" y="1245"/>
                  </a:lnTo>
                  <a:lnTo>
                    <a:pt x="2037" y="1243"/>
                  </a:lnTo>
                  <a:lnTo>
                    <a:pt x="2037" y="1243"/>
                  </a:lnTo>
                  <a:lnTo>
                    <a:pt x="2037" y="1243"/>
                  </a:lnTo>
                  <a:lnTo>
                    <a:pt x="2035" y="1240"/>
                  </a:lnTo>
                  <a:lnTo>
                    <a:pt x="2035" y="1240"/>
                  </a:lnTo>
                  <a:lnTo>
                    <a:pt x="2035" y="1240"/>
                  </a:lnTo>
                  <a:lnTo>
                    <a:pt x="2035" y="1240"/>
                  </a:lnTo>
                  <a:lnTo>
                    <a:pt x="2035" y="1240"/>
                  </a:lnTo>
                  <a:lnTo>
                    <a:pt x="2035" y="1240"/>
                  </a:lnTo>
                  <a:lnTo>
                    <a:pt x="2035" y="1240"/>
                  </a:lnTo>
                  <a:lnTo>
                    <a:pt x="2035" y="1240"/>
                  </a:lnTo>
                  <a:lnTo>
                    <a:pt x="2033" y="1240"/>
                  </a:lnTo>
                  <a:lnTo>
                    <a:pt x="2033" y="1240"/>
                  </a:lnTo>
                  <a:lnTo>
                    <a:pt x="2033" y="1240"/>
                  </a:lnTo>
                  <a:lnTo>
                    <a:pt x="2033" y="1240"/>
                  </a:lnTo>
                  <a:lnTo>
                    <a:pt x="2033" y="1238"/>
                  </a:lnTo>
                  <a:lnTo>
                    <a:pt x="2033" y="1238"/>
                  </a:lnTo>
                  <a:lnTo>
                    <a:pt x="2030" y="1236"/>
                  </a:lnTo>
                  <a:lnTo>
                    <a:pt x="2030" y="1236"/>
                  </a:lnTo>
                  <a:lnTo>
                    <a:pt x="2030" y="1236"/>
                  </a:lnTo>
                  <a:lnTo>
                    <a:pt x="2028" y="1236"/>
                  </a:lnTo>
                  <a:lnTo>
                    <a:pt x="2028" y="1236"/>
                  </a:lnTo>
                  <a:lnTo>
                    <a:pt x="2025" y="1236"/>
                  </a:lnTo>
                  <a:lnTo>
                    <a:pt x="2025" y="1236"/>
                  </a:lnTo>
                  <a:lnTo>
                    <a:pt x="2016" y="1240"/>
                  </a:lnTo>
                  <a:lnTo>
                    <a:pt x="2014" y="1238"/>
                  </a:lnTo>
                  <a:lnTo>
                    <a:pt x="2014" y="1238"/>
                  </a:lnTo>
                  <a:lnTo>
                    <a:pt x="2011" y="1238"/>
                  </a:lnTo>
                  <a:lnTo>
                    <a:pt x="2011" y="1236"/>
                  </a:lnTo>
                  <a:lnTo>
                    <a:pt x="2009" y="1236"/>
                  </a:lnTo>
                  <a:lnTo>
                    <a:pt x="2006" y="1233"/>
                  </a:lnTo>
                  <a:lnTo>
                    <a:pt x="2006" y="1233"/>
                  </a:lnTo>
                  <a:lnTo>
                    <a:pt x="2006" y="1233"/>
                  </a:lnTo>
                  <a:lnTo>
                    <a:pt x="2006" y="1233"/>
                  </a:lnTo>
                  <a:lnTo>
                    <a:pt x="2004" y="1236"/>
                  </a:lnTo>
                  <a:lnTo>
                    <a:pt x="2004" y="1236"/>
                  </a:lnTo>
                  <a:lnTo>
                    <a:pt x="2002" y="1236"/>
                  </a:lnTo>
                  <a:lnTo>
                    <a:pt x="2004" y="1231"/>
                  </a:lnTo>
                  <a:lnTo>
                    <a:pt x="2006" y="1231"/>
                  </a:lnTo>
                  <a:lnTo>
                    <a:pt x="2009" y="1231"/>
                  </a:lnTo>
                  <a:lnTo>
                    <a:pt x="2009" y="1233"/>
                  </a:lnTo>
                  <a:lnTo>
                    <a:pt x="2011" y="1236"/>
                  </a:lnTo>
                  <a:lnTo>
                    <a:pt x="2011" y="1236"/>
                  </a:lnTo>
                  <a:lnTo>
                    <a:pt x="2014" y="1236"/>
                  </a:lnTo>
                  <a:lnTo>
                    <a:pt x="2014" y="1238"/>
                  </a:lnTo>
                  <a:lnTo>
                    <a:pt x="2016" y="1238"/>
                  </a:lnTo>
                  <a:lnTo>
                    <a:pt x="2016" y="1238"/>
                  </a:lnTo>
                  <a:lnTo>
                    <a:pt x="2016" y="1236"/>
                  </a:lnTo>
                  <a:lnTo>
                    <a:pt x="2016" y="1236"/>
                  </a:lnTo>
                  <a:lnTo>
                    <a:pt x="2018" y="1236"/>
                  </a:lnTo>
                  <a:lnTo>
                    <a:pt x="2018" y="1236"/>
                  </a:lnTo>
                  <a:lnTo>
                    <a:pt x="2018" y="1236"/>
                  </a:lnTo>
                  <a:lnTo>
                    <a:pt x="2021" y="1236"/>
                  </a:lnTo>
                  <a:lnTo>
                    <a:pt x="2021" y="1236"/>
                  </a:lnTo>
                  <a:lnTo>
                    <a:pt x="2023" y="1233"/>
                  </a:lnTo>
                  <a:lnTo>
                    <a:pt x="2025" y="1233"/>
                  </a:lnTo>
                  <a:lnTo>
                    <a:pt x="2028" y="1233"/>
                  </a:lnTo>
                  <a:lnTo>
                    <a:pt x="2028" y="1233"/>
                  </a:lnTo>
                  <a:lnTo>
                    <a:pt x="2028" y="1231"/>
                  </a:lnTo>
                  <a:lnTo>
                    <a:pt x="2028" y="1231"/>
                  </a:lnTo>
                  <a:lnTo>
                    <a:pt x="2030" y="1233"/>
                  </a:lnTo>
                  <a:lnTo>
                    <a:pt x="2030" y="1233"/>
                  </a:lnTo>
                  <a:lnTo>
                    <a:pt x="2030" y="1233"/>
                  </a:lnTo>
                  <a:lnTo>
                    <a:pt x="2033" y="1233"/>
                  </a:lnTo>
                  <a:lnTo>
                    <a:pt x="2033" y="1233"/>
                  </a:lnTo>
                  <a:lnTo>
                    <a:pt x="2033" y="1233"/>
                  </a:lnTo>
                  <a:lnTo>
                    <a:pt x="2035" y="1229"/>
                  </a:lnTo>
                  <a:lnTo>
                    <a:pt x="2035" y="1229"/>
                  </a:lnTo>
                  <a:lnTo>
                    <a:pt x="2037" y="1229"/>
                  </a:lnTo>
                  <a:lnTo>
                    <a:pt x="2037" y="1229"/>
                  </a:lnTo>
                  <a:lnTo>
                    <a:pt x="2040" y="1226"/>
                  </a:lnTo>
                  <a:lnTo>
                    <a:pt x="2040" y="1224"/>
                  </a:lnTo>
                  <a:lnTo>
                    <a:pt x="2042" y="1224"/>
                  </a:lnTo>
                  <a:lnTo>
                    <a:pt x="2042" y="1224"/>
                  </a:lnTo>
                  <a:lnTo>
                    <a:pt x="2042" y="1224"/>
                  </a:lnTo>
                  <a:lnTo>
                    <a:pt x="2040" y="1221"/>
                  </a:lnTo>
                  <a:lnTo>
                    <a:pt x="2040" y="1221"/>
                  </a:lnTo>
                  <a:lnTo>
                    <a:pt x="2037" y="1224"/>
                  </a:lnTo>
                  <a:lnTo>
                    <a:pt x="2037" y="1224"/>
                  </a:lnTo>
                  <a:lnTo>
                    <a:pt x="2035" y="1224"/>
                  </a:lnTo>
                  <a:lnTo>
                    <a:pt x="2035" y="1221"/>
                  </a:lnTo>
                  <a:lnTo>
                    <a:pt x="2037" y="1221"/>
                  </a:lnTo>
                  <a:lnTo>
                    <a:pt x="2037" y="1221"/>
                  </a:lnTo>
                  <a:lnTo>
                    <a:pt x="2037" y="1219"/>
                  </a:lnTo>
                  <a:lnTo>
                    <a:pt x="2037" y="1219"/>
                  </a:lnTo>
                  <a:lnTo>
                    <a:pt x="2035" y="1221"/>
                  </a:lnTo>
                  <a:lnTo>
                    <a:pt x="2035" y="1221"/>
                  </a:lnTo>
                  <a:lnTo>
                    <a:pt x="2035" y="1219"/>
                  </a:lnTo>
                  <a:lnTo>
                    <a:pt x="2035" y="1219"/>
                  </a:lnTo>
                  <a:lnTo>
                    <a:pt x="2035" y="1219"/>
                  </a:lnTo>
                  <a:lnTo>
                    <a:pt x="2035" y="1219"/>
                  </a:lnTo>
                  <a:lnTo>
                    <a:pt x="2035" y="1219"/>
                  </a:lnTo>
                  <a:lnTo>
                    <a:pt x="2033" y="1221"/>
                  </a:lnTo>
                  <a:lnTo>
                    <a:pt x="2033" y="1221"/>
                  </a:lnTo>
                  <a:lnTo>
                    <a:pt x="2030" y="1219"/>
                  </a:lnTo>
                  <a:lnTo>
                    <a:pt x="2030" y="1219"/>
                  </a:lnTo>
                  <a:lnTo>
                    <a:pt x="2030" y="1217"/>
                  </a:lnTo>
                  <a:lnTo>
                    <a:pt x="2030" y="1217"/>
                  </a:lnTo>
                  <a:lnTo>
                    <a:pt x="2023" y="1219"/>
                  </a:lnTo>
                  <a:lnTo>
                    <a:pt x="2023" y="1219"/>
                  </a:lnTo>
                  <a:lnTo>
                    <a:pt x="2021" y="1219"/>
                  </a:lnTo>
                  <a:lnTo>
                    <a:pt x="2021" y="1219"/>
                  </a:lnTo>
                  <a:lnTo>
                    <a:pt x="2018" y="1219"/>
                  </a:lnTo>
                  <a:lnTo>
                    <a:pt x="2016" y="1219"/>
                  </a:lnTo>
                  <a:lnTo>
                    <a:pt x="2016" y="1219"/>
                  </a:lnTo>
                  <a:lnTo>
                    <a:pt x="2014" y="1219"/>
                  </a:lnTo>
                  <a:lnTo>
                    <a:pt x="2014" y="1219"/>
                  </a:lnTo>
                  <a:lnTo>
                    <a:pt x="2011" y="1221"/>
                  </a:lnTo>
                  <a:lnTo>
                    <a:pt x="2011" y="1224"/>
                  </a:lnTo>
                  <a:lnTo>
                    <a:pt x="2009" y="1224"/>
                  </a:lnTo>
                  <a:lnTo>
                    <a:pt x="2006" y="1221"/>
                  </a:lnTo>
                  <a:lnTo>
                    <a:pt x="2006" y="1221"/>
                  </a:lnTo>
                  <a:lnTo>
                    <a:pt x="2004" y="1221"/>
                  </a:lnTo>
                  <a:lnTo>
                    <a:pt x="2002" y="1219"/>
                  </a:lnTo>
                  <a:lnTo>
                    <a:pt x="2002" y="1219"/>
                  </a:lnTo>
                  <a:lnTo>
                    <a:pt x="1999" y="1217"/>
                  </a:lnTo>
                  <a:lnTo>
                    <a:pt x="1999" y="1217"/>
                  </a:lnTo>
                  <a:lnTo>
                    <a:pt x="1997" y="1217"/>
                  </a:lnTo>
                  <a:lnTo>
                    <a:pt x="1997" y="1217"/>
                  </a:lnTo>
                  <a:lnTo>
                    <a:pt x="1999" y="1214"/>
                  </a:lnTo>
                  <a:lnTo>
                    <a:pt x="1999" y="1214"/>
                  </a:lnTo>
                  <a:lnTo>
                    <a:pt x="2002" y="1217"/>
                  </a:lnTo>
                  <a:lnTo>
                    <a:pt x="2002" y="1217"/>
                  </a:lnTo>
                  <a:lnTo>
                    <a:pt x="2002" y="1217"/>
                  </a:lnTo>
                  <a:lnTo>
                    <a:pt x="2002" y="1217"/>
                  </a:lnTo>
                  <a:lnTo>
                    <a:pt x="2002" y="1217"/>
                  </a:lnTo>
                  <a:lnTo>
                    <a:pt x="2004" y="1219"/>
                  </a:lnTo>
                  <a:lnTo>
                    <a:pt x="2004" y="1219"/>
                  </a:lnTo>
                  <a:lnTo>
                    <a:pt x="2004" y="1219"/>
                  </a:lnTo>
                  <a:lnTo>
                    <a:pt x="2004" y="1219"/>
                  </a:lnTo>
                  <a:lnTo>
                    <a:pt x="2004" y="1219"/>
                  </a:lnTo>
                  <a:lnTo>
                    <a:pt x="2004" y="1219"/>
                  </a:lnTo>
                  <a:lnTo>
                    <a:pt x="2006" y="1221"/>
                  </a:lnTo>
                  <a:lnTo>
                    <a:pt x="2009" y="1221"/>
                  </a:lnTo>
                  <a:lnTo>
                    <a:pt x="2009" y="1221"/>
                  </a:lnTo>
                  <a:lnTo>
                    <a:pt x="2011" y="1221"/>
                  </a:lnTo>
                  <a:lnTo>
                    <a:pt x="2011" y="1221"/>
                  </a:lnTo>
                  <a:lnTo>
                    <a:pt x="2011" y="1219"/>
                  </a:lnTo>
                  <a:lnTo>
                    <a:pt x="2011" y="1219"/>
                  </a:lnTo>
                  <a:lnTo>
                    <a:pt x="2014" y="1214"/>
                  </a:lnTo>
                  <a:lnTo>
                    <a:pt x="2016" y="1212"/>
                  </a:lnTo>
                  <a:lnTo>
                    <a:pt x="2016" y="1210"/>
                  </a:lnTo>
                  <a:lnTo>
                    <a:pt x="2016" y="1210"/>
                  </a:lnTo>
                  <a:lnTo>
                    <a:pt x="2014" y="1207"/>
                  </a:lnTo>
                  <a:lnTo>
                    <a:pt x="2011" y="1207"/>
                  </a:lnTo>
                  <a:lnTo>
                    <a:pt x="2009" y="1205"/>
                  </a:lnTo>
                  <a:lnTo>
                    <a:pt x="2006" y="1205"/>
                  </a:lnTo>
                  <a:lnTo>
                    <a:pt x="2006" y="1202"/>
                  </a:lnTo>
                  <a:lnTo>
                    <a:pt x="2004" y="1205"/>
                  </a:lnTo>
                  <a:lnTo>
                    <a:pt x="2004" y="1205"/>
                  </a:lnTo>
                  <a:lnTo>
                    <a:pt x="2004" y="1207"/>
                  </a:lnTo>
                  <a:lnTo>
                    <a:pt x="2004" y="1207"/>
                  </a:lnTo>
                  <a:lnTo>
                    <a:pt x="2002" y="1207"/>
                  </a:lnTo>
                  <a:lnTo>
                    <a:pt x="1999" y="1207"/>
                  </a:lnTo>
                  <a:lnTo>
                    <a:pt x="1999" y="1207"/>
                  </a:lnTo>
                  <a:lnTo>
                    <a:pt x="1999" y="1207"/>
                  </a:lnTo>
                  <a:lnTo>
                    <a:pt x="1999" y="1207"/>
                  </a:lnTo>
                  <a:lnTo>
                    <a:pt x="2002" y="1207"/>
                  </a:lnTo>
                  <a:lnTo>
                    <a:pt x="2002" y="1207"/>
                  </a:lnTo>
                  <a:lnTo>
                    <a:pt x="2002" y="1205"/>
                  </a:lnTo>
                  <a:lnTo>
                    <a:pt x="2002" y="1205"/>
                  </a:lnTo>
                  <a:lnTo>
                    <a:pt x="2002" y="1205"/>
                  </a:lnTo>
                  <a:lnTo>
                    <a:pt x="1999" y="1202"/>
                  </a:lnTo>
                  <a:lnTo>
                    <a:pt x="2002" y="1202"/>
                  </a:lnTo>
                  <a:lnTo>
                    <a:pt x="2004" y="1202"/>
                  </a:lnTo>
                  <a:lnTo>
                    <a:pt x="2006" y="1200"/>
                  </a:lnTo>
                  <a:lnTo>
                    <a:pt x="2009" y="1200"/>
                  </a:lnTo>
                  <a:lnTo>
                    <a:pt x="2011" y="1200"/>
                  </a:lnTo>
                  <a:lnTo>
                    <a:pt x="2011" y="1200"/>
                  </a:lnTo>
                  <a:lnTo>
                    <a:pt x="2014" y="1200"/>
                  </a:lnTo>
                  <a:lnTo>
                    <a:pt x="2016" y="1200"/>
                  </a:lnTo>
                  <a:lnTo>
                    <a:pt x="2016" y="1202"/>
                  </a:lnTo>
                  <a:lnTo>
                    <a:pt x="2016" y="1202"/>
                  </a:lnTo>
                  <a:lnTo>
                    <a:pt x="2018" y="1205"/>
                  </a:lnTo>
                  <a:lnTo>
                    <a:pt x="2018" y="1205"/>
                  </a:lnTo>
                  <a:lnTo>
                    <a:pt x="2021" y="1205"/>
                  </a:lnTo>
                  <a:lnTo>
                    <a:pt x="2021" y="1205"/>
                  </a:lnTo>
                  <a:lnTo>
                    <a:pt x="2023" y="1202"/>
                  </a:lnTo>
                  <a:lnTo>
                    <a:pt x="2023" y="1202"/>
                  </a:lnTo>
                  <a:lnTo>
                    <a:pt x="2023" y="1202"/>
                  </a:lnTo>
                  <a:lnTo>
                    <a:pt x="2023" y="1202"/>
                  </a:lnTo>
                  <a:lnTo>
                    <a:pt x="2025" y="1202"/>
                  </a:lnTo>
                  <a:lnTo>
                    <a:pt x="2028" y="1202"/>
                  </a:lnTo>
                  <a:lnTo>
                    <a:pt x="2028" y="1202"/>
                  </a:lnTo>
                  <a:lnTo>
                    <a:pt x="2030" y="1202"/>
                  </a:lnTo>
                  <a:lnTo>
                    <a:pt x="2030" y="1202"/>
                  </a:lnTo>
                  <a:lnTo>
                    <a:pt x="2033" y="1200"/>
                  </a:lnTo>
                  <a:lnTo>
                    <a:pt x="2033" y="1200"/>
                  </a:lnTo>
                  <a:lnTo>
                    <a:pt x="2030" y="1198"/>
                  </a:lnTo>
                  <a:lnTo>
                    <a:pt x="2030" y="1195"/>
                  </a:lnTo>
                  <a:lnTo>
                    <a:pt x="2033" y="1195"/>
                  </a:lnTo>
                  <a:lnTo>
                    <a:pt x="2035" y="1195"/>
                  </a:lnTo>
                  <a:lnTo>
                    <a:pt x="2035" y="1195"/>
                  </a:lnTo>
                  <a:lnTo>
                    <a:pt x="2035" y="1193"/>
                  </a:lnTo>
                  <a:lnTo>
                    <a:pt x="2035" y="1193"/>
                  </a:lnTo>
                  <a:lnTo>
                    <a:pt x="2035" y="1193"/>
                  </a:lnTo>
                  <a:lnTo>
                    <a:pt x="2035" y="1191"/>
                  </a:lnTo>
                  <a:lnTo>
                    <a:pt x="2037" y="1191"/>
                  </a:lnTo>
                  <a:lnTo>
                    <a:pt x="2037" y="1191"/>
                  </a:lnTo>
                  <a:lnTo>
                    <a:pt x="2037" y="1191"/>
                  </a:lnTo>
                  <a:lnTo>
                    <a:pt x="2040" y="1188"/>
                  </a:lnTo>
                  <a:lnTo>
                    <a:pt x="2040" y="1188"/>
                  </a:lnTo>
                  <a:lnTo>
                    <a:pt x="2037" y="1188"/>
                  </a:lnTo>
                  <a:lnTo>
                    <a:pt x="2037" y="1188"/>
                  </a:lnTo>
                  <a:lnTo>
                    <a:pt x="2035" y="1186"/>
                  </a:lnTo>
                  <a:lnTo>
                    <a:pt x="2035" y="1186"/>
                  </a:lnTo>
                  <a:lnTo>
                    <a:pt x="2035" y="1186"/>
                  </a:lnTo>
                  <a:lnTo>
                    <a:pt x="2035" y="1186"/>
                  </a:lnTo>
                  <a:lnTo>
                    <a:pt x="2025" y="1191"/>
                  </a:lnTo>
                  <a:lnTo>
                    <a:pt x="2023" y="1193"/>
                  </a:lnTo>
                  <a:lnTo>
                    <a:pt x="2023" y="1193"/>
                  </a:lnTo>
                  <a:lnTo>
                    <a:pt x="2021" y="1193"/>
                  </a:lnTo>
                  <a:lnTo>
                    <a:pt x="2021" y="1193"/>
                  </a:lnTo>
                  <a:lnTo>
                    <a:pt x="2023" y="1191"/>
                  </a:lnTo>
                  <a:lnTo>
                    <a:pt x="2023" y="1191"/>
                  </a:lnTo>
                  <a:lnTo>
                    <a:pt x="2023" y="1191"/>
                  </a:lnTo>
                  <a:lnTo>
                    <a:pt x="2023" y="1188"/>
                  </a:lnTo>
                  <a:lnTo>
                    <a:pt x="2023" y="1188"/>
                  </a:lnTo>
                  <a:lnTo>
                    <a:pt x="2025" y="1188"/>
                  </a:lnTo>
                  <a:lnTo>
                    <a:pt x="2025" y="1188"/>
                  </a:lnTo>
                  <a:lnTo>
                    <a:pt x="2025" y="1188"/>
                  </a:lnTo>
                  <a:lnTo>
                    <a:pt x="2028" y="1188"/>
                  </a:lnTo>
                  <a:lnTo>
                    <a:pt x="2028" y="1186"/>
                  </a:lnTo>
                  <a:lnTo>
                    <a:pt x="2028" y="1186"/>
                  </a:lnTo>
                  <a:lnTo>
                    <a:pt x="2028" y="1186"/>
                  </a:lnTo>
                  <a:lnTo>
                    <a:pt x="2030" y="1184"/>
                  </a:lnTo>
                  <a:lnTo>
                    <a:pt x="2030" y="1184"/>
                  </a:lnTo>
                  <a:lnTo>
                    <a:pt x="2030" y="1184"/>
                  </a:lnTo>
                  <a:lnTo>
                    <a:pt x="2030" y="1181"/>
                  </a:lnTo>
                  <a:lnTo>
                    <a:pt x="2030" y="1181"/>
                  </a:lnTo>
                  <a:lnTo>
                    <a:pt x="2028" y="1181"/>
                  </a:lnTo>
                  <a:lnTo>
                    <a:pt x="2028" y="1179"/>
                  </a:lnTo>
                  <a:lnTo>
                    <a:pt x="2025" y="1181"/>
                  </a:lnTo>
                  <a:lnTo>
                    <a:pt x="2025" y="1179"/>
                  </a:lnTo>
                  <a:lnTo>
                    <a:pt x="2018" y="1176"/>
                  </a:lnTo>
                  <a:lnTo>
                    <a:pt x="2016" y="1174"/>
                  </a:lnTo>
                  <a:lnTo>
                    <a:pt x="2016" y="1174"/>
                  </a:lnTo>
                  <a:lnTo>
                    <a:pt x="2009" y="1176"/>
                  </a:lnTo>
                  <a:lnTo>
                    <a:pt x="2009" y="1176"/>
                  </a:lnTo>
                  <a:lnTo>
                    <a:pt x="2009" y="1176"/>
                  </a:lnTo>
                  <a:lnTo>
                    <a:pt x="2009" y="1179"/>
                  </a:lnTo>
                  <a:lnTo>
                    <a:pt x="2009" y="1181"/>
                  </a:lnTo>
                  <a:lnTo>
                    <a:pt x="2006" y="1181"/>
                  </a:lnTo>
                  <a:lnTo>
                    <a:pt x="2004" y="1181"/>
                  </a:lnTo>
                  <a:lnTo>
                    <a:pt x="2004" y="1181"/>
                  </a:lnTo>
                  <a:lnTo>
                    <a:pt x="2006" y="1176"/>
                  </a:lnTo>
                  <a:lnTo>
                    <a:pt x="2006" y="1176"/>
                  </a:lnTo>
                  <a:lnTo>
                    <a:pt x="2006" y="1174"/>
                  </a:lnTo>
                  <a:lnTo>
                    <a:pt x="2006" y="1174"/>
                  </a:lnTo>
                  <a:lnTo>
                    <a:pt x="2006" y="1172"/>
                  </a:lnTo>
                  <a:lnTo>
                    <a:pt x="2009" y="1172"/>
                  </a:lnTo>
                  <a:lnTo>
                    <a:pt x="2011" y="1174"/>
                  </a:lnTo>
                  <a:lnTo>
                    <a:pt x="2011" y="1174"/>
                  </a:lnTo>
                  <a:lnTo>
                    <a:pt x="2016" y="1172"/>
                  </a:lnTo>
                  <a:lnTo>
                    <a:pt x="2016" y="1172"/>
                  </a:lnTo>
                  <a:lnTo>
                    <a:pt x="2021" y="1172"/>
                  </a:lnTo>
                  <a:lnTo>
                    <a:pt x="2023" y="1174"/>
                  </a:lnTo>
                  <a:lnTo>
                    <a:pt x="2023" y="1174"/>
                  </a:lnTo>
                  <a:lnTo>
                    <a:pt x="2023" y="1174"/>
                  </a:lnTo>
                  <a:lnTo>
                    <a:pt x="2025" y="1176"/>
                  </a:lnTo>
                  <a:lnTo>
                    <a:pt x="2025" y="1176"/>
                  </a:lnTo>
                  <a:lnTo>
                    <a:pt x="2025" y="1176"/>
                  </a:lnTo>
                  <a:lnTo>
                    <a:pt x="2030" y="1174"/>
                  </a:lnTo>
                  <a:lnTo>
                    <a:pt x="2030" y="1174"/>
                  </a:lnTo>
                  <a:lnTo>
                    <a:pt x="2030" y="1172"/>
                  </a:lnTo>
                  <a:lnTo>
                    <a:pt x="2030" y="1172"/>
                  </a:lnTo>
                  <a:lnTo>
                    <a:pt x="2030" y="1172"/>
                  </a:lnTo>
                  <a:lnTo>
                    <a:pt x="2030" y="1169"/>
                  </a:lnTo>
                  <a:lnTo>
                    <a:pt x="2030" y="1169"/>
                  </a:lnTo>
                  <a:lnTo>
                    <a:pt x="2030" y="1169"/>
                  </a:lnTo>
                  <a:lnTo>
                    <a:pt x="2033" y="1169"/>
                  </a:lnTo>
                  <a:lnTo>
                    <a:pt x="2033" y="1169"/>
                  </a:lnTo>
                  <a:lnTo>
                    <a:pt x="2033" y="1169"/>
                  </a:lnTo>
                  <a:lnTo>
                    <a:pt x="2033" y="1167"/>
                  </a:lnTo>
                  <a:lnTo>
                    <a:pt x="2033" y="1167"/>
                  </a:lnTo>
                  <a:lnTo>
                    <a:pt x="2033" y="1167"/>
                  </a:lnTo>
                  <a:lnTo>
                    <a:pt x="2033" y="1165"/>
                  </a:lnTo>
                  <a:lnTo>
                    <a:pt x="2033" y="1165"/>
                  </a:lnTo>
                  <a:lnTo>
                    <a:pt x="2033" y="1165"/>
                  </a:lnTo>
                  <a:lnTo>
                    <a:pt x="2030" y="1162"/>
                  </a:lnTo>
                  <a:lnTo>
                    <a:pt x="2028" y="1162"/>
                  </a:lnTo>
                  <a:lnTo>
                    <a:pt x="2025" y="1160"/>
                  </a:lnTo>
                  <a:lnTo>
                    <a:pt x="2023" y="1158"/>
                  </a:lnTo>
                  <a:lnTo>
                    <a:pt x="2021" y="1158"/>
                  </a:lnTo>
                  <a:lnTo>
                    <a:pt x="2021" y="1158"/>
                  </a:lnTo>
                  <a:lnTo>
                    <a:pt x="2018" y="1158"/>
                  </a:lnTo>
                  <a:lnTo>
                    <a:pt x="2018" y="1158"/>
                  </a:lnTo>
                  <a:lnTo>
                    <a:pt x="2016" y="1155"/>
                  </a:lnTo>
                  <a:lnTo>
                    <a:pt x="2011" y="1158"/>
                  </a:lnTo>
                  <a:lnTo>
                    <a:pt x="2006" y="1158"/>
                  </a:lnTo>
                  <a:lnTo>
                    <a:pt x="2009" y="1155"/>
                  </a:lnTo>
                  <a:lnTo>
                    <a:pt x="2009" y="1155"/>
                  </a:lnTo>
                  <a:lnTo>
                    <a:pt x="2009" y="1153"/>
                  </a:lnTo>
                  <a:lnTo>
                    <a:pt x="2004" y="1153"/>
                  </a:lnTo>
                  <a:lnTo>
                    <a:pt x="2004" y="1155"/>
                  </a:lnTo>
                  <a:lnTo>
                    <a:pt x="2004" y="1155"/>
                  </a:lnTo>
                  <a:lnTo>
                    <a:pt x="2002" y="1155"/>
                  </a:lnTo>
                  <a:lnTo>
                    <a:pt x="1997" y="1158"/>
                  </a:lnTo>
                  <a:lnTo>
                    <a:pt x="1997" y="1158"/>
                  </a:lnTo>
                  <a:lnTo>
                    <a:pt x="1997" y="1160"/>
                  </a:lnTo>
                  <a:lnTo>
                    <a:pt x="1997" y="1158"/>
                  </a:lnTo>
                  <a:lnTo>
                    <a:pt x="1997" y="1158"/>
                  </a:lnTo>
                  <a:lnTo>
                    <a:pt x="1997" y="1155"/>
                  </a:lnTo>
                  <a:lnTo>
                    <a:pt x="2002" y="1153"/>
                  </a:lnTo>
                  <a:lnTo>
                    <a:pt x="2002" y="1150"/>
                  </a:lnTo>
                  <a:lnTo>
                    <a:pt x="2002" y="1150"/>
                  </a:lnTo>
                  <a:lnTo>
                    <a:pt x="2002" y="1148"/>
                  </a:lnTo>
                  <a:lnTo>
                    <a:pt x="1999" y="1148"/>
                  </a:lnTo>
                  <a:lnTo>
                    <a:pt x="1999" y="1148"/>
                  </a:lnTo>
                  <a:lnTo>
                    <a:pt x="1999" y="1150"/>
                  </a:lnTo>
                  <a:lnTo>
                    <a:pt x="1999" y="1150"/>
                  </a:lnTo>
                  <a:lnTo>
                    <a:pt x="1999" y="1150"/>
                  </a:lnTo>
                  <a:lnTo>
                    <a:pt x="1997" y="1150"/>
                  </a:lnTo>
                  <a:lnTo>
                    <a:pt x="1997" y="1148"/>
                  </a:lnTo>
                  <a:lnTo>
                    <a:pt x="1997" y="1148"/>
                  </a:lnTo>
                  <a:lnTo>
                    <a:pt x="1995" y="1150"/>
                  </a:lnTo>
                  <a:lnTo>
                    <a:pt x="1995" y="1150"/>
                  </a:lnTo>
                  <a:lnTo>
                    <a:pt x="1995" y="1150"/>
                  </a:lnTo>
                  <a:lnTo>
                    <a:pt x="1995" y="1150"/>
                  </a:lnTo>
                  <a:lnTo>
                    <a:pt x="1995" y="1155"/>
                  </a:lnTo>
                  <a:lnTo>
                    <a:pt x="1995" y="1158"/>
                  </a:lnTo>
                  <a:lnTo>
                    <a:pt x="1995" y="1158"/>
                  </a:lnTo>
                  <a:lnTo>
                    <a:pt x="1992" y="1158"/>
                  </a:lnTo>
                  <a:lnTo>
                    <a:pt x="1992" y="1158"/>
                  </a:lnTo>
                  <a:lnTo>
                    <a:pt x="1992" y="1158"/>
                  </a:lnTo>
                  <a:lnTo>
                    <a:pt x="1992" y="1155"/>
                  </a:lnTo>
                  <a:lnTo>
                    <a:pt x="1992" y="1155"/>
                  </a:lnTo>
                  <a:lnTo>
                    <a:pt x="1990" y="1155"/>
                  </a:lnTo>
                  <a:lnTo>
                    <a:pt x="1990" y="1153"/>
                  </a:lnTo>
                  <a:lnTo>
                    <a:pt x="1990" y="1153"/>
                  </a:lnTo>
                  <a:lnTo>
                    <a:pt x="1990" y="1150"/>
                  </a:lnTo>
                  <a:lnTo>
                    <a:pt x="1990" y="1148"/>
                  </a:lnTo>
                  <a:lnTo>
                    <a:pt x="1988" y="1146"/>
                  </a:lnTo>
                  <a:lnTo>
                    <a:pt x="1988" y="1146"/>
                  </a:lnTo>
                  <a:lnTo>
                    <a:pt x="1985" y="1146"/>
                  </a:lnTo>
                  <a:lnTo>
                    <a:pt x="1983" y="1148"/>
                  </a:lnTo>
                  <a:lnTo>
                    <a:pt x="1983" y="1148"/>
                  </a:lnTo>
                  <a:lnTo>
                    <a:pt x="1983" y="1150"/>
                  </a:lnTo>
                  <a:lnTo>
                    <a:pt x="1983" y="1150"/>
                  </a:lnTo>
                  <a:lnTo>
                    <a:pt x="1983" y="1150"/>
                  </a:lnTo>
                  <a:lnTo>
                    <a:pt x="1980" y="1150"/>
                  </a:lnTo>
                  <a:lnTo>
                    <a:pt x="1980" y="1150"/>
                  </a:lnTo>
                  <a:lnTo>
                    <a:pt x="1980" y="1150"/>
                  </a:lnTo>
                  <a:lnTo>
                    <a:pt x="1980" y="1150"/>
                  </a:lnTo>
                  <a:lnTo>
                    <a:pt x="1980" y="1150"/>
                  </a:lnTo>
                  <a:lnTo>
                    <a:pt x="1980" y="1153"/>
                  </a:lnTo>
                  <a:lnTo>
                    <a:pt x="1980" y="1153"/>
                  </a:lnTo>
                  <a:lnTo>
                    <a:pt x="1983" y="1155"/>
                  </a:lnTo>
                  <a:lnTo>
                    <a:pt x="1985" y="1158"/>
                  </a:lnTo>
                  <a:lnTo>
                    <a:pt x="1985" y="1158"/>
                  </a:lnTo>
                  <a:lnTo>
                    <a:pt x="1985" y="1160"/>
                  </a:lnTo>
                  <a:lnTo>
                    <a:pt x="1983" y="1160"/>
                  </a:lnTo>
                  <a:lnTo>
                    <a:pt x="1983" y="1162"/>
                  </a:lnTo>
                  <a:lnTo>
                    <a:pt x="1980" y="1162"/>
                  </a:lnTo>
                  <a:lnTo>
                    <a:pt x="1983" y="1165"/>
                  </a:lnTo>
                  <a:lnTo>
                    <a:pt x="1983" y="1165"/>
                  </a:lnTo>
                  <a:lnTo>
                    <a:pt x="1983" y="1165"/>
                  </a:lnTo>
                  <a:lnTo>
                    <a:pt x="1983" y="1165"/>
                  </a:lnTo>
                  <a:lnTo>
                    <a:pt x="1985" y="1167"/>
                  </a:lnTo>
                  <a:lnTo>
                    <a:pt x="1985" y="1169"/>
                  </a:lnTo>
                  <a:lnTo>
                    <a:pt x="1985" y="1169"/>
                  </a:lnTo>
                  <a:lnTo>
                    <a:pt x="1988" y="1169"/>
                  </a:lnTo>
                  <a:lnTo>
                    <a:pt x="1988" y="1169"/>
                  </a:lnTo>
                  <a:lnTo>
                    <a:pt x="1990" y="1169"/>
                  </a:lnTo>
                  <a:lnTo>
                    <a:pt x="1990" y="1172"/>
                  </a:lnTo>
                  <a:lnTo>
                    <a:pt x="1992" y="1172"/>
                  </a:lnTo>
                  <a:lnTo>
                    <a:pt x="1995" y="1172"/>
                  </a:lnTo>
                  <a:lnTo>
                    <a:pt x="1995" y="1174"/>
                  </a:lnTo>
                  <a:lnTo>
                    <a:pt x="1995" y="1174"/>
                  </a:lnTo>
                  <a:lnTo>
                    <a:pt x="1995" y="1174"/>
                  </a:lnTo>
                  <a:lnTo>
                    <a:pt x="1995" y="1176"/>
                  </a:lnTo>
                  <a:lnTo>
                    <a:pt x="1995" y="1176"/>
                  </a:lnTo>
                  <a:lnTo>
                    <a:pt x="1990" y="1172"/>
                  </a:lnTo>
                  <a:lnTo>
                    <a:pt x="1988" y="1172"/>
                  </a:lnTo>
                  <a:lnTo>
                    <a:pt x="1985" y="1169"/>
                  </a:lnTo>
                  <a:lnTo>
                    <a:pt x="1985" y="1172"/>
                  </a:lnTo>
                  <a:lnTo>
                    <a:pt x="1983" y="1169"/>
                  </a:lnTo>
                  <a:lnTo>
                    <a:pt x="1983" y="1169"/>
                  </a:lnTo>
                  <a:lnTo>
                    <a:pt x="1980" y="1167"/>
                  </a:lnTo>
                  <a:lnTo>
                    <a:pt x="1980" y="1165"/>
                  </a:lnTo>
                  <a:lnTo>
                    <a:pt x="1978" y="1165"/>
                  </a:lnTo>
                  <a:lnTo>
                    <a:pt x="1978" y="1165"/>
                  </a:lnTo>
                  <a:lnTo>
                    <a:pt x="1976" y="1165"/>
                  </a:lnTo>
                  <a:lnTo>
                    <a:pt x="1976" y="1165"/>
                  </a:lnTo>
                  <a:lnTo>
                    <a:pt x="1973" y="1165"/>
                  </a:lnTo>
                  <a:lnTo>
                    <a:pt x="1973" y="1165"/>
                  </a:lnTo>
                  <a:lnTo>
                    <a:pt x="1973" y="1165"/>
                  </a:lnTo>
                  <a:lnTo>
                    <a:pt x="1971" y="1167"/>
                  </a:lnTo>
                  <a:lnTo>
                    <a:pt x="1971" y="1167"/>
                  </a:lnTo>
                  <a:lnTo>
                    <a:pt x="1971" y="1169"/>
                  </a:lnTo>
                  <a:lnTo>
                    <a:pt x="1971" y="1169"/>
                  </a:lnTo>
                  <a:lnTo>
                    <a:pt x="1971" y="1169"/>
                  </a:lnTo>
                  <a:lnTo>
                    <a:pt x="1973" y="1169"/>
                  </a:lnTo>
                  <a:lnTo>
                    <a:pt x="1973" y="1172"/>
                  </a:lnTo>
                  <a:lnTo>
                    <a:pt x="1973" y="1172"/>
                  </a:lnTo>
                  <a:lnTo>
                    <a:pt x="1976" y="1172"/>
                  </a:lnTo>
                  <a:lnTo>
                    <a:pt x="1976" y="1174"/>
                  </a:lnTo>
                  <a:lnTo>
                    <a:pt x="1976" y="1174"/>
                  </a:lnTo>
                  <a:lnTo>
                    <a:pt x="1978" y="1176"/>
                  </a:lnTo>
                  <a:lnTo>
                    <a:pt x="1978" y="1176"/>
                  </a:lnTo>
                  <a:lnTo>
                    <a:pt x="1978" y="1179"/>
                  </a:lnTo>
                  <a:lnTo>
                    <a:pt x="1978" y="1179"/>
                  </a:lnTo>
                  <a:lnTo>
                    <a:pt x="1978" y="1181"/>
                  </a:lnTo>
                  <a:lnTo>
                    <a:pt x="1978" y="1184"/>
                  </a:lnTo>
                  <a:lnTo>
                    <a:pt x="1980" y="1184"/>
                  </a:lnTo>
                  <a:lnTo>
                    <a:pt x="1980" y="1184"/>
                  </a:lnTo>
                  <a:lnTo>
                    <a:pt x="1980" y="1186"/>
                  </a:lnTo>
                  <a:lnTo>
                    <a:pt x="1980" y="1186"/>
                  </a:lnTo>
                  <a:lnTo>
                    <a:pt x="1980" y="1186"/>
                  </a:lnTo>
                  <a:lnTo>
                    <a:pt x="1980" y="1188"/>
                  </a:lnTo>
                  <a:lnTo>
                    <a:pt x="1983" y="1188"/>
                  </a:lnTo>
                  <a:lnTo>
                    <a:pt x="1983" y="1191"/>
                  </a:lnTo>
                  <a:lnTo>
                    <a:pt x="1980" y="1191"/>
                  </a:lnTo>
                  <a:lnTo>
                    <a:pt x="1983" y="1193"/>
                  </a:lnTo>
                  <a:lnTo>
                    <a:pt x="1980" y="1193"/>
                  </a:lnTo>
                  <a:lnTo>
                    <a:pt x="1980" y="1191"/>
                  </a:lnTo>
                  <a:lnTo>
                    <a:pt x="1980" y="1188"/>
                  </a:lnTo>
                  <a:lnTo>
                    <a:pt x="1980" y="1186"/>
                  </a:lnTo>
                  <a:lnTo>
                    <a:pt x="1980" y="1186"/>
                  </a:lnTo>
                  <a:lnTo>
                    <a:pt x="1978" y="1186"/>
                  </a:lnTo>
                  <a:lnTo>
                    <a:pt x="1978" y="1186"/>
                  </a:lnTo>
                  <a:lnTo>
                    <a:pt x="1978" y="1184"/>
                  </a:lnTo>
                  <a:lnTo>
                    <a:pt x="1978" y="1184"/>
                  </a:lnTo>
                  <a:lnTo>
                    <a:pt x="1976" y="1181"/>
                  </a:lnTo>
                  <a:lnTo>
                    <a:pt x="1976" y="1181"/>
                  </a:lnTo>
                  <a:lnTo>
                    <a:pt x="1976" y="1179"/>
                  </a:lnTo>
                  <a:lnTo>
                    <a:pt x="1976" y="1176"/>
                  </a:lnTo>
                  <a:lnTo>
                    <a:pt x="1973" y="1174"/>
                  </a:lnTo>
                  <a:lnTo>
                    <a:pt x="1971" y="1172"/>
                  </a:lnTo>
                  <a:lnTo>
                    <a:pt x="1969" y="1169"/>
                  </a:lnTo>
                  <a:lnTo>
                    <a:pt x="1969" y="1169"/>
                  </a:lnTo>
                  <a:lnTo>
                    <a:pt x="1966" y="1167"/>
                  </a:lnTo>
                  <a:lnTo>
                    <a:pt x="1966" y="1167"/>
                  </a:lnTo>
                  <a:lnTo>
                    <a:pt x="1964" y="1167"/>
                  </a:lnTo>
                  <a:lnTo>
                    <a:pt x="1964" y="1167"/>
                  </a:lnTo>
                  <a:lnTo>
                    <a:pt x="1964" y="1169"/>
                  </a:lnTo>
                  <a:lnTo>
                    <a:pt x="1964" y="1169"/>
                  </a:lnTo>
                  <a:lnTo>
                    <a:pt x="1964" y="1169"/>
                  </a:lnTo>
                  <a:lnTo>
                    <a:pt x="1964" y="1172"/>
                  </a:lnTo>
                  <a:lnTo>
                    <a:pt x="1959" y="1174"/>
                  </a:lnTo>
                  <a:lnTo>
                    <a:pt x="1959" y="1176"/>
                  </a:lnTo>
                  <a:lnTo>
                    <a:pt x="1959" y="1179"/>
                  </a:lnTo>
                  <a:lnTo>
                    <a:pt x="1957" y="1179"/>
                  </a:lnTo>
                  <a:lnTo>
                    <a:pt x="1954" y="1181"/>
                  </a:lnTo>
                  <a:lnTo>
                    <a:pt x="1957" y="1184"/>
                  </a:lnTo>
                  <a:lnTo>
                    <a:pt x="1959" y="1186"/>
                  </a:lnTo>
                  <a:lnTo>
                    <a:pt x="1959" y="1188"/>
                  </a:lnTo>
                  <a:lnTo>
                    <a:pt x="1962" y="1188"/>
                  </a:lnTo>
                  <a:lnTo>
                    <a:pt x="1962" y="1193"/>
                  </a:lnTo>
                  <a:lnTo>
                    <a:pt x="1962" y="1193"/>
                  </a:lnTo>
                  <a:lnTo>
                    <a:pt x="1962" y="1195"/>
                  </a:lnTo>
                  <a:lnTo>
                    <a:pt x="1962" y="1195"/>
                  </a:lnTo>
                  <a:lnTo>
                    <a:pt x="1962" y="1198"/>
                  </a:lnTo>
                  <a:lnTo>
                    <a:pt x="1962" y="1198"/>
                  </a:lnTo>
                  <a:lnTo>
                    <a:pt x="1959" y="1191"/>
                  </a:lnTo>
                  <a:lnTo>
                    <a:pt x="1957" y="1188"/>
                  </a:lnTo>
                  <a:lnTo>
                    <a:pt x="1957" y="1186"/>
                  </a:lnTo>
                  <a:lnTo>
                    <a:pt x="1954" y="1184"/>
                  </a:lnTo>
                  <a:lnTo>
                    <a:pt x="1952" y="1181"/>
                  </a:lnTo>
                  <a:lnTo>
                    <a:pt x="1952" y="1181"/>
                  </a:lnTo>
                  <a:lnTo>
                    <a:pt x="1952" y="1181"/>
                  </a:lnTo>
                  <a:lnTo>
                    <a:pt x="1950" y="1181"/>
                  </a:lnTo>
                  <a:lnTo>
                    <a:pt x="1950" y="1181"/>
                  </a:lnTo>
                  <a:lnTo>
                    <a:pt x="1950" y="1184"/>
                  </a:lnTo>
                  <a:lnTo>
                    <a:pt x="1952" y="1184"/>
                  </a:lnTo>
                  <a:lnTo>
                    <a:pt x="1952" y="1184"/>
                  </a:lnTo>
                  <a:lnTo>
                    <a:pt x="1952" y="1186"/>
                  </a:lnTo>
                  <a:lnTo>
                    <a:pt x="1952" y="1186"/>
                  </a:lnTo>
                  <a:lnTo>
                    <a:pt x="1954" y="1186"/>
                  </a:lnTo>
                  <a:lnTo>
                    <a:pt x="1954" y="1186"/>
                  </a:lnTo>
                  <a:lnTo>
                    <a:pt x="1954" y="1188"/>
                  </a:lnTo>
                  <a:lnTo>
                    <a:pt x="1954" y="1188"/>
                  </a:lnTo>
                  <a:lnTo>
                    <a:pt x="1954" y="1188"/>
                  </a:lnTo>
                  <a:lnTo>
                    <a:pt x="1954" y="1191"/>
                  </a:lnTo>
                  <a:lnTo>
                    <a:pt x="1952" y="1191"/>
                  </a:lnTo>
                  <a:lnTo>
                    <a:pt x="1945" y="1195"/>
                  </a:lnTo>
                  <a:lnTo>
                    <a:pt x="1945" y="1193"/>
                  </a:lnTo>
                  <a:lnTo>
                    <a:pt x="1945" y="1193"/>
                  </a:lnTo>
                  <a:lnTo>
                    <a:pt x="1947" y="1193"/>
                  </a:lnTo>
                  <a:lnTo>
                    <a:pt x="1950" y="1191"/>
                  </a:lnTo>
                  <a:lnTo>
                    <a:pt x="1952" y="1191"/>
                  </a:lnTo>
                  <a:lnTo>
                    <a:pt x="1952" y="1188"/>
                  </a:lnTo>
                  <a:lnTo>
                    <a:pt x="1952" y="1188"/>
                  </a:lnTo>
                  <a:lnTo>
                    <a:pt x="1950" y="1186"/>
                  </a:lnTo>
                  <a:lnTo>
                    <a:pt x="1950" y="1186"/>
                  </a:lnTo>
                  <a:lnTo>
                    <a:pt x="1950" y="1186"/>
                  </a:lnTo>
                  <a:lnTo>
                    <a:pt x="1950" y="1186"/>
                  </a:lnTo>
                  <a:lnTo>
                    <a:pt x="1950" y="1184"/>
                  </a:lnTo>
                  <a:lnTo>
                    <a:pt x="1950" y="1181"/>
                  </a:lnTo>
                  <a:lnTo>
                    <a:pt x="1950" y="1181"/>
                  </a:lnTo>
                  <a:lnTo>
                    <a:pt x="1954" y="1179"/>
                  </a:lnTo>
                  <a:lnTo>
                    <a:pt x="1954" y="1176"/>
                  </a:lnTo>
                  <a:lnTo>
                    <a:pt x="1954" y="1174"/>
                  </a:lnTo>
                  <a:lnTo>
                    <a:pt x="1954" y="1172"/>
                  </a:lnTo>
                  <a:lnTo>
                    <a:pt x="1954" y="1172"/>
                  </a:lnTo>
                  <a:lnTo>
                    <a:pt x="1952" y="1169"/>
                  </a:lnTo>
                  <a:lnTo>
                    <a:pt x="1952" y="1167"/>
                  </a:lnTo>
                  <a:lnTo>
                    <a:pt x="1947" y="1165"/>
                  </a:lnTo>
                  <a:lnTo>
                    <a:pt x="1947" y="1165"/>
                  </a:lnTo>
                  <a:lnTo>
                    <a:pt x="1947" y="1165"/>
                  </a:lnTo>
                  <a:lnTo>
                    <a:pt x="1947" y="1162"/>
                  </a:lnTo>
                  <a:lnTo>
                    <a:pt x="1947" y="1162"/>
                  </a:lnTo>
                  <a:lnTo>
                    <a:pt x="1947" y="1160"/>
                  </a:lnTo>
                  <a:lnTo>
                    <a:pt x="1950" y="1155"/>
                  </a:lnTo>
                  <a:lnTo>
                    <a:pt x="1950" y="1155"/>
                  </a:lnTo>
                  <a:lnTo>
                    <a:pt x="1950" y="1150"/>
                  </a:lnTo>
                  <a:lnTo>
                    <a:pt x="1950" y="1150"/>
                  </a:lnTo>
                  <a:lnTo>
                    <a:pt x="1947" y="1148"/>
                  </a:lnTo>
                  <a:lnTo>
                    <a:pt x="1945" y="1146"/>
                  </a:lnTo>
                  <a:lnTo>
                    <a:pt x="1945" y="1143"/>
                  </a:lnTo>
                  <a:lnTo>
                    <a:pt x="1943" y="1143"/>
                  </a:lnTo>
                  <a:lnTo>
                    <a:pt x="1940" y="1143"/>
                  </a:lnTo>
                  <a:lnTo>
                    <a:pt x="1938" y="1143"/>
                  </a:lnTo>
                  <a:lnTo>
                    <a:pt x="1938" y="1146"/>
                  </a:lnTo>
                  <a:lnTo>
                    <a:pt x="1940" y="1146"/>
                  </a:lnTo>
                  <a:lnTo>
                    <a:pt x="1940" y="1148"/>
                  </a:lnTo>
                  <a:lnTo>
                    <a:pt x="1940" y="1148"/>
                  </a:lnTo>
                  <a:lnTo>
                    <a:pt x="1940" y="1150"/>
                  </a:lnTo>
                  <a:lnTo>
                    <a:pt x="1940" y="1153"/>
                  </a:lnTo>
                  <a:lnTo>
                    <a:pt x="1940" y="1153"/>
                  </a:lnTo>
                  <a:lnTo>
                    <a:pt x="1938" y="1153"/>
                  </a:lnTo>
                  <a:lnTo>
                    <a:pt x="1940" y="1150"/>
                  </a:lnTo>
                  <a:lnTo>
                    <a:pt x="1940" y="1150"/>
                  </a:lnTo>
                  <a:lnTo>
                    <a:pt x="1940" y="1148"/>
                  </a:lnTo>
                  <a:lnTo>
                    <a:pt x="1940" y="1148"/>
                  </a:lnTo>
                  <a:lnTo>
                    <a:pt x="1940" y="1148"/>
                  </a:lnTo>
                  <a:lnTo>
                    <a:pt x="1938" y="1148"/>
                  </a:lnTo>
                  <a:lnTo>
                    <a:pt x="1938" y="1148"/>
                  </a:lnTo>
                  <a:lnTo>
                    <a:pt x="1935" y="1148"/>
                  </a:lnTo>
                  <a:lnTo>
                    <a:pt x="1935" y="1148"/>
                  </a:lnTo>
                  <a:lnTo>
                    <a:pt x="1935" y="1150"/>
                  </a:lnTo>
                  <a:lnTo>
                    <a:pt x="1938" y="1158"/>
                  </a:lnTo>
                  <a:lnTo>
                    <a:pt x="1938" y="1160"/>
                  </a:lnTo>
                  <a:lnTo>
                    <a:pt x="1940" y="1160"/>
                  </a:lnTo>
                  <a:lnTo>
                    <a:pt x="1940" y="1160"/>
                  </a:lnTo>
                  <a:lnTo>
                    <a:pt x="1940" y="1162"/>
                  </a:lnTo>
                  <a:lnTo>
                    <a:pt x="1940" y="1165"/>
                  </a:lnTo>
                  <a:lnTo>
                    <a:pt x="1940" y="1169"/>
                  </a:lnTo>
                  <a:lnTo>
                    <a:pt x="1940" y="1172"/>
                  </a:lnTo>
                  <a:lnTo>
                    <a:pt x="1938" y="1174"/>
                  </a:lnTo>
                  <a:lnTo>
                    <a:pt x="1938" y="1176"/>
                  </a:lnTo>
                  <a:lnTo>
                    <a:pt x="1938" y="1179"/>
                  </a:lnTo>
                  <a:lnTo>
                    <a:pt x="1938" y="1179"/>
                  </a:lnTo>
                  <a:lnTo>
                    <a:pt x="1938" y="1181"/>
                  </a:lnTo>
                  <a:lnTo>
                    <a:pt x="1940" y="1184"/>
                  </a:lnTo>
                  <a:lnTo>
                    <a:pt x="1938" y="1181"/>
                  </a:lnTo>
                  <a:lnTo>
                    <a:pt x="1938" y="1181"/>
                  </a:lnTo>
                  <a:lnTo>
                    <a:pt x="1935" y="1179"/>
                  </a:lnTo>
                  <a:lnTo>
                    <a:pt x="1935" y="1176"/>
                  </a:lnTo>
                  <a:lnTo>
                    <a:pt x="1938" y="1174"/>
                  </a:lnTo>
                  <a:lnTo>
                    <a:pt x="1938" y="1167"/>
                  </a:lnTo>
                  <a:lnTo>
                    <a:pt x="1938" y="1162"/>
                  </a:lnTo>
                  <a:lnTo>
                    <a:pt x="1938" y="1162"/>
                  </a:lnTo>
                  <a:lnTo>
                    <a:pt x="1938" y="1160"/>
                  </a:lnTo>
                  <a:lnTo>
                    <a:pt x="1935" y="1158"/>
                  </a:lnTo>
                  <a:lnTo>
                    <a:pt x="1935" y="1158"/>
                  </a:lnTo>
                  <a:lnTo>
                    <a:pt x="1933" y="1158"/>
                  </a:lnTo>
                  <a:lnTo>
                    <a:pt x="1931" y="1158"/>
                  </a:lnTo>
                  <a:lnTo>
                    <a:pt x="1928" y="1160"/>
                  </a:lnTo>
                  <a:lnTo>
                    <a:pt x="1928" y="1162"/>
                  </a:lnTo>
                  <a:lnTo>
                    <a:pt x="1926" y="1162"/>
                  </a:lnTo>
                  <a:lnTo>
                    <a:pt x="1926" y="1162"/>
                  </a:lnTo>
                  <a:lnTo>
                    <a:pt x="1926" y="1162"/>
                  </a:lnTo>
                  <a:lnTo>
                    <a:pt x="1926" y="1162"/>
                  </a:lnTo>
                  <a:lnTo>
                    <a:pt x="1924" y="1162"/>
                  </a:lnTo>
                  <a:lnTo>
                    <a:pt x="1921" y="1162"/>
                  </a:lnTo>
                  <a:lnTo>
                    <a:pt x="1921" y="1162"/>
                  </a:lnTo>
                  <a:lnTo>
                    <a:pt x="1921" y="1165"/>
                  </a:lnTo>
                  <a:lnTo>
                    <a:pt x="1924" y="1167"/>
                  </a:lnTo>
                  <a:lnTo>
                    <a:pt x="1924" y="1167"/>
                  </a:lnTo>
                  <a:lnTo>
                    <a:pt x="1924" y="1169"/>
                  </a:lnTo>
                  <a:lnTo>
                    <a:pt x="1921" y="1169"/>
                  </a:lnTo>
                  <a:lnTo>
                    <a:pt x="1917" y="1172"/>
                  </a:lnTo>
                  <a:lnTo>
                    <a:pt x="1914" y="1176"/>
                  </a:lnTo>
                  <a:lnTo>
                    <a:pt x="1914" y="1176"/>
                  </a:lnTo>
                  <a:lnTo>
                    <a:pt x="1912" y="1179"/>
                  </a:lnTo>
                  <a:lnTo>
                    <a:pt x="1909" y="1181"/>
                  </a:lnTo>
                  <a:lnTo>
                    <a:pt x="1907" y="1184"/>
                  </a:lnTo>
                  <a:lnTo>
                    <a:pt x="1907" y="1184"/>
                  </a:lnTo>
                  <a:lnTo>
                    <a:pt x="1907" y="1186"/>
                  </a:lnTo>
                  <a:lnTo>
                    <a:pt x="1907" y="1186"/>
                  </a:lnTo>
                  <a:lnTo>
                    <a:pt x="1907" y="1188"/>
                  </a:lnTo>
                  <a:lnTo>
                    <a:pt x="1907" y="1188"/>
                  </a:lnTo>
                  <a:lnTo>
                    <a:pt x="1909" y="1193"/>
                  </a:lnTo>
                  <a:lnTo>
                    <a:pt x="1909" y="1193"/>
                  </a:lnTo>
                  <a:lnTo>
                    <a:pt x="1909" y="1193"/>
                  </a:lnTo>
                  <a:lnTo>
                    <a:pt x="1909" y="1195"/>
                  </a:lnTo>
                  <a:lnTo>
                    <a:pt x="1909" y="1195"/>
                  </a:lnTo>
                  <a:lnTo>
                    <a:pt x="1909" y="1195"/>
                  </a:lnTo>
                  <a:lnTo>
                    <a:pt x="1907" y="1193"/>
                  </a:lnTo>
                  <a:lnTo>
                    <a:pt x="1905" y="1188"/>
                  </a:lnTo>
                  <a:lnTo>
                    <a:pt x="1905" y="1186"/>
                  </a:lnTo>
                  <a:lnTo>
                    <a:pt x="1905" y="1184"/>
                  </a:lnTo>
                  <a:lnTo>
                    <a:pt x="1914" y="1172"/>
                  </a:lnTo>
                  <a:lnTo>
                    <a:pt x="1914" y="1169"/>
                  </a:lnTo>
                  <a:lnTo>
                    <a:pt x="1914" y="1169"/>
                  </a:lnTo>
                  <a:lnTo>
                    <a:pt x="1917" y="1169"/>
                  </a:lnTo>
                  <a:lnTo>
                    <a:pt x="1919" y="1169"/>
                  </a:lnTo>
                  <a:lnTo>
                    <a:pt x="1919" y="1167"/>
                  </a:lnTo>
                  <a:lnTo>
                    <a:pt x="1919" y="1167"/>
                  </a:lnTo>
                  <a:lnTo>
                    <a:pt x="1919" y="1162"/>
                  </a:lnTo>
                  <a:lnTo>
                    <a:pt x="1917" y="1162"/>
                  </a:lnTo>
                  <a:lnTo>
                    <a:pt x="1917" y="1162"/>
                  </a:lnTo>
                  <a:lnTo>
                    <a:pt x="1909" y="1169"/>
                  </a:lnTo>
                  <a:lnTo>
                    <a:pt x="1902" y="1174"/>
                  </a:lnTo>
                  <a:lnTo>
                    <a:pt x="1900" y="1176"/>
                  </a:lnTo>
                  <a:lnTo>
                    <a:pt x="1898" y="1181"/>
                  </a:lnTo>
                  <a:lnTo>
                    <a:pt x="1898" y="1181"/>
                  </a:lnTo>
                  <a:lnTo>
                    <a:pt x="1895" y="1181"/>
                  </a:lnTo>
                  <a:lnTo>
                    <a:pt x="1895" y="1179"/>
                  </a:lnTo>
                  <a:lnTo>
                    <a:pt x="1902" y="1172"/>
                  </a:lnTo>
                  <a:lnTo>
                    <a:pt x="1907" y="1172"/>
                  </a:lnTo>
                  <a:lnTo>
                    <a:pt x="1907" y="1169"/>
                  </a:lnTo>
                  <a:lnTo>
                    <a:pt x="1907" y="1167"/>
                  </a:lnTo>
                  <a:lnTo>
                    <a:pt x="1909" y="1165"/>
                  </a:lnTo>
                  <a:lnTo>
                    <a:pt x="1907" y="1165"/>
                  </a:lnTo>
                  <a:lnTo>
                    <a:pt x="1905" y="1167"/>
                  </a:lnTo>
                  <a:lnTo>
                    <a:pt x="1888" y="1169"/>
                  </a:lnTo>
                  <a:lnTo>
                    <a:pt x="1891" y="1169"/>
                  </a:lnTo>
                  <a:lnTo>
                    <a:pt x="1914" y="1160"/>
                  </a:lnTo>
                  <a:lnTo>
                    <a:pt x="1917" y="1160"/>
                  </a:lnTo>
                  <a:lnTo>
                    <a:pt x="1919" y="1160"/>
                  </a:lnTo>
                  <a:lnTo>
                    <a:pt x="1919" y="1158"/>
                  </a:lnTo>
                  <a:lnTo>
                    <a:pt x="1917" y="1158"/>
                  </a:lnTo>
                  <a:lnTo>
                    <a:pt x="1914" y="1158"/>
                  </a:lnTo>
                  <a:lnTo>
                    <a:pt x="1914" y="1158"/>
                  </a:lnTo>
                  <a:lnTo>
                    <a:pt x="1914" y="1158"/>
                  </a:lnTo>
                  <a:lnTo>
                    <a:pt x="1914" y="1155"/>
                  </a:lnTo>
                  <a:lnTo>
                    <a:pt x="1912" y="1153"/>
                  </a:lnTo>
                  <a:lnTo>
                    <a:pt x="1912" y="1153"/>
                  </a:lnTo>
                  <a:lnTo>
                    <a:pt x="1912" y="1150"/>
                  </a:lnTo>
                  <a:lnTo>
                    <a:pt x="1907" y="1148"/>
                  </a:lnTo>
                  <a:lnTo>
                    <a:pt x="1907" y="1148"/>
                  </a:lnTo>
                  <a:lnTo>
                    <a:pt x="1905" y="1150"/>
                  </a:lnTo>
                  <a:lnTo>
                    <a:pt x="1902" y="1153"/>
                  </a:lnTo>
                  <a:lnTo>
                    <a:pt x="1898" y="1155"/>
                  </a:lnTo>
                  <a:lnTo>
                    <a:pt x="1895" y="1155"/>
                  </a:lnTo>
                  <a:lnTo>
                    <a:pt x="1893" y="1153"/>
                  </a:lnTo>
                  <a:lnTo>
                    <a:pt x="1900" y="1153"/>
                  </a:lnTo>
                  <a:lnTo>
                    <a:pt x="1900" y="1153"/>
                  </a:lnTo>
                  <a:lnTo>
                    <a:pt x="1902" y="1148"/>
                  </a:lnTo>
                  <a:lnTo>
                    <a:pt x="1902" y="1146"/>
                  </a:lnTo>
                  <a:lnTo>
                    <a:pt x="1902" y="1146"/>
                  </a:lnTo>
                  <a:lnTo>
                    <a:pt x="1902" y="1146"/>
                  </a:lnTo>
                  <a:lnTo>
                    <a:pt x="1902" y="1146"/>
                  </a:lnTo>
                  <a:lnTo>
                    <a:pt x="1902" y="1146"/>
                  </a:lnTo>
                  <a:lnTo>
                    <a:pt x="1902" y="1143"/>
                  </a:lnTo>
                  <a:lnTo>
                    <a:pt x="1902" y="1143"/>
                  </a:lnTo>
                  <a:lnTo>
                    <a:pt x="1902" y="1143"/>
                  </a:lnTo>
                  <a:lnTo>
                    <a:pt x="1902" y="1143"/>
                  </a:lnTo>
                  <a:lnTo>
                    <a:pt x="1900" y="1143"/>
                  </a:lnTo>
                  <a:lnTo>
                    <a:pt x="1900" y="1141"/>
                  </a:lnTo>
                  <a:lnTo>
                    <a:pt x="1900" y="1139"/>
                  </a:lnTo>
                  <a:lnTo>
                    <a:pt x="1898" y="1139"/>
                  </a:lnTo>
                  <a:lnTo>
                    <a:pt x="1898" y="1136"/>
                  </a:lnTo>
                  <a:lnTo>
                    <a:pt x="1898" y="1139"/>
                  </a:lnTo>
                  <a:lnTo>
                    <a:pt x="1893" y="1141"/>
                  </a:lnTo>
                  <a:lnTo>
                    <a:pt x="1893" y="1141"/>
                  </a:lnTo>
                  <a:lnTo>
                    <a:pt x="1891" y="1141"/>
                  </a:lnTo>
                  <a:lnTo>
                    <a:pt x="1893" y="1139"/>
                  </a:lnTo>
                  <a:lnTo>
                    <a:pt x="1893" y="1139"/>
                  </a:lnTo>
                  <a:lnTo>
                    <a:pt x="1893" y="1136"/>
                  </a:lnTo>
                  <a:lnTo>
                    <a:pt x="1891" y="1134"/>
                  </a:lnTo>
                  <a:lnTo>
                    <a:pt x="1888" y="1134"/>
                  </a:lnTo>
                  <a:lnTo>
                    <a:pt x="1888" y="1134"/>
                  </a:lnTo>
                  <a:lnTo>
                    <a:pt x="1886" y="1131"/>
                  </a:lnTo>
                  <a:lnTo>
                    <a:pt x="1886" y="1131"/>
                  </a:lnTo>
                  <a:lnTo>
                    <a:pt x="1883" y="1134"/>
                  </a:lnTo>
                  <a:lnTo>
                    <a:pt x="1886" y="1134"/>
                  </a:lnTo>
                  <a:lnTo>
                    <a:pt x="1886" y="1136"/>
                  </a:lnTo>
                  <a:lnTo>
                    <a:pt x="1883" y="1136"/>
                  </a:lnTo>
                  <a:lnTo>
                    <a:pt x="1883" y="1136"/>
                  </a:lnTo>
                  <a:lnTo>
                    <a:pt x="1879" y="1143"/>
                  </a:lnTo>
                  <a:lnTo>
                    <a:pt x="1879" y="1143"/>
                  </a:lnTo>
                  <a:lnTo>
                    <a:pt x="1879" y="1141"/>
                  </a:lnTo>
                  <a:lnTo>
                    <a:pt x="1879" y="1139"/>
                  </a:lnTo>
                  <a:lnTo>
                    <a:pt x="1881" y="1136"/>
                  </a:lnTo>
                  <a:lnTo>
                    <a:pt x="1883" y="1136"/>
                  </a:lnTo>
                  <a:lnTo>
                    <a:pt x="1883" y="1134"/>
                  </a:lnTo>
                  <a:lnTo>
                    <a:pt x="1883" y="1134"/>
                  </a:lnTo>
                  <a:lnTo>
                    <a:pt x="1883" y="1134"/>
                  </a:lnTo>
                  <a:lnTo>
                    <a:pt x="1883" y="1134"/>
                  </a:lnTo>
                  <a:lnTo>
                    <a:pt x="1883" y="1131"/>
                  </a:lnTo>
                  <a:lnTo>
                    <a:pt x="1881" y="1131"/>
                  </a:lnTo>
                  <a:lnTo>
                    <a:pt x="1881" y="1131"/>
                  </a:lnTo>
                  <a:lnTo>
                    <a:pt x="1881" y="1131"/>
                  </a:lnTo>
                  <a:lnTo>
                    <a:pt x="1879" y="1131"/>
                  </a:lnTo>
                  <a:lnTo>
                    <a:pt x="1879" y="1129"/>
                  </a:lnTo>
                  <a:lnTo>
                    <a:pt x="1876" y="1129"/>
                  </a:lnTo>
                  <a:lnTo>
                    <a:pt x="1872" y="1129"/>
                  </a:lnTo>
                  <a:lnTo>
                    <a:pt x="1872" y="1129"/>
                  </a:lnTo>
                  <a:lnTo>
                    <a:pt x="1869" y="1129"/>
                  </a:lnTo>
                  <a:lnTo>
                    <a:pt x="1869" y="1131"/>
                  </a:lnTo>
                  <a:lnTo>
                    <a:pt x="1869" y="1131"/>
                  </a:lnTo>
                  <a:lnTo>
                    <a:pt x="1869" y="1131"/>
                  </a:lnTo>
                  <a:lnTo>
                    <a:pt x="1869" y="1131"/>
                  </a:lnTo>
                  <a:lnTo>
                    <a:pt x="1869" y="1131"/>
                  </a:lnTo>
                  <a:lnTo>
                    <a:pt x="1867" y="1131"/>
                  </a:lnTo>
                  <a:lnTo>
                    <a:pt x="1867" y="1131"/>
                  </a:lnTo>
                  <a:lnTo>
                    <a:pt x="1869" y="1134"/>
                  </a:lnTo>
                  <a:lnTo>
                    <a:pt x="1869" y="1136"/>
                  </a:lnTo>
                  <a:lnTo>
                    <a:pt x="1869" y="1136"/>
                  </a:lnTo>
                  <a:lnTo>
                    <a:pt x="1872" y="1139"/>
                  </a:lnTo>
                  <a:lnTo>
                    <a:pt x="1872" y="1141"/>
                  </a:lnTo>
                  <a:lnTo>
                    <a:pt x="1872" y="1143"/>
                  </a:lnTo>
                  <a:lnTo>
                    <a:pt x="1872" y="1143"/>
                  </a:lnTo>
                  <a:lnTo>
                    <a:pt x="1872" y="1143"/>
                  </a:lnTo>
                  <a:lnTo>
                    <a:pt x="1869" y="1143"/>
                  </a:lnTo>
                  <a:lnTo>
                    <a:pt x="1872" y="1143"/>
                  </a:lnTo>
                  <a:lnTo>
                    <a:pt x="1872" y="1141"/>
                  </a:lnTo>
                  <a:lnTo>
                    <a:pt x="1869" y="1141"/>
                  </a:lnTo>
                  <a:lnTo>
                    <a:pt x="1869" y="1139"/>
                  </a:lnTo>
                  <a:lnTo>
                    <a:pt x="1869" y="1139"/>
                  </a:lnTo>
                  <a:lnTo>
                    <a:pt x="1867" y="1136"/>
                  </a:lnTo>
                  <a:lnTo>
                    <a:pt x="1867" y="1136"/>
                  </a:lnTo>
                  <a:lnTo>
                    <a:pt x="1867" y="1136"/>
                  </a:lnTo>
                  <a:lnTo>
                    <a:pt x="1865" y="1136"/>
                  </a:lnTo>
                  <a:lnTo>
                    <a:pt x="1865" y="1136"/>
                  </a:lnTo>
                  <a:lnTo>
                    <a:pt x="1865" y="1136"/>
                  </a:lnTo>
                  <a:lnTo>
                    <a:pt x="1865" y="1139"/>
                  </a:lnTo>
                  <a:lnTo>
                    <a:pt x="1865" y="1139"/>
                  </a:lnTo>
                  <a:lnTo>
                    <a:pt x="1865" y="1139"/>
                  </a:lnTo>
                  <a:lnTo>
                    <a:pt x="1862" y="1141"/>
                  </a:lnTo>
                  <a:lnTo>
                    <a:pt x="1862" y="1141"/>
                  </a:lnTo>
                  <a:lnTo>
                    <a:pt x="1862" y="1141"/>
                  </a:lnTo>
                  <a:lnTo>
                    <a:pt x="1862" y="1141"/>
                  </a:lnTo>
                  <a:lnTo>
                    <a:pt x="1865" y="1143"/>
                  </a:lnTo>
                  <a:lnTo>
                    <a:pt x="1865" y="1143"/>
                  </a:lnTo>
                  <a:lnTo>
                    <a:pt x="1865" y="1143"/>
                  </a:lnTo>
                  <a:lnTo>
                    <a:pt x="1865" y="1143"/>
                  </a:lnTo>
                  <a:lnTo>
                    <a:pt x="1865" y="1143"/>
                  </a:lnTo>
                  <a:lnTo>
                    <a:pt x="1865" y="1146"/>
                  </a:lnTo>
                  <a:lnTo>
                    <a:pt x="1862" y="1146"/>
                  </a:lnTo>
                  <a:lnTo>
                    <a:pt x="1862" y="1146"/>
                  </a:lnTo>
                  <a:lnTo>
                    <a:pt x="1862" y="1146"/>
                  </a:lnTo>
                  <a:lnTo>
                    <a:pt x="1862" y="1148"/>
                  </a:lnTo>
                  <a:lnTo>
                    <a:pt x="1862" y="1148"/>
                  </a:lnTo>
                  <a:lnTo>
                    <a:pt x="1862" y="1150"/>
                  </a:lnTo>
                  <a:lnTo>
                    <a:pt x="1862" y="1153"/>
                  </a:lnTo>
                  <a:lnTo>
                    <a:pt x="1865" y="1153"/>
                  </a:lnTo>
                  <a:lnTo>
                    <a:pt x="1865" y="1153"/>
                  </a:lnTo>
                  <a:lnTo>
                    <a:pt x="1862" y="1153"/>
                  </a:lnTo>
                  <a:lnTo>
                    <a:pt x="1862" y="1153"/>
                  </a:lnTo>
                  <a:lnTo>
                    <a:pt x="1860" y="1150"/>
                  </a:lnTo>
                  <a:lnTo>
                    <a:pt x="1860" y="1150"/>
                  </a:lnTo>
                  <a:lnTo>
                    <a:pt x="1860" y="1148"/>
                  </a:lnTo>
                  <a:lnTo>
                    <a:pt x="1860" y="1146"/>
                  </a:lnTo>
                  <a:lnTo>
                    <a:pt x="1860" y="1143"/>
                  </a:lnTo>
                  <a:lnTo>
                    <a:pt x="1862" y="1143"/>
                  </a:lnTo>
                  <a:lnTo>
                    <a:pt x="1862" y="1141"/>
                  </a:lnTo>
                  <a:lnTo>
                    <a:pt x="1862" y="1141"/>
                  </a:lnTo>
                  <a:lnTo>
                    <a:pt x="1862" y="1141"/>
                  </a:lnTo>
                  <a:lnTo>
                    <a:pt x="1862" y="1141"/>
                  </a:lnTo>
                  <a:lnTo>
                    <a:pt x="1862" y="1139"/>
                  </a:lnTo>
                  <a:lnTo>
                    <a:pt x="1860" y="1139"/>
                  </a:lnTo>
                  <a:lnTo>
                    <a:pt x="1860" y="1136"/>
                  </a:lnTo>
                  <a:lnTo>
                    <a:pt x="1860" y="1136"/>
                  </a:lnTo>
                  <a:lnTo>
                    <a:pt x="1860" y="1136"/>
                  </a:lnTo>
                  <a:lnTo>
                    <a:pt x="1857" y="1136"/>
                  </a:lnTo>
                  <a:lnTo>
                    <a:pt x="1857" y="1136"/>
                  </a:lnTo>
                  <a:lnTo>
                    <a:pt x="1857" y="1141"/>
                  </a:lnTo>
                  <a:lnTo>
                    <a:pt x="1857" y="1141"/>
                  </a:lnTo>
                  <a:lnTo>
                    <a:pt x="1857" y="1141"/>
                  </a:lnTo>
                  <a:lnTo>
                    <a:pt x="1857" y="1139"/>
                  </a:lnTo>
                  <a:lnTo>
                    <a:pt x="1855" y="1136"/>
                  </a:lnTo>
                  <a:lnTo>
                    <a:pt x="1855" y="1136"/>
                  </a:lnTo>
                  <a:lnTo>
                    <a:pt x="1855" y="1136"/>
                  </a:lnTo>
                  <a:lnTo>
                    <a:pt x="1855" y="1134"/>
                  </a:lnTo>
                  <a:lnTo>
                    <a:pt x="1855" y="1134"/>
                  </a:lnTo>
                  <a:lnTo>
                    <a:pt x="1857" y="1136"/>
                  </a:lnTo>
                  <a:lnTo>
                    <a:pt x="1857" y="1136"/>
                  </a:lnTo>
                  <a:lnTo>
                    <a:pt x="1857" y="1134"/>
                  </a:lnTo>
                  <a:lnTo>
                    <a:pt x="1857" y="1134"/>
                  </a:lnTo>
                  <a:lnTo>
                    <a:pt x="1857" y="1129"/>
                  </a:lnTo>
                  <a:lnTo>
                    <a:pt x="1855" y="1129"/>
                  </a:lnTo>
                  <a:lnTo>
                    <a:pt x="1855" y="1129"/>
                  </a:lnTo>
                  <a:lnTo>
                    <a:pt x="1853" y="1129"/>
                  </a:lnTo>
                  <a:lnTo>
                    <a:pt x="1853" y="1127"/>
                  </a:lnTo>
                  <a:lnTo>
                    <a:pt x="1857" y="1124"/>
                  </a:lnTo>
                  <a:lnTo>
                    <a:pt x="1860" y="1122"/>
                  </a:lnTo>
                  <a:lnTo>
                    <a:pt x="1860" y="1120"/>
                  </a:lnTo>
                  <a:lnTo>
                    <a:pt x="1860" y="1120"/>
                  </a:lnTo>
                  <a:lnTo>
                    <a:pt x="1857" y="1117"/>
                  </a:lnTo>
                  <a:lnTo>
                    <a:pt x="1855" y="1120"/>
                  </a:lnTo>
                  <a:lnTo>
                    <a:pt x="1850" y="1117"/>
                  </a:lnTo>
                  <a:lnTo>
                    <a:pt x="1848" y="1120"/>
                  </a:lnTo>
                  <a:lnTo>
                    <a:pt x="1848" y="1120"/>
                  </a:lnTo>
                  <a:lnTo>
                    <a:pt x="1848" y="1120"/>
                  </a:lnTo>
                  <a:lnTo>
                    <a:pt x="1848" y="1122"/>
                  </a:lnTo>
                  <a:lnTo>
                    <a:pt x="1848" y="1122"/>
                  </a:lnTo>
                  <a:lnTo>
                    <a:pt x="1848" y="1122"/>
                  </a:lnTo>
                  <a:lnTo>
                    <a:pt x="1848" y="1122"/>
                  </a:lnTo>
                  <a:lnTo>
                    <a:pt x="1846" y="1122"/>
                  </a:lnTo>
                  <a:lnTo>
                    <a:pt x="1846" y="1122"/>
                  </a:lnTo>
                  <a:lnTo>
                    <a:pt x="1846" y="1122"/>
                  </a:lnTo>
                  <a:lnTo>
                    <a:pt x="1846" y="1124"/>
                  </a:lnTo>
                  <a:lnTo>
                    <a:pt x="1848" y="1127"/>
                  </a:lnTo>
                  <a:lnTo>
                    <a:pt x="1848" y="1129"/>
                  </a:lnTo>
                  <a:lnTo>
                    <a:pt x="1846" y="1131"/>
                  </a:lnTo>
                  <a:lnTo>
                    <a:pt x="1843" y="1134"/>
                  </a:lnTo>
                  <a:lnTo>
                    <a:pt x="1843" y="1134"/>
                  </a:lnTo>
                  <a:lnTo>
                    <a:pt x="1843" y="1136"/>
                  </a:lnTo>
                  <a:lnTo>
                    <a:pt x="1843" y="1136"/>
                  </a:lnTo>
                  <a:lnTo>
                    <a:pt x="1846" y="1143"/>
                  </a:lnTo>
                  <a:lnTo>
                    <a:pt x="1846" y="1143"/>
                  </a:lnTo>
                  <a:lnTo>
                    <a:pt x="1846" y="1146"/>
                  </a:lnTo>
                  <a:lnTo>
                    <a:pt x="1846" y="1146"/>
                  </a:lnTo>
                  <a:lnTo>
                    <a:pt x="1846" y="1146"/>
                  </a:lnTo>
                  <a:lnTo>
                    <a:pt x="1846" y="1148"/>
                  </a:lnTo>
                  <a:lnTo>
                    <a:pt x="1846" y="1148"/>
                  </a:lnTo>
                  <a:lnTo>
                    <a:pt x="1848" y="1148"/>
                  </a:lnTo>
                  <a:lnTo>
                    <a:pt x="1853" y="1150"/>
                  </a:lnTo>
                  <a:lnTo>
                    <a:pt x="1855" y="1150"/>
                  </a:lnTo>
                  <a:lnTo>
                    <a:pt x="1855" y="1153"/>
                  </a:lnTo>
                  <a:lnTo>
                    <a:pt x="1860" y="1158"/>
                  </a:lnTo>
                  <a:lnTo>
                    <a:pt x="1860" y="1160"/>
                  </a:lnTo>
                  <a:lnTo>
                    <a:pt x="1860" y="1160"/>
                  </a:lnTo>
                  <a:lnTo>
                    <a:pt x="1860" y="1160"/>
                  </a:lnTo>
                  <a:lnTo>
                    <a:pt x="1855" y="1155"/>
                  </a:lnTo>
                  <a:lnTo>
                    <a:pt x="1853" y="1153"/>
                  </a:lnTo>
                  <a:lnTo>
                    <a:pt x="1853" y="1153"/>
                  </a:lnTo>
                  <a:lnTo>
                    <a:pt x="1850" y="1150"/>
                  </a:lnTo>
                  <a:lnTo>
                    <a:pt x="1850" y="1153"/>
                  </a:lnTo>
                  <a:lnTo>
                    <a:pt x="1846" y="1150"/>
                  </a:lnTo>
                  <a:lnTo>
                    <a:pt x="1846" y="1150"/>
                  </a:lnTo>
                  <a:lnTo>
                    <a:pt x="1843" y="1150"/>
                  </a:lnTo>
                  <a:lnTo>
                    <a:pt x="1843" y="1148"/>
                  </a:lnTo>
                  <a:lnTo>
                    <a:pt x="1843" y="1148"/>
                  </a:lnTo>
                  <a:lnTo>
                    <a:pt x="1843" y="1148"/>
                  </a:lnTo>
                  <a:lnTo>
                    <a:pt x="1843" y="1146"/>
                  </a:lnTo>
                  <a:lnTo>
                    <a:pt x="1843" y="1146"/>
                  </a:lnTo>
                  <a:lnTo>
                    <a:pt x="1843" y="1143"/>
                  </a:lnTo>
                  <a:lnTo>
                    <a:pt x="1843" y="1143"/>
                  </a:lnTo>
                  <a:lnTo>
                    <a:pt x="1843" y="1141"/>
                  </a:lnTo>
                  <a:lnTo>
                    <a:pt x="1841" y="1136"/>
                  </a:lnTo>
                  <a:lnTo>
                    <a:pt x="1841" y="1134"/>
                  </a:lnTo>
                  <a:lnTo>
                    <a:pt x="1838" y="1129"/>
                  </a:lnTo>
                  <a:lnTo>
                    <a:pt x="1838" y="1129"/>
                  </a:lnTo>
                  <a:lnTo>
                    <a:pt x="1838" y="1129"/>
                  </a:lnTo>
                  <a:lnTo>
                    <a:pt x="1838" y="1129"/>
                  </a:lnTo>
                  <a:lnTo>
                    <a:pt x="1836" y="1131"/>
                  </a:lnTo>
                  <a:lnTo>
                    <a:pt x="1836" y="1131"/>
                  </a:lnTo>
                  <a:lnTo>
                    <a:pt x="1836" y="1131"/>
                  </a:lnTo>
                  <a:lnTo>
                    <a:pt x="1836" y="1131"/>
                  </a:lnTo>
                  <a:lnTo>
                    <a:pt x="1836" y="1131"/>
                  </a:lnTo>
                  <a:lnTo>
                    <a:pt x="1831" y="1134"/>
                  </a:lnTo>
                  <a:lnTo>
                    <a:pt x="1831" y="1134"/>
                  </a:lnTo>
                  <a:lnTo>
                    <a:pt x="1831" y="1136"/>
                  </a:lnTo>
                  <a:lnTo>
                    <a:pt x="1831" y="1136"/>
                  </a:lnTo>
                  <a:lnTo>
                    <a:pt x="1829" y="1136"/>
                  </a:lnTo>
                  <a:lnTo>
                    <a:pt x="1829" y="1136"/>
                  </a:lnTo>
                  <a:lnTo>
                    <a:pt x="1829" y="1136"/>
                  </a:lnTo>
                  <a:lnTo>
                    <a:pt x="1829" y="1139"/>
                  </a:lnTo>
                  <a:lnTo>
                    <a:pt x="1829" y="1139"/>
                  </a:lnTo>
                  <a:lnTo>
                    <a:pt x="1831" y="1139"/>
                  </a:lnTo>
                  <a:lnTo>
                    <a:pt x="1831" y="1141"/>
                  </a:lnTo>
                  <a:lnTo>
                    <a:pt x="1831" y="1141"/>
                  </a:lnTo>
                  <a:lnTo>
                    <a:pt x="1834" y="1141"/>
                  </a:lnTo>
                  <a:lnTo>
                    <a:pt x="1834" y="1143"/>
                  </a:lnTo>
                  <a:lnTo>
                    <a:pt x="1834" y="1143"/>
                  </a:lnTo>
                  <a:lnTo>
                    <a:pt x="1834" y="1143"/>
                  </a:lnTo>
                  <a:lnTo>
                    <a:pt x="1834" y="1146"/>
                  </a:lnTo>
                  <a:lnTo>
                    <a:pt x="1834" y="1146"/>
                  </a:lnTo>
                  <a:lnTo>
                    <a:pt x="1834" y="1146"/>
                  </a:lnTo>
                  <a:lnTo>
                    <a:pt x="1831" y="1148"/>
                  </a:lnTo>
                  <a:lnTo>
                    <a:pt x="1831" y="1150"/>
                  </a:lnTo>
                  <a:lnTo>
                    <a:pt x="1831" y="1153"/>
                  </a:lnTo>
                  <a:lnTo>
                    <a:pt x="1834" y="1153"/>
                  </a:lnTo>
                  <a:lnTo>
                    <a:pt x="1834" y="1155"/>
                  </a:lnTo>
                  <a:lnTo>
                    <a:pt x="1834" y="1155"/>
                  </a:lnTo>
                  <a:lnTo>
                    <a:pt x="1836" y="1160"/>
                  </a:lnTo>
                  <a:lnTo>
                    <a:pt x="1836" y="1160"/>
                  </a:lnTo>
                  <a:lnTo>
                    <a:pt x="1838" y="1162"/>
                  </a:lnTo>
                  <a:lnTo>
                    <a:pt x="1838" y="1165"/>
                  </a:lnTo>
                  <a:lnTo>
                    <a:pt x="1838" y="1165"/>
                  </a:lnTo>
                  <a:lnTo>
                    <a:pt x="1838" y="1167"/>
                  </a:lnTo>
                  <a:lnTo>
                    <a:pt x="1838" y="1167"/>
                  </a:lnTo>
                  <a:lnTo>
                    <a:pt x="1838" y="1167"/>
                  </a:lnTo>
                  <a:lnTo>
                    <a:pt x="1836" y="1165"/>
                  </a:lnTo>
                  <a:lnTo>
                    <a:pt x="1836" y="1162"/>
                  </a:lnTo>
                  <a:lnTo>
                    <a:pt x="1834" y="1162"/>
                  </a:lnTo>
                  <a:lnTo>
                    <a:pt x="1834" y="1160"/>
                  </a:lnTo>
                  <a:lnTo>
                    <a:pt x="1834" y="1160"/>
                  </a:lnTo>
                  <a:lnTo>
                    <a:pt x="1834" y="1158"/>
                  </a:lnTo>
                  <a:lnTo>
                    <a:pt x="1834" y="1155"/>
                  </a:lnTo>
                  <a:lnTo>
                    <a:pt x="1831" y="1155"/>
                  </a:lnTo>
                  <a:lnTo>
                    <a:pt x="1831" y="1153"/>
                  </a:lnTo>
                  <a:lnTo>
                    <a:pt x="1831" y="1153"/>
                  </a:lnTo>
                  <a:lnTo>
                    <a:pt x="1829" y="1150"/>
                  </a:lnTo>
                  <a:lnTo>
                    <a:pt x="1829" y="1148"/>
                  </a:lnTo>
                  <a:lnTo>
                    <a:pt x="1829" y="1148"/>
                  </a:lnTo>
                  <a:lnTo>
                    <a:pt x="1829" y="1146"/>
                  </a:lnTo>
                  <a:lnTo>
                    <a:pt x="1827" y="1143"/>
                  </a:lnTo>
                  <a:lnTo>
                    <a:pt x="1824" y="1143"/>
                  </a:lnTo>
                  <a:lnTo>
                    <a:pt x="1824" y="1143"/>
                  </a:lnTo>
                  <a:lnTo>
                    <a:pt x="1824" y="1143"/>
                  </a:lnTo>
                  <a:lnTo>
                    <a:pt x="1824" y="1141"/>
                  </a:lnTo>
                  <a:lnTo>
                    <a:pt x="1822" y="1141"/>
                  </a:lnTo>
                  <a:lnTo>
                    <a:pt x="1824" y="1136"/>
                  </a:lnTo>
                  <a:lnTo>
                    <a:pt x="1824" y="1136"/>
                  </a:lnTo>
                  <a:lnTo>
                    <a:pt x="1824" y="1134"/>
                  </a:lnTo>
                  <a:lnTo>
                    <a:pt x="1822" y="1131"/>
                  </a:lnTo>
                  <a:lnTo>
                    <a:pt x="1822" y="1131"/>
                  </a:lnTo>
                  <a:lnTo>
                    <a:pt x="1822" y="1129"/>
                  </a:lnTo>
                  <a:lnTo>
                    <a:pt x="1822" y="1129"/>
                  </a:lnTo>
                  <a:lnTo>
                    <a:pt x="1822" y="1129"/>
                  </a:lnTo>
                  <a:lnTo>
                    <a:pt x="1822" y="1129"/>
                  </a:lnTo>
                  <a:lnTo>
                    <a:pt x="1822" y="1129"/>
                  </a:lnTo>
                  <a:lnTo>
                    <a:pt x="1822" y="1129"/>
                  </a:lnTo>
                  <a:lnTo>
                    <a:pt x="1822" y="1129"/>
                  </a:lnTo>
                  <a:lnTo>
                    <a:pt x="1822" y="1127"/>
                  </a:lnTo>
                  <a:lnTo>
                    <a:pt x="1820" y="1127"/>
                  </a:lnTo>
                  <a:lnTo>
                    <a:pt x="1820" y="1124"/>
                  </a:lnTo>
                  <a:lnTo>
                    <a:pt x="1817" y="1124"/>
                  </a:lnTo>
                  <a:lnTo>
                    <a:pt x="1817" y="1124"/>
                  </a:lnTo>
                  <a:lnTo>
                    <a:pt x="1815" y="1124"/>
                  </a:lnTo>
                  <a:lnTo>
                    <a:pt x="1817" y="1127"/>
                  </a:lnTo>
                  <a:lnTo>
                    <a:pt x="1817" y="1127"/>
                  </a:lnTo>
                  <a:lnTo>
                    <a:pt x="1817" y="1127"/>
                  </a:lnTo>
                  <a:lnTo>
                    <a:pt x="1817" y="1129"/>
                  </a:lnTo>
                  <a:lnTo>
                    <a:pt x="1820" y="1129"/>
                  </a:lnTo>
                  <a:lnTo>
                    <a:pt x="1820" y="1129"/>
                  </a:lnTo>
                  <a:lnTo>
                    <a:pt x="1820" y="1131"/>
                  </a:lnTo>
                  <a:lnTo>
                    <a:pt x="1822" y="1134"/>
                  </a:lnTo>
                  <a:lnTo>
                    <a:pt x="1822" y="1134"/>
                  </a:lnTo>
                  <a:lnTo>
                    <a:pt x="1822" y="1136"/>
                  </a:lnTo>
                  <a:lnTo>
                    <a:pt x="1820" y="1136"/>
                  </a:lnTo>
                  <a:lnTo>
                    <a:pt x="1820" y="1139"/>
                  </a:lnTo>
                  <a:lnTo>
                    <a:pt x="1820" y="1141"/>
                  </a:lnTo>
                  <a:lnTo>
                    <a:pt x="1820" y="1141"/>
                  </a:lnTo>
                  <a:lnTo>
                    <a:pt x="1817" y="1143"/>
                  </a:lnTo>
                  <a:lnTo>
                    <a:pt x="1817" y="1143"/>
                  </a:lnTo>
                  <a:lnTo>
                    <a:pt x="1817" y="1143"/>
                  </a:lnTo>
                  <a:lnTo>
                    <a:pt x="1817" y="1146"/>
                  </a:lnTo>
                  <a:lnTo>
                    <a:pt x="1815" y="1146"/>
                  </a:lnTo>
                  <a:lnTo>
                    <a:pt x="1815" y="1146"/>
                  </a:lnTo>
                  <a:lnTo>
                    <a:pt x="1815" y="1148"/>
                  </a:lnTo>
                  <a:lnTo>
                    <a:pt x="1817" y="1150"/>
                  </a:lnTo>
                  <a:lnTo>
                    <a:pt x="1817" y="1150"/>
                  </a:lnTo>
                  <a:lnTo>
                    <a:pt x="1817" y="1153"/>
                  </a:lnTo>
                  <a:lnTo>
                    <a:pt x="1817" y="1153"/>
                  </a:lnTo>
                  <a:lnTo>
                    <a:pt x="1817" y="1153"/>
                  </a:lnTo>
                  <a:lnTo>
                    <a:pt x="1817" y="1155"/>
                  </a:lnTo>
                  <a:lnTo>
                    <a:pt x="1817" y="1155"/>
                  </a:lnTo>
                  <a:lnTo>
                    <a:pt x="1817" y="1155"/>
                  </a:lnTo>
                  <a:lnTo>
                    <a:pt x="1820" y="1155"/>
                  </a:lnTo>
                  <a:lnTo>
                    <a:pt x="1820" y="1158"/>
                  </a:lnTo>
                  <a:lnTo>
                    <a:pt x="1820" y="1158"/>
                  </a:lnTo>
                  <a:lnTo>
                    <a:pt x="1820" y="1158"/>
                  </a:lnTo>
                  <a:lnTo>
                    <a:pt x="1820" y="1158"/>
                  </a:lnTo>
                  <a:lnTo>
                    <a:pt x="1820" y="1158"/>
                  </a:lnTo>
                  <a:lnTo>
                    <a:pt x="1822" y="1160"/>
                  </a:lnTo>
                  <a:lnTo>
                    <a:pt x="1820" y="1162"/>
                  </a:lnTo>
                  <a:lnTo>
                    <a:pt x="1820" y="1160"/>
                  </a:lnTo>
                  <a:lnTo>
                    <a:pt x="1820" y="1160"/>
                  </a:lnTo>
                  <a:lnTo>
                    <a:pt x="1817" y="1158"/>
                  </a:lnTo>
                  <a:lnTo>
                    <a:pt x="1815" y="1160"/>
                  </a:lnTo>
                  <a:lnTo>
                    <a:pt x="1812" y="1160"/>
                  </a:lnTo>
                  <a:lnTo>
                    <a:pt x="1812" y="1158"/>
                  </a:lnTo>
                  <a:lnTo>
                    <a:pt x="1810" y="1160"/>
                  </a:lnTo>
                  <a:lnTo>
                    <a:pt x="1808" y="1160"/>
                  </a:lnTo>
                  <a:lnTo>
                    <a:pt x="1805" y="1160"/>
                  </a:lnTo>
                  <a:lnTo>
                    <a:pt x="1805" y="1160"/>
                  </a:lnTo>
                  <a:lnTo>
                    <a:pt x="1805" y="1158"/>
                  </a:lnTo>
                  <a:lnTo>
                    <a:pt x="1808" y="1158"/>
                  </a:lnTo>
                  <a:lnTo>
                    <a:pt x="1812" y="1158"/>
                  </a:lnTo>
                  <a:lnTo>
                    <a:pt x="1815" y="1155"/>
                  </a:lnTo>
                  <a:lnTo>
                    <a:pt x="1815" y="1155"/>
                  </a:lnTo>
                  <a:lnTo>
                    <a:pt x="1815" y="1153"/>
                  </a:lnTo>
                  <a:lnTo>
                    <a:pt x="1815" y="1153"/>
                  </a:lnTo>
                  <a:lnTo>
                    <a:pt x="1815" y="1153"/>
                  </a:lnTo>
                  <a:lnTo>
                    <a:pt x="1815" y="1150"/>
                  </a:lnTo>
                  <a:lnTo>
                    <a:pt x="1815" y="1150"/>
                  </a:lnTo>
                  <a:lnTo>
                    <a:pt x="1815" y="1148"/>
                  </a:lnTo>
                  <a:lnTo>
                    <a:pt x="1815" y="1148"/>
                  </a:lnTo>
                  <a:lnTo>
                    <a:pt x="1812" y="1146"/>
                  </a:lnTo>
                  <a:lnTo>
                    <a:pt x="1812" y="1143"/>
                  </a:lnTo>
                  <a:lnTo>
                    <a:pt x="1815" y="1141"/>
                  </a:lnTo>
                  <a:lnTo>
                    <a:pt x="1815" y="1141"/>
                  </a:lnTo>
                  <a:lnTo>
                    <a:pt x="1815" y="1139"/>
                  </a:lnTo>
                  <a:lnTo>
                    <a:pt x="1815" y="1139"/>
                  </a:lnTo>
                  <a:lnTo>
                    <a:pt x="1812" y="1139"/>
                  </a:lnTo>
                  <a:lnTo>
                    <a:pt x="1812" y="1136"/>
                  </a:lnTo>
                  <a:lnTo>
                    <a:pt x="1812" y="1136"/>
                  </a:lnTo>
                  <a:lnTo>
                    <a:pt x="1812" y="1136"/>
                  </a:lnTo>
                  <a:lnTo>
                    <a:pt x="1810" y="1136"/>
                  </a:lnTo>
                  <a:lnTo>
                    <a:pt x="1810" y="1136"/>
                  </a:lnTo>
                  <a:lnTo>
                    <a:pt x="1810" y="1136"/>
                  </a:lnTo>
                  <a:lnTo>
                    <a:pt x="1808" y="1136"/>
                  </a:lnTo>
                  <a:lnTo>
                    <a:pt x="1808" y="1139"/>
                  </a:lnTo>
                  <a:lnTo>
                    <a:pt x="1805" y="1139"/>
                  </a:lnTo>
                  <a:lnTo>
                    <a:pt x="1803" y="1139"/>
                  </a:lnTo>
                  <a:lnTo>
                    <a:pt x="1808" y="1136"/>
                  </a:lnTo>
                  <a:lnTo>
                    <a:pt x="1808" y="1136"/>
                  </a:lnTo>
                  <a:lnTo>
                    <a:pt x="1808" y="1134"/>
                  </a:lnTo>
                  <a:lnTo>
                    <a:pt x="1805" y="1134"/>
                  </a:lnTo>
                  <a:lnTo>
                    <a:pt x="1798" y="1134"/>
                  </a:lnTo>
                  <a:lnTo>
                    <a:pt x="1798" y="1136"/>
                  </a:lnTo>
                  <a:lnTo>
                    <a:pt x="1798" y="1136"/>
                  </a:lnTo>
                  <a:lnTo>
                    <a:pt x="1798" y="1139"/>
                  </a:lnTo>
                  <a:lnTo>
                    <a:pt x="1801" y="1146"/>
                  </a:lnTo>
                  <a:lnTo>
                    <a:pt x="1801" y="1148"/>
                  </a:lnTo>
                  <a:lnTo>
                    <a:pt x="1801" y="1150"/>
                  </a:lnTo>
                  <a:lnTo>
                    <a:pt x="1801" y="1150"/>
                  </a:lnTo>
                  <a:lnTo>
                    <a:pt x="1801" y="1150"/>
                  </a:lnTo>
                  <a:lnTo>
                    <a:pt x="1801" y="1148"/>
                  </a:lnTo>
                  <a:lnTo>
                    <a:pt x="1801" y="1146"/>
                  </a:lnTo>
                  <a:lnTo>
                    <a:pt x="1801" y="1146"/>
                  </a:lnTo>
                  <a:lnTo>
                    <a:pt x="1798" y="1141"/>
                  </a:lnTo>
                  <a:lnTo>
                    <a:pt x="1798" y="1141"/>
                  </a:lnTo>
                  <a:lnTo>
                    <a:pt x="1798" y="1141"/>
                  </a:lnTo>
                  <a:lnTo>
                    <a:pt x="1798" y="1141"/>
                  </a:lnTo>
                  <a:lnTo>
                    <a:pt x="1796" y="1141"/>
                  </a:lnTo>
                  <a:lnTo>
                    <a:pt x="1796" y="1141"/>
                  </a:lnTo>
                  <a:lnTo>
                    <a:pt x="1796" y="1141"/>
                  </a:lnTo>
                  <a:lnTo>
                    <a:pt x="1796" y="1139"/>
                  </a:lnTo>
                  <a:lnTo>
                    <a:pt x="1796" y="1139"/>
                  </a:lnTo>
                  <a:lnTo>
                    <a:pt x="1796" y="1139"/>
                  </a:lnTo>
                  <a:lnTo>
                    <a:pt x="1794" y="1136"/>
                  </a:lnTo>
                  <a:lnTo>
                    <a:pt x="1794" y="1139"/>
                  </a:lnTo>
                  <a:lnTo>
                    <a:pt x="1794" y="1139"/>
                  </a:lnTo>
                  <a:lnTo>
                    <a:pt x="1794" y="1139"/>
                  </a:lnTo>
                  <a:lnTo>
                    <a:pt x="1794" y="1141"/>
                  </a:lnTo>
                  <a:lnTo>
                    <a:pt x="1794" y="1141"/>
                  </a:lnTo>
                  <a:lnTo>
                    <a:pt x="1794" y="1141"/>
                  </a:lnTo>
                  <a:lnTo>
                    <a:pt x="1794" y="1143"/>
                  </a:lnTo>
                  <a:lnTo>
                    <a:pt x="1791" y="1148"/>
                  </a:lnTo>
                  <a:lnTo>
                    <a:pt x="1791" y="1148"/>
                  </a:lnTo>
                  <a:lnTo>
                    <a:pt x="1794" y="1148"/>
                  </a:lnTo>
                  <a:lnTo>
                    <a:pt x="1794" y="1150"/>
                  </a:lnTo>
                  <a:lnTo>
                    <a:pt x="1794" y="1150"/>
                  </a:lnTo>
                  <a:lnTo>
                    <a:pt x="1794" y="1150"/>
                  </a:lnTo>
                  <a:lnTo>
                    <a:pt x="1794" y="1150"/>
                  </a:lnTo>
                  <a:lnTo>
                    <a:pt x="1791" y="1150"/>
                  </a:lnTo>
                  <a:lnTo>
                    <a:pt x="1791" y="1150"/>
                  </a:lnTo>
                  <a:lnTo>
                    <a:pt x="1791" y="1148"/>
                  </a:lnTo>
                  <a:lnTo>
                    <a:pt x="1791" y="1148"/>
                  </a:lnTo>
                  <a:lnTo>
                    <a:pt x="1791" y="1141"/>
                  </a:lnTo>
                  <a:lnTo>
                    <a:pt x="1791" y="1141"/>
                  </a:lnTo>
                  <a:lnTo>
                    <a:pt x="1791"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6" y="1131"/>
                  </a:lnTo>
                  <a:lnTo>
                    <a:pt x="1784" y="1131"/>
                  </a:lnTo>
                  <a:lnTo>
                    <a:pt x="1782" y="1131"/>
                  </a:lnTo>
                  <a:lnTo>
                    <a:pt x="1779" y="1131"/>
                  </a:lnTo>
                  <a:lnTo>
                    <a:pt x="1779" y="1131"/>
                  </a:lnTo>
                  <a:lnTo>
                    <a:pt x="1779" y="1131"/>
                  </a:lnTo>
                  <a:lnTo>
                    <a:pt x="1779" y="1131"/>
                  </a:lnTo>
                  <a:lnTo>
                    <a:pt x="1779" y="1131"/>
                  </a:lnTo>
                  <a:lnTo>
                    <a:pt x="1777" y="1131"/>
                  </a:lnTo>
                  <a:lnTo>
                    <a:pt x="1777" y="1131"/>
                  </a:lnTo>
                  <a:lnTo>
                    <a:pt x="1775" y="1131"/>
                  </a:lnTo>
                  <a:lnTo>
                    <a:pt x="1775" y="1134"/>
                  </a:lnTo>
                  <a:lnTo>
                    <a:pt x="1772" y="1139"/>
                  </a:lnTo>
                  <a:lnTo>
                    <a:pt x="1772"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0" y="1148"/>
                  </a:lnTo>
                  <a:lnTo>
                    <a:pt x="1770" y="1148"/>
                  </a:lnTo>
                  <a:lnTo>
                    <a:pt x="1772" y="1148"/>
                  </a:lnTo>
                  <a:lnTo>
                    <a:pt x="1775" y="1148"/>
                  </a:lnTo>
                  <a:lnTo>
                    <a:pt x="1775" y="1146"/>
                  </a:lnTo>
                  <a:lnTo>
                    <a:pt x="1775" y="1143"/>
                  </a:lnTo>
                  <a:lnTo>
                    <a:pt x="1772" y="1141"/>
                  </a:lnTo>
                  <a:lnTo>
                    <a:pt x="1772" y="1139"/>
                  </a:lnTo>
                  <a:lnTo>
                    <a:pt x="1772" y="1136"/>
                  </a:lnTo>
                  <a:lnTo>
                    <a:pt x="1772" y="1134"/>
                  </a:lnTo>
                  <a:lnTo>
                    <a:pt x="1772" y="1134"/>
                  </a:lnTo>
                  <a:lnTo>
                    <a:pt x="1772" y="1134"/>
                  </a:lnTo>
                  <a:lnTo>
                    <a:pt x="1772" y="1134"/>
                  </a:lnTo>
                  <a:lnTo>
                    <a:pt x="1772" y="1134"/>
                  </a:lnTo>
                  <a:lnTo>
                    <a:pt x="1772" y="1134"/>
                  </a:lnTo>
                  <a:lnTo>
                    <a:pt x="1772" y="1134"/>
                  </a:lnTo>
                  <a:lnTo>
                    <a:pt x="1772" y="1134"/>
                  </a:lnTo>
                  <a:lnTo>
                    <a:pt x="1777" y="1129"/>
                  </a:lnTo>
                  <a:lnTo>
                    <a:pt x="1777" y="1129"/>
                  </a:lnTo>
                  <a:lnTo>
                    <a:pt x="1777" y="1129"/>
                  </a:lnTo>
                  <a:lnTo>
                    <a:pt x="1770" y="1129"/>
                  </a:lnTo>
                  <a:lnTo>
                    <a:pt x="1770" y="1129"/>
                  </a:lnTo>
                  <a:lnTo>
                    <a:pt x="1768" y="1129"/>
                  </a:lnTo>
                  <a:lnTo>
                    <a:pt x="1768" y="1129"/>
                  </a:lnTo>
                  <a:lnTo>
                    <a:pt x="1768" y="1129"/>
                  </a:lnTo>
                  <a:lnTo>
                    <a:pt x="1768" y="1131"/>
                  </a:lnTo>
                  <a:lnTo>
                    <a:pt x="1768" y="1131"/>
                  </a:lnTo>
                  <a:lnTo>
                    <a:pt x="1768" y="1134"/>
                  </a:lnTo>
                  <a:lnTo>
                    <a:pt x="1768" y="1131"/>
                  </a:lnTo>
                  <a:lnTo>
                    <a:pt x="1765" y="1131"/>
                  </a:lnTo>
                  <a:lnTo>
                    <a:pt x="1765"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0" y="1143"/>
                  </a:lnTo>
                  <a:lnTo>
                    <a:pt x="1760" y="1146"/>
                  </a:lnTo>
                  <a:lnTo>
                    <a:pt x="1760" y="1143"/>
                  </a:lnTo>
                  <a:lnTo>
                    <a:pt x="1760" y="1143"/>
                  </a:lnTo>
                  <a:lnTo>
                    <a:pt x="1760" y="1143"/>
                  </a:lnTo>
                  <a:lnTo>
                    <a:pt x="1763" y="1141"/>
                  </a:lnTo>
                  <a:lnTo>
                    <a:pt x="1763" y="1141"/>
                  </a:lnTo>
                  <a:lnTo>
                    <a:pt x="1763" y="1139"/>
                  </a:lnTo>
                  <a:lnTo>
                    <a:pt x="1760" y="1139"/>
                  </a:lnTo>
                  <a:lnTo>
                    <a:pt x="1760" y="1139"/>
                  </a:lnTo>
                  <a:lnTo>
                    <a:pt x="1760" y="1136"/>
                  </a:lnTo>
                  <a:lnTo>
                    <a:pt x="1760" y="1136"/>
                  </a:lnTo>
                  <a:lnTo>
                    <a:pt x="1760" y="1136"/>
                  </a:lnTo>
                  <a:lnTo>
                    <a:pt x="1760" y="1134"/>
                  </a:lnTo>
                  <a:lnTo>
                    <a:pt x="1760" y="1134"/>
                  </a:lnTo>
                  <a:lnTo>
                    <a:pt x="1760" y="1134"/>
                  </a:lnTo>
                  <a:lnTo>
                    <a:pt x="1760" y="1134"/>
                  </a:lnTo>
                  <a:lnTo>
                    <a:pt x="1760" y="1136"/>
                  </a:lnTo>
                  <a:lnTo>
                    <a:pt x="1758" y="1139"/>
                  </a:lnTo>
                  <a:lnTo>
                    <a:pt x="1756" y="1139"/>
                  </a:lnTo>
                  <a:lnTo>
                    <a:pt x="1756" y="1139"/>
                  </a:lnTo>
                  <a:lnTo>
                    <a:pt x="1756" y="1141"/>
                  </a:lnTo>
                  <a:lnTo>
                    <a:pt x="1753" y="1141"/>
                  </a:lnTo>
                  <a:lnTo>
                    <a:pt x="1753" y="1143"/>
                  </a:lnTo>
                  <a:lnTo>
                    <a:pt x="1756" y="1143"/>
                  </a:lnTo>
                  <a:lnTo>
                    <a:pt x="1756" y="1143"/>
                  </a:lnTo>
                  <a:lnTo>
                    <a:pt x="1756" y="1146"/>
                  </a:lnTo>
                  <a:lnTo>
                    <a:pt x="1753" y="1146"/>
                  </a:lnTo>
                  <a:lnTo>
                    <a:pt x="1753" y="1143"/>
                  </a:lnTo>
                  <a:lnTo>
                    <a:pt x="1753" y="1143"/>
                  </a:lnTo>
                  <a:lnTo>
                    <a:pt x="1753" y="1141"/>
                  </a:lnTo>
                  <a:lnTo>
                    <a:pt x="1753" y="1141"/>
                  </a:lnTo>
                  <a:lnTo>
                    <a:pt x="1753" y="1139"/>
                  </a:lnTo>
                  <a:lnTo>
                    <a:pt x="1763" y="1129"/>
                  </a:lnTo>
                  <a:lnTo>
                    <a:pt x="1763" y="1129"/>
                  </a:lnTo>
                  <a:lnTo>
                    <a:pt x="1763" y="1129"/>
                  </a:lnTo>
                  <a:lnTo>
                    <a:pt x="1763" y="1129"/>
                  </a:lnTo>
                  <a:lnTo>
                    <a:pt x="1763" y="1129"/>
                  </a:lnTo>
                  <a:lnTo>
                    <a:pt x="1763" y="1129"/>
                  </a:lnTo>
                  <a:lnTo>
                    <a:pt x="1763" y="1129"/>
                  </a:lnTo>
                  <a:lnTo>
                    <a:pt x="1763" y="1127"/>
                  </a:lnTo>
                  <a:lnTo>
                    <a:pt x="1763" y="1127"/>
                  </a:lnTo>
                  <a:lnTo>
                    <a:pt x="1770" y="1124"/>
                  </a:lnTo>
                  <a:lnTo>
                    <a:pt x="1772" y="1127"/>
                  </a:lnTo>
                  <a:lnTo>
                    <a:pt x="1775" y="1127"/>
                  </a:lnTo>
                  <a:lnTo>
                    <a:pt x="1775" y="1124"/>
                  </a:lnTo>
                  <a:lnTo>
                    <a:pt x="1777" y="1124"/>
                  </a:lnTo>
                  <a:lnTo>
                    <a:pt x="1777" y="1122"/>
                  </a:lnTo>
                  <a:lnTo>
                    <a:pt x="1777" y="1122"/>
                  </a:lnTo>
                  <a:lnTo>
                    <a:pt x="1775" y="1120"/>
                  </a:lnTo>
                  <a:lnTo>
                    <a:pt x="1777" y="1120"/>
                  </a:lnTo>
                  <a:lnTo>
                    <a:pt x="1777" y="1117"/>
                  </a:lnTo>
                  <a:lnTo>
                    <a:pt x="1779" y="1120"/>
                  </a:lnTo>
                  <a:lnTo>
                    <a:pt x="1779" y="1117"/>
                  </a:lnTo>
                  <a:lnTo>
                    <a:pt x="1779" y="1117"/>
                  </a:lnTo>
                  <a:lnTo>
                    <a:pt x="1779" y="1117"/>
                  </a:lnTo>
                  <a:lnTo>
                    <a:pt x="1779" y="1115"/>
                  </a:lnTo>
                  <a:lnTo>
                    <a:pt x="1782" y="1115"/>
                  </a:lnTo>
                  <a:lnTo>
                    <a:pt x="1782" y="1115"/>
                  </a:lnTo>
                  <a:lnTo>
                    <a:pt x="1782" y="1113"/>
                  </a:lnTo>
                  <a:lnTo>
                    <a:pt x="1777" y="1113"/>
                  </a:lnTo>
                  <a:lnTo>
                    <a:pt x="1775" y="1115"/>
                  </a:lnTo>
                  <a:lnTo>
                    <a:pt x="1772" y="1117"/>
                  </a:lnTo>
                  <a:lnTo>
                    <a:pt x="1772" y="1117"/>
                  </a:lnTo>
                  <a:lnTo>
                    <a:pt x="1772" y="1117"/>
                  </a:lnTo>
                  <a:lnTo>
                    <a:pt x="1770" y="1117"/>
                  </a:lnTo>
                  <a:lnTo>
                    <a:pt x="1768" y="1117"/>
                  </a:lnTo>
                  <a:lnTo>
                    <a:pt x="1765" y="1117"/>
                  </a:lnTo>
                  <a:lnTo>
                    <a:pt x="1768" y="1117"/>
                  </a:lnTo>
                  <a:lnTo>
                    <a:pt x="1768" y="1117"/>
                  </a:lnTo>
                  <a:lnTo>
                    <a:pt x="1768" y="1120"/>
                  </a:lnTo>
                  <a:lnTo>
                    <a:pt x="1770" y="1120"/>
                  </a:lnTo>
                  <a:lnTo>
                    <a:pt x="1770" y="1122"/>
                  </a:lnTo>
                  <a:lnTo>
                    <a:pt x="1770" y="1122"/>
                  </a:lnTo>
                  <a:lnTo>
                    <a:pt x="1770" y="1122"/>
                  </a:lnTo>
                  <a:lnTo>
                    <a:pt x="1763" y="1127"/>
                  </a:lnTo>
                  <a:lnTo>
                    <a:pt x="1763" y="1124"/>
                  </a:lnTo>
                  <a:lnTo>
                    <a:pt x="1765" y="1124"/>
                  </a:lnTo>
                  <a:lnTo>
                    <a:pt x="1768" y="1122"/>
                  </a:lnTo>
                  <a:lnTo>
                    <a:pt x="1768" y="1122"/>
                  </a:lnTo>
                  <a:lnTo>
                    <a:pt x="1765" y="1122"/>
                  </a:lnTo>
                  <a:lnTo>
                    <a:pt x="1765" y="1120"/>
                  </a:lnTo>
                  <a:lnTo>
                    <a:pt x="1765" y="1120"/>
                  </a:lnTo>
                  <a:lnTo>
                    <a:pt x="1763" y="1120"/>
                  </a:lnTo>
                  <a:lnTo>
                    <a:pt x="1763" y="1117"/>
                  </a:lnTo>
                  <a:lnTo>
                    <a:pt x="1763" y="1120"/>
                  </a:lnTo>
                  <a:lnTo>
                    <a:pt x="1763" y="1120"/>
                  </a:lnTo>
                  <a:lnTo>
                    <a:pt x="1763" y="1122"/>
                  </a:lnTo>
                  <a:lnTo>
                    <a:pt x="1763" y="1122"/>
                  </a:lnTo>
                  <a:lnTo>
                    <a:pt x="1763" y="1120"/>
                  </a:lnTo>
                  <a:lnTo>
                    <a:pt x="1760" y="1120"/>
                  </a:lnTo>
                  <a:lnTo>
                    <a:pt x="1760" y="1120"/>
                  </a:lnTo>
                  <a:lnTo>
                    <a:pt x="1760" y="1120"/>
                  </a:lnTo>
                  <a:lnTo>
                    <a:pt x="1758" y="1120"/>
                  </a:lnTo>
                  <a:lnTo>
                    <a:pt x="1758" y="1120"/>
                  </a:lnTo>
                  <a:lnTo>
                    <a:pt x="1760" y="1122"/>
                  </a:lnTo>
                  <a:lnTo>
                    <a:pt x="1758" y="1122"/>
                  </a:lnTo>
                  <a:lnTo>
                    <a:pt x="1758" y="1122"/>
                  </a:lnTo>
                  <a:lnTo>
                    <a:pt x="1758" y="1120"/>
                  </a:lnTo>
                  <a:lnTo>
                    <a:pt x="1758" y="1120"/>
                  </a:lnTo>
                  <a:lnTo>
                    <a:pt x="1756" y="1120"/>
                  </a:lnTo>
                  <a:lnTo>
                    <a:pt x="1756" y="1122"/>
                  </a:lnTo>
                  <a:lnTo>
                    <a:pt x="1753" y="1122"/>
                  </a:lnTo>
                  <a:lnTo>
                    <a:pt x="1753" y="1124"/>
                  </a:lnTo>
                  <a:lnTo>
                    <a:pt x="1753"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3" y="1127"/>
                  </a:lnTo>
                  <a:lnTo>
                    <a:pt x="1753" y="1127"/>
                  </a:lnTo>
                  <a:lnTo>
                    <a:pt x="1751" y="1124"/>
                  </a:lnTo>
                  <a:lnTo>
                    <a:pt x="1751" y="1122"/>
                  </a:lnTo>
                  <a:lnTo>
                    <a:pt x="1753" y="1122"/>
                  </a:lnTo>
                  <a:lnTo>
                    <a:pt x="1753" y="1120"/>
                  </a:lnTo>
                  <a:lnTo>
                    <a:pt x="1753" y="1117"/>
                  </a:lnTo>
                  <a:lnTo>
                    <a:pt x="1751" y="1117"/>
                  </a:lnTo>
                  <a:lnTo>
                    <a:pt x="1751" y="1117"/>
                  </a:lnTo>
                  <a:lnTo>
                    <a:pt x="1751" y="1117"/>
                  </a:lnTo>
                  <a:lnTo>
                    <a:pt x="1751" y="1120"/>
                  </a:lnTo>
                  <a:lnTo>
                    <a:pt x="1749" y="1120"/>
                  </a:lnTo>
                  <a:lnTo>
                    <a:pt x="1749" y="1120"/>
                  </a:lnTo>
                  <a:lnTo>
                    <a:pt x="1749" y="1117"/>
                  </a:lnTo>
                  <a:lnTo>
                    <a:pt x="1749" y="1117"/>
                  </a:lnTo>
                  <a:lnTo>
                    <a:pt x="1746" y="1120"/>
                  </a:lnTo>
                  <a:lnTo>
                    <a:pt x="1746" y="1120"/>
                  </a:lnTo>
                  <a:lnTo>
                    <a:pt x="1744" y="1122"/>
                  </a:lnTo>
                  <a:lnTo>
                    <a:pt x="1744" y="1122"/>
                  </a:lnTo>
                  <a:lnTo>
                    <a:pt x="1741" y="1122"/>
                  </a:lnTo>
                  <a:lnTo>
                    <a:pt x="1741" y="1122"/>
                  </a:lnTo>
                  <a:lnTo>
                    <a:pt x="1741" y="1124"/>
                  </a:lnTo>
                  <a:lnTo>
                    <a:pt x="1741" y="1124"/>
                  </a:lnTo>
                  <a:lnTo>
                    <a:pt x="1744" y="1127"/>
                  </a:lnTo>
                  <a:lnTo>
                    <a:pt x="1744" y="1127"/>
                  </a:lnTo>
                  <a:lnTo>
                    <a:pt x="1744" y="1129"/>
                  </a:lnTo>
                  <a:lnTo>
                    <a:pt x="1746" y="1131"/>
                  </a:lnTo>
                  <a:lnTo>
                    <a:pt x="1746" y="1131"/>
                  </a:lnTo>
                  <a:lnTo>
                    <a:pt x="1746" y="1134"/>
                  </a:lnTo>
                  <a:lnTo>
                    <a:pt x="1746" y="1134"/>
                  </a:lnTo>
                  <a:lnTo>
                    <a:pt x="1746" y="1136"/>
                  </a:lnTo>
                  <a:lnTo>
                    <a:pt x="1746" y="1136"/>
                  </a:lnTo>
                  <a:lnTo>
                    <a:pt x="1746" y="1134"/>
                  </a:lnTo>
                  <a:lnTo>
                    <a:pt x="1744" y="1131"/>
                  </a:lnTo>
                  <a:lnTo>
                    <a:pt x="1744" y="1129"/>
                  </a:lnTo>
                  <a:lnTo>
                    <a:pt x="1744" y="1129"/>
                  </a:lnTo>
                  <a:lnTo>
                    <a:pt x="1741" y="1127"/>
                  </a:lnTo>
                  <a:lnTo>
                    <a:pt x="1741" y="1124"/>
                  </a:lnTo>
                  <a:lnTo>
                    <a:pt x="1739" y="1124"/>
                  </a:lnTo>
                  <a:lnTo>
                    <a:pt x="1739" y="1124"/>
                  </a:lnTo>
                  <a:lnTo>
                    <a:pt x="1739" y="1124"/>
                  </a:lnTo>
                  <a:lnTo>
                    <a:pt x="1739" y="1122"/>
                  </a:lnTo>
                  <a:lnTo>
                    <a:pt x="1739" y="1124"/>
                  </a:lnTo>
                  <a:lnTo>
                    <a:pt x="1739" y="1124"/>
                  </a:lnTo>
                  <a:lnTo>
                    <a:pt x="1739" y="1127"/>
                  </a:lnTo>
                  <a:lnTo>
                    <a:pt x="1739" y="1127"/>
                  </a:lnTo>
                  <a:lnTo>
                    <a:pt x="1739" y="1127"/>
                  </a:lnTo>
                  <a:lnTo>
                    <a:pt x="1737" y="1127"/>
                  </a:lnTo>
                  <a:lnTo>
                    <a:pt x="1737" y="1124"/>
                  </a:lnTo>
                  <a:lnTo>
                    <a:pt x="1737" y="1124"/>
                  </a:lnTo>
                  <a:lnTo>
                    <a:pt x="1734" y="1127"/>
                  </a:lnTo>
                  <a:lnTo>
                    <a:pt x="1734" y="1127"/>
                  </a:lnTo>
                  <a:lnTo>
                    <a:pt x="1734" y="1127"/>
                  </a:lnTo>
                  <a:lnTo>
                    <a:pt x="1734" y="1127"/>
                  </a:lnTo>
                  <a:lnTo>
                    <a:pt x="1734" y="1127"/>
                  </a:lnTo>
                  <a:lnTo>
                    <a:pt x="1734" y="1127"/>
                  </a:lnTo>
                  <a:lnTo>
                    <a:pt x="1732" y="1124"/>
                  </a:lnTo>
                  <a:lnTo>
                    <a:pt x="1732" y="1124"/>
                  </a:lnTo>
                  <a:lnTo>
                    <a:pt x="1732" y="1124"/>
                  </a:lnTo>
                  <a:lnTo>
                    <a:pt x="1732" y="1124"/>
                  </a:lnTo>
                  <a:lnTo>
                    <a:pt x="1730" y="1124"/>
                  </a:lnTo>
                  <a:lnTo>
                    <a:pt x="1730" y="1124"/>
                  </a:lnTo>
                  <a:lnTo>
                    <a:pt x="1725" y="1127"/>
                  </a:lnTo>
                  <a:lnTo>
                    <a:pt x="1725" y="1127"/>
                  </a:lnTo>
                  <a:lnTo>
                    <a:pt x="1725" y="1127"/>
                  </a:lnTo>
                  <a:lnTo>
                    <a:pt x="1723" y="1127"/>
                  </a:lnTo>
                  <a:lnTo>
                    <a:pt x="1723" y="1127"/>
                  </a:lnTo>
                  <a:lnTo>
                    <a:pt x="1723" y="1127"/>
                  </a:lnTo>
                  <a:lnTo>
                    <a:pt x="1723" y="1129"/>
                  </a:lnTo>
                  <a:lnTo>
                    <a:pt x="1723" y="1129"/>
                  </a:lnTo>
                  <a:lnTo>
                    <a:pt x="1723" y="1129"/>
                  </a:lnTo>
                  <a:lnTo>
                    <a:pt x="1713" y="1134"/>
                  </a:lnTo>
                  <a:lnTo>
                    <a:pt x="1715" y="1131"/>
                  </a:lnTo>
                  <a:lnTo>
                    <a:pt x="1720" y="1129"/>
                  </a:lnTo>
                  <a:lnTo>
                    <a:pt x="1720" y="1129"/>
                  </a:lnTo>
                  <a:lnTo>
                    <a:pt x="1720" y="1127"/>
                  </a:lnTo>
                  <a:lnTo>
                    <a:pt x="1720" y="1127"/>
                  </a:lnTo>
                  <a:lnTo>
                    <a:pt x="1720" y="1127"/>
                  </a:lnTo>
                  <a:lnTo>
                    <a:pt x="1720" y="1127"/>
                  </a:lnTo>
                  <a:lnTo>
                    <a:pt x="1720" y="1127"/>
                  </a:lnTo>
                  <a:lnTo>
                    <a:pt x="1720" y="1127"/>
                  </a:lnTo>
                  <a:lnTo>
                    <a:pt x="1715" y="1127"/>
                  </a:lnTo>
                  <a:lnTo>
                    <a:pt x="1713" y="1127"/>
                  </a:lnTo>
                  <a:lnTo>
                    <a:pt x="1713" y="1129"/>
                  </a:lnTo>
                  <a:lnTo>
                    <a:pt x="1713" y="1129"/>
                  </a:lnTo>
                  <a:lnTo>
                    <a:pt x="1713" y="1129"/>
                  </a:lnTo>
                  <a:lnTo>
                    <a:pt x="1713" y="1131"/>
                  </a:lnTo>
                  <a:lnTo>
                    <a:pt x="1713" y="1131"/>
                  </a:lnTo>
                  <a:lnTo>
                    <a:pt x="1711" y="1134"/>
                  </a:lnTo>
                  <a:lnTo>
                    <a:pt x="1711" y="1134"/>
                  </a:lnTo>
                  <a:lnTo>
                    <a:pt x="1708" y="1134"/>
                  </a:lnTo>
                  <a:lnTo>
                    <a:pt x="1708" y="1134"/>
                  </a:lnTo>
                  <a:lnTo>
                    <a:pt x="1708"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3" y="1124"/>
                  </a:lnTo>
                  <a:lnTo>
                    <a:pt x="1723" y="1124"/>
                  </a:lnTo>
                  <a:lnTo>
                    <a:pt x="1723" y="1124"/>
                  </a:lnTo>
                  <a:lnTo>
                    <a:pt x="1725" y="1120"/>
                  </a:lnTo>
                  <a:lnTo>
                    <a:pt x="1725" y="1120"/>
                  </a:lnTo>
                  <a:lnTo>
                    <a:pt x="1727" y="1120"/>
                  </a:lnTo>
                  <a:lnTo>
                    <a:pt x="1730" y="1120"/>
                  </a:lnTo>
                  <a:lnTo>
                    <a:pt x="1732" y="1120"/>
                  </a:lnTo>
                  <a:lnTo>
                    <a:pt x="1732" y="1117"/>
                  </a:lnTo>
                  <a:lnTo>
                    <a:pt x="1730" y="1117"/>
                  </a:lnTo>
                  <a:lnTo>
                    <a:pt x="1727" y="1117"/>
                  </a:lnTo>
                  <a:lnTo>
                    <a:pt x="1727" y="1117"/>
                  </a:lnTo>
                  <a:lnTo>
                    <a:pt x="1730" y="1117"/>
                  </a:lnTo>
                  <a:lnTo>
                    <a:pt x="1730" y="1115"/>
                  </a:lnTo>
                  <a:lnTo>
                    <a:pt x="1730" y="1117"/>
                  </a:lnTo>
                  <a:lnTo>
                    <a:pt x="1730" y="1115"/>
                  </a:lnTo>
                  <a:lnTo>
                    <a:pt x="1730" y="1115"/>
                  </a:lnTo>
                  <a:lnTo>
                    <a:pt x="1727" y="1115"/>
                  </a:lnTo>
                  <a:lnTo>
                    <a:pt x="1727" y="1115"/>
                  </a:lnTo>
                  <a:lnTo>
                    <a:pt x="1727" y="1115"/>
                  </a:lnTo>
                  <a:lnTo>
                    <a:pt x="1727" y="1115"/>
                  </a:lnTo>
                  <a:lnTo>
                    <a:pt x="1727" y="1115"/>
                  </a:lnTo>
                  <a:lnTo>
                    <a:pt x="1725" y="1115"/>
                  </a:lnTo>
                  <a:lnTo>
                    <a:pt x="1718" y="1115"/>
                  </a:lnTo>
                  <a:lnTo>
                    <a:pt x="1715" y="1117"/>
                  </a:lnTo>
                  <a:lnTo>
                    <a:pt x="1713" y="1117"/>
                  </a:lnTo>
                  <a:lnTo>
                    <a:pt x="1713" y="1115"/>
                  </a:lnTo>
                  <a:lnTo>
                    <a:pt x="1708" y="1120"/>
                  </a:lnTo>
                  <a:lnTo>
                    <a:pt x="1706" y="1117"/>
                  </a:lnTo>
                  <a:lnTo>
                    <a:pt x="1701" y="1120"/>
                  </a:lnTo>
                  <a:lnTo>
                    <a:pt x="1701" y="1120"/>
                  </a:lnTo>
                  <a:lnTo>
                    <a:pt x="1701" y="1122"/>
                  </a:lnTo>
                  <a:lnTo>
                    <a:pt x="1701" y="1122"/>
                  </a:lnTo>
                  <a:lnTo>
                    <a:pt x="1699" y="1122"/>
                  </a:lnTo>
                  <a:lnTo>
                    <a:pt x="1699" y="1122"/>
                  </a:lnTo>
                  <a:lnTo>
                    <a:pt x="1699" y="1122"/>
                  </a:lnTo>
                  <a:lnTo>
                    <a:pt x="1699" y="1122"/>
                  </a:lnTo>
                  <a:lnTo>
                    <a:pt x="1699" y="1122"/>
                  </a:lnTo>
                  <a:lnTo>
                    <a:pt x="1699" y="1122"/>
                  </a:lnTo>
                  <a:lnTo>
                    <a:pt x="1699" y="1120"/>
                  </a:lnTo>
                  <a:lnTo>
                    <a:pt x="1699" y="1120"/>
                  </a:lnTo>
                  <a:lnTo>
                    <a:pt x="1699" y="1120"/>
                  </a:lnTo>
                  <a:lnTo>
                    <a:pt x="1699" y="1117"/>
                  </a:lnTo>
                  <a:lnTo>
                    <a:pt x="1697" y="1117"/>
                  </a:lnTo>
                  <a:lnTo>
                    <a:pt x="1685" y="1122"/>
                  </a:lnTo>
                  <a:lnTo>
                    <a:pt x="1685" y="1120"/>
                  </a:lnTo>
                  <a:lnTo>
                    <a:pt x="1692" y="1117"/>
                  </a:lnTo>
                  <a:lnTo>
                    <a:pt x="1689" y="1117"/>
                  </a:lnTo>
                  <a:lnTo>
                    <a:pt x="1687" y="1117"/>
                  </a:lnTo>
                  <a:lnTo>
                    <a:pt x="1682" y="1120"/>
                  </a:lnTo>
                  <a:lnTo>
                    <a:pt x="1682" y="1117"/>
                  </a:lnTo>
                  <a:lnTo>
                    <a:pt x="1685" y="1115"/>
                  </a:lnTo>
                  <a:lnTo>
                    <a:pt x="1689" y="1117"/>
                  </a:lnTo>
                  <a:lnTo>
                    <a:pt x="1692" y="1115"/>
                  </a:lnTo>
                  <a:lnTo>
                    <a:pt x="1694" y="1115"/>
                  </a:lnTo>
                  <a:lnTo>
                    <a:pt x="1697" y="1117"/>
                  </a:lnTo>
                  <a:lnTo>
                    <a:pt x="1697" y="1117"/>
                  </a:lnTo>
                  <a:lnTo>
                    <a:pt x="1699" y="1117"/>
                  </a:lnTo>
                  <a:lnTo>
                    <a:pt x="1701" y="1115"/>
                  </a:lnTo>
                  <a:lnTo>
                    <a:pt x="1701" y="1115"/>
                  </a:lnTo>
                  <a:lnTo>
                    <a:pt x="1704" y="1115"/>
                  </a:lnTo>
                  <a:lnTo>
                    <a:pt x="1704" y="1115"/>
                  </a:lnTo>
                  <a:lnTo>
                    <a:pt x="1706" y="1115"/>
                  </a:lnTo>
                  <a:lnTo>
                    <a:pt x="1706" y="1115"/>
                  </a:lnTo>
                  <a:lnTo>
                    <a:pt x="1706" y="1115"/>
                  </a:lnTo>
                  <a:lnTo>
                    <a:pt x="1708" y="1115"/>
                  </a:lnTo>
                  <a:lnTo>
                    <a:pt x="1708" y="1115"/>
                  </a:lnTo>
                  <a:lnTo>
                    <a:pt x="1708" y="1115"/>
                  </a:lnTo>
                  <a:lnTo>
                    <a:pt x="1708" y="1113"/>
                  </a:lnTo>
                  <a:lnTo>
                    <a:pt x="1708" y="1113"/>
                  </a:lnTo>
                  <a:lnTo>
                    <a:pt x="1713" y="1113"/>
                  </a:lnTo>
                  <a:lnTo>
                    <a:pt x="1711" y="1110"/>
                  </a:lnTo>
                  <a:lnTo>
                    <a:pt x="1708" y="1110"/>
                  </a:lnTo>
                  <a:lnTo>
                    <a:pt x="1706" y="1110"/>
                  </a:lnTo>
                  <a:lnTo>
                    <a:pt x="1706" y="1110"/>
                  </a:lnTo>
                  <a:lnTo>
                    <a:pt x="1706" y="1108"/>
                  </a:lnTo>
                  <a:lnTo>
                    <a:pt x="1708" y="1108"/>
                  </a:lnTo>
                  <a:lnTo>
                    <a:pt x="1711" y="1108"/>
                  </a:lnTo>
                  <a:lnTo>
                    <a:pt x="1713" y="1108"/>
                  </a:lnTo>
                  <a:lnTo>
                    <a:pt x="1718" y="1108"/>
                  </a:lnTo>
                  <a:lnTo>
                    <a:pt x="1718" y="1105"/>
                  </a:lnTo>
                  <a:lnTo>
                    <a:pt x="1732" y="1105"/>
                  </a:lnTo>
                  <a:lnTo>
                    <a:pt x="1732" y="1103"/>
                  </a:lnTo>
                  <a:lnTo>
                    <a:pt x="1734" y="1103"/>
                  </a:lnTo>
                  <a:lnTo>
                    <a:pt x="1732" y="1103"/>
                  </a:lnTo>
                  <a:lnTo>
                    <a:pt x="1732" y="1103"/>
                  </a:lnTo>
                  <a:lnTo>
                    <a:pt x="1730" y="1103"/>
                  </a:lnTo>
                  <a:lnTo>
                    <a:pt x="1730" y="1103"/>
                  </a:lnTo>
                  <a:lnTo>
                    <a:pt x="1730" y="1103"/>
                  </a:lnTo>
                  <a:lnTo>
                    <a:pt x="1730" y="1103"/>
                  </a:lnTo>
                  <a:lnTo>
                    <a:pt x="1727" y="1103"/>
                  </a:lnTo>
                  <a:lnTo>
                    <a:pt x="1720" y="1103"/>
                  </a:lnTo>
                  <a:lnTo>
                    <a:pt x="1718" y="1103"/>
                  </a:lnTo>
                  <a:lnTo>
                    <a:pt x="1718" y="1103"/>
                  </a:lnTo>
                  <a:lnTo>
                    <a:pt x="1715" y="1103"/>
                  </a:lnTo>
                  <a:lnTo>
                    <a:pt x="1715" y="1103"/>
                  </a:lnTo>
                  <a:lnTo>
                    <a:pt x="1715" y="1103"/>
                  </a:lnTo>
                  <a:lnTo>
                    <a:pt x="1708" y="1105"/>
                  </a:lnTo>
                  <a:lnTo>
                    <a:pt x="1708" y="1103"/>
                  </a:lnTo>
                  <a:lnTo>
                    <a:pt x="1718" y="1101"/>
                  </a:lnTo>
                  <a:lnTo>
                    <a:pt x="1720" y="1101"/>
                  </a:lnTo>
                  <a:lnTo>
                    <a:pt x="1725" y="1101"/>
                  </a:lnTo>
                  <a:lnTo>
                    <a:pt x="1725" y="1098"/>
                  </a:lnTo>
                  <a:lnTo>
                    <a:pt x="1723" y="1098"/>
                  </a:lnTo>
                  <a:lnTo>
                    <a:pt x="1723" y="1098"/>
                  </a:lnTo>
                  <a:lnTo>
                    <a:pt x="1720" y="1098"/>
                  </a:lnTo>
                  <a:lnTo>
                    <a:pt x="1720" y="1098"/>
                  </a:lnTo>
                  <a:lnTo>
                    <a:pt x="1720" y="1098"/>
                  </a:lnTo>
                  <a:lnTo>
                    <a:pt x="1720" y="1096"/>
                  </a:lnTo>
                  <a:lnTo>
                    <a:pt x="1720" y="1096"/>
                  </a:lnTo>
                  <a:lnTo>
                    <a:pt x="1720" y="1096"/>
                  </a:lnTo>
                  <a:lnTo>
                    <a:pt x="1720" y="1096"/>
                  </a:lnTo>
                  <a:lnTo>
                    <a:pt x="1720" y="1096"/>
                  </a:lnTo>
                  <a:lnTo>
                    <a:pt x="1718" y="1094"/>
                  </a:lnTo>
                  <a:lnTo>
                    <a:pt x="1715" y="1096"/>
                  </a:lnTo>
                  <a:lnTo>
                    <a:pt x="1713" y="1096"/>
                  </a:lnTo>
                  <a:lnTo>
                    <a:pt x="1711" y="1096"/>
                  </a:lnTo>
                  <a:lnTo>
                    <a:pt x="1711" y="1096"/>
                  </a:lnTo>
                  <a:lnTo>
                    <a:pt x="1708" y="1094"/>
                  </a:lnTo>
                  <a:lnTo>
                    <a:pt x="1704" y="1098"/>
                  </a:lnTo>
                  <a:lnTo>
                    <a:pt x="1704" y="1098"/>
                  </a:lnTo>
                  <a:lnTo>
                    <a:pt x="1704" y="1098"/>
                  </a:lnTo>
                  <a:lnTo>
                    <a:pt x="1704" y="1098"/>
                  </a:lnTo>
                  <a:lnTo>
                    <a:pt x="1701" y="1098"/>
                  </a:lnTo>
                  <a:lnTo>
                    <a:pt x="1701" y="1096"/>
                  </a:lnTo>
                  <a:lnTo>
                    <a:pt x="1704" y="1098"/>
                  </a:lnTo>
                  <a:lnTo>
                    <a:pt x="1704" y="1096"/>
                  </a:lnTo>
                  <a:lnTo>
                    <a:pt x="1704" y="1096"/>
                  </a:lnTo>
                  <a:lnTo>
                    <a:pt x="1704" y="1096"/>
                  </a:lnTo>
                  <a:lnTo>
                    <a:pt x="1704" y="1096"/>
                  </a:lnTo>
                  <a:lnTo>
                    <a:pt x="1704" y="1096"/>
                  </a:lnTo>
                  <a:lnTo>
                    <a:pt x="1706" y="1096"/>
                  </a:lnTo>
                  <a:lnTo>
                    <a:pt x="1706" y="1094"/>
                  </a:lnTo>
                  <a:lnTo>
                    <a:pt x="1711" y="1091"/>
                  </a:lnTo>
                  <a:lnTo>
                    <a:pt x="1718" y="1091"/>
                  </a:lnTo>
                  <a:lnTo>
                    <a:pt x="1718" y="1091"/>
                  </a:lnTo>
                  <a:lnTo>
                    <a:pt x="1720" y="1089"/>
                  </a:lnTo>
                  <a:lnTo>
                    <a:pt x="1718" y="1089"/>
                  </a:lnTo>
                  <a:lnTo>
                    <a:pt x="1718" y="1086"/>
                  </a:lnTo>
                  <a:lnTo>
                    <a:pt x="1725" y="1084"/>
                  </a:lnTo>
                  <a:lnTo>
                    <a:pt x="1725" y="1082"/>
                  </a:lnTo>
                  <a:lnTo>
                    <a:pt x="1723" y="1082"/>
                  </a:lnTo>
                  <a:lnTo>
                    <a:pt x="1708" y="1079"/>
                  </a:lnTo>
                  <a:lnTo>
                    <a:pt x="1706" y="1079"/>
                  </a:lnTo>
                  <a:lnTo>
                    <a:pt x="1706" y="1079"/>
                  </a:lnTo>
                  <a:lnTo>
                    <a:pt x="1706" y="1079"/>
                  </a:lnTo>
                  <a:lnTo>
                    <a:pt x="1699" y="1079"/>
                  </a:lnTo>
                  <a:lnTo>
                    <a:pt x="1697" y="1082"/>
                  </a:lnTo>
                  <a:lnTo>
                    <a:pt x="1692" y="1086"/>
                  </a:lnTo>
                  <a:lnTo>
                    <a:pt x="1692" y="1089"/>
                  </a:lnTo>
                  <a:lnTo>
                    <a:pt x="1689" y="1091"/>
                  </a:lnTo>
                  <a:lnTo>
                    <a:pt x="1689" y="1094"/>
                  </a:lnTo>
                  <a:lnTo>
                    <a:pt x="1687" y="1094"/>
                  </a:lnTo>
                  <a:lnTo>
                    <a:pt x="1689" y="1096"/>
                  </a:lnTo>
                  <a:lnTo>
                    <a:pt x="1689" y="1096"/>
                  </a:lnTo>
                  <a:lnTo>
                    <a:pt x="1689" y="1096"/>
                  </a:lnTo>
                  <a:lnTo>
                    <a:pt x="1689" y="1096"/>
                  </a:lnTo>
                  <a:lnTo>
                    <a:pt x="1689" y="1098"/>
                  </a:lnTo>
                  <a:lnTo>
                    <a:pt x="1689" y="1098"/>
                  </a:lnTo>
                  <a:lnTo>
                    <a:pt x="1689" y="1098"/>
                  </a:lnTo>
                  <a:lnTo>
                    <a:pt x="1689" y="1101"/>
                  </a:lnTo>
                  <a:lnTo>
                    <a:pt x="1689" y="1103"/>
                  </a:lnTo>
                  <a:lnTo>
                    <a:pt x="1689" y="1105"/>
                  </a:lnTo>
                  <a:lnTo>
                    <a:pt x="1689" y="1105"/>
                  </a:lnTo>
                  <a:lnTo>
                    <a:pt x="1689" y="1103"/>
                  </a:lnTo>
                  <a:lnTo>
                    <a:pt x="1689" y="1101"/>
                  </a:lnTo>
                  <a:lnTo>
                    <a:pt x="1689" y="1101"/>
                  </a:lnTo>
                  <a:lnTo>
                    <a:pt x="1687" y="1101"/>
                  </a:lnTo>
                  <a:lnTo>
                    <a:pt x="1687" y="1098"/>
                  </a:lnTo>
                  <a:lnTo>
                    <a:pt x="1687" y="1096"/>
                  </a:lnTo>
                  <a:lnTo>
                    <a:pt x="1687" y="1094"/>
                  </a:lnTo>
                  <a:lnTo>
                    <a:pt x="1687" y="1094"/>
                  </a:lnTo>
                  <a:lnTo>
                    <a:pt x="1687" y="1094"/>
                  </a:lnTo>
                  <a:lnTo>
                    <a:pt x="1687" y="1094"/>
                  </a:lnTo>
                  <a:lnTo>
                    <a:pt x="1687" y="1094"/>
                  </a:lnTo>
                  <a:lnTo>
                    <a:pt x="1682" y="1094"/>
                  </a:lnTo>
                  <a:lnTo>
                    <a:pt x="1682" y="1094"/>
                  </a:lnTo>
                  <a:lnTo>
                    <a:pt x="1682" y="1096"/>
                  </a:lnTo>
                  <a:lnTo>
                    <a:pt x="1682" y="1096"/>
                  </a:lnTo>
                  <a:lnTo>
                    <a:pt x="1682" y="1096"/>
                  </a:lnTo>
                  <a:lnTo>
                    <a:pt x="1682" y="1094"/>
                  </a:lnTo>
                  <a:lnTo>
                    <a:pt x="1682" y="1094"/>
                  </a:lnTo>
                  <a:lnTo>
                    <a:pt x="1685" y="1091"/>
                  </a:lnTo>
                  <a:lnTo>
                    <a:pt x="1687" y="1089"/>
                  </a:lnTo>
                  <a:lnTo>
                    <a:pt x="1689" y="1089"/>
                  </a:lnTo>
                  <a:lnTo>
                    <a:pt x="1692" y="1086"/>
                  </a:lnTo>
                  <a:lnTo>
                    <a:pt x="1692" y="1086"/>
                  </a:lnTo>
                  <a:lnTo>
                    <a:pt x="1692" y="1084"/>
                  </a:lnTo>
                  <a:lnTo>
                    <a:pt x="1694" y="1082"/>
                  </a:lnTo>
                  <a:lnTo>
                    <a:pt x="1694" y="1079"/>
                  </a:lnTo>
                  <a:lnTo>
                    <a:pt x="1692" y="1079"/>
                  </a:lnTo>
                  <a:lnTo>
                    <a:pt x="1689" y="1082"/>
                  </a:lnTo>
                  <a:lnTo>
                    <a:pt x="1687" y="1082"/>
                  </a:lnTo>
                  <a:lnTo>
                    <a:pt x="1682" y="1084"/>
                  </a:lnTo>
                  <a:lnTo>
                    <a:pt x="1680" y="1084"/>
                  </a:lnTo>
                  <a:lnTo>
                    <a:pt x="1680" y="1084"/>
                  </a:lnTo>
                  <a:lnTo>
                    <a:pt x="1685" y="1082"/>
                  </a:lnTo>
                  <a:lnTo>
                    <a:pt x="1687" y="1079"/>
                  </a:lnTo>
                  <a:lnTo>
                    <a:pt x="1689" y="1079"/>
                  </a:lnTo>
                  <a:lnTo>
                    <a:pt x="1701" y="1075"/>
                  </a:lnTo>
                  <a:lnTo>
                    <a:pt x="1704" y="1075"/>
                  </a:lnTo>
                  <a:lnTo>
                    <a:pt x="1704" y="1075"/>
                  </a:lnTo>
                  <a:lnTo>
                    <a:pt x="1704" y="1075"/>
                  </a:lnTo>
                  <a:lnTo>
                    <a:pt x="1706" y="1072"/>
                  </a:lnTo>
                  <a:lnTo>
                    <a:pt x="1706" y="1072"/>
                  </a:lnTo>
                  <a:lnTo>
                    <a:pt x="1706" y="1072"/>
                  </a:lnTo>
                  <a:lnTo>
                    <a:pt x="1704" y="1072"/>
                  </a:lnTo>
                  <a:lnTo>
                    <a:pt x="1704" y="1072"/>
                  </a:lnTo>
                  <a:lnTo>
                    <a:pt x="1704" y="1070"/>
                  </a:lnTo>
                  <a:lnTo>
                    <a:pt x="1701" y="1070"/>
                  </a:lnTo>
                  <a:lnTo>
                    <a:pt x="1701" y="1070"/>
                  </a:lnTo>
                  <a:lnTo>
                    <a:pt x="1699" y="1070"/>
                  </a:lnTo>
                  <a:lnTo>
                    <a:pt x="1694" y="1072"/>
                  </a:lnTo>
                  <a:lnTo>
                    <a:pt x="1685" y="1075"/>
                  </a:lnTo>
                  <a:lnTo>
                    <a:pt x="1680" y="1075"/>
                  </a:lnTo>
                  <a:lnTo>
                    <a:pt x="1675" y="1075"/>
                  </a:lnTo>
                  <a:lnTo>
                    <a:pt x="1673" y="1075"/>
                  </a:lnTo>
                  <a:lnTo>
                    <a:pt x="1671" y="1079"/>
                  </a:lnTo>
                  <a:lnTo>
                    <a:pt x="1671" y="1084"/>
                  </a:lnTo>
                  <a:lnTo>
                    <a:pt x="1671" y="1084"/>
                  </a:lnTo>
                  <a:lnTo>
                    <a:pt x="1668" y="1084"/>
                  </a:lnTo>
                  <a:lnTo>
                    <a:pt x="1668" y="1082"/>
                  </a:lnTo>
                  <a:lnTo>
                    <a:pt x="1673" y="1075"/>
                  </a:lnTo>
                  <a:lnTo>
                    <a:pt x="1694" y="1070"/>
                  </a:lnTo>
                  <a:lnTo>
                    <a:pt x="1697" y="1068"/>
                  </a:lnTo>
                  <a:lnTo>
                    <a:pt x="1699" y="1068"/>
                  </a:lnTo>
                  <a:lnTo>
                    <a:pt x="1701" y="1068"/>
                  </a:lnTo>
                  <a:lnTo>
                    <a:pt x="1704" y="1068"/>
                  </a:lnTo>
                  <a:lnTo>
                    <a:pt x="1706" y="1068"/>
                  </a:lnTo>
                  <a:lnTo>
                    <a:pt x="1708" y="1068"/>
                  </a:lnTo>
                  <a:lnTo>
                    <a:pt x="1711" y="1070"/>
                  </a:lnTo>
                  <a:lnTo>
                    <a:pt x="1718" y="1070"/>
                  </a:lnTo>
                  <a:lnTo>
                    <a:pt x="1725" y="1070"/>
                  </a:lnTo>
                  <a:lnTo>
                    <a:pt x="1725" y="1068"/>
                  </a:lnTo>
                  <a:lnTo>
                    <a:pt x="1727" y="1065"/>
                  </a:lnTo>
                  <a:lnTo>
                    <a:pt x="1727" y="1065"/>
                  </a:lnTo>
                  <a:lnTo>
                    <a:pt x="1730" y="1065"/>
                  </a:lnTo>
                  <a:lnTo>
                    <a:pt x="1732" y="1065"/>
                  </a:lnTo>
                  <a:lnTo>
                    <a:pt x="1734" y="1065"/>
                  </a:lnTo>
                  <a:lnTo>
                    <a:pt x="1734" y="1065"/>
                  </a:lnTo>
                  <a:lnTo>
                    <a:pt x="1732" y="1065"/>
                  </a:lnTo>
                  <a:lnTo>
                    <a:pt x="1732" y="1065"/>
                  </a:lnTo>
                  <a:lnTo>
                    <a:pt x="1732" y="1063"/>
                  </a:lnTo>
                  <a:lnTo>
                    <a:pt x="1734" y="1063"/>
                  </a:lnTo>
                  <a:lnTo>
                    <a:pt x="1739" y="1060"/>
                  </a:lnTo>
                  <a:lnTo>
                    <a:pt x="1746" y="1060"/>
                  </a:lnTo>
                  <a:lnTo>
                    <a:pt x="1746" y="1060"/>
                  </a:lnTo>
                  <a:lnTo>
                    <a:pt x="1746" y="1056"/>
                  </a:lnTo>
                  <a:lnTo>
                    <a:pt x="1746" y="1053"/>
                  </a:lnTo>
                  <a:lnTo>
                    <a:pt x="1746" y="1051"/>
                  </a:lnTo>
                  <a:lnTo>
                    <a:pt x="1744" y="1051"/>
                  </a:lnTo>
                  <a:lnTo>
                    <a:pt x="1744" y="1049"/>
                  </a:lnTo>
                  <a:lnTo>
                    <a:pt x="1741" y="1049"/>
                  </a:lnTo>
                  <a:lnTo>
                    <a:pt x="1741" y="1049"/>
                  </a:lnTo>
                  <a:lnTo>
                    <a:pt x="1741" y="1049"/>
                  </a:lnTo>
                  <a:lnTo>
                    <a:pt x="1739" y="1046"/>
                  </a:lnTo>
                  <a:lnTo>
                    <a:pt x="1737" y="1046"/>
                  </a:lnTo>
                  <a:lnTo>
                    <a:pt x="1737" y="1044"/>
                  </a:lnTo>
                  <a:lnTo>
                    <a:pt x="1718" y="1042"/>
                  </a:lnTo>
                  <a:lnTo>
                    <a:pt x="1708" y="1046"/>
                  </a:lnTo>
                  <a:lnTo>
                    <a:pt x="1708" y="1044"/>
                  </a:lnTo>
                  <a:lnTo>
                    <a:pt x="1701" y="1049"/>
                  </a:lnTo>
                  <a:lnTo>
                    <a:pt x="1701" y="1051"/>
                  </a:lnTo>
                  <a:lnTo>
                    <a:pt x="1699" y="1051"/>
                  </a:lnTo>
                  <a:lnTo>
                    <a:pt x="1697" y="1053"/>
                  </a:lnTo>
                  <a:lnTo>
                    <a:pt x="1682" y="1051"/>
                  </a:lnTo>
                  <a:lnTo>
                    <a:pt x="1680" y="1051"/>
                  </a:lnTo>
                  <a:lnTo>
                    <a:pt x="1675" y="1051"/>
                  </a:lnTo>
                  <a:lnTo>
                    <a:pt x="1668" y="1051"/>
                  </a:lnTo>
                  <a:lnTo>
                    <a:pt x="1666" y="1056"/>
                  </a:lnTo>
                  <a:lnTo>
                    <a:pt x="1666" y="1060"/>
                  </a:lnTo>
                  <a:lnTo>
                    <a:pt x="1663" y="1060"/>
                  </a:lnTo>
                  <a:lnTo>
                    <a:pt x="1661" y="1060"/>
                  </a:lnTo>
                  <a:lnTo>
                    <a:pt x="1661" y="1060"/>
                  </a:lnTo>
                  <a:lnTo>
                    <a:pt x="1661" y="1063"/>
                  </a:lnTo>
                  <a:lnTo>
                    <a:pt x="1661" y="1063"/>
                  </a:lnTo>
                  <a:lnTo>
                    <a:pt x="1661" y="1063"/>
                  </a:lnTo>
                  <a:lnTo>
                    <a:pt x="1659" y="1065"/>
                  </a:lnTo>
                  <a:lnTo>
                    <a:pt x="1659" y="1065"/>
                  </a:lnTo>
                  <a:lnTo>
                    <a:pt x="1644" y="1068"/>
                  </a:lnTo>
                  <a:lnTo>
                    <a:pt x="1642" y="1070"/>
                  </a:lnTo>
                  <a:lnTo>
                    <a:pt x="1642" y="1070"/>
                  </a:lnTo>
                  <a:lnTo>
                    <a:pt x="1642" y="1072"/>
                  </a:lnTo>
                  <a:lnTo>
                    <a:pt x="1640" y="1075"/>
                  </a:lnTo>
                  <a:lnTo>
                    <a:pt x="1637" y="1075"/>
                  </a:lnTo>
                  <a:lnTo>
                    <a:pt x="1637" y="1075"/>
                  </a:lnTo>
                  <a:lnTo>
                    <a:pt x="1637" y="1075"/>
                  </a:lnTo>
                  <a:lnTo>
                    <a:pt x="1635" y="1072"/>
                  </a:lnTo>
                  <a:lnTo>
                    <a:pt x="1635" y="1072"/>
                  </a:lnTo>
                  <a:lnTo>
                    <a:pt x="1635" y="1072"/>
                  </a:lnTo>
                  <a:lnTo>
                    <a:pt x="1637" y="1072"/>
                  </a:lnTo>
                  <a:lnTo>
                    <a:pt x="1642" y="1068"/>
                  </a:lnTo>
                  <a:lnTo>
                    <a:pt x="1642" y="1065"/>
                  </a:lnTo>
                  <a:lnTo>
                    <a:pt x="1659" y="1063"/>
                  </a:lnTo>
                  <a:lnTo>
                    <a:pt x="1659" y="1063"/>
                  </a:lnTo>
                  <a:lnTo>
                    <a:pt x="1659" y="1060"/>
                  </a:lnTo>
                  <a:lnTo>
                    <a:pt x="1661" y="1058"/>
                  </a:lnTo>
                  <a:lnTo>
                    <a:pt x="1663" y="1056"/>
                  </a:lnTo>
                  <a:lnTo>
                    <a:pt x="1663" y="1056"/>
                  </a:lnTo>
                  <a:lnTo>
                    <a:pt x="1663" y="1053"/>
                  </a:lnTo>
                  <a:lnTo>
                    <a:pt x="1666" y="1051"/>
                  </a:lnTo>
                  <a:lnTo>
                    <a:pt x="1668" y="1049"/>
                  </a:lnTo>
                  <a:lnTo>
                    <a:pt x="1668" y="1049"/>
                  </a:lnTo>
                  <a:lnTo>
                    <a:pt x="1668" y="1049"/>
                  </a:lnTo>
                  <a:lnTo>
                    <a:pt x="1668" y="1046"/>
                  </a:lnTo>
                  <a:lnTo>
                    <a:pt x="1668" y="1046"/>
                  </a:lnTo>
                  <a:lnTo>
                    <a:pt x="1671" y="1046"/>
                  </a:lnTo>
                  <a:lnTo>
                    <a:pt x="1673" y="1046"/>
                  </a:lnTo>
                  <a:lnTo>
                    <a:pt x="1680" y="1044"/>
                  </a:lnTo>
                  <a:lnTo>
                    <a:pt x="1680" y="1042"/>
                  </a:lnTo>
                  <a:lnTo>
                    <a:pt x="1680" y="1042"/>
                  </a:lnTo>
                  <a:lnTo>
                    <a:pt x="1680" y="1039"/>
                  </a:lnTo>
                  <a:lnTo>
                    <a:pt x="1680" y="1037"/>
                  </a:lnTo>
                  <a:lnTo>
                    <a:pt x="1680" y="1034"/>
                  </a:lnTo>
                  <a:lnTo>
                    <a:pt x="1680" y="1034"/>
                  </a:lnTo>
                  <a:lnTo>
                    <a:pt x="1680" y="1032"/>
                  </a:lnTo>
                  <a:lnTo>
                    <a:pt x="1680" y="1032"/>
                  </a:lnTo>
                  <a:lnTo>
                    <a:pt x="1680" y="1030"/>
                  </a:lnTo>
                  <a:lnTo>
                    <a:pt x="1680" y="1030"/>
                  </a:lnTo>
                  <a:lnTo>
                    <a:pt x="1682" y="1030"/>
                  </a:lnTo>
                  <a:lnTo>
                    <a:pt x="1682" y="1027"/>
                  </a:lnTo>
                  <a:lnTo>
                    <a:pt x="1689" y="1023"/>
                  </a:lnTo>
                  <a:lnTo>
                    <a:pt x="1692" y="1023"/>
                  </a:lnTo>
                  <a:lnTo>
                    <a:pt x="1692" y="1025"/>
                  </a:lnTo>
                  <a:lnTo>
                    <a:pt x="1694" y="1023"/>
                  </a:lnTo>
                  <a:lnTo>
                    <a:pt x="1697" y="1025"/>
                  </a:lnTo>
                  <a:lnTo>
                    <a:pt x="1704" y="1023"/>
                  </a:lnTo>
                  <a:lnTo>
                    <a:pt x="1708" y="1018"/>
                  </a:lnTo>
                  <a:lnTo>
                    <a:pt x="1708" y="1018"/>
                  </a:lnTo>
                  <a:lnTo>
                    <a:pt x="1708" y="1015"/>
                  </a:lnTo>
                  <a:lnTo>
                    <a:pt x="1706" y="1015"/>
                  </a:lnTo>
                  <a:lnTo>
                    <a:pt x="1706" y="1013"/>
                  </a:lnTo>
                  <a:lnTo>
                    <a:pt x="1704" y="1011"/>
                  </a:lnTo>
                  <a:lnTo>
                    <a:pt x="1701" y="1011"/>
                  </a:lnTo>
                  <a:lnTo>
                    <a:pt x="1699" y="1008"/>
                  </a:lnTo>
                  <a:lnTo>
                    <a:pt x="1697" y="1004"/>
                  </a:lnTo>
                  <a:lnTo>
                    <a:pt x="1697" y="1004"/>
                  </a:lnTo>
                  <a:lnTo>
                    <a:pt x="1694" y="1001"/>
                  </a:lnTo>
                  <a:lnTo>
                    <a:pt x="1692" y="1001"/>
                  </a:lnTo>
                  <a:lnTo>
                    <a:pt x="1689" y="1001"/>
                  </a:lnTo>
                  <a:lnTo>
                    <a:pt x="1689" y="999"/>
                  </a:lnTo>
                  <a:lnTo>
                    <a:pt x="1689" y="999"/>
                  </a:lnTo>
                  <a:lnTo>
                    <a:pt x="1689" y="999"/>
                  </a:lnTo>
                  <a:lnTo>
                    <a:pt x="1689" y="999"/>
                  </a:lnTo>
                  <a:lnTo>
                    <a:pt x="1689" y="999"/>
                  </a:lnTo>
                  <a:lnTo>
                    <a:pt x="1689" y="999"/>
                  </a:lnTo>
                  <a:lnTo>
                    <a:pt x="1687" y="997"/>
                  </a:lnTo>
                  <a:lnTo>
                    <a:pt x="1687" y="997"/>
                  </a:lnTo>
                  <a:lnTo>
                    <a:pt x="1685" y="997"/>
                  </a:lnTo>
                  <a:lnTo>
                    <a:pt x="1687" y="997"/>
                  </a:lnTo>
                  <a:lnTo>
                    <a:pt x="1685" y="997"/>
                  </a:lnTo>
                  <a:lnTo>
                    <a:pt x="1685" y="997"/>
                  </a:lnTo>
                  <a:lnTo>
                    <a:pt x="1685" y="997"/>
                  </a:lnTo>
                  <a:lnTo>
                    <a:pt x="1685" y="997"/>
                  </a:lnTo>
                  <a:lnTo>
                    <a:pt x="1685" y="997"/>
                  </a:lnTo>
                  <a:lnTo>
                    <a:pt x="1682" y="994"/>
                  </a:lnTo>
                  <a:lnTo>
                    <a:pt x="1682" y="994"/>
                  </a:lnTo>
                  <a:lnTo>
                    <a:pt x="1678" y="992"/>
                  </a:lnTo>
                  <a:lnTo>
                    <a:pt x="1678" y="992"/>
                  </a:lnTo>
                  <a:lnTo>
                    <a:pt x="1671" y="987"/>
                  </a:lnTo>
                  <a:lnTo>
                    <a:pt x="1668" y="987"/>
                  </a:lnTo>
                  <a:lnTo>
                    <a:pt x="1666" y="987"/>
                  </a:lnTo>
                  <a:lnTo>
                    <a:pt x="1663" y="985"/>
                  </a:lnTo>
                  <a:lnTo>
                    <a:pt x="1659" y="987"/>
                  </a:lnTo>
                  <a:lnTo>
                    <a:pt x="1659" y="987"/>
                  </a:lnTo>
                  <a:lnTo>
                    <a:pt x="1659" y="987"/>
                  </a:lnTo>
                  <a:lnTo>
                    <a:pt x="1659" y="985"/>
                  </a:lnTo>
                  <a:lnTo>
                    <a:pt x="1656" y="985"/>
                  </a:lnTo>
                  <a:lnTo>
                    <a:pt x="1656" y="985"/>
                  </a:lnTo>
                  <a:lnTo>
                    <a:pt x="1656" y="985"/>
                  </a:lnTo>
                  <a:lnTo>
                    <a:pt x="1654" y="987"/>
                  </a:lnTo>
                  <a:lnTo>
                    <a:pt x="1654" y="987"/>
                  </a:lnTo>
                  <a:lnTo>
                    <a:pt x="1654" y="989"/>
                  </a:lnTo>
                  <a:lnTo>
                    <a:pt x="1654" y="992"/>
                  </a:lnTo>
                  <a:lnTo>
                    <a:pt x="1654" y="994"/>
                  </a:lnTo>
                  <a:lnTo>
                    <a:pt x="1654" y="997"/>
                  </a:lnTo>
                  <a:lnTo>
                    <a:pt x="1654" y="997"/>
                  </a:lnTo>
                  <a:lnTo>
                    <a:pt x="1654" y="997"/>
                  </a:lnTo>
                  <a:lnTo>
                    <a:pt x="1656" y="999"/>
                  </a:lnTo>
                  <a:lnTo>
                    <a:pt x="1656" y="999"/>
                  </a:lnTo>
                  <a:lnTo>
                    <a:pt x="1654" y="999"/>
                  </a:lnTo>
                  <a:lnTo>
                    <a:pt x="1654" y="999"/>
                  </a:lnTo>
                  <a:lnTo>
                    <a:pt x="1654" y="999"/>
                  </a:lnTo>
                  <a:lnTo>
                    <a:pt x="1656" y="1001"/>
                  </a:lnTo>
                  <a:lnTo>
                    <a:pt x="1656" y="1001"/>
                  </a:lnTo>
                  <a:lnTo>
                    <a:pt x="1656" y="1001"/>
                  </a:lnTo>
                  <a:lnTo>
                    <a:pt x="1656" y="1001"/>
                  </a:lnTo>
                  <a:lnTo>
                    <a:pt x="1656" y="1001"/>
                  </a:lnTo>
                  <a:lnTo>
                    <a:pt x="1656" y="1001"/>
                  </a:lnTo>
                  <a:lnTo>
                    <a:pt x="1656" y="1004"/>
                  </a:lnTo>
                  <a:lnTo>
                    <a:pt x="1661" y="1001"/>
                  </a:lnTo>
                  <a:lnTo>
                    <a:pt x="1661" y="1001"/>
                  </a:lnTo>
                  <a:lnTo>
                    <a:pt x="1661" y="1006"/>
                  </a:lnTo>
                  <a:lnTo>
                    <a:pt x="1661" y="1008"/>
                  </a:lnTo>
                  <a:lnTo>
                    <a:pt x="1659" y="1011"/>
                  </a:lnTo>
                  <a:lnTo>
                    <a:pt x="1659" y="1008"/>
                  </a:lnTo>
                  <a:lnTo>
                    <a:pt x="1656" y="1011"/>
                  </a:lnTo>
                  <a:lnTo>
                    <a:pt x="1656" y="1011"/>
                  </a:lnTo>
                  <a:lnTo>
                    <a:pt x="1656" y="1011"/>
                  </a:lnTo>
                  <a:lnTo>
                    <a:pt x="1656" y="1011"/>
                  </a:lnTo>
                  <a:lnTo>
                    <a:pt x="1659" y="1011"/>
                  </a:lnTo>
                  <a:lnTo>
                    <a:pt x="1656" y="1011"/>
                  </a:lnTo>
                  <a:lnTo>
                    <a:pt x="1656" y="1013"/>
                  </a:lnTo>
                  <a:lnTo>
                    <a:pt x="1656" y="1013"/>
                  </a:lnTo>
                  <a:lnTo>
                    <a:pt x="1654" y="1013"/>
                  </a:lnTo>
                  <a:lnTo>
                    <a:pt x="1654" y="1013"/>
                  </a:lnTo>
                  <a:lnTo>
                    <a:pt x="1654" y="1013"/>
                  </a:lnTo>
                  <a:lnTo>
                    <a:pt x="1656" y="1013"/>
                  </a:lnTo>
                  <a:lnTo>
                    <a:pt x="1656" y="1013"/>
                  </a:lnTo>
                  <a:lnTo>
                    <a:pt x="1656" y="1015"/>
                  </a:lnTo>
                  <a:lnTo>
                    <a:pt x="1656" y="1015"/>
                  </a:lnTo>
                  <a:lnTo>
                    <a:pt x="1656" y="1018"/>
                  </a:lnTo>
                  <a:lnTo>
                    <a:pt x="1656" y="1018"/>
                  </a:lnTo>
                  <a:lnTo>
                    <a:pt x="1654" y="1018"/>
                  </a:lnTo>
                  <a:lnTo>
                    <a:pt x="1654" y="1020"/>
                  </a:lnTo>
                  <a:lnTo>
                    <a:pt x="1654" y="1020"/>
                  </a:lnTo>
                  <a:lnTo>
                    <a:pt x="1656" y="1020"/>
                  </a:lnTo>
                  <a:lnTo>
                    <a:pt x="1656" y="1020"/>
                  </a:lnTo>
                  <a:lnTo>
                    <a:pt x="1656" y="1023"/>
                  </a:lnTo>
                  <a:lnTo>
                    <a:pt x="1656" y="1023"/>
                  </a:lnTo>
                  <a:lnTo>
                    <a:pt x="1656" y="1023"/>
                  </a:lnTo>
                  <a:lnTo>
                    <a:pt x="1656" y="1023"/>
                  </a:lnTo>
                  <a:lnTo>
                    <a:pt x="1656" y="1023"/>
                  </a:lnTo>
                  <a:lnTo>
                    <a:pt x="1656" y="1023"/>
                  </a:lnTo>
                  <a:lnTo>
                    <a:pt x="1656" y="1023"/>
                  </a:lnTo>
                  <a:lnTo>
                    <a:pt x="1656" y="1023"/>
                  </a:lnTo>
                  <a:lnTo>
                    <a:pt x="1656" y="1023"/>
                  </a:lnTo>
                  <a:lnTo>
                    <a:pt x="1656" y="1025"/>
                  </a:lnTo>
                  <a:lnTo>
                    <a:pt x="1656" y="1025"/>
                  </a:lnTo>
                  <a:lnTo>
                    <a:pt x="1654" y="1025"/>
                  </a:lnTo>
                  <a:lnTo>
                    <a:pt x="1649" y="1025"/>
                  </a:lnTo>
                  <a:lnTo>
                    <a:pt x="1649" y="1025"/>
                  </a:lnTo>
                  <a:lnTo>
                    <a:pt x="1647" y="1027"/>
                  </a:lnTo>
                  <a:lnTo>
                    <a:pt x="1644" y="1030"/>
                  </a:lnTo>
                  <a:lnTo>
                    <a:pt x="1644" y="1032"/>
                  </a:lnTo>
                  <a:lnTo>
                    <a:pt x="1644" y="1034"/>
                  </a:lnTo>
                  <a:lnTo>
                    <a:pt x="1644" y="1044"/>
                  </a:lnTo>
                  <a:lnTo>
                    <a:pt x="1642" y="1046"/>
                  </a:lnTo>
                  <a:lnTo>
                    <a:pt x="1640" y="1046"/>
                  </a:lnTo>
                  <a:lnTo>
                    <a:pt x="1640" y="1046"/>
                  </a:lnTo>
                  <a:lnTo>
                    <a:pt x="1637" y="1046"/>
                  </a:lnTo>
                  <a:lnTo>
                    <a:pt x="1635"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0" y="1063"/>
                  </a:lnTo>
                  <a:lnTo>
                    <a:pt x="1630" y="1063"/>
                  </a:lnTo>
                  <a:lnTo>
                    <a:pt x="1630" y="1063"/>
                  </a:lnTo>
                  <a:lnTo>
                    <a:pt x="1630" y="1060"/>
                  </a:lnTo>
                  <a:lnTo>
                    <a:pt x="1630" y="1060"/>
                  </a:lnTo>
                  <a:lnTo>
                    <a:pt x="1630" y="1058"/>
                  </a:lnTo>
                  <a:lnTo>
                    <a:pt x="1630" y="1056"/>
                  </a:lnTo>
                  <a:lnTo>
                    <a:pt x="1630" y="1056"/>
                  </a:lnTo>
                  <a:lnTo>
                    <a:pt x="1630" y="1053"/>
                  </a:lnTo>
                  <a:lnTo>
                    <a:pt x="1630" y="1051"/>
                  </a:lnTo>
                  <a:lnTo>
                    <a:pt x="1630" y="1051"/>
                  </a:lnTo>
                  <a:lnTo>
                    <a:pt x="1630" y="1049"/>
                  </a:lnTo>
                  <a:lnTo>
                    <a:pt x="1630" y="1046"/>
                  </a:lnTo>
                  <a:lnTo>
                    <a:pt x="1630" y="1046"/>
                  </a:lnTo>
                  <a:lnTo>
                    <a:pt x="1633" y="1044"/>
                  </a:lnTo>
                  <a:lnTo>
                    <a:pt x="1640" y="1044"/>
                  </a:lnTo>
                  <a:lnTo>
                    <a:pt x="1640" y="1044"/>
                  </a:lnTo>
                  <a:lnTo>
                    <a:pt x="1640" y="1042"/>
                  </a:lnTo>
                  <a:lnTo>
                    <a:pt x="1642" y="1039"/>
                  </a:lnTo>
                  <a:lnTo>
                    <a:pt x="1640" y="1034"/>
                  </a:lnTo>
                  <a:lnTo>
                    <a:pt x="1642" y="1034"/>
                  </a:lnTo>
                  <a:lnTo>
                    <a:pt x="1642" y="1032"/>
                  </a:lnTo>
                  <a:lnTo>
                    <a:pt x="1642" y="1032"/>
                  </a:lnTo>
                  <a:lnTo>
                    <a:pt x="1642" y="1030"/>
                  </a:lnTo>
                  <a:lnTo>
                    <a:pt x="1642" y="1030"/>
                  </a:lnTo>
                  <a:lnTo>
                    <a:pt x="1642" y="1027"/>
                  </a:lnTo>
                  <a:lnTo>
                    <a:pt x="1642" y="1025"/>
                  </a:lnTo>
                  <a:lnTo>
                    <a:pt x="1647" y="1020"/>
                  </a:lnTo>
                  <a:lnTo>
                    <a:pt x="1649" y="1018"/>
                  </a:lnTo>
                  <a:lnTo>
                    <a:pt x="1649" y="1013"/>
                  </a:lnTo>
                  <a:lnTo>
                    <a:pt x="1647" y="1013"/>
                  </a:lnTo>
                  <a:lnTo>
                    <a:pt x="1647" y="1011"/>
                  </a:lnTo>
                  <a:lnTo>
                    <a:pt x="1649" y="1006"/>
                  </a:lnTo>
                  <a:lnTo>
                    <a:pt x="1647" y="1006"/>
                  </a:lnTo>
                  <a:lnTo>
                    <a:pt x="1647" y="1004"/>
                  </a:lnTo>
                  <a:lnTo>
                    <a:pt x="1647" y="1004"/>
                  </a:lnTo>
                  <a:lnTo>
                    <a:pt x="1644" y="1004"/>
                  </a:lnTo>
                  <a:lnTo>
                    <a:pt x="1644" y="1004"/>
                  </a:lnTo>
                  <a:lnTo>
                    <a:pt x="1644" y="1004"/>
                  </a:lnTo>
                  <a:lnTo>
                    <a:pt x="1644" y="1001"/>
                  </a:lnTo>
                  <a:lnTo>
                    <a:pt x="1637" y="1006"/>
                  </a:lnTo>
                  <a:lnTo>
                    <a:pt x="1635" y="1006"/>
                  </a:lnTo>
                  <a:lnTo>
                    <a:pt x="1633" y="1006"/>
                  </a:lnTo>
                  <a:lnTo>
                    <a:pt x="1633" y="1008"/>
                  </a:lnTo>
                  <a:lnTo>
                    <a:pt x="1633" y="1008"/>
                  </a:lnTo>
                  <a:lnTo>
                    <a:pt x="1635" y="1008"/>
                  </a:lnTo>
                  <a:lnTo>
                    <a:pt x="1637" y="1011"/>
                  </a:lnTo>
                  <a:lnTo>
                    <a:pt x="1635" y="1011"/>
                  </a:lnTo>
                  <a:lnTo>
                    <a:pt x="1633" y="1011"/>
                  </a:lnTo>
                  <a:lnTo>
                    <a:pt x="1630" y="1011"/>
                  </a:lnTo>
                  <a:lnTo>
                    <a:pt x="1618" y="1020"/>
                  </a:lnTo>
                  <a:lnTo>
                    <a:pt x="1618" y="1023"/>
                  </a:lnTo>
                  <a:lnTo>
                    <a:pt x="1618" y="1025"/>
                  </a:lnTo>
                  <a:lnTo>
                    <a:pt x="1618" y="1027"/>
                  </a:lnTo>
                  <a:lnTo>
                    <a:pt x="1618" y="1027"/>
                  </a:lnTo>
                  <a:lnTo>
                    <a:pt x="1621" y="1030"/>
                  </a:lnTo>
                  <a:lnTo>
                    <a:pt x="1621" y="1030"/>
                  </a:lnTo>
                  <a:lnTo>
                    <a:pt x="1621" y="1030"/>
                  </a:lnTo>
                  <a:lnTo>
                    <a:pt x="1621" y="1030"/>
                  </a:lnTo>
                  <a:lnTo>
                    <a:pt x="1623" y="1032"/>
                  </a:lnTo>
                  <a:lnTo>
                    <a:pt x="1623" y="1032"/>
                  </a:lnTo>
                  <a:lnTo>
                    <a:pt x="1623" y="1032"/>
                  </a:lnTo>
                  <a:lnTo>
                    <a:pt x="1626" y="1034"/>
                  </a:lnTo>
                  <a:lnTo>
                    <a:pt x="1626" y="1034"/>
                  </a:lnTo>
                  <a:lnTo>
                    <a:pt x="1623" y="1037"/>
                  </a:lnTo>
                  <a:lnTo>
                    <a:pt x="1623" y="1037"/>
                  </a:lnTo>
                  <a:lnTo>
                    <a:pt x="1623" y="1037"/>
                  </a:lnTo>
                  <a:lnTo>
                    <a:pt x="1623" y="1039"/>
                  </a:lnTo>
                  <a:lnTo>
                    <a:pt x="1621" y="1037"/>
                  </a:lnTo>
                  <a:lnTo>
                    <a:pt x="1621" y="1037"/>
                  </a:lnTo>
                  <a:lnTo>
                    <a:pt x="1616" y="1039"/>
                  </a:lnTo>
                  <a:lnTo>
                    <a:pt x="1616" y="1042"/>
                  </a:lnTo>
                  <a:lnTo>
                    <a:pt x="1614" y="1051"/>
                  </a:lnTo>
                  <a:lnTo>
                    <a:pt x="1614" y="1053"/>
                  </a:lnTo>
                  <a:lnTo>
                    <a:pt x="1609" y="1053"/>
                  </a:lnTo>
                  <a:lnTo>
                    <a:pt x="1609" y="1053"/>
                  </a:lnTo>
                  <a:lnTo>
                    <a:pt x="1609" y="1051"/>
                  </a:lnTo>
                  <a:lnTo>
                    <a:pt x="1611" y="1051"/>
                  </a:lnTo>
                  <a:lnTo>
                    <a:pt x="1611" y="1051"/>
                  </a:lnTo>
                  <a:lnTo>
                    <a:pt x="1611" y="1051"/>
                  </a:lnTo>
                  <a:lnTo>
                    <a:pt x="1611" y="1049"/>
                  </a:lnTo>
                  <a:lnTo>
                    <a:pt x="1611"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6" y="1037"/>
                  </a:lnTo>
                  <a:lnTo>
                    <a:pt x="1616" y="1037"/>
                  </a:lnTo>
                  <a:lnTo>
                    <a:pt x="1623" y="1034"/>
                  </a:lnTo>
                  <a:lnTo>
                    <a:pt x="1623" y="1034"/>
                  </a:lnTo>
                  <a:lnTo>
                    <a:pt x="1621" y="1032"/>
                  </a:lnTo>
                  <a:lnTo>
                    <a:pt x="1618" y="1032"/>
                  </a:lnTo>
                  <a:lnTo>
                    <a:pt x="1618" y="1030"/>
                  </a:lnTo>
                  <a:lnTo>
                    <a:pt x="1616" y="1030"/>
                  </a:lnTo>
                  <a:lnTo>
                    <a:pt x="1614" y="1030"/>
                  </a:lnTo>
                  <a:lnTo>
                    <a:pt x="1611" y="1032"/>
                  </a:lnTo>
                  <a:lnTo>
                    <a:pt x="1611" y="1034"/>
                  </a:lnTo>
                  <a:lnTo>
                    <a:pt x="1611" y="1037"/>
                  </a:lnTo>
                  <a:lnTo>
                    <a:pt x="1611" y="1037"/>
                  </a:lnTo>
                  <a:lnTo>
                    <a:pt x="1611" y="1034"/>
                  </a:lnTo>
                  <a:lnTo>
                    <a:pt x="1611" y="1034"/>
                  </a:lnTo>
                  <a:lnTo>
                    <a:pt x="1611" y="1032"/>
                  </a:lnTo>
                  <a:lnTo>
                    <a:pt x="1611" y="1032"/>
                  </a:lnTo>
                  <a:lnTo>
                    <a:pt x="1616" y="1027"/>
                  </a:lnTo>
                  <a:lnTo>
                    <a:pt x="1616" y="1027"/>
                  </a:lnTo>
                  <a:lnTo>
                    <a:pt x="1616" y="1025"/>
                  </a:lnTo>
                  <a:lnTo>
                    <a:pt x="1616" y="1023"/>
                  </a:lnTo>
                  <a:lnTo>
                    <a:pt x="1616" y="1023"/>
                  </a:lnTo>
                  <a:lnTo>
                    <a:pt x="1616" y="1023"/>
                  </a:lnTo>
                  <a:lnTo>
                    <a:pt x="1614" y="1020"/>
                  </a:lnTo>
                  <a:lnTo>
                    <a:pt x="1614" y="1020"/>
                  </a:lnTo>
                  <a:lnTo>
                    <a:pt x="1616" y="1020"/>
                  </a:lnTo>
                  <a:lnTo>
                    <a:pt x="1616" y="1018"/>
                  </a:lnTo>
                  <a:lnTo>
                    <a:pt x="1618" y="1013"/>
                  </a:lnTo>
                  <a:lnTo>
                    <a:pt x="1621" y="1013"/>
                  </a:lnTo>
                  <a:lnTo>
                    <a:pt x="1621" y="1011"/>
                  </a:lnTo>
                  <a:lnTo>
                    <a:pt x="1621" y="1011"/>
                  </a:lnTo>
                  <a:lnTo>
                    <a:pt x="1621" y="1008"/>
                  </a:lnTo>
                  <a:lnTo>
                    <a:pt x="1623" y="1006"/>
                  </a:lnTo>
                  <a:lnTo>
                    <a:pt x="1623" y="1006"/>
                  </a:lnTo>
                  <a:lnTo>
                    <a:pt x="1626" y="1004"/>
                  </a:lnTo>
                  <a:lnTo>
                    <a:pt x="1626" y="1004"/>
                  </a:lnTo>
                  <a:lnTo>
                    <a:pt x="1626" y="1004"/>
                  </a:lnTo>
                  <a:lnTo>
                    <a:pt x="1628" y="1001"/>
                  </a:lnTo>
                  <a:lnTo>
                    <a:pt x="1630" y="1001"/>
                  </a:lnTo>
                  <a:lnTo>
                    <a:pt x="1630" y="999"/>
                  </a:lnTo>
                  <a:lnTo>
                    <a:pt x="1635" y="999"/>
                  </a:lnTo>
                  <a:lnTo>
                    <a:pt x="1635" y="997"/>
                  </a:lnTo>
                  <a:lnTo>
                    <a:pt x="1637" y="994"/>
                  </a:lnTo>
                  <a:lnTo>
                    <a:pt x="1640" y="992"/>
                  </a:lnTo>
                  <a:lnTo>
                    <a:pt x="1640" y="992"/>
                  </a:lnTo>
                  <a:lnTo>
                    <a:pt x="1637" y="989"/>
                  </a:lnTo>
                  <a:lnTo>
                    <a:pt x="1637" y="987"/>
                  </a:lnTo>
                  <a:lnTo>
                    <a:pt x="1635" y="987"/>
                  </a:lnTo>
                  <a:lnTo>
                    <a:pt x="1635" y="985"/>
                  </a:lnTo>
                  <a:lnTo>
                    <a:pt x="1635" y="982"/>
                  </a:lnTo>
                  <a:lnTo>
                    <a:pt x="1635" y="982"/>
                  </a:lnTo>
                  <a:lnTo>
                    <a:pt x="1635" y="980"/>
                  </a:lnTo>
                  <a:lnTo>
                    <a:pt x="1635" y="980"/>
                  </a:lnTo>
                  <a:lnTo>
                    <a:pt x="1635" y="980"/>
                  </a:lnTo>
                  <a:lnTo>
                    <a:pt x="1637" y="980"/>
                  </a:lnTo>
                  <a:lnTo>
                    <a:pt x="1637" y="982"/>
                  </a:lnTo>
                  <a:lnTo>
                    <a:pt x="1637" y="982"/>
                  </a:lnTo>
                  <a:lnTo>
                    <a:pt x="1637" y="985"/>
                  </a:lnTo>
                  <a:lnTo>
                    <a:pt x="1637" y="985"/>
                  </a:lnTo>
                  <a:lnTo>
                    <a:pt x="1640" y="985"/>
                  </a:lnTo>
                  <a:lnTo>
                    <a:pt x="1642" y="987"/>
                  </a:lnTo>
                  <a:lnTo>
                    <a:pt x="1642" y="987"/>
                  </a:lnTo>
                  <a:lnTo>
                    <a:pt x="1642" y="987"/>
                  </a:lnTo>
                  <a:lnTo>
                    <a:pt x="1642" y="985"/>
                  </a:lnTo>
                  <a:lnTo>
                    <a:pt x="1642" y="982"/>
                  </a:lnTo>
                  <a:lnTo>
                    <a:pt x="1642" y="982"/>
                  </a:lnTo>
                  <a:lnTo>
                    <a:pt x="1642" y="980"/>
                  </a:lnTo>
                  <a:lnTo>
                    <a:pt x="1642" y="980"/>
                  </a:lnTo>
                  <a:lnTo>
                    <a:pt x="1642" y="978"/>
                  </a:lnTo>
                  <a:lnTo>
                    <a:pt x="1642" y="978"/>
                  </a:lnTo>
                  <a:lnTo>
                    <a:pt x="1642" y="978"/>
                  </a:lnTo>
                  <a:lnTo>
                    <a:pt x="1642" y="978"/>
                  </a:lnTo>
                  <a:lnTo>
                    <a:pt x="1642" y="975"/>
                  </a:lnTo>
                  <a:lnTo>
                    <a:pt x="1642" y="973"/>
                  </a:lnTo>
                  <a:lnTo>
                    <a:pt x="1642" y="973"/>
                  </a:lnTo>
                  <a:lnTo>
                    <a:pt x="1642" y="970"/>
                  </a:lnTo>
                  <a:lnTo>
                    <a:pt x="1640" y="970"/>
                  </a:lnTo>
                  <a:lnTo>
                    <a:pt x="1640" y="970"/>
                  </a:lnTo>
                  <a:lnTo>
                    <a:pt x="1640" y="970"/>
                  </a:lnTo>
                  <a:lnTo>
                    <a:pt x="1637" y="968"/>
                  </a:lnTo>
                  <a:lnTo>
                    <a:pt x="1637" y="968"/>
                  </a:lnTo>
                  <a:lnTo>
                    <a:pt x="1611" y="966"/>
                  </a:lnTo>
                  <a:lnTo>
                    <a:pt x="1609" y="966"/>
                  </a:lnTo>
                  <a:lnTo>
                    <a:pt x="1604" y="963"/>
                  </a:lnTo>
                  <a:lnTo>
                    <a:pt x="1602" y="963"/>
                  </a:lnTo>
                  <a:lnTo>
                    <a:pt x="1600" y="966"/>
                  </a:lnTo>
                  <a:lnTo>
                    <a:pt x="1600" y="966"/>
                  </a:lnTo>
                  <a:lnTo>
                    <a:pt x="1600" y="966"/>
                  </a:lnTo>
                  <a:lnTo>
                    <a:pt x="1597" y="966"/>
                  </a:lnTo>
                  <a:lnTo>
                    <a:pt x="1595" y="968"/>
                  </a:lnTo>
                  <a:lnTo>
                    <a:pt x="1595" y="970"/>
                  </a:lnTo>
                  <a:lnTo>
                    <a:pt x="1595" y="970"/>
                  </a:lnTo>
                  <a:lnTo>
                    <a:pt x="1595" y="973"/>
                  </a:lnTo>
                  <a:lnTo>
                    <a:pt x="1595" y="975"/>
                  </a:lnTo>
                  <a:lnTo>
                    <a:pt x="1597" y="975"/>
                  </a:lnTo>
                  <a:lnTo>
                    <a:pt x="1597" y="978"/>
                  </a:lnTo>
                  <a:lnTo>
                    <a:pt x="1595" y="978"/>
                  </a:lnTo>
                  <a:lnTo>
                    <a:pt x="1592" y="975"/>
                  </a:lnTo>
                  <a:lnTo>
                    <a:pt x="1592" y="975"/>
                  </a:lnTo>
                  <a:lnTo>
                    <a:pt x="1592" y="978"/>
                  </a:lnTo>
                  <a:lnTo>
                    <a:pt x="1592" y="978"/>
                  </a:lnTo>
                  <a:lnTo>
                    <a:pt x="1592" y="978"/>
                  </a:lnTo>
                  <a:lnTo>
                    <a:pt x="1592" y="978"/>
                  </a:lnTo>
                  <a:lnTo>
                    <a:pt x="1590" y="978"/>
                  </a:lnTo>
                  <a:lnTo>
                    <a:pt x="1590" y="980"/>
                  </a:lnTo>
                  <a:lnTo>
                    <a:pt x="1590" y="982"/>
                  </a:lnTo>
                  <a:lnTo>
                    <a:pt x="1590" y="982"/>
                  </a:lnTo>
                  <a:lnTo>
                    <a:pt x="1590" y="987"/>
                  </a:lnTo>
                  <a:lnTo>
                    <a:pt x="1590" y="989"/>
                  </a:lnTo>
                  <a:lnTo>
                    <a:pt x="1590" y="987"/>
                  </a:lnTo>
                  <a:lnTo>
                    <a:pt x="1588" y="985"/>
                  </a:lnTo>
                  <a:lnTo>
                    <a:pt x="1588" y="987"/>
                  </a:lnTo>
                  <a:lnTo>
                    <a:pt x="1588" y="987"/>
                  </a:lnTo>
                  <a:lnTo>
                    <a:pt x="1588" y="987"/>
                  </a:lnTo>
                  <a:lnTo>
                    <a:pt x="1585" y="989"/>
                  </a:lnTo>
                  <a:lnTo>
                    <a:pt x="1581" y="992"/>
                  </a:lnTo>
                  <a:lnTo>
                    <a:pt x="1581" y="992"/>
                  </a:lnTo>
                  <a:lnTo>
                    <a:pt x="1581" y="992"/>
                  </a:lnTo>
                  <a:lnTo>
                    <a:pt x="1581" y="992"/>
                  </a:lnTo>
                  <a:lnTo>
                    <a:pt x="1581" y="994"/>
                  </a:lnTo>
                  <a:lnTo>
                    <a:pt x="1583" y="994"/>
                  </a:lnTo>
                  <a:lnTo>
                    <a:pt x="1585" y="997"/>
                  </a:lnTo>
                  <a:lnTo>
                    <a:pt x="1588" y="999"/>
                  </a:lnTo>
                  <a:lnTo>
                    <a:pt x="1585" y="999"/>
                  </a:lnTo>
                  <a:lnTo>
                    <a:pt x="1583" y="1004"/>
                  </a:lnTo>
                  <a:lnTo>
                    <a:pt x="1583" y="1004"/>
                  </a:lnTo>
                  <a:lnTo>
                    <a:pt x="1583" y="1004"/>
                  </a:lnTo>
                  <a:lnTo>
                    <a:pt x="1583" y="1004"/>
                  </a:lnTo>
                  <a:lnTo>
                    <a:pt x="1583" y="999"/>
                  </a:lnTo>
                  <a:lnTo>
                    <a:pt x="1583" y="999"/>
                  </a:lnTo>
                  <a:lnTo>
                    <a:pt x="1583" y="997"/>
                  </a:lnTo>
                  <a:lnTo>
                    <a:pt x="1581" y="997"/>
                  </a:lnTo>
                  <a:lnTo>
                    <a:pt x="1578" y="994"/>
                  </a:lnTo>
                  <a:lnTo>
                    <a:pt x="1578" y="994"/>
                  </a:lnTo>
                  <a:lnTo>
                    <a:pt x="1578" y="994"/>
                  </a:lnTo>
                  <a:lnTo>
                    <a:pt x="1578" y="992"/>
                  </a:lnTo>
                  <a:lnTo>
                    <a:pt x="1578" y="989"/>
                  </a:lnTo>
                  <a:lnTo>
                    <a:pt x="1578" y="989"/>
                  </a:lnTo>
                  <a:lnTo>
                    <a:pt x="1581" y="987"/>
                  </a:lnTo>
                  <a:lnTo>
                    <a:pt x="1583" y="985"/>
                  </a:lnTo>
                  <a:lnTo>
                    <a:pt x="1588" y="975"/>
                  </a:lnTo>
                  <a:lnTo>
                    <a:pt x="1588" y="973"/>
                  </a:lnTo>
                  <a:lnTo>
                    <a:pt x="1588" y="968"/>
                  </a:lnTo>
                  <a:lnTo>
                    <a:pt x="1588" y="966"/>
                  </a:lnTo>
                  <a:lnTo>
                    <a:pt x="1588" y="966"/>
                  </a:lnTo>
                  <a:lnTo>
                    <a:pt x="1588" y="966"/>
                  </a:lnTo>
                  <a:lnTo>
                    <a:pt x="1585" y="963"/>
                  </a:lnTo>
                  <a:lnTo>
                    <a:pt x="1585" y="963"/>
                  </a:lnTo>
                  <a:lnTo>
                    <a:pt x="1585" y="963"/>
                  </a:lnTo>
                  <a:lnTo>
                    <a:pt x="1585" y="963"/>
                  </a:lnTo>
                  <a:lnTo>
                    <a:pt x="1583" y="963"/>
                  </a:lnTo>
                  <a:lnTo>
                    <a:pt x="1581" y="963"/>
                  </a:lnTo>
                  <a:lnTo>
                    <a:pt x="1576" y="975"/>
                  </a:lnTo>
                  <a:lnTo>
                    <a:pt x="1574" y="978"/>
                  </a:lnTo>
                  <a:lnTo>
                    <a:pt x="1571" y="980"/>
                  </a:lnTo>
                  <a:lnTo>
                    <a:pt x="1571" y="982"/>
                  </a:lnTo>
                  <a:lnTo>
                    <a:pt x="1571" y="982"/>
                  </a:lnTo>
                  <a:lnTo>
                    <a:pt x="1569" y="982"/>
                  </a:lnTo>
                  <a:lnTo>
                    <a:pt x="1569" y="985"/>
                  </a:lnTo>
                  <a:lnTo>
                    <a:pt x="1569" y="985"/>
                  </a:lnTo>
                  <a:lnTo>
                    <a:pt x="1569" y="987"/>
                  </a:lnTo>
                  <a:lnTo>
                    <a:pt x="1569" y="987"/>
                  </a:lnTo>
                  <a:lnTo>
                    <a:pt x="1569" y="987"/>
                  </a:lnTo>
                  <a:lnTo>
                    <a:pt x="1566" y="994"/>
                  </a:lnTo>
                  <a:lnTo>
                    <a:pt x="1562" y="997"/>
                  </a:lnTo>
                  <a:lnTo>
                    <a:pt x="1562" y="999"/>
                  </a:lnTo>
                  <a:lnTo>
                    <a:pt x="1564" y="1001"/>
                  </a:lnTo>
                  <a:lnTo>
                    <a:pt x="1564" y="1001"/>
                  </a:lnTo>
                  <a:lnTo>
                    <a:pt x="1564" y="1004"/>
                  </a:lnTo>
                  <a:lnTo>
                    <a:pt x="1564" y="1004"/>
                  </a:lnTo>
                  <a:lnTo>
                    <a:pt x="1566" y="1006"/>
                  </a:lnTo>
                  <a:lnTo>
                    <a:pt x="1566" y="1006"/>
                  </a:lnTo>
                  <a:lnTo>
                    <a:pt x="1566" y="1006"/>
                  </a:lnTo>
                  <a:lnTo>
                    <a:pt x="1566" y="1006"/>
                  </a:lnTo>
                  <a:lnTo>
                    <a:pt x="1564" y="1008"/>
                  </a:lnTo>
                  <a:lnTo>
                    <a:pt x="1566" y="1008"/>
                  </a:lnTo>
                  <a:lnTo>
                    <a:pt x="1566" y="1008"/>
                  </a:lnTo>
                  <a:lnTo>
                    <a:pt x="1566" y="1015"/>
                  </a:lnTo>
                  <a:lnTo>
                    <a:pt x="1566"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1" y="1027"/>
                  </a:lnTo>
                  <a:lnTo>
                    <a:pt x="1571" y="1027"/>
                  </a:lnTo>
                  <a:lnTo>
                    <a:pt x="1571" y="1030"/>
                  </a:lnTo>
                  <a:lnTo>
                    <a:pt x="1571" y="1030"/>
                  </a:lnTo>
                  <a:lnTo>
                    <a:pt x="1571" y="1032"/>
                  </a:lnTo>
                  <a:lnTo>
                    <a:pt x="1571" y="1034"/>
                  </a:lnTo>
                  <a:lnTo>
                    <a:pt x="1571" y="1034"/>
                  </a:lnTo>
                  <a:lnTo>
                    <a:pt x="1571" y="1037"/>
                  </a:lnTo>
                  <a:lnTo>
                    <a:pt x="1574" y="1039"/>
                  </a:lnTo>
                  <a:lnTo>
                    <a:pt x="1574" y="1042"/>
                  </a:lnTo>
                  <a:lnTo>
                    <a:pt x="1574" y="1042"/>
                  </a:lnTo>
                  <a:lnTo>
                    <a:pt x="1574" y="1042"/>
                  </a:lnTo>
                  <a:lnTo>
                    <a:pt x="1571" y="1046"/>
                  </a:lnTo>
                  <a:lnTo>
                    <a:pt x="1571" y="1049"/>
                  </a:lnTo>
                  <a:lnTo>
                    <a:pt x="1574" y="1051"/>
                  </a:lnTo>
                  <a:lnTo>
                    <a:pt x="1574" y="1053"/>
                  </a:lnTo>
                  <a:lnTo>
                    <a:pt x="1571" y="1053"/>
                  </a:lnTo>
                  <a:lnTo>
                    <a:pt x="1571" y="1051"/>
                  </a:lnTo>
                  <a:lnTo>
                    <a:pt x="1571" y="1049"/>
                  </a:lnTo>
                  <a:lnTo>
                    <a:pt x="1571" y="1046"/>
                  </a:lnTo>
                  <a:lnTo>
                    <a:pt x="1571" y="1044"/>
                  </a:lnTo>
                  <a:lnTo>
                    <a:pt x="1571" y="1042"/>
                  </a:lnTo>
                  <a:lnTo>
                    <a:pt x="1571" y="1042"/>
                  </a:lnTo>
                  <a:lnTo>
                    <a:pt x="1571" y="1044"/>
                  </a:lnTo>
                  <a:lnTo>
                    <a:pt x="1571" y="1044"/>
                  </a:lnTo>
                  <a:lnTo>
                    <a:pt x="1571" y="1042"/>
                  </a:lnTo>
                  <a:lnTo>
                    <a:pt x="1571" y="1042"/>
                  </a:lnTo>
                  <a:lnTo>
                    <a:pt x="1571" y="1039"/>
                  </a:lnTo>
                  <a:lnTo>
                    <a:pt x="1571" y="1039"/>
                  </a:lnTo>
                  <a:lnTo>
                    <a:pt x="1571" y="1039"/>
                  </a:lnTo>
                  <a:lnTo>
                    <a:pt x="1571" y="1039"/>
                  </a:lnTo>
                  <a:lnTo>
                    <a:pt x="1569" y="1037"/>
                  </a:lnTo>
                  <a:lnTo>
                    <a:pt x="1571" y="1034"/>
                  </a:lnTo>
                  <a:lnTo>
                    <a:pt x="1571" y="1034"/>
                  </a:lnTo>
                  <a:lnTo>
                    <a:pt x="1569" y="1030"/>
                  </a:lnTo>
                  <a:lnTo>
                    <a:pt x="1569" y="1027"/>
                  </a:lnTo>
                  <a:lnTo>
                    <a:pt x="1566" y="1027"/>
                  </a:lnTo>
                  <a:lnTo>
                    <a:pt x="1566" y="1027"/>
                  </a:lnTo>
                  <a:lnTo>
                    <a:pt x="1566" y="1025"/>
                  </a:lnTo>
                  <a:lnTo>
                    <a:pt x="1566" y="1025"/>
                  </a:lnTo>
                  <a:lnTo>
                    <a:pt x="1566" y="1025"/>
                  </a:lnTo>
                  <a:lnTo>
                    <a:pt x="1564" y="1020"/>
                  </a:lnTo>
                  <a:lnTo>
                    <a:pt x="1564" y="1018"/>
                  </a:lnTo>
                  <a:lnTo>
                    <a:pt x="1562" y="1008"/>
                  </a:lnTo>
                  <a:lnTo>
                    <a:pt x="1562" y="1006"/>
                  </a:lnTo>
                  <a:lnTo>
                    <a:pt x="1562" y="1006"/>
                  </a:lnTo>
                  <a:lnTo>
                    <a:pt x="1559" y="1006"/>
                  </a:lnTo>
                  <a:lnTo>
                    <a:pt x="1559" y="1006"/>
                  </a:lnTo>
                  <a:lnTo>
                    <a:pt x="1559" y="1006"/>
                  </a:lnTo>
                  <a:lnTo>
                    <a:pt x="1557" y="1006"/>
                  </a:lnTo>
                  <a:lnTo>
                    <a:pt x="1555" y="1006"/>
                  </a:lnTo>
                  <a:lnTo>
                    <a:pt x="1555" y="1008"/>
                  </a:lnTo>
                  <a:lnTo>
                    <a:pt x="1552" y="1008"/>
                  </a:lnTo>
                  <a:lnTo>
                    <a:pt x="1555" y="1006"/>
                  </a:lnTo>
                  <a:lnTo>
                    <a:pt x="1552" y="1006"/>
                  </a:lnTo>
                  <a:lnTo>
                    <a:pt x="1552" y="1006"/>
                  </a:lnTo>
                  <a:lnTo>
                    <a:pt x="1550" y="1006"/>
                  </a:lnTo>
                  <a:lnTo>
                    <a:pt x="1550" y="1008"/>
                  </a:lnTo>
                  <a:lnTo>
                    <a:pt x="1552" y="1011"/>
                  </a:lnTo>
                  <a:lnTo>
                    <a:pt x="1552" y="1013"/>
                  </a:lnTo>
                  <a:lnTo>
                    <a:pt x="1550" y="1018"/>
                  </a:lnTo>
                  <a:lnTo>
                    <a:pt x="1552" y="1018"/>
                  </a:lnTo>
                  <a:lnTo>
                    <a:pt x="1552" y="1018"/>
                  </a:lnTo>
                  <a:lnTo>
                    <a:pt x="1552" y="1018"/>
                  </a:lnTo>
                  <a:lnTo>
                    <a:pt x="1552" y="1023"/>
                  </a:lnTo>
                  <a:lnTo>
                    <a:pt x="1555" y="1025"/>
                  </a:lnTo>
                  <a:lnTo>
                    <a:pt x="1555" y="1027"/>
                  </a:lnTo>
                  <a:lnTo>
                    <a:pt x="1555" y="1032"/>
                  </a:lnTo>
                  <a:lnTo>
                    <a:pt x="1555" y="1034"/>
                  </a:lnTo>
                  <a:lnTo>
                    <a:pt x="1552" y="1034"/>
                  </a:lnTo>
                  <a:lnTo>
                    <a:pt x="1552" y="1034"/>
                  </a:lnTo>
                  <a:lnTo>
                    <a:pt x="1552" y="1032"/>
                  </a:lnTo>
                  <a:lnTo>
                    <a:pt x="1552" y="1032"/>
                  </a:lnTo>
                  <a:lnTo>
                    <a:pt x="1552" y="1027"/>
                  </a:lnTo>
                  <a:lnTo>
                    <a:pt x="1550" y="1023"/>
                  </a:lnTo>
                  <a:lnTo>
                    <a:pt x="1550" y="1023"/>
                  </a:lnTo>
                  <a:lnTo>
                    <a:pt x="1550" y="1023"/>
                  </a:lnTo>
                  <a:lnTo>
                    <a:pt x="1547" y="1023"/>
                  </a:lnTo>
                  <a:lnTo>
                    <a:pt x="1545" y="1025"/>
                  </a:lnTo>
                  <a:lnTo>
                    <a:pt x="1545" y="1025"/>
                  </a:lnTo>
                  <a:lnTo>
                    <a:pt x="1545" y="1025"/>
                  </a:lnTo>
                  <a:lnTo>
                    <a:pt x="1545" y="1023"/>
                  </a:lnTo>
                  <a:lnTo>
                    <a:pt x="1550" y="1023"/>
                  </a:lnTo>
                  <a:lnTo>
                    <a:pt x="1550" y="1020"/>
                  </a:lnTo>
                  <a:lnTo>
                    <a:pt x="1550" y="1020"/>
                  </a:lnTo>
                  <a:lnTo>
                    <a:pt x="1547" y="1018"/>
                  </a:lnTo>
                  <a:lnTo>
                    <a:pt x="1547" y="1018"/>
                  </a:lnTo>
                  <a:lnTo>
                    <a:pt x="1547" y="1018"/>
                  </a:lnTo>
                  <a:lnTo>
                    <a:pt x="1550" y="1011"/>
                  </a:lnTo>
                  <a:lnTo>
                    <a:pt x="1550" y="1011"/>
                  </a:lnTo>
                  <a:lnTo>
                    <a:pt x="1550" y="1011"/>
                  </a:lnTo>
                  <a:lnTo>
                    <a:pt x="1550" y="1008"/>
                  </a:lnTo>
                  <a:lnTo>
                    <a:pt x="1547" y="1008"/>
                  </a:lnTo>
                  <a:lnTo>
                    <a:pt x="1547" y="1008"/>
                  </a:lnTo>
                  <a:lnTo>
                    <a:pt x="1547" y="1006"/>
                  </a:lnTo>
                  <a:lnTo>
                    <a:pt x="1547" y="1006"/>
                  </a:lnTo>
                  <a:lnTo>
                    <a:pt x="1547" y="1006"/>
                  </a:lnTo>
                  <a:lnTo>
                    <a:pt x="1547" y="1004"/>
                  </a:lnTo>
                  <a:lnTo>
                    <a:pt x="1557" y="1004"/>
                  </a:lnTo>
                  <a:lnTo>
                    <a:pt x="1559" y="1004"/>
                  </a:lnTo>
                  <a:lnTo>
                    <a:pt x="1559" y="1004"/>
                  </a:lnTo>
                  <a:lnTo>
                    <a:pt x="1559" y="1001"/>
                  </a:lnTo>
                  <a:lnTo>
                    <a:pt x="1559" y="999"/>
                  </a:lnTo>
                  <a:lnTo>
                    <a:pt x="1559" y="999"/>
                  </a:lnTo>
                  <a:lnTo>
                    <a:pt x="1559" y="997"/>
                  </a:lnTo>
                  <a:lnTo>
                    <a:pt x="1559" y="994"/>
                  </a:lnTo>
                  <a:lnTo>
                    <a:pt x="1564" y="987"/>
                  </a:lnTo>
                  <a:lnTo>
                    <a:pt x="1564" y="985"/>
                  </a:lnTo>
                  <a:lnTo>
                    <a:pt x="1562" y="980"/>
                  </a:lnTo>
                  <a:lnTo>
                    <a:pt x="1562" y="980"/>
                  </a:lnTo>
                  <a:lnTo>
                    <a:pt x="1562" y="978"/>
                  </a:lnTo>
                  <a:lnTo>
                    <a:pt x="1562" y="978"/>
                  </a:lnTo>
                  <a:lnTo>
                    <a:pt x="1564" y="970"/>
                  </a:lnTo>
                  <a:lnTo>
                    <a:pt x="1564" y="968"/>
                  </a:lnTo>
                  <a:lnTo>
                    <a:pt x="1562" y="968"/>
                  </a:lnTo>
                  <a:lnTo>
                    <a:pt x="1562" y="966"/>
                  </a:lnTo>
                  <a:lnTo>
                    <a:pt x="1559" y="963"/>
                  </a:lnTo>
                  <a:lnTo>
                    <a:pt x="1559" y="963"/>
                  </a:lnTo>
                  <a:lnTo>
                    <a:pt x="1557" y="961"/>
                  </a:lnTo>
                  <a:lnTo>
                    <a:pt x="1557" y="961"/>
                  </a:lnTo>
                  <a:lnTo>
                    <a:pt x="1555" y="959"/>
                  </a:lnTo>
                  <a:lnTo>
                    <a:pt x="1555" y="956"/>
                  </a:lnTo>
                  <a:lnTo>
                    <a:pt x="1550" y="956"/>
                  </a:lnTo>
                  <a:lnTo>
                    <a:pt x="1547" y="956"/>
                  </a:lnTo>
                  <a:lnTo>
                    <a:pt x="1547" y="956"/>
                  </a:lnTo>
                  <a:lnTo>
                    <a:pt x="1545" y="961"/>
                  </a:lnTo>
                  <a:lnTo>
                    <a:pt x="1540" y="966"/>
                  </a:lnTo>
                  <a:lnTo>
                    <a:pt x="1540" y="968"/>
                  </a:lnTo>
                  <a:lnTo>
                    <a:pt x="1540" y="970"/>
                  </a:lnTo>
                  <a:lnTo>
                    <a:pt x="1543" y="970"/>
                  </a:lnTo>
                  <a:lnTo>
                    <a:pt x="1543" y="973"/>
                  </a:lnTo>
                  <a:lnTo>
                    <a:pt x="1543" y="973"/>
                  </a:lnTo>
                  <a:lnTo>
                    <a:pt x="1543" y="973"/>
                  </a:lnTo>
                  <a:lnTo>
                    <a:pt x="1543" y="975"/>
                  </a:lnTo>
                  <a:lnTo>
                    <a:pt x="1543" y="975"/>
                  </a:lnTo>
                  <a:lnTo>
                    <a:pt x="1543" y="978"/>
                  </a:lnTo>
                  <a:lnTo>
                    <a:pt x="1543" y="978"/>
                  </a:lnTo>
                  <a:lnTo>
                    <a:pt x="1543" y="978"/>
                  </a:lnTo>
                  <a:lnTo>
                    <a:pt x="1545" y="978"/>
                  </a:lnTo>
                  <a:lnTo>
                    <a:pt x="1547" y="980"/>
                  </a:lnTo>
                  <a:lnTo>
                    <a:pt x="1547" y="982"/>
                  </a:lnTo>
                  <a:lnTo>
                    <a:pt x="1547" y="982"/>
                  </a:lnTo>
                  <a:lnTo>
                    <a:pt x="1547" y="982"/>
                  </a:lnTo>
                  <a:lnTo>
                    <a:pt x="1543" y="980"/>
                  </a:lnTo>
                  <a:lnTo>
                    <a:pt x="1543" y="980"/>
                  </a:lnTo>
                  <a:lnTo>
                    <a:pt x="1536" y="985"/>
                  </a:lnTo>
                  <a:lnTo>
                    <a:pt x="1533" y="989"/>
                  </a:lnTo>
                  <a:lnTo>
                    <a:pt x="1531" y="992"/>
                  </a:lnTo>
                  <a:lnTo>
                    <a:pt x="1529" y="997"/>
                  </a:lnTo>
                  <a:lnTo>
                    <a:pt x="1524" y="1001"/>
                  </a:lnTo>
                  <a:lnTo>
                    <a:pt x="1524" y="1001"/>
                  </a:lnTo>
                  <a:lnTo>
                    <a:pt x="1524" y="1006"/>
                  </a:lnTo>
                  <a:lnTo>
                    <a:pt x="1524" y="1008"/>
                  </a:lnTo>
                  <a:lnTo>
                    <a:pt x="1524" y="1008"/>
                  </a:lnTo>
                  <a:lnTo>
                    <a:pt x="1524" y="1011"/>
                  </a:lnTo>
                  <a:lnTo>
                    <a:pt x="1524" y="1011"/>
                  </a:lnTo>
                  <a:lnTo>
                    <a:pt x="1521" y="1013"/>
                  </a:lnTo>
                  <a:lnTo>
                    <a:pt x="1521" y="1013"/>
                  </a:lnTo>
                  <a:lnTo>
                    <a:pt x="1521" y="1015"/>
                  </a:lnTo>
                  <a:lnTo>
                    <a:pt x="1521" y="1015"/>
                  </a:lnTo>
                  <a:lnTo>
                    <a:pt x="1519" y="1018"/>
                  </a:lnTo>
                  <a:lnTo>
                    <a:pt x="1519" y="1018"/>
                  </a:lnTo>
                  <a:lnTo>
                    <a:pt x="1519" y="1015"/>
                  </a:lnTo>
                  <a:lnTo>
                    <a:pt x="1519" y="1015"/>
                  </a:lnTo>
                  <a:lnTo>
                    <a:pt x="1519" y="1015"/>
                  </a:lnTo>
                  <a:lnTo>
                    <a:pt x="1519" y="1015"/>
                  </a:lnTo>
                  <a:lnTo>
                    <a:pt x="1519" y="1015"/>
                  </a:lnTo>
                  <a:lnTo>
                    <a:pt x="1517" y="1015"/>
                  </a:lnTo>
                  <a:lnTo>
                    <a:pt x="1519" y="1015"/>
                  </a:lnTo>
                  <a:lnTo>
                    <a:pt x="1521" y="1013"/>
                  </a:lnTo>
                  <a:lnTo>
                    <a:pt x="1521" y="1008"/>
                  </a:lnTo>
                  <a:lnTo>
                    <a:pt x="1521" y="1008"/>
                  </a:lnTo>
                  <a:lnTo>
                    <a:pt x="1521" y="1004"/>
                  </a:lnTo>
                  <a:lnTo>
                    <a:pt x="1521" y="1004"/>
                  </a:lnTo>
                  <a:lnTo>
                    <a:pt x="1521" y="1004"/>
                  </a:lnTo>
                  <a:lnTo>
                    <a:pt x="1521" y="1004"/>
                  </a:lnTo>
                  <a:lnTo>
                    <a:pt x="1521" y="1001"/>
                  </a:lnTo>
                  <a:lnTo>
                    <a:pt x="1521" y="1001"/>
                  </a:lnTo>
                  <a:lnTo>
                    <a:pt x="1521" y="997"/>
                  </a:lnTo>
                  <a:lnTo>
                    <a:pt x="1521" y="997"/>
                  </a:lnTo>
                  <a:lnTo>
                    <a:pt x="1521" y="997"/>
                  </a:lnTo>
                  <a:lnTo>
                    <a:pt x="1521" y="994"/>
                  </a:lnTo>
                  <a:lnTo>
                    <a:pt x="1521" y="994"/>
                  </a:lnTo>
                  <a:lnTo>
                    <a:pt x="1521" y="994"/>
                  </a:lnTo>
                  <a:lnTo>
                    <a:pt x="1521" y="994"/>
                  </a:lnTo>
                  <a:lnTo>
                    <a:pt x="1521" y="994"/>
                  </a:lnTo>
                  <a:lnTo>
                    <a:pt x="1519" y="994"/>
                  </a:lnTo>
                  <a:lnTo>
                    <a:pt x="1517" y="992"/>
                  </a:lnTo>
                  <a:lnTo>
                    <a:pt x="1517" y="992"/>
                  </a:lnTo>
                  <a:lnTo>
                    <a:pt x="1514" y="999"/>
                  </a:lnTo>
                  <a:lnTo>
                    <a:pt x="1505" y="1004"/>
                  </a:lnTo>
                  <a:lnTo>
                    <a:pt x="1507" y="1001"/>
                  </a:lnTo>
                  <a:lnTo>
                    <a:pt x="1514" y="994"/>
                  </a:lnTo>
                  <a:lnTo>
                    <a:pt x="1514" y="992"/>
                  </a:lnTo>
                  <a:lnTo>
                    <a:pt x="1514" y="992"/>
                  </a:lnTo>
                  <a:lnTo>
                    <a:pt x="1514" y="989"/>
                  </a:lnTo>
                  <a:lnTo>
                    <a:pt x="1514" y="989"/>
                  </a:lnTo>
                  <a:lnTo>
                    <a:pt x="1514" y="987"/>
                  </a:lnTo>
                  <a:lnTo>
                    <a:pt x="1514" y="985"/>
                  </a:lnTo>
                  <a:lnTo>
                    <a:pt x="1517" y="985"/>
                  </a:lnTo>
                  <a:lnTo>
                    <a:pt x="1517" y="982"/>
                  </a:lnTo>
                  <a:lnTo>
                    <a:pt x="1517" y="980"/>
                  </a:lnTo>
                  <a:lnTo>
                    <a:pt x="1517" y="980"/>
                  </a:lnTo>
                  <a:lnTo>
                    <a:pt x="1517" y="980"/>
                  </a:lnTo>
                  <a:lnTo>
                    <a:pt x="1517" y="978"/>
                  </a:lnTo>
                  <a:lnTo>
                    <a:pt x="1517" y="978"/>
                  </a:lnTo>
                  <a:lnTo>
                    <a:pt x="1514" y="978"/>
                  </a:lnTo>
                  <a:lnTo>
                    <a:pt x="1514" y="978"/>
                  </a:lnTo>
                  <a:lnTo>
                    <a:pt x="1514" y="975"/>
                  </a:lnTo>
                  <a:lnTo>
                    <a:pt x="1514" y="975"/>
                  </a:lnTo>
                  <a:lnTo>
                    <a:pt x="1514" y="973"/>
                  </a:lnTo>
                  <a:lnTo>
                    <a:pt x="1514" y="973"/>
                  </a:lnTo>
                  <a:lnTo>
                    <a:pt x="1517" y="973"/>
                  </a:lnTo>
                  <a:lnTo>
                    <a:pt x="1519" y="968"/>
                  </a:lnTo>
                  <a:lnTo>
                    <a:pt x="1519" y="968"/>
                  </a:lnTo>
                  <a:lnTo>
                    <a:pt x="1524" y="968"/>
                  </a:lnTo>
                  <a:lnTo>
                    <a:pt x="1529" y="968"/>
                  </a:lnTo>
                  <a:lnTo>
                    <a:pt x="1531" y="968"/>
                  </a:lnTo>
                  <a:lnTo>
                    <a:pt x="1531" y="966"/>
                  </a:lnTo>
                  <a:lnTo>
                    <a:pt x="1531" y="966"/>
                  </a:lnTo>
                  <a:lnTo>
                    <a:pt x="1531" y="961"/>
                  </a:lnTo>
                  <a:lnTo>
                    <a:pt x="1531" y="959"/>
                  </a:lnTo>
                  <a:lnTo>
                    <a:pt x="1531" y="959"/>
                  </a:lnTo>
                  <a:lnTo>
                    <a:pt x="1531" y="956"/>
                  </a:lnTo>
                  <a:lnTo>
                    <a:pt x="1531" y="954"/>
                  </a:lnTo>
                  <a:lnTo>
                    <a:pt x="1533" y="949"/>
                  </a:lnTo>
                  <a:lnTo>
                    <a:pt x="1533" y="947"/>
                  </a:lnTo>
                  <a:lnTo>
                    <a:pt x="1531" y="947"/>
                  </a:lnTo>
                  <a:lnTo>
                    <a:pt x="1524" y="940"/>
                  </a:lnTo>
                  <a:lnTo>
                    <a:pt x="1519" y="940"/>
                  </a:lnTo>
                  <a:lnTo>
                    <a:pt x="1517" y="937"/>
                  </a:lnTo>
                  <a:lnTo>
                    <a:pt x="1517" y="937"/>
                  </a:lnTo>
                  <a:lnTo>
                    <a:pt x="1517" y="935"/>
                  </a:lnTo>
                  <a:lnTo>
                    <a:pt x="1514" y="935"/>
                  </a:lnTo>
                  <a:lnTo>
                    <a:pt x="1512" y="935"/>
                  </a:lnTo>
                  <a:lnTo>
                    <a:pt x="1512" y="933"/>
                  </a:lnTo>
                  <a:lnTo>
                    <a:pt x="1510" y="933"/>
                  </a:lnTo>
                  <a:lnTo>
                    <a:pt x="1505" y="933"/>
                  </a:lnTo>
                  <a:lnTo>
                    <a:pt x="1500" y="933"/>
                  </a:lnTo>
                  <a:lnTo>
                    <a:pt x="1481" y="933"/>
                  </a:lnTo>
                  <a:lnTo>
                    <a:pt x="1479" y="933"/>
                  </a:lnTo>
                  <a:lnTo>
                    <a:pt x="1479" y="933"/>
                  </a:lnTo>
                  <a:lnTo>
                    <a:pt x="1479" y="933"/>
                  </a:lnTo>
                  <a:lnTo>
                    <a:pt x="1479" y="933"/>
                  </a:lnTo>
                  <a:lnTo>
                    <a:pt x="1479" y="935"/>
                  </a:lnTo>
                  <a:lnTo>
                    <a:pt x="1479" y="935"/>
                  </a:lnTo>
                  <a:lnTo>
                    <a:pt x="1479" y="937"/>
                  </a:lnTo>
                  <a:lnTo>
                    <a:pt x="1481" y="937"/>
                  </a:lnTo>
                  <a:lnTo>
                    <a:pt x="1481" y="940"/>
                  </a:lnTo>
                  <a:lnTo>
                    <a:pt x="1481" y="942"/>
                  </a:lnTo>
                  <a:lnTo>
                    <a:pt x="1479" y="947"/>
                  </a:lnTo>
                  <a:lnTo>
                    <a:pt x="1477" y="947"/>
                  </a:lnTo>
                  <a:lnTo>
                    <a:pt x="1477" y="947"/>
                  </a:lnTo>
                  <a:lnTo>
                    <a:pt x="1479" y="947"/>
                  </a:lnTo>
                  <a:lnTo>
                    <a:pt x="1479" y="949"/>
                  </a:lnTo>
                  <a:lnTo>
                    <a:pt x="1479" y="949"/>
                  </a:lnTo>
                  <a:lnTo>
                    <a:pt x="1479" y="949"/>
                  </a:lnTo>
                  <a:lnTo>
                    <a:pt x="1481" y="949"/>
                  </a:lnTo>
                  <a:lnTo>
                    <a:pt x="1481" y="952"/>
                  </a:lnTo>
                  <a:lnTo>
                    <a:pt x="1481" y="952"/>
                  </a:lnTo>
                  <a:lnTo>
                    <a:pt x="1481" y="954"/>
                  </a:lnTo>
                  <a:lnTo>
                    <a:pt x="1479" y="956"/>
                  </a:lnTo>
                  <a:lnTo>
                    <a:pt x="1477" y="956"/>
                  </a:lnTo>
                  <a:lnTo>
                    <a:pt x="1479" y="959"/>
                  </a:lnTo>
                  <a:lnTo>
                    <a:pt x="1479" y="959"/>
                  </a:lnTo>
                  <a:lnTo>
                    <a:pt x="1479" y="961"/>
                  </a:lnTo>
                  <a:lnTo>
                    <a:pt x="1481" y="963"/>
                  </a:lnTo>
                  <a:lnTo>
                    <a:pt x="1481" y="963"/>
                  </a:lnTo>
                  <a:lnTo>
                    <a:pt x="1481" y="966"/>
                  </a:lnTo>
                  <a:lnTo>
                    <a:pt x="1481" y="966"/>
                  </a:lnTo>
                  <a:lnTo>
                    <a:pt x="1484" y="968"/>
                  </a:lnTo>
                  <a:lnTo>
                    <a:pt x="1484" y="970"/>
                  </a:lnTo>
                  <a:lnTo>
                    <a:pt x="1484" y="970"/>
                  </a:lnTo>
                  <a:lnTo>
                    <a:pt x="1484" y="973"/>
                  </a:lnTo>
                  <a:lnTo>
                    <a:pt x="1481" y="973"/>
                  </a:lnTo>
                  <a:lnTo>
                    <a:pt x="1481" y="973"/>
                  </a:lnTo>
                  <a:lnTo>
                    <a:pt x="1479" y="973"/>
                  </a:lnTo>
                  <a:lnTo>
                    <a:pt x="1479" y="975"/>
                  </a:lnTo>
                  <a:lnTo>
                    <a:pt x="1479" y="975"/>
                  </a:lnTo>
                  <a:lnTo>
                    <a:pt x="1481" y="978"/>
                  </a:lnTo>
                  <a:lnTo>
                    <a:pt x="1481" y="978"/>
                  </a:lnTo>
                  <a:lnTo>
                    <a:pt x="1481" y="980"/>
                  </a:lnTo>
                  <a:lnTo>
                    <a:pt x="1481" y="980"/>
                  </a:lnTo>
                  <a:lnTo>
                    <a:pt x="1481" y="982"/>
                  </a:lnTo>
                  <a:lnTo>
                    <a:pt x="1481" y="985"/>
                  </a:lnTo>
                  <a:lnTo>
                    <a:pt x="1481" y="987"/>
                  </a:lnTo>
                  <a:lnTo>
                    <a:pt x="1481" y="987"/>
                  </a:lnTo>
                  <a:lnTo>
                    <a:pt x="1481" y="989"/>
                  </a:lnTo>
                  <a:lnTo>
                    <a:pt x="1479" y="992"/>
                  </a:lnTo>
                  <a:lnTo>
                    <a:pt x="1481" y="992"/>
                  </a:lnTo>
                  <a:lnTo>
                    <a:pt x="1481" y="994"/>
                  </a:lnTo>
                  <a:lnTo>
                    <a:pt x="1484" y="997"/>
                  </a:lnTo>
                  <a:lnTo>
                    <a:pt x="1481" y="994"/>
                  </a:lnTo>
                  <a:lnTo>
                    <a:pt x="1479" y="994"/>
                  </a:lnTo>
                  <a:lnTo>
                    <a:pt x="1479" y="992"/>
                  </a:lnTo>
                  <a:lnTo>
                    <a:pt x="1479" y="989"/>
                  </a:lnTo>
                  <a:lnTo>
                    <a:pt x="1481" y="987"/>
                  </a:lnTo>
                  <a:lnTo>
                    <a:pt x="1481" y="985"/>
                  </a:lnTo>
                  <a:lnTo>
                    <a:pt x="1481" y="982"/>
                  </a:lnTo>
                  <a:lnTo>
                    <a:pt x="1479" y="980"/>
                  </a:lnTo>
                  <a:lnTo>
                    <a:pt x="1479" y="978"/>
                  </a:lnTo>
                  <a:lnTo>
                    <a:pt x="1479" y="978"/>
                  </a:lnTo>
                  <a:lnTo>
                    <a:pt x="1477" y="975"/>
                  </a:lnTo>
                  <a:lnTo>
                    <a:pt x="1477" y="975"/>
                  </a:lnTo>
                  <a:lnTo>
                    <a:pt x="1477" y="973"/>
                  </a:lnTo>
                  <a:lnTo>
                    <a:pt x="1481" y="968"/>
                  </a:lnTo>
                  <a:lnTo>
                    <a:pt x="1479" y="968"/>
                  </a:lnTo>
                  <a:lnTo>
                    <a:pt x="1479" y="968"/>
                  </a:lnTo>
                  <a:lnTo>
                    <a:pt x="1479" y="968"/>
                  </a:lnTo>
                  <a:lnTo>
                    <a:pt x="1477" y="968"/>
                  </a:lnTo>
                  <a:lnTo>
                    <a:pt x="1477" y="968"/>
                  </a:lnTo>
                  <a:lnTo>
                    <a:pt x="1477" y="968"/>
                  </a:lnTo>
                  <a:lnTo>
                    <a:pt x="1477" y="968"/>
                  </a:lnTo>
                  <a:lnTo>
                    <a:pt x="1472" y="966"/>
                  </a:lnTo>
                  <a:lnTo>
                    <a:pt x="1472" y="966"/>
                  </a:lnTo>
                  <a:lnTo>
                    <a:pt x="1467" y="966"/>
                  </a:lnTo>
                  <a:lnTo>
                    <a:pt x="1467" y="968"/>
                  </a:lnTo>
                  <a:lnTo>
                    <a:pt x="1469" y="968"/>
                  </a:lnTo>
                  <a:lnTo>
                    <a:pt x="1469" y="970"/>
                  </a:lnTo>
                  <a:lnTo>
                    <a:pt x="1469" y="970"/>
                  </a:lnTo>
                  <a:lnTo>
                    <a:pt x="1469" y="970"/>
                  </a:lnTo>
                  <a:lnTo>
                    <a:pt x="1467" y="973"/>
                  </a:lnTo>
                  <a:lnTo>
                    <a:pt x="1467" y="973"/>
                  </a:lnTo>
                  <a:lnTo>
                    <a:pt x="1467" y="973"/>
                  </a:lnTo>
                  <a:lnTo>
                    <a:pt x="1467" y="973"/>
                  </a:lnTo>
                  <a:lnTo>
                    <a:pt x="1467" y="975"/>
                  </a:lnTo>
                  <a:lnTo>
                    <a:pt x="1467" y="978"/>
                  </a:lnTo>
                  <a:lnTo>
                    <a:pt x="1467" y="978"/>
                  </a:lnTo>
                  <a:lnTo>
                    <a:pt x="1467" y="978"/>
                  </a:lnTo>
                  <a:lnTo>
                    <a:pt x="1467" y="980"/>
                  </a:lnTo>
                  <a:lnTo>
                    <a:pt x="1467" y="980"/>
                  </a:lnTo>
                  <a:lnTo>
                    <a:pt x="1467" y="982"/>
                  </a:lnTo>
                  <a:lnTo>
                    <a:pt x="1467" y="982"/>
                  </a:lnTo>
                  <a:lnTo>
                    <a:pt x="1469" y="985"/>
                  </a:lnTo>
                  <a:lnTo>
                    <a:pt x="1469" y="987"/>
                  </a:lnTo>
                  <a:lnTo>
                    <a:pt x="1469" y="989"/>
                  </a:lnTo>
                  <a:lnTo>
                    <a:pt x="1469" y="992"/>
                  </a:lnTo>
                  <a:lnTo>
                    <a:pt x="1469" y="992"/>
                  </a:lnTo>
                  <a:lnTo>
                    <a:pt x="1469" y="994"/>
                  </a:lnTo>
                  <a:lnTo>
                    <a:pt x="1467" y="994"/>
                  </a:lnTo>
                  <a:lnTo>
                    <a:pt x="1467" y="994"/>
                  </a:lnTo>
                  <a:lnTo>
                    <a:pt x="1467" y="994"/>
                  </a:lnTo>
                  <a:lnTo>
                    <a:pt x="1467" y="997"/>
                  </a:lnTo>
                  <a:lnTo>
                    <a:pt x="1465" y="994"/>
                  </a:lnTo>
                  <a:lnTo>
                    <a:pt x="1467" y="994"/>
                  </a:lnTo>
                  <a:lnTo>
                    <a:pt x="1469" y="992"/>
                  </a:lnTo>
                  <a:lnTo>
                    <a:pt x="1469" y="989"/>
                  </a:lnTo>
                  <a:lnTo>
                    <a:pt x="1467" y="987"/>
                  </a:lnTo>
                  <a:lnTo>
                    <a:pt x="1467" y="985"/>
                  </a:lnTo>
                  <a:lnTo>
                    <a:pt x="1467" y="985"/>
                  </a:lnTo>
                  <a:lnTo>
                    <a:pt x="1467" y="982"/>
                  </a:lnTo>
                  <a:lnTo>
                    <a:pt x="1467" y="982"/>
                  </a:lnTo>
                  <a:lnTo>
                    <a:pt x="1467"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7" y="966"/>
                  </a:lnTo>
                  <a:lnTo>
                    <a:pt x="1467" y="963"/>
                  </a:lnTo>
                  <a:lnTo>
                    <a:pt x="1467" y="963"/>
                  </a:lnTo>
                  <a:lnTo>
                    <a:pt x="1467" y="961"/>
                  </a:lnTo>
                  <a:lnTo>
                    <a:pt x="1465" y="961"/>
                  </a:lnTo>
                  <a:lnTo>
                    <a:pt x="1465" y="961"/>
                  </a:lnTo>
                  <a:lnTo>
                    <a:pt x="1465" y="959"/>
                  </a:lnTo>
                  <a:lnTo>
                    <a:pt x="1465" y="959"/>
                  </a:lnTo>
                  <a:lnTo>
                    <a:pt x="1462" y="959"/>
                  </a:lnTo>
                  <a:lnTo>
                    <a:pt x="1462" y="961"/>
                  </a:lnTo>
                  <a:lnTo>
                    <a:pt x="1462" y="961"/>
                  </a:lnTo>
                  <a:lnTo>
                    <a:pt x="1462" y="961"/>
                  </a:lnTo>
                  <a:lnTo>
                    <a:pt x="1465" y="963"/>
                  </a:lnTo>
                  <a:lnTo>
                    <a:pt x="1465" y="966"/>
                  </a:lnTo>
                  <a:lnTo>
                    <a:pt x="1462" y="966"/>
                  </a:lnTo>
                  <a:lnTo>
                    <a:pt x="1462" y="968"/>
                  </a:lnTo>
                  <a:lnTo>
                    <a:pt x="1462" y="968"/>
                  </a:lnTo>
                  <a:lnTo>
                    <a:pt x="1462" y="963"/>
                  </a:lnTo>
                  <a:lnTo>
                    <a:pt x="1462" y="963"/>
                  </a:lnTo>
                  <a:lnTo>
                    <a:pt x="1460" y="963"/>
                  </a:lnTo>
                  <a:lnTo>
                    <a:pt x="1458" y="961"/>
                  </a:lnTo>
                  <a:lnTo>
                    <a:pt x="1458" y="961"/>
                  </a:lnTo>
                  <a:lnTo>
                    <a:pt x="1458" y="959"/>
                  </a:lnTo>
                  <a:lnTo>
                    <a:pt x="1458" y="956"/>
                  </a:lnTo>
                  <a:lnTo>
                    <a:pt x="1455" y="954"/>
                  </a:lnTo>
                  <a:lnTo>
                    <a:pt x="1455" y="954"/>
                  </a:lnTo>
                  <a:lnTo>
                    <a:pt x="1455" y="952"/>
                  </a:lnTo>
                  <a:lnTo>
                    <a:pt x="1455" y="952"/>
                  </a:lnTo>
                  <a:lnTo>
                    <a:pt x="1453" y="949"/>
                  </a:lnTo>
                  <a:lnTo>
                    <a:pt x="1453" y="949"/>
                  </a:lnTo>
                  <a:lnTo>
                    <a:pt x="1450" y="949"/>
                  </a:lnTo>
                  <a:lnTo>
                    <a:pt x="1450" y="949"/>
                  </a:lnTo>
                  <a:lnTo>
                    <a:pt x="1450" y="952"/>
                  </a:lnTo>
                  <a:lnTo>
                    <a:pt x="1448" y="954"/>
                  </a:lnTo>
                  <a:lnTo>
                    <a:pt x="1448" y="956"/>
                  </a:lnTo>
                  <a:lnTo>
                    <a:pt x="1448" y="956"/>
                  </a:lnTo>
                  <a:lnTo>
                    <a:pt x="1448" y="956"/>
                  </a:lnTo>
                  <a:lnTo>
                    <a:pt x="1448" y="956"/>
                  </a:lnTo>
                  <a:lnTo>
                    <a:pt x="1450" y="959"/>
                  </a:lnTo>
                  <a:lnTo>
                    <a:pt x="1450" y="959"/>
                  </a:lnTo>
                  <a:lnTo>
                    <a:pt x="1450" y="961"/>
                  </a:lnTo>
                  <a:lnTo>
                    <a:pt x="1450" y="961"/>
                  </a:lnTo>
                  <a:lnTo>
                    <a:pt x="1450" y="961"/>
                  </a:lnTo>
                  <a:lnTo>
                    <a:pt x="1450" y="963"/>
                  </a:lnTo>
                  <a:lnTo>
                    <a:pt x="1450" y="963"/>
                  </a:lnTo>
                  <a:lnTo>
                    <a:pt x="1450" y="963"/>
                  </a:lnTo>
                  <a:lnTo>
                    <a:pt x="1450" y="966"/>
                  </a:lnTo>
                  <a:lnTo>
                    <a:pt x="1450" y="966"/>
                  </a:lnTo>
                  <a:lnTo>
                    <a:pt x="1450" y="970"/>
                  </a:lnTo>
                  <a:lnTo>
                    <a:pt x="1450" y="973"/>
                  </a:lnTo>
                  <a:lnTo>
                    <a:pt x="1453" y="973"/>
                  </a:lnTo>
                  <a:lnTo>
                    <a:pt x="1453" y="973"/>
                  </a:lnTo>
                  <a:lnTo>
                    <a:pt x="1453" y="975"/>
                  </a:lnTo>
                  <a:lnTo>
                    <a:pt x="1453" y="985"/>
                  </a:lnTo>
                  <a:lnTo>
                    <a:pt x="1450" y="987"/>
                  </a:lnTo>
                  <a:lnTo>
                    <a:pt x="1450" y="987"/>
                  </a:lnTo>
                  <a:lnTo>
                    <a:pt x="1450" y="985"/>
                  </a:lnTo>
                  <a:lnTo>
                    <a:pt x="1450" y="982"/>
                  </a:lnTo>
                  <a:lnTo>
                    <a:pt x="1450" y="980"/>
                  </a:lnTo>
                  <a:lnTo>
                    <a:pt x="1453" y="980"/>
                  </a:lnTo>
                  <a:lnTo>
                    <a:pt x="1453" y="980"/>
                  </a:lnTo>
                  <a:lnTo>
                    <a:pt x="1450" y="978"/>
                  </a:lnTo>
                  <a:lnTo>
                    <a:pt x="1450" y="978"/>
                  </a:lnTo>
                  <a:lnTo>
                    <a:pt x="1450" y="978"/>
                  </a:lnTo>
                  <a:lnTo>
                    <a:pt x="1448" y="978"/>
                  </a:lnTo>
                  <a:lnTo>
                    <a:pt x="1448" y="978"/>
                  </a:lnTo>
                  <a:lnTo>
                    <a:pt x="1450" y="975"/>
                  </a:lnTo>
                  <a:lnTo>
                    <a:pt x="1450" y="975"/>
                  </a:lnTo>
                  <a:lnTo>
                    <a:pt x="1450" y="973"/>
                  </a:lnTo>
                  <a:lnTo>
                    <a:pt x="1450" y="973"/>
                  </a:lnTo>
                  <a:lnTo>
                    <a:pt x="1448" y="970"/>
                  </a:lnTo>
                  <a:lnTo>
                    <a:pt x="1448" y="970"/>
                  </a:lnTo>
                  <a:lnTo>
                    <a:pt x="1448" y="968"/>
                  </a:lnTo>
                  <a:lnTo>
                    <a:pt x="1448" y="966"/>
                  </a:lnTo>
                  <a:lnTo>
                    <a:pt x="1448" y="966"/>
                  </a:lnTo>
                  <a:lnTo>
                    <a:pt x="1448" y="966"/>
                  </a:lnTo>
                  <a:lnTo>
                    <a:pt x="1443" y="968"/>
                  </a:lnTo>
                  <a:lnTo>
                    <a:pt x="1443" y="970"/>
                  </a:lnTo>
                  <a:lnTo>
                    <a:pt x="1441" y="970"/>
                  </a:lnTo>
                  <a:lnTo>
                    <a:pt x="1441" y="970"/>
                  </a:lnTo>
                  <a:lnTo>
                    <a:pt x="1441" y="968"/>
                  </a:lnTo>
                  <a:lnTo>
                    <a:pt x="1443" y="966"/>
                  </a:lnTo>
                  <a:lnTo>
                    <a:pt x="1443" y="966"/>
                  </a:lnTo>
                  <a:lnTo>
                    <a:pt x="1443" y="966"/>
                  </a:lnTo>
                  <a:lnTo>
                    <a:pt x="1446" y="963"/>
                  </a:lnTo>
                  <a:lnTo>
                    <a:pt x="1446" y="963"/>
                  </a:lnTo>
                  <a:lnTo>
                    <a:pt x="1448" y="963"/>
                  </a:lnTo>
                  <a:lnTo>
                    <a:pt x="1448" y="963"/>
                  </a:lnTo>
                  <a:lnTo>
                    <a:pt x="1448" y="961"/>
                  </a:lnTo>
                  <a:lnTo>
                    <a:pt x="1448" y="961"/>
                  </a:lnTo>
                  <a:lnTo>
                    <a:pt x="1448"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8" y="940"/>
                  </a:lnTo>
                  <a:lnTo>
                    <a:pt x="1448" y="937"/>
                  </a:lnTo>
                  <a:lnTo>
                    <a:pt x="1448" y="937"/>
                  </a:lnTo>
                  <a:lnTo>
                    <a:pt x="1448" y="935"/>
                  </a:lnTo>
                  <a:lnTo>
                    <a:pt x="1446" y="935"/>
                  </a:lnTo>
                  <a:lnTo>
                    <a:pt x="1446" y="935"/>
                  </a:lnTo>
                  <a:lnTo>
                    <a:pt x="1446" y="940"/>
                  </a:lnTo>
                  <a:lnTo>
                    <a:pt x="1446" y="940"/>
                  </a:lnTo>
                  <a:lnTo>
                    <a:pt x="1446" y="937"/>
                  </a:lnTo>
                  <a:lnTo>
                    <a:pt x="1446" y="937"/>
                  </a:lnTo>
                  <a:lnTo>
                    <a:pt x="1446" y="935"/>
                  </a:lnTo>
                  <a:lnTo>
                    <a:pt x="1443" y="935"/>
                  </a:lnTo>
                  <a:lnTo>
                    <a:pt x="1443" y="935"/>
                  </a:lnTo>
                  <a:lnTo>
                    <a:pt x="1439" y="937"/>
                  </a:lnTo>
                  <a:lnTo>
                    <a:pt x="1436" y="940"/>
                  </a:lnTo>
                  <a:lnTo>
                    <a:pt x="1436" y="944"/>
                  </a:lnTo>
                  <a:lnTo>
                    <a:pt x="1436" y="947"/>
                  </a:lnTo>
                  <a:lnTo>
                    <a:pt x="1439" y="949"/>
                  </a:lnTo>
                  <a:lnTo>
                    <a:pt x="1436" y="949"/>
                  </a:lnTo>
                  <a:lnTo>
                    <a:pt x="1436" y="952"/>
                  </a:lnTo>
                  <a:lnTo>
                    <a:pt x="1436" y="952"/>
                  </a:lnTo>
                  <a:lnTo>
                    <a:pt x="1439" y="954"/>
                  </a:lnTo>
                  <a:lnTo>
                    <a:pt x="1441" y="959"/>
                  </a:lnTo>
                  <a:lnTo>
                    <a:pt x="1441" y="959"/>
                  </a:lnTo>
                  <a:lnTo>
                    <a:pt x="1439" y="959"/>
                  </a:lnTo>
                  <a:lnTo>
                    <a:pt x="1439" y="956"/>
                  </a:lnTo>
                  <a:lnTo>
                    <a:pt x="1436" y="956"/>
                  </a:lnTo>
                  <a:lnTo>
                    <a:pt x="1436" y="954"/>
                  </a:lnTo>
                  <a:lnTo>
                    <a:pt x="1434" y="952"/>
                  </a:lnTo>
                  <a:lnTo>
                    <a:pt x="1434" y="952"/>
                  </a:lnTo>
                  <a:lnTo>
                    <a:pt x="1436" y="949"/>
                  </a:lnTo>
                  <a:lnTo>
                    <a:pt x="1436" y="947"/>
                  </a:lnTo>
                  <a:lnTo>
                    <a:pt x="1436" y="947"/>
                  </a:lnTo>
                  <a:lnTo>
                    <a:pt x="1436" y="944"/>
                  </a:lnTo>
                  <a:lnTo>
                    <a:pt x="1436" y="944"/>
                  </a:lnTo>
                  <a:lnTo>
                    <a:pt x="1436" y="942"/>
                  </a:lnTo>
                  <a:lnTo>
                    <a:pt x="1434" y="942"/>
                  </a:lnTo>
                  <a:lnTo>
                    <a:pt x="1434" y="942"/>
                  </a:lnTo>
                  <a:lnTo>
                    <a:pt x="1434" y="942"/>
                  </a:lnTo>
                  <a:lnTo>
                    <a:pt x="1434" y="942"/>
                  </a:lnTo>
                  <a:lnTo>
                    <a:pt x="1434" y="942"/>
                  </a:lnTo>
                  <a:lnTo>
                    <a:pt x="1434" y="942"/>
                  </a:lnTo>
                  <a:lnTo>
                    <a:pt x="1429" y="944"/>
                  </a:lnTo>
                  <a:lnTo>
                    <a:pt x="1429" y="944"/>
                  </a:lnTo>
                  <a:lnTo>
                    <a:pt x="1429" y="947"/>
                  </a:lnTo>
                  <a:lnTo>
                    <a:pt x="1429" y="952"/>
                  </a:lnTo>
                  <a:lnTo>
                    <a:pt x="1427" y="952"/>
                  </a:lnTo>
                  <a:lnTo>
                    <a:pt x="1427" y="952"/>
                  </a:lnTo>
                  <a:lnTo>
                    <a:pt x="1427" y="954"/>
                  </a:lnTo>
                  <a:lnTo>
                    <a:pt x="1427" y="954"/>
                  </a:lnTo>
                  <a:lnTo>
                    <a:pt x="1427" y="961"/>
                  </a:lnTo>
                  <a:lnTo>
                    <a:pt x="1427" y="961"/>
                  </a:lnTo>
                  <a:lnTo>
                    <a:pt x="1427" y="963"/>
                  </a:lnTo>
                  <a:lnTo>
                    <a:pt x="1424" y="963"/>
                  </a:lnTo>
                  <a:lnTo>
                    <a:pt x="1424" y="963"/>
                  </a:lnTo>
                  <a:lnTo>
                    <a:pt x="1427" y="966"/>
                  </a:lnTo>
                  <a:lnTo>
                    <a:pt x="1427" y="970"/>
                  </a:lnTo>
                  <a:lnTo>
                    <a:pt x="1429" y="970"/>
                  </a:lnTo>
                  <a:lnTo>
                    <a:pt x="1432" y="973"/>
                  </a:lnTo>
                  <a:lnTo>
                    <a:pt x="1432" y="973"/>
                  </a:lnTo>
                  <a:lnTo>
                    <a:pt x="1434" y="975"/>
                  </a:lnTo>
                  <a:lnTo>
                    <a:pt x="1434" y="978"/>
                  </a:lnTo>
                  <a:lnTo>
                    <a:pt x="1432" y="980"/>
                  </a:lnTo>
                  <a:lnTo>
                    <a:pt x="1432" y="982"/>
                  </a:lnTo>
                  <a:lnTo>
                    <a:pt x="1432" y="985"/>
                  </a:lnTo>
                  <a:lnTo>
                    <a:pt x="1432" y="987"/>
                  </a:lnTo>
                  <a:lnTo>
                    <a:pt x="1432" y="989"/>
                  </a:lnTo>
                  <a:lnTo>
                    <a:pt x="1429" y="997"/>
                  </a:lnTo>
                  <a:lnTo>
                    <a:pt x="1429" y="997"/>
                  </a:lnTo>
                  <a:lnTo>
                    <a:pt x="1427" y="997"/>
                  </a:lnTo>
                  <a:lnTo>
                    <a:pt x="1427" y="997"/>
                  </a:lnTo>
                  <a:lnTo>
                    <a:pt x="1429" y="994"/>
                  </a:lnTo>
                  <a:lnTo>
                    <a:pt x="1429" y="994"/>
                  </a:lnTo>
                  <a:lnTo>
                    <a:pt x="1429" y="992"/>
                  </a:lnTo>
                  <a:lnTo>
                    <a:pt x="1429" y="992"/>
                  </a:lnTo>
                  <a:lnTo>
                    <a:pt x="1429" y="992"/>
                  </a:lnTo>
                  <a:lnTo>
                    <a:pt x="1429" y="989"/>
                  </a:lnTo>
                  <a:lnTo>
                    <a:pt x="1429" y="989"/>
                  </a:lnTo>
                  <a:lnTo>
                    <a:pt x="1429" y="989"/>
                  </a:lnTo>
                  <a:lnTo>
                    <a:pt x="1429" y="989"/>
                  </a:lnTo>
                  <a:lnTo>
                    <a:pt x="1429" y="985"/>
                  </a:lnTo>
                  <a:lnTo>
                    <a:pt x="1429" y="985"/>
                  </a:lnTo>
                  <a:lnTo>
                    <a:pt x="1429" y="985"/>
                  </a:lnTo>
                  <a:lnTo>
                    <a:pt x="1429" y="982"/>
                  </a:lnTo>
                  <a:lnTo>
                    <a:pt x="1429" y="982"/>
                  </a:lnTo>
                  <a:lnTo>
                    <a:pt x="1429" y="980"/>
                  </a:lnTo>
                  <a:lnTo>
                    <a:pt x="1429" y="980"/>
                  </a:lnTo>
                  <a:lnTo>
                    <a:pt x="1429" y="980"/>
                  </a:lnTo>
                  <a:lnTo>
                    <a:pt x="1429" y="980"/>
                  </a:lnTo>
                  <a:lnTo>
                    <a:pt x="1432" y="980"/>
                  </a:lnTo>
                  <a:lnTo>
                    <a:pt x="1432" y="978"/>
                  </a:lnTo>
                  <a:lnTo>
                    <a:pt x="1432" y="978"/>
                  </a:lnTo>
                  <a:lnTo>
                    <a:pt x="1432" y="978"/>
                  </a:lnTo>
                  <a:lnTo>
                    <a:pt x="1432" y="975"/>
                  </a:lnTo>
                  <a:lnTo>
                    <a:pt x="1432" y="975"/>
                  </a:lnTo>
                  <a:lnTo>
                    <a:pt x="1429" y="975"/>
                  </a:lnTo>
                  <a:lnTo>
                    <a:pt x="1429" y="973"/>
                  </a:lnTo>
                  <a:lnTo>
                    <a:pt x="1427" y="973"/>
                  </a:lnTo>
                  <a:lnTo>
                    <a:pt x="1422" y="973"/>
                  </a:lnTo>
                  <a:lnTo>
                    <a:pt x="1424" y="973"/>
                  </a:lnTo>
                  <a:lnTo>
                    <a:pt x="1424" y="970"/>
                  </a:lnTo>
                  <a:lnTo>
                    <a:pt x="1424" y="970"/>
                  </a:lnTo>
                  <a:lnTo>
                    <a:pt x="1424" y="968"/>
                  </a:lnTo>
                  <a:lnTo>
                    <a:pt x="1422" y="966"/>
                  </a:lnTo>
                  <a:lnTo>
                    <a:pt x="1417" y="968"/>
                  </a:lnTo>
                  <a:lnTo>
                    <a:pt x="1417" y="970"/>
                  </a:lnTo>
                  <a:lnTo>
                    <a:pt x="1417" y="970"/>
                  </a:lnTo>
                  <a:lnTo>
                    <a:pt x="1417" y="973"/>
                  </a:lnTo>
                  <a:lnTo>
                    <a:pt x="1417" y="973"/>
                  </a:lnTo>
                  <a:lnTo>
                    <a:pt x="1415" y="975"/>
                  </a:lnTo>
                  <a:lnTo>
                    <a:pt x="1415" y="973"/>
                  </a:lnTo>
                  <a:lnTo>
                    <a:pt x="1417" y="970"/>
                  </a:lnTo>
                  <a:lnTo>
                    <a:pt x="1417" y="968"/>
                  </a:lnTo>
                  <a:lnTo>
                    <a:pt x="1417" y="968"/>
                  </a:lnTo>
                  <a:lnTo>
                    <a:pt x="1422" y="966"/>
                  </a:lnTo>
                  <a:lnTo>
                    <a:pt x="1422" y="963"/>
                  </a:lnTo>
                  <a:lnTo>
                    <a:pt x="1422" y="963"/>
                  </a:lnTo>
                  <a:lnTo>
                    <a:pt x="1422" y="963"/>
                  </a:lnTo>
                  <a:lnTo>
                    <a:pt x="1422" y="961"/>
                  </a:lnTo>
                  <a:lnTo>
                    <a:pt x="1424" y="961"/>
                  </a:lnTo>
                  <a:lnTo>
                    <a:pt x="1424" y="961"/>
                  </a:lnTo>
                  <a:lnTo>
                    <a:pt x="1424" y="959"/>
                  </a:lnTo>
                  <a:lnTo>
                    <a:pt x="1424" y="959"/>
                  </a:lnTo>
                  <a:lnTo>
                    <a:pt x="1424" y="956"/>
                  </a:lnTo>
                  <a:lnTo>
                    <a:pt x="1424" y="954"/>
                  </a:lnTo>
                  <a:lnTo>
                    <a:pt x="1424" y="954"/>
                  </a:lnTo>
                  <a:lnTo>
                    <a:pt x="1422" y="954"/>
                  </a:lnTo>
                  <a:lnTo>
                    <a:pt x="1422" y="952"/>
                  </a:lnTo>
                  <a:lnTo>
                    <a:pt x="1422" y="952"/>
                  </a:lnTo>
                  <a:lnTo>
                    <a:pt x="1420" y="952"/>
                  </a:lnTo>
                  <a:lnTo>
                    <a:pt x="1420" y="952"/>
                  </a:lnTo>
                  <a:lnTo>
                    <a:pt x="1420" y="952"/>
                  </a:lnTo>
                  <a:lnTo>
                    <a:pt x="1417" y="954"/>
                  </a:lnTo>
                  <a:lnTo>
                    <a:pt x="1417" y="956"/>
                  </a:lnTo>
                  <a:lnTo>
                    <a:pt x="1417" y="956"/>
                  </a:lnTo>
                  <a:lnTo>
                    <a:pt x="1417" y="959"/>
                  </a:lnTo>
                  <a:lnTo>
                    <a:pt x="1417" y="959"/>
                  </a:lnTo>
                  <a:lnTo>
                    <a:pt x="1417" y="959"/>
                  </a:lnTo>
                  <a:lnTo>
                    <a:pt x="1417" y="959"/>
                  </a:lnTo>
                  <a:lnTo>
                    <a:pt x="1415" y="961"/>
                  </a:lnTo>
                  <a:lnTo>
                    <a:pt x="1413" y="968"/>
                  </a:lnTo>
                  <a:lnTo>
                    <a:pt x="1410" y="970"/>
                  </a:lnTo>
                  <a:lnTo>
                    <a:pt x="1408" y="973"/>
                  </a:lnTo>
                  <a:lnTo>
                    <a:pt x="1408" y="973"/>
                  </a:lnTo>
                  <a:lnTo>
                    <a:pt x="1410" y="968"/>
                  </a:lnTo>
                  <a:lnTo>
                    <a:pt x="1410" y="963"/>
                  </a:lnTo>
                  <a:lnTo>
                    <a:pt x="1415" y="956"/>
                  </a:lnTo>
                  <a:lnTo>
                    <a:pt x="1415" y="956"/>
                  </a:lnTo>
                  <a:lnTo>
                    <a:pt x="1415" y="956"/>
                  </a:lnTo>
                  <a:lnTo>
                    <a:pt x="1413" y="954"/>
                  </a:lnTo>
                  <a:lnTo>
                    <a:pt x="1413" y="954"/>
                  </a:lnTo>
                  <a:lnTo>
                    <a:pt x="1410" y="954"/>
                  </a:lnTo>
                  <a:lnTo>
                    <a:pt x="1403" y="961"/>
                  </a:lnTo>
                  <a:lnTo>
                    <a:pt x="1403" y="959"/>
                  </a:lnTo>
                  <a:lnTo>
                    <a:pt x="1403" y="956"/>
                  </a:lnTo>
                  <a:lnTo>
                    <a:pt x="1410" y="952"/>
                  </a:lnTo>
                  <a:lnTo>
                    <a:pt x="1413" y="952"/>
                  </a:lnTo>
                  <a:lnTo>
                    <a:pt x="1415" y="952"/>
                  </a:lnTo>
                  <a:lnTo>
                    <a:pt x="1415" y="949"/>
                  </a:lnTo>
                  <a:lnTo>
                    <a:pt x="1415" y="949"/>
                  </a:lnTo>
                  <a:lnTo>
                    <a:pt x="1417" y="949"/>
                  </a:lnTo>
                  <a:lnTo>
                    <a:pt x="1417" y="947"/>
                  </a:lnTo>
                  <a:lnTo>
                    <a:pt x="1420" y="947"/>
                  </a:lnTo>
                  <a:lnTo>
                    <a:pt x="1417"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2" y="940"/>
                  </a:lnTo>
                  <a:lnTo>
                    <a:pt x="1422" y="940"/>
                  </a:lnTo>
                  <a:lnTo>
                    <a:pt x="1424"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4" y="928"/>
                  </a:lnTo>
                  <a:lnTo>
                    <a:pt x="1424" y="928"/>
                  </a:lnTo>
                  <a:lnTo>
                    <a:pt x="1424" y="928"/>
                  </a:lnTo>
                  <a:lnTo>
                    <a:pt x="1427" y="923"/>
                  </a:lnTo>
                  <a:lnTo>
                    <a:pt x="1424" y="923"/>
                  </a:lnTo>
                  <a:lnTo>
                    <a:pt x="1424" y="921"/>
                  </a:lnTo>
                  <a:lnTo>
                    <a:pt x="1422" y="918"/>
                  </a:lnTo>
                  <a:lnTo>
                    <a:pt x="1420" y="916"/>
                  </a:lnTo>
                  <a:lnTo>
                    <a:pt x="1420" y="916"/>
                  </a:lnTo>
                  <a:lnTo>
                    <a:pt x="1417" y="916"/>
                  </a:lnTo>
                  <a:lnTo>
                    <a:pt x="1417" y="916"/>
                  </a:lnTo>
                  <a:lnTo>
                    <a:pt x="1417" y="916"/>
                  </a:lnTo>
                  <a:lnTo>
                    <a:pt x="1417" y="916"/>
                  </a:lnTo>
                  <a:lnTo>
                    <a:pt x="1415" y="916"/>
                  </a:lnTo>
                  <a:lnTo>
                    <a:pt x="1401" y="918"/>
                  </a:lnTo>
                  <a:lnTo>
                    <a:pt x="1396" y="918"/>
                  </a:lnTo>
                  <a:lnTo>
                    <a:pt x="1396" y="918"/>
                  </a:lnTo>
                  <a:lnTo>
                    <a:pt x="1394" y="918"/>
                  </a:lnTo>
                  <a:lnTo>
                    <a:pt x="1394" y="921"/>
                  </a:lnTo>
                  <a:lnTo>
                    <a:pt x="1394" y="921"/>
                  </a:lnTo>
                  <a:lnTo>
                    <a:pt x="1394" y="923"/>
                  </a:lnTo>
                  <a:lnTo>
                    <a:pt x="1394" y="923"/>
                  </a:lnTo>
                  <a:lnTo>
                    <a:pt x="1394" y="926"/>
                  </a:lnTo>
                  <a:lnTo>
                    <a:pt x="1396" y="926"/>
                  </a:lnTo>
                  <a:lnTo>
                    <a:pt x="1396" y="928"/>
                  </a:lnTo>
                  <a:lnTo>
                    <a:pt x="1396" y="930"/>
                  </a:lnTo>
                  <a:lnTo>
                    <a:pt x="1394" y="930"/>
                  </a:lnTo>
                  <a:lnTo>
                    <a:pt x="1394" y="933"/>
                  </a:lnTo>
                  <a:lnTo>
                    <a:pt x="1391" y="933"/>
                  </a:lnTo>
                  <a:lnTo>
                    <a:pt x="1391" y="933"/>
                  </a:lnTo>
                  <a:lnTo>
                    <a:pt x="1391" y="933"/>
                  </a:lnTo>
                  <a:lnTo>
                    <a:pt x="1391" y="933"/>
                  </a:lnTo>
                  <a:lnTo>
                    <a:pt x="1389" y="933"/>
                  </a:lnTo>
                  <a:lnTo>
                    <a:pt x="1387" y="935"/>
                  </a:lnTo>
                  <a:lnTo>
                    <a:pt x="1387" y="935"/>
                  </a:lnTo>
                  <a:lnTo>
                    <a:pt x="1387" y="937"/>
                  </a:lnTo>
                  <a:lnTo>
                    <a:pt x="1387" y="940"/>
                  </a:lnTo>
                  <a:lnTo>
                    <a:pt x="1389" y="940"/>
                  </a:lnTo>
                  <a:lnTo>
                    <a:pt x="1389" y="942"/>
                  </a:lnTo>
                  <a:lnTo>
                    <a:pt x="1389" y="942"/>
                  </a:lnTo>
                  <a:lnTo>
                    <a:pt x="1389" y="944"/>
                  </a:lnTo>
                  <a:lnTo>
                    <a:pt x="1389" y="947"/>
                  </a:lnTo>
                  <a:lnTo>
                    <a:pt x="1389" y="947"/>
                  </a:lnTo>
                  <a:lnTo>
                    <a:pt x="1389" y="949"/>
                  </a:lnTo>
                  <a:lnTo>
                    <a:pt x="1389" y="949"/>
                  </a:lnTo>
                  <a:lnTo>
                    <a:pt x="1389" y="952"/>
                  </a:lnTo>
                  <a:lnTo>
                    <a:pt x="1389" y="954"/>
                  </a:lnTo>
                  <a:lnTo>
                    <a:pt x="1389" y="959"/>
                  </a:lnTo>
                  <a:lnTo>
                    <a:pt x="1389" y="959"/>
                  </a:lnTo>
                  <a:lnTo>
                    <a:pt x="1389" y="961"/>
                  </a:lnTo>
                  <a:lnTo>
                    <a:pt x="1389" y="961"/>
                  </a:lnTo>
                  <a:lnTo>
                    <a:pt x="1387" y="963"/>
                  </a:lnTo>
                  <a:lnTo>
                    <a:pt x="1384" y="963"/>
                  </a:lnTo>
                  <a:lnTo>
                    <a:pt x="1384" y="963"/>
                  </a:lnTo>
                  <a:lnTo>
                    <a:pt x="1382" y="966"/>
                  </a:lnTo>
                  <a:lnTo>
                    <a:pt x="1382" y="963"/>
                  </a:lnTo>
                  <a:lnTo>
                    <a:pt x="1384" y="963"/>
                  </a:lnTo>
                  <a:lnTo>
                    <a:pt x="1387" y="961"/>
                  </a:lnTo>
                  <a:lnTo>
                    <a:pt x="1389" y="956"/>
                  </a:lnTo>
                  <a:lnTo>
                    <a:pt x="1389" y="954"/>
                  </a:lnTo>
                  <a:lnTo>
                    <a:pt x="1389" y="952"/>
                  </a:lnTo>
                  <a:lnTo>
                    <a:pt x="1389" y="949"/>
                  </a:lnTo>
                  <a:lnTo>
                    <a:pt x="1389"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4" y="935"/>
                  </a:lnTo>
                  <a:lnTo>
                    <a:pt x="1387" y="935"/>
                  </a:lnTo>
                  <a:lnTo>
                    <a:pt x="1387" y="933"/>
                  </a:lnTo>
                  <a:lnTo>
                    <a:pt x="1391" y="928"/>
                  </a:lnTo>
                  <a:lnTo>
                    <a:pt x="1394" y="928"/>
                  </a:lnTo>
                  <a:lnTo>
                    <a:pt x="1394" y="926"/>
                  </a:lnTo>
                  <a:lnTo>
                    <a:pt x="1391" y="926"/>
                  </a:lnTo>
                  <a:lnTo>
                    <a:pt x="1384" y="923"/>
                  </a:lnTo>
                  <a:lnTo>
                    <a:pt x="1380" y="926"/>
                  </a:lnTo>
                  <a:lnTo>
                    <a:pt x="1372" y="935"/>
                  </a:lnTo>
                  <a:lnTo>
                    <a:pt x="1372" y="935"/>
                  </a:lnTo>
                  <a:lnTo>
                    <a:pt x="1372" y="935"/>
                  </a:lnTo>
                  <a:lnTo>
                    <a:pt x="1372" y="937"/>
                  </a:lnTo>
                  <a:lnTo>
                    <a:pt x="1372" y="940"/>
                  </a:lnTo>
                  <a:lnTo>
                    <a:pt x="1372" y="942"/>
                  </a:lnTo>
                  <a:lnTo>
                    <a:pt x="1370" y="944"/>
                  </a:lnTo>
                  <a:lnTo>
                    <a:pt x="1370" y="947"/>
                  </a:lnTo>
                  <a:lnTo>
                    <a:pt x="1370" y="949"/>
                  </a:lnTo>
                  <a:lnTo>
                    <a:pt x="1370" y="952"/>
                  </a:lnTo>
                  <a:lnTo>
                    <a:pt x="1370" y="954"/>
                  </a:lnTo>
                  <a:lnTo>
                    <a:pt x="1370" y="954"/>
                  </a:lnTo>
                  <a:lnTo>
                    <a:pt x="1368" y="954"/>
                  </a:lnTo>
                  <a:lnTo>
                    <a:pt x="1368" y="954"/>
                  </a:lnTo>
                  <a:lnTo>
                    <a:pt x="1368" y="952"/>
                  </a:lnTo>
                  <a:lnTo>
                    <a:pt x="1368" y="947"/>
                  </a:lnTo>
                  <a:lnTo>
                    <a:pt x="1370" y="947"/>
                  </a:lnTo>
                  <a:lnTo>
                    <a:pt x="1370" y="942"/>
                  </a:lnTo>
                  <a:lnTo>
                    <a:pt x="1370" y="942"/>
                  </a:lnTo>
                  <a:lnTo>
                    <a:pt x="1370" y="940"/>
                  </a:lnTo>
                  <a:lnTo>
                    <a:pt x="1370" y="937"/>
                  </a:lnTo>
                  <a:lnTo>
                    <a:pt x="1370" y="935"/>
                  </a:lnTo>
                  <a:lnTo>
                    <a:pt x="1370" y="933"/>
                  </a:lnTo>
                  <a:lnTo>
                    <a:pt x="1370" y="933"/>
                  </a:lnTo>
                  <a:lnTo>
                    <a:pt x="1380" y="923"/>
                  </a:lnTo>
                  <a:lnTo>
                    <a:pt x="1384" y="921"/>
                  </a:lnTo>
                  <a:lnTo>
                    <a:pt x="1389" y="921"/>
                  </a:lnTo>
                  <a:lnTo>
                    <a:pt x="1389" y="921"/>
                  </a:lnTo>
                  <a:lnTo>
                    <a:pt x="1394" y="914"/>
                  </a:lnTo>
                  <a:lnTo>
                    <a:pt x="1394" y="914"/>
                  </a:lnTo>
                  <a:lnTo>
                    <a:pt x="1394" y="914"/>
                  </a:lnTo>
                  <a:lnTo>
                    <a:pt x="1394" y="911"/>
                  </a:lnTo>
                  <a:lnTo>
                    <a:pt x="1394" y="911"/>
                  </a:lnTo>
                  <a:lnTo>
                    <a:pt x="1394" y="911"/>
                  </a:lnTo>
                  <a:lnTo>
                    <a:pt x="1394" y="911"/>
                  </a:lnTo>
                  <a:lnTo>
                    <a:pt x="1394" y="911"/>
                  </a:lnTo>
                  <a:lnTo>
                    <a:pt x="1394" y="907"/>
                  </a:lnTo>
                  <a:lnTo>
                    <a:pt x="1391" y="907"/>
                  </a:lnTo>
                  <a:lnTo>
                    <a:pt x="1389" y="904"/>
                  </a:lnTo>
                  <a:lnTo>
                    <a:pt x="1387" y="902"/>
                  </a:lnTo>
                  <a:lnTo>
                    <a:pt x="1387" y="899"/>
                  </a:lnTo>
                  <a:lnTo>
                    <a:pt x="1382" y="897"/>
                  </a:lnTo>
                  <a:lnTo>
                    <a:pt x="1382" y="897"/>
                  </a:lnTo>
                  <a:lnTo>
                    <a:pt x="1382" y="895"/>
                  </a:lnTo>
                  <a:lnTo>
                    <a:pt x="1380" y="895"/>
                  </a:lnTo>
                  <a:lnTo>
                    <a:pt x="1380" y="895"/>
                  </a:lnTo>
                  <a:lnTo>
                    <a:pt x="1380" y="892"/>
                  </a:lnTo>
                  <a:lnTo>
                    <a:pt x="1380" y="892"/>
                  </a:lnTo>
                  <a:lnTo>
                    <a:pt x="1377" y="890"/>
                  </a:lnTo>
                  <a:lnTo>
                    <a:pt x="1377" y="890"/>
                  </a:lnTo>
                  <a:lnTo>
                    <a:pt x="1370" y="890"/>
                  </a:lnTo>
                  <a:lnTo>
                    <a:pt x="1368" y="890"/>
                  </a:lnTo>
                  <a:lnTo>
                    <a:pt x="1365" y="890"/>
                  </a:lnTo>
                  <a:lnTo>
                    <a:pt x="1365" y="890"/>
                  </a:lnTo>
                  <a:lnTo>
                    <a:pt x="1361" y="888"/>
                  </a:lnTo>
                  <a:lnTo>
                    <a:pt x="1356" y="890"/>
                  </a:lnTo>
                  <a:lnTo>
                    <a:pt x="1353" y="890"/>
                  </a:lnTo>
                  <a:lnTo>
                    <a:pt x="1353" y="890"/>
                  </a:lnTo>
                  <a:lnTo>
                    <a:pt x="1353" y="892"/>
                  </a:lnTo>
                  <a:lnTo>
                    <a:pt x="1353" y="895"/>
                  </a:lnTo>
                  <a:lnTo>
                    <a:pt x="1353" y="895"/>
                  </a:lnTo>
                  <a:lnTo>
                    <a:pt x="1356" y="897"/>
                  </a:lnTo>
                  <a:lnTo>
                    <a:pt x="1356" y="899"/>
                  </a:lnTo>
                  <a:lnTo>
                    <a:pt x="1356" y="899"/>
                  </a:lnTo>
                  <a:lnTo>
                    <a:pt x="1356" y="899"/>
                  </a:lnTo>
                  <a:lnTo>
                    <a:pt x="1353" y="899"/>
                  </a:lnTo>
                  <a:lnTo>
                    <a:pt x="1351" y="897"/>
                  </a:lnTo>
                  <a:lnTo>
                    <a:pt x="1351" y="897"/>
                  </a:lnTo>
                  <a:lnTo>
                    <a:pt x="1351" y="895"/>
                  </a:lnTo>
                  <a:lnTo>
                    <a:pt x="1351" y="895"/>
                  </a:lnTo>
                  <a:lnTo>
                    <a:pt x="1351" y="895"/>
                  </a:lnTo>
                  <a:lnTo>
                    <a:pt x="1351" y="892"/>
                  </a:lnTo>
                  <a:lnTo>
                    <a:pt x="1349" y="892"/>
                  </a:lnTo>
                  <a:lnTo>
                    <a:pt x="1349" y="892"/>
                  </a:lnTo>
                  <a:lnTo>
                    <a:pt x="1335" y="892"/>
                  </a:lnTo>
                  <a:lnTo>
                    <a:pt x="1335" y="890"/>
                  </a:lnTo>
                  <a:lnTo>
                    <a:pt x="1335" y="890"/>
                  </a:lnTo>
                  <a:lnTo>
                    <a:pt x="1335" y="890"/>
                  </a:lnTo>
                  <a:lnTo>
                    <a:pt x="1335" y="890"/>
                  </a:lnTo>
                  <a:lnTo>
                    <a:pt x="1332" y="888"/>
                  </a:lnTo>
                  <a:lnTo>
                    <a:pt x="1332" y="888"/>
                  </a:lnTo>
                  <a:lnTo>
                    <a:pt x="1330" y="885"/>
                  </a:lnTo>
                  <a:lnTo>
                    <a:pt x="1325" y="885"/>
                  </a:lnTo>
                  <a:lnTo>
                    <a:pt x="1306" y="890"/>
                  </a:lnTo>
                  <a:lnTo>
                    <a:pt x="1306" y="892"/>
                  </a:lnTo>
                  <a:lnTo>
                    <a:pt x="1304" y="895"/>
                  </a:lnTo>
                  <a:lnTo>
                    <a:pt x="1304" y="897"/>
                  </a:lnTo>
                  <a:lnTo>
                    <a:pt x="1299" y="899"/>
                  </a:lnTo>
                  <a:lnTo>
                    <a:pt x="1299" y="899"/>
                  </a:lnTo>
                  <a:lnTo>
                    <a:pt x="1299" y="899"/>
                  </a:lnTo>
                  <a:lnTo>
                    <a:pt x="1299" y="902"/>
                  </a:lnTo>
                  <a:lnTo>
                    <a:pt x="1294" y="904"/>
                  </a:lnTo>
                  <a:lnTo>
                    <a:pt x="1292" y="911"/>
                  </a:lnTo>
                  <a:lnTo>
                    <a:pt x="1292" y="911"/>
                  </a:lnTo>
                  <a:lnTo>
                    <a:pt x="1292" y="911"/>
                  </a:lnTo>
                  <a:lnTo>
                    <a:pt x="1290" y="911"/>
                  </a:lnTo>
                  <a:lnTo>
                    <a:pt x="1290" y="911"/>
                  </a:lnTo>
                  <a:lnTo>
                    <a:pt x="1290" y="911"/>
                  </a:lnTo>
                  <a:lnTo>
                    <a:pt x="1292" y="914"/>
                  </a:lnTo>
                  <a:lnTo>
                    <a:pt x="1292" y="914"/>
                  </a:lnTo>
                  <a:lnTo>
                    <a:pt x="1290" y="918"/>
                  </a:lnTo>
                  <a:lnTo>
                    <a:pt x="1290" y="918"/>
                  </a:lnTo>
                  <a:lnTo>
                    <a:pt x="1292" y="921"/>
                  </a:lnTo>
                  <a:lnTo>
                    <a:pt x="1292" y="923"/>
                  </a:lnTo>
                  <a:lnTo>
                    <a:pt x="1292" y="926"/>
                  </a:lnTo>
                  <a:lnTo>
                    <a:pt x="1294" y="926"/>
                  </a:lnTo>
                  <a:lnTo>
                    <a:pt x="1304" y="930"/>
                  </a:lnTo>
                  <a:lnTo>
                    <a:pt x="1311" y="930"/>
                  </a:lnTo>
                  <a:lnTo>
                    <a:pt x="1313" y="933"/>
                  </a:lnTo>
                  <a:lnTo>
                    <a:pt x="1316" y="933"/>
                  </a:lnTo>
                  <a:lnTo>
                    <a:pt x="1323" y="935"/>
                  </a:lnTo>
                  <a:lnTo>
                    <a:pt x="1323" y="935"/>
                  </a:lnTo>
                  <a:lnTo>
                    <a:pt x="1327" y="937"/>
                  </a:lnTo>
                  <a:lnTo>
                    <a:pt x="1335" y="935"/>
                  </a:lnTo>
                  <a:lnTo>
                    <a:pt x="1339" y="935"/>
                  </a:lnTo>
                  <a:lnTo>
                    <a:pt x="1344" y="937"/>
                  </a:lnTo>
                  <a:lnTo>
                    <a:pt x="1337" y="937"/>
                  </a:lnTo>
                  <a:lnTo>
                    <a:pt x="1335" y="935"/>
                  </a:lnTo>
                  <a:lnTo>
                    <a:pt x="1335" y="935"/>
                  </a:lnTo>
                  <a:lnTo>
                    <a:pt x="1325" y="937"/>
                  </a:lnTo>
                  <a:lnTo>
                    <a:pt x="1325" y="940"/>
                  </a:lnTo>
                  <a:lnTo>
                    <a:pt x="1325" y="940"/>
                  </a:lnTo>
                  <a:lnTo>
                    <a:pt x="1327" y="940"/>
                  </a:lnTo>
                  <a:lnTo>
                    <a:pt x="1327" y="942"/>
                  </a:lnTo>
                  <a:lnTo>
                    <a:pt x="1327" y="942"/>
                  </a:lnTo>
                  <a:lnTo>
                    <a:pt x="1327" y="944"/>
                  </a:lnTo>
                  <a:lnTo>
                    <a:pt x="1327" y="944"/>
                  </a:lnTo>
                  <a:lnTo>
                    <a:pt x="1327" y="944"/>
                  </a:lnTo>
                  <a:lnTo>
                    <a:pt x="1327" y="944"/>
                  </a:lnTo>
                  <a:lnTo>
                    <a:pt x="1327" y="944"/>
                  </a:lnTo>
                  <a:lnTo>
                    <a:pt x="1327" y="942"/>
                  </a:lnTo>
                  <a:lnTo>
                    <a:pt x="1327" y="942"/>
                  </a:lnTo>
                  <a:lnTo>
                    <a:pt x="1325" y="942"/>
                  </a:lnTo>
                  <a:lnTo>
                    <a:pt x="1325" y="940"/>
                  </a:lnTo>
                  <a:lnTo>
                    <a:pt x="1325" y="940"/>
                  </a:lnTo>
                  <a:lnTo>
                    <a:pt x="1325" y="940"/>
                  </a:lnTo>
                  <a:lnTo>
                    <a:pt x="1325" y="937"/>
                  </a:lnTo>
                  <a:lnTo>
                    <a:pt x="1323" y="935"/>
                  </a:lnTo>
                  <a:lnTo>
                    <a:pt x="1318" y="935"/>
                  </a:lnTo>
                  <a:lnTo>
                    <a:pt x="1316" y="935"/>
                  </a:lnTo>
                  <a:lnTo>
                    <a:pt x="1313" y="935"/>
                  </a:lnTo>
                  <a:lnTo>
                    <a:pt x="1313" y="935"/>
                  </a:lnTo>
                  <a:lnTo>
                    <a:pt x="1311" y="935"/>
                  </a:lnTo>
                  <a:lnTo>
                    <a:pt x="1311" y="933"/>
                  </a:lnTo>
                  <a:lnTo>
                    <a:pt x="1299" y="933"/>
                  </a:lnTo>
                  <a:lnTo>
                    <a:pt x="1299" y="935"/>
                  </a:lnTo>
                  <a:lnTo>
                    <a:pt x="1299" y="935"/>
                  </a:lnTo>
                  <a:lnTo>
                    <a:pt x="1299" y="937"/>
                  </a:lnTo>
                  <a:lnTo>
                    <a:pt x="1301" y="940"/>
                  </a:lnTo>
                  <a:lnTo>
                    <a:pt x="1301"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1" y="944"/>
                  </a:lnTo>
                  <a:lnTo>
                    <a:pt x="1301" y="942"/>
                  </a:lnTo>
                  <a:lnTo>
                    <a:pt x="1301" y="942"/>
                  </a:lnTo>
                  <a:lnTo>
                    <a:pt x="1299" y="942"/>
                  </a:lnTo>
                  <a:lnTo>
                    <a:pt x="1299" y="942"/>
                  </a:lnTo>
                  <a:lnTo>
                    <a:pt x="1299" y="940"/>
                  </a:lnTo>
                  <a:lnTo>
                    <a:pt x="1299" y="940"/>
                  </a:lnTo>
                  <a:lnTo>
                    <a:pt x="1299" y="937"/>
                  </a:lnTo>
                  <a:lnTo>
                    <a:pt x="1297" y="937"/>
                  </a:lnTo>
                  <a:lnTo>
                    <a:pt x="1297" y="935"/>
                  </a:lnTo>
                  <a:lnTo>
                    <a:pt x="1297" y="935"/>
                  </a:lnTo>
                  <a:lnTo>
                    <a:pt x="1297" y="935"/>
                  </a:lnTo>
                  <a:lnTo>
                    <a:pt x="1297" y="935"/>
                  </a:lnTo>
                  <a:lnTo>
                    <a:pt x="1297" y="933"/>
                  </a:lnTo>
                  <a:lnTo>
                    <a:pt x="1294" y="933"/>
                  </a:lnTo>
                  <a:lnTo>
                    <a:pt x="1294" y="933"/>
                  </a:lnTo>
                  <a:lnTo>
                    <a:pt x="1292" y="933"/>
                  </a:lnTo>
                  <a:lnTo>
                    <a:pt x="1292" y="935"/>
                  </a:lnTo>
                  <a:lnTo>
                    <a:pt x="1290" y="935"/>
                  </a:lnTo>
                  <a:lnTo>
                    <a:pt x="1290" y="935"/>
                  </a:lnTo>
                  <a:lnTo>
                    <a:pt x="1290" y="935"/>
                  </a:lnTo>
                  <a:lnTo>
                    <a:pt x="1290" y="935"/>
                  </a:lnTo>
                  <a:lnTo>
                    <a:pt x="1290" y="937"/>
                  </a:lnTo>
                  <a:lnTo>
                    <a:pt x="1290" y="937"/>
                  </a:lnTo>
                  <a:lnTo>
                    <a:pt x="1290" y="937"/>
                  </a:lnTo>
                  <a:lnTo>
                    <a:pt x="1290" y="937"/>
                  </a:lnTo>
                  <a:lnTo>
                    <a:pt x="1292" y="937"/>
                  </a:lnTo>
                  <a:lnTo>
                    <a:pt x="1292" y="940"/>
                  </a:lnTo>
                  <a:lnTo>
                    <a:pt x="1292" y="942"/>
                  </a:lnTo>
                  <a:lnTo>
                    <a:pt x="1292" y="942"/>
                  </a:lnTo>
                  <a:lnTo>
                    <a:pt x="1290" y="944"/>
                  </a:lnTo>
                  <a:lnTo>
                    <a:pt x="1292" y="947"/>
                  </a:lnTo>
                  <a:lnTo>
                    <a:pt x="1297" y="949"/>
                  </a:lnTo>
                  <a:lnTo>
                    <a:pt x="1299" y="949"/>
                  </a:lnTo>
                  <a:lnTo>
                    <a:pt x="1301" y="949"/>
                  </a:lnTo>
                  <a:lnTo>
                    <a:pt x="1304" y="949"/>
                  </a:lnTo>
                  <a:lnTo>
                    <a:pt x="1306" y="952"/>
                  </a:lnTo>
                  <a:lnTo>
                    <a:pt x="1306" y="952"/>
                  </a:lnTo>
                  <a:lnTo>
                    <a:pt x="1309" y="952"/>
                  </a:lnTo>
                  <a:lnTo>
                    <a:pt x="1309" y="954"/>
                  </a:lnTo>
                  <a:lnTo>
                    <a:pt x="1309" y="954"/>
                  </a:lnTo>
                  <a:lnTo>
                    <a:pt x="1311" y="956"/>
                  </a:lnTo>
                  <a:lnTo>
                    <a:pt x="1311" y="959"/>
                  </a:lnTo>
                  <a:lnTo>
                    <a:pt x="1313" y="961"/>
                  </a:lnTo>
                  <a:lnTo>
                    <a:pt x="1313" y="961"/>
                  </a:lnTo>
                  <a:lnTo>
                    <a:pt x="1316" y="961"/>
                  </a:lnTo>
                  <a:lnTo>
                    <a:pt x="1316" y="959"/>
                  </a:lnTo>
                  <a:lnTo>
                    <a:pt x="1318" y="959"/>
                  </a:lnTo>
                  <a:lnTo>
                    <a:pt x="1320" y="961"/>
                  </a:lnTo>
                  <a:lnTo>
                    <a:pt x="1320" y="961"/>
                  </a:lnTo>
                  <a:lnTo>
                    <a:pt x="1320" y="963"/>
                  </a:lnTo>
                  <a:lnTo>
                    <a:pt x="1323" y="963"/>
                  </a:lnTo>
                  <a:lnTo>
                    <a:pt x="1327" y="968"/>
                  </a:lnTo>
                  <a:lnTo>
                    <a:pt x="1327" y="968"/>
                  </a:lnTo>
                  <a:lnTo>
                    <a:pt x="1330" y="968"/>
                  </a:lnTo>
                  <a:lnTo>
                    <a:pt x="1330" y="970"/>
                  </a:lnTo>
                  <a:lnTo>
                    <a:pt x="1332" y="970"/>
                  </a:lnTo>
                  <a:lnTo>
                    <a:pt x="1332" y="970"/>
                  </a:lnTo>
                  <a:lnTo>
                    <a:pt x="1332" y="970"/>
                  </a:lnTo>
                  <a:lnTo>
                    <a:pt x="1335" y="970"/>
                  </a:lnTo>
                  <a:lnTo>
                    <a:pt x="1335" y="970"/>
                  </a:lnTo>
                  <a:lnTo>
                    <a:pt x="1335" y="970"/>
                  </a:lnTo>
                  <a:lnTo>
                    <a:pt x="1335" y="970"/>
                  </a:lnTo>
                  <a:lnTo>
                    <a:pt x="1335" y="970"/>
                  </a:lnTo>
                  <a:lnTo>
                    <a:pt x="1335" y="973"/>
                  </a:lnTo>
                  <a:lnTo>
                    <a:pt x="1337" y="975"/>
                  </a:lnTo>
                  <a:lnTo>
                    <a:pt x="1335" y="975"/>
                  </a:lnTo>
                  <a:lnTo>
                    <a:pt x="1335" y="973"/>
                  </a:lnTo>
                  <a:lnTo>
                    <a:pt x="1332" y="970"/>
                  </a:lnTo>
                  <a:lnTo>
                    <a:pt x="1327" y="970"/>
                  </a:lnTo>
                  <a:lnTo>
                    <a:pt x="1327" y="970"/>
                  </a:lnTo>
                  <a:lnTo>
                    <a:pt x="1325" y="966"/>
                  </a:lnTo>
                  <a:lnTo>
                    <a:pt x="1323" y="966"/>
                  </a:lnTo>
                  <a:lnTo>
                    <a:pt x="1320" y="963"/>
                  </a:lnTo>
                  <a:lnTo>
                    <a:pt x="1318" y="963"/>
                  </a:lnTo>
                  <a:lnTo>
                    <a:pt x="1318" y="963"/>
                  </a:lnTo>
                  <a:lnTo>
                    <a:pt x="1318" y="961"/>
                  </a:lnTo>
                  <a:lnTo>
                    <a:pt x="1318" y="961"/>
                  </a:lnTo>
                  <a:lnTo>
                    <a:pt x="1318" y="961"/>
                  </a:lnTo>
                  <a:lnTo>
                    <a:pt x="1318" y="961"/>
                  </a:lnTo>
                  <a:lnTo>
                    <a:pt x="1318" y="961"/>
                  </a:lnTo>
                  <a:lnTo>
                    <a:pt x="1316" y="963"/>
                  </a:lnTo>
                  <a:lnTo>
                    <a:pt x="1313" y="963"/>
                  </a:lnTo>
                  <a:lnTo>
                    <a:pt x="1316" y="966"/>
                  </a:lnTo>
                  <a:lnTo>
                    <a:pt x="1316" y="966"/>
                  </a:lnTo>
                  <a:lnTo>
                    <a:pt x="1318" y="968"/>
                  </a:lnTo>
                  <a:lnTo>
                    <a:pt x="1318" y="968"/>
                  </a:lnTo>
                  <a:lnTo>
                    <a:pt x="1320" y="970"/>
                  </a:lnTo>
                  <a:lnTo>
                    <a:pt x="1325" y="973"/>
                  </a:lnTo>
                  <a:lnTo>
                    <a:pt x="1327" y="973"/>
                  </a:lnTo>
                  <a:lnTo>
                    <a:pt x="1330" y="975"/>
                  </a:lnTo>
                  <a:lnTo>
                    <a:pt x="1330" y="975"/>
                  </a:lnTo>
                  <a:lnTo>
                    <a:pt x="1330" y="975"/>
                  </a:lnTo>
                  <a:lnTo>
                    <a:pt x="1330" y="975"/>
                  </a:lnTo>
                  <a:lnTo>
                    <a:pt x="1327" y="975"/>
                  </a:lnTo>
                  <a:lnTo>
                    <a:pt x="1323" y="973"/>
                  </a:lnTo>
                  <a:lnTo>
                    <a:pt x="1320" y="973"/>
                  </a:lnTo>
                  <a:lnTo>
                    <a:pt x="1313" y="966"/>
                  </a:lnTo>
                  <a:lnTo>
                    <a:pt x="1311" y="963"/>
                  </a:lnTo>
                  <a:lnTo>
                    <a:pt x="1309" y="956"/>
                  </a:lnTo>
                  <a:lnTo>
                    <a:pt x="1306" y="954"/>
                  </a:lnTo>
                  <a:lnTo>
                    <a:pt x="1304" y="952"/>
                  </a:lnTo>
                  <a:lnTo>
                    <a:pt x="1292" y="949"/>
                  </a:lnTo>
                  <a:lnTo>
                    <a:pt x="1292" y="949"/>
                  </a:lnTo>
                  <a:lnTo>
                    <a:pt x="1292" y="949"/>
                  </a:lnTo>
                  <a:lnTo>
                    <a:pt x="1292" y="952"/>
                  </a:lnTo>
                  <a:lnTo>
                    <a:pt x="1292" y="952"/>
                  </a:lnTo>
                  <a:lnTo>
                    <a:pt x="1294" y="954"/>
                  </a:lnTo>
                  <a:lnTo>
                    <a:pt x="1294" y="956"/>
                  </a:lnTo>
                  <a:lnTo>
                    <a:pt x="1294" y="956"/>
                  </a:lnTo>
                  <a:lnTo>
                    <a:pt x="1294" y="956"/>
                  </a:lnTo>
                  <a:lnTo>
                    <a:pt x="1294" y="956"/>
                  </a:lnTo>
                  <a:lnTo>
                    <a:pt x="1294" y="956"/>
                  </a:lnTo>
                  <a:lnTo>
                    <a:pt x="1294" y="959"/>
                  </a:lnTo>
                  <a:lnTo>
                    <a:pt x="1294" y="959"/>
                  </a:lnTo>
                  <a:lnTo>
                    <a:pt x="1294" y="959"/>
                  </a:lnTo>
                  <a:lnTo>
                    <a:pt x="1294" y="961"/>
                  </a:lnTo>
                  <a:lnTo>
                    <a:pt x="1294" y="961"/>
                  </a:lnTo>
                  <a:lnTo>
                    <a:pt x="1294" y="961"/>
                  </a:lnTo>
                  <a:lnTo>
                    <a:pt x="1294" y="961"/>
                  </a:lnTo>
                  <a:lnTo>
                    <a:pt x="1297" y="963"/>
                  </a:lnTo>
                  <a:lnTo>
                    <a:pt x="1297" y="963"/>
                  </a:lnTo>
                  <a:lnTo>
                    <a:pt x="1299" y="966"/>
                  </a:lnTo>
                  <a:lnTo>
                    <a:pt x="1299" y="966"/>
                  </a:lnTo>
                  <a:lnTo>
                    <a:pt x="1301" y="966"/>
                  </a:lnTo>
                  <a:lnTo>
                    <a:pt x="1306" y="966"/>
                  </a:lnTo>
                  <a:lnTo>
                    <a:pt x="1306" y="966"/>
                  </a:lnTo>
                  <a:lnTo>
                    <a:pt x="1306" y="968"/>
                  </a:lnTo>
                  <a:lnTo>
                    <a:pt x="1306" y="968"/>
                  </a:lnTo>
                  <a:lnTo>
                    <a:pt x="1309" y="968"/>
                  </a:lnTo>
                  <a:lnTo>
                    <a:pt x="1309" y="968"/>
                  </a:lnTo>
                  <a:lnTo>
                    <a:pt x="1309" y="970"/>
                  </a:lnTo>
                  <a:lnTo>
                    <a:pt x="1309" y="970"/>
                  </a:lnTo>
                  <a:lnTo>
                    <a:pt x="1311" y="970"/>
                  </a:lnTo>
                  <a:lnTo>
                    <a:pt x="1311" y="970"/>
                  </a:lnTo>
                  <a:lnTo>
                    <a:pt x="1311" y="973"/>
                  </a:lnTo>
                  <a:lnTo>
                    <a:pt x="1309" y="973"/>
                  </a:lnTo>
                  <a:lnTo>
                    <a:pt x="1304" y="970"/>
                  </a:lnTo>
                  <a:lnTo>
                    <a:pt x="1292" y="968"/>
                  </a:lnTo>
                  <a:lnTo>
                    <a:pt x="1292" y="968"/>
                  </a:lnTo>
                  <a:lnTo>
                    <a:pt x="1292" y="970"/>
                  </a:lnTo>
                  <a:lnTo>
                    <a:pt x="1292" y="970"/>
                  </a:lnTo>
                  <a:lnTo>
                    <a:pt x="1290" y="970"/>
                  </a:lnTo>
                  <a:lnTo>
                    <a:pt x="1287"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7" y="947"/>
                  </a:lnTo>
                  <a:lnTo>
                    <a:pt x="1287" y="947"/>
                  </a:lnTo>
                  <a:lnTo>
                    <a:pt x="1287" y="944"/>
                  </a:lnTo>
                  <a:lnTo>
                    <a:pt x="1287" y="944"/>
                  </a:lnTo>
                  <a:lnTo>
                    <a:pt x="1287" y="944"/>
                  </a:lnTo>
                  <a:lnTo>
                    <a:pt x="1287" y="942"/>
                  </a:lnTo>
                  <a:lnTo>
                    <a:pt x="1287" y="942"/>
                  </a:lnTo>
                  <a:lnTo>
                    <a:pt x="1287" y="942"/>
                  </a:lnTo>
                  <a:lnTo>
                    <a:pt x="1285" y="942"/>
                  </a:lnTo>
                  <a:lnTo>
                    <a:pt x="1285" y="942"/>
                  </a:lnTo>
                  <a:lnTo>
                    <a:pt x="1285" y="942"/>
                  </a:lnTo>
                  <a:lnTo>
                    <a:pt x="1283" y="940"/>
                  </a:lnTo>
                  <a:lnTo>
                    <a:pt x="1280" y="937"/>
                  </a:lnTo>
                  <a:lnTo>
                    <a:pt x="1275" y="935"/>
                  </a:lnTo>
                  <a:lnTo>
                    <a:pt x="1273" y="935"/>
                  </a:lnTo>
                  <a:lnTo>
                    <a:pt x="1273" y="935"/>
                  </a:lnTo>
                  <a:lnTo>
                    <a:pt x="1273" y="937"/>
                  </a:lnTo>
                  <a:lnTo>
                    <a:pt x="1273" y="937"/>
                  </a:lnTo>
                  <a:lnTo>
                    <a:pt x="1273"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3" y="947"/>
                  </a:lnTo>
                  <a:lnTo>
                    <a:pt x="1273" y="947"/>
                  </a:lnTo>
                  <a:lnTo>
                    <a:pt x="1273" y="949"/>
                  </a:lnTo>
                  <a:lnTo>
                    <a:pt x="1275" y="949"/>
                  </a:lnTo>
                  <a:lnTo>
                    <a:pt x="1275" y="949"/>
                  </a:lnTo>
                  <a:lnTo>
                    <a:pt x="1275" y="952"/>
                  </a:lnTo>
                  <a:lnTo>
                    <a:pt x="1275" y="952"/>
                  </a:lnTo>
                  <a:lnTo>
                    <a:pt x="1275" y="952"/>
                  </a:lnTo>
                  <a:lnTo>
                    <a:pt x="1275" y="954"/>
                  </a:lnTo>
                  <a:lnTo>
                    <a:pt x="1275" y="952"/>
                  </a:lnTo>
                  <a:lnTo>
                    <a:pt x="1273" y="949"/>
                  </a:lnTo>
                  <a:lnTo>
                    <a:pt x="1273" y="949"/>
                  </a:lnTo>
                  <a:lnTo>
                    <a:pt x="1273" y="949"/>
                  </a:lnTo>
                  <a:lnTo>
                    <a:pt x="1273" y="947"/>
                  </a:lnTo>
                  <a:lnTo>
                    <a:pt x="1271" y="947"/>
                  </a:lnTo>
                  <a:lnTo>
                    <a:pt x="1271" y="947"/>
                  </a:lnTo>
                  <a:lnTo>
                    <a:pt x="1271" y="947"/>
                  </a:lnTo>
                  <a:lnTo>
                    <a:pt x="1268" y="947"/>
                  </a:lnTo>
                  <a:lnTo>
                    <a:pt x="1268" y="947"/>
                  </a:lnTo>
                  <a:lnTo>
                    <a:pt x="1268" y="949"/>
                  </a:lnTo>
                  <a:lnTo>
                    <a:pt x="1268" y="952"/>
                  </a:lnTo>
                  <a:lnTo>
                    <a:pt x="1268" y="952"/>
                  </a:lnTo>
                  <a:lnTo>
                    <a:pt x="1268" y="952"/>
                  </a:lnTo>
                  <a:lnTo>
                    <a:pt x="1268" y="952"/>
                  </a:lnTo>
                  <a:lnTo>
                    <a:pt x="1268" y="954"/>
                  </a:lnTo>
                  <a:lnTo>
                    <a:pt x="1266" y="954"/>
                  </a:lnTo>
                  <a:lnTo>
                    <a:pt x="1266" y="952"/>
                  </a:lnTo>
                  <a:lnTo>
                    <a:pt x="1266" y="952"/>
                  </a:lnTo>
                  <a:lnTo>
                    <a:pt x="1266" y="949"/>
                  </a:lnTo>
                  <a:lnTo>
                    <a:pt x="1266" y="949"/>
                  </a:lnTo>
                  <a:lnTo>
                    <a:pt x="1268" y="947"/>
                  </a:lnTo>
                  <a:lnTo>
                    <a:pt x="1268" y="944"/>
                  </a:lnTo>
                  <a:lnTo>
                    <a:pt x="1268" y="944"/>
                  </a:lnTo>
                  <a:lnTo>
                    <a:pt x="1268" y="942"/>
                  </a:lnTo>
                  <a:lnTo>
                    <a:pt x="1268" y="942"/>
                  </a:lnTo>
                  <a:lnTo>
                    <a:pt x="1266" y="942"/>
                  </a:lnTo>
                  <a:lnTo>
                    <a:pt x="1266" y="940"/>
                  </a:lnTo>
                  <a:lnTo>
                    <a:pt x="1266" y="940"/>
                  </a:lnTo>
                  <a:lnTo>
                    <a:pt x="1266" y="940"/>
                  </a:lnTo>
                  <a:lnTo>
                    <a:pt x="1266" y="940"/>
                  </a:lnTo>
                  <a:lnTo>
                    <a:pt x="1266" y="940"/>
                  </a:lnTo>
                  <a:lnTo>
                    <a:pt x="1266" y="940"/>
                  </a:lnTo>
                  <a:lnTo>
                    <a:pt x="1266" y="940"/>
                  </a:lnTo>
                  <a:lnTo>
                    <a:pt x="1261" y="937"/>
                  </a:lnTo>
                  <a:lnTo>
                    <a:pt x="1261" y="937"/>
                  </a:lnTo>
                  <a:lnTo>
                    <a:pt x="1261" y="935"/>
                  </a:lnTo>
                  <a:lnTo>
                    <a:pt x="1261" y="933"/>
                  </a:lnTo>
                  <a:lnTo>
                    <a:pt x="1261" y="933"/>
                  </a:lnTo>
                  <a:lnTo>
                    <a:pt x="1261" y="930"/>
                  </a:lnTo>
                  <a:lnTo>
                    <a:pt x="1261" y="930"/>
                  </a:lnTo>
                  <a:lnTo>
                    <a:pt x="1259" y="930"/>
                  </a:lnTo>
                  <a:lnTo>
                    <a:pt x="1259" y="930"/>
                  </a:lnTo>
                  <a:lnTo>
                    <a:pt x="1259" y="930"/>
                  </a:lnTo>
                  <a:lnTo>
                    <a:pt x="1259" y="930"/>
                  </a:lnTo>
                  <a:lnTo>
                    <a:pt x="1259" y="930"/>
                  </a:lnTo>
                  <a:lnTo>
                    <a:pt x="1259" y="930"/>
                  </a:lnTo>
                  <a:lnTo>
                    <a:pt x="1259" y="930"/>
                  </a:lnTo>
                  <a:lnTo>
                    <a:pt x="1259" y="930"/>
                  </a:lnTo>
                  <a:lnTo>
                    <a:pt x="1259" y="930"/>
                  </a:lnTo>
                  <a:lnTo>
                    <a:pt x="1256" y="930"/>
                  </a:lnTo>
                  <a:lnTo>
                    <a:pt x="1256" y="930"/>
                  </a:lnTo>
                  <a:lnTo>
                    <a:pt x="1256" y="930"/>
                  </a:lnTo>
                  <a:lnTo>
                    <a:pt x="1256" y="930"/>
                  </a:lnTo>
                  <a:lnTo>
                    <a:pt x="1256" y="933"/>
                  </a:lnTo>
                  <a:lnTo>
                    <a:pt x="1256" y="933"/>
                  </a:lnTo>
                  <a:lnTo>
                    <a:pt x="1256" y="935"/>
                  </a:lnTo>
                  <a:lnTo>
                    <a:pt x="1256" y="937"/>
                  </a:lnTo>
                  <a:lnTo>
                    <a:pt x="1256" y="937"/>
                  </a:lnTo>
                  <a:lnTo>
                    <a:pt x="1254" y="940"/>
                  </a:lnTo>
                  <a:lnTo>
                    <a:pt x="1252" y="947"/>
                  </a:lnTo>
                  <a:lnTo>
                    <a:pt x="1252" y="947"/>
                  </a:lnTo>
                  <a:lnTo>
                    <a:pt x="1254" y="949"/>
                  </a:lnTo>
                  <a:lnTo>
                    <a:pt x="1256" y="952"/>
                  </a:lnTo>
                  <a:lnTo>
                    <a:pt x="1259" y="952"/>
                  </a:lnTo>
                  <a:lnTo>
                    <a:pt x="1259" y="954"/>
                  </a:lnTo>
                  <a:lnTo>
                    <a:pt x="1264" y="956"/>
                  </a:lnTo>
                  <a:lnTo>
                    <a:pt x="1266" y="959"/>
                  </a:lnTo>
                  <a:lnTo>
                    <a:pt x="1268" y="959"/>
                  </a:lnTo>
                  <a:lnTo>
                    <a:pt x="1271" y="959"/>
                  </a:lnTo>
                  <a:lnTo>
                    <a:pt x="1271" y="961"/>
                  </a:lnTo>
                  <a:lnTo>
                    <a:pt x="1264" y="959"/>
                  </a:lnTo>
                  <a:lnTo>
                    <a:pt x="1261" y="959"/>
                  </a:lnTo>
                  <a:lnTo>
                    <a:pt x="1261" y="959"/>
                  </a:lnTo>
                  <a:lnTo>
                    <a:pt x="1261" y="959"/>
                  </a:lnTo>
                  <a:lnTo>
                    <a:pt x="1261" y="959"/>
                  </a:lnTo>
                  <a:lnTo>
                    <a:pt x="1261" y="956"/>
                  </a:lnTo>
                  <a:lnTo>
                    <a:pt x="1259" y="956"/>
                  </a:lnTo>
                  <a:lnTo>
                    <a:pt x="1254" y="952"/>
                  </a:lnTo>
                  <a:lnTo>
                    <a:pt x="1252" y="949"/>
                  </a:lnTo>
                  <a:lnTo>
                    <a:pt x="1252" y="949"/>
                  </a:lnTo>
                  <a:lnTo>
                    <a:pt x="1252" y="952"/>
                  </a:lnTo>
                  <a:lnTo>
                    <a:pt x="1252" y="954"/>
                  </a:lnTo>
                  <a:lnTo>
                    <a:pt x="1252" y="956"/>
                  </a:lnTo>
                  <a:lnTo>
                    <a:pt x="1254" y="959"/>
                  </a:lnTo>
                  <a:lnTo>
                    <a:pt x="1254" y="959"/>
                  </a:lnTo>
                  <a:lnTo>
                    <a:pt x="1254" y="959"/>
                  </a:lnTo>
                  <a:lnTo>
                    <a:pt x="1254" y="959"/>
                  </a:lnTo>
                  <a:lnTo>
                    <a:pt x="1252" y="959"/>
                  </a:lnTo>
                  <a:lnTo>
                    <a:pt x="1252" y="959"/>
                  </a:lnTo>
                  <a:lnTo>
                    <a:pt x="1252" y="959"/>
                  </a:lnTo>
                  <a:lnTo>
                    <a:pt x="1252" y="959"/>
                  </a:lnTo>
                  <a:lnTo>
                    <a:pt x="1252" y="959"/>
                  </a:lnTo>
                  <a:lnTo>
                    <a:pt x="1252" y="961"/>
                  </a:lnTo>
                  <a:lnTo>
                    <a:pt x="1252" y="961"/>
                  </a:lnTo>
                  <a:lnTo>
                    <a:pt x="1252" y="961"/>
                  </a:lnTo>
                  <a:lnTo>
                    <a:pt x="1252" y="961"/>
                  </a:lnTo>
                  <a:lnTo>
                    <a:pt x="1249" y="961"/>
                  </a:lnTo>
                  <a:lnTo>
                    <a:pt x="1249" y="961"/>
                  </a:lnTo>
                  <a:lnTo>
                    <a:pt x="1249" y="961"/>
                  </a:lnTo>
                  <a:lnTo>
                    <a:pt x="1249" y="961"/>
                  </a:lnTo>
                  <a:lnTo>
                    <a:pt x="1249" y="961"/>
                  </a:lnTo>
                  <a:lnTo>
                    <a:pt x="1249" y="963"/>
                  </a:lnTo>
                  <a:lnTo>
                    <a:pt x="1252" y="966"/>
                  </a:lnTo>
                  <a:lnTo>
                    <a:pt x="1252" y="966"/>
                  </a:lnTo>
                  <a:lnTo>
                    <a:pt x="1254" y="966"/>
                  </a:lnTo>
                  <a:lnTo>
                    <a:pt x="1254" y="970"/>
                  </a:lnTo>
                  <a:lnTo>
                    <a:pt x="1254" y="973"/>
                  </a:lnTo>
                  <a:lnTo>
                    <a:pt x="1254" y="973"/>
                  </a:lnTo>
                  <a:lnTo>
                    <a:pt x="1252" y="975"/>
                  </a:lnTo>
                  <a:lnTo>
                    <a:pt x="1252" y="975"/>
                  </a:lnTo>
                  <a:lnTo>
                    <a:pt x="1252" y="978"/>
                  </a:lnTo>
                  <a:lnTo>
                    <a:pt x="1249" y="978"/>
                  </a:lnTo>
                  <a:lnTo>
                    <a:pt x="1247" y="980"/>
                  </a:lnTo>
                  <a:lnTo>
                    <a:pt x="1247" y="985"/>
                  </a:lnTo>
                  <a:lnTo>
                    <a:pt x="1247" y="987"/>
                  </a:lnTo>
                  <a:lnTo>
                    <a:pt x="1242" y="989"/>
                  </a:lnTo>
                  <a:lnTo>
                    <a:pt x="1242"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2" y="975"/>
                  </a:lnTo>
                  <a:lnTo>
                    <a:pt x="1242" y="975"/>
                  </a:lnTo>
                  <a:lnTo>
                    <a:pt x="1240" y="978"/>
                  </a:lnTo>
                  <a:lnTo>
                    <a:pt x="1238" y="978"/>
                  </a:lnTo>
                  <a:lnTo>
                    <a:pt x="1238" y="978"/>
                  </a:lnTo>
                  <a:lnTo>
                    <a:pt x="1235" y="978"/>
                  </a:lnTo>
                  <a:lnTo>
                    <a:pt x="1238" y="975"/>
                  </a:lnTo>
                  <a:lnTo>
                    <a:pt x="1238" y="975"/>
                  </a:lnTo>
                  <a:lnTo>
                    <a:pt x="1238" y="975"/>
                  </a:lnTo>
                  <a:lnTo>
                    <a:pt x="1238" y="973"/>
                  </a:lnTo>
                  <a:lnTo>
                    <a:pt x="1235" y="973"/>
                  </a:lnTo>
                  <a:lnTo>
                    <a:pt x="1235" y="973"/>
                  </a:lnTo>
                  <a:lnTo>
                    <a:pt x="1238" y="973"/>
                  </a:lnTo>
                  <a:lnTo>
                    <a:pt x="1242" y="970"/>
                  </a:lnTo>
                  <a:lnTo>
                    <a:pt x="1245" y="973"/>
                  </a:lnTo>
                  <a:lnTo>
                    <a:pt x="1249" y="973"/>
                  </a:lnTo>
                  <a:lnTo>
                    <a:pt x="1249" y="973"/>
                  </a:lnTo>
                  <a:lnTo>
                    <a:pt x="1249" y="970"/>
                  </a:lnTo>
                  <a:lnTo>
                    <a:pt x="1249" y="970"/>
                  </a:lnTo>
                  <a:lnTo>
                    <a:pt x="1247" y="968"/>
                  </a:lnTo>
                  <a:lnTo>
                    <a:pt x="1245" y="968"/>
                  </a:lnTo>
                  <a:lnTo>
                    <a:pt x="1242" y="968"/>
                  </a:lnTo>
                  <a:lnTo>
                    <a:pt x="1242" y="968"/>
                  </a:lnTo>
                  <a:lnTo>
                    <a:pt x="1242" y="968"/>
                  </a:lnTo>
                  <a:lnTo>
                    <a:pt x="1235" y="963"/>
                  </a:lnTo>
                  <a:lnTo>
                    <a:pt x="1238" y="963"/>
                  </a:lnTo>
                  <a:lnTo>
                    <a:pt x="1238" y="961"/>
                  </a:lnTo>
                  <a:lnTo>
                    <a:pt x="1238" y="961"/>
                  </a:lnTo>
                  <a:lnTo>
                    <a:pt x="1238" y="959"/>
                  </a:lnTo>
                  <a:lnTo>
                    <a:pt x="1238" y="954"/>
                  </a:lnTo>
                  <a:lnTo>
                    <a:pt x="1240" y="949"/>
                  </a:lnTo>
                  <a:lnTo>
                    <a:pt x="1240" y="947"/>
                  </a:lnTo>
                  <a:lnTo>
                    <a:pt x="1242" y="944"/>
                  </a:lnTo>
                  <a:lnTo>
                    <a:pt x="1242"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0" y="942"/>
                  </a:lnTo>
                  <a:lnTo>
                    <a:pt x="1230" y="942"/>
                  </a:lnTo>
                  <a:lnTo>
                    <a:pt x="1226" y="961"/>
                  </a:lnTo>
                  <a:lnTo>
                    <a:pt x="1223" y="963"/>
                  </a:lnTo>
                  <a:lnTo>
                    <a:pt x="1221" y="963"/>
                  </a:lnTo>
                  <a:lnTo>
                    <a:pt x="1223"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8" y="949"/>
                  </a:lnTo>
                  <a:lnTo>
                    <a:pt x="1228" y="944"/>
                  </a:lnTo>
                  <a:lnTo>
                    <a:pt x="1228" y="942"/>
                  </a:lnTo>
                  <a:lnTo>
                    <a:pt x="1228" y="942"/>
                  </a:lnTo>
                  <a:lnTo>
                    <a:pt x="1230" y="935"/>
                  </a:lnTo>
                  <a:lnTo>
                    <a:pt x="1235" y="928"/>
                  </a:lnTo>
                  <a:lnTo>
                    <a:pt x="1235" y="926"/>
                  </a:lnTo>
                  <a:lnTo>
                    <a:pt x="1233" y="926"/>
                  </a:lnTo>
                  <a:lnTo>
                    <a:pt x="1233" y="923"/>
                  </a:lnTo>
                  <a:lnTo>
                    <a:pt x="1235" y="923"/>
                  </a:lnTo>
                  <a:lnTo>
                    <a:pt x="1235" y="923"/>
                  </a:lnTo>
                  <a:lnTo>
                    <a:pt x="1235" y="921"/>
                  </a:lnTo>
                  <a:lnTo>
                    <a:pt x="1235" y="921"/>
                  </a:lnTo>
                  <a:lnTo>
                    <a:pt x="1235" y="921"/>
                  </a:lnTo>
                  <a:lnTo>
                    <a:pt x="1235" y="918"/>
                  </a:lnTo>
                  <a:lnTo>
                    <a:pt x="1235" y="916"/>
                  </a:lnTo>
                  <a:lnTo>
                    <a:pt x="1235" y="916"/>
                  </a:lnTo>
                  <a:lnTo>
                    <a:pt x="1238" y="916"/>
                  </a:lnTo>
                  <a:lnTo>
                    <a:pt x="1238" y="914"/>
                  </a:lnTo>
                  <a:lnTo>
                    <a:pt x="1238" y="914"/>
                  </a:lnTo>
                  <a:lnTo>
                    <a:pt x="1238" y="914"/>
                  </a:lnTo>
                  <a:lnTo>
                    <a:pt x="1238" y="911"/>
                  </a:lnTo>
                  <a:lnTo>
                    <a:pt x="1238" y="911"/>
                  </a:lnTo>
                  <a:lnTo>
                    <a:pt x="1238" y="911"/>
                  </a:lnTo>
                  <a:lnTo>
                    <a:pt x="1235" y="909"/>
                  </a:lnTo>
                  <a:lnTo>
                    <a:pt x="1235" y="909"/>
                  </a:lnTo>
                  <a:lnTo>
                    <a:pt x="1233" y="907"/>
                  </a:lnTo>
                  <a:lnTo>
                    <a:pt x="1230" y="907"/>
                  </a:lnTo>
                  <a:lnTo>
                    <a:pt x="1228" y="907"/>
                  </a:lnTo>
                  <a:lnTo>
                    <a:pt x="1228" y="904"/>
                  </a:lnTo>
                  <a:lnTo>
                    <a:pt x="1226" y="902"/>
                  </a:lnTo>
                  <a:lnTo>
                    <a:pt x="1223" y="902"/>
                  </a:lnTo>
                  <a:lnTo>
                    <a:pt x="1223" y="902"/>
                  </a:lnTo>
                  <a:lnTo>
                    <a:pt x="1223" y="899"/>
                  </a:lnTo>
                  <a:lnTo>
                    <a:pt x="1223" y="899"/>
                  </a:lnTo>
                  <a:lnTo>
                    <a:pt x="1223" y="897"/>
                  </a:lnTo>
                  <a:lnTo>
                    <a:pt x="1221" y="897"/>
                  </a:lnTo>
                  <a:lnTo>
                    <a:pt x="1221" y="897"/>
                  </a:lnTo>
                  <a:lnTo>
                    <a:pt x="1221" y="897"/>
                  </a:lnTo>
                  <a:lnTo>
                    <a:pt x="1221" y="895"/>
                  </a:lnTo>
                  <a:lnTo>
                    <a:pt x="1221" y="892"/>
                  </a:lnTo>
                  <a:lnTo>
                    <a:pt x="1221" y="892"/>
                  </a:lnTo>
                  <a:lnTo>
                    <a:pt x="1221" y="890"/>
                  </a:lnTo>
                  <a:lnTo>
                    <a:pt x="1221" y="888"/>
                  </a:lnTo>
                  <a:lnTo>
                    <a:pt x="1221" y="885"/>
                  </a:lnTo>
                  <a:lnTo>
                    <a:pt x="1219" y="883"/>
                  </a:lnTo>
                  <a:lnTo>
                    <a:pt x="1216" y="881"/>
                  </a:lnTo>
                  <a:lnTo>
                    <a:pt x="1216" y="881"/>
                  </a:lnTo>
                  <a:lnTo>
                    <a:pt x="1202" y="876"/>
                  </a:lnTo>
                  <a:lnTo>
                    <a:pt x="1200" y="876"/>
                  </a:lnTo>
                  <a:lnTo>
                    <a:pt x="1197" y="873"/>
                  </a:lnTo>
                  <a:lnTo>
                    <a:pt x="1197" y="871"/>
                  </a:lnTo>
                  <a:lnTo>
                    <a:pt x="1197" y="871"/>
                  </a:lnTo>
                  <a:lnTo>
                    <a:pt x="1197" y="871"/>
                  </a:lnTo>
                  <a:lnTo>
                    <a:pt x="1197" y="869"/>
                  </a:lnTo>
                  <a:lnTo>
                    <a:pt x="1197"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0" y="855"/>
                  </a:lnTo>
                  <a:lnTo>
                    <a:pt x="1190" y="852"/>
                  </a:lnTo>
                  <a:lnTo>
                    <a:pt x="1190" y="852"/>
                  </a:lnTo>
                  <a:lnTo>
                    <a:pt x="1188" y="850"/>
                  </a:lnTo>
                  <a:lnTo>
                    <a:pt x="1186" y="847"/>
                  </a:lnTo>
                  <a:lnTo>
                    <a:pt x="1183" y="845"/>
                  </a:lnTo>
                  <a:lnTo>
                    <a:pt x="1183" y="845"/>
                  </a:lnTo>
                  <a:lnTo>
                    <a:pt x="1183" y="845"/>
                  </a:lnTo>
                  <a:lnTo>
                    <a:pt x="1181" y="845"/>
                  </a:lnTo>
                  <a:lnTo>
                    <a:pt x="1181" y="843"/>
                  </a:lnTo>
                  <a:lnTo>
                    <a:pt x="1181" y="843"/>
                  </a:lnTo>
                  <a:lnTo>
                    <a:pt x="1181" y="840"/>
                  </a:lnTo>
                  <a:lnTo>
                    <a:pt x="1178" y="840"/>
                  </a:lnTo>
                  <a:lnTo>
                    <a:pt x="1169" y="843"/>
                  </a:lnTo>
                  <a:lnTo>
                    <a:pt x="1164" y="840"/>
                  </a:lnTo>
                  <a:lnTo>
                    <a:pt x="1155" y="845"/>
                  </a:lnTo>
                  <a:lnTo>
                    <a:pt x="1145" y="847"/>
                  </a:lnTo>
                  <a:lnTo>
                    <a:pt x="1145" y="847"/>
                  </a:lnTo>
                  <a:lnTo>
                    <a:pt x="1145" y="847"/>
                  </a:lnTo>
                  <a:lnTo>
                    <a:pt x="1143" y="850"/>
                  </a:lnTo>
                  <a:lnTo>
                    <a:pt x="1143" y="852"/>
                  </a:lnTo>
                  <a:lnTo>
                    <a:pt x="1143" y="855"/>
                  </a:lnTo>
                  <a:lnTo>
                    <a:pt x="1141" y="855"/>
                  </a:lnTo>
                  <a:lnTo>
                    <a:pt x="1138" y="855"/>
                  </a:lnTo>
                  <a:lnTo>
                    <a:pt x="1138" y="855"/>
                  </a:lnTo>
                  <a:lnTo>
                    <a:pt x="1133" y="857"/>
                  </a:lnTo>
                  <a:lnTo>
                    <a:pt x="1131" y="862"/>
                  </a:lnTo>
                  <a:lnTo>
                    <a:pt x="1129" y="864"/>
                  </a:lnTo>
                  <a:lnTo>
                    <a:pt x="1122" y="871"/>
                  </a:lnTo>
                  <a:lnTo>
                    <a:pt x="1122" y="873"/>
                  </a:lnTo>
                  <a:lnTo>
                    <a:pt x="1131" y="876"/>
                  </a:lnTo>
                  <a:lnTo>
                    <a:pt x="1131" y="876"/>
                  </a:lnTo>
                  <a:lnTo>
                    <a:pt x="1133" y="878"/>
                  </a:lnTo>
                  <a:lnTo>
                    <a:pt x="1133" y="878"/>
                  </a:lnTo>
                  <a:lnTo>
                    <a:pt x="1133" y="881"/>
                  </a:lnTo>
                  <a:lnTo>
                    <a:pt x="1133" y="881"/>
                  </a:lnTo>
                  <a:lnTo>
                    <a:pt x="1133" y="883"/>
                  </a:lnTo>
                  <a:lnTo>
                    <a:pt x="1133" y="883"/>
                  </a:lnTo>
                  <a:lnTo>
                    <a:pt x="1136" y="885"/>
                  </a:lnTo>
                  <a:lnTo>
                    <a:pt x="1136" y="885"/>
                  </a:lnTo>
                  <a:lnTo>
                    <a:pt x="1136" y="888"/>
                  </a:lnTo>
                  <a:lnTo>
                    <a:pt x="1136" y="888"/>
                  </a:lnTo>
                  <a:lnTo>
                    <a:pt x="1136" y="888"/>
                  </a:lnTo>
                  <a:lnTo>
                    <a:pt x="1136" y="888"/>
                  </a:lnTo>
                  <a:lnTo>
                    <a:pt x="1133" y="888"/>
                  </a:lnTo>
                  <a:lnTo>
                    <a:pt x="1133" y="885"/>
                  </a:lnTo>
                  <a:lnTo>
                    <a:pt x="1131" y="883"/>
                  </a:lnTo>
                  <a:lnTo>
                    <a:pt x="1131" y="881"/>
                  </a:lnTo>
                  <a:lnTo>
                    <a:pt x="1131" y="881"/>
                  </a:lnTo>
                  <a:lnTo>
                    <a:pt x="1129" y="878"/>
                  </a:lnTo>
                  <a:lnTo>
                    <a:pt x="1129" y="878"/>
                  </a:lnTo>
                  <a:lnTo>
                    <a:pt x="1129" y="878"/>
                  </a:lnTo>
                  <a:lnTo>
                    <a:pt x="1117" y="876"/>
                  </a:lnTo>
                  <a:lnTo>
                    <a:pt x="1115" y="878"/>
                  </a:lnTo>
                  <a:lnTo>
                    <a:pt x="1107" y="885"/>
                  </a:lnTo>
                  <a:lnTo>
                    <a:pt x="1107" y="885"/>
                  </a:lnTo>
                  <a:lnTo>
                    <a:pt x="1107" y="888"/>
                  </a:lnTo>
                  <a:lnTo>
                    <a:pt x="1107" y="888"/>
                  </a:lnTo>
                  <a:lnTo>
                    <a:pt x="1110" y="888"/>
                  </a:lnTo>
                  <a:lnTo>
                    <a:pt x="1110" y="890"/>
                  </a:lnTo>
                  <a:lnTo>
                    <a:pt x="1110" y="890"/>
                  </a:lnTo>
                  <a:lnTo>
                    <a:pt x="1110" y="892"/>
                  </a:lnTo>
                  <a:lnTo>
                    <a:pt x="1117" y="897"/>
                  </a:lnTo>
                  <a:lnTo>
                    <a:pt x="1119" y="899"/>
                  </a:lnTo>
                  <a:lnTo>
                    <a:pt x="1117" y="899"/>
                  </a:lnTo>
                  <a:lnTo>
                    <a:pt x="1115" y="897"/>
                  </a:lnTo>
                  <a:lnTo>
                    <a:pt x="1112" y="895"/>
                  </a:lnTo>
                  <a:lnTo>
                    <a:pt x="1112" y="895"/>
                  </a:lnTo>
                  <a:lnTo>
                    <a:pt x="1110" y="895"/>
                  </a:lnTo>
                  <a:lnTo>
                    <a:pt x="1110" y="895"/>
                  </a:lnTo>
                  <a:lnTo>
                    <a:pt x="1107" y="892"/>
                  </a:lnTo>
                  <a:lnTo>
                    <a:pt x="1107" y="892"/>
                  </a:lnTo>
                  <a:lnTo>
                    <a:pt x="1105" y="888"/>
                  </a:lnTo>
                  <a:lnTo>
                    <a:pt x="1105"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0" y="904"/>
                  </a:lnTo>
                  <a:lnTo>
                    <a:pt x="1115" y="909"/>
                  </a:lnTo>
                  <a:lnTo>
                    <a:pt x="1117" y="909"/>
                  </a:lnTo>
                  <a:lnTo>
                    <a:pt x="1124" y="909"/>
                  </a:lnTo>
                  <a:lnTo>
                    <a:pt x="1126" y="911"/>
                  </a:lnTo>
                  <a:lnTo>
                    <a:pt x="1133" y="911"/>
                  </a:lnTo>
                  <a:lnTo>
                    <a:pt x="1138" y="911"/>
                  </a:lnTo>
                  <a:lnTo>
                    <a:pt x="1138" y="911"/>
                  </a:lnTo>
                  <a:lnTo>
                    <a:pt x="1138" y="911"/>
                  </a:lnTo>
                  <a:lnTo>
                    <a:pt x="1141" y="914"/>
                  </a:lnTo>
                  <a:lnTo>
                    <a:pt x="1143" y="916"/>
                  </a:lnTo>
                  <a:lnTo>
                    <a:pt x="1143" y="914"/>
                  </a:lnTo>
                  <a:lnTo>
                    <a:pt x="1141" y="914"/>
                  </a:lnTo>
                  <a:lnTo>
                    <a:pt x="1136" y="911"/>
                  </a:lnTo>
                  <a:lnTo>
                    <a:pt x="1131" y="914"/>
                  </a:lnTo>
                  <a:lnTo>
                    <a:pt x="1126" y="914"/>
                  </a:lnTo>
                  <a:lnTo>
                    <a:pt x="1119" y="914"/>
                  </a:lnTo>
                  <a:lnTo>
                    <a:pt x="1112" y="914"/>
                  </a:lnTo>
                  <a:lnTo>
                    <a:pt x="1107" y="914"/>
                  </a:lnTo>
                  <a:lnTo>
                    <a:pt x="1103" y="911"/>
                  </a:lnTo>
                  <a:lnTo>
                    <a:pt x="1098" y="911"/>
                  </a:lnTo>
                  <a:lnTo>
                    <a:pt x="1098" y="911"/>
                  </a:lnTo>
                  <a:lnTo>
                    <a:pt x="1098" y="914"/>
                  </a:lnTo>
                  <a:lnTo>
                    <a:pt x="1100" y="916"/>
                  </a:lnTo>
                  <a:lnTo>
                    <a:pt x="1103" y="918"/>
                  </a:lnTo>
                  <a:lnTo>
                    <a:pt x="1100" y="918"/>
                  </a:lnTo>
                  <a:lnTo>
                    <a:pt x="1096" y="916"/>
                  </a:lnTo>
                  <a:lnTo>
                    <a:pt x="1096" y="916"/>
                  </a:lnTo>
                  <a:lnTo>
                    <a:pt x="1093" y="914"/>
                  </a:lnTo>
                  <a:lnTo>
                    <a:pt x="1093" y="914"/>
                  </a:lnTo>
                  <a:lnTo>
                    <a:pt x="1093" y="911"/>
                  </a:lnTo>
                  <a:lnTo>
                    <a:pt x="1093" y="911"/>
                  </a:lnTo>
                  <a:lnTo>
                    <a:pt x="1091" y="914"/>
                  </a:lnTo>
                  <a:lnTo>
                    <a:pt x="1091" y="916"/>
                  </a:lnTo>
                  <a:lnTo>
                    <a:pt x="1091" y="921"/>
                  </a:lnTo>
                  <a:lnTo>
                    <a:pt x="1091" y="923"/>
                  </a:lnTo>
                  <a:lnTo>
                    <a:pt x="1103" y="921"/>
                  </a:lnTo>
                  <a:lnTo>
                    <a:pt x="1100" y="921"/>
                  </a:lnTo>
                  <a:lnTo>
                    <a:pt x="1103" y="921"/>
                  </a:lnTo>
                  <a:lnTo>
                    <a:pt x="1103" y="921"/>
                  </a:lnTo>
                  <a:lnTo>
                    <a:pt x="1105" y="921"/>
                  </a:lnTo>
                  <a:lnTo>
                    <a:pt x="1105" y="923"/>
                  </a:lnTo>
                  <a:lnTo>
                    <a:pt x="1105" y="923"/>
                  </a:lnTo>
                  <a:lnTo>
                    <a:pt x="1105" y="923"/>
                  </a:lnTo>
                  <a:lnTo>
                    <a:pt x="1110" y="926"/>
                  </a:lnTo>
                  <a:lnTo>
                    <a:pt x="1110" y="926"/>
                  </a:lnTo>
                  <a:lnTo>
                    <a:pt x="1117" y="928"/>
                  </a:lnTo>
                  <a:lnTo>
                    <a:pt x="1119" y="928"/>
                  </a:lnTo>
                  <a:lnTo>
                    <a:pt x="1131" y="935"/>
                  </a:lnTo>
                  <a:lnTo>
                    <a:pt x="1136" y="935"/>
                  </a:lnTo>
                  <a:lnTo>
                    <a:pt x="1141" y="937"/>
                  </a:lnTo>
                  <a:lnTo>
                    <a:pt x="1138" y="937"/>
                  </a:lnTo>
                  <a:lnTo>
                    <a:pt x="1136" y="935"/>
                  </a:lnTo>
                  <a:lnTo>
                    <a:pt x="1131" y="935"/>
                  </a:lnTo>
                  <a:lnTo>
                    <a:pt x="1129" y="935"/>
                  </a:lnTo>
                  <a:lnTo>
                    <a:pt x="1126" y="935"/>
                  </a:lnTo>
                  <a:lnTo>
                    <a:pt x="1124" y="933"/>
                  </a:lnTo>
                  <a:lnTo>
                    <a:pt x="1110" y="930"/>
                  </a:lnTo>
                  <a:lnTo>
                    <a:pt x="1103" y="928"/>
                  </a:lnTo>
                  <a:lnTo>
                    <a:pt x="1098" y="928"/>
                  </a:lnTo>
                  <a:lnTo>
                    <a:pt x="1093"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3" y="940"/>
                  </a:lnTo>
                  <a:lnTo>
                    <a:pt x="1093" y="942"/>
                  </a:lnTo>
                  <a:lnTo>
                    <a:pt x="1093" y="942"/>
                  </a:lnTo>
                  <a:lnTo>
                    <a:pt x="1093" y="944"/>
                  </a:lnTo>
                  <a:lnTo>
                    <a:pt x="1093" y="944"/>
                  </a:lnTo>
                  <a:lnTo>
                    <a:pt x="1093" y="944"/>
                  </a:lnTo>
                  <a:lnTo>
                    <a:pt x="1093" y="947"/>
                  </a:lnTo>
                  <a:lnTo>
                    <a:pt x="1093" y="947"/>
                  </a:lnTo>
                  <a:lnTo>
                    <a:pt x="1093" y="947"/>
                  </a:lnTo>
                  <a:lnTo>
                    <a:pt x="1093" y="949"/>
                  </a:lnTo>
                  <a:lnTo>
                    <a:pt x="1093" y="949"/>
                  </a:lnTo>
                  <a:lnTo>
                    <a:pt x="1093" y="949"/>
                  </a:lnTo>
                  <a:lnTo>
                    <a:pt x="1093" y="949"/>
                  </a:lnTo>
                  <a:lnTo>
                    <a:pt x="1096" y="952"/>
                  </a:lnTo>
                  <a:lnTo>
                    <a:pt x="1096" y="952"/>
                  </a:lnTo>
                  <a:lnTo>
                    <a:pt x="1096" y="954"/>
                  </a:lnTo>
                  <a:lnTo>
                    <a:pt x="1096" y="954"/>
                  </a:lnTo>
                  <a:lnTo>
                    <a:pt x="1096" y="956"/>
                  </a:lnTo>
                  <a:lnTo>
                    <a:pt x="1096" y="956"/>
                  </a:lnTo>
                  <a:lnTo>
                    <a:pt x="1096" y="956"/>
                  </a:lnTo>
                  <a:lnTo>
                    <a:pt x="1098" y="961"/>
                  </a:lnTo>
                  <a:lnTo>
                    <a:pt x="1100" y="961"/>
                  </a:lnTo>
                  <a:lnTo>
                    <a:pt x="1103" y="961"/>
                  </a:lnTo>
                  <a:lnTo>
                    <a:pt x="1103" y="961"/>
                  </a:lnTo>
                  <a:lnTo>
                    <a:pt x="1103" y="961"/>
                  </a:lnTo>
                  <a:lnTo>
                    <a:pt x="1100" y="963"/>
                  </a:lnTo>
                  <a:lnTo>
                    <a:pt x="1100" y="963"/>
                  </a:lnTo>
                  <a:lnTo>
                    <a:pt x="1100" y="963"/>
                  </a:lnTo>
                  <a:lnTo>
                    <a:pt x="1100" y="966"/>
                  </a:lnTo>
                  <a:lnTo>
                    <a:pt x="1100" y="966"/>
                  </a:lnTo>
                  <a:lnTo>
                    <a:pt x="1100" y="966"/>
                  </a:lnTo>
                  <a:lnTo>
                    <a:pt x="1100" y="966"/>
                  </a:lnTo>
                  <a:lnTo>
                    <a:pt x="1103" y="966"/>
                  </a:lnTo>
                  <a:lnTo>
                    <a:pt x="1103" y="968"/>
                  </a:lnTo>
                  <a:lnTo>
                    <a:pt x="1103" y="968"/>
                  </a:lnTo>
                  <a:lnTo>
                    <a:pt x="1103" y="968"/>
                  </a:lnTo>
                  <a:lnTo>
                    <a:pt x="1105" y="970"/>
                  </a:lnTo>
                  <a:lnTo>
                    <a:pt x="1107"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19" y="975"/>
                  </a:lnTo>
                  <a:lnTo>
                    <a:pt x="1119" y="975"/>
                  </a:lnTo>
                  <a:lnTo>
                    <a:pt x="1119" y="975"/>
                  </a:lnTo>
                  <a:lnTo>
                    <a:pt x="1119" y="973"/>
                  </a:lnTo>
                  <a:lnTo>
                    <a:pt x="1119" y="973"/>
                  </a:lnTo>
                  <a:lnTo>
                    <a:pt x="1122" y="970"/>
                  </a:lnTo>
                  <a:lnTo>
                    <a:pt x="1124" y="968"/>
                  </a:lnTo>
                  <a:lnTo>
                    <a:pt x="1124" y="966"/>
                  </a:lnTo>
                  <a:lnTo>
                    <a:pt x="1124" y="966"/>
                  </a:lnTo>
                  <a:lnTo>
                    <a:pt x="1124" y="968"/>
                  </a:lnTo>
                  <a:lnTo>
                    <a:pt x="1124" y="970"/>
                  </a:lnTo>
                  <a:lnTo>
                    <a:pt x="1124" y="970"/>
                  </a:lnTo>
                  <a:lnTo>
                    <a:pt x="1124" y="970"/>
                  </a:lnTo>
                  <a:lnTo>
                    <a:pt x="1124" y="973"/>
                  </a:lnTo>
                  <a:lnTo>
                    <a:pt x="1124" y="973"/>
                  </a:lnTo>
                  <a:lnTo>
                    <a:pt x="1124" y="973"/>
                  </a:lnTo>
                  <a:lnTo>
                    <a:pt x="1124" y="975"/>
                  </a:lnTo>
                  <a:lnTo>
                    <a:pt x="1124" y="975"/>
                  </a:lnTo>
                  <a:lnTo>
                    <a:pt x="1124" y="975"/>
                  </a:lnTo>
                  <a:lnTo>
                    <a:pt x="1124" y="975"/>
                  </a:lnTo>
                  <a:lnTo>
                    <a:pt x="1133" y="973"/>
                  </a:lnTo>
                  <a:lnTo>
                    <a:pt x="1136" y="970"/>
                  </a:lnTo>
                  <a:lnTo>
                    <a:pt x="1136" y="970"/>
                  </a:lnTo>
                  <a:lnTo>
                    <a:pt x="1133" y="975"/>
                  </a:lnTo>
                  <a:lnTo>
                    <a:pt x="1133" y="975"/>
                  </a:lnTo>
                  <a:lnTo>
                    <a:pt x="1126" y="975"/>
                  </a:lnTo>
                  <a:lnTo>
                    <a:pt x="1126" y="975"/>
                  </a:lnTo>
                  <a:lnTo>
                    <a:pt x="1124" y="980"/>
                  </a:lnTo>
                  <a:lnTo>
                    <a:pt x="1124" y="980"/>
                  </a:lnTo>
                  <a:lnTo>
                    <a:pt x="1124" y="980"/>
                  </a:lnTo>
                  <a:lnTo>
                    <a:pt x="1124" y="982"/>
                  </a:lnTo>
                  <a:lnTo>
                    <a:pt x="1124" y="982"/>
                  </a:lnTo>
                  <a:lnTo>
                    <a:pt x="1124" y="982"/>
                  </a:lnTo>
                  <a:lnTo>
                    <a:pt x="1129" y="985"/>
                  </a:lnTo>
                  <a:lnTo>
                    <a:pt x="1129" y="985"/>
                  </a:lnTo>
                  <a:lnTo>
                    <a:pt x="1131" y="985"/>
                  </a:lnTo>
                  <a:lnTo>
                    <a:pt x="1131" y="985"/>
                  </a:lnTo>
                  <a:lnTo>
                    <a:pt x="1131" y="985"/>
                  </a:lnTo>
                  <a:lnTo>
                    <a:pt x="1133" y="985"/>
                  </a:lnTo>
                  <a:lnTo>
                    <a:pt x="1131" y="987"/>
                  </a:lnTo>
                  <a:lnTo>
                    <a:pt x="1131" y="987"/>
                  </a:lnTo>
                  <a:lnTo>
                    <a:pt x="1131" y="987"/>
                  </a:lnTo>
                  <a:lnTo>
                    <a:pt x="1136" y="992"/>
                  </a:lnTo>
                  <a:lnTo>
                    <a:pt x="1136" y="992"/>
                  </a:lnTo>
                  <a:lnTo>
                    <a:pt x="1141" y="992"/>
                  </a:lnTo>
                  <a:lnTo>
                    <a:pt x="1143" y="992"/>
                  </a:lnTo>
                  <a:lnTo>
                    <a:pt x="1143" y="994"/>
                  </a:lnTo>
                  <a:lnTo>
                    <a:pt x="1143" y="994"/>
                  </a:lnTo>
                  <a:lnTo>
                    <a:pt x="1143" y="994"/>
                  </a:lnTo>
                  <a:lnTo>
                    <a:pt x="1143" y="994"/>
                  </a:lnTo>
                  <a:lnTo>
                    <a:pt x="1145" y="997"/>
                  </a:lnTo>
                  <a:lnTo>
                    <a:pt x="1145" y="997"/>
                  </a:lnTo>
                  <a:lnTo>
                    <a:pt x="1145" y="999"/>
                  </a:lnTo>
                  <a:lnTo>
                    <a:pt x="1148" y="999"/>
                  </a:lnTo>
                  <a:lnTo>
                    <a:pt x="1150" y="1001"/>
                  </a:lnTo>
                  <a:lnTo>
                    <a:pt x="1152" y="1001"/>
                  </a:lnTo>
                  <a:lnTo>
                    <a:pt x="1150" y="1001"/>
                  </a:lnTo>
                  <a:lnTo>
                    <a:pt x="1152" y="1001"/>
                  </a:lnTo>
                  <a:lnTo>
                    <a:pt x="1152" y="1004"/>
                  </a:lnTo>
                  <a:lnTo>
                    <a:pt x="1152" y="1004"/>
                  </a:lnTo>
                  <a:lnTo>
                    <a:pt x="1152" y="1004"/>
                  </a:lnTo>
                  <a:lnTo>
                    <a:pt x="1152" y="1004"/>
                  </a:lnTo>
                  <a:lnTo>
                    <a:pt x="1152" y="1004"/>
                  </a:lnTo>
                  <a:lnTo>
                    <a:pt x="1152" y="1004"/>
                  </a:lnTo>
                  <a:lnTo>
                    <a:pt x="1152" y="1006"/>
                  </a:lnTo>
                  <a:lnTo>
                    <a:pt x="1152" y="1008"/>
                  </a:lnTo>
                  <a:lnTo>
                    <a:pt x="1152" y="1008"/>
                  </a:lnTo>
                  <a:lnTo>
                    <a:pt x="1150" y="1006"/>
                  </a:lnTo>
                  <a:lnTo>
                    <a:pt x="1150" y="1006"/>
                  </a:lnTo>
                  <a:lnTo>
                    <a:pt x="1150" y="1004"/>
                  </a:lnTo>
                  <a:lnTo>
                    <a:pt x="1150" y="1001"/>
                  </a:lnTo>
                  <a:lnTo>
                    <a:pt x="1148" y="1001"/>
                  </a:lnTo>
                  <a:lnTo>
                    <a:pt x="1148" y="1001"/>
                  </a:lnTo>
                  <a:lnTo>
                    <a:pt x="1148" y="999"/>
                  </a:lnTo>
                  <a:lnTo>
                    <a:pt x="1145" y="999"/>
                  </a:lnTo>
                  <a:lnTo>
                    <a:pt x="1145" y="999"/>
                  </a:lnTo>
                  <a:lnTo>
                    <a:pt x="1145" y="999"/>
                  </a:lnTo>
                  <a:lnTo>
                    <a:pt x="1143" y="999"/>
                  </a:lnTo>
                  <a:lnTo>
                    <a:pt x="1143" y="999"/>
                  </a:lnTo>
                  <a:lnTo>
                    <a:pt x="1143" y="999"/>
                  </a:lnTo>
                  <a:lnTo>
                    <a:pt x="1143" y="997"/>
                  </a:lnTo>
                  <a:lnTo>
                    <a:pt x="1141" y="997"/>
                  </a:lnTo>
                  <a:lnTo>
                    <a:pt x="1141" y="997"/>
                  </a:lnTo>
                  <a:lnTo>
                    <a:pt x="1141" y="994"/>
                  </a:lnTo>
                  <a:lnTo>
                    <a:pt x="1138" y="994"/>
                  </a:lnTo>
                  <a:lnTo>
                    <a:pt x="1138" y="994"/>
                  </a:lnTo>
                  <a:lnTo>
                    <a:pt x="1138" y="994"/>
                  </a:lnTo>
                  <a:lnTo>
                    <a:pt x="1136" y="994"/>
                  </a:lnTo>
                  <a:lnTo>
                    <a:pt x="1133" y="994"/>
                  </a:lnTo>
                  <a:lnTo>
                    <a:pt x="1129" y="989"/>
                  </a:lnTo>
                  <a:lnTo>
                    <a:pt x="1129" y="989"/>
                  </a:lnTo>
                  <a:lnTo>
                    <a:pt x="1129" y="989"/>
                  </a:lnTo>
                  <a:lnTo>
                    <a:pt x="1129" y="987"/>
                  </a:lnTo>
                  <a:lnTo>
                    <a:pt x="1126" y="987"/>
                  </a:lnTo>
                  <a:lnTo>
                    <a:pt x="1126" y="987"/>
                  </a:lnTo>
                  <a:lnTo>
                    <a:pt x="1126" y="987"/>
                  </a:lnTo>
                  <a:lnTo>
                    <a:pt x="1124" y="987"/>
                  </a:lnTo>
                  <a:lnTo>
                    <a:pt x="1124" y="987"/>
                  </a:lnTo>
                  <a:lnTo>
                    <a:pt x="1122" y="987"/>
                  </a:lnTo>
                  <a:lnTo>
                    <a:pt x="1122" y="987"/>
                  </a:lnTo>
                  <a:lnTo>
                    <a:pt x="1122" y="987"/>
                  </a:lnTo>
                  <a:lnTo>
                    <a:pt x="1122" y="987"/>
                  </a:lnTo>
                  <a:lnTo>
                    <a:pt x="1122" y="989"/>
                  </a:lnTo>
                  <a:lnTo>
                    <a:pt x="1122" y="989"/>
                  </a:lnTo>
                  <a:lnTo>
                    <a:pt x="1119" y="987"/>
                  </a:lnTo>
                  <a:lnTo>
                    <a:pt x="1122" y="987"/>
                  </a:lnTo>
                  <a:lnTo>
                    <a:pt x="1122" y="987"/>
                  </a:lnTo>
                  <a:lnTo>
                    <a:pt x="1119" y="987"/>
                  </a:lnTo>
                  <a:lnTo>
                    <a:pt x="1119" y="987"/>
                  </a:lnTo>
                  <a:lnTo>
                    <a:pt x="1119" y="987"/>
                  </a:lnTo>
                  <a:lnTo>
                    <a:pt x="1117" y="987"/>
                  </a:lnTo>
                  <a:lnTo>
                    <a:pt x="1117" y="987"/>
                  </a:lnTo>
                  <a:lnTo>
                    <a:pt x="1117" y="987"/>
                  </a:lnTo>
                  <a:lnTo>
                    <a:pt x="1119" y="987"/>
                  </a:lnTo>
                  <a:lnTo>
                    <a:pt x="1117" y="989"/>
                  </a:lnTo>
                  <a:lnTo>
                    <a:pt x="1117" y="989"/>
                  </a:lnTo>
                  <a:lnTo>
                    <a:pt x="1117" y="989"/>
                  </a:lnTo>
                  <a:lnTo>
                    <a:pt x="1117" y="987"/>
                  </a:lnTo>
                  <a:lnTo>
                    <a:pt x="1117" y="987"/>
                  </a:lnTo>
                  <a:lnTo>
                    <a:pt x="1117" y="987"/>
                  </a:lnTo>
                  <a:lnTo>
                    <a:pt x="1115" y="987"/>
                  </a:lnTo>
                  <a:lnTo>
                    <a:pt x="1115" y="987"/>
                  </a:lnTo>
                  <a:lnTo>
                    <a:pt x="1115" y="987"/>
                  </a:lnTo>
                  <a:lnTo>
                    <a:pt x="1112" y="987"/>
                  </a:lnTo>
                  <a:lnTo>
                    <a:pt x="1110" y="987"/>
                  </a:lnTo>
                  <a:lnTo>
                    <a:pt x="1110" y="987"/>
                  </a:lnTo>
                  <a:lnTo>
                    <a:pt x="1110" y="989"/>
                  </a:lnTo>
                  <a:lnTo>
                    <a:pt x="1110" y="989"/>
                  </a:lnTo>
                  <a:lnTo>
                    <a:pt x="1110" y="989"/>
                  </a:lnTo>
                  <a:lnTo>
                    <a:pt x="1112" y="989"/>
                  </a:lnTo>
                  <a:lnTo>
                    <a:pt x="1112" y="992"/>
                  </a:lnTo>
                  <a:lnTo>
                    <a:pt x="1112" y="992"/>
                  </a:lnTo>
                  <a:lnTo>
                    <a:pt x="1110" y="989"/>
                  </a:lnTo>
                  <a:lnTo>
                    <a:pt x="1107" y="989"/>
                  </a:lnTo>
                  <a:lnTo>
                    <a:pt x="1110" y="992"/>
                  </a:lnTo>
                  <a:lnTo>
                    <a:pt x="1110" y="992"/>
                  </a:lnTo>
                  <a:lnTo>
                    <a:pt x="1110" y="994"/>
                  </a:lnTo>
                  <a:lnTo>
                    <a:pt x="1110" y="997"/>
                  </a:lnTo>
                  <a:lnTo>
                    <a:pt x="1112" y="997"/>
                  </a:lnTo>
                  <a:lnTo>
                    <a:pt x="1112" y="997"/>
                  </a:lnTo>
                  <a:lnTo>
                    <a:pt x="1115" y="997"/>
                  </a:lnTo>
                  <a:lnTo>
                    <a:pt x="1115" y="999"/>
                  </a:lnTo>
                  <a:lnTo>
                    <a:pt x="1115" y="999"/>
                  </a:lnTo>
                  <a:lnTo>
                    <a:pt x="1115" y="999"/>
                  </a:lnTo>
                  <a:lnTo>
                    <a:pt x="1112" y="999"/>
                  </a:lnTo>
                  <a:lnTo>
                    <a:pt x="1110" y="999"/>
                  </a:lnTo>
                  <a:lnTo>
                    <a:pt x="1110" y="1001"/>
                  </a:lnTo>
                  <a:lnTo>
                    <a:pt x="1112" y="1001"/>
                  </a:lnTo>
                  <a:lnTo>
                    <a:pt x="1112" y="1004"/>
                  </a:lnTo>
                  <a:lnTo>
                    <a:pt x="1112" y="1004"/>
                  </a:lnTo>
                  <a:lnTo>
                    <a:pt x="1112" y="1004"/>
                  </a:lnTo>
                  <a:lnTo>
                    <a:pt x="1112" y="1006"/>
                  </a:lnTo>
                  <a:lnTo>
                    <a:pt x="1112" y="1006"/>
                  </a:lnTo>
                  <a:lnTo>
                    <a:pt x="1110" y="1006"/>
                  </a:lnTo>
                  <a:lnTo>
                    <a:pt x="1110" y="1006"/>
                  </a:lnTo>
                  <a:lnTo>
                    <a:pt x="1110" y="1006"/>
                  </a:lnTo>
                  <a:lnTo>
                    <a:pt x="1107" y="1008"/>
                  </a:lnTo>
                  <a:lnTo>
                    <a:pt x="1105" y="1008"/>
                  </a:lnTo>
                  <a:lnTo>
                    <a:pt x="1107" y="1011"/>
                  </a:lnTo>
                  <a:lnTo>
                    <a:pt x="1107" y="1011"/>
                  </a:lnTo>
                  <a:lnTo>
                    <a:pt x="1107" y="1011"/>
                  </a:lnTo>
                  <a:lnTo>
                    <a:pt x="1103" y="1011"/>
                  </a:lnTo>
                  <a:lnTo>
                    <a:pt x="1103" y="1011"/>
                  </a:lnTo>
                  <a:lnTo>
                    <a:pt x="1103" y="1011"/>
                  </a:lnTo>
                  <a:lnTo>
                    <a:pt x="1103" y="1011"/>
                  </a:lnTo>
                  <a:lnTo>
                    <a:pt x="1100" y="1011"/>
                  </a:lnTo>
                  <a:lnTo>
                    <a:pt x="1100" y="1011"/>
                  </a:lnTo>
                  <a:lnTo>
                    <a:pt x="1100" y="1011"/>
                  </a:lnTo>
                  <a:lnTo>
                    <a:pt x="1100" y="1011"/>
                  </a:lnTo>
                  <a:lnTo>
                    <a:pt x="1100" y="1013"/>
                  </a:lnTo>
                  <a:lnTo>
                    <a:pt x="1100" y="1013"/>
                  </a:lnTo>
                  <a:lnTo>
                    <a:pt x="1100" y="1013"/>
                  </a:lnTo>
                  <a:lnTo>
                    <a:pt x="1103" y="1013"/>
                  </a:lnTo>
                  <a:lnTo>
                    <a:pt x="1103" y="1015"/>
                  </a:lnTo>
                  <a:lnTo>
                    <a:pt x="1103" y="1015"/>
                  </a:lnTo>
                  <a:lnTo>
                    <a:pt x="1100" y="1013"/>
                  </a:lnTo>
                  <a:lnTo>
                    <a:pt x="1100" y="1013"/>
                  </a:lnTo>
                  <a:lnTo>
                    <a:pt x="1100" y="1013"/>
                  </a:lnTo>
                  <a:lnTo>
                    <a:pt x="1100" y="1013"/>
                  </a:lnTo>
                  <a:lnTo>
                    <a:pt x="1100" y="1013"/>
                  </a:lnTo>
                  <a:lnTo>
                    <a:pt x="1098" y="1013"/>
                  </a:lnTo>
                  <a:lnTo>
                    <a:pt x="1098" y="1013"/>
                  </a:lnTo>
                  <a:lnTo>
                    <a:pt x="1100" y="1013"/>
                  </a:lnTo>
                  <a:lnTo>
                    <a:pt x="1100" y="1013"/>
                  </a:lnTo>
                  <a:lnTo>
                    <a:pt x="1100" y="1015"/>
                  </a:lnTo>
                  <a:lnTo>
                    <a:pt x="1110" y="1015"/>
                  </a:lnTo>
                  <a:lnTo>
                    <a:pt x="1112" y="1018"/>
                  </a:lnTo>
                  <a:lnTo>
                    <a:pt x="1115" y="1018"/>
                  </a:lnTo>
                  <a:lnTo>
                    <a:pt x="1115" y="1020"/>
                  </a:lnTo>
                  <a:lnTo>
                    <a:pt x="1115" y="1020"/>
                  </a:lnTo>
                  <a:lnTo>
                    <a:pt x="1117" y="1020"/>
                  </a:lnTo>
                  <a:lnTo>
                    <a:pt x="1117" y="1023"/>
                  </a:lnTo>
                  <a:lnTo>
                    <a:pt x="1119" y="1025"/>
                  </a:lnTo>
                  <a:lnTo>
                    <a:pt x="1119" y="1025"/>
                  </a:lnTo>
                  <a:lnTo>
                    <a:pt x="1119" y="1027"/>
                  </a:lnTo>
                  <a:lnTo>
                    <a:pt x="1122" y="1027"/>
                  </a:lnTo>
                  <a:lnTo>
                    <a:pt x="1119" y="1027"/>
                  </a:lnTo>
                  <a:lnTo>
                    <a:pt x="1117" y="1030"/>
                  </a:lnTo>
                  <a:lnTo>
                    <a:pt x="1117" y="1030"/>
                  </a:lnTo>
                  <a:lnTo>
                    <a:pt x="1119" y="1030"/>
                  </a:lnTo>
                  <a:lnTo>
                    <a:pt x="1119" y="1030"/>
                  </a:lnTo>
                  <a:lnTo>
                    <a:pt x="1119" y="1030"/>
                  </a:lnTo>
                  <a:lnTo>
                    <a:pt x="1122" y="1032"/>
                  </a:lnTo>
                  <a:lnTo>
                    <a:pt x="1126"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5" y="1034"/>
                  </a:lnTo>
                  <a:lnTo>
                    <a:pt x="1145" y="1034"/>
                  </a:lnTo>
                  <a:lnTo>
                    <a:pt x="1148" y="1034"/>
                  </a:lnTo>
                  <a:lnTo>
                    <a:pt x="1148" y="1034"/>
                  </a:lnTo>
                  <a:lnTo>
                    <a:pt x="1148" y="1037"/>
                  </a:lnTo>
                  <a:lnTo>
                    <a:pt x="1148" y="1039"/>
                  </a:lnTo>
                  <a:lnTo>
                    <a:pt x="1148" y="1042"/>
                  </a:lnTo>
                  <a:lnTo>
                    <a:pt x="1150" y="1042"/>
                  </a:lnTo>
                  <a:lnTo>
                    <a:pt x="1150" y="1042"/>
                  </a:lnTo>
                  <a:lnTo>
                    <a:pt x="1150" y="1044"/>
                  </a:lnTo>
                  <a:lnTo>
                    <a:pt x="1152" y="1044"/>
                  </a:lnTo>
                  <a:lnTo>
                    <a:pt x="1152" y="1049"/>
                  </a:lnTo>
                  <a:lnTo>
                    <a:pt x="1155" y="1051"/>
                  </a:lnTo>
                  <a:lnTo>
                    <a:pt x="1155" y="1051"/>
                  </a:lnTo>
                  <a:lnTo>
                    <a:pt x="1152" y="1053"/>
                  </a:lnTo>
                  <a:lnTo>
                    <a:pt x="1150" y="1056"/>
                  </a:lnTo>
                  <a:lnTo>
                    <a:pt x="1148" y="1056"/>
                  </a:lnTo>
                  <a:lnTo>
                    <a:pt x="1148" y="1058"/>
                  </a:lnTo>
                  <a:lnTo>
                    <a:pt x="1150" y="1060"/>
                  </a:lnTo>
                  <a:lnTo>
                    <a:pt x="1150" y="1060"/>
                  </a:lnTo>
                  <a:lnTo>
                    <a:pt x="1150" y="1065"/>
                  </a:lnTo>
                  <a:lnTo>
                    <a:pt x="1150" y="1068"/>
                  </a:lnTo>
                  <a:lnTo>
                    <a:pt x="1152" y="1070"/>
                  </a:lnTo>
                  <a:lnTo>
                    <a:pt x="1155" y="1072"/>
                  </a:lnTo>
                  <a:lnTo>
                    <a:pt x="1155" y="1072"/>
                  </a:lnTo>
                  <a:lnTo>
                    <a:pt x="1152" y="1075"/>
                  </a:lnTo>
                  <a:lnTo>
                    <a:pt x="1152" y="1075"/>
                  </a:lnTo>
                  <a:lnTo>
                    <a:pt x="1152" y="1077"/>
                  </a:lnTo>
                  <a:lnTo>
                    <a:pt x="1152" y="1077"/>
                  </a:lnTo>
                  <a:lnTo>
                    <a:pt x="1152" y="1079"/>
                  </a:lnTo>
                  <a:lnTo>
                    <a:pt x="1152" y="1082"/>
                  </a:lnTo>
                  <a:lnTo>
                    <a:pt x="1152" y="1084"/>
                  </a:lnTo>
                  <a:lnTo>
                    <a:pt x="1155" y="1084"/>
                  </a:lnTo>
                  <a:lnTo>
                    <a:pt x="1155" y="1086"/>
                  </a:lnTo>
                  <a:lnTo>
                    <a:pt x="1155" y="1086"/>
                  </a:lnTo>
                  <a:lnTo>
                    <a:pt x="1157" y="1089"/>
                  </a:lnTo>
                  <a:lnTo>
                    <a:pt x="1157" y="1091"/>
                  </a:lnTo>
                  <a:lnTo>
                    <a:pt x="1157" y="1091"/>
                  </a:lnTo>
                  <a:lnTo>
                    <a:pt x="1157" y="1091"/>
                  </a:lnTo>
                  <a:lnTo>
                    <a:pt x="1157" y="1091"/>
                  </a:lnTo>
                  <a:lnTo>
                    <a:pt x="1159" y="1094"/>
                  </a:lnTo>
                  <a:lnTo>
                    <a:pt x="1159" y="1096"/>
                  </a:lnTo>
                  <a:lnTo>
                    <a:pt x="1157" y="1096"/>
                  </a:lnTo>
                  <a:lnTo>
                    <a:pt x="1157" y="1096"/>
                  </a:lnTo>
                  <a:lnTo>
                    <a:pt x="1157" y="1096"/>
                  </a:lnTo>
                  <a:lnTo>
                    <a:pt x="1157" y="1098"/>
                  </a:lnTo>
                  <a:lnTo>
                    <a:pt x="1157" y="1098"/>
                  </a:lnTo>
                  <a:lnTo>
                    <a:pt x="1155" y="1098"/>
                  </a:lnTo>
                  <a:lnTo>
                    <a:pt x="1155" y="1101"/>
                  </a:lnTo>
                  <a:lnTo>
                    <a:pt x="1152" y="1101"/>
                  </a:lnTo>
                  <a:lnTo>
                    <a:pt x="1152" y="1098"/>
                  </a:lnTo>
                  <a:lnTo>
                    <a:pt x="1152" y="1098"/>
                  </a:lnTo>
                  <a:lnTo>
                    <a:pt x="1152" y="1096"/>
                  </a:lnTo>
                  <a:lnTo>
                    <a:pt x="1152" y="1096"/>
                  </a:lnTo>
                  <a:lnTo>
                    <a:pt x="1152" y="1096"/>
                  </a:lnTo>
                  <a:lnTo>
                    <a:pt x="1152" y="1094"/>
                  </a:lnTo>
                  <a:lnTo>
                    <a:pt x="1152" y="1091"/>
                  </a:lnTo>
                  <a:lnTo>
                    <a:pt x="1150" y="1091"/>
                  </a:lnTo>
                  <a:lnTo>
                    <a:pt x="1150" y="1091"/>
                  </a:lnTo>
                  <a:lnTo>
                    <a:pt x="1150" y="1089"/>
                  </a:lnTo>
                  <a:lnTo>
                    <a:pt x="1150" y="1089"/>
                  </a:lnTo>
                  <a:lnTo>
                    <a:pt x="1150" y="1089"/>
                  </a:lnTo>
                  <a:lnTo>
                    <a:pt x="1150" y="1089"/>
                  </a:lnTo>
                  <a:lnTo>
                    <a:pt x="1150" y="1089"/>
                  </a:lnTo>
                  <a:lnTo>
                    <a:pt x="1150" y="1089"/>
                  </a:lnTo>
                  <a:lnTo>
                    <a:pt x="1150" y="1089"/>
                  </a:lnTo>
                  <a:lnTo>
                    <a:pt x="1150" y="1086"/>
                  </a:lnTo>
                  <a:lnTo>
                    <a:pt x="1145" y="1086"/>
                  </a:lnTo>
                  <a:lnTo>
                    <a:pt x="1145" y="1086"/>
                  </a:lnTo>
                  <a:lnTo>
                    <a:pt x="1148" y="1084"/>
                  </a:lnTo>
                  <a:lnTo>
                    <a:pt x="1150" y="1084"/>
                  </a:lnTo>
                  <a:lnTo>
                    <a:pt x="1152" y="1086"/>
                  </a:lnTo>
                  <a:lnTo>
                    <a:pt x="1152" y="1086"/>
                  </a:lnTo>
                  <a:lnTo>
                    <a:pt x="1152" y="1086"/>
                  </a:lnTo>
                  <a:lnTo>
                    <a:pt x="1152" y="1084"/>
                  </a:lnTo>
                  <a:lnTo>
                    <a:pt x="1152" y="1082"/>
                  </a:lnTo>
                  <a:lnTo>
                    <a:pt x="1152" y="1082"/>
                  </a:lnTo>
                  <a:lnTo>
                    <a:pt x="1152" y="1079"/>
                  </a:lnTo>
                  <a:lnTo>
                    <a:pt x="1152" y="1079"/>
                  </a:lnTo>
                  <a:lnTo>
                    <a:pt x="1150" y="1077"/>
                  </a:lnTo>
                  <a:lnTo>
                    <a:pt x="1150" y="1077"/>
                  </a:lnTo>
                  <a:lnTo>
                    <a:pt x="1150" y="1077"/>
                  </a:lnTo>
                  <a:lnTo>
                    <a:pt x="1150" y="1077"/>
                  </a:lnTo>
                  <a:lnTo>
                    <a:pt x="1150" y="1077"/>
                  </a:lnTo>
                  <a:lnTo>
                    <a:pt x="1148" y="1077"/>
                  </a:lnTo>
                  <a:lnTo>
                    <a:pt x="1148" y="1077"/>
                  </a:lnTo>
                  <a:lnTo>
                    <a:pt x="1145" y="1077"/>
                  </a:lnTo>
                  <a:lnTo>
                    <a:pt x="1145" y="1077"/>
                  </a:lnTo>
                  <a:lnTo>
                    <a:pt x="1145" y="1077"/>
                  </a:lnTo>
                  <a:lnTo>
                    <a:pt x="1145" y="1079"/>
                  </a:lnTo>
                  <a:lnTo>
                    <a:pt x="1148" y="1079"/>
                  </a:lnTo>
                  <a:lnTo>
                    <a:pt x="1148" y="1079"/>
                  </a:lnTo>
                  <a:lnTo>
                    <a:pt x="1143" y="1079"/>
                  </a:lnTo>
                  <a:lnTo>
                    <a:pt x="1143" y="1079"/>
                  </a:lnTo>
                  <a:lnTo>
                    <a:pt x="1143" y="1079"/>
                  </a:lnTo>
                  <a:lnTo>
                    <a:pt x="1145" y="1082"/>
                  </a:lnTo>
                  <a:lnTo>
                    <a:pt x="1143" y="1082"/>
                  </a:lnTo>
                  <a:lnTo>
                    <a:pt x="1143" y="1082"/>
                  </a:lnTo>
                  <a:lnTo>
                    <a:pt x="1143" y="1082"/>
                  </a:lnTo>
                  <a:lnTo>
                    <a:pt x="1143" y="1082"/>
                  </a:lnTo>
                  <a:lnTo>
                    <a:pt x="1141" y="1082"/>
                  </a:lnTo>
                  <a:lnTo>
                    <a:pt x="1141" y="1082"/>
                  </a:lnTo>
                  <a:lnTo>
                    <a:pt x="1141" y="1082"/>
                  </a:lnTo>
                  <a:lnTo>
                    <a:pt x="1141" y="1082"/>
                  </a:lnTo>
                  <a:lnTo>
                    <a:pt x="1133" y="1082"/>
                  </a:lnTo>
                  <a:lnTo>
                    <a:pt x="1131" y="1082"/>
                  </a:lnTo>
                  <a:lnTo>
                    <a:pt x="1131" y="1084"/>
                  </a:lnTo>
                  <a:lnTo>
                    <a:pt x="1131" y="1084"/>
                  </a:lnTo>
                  <a:lnTo>
                    <a:pt x="1124" y="1086"/>
                  </a:lnTo>
                  <a:lnTo>
                    <a:pt x="1124" y="1086"/>
                  </a:lnTo>
                  <a:lnTo>
                    <a:pt x="1122" y="1089"/>
                  </a:lnTo>
                  <a:lnTo>
                    <a:pt x="1117" y="1096"/>
                  </a:lnTo>
                  <a:lnTo>
                    <a:pt x="1115" y="1096"/>
                  </a:lnTo>
                  <a:lnTo>
                    <a:pt x="1115" y="1098"/>
                  </a:lnTo>
                  <a:lnTo>
                    <a:pt x="1115" y="1098"/>
                  </a:lnTo>
                  <a:lnTo>
                    <a:pt x="1115" y="1101"/>
                  </a:lnTo>
                  <a:lnTo>
                    <a:pt x="1112" y="1101"/>
                  </a:lnTo>
                  <a:lnTo>
                    <a:pt x="1103" y="1105"/>
                  </a:lnTo>
                  <a:lnTo>
                    <a:pt x="1098" y="1105"/>
                  </a:lnTo>
                  <a:lnTo>
                    <a:pt x="1098" y="1105"/>
                  </a:lnTo>
                  <a:lnTo>
                    <a:pt x="1098" y="1103"/>
                  </a:lnTo>
                  <a:lnTo>
                    <a:pt x="1105" y="1098"/>
                  </a:lnTo>
                  <a:lnTo>
                    <a:pt x="1107" y="1098"/>
                  </a:lnTo>
                  <a:lnTo>
                    <a:pt x="1107" y="1098"/>
                  </a:lnTo>
                  <a:lnTo>
                    <a:pt x="1107" y="1098"/>
                  </a:lnTo>
                  <a:lnTo>
                    <a:pt x="1107" y="1098"/>
                  </a:lnTo>
                  <a:lnTo>
                    <a:pt x="1110" y="1098"/>
                  </a:lnTo>
                  <a:lnTo>
                    <a:pt x="1110" y="1096"/>
                  </a:lnTo>
                  <a:lnTo>
                    <a:pt x="1112" y="1096"/>
                  </a:lnTo>
                  <a:lnTo>
                    <a:pt x="1115" y="1094"/>
                  </a:lnTo>
                  <a:lnTo>
                    <a:pt x="1115" y="1094"/>
                  </a:lnTo>
                  <a:lnTo>
                    <a:pt x="1112" y="1094"/>
                  </a:lnTo>
                  <a:lnTo>
                    <a:pt x="1112" y="1091"/>
                  </a:lnTo>
                  <a:lnTo>
                    <a:pt x="1115" y="1091"/>
                  </a:lnTo>
                  <a:lnTo>
                    <a:pt x="1117" y="1086"/>
                  </a:lnTo>
                  <a:lnTo>
                    <a:pt x="1119" y="1086"/>
                  </a:lnTo>
                  <a:lnTo>
                    <a:pt x="1119" y="1084"/>
                  </a:lnTo>
                  <a:lnTo>
                    <a:pt x="1119" y="1084"/>
                  </a:lnTo>
                  <a:lnTo>
                    <a:pt x="1119" y="1084"/>
                  </a:lnTo>
                  <a:lnTo>
                    <a:pt x="1122" y="1084"/>
                  </a:lnTo>
                  <a:lnTo>
                    <a:pt x="1122" y="1082"/>
                  </a:lnTo>
                  <a:lnTo>
                    <a:pt x="1124" y="1082"/>
                  </a:lnTo>
                  <a:lnTo>
                    <a:pt x="1124" y="1079"/>
                  </a:lnTo>
                  <a:lnTo>
                    <a:pt x="1126" y="1079"/>
                  </a:lnTo>
                  <a:lnTo>
                    <a:pt x="1131" y="1082"/>
                  </a:lnTo>
                  <a:lnTo>
                    <a:pt x="1131" y="1082"/>
                  </a:lnTo>
                  <a:lnTo>
                    <a:pt x="1131" y="1082"/>
                  </a:lnTo>
                  <a:lnTo>
                    <a:pt x="1131" y="1079"/>
                  </a:lnTo>
                  <a:lnTo>
                    <a:pt x="1133" y="1079"/>
                  </a:lnTo>
                  <a:lnTo>
                    <a:pt x="1133" y="1077"/>
                  </a:lnTo>
                  <a:lnTo>
                    <a:pt x="1133" y="1079"/>
                  </a:lnTo>
                  <a:lnTo>
                    <a:pt x="1133" y="1079"/>
                  </a:lnTo>
                  <a:lnTo>
                    <a:pt x="1133" y="1079"/>
                  </a:lnTo>
                  <a:lnTo>
                    <a:pt x="1136" y="1077"/>
                  </a:lnTo>
                  <a:lnTo>
                    <a:pt x="1133" y="1077"/>
                  </a:lnTo>
                  <a:lnTo>
                    <a:pt x="1133" y="1077"/>
                  </a:lnTo>
                  <a:lnTo>
                    <a:pt x="1133" y="1077"/>
                  </a:lnTo>
                  <a:lnTo>
                    <a:pt x="1131" y="1077"/>
                  </a:lnTo>
                  <a:lnTo>
                    <a:pt x="1131" y="1075"/>
                  </a:lnTo>
                  <a:lnTo>
                    <a:pt x="1133" y="1075"/>
                  </a:lnTo>
                  <a:lnTo>
                    <a:pt x="1136" y="1075"/>
                  </a:lnTo>
                  <a:lnTo>
                    <a:pt x="1138" y="1075"/>
                  </a:lnTo>
                  <a:lnTo>
                    <a:pt x="1138" y="1072"/>
                  </a:lnTo>
                  <a:lnTo>
                    <a:pt x="1141" y="1072"/>
                  </a:lnTo>
                  <a:lnTo>
                    <a:pt x="1141" y="1070"/>
                  </a:lnTo>
                  <a:lnTo>
                    <a:pt x="1138" y="1072"/>
                  </a:lnTo>
                  <a:lnTo>
                    <a:pt x="1138" y="1072"/>
                  </a:lnTo>
                  <a:lnTo>
                    <a:pt x="1136" y="1070"/>
                  </a:lnTo>
                  <a:lnTo>
                    <a:pt x="1138" y="1070"/>
                  </a:lnTo>
                  <a:lnTo>
                    <a:pt x="1148" y="1070"/>
                  </a:lnTo>
                  <a:lnTo>
                    <a:pt x="1150" y="1068"/>
                  </a:lnTo>
                  <a:lnTo>
                    <a:pt x="1148" y="1065"/>
                  </a:lnTo>
                  <a:lnTo>
                    <a:pt x="1148" y="1063"/>
                  </a:lnTo>
                  <a:lnTo>
                    <a:pt x="1145" y="1063"/>
                  </a:lnTo>
                  <a:lnTo>
                    <a:pt x="1145" y="1063"/>
                  </a:lnTo>
                  <a:lnTo>
                    <a:pt x="1145" y="1063"/>
                  </a:lnTo>
                  <a:lnTo>
                    <a:pt x="1145" y="1063"/>
                  </a:lnTo>
                  <a:lnTo>
                    <a:pt x="1145" y="1063"/>
                  </a:lnTo>
                  <a:lnTo>
                    <a:pt x="1145" y="1063"/>
                  </a:lnTo>
                  <a:lnTo>
                    <a:pt x="1145" y="1060"/>
                  </a:lnTo>
                  <a:lnTo>
                    <a:pt x="1145" y="1060"/>
                  </a:lnTo>
                  <a:lnTo>
                    <a:pt x="1145"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3" y="1056"/>
                  </a:lnTo>
                  <a:lnTo>
                    <a:pt x="1133" y="1056"/>
                  </a:lnTo>
                  <a:lnTo>
                    <a:pt x="1133" y="1056"/>
                  </a:lnTo>
                  <a:lnTo>
                    <a:pt x="1131" y="1056"/>
                  </a:lnTo>
                  <a:lnTo>
                    <a:pt x="1131" y="1056"/>
                  </a:lnTo>
                  <a:lnTo>
                    <a:pt x="1131" y="1053"/>
                  </a:lnTo>
                  <a:lnTo>
                    <a:pt x="1131" y="1053"/>
                  </a:lnTo>
                  <a:lnTo>
                    <a:pt x="1129" y="1053"/>
                  </a:lnTo>
                  <a:lnTo>
                    <a:pt x="1129" y="1053"/>
                  </a:lnTo>
                  <a:lnTo>
                    <a:pt x="1129" y="1053"/>
                  </a:lnTo>
                  <a:lnTo>
                    <a:pt x="1129" y="1053"/>
                  </a:lnTo>
                  <a:lnTo>
                    <a:pt x="1129" y="1053"/>
                  </a:lnTo>
                  <a:lnTo>
                    <a:pt x="1126" y="1051"/>
                  </a:lnTo>
                  <a:lnTo>
                    <a:pt x="1126" y="1051"/>
                  </a:lnTo>
                  <a:lnTo>
                    <a:pt x="1126" y="1053"/>
                  </a:lnTo>
                  <a:lnTo>
                    <a:pt x="1124" y="1053"/>
                  </a:lnTo>
                  <a:lnTo>
                    <a:pt x="1124" y="1051"/>
                  </a:lnTo>
                  <a:lnTo>
                    <a:pt x="1124" y="1051"/>
                  </a:lnTo>
                  <a:lnTo>
                    <a:pt x="1124" y="1051"/>
                  </a:lnTo>
                  <a:lnTo>
                    <a:pt x="1122" y="1049"/>
                  </a:lnTo>
                  <a:lnTo>
                    <a:pt x="1119" y="1046"/>
                  </a:lnTo>
                  <a:lnTo>
                    <a:pt x="1117" y="1046"/>
                  </a:lnTo>
                  <a:lnTo>
                    <a:pt x="1117" y="1044"/>
                  </a:lnTo>
                  <a:lnTo>
                    <a:pt x="1117" y="1044"/>
                  </a:lnTo>
                  <a:lnTo>
                    <a:pt x="1117" y="1044"/>
                  </a:lnTo>
                  <a:lnTo>
                    <a:pt x="1115" y="1042"/>
                  </a:lnTo>
                  <a:lnTo>
                    <a:pt x="1115" y="1042"/>
                  </a:lnTo>
                  <a:lnTo>
                    <a:pt x="1115" y="1042"/>
                  </a:lnTo>
                  <a:lnTo>
                    <a:pt x="1112" y="1042"/>
                  </a:lnTo>
                  <a:lnTo>
                    <a:pt x="1112" y="1042"/>
                  </a:lnTo>
                  <a:lnTo>
                    <a:pt x="1110" y="1037"/>
                  </a:lnTo>
                  <a:lnTo>
                    <a:pt x="1107" y="1037"/>
                  </a:lnTo>
                  <a:lnTo>
                    <a:pt x="1107" y="1037"/>
                  </a:lnTo>
                  <a:lnTo>
                    <a:pt x="1105" y="1034"/>
                  </a:lnTo>
                  <a:lnTo>
                    <a:pt x="1105" y="1034"/>
                  </a:lnTo>
                  <a:lnTo>
                    <a:pt x="1105" y="1032"/>
                  </a:lnTo>
                  <a:lnTo>
                    <a:pt x="1103" y="1032"/>
                  </a:lnTo>
                  <a:lnTo>
                    <a:pt x="1103" y="1032"/>
                  </a:lnTo>
                  <a:lnTo>
                    <a:pt x="1100" y="1032"/>
                  </a:lnTo>
                  <a:lnTo>
                    <a:pt x="1098" y="1027"/>
                  </a:lnTo>
                  <a:lnTo>
                    <a:pt x="1096" y="1025"/>
                  </a:lnTo>
                  <a:lnTo>
                    <a:pt x="1096" y="1023"/>
                  </a:lnTo>
                  <a:lnTo>
                    <a:pt x="1093" y="1020"/>
                  </a:lnTo>
                  <a:lnTo>
                    <a:pt x="1093" y="1020"/>
                  </a:lnTo>
                  <a:lnTo>
                    <a:pt x="1093" y="1018"/>
                  </a:lnTo>
                  <a:lnTo>
                    <a:pt x="1091" y="1018"/>
                  </a:lnTo>
                  <a:lnTo>
                    <a:pt x="1091" y="1015"/>
                  </a:lnTo>
                  <a:lnTo>
                    <a:pt x="1091" y="1015"/>
                  </a:lnTo>
                  <a:lnTo>
                    <a:pt x="1091" y="1015"/>
                  </a:lnTo>
                  <a:lnTo>
                    <a:pt x="1089" y="1015"/>
                  </a:lnTo>
                  <a:lnTo>
                    <a:pt x="1089" y="1013"/>
                  </a:lnTo>
                  <a:lnTo>
                    <a:pt x="1089" y="1013"/>
                  </a:lnTo>
                  <a:lnTo>
                    <a:pt x="1089" y="1011"/>
                  </a:lnTo>
                  <a:lnTo>
                    <a:pt x="1086" y="1008"/>
                  </a:lnTo>
                  <a:lnTo>
                    <a:pt x="1086" y="1006"/>
                  </a:lnTo>
                  <a:lnTo>
                    <a:pt x="1086" y="1006"/>
                  </a:lnTo>
                  <a:lnTo>
                    <a:pt x="1086" y="1006"/>
                  </a:lnTo>
                  <a:lnTo>
                    <a:pt x="1086"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6" y="982"/>
                  </a:lnTo>
                  <a:lnTo>
                    <a:pt x="1086" y="980"/>
                  </a:lnTo>
                  <a:lnTo>
                    <a:pt x="1086" y="978"/>
                  </a:lnTo>
                  <a:lnTo>
                    <a:pt x="1084" y="975"/>
                  </a:lnTo>
                  <a:lnTo>
                    <a:pt x="1081" y="973"/>
                  </a:lnTo>
                  <a:lnTo>
                    <a:pt x="1070" y="961"/>
                  </a:lnTo>
                  <a:lnTo>
                    <a:pt x="1067" y="959"/>
                  </a:lnTo>
                  <a:lnTo>
                    <a:pt x="1067" y="959"/>
                  </a:lnTo>
                  <a:lnTo>
                    <a:pt x="1065" y="956"/>
                  </a:lnTo>
                  <a:lnTo>
                    <a:pt x="1065" y="954"/>
                  </a:lnTo>
                  <a:lnTo>
                    <a:pt x="1065" y="954"/>
                  </a:lnTo>
                  <a:lnTo>
                    <a:pt x="1065" y="952"/>
                  </a:lnTo>
                  <a:lnTo>
                    <a:pt x="1065" y="952"/>
                  </a:lnTo>
                  <a:lnTo>
                    <a:pt x="1065" y="947"/>
                  </a:lnTo>
                  <a:lnTo>
                    <a:pt x="1065" y="947"/>
                  </a:lnTo>
                  <a:lnTo>
                    <a:pt x="1065" y="944"/>
                  </a:lnTo>
                  <a:lnTo>
                    <a:pt x="1065" y="940"/>
                  </a:lnTo>
                  <a:lnTo>
                    <a:pt x="1067"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79" y="885"/>
                  </a:lnTo>
                  <a:lnTo>
                    <a:pt x="1079" y="881"/>
                  </a:lnTo>
                  <a:lnTo>
                    <a:pt x="1081" y="881"/>
                  </a:lnTo>
                  <a:lnTo>
                    <a:pt x="1081" y="881"/>
                  </a:lnTo>
                  <a:lnTo>
                    <a:pt x="1093" y="864"/>
                  </a:lnTo>
                  <a:lnTo>
                    <a:pt x="1093" y="862"/>
                  </a:lnTo>
                  <a:lnTo>
                    <a:pt x="1093" y="862"/>
                  </a:lnTo>
                  <a:lnTo>
                    <a:pt x="1093" y="862"/>
                  </a:lnTo>
                  <a:lnTo>
                    <a:pt x="1093" y="857"/>
                  </a:lnTo>
                  <a:lnTo>
                    <a:pt x="1093" y="857"/>
                  </a:lnTo>
                  <a:lnTo>
                    <a:pt x="1093" y="857"/>
                  </a:lnTo>
                  <a:lnTo>
                    <a:pt x="1086" y="852"/>
                  </a:lnTo>
                  <a:lnTo>
                    <a:pt x="1084" y="852"/>
                  </a:lnTo>
                  <a:lnTo>
                    <a:pt x="1081" y="852"/>
                  </a:lnTo>
                  <a:lnTo>
                    <a:pt x="1081" y="855"/>
                  </a:lnTo>
                  <a:lnTo>
                    <a:pt x="1070" y="855"/>
                  </a:lnTo>
                  <a:lnTo>
                    <a:pt x="1062" y="855"/>
                  </a:lnTo>
                  <a:lnTo>
                    <a:pt x="1053" y="857"/>
                  </a:lnTo>
                  <a:lnTo>
                    <a:pt x="1048" y="857"/>
                  </a:lnTo>
                  <a:lnTo>
                    <a:pt x="1044" y="859"/>
                  </a:lnTo>
                  <a:lnTo>
                    <a:pt x="1041" y="862"/>
                  </a:lnTo>
                  <a:lnTo>
                    <a:pt x="1034" y="864"/>
                  </a:lnTo>
                  <a:lnTo>
                    <a:pt x="1032" y="869"/>
                  </a:lnTo>
                  <a:lnTo>
                    <a:pt x="1027" y="869"/>
                  </a:lnTo>
                  <a:lnTo>
                    <a:pt x="1025" y="871"/>
                  </a:lnTo>
                  <a:lnTo>
                    <a:pt x="1020" y="873"/>
                  </a:lnTo>
                  <a:lnTo>
                    <a:pt x="1018" y="878"/>
                  </a:lnTo>
                  <a:lnTo>
                    <a:pt x="1015" y="881"/>
                  </a:lnTo>
                  <a:lnTo>
                    <a:pt x="1006" y="895"/>
                  </a:lnTo>
                  <a:lnTo>
                    <a:pt x="1006" y="895"/>
                  </a:lnTo>
                  <a:lnTo>
                    <a:pt x="1006" y="897"/>
                  </a:lnTo>
                  <a:lnTo>
                    <a:pt x="1006" y="897"/>
                  </a:lnTo>
                  <a:lnTo>
                    <a:pt x="1006" y="897"/>
                  </a:lnTo>
                  <a:lnTo>
                    <a:pt x="1006" y="899"/>
                  </a:lnTo>
                  <a:lnTo>
                    <a:pt x="1006" y="899"/>
                  </a:lnTo>
                  <a:lnTo>
                    <a:pt x="1006" y="899"/>
                  </a:lnTo>
                  <a:lnTo>
                    <a:pt x="1003" y="899"/>
                  </a:lnTo>
                  <a:lnTo>
                    <a:pt x="1001" y="904"/>
                  </a:lnTo>
                  <a:lnTo>
                    <a:pt x="1001" y="907"/>
                  </a:lnTo>
                  <a:lnTo>
                    <a:pt x="1001" y="909"/>
                  </a:lnTo>
                  <a:lnTo>
                    <a:pt x="999" y="909"/>
                  </a:lnTo>
                  <a:lnTo>
                    <a:pt x="999" y="911"/>
                  </a:lnTo>
                  <a:lnTo>
                    <a:pt x="999" y="911"/>
                  </a:lnTo>
                  <a:lnTo>
                    <a:pt x="999" y="914"/>
                  </a:lnTo>
                  <a:lnTo>
                    <a:pt x="1003" y="914"/>
                  </a:lnTo>
                  <a:lnTo>
                    <a:pt x="1006" y="916"/>
                  </a:lnTo>
                  <a:lnTo>
                    <a:pt x="1006" y="916"/>
                  </a:lnTo>
                  <a:lnTo>
                    <a:pt x="1001" y="916"/>
                  </a:lnTo>
                  <a:lnTo>
                    <a:pt x="1001" y="916"/>
                  </a:lnTo>
                  <a:lnTo>
                    <a:pt x="999" y="916"/>
                  </a:lnTo>
                  <a:lnTo>
                    <a:pt x="999" y="914"/>
                  </a:lnTo>
                  <a:lnTo>
                    <a:pt x="999" y="914"/>
                  </a:lnTo>
                  <a:lnTo>
                    <a:pt x="996" y="916"/>
                  </a:lnTo>
                  <a:lnTo>
                    <a:pt x="996" y="916"/>
                  </a:lnTo>
                  <a:lnTo>
                    <a:pt x="994" y="921"/>
                  </a:lnTo>
                  <a:lnTo>
                    <a:pt x="996" y="921"/>
                  </a:lnTo>
                  <a:lnTo>
                    <a:pt x="996" y="921"/>
                  </a:lnTo>
                  <a:lnTo>
                    <a:pt x="996" y="923"/>
                  </a:lnTo>
                  <a:lnTo>
                    <a:pt x="999" y="921"/>
                  </a:lnTo>
                  <a:lnTo>
                    <a:pt x="999" y="923"/>
                  </a:lnTo>
                  <a:lnTo>
                    <a:pt x="999" y="923"/>
                  </a:lnTo>
                  <a:lnTo>
                    <a:pt x="996"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6" y="961"/>
                  </a:lnTo>
                  <a:lnTo>
                    <a:pt x="996" y="961"/>
                  </a:lnTo>
                  <a:lnTo>
                    <a:pt x="996" y="961"/>
                  </a:lnTo>
                  <a:lnTo>
                    <a:pt x="996" y="961"/>
                  </a:lnTo>
                  <a:lnTo>
                    <a:pt x="996" y="961"/>
                  </a:lnTo>
                  <a:lnTo>
                    <a:pt x="996" y="961"/>
                  </a:lnTo>
                  <a:lnTo>
                    <a:pt x="996" y="963"/>
                  </a:lnTo>
                  <a:lnTo>
                    <a:pt x="996" y="963"/>
                  </a:lnTo>
                  <a:lnTo>
                    <a:pt x="996" y="963"/>
                  </a:lnTo>
                  <a:lnTo>
                    <a:pt x="996" y="963"/>
                  </a:lnTo>
                  <a:lnTo>
                    <a:pt x="994" y="963"/>
                  </a:lnTo>
                  <a:lnTo>
                    <a:pt x="994" y="963"/>
                  </a:lnTo>
                  <a:lnTo>
                    <a:pt x="994" y="963"/>
                  </a:lnTo>
                  <a:lnTo>
                    <a:pt x="992" y="963"/>
                  </a:lnTo>
                  <a:lnTo>
                    <a:pt x="992" y="963"/>
                  </a:lnTo>
                  <a:lnTo>
                    <a:pt x="989" y="961"/>
                  </a:lnTo>
                  <a:lnTo>
                    <a:pt x="989" y="961"/>
                  </a:lnTo>
                  <a:lnTo>
                    <a:pt x="987" y="961"/>
                  </a:lnTo>
                  <a:lnTo>
                    <a:pt x="987" y="963"/>
                  </a:lnTo>
                  <a:lnTo>
                    <a:pt x="989" y="963"/>
                  </a:lnTo>
                  <a:lnTo>
                    <a:pt x="989" y="966"/>
                  </a:lnTo>
                  <a:lnTo>
                    <a:pt x="989" y="966"/>
                  </a:lnTo>
                  <a:lnTo>
                    <a:pt x="989" y="968"/>
                  </a:lnTo>
                  <a:lnTo>
                    <a:pt x="989" y="968"/>
                  </a:lnTo>
                  <a:lnTo>
                    <a:pt x="989" y="970"/>
                  </a:lnTo>
                  <a:lnTo>
                    <a:pt x="992" y="970"/>
                  </a:lnTo>
                  <a:lnTo>
                    <a:pt x="992" y="973"/>
                  </a:lnTo>
                  <a:lnTo>
                    <a:pt x="992" y="973"/>
                  </a:lnTo>
                  <a:lnTo>
                    <a:pt x="992" y="973"/>
                  </a:lnTo>
                  <a:lnTo>
                    <a:pt x="989" y="973"/>
                  </a:lnTo>
                  <a:lnTo>
                    <a:pt x="992" y="975"/>
                  </a:lnTo>
                  <a:lnTo>
                    <a:pt x="992" y="975"/>
                  </a:lnTo>
                  <a:lnTo>
                    <a:pt x="992" y="978"/>
                  </a:lnTo>
                  <a:lnTo>
                    <a:pt x="989" y="978"/>
                  </a:lnTo>
                  <a:lnTo>
                    <a:pt x="989" y="978"/>
                  </a:lnTo>
                  <a:lnTo>
                    <a:pt x="987" y="975"/>
                  </a:lnTo>
                  <a:lnTo>
                    <a:pt x="987" y="975"/>
                  </a:lnTo>
                  <a:lnTo>
                    <a:pt x="987" y="978"/>
                  </a:lnTo>
                  <a:lnTo>
                    <a:pt x="987" y="978"/>
                  </a:lnTo>
                  <a:lnTo>
                    <a:pt x="987" y="978"/>
                  </a:lnTo>
                  <a:lnTo>
                    <a:pt x="984" y="982"/>
                  </a:lnTo>
                  <a:lnTo>
                    <a:pt x="984" y="982"/>
                  </a:lnTo>
                  <a:lnTo>
                    <a:pt x="987" y="985"/>
                  </a:lnTo>
                  <a:lnTo>
                    <a:pt x="987" y="985"/>
                  </a:lnTo>
                  <a:lnTo>
                    <a:pt x="987" y="985"/>
                  </a:lnTo>
                  <a:lnTo>
                    <a:pt x="987" y="987"/>
                  </a:lnTo>
                  <a:lnTo>
                    <a:pt x="987" y="987"/>
                  </a:lnTo>
                  <a:lnTo>
                    <a:pt x="987" y="989"/>
                  </a:lnTo>
                  <a:lnTo>
                    <a:pt x="987" y="989"/>
                  </a:lnTo>
                  <a:lnTo>
                    <a:pt x="987" y="992"/>
                  </a:lnTo>
                  <a:lnTo>
                    <a:pt x="987" y="992"/>
                  </a:lnTo>
                  <a:lnTo>
                    <a:pt x="984" y="992"/>
                  </a:lnTo>
                  <a:lnTo>
                    <a:pt x="984" y="994"/>
                  </a:lnTo>
                  <a:lnTo>
                    <a:pt x="984" y="994"/>
                  </a:lnTo>
                  <a:lnTo>
                    <a:pt x="984" y="994"/>
                  </a:lnTo>
                  <a:lnTo>
                    <a:pt x="984" y="994"/>
                  </a:lnTo>
                  <a:lnTo>
                    <a:pt x="987" y="994"/>
                  </a:lnTo>
                  <a:lnTo>
                    <a:pt x="987" y="994"/>
                  </a:lnTo>
                  <a:lnTo>
                    <a:pt x="984" y="994"/>
                  </a:lnTo>
                  <a:lnTo>
                    <a:pt x="984" y="994"/>
                  </a:lnTo>
                  <a:lnTo>
                    <a:pt x="984" y="994"/>
                  </a:lnTo>
                  <a:lnTo>
                    <a:pt x="984" y="994"/>
                  </a:lnTo>
                  <a:lnTo>
                    <a:pt x="984" y="994"/>
                  </a:lnTo>
                  <a:lnTo>
                    <a:pt x="984" y="994"/>
                  </a:lnTo>
                  <a:lnTo>
                    <a:pt x="984" y="997"/>
                  </a:lnTo>
                  <a:lnTo>
                    <a:pt x="987" y="997"/>
                  </a:lnTo>
                  <a:lnTo>
                    <a:pt x="987" y="997"/>
                  </a:lnTo>
                  <a:lnTo>
                    <a:pt x="987" y="997"/>
                  </a:lnTo>
                  <a:lnTo>
                    <a:pt x="987" y="997"/>
                  </a:lnTo>
                  <a:lnTo>
                    <a:pt x="987" y="999"/>
                  </a:lnTo>
                  <a:lnTo>
                    <a:pt x="984" y="999"/>
                  </a:lnTo>
                  <a:lnTo>
                    <a:pt x="984" y="999"/>
                  </a:lnTo>
                  <a:lnTo>
                    <a:pt x="984" y="1001"/>
                  </a:lnTo>
                  <a:lnTo>
                    <a:pt x="984" y="1004"/>
                  </a:lnTo>
                  <a:lnTo>
                    <a:pt x="984" y="1006"/>
                  </a:lnTo>
                  <a:lnTo>
                    <a:pt x="984" y="1006"/>
                  </a:lnTo>
                  <a:lnTo>
                    <a:pt x="987" y="1008"/>
                  </a:lnTo>
                  <a:lnTo>
                    <a:pt x="987" y="1008"/>
                  </a:lnTo>
                  <a:lnTo>
                    <a:pt x="984" y="1011"/>
                  </a:lnTo>
                  <a:lnTo>
                    <a:pt x="987" y="1011"/>
                  </a:lnTo>
                  <a:lnTo>
                    <a:pt x="987" y="1013"/>
                  </a:lnTo>
                  <a:lnTo>
                    <a:pt x="987" y="1013"/>
                  </a:lnTo>
                  <a:lnTo>
                    <a:pt x="987" y="1013"/>
                  </a:lnTo>
                  <a:lnTo>
                    <a:pt x="987" y="1015"/>
                  </a:lnTo>
                  <a:lnTo>
                    <a:pt x="987" y="1015"/>
                  </a:lnTo>
                  <a:lnTo>
                    <a:pt x="989" y="1015"/>
                  </a:lnTo>
                  <a:lnTo>
                    <a:pt x="992" y="1018"/>
                  </a:lnTo>
                  <a:lnTo>
                    <a:pt x="992" y="1018"/>
                  </a:lnTo>
                  <a:lnTo>
                    <a:pt x="994" y="1015"/>
                  </a:lnTo>
                  <a:lnTo>
                    <a:pt x="994" y="1015"/>
                  </a:lnTo>
                  <a:lnTo>
                    <a:pt x="996" y="1015"/>
                  </a:lnTo>
                  <a:lnTo>
                    <a:pt x="996" y="1015"/>
                  </a:lnTo>
                  <a:lnTo>
                    <a:pt x="996" y="1015"/>
                  </a:lnTo>
                  <a:lnTo>
                    <a:pt x="996" y="1018"/>
                  </a:lnTo>
                  <a:lnTo>
                    <a:pt x="996" y="1018"/>
                  </a:lnTo>
                  <a:lnTo>
                    <a:pt x="996" y="1020"/>
                  </a:lnTo>
                  <a:lnTo>
                    <a:pt x="996" y="1020"/>
                  </a:lnTo>
                  <a:lnTo>
                    <a:pt x="994" y="1020"/>
                  </a:lnTo>
                  <a:lnTo>
                    <a:pt x="994" y="1020"/>
                  </a:lnTo>
                  <a:lnTo>
                    <a:pt x="994" y="1020"/>
                  </a:lnTo>
                  <a:lnTo>
                    <a:pt x="994" y="1020"/>
                  </a:lnTo>
                  <a:lnTo>
                    <a:pt x="987" y="1027"/>
                  </a:lnTo>
                  <a:lnTo>
                    <a:pt x="987" y="1027"/>
                  </a:lnTo>
                  <a:lnTo>
                    <a:pt x="989" y="1030"/>
                  </a:lnTo>
                  <a:lnTo>
                    <a:pt x="987" y="1030"/>
                  </a:lnTo>
                  <a:lnTo>
                    <a:pt x="987" y="1030"/>
                  </a:lnTo>
                  <a:lnTo>
                    <a:pt x="987" y="1032"/>
                  </a:lnTo>
                  <a:lnTo>
                    <a:pt x="987" y="1032"/>
                  </a:lnTo>
                  <a:lnTo>
                    <a:pt x="989" y="1032"/>
                  </a:lnTo>
                  <a:lnTo>
                    <a:pt x="987" y="1034"/>
                  </a:lnTo>
                  <a:lnTo>
                    <a:pt x="987" y="1037"/>
                  </a:lnTo>
                  <a:lnTo>
                    <a:pt x="987" y="1037"/>
                  </a:lnTo>
                  <a:lnTo>
                    <a:pt x="987" y="1037"/>
                  </a:lnTo>
                  <a:lnTo>
                    <a:pt x="987" y="1037"/>
                  </a:lnTo>
                  <a:lnTo>
                    <a:pt x="987" y="1037"/>
                  </a:lnTo>
                  <a:lnTo>
                    <a:pt x="987" y="1037"/>
                  </a:lnTo>
                  <a:lnTo>
                    <a:pt x="987" y="1037"/>
                  </a:lnTo>
                  <a:lnTo>
                    <a:pt x="987" y="1037"/>
                  </a:lnTo>
                  <a:lnTo>
                    <a:pt x="984" y="1039"/>
                  </a:lnTo>
                  <a:lnTo>
                    <a:pt x="987" y="1039"/>
                  </a:lnTo>
                  <a:lnTo>
                    <a:pt x="989" y="1042"/>
                  </a:lnTo>
                  <a:lnTo>
                    <a:pt x="989" y="1042"/>
                  </a:lnTo>
                  <a:lnTo>
                    <a:pt x="989" y="1042"/>
                  </a:lnTo>
                  <a:lnTo>
                    <a:pt x="989" y="1044"/>
                  </a:lnTo>
                  <a:lnTo>
                    <a:pt x="989"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6" y="1051"/>
                  </a:lnTo>
                  <a:lnTo>
                    <a:pt x="996" y="1051"/>
                  </a:lnTo>
                  <a:lnTo>
                    <a:pt x="996" y="1051"/>
                  </a:lnTo>
                  <a:lnTo>
                    <a:pt x="996" y="1053"/>
                  </a:lnTo>
                  <a:lnTo>
                    <a:pt x="996" y="1053"/>
                  </a:lnTo>
                  <a:lnTo>
                    <a:pt x="996" y="1053"/>
                  </a:lnTo>
                  <a:lnTo>
                    <a:pt x="996" y="1053"/>
                  </a:lnTo>
                  <a:lnTo>
                    <a:pt x="996" y="1056"/>
                  </a:lnTo>
                  <a:lnTo>
                    <a:pt x="996" y="1056"/>
                  </a:lnTo>
                  <a:lnTo>
                    <a:pt x="996" y="1058"/>
                  </a:lnTo>
                  <a:lnTo>
                    <a:pt x="996" y="1058"/>
                  </a:lnTo>
                  <a:lnTo>
                    <a:pt x="996"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6" y="1072"/>
                  </a:lnTo>
                  <a:lnTo>
                    <a:pt x="996" y="1075"/>
                  </a:lnTo>
                  <a:lnTo>
                    <a:pt x="996" y="1075"/>
                  </a:lnTo>
                  <a:lnTo>
                    <a:pt x="994" y="1075"/>
                  </a:lnTo>
                  <a:lnTo>
                    <a:pt x="996" y="1075"/>
                  </a:lnTo>
                  <a:lnTo>
                    <a:pt x="996" y="1077"/>
                  </a:lnTo>
                  <a:lnTo>
                    <a:pt x="996" y="1079"/>
                  </a:lnTo>
                  <a:lnTo>
                    <a:pt x="996" y="1079"/>
                  </a:lnTo>
                  <a:lnTo>
                    <a:pt x="996" y="1079"/>
                  </a:lnTo>
                  <a:lnTo>
                    <a:pt x="996" y="1079"/>
                  </a:lnTo>
                  <a:lnTo>
                    <a:pt x="996" y="1079"/>
                  </a:lnTo>
                  <a:lnTo>
                    <a:pt x="996" y="1079"/>
                  </a:lnTo>
                  <a:lnTo>
                    <a:pt x="996" y="1082"/>
                  </a:lnTo>
                  <a:lnTo>
                    <a:pt x="999" y="1082"/>
                  </a:lnTo>
                  <a:lnTo>
                    <a:pt x="999" y="1084"/>
                  </a:lnTo>
                  <a:lnTo>
                    <a:pt x="999" y="1084"/>
                  </a:lnTo>
                  <a:lnTo>
                    <a:pt x="999" y="1084"/>
                  </a:lnTo>
                  <a:lnTo>
                    <a:pt x="999" y="1084"/>
                  </a:lnTo>
                  <a:lnTo>
                    <a:pt x="999" y="1086"/>
                  </a:lnTo>
                  <a:lnTo>
                    <a:pt x="1001" y="1086"/>
                  </a:lnTo>
                  <a:lnTo>
                    <a:pt x="1001" y="1089"/>
                  </a:lnTo>
                  <a:lnTo>
                    <a:pt x="1001" y="1089"/>
                  </a:lnTo>
                  <a:lnTo>
                    <a:pt x="1003" y="1089"/>
                  </a:lnTo>
                  <a:lnTo>
                    <a:pt x="1039" y="1094"/>
                  </a:lnTo>
                  <a:lnTo>
                    <a:pt x="1044" y="1091"/>
                  </a:lnTo>
                  <a:lnTo>
                    <a:pt x="1053" y="1091"/>
                  </a:lnTo>
                  <a:lnTo>
                    <a:pt x="1055" y="1094"/>
                  </a:lnTo>
                  <a:lnTo>
                    <a:pt x="1055" y="1094"/>
                  </a:lnTo>
                  <a:lnTo>
                    <a:pt x="1055" y="1091"/>
                  </a:lnTo>
                  <a:lnTo>
                    <a:pt x="1058" y="1089"/>
                  </a:lnTo>
                  <a:lnTo>
                    <a:pt x="1060" y="1086"/>
                  </a:lnTo>
                  <a:lnTo>
                    <a:pt x="1060" y="1086"/>
                  </a:lnTo>
                  <a:lnTo>
                    <a:pt x="1062" y="1086"/>
                  </a:lnTo>
                  <a:lnTo>
                    <a:pt x="1062" y="1086"/>
                  </a:lnTo>
                  <a:lnTo>
                    <a:pt x="1062" y="1089"/>
                  </a:lnTo>
                  <a:lnTo>
                    <a:pt x="1062" y="1089"/>
                  </a:lnTo>
                  <a:lnTo>
                    <a:pt x="1062" y="1089"/>
                  </a:lnTo>
                  <a:lnTo>
                    <a:pt x="1062" y="1091"/>
                  </a:lnTo>
                  <a:lnTo>
                    <a:pt x="1062" y="1091"/>
                  </a:lnTo>
                  <a:lnTo>
                    <a:pt x="1062" y="1094"/>
                  </a:lnTo>
                  <a:lnTo>
                    <a:pt x="1062" y="1094"/>
                  </a:lnTo>
                  <a:lnTo>
                    <a:pt x="1067" y="1096"/>
                  </a:lnTo>
                  <a:lnTo>
                    <a:pt x="1070" y="1098"/>
                  </a:lnTo>
                  <a:lnTo>
                    <a:pt x="1070" y="1098"/>
                  </a:lnTo>
                  <a:lnTo>
                    <a:pt x="1070" y="1098"/>
                  </a:lnTo>
                  <a:lnTo>
                    <a:pt x="1074" y="1101"/>
                  </a:lnTo>
                  <a:lnTo>
                    <a:pt x="1074" y="1101"/>
                  </a:lnTo>
                  <a:lnTo>
                    <a:pt x="1074" y="1101"/>
                  </a:lnTo>
                  <a:lnTo>
                    <a:pt x="1077" y="1101"/>
                  </a:lnTo>
                  <a:lnTo>
                    <a:pt x="1079" y="1101"/>
                  </a:lnTo>
                  <a:lnTo>
                    <a:pt x="1079" y="1103"/>
                  </a:lnTo>
                  <a:lnTo>
                    <a:pt x="1079" y="1103"/>
                  </a:lnTo>
                  <a:lnTo>
                    <a:pt x="1079" y="1103"/>
                  </a:lnTo>
                  <a:lnTo>
                    <a:pt x="1079" y="1103"/>
                  </a:lnTo>
                  <a:lnTo>
                    <a:pt x="1081" y="1103"/>
                  </a:lnTo>
                  <a:lnTo>
                    <a:pt x="1081" y="1103"/>
                  </a:lnTo>
                  <a:lnTo>
                    <a:pt x="1081" y="1103"/>
                  </a:lnTo>
                  <a:lnTo>
                    <a:pt x="1081" y="1103"/>
                  </a:lnTo>
                  <a:lnTo>
                    <a:pt x="1081" y="1103"/>
                  </a:lnTo>
                  <a:lnTo>
                    <a:pt x="1091" y="1105"/>
                  </a:lnTo>
                  <a:lnTo>
                    <a:pt x="1091" y="1105"/>
                  </a:lnTo>
                  <a:lnTo>
                    <a:pt x="1091" y="1105"/>
                  </a:lnTo>
                  <a:lnTo>
                    <a:pt x="1091" y="1105"/>
                  </a:lnTo>
                  <a:lnTo>
                    <a:pt x="1084" y="1105"/>
                  </a:lnTo>
                  <a:lnTo>
                    <a:pt x="1084" y="1105"/>
                  </a:lnTo>
                  <a:lnTo>
                    <a:pt x="1081" y="1105"/>
                  </a:lnTo>
                  <a:lnTo>
                    <a:pt x="1081" y="1108"/>
                  </a:lnTo>
                  <a:lnTo>
                    <a:pt x="1081" y="1110"/>
                  </a:lnTo>
                  <a:lnTo>
                    <a:pt x="1081" y="1113"/>
                  </a:lnTo>
                  <a:lnTo>
                    <a:pt x="1081" y="1113"/>
                  </a:lnTo>
                  <a:lnTo>
                    <a:pt x="1081" y="1113"/>
                  </a:lnTo>
                  <a:lnTo>
                    <a:pt x="1077" y="1113"/>
                  </a:lnTo>
                  <a:lnTo>
                    <a:pt x="1074" y="1113"/>
                  </a:lnTo>
                  <a:lnTo>
                    <a:pt x="1074" y="1113"/>
                  </a:lnTo>
                  <a:lnTo>
                    <a:pt x="1072" y="1113"/>
                  </a:lnTo>
                  <a:lnTo>
                    <a:pt x="1072" y="1113"/>
                  </a:lnTo>
                  <a:lnTo>
                    <a:pt x="1072" y="1113"/>
                  </a:lnTo>
                  <a:lnTo>
                    <a:pt x="1070" y="1113"/>
                  </a:lnTo>
                  <a:lnTo>
                    <a:pt x="1070" y="1113"/>
                  </a:lnTo>
                  <a:lnTo>
                    <a:pt x="1067" y="1115"/>
                  </a:lnTo>
                  <a:lnTo>
                    <a:pt x="1053" y="1115"/>
                  </a:lnTo>
                  <a:lnTo>
                    <a:pt x="1053" y="1115"/>
                  </a:lnTo>
                  <a:lnTo>
                    <a:pt x="1053" y="1115"/>
                  </a:lnTo>
                  <a:lnTo>
                    <a:pt x="1051" y="1113"/>
                  </a:lnTo>
                  <a:lnTo>
                    <a:pt x="1051" y="1113"/>
                  </a:lnTo>
                  <a:lnTo>
                    <a:pt x="1051" y="1110"/>
                  </a:lnTo>
                  <a:lnTo>
                    <a:pt x="1048" y="1110"/>
                  </a:lnTo>
                  <a:lnTo>
                    <a:pt x="1048" y="1110"/>
                  </a:lnTo>
                  <a:lnTo>
                    <a:pt x="1044" y="1110"/>
                  </a:lnTo>
                  <a:lnTo>
                    <a:pt x="1044" y="1108"/>
                  </a:lnTo>
                  <a:lnTo>
                    <a:pt x="1041" y="1108"/>
                  </a:lnTo>
                  <a:lnTo>
                    <a:pt x="1039" y="1110"/>
                  </a:lnTo>
                  <a:lnTo>
                    <a:pt x="1036" y="1110"/>
                  </a:lnTo>
                  <a:lnTo>
                    <a:pt x="1036" y="1110"/>
                  </a:lnTo>
                  <a:lnTo>
                    <a:pt x="1036" y="1110"/>
                  </a:lnTo>
                  <a:lnTo>
                    <a:pt x="1034" y="1110"/>
                  </a:lnTo>
                  <a:lnTo>
                    <a:pt x="1034" y="1110"/>
                  </a:lnTo>
                  <a:lnTo>
                    <a:pt x="1027" y="1113"/>
                  </a:lnTo>
                  <a:lnTo>
                    <a:pt x="1027" y="1113"/>
                  </a:lnTo>
                  <a:lnTo>
                    <a:pt x="1027" y="1113"/>
                  </a:lnTo>
                  <a:lnTo>
                    <a:pt x="1025" y="1113"/>
                  </a:lnTo>
                  <a:lnTo>
                    <a:pt x="1025" y="1110"/>
                  </a:lnTo>
                  <a:lnTo>
                    <a:pt x="1025" y="1110"/>
                  </a:lnTo>
                  <a:lnTo>
                    <a:pt x="1025" y="1110"/>
                  </a:lnTo>
                  <a:lnTo>
                    <a:pt x="1025" y="1110"/>
                  </a:lnTo>
                  <a:lnTo>
                    <a:pt x="1015" y="1110"/>
                  </a:lnTo>
                  <a:lnTo>
                    <a:pt x="1015" y="1110"/>
                  </a:lnTo>
                  <a:lnTo>
                    <a:pt x="1015" y="1113"/>
                  </a:lnTo>
                  <a:lnTo>
                    <a:pt x="1018" y="1113"/>
                  </a:lnTo>
                  <a:lnTo>
                    <a:pt x="1018" y="1113"/>
                  </a:lnTo>
                  <a:lnTo>
                    <a:pt x="1022" y="1117"/>
                  </a:lnTo>
                  <a:lnTo>
                    <a:pt x="1027" y="1117"/>
                  </a:lnTo>
                  <a:lnTo>
                    <a:pt x="1027" y="1117"/>
                  </a:lnTo>
                  <a:lnTo>
                    <a:pt x="1027" y="1120"/>
                  </a:lnTo>
                  <a:lnTo>
                    <a:pt x="1027" y="1120"/>
                  </a:lnTo>
                  <a:lnTo>
                    <a:pt x="1027" y="1120"/>
                  </a:lnTo>
                  <a:lnTo>
                    <a:pt x="1027" y="1120"/>
                  </a:lnTo>
                  <a:lnTo>
                    <a:pt x="1027" y="1120"/>
                  </a:lnTo>
                  <a:lnTo>
                    <a:pt x="1027" y="1122"/>
                  </a:lnTo>
                  <a:lnTo>
                    <a:pt x="1025" y="1122"/>
                  </a:lnTo>
                  <a:lnTo>
                    <a:pt x="1022" y="1124"/>
                  </a:lnTo>
                  <a:lnTo>
                    <a:pt x="1022" y="1124"/>
                  </a:lnTo>
                  <a:lnTo>
                    <a:pt x="1020" y="1124"/>
                  </a:lnTo>
                  <a:lnTo>
                    <a:pt x="1020" y="1124"/>
                  </a:lnTo>
                  <a:lnTo>
                    <a:pt x="1022" y="1127"/>
                  </a:lnTo>
                  <a:lnTo>
                    <a:pt x="1025" y="1131"/>
                  </a:lnTo>
                  <a:lnTo>
                    <a:pt x="1025" y="1134"/>
                  </a:lnTo>
                  <a:lnTo>
                    <a:pt x="1027" y="1136"/>
                  </a:lnTo>
                  <a:lnTo>
                    <a:pt x="1032" y="1139"/>
                  </a:lnTo>
                  <a:lnTo>
                    <a:pt x="1034" y="1141"/>
                  </a:lnTo>
                  <a:lnTo>
                    <a:pt x="1034" y="1141"/>
                  </a:lnTo>
                  <a:lnTo>
                    <a:pt x="1034" y="1141"/>
                  </a:lnTo>
                  <a:lnTo>
                    <a:pt x="1034" y="1141"/>
                  </a:lnTo>
                  <a:lnTo>
                    <a:pt x="1034" y="1141"/>
                  </a:lnTo>
                  <a:lnTo>
                    <a:pt x="1036" y="1143"/>
                  </a:lnTo>
                  <a:lnTo>
                    <a:pt x="1036" y="1143"/>
                  </a:lnTo>
                  <a:lnTo>
                    <a:pt x="1036" y="1143"/>
                  </a:lnTo>
                  <a:lnTo>
                    <a:pt x="1036" y="1146"/>
                  </a:lnTo>
                  <a:lnTo>
                    <a:pt x="1039" y="1146"/>
                  </a:lnTo>
                  <a:lnTo>
                    <a:pt x="1039" y="1146"/>
                  </a:lnTo>
                  <a:lnTo>
                    <a:pt x="1039" y="1148"/>
                  </a:lnTo>
                  <a:lnTo>
                    <a:pt x="1041" y="1153"/>
                  </a:lnTo>
                  <a:lnTo>
                    <a:pt x="1044" y="1155"/>
                  </a:lnTo>
                  <a:lnTo>
                    <a:pt x="1048" y="1160"/>
                  </a:lnTo>
                  <a:lnTo>
                    <a:pt x="1051" y="1160"/>
                  </a:lnTo>
                  <a:lnTo>
                    <a:pt x="1058" y="1160"/>
                  </a:lnTo>
                  <a:lnTo>
                    <a:pt x="1058" y="1160"/>
                  </a:lnTo>
                  <a:lnTo>
                    <a:pt x="1060" y="1160"/>
                  </a:lnTo>
                  <a:lnTo>
                    <a:pt x="1060" y="1160"/>
                  </a:lnTo>
                  <a:lnTo>
                    <a:pt x="1062" y="1162"/>
                  </a:lnTo>
                  <a:lnTo>
                    <a:pt x="1067" y="1165"/>
                  </a:lnTo>
                  <a:lnTo>
                    <a:pt x="1074" y="1167"/>
                  </a:lnTo>
                  <a:lnTo>
                    <a:pt x="1077" y="1167"/>
                  </a:lnTo>
                  <a:lnTo>
                    <a:pt x="1077" y="1169"/>
                  </a:lnTo>
                  <a:lnTo>
                    <a:pt x="1077" y="1172"/>
                  </a:lnTo>
                  <a:lnTo>
                    <a:pt x="1074" y="1172"/>
                  </a:lnTo>
                  <a:lnTo>
                    <a:pt x="1074" y="1172"/>
                  </a:lnTo>
                  <a:lnTo>
                    <a:pt x="1072" y="1169"/>
                  </a:lnTo>
                  <a:lnTo>
                    <a:pt x="1072" y="1169"/>
                  </a:lnTo>
                  <a:lnTo>
                    <a:pt x="1070" y="1169"/>
                  </a:lnTo>
                  <a:lnTo>
                    <a:pt x="1067" y="1169"/>
                  </a:lnTo>
                  <a:lnTo>
                    <a:pt x="1067" y="1169"/>
                  </a:lnTo>
                  <a:lnTo>
                    <a:pt x="1067" y="1167"/>
                  </a:lnTo>
                  <a:lnTo>
                    <a:pt x="1067" y="1167"/>
                  </a:lnTo>
                  <a:lnTo>
                    <a:pt x="1067" y="1167"/>
                  </a:lnTo>
                  <a:lnTo>
                    <a:pt x="1067" y="1167"/>
                  </a:lnTo>
                  <a:lnTo>
                    <a:pt x="1065" y="1169"/>
                  </a:lnTo>
                  <a:lnTo>
                    <a:pt x="1067" y="1169"/>
                  </a:lnTo>
                  <a:lnTo>
                    <a:pt x="1067" y="1172"/>
                  </a:lnTo>
                  <a:lnTo>
                    <a:pt x="1070" y="1172"/>
                  </a:lnTo>
                  <a:lnTo>
                    <a:pt x="1074" y="1172"/>
                  </a:lnTo>
                  <a:lnTo>
                    <a:pt x="1077" y="1174"/>
                  </a:lnTo>
                  <a:lnTo>
                    <a:pt x="1077" y="1174"/>
                  </a:lnTo>
                  <a:lnTo>
                    <a:pt x="1077" y="1174"/>
                  </a:lnTo>
                  <a:lnTo>
                    <a:pt x="1077" y="1174"/>
                  </a:lnTo>
                  <a:lnTo>
                    <a:pt x="1077" y="1174"/>
                  </a:lnTo>
                  <a:lnTo>
                    <a:pt x="1077" y="1174"/>
                  </a:lnTo>
                  <a:lnTo>
                    <a:pt x="1079" y="1176"/>
                  </a:lnTo>
                  <a:lnTo>
                    <a:pt x="1081" y="1174"/>
                  </a:lnTo>
                  <a:lnTo>
                    <a:pt x="1086" y="1169"/>
                  </a:lnTo>
                  <a:lnTo>
                    <a:pt x="1086" y="1169"/>
                  </a:lnTo>
                  <a:lnTo>
                    <a:pt x="1086" y="1169"/>
                  </a:lnTo>
                  <a:lnTo>
                    <a:pt x="1081" y="1169"/>
                  </a:lnTo>
                  <a:lnTo>
                    <a:pt x="1081" y="1169"/>
                  </a:lnTo>
                  <a:lnTo>
                    <a:pt x="1081" y="1169"/>
                  </a:lnTo>
                  <a:lnTo>
                    <a:pt x="1081" y="1167"/>
                  </a:lnTo>
                  <a:lnTo>
                    <a:pt x="1081" y="1167"/>
                  </a:lnTo>
                  <a:lnTo>
                    <a:pt x="1089" y="1167"/>
                  </a:lnTo>
                  <a:lnTo>
                    <a:pt x="1091" y="1167"/>
                  </a:lnTo>
                  <a:lnTo>
                    <a:pt x="1105" y="1167"/>
                  </a:lnTo>
                  <a:lnTo>
                    <a:pt x="1105" y="1167"/>
                  </a:lnTo>
                  <a:lnTo>
                    <a:pt x="1105" y="1167"/>
                  </a:lnTo>
                  <a:lnTo>
                    <a:pt x="1105" y="1167"/>
                  </a:lnTo>
                  <a:lnTo>
                    <a:pt x="1105" y="1167"/>
                  </a:lnTo>
                  <a:lnTo>
                    <a:pt x="1105" y="1165"/>
                  </a:lnTo>
                  <a:lnTo>
                    <a:pt x="1105" y="1165"/>
                  </a:lnTo>
                  <a:lnTo>
                    <a:pt x="1105" y="1165"/>
                  </a:lnTo>
                  <a:lnTo>
                    <a:pt x="1105" y="1162"/>
                  </a:lnTo>
                  <a:lnTo>
                    <a:pt x="1105" y="1162"/>
                  </a:lnTo>
                  <a:lnTo>
                    <a:pt x="1105" y="1162"/>
                  </a:lnTo>
                  <a:lnTo>
                    <a:pt x="1103" y="1160"/>
                  </a:lnTo>
                  <a:lnTo>
                    <a:pt x="1103" y="1160"/>
                  </a:lnTo>
                  <a:lnTo>
                    <a:pt x="1098" y="1160"/>
                  </a:lnTo>
                  <a:lnTo>
                    <a:pt x="1096" y="1160"/>
                  </a:lnTo>
                  <a:lnTo>
                    <a:pt x="1096" y="1160"/>
                  </a:lnTo>
                  <a:lnTo>
                    <a:pt x="1096" y="1160"/>
                  </a:lnTo>
                  <a:lnTo>
                    <a:pt x="1098" y="1158"/>
                  </a:lnTo>
                  <a:lnTo>
                    <a:pt x="1098" y="1158"/>
                  </a:lnTo>
                  <a:lnTo>
                    <a:pt x="1098" y="1155"/>
                  </a:lnTo>
                  <a:lnTo>
                    <a:pt x="1100" y="1150"/>
                  </a:lnTo>
                  <a:lnTo>
                    <a:pt x="1103" y="1150"/>
                  </a:lnTo>
                  <a:lnTo>
                    <a:pt x="1105" y="1150"/>
                  </a:lnTo>
                  <a:lnTo>
                    <a:pt x="1105" y="1153"/>
                  </a:lnTo>
                  <a:lnTo>
                    <a:pt x="1105" y="1153"/>
                  </a:lnTo>
                  <a:lnTo>
                    <a:pt x="1103" y="1153"/>
                  </a:lnTo>
                  <a:lnTo>
                    <a:pt x="1103" y="1155"/>
                  </a:lnTo>
                  <a:lnTo>
                    <a:pt x="1103" y="1155"/>
                  </a:lnTo>
                  <a:lnTo>
                    <a:pt x="1105" y="1155"/>
                  </a:lnTo>
                  <a:lnTo>
                    <a:pt x="1107" y="1155"/>
                  </a:lnTo>
                  <a:lnTo>
                    <a:pt x="1105" y="1155"/>
                  </a:lnTo>
                  <a:lnTo>
                    <a:pt x="1107" y="1158"/>
                  </a:lnTo>
                  <a:lnTo>
                    <a:pt x="1110" y="1158"/>
                  </a:lnTo>
                  <a:lnTo>
                    <a:pt x="1112" y="1158"/>
                  </a:lnTo>
                  <a:lnTo>
                    <a:pt x="1110" y="1158"/>
                  </a:lnTo>
                  <a:lnTo>
                    <a:pt x="1107" y="1160"/>
                  </a:lnTo>
                  <a:lnTo>
                    <a:pt x="1107" y="1160"/>
                  </a:lnTo>
                  <a:lnTo>
                    <a:pt x="1107"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19" y="1150"/>
                  </a:lnTo>
                  <a:lnTo>
                    <a:pt x="1119" y="1148"/>
                  </a:lnTo>
                  <a:lnTo>
                    <a:pt x="1119" y="1148"/>
                  </a:lnTo>
                  <a:lnTo>
                    <a:pt x="1119" y="1148"/>
                  </a:lnTo>
                  <a:lnTo>
                    <a:pt x="1119" y="1148"/>
                  </a:lnTo>
                  <a:lnTo>
                    <a:pt x="1122" y="1148"/>
                  </a:lnTo>
                  <a:lnTo>
                    <a:pt x="1122" y="1146"/>
                  </a:lnTo>
                  <a:lnTo>
                    <a:pt x="1122" y="1146"/>
                  </a:lnTo>
                  <a:lnTo>
                    <a:pt x="1119" y="1143"/>
                  </a:lnTo>
                  <a:lnTo>
                    <a:pt x="1119" y="1143"/>
                  </a:lnTo>
                  <a:lnTo>
                    <a:pt x="1122" y="1143"/>
                  </a:lnTo>
                  <a:lnTo>
                    <a:pt x="1122" y="1143"/>
                  </a:lnTo>
                  <a:lnTo>
                    <a:pt x="1122" y="1146"/>
                  </a:lnTo>
                  <a:lnTo>
                    <a:pt x="1124"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19" y="1162"/>
                  </a:lnTo>
                  <a:lnTo>
                    <a:pt x="1119" y="1165"/>
                  </a:lnTo>
                  <a:lnTo>
                    <a:pt x="1119" y="1167"/>
                  </a:lnTo>
                  <a:lnTo>
                    <a:pt x="1119" y="1169"/>
                  </a:lnTo>
                  <a:lnTo>
                    <a:pt x="1122" y="1169"/>
                  </a:lnTo>
                  <a:lnTo>
                    <a:pt x="1131" y="1179"/>
                  </a:lnTo>
                  <a:lnTo>
                    <a:pt x="1148" y="1186"/>
                  </a:lnTo>
                  <a:lnTo>
                    <a:pt x="1150" y="1186"/>
                  </a:lnTo>
                  <a:lnTo>
                    <a:pt x="1155" y="1181"/>
                  </a:lnTo>
                  <a:lnTo>
                    <a:pt x="1164" y="1181"/>
                  </a:lnTo>
                  <a:lnTo>
                    <a:pt x="1164" y="1181"/>
                  </a:lnTo>
                  <a:lnTo>
                    <a:pt x="1162" y="1179"/>
                  </a:lnTo>
                  <a:lnTo>
                    <a:pt x="1159" y="1179"/>
                  </a:lnTo>
                  <a:lnTo>
                    <a:pt x="1157" y="1179"/>
                  </a:lnTo>
                  <a:lnTo>
                    <a:pt x="1155" y="1179"/>
                  </a:lnTo>
                  <a:lnTo>
                    <a:pt x="1152" y="1176"/>
                  </a:lnTo>
                  <a:lnTo>
                    <a:pt x="1148" y="1179"/>
                  </a:lnTo>
                  <a:lnTo>
                    <a:pt x="1145" y="1181"/>
                  </a:lnTo>
                  <a:lnTo>
                    <a:pt x="1145" y="1181"/>
                  </a:lnTo>
                  <a:lnTo>
                    <a:pt x="1143" y="1179"/>
                  </a:lnTo>
                  <a:lnTo>
                    <a:pt x="1145" y="1176"/>
                  </a:lnTo>
                  <a:lnTo>
                    <a:pt x="1145" y="1176"/>
                  </a:lnTo>
                  <a:lnTo>
                    <a:pt x="1155" y="1174"/>
                  </a:lnTo>
                  <a:lnTo>
                    <a:pt x="1157" y="1174"/>
                  </a:lnTo>
                  <a:lnTo>
                    <a:pt x="1159" y="1172"/>
                  </a:lnTo>
                  <a:lnTo>
                    <a:pt x="1159" y="1172"/>
                  </a:lnTo>
                  <a:lnTo>
                    <a:pt x="1162" y="1174"/>
                  </a:lnTo>
                  <a:lnTo>
                    <a:pt x="1164" y="1174"/>
                  </a:lnTo>
                  <a:lnTo>
                    <a:pt x="1164" y="1172"/>
                  </a:lnTo>
                  <a:lnTo>
                    <a:pt x="1164" y="1172"/>
                  </a:lnTo>
                  <a:lnTo>
                    <a:pt x="1164" y="1172"/>
                  </a:lnTo>
                  <a:lnTo>
                    <a:pt x="1167" y="1174"/>
                  </a:lnTo>
                  <a:lnTo>
                    <a:pt x="1167" y="1174"/>
                  </a:lnTo>
                  <a:lnTo>
                    <a:pt x="1171" y="1174"/>
                  </a:lnTo>
                  <a:lnTo>
                    <a:pt x="1174" y="1172"/>
                  </a:lnTo>
                  <a:lnTo>
                    <a:pt x="1176" y="1169"/>
                  </a:lnTo>
                  <a:lnTo>
                    <a:pt x="1176" y="1169"/>
                  </a:lnTo>
                  <a:lnTo>
                    <a:pt x="1176" y="1169"/>
                  </a:lnTo>
                  <a:lnTo>
                    <a:pt x="1176" y="1169"/>
                  </a:lnTo>
                  <a:lnTo>
                    <a:pt x="1176" y="1172"/>
                  </a:lnTo>
                  <a:lnTo>
                    <a:pt x="1174" y="1172"/>
                  </a:lnTo>
                  <a:lnTo>
                    <a:pt x="1176" y="1174"/>
                  </a:lnTo>
                  <a:lnTo>
                    <a:pt x="1176" y="1176"/>
                  </a:lnTo>
                  <a:lnTo>
                    <a:pt x="1178" y="1176"/>
                  </a:lnTo>
                  <a:lnTo>
                    <a:pt x="1181" y="1176"/>
                  </a:lnTo>
                  <a:lnTo>
                    <a:pt x="1181" y="1176"/>
                  </a:lnTo>
                  <a:lnTo>
                    <a:pt x="1186" y="1176"/>
                  </a:lnTo>
                  <a:lnTo>
                    <a:pt x="1193" y="1176"/>
                  </a:lnTo>
                  <a:lnTo>
                    <a:pt x="1202" y="1174"/>
                  </a:lnTo>
                  <a:lnTo>
                    <a:pt x="1202" y="1174"/>
                  </a:lnTo>
                  <a:lnTo>
                    <a:pt x="1202" y="1174"/>
                  </a:lnTo>
                  <a:lnTo>
                    <a:pt x="1214" y="1176"/>
                  </a:lnTo>
                  <a:lnTo>
                    <a:pt x="1216" y="1174"/>
                  </a:lnTo>
                  <a:lnTo>
                    <a:pt x="1219" y="1172"/>
                  </a:lnTo>
                  <a:lnTo>
                    <a:pt x="1223" y="1169"/>
                  </a:lnTo>
                  <a:lnTo>
                    <a:pt x="1226" y="1167"/>
                  </a:lnTo>
                  <a:lnTo>
                    <a:pt x="1226" y="1167"/>
                  </a:lnTo>
                  <a:lnTo>
                    <a:pt x="1226" y="1167"/>
                  </a:lnTo>
                  <a:lnTo>
                    <a:pt x="1226" y="1167"/>
                  </a:lnTo>
                  <a:lnTo>
                    <a:pt x="1228" y="1167"/>
                  </a:lnTo>
                  <a:lnTo>
                    <a:pt x="1228" y="1165"/>
                  </a:lnTo>
                  <a:lnTo>
                    <a:pt x="1228" y="1167"/>
                  </a:lnTo>
                  <a:lnTo>
                    <a:pt x="1228" y="1167"/>
                  </a:lnTo>
                  <a:lnTo>
                    <a:pt x="1230"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2" y="1172"/>
                  </a:lnTo>
                  <a:lnTo>
                    <a:pt x="1245" y="1172"/>
                  </a:lnTo>
                  <a:lnTo>
                    <a:pt x="1245" y="1169"/>
                  </a:lnTo>
                  <a:lnTo>
                    <a:pt x="1245" y="1169"/>
                  </a:lnTo>
                  <a:lnTo>
                    <a:pt x="1247" y="1172"/>
                  </a:lnTo>
                  <a:lnTo>
                    <a:pt x="1247" y="1172"/>
                  </a:lnTo>
                  <a:lnTo>
                    <a:pt x="1254" y="1174"/>
                  </a:lnTo>
                  <a:lnTo>
                    <a:pt x="1254" y="1174"/>
                  </a:lnTo>
                  <a:lnTo>
                    <a:pt x="1256" y="1174"/>
                  </a:lnTo>
                  <a:lnTo>
                    <a:pt x="1259" y="1174"/>
                  </a:lnTo>
                  <a:lnTo>
                    <a:pt x="1261" y="1174"/>
                  </a:lnTo>
                  <a:lnTo>
                    <a:pt x="1261" y="1174"/>
                  </a:lnTo>
                  <a:lnTo>
                    <a:pt x="1259" y="1174"/>
                  </a:lnTo>
                  <a:lnTo>
                    <a:pt x="1259" y="1174"/>
                  </a:lnTo>
                  <a:lnTo>
                    <a:pt x="1259" y="1176"/>
                  </a:lnTo>
                  <a:lnTo>
                    <a:pt x="1259" y="1176"/>
                  </a:lnTo>
                  <a:lnTo>
                    <a:pt x="1259" y="1174"/>
                  </a:lnTo>
                  <a:lnTo>
                    <a:pt x="1261" y="1174"/>
                  </a:lnTo>
                  <a:lnTo>
                    <a:pt x="1261" y="1176"/>
                  </a:lnTo>
                  <a:lnTo>
                    <a:pt x="1261" y="1176"/>
                  </a:lnTo>
                  <a:lnTo>
                    <a:pt x="1261" y="1176"/>
                  </a:lnTo>
                  <a:lnTo>
                    <a:pt x="1261" y="1176"/>
                  </a:lnTo>
                  <a:lnTo>
                    <a:pt x="1259" y="1176"/>
                  </a:lnTo>
                  <a:lnTo>
                    <a:pt x="1259" y="1176"/>
                  </a:lnTo>
                  <a:lnTo>
                    <a:pt x="1261"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8" y="1169"/>
                  </a:lnTo>
                  <a:lnTo>
                    <a:pt x="1268" y="1169"/>
                  </a:lnTo>
                  <a:lnTo>
                    <a:pt x="1268" y="1172"/>
                  </a:lnTo>
                  <a:lnTo>
                    <a:pt x="1273" y="1169"/>
                  </a:lnTo>
                  <a:lnTo>
                    <a:pt x="1271" y="1167"/>
                  </a:lnTo>
                  <a:lnTo>
                    <a:pt x="1271" y="1167"/>
                  </a:lnTo>
                  <a:lnTo>
                    <a:pt x="1273" y="1167"/>
                  </a:lnTo>
                  <a:lnTo>
                    <a:pt x="1273" y="1167"/>
                  </a:lnTo>
                  <a:lnTo>
                    <a:pt x="1275" y="1167"/>
                  </a:lnTo>
                  <a:lnTo>
                    <a:pt x="1275" y="1167"/>
                  </a:lnTo>
                  <a:lnTo>
                    <a:pt x="1275" y="1167"/>
                  </a:lnTo>
                  <a:lnTo>
                    <a:pt x="1275" y="1165"/>
                  </a:lnTo>
                  <a:lnTo>
                    <a:pt x="1273" y="1165"/>
                  </a:lnTo>
                  <a:lnTo>
                    <a:pt x="1273" y="1165"/>
                  </a:lnTo>
                  <a:lnTo>
                    <a:pt x="1275" y="1162"/>
                  </a:lnTo>
                  <a:lnTo>
                    <a:pt x="1273" y="1160"/>
                  </a:lnTo>
                  <a:lnTo>
                    <a:pt x="1273" y="1160"/>
                  </a:lnTo>
                  <a:lnTo>
                    <a:pt x="1268" y="1160"/>
                  </a:lnTo>
                  <a:lnTo>
                    <a:pt x="1268" y="1160"/>
                  </a:lnTo>
                  <a:lnTo>
                    <a:pt x="1266" y="1158"/>
                  </a:lnTo>
                  <a:lnTo>
                    <a:pt x="1266" y="1158"/>
                  </a:lnTo>
                  <a:lnTo>
                    <a:pt x="1266" y="1158"/>
                  </a:lnTo>
                  <a:lnTo>
                    <a:pt x="1266" y="1158"/>
                  </a:lnTo>
                  <a:lnTo>
                    <a:pt x="1266" y="1158"/>
                  </a:lnTo>
                  <a:lnTo>
                    <a:pt x="1266" y="1158"/>
                  </a:lnTo>
                  <a:lnTo>
                    <a:pt x="1264" y="1158"/>
                  </a:lnTo>
                  <a:lnTo>
                    <a:pt x="1261" y="1153"/>
                  </a:lnTo>
                  <a:lnTo>
                    <a:pt x="1259" y="1153"/>
                  </a:lnTo>
                  <a:lnTo>
                    <a:pt x="1254" y="1150"/>
                  </a:lnTo>
                  <a:lnTo>
                    <a:pt x="1240" y="1148"/>
                  </a:lnTo>
                  <a:lnTo>
                    <a:pt x="1238" y="1146"/>
                  </a:lnTo>
                  <a:lnTo>
                    <a:pt x="1235" y="1146"/>
                  </a:lnTo>
                  <a:lnTo>
                    <a:pt x="1235" y="1146"/>
                  </a:lnTo>
                  <a:lnTo>
                    <a:pt x="1235" y="1146"/>
                  </a:lnTo>
                  <a:lnTo>
                    <a:pt x="1233" y="1146"/>
                  </a:lnTo>
                  <a:lnTo>
                    <a:pt x="1233" y="1146"/>
                  </a:lnTo>
                  <a:lnTo>
                    <a:pt x="1233" y="1146"/>
                  </a:lnTo>
                  <a:lnTo>
                    <a:pt x="1233" y="1146"/>
                  </a:lnTo>
                  <a:lnTo>
                    <a:pt x="1233" y="1146"/>
                  </a:lnTo>
                  <a:lnTo>
                    <a:pt x="1226" y="1139"/>
                  </a:lnTo>
                  <a:lnTo>
                    <a:pt x="1226" y="1139"/>
                  </a:lnTo>
                  <a:lnTo>
                    <a:pt x="1228" y="1139"/>
                  </a:lnTo>
                  <a:lnTo>
                    <a:pt x="1228" y="1141"/>
                  </a:lnTo>
                  <a:lnTo>
                    <a:pt x="1233" y="1143"/>
                  </a:lnTo>
                  <a:lnTo>
                    <a:pt x="1240" y="1146"/>
                  </a:lnTo>
                  <a:lnTo>
                    <a:pt x="1242" y="1146"/>
                  </a:lnTo>
                  <a:lnTo>
                    <a:pt x="1242" y="1146"/>
                  </a:lnTo>
                  <a:lnTo>
                    <a:pt x="1245" y="1146"/>
                  </a:lnTo>
                  <a:lnTo>
                    <a:pt x="1245" y="1146"/>
                  </a:lnTo>
                  <a:lnTo>
                    <a:pt x="1245" y="1146"/>
                  </a:lnTo>
                  <a:lnTo>
                    <a:pt x="1247" y="1148"/>
                  </a:lnTo>
                  <a:lnTo>
                    <a:pt x="1249" y="1148"/>
                  </a:lnTo>
                  <a:lnTo>
                    <a:pt x="1249" y="1148"/>
                  </a:lnTo>
                  <a:lnTo>
                    <a:pt x="1252" y="1148"/>
                  </a:lnTo>
                  <a:lnTo>
                    <a:pt x="1252" y="1148"/>
                  </a:lnTo>
                  <a:lnTo>
                    <a:pt x="1252" y="1148"/>
                  </a:lnTo>
                  <a:lnTo>
                    <a:pt x="1254" y="1148"/>
                  </a:lnTo>
                  <a:lnTo>
                    <a:pt x="1254" y="1148"/>
                  </a:lnTo>
                  <a:lnTo>
                    <a:pt x="1256" y="1150"/>
                  </a:lnTo>
                  <a:lnTo>
                    <a:pt x="1256" y="1150"/>
                  </a:lnTo>
                  <a:lnTo>
                    <a:pt x="1264" y="1153"/>
                  </a:lnTo>
                  <a:lnTo>
                    <a:pt x="1264" y="1153"/>
                  </a:lnTo>
                  <a:lnTo>
                    <a:pt x="1264" y="1153"/>
                  </a:lnTo>
                  <a:lnTo>
                    <a:pt x="1264" y="1153"/>
                  </a:lnTo>
                  <a:lnTo>
                    <a:pt x="1264" y="1155"/>
                  </a:lnTo>
                  <a:lnTo>
                    <a:pt x="1266" y="1155"/>
                  </a:lnTo>
                  <a:lnTo>
                    <a:pt x="1266" y="1155"/>
                  </a:lnTo>
                  <a:lnTo>
                    <a:pt x="1273" y="1160"/>
                  </a:lnTo>
                  <a:lnTo>
                    <a:pt x="1273" y="1160"/>
                  </a:lnTo>
                  <a:lnTo>
                    <a:pt x="1278" y="1158"/>
                  </a:lnTo>
                  <a:lnTo>
                    <a:pt x="1278" y="1158"/>
                  </a:lnTo>
                  <a:lnTo>
                    <a:pt x="1278" y="1160"/>
                  </a:lnTo>
                  <a:lnTo>
                    <a:pt x="1278" y="1160"/>
                  </a:lnTo>
                  <a:lnTo>
                    <a:pt x="1278" y="1160"/>
                  </a:lnTo>
                  <a:lnTo>
                    <a:pt x="1280" y="1162"/>
                  </a:lnTo>
                  <a:lnTo>
                    <a:pt x="1283" y="1160"/>
                  </a:lnTo>
                  <a:lnTo>
                    <a:pt x="1283" y="1162"/>
                  </a:lnTo>
                  <a:lnTo>
                    <a:pt x="1287" y="1162"/>
                  </a:lnTo>
                  <a:lnTo>
                    <a:pt x="1287" y="1165"/>
                  </a:lnTo>
                  <a:lnTo>
                    <a:pt x="1287" y="1165"/>
                  </a:lnTo>
                  <a:lnTo>
                    <a:pt x="1290" y="1165"/>
                  </a:lnTo>
                  <a:lnTo>
                    <a:pt x="1290" y="1167"/>
                  </a:lnTo>
                  <a:lnTo>
                    <a:pt x="1292" y="1167"/>
                  </a:lnTo>
                  <a:lnTo>
                    <a:pt x="1294" y="1167"/>
                  </a:lnTo>
                  <a:lnTo>
                    <a:pt x="1294" y="1167"/>
                  </a:lnTo>
                  <a:lnTo>
                    <a:pt x="1297" y="1169"/>
                  </a:lnTo>
                  <a:lnTo>
                    <a:pt x="1299" y="1172"/>
                  </a:lnTo>
                  <a:lnTo>
                    <a:pt x="1304" y="1172"/>
                  </a:lnTo>
                  <a:lnTo>
                    <a:pt x="1304" y="1174"/>
                  </a:lnTo>
                  <a:lnTo>
                    <a:pt x="1304" y="1174"/>
                  </a:lnTo>
                  <a:lnTo>
                    <a:pt x="1304" y="1174"/>
                  </a:lnTo>
                  <a:lnTo>
                    <a:pt x="1304" y="1174"/>
                  </a:lnTo>
                  <a:lnTo>
                    <a:pt x="1304" y="1174"/>
                  </a:lnTo>
                  <a:lnTo>
                    <a:pt x="1306" y="1172"/>
                  </a:lnTo>
                  <a:lnTo>
                    <a:pt x="1309" y="1169"/>
                  </a:lnTo>
                  <a:lnTo>
                    <a:pt x="1309" y="1169"/>
                  </a:lnTo>
                  <a:lnTo>
                    <a:pt x="1309" y="1169"/>
                  </a:lnTo>
                  <a:lnTo>
                    <a:pt x="1309" y="1167"/>
                  </a:lnTo>
                  <a:lnTo>
                    <a:pt x="1306" y="1167"/>
                  </a:lnTo>
                  <a:lnTo>
                    <a:pt x="1306" y="1165"/>
                  </a:lnTo>
                  <a:lnTo>
                    <a:pt x="1299" y="1160"/>
                  </a:lnTo>
                  <a:lnTo>
                    <a:pt x="1297" y="1160"/>
                  </a:lnTo>
                  <a:lnTo>
                    <a:pt x="1294" y="1158"/>
                  </a:lnTo>
                  <a:lnTo>
                    <a:pt x="1292" y="1158"/>
                  </a:lnTo>
                  <a:lnTo>
                    <a:pt x="1292" y="1158"/>
                  </a:lnTo>
                  <a:lnTo>
                    <a:pt x="1292" y="1155"/>
                  </a:lnTo>
                  <a:lnTo>
                    <a:pt x="1290" y="1155"/>
                  </a:lnTo>
                  <a:lnTo>
                    <a:pt x="1290" y="1153"/>
                  </a:lnTo>
                  <a:lnTo>
                    <a:pt x="1290" y="1153"/>
                  </a:lnTo>
                  <a:lnTo>
                    <a:pt x="1285" y="1150"/>
                  </a:lnTo>
                  <a:lnTo>
                    <a:pt x="1283" y="1150"/>
                  </a:lnTo>
                  <a:lnTo>
                    <a:pt x="1283" y="1153"/>
                  </a:lnTo>
                  <a:lnTo>
                    <a:pt x="1283" y="1153"/>
                  </a:lnTo>
                  <a:lnTo>
                    <a:pt x="1280" y="1153"/>
                  </a:lnTo>
                  <a:lnTo>
                    <a:pt x="1280" y="1153"/>
                  </a:lnTo>
                  <a:lnTo>
                    <a:pt x="1280" y="1153"/>
                  </a:lnTo>
                  <a:lnTo>
                    <a:pt x="1280" y="1153"/>
                  </a:lnTo>
                  <a:lnTo>
                    <a:pt x="1278" y="1150"/>
                  </a:lnTo>
                  <a:lnTo>
                    <a:pt x="1275" y="1150"/>
                  </a:lnTo>
                  <a:lnTo>
                    <a:pt x="1271" y="1150"/>
                  </a:lnTo>
                  <a:lnTo>
                    <a:pt x="1271" y="1148"/>
                  </a:lnTo>
                  <a:lnTo>
                    <a:pt x="1268" y="1148"/>
                  </a:lnTo>
                  <a:lnTo>
                    <a:pt x="1268" y="1146"/>
                  </a:lnTo>
                  <a:lnTo>
                    <a:pt x="1268" y="1146"/>
                  </a:lnTo>
                  <a:lnTo>
                    <a:pt x="1268" y="1146"/>
                  </a:lnTo>
                  <a:lnTo>
                    <a:pt x="1271" y="1146"/>
                  </a:lnTo>
                  <a:lnTo>
                    <a:pt x="1273" y="1146"/>
                  </a:lnTo>
                  <a:lnTo>
                    <a:pt x="1275" y="1146"/>
                  </a:lnTo>
                  <a:lnTo>
                    <a:pt x="1285" y="1143"/>
                  </a:lnTo>
                  <a:lnTo>
                    <a:pt x="1287" y="1143"/>
                  </a:lnTo>
                  <a:lnTo>
                    <a:pt x="1287" y="1143"/>
                  </a:lnTo>
                  <a:lnTo>
                    <a:pt x="1290" y="1143"/>
                  </a:lnTo>
                  <a:lnTo>
                    <a:pt x="1290" y="1143"/>
                  </a:lnTo>
                  <a:lnTo>
                    <a:pt x="1292" y="1146"/>
                  </a:lnTo>
                  <a:lnTo>
                    <a:pt x="1292" y="1146"/>
                  </a:lnTo>
                  <a:lnTo>
                    <a:pt x="1294" y="1146"/>
                  </a:lnTo>
                  <a:lnTo>
                    <a:pt x="1294" y="1143"/>
                  </a:lnTo>
                  <a:lnTo>
                    <a:pt x="1297" y="1143"/>
                  </a:lnTo>
                  <a:lnTo>
                    <a:pt x="1299" y="1143"/>
                  </a:lnTo>
                  <a:lnTo>
                    <a:pt x="1306" y="1143"/>
                  </a:lnTo>
                  <a:lnTo>
                    <a:pt x="1313" y="1146"/>
                  </a:lnTo>
                  <a:lnTo>
                    <a:pt x="1316" y="1146"/>
                  </a:lnTo>
                  <a:lnTo>
                    <a:pt x="1316" y="1146"/>
                  </a:lnTo>
                  <a:lnTo>
                    <a:pt x="1316" y="1143"/>
                  </a:lnTo>
                  <a:lnTo>
                    <a:pt x="1318" y="1143"/>
                  </a:lnTo>
                  <a:lnTo>
                    <a:pt x="1318" y="1143"/>
                  </a:lnTo>
                  <a:lnTo>
                    <a:pt x="1323" y="1143"/>
                  </a:lnTo>
                  <a:lnTo>
                    <a:pt x="1323" y="1143"/>
                  </a:lnTo>
                  <a:lnTo>
                    <a:pt x="1325" y="1143"/>
                  </a:lnTo>
                  <a:lnTo>
                    <a:pt x="1325" y="1146"/>
                  </a:lnTo>
                  <a:lnTo>
                    <a:pt x="1325" y="1146"/>
                  </a:lnTo>
                  <a:lnTo>
                    <a:pt x="1325" y="1146"/>
                  </a:lnTo>
                  <a:lnTo>
                    <a:pt x="1325" y="1146"/>
                  </a:lnTo>
                  <a:lnTo>
                    <a:pt x="1327" y="1146"/>
                  </a:lnTo>
                  <a:lnTo>
                    <a:pt x="1327" y="1143"/>
                  </a:lnTo>
                  <a:lnTo>
                    <a:pt x="1327" y="1143"/>
                  </a:lnTo>
                  <a:lnTo>
                    <a:pt x="1327" y="1143"/>
                  </a:lnTo>
                  <a:lnTo>
                    <a:pt x="1330" y="1143"/>
                  </a:lnTo>
                  <a:lnTo>
                    <a:pt x="1330" y="1143"/>
                  </a:lnTo>
                  <a:lnTo>
                    <a:pt x="1330" y="1143"/>
                  </a:lnTo>
                  <a:lnTo>
                    <a:pt x="1332" y="1146"/>
                  </a:lnTo>
                  <a:lnTo>
                    <a:pt x="1332" y="1146"/>
                  </a:lnTo>
                  <a:lnTo>
                    <a:pt x="1332" y="1146"/>
                  </a:lnTo>
                  <a:lnTo>
                    <a:pt x="1332" y="1146"/>
                  </a:lnTo>
                  <a:lnTo>
                    <a:pt x="1335" y="1148"/>
                  </a:lnTo>
                  <a:lnTo>
                    <a:pt x="1335" y="1150"/>
                  </a:lnTo>
                  <a:lnTo>
                    <a:pt x="1335" y="1150"/>
                  </a:lnTo>
                  <a:lnTo>
                    <a:pt x="1337" y="1150"/>
                  </a:lnTo>
                  <a:lnTo>
                    <a:pt x="1337" y="1150"/>
                  </a:lnTo>
                  <a:lnTo>
                    <a:pt x="1339" y="1153"/>
                  </a:lnTo>
                  <a:lnTo>
                    <a:pt x="1346" y="1148"/>
                  </a:lnTo>
                  <a:lnTo>
                    <a:pt x="1361" y="1141"/>
                  </a:lnTo>
                  <a:lnTo>
                    <a:pt x="1363" y="1141"/>
                  </a:lnTo>
                  <a:lnTo>
                    <a:pt x="1363" y="1141"/>
                  </a:lnTo>
                  <a:lnTo>
                    <a:pt x="1363" y="1141"/>
                  </a:lnTo>
                  <a:lnTo>
                    <a:pt x="1365" y="1141"/>
                  </a:lnTo>
                  <a:lnTo>
                    <a:pt x="1365" y="1141"/>
                  </a:lnTo>
                  <a:lnTo>
                    <a:pt x="1363" y="1139"/>
                  </a:lnTo>
                  <a:lnTo>
                    <a:pt x="1365" y="1139"/>
                  </a:lnTo>
                  <a:lnTo>
                    <a:pt x="1365" y="1139"/>
                  </a:lnTo>
                  <a:lnTo>
                    <a:pt x="1365" y="1139"/>
                  </a:lnTo>
                  <a:lnTo>
                    <a:pt x="1365" y="1136"/>
                  </a:lnTo>
                  <a:lnTo>
                    <a:pt x="1365" y="1136"/>
                  </a:lnTo>
                  <a:lnTo>
                    <a:pt x="1365" y="1134"/>
                  </a:lnTo>
                  <a:lnTo>
                    <a:pt x="1365" y="1131"/>
                  </a:lnTo>
                  <a:lnTo>
                    <a:pt x="1365" y="1131"/>
                  </a:lnTo>
                  <a:lnTo>
                    <a:pt x="1365" y="1129"/>
                  </a:lnTo>
                  <a:lnTo>
                    <a:pt x="1363" y="1129"/>
                  </a:lnTo>
                  <a:lnTo>
                    <a:pt x="1363" y="1127"/>
                  </a:lnTo>
                  <a:lnTo>
                    <a:pt x="1363" y="1127"/>
                  </a:lnTo>
                  <a:lnTo>
                    <a:pt x="1363" y="1127"/>
                  </a:lnTo>
                  <a:lnTo>
                    <a:pt x="1363" y="1127"/>
                  </a:lnTo>
                  <a:lnTo>
                    <a:pt x="1363" y="1127"/>
                  </a:lnTo>
                  <a:lnTo>
                    <a:pt x="1363" y="1127"/>
                  </a:lnTo>
                  <a:lnTo>
                    <a:pt x="1361" y="1124"/>
                  </a:lnTo>
                  <a:lnTo>
                    <a:pt x="1361" y="1124"/>
                  </a:lnTo>
                  <a:lnTo>
                    <a:pt x="1361" y="1124"/>
                  </a:lnTo>
                  <a:lnTo>
                    <a:pt x="1361" y="1124"/>
                  </a:lnTo>
                  <a:lnTo>
                    <a:pt x="1361" y="1122"/>
                  </a:lnTo>
                  <a:lnTo>
                    <a:pt x="1361" y="1122"/>
                  </a:lnTo>
                  <a:lnTo>
                    <a:pt x="1358" y="1122"/>
                  </a:lnTo>
                  <a:lnTo>
                    <a:pt x="1358" y="1122"/>
                  </a:lnTo>
                  <a:lnTo>
                    <a:pt x="1358" y="1120"/>
                  </a:lnTo>
                  <a:lnTo>
                    <a:pt x="1358" y="1120"/>
                  </a:lnTo>
                  <a:lnTo>
                    <a:pt x="1358" y="1120"/>
                  </a:lnTo>
                  <a:lnTo>
                    <a:pt x="1356" y="1117"/>
                  </a:lnTo>
                  <a:lnTo>
                    <a:pt x="1356" y="1115"/>
                  </a:lnTo>
                  <a:lnTo>
                    <a:pt x="1356" y="1115"/>
                  </a:lnTo>
                  <a:lnTo>
                    <a:pt x="1351" y="1110"/>
                  </a:lnTo>
                  <a:lnTo>
                    <a:pt x="1349" y="1108"/>
                  </a:lnTo>
                  <a:lnTo>
                    <a:pt x="1346" y="1105"/>
                  </a:lnTo>
                  <a:lnTo>
                    <a:pt x="1346" y="1105"/>
                  </a:lnTo>
                  <a:lnTo>
                    <a:pt x="1344" y="1105"/>
                  </a:lnTo>
                  <a:lnTo>
                    <a:pt x="1342" y="1105"/>
                  </a:lnTo>
                  <a:lnTo>
                    <a:pt x="1342" y="1108"/>
                  </a:lnTo>
                  <a:lnTo>
                    <a:pt x="1342" y="1108"/>
                  </a:lnTo>
                  <a:lnTo>
                    <a:pt x="1339" y="1108"/>
                  </a:lnTo>
                  <a:lnTo>
                    <a:pt x="1339" y="1108"/>
                  </a:lnTo>
                  <a:lnTo>
                    <a:pt x="1337" y="1108"/>
                  </a:lnTo>
                  <a:lnTo>
                    <a:pt x="1335" y="1105"/>
                  </a:lnTo>
                  <a:lnTo>
                    <a:pt x="1335" y="1105"/>
                  </a:lnTo>
                  <a:lnTo>
                    <a:pt x="1332" y="1105"/>
                  </a:lnTo>
                  <a:lnTo>
                    <a:pt x="1332" y="1105"/>
                  </a:lnTo>
                  <a:lnTo>
                    <a:pt x="1332" y="1105"/>
                  </a:lnTo>
                  <a:lnTo>
                    <a:pt x="1332" y="1108"/>
                  </a:lnTo>
                  <a:lnTo>
                    <a:pt x="1330" y="1108"/>
                  </a:lnTo>
                  <a:lnTo>
                    <a:pt x="1330" y="1108"/>
                  </a:lnTo>
                  <a:lnTo>
                    <a:pt x="1330" y="1105"/>
                  </a:lnTo>
                  <a:lnTo>
                    <a:pt x="1327" y="1105"/>
                  </a:lnTo>
                  <a:lnTo>
                    <a:pt x="1325" y="1105"/>
                  </a:lnTo>
                  <a:lnTo>
                    <a:pt x="1325" y="1103"/>
                  </a:lnTo>
                  <a:lnTo>
                    <a:pt x="1325" y="1103"/>
                  </a:lnTo>
                  <a:lnTo>
                    <a:pt x="1325" y="1101"/>
                  </a:lnTo>
                  <a:lnTo>
                    <a:pt x="1325" y="1101"/>
                  </a:lnTo>
                  <a:lnTo>
                    <a:pt x="1325" y="1098"/>
                  </a:lnTo>
                  <a:lnTo>
                    <a:pt x="1327" y="1098"/>
                  </a:lnTo>
                  <a:lnTo>
                    <a:pt x="1327" y="1101"/>
                  </a:lnTo>
                  <a:lnTo>
                    <a:pt x="1330" y="1101"/>
                  </a:lnTo>
                  <a:lnTo>
                    <a:pt x="1330" y="1101"/>
                  </a:lnTo>
                  <a:lnTo>
                    <a:pt x="1330" y="1098"/>
                  </a:lnTo>
                  <a:lnTo>
                    <a:pt x="1330" y="1098"/>
                  </a:lnTo>
                  <a:lnTo>
                    <a:pt x="1327" y="1096"/>
                  </a:lnTo>
                  <a:lnTo>
                    <a:pt x="1327" y="1096"/>
                  </a:lnTo>
                  <a:lnTo>
                    <a:pt x="1327" y="1096"/>
                  </a:lnTo>
                  <a:lnTo>
                    <a:pt x="1327"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2" y="1089"/>
                  </a:lnTo>
                  <a:lnTo>
                    <a:pt x="1332" y="1089"/>
                  </a:lnTo>
                  <a:lnTo>
                    <a:pt x="1332" y="1089"/>
                  </a:lnTo>
                  <a:lnTo>
                    <a:pt x="1332" y="1089"/>
                  </a:lnTo>
                  <a:lnTo>
                    <a:pt x="1332" y="1091"/>
                  </a:lnTo>
                  <a:lnTo>
                    <a:pt x="1332" y="1091"/>
                  </a:lnTo>
                  <a:lnTo>
                    <a:pt x="1332" y="1091"/>
                  </a:lnTo>
                  <a:lnTo>
                    <a:pt x="1332" y="1094"/>
                  </a:lnTo>
                  <a:lnTo>
                    <a:pt x="1332" y="1094"/>
                  </a:lnTo>
                  <a:lnTo>
                    <a:pt x="1332" y="1096"/>
                  </a:lnTo>
                  <a:lnTo>
                    <a:pt x="1332" y="1096"/>
                  </a:lnTo>
                  <a:lnTo>
                    <a:pt x="1332" y="1096"/>
                  </a:lnTo>
                  <a:lnTo>
                    <a:pt x="1332" y="1098"/>
                  </a:lnTo>
                  <a:lnTo>
                    <a:pt x="1332" y="1098"/>
                  </a:lnTo>
                  <a:lnTo>
                    <a:pt x="1332" y="1098"/>
                  </a:lnTo>
                  <a:lnTo>
                    <a:pt x="1332" y="1098"/>
                  </a:lnTo>
                  <a:lnTo>
                    <a:pt x="1332" y="1098"/>
                  </a:lnTo>
                  <a:lnTo>
                    <a:pt x="1330" y="1098"/>
                  </a:lnTo>
                  <a:lnTo>
                    <a:pt x="1332" y="1098"/>
                  </a:lnTo>
                  <a:lnTo>
                    <a:pt x="1332"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2" y="1082"/>
                  </a:lnTo>
                  <a:lnTo>
                    <a:pt x="1332" y="1082"/>
                  </a:lnTo>
                  <a:lnTo>
                    <a:pt x="1332" y="1082"/>
                  </a:lnTo>
                  <a:lnTo>
                    <a:pt x="1332" y="1082"/>
                  </a:lnTo>
                  <a:lnTo>
                    <a:pt x="1332" y="1082"/>
                  </a:lnTo>
                  <a:lnTo>
                    <a:pt x="1332" y="1082"/>
                  </a:lnTo>
                  <a:lnTo>
                    <a:pt x="1332" y="1079"/>
                  </a:lnTo>
                  <a:lnTo>
                    <a:pt x="1332" y="1077"/>
                  </a:lnTo>
                  <a:lnTo>
                    <a:pt x="1335" y="1077"/>
                  </a:lnTo>
                  <a:lnTo>
                    <a:pt x="1335" y="1077"/>
                  </a:lnTo>
                  <a:lnTo>
                    <a:pt x="1335" y="1077"/>
                  </a:lnTo>
                  <a:lnTo>
                    <a:pt x="1335" y="1079"/>
                  </a:lnTo>
                  <a:lnTo>
                    <a:pt x="1337" y="1079"/>
                  </a:lnTo>
                  <a:lnTo>
                    <a:pt x="1337" y="1079"/>
                  </a:lnTo>
                  <a:lnTo>
                    <a:pt x="1337" y="1079"/>
                  </a:lnTo>
                  <a:lnTo>
                    <a:pt x="1339" y="1079"/>
                  </a:lnTo>
                  <a:lnTo>
                    <a:pt x="1339" y="1079"/>
                  </a:lnTo>
                  <a:lnTo>
                    <a:pt x="1339" y="1079"/>
                  </a:lnTo>
                  <a:lnTo>
                    <a:pt x="1339" y="1077"/>
                  </a:lnTo>
                  <a:lnTo>
                    <a:pt x="1339" y="1079"/>
                  </a:lnTo>
                  <a:lnTo>
                    <a:pt x="1342" y="1079"/>
                  </a:lnTo>
                  <a:lnTo>
                    <a:pt x="1342" y="1079"/>
                  </a:lnTo>
                  <a:lnTo>
                    <a:pt x="1344" y="1082"/>
                  </a:lnTo>
                  <a:lnTo>
                    <a:pt x="1344" y="1084"/>
                  </a:lnTo>
                  <a:lnTo>
                    <a:pt x="1346" y="1084"/>
                  </a:lnTo>
                  <a:lnTo>
                    <a:pt x="1344" y="1084"/>
                  </a:lnTo>
                  <a:lnTo>
                    <a:pt x="1344" y="1084"/>
                  </a:lnTo>
                  <a:lnTo>
                    <a:pt x="1344" y="1084"/>
                  </a:lnTo>
                  <a:lnTo>
                    <a:pt x="1342" y="1084"/>
                  </a:lnTo>
                  <a:lnTo>
                    <a:pt x="1342" y="1082"/>
                  </a:lnTo>
                  <a:lnTo>
                    <a:pt x="1342" y="1082"/>
                  </a:lnTo>
                  <a:lnTo>
                    <a:pt x="1342" y="1082"/>
                  </a:lnTo>
                  <a:lnTo>
                    <a:pt x="1339" y="1082"/>
                  </a:lnTo>
                  <a:lnTo>
                    <a:pt x="1339" y="1084"/>
                  </a:lnTo>
                  <a:lnTo>
                    <a:pt x="1337" y="1086"/>
                  </a:lnTo>
                  <a:lnTo>
                    <a:pt x="1337" y="1086"/>
                  </a:lnTo>
                  <a:lnTo>
                    <a:pt x="1339" y="1086"/>
                  </a:lnTo>
                  <a:lnTo>
                    <a:pt x="1339" y="1086"/>
                  </a:lnTo>
                  <a:lnTo>
                    <a:pt x="1339" y="1086"/>
                  </a:lnTo>
                  <a:lnTo>
                    <a:pt x="1339" y="1086"/>
                  </a:lnTo>
                  <a:lnTo>
                    <a:pt x="1339"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39" y="1094"/>
                  </a:lnTo>
                  <a:lnTo>
                    <a:pt x="1339" y="1094"/>
                  </a:lnTo>
                  <a:lnTo>
                    <a:pt x="1339" y="1094"/>
                  </a:lnTo>
                  <a:lnTo>
                    <a:pt x="1339" y="1096"/>
                  </a:lnTo>
                  <a:lnTo>
                    <a:pt x="1339" y="1096"/>
                  </a:lnTo>
                  <a:lnTo>
                    <a:pt x="1342" y="1094"/>
                  </a:lnTo>
                  <a:lnTo>
                    <a:pt x="1342" y="1094"/>
                  </a:lnTo>
                  <a:lnTo>
                    <a:pt x="1344" y="1096"/>
                  </a:lnTo>
                  <a:lnTo>
                    <a:pt x="1344" y="1096"/>
                  </a:lnTo>
                  <a:lnTo>
                    <a:pt x="1344" y="1098"/>
                  </a:lnTo>
                  <a:lnTo>
                    <a:pt x="1346" y="1098"/>
                  </a:lnTo>
                  <a:lnTo>
                    <a:pt x="1346" y="1096"/>
                  </a:lnTo>
                  <a:lnTo>
                    <a:pt x="1344" y="1096"/>
                  </a:lnTo>
                  <a:lnTo>
                    <a:pt x="1344" y="1096"/>
                  </a:lnTo>
                  <a:lnTo>
                    <a:pt x="1344" y="1094"/>
                  </a:lnTo>
                  <a:lnTo>
                    <a:pt x="1344" y="1094"/>
                  </a:lnTo>
                  <a:lnTo>
                    <a:pt x="1344" y="1094"/>
                  </a:lnTo>
                  <a:lnTo>
                    <a:pt x="1344" y="1091"/>
                  </a:lnTo>
                  <a:lnTo>
                    <a:pt x="1344" y="1091"/>
                  </a:lnTo>
                  <a:lnTo>
                    <a:pt x="1344" y="1091"/>
                  </a:lnTo>
                  <a:lnTo>
                    <a:pt x="1344" y="1094"/>
                  </a:lnTo>
                  <a:lnTo>
                    <a:pt x="1346" y="1094"/>
                  </a:lnTo>
                  <a:lnTo>
                    <a:pt x="1346" y="1094"/>
                  </a:lnTo>
                  <a:lnTo>
                    <a:pt x="1349" y="1094"/>
                  </a:lnTo>
                  <a:lnTo>
                    <a:pt x="1349" y="1094"/>
                  </a:lnTo>
                  <a:lnTo>
                    <a:pt x="1349" y="1096"/>
                  </a:lnTo>
                  <a:lnTo>
                    <a:pt x="1351" y="1098"/>
                  </a:lnTo>
                  <a:lnTo>
                    <a:pt x="1353" y="1098"/>
                  </a:lnTo>
                  <a:lnTo>
                    <a:pt x="1353" y="1098"/>
                  </a:lnTo>
                  <a:lnTo>
                    <a:pt x="1353" y="1098"/>
                  </a:lnTo>
                  <a:lnTo>
                    <a:pt x="1353" y="1101"/>
                  </a:lnTo>
                  <a:lnTo>
                    <a:pt x="1353" y="1101"/>
                  </a:lnTo>
                  <a:lnTo>
                    <a:pt x="1358" y="1103"/>
                  </a:lnTo>
                  <a:lnTo>
                    <a:pt x="1358" y="1103"/>
                  </a:lnTo>
                  <a:lnTo>
                    <a:pt x="1356" y="1101"/>
                  </a:lnTo>
                  <a:lnTo>
                    <a:pt x="1356" y="1101"/>
                  </a:lnTo>
                  <a:lnTo>
                    <a:pt x="1356" y="1101"/>
                  </a:lnTo>
                  <a:lnTo>
                    <a:pt x="1356" y="1101"/>
                  </a:lnTo>
                  <a:lnTo>
                    <a:pt x="1356" y="1101"/>
                  </a:lnTo>
                  <a:lnTo>
                    <a:pt x="1356" y="1101"/>
                  </a:lnTo>
                  <a:lnTo>
                    <a:pt x="1358" y="1098"/>
                  </a:lnTo>
                  <a:lnTo>
                    <a:pt x="1358" y="1098"/>
                  </a:lnTo>
                  <a:lnTo>
                    <a:pt x="1363" y="1098"/>
                  </a:lnTo>
                  <a:lnTo>
                    <a:pt x="1363" y="1101"/>
                  </a:lnTo>
                  <a:lnTo>
                    <a:pt x="1361" y="1101"/>
                  </a:lnTo>
                  <a:lnTo>
                    <a:pt x="1361" y="1101"/>
                  </a:lnTo>
                  <a:lnTo>
                    <a:pt x="1361" y="1101"/>
                  </a:lnTo>
                  <a:lnTo>
                    <a:pt x="1361" y="1101"/>
                  </a:lnTo>
                  <a:lnTo>
                    <a:pt x="1361" y="1103"/>
                  </a:lnTo>
                  <a:lnTo>
                    <a:pt x="1361" y="1103"/>
                  </a:lnTo>
                  <a:lnTo>
                    <a:pt x="1358" y="1103"/>
                  </a:lnTo>
                  <a:lnTo>
                    <a:pt x="1358" y="1103"/>
                  </a:lnTo>
                  <a:lnTo>
                    <a:pt x="1363" y="1105"/>
                  </a:lnTo>
                  <a:lnTo>
                    <a:pt x="1363" y="1105"/>
                  </a:lnTo>
                  <a:lnTo>
                    <a:pt x="1365" y="1108"/>
                  </a:lnTo>
                  <a:lnTo>
                    <a:pt x="1365" y="1110"/>
                  </a:lnTo>
                  <a:lnTo>
                    <a:pt x="1365" y="1110"/>
                  </a:lnTo>
                  <a:lnTo>
                    <a:pt x="1365" y="1110"/>
                  </a:lnTo>
                  <a:lnTo>
                    <a:pt x="1368" y="1110"/>
                  </a:lnTo>
                  <a:lnTo>
                    <a:pt x="1368" y="1110"/>
                  </a:lnTo>
                  <a:lnTo>
                    <a:pt x="1368" y="1110"/>
                  </a:lnTo>
                  <a:lnTo>
                    <a:pt x="1368" y="1108"/>
                  </a:lnTo>
                  <a:lnTo>
                    <a:pt x="1368" y="1108"/>
                  </a:lnTo>
                  <a:lnTo>
                    <a:pt x="1370" y="1108"/>
                  </a:lnTo>
                  <a:lnTo>
                    <a:pt x="1370" y="1108"/>
                  </a:lnTo>
                  <a:lnTo>
                    <a:pt x="1372" y="1108"/>
                  </a:lnTo>
                  <a:lnTo>
                    <a:pt x="1375" y="1108"/>
                  </a:lnTo>
                  <a:lnTo>
                    <a:pt x="1375" y="1108"/>
                  </a:lnTo>
                  <a:lnTo>
                    <a:pt x="1375" y="1108"/>
                  </a:lnTo>
                  <a:lnTo>
                    <a:pt x="1372" y="1105"/>
                  </a:lnTo>
                  <a:lnTo>
                    <a:pt x="1372" y="1105"/>
                  </a:lnTo>
                  <a:lnTo>
                    <a:pt x="1372" y="1105"/>
                  </a:lnTo>
                  <a:lnTo>
                    <a:pt x="1372" y="1105"/>
                  </a:lnTo>
                  <a:lnTo>
                    <a:pt x="1370" y="1105"/>
                  </a:lnTo>
                  <a:lnTo>
                    <a:pt x="1370" y="1105"/>
                  </a:lnTo>
                  <a:lnTo>
                    <a:pt x="1372" y="1103"/>
                  </a:lnTo>
                  <a:lnTo>
                    <a:pt x="1372" y="1105"/>
                  </a:lnTo>
                  <a:lnTo>
                    <a:pt x="1375" y="1105"/>
                  </a:lnTo>
                  <a:lnTo>
                    <a:pt x="1375" y="1105"/>
                  </a:lnTo>
                  <a:lnTo>
                    <a:pt x="1377" y="1105"/>
                  </a:lnTo>
                  <a:lnTo>
                    <a:pt x="1380" y="1103"/>
                  </a:lnTo>
                  <a:lnTo>
                    <a:pt x="1380" y="1101"/>
                  </a:lnTo>
                  <a:lnTo>
                    <a:pt x="1380" y="1101"/>
                  </a:lnTo>
                  <a:lnTo>
                    <a:pt x="1382" y="1103"/>
                  </a:lnTo>
                  <a:lnTo>
                    <a:pt x="1382" y="1103"/>
                  </a:lnTo>
                  <a:lnTo>
                    <a:pt x="1382" y="1101"/>
                  </a:lnTo>
                  <a:lnTo>
                    <a:pt x="1382" y="1101"/>
                  </a:lnTo>
                  <a:lnTo>
                    <a:pt x="1382" y="1101"/>
                  </a:lnTo>
                  <a:lnTo>
                    <a:pt x="1384" y="1103"/>
                  </a:lnTo>
                  <a:lnTo>
                    <a:pt x="1387" y="1103"/>
                  </a:lnTo>
                  <a:lnTo>
                    <a:pt x="1387" y="1105"/>
                  </a:lnTo>
                  <a:lnTo>
                    <a:pt x="1389" y="1105"/>
                  </a:lnTo>
                  <a:lnTo>
                    <a:pt x="1389" y="1108"/>
                  </a:lnTo>
                  <a:lnTo>
                    <a:pt x="1391" y="1113"/>
                  </a:lnTo>
                  <a:lnTo>
                    <a:pt x="1391" y="1113"/>
                  </a:lnTo>
                  <a:lnTo>
                    <a:pt x="1391" y="1115"/>
                  </a:lnTo>
                  <a:lnTo>
                    <a:pt x="1394" y="1117"/>
                  </a:lnTo>
                  <a:lnTo>
                    <a:pt x="1394" y="1120"/>
                  </a:lnTo>
                  <a:lnTo>
                    <a:pt x="1394" y="1122"/>
                  </a:lnTo>
                  <a:lnTo>
                    <a:pt x="1394" y="1124"/>
                  </a:lnTo>
                  <a:lnTo>
                    <a:pt x="1396" y="1127"/>
                  </a:lnTo>
                  <a:lnTo>
                    <a:pt x="1398" y="1129"/>
                  </a:lnTo>
                  <a:lnTo>
                    <a:pt x="1398" y="1134"/>
                  </a:lnTo>
                  <a:lnTo>
                    <a:pt x="1398" y="1136"/>
                  </a:lnTo>
                  <a:lnTo>
                    <a:pt x="1401" y="1136"/>
                  </a:lnTo>
                  <a:lnTo>
                    <a:pt x="1401" y="1139"/>
                  </a:lnTo>
                  <a:lnTo>
                    <a:pt x="1403" y="1141"/>
                  </a:lnTo>
                  <a:lnTo>
                    <a:pt x="1403"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3" y="1134"/>
                  </a:lnTo>
                  <a:lnTo>
                    <a:pt x="1403" y="1134"/>
                  </a:lnTo>
                  <a:lnTo>
                    <a:pt x="1403" y="1136"/>
                  </a:lnTo>
                  <a:lnTo>
                    <a:pt x="1403" y="1136"/>
                  </a:lnTo>
                  <a:lnTo>
                    <a:pt x="1401" y="1136"/>
                  </a:lnTo>
                  <a:lnTo>
                    <a:pt x="1403" y="1131"/>
                  </a:lnTo>
                  <a:lnTo>
                    <a:pt x="1403" y="1131"/>
                  </a:lnTo>
                  <a:lnTo>
                    <a:pt x="1408" y="1129"/>
                  </a:lnTo>
                  <a:lnTo>
                    <a:pt x="1408" y="1127"/>
                  </a:lnTo>
                  <a:lnTo>
                    <a:pt x="1408" y="1127"/>
                  </a:lnTo>
                  <a:lnTo>
                    <a:pt x="1410" y="1127"/>
                  </a:lnTo>
                  <a:lnTo>
                    <a:pt x="1410" y="1124"/>
                  </a:lnTo>
                  <a:lnTo>
                    <a:pt x="1410" y="1124"/>
                  </a:lnTo>
                  <a:lnTo>
                    <a:pt x="1415" y="1120"/>
                  </a:lnTo>
                  <a:lnTo>
                    <a:pt x="1417" y="1120"/>
                  </a:lnTo>
                  <a:lnTo>
                    <a:pt x="1417" y="1122"/>
                  </a:lnTo>
                  <a:lnTo>
                    <a:pt x="1413" y="1124"/>
                  </a:lnTo>
                  <a:lnTo>
                    <a:pt x="1410" y="1129"/>
                  </a:lnTo>
                  <a:lnTo>
                    <a:pt x="1410" y="1131"/>
                  </a:lnTo>
                  <a:lnTo>
                    <a:pt x="1410" y="1131"/>
                  </a:lnTo>
                  <a:lnTo>
                    <a:pt x="1415" y="1131"/>
                  </a:lnTo>
                  <a:lnTo>
                    <a:pt x="1415" y="1131"/>
                  </a:lnTo>
                  <a:lnTo>
                    <a:pt x="1415" y="1131"/>
                  </a:lnTo>
                  <a:lnTo>
                    <a:pt x="1417" y="1129"/>
                  </a:lnTo>
                  <a:lnTo>
                    <a:pt x="1417" y="1127"/>
                  </a:lnTo>
                  <a:lnTo>
                    <a:pt x="1417" y="1127"/>
                  </a:lnTo>
                  <a:lnTo>
                    <a:pt x="1420" y="1127"/>
                  </a:lnTo>
                  <a:lnTo>
                    <a:pt x="1420" y="1127"/>
                  </a:lnTo>
                  <a:lnTo>
                    <a:pt x="1420" y="1129"/>
                  </a:lnTo>
                  <a:lnTo>
                    <a:pt x="1417" y="1129"/>
                  </a:lnTo>
                  <a:lnTo>
                    <a:pt x="1417" y="1131"/>
                  </a:lnTo>
                  <a:lnTo>
                    <a:pt x="1424" y="1129"/>
                  </a:lnTo>
                  <a:lnTo>
                    <a:pt x="1424" y="1127"/>
                  </a:lnTo>
                  <a:lnTo>
                    <a:pt x="1424" y="1127"/>
                  </a:lnTo>
                  <a:lnTo>
                    <a:pt x="1427" y="1127"/>
                  </a:lnTo>
                  <a:lnTo>
                    <a:pt x="1427" y="1127"/>
                  </a:lnTo>
                  <a:lnTo>
                    <a:pt x="1427" y="1129"/>
                  </a:lnTo>
                  <a:lnTo>
                    <a:pt x="1424" y="1129"/>
                  </a:lnTo>
                  <a:lnTo>
                    <a:pt x="1424" y="1129"/>
                  </a:lnTo>
                  <a:lnTo>
                    <a:pt x="1424" y="1131"/>
                  </a:lnTo>
                  <a:lnTo>
                    <a:pt x="1427" y="1134"/>
                  </a:lnTo>
                  <a:lnTo>
                    <a:pt x="1427" y="1134"/>
                  </a:lnTo>
                  <a:lnTo>
                    <a:pt x="1427" y="1134"/>
                  </a:lnTo>
                  <a:lnTo>
                    <a:pt x="1429" y="1134"/>
                  </a:lnTo>
                  <a:lnTo>
                    <a:pt x="1429" y="1134"/>
                  </a:lnTo>
                  <a:lnTo>
                    <a:pt x="1429" y="1134"/>
                  </a:lnTo>
                  <a:lnTo>
                    <a:pt x="1429" y="1136"/>
                  </a:lnTo>
                  <a:lnTo>
                    <a:pt x="1429" y="1136"/>
                  </a:lnTo>
                  <a:lnTo>
                    <a:pt x="1429" y="1139"/>
                  </a:lnTo>
                  <a:lnTo>
                    <a:pt x="1429" y="1139"/>
                  </a:lnTo>
                  <a:lnTo>
                    <a:pt x="1427" y="1141"/>
                  </a:lnTo>
                  <a:lnTo>
                    <a:pt x="1427" y="1139"/>
                  </a:lnTo>
                  <a:lnTo>
                    <a:pt x="1427" y="1139"/>
                  </a:lnTo>
                  <a:lnTo>
                    <a:pt x="1427" y="1136"/>
                  </a:lnTo>
                  <a:lnTo>
                    <a:pt x="1427" y="1139"/>
                  </a:lnTo>
                  <a:lnTo>
                    <a:pt x="1424" y="1139"/>
                  </a:lnTo>
                  <a:lnTo>
                    <a:pt x="1424" y="1139"/>
                  </a:lnTo>
                  <a:lnTo>
                    <a:pt x="1424" y="1139"/>
                  </a:lnTo>
                  <a:lnTo>
                    <a:pt x="1424" y="1139"/>
                  </a:lnTo>
                  <a:lnTo>
                    <a:pt x="1424" y="1139"/>
                  </a:lnTo>
                  <a:lnTo>
                    <a:pt x="1424" y="1139"/>
                  </a:lnTo>
                  <a:lnTo>
                    <a:pt x="1424" y="1141"/>
                  </a:lnTo>
                  <a:lnTo>
                    <a:pt x="1422" y="1141"/>
                  </a:lnTo>
                  <a:lnTo>
                    <a:pt x="1420" y="1141"/>
                  </a:lnTo>
                  <a:lnTo>
                    <a:pt x="1420" y="1143"/>
                  </a:lnTo>
                  <a:lnTo>
                    <a:pt x="1420" y="1146"/>
                  </a:lnTo>
                  <a:lnTo>
                    <a:pt x="1422" y="1148"/>
                  </a:lnTo>
                  <a:lnTo>
                    <a:pt x="1422" y="1146"/>
                  </a:lnTo>
                  <a:lnTo>
                    <a:pt x="1424" y="1146"/>
                  </a:lnTo>
                  <a:lnTo>
                    <a:pt x="1424" y="1146"/>
                  </a:lnTo>
                  <a:lnTo>
                    <a:pt x="1424" y="1146"/>
                  </a:lnTo>
                  <a:lnTo>
                    <a:pt x="1424" y="1148"/>
                  </a:lnTo>
                  <a:lnTo>
                    <a:pt x="1427" y="1148"/>
                  </a:lnTo>
                  <a:lnTo>
                    <a:pt x="1427" y="1148"/>
                  </a:lnTo>
                  <a:lnTo>
                    <a:pt x="1427" y="1148"/>
                  </a:lnTo>
                  <a:lnTo>
                    <a:pt x="1429" y="1148"/>
                  </a:lnTo>
                  <a:lnTo>
                    <a:pt x="1429" y="1146"/>
                  </a:lnTo>
                  <a:lnTo>
                    <a:pt x="1432" y="1143"/>
                  </a:lnTo>
                  <a:lnTo>
                    <a:pt x="1432" y="1143"/>
                  </a:lnTo>
                  <a:lnTo>
                    <a:pt x="1432" y="1143"/>
                  </a:lnTo>
                  <a:lnTo>
                    <a:pt x="1432" y="1146"/>
                  </a:lnTo>
                  <a:lnTo>
                    <a:pt x="1432" y="1146"/>
                  </a:lnTo>
                  <a:lnTo>
                    <a:pt x="1432" y="1148"/>
                  </a:lnTo>
                  <a:lnTo>
                    <a:pt x="1432" y="1148"/>
                  </a:lnTo>
                  <a:lnTo>
                    <a:pt x="1434" y="1148"/>
                  </a:lnTo>
                  <a:lnTo>
                    <a:pt x="1439" y="1148"/>
                  </a:lnTo>
                  <a:lnTo>
                    <a:pt x="1439" y="1148"/>
                  </a:lnTo>
                  <a:lnTo>
                    <a:pt x="1439" y="1143"/>
                  </a:lnTo>
                  <a:lnTo>
                    <a:pt x="1439" y="1143"/>
                  </a:lnTo>
                  <a:lnTo>
                    <a:pt x="1439" y="1143"/>
                  </a:lnTo>
                  <a:lnTo>
                    <a:pt x="1439" y="1143"/>
                  </a:lnTo>
                  <a:lnTo>
                    <a:pt x="1436" y="1143"/>
                  </a:lnTo>
                  <a:lnTo>
                    <a:pt x="1439" y="1141"/>
                  </a:lnTo>
                  <a:lnTo>
                    <a:pt x="1439" y="1141"/>
                  </a:lnTo>
                  <a:lnTo>
                    <a:pt x="1439" y="1143"/>
                  </a:lnTo>
                  <a:lnTo>
                    <a:pt x="1439" y="1143"/>
                  </a:lnTo>
                  <a:lnTo>
                    <a:pt x="1439" y="1141"/>
                  </a:lnTo>
                  <a:lnTo>
                    <a:pt x="1439" y="1141"/>
                  </a:lnTo>
                  <a:lnTo>
                    <a:pt x="1441" y="1139"/>
                  </a:lnTo>
                  <a:lnTo>
                    <a:pt x="1439" y="1136"/>
                  </a:lnTo>
                  <a:lnTo>
                    <a:pt x="1439" y="1136"/>
                  </a:lnTo>
                  <a:lnTo>
                    <a:pt x="1439" y="1136"/>
                  </a:lnTo>
                  <a:lnTo>
                    <a:pt x="1436" y="1139"/>
                  </a:lnTo>
                  <a:lnTo>
                    <a:pt x="1436" y="1136"/>
                  </a:lnTo>
                  <a:lnTo>
                    <a:pt x="1436" y="1136"/>
                  </a:lnTo>
                  <a:lnTo>
                    <a:pt x="1441" y="1134"/>
                  </a:lnTo>
                  <a:lnTo>
                    <a:pt x="1441" y="1134"/>
                  </a:lnTo>
                  <a:lnTo>
                    <a:pt x="1441" y="1134"/>
                  </a:lnTo>
                  <a:lnTo>
                    <a:pt x="1443" y="1134"/>
                  </a:lnTo>
                  <a:lnTo>
                    <a:pt x="1443" y="1134"/>
                  </a:lnTo>
                  <a:lnTo>
                    <a:pt x="1443" y="1136"/>
                  </a:lnTo>
                  <a:lnTo>
                    <a:pt x="1443" y="1136"/>
                  </a:lnTo>
                  <a:lnTo>
                    <a:pt x="1450" y="1134"/>
                  </a:lnTo>
                  <a:lnTo>
                    <a:pt x="1448" y="1136"/>
                  </a:lnTo>
                  <a:lnTo>
                    <a:pt x="1450" y="1136"/>
                  </a:lnTo>
                  <a:lnTo>
                    <a:pt x="1450" y="1139"/>
                  </a:lnTo>
                  <a:lnTo>
                    <a:pt x="1450" y="1139"/>
                  </a:lnTo>
                  <a:lnTo>
                    <a:pt x="1450" y="1139"/>
                  </a:lnTo>
                  <a:lnTo>
                    <a:pt x="1446" y="1139"/>
                  </a:lnTo>
                  <a:lnTo>
                    <a:pt x="1443" y="1139"/>
                  </a:lnTo>
                  <a:lnTo>
                    <a:pt x="1441" y="1136"/>
                  </a:lnTo>
                  <a:lnTo>
                    <a:pt x="1441" y="1139"/>
                  </a:lnTo>
                  <a:lnTo>
                    <a:pt x="1441" y="1143"/>
                  </a:lnTo>
                  <a:lnTo>
                    <a:pt x="1439" y="1143"/>
                  </a:lnTo>
                  <a:lnTo>
                    <a:pt x="1439" y="1146"/>
                  </a:lnTo>
                  <a:lnTo>
                    <a:pt x="1439" y="1146"/>
                  </a:lnTo>
                  <a:lnTo>
                    <a:pt x="1441" y="1148"/>
                  </a:lnTo>
                  <a:lnTo>
                    <a:pt x="1441" y="1150"/>
                  </a:lnTo>
                  <a:lnTo>
                    <a:pt x="1448" y="1153"/>
                  </a:lnTo>
                  <a:lnTo>
                    <a:pt x="1450" y="1155"/>
                  </a:lnTo>
                  <a:lnTo>
                    <a:pt x="1450" y="1155"/>
                  </a:lnTo>
                  <a:lnTo>
                    <a:pt x="1450" y="1158"/>
                  </a:lnTo>
                  <a:lnTo>
                    <a:pt x="1453" y="1158"/>
                  </a:lnTo>
                  <a:lnTo>
                    <a:pt x="1453" y="1158"/>
                  </a:lnTo>
                  <a:lnTo>
                    <a:pt x="1458" y="1155"/>
                  </a:lnTo>
                  <a:lnTo>
                    <a:pt x="1460" y="1155"/>
                  </a:lnTo>
                  <a:lnTo>
                    <a:pt x="1462" y="1155"/>
                  </a:lnTo>
                  <a:lnTo>
                    <a:pt x="1467" y="1155"/>
                  </a:lnTo>
                  <a:lnTo>
                    <a:pt x="1467" y="1158"/>
                  </a:lnTo>
                  <a:lnTo>
                    <a:pt x="1467" y="1158"/>
                  </a:lnTo>
                  <a:lnTo>
                    <a:pt x="1469" y="1158"/>
                  </a:lnTo>
                  <a:lnTo>
                    <a:pt x="1469" y="1158"/>
                  </a:lnTo>
                  <a:lnTo>
                    <a:pt x="1469" y="1158"/>
                  </a:lnTo>
                  <a:lnTo>
                    <a:pt x="1472" y="1158"/>
                  </a:lnTo>
                  <a:lnTo>
                    <a:pt x="1474" y="1160"/>
                  </a:lnTo>
                  <a:lnTo>
                    <a:pt x="1477" y="1160"/>
                  </a:lnTo>
                  <a:lnTo>
                    <a:pt x="1481" y="1165"/>
                  </a:lnTo>
                  <a:lnTo>
                    <a:pt x="1484" y="1165"/>
                  </a:lnTo>
                  <a:lnTo>
                    <a:pt x="1484" y="1165"/>
                  </a:lnTo>
                  <a:lnTo>
                    <a:pt x="1486" y="1169"/>
                  </a:lnTo>
                  <a:lnTo>
                    <a:pt x="1486" y="1169"/>
                  </a:lnTo>
                  <a:lnTo>
                    <a:pt x="1486" y="1172"/>
                  </a:lnTo>
                  <a:lnTo>
                    <a:pt x="1486" y="1172"/>
                  </a:lnTo>
                  <a:lnTo>
                    <a:pt x="1486" y="1172"/>
                  </a:lnTo>
                  <a:lnTo>
                    <a:pt x="1486" y="1174"/>
                  </a:lnTo>
                  <a:lnTo>
                    <a:pt x="1486" y="1174"/>
                  </a:lnTo>
                  <a:lnTo>
                    <a:pt x="1486" y="1176"/>
                  </a:lnTo>
                  <a:lnTo>
                    <a:pt x="1486" y="1176"/>
                  </a:lnTo>
                  <a:lnTo>
                    <a:pt x="1484" y="1176"/>
                  </a:lnTo>
                  <a:lnTo>
                    <a:pt x="1481" y="1179"/>
                  </a:lnTo>
                  <a:lnTo>
                    <a:pt x="1481" y="1179"/>
                  </a:lnTo>
                  <a:lnTo>
                    <a:pt x="1481" y="1181"/>
                  </a:lnTo>
                  <a:lnTo>
                    <a:pt x="1481" y="1181"/>
                  </a:lnTo>
                  <a:lnTo>
                    <a:pt x="1481" y="1181"/>
                  </a:lnTo>
                  <a:lnTo>
                    <a:pt x="1481" y="1181"/>
                  </a:lnTo>
                  <a:lnTo>
                    <a:pt x="1481" y="1181"/>
                  </a:lnTo>
                  <a:lnTo>
                    <a:pt x="1479" y="1184"/>
                  </a:lnTo>
                  <a:lnTo>
                    <a:pt x="1479" y="1186"/>
                  </a:lnTo>
                  <a:lnTo>
                    <a:pt x="1479" y="1186"/>
                  </a:lnTo>
                  <a:lnTo>
                    <a:pt x="1479" y="1186"/>
                  </a:lnTo>
                  <a:lnTo>
                    <a:pt x="1477" y="1188"/>
                  </a:lnTo>
                  <a:lnTo>
                    <a:pt x="1474" y="1188"/>
                  </a:lnTo>
                  <a:lnTo>
                    <a:pt x="1472" y="1186"/>
                  </a:lnTo>
                  <a:lnTo>
                    <a:pt x="1472" y="1186"/>
                  </a:lnTo>
                  <a:lnTo>
                    <a:pt x="1462" y="1186"/>
                  </a:lnTo>
                  <a:lnTo>
                    <a:pt x="1460" y="1191"/>
                  </a:lnTo>
                  <a:lnTo>
                    <a:pt x="1458" y="1193"/>
                  </a:lnTo>
                  <a:lnTo>
                    <a:pt x="1458" y="1193"/>
                  </a:lnTo>
                  <a:lnTo>
                    <a:pt x="1458" y="1193"/>
                  </a:lnTo>
                  <a:lnTo>
                    <a:pt x="1458" y="1195"/>
                  </a:lnTo>
                  <a:lnTo>
                    <a:pt x="1460" y="1195"/>
                  </a:lnTo>
                  <a:lnTo>
                    <a:pt x="1460" y="1198"/>
                  </a:lnTo>
                  <a:lnTo>
                    <a:pt x="1460" y="1198"/>
                  </a:lnTo>
                  <a:lnTo>
                    <a:pt x="1460" y="1200"/>
                  </a:lnTo>
                  <a:lnTo>
                    <a:pt x="1460" y="1202"/>
                  </a:lnTo>
                  <a:lnTo>
                    <a:pt x="1462" y="1202"/>
                  </a:lnTo>
                  <a:lnTo>
                    <a:pt x="1465" y="1202"/>
                  </a:lnTo>
                  <a:lnTo>
                    <a:pt x="1465" y="1202"/>
                  </a:lnTo>
                  <a:lnTo>
                    <a:pt x="1465" y="1202"/>
                  </a:lnTo>
                  <a:lnTo>
                    <a:pt x="1467" y="1205"/>
                  </a:lnTo>
                  <a:lnTo>
                    <a:pt x="1467" y="1210"/>
                  </a:lnTo>
                  <a:lnTo>
                    <a:pt x="1465" y="1214"/>
                  </a:lnTo>
                  <a:lnTo>
                    <a:pt x="1467" y="1217"/>
                  </a:lnTo>
                  <a:lnTo>
                    <a:pt x="1469" y="1221"/>
                  </a:lnTo>
                  <a:lnTo>
                    <a:pt x="1472" y="1221"/>
                  </a:lnTo>
                  <a:lnTo>
                    <a:pt x="1479" y="1217"/>
                  </a:lnTo>
                  <a:lnTo>
                    <a:pt x="1486" y="1207"/>
                  </a:lnTo>
                  <a:lnTo>
                    <a:pt x="1486" y="1205"/>
                  </a:lnTo>
                  <a:lnTo>
                    <a:pt x="1486" y="1202"/>
                  </a:lnTo>
                  <a:lnTo>
                    <a:pt x="1486" y="1202"/>
                  </a:lnTo>
                  <a:lnTo>
                    <a:pt x="1491" y="1200"/>
                  </a:lnTo>
                  <a:lnTo>
                    <a:pt x="1491" y="1195"/>
                  </a:lnTo>
                  <a:lnTo>
                    <a:pt x="1493" y="1193"/>
                  </a:lnTo>
                  <a:lnTo>
                    <a:pt x="1495" y="1191"/>
                  </a:lnTo>
                  <a:lnTo>
                    <a:pt x="1495" y="1188"/>
                  </a:lnTo>
                  <a:lnTo>
                    <a:pt x="1493" y="1186"/>
                  </a:lnTo>
                  <a:lnTo>
                    <a:pt x="1491" y="1184"/>
                  </a:lnTo>
                  <a:lnTo>
                    <a:pt x="1493" y="1181"/>
                  </a:lnTo>
                  <a:lnTo>
                    <a:pt x="1493" y="1181"/>
                  </a:lnTo>
                  <a:lnTo>
                    <a:pt x="1493" y="1181"/>
                  </a:lnTo>
                  <a:lnTo>
                    <a:pt x="1493" y="1181"/>
                  </a:lnTo>
                  <a:lnTo>
                    <a:pt x="1495" y="1181"/>
                  </a:lnTo>
                  <a:lnTo>
                    <a:pt x="1495" y="1181"/>
                  </a:lnTo>
                  <a:lnTo>
                    <a:pt x="1498" y="1184"/>
                  </a:lnTo>
                  <a:lnTo>
                    <a:pt x="1498" y="1184"/>
                  </a:lnTo>
                  <a:lnTo>
                    <a:pt x="1498" y="1184"/>
                  </a:lnTo>
                  <a:lnTo>
                    <a:pt x="1503" y="1186"/>
                  </a:lnTo>
                  <a:lnTo>
                    <a:pt x="1505" y="1186"/>
                  </a:lnTo>
                  <a:lnTo>
                    <a:pt x="1507" y="1188"/>
                  </a:lnTo>
                  <a:lnTo>
                    <a:pt x="1507" y="1188"/>
                  </a:lnTo>
                  <a:lnTo>
                    <a:pt x="1507" y="1188"/>
                  </a:lnTo>
                  <a:lnTo>
                    <a:pt x="1510" y="1186"/>
                  </a:lnTo>
                  <a:lnTo>
                    <a:pt x="1510" y="1186"/>
                  </a:lnTo>
                  <a:lnTo>
                    <a:pt x="1510" y="1184"/>
                  </a:lnTo>
                  <a:lnTo>
                    <a:pt x="1507" y="1181"/>
                  </a:lnTo>
                  <a:lnTo>
                    <a:pt x="1507" y="1179"/>
                  </a:lnTo>
                  <a:lnTo>
                    <a:pt x="1507" y="1179"/>
                  </a:lnTo>
                  <a:lnTo>
                    <a:pt x="1507" y="1179"/>
                  </a:lnTo>
                  <a:lnTo>
                    <a:pt x="1507" y="1176"/>
                  </a:lnTo>
                  <a:lnTo>
                    <a:pt x="1507" y="1176"/>
                  </a:lnTo>
                  <a:lnTo>
                    <a:pt x="1507" y="1176"/>
                  </a:lnTo>
                  <a:lnTo>
                    <a:pt x="1507" y="1174"/>
                  </a:lnTo>
                  <a:lnTo>
                    <a:pt x="1507" y="1174"/>
                  </a:lnTo>
                  <a:lnTo>
                    <a:pt x="1507" y="1172"/>
                  </a:lnTo>
                  <a:lnTo>
                    <a:pt x="1507" y="1172"/>
                  </a:lnTo>
                  <a:lnTo>
                    <a:pt x="1510" y="1172"/>
                  </a:lnTo>
                  <a:lnTo>
                    <a:pt x="1510" y="1172"/>
                  </a:lnTo>
                  <a:lnTo>
                    <a:pt x="1510" y="1169"/>
                  </a:lnTo>
                  <a:lnTo>
                    <a:pt x="1510" y="1169"/>
                  </a:lnTo>
                  <a:lnTo>
                    <a:pt x="1512" y="1169"/>
                  </a:lnTo>
                  <a:lnTo>
                    <a:pt x="1512" y="1167"/>
                  </a:lnTo>
                  <a:lnTo>
                    <a:pt x="1512" y="1167"/>
                  </a:lnTo>
                  <a:lnTo>
                    <a:pt x="1514" y="1169"/>
                  </a:lnTo>
                  <a:lnTo>
                    <a:pt x="1517" y="1169"/>
                  </a:lnTo>
                  <a:lnTo>
                    <a:pt x="1517" y="1169"/>
                  </a:lnTo>
                  <a:lnTo>
                    <a:pt x="1517" y="1169"/>
                  </a:lnTo>
                  <a:lnTo>
                    <a:pt x="1519" y="1172"/>
                  </a:lnTo>
                  <a:lnTo>
                    <a:pt x="1519" y="1172"/>
                  </a:lnTo>
                  <a:lnTo>
                    <a:pt x="1519" y="1172"/>
                  </a:lnTo>
                  <a:lnTo>
                    <a:pt x="1517" y="1174"/>
                  </a:lnTo>
                  <a:lnTo>
                    <a:pt x="1517" y="1174"/>
                  </a:lnTo>
                  <a:lnTo>
                    <a:pt x="1514" y="1174"/>
                  </a:lnTo>
                  <a:lnTo>
                    <a:pt x="1514" y="1174"/>
                  </a:lnTo>
                  <a:lnTo>
                    <a:pt x="1514" y="1174"/>
                  </a:lnTo>
                  <a:lnTo>
                    <a:pt x="1517" y="1172"/>
                  </a:lnTo>
                  <a:lnTo>
                    <a:pt x="1512" y="1176"/>
                  </a:lnTo>
                  <a:lnTo>
                    <a:pt x="1510" y="1176"/>
                  </a:lnTo>
                  <a:lnTo>
                    <a:pt x="1510" y="1179"/>
                  </a:lnTo>
                  <a:lnTo>
                    <a:pt x="1510" y="1181"/>
                  </a:lnTo>
                  <a:lnTo>
                    <a:pt x="1510" y="1181"/>
                  </a:lnTo>
                  <a:lnTo>
                    <a:pt x="1512" y="1181"/>
                  </a:lnTo>
                  <a:lnTo>
                    <a:pt x="1512" y="1179"/>
                  </a:lnTo>
                  <a:lnTo>
                    <a:pt x="1514" y="1179"/>
                  </a:lnTo>
                  <a:lnTo>
                    <a:pt x="1510" y="1184"/>
                  </a:lnTo>
                  <a:lnTo>
                    <a:pt x="1512" y="1184"/>
                  </a:lnTo>
                  <a:lnTo>
                    <a:pt x="1514" y="1179"/>
                  </a:lnTo>
                  <a:lnTo>
                    <a:pt x="1514" y="1179"/>
                  </a:lnTo>
                  <a:lnTo>
                    <a:pt x="1514" y="1181"/>
                  </a:lnTo>
                  <a:lnTo>
                    <a:pt x="1512" y="1184"/>
                  </a:lnTo>
                  <a:lnTo>
                    <a:pt x="1510" y="1186"/>
                  </a:lnTo>
                  <a:lnTo>
                    <a:pt x="1514" y="1184"/>
                  </a:lnTo>
                  <a:lnTo>
                    <a:pt x="1519" y="1179"/>
                  </a:lnTo>
                  <a:lnTo>
                    <a:pt x="1519" y="1179"/>
                  </a:lnTo>
                  <a:lnTo>
                    <a:pt x="1521" y="1179"/>
                  </a:lnTo>
                  <a:lnTo>
                    <a:pt x="1521" y="1179"/>
                  </a:lnTo>
                  <a:lnTo>
                    <a:pt x="1521" y="1181"/>
                  </a:lnTo>
                  <a:lnTo>
                    <a:pt x="1521" y="1181"/>
                  </a:lnTo>
                  <a:lnTo>
                    <a:pt x="1521" y="1181"/>
                  </a:lnTo>
                  <a:lnTo>
                    <a:pt x="1521" y="1184"/>
                  </a:lnTo>
                  <a:lnTo>
                    <a:pt x="1521" y="1184"/>
                  </a:lnTo>
                  <a:lnTo>
                    <a:pt x="1521" y="1186"/>
                  </a:lnTo>
                  <a:lnTo>
                    <a:pt x="1521" y="1186"/>
                  </a:lnTo>
                  <a:lnTo>
                    <a:pt x="1519" y="1188"/>
                  </a:lnTo>
                  <a:lnTo>
                    <a:pt x="1519" y="1188"/>
                  </a:lnTo>
                  <a:lnTo>
                    <a:pt x="1519" y="1191"/>
                  </a:lnTo>
                  <a:lnTo>
                    <a:pt x="1517" y="1191"/>
                  </a:lnTo>
                  <a:lnTo>
                    <a:pt x="1517" y="1193"/>
                  </a:lnTo>
                  <a:lnTo>
                    <a:pt x="1517" y="1193"/>
                  </a:lnTo>
                  <a:lnTo>
                    <a:pt x="1519" y="1193"/>
                  </a:lnTo>
                  <a:lnTo>
                    <a:pt x="1521" y="1191"/>
                  </a:lnTo>
                  <a:lnTo>
                    <a:pt x="1521" y="1193"/>
                  </a:lnTo>
                  <a:lnTo>
                    <a:pt x="1521" y="1193"/>
                  </a:lnTo>
                  <a:lnTo>
                    <a:pt x="1521" y="1193"/>
                  </a:lnTo>
                  <a:lnTo>
                    <a:pt x="1521" y="1193"/>
                  </a:lnTo>
                  <a:lnTo>
                    <a:pt x="1526" y="1191"/>
                  </a:lnTo>
                  <a:lnTo>
                    <a:pt x="1526" y="1188"/>
                  </a:lnTo>
                  <a:lnTo>
                    <a:pt x="1526"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6" y="1186"/>
                  </a:lnTo>
                  <a:lnTo>
                    <a:pt x="1526" y="1186"/>
                  </a:lnTo>
                  <a:lnTo>
                    <a:pt x="1529" y="1186"/>
                  </a:lnTo>
                  <a:lnTo>
                    <a:pt x="1529" y="1188"/>
                  </a:lnTo>
                  <a:lnTo>
                    <a:pt x="1529" y="1188"/>
                  </a:lnTo>
                  <a:lnTo>
                    <a:pt x="1529" y="1191"/>
                  </a:lnTo>
                  <a:lnTo>
                    <a:pt x="1526" y="1193"/>
                  </a:lnTo>
                  <a:lnTo>
                    <a:pt x="1526" y="1193"/>
                  </a:lnTo>
                  <a:lnTo>
                    <a:pt x="1526" y="1193"/>
                  </a:lnTo>
                  <a:lnTo>
                    <a:pt x="1526" y="1195"/>
                  </a:lnTo>
                  <a:lnTo>
                    <a:pt x="1526" y="1195"/>
                  </a:lnTo>
                  <a:lnTo>
                    <a:pt x="1529" y="1198"/>
                  </a:lnTo>
                  <a:lnTo>
                    <a:pt x="1533" y="1198"/>
                  </a:lnTo>
                  <a:lnTo>
                    <a:pt x="1533" y="1200"/>
                  </a:lnTo>
                  <a:lnTo>
                    <a:pt x="1533" y="1198"/>
                  </a:lnTo>
                  <a:lnTo>
                    <a:pt x="1536" y="1200"/>
                  </a:lnTo>
                  <a:lnTo>
                    <a:pt x="1536" y="1200"/>
                  </a:lnTo>
                  <a:lnTo>
                    <a:pt x="1536" y="1202"/>
                  </a:lnTo>
                  <a:lnTo>
                    <a:pt x="1538" y="1202"/>
                  </a:lnTo>
                  <a:lnTo>
                    <a:pt x="1538" y="1205"/>
                  </a:lnTo>
                  <a:lnTo>
                    <a:pt x="1540" y="1205"/>
                  </a:lnTo>
                  <a:lnTo>
                    <a:pt x="1540" y="1205"/>
                  </a:lnTo>
                  <a:lnTo>
                    <a:pt x="1543" y="1205"/>
                  </a:lnTo>
                  <a:lnTo>
                    <a:pt x="1543" y="1205"/>
                  </a:lnTo>
                  <a:lnTo>
                    <a:pt x="1543" y="1205"/>
                  </a:lnTo>
                  <a:lnTo>
                    <a:pt x="1543" y="1207"/>
                  </a:lnTo>
                  <a:lnTo>
                    <a:pt x="1543" y="1207"/>
                  </a:lnTo>
                  <a:lnTo>
                    <a:pt x="1545" y="1207"/>
                  </a:lnTo>
                  <a:lnTo>
                    <a:pt x="1547" y="1207"/>
                  </a:lnTo>
                  <a:lnTo>
                    <a:pt x="1550" y="1207"/>
                  </a:lnTo>
                  <a:lnTo>
                    <a:pt x="1550" y="1207"/>
                  </a:lnTo>
                  <a:lnTo>
                    <a:pt x="1550" y="1207"/>
                  </a:lnTo>
                  <a:lnTo>
                    <a:pt x="1552" y="1205"/>
                  </a:lnTo>
                  <a:lnTo>
                    <a:pt x="1557" y="1202"/>
                  </a:lnTo>
                  <a:lnTo>
                    <a:pt x="1557" y="1205"/>
                  </a:lnTo>
                  <a:lnTo>
                    <a:pt x="1557" y="1207"/>
                  </a:lnTo>
                  <a:lnTo>
                    <a:pt x="1557" y="1207"/>
                  </a:lnTo>
                  <a:lnTo>
                    <a:pt x="1557" y="1207"/>
                  </a:lnTo>
                  <a:lnTo>
                    <a:pt x="1559" y="1205"/>
                  </a:lnTo>
                  <a:lnTo>
                    <a:pt x="1559" y="1205"/>
                  </a:lnTo>
                  <a:lnTo>
                    <a:pt x="1559" y="1202"/>
                  </a:lnTo>
                  <a:lnTo>
                    <a:pt x="1559" y="1202"/>
                  </a:lnTo>
                  <a:lnTo>
                    <a:pt x="1559" y="1200"/>
                  </a:lnTo>
                  <a:lnTo>
                    <a:pt x="1559" y="1200"/>
                  </a:lnTo>
                  <a:lnTo>
                    <a:pt x="1557" y="1200"/>
                  </a:lnTo>
                  <a:lnTo>
                    <a:pt x="1557" y="1200"/>
                  </a:lnTo>
                  <a:lnTo>
                    <a:pt x="1555" y="1198"/>
                  </a:lnTo>
                  <a:lnTo>
                    <a:pt x="1552" y="1195"/>
                  </a:lnTo>
                  <a:lnTo>
                    <a:pt x="1552" y="1195"/>
                  </a:lnTo>
                  <a:lnTo>
                    <a:pt x="1552" y="1195"/>
                  </a:lnTo>
                  <a:lnTo>
                    <a:pt x="1552" y="1195"/>
                  </a:lnTo>
                  <a:lnTo>
                    <a:pt x="1552" y="1195"/>
                  </a:lnTo>
                  <a:lnTo>
                    <a:pt x="1552" y="1195"/>
                  </a:lnTo>
                  <a:lnTo>
                    <a:pt x="1550" y="1195"/>
                  </a:lnTo>
                  <a:lnTo>
                    <a:pt x="1550" y="1195"/>
                  </a:lnTo>
                  <a:lnTo>
                    <a:pt x="1550" y="1193"/>
                  </a:lnTo>
                  <a:lnTo>
                    <a:pt x="1550" y="1193"/>
                  </a:lnTo>
                  <a:lnTo>
                    <a:pt x="1550" y="1193"/>
                  </a:lnTo>
                  <a:lnTo>
                    <a:pt x="1547" y="1193"/>
                  </a:lnTo>
                  <a:lnTo>
                    <a:pt x="1547" y="1191"/>
                  </a:lnTo>
                  <a:lnTo>
                    <a:pt x="1545" y="1193"/>
                  </a:lnTo>
                  <a:lnTo>
                    <a:pt x="1545" y="1193"/>
                  </a:lnTo>
                  <a:lnTo>
                    <a:pt x="1545" y="1191"/>
                  </a:lnTo>
                  <a:lnTo>
                    <a:pt x="1543" y="1191"/>
                  </a:lnTo>
                  <a:lnTo>
                    <a:pt x="1543" y="1191"/>
                  </a:lnTo>
                  <a:lnTo>
                    <a:pt x="1543" y="1191"/>
                  </a:lnTo>
                  <a:lnTo>
                    <a:pt x="1545" y="1188"/>
                  </a:lnTo>
                  <a:lnTo>
                    <a:pt x="1545" y="1188"/>
                  </a:lnTo>
                  <a:lnTo>
                    <a:pt x="1545" y="1188"/>
                  </a:lnTo>
                  <a:lnTo>
                    <a:pt x="1547" y="1188"/>
                  </a:lnTo>
                  <a:lnTo>
                    <a:pt x="1547" y="1188"/>
                  </a:lnTo>
                  <a:lnTo>
                    <a:pt x="1550" y="1188"/>
                  </a:lnTo>
                  <a:lnTo>
                    <a:pt x="1550" y="1188"/>
                  </a:lnTo>
                  <a:lnTo>
                    <a:pt x="1550" y="1188"/>
                  </a:lnTo>
                  <a:lnTo>
                    <a:pt x="1550" y="1188"/>
                  </a:lnTo>
                  <a:lnTo>
                    <a:pt x="1552" y="1188"/>
                  </a:lnTo>
                  <a:lnTo>
                    <a:pt x="1552" y="1188"/>
                  </a:lnTo>
                  <a:lnTo>
                    <a:pt x="1555" y="1188"/>
                  </a:lnTo>
                  <a:lnTo>
                    <a:pt x="1559" y="1188"/>
                  </a:lnTo>
                  <a:lnTo>
                    <a:pt x="1557" y="1188"/>
                  </a:lnTo>
                  <a:lnTo>
                    <a:pt x="1557" y="1191"/>
                  </a:lnTo>
                  <a:lnTo>
                    <a:pt x="1557" y="1191"/>
                  </a:lnTo>
                  <a:lnTo>
                    <a:pt x="1559" y="1191"/>
                  </a:lnTo>
                  <a:lnTo>
                    <a:pt x="1562" y="1191"/>
                  </a:lnTo>
                  <a:lnTo>
                    <a:pt x="1559" y="1191"/>
                  </a:lnTo>
                  <a:lnTo>
                    <a:pt x="1559" y="1195"/>
                  </a:lnTo>
                  <a:lnTo>
                    <a:pt x="1559" y="1195"/>
                  </a:lnTo>
                  <a:lnTo>
                    <a:pt x="1559" y="1193"/>
                  </a:lnTo>
                  <a:lnTo>
                    <a:pt x="1562" y="1193"/>
                  </a:lnTo>
                  <a:lnTo>
                    <a:pt x="1562" y="1193"/>
                  </a:lnTo>
                  <a:lnTo>
                    <a:pt x="1562" y="1193"/>
                  </a:lnTo>
                  <a:lnTo>
                    <a:pt x="1562" y="1195"/>
                  </a:lnTo>
                  <a:lnTo>
                    <a:pt x="1562" y="1198"/>
                  </a:lnTo>
                  <a:lnTo>
                    <a:pt x="1562" y="1198"/>
                  </a:lnTo>
                  <a:lnTo>
                    <a:pt x="1564" y="1200"/>
                  </a:lnTo>
                  <a:lnTo>
                    <a:pt x="1564" y="1200"/>
                  </a:lnTo>
                  <a:lnTo>
                    <a:pt x="1564" y="1202"/>
                  </a:lnTo>
                  <a:lnTo>
                    <a:pt x="1564" y="1202"/>
                  </a:lnTo>
                  <a:lnTo>
                    <a:pt x="1562" y="1205"/>
                  </a:lnTo>
                  <a:lnTo>
                    <a:pt x="1562" y="1205"/>
                  </a:lnTo>
                  <a:lnTo>
                    <a:pt x="1562" y="1205"/>
                  </a:lnTo>
                  <a:lnTo>
                    <a:pt x="1562" y="1207"/>
                  </a:lnTo>
                  <a:lnTo>
                    <a:pt x="1562" y="1210"/>
                  </a:lnTo>
                  <a:lnTo>
                    <a:pt x="1562" y="1212"/>
                  </a:lnTo>
                  <a:lnTo>
                    <a:pt x="1562" y="1212"/>
                  </a:lnTo>
                  <a:lnTo>
                    <a:pt x="1562" y="1214"/>
                  </a:lnTo>
                  <a:lnTo>
                    <a:pt x="1564" y="1214"/>
                  </a:lnTo>
                  <a:lnTo>
                    <a:pt x="1564" y="1214"/>
                  </a:lnTo>
                  <a:lnTo>
                    <a:pt x="1566" y="1214"/>
                  </a:lnTo>
                  <a:lnTo>
                    <a:pt x="1569" y="1217"/>
                  </a:lnTo>
                  <a:lnTo>
                    <a:pt x="1569" y="1217"/>
                  </a:lnTo>
                  <a:lnTo>
                    <a:pt x="1574" y="1219"/>
                  </a:lnTo>
                  <a:lnTo>
                    <a:pt x="1574" y="1219"/>
                  </a:lnTo>
                  <a:lnTo>
                    <a:pt x="1576" y="1219"/>
                  </a:lnTo>
                  <a:lnTo>
                    <a:pt x="1578" y="1219"/>
                  </a:lnTo>
                  <a:lnTo>
                    <a:pt x="1578" y="1219"/>
                  </a:lnTo>
                  <a:lnTo>
                    <a:pt x="1578" y="1219"/>
                  </a:lnTo>
                  <a:lnTo>
                    <a:pt x="1576" y="1219"/>
                  </a:lnTo>
                  <a:lnTo>
                    <a:pt x="1576" y="1219"/>
                  </a:lnTo>
                  <a:lnTo>
                    <a:pt x="1576" y="1219"/>
                  </a:lnTo>
                  <a:lnTo>
                    <a:pt x="1576" y="1221"/>
                  </a:lnTo>
                  <a:lnTo>
                    <a:pt x="1578" y="1221"/>
                  </a:lnTo>
                  <a:lnTo>
                    <a:pt x="1578" y="1221"/>
                  </a:lnTo>
                  <a:lnTo>
                    <a:pt x="1578" y="1221"/>
                  </a:lnTo>
                  <a:lnTo>
                    <a:pt x="1578" y="1224"/>
                  </a:lnTo>
                  <a:lnTo>
                    <a:pt x="1578" y="1224"/>
                  </a:lnTo>
                  <a:lnTo>
                    <a:pt x="1578" y="1221"/>
                  </a:lnTo>
                  <a:lnTo>
                    <a:pt x="1578" y="1221"/>
                  </a:lnTo>
                  <a:lnTo>
                    <a:pt x="1578" y="1221"/>
                  </a:lnTo>
                  <a:lnTo>
                    <a:pt x="1578" y="1221"/>
                  </a:lnTo>
                  <a:lnTo>
                    <a:pt x="1578" y="1221"/>
                  </a:lnTo>
                  <a:lnTo>
                    <a:pt x="1578" y="1219"/>
                  </a:lnTo>
                  <a:lnTo>
                    <a:pt x="1581" y="1219"/>
                  </a:lnTo>
                  <a:lnTo>
                    <a:pt x="1581" y="1214"/>
                  </a:lnTo>
                  <a:lnTo>
                    <a:pt x="1581" y="1214"/>
                  </a:lnTo>
                  <a:lnTo>
                    <a:pt x="1581" y="1214"/>
                  </a:lnTo>
                  <a:lnTo>
                    <a:pt x="1581" y="1214"/>
                  </a:lnTo>
                  <a:lnTo>
                    <a:pt x="1581" y="1214"/>
                  </a:lnTo>
                  <a:lnTo>
                    <a:pt x="1583" y="1212"/>
                  </a:lnTo>
                  <a:lnTo>
                    <a:pt x="1583" y="1212"/>
                  </a:lnTo>
                  <a:lnTo>
                    <a:pt x="1583" y="1212"/>
                  </a:lnTo>
                  <a:lnTo>
                    <a:pt x="1583" y="1210"/>
                  </a:lnTo>
                  <a:lnTo>
                    <a:pt x="1583" y="1210"/>
                  </a:lnTo>
                  <a:lnTo>
                    <a:pt x="1583" y="1210"/>
                  </a:lnTo>
                  <a:lnTo>
                    <a:pt x="1583" y="1207"/>
                  </a:lnTo>
                  <a:lnTo>
                    <a:pt x="1583" y="1207"/>
                  </a:lnTo>
                  <a:lnTo>
                    <a:pt x="1583" y="1207"/>
                  </a:lnTo>
                  <a:lnTo>
                    <a:pt x="1583" y="1207"/>
                  </a:lnTo>
                  <a:lnTo>
                    <a:pt x="1583" y="1207"/>
                  </a:lnTo>
                  <a:lnTo>
                    <a:pt x="1583" y="1207"/>
                  </a:lnTo>
                  <a:lnTo>
                    <a:pt x="1585" y="1207"/>
                  </a:lnTo>
                  <a:lnTo>
                    <a:pt x="1585" y="1207"/>
                  </a:lnTo>
                  <a:lnTo>
                    <a:pt x="1585" y="1207"/>
                  </a:lnTo>
                  <a:lnTo>
                    <a:pt x="1583" y="1210"/>
                  </a:lnTo>
                  <a:lnTo>
                    <a:pt x="1583" y="1210"/>
                  </a:lnTo>
                  <a:lnTo>
                    <a:pt x="1585" y="1210"/>
                  </a:lnTo>
                  <a:lnTo>
                    <a:pt x="1585" y="1212"/>
                  </a:lnTo>
                  <a:lnTo>
                    <a:pt x="1585" y="1212"/>
                  </a:lnTo>
                  <a:lnTo>
                    <a:pt x="1585" y="1212"/>
                  </a:lnTo>
                  <a:lnTo>
                    <a:pt x="1585" y="1212"/>
                  </a:lnTo>
                  <a:lnTo>
                    <a:pt x="1585" y="1214"/>
                  </a:lnTo>
                  <a:lnTo>
                    <a:pt x="1585" y="1214"/>
                  </a:lnTo>
                  <a:lnTo>
                    <a:pt x="1583" y="1214"/>
                  </a:lnTo>
                  <a:lnTo>
                    <a:pt x="1583" y="1214"/>
                  </a:lnTo>
                  <a:lnTo>
                    <a:pt x="1583" y="1214"/>
                  </a:lnTo>
                  <a:lnTo>
                    <a:pt x="1583" y="1214"/>
                  </a:lnTo>
                  <a:lnTo>
                    <a:pt x="1583" y="1217"/>
                  </a:lnTo>
                  <a:lnTo>
                    <a:pt x="1583" y="1217"/>
                  </a:lnTo>
                  <a:lnTo>
                    <a:pt x="1583" y="1217"/>
                  </a:lnTo>
                  <a:lnTo>
                    <a:pt x="1583" y="1217"/>
                  </a:lnTo>
                  <a:lnTo>
                    <a:pt x="1581" y="1219"/>
                  </a:lnTo>
                  <a:lnTo>
                    <a:pt x="1581" y="1219"/>
                  </a:lnTo>
                  <a:lnTo>
                    <a:pt x="1583" y="1219"/>
                  </a:lnTo>
                  <a:lnTo>
                    <a:pt x="1583" y="1219"/>
                  </a:lnTo>
                  <a:lnTo>
                    <a:pt x="1585" y="1219"/>
                  </a:lnTo>
                  <a:lnTo>
                    <a:pt x="1585" y="1219"/>
                  </a:lnTo>
                  <a:lnTo>
                    <a:pt x="1588" y="1219"/>
                  </a:lnTo>
                  <a:lnTo>
                    <a:pt x="1588" y="1219"/>
                  </a:lnTo>
                  <a:lnTo>
                    <a:pt x="1588" y="1219"/>
                  </a:lnTo>
                  <a:lnTo>
                    <a:pt x="1588" y="1219"/>
                  </a:lnTo>
                  <a:lnTo>
                    <a:pt x="1588" y="1217"/>
                  </a:lnTo>
                  <a:lnTo>
                    <a:pt x="1588" y="1217"/>
                  </a:lnTo>
                  <a:lnTo>
                    <a:pt x="1585" y="1217"/>
                  </a:lnTo>
                  <a:lnTo>
                    <a:pt x="1588" y="1217"/>
                  </a:lnTo>
                  <a:lnTo>
                    <a:pt x="1588" y="1217"/>
                  </a:lnTo>
                  <a:lnTo>
                    <a:pt x="1588" y="1217"/>
                  </a:lnTo>
                  <a:lnTo>
                    <a:pt x="1588" y="1214"/>
                  </a:lnTo>
                  <a:lnTo>
                    <a:pt x="1588" y="1214"/>
                  </a:lnTo>
                  <a:lnTo>
                    <a:pt x="1590" y="1217"/>
                  </a:lnTo>
                  <a:lnTo>
                    <a:pt x="1590" y="1217"/>
                  </a:lnTo>
                  <a:lnTo>
                    <a:pt x="1590" y="1217"/>
                  </a:lnTo>
                  <a:lnTo>
                    <a:pt x="1590" y="1217"/>
                  </a:lnTo>
                  <a:lnTo>
                    <a:pt x="1590" y="1217"/>
                  </a:lnTo>
                  <a:lnTo>
                    <a:pt x="1592" y="1217"/>
                  </a:lnTo>
                  <a:lnTo>
                    <a:pt x="1592" y="1219"/>
                  </a:lnTo>
                  <a:lnTo>
                    <a:pt x="1592" y="1219"/>
                  </a:lnTo>
                  <a:lnTo>
                    <a:pt x="1590" y="1219"/>
                  </a:lnTo>
                  <a:lnTo>
                    <a:pt x="1592" y="1219"/>
                  </a:lnTo>
                  <a:lnTo>
                    <a:pt x="1592" y="1219"/>
                  </a:lnTo>
                  <a:lnTo>
                    <a:pt x="1592" y="1219"/>
                  </a:lnTo>
                  <a:lnTo>
                    <a:pt x="1592" y="1219"/>
                  </a:lnTo>
                  <a:lnTo>
                    <a:pt x="1592" y="1219"/>
                  </a:lnTo>
                  <a:lnTo>
                    <a:pt x="1595" y="1219"/>
                  </a:lnTo>
                  <a:lnTo>
                    <a:pt x="1595" y="1219"/>
                  </a:lnTo>
                  <a:lnTo>
                    <a:pt x="1595" y="1219"/>
                  </a:lnTo>
                  <a:lnTo>
                    <a:pt x="1597" y="1219"/>
                  </a:lnTo>
                  <a:lnTo>
                    <a:pt x="1597" y="1219"/>
                  </a:lnTo>
                  <a:lnTo>
                    <a:pt x="1597" y="1219"/>
                  </a:lnTo>
                  <a:lnTo>
                    <a:pt x="1597" y="1219"/>
                  </a:lnTo>
                  <a:lnTo>
                    <a:pt x="1597" y="1219"/>
                  </a:lnTo>
                  <a:lnTo>
                    <a:pt x="1597" y="1217"/>
                  </a:lnTo>
                  <a:lnTo>
                    <a:pt x="1597" y="1217"/>
                  </a:lnTo>
                  <a:lnTo>
                    <a:pt x="1597" y="1217"/>
                  </a:lnTo>
                  <a:lnTo>
                    <a:pt x="1597" y="1217"/>
                  </a:lnTo>
                  <a:lnTo>
                    <a:pt x="1597" y="1217"/>
                  </a:lnTo>
                  <a:lnTo>
                    <a:pt x="1600" y="1217"/>
                  </a:lnTo>
                  <a:lnTo>
                    <a:pt x="1600" y="1217"/>
                  </a:lnTo>
                  <a:lnTo>
                    <a:pt x="1600" y="1219"/>
                  </a:lnTo>
                  <a:lnTo>
                    <a:pt x="1602" y="1221"/>
                  </a:lnTo>
                  <a:lnTo>
                    <a:pt x="1602" y="1224"/>
                  </a:lnTo>
                  <a:lnTo>
                    <a:pt x="1604" y="1226"/>
                  </a:lnTo>
                  <a:lnTo>
                    <a:pt x="1604" y="1226"/>
                  </a:lnTo>
                  <a:lnTo>
                    <a:pt x="1607" y="1229"/>
                  </a:lnTo>
                  <a:lnTo>
                    <a:pt x="1609" y="1231"/>
                  </a:lnTo>
                  <a:lnTo>
                    <a:pt x="1609" y="1231"/>
                  </a:lnTo>
                  <a:lnTo>
                    <a:pt x="1609" y="1231"/>
                  </a:lnTo>
                  <a:lnTo>
                    <a:pt x="1609" y="1231"/>
                  </a:lnTo>
                  <a:lnTo>
                    <a:pt x="1609" y="1231"/>
                  </a:lnTo>
                  <a:lnTo>
                    <a:pt x="1609" y="1231"/>
                  </a:lnTo>
                  <a:lnTo>
                    <a:pt x="1609" y="1233"/>
                  </a:lnTo>
                  <a:lnTo>
                    <a:pt x="1609" y="1233"/>
                  </a:lnTo>
                  <a:lnTo>
                    <a:pt x="1609" y="1233"/>
                  </a:lnTo>
                  <a:lnTo>
                    <a:pt x="1609" y="1233"/>
                  </a:lnTo>
                  <a:lnTo>
                    <a:pt x="1609" y="1233"/>
                  </a:lnTo>
                  <a:lnTo>
                    <a:pt x="1611" y="1236"/>
                  </a:lnTo>
                  <a:lnTo>
                    <a:pt x="1611" y="1236"/>
                  </a:lnTo>
                  <a:lnTo>
                    <a:pt x="1611" y="1236"/>
                  </a:lnTo>
                  <a:lnTo>
                    <a:pt x="1611" y="1238"/>
                  </a:lnTo>
                  <a:lnTo>
                    <a:pt x="1611" y="1238"/>
                  </a:lnTo>
                  <a:lnTo>
                    <a:pt x="1611" y="1238"/>
                  </a:lnTo>
                  <a:lnTo>
                    <a:pt x="1611" y="1240"/>
                  </a:lnTo>
                  <a:lnTo>
                    <a:pt x="1611" y="1240"/>
                  </a:lnTo>
                  <a:lnTo>
                    <a:pt x="1611" y="1240"/>
                  </a:lnTo>
                  <a:lnTo>
                    <a:pt x="1614" y="1240"/>
                  </a:lnTo>
                  <a:lnTo>
                    <a:pt x="1614" y="1240"/>
                  </a:lnTo>
                  <a:lnTo>
                    <a:pt x="1614" y="1240"/>
                  </a:lnTo>
                  <a:lnTo>
                    <a:pt x="1614" y="1243"/>
                  </a:lnTo>
                  <a:lnTo>
                    <a:pt x="1614" y="1243"/>
                  </a:lnTo>
                  <a:lnTo>
                    <a:pt x="1616" y="1245"/>
                  </a:lnTo>
                  <a:lnTo>
                    <a:pt x="1618" y="1245"/>
                  </a:lnTo>
                  <a:lnTo>
                    <a:pt x="1618" y="1245"/>
                  </a:lnTo>
                  <a:lnTo>
                    <a:pt x="1618" y="1243"/>
                  </a:lnTo>
                  <a:lnTo>
                    <a:pt x="1618" y="1243"/>
                  </a:lnTo>
                  <a:lnTo>
                    <a:pt x="1621" y="1243"/>
                  </a:lnTo>
                  <a:lnTo>
                    <a:pt x="1621" y="1245"/>
                  </a:lnTo>
                  <a:lnTo>
                    <a:pt x="1621" y="1245"/>
                  </a:lnTo>
                  <a:lnTo>
                    <a:pt x="1623" y="1245"/>
                  </a:lnTo>
                  <a:lnTo>
                    <a:pt x="1623" y="1247"/>
                  </a:lnTo>
                  <a:lnTo>
                    <a:pt x="1626" y="1247"/>
                  </a:lnTo>
                  <a:lnTo>
                    <a:pt x="1626" y="1247"/>
                  </a:lnTo>
                  <a:lnTo>
                    <a:pt x="1626" y="1247"/>
                  </a:lnTo>
                  <a:lnTo>
                    <a:pt x="1626" y="1247"/>
                  </a:lnTo>
                  <a:lnTo>
                    <a:pt x="1628" y="1247"/>
                  </a:lnTo>
                  <a:lnTo>
                    <a:pt x="1628" y="1247"/>
                  </a:lnTo>
                  <a:lnTo>
                    <a:pt x="1628" y="1250"/>
                  </a:lnTo>
                  <a:lnTo>
                    <a:pt x="1628" y="1250"/>
                  </a:lnTo>
                  <a:lnTo>
                    <a:pt x="1630" y="1250"/>
                  </a:lnTo>
                  <a:lnTo>
                    <a:pt x="1630" y="1252"/>
                  </a:lnTo>
                  <a:lnTo>
                    <a:pt x="1628" y="1255"/>
                  </a:lnTo>
                  <a:lnTo>
                    <a:pt x="1628" y="1255"/>
                  </a:lnTo>
                  <a:lnTo>
                    <a:pt x="1628" y="1257"/>
                  </a:lnTo>
                  <a:lnTo>
                    <a:pt x="1630" y="1257"/>
                  </a:lnTo>
                  <a:lnTo>
                    <a:pt x="1630" y="1259"/>
                  </a:lnTo>
                  <a:lnTo>
                    <a:pt x="1633" y="1259"/>
                  </a:lnTo>
                  <a:lnTo>
                    <a:pt x="1633" y="1259"/>
                  </a:lnTo>
                  <a:lnTo>
                    <a:pt x="1633" y="1259"/>
                  </a:lnTo>
                  <a:lnTo>
                    <a:pt x="1633" y="1259"/>
                  </a:lnTo>
                  <a:lnTo>
                    <a:pt x="1635" y="1259"/>
                  </a:lnTo>
                  <a:lnTo>
                    <a:pt x="1637" y="1259"/>
                  </a:lnTo>
                  <a:lnTo>
                    <a:pt x="1637" y="1259"/>
                  </a:lnTo>
                  <a:lnTo>
                    <a:pt x="1637" y="1262"/>
                  </a:lnTo>
                  <a:lnTo>
                    <a:pt x="1640" y="1262"/>
                  </a:lnTo>
                  <a:lnTo>
                    <a:pt x="1640" y="1264"/>
                  </a:lnTo>
                  <a:lnTo>
                    <a:pt x="1640" y="1264"/>
                  </a:lnTo>
                  <a:lnTo>
                    <a:pt x="1640" y="1264"/>
                  </a:lnTo>
                  <a:lnTo>
                    <a:pt x="1642" y="1264"/>
                  </a:lnTo>
                  <a:lnTo>
                    <a:pt x="1642" y="1264"/>
                  </a:lnTo>
                  <a:lnTo>
                    <a:pt x="1642" y="1266"/>
                  </a:lnTo>
                  <a:lnTo>
                    <a:pt x="1642" y="1266"/>
                  </a:lnTo>
                  <a:lnTo>
                    <a:pt x="1642" y="1266"/>
                  </a:lnTo>
                  <a:lnTo>
                    <a:pt x="1642" y="1269"/>
                  </a:lnTo>
                  <a:lnTo>
                    <a:pt x="1642" y="1271"/>
                  </a:lnTo>
                  <a:lnTo>
                    <a:pt x="1644" y="1271"/>
                  </a:lnTo>
                  <a:lnTo>
                    <a:pt x="1647" y="1273"/>
                  </a:lnTo>
                  <a:lnTo>
                    <a:pt x="1647" y="1273"/>
                  </a:lnTo>
                  <a:lnTo>
                    <a:pt x="1649" y="1276"/>
                  </a:lnTo>
                  <a:lnTo>
                    <a:pt x="1652" y="1278"/>
                  </a:lnTo>
                  <a:lnTo>
                    <a:pt x="1652" y="1281"/>
                  </a:lnTo>
                  <a:lnTo>
                    <a:pt x="1654" y="1283"/>
                  </a:lnTo>
                  <a:lnTo>
                    <a:pt x="1656" y="1283"/>
                  </a:lnTo>
                  <a:lnTo>
                    <a:pt x="1661" y="1285"/>
                  </a:lnTo>
                  <a:lnTo>
                    <a:pt x="1659" y="1288"/>
                  </a:lnTo>
                  <a:lnTo>
                    <a:pt x="1659" y="1288"/>
                  </a:lnTo>
                  <a:lnTo>
                    <a:pt x="1661" y="1290"/>
                  </a:lnTo>
                  <a:lnTo>
                    <a:pt x="1661" y="1292"/>
                  </a:lnTo>
                  <a:lnTo>
                    <a:pt x="1661" y="1292"/>
                  </a:lnTo>
                  <a:lnTo>
                    <a:pt x="1661" y="1295"/>
                  </a:lnTo>
                  <a:lnTo>
                    <a:pt x="1661" y="1295"/>
                  </a:lnTo>
                  <a:lnTo>
                    <a:pt x="1661" y="1295"/>
                  </a:lnTo>
                  <a:lnTo>
                    <a:pt x="1661" y="1300"/>
                  </a:lnTo>
                  <a:lnTo>
                    <a:pt x="1661" y="1302"/>
                  </a:lnTo>
                  <a:lnTo>
                    <a:pt x="1659" y="1304"/>
                  </a:lnTo>
                  <a:lnTo>
                    <a:pt x="1652" y="1307"/>
                  </a:lnTo>
                  <a:lnTo>
                    <a:pt x="1652" y="1309"/>
                  </a:lnTo>
                  <a:lnTo>
                    <a:pt x="1649" y="1311"/>
                  </a:lnTo>
                  <a:lnTo>
                    <a:pt x="1649" y="1314"/>
                  </a:lnTo>
                  <a:lnTo>
                    <a:pt x="1652" y="1321"/>
                  </a:lnTo>
                  <a:lnTo>
                    <a:pt x="1652" y="1323"/>
                  </a:lnTo>
                  <a:lnTo>
                    <a:pt x="1652" y="1323"/>
                  </a:lnTo>
                  <a:lnTo>
                    <a:pt x="1652" y="1323"/>
                  </a:lnTo>
                  <a:lnTo>
                    <a:pt x="1652" y="1323"/>
                  </a:lnTo>
                  <a:lnTo>
                    <a:pt x="1652" y="1326"/>
                  </a:lnTo>
                  <a:lnTo>
                    <a:pt x="1652" y="1328"/>
                  </a:lnTo>
                  <a:lnTo>
                    <a:pt x="1652" y="1333"/>
                  </a:lnTo>
                  <a:lnTo>
                    <a:pt x="1654" y="1337"/>
                  </a:lnTo>
                  <a:lnTo>
                    <a:pt x="1654" y="1337"/>
                  </a:lnTo>
                  <a:lnTo>
                    <a:pt x="1656" y="1340"/>
                  </a:lnTo>
                  <a:lnTo>
                    <a:pt x="1654" y="1340"/>
                  </a:lnTo>
                  <a:lnTo>
                    <a:pt x="1652" y="1342"/>
                  </a:lnTo>
                  <a:lnTo>
                    <a:pt x="1652" y="1342"/>
                  </a:lnTo>
                  <a:lnTo>
                    <a:pt x="1649" y="1345"/>
                  </a:lnTo>
                  <a:lnTo>
                    <a:pt x="1649" y="1347"/>
                  </a:lnTo>
                  <a:lnTo>
                    <a:pt x="1647" y="1349"/>
                  </a:lnTo>
                  <a:lnTo>
                    <a:pt x="1647" y="1349"/>
                  </a:lnTo>
                  <a:lnTo>
                    <a:pt x="1647" y="1352"/>
                  </a:lnTo>
                  <a:lnTo>
                    <a:pt x="1647" y="1352"/>
                  </a:lnTo>
                  <a:lnTo>
                    <a:pt x="1647" y="1354"/>
                  </a:lnTo>
                  <a:lnTo>
                    <a:pt x="1647" y="1356"/>
                  </a:lnTo>
                  <a:lnTo>
                    <a:pt x="1647" y="1359"/>
                  </a:lnTo>
                  <a:lnTo>
                    <a:pt x="1647" y="1361"/>
                  </a:lnTo>
                  <a:lnTo>
                    <a:pt x="1642" y="1373"/>
                  </a:lnTo>
                  <a:lnTo>
                    <a:pt x="1640" y="1375"/>
                  </a:lnTo>
                  <a:lnTo>
                    <a:pt x="1640" y="1378"/>
                  </a:lnTo>
                  <a:lnTo>
                    <a:pt x="1640" y="1380"/>
                  </a:lnTo>
                  <a:lnTo>
                    <a:pt x="1637" y="1380"/>
                  </a:lnTo>
                  <a:lnTo>
                    <a:pt x="1637" y="1380"/>
                  </a:lnTo>
                  <a:lnTo>
                    <a:pt x="1637" y="1382"/>
                  </a:lnTo>
                  <a:lnTo>
                    <a:pt x="1637" y="1382"/>
                  </a:lnTo>
                  <a:lnTo>
                    <a:pt x="1637" y="1382"/>
                  </a:lnTo>
                  <a:lnTo>
                    <a:pt x="1637" y="1382"/>
                  </a:lnTo>
                  <a:lnTo>
                    <a:pt x="1637" y="1385"/>
                  </a:lnTo>
                  <a:lnTo>
                    <a:pt x="1637" y="1385"/>
                  </a:lnTo>
                  <a:lnTo>
                    <a:pt x="1635" y="1387"/>
                  </a:lnTo>
                  <a:lnTo>
                    <a:pt x="1635" y="1387"/>
                  </a:lnTo>
                  <a:lnTo>
                    <a:pt x="1635" y="1387"/>
                  </a:lnTo>
                  <a:lnTo>
                    <a:pt x="1635" y="1387"/>
                  </a:lnTo>
                  <a:lnTo>
                    <a:pt x="1635" y="1387"/>
                  </a:lnTo>
                  <a:lnTo>
                    <a:pt x="1635" y="1389"/>
                  </a:lnTo>
                  <a:lnTo>
                    <a:pt x="1628" y="1399"/>
                  </a:lnTo>
                  <a:lnTo>
                    <a:pt x="1628" y="1404"/>
                  </a:lnTo>
                  <a:lnTo>
                    <a:pt x="1626" y="1406"/>
                  </a:lnTo>
                  <a:lnTo>
                    <a:pt x="1626" y="1408"/>
                  </a:lnTo>
                  <a:lnTo>
                    <a:pt x="1628" y="1408"/>
                  </a:lnTo>
                  <a:lnTo>
                    <a:pt x="1628" y="1411"/>
                  </a:lnTo>
                  <a:lnTo>
                    <a:pt x="1630" y="1413"/>
                  </a:lnTo>
                  <a:lnTo>
                    <a:pt x="1640" y="1418"/>
                  </a:lnTo>
                  <a:lnTo>
                    <a:pt x="1640" y="1418"/>
                  </a:lnTo>
                  <a:lnTo>
                    <a:pt x="1640" y="1418"/>
                  </a:lnTo>
                  <a:lnTo>
                    <a:pt x="1642" y="1418"/>
                  </a:lnTo>
                  <a:lnTo>
                    <a:pt x="1644" y="1420"/>
                  </a:lnTo>
                  <a:lnTo>
                    <a:pt x="1647" y="1423"/>
                  </a:lnTo>
                  <a:lnTo>
                    <a:pt x="1649" y="1423"/>
                  </a:lnTo>
                  <a:lnTo>
                    <a:pt x="1654" y="1425"/>
                  </a:lnTo>
                  <a:lnTo>
                    <a:pt x="1654" y="1427"/>
                  </a:lnTo>
                  <a:lnTo>
                    <a:pt x="1656" y="1427"/>
                  </a:lnTo>
                  <a:lnTo>
                    <a:pt x="1659" y="1427"/>
                  </a:lnTo>
                  <a:lnTo>
                    <a:pt x="1659" y="1427"/>
                  </a:lnTo>
                  <a:lnTo>
                    <a:pt x="1661" y="1427"/>
                  </a:lnTo>
                  <a:lnTo>
                    <a:pt x="1663" y="1427"/>
                  </a:lnTo>
                  <a:lnTo>
                    <a:pt x="1666" y="1430"/>
                  </a:lnTo>
                  <a:lnTo>
                    <a:pt x="1666" y="1430"/>
                  </a:lnTo>
                  <a:lnTo>
                    <a:pt x="1668" y="1432"/>
                  </a:lnTo>
                  <a:lnTo>
                    <a:pt x="1668" y="1432"/>
                  </a:lnTo>
                  <a:lnTo>
                    <a:pt x="1668" y="1432"/>
                  </a:lnTo>
                  <a:lnTo>
                    <a:pt x="1671" y="1432"/>
                  </a:lnTo>
                  <a:lnTo>
                    <a:pt x="1668" y="1432"/>
                  </a:lnTo>
                  <a:lnTo>
                    <a:pt x="1668" y="1434"/>
                  </a:lnTo>
                  <a:lnTo>
                    <a:pt x="1668" y="1434"/>
                  </a:lnTo>
                  <a:lnTo>
                    <a:pt x="1671" y="1437"/>
                  </a:lnTo>
                  <a:lnTo>
                    <a:pt x="1671" y="1437"/>
                  </a:lnTo>
                  <a:lnTo>
                    <a:pt x="1671" y="1437"/>
                  </a:lnTo>
                  <a:lnTo>
                    <a:pt x="1671" y="1437"/>
                  </a:lnTo>
                  <a:lnTo>
                    <a:pt x="1673" y="1437"/>
                  </a:lnTo>
                  <a:lnTo>
                    <a:pt x="1673" y="1437"/>
                  </a:lnTo>
                  <a:lnTo>
                    <a:pt x="1673" y="1437"/>
                  </a:lnTo>
                  <a:lnTo>
                    <a:pt x="1673" y="1437"/>
                  </a:lnTo>
                  <a:lnTo>
                    <a:pt x="1675" y="1439"/>
                  </a:lnTo>
                  <a:lnTo>
                    <a:pt x="1675" y="1439"/>
                  </a:lnTo>
                  <a:lnTo>
                    <a:pt x="1675" y="1442"/>
                  </a:lnTo>
                  <a:lnTo>
                    <a:pt x="1675" y="1442"/>
                  </a:lnTo>
                  <a:lnTo>
                    <a:pt x="1675" y="1442"/>
                  </a:lnTo>
                  <a:lnTo>
                    <a:pt x="1678" y="1442"/>
                  </a:lnTo>
                  <a:lnTo>
                    <a:pt x="1680" y="1446"/>
                  </a:lnTo>
                  <a:lnTo>
                    <a:pt x="1682" y="1449"/>
                  </a:lnTo>
                  <a:lnTo>
                    <a:pt x="1682" y="1449"/>
                  </a:lnTo>
                  <a:lnTo>
                    <a:pt x="1682" y="1449"/>
                  </a:lnTo>
                  <a:lnTo>
                    <a:pt x="1685" y="1449"/>
                  </a:lnTo>
                  <a:lnTo>
                    <a:pt x="1685" y="1451"/>
                  </a:lnTo>
                  <a:lnTo>
                    <a:pt x="1685" y="1451"/>
                  </a:lnTo>
                  <a:lnTo>
                    <a:pt x="1685" y="1451"/>
                  </a:lnTo>
                  <a:lnTo>
                    <a:pt x="1685" y="1453"/>
                  </a:lnTo>
                  <a:lnTo>
                    <a:pt x="1685" y="1453"/>
                  </a:lnTo>
                  <a:lnTo>
                    <a:pt x="1682" y="1453"/>
                  </a:lnTo>
                  <a:lnTo>
                    <a:pt x="1682" y="1453"/>
                  </a:lnTo>
                  <a:lnTo>
                    <a:pt x="1680" y="1451"/>
                  </a:lnTo>
                  <a:lnTo>
                    <a:pt x="1680" y="1453"/>
                  </a:lnTo>
                  <a:lnTo>
                    <a:pt x="1678" y="1456"/>
                  </a:lnTo>
                  <a:lnTo>
                    <a:pt x="1678" y="1453"/>
                  </a:lnTo>
                  <a:lnTo>
                    <a:pt x="1678" y="1453"/>
                  </a:lnTo>
                  <a:lnTo>
                    <a:pt x="1675" y="1453"/>
                  </a:lnTo>
                  <a:lnTo>
                    <a:pt x="1675" y="1453"/>
                  </a:lnTo>
                  <a:lnTo>
                    <a:pt x="1675" y="1451"/>
                  </a:lnTo>
                  <a:lnTo>
                    <a:pt x="1675" y="1451"/>
                  </a:lnTo>
                  <a:lnTo>
                    <a:pt x="1673" y="1451"/>
                  </a:lnTo>
                  <a:lnTo>
                    <a:pt x="1668" y="1451"/>
                  </a:lnTo>
                  <a:lnTo>
                    <a:pt x="1668" y="1451"/>
                  </a:lnTo>
                  <a:lnTo>
                    <a:pt x="1668" y="1453"/>
                  </a:lnTo>
                  <a:lnTo>
                    <a:pt x="1666" y="1456"/>
                  </a:lnTo>
                  <a:lnTo>
                    <a:pt x="1663" y="1453"/>
                  </a:lnTo>
                  <a:lnTo>
                    <a:pt x="1663" y="1453"/>
                  </a:lnTo>
                  <a:lnTo>
                    <a:pt x="1663" y="1453"/>
                  </a:lnTo>
                  <a:lnTo>
                    <a:pt x="1663" y="1453"/>
                  </a:lnTo>
                  <a:lnTo>
                    <a:pt x="1661" y="1453"/>
                  </a:lnTo>
                  <a:lnTo>
                    <a:pt x="1661" y="1453"/>
                  </a:lnTo>
                  <a:lnTo>
                    <a:pt x="1661" y="1453"/>
                  </a:lnTo>
                  <a:lnTo>
                    <a:pt x="1661" y="1456"/>
                  </a:lnTo>
                  <a:lnTo>
                    <a:pt x="1659" y="1456"/>
                  </a:lnTo>
                  <a:lnTo>
                    <a:pt x="1659" y="1456"/>
                  </a:lnTo>
                  <a:lnTo>
                    <a:pt x="1659" y="1456"/>
                  </a:lnTo>
                  <a:lnTo>
                    <a:pt x="1659" y="1456"/>
                  </a:lnTo>
                  <a:lnTo>
                    <a:pt x="1659" y="1458"/>
                  </a:lnTo>
                  <a:lnTo>
                    <a:pt x="1661" y="1458"/>
                  </a:lnTo>
                  <a:lnTo>
                    <a:pt x="1661" y="1458"/>
                  </a:lnTo>
                  <a:lnTo>
                    <a:pt x="1656" y="1460"/>
                  </a:lnTo>
                  <a:lnTo>
                    <a:pt x="1656" y="1463"/>
                  </a:lnTo>
                  <a:lnTo>
                    <a:pt x="1656" y="1463"/>
                  </a:lnTo>
                  <a:lnTo>
                    <a:pt x="1656" y="1468"/>
                  </a:lnTo>
                  <a:lnTo>
                    <a:pt x="1656" y="1468"/>
                  </a:lnTo>
                  <a:lnTo>
                    <a:pt x="1656" y="1468"/>
                  </a:lnTo>
                  <a:lnTo>
                    <a:pt x="1656" y="1470"/>
                  </a:lnTo>
                  <a:lnTo>
                    <a:pt x="1654" y="1470"/>
                  </a:lnTo>
                  <a:lnTo>
                    <a:pt x="1654" y="1475"/>
                  </a:lnTo>
                  <a:lnTo>
                    <a:pt x="1652" y="1477"/>
                  </a:lnTo>
                  <a:lnTo>
                    <a:pt x="1649" y="1477"/>
                  </a:lnTo>
                  <a:lnTo>
                    <a:pt x="1647" y="1477"/>
                  </a:lnTo>
                  <a:lnTo>
                    <a:pt x="1647" y="1475"/>
                  </a:lnTo>
                  <a:lnTo>
                    <a:pt x="1647" y="1475"/>
                  </a:lnTo>
                  <a:lnTo>
                    <a:pt x="1647" y="1475"/>
                  </a:lnTo>
                  <a:lnTo>
                    <a:pt x="1647" y="1475"/>
                  </a:lnTo>
                  <a:lnTo>
                    <a:pt x="1647" y="1475"/>
                  </a:lnTo>
                  <a:lnTo>
                    <a:pt x="1647" y="1472"/>
                  </a:lnTo>
                  <a:lnTo>
                    <a:pt x="1644" y="1472"/>
                  </a:lnTo>
                  <a:lnTo>
                    <a:pt x="1644" y="1472"/>
                  </a:lnTo>
                  <a:lnTo>
                    <a:pt x="1644" y="1472"/>
                  </a:lnTo>
                  <a:lnTo>
                    <a:pt x="1644" y="1470"/>
                  </a:lnTo>
                  <a:lnTo>
                    <a:pt x="1644" y="1470"/>
                  </a:lnTo>
                  <a:lnTo>
                    <a:pt x="1644" y="1470"/>
                  </a:lnTo>
                  <a:lnTo>
                    <a:pt x="1644" y="1470"/>
                  </a:lnTo>
                  <a:lnTo>
                    <a:pt x="1642" y="1470"/>
                  </a:lnTo>
                  <a:lnTo>
                    <a:pt x="1642" y="1470"/>
                  </a:lnTo>
                  <a:lnTo>
                    <a:pt x="1642" y="1470"/>
                  </a:lnTo>
                  <a:lnTo>
                    <a:pt x="1642" y="1472"/>
                  </a:lnTo>
                  <a:lnTo>
                    <a:pt x="1642" y="1472"/>
                  </a:lnTo>
                  <a:lnTo>
                    <a:pt x="1642" y="1475"/>
                  </a:lnTo>
                  <a:lnTo>
                    <a:pt x="1642" y="1475"/>
                  </a:lnTo>
                  <a:lnTo>
                    <a:pt x="1642" y="1475"/>
                  </a:lnTo>
                  <a:lnTo>
                    <a:pt x="1642" y="1475"/>
                  </a:lnTo>
                  <a:lnTo>
                    <a:pt x="1642" y="1475"/>
                  </a:lnTo>
                  <a:lnTo>
                    <a:pt x="1640" y="1475"/>
                  </a:lnTo>
                  <a:lnTo>
                    <a:pt x="1640" y="1475"/>
                  </a:lnTo>
                  <a:lnTo>
                    <a:pt x="1637" y="1477"/>
                  </a:lnTo>
                  <a:lnTo>
                    <a:pt x="1637" y="1477"/>
                  </a:lnTo>
                  <a:lnTo>
                    <a:pt x="1637" y="1477"/>
                  </a:lnTo>
                  <a:lnTo>
                    <a:pt x="1635" y="1477"/>
                  </a:lnTo>
                  <a:lnTo>
                    <a:pt x="1635" y="1479"/>
                  </a:lnTo>
                  <a:lnTo>
                    <a:pt x="1633" y="1477"/>
                  </a:lnTo>
                  <a:lnTo>
                    <a:pt x="1630" y="1477"/>
                  </a:lnTo>
                  <a:lnTo>
                    <a:pt x="1630" y="1479"/>
                  </a:lnTo>
                  <a:lnTo>
                    <a:pt x="1630" y="1479"/>
                  </a:lnTo>
                  <a:lnTo>
                    <a:pt x="1630" y="1479"/>
                  </a:lnTo>
                  <a:lnTo>
                    <a:pt x="1630" y="1479"/>
                  </a:lnTo>
                  <a:lnTo>
                    <a:pt x="1633" y="1482"/>
                  </a:lnTo>
                  <a:lnTo>
                    <a:pt x="1635" y="1484"/>
                  </a:lnTo>
                  <a:lnTo>
                    <a:pt x="1635" y="1487"/>
                  </a:lnTo>
                  <a:lnTo>
                    <a:pt x="1635" y="1489"/>
                  </a:lnTo>
                  <a:lnTo>
                    <a:pt x="1635" y="1489"/>
                  </a:lnTo>
                  <a:lnTo>
                    <a:pt x="1633" y="1489"/>
                  </a:lnTo>
                  <a:lnTo>
                    <a:pt x="1633" y="1491"/>
                  </a:lnTo>
                  <a:lnTo>
                    <a:pt x="1630" y="1491"/>
                  </a:lnTo>
                  <a:lnTo>
                    <a:pt x="1628" y="1491"/>
                  </a:lnTo>
                  <a:lnTo>
                    <a:pt x="1618" y="1494"/>
                  </a:lnTo>
                  <a:lnTo>
                    <a:pt x="1616" y="1494"/>
                  </a:lnTo>
                  <a:lnTo>
                    <a:pt x="1616" y="1491"/>
                  </a:lnTo>
                  <a:lnTo>
                    <a:pt x="1616" y="1491"/>
                  </a:lnTo>
                  <a:lnTo>
                    <a:pt x="1614" y="1489"/>
                  </a:lnTo>
                  <a:lnTo>
                    <a:pt x="1614" y="1489"/>
                  </a:lnTo>
                  <a:lnTo>
                    <a:pt x="1614" y="1489"/>
                  </a:lnTo>
                  <a:lnTo>
                    <a:pt x="1614" y="1489"/>
                  </a:lnTo>
                  <a:lnTo>
                    <a:pt x="1614" y="1491"/>
                  </a:lnTo>
                  <a:lnTo>
                    <a:pt x="1614" y="1491"/>
                  </a:lnTo>
                  <a:lnTo>
                    <a:pt x="1614" y="1491"/>
                  </a:lnTo>
                  <a:lnTo>
                    <a:pt x="1611" y="1494"/>
                  </a:lnTo>
                  <a:lnTo>
                    <a:pt x="1611" y="1494"/>
                  </a:lnTo>
                  <a:lnTo>
                    <a:pt x="1602" y="1496"/>
                  </a:lnTo>
                  <a:lnTo>
                    <a:pt x="1604" y="1496"/>
                  </a:lnTo>
                  <a:lnTo>
                    <a:pt x="1604" y="1496"/>
                  </a:lnTo>
                  <a:lnTo>
                    <a:pt x="1604" y="1498"/>
                  </a:lnTo>
                  <a:lnTo>
                    <a:pt x="1607" y="1498"/>
                  </a:lnTo>
                  <a:lnTo>
                    <a:pt x="1607" y="1498"/>
                  </a:lnTo>
                  <a:lnTo>
                    <a:pt x="1607" y="1498"/>
                  </a:lnTo>
                  <a:lnTo>
                    <a:pt x="1607" y="1501"/>
                  </a:lnTo>
                  <a:lnTo>
                    <a:pt x="1611" y="1498"/>
                  </a:lnTo>
                  <a:lnTo>
                    <a:pt x="1614" y="1501"/>
                  </a:lnTo>
                  <a:lnTo>
                    <a:pt x="1616" y="1501"/>
                  </a:lnTo>
                  <a:lnTo>
                    <a:pt x="1616" y="1501"/>
                  </a:lnTo>
                  <a:lnTo>
                    <a:pt x="1616" y="1503"/>
                  </a:lnTo>
                  <a:lnTo>
                    <a:pt x="1616" y="1503"/>
                  </a:lnTo>
                  <a:lnTo>
                    <a:pt x="1614" y="1503"/>
                  </a:lnTo>
                  <a:lnTo>
                    <a:pt x="1616" y="1503"/>
                  </a:lnTo>
                  <a:lnTo>
                    <a:pt x="1616" y="1503"/>
                  </a:lnTo>
                  <a:lnTo>
                    <a:pt x="1616" y="1503"/>
                  </a:lnTo>
                  <a:lnTo>
                    <a:pt x="1616" y="1503"/>
                  </a:lnTo>
                  <a:lnTo>
                    <a:pt x="1618" y="1503"/>
                  </a:lnTo>
                  <a:lnTo>
                    <a:pt x="1621" y="1503"/>
                  </a:lnTo>
                  <a:lnTo>
                    <a:pt x="1623" y="1505"/>
                  </a:lnTo>
                  <a:lnTo>
                    <a:pt x="1626" y="1505"/>
                  </a:lnTo>
                  <a:lnTo>
                    <a:pt x="1630" y="1508"/>
                  </a:lnTo>
                  <a:lnTo>
                    <a:pt x="1630" y="1510"/>
                  </a:lnTo>
                  <a:lnTo>
                    <a:pt x="1633" y="1510"/>
                  </a:lnTo>
                  <a:lnTo>
                    <a:pt x="1633" y="1513"/>
                  </a:lnTo>
                  <a:lnTo>
                    <a:pt x="1633" y="1515"/>
                  </a:lnTo>
                  <a:lnTo>
                    <a:pt x="1635" y="1515"/>
                  </a:lnTo>
                  <a:lnTo>
                    <a:pt x="1635" y="1515"/>
                  </a:lnTo>
                  <a:lnTo>
                    <a:pt x="1635" y="1513"/>
                  </a:lnTo>
                  <a:lnTo>
                    <a:pt x="1635" y="1513"/>
                  </a:lnTo>
                  <a:lnTo>
                    <a:pt x="1637" y="1510"/>
                  </a:lnTo>
                  <a:lnTo>
                    <a:pt x="1637" y="1510"/>
                  </a:lnTo>
                  <a:lnTo>
                    <a:pt x="1635" y="1508"/>
                  </a:lnTo>
                  <a:lnTo>
                    <a:pt x="1635" y="1508"/>
                  </a:lnTo>
                  <a:lnTo>
                    <a:pt x="1635" y="1505"/>
                  </a:lnTo>
                  <a:lnTo>
                    <a:pt x="1635" y="1505"/>
                  </a:lnTo>
                  <a:lnTo>
                    <a:pt x="1635" y="1503"/>
                  </a:lnTo>
                  <a:lnTo>
                    <a:pt x="1635" y="1503"/>
                  </a:lnTo>
                  <a:lnTo>
                    <a:pt x="1635" y="1503"/>
                  </a:lnTo>
                  <a:lnTo>
                    <a:pt x="1635" y="1503"/>
                  </a:lnTo>
                  <a:lnTo>
                    <a:pt x="1637" y="1503"/>
                  </a:lnTo>
                  <a:lnTo>
                    <a:pt x="1637" y="1503"/>
                  </a:lnTo>
                  <a:lnTo>
                    <a:pt x="1637" y="1505"/>
                  </a:lnTo>
                  <a:lnTo>
                    <a:pt x="1637" y="1508"/>
                  </a:lnTo>
                  <a:lnTo>
                    <a:pt x="1637" y="1508"/>
                  </a:lnTo>
                  <a:lnTo>
                    <a:pt x="1637" y="1508"/>
                  </a:lnTo>
                  <a:lnTo>
                    <a:pt x="1637" y="1508"/>
                  </a:lnTo>
                  <a:lnTo>
                    <a:pt x="1637" y="1510"/>
                  </a:lnTo>
                  <a:lnTo>
                    <a:pt x="1637" y="1513"/>
                  </a:lnTo>
                  <a:lnTo>
                    <a:pt x="1637" y="1513"/>
                  </a:lnTo>
                  <a:lnTo>
                    <a:pt x="1637" y="1513"/>
                  </a:lnTo>
                  <a:lnTo>
                    <a:pt x="1637" y="1515"/>
                  </a:lnTo>
                  <a:lnTo>
                    <a:pt x="1637" y="1515"/>
                  </a:lnTo>
                  <a:lnTo>
                    <a:pt x="1637" y="1515"/>
                  </a:lnTo>
                  <a:lnTo>
                    <a:pt x="1640" y="1515"/>
                  </a:lnTo>
                  <a:lnTo>
                    <a:pt x="1640" y="1517"/>
                  </a:lnTo>
                  <a:lnTo>
                    <a:pt x="1640" y="1517"/>
                  </a:lnTo>
                  <a:lnTo>
                    <a:pt x="1640" y="1515"/>
                  </a:lnTo>
                  <a:lnTo>
                    <a:pt x="1640" y="1517"/>
                  </a:lnTo>
                  <a:lnTo>
                    <a:pt x="1640" y="1517"/>
                  </a:lnTo>
                  <a:lnTo>
                    <a:pt x="1640" y="1517"/>
                  </a:lnTo>
                  <a:lnTo>
                    <a:pt x="1640" y="1517"/>
                  </a:lnTo>
                  <a:lnTo>
                    <a:pt x="1640" y="1517"/>
                  </a:lnTo>
                  <a:lnTo>
                    <a:pt x="1637" y="1517"/>
                  </a:lnTo>
                  <a:lnTo>
                    <a:pt x="1635" y="1517"/>
                  </a:lnTo>
                  <a:lnTo>
                    <a:pt x="1635" y="1517"/>
                  </a:lnTo>
                  <a:lnTo>
                    <a:pt x="1635" y="1520"/>
                  </a:lnTo>
                  <a:lnTo>
                    <a:pt x="1635" y="1520"/>
                  </a:lnTo>
                  <a:lnTo>
                    <a:pt x="1633" y="1520"/>
                  </a:lnTo>
                  <a:lnTo>
                    <a:pt x="1633" y="1522"/>
                  </a:lnTo>
                  <a:lnTo>
                    <a:pt x="1633" y="1524"/>
                  </a:lnTo>
                  <a:lnTo>
                    <a:pt x="1633" y="1524"/>
                  </a:lnTo>
                  <a:lnTo>
                    <a:pt x="1633" y="1527"/>
                  </a:lnTo>
                  <a:lnTo>
                    <a:pt x="1630" y="1527"/>
                  </a:lnTo>
                  <a:lnTo>
                    <a:pt x="1633" y="1527"/>
                  </a:lnTo>
                  <a:lnTo>
                    <a:pt x="1633" y="1527"/>
                  </a:lnTo>
                  <a:lnTo>
                    <a:pt x="1633" y="1527"/>
                  </a:lnTo>
                  <a:lnTo>
                    <a:pt x="1635" y="1527"/>
                  </a:lnTo>
                  <a:lnTo>
                    <a:pt x="1635" y="1527"/>
                  </a:lnTo>
                  <a:lnTo>
                    <a:pt x="1635" y="1527"/>
                  </a:lnTo>
                  <a:lnTo>
                    <a:pt x="1635" y="1527"/>
                  </a:lnTo>
                  <a:lnTo>
                    <a:pt x="1637" y="1522"/>
                  </a:lnTo>
                  <a:lnTo>
                    <a:pt x="1637" y="1522"/>
                  </a:lnTo>
                  <a:lnTo>
                    <a:pt x="1637" y="1522"/>
                  </a:lnTo>
                  <a:lnTo>
                    <a:pt x="1637" y="1522"/>
                  </a:lnTo>
                  <a:lnTo>
                    <a:pt x="1637" y="1522"/>
                  </a:lnTo>
                  <a:lnTo>
                    <a:pt x="1640" y="1524"/>
                  </a:lnTo>
                  <a:lnTo>
                    <a:pt x="1640" y="1524"/>
                  </a:lnTo>
                  <a:lnTo>
                    <a:pt x="1640" y="1524"/>
                  </a:lnTo>
                  <a:lnTo>
                    <a:pt x="1640" y="1527"/>
                  </a:lnTo>
                  <a:lnTo>
                    <a:pt x="1640" y="1527"/>
                  </a:lnTo>
                  <a:lnTo>
                    <a:pt x="1640" y="1529"/>
                  </a:lnTo>
                  <a:lnTo>
                    <a:pt x="1640" y="1529"/>
                  </a:lnTo>
                  <a:lnTo>
                    <a:pt x="1640" y="1529"/>
                  </a:lnTo>
                  <a:lnTo>
                    <a:pt x="1640" y="1529"/>
                  </a:lnTo>
                  <a:lnTo>
                    <a:pt x="1642" y="1532"/>
                  </a:lnTo>
                  <a:lnTo>
                    <a:pt x="1642" y="1532"/>
                  </a:lnTo>
                  <a:lnTo>
                    <a:pt x="1642" y="1534"/>
                  </a:lnTo>
                  <a:lnTo>
                    <a:pt x="1644" y="1534"/>
                  </a:lnTo>
                  <a:lnTo>
                    <a:pt x="1644" y="1534"/>
                  </a:lnTo>
                  <a:lnTo>
                    <a:pt x="1644" y="1534"/>
                  </a:lnTo>
                  <a:lnTo>
                    <a:pt x="1647" y="1536"/>
                  </a:lnTo>
                  <a:lnTo>
                    <a:pt x="1644" y="1539"/>
                  </a:lnTo>
                  <a:lnTo>
                    <a:pt x="1644" y="1539"/>
                  </a:lnTo>
                  <a:lnTo>
                    <a:pt x="1642" y="1539"/>
                  </a:lnTo>
                  <a:lnTo>
                    <a:pt x="1642" y="1539"/>
                  </a:lnTo>
                  <a:lnTo>
                    <a:pt x="1642" y="1536"/>
                  </a:lnTo>
                  <a:lnTo>
                    <a:pt x="1642" y="1536"/>
                  </a:lnTo>
                  <a:lnTo>
                    <a:pt x="1640" y="1536"/>
                  </a:lnTo>
                  <a:lnTo>
                    <a:pt x="1640" y="1536"/>
                  </a:lnTo>
                  <a:lnTo>
                    <a:pt x="1640" y="1536"/>
                  </a:lnTo>
                  <a:lnTo>
                    <a:pt x="1640" y="1536"/>
                  </a:lnTo>
                  <a:lnTo>
                    <a:pt x="1637" y="1536"/>
                  </a:lnTo>
                  <a:lnTo>
                    <a:pt x="1637" y="1536"/>
                  </a:lnTo>
                  <a:lnTo>
                    <a:pt x="1635" y="1536"/>
                  </a:lnTo>
                  <a:lnTo>
                    <a:pt x="1635" y="1534"/>
                  </a:lnTo>
                  <a:lnTo>
                    <a:pt x="1635" y="1534"/>
                  </a:lnTo>
                  <a:lnTo>
                    <a:pt x="1635" y="1534"/>
                  </a:lnTo>
                  <a:lnTo>
                    <a:pt x="1635" y="1534"/>
                  </a:lnTo>
                  <a:lnTo>
                    <a:pt x="1635" y="1534"/>
                  </a:lnTo>
                  <a:lnTo>
                    <a:pt x="1635" y="1534"/>
                  </a:lnTo>
                  <a:lnTo>
                    <a:pt x="1635" y="1534"/>
                  </a:lnTo>
                  <a:lnTo>
                    <a:pt x="1635" y="1534"/>
                  </a:lnTo>
                  <a:lnTo>
                    <a:pt x="1635" y="1534"/>
                  </a:lnTo>
                  <a:lnTo>
                    <a:pt x="1637" y="1532"/>
                  </a:lnTo>
                  <a:lnTo>
                    <a:pt x="1637" y="1532"/>
                  </a:lnTo>
                  <a:lnTo>
                    <a:pt x="1637" y="1532"/>
                  </a:lnTo>
                  <a:lnTo>
                    <a:pt x="1637" y="1529"/>
                  </a:lnTo>
                  <a:lnTo>
                    <a:pt x="1637" y="1529"/>
                  </a:lnTo>
                  <a:lnTo>
                    <a:pt x="1637" y="1529"/>
                  </a:lnTo>
                  <a:lnTo>
                    <a:pt x="1635" y="1529"/>
                  </a:lnTo>
                  <a:lnTo>
                    <a:pt x="1635" y="1529"/>
                  </a:lnTo>
                  <a:lnTo>
                    <a:pt x="1635" y="1529"/>
                  </a:lnTo>
                  <a:lnTo>
                    <a:pt x="1633" y="1529"/>
                  </a:lnTo>
                  <a:lnTo>
                    <a:pt x="1633" y="1529"/>
                  </a:lnTo>
                  <a:lnTo>
                    <a:pt x="1630" y="1529"/>
                  </a:lnTo>
                  <a:lnTo>
                    <a:pt x="1630" y="1527"/>
                  </a:lnTo>
                  <a:lnTo>
                    <a:pt x="1628" y="1527"/>
                  </a:lnTo>
                  <a:lnTo>
                    <a:pt x="1628" y="1524"/>
                  </a:lnTo>
                  <a:lnTo>
                    <a:pt x="1628" y="1524"/>
                  </a:lnTo>
                  <a:lnTo>
                    <a:pt x="1628" y="1524"/>
                  </a:lnTo>
                  <a:lnTo>
                    <a:pt x="1626" y="1524"/>
                  </a:lnTo>
                  <a:lnTo>
                    <a:pt x="1626" y="1524"/>
                  </a:lnTo>
                  <a:lnTo>
                    <a:pt x="1626" y="1522"/>
                  </a:lnTo>
                  <a:lnTo>
                    <a:pt x="1630" y="1522"/>
                  </a:lnTo>
                  <a:lnTo>
                    <a:pt x="1630"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0" y="1513"/>
                  </a:lnTo>
                  <a:lnTo>
                    <a:pt x="1630" y="1510"/>
                  </a:lnTo>
                  <a:lnTo>
                    <a:pt x="1628" y="1510"/>
                  </a:lnTo>
                  <a:lnTo>
                    <a:pt x="1626" y="1508"/>
                  </a:lnTo>
                  <a:lnTo>
                    <a:pt x="1623" y="1508"/>
                  </a:lnTo>
                  <a:lnTo>
                    <a:pt x="1623" y="1508"/>
                  </a:lnTo>
                  <a:lnTo>
                    <a:pt x="1618" y="1505"/>
                  </a:lnTo>
                  <a:lnTo>
                    <a:pt x="1616" y="1505"/>
                  </a:lnTo>
                  <a:lnTo>
                    <a:pt x="1616" y="1505"/>
                  </a:lnTo>
                  <a:lnTo>
                    <a:pt x="1616" y="1505"/>
                  </a:lnTo>
                  <a:lnTo>
                    <a:pt x="1614" y="1503"/>
                  </a:lnTo>
                  <a:lnTo>
                    <a:pt x="1614" y="1503"/>
                  </a:lnTo>
                  <a:lnTo>
                    <a:pt x="1614" y="1503"/>
                  </a:lnTo>
                  <a:lnTo>
                    <a:pt x="1614" y="1501"/>
                  </a:lnTo>
                  <a:lnTo>
                    <a:pt x="1611" y="1501"/>
                  </a:lnTo>
                  <a:lnTo>
                    <a:pt x="1611" y="1501"/>
                  </a:lnTo>
                  <a:lnTo>
                    <a:pt x="1611" y="1501"/>
                  </a:lnTo>
                  <a:lnTo>
                    <a:pt x="1609" y="1501"/>
                  </a:lnTo>
                  <a:lnTo>
                    <a:pt x="1607" y="1501"/>
                  </a:lnTo>
                  <a:lnTo>
                    <a:pt x="1607" y="1501"/>
                  </a:lnTo>
                  <a:lnTo>
                    <a:pt x="1604" y="1501"/>
                  </a:lnTo>
                  <a:lnTo>
                    <a:pt x="1604" y="1501"/>
                  </a:lnTo>
                  <a:lnTo>
                    <a:pt x="1602" y="1498"/>
                  </a:lnTo>
                  <a:lnTo>
                    <a:pt x="1602" y="1498"/>
                  </a:lnTo>
                  <a:lnTo>
                    <a:pt x="1600" y="1501"/>
                  </a:lnTo>
                  <a:lnTo>
                    <a:pt x="1597" y="1501"/>
                  </a:lnTo>
                  <a:lnTo>
                    <a:pt x="1574" y="1496"/>
                  </a:lnTo>
                  <a:lnTo>
                    <a:pt x="1571" y="1498"/>
                  </a:lnTo>
                  <a:lnTo>
                    <a:pt x="1571" y="1498"/>
                  </a:lnTo>
                  <a:lnTo>
                    <a:pt x="1569" y="1496"/>
                  </a:lnTo>
                  <a:lnTo>
                    <a:pt x="1569" y="1496"/>
                  </a:lnTo>
                  <a:lnTo>
                    <a:pt x="1564" y="1498"/>
                  </a:lnTo>
                  <a:lnTo>
                    <a:pt x="1564" y="1498"/>
                  </a:lnTo>
                  <a:lnTo>
                    <a:pt x="1564" y="1498"/>
                  </a:lnTo>
                  <a:lnTo>
                    <a:pt x="1564" y="1501"/>
                  </a:lnTo>
                  <a:lnTo>
                    <a:pt x="1559" y="1501"/>
                  </a:lnTo>
                  <a:lnTo>
                    <a:pt x="1557" y="1501"/>
                  </a:lnTo>
                  <a:lnTo>
                    <a:pt x="1557" y="1498"/>
                  </a:lnTo>
                  <a:lnTo>
                    <a:pt x="1555" y="1498"/>
                  </a:lnTo>
                  <a:lnTo>
                    <a:pt x="1552" y="1498"/>
                  </a:lnTo>
                  <a:lnTo>
                    <a:pt x="1550" y="1498"/>
                  </a:lnTo>
                  <a:lnTo>
                    <a:pt x="1552" y="1498"/>
                  </a:lnTo>
                  <a:lnTo>
                    <a:pt x="1552" y="1498"/>
                  </a:lnTo>
                  <a:lnTo>
                    <a:pt x="1552" y="1498"/>
                  </a:lnTo>
                  <a:lnTo>
                    <a:pt x="1552" y="1498"/>
                  </a:lnTo>
                  <a:lnTo>
                    <a:pt x="1547" y="1498"/>
                  </a:lnTo>
                  <a:lnTo>
                    <a:pt x="1545" y="1501"/>
                  </a:lnTo>
                  <a:lnTo>
                    <a:pt x="1547" y="1503"/>
                  </a:lnTo>
                  <a:lnTo>
                    <a:pt x="1552" y="1505"/>
                  </a:lnTo>
                  <a:lnTo>
                    <a:pt x="1552" y="1505"/>
                  </a:lnTo>
                  <a:lnTo>
                    <a:pt x="1552" y="1508"/>
                  </a:lnTo>
                  <a:lnTo>
                    <a:pt x="1547" y="1508"/>
                  </a:lnTo>
                  <a:lnTo>
                    <a:pt x="1547" y="1508"/>
                  </a:lnTo>
                  <a:lnTo>
                    <a:pt x="1547" y="1513"/>
                  </a:lnTo>
                  <a:lnTo>
                    <a:pt x="1547" y="1513"/>
                  </a:lnTo>
                  <a:lnTo>
                    <a:pt x="1547" y="1515"/>
                  </a:lnTo>
                  <a:lnTo>
                    <a:pt x="1550" y="1515"/>
                  </a:lnTo>
                  <a:lnTo>
                    <a:pt x="1552" y="1517"/>
                  </a:lnTo>
                  <a:lnTo>
                    <a:pt x="1555" y="1517"/>
                  </a:lnTo>
                  <a:lnTo>
                    <a:pt x="1557" y="1522"/>
                  </a:lnTo>
                  <a:lnTo>
                    <a:pt x="1557" y="1522"/>
                  </a:lnTo>
                  <a:lnTo>
                    <a:pt x="1557" y="1524"/>
                  </a:lnTo>
                  <a:lnTo>
                    <a:pt x="1557" y="1524"/>
                  </a:lnTo>
                  <a:lnTo>
                    <a:pt x="1555" y="1527"/>
                  </a:lnTo>
                  <a:lnTo>
                    <a:pt x="1552" y="1529"/>
                  </a:lnTo>
                  <a:lnTo>
                    <a:pt x="1552" y="1529"/>
                  </a:lnTo>
                  <a:lnTo>
                    <a:pt x="1550" y="1529"/>
                  </a:lnTo>
                  <a:lnTo>
                    <a:pt x="1547" y="1529"/>
                  </a:lnTo>
                  <a:lnTo>
                    <a:pt x="1547" y="1532"/>
                  </a:lnTo>
                  <a:lnTo>
                    <a:pt x="1547" y="1532"/>
                  </a:lnTo>
                  <a:lnTo>
                    <a:pt x="1547" y="1534"/>
                  </a:lnTo>
                  <a:lnTo>
                    <a:pt x="1545" y="1536"/>
                  </a:lnTo>
                  <a:lnTo>
                    <a:pt x="1543" y="1536"/>
                  </a:lnTo>
                  <a:lnTo>
                    <a:pt x="1540" y="1539"/>
                  </a:lnTo>
                  <a:lnTo>
                    <a:pt x="1540" y="1539"/>
                  </a:lnTo>
                  <a:lnTo>
                    <a:pt x="1538" y="1541"/>
                  </a:lnTo>
                  <a:lnTo>
                    <a:pt x="1538" y="1541"/>
                  </a:lnTo>
                  <a:lnTo>
                    <a:pt x="1538" y="1543"/>
                  </a:lnTo>
                  <a:lnTo>
                    <a:pt x="1538" y="1543"/>
                  </a:lnTo>
                  <a:lnTo>
                    <a:pt x="1538" y="1543"/>
                  </a:lnTo>
                  <a:lnTo>
                    <a:pt x="1538" y="1543"/>
                  </a:lnTo>
                  <a:lnTo>
                    <a:pt x="1538" y="1543"/>
                  </a:lnTo>
                  <a:lnTo>
                    <a:pt x="1538" y="1546"/>
                  </a:lnTo>
                  <a:lnTo>
                    <a:pt x="1538" y="1546"/>
                  </a:lnTo>
                  <a:lnTo>
                    <a:pt x="1536" y="1548"/>
                  </a:lnTo>
                  <a:lnTo>
                    <a:pt x="1536" y="1548"/>
                  </a:lnTo>
                  <a:lnTo>
                    <a:pt x="1536" y="1550"/>
                  </a:lnTo>
                  <a:lnTo>
                    <a:pt x="1536" y="1550"/>
                  </a:lnTo>
                  <a:lnTo>
                    <a:pt x="1536" y="1553"/>
                  </a:lnTo>
                  <a:lnTo>
                    <a:pt x="1536" y="1553"/>
                  </a:lnTo>
                  <a:lnTo>
                    <a:pt x="1536" y="1553"/>
                  </a:lnTo>
                  <a:lnTo>
                    <a:pt x="1538" y="1555"/>
                  </a:lnTo>
                  <a:lnTo>
                    <a:pt x="1538" y="1558"/>
                  </a:lnTo>
                  <a:lnTo>
                    <a:pt x="1538" y="1558"/>
                  </a:lnTo>
                  <a:lnTo>
                    <a:pt x="1538" y="1558"/>
                  </a:lnTo>
                  <a:lnTo>
                    <a:pt x="1540" y="1558"/>
                  </a:lnTo>
                  <a:lnTo>
                    <a:pt x="1540" y="1560"/>
                  </a:lnTo>
                  <a:lnTo>
                    <a:pt x="1540" y="1560"/>
                  </a:lnTo>
                  <a:lnTo>
                    <a:pt x="1540" y="1560"/>
                  </a:lnTo>
                  <a:lnTo>
                    <a:pt x="1540" y="1562"/>
                  </a:lnTo>
                  <a:lnTo>
                    <a:pt x="1543" y="1562"/>
                  </a:lnTo>
                  <a:lnTo>
                    <a:pt x="1540" y="1562"/>
                  </a:lnTo>
                  <a:lnTo>
                    <a:pt x="1540" y="1565"/>
                  </a:lnTo>
                  <a:lnTo>
                    <a:pt x="1540" y="1565"/>
                  </a:lnTo>
                  <a:lnTo>
                    <a:pt x="1540" y="1565"/>
                  </a:lnTo>
                  <a:lnTo>
                    <a:pt x="1540" y="1565"/>
                  </a:lnTo>
                  <a:lnTo>
                    <a:pt x="1540" y="1565"/>
                  </a:lnTo>
                  <a:lnTo>
                    <a:pt x="1540" y="1565"/>
                  </a:lnTo>
                  <a:lnTo>
                    <a:pt x="1540" y="1567"/>
                  </a:lnTo>
                  <a:lnTo>
                    <a:pt x="1540" y="1567"/>
                  </a:lnTo>
                  <a:lnTo>
                    <a:pt x="1540" y="1567"/>
                  </a:lnTo>
                  <a:lnTo>
                    <a:pt x="1540" y="1567"/>
                  </a:lnTo>
                  <a:lnTo>
                    <a:pt x="1540" y="1569"/>
                  </a:lnTo>
                  <a:lnTo>
                    <a:pt x="1540" y="1572"/>
                  </a:lnTo>
                  <a:lnTo>
                    <a:pt x="1540" y="1572"/>
                  </a:lnTo>
                  <a:lnTo>
                    <a:pt x="1540" y="1572"/>
                  </a:lnTo>
                  <a:lnTo>
                    <a:pt x="1540" y="1572"/>
                  </a:lnTo>
                  <a:lnTo>
                    <a:pt x="1540" y="1572"/>
                  </a:lnTo>
                  <a:lnTo>
                    <a:pt x="1538" y="1574"/>
                  </a:lnTo>
                  <a:lnTo>
                    <a:pt x="1536" y="1574"/>
                  </a:lnTo>
                  <a:lnTo>
                    <a:pt x="1540" y="1574"/>
                  </a:lnTo>
                  <a:lnTo>
                    <a:pt x="1543" y="1574"/>
                  </a:lnTo>
                  <a:lnTo>
                    <a:pt x="1543" y="1576"/>
                  </a:lnTo>
                  <a:lnTo>
                    <a:pt x="1543" y="1576"/>
                  </a:lnTo>
                  <a:lnTo>
                    <a:pt x="1543" y="1579"/>
                  </a:lnTo>
                  <a:lnTo>
                    <a:pt x="1543" y="1579"/>
                  </a:lnTo>
                  <a:lnTo>
                    <a:pt x="1543" y="1579"/>
                  </a:lnTo>
                  <a:lnTo>
                    <a:pt x="1543" y="1579"/>
                  </a:lnTo>
                  <a:lnTo>
                    <a:pt x="1545" y="1579"/>
                  </a:lnTo>
                  <a:lnTo>
                    <a:pt x="1545" y="1581"/>
                  </a:lnTo>
                  <a:lnTo>
                    <a:pt x="1545" y="1581"/>
                  </a:lnTo>
                  <a:lnTo>
                    <a:pt x="1545" y="1581"/>
                  </a:lnTo>
                  <a:lnTo>
                    <a:pt x="1547" y="1581"/>
                  </a:lnTo>
                  <a:lnTo>
                    <a:pt x="1547" y="1584"/>
                  </a:lnTo>
                  <a:lnTo>
                    <a:pt x="1545" y="1584"/>
                  </a:lnTo>
                  <a:lnTo>
                    <a:pt x="1545" y="1584"/>
                  </a:lnTo>
                  <a:lnTo>
                    <a:pt x="1545" y="1584"/>
                  </a:lnTo>
                  <a:lnTo>
                    <a:pt x="1545" y="1586"/>
                  </a:lnTo>
                  <a:lnTo>
                    <a:pt x="1545" y="1586"/>
                  </a:lnTo>
                  <a:lnTo>
                    <a:pt x="1547" y="1586"/>
                  </a:lnTo>
                  <a:lnTo>
                    <a:pt x="1550" y="1586"/>
                  </a:lnTo>
                  <a:lnTo>
                    <a:pt x="1550" y="1586"/>
                  </a:lnTo>
                  <a:lnTo>
                    <a:pt x="1550" y="1586"/>
                  </a:lnTo>
                  <a:lnTo>
                    <a:pt x="1550" y="1588"/>
                  </a:lnTo>
                  <a:lnTo>
                    <a:pt x="1552" y="1591"/>
                  </a:lnTo>
                  <a:lnTo>
                    <a:pt x="1557" y="1591"/>
                  </a:lnTo>
                  <a:lnTo>
                    <a:pt x="1557" y="1593"/>
                  </a:lnTo>
                  <a:lnTo>
                    <a:pt x="1555" y="1593"/>
                  </a:lnTo>
                  <a:lnTo>
                    <a:pt x="1555" y="1593"/>
                  </a:lnTo>
                  <a:lnTo>
                    <a:pt x="1555" y="1593"/>
                  </a:lnTo>
                  <a:lnTo>
                    <a:pt x="1555" y="1595"/>
                  </a:lnTo>
                  <a:lnTo>
                    <a:pt x="1557" y="1595"/>
                  </a:lnTo>
                  <a:lnTo>
                    <a:pt x="1557" y="1595"/>
                  </a:lnTo>
                  <a:lnTo>
                    <a:pt x="1557" y="1595"/>
                  </a:lnTo>
                  <a:lnTo>
                    <a:pt x="1557" y="1595"/>
                  </a:lnTo>
                  <a:lnTo>
                    <a:pt x="1559" y="1595"/>
                  </a:lnTo>
                  <a:lnTo>
                    <a:pt x="1559" y="1595"/>
                  </a:lnTo>
                  <a:lnTo>
                    <a:pt x="1559" y="1595"/>
                  </a:lnTo>
                  <a:lnTo>
                    <a:pt x="1562" y="1593"/>
                  </a:lnTo>
                  <a:lnTo>
                    <a:pt x="1562" y="1593"/>
                  </a:lnTo>
                  <a:lnTo>
                    <a:pt x="1562" y="1593"/>
                  </a:lnTo>
                  <a:lnTo>
                    <a:pt x="1562" y="1595"/>
                  </a:lnTo>
                  <a:lnTo>
                    <a:pt x="1562" y="1595"/>
                  </a:lnTo>
                  <a:lnTo>
                    <a:pt x="1562" y="1595"/>
                  </a:lnTo>
                  <a:lnTo>
                    <a:pt x="1562" y="1595"/>
                  </a:lnTo>
                  <a:lnTo>
                    <a:pt x="1562" y="1595"/>
                  </a:lnTo>
                  <a:lnTo>
                    <a:pt x="1559" y="1595"/>
                  </a:lnTo>
                  <a:lnTo>
                    <a:pt x="1562" y="1598"/>
                  </a:lnTo>
                  <a:lnTo>
                    <a:pt x="1564" y="1598"/>
                  </a:lnTo>
                  <a:lnTo>
                    <a:pt x="1566" y="1598"/>
                  </a:lnTo>
                  <a:lnTo>
                    <a:pt x="1566" y="1598"/>
                  </a:lnTo>
                  <a:lnTo>
                    <a:pt x="1569" y="1600"/>
                  </a:lnTo>
                  <a:lnTo>
                    <a:pt x="1569" y="1600"/>
                  </a:lnTo>
                  <a:lnTo>
                    <a:pt x="1569" y="1600"/>
                  </a:lnTo>
                  <a:lnTo>
                    <a:pt x="1569" y="1600"/>
                  </a:lnTo>
                  <a:lnTo>
                    <a:pt x="1569" y="1600"/>
                  </a:lnTo>
                  <a:lnTo>
                    <a:pt x="1569" y="1600"/>
                  </a:lnTo>
                  <a:lnTo>
                    <a:pt x="1571" y="1600"/>
                  </a:lnTo>
                  <a:lnTo>
                    <a:pt x="1571" y="1600"/>
                  </a:lnTo>
                  <a:lnTo>
                    <a:pt x="1571" y="1600"/>
                  </a:lnTo>
                  <a:lnTo>
                    <a:pt x="1571" y="1600"/>
                  </a:lnTo>
                  <a:lnTo>
                    <a:pt x="1574" y="1600"/>
                  </a:lnTo>
                  <a:lnTo>
                    <a:pt x="1571" y="1598"/>
                  </a:lnTo>
                  <a:lnTo>
                    <a:pt x="1571" y="1595"/>
                  </a:lnTo>
                  <a:lnTo>
                    <a:pt x="1571" y="1595"/>
                  </a:lnTo>
                  <a:lnTo>
                    <a:pt x="1571" y="1595"/>
                  </a:lnTo>
                  <a:lnTo>
                    <a:pt x="1576" y="1595"/>
                  </a:lnTo>
                  <a:lnTo>
                    <a:pt x="1576" y="1595"/>
                  </a:lnTo>
                  <a:lnTo>
                    <a:pt x="1578" y="1595"/>
                  </a:lnTo>
                  <a:lnTo>
                    <a:pt x="1578" y="1598"/>
                  </a:lnTo>
                  <a:lnTo>
                    <a:pt x="1576" y="1598"/>
                  </a:lnTo>
                  <a:lnTo>
                    <a:pt x="1576" y="1600"/>
                  </a:lnTo>
                  <a:lnTo>
                    <a:pt x="1581" y="1598"/>
                  </a:lnTo>
                  <a:lnTo>
                    <a:pt x="1581" y="1598"/>
                  </a:lnTo>
                  <a:lnTo>
                    <a:pt x="1581" y="1598"/>
                  </a:lnTo>
                  <a:lnTo>
                    <a:pt x="1581" y="1598"/>
                  </a:lnTo>
                  <a:lnTo>
                    <a:pt x="1581" y="1598"/>
                  </a:lnTo>
                  <a:lnTo>
                    <a:pt x="1583" y="1598"/>
                  </a:lnTo>
                  <a:lnTo>
                    <a:pt x="1583" y="1598"/>
                  </a:lnTo>
                  <a:lnTo>
                    <a:pt x="1581" y="1600"/>
                  </a:lnTo>
                  <a:lnTo>
                    <a:pt x="1581" y="1600"/>
                  </a:lnTo>
                  <a:lnTo>
                    <a:pt x="1581" y="1600"/>
                  </a:lnTo>
                  <a:lnTo>
                    <a:pt x="1583" y="1600"/>
                  </a:lnTo>
                  <a:lnTo>
                    <a:pt x="1583" y="1600"/>
                  </a:lnTo>
                  <a:lnTo>
                    <a:pt x="1583" y="1600"/>
                  </a:lnTo>
                  <a:lnTo>
                    <a:pt x="1583" y="1600"/>
                  </a:lnTo>
                  <a:lnTo>
                    <a:pt x="1583" y="1600"/>
                  </a:lnTo>
                  <a:lnTo>
                    <a:pt x="1585" y="1600"/>
                  </a:lnTo>
                  <a:lnTo>
                    <a:pt x="1585" y="1600"/>
                  </a:lnTo>
                  <a:lnTo>
                    <a:pt x="1585" y="1603"/>
                  </a:lnTo>
                  <a:lnTo>
                    <a:pt x="1585" y="1603"/>
                  </a:lnTo>
                  <a:lnTo>
                    <a:pt x="1585" y="1603"/>
                  </a:lnTo>
                  <a:lnTo>
                    <a:pt x="1590" y="1600"/>
                  </a:lnTo>
                  <a:lnTo>
                    <a:pt x="1592" y="1598"/>
                  </a:lnTo>
                  <a:lnTo>
                    <a:pt x="1592" y="1598"/>
                  </a:lnTo>
                  <a:lnTo>
                    <a:pt x="1592" y="1595"/>
                  </a:lnTo>
                  <a:lnTo>
                    <a:pt x="1592" y="1595"/>
                  </a:lnTo>
                  <a:lnTo>
                    <a:pt x="1595" y="1598"/>
                  </a:lnTo>
                  <a:lnTo>
                    <a:pt x="1597" y="1598"/>
                  </a:lnTo>
                  <a:lnTo>
                    <a:pt x="1600" y="1598"/>
                  </a:lnTo>
                  <a:lnTo>
                    <a:pt x="1600" y="1595"/>
                  </a:lnTo>
                  <a:lnTo>
                    <a:pt x="1602" y="1598"/>
                  </a:lnTo>
                  <a:lnTo>
                    <a:pt x="1604" y="1598"/>
                  </a:lnTo>
                  <a:lnTo>
                    <a:pt x="1607" y="1598"/>
                  </a:lnTo>
                  <a:lnTo>
                    <a:pt x="1607" y="1598"/>
                  </a:lnTo>
                  <a:lnTo>
                    <a:pt x="1607" y="1598"/>
                  </a:lnTo>
                  <a:lnTo>
                    <a:pt x="1607" y="1598"/>
                  </a:lnTo>
                  <a:lnTo>
                    <a:pt x="1607" y="1598"/>
                  </a:lnTo>
                  <a:lnTo>
                    <a:pt x="1607" y="1600"/>
                  </a:lnTo>
                  <a:lnTo>
                    <a:pt x="1607" y="1600"/>
                  </a:lnTo>
                  <a:lnTo>
                    <a:pt x="1609" y="1600"/>
                  </a:lnTo>
                  <a:lnTo>
                    <a:pt x="1609" y="1600"/>
                  </a:lnTo>
                  <a:lnTo>
                    <a:pt x="1611" y="1600"/>
                  </a:lnTo>
                  <a:lnTo>
                    <a:pt x="1611" y="1600"/>
                  </a:lnTo>
                  <a:lnTo>
                    <a:pt x="1614" y="1598"/>
                  </a:lnTo>
                  <a:lnTo>
                    <a:pt x="1614" y="1598"/>
                  </a:lnTo>
                  <a:lnTo>
                    <a:pt x="1614" y="1598"/>
                  </a:lnTo>
                  <a:lnTo>
                    <a:pt x="1611" y="1595"/>
                  </a:lnTo>
                  <a:lnTo>
                    <a:pt x="1611" y="1595"/>
                  </a:lnTo>
                  <a:lnTo>
                    <a:pt x="1611" y="1595"/>
                  </a:lnTo>
                  <a:lnTo>
                    <a:pt x="1609" y="1595"/>
                  </a:lnTo>
                  <a:lnTo>
                    <a:pt x="1609" y="1595"/>
                  </a:lnTo>
                  <a:lnTo>
                    <a:pt x="1609" y="1593"/>
                  </a:lnTo>
                  <a:lnTo>
                    <a:pt x="1607" y="1591"/>
                  </a:lnTo>
                  <a:lnTo>
                    <a:pt x="1609" y="1591"/>
                  </a:lnTo>
                  <a:lnTo>
                    <a:pt x="1609" y="1591"/>
                  </a:lnTo>
                  <a:lnTo>
                    <a:pt x="1609" y="1591"/>
                  </a:lnTo>
                  <a:lnTo>
                    <a:pt x="1609" y="1593"/>
                  </a:lnTo>
                  <a:lnTo>
                    <a:pt x="1611" y="1591"/>
                  </a:lnTo>
                  <a:lnTo>
                    <a:pt x="1611" y="1591"/>
                  </a:lnTo>
                  <a:lnTo>
                    <a:pt x="1611" y="1588"/>
                  </a:lnTo>
                  <a:lnTo>
                    <a:pt x="1611" y="1588"/>
                  </a:lnTo>
                  <a:lnTo>
                    <a:pt x="1611" y="1588"/>
                  </a:lnTo>
                  <a:lnTo>
                    <a:pt x="1614" y="1588"/>
                  </a:lnTo>
                  <a:lnTo>
                    <a:pt x="1614" y="1588"/>
                  </a:lnTo>
                  <a:lnTo>
                    <a:pt x="1614" y="1588"/>
                  </a:lnTo>
                  <a:lnTo>
                    <a:pt x="1614" y="1588"/>
                  </a:lnTo>
                  <a:lnTo>
                    <a:pt x="1614" y="1588"/>
                  </a:lnTo>
                  <a:lnTo>
                    <a:pt x="1616" y="1588"/>
                  </a:lnTo>
                  <a:lnTo>
                    <a:pt x="1616" y="1591"/>
                  </a:lnTo>
                  <a:lnTo>
                    <a:pt x="1618" y="1591"/>
                  </a:lnTo>
                  <a:lnTo>
                    <a:pt x="1621" y="1588"/>
                  </a:lnTo>
                  <a:lnTo>
                    <a:pt x="1621" y="1588"/>
                  </a:lnTo>
                  <a:lnTo>
                    <a:pt x="1621" y="1588"/>
                  </a:lnTo>
                  <a:lnTo>
                    <a:pt x="1618" y="1586"/>
                  </a:lnTo>
                  <a:lnTo>
                    <a:pt x="1618" y="1586"/>
                  </a:lnTo>
                  <a:lnTo>
                    <a:pt x="1618" y="1586"/>
                  </a:lnTo>
                  <a:lnTo>
                    <a:pt x="1616" y="1586"/>
                  </a:lnTo>
                  <a:lnTo>
                    <a:pt x="1616" y="1586"/>
                  </a:lnTo>
                  <a:lnTo>
                    <a:pt x="1616" y="1586"/>
                  </a:lnTo>
                  <a:lnTo>
                    <a:pt x="1618" y="1586"/>
                  </a:lnTo>
                  <a:lnTo>
                    <a:pt x="1621" y="1586"/>
                  </a:lnTo>
                  <a:lnTo>
                    <a:pt x="1621" y="1586"/>
                  </a:lnTo>
                  <a:lnTo>
                    <a:pt x="1623" y="1588"/>
                  </a:lnTo>
                  <a:lnTo>
                    <a:pt x="1628" y="1584"/>
                  </a:lnTo>
                  <a:lnTo>
                    <a:pt x="1626" y="1584"/>
                  </a:lnTo>
                  <a:lnTo>
                    <a:pt x="1626" y="1584"/>
                  </a:lnTo>
                  <a:lnTo>
                    <a:pt x="1623" y="1584"/>
                  </a:lnTo>
                  <a:lnTo>
                    <a:pt x="1623" y="1584"/>
                  </a:lnTo>
                  <a:lnTo>
                    <a:pt x="1621" y="1584"/>
                  </a:lnTo>
                  <a:lnTo>
                    <a:pt x="1618" y="1581"/>
                  </a:lnTo>
                  <a:lnTo>
                    <a:pt x="1618" y="1581"/>
                  </a:lnTo>
                  <a:lnTo>
                    <a:pt x="1623" y="1581"/>
                  </a:lnTo>
                  <a:lnTo>
                    <a:pt x="1623" y="1579"/>
                  </a:lnTo>
                  <a:lnTo>
                    <a:pt x="1626" y="1579"/>
                  </a:lnTo>
                  <a:lnTo>
                    <a:pt x="1628" y="1579"/>
                  </a:lnTo>
                  <a:lnTo>
                    <a:pt x="1628" y="1576"/>
                  </a:lnTo>
                  <a:lnTo>
                    <a:pt x="1626" y="1576"/>
                  </a:lnTo>
                  <a:lnTo>
                    <a:pt x="1626" y="1576"/>
                  </a:lnTo>
                  <a:lnTo>
                    <a:pt x="1626" y="1576"/>
                  </a:lnTo>
                  <a:lnTo>
                    <a:pt x="1628" y="1576"/>
                  </a:lnTo>
                  <a:lnTo>
                    <a:pt x="1628" y="1576"/>
                  </a:lnTo>
                  <a:lnTo>
                    <a:pt x="1628" y="1576"/>
                  </a:lnTo>
                  <a:lnTo>
                    <a:pt x="1628" y="1576"/>
                  </a:lnTo>
                  <a:lnTo>
                    <a:pt x="1628" y="1576"/>
                  </a:lnTo>
                  <a:lnTo>
                    <a:pt x="1628" y="1576"/>
                  </a:lnTo>
                  <a:lnTo>
                    <a:pt x="1630" y="1576"/>
                  </a:lnTo>
                  <a:lnTo>
                    <a:pt x="1630" y="1576"/>
                  </a:lnTo>
                  <a:lnTo>
                    <a:pt x="1630" y="1576"/>
                  </a:lnTo>
                  <a:lnTo>
                    <a:pt x="1630" y="1574"/>
                  </a:lnTo>
                  <a:lnTo>
                    <a:pt x="1633" y="1572"/>
                  </a:lnTo>
                  <a:lnTo>
                    <a:pt x="1633" y="1572"/>
                  </a:lnTo>
                  <a:lnTo>
                    <a:pt x="1635" y="1574"/>
                  </a:lnTo>
                  <a:lnTo>
                    <a:pt x="1635" y="1574"/>
                  </a:lnTo>
                  <a:lnTo>
                    <a:pt x="1635" y="1574"/>
                  </a:lnTo>
                  <a:lnTo>
                    <a:pt x="1635" y="1574"/>
                  </a:lnTo>
                  <a:lnTo>
                    <a:pt x="1637" y="1574"/>
                  </a:lnTo>
                  <a:lnTo>
                    <a:pt x="1637" y="1574"/>
                  </a:lnTo>
                  <a:lnTo>
                    <a:pt x="1637" y="1574"/>
                  </a:lnTo>
                  <a:lnTo>
                    <a:pt x="1637" y="1574"/>
                  </a:lnTo>
                  <a:lnTo>
                    <a:pt x="1637" y="1572"/>
                  </a:lnTo>
                  <a:lnTo>
                    <a:pt x="1640" y="1572"/>
                  </a:lnTo>
                  <a:lnTo>
                    <a:pt x="1642" y="1572"/>
                  </a:lnTo>
                  <a:lnTo>
                    <a:pt x="1642" y="1572"/>
                  </a:lnTo>
                  <a:lnTo>
                    <a:pt x="1637" y="1569"/>
                  </a:lnTo>
                  <a:lnTo>
                    <a:pt x="1637" y="1569"/>
                  </a:lnTo>
                  <a:lnTo>
                    <a:pt x="1637" y="1569"/>
                  </a:lnTo>
                  <a:lnTo>
                    <a:pt x="1637" y="1569"/>
                  </a:lnTo>
                  <a:lnTo>
                    <a:pt x="1637" y="1569"/>
                  </a:lnTo>
                  <a:lnTo>
                    <a:pt x="1637" y="1567"/>
                  </a:lnTo>
                  <a:lnTo>
                    <a:pt x="1637" y="1567"/>
                  </a:lnTo>
                  <a:lnTo>
                    <a:pt x="1637" y="1567"/>
                  </a:lnTo>
                  <a:lnTo>
                    <a:pt x="1635" y="1567"/>
                  </a:lnTo>
                  <a:lnTo>
                    <a:pt x="1635" y="1567"/>
                  </a:lnTo>
                  <a:lnTo>
                    <a:pt x="1635" y="1567"/>
                  </a:lnTo>
                  <a:lnTo>
                    <a:pt x="1633" y="1565"/>
                  </a:lnTo>
                  <a:lnTo>
                    <a:pt x="1633" y="1565"/>
                  </a:lnTo>
                  <a:lnTo>
                    <a:pt x="1633" y="1565"/>
                  </a:lnTo>
                  <a:lnTo>
                    <a:pt x="1633" y="1565"/>
                  </a:lnTo>
                  <a:lnTo>
                    <a:pt x="1633" y="1565"/>
                  </a:lnTo>
                  <a:lnTo>
                    <a:pt x="1633" y="1565"/>
                  </a:lnTo>
                  <a:lnTo>
                    <a:pt x="1640" y="1565"/>
                  </a:lnTo>
                  <a:lnTo>
                    <a:pt x="1640" y="1567"/>
                  </a:lnTo>
                  <a:lnTo>
                    <a:pt x="1640" y="1567"/>
                  </a:lnTo>
                  <a:lnTo>
                    <a:pt x="1642" y="1565"/>
                  </a:lnTo>
                  <a:lnTo>
                    <a:pt x="1640" y="1565"/>
                  </a:lnTo>
                  <a:lnTo>
                    <a:pt x="1640" y="1565"/>
                  </a:lnTo>
                  <a:lnTo>
                    <a:pt x="1640" y="1565"/>
                  </a:lnTo>
                  <a:lnTo>
                    <a:pt x="1642" y="1565"/>
                  </a:lnTo>
                  <a:lnTo>
                    <a:pt x="1642" y="1565"/>
                  </a:lnTo>
                  <a:lnTo>
                    <a:pt x="1642" y="1565"/>
                  </a:lnTo>
                  <a:lnTo>
                    <a:pt x="1642" y="1565"/>
                  </a:lnTo>
                  <a:lnTo>
                    <a:pt x="1642" y="1565"/>
                  </a:lnTo>
                  <a:lnTo>
                    <a:pt x="1642" y="1565"/>
                  </a:lnTo>
                  <a:lnTo>
                    <a:pt x="1642" y="1565"/>
                  </a:lnTo>
                  <a:lnTo>
                    <a:pt x="1642" y="1562"/>
                  </a:lnTo>
                  <a:lnTo>
                    <a:pt x="1642" y="1562"/>
                  </a:lnTo>
                  <a:lnTo>
                    <a:pt x="1640" y="1562"/>
                  </a:lnTo>
                  <a:lnTo>
                    <a:pt x="1637" y="1560"/>
                  </a:lnTo>
                  <a:lnTo>
                    <a:pt x="1635" y="1560"/>
                  </a:lnTo>
                  <a:lnTo>
                    <a:pt x="1635" y="1560"/>
                  </a:lnTo>
                  <a:lnTo>
                    <a:pt x="1635"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0" y="1555"/>
                  </a:lnTo>
                  <a:lnTo>
                    <a:pt x="1630" y="1553"/>
                  </a:lnTo>
                  <a:lnTo>
                    <a:pt x="1630" y="1553"/>
                  </a:lnTo>
                  <a:lnTo>
                    <a:pt x="1633" y="1553"/>
                  </a:lnTo>
                  <a:lnTo>
                    <a:pt x="1637" y="1555"/>
                  </a:lnTo>
                  <a:lnTo>
                    <a:pt x="1637" y="1555"/>
                  </a:lnTo>
                  <a:lnTo>
                    <a:pt x="1640" y="1555"/>
                  </a:lnTo>
                  <a:lnTo>
                    <a:pt x="1642" y="1553"/>
                  </a:lnTo>
                  <a:lnTo>
                    <a:pt x="1642" y="1555"/>
                  </a:lnTo>
                  <a:lnTo>
                    <a:pt x="1644" y="1555"/>
                  </a:lnTo>
                  <a:lnTo>
                    <a:pt x="1647" y="1555"/>
                  </a:lnTo>
                  <a:lnTo>
                    <a:pt x="1647" y="1555"/>
                  </a:lnTo>
                  <a:lnTo>
                    <a:pt x="1649" y="1555"/>
                  </a:lnTo>
                  <a:lnTo>
                    <a:pt x="1652" y="1555"/>
                  </a:lnTo>
                  <a:lnTo>
                    <a:pt x="1652" y="1555"/>
                  </a:lnTo>
                  <a:lnTo>
                    <a:pt x="1654" y="1558"/>
                  </a:lnTo>
                  <a:lnTo>
                    <a:pt x="1654" y="1558"/>
                  </a:lnTo>
                  <a:lnTo>
                    <a:pt x="1656" y="1558"/>
                  </a:lnTo>
                  <a:lnTo>
                    <a:pt x="1656" y="1558"/>
                  </a:lnTo>
                  <a:lnTo>
                    <a:pt x="1656" y="1560"/>
                  </a:lnTo>
                  <a:lnTo>
                    <a:pt x="1659" y="1560"/>
                  </a:lnTo>
                  <a:lnTo>
                    <a:pt x="1659" y="1560"/>
                  </a:lnTo>
                  <a:lnTo>
                    <a:pt x="1659" y="1560"/>
                  </a:lnTo>
                  <a:lnTo>
                    <a:pt x="1659" y="1560"/>
                  </a:lnTo>
                  <a:lnTo>
                    <a:pt x="1661" y="1560"/>
                  </a:lnTo>
                  <a:lnTo>
                    <a:pt x="1661" y="1560"/>
                  </a:lnTo>
                  <a:lnTo>
                    <a:pt x="1659" y="1560"/>
                  </a:lnTo>
                  <a:lnTo>
                    <a:pt x="1661" y="1560"/>
                  </a:lnTo>
                  <a:lnTo>
                    <a:pt x="1661" y="1558"/>
                  </a:lnTo>
                  <a:lnTo>
                    <a:pt x="1661" y="1558"/>
                  </a:lnTo>
                  <a:lnTo>
                    <a:pt x="1661" y="1558"/>
                  </a:lnTo>
                  <a:lnTo>
                    <a:pt x="1659" y="1558"/>
                  </a:lnTo>
                  <a:lnTo>
                    <a:pt x="1659" y="1558"/>
                  </a:lnTo>
                  <a:lnTo>
                    <a:pt x="1659" y="1555"/>
                  </a:lnTo>
                  <a:lnTo>
                    <a:pt x="1659" y="1555"/>
                  </a:lnTo>
                  <a:lnTo>
                    <a:pt x="1659" y="1555"/>
                  </a:lnTo>
                  <a:lnTo>
                    <a:pt x="1661" y="1555"/>
                  </a:lnTo>
                  <a:lnTo>
                    <a:pt x="1661" y="1558"/>
                  </a:lnTo>
                  <a:lnTo>
                    <a:pt x="1666" y="1558"/>
                  </a:lnTo>
                  <a:lnTo>
                    <a:pt x="1668" y="1558"/>
                  </a:lnTo>
                  <a:lnTo>
                    <a:pt x="1668" y="1560"/>
                  </a:lnTo>
                  <a:lnTo>
                    <a:pt x="1668" y="1558"/>
                  </a:lnTo>
                  <a:lnTo>
                    <a:pt x="1671" y="1558"/>
                  </a:lnTo>
                  <a:lnTo>
                    <a:pt x="1671" y="1558"/>
                  </a:lnTo>
                  <a:lnTo>
                    <a:pt x="1671" y="1558"/>
                  </a:lnTo>
                  <a:lnTo>
                    <a:pt x="1673" y="1558"/>
                  </a:lnTo>
                  <a:lnTo>
                    <a:pt x="1673" y="1560"/>
                  </a:lnTo>
                  <a:lnTo>
                    <a:pt x="1675" y="1560"/>
                  </a:lnTo>
                  <a:lnTo>
                    <a:pt x="1678" y="1560"/>
                  </a:lnTo>
                  <a:lnTo>
                    <a:pt x="1678" y="1560"/>
                  </a:lnTo>
                  <a:lnTo>
                    <a:pt x="1675" y="1558"/>
                  </a:lnTo>
                  <a:lnTo>
                    <a:pt x="1675" y="1558"/>
                  </a:lnTo>
                  <a:lnTo>
                    <a:pt x="1678" y="1558"/>
                  </a:lnTo>
                  <a:lnTo>
                    <a:pt x="1680" y="1558"/>
                  </a:lnTo>
                  <a:lnTo>
                    <a:pt x="1680" y="1558"/>
                  </a:lnTo>
                  <a:lnTo>
                    <a:pt x="1680" y="1558"/>
                  </a:lnTo>
                  <a:lnTo>
                    <a:pt x="1680" y="1558"/>
                  </a:lnTo>
                  <a:lnTo>
                    <a:pt x="1680" y="1555"/>
                  </a:lnTo>
                  <a:lnTo>
                    <a:pt x="1682" y="1555"/>
                  </a:lnTo>
                  <a:lnTo>
                    <a:pt x="1682" y="1553"/>
                  </a:lnTo>
                  <a:lnTo>
                    <a:pt x="1682" y="1553"/>
                  </a:lnTo>
                  <a:lnTo>
                    <a:pt x="1682" y="1553"/>
                  </a:lnTo>
                  <a:lnTo>
                    <a:pt x="1685" y="1553"/>
                  </a:lnTo>
                  <a:lnTo>
                    <a:pt x="1685" y="1550"/>
                  </a:lnTo>
                  <a:lnTo>
                    <a:pt x="1685" y="1550"/>
                  </a:lnTo>
                  <a:lnTo>
                    <a:pt x="1685" y="1548"/>
                  </a:lnTo>
                  <a:lnTo>
                    <a:pt x="1685" y="1548"/>
                  </a:lnTo>
                  <a:lnTo>
                    <a:pt x="1682" y="1548"/>
                  </a:lnTo>
                  <a:lnTo>
                    <a:pt x="1680" y="1548"/>
                  </a:lnTo>
                  <a:lnTo>
                    <a:pt x="1680" y="1548"/>
                  </a:lnTo>
                  <a:lnTo>
                    <a:pt x="1680" y="1548"/>
                  </a:lnTo>
                  <a:lnTo>
                    <a:pt x="1678" y="1546"/>
                  </a:lnTo>
                  <a:lnTo>
                    <a:pt x="1678" y="1546"/>
                  </a:lnTo>
                  <a:lnTo>
                    <a:pt x="1678" y="1546"/>
                  </a:lnTo>
                  <a:lnTo>
                    <a:pt x="1680" y="1546"/>
                  </a:lnTo>
                  <a:lnTo>
                    <a:pt x="1680" y="1546"/>
                  </a:lnTo>
                  <a:lnTo>
                    <a:pt x="1680" y="1546"/>
                  </a:lnTo>
                  <a:lnTo>
                    <a:pt x="1682" y="1546"/>
                  </a:lnTo>
                  <a:lnTo>
                    <a:pt x="1680" y="1543"/>
                  </a:lnTo>
                  <a:lnTo>
                    <a:pt x="1680" y="1543"/>
                  </a:lnTo>
                  <a:lnTo>
                    <a:pt x="1678" y="1546"/>
                  </a:lnTo>
                  <a:lnTo>
                    <a:pt x="1678" y="1543"/>
                  </a:lnTo>
                  <a:lnTo>
                    <a:pt x="1678" y="1543"/>
                  </a:lnTo>
                  <a:lnTo>
                    <a:pt x="1680" y="1543"/>
                  </a:lnTo>
                  <a:lnTo>
                    <a:pt x="1680" y="1543"/>
                  </a:lnTo>
                  <a:lnTo>
                    <a:pt x="1682" y="1541"/>
                  </a:lnTo>
                  <a:lnTo>
                    <a:pt x="1682" y="1541"/>
                  </a:lnTo>
                  <a:lnTo>
                    <a:pt x="1675" y="1536"/>
                  </a:lnTo>
                  <a:lnTo>
                    <a:pt x="1668" y="1534"/>
                  </a:lnTo>
                  <a:lnTo>
                    <a:pt x="1668" y="1532"/>
                  </a:lnTo>
                  <a:lnTo>
                    <a:pt x="1666" y="1534"/>
                  </a:lnTo>
                  <a:lnTo>
                    <a:pt x="1663" y="1532"/>
                  </a:lnTo>
                  <a:lnTo>
                    <a:pt x="1663" y="1532"/>
                  </a:lnTo>
                  <a:lnTo>
                    <a:pt x="1663" y="1532"/>
                  </a:lnTo>
                  <a:lnTo>
                    <a:pt x="1663" y="1532"/>
                  </a:lnTo>
                  <a:lnTo>
                    <a:pt x="1663" y="1532"/>
                  </a:lnTo>
                  <a:lnTo>
                    <a:pt x="1661" y="1529"/>
                  </a:lnTo>
                  <a:lnTo>
                    <a:pt x="1661" y="1529"/>
                  </a:lnTo>
                  <a:lnTo>
                    <a:pt x="1661" y="1529"/>
                  </a:lnTo>
                  <a:lnTo>
                    <a:pt x="1659" y="1529"/>
                  </a:lnTo>
                  <a:lnTo>
                    <a:pt x="1656" y="1529"/>
                  </a:lnTo>
                  <a:lnTo>
                    <a:pt x="1654" y="1527"/>
                  </a:lnTo>
                  <a:lnTo>
                    <a:pt x="1656" y="1527"/>
                  </a:lnTo>
                  <a:lnTo>
                    <a:pt x="1656" y="1527"/>
                  </a:lnTo>
                  <a:lnTo>
                    <a:pt x="1659" y="1527"/>
                  </a:lnTo>
                  <a:lnTo>
                    <a:pt x="1661" y="1527"/>
                  </a:lnTo>
                  <a:lnTo>
                    <a:pt x="1661" y="1527"/>
                  </a:lnTo>
                  <a:lnTo>
                    <a:pt x="1661" y="1527"/>
                  </a:lnTo>
                  <a:lnTo>
                    <a:pt x="1661" y="1524"/>
                  </a:lnTo>
                  <a:lnTo>
                    <a:pt x="1661" y="1524"/>
                  </a:lnTo>
                  <a:lnTo>
                    <a:pt x="1661" y="1524"/>
                  </a:lnTo>
                  <a:lnTo>
                    <a:pt x="1661" y="1524"/>
                  </a:lnTo>
                  <a:lnTo>
                    <a:pt x="1661" y="1524"/>
                  </a:lnTo>
                  <a:lnTo>
                    <a:pt x="1666" y="1527"/>
                  </a:lnTo>
                  <a:lnTo>
                    <a:pt x="1666" y="1527"/>
                  </a:lnTo>
                  <a:lnTo>
                    <a:pt x="1666" y="1524"/>
                  </a:lnTo>
                  <a:lnTo>
                    <a:pt x="1666" y="1524"/>
                  </a:lnTo>
                  <a:lnTo>
                    <a:pt x="1666" y="1522"/>
                  </a:lnTo>
                  <a:lnTo>
                    <a:pt x="1663" y="1522"/>
                  </a:lnTo>
                  <a:lnTo>
                    <a:pt x="1663" y="1520"/>
                  </a:lnTo>
                  <a:lnTo>
                    <a:pt x="1661" y="1520"/>
                  </a:lnTo>
                  <a:lnTo>
                    <a:pt x="1663" y="1517"/>
                  </a:lnTo>
                  <a:lnTo>
                    <a:pt x="1663" y="1517"/>
                  </a:lnTo>
                  <a:lnTo>
                    <a:pt x="1666" y="1517"/>
                  </a:lnTo>
                  <a:lnTo>
                    <a:pt x="1666" y="1515"/>
                  </a:lnTo>
                  <a:lnTo>
                    <a:pt x="1663" y="1515"/>
                  </a:lnTo>
                  <a:lnTo>
                    <a:pt x="1663" y="1515"/>
                  </a:lnTo>
                  <a:lnTo>
                    <a:pt x="1663" y="1513"/>
                  </a:lnTo>
                  <a:lnTo>
                    <a:pt x="1666" y="1513"/>
                  </a:lnTo>
                  <a:lnTo>
                    <a:pt x="1668" y="1513"/>
                  </a:lnTo>
                  <a:lnTo>
                    <a:pt x="1668" y="1513"/>
                  </a:lnTo>
                  <a:lnTo>
                    <a:pt x="1668" y="1515"/>
                  </a:lnTo>
                  <a:lnTo>
                    <a:pt x="1668" y="1515"/>
                  </a:lnTo>
                  <a:lnTo>
                    <a:pt x="1668" y="1515"/>
                  </a:lnTo>
                  <a:lnTo>
                    <a:pt x="1668" y="1515"/>
                  </a:lnTo>
                  <a:lnTo>
                    <a:pt x="1671" y="1515"/>
                  </a:lnTo>
                  <a:lnTo>
                    <a:pt x="1671" y="1515"/>
                  </a:lnTo>
                  <a:lnTo>
                    <a:pt x="1673" y="1517"/>
                  </a:lnTo>
                  <a:lnTo>
                    <a:pt x="1671" y="1517"/>
                  </a:lnTo>
                  <a:lnTo>
                    <a:pt x="1668" y="1517"/>
                  </a:lnTo>
                  <a:lnTo>
                    <a:pt x="1668" y="1517"/>
                  </a:lnTo>
                  <a:lnTo>
                    <a:pt x="1668" y="1522"/>
                  </a:lnTo>
                  <a:lnTo>
                    <a:pt x="1668" y="1522"/>
                  </a:lnTo>
                  <a:lnTo>
                    <a:pt x="1668" y="1524"/>
                  </a:lnTo>
                  <a:lnTo>
                    <a:pt x="1668" y="1524"/>
                  </a:lnTo>
                  <a:lnTo>
                    <a:pt x="1668" y="1527"/>
                  </a:lnTo>
                  <a:lnTo>
                    <a:pt x="1668" y="1527"/>
                  </a:lnTo>
                  <a:lnTo>
                    <a:pt x="1668" y="1527"/>
                  </a:lnTo>
                  <a:lnTo>
                    <a:pt x="1668" y="1527"/>
                  </a:lnTo>
                  <a:lnTo>
                    <a:pt x="1668" y="1527"/>
                  </a:lnTo>
                  <a:lnTo>
                    <a:pt x="1668" y="1527"/>
                  </a:lnTo>
                  <a:lnTo>
                    <a:pt x="1668" y="1527"/>
                  </a:lnTo>
                  <a:lnTo>
                    <a:pt x="1668" y="1529"/>
                  </a:lnTo>
                  <a:lnTo>
                    <a:pt x="1671" y="1529"/>
                  </a:lnTo>
                  <a:lnTo>
                    <a:pt x="1671" y="1532"/>
                  </a:lnTo>
                  <a:lnTo>
                    <a:pt x="1673" y="1532"/>
                  </a:lnTo>
                  <a:lnTo>
                    <a:pt x="1675" y="1532"/>
                  </a:lnTo>
                  <a:lnTo>
                    <a:pt x="1675" y="1532"/>
                  </a:lnTo>
                  <a:lnTo>
                    <a:pt x="1675" y="1534"/>
                  </a:lnTo>
                  <a:lnTo>
                    <a:pt x="1675" y="1534"/>
                  </a:lnTo>
                  <a:lnTo>
                    <a:pt x="1678" y="1536"/>
                  </a:lnTo>
                  <a:lnTo>
                    <a:pt x="1678" y="1536"/>
                  </a:lnTo>
                  <a:lnTo>
                    <a:pt x="1678" y="1536"/>
                  </a:lnTo>
                  <a:lnTo>
                    <a:pt x="1680" y="1536"/>
                  </a:lnTo>
                  <a:lnTo>
                    <a:pt x="1680" y="1536"/>
                  </a:lnTo>
                  <a:lnTo>
                    <a:pt x="1680" y="1534"/>
                  </a:lnTo>
                  <a:lnTo>
                    <a:pt x="1682" y="1534"/>
                  </a:lnTo>
                  <a:lnTo>
                    <a:pt x="1682" y="1534"/>
                  </a:lnTo>
                  <a:lnTo>
                    <a:pt x="1682" y="1534"/>
                  </a:lnTo>
                  <a:lnTo>
                    <a:pt x="1682" y="1536"/>
                  </a:lnTo>
                  <a:lnTo>
                    <a:pt x="1682" y="1536"/>
                  </a:lnTo>
                  <a:lnTo>
                    <a:pt x="1682" y="1536"/>
                  </a:lnTo>
                  <a:lnTo>
                    <a:pt x="1685" y="1539"/>
                  </a:lnTo>
                  <a:lnTo>
                    <a:pt x="1685" y="1539"/>
                  </a:lnTo>
                  <a:lnTo>
                    <a:pt x="1685" y="1536"/>
                  </a:lnTo>
                  <a:lnTo>
                    <a:pt x="1685" y="1534"/>
                  </a:lnTo>
                  <a:lnTo>
                    <a:pt x="1682" y="1534"/>
                  </a:lnTo>
                  <a:lnTo>
                    <a:pt x="1682" y="1532"/>
                  </a:lnTo>
                  <a:lnTo>
                    <a:pt x="1680" y="1532"/>
                  </a:lnTo>
                  <a:lnTo>
                    <a:pt x="1682" y="1532"/>
                  </a:lnTo>
                  <a:lnTo>
                    <a:pt x="1685" y="1532"/>
                  </a:lnTo>
                  <a:lnTo>
                    <a:pt x="1685" y="1532"/>
                  </a:lnTo>
                  <a:lnTo>
                    <a:pt x="1685" y="1532"/>
                  </a:lnTo>
                  <a:lnTo>
                    <a:pt x="1682" y="1529"/>
                  </a:lnTo>
                  <a:lnTo>
                    <a:pt x="1685" y="1527"/>
                  </a:lnTo>
                  <a:lnTo>
                    <a:pt x="1685" y="1527"/>
                  </a:lnTo>
                  <a:lnTo>
                    <a:pt x="1685" y="1529"/>
                  </a:lnTo>
                  <a:lnTo>
                    <a:pt x="1685" y="1529"/>
                  </a:lnTo>
                  <a:lnTo>
                    <a:pt x="1687" y="1529"/>
                  </a:lnTo>
                  <a:lnTo>
                    <a:pt x="1687" y="1529"/>
                  </a:lnTo>
                  <a:lnTo>
                    <a:pt x="1687" y="1532"/>
                  </a:lnTo>
                  <a:lnTo>
                    <a:pt x="1687" y="1532"/>
                  </a:lnTo>
                  <a:lnTo>
                    <a:pt x="1687" y="1534"/>
                  </a:lnTo>
                  <a:lnTo>
                    <a:pt x="1687" y="1534"/>
                  </a:lnTo>
                  <a:lnTo>
                    <a:pt x="1689" y="1536"/>
                  </a:lnTo>
                  <a:lnTo>
                    <a:pt x="1689" y="1534"/>
                  </a:lnTo>
                  <a:lnTo>
                    <a:pt x="1689" y="1532"/>
                  </a:lnTo>
                  <a:lnTo>
                    <a:pt x="1687" y="1529"/>
                  </a:lnTo>
                  <a:lnTo>
                    <a:pt x="1687" y="1529"/>
                  </a:lnTo>
                  <a:lnTo>
                    <a:pt x="1687" y="1529"/>
                  </a:lnTo>
                  <a:lnTo>
                    <a:pt x="1687" y="1527"/>
                  </a:lnTo>
                  <a:lnTo>
                    <a:pt x="1687" y="1527"/>
                  </a:lnTo>
                  <a:lnTo>
                    <a:pt x="1689" y="1527"/>
                  </a:lnTo>
                  <a:lnTo>
                    <a:pt x="1689" y="1527"/>
                  </a:lnTo>
                  <a:lnTo>
                    <a:pt x="1689" y="1524"/>
                  </a:lnTo>
                  <a:lnTo>
                    <a:pt x="1689" y="1524"/>
                  </a:lnTo>
                  <a:lnTo>
                    <a:pt x="1689" y="1524"/>
                  </a:lnTo>
                  <a:lnTo>
                    <a:pt x="1689" y="1524"/>
                  </a:lnTo>
                  <a:lnTo>
                    <a:pt x="1689" y="1522"/>
                  </a:lnTo>
                  <a:lnTo>
                    <a:pt x="1689" y="1520"/>
                  </a:lnTo>
                  <a:lnTo>
                    <a:pt x="1689" y="1520"/>
                  </a:lnTo>
                  <a:lnTo>
                    <a:pt x="1689" y="1520"/>
                  </a:lnTo>
                  <a:lnTo>
                    <a:pt x="1692" y="1520"/>
                  </a:lnTo>
                  <a:lnTo>
                    <a:pt x="1692" y="1520"/>
                  </a:lnTo>
                  <a:lnTo>
                    <a:pt x="1692" y="1522"/>
                  </a:lnTo>
                  <a:lnTo>
                    <a:pt x="1692" y="1524"/>
                  </a:lnTo>
                  <a:lnTo>
                    <a:pt x="1692" y="1527"/>
                  </a:lnTo>
                  <a:lnTo>
                    <a:pt x="1694" y="1527"/>
                  </a:lnTo>
                  <a:lnTo>
                    <a:pt x="1694" y="1529"/>
                  </a:lnTo>
                  <a:lnTo>
                    <a:pt x="1694" y="1529"/>
                  </a:lnTo>
                  <a:lnTo>
                    <a:pt x="1697" y="1532"/>
                  </a:lnTo>
                  <a:lnTo>
                    <a:pt x="1699" y="1532"/>
                  </a:lnTo>
                  <a:lnTo>
                    <a:pt x="1694" y="1534"/>
                  </a:lnTo>
                  <a:lnTo>
                    <a:pt x="1692" y="1534"/>
                  </a:lnTo>
                  <a:lnTo>
                    <a:pt x="1692" y="1536"/>
                  </a:lnTo>
                  <a:lnTo>
                    <a:pt x="1694" y="1536"/>
                  </a:lnTo>
                  <a:lnTo>
                    <a:pt x="1694" y="1534"/>
                  </a:lnTo>
                  <a:lnTo>
                    <a:pt x="1697" y="1534"/>
                  </a:lnTo>
                  <a:lnTo>
                    <a:pt x="1699" y="1536"/>
                  </a:lnTo>
                  <a:lnTo>
                    <a:pt x="1701" y="1536"/>
                  </a:lnTo>
                  <a:lnTo>
                    <a:pt x="1701" y="1536"/>
                  </a:lnTo>
                  <a:lnTo>
                    <a:pt x="1704" y="1536"/>
                  </a:lnTo>
                  <a:lnTo>
                    <a:pt x="1701" y="1539"/>
                  </a:lnTo>
                  <a:lnTo>
                    <a:pt x="1697" y="1536"/>
                  </a:lnTo>
                  <a:lnTo>
                    <a:pt x="1694" y="1536"/>
                  </a:lnTo>
                  <a:lnTo>
                    <a:pt x="1701" y="1543"/>
                  </a:lnTo>
                  <a:lnTo>
                    <a:pt x="1701" y="1543"/>
                  </a:lnTo>
                  <a:lnTo>
                    <a:pt x="1701" y="1546"/>
                  </a:lnTo>
                  <a:lnTo>
                    <a:pt x="1701" y="1546"/>
                  </a:lnTo>
                  <a:lnTo>
                    <a:pt x="1699" y="1543"/>
                  </a:lnTo>
                  <a:lnTo>
                    <a:pt x="1697" y="1543"/>
                  </a:lnTo>
                  <a:lnTo>
                    <a:pt x="1699" y="1546"/>
                  </a:lnTo>
                  <a:lnTo>
                    <a:pt x="1699" y="1546"/>
                  </a:lnTo>
                  <a:lnTo>
                    <a:pt x="1701" y="1546"/>
                  </a:lnTo>
                  <a:lnTo>
                    <a:pt x="1701" y="1548"/>
                  </a:lnTo>
                  <a:lnTo>
                    <a:pt x="1701" y="1550"/>
                  </a:lnTo>
                  <a:lnTo>
                    <a:pt x="1701" y="1550"/>
                  </a:lnTo>
                  <a:lnTo>
                    <a:pt x="1701" y="1550"/>
                  </a:lnTo>
                  <a:lnTo>
                    <a:pt x="1701" y="1550"/>
                  </a:lnTo>
                  <a:lnTo>
                    <a:pt x="1701" y="1553"/>
                  </a:lnTo>
                  <a:lnTo>
                    <a:pt x="1699" y="1553"/>
                  </a:lnTo>
                  <a:lnTo>
                    <a:pt x="1701" y="1553"/>
                  </a:lnTo>
                  <a:lnTo>
                    <a:pt x="1701" y="1553"/>
                  </a:lnTo>
                  <a:lnTo>
                    <a:pt x="1701" y="1553"/>
                  </a:lnTo>
                  <a:lnTo>
                    <a:pt x="1704" y="1553"/>
                  </a:lnTo>
                  <a:lnTo>
                    <a:pt x="1704" y="1553"/>
                  </a:lnTo>
                  <a:lnTo>
                    <a:pt x="1704" y="1555"/>
                  </a:lnTo>
                  <a:lnTo>
                    <a:pt x="1704" y="1553"/>
                  </a:lnTo>
                  <a:lnTo>
                    <a:pt x="1704" y="1553"/>
                  </a:lnTo>
                  <a:lnTo>
                    <a:pt x="1704" y="1555"/>
                  </a:lnTo>
                  <a:lnTo>
                    <a:pt x="1706" y="1553"/>
                  </a:lnTo>
                  <a:lnTo>
                    <a:pt x="1706" y="1553"/>
                  </a:lnTo>
                  <a:lnTo>
                    <a:pt x="1706" y="1553"/>
                  </a:lnTo>
                  <a:lnTo>
                    <a:pt x="1708" y="1553"/>
                  </a:lnTo>
                  <a:lnTo>
                    <a:pt x="1708" y="1553"/>
                  </a:lnTo>
                  <a:lnTo>
                    <a:pt x="1706" y="1550"/>
                  </a:lnTo>
                  <a:lnTo>
                    <a:pt x="1706" y="1548"/>
                  </a:lnTo>
                  <a:lnTo>
                    <a:pt x="1706" y="1548"/>
                  </a:lnTo>
                  <a:lnTo>
                    <a:pt x="1706" y="1548"/>
                  </a:lnTo>
                  <a:lnTo>
                    <a:pt x="1706" y="1548"/>
                  </a:lnTo>
                  <a:lnTo>
                    <a:pt x="1706" y="1546"/>
                  </a:lnTo>
                  <a:lnTo>
                    <a:pt x="1706" y="1546"/>
                  </a:lnTo>
                  <a:lnTo>
                    <a:pt x="1706" y="1546"/>
                  </a:lnTo>
                  <a:lnTo>
                    <a:pt x="1704" y="1543"/>
                  </a:lnTo>
                  <a:lnTo>
                    <a:pt x="1704" y="1541"/>
                  </a:lnTo>
                  <a:lnTo>
                    <a:pt x="1704" y="1541"/>
                  </a:lnTo>
                  <a:lnTo>
                    <a:pt x="1704" y="1541"/>
                  </a:lnTo>
                  <a:lnTo>
                    <a:pt x="1706" y="1541"/>
                  </a:lnTo>
                  <a:lnTo>
                    <a:pt x="1706" y="1541"/>
                  </a:lnTo>
                  <a:lnTo>
                    <a:pt x="1706" y="1541"/>
                  </a:lnTo>
                  <a:lnTo>
                    <a:pt x="1706" y="1539"/>
                  </a:lnTo>
                  <a:lnTo>
                    <a:pt x="1706" y="1539"/>
                  </a:lnTo>
                  <a:lnTo>
                    <a:pt x="1706" y="1539"/>
                  </a:lnTo>
                  <a:lnTo>
                    <a:pt x="1706" y="1536"/>
                  </a:lnTo>
                  <a:lnTo>
                    <a:pt x="1706" y="1536"/>
                  </a:lnTo>
                  <a:lnTo>
                    <a:pt x="1708" y="1539"/>
                  </a:lnTo>
                  <a:lnTo>
                    <a:pt x="1708" y="1539"/>
                  </a:lnTo>
                  <a:lnTo>
                    <a:pt x="1711" y="1539"/>
                  </a:lnTo>
                  <a:lnTo>
                    <a:pt x="1711" y="1539"/>
                  </a:lnTo>
                  <a:lnTo>
                    <a:pt x="1711" y="1539"/>
                  </a:lnTo>
                  <a:lnTo>
                    <a:pt x="1711" y="1536"/>
                  </a:lnTo>
                  <a:lnTo>
                    <a:pt x="1708" y="1536"/>
                  </a:lnTo>
                  <a:lnTo>
                    <a:pt x="1708" y="1536"/>
                  </a:lnTo>
                  <a:lnTo>
                    <a:pt x="1708" y="1536"/>
                  </a:lnTo>
                  <a:lnTo>
                    <a:pt x="1708" y="1536"/>
                  </a:lnTo>
                  <a:lnTo>
                    <a:pt x="1708" y="1536"/>
                  </a:lnTo>
                  <a:lnTo>
                    <a:pt x="1708" y="1536"/>
                  </a:lnTo>
                  <a:lnTo>
                    <a:pt x="1706" y="1536"/>
                  </a:lnTo>
                  <a:lnTo>
                    <a:pt x="1706" y="1536"/>
                  </a:lnTo>
                  <a:lnTo>
                    <a:pt x="1706" y="1534"/>
                  </a:lnTo>
                  <a:lnTo>
                    <a:pt x="1704" y="1534"/>
                  </a:lnTo>
                  <a:lnTo>
                    <a:pt x="1704" y="1534"/>
                  </a:lnTo>
                  <a:lnTo>
                    <a:pt x="1704" y="1532"/>
                  </a:lnTo>
                  <a:lnTo>
                    <a:pt x="1701" y="1532"/>
                  </a:lnTo>
                  <a:lnTo>
                    <a:pt x="1701" y="1532"/>
                  </a:lnTo>
                  <a:lnTo>
                    <a:pt x="1701" y="1529"/>
                  </a:lnTo>
                  <a:lnTo>
                    <a:pt x="1701" y="1529"/>
                  </a:lnTo>
                  <a:lnTo>
                    <a:pt x="1701" y="1529"/>
                  </a:lnTo>
                  <a:lnTo>
                    <a:pt x="1701" y="1529"/>
                  </a:lnTo>
                  <a:lnTo>
                    <a:pt x="1704" y="1532"/>
                  </a:lnTo>
                  <a:lnTo>
                    <a:pt x="1706" y="1532"/>
                  </a:lnTo>
                  <a:lnTo>
                    <a:pt x="1706" y="1532"/>
                  </a:lnTo>
                  <a:lnTo>
                    <a:pt x="1708" y="1532"/>
                  </a:lnTo>
                  <a:lnTo>
                    <a:pt x="1708" y="1532"/>
                  </a:lnTo>
                  <a:lnTo>
                    <a:pt x="1708" y="1532"/>
                  </a:lnTo>
                  <a:lnTo>
                    <a:pt x="1708" y="1532"/>
                  </a:lnTo>
                  <a:lnTo>
                    <a:pt x="1708" y="1532"/>
                  </a:lnTo>
                  <a:lnTo>
                    <a:pt x="1708" y="1532"/>
                  </a:lnTo>
                  <a:lnTo>
                    <a:pt x="1708" y="1532"/>
                  </a:lnTo>
                  <a:lnTo>
                    <a:pt x="1708" y="1532"/>
                  </a:lnTo>
                  <a:lnTo>
                    <a:pt x="1711" y="1529"/>
                  </a:lnTo>
                  <a:lnTo>
                    <a:pt x="1711" y="1527"/>
                  </a:lnTo>
                  <a:lnTo>
                    <a:pt x="1711" y="1527"/>
                  </a:lnTo>
                  <a:lnTo>
                    <a:pt x="1711" y="1527"/>
                  </a:lnTo>
                  <a:lnTo>
                    <a:pt x="1711" y="1527"/>
                  </a:lnTo>
                  <a:lnTo>
                    <a:pt x="1711" y="1527"/>
                  </a:lnTo>
                  <a:lnTo>
                    <a:pt x="1711" y="1524"/>
                  </a:lnTo>
                  <a:lnTo>
                    <a:pt x="1708" y="1524"/>
                  </a:lnTo>
                  <a:lnTo>
                    <a:pt x="1708" y="1522"/>
                  </a:lnTo>
                  <a:lnTo>
                    <a:pt x="1708" y="1522"/>
                  </a:lnTo>
                  <a:lnTo>
                    <a:pt x="1708" y="1520"/>
                  </a:lnTo>
                  <a:lnTo>
                    <a:pt x="1708" y="1520"/>
                  </a:lnTo>
                  <a:lnTo>
                    <a:pt x="1708" y="1520"/>
                  </a:lnTo>
                  <a:lnTo>
                    <a:pt x="1711" y="1522"/>
                  </a:lnTo>
                  <a:lnTo>
                    <a:pt x="1711" y="1522"/>
                  </a:lnTo>
                  <a:lnTo>
                    <a:pt x="1713" y="1524"/>
                  </a:lnTo>
                  <a:lnTo>
                    <a:pt x="1713" y="1524"/>
                  </a:lnTo>
                  <a:lnTo>
                    <a:pt x="1713" y="1524"/>
                  </a:lnTo>
                  <a:lnTo>
                    <a:pt x="1715" y="1524"/>
                  </a:lnTo>
                  <a:lnTo>
                    <a:pt x="1715" y="1524"/>
                  </a:lnTo>
                  <a:lnTo>
                    <a:pt x="1715" y="1522"/>
                  </a:lnTo>
                  <a:lnTo>
                    <a:pt x="1718" y="1522"/>
                  </a:lnTo>
                  <a:lnTo>
                    <a:pt x="1718" y="1522"/>
                  </a:lnTo>
                  <a:lnTo>
                    <a:pt x="1718" y="1522"/>
                  </a:lnTo>
                  <a:lnTo>
                    <a:pt x="1718" y="1524"/>
                  </a:lnTo>
                  <a:lnTo>
                    <a:pt x="1718" y="1524"/>
                  </a:lnTo>
                  <a:lnTo>
                    <a:pt x="1718" y="1524"/>
                  </a:lnTo>
                  <a:lnTo>
                    <a:pt x="1720" y="1524"/>
                  </a:lnTo>
                  <a:lnTo>
                    <a:pt x="1720" y="1524"/>
                  </a:lnTo>
                  <a:lnTo>
                    <a:pt x="1720" y="1527"/>
                  </a:lnTo>
                  <a:lnTo>
                    <a:pt x="1720" y="1527"/>
                  </a:lnTo>
                  <a:lnTo>
                    <a:pt x="1720" y="1527"/>
                  </a:lnTo>
                  <a:lnTo>
                    <a:pt x="1720" y="1527"/>
                  </a:lnTo>
                  <a:lnTo>
                    <a:pt x="1718" y="1527"/>
                  </a:lnTo>
                  <a:lnTo>
                    <a:pt x="1718" y="1524"/>
                  </a:lnTo>
                  <a:lnTo>
                    <a:pt x="1718" y="1527"/>
                  </a:lnTo>
                  <a:lnTo>
                    <a:pt x="1718" y="1527"/>
                  </a:lnTo>
                  <a:lnTo>
                    <a:pt x="1718" y="1527"/>
                  </a:lnTo>
                  <a:lnTo>
                    <a:pt x="1720" y="1527"/>
                  </a:lnTo>
                  <a:lnTo>
                    <a:pt x="1720" y="1529"/>
                  </a:lnTo>
                  <a:lnTo>
                    <a:pt x="1720" y="1532"/>
                  </a:lnTo>
                  <a:lnTo>
                    <a:pt x="1720" y="1532"/>
                  </a:lnTo>
                  <a:lnTo>
                    <a:pt x="1720" y="1532"/>
                  </a:lnTo>
                  <a:lnTo>
                    <a:pt x="1723" y="1529"/>
                  </a:lnTo>
                  <a:lnTo>
                    <a:pt x="1725" y="1527"/>
                  </a:lnTo>
                  <a:lnTo>
                    <a:pt x="1725" y="1527"/>
                  </a:lnTo>
                  <a:lnTo>
                    <a:pt x="1725" y="1524"/>
                  </a:lnTo>
                  <a:lnTo>
                    <a:pt x="1723" y="1522"/>
                  </a:lnTo>
                  <a:lnTo>
                    <a:pt x="1723" y="1520"/>
                  </a:lnTo>
                  <a:lnTo>
                    <a:pt x="1720" y="1520"/>
                  </a:lnTo>
                  <a:lnTo>
                    <a:pt x="1720" y="1517"/>
                  </a:lnTo>
                  <a:lnTo>
                    <a:pt x="1720" y="1517"/>
                  </a:lnTo>
                  <a:lnTo>
                    <a:pt x="1720" y="1517"/>
                  </a:lnTo>
                  <a:lnTo>
                    <a:pt x="1720" y="1517"/>
                  </a:lnTo>
                  <a:lnTo>
                    <a:pt x="1720" y="1517"/>
                  </a:lnTo>
                  <a:lnTo>
                    <a:pt x="1720" y="1515"/>
                  </a:lnTo>
                  <a:lnTo>
                    <a:pt x="1720" y="1515"/>
                  </a:lnTo>
                  <a:lnTo>
                    <a:pt x="1720" y="1515"/>
                  </a:lnTo>
                  <a:lnTo>
                    <a:pt x="1720" y="1515"/>
                  </a:lnTo>
                  <a:lnTo>
                    <a:pt x="1720" y="1517"/>
                  </a:lnTo>
                  <a:lnTo>
                    <a:pt x="1723" y="1517"/>
                  </a:lnTo>
                  <a:lnTo>
                    <a:pt x="1723" y="1517"/>
                  </a:lnTo>
                  <a:lnTo>
                    <a:pt x="1723" y="1520"/>
                  </a:lnTo>
                  <a:lnTo>
                    <a:pt x="1723" y="1520"/>
                  </a:lnTo>
                  <a:lnTo>
                    <a:pt x="1723" y="1520"/>
                  </a:lnTo>
                  <a:lnTo>
                    <a:pt x="1725" y="1520"/>
                  </a:lnTo>
                  <a:lnTo>
                    <a:pt x="1725" y="1522"/>
                  </a:lnTo>
                  <a:lnTo>
                    <a:pt x="1725" y="1522"/>
                  </a:lnTo>
                  <a:lnTo>
                    <a:pt x="1727" y="1520"/>
                  </a:lnTo>
                  <a:lnTo>
                    <a:pt x="1727" y="1520"/>
                  </a:lnTo>
                  <a:lnTo>
                    <a:pt x="1727" y="1517"/>
                  </a:lnTo>
                  <a:lnTo>
                    <a:pt x="1727" y="1517"/>
                  </a:lnTo>
                  <a:lnTo>
                    <a:pt x="1727" y="1520"/>
                  </a:lnTo>
                  <a:lnTo>
                    <a:pt x="1727" y="1520"/>
                  </a:lnTo>
                  <a:lnTo>
                    <a:pt x="1727" y="1520"/>
                  </a:lnTo>
                  <a:lnTo>
                    <a:pt x="1727" y="1522"/>
                  </a:lnTo>
                  <a:lnTo>
                    <a:pt x="1727" y="1522"/>
                  </a:lnTo>
                  <a:lnTo>
                    <a:pt x="1727" y="1522"/>
                  </a:lnTo>
                  <a:lnTo>
                    <a:pt x="1727" y="1524"/>
                  </a:lnTo>
                  <a:lnTo>
                    <a:pt x="1727" y="1524"/>
                  </a:lnTo>
                  <a:lnTo>
                    <a:pt x="1727" y="1524"/>
                  </a:lnTo>
                  <a:lnTo>
                    <a:pt x="1727" y="1527"/>
                  </a:lnTo>
                  <a:lnTo>
                    <a:pt x="1727" y="1527"/>
                  </a:lnTo>
                  <a:lnTo>
                    <a:pt x="1727" y="1527"/>
                  </a:lnTo>
                  <a:lnTo>
                    <a:pt x="1723" y="1532"/>
                  </a:lnTo>
                  <a:lnTo>
                    <a:pt x="1723" y="1534"/>
                  </a:lnTo>
                  <a:lnTo>
                    <a:pt x="1725" y="1534"/>
                  </a:lnTo>
                  <a:lnTo>
                    <a:pt x="1725" y="1534"/>
                  </a:lnTo>
                  <a:lnTo>
                    <a:pt x="1725" y="1534"/>
                  </a:lnTo>
                  <a:lnTo>
                    <a:pt x="1725" y="1532"/>
                  </a:lnTo>
                  <a:lnTo>
                    <a:pt x="1727" y="1532"/>
                  </a:lnTo>
                  <a:lnTo>
                    <a:pt x="1727" y="1532"/>
                  </a:lnTo>
                  <a:lnTo>
                    <a:pt x="1727" y="1534"/>
                  </a:lnTo>
                  <a:lnTo>
                    <a:pt x="1727" y="1534"/>
                  </a:lnTo>
                  <a:lnTo>
                    <a:pt x="1725" y="1536"/>
                  </a:lnTo>
                  <a:lnTo>
                    <a:pt x="1725" y="1536"/>
                  </a:lnTo>
                  <a:lnTo>
                    <a:pt x="1725" y="1534"/>
                  </a:lnTo>
                  <a:lnTo>
                    <a:pt x="1723" y="1536"/>
                  </a:lnTo>
                  <a:lnTo>
                    <a:pt x="1723" y="1541"/>
                  </a:lnTo>
                  <a:lnTo>
                    <a:pt x="1727" y="1541"/>
                  </a:lnTo>
                  <a:lnTo>
                    <a:pt x="1727" y="1541"/>
                  </a:lnTo>
                  <a:lnTo>
                    <a:pt x="1730" y="1541"/>
                  </a:lnTo>
                  <a:lnTo>
                    <a:pt x="1727" y="1539"/>
                  </a:lnTo>
                  <a:lnTo>
                    <a:pt x="1730" y="1539"/>
                  </a:lnTo>
                  <a:lnTo>
                    <a:pt x="1730" y="1539"/>
                  </a:lnTo>
                  <a:lnTo>
                    <a:pt x="1732" y="1539"/>
                  </a:lnTo>
                  <a:lnTo>
                    <a:pt x="1732" y="1539"/>
                  </a:lnTo>
                  <a:lnTo>
                    <a:pt x="1732" y="1541"/>
                  </a:lnTo>
                  <a:lnTo>
                    <a:pt x="1732" y="1541"/>
                  </a:lnTo>
                  <a:lnTo>
                    <a:pt x="1732" y="1541"/>
                  </a:lnTo>
                  <a:lnTo>
                    <a:pt x="1732" y="1541"/>
                  </a:lnTo>
                  <a:lnTo>
                    <a:pt x="1732"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2" y="1548"/>
                  </a:lnTo>
                  <a:lnTo>
                    <a:pt x="1732" y="1548"/>
                  </a:lnTo>
                  <a:lnTo>
                    <a:pt x="1732" y="1550"/>
                  </a:lnTo>
                  <a:lnTo>
                    <a:pt x="1734" y="1550"/>
                  </a:lnTo>
                  <a:lnTo>
                    <a:pt x="1734" y="1550"/>
                  </a:lnTo>
                  <a:lnTo>
                    <a:pt x="1737" y="1548"/>
                  </a:lnTo>
                  <a:lnTo>
                    <a:pt x="1737" y="1548"/>
                  </a:lnTo>
                  <a:lnTo>
                    <a:pt x="1734" y="1546"/>
                  </a:lnTo>
                  <a:lnTo>
                    <a:pt x="1734" y="1546"/>
                  </a:lnTo>
                  <a:lnTo>
                    <a:pt x="1734" y="1546"/>
                  </a:lnTo>
                  <a:lnTo>
                    <a:pt x="1732" y="1546"/>
                  </a:lnTo>
                  <a:lnTo>
                    <a:pt x="1734" y="1546"/>
                  </a:lnTo>
                  <a:lnTo>
                    <a:pt x="1734" y="1543"/>
                  </a:lnTo>
                  <a:lnTo>
                    <a:pt x="1734" y="1543"/>
                  </a:lnTo>
                  <a:lnTo>
                    <a:pt x="1734" y="1543"/>
                  </a:lnTo>
                  <a:lnTo>
                    <a:pt x="1734" y="1543"/>
                  </a:lnTo>
                  <a:lnTo>
                    <a:pt x="1734" y="1543"/>
                  </a:lnTo>
                  <a:lnTo>
                    <a:pt x="1737" y="1543"/>
                  </a:lnTo>
                  <a:lnTo>
                    <a:pt x="1737" y="1546"/>
                  </a:lnTo>
                  <a:lnTo>
                    <a:pt x="1741" y="1543"/>
                  </a:lnTo>
                  <a:lnTo>
                    <a:pt x="1741" y="1546"/>
                  </a:lnTo>
                  <a:lnTo>
                    <a:pt x="1741" y="1546"/>
                  </a:lnTo>
                  <a:lnTo>
                    <a:pt x="1741" y="1546"/>
                  </a:lnTo>
                  <a:lnTo>
                    <a:pt x="1741" y="1546"/>
                  </a:lnTo>
                  <a:lnTo>
                    <a:pt x="1741" y="1546"/>
                  </a:lnTo>
                  <a:lnTo>
                    <a:pt x="1741" y="1546"/>
                  </a:lnTo>
                  <a:lnTo>
                    <a:pt x="1741" y="1548"/>
                  </a:lnTo>
                  <a:lnTo>
                    <a:pt x="1744" y="1548"/>
                  </a:lnTo>
                  <a:lnTo>
                    <a:pt x="1746" y="1548"/>
                  </a:lnTo>
                  <a:lnTo>
                    <a:pt x="1746" y="1550"/>
                  </a:lnTo>
                  <a:lnTo>
                    <a:pt x="1746" y="1550"/>
                  </a:lnTo>
                  <a:lnTo>
                    <a:pt x="1746" y="1550"/>
                  </a:lnTo>
                  <a:lnTo>
                    <a:pt x="1746" y="1553"/>
                  </a:lnTo>
                  <a:lnTo>
                    <a:pt x="1746" y="1553"/>
                  </a:lnTo>
                  <a:lnTo>
                    <a:pt x="1749" y="1550"/>
                  </a:lnTo>
                  <a:lnTo>
                    <a:pt x="1751" y="1550"/>
                  </a:lnTo>
                  <a:lnTo>
                    <a:pt x="1751" y="1550"/>
                  </a:lnTo>
                  <a:lnTo>
                    <a:pt x="1753" y="1550"/>
                  </a:lnTo>
                  <a:lnTo>
                    <a:pt x="1753" y="1553"/>
                  </a:lnTo>
                  <a:lnTo>
                    <a:pt x="1753" y="1553"/>
                  </a:lnTo>
                  <a:lnTo>
                    <a:pt x="1753" y="1553"/>
                  </a:lnTo>
                  <a:lnTo>
                    <a:pt x="1756" y="1555"/>
                  </a:lnTo>
                  <a:lnTo>
                    <a:pt x="1756" y="1555"/>
                  </a:lnTo>
                  <a:lnTo>
                    <a:pt x="1756" y="1555"/>
                  </a:lnTo>
                  <a:lnTo>
                    <a:pt x="1756" y="1555"/>
                  </a:lnTo>
                  <a:lnTo>
                    <a:pt x="1756" y="1555"/>
                  </a:lnTo>
                  <a:lnTo>
                    <a:pt x="1758" y="1558"/>
                  </a:lnTo>
                  <a:lnTo>
                    <a:pt x="1758" y="1558"/>
                  </a:lnTo>
                  <a:lnTo>
                    <a:pt x="1756" y="1558"/>
                  </a:lnTo>
                  <a:lnTo>
                    <a:pt x="1756" y="1558"/>
                  </a:lnTo>
                  <a:lnTo>
                    <a:pt x="1756" y="1558"/>
                  </a:lnTo>
                  <a:lnTo>
                    <a:pt x="1756" y="1560"/>
                  </a:lnTo>
                  <a:lnTo>
                    <a:pt x="1756" y="1560"/>
                  </a:lnTo>
                  <a:lnTo>
                    <a:pt x="1756" y="1562"/>
                  </a:lnTo>
                  <a:lnTo>
                    <a:pt x="1758" y="1562"/>
                  </a:lnTo>
                  <a:lnTo>
                    <a:pt x="1758" y="1560"/>
                  </a:lnTo>
                  <a:lnTo>
                    <a:pt x="1760" y="1560"/>
                  </a:lnTo>
                  <a:lnTo>
                    <a:pt x="1760" y="1562"/>
                  </a:lnTo>
                  <a:lnTo>
                    <a:pt x="1760" y="1562"/>
                  </a:lnTo>
                  <a:lnTo>
                    <a:pt x="1758" y="1562"/>
                  </a:lnTo>
                  <a:lnTo>
                    <a:pt x="1758" y="1562"/>
                  </a:lnTo>
                  <a:lnTo>
                    <a:pt x="1760" y="1562"/>
                  </a:lnTo>
                  <a:lnTo>
                    <a:pt x="1763" y="1562"/>
                  </a:lnTo>
                  <a:lnTo>
                    <a:pt x="1765" y="1562"/>
                  </a:lnTo>
                  <a:lnTo>
                    <a:pt x="1765" y="1565"/>
                  </a:lnTo>
                  <a:lnTo>
                    <a:pt x="1765" y="1565"/>
                  </a:lnTo>
                  <a:lnTo>
                    <a:pt x="1768" y="1565"/>
                  </a:lnTo>
                  <a:lnTo>
                    <a:pt x="1768" y="1565"/>
                  </a:lnTo>
                  <a:lnTo>
                    <a:pt x="1768" y="1565"/>
                  </a:lnTo>
                  <a:lnTo>
                    <a:pt x="1768" y="1565"/>
                  </a:lnTo>
                  <a:lnTo>
                    <a:pt x="1770" y="1565"/>
                  </a:lnTo>
                  <a:lnTo>
                    <a:pt x="1770" y="1562"/>
                  </a:lnTo>
                  <a:lnTo>
                    <a:pt x="1768" y="1562"/>
                  </a:lnTo>
                  <a:lnTo>
                    <a:pt x="1768" y="1562"/>
                  </a:lnTo>
                  <a:lnTo>
                    <a:pt x="1768" y="1562"/>
                  </a:lnTo>
                  <a:lnTo>
                    <a:pt x="1768" y="1562"/>
                  </a:lnTo>
                  <a:lnTo>
                    <a:pt x="1765" y="1562"/>
                  </a:lnTo>
                  <a:lnTo>
                    <a:pt x="1765" y="1560"/>
                  </a:lnTo>
                  <a:lnTo>
                    <a:pt x="1765" y="1560"/>
                  </a:lnTo>
                  <a:lnTo>
                    <a:pt x="1765" y="1560"/>
                  </a:lnTo>
                  <a:lnTo>
                    <a:pt x="1765" y="1558"/>
                  </a:lnTo>
                  <a:lnTo>
                    <a:pt x="1765" y="1555"/>
                  </a:lnTo>
                  <a:lnTo>
                    <a:pt x="1765" y="1555"/>
                  </a:lnTo>
                  <a:lnTo>
                    <a:pt x="1765" y="1555"/>
                  </a:lnTo>
                  <a:lnTo>
                    <a:pt x="1765" y="1555"/>
                  </a:lnTo>
                  <a:lnTo>
                    <a:pt x="1765" y="1555"/>
                  </a:lnTo>
                  <a:lnTo>
                    <a:pt x="1765" y="1558"/>
                  </a:lnTo>
                  <a:lnTo>
                    <a:pt x="1765" y="1558"/>
                  </a:lnTo>
                  <a:lnTo>
                    <a:pt x="1768" y="1560"/>
                  </a:lnTo>
                  <a:lnTo>
                    <a:pt x="1768" y="1560"/>
                  </a:lnTo>
                  <a:lnTo>
                    <a:pt x="1768" y="1560"/>
                  </a:lnTo>
                  <a:lnTo>
                    <a:pt x="1770" y="1558"/>
                  </a:lnTo>
                  <a:lnTo>
                    <a:pt x="1770" y="1558"/>
                  </a:lnTo>
                  <a:lnTo>
                    <a:pt x="1770" y="1562"/>
                  </a:lnTo>
                  <a:lnTo>
                    <a:pt x="1770" y="1562"/>
                  </a:lnTo>
                  <a:lnTo>
                    <a:pt x="1770" y="1562"/>
                  </a:lnTo>
                  <a:lnTo>
                    <a:pt x="1772" y="1562"/>
                  </a:lnTo>
                  <a:lnTo>
                    <a:pt x="1772" y="1565"/>
                  </a:lnTo>
                  <a:lnTo>
                    <a:pt x="1772" y="1565"/>
                  </a:lnTo>
                  <a:lnTo>
                    <a:pt x="1772" y="1567"/>
                  </a:lnTo>
                  <a:lnTo>
                    <a:pt x="1770" y="1567"/>
                  </a:lnTo>
                  <a:lnTo>
                    <a:pt x="1772" y="1569"/>
                  </a:lnTo>
                  <a:lnTo>
                    <a:pt x="1772" y="1569"/>
                  </a:lnTo>
                  <a:lnTo>
                    <a:pt x="1775" y="1572"/>
                  </a:lnTo>
                  <a:lnTo>
                    <a:pt x="1775" y="1574"/>
                  </a:lnTo>
                  <a:lnTo>
                    <a:pt x="1775" y="1574"/>
                  </a:lnTo>
                  <a:lnTo>
                    <a:pt x="1775" y="1572"/>
                  </a:lnTo>
                  <a:lnTo>
                    <a:pt x="1775" y="1572"/>
                  </a:lnTo>
                  <a:lnTo>
                    <a:pt x="1777" y="1572"/>
                  </a:lnTo>
                  <a:lnTo>
                    <a:pt x="1782" y="1574"/>
                  </a:lnTo>
                  <a:lnTo>
                    <a:pt x="1782" y="1574"/>
                  </a:lnTo>
                  <a:lnTo>
                    <a:pt x="1782" y="1574"/>
                  </a:lnTo>
                  <a:lnTo>
                    <a:pt x="1782" y="1576"/>
                  </a:lnTo>
                  <a:lnTo>
                    <a:pt x="1779" y="1576"/>
                  </a:lnTo>
                  <a:lnTo>
                    <a:pt x="1782" y="1576"/>
                  </a:lnTo>
                  <a:lnTo>
                    <a:pt x="1784" y="1576"/>
                  </a:lnTo>
                  <a:lnTo>
                    <a:pt x="1786" y="1576"/>
                  </a:lnTo>
                  <a:lnTo>
                    <a:pt x="1786" y="1576"/>
                  </a:lnTo>
                  <a:lnTo>
                    <a:pt x="1786" y="1576"/>
                  </a:lnTo>
                  <a:lnTo>
                    <a:pt x="1786" y="1574"/>
                  </a:lnTo>
                  <a:lnTo>
                    <a:pt x="1786" y="1574"/>
                  </a:lnTo>
                  <a:lnTo>
                    <a:pt x="1786" y="1574"/>
                  </a:lnTo>
                  <a:lnTo>
                    <a:pt x="1784" y="1572"/>
                  </a:lnTo>
                  <a:lnTo>
                    <a:pt x="1784" y="1572"/>
                  </a:lnTo>
                  <a:lnTo>
                    <a:pt x="1784" y="1569"/>
                  </a:lnTo>
                  <a:lnTo>
                    <a:pt x="1786" y="1567"/>
                  </a:lnTo>
                  <a:lnTo>
                    <a:pt x="1784" y="1565"/>
                  </a:lnTo>
                  <a:lnTo>
                    <a:pt x="1786" y="1565"/>
                  </a:lnTo>
                  <a:lnTo>
                    <a:pt x="1786" y="1567"/>
                  </a:lnTo>
                  <a:lnTo>
                    <a:pt x="1786" y="1565"/>
                  </a:lnTo>
                  <a:lnTo>
                    <a:pt x="1786" y="1565"/>
                  </a:lnTo>
                  <a:lnTo>
                    <a:pt x="1786" y="1565"/>
                  </a:lnTo>
                  <a:lnTo>
                    <a:pt x="1786" y="1565"/>
                  </a:lnTo>
                  <a:lnTo>
                    <a:pt x="1786" y="1562"/>
                  </a:lnTo>
                  <a:lnTo>
                    <a:pt x="1786" y="1562"/>
                  </a:lnTo>
                  <a:lnTo>
                    <a:pt x="1786" y="1562"/>
                  </a:lnTo>
                  <a:lnTo>
                    <a:pt x="1786" y="1562"/>
                  </a:lnTo>
                  <a:lnTo>
                    <a:pt x="1786" y="1562"/>
                  </a:lnTo>
                  <a:lnTo>
                    <a:pt x="1784" y="1562"/>
                  </a:lnTo>
                  <a:lnTo>
                    <a:pt x="1786" y="1560"/>
                  </a:lnTo>
                  <a:lnTo>
                    <a:pt x="1786" y="1562"/>
                  </a:lnTo>
                  <a:lnTo>
                    <a:pt x="1786" y="1562"/>
                  </a:lnTo>
                  <a:lnTo>
                    <a:pt x="1789" y="1562"/>
                  </a:lnTo>
                  <a:lnTo>
                    <a:pt x="1789" y="1565"/>
                  </a:lnTo>
                  <a:lnTo>
                    <a:pt x="1789" y="1565"/>
                  </a:lnTo>
                  <a:lnTo>
                    <a:pt x="1791" y="1562"/>
                  </a:lnTo>
                  <a:lnTo>
                    <a:pt x="1794" y="1560"/>
                  </a:lnTo>
                  <a:lnTo>
                    <a:pt x="1791" y="1565"/>
                  </a:lnTo>
                  <a:lnTo>
                    <a:pt x="1791" y="1565"/>
                  </a:lnTo>
                  <a:lnTo>
                    <a:pt x="1791" y="1565"/>
                  </a:lnTo>
                  <a:lnTo>
                    <a:pt x="1789" y="1565"/>
                  </a:lnTo>
                  <a:lnTo>
                    <a:pt x="1789" y="1567"/>
                  </a:lnTo>
                  <a:lnTo>
                    <a:pt x="1791" y="1572"/>
                  </a:lnTo>
                  <a:lnTo>
                    <a:pt x="1791" y="1572"/>
                  </a:lnTo>
                  <a:lnTo>
                    <a:pt x="1789" y="1572"/>
                  </a:lnTo>
                  <a:lnTo>
                    <a:pt x="1791" y="1574"/>
                  </a:lnTo>
                  <a:lnTo>
                    <a:pt x="1791" y="1574"/>
                  </a:lnTo>
                  <a:lnTo>
                    <a:pt x="1791" y="1574"/>
                  </a:lnTo>
                  <a:lnTo>
                    <a:pt x="1791" y="1576"/>
                  </a:lnTo>
                  <a:lnTo>
                    <a:pt x="1789" y="1574"/>
                  </a:lnTo>
                  <a:lnTo>
                    <a:pt x="1789" y="1574"/>
                  </a:lnTo>
                  <a:lnTo>
                    <a:pt x="1789" y="1576"/>
                  </a:lnTo>
                  <a:lnTo>
                    <a:pt x="1789" y="1576"/>
                  </a:lnTo>
                  <a:lnTo>
                    <a:pt x="1789" y="1576"/>
                  </a:lnTo>
                  <a:lnTo>
                    <a:pt x="1789" y="1579"/>
                  </a:lnTo>
                  <a:lnTo>
                    <a:pt x="1789" y="1576"/>
                  </a:lnTo>
                  <a:lnTo>
                    <a:pt x="1791" y="1579"/>
                  </a:lnTo>
                  <a:lnTo>
                    <a:pt x="1794" y="1584"/>
                  </a:lnTo>
                  <a:lnTo>
                    <a:pt x="1794" y="1584"/>
                  </a:lnTo>
                  <a:lnTo>
                    <a:pt x="1796" y="1584"/>
                  </a:lnTo>
                  <a:lnTo>
                    <a:pt x="1796" y="1581"/>
                  </a:lnTo>
                  <a:lnTo>
                    <a:pt x="1796" y="1581"/>
                  </a:lnTo>
                  <a:lnTo>
                    <a:pt x="1796" y="1579"/>
                  </a:lnTo>
                  <a:lnTo>
                    <a:pt x="1796" y="1579"/>
                  </a:lnTo>
                  <a:lnTo>
                    <a:pt x="1796" y="1576"/>
                  </a:lnTo>
                  <a:lnTo>
                    <a:pt x="1794" y="1576"/>
                  </a:lnTo>
                  <a:lnTo>
                    <a:pt x="1794" y="1576"/>
                  </a:lnTo>
                  <a:lnTo>
                    <a:pt x="1794" y="1574"/>
                  </a:lnTo>
                  <a:lnTo>
                    <a:pt x="1794" y="1574"/>
                  </a:lnTo>
                  <a:lnTo>
                    <a:pt x="1794" y="1574"/>
                  </a:lnTo>
                  <a:lnTo>
                    <a:pt x="1794" y="1574"/>
                  </a:lnTo>
                  <a:lnTo>
                    <a:pt x="1796" y="1574"/>
                  </a:lnTo>
                  <a:lnTo>
                    <a:pt x="1798" y="1576"/>
                  </a:lnTo>
                  <a:lnTo>
                    <a:pt x="1798" y="1576"/>
                  </a:lnTo>
                  <a:lnTo>
                    <a:pt x="1798" y="1576"/>
                  </a:lnTo>
                  <a:lnTo>
                    <a:pt x="1801" y="1576"/>
                  </a:lnTo>
                  <a:lnTo>
                    <a:pt x="1801" y="1576"/>
                  </a:lnTo>
                  <a:lnTo>
                    <a:pt x="1801" y="1574"/>
                  </a:lnTo>
                  <a:lnTo>
                    <a:pt x="1801" y="1576"/>
                  </a:lnTo>
                  <a:lnTo>
                    <a:pt x="1801" y="1576"/>
                  </a:lnTo>
                  <a:lnTo>
                    <a:pt x="1801" y="1576"/>
                  </a:lnTo>
                  <a:lnTo>
                    <a:pt x="1803" y="1579"/>
                  </a:lnTo>
                  <a:lnTo>
                    <a:pt x="1803" y="1579"/>
                  </a:lnTo>
                  <a:lnTo>
                    <a:pt x="1803" y="1581"/>
                  </a:lnTo>
                  <a:lnTo>
                    <a:pt x="1803" y="1579"/>
                  </a:lnTo>
                  <a:lnTo>
                    <a:pt x="1805" y="1574"/>
                  </a:lnTo>
                  <a:lnTo>
                    <a:pt x="1805" y="1574"/>
                  </a:lnTo>
                  <a:lnTo>
                    <a:pt x="1805" y="1576"/>
                  </a:lnTo>
                  <a:lnTo>
                    <a:pt x="1808" y="1576"/>
                  </a:lnTo>
                  <a:lnTo>
                    <a:pt x="1808" y="1576"/>
                  </a:lnTo>
                  <a:lnTo>
                    <a:pt x="1808" y="1579"/>
                  </a:lnTo>
                  <a:lnTo>
                    <a:pt x="1805" y="1579"/>
                  </a:lnTo>
                  <a:lnTo>
                    <a:pt x="1805" y="1579"/>
                  </a:lnTo>
                  <a:lnTo>
                    <a:pt x="1805" y="1579"/>
                  </a:lnTo>
                  <a:lnTo>
                    <a:pt x="1805" y="1579"/>
                  </a:lnTo>
                  <a:lnTo>
                    <a:pt x="1805" y="1581"/>
                  </a:lnTo>
                  <a:lnTo>
                    <a:pt x="1808" y="1581"/>
                  </a:lnTo>
                  <a:lnTo>
                    <a:pt x="1808" y="1579"/>
                  </a:lnTo>
                  <a:lnTo>
                    <a:pt x="1808" y="1579"/>
                  </a:lnTo>
                  <a:lnTo>
                    <a:pt x="1808" y="1579"/>
                  </a:lnTo>
                  <a:lnTo>
                    <a:pt x="1808" y="1579"/>
                  </a:lnTo>
                  <a:lnTo>
                    <a:pt x="1810" y="1576"/>
                  </a:lnTo>
                  <a:lnTo>
                    <a:pt x="1808" y="1576"/>
                  </a:lnTo>
                  <a:lnTo>
                    <a:pt x="1808" y="1574"/>
                  </a:lnTo>
                  <a:lnTo>
                    <a:pt x="1808" y="1574"/>
                  </a:lnTo>
                  <a:lnTo>
                    <a:pt x="1808" y="1574"/>
                  </a:lnTo>
                  <a:lnTo>
                    <a:pt x="1808" y="1574"/>
                  </a:lnTo>
                  <a:lnTo>
                    <a:pt x="1808" y="1572"/>
                  </a:lnTo>
                  <a:lnTo>
                    <a:pt x="1808" y="1569"/>
                  </a:lnTo>
                  <a:lnTo>
                    <a:pt x="1805" y="1569"/>
                  </a:lnTo>
                  <a:lnTo>
                    <a:pt x="1805" y="1572"/>
                  </a:lnTo>
                  <a:lnTo>
                    <a:pt x="1803" y="1572"/>
                  </a:lnTo>
                  <a:lnTo>
                    <a:pt x="1803" y="1569"/>
                  </a:lnTo>
                  <a:lnTo>
                    <a:pt x="1803" y="1569"/>
                  </a:lnTo>
                  <a:lnTo>
                    <a:pt x="1803" y="1569"/>
                  </a:lnTo>
                  <a:lnTo>
                    <a:pt x="1803" y="1572"/>
                  </a:lnTo>
                  <a:lnTo>
                    <a:pt x="1803" y="1574"/>
                  </a:lnTo>
                  <a:lnTo>
                    <a:pt x="1801" y="1574"/>
                  </a:lnTo>
                  <a:lnTo>
                    <a:pt x="1801" y="1572"/>
                  </a:lnTo>
                  <a:lnTo>
                    <a:pt x="1801" y="1569"/>
                  </a:lnTo>
                  <a:lnTo>
                    <a:pt x="1801" y="1567"/>
                  </a:lnTo>
                  <a:lnTo>
                    <a:pt x="1803" y="1567"/>
                  </a:lnTo>
                  <a:lnTo>
                    <a:pt x="1803" y="1567"/>
                  </a:lnTo>
                  <a:lnTo>
                    <a:pt x="1803" y="1567"/>
                  </a:lnTo>
                  <a:lnTo>
                    <a:pt x="1803" y="1567"/>
                  </a:lnTo>
                  <a:lnTo>
                    <a:pt x="1803" y="1567"/>
                  </a:lnTo>
                  <a:lnTo>
                    <a:pt x="1805" y="1567"/>
                  </a:lnTo>
                  <a:lnTo>
                    <a:pt x="1805" y="1567"/>
                  </a:lnTo>
                  <a:lnTo>
                    <a:pt x="1808" y="1567"/>
                  </a:lnTo>
                  <a:lnTo>
                    <a:pt x="1808" y="1567"/>
                  </a:lnTo>
                  <a:lnTo>
                    <a:pt x="1810" y="1569"/>
                  </a:lnTo>
                  <a:lnTo>
                    <a:pt x="1812" y="1572"/>
                  </a:lnTo>
                  <a:lnTo>
                    <a:pt x="1812" y="1572"/>
                  </a:lnTo>
                  <a:lnTo>
                    <a:pt x="1812" y="1574"/>
                  </a:lnTo>
                  <a:lnTo>
                    <a:pt x="1812" y="1574"/>
                  </a:lnTo>
                  <a:lnTo>
                    <a:pt x="1812" y="1574"/>
                  </a:lnTo>
                  <a:lnTo>
                    <a:pt x="1812" y="1574"/>
                  </a:lnTo>
                  <a:lnTo>
                    <a:pt x="1812" y="1569"/>
                  </a:lnTo>
                  <a:lnTo>
                    <a:pt x="1812" y="1569"/>
                  </a:lnTo>
                  <a:lnTo>
                    <a:pt x="1815" y="1569"/>
                  </a:lnTo>
                  <a:lnTo>
                    <a:pt x="1815" y="1569"/>
                  </a:lnTo>
                  <a:lnTo>
                    <a:pt x="1815" y="1572"/>
                  </a:lnTo>
                  <a:lnTo>
                    <a:pt x="1815" y="1572"/>
                  </a:lnTo>
                  <a:lnTo>
                    <a:pt x="1815" y="1574"/>
                  </a:lnTo>
                  <a:lnTo>
                    <a:pt x="1815" y="1574"/>
                  </a:lnTo>
                  <a:lnTo>
                    <a:pt x="1817" y="1574"/>
                  </a:lnTo>
                  <a:lnTo>
                    <a:pt x="1817" y="1576"/>
                  </a:lnTo>
                  <a:lnTo>
                    <a:pt x="1817" y="1576"/>
                  </a:lnTo>
                  <a:lnTo>
                    <a:pt x="1820" y="1576"/>
                  </a:lnTo>
                  <a:lnTo>
                    <a:pt x="1820" y="1576"/>
                  </a:lnTo>
                  <a:lnTo>
                    <a:pt x="1820" y="1574"/>
                  </a:lnTo>
                  <a:lnTo>
                    <a:pt x="1820" y="1574"/>
                  </a:lnTo>
                  <a:lnTo>
                    <a:pt x="1817" y="1572"/>
                  </a:lnTo>
                  <a:lnTo>
                    <a:pt x="1815" y="1572"/>
                  </a:lnTo>
                  <a:lnTo>
                    <a:pt x="1817" y="1569"/>
                  </a:lnTo>
                  <a:lnTo>
                    <a:pt x="1817" y="1569"/>
                  </a:lnTo>
                  <a:lnTo>
                    <a:pt x="1817" y="1569"/>
                  </a:lnTo>
                  <a:lnTo>
                    <a:pt x="1820" y="1569"/>
                  </a:lnTo>
                  <a:lnTo>
                    <a:pt x="1820" y="1569"/>
                  </a:lnTo>
                  <a:lnTo>
                    <a:pt x="1820" y="1569"/>
                  </a:lnTo>
                  <a:lnTo>
                    <a:pt x="1820" y="1572"/>
                  </a:lnTo>
                  <a:lnTo>
                    <a:pt x="1820" y="1572"/>
                  </a:lnTo>
                  <a:lnTo>
                    <a:pt x="1820" y="1572"/>
                  </a:lnTo>
                  <a:lnTo>
                    <a:pt x="1820" y="1569"/>
                  </a:lnTo>
                  <a:lnTo>
                    <a:pt x="1820" y="1569"/>
                  </a:lnTo>
                  <a:lnTo>
                    <a:pt x="1822" y="1569"/>
                  </a:lnTo>
                  <a:lnTo>
                    <a:pt x="1820" y="1569"/>
                  </a:lnTo>
                  <a:lnTo>
                    <a:pt x="1820" y="1572"/>
                  </a:lnTo>
                  <a:lnTo>
                    <a:pt x="1820" y="1572"/>
                  </a:lnTo>
                  <a:lnTo>
                    <a:pt x="1820" y="1572"/>
                  </a:lnTo>
                  <a:lnTo>
                    <a:pt x="1822" y="1574"/>
                  </a:lnTo>
                  <a:lnTo>
                    <a:pt x="1822" y="1574"/>
                  </a:lnTo>
                  <a:lnTo>
                    <a:pt x="1822" y="1574"/>
                  </a:lnTo>
                  <a:lnTo>
                    <a:pt x="1822" y="1576"/>
                  </a:lnTo>
                  <a:lnTo>
                    <a:pt x="1824" y="1574"/>
                  </a:lnTo>
                  <a:lnTo>
                    <a:pt x="1824" y="1574"/>
                  </a:lnTo>
                  <a:lnTo>
                    <a:pt x="1824" y="1576"/>
                  </a:lnTo>
                  <a:lnTo>
                    <a:pt x="1824" y="1576"/>
                  </a:lnTo>
                  <a:lnTo>
                    <a:pt x="1822" y="1576"/>
                  </a:lnTo>
                  <a:lnTo>
                    <a:pt x="1824" y="1579"/>
                  </a:lnTo>
                  <a:lnTo>
                    <a:pt x="1824" y="1581"/>
                  </a:lnTo>
                  <a:lnTo>
                    <a:pt x="1827" y="1579"/>
                  </a:lnTo>
                  <a:lnTo>
                    <a:pt x="1829" y="1579"/>
                  </a:lnTo>
                  <a:lnTo>
                    <a:pt x="1829" y="1579"/>
                  </a:lnTo>
                  <a:lnTo>
                    <a:pt x="1829" y="1576"/>
                  </a:lnTo>
                  <a:lnTo>
                    <a:pt x="1829" y="1576"/>
                  </a:lnTo>
                  <a:lnTo>
                    <a:pt x="1829" y="1576"/>
                  </a:lnTo>
                  <a:lnTo>
                    <a:pt x="1827" y="1576"/>
                  </a:lnTo>
                  <a:lnTo>
                    <a:pt x="1829" y="1576"/>
                  </a:lnTo>
                  <a:lnTo>
                    <a:pt x="1829" y="1576"/>
                  </a:lnTo>
                  <a:lnTo>
                    <a:pt x="1829" y="1574"/>
                  </a:lnTo>
                  <a:lnTo>
                    <a:pt x="1829" y="1574"/>
                  </a:lnTo>
                  <a:lnTo>
                    <a:pt x="1827" y="1574"/>
                  </a:lnTo>
                  <a:lnTo>
                    <a:pt x="1829" y="1574"/>
                  </a:lnTo>
                  <a:lnTo>
                    <a:pt x="1829" y="1574"/>
                  </a:lnTo>
                  <a:lnTo>
                    <a:pt x="1829" y="1574"/>
                  </a:lnTo>
                  <a:lnTo>
                    <a:pt x="1831" y="1574"/>
                  </a:lnTo>
                  <a:lnTo>
                    <a:pt x="1831" y="1576"/>
                  </a:lnTo>
                  <a:lnTo>
                    <a:pt x="1829" y="1579"/>
                  </a:lnTo>
                  <a:lnTo>
                    <a:pt x="1831" y="1579"/>
                  </a:lnTo>
                  <a:lnTo>
                    <a:pt x="1831" y="1579"/>
                  </a:lnTo>
                  <a:lnTo>
                    <a:pt x="1834" y="1579"/>
                  </a:lnTo>
                  <a:lnTo>
                    <a:pt x="1834" y="1579"/>
                  </a:lnTo>
                  <a:lnTo>
                    <a:pt x="1834" y="1576"/>
                  </a:lnTo>
                  <a:lnTo>
                    <a:pt x="1834" y="1576"/>
                  </a:lnTo>
                  <a:lnTo>
                    <a:pt x="1831" y="1574"/>
                  </a:lnTo>
                  <a:lnTo>
                    <a:pt x="1834" y="1574"/>
                  </a:lnTo>
                  <a:lnTo>
                    <a:pt x="1834" y="1572"/>
                  </a:lnTo>
                  <a:lnTo>
                    <a:pt x="1836" y="1574"/>
                  </a:lnTo>
                  <a:lnTo>
                    <a:pt x="1834" y="1574"/>
                  </a:lnTo>
                  <a:lnTo>
                    <a:pt x="1834" y="1574"/>
                  </a:lnTo>
                  <a:lnTo>
                    <a:pt x="1834" y="1576"/>
                  </a:lnTo>
                  <a:lnTo>
                    <a:pt x="1834" y="1576"/>
                  </a:lnTo>
                  <a:lnTo>
                    <a:pt x="1836" y="1576"/>
                  </a:lnTo>
                  <a:lnTo>
                    <a:pt x="1836" y="1576"/>
                  </a:lnTo>
                  <a:lnTo>
                    <a:pt x="1836" y="1576"/>
                  </a:lnTo>
                  <a:lnTo>
                    <a:pt x="1836" y="1581"/>
                  </a:lnTo>
                  <a:lnTo>
                    <a:pt x="1834" y="1581"/>
                  </a:lnTo>
                  <a:lnTo>
                    <a:pt x="1834" y="1584"/>
                  </a:lnTo>
                  <a:lnTo>
                    <a:pt x="1834" y="1584"/>
                  </a:lnTo>
                  <a:lnTo>
                    <a:pt x="1834" y="1584"/>
                  </a:lnTo>
                  <a:lnTo>
                    <a:pt x="1834" y="1584"/>
                  </a:lnTo>
                  <a:lnTo>
                    <a:pt x="1834" y="1586"/>
                  </a:lnTo>
                  <a:lnTo>
                    <a:pt x="1829" y="1588"/>
                  </a:lnTo>
                  <a:lnTo>
                    <a:pt x="1829" y="1591"/>
                  </a:lnTo>
                  <a:lnTo>
                    <a:pt x="1829" y="1591"/>
                  </a:lnTo>
                  <a:lnTo>
                    <a:pt x="1829" y="1593"/>
                  </a:lnTo>
                  <a:lnTo>
                    <a:pt x="1829" y="1593"/>
                  </a:lnTo>
                  <a:lnTo>
                    <a:pt x="1827" y="1595"/>
                  </a:lnTo>
                  <a:lnTo>
                    <a:pt x="1817" y="1595"/>
                  </a:lnTo>
                  <a:lnTo>
                    <a:pt x="1815" y="1598"/>
                  </a:lnTo>
                  <a:lnTo>
                    <a:pt x="1812" y="1598"/>
                  </a:lnTo>
                  <a:lnTo>
                    <a:pt x="1812" y="1598"/>
                  </a:lnTo>
                  <a:lnTo>
                    <a:pt x="1812" y="1600"/>
                  </a:lnTo>
                  <a:lnTo>
                    <a:pt x="1812" y="1600"/>
                  </a:lnTo>
                  <a:lnTo>
                    <a:pt x="1810" y="1600"/>
                  </a:lnTo>
                  <a:lnTo>
                    <a:pt x="1810" y="1600"/>
                  </a:lnTo>
                  <a:lnTo>
                    <a:pt x="1810" y="1600"/>
                  </a:lnTo>
                  <a:lnTo>
                    <a:pt x="1808" y="1600"/>
                  </a:lnTo>
                  <a:lnTo>
                    <a:pt x="1808" y="1600"/>
                  </a:lnTo>
                  <a:lnTo>
                    <a:pt x="1810" y="1600"/>
                  </a:lnTo>
                  <a:lnTo>
                    <a:pt x="1810" y="1600"/>
                  </a:lnTo>
                  <a:lnTo>
                    <a:pt x="1812" y="1600"/>
                  </a:lnTo>
                  <a:lnTo>
                    <a:pt x="1812" y="1603"/>
                  </a:lnTo>
                  <a:lnTo>
                    <a:pt x="1812" y="1603"/>
                  </a:lnTo>
                  <a:lnTo>
                    <a:pt x="1812" y="1603"/>
                  </a:lnTo>
                  <a:lnTo>
                    <a:pt x="1812" y="1603"/>
                  </a:lnTo>
                  <a:lnTo>
                    <a:pt x="1812" y="1603"/>
                  </a:lnTo>
                  <a:lnTo>
                    <a:pt x="1815" y="1603"/>
                  </a:lnTo>
                  <a:lnTo>
                    <a:pt x="1815" y="1603"/>
                  </a:lnTo>
                  <a:lnTo>
                    <a:pt x="1815" y="1603"/>
                  </a:lnTo>
                  <a:lnTo>
                    <a:pt x="1815" y="1600"/>
                  </a:lnTo>
                  <a:lnTo>
                    <a:pt x="1815" y="1600"/>
                  </a:lnTo>
                  <a:lnTo>
                    <a:pt x="1815" y="1600"/>
                  </a:lnTo>
                  <a:lnTo>
                    <a:pt x="1815" y="1600"/>
                  </a:lnTo>
                  <a:lnTo>
                    <a:pt x="1817" y="1600"/>
                  </a:lnTo>
                  <a:lnTo>
                    <a:pt x="1817" y="1603"/>
                  </a:lnTo>
                  <a:lnTo>
                    <a:pt x="1822" y="1600"/>
                  </a:lnTo>
                  <a:lnTo>
                    <a:pt x="1822" y="1600"/>
                  </a:lnTo>
                  <a:lnTo>
                    <a:pt x="1822" y="1598"/>
                  </a:lnTo>
                  <a:lnTo>
                    <a:pt x="1822" y="1598"/>
                  </a:lnTo>
                  <a:lnTo>
                    <a:pt x="1824" y="1598"/>
                  </a:lnTo>
                  <a:lnTo>
                    <a:pt x="1824" y="1600"/>
                  </a:lnTo>
                  <a:lnTo>
                    <a:pt x="1827" y="1603"/>
                  </a:lnTo>
                  <a:lnTo>
                    <a:pt x="1827" y="1603"/>
                  </a:lnTo>
                  <a:lnTo>
                    <a:pt x="1827" y="1603"/>
                  </a:lnTo>
                  <a:lnTo>
                    <a:pt x="1827" y="1603"/>
                  </a:lnTo>
                  <a:lnTo>
                    <a:pt x="1827" y="1603"/>
                  </a:lnTo>
                  <a:lnTo>
                    <a:pt x="1824" y="1603"/>
                  </a:lnTo>
                  <a:lnTo>
                    <a:pt x="1824" y="1605"/>
                  </a:lnTo>
                  <a:lnTo>
                    <a:pt x="1827" y="1605"/>
                  </a:lnTo>
                  <a:lnTo>
                    <a:pt x="1827" y="1607"/>
                  </a:lnTo>
                  <a:lnTo>
                    <a:pt x="1827" y="1607"/>
                  </a:lnTo>
                  <a:lnTo>
                    <a:pt x="1829" y="1607"/>
                  </a:lnTo>
                  <a:lnTo>
                    <a:pt x="1829" y="1610"/>
                  </a:lnTo>
                  <a:lnTo>
                    <a:pt x="1829" y="1610"/>
                  </a:lnTo>
                  <a:lnTo>
                    <a:pt x="1829" y="1610"/>
                  </a:lnTo>
                  <a:lnTo>
                    <a:pt x="1829" y="1610"/>
                  </a:lnTo>
                  <a:lnTo>
                    <a:pt x="1831" y="1607"/>
                  </a:lnTo>
                  <a:lnTo>
                    <a:pt x="1834" y="1607"/>
                  </a:lnTo>
                  <a:lnTo>
                    <a:pt x="1834" y="1610"/>
                  </a:lnTo>
                  <a:lnTo>
                    <a:pt x="1834" y="1610"/>
                  </a:lnTo>
                  <a:lnTo>
                    <a:pt x="1831" y="1610"/>
                  </a:lnTo>
                  <a:lnTo>
                    <a:pt x="1831" y="1612"/>
                  </a:lnTo>
                  <a:lnTo>
                    <a:pt x="1831" y="1612"/>
                  </a:lnTo>
                  <a:lnTo>
                    <a:pt x="1831" y="1612"/>
                  </a:lnTo>
                  <a:lnTo>
                    <a:pt x="1834" y="1612"/>
                  </a:lnTo>
                  <a:lnTo>
                    <a:pt x="1836" y="1614"/>
                  </a:lnTo>
                  <a:lnTo>
                    <a:pt x="1836" y="1614"/>
                  </a:lnTo>
                  <a:lnTo>
                    <a:pt x="1834" y="1614"/>
                  </a:lnTo>
                  <a:lnTo>
                    <a:pt x="1834" y="1614"/>
                  </a:lnTo>
                  <a:lnTo>
                    <a:pt x="1834" y="1617"/>
                  </a:lnTo>
                  <a:lnTo>
                    <a:pt x="1836" y="1617"/>
                  </a:lnTo>
                  <a:lnTo>
                    <a:pt x="1838" y="1617"/>
                  </a:lnTo>
                  <a:lnTo>
                    <a:pt x="1841" y="1617"/>
                  </a:lnTo>
                  <a:lnTo>
                    <a:pt x="1846" y="1617"/>
                  </a:lnTo>
                  <a:lnTo>
                    <a:pt x="1846" y="1619"/>
                  </a:lnTo>
                  <a:lnTo>
                    <a:pt x="1848" y="1619"/>
                  </a:lnTo>
                  <a:lnTo>
                    <a:pt x="1848" y="1617"/>
                  </a:lnTo>
                  <a:lnTo>
                    <a:pt x="1848" y="1617"/>
                  </a:lnTo>
                  <a:lnTo>
                    <a:pt x="1848" y="1617"/>
                  </a:lnTo>
                  <a:lnTo>
                    <a:pt x="1848" y="1617"/>
                  </a:lnTo>
                  <a:lnTo>
                    <a:pt x="1850" y="1617"/>
                  </a:lnTo>
                  <a:lnTo>
                    <a:pt x="1850" y="1619"/>
                  </a:lnTo>
                  <a:lnTo>
                    <a:pt x="1848" y="1619"/>
                  </a:lnTo>
                  <a:lnTo>
                    <a:pt x="1850" y="1621"/>
                  </a:lnTo>
                  <a:lnTo>
                    <a:pt x="1853" y="1621"/>
                  </a:lnTo>
                  <a:lnTo>
                    <a:pt x="1855" y="1621"/>
                  </a:lnTo>
                  <a:lnTo>
                    <a:pt x="1855" y="1621"/>
                  </a:lnTo>
                  <a:lnTo>
                    <a:pt x="1857" y="1621"/>
                  </a:lnTo>
                  <a:lnTo>
                    <a:pt x="1857" y="1621"/>
                  </a:lnTo>
                  <a:lnTo>
                    <a:pt x="1857" y="1621"/>
                  </a:lnTo>
                  <a:lnTo>
                    <a:pt x="1857" y="1624"/>
                  </a:lnTo>
                  <a:lnTo>
                    <a:pt x="1857" y="1624"/>
                  </a:lnTo>
                  <a:lnTo>
                    <a:pt x="1860" y="1624"/>
                  </a:lnTo>
                  <a:lnTo>
                    <a:pt x="1860" y="1621"/>
                  </a:lnTo>
                  <a:lnTo>
                    <a:pt x="1860" y="1621"/>
                  </a:lnTo>
                  <a:lnTo>
                    <a:pt x="1857" y="1619"/>
                  </a:lnTo>
                  <a:lnTo>
                    <a:pt x="1857" y="1617"/>
                  </a:lnTo>
                  <a:lnTo>
                    <a:pt x="1857" y="1614"/>
                  </a:lnTo>
                  <a:lnTo>
                    <a:pt x="1857" y="1614"/>
                  </a:lnTo>
                  <a:lnTo>
                    <a:pt x="1860" y="1614"/>
                  </a:lnTo>
                  <a:lnTo>
                    <a:pt x="1860" y="1614"/>
                  </a:lnTo>
                  <a:lnTo>
                    <a:pt x="1860" y="1614"/>
                  </a:lnTo>
                  <a:lnTo>
                    <a:pt x="1860" y="1614"/>
                  </a:lnTo>
                  <a:lnTo>
                    <a:pt x="1865" y="1614"/>
                  </a:lnTo>
                  <a:lnTo>
                    <a:pt x="1865" y="1612"/>
                  </a:lnTo>
                  <a:lnTo>
                    <a:pt x="1865" y="1612"/>
                  </a:lnTo>
                  <a:lnTo>
                    <a:pt x="1865" y="1612"/>
                  </a:lnTo>
                  <a:lnTo>
                    <a:pt x="1862" y="1610"/>
                  </a:lnTo>
                  <a:lnTo>
                    <a:pt x="1862" y="1607"/>
                  </a:lnTo>
                  <a:lnTo>
                    <a:pt x="1862" y="1605"/>
                  </a:lnTo>
                  <a:lnTo>
                    <a:pt x="1865" y="1605"/>
                  </a:lnTo>
                  <a:lnTo>
                    <a:pt x="1865" y="1605"/>
                  </a:lnTo>
                  <a:lnTo>
                    <a:pt x="1865" y="1605"/>
                  </a:lnTo>
                  <a:lnTo>
                    <a:pt x="1865" y="1607"/>
                  </a:lnTo>
                  <a:lnTo>
                    <a:pt x="1865" y="1607"/>
                  </a:lnTo>
                  <a:lnTo>
                    <a:pt x="1865" y="1607"/>
                  </a:lnTo>
                  <a:lnTo>
                    <a:pt x="1865" y="1607"/>
                  </a:lnTo>
                  <a:lnTo>
                    <a:pt x="1865" y="1610"/>
                  </a:lnTo>
                  <a:lnTo>
                    <a:pt x="1867" y="1610"/>
                  </a:lnTo>
                  <a:lnTo>
                    <a:pt x="1867" y="1610"/>
                  </a:lnTo>
                  <a:lnTo>
                    <a:pt x="1867" y="1610"/>
                  </a:lnTo>
                  <a:lnTo>
                    <a:pt x="1867" y="1607"/>
                  </a:lnTo>
                  <a:lnTo>
                    <a:pt x="1867" y="1607"/>
                  </a:lnTo>
                  <a:lnTo>
                    <a:pt x="1867" y="1605"/>
                  </a:lnTo>
                  <a:lnTo>
                    <a:pt x="1869" y="1605"/>
                  </a:lnTo>
                  <a:lnTo>
                    <a:pt x="1869" y="1605"/>
                  </a:lnTo>
                  <a:lnTo>
                    <a:pt x="1869" y="1605"/>
                  </a:lnTo>
                  <a:lnTo>
                    <a:pt x="1869" y="1607"/>
                  </a:lnTo>
                  <a:lnTo>
                    <a:pt x="1869" y="1607"/>
                  </a:lnTo>
                  <a:lnTo>
                    <a:pt x="1869" y="1607"/>
                  </a:lnTo>
                  <a:lnTo>
                    <a:pt x="1867" y="1610"/>
                  </a:lnTo>
                  <a:lnTo>
                    <a:pt x="1867" y="1610"/>
                  </a:lnTo>
                  <a:lnTo>
                    <a:pt x="1867" y="1610"/>
                  </a:lnTo>
                  <a:lnTo>
                    <a:pt x="1867" y="1612"/>
                  </a:lnTo>
                  <a:lnTo>
                    <a:pt x="1867" y="1612"/>
                  </a:lnTo>
                  <a:lnTo>
                    <a:pt x="1867" y="1612"/>
                  </a:lnTo>
                  <a:lnTo>
                    <a:pt x="1867" y="1614"/>
                  </a:lnTo>
                  <a:lnTo>
                    <a:pt x="1867" y="1614"/>
                  </a:lnTo>
                  <a:lnTo>
                    <a:pt x="1867" y="1614"/>
                  </a:lnTo>
                  <a:lnTo>
                    <a:pt x="1865" y="1614"/>
                  </a:lnTo>
                  <a:lnTo>
                    <a:pt x="1865" y="1617"/>
                  </a:lnTo>
                  <a:lnTo>
                    <a:pt x="1867" y="1617"/>
                  </a:lnTo>
                  <a:lnTo>
                    <a:pt x="1865" y="1619"/>
                  </a:lnTo>
                  <a:lnTo>
                    <a:pt x="1862" y="1619"/>
                  </a:lnTo>
                  <a:lnTo>
                    <a:pt x="1862" y="1619"/>
                  </a:lnTo>
                  <a:lnTo>
                    <a:pt x="1862" y="1621"/>
                  </a:lnTo>
                  <a:lnTo>
                    <a:pt x="1862" y="1621"/>
                  </a:lnTo>
                  <a:lnTo>
                    <a:pt x="1862" y="1624"/>
                  </a:lnTo>
                  <a:lnTo>
                    <a:pt x="1862" y="1624"/>
                  </a:lnTo>
                  <a:lnTo>
                    <a:pt x="1865" y="1624"/>
                  </a:lnTo>
                  <a:lnTo>
                    <a:pt x="1867" y="1621"/>
                  </a:lnTo>
                  <a:lnTo>
                    <a:pt x="1867" y="1621"/>
                  </a:lnTo>
                  <a:lnTo>
                    <a:pt x="1867" y="1621"/>
                  </a:lnTo>
                  <a:lnTo>
                    <a:pt x="1867" y="1619"/>
                  </a:lnTo>
                  <a:lnTo>
                    <a:pt x="1867" y="1619"/>
                  </a:lnTo>
                  <a:lnTo>
                    <a:pt x="1867" y="1619"/>
                  </a:lnTo>
                  <a:lnTo>
                    <a:pt x="1867" y="1619"/>
                  </a:lnTo>
                  <a:lnTo>
                    <a:pt x="1867" y="1617"/>
                  </a:lnTo>
                  <a:lnTo>
                    <a:pt x="1867" y="1617"/>
                  </a:lnTo>
                  <a:lnTo>
                    <a:pt x="1869" y="1617"/>
                  </a:lnTo>
                  <a:lnTo>
                    <a:pt x="1869" y="1617"/>
                  </a:lnTo>
                  <a:lnTo>
                    <a:pt x="1869" y="1619"/>
                  </a:lnTo>
                  <a:lnTo>
                    <a:pt x="1869" y="1619"/>
                  </a:lnTo>
                  <a:lnTo>
                    <a:pt x="1872" y="1619"/>
                  </a:lnTo>
                  <a:lnTo>
                    <a:pt x="1872" y="1621"/>
                  </a:lnTo>
                  <a:lnTo>
                    <a:pt x="1872" y="1621"/>
                  </a:lnTo>
                  <a:lnTo>
                    <a:pt x="1869" y="1621"/>
                  </a:lnTo>
                  <a:lnTo>
                    <a:pt x="1867" y="1624"/>
                  </a:lnTo>
                  <a:lnTo>
                    <a:pt x="1867" y="1624"/>
                  </a:lnTo>
                  <a:lnTo>
                    <a:pt x="1869" y="1624"/>
                  </a:lnTo>
                  <a:lnTo>
                    <a:pt x="1872" y="1624"/>
                  </a:lnTo>
                  <a:lnTo>
                    <a:pt x="1874" y="1621"/>
                  </a:lnTo>
                  <a:lnTo>
                    <a:pt x="1874" y="1621"/>
                  </a:lnTo>
                  <a:lnTo>
                    <a:pt x="1879" y="1621"/>
                  </a:lnTo>
                  <a:lnTo>
                    <a:pt x="1879" y="1621"/>
                  </a:lnTo>
                  <a:lnTo>
                    <a:pt x="1879" y="1624"/>
                  </a:lnTo>
                  <a:lnTo>
                    <a:pt x="1876" y="1624"/>
                  </a:lnTo>
                  <a:lnTo>
                    <a:pt x="1874" y="1624"/>
                  </a:lnTo>
                  <a:lnTo>
                    <a:pt x="1876" y="1626"/>
                  </a:lnTo>
                  <a:lnTo>
                    <a:pt x="1879" y="1626"/>
                  </a:lnTo>
                  <a:lnTo>
                    <a:pt x="1879" y="1626"/>
                  </a:lnTo>
                  <a:lnTo>
                    <a:pt x="1879" y="1626"/>
                  </a:lnTo>
                  <a:lnTo>
                    <a:pt x="1883" y="1624"/>
                  </a:lnTo>
                  <a:lnTo>
                    <a:pt x="1891" y="1624"/>
                  </a:lnTo>
                  <a:lnTo>
                    <a:pt x="1891" y="1624"/>
                  </a:lnTo>
                  <a:lnTo>
                    <a:pt x="1893" y="1624"/>
                  </a:lnTo>
                  <a:lnTo>
                    <a:pt x="1893" y="1624"/>
                  </a:lnTo>
                  <a:lnTo>
                    <a:pt x="1893" y="1624"/>
                  </a:lnTo>
                  <a:lnTo>
                    <a:pt x="1893" y="1624"/>
                  </a:lnTo>
                  <a:lnTo>
                    <a:pt x="1895" y="1624"/>
                  </a:lnTo>
                  <a:lnTo>
                    <a:pt x="1895" y="1624"/>
                  </a:lnTo>
                  <a:lnTo>
                    <a:pt x="1898" y="1626"/>
                  </a:lnTo>
                  <a:lnTo>
                    <a:pt x="1900" y="1626"/>
                  </a:lnTo>
                  <a:lnTo>
                    <a:pt x="1900" y="1626"/>
                  </a:lnTo>
                  <a:lnTo>
                    <a:pt x="1905" y="1629"/>
                  </a:lnTo>
                  <a:lnTo>
                    <a:pt x="1907" y="1629"/>
                  </a:lnTo>
                  <a:lnTo>
                    <a:pt x="1909" y="1626"/>
                  </a:lnTo>
                  <a:lnTo>
                    <a:pt x="1909" y="1626"/>
                  </a:lnTo>
                  <a:lnTo>
                    <a:pt x="1912" y="1626"/>
                  </a:lnTo>
                  <a:lnTo>
                    <a:pt x="1912" y="1626"/>
                  </a:lnTo>
                  <a:lnTo>
                    <a:pt x="1912" y="1626"/>
                  </a:lnTo>
                  <a:lnTo>
                    <a:pt x="1914" y="1624"/>
                  </a:lnTo>
                  <a:lnTo>
                    <a:pt x="1914" y="1621"/>
                  </a:lnTo>
                  <a:lnTo>
                    <a:pt x="1917" y="1619"/>
                  </a:lnTo>
                  <a:lnTo>
                    <a:pt x="1917" y="1621"/>
                  </a:lnTo>
                  <a:lnTo>
                    <a:pt x="1919" y="1621"/>
                  </a:lnTo>
                  <a:lnTo>
                    <a:pt x="1919" y="1621"/>
                  </a:lnTo>
                  <a:lnTo>
                    <a:pt x="1921" y="1621"/>
                  </a:lnTo>
                  <a:lnTo>
                    <a:pt x="1921" y="1621"/>
                  </a:lnTo>
                  <a:lnTo>
                    <a:pt x="1921" y="1621"/>
                  </a:lnTo>
                  <a:lnTo>
                    <a:pt x="1924" y="1621"/>
                  </a:lnTo>
                  <a:lnTo>
                    <a:pt x="1924" y="1621"/>
                  </a:lnTo>
                  <a:lnTo>
                    <a:pt x="1926" y="1621"/>
                  </a:lnTo>
                  <a:lnTo>
                    <a:pt x="1924" y="1621"/>
                  </a:lnTo>
                  <a:lnTo>
                    <a:pt x="1924" y="1621"/>
                  </a:lnTo>
                  <a:lnTo>
                    <a:pt x="1924" y="1621"/>
                  </a:lnTo>
                  <a:lnTo>
                    <a:pt x="1924" y="1619"/>
                  </a:lnTo>
                  <a:lnTo>
                    <a:pt x="1924" y="1619"/>
                  </a:lnTo>
                  <a:lnTo>
                    <a:pt x="1924" y="1619"/>
                  </a:lnTo>
                  <a:lnTo>
                    <a:pt x="1921" y="1619"/>
                  </a:lnTo>
                  <a:lnTo>
                    <a:pt x="1921" y="1619"/>
                  </a:lnTo>
                  <a:lnTo>
                    <a:pt x="1921" y="1619"/>
                  </a:lnTo>
                  <a:lnTo>
                    <a:pt x="1919" y="1617"/>
                  </a:lnTo>
                  <a:lnTo>
                    <a:pt x="1919" y="1617"/>
                  </a:lnTo>
                  <a:lnTo>
                    <a:pt x="1919" y="1617"/>
                  </a:lnTo>
                  <a:lnTo>
                    <a:pt x="1919" y="1614"/>
                  </a:lnTo>
                  <a:lnTo>
                    <a:pt x="1921" y="1617"/>
                  </a:lnTo>
                  <a:lnTo>
                    <a:pt x="1921" y="1617"/>
                  </a:lnTo>
                  <a:lnTo>
                    <a:pt x="1924" y="1617"/>
                  </a:lnTo>
                  <a:lnTo>
                    <a:pt x="1926" y="1617"/>
                  </a:lnTo>
                  <a:lnTo>
                    <a:pt x="1926" y="1619"/>
                  </a:lnTo>
                  <a:lnTo>
                    <a:pt x="1928" y="1619"/>
                  </a:lnTo>
                  <a:lnTo>
                    <a:pt x="1928" y="1619"/>
                  </a:lnTo>
                  <a:lnTo>
                    <a:pt x="1928" y="1617"/>
                  </a:lnTo>
                  <a:lnTo>
                    <a:pt x="1928" y="1617"/>
                  </a:lnTo>
                  <a:lnTo>
                    <a:pt x="1928" y="1617"/>
                  </a:lnTo>
                  <a:lnTo>
                    <a:pt x="1928" y="1614"/>
                  </a:lnTo>
                  <a:lnTo>
                    <a:pt x="1928" y="1614"/>
                  </a:lnTo>
                  <a:lnTo>
                    <a:pt x="1928" y="1614"/>
                  </a:lnTo>
                  <a:lnTo>
                    <a:pt x="1928" y="1614"/>
                  </a:lnTo>
                  <a:lnTo>
                    <a:pt x="1931" y="1617"/>
                  </a:lnTo>
                  <a:lnTo>
                    <a:pt x="1931" y="1617"/>
                  </a:lnTo>
                  <a:lnTo>
                    <a:pt x="1933" y="1614"/>
                  </a:lnTo>
                  <a:lnTo>
                    <a:pt x="1933" y="1614"/>
                  </a:lnTo>
                  <a:lnTo>
                    <a:pt x="1933" y="1614"/>
                  </a:lnTo>
                  <a:lnTo>
                    <a:pt x="1935" y="1614"/>
                  </a:lnTo>
                  <a:lnTo>
                    <a:pt x="1935" y="1612"/>
                  </a:lnTo>
                  <a:lnTo>
                    <a:pt x="1938" y="1612"/>
                  </a:lnTo>
                  <a:lnTo>
                    <a:pt x="1938" y="1614"/>
                  </a:lnTo>
                  <a:lnTo>
                    <a:pt x="1938" y="1614"/>
                  </a:lnTo>
                  <a:lnTo>
                    <a:pt x="1938" y="1614"/>
                  </a:lnTo>
                  <a:lnTo>
                    <a:pt x="1938" y="1614"/>
                  </a:lnTo>
                  <a:lnTo>
                    <a:pt x="1933" y="1617"/>
                  </a:lnTo>
                  <a:lnTo>
                    <a:pt x="1933" y="1617"/>
                  </a:lnTo>
                  <a:lnTo>
                    <a:pt x="1933" y="1619"/>
                  </a:lnTo>
                  <a:lnTo>
                    <a:pt x="1933" y="1621"/>
                  </a:lnTo>
                  <a:lnTo>
                    <a:pt x="1935" y="1619"/>
                  </a:lnTo>
                  <a:lnTo>
                    <a:pt x="1935" y="1619"/>
                  </a:lnTo>
                  <a:lnTo>
                    <a:pt x="1938" y="1619"/>
                  </a:lnTo>
                  <a:lnTo>
                    <a:pt x="1938" y="1619"/>
                  </a:lnTo>
                  <a:lnTo>
                    <a:pt x="1938" y="1619"/>
                  </a:lnTo>
                  <a:lnTo>
                    <a:pt x="1935" y="1619"/>
                  </a:lnTo>
                  <a:lnTo>
                    <a:pt x="1938" y="1621"/>
                  </a:lnTo>
                  <a:lnTo>
                    <a:pt x="1938" y="1621"/>
                  </a:lnTo>
                  <a:lnTo>
                    <a:pt x="1938" y="1621"/>
                  </a:lnTo>
                  <a:lnTo>
                    <a:pt x="1935" y="1621"/>
                  </a:lnTo>
                  <a:lnTo>
                    <a:pt x="1933" y="1624"/>
                  </a:lnTo>
                  <a:lnTo>
                    <a:pt x="1933" y="1624"/>
                  </a:lnTo>
                  <a:lnTo>
                    <a:pt x="1935" y="1626"/>
                  </a:lnTo>
                  <a:lnTo>
                    <a:pt x="1938" y="1626"/>
                  </a:lnTo>
                  <a:lnTo>
                    <a:pt x="1940" y="1629"/>
                  </a:lnTo>
                  <a:lnTo>
                    <a:pt x="1940" y="1629"/>
                  </a:lnTo>
                  <a:lnTo>
                    <a:pt x="1940" y="1629"/>
                  </a:lnTo>
                  <a:lnTo>
                    <a:pt x="1943" y="1629"/>
                  </a:lnTo>
                  <a:lnTo>
                    <a:pt x="1943" y="1631"/>
                  </a:lnTo>
                  <a:lnTo>
                    <a:pt x="1945" y="1631"/>
                  </a:lnTo>
                  <a:lnTo>
                    <a:pt x="1945" y="1631"/>
                  </a:lnTo>
                  <a:lnTo>
                    <a:pt x="1943" y="1631"/>
                  </a:lnTo>
                  <a:lnTo>
                    <a:pt x="1943" y="1629"/>
                  </a:lnTo>
                  <a:lnTo>
                    <a:pt x="1943" y="1629"/>
                  </a:lnTo>
                  <a:lnTo>
                    <a:pt x="1943" y="1629"/>
                  </a:lnTo>
                  <a:lnTo>
                    <a:pt x="1943" y="1626"/>
                  </a:lnTo>
                  <a:lnTo>
                    <a:pt x="1943" y="1626"/>
                  </a:lnTo>
                  <a:lnTo>
                    <a:pt x="1940" y="1626"/>
                  </a:lnTo>
                  <a:lnTo>
                    <a:pt x="1940" y="1626"/>
                  </a:lnTo>
                  <a:lnTo>
                    <a:pt x="1943" y="1626"/>
                  </a:lnTo>
                  <a:lnTo>
                    <a:pt x="1943" y="1626"/>
                  </a:lnTo>
                  <a:lnTo>
                    <a:pt x="1943" y="1626"/>
                  </a:lnTo>
                  <a:lnTo>
                    <a:pt x="1943" y="1626"/>
                  </a:lnTo>
                  <a:lnTo>
                    <a:pt x="1943" y="1626"/>
                  </a:lnTo>
                  <a:lnTo>
                    <a:pt x="1945" y="1629"/>
                  </a:lnTo>
                  <a:lnTo>
                    <a:pt x="1945" y="1629"/>
                  </a:lnTo>
                  <a:lnTo>
                    <a:pt x="1945" y="1629"/>
                  </a:lnTo>
                  <a:lnTo>
                    <a:pt x="1945" y="1629"/>
                  </a:lnTo>
                  <a:lnTo>
                    <a:pt x="1945" y="1631"/>
                  </a:lnTo>
                  <a:lnTo>
                    <a:pt x="1947" y="1631"/>
                  </a:lnTo>
                  <a:lnTo>
                    <a:pt x="1947" y="1631"/>
                  </a:lnTo>
                  <a:lnTo>
                    <a:pt x="1947" y="1631"/>
                  </a:lnTo>
                  <a:lnTo>
                    <a:pt x="1947" y="1631"/>
                  </a:lnTo>
                  <a:lnTo>
                    <a:pt x="1947" y="1631"/>
                  </a:lnTo>
                  <a:lnTo>
                    <a:pt x="1947" y="1631"/>
                  </a:lnTo>
                  <a:lnTo>
                    <a:pt x="1947" y="1629"/>
                  </a:lnTo>
                  <a:lnTo>
                    <a:pt x="1947" y="1629"/>
                  </a:lnTo>
                  <a:lnTo>
                    <a:pt x="1947" y="1629"/>
                  </a:lnTo>
                  <a:lnTo>
                    <a:pt x="1947" y="1626"/>
                  </a:lnTo>
                  <a:lnTo>
                    <a:pt x="1947" y="1626"/>
                  </a:lnTo>
                  <a:lnTo>
                    <a:pt x="1947" y="1626"/>
                  </a:lnTo>
                  <a:lnTo>
                    <a:pt x="1947" y="1624"/>
                  </a:lnTo>
                  <a:lnTo>
                    <a:pt x="1947" y="1624"/>
                  </a:lnTo>
                  <a:lnTo>
                    <a:pt x="1947" y="1624"/>
                  </a:lnTo>
                  <a:lnTo>
                    <a:pt x="1947" y="1624"/>
                  </a:lnTo>
                  <a:lnTo>
                    <a:pt x="1950" y="1631"/>
                  </a:lnTo>
                  <a:lnTo>
                    <a:pt x="1950" y="1631"/>
                  </a:lnTo>
                  <a:lnTo>
                    <a:pt x="1952" y="1633"/>
                  </a:lnTo>
                  <a:lnTo>
                    <a:pt x="1957" y="1636"/>
                  </a:lnTo>
                  <a:lnTo>
                    <a:pt x="1966" y="1638"/>
                  </a:lnTo>
                  <a:lnTo>
                    <a:pt x="1969" y="1638"/>
                  </a:lnTo>
                  <a:lnTo>
                    <a:pt x="1969" y="1636"/>
                  </a:lnTo>
                  <a:lnTo>
                    <a:pt x="1971" y="1638"/>
                  </a:lnTo>
                  <a:lnTo>
                    <a:pt x="1971" y="1638"/>
                  </a:lnTo>
                  <a:lnTo>
                    <a:pt x="1971" y="1638"/>
                  </a:lnTo>
                  <a:lnTo>
                    <a:pt x="1973" y="1638"/>
                  </a:lnTo>
                  <a:lnTo>
                    <a:pt x="1973" y="1638"/>
                  </a:lnTo>
                  <a:lnTo>
                    <a:pt x="1973" y="1638"/>
                  </a:lnTo>
                  <a:lnTo>
                    <a:pt x="1973" y="1636"/>
                  </a:lnTo>
                  <a:lnTo>
                    <a:pt x="1973" y="1636"/>
                  </a:lnTo>
                  <a:lnTo>
                    <a:pt x="1976" y="1636"/>
                  </a:lnTo>
                  <a:lnTo>
                    <a:pt x="1976" y="1638"/>
                  </a:lnTo>
                  <a:lnTo>
                    <a:pt x="1976" y="1638"/>
                  </a:lnTo>
                  <a:lnTo>
                    <a:pt x="1980" y="1638"/>
                  </a:lnTo>
                  <a:lnTo>
                    <a:pt x="1980" y="1638"/>
                  </a:lnTo>
                  <a:lnTo>
                    <a:pt x="1980" y="1638"/>
                  </a:lnTo>
                  <a:lnTo>
                    <a:pt x="1980" y="1638"/>
                  </a:lnTo>
                  <a:lnTo>
                    <a:pt x="1980" y="1640"/>
                  </a:lnTo>
                  <a:lnTo>
                    <a:pt x="1983" y="1640"/>
                  </a:lnTo>
                  <a:lnTo>
                    <a:pt x="1983" y="1640"/>
                  </a:lnTo>
                  <a:lnTo>
                    <a:pt x="1985" y="1640"/>
                  </a:lnTo>
                  <a:lnTo>
                    <a:pt x="1985" y="1640"/>
                  </a:lnTo>
                  <a:lnTo>
                    <a:pt x="1988" y="1640"/>
                  </a:lnTo>
                  <a:lnTo>
                    <a:pt x="1990" y="1640"/>
                  </a:lnTo>
                  <a:lnTo>
                    <a:pt x="2009" y="1636"/>
                  </a:lnTo>
                  <a:lnTo>
                    <a:pt x="2009" y="1636"/>
                  </a:lnTo>
                  <a:lnTo>
                    <a:pt x="2009" y="1633"/>
                  </a:lnTo>
                  <a:lnTo>
                    <a:pt x="2009" y="1633"/>
                  </a:lnTo>
                  <a:lnTo>
                    <a:pt x="2009" y="1633"/>
                  </a:lnTo>
                  <a:lnTo>
                    <a:pt x="2009" y="1636"/>
                  </a:lnTo>
                  <a:lnTo>
                    <a:pt x="2011" y="1636"/>
                  </a:lnTo>
                  <a:lnTo>
                    <a:pt x="2011" y="1636"/>
                  </a:lnTo>
                  <a:lnTo>
                    <a:pt x="2011" y="1636"/>
                  </a:lnTo>
                  <a:lnTo>
                    <a:pt x="2011" y="1636"/>
                  </a:lnTo>
                  <a:lnTo>
                    <a:pt x="2011" y="1636"/>
                  </a:lnTo>
                  <a:lnTo>
                    <a:pt x="2014" y="1633"/>
                  </a:lnTo>
                  <a:lnTo>
                    <a:pt x="2018" y="1633"/>
                  </a:lnTo>
                  <a:lnTo>
                    <a:pt x="2018" y="1633"/>
                  </a:lnTo>
                  <a:lnTo>
                    <a:pt x="2018" y="1633"/>
                  </a:lnTo>
                  <a:lnTo>
                    <a:pt x="2018" y="1633"/>
                  </a:lnTo>
                  <a:lnTo>
                    <a:pt x="2018" y="1633"/>
                  </a:lnTo>
                  <a:lnTo>
                    <a:pt x="2018" y="1633"/>
                  </a:lnTo>
                  <a:lnTo>
                    <a:pt x="2018" y="1631"/>
                  </a:lnTo>
                  <a:lnTo>
                    <a:pt x="2018" y="1631"/>
                  </a:lnTo>
                  <a:lnTo>
                    <a:pt x="2021" y="1631"/>
                  </a:lnTo>
                  <a:lnTo>
                    <a:pt x="2021" y="1633"/>
                  </a:lnTo>
                  <a:lnTo>
                    <a:pt x="2021" y="1633"/>
                  </a:lnTo>
                  <a:lnTo>
                    <a:pt x="2021" y="1633"/>
                  </a:lnTo>
                  <a:lnTo>
                    <a:pt x="2021" y="1633"/>
                  </a:lnTo>
                  <a:lnTo>
                    <a:pt x="2021" y="1633"/>
                  </a:lnTo>
                  <a:lnTo>
                    <a:pt x="2023" y="1633"/>
                  </a:lnTo>
                  <a:lnTo>
                    <a:pt x="2028" y="1633"/>
                  </a:lnTo>
                  <a:lnTo>
                    <a:pt x="2028" y="1631"/>
                  </a:lnTo>
                  <a:lnTo>
                    <a:pt x="2028" y="1631"/>
                  </a:lnTo>
                  <a:lnTo>
                    <a:pt x="2030" y="1629"/>
                  </a:lnTo>
                  <a:lnTo>
                    <a:pt x="2033" y="1631"/>
                  </a:lnTo>
                  <a:lnTo>
                    <a:pt x="2033" y="1631"/>
                  </a:lnTo>
                  <a:lnTo>
                    <a:pt x="2035" y="1631"/>
                  </a:lnTo>
                  <a:lnTo>
                    <a:pt x="2037" y="1629"/>
                  </a:lnTo>
                  <a:lnTo>
                    <a:pt x="2040" y="1629"/>
                  </a:lnTo>
                  <a:lnTo>
                    <a:pt x="2042" y="1629"/>
                  </a:lnTo>
                  <a:lnTo>
                    <a:pt x="2042" y="1629"/>
                  </a:lnTo>
                  <a:lnTo>
                    <a:pt x="2042" y="1631"/>
                  </a:lnTo>
                  <a:lnTo>
                    <a:pt x="2042" y="1631"/>
                  </a:lnTo>
                  <a:lnTo>
                    <a:pt x="2042" y="1631"/>
                  </a:lnTo>
                  <a:lnTo>
                    <a:pt x="2042" y="1633"/>
                  </a:lnTo>
                  <a:lnTo>
                    <a:pt x="2044" y="1633"/>
                  </a:lnTo>
                  <a:lnTo>
                    <a:pt x="2044" y="1633"/>
                  </a:lnTo>
                  <a:lnTo>
                    <a:pt x="2047" y="1631"/>
                  </a:lnTo>
                  <a:lnTo>
                    <a:pt x="2047" y="1631"/>
                  </a:lnTo>
                  <a:lnTo>
                    <a:pt x="2047" y="1631"/>
                  </a:lnTo>
                  <a:lnTo>
                    <a:pt x="2047" y="1631"/>
                  </a:lnTo>
                  <a:lnTo>
                    <a:pt x="2047" y="1629"/>
                  </a:lnTo>
                  <a:lnTo>
                    <a:pt x="2047" y="1631"/>
                  </a:lnTo>
                  <a:lnTo>
                    <a:pt x="2054" y="1633"/>
                  </a:lnTo>
                  <a:lnTo>
                    <a:pt x="2054" y="1633"/>
                  </a:lnTo>
                  <a:lnTo>
                    <a:pt x="2054" y="1633"/>
                  </a:lnTo>
                  <a:lnTo>
                    <a:pt x="2056" y="1631"/>
                  </a:lnTo>
                  <a:lnTo>
                    <a:pt x="2056" y="1631"/>
                  </a:lnTo>
                  <a:lnTo>
                    <a:pt x="2056" y="1629"/>
                  </a:lnTo>
                  <a:lnTo>
                    <a:pt x="2059" y="1631"/>
                  </a:lnTo>
                  <a:lnTo>
                    <a:pt x="2061" y="1631"/>
                  </a:lnTo>
                  <a:lnTo>
                    <a:pt x="2061" y="1629"/>
                  </a:lnTo>
                  <a:lnTo>
                    <a:pt x="2061" y="1629"/>
                  </a:lnTo>
                  <a:lnTo>
                    <a:pt x="2059" y="1629"/>
                  </a:lnTo>
                  <a:lnTo>
                    <a:pt x="2061" y="1629"/>
                  </a:lnTo>
                  <a:lnTo>
                    <a:pt x="2063" y="1629"/>
                  </a:lnTo>
                  <a:lnTo>
                    <a:pt x="2068" y="1629"/>
                  </a:lnTo>
                  <a:lnTo>
                    <a:pt x="2068" y="1629"/>
                  </a:lnTo>
                  <a:lnTo>
                    <a:pt x="2068" y="1629"/>
                  </a:lnTo>
                  <a:lnTo>
                    <a:pt x="2068" y="1629"/>
                  </a:lnTo>
                  <a:lnTo>
                    <a:pt x="2070" y="1629"/>
                  </a:lnTo>
                  <a:lnTo>
                    <a:pt x="2070" y="1629"/>
                  </a:lnTo>
                  <a:lnTo>
                    <a:pt x="2070" y="1631"/>
                  </a:lnTo>
                  <a:lnTo>
                    <a:pt x="2073" y="1631"/>
                  </a:lnTo>
                  <a:lnTo>
                    <a:pt x="2073" y="1631"/>
                  </a:lnTo>
                  <a:lnTo>
                    <a:pt x="2073" y="1631"/>
                  </a:lnTo>
                  <a:lnTo>
                    <a:pt x="2075" y="1629"/>
                  </a:lnTo>
                  <a:lnTo>
                    <a:pt x="2075" y="1629"/>
                  </a:lnTo>
                  <a:lnTo>
                    <a:pt x="2075" y="1631"/>
                  </a:lnTo>
                  <a:lnTo>
                    <a:pt x="2075" y="1633"/>
                  </a:lnTo>
                  <a:lnTo>
                    <a:pt x="2075" y="1633"/>
                  </a:lnTo>
                  <a:lnTo>
                    <a:pt x="2077" y="1633"/>
                  </a:lnTo>
                  <a:lnTo>
                    <a:pt x="2077" y="1633"/>
                  </a:lnTo>
                  <a:lnTo>
                    <a:pt x="2077" y="1633"/>
                  </a:lnTo>
                  <a:lnTo>
                    <a:pt x="2077" y="1631"/>
                  </a:lnTo>
                  <a:lnTo>
                    <a:pt x="2077" y="1631"/>
                  </a:lnTo>
                  <a:lnTo>
                    <a:pt x="2080" y="1633"/>
                  </a:lnTo>
                  <a:lnTo>
                    <a:pt x="2080" y="1633"/>
                  </a:lnTo>
                  <a:lnTo>
                    <a:pt x="2082" y="1633"/>
                  </a:lnTo>
                  <a:lnTo>
                    <a:pt x="2082" y="1633"/>
                  </a:lnTo>
                  <a:lnTo>
                    <a:pt x="2085" y="1633"/>
                  </a:lnTo>
                  <a:lnTo>
                    <a:pt x="2087" y="1633"/>
                  </a:lnTo>
                  <a:lnTo>
                    <a:pt x="2089" y="1631"/>
                  </a:lnTo>
                  <a:lnTo>
                    <a:pt x="2092" y="1631"/>
                  </a:lnTo>
                  <a:lnTo>
                    <a:pt x="2096" y="1629"/>
                  </a:lnTo>
                  <a:lnTo>
                    <a:pt x="2099" y="1626"/>
                  </a:lnTo>
                  <a:lnTo>
                    <a:pt x="2101" y="1626"/>
                  </a:lnTo>
                  <a:lnTo>
                    <a:pt x="2101" y="1624"/>
                  </a:lnTo>
                  <a:lnTo>
                    <a:pt x="2103" y="1624"/>
                  </a:lnTo>
                  <a:lnTo>
                    <a:pt x="2103" y="1621"/>
                  </a:lnTo>
                  <a:lnTo>
                    <a:pt x="2103" y="1621"/>
                  </a:lnTo>
                  <a:lnTo>
                    <a:pt x="2101" y="1621"/>
                  </a:lnTo>
                  <a:close/>
                  <a:moveTo>
                    <a:pt x="1157" y="1110"/>
                  </a:moveTo>
                  <a:lnTo>
                    <a:pt x="1155" y="1110"/>
                  </a:lnTo>
                  <a:lnTo>
                    <a:pt x="1155" y="1113"/>
                  </a:lnTo>
                  <a:lnTo>
                    <a:pt x="1155" y="1115"/>
                  </a:lnTo>
                  <a:lnTo>
                    <a:pt x="1155" y="1115"/>
                  </a:lnTo>
                  <a:lnTo>
                    <a:pt x="1152" y="1115"/>
                  </a:lnTo>
                  <a:lnTo>
                    <a:pt x="1150" y="1117"/>
                  </a:lnTo>
                  <a:lnTo>
                    <a:pt x="1145" y="1127"/>
                  </a:lnTo>
                  <a:lnTo>
                    <a:pt x="1141" y="1129"/>
                  </a:lnTo>
                  <a:lnTo>
                    <a:pt x="1141" y="1131"/>
                  </a:lnTo>
                  <a:lnTo>
                    <a:pt x="1138" y="1131"/>
                  </a:lnTo>
                  <a:lnTo>
                    <a:pt x="1136" y="1134"/>
                  </a:lnTo>
                  <a:lnTo>
                    <a:pt x="1133" y="1134"/>
                  </a:lnTo>
                  <a:lnTo>
                    <a:pt x="1131" y="1134"/>
                  </a:lnTo>
                  <a:lnTo>
                    <a:pt x="1143" y="1127"/>
                  </a:lnTo>
                  <a:lnTo>
                    <a:pt x="1143" y="1127"/>
                  </a:lnTo>
                  <a:lnTo>
                    <a:pt x="1145" y="1122"/>
                  </a:lnTo>
                  <a:lnTo>
                    <a:pt x="1155" y="1110"/>
                  </a:lnTo>
                  <a:lnTo>
                    <a:pt x="1157" y="1108"/>
                  </a:lnTo>
                  <a:lnTo>
                    <a:pt x="1157" y="1110"/>
                  </a:lnTo>
                  <a:close/>
                  <a:moveTo>
                    <a:pt x="1325" y="1098"/>
                  </a:moveTo>
                  <a:lnTo>
                    <a:pt x="1323" y="1098"/>
                  </a:lnTo>
                  <a:lnTo>
                    <a:pt x="1320" y="1096"/>
                  </a:lnTo>
                  <a:lnTo>
                    <a:pt x="1318" y="1094"/>
                  </a:lnTo>
                  <a:lnTo>
                    <a:pt x="1316" y="1094"/>
                  </a:lnTo>
                  <a:lnTo>
                    <a:pt x="1316" y="1091"/>
                  </a:lnTo>
                  <a:lnTo>
                    <a:pt x="1316" y="1094"/>
                  </a:lnTo>
                  <a:lnTo>
                    <a:pt x="1316" y="1094"/>
                  </a:lnTo>
                  <a:lnTo>
                    <a:pt x="1313" y="1094"/>
                  </a:lnTo>
                  <a:lnTo>
                    <a:pt x="1313" y="1094"/>
                  </a:lnTo>
                  <a:lnTo>
                    <a:pt x="1309" y="1094"/>
                  </a:lnTo>
                  <a:lnTo>
                    <a:pt x="1309" y="1091"/>
                  </a:lnTo>
                  <a:lnTo>
                    <a:pt x="1306" y="1091"/>
                  </a:lnTo>
                  <a:lnTo>
                    <a:pt x="1306" y="1089"/>
                  </a:lnTo>
                  <a:lnTo>
                    <a:pt x="1306" y="1089"/>
                  </a:lnTo>
                  <a:lnTo>
                    <a:pt x="1306" y="1091"/>
                  </a:lnTo>
                  <a:lnTo>
                    <a:pt x="1306" y="1091"/>
                  </a:lnTo>
                  <a:lnTo>
                    <a:pt x="1304" y="1089"/>
                  </a:lnTo>
                  <a:lnTo>
                    <a:pt x="1304" y="1089"/>
                  </a:lnTo>
                  <a:lnTo>
                    <a:pt x="1301" y="1089"/>
                  </a:lnTo>
                  <a:lnTo>
                    <a:pt x="1301" y="1089"/>
                  </a:lnTo>
                  <a:lnTo>
                    <a:pt x="1301" y="1089"/>
                  </a:lnTo>
                  <a:lnTo>
                    <a:pt x="1304" y="1091"/>
                  </a:lnTo>
                  <a:lnTo>
                    <a:pt x="1301" y="1091"/>
                  </a:lnTo>
                  <a:lnTo>
                    <a:pt x="1299" y="1089"/>
                  </a:lnTo>
                  <a:lnTo>
                    <a:pt x="1299" y="1091"/>
                  </a:lnTo>
                  <a:lnTo>
                    <a:pt x="1299" y="1091"/>
                  </a:lnTo>
                  <a:lnTo>
                    <a:pt x="1299" y="1091"/>
                  </a:lnTo>
                  <a:lnTo>
                    <a:pt x="1297" y="1091"/>
                  </a:lnTo>
                  <a:lnTo>
                    <a:pt x="1299" y="1094"/>
                  </a:lnTo>
                  <a:lnTo>
                    <a:pt x="1299" y="1094"/>
                  </a:lnTo>
                  <a:lnTo>
                    <a:pt x="1299" y="1096"/>
                  </a:lnTo>
                  <a:lnTo>
                    <a:pt x="1299" y="1096"/>
                  </a:lnTo>
                  <a:lnTo>
                    <a:pt x="1294" y="1098"/>
                  </a:lnTo>
                  <a:lnTo>
                    <a:pt x="1294" y="1098"/>
                  </a:lnTo>
                  <a:lnTo>
                    <a:pt x="1294" y="1096"/>
                  </a:lnTo>
                  <a:lnTo>
                    <a:pt x="1292" y="1096"/>
                  </a:lnTo>
                  <a:lnTo>
                    <a:pt x="1292" y="1094"/>
                  </a:lnTo>
                  <a:lnTo>
                    <a:pt x="1292" y="1094"/>
                  </a:lnTo>
                  <a:lnTo>
                    <a:pt x="1292" y="1094"/>
                  </a:lnTo>
                  <a:lnTo>
                    <a:pt x="1292" y="1094"/>
                  </a:lnTo>
                  <a:lnTo>
                    <a:pt x="1292" y="1094"/>
                  </a:lnTo>
                  <a:lnTo>
                    <a:pt x="1290" y="1091"/>
                  </a:lnTo>
                  <a:lnTo>
                    <a:pt x="1290" y="1094"/>
                  </a:lnTo>
                  <a:lnTo>
                    <a:pt x="1290" y="1094"/>
                  </a:lnTo>
                  <a:lnTo>
                    <a:pt x="1287" y="1094"/>
                  </a:lnTo>
                  <a:lnTo>
                    <a:pt x="1287" y="1096"/>
                  </a:lnTo>
                  <a:lnTo>
                    <a:pt x="1285" y="1094"/>
                  </a:lnTo>
                  <a:lnTo>
                    <a:pt x="1283" y="1094"/>
                  </a:lnTo>
                  <a:lnTo>
                    <a:pt x="1283" y="1094"/>
                  </a:lnTo>
                  <a:lnTo>
                    <a:pt x="1283" y="1094"/>
                  </a:lnTo>
                  <a:lnTo>
                    <a:pt x="1283" y="1094"/>
                  </a:lnTo>
                  <a:lnTo>
                    <a:pt x="1283" y="1091"/>
                  </a:lnTo>
                  <a:lnTo>
                    <a:pt x="1283" y="1091"/>
                  </a:lnTo>
                  <a:lnTo>
                    <a:pt x="1280" y="1091"/>
                  </a:lnTo>
                  <a:lnTo>
                    <a:pt x="1280" y="1094"/>
                  </a:lnTo>
                  <a:lnTo>
                    <a:pt x="1283" y="1094"/>
                  </a:lnTo>
                  <a:lnTo>
                    <a:pt x="1283" y="1096"/>
                  </a:lnTo>
                  <a:lnTo>
                    <a:pt x="1283" y="1096"/>
                  </a:lnTo>
                  <a:lnTo>
                    <a:pt x="1283" y="1096"/>
                  </a:lnTo>
                  <a:lnTo>
                    <a:pt x="1278" y="1096"/>
                  </a:lnTo>
                  <a:lnTo>
                    <a:pt x="1275" y="1094"/>
                  </a:lnTo>
                  <a:lnTo>
                    <a:pt x="1273" y="1094"/>
                  </a:lnTo>
                  <a:lnTo>
                    <a:pt x="1273" y="1091"/>
                  </a:lnTo>
                  <a:lnTo>
                    <a:pt x="1273" y="1091"/>
                  </a:lnTo>
                  <a:lnTo>
                    <a:pt x="1273" y="1089"/>
                  </a:lnTo>
                  <a:lnTo>
                    <a:pt x="1273" y="1089"/>
                  </a:lnTo>
                  <a:lnTo>
                    <a:pt x="1273" y="1089"/>
                  </a:lnTo>
                  <a:lnTo>
                    <a:pt x="1275" y="1089"/>
                  </a:lnTo>
                  <a:lnTo>
                    <a:pt x="1275" y="1089"/>
                  </a:lnTo>
                  <a:lnTo>
                    <a:pt x="1278" y="1089"/>
                  </a:lnTo>
                  <a:lnTo>
                    <a:pt x="1278" y="1089"/>
                  </a:lnTo>
                  <a:lnTo>
                    <a:pt x="1280" y="1091"/>
                  </a:lnTo>
                  <a:lnTo>
                    <a:pt x="1280" y="1091"/>
                  </a:lnTo>
                  <a:lnTo>
                    <a:pt x="1280" y="1091"/>
                  </a:lnTo>
                  <a:lnTo>
                    <a:pt x="1283" y="1089"/>
                  </a:lnTo>
                  <a:lnTo>
                    <a:pt x="1283" y="1086"/>
                  </a:lnTo>
                  <a:lnTo>
                    <a:pt x="1283" y="1086"/>
                  </a:lnTo>
                  <a:lnTo>
                    <a:pt x="1285" y="1086"/>
                  </a:lnTo>
                  <a:lnTo>
                    <a:pt x="1285" y="1086"/>
                  </a:lnTo>
                  <a:lnTo>
                    <a:pt x="1285" y="1086"/>
                  </a:lnTo>
                  <a:lnTo>
                    <a:pt x="1285" y="1084"/>
                  </a:lnTo>
                  <a:lnTo>
                    <a:pt x="1285" y="1084"/>
                  </a:lnTo>
                  <a:lnTo>
                    <a:pt x="1287" y="1084"/>
                  </a:lnTo>
                  <a:lnTo>
                    <a:pt x="1287" y="1084"/>
                  </a:lnTo>
                  <a:lnTo>
                    <a:pt x="1287" y="1084"/>
                  </a:lnTo>
                  <a:lnTo>
                    <a:pt x="1287" y="1084"/>
                  </a:lnTo>
                  <a:lnTo>
                    <a:pt x="1285" y="1084"/>
                  </a:lnTo>
                  <a:lnTo>
                    <a:pt x="1285" y="1084"/>
                  </a:lnTo>
                  <a:lnTo>
                    <a:pt x="1287" y="1086"/>
                  </a:lnTo>
                  <a:lnTo>
                    <a:pt x="1287" y="1086"/>
                  </a:lnTo>
                  <a:lnTo>
                    <a:pt x="1290" y="1084"/>
                  </a:lnTo>
                  <a:lnTo>
                    <a:pt x="1290" y="1084"/>
                  </a:lnTo>
                  <a:lnTo>
                    <a:pt x="1290" y="1086"/>
                  </a:lnTo>
                  <a:lnTo>
                    <a:pt x="1290" y="1086"/>
                  </a:lnTo>
                  <a:lnTo>
                    <a:pt x="1292" y="1084"/>
                  </a:lnTo>
                  <a:lnTo>
                    <a:pt x="1292" y="1084"/>
                  </a:lnTo>
                  <a:lnTo>
                    <a:pt x="1292" y="1084"/>
                  </a:lnTo>
                  <a:lnTo>
                    <a:pt x="1290" y="1082"/>
                  </a:lnTo>
                  <a:lnTo>
                    <a:pt x="1290" y="1082"/>
                  </a:lnTo>
                  <a:lnTo>
                    <a:pt x="1290" y="1082"/>
                  </a:lnTo>
                  <a:lnTo>
                    <a:pt x="1292" y="1082"/>
                  </a:lnTo>
                  <a:lnTo>
                    <a:pt x="1292" y="1082"/>
                  </a:lnTo>
                  <a:lnTo>
                    <a:pt x="1292" y="1082"/>
                  </a:lnTo>
                  <a:lnTo>
                    <a:pt x="1294" y="1084"/>
                  </a:lnTo>
                  <a:lnTo>
                    <a:pt x="1294" y="1084"/>
                  </a:lnTo>
                  <a:lnTo>
                    <a:pt x="1294" y="1084"/>
                  </a:lnTo>
                  <a:lnTo>
                    <a:pt x="1294" y="1086"/>
                  </a:lnTo>
                  <a:lnTo>
                    <a:pt x="1292" y="1086"/>
                  </a:lnTo>
                  <a:lnTo>
                    <a:pt x="1292" y="1086"/>
                  </a:lnTo>
                  <a:lnTo>
                    <a:pt x="1292" y="1089"/>
                  </a:lnTo>
                  <a:lnTo>
                    <a:pt x="1292" y="1089"/>
                  </a:lnTo>
                  <a:lnTo>
                    <a:pt x="1294" y="1086"/>
                  </a:lnTo>
                  <a:lnTo>
                    <a:pt x="1297" y="1086"/>
                  </a:lnTo>
                  <a:lnTo>
                    <a:pt x="1297" y="1089"/>
                  </a:lnTo>
                  <a:lnTo>
                    <a:pt x="1297" y="1089"/>
                  </a:lnTo>
                  <a:lnTo>
                    <a:pt x="1297" y="1089"/>
                  </a:lnTo>
                  <a:lnTo>
                    <a:pt x="1299" y="1091"/>
                  </a:lnTo>
                  <a:lnTo>
                    <a:pt x="1299" y="1091"/>
                  </a:lnTo>
                  <a:lnTo>
                    <a:pt x="1299" y="1089"/>
                  </a:lnTo>
                  <a:lnTo>
                    <a:pt x="1301" y="1086"/>
                  </a:lnTo>
                  <a:lnTo>
                    <a:pt x="1301" y="1086"/>
                  </a:lnTo>
                  <a:lnTo>
                    <a:pt x="1301" y="1084"/>
                  </a:lnTo>
                  <a:lnTo>
                    <a:pt x="1301" y="1084"/>
                  </a:lnTo>
                  <a:lnTo>
                    <a:pt x="1301" y="1084"/>
                  </a:lnTo>
                  <a:lnTo>
                    <a:pt x="1304" y="1084"/>
                  </a:lnTo>
                  <a:lnTo>
                    <a:pt x="1304" y="1084"/>
                  </a:lnTo>
                  <a:lnTo>
                    <a:pt x="1306" y="1084"/>
                  </a:lnTo>
                  <a:lnTo>
                    <a:pt x="1306" y="1084"/>
                  </a:lnTo>
                  <a:lnTo>
                    <a:pt x="1306" y="1084"/>
                  </a:lnTo>
                  <a:lnTo>
                    <a:pt x="1304" y="1086"/>
                  </a:lnTo>
                  <a:lnTo>
                    <a:pt x="1306" y="1086"/>
                  </a:lnTo>
                  <a:lnTo>
                    <a:pt x="1306" y="1086"/>
                  </a:lnTo>
                  <a:lnTo>
                    <a:pt x="1306"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3" y="1089"/>
                  </a:lnTo>
                  <a:lnTo>
                    <a:pt x="1316" y="1091"/>
                  </a:lnTo>
                  <a:lnTo>
                    <a:pt x="1318" y="1091"/>
                  </a:lnTo>
                  <a:lnTo>
                    <a:pt x="1318" y="1091"/>
                  </a:lnTo>
                  <a:lnTo>
                    <a:pt x="1318" y="1091"/>
                  </a:lnTo>
                  <a:lnTo>
                    <a:pt x="1320" y="1094"/>
                  </a:lnTo>
                  <a:lnTo>
                    <a:pt x="1320" y="1096"/>
                  </a:lnTo>
                  <a:lnTo>
                    <a:pt x="1323" y="1096"/>
                  </a:lnTo>
                  <a:lnTo>
                    <a:pt x="1323" y="1096"/>
                  </a:lnTo>
                  <a:lnTo>
                    <a:pt x="1325" y="1096"/>
                  </a:lnTo>
                  <a:lnTo>
                    <a:pt x="1325" y="1098"/>
                  </a:lnTo>
                  <a:lnTo>
                    <a:pt x="1325" y="1098"/>
                  </a:lnTo>
                  <a:close/>
                  <a:moveTo>
                    <a:pt x="1727" y="1108"/>
                  </a:moveTo>
                  <a:lnTo>
                    <a:pt x="1720" y="1108"/>
                  </a:lnTo>
                  <a:lnTo>
                    <a:pt x="1718" y="1110"/>
                  </a:lnTo>
                  <a:lnTo>
                    <a:pt x="1715" y="1110"/>
                  </a:lnTo>
                  <a:lnTo>
                    <a:pt x="1713" y="1110"/>
                  </a:lnTo>
                  <a:lnTo>
                    <a:pt x="1713" y="1110"/>
                  </a:lnTo>
                  <a:lnTo>
                    <a:pt x="1713" y="1110"/>
                  </a:lnTo>
                  <a:lnTo>
                    <a:pt x="1713" y="1110"/>
                  </a:lnTo>
                  <a:lnTo>
                    <a:pt x="1713" y="1113"/>
                  </a:lnTo>
                  <a:lnTo>
                    <a:pt x="1713" y="1113"/>
                  </a:lnTo>
                  <a:lnTo>
                    <a:pt x="1723" y="1110"/>
                  </a:lnTo>
                  <a:lnTo>
                    <a:pt x="1732" y="1110"/>
                  </a:lnTo>
                  <a:lnTo>
                    <a:pt x="1741" y="1108"/>
                  </a:lnTo>
                  <a:lnTo>
                    <a:pt x="1741" y="1108"/>
                  </a:lnTo>
                  <a:lnTo>
                    <a:pt x="1739" y="1108"/>
                  </a:lnTo>
                  <a:lnTo>
                    <a:pt x="1727" y="1108"/>
                  </a:lnTo>
                  <a:close/>
                  <a:moveTo>
                    <a:pt x="1697" y="1034"/>
                  </a:moveTo>
                  <a:lnTo>
                    <a:pt x="1697" y="1034"/>
                  </a:lnTo>
                  <a:lnTo>
                    <a:pt x="1697" y="1032"/>
                  </a:lnTo>
                  <a:lnTo>
                    <a:pt x="1694" y="1032"/>
                  </a:lnTo>
                  <a:lnTo>
                    <a:pt x="1694" y="1032"/>
                  </a:lnTo>
                  <a:lnTo>
                    <a:pt x="1694" y="1032"/>
                  </a:lnTo>
                  <a:lnTo>
                    <a:pt x="1694" y="1032"/>
                  </a:lnTo>
                  <a:lnTo>
                    <a:pt x="1692" y="1032"/>
                  </a:lnTo>
                  <a:lnTo>
                    <a:pt x="1692" y="1032"/>
                  </a:lnTo>
                  <a:lnTo>
                    <a:pt x="1689" y="1032"/>
                  </a:lnTo>
                  <a:lnTo>
                    <a:pt x="1689" y="1030"/>
                  </a:lnTo>
                  <a:lnTo>
                    <a:pt x="1689" y="1030"/>
                  </a:lnTo>
                  <a:lnTo>
                    <a:pt x="1687" y="1032"/>
                  </a:lnTo>
                  <a:lnTo>
                    <a:pt x="1687" y="1032"/>
                  </a:lnTo>
                  <a:lnTo>
                    <a:pt x="1687" y="1032"/>
                  </a:lnTo>
                  <a:lnTo>
                    <a:pt x="1687" y="1034"/>
                  </a:lnTo>
                  <a:lnTo>
                    <a:pt x="1689" y="1034"/>
                  </a:lnTo>
                  <a:lnTo>
                    <a:pt x="1692" y="1034"/>
                  </a:lnTo>
                  <a:lnTo>
                    <a:pt x="1692" y="1037"/>
                  </a:lnTo>
                  <a:lnTo>
                    <a:pt x="1687" y="1034"/>
                  </a:lnTo>
                  <a:lnTo>
                    <a:pt x="1685" y="1037"/>
                  </a:lnTo>
                  <a:lnTo>
                    <a:pt x="1685" y="1039"/>
                  </a:lnTo>
                  <a:lnTo>
                    <a:pt x="1685" y="1042"/>
                  </a:lnTo>
                  <a:lnTo>
                    <a:pt x="1685" y="1044"/>
                  </a:lnTo>
                  <a:lnTo>
                    <a:pt x="1685" y="1044"/>
                  </a:lnTo>
                  <a:lnTo>
                    <a:pt x="1685" y="1044"/>
                  </a:lnTo>
                  <a:lnTo>
                    <a:pt x="1682" y="1046"/>
                  </a:lnTo>
                  <a:lnTo>
                    <a:pt x="1682" y="1046"/>
                  </a:lnTo>
                  <a:lnTo>
                    <a:pt x="1694" y="1046"/>
                  </a:lnTo>
                  <a:lnTo>
                    <a:pt x="1697" y="1046"/>
                  </a:lnTo>
                  <a:lnTo>
                    <a:pt x="1694" y="1044"/>
                  </a:lnTo>
                  <a:lnTo>
                    <a:pt x="1694" y="1042"/>
                  </a:lnTo>
                  <a:lnTo>
                    <a:pt x="1694" y="1037"/>
                  </a:lnTo>
                  <a:lnTo>
                    <a:pt x="1697" y="1034"/>
                  </a:lnTo>
                  <a:close/>
                  <a:moveTo>
                    <a:pt x="2111" y="1553"/>
                  </a:moveTo>
                  <a:lnTo>
                    <a:pt x="2111" y="1553"/>
                  </a:lnTo>
                  <a:lnTo>
                    <a:pt x="2111" y="1550"/>
                  </a:lnTo>
                  <a:lnTo>
                    <a:pt x="2111" y="1550"/>
                  </a:lnTo>
                  <a:lnTo>
                    <a:pt x="2111" y="1550"/>
                  </a:lnTo>
                  <a:lnTo>
                    <a:pt x="2113" y="1550"/>
                  </a:lnTo>
                  <a:lnTo>
                    <a:pt x="2113" y="1550"/>
                  </a:lnTo>
                  <a:lnTo>
                    <a:pt x="2113" y="1548"/>
                  </a:lnTo>
                  <a:lnTo>
                    <a:pt x="2113" y="1546"/>
                  </a:lnTo>
                  <a:lnTo>
                    <a:pt x="2111" y="1546"/>
                  </a:lnTo>
                  <a:lnTo>
                    <a:pt x="2108" y="1546"/>
                  </a:lnTo>
                  <a:lnTo>
                    <a:pt x="2108" y="1546"/>
                  </a:lnTo>
                  <a:lnTo>
                    <a:pt x="2106" y="1548"/>
                  </a:lnTo>
                  <a:lnTo>
                    <a:pt x="2106" y="1548"/>
                  </a:lnTo>
                  <a:lnTo>
                    <a:pt x="2106" y="1550"/>
                  </a:lnTo>
                  <a:lnTo>
                    <a:pt x="2106" y="1550"/>
                  </a:lnTo>
                  <a:lnTo>
                    <a:pt x="2106" y="1550"/>
                  </a:lnTo>
                  <a:lnTo>
                    <a:pt x="2106" y="1553"/>
                  </a:lnTo>
                  <a:lnTo>
                    <a:pt x="2106" y="1553"/>
                  </a:lnTo>
                  <a:lnTo>
                    <a:pt x="2103" y="1555"/>
                  </a:lnTo>
                  <a:lnTo>
                    <a:pt x="2106" y="1555"/>
                  </a:lnTo>
                  <a:lnTo>
                    <a:pt x="2108" y="1555"/>
                  </a:lnTo>
                  <a:lnTo>
                    <a:pt x="2111" y="1553"/>
                  </a:lnTo>
                  <a:lnTo>
                    <a:pt x="2111" y="1553"/>
                  </a:lnTo>
                  <a:close/>
                  <a:moveTo>
                    <a:pt x="2210" y="1702"/>
                  </a:moveTo>
                  <a:lnTo>
                    <a:pt x="2210" y="1702"/>
                  </a:lnTo>
                  <a:lnTo>
                    <a:pt x="2212" y="1700"/>
                  </a:lnTo>
                  <a:lnTo>
                    <a:pt x="2212" y="1697"/>
                  </a:lnTo>
                  <a:lnTo>
                    <a:pt x="2210" y="1695"/>
                  </a:lnTo>
                  <a:lnTo>
                    <a:pt x="2210" y="1695"/>
                  </a:lnTo>
                  <a:lnTo>
                    <a:pt x="2210" y="1695"/>
                  </a:lnTo>
                  <a:lnTo>
                    <a:pt x="2210" y="1692"/>
                  </a:lnTo>
                  <a:lnTo>
                    <a:pt x="2210" y="1692"/>
                  </a:lnTo>
                  <a:lnTo>
                    <a:pt x="2208" y="1692"/>
                  </a:lnTo>
                  <a:lnTo>
                    <a:pt x="2208" y="1692"/>
                  </a:lnTo>
                  <a:lnTo>
                    <a:pt x="2210" y="1695"/>
                  </a:lnTo>
                  <a:lnTo>
                    <a:pt x="2208" y="1700"/>
                  </a:lnTo>
                  <a:lnTo>
                    <a:pt x="2208" y="1702"/>
                  </a:lnTo>
                  <a:lnTo>
                    <a:pt x="2208" y="1702"/>
                  </a:lnTo>
                  <a:lnTo>
                    <a:pt x="2210" y="1702"/>
                  </a:lnTo>
                  <a:lnTo>
                    <a:pt x="2210" y="1702"/>
                  </a:lnTo>
                  <a:close/>
                  <a:moveTo>
                    <a:pt x="1857" y="2642"/>
                  </a:moveTo>
                  <a:lnTo>
                    <a:pt x="1860" y="2639"/>
                  </a:lnTo>
                  <a:lnTo>
                    <a:pt x="1860" y="2639"/>
                  </a:lnTo>
                  <a:lnTo>
                    <a:pt x="1857" y="2639"/>
                  </a:lnTo>
                  <a:lnTo>
                    <a:pt x="1857" y="2639"/>
                  </a:lnTo>
                  <a:lnTo>
                    <a:pt x="1857" y="2639"/>
                  </a:lnTo>
                  <a:lnTo>
                    <a:pt x="1855" y="2639"/>
                  </a:lnTo>
                  <a:lnTo>
                    <a:pt x="1855" y="2642"/>
                  </a:lnTo>
                  <a:lnTo>
                    <a:pt x="1853" y="2642"/>
                  </a:lnTo>
                  <a:lnTo>
                    <a:pt x="1853" y="2642"/>
                  </a:lnTo>
                  <a:lnTo>
                    <a:pt x="1853" y="2644"/>
                  </a:lnTo>
                  <a:lnTo>
                    <a:pt x="1855" y="2642"/>
                  </a:lnTo>
                  <a:lnTo>
                    <a:pt x="1855" y="2642"/>
                  </a:lnTo>
                  <a:lnTo>
                    <a:pt x="1855" y="2642"/>
                  </a:lnTo>
                  <a:lnTo>
                    <a:pt x="1855" y="2644"/>
                  </a:lnTo>
                  <a:lnTo>
                    <a:pt x="1855" y="2644"/>
                  </a:lnTo>
                  <a:lnTo>
                    <a:pt x="1855" y="2644"/>
                  </a:lnTo>
                  <a:lnTo>
                    <a:pt x="1855" y="2644"/>
                  </a:lnTo>
                  <a:lnTo>
                    <a:pt x="1855" y="2644"/>
                  </a:lnTo>
                  <a:lnTo>
                    <a:pt x="1855" y="2644"/>
                  </a:lnTo>
                  <a:lnTo>
                    <a:pt x="1855" y="2644"/>
                  </a:lnTo>
                  <a:lnTo>
                    <a:pt x="1855" y="2644"/>
                  </a:lnTo>
                  <a:lnTo>
                    <a:pt x="1855" y="2644"/>
                  </a:lnTo>
                  <a:lnTo>
                    <a:pt x="1855" y="2644"/>
                  </a:lnTo>
                  <a:lnTo>
                    <a:pt x="1857" y="2644"/>
                  </a:lnTo>
                  <a:lnTo>
                    <a:pt x="1857" y="2644"/>
                  </a:lnTo>
                  <a:lnTo>
                    <a:pt x="1857" y="2644"/>
                  </a:lnTo>
                  <a:lnTo>
                    <a:pt x="1857" y="2644"/>
                  </a:lnTo>
                  <a:lnTo>
                    <a:pt x="1857" y="2644"/>
                  </a:lnTo>
                  <a:lnTo>
                    <a:pt x="1857" y="2644"/>
                  </a:lnTo>
                  <a:lnTo>
                    <a:pt x="1860" y="2642"/>
                  </a:lnTo>
                  <a:lnTo>
                    <a:pt x="1857" y="2642"/>
                  </a:lnTo>
                  <a:lnTo>
                    <a:pt x="1857" y="2642"/>
                  </a:lnTo>
                  <a:lnTo>
                    <a:pt x="1857" y="2642"/>
                  </a:lnTo>
                  <a:lnTo>
                    <a:pt x="1857" y="2642"/>
                  </a:lnTo>
                  <a:lnTo>
                    <a:pt x="1857" y="2642"/>
                  </a:lnTo>
                  <a:close/>
                  <a:moveTo>
                    <a:pt x="2130" y="1560"/>
                  </a:moveTo>
                  <a:lnTo>
                    <a:pt x="2132" y="1560"/>
                  </a:lnTo>
                  <a:lnTo>
                    <a:pt x="2132" y="1558"/>
                  </a:lnTo>
                  <a:lnTo>
                    <a:pt x="2132" y="1558"/>
                  </a:lnTo>
                  <a:lnTo>
                    <a:pt x="2132" y="1558"/>
                  </a:lnTo>
                  <a:lnTo>
                    <a:pt x="2132" y="1558"/>
                  </a:lnTo>
                  <a:lnTo>
                    <a:pt x="2132" y="1558"/>
                  </a:lnTo>
                  <a:lnTo>
                    <a:pt x="2134" y="1555"/>
                  </a:lnTo>
                  <a:lnTo>
                    <a:pt x="2134" y="1553"/>
                  </a:lnTo>
                  <a:lnTo>
                    <a:pt x="2132" y="1550"/>
                  </a:lnTo>
                  <a:lnTo>
                    <a:pt x="2132" y="1550"/>
                  </a:lnTo>
                  <a:lnTo>
                    <a:pt x="2132" y="1550"/>
                  </a:lnTo>
                  <a:lnTo>
                    <a:pt x="2132" y="1550"/>
                  </a:lnTo>
                  <a:lnTo>
                    <a:pt x="2132" y="1550"/>
                  </a:lnTo>
                  <a:lnTo>
                    <a:pt x="2134" y="1550"/>
                  </a:lnTo>
                  <a:lnTo>
                    <a:pt x="2134" y="1550"/>
                  </a:lnTo>
                  <a:lnTo>
                    <a:pt x="2134" y="1550"/>
                  </a:lnTo>
                  <a:lnTo>
                    <a:pt x="2134" y="1548"/>
                  </a:lnTo>
                  <a:lnTo>
                    <a:pt x="2134" y="1548"/>
                  </a:lnTo>
                  <a:lnTo>
                    <a:pt x="2132" y="1548"/>
                  </a:lnTo>
                  <a:lnTo>
                    <a:pt x="2130" y="1548"/>
                  </a:lnTo>
                  <a:lnTo>
                    <a:pt x="2130" y="1548"/>
                  </a:lnTo>
                  <a:lnTo>
                    <a:pt x="2134" y="1543"/>
                  </a:lnTo>
                  <a:lnTo>
                    <a:pt x="2134" y="1543"/>
                  </a:lnTo>
                  <a:lnTo>
                    <a:pt x="2134" y="1543"/>
                  </a:lnTo>
                  <a:lnTo>
                    <a:pt x="2132" y="1543"/>
                  </a:lnTo>
                  <a:lnTo>
                    <a:pt x="2132" y="1543"/>
                  </a:lnTo>
                  <a:lnTo>
                    <a:pt x="2132" y="1541"/>
                  </a:lnTo>
                  <a:lnTo>
                    <a:pt x="2132" y="1541"/>
                  </a:lnTo>
                  <a:lnTo>
                    <a:pt x="2130" y="1543"/>
                  </a:lnTo>
                  <a:lnTo>
                    <a:pt x="2127" y="1541"/>
                  </a:lnTo>
                  <a:lnTo>
                    <a:pt x="2125" y="1543"/>
                  </a:lnTo>
                  <a:lnTo>
                    <a:pt x="2125" y="1543"/>
                  </a:lnTo>
                  <a:lnTo>
                    <a:pt x="2125" y="1543"/>
                  </a:lnTo>
                  <a:lnTo>
                    <a:pt x="2122" y="1546"/>
                  </a:lnTo>
                  <a:lnTo>
                    <a:pt x="2120" y="1546"/>
                  </a:lnTo>
                  <a:lnTo>
                    <a:pt x="2120" y="1548"/>
                  </a:lnTo>
                  <a:lnTo>
                    <a:pt x="2120" y="1548"/>
                  </a:lnTo>
                  <a:lnTo>
                    <a:pt x="2120" y="1548"/>
                  </a:lnTo>
                  <a:lnTo>
                    <a:pt x="2118" y="1546"/>
                  </a:lnTo>
                  <a:lnTo>
                    <a:pt x="2118" y="1546"/>
                  </a:lnTo>
                  <a:lnTo>
                    <a:pt x="2115" y="1546"/>
                  </a:lnTo>
                  <a:lnTo>
                    <a:pt x="2113" y="1548"/>
                  </a:lnTo>
                  <a:lnTo>
                    <a:pt x="2115" y="1550"/>
                  </a:lnTo>
                  <a:lnTo>
                    <a:pt x="2115" y="1553"/>
                  </a:lnTo>
                  <a:lnTo>
                    <a:pt x="2118" y="1553"/>
                  </a:lnTo>
                  <a:lnTo>
                    <a:pt x="2118" y="1553"/>
                  </a:lnTo>
                  <a:lnTo>
                    <a:pt x="2115" y="1555"/>
                  </a:lnTo>
                  <a:lnTo>
                    <a:pt x="2113" y="1555"/>
                  </a:lnTo>
                  <a:lnTo>
                    <a:pt x="2113" y="1558"/>
                  </a:lnTo>
                  <a:lnTo>
                    <a:pt x="2113" y="1558"/>
                  </a:lnTo>
                  <a:lnTo>
                    <a:pt x="2115" y="1558"/>
                  </a:lnTo>
                  <a:lnTo>
                    <a:pt x="2115" y="1560"/>
                  </a:lnTo>
                  <a:lnTo>
                    <a:pt x="2118" y="1560"/>
                  </a:lnTo>
                  <a:lnTo>
                    <a:pt x="2125" y="1560"/>
                  </a:lnTo>
                  <a:lnTo>
                    <a:pt x="2127" y="1560"/>
                  </a:lnTo>
                  <a:lnTo>
                    <a:pt x="2130" y="1560"/>
                  </a:lnTo>
                  <a:lnTo>
                    <a:pt x="2130" y="1560"/>
                  </a:lnTo>
                  <a:close/>
                  <a:moveTo>
                    <a:pt x="2170" y="1631"/>
                  </a:moveTo>
                  <a:lnTo>
                    <a:pt x="2170" y="1631"/>
                  </a:lnTo>
                  <a:lnTo>
                    <a:pt x="2167" y="1629"/>
                  </a:lnTo>
                  <a:lnTo>
                    <a:pt x="2167" y="1629"/>
                  </a:lnTo>
                  <a:lnTo>
                    <a:pt x="2167" y="1629"/>
                  </a:lnTo>
                  <a:lnTo>
                    <a:pt x="2167" y="1626"/>
                  </a:lnTo>
                  <a:lnTo>
                    <a:pt x="2167" y="1626"/>
                  </a:lnTo>
                  <a:lnTo>
                    <a:pt x="2165" y="1626"/>
                  </a:lnTo>
                  <a:lnTo>
                    <a:pt x="2165" y="1626"/>
                  </a:lnTo>
                  <a:lnTo>
                    <a:pt x="2165" y="1626"/>
                  </a:lnTo>
                  <a:lnTo>
                    <a:pt x="2165" y="1626"/>
                  </a:lnTo>
                  <a:lnTo>
                    <a:pt x="2165" y="1626"/>
                  </a:lnTo>
                  <a:lnTo>
                    <a:pt x="2165" y="1626"/>
                  </a:lnTo>
                  <a:lnTo>
                    <a:pt x="2165" y="1624"/>
                  </a:lnTo>
                  <a:lnTo>
                    <a:pt x="2165" y="1621"/>
                  </a:lnTo>
                  <a:lnTo>
                    <a:pt x="2165" y="1621"/>
                  </a:lnTo>
                  <a:lnTo>
                    <a:pt x="2165" y="1621"/>
                  </a:lnTo>
                  <a:lnTo>
                    <a:pt x="2165" y="1621"/>
                  </a:lnTo>
                  <a:lnTo>
                    <a:pt x="2165" y="1621"/>
                  </a:lnTo>
                  <a:lnTo>
                    <a:pt x="2163" y="1619"/>
                  </a:lnTo>
                  <a:lnTo>
                    <a:pt x="2163" y="1621"/>
                  </a:lnTo>
                  <a:lnTo>
                    <a:pt x="2160" y="1621"/>
                  </a:lnTo>
                  <a:lnTo>
                    <a:pt x="2160" y="1621"/>
                  </a:lnTo>
                  <a:lnTo>
                    <a:pt x="2160" y="1621"/>
                  </a:lnTo>
                  <a:lnTo>
                    <a:pt x="2160" y="1619"/>
                  </a:lnTo>
                  <a:lnTo>
                    <a:pt x="2160" y="1621"/>
                  </a:lnTo>
                  <a:lnTo>
                    <a:pt x="2160" y="1621"/>
                  </a:lnTo>
                  <a:lnTo>
                    <a:pt x="2160" y="1621"/>
                  </a:lnTo>
                  <a:lnTo>
                    <a:pt x="2158" y="1621"/>
                  </a:lnTo>
                  <a:lnTo>
                    <a:pt x="2158" y="1621"/>
                  </a:lnTo>
                  <a:lnTo>
                    <a:pt x="2160" y="1619"/>
                  </a:lnTo>
                  <a:lnTo>
                    <a:pt x="2160" y="1617"/>
                  </a:lnTo>
                  <a:lnTo>
                    <a:pt x="2148" y="1621"/>
                  </a:lnTo>
                  <a:lnTo>
                    <a:pt x="2146" y="1621"/>
                  </a:lnTo>
                  <a:lnTo>
                    <a:pt x="2146" y="1621"/>
                  </a:lnTo>
                  <a:lnTo>
                    <a:pt x="2134" y="1631"/>
                  </a:lnTo>
                  <a:lnTo>
                    <a:pt x="2132" y="1633"/>
                  </a:lnTo>
                  <a:lnTo>
                    <a:pt x="2132" y="1633"/>
                  </a:lnTo>
                  <a:lnTo>
                    <a:pt x="2132" y="1636"/>
                  </a:lnTo>
                  <a:lnTo>
                    <a:pt x="2134" y="1638"/>
                  </a:lnTo>
                  <a:lnTo>
                    <a:pt x="2134" y="1638"/>
                  </a:lnTo>
                  <a:lnTo>
                    <a:pt x="2137" y="1638"/>
                  </a:lnTo>
                  <a:lnTo>
                    <a:pt x="2137" y="1638"/>
                  </a:lnTo>
                  <a:lnTo>
                    <a:pt x="2137" y="1638"/>
                  </a:lnTo>
                  <a:lnTo>
                    <a:pt x="2141" y="1640"/>
                  </a:lnTo>
                  <a:lnTo>
                    <a:pt x="2141" y="1640"/>
                  </a:lnTo>
                  <a:lnTo>
                    <a:pt x="2144" y="1638"/>
                  </a:lnTo>
                  <a:lnTo>
                    <a:pt x="2144" y="1638"/>
                  </a:lnTo>
                  <a:lnTo>
                    <a:pt x="2144" y="1640"/>
                  </a:lnTo>
                  <a:lnTo>
                    <a:pt x="2146" y="1640"/>
                  </a:lnTo>
                  <a:lnTo>
                    <a:pt x="2146" y="1640"/>
                  </a:lnTo>
                  <a:lnTo>
                    <a:pt x="2146" y="1640"/>
                  </a:lnTo>
                  <a:lnTo>
                    <a:pt x="2148" y="1640"/>
                  </a:lnTo>
                  <a:lnTo>
                    <a:pt x="2148" y="1640"/>
                  </a:lnTo>
                  <a:lnTo>
                    <a:pt x="2148" y="1640"/>
                  </a:lnTo>
                  <a:lnTo>
                    <a:pt x="2151" y="1640"/>
                  </a:lnTo>
                  <a:lnTo>
                    <a:pt x="2151" y="1640"/>
                  </a:lnTo>
                  <a:lnTo>
                    <a:pt x="2151" y="1643"/>
                  </a:lnTo>
                  <a:lnTo>
                    <a:pt x="2153" y="1643"/>
                  </a:lnTo>
                  <a:lnTo>
                    <a:pt x="2153" y="1643"/>
                  </a:lnTo>
                  <a:lnTo>
                    <a:pt x="2156" y="1640"/>
                  </a:lnTo>
                  <a:lnTo>
                    <a:pt x="2156" y="1643"/>
                  </a:lnTo>
                  <a:lnTo>
                    <a:pt x="2156" y="1643"/>
                  </a:lnTo>
                  <a:lnTo>
                    <a:pt x="2156" y="1643"/>
                  </a:lnTo>
                  <a:lnTo>
                    <a:pt x="2156" y="1643"/>
                  </a:lnTo>
                  <a:lnTo>
                    <a:pt x="2156" y="1643"/>
                  </a:lnTo>
                  <a:lnTo>
                    <a:pt x="2158" y="1645"/>
                  </a:lnTo>
                  <a:lnTo>
                    <a:pt x="2163" y="1643"/>
                  </a:lnTo>
                  <a:lnTo>
                    <a:pt x="2165" y="1643"/>
                  </a:lnTo>
                  <a:lnTo>
                    <a:pt x="2165" y="1643"/>
                  </a:lnTo>
                  <a:lnTo>
                    <a:pt x="2163" y="1645"/>
                  </a:lnTo>
                  <a:lnTo>
                    <a:pt x="2163" y="1645"/>
                  </a:lnTo>
                  <a:lnTo>
                    <a:pt x="2163" y="1647"/>
                  </a:lnTo>
                  <a:lnTo>
                    <a:pt x="2165" y="1647"/>
                  </a:lnTo>
                  <a:lnTo>
                    <a:pt x="2165" y="1647"/>
                  </a:lnTo>
                  <a:lnTo>
                    <a:pt x="2165" y="1647"/>
                  </a:lnTo>
                  <a:lnTo>
                    <a:pt x="2167" y="1645"/>
                  </a:lnTo>
                  <a:lnTo>
                    <a:pt x="2167" y="1647"/>
                  </a:lnTo>
                  <a:lnTo>
                    <a:pt x="2170" y="1647"/>
                  </a:lnTo>
                  <a:lnTo>
                    <a:pt x="2170" y="1647"/>
                  </a:lnTo>
                  <a:lnTo>
                    <a:pt x="2170" y="1645"/>
                  </a:lnTo>
                  <a:lnTo>
                    <a:pt x="2170" y="1643"/>
                  </a:lnTo>
                  <a:lnTo>
                    <a:pt x="2170" y="1640"/>
                  </a:lnTo>
                  <a:lnTo>
                    <a:pt x="2167" y="1640"/>
                  </a:lnTo>
                  <a:lnTo>
                    <a:pt x="2167" y="1638"/>
                  </a:lnTo>
                  <a:lnTo>
                    <a:pt x="2170" y="1636"/>
                  </a:lnTo>
                  <a:lnTo>
                    <a:pt x="2170" y="1633"/>
                  </a:lnTo>
                  <a:lnTo>
                    <a:pt x="2170" y="1633"/>
                  </a:lnTo>
                  <a:lnTo>
                    <a:pt x="2170" y="1631"/>
                  </a:lnTo>
                  <a:close/>
                  <a:moveTo>
                    <a:pt x="2134" y="1614"/>
                  </a:moveTo>
                  <a:lnTo>
                    <a:pt x="2134" y="1614"/>
                  </a:lnTo>
                  <a:lnTo>
                    <a:pt x="2134" y="1614"/>
                  </a:lnTo>
                  <a:lnTo>
                    <a:pt x="2137" y="1614"/>
                  </a:lnTo>
                  <a:lnTo>
                    <a:pt x="2137" y="1614"/>
                  </a:lnTo>
                  <a:lnTo>
                    <a:pt x="2137" y="1617"/>
                  </a:lnTo>
                  <a:lnTo>
                    <a:pt x="2139" y="1617"/>
                  </a:lnTo>
                  <a:lnTo>
                    <a:pt x="2144" y="1614"/>
                  </a:lnTo>
                  <a:lnTo>
                    <a:pt x="2148" y="1617"/>
                  </a:lnTo>
                  <a:lnTo>
                    <a:pt x="2148" y="1617"/>
                  </a:lnTo>
                  <a:lnTo>
                    <a:pt x="2151" y="1617"/>
                  </a:lnTo>
                  <a:lnTo>
                    <a:pt x="2151" y="1614"/>
                  </a:lnTo>
                  <a:lnTo>
                    <a:pt x="2151" y="1612"/>
                  </a:lnTo>
                  <a:lnTo>
                    <a:pt x="2151" y="1612"/>
                  </a:lnTo>
                  <a:lnTo>
                    <a:pt x="2151" y="1612"/>
                  </a:lnTo>
                  <a:lnTo>
                    <a:pt x="2151" y="1612"/>
                  </a:lnTo>
                  <a:lnTo>
                    <a:pt x="2151" y="1610"/>
                  </a:lnTo>
                  <a:lnTo>
                    <a:pt x="2148" y="1610"/>
                  </a:lnTo>
                  <a:lnTo>
                    <a:pt x="2146" y="1607"/>
                  </a:lnTo>
                  <a:lnTo>
                    <a:pt x="2146" y="1607"/>
                  </a:lnTo>
                  <a:lnTo>
                    <a:pt x="2144" y="1607"/>
                  </a:lnTo>
                  <a:lnTo>
                    <a:pt x="2144" y="1607"/>
                  </a:lnTo>
                  <a:lnTo>
                    <a:pt x="2144" y="1610"/>
                  </a:lnTo>
                  <a:lnTo>
                    <a:pt x="2144" y="1610"/>
                  </a:lnTo>
                  <a:lnTo>
                    <a:pt x="2144" y="1610"/>
                  </a:lnTo>
                  <a:lnTo>
                    <a:pt x="2141" y="1607"/>
                  </a:lnTo>
                  <a:lnTo>
                    <a:pt x="2141" y="1605"/>
                  </a:lnTo>
                  <a:lnTo>
                    <a:pt x="2139" y="1605"/>
                  </a:lnTo>
                  <a:lnTo>
                    <a:pt x="2139" y="1605"/>
                  </a:lnTo>
                  <a:lnTo>
                    <a:pt x="2139" y="1607"/>
                  </a:lnTo>
                  <a:lnTo>
                    <a:pt x="2139" y="1607"/>
                  </a:lnTo>
                  <a:lnTo>
                    <a:pt x="2139" y="1605"/>
                  </a:lnTo>
                  <a:lnTo>
                    <a:pt x="2134" y="1603"/>
                  </a:lnTo>
                  <a:lnTo>
                    <a:pt x="2132"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4" y="1614"/>
                  </a:lnTo>
                  <a:lnTo>
                    <a:pt x="2134" y="1614"/>
                  </a:lnTo>
                  <a:close/>
                  <a:moveTo>
                    <a:pt x="2229" y="1716"/>
                  </a:moveTo>
                  <a:lnTo>
                    <a:pt x="2229" y="1714"/>
                  </a:lnTo>
                  <a:lnTo>
                    <a:pt x="2229" y="1714"/>
                  </a:lnTo>
                  <a:lnTo>
                    <a:pt x="2229" y="1714"/>
                  </a:lnTo>
                  <a:lnTo>
                    <a:pt x="2229" y="1714"/>
                  </a:lnTo>
                  <a:lnTo>
                    <a:pt x="2229" y="1711"/>
                  </a:lnTo>
                  <a:lnTo>
                    <a:pt x="2227" y="1714"/>
                  </a:lnTo>
                  <a:lnTo>
                    <a:pt x="2227" y="1714"/>
                  </a:lnTo>
                  <a:lnTo>
                    <a:pt x="2227" y="1716"/>
                  </a:lnTo>
                  <a:lnTo>
                    <a:pt x="2227" y="1716"/>
                  </a:lnTo>
                  <a:lnTo>
                    <a:pt x="2224" y="1714"/>
                  </a:lnTo>
                  <a:lnTo>
                    <a:pt x="2224" y="1714"/>
                  </a:lnTo>
                  <a:lnTo>
                    <a:pt x="2224" y="1714"/>
                  </a:lnTo>
                  <a:lnTo>
                    <a:pt x="2222" y="1714"/>
                  </a:lnTo>
                  <a:lnTo>
                    <a:pt x="2222" y="1711"/>
                  </a:lnTo>
                  <a:lnTo>
                    <a:pt x="2222" y="1711"/>
                  </a:lnTo>
                  <a:lnTo>
                    <a:pt x="2219" y="1711"/>
                  </a:lnTo>
                  <a:lnTo>
                    <a:pt x="2219" y="1711"/>
                  </a:lnTo>
                  <a:lnTo>
                    <a:pt x="2219" y="1711"/>
                  </a:lnTo>
                  <a:lnTo>
                    <a:pt x="2217" y="1709"/>
                  </a:lnTo>
                  <a:lnTo>
                    <a:pt x="2217" y="1709"/>
                  </a:lnTo>
                  <a:lnTo>
                    <a:pt x="2217" y="1709"/>
                  </a:lnTo>
                  <a:lnTo>
                    <a:pt x="2217" y="1711"/>
                  </a:lnTo>
                  <a:lnTo>
                    <a:pt x="2215" y="1711"/>
                  </a:lnTo>
                  <a:lnTo>
                    <a:pt x="2215" y="1711"/>
                  </a:lnTo>
                  <a:lnTo>
                    <a:pt x="2210" y="1714"/>
                  </a:lnTo>
                  <a:lnTo>
                    <a:pt x="2210" y="1714"/>
                  </a:lnTo>
                  <a:lnTo>
                    <a:pt x="2210" y="1716"/>
                  </a:lnTo>
                  <a:lnTo>
                    <a:pt x="2210" y="1719"/>
                  </a:lnTo>
                  <a:lnTo>
                    <a:pt x="2212" y="1719"/>
                  </a:lnTo>
                  <a:lnTo>
                    <a:pt x="2217" y="1721"/>
                  </a:lnTo>
                  <a:lnTo>
                    <a:pt x="2219" y="1721"/>
                  </a:lnTo>
                  <a:lnTo>
                    <a:pt x="2219" y="1721"/>
                  </a:lnTo>
                  <a:lnTo>
                    <a:pt x="2222" y="1721"/>
                  </a:lnTo>
                  <a:lnTo>
                    <a:pt x="2224" y="1721"/>
                  </a:lnTo>
                  <a:lnTo>
                    <a:pt x="2224" y="1721"/>
                  </a:lnTo>
                  <a:lnTo>
                    <a:pt x="2229" y="1721"/>
                  </a:lnTo>
                  <a:lnTo>
                    <a:pt x="2229" y="1719"/>
                  </a:lnTo>
                  <a:lnTo>
                    <a:pt x="2229" y="1716"/>
                  </a:lnTo>
                  <a:lnTo>
                    <a:pt x="2229" y="1716"/>
                  </a:lnTo>
                  <a:close/>
                  <a:moveTo>
                    <a:pt x="1668" y="1517"/>
                  </a:moveTo>
                  <a:lnTo>
                    <a:pt x="1668" y="1517"/>
                  </a:lnTo>
                  <a:lnTo>
                    <a:pt x="1668" y="1517"/>
                  </a:lnTo>
                  <a:lnTo>
                    <a:pt x="1668"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2" y="1640"/>
                  </a:moveTo>
                  <a:lnTo>
                    <a:pt x="1912" y="1640"/>
                  </a:lnTo>
                  <a:lnTo>
                    <a:pt x="1909" y="1638"/>
                  </a:lnTo>
                  <a:lnTo>
                    <a:pt x="1907" y="1638"/>
                  </a:lnTo>
                  <a:lnTo>
                    <a:pt x="1907" y="1638"/>
                  </a:lnTo>
                  <a:lnTo>
                    <a:pt x="1907" y="1638"/>
                  </a:lnTo>
                  <a:lnTo>
                    <a:pt x="1905" y="1638"/>
                  </a:lnTo>
                  <a:lnTo>
                    <a:pt x="1902" y="1638"/>
                  </a:lnTo>
                  <a:lnTo>
                    <a:pt x="1902" y="1638"/>
                  </a:lnTo>
                  <a:lnTo>
                    <a:pt x="1905" y="1636"/>
                  </a:lnTo>
                  <a:lnTo>
                    <a:pt x="1902" y="1636"/>
                  </a:lnTo>
                  <a:lnTo>
                    <a:pt x="1900" y="1633"/>
                  </a:lnTo>
                  <a:lnTo>
                    <a:pt x="1900" y="1633"/>
                  </a:lnTo>
                  <a:lnTo>
                    <a:pt x="1900" y="1633"/>
                  </a:lnTo>
                  <a:lnTo>
                    <a:pt x="1902" y="1633"/>
                  </a:lnTo>
                  <a:lnTo>
                    <a:pt x="1900" y="1633"/>
                  </a:lnTo>
                  <a:lnTo>
                    <a:pt x="1900" y="1633"/>
                  </a:lnTo>
                  <a:lnTo>
                    <a:pt x="1898" y="1631"/>
                  </a:lnTo>
                  <a:lnTo>
                    <a:pt x="1895" y="1633"/>
                  </a:lnTo>
                  <a:lnTo>
                    <a:pt x="1893" y="1631"/>
                  </a:lnTo>
                  <a:lnTo>
                    <a:pt x="1891" y="1631"/>
                  </a:lnTo>
                  <a:lnTo>
                    <a:pt x="1881" y="1629"/>
                  </a:lnTo>
                  <a:lnTo>
                    <a:pt x="1865" y="1633"/>
                  </a:lnTo>
                  <a:lnTo>
                    <a:pt x="1865" y="1633"/>
                  </a:lnTo>
                  <a:lnTo>
                    <a:pt x="1865" y="1633"/>
                  </a:lnTo>
                  <a:lnTo>
                    <a:pt x="1867" y="1636"/>
                  </a:lnTo>
                  <a:lnTo>
                    <a:pt x="1869" y="1636"/>
                  </a:lnTo>
                  <a:lnTo>
                    <a:pt x="1874" y="1636"/>
                  </a:lnTo>
                  <a:lnTo>
                    <a:pt x="1872" y="1636"/>
                  </a:lnTo>
                  <a:lnTo>
                    <a:pt x="1869" y="1636"/>
                  </a:lnTo>
                  <a:lnTo>
                    <a:pt x="1869" y="1638"/>
                  </a:lnTo>
                  <a:lnTo>
                    <a:pt x="1869" y="1638"/>
                  </a:lnTo>
                  <a:lnTo>
                    <a:pt x="1869" y="1638"/>
                  </a:lnTo>
                  <a:lnTo>
                    <a:pt x="1872" y="1638"/>
                  </a:lnTo>
                  <a:lnTo>
                    <a:pt x="1874" y="1638"/>
                  </a:lnTo>
                  <a:lnTo>
                    <a:pt x="1874" y="1636"/>
                  </a:lnTo>
                  <a:lnTo>
                    <a:pt x="1876" y="1636"/>
                  </a:lnTo>
                  <a:lnTo>
                    <a:pt x="1876" y="1636"/>
                  </a:lnTo>
                  <a:lnTo>
                    <a:pt x="1881" y="1638"/>
                  </a:lnTo>
                  <a:lnTo>
                    <a:pt x="1881" y="1636"/>
                  </a:lnTo>
                  <a:lnTo>
                    <a:pt x="1883" y="1636"/>
                  </a:lnTo>
                  <a:lnTo>
                    <a:pt x="1883" y="1636"/>
                  </a:lnTo>
                  <a:lnTo>
                    <a:pt x="1886" y="1636"/>
                  </a:lnTo>
                  <a:lnTo>
                    <a:pt x="1886" y="1636"/>
                  </a:lnTo>
                  <a:lnTo>
                    <a:pt x="1886" y="1638"/>
                  </a:lnTo>
                  <a:lnTo>
                    <a:pt x="1886" y="1638"/>
                  </a:lnTo>
                  <a:lnTo>
                    <a:pt x="1886" y="1638"/>
                  </a:lnTo>
                  <a:lnTo>
                    <a:pt x="1883" y="1638"/>
                  </a:lnTo>
                  <a:lnTo>
                    <a:pt x="1883" y="1638"/>
                  </a:lnTo>
                  <a:lnTo>
                    <a:pt x="1883" y="1638"/>
                  </a:lnTo>
                  <a:lnTo>
                    <a:pt x="1883" y="1638"/>
                  </a:lnTo>
                  <a:lnTo>
                    <a:pt x="1881" y="1638"/>
                  </a:lnTo>
                  <a:lnTo>
                    <a:pt x="1881" y="1638"/>
                  </a:lnTo>
                  <a:lnTo>
                    <a:pt x="1881" y="1640"/>
                  </a:lnTo>
                  <a:lnTo>
                    <a:pt x="1883" y="1640"/>
                  </a:lnTo>
                  <a:lnTo>
                    <a:pt x="1886" y="1643"/>
                  </a:lnTo>
                  <a:lnTo>
                    <a:pt x="1888" y="1647"/>
                  </a:lnTo>
                  <a:lnTo>
                    <a:pt x="1891" y="1650"/>
                  </a:lnTo>
                  <a:lnTo>
                    <a:pt x="1891" y="1650"/>
                  </a:lnTo>
                  <a:lnTo>
                    <a:pt x="1893" y="1650"/>
                  </a:lnTo>
                  <a:lnTo>
                    <a:pt x="1893" y="1650"/>
                  </a:lnTo>
                  <a:lnTo>
                    <a:pt x="1893" y="1652"/>
                  </a:lnTo>
                  <a:lnTo>
                    <a:pt x="1893" y="1652"/>
                  </a:lnTo>
                  <a:lnTo>
                    <a:pt x="1895" y="1652"/>
                  </a:lnTo>
                  <a:lnTo>
                    <a:pt x="1895" y="1652"/>
                  </a:lnTo>
                  <a:lnTo>
                    <a:pt x="1898" y="1652"/>
                  </a:lnTo>
                  <a:lnTo>
                    <a:pt x="1898" y="1652"/>
                  </a:lnTo>
                  <a:lnTo>
                    <a:pt x="1898" y="1650"/>
                  </a:lnTo>
                  <a:lnTo>
                    <a:pt x="1898" y="1650"/>
                  </a:lnTo>
                  <a:lnTo>
                    <a:pt x="1900" y="1650"/>
                  </a:lnTo>
                  <a:lnTo>
                    <a:pt x="1902" y="1650"/>
                  </a:lnTo>
                  <a:lnTo>
                    <a:pt x="1902" y="1650"/>
                  </a:lnTo>
                  <a:lnTo>
                    <a:pt x="1907" y="1650"/>
                  </a:lnTo>
                  <a:lnTo>
                    <a:pt x="1912" y="1647"/>
                  </a:lnTo>
                  <a:lnTo>
                    <a:pt x="1912" y="1645"/>
                  </a:lnTo>
                  <a:lnTo>
                    <a:pt x="1914" y="1643"/>
                  </a:lnTo>
                  <a:lnTo>
                    <a:pt x="1914" y="1643"/>
                  </a:lnTo>
                  <a:lnTo>
                    <a:pt x="1914" y="1640"/>
                  </a:lnTo>
                  <a:lnTo>
                    <a:pt x="1912" y="1640"/>
                  </a:lnTo>
                  <a:close/>
                  <a:moveTo>
                    <a:pt x="2087" y="1801"/>
                  </a:moveTo>
                  <a:lnTo>
                    <a:pt x="2087" y="1797"/>
                  </a:lnTo>
                  <a:lnTo>
                    <a:pt x="2089" y="1794"/>
                  </a:lnTo>
                  <a:lnTo>
                    <a:pt x="2094" y="1787"/>
                  </a:lnTo>
                  <a:lnTo>
                    <a:pt x="2094" y="1785"/>
                  </a:lnTo>
                  <a:lnTo>
                    <a:pt x="2096" y="1780"/>
                  </a:lnTo>
                  <a:lnTo>
                    <a:pt x="2094" y="1775"/>
                  </a:lnTo>
                  <a:lnTo>
                    <a:pt x="2094" y="1773"/>
                  </a:lnTo>
                  <a:lnTo>
                    <a:pt x="2089" y="1773"/>
                  </a:lnTo>
                  <a:lnTo>
                    <a:pt x="2087" y="1771"/>
                  </a:lnTo>
                  <a:lnTo>
                    <a:pt x="2087" y="1771"/>
                  </a:lnTo>
                  <a:lnTo>
                    <a:pt x="2085" y="1768"/>
                  </a:lnTo>
                  <a:lnTo>
                    <a:pt x="2085" y="1768"/>
                  </a:lnTo>
                  <a:lnTo>
                    <a:pt x="2085" y="1768"/>
                  </a:lnTo>
                  <a:lnTo>
                    <a:pt x="2080" y="1768"/>
                  </a:lnTo>
                  <a:lnTo>
                    <a:pt x="2077" y="1768"/>
                  </a:lnTo>
                  <a:lnTo>
                    <a:pt x="2077" y="1768"/>
                  </a:lnTo>
                  <a:lnTo>
                    <a:pt x="2077" y="1768"/>
                  </a:lnTo>
                  <a:lnTo>
                    <a:pt x="2075" y="1773"/>
                  </a:lnTo>
                  <a:lnTo>
                    <a:pt x="2077" y="1780"/>
                  </a:lnTo>
                  <a:lnTo>
                    <a:pt x="2077" y="1782"/>
                  </a:lnTo>
                  <a:lnTo>
                    <a:pt x="2075" y="1785"/>
                  </a:lnTo>
                  <a:lnTo>
                    <a:pt x="2075" y="1787"/>
                  </a:lnTo>
                  <a:lnTo>
                    <a:pt x="2077" y="1799"/>
                  </a:lnTo>
                  <a:lnTo>
                    <a:pt x="2077" y="1801"/>
                  </a:lnTo>
                  <a:lnTo>
                    <a:pt x="2080" y="1804"/>
                  </a:lnTo>
                  <a:lnTo>
                    <a:pt x="2082" y="1804"/>
                  </a:lnTo>
                  <a:lnTo>
                    <a:pt x="2085" y="1801"/>
                  </a:lnTo>
                  <a:lnTo>
                    <a:pt x="2087"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6" y="2209"/>
                  </a:lnTo>
                  <a:lnTo>
                    <a:pt x="1744" y="2211"/>
                  </a:lnTo>
                  <a:lnTo>
                    <a:pt x="1741" y="2213"/>
                  </a:lnTo>
                  <a:lnTo>
                    <a:pt x="1741" y="2213"/>
                  </a:lnTo>
                  <a:lnTo>
                    <a:pt x="1741" y="2216"/>
                  </a:lnTo>
                  <a:lnTo>
                    <a:pt x="1741" y="2216"/>
                  </a:lnTo>
                  <a:lnTo>
                    <a:pt x="1741" y="2216"/>
                  </a:lnTo>
                  <a:lnTo>
                    <a:pt x="1744" y="2216"/>
                  </a:lnTo>
                  <a:lnTo>
                    <a:pt x="1744" y="2216"/>
                  </a:lnTo>
                  <a:lnTo>
                    <a:pt x="1746" y="2213"/>
                  </a:lnTo>
                  <a:lnTo>
                    <a:pt x="1749" y="2211"/>
                  </a:lnTo>
                  <a:close/>
                  <a:moveTo>
                    <a:pt x="1694" y="1070"/>
                  </a:moveTo>
                  <a:lnTo>
                    <a:pt x="1694" y="1070"/>
                  </a:lnTo>
                  <a:lnTo>
                    <a:pt x="1694" y="1070"/>
                  </a:lnTo>
                  <a:lnTo>
                    <a:pt x="1694" y="1070"/>
                  </a:lnTo>
                  <a:close/>
                  <a:moveTo>
                    <a:pt x="1950" y="1278"/>
                  </a:moveTo>
                  <a:lnTo>
                    <a:pt x="1950" y="1278"/>
                  </a:lnTo>
                  <a:lnTo>
                    <a:pt x="1950" y="1278"/>
                  </a:lnTo>
                  <a:lnTo>
                    <a:pt x="1950" y="1278"/>
                  </a:lnTo>
                  <a:close/>
                  <a:moveTo>
                    <a:pt x="2018" y="1423"/>
                  </a:moveTo>
                  <a:lnTo>
                    <a:pt x="2018" y="1423"/>
                  </a:lnTo>
                  <a:lnTo>
                    <a:pt x="2018" y="1423"/>
                  </a:lnTo>
                  <a:lnTo>
                    <a:pt x="2018" y="1423"/>
                  </a:lnTo>
                  <a:close/>
                  <a:moveTo>
                    <a:pt x="1616" y="1749"/>
                  </a:moveTo>
                  <a:lnTo>
                    <a:pt x="1607" y="1754"/>
                  </a:lnTo>
                  <a:lnTo>
                    <a:pt x="1607" y="1754"/>
                  </a:lnTo>
                  <a:lnTo>
                    <a:pt x="1607" y="1754"/>
                  </a:lnTo>
                  <a:lnTo>
                    <a:pt x="1607" y="1756"/>
                  </a:lnTo>
                  <a:lnTo>
                    <a:pt x="1609" y="1756"/>
                  </a:lnTo>
                  <a:lnTo>
                    <a:pt x="1616" y="1754"/>
                  </a:lnTo>
                  <a:lnTo>
                    <a:pt x="1618" y="1754"/>
                  </a:lnTo>
                  <a:lnTo>
                    <a:pt x="1618" y="1752"/>
                  </a:lnTo>
                  <a:lnTo>
                    <a:pt x="1616" y="1749"/>
                  </a:lnTo>
                  <a:lnTo>
                    <a:pt x="1616" y="1749"/>
                  </a:lnTo>
                  <a:close/>
                  <a:moveTo>
                    <a:pt x="1637" y="1669"/>
                  </a:moveTo>
                  <a:lnTo>
                    <a:pt x="1637" y="1669"/>
                  </a:lnTo>
                  <a:lnTo>
                    <a:pt x="1640" y="1666"/>
                  </a:lnTo>
                  <a:lnTo>
                    <a:pt x="1640" y="1664"/>
                  </a:lnTo>
                  <a:lnTo>
                    <a:pt x="1637" y="1664"/>
                  </a:lnTo>
                  <a:lnTo>
                    <a:pt x="1637" y="1664"/>
                  </a:lnTo>
                  <a:lnTo>
                    <a:pt x="1640" y="1664"/>
                  </a:lnTo>
                  <a:lnTo>
                    <a:pt x="1640" y="1662"/>
                  </a:lnTo>
                  <a:lnTo>
                    <a:pt x="1640" y="1659"/>
                  </a:lnTo>
                  <a:lnTo>
                    <a:pt x="1640" y="1659"/>
                  </a:lnTo>
                  <a:lnTo>
                    <a:pt x="1642" y="1659"/>
                  </a:lnTo>
                  <a:lnTo>
                    <a:pt x="1642" y="1659"/>
                  </a:lnTo>
                  <a:lnTo>
                    <a:pt x="1640" y="1659"/>
                  </a:lnTo>
                  <a:lnTo>
                    <a:pt x="1637" y="1659"/>
                  </a:lnTo>
                  <a:lnTo>
                    <a:pt x="1635" y="1659"/>
                  </a:lnTo>
                  <a:lnTo>
                    <a:pt x="1637" y="1655"/>
                  </a:lnTo>
                  <a:lnTo>
                    <a:pt x="1635" y="1655"/>
                  </a:lnTo>
                  <a:lnTo>
                    <a:pt x="1635" y="1655"/>
                  </a:lnTo>
                  <a:lnTo>
                    <a:pt x="1633" y="1655"/>
                  </a:lnTo>
                  <a:lnTo>
                    <a:pt x="1633" y="1655"/>
                  </a:lnTo>
                  <a:lnTo>
                    <a:pt x="1630" y="1655"/>
                  </a:lnTo>
                  <a:lnTo>
                    <a:pt x="1630" y="1652"/>
                  </a:lnTo>
                  <a:lnTo>
                    <a:pt x="1633" y="1652"/>
                  </a:lnTo>
                  <a:lnTo>
                    <a:pt x="1611" y="1647"/>
                  </a:lnTo>
                  <a:lnTo>
                    <a:pt x="1611" y="1647"/>
                  </a:lnTo>
                  <a:lnTo>
                    <a:pt x="1614" y="1650"/>
                  </a:lnTo>
                  <a:lnTo>
                    <a:pt x="1614" y="1650"/>
                  </a:lnTo>
                  <a:lnTo>
                    <a:pt x="1611" y="1650"/>
                  </a:lnTo>
                  <a:lnTo>
                    <a:pt x="1611" y="1650"/>
                  </a:lnTo>
                  <a:lnTo>
                    <a:pt x="1609" y="1650"/>
                  </a:lnTo>
                  <a:lnTo>
                    <a:pt x="1609" y="1650"/>
                  </a:lnTo>
                  <a:lnTo>
                    <a:pt x="1607" y="1650"/>
                  </a:lnTo>
                  <a:lnTo>
                    <a:pt x="1604" y="1650"/>
                  </a:lnTo>
                  <a:lnTo>
                    <a:pt x="1602" y="1650"/>
                  </a:lnTo>
                  <a:lnTo>
                    <a:pt x="1602" y="1650"/>
                  </a:lnTo>
                  <a:lnTo>
                    <a:pt x="1602" y="1652"/>
                  </a:lnTo>
                  <a:lnTo>
                    <a:pt x="1600" y="1655"/>
                  </a:lnTo>
                  <a:lnTo>
                    <a:pt x="1602" y="1655"/>
                  </a:lnTo>
                  <a:lnTo>
                    <a:pt x="1602" y="1657"/>
                  </a:lnTo>
                  <a:lnTo>
                    <a:pt x="1607" y="1655"/>
                  </a:lnTo>
                  <a:lnTo>
                    <a:pt x="1607" y="1655"/>
                  </a:lnTo>
                  <a:lnTo>
                    <a:pt x="1602" y="1657"/>
                  </a:lnTo>
                  <a:lnTo>
                    <a:pt x="1602" y="1657"/>
                  </a:lnTo>
                  <a:lnTo>
                    <a:pt x="1602" y="1657"/>
                  </a:lnTo>
                  <a:lnTo>
                    <a:pt x="1604" y="1659"/>
                  </a:lnTo>
                  <a:lnTo>
                    <a:pt x="1604" y="1659"/>
                  </a:lnTo>
                  <a:lnTo>
                    <a:pt x="1604" y="1659"/>
                  </a:lnTo>
                  <a:lnTo>
                    <a:pt x="1604" y="1659"/>
                  </a:lnTo>
                  <a:lnTo>
                    <a:pt x="1602" y="1659"/>
                  </a:lnTo>
                  <a:lnTo>
                    <a:pt x="1602" y="1659"/>
                  </a:lnTo>
                  <a:lnTo>
                    <a:pt x="1604" y="1659"/>
                  </a:lnTo>
                  <a:lnTo>
                    <a:pt x="1607" y="1659"/>
                  </a:lnTo>
                  <a:lnTo>
                    <a:pt x="1607" y="1659"/>
                  </a:lnTo>
                  <a:lnTo>
                    <a:pt x="1607" y="1659"/>
                  </a:lnTo>
                  <a:lnTo>
                    <a:pt x="1607" y="1659"/>
                  </a:lnTo>
                  <a:lnTo>
                    <a:pt x="1609" y="1662"/>
                  </a:lnTo>
                  <a:lnTo>
                    <a:pt x="1611" y="1662"/>
                  </a:lnTo>
                  <a:lnTo>
                    <a:pt x="1611" y="1662"/>
                  </a:lnTo>
                  <a:lnTo>
                    <a:pt x="1611" y="1662"/>
                  </a:lnTo>
                  <a:lnTo>
                    <a:pt x="1611" y="1662"/>
                  </a:lnTo>
                  <a:lnTo>
                    <a:pt x="1611" y="1662"/>
                  </a:lnTo>
                  <a:lnTo>
                    <a:pt x="1611" y="1662"/>
                  </a:lnTo>
                  <a:lnTo>
                    <a:pt x="1611" y="1662"/>
                  </a:lnTo>
                  <a:lnTo>
                    <a:pt x="1614" y="1664"/>
                  </a:lnTo>
                  <a:lnTo>
                    <a:pt x="1614" y="1664"/>
                  </a:lnTo>
                  <a:lnTo>
                    <a:pt x="1614" y="1664"/>
                  </a:lnTo>
                  <a:lnTo>
                    <a:pt x="1614" y="1664"/>
                  </a:lnTo>
                  <a:lnTo>
                    <a:pt x="1614" y="1664"/>
                  </a:lnTo>
                  <a:lnTo>
                    <a:pt x="1616" y="1664"/>
                  </a:lnTo>
                  <a:lnTo>
                    <a:pt x="1616" y="1664"/>
                  </a:lnTo>
                  <a:lnTo>
                    <a:pt x="1616" y="1664"/>
                  </a:lnTo>
                  <a:lnTo>
                    <a:pt x="1621" y="1666"/>
                  </a:lnTo>
                  <a:lnTo>
                    <a:pt x="1621" y="1666"/>
                  </a:lnTo>
                  <a:lnTo>
                    <a:pt x="1623" y="1669"/>
                  </a:lnTo>
                  <a:lnTo>
                    <a:pt x="1626" y="1669"/>
                  </a:lnTo>
                  <a:lnTo>
                    <a:pt x="1626" y="1669"/>
                  </a:lnTo>
                  <a:lnTo>
                    <a:pt x="1626" y="1669"/>
                  </a:lnTo>
                  <a:lnTo>
                    <a:pt x="1628" y="1669"/>
                  </a:lnTo>
                  <a:lnTo>
                    <a:pt x="1630" y="1669"/>
                  </a:lnTo>
                  <a:lnTo>
                    <a:pt x="1630" y="1669"/>
                  </a:lnTo>
                  <a:lnTo>
                    <a:pt x="1630" y="1669"/>
                  </a:lnTo>
                  <a:lnTo>
                    <a:pt x="1633" y="1669"/>
                  </a:lnTo>
                  <a:lnTo>
                    <a:pt x="1633" y="1669"/>
                  </a:lnTo>
                  <a:lnTo>
                    <a:pt x="1635" y="1669"/>
                  </a:lnTo>
                  <a:lnTo>
                    <a:pt x="1637" y="1669"/>
                  </a:lnTo>
                  <a:lnTo>
                    <a:pt x="1637" y="1669"/>
                  </a:lnTo>
                  <a:close/>
                  <a:moveTo>
                    <a:pt x="1623" y="1749"/>
                  </a:moveTo>
                  <a:lnTo>
                    <a:pt x="1621" y="1749"/>
                  </a:lnTo>
                  <a:lnTo>
                    <a:pt x="1621" y="1749"/>
                  </a:lnTo>
                  <a:lnTo>
                    <a:pt x="1621" y="1747"/>
                  </a:lnTo>
                  <a:lnTo>
                    <a:pt x="1621" y="1749"/>
                  </a:lnTo>
                  <a:lnTo>
                    <a:pt x="1618" y="1749"/>
                  </a:lnTo>
                  <a:lnTo>
                    <a:pt x="1618" y="1749"/>
                  </a:lnTo>
                  <a:lnTo>
                    <a:pt x="1618" y="1749"/>
                  </a:lnTo>
                  <a:lnTo>
                    <a:pt x="1618" y="1749"/>
                  </a:lnTo>
                  <a:lnTo>
                    <a:pt x="1618" y="1749"/>
                  </a:lnTo>
                  <a:lnTo>
                    <a:pt x="1616" y="1749"/>
                  </a:lnTo>
                  <a:lnTo>
                    <a:pt x="1618" y="1749"/>
                  </a:lnTo>
                  <a:lnTo>
                    <a:pt x="1618" y="1752"/>
                  </a:lnTo>
                  <a:lnTo>
                    <a:pt x="1618" y="1752"/>
                  </a:lnTo>
                  <a:lnTo>
                    <a:pt x="1618" y="1752"/>
                  </a:lnTo>
                  <a:lnTo>
                    <a:pt x="1621" y="1754"/>
                  </a:lnTo>
                  <a:lnTo>
                    <a:pt x="1621" y="1754"/>
                  </a:lnTo>
                  <a:lnTo>
                    <a:pt x="1621" y="1754"/>
                  </a:lnTo>
                  <a:lnTo>
                    <a:pt x="1623" y="1754"/>
                  </a:lnTo>
                  <a:lnTo>
                    <a:pt x="1623" y="1752"/>
                  </a:lnTo>
                  <a:lnTo>
                    <a:pt x="1623" y="1752"/>
                  </a:lnTo>
                  <a:lnTo>
                    <a:pt x="1623" y="1749"/>
                  </a:lnTo>
                  <a:lnTo>
                    <a:pt x="1626" y="1749"/>
                  </a:lnTo>
                  <a:lnTo>
                    <a:pt x="1626" y="1749"/>
                  </a:lnTo>
                  <a:lnTo>
                    <a:pt x="1626" y="1747"/>
                  </a:lnTo>
                  <a:lnTo>
                    <a:pt x="1626" y="1747"/>
                  </a:lnTo>
                  <a:lnTo>
                    <a:pt x="1623" y="1749"/>
                  </a:lnTo>
                  <a:close/>
                  <a:moveTo>
                    <a:pt x="1699" y="2100"/>
                  </a:moveTo>
                  <a:lnTo>
                    <a:pt x="1699" y="2100"/>
                  </a:lnTo>
                  <a:lnTo>
                    <a:pt x="1699" y="2100"/>
                  </a:lnTo>
                  <a:lnTo>
                    <a:pt x="1697" y="2100"/>
                  </a:lnTo>
                  <a:lnTo>
                    <a:pt x="1697" y="2097"/>
                  </a:lnTo>
                  <a:lnTo>
                    <a:pt x="1694" y="2097"/>
                  </a:lnTo>
                  <a:lnTo>
                    <a:pt x="1694" y="2097"/>
                  </a:lnTo>
                  <a:lnTo>
                    <a:pt x="1694" y="2097"/>
                  </a:lnTo>
                  <a:lnTo>
                    <a:pt x="1694" y="2097"/>
                  </a:lnTo>
                  <a:lnTo>
                    <a:pt x="1692" y="2095"/>
                  </a:lnTo>
                  <a:lnTo>
                    <a:pt x="1694" y="2097"/>
                  </a:lnTo>
                  <a:lnTo>
                    <a:pt x="1694" y="2100"/>
                  </a:lnTo>
                  <a:lnTo>
                    <a:pt x="1694" y="2100"/>
                  </a:lnTo>
                  <a:lnTo>
                    <a:pt x="1697" y="2100"/>
                  </a:lnTo>
                  <a:lnTo>
                    <a:pt x="1697" y="2100"/>
                  </a:lnTo>
                  <a:lnTo>
                    <a:pt x="1697" y="2100"/>
                  </a:lnTo>
                  <a:lnTo>
                    <a:pt x="1697" y="2102"/>
                  </a:lnTo>
                  <a:lnTo>
                    <a:pt x="1697" y="2102"/>
                  </a:lnTo>
                  <a:lnTo>
                    <a:pt x="1694" y="2102"/>
                  </a:lnTo>
                  <a:lnTo>
                    <a:pt x="1699" y="2104"/>
                  </a:lnTo>
                  <a:lnTo>
                    <a:pt x="1708" y="2107"/>
                  </a:lnTo>
                  <a:lnTo>
                    <a:pt x="1708" y="2107"/>
                  </a:lnTo>
                  <a:lnTo>
                    <a:pt x="1706" y="2104"/>
                  </a:lnTo>
                  <a:lnTo>
                    <a:pt x="1699" y="2102"/>
                  </a:lnTo>
                  <a:lnTo>
                    <a:pt x="1697" y="2102"/>
                  </a:lnTo>
                  <a:lnTo>
                    <a:pt x="1697" y="2100"/>
                  </a:lnTo>
                  <a:lnTo>
                    <a:pt x="1697" y="2100"/>
                  </a:lnTo>
                  <a:lnTo>
                    <a:pt x="1699" y="2100"/>
                  </a:lnTo>
                  <a:close/>
                  <a:moveTo>
                    <a:pt x="1602" y="2029"/>
                  </a:moveTo>
                  <a:lnTo>
                    <a:pt x="1602" y="2029"/>
                  </a:lnTo>
                  <a:lnTo>
                    <a:pt x="1602" y="2029"/>
                  </a:lnTo>
                  <a:lnTo>
                    <a:pt x="1602" y="2029"/>
                  </a:lnTo>
                  <a:lnTo>
                    <a:pt x="1602" y="2026"/>
                  </a:lnTo>
                  <a:lnTo>
                    <a:pt x="1602" y="2026"/>
                  </a:lnTo>
                  <a:lnTo>
                    <a:pt x="1602" y="2026"/>
                  </a:lnTo>
                  <a:lnTo>
                    <a:pt x="1600" y="2026"/>
                  </a:lnTo>
                  <a:lnTo>
                    <a:pt x="1597" y="2026"/>
                  </a:lnTo>
                  <a:lnTo>
                    <a:pt x="1597" y="2026"/>
                  </a:lnTo>
                  <a:lnTo>
                    <a:pt x="1597" y="2026"/>
                  </a:lnTo>
                  <a:lnTo>
                    <a:pt x="1597" y="2026"/>
                  </a:lnTo>
                  <a:lnTo>
                    <a:pt x="1597" y="2026"/>
                  </a:lnTo>
                  <a:lnTo>
                    <a:pt x="1597" y="2026"/>
                  </a:lnTo>
                  <a:lnTo>
                    <a:pt x="1597" y="2026"/>
                  </a:lnTo>
                  <a:lnTo>
                    <a:pt x="1597" y="2029"/>
                  </a:lnTo>
                  <a:lnTo>
                    <a:pt x="1597" y="2029"/>
                  </a:lnTo>
                  <a:lnTo>
                    <a:pt x="1597" y="2029"/>
                  </a:lnTo>
                  <a:lnTo>
                    <a:pt x="1597" y="2029"/>
                  </a:lnTo>
                  <a:lnTo>
                    <a:pt x="1597" y="2029"/>
                  </a:lnTo>
                  <a:lnTo>
                    <a:pt x="1597" y="2031"/>
                  </a:lnTo>
                  <a:lnTo>
                    <a:pt x="1597" y="2031"/>
                  </a:lnTo>
                  <a:lnTo>
                    <a:pt x="1597"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7" y="2036"/>
                  </a:lnTo>
                  <a:lnTo>
                    <a:pt x="1597" y="2036"/>
                  </a:lnTo>
                  <a:lnTo>
                    <a:pt x="1597" y="2036"/>
                  </a:lnTo>
                  <a:lnTo>
                    <a:pt x="1597" y="2036"/>
                  </a:lnTo>
                  <a:lnTo>
                    <a:pt x="1600" y="2036"/>
                  </a:lnTo>
                  <a:lnTo>
                    <a:pt x="1600" y="2033"/>
                  </a:lnTo>
                  <a:lnTo>
                    <a:pt x="1600" y="2033"/>
                  </a:lnTo>
                  <a:lnTo>
                    <a:pt x="1600" y="2031"/>
                  </a:lnTo>
                  <a:lnTo>
                    <a:pt x="1600" y="2031"/>
                  </a:lnTo>
                  <a:lnTo>
                    <a:pt x="1600" y="2031"/>
                  </a:lnTo>
                  <a:lnTo>
                    <a:pt x="1602" y="2029"/>
                  </a:lnTo>
                  <a:lnTo>
                    <a:pt x="1602" y="2029"/>
                  </a:lnTo>
                  <a:close/>
                  <a:moveTo>
                    <a:pt x="1607" y="2010"/>
                  </a:moveTo>
                  <a:lnTo>
                    <a:pt x="1607" y="2010"/>
                  </a:lnTo>
                  <a:lnTo>
                    <a:pt x="1607" y="2010"/>
                  </a:lnTo>
                  <a:lnTo>
                    <a:pt x="1604" y="2010"/>
                  </a:lnTo>
                  <a:lnTo>
                    <a:pt x="1604" y="2010"/>
                  </a:lnTo>
                  <a:lnTo>
                    <a:pt x="1604" y="2010"/>
                  </a:lnTo>
                  <a:lnTo>
                    <a:pt x="1604" y="2010"/>
                  </a:lnTo>
                  <a:lnTo>
                    <a:pt x="1604" y="2010"/>
                  </a:lnTo>
                  <a:lnTo>
                    <a:pt x="1602" y="2010"/>
                  </a:lnTo>
                  <a:lnTo>
                    <a:pt x="1602" y="2010"/>
                  </a:lnTo>
                  <a:lnTo>
                    <a:pt x="1602" y="2010"/>
                  </a:lnTo>
                  <a:lnTo>
                    <a:pt x="1602" y="2010"/>
                  </a:lnTo>
                  <a:lnTo>
                    <a:pt x="1602" y="2010"/>
                  </a:lnTo>
                  <a:lnTo>
                    <a:pt x="1602" y="2010"/>
                  </a:lnTo>
                  <a:lnTo>
                    <a:pt x="1600" y="2012"/>
                  </a:lnTo>
                  <a:lnTo>
                    <a:pt x="1600" y="2012"/>
                  </a:lnTo>
                  <a:lnTo>
                    <a:pt x="1600" y="2014"/>
                  </a:lnTo>
                  <a:lnTo>
                    <a:pt x="1600" y="2017"/>
                  </a:lnTo>
                  <a:lnTo>
                    <a:pt x="1597"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2" y="2017"/>
                  </a:lnTo>
                  <a:lnTo>
                    <a:pt x="1600" y="2017"/>
                  </a:lnTo>
                  <a:lnTo>
                    <a:pt x="1602" y="2017"/>
                  </a:lnTo>
                  <a:lnTo>
                    <a:pt x="1602" y="2019"/>
                  </a:lnTo>
                  <a:lnTo>
                    <a:pt x="1602" y="2019"/>
                  </a:lnTo>
                  <a:lnTo>
                    <a:pt x="1602" y="2022"/>
                  </a:lnTo>
                  <a:lnTo>
                    <a:pt x="1602" y="2022"/>
                  </a:lnTo>
                  <a:lnTo>
                    <a:pt x="1604" y="2022"/>
                  </a:lnTo>
                  <a:lnTo>
                    <a:pt x="1604" y="2019"/>
                  </a:lnTo>
                  <a:lnTo>
                    <a:pt x="1607" y="2017"/>
                  </a:lnTo>
                  <a:lnTo>
                    <a:pt x="1607" y="2017"/>
                  </a:lnTo>
                  <a:lnTo>
                    <a:pt x="1607" y="2017"/>
                  </a:lnTo>
                  <a:lnTo>
                    <a:pt x="1607" y="2017"/>
                  </a:lnTo>
                  <a:lnTo>
                    <a:pt x="1607" y="2014"/>
                  </a:lnTo>
                  <a:lnTo>
                    <a:pt x="1609" y="2012"/>
                  </a:lnTo>
                  <a:lnTo>
                    <a:pt x="1609" y="2012"/>
                  </a:lnTo>
                  <a:lnTo>
                    <a:pt x="1609" y="2010"/>
                  </a:lnTo>
                  <a:lnTo>
                    <a:pt x="1609" y="2010"/>
                  </a:lnTo>
                  <a:lnTo>
                    <a:pt x="1607" y="2010"/>
                  </a:lnTo>
                  <a:close/>
                  <a:moveTo>
                    <a:pt x="1540" y="1333"/>
                  </a:moveTo>
                  <a:lnTo>
                    <a:pt x="1540" y="1333"/>
                  </a:lnTo>
                  <a:lnTo>
                    <a:pt x="1545" y="1326"/>
                  </a:lnTo>
                  <a:lnTo>
                    <a:pt x="1547"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7" y="1309"/>
                  </a:lnTo>
                  <a:lnTo>
                    <a:pt x="1557" y="1309"/>
                  </a:lnTo>
                  <a:lnTo>
                    <a:pt x="1557" y="1307"/>
                  </a:lnTo>
                  <a:lnTo>
                    <a:pt x="1557" y="1304"/>
                  </a:lnTo>
                  <a:lnTo>
                    <a:pt x="1557" y="1300"/>
                  </a:lnTo>
                  <a:lnTo>
                    <a:pt x="1557" y="1297"/>
                  </a:lnTo>
                  <a:lnTo>
                    <a:pt x="1557" y="1295"/>
                  </a:lnTo>
                  <a:lnTo>
                    <a:pt x="1557" y="1292"/>
                  </a:lnTo>
                  <a:lnTo>
                    <a:pt x="1557" y="1292"/>
                  </a:lnTo>
                  <a:lnTo>
                    <a:pt x="1557" y="1290"/>
                  </a:lnTo>
                  <a:lnTo>
                    <a:pt x="1555" y="1290"/>
                  </a:lnTo>
                  <a:lnTo>
                    <a:pt x="1555" y="1290"/>
                  </a:lnTo>
                  <a:lnTo>
                    <a:pt x="1555" y="1290"/>
                  </a:lnTo>
                  <a:lnTo>
                    <a:pt x="1552" y="1288"/>
                  </a:lnTo>
                  <a:lnTo>
                    <a:pt x="1552" y="1283"/>
                  </a:lnTo>
                  <a:lnTo>
                    <a:pt x="1550" y="1278"/>
                  </a:lnTo>
                  <a:lnTo>
                    <a:pt x="1550" y="1276"/>
                  </a:lnTo>
                  <a:lnTo>
                    <a:pt x="1547" y="1273"/>
                  </a:lnTo>
                  <a:lnTo>
                    <a:pt x="1545" y="1273"/>
                  </a:lnTo>
                  <a:lnTo>
                    <a:pt x="1545" y="1271"/>
                  </a:lnTo>
                  <a:lnTo>
                    <a:pt x="1543" y="1269"/>
                  </a:lnTo>
                  <a:lnTo>
                    <a:pt x="1540" y="1266"/>
                  </a:lnTo>
                  <a:lnTo>
                    <a:pt x="1540" y="1266"/>
                  </a:lnTo>
                  <a:lnTo>
                    <a:pt x="1540" y="1264"/>
                  </a:lnTo>
                  <a:lnTo>
                    <a:pt x="1540" y="1257"/>
                  </a:lnTo>
                  <a:lnTo>
                    <a:pt x="1540" y="1255"/>
                  </a:lnTo>
                  <a:lnTo>
                    <a:pt x="1540" y="1252"/>
                  </a:lnTo>
                  <a:lnTo>
                    <a:pt x="1540" y="1252"/>
                  </a:lnTo>
                  <a:lnTo>
                    <a:pt x="1540" y="1250"/>
                  </a:lnTo>
                  <a:lnTo>
                    <a:pt x="1540" y="1250"/>
                  </a:lnTo>
                  <a:lnTo>
                    <a:pt x="1538" y="1247"/>
                  </a:lnTo>
                  <a:lnTo>
                    <a:pt x="1538" y="1247"/>
                  </a:lnTo>
                  <a:lnTo>
                    <a:pt x="1538" y="1245"/>
                  </a:lnTo>
                  <a:lnTo>
                    <a:pt x="1536" y="1245"/>
                  </a:lnTo>
                  <a:lnTo>
                    <a:pt x="1536" y="1245"/>
                  </a:lnTo>
                  <a:lnTo>
                    <a:pt x="1536" y="1245"/>
                  </a:lnTo>
                  <a:lnTo>
                    <a:pt x="1536" y="1245"/>
                  </a:lnTo>
                  <a:lnTo>
                    <a:pt x="1533" y="1245"/>
                  </a:lnTo>
                  <a:lnTo>
                    <a:pt x="1533" y="1243"/>
                  </a:lnTo>
                  <a:lnTo>
                    <a:pt x="1531" y="1243"/>
                  </a:lnTo>
                  <a:lnTo>
                    <a:pt x="1519" y="1243"/>
                  </a:lnTo>
                  <a:lnTo>
                    <a:pt x="1514" y="1240"/>
                  </a:lnTo>
                  <a:lnTo>
                    <a:pt x="1503" y="1240"/>
                  </a:lnTo>
                  <a:lnTo>
                    <a:pt x="1500" y="1243"/>
                  </a:lnTo>
                  <a:lnTo>
                    <a:pt x="1500" y="1245"/>
                  </a:lnTo>
                  <a:lnTo>
                    <a:pt x="1500" y="1247"/>
                  </a:lnTo>
                  <a:lnTo>
                    <a:pt x="1495" y="1247"/>
                  </a:lnTo>
                  <a:lnTo>
                    <a:pt x="1495" y="1247"/>
                  </a:lnTo>
                  <a:lnTo>
                    <a:pt x="1493" y="1247"/>
                  </a:lnTo>
                  <a:lnTo>
                    <a:pt x="1493" y="1245"/>
                  </a:lnTo>
                  <a:lnTo>
                    <a:pt x="1491" y="1245"/>
                  </a:lnTo>
                  <a:lnTo>
                    <a:pt x="1491" y="1247"/>
                  </a:lnTo>
                  <a:lnTo>
                    <a:pt x="1481" y="1257"/>
                  </a:lnTo>
                  <a:lnTo>
                    <a:pt x="1481"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6" y="1321"/>
                  </a:lnTo>
                  <a:lnTo>
                    <a:pt x="1486" y="1321"/>
                  </a:lnTo>
                  <a:lnTo>
                    <a:pt x="1486" y="1323"/>
                  </a:lnTo>
                  <a:lnTo>
                    <a:pt x="1486" y="1323"/>
                  </a:lnTo>
                  <a:lnTo>
                    <a:pt x="1486" y="1323"/>
                  </a:lnTo>
                  <a:lnTo>
                    <a:pt x="1486" y="1326"/>
                  </a:lnTo>
                  <a:lnTo>
                    <a:pt x="1488" y="1326"/>
                  </a:lnTo>
                  <a:lnTo>
                    <a:pt x="1488" y="1328"/>
                  </a:lnTo>
                  <a:lnTo>
                    <a:pt x="1488" y="1328"/>
                  </a:lnTo>
                  <a:lnTo>
                    <a:pt x="1488" y="1330"/>
                  </a:lnTo>
                  <a:lnTo>
                    <a:pt x="1491" y="1330"/>
                  </a:lnTo>
                  <a:lnTo>
                    <a:pt x="1491" y="1333"/>
                  </a:lnTo>
                  <a:lnTo>
                    <a:pt x="1493" y="1333"/>
                  </a:lnTo>
                  <a:lnTo>
                    <a:pt x="1493" y="1333"/>
                  </a:lnTo>
                  <a:lnTo>
                    <a:pt x="1493" y="1333"/>
                  </a:lnTo>
                  <a:lnTo>
                    <a:pt x="1498" y="1340"/>
                  </a:lnTo>
                  <a:lnTo>
                    <a:pt x="1500" y="1342"/>
                  </a:lnTo>
                  <a:lnTo>
                    <a:pt x="1500" y="1345"/>
                  </a:lnTo>
                  <a:lnTo>
                    <a:pt x="1503" y="1345"/>
                  </a:lnTo>
                  <a:lnTo>
                    <a:pt x="1503" y="1345"/>
                  </a:lnTo>
                  <a:lnTo>
                    <a:pt x="1505" y="1345"/>
                  </a:lnTo>
                  <a:lnTo>
                    <a:pt x="1517" y="1342"/>
                  </a:lnTo>
                  <a:lnTo>
                    <a:pt x="1517" y="1342"/>
                  </a:lnTo>
                  <a:lnTo>
                    <a:pt x="1519" y="1340"/>
                  </a:lnTo>
                  <a:lnTo>
                    <a:pt x="1526" y="1340"/>
                  </a:lnTo>
                  <a:lnTo>
                    <a:pt x="1526" y="1337"/>
                  </a:lnTo>
                  <a:lnTo>
                    <a:pt x="1529" y="1335"/>
                  </a:lnTo>
                  <a:lnTo>
                    <a:pt x="1529" y="1335"/>
                  </a:lnTo>
                  <a:lnTo>
                    <a:pt x="1531" y="1335"/>
                  </a:lnTo>
                  <a:lnTo>
                    <a:pt x="1533" y="1333"/>
                  </a:lnTo>
                  <a:lnTo>
                    <a:pt x="1540" y="1333"/>
                  </a:lnTo>
                  <a:close/>
                  <a:moveTo>
                    <a:pt x="1689" y="2088"/>
                  </a:moveTo>
                  <a:lnTo>
                    <a:pt x="1689" y="2088"/>
                  </a:lnTo>
                  <a:lnTo>
                    <a:pt x="1689" y="2088"/>
                  </a:lnTo>
                  <a:lnTo>
                    <a:pt x="1689" y="2088"/>
                  </a:lnTo>
                  <a:lnTo>
                    <a:pt x="1689" y="2088"/>
                  </a:lnTo>
                  <a:lnTo>
                    <a:pt x="1689" y="2088"/>
                  </a:lnTo>
                  <a:lnTo>
                    <a:pt x="1689" y="2088"/>
                  </a:lnTo>
                  <a:lnTo>
                    <a:pt x="1692" y="2088"/>
                  </a:lnTo>
                  <a:lnTo>
                    <a:pt x="1692" y="2088"/>
                  </a:lnTo>
                  <a:lnTo>
                    <a:pt x="1692" y="2088"/>
                  </a:lnTo>
                  <a:lnTo>
                    <a:pt x="1692" y="2088"/>
                  </a:lnTo>
                  <a:lnTo>
                    <a:pt x="1692" y="2088"/>
                  </a:lnTo>
                  <a:lnTo>
                    <a:pt x="1694" y="2088"/>
                  </a:lnTo>
                  <a:lnTo>
                    <a:pt x="1694" y="2088"/>
                  </a:lnTo>
                  <a:lnTo>
                    <a:pt x="1694" y="2088"/>
                  </a:lnTo>
                  <a:lnTo>
                    <a:pt x="1694" y="2088"/>
                  </a:lnTo>
                  <a:lnTo>
                    <a:pt x="1694" y="2088"/>
                  </a:lnTo>
                  <a:lnTo>
                    <a:pt x="1694" y="2088"/>
                  </a:lnTo>
                  <a:lnTo>
                    <a:pt x="1692" y="2088"/>
                  </a:lnTo>
                  <a:lnTo>
                    <a:pt x="1692" y="2085"/>
                  </a:lnTo>
                  <a:lnTo>
                    <a:pt x="1692" y="2085"/>
                  </a:lnTo>
                  <a:lnTo>
                    <a:pt x="1692" y="2085"/>
                  </a:lnTo>
                  <a:lnTo>
                    <a:pt x="1689" y="2085"/>
                  </a:lnTo>
                  <a:lnTo>
                    <a:pt x="1689" y="2088"/>
                  </a:lnTo>
                  <a:lnTo>
                    <a:pt x="1692" y="2088"/>
                  </a:lnTo>
                  <a:lnTo>
                    <a:pt x="1692" y="2088"/>
                  </a:lnTo>
                  <a:lnTo>
                    <a:pt x="1692" y="2088"/>
                  </a:lnTo>
                  <a:lnTo>
                    <a:pt x="1689" y="2088"/>
                  </a:lnTo>
                  <a:close/>
                  <a:moveTo>
                    <a:pt x="1678" y="2088"/>
                  </a:moveTo>
                  <a:lnTo>
                    <a:pt x="1678" y="2088"/>
                  </a:lnTo>
                  <a:lnTo>
                    <a:pt x="1678" y="2088"/>
                  </a:lnTo>
                  <a:lnTo>
                    <a:pt x="1680" y="2088"/>
                  </a:lnTo>
                  <a:lnTo>
                    <a:pt x="1680" y="2088"/>
                  </a:lnTo>
                  <a:lnTo>
                    <a:pt x="1680" y="2088"/>
                  </a:lnTo>
                  <a:lnTo>
                    <a:pt x="1680" y="2088"/>
                  </a:lnTo>
                  <a:lnTo>
                    <a:pt x="1680" y="2088"/>
                  </a:lnTo>
                  <a:lnTo>
                    <a:pt x="1680" y="2088"/>
                  </a:lnTo>
                  <a:lnTo>
                    <a:pt x="1680" y="2088"/>
                  </a:lnTo>
                  <a:lnTo>
                    <a:pt x="1680" y="2088"/>
                  </a:lnTo>
                  <a:lnTo>
                    <a:pt x="1680" y="2088"/>
                  </a:lnTo>
                  <a:lnTo>
                    <a:pt x="1678" y="2085"/>
                  </a:lnTo>
                  <a:lnTo>
                    <a:pt x="1678" y="2083"/>
                  </a:lnTo>
                  <a:lnTo>
                    <a:pt x="1678" y="2085"/>
                  </a:lnTo>
                  <a:lnTo>
                    <a:pt x="1678" y="2085"/>
                  </a:lnTo>
                  <a:lnTo>
                    <a:pt x="1678" y="2085"/>
                  </a:lnTo>
                  <a:lnTo>
                    <a:pt x="1678" y="2088"/>
                  </a:lnTo>
                  <a:close/>
                  <a:moveTo>
                    <a:pt x="1746" y="2637"/>
                  </a:moveTo>
                  <a:lnTo>
                    <a:pt x="1744" y="2632"/>
                  </a:lnTo>
                  <a:lnTo>
                    <a:pt x="1741" y="2632"/>
                  </a:lnTo>
                  <a:lnTo>
                    <a:pt x="1739" y="2627"/>
                  </a:lnTo>
                  <a:lnTo>
                    <a:pt x="1739" y="2625"/>
                  </a:lnTo>
                  <a:lnTo>
                    <a:pt x="1737" y="2625"/>
                  </a:lnTo>
                  <a:lnTo>
                    <a:pt x="1730" y="2618"/>
                  </a:lnTo>
                  <a:lnTo>
                    <a:pt x="1727" y="2616"/>
                  </a:lnTo>
                  <a:lnTo>
                    <a:pt x="1725" y="2616"/>
                  </a:lnTo>
                  <a:lnTo>
                    <a:pt x="1725" y="2613"/>
                  </a:lnTo>
                  <a:lnTo>
                    <a:pt x="1723" y="2613"/>
                  </a:lnTo>
                  <a:lnTo>
                    <a:pt x="1723" y="2613"/>
                  </a:lnTo>
                  <a:lnTo>
                    <a:pt x="1723" y="2611"/>
                  </a:lnTo>
                  <a:lnTo>
                    <a:pt x="1713" y="2606"/>
                  </a:lnTo>
                  <a:lnTo>
                    <a:pt x="1711" y="2606"/>
                  </a:lnTo>
                  <a:lnTo>
                    <a:pt x="1697" y="2609"/>
                  </a:lnTo>
                  <a:lnTo>
                    <a:pt x="1694" y="2611"/>
                  </a:lnTo>
                  <a:lnTo>
                    <a:pt x="1687" y="2611"/>
                  </a:lnTo>
                  <a:lnTo>
                    <a:pt x="1685" y="2613"/>
                  </a:lnTo>
                  <a:lnTo>
                    <a:pt x="1680" y="2616"/>
                  </a:lnTo>
                  <a:lnTo>
                    <a:pt x="1680" y="2618"/>
                  </a:lnTo>
                  <a:lnTo>
                    <a:pt x="1675" y="2618"/>
                  </a:lnTo>
                  <a:lnTo>
                    <a:pt x="1675" y="2618"/>
                  </a:lnTo>
                  <a:lnTo>
                    <a:pt x="1673" y="2623"/>
                  </a:lnTo>
                  <a:lnTo>
                    <a:pt x="1671" y="2625"/>
                  </a:lnTo>
                  <a:lnTo>
                    <a:pt x="1671" y="2630"/>
                  </a:lnTo>
                  <a:lnTo>
                    <a:pt x="1671" y="2630"/>
                  </a:lnTo>
                  <a:lnTo>
                    <a:pt x="1668" y="2632"/>
                  </a:lnTo>
                  <a:lnTo>
                    <a:pt x="1668" y="2635"/>
                  </a:lnTo>
                  <a:lnTo>
                    <a:pt x="1671" y="2635"/>
                  </a:lnTo>
                  <a:lnTo>
                    <a:pt x="1675" y="2637"/>
                  </a:lnTo>
                  <a:lnTo>
                    <a:pt x="1685" y="2639"/>
                  </a:lnTo>
                  <a:lnTo>
                    <a:pt x="1692" y="2639"/>
                  </a:lnTo>
                  <a:lnTo>
                    <a:pt x="1704" y="2642"/>
                  </a:lnTo>
                  <a:lnTo>
                    <a:pt x="1713" y="2639"/>
                  </a:lnTo>
                  <a:lnTo>
                    <a:pt x="1723" y="2642"/>
                  </a:lnTo>
                  <a:lnTo>
                    <a:pt x="1730" y="2644"/>
                  </a:lnTo>
                  <a:lnTo>
                    <a:pt x="1741" y="2644"/>
                  </a:lnTo>
                  <a:lnTo>
                    <a:pt x="1746" y="2646"/>
                  </a:lnTo>
                  <a:lnTo>
                    <a:pt x="1746" y="2646"/>
                  </a:lnTo>
                  <a:lnTo>
                    <a:pt x="1749" y="2644"/>
                  </a:lnTo>
                  <a:lnTo>
                    <a:pt x="1746" y="2644"/>
                  </a:lnTo>
                  <a:lnTo>
                    <a:pt x="1749" y="2642"/>
                  </a:lnTo>
                  <a:lnTo>
                    <a:pt x="1746" y="2637"/>
                  </a:lnTo>
                  <a:close/>
                  <a:moveTo>
                    <a:pt x="1673" y="2211"/>
                  </a:moveTo>
                  <a:lnTo>
                    <a:pt x="1673" y="2211"/>
                  </a:lnTo>
                  <a:lnTo>
                    <a:pt x="1673" y="2211"/>
                  </a:lnTo>
                  <a:lnTo>
                    <a:pt x="1673" y="2211"/>
                  </a:lnTo>
                  <a:lnTo>
                    <a:pt x="1675" y="2211"/>
                  </a:lnTo>
                  <a:lnTo>
                    <a:pt x="1675" y="2211"/>
                  </a:lnTo>
                  <a:lnTo>
                    <a:pt x="1673" y="2213"/>
                  </a:lnTo>
                  <a:lnTo>
                    <a:pt x="1673" y="2213"/>
                  </a:lnTo>
                  <a:lnTo>
                    <a:pt x="1673" y="2216"/>
                  </a:lnTo>
                  <a:lnTo>
                    <a:pt x="1673" y="2216"/>
                  </a:lnTo>
                  <a:lnTo>
                    <a:pt x="1673" y="2216"/>
                  </a:lnTo>
                  <a:lnTo>
                    <a:pt x="1673" y="2216"/>
                  </a:lnTo>
                  <a:lnTo>
                    <a:pt x="1673" y="2216"/>
                  </a:lnTo>
                  <a:lnTo>
                    <a:pt x="1673" y="2218"/>
                  </a:lnTo>
                  <a:lnTo>
                    <a:pt x="1675" y="2220"/>
                  </a:lnTo>
                  <a:lnTo>
                    <a:pt x="1675" y="2220"/>
                  </a:lnTo>
                  <a:lnTo>
                    <a:pt x="1675" y="2218"/>
                  </a:lnTo>
                  <a:lnTo>
                    <a:pt x="1675" y="2213"/>
                  </a:lnTo>
                  <a:lnTo>
                    <a:pt x="1675" y="2213"/>
                  </a:lnTo>
                  <a:lnTo>
                    <a:pt x="1675" y="2211"/>
                  </a:lnTo>
                  <a:lnTo>
                    <a:pt x="1678" y="2213"/>
                  </a:lnTo>
                  <a:lnTo>
                    <a:pt x="1678" y="2211"/>
                  </a:lnTo>
                  <a:lnTo>
                    <a:pt x="1678" y="2211"/>
                  </a:lnTo>
                  <a:lnTo>
                    <a:pt x="1678" y="2209"/>
                  </a:lnTo>
                  <a:lnTo>
                    <a:pt x="1678" y="2206"/>
                  </a:lnTo>
                  <a:lnTo>
                    <a:pt x="1675" y="2204"/>
                  </a:lnTo>
                  <a:lnTo>
                    <a:pt x="1675" y="2204"/>
                  </a:lnTo>
                  <a:lnTo>
                    <a:pt x="1675" y="2204"/>
                  </a:lnTo>
                  <a:lnTo>
                    <a:pt x="1673" y="2201"/>
                  </a:lnTo>
                  <a:lnTo>
                    <a:pt x="1673" y="2204"/>
                  </a:lnTo>
                  <a:lnTo>
                    <a:pt x="1673" y="2204"/>
                  </a:lnTo>
                  <a:lnTo>
                    <a:pt x="1673" y="2204"/>
                  </a:lnTo>
                  <a:lnTo>
                    <a:pt x="1673" y="2204"/>
                  </a:lnTo>
                  <a:lnTo>
                    <a:pt x="1673" y="2206"/>
                  </a:lnTo>
                  <a:lnTo>
                    <a:pt x="1673" y="2209"/>
                  </a:lnTo>
                  <a:lnTo>
                    <a:pt x="1673" y="2209"/>
                  </a:lnTo>
                  <a:lnTo>
                    <a:pt x="1673" y="2211"/>
                  </a:lnTo>
                  <a:lnTo>
                    <a:pt x="1673" y="2211"/>
                  </a:lnTo>
                  <a:close/>
                  <a:moveTo>
                    <a:pt x="1654" y="1906"/>
                  </a:moveTo>
                  <a:lnTo>
                    <a:pt x="1654" y="1906"/>
                  </a:lnTo>
                  <a:lnTo>
                    <a:pt x="1654" y="1906"/>
                  </a:lnTo>
                  <a:lnTo>
                    <a:pt x="1652" y="1906"/>
                  </a:lnTo>
                  <a:lnTo>
                    <a:pt x="1652" y="1906"/>
                  </a:lnTo>
                  <a:lnTo>
                    <a:pt x="1652" y="1906"/>
                  </a:lnTo>
                  <a:lnTo>
                    <a:pt x="1652" y="1906"/>
                  </a:lnTo>
                  <a:lnTo>
                    <a:pt x="1637" y="1915"/>
                  </a:lnTo>
                  <a:lnTo>
                    <a:pt x="1637" y="1915"/>
                  </a:lnTo>
                  <a:lnTo>
                    <a:pt x="1637" y="1915"/>
                  </a:lnTo>
                  <a:lnTo>
                    <a:pt x="1637" y="1917"/>
                  </a:lnTo>
                  <a:lnTo>
                    <a:pt x="1637" y="1917"/>
                  </a:lnTo>
                  <a:lnTo>
                    <a:pt x="1637" y="1917"/>
                  </a:lnTo>
                  <a:lnTo>
                    <a:pt x="1637" y="1922"/>
                  </a:lnTo>
                  <a:lnTo>
                    <a:pt x="1637" y="1922"/>
                  </a:lnTo>
                  <a:lnTo>
                    <a:pt x="1637" y="1922"/>
                  </a:lnTo>
                  <a:lnTo>
                    <a:pt x="1642" y="1920"/>
                  </a:lnTo>
                  <a:lnTo>
                    <a:pt x="1644" y="1917"/>
                  </a:lnTo>
                  <a:lnTo>
                    <a:pt x="1652" y="1913"/>
                  </a:lnTo>
                  <a:lnTo>
                    <a:pt x="1652" y="1910"/>
                  </a:lnTo>
                  <a:lnTo>
                    <a:pt x="1652" y="1910"/>
                  </a:lnTo>
                  <a:lnTo>
                    <a:pt x="1652" y="1910"/>
                  </a:lnTo>
                  <a:lnTo>
                    <a:pt x="1649" y="1913"/>
                  </a:lnTo>
                  <a:lnTo>
                    <a:pt x="1654" y="1908"/>
                  </a:lnTo>
                  <a:lnTo>
                    <a:pt x="1654" y="1908"/>
                  </a:lnTo>
                  <a:lnTo>
                    <a:pt x="1654" y="1908"/>
                  </a:lnTo>
                  <a:lnTo>
                    <a:pt x="1654" y="1906"/>
                  </a:lnTo>
                  <a:close/>
                  <a:moveTo>
                    <a:pt x="1564" y="1243"/>
                  </a:moveTo>
                  <a:lnTo>
                    <a:pt x="1564" y="1240"/>
                  </a:lnTo>
                  <a:lnTo>
                    <a:pt x="1564" y="1240"/>
                  </a:lnTo>
                  <a:lnTo>
                    <a:pt x="1564" y="1240"/>
                  </a:lnTo>
                  <a:lnTo>
                    <a:pt x="1564" y="1238"/>
                  </a:lnTo>
                  <a:lnTo>
                    <a:pt x="1562" y="1238"/>
                  </a:lnTo>
                  <a:lnTo>
                    <a:pt x="1559" y="1238"/>
                  </a:lnTo>
                  <a:lnTo>
                    <a:pt x="1559" y="1238"/>
                  </a:lnTo>
                  <a:lnTo>
                    <a:pt x="1557" y="1238"/>
                  </a:lnTo>
                  <a:lnTo>
                    <a:pt x="1559" y="1243"/>
                  </a:lnTo>
                  <a:lnTo>
                    <a:pt x="1559" y="1243"/>
                  </a:lnTo>
                  <a:lnTo>
                    <a:pt x="1559" y="1243"/>
                  </a:lnTo>
                  <a:lnTo>
                    <a:pt x="1559" y="1245"/>
                  </a:lnTo>
                  <a:lnTo>
                    <a:pt x="1559" y="1245"/>
                  </a:lnTo>
                  <a:lnTo>
                    <a:pt x="1559" y="1245"/>
                  </a:lnTo>
                  <a:lnTo>
                    <a:pt x="1559" y="1245"/>
                  </a:lnTo>
                  <a:lnTo>
                    <a:pt x="1559" y="1245"/>
                  </a:lnTo>
                  <a:lnTo>
                    <a:pt x="1559" y="1245"/>
                  </a:lnTo>
                  <a:lnTo>
                    <a:pt x="1559" y="1247"/>
                  </a:lnTo>
                  <a:lnTo>
                    <a:pt x="1559" y="1247"/>
                  </a:lnTo>
                  <a:lnTo>
                    <a:pt x="1557" y="1247"/>
                  </a:lnTo>
                  <a:lnTo>
                    <a:pt x="1552" y="1250"/>
                  </a:lnTo>
                  <a:lnTo>
                    <a:pt x="1550" y="1250"/>
                  </a:lnTo>
                  <a:lnTo>
                    <a:pt x="1550" y="1252"/>
                  </a:lnTo>
                  <a:lnTo>
                    <a:pt x="1550" y="1252"/>
                  </a:lnTo>
                  <a:lnTo>
                    <a:pt x="1550" y="1255"/>
                  </a:lnTo>
                  <a:lnTo>
                    <a:pt x="1552" y="1259"/>
                  </a:lnTo>
                  <a:lnTo>
                    <a:pt x="1552" y="1259"/>
                  </a:lnTo>
                  <a:lnTo>
                    <a:pt x="1555" y="1262"/>
                  </a:lnTo>
                  <a:lnTo>
                    <a:pt x="1559" y="1266"/>
                  </a:lnTo>
                  <a:lnTo>
                    <a:pt x="1562" y="1269"/>
                  </a:lnTo>
                  <a:lnTo>
                    <a:pt x="1564" y="1271"/>
                  </a:lnTo>
                  <a:lnTo>
                    <a:pt x="1571" y="1271"/>
                  </a:lnTo>
                  <a:lnTo>
                    <a:pt x="1602" y="1259"/>
                  </a:lnTo>
                  <a:lnTo>
                    <a:pt x="1604" y="1259"/>
                  </a:lnTo>
                  <a:lnTo>
                    <a:pt x="1602" y="1257"/>
                  </a:lnTo>
                  <a:lnTo>
                    <a:pt x="1602" y="1255"/>
                  </a:lnTo>
                  <a:lnTo>
                    <a:pt x="1602" y="1255"/>
                  </a:lnTo>
                  <a:lnTo>
                    <a:pt x="1602" y="1252"/>
                  </a:lnTo>
                  <a:lnTo>
                    <a:pt x="1600" y="1252"/>
                  </a:lnTo>
                  <a:lnTo>
                    <a:pt x="1600" y="1252"/>
                  </a:lnTo>
                  <a:lnTo>
                    <a:pt x="1600" y="1250"/>
                  </a:lnTo>
                  <a:lnTo>
                    <a:pt x="1600" y="1250"/>
                  </a:lnTo>
                  <a:lnTo>
                    <a:pt x="1600" y="1250"/>
                  </a:lnTo>
                  <a:lnTo>
                    <a:pt x="1597" y="1250"/>
                  </a:lnTo>
                  <a:lnTo>
                    <a:pt x="1597" y="1247"/>
                  </a:lnTo>
                  <a:lnTo>
                    <a:pt x="1597" y="1247"/>
                  </a:lnTo>
                  <a:lnTo>
                    <a:pt x="1597" y="1247"/>
                  </a:lnTo>
                  <a:lnTo>
                    <a:pt x="1595" y="1245"/>
                  </a:lnTo>
                  <a:lnTo>
                    <a:pt x="1595" y="1243"/>
                  </a:lnTo>
                  <a:lnTo>
                    <a:pt x="1592" y="1243"/>
                  </a:lnTo>
                  <a:lnTo>
                    <a:pt x="1590" y="1240"/>
                  </a:lnTo>
                  <a:lnTo>
                    <a:pt x="1588" y="1243"/>
                  </a:lnTo>
                  <a:lnTo>
                    <a:pt x="1585" y="1243"/>
                  </a:lnTo>
                  <a:lnTo>
                    <a:pt x="1583" y="1243"/>
                  </a:lnTo>
                  <a:lnTo>
                    <a:pt x="1583" y="1243"/>
                  </a:lnTo>
                  <a:lnTo>
                    <a:pt x="1583" y="1245"/>
                  </a:lnTo>
                  <a:lnTo>
                    <a:pt x="1583" y="1245"/>
                  </a:lnTo>
                  <a:lnTo>
                    <a:pt x="1583" y="1245"/>
                  </a:lnTo>
                  <a:lnTo>
                    <a:pt x="1583" y="1245"/>
                  </a:lnTo>
                  <a:lnTo>
                    <a:pt x="1581" y="1245"/>
                  </a:lnTo>
                  <a:lnTo>
                    <a:pt x="1581" y="1245"/>
                  </a:lnTo>
                  <a:lnTo>
                    <a:pt x="1576" y="1245"/>
                  </a:lnTo>
                  <a:lnTo>
                    <a:pt x="1571" y="1245"/>
                  </a:lnTo>
                  <a:lnTo>
                    <a:pt x="1569" y="1245"/>
                  </a:lnTo>
                  <a:lnTo>
                    <a:pt x="1569" y="1245"/>
                  </a:lnTo>
                  <a:lnTo>
                    <a:pt x="1566" y="1245"/>
                  </a:lnTo>
                  <a:lnTo>
                    <a:pt x="1564" y="1245"/>
                  </a:lnTo>
                  <a:lnTo>
                    <a:pt x="1564" y="1245"/>
                  </a:lnTo>
                  <a:lnTo>
                    <a:pt x="1564" y="1243"/>
                  </a:lnTo>
                  <a:lnTo>
                    <a:pt x="1564" y="1243"/>
                  </a:lnTo>
                  <a:close/>
                  <a:moveTo>
                    <a:pt x="1562" y="1224"/>
                  </a:moveTo>
                  <a:lnTo>
                    <a:pt x="1562" y="1224"/>
                  </a:lnTo>
                  <a:lnTo>
                    <a:pt x="1562" y="1221"/>
                  </a:lnTo>
                  <a:lnTo>
                    <a:pt x="1562" y="1221"/>
                  </a:lnTo>
                  <a:lnTo>
                    <a:pt x="1559" y="1219"/>
                  </a:lnTo>
                  <a:lnTo>
                    <a:pt x="1557" y="1217"/>
                  </a:lnTo>
                  <a:lnTo>
                    <a:pt x="1552" y="1214"/>
                  </a:lnTo>
                  <a:lnTo>
                    <a:pt x="1550" y="1212"/>
                  </a:lnTo>
                  <a:lnTo>
                    <a:pt x="1547" y="1212"/>
                  </a:lnTo>
                  <a:lnTo>
                    <a:pt x="1547" y="1214"/>
                  </a:lnTo>
                  <a:lnTo>
                    <a:pt x="1547" y="1214"/>
                  </a:lnTo>
                  <a:lnTo>
                    <a:pt x="1547" y="1214"/>
                  </a:lnTo>
                  <a:lnTo>
                    <a:pt x="1547" y="1217"/>
                  </a:lnTo>
                  <a:lnTo>
                    <a:pt x="1547" y="1217"/>
                  </a:lnTo>
                  <a:lnTo>
                    <a:pt x="1547" y="1219"/>
                  </a:lnTo>
                  <a:lnTo>
                    <a:pt x="1550" y="1219"/>
                  </a:lnTo>
                  <a:lnTo>
                    <a:pt x="1552" y="1221"/>
                  </a:lnTo>
                  <a:lnTo>
                    <a:pt x="1555" y="1224"/>
                  </a:lnTo>
                  <a:lnTo>
                    <a:pt x="1557" y="1224"/>
                  </a:lnTo>
                  <a:lnTo>
                    <a:pt x="1557" y="1224"/>
                  </a:lnTo>
                  <a:lnTo>
                    <a:pt x="1557" y="1226"/>
                  </a:lnTo>
                  <a:lnTo>
                    <a:pt x="1557" y="1226"/>
                  </a:lnTo>
                  <a:lnTo>
                    <a:pt x="1557" y="1229"/>
                  </a:lnTo>
                  <a:lnTo>
                    <a:pt x="1559" y="1231"/>
                  </a:lnTo>
                  <a:lnTo>
                    <a:pt x="1562" y="1231"/>
                  </a:lnTo>
                  <a:lnTo>
                    <a:pt x="1562" y="1229"/>
                  </a:lnTo>
                  <a:lnTo>
                    <a:pt x="1562" y="1229"/>
                  </a:lnTo>
                  <a:lnTo>
                    <a:pt x="1562" y="1226"/>
                  </a:lnTo>
                  <a:lnTo>
                    <a:pt x="1562" y="1224"/>
                  </a:lnTo>
                  <a:lnTo>
                    <a:pt x="1562" y="1224"/>
                  </a:lnTo>
                  <a:close/>
                  <a:moveTo>
                    <a:pt x="1510" y="1214"/>
                  </a:moveTo>
                  <a:lnTo>
                    <a:pt x="1512" y="1217"/>
                  </a:lnTo>
                  <a:lnTo>
                    <a:pt x="1512" y="1217"/>
                  </a:lnTo>
                  <a:lnTo>
                    <a:pt x="1512" y="1219"/>
                  </a:lnTo>
                  <a:lnTo>
                    <a:pt x="1512" y="1219"/>
                  </a:lnTo>
                  <a:lnTo>
                    <a:pt x="1512" y="1221"/>
                  </a:lnTo>
                  <a:lnTo>
                    <a:pt x="1514" y="1221"/>
                  </a:lnTo>
                  <a:lnTo>
                    <a:pt x="1519" y="1226"/>
                  </a:lnTo>
                  <a:lnTo>
                    <a:pt x="1529" y="1226"/>
                  </a:lnTo>
                  <a:lnTo>
                    <a:pt x="1531" y="1229"/>
                  </a:lnTo>
                  <a:lnTo>
                    <a:pt x="1531" y="1229"/>
                  </a:lnTo>
                  <a:lnTo>
                    <a:pt x="1531" y="1231"/>
                  </a:lnTo>
                  <a:lnTo>
                    <a:pt x="1533" y="1231"/>
                  </a:lnTo>
                  <a:lnTo>
                    <a:pt x="1533" y="1231"/>
                  </a:lnTo>
                  <a:lnTo>
                    <a:pt x="1536" y="1231"/>
                  </a:lnTo>
                  <a:lnTo>
                    <a:pt x="1536" y="1231"/>
                  </a:lnTo>
                  <a:lnTo>
                    <a:pt x="1536" y="1231"/>
                  </a:lnTo>
                  <a:lnTo>
                    <a:pt x="1538" y="1231"/>
                  </a:lnTo>
                  <a:lnTo>
                    <a:pt x="1538" y="1231"/>
                  </a:lnTo>
                  <a:lnTo>
                    <a:pt x="1538" y="1231"/>
                  </a:lnTo>
                  <a:lnTo>
                    <a:pt x="1538" y="1231"/>
                  </a:lnTo>
                  <a:lnTo>
                    <a:pt x="1538" y="1231"/>
                  </a:lnTo>
                  <a:lnTo>
                    <a:pt x="1536" y="1229"/>
                  </a:lnTo>
                  <a:lnTo>
                    <a:pt x="1536" y="1229"/>
                  </a:lnTo>
                  <a:lnTo>
                    <a:pt x="1538" y="1229"/>
                  </a:lnTo>
                  <a:lnTo>
                    <a:pt x="1538" y="1229"/>
                  </a:lnTo>
                  <a:lnTo>
                    <a:pt x="1538"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3" y="1224"/>
                  </a:lnTo>
                  <a:lnTo>
                    <a:pt x="1533" y="1224"/>
                  </a:lnTo>
                  <a:lnTo>
                    <a:pt x="1533" y="1224"/>
                  </a:lnTo>
                  <a:lnTo>
                    <a:pt x="1531" y="1221"/>
                  </a:lnTo>
                  <a:lnTo>
                    <a:pt x="1531" y="1221"/>
                  </a:lnTo>
                  <a:lnTo>
                    <a:pt x="1533" y="1221"/>
                  </a:lnTo>
                  <a:lnTo>
                    <a:pt x="1533" y="1221"/>
                  </a:lnTo>
                  <a:lnTo>
                    <a:pt x="1533" y="1219"/>
                  </a:lnTo>
                  <a:lnTo>
                    <a:pt x="1536" y="1219"/>
                  </a:lnTo>
                  <a:lnTo>
                    <a:pt x="1533" y="1217"/>
                  </a:lnTo>
                  <a:lnTo>
                    <a:pt x="1533" y="1217"/>
                  </a:lnTo>
                  <a:lnTo>
                    <a:pt x="1533" y="1217"/>
                  </a:lnTo>
                  <a:lnTo>
                    <a:pt x="1531" y="1214"/>
                  </a:lnTo>
                  <a:lnTo>
                    <a:pt x="1529" y="1214"/>
                  </a:lnTo>
                  <a:lnTo>
                    <a:pt x="1529" y="1212"/>
                  </a:lnTo>
                  <a:lnTo>
                    <a:pt x="1526" y="1212"/>
                  </a:lnTo>
                  <a:lnTo>
                    <a:pt x="1524" y="1210"/>
                  </a:lnTo>
                  <a:lnTo>
                    <a:pt x="1524" y="1210"/>
                  </a:lnTo>
                  <a:lnTo>
                    <a:pt x="1521" y="1207"/>
                  </a:lnTo>
                  <a:lnTo>
                    <a:pt x="1521" y="1205"/>
                  </a:lnTo>
                  <a:lnTo>
                    <a:pt x="1519" y="1202"/>
                  </a:lnTo>
                  <a:lnTo>
                    <a:pt x="1514" y="1205"/>
                  </a:lnTo>
                  <a:lnTo>
                    <a:pt x="1512" y="1202"/>
                  </a:lnTo>
                  <a:lnTo>
                    <a:pt x="1512" y="1202"/>
                  </a:lnTo>
                  <a:lnTo>
                    <a:pt x="1512"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1" y="1210"/>
                  </a:lnTo>
                  <a:lnTo>
                    <a:pt x="1538" y="1207"/>
                  </a:lnTo>
                  <a:lnTo>
                    <a:pt x="1538" y="1207"/>
                  </a:lnTo>
                  <a:lnTo>
                    <a:pt x="1536" y="1205"/>
                  </a:lnTo>
                  <a:lnTo>
                    <a:pt x="1536" y="1205"/>
                  </a:lnTo>
                  <a:lnTo>
                    <a:pt x="1533" y="1205"/>
                  </a:lnTo>
                  <a:lnTo>
                    <a:pt x="1533" y="1205"/>
                  </a:lnTo>
                  <a:lnTo>
                    <a:pt x="1533" y="1205"/>
                  </a:lnTo>
                  <a:lnTo>
                    <a:pt x="1531" y="1202"/>
                  </a:lnTo>
                  <a:lnTo>
                    <a:pt x="1531" y="1200"/>
                  </a:lnTo>
                  <a:lnTo>
                    <a:pt x="1526" y="1202"/>
                  </a:lnTo>
                  <a:lnTo>
                    <a:pt x="1526" y="1202"/>
                  </a:lnTo>
                  <a:lnTo>
                    <a:pt x="1526" y="1207"/>
                  </a:lnTo>
                  <a:lnTo>
                    <a:pt x="1529" y="1210"/>
                  </a:lnTo>
                  <a:lnTo>
                    <a:pt x="1529" y="1210"/>
                  </a:lnTo>
                  <a:close/>
                  <a:moveTo>
                    <a:pt x="1574" y="1816"/>
                  </a:moveTo>
                  <a:lnTo>
                    <a:pt x="1574" y="1816"/>
                  </a:lnTo>
                  <a:lnTo>
                    <a:pt x="1574" y="1813"/>
                  </a:lnTo>
                  <a:lnTo>
                    <a:pt x="1574" y="1811"/>
                  </a:lnTo>
                  <a:lnTo>
                    <a:pt x="1574" y="1806"/>
                  </a:lnTo>
                  <a:lnTo>
                    <a:pt x="1574" y="1806"/>
                  </a:lnTo>
                  <a:lnTo>
                    <a:pt x="1571" y="1804"/>
                  </a:lnTo>
                  <a:lnTo>
                    <a:pt x="1571" y="1801"/>
                  </a:lnTo>
                  <a:lnTo>
                    <a:pt x="1571" y="1799"/>
                  </a:lnTo>
                  <a:lnTo>
                    <a:pt x="1571" y="1797"/>
                  </a:lnTo>
                  <a:lnTo>
                    <a:pt x="1569" y="1797"/>
                  </a:lnTo>
                  <a:lnTo>
                    <a:pt x="1569" y="1794"/>
                  </a:lnTo>
                  <a:lnTo>
                    <a:pt x="1569" y="1794"/>
                  </a:lnTo>
                  <a:lnTo>
                    <a:pt x="1566" y="1794"/>
                  </a:lnTo>
                  <a:lnTo>
                    <a:pt x="1566" y="1794"/>
                  </a:lnTo>
                  <a:lnTo>
                    <a:pt x="1566" y="1794"/>
                  </a:lnTo>
                  <a:lnTo>
                    <a:pt x="1564" y="1792"/>
                  </a:lnTo>
                  <a:lnTo>
                    <a:pt x="1564" y="1792"/>
                  </a:lnTo>
                  <a:lnTo>
                    <a:pt x="1562" y="1790"/>
                  </a:lnTo>
                  <a:lnTo>
                    <a:pt x="1562" y="1790"/>
                  </a:lnTo>
                  <a:lnTo>
                    <a:pt x="1562" y="1790"/>
                  </a:lnTo>
                  <a:lnTo>
                    <a:pt x="1559" y="1787"/>
                  </a:lnTo>
                  <a:lnTo>
                    <a:pt x="1559" y="1787"/>
                  </a:lnTo>
                  <a:lnTo>
                    <a:pt x="1559" y="1787"/>
                  </a:lnTo>
                  <a:lnTo>
                    <a:pt x="1557" y="1787"/>
                  </a:lnTo>
                  <a:lnTo>
                    <a:pt x="1557" y="1787"/>
                  </a:lnTo>
                  <a:lnTo>
                    <a:pt x="1557" y="1787"/>
                  </a:lnTo>
                  <a:lnTo>
                    <a:pt x="1555" y="1787"/>
                  </a:lnTo>
                  <a:lnTo>
                    <a:pt x="1555" y="1785"/>
                  </a:lnTo>
                  <a:lnTo>
                    <a:pt x="1555" y="1785"/>
                  </a:lnTo>
                  <a:lnTo>
                    <a:pt x="1555" y="1785"/>
                  </a:lnTo>
                  <a:lnTo>
                    <a:pt x="1555" y="1785"/>
                  </a:lnTo>
                  <a:lnTo>
                    <a:pt x="1552" y="1785"/>
                  </a:lnTo>
                  <a:lnTo>
                    <a:pt x="1552" y="1787"/>
                  </a:lnTo>
                  <a:lnTo>
                    <a:pt x="1550" y="1787"/>
                  </a:lnTo>
                  <a:lnTo>
                    <a:pt x="1550" y="1790"/>
                  </a:lnTo>
                  <a:lnTo>
                    <a:pt x="1550" y="1790"/>
                  </a:lnTo>
                  <a:lnTo>
                    <a:pt x="1550" y="1790"/>
                  </a:lnTo>
                  <a:lnTo>
                    <a:pt x="1547" y="1790"/>
                  </a:lnTo>
                  <a:lnTo>
                    <a:pt x="1547" y="1790"/>
                  </a:lnTo>
                  <a:lnTo>
                    <a:pt x="1547" y="1790"/>
                  </a:lnTo>
                  <a:lnTo>
                    <a:pt x="1547" y="1790"/>
                  </a:lnTo>
                  <a:lnTo>
                    <a:pt x="1547" y="1787"/>
                  </a:lnTo>
                  <a:lnTo>
                    <a:pt x="1547" y="1787"/>
                  </a:lnTo>
                  <a:lnTo>
                    <a:pt x="1545" y="1790"/>
                  </a:lnTo>
                  <a:lnTo>
                    <a:pt x="1545" y="1790"/>
                  </a:lnTo>
                  <a:lnTo>
                    <a:pt x="1545" y="1790"/>
                  </a:lnTo>
                  <a:lnTo>
                    <a:pt x="1543" y="1790"/>
                  </a:lnTo>
                  <a:lnTo>
                    <a:pt x="1543" y="1790"/>
                  </a:lnTo>
                  <a:lnTo>
                    <a:pt x="1540" y="1790"/>
                  </a:lnTo>
                  <a:lnTo>
                    <a:pt x="1538" y="1794"/>
                  </a:lnTo>
                  <a:lnTo>
                    <a:pt x="1536" y="1794"/>
                  </a:lnTo>
                  <a:lnTo>
                    <a:pt x="1536" y="1797"/>
                  </a:lnTo>
                  <a:lnTo>
                    <a:pt x="1536" y="1797"/>
                  </a:lnTo>
                  <a:lnTo>
                    <a:pt x="1536" y="1801"/>
                  </a:lnTo>
                  <a:lnTo>
                    <a:pt x="1536" y="1801"/>
                  </a:lnTo>
                  <a:lnTo>
                    <a:pt x="1536" y="1804"/>
                  </a:lnTo>
                  <a:lnTo>
                    <a:pt x="1533" y="1808"/>
                  </a:lnTo>
                  <a:lnTo>
                    <a:pt x="1533" y="1811"/>
                  </a:lnTo>
                  <a:lnTo>
                    <a:pt x="1533" y="1820"/>
                  </a:lnTo>
                  <a:lnTo>
                    <a:pt x="1533" y="1823"/>
                  </a:lnTo>
                  <a:lnTo>
                    <a:pt x="1533" y="1825"/>
                  </a:lnTo>
                  <a:lnTo>
                    <a:pt x="1533" y="1825"/>
                  </a:lnTo>
                  <a:lnTo>
                    <a:pt x="1536" y="1830"/>
                  </a:lnTo>
                  <a:lnTo>
                    <a:pt x="1538" y="1834"/>
                  </a:lnTo>
                  <a:lnTo>
                    <a:pt x="1538" y="1837"/>
                  </a:lnTo>
                  <a:lnTo>
                    <a:pt x="1538" y="1837"/>
                  </a:lnTo>
                  <a:lnTo>
                    <a:pt x="1538" y="1839"/>
                  </a:lnTo>
                  <a:lnTo>
                    <a:pt x="1538" y="1839"/>
                  </a:lnTo>
                  <a:lnTo>
                    <a:pt x="1538" y="1839"/>
                  </a:lnTo>
                  <a:lnTo>
                    <a:pt x="1538" y="1839"/>
                  </a:lnTo>
                  <a:lnTo>
                    <a:pt x="1538" y="1842"/>
                  </a:lnTo>
                  <a:lnTo>
                    <a:pt x="1540" y="1844"/>
                  </a:lnTo>
                  <a:lnTo>
                    <a:pt x="1540" y="1844"/>
                  </a:lnTo>
                  <a:lnTo>
                    <a:pt x="1540" y="1846"/>
                  </a:lnTo>
                  <a:lnTo>
                    <a:pt x="1543" y="1846"/>
                  </a:lnTo>
                  <a:lnTo>
                    <a:pt x="1545" y="1846"/>
                  </a:lnTo>
                  <a:lnTo>
                    <a:pt x="1545" y="1849"/>
                  </a:lnTo>
                  <a:lnTo>
                    <a:pt x="1547" y="1849"/>
                  </a:lnTo>
                  <a:lnTo>
                    <a:pt x="1550" y="1849"/>
                  </a:lnTo>
                  <a:lnTo>
                    <a:pt x="1552" y="1849"/>
                  </a:lnTo>
                  <a:lnTo>
                    <a:pt x="1552" y="1851"/>
                  </a:lnTo>
                  <a:lnTo>
                    <a:pt x="1552" y="1851"/>
                  </a:lnTo>
                  <a:lnTo>
                    <a:pt x="1555" y="1851"/>
                  </a:lnTo>
                  <a:lnTo>
                    <a:pt x="1557" y="1853"/>
                  </a:lnTo>
                  <a:lnTo>
                    <a:pt x="1557" y="1853"/>
                  </a:lnTo>
                  <a:lnTo>
                    <a:pt x="1557" y="1853"/>
                  </a:lnTo>
                  <a:lnTo>
                    <a:pt x="1559" y="1856"/>
                  </a:lnTo>
                  <a:lnTo>
                    <a:pt x="1562" y="1858"/>
                  </a:lnTo>
                  <a:lnTo>
                    <a:pt x="1562" y="1858"/>
                  </a:lnTo>
                  <a:lnTo>
                    <a:pt x="1562" y="1858"/>
                  </a:lnTo>
                  <a:lnTo>
                    <a:pt x="1564" y="1858"/>
                  </a:lnTo>
                  <a:lnTo>
                    <a:pt x="1564" y="1861"/>
                  </a:lnTo>
                  <a:lnTo>
                    <a:pt x="1564" y="1861"/>
                  </a:lnTo>
                  <a:lnTo>
                    <a:pt x="1564" y="1861"/>
                  </a:lnTo>
                  <a:lnTo>
                    <a:pt x="1564" y="1861"/>
                  </a:lnTo>
                  <a:lnTo>
                    <a:pt x="1566" y="1861"/>
                  </a:lnTo>
                  <a:lnTo>
                    <a:pt x="1569" y="1861"/>
                  </a:lnTo>
                  <a:lnTo>
                    <a:pt x="1569" y="1858"/>
                  </a:lnTo>
                  <a:lnTo>
                    <a:pt x="1569" y="1858"/>
                  </a:lnTo>
                  <a:lnTo>
                    <a:pt x="1569" y="1856"/>
                  </a:lnTo>
                  <a:lnTo>
                    <a:pt x="1569" y="1856"/>
                  </a:lnTo>
                  <a:lnTo>
                    <a:pt x="1571" y="1851"/>
                  </a:lnTo>
                  <a:lnTo>
                    <a:pt x="1571" y="1851"/>
                  </a:lnTo>
                  <a:lnTo>
                    <a:pt x="1571" y="1846"/>
                  </a:lnTo>
                  <a:lnTo>
                    <a:pt x="1571" y="1844"/>
                  </a:lnTo>
                  <a:lnTo>
                    <a:pt x="1569" y="1844"/>
                  </a:lnTo>
                  <a:lnTo>
                    <a:pt x="1569" y="1842"/>
                  </a:lnTo>
                  <a:lnTo>
                    <a:pt x="1569" y="1842"/>
                  </a:lnTo>
                  <a:lnTo>
                    <a:pt x="1569" y="1842"/>
                  </a:lnTo>
                  <a:lnTo>
                    <a:pt x="1569" y="1839"/>
                  </a:lnTo>
                  <a:lnTo>
                    <a:pt x="1569" y="1839"/>
                  </a:lnTo>
                  <a:lnTo>
                    <a:pt x="1571" y="1839"/>
                  </a:lnTo>
                  <a:lnTo>
                    <a:pt x="1571" y="1839"/>
                  </a:lnTo>
                  <a:lnTo>
                    <a:pt x="1571" y="1839"/>
                  </a:lnTo>
                  <a:lnTo>
                    <a:pt x="1571" y="1839"/>
                  </a:lnTo>
                  <a:lnTo>
                    <a:pt x="1571" y="1837"/>
                  </a:lnTo>
                  <a:lnTo>
                    <a:pt x="1571" y="1837"/>
                  </a:lnTo>
                  <a:lnTo>
                    <a:pt x="1571" y="1837"/>
                  </a:lnTo>
                  <a:lnTo>
                    <a:pt x="1571" y="1834"/>
                  </a:lnTo>
                  <a:lnTo>
                    <a:pt x="1571" y="1834"/>
                  </a:lnTo>
                  <a:lnTo>
                    <a:pt x="1571" y="1830"/>
                  </a:lnTo>
                  <a:lnTo>
                    <a:pt x="1571" y="1830"/>
                  </a:lnTo>
                  <a:lnTo>
                    <a:pt x="1571" y="1827"/>
                  </a:lnTo>
                  <a:lnTo>
                    <a:pt x="1571" y="1825"/>
                  </a:lnTo>
                  <a:lnTo>
                    <a:pt x="1571" y="1825"/>
                  </a:lnTo>
                  <a:lnTo>
                    <a:pt x="1574" y="1823"/>
                  </a:lnTo>
                  <a:lnTo>
                    <a:pt x="1574" y="1823"/>
                  </a:lnTo>
                  <a:lnTo>
                    <a:pt x="1574" y="1823"/>
                  </a:lnTo>
                  <a:lnTo>
                    <a:pt x="1571" y="1820"/>
                  </a:lnTo>
                  <a:lnTo>
                    <a:pt x="1571" y="1818"/>
                  </a:lnTo>
                  <a:lnTo>
                    <a:pt x="1571" y="1818"/>
                  </a:lnTo>
                  <a:lnTo>
                    <a:pt x="1574" y="1818"/>
                  </a:lnTo>
                  <a:lnTo>
                    <a:pt x="1574" y="1820"/>
                  </a:lnTo>
                  <a:lnTo>
                    <a:pt x="1574" y="1820"/>
                  </a:lnTo>
                  <a:lnTo>
                    <a:pt x="1574" y="1820"/>
                  </a:lnTo>
                  <a:lnTo>
                    <a:pt x="1576" y="1820"/>
                  </a:lnTo>
                  <a:lnTo>
                    <a:pt x="1574" y="1818"/>
                  </a:lnTo>
                  <a:lnTo>
                    <a:pt x="1574" y="1816"/>
                  </a:lnTo>
                  <a:close/>
                  <a:moveTo>
                    <a:pt x="1600" y="2083"/>
                  </a:moveTo>
                  <a:lnTo>
                    <a:pt x="1597" y="2083"/>
                  </a:lnTo>
                  <a:lnTo>
                    <a:pt x="1597" y="2085"/>
                  </a:lnTo>
                  <a:lnTo>
                    <a:pt x="1597" y="2085"/>
                  </a:lnTo>
                  <a:lnTo>
                    <a:pt x="1600" y="2085"/>
                  </a:lnTo>
                  <a:lnTo>
                    <a:pt x="1600" y="2083"/>
                  </a:lnTo>
                  <a:lnTo>
                    <a:pt x="1600" y="2083"/>
                  </a:lnTo>
                  <a:lnTo>
                    <a:pt x="1600" y="2083"/>
                  </a:lnTo>
                  <a:lnTo>
                    <a:pt x="1600" y="2083"/>
                  </a:lnTo>
                  <a:close/>
                  <a:moveTo>
                    <a:pt x="1574" y="1629"/>
                  </a:moveTo>
                  <a:lnTo>
                    <a:pt x="1571" y="1629"/>
                  </a:lnTo>
                  <a:lnTo>
                    <a:pt x="1571" y="1629"/>
                  </a:lnTo>
                  <a:lnTo>
                    <a:pt x="1571" y="1631"/>
                  </a:lnTo>
                  <a:lnTo>
                    <a:pt x="1571" y="1631"/>
                  </a:lnTo>
                  <a:lnTo>
                    <a:pt x="1571" y="1633"/>
                  </a:lnTo>
                  <a:lnTo>
                    <a:pt x="1571" y="1633"/>
                  </a:lnTo>
                  <a:lnTo>
                    <a:pt x="1571" y="1633"/>
                  </a:lnTo>
                  <a:lnTo>
                    <a:pt x="1571" y="1633"/>
                  </a:lnTo>
                  <a:lnTo>
                    <a:pt x="1574" y="1636"/>
                  </a:lnTo>
                  <a:lnTo>
                    <a:pt x="1578" y="1633"/>
                  </a:lnTo>
                  <a:lnTo>
                    <a:pt x="1581" y="1636"/>
                  </a:lnTo>
                  <a:lnTo>
                    <a:pt x="1581" y="1633"/>
                  </a:lnTo>
                  <a:lnTo>
                    <a:pt x="1581" y="1633"/>
                  </a:lnTo>
                  <a:lnTo>
                    <a:pt x="1583" y="1629"/>
                  </a:lnTo>
                  <a:lnTo>
                    <a:pt x="1583" y="1626"/>
                  </a:lnTo>
                  <a:lnTo>
                    <a:pt x="1583" y="1626"/>
                  </a:lnTo>
                  <a:lnTo>
                    <a:pt x="1583" y="1626"/>
                  </a:lnTo>
                  <a:lnTo>
                    <a:pt x="1585" y="1624"/>
                  </a:lnTo>
                  <a:lnTo>
                    <a:pt x="1585" y="1624"/>
                  </a:lnTo>
                  <a:lnTo>
                    <a:pt x="1583" y="1624"/>
                  </a:lnTo>
                  <a:lnTo>
                    <a:pt x="1576" y="1626"/>
                  </a:lnTo>
                  <a:lnTo>
                    <a:pt x="1576" y="1626"/>
                  </a:lnTo>
                  <a:lnTo>
                    <a:pt x="1576" y="1629"/>
                  </a:lnTo>
                  <a:lnTo>
                    <a:pt x="1574" y="1629"/>
                  </a:lnTo>
                  <a:close/>
                  <a:moveTo>
                    <a:pt x="1585" y="2033"/>
                  </a:moveTo>
                  <a:lnTo>
                    <a:pt x="1585" y="2033"/>
                  </a:lnTo>
                  <a:lnTo>
                    <a:pt x="1585" y="2031"/>
                  </a:lnTo>
                  <a:lnTo>
                    <a:pt x="1585" y="2031"/>
                  </a:lnTo>
                  <a:lnTo>
                    <a:pt x="1585" y="2031"/>
                  </a:lnTo>
                  <a:lnTo>
                    <a:pt x="1585" y="2033"/>
                  </a:lnTo>
                  <a:lnTo>
                    <a:pt x="1585" y="2033"/>
                  </a:lnTo>
                  <a:lnTo>
                    <a:pt x="1583" y="2036"/>
                  </a:lnTo>
                  <a:lnTo>
                    <a:pt x="1583" y="2036"/>
                  </a:lnTo>
                  <a:lnTo>
                    <a:pt x="1583" y="2036"/>
                  </a:lnTo>
                  <a:lnTo>
                    <a:pt x="1583" y="2036"/>
                  </a:lnTo>
                  <a:lnTo>
                    <a:pt x="1585" y="2036"/>
                  </a:lnTo>
                  <a:lnTo>
                    <a:pt x="1585" y="2036"/>
                  </a:lnTo>
                  <a:lnTo>
                    <a:pt x="1585" y="2033"/>
                  </a:lnTo>
                  <a:close/>
                  <a:moveTo>
                    <a:pt x="1590" y="2033"/>
                  </a:moveTo>
                  <a:lnTo>
                    <a:pt x="1590" y="2033"/>
                  </a:lnTo>
                  <a:lnTo>
                    <a:pt x="1590" y="2033"/>
                  </a:lnTo>
                  <a:lnTo>
                    <a:pt x="1590" y="2031"/>
                  </a:lnTo>
                  <a:lnTo>
                    <a:pt x="1590" y="2031"/>
                  </a:lnTo>
                  <a:lnTo>
                    <a:pt x="1590" y="2031"/>
                  </a:lnTo>
                  <a:lnTo>
                    <a:pt x="1590" y="2031"/>
                  </a:lnTo>
                  <a:lnTo>
                    <a:pt x="1590" y="2031"/>
                  </a:lnTo>
                  <a:lnTo>
                    <a:pt x="1590" y="2029"/>
                  </a:lnTo>
                  <a:lnTo>
                    <a:pt x="1590" y="2029"/>
                  </a:lnTo>
                  <a:lnTo>
                    <a:pt x="1590" y="2029"/>
                  </a:lnTo>
                  <a:lnTo>
                    <a:pt x="1590" y="2029"/>
                  </a:lnTo>
                  <a:lnTo>
                    <a:pt x="1590" y="2029"/>
                  </a:lnTo>
                  <a:lnTo>
                    <a:pt x="1590" y="2029"/>
                  </a:lnTo>
                  <a:lnTo>
                    <a:pt x="1590" y="2031"/>
                  </a:lnTo>
                  <a:lnTo>
                    <a:pt x="1590" y="2033"/>
                  </a:lnTo>
                  <a:lnTo>
                    <a:pt x="1590" y="2033"/>
                  </a:lnTo>
                  <a:lnTo>
                    <a:pt x="1590" y="2036"/>
                  </a:lnTo>
                  <a:lnTo>
                    <a:pt x="1590" y="2033"/>
                  </a:lnTo>
                  <a:lnTo>
                    <a:pt x="1590" y="2033"/>
                  </a:lnTo>
                  <a:close/>
                  <a:moveTo>
                    <a:pt x="1590" y="1704"/>
                  </a:moveTo>
                  <a:lnTo>
                    <a:pt x="1592" y="1704"/>
                  </a:lnTo>
                  <a:lnTo>
                    <a:pt x="1592" y="1704"/>
                  </a:lnTo>
                  <a:lnTo>
                    <a:pt x="1592" y="1707"/>
                  </a:lnTo>
                  <a:lnTo>
                    <a:pt x="1597" y="1709"/>
                  </a:lnTo>
                  <a:lnTo>
                    <a:pt x="1600" y="1709"/>
                  </a:lnTo>
                  <a:lnTo>
                    <a:pt x="1600" y="1707"/>
                  </a:lnTo>
                  <a:lnTo>
                    <a:pt x="1602" y="1704"/>
                  </a:lnTo>
                  <a:lnTo>
                    <a:pt x="1604" y="1704"/>
                  </a:lnTo>
                  <a:lnTo>
                    <a:pt x="1604" y="1700"/>
                  </a:lnTo>
                  <a:lnTo>
                    <a:pt x="1607" y="1700"/>
                  </a:lnTo>
                  <a:lnTo>
                    <a:pt x="1611" y="1695"/>
                  </a:lnTo>
                  <a:lnTo>
                    <a:pt x="1611" y="1695"/>
                  </a:lnTo>
                  <a:lnTo>
                    <a:pt x="1609" y="1695"/>
                  </a:lnTo>
                  <a:lnTo>
                    <a:pt x="1609" y="1692"/>
                  </a:lnTo>
                  <a:lnTo>
                    <a:pt x="1611" y="1688"/>
                  </a:lnTo>
                  <a:lnTo>
                    <a:pt x="1611" y="1688"/>
                  </a:lnTo>
                  <a:lnTo>
                    <a:pt x="1609" y="1688"/>
                  </a:lnTo>
                  <a:lnTo>
                    <a:pt x="1609" y="1688"/>
                  </a:lnTo>
                  <a:lnTo>
                    <a:pt x="1609" y="1688"/>
                  </a:lnTo>
                  <a:lnTo>
                    <a:pt x="1609" y="1685"/>
                  </a:lnTo>
                  <a:lnTo>
                    <a:pt x="1607" y="1685"/>
                  </a:lnTo>
                  <a:lnTo>
                    <a:pt x="1607" y="1685"/>
                  </a:lnTo>
                  <a:lnTo>
                    <a:pt x="1604" y="1683"/>
                  </a:lnTo>
                  <a:lnTo>
                    <a:pt x="1604" y="1683"/>
                  </a:lnTo>
                  <a:lnTo>
                    <a:pt x="1602" y="1683"/>
                  </a:lnTo>
                  <a:lnTo>
                    <a:pt x="1602" y="1681"/>
                  </a:lnTo>
                  <a:lnTo>
                    <a:pt x="1602" y="1681"/>
                  </a:lnTo>
                  <a:lnTo>
                    <a:pt x="1602" y="1681"/>
                  </a:lnTo>
                  <a:lnTo>
                    <a:pt x="1602" y="1681"/>
                  </a:lnTo>
                  <a:lnTo>
                    <a:pt x="1602" y="1678"/>
                  </a:lnTo>
                  <a:lnTo>
                    <a:pt x="1602" y="1678"/>
                  </a:lnTo>
                  <a:lnTo>
                    <a:pt x="1602" y="1678"/>
                  </a:lnTo>
                  <a:lnTo>
                    <a:pt x="1600" y="1678"/>
                  </a:lnTo>
                  <a:lnTo>
                    <a:pt x="1602" y="1678"/>
                  </a:lnTo>
                  <a:lnTo>
                    <a:pt x="1602" y="1678"/>
                  </a:lnTo>
                  <a:lnTo>
                    <a:pt x="1600" y="1678"/>
                  </a:lnTo>
                  <a:lnTo>
                    <a:pt x="1600" y="1678"/>
                  </a:lnTo>
                  <a:lnTo>
                    <a:pt x="1600" y="1678"/>
                  </a:lnTo>
                  <a:lnTo>
                    <a:pt x="1600" y="1678"/>
                  </a:lnTo>
                  <a:lnTo>
                    <a:pt x="1600" y="1678"/>
                  </a:lnTo>
                  <a:lnTo>
                    <a:pt x="1597" y="1676"/>
                  </a:lnTo>
                  <a:lnTo>
                    <a:pt x="1597" y="1676"/>
                  </a:lnTo>
                  <a:lnTo>
                    <a:pt x="1597" y="1676"/>
                  </a:lnTo>
                  <a:lnTo>
                    <a:pt x="1597" y="1678"/>
                  </a:lnTo>
                  <a:lnTo>
                    <a:pt x="1595" y="1678"/>
                  </a:lnTo>
                  <a:lnTo>
                    <a:pt x="1595" y="1678"/>
                  </a:lnTo>
                  <a:lnTo>
                    <a:pt x="1592" y="1678"/>
                  </a:lnTo>
                  <a:lnTo>
                    <a:pt x="1592" y="1678"/>
                  </a:lnTo>
                  <a:lnTo>
                    <a:pt x="1592" y="1676"/>
                  </a:lnTo>
                  <a:lnTo>
                    <a:pt x="1592" y="1676"/>
                  </a:lnTo>
                  <a:lnTo>
                    <a:pt x="1592" y="1676"/>
                  </a:lnTo>
                  <a:lnTo>
                    <a:pt x="1590" y="1676"/>
                  </a:lnTo>
                  <a:lnTo>
                    <a:pt x="1588" y="1676"/>
                  </a:lnTo>
                  <a:lnTo>
                    <a:pt x="1585" y="1676"/>
                  </a:lnTo>
                  <a:lnTo>
                    <a:pt x="1583" y="1676"/>
                  </a:lnTo>
                  <a:lnTo>
                    <a:pt x="1583" y="1676"/>
                  </a:lnTo>
                  <a:lnTo>
                    <a:pt x="1581" y="1678"/>
                  </a:lnTo>
                  <a:lnTo>
                    <a:pt x="1581" y="1678"/>
                  </a:lnTo>
                  <a:lnTo>
                    <a:pt x="1578" y="1676"/>
                  </a:lnTo>
                  <a:lnTo>
                    <a:pt x="1576" y="1676"/>
                  </a:lnTo>
                  <a:lnTo>
                    <a:pt x="1574" y="1678"/>
                  </a:lnTo>
                  <a:lnTo>
                    <a:pt x="1569" y="1681"/>
                  </a:lnTo>
                  <a:lnTo>
                    <a:pt x="1569" y="1683"/>
                  </a:lnTo>
                  <a:lnTo>
                    <a:pt x="1564" y="1685"/>
                  </a:lnTo>
                  <a:lnTo>
                    <a:pt x="1564" y="1685"/>
                  </a:lnTo>
                  <a:lnTo>
                    <a:pt x="1564" y="1685"/>
                  </a:lnTo>
                  <a:lnTo>
                    <a:pt x="1564" y="1688"/>
                  </a:lnTo>
                  <a:lnTo>
                    <a:pt x="1564" y="1688"/>
                  </a:lnTo>
                  <a:lnTo>
                    <a:pt x="1564" y="1690"/>
                  </a:lnTo>
                  <a:lnTo>
                    <a:pt x="1566" y="1690"/>
                  </a:lnTo>
                  <a:lnTo>
                    <a:pt x="1566" y="1690"/>
                  </a:lnTo>
                  <a:lnTo>
                    <a:pt x="1569" y="1690"/>
                  </a:lnTo>
                  <a:lnTo>
                    <a:pt x="1569" y="1690"/>
                  </a:lnTo>
                  <a:lnTo>
                    <a:pt x="1571" y="1692"/>
                  </a:lnTo>
                  <a:lnTo>
                    <a:pt x="1576" y="1697"/>
                  </a:lnTo>
                  <a:lnTo>
                    <a:pt x="1578" y="1697"/>
                  </a:lnTo>
                  <a:lnTo>
                    <a:pt x="1583" y="1700"/>
                  </a:lnTo>
                  <a:lnTo>
                    <a:pt x="1585" y="1702"/>
                  </a:lnTo>
                  <a:lnTo>
                    <a:pt x="1585" y="1702"/>
                  </a:lnTo>
                  <a:lnTo>
                    <a:pt x="1588" y="1702"/>
                  </a:lnTo>
                  <a:lnTo>
                    <a:pt x="1588" y="1704"/>
                  </a:lnTo>
                  <a:lnTo>
                    <a:pt x="1590" y="1704"/>
                  </a:lnTo>
                  <a:lnTo>
                    <a:pt x="1590" y="1704"/>
                  </a:lnTo>
                  <a:close/>
                  <a:moveTo>
                    <a:pt x="1592" y="2055"/>
                  </a:moveTo>
                  <a:lnTo>
                    <a:pt x="1592" y="2055"/>
                  </a:lnTo>
                  <a:lnTo>
                    <a:pt x="1590" y="2057"/>
                  </a:lnTo>
                  <a:lnTo>
                    <a:pt x="1592" y="2057"/>
                  </a:lnTo>
                  <a:lnTo>
                    <a:pt x="1592" y="2059"/>
                  </a:lnTo>
                  <a:lnTo>
                    <a:pt x="1592" y="2059"/>
                  </a:lnTo>
                  <a:lnTo>
                    <a:pt x="1592" y="2059"/>
                  </a:lnTo>
                  <a:lnTo>
                    <a:pt x="1592" y="2057"/>
                  </a:lnTo>
                  <a:lnTo>
                    <a:pt x="1592" y="2057"/>
                  </a:lnTo>
                  <a:lnTo>
                    <a:pt x="1592" y="2052"/>
                  </a:lnTo>
                  <a:lnTo>
                    <a:pt x="1592" y="2052"/>
                  </a:lnTo>
                  <a:lnTo>
                    <a:pt x="1592" y="2052"/>
                  </a:lnTo>
                  <a:lnTo>
                    <a:pt x="1592" y="2052"/>
                  </a:lnTo>
                  <a:lnTo>
                    <a:pt x="1592" y="2052"/>
                  </a:lnTo>
                  <a:lnTo>
                    <a:pt x="1592" y="2050"/>
                  </a:lnTo>
                  <a:lnTo>
                    <a:pt x="1592" y="2050"/>
                  </a:lnTo>
                  <a:lnTo>
                    <a:pt x="1592" y="2050"/>
                  </a:lnTo>
                  <a:lnTo>
                    <a:pt x="1592" y="2050"/>
                  </a:lnTo>
                  <a:lnTo>
                    <a:pt x="1592" y="2050"/>
                  </a:lnTo>
                  <a:lnTo>
                    <a:pt x="1592" y="2050"/>
                  </a:lnTo>
                  <a:lnTo>
                    <a:pt x="1590" y="2052"/>
                  </a:lnTo>
                  <a:lnTo>
                    <a:pt x="1590" y="2055"/>
                  </a:lnTo>
                  <a:lnTo>
                    <a:pt x="1590" y="2055"/>
                  </a:lnTo>
                  <a:lnTo>
                    <a:pt x="1592" y="2055"/>
                  </a:lnTo>
                  <a:close/>
                  <a:moveTo>
                    <a:pt x="1718" y="1529"/>
                  </a:moveTo>
                  <a:lnTo>
                    <a:pt x="1718" y="1529"/>
                  </a:lnTo>
                  <a:lnTo>
                    <a:pt x="1718" y="1527"/>
                  </a:lnTo>
                  <a:lnTo>
                    <a:pt x="1715" y="1527"/>
                  </a:lnTo>
                  <a:lnTo>
                    <a:pt x="1715" y="1527"/>
                  </a:lnTo>
                  <a:lnTo>
                    <a:pt x="1713" y="1529"/>
                  </a:lnTo>
                  <a:lnTo>
                    <a:pt x="1713" y="1529"/>
                  </a:lnTo>
                  <a:lnTo>
                    <a:pt x="1713" y="1532"/>
                  </a:lnTo>
                  <a:lnTo>
                    <a:pt x="1713" y="1532"/>
                  </a:lnTo>
                  <a:lnTo>
                    <a:pt x="1713" y="1534"/>
                  </a:lnTo>
                  <a:lnTo>
                    <a:pt x="1713" y="1534"/>
                  </a:lnTo>
                  <a:lnTo>
                    <a:pt x="1718" y="1534"/>
                  </a:lnTo>
                  <a:lnTo>
                    <a:pt x="1718" y="1534"/>
                  </a:lnTo>
                  <a:lnTo>
                    <a:pt x="1715" y="1534"/>
                  </a:lnTo>
                  <a:lnTo>
                    <a:pt x="1715" y="1536"/>
                  </a:lnTo>
                  <a:lnTo>
                    <a:pt x="1718" y="1536"/>
                  </a:lnTo>
                  <a:lnTo>
                    <a:pt x="1718" y="1536"/>
                  </a:lnTo>
                  <a:lnTo>
                    <a:pt x="1718" y="1539"/>
                  </a:lnTo>
                  <a:lnTo>
                    <a:pt x="1718" y="1539"/>
                  </a:lnTo>
                  <a:lnTo>
                    <a:pt x="1718" y="1539"/>
                  </a:lnTo>
                  <a:lnTo>
                    <a:pt x="1718" y="1539"/>
                  </a:lnTo>
                  <a:lnTo>
                    <a:pt x="1715" y="1539"/>
                  </a:lnTo>
                  <a:lnTo>
                    <a:pt x="1715" y="1539"/>
                  </a:lnTo>
                  <a:lnTo>
                    <a:pt x="1715" y="1541"/>
                  </a:lnTo>
                  <a:lnTo>
                    <a:pt x="1718" y="1541"/>
                  </a:lnTo>
                  <a:lnTo>
                    <a:pt x="1718" y="1543"/>
                  </a:lnTo>
                  <a:lnTo>
                    <a:pt x="1720" y="1548"/>
                  </a:lnTo>
                  <a:lnTo>
                    <a:pt x="1720" y="1550"/>
                  </a:lnTo>
                  <a:lnTo>
                    <a:pt x="1723" y="1548"/>
                  </a:lnTo>
                  <a:lnTo>
                    <a:pt x="1725"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0" y="1541"/>
                  </a:lnTo>
                  <a:lnTo>
                    <a:pt x="1723" y="1539"/>
                  </a:lnTo>
                  <a:lnTo>
                    <a:pt x="1723" y="1539"/>
                  </a:lnTo>
                  <a:lnTo>
                    <a:pt x="1723" y="1536"/>
                  </a:lnTo>
                  <a:lnTo>
                    <a:pt x="1720" y="1534"/>
                  </a:lnTo>
                  <a:lnTo>
                    <a:pt x="1720" y="1534"/>
                  </a:lnTo>
                  <a:lnTo>
                    <a:pt x="1720"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7" y="2289"/>
                  </a:lnTo>
                  <a:lnTo>
                    <a:pt x="1725" y="2289"/>
                  </a:lnTo>
                  <a:lnTo>
                    <a:pt x="1725" y="2289"/>
                  </a:lnTo>
                  <a:lnTo>
                    <a:pt x="1723" y="2284"/>
                  </a:lnTo>
                  <a:lnTo>
                    <a:pt x="1723" y="2284"/>
                  </a:lnTo>
                  <a:lnTo>
                    <a:pt x="1723" y="2282"/>
                  </a:lnTo>
                  <a:lnTo>
                    <a:pt x="1723" y="2284"/>
                  </a:lnTo>
                  <a:lnTo>
                    <a:pt x="1723" y="2287"/>
                  </a:lnTo>
                  <a:lnTo>
                    <a:pt x="1725" y="2296"/>
                  </a:lnTo>
                  <a:lnTo>
                    <a:pt x="1725" y="2301"/>
                  </a:lnTo>
                  <a:lnTo>
                    <a:pt x="1725" y="2303"/>
                  </a:lnTo>
                  <a:lnTo>
                    <a:pt x="1725" y="2308"/>
                  </a:lnTo>
                  <a:lnTo>
                    <a:pt x="1725" y="2320"/>
                  </a:lnTo>
                  <a:lnTo>
                    <a:pt x="1725" y="2320"/>
                  </a:lnTo>
                  <a:lnTo>
                    <a:pt x="1725" y="2322"/>
                  </a:lnTo>
                  <a:lnTo>
                    <a:pt x="1725" y="2322"/>
                  </a:lnTo>
                  <a:lnTo>
                    <a:pt x="1723" y="2324"/>
                  </a:lnTo>
                  <a:lnTo>
                    <a:pt x="1720" y="2324"/>
                  </a:lnTo>
                  <a:lnTo>
                    <a:pt x="1720" y="2324"/>
                  </a:lnTo>
                  <a:lnTo>
                    <a:pt x="1720" y="2327"/>
                  </a:lnTo>
                  <a:lnTo>
                    <a:pt x="1720" y="2327"/>
                  </a:lnTo>
                  <a:lnTo>
                    <a:pt x="1720" y="2329"/>
                  </a:lnTo>
                  <a:lnTo>
                    <a:pt x="1720" y="2329"/>
                  </a:lnTo>
                  <a:lnTo>
                    <a:pt x="1720" y="2332"/>
                  </a:lnTo>
                  <a:lnTo>
                    <a:pt x="1718" y="2332"/>
                  </a:lnTo>
                  <a:lnTo>
                    <a:pt x="1718" y="2329"/>
                  </a:lnTo>
                  <a:lnTo>
                    <a:pt x="1718" y="2329"/>
                  </a:lnTo>
                  <a:lnTo>
                    <a:pt x="1718" y="2327"/>
                  </a:lnTo>
                  <a:lnTo>
                    <a:pt x="1718" y="2327"/>
                  </a:lnTo>
                  <a:lnTo>
                    <a:pt x="1718" y="2324"/>
                  </a:lnTo>
                  <a:lnTo>
                    <a:pt x="1720" y="2320"/>
                  </a:lnTo>
                  <a:lnTo>
                    <a:pt x="1720" y="2320"/>
                  </a:lnTo>
                  <a:lnTo>
                    <a:pt x="1720" y="2315"/>
                  </a:lnTo>
                  <a:lnTo>
                    <a:pt x="1720" y="2315"/>
                  </a:lnTo>
                  <a:lnTo>
                    <a:pt x="1720" y="2313"/>
                  </a:lnTo>
                  <a:lnTo>
                    <a:pt x="1720" y="2310"/>
                  </a:lnTo>
                  <a:lnTo>
                    <a:pt x="1720" y="2310"/>
                  </a:lnTo>
                  <a:lnTo>
                    <a:pt x="1720" y="2308"/>
                  </a:lnTo>
                  <a:lnTo>
                    <a:pt x="1720" y="2308"/>
                  </a:lnTo>
                  <a:lnTo>
                    <a:pt x="1720" y="2308"/>
                  </a:lnTo>
                  <a:lnTo>
                    <a:pt x="1720" y="2306"/>
                  </a:lnTo>
                  <a:lnTo>
                    <a:pt x="1720" y="2303"/>
                  </a:lnTo>
                  <a:lnTo>
                    <a:pt x="1720" y="2301"/>
                  </a:lnTo>
                  <a:lnTo>
                    <a:pt x="1718" y="2298"/>
                  </a:lnTo>
                  <a:lnTo>
                    <a:pt x="1718" y="2298"/>
                  </a:lnTo>
                  <a:lnTo>
                    <a:pt x="1718" y="2296"/>
                  </a:lnTo>
                  <a:lnTo>
                    <a:pt x="1718" y="2296"/>
                  </a:lnTo>
                  <a:lnTo>
                    <a:pt x="1718" y="2296"/>
                  </a:lnTo>
                  <a:lnTo>
                    <a:pt x="1715" y="2291"/>
                  </a:lnTo>
                  <a:lnTo>
                    <a:pt x="1715" y="2291"/>
                  </a:lnTo>
                  <a:lnTo>
                    <a:pt x="1713" y="2291"/>
                  </a:lnTo>
                  <a:lnTo>
                    <a:pt x="1715" y="2291"/>
                  </a:lnTo>
                  <a:lnTo>
                    <a:pt x="1715" y="2294"/>
                  </a:lnTo>
                  <a:lnTo>
                    <a:pt x="1715" y="2294"/>
                  </a:lnTo>
                  <a:lnTo>
                    <a:pt x="1715" y="2294"/>
                  </a:lnTo>
                  <a:lnTo>
                    <a:pt x="1715" y="2294"/>
                  </a:lnTo>
                  <a:lnTo>
                    <a:pt x="1715" y="2294"/>
                  </a:lnTo>
                  <a:lnTo>
                    <a:pt x="1715" y="2294"/>
                  </a:lnTo>
                  <a:lnTo>
                    <a:pt x="1715" y="2298"/>
                  </a:lnTo>
                  <a:lnTo>
                    <a:pt x="1718" y="2303"/>
                  </a:lnTo>
                  <a:lnTo>
                    <a:pt x="1718" y="2313"/>
                  </a:lnTo>
                  <a:lnTo>
                    <a:pt x="1718" y="2315"/>
                  </a:lnTo>
                  <a:lnTo>
                    <a:pt x="1718" y="2317"/>
                  </a:lnTo>
                  <a:lnTo>
                    <a:pt x="1711" y="2329"/>
                  </a:lnTo>
                  <a:lnTo>
                    <a:pt x="1706" y="2348"/>
                  </a:lnTo>
                  <a:lnTo>
                    <a:pt x="1704" y="2351"/>
                  </a:lnTo>
                  <a:lnTo>
                    <a:pt x="1704" y="2353"/>
                  </a:lnTo>
                  <a:lnTo>
                    <a:pt x="1704" y="2355"/>
                  </a:lnTo>
                  <a:lnTo>
                    <a:pt x="1706" y="2355"/>
                  </a:lnTo>
                  <a:lnTo>
                    <a:pt x="1708" y="2355"/>
                  </a:lnTo>
                  <a:lnTo>
                    <a:pt x="1708" y="2358"/>
                  </a:lnTo>
                  <a:lnTo>
                    <a:pt x="1708" y="2358"/>
                  </a:lnTo>
                  <a:lnTo>
                    <a:pt x="1711" y="2358"/>
                  </a:lnTo>
                  <a:lnTo>
                    <a:pt x="1711" y="2360"/>
                  </a:lnTo>
                  <a:lnTo>
                    <a:pt x="1711" y="2360"/>
                  </a:lnTo>
                  <a:lnTo>
                    <a:pt x="1713" y="2360"/>
                  </a:lnTo>
                  <a:lnTo>
                    <a:pt x="1713" y="2360"/>
                  </a:lnTo>
                  <a:lnTo>
                    <a:pt x="1713" y="2360"/>
                  </a:lnTo>
                  <a:lnTo>
                    <a:pt x="1713" y="2358"/>
                  </a:lnTo>
                  <a:lnTo>
                    <a:pt x="1713" y="2355"/>
                  </a:lnTo>
                  <a:lnTo>
                    <a:pt x="1713" y="2353"/>
                  </a:lnTo>
                  <a:lnTo>
                    <a:pt x="1718" y="2346"/>
                  </a:lnTo>
                  <a:lnTo>
                    <a:pt x="1720" y="2332"/>
                  </a:lnTo>
                  <a:lnTo>
                    <a:pt x="1723" y="2329"/>
                  </a:lnTo>
                  <a:lnTo>
                    <a:pt x="1723" y="2329"/>
                  </a:lnTo>
                  <a:lnTo>
                    <a:pt x="1725" y="2329"/>
                  </a:lnTo>
                  <a:lnTo>
                    <a:pt x="1725" y="2329"/>
                  </a:lnTo>
                  <a:lnTo>
                    <a:pt x="1725" y="2332"/>
                  </a:lnTo>
                  <a:lnTo>
                    <a:pt x="1725" y="2336"/>
                  </a:lnTo>
                  <a:lnTo>
                    <a:pt x="1723" y="2336"/>
                  </a:lnTo>
                  <a:lnTo>
                    <a:pt x="1723" y="2348"/>
                  </a:lnTo>
                  <a:lnTo>
                    <a:pt x="1718" y="2360"/>
                  </a:lnTo>
                  <a:lnTo>
                    <a:pt x="1718" y="2362"/>
                  </a:lnTo>
                  <a:lnTo>
                    <a:pt x="1720" y="2362"/>
                  </a:lnTo>
                  <a:lnTo>
                    <a:pt x="1720" y="2362"/>
                  </a:lnTo>
                  <a:lnTo>
                    <a:pt x="1720" y="2362"/>
                  </a:lnTo>
                  <a:lnTo>
                    <a:pt x="1720" y="2360"/>
                  </a:lnTo>
                  <a:lnTo>
                    <a:pt x="1720" y="2360"/>
                  </a:lnTo>
                  <a:lnTo>
                    <a:pt x="1723" y="2351"/>
                  </a:lnTo>
                  <a:lnTo>
                    <a:pt x="1723" y="2351"/>
                  </a:lnTo>
                  <a:lnTo>
                    <a:pt x="1723" y="2351"/>
                  </a:lnTo>
                  <a:lnTo>
                    <a:pt x="1725" y="2353"/>
                  </a:lnTo>
                  <a:lnTo>
                    <a:pt x="1727" y="2353"/>
                  </a:lnTo>
                  <a:lnTo>
                    <a:pt x="1730" y="2353"/>
                  </a:lnTo>
                  <a:lnTo>
                    <a:pt x="1732" y="2351"/>
                  </a:lnTo>
                  <a:lnTo>
                    <a:pt x="1734" y="2341"/>
                  </a:lnTo>
                  <a:lnTo>
                    <a:pt x="1734" y="2341"/>
                  </a:lnTo>
                  <a:lnTo>
                    <a:pt x="1734" y="2341"/>
                  </a:lnTo>
                  <a:lnTo>
                    <a:pt x="1734" y="2324"/>
                  </a:lnTo>
                  <a:lnTo>
                    <a:pt x="1737" y="2317"/>
                  </a:lnTo>
                  <a:lnTo>
                    <a:pt x="1737" y="2315"/>
                  </a:lnTo>
                  <a:lnTo>
                    <a:pt x="1737" y="2315"/>
                  </a:lnTo>
                  <a:lnTo>
                    <a:pt x="1739" y="2315"/>
                  </a:lnTo>
                  <a:lnTo>
                    <a:pt x="1739" y="2317"/>
                  </a:lnTo>
                  <a:lnTo>
                    <a:pt x="1741" y="2320"/>
                  </a:lnTo>
                  <a:lnTo>
                    <a:pt x="1741" y="2322"/>
                  </a:lnTo>
                  <a:lnTo>
                    <a:pt x="1741" y="2322"/>
                  </a:lnTo>
                  <a:lnTo>
                    <a:pt x="1741" y="2336"/>
                  </a:lnTo>
                  <a:lnTo>
                    <a:pt x="1741" y="2348"/>
                  </a:lnTo>
                  <a:lnTo>
                    <a:pt x="1741" y="2348"/>
                  </a:lnTo>
                  <a:lnTo>
                    <a:pt x="1741" y="2341"/>
                  </a:lnTo>
                  <a:lnTo>
                    <a:pt x="1741" y="2329"/>
                  </a:lnTo>
                  <a:lnTo>
                    <a:pt x="1741" y="2327"/>
                  </a:lnTo>
                  <a:lnTo>
                    <a:pt x="1741" y="2327"/>
                  </a:lnTo>
                  <a:lnTo>
                    <a:pt x="1741" y="2324"/>
                  </a:lnTo>
                  <a:lnTo>
                    <a:pt x="1741" y="2322"/>
                  </a:lnTo>
                  <a:lnTo>
                    <a:pt x="1744" y="2320"/>
                  </a:lnTo>
                  <a:lnTo>
                    <a:pt x="1744" y="2317"/>
                  </a:lnTo>
                  <a:lnTo>
                    <a:pt x="1744" y="2317"/>
                  </a:lnTo>
                  <a:lnTo>
                    <a:pt x="1741" y="2317"/>
                  </a:lnTo>
                  <a:lnTo>
                    <a:pt x="1741" y="2315"/>
                  </a:lnTo>
                  <a:lnTo>
                    <a:pt x="1741" y="2315"/>
                  </a:lnTo>
                  <a:lnTo>
                    <a:pt x="1744" y="2315"/>
                  </a:lnTo>
                  <a:lnTo>
                    <a:pt x="1741" y="2315"/>
                  </a:lnTo>
                  <a:lnTo>
                    <a:pt x="1741" y="2315"/>
                  </a:lnTo>
                  <a:lnTo>
                    <a:pt x="1741" y="2315"/>
                  </a:lnTo>
                  <a:lnTo>
                    <a:pt x="1741" y="2315"/>
                  </a:lnTo>
                  <a:lnTo>
                    <a:pt x="1741" y="2315"/>
                  </a:lnTo>
                  <a:lnTo>
                    <a:pt x="1741" y="2315"/>
                  </a:lnTo>
                  <a:lnTo>
                    <a:pt x="1741" y="2315"/>
                  </a:lnTo>
                  <a:lnTo>
                    <a:pt x="1739" y="2303"/>
                  </a:lnTo>
                  <a:lnTo>
                    <a:pt x="1739" y="2303"/>
                  </a:lnTo>
                  <a:lnTo>
                    <a:pt x="1739" y="2303"/>
                  </a:lnTo>
                  <a:lnTo>
                    <a:pt x="1739" y="2303"/>
                  </a:lnTo>
                  <a:lnTo>
                    <a:pt x="1741" y="2303"/>
                  </a:lnTo>
                  <a:lnTo>
                    <a:pt x="1741" y="2301"/>
                  </a:lnTo>
                  <a:lnTo>
                    <a:pt x="1741" y="2301"/>
                  </a:lnTo>
                  <a:lnTo>
                    <a:pt x="1741" y="2301"/>
                  </a:lnTo>
                  <a:lnTo>
                    <a:pt x="1741" y="2301"/>
                  </a:lnTo>
                  <a:lnTo>
                    <a:pt x="1741" y="2301"/>
                  </a:lnTo>
                  <a:lnTo>
                    <a:pt x="1741" y="2298"/>
                  </a:lnTo>
                  <a:lnTo>
                    <a:pt x="1741" y="2301"/>
                  </a:lnTo>
                  <a:lnTo>
                    <a:pt x="1741" y="2301"/>
                  </a:lnTo>
                  <a:lnTo>
                    <a:pt x="1741" y="2303"/>
                  </a:lnTo>
                  <a:lnTo>
                    <a:pt x="1744" y="2303"/>
                  </a:lnTo>
                  <a:lnTo>
                    <a:pt x="1744" y="2308"/>
                  </a:lnTo>
                  <a:lnTo>
                    <a:pt x="1744" y="2310"/>
                  </a:lnTo>
                  <a:lnTo>
                    <a:pt x="1744" y="2327"/>
                  </a:lnTo>
                  <a:lnTo>
                    <a:pt x="1744" y="2332"/>
                  </a:lnTo>
                  <a:lnTo>
                    <a:pt x="1744" y="2334"/>
                  </a:lnTo>
                  <a:lnTo>
                    <a:pt x="1744" y="2336"/>
                  </a:lnTo>
                  <a:lnTo>
                    <a:pt x="1744" y="2341"/>
                  </a:lnTo>
                  <a:lnTo>
                    <a:pt x="1744" y="2343"/>
                  </a:lnTo>
                  <a:lnTo>
                    <a:pt x="1744" y="2346"/>
                  </a:lnTo>
                  <a:lnTo>
                    <a:pt x="1744" y="2346"/>
                  </a:lnTo>
                  <a:lnTo>
                    <a:pt x="1744" y="2346"/>
                  </a:lnTo>
                  <a:lnTo>
                    <a:pt x="1744" y="2348"/>
                  </a:lnTo>
                  <a:lnTo>
                    <a:pt x="1744" y="2348"/>
                  </a:lnTo>
                  <a:lnTo>
                    <a:pt x="1746" y="2348"/>
                  </a:lnTo>
                  <a:lnTo>
                    <a:pt x="1744" y="2343"/>
                  </a:lnTo>
                  <a:lnTo>
                    <a:pt x="1746" y="2332"/>
                  </a:lnTo>
                  <a:lnTo>
                    <a:pt x="1744" y="2322"/>
                  </a:lnTo>
                  <a:lnTo>
                    <a:pt x="1746" y="2313"/>
                  </a:lnTo>
                  <a:lnTo>
                    <a:pt x="1746" y="2313"/>
                  </a:lnTo>
                  <a:lnTo>
                    <a:pt x="1746" y="2308"/>
                  </a:lnTo>
                  <a:lnTo>
                    <a:pt x="1746" y="2308"/>
                  </a:lnTo>
                  <a:lnTo>
                    <a:pt x="1746" y="2308"/>
                  </a:lnTo>
                  <a:lnTo>
                    <a:pt x="1749" y="2306"/>
                  </a:lnTo>
                  <a:lnTo>
                    <a:pt x="1749" y="2306"/>
                  </a:lnTo>
                  <a:lnTo>
                    <a:pt x="1749" y="2303"/>
                  </a:lnTo>
                  <a:lnTo>
                    <a:pt x="1746" y="2306"/>
                  </a:lnTo>
                  <a:lnTo>
                    <a:pt x="1746" y="2306"/>
                  </a:lnTo>
                  <a:lnTo>
                    <a:pt x="1744" y="2303"/>
                  </a:lnTo>
                  <a:lnTo>
                    <a:pt x="1746" y="2303"/>
                  </a:lnTo>
                  <a:lnTo>
                    <a:pt x="1746" y="2303"/>
                  </a:lnTo>
                  <a:lnTo>
                    <a:pt x="1746" y="2303"/>
                  </a:lnTo>
                  <a:lnTo>
                    <a:pt x="1746" y="2301"/>
                  </a:lnTo>
                  <a:lnTo>
                    <a:pt x="1746" y="2301"/>
                  </a:lnTo>
                  <a:lnTo>
                    <a:pt x="1744" y="2301"/>
                  </a:lnTo>
                  <a:lnTo>
                    <a:pt x="1744" y="2301"/>
                  </a:lnTo>
                  <a:lnTo>
                    <a:pt x="1744" y="2298"/>
                  </a:lnTo>
                  <a:lnTo>
                    <a:pt x="1744" y="2296"/>
                  </a:lnTo>
                  <a:lnTo>
                    <a:pt x="1744" y="2296"/>
                  </a:lnTo>
                  <a:lnTo>
                    <a:pt x="1741" y="2296"/>
                  </a:lnTo>
                  <a:lnTo>
                    <a:pt x="1739" y="2296"/>
                  </a:lnTo>
                  <a:lnTo>
                    <a:pt x="1737" y="2296"/>
                  </a:lnTo>
                  <a:lnTo>
                    <a:pt x="1734" y="2296"/>
                  </a:lnTo>
                  <a:lnTo>
                    <a:pt x="1732" y="2294"/>
                  </a:lnTo>
                  <a:lnTo>
                    <a:pt x="1730" y="2289"/>
                  </a:lnTo>
                  <a:lnTo>
                    <a:pt x="1730" y="2289"/>
                  </a:lnTo>
                  <a:close/>
                  <a:moveTo>
                    <a:pt x="1749" y="1695"/>
                  </a:moveTo>
                  <a:lnTo>
                    <a:pt x="1749" y="1692"/>
                  </a:lnTo>
                  <a:lnTo>
                    <a:pt x="1746" y="1692"/>
                  </a:lnTo>
                  <a:lnTo>
                    <a:pt x="1746" y="1695"/>
                  </a:lnTo>
                  <a:lnTo>
                    <a:pt x="1746" y="1695"/>
                  </a:lnTo>
                  <a:lnTo>
                    <a:pt x="1746" y="1695"/>
                  </a:lnTo>
                  <a:lnTo>
                    <a:pt x="1746" y="1692"/>
                  </a:lnTo>
                  <a:lnTo>
                    <a:pt x="1744" y="1692"/>
                  </a:lnTo>
                  <a:lnTo>
                    <a:pt x="1744" y="1692"/>
                  </a:lnTo>
                  <a:lnTo>
                    <a:pt x="1744" y="1692"/>
                  </a:lnTo>
                  <a:lnTo>
                    <a:pt x="1741" y="1692"/>
                  </a:lnTo>
                  <a:lnTo>
                    <a:pt x="1741" y="1692"/>
                  </a:lnTo>
                  <a:lnTo>
                    <a:pt x="1741" y="1692"/>
                  </a:lnTo>
                  <a:lnTo>
                    <a:pt x="1741" y="1695"/>
                  </a:lnTo>
                  <a:lnTo>
                    <a:pt x="1739" y="1697"/>
                  </a:lnTo>
                  <a:lnTo>
                    <a:pt x="1739" y="1697"/>
                  </a:lnTo>
                  <a:lnTo>
                    <a:pt x="1744" y="1700"/>
                  </a:lnTo>
                  <a:lnTo>
                    <a:pt x="1744" y="1700"/>
                  </a:lnTo>
                  <a:lnTo>
                    <a:pt x="1744" y="1700"/>
                  </a:lnTo>
                  <a:lnTo>
                    <a:pt x="1749" y="1700"/>
                  </a:lnTo>
                  <a:lnTo>
                    <a:pt x="1749" y="1700"/>
                  </a:lnTo>
                  <a:lnTo>
                    <a:pt x="1751" y="1700"/>
                  </a:lnTo>
                  <a:lnTo>
                    <a:pt x="1753" y="1700"/>
                  </a:lnTo>
                  <a:lnTo>
                    <a:pt x="1763" y="1700"/>
                  </a:lnTo>
                  <a:lnTo>
                    <a:pt x="1770" y="1697"/>
                  </a:lnTo>
                  <a:lnTo>
                    <a:pt x="1768" y="1697"/>
                  </a:lnTo>
                  <a:lnTo>
                    <a:pt x="1765" y="1692"/>
                  </a:lnTo>
                  <a:lnTo>
                    <a:pt x="1765" y="1692"/>
                  </a:lnTo>
                  <a:lnTo>
                    <a:pt x="1765" y="1692"/>
                  </a:lnTo>
                  <a:lnTo>
                    <a:pt x="1760" y="1692"/>
                  </a:lnTo>
                  <a:lnTo>
                    <a:pt x="1760" y="1692"/>
                  </a:lnTo>
                  <a:lnTo>
                    <a:pt x="1758" y="1692"/>
                  </a:lnTo>
                  <a:lnTo>
                    <a:pt x="1751" y="1697"/>
                  </a:lnTo>
                  <a:lnTo>
                    <a:pt x="1751" y="1697"/>
                  </a:lnTo>
                  <a:lnTo>
                    <a:pt x="1749" y="1695"/>
                  </a:lnTo>
                  <a:lnTo>
                    <a:pt x="1749" y="1695"/>
                  </a:lnTo>
                  <a:lnTo>
                    <a:pt x="1749" y="1695"/>
                  </a:lnTo>
                  <a:lnTo>
                    <a:pt x="1749" y="1695"/>
                  </a:lnTo>
                  <a:close/>
                  <a:moveTo>
                    <a:pt x="1734" y="1555"/>
                  </a:moveTo>
                  <a:lnTo>
                    <a:pt x="1734" y="1555"/>
                  </a:lnTo>
                  <a:lnTo>
                    <a:pt x="1734" y="1558"/>
                  </a:lnTo>
                  <a:lnTo>
                    <a:pt x="1734" y="1558"/>
                  </a:lnTo>
                  <a:lnTo>
                    <a:pt x="1734" y="1558"/>
                  </a:lnTo>
                  <a:lnTo>
                    <a:pt x="1737" y="1558"/>
                  </a:lnTo>
                  <a:lnTo>
                    <a:pt x="1737" y="1558"/>
                  </a:lnTo>
                  <a:lnTo>
                    <a:pt x="1737" y="1558"/>
                  </a:lnTo>
                  <a:lnTo>
                    <a:pt x="1737" y="1558"/>
                  </a:lnTo>
                  <a:lnTo>
                    <a:pt x="1737" y="1558"/>
                  </a:lnTo>
                  <a:lnTo>
                    <a:pt x="1737" y="1560"/>
                  </a:lnTo>
                  <a:lnTo>
                    <a:pt x="1737" y="1560"/>
                  </a:lnTo>
                  <a:lnTo>
                    <a:pt x="1737" y="1560"/>
                  </a:lnTo>
                  <a:lnTo>
                    <a:pt x="1739" y="1558"/>
                  </a:lnTo>
                  <a:lnTo>
                    <a:pt x="1739" y="1558"/>
                  </a:lnTo>
                  <a:lnTo>
                    <a:pt x="1739" y="1558"/>
                  </a:lnTo>
                  <a:lnTo>
                    <a:pt x="1739" y="1558"/>
                  </a:lnTo>
                  <a:lnTo>
                    <a:pt x="1739" y="1558"/>
                  </a:lnTo>
                  <a:lnTo>
                    <a:pt x="1741" y="1555"/>
                  </a:lnTo>
                  <a:lnTo>
                    <a:pt x="1739" y="1555"/>
                  </a:lnTo>
                  <a:lnTo>
                    <a:pt x="1739" y="1555"/>
                  </a:lnTo>
                  <a:lnTo>
                    <a:pt x="1739" y="1555"/>
                  </a:lnTo>
                  <a:lnTo>
                    <a:pt x="1739" y="1555"/>
                  </a:lnTo>
                  <a:lnTo>
                    <a:pt x="1741" y="1555"/>
                  </a:lnTo>
                  <a:lnTo>
                    <a:pt x="1741" y="1553"/>
                  </a:lnTo>
                  <a:lnTo>
                    <a:pt x="1741" y="1553"/>
                  </a:lnTo>
                  <a:lnTo>
                    <a:pt x="1741" y="1553"/>
                  </a:lnTo>
                  <a:lnTo>
                    <a:pt x="1739" y="1553"/>
                  </a:lnTo>
                  <a:lnTo>
                    <a:pt x="1737" y="1553"/>
                  </a:lnTo>
                  <a:lnTo>
                    <a:pt x="1737" y="1553"/>
                  </a:lnTo>
                  <a:lnTo>
                    <a:pt x="1737" y="1550"/>
                  </a:lnTo>
                  <a:lnTo>
                    <a:pt x="1737" y="1550"/>
                  </a:lnTo>
                  <a:lnTo>
                    <a:pt x="1737" y="1550"/>
                  </a:lnTo>
                  <a:lnTo>
                    <a:pt x="1737" y="1550"/>
                  </a:lnTo>
                  <a:lnTo>
                    <a:pt x="1737" y="1550"/>
                  </a:lnTo>
                  <a:lnTo>
                    <a:pt x="1734" y="1550"/>
                  </a:lnTo>
                  <a:lnTo>
                    <a:pt x="1734" y="1553"/>
                  </a:lnTo>
                  <a:lnTo>
                    <a:pt x="1737" y="1553"/>
                  </a:lnTo>
                  <a:lnTo>
                    <a:pt x="1737" y="1553"/>
                  </a:lnTo>
                  <a:lnTo>
                    <a:pt x="1737" y="1555"/>
                  </a:lnTo>
                  <a:lnTo>
                    <a:pt x="1737" y="1555"/>
                  </a:lnTo>
                  <a:lnTo>
                    <a:pt x="1734" y="1555"/>
                  </a:lnTo>
                  <a:close/>
                  <a:moveTo>
                    <a:pt x="1741" y="2272"/>
                  </a:moveTo>
                  <a:lnTo>
                    <a:pt x="1741" y="2275"/>
                  </a:lnTo>
                  <a:lnTo>
                    <a:pt x="1744" y="2275"/>
                  </a:lnTo>
                  <a:lnTo>
                    <a:pt x="1744" y="2275"/>
                  </a:lnTo>
                  <a:lnTo>
                    <a:pt x="1746" y="2272"/>
                  </a:lnTo>
                  <a:lnTo>
                    <a:pt x="1746" y="2272"/>
                  </a:lnTo>
                  <a:lnTo>
                    <a:pt x="1746" y="2272"/>
                  </a:lnTo>
                  <a:lnTo>
                    <a:pt x="1744" y="2272"/>
                  </a:lnTo>
                  <a:lnTo>
                    <a:pt x="1744" y="2272"/>
                  </a:lnTo>
                  <a:lnTo>
                    <a:pt x="1741" y="2272"/>
                  </a:lnTo>
                  <a:lnTo>
                    <a:pt x="1741" y="2272"/>
                  </a:lnTo>
                  <a:lnTo>
                    <a:pt x="1741" y="2272"/>
                  </a:lnTo>
                  <a:lnTo>
                    <a:pt x="1741" y="2272"/>
                  </a:lnTo>
                  <a:close/>
                  <a:moveTo>
                    <a:pt x="1758" y="2315"/>
                  </a:moveTo>
                  <a:lnTo>
                    <a:pt x="1760" y="2315"/>
                  </a:lnTo>
                  <a:lnTo>
                    <a:pt x="1760" y="2315"/>
                  </a:lnTo>
                  <a:lnTo>
                    <a:pt x="1760" y="2315"/>
                  </a:lnTo>
                  <a:lnTo>
                    <a:pt x="1760" y="2315"/>
                  </a:lnTo>
                  <a:lnTo>
                    <a:pt x="1763" y="2315"/>
                  </a:lnTo>
                  <a:lnTo>
                    <a:pt x="1763" y="2313"/>
                  </a:lnTo>
                  <a:lnTo>
                    <a:pt x="1760" y="2313"/>
                  </a:lnTo>
                  <a:lnTo>
                    <a:pt x="1760" y="2310"/>
                  </a:lnTo>
                  <a:lnTo>
                    <a:pt x="1763" y="2310"/>
                  </a:lnTo>
                  <a:lnTo>
                    <a:pt x="1763" y="2308"/>
                  </a:lnTo>
                  <a:lnTo>
                    <a:pt x="1760" y="2308"/>
                  </a:lnTo>
                  <a:lnTo>
                    <a:pt x="1760" y="2306"/>
                  </a:lnTo>
                  <a:lnTo>
                    <a:pt x="1760" y="2306"/>
                  </a:lnTo>
                  <a:lnTo>
                    <a:pt x="1760" y="2303"/>
                  </a:lnTo>
                  <a:lnTo>
                    <a:pt x="1758" y="2301"/>
                  </a:lnTo>
                  <a:lnTo>
                    <a:pt x="1758" y="2298"/>
                  </a:lnTo>
                  <a:lnTo>
                    <a:pt x="1756" y="2291"/>
                  </a:lnTo>
                  <a:lnTo>
                    <a:pt x="1756" y="2291"/>
                  </a:lnTo>
                  <a:lnTo>
                    <a:pt x="1753" y="2291"/>
                  </a:lnTo>
                  <a:lnTo>
                    <a:pt x="1753" y="2291"/>
                  </a:lnTo>
                  <a:lnTo>
                    <a:pt x="1751" y="2294"/>
                  </a:lnTo>
                  <a:lnTo>
                    <a:pt x="1751" y="2294"/>
                  </a:lnTo>
                  <a:lnTo>
                    <a:pt x="1751" y="2296"/>
                  </a:lnTo>
                  <a:lnTo>
                    <a:pt x="1751" y="2298"/>
                  </a:lnTo>
                  <a:lnTo>
                    <a:pt x="1751" y="2301"/>
                  </a:lnTo>
                  <a:lnTo>
                    <a:pt x="1751" y="2301"/>
                  </a:lnTo>
                  <a:lnTo>
                    <a:pt x="1751" y="2301"/>
                  </a:lnTo>
                  <a:lnTo>
                    <a:pt x="1751" y="2303"/>
                  </a:lnTo>
                  <a:lnTo>
                    <a:pt x="1751" y="2303"/>
                  </a:lnTo>
                  <a:lnTo>
                    <a:pt x="1751" y="2303"/>
                  </a:lnTo>
                  <a:lnTo>
                    <a:pt x="1751" y="2306"/>
                  </a:lnTo>
                  <a:lnTo>
                    <a:pt x="1751" y="2306"/>
                  </a:lnTo>
                  <a:lnTo>
                    <a:pt x="1751" y="2308"/>
                  </a:lnTo>
                  <a:lnTo>
                    <a:pt x="1753" y="2308"/>
                  </a:lnTo>
                  <a:lnTo>
                    <a:pt x="1753" y="2310"/>
                  </a:lnTo>
                  <a:lnTo>
                    <a:pt x="1751" y="2317"/>
                  </a:lnTo>
                  <a:lnTo>
                    <a:pt x="1751" y="2320"/>
                  </a:lnTo>
                  <a:lnTo>
                    <a:pt x="1751" y="2322"/>
                  </a:lnTo>
                  <a:lnTo>
                    <a:pt x="1751" y="2322"/>
                  </a:lnTo>
                  <a:lnTo>
                    <a:pt x="1753" y="2322"/>
                  </a:lnTo>
                  <a:lnTo>
                    <a:pt x="1756" y="2320"/>
                  </a:lnTo>
                  <a:lnTo>
                    <a:pt x="1756" y="2317"/>
                  </a:lnTo>
                  <a:lnTo>
                    <a:pt x="1756" y="2317"/>
                  </a:lnTo>
                  <a:lnTo>
                    <a:pt x="1758" y="2315"/>
                  </a:lnTo>
                  <a:lnTo>
                    <a:pt x="1758" y="2315"/>
                  </a:lnTo>
                  <a:lnTo>
                    <a:pt x="1758" y="2317"/>
                  </a:lnTo>
                  <a:lnTo>
                    <a:pt x="1758" y="2315"/>
                  </a:lnTo>
                  <a:close/>
                  <a:moveTo>
                    <a:pt x="1753" y="2334"/>
                  </a:moveTo>
                  <a:lnTo>
                    <a:pt x="1753" y="2332"/>
                  </a:lnTo>
                  <a:lnTo>
                    <a:pt x="1753" y="2329"/>
                  </a:lnTo>
                  <a:lnTo>
                    <a:pt x="1751" y="2332"/>
                  </a:lnTo>
                  <a:lnTo>
                    <a:pt x="1751" y="2332"/>
                  </a:lnTo>
                  <a:lnTo>
                    <a:pt x="1751" y="2332"/>
                  </a:lnTo>
                  <a:lnTo>
                    <a:pt x="1751" y="2329"/>
                  </a:lnTo>
                  <a:lnTo>
                    <a:pt x="1753" y="2329"/>
                  </a:lnTo>
                  <a:lnTo>
                    <a:pt x="1753" y="2329"/>
                  </a:lnTo>
                  <a:lnTo>
                    <a:pt x="1753" y="2329"/>
                  </a:lnTo>
                  <a:lnTo>
                    <a:pt x="1751" y="2327"/>
                  </a:lnTo>
                  <a:lnTo>
                    <a:pt x="1751" y="2327"/>
                  </a:lnTo>
                  <a:lnTo>
                    <a:pt x="1751" y="2327"/>
                  </a:lnTo>
                  <a:lnTo>
                    <a:pt x="1751" y="2327"/>
                  </a:lnTo>
                  <a:lnTo>
                    <a:pt x="1751" y="2327"/>
                  </a:lnTo>
                  <a:lnTo>
                    <a:pt x="1749" y="2329"/>
                  </a:lnTo>
                  <a:lnTo>
                    <a:pt x="1749" y="2329"/>
                  </a:lnTo>
                  <a:lnTo>
                    <a:pt x="1749" y="2329"/>
                  </a:lnTo>
                  <a:lnTo>
                    <a:pt x="1749" y="2332"/>
                  </a:lnTo>
                  <a:lnTo>
                    <a:pt x="1751" y="2334"/>
                  </a:lnTo>
                  <a:lnTo>
                    <a:pt x="1751" y="2336"/>
                  </a:lnTo>
                  <a:lnTo>
                    <a:pt x="1751" y="2341"/>
                  </a:lnTo>
                  <a:lnTo>
                    <a:pt x="1751" y="2348"/>
                  </a:lnTo>
                  <a:lnTo>
                    <a:pt x="1751" y="2351"/>
                  </a:lnTo>
                  <a:lnTo>
                    <a:pt x="1751" y="2353"/>
                  </a:lnTo>
                  <a:lnTo>
                    <a:pt x="1749" y="2353"/>
                  </a:lnTo>
                  <a:lnTo>
                    <a:pt x="1751" y="2353"/>
                  </a:lnTo>
                  <a:lnTo>
                    <a:pt x="1751" y="2348"/>
                  </a:lnTo>
                  <a:lnTo>
                    <a:pt x="1751" y="2346"/>
                  </a:lnTo>
                  <a:lnTo>
                    <a:pt x="1751" y="2341"/>
                  </a:lnTo>
                  <a:lnTo>
                    <a:pt x="1751" y="2341"/>
                  </a:lnTo>
                  <a:lnTo>
                    <a:pt x="1751" y="2339"/>
                  </a:lnTo>
                  <a:lnTo>
                    <a:pt x="1751" y="2334"/>
                  </a:lnTo>
                  <a:lnTo>
                    <a:pt x="1753" y="2334"/>
                  </a:lnTo>
                  <a:close/>
                  <a:moveTo>
                    <a:pt x="1749" y="2327"/>
                  </a:moveTo>
                  <a:lnTo>
                    <a:pt x="1749" y="2329"/>
                  </a:lnTo>
                  <a:lnTo>
                    <a:pt x="1749" y="2329"/>
                  </a:lnTo>
                  <a:lnTo>
                    <a:pt x="1749" y="2329"/>
                  </a:lnTo>
                  <a:lnTo>
                    <a:pt x="1749" y="2327"/>
                  </a:lnTo>
                  <a:lnTo>
                    <a:pt x="1749" y="2327"/>
                  </a:lnTo>
                  <a:close/>
                  <a:moveTo>
                    <a:pt x="1675" y="1924"/>
                  </a:moveTo>
                  <a:lnTo>
                    <a:pt x="1675" y="1924"/>
                  </a:lnTo>
                  <a:lnTo>
                    <a:pt x="1675" y="1924"/>
                  </a:lnTo>
                  <a:lnTo>
                    <a:pt x="1675" y="1924"/>
                  </a:lnTo>
                  <a:lnTo>
                    <a:pt x="1675" y="1924"/>
                  </a:lnTo>
                  <a:lnTo>
                    <a:pt x="1675" y="1922"/>
                  </a:lnTo>
                  <a:lnTo>
                    <a:pt x="1675" y="1922"/>
                  </a:lnTo>
                  <a:lnTo>
                    <a:pt x="1675" y="1922"/>
                  </a:lnTo>
                  <a:lnTo>
                    <a:pt x="1675" y="1922"/>
                  </a:lnTo>
                  <a:lnTo>
                    <a:pt x="1675" y="1922"/>
                  </a:lnTo>
                  <a:lnTo>
                    <a:pt x="1675" y="1922"/>
                  </a:lnTo>
                  <a:lnTo>
                    <a:pt x="1675" y="1922"/>
                  </a:lnTo>
                  <a:lnTo>
                    <a:pt x="1675" y="1924"/>
                  </a:lnTo>
                  <a:lnTo>
                    <a:pt x="1675" y="1924"/>
                  </a:lnTo>
                  <a:close/>
                  <a:moveTo>
                    <a:pt x="1694" y="1948"/>
                  </a:moveTo>
                  <a:lnTo>
                    <a:pt x="1694" y="1948"/>
                  </a:lnTo>
                  <a:lnTo>
                    <a:pt x="1694" y="1948"/>
                  </a:lnTo>
                  <a:lnTo>
                    <a:pt x="1697" y="1948"/>
                  </a:lnTo>
                  <a:lnTo>
                    <a:pt x="1697" y="1948"/>
                  </a:lnTo>
                  <a:lnTo>
                    <a:pt x="1697" y="1948"/>
                  </a:lnTo>
                  <a:lnTo>
                    <a:pt x="1697" y="1948"/>
                  </a:lnTo>
                  <a:lnTo>
                    <a:pt x="1697" y="1948"/>
                  </a:lnTo>
                  <a:lnTo>
                    <a:pt x="1697" y="1948"/>
                  </a:lnTo>
                  <a:lnTo>
                    <a:pt x="1697" y="1946"/>
                  </a:lnTo>
                  <a:lnTo>
                    <a:pt x="1697" y="1946"/>
                  </a:lnTo>
                  <a:lnTo>
                    <a:pt x="1694" y="1946"/>
                  </a:lnTo>
                  <a:lnTo>
                    <a:pt x="1694" y="1946"/>
                  </a:lnTo>
                  <a:lnTo>
                    <a:pt x="1694" y="1948"/>
                  </a:lnTo>
                  <a:lnTo>
                    <a:pt x="1694" y="1948"/>
                  </a:lnTo>
                  <a:lnTo>
                    <a:pt x="1694" y="1948"/>
                  </a:lnTo>
                  <a:close/>
                  <a:moveTo>
                    <a:pt x="1602" y="2066"/>
                  </a:moveTo>
                  <a:lnTo>
                    <a:pt x="1602" y="2066"/>
                  </a:lnTo>
                  <a:lnTo>
                    <a:pt x="1602" y="2066"/>
                  </a:lnTo>
                  <a:lnTo>
                    <a:pt x="1602" y="2069"/>
                  </a:lnTo>
                  <a:lnTo>
                    <a:pt x="1602" y="2069"/>
                  </a:lnTo>
                  <a:lnTo>
                    <a:pt x="1602" y="2069"/>
                  </a:lnTo>
                  <a:lnTo>
                    <a:pt x="1602" y="2069"/>
                  </a:lnTo>
                  <a:lnTo>
                    <a:pt x="1602" y="2069"/>
                  </a:lnTo>
                  <a:lnTo>
                    <a:pt x="1602" y="2069"/>
                  </a:lnTo>
                  <a:lnTo>
                    <a:pt x="1602" y="2069"/>
                  </a:lnTo>
                  <a:lnTo>
                    <a:pt x="1602" y="2069"/>
                  </a:lnTo>
                  <a:lnTo>
                    <a:pt x="1602" y="2069"/>
                  </a:lnTo>
                  <a:lnTo>
                    <a:pt x="1602" y="2066"/>
                  </a:lnTo>
                  <a:lnTo>
                    <a:pt x="1602" y="2066"/>
                  </a:lnTo>
                  <a:close/>
                  <a:moveTo>
                    <a:pt x="1805" y="2554"/>
                  </a:moveTo>
                  <a:lnTo>
                    <a:pt x="1805" y="2554"/>
                  </a:lnTo>
                  <a:lnTo>
                    <a:pt x="1803" y="2554"/>
                  </a:lnTo>
                  <a:lnTo>
                    <a:pt x="1803" y="2554"/>
                  </a:lnTo>
                  <a:lnTo>
                    <a:pt x="1803" y="2554"/>
                  </a:lnTo>
                  <a:lnTo>
                    <a:pt x="1803" y="2554"/>
                  </a:lnTo>
                  <a:lnTo>
                    <a:pt x="1803" y="2554"/>
                  </a:lnTo>
                  <a:lnTo>
                    <a:pt x="1805" y="2554"/>
                  </a:lnTo>
                  <a:lnTo>
                    <a:pt x="1805" y="2554"/>
                  </a:lnTo>
                  <a:lnTo>
                    <a:pt x="1805" y="2554"/>
                  </a:lnTo>
                  <a:lnTo>
                    <a:pt x="1805" y="2554"/>
                  </a:lnTo>
                  <a:lnTo>
                    <a:pt x="1805" y="2554"/>
                  </a:lnTo>
                  <a:lnTo>
                    <a:pt x="1805" y="2554"/>
                  </a:lnTo>
                  <a:lnTo>
                    <a:pt x="1805" y="2554"/>
                  </a:lnTo>
                  <a:lnTo>
                    <a:pt x="1805" y="2554"/>
                  </a:lnTo>
                  <a:lnTo>
                    <a:pt x="1805" y="2554"/>
                  </a:lnTo>
                  <a:close/>
                  <a:moveTo>
                    <a:pt x="1661" y="1908"/>
                  </a:moveTo>
                  <a:lnTo>
                    <a:pt x="1659" y="1908"/>
                  </a:lnTo>
                  <a:lnTo>
                    <a:pt x="1659" y="1908"/>
                  </a:lnTo>
                  <a:lnTo>
                    <a:pt x="1656" y="1910"/>
                  </a:lnTo>
                  <a:lnTo>
                    <a:pt x="1656" y="1910"/>
                  </a:lnTo>
                  <a:lnTo>
                    <a:pt x="1659" y="1913"/>
                  </a:lnTo>
                  <a:lnTo>
                    <a:pt x="1659" y="1913"/>
                  </a:lnTo>
                  <a:lnTo>
                    <a:pt x="1659" y="1913"/>
                  </a:lnTo>
                  <a:lnTo>
                    <a:pt x="1661" y="1910"/>
                  </a:lnTo>
                  <a:lnTo>
                    <a:pt x="1661" y="1908"/>
                  </a:lnTo>
                  <a:lnTo>
                    <a:pt x="1661" y="1908"/>
                  </a:lnTo>
                  <a:lnTo>
                    <a:pt x="1661" y="1908"/>
                  </a:lnTo>
                  <a:close/>
                  <a:moveTo>
                    <a:pt x="1692" y="1950"/>
                  </a:moveTo>
                  <a:lnTo>
                    <a:pt x="1692" y="1950"/>
                  </a:lnTo>
                  <a:lnTo>
                    <a:pt x="1692" y="1950"/>
                  </a:lnTo>
                  <a:lnTo>
                    <a:pt x="1692" y="1950"/>
                  </a:lnTo>
                  <a:lnTo>
                    <a:pt x="1692" y="1950"/>
                  </a:lnTo>
                  <a:lnTo>
                    <a:pt x="1694" y="1950"/>
                  </a:lnTo>
                  <a:lnTo>
                    <a:pt x="1694" y="1950"/>
                  </a:lnTo>
                  <a:lnTo>
                    <a:pt x="1694" y="1953"/>
                  </a:lnTo>
                  <a:lnTo>
                    <a:pt x="1694" y="1953"/>
                  </a:lnTo>
                  <a:lnTo>
                    <a:pt x="1694" y="1953"/>
                  </a:lnTo>
                  <a:lnTo>
                    <a:pt x="1694" y="1953"/>
                  </a:lnTo>
                  <a:lnTo>
                    <a:pt x="1694" y="1950"/>
                  </a:lnTo>
                  <a:lnTo>
                    <a:pt x="1694" y="1950"/>
                  </a:lnTo>
                  <a:lnTo>
                    <a:pt x="1694" y="1950"/>
                  </a:lnTo>
                  <a:lnTo>
                    <a:pt x="1694" y="1950"/>
                  </a:lnTo>
                  <a:lnTo>
                    <a:pt x="1692" y="1950"/>
                  </a:lnTo>
                  <a:lnTo>
                    <a:pt x="1692" y="1950"/>
                  </a:lnTo>
                  <a:lnTo>
                    <a:pt x="1692" y="1950"/>
                  </a:lnTo>
                  <a:lnTo>
                    <a:pt x="1692" y="1950"/>
                  </a:lnTo>
                  <a:close/>
                  <a:moveTo>
                    <a:pt x="1694" y="1953"/>
                  </a:moveTo>
                  <a:lnTo>
                    <a:pt x="1694" y="1953"/>
                  </a:lnTo>
                  <a:lnTo>
                    <a:pt x="1697" y="1953"/>
                  </a:lnTo>
                  <a:lnTo>
                    <a:pt x="1697" y="1953"/>
                  </a:lnTo>
                  <a:lnTo>
                    <a:pt x="1697" y="1953"/>
                  </a:lnTo>
                  <a:lnTo>
                    <a:pt x="1697" y="1953"/>
                  </a:lnTo>
                  <a:lnTo>
                    <a:pt x="1697" y="1953"/>
                  </a:lnTo>
                  <a:lnTo>
                    <a:pt x="1697" y="1953"/>
                  </a:lnTo>
                  <a:lnTo>
                    <a:pt x="1697" y="1953"/>
                  </a:lnTo>
                  <a:lnTo>
                    <a:pt x="1694" y="1953"/>
                  </a:lnTo>
                  <a:lnTo>
                    <a:pt x="1694" y="1953"/>
                  </a:lnTo>
                  <a:close/>
                  <a:moveTo>
                    <a:pt x="1607" y="2007"/>
                  </a:moveTo>
                  <a:lnTo>
                    <a:pt x="1609" y="2003"/>
                  </a:lnTo>
                  <a:lnTo>
                    <a:pt x="1609" y="2003"/>
                  </a:lnTo>
                  <a:lnTo>
                    <a:pt x="1609" y="2000"/>
                  </a:lnTo>
                  <a:lnTo>
                    <a:pt x="1609" y="2000"/>
                  </a:lnTo>
                  <a:lnTo>
                    <a:pt x="1609" y="2000"/>
                  </a:lnTo>
                  <a:lnTo>
                    <a:pt x="1609" y="2000"/>
                  </a:lnTo>
                  <a:lnTo>
                    <a:pt x="1607" y="2003"/>
                  </a:lnTo>
                  <a:lnTo>
                    <a:pt x="1607" y="2005"/>
                  </a:lnTo>
                  <a:lnTo>
                    <a:pt x="1607" y="2005"/>
                  </a:lnTo>
                  <a:lnTo>
                    <a:pt x="1607" y="2007"/>
                  </a:lnTo>
                  <a:lnTo>
                    <a:pt x="1607" y="2007"/>
                  </a:lnTo>
                  <a:close/>
                  <a:moveTo>
                    <a:pt x="1604" y="2005"/>
                  </a:moveTo>
                  <a:lnTo>
                    <a:pt x="1604" y="2005"/>
                  </a:lnTo>
                  <a:lnTo>
                    <a:pt x="1604" y="2007"/>
                  </a:lnTo>
                  <a:lnTo>
                    <a:pt x="1604" y="2007"/>
                  </a:lnTo>
                  <a:lnTo>
                    <a:pt x="1607" y="2007"/>
                  </a:lnTo>
                  <a:lnTo>
                    <a:pt x="1607" y="2007"/>
                  </a:lnTo>
                  <a:lnTo>
                    <a:pt x="1607" y="2005"/>
                  </a:lnTo>
                  <a:lnTo>
                    <a:pt x="1607" y="2005"/>
                  </a:lnTo>
                  <a:lnTo>
                    <a:pt x="1607" y="2005"/>
                  </a:lnTo>
                  <a:lnTo>
                    <a:pt x="1604" y="2005"/>
                  </a:lnTo>
                  <a:close/>
                  <a:moveTo>
                    <a:pt x="1609" y="2007"/>
                  </a:moveTo>
                  <a:lnTo>
                    <a:pt x="1609" y="2007"/>
                  </a:lnTo>
                  <a:lnTo>
                    <a:pt x="1609" y="2007"/>
                  </a:lnTo>
                  <a:lnTo>
                    <a:pt x="1609" y="2010"/>
                  </a:lnTo>
                  <a:lnTo>
                    <a:pt x="1609" y="2007"/>
                  </a:lnTo>
                  <a:lnTo>
                    <a:pt x="1609" y="2007"/>
                  </a:lnTo>
                  <a:lnTo>
                    <a:pt x="1609" y="2007"/>
                  </a:lnTo>
                  <a:lnTo>
                    <a:pt x="1609" y="2007"/>
                  </a:lnTo>
                  <a:close/>
                  <a:moveTo>
                    <a:pt x="1715" y="1979"/>
                  </a:moveTo>
                  <a:lnTo>
                    <a:pt x="1715" y="1979"/>
                  </a:lnTo>
                  <a:lnTo>
                    <a:pt x="1715" y="1979"/>
                  </a:lnTo>
                  <a:lnTo>
                    <a:pt x="1715" y="1979"/>
                  </a:lnTo>
                  <a:lnTo>
                    <a:pt x="1715" y="1977"/>
                  </a:lnTo>
                  <a:lnTo>
                    <a:pt x="1715" y="1979"/>
                  </a:lnTo>
                  <a:lnTo>
                    <a:pt x="1715" y="1979"/>
                  </a:lnTo>
                  <a:lnTo>
                    <a:pt x="1715" y="1979"/>
                  </a:lnTo>
                  <a:lnTo>
                    <a:pt x="1715" y="1979"/>
                  </a:lnTo>
                  <a:lnTo>
                    <a:pt x="1715" y="1979"/>
                  </a:lnTo>
                  <a:lnTo>
                    <a:pt x="1715" y="1979"/>
                  </a:lnTo>
                  <a:lnTo>
                    <a:pt x="1715" y="1979"/>
                  </a:lnTo>
                  <a:lnTo>
                    <a:pt x="1715"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8" y="1995"/>
                  </a:lnTo>
                  <a:lnTo>
                    <a:pt x="1708" y="1995"/>
                  </a:lnTo>
                  <a:lnTo>
                    <a:pt x="1708" y="1995"/>
                  </a:lnTo>
                  <a:lnTo>
                    <a:pt x="1708" y="1995"/>
                  </a:lnTo>
                  <a:lnTo>
                    <a:pt x="1708" y="1995"/>
                  </a:lnTo>
                  <a:lnTo>
                    <a:pt x="1711" y="1995"/>
                  </a:lnTo>
                  <a:lnTo>
                    <a:pt x="1711" y="1995"/>
                  </a:lnTo>
                  <a:lnTo>
                    <a:pt x="1711" y="1995"/>
                  </a:lnTo>
                  <a:lnTo>
                    <a:pt x="1711" y="1995"/>
                  </a:lnTo>
                  <a:lnTo>
                    <a:pt x="1711" y="1995"/>
                  </a:lnTo>
                  <a:lnTo>
                    <a:pt x="1711" y="1995"/>
                  </a:lnTo>
                  <a:lnTo>
                    <a:pt x="1711" y="1995"/>
                  </a:lnTo>
                  <a:lnTo>
                    <a:pt x="1713" y="1995"/>
                  </a:lnTo>
                  <a:lnTo>
                    <a:pt x="1713" y="1995"/>
                  </a:lnTo>
                  <a:lnTo>
                    <a:pt x="1713" y="1995"/>
                  </a:lnTo>
                  <a:lnTo>
                    <a:pt x="1713" y="1993"/>
                  </a:lnTo>
                  <a:lnTo>
                    <a:pt x="1711" y="1993"/>
                  </a:lnTo>
                  <a:lnTo>
                    <a:pt x="1711" y="1993"/>
                  </a:lnTo>
                  <a:close/>
                  <a:moveTo>
                    <a:pt x="1600" y="2040"/>
                  </a:moveTo>
                  <a:lnTo>
                    <a:pt x="1600" y="2040"/>
                  </a:lnTo>
                  <a:lnTo>
                    <a:pt x="1597" y="2040"/>
                  </a:lnTo>
                  <a:lnTo>
                    <a:pt x="1597" y="2040"/>
                  </a:lnTo>
                  <a:lnTo>
                    <a:pt x="1597" y="2043"/>
                  </a:lnTo>
                  <a:lnTo>
                    <a:pt x="1597" y="2043"/>
                  </a:lnTo>
                  <a:lnTo>
                    <a:pt x="1600" y="2040"/>
                  </a:lnTo>
                  <a:lnTo>
                    <a:pt x="1600" y="2040"/>
                  </a:lnTo>
                  <a:close/>
                  <a:moveTo>
                    <a:pt x="1585" y="2050"/>
                  </a:moveTo>
                  <a:lnTo>
                    <a:pt x="1585" y="2052"/>
                  </a:lnTo>
                  <a:lnTo>
                    <a:pt x="1585" y="2052"/>
                  </a:lnTo>
                  <a:lnTo>
                    <a:pt x="1585" y="2052"/>
                  </a:lnTo>
                  <a:lnTo>
                    <a:pt x="1585" y="2055"/>
                  </a:lnTo>
                  <a:lnTo>
                    <a:pt x="1585" y="2055"/>
                  </a:lnTo>
                  <a:lnTo>
                    <a:pt x="1585" y="2052"/>
                  </a:lnTo>
                  <a:lnTo>
                    <a:pt x="1585" y="2050"/>
                  </a:lnTo>
                  <a:lnTo>
                    <a:pt x="1585" y="2050"/>
                  </a:lnTo>
                  <a:lnTo>
                    <a:pt x="1585" y="2050"/>
                  </a:lnTo>
                  <a:close/>
                  <a:moveTo>
                    <a:pt x="1604" y="2055"/>
                  </a:moveTo>
                  <a:lnTo>
                    <a:pt x="1604" y="2052"/>
                  </a:lnTo>
                  <a:lnTo>
                    <a:pt x="1604" y="2052"/>
                  </a:lnTo>
                  <a:lnTo>
                    <a:pt x="1604" y="2055"/>
                  </a:lnTo>
                  <a:lnTo>
                    <a:pt x="1604" y="2055"/>
                  </a:lnTo>
                  <a:lnTo>
                    <a:pt x="1604" y="2055"/>
                  </a:lnTo>
                  <a:lnTo>
                    <a:pt x="1604" y="2055"/>
                  </a:lnTo>
                  <a:lnTo>
                    <a:pt x="1604" y="2055"/>
                  </a:lnTo>
                  <a:lnTo>
                    <a:pt x="1604" y="2055"/>
                  </a:lnTo>
                  <a:lnTo>
                    <a:pt x="1604" y="2057"/>
                  </a:lnTo>
                  <a:lnTo>
                    <a:pt x="1604" y="2057"/>
                  </a:lnTo>
                  <a:lnTo>
                    <a:pt x="1604" y="2057"/>
                  </a:lnTo>
                  <a:lnTo>
                    <a:pt x="1604" y="2057"/>
                  </a:lnTo>
                  <a:lnTo>
                    <a:pt x="1604" y="2057"/>
                  </a:lnTo>
                  <a:lnTo>
                    <a:pt x="1604" y="2055"/>
                  </a:lnTo>
                  <a:close/>
                  <a:moveTo>
                    <a:pt x="1602" y="2055"/>
                  </a:moveTo>
                  <a:lnTo>
                    <a:pt x="1602" y="2055"/>
                  </a:lnTo>
                  <a:lnTo>
                    <a:pt x="1602" y="2055"/>
                  </a:lnTo>
                  <a:lnTo>
                    <a:pt x="1602" y="2055"/>
                  </a:lnTo>
                  <a:lnTo>
                    <a:pt x="1602" y="2057"/>
                  </a:lnTo>
                  <a:lnTo>
                    <a:pt x="1602" y="2057"/>
                  </a:lnTo>
                  <a:lnTo>
                    <a:pt x="1602" y="2057"/>
                  </a:lnTo>
                  <a:lnTo>
                    <a:pt x="1602" y="2057"/>
                  </a:lnTo>
                  <a:lnTo>
                    <a:pt x="1604" y="2057"/>
                  </a:lnTo>
                  <a:lnTo>
                    <a:pt x="1604" y="2057"/>
                  </a:lnTo>
                  <a:lnTo>
                    <a:pt x="1604" y="2055"/>
                  </a:lnTo>
                  <a:lnTo>
                    <a:pt x="1602" y="2055"/>
                  </a:lnTo>
                  <a:lnTo>
                    <a:pt x="1602" y="2055"/>
                  </a:lnTo>
                  <a:close/>
                  <a:moveTo>
                    <a:pt x="1592" y="2066"/>
                  </a:moveTo>
                  <a:lnTo>
                    <a:pt x="1592" y="2066"/>
                  </a:lnTo>
                  <a:lnTo>
                    <a:pt x="1592" y="2069"/>
                  </a:lnTo>
                  <a:lnTo>
                    <a:pt x="1592" y="2069"/>
                  </a:lnTo>
                  <a:lnTo>
                    <a:pt x="1590" y="2069"/>
                  </a:lnTo>
                  <a:lnTo>
                    <a:pt x="1590" y="2069"/>
                  </a:lnTo>
                  <a:lnTo>
                    <a:pt x="1590" y="2069"/>
                  </a:lnTo>
                  <a:lnTo>
                    <a:pt x="1592" y="2069"/>
                  </a:lnTo>
                  <a:lnTo>
                    <a:pt x="1592" y="2069"/>
                  </a:lnTo>
                  <a:lnTo>
                    <a:pt x="1592" y="2069"/>
                  </a:lnTo>
                  <a:lnTo>
                    <a:pt x="1592" y="2069"/>
                  </a:lnTo>
                  <a:lnTo>
                    <a:pt x="1592" y="2066"/>
                  </a:lnTo>
                  <a:lnTo>
                    <a:pt x="1592" y="2066"/>
                  </a:lnTo>
                  <a:close/>
                  <a:moveTo>
                    <a:pt x="1592" y="2071"/>
                  </a:moveTo>
                  <a:lnTo>
                    <a:pt x="1592" y="2071"/>
                  </a:lnTo>
                  <a:lnTo>
                    <a:pt x="1592" y="2071"/>
                  </a:lnTo>
                  <a:lnTo>
                    <a:pt x="1592" y="2071"/>
                  </a:lnTo>
                  <a:lnTo>
                    <a:pt x="1592" y="2071"/>
                  </a:lnTo>
                  <a:lnTo>
                    <a:pt x="1592" y="2074"/>
                  </a:lnTo>
                  <a:lnTo>
                    <a:pt x="1592" y="2074"/>
                  </a:lnTo>
                  <a:lnTo>
                    <a:pt x="1592" y="2074"/>
                  </a:lnTo>
                  <a:lnTo>
                    <a:pt x="1592" y="2074"/>
                  </a:lnTo>
                  <a:lnTo>
                    <a:pt x="1592" y="2074"/>
                  </a:lnTo>
                  <a:lnTo>
                    <a:pt x="1592" y="2071"/>
                  </a:lnTo>
                  <a:close/>
                  <a:moveTo>
                    <a:pt x="1597" y="2088"/>
                  </a:moveTo>
                  <a:lnTo>
                    <a:pt x="1597" y="2088"/>
                  </a:lnTo>
                  <a:lnTo>
                    <a:pt x="1597" y="2088"/>
                  </a:lnTo>
                  <a:lnTo>
                    <a:pt x="1597" y="2088"/>
                  </a:lnTo>
                  <a:lnTo>
                    <a:pt x="1597" y="2088"/>
                  </a:lnTo>
                  <a:lnTo>
                    <a:pt x="1597" y="2090"/>
                  </a:lnTo>
                  <a:lnTo>
                    <a:pt x="1600" y="2088"/>
                  </a:lnTo>
                  <a:lnTo>
                    <a:pt x="1600" y="2088"/>
                  </a:lnTo>
                  <a:lnTo>
                    <a:pt x="1600" y="2088"/>
                  </a:lnTo>
                  <a:lnTo>
                    <a:pt x="1597" y="2088"/>
                  </a:lnTo>
                  <a:close/>
                  <a:moveTo>
                    <a:pt x="1697" y="2085"/>
                  </a:moveTo>
                  <a:lnTo>
                    <a:pt x="1697" y="2085"/>
                  </a:lnTo>
                  <a:lnTo>
                    <a:pt x="1697" y="2083"/>
                  </a:lnTo>
                  <a:lnTo>
                    <a:pt x="1697" y="2083"/>
                  </a:lnTo>
                  <a:lnTo>
                    <a:pt x="1697" y="2083"/>
                  </a:lnTo>
                  <a:lnTo>
                    <a:pt x="1697" y="2083"/>
                  </a:lnTo>
                  <a:lnTo>
                    <a:pt x="1697" y="2083"/>
                  </a:lnTo>
                  <a:lnTo>
                    <a:pt x="1694" y="2083"/>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0" y="2111"/>
                  </a:lnTo>
                  <a:lnTo>
                    <a:pt x="1720" y="2111"/>
                  </a:lnTo>
                  <a:lnTo>
                    <a:pt x="1720" y="2111"/>
                  </a:lnTo>
                  <a:lnTo>
                    <a:pt x="1720" y="2111"/>
                  </a:lnTo>
                  <a:lnTo>
                    <a:pt x="1723" y="2111"/>
                  </a:lnTo>
                  <a:lnTo>
                    <a:pt x="1725" y="2114"/>
                  </a:lnTo>
                  <a:lnTo>
                    <a:pt x="1725" y="2111"/>
                  </a:lnTo>
                  <a:lnTo>
                    <a:pt x="1725" y="2111"/>
                  </a:lnTo>
                  <a:lnTo>
                    <a:pt x="1723" y="2111"/>
                  </a:lnTo>
                  <a:close/>
                  <a:moveTo>
                    <a:pt x="1730" y="2114"/>
                  </a:moveTo>
                  <a:lnTo>
                    <a:pt x="1727" y="2114"/>
                  </a:lnTo>
                  <a:lnTo>
                    <a:pt x="1723" y="2114"/>
                  </a:lnTo>
                  <a:lnTo>
                    <a:pt x="1723" y="2114"/>
                  </a:lnTo>
                  <a:lnTo>
                    <a:pt x="1723" y="2116"/>
                  </a:lnTo>
                  <a:lnTo>
                    <a:pt x="1725" y="2116"/>
                  </a:lnTo>
                  <a:lnTo>
                    <a:pt x="1725" y="2116"/>
                  </a:lnTo>
                  <a:lnTo>
                    <a:pt x="1725" y="2116"/>
                  </a:lnTo>
                  <a:lnTo>
                    <a:pt x="1725" y="2116"/>
                  </a:lnTo>
                  <a:lnTo>
                    <a:pt x="1727" y="2116"/>
                  </a:lnTo>
                  <a:lnTo>
                    <a:pt x="1727"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8" y="2126"/>
                  </a:lnTo>
                  <a:lnTo>
                    <a:pt x="1758" y="2126"/>
                  </a:lnTo>
                  <a:lnTo>
                    <a:pt x="1758" y="2126"/>
                  </a:lnTo>
                  <a:lnTo>
                    <a:pt x="1760" y="2126"/>
                  </a:lnTo>
                  <a:lnTo>
                    <a:pt x="1760" y="2126"/>
                  </a:lnTo>
                  <a:lnTo>
                    <a:pt x="1758" y="2126"/>
                  </a:lnTo>
                  <a:lnTo>
                    <a:pt x="1758" y="2126"/>
                  </a:lnTo>
                  <a:lnTo>
                    <a:pt x="1758" y="2123"/>
                  </a:lnTo>
                  <a:lnTo>
                    <a:pt x="1758" y="2123"/>
                  </a:lnTo>
                  <a:lnTo>
                    <a:pt x="1753" y="2123"/>
                  </a:lnTo>
                  <a:lnTo>
                    <a:pt x="1753" y="2123"/>
                  </a:lnTo>
                  <a:lnTo>
                    <a:pt x="1753" y="2123"/>
                  </a:lnTo>
                  <a:lnTo>
                    <a:pt x="1751" y="2123"/>
                  </a:lnTo>
                  <a:lnTo>
                    <a:pt x="1753" y="2123"/>
                  </a:lnTo>
                  <a:lnTo>
                    <a:pt x="1756" y="2123"/>
                  </a:lnTo>
                  <a:lnTo>
                    <a:pt x="1756" y="2126"/>
                  </a:lnTo>
                  <a:lnTo>
                    <a:pt x="1756" y="2126"/>
                  </a:lnTo>
                  <a:lnTo>
                    <a:pt x="1756" y="2126"/>
                  </a:lnTo>
                  <a:close/>
                  <a:moveTo>
                    <a:pt x="1810" y="2173"/>
                  </a:moveTo>
                  <a:lnTo>
                    <a:pt x="1810" y="2173"/>
                  </a:lnTo>
                  <a:lnTo>
                    <a:pt x="1810" y="2171"/>
                  </a:lnTo>
                  <a:lnTo>
                    <a:pt x="1810" y="2171"/>
                  </a:lnTo>
                  <a:lnTo>
                    <a:pt x="1810" y="2171"/>
                  </a:lnTo>
                  <a:lnTo>
                    <a:pt x="1810" y="2171"/>
                  </a:lnTo>
                  <a:lnTo>
                    <a:pt x="1808" y="2168"/>
                  </a:lnTo>
                  <a:lnTo>
                    <a:pt x="1805" y="2168"/>
                  </a:lnTo>
                  <a:lnTo>
                    <a:pt x="1805" y="2168"/>
                  </a:lnTo>
                  <a:lnTo>
                    <a:pt x="1808" y="2171"/>
                  </a:lnTo>
                  <a:lnTo>
                    <a:pt x="1810" y="2173"/>
                  </a:lnTo>
                  <a:lnTo>
                    <a:pt x="1810" y="2173"/>
                  </a:lnTo>
                  <a:close/>
                  <a:moveTo>
                    <a:pt x="1734" y="2194"/>
                  </a:moveTo>
                  <a:lnTo>
                    <a:pt x="1734" y="2194"/>
                  </a:lnTo>
                  <a:lnTo>
                    <a:pt x="1734" y="2194"/>
                  </a:lnTo>
                  <a:lnTo>
                    <a:pt x="1734" y="2194"/>
                  </a:lnTo>
                  <a:lnTo>
                    <a:pt x="1732" y="2194"/>
                  </a:lnTo>
                  <a:lnTo>
                    <a:pt x="1732" y="2194"/>
                  </a:lnTo>
                  <a:lnTo>
                    <a:pt x="1732" y="2194"/>
                  </a:lnTo>
                  <a:lnTo>
                    <a:pt x="1734" y="2194"/>
                  </a:lnTo>
                  <a:lnTo>
                    <a:pt x="1734" y="2194"/>
                  </a:lnTo>
                  <a:close/>
                  <a:moveTo>
                    <a:pt x="1744" y="2209"/>
                  </a:moveTo>
                  <a:lnTo>
                    <a:pt x="1741" y="2206"/>
                  </a:lnTo>
                  <a:lnTo>
                    <a:pt x="1741" y="2206"/>
                  </a:lnTo>
                  <a:lnTo>
                    <a:pt x="1739" y="2209"/>
                  </a:lnTo>
                  <a:lnTo>
                    <a:pt x="1739" y="2209"/>
                  </a:lnTo>
                  <a:lnTo>
                    <a:pt x="1739" y="2209"/>
                  </a:lnTo>
                  <a:lnTo>
                    <a:pt x="1739" y="2211"/>
                  </a:lnTo>
                  <a:lnTo>
                    <a:pt x="1741" y="2209"/>
                  </a:lnTo>
                  <a:lnTo>
                    <a:pt x="1741" y="2209"/>
                  </a:lnTo>
                  <a:lnTo>
                    <a:pt x="1744" y="2209"/>
                  </a:lnTo>
                  <a:close/>
                  <a:moveTo>
                    <a:pt x="1827" y="2197"/>
                  </a:moveTo>
                  <a:lnTo>
                    <a:pt x="1824" y="2194"/>
                  </a:lnTo>
                  <a:lnTo>
                    <a:pt x="1824" y="2194"/>
                  </a:lnTo>
                  <a:lnTo>
                    <a:pt x="1824" y="2194"/>
                  </a:lnTo>
                  <a:lnTo>
                    <a:pt x="1824" y="2194"/>
                  </a:lnTo>
                  <a:lnTo>
                    <a:pt x="1824" y="2194"/>
                  </a:lnTo>
                  <a:lnTo>
                    <a:pt x="1822" y="2192"/>
                  </a:lnTo>
                  <a:lnTo>
                    <a:pt x="1822" y="2192"/>
                  </a:lnTo>
                  <a:lnTo>
                    <a:pt x="1822" y="2192"/>
                  </a:lnTo>
                  <a:lnTo>
                    <a:pt x="1822" y="2194"/>
                  </a:lnTo>
                  <a:lnTo>
                    <a:pt x="1822" y="2194"/>
                  </a:lnTo>
                  <a:lnTo>
                    <a:pt x="1824" y="2197"/>
                  </a:lnTo>
                  <a:lnTo>
                    <a:pt x="1824" y="2197"/>
                  </a:lnTo>
                  <a:lnTo>
                    <a:pt x="1824" y="2197"/>
                  </a:lnTo>
                  <a:lnTo>
                    <a:pt x="1824" y="2197"/>
                  </a:lnTo>
                  <a:lnTo>
                    <a:pt x="1824" y="2197"/>
                  </a:lnTo>
                  <a:lnTo>
                    <a:pt x="1827" y="2197"/>
                  </a:lnTo>
                  <a:lnTo>
                    <a:pt x="1827" y="2197"/>
                  </a:lnTo>
                  <a:lnTo>
                    <a:pt x="1827" y="2197"/>
                  </a:lnTo>
                  <a:lnTo>
                    <a:pt x="1827" y="2197"/>
                  </a:lnTo>
                  <a:lnTo>
                    <a:pt x="1827" y="2197"/>
                  </a:lnTo>
                  <a:lnTo>
                    <a:pt x="1827" y="2197"/>
                  </a:lnTo>
                  <a:close/>
                  <a:moveTo>
                    <a:pt x="1834" y="2211"/>
                  </a:moveTo>
                  <a:lnTo>
                    <a:pt x="1834" y="2211"/>
                  </a:lnTo>
                  <a:lnTo>
                    <a:pt x="1831" y="2211"/>
                  </a:lnTo>
                  <a:lnTo>
                    <a:pt x="1831" y="2211"/>
                  </a:lnTo>
                  <a:lnTo>
                    <a:pt x="1831" y="2211"/>
                  </a:lnTo>
                  <a:lnTo>
                    <a:pt x="1831" y="2211"/>
                  </a:lnTo>
                  <a:lnTo>
                    <a:pt x="1831" y="2213"/>
                  </a:lnTo>
                  <a:lnTo>
                    <a:pt x="1831" y="2213"/>
                  </a:lnTo>
                  <a:lnTo>
                    <a:pt x="1831"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6" y="2218"/>
                  </a:lnTo>
                  <a:lnTo>
                    <a:pt x="1836" y="2218"/>
                  </a:lnTo>
                  <a:lnTo>
                    <a:pt x="1836" y="2218"/>
                  </a:lnTo>
                  <a:lnTo>
                    <a:pt x="1836" y="2218"/>
                  </a:lnTo>
                  <a:lnTo>
                    <a:pt x="1836" y="2216"/>
                  </a:lnTo>
                  <a:lnTo>
                    <a:pt x="1836" y="2216"/>
                  </a:lnTo>
                  <a:lnTo>
                    <a:pt x="1834" y="2216"/>
                  </a:lnTo>
                  <a:close/>
                  <a:moveTo>
                    <a:pt x="1838" y="2227"/>
                  </a:moveTo>
                  <a:lnTo>
                    <a:pt x="1838" y="2227"/>
                  </a:lnTo>
                  <a:lnTo>
                    <a:pt x="1838" y="2227"/>
                  </a:lnTo>
                  <a:lnTo>
                    <a:pt x="1838" y="2227"/>
                  </a:lnTo>
                  <a:lnTo>
                    <a:pt x="1838" y="2227"/>
                  </a:lnTo>
                  <a:lnTo>
                    <a:pt x="1841" y="2227"/>
                  </a:lnTo>
                  <a:lnTo>
                    <a:pt x="1841" y="2225"/>
                  </a:lnTo>
                  <a:lnTo>
                    <a:pt x="1841" y="2225"/>
                  </a:lnTo>
                  <a:lnTo>
                    <a:pt x="1838" y="2225"/>
                  </a:lnTo>
                  <a:lnTo>
                    <a:pt x="1838" y="2225"/>
                  </a:lnTo>
                  <a:lnTo>
                    <a:pt x="1838" y="2225"/>
                  </a:lnTo>
                  <a:lnTo>
                    <a:pt x="1838" y="2225"/>
                  </a:lnTo>
                  <a:lnTo>
                    <a:pt x="1838" y="2225"/>
                  </a:lnTo>
                  <a:lnTo>
                    <a:pt x="1838" y="2225"/>
                  </a:lnTo>
                  <a:lnTo>
                    <a:pt x="1838" y="2225"/>
                  </a:lnTo>
                  <a:lnTo>
                    <a:pt x="1838" y="2227"/>
                  </a:lnTo>
                  <a:close/>
                  <a:moveTo>
                    <a:pt x="1846" y="2237"/>
                  </a:moveTo>
                  <a:lnTo>
                    <a:pt x="1846" y="2237"/>
                  </a:lnTo>
                  <a:lnTo>
                    <a:pt x="1843" y="2235"/>
                  </a:lnTo>
                  <a:lnTo>
                    <a:pt x="1843" y="2235"/>
                  </a:lnTo>
                  <a:lnTo>
                    <a:pt x="1843" y="2235"/>
                  </a:lnTo>
                  <a:lnTo>
                    <a:pt x="1843" y="2235"/>
                  </a:lnTo>
                  <a:lnTo>
                    <a:pt x="1843" y="2235"/>
                  </a:lnTo>
                  <a:lnTo>
                    <a:pt x="1843" y="2235"/>
                  </a:lnTo>
                  <a:lnTo>
                    <a:pt x="1843" y="2235"/>
                  </a:lnTo>
                  <a:lnTo>
                    <a:pt x="1843" y="2237"/>
                  </a:lnTo>
                  <a:lnTo>
                    <a:pt x="1843" y="2237"/>
                  </a:lnTo>
                  <a:lnTo>
                    <a:pt x="1843" y="2237"/>
                  </a:lnTo>
                  <a:lnTo>
                    <a:pt x="1843" y="2237"/>
                  </a:lnTo>
                  <a:lnTo>
                    <a:pt x="1846" y="2237"/>
                  </a:lnTo>
                  <a:lnTo>
                    <a:pt x="1846" y="2237"/>
                  </a:lnTo>
                  <a:lnTo>
                    <a:pt x="1846" y="2237"/>
                  </a:lnTo>
                  <a:lnTo>
                    <a:pt x="1846" y="2237"/>
                  </a:lnTo>
                  <a:close/>
                  <a:moveTo>
                    <a:pt x="1765" y="2265"/>
                  </a:moveTo>
                  <a:lnTo>
                    <a:pt x="1765" y="2265"/>
                  </a:lnTo>
                  <a:lnTo>
                    <a:pt x="1765" y="2265"/>
                  </a:lnTo>
                  <a:lnTo>
                    <a:pt x="1763" y="2265"/>
                  </a:lnTo>
                  <a:lnTo>
                    <a:pt x="1763" y="2265"/>
                  </a:lnTo>
                  <a:lnTo>
                    <a:pt x="1765" y="2265"/>
                  </a:lnTo>
                  <a:lnTo>
                    <a:pt x="1765" y="2265"/>
                  </a:lnTo>
                  <a:close/>
                  <a:moveTo>
                    <a:pt x="1760" y="2265"/>
                  </a:moveTo>
                  <a:lnTo>
                    <a:pt x="1760" y="2265"/>
                  </a:lnTo>
                  <a:lnTo>
                    <a:pt x="1763" y="2265"/>
                  </a:lnTo>
                  <a:lnTo>
                    <a:pt x="1760" y="2265"/>
                  </a:lnTo>
                  <a:lnTo>
                    <a:pt x="1760" y="2265"/>
                  </a:lnTo>
                  <a:close/>
                  <a:moveTo>
                    <a:pt x="1779" y="2272"/>
                  </a:moveTo>
                  <a:lnTo>
                    <a:pt x="1779" y="2272"/>
                  </a:lnTo>
                  <a:lnTo>
                    <a:pt x="1779" y="2272"/>
                  </a:lnTo>
                  <a:lnTo>
                    <a:pt x="1779" y="2272"/>
                  </a:lnTo>
                  <a:lnTo>
                    <a:pt x="1779" y="2272"/>
                  </a:lnTo>
                  <a:lnTo>
                    <a:pt x="1779" y="2272"/>
                  </a:lnTo>
                  <a:close/>
                  <a:moveTo>
                    <a:pt x="1782" y="2272"/>
                  </a:moveTo>
                  <a:lnTo>
                    <a:pt x="1782" y="2272"/>
                  </a:lnTo>
                  <a:lnTo>
                    <a:pt x="1782" y="2275"/>
                  </a:lnTo>
                  <a:lnTo>
                    <a:pt x="1782" y="2275"/>
                  </a:lnTo>
                  <a:lnTo>
                    <a:pt x="1782" y="2272"/>
                  </a:lnTo>
                  <a:close/>
                  <a:moveTo>
                    <a:pt x="1853" y="2261"/>
                  </a:moveTo>
                  <a:lnTo>
                    <a:pt x="1850" y="2258"/>
                  </a:lnTo>
                  <a:lnTo>
                    <a:pt x="1850" y="2261"/>
                  </a:lnTo>
                  <a:lnTo>
                    <a:pt x="1850" y="2261"/>
                  </a:lnTo>
                  <a:lnTo>
                    <a:pt x="1850" y="2263"/>
                  </a:lnTo>
                  <a:lnTo>
                    <a:pt x="1850"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3" y="2284"/>
                  </a:moveTo>
                  <a:lnTo>
                    <a:pt x="1803" y="2284"/>
                  </a:lnTo>
                  <a:lnTo>
                    <a:pt x="1801" y="2284"/>
                  </a:lnTo>
                  <a:lnTo>
                    <a:pt x="1803" y="2284"/>
                  </a:lnTo>
                  <a:lnTo>
                    <a:pt x="1803" y="2287"/>
                  </a:lnTo>
                  <a:lnTo>
                    <a:pt x="1803" y="2287"/>
                  </a:lnTo>
                  <a:lnTo>
                    <a:pt x="1803" y="2287"/>
                  </a:lnTo>
                  <a:lnTo>
                    <a:pt x="1803"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3" y="2289"/>
                  </a:lnTo>
                  <a:lnTo>
                    <a:pt x="1803" y="2287"/>
                  </a:lnTo>
                  <a:lnTo>
                    <a:pt x="1801" y="2287"/>
                  </a:lnTo>
                  <a:lnTo>
                    <a:pt x="1801" y="2287"/>
                  </a:lnTo>
                  <a:close/>
                  <a:moveTo>
                    <a:pt x="1853" y="2277"/>
                  </a:moveTo>
                  <a:lnTo>
                    <a:pt x="1853" y="2277"/>
                  </a:lnTo>
                  <a:lnTo>
                    <a:pt x="1853" y="2277"/>
                  </a:lnTo>
                  <a:lnTo>
                    <a:pt x="1855" y="2275"/>
                  </a:lnTo>
                  <a:lnTo>
                    <a:pt x="1855" y="2275"/>
                  </a:lnTo>
                  <a:lnTo>
                    <a:pt x="1855" y="2272"/>
                  </a:lnTo>
                  <a:lnTo>
                    <a:pt x="1855" y="2272"/>
                  </a:lnTo>
                  <a:lnTo>
                    <a:pt x="1855" y="2272"/>
                  </a:lnTo>
                  <a:lnTo>
                    <a:pt x="1855"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1" y="2294"/>
                  </a:moveTo>
                  <a:lnTo>
                    <a:pt x="1789" y="2294"/>
                  </a:lnTo>
                  <a:lnTo>
                    <a:pt x="1789" y="2296"/>
                  </a:lnTo>
                  <a:lnTo>
                    <a:pt x="1789" y="2296"/>
                  </a:lnTo>
                  <a:lnTo>
                    <a:pt x="1789" y="2296"/>
                  </a:lnTo>
                  <a:lnTo>
                    <a:pt x="1789" y="2296"/>
                  </a:lnTo>
                  <a:lnTo>
                    <a:pt x="1789" y="2296"/>
                  </a:lnTo>
                  <a:lnTo>
                    <a:pt x="1789" y="2296"/>
                  </a:lnTo>
                  <a:lnTo>
                    <a:pt x="1791" y="2296"/>
                  </a:lnTo>
                  <a:lnTo>
                    <a:pt x="1791" y="2296"/>
                  </a:lnTo>
                  <a:lnTo>
                    <a:pt x="1791" y="2294"/>
                  </a:lnTo>
                  <a:lnTo>
                    <a:pt x="1791" y="2294"/>
                  </a:lnTo>
                  <a:lnTo>
                    <a:pt x="1791" y="2294"/>
                  </a:lnTo>
                  <a:lnTo>
                    <a:pt x="1791" y="2296"/>
                  </a:lnTo>
                  <a:lnTo>
                    <a:pt x="1791" y="2296"/>
                  </a:lnTo>
                  <a:lnTo>
                    <a:pt x="1791" y="2294"/>
                  </a:lnTo>
                  <a:lnTo>
                    <a:pt x="1791" y="2294"/>
                  </a:lnTo>
                  <a:lnTo>
                    <a:pt x="1791" y="2294"/>
                  </a:lnTo>
                  <a:close/>
                  <a:moveTo>
                    <a:pt x="1855" y="2284"/>
                  </a:moveTo>
                  <a:lnTo>
                    <a:pt x="1855" y="2284"/>
                  </a:lnTo>
                  <a:lnTo>
                    <a:pt x="1853" y="2284"/>
                  </a:lnTo>
                  <a:lnTo>
                    <a:pt x="1853" y="2284"/>
                  </a:lnTo>
                  <a:lnTo>
                    <a:pt x="1855" y="2284"/>
                  </a:lnTo>
                  <a:lnTo>
                    <a:pt x="1855" y="2282"/>
                  </a:lnTo>
                  <a:lnTo>
                    <a:pt x="1855" y="2282"/>
                  </a:lnTo>
                  <a:lnTo>
                    <a:pt x="1853" y="2282"/>
                  </a:lnTo>
                  <a:lnTo>
                    <a:pt x="1853" y="2280"/>
                  </a:lnTo>
                  <a:lnTo>
                    <a:pt x="1853" y="2282"/>
                  </a:lnTo>
                  <a:lnTo>
                    <a:pt x="1853" y="2282"/>
                  </a:lnTo>
                  <a:lnTo>
                    <a:pt x="1853" y="2282"/>
                  </a:lnTo>
                  <a:lnTo>
                    <a:pt x="1853" y="2282"/>
                  </a:lnTo>
                  <a:lnTo>
                    <a:pt x="1853" y="2284"/>
                  </a:lnTo>
                  <a:lnTo>
                    <a:pt x="1855" y="2284"/>
                  </a:lnTo>
                  <a:close/>
                  <a:moveTo>
                    <a:pt x="1777" y="2490"/>
                  </a:moveTo>
                  <a:lnTo>
                    <a:pt x="1779" y="2490"/>
                  </a:lnTo>
                  <a:lnTo>
                    <a:pt x="1777" y="2490"/>
                  </a:lnTo>
                  <a:lnTo>
                    <a:pt x="1777" y="2490"/>
                  </a:lnTo>
                  <a:lnTo>
                    <a:pt x="1777" y="2490"/>
                  </a:lnTo>
                  <a:lnTo>
                    <a:pt x="1777" y="2490"/>
                  </a:lnTo>
                  <a:lnTo>
                    <a:pt x="1777" y="2490"/>
                  </a:lnTo>
                  <a:lnTo>
                    <a:pt x="1777" y="2493"/>
                  </a:lnTo>
                  <a:lnTo>
                    <a:pt x="1777" y="2493"/>
                  </a:lnTo>
                  <a:lnTo>
                    <a:pt x="1777" y="2493"/>
                  </a:lnTo>
                  <a:lnTo>
                    <a:pt x="1777" y="2490"/>
                  </a:lnTo>
                  <a:lnTo>
                    <a:pt x="1777" y="2490"/>
                  </a:lnTo>
                  <a:close/>
                  <a:moveTo>
                    <a:pt x="1775" y="2493"/>
                  </a:moveTo>
                  <a:lnTo>
                    <a:pt x="1775" y="2493"/>
                  </a:lnTo>
                  <a:lnTo>
                    <a:pt x="1775" y="2493"/>
                  </a:lnTo>
                  <a:lnTo>
                    <a:pt x="1775" y="2493"/>
                  </a:lnTo>
                  <a:lnTo>
                    <a:pt x="1775" y="2493"/>
                  </a:lnTo>
                  <a:lnTo>
                    <a:pt x="1775" y="2495"/>
                  </a:lnTo>
                  <a:lnTo>
                    <a:pt x="1775" y="2495"/>
                  </a:lnTo>
                  <a:lnTo>
                    <a:pt x="1777" y="2493"/>
                  </a:lnTo>
                  <a:lnTo>
                    <a:pt x="1777" y="2493"/>
                  </a:lnTo>
                  <a:lnTo>
                    <a:pt x="1777" y="2493"/>
                  </a:lnTo>
                  <a:lnTo>
                    <a:pt x="1775" y="2493"/>
                  </a:lnTo>
                  <a:lnTo>
                    <a:pt x="1775" y="2493"/>
                  </a:lnTo>
                  <a:close/>
                  <a:moveTo>
                    <a:pt x="1777" y="2500"/>
                  </a:moveTo>
                  <a:lnTo>
                    <a:pt x="1777" y="2500"/>
                  </a:lnTo>
                  <a:lnTo>
                    <a:pt x="1777" y="2500"/>
                  </a:lnTo>
                  <a:lnTo>
                    <a:pt x="1777" y="2500"/>
                  </a:lnTo>
                  <a:lnTo>
                    <a:pt x="1777" y="2500"/>
                  </a:lnTo>
                  <a:lnTo>
                    <a:pt x="1777" y="2497"/>
                  </a:lnTo>
                  <a:lnTo>
                    <a:pt x="1777"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7" y="2500"/>
                  </a:lnTo>
                  <a:lnTo>
                    <a:pt x="1777" y="2500"/>
                  </a:lnTo>
                  <a:lnTo>
                    <a:pt x="1777" y="2500"/>
                  </a:lnTo>
                  <a:close/>
                  <a:moveTo>
                    <a:pt x="1812" y="2559"/>
                  </a:moveTo>
                  <a:lnTo>
                    <a:pt x="1812" y="2556"/>
                  </a:lnTo>
                  <a:lnTo>
                    <a:pt x="1812" y="2556"/>
                  </a:lnTo>
                  <a:lnTo>
                    <a:pt x="1812" y="2556"/>
                  </a:lnTo>
                  <a:lnTo>
                    <a:pt x="1812" y="2556"/>
                  </a:lnTo>
                  <a:lnTo>
                    <a:pt x="1812" y="2556"/>
                  </a:lnTo>
                  <a:lnTo>
                    <a:pt x="1812" y="2556"/>
                  </a:lnTo>
                  <a:lnTo>
                    <a:pt x="1812" y="2556"/>
                  </a:lnTo>
                  <a:lnTo>
                    <a:pt x="1812" y="2556"/>
                  </a:lnTo>
                  <a:lnTo>
                    <a:pt x="1812" y="2559"/>
                  </a:lnTo>
                  <a:lnTo>
                    <a:pt x="1810" y="2559"/>
                  </a:lnTo>
                  <a:lnTo>
                    <a:pt x="1810" y="2559"/>
                  </a:lnTo>
                  <a:lnTo>
                    <a:pt x="1810"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close/>
                  <a:moveTo>
                    <a:pt x="1820" y="2559"/>
                  </a:moveTo>
                  <a:lnTo>
                    <a:pt x="1820" y="2559"/>
                  </a:lnTo>
                  <a:lnTo>
                    <a:pt x="1817" y="2559"/>
                  </a:lnTo>
                  <a:lnTo>
                    <a:pt x="1817" y="2561"/>
                  </a:lnTo>
                  <a:lnTo>
                    <a:pt x="1817" y="2561"/>
                  </a:lnTo>
                  <a:lnTo>
                    <a:pt x="1817" y="2561"/>
                  </a:lnTo>
                  <a:lnTo>
                    <a:pt x="1820" y="2561"/>
                  </a:lnTo>
                  <a:lnTo>
                    <a:pt x="1820" y="2561"/>
                  </a:lnTo>
                  <a:lnTo>
                    <a:pt x="1820" y="2561"/>
                  </a:lnTo>
                  <a:lnTo>
                    <a:pt x="1820" y="2561"/>
                  </a:lnTo>
                  <a:lnTo>
                    <a:pt x="1820" y="2559"/>
                  </a:lnTo>
                  <a:lnTo>
                    <a:pt x="1820" y="2559"/>
                  </a:lnTo>
                  <a:close/>
                  <a:moveTo>
                    <a:pt x="1822" y="2571"/>
                  </a:moveTo>
                  <a:lnTo>
                    <a:pt x="1822" y="2571"/>
                  </a:lnTo>
                  <a:lnTo>
                    <a:pt x="1822" y="2568"/>
                  </a:lnTo>
                  <a:lnTo>
                    <a:pt x="1822" y="2571"/>
                  </a:lnTo>
                  <a:lnTo>
                    <a:pt x="1820" y="2571"/>
                  </a:lnTo>
                  <a:lnTo>
                    <a:pt x="1820" y="2571"/>
                  </a:lnTo>
                  <a:lnTo>
                    <a:pt x="1820" y="2571"/>
                  </a:lnTo>
                  <a:lnTo>
                    <a:pt x="1820" y="2571"/>
                  </a:lnTo>
                  <a:lnTo>
                    <a:pt x="1820" y="2571"/>
                  </a:lnTo>
                  <a:lnTo>
                    <a:pt x="1822" y="2571"/>
                  </a:lnTo>
                  <a:close/>
                  <a:moveTo>
                    <a:pt x="1831" y="2639"/>
                  </a:moveTo>
                  <a:lnTo>
                    <a:pt x="1831" y="2639"/>
                  </a:lnTo>
                  <a:lnTo>
                    <a:pt x="1834" y="2639"/>
                  </a:lnTo>
                  <a:lnTo>
                    <a:pt x="1834" y="2639"/>
                  </a:lnTo>
                  <a:lnTo>
                    <a:pt x="1834" y="2639"/>
                  </a:lnTo>
                  <a:lnTo>
                    <a:pt x="1834" y="2637"/>
                  </a:lnTo>
                  <a:lnTo>
                    <a:pt x="1834" y="2637"/>
                  </a:lnTo>
                  <a:lnTo>
                    <a:pt x="1831" y="2637"/>
                  </a:lnTo>
                  <a:lnTo>
                    <a:pt x="1831" y="2637"/>
                  </a:lnTo>
                  <a:lnTo>
                    <a:pt x="1831" y="2637"/>
                  </a:lnTo>
                  <a:lnTo>
                    <a:pt x="1831" y="2637"/>
                  </a:lnTo>
                  <a:lnTo>
                    <a:pt x="1831" y="2637"/>
                  </a:lnTo>
                  <a:lnTo>
                    <a:pt x="1831" y="2637"/>
                  </a:lnTo>
                  <a:lnTo>
                    <a:pt x="1831" y="2639"/>
                  </a:lnTo>
                  <a:close/>
                  <a:moveTo>
                    <a:pt x="1855" y="2675"/>
                  </a:moveTo>
                  <a:lnTo>
                    <a:pt x="1855" y="2675"/>
                  </a:lnTo>
                  <a:lnTo>
                    <a:pt x="1855" y="2672"/>
                  </a:lnTo>
                  <a:lnTo>
                    <a:pt x="1855" y="2672"/>
                  </a:lnTo>
                  <a:lnTo>
                    <a:pt x="1855" y="2672"/>
                  </a:lnTo>
                  <a:lnTo>
                    <a:pt x="1853" y="2675"/>
                  </a:lnTo>
                  <a:lnTo>
                    <a:pt x="1853" y="2675"/>
                  </a:lnTo>
                  <a:lnTo>
                    <a:pt x="1855" y="2675"/>
                  </a:lnTo>
                  <a:lnTo>
                    <a:pt x="1855" y="2675"/>
                  </a:lnTo>
                  <a:lnTo>
                    <a:pt x="1857" y="2675"/>
                  </a:lnTo>
                  <a:lnTo>
                    <a:pt x="1855" y="2675"/>
                  </a:lnTo>
                  <a:lnTo>
                    <a:pt x="1855" y="2675"/>
                  </a:lnTo>
                  <a:close/>
                  <a:moveTo>
                    <a:pt x="1843" y="2684"/>
                  </a:moveTo>
                  <a:lnTo>
                    <a:pt x="1843" y="2687"/>
                  </a:lnTo>
                  <a:lnTo>
                    <a:pt x="1843" y="2687"/>
                  </a:lnTo>
                  <a:lnTo>
                    <a:pt x="1843" y="2687"/>
                  </a:lnTo>
                  <a:lnTo>
                    <a:pt x="1846" y="2687"/>
                  </a:lnTo>
                  <a:lnTo>
                    <a:pt x="1846" y="2687"/>
                  </a:lnTo>
                  <a:lnTo>
                    <a:pt x="1846" y="2684"/>
                  </a:lnTo>
                  <a:lnTo>
                    <a:pt x="1843" y="2684"/>
                  </a:lnTo>
                  <a:close/>
                  <a:moveTo>
                    <a:pt x="1843" y="2691"/>
                  </a:moveTo>
                  <a:lnTo>
                    <a:pt x="1841" y="2691"/>
                  </a:lnTo>
                  <a:lnTo>
                    <a:pt x="1841" y="2691"/>
                  </a:lnTo>
                  <a:lnTo>
                    <a:pt x="1841" y="2691"/>
                  </a:lnTo>
                  <a:lnTo>
                    <a:pt x="1841" y="2691"/>
                  </a:lnTo>
                  <a:lnTo>
                    <a:pt x="1841" y="2691"/>
                  </a:lnTo>
                  <a:lnTo>
                    <a:pt x="1841" y="2694"/>
                  </a:lnTo>
                  <a:lnTo>
                    <a:pt x="1841" y="2694"/>
                  </a:lnTo>
                  <a:lnTo>
                    <a:pt x="1843" y="2691"/>
                  </a:lnTo>
                  <a:lnTo>
                    <a:pt x="1843" y="2691"/>
                  </a:lnTo>
                  <a:lnTo>
                    <a:pt x="1843" y="2691"/>
                  </a:lnTo>
                  <a:lnTo>
                    <a:pt x="1843" y="2689"/>
                  </a:lnTo>
                  <a:lnTo>
                    <a:pt x="1843" y="2691"/>
                  </a:lnTo>
                  <a:close/>
                  <a:moveTo>
                    <a:pt x="1848" y="2706"/>
                  </a:moveTo>
                  <a:lnTo>
                    <a:pt x="1846" y="2708"/>
                  </a:lnTo>
                  <a:lnTo>
                    <a:pt x="1846" y="2710"/>
                  </a:lnTo>
                  <a:lnTo>
                    <a:pt x="1848" y="2710"/>
                  </a:lnTo>
                  <a:lnTo>
                    <a:pt x="1850" y="2708"/>
                  </a:lnTo>
                  <a:lnTo>
                    <a:pt x="1850" y="2708"/>
                  </a:lnTo>
                  <a:lnTo>
                    <a:pt x="1850" y="2706"/>
                  </a:lnTo>
                  <a:lnTo>
                    <a:pt x="1850" y="2706"/>
                  </a:lnTo>
                  <a:lnTo>
                    <a:pt x="1850" y="2706"/>
                  </a:lnTo>
                  <a:lnTo>
                    <a:pt x="1848" y="2706"/>
                  </a:lnTo>
                  <a:close/>
                  <a:moveTo>
                    <a:pt x="1860" y="2713"/>
                  </a:moveTo>
                  <a:lnTo>
                    <a:pt x="1860" y="2713"/>
                  </a:lnTo>
                  <a:lnTo>
                    <a:pt x="1860" y="2715"/>
                  </a:lnTo>
                  <a:lnTo>
                    <a:pt x="1860" y="2715"/>
                  </a:lnTo>
                  <a:lnTo>
                    <a:pt x="1860" y="2715"/>
                  </a:lnTo>
                  <a:lnTo>
                    <a:pt x="1860" y="2715"/>
                  </a:lnTo>
                  <a:lnTo>
                    <a:pt x="1860" y="2715"/>
                  </a:lnTo>
                  <a:lnTo>
                    <a:pt x="1862" y="2715"/>
                  </a:lnTo>
                  <a:lnTo>
                    <a:pt x="1860" y="2713"/>
                  </a:lnTo>
                  <a:lnTo>
                    <a:pt x="1860" y="2713"/>
                  </a:lnTo>
                  <a:close/>
                  <a:moveTo>
                    <a:pt x="2234" y="1830"/>
                  </a:moveTo>
                  <a:lnTo>
                    <a:pt x="2234" y="1827"/>
                  </a:lnTo>
                  <a:lnTo>
                    <a:pt x="2234" y="1830"/>
                  </a:lnTo>
                  <a:lnTo>
                    <a:pt x="2234" y="183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12">
              <a:extLst>
                <a:ext uri="{FF2B5EF4-FFF2-40B4-BE49-F238E27FC236}">
                  <a16:creationId xmlns:a16="http://schemas.microsoft.com/office/drawing/2014/main" id="{664F2433-CC23-4B37-8786-858EDBF1C7CB}"/>
                </a:ext>
              </a:extLst>
            </p:cNvPr>
            <p:cNvSpPr>
              <a:spLocks noEditPoints="1"/>
            </p:cNvSpPr>
            <p:nvPr/>
          </p:nvSpPr>
          <p:spPr bwMode="auto">
            <a:xfrm>
              <a:off x="6730" y="2698"/>
              <a:ext cx="298" cy="473"/>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7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1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8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5 w 298"/>
                <a:gd name="T81" fmla="*/ 215 h 473"/>
                <a:gd name="T82" fmla="*/ 251 w 298"/>
                <a:gd name="T83" fmla="*/ 191 h 473"/>
                <a:gd name="T84" fmla="*/ 243 w 298"/>
                <a:gd name="T85" fmla="*/ 163 h 473"/>
                <a:gd name="T86" fmla="*/ 251 w 298"/>
                <a:gd name="T87" fmla="*/ 158 h 473"/>
                <a:gd name="T88" fmla="*/ 281 w 298"/>
                <a:gd name="T89" fmla="*/ 92 h 473"/>
                <a:gd name="T90" fmla="*/ 262 w 298"/>
                <a:gd name="T91" fmla="*/ 87 h 473"/>
                <a:gd name="T92" fmla="*/ 251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1"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5" y="173"/>
                  </a:lnTo>
                  <a:lnTo>
                    <a:pt x="225"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9"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4" y="199"/>
                  </a:lnTo>
                  <a:lnTo>
                    <a:pt x="154"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8"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2" y="213"/>
                  </a:lnTo>
                  <a:lnTo>
                    <a:pt x="102" y="213"/>
                  </a:lnTo>
                  <a:lnTo>
                    <a:pt x="102" y="213"/>
                  </a:lnTo>
                  <a:lnTo>
                    <a:pt x="102" y="213"/>
                  </a:lnTo>
                  <a:lnTo>
                    <a:pt x="102" y="213"/>
                  </a:lnTo>
                  <a:lnTo>
                    <a:pt x="99" y="213"/>
                  </a:lnTo>
                  <a:lnTo>
                    <a:pt x="99" y="215"/>
                  </a:lnTo>
                  <a:lnTo>
                    <a:pt x="97" y="215"/>
                  </a:lnTo>
                  <a:lnTo>
                    <a:pt x="97" y="215"/>
                  </a:lnTo>
                  <a:lnTo>
                    <a:pt x="97" y="213"/>
                  </a:lnTo>
                  <a:lnTo>
                    <a:pt x="99" y="213"/>
                  </a:lnTo>
                  <a:lnTo>
                    <a:pt x="102" y="213"/>
                  </a:lnTo>
                  <a:lnTo>
                    <a:pt x="102" y="210"/>
                  </a:lnTo>
                  <a:lnTo>
                    <a:pt x="102" y="210"/>
                  </a:lnTo>
                  <a:lnTo>
                    <a:pt x="99" y="210"/>
                  </a:lnTo>
                  <a:lnTo>
                    <a:pt x="97" y="210"/>
                  </a:lnTo>
                  <a:lnTo>
                    <a:pt x="99" y="210"/>
                  </a:lnTo>
                  <a:lnTo>
                    <a:pt x="102" y="208"/>
                  </a:lnTo>
                  <a:lnTo>
                    <a:pt x="102"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3" y="218"/>
                  </a:lnTo>
                  <a:lnTo>
                    <a:pt x="83" y="218"/>
                  </a:lnTo>
                  <a:lnTo>
                    <a:pt x="85" y="218"/>
                  </a:lnTo>
                  <a:lnTo>
                    <a:pt x="85" y="215"/>
                  </a:lnTo>
                  <a:lnTo>
                    <a:pt x="83" y="215"/>
                  </a:lnTo>
                  <a:lnTo>
                    <a:pt x="83"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7" y="218"/>
                  </a:lnTo>
                  <a:lnTo>
                    <a:pt x="57" y="220"/>
                  </a:lnTo>
                  <a:lnTo>
                    <a:pt x="57" y="222"/>
                  </a:lnTo>
                  <a:lnTo>
                    <a:pt x="57" y="222"/>
                  </a:lnTo>
                  <a:lnTo>
                    <a:pt x="57" y="225"/>
                  </a:lnTo>
                  <a:lnTo>
                    <a:pt x="57" y="227"/>
                  </a:lnTo>
                  <a:lnTo>
                    <a:pt x="54" y="227"/>
                  </a:lnTo>
                  <a:lnTo>
                    <a:pt x="54" y="229"/>
                  </a:lnTo>
                  <a:lnTo>
                    <a:pt x="54" y="229"/>
                  </a:lnTo>
                  <a:lnTo>
                    <a:pt x="54" y="232"/>
                  </a:lnTo>
                  <a:lnTo>
                    <a:pt x="54" y="232"/>
                  </a:lnTo>
                  <a:lnTo>
                    <a:pt x="54" y="234"/>
                  </a:lnTo>
                  <a:lnTo>
                    <a:pt x="57" y="234"/>
                  </a:lnTo>
                  <a:lnTo>
                    <a:pt x="57" y="236"/>
                  </a:lnTo>
                  <a:lnTo>
                    <a:pt x="57" y="236"/>
                  </a:lnTo>
                  <a:lnTo>
                    <a:pt x="57" y="236"/>
                  </a:lnTo>
                  <a:lnTo>
                    <a:pt x="57" y="239"/>
                  </a:lnTo>
                  <a:lnTo>
                    <a:pt x="57" y="239"/>
                  </a:lnTo>
                  <a:lnTo>
                    <a:pt x="57" y="239"/>
                  </a:lnTo>
                  <a:lnTo>
                    <a:pt x="57" y="239"/>
                  </a:lnTo>
                  <a:lnTo>
                    <a:pt x="59" y="239"/>
                  </a:lnTo>
                  <a:lnTo>
                    <a:pt x="59" y="239"/>
                  </a:lnTo>
                  <a:lnTo>
                    <a:pt x="57" y="241"/>
                  </a:lnTo>
                  <a:lnTo>
                    <a:pt x="57" y="241"/>
                  </a:lnTo>
                  <a:lnTo>
                    <a:pt x="57" y="241"/>
                  </a:lnTo>
                  <a:lnTo>
                    <a:pt x="57"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3"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2" y="265"/>
                  </a:lnTo>
                  <a:lnTo>
                    <a:pt x="102" y="265"/>
                  </a:lnTo>
                  <a:lnTo>
                    <a:pt x="102" y="265"/>
                  </a:lnTo>
                  <a:lnTo>
                    <a:pt x="102" y="267"/>
                  </a:lnTo>
                  <a:lnTo>
                    <a:pt x="102" y="267"/>
                  </a:lnTo>
                  <a:lnTo>
                    <a:pt x="102"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7" y="300"/>
                  </a:lnTo>
                  <a:lnTo>
                    <a:pt x="49" y="307"/>
                  </a:lnTo>
                  <a:lnTo>
                    <a:pt x="45" y="319"/>
                  </a:lnTo>
                  <a:lnTo>
                    <a:pt x="38" y="329"/>
                  </a:lnTo>
                  <a:lnTo>
                    <a:pt x="35" y="331"/>
                  </a:lnTo>
                  <a:lnTo>
                    <a:pt x="35" y="333"/>
                  </a:lnTo>
                  <a:lnTo>
                    <a:pt x="31" y="341"/>
                  </a:lnTo>
                  <a:lnTo>
                    <a:pt x="31"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1" y="355"/>
                  </a:lnTo>
                  <a:lnTo>
                    <a:pt x="31" y="355"/>
                  </a:lnTo>
                  <a:lnTo>
                    <a:pt x="31"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2" y="376"/>
                  </a:lnTo>
                  <a:lnTo>
                    <a:pt x="12" y="378"/>
                  </a:lnTo>
                  <a:lnTo>
                    <a:pt x="7" y="386"/>
                  </a:lnTo>
                  <a:lnTo>
                    <a:pt x="2" y="402"/>
                  </a:lnTo>
                  <a:lnTo>
                    <a:pt x="2" y="405"/>
                  </a:lnTo>
                  <a:lnTo>
                    <a:pt x="2" y="407"/>
                  </a:lnTo>
                  <a:lnTo>
                    <a:pt x="2" y="407"/>
                  </a:lnTo>
                  <a:lnTo>
                    <a:pt x="7" y="393"/>
                  </a:lnTo>
                  <a:lnTo>
                    <a:pt x="9" y="383"/>
                  </a:lnTo>
                  <a:lnTo>
                    <a:pt x="9" y="383"/>
                  </a:lnTo>
                  <a:lnTo>
                    <a:pt x="12" y="383"/>
                  </a:lnTo>
                  <a:lnTo>
                    <a:pt x="12" y="383"/>
                  </a:lnTo>
                  <a:lnTo>
                    <a:pt x="14" y="381"/>
                  </a:lnTo>
                  <a:lnTo>
                    <a:pt x="14" y="381"/>
                  </a:lnTo>
                  <a:lnTo>
                    <a:pt x="16" y="383"/>
                  </a:lnTo>
                  <a:lnTo>
                    <a:pt x="16" y="383"/>
                  </a:lnTo>
                  <a:lnTo>
                    <a:pt x="16" y="386"/>
                  </a:lnTo>
                  <a:lnTo>
                    <a:pt x="14" y="388"/>
                  </a:lnTo>
                  <a:lnTo>
                    <a:pt x="14" y="390"/>
                  </a:lnTo>
                  <a:lnTo>
                    <a:pt x="12" y="393"/>
                  </a:lnTo>
                  <a:lnTo>
                    <a:pt x="9" y="400"/>
                  </a:lnTo>
                  <a:lnTo>
                    <a:pt x="9" y="400"/>
                  </a:lnTo>
                  <a:lnTo>
                    <a:pt x="9" y="402"/>
                  </a:lnTo>
                  <a:lnTo>
                    <a:pt x="9" y="402"/>
                  </a:lnTo>
                  <a:lnTo>
                    <a:pt x="9" y="407"/>
                  </a:lnTo>
                  <a:lnTo>
                    <a:pt x="9" y="409"/>
                  </a:lnTo>
                  <a:lnTo>
                    <a:pt x="12" y="419"/>
                  </a:lnTo>
                  <a:lnTo>
                    <a:pt x="12" y="421"/>
                  </a:lnTo>
                  <a:lnTo>
                    <a:pt x="12" y="421"/>
                  </a:lnTo>
                  <a:lnTo>
                    <a:pt x="12" y="426"/>
                  </a:lnTo>
                  <a:lnTo>
                    <a:pt x="12" y="426"/>
                  </a:lnTo>
                  <a:lnTo>
                    <a:pt x="12" y="428"/>
                  </a:lnTo>
                  <a:lnTo>
                    <a:pt x="12" y="431"/>
                  </a:lnTo>
                  <a:lnTo>
                    <a:pt x="12"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1" y="459"/>
                  </a:lnTo>
                  <a:lnTo>
                    <a:pt x="31" y="459"/>
                  </a:lnTo>
                  <a:lnTo>
                    <a:pt x="31" y="459"/>
                  </a:lnTo>
                  <a:lnTo>
                    <a:pt x="31" y="457"/>
                  </a:lnTo>
                  <a:lnTo>
                    <a:pt x="31"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7" y="464"/>
                  </a:lnTo>
                  <a:lnTo>
                    <a:pt x="57" y="466"/>
                  </a:lnTo>
                  <a:lnTo>
                    <a:pt x="59" y="466"/>
                  </a:lnTo>
                  <a:lnTo>
                    <a:pt x="59" y="466"/>
                  </a:lnTo>
                  <a:lnTo>
                    <a:pt x="59" y="466"/>
                  </a:lnTo>
                  <a:lnTo>
                    <a:pt x="59" y="466"/>
                  </a:lnTo>
                  <a:lnTo>
                    <a:pt x="59" y="466"/>
                  </a:lnTo>
                  <a:lnTo>
                    <a:pt x="59" y="466"/>
                  </a:lnTo>
                  <a:lnTo>
                    <a:pt x="59" y="464"/>
                  </a:lnTo>
                  <a:lnTo>
                    <a:pt x="57" y="464"/>
                  </a:lnTo>
                  <a:lnTo>
                    <a:pt x="57"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3"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3" y="442"/>
                  </a:lnTo>
                  <a:lnTo>
                    <a:pt x="83" y="442"/>
                  </a:lnTo>
                  <a:lnTo>
                    <a:pt x="83" y="440"/>
                  </a:lnTo>
                  <a:lnTo>
                    <a:pt x="83" y="438"/>
                  </a:lnTo>
                  <a:lnTo>
                    <a:pt x="80" y="435"/>
                  </a:lnTo>
                  <a:lnTo>
                    <a:pt x="80" y="433"/>
                  </a:lnTo>
                  <a:lnTo>
                    <a:pt x="80" y="433"/>
                  </a:lnTo>
                  <a:lnTo>
                    <a:pt x="80" y="433"/>
                  </a:lnTo>
                  <a:lnTo>
                    <a:pt x="80" y="431"/>
                  </a:lnTo>
                  <a:lnTo>
                    <a:pt x="80" y="431"/>
                  </a:lnTo>
                  <a:lnTo>
                    <a:pt x="78" y="431"/>
                  </a:lnTo>
                  <a:lnTo>
                    <a:pt x="80" y="431"/>
                  </a:lnTo>
                  <a:lnTo>
                    <a:pt x="83" y="433"/>
                  </a:lnTo>
                  <a:lnTo>
                    <a:pt x="83"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2" y="416"/>
                  </a:lnTo>
                  <a:lnTo>
                    <a:pt x="102" y="416"/>
                  </a:lnTo>
                  <a:lnTo>
                    <a:pt x="102" y="416"/>
                  </a:lnTo>
                  <a:lnTo>
                    <a:pt x="102" y="414"/>
                  </a:lnTo>
                  <a:lnTo>
                    <a:pt x="102" y="414"/>
                  </a:lnTo>
                  <a:lnTo>
                    <a:pt x="102" y="414"/>
                  </a:lnTo>
                  <a:lnTo>
                    <a:pt x="102" y="412"/>
                  </a:lnTo>
                  <a:lnTo>
                    <a:pt x="102" y="412"/>
                  </a:lnTo>
                  <a:lnTo>
                    <a:pt x="102" y="412"/>
                  </a:lnTo>
                  <a:lnTo>
                    <a:pt x="99" y="409"/>
                  </a:lnTo>
                  <a:lnTo>
                    <a:pt x="97" y="409"/>
                  </a:lnTo>
                  <a:lnTo>
                    <a:pt x="97" y="409"/>
                  </a:lnTo>
                  <a:lnTo>
                    <a:pt x="97" y="409"/>
                  </a:lnTo>
                  <a:lnTo>
                    <a:pt x="97" y="407"/>
                  </a:lnTo>
                  <a:lnTo>
                    <a:pt x="97" y="407"/>
                  </a:lnTo>
                  <a:lnTo>
                    <a:pt x="97" y="407"/>
                  </a:lnTo>
                  <a:lnTo>
                    <a:pt x="99" y="407"/>
                  </a:lnTo>
                  <a:lnTo>
                    <a:pt x="102" y="405"/>
                  </a:lnTo>
                  <a:lnTo>
                    <a:pt x="102" y="402"/>
                  </a:lnTo>
                  <a:lnTo>
                    <a:pt x="102" y="402"/>
                  </a:lnTo>
                  <a:lnTo>
                    <a:pt x="104" y="400"/>
                  </a:lnTo>
                  <a:lnTo>
                    <a:pt x="104" y="400"/>
                  </a:lnTo>
                  <a:lnTo>
                    <a:pt x="104" y="397"/>
                  </a:lnTo>
                  <a:lnTo>
                    <a:pt x="104" y="397"/>
                  </a:lnTo>
                  <a:lnTo>
                    <a:pt x="104" y="395"/>
                  </a:lnTo>
                  <a:lnTo>
                    <a:pt x="102" y="395"/>
                  </a:lnTo>
                  <a:lnTo>
                    <a:pt x="102"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2" y="386"/>
                  </a:lnTo>
                  <a:lnTo>
                    <a:pt x="102" y="386"/>
                  </a:lnTo>
                  <a:lnTo>
                    <a:pt x="102" y="386"/>
                  </a:lnTo>
                  <a:lnTo>
                    <a:pt x="102" y="386"/>
                  </a:lnTo>
                  <a:lnTo>
                    <a:pt x="102" y="383"/>
                  </a:lnTo>
                  <a:lnTo>
                    <a:pt x="102" y="383"/>
                  </a:lnTo>
                  <a:lnTo>
                    <a:pt x="102"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8" y="336"/>
                  </a:lnTo>
                  <a:lnTo>
                    <a:pt x="128" y="336"/>
                  </a:lnTo>
                  <a:lnTo>
                    <a:pt x="128" y="336"/>
                  </a:lnTo>
                  <a:lnTo>
                    <a:pt x="128"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9" y="258"/>
                  </a:lnTo>
                  <a:lnTo>
                    <a:pt x="201" y="258"/>
                  </a:lnTo>
                  <a:lnTo>
                    <a:pt x="199" y="258"/>
                  </a:lnTo>
                  <a:lnTo>
                    <a:pt x="199" y="258"/>
                  </a:lnTo>
                  <a:lnTo>
                    <a:pt x="199" y="255"/>
                  </a:lnTo>
                  <a:lnTo>
                    <a:pt x="199" y="255"/>
                  </a:lnTo>
                  <a:lnTo>
                    <a:pt x="199" y="255"/>
                  </a:lnTo>
                  <a:lnTo>
                    <a:pt x="199" y="255"/>
                  </a:lnTo>
                  <a:lnTo>
                    <a:pt x="199" y="255"/>
                  </a:lnTo>
                  <a:lnTo>
                    <a:pt x="199"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5" y="225"/>
                  </a:lnTo>
                  <a:lnTo>
                    <a:pt x="225" y="225"/>
                  </a:lnTo>
                  <a:lnTo>
                    <a:pt x="225" y="225"/>
                  </a:lnTo>
                  <a:lnTo>
                    <a:pt x="225" y="225"/>
                  </a:lnTo>
                  <a:lnTo>
                    <a:pt x="225" y="222"/>
                  </a:lnTo>
                  <a:lnTo>
                    <a:pt x="225"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5" y="215"/>
                  </a:lnTo>
                  <a:lnTo>
                    <a:pt x="225" y="215"/>
                  </a:lnTo>
                  <a:lnTo>
                    <a:pt x="225"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1" y="196"/>
                  </a:lnTo>
                  <a:lnTo>
                    <a:pt x="251" y="196"/>
                  </a:lnTo>
                  <a:lnTo>
                    <a:pt x="251" y="199"/>
                  </a:lnTo>
                  <a:lnTo>
                    <a:pt x="251" y="196"/>
                  </a:lnTo>
                  <a:lnTo>
                    <a:pt x="248" y="194"/>
                  </a:lnTo>
                  <a:lnTo>
                    <a:pt x="248" y="194"/>
                  </a:lnTo>
                  <a:lnTo>
                    <a:pt x="248" y="191"/>
                  </a:lnTo>
                  <a:lnTo>
                    <a:pt x="251" y="189"/>
                  </a:lnTo>
                  <a:lnTo>
                    <a:pt x="251" y="191"/>
                  </a:lnTo>
                  <a:lnTo>
                    <a:pt x="251" y="191"/>
                  </a:lnTo>
                  <a:lnTo>
                    <a:pt x="251" y="194"/>
                  </a:lnTo>
                  <a:lnTo>
                    <a:pt x="251"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1" y="168"/>
                  </a:lnTo>
                  <a:lnTo>
                    <a:pt x="251" y="168"/>
                  </a:lnTo>
                  <a:lnTo>
                    <a:pt x="251" y="170"/>
                  </a:lnTo>
                  <a:lnTo>
                    <a:pt x="251" y="170"/>
                  </a:lnTo>
                  <a:lnTo>
                    <a:pt x="251" y="170"/>
                  </a:lnTo>
                  <a:lnTo>
                    <a:pt x="251" y="170"/>
                  </a:lnTo>
                  <a:lnTo>
                    <a:pt x="253" y="168"/>
                  </a:lnTo>
                  <a:lnTo>
                    <a:pt x="253" y="165"/>
                  </a:lnTo>
                  <a:lnTo>
                    <a:pt x="251" y="165"/>
                  </a:lnTo>
                  <a:lnTo>
                    <a:pt x="251" y="163"/>
                  </a:lnTo>
                  <a:lnTo>
                    <a:pt x="253" y="161"/>
                  </a:lnTo>
                  <a:lnTo>
                    <a:pt x="253" y="161"/>
                  </a:lnTo>
                  <a:lnTo>
                    <a:pt x="253" y="158"/>
                  </a:lnTo>
                  <a:lnTo>
                    <a:pt x="253" y="158"/>
                  </a:lnTo>
                  <a:lnTo>
                    <a:pt x="253" y="158"/>
                  </a:lnTo>
                  <a:lnTo>
                    <a:pt x="253" y="158"/>
                  </a:lnTo>
                  <a:lnTo>
                    <a:pt x="251" y="158"/>
                  </a:lnTo>
                  <a:lnTo>
                    <a:pt x="251" y="158"/>
                  </a:lnTo>
                  <a:lnTo>
                    <a:pt x="251" y="158"/>
                  </a:lnTo>
                  <a:lnTo>
                    <a:pt x="251"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1" y="94"/>
                  </a:lnTo>
                  <a:lnTo>
                    <a:pt x="251" y="90"/>
                  </a:lnTo>
                  <a:lnTo>
                    <a:pt x="251"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1" y="102"/>
                  </a:lnTo>
                  <a:lnTo>
                    <a:pt x="251"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1" y="125"/>
                  </a:lnTo>
                  <a:lnTo>
                    <a:pt x="251" y="123"/>
                  </a:lnTo>
                  <a:lnTo>
                    <a:pt x="251"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1" y="151"/>
                  </a:lnTo>
                  <a:lnTo>
                    <a:pt x="251" y="151"/>
                  </a:lnTo>
                  <a:lnTo>
                    <a:pt x="251" y="149"/>
                  </a:lnTo>
                  <a:lnTo>
                    <a:pt x="251" y="146"/>
                  </a:lnTo>
                  <a:lnTo>
                    <a:pt x="251" y="146"/>
                  </a:lnTo>
                  <a:lnTo>
                    <a:pt x="251" y="144"/>
                  </a:lnTo>
                  <a:lnTo>
                    <a:pt x="251"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5" y="135"/>
                  </a:lnTo>
                  <a:lnTo>
                    <a:pt x="225" y="135"/>
                  </a:lnTo>
                  <a:lnTo>
                    <a:pt x="225"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5" y="35"/>
                  </a:lnTo>
                  <a:lnTo>
                    <a:pt x="225" y="35"/>
                  </a:lnTo>
                  <a:lnTo>
                    <a:pt x="225"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9" y="73"/>
                  </a:lnTo>
                  <a:lnTo>
                    <a:pt x="199" y="75"/>
                  </a:lnTo>
                  <a:lnTo>
                    <a:pt x="199" y="75"/>
                  </a:lnTo>
                  <a:lnTo>
                    <a:pt x="199" y="78"/>
                  </a:lnTo>
                  <a:lnTo>
                    <a:pt x="199"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9" y="120"/>
                  </a:lnTo>
                  <a:lnTo>
                    <a:pt x="199" y="125"/>
                  </a:lnTo>
                  <a:lnTo>
                    <a:pt x="199" y="125"/>
                  </a:lnTo>
                  <a:lnTo>
                    <a:pt x="196" y="128"/>
                  </a:lnTo>
                  <a:lnTo>
                    <a:pt x="199" y="130"/>
                  </a:lnTo>
                  <a:lnTo>
                    <a:pt x="199" y="132"/>
                  </a:lnTo>
                  <a:lnTo>
                    <a:pt x="199" y="135"/>
                  </a:lnTo>
                  <a:lnTo>
                    <a:pt x="199" y="135"/>
                  </a:lnTo>
                  <a:lnTo>
                    <a:pt x="199" y="137"/>
                  </a:lnTo>
                  <a:lnTo>
                    <a:pt x="196" y="139"/>
                  </a:lnTo>
                  <a:lnTo>
                    <a:pt x="199" y="139"/>
                  </a:lnTo>
                  <a:lnTo>
                    <a:pt x="199" y="142"/>
                  </a:lnTo>
                  <a:lnTo>
                    <a:pt x="199"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5"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1" y="156"/>
                  </a:lnTo>
                  <a:lnTo>
                    <a:pt x="251" y="154"/>
                  </a:lnTo>
                  <a:lnTo>
                    <a:pt x="251" y="151"/>
                  </a:lnTo>
                  <a:lnTo>
                    <a:pt x="251" y="151"/>
                  </a:lnTo>
                  <a:lnTo>
                    <a:pt x="251"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6" y="94"/>
                  </a:lnTo>
                  <a:lnTo>
                    <a:pt x="293" y="94"/>
                  </a:lnTo>
                  <a:lnTo>
                    <a:pt x="293" y="94"/>
                  </a:lnTo>
                  <a:close/>
                  <a:moveTo>
                    <a:pt x="298" y="87"/>
                  </a:moveTo>
                  <a:lnTo>
                    <a:pt x="296" y="85"/>
                  </a:lnTo>
                  <a:lnTo>
                    <a:pt x="296" y="85"/>
                  </a:lnTo>
                  <a:lnTo>
                    <a:pt x="296" y="85"/>
                  </a:lnTo>
                  <a:lnTo>
                    <a:pt x="296" y="83"/>
                  </a:lnTo>
                  <a:lnTo>
                    <a:pt x="296" y="85"/>
                  </a:lnTo>
                  <a:lnTo>
                    <a:pt x="293" y="87"/>
                  </a:lnTo>
                  <a:lnTo>
                    <a:pt x="293" y="90"/>
                  </a:lnTo>
                  <a:lnTo>
                    <a:pt x="293" y="87"/>
                  </a:lnTo>
                  <a:lnTo>
                    <a:pt x="296" y="87"/>
                  </a:lnTo>
                  <a:lnTo>
                    <a:pt x="296"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9" name="Rectangle 13">
              <a:extLst>
                <a:ext uri="{FF2B5EF4-FFF2-40B4-BE49-F238E27FC236}">
                  <a16:creationId xmlns:a16="http://schemas.microsoft.com/office/drawing/2014/main" id="{B1292925-92C2-47C4-8272-D57905F3F661}"/>
                </a:ext>
              </a:extLst>
            </p:cNvPr>
            <p:cNvSpPr>
              <a:spLocks noChangeArrowheads="1"/>
            </p:cNvSpPr>
            <p:nvPr/>
          </p:nvSpPr>
          <p:spPr bwMode="auto">
            <a:xfrm>
              <a:off x="3623" y="1098"/>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0" name="Freeform 14">
              <a:extLst>
                <a:ext uri="{FF2B5EF4-FFF2-40B4-BE49-F238E27FC236}">
                  <a16:creationId xmlns:a16="http://schemas.microsoft.com/office/drawing/2014/main" id="{E80D5084-2F69-49A8-9946-CAEB7CFEAFDB}"/>
                </a:ext>
              </a:extLst>
            </p:cNvPr>
            <p:cNvSpPr>
              <a:spLocks/>
            </p:cNvSpPr>
            <p:nvPr/>
          </p:nvSpPr>
          <p:spPr bwMode="auto">
            <a:xfrm>
              <a:off x="3529" y="1036"/>
              <a:ext cx="7" cy="9"/>
            </a:xfrm>
            <a:custGeom>
              <a:avLst/>
              <a:gdLst>
                <a:gd name="T0" fmla="*/ 4 w 7"/>
                <a:gd name="T1" fmla="*/ 7 h 9"/>
                <a:gd name="T2" fmla="*/ 4 w 7"/>
                <a:gd name="T3" fmla="*/ 9 h 9"/>
                <a:gd name="T4" fmla="*/ 4 w 7"/>
                <a:gd name="T5" fmla="*/ 9 h 9"/>
                <a:gd name="T6" fmla="*/ 7 w 7"/>
                <a:gd name="T7" fmla="*/ 9 h 9"/>
                <a:gd name="T8" fmla="*/ 7 w 7"/>
                <a:gd name="T9" fmla="*/ 7 h 9"/>
                <a:gd name="T10" fmla="*/ 7 w 7"/>
                <a:gd name="T11" fmla="*/ 7 h 9"/>
                <a:gd name="T12" fmla="*/ 7 w 7"/>
                <a:gd name="T13" fmla="*/ 7 h 9"/>
                <a:gd name="T14" fmla="*/ 4 w 7"/>
                <a:gd name="T15" fmla="*/ 5 h 9"/>
                <a:gd name="T16" fmla="*/ 7 w 7"/>
                <a:gd name="T17" fmla="*/ 5 h 9"/>
                <a:gd name="T18" fmla="*/ 7 w 7"/>
                <a:gd name="T19" fmla="*/ 5 h 9"/>
                <a:gd name="T20" fmla="*/ 7 w 7"/>
                <a:gd name="T21" fmla="*/ 2 h 9"/>
                <a:gd name="T22" fmla="*/ 7 w 7"/>
                <a:gd name="T23" fmla="*/ 2 h 9"/>
                <a:gd name="T24" fmla="*/ 4 w 7"/>
                <a:gd name="T25" fmla="*/ 2 h 9"/>
                <a:gd name="T26" fmla="*/ 2 w 7"/>
                <a:gd name="T27" fmla="*/ 0 h 9"/>
                <a:gd name="T28" fmla="*/ 2 w 7"/>
                <a:gd name="T29" fmla="*/ 0 h 9"/>
                <a:gd name="T30" fmla="*/ 0 w 7"/>
                <a:gd name="T31" fmla="*/ 0 h 9"/>
                <a:gd name="T32" fmla="*/ 4 w 7"/>
                <a:gd name="T33" fmla="*/ 7 h 9"/>
                <a:gd name="T34" fmla="*/ 4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4" y="7"/>
                  </a:moveTo>
                  <a:lnTo>
                    <a:pt x="4" y="9"/>
                  </a:lnTo>
                  <a:lnTo>
                    <a:pt x="4" y="9"/>
                  </a:lnTo>
                  <a:lnTo>
                    <a:pt x="7" y="9"/>
                  </a:lnTo>
                  <a:lnTo>
                    <a:pt x="7" y="7"/>
                  </a:lnTo>
                  <a:lnTo>
                    <a:pt x="7" y="7"/>
                  </a:lnTo>
                  <a:lnTo>
                    <a:pt x="7" y="7"/>
                  </a:lnTo>
                  <a:lnTo>
                    <a:pt x="4" y="5"/>
                  </a:lnTo>
                  <a:lnTo>
                    <a:pt x="7" y="5"/>
                  </a:lnTo>
                  <a:lnTo>
                    <a:pt x="7" y="5"/>
                  </a:lnTo>
                  <a:lnTo>
                    <a:pt x="7" y="2"/>
                  </a:lnTo>
                  <a:lnTo>
                    <a:pt x="7" y="2"/>
                  </a:lnTo>
                  <a:lnTo>
                    <a:pt x="4" y="2"/>
                  </a:lnTo>
                  <a:lnTo>
                    <a:pt x="2" y="0"/>
                  </a:lnTo>
                  <a:lnTo>
                    <a:pt x="2" y="0"/>
                  </a:lnTo>
                  <a:lnTo>
                    <a:pt x="0" y="0"/>
                  </a:lnTo>
                  <a:lnTo>
                    <a:pt x="4" y="7"/>
                  </a:lnTo>
                  <a:lnTo>
                    <a:pt x="4"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1" name="Freeform 15">
              <a:extLst>
                <a:ext uri="{FF2B5EF4-FFF2-40B4-BE49-F238E27FC236}">
                  <a16:creationId xmlns:a16="http://schemas.microsoft.com/office/drawing/2014/main" id="{9D90CA00-9808-4DAB-916B-005EC2D44116}"/>
                </a:ext>
              </a:extLst>
            </p:cNvPr>
            <p:cNvSpPr>
              <a:spLocks/>
            </p:cNvSpPr>
            <p:nvPr/>
          </p:nvSpPr>
          <p:spPr bwMode="auto">
            <a:xfrm>
              <a:off x="3581" y="1043"/>
              <a:ext cx="7" cy="5"/>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2" name="Freeform 16">
              <a:extLst>
                <a:ext uri="{FF2B5EF4-FFF2-40B4-BE49-F238E27FC236}">
                  <a16:creationId xmlns:a16="http://schemas.microsoft.com/office/drawing/2014/main" id="{44F55E90-DE21-42BC-96F5-32832188175F}"/>
                </a:ext>
              </a:extLst>
            </p:cNvPr>
            <p:cNvSpPr>
              <a:spLocks/>
            </p:cNvSpPr>
            <p:nvPr/>
          </p:nvSpPr>
          <p:spPr bwMode="auto">
            <a:xfrm>
              <a:off x="3538" y="1017"/>
              <a:ext cx="10" cy="5"/>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3" name="Freeform 17">
              <a:extLst>
                <a:ext uri="{FF2B5EF4-FFF2-40B4-BE49-F238E27FC236}">
                  <a16:creationId xmlns:a16="http://schemas.microsoft.com/office/drawing/2014/main" id="{BC5EF0E5-EF29-49A5-B5A4-2B4A01936CE5}"/>
                </a:ext>
              </a:extLst>
            </p:cNvPr>
            <p:cNvSpPr>
              <a:spLocks/>
            </p:cNvSpPr>
            <p:nvPr/>
          </p:nvSpPr>
          <p:spPr bwMode="auto">
            <a:xfrm>
              <a:off x="3858" y="1109"/>
              <a:ext cx="7" cy="5"/>
            </a:xfrm>
            <a:custGeom>
              <a:avLst/>
              <a:gdLst>
                <a:gd name="T0" fmla="*/ 0 w 7"/>
                <a:gd name="T1" fmla="*/ 5 h 5"/>
                <a:gd name="T2" fmla="*/ 2 w 7"/>
                <a:gd name="T3" fmla="*/ 5 h 5"/>
                <a:gd name="T4" fmla="*/ 2 w 7"/>
                <a:gd name="T5" fmla="*/ 5 h 5"/>
                <a:gd name="T6" fmla="*/ 2 w 7"/>
                <a:gd name="T7" fmla="*/ 3 h 5"/>
                <a:gd name="T8" fmla="*/ 2 w 7"/>
                <a:gd name="T9" fmla="*/ 3 h 5"/>
                <a:gd name="T10" fmla="*/ 4 w 7"/>
                <a:gd name="T11" fmla="*/ 3 h 5"/>
                <a:gd name="T12" fmla="*/ 4 w 7"/>
                <a:gd name="T13" fmla="*/ 3 h 5"/>
                <a:gd name="T14" fmla="*/ 4 w 7"/>
                <a:gd name="T15" fmla="*/ 3 h 5"/>
                <a:gd name="T16" fmla="*/ 4 w 7"/>
                <a:gd name="T17" fmla="*/ 3 h 5"/>
                <a:gd name="T18" fmla="*/ 4 w 7"/>
                <a:gd name="T19" fmla="*/ 3 h 5"/>
                <a:gd name="T20" fmla="*/ 7 w 7"/>
                <a:gd name="T21" fmla="*/ 3 h 5"/>
                <a:gd name="T22" fmla="*/ 7 w 7"/>
                <a:gd name="T23" fmla="*/ 3 h 5"/>
                <a:gd name="T24" fmla="*/ 4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4" y="3"/>
                  </a:lnTo>
                  <a:lnTo>
                    <a:pt x="4" y="3"/>
                  </a:lnTo>
                  <a:lnTo>
                    <a:pt x="4" y="3"/>
                  </a:lnTo>
                  <a:lnTo>
                    <a:pt x="4" y="3"/>
                  </a:lnTo>
                  <a:lnTo>
                    <a:pt x="4" y="3"/>
                  </a:lnTo>
                  <a:lnTo>
                    <a:pt x="7" y="3"/>
                  </a:lnTo>
                  <a:lnTo>
                    <a:pt x="7" y="3"/>
                  </a:lnTo>
                  <a:lnTo>
                    <a:pt x="4" y="0"/>
                  </a:lnTo>
                  <a:lnTo>
                    <a:pt x="2" y="0"/>
                  </a:lnTo>
                  <a:lnTo>
                    <a:pt x="2" y="0"/>
                  </a:lnTo>
                  <a:lnTo>
                    <a:pt x="0" y="3"/>
                  </a:lnTo>
                  <a:lnTo>
                    <a:pt x="0" y="3"/>
                  </a:lnTo>
                  <a:lnTo>
                    <a:pt x="0" y="3"/>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4" name="Freeform 18">
              <a:extLst>
                <a:ext uri="{FF2B5EF4-FFF2-40B4-BE49-F238E27FC236}">
                  <a16:creationId xmlns:a16="http://schemas.microsoft.com/office/drawing/2014/main" id="{978907AD-93B6-4F13-8DB8-370B7B3DAC4F}"/>
                </a:ext>
              </a:extLst>
            </p:cNvPr>
            <p:cNvSpPr>
              <a:spLocks/>
            </p:cNvSpPr>
            <p:nvPr/>
          </p:nvSpPr>
          <p:spPr bwMode="auto">
            <a:xfrm>
              <a:off x="4220" y="1195"/>
              <a:ext cx="7" cy="2"/>
            </a:xfrm>
            <a:custGeom>
              <a:avLst/>
              <a:gdLst>
                <a:gd name="T0" fmla="*/ 7 w 7"/>
                <a:gd name="T1" fmla="*/ 2 h 2"/>
                <a:gd name="T2" fmla="*/ 7 w 7"/>
                <a:gd name="T3" fmla="*/ 2 h 2"/>
                <a:gd name="T4" fmla="*/ 7 w 7"/>
                <a:gd name="T5" fmla="*/ 0 h 2"/>
                <a:gd name="T6" fmla="*/ 4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4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4" y="0"/>
                  </a:lnTo>
                  <a:lnTo>
                    <a:pt x="0" y="0"/>
                  </a:lnTo>
                  <a:lnTo>
                    <a:pt x="0" y="0"/>
                  </a:lnTo>
                  <a:lnTo>
                    <a:pt x="0" y="0"/>
                  </a:lnTo>
                  <a:lnTo>
                    <a:pt x="0" y="0"/>
                  </a:lnTo>
                  <a:lnTo>
                    <a:pt x="0" y="0"/>
                  </a:lnTo>
                  <a:lnTo>
                    <a:pt x="0" y="2"/>
                  </a:lnTo>
                  <a:lnTo>
                    <a:pt x="4" y="2"/>
                  </a:lnTo>
                  <a:lnTo>
                    <a:pt x="7"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5" name="Freeform 19">
              <a:extLst>
                <a:ext uri="{FF2B5EF4-FFF2-40B4-BE49-F238E27FC236}">
                  <a16:creationId xmlns:a16="http://schemas.microsoft.com/office/drawing/2014/main" id="{48BC7B37-111A-4C48-8D54-D177084E9036}"/>
                </a:ext>
              </a:extLst>
            </p:cNvPr>
            <p:cNvSpPr>
              <a:spLocks/>
            </p:cNvSpPr>
            <p:nvPr/>
          </p:nvSpPr>
          <p:spPr bwMode="auto">
            <a:xfrm>
              <a:off x="4246" y="1195"/>
              <a:ext cx="21" cy="7"/>
            </a:xfrm>
            <a:custGeom>
              <a:avLst/>
              <a:gdLst>
                <a:gd name="T0" fmla="*/ 21 w 21"/>
                <a:gd name="T1" fmla="*/ 7 h 7"/>
                <a:gd name="T2" fmla="*/ 14 w 21"/>
                <a:gd name="T3" fmla="*/ 4 h 7"/>
                <a:gd name="T4" fmla="*/ 11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1" y="4"/>
                  </a:lnTo>
                  <a:lnTo>
                    <a:pt x="7" y="2"/>
                  </a:lnTo>
                  <a:lnTo>
                    <a:pt x="2" y="0"/>
                  </a:lnTo>
                  <a:lnTo>
                    <a:pt x="2" y="0"/>
                  </a:lnTo>
                  <a:lnTo>
                    <a:pt x="0" y="0"/>
                  </a:lnTo>
                  <a:lnTo>
                    <a:pt x="2" y="0"/>
                  </a:lnTo>
                  <a:lnTo>
                    <a:pt x="7" y="4"/>
                  </a:lnTo>
                  <a:lnTo>
                    <a:pt x="21"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6" name="Freeform 20">
              <a:extLst>
                <a:ext uri="{FF2B5EF4-FFF2-40B4-BE49-F238E27FC236}">
                  <a16:creationId xmlns:a16="http://schemas.microsoft.com/office/drawing/2014/main" id="{7A6373B8-3ABD-40D1-BAE5-E6F4EF3F0A77}"/>
                </a:ext>
              </a:extLst>
            </p:cNvPr>
            <p:cNvSpPr>
              <a:spLocks/>
            </p:cNvSpPr>
            <p:nvPr/>
          </p:nvSpPr>
          <p:spPr bwMode="auto">
            <a:xfrm>
              <a:off x="4113" y="1154"/>
              <a:ext cx="7" cy="5"/>
            </a:xfrm>
            <a:custGeom>
              <a:avLst/>
              <a:gdLst>
                <a:gd name="T0" fmla="*/ 0 w 7"/>
                <a:gd name="T1" fmla="*/ 0 h 5"/>
                <a:gd name="T2" fmla="*/ 0 w 7"/>
                <a:gd name="T3" fmla="*/ 0 h 5"/>
                <a:gd name="T4" fmla="*/ 2 w 7"/>
                <a:gd name="T5" fmla="*/ 3 h 5"/>
                <a:gd name="T6" fmla="*/ 2 w 7"/>
                <a:gd name="T7" fmla="*/ 3 h 5"/>
                <a:gd name="T8" fmla="*/ 7 w 7"/>
                <a:gd name="T9" fmla="*/ 3 h 5"/>
                <a:gd name="T10" fmla="*/ 7 w 7"/>
                <a:gd name="T11" fmla="*/ 5 h 5"/>
                <a:gd name="T12" fmla="*/ 7 w 7"/>
                <a:gd name="T13" fmla="*/ 3 h 5"/>
                <a:gd name="T14" fmla="*/ 7 w 7"/>
                <a:gd name="T15" fmla="*/ 3 h 5"/>
                <a:gd name="T16" fmla="*/ 5 w 7"/>
                <a:gd name="T17" fmla="*/ 3 h 5"/>
                <a:gd name="T18" fmla="*/ 2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2" y="3"/>
                  </a:lnTo>
                  <a:lnTo>
                    <a:pt x="2" y="3"/>
                  </a:lnTo>
                  <a:lnTo>
                    <a:pt x="7" y="3"/>
                  </a:lnTo>
                  <a:lnTo>
                    <a:pt x="7" y="5"/>
                  </a:lnTo>
                  <a:lnTo>
                    <a:pt x="7" y="3"/>
                  </a:lnTo>
                  <a:lnTo>
                    <a:pt x="7" y="3"/>
                  </a:lnTo>
                  <a:lnTo>
                    <a:pt x="5" y="3"/>
                  </a:lnTo>
                  <a:lnTo>
                    <a:pt x="2" y="0"/>
                  </a:lnTo>
                  <a:lnTo>
                    <a:pt x="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7" name="Freeform 21">
              <a:extLst>
                <a:ext uri="{FF2B5EF4-FFF2-40B4-BE49-F238E27FC236}">
                  <a16:creationId xmlns:a16="http://schemas.microsoft.com/office/drawing/2014/main" id="{6712AF58-2DC8-472E-9F86-ACB3236F7402}"/>
                </a:ext>
              </a:extLst>
            </p:cNvPr>
            <p:cNvSpPr>
              <a:spLocks/>
            </p:cNvSpPr>
            <p:nvPr/>
          </p:nvSpPr>
          <p:spPr bwMode="auto">
            <a:xfrm>
              <a:off x="4125" y="1154"/>
              <a:ext cx="9" cy="3"/>
            </a:xfrm>
            <a:custGeom>
              <a:avLst/>
              <a:gdLst>
                <a:gd name="T0" fmla="*/ 0 w 9"/>
                <a:gd name="T1" fmla="*/ 3 h 3"/>
                <a:gd name="T2" fmla="*/ 2 w 9"/>
                <a:gd name="T3" fmla="*/ 3 h 3"/>
                <a:gd name="T4" fmla="*/ 5 w 9"/>
                <a:gd name="T5" fmla="*/ 3 h 3"/>
                <a:gd name="T6" fmla="*/ 5 w 9"/>
                <a:gd name="T7" fmla="*/ 3 h 3"/>
                <a:gd name="T8" fmla="*/ 7 w 9"/>
                <a:gd name="T9" fmla="*/ 0 h 3"/>
                <a:gd name="T10" fmla="*/ 7 w 9"/>
                <a:gd name="T11" fmla="*/ 0 h 3"/>
                <a:gd name="T12" fmla="*/ 9 w 9"/>
                <a:gd name="T13" fmla="*/ 3 h 3"/>
                <a:gd name="T14" fmla="*/ 9 w 9"/>
                <a:gd name="T15" fmla="*/ 0 h 3"/>
                <a:gd name="T16" fmla="*/ 7 w 9"/>
                <a:gd name="T17" fmla="*/ 0 h 3"/>
                <a:gd name="T18" fmla="*/ 5 w 9"/>
                <a:gd name="T19" fmla="*/ 0 h 3"/>
                <a:gd name="T20" fmla="*/ 5 w 9"/>
                <a:gd name="T21" fmla="*/ 0 h 3"/>
                <a:gd name="T22" fmla="*/ 2 w 9"/>
                <a:gd name="T23" fmla="*/ 0 h 3"/>
                <a:gd name="T24" fmla="*/ 2 w 9"/>
                <a:gd name="T25" fmla="*/ 0 h 3"/>
                <a:gd name="T26" fmla="*/ 0 w 9"/>
                <a:gd name="T27" fmla="*/ 0 h 3"/>
                <a:gd name="T28" fmla="*/ 0 w 9"/>
                <a:gd name="T29" fmla="*/ 0 h 3"/>
                <a:gd name="T30" fmla="*/ 0 w 9"/>
                <a:gd name="T31" fmla="*/ 0 h 3"/>
                <a:gd name="T32" fmla="*/ 0 w 9"/>
                <a:gd name="T33" fmla="*/ 3 h 3"/>
                <a:gd name="T34" fmla="*/ 0 w 9"/>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3">
                  <a:moveTo>
                    <a:pt x="0" y="3"/>
                  </a:moveTo>
                  <a:lnTo>
                    <a:pt x="2" y="3"/>
                  </a:lnTo>
                  <a:lnTo>
                    <a:pt x="5" y="3"/>
                  </a:lnTo>
                  <a:lnTo>
                    <a:pt x="5" y="3"/>
                  </a:lnTo>
                  <a:lnTo>
                    <a:pt x="7" y="0"/>
                  </a:lnTo>
                  <a:lnTo>
                    <a:pt x="7" y="0"/>
                  </a:lnTo>
                  <a:lnTo>
                    <a:pt x="9" y="3"/>
                  </a:lnTo>
                  <a:lnTo>
                    <a:pt x="9" y="0"/>
                  </a:lnTo>
                  <a:lnTo>
                    <a:pt x="7" y="0"/>
                  </a:lnTo>
                  <a:lnTo>
                    <a:pt x="5" y="0"/>
                  </a:lnTo>
                  <a:lnTo>
                    <a:pt x="5" y="0"/>
                  </a:lnTo>
                  <a:lnTo>
                    <a:pt x="2" y="0"/>
                  </a:lnTo>
                  <a:lnTo>
                    <a:pt x="2" y="0"/>
                  </a:lnTo>
                  <a:lnTo>
                    <a:pt x="0" y="0"/>
                  </a:lnTo>
                  <a:lnTo>
                    <a:pt x="0" y="0"/>
                  </a:lnTo>
                  <a:lnTo>
                    <a:pt x="0" y="0"/>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8" name="Freeform 22">
              <a:extLst>
                <a:ext uri="{FF2B5EF4-FFF2-40B4-BE49-F238E27FC236}">
                  <a16:creationId xmlns:a16="http://schemas.microsoft.com/office/drawing/2014/main" id="{B151F77F-97CF-4E8F-A144-31CAC150E8DD}"/>
                </a:ext>
              </a:extLst>
            </p:cNvPr>
            <p:cNvSpPr>
              <a:spLocks/>
            </p:cNvSpPr>
            <p:nvPr/>
          </p:nvSpPr>
          <p:spPr bwMode="auto">
            <a:xfrm>
              <a:off x="4115" y="1150"/>
              <a:ext cx="10" cy="2"/>
            </a:xfrm>
            <a:custGeom>
              <a:avLst/>
              <a:gdLst>
                <a:gd name="T0" fmla="*/ 8 w 10"/>
                <a:gd name="T1" fmla="*/ 0 h 2"/>
                <a:gd name="T2" fmla="*/ 5 w 10"/>
                <a:gd name="T3" fmla="*/ 0 h 2"/>
                <a:gd name="T4" fmla="*/ 3 w 10"/>
                <a:gd name="T5" fmla="*/ 0 h 2"/>
                <a:gd name="T6" fmla="*/ 3 w 10"/>
                <a:gd name="T7" fmla="*/ 0 h 2"/>
                <a:gd name="T8" fmla="*/ 3 w 10"/>
                <a:gd name="T9" fmla="*/ 0 h 2"/>
                <a:gd name="T10" fmla="*/ 0 w 10"/>
                <a:gd name="T11" fmla="*/ 0 h 2"/>
                <a:gd name="T12" fmla="*/ 3 w 10"/>
                <a:gd name="T13" fmla="*/ 2 h 2"/>
                <a:gd name="T14" fmla="*/ 8 w 10"/>
                <a:gd name="T15" fmla="*/ 2 h 2"/>
                <a:gd name="T16" fmla="*/ 10 w 10"/>
                <a:gd name="T17" fmla="*/ 2 h 2"/>
                <a:gd name="T18" fmla="*/ 8 w 10"/>
                <a:gd name="T19" fmla="*/ 0 h 2"/>
                <a:gd name="T20" fmla="*/ 8 w 1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
                  <a:moveTo>
                    <a:pt x="8" y="0"/>
                  </a:moveTo>
                  <a:lnTo>
                    <a:pt x="5" y="0"/>
                  </a:lnTo>
                  <a:lnTo>
                    <a:pt x="3" y="0"/>
                  </a:lnTo>
                  <a:lnTo>
                    <a:pt x="3" y="0"/>
                  </a:lnTo>
                  <a:lnTo>
                    <a:pt x="3" y="0"/>
                  </a:lnTo>
                  <a:lnTo>
                    <a:pt x="0" y="0"/>
                  </a:lnTo>
                  <a:lnTo>
                    <a:pt x="3" y="2"/>
                  </a:lnTo>
                  <a:lnTo>
                    <a:pt x="8" y="2"/>
                  </a:lnTo>
                  <a:lnTo>
                    <a:pt x="10" y="2"/>
                  </a:lnTo>
                  <a:lnTo>
                    <a:pt x="8" y="0"/>
                  </a:lnTo>
                  <a:lnTo>
                    <a:pt x="8"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9" name="Freeform 23">
              <a:extLst>
                <a:ext uri="{FF2B5EF4-FFF2-40B4-BE49-F238E27FC236}">
                  <a16:creationId xmlns:a16="http://schemas.microsoft.com/office/drawing/2014/main" id="{24D2DA88-4892-4179-878A-A340345F4F8F}"/>
                </a:ext>
              </a:extLst>
            </p:cNvPr>
            <p:cNvSpPr>
              <a:spLocks/>
            </p:cNvSpPr>
            <p:nvPr/>
          </p:nvSpPr>
          <p:spPr bwMode="auto">
            <a:xfrm>
              <a:off x="4137" y="1154"/>
              <a:ext cx="9" cy="3"/>
            </a:xfrm>
            <a:custGeom>
              <a:avLst/>
              <a:gdLst>
                <a:gd name="T0" fmla="*/ 7 w 9"/>
                <a:gd name="T1" fmla="*/ 3 h 3"/>
                <a:gd name="T2" fmla="*/ 9 w 9"/>
                <a:gd name="T3" fmla="*/ 0 h 3"/>
                <a:gd name="T4" fmla="*/ 9 w 9"/>
                <a:gd name="T5" fmla="*/ 0 h 3"/>
                <a:gd name="T6" fmla="*/ 7 w 9"/>
                <a:gd name="T7" fmla="*/ 0 h 3"/>
                <a:gd name="T8" fmla="*/ 7 w 9"/>
                <a:gd name="T9" fmla="*/ 0 h 3"/>
                <a:gd name="T10" fmla="*/ 7 w 9"/>
                <a:gd name="T11" fmla="*/ 0 h 3"/>
                <a:gd name="T12" fmla="*/ 2 w 9"/>
                <a:gd name="T13" fmla="*/ 0 h 3"/>
                <a:gd name="T14" fmla="*/ 2 w 9"/>
                <a:gd name="T15" fmla="*/ 0 h 3"/>
                <a:gd name="T16" fmla="*/ 0 w 9"/>
                <a:gd name="T17" fmla="*/ 0 h 3"/>
                <a:gd name="T18" fmla="*/ 5 w 9"/>
                <a:gd name="T19" fmla="*/ 3 h 3"/>
                <a:gd name="T20" fmla="*/ 7 w 9"/>
                <a:gd name="T21" fmla="*/ 3 h 3"/>
                <a:gd name="T22" fmla="*/ 7 w 9"/>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7" y="3"/>
                  </a:moveTo>
                  <a:lnTo>
                    <a:pt x="9" y="0"/>
                  </a:lnTo>
                  <a:lnTo>
                    <a:pt x="9" y="0"/>
                  </a:lnTo>
                  <a:lnTo>
                    <a:pt x="7" y="0"/>
                  </a:lnTo>
                  <a:lnTo>
                    <a:pt x="7" y="0"/>
                  </a:lnTo>
                  <a:lnTo>
                    <a:pt x="7" y="0"/>
                  </a:lnTo>
                  <a:lnTo>
                    <a:pt x="2" y="0"/>
                  </a:lnTo>
                  <a:lnTo>
                    <a:pt x="2" y="0"/>
                  </a:lnTo>
                  <a:lnTo>
                    <a:pt x="0" y="0"/>
                  </a:lnTo>
                  <a:lnTo>
                    <a:pt x="5" y="3"/>
                  </a:lnTo>
                  <a:lnTo>
                    <a:pt x="7" y="3"/>
                  </a:lnTo>
                  <a:lnTo>
                    <a:pt x="7"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0" name="Freeform 24">
              <a:extLst>
                <a:ext uri="{FF2B5EF4-FFF2-40B4-BE49-F238E27FC236}">
                  <a16:creationId xmlns:a16="http://schemas.microsoft.com/office/drawing/2014/main" id="{B10EF01D-A9DD-421E-A680-DCE1E81CCDF7}"/>
                </a:ext>
              </a:extLst>
            </p:cNvPr>
            <p:cNvSpPr>
              <a:spLocks/>
            </p:cNvSpPr>
            <p:nvPr/>
          </p:nvSpPr>
          <p:spPr bwMode="auto">
            <a:xfrm>
              <a:off x="4101" y="1143"/>
              <a:ext cx="12" cy="7"/>
            </a:xfrm>
            <a:custGeom>
              <a:avLst/>
              <a:gdLst>
                <a:gd name="T0" fmla="*/ 10 w 12"/>
                <a:gd name="T1" fmla="*/ 7 h 7"/>
                <a:gd name="T2" fmla="*/ 12 w 12"/>
                <a:gd name="T3" fmla="*/ 7 h 7"/>
                <a:gd name="T4" fmla="*/ 12 w 12"/>
                <a:gd name="T5" fmla="*/ 7 h 7"/>
                <a:gd name="T6" fmla="*/ 12 w 12"/>
                <a:gd name="T7" fmla="*/ 4 h 7"/>
                <a:gd name="T8" fmla="*/ 7 w 12"/>
                <a:gd name="T9" fmla="*/ 4 h 7"/>
                <a:gd name="T10" fmla="*/ 3 w 12"/>
                <a:gd name="T11" fmla="*/ 0 h 7"/>
                <a:gd name="T12" fmla="*/ 3 w 12"/>
                <a:gd name="T13" fmla="*/ 0 h 7"/>
                <a:gd name="T14" fmla="*/ 0 w 12"/>
                <a:gd name="T15" fmla="*/ 2 h 7"/>
                <a:gd name="T16" fmla="*/ 0 w 12"/>
                <a:gd name="T17" fmla="*/ 4 h 7"/>
                <a:gd name="T18" fmla="*/ 3 w 12"/>
                <a:gd name="T19" fmla="*/ 4 h 7"/>
                <a:gd name="T20" fmla="*/ 10 w 12"/>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10" y="7"/>
                  </a:moveTo>
                  <a:lnTo>
                    <a:pt x="12" y="7"/>
                  </a:lnTo>
                  <a:lnTo>
                    <a:pt x="12" y="7"/>
                  </a:lnTo>
                  <a:lnTo>
                    <a:pt x="12" y="4"/>
                  </a:lnTo>
                  <a:lnTo>
                    <a:pt x="7" y="4"/>
                  </a:lnTo>
                  <a:lnTo>
                    <a:pt x="3" y="0"/>
                  </a:lnTo>
                  <a:lnTo>
                    <a:pt x="3" y="0"/>
                  </a:lnTo>
                  <a:lnTo>
                    <a:pt x="0" y="2"/>
                  </a:lnTo>
                  <a:lnTo>
                    <a:pt x="0" y="4"/>
                  </a:lnTo>
                  <a:lnTo>
                    <a:pt x="3" y="4"/>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1" name="Freeform 25">
              <a:extLst>
                <a:ext uri="{FF2B5EF4-FFF2-40B4-BE49-F238E27FC236}">
                  <a16:creationId xmlns:a16="http://schemas.microsoft.com/office/drawing/2014/main" id="{A57F9818-3374-4FB1-9AE5-E7E061A730A4}"/>
                </a:ext>
              </a:extLst>
            </p:cNvPr>
            <p:cNvSpPr>
              <a:spLocks/>
            </p:cNvSpPr>
            <p:nvPr/>
          </p:nvSpPr>
          <p:spPr bwMode="auto">
            <a:xfrm>
              <a:off x="3394" y="1027"/>
              <a:ext cx="1154" cy="1119"/>
            </a:xfrm>
            <a:custGeom>
              <a:avLst/>
              <a:gdLst>
                <a:gd name="T0" fmla="*/ 717 w 1154"/>
                <a:gd name="T1" fmla="*/ 544 h 1119"/>
                <a:gd name="T2" fmla="*/ 513 w 1154"/>
                <a:gd name="T3" fmla="*/ 134 h 1119"/>
                <a:gd name="T4" fmla="*/ 475 w 1154"/>
                <a:gd name="T5" fmla="*/ 161 h 1119"/>
                <a:gd name="T6" fmla="*/ 473 w 1154"/>
                <a:gd name="T7" fmla="*/ 130 h 1119"/>
                <a:gd name="T8" fmla="*/ 485 w 1154"/>
                <a:gd name="T9" fmla="*/ 97 h 1119"/>
                <a:gd name="T10" fmla="*/ 475 w 1154"/>
                <a:gd name="T11" fmla="*/ 99 h 1119"/>
                <a:gd name="T12" fmla="*/ 457 w 1154"/>
                <a:gd name="T13" fmla="*/ 99 h 1119"/>
                <a:gd name="T14" fmla="*/ 452 w 1154"/>
                <a:gd name="T15" fmla="*/ 108 h 1119"/>
                <a:gd name="T16" fmla="*/ 438 w 1154"/>
                <a:gd name="T17" fmla="*/ 123 h 1119"/>
                <a:gd name="T18" fmla="*/ 435 w 1154"/>
                <a:gd name="T19" fmla="*/ 137 h 1119"/>
                <a:gd name="T20" fmla="*/ 412 w 1154"/>
                <a:gd name="T21" fmla="*/ 125 h 1119"/>
                <a:gd name="T22" fmla="*/ 388 w 1154"/>
                <a:gd name="T23" fmla="*/ 30 h 1119"/>
                <a:gd name="T24" fmla="*/ 352 w 1154"/>
                <a:gd name="T25" fmla="*/ 66 h 1119"/>
                <a:gd name="T26" fmla="*/ 298 w 1154"/>
                <a:gd name="T27" fmla="*/ 59 h 1119"/>
                <a:gd name="T28" fmla="*/ 255 w 1154"/>
                <a:gd name="T29" fmla="*/ 92 h 1119"/>
                <a:gd name="T30" fmla="*/ 263 w 1154"/>
                <a:gd name="T31" fmla="*/ 75 h 1119"/>
                <a:gd name="T32" fmla="*/ 263 w 1154"/>
                <a:gd name="T33" fmla="*/ 68 h 1119"/>
                <a:gd name="T34" fmla="*/ 253 w 1154"/>
                <a:gd name="T35" fmla="*/ 73 h 1119"/>
                <a:gd name="T36" fmla="*/ 244 w 1154"/>
                <a:gd name="T37" fmla="*/ 61 h 1119"/>
                <a:gd name="T38" fmla="*/ 218 w 1154"/>
                <a:gd name="T39" fmla="*/ 78 h 1119"/>
                <a:gd name="T40" fmla="*/ 203 w 1154"/>
                <a:gd name="T41" fmla="*/ 75 h 1119"/>
                <a:gd name="T42" fmla="*/ 194 w 1154"/>
                <a:gd name="T43" fmla="*/ 99 h 1119"/>
                <a:gd name="T44" fmla="*/ 170 w 1154"/>
                <a:gd name="T45" fmla="*/ 92 h 1119"/>
                <a:gd name="T46" fmla="*/ 180 w 1154"/>
                <a:gd name="T47" fmla="*/ 78 h 1119"/>
                <a:gd name="T48" fmla="*/ 203 w 1154"/>
                <a:gd name="T49" fmla="*/ 66 h 1119"/>
                <a:gd name="T50" fmla="*/ 239 w 1154"/>
                <a:gd name="T51" fmla="*/ 54 h 1119"/>
                <a:gd name="T52" fmla="*/ 279 w 1154"/>
                <a:gd name="T53" fmla="*/ 59 h 1119"/>
                <a:gd name="T54" fmla="*/ 338 w 1154"/>
                <a:gd name="T55" fmla="*/ 35 h 1119"/>
                <a:gd name="T56" fmla="*/ 324 w 1154"/>
                <a:gd name="T57" fmla="*/ 30 h 1119"/>
                <a:gd name="T58" fmla="*/ 305 w 1154"/>
                <a:gd name="T59" fmla="*/ 21 h 1119"/>
                <a:gd name="T60" fmla="*/ 281 w 1154"/>
                <a:gd name="T61" fmla="*/ 30 h 1119"/>
                <a:gd name="T62" fmla="*/ 232 w 1154"/>
                <a:gd name="T63" fmla="*/ 28 h 1119"/>
                <a:gd name="T64" fmla="*/ 208 w 1154"/>
                <a:gd name="T65" fmla="*/ 42 h 1119"/>
                <a:gd name="T66" fmla="*/ 166 w 1154"/>
                <a:gd name="T67" fmla="*/ 40 h 1119"/>
                <a:gd name="T68" fmla="*/ 187 w 1154"/>
                <a:gd name="T69" fmla="*/ 18 h 1119"/>
                <a:gd name="T70" fmla="*/ 170 w 1154"/>
                <a:gd name="T71" fmla="*/ 14 h 1119"/>
                <a:gd name="T72" fmla="*/ 142 w 1154"/>
                <a:gd name="T73" fmla="*/ 23 h 1119"/>
                <a:gd name="T74" fmla="*/ 113 w 1154"/>
                <a:gd name="T75" fmla="*/ 21 h 1119"/>
                <a:gd name="T76" fmla="*/ 106 w 1154"/>
                <a:gd name="T77" fmla="*/ 66 h 1119"/>
                <a:gd name="T78" fmla="*/ 26 w 1154"/>
                <a:gd name="T79" fmla="*/ 130 h 1119"/>
                <a:gd name="T80" fmla="*/ 9 w 1154"/>
                <a:gd name="T81" fmla="*/ 168 h 1119"/>
                <a:gd name="T82" fmla="*/ 71 w 1154"/>
                <a:gd name="T83" fmla="*/ 222 h 1119"/>
                <a:gd name="T84" fmla="*/ 59 w 1154"/>
                <a:gd name="T85" fmla="*/ 260 h 1119"/>
                <a:gd name="T86" fmla="*/ 33 w 1154"/>
                <a:gd name="T87" fmla="*/ 310 h 1119"/>
                <a:gd name="T88" fmla="*/ 69 w 1154"/>
                <a:gd name="T89" fmla="*/ 321 h 1119"/>
                <a:gd name="T90" fmla="*/ 59 w 1154"/>
                <a:gd name="T91" fmla="*/ 364 h 1119"/>
                <a:gd name="T92" fmla="*/ 26 w 1154"/>
                <a:gd name="T93" fmla="*/ 383 h 1119"/>
                <a:gd name="T94" fmla="*/ 16 w 1154"/>
                <a:gd name="T95" fmla="*/ 414 h 1119"/>
                <a:gd name="T96" fmla="*/ 24 w 1154"/>
                <a:gd name="T97" fmla="*/ 463 h 1119"/>
                <a:gd name="T98" fmla="*/ 47 w 1154"/>
                <a:gd name="T99" fmla="*/ 480 h 1119"/>
                <a:gd name="T100" fmla="*/ 50 w 1154"/>
                <a:gd name="T101" fmla="*/ 523 h 1119"/>
                <a:gd name="T102" fmla="*/ 54 w 1154"/>
                <a:gd name="T103" fmla="*/ 551 h 1119"/>
                <a:gd name="T104" fmla="*/ 38 w 1154"/>
                <a:gd name="T105" fmla="*/ 584 h 1119"/>
                <a:gd name="T106" fmla="*/ 33 w 1154"/>
                <a:gd name="T107" fmla="*/ 624 h 1119"/>
                <a:gd name="T108" fmla="*/ 31 w 1154"/>
                <a:gd name="T109" fmla="*/ 650 h 1119"/>
                <a:gd name="T110" fmla="*/ 26 w 1154"/>
                <a:gd name="T111" fmla="*/ 688 h 1119"/>
                <a:gd name="T112" fmla="*/ 54 w 1154"/>
                <a:gd name="T113" fmla="*/ 717 h 1119"/>
                <a:gd name="T114" fmla="*/ 69 w 1154"/>
                <a:gd name="T115" fmla="*/ 769 h 1119"/>
                <a:gd name="T116" fmla="*/ 71 w 1154"/>
                <a:gd name="T117" fmla="*/ 816 h 1119"/>
                <a:gd name="T118" fmla="*/ 80 w 1154"/>
                <a:gd name="T119" fmla="*/ 845 h 1119"/>
                <a:gd name="T120" fmla="*/ 137 w 1154"/>
                <a:gd name="T121" fmla="*/ 864 h 1119"/>
                <a:gd name="T122" fmla="*/ 161 w 1154"/>
                <a:gd name="T123" fmla="*/ 904 h 1119"/>
                <a:gd name="T124" fmla="*/ 501 w 1154"/>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4" h="1119">
                  <a:moveTo>
                    <a:pt x="1154" y="748"/>
                  </a:moveTo>
                  <a:lnTo>
                    <a:pt x="1154" y="743"/>
                  </a:lnTo>
                  <a:lnTo>
                    <a:pt x="1152" y="740"/>
                  </a:lnTo>
                  <a:lnTo>
                    <a:pt x="1150" y="740"/>
                  </a:lnTo>
                  <a:lnTo>
                    <a:pt x="1145" y="740"/>
                  </a:lnTo>
                  <a:lnTo>
                    <a:pt x="1145" y="740"/>
                  </a:lnTo>
                  <a:lnTo>
                    <a:pt x="1126" y="736"/>
                  </a:lnTo>
                  <a:lnTo>
                    <a:pt x="1109" y="733"/>
                  </a:lnTo>
                  <a:lnTo>
                    <a:pt x="1093" y="729"/>
                  </a:lnTo>
                  <a:lnTo>
                    <a:pt x="1076" y="724"/>
                  </a:lnTo>
                  <a:lnTo>
                    <a:pt x="1053" y="719"/>
                  </a:lnTo>
                  <a:lnTo>
                    <a:pt x="1029" y="714"/>
                  </a:lnTo>
                  <a:lnTo>
                    <a:pt x="1005" y="707"/>
                  </a:lnTo>
                  <a:lnTo>
                    <a:pt x="982" y="700"/>
                  </a:lnTo>
                  <a:lnTo>
                    <a:pt x="963" y="695"/>
                  </a:lnTo>
                  <a:lnTo>
                    <a:pt x="942" y="691"/>
                  </a:lnTo>
                  <a:lnTo>
                    <a:pt x="923" y="684"/>
                  </a:lnTo>
                  <a:lnTo>
                    <a:pt x="904" y="679"/>
                  </a:lnTo>
                  <a:lnTo>
                    <a:pt x="894" y="677"/>
                  </a:lnTo>
                  <a:lnTo>
                    <a:pt x="885" y="674"/>
                  </a:lnTo>
                  <a:lnTo>
                    <a:pt x="875" y="669"/>
                  </a:lnTo>
                  <a:lnTo>
                    <a:pt x="868" y="662"/>
                  </a:lnTo>
                  <a:lnTo>
                    <a:pt x="866" y="660"/>
                  </a:lnTo>
                  <a:lnTo>
                    <a:pt x="863" y="658"/>
                  </a:lnTo>
                  <a:lnTo>
                    <a:pt x="861" y="653"/>
                  </a:lnTo>
                  <a:lnTo>
                    <a:pt x="859" y="650"/>
                  </a:lnTo>
                  <a:lnTo>
                    <a:pt x="854" y="643"/>
                  </a:lnTo>
                  <a:lnTo>
                    <a:pt x="852" y="636"/>
                  </a:lnTo>
                  <a:lnTo>
                    <a:pt x="847" y="629"/>
                  </a:lnTo>
                  <a:lnTo>
                    <a:pt x="842" y="624"/>
                  </a:lnTo>
                  <a:lnTo>
                    <a:pt x="840" y="617"/>
                  </a:lnTo>
                  <a:lnTo>
                    <a:pt x="837" y="613"/>
                  </a:lnTo>
                  <a:lnTo>
                    <a:pt x="833" y="608"/>
                  </a:lnTo>
                  <a:lnTo>
                    <a:pt x="830" y="603"/>
                  </a:lnTo>
                  <a:lnTo>
                    <a:pt x="830" y="601"/>
                  </a:lnTo>
                  <a:lnTo>
                    <a:pt x="828" y="601"/>
                  </a:lnTo>
                  <a:lnTo>
                    <a:pt x="826" y="601"/>
                  </a:lnTo>
                  <a:lnTo>
                    <a:pt x="826" y="601"/>
                  </a:lnTo>
                  <a:lnTo>
                    <a:pt x="814" y="598"/>
                  </a:lnTo>
                  <a:lnTo>
                    <a:pt x="804" y="598"/>
                  </a:lnTo>
                  <a:lnTo>
                    <a:pt x="795" y="596"/>
                  </a:lnTo>
                  <a:lnTo>
                    <a:pt x="785" y="594"/>
                  </a:lnTo>
                  <a:lnTo>
                    <a:pt x="781" y="594"/>
                  </a:lnTo>
                  <a:lnTo>
                    <a:pt x="776" y="594"/>
                  </a:lnTo>
                  <a:lnTo>
                    <a:pt x="771" y="591"/>
                  </a:lnTo>
                  <a:lnTo>
                    <a:pt x="766" y="591"/>
                  </a:lnTo>
                  <a:lnTo>
                    <a:pt x="764" y="591"/>
                  </a:lnTo>
                  <a:lnTo>
                    <a:pt x="764" y="591"/>
                  </a:lnTo>
                  <a:lnTo>
                    <a:pt x="762" y="591"/>
                  </a:lnTo>
                  <a:lnTo>
                    <a:pt x="762" y="591"/>
                  </a:lnTo>
                  <a:lnTo>
                    <a:pt x="752" y="582"/>
                  </a:lnTo>
                  <a:lnTo>
                    <a:pt x="745" y="575"/>
                  </a:lnTo>
                  <a:lnTo>
                    <a:pt x="738" y="568"/>
                  </a:lnTo>
                  <a:lnTo>
                    <a:pt x="731" y="561"/>
                  </a:lnTo>
                  <a:lnTo>
                    <a:pt x="717" y="544"/>
                  </a:lnTo>
                  <a:lnTo>
                    <a:pt x="700" y="525"/>
                  </a:lnTo>
                  <a:lnTo>
                    <a:pt x="686" y="508"/>
                  </a:lnTo>
                  <a:lnTo>
                    <a:pt x="672" y="492"/>
                  </a:lnTo>
                  <a:lnTo>
                    <a:pt x="655" y="471"/>
                  </a:lnTo>
                  <a:lnTo>
                    <a:pt x="639" y="452"/>
                  </a:lnTo>
                  <a:lnTo>
                    <a:pt x="622" y="430"/>
                  </a:lnTo>
                  <a:lnTo>
                    <a:pt x="606" y="411"/>
                  </a:lnTo>
                  <a:lnTo>
                    <a:pt x="591" y="392"/>
                  </a:lnTo>
                  <a:lnTo>
                    <a:pt x="580" y="376"/>
                  </a:lnTo>
                  <a:lnTo>
                    <a:pt x="568" y="359"/>
                  </a:lnTo>
                  <a:lnTo>
                    <a:pt x="554" y="340"/>
                  </a:lnTo>
                  <a:lnTo>
                    <a:pt x="549" y="333"/>
                  </a:lnTo>
                  <a:lnTo>
                    <a:pt x="544" y="326"/>
                  </a:lnTo>
                  <a:lnTo>
                    <a:pt x="539" y="317"/>
                  </a:lnTo>
                  <a:lnTo>
                    <a:pt x="532" y="310"/>
                  </a:lnTo>
                  <a:lnTo>
                    <a:pt x="532" y="310"/>
                  </a:lnTo>
                  <a:lnTo>
                    <a:pt x="532" y="310"/>
                  </a:lnTo>
                  <a:lnTo>
                    <a:pt x="532" y="307"/>
                  </a:lnTo>
                  <a:lnTo>
                    <a:pt x="532" y="307"/>
                  </a:lnTo>
                  <a:lnTo>
                    <a:pt x="532" y="305"/>
                  </a:lnTo>
                  <a:lnTo>
                    <a:pt x="535" y="300"/>
                  </a:lnTo>
                  <a:lnTo>
                    <a:pt x="535" y="298"/>
                  </a:lnTo>
                  <a:lnTo>
                    <a:pt x="537" y="295"/>
                  </a:lnTo>
                  <a:lnTo>
                    <a:pt x="539" y="284"/>
                  </a:lnTo>
                  <a:lnTo>
                    <a:pt x="544" y="272"/>
                  </a:lnTo>
                  <a:lnTo>
                    <a:pt x="549" y="262"/>
                  </a:lnTo>
                  <a:lnTo>
                    <a:pt x="551" y="250"/>
                  </a:lnTo>
                  <a:lnTo>
                    <a:pt x="558" y="232"/>
                  </a:lnTo>
                  <a:lnTo>
                    <a:pt x="565" y="213"/>
                  </a:lnTo>
                  <a:lnTo>
                    <a:pt x="570" y="196"/>
                  </a:lnTo>
                  <a:lnTo>
                    <a:pt x="577" y="177"/>
                  </a:lnTo>
                  <a:lnTo>
                    <a:pt x="577" y="177"/>
                  </a:lnTo>
                  <a:lnTo>
                    <a:pt x="575" y="170"/>
                  </a:lnTo>
                  <a:lnTo>
                    <a:pt x="561" y="151"/>
                  </a:lnTo>
                  <a:lnTo>
                    <a:pt x="558" y="151"/>
                  </a:lnTo>
                  <a:lnTo>
                    <a:pt x="556" y="149"/>
                  </a:lnTo>
                  <a:lnTo>
                    <a:pt x="544" y="142"/>
                  </a:lnTo>
                  <a:lnTo>
                    <a:pt x="539" y="142"/>
                  </a:lnTo>
                  <a:lnTo>
                    <a:pt x="535" y="139"/>
                  </a:lnTo>
                  <a:lnTo>
                    <a:pt x="530" y="139"/>
                  </a:lnTo>
                  <a:lnTo>
                    <a:pt x="530" y="137"/>
                  </a:lnTo>
                  <a:lnTo>
                    <a:pt x="527" y="137"/>
                  </a:lnTo>
                  <a:lnTo>
                    <a:pt x="527" y="137"/>
                  </a:lnTo>
                  <a:lnTo>
                    <a:pt x="525" y="137"/>
                  </a:lnTo>
                  <a:lnTo>
                    <a:pt x="525" y="137"/>
                  </a:lnTo>
                  <a:lnTo>
                    <a:pt x="525" y="134"/>
                  </a:lnTo>
                  <a:lnTo>
                    <a:pt x="525" y="134"/>
                  </a:lnTo>
                  <a:lnTo>
                    <a:pt x="523" y="134"/>
                  </a:lnTo>
                  <a:lnTo>
                    <a:pt x="523" y="134"/>
                  </a:lnTo>
                  <a:lnTo>
                    <a:pt x="523" y="137"/>
                  </a:lnTo>
                  <a:lnTo>
                    <a:pt x="520" y="134"/>
                  </a:lnTo>
                  <a:lnTo>
                    <a:pt x="518" y="132"/>
                  </a:lnTo>
                  <a:lnTo>
                    <a:pt x="516" y="132"/>
                  </a:lnTo>
                  <a:lnTo>
                    <a:pt x="516" y="132"/>
                  </a:lnTo>
                  <a:lnTo>
                    <a:pt x="513" y="134"/>
                  </a:lnTo>
                  <a:lnTo>
                    <a:pt x="513"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1" y="153"/>
                  </a:lnTo>
                  <a:lnTo>
                    <a:pt x="501" y="153"/>
                  </a:lnTo>
                  <a:lnTo>
                    <a:pt x="501" y="153"/>
                  </a:lnTo>
                  <a:lnTo>
                    <a:pt x="501" y="153"/>
                  </a:lnTo>
                  <a:lnTo>
                    <a:pt x="501" y="153"/>
                  </a:lnTo>
                  <a:lnTo>
                    <a:pt x="501" y="156"/>
                  </a:lnTo>
                  <a:lnTo>
                    <a:pt x="501" y="156"/>
                  </a:lnTo>
                  <a:lnTo>
                    <a:pt x="499" y="158"/>
                  </a:lnTo>
                  <a:lnTo>
                    <a:pt x="499" y="158"/>
                  </a:lnTo>
                  <a:lnTo>
                    <a:pt x="497" y="156"/>
                  </a:lnTo>
                  <a:lnTo>
                    <a:pt x="497" y="156"/>
                  </a:lnTo>
                  <a:lnTo>
                    <a:pt x="494"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5" y="163"/>
                  </a:lnTo>
                  <a:lnTo>
                    <a:pt x="478" y="161"/>
                  </a:lnTo>
                  <a:lnTo>
                    <a:pt x="478" y="161"/>
                  </a:lnTo>
                  <a:lnTo>
                    <a:pt x="475" y="161"/>
                  </a:lnTo>
                  <a:lnTo>
                    <a:pt x="475" y="161"/>
                  </a:lnTo>
                  <a:lnTo>
                    <a:pt x="475" y="161"/>
                  </a:lnTo>
                  <a:lnTo>
                    <a:pt x="475" y="161"/>
                  </a:lnTo>
                  <a:lnTo>
                    <a:pt x="475"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8" y="163"/>
                  </a:lnTo>
                  <a:lnTo>
                    <a:pt x="468" y="161"/>
                  </a:lnTo>
                  <a:lnTo>
                    <a:pt x="468" y="161"/>
                  </a:lnTo>
                  <a:lnTo>
                    <a:pt x="468" y="158"/>
                  </a:lnTo>
                  <a:lnTo>
                    <a:pt x="471" y="158"/>
                  </a:lnTo>
                  <a:lnTo>
                    <a:pt x="468"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8" y="144"/>
                  </a:lnTo>
                  <a:lnTo>
                    <a:pt x="468"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5" y="127"/>
                  </a:lnTo>
                  <a:lnTo>
                    <a:pt x="475" y="130"/>
                  </a:lnTo>
                  <a:lnTo>
                    <a:pt x="473" y="130"/>
                  </a:lnTo>
                  <a:lnTo>
                    <a:pt x="473" y="130"/>
                  </a:lnTo>
                  <a:lnTo>
                    <a:pt x="471" y="127"/>
                  </a:lnTo>
                  <a:lnTo>
                    <a:pt x="471" y="127"/>
                  </a:lnTo>
                  <a:lnTo>
                    <a:pt x="471" y="125"/>
                  </a:lnTo>
                  <a:lnTo>
                    <a:pt x="468" y="125"/>
                  </a:lnTo>
                  <a:lnTo>
                    <a:pt x="468" y="125"/>
                  </a:lnTo>
                  <a:lnTo>
                    <a:pt x="468" y="123"/>
                  </a:lnTo>
                  <a:lnTo>
                    <a:pt x="471" y="123"/>
                  </a:lnTo>
                  <a:lnTo>
                    <a:pt x="471" y="123"/>
                  </a:lnTo>
                  <a:lnTo>
                    <a:pt x="471" y="120"/>
                  </a:lnTo>
                  <a:lnTo>
                    <a:pt x="471" y="120"/>
                  </a:lnTo>
                  <a:lnTo>
                    <a:pt x="471" y="120"/>
                  </a:lnTo>
                  <a:lnTo>
                    <a:pt x="471" y="120"/>
                  </a:lnTo>
                  <a:lnTo>
                    <a:pt x="471" y="118"/>
                  </a:lnTo>
                  <a:lnTo>
                    <a:pt x="473" y="116"/>
                  </a:lnTo>
                  <a:lnTo>
                    <a:pt x="475" y="116"/>
                  </a:lnTo>
                  <a:lnTo>
                    <a:pt x="475" y="116"/>
                  </a:lnTo>
                  <a:lnTo>
                    <a:pt x="475" y="116"/>
                  </a:lnTo>
                  <a:lnTo>
                    <a:pt x="475" y="113"/>
                  </a:lnTo>
                  <a:lnTo>
                    <a:pt x="475" y="113"/>
                  </a:lnTo>
                  <a:lnTo>
                    <a:pt x="475" y="113"/>
                  </a:lnTo>
                  <a:lnTo>
                    <a:pt x="475" y="113"/>
                  </a:lnTo>
                  <a:lnTo>
                    <a:pt x="475" y="111"/>
                  </a:lnTo>
                  <a:lnTo>
                    <a:pt x="475" y="111"/>
                  </a:lnTo>
                  <a:lnTo>
                    <a:pt x="475" y="111"/>
                  </a:lnTo>
                  <a:lnTo>
                    <a:pt x="473" y="111"/>
                  </a:lnTo>
                  <a:lnTo>
                    <a:pt x="473" y="108"/>
                  </a:lnTo>
                  <a:lnTo>
                    <a:pt x="475" y="108"/>
                  </a:lnTo>
                  <a:lnTo>
                    <a:pt x="475" y="108"/>
                  </a:lnTo>
                  <a:lnTo>
                    <a:pt x="475" y="108"/>
                  </a:lnTo>
                  <a:lnTo>
                    <a:pt x="478" y="108"/>
                  </a:lnTo>
                  <a:lnTo>
                    <a:pt x="478" y="108"/>
                  </a:lnTo>
                  <a:lnTo>
                    <a:pt x="478" y="108"/>
                  </a:lnTo>
                  <a:lnTo>
                    <a:pt x="478" y="106"/>
                  </a:lnTo>
                  <a:lnTo>
                    <a:pt x="478" y="106"/>
                  </a:lnTo>
                  <a:lnTo>
                    <a:pt x="475" y="106"/>
                  </a:lnTo>
                  <a:lnTo>
                    <a:pt x="475" y="104"/>
                  </a:lnTo>
                  <a:lnTo>
                    <a:pt x="475" y="104"/>
                  </a:lnTo>
                  <a:lnTo>
                    <a:pt x="475"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5" y="89"/>
                  </a:lnTo>
                  <a:lnTo>
                    <a:pt x="475" y="89"/>
                  </a:lnTo>
                  <a:lnTo>
                    <a:pt x="475" y="89"/>
                  </a:lnTo>
                  <a:lnTo>
                    <a:pt x="475" y="89"/>
                  </a:lnTo>
                  <a:lnTo>
                    <a:pt x="475" y="89"/>
                  </a:lnTo>
                  <a:lnTo>
                    <a:pt x="473" y="89"/>
                  </a:lnTo>
                  <a:lnTo>
                    <a:pt x="473" y="89"/>
                  </a:lnTo>
                  <a:lnTo>
                    <a:pt x="473" y="89"/>
                  </a:lnTo>
                  <a:lnTo>
                    <a:pt x="475" y="89"/>
                  </a:lnTo>
                  <a:lnTo>
                    <a:pt x="475" y="89"/>
                  </a:lnTo>
                  <a:lnTo>
                    <a:pt x="475" y="89"/>
                  </a:lnTo>
                  <a:lnTo>
                    <a:pt x="475" y="92"/>
                  </a:lnTo>
                  <a:lnTo>
                    <a:pt x="475" y="92"/>
                  </a:lnTo>
                  <a:lnTo>
                    <a:pt x="475" y="92"/>
                  </a:lnTo>
                  <a:lnTo>
                    <a:pt x="473" y="92"/>
                  </a:lnTo>
                  <a:lnTo>
                    <a:pt x="473" y="92"/>
                  </a:lnTo>
                  <a:lnTo>
                    <a:pt x="475"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5" y="101"/>
                  </a:lnTo>
                  <a:lnTo>
                    <a:pt x="475" y="99"/>
                  </a:lnTo>
                  <a:lnTo>
                    <a:pt x="475" y="99"/>
                  </a:lnTo>
                  <a:lnTo>
                    <a:pt x="475" y="97"/>
                  </a:lnTo>
                  <a:lnTo>
                    <a:pt x="475" y="94"/>
                  </a:lnTo>
                  <a:lnTo>
                    <a:pt x="475" y="94"/>
                  </a:lnTo>
                  <a:lnTo>
                    <a:pt x="471" y="94"/>
                  </a:lnTo>
                  <a:lnTo>
                    <a:pt x="471" y="94"/>
                  </a:lnTo>
                  <a:lnTo>
                    <a:pt x="471" y="94"/>
                  </a:lnTo>
                  <a:lnTo>
                    <a:pt x="471" y="94"/>
                  </a:lnTo>
                  <a:lnTo>
                    <a:pt x="471" y="94"/>
                  </a:lnTo>
                  <a:lnTo>
                    <a:pt x="471" y="92"/>
                  </a:lnTo>
                  <a:lnTo>
                    <a:pt x="471" y="92"/>
                  </a:lnTo>
                  <a:lnTo>
                    <a:pt x="471" y="94"/>
                  </a:lnTo>
                  <a:lnTo>
                    <a:pt x="468" y="94"/>
                  </a:lnTo>
                  <a:lnTo>
                    <a:pt x="468" y="94"/>
                  </a:lnTo>
                  <a:lnTo>
                    <a:pt x="466" y="94"/>
                  </a:lnTo>
                  <a:lnTo>
                    <a:pt x="466" y="94"/>
                  </a:lnTo>
                  <a:lnTo>
                    <a:pt x="466" y="94"/>
                  </a:lnTo>
                  <a:lnTo>
                    <a:pt x="466" y="94"/>
                  </a:lnTo>
                  <a:lnTo>
                    <a:pt x="466" y="94"/>
                  </a:lnTo>
                  <a:lnTo>
                    <a:pt x="468"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8" y="97"/>
                  </a:lnTo>
                  <a:lnTo>
                    <a:pt x="468" y="99"/>
                  </a:lnTo>
                  <a:lnTo>
                    <a:pt x="468" y="99"/>
                  </a:lnTo>
                  <a:lnTo>
                    <a:pt x="466" y="99"/>
                  </a:lnTo>
                  <a:lnTo>
                    <a:pt x="466" y="101"/>
                  </a:lnTo>
                  <a:lnTo>
                    <a:pt x="468" y="101"/>
                  </a:lnTo>
                  <a:lnTo>
                    <a:pt x="468" y="101"/>
                  </a:lnTo>
                  <a:lnTo>
                    <a:pt x="468"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49" y="113"/>
                  </a:lnTo>
                  <a:lnTo>
                    <a:pt x="449"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49" y="118"/>
                  </a:lnTo>
                  <a:lnTo>
                    <a:pt x="449" y="118"/>
                  </a:lnTo>
                  <a:lnTo>
                    <a:pt x="449" y="118"/>
                  </a:lnTo>
                  <a:lnTo>
                    <a:pt x="449" y="118"/>
                  </a:lnTo>
                  <a:lnTo>
                    <a:pt x="445" y="120"/>
                  </a:lnTo>
                  <a:lnTo>
                    <a:pt x="445" y="120"/>
                  </a:lnTo>
                  <a:lnTo>
                    <a:pt x="442"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2"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0" y="132"/>
                  </a:lnTo>
                  <a:lnTo>
                    <a:pt x="430" y="132"/>
                  </a:lnTo>
                  <a:lnTo>
                    <a:pt x="430" y="132"/>
                  </a:lnTo>
                  <a:lnTo>
                    <a:pt x="430" y="134"/>
                  </a:lnTo>
                  <a:lnTo>
                    <a:pt x="428" y="134"/>
                  </a:lnTo>
                  <a:lnTo>
                    <a:pt x="430" y="134"/>
                  </a:lnTo>
                  <a:lnTo>
                    <a:pt x="428" y="134"/>
                  </a:lnTo>
                  <a:lnTo>
                    <a:pt x="428" y="134"/>
                  </a:lnTo>
                  <a:lnTo>
                    <a:pt x="426" y="134"/>
                  </a:lnTo>
                  <a:lnTo>
                    <a:pt x="426" y="134"/>
                  </a:lnTo>
                  <a:lnTo>
                    <a:pt x="426" y="134"/>
                  </a:lnTo>
                  <a:lnTo>
                    <a:pt x="426" y="134"/>
                  </a:lnTo>
                  <a:lnTo>
                    <a:pt x="426" y="134"/>
                  </a:lnTo>
                  <a:lnTo>
                    <a:pt x="426" y="137"/>
                  </a:lnTo>
                  <a:lnTo>
                    <a:pt x="423" y="137"/>
                  </a:lnTo>
                  <a:lnTo>
                    <a:pt x="423" y="137"/>
                  </a:lnTo>
                  <a:lnTo>
                    <a:pt x="423" y="139"/>
                  </a:lnTo>
                  <a:lnTo>
                    <a:pt x="423" y="139"/>
                  </a:lnTo>
                  <a:lnTo>
                    <a:pt x="423" y="137"/>
                  </a:lnTo>
                  <a:lnTo>
                    <a:pt x="426" y="137"/>
                  </a:lnTo>
                  <a:lnTo>
                    <a:pt x="426" y="137"/>
                  </a:lnTo>
                  <a:lnTo>
                    <a:pt x="426" y="137"/>
                  </a:lnTo>
                  <a:lnTo>
                    <a:pt x="430"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6" y="139"/>
                  </a:lnTo>
                  <a:lnTo>
                    <a:pt x="414" y="134"/>
                  </a:lnTo>
                  <a:lnTo>
                    <a:pt x="412" y="127"/>
                  </a:lnTo>
                  <a:lnTo>
                    <a:pt x="412" y="125"/>
                  </a:lnTo>
                  <a:lnTo>
                    <a:pt x="409" y="125"/>
                  </a:lnTo>
                  <a:lnTo>
                    <a:pt x="409" y="125"/>
                  </a:lnTo>
                  <a:lnTo>
                    <a:pt x="409" y="123"/>
                  </a:lnTo>
                  <a:lnTo>
                    <a:pt x="409" y="123"/>
                  </a:lnTo>
                  <a:lnTo>
                    <a:pt x="409" y="123"/>
                  </a:lnTo>
                  <a:lnTo>
                    <a:pt x="409" y="120"/>
                  </a:lnTo>
                  <a:lnTo>
                    <a:pt x="404" y="101"/>
                  </a:lnTo>
                  <a:lnTo>
                    <a:pt x="404" y="99"/>
                  </a:lnTo>
                  <a:lnTo>
                    <a:pt x="404" y="97"/>
                  </a:lnTo>
                  <a:lnTo>
                    <a:pt x="404" y="97"/>
                  </a:lnTo>
                  <a:lnTo>
                    <a:pt x="404" y="97"/>
                  </a:lnTo>
                  <a:lnTo>
                    <a:pt x="404"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4"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7" y="47"/>
                  </a:lnTo>
                  <a:lnTo>
                    <a:pt x="397" y="49"/>
                  </a:lnTo>
                  <a:lnTo>
                    <a:pt x="400" y="52"/>
                  </a:lnTo>
                  <a:lnTo>
                    <a:pt x="397" y="49"/>
                  </a:lnTo>
                  <a:lnTo>
                    <a:pt x="390" y="49"/>
                  </a:lnTo>
                  <a:lnTo>
                    <a:pt x="388" y="47"/>
                  </a:lnTo>
                  <a:lnTo>
                    <a:pt x="386" y="47"/>
                  </a:lnTo>
                  <a:lnTo>
                    <a:pt x="383" y="49"/>
                  </a:lnTo>
                  <a:lnTo>
                    <a:pt x="381" y="47"/>
                  </a:lnTo>
                  <a:lnTo>
                    <a:pt x="381" y="47"/>
                  </a:lnTo>
                  <a:lnTo>
                    <a:pt x="378" y="47"/>
                  </a:lnTo>
                  <a:lnTo>
                    <a:pt x="378" y="47"/>
                  </a:lnTo>
                  <a:lnTo>
                    <a:pt x="376" y="47"/>
                  </a:lnTo>
                  <a:lnTo>
                    <a:pt x="376" y="47"/>
                  </a:lnTo>
                  <a:lnTo>
                    <a:pt x="376" y="49"/>
                  </a:lnTo>
                  <a:lnTo>
                    <a:pt x="374" y="49"/>
                  </a:lnTo>
                  <a:lnTo>
                    <a:pt x="371" y="49"/>
                  </a:lnTo>
                  <a:lnTo>
                    <a:pt x="371"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2" y="66"/>
                  </a:lnTo>
                  <a:lnTo>
                    <a:pt x="352" y="68"/>
                  </a:lnTo>
                  <a:lnTo>
                    <a:pt x="348" y="71"/>
                  </a:lnTo>
                  <a:lnTo>
                    <a:pt x="348" y="71"/>
                  </a:lnTo>
                  <a:lnTo>
                    <a:pt x="345" y="73"/>
                  </a:lnTo>
                  <a:lnTo>
                    <a:pt x="343" y="73"/>
                  </a:lnTo>
                  <a:lnTo>
                    <a:pt x="343" y="73"/>
                  </a:lnTo>
                  <a:lnTo>
                    <a:pt x="341" y="73"/>
                  </a:lnTo>
                  <a:lnTo>
                    <a:pt x="338" y="73"/>
                  </a:lnTo>
                  <a:lnTo>
                    <a:pt x="338" y="73"/>
                  </a:lnTo>
                  <a:lnTo>
                    <a:pt x="336" y="75"/>
                  </a:lnTo>
                  <a:lnTo>
                    <a:pt x="336" y="75"/>
                  </a:lnTo>
                  <a:lnTo>
                    <a:pt x="336" y="78"/>
                  </a:lnTo>
                  <a:lnTo>
                    <a:pt x="336" y="78"/>
                  </a:lnTo>
                  <a:lnTo>
                    <a:pt x="336" y="78"/>
                  </a:lnTo>
                  <a:lnTo>
                    <a:pt x="333" y="78"/>
                  </a:lnTo>
                  <a:lnTo>
                    <a:pt x="333" y="75"/>
                  </a:lnTo>
                  <a:lnTo>
                    <a:pt x="331" y="75"/>
                  </a:lnTo>
                  <a:lnTo>
                    <a:pt x="331" y="73"/>
                  </a:lnTo>
                  <a:lnTo>
                    <a:pt x="331" y="73"/>
                  </a:lnTo>
                  <a:lnTo>
                    <a:pt x="331" y="73"/>
                  </a:lnTo>
                  <a:lnTo>
                    <a:pt x="333" y="71"/>
                  </a:lnTo>
                  <a:lnTo>
                    <a:pt x="333" y="68"/>
                  </a:lnTo>
                  <a:lnTo>
                    <a:pt x="333" y="68"/>
                  </a:lnTo>
                  <a:lnTo>
                    <a:pt x="333" y="68"/>
                  </a:lnTo>
                  <a:lnTo>
                    <a:pt x="336" y="63"/>
                  </a:lnTo>
                  <a:lnTo>
                    <a:pt x="338" y="61"/>
                  </a:lnTo>
                  <a:lnTo>
                    <a:pt x="343" y="63"/>
                  </a:lnTo>
                  <a:lnTo>
                    <a:pt x="343" y="63"/>
                  </a:lnTo>
                  <a:lnTo>
                    <a:pt x="343" y="63"/>
                  </a:lnTo>
                  <a:lnTo>
                    <a:pt x="343" y="61"/>
                  </a:lnTo>
                  <a:lnTo>
                    <a:pt x="345" y="61"/>
                  </a:lnTo>
                  <a:lnTo>
                    <a:pt x="345" y="59"/>
                  </a:lnTo>
                  <a:lnTo>
                    <a:pt x="345" y="59"/>
                  </a:lnTo>
                  <a:lnTo>
                    <a:pt x="348" y="59"/>
                  </a:lnTo>
                  <a:lnTo>
                    <a:pt x="348" y="56"/>
                  </a:lnTo>
                  <a:lnTo>
                    <a:pt x="350" y="54"/>
                  </a:lnTo>
                  <a:lnTo>
                    <a:pt x="350" y="56"/>
                  </a:lnTo>
                  <a:lnTo>
                    <a:pt x="350" y="54"/>
                  </a:lnTo>
                  <a:lnTo>
                    <a:pt x="348" y="54"/>
                  </a:lnTo>
                  <a:lnTo>
                    <a:pt x="348" y="54"/>
                  </a:lnTo>
                  <a:lnTo>
                    <a:pt x="345" y="56"/>
                  </a:lnTo>
                  <a:lnTo>
                    <a:pt x="343" y="59"/>
                  </a:lnTo>
                  <a:lnTo>
                    <a:pt x="343" y="59"/>
                  </a:lnTo>
                  <a:lnTo>
                    <a:pt x="341" y="59"/>
                  </a:lnTo>
                  <a:lnTo>
                    <a:pt x="341" y="61"/>
                  </a:lnTo>
                  <a:lnTo>
                    <a:pt x="338" y="61"/>
                  </a:lnTo>
                  <a:lnTo>
                    <a:pt x="329" y="59"/>
                  </a:lnTo>
                  <a:lnTo>
                    <a:pt x="326"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4" y="73"/>
                  </a:lnTo>
                  <a:lnTo>
                    <a:pt x="277" y="73"/>
                  </a:lnTo>
                  <a:lnTo>
                    <a:pt x="277" y="73"/>
                  </a:lnTo>
                  <a:lnTo>
                    <a:pt x="277" y="75"/>
                  </a:lnTo>
                  <a:lnTo>
                    <a:pt x="274"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5" y="92"/>
                  </a:lnTo>
                  <a:lnTo>
                    <a:pt x="255" y="94"/>
                  </a:lnTo>
                  <a:lnTo>
                    <a:pt x="255" y="94"/>
                  </a:lnTo>
                  <a:lnTo>
                    <a:pt x="255" y="94"/>
                  </a:lnTo>
                  <a:lnTo>
                    <a:pt x="255" y="94"/>
                  </a:lnTo>
                  <a:lnTo>
                    <a:pt x="255" y="94"/>
                  </a:lnTo>
                  <a:lnTo>
                    <a:pt x="253" y="94"/>
                  </a:lnTo>
                  <a:lnTo>
                    <a:pt x="253" y="94"/>
                  </a:lnTo>
                  <a:lnTo>
                    <a:pt x="253" y="94"/>
                  </a:lnTo>
                  <a:lnTo>
                    <a:pt x="253" y="94"/>
                  </a:lnTo>
                  <a:lnTo>
                    <a:pt x="253" y="94"/>
                  </a:lnTo>
                  <a:lnTo>
                    <a:pt x="255" y="92"/>
                  </a:lnTo>
                  <a:lnTo>
                    <a:pt x="255" y="92"/>
                  </a:lnTo>
                  <a:lnTo>
                    <a:pt x="255" y="89"/>
                  </a:lnTo>
                  <a:lnTo>
                    <a:pt x="255" y="89"/>
                  </a:lnTo>
                  <a:lnTo>
                    <a:pt x="255" y="89"/>
                  </a:lnTo>
                  <a:lnTo>
                    <a:pt x="255" y="89"/>
                  </a:lnTo>
                  <a:lnTo>
                    <a:pt x="255"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5" y="73"/>
                  </a:lnTo>
                  <a:lnTo>
                    <a:pt x="255"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5" y="63"/>
                  </a:lnTo>
                  <a:lnTo>
                    <a:pt x="255" y="68"/>
                  </a:lnTo>
                  <a:lnTo>
                    <a:pt x="255"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6" y="59"/>
                  </a:lnTo>
                  <a:lnTo>
                    <a:pt x="236"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6" y="71"/>
                  </a:lnTo>
                  <a:lnTo>
                    <a:pt x="236" y="71"/>
                  </a:lnTo>
                  <a:lnTo>
                    <a:pt x="236" y="71"/>
                  </a:lnTo>
                  <a:lnTo>
                    <a:pt x="234" y="71"/>
                  </a:lnTo>
                  <a:lnTo>
                    <a:pt x="234" y="71"/>
                  </a:lnTo>
                  <a:lnTo>
                    <a:pt x="234" y="71"/>
                  </a:lnTo>
                  <a:lnTo>
                    <a:pt x="234" y="71"/>
                  </a:lnTo>
                  <a:lnTo>
                    <a:pt x="234" y="71"/>
                  </a:lnTo>
                  <a:lnTo>
                    <a:pt x="234" y="68"/>
                  </a:lnTo>
                  <a:lnTo>
                    <a:pt x="236" y="68"/>
                  </a:lnTo>
                  <a:lnTo>
                    <a:pt x="234" y="68"/>
                  </a:lnTo>
                  <a:lnTo>
                    <a:pt x="234" y="71"/>
                  </a:lnTo>
                  <a:lnTo>
                    <a:pt x="232" y="71"/>
                  </a:lnTo>
                  <a:lnTo>
                    <a:pt x="232" y="71"/>
                  </a:lnTo>
                  <a:lnTo>
                    <a:pt x="232" y="71"/>
                  </a:lnTo>
                  <a:lnTo>
                    <a:pt x="229" y="71"/>
                  </a:lnTo>
                  <a:lnTo>
                    <a:pt x="229" y="71"/>
                  </a:lnTo>
                  <a:lnTo>
                    <a:pt x="229"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0" y="75"/>
                  </a:lnTo>
                  <a:lnTo>
                    <a:pt x="210" y="75"/>
                  </a:lnTo>
                  <a:lnTo>
                    <a:pt x="210" y="75"/>
                  </a:lnTo>
                  <a:lnTo>
                    <a:pt x="210"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0" y="73"/>
                  </a:lnTo>
                  <a:lnTo>
                    <a:pt x="210" y="73"/>
                  </a:lnTo>
                  <a:lnTo>
                    <a:pt x="208" y="73"/>
                  </a:lnTo>
                  <a:lnTo>
                    <a:pt x="208" y="73"/>
                  </a:lnTo>
                  <a:lnTo>
                    <a:pt x="203" y="75"/>
                  </a:lnTo>
                  <a:lnTo>
                    <a:pt x="203"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4" y="89"/>
                  </a:lnTo>
                  <a:lnTo>
                    <a:pt x="184" y="89"/>
                  </a:lnTo>
                  <a:lnTo>
                    <a:pt x="184" y="89"/>
                  </a:lnTo>
                  <a:lnTo>
                    <a:pt x="182" y="92"/>
                  </a:lnTo>
                  <a:lnTo>
                    <a:pt x="182" y="94"/>
                  </a:lnTo>
                  <a:lnTo>
                    <a:pt x="182" y="94"/>
                  </a:lnTo>
                  <a:lnTo>
                    <a:pt x="180" y="92"/>
                  </a:lnTo>
                  <a:lnTo>
                    <a:pt x="180" y="92"/>
                  </a:lnTo>
                  <a:lnTo>
                    <a:pt x="180" y="92"/>
                  </a:lnTo>
                  <a:lnTo>
                    <a:pt x="180" y="92"/>
                  </a:lnTo>
                  <a:lnTo>
                    <a:pt x="177" y="92"/>
                  </a:lnTo>
                  <a:lnTo>
                    <a:pt x="177" y="92"/>
                  </a:lnTo>
                  <a:lnTo>
                    <a:pt x="177" y="89"/>
                  </a:lnTo>
                  <a:lnTo>
                    <a:pt x="177" y="89"/>
                  </a:lnTo>
                  <a:lnTo>
                    <a:pt x="177" y="89"/>
                  </a:lnTo>
                  <a:lnTo>
                    <a:pt x="177" y="89"/>
                  </a:lnTo>
                  <a:lnTo>
                    <a:pt x="177" y="89"/>
                  </a:lnTo>
                  <a:lnTo>
                    <a:pt x="177" y="89"/>
                  </a:lnTo>
                  <a:lnTo>
                    <a:pt x="177" y="87"/>
                  </a:lnTo>
                  <a:lnTo>
                    <a:pt x="177" y="87"/>
                  </a:lnTo>
                  <a:lnTo>
                    <a:pt x="177" y="85"/>
                  </a:lnTo>
                  <a:lnTo>
                    <a:pt x="177" y="85"/>
                  </a:lnTo>
                  <a:lnTo>
                    <a:pt x="177"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7" y="99"/>
                  </a:lnTo>
                  <a:lnTo>
                    <a:pt x="175" y="99"/>
                  </a:lnTo>
                  <a:lnTo>
                    <a:pt x="177" y="99"/>
                  </a:lnTo>
                  <a:lnTo>
                    <a:pt x="177" y="101"/>
                  </a:lnTo>
                  <a:lnTo>
                    <a:pt x="177" y="101"/>
                  </a:lnTo>
                  <a:lnTo>
                    <a:pt x="177" y="104"/>
                  </a:lnTo>
                  <a:lnTo>
                    <a:pt x="177"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7" y="82"/>
                  </a:lnTo>
                  <a:lnTo>
                    <a:pt x="177" y="80"/>
                  </a:lnTo>
                  <a:lnTo>
                    <a:pt x="180" y="80"/>
                  </a:lnTo>
                  <a:lnTo>
                    <a:pt x="180" y="80"/>
                  </a:lnTo>
                  <a:lnTo>
                    <a:pt x="182" y="78"/>
                  </a:lnTo>
                  <a:lnTo>
                    <a:pt x="180" y="78"/>
                  </a:lnTo>
                  <a:lnTo>
                    <a:pt x="180" y="75"/>
                  </a:lnTo>
                  <a:lnTo>
                    <a:pt x="182" y="75"/>
                  </a:lnTo>
                  <a:lnTo>
                    <a:pt x="182" y="75"/>
                  </a:lnTo>
                  <a:lnTo>
                    <a:pt x="182" y="75"/>
                  </a:lnTo>
                  <a:lnTo>
                    <a:pt x="182" y="75"/>
                  </a:lnTo>
                  <a:lnTo>
                    <a:pt x="184" y="75"/>
                  </a:lnTo>
                  <a:lnTo>
                    <a:pt x="184" y="73"/>
                  </a:lnTo>
                  <a:lnTo>
                    <a:pt x="184" y="73"/>
                  </a:lnTo>
                  <a:lnTo>
                    <a:pt x="184" y="73"/>
                  </a:lnTo>
                  <a:lnTo>
                    <a:pt x="184" y="73"/>
                  </a:lnTo>
                  <a:lnTo>
                    <a:pt x="184" y="73"/>
                  </a:lnTo>
                  <a:lnTo>
                    <a:pt x="184"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3" y="66"/>
                  </a:lnTo>
                  <a:lnTo>
                    <a:pt x="203" y="63"/>
                  </a:lnTo>
                  <a:lnTo>
                    <a:pt x="203" y="63"/>
                  </a:lnTo>
                  <a:lnTo>
                    <a:pt x="206" y="63"/>
                  </a:lnTo>
                  <a:lnTo>
                    <a:pt x="206" y="63"/>
                  </a:lnTo>
                  <a:lnTo>
                    <a:pt x="206" y="61"/>
                  </a:lnTo>
                  <a:lnTo>
                    <a:pt x="208" y="61"/>
                  </a:lnTo>
                  <a:lnTo>
                    <a:pt x="210" y="61"/>
                  </a:lnTo>
                  <a:lnTo>
                    <a:pt x="210" y="61"/>
                  </a:lnTo>
                  <a:lnTo>
                    <a:pt x="210" y="61"/>
                  </a:lnTo>
                  <a:lnTo>
                    <a:pt x="213" y="61"/>
                  </a:lnTo>
                  <a:lnTo>
                    <a:pt x="213" y="61"/>
                  </a:lnTo>
                  <a:lnTo>
                    <a:pt x="215" y="61"/>
                  </a:lnTo>
                  <a:lnTo>
                    <a:pt x="215" y="61"/>
                  </a:lnTo>
                  <a:lnTo>
                    <a:pt x="215" y="61"/>
                  </a:lnTo>
                  <a:lnTo>
                    <a:pt x="215" y="63"/>
                  </a:lnTo>
                  <a:lnTo>
                    <a:pt x="215" y="66"/>
                  </a:lnTo>
                  <a:lnTo>
                    <a:pt x="213" y="71"/>
                  </a:lnTo>
                  <a:lnTo>
                    <a:pt x="210"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6" y="54"/>
                  </a:lnTo>
                  <a:lnTo>
                    <a:pt x="236"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5" y="52"/>
                  </a:lnTo>
                  <a:lnTo>
                    <a:pt x="255"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4" y="54"/>
                  </a:lnTo>
                  <a:lnTo>
                    <a:pt x="274" y="54"/>
                  </a:lnTo>
                  <a:lnTo>
                    <a:pt x="274" y="54"/>
                  </a:lnTo>
                  <a:lnTo>
                    <a:pt x="274" y="54"/>
                  </a:lnTo>
                  <a:lnTo>
                    <a:pt x="274" y="56"/>
                  </a:lnTo>
                  <a:lnTo>
                    <a:pt x="274" y="56"/>
                  </a:lnTo>
                  <a:lnTo>
                    <a:pt x="272" y="56"/>
                  </a:lnTo>
                  <a:lnTo>
                    <a:pt x="272" y="56"/>
                  </a:lnTo>
                  <a:lnTo>
                    <a:pt x="272" y="59"/>
                  </a:lnTo>
                  <a:lnTo>
                    <a:pt x="274" y="59"/>
                  </a:lnTo>
                  <a:lnTo>
                    <a:pt x="274" y="61"/>
                  </a:lnTo>
                  <a:lnTo>
                    <a:pt x="274" y="61"/>
                  </a:lnTo>
                  <a:lnTo>
                    <a:pt x="274" y="61"/>
                  </a:lnTo>
                  <a:lnTo>
                    <a:pt x="277" y="61"/>
                  </a:lnTo>
                  <a:lnTo>
                    <a:pt x="277" y="59"/>
                  </a:lnTo>
                  <a:lnTo>
                    <a:pt x="279" y="59"/>
                  </a:lnTo>
                  <a:lnTo>
                    <a:pt x="279" y="59"/>
                  </a:lnTo>
                  <a:lnTo>
                    <a:pt x="279" y="59"/>
                  </a:lnTo>
                  <a:lnTo>
                    <a:pt x="279" y="56"/>
                  </a:lnTo>
                  <a:lnTo>
                    <a:pt x="281"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0" y="49"/>
                  </a:lnTo>
                  <a:lnTo>
                    <a:pt x="303" y="47"/>
                  </a:lnTo>
                  <a:lnTo>
                    <a:pt x="303" y="47"/>
                  </a:lnTo>
                  <a:lnTo>
                    <a:pt x="303" y="47"/>
                  </a:lnTo>
                  <a:lnTo>
                    <a:pt x="305" y="47"/>
                  </a:lnTo>
                  <a:lnTo>
                    <a:pt x="303" y="47"/>
                  </a:lnTo>
                  <a:lnTo>
                    <a:pt x="305" y="47"/>
                  </a:lnTo>
                  <a:lnTo>
                    <a:pt x="307" y="47"/>
                  </a:lnTo>
                  <a:lnTo>
                    <a:pt x="310" y="47"/>
                  </a:lnTo>
                  <a:lnTo>
                    <a:pt x="324" y="45"/>
                  </a:lnTo>
                  <a:lnTo>
                    <a:pt x="326" y="45"/>
                  </a:lnTo>
                  <a:lnTo>
                    <a:pt x="331" y="45"/>
                  </a:lnTo>
                  <a:lnTo>
                    <a:pt x="331" y="45"/>
                  </a:lnTo>
                  <a:lnTo>
                    <a:pt x="333" y="42"/>
                  </a:lnTo>
                  <a:lnTo>
                    <a:pt x="336" y="42"/>
                  </a:lnTo>
                  <a:lnTo>
                    <a:pt x="333" y="42"/>
                  </a:lnTo>
                  <a:lnTo>
                    <a:pt x="333" y="40"/>
                  </a:lnTo>
                  <a:lnTo>
                    <a:pt x="333"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3" y="23"/>
                  </a:lnTo>
                  <a:lnTo>
                    <a:pt x="333" y="26"/>
                  </a:lnTo>
                  <a:lnTo>
                    <a:pt x="333" y="26"/>
                  </a:lnTo>
                  <a:lnTo>
                    <a:pt x="333" y="26"/>
                  </a:lnTo>
                  <a:lnTo>
                    <a:pt x="331" y="26"/>
                  </a:lnTo>
                  <a:lnTo>
                    <a:pt x="333" y="26"/>
                  </a:lnTo>
                  <a:lnTo>
                    <a:pt x="333" y="26"/>
                  </a:lnTo>
                  <a:lnTo>
                    <a:pt x="333" y="26"/>
                  </a:lnTo>
                  <a:lnTo>
                    <a:pt x="333" y="28"/>
                  </a:lnTo>
                  <a:lnTo>
                    <a:pt x="331" y="28"/>
                  </a:lnTo>
                  <a:lnTo>
                    <a:pt x="329" y="30"/>
                  </a:lnTo>
                  <a:lnTo>
                    <a:pt x="329" y="33"/>
                  </a:lnTo>
                  <a:lnTo>
                    <a:pt x="326" y="33"/>
                  </a:lnTo>
                  <a:lnTo>
                    <a:pt x="326" y="33"/>
                  </a:lnTo>
                  <a:lnTo>
                    <a:pt x="326" y="33"/>
                  </a:lnTo>
                  <a:lnTo>
                    <a:pt x="326" y="33"/>
                  </a:lnTo>
                  <a:lnTo>
                    <a:pt x="326"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7" y="21"/>
                  </a:lnTo>
                  <a:lnTo>
                    <a:pt x="307" y="21"/>
                  </a:lnTo>
                  <a:lnTo>
                    <a:pt x="307" y="18"/>
                  </a:lnTo>
                  <a:lnTo>
                    <a:pt x="307"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0" y="21"/>
                  </a:lnTo>
                  <a:lnTo>
                    <a:pt x="300"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1" y="33"/>
                  </a:lnTo>
                  <a:lnTo>
                    <a:pt x="281" y="33"/>
                  </a:lnTo>
                  <a:lnTo>
                    <a:pt x="279" y="35"/>
                  </a:lnTo>
                  <a:lnTo>
                    <a:pt x="279" y="35"/>
                  </a:lnTo>
                  <a:lnTo>
                    <a:pt x="281" y="35"/>
                  </a:lnTo>
                  <a:lnTo>
                    <a:pt x="281" y="35"/>
                  </a:lnTo>
                  <a:lnTo>
                    <a:pt x="279" y="37"/>
                  </a:lnTo>
                  <a:lnTo>
                    <a:pt x="279" y="37"/>
                  </a:lnTo>
                  <a:lnTo>
                    <a:pt x="279" y="35"/>
                  </a:lnTo>
                  <a:lnTo>
                    <a:pt x="279" y="35"/>
                  </a:lnTo>
                  <a:lnTo>
                    <a:pt x="279" y="35"/>
                  </a:lnTo>
                  <a:lnTo>
                    <a:pt x="279" y="33"/>
                  </a:lnTo>
                  <a:lnTo>
                    <a:pt x="281" y="33"/>
                  </a:lnTo>
                  <a:lnTo>
                    <a:pt x="281" y="30"/>
                  </a:lnTo>
                  <a:lnTo>
                    <a:pt x="281" y="30"/>
                  </a:lnTo>
                  <a:lnTo>
                    <a:pt x="281" y="28"/>
                  </a:lnTo>
                  <a:lnTo>
                    <a:pt x="281" y="28"/>
                  </a:lnTo>
                  <a:lnTo>
                    <a:pt x="281" y="26"/>
                  </a:lnTo>
                  <a:lnTo>
                    <a:pt x="279" y="26"/>
                  </a:lnTo>
                  <a:lnTo>
                    <a:pt x="279" y="23"/>
                  </a:lnTo>
                  <a:lnTo>
                    <a:pt x="279" y="23"/>
                  </a:lnTo>
                  <a:lnTo>
                    <a:pt x="277" y="23"/>
                  </a:lnTo>
                  <a:lnTo>
                    <a:pt x="277" y="26"/>
                  </a:lnTo>
                  <a:lnTo>
                    <a:pt x="274" y="26"/>
                  </a:lnTo>
                  <a:lnTo>
                    <a:pt x="274" y="28"/>
                  </a:lnTo>
                  <a:lnTo>
                    <a:pt x="274" y="28"/>
                  </a:lnTo>
                  <a:lnTo>
                    <a:pt x="277" y="28"/>
                  </a:lnTo>
                  <a:lnTo>
                    <a:pt x="274" y="28"/>
                  </a:lnTo>
                  <a:lnTo>
                    <a:pt x="267" y="28"/>
                  </a:lnTo>
                  <a:lnTo>
                    <a:pt x="265" y="28"/>
                  </a:lnTo>
                  <a:lnTo>
                    <a:pt x="263" y="28"/>
                  </a:lnTo>
                  <a:lnTo>
                    <a:pt x="263" y="30"/>
                  </a:lnTo>
                  <a:lnTo>
                    <a:pt x="263" y="30"/>
                  </a:lnTo>
                  <a:lnTo>
                    <a:pt x="260" y="33"/>
                  </a:lnTo>
                  <a:lnTo>
                    <a:pt x="258" y="33"/>
                  </a:lnTo>
                  <a:lnTo>
                    <a:pt x="258" y="33"/>
                  </a:lnTo>
                  <a:lnTo>
                    <a:pt x="255"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6"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6" y="30"/>
                  </a:lnTo>
                  <a:lnTo>
                    <a:pt x="236" y="30"/>
                  </a:lnTo>
                  <a:lnTo>
                    <a:pt x="236" y="30"/>
                  </a:lnTo>
                  <a:lnTo>
                    <a:pt x="239" y="30"/>
                  </a:lnTo>
                  <a:lnTo>
                    <a:pt x="236" y="30"/>
                  </a:lnTo>
                  <a:lnTo>
                    <a:pt x="236" y="33"/>
                  </a:lnTo>
                  <a:lnTo>
                    <a:pt x="236" y="33"/>
                  </a:lnTo>
                  <a:lnTo>
                    <a:pt x="236" y="33"/>
                  </a:lnTo>
                  <a:lnTo>
                    <a:pt x="234" y="33"/>
                  </a:lnTo>
                  <a:lnTo>
                    <a:pt x="239" y="33"/>
                  </a:lnTo>
                  <a:lnTo>
                    <a:pt x="239" y="33"/>
                  </a:lnTo>
                  <a:lnTo>
                    <a:pt x="239" y="35"/>
                  </a:lnTo>
                  <a:lnTo>
                    <a:pt x="236" y="35"/>
                  </a:lnTo>
                  <a:lnTo>
                    <a:pt x="232" y="35"/>
                  </a:lnTo>
                  <a:lnTo>
                    <a:pt x="232" y="35"/>
                  </a:lnTo>
                  <a:lnTo>
                    <a:pt x="232" y="33"/>
                  </a:lnTo>
                  <a:lnTo>
                    <a:pt x="229" y="30"/>
                  </a:lnTo>
                  <a:lnTo>
                    <a:pt x="229"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0" y="40"/>
                  </a:lnTo>
                  <a:lnTo>
                    <a:pt x="210" y="40"/>
                  </a:lnTo>
                  <a:lnTo>
                    <a:pt x="210" y="40"/>
                  </a:lnTo>
                  <a:lnTo>
                    <a:pt x="208" y="42"/>
                  </a:lnTo>
                  <a:lnTo>
                    <a:pt x="208" y="42"/>
                  </a:lnTo>
                  <a:lnTo>
                    <a:pt x="208" y="42"/>
                  </a:lnTo>
                  <a:lnTo>
                    <a:pt x="208" y="42"/>
                  </a:lnTo>
                  <a:lnTo>
                    <a:pt x="208" y="42"/>
                  </a:lnTo>
                  <a:lnTo>
                    <a:pt x="208" y="42"/>
                  </a:lnTo>
                  <a:lnTo>
                    <a:pt x="208" y="42"/>
                  </a:lnTo>
                  <a:lnTo>
                    <a:pt x="203" y="42"/>
                  </a:lnTo>
                  <a:lnTo>
                    <a:pt x="203" y="42"/>
                  </a:lnTo>
                  <a:lnTo>
                    <a:pt x="203"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4" y="40"/>
                  </a:lnTo>
                  <a:lnTo>
                    <a:pt x="184" y="40"/>
                  </a:lnTo>
                  <a:lnTo>
                    <a:pt x="184" y="40"/>
                  </a:lnTo>
                  <a:lnTo>
                    <a:pt x="184" y="40"/>
                  </a:lnTo>
                  <a:lnTo>
                    <a:pt x="184" y="37"/>
                  </a:lnTo>
                  <a:lnTo>
                    <a:pt x="184" y="37"/>
                  </a:lnTo>
                  <a:lnTo>
                    <a:pt x="184" y="40"/>
                  </a:lnTo>
                  <a:lnTo>
                    <a:pt x="182" y="40"/>
                  </a:lnTo>
                  <a:lnTo>
                    <a:pt x="182" y="37"/>
                  </a:lnTo>
                  <a:lnTo>
                    <a:pt x="182" y="37"/>
                  </a:lnTo>
                  <a:lnTo>
                    <a:pt x="180" y="40"/>
                  </a:lnTo>
                  <a:lnTo>
                    <a:pt x="180" y="40"/>
                  </a:lnTo>
                  <a:lnTo>
                    <a:pt x="180" y="40"/>
                  </a:lnTo>
                  <a:lnTo>
                    <a:pt x="177" y="42"/>
                  </a:lnTo>
                  <a:lnTo>
                    <a:pt x="177"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8"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7"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4" y="21"/>
                  </a:lnTo>
                  <a:lnTo>
                    <a:pt x="187" y="21"/>
                  </a:lnTo>
                  <a:lnTo>
                    <a:pt x="187" y="21"/>
                  </a:lnTo>
                  <a:lnTo>
                    <a:pt x="187" y="18"/>
                  </a:lnTo>
                  <a:lnTo>
                    <a:pt x="187" y="18"/>
                  </a:lnTo>
                  <a:lnTo>
                    <a:pt x="184" y="18"/>
                  </a:lnTo>
                  <a:lnTo>
                    <a:pt x="184" y="18"/>
                  </a:lnTo>
                  <a:lnTo>
                    <a:pt x="184" y="18"/>
                  </a:lnTo>
                  <a:lnTo>
                    <a:pt x="182" y="18"/>
                  </a:lnTo>
                  <a:lnTo>
                    <a:pt x="184" y="16"/>
                  </a:lnTo>
                  <a:lnTo>
                    <a:pt x="182" y="16"/>
                  </a:lnTo>
                  <a:lnTo>
                    <a:pt x="182" y="16"/>
                  </a:lnTo>
                  <a:lnTo>
                    <a:pt x="184" y="14"/>
                  </a:lnTo>
                  <a:lnTo>
                    <a:pt x="184" y="14"/>
                  </a:lnTo>
                  <a:lnTo>
                    <a:pt x="182" y="14"/>
                  </a:lnTo>
                  <a:lnTo>
                    <a:pt x="182" y="14"/>
                  </a:lnTo>
                  <a:lnTo>
                    <a:pt x="182" y="14"/>
                  </a:lnTo>
                  <a:lnTo>
                    <a:pt x="182" y="14"/>
                  </a:lnTo>
                  <a:lnTo>
                    <a:pt x="184" y="11"/>
                  </a:lnTo>
                  <a:lnTo>
                    <a:pt x="184" y="11"/>
                  </a:lnTo>
                  <a:lnTo>
                    <a:pt x="187" y="11"/>
                  </a:lnTo>
                  <a:lnTo>
                    <a:pt x="187" y="11"/>
                  </a:lnTo>
                  <a:lnTo>
                    <a:pt x="187" y="9"/>
                  </a:lnTo>
                  <a:lnTo>
                    <a:pt x="187" y="9"/>
                  </a:lnTo>
                  <a:lnTo>
                    <a:pt x="187" y="7"/>
                  </a:lnTo>
                  <a:lnTo>
                    <a:pt x="187" y="7"/>
                  </a:lnTo>
                  <a:lnTo>
                    <a:pt x="187" y="7"/>
                  </a:lnTo>
                  <a:lnTo>
                    <a:pt x="184" y="4"/>
                  </a:lnTo>
                  <a:lnTo>
                    <a:pt x="184" y="4"/>
                  </a:lnTo>
                  <a:lnTo>
                    <a:pt x="184" y="4"/>
                  </a:lnTo>
                  <a:lnTo>
                    <a:pt x="184" y="4"/>
                  </a:lnTo>
                  <a:lnTo>
                    <a:pt x="184" y="4"/>
                  </a:lnTo>
                  <a:lnTo>
                    <a:pt x="187" y="2"/>
                  </a:lnTo>
                  <a:lnTo>
                    <a:pt x="187" y="2"/>
                  </a:lnTo>
                  <a:lnTo>
                    <a:pt x="187" y="2"/>
                  </a:lnTo>
                  <a:lnTo>
                    <a:pt x="187" y="2"/>
                  </a:lnTo>
                  <a:lnTo>
                    <a:pt x="184" y="0"/>
                  </a:lnTo>
                  <a:lnTo>
                    <a:pt x="184" y="2"/>
                  </a:lnTo>
                  <a:lnTo>
                    <a:pt x="182" y="2"/>
                  </a:lnTo>
                  <a:lnTo>
                    <a:pt x="182" y="0"/>
                  </a:lnTo>
                  <a:lnTo>
                    <a:pt x="182" y="0"/>
                  </a:lnTo>
                  <a:lnTo>
                    <a:pt x="182" y="0"/>
                  </a:lnTo>
                  <a:lnTo>
                    <a:pt x="182" y="0"/>
                  </a:lnTo>
                  <a:lnTo>
                    <a:pt x="182" y="4"/>
                  </a:lnTo>
                  <a:lnTo>
                    <a:pt x="180" y="7"/>
                  </a:lnTo>
                  <a:lnTo>
                    <a:pt x="180" y="7"/>
                  </a:lnTo>
                  <a:lnTo>
                    <a:pt x="177" y="9"/>
                  </a:lnTo>
                  <a:lnTo>
                    <a:pt x="177"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8"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39" y="26"/>
                  </a:lnTo>
                  <a:lnTo>
                    <a:pt x="137" y="21"/>
                  </a:lnTo>
                  <a:lnTo>
                    <a:pt x="137" y="18"/>
                  </a:lnTo>
                  <a:lnTo>
                    <a:pt x="137" y="16"/>
                  </a:lnTo>
                  <a:lnTo>
                    <a:pt x="135" y="14"/>
                  </a:lnTo>
                  <a:lnTo>
                    <a:pt x="135" y="14"/>
                  </a:lnTo>
                  <a:lnTo>
                    <a:pt x="135" y="11"/>
                  </a:lnTo>
                  <a:lnTo>
                    <a:pt x="132" y="11"/>
                  </a:lnTo>
                  <a:lnTo>
                    <a:pt x="132" y="14"/>
                  </a:lnTo>
                  <a:lnTo>
                    <a:pt x="132" y="14"/>
                  </a:lnTo>
                  <a:lnTo>
                    <a:pt x="132"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3" y="21"/>
                  </a:lnTo>
                  <a:lnTo>
                    <a:pt x="111" y="26"/>
                  </a:lnTo>
                  <a:lnTo>
                    <a:pt x="111" y="26"/>
                  </a:lnTo>
                  <a:lnTo>
                    <a:pt x="116" y="33"/>
                  </a:lnTo>
                  <a:lnTo>
                    <a:pt x="116" y="33"/>
                  </a:lnTo>
                  <a:lnTo>
                    <a:pt x="113" y="33"/>
                  </a:lnTo>
                  <a:lnTo>
                    <a:pt x="113" y="35"/>
                  </a:lnTo>
                  <a:lnTo>
                    <a:pt x="113" y="35"/>
                  </a:lnTo>
                  <a:lnTo>
                    <a:pt x="113" y="35"/>
                  </a:lnTo>
                  <a:lnTo>
                    <a:pt x="121" y="37"/>
                  </a:lnTo>
                  <a:lnTo>
                    <a:pt x="116" y="37"/>
                  </a:lnTo>
                  <a:lnTo>
                    <a:pt x="113" y="37"/>
                  </a:lnTo>
                  <a:lnTo>
                    <a:pt x="111" y="37"/>
                  </a:lnTo>
                  <a:lnTo>
                    <a:pt x="109" y="35"/>
                  </a:lnTo>
                  <a:lnTo>
                    <a:pt x="109" y="30"/>
                  </a:lnTo>
                  <a:lnTo>
                    <a:pt x="109" y="30"/>
                  </a:lnTo>
                  <a:lnTo>
                    <a:pt x="106" y="30"/>
                  </a:lnTo>
                  <a:lnTo>
                    <a:pt x="106"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3"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3" y="68"/>
                  </a:lnTo>
                  <a:lnTo>
                    <a:pt x="111" y="68"/>
                  </a:lnTo>
                  <a:lnTo>
                    <a:pt x="111" y="68"/>
                  </a:lnTo>
                  <a:lnTo>
                    <a:pt x="111" y="71"/>
                  </a:lnTo>
                  <a:lnTo>
                    <a:pt x="111" y="71"/>
                  </a:lnTo>
                  <a:lnTo>
                    <a:pt x="111" y="73"/>
                  </a:lnTo>
                  <a:lnTo>
                    <a:pt x="111" y="71"/>
                  </a:lnTo>
                  <a:lnTo>
                    <a:pt x="109" y="68"/>
                  </a:lnTo>
                  <a:lnTo>
                    <a:pt x="109" y="68"/>
                  </a:lnTo>
                  <a:lnTo>
                    <a:pt x="106" y="68"/>
                  </a:lnTo>
                  <a:lnTo>
                    <a:pt x="106" y="66"/>
                  </a:lnTo>
                  <a:lnTo>
                    <a:pt x="106" y="66"/>
                  </a:lnTo>
                  <a:lnTo>
                    <a:pt x="106" y="66"/>
                  </a:lnTo>
                  <a:lnTo>
                    <a:pt x="106" y="66"/>
                  </a:lnTo>
                  <a:lnTo>
                    <a:pt x="106" y="63"/>
                  </a:lnTo>
                  <a:lnTo>
                    <a:pt x="106" y="63"/>
                  </a:lnTo>
                  <a:lnTo>
                    <a:pt x="106" y="63"/>
                  </a:lnTo>
                  <a:lnTo>
                    <a:pt x="106" y="63"/>
                  </a:lnTo>
                  <a:lnTo>
                    <a:pt x="106" y="61"/>
                  </a:lnTo>
                  <a:lnTo>
                    <a:pt x="106" y="61"/>
                  </a:lnTo>
                  <a:lnTo>
                    <a:pt x="106" y="59"/>
                  </a:lnTo>
                  <a:lnTo>
                    <a:pt x="104" y="56"/>
                  </a:lnTo>
                  <a:lnTo>
                    <a:pt x="102" y="54"/>
                  </a:lnTo>
                  <a:lnTo>
                    <a:pt x="102" y="54"/>
                  </a:lnTo>
                  <a:lnTo>
                    <a:pt x="102" y="52"/>
                  </a:lnTo>
                  <a:lnTo>
                    <a:pt x="102" y="49"/>
                  </a:lnTo>
                  <a:lnTo>
                    <a:pt x="102" y="49"/>
                  </a:lnTo>
                  <a:lnTo>
                    <a:pt x="102" y="47"/>
                  </a:lnTo>
                  <a:lnTo>
                    <a:pt x="99" y="47"/>
                  </a:lnTo>
                  <a:lnTo>
                    <a:pt x="97" y="40"/>
                  </a:lnTo>
                  <a:lnTo>
                    <a:pt x="92" y="37"/>
                  </a:lnTo>
                  <a:lnTo>
                    <a:pt x="87" y="33"/>
                  </a:lnTo>
                  <a:lnTo>
                    <a:pt x="87"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5"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6" y="163"/>
                  </a:lnTo>
                  <a:lnTo>
                    <a:pt x="16" y="163"/>
                  </a:lnTo>
                  <a:lnTo>
                    <a:pt x="16" y="163"/>
                  </a:lnTo>
                  <a:lnTo>
                    <a:pt x="16"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6" y="194"/>
                  </a:lnTo>
                  <a:lnTo>
                    <a:pt x="19" y="194"/>
                  </a:lnTo>
                  <a:lnTo>
                    <a:pt x="24" y="196"/>
                  </a:lnTo>
                  <a:lnTo>
                    <a:pt x="28" y="198"/>
                  </a:lnTo>
                  <a:lnTo>
                    <a:pt x="28" y="198"/>
                  </a:lnTo>
                  <a:lnTo>
                    <a:pt x="33" y="201"/>
                  </a:lnTo>
                  <a:lnTo>
                    <a:pt x="35" y="203"/>
                  </a:lnTo>
                  <a:lnTo>
                    <a:pt x="40" y="205"/>
                  </a:lnTo>
                  <a:lnTo>
                    <a:pt x="42" y="208"/>
                  </a:lnTo>
                  <a:lnTo>
                    <a:pt x="47" y="210"/>
                  </a:lnTo>
                  <a:lnTo>
                    <a:pt x="50" y="210"/>
                  </a:lnTo>
                  <a:lnTo>
                    <a:pt x="54" y="213"/>
                  </a:lnTo>
                  <a:lnTo>
                    <a:pt x="59" y="215"/>
                  </a:lnTo>
                  <a:lnTo>
                    <a:pt x="61"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1" y="222"/>
                  </a:lnTo>
                  <a:lnTo>
                    <a:pt x="61" y="222"/>
                  </a:lnTo>
                  <a:lnTo>
                    <a:pt x="61" y="222"/>
                  </a:lnTo>
                  <a:lnTo>
                    <a:pt x="61"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1" y="243"/>
                  </a:lnTo>
                  <a:lnTo>
                    <a:pt x="61" y="243"/>
                  </a:lnTo>
                  <a:lnTo>
                    <a:pt x="61"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2" y="274"/>
                  </a:lnTo>
                  <a:lnTo>
                    <a:pt x="42" y="276"/>
                  </a:lnTo>
                  <a:lnTo>
                    <a:pt x="40" y="276"/>
                  </a:lnTo>
                  <a:lnTo>
                    <a:pt x="40" y="279"/>
                  </a:lnTo>
                  <a:lnTo>
                    <a:pt x="42" y="279"/>
                  </a:lnTo>
                  <a:lnTo>
                    <a:pt x="42" y="279"/>
                  </a:lnTo>
                  <a:lnTo>
                    <a:pt x="45" y="281"/>
                  </a:lnTo>
                  <a:lnTo>
                    <a:pt x="47" y="281"/>
                  </a:lnTo>
                  <a:lnTo>
                    <a:pt x="47" y="284"/>
                  </a:lnTo>
                  <a:lnTo>
                    <a:pt x="47" y="286"/>
                  </a:lnTo>
                  <a:lnTo>
                    <a:pt x="47" y="286"/>
                  </a:lnTo>
                  <a:lnTo>
                    <a:pt x="45" y="286"/>
                  </a:lnTo>
                  <a:lnTo>
                    <a:pt x="45" y="288"/>
                  </a:lnTo>
                  <a:lnTo>
                    <a:pt x="45" y="288"/>
                  </a:lnTo>
                  <a:lnTo>
                    <a:pt x="45" y="288"/>
                  </a:lnTo>
                  <a:lnTo>
                    <a:pt x="42" y="291"/>
                  </a:lnTo>
                  <a:lnTo>
                    <a:pt x="42" y="291"/>
                  </a:lnTo>
                  <a:lnTo>
                    <a:pt x="42" y="293"/>
                  </a:lnTo>
                  <a:lnTo>
                    <a:pt x="42" y="293"/>
                  </a:lnTo>
                  <a:lnTo>
                    <a:pt x="40" y="295"/>
                  </a:lnTo>
                  <a:lnTo>
                    <a:pt x="38" y="295"/>
                  </a:lnTo>
                  <a:lnTo>
                    <a:pt x="38" y="295"/>
                  </a:lnTo>
                  <a:lnTo>
                    <a:pt x="35" y="295"/>
                  </a:lnTo>
                  <a:lnTo>
                    <a:pt x="35" y="295"/>
                  </a:lnTo>
                  <a:lnTo>
                    <a:pt x="35" y="298"/>
                  </a:lnTo>
                  <a:lnTo>
                    <a:pt x="33" y="298"/>
                  </a:lnTo>
                  <a:lnTo>
                    <a:pt x="33" y="300"/>
                  </a:lnTo>
                  <a:lnTo>
                    <a:pt x="33" y="300"/>
                  </a:lnTo>
                  <a:lnTo>
                    <a:pt x="35" y="300"/>
                  </a:lnTo>
                  <a:lnTo>
                    <a:pt x="35" y="300"/>
                  </a:lnTo>
                  <a:lnTo>
                    <a:pt x="35" y="303"/>
                  </a:lnTo>
                  <a:lnTo>
                    <a:pt x="35" y="303"/>
                  </a:lnTo>
                  <a:lnTo>
                    <a:pt x="33" y="305"/>
                  </a:lnTo>
                  <a:lnTo>
                    <a:pt x="33" y="307"/>
                  </a:lnTo>
                  <a:lnTo>
                    <a:pt x="31" y="307"/>
                  </a:lnTo>
                  <a:lnTo>
                    <a:pt x="33" y="310"/>
                  </a:lnTo>
                  <a:lnTo>
                    <a:pt x="33" y="310"/>
                  </a:lnTo>
                  <a:lnTo>
                    <a:pt x="35" y="310"/>
                  </a:lnTo>
                  <a:lnTo>
                    <a:pt x="35" y="312"/>
                  </a:lnTo>
                  <a:lnTo>
                    <a:pt x="38" y="312"/>
                  </a:lnTo>
                  <a:lnTo>
                    <a:pt x="38" y="314"/>
                  </a:lnTo>
                  <a:lnTo>
                    <a:pt x="40" y="312"/>
                  </a:lnTo>
                  <a:lnTo>
                    <a:pt x="40" y="312"/>
                  </a:lnTo>
                  <a:lnTo>
                    <a:pt x="40" y="312"/>
                  </a:lnTo>
                  <a:lnTo>
                    <a:pt x="40" y="312"/>
                  </a:lnTo>
                  <a:lnTo>
                    <a:pt x="42" y="312"/>
                  </a:lnTo>
                  <a:lnTo>
                    <a:pt x="42" y="312"/>
                  </a:lnTo>
                  <a:lnTo>
                    <a:pt x="42" y="312"/>
                  </a:lnTo>
                  <a:lnTo>
                    <a:pt x="42" y="312"/>
                  </a:lnTo>
                  <a:lnTo>
                    <a:pt x="42" y="312"/>
                  </a:lnTo>
                  <a:lnTo>
                    <a:pt x="42"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1" y="321"/>
                  </a:lnTo>
                  <a:lnTo>
                    <a:pt x="61"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1" y="333"/>
                  </a:lnTo>
                  <a:lnTo>
                    <a:pt x="61" y="333"/>
                  </a:lnTo>
                  <a:lnTo>
                    <a:pt x="61" y="333"/>
                  </a:lnTo>
                  <a:lnTo>
                    <a:pt x="61" y="336"/>
                  </a:lnTo>
                  <a:lnTo>
                    <a:pt x="61" y="336"/>
                  </a:lnTo>
                  <a:lnTo>
                    <a:pt x="61" y="336"/>
                  </a:lnTo>
                  <a:lnTo>
                    <a:pt x="61" y="338"/>
                  </a:lnTo>
                  <a:lnTo>
                    <a:pt x="61" y="338"/>
                  </a:lnTo>
                  <a:lnTo>
                    <a:pt x="61"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1" y="362"/>
                  </a:lnTo>
                  <a:lnTo>
                    <a:pt x="61" y="362"/>
                  </a:lnTo>
                  <a:lnTo>
                    <a:pt x="61" y="362"/>
                  </a:lnTo>
                  <a:lnTo>
                    <a:pt x="61"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2" y="374"/>
                  </a:lnTo>
                  <a:lnTo>
                    <a:pt x="42" y="374"/>
                  </a:lnTo>
                  <a:lnTo>
                    <a:pt x="40" y="374"/>
                  </a:lnTo>
                  <a:lnTo>
                    <a:pt x="38" y="376"/>
                  </a:lnTo>
                  <a:lnTo>
                    <a:pt x="38" y="378"/>
                  </a:lnTo>
                  <a:lnTo>
                    <a:pt x="35" y="381"/>
                  </a:lnTo>
                  <a:lnTo>
                    <a:pt x="35" y="381"/>
                  </a:lnTo>
                  <a:lnTo>
                    <a:pt x="35"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6"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6" y="421"/>
                  </a:lnTo>
                  <a:lnTo>
                    <a:pt x="16" y="421"/>
                  </a:lnTo>
                  <a:lnTo>
                    <a:pt x="16"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5" y="468"/>
                  </a:lnTo>
                  <a:lnTo>
                    <a:pt x="35" y="468"/>
                  </a:lnTo>
                  <a:lnTo>
                    <a:pt x="35" y="468"/>
                  </a:lnTo>
                  <a:lnTo>
                    <a:pt x="35" y="468"/>
                  </a:lnTo>
                  <a:lnTo>
                    <a:pt x="38" y="468"/>
                  </a:lnTo>
                  <a:lnTo>
                    <a:pt x="38" y="468"/>
                  </a:lnTo>
                  <a:lnTo>
                    <a:pt x="38" y="466"/>
                  </a:lnTo>
                  <a:lnTo>
                    <a:pt x="40" y="466"/>
                  </a:lnTo>
                  <a:lnTo>
                    <a:pt x="40" y="466"/>
                  </a:lnTo>
                  <a:lnTo>
                    <a:pt x="40" y="466"/>
                  </a:lnTo>
                  <a:lnTo>
                    <a:pt x="40" y="463"/>
                  </a:lnTo>
                  <a:lnTo>
                    <a:pt x="42" y="466"/>
                  </a:lnTo>
                  <a:lnTo>
                    <a:pt x="42" y="466"/>
                  </a:lnTo>
                  <a:lnTo>
                    <a:pt x="42" y="466"/>
                  </a:lnTo>
                  <a:lnTo>
                    <a:pt x="42" y="468"/>
                  </a:lnTo>
                  <a:lnTo>
                    <a:pt x="42" y="468"/>
                  </a:lnTo>
                  <a:lnTo>
                    <a:pt x="42"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2" y="497"/>
                  </a:lnTo>
                  <a:lnTo>
                    <a:pt x="42" y="499"/>
                  </a:lnTo>
                  <a:lnTo>
                    <a:pt x="42" y="501"/>
                  </a:lnTo>
                  <a:lnTo>
                    <a:pt x="42" y="501"/>
                  </a:lnTo>
                  <a:lnTo>
                    <a:pt x="42" y="504"/>
                  </a:lnTo>
                  <a:lnTo>
                    <a:pt x="42" y="504"/>
                  </a:lnTo>
                  <a:lnTo>
                    <a:pt x="42" y="504"/>
                  </a:lnTo>
                  <a:lnTo>
                    <a:pt x="42" y="506"/>
                  </a:lnTo>
                  <a:lnTo>
                    <a:pt x="42" y="506"/>
                  </a:lnTo>
                  <a:lnTo>
                    <a:pt x="42" y="508"/>
                  </a:lnTo>
                  <a:lnTo>
                    <a:pt x="42" y="508"/>
                  </a:lnTo>
                  <a:lnTo>
                    <a:pt x="42" y="508"/>
                  </a:lnTo>
                  <a:lnTo>
                    <a:pt x="45" y="508"/>
                  </a:lnTo>
                  <a:lnTo>
                    <a:pt x="45" y="508"/>
                  </a:lnTo>
                  <a:lnTo>
                    <a:pt x="45" y="508"/>
                  </a:lnTo>
                  <a:lnTo>
                    <a:pt x="45" y="508"/>
                  </a:lnTo>
                  <a:lnTo>
                    <a:pt x="45" y="511"/>
                  </a:lnTo>
                  <a:lnTo>
                    <a:pt x="45" y="511"/>
                  </a:lnTo>
                  <a:lnTo>
                    <a:pt x="45" y="511"/>
                  </a:lnTo>
                  <a:lnTo>
                    <a:pt x="42" y="511"/>
                  </a:lnTo>
                  <a:lnTo>
                    <a:pt x="42" y="513"/>
                  </a:lnTo>
                  <a:lnTo>
                    <a:pt x="42"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2" y="577"/>
                  </a:lnTo>
                  <a:lnTo>
                    <a:pt x="42" y="577"/>
                  </a:lnTo>
                  <a:lnTo>
                    <a:pt x="40" y="577"/>
                  </a:lnTo>
                  <a:lnTo>
                    <a:pt x="40" y="579"/>
                  </a:lnTo>
                  <a:lnTo>
                    <a:pt x="38" y="579"/>
                  </a:lnTo>
                  <a:lnTo>
                    <a:pt x="38" y="579"/>
                  </a:lnTo>
                  <a:lnTo>
                    <a:pt x="38" y="579"/>
                  </a:lnTo>
                  <a:lnTo>
                    <a:pt x="38" y="582"/>
                  </a:lnTo>
                  <a:lnTo>
                    <a:pt x="35" y="582"/>
                  </a:lnTo>
                  <a:lnTo>
                    <a:pt x="35" y="582"/>
                  </a:lnTo>
                  <a:lnTo>
                    <a:pt x="35" y="582"/>
                  </a:lnTo>
                  <a:lnTo>
                    <a:pt x="35" y="582"/>
                  </a:lnTo>
                  <a:lnTo>
                    <a:pt x="35" y="582"/>
                  </a:lnTo>
                  <a:lnTo>
                    <a:pt x="35" y="584"/>
                  </a:lnTo>
                  <a:lnTo>
                    <a:pt x="38" y="584"/>
                  </a:lnTo>
                  <a:lnTo>
                    <a:pt x="38" y="584"/>
                  </a:lnTo>
                  <a:lnTo>
                    <a:pt x="40" y="584"/>
                  </a:lnTo>
                  <a:lnTo>
                    <a:pt x="40" y="584"/>
                  </a:lnTo>
                  <a:lnTo>
                    <a:pt x="40" y="587"/>
                  </a:lnTo>
                  <a:lnTo>
                    <a:pt x="40" y="589"/>
                  </a:lnTo>
                  <a:lnTo>
                    <a:pt x="40" y="589"/>
                  </a:lnTo>
                  <a:lnTo>
                    <a:pt x="40" y="591"/>
                  </a:lnTo>
                  <a:lnTo>
                    <a:pt x="40" y="591"/>
                  </a:lnTo>
                  <a:lnTo>
                    <a:pt x="40" y="591"/>
                  </a:lnTo>
                  <a:lnTo>
                    <a:pt x="42" y="591"/>
                  </a:lnTo>
                  <a:lnTo>
                    <a:pt x="42" y="591"/>
                  </a:lnTo>
                  <a:lnTo>
                    <a:pt x="42" y="591"/>
                  </a:lnTo>
                  <a:lnTo>
                    <a:pt x="42" y="594"/>
                  </a:lnTo>
                  <a:lnTo>
                    <a:pt x="42" y="596"/>
                  </a:lnTo>
                  <a:lnTo>
                    <a:pt x="40" y="596"/>
                  </a:lnTo>
                  <a:lnTo>
                    <a:pt x="40" y="598"/>
                  </a:lnTo>
                  <a:lnTo>
                    <a:pt x="42" y="601"/>
                  </a:lnTo>
                  <a:lnTo>
                    <a:pt x="40" y="601"/>
                  </a:lnTo>
                  <a:lnTo>
                    <a:pt x="40" y="601"/>
                  </a:lnTo>
                  <a:lnTo>
                    <a:pt x="40" y="603"/>
                  </a:lnTo>
                  <a:lnTo>
                    <a:pt x="40" y="603"/>
                  </a:lnTo>
                  <a:lnTo>
                    <a:pt x="42" y="603"/>
                  </a:lnTo>
                  <a:lnTo>
                    <a:pt x="42" y="606"/>
                  </a:lnTo>
                  <a:lnTo>
                    <a:pt x="42" y="606"/>
                  </a:lnTo>
                  <a:lnTo>
                    <a:pt x="42" y="606"/>
                  </a:lnTo>
                  <a:lnTo>
                    <a:pt x="45" y="606"/>
                  </a:lnTo>
                  <a:lnTo>
                    <a:pt x="47" y="606"/>
                  </a:lnTo>
                  <a:lnTo>
                    <a:pt x="47" y="608"/>
                  </a:lnTo>
                  <a:lnTo>
                    <a:pt x="47" y="610"/>
                  </a:lnTo>
                  <a:lnTo>
                    <a:pt x="47" y="610"/>
                  </a:lnTo>
                  <a:lnTo>
                    <a:pt x="45" y="610"/>
                  </a:lnTo>
                  <a:lnTo>
                    <a:pt x="45" y="610"/>
                  </a:lnTo>
                  <a:lnTo>
                    <a:pt x="45" y="610"/>
                  </a:lnTo>
                  <a:lnTo>
                    <a:pt x="42" y="613"/>
                  </a:lnTo>
                  <a:lnTo>
                    <a:pt x="42" y="613"/>
                  </a:lnTo>
                  <a:lnTo>
                    <a:pt x="42" y="613"/>
                  </a:lnTo>
                  <a:lnTo>
                    <a:pt x="42" y="615"/>
                  </a:lnTo>
                  <a:lnTo>
                    <a:pt x="42"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5" y="620"/>
                  </a:lnTo>
                  <a:lnTo>
                    <a:pt x="35" y="620"/>
                  </a:lnTo>
                  <a:lnTo>
                    <a:pt x="33" y="622"/>
                  </a:lnTo>
                  <a:lnTo>
                    <a:pt x="33" y="622"/>
                  </a:lnTo>
                  <a:lnTo>
                    <a:pt x="33" y="624"/>
                  </a:lnTo>
                  <a:lnTo>
                    <a:pt x="35" y="624"/>
                  </a:lnTo>
                  <a:lnTo>
                    <a:pt x="35" y="627"/>
                  </a:lnTo>
                  <a:lnTo>
                    <a:pt x="35" y="627"/>
                  </a:lnTo>
                  <a:lnTo>
                    <a:pt x="35" y="629"/>
                  </a:lnTo>
                  <a:lnTo>
                    <a:pt x="35" y="629"/>
                  </a:lnTo>
                  <a:lnTo>
                    <a:pt x="35" y="632"/>
                  </a:lnTo>
                  <a:lnTo>
                    <a:pt x="35" y="632"/>
                  </a:lnTo>
                  <a:lnTo>
                    <a:pt x="35" y="632"/>
                  </a:lnTo>
                  <a:lnTo>
                    <a:pt x="35" y="632"/>
                  </a:lnTo>
                  <a:lnTo>
                    <a:pt x="35" y="634"/>
                  </a:lnTo>
                  <a:lnTo>
                    <a:pt x="35" y="634"/>
                  </a:lnTo>
                  <a:lnTo>
                    <a:pt x="35"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5" y="639"/>
                  </a:lnTo>
                  <a:lnTo>
                    <a:pt x="35" y="639"/>
                  </a:lnTo>
                  <a:lnTo>
                    <a:pt x="35" y="639"/>
                  </a:lnTo>
                  <a:lnTo>
                    <a:pt x="35" y="639"/>
                  </a:lnTo>
                  <a:lnTo>
                    <a:pt x="35" y="639"/>
                  </a:lnTo>
                  <a:lnTo>
                    <a:pt x="35" y="641"/>
                  </a:lnTo>
                  <a:lnTo>
                    <a:pt x="35" y="641"/>
                  </a:lnTo>
                  <a:lnTo>
                    <a:pt x="35" y="641"/>
                  </a:lnTo>
                  <a:lnTo>
                    <a:pt x="35" y="641"/>
                  </a:lnTo>
                  <a:lnTo>
                    <a:pt x="35" y="641"/>
                  </a:lnTo>
                  <a:lnTo>
                    <a:pt x="35" y="641"/>
                  </a:lnTo>
                  <a:lnTo>
                    <a:pt x="35" y="643"/>
                  </a:lnTo>
                  <a:lnTo>
                    <a:pt x="35" y="643"/>
                  </a:lnTo>
                  <a:lnTo>
                    <a:pt x="35" y="643"/>
                  </a:lnTo>
                  <a:lnTo>
                    <a:pt x="35" y="643"/>
                  </a:lnTo>
                  <a:lnTo>
                    <a:pt x="35" y="643"/>
                  </a:lnTo>
                  <a:lnTo>
                    <a:pt x="35" y="643"/>
                  </a:lnTo>
                  <a:lnTo>
                    <a:pt x="35" y="643"/>
                  </a:lnTo>
                  <a:lnTo>
                    <a:pt x="35" y="646"/>
                  </a:lnTo>
                  <a:lnTo>
                    <a:pt x="35" y="646"/>
                  </a:lnTo>
                  <a:lnTo>
                    <a:pt x="35" y="646"/>
                  </a:lnTo>
                  <a:lnTo>
                    <a:pt x="35" y="646"/>
                  </a:lnTo>
                  <a:lnTo>
                    <a:pt x="33" y="648"/>
                  </a:lnTo>
                  <a:lnTo>
                    <a:pt x="33" y="648"/>
                  </a:lnTo>
                  <a:lnTo>
                    <a:pt x="31" y="648"/>
                  </a:lnTo>
                  <a:lnTo>
                    <a:pt x="31" y="648"/>
                  </a:lnTo>
                  <a:lnTo>
                    <a:pt x="31" y="650"/>
                  </a:lnTo>
                  <a:lnTo>
                    <a:pt x="33" y="650"/>
                  </a:lnTo>
                  <a:lnTo>
                    <a:pt x="33" y="650"/>
                  </a:lnTo>
                  <a:lnTo>
                    <a:pt x="35" y="650"/>
                  </a:lnTo>
                  <a:lnTo>
                    <a:pt x="35" y="650"/>
                  </a:lnTo>
                  <a:lnTo>
                    <a:pt x="35" y="653"/>
                  </a:lnTo>
                  <a:lnTo>
                    <a:pt x="38" y="655"/>
                  </a:lnTo>
                  <a:lnTo>
                    <a:pt x="38" y="655"/>
                  </a:lnTo>
                  <a:lnTo>
                    <a:pt x="38" y="658"/>
                  </a:lnTo>
                  <a:lnTo>
                    <a:pt x="40" y="658"/>
                  </a:lnTo>
                  <a:lnTo>
                    <a:pt x="42" y="660"/>
                  </a:lnTo>
                  <a:lnTo>
                    <a:pt x="42" y="662"/>
                  </a:lnTo>
                  <a:lnTo>
                    <a:pt x="40" y="665"/>
                  </a:lnTo>
                  <a:lnTo>
                    <a:pt x="40" y="665"/>
                  </a:lnTo>
                  <a:lnTo>
                    <a:pt x="38" y="665"/>
                  </a:lnTo>
                  <a:lnTo>
                    <a:pt x="38" y="665"/>
                  </a:lnTo>
                  <a:lnTo>
                    <a:pt x="38" y="665"/>
                  </a:lnTo>
                  <a:lnTo>
                    <a:pt x="38" y="662"/>
                  </a:lnTo>
                  <a:lnTo>
                    <a:pt x="35" y="665"/>
                  </a:lnTo>
                  <a:lnTo>
                    <a:pt x="35" y="665"/>
                  </a:lnTo>
                  <a:lnTo>
                    <a:pt x="35" y="665"/>
                  </a:lnTo>
                  <a:lnTo>
                    <a:pt x="35" y="665"/>
                  </a:lnTo>
                  <a:lnTo>
                    <a:pt x="33" y="665"/>
                  </a:lnTo>
                  <a:lnTo>
                    <a:pt x="33" y="667"/>
                  </a:lnTo>
                  <a:lnTo>
                    <a:pt x="33" y="667"/>
                  </a:lnTo>
                  <a:lnTo>
                    <a:pt x="35" y="669"/>
                  </a:lnTo>
                  <a:lnTo>
                    <a:pt x="35" y="669"/>
                  </a:lnTo>
                  <a:lnTo>
                    <a:pt x="35" y="672"/>
                  </a:lnTo>
                  <a:lnTo>
                    <a:pt x="35"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5" y="695"/>
                  </a:lnTo>
                  <a:lnTo>
                    <a:pt x="35" y="695"/>
                  </a:lnTo>
                  <a:lnTo>
                    <a:pt x="35" y="695"/>
                  </a:lnTo>
                  <a:lnTo>
                    <a:pt x="35"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2" y="703"/>
                  </a:lnTo>
                  <a:lnTo>
                    <a:pt x="42" y="703"/>
                  </a:lnTo>
                  <a:lnTo>
                    <a:pt x="42"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1" y="750"/>
                  </a:lnTo>
                  <a:lnTo>
                    <a:pt x="61" y="752"/>
                  </a:lnTo>
                  <a:lnTo>
                    <a:pt x="61" y="755"/>
                  </a:lnTo>
                  <a:lnTo>
                    <a:pt x="61"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7" y="845"/>
                  </a:lnTo>
                  <a:lnTo>
                    <a:pt x="87" y="845"/>
                  </a:lnTo>
                  <a:lnTo>
                    <a:pt x="87" y="847"/>
                  </a:lnTo>
                  <a:lnTo>
                    <a:pt x="87" y="847"/>
                  </a:lnTo>
                  <a:lnTo>
                    <a:pt x="87"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6" y="852"/>
                  </a:lnTo>
                  <a:lnTo>
                    <a:pt x="106" y="852"/>
                  </a:lnTo>
                  <a:lnTo>
                    <a:pt x="109" y="849"/>
                  </a:lnTo>
                  <a:lnTo>
                    <a:pt x="109" y="847"/>
                  </a:lnTo>
                  <a:lnTo>
                    <a:pt x="111" y="847"/>
                  </a:lnTo>
                  <a:lnTo>
                    <a:pt x="113"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2" y="864"/>
                  </a:lnTo>
                  <a:lnTo>
                    <a:pt x="132" y="864"/>
                  </a:lnTo>
                  <a:lnTo>
                    <a:pt x="135" y="864"/>
                  </a:lnTo>
                  <a:lnTo>
                    <a:pt x="137" y="864"/>
                  </a:lnTo>
                  <a:lnTo>
                    <a:pt x="139" y="861"/>
                  </a:lnTo>
                  <a:lnTo>
                    <a:pt x="139" y="861"/>
                  </a:lnTo>
                  <a:lnTo>
                    <a:pt x="139"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8" y="856"/>
                  </a:lnTo>
                  <a:lnTo>
                    <a:pt x="158"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8" y="882"/>
                  </a:lnTo>
                  <a:lnTo>
                    <a:pt x="158"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4" y="984"/>
                  </a:lnTo>
                  <a:lnTo>
                    <a:pt x="296" y="991"/>
                  </a:lnTo>
                  <a:lnTo>
                    <a:pt x="315" y="996"/>
                  </a:lnTo>
                  <a:lnTo>
                    <a:pt x="336" y="1003"/>
                  </a:lnTo>
                  <a:lnTo>
                    <a:pt x="364" y="1010"/>
                  </a:lnTo>
                  <a:lnTo>
                    <a:pt x="390" y="1017"/>
                  </a:lnTo>
                  <a:lnTo>
                    <a:pt x="419" y="1025"/>
                  </a:lnTo>
                  <a:lnTo>
                    <a:pt x="445" y="1029"/>
                  </a:lnTo>
                  <a:lnTo>
                    <a:pt x="473" y="1036"/>
                  </a:lnTo>
                  <a:lnTo>
                    <a:pt x="501" y="1043"/>
                  </a:lnTo>
                  <a:lnTo>
                    <a:pt x="527" y="1048"/>
                  </a:lnTo>
                  <a:lnTo>
                    <a:pt x="556" y="1055"/>
                  </a:lnTo>
                  <a:lnTo>
                    <a:pt x="584" y="1060"/>
                  </a:lnTo>
                  <a:lnTo>
                    <a:pt x="613" y="1065"/>
                  </a:lnTo>
                  <a:lnTo>
                    <a:pt x="639" y="1069"/>
                  </a:lnTo>
                  <a:lnTo>
                    <a:pt x="667" y="1074"/>
                  </a:lnTo>
                  <a:lnTo>
                    <a:pt x="695" y="1079"/>
                  </a:lnTo>
                  <a:lnTo>
                    <a:pt x="724" y="1084"/>
                  </a:lnTo>
                  <a:lnTo>
                    <a:pt x="752" y="1088"/>
                  </a:lnTo>
                  <a:lnTo>
                    <a:pt x="781" y="1091"/>
                  </a:lnTo>
                  <a:lnTo>
                    <a:pt x="802" y="1096"/>
                  </a:lnTo>
                  <a:lnTo>
                    <a:pt x="826" y="1098"/>
                  </a:lnTo>
                  <a:lnTo>
                    <a:pt x="847" y="1100"/>
                  </a:lnTo>
                  <a:lnTo>
                    <a:pt x="871" y="1103"/>
                  </a:lnTo>
                  <a:lnTo>
                    <a:pt x="892" y="1105"/>
                  </a:lnTo>
                  <a:lnTo>
                    <a:pt x="915" y="1107"/>
                  </a:lnTo>
                  <a:lnTo>
                    <a:pt x="939" y="1110"/>
                  </a:lnTo>
                  <a:lnTo>
                    <a:pt x="960" y="1110"/>
                  </a:lnTo>
                  <a:lnTo>
                    <a:pt x="984" y="1112"/>
                  </a:lnTo>
                  <a:lnTo>
                    <a:pt x="1005"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7" y="975"/>
                  </a:lnTo>
                  <a:lnTo>
                    <a:pt x="1147" y="927"/>
                  </a:lnTo>
                  <a:lnTo>
                    <a:pt x="1150" y="882"/>
                  </a:lnTo>
                  <a:lnTo>
                    <a:pt x="1152" y="835"/>
                  </a:lnTo>
                  <a:lnTo>
                    <a:pt x="1152" y="790"/>
                  </a:lnTo>
                  <a:lnTo>
                    <a:pt x="1152" y="785"/>
                  </a:lnTo>
                  <a:lnTo>
                    <a:pt x="1152" y="783"/>
                  </a:lnTo>
                  <a:lnTo>
                    <a:pt x="1152" y="781"/>
                  </a:lnTo>
                  <a:lnTo>
                    <a:pt x="1152" y="776"/>
                  </a:lnTo>
                  <a:lnTo>
                    <a:pt x="1152" y="771"/>
                  </a:lnTo>
                  <a:lnTo>
                    <a:pt x="1154" y="769"/>
                  </a:lnTo>
                  <a:lnTo>
                    <a:pt x="1154" y="764"/>
                  </a:lnTo>
                  <a:lnTo>
                    <a:pt x="1154" y="759"/>
                  </a:lnTo>
                  <a:lnTo>
                    <a:pt x="1154" y="755"/>
                  </a:lnTo>
                  <a:lnTo>
                    <a:pt x="1154" y="752"/>
                  </a:lnTo>
                  <a:lnTo>
                    <a:pt x="1154" y="74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2" name="Freeform 26">
              <a:extLst>
                <a:ext uri="{FF2B5EF4-FFF2-40B4-BE49-F238E27FC236}">
                  <a16:creationId xmlns:a16="http://schemas.microsoft.com/office/drawing/2014/main" id="{C130CFF6-CA3F-4793-B650-742D268C3881}"/>
                </a:ext>
              </a:extLst>
            </p:cNvPr>
            <p:cNvSpPr>
              <a:spLocks/>
            </p:cNvSpPr>
            <p:nvPr/>
          </p:nvSpPr>
          <p:spPr bwMode="auto">
            <a:xfrm>
              <a:off x="3782" y="1034"/>
              <a:ext cx="9" cy="9"/>
            </a:xfrm>
            <a:custGeom>
              <a:avLst/>
              <a:gdLst>
                <a:gd name="T0" fmla="*/ 5 w 9"/>
                <a:gd name="T1" fmla="*/ 7 h 9"/>
                <a:gd name="T2" fmla="*/ 5 w 9"/>
                <a:gd name="T3" fmla="*/ 7 h 9"/>
                <a:gd name="T4" fmla="*/ 5 w 9"/>
                <a:gd name="T5" fmla="*/ 7 h 9"/>
                <a:gd name="T6" fmla="*/ 5 w 9"/>
                <a:gd name="T7" fmla="*/ 7 h 9"/>
                <a:gd name="T8" fmla="*/ 5 w 9"/>
                <a:gd name="T9" fmla="*/ 4 h 9"/>
                <a:gd name="T10" fmla="*/ 5 w 9"/>
                <a:gd name="T11" fmla="*/ 4 h 9"/>
                <a:gd name="T12" fmla="*/ 7 w 9"/>
                <a:gd name="T13" fmla="*/ 7 h 9"/>
                <a:gd name="T14" fmla="*/ 7 w 9"/>
                <a:gd name="T15" fmla="*/ 7 h 9"/>
                <a:gd name="T16" fmla="*/ 7 w 9"/>
                <a:gd name="T17" fmla="*/ 9 h 9"/>
                <a:gd name="T18" fmla="*/ 7 w 9"/>
                <a:gd name="T19" fmla="*/ 7 h 9"/>
                <a:gd name="T20" fmla="*/ 9 w 9"/>
                <a:gd name="T21" fmla="*/ 7 h 9"/>
                <a:gd name="T22" fmla="*/ 9 w 9"/>
                <a:gd name="T23" fmla="*/ 7 h 9"/>
                <a:gd name="T24" fmla="*/ 9 w 9"/>
                <a:gd name="T25" fmla="*/ 7 h 9"/>
                <a:gd name="T26" fmla="*/ 9 w 9"/>
                <a:gd name="T27" fmla="*/ 7 h 9"/>
                <a:gd name="T28" fmla="*/ 9 w 9"/>
                <a:gd name="T29" fmla="*/ 4 h 9"/>
                <a:gd name="T30" fmla="*/ 9 w 9"/>
                <a:gd name="T31" fmla="*/ 4 h 9"/>
                <a:gd name="T32" fmla="*/ 9 w 9"/>
                <a:gd name="T33" fmla="*/ 2 h 9"/>
                <a:gd name="T34" fmla="*/ 9 w 9"/>
                <a:gd name="T35" fmla="*/ 0 h 9"/>
                <a:gd name="T36" fmla="*/ 7 w 9"/>
                <a:gd name="T37" fmla="*/ 0 h 9"/>
                <a:gd name="T38" fmla="*/ 7 w 9"/>
                <a:gd name="T39" fmla="*/ 0 h 9"/>
                <a:gd name="T40" fmla="*/ 2 w 9"/>
                <a:gd name="T41" fmla="*/ 7 h 9"/>
                <a:gd name="T42" fmla="*/ 0 w 9"/>
                <a:gd name="T43" fmla="*/ 9 h 9"/>
                <a:gd name="T44" fmla="*/ 2 w 9"/>
                <a:gd name="T45" fmla="*/ 7 h 9"/>
                <a:gd name="T46" fmla="*/ 5 w 9"/>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5" y="7"/>
                  </a:moveTo>
                  <a:lnTo>
                    <a:pt x="5" y="7"/>
                  </a:lnTo>
                  <a:lnTo>
                    <a:pt x="5" y="7"/>
                  </a:lnTo>
                  <a:lnTo>
                    <a:pt x="5" y="7"/>
                  </a:lnTo>
                  <a:lnTo>
                    <a:pt x="5" y="4"/>
                  </a:lnTo>
                  <a:lnTo>
                    <a:pt x="5" y="4"/>
                  </a:lnTo>
                  <a:lnTo>
                    <a:pt x="7" y="7"/>
                  </a:lnTo>
                  <a:lnTo>
                    <a:pt x="7" y="7"/>
                  </a:lnTo>
                  <a:lnTo>
                    <a:pt x="7" y="9"/>
                  </a:lnTo>
                  <a:lnTo>
                    <a:pt x="7" y="7"/>
                  </a:lnTo>
                  <a:lnTo>
                    <a:pt x="9" y="7"/>
                  </a:lnTo>
                  <a:lnTo>
                    <a:pt x="9" y="7"/>
                  </a:lnTo>
                  <a:lnTo>
                    <a:pt x="9" y="7"/>
                  </a:lnTo>
                  <a:lnTo>
                    <a:pt x="9" y="7"/>
                  </a:lnTo>
                  <a:lnTo>
                    <a:pt x="9" y="4"/>
                  </a:lnTo>
                  <a:lnTo>
                    <a:pt x="9" y="4"/>
                  </a:lnTo>
                  <a:lnTo>
                    <a:pt x="9" y="2"/>
                  </a:lnTo>
                  <a:lnTo>
                    <a:pt x="9" y="0"/>
                  </a:lnTo>
                  <a:lnTo>
                    <a:pt x="7" y="0"/>
                  </a:lnTo>
                  <a:lnTo>
                    <a:pt x="7" y="0"/>
                  </a:lnTo>
                  <a:lnTo>
                    <a:pt x="2" y="7"/>
                  </a:lnTo>
                  <a:lnTo>
                    <a:pt x="0" y="9"/>
                  </a:lnTo>
                  <a:lnTo>
                    <a:pt x="2" y="7"/>
                  </a:lnTo>
                  <a:lnTo>
                    <a:pt x="5"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3" name="Freeform 27">
              <a:extLst>
                <a:ext uri="{FF2B5EF4-FFF2-40B4-BE49-F238E27FC236}">
                  <a16:creationId xmlns:a16="http://schemas.microsoft.com/office/drawing/2014/main" id="{1B690DB9-BF7E-478B-98E8-4C7DE60CB54D}"/>
                </a:ext>
              </a:extLst>
            </p:cNvPr>
            <p:cNvSpPr>
              <a:spLocks/>
            </p:cNvSpPr>
            <p:nvPr/>
          </p:nvSpPr>
          <p:spPr bwMode="auto">
            <a:xfrm>
              <a:off x="3903" y="951"/>
              <a:ext cx="0" cy="2"/>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4" name="Freeform 28">
              <a:extLst>
                <a:ext uri="{FF2B5EF4-FFF2-40B4-BE49-F238E27FC236}">
                  <a16:creationId xmlns:a16="http://schemas.microsoft.com/office/drawing/2014/main" id="{79519BD4-AE25-443E-9282-9B40A1CA587F}"/>
                </a:ext>
              </a:extLst>
            </p:cNvPr>
            <p:cNvSpPr>
              <a:spLocks/>
            </p:cNvSpPr>
            <p:nvPr/>
          </p:nvSpPr>
          <p:spPr bwMode="auto">
            <a:xfrm>
              <a:off x="4343" y="1012"/>
              <a:ext cx="7" cy="7"/>
            </a:xfrm>
            <a:custGeom>
              <a:avLst/>
              <a:gdLst>
                <a:gd name="T0" fmla="*/ 7 w 7"/>
                <a:gd name="T1" fmla="*/ 5 h 7"/>
                <a:gd name="T2" fmla="*/ 4 w 7"/>
                <a:gd name="T3" fmla="*/ 0 h 7"/>
                <a:gd name="T4" fmla="*/ 2 w 7"/>
                <a:gd name="T5" fmla="*/ 0 h 7"/>
                <a:gd name="T6" fmla="*/ 2 w 7"/>
                <a:gd name="T7" fmla="*/ 0 h 7"/>
                <a:gd name="T8" fmla="*/ 0 w 7"/>
                <a:gd name="T9" fmla="*/ 0 h 7"/>
                <a:gd name="T10" fmla="*/ 4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4" y="0"/>
                  </a:lnTo>
                  <a:lnTo>
                    <a:pt x="2" y="0"/>
                  </a:lnTo>
                  <a:lnTo>
                    <a:pt x="2" y="0"/>
                  </a:lnTo>
                  <a:lnTo>
                    <a:pt x="0" y="0"/>
                  </a:lnTo>
                  <a:lnTo>
                    <a:pt x="4" y="5"/>
                  </a:lnTo>
                  <a:lnTo>
                    <a:pt x="7"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5" name="Freeform 29">
              <a:extLst>
                <a:ext uri="{FF2B5EF4-FFF2-40B4-BE49-F238E27FC236}">
                  <a16:creationId xmlns:a16="http://schemas.microsoft.com/office/drawing/2014/main" id="{1D2F2CB7-F73D-4E8E-9D24-040B18E4503B}"/>
                </a:ext>
              </a:extLst>
            </p:cNvPr>
            <p:cNvSpPr>
              <a:spLocks/>
            </p:cNvSpPr>
            <p:nvPr/>
          </p:nvSpPr>
          <p:spPr bwMode="auto">
            <a:xfrm>
              <a:off x="4336" y="1008"/>
              <a:ext cx="2" cy="2"/>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6" name="Freeform 30">
              <a:extLst>
                <a:ext uri="{FF2B5EF4-FFF2-40B4-BE49-F238E27FC236}">
                  <a16:creationId xmlns:a16="http://schemas.microsoft.com/office/drawing/2014/main" id="{52B50DAD-12B7-4539-AB86-7D882119116A}"/>
                </a:ext>
              </a:extLst>
            </p:cNvPr>
            <p:cNvSpPr>
              <a:spLocks/>
            </p:cNvSpPr>
            <p:nvPr/>
          </p:nvSpPr>
          <p:spPr bwMode="auto">
            <a:xfrm>
              <a:off x="4338" y="1005"/>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2" y="3"/>
                  </a:lnTo>
                  <a:lnTo>
                    <a:pt x="2" y="3"/>
                  </a:lnTo>
                  <a:lnTo>
                    <a:pt x="2" y="3"/>
                  </a:lnTo>
                  <a:lnTo>
                    <a:pt x="2" y="3"/>
                  </a:lnTo>
                  <a:lnTo>
                    <a:pt x="2" y="3"/>
                  </a:lnTo>
                  <a:lnTo>
                    <a:pt x="0" y="0"/>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7" name="Freeform 31">
              <a:extLst>
                <a:ext uri="{FF2B5EF4-FFF2-40B4-BE49-F238E27FC236}">
                  <a16:creationId xmlns:a16="http://schemas.microsoft.com/office/drawing/2014/main" id="{B20718EB-17FB-44E2-B96F-47E04B163361}"/>
                </a:ext>
              </a:extLst>
            </p:cNvPr>
            <p:cNvSpPr>
              <a:spLocks/>
            </p:cNvSpPr>
            <p:nvPr/>
          </p:nvSpPr>
          <p:spPr bwMode="auto">
            <a:xfrm>
              <a:off x="4340" y="1005"/>
              <a:ext cx="5" cy="0"/>
            </a:xfrm>
            <a:custGeom>
              <a:avLst/>
              <a:gdLst>
                <a:gd name="T0" fmla="*/ 3 w 5"/>
                <a:gd name="T1" fmla="*/ 5 w 5"/>
                <a:gd name="T2" fmla="*/ 3 w 5"/>
                <a:gd name="T3" fmla="*/ 3 w 5"/>
                <a:gd name="T4" fmla="*/ 0 w 5"/>
                <a:gd name="T5" fmla="*/ 0 w 5"/>
                <a:gd name="T6" fmla="*/ 3 w 5"/>
                <a:gd name="T7" fmla="*/ 3 w 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
                  <a:moveTo>
                    <a:pt x="3" y="0"/>
                  </a:moveTo>
                  <a:lnTo>
                    <a:pt x="5" y="0"/>
                  </a:lnTo>
                  <a:lnTo>
                    <a:pt x="3" y="0"/>
                  </a:lnTo>
                  <a:lnTo>
                    <a:pt x="3" y="0"/>
                  </a:lnTo>
                  <a:lnTo>
                    <a:pt x="0" y="0"/>
                  </a:lnTo>
                  <a:lnTo>
                    <a:pt x="0" y="0"/>
                  </a:lnTo>
                  <a:lnTo>
                    <a:pt x="3" y="0"/>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32">
              <a:extLst>
                <a:ext uri="{FF2B5EF4-FFF2-40B4-BE49-F238E27FC236}">
                  <a16:creationId xmlns:a16="http://schemas.microsoft.com/office/drawing/2014/main" id="{8FAB1AA4-93FC-42C0-AC36-3F2853E369E0}"/>
                </a:ext>
              </a:extLst>
            </p:cNvPr>
            <p:cNvSpPr>
              <a:spLocks/>
            </p:cNvSpPr>
            <p:nvPr/>
          </p:nvSpPr>
          <p:spPr bwMode="auto">
            <a:xfrm>
              <a:off x="4345" y="998"/>
              <a:ext cx="7" cy="10"/>
            </a:xfrm>
            <a:custGeom>
              <a:avLst/>
              <a:gdLst>
                <a:gd name="T0" fmla="*/ 7 w 7"/>
                <a:gd name="T1" fmla="*/ 10 h 10"/>
                <a:gd name="T2" fmla="*/ 7 w 7"/>
                <a:gd name="T3" fmla="*/ 2 h 10"/>
                <a:gd name="T4" fmla="*/ 7 w 7"/>
                <a:gd name="T5" fmla="*/ 2 h 10"/>
                <a:gd name="T6" fmla="*/ 5 w 7"/>
                <a:gd name="T7" fmla="*/ 0 h 10"/>
                <a:gd name="T8" fmla="*/ 2 w 7"/>
                <a:gd name="T9" fmla="*/ 0 h 10"/>
                <a:gd name="T10" fmla="*/ 2 w 7"/>
                <a:gd name="T11" fmla="*/ 0 h 10"/>
                <a:gd name="T12" fmla="*/ 2 w 7"/>
                <a:gd name="T13" fmla="*/ 2 h 10"/>
                <a:gd name="T14" fmla="*/ 2 w 7"/>
                <a:gd name="T15" fmla="*/ 5 h 10"/>
                <a:gd name="T16" fmla="*/ 2 w 7"/>
                <a:gd name="T17" fmla="*/ 5 h 10"/>
                <a:gd name="T18" fmla="*/ 0 w 7"/>
                <a:gd name="T19" fmla="*/ 5 h 10"/>
                <a:gd name="T20" fmla="*/ 0 w 7"/>
                <a:gd name="T21" fmla="*/ 7 h 10"/>
                <a:gd name="T22" fmla="*/ 0 w 7"/>
                <a:gd name="T23" fmla="*/ 7 h 10"/>
                <a:gd name="T24" fmla="*/ 2 w 7"/>
                <a:gd name="T25" fmla="*/ 7 h 10"/>
                <a:gd name="T26" fmla="*/ 2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2" y="0"/>
                  </a:lnTo>
                  <a:lnTo>
                    <a:pt x="2" y="0"/>
                  </a:lnTo>
                  <a:lnTo>
                    <a:pt x="2" y="2"/>
                  </a:lnTo>
                  <a:lnTo>
                    <a:pt x="2" y="5"/>
                  </a:lnTo>
                  <a:lnTo>
                    <a:pt x="2" y="5"/>
                  </a:lnTo>
                  <a:lnTo>
                    <a:pt x="0" y="5"/>
                  </a:lnTo>
                  <a:lnTo>
                    <a:pt x="0" y="7"/>
                  </a:lnTo>
                  <a:lnTo>
                    <a:pt x="0" y="7"/>
                  </a:lnTo>
                  <a:lnTo>
                    <a:pt x="2" y="7"/>
                  </a:lnTo>
                  <a:lnTo>
                    <a:pt x="2" y="7"/>
                  </a:lnTo>
                  <a:lnTo>
                    <a:pt x="5" y="7"/>
                  </a:lnTo>
                  <a:lnTo>
                    <a:pt x="5" y="7"/>
                  </a:lnTo>
                  <a:lnTo>
                    <a:pt x="7"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33">
              <a:extLst>
                <a:ext uri="{FF2B5EF4-FFF2-40B4-BE49-F238E27FC236}">
                  <a16:creationId xmlns:a16="http://schemas.microsoft.com/office/drawing/2014/main" id="{5CE87940-0B9F-48EE-BABE-B4C8DCB3A464}"/>
                </a:ext>
              </a:extLst>
            </p:cNvPr>
            <p:cNvSpPr>
              <a:spLocks/>
            </p:cNvSpPr>
            <p:nvPr/>
          </p:nvSpPr>
          <p:spPr bwMode="auto">
            <a:xfrm>
              <a:off x="4336" y="972"/>
              <a:ext cx="21" cy="26"/>
            </a:xfrm>
            <a:custGeom>
              <a:avLst/>
              <a:gdLst>
                <a:gd name="T0" fmla="*/ 21 w 21"/>
                <a:gd name="T1" fmla="*/ 10 h 26"/>
                <a:gd name="T2" fmla="*/ 21 w 21"/>
                <a:gd name="T3" fmla="*/ 5 h 26"/>
                <a:gd name="T4" fmla="*/ 18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4 w 21"/>
                <a:gd name="T23" fmla="*/ 12 h 26"/>
                <a:gd name="T24" fmla="*/ 4 w 21"/>
                <a:gd name="T25" fmla="*/ 14 h 26"/>
                <a:gd name="T26" fmla="*/ 4 w 21"/>
                <a:gd name="T27" fmla="*/ 17 h 26"/>
                <a:gd name="T28" fmla="*/ 11 w 21"/>
                <a:gd name="T29" fmla="*/ 19 h 26"/>
                <a:gd name="T30" fmla="*/ 11 w 21"/>
                <a:gd name="T31" fmla="*/ 19 h 26"/>
                <a:gd name="T32" fmla="*/ 11 w 21"/>
                <a:gd name="T33" fmla="*/ 19 h 26"/>
                <a:gd name="T34" fmla="*/ 14 w 21"/>
                <a:gd name="T35" fmla="*/ 21 h 26"/>
                <a:gd name="T36" fmla="*/ 14 w 21"/>
                <a:gd name="T37" fmla="*/ 21 h 26"/>
                <a:gd name="T38" fmla="*/ 11 w 21"/>
                <a:gd name="T39" fmla="*/ 24 h 26"/>
                <a:gd name="T40" fmla="*/ 11 w 21"/>
                <a:gd name="T41" fmla="*/ 24 h 26"/>
                <a:gd name="T42" fmla="*/ 11 w 21"/>
                <a:gd name="T43" fmla="*/ 24 h 26"/>
                <a:gd name="T44" fmla="*/ 9 w 21"/>
                <a:gd name="T45" fmla="*/ 24 h 26"/>
                <a:gd name="T46" fmla="*/ 9 w 21"/>
                <a:gd name="T47" fmla="*/ 24 h 26"/>
                <a:gd name="T48" fmla="*/ 9 w 21"/>
                <a:gd name="T49" fmla="*/ 26 h 26"/>
                <a:gd name="T50" fmla="*/ 11 w 21"/>
                <a:gd name="T51" fmla="*/ 26 h 26"/>
                <a:gd name="T52" fmla="*/ 11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8" y="2"/>
                  </a:lnTo>
                  <a:lnTo>
                    <a:pt x="2" y="0"/>
                  </a:lnTo>
                  <a:lnTo>
                    <a:pt x="2" y="0"/>
                  </a:lnTo>
                  <a:lnTo>
                    <a:pt x="0" y="2"/>
                  </a:lnTo>
                  <a:lnTo>
                    <a:pt x="0" y="2"/>
                  </a:lnTo>
                  <a:lnTo>
                    <a:pt x="0" y="5"/>
                  </a:lnTo>
                  <a:lnTo>
                    <a:pt x="2" y="7"/>
                  </a:lnTo>
                  <a:lnTo>
                    <a:pt x="2" y="7"/>
                  </a:lnTo>
                  <a:lnTo>
                    <a:pt x="2" y="10"/>
                  </a:lnTo>
                  <a:lnTo>
                    <a:pt x="4" y="12"/>
                  </a:lnTo>
                  <a:lnTo>
                    <a:pt x="4" y="14"/>
                  </a:lnTo>
                  <a:lnTo>
                    <a:pt x="4" y="17"/>
                  </a:lnTo>
                  <a:lnTo>
                    <a:pt x="11" y="19"/>
                  </a:lnTo>
                  <a:lnTo>
                    <a:pt x="11" y="19"/>
                  </a:lnTo>
                  <a:lnTo>
                    <a:pt x="11" y="19"/>
                  </a:lnTo>
                  <a:lnTo>
                    <a:pt x="14" y="21"/>
                  </a:lnTo>
                  <a:lnTo>
                    <a:pt x="14" y="21"/>
                  </a:lnTo>
                  <a:lnTo>
                    <a:pt x="11" y="24"/>
                  </a:lnTo>
                  <a:lnTo>
                    <a:pt x="11" y="24"/>
                  </a:lnTo>
                  <a:lnTo>
                    <a:pt x="11" y="24"/>
                  </a:lnTo>
                  <a:lnTo>
                    <a:pt x="9" y="24"/>
                  </a:lnTo>
                  <a:lnTo>
                    <a:pt x="9" y="24"/>
                  </a:lnTo>
                  <a:lnTo>
                    <a:pt x="9" y="26"/>
                  </a:lnTo>
                  <a:lnTo>
                    <a:pt x="11" y="26"/>
                  </a:lnTo>
                  <a:lnTo>
                    <a:pt x="11" y="26"/>
                  </a:lnTo>
                  <a:lnTo>
                    <a:pt x="14" y="24"/>
                  </a:lnTo>
                  <a:lnTo>
                    <a:pt x="14" y="24"/>
                  </a:lnTo>
                  <a:lnTo>
                    <a:pt x="16" y="24"/>
                  </a:lnTo>
                  <a:lnTo>
                    <a:pt x="16" y="24"/>
                  </a:lnTo>
                  <a:lnTo>
                    <a:pt x="21"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34">
              <a:extLst>
                <a:ext uri="{FF2B5EF4-FFF2-40B4-BE49-F238E27FC236}">
                  <a16:creationId xmlns:a16="http://schemas.microsoft.com/office/drawing/2014/main" id="{6091E4B3-5C3E-4087-8830-FB2E1023DA49}"/>
                </a:ext>
              </a:extLst>
            </p:cNvPr>
            <p:cNvSpPr>
              <a:spLocks/>
            </p:cNvSpPr>
            <p:nvPr/>
          </p:nvSpPr>
          <p:spPr bwMode="auto">
            <a:xfrm>
              <a:off x="4078" y="922"/>
              <a:ext cx="272" cy="315"/>
            </a:xfrm>
            <a:custGeom>
              <a:avLst/>
              <a:gdLst>
                <a:gd name="T0" fmla="*/ 229 w 272"/>
                <a:gd name="T1" fmla="*/ 313 h 315"/>
                <a:gd name="T2" fmla="*/ 267 w 272"/>
                <a:gd name="T3" fmla="*/ 116 h 315"/>
                <a:gd name="T4" fmla="*/ 262 w 272"/>
                <a:gd name="T5" fmla="*/ 90 h 315"/>
                <a:gd name="T6" fmla="*/ 260 w 272"/>
                <a:gd name="T7" fmla="*/ 100 h 315"/>
                <a:gd name="T8" fmla="*/ 255 w 272"/>
                <a:gd name="T9" fmla="*/ 90 h 315"/>
                <a:gd name="T10" fmla="*/ 243 w 272"/>
                <a:gd name="T11" fmla="*/ 100 h 315"/>
                <a:gd name="T12" fmla="*/ 236 w 272"/>
                <a:gd name="T13" fmla="*/ 105 h 315"/>
                <a:gd name="T14" fmla="*/ 231 w 272"/>
                <a:gd name="T15" fmla="*/ 100 h 315"/>
                <a:gd name="T16" fmla="*/ 227 w 272"/>
                <a:gd name="T17" fmla="*/ 100 h 315"/>
                <a:gd name="T18" fmla="*/ 224 w 272"/>
                <a:gd name="T19" fmla="*/ 107 h 315"/>
                <a:gd name="T20" fmla="*/ 217 w 272"/>
                <a:gd name="T21" fmla="*/ 112 h 315"/>
                <a:gd name="T22" fmla="*/ 217 w 272"/>
                <a:gd name="T23" fmla="*/ 102 h 315"/>
                <a:gd name="T24" fmla="*/ 239 w 272"/>
                <a:gd name="T25" fmla="*/ 81 h 315"/>
                <a:gd name="T26" fmla="*/ 236 w 272"/>
                <a:gd name="T27" fmla="*/ 69 h 315"/>
                <a:gd name="T28" fmla="*/ 210 w 272"/>
                <a:gd name="T29" fmla="*/ 45 h 315"/>
                <a:gd name="T30" fmla="*/ 182 w 272"/>
                <a:gd name="T31" fmla="*/ 60 h 315"/>
                <a:gd name="T32" fmla="*/ 172 w 272"/>
                <a:gd name="T33" fmla="*/ 71 h 315"/>
                <a:gd name="T34" fmla="*/ 156 w 272"/>
                <a:gd name="T35" fmla="*/ 69 h 315"/>
                <a:gd name="T36" fmla="*/ 153 w 272"/>
                <a:gd name="T37" fmla="*/ 64 h 315"/>
                <a:gd name="T38" fmla="*/ 161 w 272"/>
                <a:gd name="T39" fmla="*/ 52 h 315"/>
                <a:gd name="T40" fmla="*/ 170 w 272"/>
                <a:gd name="T41" fmla="*/ 41 h 315"/>
                <a:gd name="T42" fmla="*/ 172 w 272"/>
                <a:gd name="T43" fmla="*/ 31 h 315"/>
                <a:gd name="T44" fmla="*/ 149 w 272"/>
                <a:gd name="T45" fmla="*/ 5 h 315"/>
                <a:gd name="T46" fmla="*/ 108 w 272"/>
                <a:gd name="T47" fmla="*/ 15 h 315"/>
                <a:gd name="T48" fmla="*/ 64 w 272"/>
                <a:gd name="T49" fmla="*/ 36 h 315"/>
                <a:gd name="T50" fmla="*/ 35 w 272"/>
                <a:gd name="T51" fmla="*/ 55 h 315"/>
                <a:gd name="T52" fmla="*/ 26 w 272"/>
                <a:gd name="T53" fmla="*/ 78 h 315"/>
                <a:gd name="T54" fmla="*/ 4 w 272"/>
                <a:gd name="T55" fmla="*/ 102 h 315"/>
                <a:gd name="T56" fmla="*/ 4 w 272"/>
                <a:gd name="T57" fmla="*/ 123 h 315"/>
                <a:gd name="T58" fmla="*/ 14 w 272"/>
                <a:gd name="T59" fmla="*/ 121 h 315"/>
                <a:gd name="T60" fmla="*/ 19 w 272"/>
                <a:gd name="T61" fmla="*/ 128 h 315"/>
                <a:gd name="T62" fmla="*/ 30 w 272"/>
                <a:gd name="T63" fmla="*/ 128 h 315"/>
                <a:gd name="T64" fmla="*/ 37 w 272"/>
                <a:gd name="T65" fmla="*/ 133 h 315"/>
                <a:gd name="T66" fmla="*/ 16 w 272"/>
                <a:gd name="T67" fmla="*/ 145 h 315"/>
                <a:gd name="T68" fmla="*/ 37 w 272"/>
                <a:gd name="T69" fmla="*/ 152 h 315"/>
                <a:gd name="T70" fmla="*/ 40 w 272"/>
                <a:gd name="T71" fmla="*/ 142 h 315"/>
                <a:gd name="T72" fmla="*/ 42 w 272"/>
                <a:gd name="T73" fmla="*/ 152 h 315"/>
                <a:gd name="T74" fmla="*/ 59 w 272"/>
                <a:gd name="T75" fmla="*/ 152 h 315"/>
                <a:gd name="T76" fmla="*/ 97 w 272"/>
                <a:gd name="T77" fmla="*/ 154 h 315"/>
                <a:gd name="T78" fmla="*/ 94 w 272"/>
                <a:gd name="T79" fmla="*/ 157 h 315"/>
                <a:gd name="T80" fmla="*/ 90 w 272"/>
                <a:gd name="T81" fmla="*/ 164 h 315"/>
                <a:gd name="T82" fmla="*/ 54 w 272"/>
                <a:gd name="T83" fmla="*/ 166 h 315"/>
                <a:gd name="T84" fmla="*/ 11 w 272"/>
                <a:gd name="T85" fmla="*/ 204 h 315"/>
                <a:gd name="T86" fmla="*/ 23 w 272"/>
                <a:gd name="T87" fmla="*/ 218 h 315"/>
                <a:gd name="T88" fmla="*/ 56 w 272"/>
                <a:gd name="T89" fmla="*/ 228 h 315"/>
                <a:gd name="T90" fmla="*/ 118 w 272"/>
                <a:gd name="T91" fmla="*/ 235 h 315"/>
                <a:gd name="T92" fmla="*/ 139 w 272"/>
                <a:gd name="T93" fmla="*/ 237 h 315"/>
                <a:gd name="T94" fmla="*/ 153 w 272"/>
                <a:gd name="T95" fmla="*/ 251 h 315"/>
                <a:gd name="T96" fmla="*/ 168 w 272"/>
                <a:gd name="T97" fmla="*/ 256 h 315"/>
                <a:gd name="T98" fmla="*/ 177 w 272"/>
                <a:gd name="T99" fmla="*/ 268 h 315"/>
                <a:gd name="T100" fmla="*/ 191 w 272"/>
                <a:gd name="T101" fmla="*/ 280 h 315"/>
                <a:gd name="T102" fmla="*/ 172 w 272"/>
                <a:gd name="T103" fmla="*/ 280 h 315"/>
                <a:gd name="T104" fmla="*/ 158 w 272"/>
                <a:gd name="T105" fmla="*/ 282 h 315"/>
                <a:gd name="T106" fmla="*/ 127 w 272"/>
                <a:gd name="T107" fmla="*/ 273 h 315"/>
                <a:gd name="T108" fmla="*/ 9 w 272"/>
                <a:gd name="T109" fmla="*/ 268 h 315"/>
                <a:gd name="T110" fmla="*/ 4 w 272"/>
                <a:gd name="T111" fmla="*/ 294 h 315"/>
                <a:gd name="T112" fmla="*/ 19 w 272"/>
                <a:gd name="T113" fmla="*/ 308 h 315"/>
                <a:gd name="T114" fmla="*/ 11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3" y="310"/>
                  </a:moveTo>
                  <a:lnTo>
                    <a:pt x="153"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4" y="313"/>
                  </a:lnTo>
                  <a:lnTo>
                    <a:pt x="229" y="313"/>
                  </a:lnTo>
                  <a:lnTo>
                    <a:pt x="234" y="315"/>
                  </a:lnTo>
                  <a:lnTo>
                    <a:pt x="236" y="299"/>
                  </a:lnTo>
                  <a:lnTo>
                    <a:pt x="239" y="287"/>
                  </a:lnTo>
                  <a:lnTo>
                    <a:pt x="241" y="275"/>
                  </a:lnTo>
                  <a:lnTo>
                    <a:pt x="246" y="254"/>
                  </a:lnTo>
                  <a:lnTo>
                    <a:pt x="248" y="235"/>
                  </a:lnTo>
                  <a:lnTo>
                    <a:pt x="250" y="213"/>
                  </a:lnTo>
                  <a:lnTo>
                    <a:pt x="255" y="194"/>
                  </a:lnTo>
                  <a:lnTo>
                    <a:pt x="258" y="183"/>
                  </a:lnTo>
                  <a:lnTo>
                    <a:pt x="258" y="171"/>
                  </a:lnTo>
                  <a:lnTo>
                    <a:pt x="262" y="154"/>
                  </a:lnTo>
                  <a:lnTo>
                    <a:pt x="265" y="140"/>
                  </a:lnTo>
                  <a:lnTo>
                    <a:pt x="267" y="126"/>
                  </a:lnTo>
                  <a:lnTo>
                    <a:pt x="267" y="116"/>
                  </a:lnTo>
                  <a:lnTo>
                    <a:pt x="272" y="100"/>
                  </a:lnTo>
                  <a:lnTo>
                    <a:pt x="269" y="100"/>
                  </a:lnTo>
                  <a:lnTo>
                    <a:pt x="269" y="102"/>
                  </a:lnTo>
                  <a:lnTo>
                    <a:pt x="269" y="102"/>
                  </a:lnTo>
                  <a:lnTo>
                    <a:pt x="269" y="100"/>
                  </a:lnTo>
                  <a:lnTo>
                    <a:pt x="269" y="100"/>
                  </a:lnTo>
                  <a:lnTo>
                    <a:pt x="267" y="100"/>
                  </a:lnTo>
                  <a:lnTo>
                    <a:pt x="267" y="97"/>
                  </a:lnTo>
                  <a:lnTo>
                    <a:pt x="265" y="93"/>
                  </a:lnTo>
                  <a:lnTo>
                    <a:pt x="265" y="93"/>
                  </a:lnTo>
                  <a:lnTo>
                    <a:pt x="262" y="90"/>
                  </a:lnTo>
                  <a:lnTo>
                    <a:pt x="262" y="90"/>
                  </a:lnTo>
                  <a:lnTo>
                    <a:pt x="262" y="90"/>
                  </a:lnTo>
                  <a:lnTo>
                    <a:pt x="262" y="90"/>
                  </a:lnTo>
                  <a:lnTo>
                    <a:pt x="260" y="90"/>
                  </a:lnTo>
                  <a:lnTo>
                    <a:pt x="260" y="93"/>
                  </a:lnTo>
                  <a:lnTo>
                    <a:pt x="260" y="93"/>
                  </a:lnTo>
                  <a:lnTo>
                    <a:pt x="260" y="93"/>
                  </a:lnTo>
                  <a:lnTo>
                    <a:pt x="260" y="93"/>
                  </a:lnTo>
                  <a:lnTo>
                    <a:pt x="258" y="93"/>
                  </a:lnTo>
                  <a:lnTo>
                    <a:pt x="258" y="93"/>
                  </a:lnTo>
                  <a:lnTo>
                    <a:pt x="258" y="95"/>
                  </a:lnTo>
                  <a:lnTo>
                    <a:pt x="258" y="97"/>
                  </a:lnTo>
                  <a:lnTo>
                    <a:pt x="262"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0" y="95"/>
                  </a:lnTo>
                  <a:lnTo>
                    <a:pt x="246" y="95"/>
                  </a:lnTo>
                  <a:lnTo>
                    <a:pt x="243" y="95"/>
                  </a:lnTo>
                  <a:lnTo>
                    <a:pt x="243" y="95"/>
                  </a:lnTo>
                  <a:lnTo>
                    <a:pt x="243" y="95"/>
                  </a:lnTo>
                  <a:lnTo>
                    <a:pt x="243" y="97"/>
                  </a:lnTo>
                  <a:lnTo>
                    <a:pt x="243"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6" y="107"/>
                  </a:lnTo>
                  <a:lnTo>
                    <a:pt x="236" y="107"/>
                  </a:lnTo>
                  <a:lnTo>
                    <a:pt x="236" y="105"/>
                  </a:lnTo>
                  <a:lnTo>
                    <a:pt x="236" y="105"/>
                  </a:lnTo>
                  <a:lnTo>
                    <a:pt x="236" y="105"/>
                  </a:lnTo>
                  <a:lnTo>
                    <a:pt x="234" y="102"/>
                  </a:lnTo>
                  <a:lnTo>
                    <a:pt x="234" y="102"/>
                  </a:lnTo>
                  <a:lnTo>
                    <a:pt x="234" y="102"/>
                  </a:lnTo>
                  <a:lnTo>
                    <a:pt x="234" y="102"/>
                  </a:lnTo>
                  <a:lnTo>
                    <a:pt x="231" y="105"/>
                  </a:lnTo>
                  <a:lnTo>
                    <a:pt x="231" y="105"/>
                  </a:lnTo>
                  <a:lnTo>
                    <a:pt x="231" y="105"/>
                  </a:lnTo>
                  <a:lnTo>
                    <a:pt x="231" y="102"/>
                  </a:lnTo>
                  <a:lnTo>
                    <a:pt x="234" y="100"/>
                  </a:lnTo>
                  <a:lnTo>
                    <a:pt x="234" y="100"/>
                  </a:lnTo>
                  <a:lnTo>
                    <a:pt x="231" y="100"/>
                  </a:lnTo>
                  <a:lnTo>
                    <a:pt x="231" y="100"/>
                  </a:lnTo>
                  <a:lnTo>
                    <a:pt x="234" y="97"/>
                  </a:lnTo>
                  <a:lnTo>
                    <a:pt x="236" y="97"/>
                  </a:lnTo>
                  <a:lnTo>
                    <a:pt x="236" y="95"/>
                  </a:lnTo>
                  <a:lnTo>
                    <a:pt x="236" y="95"/>
                  </a:lnTo>
                  <a:lnTo>
                    <a:pt x="239" y="95"/>
                  </a:lnTo>
                  <a:lnTo>
                    <a:pt x="236" y="95"/>
                  </a:lnTo>
                  <a:lnTo>
                    <a:pt x="236" y="95"/>
                  </a:lnTo>
                  <a:lnTo>
                    <a:pt x="234" y="95"/>
                  </a:lnTo>
                  <a:lnTo>
                    <a:pt x="231" y="95"/>
                  </a:lnTo>
                  <a:lnTo>
                    <a:pt x="231" y="97"/>
                  </a:lnTo>
                  <a:lnTo>
                    <a:pt x="229" y="97"/>
                  </a:lnTo>
                  <a:lnTo>
                    <a:pt x="229" y="100"/>
                  </a:lnTo>
                  <a:lnTo>
                    <a:pt x="227" y="100"/>
                  </a:lnTo>
                  <a:lnTo>
                    <a:pt x="227" y="100"/>
                  </a:lnTo>
                  <a:lnTo>
                    <a:pt x="224" y="100"/>
                  </a:lnTo>
                  <a:lnTo>
                    <a:pt x="224" y="102"/>
                  </a:lnTo>
                  <a:lnTo>
                    <a:pt x="224" y="102"/>
                  </a:lnTo>
                  <a:lnTo>
                    <a:pt x="224" y="102"/>
                  </a:lnTo>
                  <a:lnTo>
                    <a:pt x="224" y="102"/>
                  </a:lnTo>
                  <a:lnTo>
                    <a:pt x="224" y="105"/>
                  </a:lnTo>
                  <a:lnTo>
                    <a:pt x="227" y="105"/>
                  </a:lnTo>
                  <a:lnTo>
                    <a:pt x="227" y="105"/>
                  </a:lnTo>
                  <a:lnTo>
                    <a:pt x="229" y="105"/>
                  </a:lnTo>
                  <a:lnTo>
                    <a:pt x="229" y="105"/>
                  </a:lnTo>
                  <a:lnTo>
                    <a:pt x="229" y="105"/>
                  </a:lnTo>
                  <a:lnTo>
                    <a:pt x="227" y="107"/>
                  </a:lnTo>
                  <a:lnTo>
                    <a:pt x="224" y="107"/>
                  </a:lnTo>
                  <a:lnTo>
                    <a:pt x="224" y="107"/>
                  </a:lnTo>
                  <a:lnTo>
                    <a:pt x="224" y="109"/>
                  </a:lnTo>
                  <a:lnTo>
                    <a:pt x="222" y="109"/>
                  </a:lnTo>
                  <a:lnTo>
                    <a:pt x="222" y="107"/>
                  </a:lnTo>
                  <a:lnTo>
                    <a:pt x="222" y="107"/>
                  </a:lnTo>
                  <a:lnTo>
                    <a:pt x="222" y="109"/>
                  </a:lnTo>
                  <a:lnTo>
                    <a:pt x="220" y="112"/>
                  </a:lnTo>
                  <a:lnTo>
                    <a:pt x="220" y="112"/>
                  </a:lnTo>
                  <a:lnTo>
                    <a:pt x="220" y="112"/>
                  </a:lnTo>
                  <a:lnTo>
                    <a:pt x="220" y="114"/>
                  </a:lnTo>
                  <a:lnTo>
                    <a:pt x="220" y="114"/>
                  </a:lnTo>
                  <a:lnTo>
                    <a:pt x="217" y="114"/>
                  </a:lnTo>
                  <a:lnTo>
                    <a:pt x="217" y="114"/>
                  </a:lnTo>
                  <a:lnTo>
                    <a:pt x="217" y="114"/>
                  </a:lnTo>
                  <a:lnTo>
                    <a:pt x="217" y="112"/>
                  </a:lnTo>
                  <a:lnTo>
                    <a:pt x="220" y="112"/>
                  </a:lnTo>
                  <a:lnTo>
                    <a:pt x="220" y="109"/>
                  </a:lnTo>
                  <a:lnTo>
                    <a:pt x="220" y="107"/>
                  </a:lnTo>
                  <a:lnTo>
                    <a:pt x="220" y="107"/>
                  </a:lnTo>
                  <a:lnTo>
                    <a:pt x="222" y="105"/>
                  </a:lnTo>
                  <a:lnTo>
                    <a:pt x="224" y="105"/>
                  </a:lnTo>
                  <a:lnTo>
                    <a:pt x="222" y="102"/>
                  </a:lnTo>
                  <a:lnTo>
                    <a:pt x="222" y="102"/>
                  </a:lnTo>
                  <a:lnTo>
                    <a:pt x="220" y="105"/>
                  </a:lnTo>
                  <a:lnTo>
                    <a:pt x="220" y="105"/>
                  </a:lnTo>
                  <a:lnTo>
                    <a:pt x="217" y="105"/>
                  </a:lnTo>
                  <a:lnTo>
                    <a:pt x="217" y="105"/>
                  </a:lnTo>
                  <a:lnTo>
                    <a:pt x="217" y="102"/>
                  </a:lnTo>
                  <a:lnTo>
                    <a:pt x="217" y="102"/>
                  </a:lnTo>
                  <a:lnTo>
                    <a:pt x="217" y="102"/>
                  </a:lnTo>
                  <a:lnTo>
                    <a:pt x="217" y="100"/>
                  </a:lnTo>
                  <a:lnTo>
                    <a:pt x="217" y="100"/>
                  </a:lnTo>
                  <a:lnTo>
                    <a:pt x="227" y="95"/>
                  </a:lnTo>
                  <a:lnTo>
                    <a:pt x="231" y="93"/>
                  </a:lnTo>
                  <a:lnTo>
                    <a:pt x="231" y="93"/>
                  </a:lnTo>
                  <a:lnTo>
                    <a:pt x="231" y="90"/>
                  </a:lnTo>
                  <a:lnTo>
                    <a:pt x="231" y="90"/>
                  </a:lnTo>
                  <a:lnTo>
                    <a:pt x="231" y="90"/>
                  </a:lnTo>
                  <a:lnTo>
                    <a:pt x="231" y="90"/>
                  </a:lnTo>
                  <a:lnTo>
                    <a:pt x="236"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6" y="71"/>
                  </a:lnTo>
                  <a:lnTo>
                    <a:pt x="236" y="69"/>
                  </a:lnTo>
                  <a:lnTo>
                    <a:pt x="236" y="69"/>
                  </a:lnTo>
                  <a:lnTo>
                    <a:pt x="236" y="69"/>
                  </a:lnTo>
                  <a:lnTo>
                    <a:pt x="236" y="69"/>
                  </a:lnTo>
                  <a:lnTo>
                    <a:pt x="236" y="67"/>
                  </a:lnTo>
                  <a:lnTo>
                    <a:pt x="236" y="67"/>
                  </a:lnTo>
                  <a:lnTo>
                    <a:pt x="236" y="67"/>
                  </a:lnTo>
                  <a:lnTo>
                    <a:pt x="234" y="64"/>
                  </a:lnTo>
                  <a:lnTo>
                    <a:pt x="234" y="64"/>
                  </a:lnTo>
                  <a:lnTo>
                    <a:pt x="231" y="64"/>
                  </a:lnTo>
                  <a:lnTo>
                    <a:pt x="229" y="62"/>
                  </a:lnTo>
                  <a:lnTo>
                    <a:pt x="227" y="57"/>
                  </a:lnTo>
                  <a:lnTo>
                    <a:pt x="224" y="57"/>
                  </a:lnTo>
                  <a:lnTo>
                    <a:pt x="222" y="55"/>
                  </a:lnTo>
                  <a:lnTo>
                    <a:pt x="222" y="55"/>
                  </a:lnTo>
                  <a:lnTo>
                    <a:pt x="215" y="52"/>
                  </a:lnTo>
                  <a:lnTo>
                    <a:pt x="213" y="50"/>
                  </a:lnTo>
                  <a:lnTo>
                    <a:pt x="210" y="45"/>
                  </a:lnTo>
                  <a:lnTo>
                    <a:pt x="203" y="43"/>
                  </a:lnTo>
                  <a:lnTo>
                    <a:pt x="203" y="43"/>
                  </a:lnTo>
                  <a:lnTo>
                    <a:pt x="203" y="41"/>
                  </a:lnTo>
                  <a:lnTo>
                    <a:pt x="203" y="41"/>
                  </a:lnTo>
                  <a:lnTo>
                    <a:pt x="201" y="41"/>
                  </a:lnTo>
                  <a:lnTo>
                    <a:pt x="198" y="38"/>
                  </a:lnTo>
                  <a:lnTo>
                    <a:pt x="194" y="41"/>
                  </a:lnTo>
                  <a:lnTo>
                    <a:pt x="187" y="45"/>
                  </a:lnTo>
                  <a:lnTo>
                    <a:pt x="182" y="52"/>
                  </a:lnTo>
                  <a:lnTo>
                    <a:pt x="179" y="55"/>
                  </a:lnTo>
                  <a:lnTo>
                    <a:pt x="177" y="57"/>
                  </a:lnTo>
                  <a:lnTo>
                    <a:pt x="177" y="57"/>
                  </a:lnTo>
                  <a:lnTo>
                    <a:pt x="179" y="60"/>
                  </a:lnTo>
                  <a:lnTo>
                    <a:pt x="182" y="60"/>
                  </a:lnTo>
                  <a:lnTo>
                    <a:pt x="182" y="62"/>
                  </a:lnTo>
                  <a:lnTo>
                    <a:pt x="182" y="62"/>
                  </a:lnTo>
                  <a:lnTo>
                    <a:pt x="182" y="62"/>
                  </a:lnTo>
                  <a:lnTo>
                    <a:pt x="182" y="64"/>
                  </a:lnTo>
                  <a:lnTo>
                    <a:pt x="179" y="64"/>
                  </a:lnTo>
                  <a:lnTo>
                    <a:pt x="179" y="67"/>
                  </a:lnTo>
                  <a:lnTo>
                    <a:pt x="175" y="69"/>
                  </a:lnTo>
                  <a:lnTo>
                    <a:pt x="175" y="69"/>
                  </a:lnTo>
                  <a:lnTo>
                    <a:pt x="175" y="69"/>
                  </a:lnTo>
                  <a:lnTo>
                    <a:pt x="175" y="69"/>
                  </a:lnTo>
                  <a:lnTo>
                    <a:pt x="175" y="69"/>
                  </a:lnTo>
                  <a:lnTo>
                    <a:pt x="175" y="69"/>
                  </a:lnTo>
                  <a:lnTo>
                    <a:pt x="172" y="71"/>
                  </a:lnTo>
                  <a:lnTo>
                    <a:pt x="172" y="71"/>
                  </a:lnTo>
                  <a:lnTo>
                    <a:pt x="172" y="71"/>
                  </a:lnTo>
                  <a:lnTo>
                    <a:pt x="170" y="69"/>
                  </a:lnTo>
                  <a:lnTo>
                    <a:pt x="172" y="69"/>
                  </a:lnTo>
                  <a:lnTo>
                    <a:pt x="177" y="67"/>
                  </a:lnTo>
                  <a:lnTo>
                    <a:pt x="179" y="64"/>
                  </a:lnTo>
                  <a:lnTo>
                    <a:pt x="177" y="64"/>
                  </a:lnTo>
                  <a:lnTo>
                    <a:pt x="170" y="67"/>
                  </a:lnTo>
                  <a:lnTo>
                    <a:pt x="168" y="67"/>
                  </a:lnTo>
                  <a:lnTo>
                    <a:pt x="168" y="67"/>
                  </a:lnTo>
                  <a:lnTo>
                    <a:pt x="168" y="64"/>
                  </a:lnTo>
                  <a:lnTo>
                    <a:pt x="161" y="67"/>
                  </a:lnTo>
                  <a:lnTo>
                    <a:pt x="156" y="69"/>
                  </a:lnTo>
                  <a:lnTo>
                    <a:pt x="156" y="69"/>
                  </a:lnTo>
                  <a:lnTo>
                    <a:pt x="156" y="69"/>
                  </a:lnTo>
                  <a:lnTo>
                    <a:pt x="153" y="71"/>
                  </a:lnTo>
                  <a:lnTo>
                    <a:pt x="153" y="71"/>
                  </a:lnTo>
                  <a:lnTo>
                    <a:pt x="151" y="71"/>
                  </a:lnTo>
                  <a:lnTo>
                    <a:pt x="149" y="69"/>
                  </a:lnTo>
                  <a:lnTo>
                    <a:pt x="149" y="69"/>
                  </a:lnTo>
                  <a:lnTo>
                    <a:pt x="149" y="69"/>
                  </a:lnTo>
                  <a:lnTo>
                    <a:pt x="149" y="69"/>
                  </a:lnTo>
                  <a:lnTo>
                    <a:pt x="149" y="67"/>
                  </a:lnTo>
                  <a:lnTo>
                    <a:pt x="149" y="67"/>
                  </a:lnTo>
                  <a:lnTo>
                    <a:pt x="146" y="67"/>
                  </a:lnTo>
                  <a:lnTo>
                    <a:pt x="146" y="67"/>
                  </a:lnTo>
                  <a:lnTo>
                    <a:pt x="151" y="64"/>
                  </a:lnTo>
                  <a:lnTo>
                    <a:pt x="151" y="64"/>
                  </a:lnTo>
                  <a:lnTo>
                    <a:pt x="153" y="64"/>
                  </a:lnTo>
                  <a:lnTo>
                    <a:pt x="153"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2" y="34"/>
                  </a:lnTo>
                  <a:lnTo>
                    <a:pt x="172" y="34"/>
                  </a:lnTo>
                  <a:lnTo>
                    <a:pt x="172" y="34"/>
                  </a:lnTo>
                  <a:lnTo>
                    <a:pt x="172" y="31"/>
                  </a:lnTo>
                  <a:lnTo>
                    <a:pt x="172" y="31"/>
                  </a:lnTo>
                  <a:lnTo>
                    <a:pt x="172" y="31"/>
                  </a:lnTo>
                  <a:lnTo>
                    <a:pt x="172" y="29"/>
                  </a:lnTo>
                  <a:lnTo>
                    <a:pt x="175" y="24"/>
                  </a:lnTo>
                  <a:lnTo>
                    <a:pt x="175" y="24"/>
                  </a:lnTo>
                  <a:lnTo>
                    <a:pt x="177" y="22"/>
                  </a:lnTo>
                  <a:lnTo>
                    <a:pt x="177" y="19"/>
                  </a:lnTo>
                  <a:lnTo>
                    <a:pt x="175" y="17"/>
                  </a:lnTo>
                  <a:lnTo>
                    <a:pt x="172" y="7"/>
                  </a:lnTo>
                  <a:lnTo>
                    <a:pt x="172" y="5"/>
                  </a:lnTo>
                  <a:lnTo>
                    <a:pt x="168" y="3"/>
                  </a:lnTo>
                  <a:lnTo>
                    <a:pt x="165" y="0"/>
                  </a:lnTo>
                  <a:lnTo>
                    <a:pt x="163" y="0"/>
                  </a:lnTo>
                  <a:lnTo>
                    <a:pt x="161" y="0"/>
                  </a:lnTo>
                  <a:lnTo>
                    <a:pt x="156" y="3"/>
                  </a:lnTo>
                  <a:lnTo>
                    <a:pt x="149" y="5"/>
                  </a:lnTo>
                  <a:lnTo>
                    <a:pt x="146" y="5"/>
                  </a:lnTo>
                  <a:lnTo>
                    <a:pt x="146" y="5"/>
                  </a:lnTo>
                  <a:lnTo>
                    <a:pt x="144" y="5"/>
                  </a:lnTo>
                  <a:lnTo>
                    <a:pt x="142" y="5"/>
                  </a:lnTo>
                  <a:lnTo>
                    <a:pt x="142" y="5"/>
                  </a:lnTo>
                  <a:lnTo>
                    <a:pt x="142" y="7"/>
                  </a:lnTo>
                  <a:lnTo>
                    <a:pt x="142" y="7"/>
                  </a:lnTo>
                  <a:lnTo>
                    <a:pt x="139" y="7"/>
                  </a:lnTo>
                  <a:lnTo>
                    <a:pt x="134" y="10"/>
                  </a:lnTo>
                  <a:lnTo>
                    <a:pt x="130" y="10"/>
                  </a:lnTo>
                  <a:lnTo>
                    <a:pt x="123" y="12"/>
                  </a:lnTo>
                  <a:lnTo>
                    <a:pt x="116" y="12"/>
                  </a:lnTo>
                  <a:lnTo>
                    <a:pt x="113" y="15"/>
                  </a:lnTo>
                  <a:lnTo>
                    <a:pt x="108" y="15"/>
                  </a:lnTo>
                  <a:lnTo>
                    <a:pt x="108" y="15"/>
                  </a:lnTo>
                  <a:lnTo>
                    <a:pt x="108" y="17"/>
                  </a:lnTo>
                  <a:lnTo>
                    <a:pt x="104" y="15"/>
                  </a:lnTo>
                  <a:lnTo>
                    <a:pt x="104" y="17"/>
                  </a:lnTo>
                  <a:lnTo>
                    <a:pt x="94" y="22"/>
                  </a:lnTo>
                  <a:lnTo>
                    <a:pt x="90" y="22"/>
                  </a:lnTo>
                  <a:lnTo>
                    <a:pt x="85" y="24"/>
                  </a:lnTo>
                  <a:lnTo>
                    <a:pt x="80" y="22"/>
                  </a:lnTo>
                  <a:lnTo>
                    <a:pt x="80" y="24"/>
                  </a:lnTo>
                  <a:lnTo>
                    <a:pt x="78" y="26"/>
                  </a:lnTo>
                  <a:lnTo>
                    <a:pt x="75" y="26"/>
                  </a:lnTo>
                  <a:lnTo>
                    <a:pt x="73" y="29"/>
                  </a:lnTo>
                  <a:lnTo>
                    <a:pt x="73" y="31"/>
                  </a:lnTo>
                  <a:lnTo>
                    <a:pt x="64" y="36"/>
                  </a:lnTo>
                  <a:lnTo>
                    <a:pt x="61" y="38"/>
                  </a:lnTo>
                  <a:lnTo>
                    <a:pt x="59" y="38"/>
                  </a:lnTo>
                  <a:lnTo>
                    <a:pt x="56" y="38"/>
                  </a:lnTo>
                  <a:lnTo>
                    <a:pt x="54" y="41"/>
                  </a:lnTo>
                  <a:lnTo>
                    <a:pt x="52" y="41"/>
                  </a:lnTo>
                  <a:lnTo>
                    <a:pt x="52" y="41"/>
                  </a:lnTo>
                  <a:lnTo>
                    <a:pt x="52" y="43"/>
                  </a:lnTo>
                  <a:lnTo>
                    <a:pt x="49" y="43"/>
                  </a:lnTo>
                  <a:lnTo>
                    <a:pt x="49" y="43"/>
                  </a:lnTo>
                  <a:lnTo>
                    <a:pt x="49" y="43"/>
                  </a:lnTo>
                  <a:lnTo>
                    <a:pt x="47" y="45"/>
                  </a:lnTo>
                  <a:lnTo>
                    <a:pt x="40" y="50"/>
                  </a:lnTo>
                  <a:lnTo>
                    <a:pt x="37" y="52"/>
                  </a:lnTo>
                  <a:lnTo>
                    <a:pt x="35" y="55"/>
                  </a:lnTo>
                  <a:lnTo>
                    <a:pt x="35" y="57"/>
                  </a:lnTo>
                  <a:lnTo>
                    <a:pt x="35" y="60"/>
                  </a:lnTo>
                  <a:lnTo>
                    <a:pt x="35" y="60"/>
                  </a:lnTo>
                  <a:lnTo>
                    <a:pt x="35" y="62"/>
                  </a:lnTo>
                  <a:lnTo>
                    <a:pt x="35" y="62"/>
                  </a:lnTo>
                  <a:lnTo>
                    <a:pt x="37" y="64"/>
                  </a:lnTo>
                  <a:lnTo>
                    <a:pt x="42" y="64"/>
                  </a:lnTo>
                  <a:lnTo>
                    <a:pt x="45" y="67"/>
                  </a:lnTo>
                  <a:lnTo>
                    <a:pt x="45" y="69"/>
                  </a:lnTo>
                  <a:lnTo>
                    <a:pt x="45" y="74"/>
                  </a:lnTo>
                  <a:lnTo>
                    <a:pt x="42" y="76"/>
                  </a:lnTo>
                  <a:lnTo>
                    <a:pt x="33" y="78"/>
                  </a:lnTo>
                  <a:lnTo>
                    <a:pt x="28" y="76"/>
                  </a:lnTo>
                  <a:lnTo>
                    <a:pt x="26" y="78"/>
                  </a:lnTo>
                  <a:lnTo>
                    <a:pt x="23" y="81"/>
                  </a:lnTo>
                  <a:lnTo>
                    <a:pt x="23" y="81"/>
                  </a:lnTo>
                  <a:lnTo>
                    <a:pt x="23" y="83"/>
                  </a:lnTo>
                  <a:lnTo>
                    <a:pt x="23" y="83"/>
                  </a:lnTo>
                  <a:lnTo>
                    <a:pt x="23" y="83"/>
                  </a:lnTo>
                  <a:lnTo>
                    <a:pt x="23" y="86"/>
                  </a:lnTo>
                  <a:lnTo>
                    <a:pt x="21" y="86"/>
                  </a:lnTo>
                  <a:lnTo>
                    <a:pt x="19" y="88"/>
                  </a:lnTo>
                  <a:lnTo>
                    <a:pt x="14" y="90"/>
                  </a:lnTo>
                  <a:lnTo>
                    <a:pt x="9" y="95"/>
                  </a:lnTo>
                  <a:lnTo>
                    <a:pt x="9" y="95"/>
                  </a:lnTo>
                  <a:lnTo>
                    <a:pt x="7" y="97"/>
                  </a:lnTo>
                  <a:lnTo>
                    <a:pt x="7" y="97"/>
                  </a:lnTo>
                  <a:lnTo>
                    <a:pt x="4" y="102"/>
                  </a:lnTo>
                  <a:lnTo>
                    <a:pt x="4"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4" y="126"/>
                  </a:lnTo>
                  <a:lnTo>
                    <a:pt x="4" y="123"/>
                  </a:lnTo>
                  <a:lnTo>
                    <a:pt x="4" y="123"/>
                  </a:lnTo>
                  <a:lnTo>
                    <a:pt x="4" y="123"/>
                  </a:lnTo>
                  <a:lnTo>
                    <a:pt x="4" y="121"/>
                  </a:lnTo>
                  <a:lnTo>
                    <a:pt x="4" y="121"/>
                  </a:lnTo>
                  <a:lnTo>
                    <a:pt x="7" y="121"/>
                  </a:lnTo>
                  <a:lnTo>
                    <a:pt x="7" y="121"/>
                  </a:lnTo>
                  <a:lnTo>
                    <a:pt x="7" y="119"/>
                  </a:lnTo>
                  <a:lnTo>
                    <a:pt x="7" y="119"/>
                  </a:lnTo>
                  <a:lnTo>
                    <a:pt x="7" y="119"/>
                  </a:lnTo>
                  <a:lnTo>
                    <a:pt x="11" y="119"/>
                  </a:lnTo>
                  <a:lnTo>
                    <a:pt x="11" y="121"/>
                  </a:lnTo>
                  <a:lnTo>
                    <a:pt x="11"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3" y="128"/>
                  </a:lnTo>
                  <a:lnTo>
                    <a:pt x="26" y="128"/>
                  </a:lnTo>
                  <a:lnTo>
                    <a:pt x="26" y="126"/>
                  </a:lnTo>
                  <a:lnTo>
                    <a:pt x="28" y="126"/>
                  </a:lnTo>
                  <a:lnTo>
                    <a:pt x="28" y="123"/>
                  </a:lnTo>
                  <a:lnTo>
                    <a:pt x="40" y="126"/>
                  </a:lnTo>
                  <a:lnTo>
                    <a:pt x="40" y="126"/>
                  </a:lnTo>
                  <a:lnTo>
                    <a:pt x="35" y="128"/>
                  </a:lnTo>
                  <a:lnTo>
                    <a:pt x="33" y="126"/>
                  </a:lnTo>
                  <a:lnTo>
                    <a:pt x="30" y="128"/>
                  </a:lnTo>
                  <a:lnTo>
                    <a:pt x="30" y="128"/>
                  </a:lnTo>
                  <a:lnTo>
                    <a:pt x="30" y="131"/>
                  </a:lnTo>
                  <a:lnTo>
                    <a:pt x="30" y="131"/>
                  </a:lnTo>
                  <a:lnTo>
                    <a:pt x="30" y="131"/>
                  </a:lnTo>
                  <a:lnTo>
                    <a:pt x="30" y="131"/>
                  </a:lnTo>
                  <a:lnTo>
                    <a:pt x="30" y="131"/>
                  </a:lnTo>
                  <a:lnTo>
                    <a:pt x="33" y="131"/>
                  </a:lnTo>
                  <a:lnTo>
                    <a:pt x="33" y="131"/>
                  </a:lnTo>
                  <a:lnTo>
                    <a:pt x="33" y="131"/>
                  </a:lnTo>
                  <a:lnTo>
                    <a:pt x="33" y="131"/>
                  </a:lnTo>
                  <a:lnTo>
                    <a:pt x="35" y="131"/>
                  </a:lnTo>
                  <a:lnTo>
                    <a:pt x="35" y="131"/>
                  </a:lnTo>
                  <a:lnTo>
                    <a:pt x="35" y="133"/>
                  </a:lnTo>
                  <a:lnTo>
                    <a:pt x="35" y="133"/>
                  </a:lnTo>
                  <a:lnTo>
                    <a:pt x="37" y="133"/>
                  </a:lnTo>
                  <a:lnTo>
                    <a:pt x="37" y="135"/>
                  </a:lnTo>
                  <a:lnTo>
                    <a:pt x="37" y="135"/>
                  </a:lnTo>
                  <a:lnTo>
                    <a:pt x="37" y="135"/>
                  </a:lnTo>
                  <a:lnTo>
                    <a:pt x="35" y="135"/>
                  </a:lnTo>
                  <a:lnTo>
                    <a:pt x="33" y="135"/>
                  </a:lnTo>
                  <a:lnTo>
                    <a:pt x="33" y="135"/>
                  </a:lnTo>
                  <a:lnTo>
                    <a:pt x="35" y="138"/>
                  </a:lnTo>
                  <a:lnTo>
                    <a:pt x="33" y="138"/>
                  </a:lnTo>
                  <a:lnTo>
                    <a:pt x="30" y="135"/>
                  </a:lnTo>
                  <a:lnTo>
                    <a:pt x="23" y="135"/>
                  </a:lnTo>
                  <a:lnTo>
                    <a:pt x="21" y="138"/>
                  </a:lnTo>
                  <a:lnTo>
                    <a:pt x="16" y="140"/>
                  </a:lnTo>
                  <a:lnTo>
                    <a:pt x="16" y="142"/>
                  </a:lnTo>
                  <a:lnTo>
                    <a:pt x="16" y="145"/>
                  </a:lnTo>
                  <a:lnTo>
                    <a:pt x="19" y="147"/>
                  </a:lnTo>
                  <a:lnTo>
                    <a:pt x="26" y="150"/>
                  </a:lnTo>
                  <a:lnTo>
                    <a:pt x="28" y="150"/>
                  </a:lnTo>
                  <a:lnTo>
                    <a:pt x="28" y="150"/>
                  </a:lnTo>
                  <a:lnTo>
                    <a:pt x="30" y="152"/>
                  </a:lnTo>
                  <a:lnTo>
                    <a:pt x="30" y="152"/>
                  </a:lnTo>
                  <a:lnTo>
                    <a:pt x="30" y="150"/>
                  </a:lnTo>
                  <a:lnTo>
                    <a:pt x="30" y="150"/>
                  </a:lnTo>
                  <a:lnTo>
                    <a:pt x="33" y="150"/>
                  </a:lnTo>
                  <a:lnTo>
                    <a:pt x="33" y="150"/>
                  </a:lnTo>
                  <a:lnTo>
                    <a:pt x="33" y="150"/>
                  </a:lnTo>
                  <a:lnTo>
                    <a:pt x="33" y="150"/>
                  </a:lnTo>
                  <a:lnTo>
                    <a:pt x="37" y="152"/>
                  </a:lnTo>
                  <a:lnTo>
                    <a:pt x="37" y="152"/>
                  </a:lnTo>
                  <a:lnTo>
                    <a:pt x="37" y="152"/>
                  </a:lnTo>
                  <a:lnTo>
                    <a:pt x="40" y="150"/>
                  </a:lnTo>
                  <a:lnTo>
                    <a:pt x="40" y="150"/>
                  </a:lnTo>
                  <a:lnTo>
                    <a:pt x="40" y="147"/>
                  </a:lnTo>
                  <a:lnTo>
                    <a:pt x="40" y="147"/>
                  </a:lnTo>
                  <a:lnTo>
                    <a:pt x="37" y="145"/>
                  </a:lnTo>
                  <a:lnTo>
                    <a:pt x="37" y="145"/>
                  </a:lnTo>
                  <a:lnTo>
                    <a:pt x="35" y="145"/>
                  </a:lnTo>
                  <a:lnTo>
                    <a:pt x="37" y="145"/>
                  </a:lnTo>
                  <a:lnTo>
                    <a:pt x="37" y="142"/>
                  </a:lnTo>
                  <a:lnTo>
                    <a:pt x="37" y="142"/>
                  </a:lnTo>
                  <a:lnTo>
                    <a:pt x="40" y="142"/>
                  </a:lnTo>
                  <a:lnTo>
                    <a:pt x="40" y="142"/>
                  </a:lnTo>
                  <a:lnTo>
                    <a:pt x="40" y="142"/>
                  </a:lnTo>
                  <a:lnTo>
                    <a:pt x="40" y="142"/>
                  </a:lnTo>
                  <a:lnTo>
                    <a:pt x="40" y="142"/>
                  </a:lnTo>
                  <a:lnTo>
                    <a:pt x="40" y="142"/>
                  </a:lnTo>
                  <a:lnTo>
                    <a:pt x="40" y="142"/>
                  </a:lnTo>
                  <a:lnTo>
                    <a:pt x="42" y="145"/>
                  </a:lnTo>
                  <a:lnTo>
                    <a:pt x="42" y="145"/>
                  </a:lnTo>
                  <a:lnTo>
                    <a:pt x="42" y="145"/>
                  </a:lnTo>
                  <a:lnTo>
                    <a:pt x="42" y="145"/>
                  </a:lnTo>
                  <a:lnTo>
                    <a:pt x="40" y="147"/>
                  </a:lnTo>
                  <a:lnTo>
                    <a:pt x="42" y="147"/>
                  </a:lnTo>
                  <a:lnTo>
                    <a:pt x="42" y="147"/>
                  </a:lnTo>
                  <a:lnTo>
                    <a:pt x="42" y="147"/>
                  </a:lnTo>
                  <a:lnTo>
                    <a:pt x="42" y="150"/>
                  </a:lnTo>
                  <a:lnTo>
                    <a:pt x="42" y="152"/>
                  </a:lnTo>
                  <a:lnTo>
                    <a:pt x="40" y="152"/>
                  </a:lnTo>
                  <a:lnTo>
                    <a:pt x="40" y="152"/>
                  </a:lnTo>
                  <a:lnTo>
                    <a:pt x="42" y="152"/>
                  </a:lnTo>
                  <a:lnTo>
                    <a:pt x="42" y="152"/>
                  </a:lnTo>
                  <a:lnTo>
                    <a:pt x="45" y="152"/>
                  </a:lnTo>
                  <a:lnTo>
                    <a:pt x="47" y="152"/>
                  </a:lnTo>
                  <a:lnTo>
                    <a:pt x="47" y="152"/>
                  </a:lnTo>
                  <a:lnTo>
                    <a:pt x="49" y="152"/>
                  </a:lnTo>
                  <a:lnTo>
                    <a:pt x="49" y="152"/>
                  </a:lnTo>
                  <a:lnTo>
                    <a:pt x="52" y="152"/>
                  </a:lnTo>
                  <a:lnTo>
                    <a:pt x="52" y="152"/>
                  </a:lnTo>
                  <a:lnTo>
                    <a:pt x="52" y="152"/>
                  </a:lnTo>
                  <a:lnTo>
                    <a:pt x="56" y="152"/>
                  </a:lnTo>
                  <a:lnTo>
                    <a:pt x="59" y="152"/>
                  </a:lnTo>
                  <a:lnTo>
                    <a:pt x="61" y="152"/>
                  </a:lnTo>
                  <a:lnTo>
                    <a:pt x="64" y="152"/>
                  </a:lnTo>
                  <a:lnTo>
                    <a:pt x="68" y="150"/>
                  </a:lnTo>
                  <a:lnTo>
                    <a:pt x="78" y="152"/>
                  </a:lnTo>
                  <a:lnTo>
                    <a:pt x="80" y="152"/>
                  </a:lnTo>
                  <a:lnTo>
                    <a:pt x="82"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8" y="157"/>
                  </a:lnTo>
                  <a:lnTo>
                    <a:pt x="106" y="159"/>
                  </a:lnTo>
                  <a:lnTo>
                    <a:pt x="101" y="159"/>
                  </a:lnTo>
                  <a:lnTo>
                    <a:pt x="101" y="159"/>
                  </a:lnTo>
                  <a:lnTo>
                    <a:pt x="101" y="159"/>
                  </a:lnTo>
                  <a:lnTo>
                    <a:pt x="99" y="161"/>
                  </a:lnTo>
                  <a:lnTo>
                    <a:pt x="97" y="159"/>
                  </a:lnTo>
                  <a:lnTo>
                    <a:pt x="94" y="157"/>
                  </a:lnTo>
                  <a:lnTo>
                    <a:pt x="94" y="157"/>
                  </a:lnTo>
                  <a:lnTo>
                    <a:pt x="94" y="157"/>
                  </a:lnTo>
                  <a:lnTo>
                    <a:pt x="94" y="154"/>
                  </a:lnTo>
                  <a:lnTo>
                    <a:pt x="92" y="157"/>
                  </a:lnTo>
                  <a:lnTo>
                    <a:pt x="90" y="154"/>
                  </a:lnTo>
                  <a:lnTo>
                    <a:pt x="90" y="154"/>
                  </a:lnTo>
                  <a:lnTo>
                    <a:pt x="92" y="154"/>
                  </a:lnTo>
                  <a:lnTo>
                    <a:pt x="80" y="157"/>
                  </a:lnTo>
                  <a:lnTo>
                    <a:pt x="78" y="157"/>
                  </a:lnTo>
                  <a:lnTo>
                    <a:pt x="75" y="157"/>
                  </a:lnTo>
                  <a:lnTo>
                    <a:pt x="75" y="157"/>
                  </a:lnTo>
                  <a:lnTo>
                    <a:pt x="80" y="159"/>
                  </a:lnTo>
                  <a:lnTo>
                    <a:pt x="85" y="161"/>
                  </a:lnTo>
                  <a:lnTo>
                    <a:pt x="87" y="164"/>
                  </a:lnTo>
                  <a:lnTo>
                    <a:pt x="90" y="164"/>
                  </a:lnTo>
                  <a:lnTo>
                    <a:pt x="87" y="166"/>
                  </a:lnTo>
                  <a:lnTo>
                    <a:pt x="80" y="164"/>
                  </a:lnTo>
                  <a:lnTo>
                    <a:pt x="78" y="164"/>
                  </a:lnTo>
                  <a:lnTo>
                    <a:pt x="75" y="164"/>
                  </a:lnTo>
                  <a:lnTo>
                    <a:pt x="75" y="164"/>
                  </a:lnTo>
                  <a:lnTo>
                    <a:pt x="75" y="164"/>
                  </a:lnTo>
                  <a:lnTo>
                    <a:pt x="78" y="164"/>
                  </a:lnTo>
                  <a:lnTo>
                    <a:pt x="78" y="161"/>
                  </a:lnTo>
                  <a:lnTo>
                    <a:pt x="73" y="161"/>
                  </a:lnTo>
                  <a:lnTo>
                    <a:pt x="71" y="164"/>
                  </a:lnTo>
                  <a:lnTo>
                    <a:pt x="56" y="164"/>
                  </a:lnTo>
                  <a:lnTo>
                    <a:pt x="54" y="166"/>
                  </a:lnTo>
                  <a:lnTo>
                    <a:pt x="54" y="166"/>
                  </a:lnTo>
                  <a:lnTo>
                    <a:pt x="54" y="166"/>
                  </a:lnTo>
                  <a:lnTo>
                    <a:pt x="54" y="166"/>
                  </a:lnTo>
                  <a:lnTo>
                    <a:pt x="54" y="168"/>
                  </a:lnTo>
                  <a:lnTo>
                    <a:pt x="52" y="168"/>
                  </a:lnTo>
                  <a:lnTo>
                    <a:pt x="47" y="166"/>
                  </a:lnTo>
                  <a:lnTo>
                    <a:pt x="33" y="168"/>
                  </a:lnTo>
                  <a:lnTo>
                    <a:pt x="23" y="168"/>
                  </a:lnTo>
                  <a:lnTo>
                    <a:pt x="2" y="176"/>
                  </a:lnTo>
                  <a:lnTo>
                    <a:pt x="2" y="178"/>
                  </a:lnTo>
                  <a:lnTo>
                    <a:pt x="2" y="180"/>
                  </a:lnTo>
                  <a:lnTo>
                    <a:pt x="2" y="187"/>
                  </a:lnTo>
                  <a:lnTo>
                    <a:pt x="2" y="190"/>
                  </a:lnTo>
                  <a:lnTo>
                    <a:pt x="4" y="194"/>
                  </a:lnTo>
                  <a:lnTo>
                    <a:pt x="11" y="204"/>
                  </a:lnTo>
                  <a:lnTo>
                    <a:pt x="11"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3" y="218"/>
                  </a:lnTo>
                  <a:lnTo>
                    <a:pt x="23" y="218"/>
                  </a:lnTo>
                  <a:lnTo>
                    <a:pt x="23" y="218"/>
                  </a:lnTo>
                  <a:lnTo>
                    <a:pt x="23" y="221"/>
                  </a:lnTo>
                  <a:lnTo>
                    <a:pt x="26" y="218"/>
                  </a:lnTo>
                  <a:lnTo>
                    <a:pt x="33" y="223"/>
                  </a:lnTo>
                  <a:lnTo>
                    <a:pt x="42" y="225"/>
                  </a:lnTo>
                  <a:lnTo>
                    <a:pt x="45" y="223"/>
                  </a:lnTo>
                  <a:lnTo>
                    <a:pt x="47" y="223"/>
                  </a:lnTo>
                  <a:lnTo>
                    <a:pt x="56" y="225"/>
                  </a:lnTo>
                  <a:lnTo>
                    <a:pt x="59" y="225"/>
                  </a:lnTo>
                  <a:lnTo>
                    <a:pt x="59" y="228"/>
                  </a:lnTo>
                  <a:lnTo>
                    <a:pt x="56" y="228"/>
                  </a:lnTo>
                  <a:lnTo>
                    <a:pt x="56" y="228"/>
                  </a:lnTo>
                  <a:lnTo>
                    <a:pt x="56" y="228"/>
                  </a:lnTo>
                  <a:lnTo>
                    <a:pt x="61" y="230"/>
                  </a:lnTo>
                  <a:lnTo>
                    <a:pt x="71" y="230"/>
                  </a:lnTo>
                  <a:lnTo>
                    <a:pt x="75" y="235"/>
                  </a:lnTo>
                  <a:lnTo>
                    <a:pt x="75" y="235"/>
                  </a:lnTo>
                  <a:lnTo>
                    <a:pt x="75" y="235"/>
                  </a:lnTo>
                  <a:lnTo>
                    <a:pt x="78" y="232"/>
                  </a:lnTo>
                  <a:lnTo>
                    <a:pt x="78" y="232"/>
                  </a:lnTo>
                  <a:lnTo>
                    <a:pt x="85" y="232"/>
                  </a:lnTo>
                  <a:lnTo>
                    <a:pt x="92" y="235"/>
                  </a:lnTo>
                  <a:lnTo>
                    <a:pt x="97" y="235"/>
                  </a:lnTo>
                  <a:lnTo>
                    <a:pt x="108" y="235"/>
                  </a:lnTo>
                  <a:lnTo>
                    <a:pt x="113" y="232"/>
                  </a:lnTo>
                  <a:lnTo>
                    <a:pt x="113" y="232"/>
                  </a:lnTo>
                  <a:lnTo>
                    <a:pt x="118" y="235"/>
                  </a:lnTo>
                  <a:lnTo>
                    <a:pt x="120" y="235"/>
                  </a:lnTo>
                  <a:lnTo>
                    <a:pt x="123" y="232"/>
                  </a:lnTo>
                  <a:lnTo>
                    <a:pt x="125" y="232"/>
                  </a:lnTo>
                  <a:lnTo>
                    <a:pt x="132" y="235"/>
                  </a:lnTo>
                  <a:lnTo>
                    <a:pt x="134" y="237"/>
                  </a:lnTo>
                  <a:lnTo>
                    <a:pt x="134" y="239"/>
                  </a:lnTo>
                  <a:lnTo>
                    <a:pt x="134" y="239"/>
                  </a:lnTo>
                  <a:lnTo>
                    <a:pt x="137" y="242"/>
                  </a:lnTo>
                  <a:lnTo>
                    <a:pt x="137" y="239"/>
                  </a:lnTo>
                  <a:lnTo>
                    <a:pt x="139" y="239"/>
                  </a:lnTo>
                  <a:lnTo>
                    <a:pt x="139" y="239"/>
                  </a:lnTo>
                  <a:lnTo>
                    <a:pt x="139" y="237"/>
                  </a:lnTo>
                  <a:lnTo>
                    <a:pt x="139" y="237"/>
                  </a:lnTo>
                  <a:lnTo>
                    <a:pt x="139" y="237"/>
                  </a:lnTo>
                  <a:lnTo>
                    <a:pt x="139" y="237"/>
                  </a:lnTo>
                  <a:lnTo>
                    <a:pt x="142" y="242"/>
                  </a:lnTo>
                  <a:lnTo>
                    <a:pt x="142" y="242"/>
                  </a:lnTo>
                  <a:lnTo>
                    <a:pt x="146" y="242"/>
                  </a:lnTo>
                  <a:lnTo>
                    <a:pt x="146" y="244"/>
                  </a:lnTo>
                  <a:lnTo>
                    <a:pt x="146" y="244"/>
                  </a:lnTo>
                  <a:lnTo>
                    <a:pt x="146" y="244"/>
                  </a:lnTo>
                  <a:lnTo>
                    <a:pt x="146" y="247"/>
                  </a:lnTo>
                  <a:lnTo>
                    <a:pt x="146" y="247"/>
                  </a:lnTo>
                  <a:lnTo>
                    <a:pt x="149" y="247"/>
                  </a:lnTo>
                  <a:lnTo>
                    <a:pt x="149" y="247"/>
                  </a:lnTo>
                  <a:lnTo>
                    <a:pt x="151" y="247"/>
                  </a:lnTo>
                  <a:lnTo>
                    <a:pt x="151" y="249"/>
                  </a:lnTo>
                  <a:lnTo>
                    <a:pt x="153" y="251"/>
                  </a:lnTo>
                  <a:lnTo>
                    <a:pt x="156" y="254"/>
                  </a:lnTo>
                  <a:lnTo>
                    <a:pt x="156" y="254"/>
                  </a:lnTo>
                  <a:lnTo>
                    <a:pt x="156" y="251"/>
                  </a:lnTo>
                  <a:lnTo>
                    <a:pt x="158" y="251"/>
                  </a:lnTo>
                  <a:lnTo>
                    <a:pt x="161" y="251"/>
                  </a:lnTo>
                  <a:lnTo>
                    <a:pt x="161" y="254"/>
                  </a:lnTo>
                  <a:lnTo>
                    <a:pt x="163" y="254"/>
                  </a:lnTo>
                  <a:lnTo>
                    <a:pt x="163" y="256"/>
                  </a:lnTo>
                  <a:lnTo>
                    <a:pt x="165" y="258"/>
                  </a:lnTo>
                  <a:lnTo>
                    <a:pt x="165" y="258"/>
                  </a:lnTo>
                  <a:lnTo>
                    <a:pt x="165" y="258"/>
                  </a:lnTo>
                  <a:lnTo>
                    <a:pt x="168" y="256"/>
                  </a:lnTo>
                  <a:lnTo>
                    <a:pt x="168" y="256"/>
                  </a:lnTo>
                  <a:lnTo>
                    <a:pt x="168" y="256"/>
                  </a:lnTo>
                  <a:lnTo>
                    <a:pt x="168" y="258"/>
                  </a:lnTo>
                  <a:lnTo>
                    <a:pt x="168" y="258"/>
                  </a:lnTo>
                  <a:lnTo>
                    <a:pt x="168" y="258"/>
                  </a:lnTo>
                  <a:lnTo>
                    <a:pt x="170" y="258"/>
                  </a:lnTo>
                  <a:lnTo>
                    <a:pt x="170" y="258"/>
                  </a:lnTo>
                  <a:lnTo>
                    <a:pt x="172" y="258"/>
                  </a:lnTo>
                  <a:lnTo>
                    <a:pt x="172" y="261"/>
                  </a:lnTo>
                  <a:lnTo>
                    <a:pt x="172" y="261"/>
                  </a:lnTo>
                  <a:lnTo>
                    <a:pt x="175" y="261"/>
                  </a:lnTo>
                  <a:lnTo>
                    <a:pt x="175" y="261"/>
                  </a:lnTo>
                  <a:lnTo>
                    <a:pt x="177" y="261"/>
                  </a:lnTo>
                  <a:lnTo>
                    <a:pt x="177" y="263"/>
                  </a:lnTo>
                  <a:lnTo>
                    <a:pt x="177" y="266"/>
                  </a:lnTo>
                  <a:lnTo>
                    <a:pt x="177" y="268"/>
                  </a:lnTo>
                  <a:lnTo>
                    <a:pt x="177" y="268"/>
                  </a:lnTo>
                  <a:lnTo>
                    <a:pt x="177" y="268"/>
                  </a:lnTo>
                  <a:lnTo>
                    <a:pt x="177" y="270"/>
                  </a:lnTo>
                  <a:lnTo>
                    <a:pt x="179" y="270"/>
                  </a:lnTo>
                  <a:lnTo>
                    <a:pt x="179" y="273"/>
                  </a:lnTo>
                  <a:lnTo>
                    <a:pt x="179" y="273"/>
                  </a:lnTo>
                  <a:lnTo>
                    <a:pt x="182" y="275"/>
                  </a:lnTo>
                  <a:lnTo>
                    <a:pt x="184" y="275"/>
                  </a:lnTo>
                  <a:lnTo>
                    <a:pt x="191" y="275"/>
                  </a:lnTo>
                  <a:lnTo>
                    <a:pt x="194" y="277"/>
                  </a:lnTo>
                  <a:lnTo>
                    <a:pt x="194" y="280"/>
                  </a:lnTo>
                  <a:lnTo>
                    <a:pt x="194" y="280"/>
                  </a:lnTo>
                  <a:lnTo>
                    <a:pt x="191" y="280"/>
                  </a:lnTo>
                  <a:lnTo>
                    <a:pt x="191" y="280"/>
                  </a:lnTo>
                  <a:lnTo>
                    <a:pt x="191" y="282"/>
                  </a:lnTo>
                  <a:lnTo>
                    <a:pt x="194" y="282"/>
                  </a:lnTo>
                  <a:lnTo>
                    <a:pt x="194" y="282"/>
                  </a:lnTo>
                  <a:lnTo>
                    <a:pt x="194" y="284"/>
                  </a:lnTo>
                  <a:lnTo>
                    <a:pt x="191" y="284"/>
                  </a:lnTo>
                  <a:lnTo>
                    <a:pt x="191" y="284"/>
                  </a:lnTo>
                  <a:lnTo>
                    <a:pt x="189" y="282"/>
                  </a:lnTo>
                  <a:lnTo>
                    <a:pt x="187" y="284"/>
                  </a:lnTo>
                  <a:lnTo>
                    <a:pt x="182" y="282"/>
                  </a:lnTo>
                  <a:lnTo>
                    <a:pt x="179" y="282"/>
                  </a:lnTo>
                  <a:lnTo>
                    <a:pt x="170" y="277"/>
                  </a:lnTo>
                  <a:lnTo>
                    <a:pt x="168" y="277"/>
                  </a:lnTo>
                  <a:lnTo>
                    <a:pt x="170" y="280"/>
                  </a:lnTo>
                  <a:lnTo>
                    <a:pt x="172" y="280"/>
                  </a:lnTo>
                  <a:lnTo>
                    <a:pt x="172" y="282"/>
                  </a:lnTo>
                  <a:lnTo>
                    <a:pt x="165" y="280"/>
                  </a:lnTo>
                  <a:lnTo>
                    <a:pt x="165" y="280"/>
                  </a:lnTo>
                  <a:lnTo>
                    <a:pt x="165" y="282"/>
                  </a:lnTo>
                  <a:lnTo>
                    <a:pt x="165" y="282"/>
                  </a:lnTo>
                  <a:lnTo>
                    <a:pt x="165" y="282"/>
                  </a:lnTo>
                  <a:lnTo>
                    <a:pt x="165"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6" y="277"/>
                  </a:lnTo>
                  <a:lnTo>
                    <a:pt x="146" y="277"/>
                  </a:lnTo>
                  <a:lnTo>
                    <a:pt x="146" y="277"/>
                  </a:lnTo>
                  <a:lnTo>
                    <a:pt x="146" y="280"/>
                  </a:lnTo>
                  <a:lnTo>
                    <a:pt x="146" y="280"/>
                  </a:lnTo>
                  <a:lnTo>
                    <a:pt x="139" y="275"/>
                  </a:lnTo>
                  <a:lnTo>
                    <a:pt x="132" y="273"/>
                  </a:lnTo>
                  <a:lnTo>
                    <a:pt x="127" y="273"/>
                  </a:lnTo>
                  <a:lnTo>
                    <a:pt x="116" y="270"/>
                  </a:lnTo>
                  <a:lnTo>
                    <a:pt x="111" y="266"/>
                  </a:lnTo>
                  <a:lnTo>
                    <a:pt x="101" y="263"/>
                  </a:lnTo>
                  <a:lnTo>
                    <a:pt x="92" y="263"/>
                  </a:lnTo>
                  <a:lnTo>
                    <a:pt x="85" y="263"/>
                  </a:lnTo>
                  <a:lnTo>
                    <a:pt x="78" y="263"/>
                  </a:lnTo>
                  <a:lnTo>
                    <a:pt x="66" y="263"/>
                  </a:lnTo>
                  <a:lnTo>
                    <a:pt x="52" y="261"/>
                  </a:lnTo>
                  <a:lnTo>
                    <a:pt x="37" y="263"/>
                  </a:lnTo>
                  <a:lnTo>
                    <a:pt x="30" y="263"/>
                  </a:lnTo>
                  <a:lnTo>
                    <a:pt x="23" y="263"/>
                  </a:lnTo>
                  <a:lnTo>
                    <a:pt x="14" y="266"/>
                  </a:lnTo>
                  <a:lnTo>
                    <a:pt x="11" y="268"/>
                  </a:lnTo>
                  <a:lnTo>
                    <a:pt x="9" y="268"/>
                  </a:lnTo>
                  <a:lnTo>
                    <a:pt x="7" y="268"/>
                  </a:lnTo>
                  <a:lnTo>
                    <a:pt x="7" y="270"/>
                  </a:lnTo>
                  <a:lnTo>
                    <a:pt x="4" y="273"/>
                  </a:lnTo>
                  <a:lnTo>
                    <a:pt x="4" y="275"/>
                  </a:lnTo>
                  <a:lnTo>
                    <a:pt x="4" y="275"/>
                  </a:lnTo>
                  <a:lnTo>
                    <a:pt x="4" y="277"/>
                  </a:lnTo>
                  <a:lnTo>
                    <a:pt x="4" y="282"/>
                  </a:lnTo>
                  <a:lnTo>
                    <a:pt x="4" y="287"/>
                  </a:lnTo>
                  <a:lnTo>
                    <a:pt x="4" y="287"/>
                  </a:lnTo>
                  <a:lnTo>
                    <a:pt x="4" y="289"/>
                  </a:lnTo>
                  <a:lnTo>
                    <a:pt x="4" y="292"/>
                  </a:lnTo>
                  <a:lnTo>
                    <a:pt x="4" y="292"/>
                  </a:lnTo>
                  <a:lnTo>
                    <a:pt x="4" y="294"/>
                  </a:lnTo>
                  <a:lnTo>
                    <a:pt x="4" y="294"/>
                  </a:lnTo>
                  <a:lnTo>
                    <a:pt x="7" y="296"/>
                  </a:lnTo>
                  <a:lnTo>
                    <a:pt x="7" y="299"/>
                  </a:lnTo>
                  <a:lnTo>
                    <a:pt x="9" y="299"/>
                  </a:lnTo>
                  <a:lnTo>
                    <a:pt x="11" y="301"/>
                  </a:lnTo>
                  <a:lnTo>
                    <a:pt x="11"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1" y="287"/>
                  </a:lnTo>
                  <a:lnTo>
                    <a:pt x="11" y="284"/>
                  </a:lnTo>
                  <a:lnTo>
                    <a:pt x="11" y="284"/>
                  </a:lnTo>
                  <a:lnTo>
                    <a:pt x="11" y="284"/>
                  </a:lnTo>
                  <a:lnTo>
                    <a:pt x="11" y="282"/>
                  </a:lnTo>
                  <a:lnTo>
                    <a:pt x="11" y="280"/>
                  </a:lnTo>
                  <a:lnTo>
                    <a:pt x="14" y="277"/>
                  </a:lnTo>
                  <a:lnTo>
                    <a:pt x="14" y="275"/>
                  </a:lnTo>
                  <a:lnTo>
                    <a:pt x="14" y="273"/>
                  </a:lnTo>
                  <a:lnTo>
                    <a:pt x="19" y="273"/>
                  </a:lnTo>
                  <a:lnTo>
                    <a:pt x="19" y="275"/>
                  </a:lnTo>
                  <a:lnTo>
                    <a:pt x="23" y="275"/>
                  </a:lnTo>
                  <a:lnTo>
                    <a:pt x="28" y="277"/>
                  </a:lnTo>
                  <a:lnTo>
                    <a:pt x="33" y="277"/>
                  </a:lnTo>
                  <a:lnTo>
                    <a:pt x="49" y="282"/>
                  </a:lnTo>
                  <a:lnTo>
                    <a:pt x="66" y="284"/>
                  </a:lnTo>
                  <a:lnTo>
                    <a:pt x="85" y="289"/>
                  </a:lnTo>
                  <a:lnTo>
                    <a:pt x="104" y="292"/>
                  </a:lnTo>
                  <a:lnTo>
                    <a:pt x="118" y="296"/>
                  </a:lnTo>
                  <a:lnTo>
                    <a:pt x="125" y="296"/>
                  </a:lnTo>
                  <a:lnTo>
                    <a:pt x="132" y="299"/>
                  </a:lnTo>
                  <a:lnTo>
                    <a:pt x="134" y="299"/>
                  </a:lnTo>
                  <a:lnTo>
                    <a:pt x="137" y="299"/>
                  </a:lnTo>
                  <a:lnTo>
                    <a:pt x="139"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6" y="315"/>
                  </a:lnTo>
                  <a:lnTo>
                    <a:pt x="146" y="315"/>
                  </a:lnTo>
                  <a:lnTo>
                    <a:pt x="149" y="315"/>
                  </a:lnTo>
                  <a:lnTo>
                    <a:pt x="149" y="315"/>
                  </a:lnTo>
                  <a:lnTo>
                    <a:pt x="151" y="315"/>
                  </a:lnTo>
                  <a:lnTo>
                    <a:pt x="151" y="315"/>
                  </a:lnTo>
                  <a:lnTo>
                    <a:pt x="151" y="315"/>
                  </a:lnTo>
                  <a:lnTo>
                    <a:pt x="153" y="315"/>
                  </a:lnTo>
                  <a:lnTo>
                    <a:pt x="153" y="315"/>
                  </a:lnTo>
                  <a:lnTo>
                    <a:pt x="153"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3" y="313"/>
                  </a:lnTo>
                  <a:lnTo>
                    <a:pt x="153" y="310"/>
                  </a:lnTo>
                  <a:lnTo>
                    <a:pt x="151" y="310"/>
                  </a:lnTo>
                  <a:lnTo>
                    <a:pt x="151" y="310"/>
                  </a:lnTo>
                  <a:lnTo>
                    <a:pt x="151" y="310"/>
                  </a:lnTo>
                  <a:lnTo>
                    <a:pt x="153" y="3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35">
              <a:extLst>
                <a:ext uri="{FF2B5EF4-FFF2-40B4-BE49-F238E27FC236}">
                  <a16:creationId xmlns:a16="http://schemas.microsoft.com/office/drawing/2014/main" id="{8B81C36B-0C73-41D5-98C7-FCFFBE1B17C0}"/>
                </a:ext>
              </a:extLst>
            </p:cNvPr>
            <p:cNvSpPr>
              <a:spLocks/>
            </p:cNvSpPr>
            <p:nvPr/>
          </p:nvSpPr>
          <p:spPr bwMode="auto">
            <a:xfrm>
              <a:off x="3905" y="769"/>
              <a:ext cx="322" cy="286"/>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8 w 322"/>
                <a:gd name="T19" fmla="*/ 215 h 286"/>
                <a:gd name="T20" fmla="*/ 161 w 322"/>
                <a:gd name="T21" fmla="*/ 213 h 286"/>
                <a:gd name="T22" fmla="*/ 175 w 322"/>
                <a:gd name="T23" fmla="*/ 215 h 286"/>
                <a:gd name="T24" fmla="*/ 189 w 322"/>
                <a:gd name="T25" fmla="*/ 205 h 286"/>
                <a:gd name="T26" fmla="*/ 196 w 322"/>
                <a:gd name="T27" fmla="*/ 196 h 286"/>
                <a:gd name="T28" fmla="*/ 208 w 322"/>
                <a:gd name="T29" fmla="*/ 184 h 286"/>
                <a:gd name="T30" fmla="*/ 237 w 322"/>
                <a:gd name="T31" fmla="*/ 175 h 286"/>
                <a:gd name="T32" fmla="*/ 270 w 322"/>
                <a:gd name="T33" fmla="*/ 160 h 286"/>
                <a:gd name="T34" fmla="*/ 300 w 322"/>
                <a:gd name="T35" fmla="*/ 149 h 286"/>
                <a:gd name="T36" fmla="*/ 319 w 322"/>
                <a:gd name="T37" fmla="*/ 139 h 286"/>
                <a:gd name="T38" fmla="*/ 319 w 322"/>
                <a:gd name="T39" fmla="*/ 127 h 286"/>
                <a:gd name="T40" fmla="*/ 307 w 322"/>
                <a:gd name="T41" fmla="*/ 106 h 286"/>
                <a:gd name="T42" fmla="*/ 263 w 322"/>
                <a:gd name="T43" fmla="*/ 56 h 286"/>
                <a:gd name="T44" fmla="*/ 248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2 w 322"/>
                <a:gd name="T57" fmla="*/ 63 h 286"/>
                <a:gd name="T58" fmla="*/ 237 w 322"/>
                <a:gd name="T59" fmla="*/ 52 h 286"/>
                <a:gd name="T60" fmla="*/ 208 w 322"/>
                <a:gd name="T61" fmla="*/ 23 h 286"/>
                <a:gd name="T62" fmla="*/ 192 w 322"/>
                <a:gd name="T63" fmla="*/ 9 h 286"/>
                <a:gd name="T64" fmla="*/ 132 w 322"/>
                <a:gd name="T65" fmla="*/ 2 h 286"/>
                <a:gd name="T66" fmla="*/ 113 w 322"/>
                <a:gd name="T67" fmla="*/ 4 h 286"/>
                <a:gd name="T68" fmla="*/ 116 w 322"/>
                <a:gd name="T69" fmla="*/ 11 h 286"/>
                <a:gd name="T70" fmla="*/ 116 w 322"/>
                <a:gd name="T71" fmla="*/ 18 h 286"/>
                <a:gd name="T72" fmla="*/ 111 w 322"/>
                <a:gd name="T73" fmla="*/ 26 h 286"/>
                <a:gd name="T74" fmla="*/ 113 w 322"/>
                <a:gd name="T75" fmla="*/ 35 h 286"/>
                <a:gd name="T76" fmla="*/ 111 w 322"/>
                <a:gd name="T77" fmla="*/ 42 h 286"/>
                <a:gd name="T78" fmla="*/ 116 w 322"/>
                <a:gd name="T79" fmla="*/ 59 h 286"/>
                <a:gd name="T80" fmla="*/ 106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4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8 w 322"/>
                <a:gd name="T111" fmla="*/ 153 h 286"/>
                <a:gd name="T112" fmla="*/ 21 w 322"/>
                <a:gd name="T113" fmla="*/ 160 h 286"/>
                <a:gd name="T114" fmla="*/ 21 w 322"/>
                <a:gd name="T115" fmla="*/ 163 h 286"/>
                <a:gd name="T116" fmla="*/ 14 w 322"/>
                <a:gd name="T117" fmla="*/ 168 h 286"/>
                <a:gd name="T118" fmla="*/ 9 w 322"/>
                <a:gd name="T119" fmla="*/ 172 h 286"/>
                <a:gd name="T120" fmla="*/ 2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6" y="189"/>
                  </a:lnTo>
                  <a:lnTo>
                    <a:pt x="24" y="191"/>
                  </a:lnTo>
                  <a:lnTo>
                    <a:pt x="24" y="194"/>
                  </a:lnTo>
                  <a:lnTo>
                    <a:pt x="24" y="194"/>
                  </a:lnTo>
                  <a:lnTo>
                    <a:pt x="24" y="196"/>
                  </a:lnTo>
                  <a:lnTo>
                    <a:pt x="24" y="196"/>
                  </a:lnTo>
                  <a:lnTo>
                    <a:pt x="24" y="196"/>
                  </a:lnTo>
                  <a:lnTo>
                    <a:pt x="21" y="196"/>
                  </a:lnTo>
                  <a:lnTo>
                    <a:pt x="21" y="194"/>
                  </a:lnTo>
                  <a:lnTo>
                    <a:pt x="21" y="194"/>
                  </a:lnTo>
                  <a:lnTo>
                    <a:pt x="16" y="191"/>
                  </a:lnTo>
                  <a:lnTo>
                    <a:pt x="16"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4" y="286"/>
                  </a:lnTo>
                  <a:lnTo>
                    <a:pt x="54" y="286"/>
                  </a:lnTo>
                  <a:lnTo>
                    <a:pt x="57" y="284"/>
                  </a:lnTo>
                  <a:lnTo>
                    <a:pt x="57" y="284"/>
                  </a:lnTo>
                  <a:lnTo>
                    <a:pt x="59" y="281"/>
                  </a:lnTo>
                  <a:lnTo>
                    <a:pt x="69" y="279"/>
                  </a:lnTo>
                  <a:lnTo>
                    <a:pt x="71" y="279"/>
                  </a:lnTo>
                  <a:lnTo>
                    <a:pt x="73" y="279"/>
                  </a:lnTo>
                  <a:lnTo>
                    <a:pt x="76" y="279"/>
                  </a:lnTo>
                  <a:lnTo>
                    <a:pt x="78" y="276"/>
                  </a:lnTo>
                  <a:lnTo>
                    <a:pt x="80" y="276"/>
                  </a:lnTo>
                  <a:lnTo>
                    <a:pt x="83" y="272"/>
                  </a:lnTo>
                  <a:lnTo>
                    <a:pt x="85" y="272"/>
                  </a:lnTo>
                  <a:lnTo>
                    <a:pt x="90" y="269"/>
                  </a:lnTo>
                  <a:lnTo>
                    <a:pt x="95" y="265"/>
                  </a:lnTo>
                  <a:lnTo>
                    <a:pt x="95" y="265"/>
                  </a:lnTo>
                  <a:lnTo>
                    <a:pt x="97" y="265"/>
                  </a:lnTo>
                  <a:lnTo>
                    <a:pt x="97" y="267"/>
                  </a:lnTo>
                  <a:lnTo>
                    <a:pt x="99" y="267"/>
                  </a:lnTo>
                  <a:lnTo>
                    <a:pt x="99" y="269"/>
                  </a:lnTo>
                  <a:lnTo>
                    <a:pt x="97" y="269"/>
                  </a:lnTo>
                  <a:lnTo>
                    <a:pt x="95" y="272"/>
                  </a:lnTo>
                  <a:lnTo>
                    <a:pt x="99" y="274"/>
                  </a:lnTo>
                  <a:lnTo>
                    <a:pt x="106" y="274"/>
                  </a:lnTo>
                  <a:lnTo>
                    <a:pt x="113" y="274"/>
                  </a:lnTo>
                  <a:lnTo>
                    <a:pt x="121" y="272"/>
                  </a:lnTo>
                  <a:lnTo>
                    <a:pt x="125"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4" y="243"/>
                  </a:lnTo>
                  <a:lnTo>
                    <a:pt x="144" y="241"/>
                  </a:lnTo>
                  <a:lnTo>
                    <a:pt x="144" y="241"/>
                  </a:lnTo>
                  <a:lnTo>
                    <a:pt x="144" y="239"/>
                  </a:lnTo>
                  <a:lnTo>
                    <a:pt x="144" y="236"/>
                  </a:lnTo>
                  <a:lnTo>
                    <a:pt x="144" y="234"/>
                  </a:lnTo>
                  <a:lnTo>
                    <a:pt x="147" y="231"/>
                  </a:lnTo>
                  <a:lnTo>
                    <a:pt x="149" y="231"/>
                  </a:lnTo>
                  <a:lnTo>
                    <a:pt x="151" y="231"/>
                  </a:lnTo>
                  <a:lnTo>
                    <a:pt x="156" y="224"/>
                  </a:lnTo>
                  <a:lnTo>
                    <a:pt x="156" y="224"/>
                  </a:lnTo>
                  <a:lnTo>
                    <a:pt x="158" y="222"/>
                  </a:lnTo>
                  <a:lnTo>
                    <a:pt x="158" y="222"/>
                  </a:lnTo>
                  <a:lnTo>
                    <a:pt x="158" y="220"/>
                  </a:lnTo>
                  <a:lnTo>
                    <a:pt x="158" y="217"/>
                  </a:lnTo>
                  <a:lnTo>
                    <a:pt x="158" y="217"/>
                  </a:lnTo>
                  <a:lnTo>
                    <a:pt x="158" y="215"/>
                  </a:lnTo>
                  <a:lnTo>
                    <a:pt x="158" y="215"/>
                  </a:lnTo>
                  <a:lnTo>
                    <a:pt x="158" y="213"/>
                  </a:lnTo>
                  <a:lnTo>
                    <a:pt x="158" y="213"/>
                  </a:lnTo>
                  <a:lnTo>
                    <a:pt x="158"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0" y="217"/>
                  </a:lnTo>
                  <a:lnTo>
                    <a:pt x="170" y="217"/>
                  </a:lnTo>
                  <a:lnTo>
                    <a:pt x="170" y="217"/>
                  </a:lnTo>
                  <a:lnTo>
                    <a:pt x="175" y="215"/>
                  </a:lnTo>
                  <a:lnTo>
                    <a:pt x="182" y="213"/>
                  </a:lnTo>
                  <a:lnTo>
                    <a:pt x="184"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6" y="196"/>
                  </a:lnTo>
                  <a:lnTo>
                    <a:pt x="196" y="196"/>
                  </a:lnTo>
                  <a:lnTo>
                    <a:pt x="196" y="194"/>
                  </a:lnTo>
                  <a:lnTo>
                    <a:pt x="196" y="191"/>
                  </a:lnTo>
                  <a:lnTo>
                    <a:pt x="196"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2" y="179"/>
                  </a:lnTo>
                  <a:lnTo>
                    <a:pt x="222" y="177"/>
                  </a:lnTo>
                  <a:lnTo>
                    <a:pt x="229" y="175"/>
                  </a:lnTo>
                  <a:lnTo>
                    <a:pt x="237" y="175"/>
                  </a:lnTo>
                  <a:lnTo>
                    <a:pt x="237" y="172"/>
                  </a:lnTo>
                  <a:lnTo>
                    <a:pt x="241" y="172"/>
                  </a:lnTo>
                  <a:lnTo>
                    <a:pt x="246" y="168"/>
                  </a:lnTo>
                  <a:lnTo>
                    <a:pt x="248" y="168"/>
                  </a:lnTo>
                  <a:lnTo>
                    <a:pt x="258" y="163"/>
                  </a:lnTo>
                  <a:lnTo>
                    <a:pt x="263" y="163"/>
                  </a:lnTo>
                  <a:lnTo>
                    <a:pt x="263" y="163"/>
                  </a:lnTo>
                  <a:lnTo>
                    <a:pt x="265" y="163"/>
                  </a:lnTo>
                  <a:lnTo>
                    <a:pt x="270" y="160"/>
                  </a:lnTo>
                  <a:lnTo>
                    <a:pt x="272" y="160"/>
                  </a:lnTo>
                  <a:lnTo>
                    <a:pt x="274" y="158"/>
                  </a:lnTo>
                  <a:lnTo>
                    <a:pt x="274" y="158"/>
                  </a:lnTo>
                  <a:lnTo>
                    <a:pt x="277" y="158"/>
                  </a:lnTo>
                  <a:lnTo>
                    <a:pt x="279" y="156"/>
                  </a:lnTo>
                  <a:lnTo>
                    <a:pt x="284" y="153"/>
                  </a:lnTo>
                  <a:lnTo>
                    <a:pt x="286" y="151"/>
                  </a:lnTo>
                  <a:lnTo>
                    <a:pt x="293" y="151"/>
                  </a:lnTo>
                  <a:lnTo>
                    <a:pt x="300" y="149"/>
                  </a:lnTo>
                  <a:lnTo>
                    <a:pt x="307" y="149"/>
                  </a:lnTo>
                  <a:lnTo>
                    <a:pt x="312" y="144"/>
                  </a:lnTo>
                  <a:lnTo>
                    <a:pt x="312" y="144"/>
                  </a:lnTo>
                  <a:lnTo>
                    <a:pt x="315" y="144"/>
                  </a:lnTo>
                  <a:lnTo>
                    <a:pt x="317" y="144"/>
                  </a:lnTo>
                  <a:lnTo>
                    <a:pt x="317" y="144"/>
                  </a:lnTo>
                  <a:lnTo>
                    <a:pt x="317" y="142"/>
                  </a:lnTo>
                  <a:lnTo>
                    <a:pt x="319" y="142"/>
                  </a:lnTo>
                  <a:lnTo>
                    <a:pt x="319" y="139"/>
                  </a:lnTo>
                  <a:lnTo>
                    <a:pt x="319" y="139"/>
                  </a:lnTo>
                  <a:lnTo>
                    <a:pt x="322" y="139"/>
                  </a:lnTo>
                  <a:lnTo>
                    <a:pt x="322" y="139"/>
                  </a:lnTo>
                  <a:lnTo>
                    <a:pt x="322" y="137"/>
                  </a:lnTo>
                  <a:lnTo>
                    <a:pt x="322" y="137"/>
                  </a:lnTo>
                  <a:lnTo>
                    <a:pt x="322" y="134"/>
                  </a:lnTo>
                  <a:lnTo>
                    <a:pt x="322" y="132"/>
                  </a:lnTo>
                  <a:lnTo>
                    <a:pt x="319" y="130"/>
                  </a:lnTo>
                  <a:lnTo>
                    <a:pt x="319" y="127"/>
                  </a:lnTo>
                  <a:lnTo>
                    <a:pt x="317" y="125"/>
                  </a:lnTo>
                  <a:lnTo>
                    <a:pt x="317" y="125"/>
                  </a:lnTo>
                  <a:lnTo>
                    <a:pt x="317" y="123"/>
                  </a:lnTo>
                  <a:lnTo>
                    <a:pt x="317" y="123"/>
                  </a:lnTo>
                  <a:lnTo>
                    <a:pt x="317" y="123"/>
                  </a:lnTo>
                  <a:lnTo>
                    <a:pt x="315" y="120"/>
                  </a:lnTo>
                  <a:lnTo>
                    <a:pt x="312" y="116"/>
                  </a:lnTo>
                  <a:lnTo>
                    <a:pt x="310" y="113"/>
                  </a:lnTo>
                  <a:lnTo>
                    <a:pt x="307" y="106"/>
                  </a:lnTo>
                  <a:lnTo>
                    <a:pt x="305" y="101"/>
                  </a:lnTo>
                  <a:lnTo>
                    <a:pt x="305" y="101"/>
                  </a:lnTo>
                  <a:lnTo>
                    <a:pt x="305" y="99"/>
                  </a:lnTo>
                  <a:lnTo>
                    <a:pt x="303" y="99"/>
                  </a:lnTo>
                  <a:lnTo>
                    <a:pt x="296" y="80"/>
                  </a:lnTo>
                  <a:lnTo>
                    <a:pt x="286" y="63"/>
                  </a:lnTo>
                  <a:lnTo>
                    <a:pt x="272" y="56"/>
                  </a:lnTo>
                  <a:lnTo>
                    <a:pt x="263" y="56"/>
                  </a:lnTo>
                  <a:lnTo>
                    <a:pt x="263" y="56"/>
                  </a:lnTo>
                  <a:lnTo>
                    <a:pt x="260" y="56"/>
                  </a:lnTo>
                  <a:lnTo>
                    <a:pt x="258" y="56"/>
                  </a:lnTo>
                  <a:lnTo>
                    <a:pt x="255" y="56"/>
                  </a:lnTo>
                  <a:lnTo>
                    <a:pt x="253" y="59"/>
                  </a:lnTo>
                  <a:lnTo>
                    <a:pt x="251" y="59"/>
                  </a:lnTo>
                  <a:lnTo>
                    <a:pt x="251" y="59"/>
                  </a:lnTo>
                  <a:lnTo>
                    <a:pt x="251" y="59"/>
                  </a:lnTo>
                  <a:lnTo>
                    <a:pt x="251" y="59"/>
                  </a:lnTo>
                  <a:lnTo>
                    <a:pt x="248" y="59"/>
                  </a:lnTo>
                  <a:lnTo>
                    <a:pt x="248" y="61"/>
                  </a:lnTo>
                  <a:lnTo>
                    <a:pt x="248" y="61"/>
                  </a:lnTo>
                  <a:lnTo>
                    <a:pt x="251" y="63"/>
                  </a:lnTo>
                  <a:lnTo>
                    <a:pt x="251" y="63"/>
                  </a:lnTo>
                  <a:lnTo>
                    <a:pt x="248" y="66"/>
                  </a:lnTo>
                  <a:lnTo>
                    <a:pt x="248" y="68"/>
                  </a:lnTo>
                  <a:lnTo>
                    <a:pt x="248" y="68"/>
                  </a:lnTo>
                  <a:lnTo>
                    <a:pt x="246" y="68"/>
                  </a:lnTo>
                  <a:lnTo>
                    <a:pt x="246" y="71"/>
                  </a:lnTo>
                  <a:lnTo>
                    <a:pt x="244" y="71"/>
                  </a:lnTo>
                  <a:lnTo>
                    <a:pt x="244" y="73"/>
                  </a:lnTo>
                  <a:lnTo>
                    <a:pt x="244" y="73"/>
                  </a:lnTo>
                  <a:lnTo>
                    <a:pt x="241" y="73"/>
                  </a:lnTo>
                  <a:lnTo>
                    <a:pt x="241" y="73"/>
                  </a:lnTo>
                  <a:lnTo>
                    <a:pt x="241" y="71"/>
                  </a:lnTo>
                  <a:lnTo>
                    <a:pt x="241" y="71"/>
                  </a:lnTo>
                  <a:lnTo>
                    <a:pt x="239" y="73"/>
                  </a:lnTo>
                  <a:lnTo>
                    <a:pt x="237" y="73"/>
                  </a:lnTo>
                  <a:lnTo>
                    <a:pt x="237" y="73"/>
                  </a:lnTo>
                  <a:lnTo>
                    <a:pt x="237" y="71"/>
                  </a:lnTo>
                  <a:lnTo>
                    <a:pt x="239" y="71"/>
                  </a:lnTo>
                  <a:lnTo>
                    <a:pt x="239" y="71"/>
                  </a:lnTo>
                  <a:lnTo>
                    <a:pt x="239" y="68"/>
                  </a:lnTo>
                  <a:lnTo>
                    <a:pt x="241" y="66"/>
                  </a:lnTo>
                  <a:lnTo>
                    <a:pt x="241" y="66"/>
                  </a:lnTo>
                  <a:lnTo>
                    <a:pt x="241" y="66"/>
                  </a:lnTo>
                  <a:lnTo>
                    <a:pt x="244" y="66"/>
                  </a:lnTo>
                  <a:lnTo>
                    <a:pt x="244" y="63"/>
                  </a:lnTo>
                  <a:lnTo>
                    <a:pt x="244" y="63"/>
                  </a:lnTo>
                  <a:lnTo>
                    <a:pt x="244" y="61"/>
                  </a:lnTo>
                  <a:lnTo>
                    <a:pt x="241" y="61"/>
                  </a:lnTo>
                  <a:lnTo>
                    <a:pt x="244" y="61"/>
                  </a:lnTo>
                  <a:lnTo>
                    <a:pt x="244" y="59"/>
                  </a:lnTo>
                  <a:lnTo>
                    <a:pt x="244" y="56"/>
                  </a:lnTo>
                  <a:lnTo>
                    <a:pt x="244" y="56"/>
                  </a:lnTo>
                  <a:lnTo>
                    <a:pt x="244" y="54"/>
                  </a:lnTo>
                  <a:lnTo>
                    <a:pt x="241" y="52"/>
                  </a:lnTo>
                  <a:lnTo>
                    <a:pt x="239" y="52"/>
                  </a:lnTo>
                  <a:lnTo>
                    <a:pt x="237" y="52"/>
                  </a:lnTo>
                  <a:lnTo>
                    <a:pt x="237" y="52"/>
                  </a:lnTo>
                  <a:lnTo>
                    <a:pt x="237" y="52"/>
                  </a:lnTo>
                  <a:lnTo>
                    <a:pt x="234" y="54"/>
                  </a:lnTo>
                  <a:lnTo>
                    <a:pt x="232" y="56"/>
                  </a:lnTo>
                  <a:lnTo>
                    <a:pt x="229" y="59"/>
                  </a:lnTo>
                  <a:lnTo>
                    <a:pt x="227" y="59"/>
                  </a:lnTo>
                  <a:lnTo>
                    <a:pt x="227" y="61"/>
                  </a:lnTo>
                  <a:lnTo>
                    <a:pt x="225" y="61"/>
                  </a:lnTo>
                  <a:lnTo>
                    <a:pt x="225" y="63"/>
                  </a:lnTo>
                  <a:lnTo>
                    <a:pt x="225" y="63"/>
                  </a:lnTo>
                  <a:lnTo>
                    <a:pt x="225" y="63"/>
                  </a:lnTo>
                  <a:lnTo>
                    <a:pt x="225" y="66"/>
                  </a:lnTo>
                  <a:lnTo>
                    <a:pt x="225" y="66"/>
                  </a:lnTo>
                  <a:lnTo>
                    <a:pt x="222" y="63"/>
                  </a:lnTo>
                  <a:lnTo>
                    <a:pt x="222" y="63"/>
                  </a:lnTo>
                  <a:lnTo>
                    <a:pt x="222" y="61"/>
                  </a:lnTo>
                  <a:lnTo>
                    <a:pt x="225" y="61"/>
                  </a:lnTo>
                  <a:lnTo>
                    <a:pt x="225" y="59"/>
                  </a:lnTo>
                  <a:lnTo>
                    <a:pt x="229" y="54"/>
                  </a:lnTo>
                  <a:lnTo>
                    <a:pt x="232" y="52"/>
                  </a:lnTo>
                  <a:lnTo>
                    <a:pt x="232" y="49"/>
                  </a:lnTo>
                  <a:lnTo>
                    <a:pt x="234" y="49"/>
                  </a:lnTo>
                  <a:lnTo>
                    <a:pt x="234" y="52"/>
                  </a:lnTo>
                  <a:lnTo>
                    <a:pt x="237" y="52"/>
                  </a:lnTo>
                  <a:lnTo>
                    <a:pt x="234" y="49"/>
                  </a:lnTo>
                  <a:lnTo>
                    <a:pt x="227" y="47"/>
                  </a:lnTo>
                  <a:lnTo>
                    <a:pt x="227" y="44"/>
                  </a:lnTo>
                  <a:lnTo>
                    <a:pt x="225" y="44"/>
                  </a:lnTo>
                  <a:lnTo>
                    <a:pt x="222" y="42"/>
                  </a:lnTo>
                  <a:lnTo>
                    <a:pt x="208" y="26"/>
                  </a:lnTo>
                  <a:lnTo>
                    <a:pt x="206" y="26"/>
                  </a:lnTo>
                  <a:lnTo>
                    <a:pt x="206" y="23"/>
                  </a:lnTo>
                  <a:lnTo>
                    <a:pt x="208" y="23"/>
                  </a:lnTo>
                  <a:lnTo>
                    <a:pt x="208" y="21"/>
                  </a:lnTo>
                  <a:lnTo>
                    <a:pt x="208" y="21"/>
                  </a:lnTo>
                  <a:lnTo>
                    <a:pt x="206" y="16"/>
                  </a:lnTo>
                  <a:lnTo>
                    <a:pt x="203" y="16"/>
                  </a:lnTo>
                  <a:lnTo>
                    <a:pt x="203" y="14"/>
                  </a:lnTo>
                  <a:lnTo>
                    <a:pt x="203" y="14"/>
                  </a:lnTo>
                  <a:lnTo>
                    <a:pt x="199" y="11"/>
                  </a:lnTo>
                  <a:lnTo>
                    <a:pt x="196" y="9"/>
                  </a:lnTo>
                  <a:lnTo>
                    <a:pt x="192" y="9"/>
                  </a:lnTo>
                  <a:lnTo>
                    <a:pt x="182" y="9"/>
                  </a:lnTo>
                  <a:lnTo>
                    <a:pt x="175" y="9"/>
                  </a:lnTo>
                  <a:lnTo>
                    <a:pt x="170" y="9"/>
                  </a:lnTo>
                  <a:lnTo>
                    <a:pt x="161" y="7"/>
                  </a:lnTo>
                  <a:lnTo>
                    <a:pt x="154" y="4"/>
                  </a:lnTo>
                  <a:lnTo>
                    <a:pt x="149" y="4"/>
                  </a:lnTo>
                  <a:lnTo>
                    <a:pt x="144" y="4"/>
                  </a:lnTo>
                  <a:lnTo>
                    <a:pt x="142" y="4"/>
                  </a:lnTo>
                  <a:lnTo>
                    <a:pt x="132" y="2"/>
                  </a:lnTo>
                  <a:lnTo>
                    <a:pt x="132" y="2"/>
                  </a:lnTo>
                  <a:lnTo>
                    <a:pt x="132" y="4"/>
                  </a:lnTo>
                  <a:lnTo>
                    <a:pt x="130" y="4"/>
                  </a:lnTo>
                  <a:lnTo>
                    <a:pt x="128" y="2"/>
                  </a:lnTo>
                  <a:lnTo>
                    <a:pt x="125" y="2"/>
                  </a:lnTo>
                  <a:lnTo>
                    <a:pt x="118" y="2"/>
                  </a:lnTo>
                  <a:lnTo>
                    <a:pt x="116" y="0"/>
                  </a:lnTo>
                  <a:lnTo>
                    <a:pt x="113" y="2"/>
                  </a:lnTo>
                  <a:lnTo>
                    <a:pt x="113" y="4"/>
                  </a:lnTo>
                  <a:lnTo>
                    <a:pt x="118" y="4"/>
                  </a:lnTo>
                  <a:lnTo>
                    <a:pt x="118" y="4"/>
                  </a:lnTo>
                  <a:lnTo>
                    <a:pt x="116" y="7"/>
                  </a:lnTo>
                  <a:lnTo>
                    <a:pt x="113" y="7"/>
                  </a:lnTo>
                  <a:lnTo>
                    <a:pt x="113"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3" y="21"/>
                  </a:lnTo>
                  <a:lnTo>
                    <a:pt x="113" y="23"/>
                  </a:lnTo>
                  <a:lnTo>
                    <a:pt x="113" y="23"/>
                  </a:lnTo>
                  <a:lnTo>
                    <a:pt x="113" y="23"/>
                  </a:lnTo>
                  <a:lnTo>
                    <a:pt x="113" y="23"/>
                  </a:lnTo>
                  <a:lnTo>
                    <a:pt x="113" y="26"/>
                  </a:lnTo>
                  <a:lnTo>
                    <a:pt x="111" y="26"/>
                  </a:lnTo>
                  <a:lnTo>
                    <a:pt x="113" y="26"/>
                  </a:lnTo>
                  <a:lnTo>
                    <a:pt x="113" y="28"/>
                  </a:lnTo>
                  <a:lnTo>
                    <a:pt x="113" y="28"/>
                  </a:lnTo>
                  <a:lnTo>
                    <a:pt x="113" y="30"/>
                  </a:lnTo>
                  <a:lnTo>
                    <a:pt x="113" y="33"/>
                  </a:lnTo>
                  <a:lnTo>
                    <a:pt x="111" y="33"/>
                  </a:lnTo>
                  <a:lnTo>
                    <a:pt x="111" y="33"/>
                  </a:lnTo>
                  <a:lnTo>
                    <a:pt x="111" y="33"/>
                  </a:lnTo>
                  <a:lnTo>
                    <a:pt x="113" y="35"/>
                  </a:lnTo>
                  <a:lnTo>
                    <a:pt x="113" y="35"/>
                  </a:lnTo>
                  <a:lnTo>
                    <a:pt x="113" y="35"/>
                  </a:lnTo>
                  <a:lnTo>
                    <a:pt x="113" y="37"/>
                  </a:lnTo>
                  <a:lnTo>
                    <a:pt x="113" y="37"/>
                  </a:lnTo>
                  <a:lnTo>
                    <a:pt x="113" y="37"/>
                  </a:lnTo>
                  <a:lnTo>
                    <a:pt x="113" y="40"/>
                  </a:lnTo>
                  <a:lnTo>
                    <a:pt x="113"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3" y="61"/>
                  </a:lnTo>
                  <a:lnTo>
                    <a:pt x="113" y="61"/>
                  </a:lnTo>
                  <a:lnTo>
                    <a:pt x="111" y="61"/>
                  </a:lnTo>
                  <a:lnTo>
                    <a:pt x="109" y="63"/>
                  </a:lnTo>
                  <a:lnTo>
                    <a:pt x="106" y="63"/>
                  </a:lnTo>
                  <a:lnTo>
                    <a:pt x="106" y="63"/>
                  </a:lnTo>
                  <a:lnTo>
                    <a:pt x="106" y="66"/>
                  </a:lnTo>
                  <a:lnTo>
                    <a:pt x="106" y="66"/>
                  </a:lnTo>
                  <a:lnTo>
                    <a:pt x="106" y="66"/>
                  </a:lnTo>
                  <a:lnTo>
                    <a:pt x="106" y="68"/>
                  </a:lnTo>
                  <a:lnTo>
                    <a:pt x="106" y="68"/>
                  </a:lnTo>
                  <a:lnTo>
                    <a:pt x="104" y="68"/>
                  </a:lnTo>
                  <a:lnTo>
                    <a:pt x="104" y="71"/>
                  </a:lnTo>
                  <a:lnTo>
                    <a:pt x="104" y="71"/>
                  </a:lnTo>
                  <a:lnTo>
                    <a:pt x="102" y="73"/>
                  </a:lnTo>
                  <a:lnTo>
                    <a:pt x="102" y="73"/>
                  </a:lnTo>
                  <a:lnTo>
                    <a:pt x="102" y="73"/>
                  </a:lnTo>
                  <a:lnTo>
                    <a:pt x="99" y="73"/>
                  </a:lnTo>
                  <a:lnTo>
                    <a:pt x="99" y="75"/>
                  </a:lnTo>
                  <a:lnTo>
                    <a:pt x="99" y="75"/>
                  </a:lnTo>
                  <a:lnTo>
                    <a:pt x="97" y="75"/>
                  </a:lnTo>
                  <a:lnTo>
                    <a:pt x="95" y="75"/>
                  </a:lnTo>
                  <a:lnTo>
                    <a:pt x="95" y="75"/>
                  </a:lnTo>
                  <a:lnTo>
                    <a:pt x="95" y="78"/>
                  </a:lnTo>
                  <a:lnTo>
                    <a:pt x="95" y="78"/>
                  </a:lnTo>
                  <a:lnTo>
                    <a:pt x="90" y="78"/>
                  </a:lnTo>
                  <a:lnTo>
                    <a:pt x="90" y="78"/>
                  </a:lnTo>
                  <a:lnTo>
                    <a:pt x="90" y="80"/>
                  </a:lnTo>
                  <a:lnTo>
                    <a:pt x="90" y="80"/>
                  </a:lnTo>
                  <a:lnTo>
                    <a:pt x="90" y="82"/>
                  </a:lnTo>
                  <a:lnTo>
                    <a:pt x="87" y="82"/>
                  </a:lnTo>
                  <a:lnTo>
                    <a:pt x="87" y="85"/>
                  </a:lnTo>
                  <a:lnTo>
                    <a:pt x="85" y="85"/>
                  </a:lnTo>
                  <a:lnTo>
                    <a:pt x="85" y="85"/>
                  </a:lnTo>
                  <a:lnTo>
                    <a:pt x="83" y="87"/>
                  </a:lnTo>
                  <a:lnTo>
                    <a:pt x="80" y="92"/>
                  </a:lnTo>
                  <a:lnTo>
                    <a:pt x="80" y="92"/>
                  </a:lnTo>
                  <a:lnTo>
                    <a:pt x="78" y="92"/>
                  </a:lnTo>
                  <a:lnTo>
                    <a:pt x="76" y="94"/>
                  </a:lnTo>
                  <a:lnTo>
                    <a:pt x="76" y="94"/>
                  </a:lnTo>
                  <a:lnTo>
                    <a:pt x="76" y="94"/>
                  </a:lnTo>
                  <a:lnTo>
                    <a:pt x="76" y="97"/>
                  </a:lnTo>
                  <a:lnTo>
                    <a:pt x="76" y="97"/>
                  </a:lnTo>
                  <a:lnTo>
                    <a:pt x="76" y="97"/>
                  </a:lnTo>
                  <a:lnTo>
                    <a:pt x="76" y="97"/>
                  </a:lnTo>
                  <a:lnTo>
                    <a:pt x="76" y="97"/>
                  </a:lnTo>
                  <a:lnTo>
                    <a:pt x="76" y="99"/>
                  </a:lnTo>
                  <a:lnTo>
                    <a:pt x="73"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3" y="116"/>
                  </a:lnTo>
                  <a:lnTo>
                    <a:pt x="73" y="116"/>
                  </a:lnTo>
                  <a:lnTo>
                    <a:pt x="71" y="116"/>
                  </a:lnTo>
                  <a:lnTo>
                    <a:pt x="71" y="116"/>
                  </a:lnTo>
                  <a:lnTo>
                    <a:pt x="71" y="116"/>
                  </a:lnTo>
                  <a:lnTo>
                    <a:pt x="71" y="118"/>
                  </a:lnTo>
                  <a:lnTo>
                    <a:pt x="71" y="118"/>
                  </a:lnTo>
                  <a:lnTo>
                    <a:pt x="71" y="120"/>
                  </a:lnTo>
                  <a:lnTo>
                    <a:pt x="69" y="120"/>
                  </a:lnTo>
                  <a:lnTo>
                    <a:pt x="69" y="120"/>
                  </a:lnTo>
                  <a:lnTo>
                    <a:pt x="64" y="120"/>
                  </a:lnTo>
                  <a:lnTo>
                    <a:pt x="61" y="118"/>
                  </a:lnTo>
                  <a:lnTo>
                    <a:pt x="57" y="120"/>
                  </a:lnTo>
                  <a:lnTo>
                    <a:pt x="57" y="120"/>
                  </a:lnTo>
                  <a:lnTo>
                    <a:pt x="57" y="120"/>
                  </a:lnTo>
                  <a:lnTo>
                    <a:pt x="54" y="118"/>
                  </a:lnTo>
                  <a:lnTo>
                    <a:pt x="54" y="118"/>
                  </a:lnTo>
                  <a:lnTo>
                    <a:pt x="54"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5" y="146"/>
                  </a:lnTo>
                  <a:lnTo>
                    <a:pt x="35" y="146"/>
                  </a:lnTo>
                  <a:lnTo>
                    <a:pt x="33" y="146"/>
                  </a:lnTo>
                  <a:lnTo>
                    <a:pt x="33" y="149"/>
                  </a:lnTo>
                  <a:lnTo>
                    <a:pt x="33" y="149"/>
                  </a:lnTo>
                  <a:lnTo>
                    <a:pt x="31" y="151"/>
                  </a:lnTo>
                  <a:lnTo>
                    <a:pt x="31" y="151"/>
                  </a:lnTo>
                  <a:lnTo>
                    <a:pt x="31" y="153"/>
                  </a:lnTo>
                  <a:lnTo>
                    <a:pt x="28" y="151"/>
                  </a:lnTo>
                  <a:lnTo>
                    <a:pt x="28" y="151"/>
                  </a:lnTo>
                  <a:lnTo>
                    <a:pt x="28" y="153"/>
                  </a:lnTo>
                  <a:lnTo>
                    <a:pt x="28" y="153"/>
                  </a:lnTo>
                  <a:lnTo>
                    <a:pt x="28"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6" y="163"/>
                  </a:lnTo>
                  <a:lnTo>
                    <a:pt x="16" y="163"/>
                  </a:lnTo>
                  <a:lnTo>
                    <a:pt x="14" y="165"/>
                  </a:lnTo>
                  <a:lnTo>
                    <a:pt x="14" y="165"/>
                  </a:lnTo>
                  <a:lnTo>
                    <a:pt x="14" y="165"/>
                  </a:lnTo>
                  <a:lnTo>
                    <a:pt x="14" y="165"/>
                  </a:lnTo>
                  <a:lnTo>
                    <a:pt x="14" y="168"/>
                  </a:lnTo>
                  <a:lnTo>
                    <a:pt x="14" y="168"/>
                  </a:lnTo>
                  <a:lnTo>
                    <a:pt x="14" y="170"/>
                  </a:lnTo>
                  <a:lnTo>
                    <a:pt x="16" y="170"/>
                  </a:lnTo>
                  <a:lnTo>
                    <a:pt x="14" y="170"/>
                  </a:lnTo>
                  <a:lnTo>
                    <a:pt x="14" y="170"/>
                  </a:lnTo>
                  <a:lnTo>
                    <a:pt x="12" y="170"/>
                  </a:lnTo>
                  <a:lnTo>
                    <a:pt x="9" y="170"/>
                  </a:lnTo>
                  <a:lnTo>
                    <a:pt x="7" y="172"/>
                  </a:lnTo>
                  <a:lnTo>
                    <a:pt x="9" y="172"/>
                  </a:lnTo>
                  <a:lnTo>
                    <a:pt x="9" y="175"/>
                  </a:lnTo>
                  <a:lnTo>
                    <a:pt x="7" y="175"/>
                  </a:lnTo>
                  <a:lnTo>
                    <a:pt x="7" y="177"/>
                  </a:lnTo>
                  <a:lnTo>
                    <a:pt x="7" y="177"/>
                  </a:lnTo>
                  <a:lnTo>
                    <a:pt x="7" y="179"/>
                  </a:lnTo>
                  <a:lnTo>
                    <a:pt x="5" y="182"/>
                  </a:lnTo>
                  <a:lnTo>
                    <a:pt x="5" y="182"/>
                  </a:lnTo>
                  <a:lnTo>
                    <a:pt x="2" y="184"/>
                  </a:lnTo>
                  <a:lnTo>
                    <a:pt x="2" y="184"/>
                  </a:lnTo>
                  <a:lnTo>
                    <a:pt x="0" y="184"/>
                  </a:lnTo>
                  <a:lnTo>
                    <a:pt x="0" y="187"/>
                  </a:lnTo>
                  <a:lnTo>
                    <a:pt x="7" y="1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2" name="Rectangle 36">
              <a:extLst>
                <a:ext uri="{FF2B5EF4-FFF2-40B4-BE49-F238E27FC236}">
                  <a16:creationId xmlns:a16="http://schemas.microsoft.com/office/drawing/2014/main" id="{9C769C1F-5613-4C79-A001-BF9F9CF28E7C}"/>
                </a:ext>
              </a:extLst>
            </p:cNvPr>
            <p:cNvSpPr>
              <a:spLocks noChangeArrowheads="1"/>
            </p:cNvSpPr>
            <p:nvPr/>
          </p:nvSpPr>
          <p:spPr bwMode="auto">
            <a:xfrm>
              <a:off x="4343" y="783"/>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37">
              <a:extLst>
                <a:ext uri="{FF2B5EF4-FFF2-40B4-BE49-F238E27FC236}">
                  <a16:creationId xmlns:a16="http://schemas.microsoft.com/office/drawing/2014/main" id="{C0028F6C-34C0-4141-AF69-698EEEF9931B}"/>
                </a:ext>
              </a:extLst>
            </p:cNvPr>
            <p:cNvSpPr>
              <a:spLocks/>
            </p:cNvSpPr>
            <p:nvPr/>
          </p:nvSpPr>
          <p:spPr bwMode="auto">
            <a:xfrm>
              <a:off x="4399" y="724"/>
              <a:ext cx="3" cy="2"/>
            </a:xfrm>
            <a:custGeom>
              <a:avLst/>
              <a:gdLst>
                <a:gd name="T0" fmla="*/ 3 w 3"/>
                <a:gd name="T1" fmla="*/ 0 h 2"/>
                <a:gd name="T2" fmla="*/ 0 w 3"/>
                <a:gd name="T3" fmla="*/ 2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2"/>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38">
              <a:extLst>
                <a:ext uri="{FF2B5EF4-FFF2-40B4-BE49-F238E27FC236}">
                  <a16:creationId xmlns:a16="http://schemas.microsoft.com/office/drawing/2014/main" id="{AABD5715-CCCB-42CD-9D52-9A1A78673BE1}"/>
                </a:ext>
              </a:extLst>
            </p:cNvPr>
            <p:cNvSpPr>
              <a:spLocks/>
            </p:cNvSpPr>
            <p:nvPr/>
          </p:nvSpPr>
          <p:spPr bwMode="auto">
            <a:xfrm>
              <a:off x="4146" y="667"/>
              <a:ext cx="14" cy="16"/>
            </a:xfrm>
            <a:custGeom>
              <a:avLst/>
              <a:gdLst>
                <a:gd name="T0" fmla="*/ 10 w 14"/>
                <a:gd name="T1" fmla="*/ 7 h 16"/>
                <a:gd name="T2" fmla="*/ 10 w 14"/>
                <a:gd name="T3" fmla="*/ 9 h 16"/>
                <a:gd name="T4" fmla="*/ 10 w 14"/>
                <a:gd name="T5" fmla="*/ 9 h 16"/>
                <a:gd name="T6" fmla="*/ 10 w 14"/>
                <a:gd name="T7" fmla="*/ 9 h 16"/>
                <a:gd name="T8" fmla="*/ 7 w 14"/>
                <a:gd name="T9" fmla="*/ 9 h 16"/>
                <a:gd name="T10" fmla="*/ 7 w 14"/>
                <a:gd name="T11" fmla="*/ 9 h 16"/>
                <a:gd name="T12" fmla="*/ 7 w 14"/>
                <a:gd name="T13" fmla="*/ 9 h 16"/>
                <a:gd name="T14" fmla="*/ 7 w 14"/>
                <a:gd name="T15" fmla="*/ 9 h 16"/>
                <a:gd name="T16" fmla="*/ 5 w 14"/>
                <a:gd name="T17" fmla="*/ 12 h 16"/>
                <a:gd name="T18" fmla="*/ 3 w 14"/>
                <a:gd name="T19" fmla="*/ 12 h 16"/>
                <a:gd name="T20" fmla="*/ 0 w 14"/>
                <a:gd name="T21" fmla="*/ 14 h 16"/>
                <a:gd name="T22" fmla="*/ 0 w 14"/>
                <a:gd name="T23" fmla="*/ 14 h 16"/>
                <a:gd name="T24" fmla="*/ 3 w 14"/>
                <a:gd name="T25" fmla="*/ 16 h 16"/>
                <a:gd name="T26" fmla="*/ 5 w 14"/>
                <a:gd name="T27" fmla="*/ 16 h 16"/>
                <a:gd name="T28" fmla="*/ 5 w 14"/>
                <a:gd name="T29" fmla="*/ 16 h 16"/>
                <a:gd name="T30" fmla="*/ 7 w 14"/>
                <a:gd name="T31" fmla="*/ 14 h 16"/>
                <a:gd name="T32" fmla="*/ 10 w 14"/>
                <a:gd name="T33" fmla="*/ 12 h 16"/>
                <a:gd name="T34" fmla="*/ 12 w 14"/>
                <a:gd name="T35" fmla="*/ 12 h 16"/>
                <a:gd name="T36" fmla="*/ 12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2 w 14"/>
                <a:gd name="T57" fmla="*/ 2 h 16"/>
                <a:gd name="T58" fmla="*/ 12 w 14"/>
                <a:gd name="T59" fmla="*/ 2 h 16"/>
                <a:gd name="T60" fmla="*/ 10 w 14"/>
                <a:gd name="T61" fmla="*/ 2 h 16"/>
                <a:gd name="T62" fmla="*/ 10 w 14"/>
                <a:gd name="T63" fmla="*/ 4 h 16"/>
                <a:gd name="T64" fmla="*/ 10 w 14"/>
                <a:gd name="T65" fmla="*/ 4 h 16"/>
                <a:gd name="T66" fmla="*/ 10 w 14"/>
                <a:gd name="T67" fmla="*/ 7 h 16"/>
                <a:gd name="T68" fmla="*/ 10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10" y="7"/>
                  </a:moveTo>
                  <a:lnTo>
                    <a:pt x="10" y="9"/>
                  </a:lnTo>
                  <a:lnTo>
                    <a:pt x="10" y="9"/>
                  </a:lnTo>
                  <a:lnTo>
                    <a:pt x="10" y="9"/>
                  </a:lnTo>
                  <a:lnTo>
                    <a:pt x="7" y="9"/>
                  </a:lnTo>
                  <a:lnTo>
                    <a:pt x="7" y="9"/>
                  </a:lnTo>
                  <a:lnTo>
                    <a:pt x="7" y="9"/>
                  </a:lnTo>
                  <a:lnTo>
                    <a:pt x="7" y="9"/>
                  </a:lnTo>
                  <a:lnTo>
                    <a:pt x="5" y="12"/>
                  </a:lnTo>
                  <a:lnTo>
                    <a:pt x="3" y="12"/>
                  </a:lnTo>
                  <a:lnTo>
                    <a:pt x="0" y="14"/>
                  </a:lnTo>
                  <a:lnTo>
                    <a:pt x="0" y="14"/>
                  </a:lnTo>
                  <a:lnTo>
                    <a:pt x="3" y="16"/>
                  </a:lnTo>
                  <a:lnTo>
                    <a:pt x="5" y="16"/>
                  </a:lnTo>
                  <a:lnTo>
                    <a:pt x="5" y="16"/>
                  </a:lnTo>
                  <a:lnTo>
                    <a:pt x="7" y="14"/>
                  </a:lnTo>
                  <a:lnTo>
                    <a:pt x="10" y="12"/>
                  </a:lnTo>
                  <a:lnTo>
                    <a:pt x="12" y="12"/>
                  </a:lnTo>
                  <a:lnTo>
                    <a:pt x="12" y="9"/>
                  </a:lnTo>
                  <a:lnTo>
                    <a:pt x="14" y="7"/>
                  </a:lnTo>
                  <a:lnTo>
                    <a:pt x="14" y="7"/>
                  </a:lnTo>
                  <a:lnTo>
                    <a:pt x="14" y="4"/>
                  </a:lnTo>
                  <a:lnTo>
                    <a:pt x="14" y="4"/>
                  </a:lnTo>
                  <a:lnTo>
                    <a:pt x="14" y="4"/>
                  </a:lnTo>
                  <a:lnTo>
                    <a:pt x="14" y="2"/>
                  </a:lnTo>
                  <a:lnTo>
                    <a:pt x="14" y="2"/>
                  </a:lnTo>
                  <a:lnTo>
                    <a:pt x="14" y="0"/>
                  </a:lnTo>
                  <a:lnTo>
                    <a:pt x="14" y="0"/>
                  </a:lnTo>
                  <a:lnTo>
                    <a:pt x="12" y="2"/>
                  </a:lnTo>
                  <a:lnTo>
                    <a:pt x="12" y="2"/>
                  </a:lnTo>
                  <a:lnTo>
                    <a:pt x="10" y="2"/>
                  </a:lnTo>
                  <a:lnTo>
                    <a:pt x="10" y="4"/>
                  </a:lnTo>
                  <a:lnTo>
                    <a:pt x="10" y="4"/>
                  </a:lnTo>
                  <a:lnTo>
                    <a:pt x="10" y="7"/>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39">
              <a:extLst>
                <a:ext uri="{FF2B5EF4-FFF2-40B4-BE49-F238E27FC236}">
                  <a16:creationId xmlns:a16="http://schemas.microsoft.com/office/drawing/2014/main" id="{AC544B71-AEAD-4C4D-AC99-7B3A8B52127F}"/>
                </a:ext>
              </a:extLst>
            </p:cNvPr>
            <p:cNvSpPr>
              <a:spLocks/>
            </p:cNvSpPr>
            <p:nvPr/>
          </p:nvSpPr>
          <p:spPr bwMode="auto">
            <a:xfrm>
              <a:off x="4184" y="671"/>
              <a:ext cx="55" cy="48"/>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0 w 55"/>
                <a:gd name="T15" fmla="*/ 24 h 48"/>
                <a:gd name="T16" fmla="*/ 40 w 55"/>
                <a:gd name="T17" fmla="*/ 24 h 48"/>
                <a:gd name="T18" fmla="*/ 40 w 55"/>
                <a:gd name="T19" fmla="*/ 22 h 48"/>
                <a:gd name="T20" fmla="*/ 40 w 55"/>
                <a:gd name="T21" fmla="*/ 22 h 48"/>
                <a:gd name="T22" fmla="*/ 45 w 55"/>
                <a:gd name="T23" fmla="*/ 19 h 48"/>
                <a:gd name="T24" fmla="*/ 47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0 w 55"/>
                <a:gd name="T47" fmla="*/ 5 h 48"/>
                <a:gd name="T48" fmla="*/ 40 w 55"/>
                <a:gd name="T49" fmla="*/ 8 h 48"/>
                <a:gd name="T50" fmla="*/ 38 w 55"/>
                <a:gd name="T51" fmla="*/ 10 h 48"/>
                <a:gd name="T52" fmla="*/ 36 w 55"/>
                <a:gd name="T53" fmla="*/ 12 h 48"/>
                <a:gd name="T54" fmla="*/ 26 w 55"/>
                <a:gd name="T55" fmla="*/ 12 h 48"/>
                <a:gd name="T56" fmla="*/ 21 w 55"/>
                <a:gd name="T57" fmla="*/ 17 h 48"/>
                <a:gd name="T58" fmla="*/ 19 w 55"/>
                <a:gd name="T59" fmla="*/ 17 h 48"/>
                <a:gd name="T60" fmla="*/ 17 w 55"/>
                <a:gd name="T61" fmla="*/ 22 h 48"/>
                <a:gd name="T62" fmla="*/ 12 w 55"/>
                <a:gd name="T63" fmla="*/ 24 h 48"/>
                <a:gd name="T64" fmla="*/ 2 w 55"/>
                <a:gd name="T65" fmla="*/ 31 h 48"/>
                <a:gd name="T66" fmla="*/ 0 w 55"/>
                <a:gd name="T67" fmla="*/ 34 h 48"/>
                <a:gd name="T68" fmla="*/ 0 w 55"/>
                <a:gd name="T69" fmla="*/ 34 h 48"/>
                <a:gd name="T70" fmla="*/ 2 w 55"/>
                <a:gd name="T71" fmla="*/ 38 h 48"/>
                <a:gd name="T72" fmla="*/ 5 w 55"/>
                <a:gd name="T73" fmla="*/ 41 h 48"/>
                <a:gd name="T74" fmla="*/ 7 w 55"/>
                <a:gd name="T75" fmla="*/ 41 h 48"/>
                <a:gd name="T76" fmla="*/ 10 w 55"/>
                <a:gd name="T77" fmla="*/ 41 h 48"/>
                <a:gd name="T78" fmla="*/ 10 w 55"/>
                <a:gd name="T79" fmla="*/ 43 h 48"/>
                <a:gd name="T80" fmla="*/ 7 w 55"/>
                <a:gd name="T81" fmla="*/ 43 h 48"/>
                <a:gd name="T82" fmla="*/ 12 w 55"/>
                <a:gd name="T83" fmla="*/ 45 h 48"/>
                <a:gd name="T84" fmla="*/ 12 w 55"/>
                <a:gd name="T85" fmla="*/ 48 h 48"/>
                <a:gd name="T86" fmla="*/ 24 w 55"/>
                <a:gd name="T87" fmla="*/ 43 h 48"/>
                <a:gd name="T88" fmla="*/ 26 w 55"/>
                <a:gd name="T89" fmla="*/ 41 h 48"/>
                <a:gd name="T90" fmla="*/ 33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3"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0" y="24"/>
                  </a:lnTo>
                  <a:lnTo>
                    <a:pt x="40" y="24"/>
                  </a:lnTo>
                  <a:lnTo>
                    <a:pt x="40" y="24"/>
                  </a:lnTo>
                  <a:lnTo>
                    <a:pt x="40" y="24"/>
                  </a:lnTo>
                  <a:lnTo>
                    <a:pt x="40" y="24"/>
                  </a:lnTo>
                  <a:lnTo>
                    <a:pt x="40" y="22"/>
                  </a:lnTo>
                  <a:lnTo>
                    <a:pt x="40" y="22"/>
                  </a:lnTo>
                  <a:lnTo>
                    <a:pt x="40" y="22"/>
                  </a:lnTo>
                  <a:lnTo>
                    <a:pt x="43" y="19"/>
                  </a:lnTo>
                  <a:lnTo>
                    <a:pt x="45" y="19"/>
                  </a:lnTo>
                  <a:lnTo>
                    <a:pt x="45" y="17"/>
                  </a:lnTo>
                  <a:lnTo>
                    <a:pt x="47" y="17"/>
                  </a:lnTo>
                  <a:lnTo>
                    <a:pt x="47"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0" y="5"/>
                  </a:lnTo>
                  <a:lnTo>
                    <a:pt x="40" y="5"/>
                  </a:lnTo>
                  <a:lnTo>
                    <a:pt x="40" y="8"/>
                  </a:lnTo>
                  <a:lnTo>
                    <a:pt x="38" y="10"/>
                  </a:lnTo>
                  <a:lnTo>
                    <a:pt x="38" y="10"/>
                  </a:lnTo>
                  <a:lnTo>
                    <a:pt x="38" y="10"/>
                  </a:lnTo>
                  <a:lnTo>
                    <a:pt x="36" y="12"/>
                  </a:lnTo>
                  <a:lnTo>
                    <a:pt x="33" y="10"/>
                  </a:lnTo>
                  <a:lnTo>
                    <a:pt x="26" y="12"/>
                  </a:lnTo>
                  <a:lnTo>
                    <a:pt x="24" y="15"/>
                  </a:lnTo>
                  <a:lnTo>
                    <a:pt x="21" y="17"/>
                  </a:lnTo>
                  <a:lnTo>
                    <a:pt x="21" y="17"/>
                  </a:lnTo>
                  <a:lnTo>
                    <a:pt x="19" y="17"/>
                  </a:lnTo>
                  <a:lnTo>
                    <a:pt x="19" y="19"/>
                  </a:lnTo>
                  <a:lnTo>
                    <a:pt x="17" y="22"/>
                  </a:lnTo>
                  <a:lnTo>
                    <a:pt x="14" y="24"/>
                  </a:lnTo>
                  <a:lnTo>
                    <a:pt x="12" y="24"/>
                  </a:lnTo>
                  <a:lnTo>
                    <a:pt x="12" y="24"/>
                  </a:lnTo>
                  <a:lnTo>
                    <a:pt x="2" y="31"/>
                  </a:lnTo>
                  <a:lnTo>
                    <a:pt x="0" y="34"/>
                  </a:lnTo>
                  <a:lnTo>
                    <a:pt x="0" y="34"/>
                  </a:lnTo>
                  <a:lnTo>
                    <a:pt x="0" y="34"/>
                  </a:lnTo>
                  <a:lnTo>
                    <a:pt x="0" y="34"/>
                  </a:lnTo>
                  <a:lnTo>
                    <a:pt x="0" y="34"/>
                  </a:lnTo>
                  <a:lnTo>
                    <a:pt x="2" y="38"/>
                  </a:lnTo>
                  <a:lnTo>
                    <a:pt x="5" y="38"/>
                  </a:lnTo>
                  <a:lnTo>
                    <a:pt x="5" y="41"/>
                  </a:lnTo>
                  <a:lnTo>
                    <a:pt x="7" y="41"/>
                  </a:lnTo>
                  <a:lnTo>
                    <a:pt x="7" y="41"/>
                  </a:lnTo>
                  <a:lnTo>
                    <a:pt x="7" y="41"/>
                  </a:lnTo>
                  <a:lnTo>
                    <a:pt x="10" y="41"/>
                  </a:lnTo>
                  <a:lnTo>
                    <a:pt x="10" y="43"/>
                  </a:lnTo>
                  <a:lnTo>
                    <a:pt x="10" y="43"/>
                  </a:lnTo>
                  <a:lnTo>
                    <a:pt x="10" y="43"/>
                  </a:lnTo>
                  <a:lnTo>
                    <a:pt x="7" y="43"/>
                  </a:lnTo>
                  <a:lnTo>
                    <a:pt x="7" y="43"/>
                  </a:lnTo>
                  <a:lnTo>
                    <a:pt x="12" y="45"/>
                  </a:lnTo>
                  <a:lnTo>
                    <a:pt x="12" y="48"/>
                  </a:lnTo>
                  <a:lnTo>
                    <a:pt x="12" y="48"/>
                  </a:lnTo>
                  <a:lnTo>
                    <a:pt x="14" y="48"/>
                  </a:lnTo>
                  <a:lnTo>
                    <a:pt x="24" y="43"/>
                  </a:lnTo>
                  <a:lnTo>
                    <a:pt x="26" y="43"/>
                  </a:lnTo>
                  <a:lnTo>
                    <a:pt x="26" y="41"/>
                  </a:lnTo>
                  <a:lnTo>
                    <a:pt x="24" y="41"/>
                  </a:lnTo>
                  <a:lnTo>
                    <a:pt x="33" y="34"/>
                  </a:lnTo>
                  <a:lnTo>
                    <a:pt x="33" y="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6" name="Freeform 40">
              <a:extLst>
                <a:ext uri="{FF2B5EF4-FFF2-40B4-BE49-F238E27FC236}">
                  <a16:creationId xmlns:a16="http://schemas.microsoft.com/office/drawing/2014/main" id="{5D0EBB25-7CA1-408D-90A1-522523BFE6EA}"/>
                </a:ext>
              </a:extLst>
            </p:cNvPr>
            <p:cNvSpPr>
              <a:spLocks/>
            </p:cNvSpPr>
            <p:nvPr/>
          </p:nvSpPr>
          <p:spPr bwMode="auto">
            <a:xfrm>
              <a:off x="4399" y="674"/>
              <a:ext cx="10" cy="24"/>
            </a:xfrm>
            <a:custGeom>
              <a:avLst/>
              <a:gdLst>
                <a:gd name="T0" fmla="*/ 7 w 10"/>
                <a:gd name="T1" fmla="*/ 24 h 24"/>
                <a:gd name="T2" fmla="*/ 7 w 10"/>
                <a:gd name="T3" fmla="*/ 21 h 24"/>
                <a:gd name="T4" fmla="*/ 10 w 10"/>
                <a:gd name="T5" fmla="*/ 2 h 24"/>
                <a:gd name="T6" fmla="*/ 10 w 10"/>
                <a:gd name="T7" fmla="*/ 0 h 24"/>
                <a:gd name="T8" fmla="*/ 10 w 10"/>
                <a:gd name="T9" fmla="*/ 0 h 24"/>
                <a:gd name="T10" fmla="*/ 10 w 10"/>
                <a:gd name="T11" fmla="*/ 0 h 24"/>
                <a:gd name="T12" fmla="*/ 7 w 10"/>
                <a:gd name="T13" fmla="*/ 2 h 24"/>
                <a:gd name="T14" fmla="*/ 3 w 10"/>
                <a:gd name="T15" fmla="*/ 5 h 24"/>
                <a:gd name="T16" fmla="*/ 3 w 10"/>
                <a:gd name="T17" fmla="*/ 5 h 24"/>
                <a:gd name="T18" fmla="*/ 3 w 10"/>
                <a:gd name="T19" fmla="*/ 5 h 24"/>
                <a:gd name="T20" fmla="*/ 3 w 10"/>
                <a:gd name="T21" fmla="*/ 5 h 24"/>
                <a:gd name="T22" fmla="*/ 0 w 10"/>
                <a:gd name="T23" fmla="*/ 5 h 24"/>
                <a:gd name="T24" fmla="*/ 0 w 10"/>
                <a:gd name="T25" fmla="*/ 5 h 24"/>
                <a:gd name="T26" fmla="*/ 0 w 10"/>
                <a:gd name="T27" fmla="*/ 5 h 24"/>
                <a:gd name="T28" fmla="*/ 0 w 10"/>
                <a:gd name="T29" fmla="*/ 7 h 24"/>
                <a:gd name="T30" fmla="*/ 0 w 10"/>
                <a:gd name="T31" fmla="*/ 7 h 24"/>
                <a:gd name="T32" fmla="*/ 0 w 10"/>
                <a:gd name="T33" fmla="*/ 7 h 24"/>
                <a:gd name="T34" fmla="*/ 0 w 10"/>
                <a:gd name="T35" fmla="*/ 9 h 24"/>
                <a:gd name="T36" fmla="*/ 0 w 10"/>
                <a:gd name="T37" fmla="*/ 9 h 24"/>
                <a:gd name="T38" fmla="*/ 0 w 10"/>
                <a:gd name="T39" fmla="*/ 9 h 24"/>
                <a:gd name="T40" fmla="*/ 0 w 10"/>
                <a:gd name="T41" fmla="*/ 12 h 24"/>
                <a:gd name="T42" fmla="*/ 0 w 10"/>
                <a:gd name="T43" fmla="*/ 12 h 24"/>
                <a:gd name="T44" fmla="*/ 0 w 10"/>
                <a:gd name="T45" fmla="*/ 12 h 24"/>
                <a:gd name="T46" fmla="*/ 0 w 10"/>
                <a:gd name="T47" fmla="*/ 12 h 24"/>
                <a:gd name="T48" fmla="*/ 0 w 10"/>
                <a:gd name="T49" fmla="*/ 12 h 24"/>
                <a:gd name="T50" fmla="*/ 0 w 10"/>
                <a:gd name="T51" fmla="*/ 14 h 24"/>
                <a:gd name="T52" fmla="*/ 0 w 10"/>
                <a:gd name="T53" fmla="*/ 14 h 24"/>
                <a:gd name="T54" fmla="*/ 5 w 10"/>
                <a:gd name="T55" fmla="*/ 19 h 24"/>
                <a:gd name="T56" fmla="*/ 7 w 10"/>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4">
                  <a:moveTo>
                    <a:pt x="7" y="24"/>
                  </a:moveTo>
                  <a:lnTo>
                    <a:pt x="7" y="21"/>
                  </a:lnTo>
                  <a:lnTo>
                    <a:pt x="10" y="2"/>
                  </a:lnTo>
                  <a:lnTo>
                    <a:pt x="10" y="0"/>
                  </a:lnTo>
                  <a:lnTo>
                    <a:pt x="10" y="0"/>
                  </a:lnTo>
                  <a:lnTo>
                    <a:pt x="10" y="0"/>
                  </a:lnTo>
                  <a:lnTo>
                    <a:pt x="7" y="2"/>
                  </a:lnTo>
                  <a:lnTo>
                    <a:pt x="3" y="5"/>
                  </a:lnTo>
                  <a:lnTo>
                    <a:pt x="3" y="5"/>
                  </a:lnTo>
                  <a:lnTo>
                    <a:pt x="3" y="5"/>
                  </a:lnTo>
                  <a:lnTo>
                    <a:pt x="3"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5" y="19"/>
                  </a:lnTo>
                  <a:lnTo>
                    <a:pt x="7" y="2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1">
              <a:extLst>
                <a:ext uri="{FF2B5EF4-FFF2-40B4-BE49-F238E27FC236}">
                  <a16:creationId xmlns:a16="http://schemas.microsoft.com/office/drawing/2014/main" id="{A99902A2-7891-44B5-AAA0-448771385882}"/>
                </a:ext>
              </a:extLst>
            </p:cNvPr>
            <p:cNvSpPr>
              <a:spLocks/>
            </p:cNvSpPr>
            <p:nvPr/>
          </p:nvSpPr>
          <p:spPr bwMode="auto">
            <a:xfrm>
              <a:off x="4212" y="653"/>
              <a:ext cx="183" cy="191"/>
            </a:xfrm>
            <a:custGeom>
              <a:avLst/>
              <a:gdLst>
                <a:gd name="T0" fmla="*/ 138 w 183"/>
                <a:gd name="T1" fmla="*/ 42 h 191"/>
                <a:gd name="T2" fmla="*/ 131 w 183"/>
                <a:gd name="T3" fmla="*/ 33 h 191"/>
                <a:gd name="T4" fmla="*/ 116 w 183"/>
                <a:gd name="T5" fmla="*/ 30 h 191"/>
                <a:gd name="T6" fmla="*/ 107 w 183"/>
                <a:gd name="T7" fmla="*/ 26 h 191"/>
                <a:gd name="T8" fmla="*/ 105 w 183"/>
                <a:gd name="T9" fmla="*/ 16 h 191"/>
                <a:gd name="T10" fmla="*/ 95 w 183"/>
                <a:gd name="T11" fmla="*/ 2 h 191"/>
                <a:gd name="T12" fmla="*/ 67 w 183"/>
                <a:gd name="T13" fmla="*/ 9 h 191"/>
                <a:gd name="T14" fmla="*/ 83 w 183"/>
                <a:gd name="T15" fmla="*/ 28 h 191"/>
                <a:gd name="T16" fmla="*/ 74 w 183"/>
                <a:gd name="T17" fmla="*/ 26 h 191"/>
                <a:gd name="T18" fmla="*/ 45 w 183"/>
                <a:gd name="T19" fmla="*/ 26 h 191"/>
                <a:gd name="T20" fmla="*/ 45 w 183"/>
                <a:gd name="T21" fmla="*/ 35 h 191"/>
                <a:gd name="T22" fmla="*/ 38 w 183"/>
                <a:gd name="T23" fmla="*/ 42 h 191"/>
                <a:gd name="T24" fmla="*/ 81 w 183"/>
                <a:gd name="T25" fmla="*/ 54 h 191"/>
                <a:gd name="T26" fmla="*/ 29 w 183"/>
                <a:gd name="T27" fmla="*/ 54 h 191"/>
                <a:gd name="T28" fmla="*/ 71 w 183"/>
                <a:gd name="T29" fmla="*/ 68 h 191"/>
                <a:gd name="T30" fmla="*/ 41 w 183"/>
                <a:gd name="T31" fmla="*/ 82 h 191"/>
                <a:gd name="T32" fmla="*/ 0 w 183"/>
                <a:gd name="T33" fmla="*/ 89 h 191"/>
                <a:gd name="T34" fmla="*/ 15 w 183"/>
                <a:gd name="T35" fmla="*/ 104 h 191"/>
                <a:gd name="T36" fmla="*/ 31 w 183"/>
                <a:gd name="T37" fmla="*/ 104 h 191"/>
                <a:gd name="T38" fmla="*/ 36 w 183"/>
                <a:gd name="T39" fmla="*/ 111 h 191"/>
                <a:gd name="T40" fmla="*/ 43 w 183"/>
                <a:gd name="T41" fmla="*/ 125 h 191"/>
                <a:gd name="T42" fmla="*/ 43 w 183"/>
                <a:gd name="T43" fmla="*/ 113 h 191"/>
                <a:gd name="T44" fmla="*/ 55 w 183"/>
                <a:gd name="T45" fmla="*/ 116 h 191"/>
                <a:gd name="T46" fmla="*/ 53 w 183"/>
                <a:gd name="T47" fmla="*/ 127 h 191"/>
                <a:gd name="T48" fmla="*/ 76 w 183"/>
                <a:gd name="T49" fmla="*/ 113 h 191"/>
                <a:gd name="T50" fmla="*/ 74 w 183"/>
                <a:gd name="T51" fmla="*/ 104 h 191"/>
                <a:gd name="T52" fmla="*/ 81 w 183"/>
                <a:gd name="T53" fmla="*/ 111 h 191"/>
                <a:gd name="T54" fmla="*/ 88 w 183"/>
                <a:gd name="T55" fmla="*/ 97 h 191"/>
                <a:gd name="T56" fmla="*/ 102 w 183"/>
                <a:gd name="T57" fmla="*/ 99 h 191"/>
                <a:gd name="T58" fmla="*/ 102 w 183"/>
                <a:gd name="T59" fmla="*/ 101 h 191"/>
                <a:gd name="T60" fmla="*/ 90 w 183"/>
                <a:gd name="T61" fmla="*/ 118 h 191"/>
                <a:gd name="T62" fmla="*/ 90 w 183"/>
                <a:gd name="T63" fmla="*/ 130 h 191"/>
                <a:gd name="T64" fmla="*/ 105 w 183"/>
                <a:gd name="T65" fmla="*/ 130 h 191"/>
                <a:gd name="T66" fmla="*/ 114 w 183"/>
                <a:gd name="T67" fmla="*/ 118 h 191"/>
                <a:gd name="T68" fmla="*/ 116 w 183"/>
                <a:gd name="T69" fmla="*/ 120 h 191"/>
                <a:gd name="T70" fmla="*/ 121 w 183"/>
                <a:gd name="T71" fmla="*/ 123 h 191"/>
                <a:gd name="T72" fmla="*/ 121 w 183"/>
                <a:gd name="T73" fmla="*/ 123 h 191"/>
                <a:gd name="T74" fmla="*/ 128 w 183"/>
                <a:gd name="T75" fmla="*/ 130 h 191"/>
                <a:gd name="T76" fmla="*/ 140 w 183"/>
                <a:gd name="T77" fmla="*/ 130 h 191"/>
                <a:gd name="T78" fmla="*/ 150 w 183"/>
                <a:gd name="T79" fmla="*/ 123 h 191"/>
                <a:gd name="T80" fmla="*/ 152 w 183"/>
                <a:gd name="T81" fmla="*/ 130 h 191"/>
                <a:gd name="T82" fmla="*/ 147 w 183"/>
                <a:gd name="T83" fmla="*/ 134 h 191"/>
                <a:gd name="T84" fmla="*/ 140 w 183"/>
                <a:gd name="T85" fmla="*/ 137 h 191"/>
                <a:gd name="T86" fmla="*/ 128 w 183"/>
                <a:gd name="T87" fmla="*/ 142 h 191"/>
                <a:gd name="T88" fmla="*/ 97 w 183"/>
                <a:gd name="T89" fmla="*/ 146 h 191"/>
                <a:gd name="T90" fmla="*/ 90 w 183"/>
                <a:gd name="T91" fmla="*/ 149 h 191"/>
                <a:gd name="T92" fmla="*/ 62 w 183"/>
                <a:gd name="T93" fmla="*/ 160 h 191"/>
                <a:gd name="T94" fmla="*/ 81 w 183"/>
                <a:gd name="T95" fmla="*/ 187 h 191"/>
                <a:gd name="T96" fmla="*/ 135 w 183"/>
                <a:gd name="T97" fmla="*/ 182 h 191"/>
                <a:gd name="T98" fmla="*/ 150 w 183"/>
                <a:gd name="T99" fmla="*/ 177 h 191"/>
                <a:gd name="T100" fmla="*/ 164 w 183"/>
                <a:gd name="T101" fmla="*/ 165 h 191"/>
                <a:gd name="T102" fmla="*/ 166 w 183"/>
                <a:gd name="T103" fmla="*/ 160 h 191"/>
                <a:gd name="T104" fmla="*/ 180 w 183"/>
                <a:gd name="T105" fmla="*/ 118 h 191"/>
                <a:gd name="T106" fmla="*/ 171 w 183"/>
                <a:gd name="T107" fmla="*/ 99 h 191"/>
                <a:gd name="T108" fmla="*/ 154 w 183"/>
                <a:gd name="T109" fmla="*/ 99 h 191"/>
                <a:gd name="T110" fmla="*/ 152 w 183"/>
                <a:gd name="T111" fmla="*/ 89 h 191"/>
                <a:gd name="T112" fmla="*/ 154 w 183"/>
                <a:gd name="T113" fmla="*/ 80 h 191"/>
                <a:gd name="T114" fmla="*/ 154 w 183"/>
                <a:gd name="T115" fmla="*/ 73 h 191"/>
                <a:gd name="T116" fmla="*/ 142 w 183"/>
                <a:gd name="T117" fmla="*/ 71 h 191"/>
                <a:gd name="T118" fmla="*/ 140 w 183"/>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91">
                  <a:moveTo>
                    <a:pt x="142" y="54"/>
                  </a:moveTo>
                  <a:lnTo>
                    <a:pt x="138" y="52"/>
                  </a:lnTo>
                  <a:lnTo>
                    <a:pt x="138" y="49"/>
                  </a:lnTo>
                  <a:lnTo>
                    <a:pt x="138" y="49"/>
                  </a:lnTo>
                  <a:lnTo>
                    <a:pt x="138" y="49"/>
                  </a:lnTo>
                  <a:lnTo>
                    <a:pt x="138" y="47"/>
                  </a:lnTo>
                  <a:lnTo>
                    <a:pt x="135" y="45"/>
                  </a:lnTo>
                  <a:lnTo>
                    <a:pt x="135" y="45"/>
                  </a:lnTo>
                  <a:lnTo>
                    <a:pt x="138" y="45"/>
                  </a:lnTo>
                  <a:lnTo>
                    <a:pt x="138" y="42"/>
                  </a:lnTo>
                  <a:lnTo>
                    <a:pt x="138" y="42"/>
                  </a:lnTo>
                  <a:lnTo>
                    <a:pt x="138" y="40"/>
                  </a:lnTo>
                  <a:lnTo>
                    <a:pt x="140" y="40"/>
                  </a:lnTo>
                  <a:lnTo>
                    <a:pt x="140" y="40"/>
                  </a:lnTo>
                  <a:lnTo>
                    <a:pt x="138" y="40"/>
                  </a:lnTo>
                  <a:lnTo>
                    <a:pt x="138" y="37"/>
                  </a:lnTo>
                  <a:lnTo>
                    <a:pt x="135" y="35"/>
                  </a:lnTo>
                  <a:lnTo>
                    <a:pt x="133" y="35"/>
                  </a:lnTo>
                  <a:lnTo>
                    <a:pt x="133" y="35"/>
                  </a:lnTo>
                  <a:lnTo>
                    <a:pt x="133" y="35"/>
                  </a:lnTo>
                  <a:lnTo>
                    <a:pt x="131" y="35"/>
                  </a:lnTo>
                  <a:lnTo>
                    <a:pt x="131" y="33"/>
                  </a:lnTo>
                  <a:lnTo>
                    <a:pt x="131" y="30"/>
                  </a:lnTo>
                  <a:lnTo>
                    <a:pt x="131" y="30"/>
                  </a:lnTo>
                  <a:lnTo>
                    <a:pt x="128" y="28"/>
                  </a:lnTo>
                  <a:lnTo>
                    <a:pt x="126" y="30"/>
                  </a:lnTo>
                  <a:lnTo>
                    <a:pt x="124" y="30"/>
                  </a:lnTo>
                  <a:lnTo>
                    <a:pt x="124" y="28"/>
                  </a:lnTo>
                  <a:lnTo>
                    <a:pt x="121" y="28"/>
                  </a:lnTo>
                  <a:lnTo>
                    <a:pt x="119" y="28"/>
                  </a:lnTo>
                  <a:lnTo>
                    <a:pt x="119" y="30"/>
                  </a:lnTo>
                  <a:lnTo>
                    <a:pt x="119" y="30"/>
                  </a:lnTo>
                  <a:lnTo>
                    <a:pt x="116" y="30"/>
                  </a:lnTo>
                  <a:lnTo>
                    <a:pt x="116" y="30"/>
                  </a:lnTo>
                  <a:lnTo>
                    <a:pt x="112" y="33"/>
                  </a:lnTo>
                  <a:lnTo>
                    <a:pt x="109" y="30"/>
                  </a:lnTo>
                  <a:lnTo>
                    <a:pt x="107" y="33"/>
                  </a:lnTo>
                  <a:lnTo>
                    <a:pt x="105" y="30"/>
                  </a:lnTo>
                  <a:lnTo>
                    <a:pt x="105" y="30"/>
                  </a:lnTo>
                  <a:lnTo>
                    <a:pt x="105" y="28"/>
                  </a:lnTo>
                  <a:lnTo>
                    <a:pt x="105" y="28"/>
                  </a:lnTo>
                  <a:lnTo>
                    <a:pt x="107" y="28"/>
                  </a:lnTo>
                  <a:lnTo>
                    <a:pt x="107" y="26"/>
                  </a:lnTo>
                  <a:lnTo>
                    <a:pt x="107" y="26"/>
                  </a:lnTo>
                  <a:lnTo>
                    <a:pt x="105" y="23"/>
                  </a:lnTo>
                  <a:lnTo>
                    <a:pt x="105" y="21"/>
                  </a:lnTo>
                  <a:lnTo>
                    <a:pt x="105" y="21"/>
                  </a:lnTo>
                  <a:lnTo>
                    <a:pt x="105" y="21"/>
                  </a:lnTo>
                  <a:lnTo>
                    <a:pt x="105" y="21"/>
                  </a:lnTo>
                  <a:lnTo>
                    <a:pt x="105" y="21"/>
                  </a:lnTo>
                  <a:lnTo>
                    <a:pt x="105" y="18"/>
                  </a:lnTo>
                  <a:lnTo>
                    <a:pt x="107" y="18"/>
                  </a:lnTo>
                  <a:lnTo>
                    <a:pt x="105" y="18"/>
                  </a:lnTo>
                  <a:lnTo>
                    <a:pt x="105" y="18"/>
                  </a:lnTo>
                  <a:lnTo>
                    <a:pt x="105" y="16"/>
                  </a:lnTo>
                  <a:lnTo>
                    <a:pt x="105" y="16"/>
                  </a:lnTo>
                  <a:lnTo>
                    <a:pt x="107" y="16"/>
                  </a:lnTo>
                  <a:lnTo>
                    <a:pt x="107" y="16"/>
                  </a:lnTo>
                  <a:lnTo>
                    <a:pt x="107" y="16"/>
                  </a:lnTo>
                  <a:lnTo>
                    <a:pt x="107" y="14"/>
                  </a:lnTo>
                  <a:lnTo>
                    <a:pt x="107" y="11"/>
                  </a:lnTo>
                  <a:lnTo>
                    <a:pt x="107" y="9"/>
                  </a:lnTo>
                  <a:lnTo>
                    <a:pt x="107" y="9"/>
                  </a:lnTo>
                  <a:lnTo>
                    <a:pt x="107" y="7"/>
                  </a:lnTo>
                  <a:lnTo>
                    <a:pt x="102" y="4"/>
                  </a:lnTo>
                  <a:lnTo>
                    <a:pt x="95" y="2"/>
                  </a:lnTo>
                  <a:lnTo>
                    <a:pt x="95" y="2"/>
                  </a:lnTo>
                  <a:lnTo>
                    <a:pt x="97" y="2"/>
                  </a:lnTo>
                  <a:lnTo>
                    <a:pt x="97" y="0"/>
                  </a:lnTo>
                  <a:lnTo>
                    <a:pt x="93" y="0"/>
                  </a:lnTo>
                  <a:lnTo>
                    <a:pt x="93" y="0"/>
                  </a:lnTo>
                  <a:lnTo>
                    <a:pt x="90" y="2"/>
                  </a:lnTo>
                  <a:lnTo>
                    <a:pt x="90" y="2"/>
                  </a:lnTo>
                  <a:lnTo>
                    <a:pt x="79" y="2"/>
                  </a:lnTo>
                  <a:lnTo>
                    <a:pt x="69" y="9"/>
                  </a:lnTo>
                  <a:lnTo>
                    <a:pt x="67" y="9"/>
                  </a:lnTo>
                  <a:lnTo>
                    <a:pt x="67" y="9"/>
                  </a:lnTo>
                  <a:lnTo>
                    <a:pt x="69" y="11"/>
                  </a:lnTo>
                  <a:lnTo>
                    <a:pt x="69" y="11"/>
                  </a:lnTo>
                  <a:lnTo>
                    <a:pt x="67" y="14"/>
                  </a:lnTo>
                  <a:lnTo>
                    <a:pt x="64" y="14"/>
                  </a:lnTo>
                  <a:lnTo>
                    <a:pt x="67" y="16"/>
                  </a:lnTo>
                  <a:lnTo>
                    <a:pt x="67" y="16"/>
                  </a:lnTo>
                  <a:lnTo>
                    <a:pt x="67" y="18"/>
                  </a:lnTo>
                  <a:lnTo>
                    <a:pt x="67" y="18"/>
                  </a:lnTo>
                  <a:lnTo>
                    <a:pt x="79" y="21"/>
                  </a:lnTo>
                  <a:lnTo>
                    <a:pt x="83" y="26"/>
                  </a:lnTo>
                  <a:lnTo>
                    <a:pt x="83" y="28"/>
                  </a:lnTo>
                  <a:lnTo>
                    <a:pt x="86" y="28"/>
                  </a:lnTo>
                  <a:lnTo>
                    <a:pt x="88" y="30"/>
                  </a:lnTo>
                  <a:lnTo>
                    <a:pt x="90" y="30"/>
                  </a:lnTo>
                  <a:lnTo>
                    <a:pt x="90" y="30"/>
                  </a:lnTo>
                  <a:lnTo>
                    <a:pt x="88" y="33"/>
                  </a:lnTo>
                  <a:lnTo>
                    <a:pt x="86" y="30"/>
                  </a:lnTo>
                  <a:lnTo>
                    <a:pt x="83" y="30"/>
                  </a:lnTo>
                  <a:lnTo>
                    <a:pt x="81" y="30"/>
                  </a:lnTo>
                  <a:lnTo>
                    <a:pt x="81" y="30"/>
                  </a:lnTo>
                  <a:lnTo>
                    <a:pt x="79" y="28"/>
                  </a:lnTo>
                  <a:lnTo>
                    <a:pt x="74" y="26"/>
                  </a:lnTo>
                  <a:lnTo>
                    <a:pt x="69" y="26"/>
                  </a:lnTo>
                  <a:lnTo>
                    <a:pt x="64" y="23"/>
                  </a:lnTo>
                  <a:lnTo>
                    <a:pt x="62" y="21"/>
                  </a:lnTo>
                  <a:lnTo>
                    <a:pt x="57" y="21"/>
                  </a:lnTo>
                  <a:lnTo>
                    <a:pt x="50" y="23"/>
                  </a:lnTo>
                  <a:lnTo>
                    <a:pt x="48" y="23"/>
                  </a:lnTo>
                  <a:lnTo>
                    <a:pt x="48" y="23"/>
                  </a:lnTo>
                  <a:lnTo>
                    <a:pt x="48" y="26"/>
                  </a:lnTo>
                  <a:lnTo>
                    <a:pt x="48" y="26"/>
                  </a:lnTo>
                  <a:lnTo>
                    <a:pt x="48" y="26"/>
                  </a:lnTo>
                  <a:lnTo>
                    <a:pt x="45" y="26"/>
                  </a:lnTo>
                  <a:lnTo>
                    <a:pt x="45" y="26"/>
                  </a:lnTo>
                  <a:lnTo>
                    <a:pt x="45" y="26"/>
                  </a:lnTo>
                  <a:lnTo>
                    <a:pt x="43" y="28"/>
                  </a:lnTo>
                  <a:lnTo>
                    <a:pt x="43" y="30"/>
                  </a:lnTo>
                  <a:lnTo>
                    <a:pt x="43" y="30"/>
                  </a:lnTo>
                  <a:lnTo>
                    <a:pt x="43" y="30"/>
                  </a:lnTo>
                  <a:lnTo>
                    <a:pt x="43" y="33"/>
                  </a:lnTo>
                  <a:lnTo>
                    <a:pt x="45" y="33"/>
                  </a:lnTo>
                  <a:lnTo>
                    <a:pt x="48" y="33"/>
                  </a:lnTo>
                  <a:lnTo>
                    <a:pt x="45" y="35"/>
                  </a:lnTo>
                  <a:lnTo>
                    <a:pt x="45" y="35"/>
                  </a:lnTo>
                  <a:lnTo>
                    <a:pt x="45" y="35"/>
                  </a:lnTo>
                  <a:lnTo>
                    <a:pt x="45" y="37"/>
                  </a:lnTo>
                  <a:lnTo>
                    <a:pt x="45" y="37"/>
                  </a:lnTo>
                  <a:lnTo>
                    <a:pt x="45" y="37"/>
                  </a:lnTo>
                  <a:lnTo>
                    <a:pt x="43" y="37"/>
                  </a:lnTo>
                  <a:lnTo>
                    <a:pt x="43" y="37"/>
                  </a:lnTo>
                  <a:lnTo>
                    <a:pt x="41" y="37"/>
                  </a:lnTo>
                  <a:lnTo>
                    <a:pt x="41" y="37"/>
                  </a:lnTo>
                  <a:lnTo>
                    <a:pt x="38" y="40"/>
                  </a:lnTo>
                  <a:lnTo>
                    <a:pt x="38" y="42"/>
                  </a:lnTo>
                  <a:lnTo>
                    <a:pt x="38" y="42"/>
                  </a:lnTo>
                  <a:lnTo>
                    <a:pt x="38" y="42"/>
                  </a:lnTo>
                  <a:lnTo>
                    <a:pt x="48" y="49"/>
                  </a:lnTo>
                  <a:lnTo>
                    <a:pt x="50" y="47"/>
                  </a:lnTo>
                  <a:lnTo>
                    <a:pt x="48" y="49"/>
                  </a:lnTo>
                  <a:lnTo>
                    <a:pt x="50" y="49"/>
                  </a:lnTo>
                  <a:lnTo>
                    <a:pt x="60" y="49"/>
                  </a:lnTo>
                  <a:lnTo>
                    <a:pt x="62" y="49"/>
                  </a:lnTo>
                  <a:lnTo>
                    <a:pt x="81" y="52"/>
                  </a:lnTo>
                  <a:lnTo>
                    <a:pt x="81" y="52"/>
                  </a:lnTo>
                  <a:lnTo>
                    <a:pt x="81" y="52"/>
                  </a:lnTo>
                  <a:lnTo>
                    <a:pt x="81" y="54"/>
                  </a:lnTo>
                  <a:lnTo>
                    <a:pt x="81" y="54"/>
                  </a:lnTo>
                  <a:lnTo>
                    <a:pt x="79" y="56"/>
                  </a:lnTo>
                  <a:lnTo>
                    <a:pt x="62" y="54"/>
                  </a:lnTo>
                  <a:lnTo>
                    <a:pt x="60" y="52"/>
                  </a:lnTo>
                  <a:lnTo>
                    <a:pt x="60" y="52"/>
                  </a:lnTo>
                  <a:lnTo>
                    <a:pt x="60" y="52"/>
                  </a:lnTo>
                  <a:lnTo>
                    <a:pt x="57" y="52"/>
                  </a:lnTo>
                  <a:lnTo>
                    <a:pt x="57" y="54"/>
                  </a:lnTo>
                  <a:lnTo>
                    <a:pt x="57" y="54"/>
                  </a:lnTo>
                  <a:lnTo>
                    <a:pt x="31" y="52"/>
                  </a:lnTo>
                  <a:lnTo>
                    <a:pt x="29" y="54"/>
                  </a:lnTo>
                  <a:lnTo>
                    <a:pt x="19" y="63"/>
                  </a:lnTo>
                  <a:lnTo>
                    <a:pt x="19" y="66"/>
                  </a:lnTo>
                  <a:lnTo>
                    <a:pt x="19" y="68"/>
                  </a:lnTo>
                  <a:lnTo>
                    <a:pt x="19" y="68"/>
                  </a:lnTo>
                  <a:lnTo>
                    <a:pt x="43" y="73"/>
                  </a:lnTo>
                  <a:lnTo>
                    <a:pt x="45" y="73"/>
                  </a:lnTo>
                  <a:lnTo>
                    <a:pt x="48" y="71"/>
                  </a:lnTo>
                  <a:lnTo>
                    <a:pt x="53" y="71"/>
                  </a:lnTo>
                  <a:lnTo>
                    <a:pt x="55" y="71"/>
                  </a:lnTo>
                  <a:lnTo>
                    <a:pt x="62" y="71"/>
                  </a:lnTo>
                  <a:lnTo>
                    <a:pt x="71" y="68"/>
                  </a:lnTo>
                  <a:lnTo>
                    <a:pt x="71" y="68"/>
                  </a:lnTo>
                  <a:lnTo>
                    <a:pt x="71" y="68"/>
                  </a:lnTo>
                  <a:lnTo>
                    <a:pt x="69" y="68"/>
                  </a:lnTo>
                  <a:lnTo>
                    <a:pt x="64" y="73"/>
                  </a:lnTo>
                  <a:lnTo>
                    <a:pt x="64" y="73"/>
                  </a:lnTo>
                  <a:lnTo>
                    <a:pt x="64" y="73"/>
                  </a:lnTo>
                  <a:lnTo>
                    <a:pt x="64" y="75"/>
                  </a:lnTo>
                  <a:lnTo>
                    <a:pt x="64" y="75"/>
                  </a:lnTo>
                  <a:lnTo>
                    <a:pt x="57" y="75"/>
                  </a:lnTo>
                  <a:lnTo>
                    <a:pt x="43" y="82"/>
                  </a:lnTo>
                  <a:lnTo>
                    <a:pt x="41" y="82"/>
                  </a:lnTo>
                  <a:lnTo>
                    <a:pt x="36" y="80"/>
                  </a:lnTo>
                  <a:lnTo>
                    <a:pt x="34" y="80"/>
                  </a:lnTo>
                  <a:lnTo>
                    <a:pt x="17" y="75"/>
                  </a:lnTo>
                  <a:lnTo>
                    <a:pt x="15" y="78"/>
                  </a:lnTo>
                  <a:lnTo>
                    <a:pt x="5" y="85"/>
                  </a:lnTo>
                  <a:lnTo>
                    <a:pt x="5" y="85"/>
                  </a:lnTo>
                  <a:lnTo>
                    <a:pt x="5" y="87"/>
                  </a:lnTo>
                  <a:lnTo>
                    <a:pt x="3" y="87"/>
                  </a:lnTo>
                  <a:lnTo>
                    <a:pt x="3" y="87"/>
                  </a:lnTo>
                  <a:lnTo>
                    <a:pt x="0" y="89"/>
                  </a:lnTo>
                  <a:lnTo>
                    <a:pt x="0" y="89"/>
                  </a:lnTo>
                  <a:lnTo>
                    <a:pt x="0" y="89"/>
                  </a:lnTo>
                  <a:lnTo>
                    <a:pt x="0" y="92"/>
                  </a:lnTo>
                  <a:lnTo>
                    <a:pt x="0" y="92"/>
                  </a:lnTo>
                  <a:lnTo>
                    <a:pt x="0" y="92"/>
                  </a:lnTo>
                  <a:lnTo>
                    <a:pt x="0" y="94"/>
                  </a:lnTo>
                  <a:lnTo>
                    <a:pt x="0" y="94"/>
                  </a:lnTo>
                  <a:lnTo>
                    <a:pt x="0" y="94"/>
                  </a:lnTo>
                  <a:lnTo>
                    <a:pt x="3" y="97"/>
                  </a:lnTo>
                  <a:lnTo>
                    <a:pt x="12" y="104"/>
                  </a:lnTo>
                  <a:lnTo>
                    <a:pt x="12" y="106"/>
                  </a:lnTo>
                  <a:lnTo>
                    <a:pt x="15" y="104"/>
                  </a:lnTo>
                  <a:lnTo>
                    <a:pt x="15" y="104"/>
                  </a:lnTo>
                  <a:lnTo>
                    <a:pt x="15" y="106"/>
                  </a:lnTo>
                  <a:lnTo>
                    <a:pt x="17" y="108"/>
                  </a:lnTo>
                  <a:lnTo>
                    <a:pt x="19" y="108"/>
                  </a:lnTo>
                  <a:lnTo>
                    <a:pt x="19" y="108"/>
                  </a:lnTo>
                  <a:lnTo>
                    <a:pt x="22" y="106"/>
                  </a:lnTo>
                  <a:lnTo>
                    <a:pt x="24" y="106"/>
                  </a:lnTo>
                  <a:lnTo>
                    <a:pt x="24" y="104"/>
                  </a:lnTo>
                  <a:lnTo>
                    <a:pt x="24" y="104"/>
                  </a:lnTo>
                  <a:lnTo>
                    <a:pt x="27" y="106"/>
                  </a:lnTo>
                  <a:lnTo>
                    <a:pt x="31" y="104"/>
                  </a:lnTo>
                  <a:lnTo>
                    <a:pt x="31" y="104"/>
                  </a:lnTo>
                  <a:lnTo>
                    <a:pt x="31" y="104"/>
                  </a:lnTo>
                  <a:lnTo>
                    <a:pt x="31" y="106"/>
                  </a:lnTo>
                  <a:lnTo>
                    <a:pt x="31" y="106"/>
                  </a:lnTo>
                  <a:lnTo>
                    <a:pt x="31" y="108"/>
                  </a:lnTo>
                  <a:lnTo>
                    <a:pt x="29" y="108"/>
                  </a:lnTo>
                  <a:lnTo>
                    <a:pt x="29" y="111"/>
                  </a:lnTo>
                  <a:lnTo>
                    <a:pt x="29" y="113"/>
                  </a:lnTo>
                  <a:lnTo>
                    <a:pt x="29" y="113"/>
                  </a:lnTo>
                  <a:lnTo>
                    <a:pt x="34" y="111"/>
                  </a:lnTo>
                  <a:lnTo>
                    <a:pt x="36" y="111"/>
                  </a:lnTo>
                  <a:lnTo>
                    <a:pt x="34" y="113"/>
                  </a:lnTo>
                  <a:lnTo>
                    <a:pt x="31" y="116"/>
                  </a:lnTo>
                  <a:lnTo>
                    <a:pt x="29" y="116"/>
                  </a:lnTo>
                  <a:lnTo>
                    <a:pt x="29" y="116"/>
                  </a:lnTo>
                  <a:lnTo>
                    <a:pt x="29" y="118"/>
                  </a:lnTo>
                  <a:lnTo>
                    <a:pt x="34" y="120"/>
                  </a:lnTo>
                  <a:lnTo>
                    <a:pt x="34" y="123"/>
                  </a:lnTo>
                  <a:lnTo>
                    <a:pt x="38" y="127"/>
                  </a:lnTo>
                  <a:lnTo>
                    <a:pt x="41" y="127"/>
                  </a:lnTo>
                  <a:lnTo>
                    <a:pt x="41" y="127"/>
                  </a:lnTo>
                  <a:lnTo>
                    <a:pt x="43" y="125"/>
                  </a:lnTo>
                  <a:lnTo>
                    <a:pt x="43" y="125"/>
                  </a:lnTo>
                  <a:lnTo>
                    <a:pt x="45" y="123"/>
                  </a:lnTo>
                  <a:lnTo>
                    <a:pt x="45" y="123"/>
                  </a:lnTo>
                  <a:lnTo>
                    <a:pt x="45" y="120"/>
                  </a:lnTo>
                  <a:lnTo>
                    <a:pt x="45" y="118"/>
                  </a:lnTo>
                  <a:lnTo>
                    <a:pt x="45" y="116"/>
                  </a:lnTo>
                  <a:lnTo>
                    <a:pt x="45" y="116"/>
                  </a:lnTo>
                  <a:lnTo>
                    <a:pt x="45" y="116"/>
                  </a:lnTo>
                  <a:lnTo>
                    <a:pt x="43" y="116"/>
                  </a:lnTo>
                  <a:lnTo>
                    <a:pt x="43" y="113"/>
                  </a:lnTo>
                  <a:lnTo>
                    <a:pt x="43" y="113"/>
                  </a:lnTo>
                  <a:lnTo>
                    <a:pt x="43" y="113"/>
                  </a:lnTo>
                  <a:lnTo>
                    <a:pt x="45" y="113"/>
                  </a:lnTo>
                  <a:lnTo>
                    <a:pt x="48" y="116"/>
                  </a:lnTo>
                  <a:lnTo>
                    <a:pt x="48" y="118"/>
                  </a:lnTo>
                  <a:lnTo>
                    <a:pt x="50" y="118"/>
                  </a:lnTo>
                  <a:lnTo>
                    <a:pt x="53" y="113"/>
                  </a:lnTo>
                  <a:lnTo>
                    <a:pt x="55" y="113"/>
                  </a:lnTo>
                  <a:lnTo>
                    <a:pt x="55" y="111"/>
                  </a:lnTo>
                  <a:lnTo>
                    <a:pt x="55" y="113"/>
                  </a:lnTo>
                  <a:lnTo>
                    <a:pt x="55" y="116"/>
                  </a:lnTo>
                  <a:lnTo>
                    <a:pt x="55" y="116"/>
                  </a:lnTo>
                  <a:lnTo>
                    <a:pt x="55" y="118"/>
                  </a:lnTo>
                  <a:lnTo>
                    <a:pt x="55" y="118"/>
                  </a:lnTo>
                  <a:lnTo>
                    <a:pt x="55" y="120"/>
                  </a:lnTo>
                  <a:lnTo>
                    <a:pt x="53" y="120"/>
                  </a:lnTo>
                  <a:lnTo>
                    <a:pt x="53" y="120"/>
                  </a:lnTo>
                  <a:lnTo>
                    <a:pt x="53" y="120"/>
                  </a:lnTo>
                  <a:lnTo>
                    <a:pt x="53" y="123"/>
                  </a:lnTo>
                  <a:lnTo>
                    <a:pt x="53" y="125"/>
                  </a:lnTo>
                  <a:lnTo>
                    <a:pt x="53" y="125"/>
                  </a:lnTo>
                  <a:lnTo>
                    <a:pt x="53" y="127"/>
                  </a:lnTo>
                  <a:lnTo>
                    <a:pt x="53" y="127"/>
                  </a:lnTo>
                  <a:lnTo>
                    <a:pt x="53" y="130"/>
                  </a:lnTo>
                  <a:lnTo>
                    <a:pt x="55" y="130"/>
                  </a:lnTo>
                  <a:lnTo>
                    <a:pt x="57" y="132"/>
                  </a:lnTo>
                  <a:lnTo>
                    <a:pt x="71" y="125"/>
                  </a:lnTo>
                  <a:lnTo>
                    <a:pt x="71" y="123"/>
                  </a:lnTo>
                  <a:lnTo>
                    <a:pt x="74" y="123"/>
                  </a:lnTo>
                  <a:lnTo>
                    <a:pt x="74" y="120"/>
                  </a:lnTo>
                  <a:lnTo>
                    <a:pt x="76" y="118"/>
                  </a:lnTo>
                  <a:lnTo>
                    <a:pt x="76" y="116"/>
                  </a:lnTo>
                  <a:lnTo>
                    <a:pt x="76" y="116"/>
                  </a:lnTo>
                  <a:lnTo>
                    <a:pt x="76" y="113"/>
                  </a:lnTo>
                  <a:lnTo>
                    <a:pt x="76" y="113"/>
                  </a:lnTo>
                  <a:lnTo>
                    <a:pt x="76" y="111"/>
                  </a:lnTo>
                  <a:lnTo>
                    <a:pt x="76" y="108"/>
                  </a:lnTo>
                  <a:lnTo>
                    <a:pt x="74" y="108"/>
                  </a:lnTo>
                  <a:lnTo>
                    <a:pt x="74" y="108"/>
                  </a:lnTo>
                  <a:lnTo>
                    <a:pt x="71" y="108"/>
                  </a:lnTo>
                  <a:lnTo>
                    <a:pt x="71" y="108"/>
                  </a:lnTo>
                  <a:lnTo>
                    <a:pt x="71" y="106"/>
                  </a:lnTo>
                  <a:lnTo>
                    <a:pt x="71" y="106"/>
                  </a:lnTo>
                  <a:lnTo>
                    <a:pt x="71" y="106"/>
                  </a:lnTo>
                  <a:lnTo>
                    <a:pt x="74" y="104"/>
                  </a:lnTo>
                  <a:lnTo>
                    <a:pt x="74" y="104"/>
                  </a:lnTo>
                  <a:lnTo>
                    <a:pt x="74" y="106"/>
                  </a:lnTo>
                  <a:lnTo>
                    <a:pt x="79" y="106"/>
                  </a:lnTo>
                  <a:lnTo>
                    <a:pt x="79" y="108"/>
                  </a:lnTo>
                  <a:lnTo>
                    <a:pt x="79" y="108"/>
                  </a:lnTo>
                  <a:lnTo>
                    <a:pt x="76" y="108"/>
                  </a:lnTo>
                  <a:lnTo>
                    <a:pt x="76" y="108"/>
                  </a:lnTo>
                  <a:lnTo>
                    <a:pt x="79" y="111"/>
                  </a:lnTo>
                  <a:lnTo>
                    <a:pt x="79" y="113"/>
                  </a:lnTo>
                  <a:lnTo>
                    <a:pt x="81" y="113"/>
                  </a:lnTo>
                  <a:lnTo>
                    <a:pt x="81" y="111"/>
                  </a:lnTo>
                  <a:lnTo>
                    <a:pt x="83" y="111"/>
                  </a:lnTo>
                  <a:lnTo>
                    <a:pt x="83" y="108"/>
                  </a:lnTo>
                  <a:lnTo>
                    <a:pt x="83" y="106"/>
                  </a:lnTo>
                  <a:lnTo>
                    <a:pt x="86" y="104"/>
                  </a:lnTo>
                  <a:lnTo>
                    <a:pt x="86" y="101"/>
                  </a:lnTo>
                  <a:lnTo>
                    <a:pt x="86" y="99"/>
                  </a:lnTo>
                  <a:lnTo>
                    <a:pt x="86" y="99"/>
                  </a:lnTo>
                  <a:lnTo>
                    <a:pt x="86" y="99"/>
                  </a:lnTo>
                  <a:lnTo>
                    <a:pt x="86" y="99"/>
                  </a:lnTo>
                  <a:lnTo>
                    <a:pt x="86" y="97"/>
                  </a:lnTo>
                  <a:lnTo>
                    <a:pt x="88" y="97"/>
                  </a:lnTo>
                  <a:lnTo>
                    <a:pt x="88" y="94"/>
                  </a:lnTo>
                  <a:lnTo>
                    <a:pt x="88" y="94"/>
                  </a:lnTo>
                  <a:lnTo>
                    <a:pt x="88" y="94"/>
                  </a:lnTo>
                  <a:lnTo>
                    <a:pt x="88" y="92"/>
                  </a:lnTo>
                  <a:lnTo>
                    <a:pt x="88" y="94"/>
                  </a:lnTo>
                  <a:lnTo>
                    <a:pt x="90" y="97"/>
                  </a:lnTo>
                  <a:lnTo>
                    <a:pt x="90" y="101"/>
                  </a:lnTo>
                  <a:lnTo>
                    <a:pt x="90" y="101"/>
                  </a:lnTo>
                  <a:lnTo>
                    <a:pt x="90" y="101"/>
                  </a:lnTo>
                  <a:lnTo>
                    <a:pt x="100" y="99"/>
                  </a:lnTo>
                  <a:lnTo>
                    <a:pt x="102" y="99"/>
                  </a:lnTo>
                  <a:lnTo>
                    <a:pt x="100" y="99"/>
                  </a:lnTo>
                  <a:lnTo>
                    <a:pt x="102" y="99"/>
                  </a:lnTo>
                  <a:lnTo>
                    <a:pt x="102" y="99"/>
                  </a:lnTo>
                  <a:lnTo>
                    <a:pt x="105" y="101"/>
                  </a:lnTo>
                  <a:lnTo>
                    <a:pt x="105" y="101"/>
                  </a:lnTo>
                  <a:lnTo>
                    <a:pt x="105" y="99"/>
                  </a:lnTo>
                  <a:lnTo>
                    <a:pt x="105" y="101"/>
                  </a:lnTo>
                  <a:lnTo>
                    <a:pt x="105" y="101"/>
                  </a:lnTo>
                  <a:lnTo>
                    <a:pt x="105" y="101"/>
                  </a:lnTo>
                  <a:lnTo>
                    <a:pt x="105" y="101"/>
                  </a:lnTo>
                  <a:lnTo>
                    <a:pt x="102" y="101"/>
                  </a:lnTo>
                  <a:lnTo>
                    <a:pt x="100" y="101"/>
                  </a:lnTo>
                  <a:lnTo>
                    <a:pt x="97" y="104"/>
                  </a:lnTo>
                  <a:lnTo>
                    <a:pt x="95" y="104"/>
                  </a:lnTo>
                  <a:lnTo>
                    <a:pt x="93" y="106"/>
                  </a:lnTo>
                  <a:lnTo>
                    <a:pt x="90" y="106"/>
                  </a:lnTo>
                  <a:lnTo>
                    <a:pt x="90" y="108"/>
                  </a:lnTo>
                  <a:lnTo>
                    <a:pt x="88" y="113"/>
                  </a:lnTo>
                  <a:lnTo>
                    <a:pt x="86" y="118"/>
                  </a:lnTo>
                  <a:lnTo>
                    <a:pt x="86" y="120"/>
                  </a:lnTo>
                  <a:lnTo>
                    <a:pt x="86" y="120"/>
                  </a:lnTo>
                  <a:lnTo>
                    <a:pt x="90" y="118"/>
                  </a:lnTo>
                  <a:lnTo>
                    <a:pt x="90" y="118"/>
                  </a:lnTo>
                  <a:lnTo>
                    <a:pt x="93" y="118"/>
                  </a:lnTo>
                  <a:lnTo>
                    <a:pt x="86" y="120"/>
                  </a:lnTo>
                  <a:lnTo>
                    <a:pt x="86" y="120"/>
                  </a:lnTo>
                  <a:lnTo>
                    <a:pt x="83" y="123"/>
                  </a:lnTo>
                  <a:lnTo>
                    <a:pt x="83" y="123"/>
                  </a:lnTo>
                  <a:lnTo>
                    <a:pt x="83" y="127"/>
                  </a:lnTo>
                  <a:lnTo>
                    <a:pt x="83" y="130"/>
                  </a:lnTo>
                  <a:lnTo>
                    <a:pt x="88" y="130"/>
                  </a:lnTo>
                  <a:lnTo>
                    <a:pt x="90" y="130"/>
                  </a:lnTo>
                  <a:lnTo>
                    <a:pt x="90" y="130"/>
                  </a:lnTo>
                  <a:lnTo>
                    <a:pt x="90" y="130"/>
                  </a:lnTo>
                  <a:lnTo>
                    <a:pt x="90" y="130"/>
                  </a:lnTo>
                  <a:lnTo>
                    <a:pt x="95" y="127"/>
                  </a:lnTo>
                  <a:lnTo>
                    <a:pt x="97" y="130"/>
                  </a:lnTo>
                  <a:lnTo>
                    <a:pt x="100" y="130"/>
                  </a:lnTo>
                  <a:lnTo>
                    <a:pt x="102" y="130"/>
                  </a:lnTo>
                  <a:lnTo>
                    <a:pt x="102" y="127"/>
                  </a:lnTo>
                  <a:lnTo>
                    <a:pt x="102" y="125"/>
                  </a:lnTo>
                  <a:lnTo>
                    <a:pt x="102" y="125"/>
                  </a:lnTo>
                  <a:lnTo>
                    <a:pt x="105" y="127"/>
                  </a:lnTo>
                  <a:lnTo>
                    <a:pt x="105" y="130"/>
                  </a:lnTo>
                  <a:lnTo>
                    <a:pt x="105" y="130"/>
                  </a:lnTo>
                  <a:lnTo>
                    <a:pt x="109" y="130"/>
                  </a:lnTo>
                  <a:lnTo>
                    <a:pt x="112" y="127"/>
                  </a:lnTo>
                  <a:lnTo>
                    <a:pt x="114" y="127"/>
                  </a:lnTo>
                  <a:lnTo>
                    <a:pt x="114" y="125"/>
                  </a:lnTo>
                  <a:lnTo>
                    <a:pt x="114" y="125"/>
                  </a:lnTo>
                  <a:lnTo>
                    <a:pt x="114" y="123"/>
                  </a:lnTo>
                  <a:lnTo>
                    <a:pt x="114" y="123"/>
                  </a:lnTo>
                  <a:lnTo>
                    <a:pt x="114" y="120"/>
                  </a:lnTo>
                  <a:lnTo>
                    <a:pt x="114" y="120"/>
                  </a:lnTo>
                  <a:lnTo>
                    <a:pt x="114" y="118"/>
                  </a:lnTo>
                  <a:lnTo>
                    <a:pt x="116" y="116"/>
                  </a:lnTo>
                  <a:lnTo>
                    <a:pt x="116" y="116"/>
                  </a:lnTo>
                  <a:lnTo>
                    <a:pt x="116" y="116"/>
                  </a:lnTo>
                  <a:lnTo>
                    <a:pt x="116" y="116"/>
                  </a:lnTo>
                  <a:lnTo>
                    <a:pt x="116" y="116"/>
                  </a:lnTo>
                  <a:lnTo>
                    <a:pt x="116" y="116"/>
                  </a:lnTo>
                  <a:lnTo>
                    <a:pt x="116" y="116"/>
                  </a:lnTo>
                  <a:lnTo>
                    <a:pt x="119" y="118"/>
                  </a:lnTo>
                  <a:lnTo>
                    <a:pt x="116" y="120"/>
                  </a:lnTo>
                  <a:lnTo>
                    <a:pt x="116" y="120"/>
                  </a:lnTo>
                  <a:lnTo>
                    <a:pt x="116" y="120"/>
                  </a:lnTo>
                  <a:lnTo>
                    <a:pt x="116" y="120"/>
                  </a:lnTo>
                  <a:lnTo>
                    <a:pt x="116" y="123"/>
                  </a:lnTo>
                  <a:lnTo>
                    <a:pt x="116" y="123"/>
                  </a:lnTo>
                  <a:lnTo>
                    <a:pt x="116" y="123"/>
                  </a:lnTo>
                  <a:lnTo>
                    <a:pt x="116" y="123"/>
                  </a:lnTo>
                  <a:lnTo>
                    <a:pt x="119" y="125"/>
                  </a:lnTo>
                  <a:lnTo>
                    <a:pt x="121" y="125"/>
                  </a:lnTo>
                  <a:lnTo>
                    <a:pt x="121" y="123"/>
                  </a:lnTo>
                  <a:lnTo>
                    <a:pt x="121" y="123"/>
                  </a:lnTo>
                  <a:lnTo>
                    <a:pt x="121" y="123"/>
                  </a:lnTo>
                  <a:lnTo>
                    <a:pt x="121" y="123"/>
                  </a:lnTo>
                  <a:lnTo>
                    <a:pt x="121" y="123"/>
                  </a:lnTo>
                  <a:lnTo>
                    <a:pt x="121" y="120"/>
                  </a:lnTo>
                  <a:lnTo>
                    <a:pt x="121" y="120"/>
                  </a:lnTo>
                  <a:lnTo>
                    <a:pt x="121" y="120"/>
                  </a:lnTo>
                  <a:lnTo>
                    <a:pt x="121" y="120"/>
                  </a:lnTo>
                  <a:lnTo>
                    <a:pt x="124" y="120"/>
                  </a:lnTo>
                  <a:lnTo>
                    <a:pt x="124" y="120"/>
                  </a:lnTo>
                  <a:lnTo>
                    <a:pt x="124" y="123"/>
                  </a:lnTo>
                  <a:lnTo>
                    <a:pt x="124" y="123"/>
                  </a:lnTo>
                  <a:lnTo>
                    <a:pt x="121" y="123"/>
                  </a:lnTo>
                  <a:lnTo>
                    <a:pt x="121" y="123"/>
                  </a:lnTo>
                  <a:lnTo>
                    <a:pt x="124" y="123"/>
                  </a:lnTo>
                  <a:lnTo>
                    <a:pt x="124" y="123"/>
                  </a:lnTo>
                  <a:lnTo>
                    <a:pt x="124" y="125"/>
                  </a:lnTo>
                  <a:lnTo>
                    <a:pt x="121" y="125"/>
                  </a:lnTo>
                  <a:lnTo>
                    <a:pt x="121" y="125"/>
                  </a:lnTo>
                  <a:lnTo>
                    <a:pt x="119" y="127"/>
                  </a:lnTo>
                  <a:lnTo>
                    <a:pt x="119" y="127"/>
                  </a:lnTo>
                  <a:lnTo>
                    <a:pt x="119" y="130"/>
                  </a:lnTo>
                  <a:lnTo>
                    <a:pt x="121" y="130"/>
                  </a:lnTo>
                  <a:lnTo>
                    <a:pt x="124" y="130"/>
                  </a:lnTo>
                  <a:lnTo>
                    <a:pt x="128" y="130"/>
                  </a:lnTo>
                  <a:lnTo>
                    <a:pt x="131" y="130"/>
                  </a:lnTo>
                  <a:lnTo>
                    <a:pt x="133" y="130"/>
                  </a:lnTo>
                  <a:lnTo>
                    <a:pt x="135" y="127"/>
                  </a:lnTo>
                  <a:lnTo>
                    <a:pt x="135" y="127"/>
                  </a:lnTo>
                  <a:lnTo>
                    <a:pt x="135" y="127"/>
                  </a:lnTo>
                  <a:lnTo>
                    <a:pt x="135" y="127"/>
                  </a:lnTo>
                  <a:lnTo>
                    <a:pt x="138" y="127"/>
                  </a:lnTo>
                  <a:lnTo>
                    <a:pt x="138" y="130"/>
                  </a:lnTo>
                  <a:lnTo>
                    <a:pt x="138" y="130"/>
                  </a:lnTo>
                  <a:lnTo>
                    <a:pt x="140" y="130"/>
                  </a:lnTo>
                  <a:lnTo>
                    <a:pt x="140" y="130"/>
                  </a:lnTo>
                  <a:lnTo>
                    <a:pt x="140" y="130"/>
                  </a:lnTo>
                  <a:lnTo>
                    <a:pt x="140" y="130"/>
                  </a:lnTo>
                  <a:lnTo>
                    <a:pt x="140" y="130"/>
                  </a:lnTo>
                  <a:lnTo>
                    <a:pt x="142" y="130"/>
                  </a:lnTo>
                  <a:lnTo>
                    <a:pt x="142" y="130"/>
                  </a:lnTo>
                  <a:lnTo>
                    <a:pt x="145" y="130"/>
                  </a:lnTo>
                  <a:lnTo>
                    <a:pt x="145" y="127"/>
                  </a:lnTo>
                  <a:lnTo>
                    <a:pt x="147" y="127"/>
                  </a:lnTo>
                  <a:lnTo>
                    <a:pt x="147" y="125"/>
                  </a:lnTo>
                  <a:lnTo>
                    <a:pt x="150" y="125"/>
                  </a:lnTo>
                  <a:lnTo>
                    <a:pt x="150" y="123"/>
                  </a:lnTo>
                  <a:lnTo>
                    <a:pt x="150" y="123"/>
                  </a:lnTo>
                  <a:lnTo>
                    <a:pt x="154" y="123"/>
                  </a:lnTo>
                  <a:lnTo>
                    <a:pt x="157" y="125"/>
                  </a:lnTo>
                  <a:lnTo>
                    <a:pt x="157" y="125"/>
                  </a:lnTo>
                  <a:lnTo>
                    <a:pt x="157" y="125"/>
                  </a:lnTo>
                  <a:lnTo>
                    <a:pt x="157" y="127"/>
                  </a:lnTo>
                  <a:lnTo>
                    <a:pt x="154" y="127"/>
                  </a:lnTo>
                  <a:lnTo>
                    <a:pt x="154" y="127"/>
                  </a:lnTo>
                  <a:lnTo>
                    <a:pt x="154" y="127"/>
                  </a:lnTo>
                  <a:lnTo>
                    <a:pt x="154" y="127"/>
                  </a:lnTo>
                  <a:lnTo>
                    <a:pt x="152" y="130"/>
                  </a:lnTo>
                  <a:lnTo>
                    <a:pt x="152" y="130"/>
                  </a:lnTo>
                  <a:lnTo>
                    <a:pt x="154" y="130"/>
                  </a:lnTo>
                  <a:lnTo>
                    <a:pt x="152" y="132"/>
                  </a:lnTo>
                  <a:lnTo>
                    <a:pt x="150" y="132"/>
                  </a:lnTo>
                  <a:lnTo>
                    <a:pt x="150" y="134"/>
                  </a:lnTo>
                  <a:lnTo>
                    <a:pt x="150" y="134"/>
                  </a:lnTo>
                  <a:lnTo>
                    <a:pt x="150" y="134"/>
                  </a:lnTo>
                  <a:lnTo>
                    <a:pt x="147" y="134"/>
                  </a:lnTo>
                  <a:lnTo>
                    <a:pt x="147" y="134"/>
                  </a:lnTo>
                  <a:lnTo>
                    <a:pt x="147" y="134"/>
                  </a:lnTo>
                  <a:lnTo>
                    <a:pt x="147" y="134"/>
                  </a:lnTo>
                  <a:lnTo>
                    <a:pt x="147" y="134"/>
                  </a:lnTo>
                  <a:lnTo>
                    <a:pt x="145" y="134"/>
                  </a:lnTo>
                  <a:lnTo>
                    <a:pt x="145" y="134"/>
                  </a:lnTo>
                  <a:lnTo>
                    <a:pt x="145" y="134"/>
                  </a:lnTo>
                  <a:lnTo>
                    <a:pt x="145" y="134"/>
                  </a:lnTo>
                  <a:lnTo>
                    <a:pt x="145" y="134"/>
                  </a:lnTo>
                  <a:lnTo>
                    <a:pt x="145" y="137"/>
                  </a:lnTo>
                  <a:lnTo>
                    <a:pt x="145" y="137"/>
                  </a:lnTo>
                  <a:lnTo>
                    <a:pt x="142" y="139"/>
                  </a:lnTo>
                  <a:lnTo>
                    <a:pt x="142" y="139"/>
                  </a:lnTo>
                  <a:lnTo>
                    <a:pt x="140" y="137"/>
                  </a:lnTo>
                  <a:lnTo>
                    <a:pt x="140" y="137"/>
                  </a:lnTo>
                  <a:lnTo>
                    <a:pt x="138" y="139"/>
                  </a:lnTo>
                  <a:lnTo>
                    <a:pt x="138" y="139"/>
                  </a:lnTo>
                  <a:lnTo>
                    <a:pt x="140" y="139"/>
                  </a:lnTo>
                  <a:lnTo>
                    <a:pt x="140" y="139"/>
                  </a:lnTo>
                  <a:lnTo>
                    <a:pt x="140" y="142"/>
                  </a:lnTo>
                  <a:lnTo>
                    <a:pt x="138" y="142"/>
                  </a:lnTo>
                  <a:lnTo>
                    <a:pt x="138" y="144"/>
                  </a:lnTo>
                  <a:lnTo>
                    <a:pt x="135" y="144"/>
                  </a:lnTo>
                  <a:lnTo>
                    <a:pt x="133" y="144"/>
                  </a:lnTo>
                  <a:lnTo>
                    <a:pt x="128" y="142"/>
                  </a:lnTo>
                  <a:lnTo>
                    <a:pt x="126" y="142"/>
                  </a:lnTo>
                  <a:lnTo>
                    <a:pt x="121" y="142"/>
                  </a:lnTo>
                  <a:lnTo>
                    <a:pt x="114" y="139"/>
                  </a:lnTo>
                  <a:lnTo>
                    <a:pt x="109" y="142"/>
                  </a:lnTo>
                  <a:lnTo>
                    <a:pt x="107" y="139"/>
                  </a:lnTo>
                  <a:lnTo>
                    <a:pt x="105" y="142"/>
                  </a:lnTo>
                  <a:lnTo>
                    <a:pt x="102" y="142"/>
                  </a:lnTo>
                  <a:lnTo>
                    <a:pt x="100" y="142"/>
                  </a:lnTo>
                  <a:lnTo>
                    <a:pt x="97" y="144"/>
                  </a:lnTo>
                  <a:lnTo>
                    <a:pt x="97" y="146"/>
                  </a:lnTo>
                  <a:lnTo>
                    <a:pt x="97" y="146"/>
                  </a:lnTo>
                  <a:lnTo>
                    <a:pt x="97" y="146"/>
                  </a:lnTo>
                  <a:lnTo>
                    <a:pt x="95" y="146"/>
                  </a:lnTo>
                  <a:lnTo>
                    <a:pt x="95" y="146"/>
                  </a:lnTo>
                  <a:lnTo>
                    <a:pt x="95" y="146"/>
                  </a:lnTo>
                  <a:lnTo>
                    <a:pt x="93" y="146"/>
                  </a:lnTo>
                  <a:lnTo>
                    <a:pt x="95" y="146"/>
                  </a:lnTo>
                  <a:lnTo>
                    <a:pt x="95" y="149"/>
                  </a:lnTo>
                  <a:lnTo>
                    <a:pt x="95" y="151"/>
                  </a:lnTo>
                  <a:lnTo>
                    <a:pt x="95" y="149"/>
                  </a:lnTo>
                  <a:lnTo>
                    <a:pt x="93" y="149"/>
                  </a:lnTo>
                  <a:lnTo>
                    <a:pt x="90" y="149"/>
                  </a:lnTo>
                  <a:lnTo>
                    <a:pt x="88" y="149"/>
                  </a:lnTo>
                  <a:lnTo>
                    <a:pt x="86" y="149"/>
                  </a:lnTo>
                  <a:lnTo>
                    <a:pt x="83" y="149"/>
                  </a:lnTo>
                  <a:lnTo>
                    <a:pt x="81" y="151"/>
                  </a:lnTo>
                  <a:lnTo>
                    <a:pt x="76" y="149"/>
                  </a:lnTo>
                  <a:lnTo>
                    <a:pt x="69" y="153"/>
                  </a:lnTo>
                  <a:lnTo>
                    <a:pt x="67" y="156"/>
                  </a:lnTo>
                  <a:lnTo>
                    <a:pt x="64" y="156"/>
                  </a:lnTo>
                  <a:lnTo>
                    <a:pt x="64" y="156"/>
                  </a:lnTo>
                  <a:lnTo>
                    <a:pt x="62" y="158"/>
                  </a:lnTo>
                  <a:lnTo>
                    <a:pt x="62" y="160"/>
                  </a:lnTo>
                  <a:lnTo>
                    <a:pt x="62" y="160"/>
                  </a:lnTo>
                  <a:lnTo>
                    <a:pt x="62" y="163"/>
                  </a:lnTo>
                  <a:lnTo>
                    <a:pt x="67" y="168"/>
                  </a:lnTo>
                  <a:lnTo>
                    <a:pt x="67" y="168"/>
                  </a:lnTo>
                  <a:lnTo>
                    <a:pt x="67" y="170"/>
                  </a:lnTo>
                  <a:lnTo>
                    <a:pt x="67" y="170"/>
                  </a:lnTo>
                  <a:lnTo>
                    <a:pt x="67" y="170"/>
                  </a:lnTo>
                  <a:lnTo>
                    <a:pt x="67" y="170"/>
                  </a:lnTo>
                  <a:lnTo>
                    <a:pt x="74" y="179"/>
                  </a:lnTo>
                  <a:lnTo>
                    <a:pt x="76" y="182"/>
                  </a:lnTo>
                  <a:lnTo>
                    <a:pt x="81" y="187"/>
                  </a:lnTo>
                  <a:lnTo>
                    <a:pt x="86" y="189"/>
                  </a:lnTo>
                  <a:lnTo>
                    <a:pt x="90" y="189"/>
                  </a:lnTo>
                  <a:lnTo>
                    <a:pt x="100" y="189"/>
                  </a:lnTo>
                  <a:lnTo>
                    <a:pt x="105" y="191"/>
                  </a:lnTo>
                  <a:lnTo>
                    <a:pt x="107" y="189"/>
                  </a:lnTo>
                  <a:lnTo>
                    <a:pt x="109" y="189"/>
                  </a:lnTo>
                  <a:lnTo>
                    <a:pt x="112" y="189"/>
                  </a:lnTo>
                  <a:lnTo>
                    <a:pt x="126" y="187"/>
                  </a:lnTo>
                  <a:lnTo>
                    <a:pt x="128" y="184"/>
                  </a:lnTo>
                  <a:lnTo>
                    <a:pt x="133" y="182"/>
                  </a:lnTo>
                  <a:lnTo>
                    <a:pt x="135" y="182"/>
                  </a:lnTo>
                  <a:lnTo>
                    <a:pt x="135" y="182"/>
                  </a:lnTo>
                  <a:lnTo>
                    <a:pt x="138" y="179"/>
                  </a:lnTo>
                  <a:lnTo>
                    <a:pt x="138" y="179"/>
                  </a:lnTo>
                  <a:lnTo>
                    <a:pt x="140" y="179"/>
                  </a:lnTo>
                  <a:lnTo>
                    <a:pt x="142" y="179"/>
                  </a:lnTo>
                  <a:lnTo>
                    <a:pt x="145" y="179"/>
                  </a:lnTo>
                  <a:lnTo>
                    <a:pt x="145" y="179"/>
                  </a:lnTo>
                  <a:lnTo>
                    <a:pt x="145" y="177"/>
                  </a:lnTo>
                  <a:lnTo>
                    <a:pt x="145" y="177"/>
                  </a:lnTo>
                  <a:lnTo>
                    <a:pt x="147" y="177"/>
                  </a:lnTo>
                  <a:lnTo>
                    <a:pt x="150" y="177"/>
                  </a:lnTo>
                  <a:lnTo>
                    <a:pt x="150" y="177"/>
                  </a:lnTo>
                  <a:lnTo>
                    <a:pt x="152" y="175"/>
                  </a:lnTo>
                  <a:lnTo>
                    <a:pt x="154" y="172"/>
                  </a:lnTo>
                  <a:lnTo>
                    <a:pt x="157" y="170"/>
                  </a:lnTo>
                  <a:lnTo>
                    <a:pt x="157" y="170"/>
                  </a:lnTo>
                  <a:lnTo>
                    <a:pt x="154" y="168"/>
                  </a:lnTo>
                  <a:lnTo>
                    <a:pt x="154" y="168"/>
                  </a:lnTo>
                  <a:lnTo>
                    <a:pt x="157" y="165"/>
                  </a:lnTo>
                  <a:lnTo>
                    <a:pt x="157" y="165"/>
                  </a:lnTo>
                  <a:lnTo>
                    <a:pt x="157" y="165"/>
                  </a:lnTo>
                  <a:lnTo>
                    <a:pt x="164" y="165"/>
                  </a:lnTo>
                  <a:lnTo>
                    <a:pt x="164" y="165"/>
                  </a:lnTo>
                  <a:lnTo>
                    <a:pt x="164" y="165"/>
                  </a:lnTo>
                  <a:lnTo>
                    <a:pt x="161" y="163"/>
                  </a:lnTo>
                  <a:lnTo>
                    <a:pt x="161" y="163"/>
                  </a:lnTo>
                  <a:lnTo>
                    <a:pt x="164" y="163"/>
                  </a:lnTo>
                  <a:lnTo>
                    <a:pt x="164" y="163"/>
                  </a:lnTo>
                  <a:lnTo>
                    <a:pt x="164" y="163"/>
                  </a:lnTo>
                  <a:lnTo>
                    <a:pt x="164" y="163"/>
                  </a:lnTo>
                  <a:lnTo>
                    <a:pt x="164" y="163"/>
                  </a:lnTo>
                  <a:lnTo>
                    <a:pt x="164" y="163"/>
                  </a:lnTo>
                  <a:lnTo>
                    <a:pt x="166" y="160"/>
                  </a:lnTo>
                  <a:lnTo>
                    <a:pt x="168" y="163"/>
                  </a:lnTo>
                  <a:lnTo>
                    <a:pt x="171" y="163"/>
                  </a:lnTo>
                  <a:lnTo>
                    <a:pt x="171" y="163"/>
                  </a:lnTo>
                  <a:lnTo>
                    <a:pt x="171" y="163"/>
                  </a:lnTo>
                  <a:lnTo>
                    <a:pt x="171" y="165"/>
                  </a:lnTo>
                  <a:lnTo>
                    <a:pt x="171" y="163"/>
                  </a:lnTo>
                  <a:lnTo>
                    <a:pt x="173" y="163"/>
                  </a:lnTo>
                  <a:lnTo>
                    <a:pt x="173" y="163"/>
                  </a:lnTo>
                  <a:lnTo>
                    <a:pt x="173" y="156"/>
                  </a:lnTo>
                  <a:lnTo>
                    <a:pt x="178" y="137"/>
                  </a:lnTo>
                  <a:lnTo>
                    <a:pt x="180" y="118"/>
                  </a:lnTo>
                  <a:lnTo>
                    <a:pt x="183" y="101"/>
                  </a:lnTo>
                  <a:lnTo>
                    <a:pt x="183" y="101"/>
                  </a:lnTo>
                  <a:lnTo>
                    <a:pt x="180" y="101"/>
                  </a:lnTo>
                  <a:lnTo>
                    <a:pt x="180" y="101"/>
                  </a:lnTo>
                  <a:lnTo>
                    <a:pt x="178" y="101"/>
                  </a:lnTo>
                  <a:lnTo>
                    <a:pt x="173" y="101"/>
                  </a:lnTo>
                  <a:lnTo>
                    <a:pt x="173" y="101"/>
                  </a:lnTo>
                  <a:lnTo>
                    <a:pt x="173" y="101"/>
                  </a:lnTo>
                  <a:lnTo>
                    <a:pt x="173" y="99"/>
                  </a:lnTo>
                  <a:lnTo>
                    <a:pt x="173" y="99"/>
                  </a:lnTo>
                  <a:lnTo>
                    <a:pt x="171" y="99"/>
                  </a:lnTo>
                  <a:lnTo>
                    <a:pt x="164" y="99"/>
                  </a:lnTo>
                  <a:lnTo>
                    <a:pt x="159" y="99"/>
                  </a:lnTo>
                  <a:lnTo>
                    <a:pt x="154" y="99"/>
                  </a:lnTo>
                  <a:lnTo>
                    <a:pt x="154" y="99"/>
                  </a:lnTo>
                  <a:lnTo>
                    <a:pt x="154" y="99"/>
                  </a:lnTo>
                  <a:lnTo>
                    <a:pt x="154" y="99"/>
                  </a:lnTo>
                  <a:lnTo>
                    <a:pt x="154" y="99"/>
                  </a:lnTo>
                  <a:lnTo>
                    <a:pt x="154" y="99"/>
                  </a:lnTo>
                  <a:lnTo>
                    <a:pt x="154" y="99"/>
                  </a:lnTo>
                  <a:lnTo>
                    <a:pt x="154" y="99"/>
                  </a:lnTo>
                  <a:lnTo>
                    <a:pt x="154" y="99"/>
                  </a:lnTo>
                  <a:lnTo>
                    <a:pt x="152" y="97"/>
                  </a:lnTo>
                  <a:lnTo>
                    <a:pt x="154" y="97"/>
                  </a:lnTo>
                  <a:lnTo>
                    <a:pt x="154" y="97"/>
                  </a:lnTo>
                  <a:lnTo>
                    <a:pt x="154" y="97"/>
                  </a:lnTo>
                  <a:lnTo>
                    <a:pt x="154" y="94"/>
                  </a:lnTo>
                  <a:lnTo>
                    <a:pt x="152" y="94"/>
                  </a:lnTo>
                  <a:lnTo>
                    <a:pt x="152" y="94"/>
                  </a:lnTo>
                  <a:lnTo>
                    <a:pt x="152" y="92"/>
                  </a:lnTo>
                  <a:lnTo>
                    <a:pt x="152" y="92"/>
                  </a:lnTo>
                  <a:lnTo>
                    <a:pt x="152" y="92"/>
                  </a:lnTo>
                  <a:lnTo>
                    <a:pt x="152" y="89"/>
                  </a:lnTo>
                  <a:lnTo>
                    <a:pt x="154" y="87"/>
                  </a:lnTo>
                  <a:lnTo>
                    <a:pt x="154" y="87"/>
                  </a:lnTo>
                  <a:lnTo>
                    <a:pt x="154" y="87"/>
                  </a:lnTo>
                  <a:lnTo>
                    <a:pt x="152" y="87"/>
                  </a:lnTo>
                  <a:lnTo>
                    <a:pt x="152"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2" y="73"/>
                  </a:lnTo>
                  <a:lnTo>
                    <a:pt x="152" y="73"/>
                  </a:lnTo>
                  <a:lnTo>
                    <a:pt x="154" y="73"/>
                  </a:lnTo>
                  <a:lnTo>
                    <a:pt x="154" y="73"/>
                  </a:lnTo>
                  <a:lnTo>
                    <a:pt x="154" y="73"/>
                  </a:lnTo>
                  <a:lnTo>
                    <a:pt x="154" y="73"/>
                  </a:lnTo>
                  <a:lnTo>
                    <a:pt x="154" y="73"/>
                  </a:lnTo>
                  <a:lnTo>
                    <a:pt x="145" y="71"/>
                  </a:lnTo>
                  <a:lnTo>
                    <a:pt x="145" y="71"/>
                  </a:lnTo>
                  <a:lnTo>
                    <a:pt x="142" y="73"/>
                  </a:lnTo>
                  <a:lnTo>
                    <a:pt x="142" y="73"/>
                  </a:lnTo>
                  <a:lnTo>
                    <a:pt x="142" y="71"/>
                  </a:lnTo>
                  <a:lnTo>
                    <a:pt x="142" y="71"/>
                  </a:lnTo>
                  <a:lnTo>
                    <a:pt x="142" y="71"/>
                  </a:lnTo>
                  <a:lnTo>
                    <a:pt x="142" y="71"/>
                  </a:lnTo>
                  <a:lnTo>
                    <a:pt x="142" y="71"/>
                  </a:lnTo>
                  <a:lnTo>
                    <a:pt x="142" y="71"/>
                  </a:lnTo>
                  <a:lnTo>
                    <a:pt x="142" y="71"/>
                  </a:lnTo>
                  <a:lnTo>
                    <a:pt x="142" y="71"/>
                  </a:lnTo>
                  <a:lnTo>
                    <a:pt x="140" y="71"/>
                  </a:lnTo>
                  <a:lnTo>
                    <a:pt x="140" y="71"/>
                  </a:lnTo>
                  <a:lnTo>
                    <a:pt x="140" y="71"/>
                  </a:lnTo>
                  <a:lnTo>
                    <a:pt x="138" y="73"/>
                  </a:lnTo>
                  <a:lnTo>
                    <a:pt x="138" y="73"/>
                  </a:lnTo>
                  <a:lnTo>
                    <a:pt x="138" y="71"/>
                  </a:lnTo>
                  <a:lnTo>
                    <a:pt x="138" y="71"/>
                  </a:lnTo>
                  <a:lnTo>
                    <a:pt x="140" y="71"/>
                  </a:lnTo>
                  <a:lnTo>
                    <a:pt x="138" y="68"/>
                  </a:lnTo>
                  <a:lnTo>
                    <a:pt x="138" y="68"/>
                  </a:lnTo>
                  <a:lnTo>
                    <a:pt x="142" y="66"/>
                  </a:lnTo>
                  <a:lnTo>
                    <a:pt x="150" y="66"/>
                  </a:lnTo>
                  <a:lnTo>
                    <a:pt x="150" y="63"/>
                  </a:lnTo>
                  <a:lnTo>
                    <a:pt x="150" y="63"/>
                  </a:lnTo>
                  <a:lnTo>
                    <a:pt x="150" y="61"/>
                  </a:lnTo>
                  <a:lnTo>
                    <a:pt x="147" y="61"/>
                  </a:lnTo>
                  <a:lnTo>
                    <a:pt x="142"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2">
              <a:extLst>
                <a:ext uri="{FF2B5EF4-FFF2-40B4-BE49-F238E27FC236}">
                  <a16:creationId xmlns:a16="http://schemas.microsoft.com/office/drawing/2014/main" id="{786BF418-484B-43E4-B8AD-4FAE733DCA1F}"/>
                </a:ext>
              </a:extLst>
            </p:cNvPr>
            <p:cNvSpPr>
              <a:spLocks/>
            </p:cNvSpPr>
            <p:nvPr/>
          </p:nvSpPr>
          <p:spPr bwMode="auto">
            <a:xfrm>
              <a:off x="4312" y="624"/>
              <a:ext cx="28" cy="19"/>
            </a:xfrm>
            <a:custGeom>
              <a:avLst/>
              <a:gdLst>
                <a:gd name="T0" fmla="*/ 0 w 28"/>
                <a:gd name="T1" fmla="*/ 5 h 19"/>
                <a:gd name="T2" fmla="*/ 0 w 28"/>
                <a:gd name="T3" fmla="*/ 7 h 19"/>
                <a:gd name="T4" fmla="*/ 0 w 28"/>
                <a:gd name="T5" fmla="*/ 7 h 19"/>
                <a:gd name="T6" fmla="*/ 0 w 28"/>
                <a:gd name="T7" fmla="*/ 7 h 19"/>
                <a:gd name="T8" fmla="*/ 0 w 28"/>
                <a:gd name="T9" fmla="*/ 10 h 19"/>
                <a:gd name="T10" fmla="*/ 0 w 28"/>
                <a:gd name="T11" fmla="*/ 10 h 19"/>
                <a:gd name="T12" fmla="*/ 7 w 28"/>
                <a:gd name="T13" fmla="*/ 12 h 19"/>
                <a:gd name="T14" fmla="*/ 7 w 28"/>
                <a:gd name="T15" fmla="*/ 12 h 19"/>
                <a:gd name="T16" fmla="*/ 21 w 28"/>
                <a:gd name="T17" fmla="*/ 17 h 19"/>
                <a:gd name="T18" fmla="*/ 24 w 28"/>
                <a:gd name="T19" fmla="*/ 19 h 19"/>
                <a:gd name="T20" fmla="*/ 24 w 28"/>
                <a:gd name="T21" fmla="*/ 19 h 19"/>
                <a:gd name="T22" fmla="*/ 24 w 28"/>
                <a:gd name="T23" fmla="*/ 19 h 19"/>
                <a:gd name="T24" fmla="*/ 26 w 28"/>
                <a:gd name="T25" fmla="*/ 17 h 19"/>
                <a:gd name="T26" fmla="*/ 26 w 28"/>
                <a:gd name="T27" fmla="*/ 17 h 19"/>
                <a:gd name="T28" fmla="*/ 28 w 28"/>
                <a:gd name="T29" fmla="*/ 14 h 19"/>
                <a:gd name="T30" fmla="*/ 28 w 28"/>
                <a:gd name="T31" fmla="*/ 14 h 19"/>
                <a:gd name="T32" fmla="*/ 28 w 28"/>
                <a:gd name="T33" fmla="*/ 12 h 19"/>
                <a:gd name="T34" fmla="*/ 28 w 28"/>
                <a:gd name="T35" fmla="*/ 10 h 19"/>
                <a:gd name="T36" fmla="*/ 28 w 28"/>
                <a:gd name="T37" fmla="*/ 7 h 19"/>
                <a:gd name="T38" fmla="*/ 28 w 28"/>
                <a:gd name="T39" fmla="*/ 7 h 19"/>
                <a:gd name="T40" fmla="*/ 28 w 28"/>
                <a:gd name="T41" fmla="*/ 7 h 19"/>
                <a:gd name="T42" fmla="*/ 26 w 28"/>
                <a:gd name="T43" fmla="*/ 2 h 19"/>
                <a:gd name="T44" fmla="*/ 24 w 28"/>
                <a:gd name="T45" fmla="*/ 0 h 19"/>
                <a:gd name="T46" fmla="*/ 16 w 28"/>
                <a:gd name="T47" fmla="*/ 0 h 19"/>
                <a:gd name="T48" fmla="*/ 14 w 28"/>
                <a:gd name="T49" fmla="*/ 0 h 19"/>
                <a:gd name="T50" fmla="*/ 12 w 28"/>
                <a:gd name="T51" fmla="*/ 0 h 19"/>
                <a:gd name="T52" fmla="*/ 7 w 28"/>
                <a:gd name="T53" fmla="*/ 0 h 19"/>
                <a:gd name="T54" fmla="*/ 0 w 28"/>
                <a:gd name="T55" fmla="*/ 5 h 19"/>
                <a:gd name="T56" fmla="*/ 0 w 28"/>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8" y="14"/>
                  </a:lnTo>
                  <a:lnTo>
                    <a:pt x="28" y="14"/>
                  </a:lnTo>
                  <a:lnTo>
                    <a:pt x="28" y="12"/>
                  </a:lnTo>
                  <a:lnTo>
                    <a:pt x="28" y="10"/>
                  </a:lnTo>
                  <a:lnTo>
                    <a:pt x="28" y="7"/>
                  </a:lnTo>
                  <a:lnTo>
                    <a:pt x="28" y="7"/>
                  </a:lnTo>
                  <a:lnTo>
                    <a:pt x="28" y="7"/>
                  </a:lnTo>
                  <a:lnTo>
                    <a:pt x="26" y="2"/>
                  </a:lnTo>
                  <a:lnTo>
                    <a:pt x="24" y="0"/>
                  </a:lnTo>
                  <a:lnTo>
                    <a:pt x="16" y="0"/>
                  </a:lnTo>
                  <a:lnTo>
                    <a:pt x="14" y="0"/>
                  </a:lnTo>
                  <a:lnTo>
                    <a:pt x="12" y="0"/>
                  </a:lnTo>
                  <a:lnTo>
                    <a:pt x="7" y="0"/>
                  </a:lnTo>
                  <a:lnTo>
                    <a:pt x="0" y="5"/>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3">
              <a:extLst>
                <a:ext uri="{FF2B5EF4-FFF2-40B4-BE49-F238E27FC236}">
                  <a16:creationId xmlns:a16="http://schemas.microsoft.com/office/drawing/2014/main" id="{73D0BB73-CEA1-4321-9DAE-B3CF90DAE82C}"/>
                </a:ext>
              </a:extLst>
            </p:cNvPr>
            <p:cNvSpPr>
              <a:spLocks/>
            </p:cNvSpPr>
            <p:nvPr/>
          </p:nvSpPr>
          <p:spPr bwMode="auto">
            <a:xfrm>
              <a:off x="4120" y="558"/>
              <a:ext cx="194" cy="125"/>
            </a:xfrm>
            <a:custGeom>
              <a:avLst/>
              <a:gdLst>
                <a:gd name="T0" fmla="*/ 12 w 194"/>
                <a:gd name="T1" fmla="*/ 80 h 125"/>
                <a:gd name="T2" fmla="*/ 10 w 194"/>
                <a:gd name="T3" fmla="*/ 87 h 125"/>
                <a:gd name="T4" fmla="*/ 5 w 194"/>
                <a:gd name="T5" fmla="*/ 95 h 125"/>
                <a:gd name="T6" fmla="*/ 17 w 194"/>
                <a:gd name="T7" fmla="*/ 97 h 125"/>
                <a:gd name="T8" fmla="*/ 24 w 194"/>
                <a:gd name="T9" fmla="*/ 97 h 125"/>
                <a:gd name="T10" fmla="*/ 31 w 194"/>
                <a:gd name="T11" fmla="*/ 106 h 125"/>
                <a:gd name="T12" fmla="*/ 38 w 194"/>
                <a:gd name="T13" fmla="*/ 106 h 125"/>
                <a:gd name="T14" fmla="*/ 43 w 194"/>
                <a:gd name="T15" fmla="*/ 102 h 125"/>
                <a:gd name="T16" fmla="*/ 50 w 194"/>
                <a:gd name="T17" fmla="*/ 90 h 125"/>
                <a:gd name="T18" fmla="*/ 50 w 194"/>
                <a:gd name="T19" fmla="*/ 99 h 125"/>
                <a:gd name="T20" fmla="*/ 52 w 194"/>
                <a:gd name="T21" fmla="*/ 106 h 125"/>
                <a:gd name="T22" fmla="*/ 50 w 194"/>
                <a:gd name="T23" fmla="*/ 116 h 125"/>
                <a:gd name="T24" fmla="*/ 55 w 194"/>
                <a:gd name="T25" fmla="*/ 121 h 125"/>
                <a:gd name="T26" fmla="*/ 62 w 194"/>
                <a:gd name="T27" fmla="*/ 123 h 125"/>
                <a:gd name="T28" fmla="*/ 69 w 194"/>
                <a:gd name="T29" fmla="*/ 113 h 125"/>
                <a:gd name="T30" fmla="*/ 71 w 194"/>
                <a:gd name="T31" fmla="*/ 104 h 125"/>
                <a:gd name="T32" fmla="*/ 76 w 194"/>
                <a:gd name="T33" fmla="*/ 99 h 125"/>
                <a:gd name="T34" fmla="*/ 78 w 194"/>
                <a:gd name="T35" fmla="*/ 87 h 125"/>
                <a:gd name="T36" fmla="*/ 83 w 194"/>
                <a:gd name="T37" fmla="*/ 83 h 125"/>
                <a:gd name="T38" fmla="*/ 83 w 194"/>
                <a:gd name="T39" fmla="*/ 99 h 125"/>
                <a:gd name="T40" fmla="*/ 85 w 194"/>
                <a:gd name="T41" fmla="*/ 109 h 125"/>
                <a:gd name="T42" fmla="*/ 90 w 194"/>
                <a:gd name="T43" fmla="*/ 104 h 125"/>
                <a:gd name="T44" fmla="*/ 100 w 194"/>
                <a:gd name="T45" fmla="*/ 95 h 125"/>
                <a:gd name="T46" fmla="*/ 102 w 194"/>
                <a:gd name="T47" fmla="*/ 80 h 125"/>
                <a:gd name="T48" fmla="*/ 102 w 194"/>
                <a:gd name="T49" fmla="*/ 73 h 125"/>
                <a:gd name="T50" fmla="*/ 104 w 194"/>
                <a:gd name="T51" fmla="*/ 76 h 125"/>
                <a:gd name="T52" fmla="*/ 114 w 194"/>
                <a:gd name="T53" fmla="*/ 73 h 125"/>
                <a:gd name="T54" fmla="*/ 114 w 194"/>
                <a:gd name="T55" fmla="*/ 61 h 125"/>
                <a:gd name="T56" fmla="*/ 128 w 194"/>
                <a:gd name="T57" fmla="*/ 59 h 125"/>
                <a:gd name="T58" fmla="*/ 126 w 194"/>
                <a:gd name="T59" fmla="*/ 66 h 125"/>
                <a:gd name="T60" fmla="*/ 121 w 194"/>
                <a:gd name="T61" fmla="*/ 76 h 125"/>
                <a:gd name="T62" fmla="*/ 116 w 194"/>
                <a:gd name="T63" fmla="*/ 87 h 125"/>
                <a:gd name="T64" fmla="*/ 121 w 194"/>
                <a:gd name="T65" fmla="*/ 99 h 125"/>
                <a:gd name="T66" fmla="*/ 137 w 194"/>
                <a:gd name="T67" fmla="*/ 99 h 125"/>
                <a:gd name="T68" fmla="*/ 140 w 194"/>
                <a:gd name="T69" fmla="*/ 87 h 125"/>
                <a:gd name="T70" fmla="*/ 147 w 194"/>
                <a:gd name="T71" fmla="*/ 83 h 125"/>
                <a:gd name="T72" fmla="*/ 166 w 194"/>
                <a:gd name="T73" fmla="*/ 76 h 125"/>
                <a:gd name="T74" fmla="*/ 168 w 194"/>
                <a:gd name="T75" fmla="*/ 66 h 125"/>
                <a:gd name="T76" fmla="*/ 178 w 194"/>
                <a:gd name="T77" fmla="*/ 57 h 125"/>
                <a:gd name="T78" fmla="*/ 171 w 194"/>
                <a:gd name="T79" fmla="*/ 38 h 125"/>
                <a:gd name="T80" fmla="*/ 180 w 194"/>
                <a:gd name="T81" fmla="*/ 31 h 125"/>
                <a:gd name="T82" fmla="*/ 192 w 194"/>
                <a:gd name="T83" fmla="*/ 26 h 125"/>
                <a:gd name="T84" fmla="*/ 192 w 194"/>
                <a:gd name="T85" fmla="*/ 21 h 125"/>
                <a:gd name="T86" fmla="*/ 182 w 194"/>
                <a:gd name="T87" fmla="*/ 7 h 125"/>
                <a:gd name="T88" fmla="*/ 171 w 194"/>
                <a:gd name="T89" fmla="*/ 2 h 125"/>
                <a:gd name="T90" fmla="*/ 163 w 194"/>
                <a:gd name="T91" fmla="*/ 5 h 125"/>
                <a:gd name="T92" fmla="*/ 171 w 194"/>
                <a:gd name="T93" fmla="*/ 12 h 125"/>
                <a:gd name="T94" fmla="*/ 159 w 194"/>
                <a:gd name="T95" fmla="*/ 14 h 125"/>
                <a:gd name="T96" fmla="*/ 156 w 194"/>
                <a:gd name="T97" fmla="*/ 19 h 125"/>
                <a:gd name="T98" fmla="*/ 147 w 194"/>
                <a:gd name="T99" fmla="*/ 12 h 125"/>
                <a:gd name="T100" fmla="*/ 147 w 194"/>
                <a:gd name="T101" fmla="*/ 7 h 125"/>
                <a:gd name="T102" fmla="*/ 119 w 194"/>
                <a:gd name="T103" fmla="*/ 5 h 125"/>
                <a:gd name="T104" fmla="*/ 109 w 194"/>
                <a:gd name="T105" fmla="*/ 16 h 125"/>
                <a:gd name="T106" fmla="*/ 95 w 194"/>
                <a:gd name="T107" fmla="*/ 24 h 125"/>
                <a:gd name="T108" fmla="*/ 88 w 194"/>
                <a:gd name="T109" fmla="*/ 31 h 125"/>
                <a:gd name="T110" fmla="*/ 81 w 194"/>
                <a:gd name="T111" fmla="*/ 38 h 125"/>
                <a:gd name="T112" fmla="*/ 64 w 194"/>
                <a:gd name="T113" fmla="*/ 47 h 125"/>
                <a:gd name="T114" fmla="*/ 55 w 194"/>
                <a:gd name="T115" fmla="*/ 52 h 125"/>
                <a:gd name="T116" fmla="*/ 45 w 194"/>
                <a:gd name="T117" fmla="*/ 64 h 125"/>
                <a:gd name="T118" fmla="*/ 17 w 194"/>
                <a:gd name="T119" fmla="*/ 68 h 125"/>
                <a:gd name="T120" fmla="*/ 10 w 194"/>
                <a:gd name="T121" fmla="*/ 73 h 125"/>
                <a:gd name="T122" fmla="*/ 5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3" y="83"/>
                  </a:moveTo>
                  <a:lnTo>
                    <a:pt x="5" y="83"/>
                  </a:lnTo>
                  <a:lnTo>
                    <a:pt x="5" y="80"/>
                  </a:lnTo>
                  <a:lnTo>
                    <a:pt x="7" y="80"/>
                  </a:lnTo>
                  <a:lnTo>
                    <a:pt x="7" y="80"/>
                  </a:lnTo>
                  <a:lnTo>
                    <a:pt x="7" y="78"/>
                  </a:lnTo>
                  <a:lnTo>
                    <a:pt x="7" y="80"/>
                  </a:lnTo>
                  <a:lnTo>
                    <a:pt x="7" y="80"/>
                  </a:lnTo>
                  <a:lnTo>
                    <a:pt x="12" y="78"/>
                  </a:lnTo>
                  <a:lnTo>
                    <a:pt x="12" y="78"/>
                  </a:lnTo>
                  <a:lnTo>
                    <a:pt x="12" y="80"/>
                  </a:lnTo>
                  <a:lnTo>
                    <a:pt x="12" y="80"/>
                  </a:lnTo>
                  <a:lnTo>
                    <a:pt x="12" y="80"/>
                  </a:lnTo>
                  <a:lnTo>
                    <a:pt x="14" y="83"/>
                  </a:lnTo>
                  <a:lnTo>
                    <a:pt x="14" y="83"/>
                  </a:lnTo>
                  <a:lnTo>
                    <a:pt x="10" y="83"/>
                  </a:lnTo>
                  <a:lnTo>
                    <a:pt x="7" y="83"/>
                  </a:lnTo>
                  <a:lnTo>
                    <a:pt x="12" y="83"/>
                  </a:lnTo>
                  <a:lnTo>
                    <a:pt x="12" y="85"/>
                  </a:lnTo>
                  <a:lnTo>
                    <a:pt x="12" y="85"/>
                  </a:lnTo>
                  <a:lnTo>
                    <a:pt x="12" y="87"/>
                  </a:lnTo>
                  <a:lnTo>
                    <a:pt x="10" y="87"/>
                  </a:lnTo>
                  <a:lnTo>
                    <a:pt x="10" y="90"/>
                  </a:lnTo>
                  <a:lnTo>
                    <a:pt x="7" y="90"/>
                  </a:lnTo>
                  <a:lnTo>
                    <a:pt x="5" y="90"/>
                  </a:lnTo>
                  <a:lnTo>
                    <a:pt x="5" y="90"/>
                  </a:lnTo>
                  <a:lnTo>
                    <a:pt x="7" y="92"/>
                  </a:lnTo>
                  <a:lnTo>
                    <a:pt x="7" y="92"/>
                  </a:lnTo>
                  <a:lnTo>
                    <a:pt x="7" y="92"/>
                  </a:lnTo>
                  <a:lnTo>
                    <a:pt x="7" y="92"/>
                  </a:lnTo>
                  <a:lnTo>
                    <a:pt x="7" y="92"/>
                  </a:lnTo>
                  <a:lnTo>
                    <a:pt x="5" y="95"/>
                  </a:lnTo>
                  <a:lnTo>
                    <a:pt x="5" y="95"/>
                  </a:lnTo>
                  <a:lnTo>
                    <a:pt x="3" y="95"/>
                  </a:lnTo>
                  <a:lnTo>
                    <a:pt x="5" y="97"/>
                  </a:lnTo>
                  <a:lnTo>
                    <a:pt x="7" y="99"/>
                  </a:lnTo>
                  <a:lnTo>
                    <a:pt x="10" y="99"/>
                  </a:lnTo>
                  <a:lnTo>
                    <a:pt x="14" y="97"/>
                  </a:lnTo>
                  <a:lnTo>
                    <a:pt x="14" y="99"/>
                  </a:lnTo>
                  <a:lnTo>
                    <a:pt x="17" y="99"/>
                  </a:lnTo>
                  <a:lnTo>
                    <a:pt x="17" y="97"/>
                  </a:lnTo>
                  <a:lnTo>
                    <a:pt x="17" y="97"/>
                  </a:lnTo>
                  <a:lnTo>
                    <a:pt x="17" y="97"/>
                  </a:lnTo>
                  <a:lnTo>
                    <a:pt x="17" y="97"/>
                  </a:lnTo>
                  <a:lnTo>
                    <a:pt x="17" y="97"/>
                  </a:lnTo>
                  <a:lnTo>
                    <a:pt x="17" y="97"/>
                  </a:lnTo>
                  <a:lnTo>
                    <a:pt x="17" y="95"/>
                  </a:lnTo>
                  <a:lnTo>
                    <a:pt x="17" y="95"/>
                  </a:lnTo>
                  <a:lnTo>
                    <a:pt x="17" y="95"/>
                  </a:lnTo>
                  <a:lnTo>
                    <a:pt x="17" y="95"/>
                  </a:lnTo>
                  <a:lnTo>
                    <a:pt x="19" y="92"/>
                  </a:lnTo>
                  <a:lnTo>
                    <a:pt x="19" y="95"/>
                  </a:lnTo>
                  <a:lnTo>
                    <a:pt x="19" y="95"/>
                  </a:lnTo>
                  <a:lnTo>
                    <a:pt x="24" y="95"/>
                  </a:lnTo>
                  <a:lnTo>
                    <a:pt x="24" y="97"/>
                  </a:lnTo>
                  <a:lnTo>
                    <a:pt x="26" y="99"/>
                  </a:lnTo>
                  <a:lnTo>
                    <a:pt x="29" y="102"/>
                  </a:lnTo>
                  <a:lnTo>
                    <a:pt x="29" y="102"/>
                  </a:lnTo>
                  <a:lnTo>
                    <a:pt x="31" y="102"/>
                  </a:lnTo>
                  <a:lnTo>
                    <a:pt x="31" y="104"/>
                  </a:lnTo>
                  <a:lnTo>
                    <a:pt x="31" y="104"/>
                  </a:lnTo>
                  <a:lnTo>
                    <a:pt x="31" y="104"/>
                  </a:lnTo>
                  <a:lnTo>
                    <a:pt x="29" y="106"/>
                  </a:lnTo>
                  <a:lnTo>
                    <a:pt x="29" y="106"/>
                  </a:lnTo>
                  <a:lnTo>
                    <a:pt x="29" y="106"/>
                  </a:lnTo>
                  <a:lnTo>
                    <a:pt x="31" y="106"/>
                  </a:lnTo>
                  <a:lnTo>
                    <a:pt x="31" y="109"/>
                  </a:lnTo>
                  <a:lnTo>
                    <a:pt x="31" y="109"/>
                  </a:lnTo>
                  <a:lnTo>
                    <a:pt x="31" y="109"/>
                  </a:lnTo>
                  <a:lnTo>
                    <a:pt x="33" y="106"/>
                  </a:lnTo>
                  <a:lnTo>
                    <a:pt x="33" y="106"/>
                  </a:lnTo>
                  <a:lnTo>
                    <a:pt x="36" y="104"/>
                  </a:lnTo>
                  <a:lnTo>
                    <a:pt x="38" y="104"/>
                  </a:lnTo>
                  <a:lnTo>
                    <a:pt x="40" y="104"/>
                  </a:lnTo>
                  <a:lnTo>
                    <a:pt x="40" y="106"/>
                  </a:lnTo>
                  <a:lnTo>
                    <a:pt x="40" y="106"/>
                  </a:lnTo>
                  <a:lnTo>
                    <a:pt x="38" y="106"/>
                  </a:lnTo>
                  <a:lnTo>
                    <a:pt x="38" y="109"/>
                  </a:lnTo>
                  <a:lnTo>
                    <a:pt x="38" y="109"/>
                  </a:lnTo>
                  <a:lnTo>
                    <a:pt x="40" y="109"/>
                  </a:lnTo>
                  <a:lnTo>
                    <a:pt x="40" y="109"/>
                  </a:lnTo>
                  <a:lnTo>
                    <a:pt x="40" y="106"/>
                  </a:lnTo>
                  <a:lnTo>
                    <a:pt x="40" y="106"/>
                  </a:lnTo>
                  <a:lnTo>
                    <a:pt x="40" y="106"/>
                  </a:lnTo>
                  <a:lnTo>
                    <a:pt x="40" y="104"/>
                  </a:lnTo>
                  <a:lnTo>
                    <a:pt x="43" y="104"/>
                  </a:lnTo>
                  <a:lnTo>
                    <a:pt x="43" y="102"/>
                  </a:lnTo>
                  <a:lnTo>
                    <a:pt x="43" y="102"/>
                  </a:lnTo>
                  <a:lnTo>
                    <a:pt x="43" y="99"/>
                  </a:lnTo>
                  <a:lnTo>
                    <a:pt x="43" y="97"/>
                  </a:lnTo>
                  <a:lnTo>
                    <a:pt x="43" y="97"/>
                  </a:lnTo>
                  <a:lnTo>
                    <a:pt x="43" y="97"/>
                  </a:lnTo>
                  <a:lnTo>
                    <a:pt x="43" y="97"/>
                  </a:lnTo>
                  <a:lnTo>
                    <a:pt x="45" y="92"/>
                  </a:lnTo>
                  <a:lnTo>
                    <a:pt x="45" y="90"/>
                  </a:lnTo>
                  <a:lnTo>
                    <a:pt x="48" y="90"/>
                  </a:lnTo>
                  <a:lnTo>
                    <a:pt x="50" y="90"/>
                  </a:lnTo>
                  <a:lnTo>
                    <a:pt x="50" y="87"/>
                  </a:lnTo>
                  <a:lnTo>
                    <a:pt x="50" y="90"/>
                  </a:lnTo>
                  <a:lnTo>
                    <a:pt x="50" y="92"/>
                  </a:lnTo>
                  <a:lnTo>
                    <a:pt x="52" y="92"/>
                  </a:lnTo>
                  <a:lnTo>
                    <a:pt x="52" y="95"/>
                  </a:lnTo>
                  <a:lnTo>
                    <a:pt x="52" y="95"/>
                  </a:lnTo>
                  <a:lnTo>
                    <a:pt x="50" y="95"/>
                  </a:lnTo>
                  <a:lnTo>
                    <a:pt x="50" y="97"/>
                  </a:lnTo>
                  <a:lnTo>
                    <a:pt x="50" y="97"/>
                  </a:lnTo>
                  <a:lnTo>
                    <a:pt x="50" y="99"/>
                  </a:lnTo>
                  <a:lnTo>
                    <a:pt x="50" y="97"/>
                  </a:lnTo>
                  <a:lnTo>
                    <a:pt x="52" y="99"/>
                  </a:lnTo>
                  <a:lnTo>
                    <a:pt x="50" y="99"/>
                  </a:lnTo>
                  <a:lnTo>
                    <a:pt x="48" y="102"/>
                  </a:lnTo>
                  <a:lnTo>
                    <a:pt x="48" y="104"/>
                  </a:lnTo>
                  <a:lnTo>
                    <a:pt x="48" y="106"/>
                  </a:lnTo>
                  <a:lnTo>
                    <a:pt x="48" y="106"/>
                  </a:lnTo>
                  <a:lnTo>
                    <a:pt x="50" y="109"/>
                  </a:lnTo>
                  <a:lnTo>
                    <a:pt x="50" y="109"/>
                  </a:lnTo>
                  <a:lnTo>
                    <a:pt x="50" y="106"/>
                  </a:lnTo>
                  <a:lnTo>
                    <a:pt x="50" y="106"/>
                  </a:lnTo>
                  <a:lnTo>
                    <a:pt x="50" y="106"/>
                  </a:lnTo>
                  <a:lnTo>
                    <a:pt x="52" y="106"/>
                  </a:lnTo>
                  <a:lnTo>
                    <a:pt x="52" y="106"/>
                  </a:lnTo>
                  <a:lnTo>
                    <a:pt x="52" y="109"/>
                  </a:lnTo>
                  <a:lnTo>
                    <a:pt x="52" y="109"/>
                  </a:lnTo>
                  <a:lnTo>
                    <a:pt x="52" y="109"/>
                  </a:lnTo>
                  <a:lnTo>
                    <a:pt x="52" y="109"/>
                  </a:lnTo>
                  <a:lnTo>
                    <a:pt x="52" y="111"/>
                  </a:lnTo>
                  <a:lnTo>
                    <a:pt x="52" y="111"/>
                  </a:lnTo>
                  <a:lnTo>
                    <a:pt x="50" y="113"/>
                  </a:lnTo>
                  <a:lnTo>
                    <a:pt x="50" y="113"/>
                  </a:lnTo>
                  <a:lnTo>
                    <a:pt x="50" y="113"/>
                  </a:lnTo>
                  <a:lnTo>
                    <a:pt x="50" y="116"/>
                  </a:lnTo>
                  <a:lnTo>
                    <a:pt x="50" y="116"/>
                  </a:lnTo>
                  <a:lnTo>
                    <a:pt x="50" y="116"/>
                  </a:lnTo>
                  <a:lnTo>
                    <a:pt x="48" y="118"/>
                  </a:lnTo>
                  <a:lnTo>
                    <a:pt x="48" y="121"/>
                  </a:lnTo>
                  <a:lnTo>
                    <a:pt x="48" y="123"/>
                  </a:lnTo>
                  <a:lnTo>
                    <a:pt x="48" y="123"/>
                  </a:lnTo>
                  <a:lnTo>
                    <a:pt x="48" y="125"/>
                  </a:lnTo>
                  <a:lnTo>
                    <a:pt x="50" y="125"/>
                  </a:lnTo>
                  <a:lnTo>
                    <a:pt x="50" y="123"/>
                  </a:lnTo>
                  <a:lnTo>
                    <a:pt x="52" y="123"/>
                  </a:lnTo>
                  <a:lnTo>
                    <a:pt x="52" y="123"/>
                  </a:lnTo>
                  <a:lnTo>
                    <a:pt x="55" y="121"/>
                  </a:lnTo>
                  <a:lnTo>
                    <a:pt x="55" y="118"/>
                  </a:lnTo>
                  <a:lnTo>
                    <a:pt x="55" y="118"/>
                  </a:lnTo>
                  <a:lnTo>
                    <a:pt x="57" y="118"/>
                  </a:lnTo>
                  <a:lnTo>
                    <a:pt x="57" y="118"/>
                  </a:lnTo>
                  <a:lnTo>
                    <a:pt x="57" y="118"/>
                  </a:lnTo>
                  <a:lnTo>
                    <a:pt x="57" y="121"/>
                  </a:lnTo>
                  <a:lnTo>
                    <a:pt x="57" y="121"/>
                  </a:lnTo>
                  <a:lnTo>
                    <a:pt x="57" y="121"/>
                  </a:lnTo>
                  <a:lnTo>
                    <a:pt x="57" y="123"/>
                  </a:lnTo>
                  <a:lnTo>
                    <a:pt x="57" y="123"/>
                  </a:lnTo>
                  <a:lnTo>
                    <a:pt x="62" y="123"/>
                  </a:lnTo>
                  <a:lnTo>
                    <a:pt x="64" y="123"/>
                  </a:lnTo>
                  <a:lnTo>
                    <a:pt x="64" y="121"/>
                  </a:lnTo>
                  <a:lnTo>
                    <a:pt x="66" y="121"/>
                  </a:lnTo>
                  <a:lnTo>
                    <a:pt x="66" y="118"/>
                  </a:lnTo>
                  <a:lnTo>
                    <a:pt x="66" y="118"/>
                  </a:lnTo>
                  <a:lnTo>
                    <a:pt x="69" y="121"/>
                  </a:lnTo>
                  <a:lnTo>
                    <a:pt x="69" y="121"/>
                  </a:lnTo>
                  <a:lnTo>
                    <a:pt x="69" y="118"/>
                  </a:lnTo>
                  <a:lnTo>
                    <a:pt x="69" y="118"/>
                  </a:lnTo>
                  <a:lnTo>
                    <a:pt x="66" y="118"/>
                  </a:lnTo>
                  <a:lnTo>
                    <a:pt x="69" y="113"/>
                  </a:lnTo>
                  <a:lnTo>
                    <a:pt x="69" y="113"/>
                  </a:lnTo>
                  <a:lnTo>
                    <a:pt x="71" y="113"/>
                  </a:lnTo>
                  <a:lnTo>
                    <a:pt x="71" y="113"/>
                  </a:lnTo>
                  <a:lnTo>
                    <a:pt x="71" y="116"/>
                  </a:lnTo>
                  <a:lnTo>
                    <a:pt x="71" y="116"/>
                  </a:lnTo>
                  <a:lnTo>
                    <a:pt x="74" y="116"/>
                  </a:lnTo>
                  <a:lnTo>
                    <a:pt x="74" y="113"/>
                  </a:lnTo>
                  <a:lnTo>
                    <a:pt x="74" y="111"/>
                  </a:lnTo>
                  <a:lnTo>
                    <a:pt x="74" y="109"/>
                  </a:lnTo>
                  <a:lnTo>
                    <a:pt x="71" y="104"/>
                  </a:lnTo>
                  <a:lnTo>
                    <a:pt x="71" y="104"/>
                  </a:lnTo>
                  <a:lnTo>
                    <a:pt x="69" y="104"/>
                  </a:lnTo>
                  <a:lnTo>
                    <a:pt x="69" y="102"/>
                  </a:lnTo>
                  <a:lnTo>
                    <a:pt x="74" y="104"/>
                  </a:lnTo>
                  <a:lnTo>
                    <a:pt x="76" y="104"/>
                  </a:lnTo>
                  <a:lnTo>
                    <a:pt x="76" y="102"/>
                  </a:lnTo>
                  <a:lnTo>
                    <a:pt x="74" y="102"/>
                  </a:lnTo>
                  <a:lnTo>
                    <a:pt x="74" y="102"/>
                  </a:lnTo>
                  <a:lnTo>
                    <a:pt x="74" y="99"/>
                  </a:lnTo>
                  <a:lnTo>
                    <a:pt x="74" y="99"/>
                  </a:lnTo>
                  <a:lnTo>
                    <a:pt x="76" y="99"/>
                  </a:lnTo>
                  <a:lnTo>
                    <a:pt x="76" y="99"/>
                  </a:lnTo>
                  <a:lnTo>
                    <a:pt x="76" y="99"/>
                  </a:lnTo>
                  <a:lnTo>
                    <a:pt x="76" y="99"/>
                  </a:lnTo>
                  <a:lnTo>
                    <a:pt x="76" y="97"/>
                  </a:lnTo>
                  <a:lnTo>
                    <a:pt x="76" y="97"/>
                  </a:lnTo>
                  <a:lnTo>
                    <a:pt x="76" y="97"/>
                  </a:lnTo>
                  <a:lnTo>
                    <a:pt x="76" y="97"/>
                  </a:lnTo>
                  <a:lnTo>
                    <a:pt x="76" y="92"/>
                  </a:lnTo>
                  <a:lnTo>
                    <a:pt x="76" y="90"/>
                  </a:lnTo>
                  <a:lnTo>
                    <a:pt x="78" y="90"/>
                  </a:lnTo>
                  <a:lnTo>
                    <a:pt x="78" y="90"/>
                  </a:lnTo>
                  <a:lnTo>
                    <a:pt x="78" y="87"/>
                  </a:lnTo>
                  <a:lnTo>
                    <a:pt x="78" y="87"/>
                  </a:lnTo>
                  <a:lnTo>
                    <a:pt x="78" y="85"/>
                  </a:lnTo>
                  <a:lnTo>
                    <a:pt x="78" y="85"/>
                  </a:lnTo>
                  <a:lnTo>
                    <a:pt x="78" y="85"/>
                  </a:lnTo>
                  <a:lnTo>
                    <a:pt x="78" y="85"/>
                  </a:lnTo>
                  <a:lnTo>
                    <a:pt x="78" y="85"/>
                  </a:lnTo>
                  <a:lnTo>
                    <a:pt x="81" y="87"/>
                  </a:lnTo>
                  <a:lnTo>
                    <a:pt x="83" y="85"/>
                  </a:lnTo>
                  <a:lnTo>
                    <a:pt x="83" y="85"/>
                  </a:lnTo>
                  <a:lnTo>
                    <a:pt x="83" y="85"/>
                  </a:lnTo>
                  <a:lnTo>
                    <a:pt x="83" y="83"/>
                  </a:lnTo>
                  <a:lnTo>
                    <a:pt x="83" y="83"/>
                  </a:lnTo>
                  <a:lnTo>
                    <a:pt x="83" y="83"/>
                  </a:lnTo>
                  <a:lnTo>
                    <a:pt x="83" y="85"/>
                  </a:lnTo>
                  <a:lnTo>
                    <a:pt x="81" y="90"/>
                  </a:lnTo>
                  <a:lnTo>
                    <a:pt x="81" y="92"/>
                  </a:lnTo>
                  <a:lnTo>
                    <a:pt x="81" y="92"/>
                  </a:lnTo>
                  <a:lnTo>
                    <a:pt x="83" y="95"/>
                  </a:lnTo>
                  <a:lnTo>
                    <a:pt x="83" y="97"/>
                  </a:lnTo>
                  <a:lnTo>
                    <a:pt x="83" y="97"/>
                  </a:lnTo>
                  <a:lnTo>
                    <a:pt x="83" y="99"/>
                  </a:lnTo>
                  <a:lnTo>
                    <a:pt x="83" y="99"/>
                  </a:lnTo>
                  <a:lnTo>
                    <a:pt x="81" y="102"/>
                  </a:lnTo>
                  <a:lnTo>
                    <a:pt x="81" y="104"/>
                  </a:lnTo>
                  <a:lnTo>
                    <a:pt x="81" y="106"/>
                  </a:lnTo>
                  <a:lnTo>
                    <a:pt x="81" y="106"/>
                  </a:lnTo>
                  <a:lnTo>
                    <a:pt x="83" y="106"/>
                  </a:lnTo>
                  <a:lnTo>
                    <a:pt x="83" y="106"/>
                  </a:lnTo>
                  <a:lnTo>
                    <a:pt x="83" y="106"/>
                  </a:lnTo>
                  <a:lnTo>
                    <a:pt x="83" y="109"/>
                  </a:lnTo>
                  <a:lnTo>
                    <a:pt x="83" y="109"/>
                  </a:lnTo>
                  <a:lnTo>
                    <a:pt x="85" y="109"/>
                  </a:lnTo>
                  <a:lnTo>
                    <a:pt x="85" y="109"/>
                  </a:lnTo>
                  <a:lnTo>
                    <a:pt x="85" y="109"/>
                  </a:lnTo>
                  <a:lnTo>
                    <a:pt x="85" y="109"/>
                  </a:lnTo>
                  <a:lnTo>
                    <a:pt x="85" y="106"/>
                  </a:lnTo>
                  <a:lnTo>
                    <a:pt x="85" y="106"/>
                  </a:lnTo>
                  <a:lnTo>
                    <a:pt x="85" y="106"/>
                  </a:lnTo>
                  <a:lnTo>
                    <a:pt x="88" y="106"/>
                  </a:lnTo>
                  <a:lnTo>
                    <a:pt x="88" y="106"/>
                  </a:lnTo>
                  <a:lnTo>
                    <a:pt x="88" y="106"/>
                  </a:lnTo>
                  <a:lnTo>
                    <a:pt x="88" y="104"/>
                  </a:lnTo>
                  <a:lnTo>
                    <a:pt x="88" y="104"/>
                  </a:lnTo>
                  <a:lnTo>
                    <a:pt x="90" y="104"/>
                  </a:lnTo>
                  <a:lnTo>
                    <a:pt x="90" y="104"/>
                  </a:lnTo>
                  <a:lnTo>
                    <a:pt x="90" y="104"/>
                  </a:lnTo>
                  <a:lnTo>
                    <a:pt x="92" y="102"/>
                  </a:lnTo>
                  <a:lnTo>
                    <a:pt x="90" y="102"/>
                  </a:lnTo>
                  <a:lnTo>
                    <a:pt x="90" y="99"/>
                  </a:lnTo>
                  <a:lnTo>
                    <a:pt x="92" y="97"/>
                  </a:lnTo>
                  <a:lnTo>
                    <a:pt x="92" y="97"/>
                  </a:lnTo>
                  <a:lnTo>
                    <a:pt x="95" y="95"/>
                  </a:lnTo>
                  <a:lnTo>
                    <a:pt x="95" y="95"/>
                  </a:lnTo>
                  <a:lnTo>
                    <a:pt x="97" y="95"/>
                  </a:lnTo>
                  <a:lnTo>
                    <a:pt x="100" y="95"/>
                  </a:lnTo>
                  <a:lnTo>
                    <a:pt x="100" y="92"/>
                  </a:lnTo>
                  <a:lnTo>
                    <a:pt x="102" y="92"/>
                  </a:lnTo>
                  <a:lnTo>
                    <a:pt x="102" y="92"/>
                  </a:lnTo>
                  <a:lnTo>
                    <a:pt x="102" y="90"/>
                  </a:lnTo>
                  <a:lnTo>
                    <a:pt x="102" y="90"/>
                  </a:lnTo>
                  <a:lnTo>
                    <a:pt x="102" y="87"/>
                  </a:lnTo>
                  <a:lnTo>
                    <a:pt x="102" y="87"/>
                  </a:lnTo>
                  <a:lnTo>
                    <a:pt x="104" y="87"/>
                  </a:lnTo>
                  <a:lnTo>
                    <a:pt x="104" y="83"/>
                  </a:lnTo>
                  <a:lnTo>
                    <a:pt x="104" y="80"/>
                  </a:lnTo>
                  <a:lnTo>
                    <a:pt x="102" y="80"/>
                  </a:lnTo>
                  <a:lnTo>
                    <a:pt x="102" y="80"/>
                  </a:lnTo>
                  <a:lnTo>
                    <a:pt x="102" y="80"/>
                  </a:lnTo>
                  <a:lnTo>
                    <a:pt x="100" y="80"/>
                  </a:lnTo>
                  <a:lnTo>
                    <a:pt x="100" y="80"/>
                  </a:lnTo>
                  <a:lnTo>
                    <a:pt x="102" y="78"/>
                  </a:lnTo>
                  <a:lnTo>
                    <a:pt x="102" y="78"/>
                  </a:lnTo>
                  <a:lnTo>
                    <a:pt x="102" y="78"/>
                  </a:lnTo>
                  <a:lnTo>
                    <a:pt x="100" y="76"/>
                  </a:lnTo>
                  <a:lnTo>
                    <a:pt x="97" y="76"/>
                  </a:lnTo>
                  <a:lnTo>
                    <a:pt x="100" y="73"/>
                  </a:lnTo>
                  <a:lnTo>
                    <a:pt x="102" y="73"/>
                  </a:lnTo>
                  <a:lnTo>
                    <a:pt x="102" y="73"/>
                  </a:lnTo>
                  <a:lnTo>
                    <a:pt x="104" y="73"/>
                  </a:lnTo>
                  <a:lnTo>
                    <a:pt x="102" y="73"/>
                  </a:lnTo>
                  <a:lnTo>
                    <a:pt x="102" y="73"/>
                  </a:lnTo>
                  <a:lnTo>
                    <a:pt x="102" y="71"/>
                  </a:lnTo>
                  <a:lnTo>
                    <a:pt x="104" y="71"/>
                  </a:lnTo>
                  <a:lnTo>
                    <a:pt x="104" y="71"/>
                  </a:lnTo>
                  <a:lnTo>
                    <a:pt x="104" y="73"/>
                  </a:lnTo>
                  <a:lnTo>
                    <a:pt x="104" y="73"/>
                  </a:lnTo>
                  <a:lnTo>
                    <a:pt x="104" y="76"/>
                  </a:lnTo>
                  <a:lnTo>
                    <a:pt x="104" y="76"/>
                  </a:lnTo>
                  <a:lnTo>
                    <a:pt x="109" y="78"/>
                  </a:lnTo>
                  <a:lnTo>
                    <a:pt x="109" y="78"/>
                  </a:lnTo>
                  <a:lnTo>
                    <a:pt x="109" y="76"/>
                  </a:lnTo>
                  <a:lnTo>
                    <a:pt x="109" y="76"/>
                  </a:lnTo>
                  <a:lnTo>
                    <a:pt x="109" y="76"/>
                  </a:lnTo>
                  <a:lnTo>
                    <a:pt x="109" y="76"/>
                  </a:lnTo>
                  <a:lnTo>
                    <a:pt x="109" y="73"/>
                  </a:lnTo>
                  <a:lnTo>
                    <a:pt x="111" y="73"/>
                  </a:lnTo>
                  <a:lnTo>
                    <a:pt x="114" y="76"/>
                  </a:lnTo>
                  <a:lnTo>
                    <a:pt x="114" y="76"/>
                  </a:lnTo>
                  <a:lnTo>
                    <a:pt x="114" y="73"/>
                  </a:lnTo>
                  <a:lnTo>
                    <a:pt x="114" y="71"/>
                  </a:lnTo>
                  <a:lnTo>
                    <a:pt x="116" y="66"/>
                  </a:lnTo>
                  <a:lnTo>
                    <a:pt x="116" y="66"/>
                  </a:lnTo>
                  <a:lnTo>
                    <a:pt x="114" y="64"/>
                  </a:lnTo>
                  <a:lnTo>
                    <a:pt x="114" y="64"/>
                  </a:lnTo>
                  <a:lnTo>
                    <a:pt x="114" y="61"/>
                  </a:lnTo>
                  <a:lnTo>
                    <a:pt x="114" y="61"/>
                  </a:lnTo>
                  <a:lnTo>
                    <a:pt x="114" y="61"/>
                  </a:lnTo>
                  <a:lnTo>
                    <a:pt x="114" y="61"/>
                  </a:lnTo>
                  <a:lnTo>
                    <a:pt x="114" y="61"/>
                  </a:lnTo>
                  <a:lnTo>
                    <a:pt x="114" y="61"/>
                  </a:lnTo>
                  <a:lnTo>
                    <a:pt x="114" y="59"/>
                  </a:lnTo>
                  <a:lnTo>
                    <a:pt x="119" y="61"/>
                  </a:lnTo>
                  <a:lnTo>
                    <a:pt x="119" y="61"/>
                  </a:lnTo>
                  <a:lnTo>
                    <a:pt x="119" y="61"/>
                  </a:lnTo>
                  <a:lnTo>
                    <a:pt x="119" y="59"/>
                  </a:lnTo>
                  <a:lnTo>
                    <a:pt x="119" y="57"/>
                  </a:lnTo>
                  <a:lnTo>
                    <a:pt x="119" y="57"/>
                  </a:lnTo>
                  <a:lnTo>
                    <a:pt x="119" y="57"/>
                  </a:lnTo>
                  <a:lnTo>
                    <a:pt x="126" y="59"/>
                  </a:lnTo>
                  <a:lnTo>
                    <a:pt x="126" y="59"/>
                  </a:lnTo>
                  <a:lnTo>
                    <a:pt x="128" y="59"/>
                  </a:lnTo>
                  <a:lnTo>
                    <a:pt x="128" y="57"/>
                  </a:lnTo>
                  <a:lnTo>
                    <a:pt x="130" y="57"/>
                  </a:lnTo>
                  <a:lnTo>
                    <a:pt x="130" y="54"/>
                  </a:lnTo>
                  <a:lnTo>
                    <a:pt x="133" y="54"/>
                  </a:lnTo>
                  <a:lnTo>
                    <a:pt x="133" y="57"/>
                  </a:lnTo>
                  <a:lnTo>
                    <a:pt x="133" y="59"/>
                  </a:lnTo>
                  <a:lnTo>
                    <a:pt x="130" y="61"/>
                  </a:lnTo>
                  <a:lnTo>
                    <a:pt x="128" y="64"/>
                  </a:lnTo>
                  <a:lnTo>
                    <a:pt x="126" y="64"/>
                  </a:lnTo>
                  <a:lnTo>
                    <a:pt x="126" y="66"/>
                  </a:lnTo>
                  <a:lnTo>
                    <a:pt x="126" y="66"/>
                  </a:lnTo>
                  <a:lnTo>
                    <a:pt x="126" y="66"/>
                  </a:lnTo>
                  <a:lnTo>
                    <a:pt x="126" y="68"/>
                  </a:lnTo>
                  <a:lnTo>
                    <a:pt x="126" y="68"/>
                  </a:lnTo>
                  <a:lnTo>
                    <a:pt x="126" y="68"/>
                  </a:lnTo>
                  <a:lnTo>
                    <a:pt x="123" y="71"/>
                  </a:lnTo>
                  <a:lnTo>
                    <a:pt x="123" y="73"/>
                  </a:lnTo>
                  <a:lnTo>
                    <a:pt x="123" y="73"/>
                  </a:lnTo>
                  <a:lnTo>
                    <a:pt x="123" y="76"/>
                  </a:lnTo>
                  <a:lnTo>
                    <a:pt x="123" y="76"/>
                  </a:lnTo>
                  <a:lnTo>
                    <a:pt x="123" y="76"/>
                  </a:lnTo>
                  <a:lnTo>
                    <a:pt x="121" y="76"/>
                  </a:lnTo>
                  <a:lnTo>
                    <a:pt x="121" y="78"/>
                  </a:lnTo>
                  <a:lnTo>
                    <a:pt x="121" y="78"/>
                  </a:lnTo>
                  <a:lnTo>
                    <a:pt x="119" y="80"/>
                  </a:lnTo>
                  <a:lnTo>
                    <a:pt x="119" y="83"/>
                  </a:lnTo>
                  <a:lnTo>
                    <a:pt x="119" y="83"/>
                  </a:lnTo>
                  <a:lnTo>
                    <a:pt x="119" y="83"/>
                  </a:lnTo>
                  <a:lnTo>
                    <a:pt x="119" y="83"/>
                  </a:lnTo>
                  <a:lnTo>
                    <a:pt x="116" y="85"/>
                  </a:lnTo>
                  <a:lnTo>
                    <a:pt x="116" y="85"/>
                  </a:lnTo>
                  <a:lnTo>
                    <a:pt x="116" y="87"/>
                  </a:lnTo>
                  <a:lnTo>
                    <a:pt x="116" y="87"/>
                  </a:lnTo>
                  <a:lnTo>
                    <a:pt x="116" y="87"/>
                  </a:lnTo>
                  <a:lnTo>
                    <a:pt x="116" y="87"/>
                  </a:lnTo>
                  <a:lnTo>
                    <a:pt x="116" y="90"/>
                  </a:lnTo>
                  <a:lnTo>
                    <a:pt x="119" y="95"/>
                  </a:lnTo>
                  <a:lnTo>
                    <a:pt x="119" y="95"/>
                  </a:lnTo>
                  <a:lnTo>
                    <a:pt x="119" y="97"/>
                  </a:lnTo>
                  <a:lnTo>
                    <a:pt x="119" y="97"/>
                  </a:lnTo>
                  <a:lnTo>
                    <a:pt x="121" y="97"/>
                  </a:lnTo>
                  <a:lnTo>
                    <a:pt x="121" y="97"/>
                  </a:lnTo>
                  <a:lnTo>
                    <a:pt x="121" y="99"/>
                  </a:lnTo>
                  <a:lnTo>
                    <a:pt x="121" y="99"/>
                  </a:lnTo>
                  <a:lnTo>
                    <a:pt x="121" y="102"/>
                  </a:lnTo>
                  <a:lnTo>
                    <a:pt x="126" y="104"/>
                  </a:lnTo>
                  <a:lnTo>
                    <a:pt x="128" y="104"/>
                  </a:lnTo>
                  <a:lnTo>
                    <a:pt x="128" y="104"/>
                  </a:lnTo>
                  <a:lnTo>
                    <a:pt x="133" y="104"/>
                  </a:lnTo>
                  <a:lnTo>
                    <a:pt x="135" y="99"/>
                  </a:lnTo>
                  <a:lnTo>
                    <a:pt x="135" y="99"/>
                  </a:lnTo>
                  <a:lnTo>
                    <a:pt x="135" y="99"/>
                  </a:lnTo>
                  <a:lnTo>
                    <a:pt x="137" y="99"/>
                  </a:lnTo>
                  <a:lnTo>
                    <a:pt x="137" y="99"/>
                  </a:lnTo>
                  <a:lnTo>
                    <a:pt x="137" y="99"/>
                  </a:lnTo>
                  <a:lnTo>
                    <a:pt x="137" y="99"/>
                  </a:lnTo>
                  <a:lnTo>
                    <a:pt x="137" y="97"/>
                  </a:lnTo>
                  <a:lnTo>
                    <a:pt x="137" y="97"/>
                  </a:lnTo>
                  <a:lnTo>
                    <a:pt x="137" y="95"/>
                  </a:lnTo>
                  <a:lnTo>
                    <a:pt x="137" y="95"/>
                  </a:lnTo>
                  <a:lnTo>
                    <a:pt x="137" y="92"/>
                  </a:lnTo>
                  <a:lnTo>
                    <a:pt x="137" y="92"/>
                  </a:lnTo>
                  <a:lnTo>
                    <a:pt x="140" y="90"/>
                  </a:lnTo>
                  <a:lnTo>
                    <a:pt x="140" y="90"/>
                  </a:lnTo>
                  <a:lnTo>
                    <a:pt x="140" y="87"/>
                  </a:lnTo>
                  <a:lnTo>
                    <a:pt x="140" y="87"/>
                  </a:lnTo>
                  <a:lnTo>
                    <a:pt x="140" y="87"/>
                  </a:lnTo>
                  <a:lnTo>
                    <a:pt x="140" y="87"/>
                  </a:lnTo>
                  <a:lnTo>
                    <a:pt x="140" y="87"/>
                  </a:lnTo>
                  <a:lnTo>
                    <a:pt x="140" y="85"/>
                  </a:lnTo>
                  <a:lnTo>
                    <a:pt x="140" y="85"/>
                  </a:lnTo>
                  <a:lnTo>
                    <a:pt x="140" y="83"/>
                  </a:lnTo>
                  <a:lnTo>
                    <a:pt x="142" y="83"/>
                  </a:lnTo>
                  <a:lnTo>
                    <a:pt x="142" y="83"/>
                  </a:lnTo>
                  <a:lnTo>
                    <a:pt x="145" y="83"/>
                  </a:lnTo>
                  <a:lnTo>
                    <a:pt x="145" y="83"/>
                  </a:lnTo>
                  <a:lnTo>
                    <a:pt x="147" y="83"/>
                  </a:lnTo>
                  <a:lnTo>
                    <a:pt x="147" y="80"/>
                  </a:lnTo>
                  <a:lnTo>
                    <a:pt x="147" y="80"/>
                  </a:lnTo>
                  <a:lnTo>
                    <a:pt x="152" y="83"/>
                  </a:lnTo>
                  <a:lnTo>
                    <a:pt x="152" y="83"/>
                  </a:lnTo>
                  <a:lnTo>
                    <a:pt x="154" y="83"/>
                  </a:lnTo>
                  <a:lnTo>
                    <a:pt x="156" y="83"/>
                  </a:lnTo>
                  <a:lnTo>
                    <a:pt x="163" y="80"/>
                  </a:lnTo>
                  <a:lnTo>
                    <a:pt x="163" y="78"/>
                  </a:lnTo>
                  <a:lnTo>
                    <a:pt x="166" y="78"/>
                  </a:lnTo>
                  <a:lnTo>
                    <a:pt x="166" y="78"/>
                  </a:lnTo>
                  <a:lnTo>
                    <a:pt x="166" y="76"/>
                  </a:lnTo>
                  <a:lnTo>
                    <a:pt x="166" y="76"/>
                  </a:lnTo>
                  <a:lnTo>
                    <a:pt x="166" y="76"/>
                  </a:lnTo>
                  <a:lnTo>
                    <a:pt x="166" y="76"/>
                  </a:lnTo>
                  <a:lnTo>
                    <a:pt x="168" y="76"/>
                  </a:lnTo>
                  <a:lnTo>
                    <a:pt x="168" y="76"/>
                  </a:lnTo>
                  <a:lnTo>
                    <a:pt x="168" y="73"/>
                  </a:lnTo>
                  <a:lnTo>
                    <a:pt x="168" y="71"/>
                  </a:lnTo>
                  <a:lnTo>
                    <a:pt x="168" y="68"/>
                  </a:lnTo>
                  <a:lnTo>
                    <a:pt x="168" y="68"/>
                  </a:lnTo>
                  <a:lnTo>
                    <a:pt x="168" y="66"/>
                  </a:lnTo>
                  <a:lnTo>
                    <a:pt x="168" y="66"/>
                  </a:lnTo>
                  <a:lnTo>
                    <a:pt x="168" y="64"/>
                  </a:lnTo>
                  <a:lnTo>
                    <a:pt x="166" y="61"/>
                  </a:lnTo>
                  <a:lnTo>
                    <a:pt x="166" y="59"/>
                  </a:lnTo>
                  <a:lnTo>
                    <a:pt x="163" y="57"/>
                  </a:lnTo>
                  <a:lnTo>
                    <a:pt x="163" y="54"/>
                  </a:lnTo>
                  <a:lnTo>
                    <a:pt x="163" y="52"/>
                  </a:lnTo>
                  <a:lnTo>
                    <a:pt x="166" y="52"/>
                  </a:lnTo>
                  <a:lnTo>
                    <a:pt x="166" y="52"/>
                  </a:lnTo>
                  <a:lnTo>
                    <a:pt x="171" y="57"/>
                  </a:lnTo>
                  <a:lnTo>
                    <a:pt x="173" y="59"/>
                  </a:lnTo>
                  <a:lnTo>
                    <a:pt x="178" y="57"/>
                  </a:lnTo>
                  <a:lnTo>
                    <a:pt x="178" y="54"/>
                  </a:lnTo>
                  <a:lnTo>
                    <a:pt x="178" y="54"/>
                  </a:lnTo>
                  <a:lnTo>
                    <a:pt x="178" y="52"/>
                  </a:lnTo>
                  <a:lnTo>
                    <a:pt x="175" y="52"/>
                  </a:lnTo>
                  <a:lnTo>
                    <a:pt x="171" y="45"/>
                  </a:lnTo>
                  <a:lnTo>
                    <a:pt x="171" y="42"/>
                  </a:lnTo>
                  <a:lnTo>
                    <a:pt x="171" y="40"/>
                  </a:lnTo>
                  <a:lnTo>
                    <a:pt x="171" y="40"/>
                  </a:lnTo>
                  <a:lnTo>
                    <a:pt x="171" y="38"/>
                  </a:lnTo>
                  <a:lnTo>
                    <a:pt x="171" y="38"/>
                  </a:lnTo>
                  <a:lnTo>
                    <a:pt x="171" y="38"/>
                  </a:lnTo>
                  <a:lnTo>
                    <a:pt x="168" y="35"/>
                  </a:lnTo>
                  <a:lnTo>
                    <a:pt x="168" y="35"/>
                  </a:lnTo>
                  <a:lnTo>
                    <a:pt x="171" y="35"/>
                  </a:lnTo>
                  <a:lnTo>
                    <a:pt x="171" y="35"/>
                  </a:lnTo>
                  <a:lnTo>
                    <a:pt x="173" y="33"/>
                  </a:lnTo>
                  <a:lnTo>
                    <a:pt x="173" y="33"/>
                  </a:lnTo>
                  <a:lnTo>
                    <a:pt x="173" y="33"/>
                  </a:lnTo>
                  <a:lnTo>
                    <a:pt x="173" y="31"/>
                  </a:lnTo>
                  <a:lnTo>
                    <a:pt x="173" y="31"/>
                  </a:lnTo>
                  <a:lnTo>
                    <a:pt x="180" y="31"/>
                  </a:lnTo>
                  <a:lnTo>
                    <a:pt x="180" y="31"/>
                  </a:lnTo>
                  <a:lnTo>
                    <a:pt x="182" y="31"/>
                  </a:lnTo>
                  <a:lnTo>
                    <a:pt x="182" y="31"/>
                  </a:lnTo>
                  <a:lnTo>
                    <a:pt x="185" y="28"/>
                  </a:lnTo>
                  <a:lnTo>
                    <a:pt x="185" y="28"/>
                  </a:lnTo>
                  <a:lnTo>
                    <a:pt x="187" y="28"/>
                  </a:lnTo>
                  <a:lnTo>
                    <a:pt x="189" y="28"/>
                  </a:lnTo>
                  <a:lnTo>
                    <a:pt x="189" y="28"/>
                  </a:lnTo>
                  <a:lnTo>
                    <a:pt x="189" y="28"/>
                  </a:lnTo>
                  <a:lnTo>
                    <a:pt x="189" y="26"/>
                  </a:lnTo>
                  <a:lnTo>
                    <a:pt x="189" y="26"/>
                  </a:lnTo>
                  <a:lnTo>
                    <a:pt x="192" y="26"/>
                  </a:lnTo>
                  <a:lnTo>
                    <a:pt x="192" y="26"/>
                  </a:lnTo>
                  <a:lnTo>
                    <a:pt x="192" y="26"/>
                  </a:lnTo>
                  <a:lnTo>
                    <a:pt x="194" y="26"/>
                  </a:lnTo>
                  <a:lnTo>
                    <a:pt x="194" y="26"/>
                  </a:lnTo>
                  <a:lnTo>
                    <a:pt x="192" y="24"/>
                  </a:lnTo>
                  <a:lnTo>
                    <a:pt x="192" y="24"/>
                  </a:lnTo>
                  <a:lnTo>
                    <a:pt x="192" y="24"/>
                  </a:lnTo>
                  <a:lnTo>
                    <a:pt x="192" y="24"/>
                  </a:lnTo>
                  <a:lnTo>
                    <a:pt x="192" y="24"/>
                  </a:lnTo>
                  <a:lnTo>
                    <a:pt x="192" y="21"/>
                  </a:lnTo>
                  <a:lnTo>
                    <a:pt x="192" y="21"/>
                  </a:lnTo>
                  <a:lnTo>
                    <a:pt x="192" y="19"/>
                  </a:lnTo>
                  <a:lnTo>
                    <a:pt x="189" y="19"/>
                  </a:lnTo>
                  <a:lnTo>
                    <a:pt x="189" y="14"/>
                  </a:lnTo>
                  <a:lnTo>
                    <a:pt x="187" y="14"/>
                  </a:lnTo>
                  <a:lnTo>
                    <a:pt x="187" y="14"/>
                  </a:lnTo>
                  <a:lnTo>
                    <a:pt x="187" y="12"/>
                  </a:lnTo>
                  <a:lnTo>
                    <a:pt x="182" y="9"/>
                  </a:lnTo>
                  <a:lnTo>
                    <a:pt x="182" y="9"/>
                  </a:lnTo>
                  <a:lnTo>
                    <a:pt x="182" y="9"/>
                  </a:lnTo>
                  <a:lnTo>
                    <a:pt x="185" y="7"/>
                  </a:lnTo>
                  <a:lnTo>
                    <a:pt x="182" y="7"/>
                  </a:lnTo>
                  <a:lnTo>
                    <a:pt x="182" y="5"/>
                  </a:lnTo>
                  <a:lnTo>
                    <a:pt x="182" y="5"/>
                  </a:lnTo>
                  <a:lnTo>
                    <a:pt x="180" y="2"/>
                  </a:lnTo>
                  <a:lnTo>
                    <a:pt x="180" y="2"/>
                  </a:lnTo>
                  <a:lnTo>
                    <a:pt x="180" y="2"/>
                  </a:lnTo>
                  <a:lnTo>
                    <a:pt x="178" y="0"/>
                  </a:lnTo>
                  <a:lnTo>
                    <a:pt x="180" y="0"/>
                  </a:lnTo>
                  <a:lnTo>
                    <a:pt x="180" y="0"/>
                  </a:lnTo>
                  <a:lnTo>
                    <a:pt x="168" y="0"/>
                  </a:lnTo>
                  <a:lnTo>
                    <a:pt x="168" y="0"/>
                  </a:lnTo>
                  <a:lnTo>
                    <a:pt x="171" y="2"/>
                  </a:lnTo>
                  <a:lnTo>
                    <a:pt x="171" y="2"/>
                  </a:lnTo>
                  <a:lnTo>
                    <a:pt x="168" y="5"/>
                  </a:lnTo>
                  <a:lnTo>
                    <a:pt x="166" y="5"/>
                  </a:lnTo>
                  <a:lnTo>
                    <a:pt x="166" y="5"/>
                  </a:lnTo>
                  <a:lnTo>
                    <a:pt x="166" y="5"/>
                  </a:lnTo>
                  <a:lnTo>
                    <a:pt x="163" y="5"/>
                  </a:lnTo>
                  <a:lnTo>
                    <a:pt x="163" y="5"/>
                  </a:lnTo>
                  <a:lnTo>
                    <a:pt x="163" y="5"/>
                  </a:lnTo>
                  <a:lnTo>
                    <a:pt x="163" y="5"/>
                  </a:lnTo>
                  <a:lnTo>
                    <a:pt x="163" y="5"/>
                  </a:lnTo>
                  <a:lnTo>
                    <a:pt x="163" y="5"/>
                  </a:lnTo>
                  <a:lnTo>
                    <a:pt x="161" y="5"/>
                  </a:lnTo>
                  <a:lnTo>
                    <a:pt x="163" y="7"/>
                  </a:lnTo>
                  <a:lnTo>
                    <a:pt x="163" y="9"/>
                  </a:lnTo>
                  <a:lnTo>
                    <a:pt x="163" y="12"/>
                  </a:lnTo>
                  <a:lnTo>
                    <a:pt x="163" y="12"/>
                  </a:lnTo>
                  <a:lnTo>
                    <a:pt x="166" y="12"/>
                  </a:lnTo>
                  <a:lnTo>
                    <a:pt x="166" y="12"/>
                  </a:lnTo>
                  <a:lnTo>
                    <a:pt x="166" y="12"/>
                  </a:lnTo>
                  <a:lnTo>
                    <a:pt x="168" y="12"/>
                  </a:lnTo>
                  <a:lnTo>
                    <a:pt x="168" y="12"/>
                  </a:lnTo>
                  <a:lnTo>
                    <a:pt x="171" y="12"/>
                  </a:lnTo>
                  <a:lnTo>
                    <a:pt x="171" y="14"/>
                  </a:lnTo>
                  <a:lnTo>
                    <a:pt x="168" y="14"/>
                  </a:lnTo>
                  <a:lnTo>
                    <a:pt x="166" y="16"/>
                  </a:lnTo>
                  <a:lnTo>
                    <a:pt x="166" y="16"/>
                  </a:lnTo>
                  <a:lnTo>
                    <a:pt x="166" y="16"/>
                  </a:lnTo>
                  <a:lnTo>
                    <a:pt x="166" y="19"/>
                  </a:lnTo>
                  <a:lnTo>
                    <a:pt x="166" y="19"/>
                  </a:lnTo>
                  <a:lnTo>
                    <a:pt x="163" y="19"/>
                  </a:lnTo>
                  <a:lnTo>
                    <a:pt x="161" y="14"/>
                  </a:lnTo>
                  <a:lnTo>
                    <a:pt x="159" y="12"/>
                  </a:lnTo>
                  <a:lnTo>
                    <a:pt x="159" y="14"/>
                  </a:lnTo>
                  <a:lnTo>
                    <a:pt x="159" y="14"/>
                  </a:lnTo>
                  <a:lnTo>
                    <a:pt x="159" y="14"/>
                  </a:lnTo>
                  <a:lnTo>
                    <a:pt x="159" y="14"/>
                  </a:lnTo>
                  <a:lnTo>
                    <a:pt x="159" y="14"/>
                  </a:lnTo>
                  <a:lnTo>
                    <a:pt x="161" y="14"/>
                  </a:lnTo>
                  <a:lnTo>
                    <a:pt x="161" y="16"/>
                  </a:lnTo>
                  <a:lnTo>
                    <a:pt x="161" y="19"/>
                  </a:lnTo>
                  <a:lnTo>
                    <a:pt x="159" y="19"/>
                  </a:lnTo>
                  <a:lnTo>
                    <a:pt x="159" y="19"/>
                  </a:lnTo>
                  <a:lnTo>
                    <a:pt x="156" y="19"/>
                  </a:lnTo>
                  <a:lnTo>
                    <a:pt x="156" y="19"/>
                  </a:lnTo>
                  <a:lnTo>
                    <a:pt x="154" y="16"/>
                  </a:lnTo>
                  <a:lnTo>
                    <a:pt x="154" y="16"/>
                  </a:lnTo>
                  <a:lnTo>
                    <a:pt x="152" y="16"/>
                  </a:lnTo>
                  <a:lnTo>
                    <a:pt x="152" y="16"/>
                  </a:lnTo>
                  <a:lnTo>
                    <a:pt x="152" y="14"/>
                  </a:lnTo>
                  <a:lnTo>
                    <a:pt x="152" y="14"/>
                  </a:lnTo>
                  <a:lnTo>
                    <a:pt x="152" y="14"/>
                  </a:lnTo>
                  <a:lnTo>
                    <a:pt x="149" y="14"/>
                  </a:lnTo>
                  <a:lnTo>
                    <a:pt x="149" y="12"/>
                  </a:lnTo>
                  <a:lnTo>
                    <a:pt x="149" y="12"/>
                  </a:lnTo>
                  <a:lnTo>
                    <a:pt x="147" y="12"/>
                  </a:lnTo>
                  <a:lnTo>
                    <a:pt x="147" y="12"/>
                  </a:lnTo>
                  <a:lnTo>
                    <a:pt x="147" y="12"/>
                  </a:lnTo>
                  <a:lnTo>
                    <a:pt x="147" y="9"/>
                  </a:lnTo>
                  <a:lnTo>
                    <a:pt x="147" y="9"/>
                  </a:lnTo>
                  <a:lnTo>
                    <a:pt x="147" y="9"/>
                  </a:lnTo>
                  <a:lnTo>
                    <a:pt x="145" y="9"/>
                  </a:lnTo>
                  <a:lnTo>
                    <a:pt x="145" y="9"/>
                  </a:lnTo>
                  <a:lnTo>
                    <a:pt x="145" y="9"/>
                  </a:lnTo>
                  <a:lnTo>
                    <a:pt x="145" y="7"/>
                  </a:lnTo>
                  <a:lnTo>
                    <a:pt x="147" y="7"/>
                  </a:lnTo>
                  <a:lnTo>
                    <a:pt x="147" y="7"/>
                  </a:lnTo>
                  <a:lnTo>
                    <a:pt x="142" y="7"/>
                  </a:lnTo>
                  <a:lnTo>
                    <a:pt x="140" y="7"/>
                  </a:lnTo>
                  <a:lnTo>
                    <a:pt x="128" y="5"/>
                  </a:lnTo>
                  <a:lnTo>
                    <a:pt x="128" y="5"/>
                  </a:lnTo>
                  <a:lnTo>
                    <a:pt x="128" y="5"/>
                  </a:lnTo>
                  <a:lnTo>
                    <a:pt x="126" y="5"/>
                  </a:lnTo>
                  <a:lnTo>
                    <a:pt x="126" y="5"/>
                  </a:lnTo>
                  <a:lnTo>
                    <a:pt x="126" y="7"/>
                  </a:lnTo>
                  <a:lnTo>
                    <a:pt x="126" y="7"/>
                  </a:lnTo>
                  <a:lnTo>
                    <a:pt x="123" y="7"/>
                  </a:lnTo>
                  <a:lnTo>
                    <a:pt x="119" y="5"/>
                  </a:lnTo>
                  <a:lnTo>
                    <a:pt x="119" y="5"/>
                  </a:lnTo>
                  <a:lnTo>
                    <a:pt x="119" y="7"/>
                  </a:lnTo>
                  <a:lnTo>
                    <a:pt x="116" y="7"/>
                  </a:lnTo>
                  <a:lnTo>
                    <a:pt x="116" y="7"/>
                  </a:lnTo>
                  <a:lnTo>
                    <a:pt x="116" y="7"/>
                  </a:lnTo>
                  <a:lnTo>
                    <a:pt x="114" y="12"/>
                  </a:lnTo>
                  <a:lnTo>
                    <a:pt x="114" y="12"/>
                  </a:lnTo>
                  <a:lnTo>
                    <a:pt x="114" y="12"/>
                  </a:lnTo>
                  <a:lnTo>
                    <a:pt x="111" y="14"/>
                  </a:lnTo>
                  <a:lnTo>
                    <a:pt x="111" y="16"/>
                  </a:lnTo>
                  <a:lnTo>
                    <a:pt x="109" y="16"/>
                  </a:lnTo>
                  <a:lnTo>
                    <a:pt x="104" y="16"/>
                  </a:lnTo>
                  <a:lnTo>
                    <a:pt x="104" y="19"/>
                  </a:lnTo>
                  <a:lnTo>
                    <a:pt x="104" y="19"/>
                  </a:lnTo>
                  <a:lnTo>
                    <a:pt x="102" y="21"/>
                  </a:lnTo>
                  <a:lnTo>
                    <a:pt x="102" y="19"/>
                  </a:lnTo>
                  <a:lnTo>
                    <a:pt x="100" y="21"/>
                  </a:lnTo>
                  <a:lnTo>
                    <a:pt x="100" y="21"/>
                  </a:lnTo>
                  <a:lnTo>
                    <a:pt x="97" y="24"/>
                  </a:lnTo>
                  <a:lnTo>
                    <a:pt x="97" y="24"/>
                  </a:lnTo>
                  <a:lnTo>
                    <a:pt x="97" y="24"/>
                  </a:lnTo>
                  <a:lnTo>
                    <a:pt x="95" y="24"/>
                  </a:lnTo>
                  <a:lnTo>
                    <a:pt x="95" y="24"/>
                  </a:lnTo>
                  <a:lnTo>
                    <a:pt x="95" y="26"/>
                  </a:lnTo>
                  <a:lnTo>
                    <a:pt x="95" y="26"/>
                  </a:lnTo>
                  <a:lnTo>
                    <a:pt x="92" y="26"/>
                  </a:lnTo>
                  <a:lnTo>
                    <a:pt x="92" y="26"/>
                  </a:lnTo>
                  <a:lnTo>
                    <a:pt x="92" y="26"/>
                  </a:lnTo>
                  <a:lnTo>
                    <a:pt x="90" y="26"/>
                  </a:lnTo>
                  <a:lnTo>
                    <a:pt x="90" y="28"/>
                  </a:lnTo>
                  <a:lnTo>
                    <a:pt x="90" y="31"/>
                  </a:lnTo>
                  <a:lnTo>
                    <a:pt x="90" y="31"/>
                  </a:lnTo>
                  <a:lnTo>
                    <a:pt x="88" y="31"/>
                  </a:lnTo>
                  <a:lnTo>
                    <a:pt x="88" y="31"/>
                  </a:lnTo>
                  <a:lnTo>
                    <a:pt x="88" y="31"/>
                  </a:lnTo>
                  <a:lnTo>
                    <a:pt x="88" y="33"/>
                  </a:lnTo>
                  <a:lnTo>
                    <a:pt x="88" y="33"/>
                  </a:lnTo>
                  <a:lnTo>
                    <a:pt x="85" y="35"/>
                  </a:lnTo>
                  <a:lnTo>
                    <a:pt x="81" y="35"/>
                  </a:lnTo>
                  <a:lnTo>
                    <a:pt x="81" y="35"/>
                  </a:lnTo>
                  <a:lnTo>
                    <a:pt x="81" y="38"/>
                  </a:lnTo>
                  <a:lnTo>
                    <a:pt x="81" y="38"/>
                  </a:lnTo>
                  <a:lnTo>
                    <a:pt x="81" y="38"/>
                  </a:lnTo>
                  <a:lnTo>
                    <a:pt x="81" y="38"/>
                  </a:lnTo>
                  <a:lnTo>
                    <a:pt x="81" y="38"/>
                  </a:lnTo>
                  <a:lnTo>
                    <a:pt x="81" y="40"/>
                  </a:lnTo>
                  <a:lnTo>
                    <a:pt x="78" y="40"/>
                  </a:lnTo>
                  <a:lnTo>
                    <a:pt x="78" y="40"/>
                  </a:lnTo>
                  <a:lnTo>
                    <a:pt x="78" y="40"/>
                  </a:lnTo>
                  <a:lnTo>
                    <a:pt x="78" y="40"/>
                  </a:lnTo>
                  <a:lnTo>
                    <a:pt x="76" y="42"/>
                  </a:lnTo>
                  <a:lnTo>
                    <a:pt x="74" y="45"/>
                  </a:lnTo>
                  <a:lnTo>
                    <a:pt x="74" y="45"/>
                  </a:lnTo>
                  <a:lnTo>
                    <a:pt x="69" y="45"/>
                  </a:lnTo>
                  <a:lnTo>
                    <a:pt x="64" y="47"/>
                  </a:lnTo>
                  <a:lnTo>
                    <a:pt x="62" y="47"/>
                  </a:lnTo>
                  <a:lnTo>
                    <a:pt x="59" y="47"/>
                  </a:lnTo>
                  <a:lnTo>
                    <a:pt x="59" y="47"/>
                  </a:lnTo>
                  <a:lnTo>
                    <a:pt x="59" y="47"/>
                  </a:lnTo>
                  <a:lnTo>
                    <a:pt x="59" y="47"/>
                  </a:lnTo>
                  <a:lnTo>
                    <a:pt x="59" y="47"/>
                  </a:lnTo>
                  <a:lnTo>
                    <a:pt x="57" y="47"/>
                  </a:lnTo>
                  <a:lnTo>
                    <a:pt x="57" y="47"/>
                  </a:lnTo>
                  <a:lnTo>
                    <a:pt x="57" y="50"/>
                  </a:lnTo>
                  <a:lnTo>
                    <a:pt x="55" y="52"/>
                  </a:lnTo>
                  <a:lnTo>
                    <a:pt x="55" y="52"/>
                  </a:lnTo>
                  <a:lnTo>
                    <a:pt x="52" y="52"/>
                  </a:lnTo>
                  <a:lnTo>
                    <a:pt x="52" y="54"/>
                  </a:lnTo>
                  <a:lnTo>
                    <a:pt x="52" y="54"/>
                  </a:lnTo>
                  <a:lnTo>
                    <a:pt x="50" y="57"/>
                  </a:lnTo>
                  <a:lnTo>
                    <a:pt x="48" y="59"/>
                  </a:lnTo>
                  <a:lnTo>
                    <a:pt x="48" y="61"/>
                  </a:lnTo>
                  <a:lnTo>
                    <a:pt x="45" y="61"/>
                  </a:lnTo>
                  <a:lnTo>
                    <a:pt x="45" y="61"/>
                  </a:lnTo>
                  <a:lnTo>
                    <a:pt x="45" y="64"/>
                  </a:lnTo>
                  <a:lnTo>
                    <a:pt x="45" y="64"/>
                  </a:lnTo>
                  <a:lnTo>
                    <a:pt x="45" y="64"/>
                  </a:lnTo>
                  <a:lnTo>
                    <a:pt x="45" y="64"/>
                  </a:lnTo>
                  <a:lnTo>
                    <a:pt x="43" y="64"/>
                  </a:lnTo>
                  <a:lnTo>
                    <a:pt x="38" y="64"/>
                  </a:lnTo>
                  <a:lnTo>
                    <a:pt x="36" y="61"/>
                  </a:lnTo>
                  <a:lnTo>
                    <a:pt x="24" y="61"/>
                  </a:lnTo>
                  <a:lnTo>
                    <a:pt x="24" y="61"/>
                  </a:lnTo>
                  <a:lnTo>
                    <a:pt x="22" y="64"/>
                  </a:lnTo>
                  <a:lnTo>
                    <a:pt x="19" y="64"/>
                  </a:lnTo>
                  <a:lnTo>
                    <a:pt x="17" y="66"/>
                  </a:lnTo>
                  <a:lnTo>
                    <a:pt x="17" y="66"/>
                  </a:lnTo>
                  <a:lnTo>
                    <a:pt x="17" y="68"/>
                  </a:lnTo>
                  <a:lnTo>
                    <a:pt x="17" y="68"/>
                  </a:lnTo>
                  <a:lnTo>
                    <a:pt x="14" y="71"/>
                  </a:lnTo>
                  <a:lnTo>
                    <a:pt x="14" y="71"/>
                  </a:lnTo>
                  <a:lnTo>
                    <a:pt x="14" y="71"/>
                  </a:lnTo>
                  <a:lnTo>
                    <a:pt x="14" y="71"/>
                  </a:lnTo>
                  <a:lnTo>
                    <a:pt x="12" y="73"/>
                  </a:lnTo>
                  <a:lnTo>
                    <a:pt x="12" y="73"/>
                  </a:lnTo>
                  <a:lnTo>
                    <a:pt x="12" y="73"/>
                  </a:lnTo>
                  <a:lnTo>
                    <a:pt x="12" y="73"/>
                  </a:lnTo>
                  <a:lnTo>
                    <a:pt x="10" y="73"/>
                  </a:lnTo>
                  <a:lnTo>
                    <a:pt x="10" y="73"/>
                  </a:lnTo>
                  <a:lnTo>
                    <a:pt x="7" y="76"/>
                  </a:lnTo>
                  <a:lnTo>
                    <a:pt x="7" y="76"/>
                  </a:lnTo>
                  <a:lnTo>
                    <a:pt x="7" y="76"/>
                  </a:lnTo>
                  <a:lnTo>
                    <a:pt x="5" y="76"/>
                  </a:lnTo>
                  <a:lnTo>
                    <a:pt x="5" y="76"/>
                  </a:lnTo>
                  <a:lnTo>
                    <a:pt x="5" y="78"/>
                  </a:lnTo>
                  <a:lnTo>
                    <a:pt x="5" y="78"/>
                  </a:lnTo>
                  <a:lnTo>
                    <a:pt x="5" y="78"/>
                  </a:lnTo>
                  <a:lnTo>
                    <a:pt x="5" y="78"/>
                  </a:lnTo>
                  <a:lnTo>
                    <a:pt x="5" y="78"/>
                  </a:lnTo>
                  <a:lnTo>
                    <a:pt x="5" y="78"/>
                  </a:lnTo>
                  <a:lnTo>
                    <a:pt x="5" y="80"/>
                  </a:lnTo>
                  <a:lnTo>
                    <a:pt x="3" y="80"/>
                  </a:lnTo>
                  <a:lnTo>
                    <a:pt x="3" y="80"/>
                  </a:lnTo>
                  <a:lnTo>
                    <a:pt x="3" y="80"/>
                  </a:lnTo>
                  <a:lnTo>
                    <a:pt x="3" y="83"/>
                  </a:lnTo>
                  <a:lnTo>
                    <a:pt x="3" y="83"/>
                  </a:lnTo>
                  <a:lnTo>
                    <a:pt x="0" y="83"/>
                  </a:lnTo>
                  <a:lnTo>
                    <a:pt x="0" y="83"/>
                  </a:lnTo>
                  <a:lnTo>
                    <a:pt x="3" y="83"/>
                  </a:lnTo>
                  <a:lnTo>
                    <a:pt x="3" y="8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0" name="Freeform 44">
              <a:extLst>
                <a:ext uri="{FF2B5EF4-FFF2-40B4-BE49-F238E27FC236}">
                  <a16:creationId xmlns:a16="http://schemas.microsoft.com/office/drawing/2014/main" id="{EF26D32C-2490-4811-8943-DBE12905CAD7}"/>
                </a:ext>
              </a:extLst>
            </p:cNvPr>
            <p:cNvSpPr>
              <a:spLocks/>
            </p:cNvSpPr>
            <p:nvPr/>
          </p:nvSpPr>
          <p:spPr bwMode="auto">
            <a:xfrm>
              <a:off x="4333" y="522"/>
              <a:ext cx="26" cy="33"/>
            </a:xfrm>
            <a:custGeom>
              <a:avLst/>
              <a:gdLst>
                <a:gd name="T0" fmla="*/ 5 w 26"/>
                <a:gd name="T1" fmla="*/ 19 h 33"/>
                <a:gd name="T2" fmla="*/ 5 w 26"/>
                <a:gd name="T3" fmla="*/ 22 h 33"/>
                <a:gd name="T4" fmla="*/ 7 w 26"/>
                <a:gd name="T5" fmla="*/ 24 h 33"/>
                <a:gd name="T6" fmla="*/ 7 w 26"/>
                <a:gd name="T7" fmla="*/ 26 h 33"/>
                <a:gd name="T8" fmla="*/ 7 w 26"/>
                <a:gd name="T9" fmla="*/ 26 h 33"/>
                <a:gd name="T10" fmla="*/ 5 w 26"/>
                <a:gd name="T11" fmla="*/ 26 h 33"/>
                <a:gd name="T12" fmla="*/ 5 w 26"/>
                <a:gd name="T13" fmla="*/ 26 h 33"/>
                <a:gd name="T14" fmla="*/ 5 w 26"/>
                <a:gd name="T15" fmla="*/ 26 h 33"/>
                <a:gd name="T16" fmla="*/ 7 w 26"/>
                <a:gd name="T17" fmla="*/ 29 h 33"/>
                <a:gd name="T18" fmla="*/ 12 w 26"/>
                <a:gd name="T19" fmla="*/ 31 h 33"/>
                <a:gd name="T20" fmla="*/ 14 w 26"/>
                <a:gd name="T21" fmla="*/ 33 h 33"/>
                <a:gd name="T22" fmla="*/ 24 w 26"/>
                <a:gd name="T23" fmla="*/ 29 h 33"/>
                <a:gd name="T24" fmla="*/ 26 w 26"/>
                <a:gd name="T25" fmla="*/ 26 h 33"/>
                <a:gd name="T26" fmla="*/ 26 w 26"/>
                <a:gd name="T27" fmla="*/ 26 h 33"/>
                <a:gd name="T28" fmla="*/ 26 w 26"/>
                <a:gd name="T29" fmla="*/ 24 h 33"/>
                <a:gd name="T30" fmla="*/ 26 w 26"/>
                <a:gd name="T31" fmla="*/ 24 h 33"/>
                <a:gd name="T32" fmla="*/ 26 w 26"/>
                <a:gd name="T33" fmla="*/ 22 h 33"/>
                <a:gd name="T34" fmla="*/ 26 w 26"/>
                <a:gd name="T35" fmla="*/ 19 h 33"/>
                <a:gd name="T36" fmla="*/ 26 w 26"/>
                <a:gd name="T37" fmla="*/ 19 h 33"/>
                <a:gd name="T38" fmla="*/ 21 w 26"/>
                <a:gd name="T39" fmla="*/ 17 h 33"/>
                <a:gd name="T40" fmla="*/ 21 w 26"/>
                <a:gd name="T41" fmla="*/ 15 h 33"/>
                <a:gd name="T42" fmla="*/ 21 w 26"/>
                <a:gd name="T43" fmla="*/ 15 h 33"/>
                <a:gd name="T44" fmla="*/ 21 w 26"/>
                <a:gd name="T45" fmla="*/ 12 h 33"/>
                <a:gd name="T46" fmla="*/ 21 w 26"/>
                <a:gd name="T47" fmla="*/ 12 h 33"/>
                <a:gd name="T48" fmla="*/ 21 w 26"/>
                <a:gd name="T49" fmla="*/ 10 h 33"/>
                <a:gd name="T50" fmla="*/ 17 w 26"/>
                <a:gd name="T51" fmla="*/ 10 h 33"/>
                <a:gd name="T52" fmla="*/ 17 w 26"/>
                <a:gd name="T53" fmla="*/ 7 h 33"/>
                <a:gd name="T54" fmla="*/ 19 w 26"/>
                <a:gd name="T55" fmla="*/ 7 h 33"/>
                <a:gd name="T56" fmla="*/ 17 w 26"/>
                <a:gd name="T57" fmla="*/ 5 h 33"/>
                <a:gd name="T58" fmla="*/ 17 w 26"/>
                <a:gd name="T59" fmla="*/ 5 h 33"/>
                <a:gd name="T60" fmla="*/ 19 w 26"/>
                <a:gd name="T61" fmla="*/ 3 h 33"/>
                <a:gd name="T62" fmla="*/ 19 w 26"/>
                <a:gd name="T63" fmla="*/ 3 h 33"/>
                <a:gd name="T64" fmla="*/ 19 w 26"/>
                <a:gd name="T65" fmla="*/ 0 h 33"/>
                <a:gd name="T66" fmla="*/ 17 w 26"/>
                <a:gd name="T67" fmla="*/ 0 h 33"/>
                <a:gd name="T68" fmla="*/ 14 w 26"/>
                <a:gd name="T69" fmla="*/ 3 h 33"/>
                <a:gd name="T70" fmla="*/ 12 w 26"/>
                <a:gd name="T71" fmla="*/ 3 h 33"/>
                <a:gd name="T72" fmla="*/ 10 w 26"/>
                <a:gd name="T73" fmla="*/ 5 h 33"/>
                <a:gd name="T74" fmla="*/ 7 w 26"/>
                <a:gd name="T75" fmla="*/ 7 h 33"/>
                <a:gd name="T76" fmla="*/ 7 w 26"/>
                <a:gd name="T77" fmla="*/ 7 h 33"/>
                <a:gd name="T78" fmla="*/ 5 w 26"/>
                <a:gd name="T79" fmla="*/ 7 h 33"/>
                <a:gd name="T80" fmla="*/ 5 w 26"/>
                <a:gd name="T81" fmla="*/ 10 h 33"/>
                <a:gd name="T82" fmla="*/ 3 w 26"/>
                <a:gd name="T83" fmla="*/ 10 h 33"/>
                <a:gd name="T84" fmla="*/ 3 w 26"/>
                <a:gd name="T85" fmla="*/ 10 h 33"/>
                <a:gd name="T86" fmla="*/ 3 w 26"/>
                <a:gd name="T87" fmla="*/ 7 h 33"/>
                <a:gd name="T88" fmla="*/ 3 w 26"/>
                <a:gd name="T89" fmla="*/ 7 h 33"/>
                <a:gd name="T90" fmla="*/ 0 w 26"/>
                <a:gd name="T91" fmla="*/ 7 h 33"/>
                <a:gd name="T92" fmla="*/ 0 w 26"/>
                <a:gd name="T93" fmla="*/ 7 h 33"/>
                <a:gd name="T94" fmla="*/ 3 w 26"/>
                <a:gd name="T95" fmla="*/ 17 h 33"/>
                <a:gd name="T96" fmla="*/ 5 w 26"/>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33">
                  <a:moveTo>
                    <a:pt x="5" y="19"/>
                  </a:moveTo>
                  <a:lnTo>
                    <a:pt x="5" y="22"/>
                  </a:lnTo>
                  <a:lnTo>
                    <a:pt x="7" y="24"/>
                  </a:lnTo>
                  <a:lnTo>
                    <a:pt x="7" y="26"/>
                  </a:lnTo>
                  <a:lnTo>
                    <a:pt x="7" y="26"/>
                  </a:lnTo>
                  <a:lnTo>
                    <a:pt x="5" y="26"/>
                  </a:lnTo>
                  <a:lnTo>
                    <a:pt x="5" y="26"/>
                  </a:lnTo>
                  <a:lnTo>
                    <a:pt x="5" y="26"/>
                  </a:lnTo>
                  <a:lnTo>
                    <a:pt x="7" y="29"/>
                  </a:lnTo>
                  <a:lnTo>
                    <a:pt x="12" y="31"/>
                  </a:lnTo>
                  <a:lnTo>
                    <a:pt x="14" y="33"/>
                  </a:lnTo>
                  <a:lnTo>
                    <a:pt x="24" y="29"/>
                  </a:lnTo>
                  <a:lnTo>
                    <a:pt x="26" y="26"/>
                  </a:lnTo>
                  <a:lnTo>
                    <a:pt x="26" y="26"/>
                  </a:lnTo>
                  <a:lnTo>
                    <a:pt x="26" y="24"/>
                  </a:lnTo>
                  <a:lnTo>
                    <a:pt x="26" y="24"/>
                  </a:lnTo>
                  <a:lnTo>
                    <a:pt x="26" y="22"/>
                  </a:lnTo>
                  <a:lnTo>
                    <a:pt x="26" y="19"/>
                  </a:lnTo>
                  <a:lnTo>
                    <a:pt x="26" y="19"/>
                  </a:lnTo>
                  <a:lnTo>
                    <a:pt x="21" y="17"/>
                  </a:lnTo>
                  <a:lnTo>
                    <a:pt x="21" y="15"/>
                  </a:lnTo>
                  <a:lnTo>
                    <a:pt x="21" y="15"/>
                  </a:lnTo>
                  <a:lnTo>
                    <a:pt x="21" y="12"/>
                  </a:lnTo>
                  <a:lnTo>
                    <a:pt x="21" y="12"/>
                  </a:lnTo>
                  <a:lnTo>
                    <a:pt x="21" y="10"/>
                  </a:lnTo>
                  <a:lnTo>
                    <a:pt x="17" y="10"/>
                  </a:lnTo>
                  <a:lnTo>
                    <a:pt x="17" y="7"/>
                  </a:lnTo>
                  <a:lnTo>
                    <a:pt x="19" y="7"/>
                  </a:lnTo>
                  <a:lnTo>
                    <a:pt x="17" y="5"/>
                  </a:lnTo>
                  <a:lnTo>
                    <a:pt x="17" y="5"/>
                  </a:lnTo>
                  <a:lnTo>
                    <a:pt x="19" y="3"/>
                  </a:lnTo>
                  <a:lnTo>
                    <a:pt x="19" y="3"/>
                  </a:lnTo>
                  <a:lnTo>
                    <a:pt x="19" y="0"/>
                  </a:lnTo>
                  <a:lnTo>
                    <a:pt x="17" y="0"/>
                  </a:lnTo>
                  <a:lnTo>
                    <a:pt x="14" y="3"/>
                  </a:lnTo>
                  <a:lnTo>
                    <a:pt x="12" y="3"/>
                  </a:lnTo>
                  <a:lnTo>
                    <a:pt x="10" y="5"/>
                  </a:lnTo>
                  <a:lnTo>
                    <a:pt x="7" y="7"/>
                  </a:lnTo>
                  <a:lnTo>
                    <a:pt x="7"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5">
              <a:extLst>
                <a:ext uri="{FF2B5EF4-FFF2-40B4-BE49-F238E27FC236}">
                  <a16:creationId xmlns:a16="http://schemas.microsoft.com/office/drawing/2014/main" id="{68ACC16B-4E3E-48AE-9831-08626B6AA73C}"/>
                </a:ext>
              </a:extLst>
            </p:cNvPr>
            <p:cNvSpPr>
              <a:spLocks/>
            </p:cNvSpPr>
            <p:nvPr/>
          </p:nvSpPr>
          <p:spPr bwMode="auto">
            <a:xfrm>
              <a:off x="4362" y="532"/>
              <a:ext cx="73" cy="64"/>
            </a:xfrm>
            <a:custGeom>
              <a:avLst/>
              <a:gdLst>
                <a:gd name="T0" fmla="*/ 4 w 73"/>
                <a:gd name="T1" fmla="*/ 45 h 64"/>
                <a:gd name="T2" fmla="*/ 4 w 73"/>
                <a:gd name="T3" fmla="*/ 50 h 64"/>
                <a:gd name="T4" fmla="*/ 9 w 73"/>
                <a:gd name="T5" fmla="*/ 50 h 64"/>
                <a:gd name="T6" fmla="*/ 11 w 73"/>
                <a:gd name="T7" fmla="*/ 54 h 64"/>
                <a:gd name="T8" fmla="*/ 11 w 73"/>
                <a:gd name="T9" fmla="*/ 59 h 64"/>
                <a:gd name="T10" fmla="*/ 23 w 73"/>
                <a:gd name="T11" fmla="*/ 61 h 64"/>
                <a:gd name="T12" fmla="*/ 37 w 73"/>
                <a:gd name="T13" fmla="*/ 57 h 64"/>
                <a:gd name="T14" fmla="*/ 44 w 73"/>
                <a:gd name="T15" fmla="*/ 59 h 64"/>
                <a:gd name="T16" fmla="*/ 47 w 73"/>
                <a:gd name="T17" fmla="*/ 57 h 64"/>
                <a:gd name="T18" fmla="*/ 59 w 73"/>
                <a:gd name="T19" fmla="*/ 54 h 64"/>
                <a:gd name="T20" fmla="*/ 61 w 73"/>
                <a:gd name="T21" fmla="*/ 50 h 64"/>
                <a:gd name="T22" fmla="*/ 63 w 73"/>
                <a:gd name="T23" fmla="*/ 47 h 64"/>
                <a:gd name="T24" fmla="*/ 61 w 73"/>
                <a:gd name="T25" fmla="*/ 45 h 64"/>
                <a:gd name="T26" fmla="*/ 63 w 73"/>
                <a:gd name="T27" fmla="*/ 45 h 64"/>
                <a:gd name="T28" fmla="*/ 63 w 73"/>
                <a:gd name="T29" fmla="*/ 42 h 64"/>
                <a:gd name="T30" fmla="*/ 63 w 73"/>
                <a:gd name="T31" fmla="*/ 40 h 64"/>
                <a:gd name="T32" fmla="*/ 63 w 73"/>
                <a:gd name="T33" fmla="*/ 40 h 64"/>
                <a:gd name="T34" fmla="*/ 63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49 w 73"/>
                <a:gd name="T55" fmla="*/ 2 h 64"/>
                <a:gd name="T56" fmla="*/ 42 w 73"/>
                <a:gd name="T57" fmla="*/ 2 h 64"/>
                <a:gd name="T58" fmla="*/ 37 w 73"/>
                <a:gd name="T59" fmla="*/ 5 h 64"/>
                <a:gd name="T60" fmla="*/ 37 w 73"/>
                <a:gd name="T61" fmla="*/ 5 h 64"/>
                <a:gd name="T62" fmla="*/ 33 w 73"/>
                <a:gd name="T63" fmla="*/ 5 h 64"/>
                <a:gd name="T64" fmla="*/ 28 w 73"/>
                <a:gd name="T65" fmla="*/ 5 h 64"/>
                <a:gd name="T66" fmla="*/ 14 w 73"/>
                <a:gd name="T67" fmla="*/ 9 h 64"/>
                <a:gd name="T68" fmla="*/ 11 w 73"/>
                <a:gd name="T69" fmla="*/ 12 h 64"/>
                <a:gd name="T70" fmla="*/ 11 w 73"/>
                <a:gd name="T71" fmla="*/ 12 h 64"/>
                <a:gd name="T72" fmla="*/ 9 w 73"/>
                <a:gd name="T73" fmla="*/ 9 h 64"/>
                <a:gd name="T74" fmla="*/ 7 w 73"/>
                <a:gd name="T75" fmla="*/ 12 h 64"/>
                <a:gd name="T76" fmla="*/ 2 w 73"/>
                <a:gd name="T77" fmla="*/ 19 h 64"/>
                <a:gd name="T78" fmla="*/ 4 w 73"/>
                <a:gd name="T79" fmla="*/ 23 h 64"/>
                <a:gd name="T80" fmla="*/ 2 w 73"/>
                <a:gd name="T81" fmla="*/ 26 h 64"/>
                <a:gd name="T82" fmla="*/ 2 w 73"/>
                <a:gd name="T83" fmla="*/ 28 h 64"/>
                <a:gd name="T84" fmla="*/ 2 w 73"/>
                <a:gd name="T85" fmla="*/ 31 h 64"/>
                <a:gd name="T86" fmla="*/ 2 w 73"/>
                <a:gd name="T87" fmla="*/ 33 h 64"/>
                <a:gd name="T88" fmla="*/ 4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4" y="45"/>
                  </a:lnTo>
                  <a:lnTo>
                    <a:pt x="4" y="45"/>
                  </a:lnTo>
                  <a:lnTo>
                    <a:pt x="4" y="47"/>
                  </a:lnTo>
                  <a:lnTo>
                    <a:pt x="4" y="47"/>
                  </a:lnTo>
                  <a:lnTo>
                    <a:pt x="4" y="50"/>
                  </a:lnTo>
                  <a:lnTo>
                    <a:pt x="7" y="50"/>
                  </a:lnTo>
                  <a:lnTo>
                    <a:pt x="7" y="50"/>
                  </a:lnTo>
                  <a:lnTo>
                    <a:pt x="9" y="50"/>
                  </a:lnTo>
                  <a:lnTo>
                    <a:pt x="9" y="50"/>
                  </a:lnTo>
                  <a:lnTo>
                    <a:pt x="9" y="52"/>
                  </a:lnTo>
                  <a:lnTo>
                    <a:pt x="11" y="54"/>
                  </a:lnTo>
                  <a:lnTo>
                    <a:pt x="11" y="57"/>
                  </a:lnTo>
                  <a:lnTo>
                    <a:pt x="11" y="57"/>
                  </a:lnTo>
                  <a:lnTo>
                    <a:pt x="11" y="59"/>
                  </a:lnTo>
                  <a:lnTo>
                    <a:pt x="18" y="64"/>
                  </a:lnTo>
                  <a:lnTo>
                    <a:pt x="21" y="64"/>
                  </a:lnTo>
                  <a:lnTo>
                    <a:pt x="23" y="61"/>
                  </a:lnTo>
                  <a:lnTo>
                    <a:pt x="33" y="59"/>
                  </a:lnTo>
                  <a:lnTo>
                    <a:pt x="35" y="57"/>
                  </a:lnTo>
                  <a:lnTo>
                    <a:pt x="37" y="57"/>
                  </a:lnTo>
                  <a:lnTo>
                    <a:pt x="37" y="59"/>
                  </a:lnTo>
                  <a:lnTo>
                    <a:pt x="44" y="59"/>
                  </a:lnTo>
                  <a:lnTo>
                    <a:pt x="44" y="59"/>
                  </a:lnTo>
                  <a:lnTo>
                    <a:pt x="47" y="57"/>
                  </a:lnTo>
                  <a:lnTo>
                    <a:pt x="47" y="57"/>
                  </a:lnTo>
                  <a:lnTo>
                    <a:pt x="47" y="57"/>
                  </a:lnTo>
                  <a:lnTo>
                    <a:pt x="49" y="57"/>
                  </a:lnTo>
                  <a:lnTo>
                    <a:pt x="52" y="57"/>
                  </a:lnTo>
                  <a:lnTo>
                    <a:pt x="59" y="54"/>
                  </a:lnTo>
                  <a:lnTo>
                    <a:pt x="61" y="52"/>
                  </a:lnTo>
                  <a:lnTo>
                    <a:pt x="61" y="52"/>
                  </a:lnTo>
                  <a:lnTo>
                    <a:pt x="61" y="50"/>
                  </a:lnTo>
                  <a:lnTo>
                    <a:pt x="63" y="50"/>
                  </a:lnTo>
                  <a:lnTo>
                    <a:pt x="63" y="47"/>
                  </a:lnTo>
                  <a:lnTo>
                    <a:pt x="63" y="47"/>
                  </a:lnTo>
                  <a:lnTo>
                    <a:pt x="61" y="47"/>
                  </a:lnTo>
                  <a:lnTo>
                    <a:pt x="61" y="47"/>
                  </a:lnTo>
                  <a:lnTo>
                    <a:pt x="61" y="45"/>
                  </a:lnTo>
                  <a:lnTo>
                    <a:pt x="63" y="45"/>
                  </a:lnTo>
                  <a:lnTo>
                    <a:pt x="63" y="45"/>
                  </a:lnTo>
                  <a:lnTo>
                    <a:pt x="63" y="45"/>
                  </a:lnTo>
                  <a:lnTo>
                    <a:pt x="63" y="42"/>
                  </a:lnTo>
                  <a:lnTo>
                    <a:pt x="63" y="42"/>
                  </a:lnTo>
                  <a:lnTo>
                    <a:pt x="63" y="42"/>
                  </a:lnTo>
                  <a:lnTo>
                    <a:pt x="63" y="42"/>
                  </a:lnTo>
                  <a:lnTo>
                    <a:pt x="63" y="42"/>
                  </a:lnTo>
                  <a:lnTo>
                    <a:pt x="63" y="40"/>
                  </a:lnTo>
                  <a:lnTo>
                    <a:pt x="63" y="40"/>
                  </a:lnTo>
                  <a:lnTo>
                    <a:pt x="63" y="40"/>
                  </a:lnTo>
                  <a:lnTo>
                    <a:pt x="63" y="40"/>
                  </a:lnTo>
                  <a:lnTo>
                    <a:pt x="63" y="38"/>
                  </a:lnTo>
                  <a:lnTo>
                    <a:pt x="63" y="38"/>
                  </a:lnTo>
                  <a:lnTo>
                    <a:pt x="63"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8" y="19"/>
                  </a:lnTo>
                  <a:lnTo>
                    <a:pt x="71" y="19"/>
                  </a:lnTo>
                  <a:lnTo>
                    <a:pt x="71" y="12"/>
                  </a:lnTo>
                  <a:lnTo>
                    <a:pt x="73" y="5"/>
                  </a:lnTo>
                  <a:lnTo>
                    <a:pt x="59" y="2"/>
                  </a:lnTo>
                  <a:lnTo>
                    <a:pt x="56" y="5"/>
                  </a:lnTo>
                  <a:lnTo>
                    <a:pt x="56" y="5"/>
                  </a:lnTo>
                  <a:lnTo>
                    <a:pt x="54" y="2"/>
                  </a:lnTo>
                  <a:lnTo>
                    <a:pt x="54" y="2"/>
                  </a:lnTo>
                  <a:lnTo>
                    <a:pt x="54" y="2"/>
                  </a:lnTo>
                  <a:lnTo>
                    <a:pt x="54" y="2"/>
                  </a:lnTo>
                  <a:lnTo>
                    <a:pt x="54" y="2"/>
                  </a:lnTo>
                  <a:lnTo>
                    <a:pt x="54" y="2"/>
                  </a:lnTo>
                  <a:lnTo>
                    <a:pt x="49" y="2"/>
                  </a:lnTo>
                  <a:lnTo>
                    <a:pt x="47" y="0"/>
                  </a:lnTo>
                  <a:lnTo>
                    <a:pt x="44" y="2"/>
                  </a:lnTo>
                  <a:lnTo>
                    <a:pt x="42" y="2"/>
                  </a:lnTo>
                  <a:lnTo>
                    <a:pt x="40" y="2"/>
                  </a:lnTo>
                  <a:lnTo>
                    <a:pt x="40" y="5"/>
                  </a:lnTo>
                  <a:lnTo>
                    <a:pt x="37" y="5"/>
                  </a:lnTo>
                  <a:lnTo>
                    <a:pt x="37" y="5"/>
                  </a:lnTo>
                  <a:lnTo>
                    <a:pt x="37" y="5"/>
                  </a:lnTo>
                  <a:lnTo>
                    <a:pt x="37" y="5"/>
                  </a:lnTo>
                  <a:lnTo>
                    <a:pt x="37" y="2"/>
                  </a:lnTo>
                  <a:lnTo>
                    <a:pt x="37" y="2"/>
                  </a:lnTo>
                  <a:lnTo>
                    <a:pt x="33" y="5"/>
                  </a:lnTo>
                  <a:lnTo>
                    <a:pt x="33" y="5"/>
                  </a:lnTo>
                  <a:lnTo>
                    <a:pt x="30" y="5"/>
                  </a:lnTo>
                  <a:lnTo>
                    <a:pt x="28" y="5"/>
                  </a:lnTo>
                  <a:lnTo>
                    <a:pt x="28" y="5"/>
                  </a:lnTo>
                  <a:lnTo>
                    <a:pt x="14" y="9"/>
                  </a:lnTo>
                  <a:lnTo>
                    <a:pt x="14" y="9"/>
                  </a:lnTo>
                  <a:lnTo>
                    <a:pt x="14" y="9"/>
                  </a:lnTo>
                  <a:lnTo>
                    <a:pt x="14" y="9"/>
                  </a:lnTo>
                  <a:lnTo>
                    <a:pt x="11" y="12"/>
                  </a:lnTo>
                  <a:lnTo>
                    <a:pt x="11" y="12"/>
                  </a:lnTo>
                  <a:lnTo>
                    <a:pt x="11" y="12"/>
                  </a:lnTo>
                  <a:lnTo>
                    <a:pt x="11" y="12"/>
                  </a:lnTo>
                  <a:lnTo>
                    <a:pt x="11" y="12"/>
                  </a:lnTo>
                  <a:lnTo>
                    <a:pt x="11" y="12"/>
                  </a:lnTo>
                  <a:lnTo>
                    <a:pt x="9" y="9"/>
                  </a:lnTo>
                  <a:lnTo>
                    <a:pt x="9" y="9"/>
                  </a:lnTo>
                  <a:lnTo>
                    <a:pt x="7" y="9"/>
                  </a:lnTo>
                  <a:lnTo>
                    <a:pt x="7" y="12"/>
                  </a:lnTo>
                  <a:lnTo>
                    <a:pt x="4" y="14"/>
                  </a:lnTo>
                  <a:lnTo>
                    <a:pt x="4" y="16"/>
                  </a:lnTo>
                  <a:lnTo>
                    <a:pt x="2" y="19"/>
                  </a:lnTo>
                  <a:lnTo>
                    <a:pt x="2" y="21"/>
                  </a:lnTo>
                  <a:lnTo>
                    <a:pt x="2" y="21"/>
                  </a:lnTo>
                  <a:lnTo>
                    <a:pt x="4" y="23"/>
                  </a:lnTo>
                  <a:lnTo>
                    <a:pt x="4" y="23"/>
                  </a:lnTo>
                  <a:lnTo>
                    <a:pt x="4" y="23"/>
                  </a:lnTo>
                  <a:lnTo>
                    <a:pt x="2" y="26"/>
                  </a:lnTo>
                  <a:lnTo>
                    <a:pt x="2" y="26"/>
                  </a:lnTo>
                  <a:lnTo>
                    <a:pt x="4" y="26"/>
                  </a:lnTo>
                  <a:lnTo>
                    <a:pt x="2" y="28"/>
                  </a:lnTo>
                  <a:lnTo>
                    <a:pt x="2" y="28"/>
                  </a:lnTo>
                  <a:lnTo>
                    <a:pt x="2" y="31"/>
                  </a:lnTo>
                  <a:lnTo>
                    <a:pt x="2" y="31"/>
                  </a:lnTo>
                  <a:lnTo>
                    <a:pt x="2" y="31"/>
                  </a:lnTo>
                  <a:lnTo>
                    <a:pt x="2" y="31"/>
                  </a:lnTo>
                  <a:lnTo>
                    <a:pt x="2" y="33"/>
                  </a:lnTo>
                  <a:lnTo>
                    <a:pt x="2" y="33"/>
                  </a:lnTo>
                  <a:lnTo>
                    <a:pt x="4" y="33"/>
                  </a:lnTo>
                  <a:lnTo>
                    <a:pt x="4" y="35"/>
                  </a:lnTo>
                  <a:lnTo>
                    <a:pt x="2" y="35"/>
                  </a:lnTo>
                  <a:lnTo>
                    <a:pt x="2" y="35"/>
                  </a:lnTo>
                  <a:lnTo>
                    <a:pt x="0" y="38"/>
                  </a:lnTo>
                  <a:lnTo>
                    <a:pt x="0" y="38"/>
                  </a:lnTo>
                  <a:lnTo>
                    <a:pt x="0" y="40"/>
                  </a:lnTo>
                  <a:lnTo>
                    <a:pt x="0" y="40"/>
                  </a:lnTo>
                  <a:lnTo>
                    <a:pt x="0" y="42"/>
                  </a:lnTo>
                  <a:lnTo>
                    <a:pt x="0" y="42"/>
                  </a:lnTo>
                  <a:lnTo>
                    <a:pt x="2"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6">
              <a:extLst>
                <a:ext uri="{FF2B5EF4-FFF2-40B4-BE49-F238E27FC236}">
                  <a16:creationId xmlns:a16="http://schemas.microsoft.com/office/drawing/2014/main" id="{068D491B-FCB4-4C99-A6D9-4FA2C2183F40}"/>
                </a:ext>
              </a:extLst>
            </p:cNvPr>
            <p:cNvSpPr>
              <a:spLocks/>
            </p:cNvSpPr>
            <p:nvPr/>
          </p:nvSpPr>
          <p:spPr bwMode="auto">
            <a:xfrm>
              <a:off x="4376" y="477"/>
              <a:ext cx="68" cy="43"/>
            </a:xfrm>
            <a:custGeom>
              <a:avLst/>
              <a:gdLst>
                <a:gd name="T0" fmla="*/ 0 w 68"/>
                <a:gd name="T1" fmla="*/ 34 h 43"/>
                <a:gd name="T2" fmla="*/ 4 w 68"/>
                <a:gd name="T3" fmla="*/ 34 h 43"/>
                <a:gd name="T4" fmla="*/ 9 w 68"/>
                <a:gd name="T5" fmla="*/ 34 h 43"/>
                <a:gd name="T6" fmla="*/ 9 w 68"/>
                <a:gd name="T7" fmla="*/ 34 h 43"/>
                <a:gd name="T8" fmla="*/ 9 w 68"/>
                <a:gd name="T9" fmla="*/ 31 h 43"/>
                <a:gd name="T10" fmla="*/ 23 w 68"/>
                <a:gd name="T11" fmla="*/ 31 h 43"/>
                <a:gd name="T12" fmla="*/ 26 w 68"/>
                <a:gd name="T13" fmla="*/ 31 h 43"/>
                <a:gd name="T14" fmla="*/ 26 w 68"/>
                <a:gd name="T15" fmla="*/ 34 h 43"/>
                <a:gd name="T16" fmla="*/ 26 w 68"/>
                <a:gd name="T17" fmla="*/ 36 h 43"/>
                <a:gd name="T18" fmla="*/ 28 w 68"/>
                <a:gd name="T19" fmla="*/ 38 h 43"/>
                <a:gd name="T20" fmla="*/ 35 w 68"/>
                <a:gd name="T21" fmla="*/ 41 h 43"/>
                <a:gd name="T22" fmla="*/ 35 w 68"/>
                <a:gd name="T23" fmla="*/ 38 h 43"/>
                <a:gd name="T24" fmla="*/ 35 w 68"/>
                <a:gd name="T25" fmla="*/ 38 h 43"/>
                <a:gd name="T26" fmla="*/ 35 w 68"/>
                <a:gd name="T27" fmla="*/ 36 h 43"/>
                <a:gd name="T28" fmla="*/ 40 w 68"/>
                <a:gd name="T29" fmla="*/ 36 h 43"/>
                <a:gd name="T30" fmla="*/ 38 w 68"/>
                <a:gd name="T31" fmla="*/ 34 h 43"/>
                <a:gd name="T32" fmla="*/ 38 w 68"/>
                <a:gd name="T33" fmla="*/ 31 h 43"/>
                <a:gd name="T34" fmla="*/ 40 w 68"/>
                <a:gd name="T35" fmla="*/ 31 h 43"/>
                <a:gd name="T36" fmla="*/ 42 w 68"/>
                <a:gd name="T37" fmla="*/ 34 h 43"/>
                <a:gd name="T38" fmla="*/ 45 w 68"/>
                <a:gd name="T39" fmla="*/ 36 h 43"/>
                <a:gd name="T40" fmla="*/ 45 w 68"/>
                <a:gd name="T41" fmla="*/ 38 h 43"/>
                <a:gd name="T42" fmla="*/ 54 w 68"/>
                <a:gd name="T43" fmla="*/ 43 h 43"/>
                <a:gd name="T44" fmla="*/ 61 w 68"/>
                <a:gd name="T45" fmla="*/ 38 h 43"/>
                <a:gd name="T46" fmla="*/ 68 w 68"/>
                <a:gd name="T47" fmla="*/ 10 h 43"/>
                <a:gd name="T48" fmla="*/ 66 w 68"/>
                <a:gd name="T49" fmla="*/ 7 h 43"/>
                <a:gd name="T50" fmla="*/ 64 w 68"/>
                <a:gd name="T51" fmla="*/ 5 h 43"/>
                <a:gd name="T52" fmla="*/ 61 w 68"/>
                <a:gd name="T53" fmla="*/ 3 h 43"/>
                <a:gd name="T54" fmla="*/ 57 w 68"/>
                <a:gd name="T55" fmla="*/ 0 h 43"/>
                <a:gd name="T56" fmla="*/ 54 w 68"/>
                <a:gd name="T57" fmla="*/ 0 h 43"/>
                <a:gd name="T58" fmla="*/ 54 w 68"/>
                <a:gd name="T59" fmla="*/ 0 h 43"/>
                <a:gd name="T60" fmla="*/ 52 w 68"/>
                <a:gd name="T61" fmla="*/ 3 h 43"/>
                <a:gd name="T62" fmla="*/ 47 w 68"/>
                <a:gd name="T63" fmla="*/ 5 h 43"/>
                <a:gd name="T64" fmla="*/ 45 w 68"/>
                <a:gd name="T65" fmla="*/ 7 h 43"/>
                <a:gd name="T66" fmla="*/ 42 w 68"/>
                <a:gd name="T67" fmla="*/ 7 h 43"/>
                <a:gd name="T68" fmla="*/ 42 w 68"/>
                <a:gd name="T69" fmla="*/ 10 h 43"/>
                <a:gd name="T70" fmla="*/ 33 w 68"/>
                <a:gd name="T71" fmla="*/ 15 h 43"/>
                <a:gd name="T72" fmla="*/ 28 w 68"/>
                <a:gd name="T73" fmla="*/ 15 h 43"/>
                <a:gd name="T74" fmla="*/ 21 w 68"/>
                <a:gd name="T75" fmla="*/ 15 h 43"/>
                <a:gd name="T76" fmla="*/ 14 w 68"/>
                <a:gd name="T77" fmla="*/ 17 h 43"/>
                <a:gd name="T78" fmla="*/ 7 w 68"/>
                <a:gd name="T79" fmla="*/ 22 h 43"/>
                <a:gd name="T80" fmla="*/ 4 w 68"/>
                <a:gd name="T81" fmla="*/ 22 h 43"/>
                <a:gd name="T82" fmla="*/ 2 w 68"/>
                <a:gd name="T83" fmla="*/ 24 h 43"/>
                <a:gd name="T84" fmla="*/ 2 w 68"/>
                <a:gd name="T85" fmla="*/ 24 h 43"/>
                <a:gd name="T86" fmla="*/ 2 w 68"/>
                <a:gd name="T87" fmla="*/ 26 h 43"/>
                <a:gd name="T88" fmla="*/ 0 w 68"/>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43">
                  <a:moveTo>
                    <a:pt x="0" y="31"/>
                  </a:moveTo>
                  <a:lnTo>
                    <a:pt x="0" y="34"/>
                  </a:lnTo>
                  <a:lnTo>
                    <a:pt x="2" y="34"/>
                  </a:lnTo>
                  <a:lnTo>
                    <a:pt x="4" y="34"/>
                  </a:lnTo>
                  <a:lnTo>
                    <a:pt x="9" y="34"/>
                  </a:lnTo>
                  <a:lnTo>
                    <a:pt x="9" y="34"/>
                  </a:lnTo>
                  <a:lnTo>
                    <a:pt x="9" y="34"/>
                  </a:lnTo>
                  <a:lnTo>
                    <a:pt x="9" y="34"/>
                  </a:lnTo>
                  <a:lnTo>
                    <a:pt x="9" y="31"/>
                  </a:lnTo>
                  <a:lnTo>
                    <a:pt x="9" y="31"/>
                  </a:lnTo>
                  <a:lnTo>
                    <a:pt x="21" y="29"/>
                  </a:lnTo>
                  <a:lnTo>
                    <a:pt x="23" y="31"/>
                  </a:lnTo>
                  <a:lnTo>
                    <a:pt x="26" y="31"/>
                  </a:lnTo>
                  <a:lnTo>
                    <a:pt x="26" y="31"/>
                  </a:lnTo>
                  <a:lnTo>
                    <a:pt x="26" y="34"/>
                  </a:lnTo>
                  <a:lnTo>
                    <a:pt x="26" y="34"/>
                  </a:lnTo>
                  <a:lnTo>
                    <a:pt x="26" y="36"/>
                  </a:lnTo>
                  <a:lnTo>
                    <a:pt x="26" y="36"/>
                  </a:lnTo>
                  <a:lnTo>
                    <a:pt x="26" y="38"/>
                  </a:lnTo>
                  <a:lnTo>
                    <a:pt x="28" y="38"/>
                  </a:lnTo>
                  <a:lnTo>
                    <a:pt x="35" y="41"/>
                  </a:lnTo>
                  <a:lnTo>
                    <a:pt x="35" y="41"/>
                  </a:lnTo>
                  <a:lnTo>
                    <a:pt x="35" y="38"/>
                  </a:lnTo>
                  <a:lnTo>
                    <a:pt x="35" y="38"/>
                  </a:lnTo>
                  <a:lnTo>
                    <a:pt x="35" y="38"/>
                  </a:lnTo>
                  <a:lnTo>
                    <a:pt x="35" y="38"/>
                  </a:lnTo>
                  <a:lnTo>
                    <a:pt x="35" y="36"/>
                  </a:lnTo>
                  <a:lnTo>
                    <a:pt x="35" y="36"/>
                  </a:lnTo>
                  <a:lnTo>
                    <a:pt x="38" y="36"/>
                  </a:lnTo>
                  <a:lnTo>
                    <a:pt x="40" y="36"/>
                  </a:lnTo>
                  <a:lnTo>
                    <a:pt x="38" y="34"/>
                  </a:lnTo>
                  <a:lnTo>
                    <a:pt x="38" y="34"/>
                  </a:lnTo>
                  <a:lnTo>
                    <a:pt x="38" y="34"/>
                  </a:lnTo>
                  <a:lnTo>
                    <a:pt x="38" y="31"/>
                  </a:lnTo>
                  <a:lnTo>
                    <a:pt x="38" y="31"/>
                  </a:lnTo>
                  <a:lnTo>
                    <a:pt x="40" y="31"/>
                  </a:lnTo>
                  <a:lnTo>
                    <a:pt x="42" y="31"/>
                  </a:lnTo>
                  <a:lnTo>
                    <a:pt x="42" y="34"/>
                  </a:lnTo>
                  <a:lnTo>
                    <a:pt x="45" y="36"/>
                  </a:lnTo>
                  <a:lnTo>
                    <a:pt x="45" y="36"/>
                  </a:lnTo>
                  <a:lnTo>
                    <a:pt x="47" y="36"/>
                  </a:lnTo>
                  <a:lnTo>
                    <a:pt x="45" y="38"/>
                  </a:lnTo>
                  <a:lnTo>
                    <a:pt x="47" y="38"/>
                  </a:lnTo>
                  <a:lnTo>
                    <a:pt x="54" y="43"/>
                  </a:lnTo>
                  <a:lnTo>
                    <a:pt x="61" y="38"/>
                  </a:lnTo>
                  <a:lnTo>
                    <a:pt x="61" y="38"/>
                  </a:lnTo>
                  <a:lnTo>
                    <a:pt x="64" y="29"/>
                  </a:lnTo>
                  <a:lnTo>
                    <a:pt x="68" y="10"/>
                  </a:lnTo>
                  <a:lnTo>
                    <a:pt x="68" y="7"/>
                  </a:lnTo>
                  <a:lnTo>
                    <a:pt x="66" y="7"/>
                  </a:lnTo>
                  <a:lnTo>
                    <a:pt x="66" y="7"/>
                  </a:lnTo>
                  <a:lnTo>
                    <a:pt x="64" y="5"/>
                  </a:lnTo>
                  <a:lnTo>
                    <a:pt x="61" y="3"/>
                  </a:lnTo>
                  <a:lnTo>
                    <a:pt x="61" y="3"/>
                  </a:lnTo>
                  <a:lnTo>
                    <a:pt x="61" y="0"/>
                  </a:lnTo>
                  <a:lnTo>
                    <a:pt x="57" y="0"/>
                  </a:lnTo>
                  <a:lnTo>
                    <a:pt x="57" y="0"/>
                  </a:lnTo>
                  <a:lnTo>
                    <a:pt x="54" y="0"/>
                  </a:lnTo>
                  <a:lnTo>
                    <a:pt x="54" y="0"/>
                  </a:lnTo>
                  <a:lnTo>
                    <a:pt x="54" y="0"/>
                  </a:lnTo>
                  <a:lnTo>
                    <a:pt x="54" y="3"/>
                  </a:lnTo>
                  <a:lnTo>
                    <a:pt x="52" y="3"/>
                  </a:lnTo>
                  <a:lnTo>
                    <a:pt x="49" y="3"/>
                  </a:lnTo>
                  <a:lnTo>
                    <a:pt x="47" y="5"/>
                  </a:lnTo>
                  <a:lnTo>
                    <a:pt x="47" y="5"/>
                  </a:lnTo>
                  <a:lnTo>
                    <a:pt x="45" y="7"/>
                  </a:lnTo>
                  <a:lnTo>
                    <a:pt x="42" y="7"/>
                  </a:lnTo>
                  <a:lnTo>
                    <a:pt x="42" y="7"/>
                  </a:lnTo>
                  <a:lnTo>
                    <a:pt x="40" y="7"/>
                  </a:lnTo>
                  <a:lnTo>
                    <a:pt x="42" y="10"/>
                  </a:lnTo>
                  <a:lnTo>
                    <a:pt x="40" y="12"/>
                  </a:lnTo>
                  <a:lnTo>
                    <a:pt x="33" y="15"/>
                  </a:lnTo>
                  <a:lnTo>
                    <a:pt x="30" y="15"/>
                  </a:lnTo>
                  <a:lnTo>
                    <a:pt x="28" y="15"/>
                  </a:lnTo>
                  <a:lnTo>
                    <a:pt x="26" y="15"/>
                  </a:lnTo>
                  <a:lnTo>
                    <a:pt x="21" y="15"/>
                  </a:lnTo>
                  <a:lnTo>
                    <a:pt x="19" y="17"/>
                  </a:lnTo>
                  <a:lnTo>
                    <a:pt x="14" y="17"/>
                  </a:lnTo>
                  <a:lnTo>
                    <a:pt x="12" y="19"/>
                  </a:lnTo>
                  <a:lnTo>
                    <a:pt x="7" y="22"/>
                  </a:lnTo>
                  <a:lnTo>
                    <a:pt x="4" y="22"/>
                  </a:lnTo>
                  <a:lnTo>
                    <a:pt x="4" y="22"/>
                  </a:lnTo>
                  <a:lnTo>
                    <a:pt x="4" y="22"/>
                  </a:lnTo>
                  <a:lnTo>
                    <a:pt x="2" y="24"/>
                  </a:lnTo>
                  <a:lnTo>
                    <a:pt x="2" y="24"/>
                  </a:lnTo>
                  <a:lnTo>
                    <a:pt x="2" y="24"/>
                  </a:lnTo>
                  <a:lnTo>
                    <a:pt x="2" y="26"/>
                  </a:lnTo>
                  <a:lnTo>
                    <a:pt x="2" y="26"/>
                  </a:lnTo>
                  <a:lnTo>
                    <a:pt x="0" y="29"/>
                  </a:lnTo>
                  <a:lnTo>
                    <a:pt x="0" y="29"/>
                  </a:lnTo>
                  <a:lnTo>
                    <a:pt x="0" y="3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7">
              <a:extLst>
                <a:ext uri="{FF2B5EF4-FFF2-40B4-BE49-F238E27FC236}">
                  <a16:creationId xmlns:a16="http://schemas.microsoft.com/office/drawing/2014/main" id="{383B1B24-48CC-43B8-BF58-19001A050E49}"/>
                </a:ext>
              </a:extLst>
            </p:cNvPr>
            <p:cNvSpPr>
              <a:spLocks/>
            </p:cNvSpPr>
            <p:nvPr/>
          </p:nvSpPr>
          <p:spPr bwMode="auto">
            <a:xfrm>
              <a:off x="7158" y="2560"/>
              <a:ext cx="5" cy="5"/>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4" name="Freeform 48">
              <a:extLst>
                <a:ext uri="{FF2B5EF4-FFF2-40B4-BE49-F238E27FC236}">
                  <a16:creationId xmlns:a16="http://schemas.microsoft.com/office/drawing/2014/main" id="{0048DD52-976F-4CA9-A395-26E48C144B2F}"/>
                </a:ext>
              </a:extLst>
            </p:cNvPr>
            <p:cNvSpPr>
              <a:spLocks/>
            </p:cNvSpPr>
            <p:nvPr/>
          </p:nvSpPr>
          <p:spPr bwMode="auto">
            <a:xfrm>
              <a:off x="7227" y="2473"/>
              <a:ext cx="9" cy="28"/>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9">
              <a:extLst>
                <a:ext uri="{FF2B5EF4-FFF2-40B4-BE49-F238E27FC236}">
                  <a16:creationId xmlns:a16="http://schemas.microsoft.com/office/drawing/2014/main" id="{08F4D4D1-A654-4A8C-9132-8F6357BBA490}"/>
                </a:ext>
              </a:extLst>
            </p:cNvPr>
            <p:cNvSpPr>
              <a:spLocks/>
            </p:cNvSpPr>
            <p:nvPr/>
          </p:nvSpPr>
          <p:spPr bwMode="auto">
            <a:xfrm>
              <a:off x="7132" y="2532"/>
              <a:ext cx="12" cy="9"/>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50">
              <a:extLst>
                <a:ext uri="{FF2B5EF4-FFF2-40B4-BE49-F238E27FC236}">
                  <a16:creationId xmlns:a16="http://schemas.microsoft.com/office/drawing/2014/main" id="{0278A7A0-BB86-4891-8B28-6FC08CB3EAEB}"/>
                </a:ext>
              </a:extLst>
            </p:cNvPr>
            <p:cNvSpPr>
              <a:spLocks/>
            </p:cNvSpPr>
            <p:nvPr/>
          </p:nvSpPr>
          <p:spPr bwMode="auto">
            <a:xfrm>
              <a:off x="7229" y="2468"/>
              <a:ext cx="9" cy="17"/>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51">
              <a:extLst>
                <a:ext uri="{FF2B5EF4-FFF2-40B4-BE49-F238E27FC236}">
                  <a16:creationId xmlns:a16="http://schemas.microsoft.com/office/drawing/2014/main" id="{50FE24F7-2FA2-4EA2-AF1F-C1B25AB50D8E}"/>
                </a:ext>
              </a:extLst>
            </p:cNvPr>
            <p:cNvSpPr>
              <a:spLocks/>
            </p:cNvSpPr>
            <p:nvPr/>
          </p:nvSpPr>
          <p:spPr bwMode="auto">
            <a:xfrm>
              <a:off x="7210" y="2411"/>
              <a:ext cx="24" cy="19"/>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8" name="Freeform 52">
              <a:extLst>
                <a:ext uri="{FF2B5EF4-FFF2-40B4-BE49-F238E27FC236}">
                  <a16:creationId xmlns:a16="http://schemas.microsoft.com/office/drawing/2014/main" id="{D64ADD63-11BC-4BF7-A81F-20D8E9A49265}"/>
                </a:ext>
              </a:extLst>
            </p:cNvPr>
            <p:cNvSpPr>
              <a:spLocks/>
            </p:cNvSpPr>
            <p:nvPr/>
          </p:nvSpPr>
          <p:spPr bwMode="auto">
            <a:xfrm>
              <a:off x="7106" y="2347"/>
              <a:ext cx="5" cy="10"/>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9" name="Freeform 53">
              <a:extLst>
                <a:ext uri="{FF2B5EF4-FFF2-40B4-BE49-F238E27FC236}">
                  <a16:creationId xmlns:a16="http://schemas.microsoft.com/office/drawing/2014/main" id="{21A28E6D-5C94-451E-B789-E163F3E36B2F}"/>
                </a:ext>
              </a:extLst>
            </p:cNvPr>
            <p:cNvSpPr>
              <a:spLocks/>
            </p:cNvSpPr>
            <p:nvPr/>
          </p:nvSpPr>
          <p:spPr bwMode="auto">
            <a:xfrm>
              <a:off x="7054" y="2373"/>
              <a:ext cx="5" cy="8"/>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0" name="Freeform 54">
              <a:extLst>
                <a:ext uri="{FF2B5EF4-FFF2-40B4-BE49-F238E27FC236}">
                  <a16:creationId xmlns:a16="http://schemas.microsoft.com/office/drawing/2014/main" id="{62A2251B-21A3-488D-B913-8B16247DFC1E}"/>
                </a:ext>
              </a:extLst>
            </p:cNvPr>
            <p:cNvSpPr>
              <a:spLocks/>
            </p:cNvSpPr>
            <p:nvPr/>
          </p:nvSpPr>
          <p:spPr bwMode="auto">
            <a:xfrm>
              <a:off x="7054" y="2369"/>
              <a:ext cx="7" cy="7"/>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1" name="Freeform 55">
              <a:extLst>
                <a:ext uri="{FF2B5EF4-FFF2-40B4-BE49-F238E27FC236}">
                  <a16:creationId xmlns:a16="http://schemas.microsoft.com/office/drawing/2014/main" id="{B6267186-6D8A-4428-A10C-B1ADBE2DAA81}"/>
                </a:ext>
              </a:extLst>
            </p:cNvPr>
            <p:cNvSpPr>
              <a:spLocks/>
            </p:cNvSpPr>
            <p:nvPr/>
          </p:nvSpPr>
          <p:spPr bwMode="auto">
            <a:xfrm>
              <a:off x="7092" y="2331"/>
              <a:ext cx="16" cy="23"/>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2" name="Freeform 56">
              <a:extLst>
                <a:ext uri="{FF2B5EF4-FFF2-40B4-BE49-F238E27FC236}">
                  <a16:creationId xmlns:a16="http://schemas.microsoft.com/office/drawing/2014/main" id="{28276FF6-D430-4C37-80EB-311FB40020CB}"/>
                </a:ext>
              </a:extLst>
            </p:cNvPr>
            <p:cNvSpPr>
              <a:spLocks/>
            </p:cNvSpPr>
            <p:nvPr/>
          </p:nvSpPr>
          <p:spPr bwMode="auto">
            <a:xfrm>
              <a:off x="7113" y="2310"/>
              <a:ext cx="19" cy="18"/>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10 w 19"/>
                <a:gd name="T17" fmla="*/ 18 h 18"/>
                <a:gd name="T18" fmla="*/ 10 w 19"/>
                <a:gd name="T19" fmla="*/ 18 h 18"/>
                <a:gd name="T20" fmla="*/ 10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10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10" y="18"/>
                  </a:lnTo>
                  <a:lnTo>
                    <a:pt x="10" y="18"/>
                  </a:lnTo>
                  <a:lnTo>
                    <a:pt x="10" y="18"/>
                  </a:lnTo>
                  <a:lnTo>
                    <a:pt x="10" y="18"/>
                  </a:lnTo>
                  <a:lnTo>
                    <a:pt x="10" y="16"/>
                  </a:lnTo>
                  <a:lnTo>
                    <a:pt x="10" y="16"/>
                  </a:lnTo>
                  <a:lnTo>
                    <a:pt x="10"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10"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3" name="Freeform 57">
              <a:extLst>
                <a:ext uri="{FF2B5EF4-FFF2-40B4-BE49-F238E27FC236}">
                  <a16:creationId xmlns:a16="http://schemas.microsoft.com/office/drawing/2014/main" id="{6260EDDF-642C-4675-A59F-CEAC2524BFD1}"/>
                </a:ext>
              </a:extLst>
            </p:cNvPr>
            <p:cNvSpPr>
              <a:spLocks/>
            </p:cNvSpPr>
            <p:nvPr/>
          </p:nvSpPr>
          <p:spPr bwMode="auto">
            <a:xfrm>
              <a:off x="6997" y="2272"/>
              <a:ext cx="10" cy="11"/>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4" name="Freeform 58">
              <a:extLst>
                <a:ext uri="{FF2B5EF4-FFF2-40B4-BE49-F238E27FC236}">
                  <a16:creationId xmlns:a16="http://schemas.microsoft.com/office/drawing/2014/main" id="{477C8B86-BFC0-4290-BDB9-7F55A76BDB96}"/>
                </a:ext>
              </a:extLst>
            </p:cNvPr>
            <p:cNvSpPr>
              <a:spLocks/>
            </p:cNvSpPr>
            <p:nvPr/>
          </p:nvSpPr>
          <p:spPr bwMode="auto">
            <a:xfrm>
              <a:off x="6988" y="2257"/>
              <a:ext cx="7" cy="10"/>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5" name="Freeform 59">
              <a:extLst>
                <a:ext uri="{FF2B5EF4-FFF2-40B4-BE49-F238E27FC236}">
                  <a16:creationId xmlns:a16="http://schemas.microsoft.com/office/drawing/2014/main" id="{828A2521-FD2D-44DE-925B-154D13D71E19}"/>
                </a:ext>
              </a:extLst>
            </p:cNvPr>
            <p:cNvSpPr>
              <a:spLocks/>
            </p:cNvSpPr>
            <p:nvPr/>
          </p:nvSpPr>
          <p:spPr bwMode="auto">
            <a:xfrm>
              <a:off x="6919" y="2208"/>
              <a:ext cx="412" cy="435"/>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4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4" y="144"/>
                  </a:lnTo>
                  <a:lnTo>
                    <a:pt x="204" y="144"/>
                  </a:lnTo>
                  <a:lnTo>
                    <a:pt x="204" y="142"/>
                  </a:lnTo>
                  <a:lnTo>
                    <a:pt x="204" y="142"/>
                  </a:lnTo>
                  <a:lnTo>
                    <a:pt x="204" y="139"/>
                  </a:lnTo>
                  <a:lnTo>
                    <a:pt x="204"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3" y="175"/>
                  </a:lnTo>
                  <a:lnTo>
                    <a:pt x="133"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7"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2" y="128"/>
                  </a:lnTo>
                  <a:lnTo>
                    <a:pt x="62" y="128"/>
                  </a:lnTo>
                  <a:lnTo>
                    <a:pt x="59" y="128"/>
                  </a:lnTo>
                  <a:lnTo>
                    <a:pt x="57" y="128"/>
                  </a:lnTo>
                  <a:lnTo>
                    <a:pt x="59" y="125"/>
                  </a:lnTo>
                  <a:lnTo>
                    <a:pt x="62" y="125"/>
                  </a:lnTo>
                  <a:lnTo>
                    <a:pt x="62" y="125"/>
                  </a:lnTo>
                  <a:lnTo>
                    <a:pt x="62" y="125"/>
                  </a:lnTo>
                  <a:lnTo>
                    <a:pt x="62" y="125"/>
                  </a:lnTo>
                  <a:lnTo>
                    <a:pt x="64" y="123"/>
                  </a:lnTo>
                  <a:lnTo>
                    <a:pt x="62" y="120"/>
                  </a:lnTo>
                  <a:lnTo>
                    <a:pt x="62" y="118"/>
                  </a:lnTo>
                  <a:lnTo>
                    <a:pt x="64" y="116"/>
                  </a:lnTo>
                  <a:lnTo>
                    <a:pt x="64" y="113"/>
                  </a:lnTo>
                  <a:lnTo>
                    <a:pt x="64" y="111"/>
                  </a:lnTo>
                  <a:lnTo>
                    <a:pt x="62" y="111"/>
                  </a:lnTo>
                  <a:lnTo>
                    <a:pt x="62" y="111"/>
                  </a:lnTo>
                  <a:lnTo>
                    <a:pt x="59" y="111"/>
                  </a:lnTo>
                  <a:lnTo>
                    <a:pt x="59" y="111"/>
                  </a:lnTo>
                  <a:lnTo>
                    <a:pt x="62" y="109"/>
                  </a:lnTo>
                  <a:lnTo>
                    <a:pt x="62" y="109"/>
                  </a:lnTo>
                  <a:lnTo>
                    <a:pt x="62" y="104"/>
                  </a:lnTo>
                  <a:lnTo>
                    <a:pt x="62" y="104"/>
                  </a:lnTo>
                  <a:lnTo>
                    <a:pt x="62" y="102"/>
                  </a:lnTo>
                  <a:lnTo>
                    <a:pt x="62" y="97"/>
                  </a:lnTo>
                  <a:lnTo>
                    <a:pt x="62" y="97"/>
                  </a:lnTo>
                  <a:lnTo>
                    <a:pt x="62" y="94"/>
                  </a:lnTo>
                  <a:lnTo>
                    <a:pt x="62" y="92"/>
                  </a:lnTo>
                  <a:lnTo>
                    <a:pt x="62" y="92"/>
                  </a:lnTo>
                  <a:lnTo>
                    <a:pt x="62"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2" y="87"/>
                  </a:lnTo>
                  <a:lnTo>
                    <a:pt x="62" y="87"/>
                  </a:lnTo>
                  <a:lnTo>
                    <a:pt x="59" y="85"/>
                  </a:lnTo>
                  <a:lnTo>
                    <a:pt x="62" y="83"/>
                  </a:lnTo>
                  <a:lnTo>
                    <a:pt x="62" y="83"/>
                  </a:lnTo>
                  <a:lnTo>
                    <a:pt x="62" y="80"/>
                  </a:lnTo>
                  <a:lnTo>
                    <a:pt x="59" y="75"/>
                  </a:lnTo>
                  <a:lnTo>
                    <a:pt x="59" y="73"/>
                  </a:lnTo>
                  <a:lnTo>
                    <a:pt x="59" y="71"/>
                  </a:lnTo>
                  <a:lnTo>
                    <a:pt x="59" y="68"/>
                  </a:lnTo>
                  <a:lnTo>
                    <a:pt x="59" y="68"/>
                  </a:lnTo>
                  <a:lnTo>
                    <a:pt x="62" y="71"/>
                  </a:lnTo>
                  <a:lnTo>
                    <a:pt x="62" y="68"/>
                  </a:lnTo>
                  <a:lnTo>
                    <a:pt x="62" y="68"/>
                  </a:lnTo>
                  <a:lnTo>
                    <a:pt x="62" y="66"/>
                  </a:lnTo>
                  <a:lnTo>
                    <a:pt x="62" y="66"/>
                  </a:lnTo>
                  <a:lnTo>
                    <a:pt x="62" y="66"/>
                  </a:lnTo>
                  <a:lnTo>
                    <a:pt x="62" y="66"/>
                  </a:lnTo>
                  <a:lnTo>
                    <a:pt x="62" y="66"/>
                  </a:lnTo>
                  <a:lnTo>
                    <a:pt x="62" y="66"/>
                  </a:lnTo>
                  <a:lnTo>
                    <a:pt x="59" y="66"/>
                  </a:lnTo>
                  <a:lnTo>
                    <a:pt x="59" y="66"/>
                  </a:lnTo>
                  <a:lnTo>
                    <a:pt x="59" y="64"/>
                  </a:lnTo>
                  <a:lnTo>
                    <a:pt x="59" y="64"/>
                  </a:lnTo>
                  <a:lnTo>
                    <a:pt x="59" y="64"/>
                  </a:lnTo>
                  <a:lnTo>
                    <a:pt x="62" y="64"/>
                  </a:lnTo>
                  <a:lnTo>
                    <a:pt x="62" y="64"/>
                  </a:lnTo>
                  <a:lnTo>
                    <a:pt x="62" y="64"/>
                  </a:lnTo>
                  <a:lnTo>
                    <a:pt x="62"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6" y="47"/>
                  </a:lnTo>
                  <a:lnTo>
                    <a:pt x="36" y="47"/>
                  </a:lnTo>
                  <a:lnTo>
                    <a:pt x="36" y="45"/>
                  </a:lnTo>
                  <a:lnTo>
                    <a:pt x="38" y="45"/>
                  </a:lnTo>
                  <a:lnTo>
                    <a:pt x="36" y="45"/>
                  </a:lnTo>
                  <a:lnTo>
                    <a:pt x="33" y="45"/>
                  </a:lnTo>
                  <a:lnTo>
                    <a:pt x="36" y="45"/>
                  </a:lnTo>
                  <a:lnTo>
                    <a:pt x="36" y="45"/>
                  </a:lnTo>
                  <a:lnTo>
                    <a:pt x="36" y="42"/>
                  </a:lnTo>
                  <a:lnTo>
                    <a:pt x="36" y="42"/>
                  </a:lnTo>
                  <a:lnTo>
                    <a:pt x="36"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6" y="35"/>
                  </a:lnTo>
                  <a:lnTo>
                    <a:pt x="33" y="33"/>
                  </a:lnTo>
                  <a:lnTo>
                    <a:pt x="33" y="33"/>
                  </a:lnTo>
                  <a:lnTo>
                    <a:pt x="33" y="33"/>
                  </a:lnTo>
                  <a:lnTo>
                    <a:pt x="36" y="33"/>
                  </a:lnTo>
                  <a:lnTo>
                    <a:pt x="36"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6" y="7"/>
                  </a:lnTo>
                  <a:lnTo>
                    <a:pt x="36" y="7"/>
                  </a:lnTo>
                  <a:lnTo>
                    <a:pt x="36" y="7"/>
                  </a:lnTo>
                  <a:lnTo>
                    <a:pt x="36" y="7"/>
                  </a:lnTo>
                  <a:lnTo>
                    <a:pt x="36" y="4"/>
                  </a:lnTo>
                  <a:lnTo>
                    <a:pt x="36" y="7"/>
                  </a:lnTo>
                  <a:lnTo>
                    <a:pt x="36" y="9"/>
                  </a:lnTo>
                  <a:lnTo>
                    <a:pt x="33" y="12"/>
                  </a:lnTo>
                  <a:lnTo>
                    <a:pt x="33" y="9"/>
                  </a:lnTo>
                  <a:lnTo>
                    <a:pt x="33" y="9"/>
                  </a:lnTo>
                  <a:lnTo>
                    <a:pt x="33" y="12"/>
                  </a:lnTo>
                  <a:lnTo>
                    <a:pt x="36" y="12"/>
                  </a:lnTo>
                  <a:lnTo>
                    <a:pt x="38" y="14"/>
                  </a:lnTo>
                  <a:lnTo>
                    <a:pt x="38" y="14"/>
                  </a:lnTo>
                  <a:lnTo>
                    <a:pt x="38" y="14"/>
                  </a:lnTo>
                  <a:lnTo>
                    <a:pt x="40" y="14"/>
                  </a:lnTo>
                  <a:lnTo>
                    <a:pt x="43" y="14"/>
                  </a:lnTo>
                  <a:lnTo>
                    <a:pt x="43" y="14"/>
                  </a:lnTo>
                  <a:lnTo>
                    <a:pt x="43" y="16"/>
                  </a:lnTo>
                  <a:lnTo>
                    <a:pt x="40" y="16"/>
                  </a:lnTo>
                  <a:lnTo>
                    <a:pt x="38" y="16"/>
                  </a:lnTo>
                  <a:lnTo>
                    <a:pt x="36"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10" y="42"/>
                  </a:lnTo>
                  <a:lnTo>
                    <a:pt x="10"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10" y="99"/>
                  </a:lnTo>
                  <a:lnTo>
                    <a:pt x="10" y="97"/>
                  </a:lnTo>
                  <a:lnTo>
                    <a:pt x="10" y="97"/>
                  </a:lnTo>
                  <a:lnTo>
                    <a:pt x="12" y="97"/>
                  </a:lnTo>
                  <a:lnTo>
                    <a:pt x="12" y="99"/>
                  </a:lnTo>
                  <a:lnTo>
                    <a:pt x="12" y="99"/>
                  </a:lnTo>
                  <a:lnTo>
                    <a:pt x="12" y="99"/>
                  </a:lnTo>
                  <a:lnTo>
                    <a:pt x="10" y="99"/>
                  </a:lnTo>
                  <a:lnTo>
                    <a:pt x="10" y="99"/>
                  </a:lnTo>
                  <a:lnTo>
                    <a:pt x="10" y="102"/>
                  </a:lnTo>
                  <a:lnTo>
                    <a:pt x="12" y="102"/>
                  </a:lnTo>
                  <a:lnTo>
                    <a:pt x="12" y="104"/>
                  </a:lnTo>
                  <a:lnTo>
                    <a:pt x="12" y="104"/>
                  </a:lnTo>
                  <a:lnTo>
                    <a:pt x="12" y="106"/>
                  </a:lnTo>
                  <a:lnTo>
                    <a:pt x="10" y="109"/>
                  </a:lnTo>
                  <a:lnTo>
                    <a:pt x="10" y="109"/>
                  </a:lnTo>
                  <a:lnTo>
                    <a:pt x="12" y="111"/>
                  </a:lnTo>
                  <a:lnTo>
                    <a:pt x="12" y="111"/>
                  </a:lnTo>
                  <a:lnTo>
                    <a:pt x="10" y="113"/>
                  </a:lnTo>
                  <a:lnTo>
                    <a:pt x="10" y="116"/>
                  </a:lnTo>
                  <a:lnTo>
                    <a:pt x="10" y="118"/>
                  </a:lnTo>
                  <a:lnTo>
                    <a:pt x="10"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10" y="130"/>
                  </a:lnTo>
                  <a:lnTo>
                    <a:pt x="12" y="130"/>
                  </a:lnTo>
                  <a:lnTo>
                    <a:pt x="12" y="130"/>
                  </a:lnTo>
                  <a:lnTo>
                    <a:pt x="10" y="130"/>
                  </a:lnTo>
                  <a:lnTo>
                    <a:pt x="10" y="132"/>
                  </a:lnTo>
                  <a:lnTo>
                    <a:pt x="10" y="132"/>
                  </a:lnTo>
                  <a:lnTo>
                    <a:pt x="10" y="132"/>
                  </a:lnTo>
                  <a:lnTo>
                    <a:pt x="12" y="132"/>
                  </a:lnTo>
                  <a:lnTo>
                    <a:pt x="12" y="132"/>
                  </a:lnTo>
                  <a:lnTo>
                    <a:pt x="14" y="128"/>
                  </a:lnTo>
                  <a:lnTo>
                    <a:pt x="17" y="128"/>
                  </a:lnTo>
                  <a:lnTo>
                    <a:pt x="17" y="130"/>
                  </a:lnTo>
                  <a:lnTo>
                    <a:pt x="14" y="132"/>
                  </a:lnTo>
                  <a:lnTo>
                    <a:pt x="12" y="132"/>
                  </a:lnTo>
                  <a:lnTo>
                    <a:pt x="7" y="135"/>
                  </a:lnTo>
                  <a:lnTo>
                    <a:pt x="7" y="135"/>
                  </a:lnTo>
                  <a:lnTo>
                    <a:pt x="7" y="139"/>
                  </a:lnTo>
                  <a:lnTo>
                    <a:pt x="10" y="142"/>
                  </a:lnTo>
                  <a:lnTo>
                    <a:pt x="10" y="144"/>
                  </a:lnTo>
                  <a:lnTo>
                    <a:pt x="10" y="146"/>
                  </a:lnTo>
                  <a:lnTo>
                    <a:pt x="10" y="149"/>
                  </a:lnTo>
                  <a:lnTo>
                    <a:pt x="10" y="149"/>
                  </a:lnTo>
                  <a:lnTo>
                    <a:pt x="10" y="151"/>
                  </a:lnTo>
                  <a:lnTo>
                    <a:pt x="10" y="151"/>
                  </a:lnTo>
                  <a:lnTo>
                    <a:pt x="10" y="154"/>
                  </a:lnTo>
                  <a:lnTo>
                    <a:pt x="10"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6" y="236"/>
                  </a:lnTo>
                  <a:lnTo>
                    <a:pt x="36" y="236"/>
                  </a:lnTo>
                  <a:lnTo>
                    <a:pt x="36" y="236"/>
                  </a:lnTo>
                  <a:lnTo>
                    <a:pt x="36" y="236"/>
                  </a:lnTo>
                  <a:lnTo>
                    <a:pt x="36" y="234"/>
                  </a:lnTo>
                  <a:lnTo>
                    <a:pt x="36" y="232"/>
                  </a:lnTo>
                  <a:lnTo>
                    <a:pt x="38" y="234"/>
                  </a:lnTo>
                  <a:lnTo>
                    <a:pt x="40" y="236"/>
                  </a:lnTo>
                  <a:lnTo>
                    <a:pt x="45" y="236"/>
                  </a:lnTo>
                  <a:lnTo>
                    <a:pt x="47" y="236"/>
                  </a:lnTo>
                  <a:lnTo>
                    <a:pt x="47" y="236"/>
                  </a:lnTo>
                  <a:lnTo>
                    <a:pt x="45" y="239"/>
                  </a:lnTo>
                  <a:lnTo>
                    <a:pt x="43" y="239"/>
                  </a:lnTo>
                  <a:lnTo>
                    <a:pt x="43" y="239"/>
                  </a:lnTo>
                  <a:lnTo>
                    <a:pt x="40" y="239"/>
                  </a:lnTo>
                  <a:lnTo>
                    <a:pt x="38" y="239"/>
                  </a:lnTo>
                  <a:lnTo>
                    <a:pt x="36" y="239"/>
                  </a:lnTo>
                  <a:lnTo>
                    <a:pt x="36" y="241"/>
                  </a:lnTo>
                  <a:lnTo>
                    <a:pt x="36" y="241"/>
                  </a:lnTo>
                  <a:lnTo>
                    <a:pt x="40" y="246"/>
                  </a:lnTo>
                  <a:lnTo>
                    <a:pt x="38" y="246"/>
                  </a:lnTo>
                  <a:lnTo>
                    <a:pt x="36" y="244"/>
                  </a:lnTo>
                  <a:lnTo>
                    <a:pt x="36"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2" y="281"/>
                  </a:lnTo>
                  <a:lnTo>
                    <a:pt x="59" y="284"/>
                  </a:lnTo>
                  <a:lnTo>
                    <a:pt x="52" y="286"/>
                  </a:lnTo>
                  <a:lnTo>
                    <a:pt x="50" y="286"/>
                  </a:lnTo>
                  <a:lnTo>
                    <a:pt x="45" y="284"/>
                  </a:lnTo>
                  <a:lnTo>
                    <a:pt x="43" y="284"/>
                  </a:lnTo>
                  <a:lnTo>
                    <a:pt x="40" y="284"/>
                  </a:lnTo>
                  <a:lnTo>
                    <a:pt x="36" y="286"/>
                  </a:lnTo>
                  <a:lnTo>
                    <a:pt x="36" y="286"/>
                  </a:lnTo>
                  <a:lnTo>
                    <a:pt x="36"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6" y="326"/>
                  </a:lnTo>
                  <a:lnTo>
                    <a:pt x="36" y="329"/>
                  </a:lnTo>
                  <a:lnTo>
                    <a:pt x="38" y="331"/>
                  </a:lnTo>
                  <a:lnTo>
                    <a:pt x="40" y="336"/>
                  </a:lnTo>
                  <a:lnTo>
                    <a:pt x="40" y="338"/>
                  </a:lnTo>
                  <a:lnTo>
                    <a:pt x="38" y="341"/>
                  </a:lnTo>
                  <a:lnTo>
                    <a:pt x="38" y="341"/>
                  </a:lnTo>
                  <a:lnTo>
                    <a:pt x="36" y="343"/>
                  </a:lnTo>
                  <a:lnTo>
                    <a:pt x="36"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6"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2" y="329"/>
                  </a:lnTo>
                  <a:lnTo>
                    <a:pt x="62" y="329"/>
                  </a:lnTo>
                  <a:lnTo>
                    <a:pt x="64" y="329"/>
                  </a:lnTo>
                  <a:lnTo>
                    <a:pt x="64" y="329"/>
                  </a:lnTo>
                  <a:lnTo>
                    <a:pt x="64" y="331"/>
                  </a:lnTo>
                  <a:lnTo>
                    <a:pt x="62" y="331"/>
                  </a:lnTo>
                  <a:lnTo>
                    <a:pt x="62"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6" y="409"/>
                  </a:lnTo>
                  <a:lnTo>
                    <a:pt x="36" y="412"/>
                  </a:lnTo>
                  <a:lnTo>
                    <a:pt x="36" y="412"/>
                  </a:lnTo>
                  <a:lnTo>
                    <a:pt x="36" y="412"/>
                  </a:lnTo>
                  <a:lnTo>
                    <a:pt x="36" y="414"/>
                  </a:lnTo>
                  <a:lnTo>
                    <a:pt x="36" y="414"/>
                  </a:lnTo>
                  <a:lnTo>
                    <a:pt x="36"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2" y="435"/>
                  </a:lnTo>
                  <a:lnTo>
                    <a:pt x="62" y="435"/>
                  </a:lnTo>
                  <a:lnTo>
                    <a:pt x="62"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7" y="397"/>
                  </a:lnTo>
                  <a:lnTo>
                    <a:pt x="107" y="397"/>
                  </a:lnTo>
                  <a:lnTo>
                    <a:pt x="107"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3" y="388"/>
                  </a:lnTo>
                  <a:lnTo>
                    <a:pt x="133" y="386"/>
                  </a:lnTo>
                  <a:lnTo>
                    <a:pt x="130" y="386"/>
                  </a:lnTo>
                  <a:lnTo>
                    <a:pt x="130" y="383"/>
                  </a:lnTo>
                  <a:lnTo>
                    <a:pt x="133" y="383"/>
                  </a:lnTo>
                  <a:lnTo>
                    <a:pt x="133"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4" y="341"/>
                  </a:lnTo>
                  <a:lnTo>
                    <a:pt x="204"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4" y="336"/>
                  </a:lnTo>
                  <a:lnTo>
                    <a:pt x="204" y="338"/>
                  </a:lnTo>
                  <a:lnTo>
                    <a:pt x="204"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4" y="322"/>
                  </a:lnTo>
                  <a:lnTo>
                    <a:pt x="204" y="319"/>
                  </a:lnTo>
                  <a:lnTo>
                    <a:pt x="201" y="319"/>
                  </a:lnTo>
                  <a:lnTo>
                    <a:pt x="201" y="317"/>
                  </a:lnTo>
                  <a:lnTo>
                    <a:pt x="204"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6" name="Freeform 60">
              <a:extLst>
                <a:ext uri="{FF2B5EF4-FFF2-40B4-BE49-F238E27FC236}">
                  <a16:creationId xmlns:a16="http://schemas.microsoft.com/office/drawing/2014/main" id="{DFD7B0D9-519D-46FC-ADEB-36783FFB54B2}"/>
                </a:ext>
              </a:extLst>
            </p:cNvPr>
            <p:cNvSpPr>
              <a:spLocks/>
            </p:cNvSpPr>
            <p:nvPr/>
          </p:nvSpPr>
          <p:spPr bwMode="auto">
            <a:xfrm>
              <a:off x="6947" y="2170"/>
              <a:ext cx="5" cy="14"/>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61">
              <a:extLst>
                <a:ext uri="{FF2B5EF4-FFF2-40B4-BE49-F238E27FC236}">
                  <a16:creationId xmlns:a16="http://schemas.microsoft.com/office/drawing/2014/main" id="{7ABD436F-C520-40BF-91C9-6E14231CA9FA}"/>
                </a:ext>
              </a:extLst>
            </p:cNvPr>
            <p:cNvSpPr>
              <a:spLocks/>
            </p:cNvSpPr>
            <p:nvPr/>
          </p:nvSpPr>
          <p:spPr bwMode="auto">
            <a:xfrm>
              <a:off x="6727" y="2042"/>
              <a:ext cx="3" cy="2"/>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62">
              <a:extLst>
                <a:ext uri="{FF2B5EF4-FFF2-40B4-BE49-F238E27FC236}">
                  <a16:creationId xmlns:a16="http://schemas.microsoft.com/office/drawing/2014/main" id="{13464B39-CFE5-429B-AD06-B18A0ECD23D8}"/>
                </a:ext>
              </a:extLst>
            </p:cNvPr>
            <p:cNvSpPr>
              <a:spLocks/>
            </p:cNvSpPr>
            <p:nvPr/>
          </p:nvSpPr>
          <p:spPr bwMode="auto">
            <a:xfrm>
              <a:off x="6673" y="2021"/>
              <a:ext cx="21" cy="19"/>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7 w 21"/>
                <a:gd name="T21" fmla="*/ 16 h 19"/>
                <a:gd name="T22" fmla="*/ 17 w 21"/>
                <a:gd name="T23" fmla="*/ 14 h 19"/>
                <a:gd name="T24" fmla="*/ 17 w 21"/>
                <a:gd name="T25" fmla="*/ 12 h 19"/>
                <a:gd name="T26" fmla="*/ 17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7 w 21"/>
                <a:gd name="T47" fmla="*/ 7 h 19"/>
                <a:gd name="T48" fmla="*/ 17 w 21"/>
                <a:gd name="T49" fmla="*/ 7 h 19"/>
                <a:gd name="T50" fmla="*/ 17 w 21"/>
                <a:gd name="T51" fmla="*/ 7 h 19"/>
                <a:gd name="T52" fmla="*/ 17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7" y="16"/>
                  </a:lnTo>
                  <a:lnTo>
                    <a:pt x="17" y="14"/>
                  </a:lnTo>
                  <a:lnTo>
                    <a:pt x="17" y="12"/>
                  </a:lnTo>
                  <a:lnTo>
                    <a:pt x="17" y="9"/>
                  </a:lnTo>
                  <a:lnTo>
                    <a:pt x="19" y="9"/>
                  </a:lnTo>
                  <a:lnTo>
                    <a:pt x="21" y="7"/>
                  </a:lnTo>
                  <a:lnTo>
                    <a:pt x="19" y="4"/>
                  </a:lnTo>
                  <a:lnTo>
                    <a:pt x="19" y="4"/>
                  </a:lnTo>
                  <a:lnTo>
                    <a:pt x="19" y="4"/>
                  </a:lnTo>
                  <a:lnTo>
                    <a:pt x="19" y="7"/>
                  </a:lnTo>
                  <a:lnTo>
                    <a:pt x="19" y="7"/>
                  </a:lnTo>
                  <a:lnTo>
                    <a:pt x="19" y="7"/>
                  </a:lnTo>
                  <a:lnTo>
                    <a:pt x="19" y="7"/>
                  </a:lnTo>
                  <a:lnTo>
                    <a:pt x="17" y="7"/>
                  </a:lnTo>
                  <a:lnTo>
                    <a:pt x="17" y="7"/>
                  </a:lnTo>
                  <a:lnTo>
                    <a:pt x="17" y="7"/>
                  </a:lnTo>
                  <a:lnTo>
                    <a:pt x="17"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63">
              <a:extLst>
                <a:ext uri="{FF2B5EF4-FFF2-40B4-BE49-F238E27FC236}">
                  <a16:creationId xmlns:a16="http://schemas.microsoft.com/office/drawing/2014/main" id="{6E3D9C2D-DCE9-4100-95DA-EF538350B0BC}"/>
                </a:ext>
              </a:extLst>
            </p:cNvPr>
            <p:cNvSpPr>
              <a:spLocks/>
            </p:cNvSpPr>
            <p:nvPr/>
          </p:nvSpPr>
          <p:spPr bwMode="auto">
            <a:xfrm>
              <a:off x="6507" y="2014"/>
              <a:ext cx="10" cy="9"/>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64">
              <a:extLst>
                <a:ext uri="{FF2B5EF4-FFF2-40B4-BE49-F238E27FC236}">
                  <a16:creationId xmlns:a16="http://schemas.microsoft.com/office/drawing/2014/main" id="{B802B453-8478-45DF-B1A7-3FAB39C71B43}"/>
                </a:ext>
              </a:extLst>
            </p:cNvPr>
            <p:cNvSpPr>
              <a:spLocks/>
            </p:cNvSpPr>
            <p:nvPr/>
          </p:nvSpPr>
          <p:spPr bwMode="auto">
            <a:xfrm>
              <a:off x="6481" y="2025"/>
              <a:ext cx="5" cy="3"/>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1" name="Rectangle 65">
              <a:extLst>
                <a:ext uri="{FF2B5EF4-FFF2-40B4-BE49-F238E27FC236}">
                  <a16:creationId xmlns:a16="http://schemas.microsoft.com/office/drawing/2014/main" id="{F519D108-3B99-4D38-8E37-901246DB64D6}"/>
                </a:ext>
              </a:extLst>
            </p:cNvPr>
            <p:cNvSpPr>
              <a:spLocks noChangeArrowheads="1"/>
            </p:cNvSpPr>
            <p:nvPr/>
          </p:nvSpPr>
          <p:spPr bwMode="auto">
            <a:xfrm>
              <a:off x="6481" y="2025"/>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2" name="Freeform 66">
              <a:extLst>
                <a:ext uri="{FF2B5EF4-FFF2-40B4-BE49-F238E27FC236}">
                  <a16:creationId xmlns:a16="http://schemas.microsoft.com/office/drawing/2014/main" id="{E280864B-996B-4956-A718-4E7D04512F9D}"/>
                </a:ext>
              </a:extLst>
            </p:cNvPr>
            <p:cNvSpPr>
              <a:spLocks/>
            </p:cNvSpPr>
            <p:nvPr/>
          </p:nvSpPr>
          <p:spPr bwMode="auto">
            <a:xfrm>
              <a:off x="6486" y="2004"/>
              <a:ext cx="17" cy="14"/>
            </a:xfrm>
            <a:custGeom>
              <a:avLst/>
              <a:gdLst>
                <a:gd name="T0" fmla="*/ 2 w 17"/>
                <a:gd name="T1" fmla="*/ 12 h 14"/>
                <a:gd name="T2" fmla="*/ 5 w 17"/>
                <a:gd name="T3" fmla="*/ 14 h 14"/>
                <a:gd name="T4" fmla="*/ 5 w 17"/>
                <a:gd name="T5" fmla="*/ 14 h 14"/>
                <a:gd name="T6" fmla="*/ 14 w 17"/>
                <a:gd name="T7" fmla="*/ 12 h 14"/>
                <a:gd name="T8" fmla="*/ 17 w 17"/>
                <a:gd name="T9" fmla="*/ 10 h 14"/>
                <a:gd name="T10" fmla="*/ 17 w 17"/>
                <a:gd name="T11" fmla="*/ 10 h 14"/>
                <a:gd name="T12" fmla="*/ 17 w 17"/>
                <a:gd name="T13" fmla="*/ 10 h 14"/>
                <a:gd name="T14" fmla="*/ 14 w 17"/>
                <a:gd name="T15" fmla="*/ 10 h 14"/>
                <a:gd name="T16" fmla="*/ 12 w 17"/>
                <a:gd name="T17" fmla="*/ 10 h 14"/>
                <a:gd name="T18" fmla="*/ 12 w 17"/>
                <a:gd name="T19" fmla="*/ 10 h 14"/>
                <a:gd name="T20" fmla="*/ 12 w 17"/>
                <a:gd name="T21" fmla="*/ 7 h 14"/>
                <a:gd name="T22" fmla="*/ 12 w 17"/>
                <a:gd name="T23" fmla="*/ 7 h 14"/>
                <a:gd name="T24" fmla="*/ 12 w 17"/>
                <a:gd name="T25" fmla="*/ 7 h 14"/>
                <a:gd name="T26" fmla="*/ 12 w 17"/>
                <a:gd name="T27" fmla="*/ 5 h 14"/>
                <a:gd name="T28" fmla="*/ 12 w 17"/>
                <a:gd name="T29" fmla="*/ 5 h 14"/>
                <a:gd name="T30" fmla="*/ 12 w 17"/>
                <a:gd name="T31" fmla="*/ 5 h 14"/>
                <a:gd name="T32" fmla="*/ 12 w 17"/>
                <a:gd name="T33" fmla="*/ 3 h 14"/>
                <a:gd name="T34" fmla="*/ 12 w 17"/>
                <a:gd name="T35" fmla="*/ 3 h 14"/>
                <a:gd name="T36" fmla="*/ 12 w 17"/>
                <a:gd name="T37" fmla="*/ 3 h 14"/>
                <a:gd name="T38" fmla="*/ 7 w 17"/>
                <a:gd name="T39" fmla="*/ 3 h 14"/>
                <a:gd name="T40" fmla="*/ 7 w 17"/>
                <a:gd name="T41" fmla="*/ 3 h 14"/>
                <a:gd name="T42" fmla="*/ 5 w 17"/>
                <a:gd name="T43" fmla="*/ 3 h 14"/>
                <a:gd name="T44" fmla="*/ 5 w 17"/>
                <a:gd name="T45" fmla="*/ 3 h 14"/>
                <a:gd name="T46" fmla="*/ 5 w 17"/>
                <a:gd name="T47" fmla="*/ 0 h 14"/>
                <a:gd name="T48" fmla="*/ 5 w 17"/>
                <a:gd name="T49" fmla="*/ 0 h 14"/>
                <a:gd name="T50" fmla="*/ 2 w 17"/>
                <a:gd name="T51" fmla="*/ 0 h 14"/>
                <a:gd name="T52" fmla="*/ 2 w 17"/>
                <a:gd name="T53" fmla="*/ 0 h 14"/>
                <a:gd name="T54" fmla="*/ 2 w 17"/>
                <a:gd name="T55" fmla="*/ 0 h 14"/>
                <a:gd name="T56" fmla="*/ 2 w 17"/>
                <a:gd name="T57" fmla="*/ 3 h 14"/>
                <a:gd name="T58" fmla="*/ 2 w 17"/>
                <a:gd name="T59" fmla="*/ 3 h 14"/>
                <a:gd name="T60" fmla="*/ 2 w 17"/>
                <a:gd name="T61" fmla="*/ 3 h 14"/>
                <a:gd name="T62" fmla="*/ 2 w 17"/>
                <a:gd name="T63" fmla="*/ 3 h 14"/>
                <a:gd name="T64" fmla="*/ 2 w 17"/>
                <a:gd name="T65" fmla="*/ 3 h 14"/>
                <a:gd name="T66" fmla="*/ 2 w 17"/>
                <a:gd name="T67" fmla="*/ 5 h 14"/>
                <a:gd name="T68" fmla="*/ 2 w 17"/>
                <a:gd name="T69" fmla="*/ 5 h 14"/>
                <a:gd name="T70" fmla="*/ 2 w 17"/>
                <a:gd name="T71" fmla="*/ 5 h 14"/>
                <a:gd name="T72" fmla="*/ 2 w 17"/>
                <a:gd name="T73" fmla="*/ 7 h 14"/>
                <a:gd name="T74" fmla="*/ 2 w 17"/>
                <a:gd name="T75" fmla="*/ 7 h 14"/>
                <a:gd name="T76" fmla="*/ 2 w 17"/>
                <a:gd name="T77" fmla="*/ 10 h 14"/>
                <a:gd name="T78" fmla="*/ 2 w 17"/>
                <a:gd name="T79" fmla="*/ 7 h 14"/>
                <a:gd name="T80" fmla="*/ 2 w 17"/>
                <a:gd name="T81" fmla="*/ 7 h 14"/>
                <a:gd name="T82" fmla="*/ 2 w 17"/>
                <a:gd name="T83" fmla="*/ 7 h 14"/>
                <a:gd name="T84" fmla="*/ 5 w 17"/>
                <a:gd name="T85" fmla="*/ 7 h 14"/>
                <a:gd name="T86" fmla="*/ 2 w 17"/>
                <a:gd name="T87" fmla="*/ 10 h 14"/>
                <a:gd name="T88" fmla="*/ 2 w 17"/>
                <a:gd name="T89" fmla="*/ 10 h 14"/>
                <a:gd name="T90" fmla="*/ 0 w 17"/>
                <a:gd name="T91" fmla="*/ 10 h 14"/>
                <a:gd name="T92" fmla="*/ 0 w 17"/>
                <a:gd name="T93" fmla="*/ 10 h 14"/>
                <a:gd name="T94" fmla="*/ 0 w 17"/>
                <a:gd name="T95" fmla="*/ 10 h 14"/>
                <a:gd name="T96" fmla="*/ 0 w 17"/>
                <a:gd name="T97" fmla="*/ 10 h 14"/>
                <a:gd name="T98" fmla="*/ 0 w 17"/>
                <a:gd name="T99" fmla="*/ 10 h 14"/>
                <a:gd name="T100" fmla="*/ 0 w 17"/>
                <a:gd name="T101" fmla="*/ 12 h 14"/>
                <a:gd name="T102" fmla="*/ 2 w 17"/>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4">
                  <a:moveTo>
                    <a:pt x="2" y="12"/>
                  </a:moveTo>
                  <a:lnTo>
                    <a:pt x="5" y="14"/>
                  </a:lnTo>
                  <a:lnTo>
                    <a:pt x="5" y="14"/>
                  </a:lnTo>
                  <a:lnTo>
                    <a:pt x="14" y="12"/>
                  </a:lnTo>
                  <a:lnTo>
                    <a:pt x="17" y="10"/>
                  </a:lnTo>
                  <a:lnTo>
                    <a:pt x="17" y="10"/>
                  </a:lnTo>
                  <a:lnTo>
                    <a:pt x="17"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3" name="Freeform 67">
              <a:extLst>
                <a:ext uri="{FF2B5EF4-FFF2-40B4-BE49-F238E27FC236}">
                  <a16:creationId xmlns:a16="http://schemas.microsoft.com/office/drawing/2014/main" id="{0E8222E6-D945-496D-9562-7CB2B11FC994}"/>
                </a:ext>
              </a:extLst>
            </p:cNvPr>
            <p:cNvSpPr>
              <a:spLocks/>
            </p:cNvSpPr>
            <p:nvPr/>
          </p:nvSpPr>
          <p:spPr bwMode="auto">
            <a:xfrm>
              <a:off x="6446" y="1995"/>
              <a:ext cx="21" cy="9"/>
            </a:xfrm>
            <a:custGeom>
              <a:avLst/>
              <a:gdLst>
                <a:gd name="T0" fmla="*/ 0 w 21"/>
                <a:gd name="T1" fmla="*/ 7 h 9"/>
                <a:gd name="T2" fmla="*/ 0 w 21"/>
                <a:gd name="T3" fmla="*/ 7 h 9"/>
                <a:gd name="T4" fmla="*/ 2 w 21"/>
                <a:gd name="T5" fmla="*/ 7 h 9"/>
                <a:gd name="T6" fmla="*/ 2 w 21"/>
                <a:gd name="T7" fmla="*/ 7 h 9"/>
                <a:gd name="T8" fmla="*/ 5 w 21"/>
                <a:gd name="T9" fmla="*/ 7 h 9"/>
                <a:gd name="T10" fmla="*/ 5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5" y="7"/>
                  </a:lnTo>
                  <a:lnTo>
                    <a:pt x="5"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4" name="Freeform 68">
              <a:extLst>
                <a:ext uri="{FF2B5EF4-FFF2-40B4-BE49-F238E27FC236}">
                  <a16:creationId xmlns:a16="http://schemas.microsoft.com/office/drawing/2014/main" id="{834F60D3-9096-4C6C-8C3C-4496FF092CB5}"/>
                </a:ext>
              </a:extLst>
            </p:cNvPr>
            <p:cNvSpPr>
              <a:spLocks/>
            </p:cNvSpPr>
            <p:nvPr/>
          </p:nvSpPr>
          <p:spPr bwMode="auto">
            <a:xfrm>
              <a:off x="6448" y="1983"/>
              <a:ext cx="26" cy="12"/>
            </a:xfrm>
            <a:custGeom>
              <a:avLst/>
              <a:gdLst>
                <a:gd name="T0" fmla="*/ 0 w 26"/>
                <a:gd name="T1" fmla="*/ 2 h 12"/>
                <a:gd name="T2" fmla="*/ 0 w 26"/>
                <a:gd name="T3" fmla="*/ 5 h 12"/>
                <a:gd name="T4" fmla="*/ 3 w 26"/>
                <a:gd name="T5" fmla="*/ 5 h 12"/>
                <a:gd name="T6" fmla="*/ 3 w 26"/>
                <a:gd name="T7" fmla="*/ 7 h 12"/>
                <a:gd name="T8" fmla="*/ 0 w 26"/>
                <a:gd name="T9" fmla="*/ 7 h 12"/>
                <a:gd name="T10" fmla="*/ 10 w 26"/>
                <a:gd name="T11" fmla="*/ 5 h 12"/>
                <a:gd name="T12" fmla="*/ 12 w 26"/>
                <a:gd name="T13" fmla="*/ 5 h 12"/>
                <a:gd name="T14" fmla="*/ 3 w 26"/>
                <a:gd name="T15" fmla="*/ 9 h 12"/>
                <a:gd name="T16" fmla="*/ 3 w 26"/>
                <a:gd name="T17" fmla="*/ 9 h 12"/>
                <a:gd name="T18" fmla="*/ 3 w 26"/>
                <a:gd name="T19" fmla="*/ 9 h 12"/>
                <a:gd name="T20" fmla="*/ 3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2 w 26"/>
                <a:gd name="T39" fmla="*/ 2 h 12"/>
                <a:gd name="T40" fmla="*/ 22 w 26"/>
                <a:gd name="T41" fmla="*/ 2 h 12"/>
                <a:gd name="T42" fmla="*/ 22 w 26"/>
                <a:gd name="T43" fmla="*/ 0 h 12"/>
                <a:gd name="T44" fmla="*/ 22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3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3" y="2"/>
                  </a:moveTo>
                  <a:lnTo>
                    <a:pt x="0" y="2"/>
                  </a:lnTo>
                  <a:lnTo>
                    <a:pt x="0" y="2"/>
                  </a:lnTo>
                  <a:lnTo>
                    <a:pt x="0" y="5"/>
                  </a:lnTo>
                  <a:lnTo>
                    <a:pt x="3" y="5"/>
                  </a:lnTo>
                  <a:lnTo>
                    <a:pt x="3" y="5"/>
                  </a:lnTo>
                  <a:lnTo>
                    <a:pt x="3" y="5"/>
                  </a:lnTo>
                  <a:lnTo>
                    <a:pt x="3" y="7"/>
                  </a:lnTo>
                  <a:lnTo>
                    <a:pt x="3" y="7"/>
                  </a:lnTo>
                  <a:lnTo>
                    <a:pt x="0" y="7"/>
                  </a:lnTo>
                  <a:lnTo>
                    <a:pt x="3" y="7"/>
                  </a:lnTo>
                  <a:lnTo>
                    <a:pt x="10" y="5"/>
                  </a:lnTo>
                  <a:lnTo>
                    <a:pt x="12" y="5"/>
                  </a:lnTo>
                  <a:lnTo>
                    <a:pt x="12" y="5"/>
                  </a:lnTo>
                  <a:lnTo>
                    <a:pt x="10" y="7"/>
                  </a:lnTo>
                  <a:lnTo>
                    <a:pt x="3" y="9"/>
                  </a:lnTo>
                  <a:lnTo>
                    <a:pt x="3" y="9"/>
                  </a:lnTo>
                  <a:lnTo>
                    <a:pt x="3" y="9"/>
                  </a:lnTo>
                  <a:lnTo>
                    <a:pt x="3" y="9"/>
                  </a:lnTo>
                  <a:lnTo>
                    <a:pt x="3" y="9"/>
                  </a:lnTo>
                  <a:lnTo>
                    <a:pt x="3" y="12"/>
                  </a:lnTo>
                  <a:lnTo>
                    <a:pt x="3"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2" y="2"/>
                  </a:lnTo>
                  <a:lnTo>
                    <a:pt x="22" y="2"/>
                  </a:lnTo>
                  <a:lnTo>
                    <a:pt x="22" y="2"/>
                  </a:lnTo>
                  <a:lnTo>
                    <a:pt x="22" y="0"/>
                  </a:lnTo>
                  <a:lnTo>
                    <a:pt x="22" y="0"/>
                  </a:lnTo>
                  <a:lnTo>
                    <a:pt x="24" y="0"/>
                  </a:lnTo>
                  <a:lnTo>
                    <a:pt x="22"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3" y="2"/>
                  </a:lnTo>
                  <a:lnTo>
                    <a:pt x="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5" name="Freeform 69">
              <a:extLst>
                <a:ext uri="{FF2B5EF4-FFF2-40B4-BE49-F238E27FC236}">
                  <a16:creationId xmlns:a16="http://schemas.microsoft.com/office/drawing/2014/main" id="{083363F3-194D-439A-BB6D-76C11DFF2B59}"/>
                </a:ext>
              </a:extLst>
            </p:cNvPr>
            <p:cNvSpPr>
              <a:spLocks/>
            </p:cNvSpPr>
            <p:nvPr/>
          </p:nvSpPr>
          <p:spPr bwMode="auto">
            <a:xfrm>
              <a:off x="6460" y="1964"/>
              <a:ext cx="7" cy="12"/>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6" name="Freeform 70">
              <a:extLst>
                <a:ext uri="{FF2B5EF4-FFF2-40B4-BE49-F238E27FC236}">
                  <a16:creationId xmlns:a16="http://schemas.microsoft.com/office/drawing/2014/main" id="{4CBA1744-A9E4-48EF-A082-13B2B11F106F}"/>
                </a:ext>
              </a:extLst>
            </p:cNvPr>
            <p:cNvSpPr>
              <a:spLocks/>
            </p:cNvSpPr>
            <p:nvPr/>
          </p:nvSpPr>
          <p:spPr bwMode="auto">
            <a:xfrm>
              <a:off x="6432" y="1950"/>
              <a:ext cx="23" cy="28"/>
            </a:xfrm>
            <a:custGeom>
              <a:avLst/>
              <a:gdLst>
                <a:gd name="T0" fmla="*/ 7 w 23"/>
                <a:gd name="T1" fmla="*/ 2 h 28"/>
                <a:gd name="T2" fmla="*/ 7 w 23"/>
                <a:gd name="T3" fmla="*/ 2 h 28"/>
                <a:gd name="T4" fmla="*/ 4 w 23"/>
                <a:gd name="T5" fmla="*/ 2 h 28"/>
                <a:gd name="T6" fmla="*/ 2 w 23"/>
                <a:gd name="T7" fmla="*/ 2 h 28"/>
                <a:gd name="T8" fmla="*/ 2 w 23"/>
                <a:gd name="T9" fmla="*/ 2 h 28"/>
                <a:gd name="T10" fmla="*/ 2 w 23"/>
                <a:gd name="T11" fmla="*/ 4 h 28"/>
                <a:gd name="T12" fmla="*/ 2 w 23"/>
                <a:gd name="T13" fmla="*/ 7 h 28"/>
                <a:gd name="T14" fmla="*/ 0 w 23"/>
                <a:gd name="T15" fmla="*/ 9 h 28"/>
                <a:gd name="T16" fmla="*/ 2 w 23"/>
                <a:gd name="T17" fmla="*/ 14 h 28"/>
                <a:gd name="T18" fmla="*/ 2 w 23"/>
                <a:gd name="T19" fmla="*/ 14 h 28"/>
                <a:gd name="T20" fmla="*/ 4 w 23"/>
                <a:gd name="T21" fmla="*/ 21 h 28"/>
                <a:gd name="T22" fmla="*/ 7 w 23"/>
                <a:gd name="T23" fmla="*/ 23 h 28"/>
                <a:gd name="T24" fmla="*/ 9 w 23"/>
                <a:gd name="T25" fmla="*/ 23 h 28"/>
                <a:gd name="T26" fmla="*/ 12 w 23"/>
                <a:gd name="T27" fmla="*/ 23 h 28"/>
                <a:gd name="T28" fmla="*/ 14 w 23"/>
                <a:gd name="T29" fmla="*/ 26 h 28"/>
                <a:gd name="T30" fmla="*/ 14 w 23"/>
                <a:gd name="T31" fmla="*/ 26 h 28"/>
                <a:gd name="T32" fmla="*/ 19 w 23"/>
                <a:gd name="T33" fmla="*/ 28 h 28"/>
                <a:gd name="T34" fmla="*/ 21 w 23"/>
                <a:gd name="T35" fmla="*/ 26 h 28"/>
                <a:gd name="T36" fmla="*/ 23 w 23"/>
                <a:gd name="T37" fmla="*/ 26 h 28"/>
                <a:gd name="T38" fmla="*/ 21 w 23"/>
                <a:gd name="T39" fmla="*/ 23 h 28"/>
                <a:gd name="T40" fmla="*/ 19 w 23"/>
                <a:gd name="T41" fmla="*/ 21 h 28"/>
                <a:gd name="T42" fmla="*/ 21 w 23"/>
                <a:gd name="T43" fmla="*/ 21 h 28"/>
                <a:gd name="T44" fmla="*/ 19 w 23"/>
                <a:gd name="T45" fmla="*/ 16 h 28"/>
                <a:gd name="T46" fmla="*/ 16 w 23"/>
                <a:gd name="T47" fmla="*/ 14 h 28"/>
                <a:gd name="T48" fmla="*/ 12 w 23"/>
                <a:gd name="T49" fmla="*/ 14 h 28"/>
                <a:gd name="T50" fmla="*/ 9 w 23"/>
                <a:gd name="T51" fmla="*/ 16 h 28"/>
                <a:gd name="T52" fmla="*/ 9 w 23"/>
                <a:gd name="T53" fmla="*/ 19 h 28"/>
                <a:gd name="T54" fmla="*/ 9 w 23"/>
                <a:gd name="T55" fmla="*/ 19 h 28"/>
                <a:gd name="T56" fmla="*/ 7 w 23"/>
                <a:gd name="T57" fmla="*/ 19 h 28"/>
                <a:gd name="T58" fmla="*/ 7 w 23"/>
                <a:gd name="T59" fmla="*/ 19 h 28"/>
                <a:gd name="T60" fmla="*/ 7 w 23"/>
                <a:gd name="T61" fmla="*/ 16 h 28"/>
                <a:gd name="T62" fmla="*/ 9 w 23"/>
                <a:gd name="T63" fmla="*/ 16 h 28"/>
                <a:gd name="T64" fmla="*/ 9 w 23"/>
                <a:gd name="T65" fmla="*/ 14 h 28"/>
                <a:gd name="T66" fmla="*/ 7 w 23"/>
                <a:gd name="T67" fmla="*/ 12 h 28"/>
                <a:gd name="T68" fmla="*/ 7 w 23"/>
                <a:gd name="T69" fmla="*/ 12 h 28"/>
                <a:gd name="T70" fmla="*/ 9 w 23"/>
                <a:gd name="T71" fmla="*/ 9 h 28"/>
                <a:gd name="T72" fmla="*/ 9 w 23"/>
                <a:gd name="T73" fmla="*/ 12 h 28"/>
                <a:gd name="T74" fmla="*/ 12 w 23"/>
                <a:gd name="T75" fmla="*/ 12 h 28"/>
                <a:gd name="T76" fmla="*/ 12 w 23"/>
                <a:gd name="T77" fmla="*/ 7 h 28"/>
                <a:gd name="T78" fmla="*/ 12 w 23"/>
                <a:gd name="T79" fmla="*/ 7 h 28"/>
                <a:gd name="T80" fmla="*/ 9 w 23"/>
                <a:gd name="T81" fmla="*/ 7 h 28"/>
                <a:gd name="T82" fmla="*/ 9 w 23"/>
                <a:gd name="T83" fmla="*/ 4 h 28"/>
                <a:gd name="T84" fmla="*/ 9 w 23"/>
                <a:gd name="T85" fmla="*/ 0 h 28"/>
                <a:gd name="T86" fmla="*/ 9 w 23"/>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28">
                  <a:moveTo>
                    <a:pt x="7" y="0"/>
                  </a:moveTo>
                  <a:lnTo>
                    <a:pt x="7" y="2"/>
                  </a:lnTo>
                  <a:lnTo>
                    <a:pt x="7" y="2"/>
                  </a:lnTo>
                  <a:lnTo>
                    <a:pt x="7" y="2"/>
                  </a:lnTo>
                  <a:lnTo>
                    <a:pt x="4" y="2"/>
                  </a:lnTo>
                  <a:lnTo>
                    <a:pt x="4" y="2"/>
                  </a:lnTo>
                  <a:lnTo>
                    <a:pt x="2" y="2"/>
                  </a:lnTo>
                  <a:lnTo>
                    <a:pt x="2" y="2"/>
                  </a:lnTo>
                  <a:lnTo>
                    <a:pt x="2" y="2"/>
                  </a:lnTo>
                  <a:lnTo>
                    <a:pt x="2" y="2"/>
                  </a:lnTo>
                  <a:lnTo>
                    <a:pt x="2" y="4"/>
                  </a:lnTo>
                  <a:lnTo>
                    <a:pt x="2" y="4"/>
                  </a:lnTo>
                  <a:lnTo>
                    <a:pt x="2" y="7"/>
                  </a:lnTo>
                  <a:lnTo>
                    <a:pt x="2" y="7"/>
                  </a:lnTo>
                  <a:lnTo>
                    <a:pt x="2" y="9"/>
                  </a:lnTo>
                  <a:lnTo>
                    <a:pt x="0" y="9"/>
                  </a:lnTo>
                  <a:lnTo>
                    <a:pt x="0" y="12"/>
                  </a:lnTo>
                  <a:lnTo>
                    <a:pt x="2" y="14"/>
                  </a:lnTo>
                  <a:lnTo>
                    <a:pt x="2" y="14"/>
                  </a:lnTo>
                  <a:lnTo>
                    <a:pt x="2" y="14"/>
                  </a:lnTo>
                  <a:lnTo>
                    <a:pt x="4" y="19"/>
                  </a:lnTo>
                  <a:lnTo>
                    <a:pt x="4" y="21"/>
                  </a:lnTo>
                  <a:lnTo>
                    <a:pt x="7" y="23"/>
                  </a:lnTo>
                  <a:lnTo>
                    <a:pt x="7" y="23"/>
                  </a:lnTo>
                  <a:lnTo>
                    <a:pt x="7" y="23"/>
                  </a:lnTo>
                  <a:lnTo>
                    <a:pt x="9" y="23"/>
                  </a:lnTo>
                  <a:lnTo>
                    <a:pt x="9" y="23"/>
                  </a:lnTo>
                  <a:lnTo>
                    <a:pt x="12" y="23"/>
                  </a:lnTo>
                  <a:lnTo>
                    <a:pt x="12" y="26"/>
                  </a:lnTo>
                  <a:lnTo>
                    <a:pt x="14" y="26"/>
                  </a:lnTo>
                  <a:lnTo>
                    <a:pt x="14" y="26"/>
                  </a:lnTo>
                  <a:lnTo>
                    <a:pt x="14" y="26"/>
                  </a:lnTo>
                  <a:lnTo>
                    <a:pt x="16" y="26"/>
                  </a:lnTo>
                  <a:lnTo>
                    <a:pt x="19" y="28"/>
                  </a:lnTo>
                  <a:lnTo>
                    <a:pt x="21" y="28"/>
                  </a:lnTo>
                  <a:lnTo>
                    <a:pt x="21" y="26"/>
                  </a:lnTo>
                  <a:lnTo>
                    <a:pt x="23" y="26"/>
                  </a:lnTo>
                  <a:lnTo>
                    <a:pt x="23" y="26"/>
                  </a:lnTo>
                  <a:lnTo>
                    <a:pt x="21" y="23"/>
                  </a:lnTo>
                  <a:lnTo>
                    <a:pt x="21" y="23"/>
                  </a:lnTo>
                  <a:lnTo>
                    <a:pt x="19" y="23"/>
                  </a:lnTo>
                  <a:lnTo>
                    <a:pt x="19" y="21"/>
                  </a:lnTo>
                  <a:lnTo>
                    <a:pt x="21" y="21"/>
                  </a:lnTo>
                  <a:lnTo>
                    <a:pt x="21" y="21"/>
                  </a:lnTo>
                  <a:lnTo>
                    <a:pt x="19" y="21"/>
                  </a:lnTo>
                  <a:lnTo>
                    <a:pt x="19" y="16"/>
                  </a:lnTo>
                  <a:lnTo>
                    <a:pt x="16" y="14"/>
                  </a:lnTo>
                  <a:lnTo>
                    <a:pt x="16" y="14"/>
                  </a:lnTo>
                  <a:lnTo>
                    <a:pt x="14" y="14"/>
                  </a:lnTo>
                  <a:lnTo>
                    <a:pt x="12" y="14"/>
                  </a:lnTo>
                  <a:lnTo>
                    <a:pt x="9" y="14"/>
                  </a:lnTo>
                  <a:lnTo>
                    <a:pt x="9" y="16"/>
                  </a:lnTo>
                  <a:lnTo>
                    <a:pt x="9" y="16"/>
                  </a:lnTo>
                  <a:lnTo>
                    <a:pt x="9" y="19"/>
                  </a:lnTo>
                  <a:lnTo>
                    <a:pt x="9" y="19"/>
                  </a:lnTo>
                  <a:lnTo>
                    <a:pt x="9" y="19"/>
                  </a:lnTo>
                  <a:lnTo>
                    <a:pt x="9" y="19"/>
                  </a:lnTo>
                  <a:lnTo>
                    <a:pt x="7" y="19"/>
                  </a:lnTo>
                  <a:lnTo>
                    <a:pt x="7" y="19"/>
                  </a:lnTo>
                  <a:lnTo>
                    <a:pt x="7" y="19"/>
                  </a:lnTo>
                  <a:lnTo>
                    <a:pt x="7" y="16"/>
                  </a:lnTo>
                  <a:lnTo>
                    <a:pt x="7" y="16"/>
                  </a:lnTo>
                  <a:lnTo>
                    <a:pt x="9" y="16"/>
                  </a:lnTo>
                  <a:lnTo>
                    <a:pt x="9" y="16"/>
                  </a:lnTo>
                  <a:lnTo>
                    <a:pt x="9" y="14"/>
                  </a:lnTo>
                  <a:lnTo>
                    <a:pt x="9" y="14"/>
                  </a:lnTo>
                  <a:lnTo>
                    <a:pt x="9" y="12"/>
                  </a:lnTo>
                  <a:lnTo>
                    <a:pt x="7" y="12"/>
                  </a:lnTo>
                  <a:lnTo>
                    <a:pt x="7" y="12"/>
                  </a:lnTo>
                  <a:lnTo>
                    <a:pt x="7" y="12"/>
                  </a:lnTo>
                  <a:lnTo>
                    <a:pt x="9" y="9"/>
                  </a:lnTo>
                  <a:lnTo>
                    <a:pt x="9" y="9"/>
                  </a:lnTo>
                  <a:lnTo>
                    <a:pt x="9" y="9"/>
                  </a:lnTo>
                  <a:lnTo>
                    <a:pt x="9" y="12"/>
                  </a:lnTo>
                  <a:lnTo>
                    <a:pt x="9" y="12"/>
                  </a:lnTo>
                  <a:lnTo>
                    <a:pt x="12" y="12"/>
                  </a:lnTo>
                  <a:lnTo>
                    <a:pt x="12" y="9"/>
                  </a:lnTo>
                  <a:lnTo>
                    <a:pt x="12" y="7"/>
                  </a:lnTo>
                  <a:lnTo>
                    <a:pt x="12" y="7"/>
                  </a:lnTo>
                  <a:lnTo>
                    <a:pt x="12" y="7"/>
                  </a:lnTo>
                  <a:lnTo>
                    <a:pt x="12" y="4"/>
                  </a:lnTo>
                  <a:lnTo>
                    <a:pt x="9" y="7"/>
                  </a:lnTo>
                  <a:lnTo>
                    <a:pt x="9" y="7"/>
                  </a:lnTo>
                  <a:lnTo>
                    <a:pt x="9" y="4"/>
                  </a:lnTo>
                  <a:lnTo>
                    <a:pt x="9" y="2"/>
                  </a:lnTo>
                  <a:lnTo>
                    <a:pt x="9" y="0"/>
                  </a:lnTo>
                  <a:lnTo>
                    <a:pt x="9" y="0"/>
                  </a:lnTo>
                  <a:lnTo>
                    <a:pt x="9" y="0"/>
                  </a:lnTo>
                  <a:lnTo>
                    <a:pt x="7"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7" name="Freeform 71">
              <a:extLst>
                <a:ext uri="{FF2B5EF4-FFF2-40B4-BE49-F238E27FC236}">
                  <a16:creationId xmlns:a16="http://schemas.microsoft.com/office/drawing/2014/main" id="{9DFC0D91-2E94-42E5-A30F-3DFBBB2E38C3}"/>
                </a:ext>
              </a:extLst>
            </p:cNvPr>
            <p:cNvSpPr>
              <a:spLocks/>
            </p:cNvSpPr>
            <p:nvPr/>
          </p:nvSpPr>
          <p:spPr bwMode="auto">
            <a:xfrm>
              <a:off x="6394" y="1909"/>
              <a:ext cx="14" cy="15"/>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5 w 14"/>
                <a:gd name="T11" fmla="*/ 15 h 15"/>
                <a:gd name="T12" fmla="*/ 12 w 14"/>
                <a:gd name="T13" fmla="*/ 12 h 15"/>
                <a:gd name="T14" fmla="*/ 12 w 14"/>
                <a:gd name="T15" fmla="*/ 12 h 15"/>
                <a:gd name="T16" fmla="*/ 14 w 14"/>
                <a:gd name="T17" fmla="*/ 10 h 15"/>
                <a:gd name="T18" fmla="*/ 14 w 14"/>
                <a:gd name="T19" fmla="*/ 10 h 15"/>
                <a:gd name="T20" fmla="*/ 9 w 14"/>
                <a:gd name="T21" fmla="*/ 10 h 15"/>
                <a:gd name="T22" fmla="*/ 7 w 14"/>
                <a:gd name="T23" fmla="*/ 10 h 15"/>
                <a:gd name="T24" fmla="*/ 5 w 14"/>
                <a:gd name="T25" fmla="*/ 10 h 15"/>
                <a:gd name="T26" fmla="*/ 5 w 14"/>
                <a:gd name="T27" fmla="*/ 12 h 15"/>
                <a:gd name="T28" fmla="*/ 5 w 14"/>
                <a:gd name="T29" fmla="*/ 12 h 15"/>
                <a:gd name="T30" fmla="*/ 5 w 14"/>
                <a:gd name="T31" fmla="*/ 12 h 15"/>
                <a:gd name="T32" fmla="*/ 5 w 14"/>
                <a:gd name="T33" fmla="*/ 12 h 15"/>
                <a:gd name="T34" fmla="*/ 5 w 14"/>
                <a:gd name="T35" fmla="*/ 12 h 15"/>
                <a:gd name="T36" fmla="*/ 5 w 14"/>
                <a:gd name="T37" fmla="*/ 10 h 15"/>
                <a:gd name="T38" fmla="*/ 5 w 14"/>
                <a:gd name="T39" fmla="*/ 10 h 15"/>
                <a:gd name="T40" fmla="*/ 5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5 w 14"/>
                <a:gd name="T77" fmla="*/ 0 h 15"/>
                <a:gd name="T78" fmla="*/ 5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5" y="15"/>
                  </a:lnTo>
                  <a:lnTo>
                    <a:pt x="12" y="12"/>
                  </a:lnTo>
                  <a:lnTo>
                    <a:pt x="12" y="12"/>
                  </a:lnTo>
                  <a:lnTo>
                    <a:pt x="14" y="10"/>
                  </a:lnTo>
                  <a:lnTo>
                    <a:pt x="14" y="10"/>
                  </a:lnTo>
                  <a:lnTo>
                    <a:pt x="9" y="10"/>
                  </a:lnTo>
                  <a:lnTo>
                    <a:pt x="7" y="10"/>
                  </a:lnTo>
                  <a:lnTo>
                    <a:pt x="5" y="10"/>
                  </a:lnTo>
                  <a:lnTo>
                    <a:pt x="5" y="12"/>
                  </a:lnTo>
                  <a:lnTo>
                    <a:pt x="5" y="12"/>
                  </a:lnTo>
                  <a:lnTo>
                    <a:pt x="5" y="12"/>
                  </a:lnTo>
                  <a:lnTo>
                    <a:pt x="5" y="12"/>
                  </a:lnTo>
                  <a:lnTo>
                    <a:pt x="5" y="12"/>
                  </a:lnTo>
                  <a:lnTo>
                    <a:pt x="5" y="10"/>
                  </a:lnTo>
                  <a:lnTo>
                    <a:pt x="5" y="10"/>
                  </a:lnTo>
                  <a:lnTo>
                    <a:pt x="5"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5" y="0"/>
                  </a:lnTo>
                  <a:lnTo>
                    <a:pt x="5" y="0"/>
                  </a:lnTo>
                  <a:lnTo>
                    <a:pt x="2" y="3"/>
                  </a:lnTo>
                  <a:lnTo>
                    <a:pt x="2" y="3"/>
                  </a:lnTo>
                  <a:lnTo>
                    <a:pt x="2" y="3"/>
                  </a:lnTo>
                  <a:lnTo>
                    <a:pt x="2" y="5"/>
                  </a:lnTo>
                  <a:lnTo>
                    <a:pt x="2"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8" name="Freeform 72">
              <a:extLst>
                <a:ext uri="{FF2B5EF4-FFF2-40B4-BE49-F238E27FC236}">
                  <a16:creationId xmlns:a16="http://schemas.microsoft.com/office/drawing/2014/main" id="{CD8DBB6A-E715-4E48-8B0A-440D06B994CF}"/>
                </a:ext>
              </a:extLst>
            </p:cNvPr>
            <p:cNvSpPr>
              <a:spLocks/>
            </p:cNvSpPr>
            <p:nvPr/>
          </p:nvSpPr>
          <p:spPr bwMode="auto">
            <a:xfrm>
              <a:off x="6384" y="1909"/>
              <a:ext cx="12" cy="15"/>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9" name="Freeform 73">
              <a:extLst>
                <a:ext uri="{FF2B5EF4-FFF2-40B4-BE49-F238E27FC236}">
                  <a16:creationId xmlns:a16="http://schemas.microsoft.com/office/drawing/2014/main" id="{AFF88C35-6776-45E7-A62B-F6B9A3C8DF1F}"/>
                </a:ext>
              </a:extLst>
            </p:cNvPr>
            <p:cNvSpPr>
              <a:spLocks/>
            </p:cNvSpPr>
            <p:nvPr/>
          </p:nvSpPr>
          <p:spPr bwMode="auto">
            <a:xfrm>
              <a:off x="6377" y="1888"/>
              <a:ext cx="12" cy="10"/>
            </a:xfrm>
            <a:custGeom>
              <a:avLst/>
              <a:gdLst>
                <a:gd name="T0" fmla="*/ 3 w 12"/>
                <a:gd name="T1" fmla="*/ 10 h 10"/>
                <a:gd name="T2" fmla="*/ 3 w 12"/>
                <a:gd name="T3" fmla="*/ 10 h 10"/>
                <a:gd name="T4" fmla="*/ 3 w 12"/>
                <a:gd name="T5" fmla="*/ 7 h 10"/>
                <a:gd name="T6" fmla="*/ 3 w 12"/>
                <a:gd name="T7" fmla="*/ 7 h 10"/>
                <a:gd name="T8" fmla="*/ 3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3 w 12"/>
                <a:gd name="T71" fmla="*/ 0 h 10"/>
                <a:gd name="T72" fmla="*/ 3 w 12"/>
                <a:gd name="T73" fmla="*/ 0 h 10"/>
                <a:gd name="T74" fmla="*/ 0 w 12"/>
                <a:gd name="T75" fmla="*/ 7 h 10"/>
                <a:gd name="T76" fmla="*/ 3 w 12"/>
                <a:gd name="T77" fmla="*/ 10 h 10"/>
                <a:gd name="T78" fmla="*/ 3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3" y="10"/>
                  </a:moveTo>
                  <a:lnTo>
                    <a:pt x="3" y="10"/>
                  </a:lnTo>
                  <a:lnTo>
                    <a:pt x="3" y="7"/>
                  </a:lnTo>
                  <a:lnTo>
                    <a:pt x="3" y="7"/>
                  </a:lnTo>
                  <a:lnTo>
                    <a:pt x="3"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3" y="0"/>
                  </a:lnTo>
                  <a:lnTo>
                    <a:pt x="3" y="0"/>
                  </a:lnTo>
                  <a:lnTo>
                    <a:pt x="0" y="7"/>
                  </a:lnTo>
                  <a:lnTo>
                    <a:pt x="3" y="10"/>
                  </a:lnTo>
                  <a:lnTo>
                    <a:pt x="3"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74">
              <a:extLst>
                <a:ext uri="{FF2B5EF4-FFF2-40B4-BE49-F238E27FC236}">
                  <a16:creationId xmlns:a16="http://schemas.microsoft.com/office/drawing/2014/main" id="{068CB724-E716-408D-B192-E6FD218D68DE}"/>
                </a:ext>
              </a:extLst>
            </p:cNvPr>
            <p:cNvSpPr>
              <a:spLocks/>
            </p:cNvSpPr>
            <p:nvPr/>
          </p:nvSpPr>
          <p:spPr bwMode="auto">
            <a:xfrm>
              <a:off x="6365" y="1886"/>
              <a:ext cx="12" cy="12"/>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8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8 w 12"/>
                <a:gd name="T33" fmla="*/ 5 h 12"/>
                <a:gd name="T34" fmla="*/ 8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8" y="9"/>
                  </a:lnTo>
                  <a:lnTo>
                    <a:pt x="10" y="12"/>
                  </a:lnTo>
                  <a:lnTo>
                    <a:pt x="10" y="9"/>
                  </a:lnTo>
                  <a:lnTo>
                    <a:pt x="12" y="9"/>
                  </a:lnTo>
                  <a:lnTo>
                    <a:pt x="12" y="7"/>
                  </a:lnTo>
                  <a:lnTo>
                    <a:pt x="12" y="7"/>
                  </a:lnTo>
                  <a:lnTo>
                    <a:pt x="12" y="5"/>
                  </a:lnTo>
                  <a:lnTo>
                    <a:pt x="10" y="5"/>
                  </a:lnTo>
                  <a:lnTo>
                    <a:pt x="10" y="2"/>
                  </a:lnTo>
                  <a:lnTo>
                    <a:pt x="8" y="5"/>
                  </a:lnTo>
                  <a:lnTo>
                    <a:pt x="8" y="2"/>
                  </a:lnTo>
                  <a:lnTo>
                    <a:pt x="5" y="0"/>
                  </a:lnTo>
                  <a:lnTo>
                    <a:pt x="5" y="0"/>
                  </a:lnTo>
                  <a:lnTo>
                    <a:pt x="3" y="2"/>
                  </a:lnTo>
                  <a:lnTo>
                    <a:pt x="3" y="2"/>
                  </a:lnTo>
                  <a:lnTo>
                    <a:pt x="3" y="5"/>
                  </a:lnTo>
                  <a:lnTo>
                    <a:pt x="0" y="9"/>
                  </a:lnTo>
                  <a:lnTo>
                    <a:pt x="3" y="9"/>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75">
              <a:extLst>
                <a:ext uri="{FF2B5EF4-FFF2-40B4-BE49-F238E27FC236}">
                  <a16:creationId xmlns:a16="http://schemas.microsoft.com/office/drawing/2014/main" id="{BF3FC044-B1EE-48E5-9AB2-41CACEB67F39}"/>
                </a:ext>
              </a:extLst>
            </p:cNvPr>
            <p:cNvSpPr>
              <a:spLocks/>
            </p:cNvSpPr>
            <p:nvPr/>
          </p:nvSpPr>
          <p:spPr bwMode="auto">
            <a:xfrm>
              <a:off x="6193" y="1777"/>
              <a:ext cx="9" cy="16"/>
            </a:xfrm>
            <a:custGeom>
              <a:avLst/>
              <a:gdLst>
                <a:gd name="T0" fmla="*/ 0 w 9"/>
                <a:gd name="T1" fmla="*/ 9 h 16"/>
                <a:gd name="T2" fmla="*/ 2 w 9"/>
                <a:gd name="T3" fmla="*/ 9 h 16"/>
                <a:gd name="T4" fmla="*/ 2 w 9"/>
                <a:gd name="T5" fmla="*/ 9 h 16"/>
                <a:gd name="T6" fmla="*/ 2 w 9"/>
                <a:gd name="T7" fmla="*/ 9 h 16"/>
                <a:gd name="T8" fmla="*/ 2 w 9"/>
                <a:gd name="T9" fmla="*/ 12 h 16"/>
                <a:gd name="T10" fmla="*/ 2 w 9"/>
                <a:gd name="T11" fmla="*/ 12 h 16"/>
                <a:gd name="T12" fmla="*/ 2 w 9"/>
                <a:gd name="T13" fmla="*/ 9 h 16"/>
                <a:gd name="T14" fmla="*/ 0 w 9"/>
                <a:gd name="T15" fmla="*/ 9 h 16"/>
                <a:gd name="T16" fmla="*/ 0 w 9"/>
                <a:gd name="T17" fmla="*/ 12 h 16"/>
                <a:gd name="T18" fmla="*/ 0 w 9"/>
                <a:gd name="T19" fmla="*/ 12 h 16"/>
                <a:gd name="T20" fmla="*/ 0 w 9"/>
                <a:gd name="T21" fmla="*/ 12 h 16"/>
                <a:gd name="T22" fmla="*/ 0 w 9"/>
                <a:gd name="T23" fmla="*/ 14 h 16"/>
                <a:gd name="T24" fmla="*/ 2 w 9"/>
                <a:gd name="T25" fmla="*/ 14 h 16"/>
                <a:gd name="T26" fmla="*/ 2 w 9"/>
                <a:gd name="T27" fmla="*/ 14 h 16"/>
                <a:gd name="T28" fmla="*/ 2 w 9"/>
                <a:gd name="T29" fmla="*/ 14 h 16"/>
                <a:gd name="T30" fmla="*/ 4 w 9"/>
                <a:gd name="T31" fmla="*/ 14 h 16"/>
                <a:gd name="T32" fmla="*/ 4 w 9"/>
                <a:gd name="T33" fmla="*/ 14 h 16"/>
                <a:gd name="T34" fmla="*/ 4 w 9"/>
                <a:gd name="T35" fmla="*/ 16 h 16"/>
                <a:gd name="T36" fmla="*/ 4 w 9"/>
                <a:gd name="T37" fmla="*/ 16 h 16"/>
                <a:gd name="T38" fmla="*/ 7 w 9"/>
                <a:gd name="T39" fmla="*/ 14 h 16"/>
                <a:gd name="T40" fmla="*/ 7 w 9"/>
                <a:gd name="T41" fmla="*/ 14 h 16"/>
                <a:gd name="T42" fmla="*/ 7 w 9"/>
                <a:gd name="T43" fmla="*/ 12 h 16"/>
                <a:gd name="T44" fmla="*/ 7 w 9"/>
                <a:gd name="T45" fmla="*/ 12 h 16"/>
                <a:gd name="T46" fmla="*/ 9 w 9"/>
                <a:gd name="T47" fmla="*/ 12 h 16"/>
                <a:gd name="T48" fmla="*/ 9 w 9"/>
                <a:gd name="T49" fmla="*/ 9 h 16"/>
                <a:gd name="T50" fmla="*/ 9 w 9"/>
                <a:gd name="T51" fmla="*/ 9 h 16"/>
                <a:gd name="T52" fmla="*/ 9 w 9"/>
                <a:gd name="T53" fmla="*/ 7 h 16"/>
                <a:gd name="T54" fmla="*/ 7 w 9"/>
                <a:gd name="T55" fmla="*/ 7 h 16"/>
                <a:gd name="T56" fmla="*/ 4 w 9"/>
                <a:gd name="T57" fmla="*/ 7 h 16"/>
                <a:gd name="T58" fmla="*/ 2 w 9"/>
                <a:gd name="T59" fmla="*/ 7 h 16"/>
                <a:gd name="T60" fmla="*/ 4 w 9"/>
                <a:gd name="T61" fmla="*/ 5 h 16"/>
                <a:gd name="T62" fmla="*/ 2 w 9"/>
                <a:gd name="T63" fmla="*/ 2 h 16"/>
                <a:gd name="T64" fmla="*/ 2 w 9"/>
                <a:gd name="T65" fmla="*/ 2 h 16"/>
                <a:gd name="T66" fmla="*/ 2 w 9"/>
                <a:gd name="T67" fmla="*/ 2 h 16"/>
                <a:gd name="T68" fmla="*/ 2 w 9"/>
                <a:gd name="T69" fmla="*/ 2 h 16"/>
                <a:gd name="T70" fmla="*/ 0 w 9"/>
                <a:gd name="T71" fmla="*/ 0 h 16"/>
                <a:gd name="T72" fmla="*/ 0 w 9"/>
                <a:gd name="T73" fmla="*/ 0 h 16"/>
                <a:gd name="T74" fmla="*/ 0 w 9"/>
                <a:gd name="T75" fmla="*/ 2 h 16"/>
                <a:gd name="T76" fmla="*/ 0 w 9"/>
                <a:gd name="T77" fmla="*/ 2 h 16"/>
                <a:gd name="T78" fmla="*/ 0 w 9"/>
                <a:gd name="T79" fmla="*/ 5 h 16"/>
                <a:gd name="T80" fmla="*/ 0 w 9"/>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6">
                  <a:moveTo>
                    <a:pt x="0" y="9"/>
                  </a:moveTo>
                  <a:lnTo>
                    <a:pt x="2" y="9"/>
                  </a:lnTo>
                  <a:lnTo>
                    <a:pt x="2" y="9"/>
                  </a:lnTo>
                  <a:lnTo>
                    <a:pt x="2" y="9"/>
                  </a:lnTo>
                  <a:lnTo>
                    <a:pt x="2" y="12"/>
                  </a:lnTo>
                  <a:lnTo>
                    <a:pt x="2" y="12"/>
                  </a:lnTo>
                  <a:lnTo>
                    <a:pt x="2" y="9"/>
                  </a:lnTo>
                  <a:lnTo>
                    <a:pt x="0" y="9"/>
                  </a:lnTo>
                  <a:lnTo>
                    <a:pt x="0" y="12"/>
                  </a:lnTo>
                  <a:lnTo>
                    <a:pt x="0" y="12"/>
                  </a:lnTo>
                  <a:lnTo>
                    <a:pt x="0" y="12"/>
                  </a:lnTo>
                  <a:lnTo>
                    <a:pt x="0" y="14"/>
                  </a:lnTo>
                  <a:lnTo>
                    <a:pt x="2" y="14"/>
                  </a:lnTo>
                  <a:lnTo>
                    <a:pt x="2" y="14"/>
                  </a:lnTo>
                  <a:lnTo>
                    <a:pt x="2" y="14"/>
                  </a:lnTo>
                  <a:lnTo>
                    <a:pt x="4" y="14"/>
                  </a:lnTo>
                  <a:lnTo>
                    <a:pt x="4" y="14"/>
                  </a:lnTo>
                  <a:lnTo>
                    <a:pt x="4" y="16"/>
                  </a:lnTo>
                  <a:lnTo>
                    <a:pt x="4" y="16"/>
                  </a:lnTo>
                  <a:lnTo>
                    <a:pt x="7" y="14"/>
                  </a:lnTo>
                  <a:lnTo>
                    <a:pt x="7" y="14"/>
                  </a:lnTo>
                  <a:lnTo>
                    <a:pt x="7" y="12"/>
                  </a:lnTo>
                  <a:lnTo>
                    <a:pt x="7" y="12"/>
                  </a:lnTo>
                  <a:lnTo>
                    <a:pt x="9" y="12"/>
                  </a:lnTo>
                  <a:lnTo>
                    <a:pt x="9" y="9"/>
                  </a:lnTo>
                  <a:lnTo>
                    <a:pt x="9" y="9"/>
                  </a:lnTo>
                  <a:lnTo>
                    <a:pt x="9" y="7"/>
                  </a:lnTo>
                  <a:lnTo>
                    <a:pt x="7" y="7"/>
                  </a:lnTo>
                  <a:lnTo>
                    <a:pt x="4" y="7"/>
                  </a:lnTo>
                  <a:lnTo>
                    <a:pt x="2" y="7"/>
                  </a:lnTo>
                  <a:lnTo>
                    <a:pt x="4" y="5"/>
                  </a:lnTo>
                  <a:lnTo>
                    <a:pt x="2" y="2"/>
                  </a:lnTo>
                  <a:lnTo>
                    <a:pt x="2" y="2"/>
                  </a:lnTo>
                  <a:lnTo>
                    <a:pt x="2" y="2"/>
                  </a:lnTo>
                  <a:lnTo>
                    <a:pt x="2" y="2"/>
                  </a:lnTo>
                  <a:lnTo>
                    <a:pt x="0" y="0"/>
                  </a:lnTo>
                  <a:lnTo>
                    <a:pt x="0" y="0"/>
                  </a:lnTo>
                  <a:lnTo>
                    <a:pt x="0" y="2"/>
                  </a:lnTo>
                  <a:lnTo>
                    <a:pt x="0" y="2"/>
                  </a:lnTo>
                  <a:lnTo>
                    <a:pt x="0" y="5"/>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76">
              <a:extLst>
                <a:ext uri="{FF2B5EF4-FFF2-40B4-BE49-F238E27FC236}">
                  <a16:creationId xmlns:a16="http://schemas.microsoft.com/office/drawing/2014/main" id="{5F1A6B86-151B-4C0D-B699-2A8194E464C6}"/>
                </a:ext>
              </a:extLst>
            </p:cNvPr>
            <p:cNvSpPr>
              <a:spLocks/>
            </p:cNvSpPr>
            <p:nvPr/>
          </p:nvSpPr>
          <p:spPr bwMode="auto">
            <a:xfrm>
              <a:off x="6145" y="1751"/>
              <a:ext cx="781" cy="712"/>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6 w 781"/>
                <a:gd name="T29" fmla="*/ 296 h 712"/>
                <a:gd name="T30" fmla="*/ 488 w 781"/>
                <a:gd name="T31" fmla="*/ 293 h 712"/>
                <a:gd name="T32" fmla="*/ 469 w 781"/>
                <a:gd name="T33" fmla="*/ 282 h 712"/>
                <a:gd name="T34" fmla="*/ 464 w 781"/>
                <a:gd name="T35" fmla="*/ 296 h 712"/>
                <a:gd name="T36" fmla="*/ 443 w 781"/>
                <a:gd name="T37" fmla="*/ 291 h 712"/>
                <a:gd name="T38" fmla="*/ 422 w 781"/>
                <a:gd name="T39" fmla="*/ 317 h 712"/>
                <a:gd name="T40" fmla="*/ 417 w 781"/>
                <a:gd name="T41" fmla="*/ 289 h 712"/>
                <a:gd name="T42" fmla="*/ 396 w 781"/>
                <a:gd name="T43" fmla="*/ 286 h 712"/>
                <a:gd name="T44" fmla="*/ 379 w 781"/>
                <a:gd name="T45" fmla="*/ 270 h 712"/>
                <a:gd name="T46" fmla="*/ 341 w 781"/>
                <a:gd name="T47" fmla="*/ 267 h 712"/>
                <a:gd name="T48" fmla="*/ 301 w 781"/>
                <a:gd name="T49" fmla="*/ 265 h 712"/>
                <a:gd name="T50" fmla="*/ 303 w 781"/>
                <a:gd name="T51" fmla="*/ 239 h 712"/>
                <a:gd name="T52" fmla="*/ 287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4 w 781"/>
                <a:gd name="T65" fmla="*/ 106 h 712"/>
                <a:gd name="T66" fmla="*/ 138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60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90 w 781"/>
                <a:gd name="T101" fmla="*/ 469 h 712"/>
                <a:gd name="T102" fmla="*/ 142 w 781"/>
                <a:gd name="T103" fmla="*/ 473 h 712"/>
                <a:gd name="T104" fmla="*/ 116 w 781"/>
                <a:gd name="T105" fmla="*/ 497 h 712"/>
                <a:gd name="T106" fmla="*/ 128 w 781"/>
                <a:gd name="T107" fmla="*/ 544 h 712"/>
                <a:gd name="T108" fmla="*/ 180 w 781"/>
                <a:gd name="T109" fmla="*/ 611 h 712"/>
                <a:gd name="T110" fmla="*/ 235 w 781"/>
                <a:gd name="T111" fmla="*/ 675 h 712"/>
                <a:gd name="T112" fmla="*/ 261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9" y="402"/>
                  </a:lnTo>
                  <a:lnTo>
                    <a:pt x="739" y="405"/>
                  </a:lnTo>
                  <a:lnTo>
                    <a:pt x="739" y="405"/>
                  </a:lnTo>
                  <a:lnTo>
                    <a:pt x="739"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9" y="402"/>
                  </a:lnTo>
                  <a:lnTo>
                    <a:pt x="739"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9"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9" y="388"/>
                  </a:lnTo>
                  <a:lnTo>
                    <a:pt x="739"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9" y="372"/>
                  </a:lnTo>
                  <a:lnTo>
                    <a:pt x="739"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3" y="367"/>
                  </a:lnTo>
                  <a:lnTo>
                    <a:pt x="713" y="367"/>
                  </a:lnTo>
                  <a:lnTo>
                    <a:pt x="713"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3" y="336"/>
                  </a:lnTo>
                  <a:lnTo>
                    <a:pt x="713" y="336"/>
                  </a:lnTo>
                  <a:lnTo>
                    <a:pt x="710" y="338"/>
                  </a:lnTo>
                  <a:lnTo>
                    <a:pt x="708" y="338"/>
                  </a:lnTo>
                  <a:lnTo>
                    <a:pt x="710" y="336"/>
                  </a:lnTo>
                  <a:lnTo>
                    <a:pt x="713" y="334"/>
                  </a:lnTo>
                  <a:lnTo>
                    <a:pt x="713"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7"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2" y="336"/>
                  </a:lnTo>
                  <a:lnTo>
                    <a:pt x="642" y="336"/>
                  </a:lnTo>
                  <a:lnTo>
                    <a:pt x="642" y="338"/>
                  </a:lnTo>
                  <a:lnTo>
                    <a:pt x="642" y="341"/>
                  </a:lnTo>
                  <a:lnTo>
                    <a:pt x="639" y="343"/>
                  </a:lnTo>
                  <a:lnTo>
                    <a:pt x="642" y="345"/>
                  </a:lnTo>
                  <a:lnTo>
                    <a:pt x="642" y="345"/>
                  </a:lnTo>
                  <a:lnTo>
                    <a:pt x="642" y="348"/>
                  </a:lnTo>
                  <a:lnTo>
                    <a:pt x="639" y="348"/>
                  </a:lnTo>
                  <a:lnTo>
                    <a:pt x="639" y="350"/>
                  </a:lnTo>
                  <a:lnTo>
                    <a:pt x="639" y="350"/>
                  </a:lnTo>
                  <a:lnTo>
                    <a:pt x="642" y="353"/>
                  </a:lnTo>
                  <a:lnTo>
                    <a:pt x="642" y="353"/>
                  </a:lnTo>
                  <a:lnTo>
                    <a:pt x="642" y="355"/>
                  </a:lnTo>
                  <a:lnTo>
                    <a:pt x="642" y="353"/>
                  </a:lnTo>
                  <a:lnTo>
                    <a:pt x="642" y="355"/>
                  </a:lnTo>
                  <a:lnTo>
                    <a:pt x="644" y="355"/>
                  </a:lnTo>
                  <a:lnTo>
                    <a:pt x="644" y="355"/>
                  </a:lnTo>
                  <a:lnTo>
                    <a:pt x="642" y="357"/>
                  </a:lnTo>
                  <a:lnTo>
                    <a:pt x="642" y="364"/>
                  </a:lnTo>
                  <a:lnTo>
                    <a:pt x="642" y="367"/>
                  </a:lnTo>
                  <a:lnTo>
                    <a:pt x="642" y="367"/>
                  </a:lnTo>
                  <a:lnTo>
                    <a:pt x="642" y="367"/>
                  </a:lnTo>
                  <a:lnTo>
                    <a:pt x="642" y="369"/>
                  </a:lnTo>
                  <a:lnTo>
                    <a:pt x="642"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6"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7" y="315"/>
                  </a:lnTo>
                  <a:lnTo>
                    <a:pt x="597" y="312"/>
                  </a:lnTo>
                  <a:lnTo>
                    <a:pt x="594" y="317"/>
                  </a:lnTo>
                  <a:lnTo>
                    <a:pt x="592" y="317"/>
                  </a:lnTo>
                  <a:lnTo>
                    <a:pt x="592" y="317"/>
                  </a:lnTo>
                  <a:lnTo>
                    <a:pt x="592" y="319"/>
                  </a:lnTo>
                  <a:lnTo>
                    <a:pt x="592" y="319"/>
                  </a:lnTo>
                  <a:lnTo>
                    <a:pt x="590" y="319"/>
                  </a:lnTo>
                  <a:lnTo>
                    <a:pt x="590"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1" y="327"/>
                  </a:lnTo>
                  <a:lnTo>
                    <a:pt x="571"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1" y="341"/>
                  </a:lnTo>
                  <a:lnTo>
                    <a:pt x="571"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5" y="402"/>
                  </a:lnTo>
                  <a:lnTo>
                    <a:pt x="545" y="402"/>
                  </a:lnTo>
                  <a:lnTo>
                    <a:pt x="545" y="402"/>
                  </a:lnTo>
                  <a:lnTo>
                    <a:pt x="545" y="402"/>
                  </a:lnTo>
                  <a:lnTo>
                    <a:pt x="545" y="402"/>
                  </a:lnTo>
                  <a:lnTo>
                    <a:pt x="545" y="405"/>
                  </a:lnTo>
                  <a:lnTo>
                    <a:pt x="545"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6" y="435"/>
                  </a:lnTo>
                  <a:lnTo>
                    <a:pt x="528" y="433"/>
                  </a:lnTo>
                  <a:lnTo>
                    <a:pt x="530" y="433"/>
                  </a:lnTo>
                  <a:lnTo>
                    <a:pt x="530" y="433"/>
                  </a:lnTo>
                  <a:lnTo>
                    <a:pt x="528" y="435"/>
                  </a:lnTo>
                  <a:lnTo>
                    <a:pt x="528" y="435"/>
                  </a:lnTo>
                  <a:lnTo>
                    <a:pt x="526" y="435"/>
                  </a:lnTo>
                  <a:lnTo>
                    <a:pt x="526" y="435"/>
                  </a:lnTo>
                  <a:lnTo>
                    <a:pt x="526" y="435"/>
                  </a:lnTo>
                  <a:lnTo>
                    <a:pt x="526" y="438"/>
                  </a:lnTo>
                  <a:lnTo>
                    <a:pt x="526" y="438"/>
                  </a:lnTo>
                  <a:lnTo>
                    <a:pt x="528" y="438"/>
                  </a:lnTo>
                  <a:lnTo>
                    <a:pt x="528" y="438"/>
                  </a:lnTo>
                  <a:lnTo>
                    <a:pt x="528" y="438"/>
                  </a:lnTo>
                  <a:lnTo>
                    <a:pt x="526" y="438"/>
                  </a:lnTo>
                  <a:lnTo>
                    <a:pt x="526" y="438"/>
                  </a:lnTo>
                  <a:lnTo>
                    <a:pt x="526" y="440"/>
                  </a:lnTo>
                  <a:lnTo>
                    <a:pt x="526" y="443"/>
                  </a:lnTo>
                  <a:lnTo>
                    <a:pt x="526" y="443"/>
                  </a:lnTo>
                  <a:lnTo>
                    <a:pt x="526" y="443"/>
                  </a:lnTo>
                  <a:lnTo>
                    <a:pt x="526" y="445"/>
                  </a:lnTo>
                  <a:lnTo>
                    <a:pt x="526" y="447"/>
                  </a:lnTo>
                  <a:lnTo>
                    <a:pt x="526" y="450"/>
                  </a:lnTo>
                  <a:lnTo>
                    <a:pt x="523" y="452"/>
                  </a:lnTo>
                  <a:lnTo>
                    <a:pt x="523" y="452"/>
                  </a:lnTo>
                  <a:lnTo>
                    <a:pt x="523" y="454"/>
                  </a:lnTo>
                  <a:lnTo>
                    <a:pt x="521" y="454"/>
                  </a:lnTo>
                  <a:lnTo>
                    <a:pt x="521" y="454"/>
                  </a:lnTo>
                  <a:lnTo>
                    <a:pt x="521" y="457"/>
                  </a:lnTo>
                  <a:lnTo>
                    <a:pt x="521" y="457"/>
                  </a:lnTo>
                  <a:lnTo>
                    <a:pt x="523" y="457"/>
                  </a:lnTo>
                  <a:lnTo>
                    <a:pt x="526" y="457"/>
                  </a:lnTo>
                  <a:lnTo>
                    <a:pt x="526" y="459"/>
                  </a:lnTo>
                  <a:lnTo>
                    <a:pt x="526" y="459"/>
                  </a:lnTo>
                  <a:lnTo>
                    <a:pt x="523" y="459"/>
                  </a:lnTo>
                  <a:lnTo>
                    <a:pt x="523" y="459"/>
                  </a:lnTo>
                  <a:lnTo>
                    <a:pt x="521" y="459"/>
                  </a:lnTo>
                  <a:lnTo>
                    <a:pt x="521" y="459"/>
                  </a:lnTo>
                  <a:lnTo>
                    <a:pt x="521" y="459"/>
                  </a:lnTo>
                  <a:lnTo>
                    <a:pt x="521" y="459"/>
                  </a:lnTo>
                  <a:lnTo>
                    <a:pt x="521" y="459"/>
                  </a:lnTo>
                  <a:lnTo>
                    <a:pt x="519" y="461"/>
                  </a:lnTo>
                  <a:lnTo>
                    <a:pt x="516" y="464"/>
                  </a:lnTo>
                  <a:lnTo>
                    <a:pt x="511" y="469"/>
                  </a:lnTo>
                  <a:lnTo>
                    <a:pt x="511" y="466"/>
                  </a:lnTo>
                  <a:lnTo>
                    <a:pt x="514" y="464"/>
                  </a:lnTo>
                  <a:lnTo>
                    <a:pt x="516" y="461"/>
                  </a:lnTo>
                  <a:lnTo>
                    <a:pt x="519" y="459"/>
                  </a:lnTo>
                  <a:lnTo>
                    <a:pt x="519" y="457"/>
                  </a:lnTo>
                  <a:lnTo>
                    <a:pt x="519"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9" y="443"/>
                  </a:lnTo>
                  <a:lnTo>
                    <a:pt x="519" y="443"/>
                  </a:lnTo>
                  <a:lnTo>
                    <a:pt x="521" y="445"/>
                  </a:lnTo>
                  <a:lnTo>
                    <a:pt x="519" y="443"/>
                  </a:lnTo>
                  <a:lnTo>
                    <a:pt x="519"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3"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4" y="438"/>
                  </a:lnTo>
                  <a:lnTo>
                    <a:pt x="476" y="438"/>
                  </a:lnTo>
                  <a:lnTo>
                    <a:pt x="488" y="435"/>
                  </a:lnTo>
                  <a:lnTo>
                    <a:pt x="490" y="435"/>
                  </a:lnTo>
                  <a:lnTo>
                    <a:pt x="493"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500" y="419"/>
                  </a:lnTo>
                  <a:lnTo>
                    <a:pt x="500" y="419"/>
                  </a:lnTo>
                  <a:lnTo>
                    <a:pt x="500" y="419"/>
                  </a:lnTo>
                  <a:lnTo>
                    <a:pt x="500" y="419"/>
                  </a:lnTo>
                  <a:lnTo>
                    <a:pt x="500"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9" y="402"/>
                  </a:lnTo>
                  <a:lnTo>
                    <a:pt x="526" y="400"/>
                  </a:lnTo>
                  <a:lnTo>
                    <a:pt x="526"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5" y="355"/>
                  </a:lnTo>
                  <a:lnTo>
                    <a:pt x="542" y="355"/>
                  </a:lnTo>
                  <a:lnTo>
                    <a:pt x="542" y="357"/>
                  </a:lnTo>
                  <a:lnTo>
                    <a:pt x="537" y="364"/>
                  </a:lnTo>
                  <a:lnTo>
                    <a:pt x="530" y="372"/>
                  </a:lnTo>
                  <a:lnTo>
                    <a:pt x="526" y="379"/>
                  </a:lnTo>
                  <a:lnTo>
                    <a:pt x="519"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9" y="379"/>
                  </a:lnTo>
                  <a:lnTo>
                    <a:pt x="519" y="379"/>
                  </a:lnTo>
                  <a:lnTo>
                    <a:pt x="523" y="374"/>
                  </a:lnTo>
                  <a:lnTo>
                    <a:pt x="526" y="372"/>
                  </a:lnTo>
                  <a:lnTo>
                    <a:pt x="526" y="369"/>
                  </a:lnTo>
                  <a:lnTo>
                    <a:pt x="528" y="367"/>
                  </a:lnTo>
                  <a:lnTo>
                    <a:pt x="528" y="367"/>
                  </a:lnTo>
                  <a:lnTo>
                    <a:pt x="533" y="362"/>
                  </a:lnTo>
                  <a:lnTo>
                    <a:pt x="537" y="357"/>
                  </a:lnTo>
                  <a:lnTo>
                    <a:pt x="545" y="353"/>
                  </a:lnTo>
                  <a:lnTo>
                    <a:pt x="545"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1" y="310"/>
                  </a:lnTo>
                  <a:lnTo>
                    <a:pt x="571" y="310"/>
                  </a:lnTo>
                  <a:lnTo>
                    <a:pt x="571" y="310"/>
                  </a:lnTo>
                  <a:lnTo>
                    <a:pt x="571" y="310"/>
                  </a:lnTo>
                  <a:lnTo>
                    <a:pt x="571" y="310"/>
                  </a:lnTo>
                  <a:lnTo>
                    <a:pt x="571"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1"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1"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5" y="286"/>
                  </a:lnTo>
                  <a:lnTo>
                    <a:pt x="545"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6" y="291"/>
                  </a:lnTo>
                  <a:lnTo>
                    <a:pt x="526" y="293"/>
                  </a:lnTo>
                  <a:lnTo>
                    <a:pt x="526" y="293"/>
                  </a:lnTo>
                  <a:lnTo>
                    <a:pt x="528" y="296"/>
                  </a:lnTo>
                  <a:lnTo>
                    <a:pt x="528" y="296"/>
                  </a:lnTo>
                  <a:lnTo>
                    <a:pt x="528" y="296"/>
                  </a:lnTo>
                  <a:lnTo>
                    <a:pt x="528" y="298"/>
                  </a:lnTo>
                  <a:lnTo>
                    <a:pt x="526" y="298"/>
                  </a:lnTo>
                  <a:lnTo>
                    <a:pt x="526" y="296"/>
                  </a:lnTo>
                  <a:lnTo>
                    <a:pt x="526" y="296"/>
                  </a:lnTo>
                  <a:lnTo>
                    <a:pt x="521" y="296"/>
                  </a:lnTo>
                  <a:lnTo>
                    <a:pt x="521" y="296"/>
                  </a:lnTo>
                  <a:lnTo>
                    <a:pt x="521" y="298"/>
                  </a:lnTo>
                  <a:lnTo>
                    <a:pt x="521" y="298"/>
                  </a:lnTo>
                  <a:lnTo>
                    <a:pt x="519" y="298"/>
                  </a:lnTo>
                  <a:lnTo>
                    <a:pt x="519"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500" y="303"/>
                  </a:lnTo>
                  <a:lnTo>
                    <a:pt x="500" y="301"/>
                  </a:lnTo>
                  <a:lnTo>
                    <a:pt x="500" y="301"/>
                  </a:lnTo>
                  <a:lnTo>
                    <a:pt x="500" y="301"/>
                  </a:lnTo>
                  <a:lnTo>
                    <a:pt x="500" y="298"/>
                  </a:lnTo>
                  <a:lnTo>
                    <a:pt x="500" y="298"/>
                  </a:lnTo>
                  <a:lnTo>
                    <a:pt x="500"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3" y="293"/>
                  </a:lnTo>
                  <a:lnTo>
                    <a:pt x="493" y="291"/>
                  </a:lnTo>
                  <a:lnTo>
                    <a:pt x="493"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4" y="301"/>
                  </a:lnTo>
                  <a:lnTo>
                    <a:pt x="474" y="303"/>
                  </a:lnTo>
                  <a:lnTo>
                    <a:pt x="474" y="305"/>
                  </a:lnTo>
                  <a:lnTo>
                    <a:pt x="474" y="303"/>
                  </a:lnTo>
                  <a:lnTo>
                    <a:pt x="474" y="303"/>
                  </a:lnTo>
                  <a:lnTo>
                    <a:pt x="474" y="298"/>
                  </a:lnTo>
                  <a:lnTo>
                    <a:pt x="474" y="296"/>
                  </a:lnTo>
                  <a:lnTo>
                    <a:pt x="474" y="296"/>
                  </a:lnTo>
                  <a:lnTo>
                    <a:pt x="474" y="296"/>
                  </a:lnTo>
                  <a:lnTo>
                    <a:pt x="474" y="293"/>
                  </a:lnTo>
                  <a:lnTo>
                    <a:pt x="474" y="293"/>
                  </a:lnTo>
                  <a:lnTo>
                    <a:pt x="474" y="289"/>
                  </a:lnTo>
                  <a:lnTo>
                    <a:pt x="476" y="286"/>
                  </a:lnTo>
                  <a:lnTo>
                    <a:pt x="476" y="284"/>
                  </a:lnTo>
                  <a:lnTo>
                    <a:pt x="474" y="282"/>
                  </a:lnTo>
                  <a:lnTo>
                    <a:pt x="474"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8" y="305"/>
                  </a:lnTo>
                  <a:lnTo>
                    <a:pt x="448"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8" y="301"/>
                  </a:lnTo>
                  <a:lnTo>
                    <a:pt x="448" y="298"/>
                  </a:lnTo>
                  <a:lnTo>
                    <a:pt x="448" y="298"/>
                  </a:lnTo>
                  <a:lnTo>
                    <a:pt x="448" y="298"/>
                  </a:lnTo>
                  <a:lnTo>
                    <a:pt x="448" y="296"/>
                  </a:lnTo>
                  <a:lnTo>
                    <a:pt x="448" y="296"/>
                  </a:lnTo>
                  <a:lnTo>
                    <a:pt x="448" y="296"/>
                  </a:lnTo>
                  <a:lnTo>
                    <a:pt x="448" y="296"/>
                  </a:lnTo>
                  <a:lnTo>
                    <a:pt x="448" y="296"/>
                  </a:lnTo>
                  <a:lnTo>
                    <a:pt x="448" y="296"/>
                  </a:lnTo>
                  <a:lnTo>
                    <a:pt x="448" y="296"/>
                  </a:lnTo>
                  <a:lnTo>
                    <a:pt x="448" y="296"/>
                  </a:lnTo>
                  <a:lnTo>
                    <a:pt x="445" y="293"/>
                  </a:lnTo>
                  <a:lnTo>
                    <a:pt x="445" y="291"/>
                  </a:lnTo>
                  <a:lnTo>
                    <a:pt x="448"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9" y="303"/>
                  </a:lnTo>
                  <a:lnTo>
                    <a:pt x="429" y="308"/>
                  </a:lnTo>
                  <a:lnTo>
                    <a:pt x="429" y="308"/>
                  </a:lnTo>
                  <a:lnTo>
                    <a:pt x="429" y="305"/>
                  </a:lnTo>
                  <a:lnTo>
                    <a:pt x="429" y="305"/>
                  </a:lnTo>
                  <a:lnTo>
                    <a:pt x="429"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2" y="315"/>
                  </a:lnTo>
                  <a:lnTo>
                    <a:pt x="422" y="317"/>
                  </a:lnTo>
                  <a:lnTo>
                    <a:pt x="422" y="317"/>
                  </a:lnTo>
                  <a:lnTo>
                    <a:pt x="422" y="317"/>
                  </a:lnTo>
                  <a:lnTo>
                    <a:pt x="419" y="317"/>
                  </a:lnTo>
                  <a:lnTo>
                    <a:pt x="419" y="317"/>
                  </a:lnTo>
                  <a:lnTo>
                    <a:pt x="419" y="319"/>
                  </a:lnTo>
                  <a:lnTo>
                    <a:pt x="419" y="319"/>
                  </a:lnTo>
                  <a:lnTo>
                    <a:pt x="422" y="322"/>
                  </a:lnTo>
                  <a:lnTo>
                    <a:pt x="422"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3" y="282"/>
                  </a:lnTo>
                  <a:lnTo>
                    <a:pt x="403" y="286"/>
                  </a:lnTo>
                  <a:lnTo>
                    <a:pt x="403" y="289"/>
                  </a:lnTo>
                  <a:lnTo>
                    <a:pt x="403" y="291"/>
                  </a:lnTo>
                  <a:lnTo>
                    <a:pt x="403" y="286"/>
                  </a:lnTo>
                  <a:lnTo>
                    <a:pt x="400" y="282"/>
                  </a:lnTo>
                  <a:lnTo>
                    <a:pt x="400" y="282"/>
                  </a:lnTo>
                  <a:lnTo>
                    <a:pt x="398" y="279"/>
                  </a:lnTo>
                  <a:lnTo>
                    <a:pt x="396" y="282"/>
                  </a:lnTo>
                  <a:lnTo>
                    <a:pt x="396" y="284"/>
                  </a:lnTo>
                  <a:lnTo>
                    <a:pt x="396" y="286"/>
                  </a:lnTo>
                  <a:lnTo>
                    <a:pt x="393" y="284"/>
                  </a:lnTo>
                  <a:lnTo>
                    <a:pt x="393" y="282"/>
                  </a:lnTo>
                  <a:lnTo>
                    <a:pt x="393" y="279"/>
                  </a:lnTo>
                  <a:lnTo>
                    <a:pt x="393" y="277"/>
                  </a:lnTo>
                  <a:lnTo>
                    <a:pt x="396" y="277"/>
                  </a:lnTo>
                  <a:lnTo>
                    <a:pt x="396" y="277"/>
                  </a:lnTo>
                  <a:lnTo>
                    <a:pt x="398" y="274"/>
                  </a:lnTo>
                  <a:lnTo>
                    <a:pt x="398" y="274"/>
                  </a:lnTo>
                  <a:lnTo>
                    <a:pt x="398" y="274"/>
                  </a:lnTo>
                  <a:lnTo>
                    <a:pt x="396" y="272"/>
                  </a:lnTo>
                  <a:lnTo>
                    <a:pt x="396" y="272"/>
                  </a:lnTo>
                  <a:lnTo>
                    <a:pt x="396" y="272"/>
                  </a:lnTo>
                  <a:lnTo>
                    <a:pt x="396" y="272"/>
                  </a:lnTo>
                  <a:lnTo>
                    <a:pt x="396" y="272"/>
                  </a:lnTo>
                  <a:lnTo>
                    <a:pt x="396" y="267"/>
                  </a:lnTo>
                  <a:lnTo>
                    <a:pt x="396"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7" y="277"/>
                  </a:lnTo>
                  <a:lnTo>
                    <a:pt x="377" y="274"/>
                  </a:lnTo>
                  <a:lnTo>
                    <a:pt x="377" y="272"/>
                  </a:lnTo>
                  <a:lnTo>
                    <a:pt x="374" y="270"/>
                  </a:lnTo>
                  <a:lnTo>
                    <a:pt x="372" y="270"/>
                  </a:lnTo>
                  <a:lnTo>
                    <a:pt x="367" y="274"/>
                  </a:lnTo>
                  <a:lnTo>
                    <a:pt x="365" y="274"/>
                  </a:lnTo>
                  <a:lnTo>
                    <a:pt x="365" y="274"/>
                  </a:lnTo>
                  <a:lnTo>
                    <a:pt x="365" y="274"/>
                  </a:lnTo>
                  <a:lnTo>
                    <a:pt x="360" y="279"/>
                  </a:lnTo>
                  <a:lnTo>
                    <a:pt x="358" y="279"/>
                  </a:lnTo>
                  <a:lnTo>
                    <a:pt x="358" y="279"/>
                  </a:lnTo>
                  <a:lnTo>
                    <a:pt x="355" y="279"/>
                  </a:lnTo>
                  <a:lnTo>
                    <a:pt x="353" y="279"/>
                  </a:lnTo>
                  <a:lnTo>
                    <a:pt x="353" y="279"/>
                  </a:lnTo>
                  <a:lnTo>
                    <a:pt x="353" y="277"/>
                  </a:lnTo>
                  <a:lnTo>
                    <a:pt x="355" y="277"/>
                  </a:lnTo>
                  <a:lnTo>
                    <a:pt x="355" y="274"/>
                  </a:lnTo>
                  <a:lnTo>
                    <a:pt x="358" y="274"/>
                  </a:lnTo>
                  <a:lnTo>
                    <a:pt x="358" y="274"/>
                  </a:lnTo>
                  <a:lnTo>
                    <a:pt x="355" y="274"/>
                  </a:lnTo>
                  <a:lnTo>
                    <a:pt x="355" y="272"/>
                  </a:lnTo>
                  <a:lnTo>
                    <a:pt x="355" y="272"/>
                  </a:lnTo>
                  <a:lnTo>
                    <a:pt x="353" y="272"/>
                  </a:lnTo>
                  <a:lnTo>
                    <a:pt x="351" y="270"/>
                  </a:lnTo>
                  <a:lnTo>
                    <a:pt x="348" y="272"/>
                  </a:lnTo>
                  <a:lnTo>
                    <a:pt x="351"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2" y="265"/>
                  </a:lnTo>
                  <a:lnTo>
                    <a:pt x="332" y="265"/>
                  </a:lnTo>
                  <a:lnTo>
                    <a:pt x="332" y="263"/>
                  </a:lnTo>
                  <a:lnTo>
                    <a:pt x="332" y="263"/>
                  </a:lnTo>
                  <a:lnTo>
                    <a:pt x="332" y="260"/>
                  </a:lnTo>
                  <a:lnTo>
                    <a:pt x="332" y="260"/>
                  </a:lnTo>
                  <a:lnTo>
                    <a:pt x="332" y="260"/>
                  </a:lnTo>
                  <a:lnTo>
                    <a:pt x="334" y="258"/>
                  </a:lnTo>
                  <a:lnTo>
                    <a:pt x="332" y="258"/>
                  </a:lnTo>
                  <a:lnTo>
                    <a:pt x="332" y="258"/>
                  </a:lnTo>
                  <a:lnTo>
                    <a:pt x="332" y="258"/>
                  </a:lnTo>
                  <a:lnTo>
                    <a:pt x="332"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6" y="270"/>
                  </a:lnTo>
                  <a:lnTo>
                    <a:pt x="306" y="270"/>
                  </a:lnTo>
                  <a:lnTo>
                    <a:pt x="301" y="270"/>
                  </a:lnTo>
                  <a:lnTo>
                    <a:pt x="301" y="270"/>
                  </a:lnTo>
                  <a:lnTo>
                    <a:pt x="301" y="270"/>
                  </a:lnTo>
                  <a:lnTo>
                    <a:pt x="299" y="270"/>
                  </a:lnTo>
                  <a:lnTo>
                    <a:pt x="296" y="267"/>
                  </a:lnTo>
                  <a:lnTo>
                    <a:pt x="296" y="267"/>
                  </a:lnTo>
                  <a:lnTo>
                    <a:pt x="296" y="265"/>
                  </a:lnTo>
                  <a:lnTo>
                    <a:pt x="299" y="265"/>
                  </a:lnTo>
                  <a:lnTo>
                    <a:pt x="299" y="265"/>
                  </a:lnTo>
                  <a:lnTo>
                    <a:pt x="301" y="265"/>
                  </a:lnTo>
                  <a:lnTo>
                    <a:pt x="301" y="265"/>
                  </a:lnTo>
                  <a:lnTo>
                    <a:pt x="301" y="265"/>
                  </a:lnTo>
                  <a:lnTo>
                    <a:pt x="303" y="263"/>
                  </a:lnTo>
                  <a:lnTo>
                    <a:pt x="306"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6"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6" y="256"/>
                  </a:lnTo>
                  <a:lnTo>
                    <a:pt x="306" y="256"/>
                  </a:lnTo>
                  <a:lnTo>
                    <a:pt x="306" y="256"/>
                  </a:lnTo>
                  <a:lnTo>
                    <a:pt x="306" y="256"/>
                  </a:lnTo>
                  <a:lnTo>
                    <a:pt x="303" y="256"/>
                  </a:lnTo>
                  <a:lnTo>
                    <a:pt x="301" y="256"/>
                  </a:lnTo>
                  <a:lnTo>
                    <a:pt x="303" y="253"/>
                  </a:lnTo>
                  <a:lnTo>
                    <a:pt x="303" y="253"/>
                  </a:lnTo>
                  <a:lnTo>
                    <a:pt x="301" y="253"/>
                  </a:lnTo>
                  <a:lnTo>
                    <a:pt x="301" y="253"/>
                  </a:lnTo>
                  <a:lnTo>
                    <a:pt x="299" y="253"/>
                  </a:lnTo>
                  <a:lnTo>
                    <a:pt x="296" y="253"/>
                  </a:lnTo>
                  <a:lnTo>
                    <a:pt x="296" y="253"/>
                  </a:lnTo>
                  <a:lnTo>
                    <a:pt x="294" y="253"/>
                  </a:lnTo>
                  <a:lnTo>
                    <a:pt x="294" y="256"/>
                  </a:lnTo>
                  <a:lnTo>
                    <a:pt x="294" y="256"/>
                  </a:lnTo>
                  <a:lnTo>
                    <a:pt x="289" y="258"/>
                  </a:lnTo>
                  <a:lnTo>
                    <a:pt x="289" y="258"/>
                  </a:lnTo>
                  <a:lnTo>
                    <a:pt x="287" y="258"/>
                  </a:lnTo>
                  <a:lnTo>
                    <a:pt x="284" y="256"/>
                  </a:lnTo>
                  <a:lnTo>
                    <a:pt x="287" y="256"/>
                  </a:lnTo>
                  <a:lnTo>
                    <a:pt x="291" y="253"/>
                  </a:lnTo>
                  <a:lnTo>
                    <a:pt x="294" y="251"/>
                  </a:lnTo>
                  <a:lnTo>
                    <a:pt x="294" y="251"/>
                  </a:lnTo>
                  <a:lnTo>
                    <a:pt x="294" y="251"/>
                  </a:lnTo>
                  <a:lnTo>
                    <a:pt x="294" y="251"/>
                  </a:lnTo>
                  <a:lnTo>
                    <a:pt x="291" y="251"/>
                  </a:lnTo>
                  <a:lnTo>
                    <a:pt x="291" y="251"/>
                  </a:lnTo>
                  <a:lnTo>
                    <a:pt x="291" y="251"/>
                  </a:lnTo>
                  <a:lnTo>
                    <a:pt x="289" y="251"/>
                  </a:lnTo>
                  <a:lnTo>
                    <a:pt x="287" y="253"/>
                  </a:lnTo>
                  <a:lnTo>
                    <a:pt x="287" y="253"/>
                  </a:lnTo>
                  <a:lnTo>
                    <a:pt x="287" y="253"/>
                  </a:lnTo>
                  <a:lnTo>
                    <a:pt x="287" y="251"/>
                  </a:lnTo>
                  <a:lnTo>
                    <a:pt x="289" y="248"/>
                  </a:lnTo>
                  <a:lnTo>
                    <a:pt x="301" y="244"/>
                  </a:lnTo>
                  <a:lnTo>
                    <a:pt x="301" y="241"/>
                  </a:lnTo>
                  <a:lnTo>
                    <a:pt x="303" y="241"/>
                  </a:lnTo>
                  <a:lnTo>
                    <a:pt x="303" y="239"/>
                  </a:lnTo>
                  <a:lnTo>
                    <a:pt x="303" y="239"/>
                  </a:lnTo>
                  <a:lnTo>
                    <a:pt x="301" y="239"/>
                  </a:lnTo>
                  <a:lnTo>
                    <a:pt x="301" y="239"/>
                  </a:lnTo>
                  <a:lnTo>
                    <a:pt x="301" y="237"/>
                  </a:lnTo>
                  <a:lnTo>
                    <a:pt x="299" y="237"/>
                  </a:lnTo>
                  <a:lnTo>
                    <a:pt x="299"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7" y="239"/>
                  </a:lnTo>
                  <a:lnTo>
                    <a:pt x="287" y="237"/>
                  </a:lnTo>
                  <a:lnTo>
                    <a:pt x="287" y="237"/>
                  </a:lnTo>
                  <a:lnTo>
                    <a:pt x="284" y="237"/>
                  </a:lnTo>
                  <a:lnTo>
                    <a:pt x="282" y="239"/>
                  </a:lnTo>
                  <a:lnTo>
                    <a:pt x="277" y="239"/>
                  </a:lnTo>
                  <a:lnTo>
                    <a:pt x="275" y="239"/>
                  </a:lnTo>
                  <a:lnTo>
                    <a:pt x="270" y="239"/>
                  </a:lnTo>
                  <a:lnTo>
                    <a:pt x="268" y="239"/>
                  </a:lnTo>
                  <a:lnTo>
                    <a:pt x="268" y="239"/>
                  </a:lnTo>
                  <a:lnTo>
                    <a:pt x="265" y="239"/>
                  </a:lnTo>
                  <a:lnTo>
                    <a:pt x="263" y="241"/>
                  </a:lnTo>
                  <a:lnTo>
                    <a:pt x="261" y="239"/>
                  </a:lnTo>
                  <a:lnTo>
                    <a:pt x="251" y="239"/>
                  </a:lnTo>
                  <a:lnTo>
                    <a:pt x="251" y="239"/>
                  </a:lnTo>
                  <a:lnTo>
                    <a:pt x="251" y="239"/>
                  </a:lnTo>
                  <a:lnTo>
                    <a:pt x="251" y="237"/>
                  </a:lnTo>
                  <a:lnTo>
                    <a:pt x="251" y="237"/>
                  </a:lnTo>
                  <a:lnTo>
                    <a:pt x="251" y="234"/>
                  </a:lnTo>
                  <a:lnTo>
                    <a:pt x="251" y="234"/>
                  </a:lnTo>
                  <a:lnTo>
                    <a:pt x="251" y="234"/>
                  </a:lnTo>
                  <a:lnTo>
                    <a:pt x="251" y="232"/>
                  </a:lnTo>
                  <a:lnTo>
                    <a:pt x="254"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1" y="232"/>
                  </a:lnTo>
                  <a:lnTo>
                    <a:pt x="256" y="237"/>
                  </a:lnTo>
                  <a:lnTo>
                    <a:pt x="256" y="239"/>
                  </a:lnTo>
                  <a:lnTo>
                    <a:pt x="256" y="239"/>
                  </a:lnTo>
                  <a:lnTo>
                    <a:pt x="263" y="237"/>
                  </a:lnTo>
                  <a:lnTo>
                    <a:pt x="268" y="239"/>
                  </a:lnTo>
                  <a:lnTo>
                    <a:pt x="270" y="239"/>
                  </a:lnTo>
                  <a:lnTo>
                    <a:pt x="275" y="237"/>
                  </a:lnTo>
                  <a:lnTo>
                    <a:pt x="280" y="237"/>
                  </a:lnTo>
                  <a:lnTo>
                    <a:pt x="282" y="237"/>
                  </a:lnTo>
                  <a:lnTo>
                    <a:pt x="284" y="234"/>
                  </a:lnTo>
                  <a:lnTo>
                    <a:pt x="284" y="234"/>
                  </a:lnTo>
                  <a:lnTo>
                    <a:pt x="284" y="234"/>
                  </a:lnTo>
                  <a:lnTo>
                    <a:pt x="284" y="232"/>
                  </a:lnTo>
                  <a:lnTo>
                    <a:pt x="287" y="234"/>
                  </a:lnTo>
                  <a:lnTo>
                    <a:pt x="284" y="237"/>
                  </a:lnTo>
                  <a:lnTo>
                    <a:pt x="287" y="237"/>
                  </a:lnTo>
                  <a:lnTo>
                    <a:pt x="289" y="234"/>
                  </a:lnTo>
                  <a:lnTo>
                    <a:pt x="294" y="232"/>
                  </a:lnTo>
                  <a:lnTo>
                    <a:pt x="296" y="232"/>
                  </a:lnTo>
                  <a:lnTo>
                    <a:pt x="296" y="232"/>
                  </a:lnTo>
                  <a:lnTo>
                    <a:pt x="299" y="232"/>
                  </a:lnTo>
                  <a:lnTo>
                    <a:pt x="296" y="229"/>
                  </a:lnTo>
                  <a:lnTo>
                    <a:pt x="296" y="229"/>
                  </a:lnTo>
                  <a:lnTo>
                    <a:pt x="294" y="229"/>
                  </a:lnTo>
                  <a:lnTo>
                    <a:pt x="291" y="229"/>
                  </a:lnTo>
                  <a:lnTo>
                    <a:pt x="291" y="229"/>
                  </a:lnTo>
                  <a:lnTo>
                    <a:pt x="289" y="229"/>
                  </a:lnTo>
                  <a:lnTo>
                    <a:pt x="287" y="229"/>
                  </a:lnTo>
                  <a:lnTo>
                    <a:pt x="287"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80" y="225"/>
                  </a:lnTo>
                  <a:lnTo>
                    <a:pt x="280" y="225"/>
                  </a:lnTo>
                  <a:lnTo>
                    <a:pt x="280" y="222"/>
                  </a:lnTo>
                  <a:lnTo>
                    <a:pt x="282" y="222"/>
                  </a:lnTo>
                  <a:lnTo>
                    <a:pt x="284" y="222"/>
                  </a:lnTo>
                  <a:lnTo>
                    <a:pt x="287" y="220"/>
                  </a:lnTo>
                  <a:lnTo>
                    <a:pt x="287" y="218"/>
                  </a:lnTo>
                  <a:lnTo>
                    <a:pt x="287" y="218"/>
                  </a:lnTo>
                  <a:lnTo>
                    <a:pt x="289" y="218"/>
                  </a:lnTo>
                  <a:lnTo>
                    <a:pt x="289" y="218"/>
                  </a:lnTo>
                  <a:lnTo>
                    <a:pt x="289" y="215"/>
                  </a:lnTo>
                  <a:lnTo>
                    <a:pt x="289" y="213"/>
                  </a:lnTo>
                  <a:lnTo>
                    <a:pt x="287" y="213"/>
                  </a:lnTo>
                  <a:lnTo>
                    <a:pt x="287" y="211"/>
                  </a:lnTo>
                  <a:lnTo>
                    <a:pt x="287" y="211"/>
                  </a:lnTo>
                  <a:lnTo>
                    <a:pt x="287" y="208"/>
                  </a:lnTo>
                  <a:lnTo>
                    <a:pt x="287" y="208"/>
                  </a:lnTo>
                  <a:lnTo>
                    <a:pt x="287" y="206"/>
                  </a:lnTo>
                  <a:lnTo>
                    <a:pt x="287" y="206"/>
                  </a:lnTo>
                  <a:lnTo>
                    <a:pt x="287" y="206"/>
                  </a:lnTo>
                  <a:lnTo>
                    <a:pt x="287" y="201"/>
                  </a:lnTo>
                  <a:lnTo>
                    <a:pt x="287" y="201"/>
                  </a:lnTo>
                  <a:lnTo>
                    <a:pt x="287"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7" y="187"/>
                  </a:lnTo>
                  <a:lnTo>
                    <a:pt x="287" y="185"/>
                  </a:lnTo>
                  <a:lnTo>
                    <a:pt x="284" y="185"/>
                  </a:lnTo>
                  <a:lnTo>
                    <a:pt x="280"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1" y="189"/>
                  </a:lnTo>
                  <a:lnTo>
                    <a:pt x="258" y="189"/>
                  </a:lnTo>
                  <a:lnTo>
                    <a:pt x="256" y="192"/>
                  </a:lnTo>
                  <a:lnTo>
                    <a:pt x="256" y="192"/>
                  </a:lnTo>
                  <a:lnTo>
                    <a:pt x="256" y="189"/>
                  </a:lnTo>
                  <a:lnTo>
                    <a:pt x="256" y="189"/>
                  </a:lnTo>
                  <a:lnTo>
                    <a:pt x="256" y="192"/>
                  </a:lnTo>
                  <a:lnTo>
                    <a:pt x="254" y="192"/>
                  </a:lnTo>
                  <a:lnTo>
                    <a:pt x="254" y="192"/>
                  </a:lnTo>
                  <a:lnTo>
                    <a:pt x="254" y="189"/>
                  </a:lnTo>
                  <a:lnTo>
                    <a:pt x="254" y="189"/>
                  </a:lnTo>
                  <a:lnTo>
                    <a:pt x="256" y="187"/>
                  </a:lnTo>
                  <a:lnTo>
                    <a:pt x="256" y="187"/>
                  </a:lnTo>
                  <a:lnTo>
                    <a:pt x="258" y="185"/>
                  </a:lnTo>
                  <a:lnTo>
                    <a:pt x="258" y="185"/>
                  </a:lnTo>
                  <a:lnTo>
                    <a:pt x="258" y="182"/>
                  </a:lnTo>
                  <a:lnTo>
                    <a:pt x="256" y="182"/>
                  </a:lnTo>
                  <a:lnTo>
                    <a:pt x="256" y="182"/>
                  </a:lnTo>
                  <a:lnTo>
                    <a:pt x="256" y="180"/>
                  </a:lnTo>
                  <a:lnTo>
                    <a:pt x="256" y="180"/>
                  </a:lnTo>
                  <a:lnTo>
                    <a:pt x="254"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5" y="180"/>
                  </a:lnTo>
                  <a:lnTo>
                    <a:pt x="232" y="180"/>
                  </a:lnTo>
                  <a:lnTo>
                    <a:pt x="232" y="182"/>
                  </a:lnTo>
                  <a:lnTo>
                    <a:pt x="232" y="182"/>
                  </a:lnTo>
                  <a:lnTo>
                    <a:pt x="230" y="185"/>
                  </a:lnTo>
                  <a:lnTo>
                    <a:pt x="230" y="185"/>
                  </a:lnTo>
                  <a:lnTo>
                    <a:pt x="228" y="185"/>
                  </a:lnTo>
                  <a:lnTo>
                    <a:pt x="228" y="185"/>
                  </a:lnTo>
                  <a:lnTo>
                    <a:pt x="225" y="185"/>
                  </a:lnTo>
                  <a:lnTo>
                    <a:pt x="223" y="182"/>
                  </a:lnTo>
                  <a:lnTo>
                    <a:pt x="220" y="182"/>
                  </a:lnTo>
                  <a:lnTo>
                    <a:pt x="218" y="182"/>
                  </a:lnTo>
                  <a:lnTo>
                    <a:pt x="220" y="182"/>
                  </a:lnTo>
                  <a:lnTo>
                    <a:pt x="225" y="180"/>
                  </a:lnTo>
                  <a:lnTo>
                    <a:pt x="228" y="182"/>
                  </a:lnTo>
                  <a:lnTo>
                    <a:pt x="230" y="182"/>
                  </a:lnTo>
                  <a:lnTo>
                    <a:pt x="230" y="180"/>
                  </a:lnTo>
                  <a:lnTo>
                    <a:pt x="230" y="175"/>
                  </a:lnTo>
                  <a:lnTo>
                    <a:pt x="230" y="173"/>
                  </a:lnTo>
                  <a:lnTo>
                    <a:pt x="230" y="173"/>
                  </a:lnTo>
                  <a:lnTo>
                    <a:pt x="235" y="170"/>
                  </a:lnTo>
                  <a:lnTo>
                    <a:pt x="235" y="170"/>
                  </a:lnTo>
                  <a:lnTo>
                    <a:pt x="237" y="168"/>
                  </a:lnTo>
                  <a:lnTo>
                    <a:pt x="237" y="168"/>
                  </a:lnTo>
                  <a:lnTo>
                    <a:pt x="237" y="166"/>
                  </a:lnTo>
                  <a:lnTo>
                    <a:pt x="235" y="166"/>
                  </a:lnTo>
                  <a:lnTo>
                    <a:pt x="235" y="166"/>
                  </a:lnTo>
                  <a:lnTo>
                    <a:pt x="235" y="166"/>
                  </a:lnTo>
                  <a:lnTo>
                    <a:pt x="235"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5" y="154"/>
                  </a:lnTo>
                  <a:lnTo>
                    <a:pt x="235" y="154"/>
                  </a:lnTo>
                  <a:lnTo>
                    <a:pt x="235" y="151"/>
                  </a:lnTo>
                  <a:lnTo>
                    <a:pt x="232" y="149"/>
                  </a:lnTo>
                  <a:lnTo>
                    <a:pt x="228" y="147"/>
                  </a:lnTo>
                  <a:lnTo>
                    <a:pt x="228"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6" y="135"/>
                  </a:lnTo>
                  <a:lnTo>
                    <a:pt x="216"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9" y="140"/>
                  </a:lnTo>
                  <a:lnTo>
                    <a:pt x="209" y="144"/>
                  </a:lnTo>
                  <a:lnTo>
                    <a:pt x="209" y="144"/>
                  </a:lnTo>
                  <a:lnTo>
                    <a:pt x="209" y="144"/>
                  </a:lnTo>
                  <a:lnTo>
                    <a:pt x="209" y="144"/>
                  </a:lnTo>
                  <a:lnTo>
                    <a:pt x="209" y="142"/>
                  </a:lnTo>
                  <a:lnTo>
                    <a:pt x="206" y="140"/>
                  </a:lnTo>
                  <a:lnTo>
                    <a:pt x="206" y="140"/>
                  </a:lnTo>
                  <a:lnTo>
                    <a:pt x="206" y="142"/>
                  </a:lnTo>
                  <a:lnTo>
                    <a:pt x="206" y="142"/>
                  </a:lnTo>
                  <a:lnTo>
                    <a:pt x="209" y="147"/>
                  </a:lnTo>
                  <a:lnTo>
                    <a:pt x="209" y="149"/>
                  </a:lnTo>
                  <a:lnTo>
                    <a:pt x="209" y="149"/>
                  </a:lnTo>
                  <a:lnTo>
                    <a:pt x="206" y="149"/>
                  </a:lnTo>
                  <a:lnTo>
                    <a:pt x="206" y="149"/>
                  </a:lnTo>
                  <a:lnTo>
                    <a:pt x="206" y="147"/>
                  </a:lnTo>
                  <a:lnTo>
                    <a:pt x="206" y="147"/>
                  </a:lnTo>
                  <a:lnTo>
                    <a:pt x="206" y="147"/>
                  </a:lnTo>
                  <a:lnTo>
                    <a:pt x="204" y="144"/>
                  </a:lnTo>
                  <a:lnTo>
                    <a:pt x="204" y="144"/>
                  </a:lnTo>
                  <a:lnTo>
                    <a:pt x="204" y="142"/>
                  </a:lnTo>
                  <a:lnTo>
                    <a:pt x="202" y="142"/>
                  </a:lnTo>
                  <a:lnTo>
                    <a:pt x="202" y="142"/>
                  </a:lnTo>
                  <a:lnTo>
                    <a:pt x="199" y="142"/>
                  </a:lnTo>
                  <a:lnTo>
                    <a:pt x="197" y="144"/>
                  </a:lnTo>
                  <a:lnTo>
                    <a:pt x="197" y="147"/>
                  </a:lnTo>
                  <a:lnTo>
                    <a:pt x="194" y="149"/>
                  </a:lnTo>
                  <a:lnTo>
                    <a:pt x="194" y="151"/>
                  </a:lnTo>
                  <a:lnTo>
                    <a:pt x="194" y="149"/>
                  </a:lnTo>
                  <a:lnTo>
                    <a:pt x="197" y="142"/>
                  </a:lnTo>
                  <a:lnTo>
                    <a:pt x="197" y="142"/>
                  </a:lnTo>
                  <a:lnTo>
                    <a:pt x="199" y="140"/>
                  </a:lnTo>
                  <a:lnTo>
                    <a:pt x="202" y="140"/>
                  </a:lnTo>
                  <a:lnTo>
                    <a:pt x="204" y="140"/>
                  </a:lnTo>
                  <a:lnTo>
                    <a:pt x="204" y="137"/>
                  </a:lnTo>
                  <a:lnTo>
                    <a:pt x="204" y="135"/>
                  </a:lnTo>
                  <a:lnTo>
                    <a:pt x="204" y="135"/>
                  </a:lnTo>
                  <a:lnTo>
                    <a:pt x="204" y="132"/>
                  </a:lnTo>
                  <a:lnTo>
                    <a:pt x="202" y="132"/>
                  </a:lnTo>
                  <a:lnTo>
                    <a:pt x="202" y="132"/>
                  </a:lnTo>
                  <a:lnTo>
                    <a:pt x="202" y="132"/>
                  </a:lnTo>
                  <a:lnTo>
                    <a:pt x="202"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90" y="125"/>
                  </a:lnTo>
                  <a:lnTo>
                    <a:pt x="190" y="128"/>
                  </a:lnTo>
                  <a:lnTo>
                    <a:pt x="190" y="128"/>
                  </a:lnTo>
                  <a:lnTo>
                    <a:pt x="190" y="130"/>
                  </a:lnTo>
                  <a:lnTo>
                    <a:pt x="190" y="130"/>
                  </a:lnTo>
                  <a:lnTo>
                    <a:pt x="190" y="130"/>
                  </a:lnTo>
                  <a:lnTo>
                    <a:pt x="190" y="132"/>
                  </a:lnTo>
                  <a:lnTo>
                    <a:pt x="190" y="132"/>
                  </a:lnTo>
                  <a:lnTo>
                    <a:pt x="190" y="130"/>
                  </a:lnTo>
                  <a:lnTo>
                    <a:pt x="187" y="130"/>
                  </a:lnTo>
                  <a:lnTo>
                    <a:pt x="187" y="130"/>
                  </a:lnTo>
                  <a:lnTo>
                    <a:pt x="187" y="132"/>
                  </a:lnTo>
                  <a:lnTo>
                    <a:pt x="187" y="132"/>
                  </a:lnTo>
                  <a:lnTo>
                    <a:pt x="187" y="135"/>
                  </a:lnTo>
                  <a:lnTo>
                    <a:pt x="185" y="135"/>
                  </a:lnTo>
                  <a:lnTo>
                    <a:pt x="185" y="135"/>
                  </a:lnTo>
                  <a:lnTo>
                    <a:pt x="185" y="135"/>
                  </a:lnTo>
                  <a:lnTo>
                    <a:pt x="183" y="135"/>
                  </a:lnTo>
                  <a:lnTo>
                    <a:pt x="183" y="135"/>
                  </a:lnTo>
                  <a:lnTo>
                    <a:pt x="183" y="135"/>
                  </a:lnTo>
                  <a:lnTo>
                    <a:pt x="183" y="135"/>
                  </a:lnTo>
                  <a:lnTo>
                    <a:pt x="183" y="137"/>
                  </a:lnTo>
                  <a:lnTo>
                    <a:pt x="183" y="137"/>
                  </a:lnTo>
                  <a:lnTo>
                    <a:pt x="183" y="137"/>
                  </a:lnTo>
                  <a:lnTo>
                    <a:pt x="183" y="137"/>
                  </a:lnTo>
                  <a:lnTo>
                    <a:pt x="183"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4" y="161"/>
                  </a:lnTo>
                  <a:lnTo>
                    <a:pt x="164"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3" y="130"/>
                  </a:lnTo>
                  <a:lnTo>
                    <a:pt x="183" y="130"/>
                  </a:lnTo>
                  <a:lnTo>
                    <a:pt x="183" y="130"/>
                  </a:lnTo>
                  <a:lnTo>
                    <a:pt x="183" y="128"/>
                  </a:lnTo>
                  <a:lnTo>
                    <a:pt x="183" y="128"/>
                  </a:lnTo>
                  <a:lnTo>
                    <a:pt x="183" y="128"/>
                  </a:lnTo>
                  <a:lnTo>
                    <a:pt x="185" y="125"/>
                  </a:lnTo>
                  <a:lnTo>
                    <a:pt x="183" y="125"/>
                  </a:lnTo>
                  <a:lnTo>
                    <a:pt x="183" y="123"/>
                  </a:lnTo>
                  <a:lnTo>
                    <a:pt x="183"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4" y="106"/>
                  </a:lnTo>
                  <a:lnTo>
                    <a:pt x="164" y="109"/>
                  </a:lnTo>
                  <a:lnTo>
                    <a:pt x="164" y="109"/>
                  </a:lnTo>
                  <a:lnTo>
                    <a:pt x="166" y="111"/>
                  </a:lnTo>
                  <a:lnTo>
                    <a:pt x="166" y="111"/>
                  </a:lnTo>
                  <a:lnTo>
                    <a:pt x="166" y="111"/>
                  </a:lnTo>
                  <a:lnTo>
                    <a:pt x="164" y="111"/>
                  </a:lnTo>
                  <a:lnTo>
                    <a:pt x="164" y="109"/>
                  </a:lnTo>
                  <a:lnTo>
                    <a:pt x="164" y="109"/>
                  </a:lnTo>
                  <a:lnTo>
                    <a:pt x="164" y="109"/>
                  </a:lnTo>
                  <a:lnTo>
                    <a:pt x="161" y="109"/>
                  </a:lnTo>
                  <a:lnTo>
                    <a:pt x="161" y="109"/>
                  </a:lnTo>
                  <a:lnTo>
                    <a:pt x="161" y="111"/>
                  </a:lnTo>
                  <a:lnTo>
                    <a:pt x="164" y="111"/>
                  </a:lnTo>
                  <a:lnTo>
                    <a:pt x="161" y="111"/>
                  </a:lnTo>
                  <a:lnTo>
                    <a:pt x="161" y="111"/>
                  </a:lnTo>
                  <a:lnTo>
                    <a:pt x="161" y="111"/>
                  </a:lnTo>
                  <a:lnTo>
                    <a:pt x="159" y="113"/>
                  </a:lnTo>
                  <a:lnTo>
                    <a:pt x="159" y="113"/>
                  </a:lnTo>
                  <a:lnTo>
                    <a:pt x="159" y="113"/>
                  </a:lnTo>
                  <a:lnTo>
                    <a:pt x="159" y="116"/>
                  </a:lnTo>
                  <a:lnTo>
                    <a:pt x="157" y="116"/>
                  </a:lnTo>
                  <a:lnTo>
                    <a:pt x="159" y="118"/>
                  </a:lnTo>
                  <a:lnTo>
                    <a:pt x="157" y="118"/>
                  </a:lnTo>
                  <a:lnTo>
                    <a:pt x="157" y="118"/>
                  </a:lnTo>
                  <a:lnTo>
                    <a:pt x="157" y="118"/>
                  </a:lnTo>
                  <a:lnTo>
                    <a:pt x="157" y="118"/>
                  </a:lnTo>
                  <a:lnTo>
                    <a:pt x="157" y="118"/>
                  </a:lnTo>
                  <a:lnTo>
                    <a:pt x="157"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8"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8" y="83"/>
                  </a:lnTo>
                  <a:lnTo>
                    <a:pt x="135" y="80"/>
                  </a:lnTo>
                  <a:lnTo>
                    <a:pt x="133" y="83"/>
                  </a:lnTo>
                  <a:lnTo>
                    <a:pt x="133" y="83"/>
                  </a:lnTo>
                  <a:lnTo>
                    <a:pt x="133" y="85"/>
                  </a:lnTo>
                  <a:lnTo>
                    <a:pt x="133" y="87"/>
                  </a:lnTo>
                  <a:lnTo>
                    <a:pt x="133" y="87"/>
                  </a:lnTo>
                  <a:lnTo>
                    <a:pt x="133" y="90"/>
                  </a:lnTo>
                  <a:lnTo>
                    <a:pt x="133" y="90"/>
                  </a:lnTo>
                  <a:lnTo>
                    <a:pt x="133" y="90"/>
                  </a:lnTo>
                  <a:lnTo>
                    <a:pt x="131" y="90"/>
                  </a:lnTo>
                  <a:lnTo>
                    <a:pt x="131" y="87"/>
                  </a:lnTo>
                  <a:lnTo>
                    <a:pt x="131" y="85"/>
                  </a:lnTo>
                  <a:lnTo>
                    <a:pt x="131" y="87"/>
                  </a:lnTo>
                  <a:lnTo>
                    <a:pt x="131"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9" y="73"/>
                  </a:lnTo>
                  <a:lnTo>
                    <a:pt x="119" y="73"/>
                  </a:lnTo>
                  <a:lnTo>
                    <a:pt x="116" y="73"/>
                  </a:lnTo>
                  <a:lnTo>
                    <a:pt x="116" y="73"/>
                  </a:lnTo>
                  <a:lnTo>
                    <a:pt x="116" y="73"/>
                  </a:lnTo>
                  <a:lnTo>
                    <a:pt x="116" y="73"/>
                  </a:lnTo>
                  <a:lnTo>
                    <a:pt x="114" y="71"/>
                  </a:lnTo>
                  <a:lnTo>
                    <a:pt x="112" y="73"/>
                  </a:lnTo>
                  <a:lnTo>
                    <a:pt x="112" y="73"/>
                  </a:lnTo>
                  <a:lnTo>
                    <a:pt x="112" y="76"/>
                  </a:lnTo>
                  <a:lnTo>
                    <a:pt x="112" y="76"/>
                  </a:lnTo>
                  <a:lnTo>
                    <a:pt x="112" y="78"/>
                  </a:lnTo>
                  <a:lnTo>
                    <a:pt x="112" y="78"/>
                  </a:lnTo>
                  <a:lnTo>
                    <a:pt x="109" y="78"/>
                  </a:lnTo>
                  <a:lnTo>
                    <a:pt x="109" y="78"/>
                  </a:lnTo>
                  <a:lnTo>
                    <a:pt x="109" y="78"/>
                  </a:lnTo>
                  <a:lnTo>
                    <a:pt x="107" y="80"/>
                  </a:lnTo>
                  <a:lnTo>
                    <a:pt x="109" y="80"/>
                  </a:lnTo>
                  <a:lnTo>
                    <a:pt x="109" y="80"/>
                  </a:lnTo>
                  <a:lnTo>
                    <a:pt x="109" y="80"/>
                  </a:lnTo>
                  <a:lnTo>
                    <a:pt x="107" y="83"/>
                  </a:lnTo>
                  <a:lnTo>
                    <a:pt x="105"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3" y="90"/>
                  </a:lnTo>
                  <a:lnTo>
                    <a:pt x="93" y="87"/>
                  </a:lnTo>
                  <a:lnTo>
                    <a:pt x="93"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5" y="80"/>
                  </a:lnTo>
                  <a:lnTo>
                    <a:pt x="105" y="78"/>
                  </a:lnTo>
                  <a:lnTo>
                    <a:pt x="105" y="78"/>
                  </a:lnTo>
                  <a:lnTo>
                    <a:pt x="105" y="76"/>
                  </a:lnTo>
                  <a:lnTo>
                    <a:pt x="107" y="73"/>
                  </a:lnTo>
                  <a:lnTo>
                    <a:pt x="107" y="73"/>
                  </a:lnTo>
                  <a:lnTo>
                    <a:pt x="107" y="71"/>
                  </a:lnTo>
                  <a:lnTo>
                    <a:pt x="107" y="69"/>
                  </a:lnTo>
                  <a:lnTo>
                    <a:pt x="107" y="66"/>
                  </a:lnTo>
                  <a:lnTo>
                    <a:pt x="107" y="66"/>
                  </a:lnTo>
                  <a:lnTo>
                    <a:pt x="107" y="66"/>
                  </a:lnTo>
                  <a:lnTo>
                    <a:pt x="107" y="64"/>
                  </a:lnTo>
                  <a:lnTo>
                    <a:pt x="107" y="64"/>
                  </a:lnTo>
                  <a:lnTo>
                    <a:pt x="105" y="64"/>
                  </a:lnTo>
                  <a:lnTo>
                    <a:pt x="105" y="64"/>
                  </a:lnTo>
                  <a:lnTo>
                    <a:pt x="105" y="64"/>
                  </a:lnTo>
                  <a:lnTo>
                    <a:pt x="105" y="66"/>
                  </a:lnTo>
                  <a:lnTo>
                    <a:pt x="105" y="66"/>
                  </a:lnTo>
                  <a:lnTo>
                    <a:pt x="105" y="69"/>
                  </a:lnTo>
                  <a:lnTo>
                    <a:pt x="105"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3" y="57"/>
                  </a:lnTo>
                  <a:lnTo>
                    <a:pt x="93" y="57"/>
                  </a:lnTo>
                  <a:lnTo>
                    <a:pt x="93"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6" y="71"/>
                  </a:lnTo>
                  <a:lnTo>
                    <a:pt x="86" y="71"/>
                  </a:lnTo>
                  <a:lnTo>
                    <a:pt x="88" y="69"/>
                  </a:lnTo>
                  <a:lnTo>
                    <a:pt x="88" y="69"/>
                  </a:lnTo>
                  <a:lnTo>
                    <a:pt x="88" y="69"/>
                  </a:lnTo>
                  <a:lnTo>
                    <a:pt x="88" y="66"/>
                  </a:lnTo>
                  <a:lnTo>
                    <a:pt x="88" y="64"/>
                  </a:lnTo>
                  <a:lnTo>
                    <a:pt x="86" y="61"/>
                  </a:lnTo>
                  <a:lnTo>
                    <a:pt x="86" y="59"/>
                  </a:lnTo>
                  <a:lnTo>
                    <a:pt x="86" y="59"/>
                  </a:lnTo>
                  <a:lnTo>
                    <a:pt x="86"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7" y="52"/>
                  </a:lnTo>
                  <a:lnTo>
                    <a:pt x="67" y="47"/>
                  </a:lnTo>
                  <a:lnTo>
                    <a:pt x="67" y="47"/>
                  </a:lnTo>
                  <a:lnTo>
                    <a:pt x="69" y="47"/>
                  </a:lnTo>
                  <a:lnTo>
                    <a:pt x="69" y="45"/>
                  </a:lnTo>
                  <a:lnTo>
                    <a:pt x="69" y="42"/>
                  </a:lnTo>
                  <a:lnTo>
                    <a:pt x="67"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60" y="47"/>
                  </a:lnTo>
                  <a:lnTo>
                    <a:pt x="60" y="45"/>
                  </a:lnTo>
                  <a:lnTo>
                    <a:pt x="62" y="42"/>
                  </a:lnTo>
                  <a:lnTo>
                    <a:pt x="62" y="42"/>
                  </a:lnTo>
                  <a:lnTo>
                    <a:pt x="64" y="40"/>
                  </a:lnTo>
                  <a:lnTo>
                    <a:pt x="64" y="40"/>
                  </a:lnTo>
                  <a:lnTo>
                    <a:pt x="62" y="40"/>
                  </a:lnTo>
                  <a:lnTo>
                    <a:pt x="62" y="40"/>
                  </a:lnTo>
                  <a:lnTo>
                    <a:pt x="62" y="40"/>
                  </a:lnTo>
                  <a:lnTo>
                    <a:pt x="62" y="38"/>
                  </a:lnTo>
                  <a:lnTo>
                    <a:pt x="60" y="38"/>
                  </a:lnTo>
                  <a:lnTo>
                    <a:pt x="57" y="40"/>
                  </a:lnTo>
                  <a:lnTo>
                    <a:pt x="52" y="42"/>
                  </a:lnTo>
                  <a:lnTo>
                    <a:pt x="52" y="42"/>
                  </a:lnTo>
                  <a:lnTo>
                    <a:pt x="50" y="42"/>
                  </a:lnTo>
                  <a:lnTo>
                    <a:pt x="48" y="40"/>
                  </a:lnTo>
                  <a:lnTo>
                    <a:pt x="45" y="40"/>
                  </a:lnTo>
                  <a:lnTo>
                    <a:pt x="45" y="38"/>
                  </a:lnTo>
                  <a:lnTo>
                    <a:pt x="48" y="35"/>
                  </a:lnTo>
                  <a:lnTo>
                    <a:pt x="48"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1" y="31"/>
                  </a:lnTo>
                  <a:lnTo>
                    <a:pt x="41" y="31"/>
                  </a:lnTo>
                  <a:lnTo>
                    <a:pt x="41" y="28"/>
                  </a:lnTo>
                  <a:lnTo>
                    <a:pt x="41" y="28"/>
                  </a:lnTo>
                  <a:lnTo>
                    <a:pt x="41" y="26"/>
                  </a:lnTo>
                  <a:lnTo>
                    <a:pt x="41" y="26"/>
                  </a:lnTo>
                  <a:lnTo>
                    <a:pt x="41" y="24"/>
                  </a:lnTo>
                  <a:lnTo>
                    <a:pt x="38" y="24"/>
                  </a:lnTo>
                  <a:lnTo>
                    <a:pt x="36" y="26"/>
                  </a:lnTo>
                  <a:lnTo>
                    <a:pt x="36" y="24"/>
                  </a:lnTo>
                  <a:lnTo>
                    <a:pt x="38" y="21"/>
                  </a:lnTo>
                  <a:lnTo>
                    <a:pt x="41" y="19"/>
                  </a:lnTo>
                  <a:lnTo>
                    <a:pt x="41" y="19"/>
                  </a:lnTo>
                  <a:lnTo>
                    <a:pt x="38" y="19"/>
                  </a:lnTo>
                  <a:lnTo>
                    <a:pt x="38" y="16"/>
                  </a:lnTo>
                  <a:lnTo>
                    <a:pt x="36" y="16"/>
                  </a:lnTo>
                  <a:lnTo>
                    <a:pt x="36" y="16"/>
                  </a:lnTo>
                  <a:lnTo>
                    <a:pt x="36" y="16"/>
                  </a:lnTo>
                  <a:lnTo>
                    <a:pt x="36" y="16"/>
                  </a:lnTo>
                  <a:lnTo>
                    <a:pt x="34" y="16"/>
                  </a:lnTo>
                  <a:lnTo>
                    <a:pt x="34" y="16"/>
                  </a:lnTo>
                  <a:lnTo>
                    <a:pt x="31" y="16"/>
                  </a:lnTo>
                  <a:lnTo>
                    <a:pt x="31" y="16"/>
                  </a:lnTo>
                  <a:lnTo>
                    <a:pt x="29" y="16"/>
                  </a:lnTo>
                  <a:lnTo>
                    <a:pt x="31" y="19"/>
                  </a:lnTo>
                  <a:lnTo>
                    <a:pt x="34" y="21"/>
                  </a:lnTo>
                  <a:lnTo>
                    <a:pt x="34" y="19"/>
                  </a:lnTo>
                  <a:lnTo>
                    <a:pt x="36" y="19"/>
                  </a:lnTo>
                  <a:lnTo>
                    <a:pt x="36" y="19"/>
                  </a:lnTo>
                  <a:lnTo>
                    <a:pt x="36" y="21"/>
                  </a:lnTo>
                  <a:lnTo>
                    <a:pt x="34" y="21"/>
                  </a:lnTo>
                  <a:lnTo>
                    <a:pt x="34" y="21"/>
                  </a:lnTo>
                  <a:lnTo>
                    <a:pt x="34" y="24"/>
                  </a:lnTo>
                  <a:lnTo>
                    <a:pt x="34" y="26"/>
                  </a:lnTo>
                  <a:lnTo>
                    <a:pt x="34" y="26"/>
                  </a:lnTo>
                  <a:lnTo>
                    <a:pt x="34" y="26"/>
                  </a:lnTo>
                  <a:lnTo>
                    <a:pt x="34" y="28"/>
                  </a:lnTo>
                  <a:lnTo>
                    <a:pt x="34" y="28"/>
                  </a:lnTo>
                  <a:lnTo>
                    <a:pt x="34"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2" y="21"/>
                  </a:lnTo>
                  <a:lnTo>
                    <a:pt x="22" y="21"/>
                  </a:lnTo>
                  <a:lnTo>
                    <a:pt x="19" y="21"/>
                  </a:lnTo>
                  <a:lnTo>
                    <a:pt x="15" y="33"/>
                  </a:lnTo>
                  <a:lnTo>
                    <a:pt x="15" y="33"/>
                  </a:lnTo>
                  <a:lnTo>
                    <a:pt x="15" y="33"/>
                  </a:lnTo>
                  <a:lnTo>
                    <a:pt x="12" y="33"/>
                  </a:lnTo>
                  <a:lnTo>
                    <a:pt x="12" y="33"/>
                  </a:lnTo>
                  <a:lnTo>
                    <a:pt x="12" y="31"/>
                  </a:lnTo>
                  <a:lnTo>
                    <a:pt x="12" y="31"/>
                  </a:lnTo>
                  <a:lnTo>
                    <a:pt x="17" y="26"/>
                  </a:lnTo>
                  <a:lnTo>
                    <a:pt x="17" y="24"/>
                  </a:lnTo>
                  <a:lnTo>
                    <a:pt x="17" y="24"/>
                  </a:lnTo>
                  <a:lnTo>
                    <a:pt x="17" y="21"/>
                  </a:lnTo>
                  <a:lnTo>
                    <a:pt x="19" y="21"/>
                  </a:lnTo>
                  <a:lnTo>
                    <a:pt x="22" y="19"/>
                  </a:lnTo>
                  <a:lnTo>
                    <a:pt x="22" y="16"/>
                  </a:lnTo>
                  <a:lnTo>
                    <a:pt x="22" y="16"/>
                  </a:lnTo>
                  <a:lnTo>
                    <a:pt x="22" y="16"/>
                  </a:lnTo>
                  <a:lnTo>
                    <a:pt x="22" y="16"/>
                  </a:lnTo>
                  <a:lnTo>
                    <a:pt x="19" y="16"/>
                  </a:lnTo>
                  <a:lnTo>
                    <a:pt x="19" y="16"/>
                  </a:lnTo>
                  <a:lnTo>
                    <a:pt x="22" y="12"/>
                  </a:lnTo>
                  <a:lnTo>
                    <a:pt x="22" y="9"/>
                  </a:lnTo>
                  <a:lnTo>
                    <a:pt x="22" y="9"/>
                  </a:lnTo>
                  <a:lnTo>
                    <a:pt x="22"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5" y="12"/>
                  </a:lnTo>
                  <a:lnTo>
                    <a:pt x="15" y="9"/>
                  </a:lnTo>
                  <a:lnTo>
                    <a:pt x="17" y="7"/>
                  </a:lnTo>
                  <a:lnTo>
                    <a:pt x="17" y="5"/>
                  </a:lnTo>
                  <a:lnTo>
                    <a:pt x="15" y="5"/>
                  </a:lnTo>
                  <a:lnTo>
                    <a:pt x="12" y="5"/>
                  </a:lnTo>
                  <a:lnTo>
                    <a:pt x="10" y="5"/>
                  </a:lnTo>
                  <a:lnTo>
                    <a:pt x="8" y="5"/>
                  </a:lnTo>
                  <a:lnTo>
                    <a:pt x="8" y="7"/>
                  </a:lnTo>
                  <a:lnTo>
                    <a:pt x="5" y="12"/>
                  </a:lnTo>
                  <a:lnTo>
                    <a:pt x="5" y="12"/>
                  </a:lnTo>
                  <a:lnTo>
                    <a:pt x="5" y="7"/>
                  </a:lnTo>
                  <a:lnTo>
                    <a:pt x="8" y="5"/>
                  </a:lnTo>
                  <a:lnTo>
                    <a:pt x="8" y="2"/>
                  </a:lnTo>
                  <a:lnTo>
                    <a:pt x="12" y="2"/>
                  </a:lnTo>
                  <a:lnTo>
                    <a:pt x="15" y="5"/>
                  </a:lnTo>
                  <a:lnTo>
                    <a:pt x="17" y="5"/>
                  </a:lnTo>
                  <a:lnTo>
                    <a:pt x="19" y="5"/>
                  </a:lnTo>
                  <a:lnTo>
                    <a:pt x="19" y="2"/>
                  </a:lnTo>
                  <a:lnTo>
                    <a:pt x="17" y="2"/>
                  </a:lnTo>
                  <a:lnTo>
                    <a:pt x="15" y="2"/>
                  </a:lnTo>
                  <a:lnTo>
                    <a:pt x="15" y="2"/>
                  </a:lnTo>
                  <a:lnTo>
                    <a:pt x="12" y="0"/>
                  </a:lnTo>
                  <a:lnTo>
                    <a:pt x="10" y="2"/>
                  </a:lnTo>
                  <a:lnTo>
                    <a:pt x="10" y="2"/>
                  </a:lnTo>
                  <a:lnTo>
                    <a:pt x="10" y="2"/>
                  </a:lnTo>
                  <a:lnTo>
                    <a:pt x="8" y="2"/>
                  </a:lnTo>
                  <a:lnTo>
                    <a:pt x="8" y="2"/>
                  </a:lnTo>
                  <a:lnTo>
                    <a:pt x="8" y="5"/>
                  </a:lnTo>
                  <a:lnTo>
                    <a:pt x="5" y="5"/>
                  </a:lnTo>
                  <a:lnTo>
                    <a:pt x="5" y="5"/>
                  </a:lnTo>
                  <a:lnTo>
                    <a:pt x="3" y="5"/>
                  </a:lnTo>
                  <a:lnTo>
                    <a:pt x="3" y="7"/>
                  </a:lnTo>
                  <a:lnTo>
                    <a:pt x="3" y="7"/>
                  </a:lnTo>
                  <a:lnTo>
                    <a:pt x="0" y="9"/>
                  </a:lnTo>
                  <a:lnTo>
                    <a:pt x="0" y="12"/>
                  </a:lnTo>
                  <a:lnTo>
                    <a:pt x="0" y="14"/>
                  </a:lnTo>
                  <a:lnTo>
                    <a:pt x="3" y="14"/>
                  </a:lnTo>
                  <a:lnTo>
                    <a:pt x="5" y="16"/>
                  </a:lnTo>
                  <a:lnTo>
                    <a:pt x="8" y="16"/>
                  </a:lnTo>
                  <a:lnTo>
                    <a:pt x="8" y="16"/>
                  </a:lnTo>
                  <a:lnTo>
                    <a:pt x="10" y="14"/>
                  </a:lnTo>
                  <a:lnTo>
                    <a:pt x="10" y="14"/>
                  </a:lnTo>
                  <a:lnTo>
                    <a:pt x="12" y="14"/>
                  </a:lnTo>
                  <a:lnTo>
                    <a:pt x="15" y="16"/>
                  </a:lnTo>
                  <a:lnTo>
                    <a:pt x="15" y="16"/>
                  </a:lnTo>
                  <a:lnTo>
                    <a:pt x="17" y="19"/>
                  </a:lnTo>
                  <a:lnTo>
                    <a:pt x="17" y="19"/>
                  </a:lnTo>
                  <a:lnTo>
                    <a:pt x="17" y="19"/>
                  </a:lnTo>
                  <a:lnTo>
                    <a:pt x="15" y="19"/>
                  </a:lnTo>
                  <a:lnTo>
                    <a:pt x="15" y="21"/>
                  </a:lnTo>
                  <a:lnTo>
                    <a:pt x="12" y="21"/>
                  </a:lnTo>
                  <a:lnTo>
                    <a:pt x="12" y="21"/>
                  </a:lnTo>
                  <a:lnTo>
                    <a:pt x="12" y="21"/>
                  </a:lnTo>
                  <a:lnTo>
                    <a:pt x="12" y="24"/>
                  </a:lnTo>
                  <a:lnTo>
                    <a:pt x="12" y="24"/>
                  </a:lnTo>
                  <a:lnTo>
                    <a:pt x="15" y="24"/>
                  </a:lnTo>
                  <a:lnTo>
                    <a:pt x="15" y="24"/>
                  </a:lnTo>
                  <a:lnTo>
                    <a:pt x="15" y="26"/>
                  </a:lnTo>
                  <a:lnTo>
                    <a:pt x="15" y="26"/>
                  </a:lnTo>
                  <a:lnTo>
                    <a:pt x="12" y="26"/>
                  </a:lnTo>
                  <a:lnTo>
                    <a:pt x="12" y="26"/>
                  </a:lnTo>
                  <a:lnTo>
                    <a:pt x="12" y="28"/>
                  </a:lnTo>
                  <a:lnTo>
                    <a:pt x="12" y="28"/>
                  </a:lnTo>
                  <a:lnTo>
                    <a:pt x="12" y="28"/>
                  </a:lnTo>
                  <a:lnTo>
                    <a:pt x="10" y="28"/>
                  </a:lnTo>
                  <a:lnTo>
                    <a:pt x="10" y="28"/>
                  </a:lnTo>
                  <a:lnTo>
                    <a:pt x="8" y="28"/>
                  </a:lnTo>
                  <a:lnTo>
                    <a:pt x="8" y="28"/>
                  </a:lnTo>
                  <a:lnTo>
                    <a:pt x="8" y="31"/>
                  </a:lnTo>
                  <a:lnTo>
                    <a:pt x="8" y="31"/>
                  </a:lnTo>
                  <a:lnTo>
                    <a:pt x="8" y="31"/>
                  </a:lnTo>
                  <a:lnTo>
                    <a:pt x="10" y="31"/>
                  </a:lnTo>
                  <a:lnTo>
                    <a:pt x="10" y="31"/>
                  </a:lnTo>
                  <a:lnTo>
                    <a:pt x="10" y="33"/>
                  </a:lnTo>
                  <a:lnTo>
                    <a:pt x="12" y="33"/>
                  </a:lnTo>
                  <a:lnTo>
                    <a:pt x="12" y="33"/>
                  </a:lnTo>
                  <a:lnTo>
                    <a:pt x="12" y="35"/>
                  </a:lnTo>
                  <a:lnTo>
                    <a:pt x="15" y="35"/>
                  </a:lnTo>
                  <a:lnTo>
                    <a:pt x="15" y="35"/>
                  </a:lnTo>
                  <a:lnTo>
                    <a:pt x="15" y="33"/>
                  </a:lnTo>
                  <a:lnTo>
                    <a:pt x="15" y="33"/>
                  </a:lnTo>
                  <a:lnTo>
                    <a:pt x="17" y="33"/>
                  </a:lnTo>
                  <a:lnTo>
                    <a:pt x="17" y="33"/>
                  </a:lnTo>
                  <a:lnTo>
                    <a:pt x="17" y="33"/>
                  </a:lnTo>
                  <a:lnTo>
                    <a:pt x="19" y="33"/>
                  </a:lnTo>
                  <a:lnTo>
                    <a:pt x="19" y="33"/>
                  </a:lnTo>
                  <a:lnTo>
                    <a:pt x="22" y="33"/>
                  </a:lnTo>
                  <a:lnTo>
                    <a:pt x="24" y="35"/>
                  </a:lnTo>
                  <a:lnTo>
                    <a:pt x="24" y="38"/>
                  </a:lnTo>
                  <a:lnTo>
                    <a:pt x="22" y="38"/>
                  </a:lnTo>
                  <a:lnTo>
                    <a:pt x="22" y="38"/>
                  </a:lnTo>
                  <a:lnTo>
                    <a:pt x="19" y="40"/>
                  </a:lnTo>
                  <a:lnTo>
                    <a:pt x="22" y="40"/>
                  </a:lnTo>
                  <a:lnTo>
                    <a:pt x="22" y="42"/>
                  </a:lnTo>
                  <a:lnTo>
                    <a:pt x="22" y="42"/>
                  </a:lnTo>
                  <a:lnTo>
                    <a:pt x="22" y="42"/>
                  </a:lnTo>
                  <a:lnTo>
                    <a:pt x="22" y="42"/>
                  </a:lnTo>
                  <a:lnTo>
                    <a:pt x="22" y="45"/>
                  </a:lnTo>
                  <a:lnTo>
                    <a:pt x="22" y="45"/>
                  </a:lnTo>
                  <a:lnTo>
                    <a:pt x="22" y="47"/>
                  </a:lnTo>
                  <a:lnTo>
                    <a:pt x="22" y="47"/>
                  </a:lnTo>
                  <a:lnTo>
                    <a:pt x="22" y="47"/>
                  </a:lnTo>
                  <a:lnTo>
                    <a:pt x="22" y="47"/>
                  </a:lnTo>
                  <a:lnTo>
                    <a:pt x="22" y="47"/>
                  </a:lnTo>
                  <a:lnTo>
                    <a:pt x="22"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4" y="69"/>
                  </a:lnTo>
                  <a:lnTo>
                    <a:pt x="34"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1" y="73"/>
                  </a:lnTo>
                  <a:lnTo>
                    <a:pt x="41" y="73"/>
                  </a:lnTo>
                  <a:lnTo>
                    <a:pt x="43" y="73"/>
                  </a:lnTo>
                  <a:lnTo>
                    <a:pt x="43" y="73"/>
                  </a:lnTo>
                  <a:lnTo>
                    <a:pt x="45" y="71"/>
                  </a:lnTo>
                  <a:lnTo>
                    <a:pt x="45" y="71"/>
                  </a:lnTo>
                  <a:lnTo>
                    <a:pt x="45" y="69"/>
                  </a:lnTo>
                  <a:lnTo>
                    <a:pt x="48" y="66"/>
                  </a:lnTo>
                  <a:lnTo>
                    <a:pt x="48" y="66"/>
                  </a:lnTo>
                  <a:lnTo>
                    <a:pt x="48" y="64"/>
                  </a:lnTo>
                  <a:lnTo>
                    <a:pt x="48"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60" y="85"/>
                  </a:lnTo>
                  <a:lnTo>
                    <a:pt x="60" y="85"/>
                  </a:lnTo>
                  <a:lnTo>
                    <a:pt x="60" y="87"/>
                  </a:lnTo>
                  <a:lnTo>
                    <a:pt x="60" y="87"/>
                  </a:lnTo>
                  <a:lnTo>
                    <a:pt x="60" y="90"/>
                  </a:lnTo>
                  <a:lnTo>
                    <a:pt x="60" y="90"/>
                  </a:lnTo>
                  <a:lnTo>
                    <a:pt x="62" y="92"/>
                  </a:lnTo>
                  <a:lnTo>
                    <a:pt x="62" y="92"/>
                  </a:lnTo>
                  <a:lnTo>
                    <a:pt x="62" y="92"/>
                  </a:lnTo>
                  <a:lnTo>
                    <a:pt x="64" y="92"/>
                  </a:lnTo>
                  <a:lnTo>
                    <a:pt x="64" y="95"/>
                  </a:lnTo>
                  <a:lnTo>
                    <a:pt x="64" y="95"/>
                  </a:lnTo>
                  <a:lnTo>
                    <a:pt x="67"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7" y="106"/>
                  </a:lnTo>
                  <a:lnTo>
                    <a:pt x="67" y="106"/>
                  </a:lnTo>
                  <a:lnTo>
                    <a:pt x="64" y="106"/>
                  </a:lnTo>
                  <a:lnTo>
                    <a:pt x="64" y="106"/>
                  </a:lnTo>
                  <a:lnTo>
                    <a:pt x="62" y="106"/>
                  </a:lnTo>
                  <a:lnTo>
                    <a:pt x="62" y="106"/>
                  </a:lnTo>
                  <a:lnTo>
                    <a:pt x="62" y="106"/>
                  </a:lnTo>
                  <a:lnTo>
                    <a:pt x="62" y="104"/>
                  </a:lnTo>
                  <a:lnTo>
                    <a:pt x="60" y="104"/>
                  </a:lnTo>
                  <a:lnTo>
                    <a:pt x="57" y="106"/>
                  </a:lnTo>
                  <a:lnTo>
                    <a:pt x="57" y="106"/>
                  </a:lnTo>
                  <a:lnTo>
                    <a:pt x="55" y="109"/>
                  </a:lnTo>
                  <a:lnTo>
                    <a:pt x="55" y="111"/>
                  </a:lnTo>
                  <a:lnTo>
                    <a:pt x="57" y="111"/>
                  </a:lnTo>
                  <a:lnTo>
                    <a:pt x="57" y="113"/>
                  </a:lnTo>
                  <a:lnTo>
                    <a:pt x="57" y="113"/>
                  </a:lnTo>
                  <a:lnTo>
                    <a:pt x="57" y="113"/>
                  </a:lnTo>
                  <a:lnTo>
                    <a:pt x="57" y="113"/>
                  </a:lnTo>
                  <a:lnTo>
                    <a:pt x="57" y="116"/>
                  </a:lnTo>
                  <a:lnTo>
                    <a:pt x="60" y="116"/>
                  </a:lnTo>
                  <a:lnTo>
                    <a:pt x="60" y="116"/>
                  </a:lnTo>
                  <a:lnTo>
                    <a:pt x="60" y="118"/>
                  </a:lnTo>
                  <a:lnTo>
                    <a:pt x="57" y="118"/>
                  </a:lnTo>
                  <a:lnTo>
                    <a:pt x="57" y="118"/>
                  </a:lnTo>
                  <a:lnTo>
                    <a:pt x="60" y="118"/>
                  </a:lnTo>
                  <a:lnTo>
                    <a:pt x="60" y="121"/>
                  </a:lnTo>
                  <a:lnTo>
                    <a:pt x="62" y="121"/>
                  </a:lnTo>
                  <a:lnTo>
                    <a:pt x="62" y="118"/>
                  </a:lnTo>
                  <a:lnTo>
                    <a:pt x="62" y="118"/>
                  </a:lnTo>
                  <a:lnTo>
                    <a:pt x="64" y="116"/>
                  </a:lnTo>
                  <a:lnTo>
                    <a:pt x="64" y="116"/>
                  </a:lnTo>
                  <a:lnTo>
                    <a:pt x="64" y="113"/>
                  </a:lnTo>
                  <a:lnTo>
                    <a:pt x="67"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6" y="111"/>
                  </a:lnTo>
                  <a:lnTo>
                    <a:pt x="88" y="113"/>
                  </a:lnTo>
                  <a:lnTo>
                    <a:pt x="88" y="113"/>
                  </a:lnTo>
                  <a:lnTo>
                    <a:pt x="88" y="116"/>
                  </a:lnTo>
                  <a:lnTo>
                    <a:pt x="88" y="116"/>
                  </a:lnTo>
                  <a:lnTo>
                    <a:pt x="90" y="118"/>
                  </a:lnTo>
                  <a:lnTo>
                    <a:pt x="90" y="118"/>
                  </a:lnTo>
                  <a:lnTo>
                    <a:pt x="90" y="118"/>
                  </a:lnTo>
                  <a:lnTo>
                    <a:pt x="93" y="118"/>
                  </a:lnTo>
                  <a:lnTo>
                    <a:pt x="93"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5" y="106"/>
                  </a:lnTo>
                  <a:lnTo>
                    <a:pt x="105" y="104"/>
                  </a:lnTo>
                  <a:lnTo>
                    <a:pt x="105" y="104"/>
                  </a:lnTo>
                  <a:lnTo>
                    <a:pt x="105" y="104"/>
                  </a:lnTo>
                  <a:lnTo>
                    <a:pt x="105" y="102"/>
                  </a:lnTo>
                  <a:lnTo>
                    <a:pt x="105" y="102"/>
                  </a:lnTo>
                  <a:lnTo>
                    <a:pt x="107" y="99"/>
                  </a:lnTo>
                  <a:lnTo>
                    <a:pt x="107" y="99"/>
                  </a:lnTo>
                  <a:lnTo>
                    <a:pt x="109" y="99"/>
                  </a:lnTo>
                  <a:lnTo>
                    <a:pt x="112" y="99"/>
                  </a:lnTo>
                  <a:lnTo>
                    <a:pt x="112" y="99"/>
                  </a:lnTo>
                  <a:lnTo>
                    <a:pt x="114" y="99"/>
                  </a:lnTo>
                  <a:lnTo>
                    <a:pt x="114" y="99"/>
                  </a:lnTo>
                  <a:lnTo>
                    <a:pt x="116" y="99"/>
                  </a:lnTo>
                  <a:lnTo>
                    <a:pt x="116" y="99"/>
                  </a:lnTo>
                  <a:lnTo>
                    <a:pt x="119" y="99"/>
                  </a:lnTo>
                  <a:lnTo>
                    <a:pt x="119" y="99"/>
                  </a:lnTo>
                  <a:lnTo>
                    <a:pt x="121" y="102"/>
                  </a:lnTo>
                  <a:lnTo>
                    <a:pt x="123" y="104"/>
                  </a:lnTo>
                  <a:lnTo>
                    <a:pt x="123" y="104"/>
                  </a:lnTo>
                  <a:lnTo>
                    <a:pt x="123" y="106"/>
                  </a:lnTo>
                  <a:lnTo>
                    <a:pt x="121" y="109"/>
                  </a:lnTo>
                  <a:lnTo>
                    <a:pt x="119" y="111"/>
                  </a:lnTo>
                  <a:lnTo>
                    <a:pt x="116" y="111"/>
                  </a:lnTo>
                  <a:lnTo>
                    <a:pt x="114" y="113"/>
                  </a:lnTo>
                  <a:lnTo>
                    <a:pt x="112" y="113"/>
                  </a:lnTo>
                  <a:lnTo>
                    <a:pt x="112" y="116"/>
                  </a:lnTo>
                  <a:lnTo>
                    <a:pt x="112" y="116"/>
                  </a:lnTo>
                  <a:lnTo>
                    <a:pt x="109" y="116"/>
                  </a:lnTo>
                  <a:lnTo>
                    <a:pt x="109" y="116"/>
                  </a:lnTo>
                  <a:lnTo>
                    <a:pt x="109" y="116"/>
                  </a:lnTo>
                  <a:lnTo>
                    <a:pt x="109" y="118"/>
                  </a:lnTo>
                  <a:lnTo>
                    <a:pt x="107" y="118"/>
                  </a:lnTo>
                  <a:lnTo>
                    <a:pt x="107" y="118"/>
                  </a:lnTo>
                  <a:lnTo>
                    <a:pt x="105" y="121"/>
                  </a:lnTo>
                  <a:lnTo>
                    <a:pt x="105" y="121"/>
                  </a:lnTo>
                  <a:lnTo>
                    <a:pt x="105" y="123"/>
                  </a:lnTo>
                  <a:lnTo>
                    <a:pt x="105" y="125"/>
                  </a:lnTo>
                  <a:lnTo>
                    <a:pt x="105" y="128"/>
                  </a:lnTo>
                  <a:lnTo>
                    <a:pt x="105" y="130"/>
                  </a:lnTo>
                  <a:lnTo>
                    <a:pt x="107" y="130"/>
                  </a:lnTo>
                  <a:lnTo>
                    <a:pt x="109" y="132"/>
                  </a:lnTo>
                  <a:lnTo>
                    <a:pt x="109" y="132"/>
                  </a:lnTo>
                  <a:lnTo>
                    <a:pt x="112" y="132"/>
                  </a:lnTo>
                  <a:lnTo>
                    <a:pt x="112" y="132"/>
                  </a:lnTo>
                  <a:lnTo>
                    <a:pt x="114" y="132"/>
                  </a:lnTo>
                  <a:lnTo>
                    <a:pt x="114" y="130"/>
                  </a:lnTo>
                  <a:lnTo>
                    <a:pt x="114" y="128"/>
                  </a:lnTo>
                  <a:lnTo>
                    <a:pt x="114" y="128"/>
                  </a:lnTo>
                  <a:lnTo>
                    <a:pt x="116" y="128"/>
                  </a:lnTo>
                  <a:lnTo>
                    <a:pt x="119" y="128"/>
                  </a:lnTo>
                  <a:lnTo>
                    <a:pt x="119" y="130"/>
                  </a:lnTo>
                  <a:lnTo>
                    <a:pt x="119" y="130"/>
                  </a:lnTo>
                  <a:lnTo>
                    <a:pt x="119" y="130"/>
                  </a:lnTo>
                  <a:lnTo>
                    <a:pt x="121" y="132"/>
                  </a:lnTo>
                  <a:lnTo>
                    <a:pt x="121" y="132"/>
                  </a:lnTo>
                  <a:lnTo>
                    <a:pt x="121" y="132"/>
                  </a:lnTo>
                  <a:lnTo>
                    <a:pt x="123" y="135"/>
                  </a:lnTo>
                  <a:lnTo>
                    <a:pt x="121" y="137"/>
                  </a:lnTo>
                  <a:lnTo>
                    <a:pt x="121" y="137"/>
                  </a:lnTo>
                  <a:lnTo>
                    <a:pt x="119" y="140"/>
                  </a:lnTo>
                  <a:lnTo>
                    <a:pt x="116" y="140"/>
                  </a:lnTo>
                  <a:lnTo>
                    <a:pt x="116" y="142"/>
                  </a:lnTo>
                  <a:lnTo>
                    <a:pt x="116" y="144"/>
                  </a:lnTo>
                  <a:lnTo>
                    <a:pt x="119"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2" y="166"/>
                  </a:lnTo>
                  <a:lnTo>
                    <a:pt x="112" y="168"/>
                  </a:lnTo>
                  <a:lnTo>
                    <a:pt x="112" y="173"/>
                  </a:lnTo>
                  <a:lnTo>
                    <a:pt x="114" y="175"/>
                  </a:lnTo>
                  <a:lnTo>
                    <a:pt x="114" y="177"/>
                  </a:lnTo>
                  <a:lnTo>
                    <a:pt x="116" y="177"/>
                  </a:lnTo>
                  <a:lnTo>
                    <a:pt x="116" y="180"/>
                  </a:lnTo>
                  <a:lnTo>
                    <a:pt x="119" y="177"/>
                  </a:lnTo>
                  <a:lnTo>
                    <a:pt x="119" y="177"/>
                  </a:lnTo>
                  <a:lnTo>
                    <a:pt x="119" y="177"/>
                  </a:lnTo>
                  <a:lnTo>
                    <a:pt x="121" y="177"/>
                  </a:lnTo>
                  <a:lnTo>
                    <a:pt x="121" y="177"/>
                  </a:lnTo>
                  <a:lnTo>
                    <a:pt x="121" y="177"/>
                  </a:lnTo>
                  <a:lnTo>
                    <a:pt x="123" y="177"/>
                  </a:lnTo>
                  <a:lnTo>
                    <a:pt x="123" y="177"/>
                  </a:lnTo>
                  <a:lnTo>
                    <a:pt x="126" y="177"/>
                  </a:lnTo>
                  <a:lnTo>
                    <a:pt x="126" y="177"/>
                  </a:lnTo>
                  <a:lnTo>
                    <a:pt x="128" y="180"/>
                  </a:lnTo>
                  <a:lnTo>
                    <a:pt x="128" y="182"/>
                  </a:lnTo>
                  <a:lnTo>
                    <a:pt x="131" y="182"/>
                  </a:lnTo>
                  <a:lnTo>
                    <a:pt x="131" y="185"/>
                  </a:lnTo>
                  <a:lnTo>
                    <a:pt x="133" y="185"/>
                  </a:lnTo>
                  <a:lnTo>
                    <a:pt x="135" y="187"/>
                  </a:lnTo>
                  <a:lnTo>
                    <a:pt x="138"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7" y="194"/>
                  </a:lnTo>
                  <a:lnTo>
                    <a:pt x="157" y="194"/>
                  </a:lnTo>
                  <a:lnTo>
                    <a:pt x="157" y="196"/>
                  </a:lnTo>
                  <a:lnTo>
                    <a:pt x="159" y="196"/>
                  </a:lnTo>
                  <a:lnTo>
                    <a:pt x="159" y="196"/>
                  </a:lnTo>
                  <a:lnTo>
                    <a:pt x="159" y="194"/>
                  </a:lnTo>
                  <a:lnTo>
                    <a:pt x="159" y="192"/>
                  </a:lnTo>
                  <a:lnTo>
                    <a:pt x="159" y="192"/>
                  </a:lnTo>
                  <a:lnTo>
                    <a:pt x="159" y="192"/>
                  </a:lnTo>
                  <a:lnTo>
                    <a:pt x="161" y="194"/>
                  </a:lnTo>
                  <a:lnTo>
                    <a:pt x="164" y="196"/>
                  </a:lnTo>
                  <a:lnTo>
                    <a:pt x="164" y="196"/>
                  </a:lnTo>
                  <a:lnTo>
                    <a:pt x="164" y="194"/>
                  </a:lnTo>
                  <a:lnTo>
                    <a:pt x="164" y="194"/>
                  </a:lnTo>
                  <a:lnTo>
                    <a:pt x="164" y="192"/>
                  </a:lnTo>
                  <a:lnTo>
                    <a:pt x="164" y="192"/>
                  </a:lnTo>
                  <a:lnTo>
                    <a:pt x="164" y="189"/>
                  </a:lnTo>
                  <a:lnTo>
                    <a:pt x="164" y="189"/>
                  </a:lnTo>
                  <a:lnTo>
                    <a:pt x="164" y="187"/>
                  </a:lnTo>
                  <a:lnTo>
                    <a:pt x="164"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3" y="232"/>
                  </a:lnTo>
                  <a:lnTo>
                    <a:pt x="183" y="234"/>
                  </a:lnTo>
                  <a:lnTo>
                    <a:pt x="183" y="234"/>
                  </a:lnTo>
                  <a:lnTo>
                    <a:pt x="183" y="237"/>
                  </a:lnTo>
                  <a:lnTo>
                    <a:pt x="183" y="237"/>
                  </a:lnTo>
                  <a:lnTo>
                    <a:pt x="183"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90" y="260"/>
                  </a:lnTo>
                  <a:lnTo>
                    <a:pt x="190" y="260"/>
                  </a:lnTo>
                  <a:lnTo>
                    <a:pt x="192" y="260"/>
                  </a:lnTo>
                  <a:lnTo>
                    <a:pt x="192" y="263"/>
                  </a:lnTo>
                  <a:lnTo>
                    <a:pt x="192" y="263"/>
                  </a:lnTo>
                  <a:lnTo>
                    <a:pt x="192" y="263"/>
                  </a:lnTo>
                  <a:lnTo>
                    <a:pt x="192" y="265"/>
                  </a:lnTo>
                  <a:lnTo>
                    <a:pt x="190" y="265"/>
                  </a:lnTo>
                  <a:lnTo>
                    <a:pt x="190" y="265"/>
                  </a:lnTo>
                  <a:lnTo>
                    <a:pt x="190" y="265"/>
                  </a:lnTo>
                  <a:lnTo>
                    <a:pt x="187" y="267"/>
                  </a:lnTo>
                  <a:lnTo>
                    <a:pt x="187" y="270"/>
                  </a:lnTo>
                  <a:lnTo>
                    <a:pt x="190" y="272"/>
                  </a:lnTo>
                  <a:lnTo>
                    <a:pt x="192" y="272"/>
                  </a:lnTo>
                  <a:lnTo>
                    <a:pt x="190" y="274"/>
                  </a:lnTo>
                  <a:lnTo>
                    <a:pt x="190" y="274"/>
                  </a:lnTo>
                  <a:lnTo>
                    <a:pt x="187" y="277"/>
                  </a:lnTo>
                  <a:lnTo>
                    <a:pt x="187" y="279"/>
                  </a:lnTo>
                  <a:lnTo>
                    <a:pt x="190" y="279"/>
                  </a:lnTo>
                  <a:lnTo>
                    <a:pt x="190" y="282"/>
                  </a:lnTo>
                  <a:lnTo>
                    <a:pt x="190" y="284"/>
                  </a:lnTo>
                  <a:lnTo>
                    <a:pt x="192" y="284"/>
                  </a:lnTo>
                  <a:lnTo>
                    <a:pt x="194" y="286"/>
                  </a:lnTo>
                  <a:lnTo>
                    <a:pt x="194" y="286"/>
                  </a:lnTo>
                  <a:lnTo>
                    <a:pt x="197" y="286"/>
                  </a:lnTo>
                  <a:lnTo>
                    <a:pt x="197" y="289"/>
                  </a:lnTo>
                  <a:lnTo>
                    <a:pt x="199" y="289"/>
                  </a:lnTo>
                  <a:lnTo>
                    <a:pt x="199" y="289"/>
                  </a:lnTo>
                  <a:lnTo>
                    <a:pt x="202" y="289"/>
                  </a:lnTo>
                  <a:lnTo>
                    <a:pt x="202" y="291"/>
                  </a:lnTo>
                  <a:lnTo>
                    <a:pt x="202" y="291"/>
                  </a:lnTo>
                  <a:lnTo>
                    <a:pt x="204" y="291"/>
                  </a:lnTo>
                  <a:lnTo>
                    <a:pt x="204" y="291"/>
                  </a:lnTo>
                  <a:lnTo>
                    <a:pt x="206" y="293"/>
                  </a:lnTo>
                  <a:lnTo>
                    <a:pt x="206" y="296"/>
                  </a:lnTo>
                  <a:lnTo>
                    <a:pt x="206" y="296"/>
                  </a:lnTo>
                  <a:lnTo>
                    <a:pt x="209" y="296"/>
                  </a:lnTo>
                  <a:lnTo>
                    <a:pt x="211" y="296"/>
                  </a:lnTo>
                  <a:lnTo>
                    <a:pt x="211" y="298"/>
                  </a:lnTo>
                  <a:lnTo>
                    <a:pt x="211" y="298"/>
                  </a:lnTo>
                  <a:lnTo>
                    <a:pt x="211" y="301"/>
                  </a:lnTo>
                  <a:lnTo>
                    <a:pt x="209" y="303"/>
                  </a:lnTo>
                  <a:lnTo>
                    <a:pt x="206" y="303"/>
                  </a:lnTo>
                  <a:lnTo>
                    <a:pt x="204" y="303"/>
                  </a:lnTo>
                  <a:lnTo>
                    <a:pt x="202" y="305"/>
                  </a:lnTo>
                  <a:lnTo>
                    <a:pt x="202" y="305"/>
                  </a:lnTo>
                  <a:lnTo>
                    <a:pt x="202" y="305"/>
                  </a:lnTo>
                  <a:lnTo>
                    <a:pt x="199" y="305"/>
                  </a:lnTo>
                  <a:lnTo>
                    <a:pt x="199" y="305"/>
                  </a:lnTo>
                  <a:lnTo>
                    <a:pt x="202" y="308"/>
                  </a:lnTo>
                  <a:lnTo>
                    <a:pt x="202" y="308"/>
                  </a:lnTo>
                  <a:lnTo>
                    <a:pt x="202" y="308"/>
                  </a:lnTo>
                  <a:lnTo>
                    <a:pt x="204" y="308"/>
                  </a:lnTo>
                  <a:lnTo>
                    <a:pt x="204" y="308"/>
                  </a:lnTo>
                  <a:lnTo>
                    <a:pt x="206" y="310"/>
                  </a:lnTo>
                  <a:lnTo>
                    <a:pt x="206" y="312"/>
                  </a:lnTo>
                  <a:lnTo>
                    <a:pt x="206" y="315"/>
                  </a:lnTo>
                  <a:lnTo>
                    <a:pt x="206" y="315"/>
                  </a:lnTo>
                  <a:lnTo>
                    <a:pt x="209" y="315"/>
                  </a:lnTo>
                  <a:lnTo>
                    <a:pt x="209" y="315"/>
                  </a:lnTo>
                  <a:lnTo>
                    <a:pt x="209" y="317"/>
                  </a:lnTo>
                  <a:lnTo>
                    <a:pt x="209" y="317"/>
                  </a:lnTo>
                  <a:lnTo>
                    <a:pt x="209" y="317"/>
                  </a:lnTo>
                  <a:lnTo>
                    <a:pt x="211" y="317"/>
                  </a:lnTo>
                  <a:lnTo>
                    <a:pt x="211" y="317"/>
                  </a:lnTo>
                  <a:lnTo>
                    <a:pt x="211" y="317"/>
                  </a:lnTo>
                  <a:lnTo>
                    <a:pt x="213" y="317"/>
                  </a:lnTo>
                  <a:lnTo>
                    <a:pt x="213" y="317"/>
                  </a:lnTo>
                  <a:lnTo>
                    <a:pt x="213" y="315"/>
                  </a:lnTo>
                  <a:lnTo>
                    <a:pt x="216"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8" y="324"/>
                  </a:lnTo>
                  <a:lnTo>
                    <a:pt x="228" y="324"/>
                  </a:lnTo>
                  <a:lnTo>
                    <a:pt x="228" y="324"/>
                  </a:lnTo>
                  <a:lnTo>
                    <a:pt x="228" y="324"/>
                  </a:lnTo>
                  <a:lnTo>
                    <a:pt x="228" y="324"/>
                  </a:lnTo>
                  <a:lnTo>
                    <a:pt x="228" y="327"/>
                  </a:lnTo>
                  <a:lnTo>
                    <a:pt x="228" y="327"/>
                  </a:lnTo>
                  <a:lnTo>
                    <a:pt x="228" y="327"/>
                  </a:lnTo>
                  <a:lnTo>
                    <a:pt x="228" y="327"/>
                  </a:lnTo>
                  <a:lnTo>
                    <a:pt x="230" y="327"/>
                  </a:lnTo>
                  <a:lnTo>
                    <a:pt x="230" y="327"/>
                  </a:lnTo>
                  <a:lnTo>
                    <a:pt x="230" y="327"/>
                  </a:lnTo>
                  <a:lnTo>
                    <a:pt x="230" y="329"/>
                  </a:lnTo>
                  <a:lnTo>
                    <a:pt x="232" y="329"/>
                  </a:lnTo>
                  <a:lnTo>
                    <a:pt x="232" y="329"/>
                  </a:lnTo>
                  <a:lnTo>
                    <a:pt x="235" y="329"/>
                  </a:lnTo>
                  <a:lnTo>
                    <a:pt x="235"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4" y="345"/>
                  </a:lnTo>
                  <a:lnTo>
                    <a:pt x="258" y="348"/>
                  </a:lnTo>
                  <a:lnTo>
                    <a:pt x="261" y="348"/>
                  </a:lnTo>
                  <a:lnTo>
                    <a:pt x="261"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80" y="360"/>
                  </a:lnTo>
                  <a:lnTo>
                    <a:pt x="280" y="357"/>
                  </a:lnTo>
                  <a:lnTo>
                    <a:pt x="282" y="355"/>
                  </a:lnTo>
                  <a:lnTo>
                    <a:pt x="284" y="355"/>
                  </a:lnTo>
                  <a:lnTo>
                    <a:pt x="287" y="357"/>
                  </a:lnTo>
                  <a:lnTo>
                    <a:pt x="287" y="357"/>
                  </a:lnTo>
                  <a:lnTo>
                    <a:pt x="287"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7" y="386"/>
                  </a:lnTo>
                  <a:lnTo>
                    <a:pt x="284" y="386"/>
                  </a:lnTo>
                  <a:lnTo>
                    <a:pt x="284" y="388"/>
                  </a:lnTo>
                  <a:lnTo>
                    <a:pt x="284" y="390"/>
                  </a:lnTo>
                  <a:lnTo>
                    <a:pt x="284" y="393"/>
                  </a:lnTo>
                  <a:lnTo>
                    <a:pt x="284" y="395"/>
                  </a:lnTo>
                  <a:lnTo>
                    <a:pt x="284" y="398"/>
                  </a:lnTo>
                  <a:lnTo>
                    <a:pt x="287" y="400"/>
                  </a:lnTo>
                  <a:lnTo>
                    <a:pt x="287" y="402"/>
                  </a:lnTo>
                  <a:lnTo>
                    <a:pt x="289" y="402"/>
                  </a:lnTo>
                  <a:lnTo>
                    <a:pt x="291" y="405"/>
                  </a:lnTo>
                  <a:lnTo>
                    <a:pt x="294" y="405"/>
                  </a:lnTo>
                  <a:lnTo>
                    <a:pt x="294" y="405"/>
                  </a:lnTo>
                  <a:lnTo>
                    <a:pt x="296" y="407"/>
                  </a:lnTo>
                  <a:lnTo>
                    <a:pt x="296" y="409"/>
                  </a:lnTo>
                  <a:lnTo>
                    <a:pt x="296" y="414"/>
                  </a:lnTo>
                  <a:lnTo>
                    <a:pt x="299" y="419"/>
                  </a:lnTo>
                  <a:lnTo>
                    <a:pt x="299" y="424"/>
                  </a:lnTo>
                  <a:lnTo>
                    <a:pt x="301" y="428"/>
                  </a:lnTo>
                  <a:lnTo>
                    <a:pt x="301" y="433"/>
                  </a:lnTo>
                  <a:lnTo>
                    <a:pt x="303" y="438"/>
                  </a:lnTo>
                  <a:lnTo>
                    <a:pt x="303" y="443"/>
                  </a:lnTo>
                  <a:lnTo>
                    <a:pt x="301" y="445"/>
                  </a:lnTo>
                  <a:lnTo>
                    <a:pt x="296" y="445"/>
                  </a:lnTo>
                  <a:lnTo>
                    <a:pt x="291" y="447"/>
                  </a:lnTo>
                  <a:lnTo>
                    <a:pt x="287" y="447"/>
                  </a:lnTo>
                  <a:lnTo>
                    <a:pt x="282" y="447"/>
                  </a:lnTo>
                  <a:lnTo>
                    <a:pt x="277" y="447"/>
                  </a:lnTo>
                  <a:lnTo>
                    <a:pt x="275" y="447"/>
                  </a:lnTo>
                  <a:lnTo>
                    <a:pt x="272" y="447"/>
                  </a:lnTo>
                  <a:lnTo>
                    <a:pt x="270" y="447"/>
                  </a:lnTo>
                  <a:lnTo>
                    <a:pt x="268" y="445"/>
                  </a:lnTo>
                  <a:lnTo>
                    <a:pt x="265" y="447"/>
                  </a:lnTo>
                  <a:lnTo>
                    <a:pt x="263" y="447"/>
                  </a:lnTo>
                  <a:lnTo>
                    <a:pt x="263" y="447"/>
                  </a:lnTo>
                  <a:lnTo>
                    <a:pt x="261" y="450"/>
                  </a:lnTo>
                  <a:lnTo>
                    <a:pt x="258" y="452"/>
                  </a:lnTo>
                  <a:lnTo>
                    <a:pt x="258" y="454"/>
                  </a:lnTo>
                  <a:lnTo>
                    <a:pt x="256" y="454"/>
                  </a:lnTo>
                  <a:lnTo>
                    <a:pt x="254" y="454"/>
                  </a:lnTo>
                  <a:lnTo>
                    <a:pt x="251" y="454"/>
                  </a:lnTo>
                  <a:lnTo>
                    <a:pt x="249" y="457"/>
                  </a:lnTo>
                  <a:lnTo>
                    <a:pt x="246" y="457"/>
                  </a:lnTo>
                  <a:lnTo>
                    <a:pt x="242" y="459"/>
                  </a:lnTo>
                  <a:lnTo>
                    <a:pt x="239" y="464"/>
                  </a:lnTo>
                  <a:lnTo>
                    <a:pt x="237" y="466"/>
                  </a:lnTo>
                  <a:lnTo>
                    <a:pt x="232" y="469"/>
                  </a:lnTo>
                  <a:lnTo>
                    <a:pt x="230" y="469"/>
                  </a:lnTo>
                  <a:lnTo>
                    <a:pt x="228" y="471"/>
                  </a:lnTo>
                  <a:lnTo>
                    <a:pt x="225" y="471"/>
                  </a:lnTo>
                  <a:lnTo>
                    <a:pt x="223" y="471"/>
                  </a:lnTo>
                  <a:lnTo>
                    <a:pt x="223" y="471"/>
                  </a:lnTo>
                  <a:lnTo>
                    <a:pt x="220" y="471"/>
                  </a:lnTo>
                  <a:lnTo>
                    <a:pt x="220" y="471"/>
                  </a:lnTo>
                  <a:lnTo>
                    <a:pt x="220" y="471"/>
                  </a:lnTo>
                  <a:lnTo>
                    <a:pt x="218" y="471"/>
                  </a:lnTo>
                  <a:lnTo>
                    <a:pt x="218" y="471"/>
                  </a:lnTo>
                  <a:lnTo>
                    <a:pt x="216" y="471"/>
                  </a:lnTo>
                  <a:lnTo>
                    <a:pt x="216" y="473"/>
                  </a:lnTo>
                  <a:lnTo>
                    <a:pt x="213" y="473"/>
                  </a:lnTo>
                  <a:lnTo>
                    <a:pt x="211" y="476"/>
                  </a:lnTo>
                  <a:lnTo>
                    <a:pt x="211" y="478"/>
                  </a:lnTo>
                  <a:lnTo>
                    <a:pt x="209" y="480"/>
                  </a:lnTo>
                  <a:lnTo>
                    <a:pt x="206" y="480"/>
                  </a:lnTo>
                  <a:lnTo>
                    <a:pt x="206" y="480"/>
                  </a:lnTo>
                  <a:lnTo>
                    <a:pt x="204" y="478"/>
                  </a:lnTo>
                  <a:lnTo>
                    <a:pt x="202" y="478"/>
                  </a:lnTo>
                  <a:lnTo>
                    <a:pt x="199" y="476"/>
                  </a:lnTo>
                  <a:lnTo>
                    <a:pt x="199" y="476"/>
                  </a:lnTo>
                  <a:lnTo>
                    <a:pt x="197" y="476"/>
                  </a:lnTo>
                  <a:lnTo>
                    <a:pt x="194" y="473"/>
                  </a:lnTo>
                  <a:lnTo>
                    <a:pt x="192" y="471"/>
                  </a:lnTo>
                  <a:lnTo>
                    <a:pt x="192" y="471"/>
                  </a:lnTo>
                  <a:lnTo>
                    <a:pt x="192" y="471"/>
                  </a:lnTo>
                  <a:lnTo>
                    <a:pt x="192" y="469"/>
                  </a:lnTo>
                  <a:lnTo>
                    <a:pt x="190" y="469"/>
                  </a:lnTo>
                  <a:lnTo>
                    <a:pt x="190" y="469"/>
                  </a:lnTo>
                  <a:lnTo>
                    <a:pt x="187" y="469"/>
                  </a:lnTo>
                  <a:lnTo>
                    <a:pt x="187" y="469"/>
                  </a:lnTo>
                  <a:lnTo>
                    <a:pt x="187" y="469"/>
                  </a:lnTo>
                  <a:lnTo>
                    <a:pt x="185" y="469"/>
                  </a:lnTo>
                  <a:lnTo>
                    <a:pt x="185" y="469"/>
                  </a:lnTo>
                  <a:lnTo>
                    <a:pt x="183" y="469"/>
                  </a:lnTo>
                  <a:lnTo>
                    <a:pt x="183" y="471"/>
                  </a:lnTo>
                  <a:lnTo>
                    <a:pt x="183" y="471"/>
                  </a:lnTo>
                  <a:lnTo>
                    <a:pt x="183" y="471"/>
                  </a:lnTo>
                  <a:lnTo>
                    <a:pt x="183" y="471"/>
                  </a:lnTo>
                  <a:lnTo>
                    <a:pt x="180" y="471"/>
                  </a:lnTo>
                  <a:lnTo>
                    <a:pt x="180" y="471"/>
                  </a:lnTo>
                  <a:lnTo>
                    <a:pt x="178" y="471"/>
                  </a:lnTo>
                  <a:lnTo>
                    <a:pt x="175" y="471"/>
                  </a:lnTo>
                  <a:lnTo>
                    <a:pt x="175" y="469"/>
                  </a:lnTo>
                  <a:lnTo>
                    <a:pt x="173" y="469"/>
                  </a:lnTo>
                  <a:lnTo>
                    <a:pt x="173" y="471"/>
                  </a:lnTo>
                  <a:lnTo>
                    <a:pt x="171" y="471"/>
                  </a:lnTo>
                  <a:lnTo>
                    <a:pt x="168" y="469"/>
                  </a:lnTo>
                  <a:lnTo>
                    <a:pt x="164" y="469"/>
                  </a:lnTo>
                  <a:lnTo>
                    <a:pt x="161" y="466"/>
                  </a:lnTo>
                  <a:lnTo>
                    <a:pt x="157" y="464"/>
                  </a:lnTo>
                  <a:lnTo>
                    <a:pt x="157" y="464"/>
                  </a:lnTo>
                  <a:lnTo>
                    <a:pt x="157"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8" y="457"/>
                  </a:lnTo>
                  <a:lnTo>
                    <a:pt x="138" y="457"/>
                  </a:lnTo>
                  <a:lnTo>
                    <a:pt x="135" y="454"/>
                  </a:lnTo>
                  <a:lnTo>
                    <a:pt x="133" y="452"/>
                  </a:lnTo>
                  <a:lnTo>
                    <a:pt x="131" y="452"/>
                  </a:lnTo>
                  <a:lnTo>
                    <a:pt x="128" y="454"/>
                  </a:lnTo>
                  <a:lnTo>
                    <a:pt x="128" y="454"/>
                  </a:lnTo>
                  <a:lnTo>
                    <a:pt x="128" y="454"/>
                  </a:lnTo>
                  <a:lnTo>
                    <a:pt x="128" y="454"/>
                  </a:lnTo>
                  <a:lnTo>
                    <a:pt x="128" y="457"/>
                  </a:lnTo>
                  <a:lnTo>
                    <a:pt x="131" y="457"/>
                  </a:lnTo>
                  <a:lnTo>
                    <a:pt x="131" y="457"/>
                  </a:lnTo>
                  <a:lnTo>
                    <a:pt x="133" y="459"/>
                  </a:lnTo>
                  <a:lnTo>
                    <a:pt x="133" y="459"/>
                  </a:lnTo>
                  <a:lnTo>
                    <a:pt x="135" y="459"/>
                  </a:lnTo>
                  <a:lnTo>
                    <a:pt x="138" y="459"/>
                  </a:lnTo>
                  <a:lnTo>
                    <a:pt x="138" y="461"/>
                  </a:lnTo>
                  <a:lnTo>
                    <a:pt x="140" y="461"/>
                  </a:lnTo>
                  <a:lnTo>
                    <a:pt x="140" y="464"/>
                  </a:lnTo>
                  <a:lnTo>
                    <a:pt x="140" y="464"/>
                  </a:lnTo>
                  <a:lnTo>
                    <a:pt x="140" y="464"/>
                  </a:lnTo>
                  <a:lnTo>
                    <a:pt x="138"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7" y="490"/>
                  </a:lnTo>
                  <a:lnTo>
                    <a:pt x="161" y="492"/>
                  </a:lnTo>
                  <a:lnTo>
                    <a:pt x="159" y="497"/>
                  </a:lnTo>
                  <a:lnTo>
                    <a:pt x="159" y="497"/>
                  </a:lnTo>
                  <a:lnTo>
                    <a:pt x="157" y="497"/>
                  </a:lnTo>
                  <a:lnTo>
                    <a:pt x="157" y="497"/>
                  </a:lnTo>
                  <a:lnTo>
                    <a:pt x="157" y="497"/>
                  </a:lnTo>
                  <a:lnTo>
                    <a:pt x="157" y="499"/>
                  </a:lnTo>
                  <a:lnTo>
                    <a:pt x="157" y="499"/>
                  </a:lnTo>
                  <a:lnTo>
                    <a:pt x="159" y="499"/>
                  </a:lnTo>
                  <a:lnTo>
                    <a:pt x="159" y="502"/>
                  </a:lnTo>
                  <a:lnTo>
                    <a:pt x="157" y="502"/>
                  </a:lnTo>
                  <a:lnTo>
                    <a:pt x="154" y="502"/>
                  </a:lnTo>
                  <a:lnTo>
                    <a:pt x="152" y="502"/>
                  </a:lnTo>
                  <a:lnTo>
                    <a:pt x="149" y="502"/>
                  </a:lnTo>
                  <a:lnTo>
                    <a:pt x="147" y="502"/>
                  </a:lnTo>
                  <a:lnTo>
                    <a:pt x="145" y="502"/>
                  </a:lnTo>
                  <a:lnTo>
                    <a:pt x="142" y="499"/>
                  </a:lnTo>
                  <a:lnTo>
                    <a:pt x="140" y="499"/>
                  </a:lnTo>
                  <a:lnTo>
                    <a:pt x="140" y="497"/>
                  </a:lnTo>
                  <a:lnTo>
                    <a:pt x="140" y="497"/>
                  </a:lnTo>
                  <a:lnTo>
                    <a:pt x="138" y="495"/>
                  </a:lnTo>
                  <a:lnTo>
                    <a:pt x="138" y="495"/>
                  </a:lnTo>
                  <a:lnTo>
                    <a:pt x="135" y="495"/>
                  </a:lnTo>
                  <a:lnTo>
                    <a:pt x="135" y="495"/>
                  </a:lnTo>
                  <a:lnTo>
                    <a:pt x="133" y="495"/>
                  </a:lnTo>
                  <a:lnTo>
                    <a:pt x="133" y="495"/>
                  </a:lnTo>
                  <a:lnTo>
                    <a:pt x="131" y="495"/>
                  </a:lnTo>
                  <a:lnTo>
                    <a:pt x="128" y="492"/>
                  </a:lnTo>
                  <a:lnTo>
                    <a:pt x="126" y="492"/>
                  </a:lnTo>
                  <a:lnTo>
                    <a:pt x="123" y="492"/>
                  </a:lnTo>
                  <a:lnTo>
                    <a:pt x="123" y="492"/>
                  </a:lnTo>
                  <a:lnTo>
                    <a:pt x="121" y="492"/>
                  </a:lnTo>
                  <a:lnTo>
                    <a:pt x="121" y="492"/>
                  </a:lnTo>
                  <a:lnTo>
                    <a:pt x="119" y="490"/>
                  </a:lnTo>
                  <a:lnTo>
                    <a:pt x="119" y="490"/>
                  </a:lnTo>
                  <a:lnTo>
                    <a:pt x="119" y="490"/>
                  </a:lnTo>
                  <a:lnTo>
                    <a:pt x="119" y="488"/>
                  </a:lnTo>
                  <a:lnTo>
                    <a:pt x="119" y="488"/>
                  </a:lnTo>
                  <a:lnTo>
                    <a:pt x="119" y="488"/>
                  </a:lnTo>
                  <a:lnTo>
                    <a:pt x="119" y="488"/>
                  </a:lnTo>
                  <a:lnTo>
                    <a:pt x="119" y="485"/>
                  </a:lnTo>
                  <a:lnTo>
                    <a:pt x="119" y="485"/>
                  </a:lnTo>
                  <a:lnTo>
                    <a:pt x="116" y="485"/>
                  </a:lnTo>
                  <a:lnTo>
                    <a:pt x="116" y="485"/>
                  </a:lnTo>
                  <a:lnTo>
                    <a:pt x="114" y="485"/>
                  </a:lnTo>
                  <a:lnTo>
                    <a:pt x="114" y="488"/>
                  </a:lnTo>
                  <a:lnTo>
                    <a:pt x="112" y="488"/>
                  </a:lnTo>
                  <a:lnTo>
                    <a:pt x="112" y="490"/>
                  </a:lnTo>
                  <a:lnTo>
                    <a:pt x="112" y="492"/>
                  </a:lnTo>
                  <a:lnTo>
                    <a:pt x="114" y="495"/>
                  </a:lnTo>
                  <a:lnTo>
                    <a:pt x="114" y="495"/>
                  </a:lnTo>
                  <a:lnTo>
                    <a:pt x="116" y="497"/>
                  </a:lnTo>
                  <a:lnTo>
                    <a:pt x="116" y="497"/>
                  </a:lnTo>
                  <a:lnTo>
                    <a:pt x="119"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1" y="511"/>
                  </a:lnTo>
                  <a:lnTo>
                    <a:pt x="133" y="511"/>
                  </a:lnTo>
                  <a:lnTo>
                    <a:pt x="135" y="514"/>
                  </a:lnTo>
                  <a:lnTo>
                    <a:pt x="135" y="514"/>
                  </a:lnTo>
                  <a:lnTo>
                    <a:pt x="138" y="514"/>
                  </a:lnTo>
                  <a:lnTo>
                    <a:pt x="138" y="514"/>
                  </a:lnTo>
                  <a:lnTo>
                    <a:pt x="138" y="516"/>
                  </a:lnTo>
                  <a:lnTo>
                    <a:pt x="138" y="516"/>
                  </a:lnTo>
                  <a:lnTo>
                    <a:pt x="138" y="516"/>
                  </a:lnTo>
                  <a:lnTo>
                    <a:pt x="138" y="518"/>
                  </a:lnTo>
                  <a:lnTo>
                    <a:pt x="138" y="518"/>
                  </a:lnTo>
                  <a:lnTo>
                    <a:pt x="138"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8" y="535"/>
                  </a:lnTo>
                  <a:lnTo>
                    <a:pt x="135" y="532"/>
                  </a:lnTo>
                  <a:lnTo>
                    <a:pt x="133" y="532"/>
                  </a:lnTo>
                  <a:lnTo>
                    <a:pt x="131"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1" y="547"/>
                  </a:lnTo>
                  <a:lnTo>
                    <a:pt x="131" y="547"/>
                  </a:lnTo>
                  <a:lnTo>
                    <a:pt x="131" y="549"/>
                  </a:lnTo>
                  <a:lnTo>
                    <a:pt x="131" y="549"/>
                  </a:lnTo>
                  <a:lnTo>
                    <a:pt x="133" y="551"/>
                  </a:lnTo>
                  <a:lnTo>
                    <a:pt x="135" y="551"/>
                  </a:lnTo>
                  <a:lnTo>
                    <a:pt x="135" y="554"/>
                  </a:lnTo>
                  <a:lnTo>
                    <a:pt x="138"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8" y="566"/>
                  </a:lnTo>
                  <a:lnTo>
                    <a:pt x="138" y="566"/>
                  </a:lnTo>
                  <a:lnTo>
                    <a:pt x="138" y="568"/>
                  </a:lnTo>
                  <a:lnTo>
                    <a:pt x="138" y="568"/>
                  </a:lnTo>
                  <a:lnTo>
                    <a:pt x="138" y="570"/>
                  </a:lnTo>
                  <a:lnTo>
                    <a:pt x="138" y="570"/>
                  </a:lnTo>
                  <a:lnTo>
                    <a:pt x="135" y="573"/>
                  </a:lnTo>
                  <a:lnTo>
                    <a:pt x="135" y="573"/>
                  </a:lnTo>
                  <a:lnTo>
                    <a:pt x="135" y="575"/>
                  </a:lnTo>
                  <a:lnTo>
                    <a:pt x="135" y="575"/>
                  </a:lnTo>
                  <a:lnTo>
                    <a:pt x="135" y="577"/>
                  </a:lnTo>
                  <a:lnTo>
                    <a:pt x="135" y="577"/>
                  </a:lnTo>
                  <a:lnTo>
                    <a:pt x="135" y="580"/>
                  </a:lnTo>
                  <a:lnTo>
                    <a:pt x="135" y="582"/>
                  </a:lnTo>
                  <a:lnTo>
                    <a:pt x="135" y="582"/>
                  </a:lnTo>
                  <a:lnTo>
                    <a:pt x="138"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7" y="594"/>
                  </a:lnTo>
                  <a:lnTo>
                    <a:pt x="157" y="594"/>
                  </a:lnTo>
                  <a:lnTo>
                    <a:pt x="159" y="594"/>
                  </a:lnTo>
                  <a:lnTo>
                    <a:pt x="159" y="594"/>
                  </a:lnTo>
                  <a:lnTo>
                    <a:pt x="161" y="594"/>
                  </a:lnTo>
                  <a:lnTo>
                    <a:pt x="161" y="596"/>
                  </a:lnTo>
                  <a:lnTo>
                    <a:pt x="164" y="599"/>
                  </a:lnTo>
                  <a:lnTo>
                    <a:pt x="164" y="606"/>
                  </a:lnTo>
                  <a:lnTo>
                    <a:pt x="166" y="611"/>
                  </a:lnTo>
                  <a:lnTo>
                    <a:pt x="168" y="613"/>
                  </a:lnTo>
                  <a:lnTo>
                    <a:pt x="171" y="613"/>
                  </a:lnTo>
                  <a:lnTo>
                    <a:pt x="173" y="613"/>
                  </a:lnTo>
                  <a:lnTo>
                    <a:pt x="175" y="611"/>
                  </a:lnTo>
                  <a:lnTo>
                    <a:pt x="178" y="611"/>
                  </a:lnTo>
                  <a:lnTo>
                    <a:pt x="180" y="611"/>
                  </a:lnTo>
                  <a:lnTo>
                    <a:pt x="183" y="608"/>
                  </a:lnTo>
                  <a:lnTo>
                    <a:pt x="185" y="608"/>
                  </a:lnTo>
                  <a:lnTo>
                    <a:pt x="187" y="611"/>
                  </a:lnTo>
                  <a:lnTo>
                    <a:pt x="187" y="611"/>
                  </a:lnTo>
                  <a:lnTo>
                    <a:pt x="187" y="613"/>
                  </a:lnTo>
                  <a:lnTo>
                    <a:pt x="187" y="613"/>
                  </a:lnTo>
                  <a:lnTo>
                    <a:pt x="190" y="615"/>
                  </a:lnTo>
                  <a:lnTo>
                    <a:pt x="190" y="615"/>
                  </a:lnTo>
                  <a:lnTo>
                    <a:pt x="190"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2" y="618"/>
                  </a:lnTo>
                  <a:lnTo>
                    <a:pt x="202" y="620"/>
                  </a:lnTo>
                  <a:lnTo>
                    <a:pt x="204" y="620"/>
                  </a:lnTo>
                  <a:lnTo>
                    <a:pt x="204" y="620"/>
                  </a:lnTo>
                  <a:lnTo>
                    <a:pt x="206" y="622"/>
                  </a:lnTo>
                  <a:lnTo>
                    <a:pt x="206" y="622"/>
                  </a:lnTo>
                  <a:lnTo>
                    <a:pt x="206" y="627"/>
                  </a:lnTo>
                  <a:lnTo>
                    <a:pt x="206" y="630"/>
                  </a:lnTo>
                  <a:lnTo>
                    <a:pt x="206" y="632"/>
                  </a:lnTo>
                  <a:lnTo>
                    <a:pt x="206" y="634"/>
                  </a:lnTo>
                  <a:lnTo>
                    <a:pt x="209" y="637"/>
                  </a:lnTo>
                  <a:lnTo>
                    <a:pt x="209"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6" y="663"/>
                  </a:lnTo>
                  <a:lnTo>
                    <a:pt x="216" y="663"/>
                  </a:lnTo>
                  <a:lnTo>
                    <a:pt x="218" y="665"/>
                  </a:lnTo>
                  <a:lnTo>
                    <a:pt x="218" y="667"/>
                  </a:lnTo>
                  <a:lnTo>
                    <a:pt x="220" y="670"/>
                  </a:lnTo>
                  <a:lnTo>
                    <a:pt x="220" y="672"/>
                  </a:lnTo>
                  <a:lnTo>
                    <a:pt x="220" y="677"/>
                  </a:lnTo>
                  <a:lnTo>
                    <a:pt x="223" y="677"/>
                  </a:lnTo>
                  <a:lnTo>
                    <a:pt x="223" y="677"/>
                  </a:lnTo>
                  <a:lnTo>
                    <a:pt x="225" y="677"/>
                  </a:lnTo>
                  <a:lnTo>
                    <a:pt x="225" y="677"/>
                  </a:lnTo>
                  <a:lnTo>
                    <a:pt x="228" y="677"/>
                  </a:lnTo>
                  <a:lnTo>
                    <a:pt x="228"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5"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5" y="653"/>
                  </a:lnTo>
                  <a:lnTo>
                    <a:pt x="235" y="651"/>
                  </a:lnTo>
                  <a:lnTo>
                    <a:pt x="235" y="648"/>
                  </a:lnTo>
                  <a:lnTo>
                    <a:pt x="235"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4" y="644"/>
                  </a:lnTo>
                  <a:lnTo>
                    <a:pt x="254" y="644"/>
                  </a:lnTo>
                  <a:lnTo>
                    <a:pt x="254" y="646"/>
                  </a:lnTo>
                  <a:lnTo>
                    <a:pt x="254" y="648"/>
                  </a:lnTo>
                  <a:lnTo>
                    <a:pt x="251" y="648"/>
                  </a:lnTo>
                  <a:lnTo>
                    <a:pt x="251" y="651"/>
                  </a:lnTo>
                  <a:lnTo>
                    <a:pt x="251" y="653"/>
                  </a:lnTo>
                  <a:lnTo>
                    <a:pt x="254" y="653"/>
                  </a:lnTo>
                  <a:lnTo>
                    <a:pt x="254" y="656"/>
                  </a:lnTo>
                  <a:lnTo>
                    <a:pt x="256" y="656"/>
                  </a:lnTo>
                  <a:lnTo>
                    <a:pt x="256" y="658"/>
                  </a:lnTo>
                  <a:lnTo>
                    <a:pt x="258" y="660"/>
                  </a:lnTo>
                  <a:lnTo>
                    <a:pt x="258" y="660"/>
                  </a:lnTo>
                  <a:lnTo>
                    <a:pt x="256" y="660"/>
                  </a:lnTo>
                  <a:lnTo>
                    <a:pt x="254" y="660"/>
                  </a:lnTo>
                  <a:lnTo>
                    <a:pt x="254" y="663"/>
                  </a:lnTo>
                  <a:lnTo>
                    <a:pt x="254" y="663"/>
                  </a:lnTo>
                  <a:lnTo>
                    <a:pt x="254" y="665"/>
                  </a:lnTo>
                  <a:lnTo>
                    <a:pt x="256" y="665"/>
                  </a:lnTo>
                  <a:lnTo>
                    <a:pt x="256" y="667"/>
                  </a:lnTo>
                  <a:lnTo>
                    <a:pt x="256" y="667"/>
                  </a:lnTo>
                  <a:lnTo>
                    <a:pt x="256" y="667"/>
                  </a:lnTo>
                  <a:lnTo>
                    <a:pt x="256" y="670"/>
                  </a:lnTo>
                  <a:lnTo>
                    <a:pt x="256" y="670"/>
                  </a:lnTo>
                  <a:lnTo>
                    <a:pt x="258" y="670"/>
                  </a:lnTo>
                  <a:lnTo>
                    <a:pt x="258" y="672"/>
                  </a:lnTo>
                  <a:lnTo>
                    <a:pt x="258" y="672"/>
                  </a:lnTo>
                  <a:lnTo>
                    <a:pt x="261" y="675"/>
                  </a:lnTo>
                  <a:lnTo>
                    <a:pt x="263" y="675"/>
                  </a:lnTo>
                  <a:lnTo>
                    <a:pt x="263" y="677"/>
                  </a:lnTo>
                  <a:lnTo>
                    <a:pt x="261" y="677"/>
                  </a:lnTo>
                  <a:lnTo>
                    <a:pt x="261" y="677"/>
                  </a:lnTo>
                  <a:lnTo>
                    <a:pt x="261" y="677"/>
                  </a:lnTo>
                  <a:lnTo>
                    <a:pt x="261" y="679"/>
                  </a:lnTo>
                  <a:lnTo>
                    <a:pt x="261"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80" y="708"/>
                  </a:lnTo>
                  <a:lnTo>
                    <a:pt x="280" y="708"/>
                  </a:lnTo>
                  <a:lnTo>
                    <a:pt x="280" y="708"/>
                  </a:lnTo>
                  <a:lnTo>
                    <a:pt x="282" y="708"/>
                  </a:lnTo>
                  <a:lnTo>
                    <a:pt x="282" y="708"/>
                  </a:lnTo>
                  <a:lnTo>
                    <a:pt x="282" y="708"/>
                  </a:lnTo>
                  <a:lnTo>
                    <a:pt x="280" y="705"/>
                  </a:lnTo>
                  <a:lnTo>
                    <a:pt x="280" y="705"/>
                  </a:lnTo>
                  <a:lnTo>
                    <a:pt x="280" y="703"/>
                  </a:lnTo>
                  <a:lnTo>
                    <a:pt x="280" y="703"/>
                  </a:lnTo>
                  <a:lnTo>
                    <a:pt x="280" y="701"/>
                  </a:lnTo>
                  <a:lnTo>
                    <a:pt x="280" y="701"/>
                  </a:lnTo>
                  <a:lnTo>
                    <a:pt x="280" y="701"/>
                  </a:lnTo>
                  <a:lnTo>
                    <a:pt x="277" y="698"/>
                  </a:lnTo>
                  <a:lnTo>
                    <a:pt x="277" y="698"/>
                  </a:lnTo>
                  <a:lnTo>
                    <a:pt x="277" y="696"/>
                  </a:lnTo>
                  <a:lnTo>
                    <a:pt x="275" y="693"/>
                  </a:lnTo>
                  <a:lnTo>
                    <a:pt x="277" y="693"/>
                  </a:lnTo>
                  <a:lnTo>
                    <a:pt x="277" y="691"/>
                  </a:lnTo>
                  <a:lnTo>
                    <a:pt x="277" y="693"/>
                  </a:lnTo>
                  <a:lnTo>
                    <a:pt x="280" y="693"/>
                  </a:lnTo>
                  <a:lnTo>
                    <a:pt x="280" y="693"/>
                  </a:lnTo>
                  <a:lnTo>
                    <a:pt x="280" y="693"/>
                  </a:lnTo>
                  <a:lnTo>
                    <a:pt x="282" y="696"/>
                  </a:lnTo>
                  <a:lnTo>
                    <a:pt x="282" y="696"/>
                  </a:lnTo>
                  <a:lnTo>
                    <a:pt x="284" y="696"/>
                  </a:lnTo>
                  <a:lnTo>
                    <a:pt x="284" y="696"/>
                  </a:lnTo>
                  <a:lnTo>
                    <a:pt x="287" y="698"/>
                  </a:lnTo>
                  <a:lnTo>
                    <a:pt x="287" y="696"/>
                  </a:lnTo>
                  <a:lnTo>
                    <a:pt x="289" y="696"/>
                  </a:lnTo>
                  <a:lnTo>
                    <a:pt x="291" y="696"/>
                  </a:lnTo>
                  <a:lnTo>
                    <a:pt x="291" y="696"/>
                  </a:lnTo>
                  <a:lnTo>
                    <a:pt x="294" y="698"/>
                  </a:lnTo>
                  <a:lnTo>
                    <a:pt x="294" y="701"/>
                  </a:lnTo>
                  <a:lnTo>
                    <a:pt x="294" y="703"/>
                  </a:lnTo>
                  <a:lnTo>
                    <a:pt x="296" y="705"/>
                  </a:lnTo>
                  <a:lnTo>
                    <a:pt x="299" y="705"/>
                  </a:lnTo>
                  <a:lnTo>
                    <a:pt x="301" y="705"/>
                  </a:lnTo>
                  <a:lnTo>
                    <a:pt x="303" y="705"/>
                  </a:lnTo>
                  <a:lnTo>
                    <a:pt x="306" y="705"/>
                  </a:lnTo>
                  <a:lnTo>
                    <a:pt x="306"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5" y="679"/>
                  </a:lnTo>
                  <a:lnTo>
                    <a:pt x="325" y="679"/>
                  </a:lnTo>
                  <a:lnTo>
                    <a:pt x="327" y="679"/>
                  </a:lnTo>
                  <a:lnTo>
                    <a:pt x="327" y="679"/>
                  </a:lnTo>
                  <a:lnTo>
                    <a:pt x="327" y="679"/>
                  </a:lnTo>
                  <a:lnTo>
                    <a:pt x="329" y="679"/>
                  </a:lnTo>
                  <a:lnTo>
                    <a:pt x="329" y="679"/>
                  </a:lnTo>
                  <a:lnTo>
                    <a:pt x="329" y="679"/>
                  </a:lnTo>
                  <a:lnTo>
                    <a:pt x="332" y="679"/>
                  </a:lnTo>
                  <a:lnTo>
                    <a:pt x="334" y="679"/>
                  </a:lnTo>
                  <a:lnTo>
                    <a:pt x="336" y="677"/>
                  </a:lnTo>
                  <a:lnTo>
                    <a:pt x="339" y="677"/>
                  </a:lnTo>
                  <a:lnTo>
                    <a:pt x="341" y="677"/>
                  </a:lnTo>
                  <a:lnTo>
                    <a:pt x="343" y="677"/>
                  </a:lnTo>
                  <a:lnTo>
                    <a:pt x="346" y="679"/>
                  </a:lnTo>
                  <a:lnTo>
                    <a:pt x="348" y="679"/>
                  </a:lnTo>
                  <a:lnTo>
                    <a:pt x="351" y="682"/>
                  </a:lnTo>
                  <a:lnTo>
                    <a:pt x="353" y="682"/>
                  </a:lnTo>
                  <a:lnTo>
                    <a:pt x="355" y="682"/>
                  </a:lnTo>
                  <a:lnTo>
                    <a:pt x="358"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7" y="691"/>
                  </a:lnTo>
                  <a:lnTo>
                    <a:pt x="379" y="691"/>
                  </a:lnTo>
                  <a:lnTo>
                    <a:pt x="381" y="693"/>
                  </a:lnTo>
                  <a:lnTo>
                    <a:pt x="379" y="696"/>
                  </a:lnTo>
                  <a:lnTo>
                    <a:pt x="379" y="698"/>
                  </a:lnTo>
                  <a:lnTo>
                    <a:pt x="377" y="698"/>
                  </a:lnTo>
                  <a:lnTo>
                    <a:pt x="377" y="701"/>
                  </a:lnTo>
                  <a:lnTo>
                    <a:pt x="377" y="701"/>
                  </a:lnTo>
                  <a:lnTo>
                    <a:pt x="377"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6" y="701"/>
                  </a:lnTo>
                  <a:lnTo>
                    <a:pt x="396" y="698"/>
                  </a:lnTo>
                  <a:lnTo>
                    <a:pt x="398" y="698"/>
                  </a:lnTo>
                  <a:lnTo>
                    <a:pt x="398" y="696"/>
                  </a:lnTo>
                  <a:lnTo>
                    <a:pt x="398" y="696"/>
                  </a:lnTo>
                  <a:lnTo>
                    <a:pt x="398" y="693"/>
                  </a:lnTo>
                  <a:lnTo>
                    <a:pt x="398" y="693"/>
                  </a:lnTo>
                  <a:lnTo>
                    <a:pt x="398" y="691"/>
                  </a:lnTo>
                  <a:lnTo>
                    <a:pt x="398" y="691"/>
                  </a:lnTo>
                  <a:lnTo>
                    <a:pt x="398" y="689"/>
                  </a:lnTo>
                  <a:lnTo>
                    <a:pt x="398" y="689"/>
                  </a:lnTo>
                  <a:lnTo>
                    <a:pt x="396" y="689"/>
                  </a:lnTo>
                  <a:lnTo>
                    <a:pt x="396" y="689"/>
                  </a:lnTo>
                  <a:lnTo>
                    <a:pt x="396"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7" y="632"/>
                  </a:lnTo>
                  <a:lnTo>
                    <a:pt x="377"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8" y="603"/>
                  </a:lnTo>
                  <a:lnTo>
                    <a:pt x="358" y="601"/>
                  </a:lnTo>
                  <a:lnTo>
                    <a:pt x="355" y="601"/>
                  </a:lnTo>
                  <a:lnTo>
                    <a:pt x="355" y="599"/>
                  </a:lnTo>
                  <a:lnTo>
                    <a:pt x="355" y="596"/>
                  </a:lnTo>
                  <a:lnTo>
                    <a:pt x="358"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8" y="575"/>
                  </a:lnTo>
                  <a:lnTo>
                    <a:pt x="358" y="573"/>
                  </a:lnTo>
                  <a:lnTo>
                    <a:pt x="358"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7"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6" y="589"/>
                  </a:lnTo>
                  <a:lnTo>
                    <a:pt x="396" y="589"/>
                  </a:lnTo>
                  <a:lnTo>
                    <a:pt x="398" y="592"/>
                  </a:lnTo>
                  <a:lnTo>
                    <a:pt x="400" y="592"/>
                  </a:lnTo>
                  <a:lnTo>
                    <a:pt x="403" y="594"/>
                  </a:lnTo>
                  <a:lnTo>
                    <a:pt x="400" y="596"/>
                  </a:lnTo>
                  <a:lnTo>
                    <a:pt x="400" y="596"/>
                  </a:lnTo>
                  <a:lnTo>
                    <a:pt x="398" y="596"/>
                  </a:lnTo>
                  <a:lnTo>
                    <a:pt x="398" y="596"/>
                  </a:lnTo>
                  <a:lnTo>
                    <a:pt x="396" y="599"/>
                  </a:lnTo>
                  <a:lnTo>
                    <a:pt x="396"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7" y="618"/>
                  </a:lnTo>
                  <a:lnTo>
                    <a:pt x="377" y="618"/>
                  </a:lnTo>
                  <a:lnTo>
                    <a:pt x="377" y="622"/>
                  </a:lnTo>
                  <a:lnTo>
                    <a:pt x="377" y="625"/>
                  </a:lnTo>
                  <a:lnTo>
                    <a:pt x="377" y="627"/>
                  </a:lnTo>
                  <a:lnTo>
                    <a:pt x="377"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6" y="630"/>
                  </a:lnTo>
                  <a:lnTo>
                    <a:pt x="398" y="630"/>
                  </a:lnTo>
                  <a:lnTo>
                    <a:pt x="398" y="630"/>
                  </a:lnTo>
                  <a:lnTo>
                    <a:pt x="400" y="632"/>
                  </a:lnTo>
                  <a:lnTo>
                    <a:pt x="398" y="632"/>
                  </a:lnTo>
                  <a:lnTo>
                    <a:pt x="398" y="632"/>
                  </a:lnTo>
                  <a:lnTo>
                    <a:pt x="398" y="632"/>
                  </a:lnTo>
                  <a:lnTo>
                    <a:pt x="398" y="634"/>
                  </a:lnTo>
                  <a:lnTo>
                    <a:pt x="400" y="634"/>
                  </a:lnTo>
                  <a:lnTo>
                    <a:pt x="400" y="634"/>
                  </a:lnTo>
                  <a:lnTo>
                    <a:pt x="403"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9" y="648"/>
                  </a:lnTo>
                  <a:lnTo>
                    <a:pt x="433" y="646"/>
                  </a:lnTo>
                  <a:lnTo>
                    <a:pt x="438" y="644"/>
                  </a:lnTo>
                  <a:lnTo>
                    <a:pt x="450" y="637"/>
                  </a:lnTo>
                  <a:lnTo>
                    <a:pt x="459" y="632"/>
                  </a:lnTo>
                  <a:lnTo>
                    <a:pt x="469" y="627"/>
                  </a:lnTo>
                  <a:lnTo>
                    <a:pt x="478" y="622"/>
                  </a:lnTo>
                  <a:lnTo>
                    <a:pt x="488" y="618"/>
                  </a:lnTo>
                  <a:lnTo>
                    <a:pt x="497" y="611"/>
                  </a:lnTo>
                  <a:lnTo>
                    <a:pt x="511" y="603"/>
                  </a:lnTo>
                  <a:lnTo>
                    <a:pt x="526" y="596"/>
                  </a:lnTo>
                  <a:lnTo>
                    <a:pt x="540" y="587"/>
                  </a:lnTo>
                  <a:lnTo>
                    <a:pt x="554" y="580"/>
                  </a:lnTo>
                  <a:lnTo>
                    <a:pt x="568" y="570"/>
                  </a:lnTo>
                  <a:lnTo>
                    <a:pt x="582" y="563"/>
                  </a:lnTo>
                  <a:lnTo>
                    <a:pt x="597" y="554"/>
                  </a:lnTo>
                  <a:lnTo>
                    <a:pt x="611" y="544"/>
                  </a:lnTo>
                  <a:lnTo>
                    <a:pt x="623" y="540"/>
                  </a:lnTo>
                  <a:lnTo>
                    <a:pt x="634" y="532"/>
                  </a:lnTo>
                  <a:lnTo>
                    <a:pt x="646" y="525"/>
                  </a:lnTo>
                  <a:lnTo>
                    <a:pt x="658" y="518"/>
                  </a:lnTo>
                  <a:lnTo>
                    <a:pt x="668" y="511"/>
                  </a:lnTo>
                  <a:lnTo>
                    <a:pt x="679" y="504"/>
                  </a:lnTo>
                  <a:lnTo>
                    <a:pt x="687" y="499"/>
                  </a:lnTo>
                  <a:lnTo>
                    <a:pt x="691" y="497"/>
                  </a:lnTo>
                  <a:lnTo>
                    <a:pt x="703" y="490"/>
                  </a:lnTo>
                  <a:lnTo>
                    <a:pt x="708" y="485"/>
                  </a:lnTo>
                  <a:lnTo>
                    <a:pt x="713" y="483"/>
                  </a:lnTo>
                  <a:lnTo>
                    <a:pt x="717" y="480"/>
                  </a:lnTo>
                  <a:lnTo>
                    <a:pt x="722" y="476"/>
                  </a:lnTo>
                  <a:lnTo>
                    <a:pt x="724" y="476"/>
                  </a:lnTo>
                  <a:lnTo>
                    <a:pt x="727" y="480"/>
                  </a:lnTo>
                  <a:lnTo>
                    <a:pt x="729" y="485"/>
                  </a:lnTo>
                  <a:lnTo>
                    <a:pt x="729" y="485"/>
                  </a:lnTo>
                  <a:lnTo>
                    <a:pt x="734" y="492"/>
                  </a:lnTo>
                  <a:lnTo>
                    <a:pt x="739"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77">
              <a:extLst>
                <a:ext uri="{FF2B5EF4-FFF2-40B4-BE49-F238E27FC236}">
                  <a16:creationId xmlns:a16="http://schemas.microsoft.com/office/drawing/2014/main" id="{DD2D8F8B-B522-4582-ABAD-B6329B610566}"/>
                </a:ext>
              </a:extLst>
            </p:cNvPr>
            <p:cNvSpPr>
              <a:spLocks/>
            </p:cNvSpPr>
            <p:nvPr/>
          </p:nvSpPr>
          <p:spPr bwMode="auto">
            <a:xfrm>
              <a:off x="6155" y="1744"/>
              <a:ext cx="5" cy="7"/>
            </a:xfrm>
            <a:custGeom>
              <a:avLst/>
              <a:gdLst>
                <a:gd name="T0" fmla="*/ 2 w 5"/>
                <a:gd name="T1" fmla="*/ 7 h 7"/>
                <a:gd name="T2" fmla="*/ 5 w 5"/>
                <a:gd name="T3" fmla="*/ 7 h 7"/>
                <a:gd name="T4" fmla="*/ 5 w 5"/>
                <a:gd name="T5" fmla="*/ 7 h 7"/>
                <a:gd name="T6" fmla="*/ 2 w 5"/>
                <a:gd name="T7" fmla="*/ 7 h 7"/>
                <a:gd name="T8" fmla="*/ 0 w 5"/>
                <a:gd name="T9" fmla="*/ 5 h 7"/>
                <a:gd name="T10" fmla="*/ 0 w 5"/>
                <a:gd name="T11" fmla="*/ 5 h 7"/>
                <a:gd name="T12" fmla="*/ 0 w 5"/>
                <a:gd name="T13" fmla="*/ 5 h 7"/>
                <a:gd name="T14" fmla="*/ 0 w 5"/>
                <a:gd name="T15" fmla="*/ 5 h 7"/>
                <a:gd name="T16" fmla="*/ 0 w 5"/>
                <a:gd name="T17" fmla="*/ 2 h 7"/>
                <a:gd name="T18" fmla="*/ 0 w 5"/>
                <a:gd name="T19" fmla="*/ 2 h 7"/>
                <a:gd name="T20" fmla="*/ 0 w 5"/>
                <a:gd name="T21" fmla="*/ 2 h 7"/>
                <a:gd name="T22" fmla="*/ 0 w 5"/>
                <a:gd name="T23" fmla="*/ 2 h 7"/>
                <a:gd name="T24" fmla="*/ 0 w 5"/>
                <a:gd name="T25" fmla="*/ 0 h 7"/>
                <a:gd name="T26" fmla="*/ 0 w 5"/>
                <a:gd name="T27" fmla="*/ 2 h 7"/>
                <a:gd name="T28" fmla="*/ 0 w 5"/>
                <a:gd name="T29" fmla="*/ 2 h 7"/>
                <a:gd name="T30" fmla="*/ 0 w 5"/>
                <a:gd name="T31" fmla="*/ 5 h 7"/>
                <a:gd name="T32" fmla="*/ 0 w 5"/>
                <a:gd name="T33" fmla="*/ 7 h 7"/>
                <a:gd name="T34" fmla="*/ 2 w 5"/>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2" y="7"/>
                  </a:moveTo>
                  <a:lnTo>
                    <a:pt x="5" y="7"/>
                  </a:lnTo>
                  <a:lnTo>
                    <a:pt x="5"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78">
              <a:extLst>
                <a:ext uri="{FF2B5EF4-FFF2-40B4-BE49-F238E27FC236}">
                  <a16:creationId xmlns:a16="http://schemas.microsoft.com/office/drawing/2014/main" id="{B8AFC63E-78CB-47EF-9D02-DDD866315837}"/>
                </a:ext>
              </a:extLst>
            </p:cNvPr>
            <p:cNvSpPr>
              <a:spLocks/>
            </p:cNvSpPr>
            <p:nvPr/>
          </p:nvSpPr>
          <p:spPr bwMode="auto">
            <a:xfrm>
              <a:off x="6680" y="3086"/>
              <a:ext cx="10" cy="19"/>
            </a:xfrm>
            <a:custGeom>
              <a:avLst/>
              <a:gdLst>
                <a:gd name="T0" fmla="*/ 7 w 10"/>
                <a:gd name="T1" fmla="*/ 5 h 19"/>
                <a:gd name="T2" fmla="*/ 7 w 10"/>
                <a:gd name="T3" fmla="*/ 2 h 19"/>
                <a:gd name="T4" fmla="*/ 5 w 10"/>
                <a:gd name="T5" fmla="*/ 2 h 19"/>
                <a:gd name="T6" fmla="*/ 7 w 10"/>
                <a:gd name="T7" fmla="*/ 0 h 19"/>
                <a:gd name="T8" fmla="*/ 5 w 10"/>
                <a:gd name="T9" fmla="*/ 0 h 19"/>
                <a:gd name="T10" fmla="*/ 5 w 10"/>
                <a:gd name="T11" fmla="*/ 0 h 19"/>
                <a:gd name="T12" fmla="*/ 5 w 10"/>
                <a:gd name="T13" fmla="*/ 0 h 19"/>
                <a:gd name="T14" fmla="*/ 5 w 10"/>
                <a:gd name="T15" fmla="*/ 0 h 19"/>
                <a:gd name="T16" fmla="*/ 2 w 10"/>
                <a:gd name="T17" fmla="*/ 0 h 19"/>
                <a:gd name="T18" fmla="*/ 0 w 10"/>
                <a:gd name="T19" fmla="*/ 2 h 19"/>
                <a:gd name="T20" fmla="*/ 0 w 10"/>
                <a:gd name="T21" fmla="*/ 5 h 19"/>
                <a:gd name="T22" fmla="*/ 2 w 10"/>
                <a:gd name="T23" fmla="*/ 7 h 19"/>
                <a:gd name="T24" fmla="*/ 2 w 10"/>
                <a:gd name="T25" fmla="*/ 9 h 19"/>
                <a:gd name="T26" fmla="*/ 2 w 10"/>
                <a:gd name="T27" fmla="*/ 12 h 19"/>
                <a:gd name="T28" fmla="*/ 2 w 10"/>
                <a:gd name="T29" fmla="*/ 14 h 19"/>
                <a:gd name="T30" fmla="*/ 2 w 10"/>
                <a:gd name="T31" fmla="*/ 17 h 19"/>
                <a:gd name="T32" fmla="*/ 2 w 10"/>
                <a:gd name="T33" fmla="*/ 19 h 19"/>
                <a:gd name="T34" fmla="*/ 5 w 10"/>
                <a:gd name="T35" fmla="*/ 19 h 19"/>
                <a:gd name="T36" fmla="*/ 5 w 10"/>
                <a:gd name="T37" fmla="*/ 17 h 19"/>
                <a:gd name="T38" fmla="*/ 5 w 10"/>
                <a:gd name="T39" fmla="*/ 17 h 19"/>
                <a:gd name="T40" fmla="*/ 5 w 10"/>
                <a:gd name="T41" fmla="*/ 17 h 19"/>
                <a:gd name="T42" fmla="*/ 5 w 10"/>
                <a:gd name="T43" fmla="*/ 14 h 19"/>
                <a:gd name="T44" fmla="*/ 5 w 10"/>
                <a:gd name="T45" fmla="*/ 12 h 19"/>
                <a:gd name="T46" fmla="*/ 5 w 10"/>
                <a:gd name="T47" fmla="*/ 12 h 19"/>
                <a:gd name="T48" fmla="*/ 7 w 10"/>
                <a:gd name="T49" fmla="*/ 9 h 19"/>
                <a:gd name="T50" fmla="*/ 10 w 10"/>
                <a:gd name="T51" fmla="*/ 9 h 19"/>
                <a:gd name="T52" fmla="*/ 10 w 10"/>
                <a:gd name="T53" fmla="*/ 9 h 19"/>
                <a:gd name="T54" fmla="*/ 10 w 10"/>
                <a:gd name="T55" fmla="*/ 7 h 19"/>
                <a:gd name="T56" fmla="*/ 10 w 10"/>
                <a:gd name="T57" fmla="*/ 7 h 19"/>
                <a:gd name="T58" fmla="*/ 7 w 10"/>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10" y="9"/>
                  </a:lnTo>
                  <a:lnTo>
                    <a:pt x="10" y="9"/>
                  </a:lnTo>
                  <a:lnTo>
                    <a:pt x="10" y="7"/>
                  </a:lnTo>
                  <a:lnTo>
                    <a:pt x="10"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79">
              <a:extLst>
                <a:ext uri="{FF2B5EF4-FFF2-40B4-BE49-F238E27FC236}">
                  <a16:creationId xmlns:a16="http://schemas.microsoft.com/office/drawing/2014/main" id="{3790A3F0-4AFB-4F9D-BFC7-D9B3725D5AE4}"/>
                </a:ext>
              </a:extLst>
            </p:cNvPr>
            <p:cNvSpPr>
              <a:spLocks/>
            </p:cNvSpPr>
            <p:nvPr/>
          </p:nvSpPr>
          <p:spPr bwMode="auto">
            <a:xfrm>
              <a:off x="6682" y="2762"/>
              <a:ext cx="10" cy="21"/>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8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8 w 10"/>
                <a:gd name="T49" fmla="*/ 4 h 21"/>
                <a:gd name="T50" fmla="*/ 8 w 10"/>
                <a:gd name="T51" fmla="*/ 2 h 21"/>
                <a:gd name="T52" fmla="*/ 8 w 10"/>
                <a:gd name="T53" fmla="*/ 0 h 21"/>
                <a:gd name="T54" fmla="*/ 8 w 10"/>
                <a:gd name="T55" fmla="*/ 0 h 21"/>
                <a:gd name="T56" fmla="*/ 8 w 10"/>
                <a:gd name="T57" fmla="*/ 0 h 21"/>
                <a:gd name="T58" fmla="*/ 8 w 10"/>
                <a:gd name="T59" fmla="*/ 2 h 21"/>
                <a:gd name="T60" fmla="*/ 8 w 10"/>
                <a:gd name="T61" fmla="*/ 4 h 21"/>
                <a:gd name="T62" fmla="*/ 8 w 10"/>
                <a:gd name="T63" fmla="*/ 4 h 21"/>
                <a:gd name="T64" fmla="*/ 8 w 10"/>
                <a:gd name="T65" fmla="*/ 7 h 21"/>
                <a:gd name="T66" fmla="*/ 8 w 10"/>
                <a:gd name="T67" fmla="*/ 7 h 21"/>
                <a:gd name="T68" fmla="*/ 8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8" y="21"/>
                  </a:lnTo>
                  <a:lnTo>
                    <a:pt x="10" y="16"/>
                  </a:lnTo>
                  <a:lnTo>
                    <a:pt x="10" y="11"/>
                  </a:lnTo>
                  <a:lnTo>
                    <a:pt x="10" y="9"/>
                  </a:lnTo>
                  <a:lnTo>
                    <a:pt x="10" y="9"/>
                  </a:lnTo>
                  <a:lnTo>
                    <a:pt x="10" y="7"/>
                  </a:lnTo>
                  <a:lnTo>
                    <a:pt x="10" y="7"/>
                  </a:lnTo>
                  <a:lnTo>
                    <a:pt x="8" y="4"/>
                  </a:lnTo>
                  <a:lnTo>
                    <a:pt x="8" y="2"/>
                  </a:lnTo>
                  <a:lnTo>
                    <a:pt x="8" y="0"/>
                  </a:lnTo>
                  <a:lnTo>
                    <a:pt x="8" y="0"/>
                  </a:lnTo>
                  <a:lnTo>
                    <a:pt x="8" y="0"/>
                  </a:lnTo>
                  <a:lnTo>
                    <a:pt x="8" y="2"/>
                  </a:lnTo>
                  <a:lnTo>
                    <a:pt x="8" y="4"/>
                  </a:lnTo>
                  <a:lnTo>
                    <a:pt x="8" y="4"/>
                  </a:lnTo>
                  <a:lnTo>
                    <a:pt x="8" y="7"/>
                  </a:lnTo>
                  <a:lnTo>
                    <a:pt x="8" y="7"/>
                  </a:lnTo>
                  <a:lnTo>
                    <a:pt x="8" y="7"/>
                  </a:lnTo>
                  <a:lnTo>
                    <a:pt x="5" y="9"/>
                  </a:lnTo>
                  <a:lnTo>
                    <a:pt x="5" y="7"/>
                  </a:lnTo>
                  <a:lnTo>
                    <a:pt x="3" y="7"/>
                  </a:lnTo>
                  <a:lnTo>
                    <a:pt x="0" y="9"/>
                  </a:lnTo>
                  <a:lnTo>
                    <a:pt x="0" y="11"/>
                  </a:lnTo>
                  <a:lnTo>
                    <a:pt x="0" y="11"/>
                  </a:lnTo>
                  <a:lnTo>
                    <a:pt x="0" y="14"/>
                  </a:lnTo>
                  <a:lnTo>
                    <a:pt x="0" y="14"/>
                  </a:lnTo>
                  <a:lnTo>
                    <a:pt x="0"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80">
              <a:extLst>
                <a:ext uri="{FF2B5EF4-FFF2-40B4-BE49-F238E27FC236}">
                  <a16:creationId xmlns:a16="http://schemas.microsoft.com/office/drawing/2014/main" id="{14992E6C-C73B-4700-ADDC-898E7F456161}"/>
                </a:ext>
              </a:extLst>
            </p:cNvPr>
            <p:cNvSpPr>
              <a:spLocks/>
            </p:cNvSpPr>
            <p:nvPr/>
          </p:nvSpPr>
          <p:spPr bwMode="auto">
            <a:xfrm>
              <a:off x="6685" y="2755"/>
              <a:ext cx="5" cy="14"/>
            </a:xfrm>
            <a:custGeom>
              <a:avLst/>
              <a:gdLst>
                <a:gd name="T0" fmla="*/ 0 w 5"/>
                <a:gd name="T1" fmla="*/ 9 h 14"/>
                <a:gd name="T2" fmla="*/ 0 w 5"/>
                <a:gd name="T3" fmla="*/ 11 h 14"/>
                <a:gd name="T4" fmla="*/ 0 w 5"/>
                <a:gd name="T5" fmla="*/ 14 h 14"/>
                <a:gd name="T6" fmla="*/ 2 w 5"/>
                <a:gd name="T7" fmla="*/ 11 h 14"/>
                <a:gd name="T8" fmla="*/ 5 w 5"/>
                <a:gd name="T9" fmla="*/ 9 h 14"/>
                <a:gd name="T10" fmla="*/ 5 w 5"/>
                <a:gd name="T11" fmla="*/ 7 h 14"/>
                <a:gd name="T12" fmla="*/ 5 w 5"/>
                <a:gd name="T13" fmla="*/ 4 h 14"/>
                <a:gd name="T14" fmla="*/ 5 w 5"/>
                <a:gd name="T15" fmla="*/ 4 h 14"/>
                <a:gd name="T16" fmla="*/ 2 w 5"/>
                <a:gd name="T17" fmla="*/ 2 h 14"/>
                <a:gd name="T18" fmla="*/ 2 w 5"/>
                <a:gd name="T19" fmla="*/ 0 h 14"/>
                <a:gd name="T20" fmla="*/ 0 w 5"/>
                <a:gd name="T21" fmla="*/ 0 h 14"/>
                <a:gd name="T22" fmla="*/ 0 w 5"/>
                <a:gd name="T23" fmla="*/ 2 h 14"/>
                <a:gd name="T24" fmla="*/ 0 w 5"/>
                <a:gd name="T25" fmla="*/ 7 h 14"/>
                <a:gd name="T26" fmla="*/ 0 w 5"/>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4">
                  <a:moveTo>
                    <a:pt x="0" y="9"/>
                  </a:moveTo>
                  <a:lnTo>
                    <a:pt x="0" y="11"/>
                  </a:lnTo>
                  <a:lnTo>
                    <a:pt x="0" y="14"/>
                  </a:lnTo>
                  <a:lnTo>
                    <a:pt x="2" y="11"/>
                  </a:lnTo>
                  <a:lnTo>
                    <a:pt x="5" y="9"/>
                  </a:lnTo>
                  <a:lnTo>
                    <a:pt x="5" y="7"/>
                  </a:lnTo>
                  <a:lnTo>
                    <a:pt x="5" y="4"/>
                  </a:lnTo>
                  <a:lnTo>
                    <a:pt x="5" y="4"/>
                  </a:lnTo>
                  <a:lnTo>
                    <a:pt x="2" y="2"/>
                  </a:lnTo>
                  <a:lnTo>
                    <a:pt x="2" y="0"/>
                  </a:lnTo>
                  <a:lnTo>
                    <a:pt x="0" y="0"/>
                  </a:lnTo>
                  <a:lnTo>
                    <a:pt x="0" y="2"/>
                  </a:lnTo>
                  <a:lnTo>
                    <a:pt x="0" y="7"/>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81">
              <a:extLst>
                <a:ext uri="{FF2B5EF4-FFF2-40B4-BE49-F238E27FC236}">
                  <a16:creationId xmlns:a16="http://schemas.microsoft.com/office/drawing/2014/main" id="{8E3248DC-D56D-4500-A0CF-7D40C88DD9C2}"/>
                </a:ext>
              </a:extLst>
            </p:cNvPr>
            <p:cNvSpPr>
              <a:spLocks/>
            </p:cNvSpPr>
            <p:nvPr/>
          </p:nvSpPr>
          <p:spPr bwMode="auto">
            <a:xfrm>
              <a:off x="6465" y="2781"/>
              <a:ext cx="336" cy="288"/>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8 w 336"/>
                <a:gd name="T37" fmla="*/ 21 h 288"/>
                <a:gd name="T38" fmla="*/ 102 w 336"/>
                <a:gd name="T39" fmla="*/ 35 h 288"/>
                <a:gd name="T40" fmla="*/ 94 w 336"/>
                <a:gd name="T41" fmla="*/ 47 h 288"/>
                <a:gd name="T42" fmla="*/ 83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1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4 w 336"/>
                <a:gd name="T71" fmla="*/ 267 h 288"/>
                <a:gd name="T72" fmla="*/ 175 w 336"/>
                <a:gd name="T73" fmla="*/ 284 h 288"/>
                <a:gd name="T74" fmla="*/ 180 w 336"/>
                <a:gd name="T75" fmla="*/ 279 h 288"/>
                <a:gd name="T76" fmla="*/ 191 w 336"/>
                <a:gd name="T77" fmla="*/ 286 h 288"/>
                <a:gd name="T78" fmla="*/ 194 w 336"/>
                <a:gd name="T79" fmla="*/ 277 h 288"/>
                <a:gd name="T80" fmla="*/ 201 w 336"/>
                <a:gd name="T81" fmla="*/ 284 h 288"/>
                <a:gd name="T82" fmla="*/ 210 w 336"/>
                <a:gd name="T83" fmla="*/ 281 h 288"/>
                <a:gd name="T84" fmla="*/ 225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70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2 w 336"/>
                <a:gd name="T115" fmla="*/ 142 h 288"/>
                <a:gd name="T116" fmla="*/ 322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2"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7" y="120"/>
                  </a:lnTo>
                  <a:lnTo>
                    <a:pt x="279" y="120"/>
                  </a:lnTo>
                  <a:lnTo>
                    <a:pt x="279" y="120"/>
                  </a:lnTo>
                  <a:lnTo>
                    <a:pt x="279" y="118"/>
                  </a:lnTo>
                  <a:lnTo>
                    <a:pt x="279" y="118"/>
                  </a:lnTo>
                  <a:lnTo>
                    <a:pt x="279" y="116"/>
                  </a:lnTo>
                  <a:lnTo>
                    <a:pt x="279" y="113"/>
                  </a:lnTo>
                  <a:lnTo>
                    <a:pt x="279" y="111"/>
                  </a:lnTo>
                  <a:lnTo>
                    <a:pt x="277" y="111"/>
                  </a:lnTo>
                  <a:lnTo>
                    <a:pt x="277" y="108"/>
                  </a:lnTo>
                  <a:lnTo>
                    <a:pt x="274" y="108"/>
                  </a:lnTo>
                  <a:lnTo>
                    <a:pt x="274" y="108"/>
                  </a:lnTo>
                  <a:lnTo>
                    <a:pt x="274" y="108"/>
                  </a:lnTo>
                  <a:lnTo>
                    <a:pt x="272" y="108"/>
                  </a:lnTo>
                  <a:lnTo>
                    <a:pt x="272" y="108"/>
                  </a:lnTo>
                  <a:lnTo>
                    <a:pt x="272" y="108"/>
                  </a:lnTo>
                  <a:lnTo>
                    <a:pt x="272" y="108"/>
                  </a:lnTo>
                  <a:lnTo>
                    <a:pt x="272" y="108"/>
                  </a:lnTo>
                  <a:lnTo>
                    <a:pt x="272" y="108"/>
                  </a:lnTo>
                  <a:lnTo>
                    <a:pt x="270" y="108"/>
                  </a:lnTo>
                  <a:lnTo>
                    <a:pt x="270" y="108"/>
                  </a:lnTo>
                  <a:lnTo>
                    <a:pt x="270" y="108"/>
                  </a:lnTo>
                  <a:lnTo>
                    <a:pt x="272" y="106"/>
                  </a:lnTo>
                  <a:lnTo>
                    <a:pt x="272" y="106"/>
                  </a:lnTo>
                  <a:lnTo>
                    <a:pt x="272" y="104"/>
                  </a:lnTo>
                  <a:lnTo>
                    <a:pt x="270" y="104"/>
                  </a:lnTo>
                  <a:lnTo>
                    <a:pt x="270"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1"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5"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5" y="49"/>
                  </a:lnTo>
                  <a:lnTo>
                    <a:pt x="225" y="47"/>
                  </a:lnTo>
                  <a:lnTo>
                    <a:pt x="225" y="47"/>
                  </a:lnTo>
                  <a:lnTo>
                    <a:pt x="222" y="45"/>
                  </a:lnTo>
                  <a:lnTo>
                    <a:pt x="222" y="42"/>
                  </a:lnTo>
                  <a:lnTo>
                    <a:pt x="222" y="42"/>
                  </a:lnTo>
                  <a:lnTo>
                    <a:pt x="222" y="40"/>
                  </a:lnTo>
                  <a:lnTo>
                    <a:pt x="222" y="37"/>
                  </a:lnTo>
                  <a:lnTo>
                    <a:pt x="225" y="37"/>
                  </a:lnTo>
                  <a:lnTo>
                    <a:pt x="225" y="37"/>
                  </a:lnTo>
                  <a:lnTo>
                    <a:pt x="225" y="37"/>
                  </a:lnTo>
                  <a:lnTo>
                    <a:pt x="225" y="40"/>
                  </a:lnTo>
                  <a:lnTo>
                    <a:pt x="225" y="40"/>
                  </a:lnTo>
                  <a:lnTo>
                    <a:pt x="225" y="40"/>
                  </a:lnTo>
                  <a:lnTo>
                    <a:pt x="225"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9" y="9"/>
                  </a:lnTo>
                  <a:lnTo>
                    <a:pt x="201" y="7"/>
                  </a:lnTo>
                  <a:lnTo>
                    <a:pt x="203" y="2"/>
                  </a:lnTo>
                  <a:lnTo>
                    <a:pt x="199"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3" y="37"/>
                  </a:lnTo>
                  <a:lnTo>
                    <a:pt x="173" y="35"/>
                  </a:lnTo>
                  <a:lnTo>
                    <a:pt x="173"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8" y="21"/>
                  </a:lnTo>
                  <a:lnTo>
                    <a:pt x="128" y="21"/>
                  </a:lnTo>
                  <a:lnTo>
                    <a:pt x="128" y="21"/>
                  </a:lnTo>
                  <a:lnTo>
                    <a:pt x="125" y="21"/>
                  </a:lnTo>
                  <a:lnTo>
                    <a:pt x="123" y="23"/>
                  </a:lnTo>
                  <a:lnTo>
                    <a:pt x="123" y="21"/>
                  </a:lnTo>
                  <a:lnTo>
                    <a:pt x="120" y="21"/>
                  </a:lnTo>
                  <a:lnTo>
                    <a:pt x="120" y="19"/>
                  </a:lnTo>
                  <a:lnTo>
                    <a:pt x="118" y="19"/>
                  </a:lnTo>
                  <a:lnTo>
                    <a:pt x="111" y="26"/>
                  </a:lnTo>
                  <a:lnTo>
                    <a:pt x="109" y="28"/>
                  </a:lnTo>
                  <a:lnTo>
                    <a:pt x="109" y="30"/>
                  </a:lnTo>
                  <a:lnTo>
                    <a:pt x="104" y="33"/>
                  </a:lnTo>
                  <a:lnTo>
                    <a:pt x="102" y="35"/>
                  </a:lnTo>
                  <a:lnTo>
                    <a:pt x="102"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3" y="52"/>
                  </a:lnTo>
                  <a:lnTo>
                    <a:pt x="83" y="54"/>
                  </a:lnTo>
                  <a:lnTo>
                    <a:pt x="83" y="54"/>
                  </a:lnTo>
                  <a:lnTo>
                    <a:pt x="83" y="54"/>
                  </a:lnTo>
                  <a:lnTo>
                    <a:pt x="80" y="54"/>
                  </a:lnTo>
                  <a:lnTo>
                    <a:pt x="80" y="54"/>
                  </a:lnTo>
                  <a:lnTo>
                    <a:pt x="78" y="54"/>
                  </a:lnTo>
                  <a:lnTo>
                    <a:pt x="78" y="54"/>
                  </a:lnTo>
                  <a:lnTo>
                    <a:pt x="78" y="56"/>
                  </a:lnTo>
                  <a:lnTo>
                    <a:pt x="78" y="56"/>
                  </a:lnTo>
                  <a:lnTo>
                    <a:pt x="76" y="56"/>
                  </a:lnTo>
                  <a:lnTo>
                    <a:pt x="76"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7" y="61"/>
                  </a:lnTo>
                  <a:lnTo>
                    <a:pt x="57" y="59"/>
                  </a:lnTo>
                  <a:lnTo>
                    <a:pt x="57" y="59"/>
                  </a:lnTo>
                  <a:lnTo>
                    <a:pt x="57" y="59"/>
                  </a:lnTo>
                  <a:lnTo>
                    <a:pt x="57" y="56"/>
                  </a:lnTo>
                  <a:lnTo>
                    <a:pt x="57" y="56"/>
                  </a:lnTo>
                  <a:lnTo>
                    <a:pt x="54" y="56"/>
                  </a:lnTo>
                  <a:lnTo>
                    <a:pt x="54" y="54"/>
                  </a:lnTo>
                  <a:lnTo>
                    <a:pt x="54" y="56"/>
                  </a:lnTo>
                  <a:lnTo>
                    <a:pt x="49" y="56"/>
                  </a:lnTo>
                  <a:lnTo>
                    <a:pt x="47" y="59"/>
                  </a:lnTo>
                  <a:lnTo>
                    <a:pt x="45" y="61"/>
                  </a:lnTo>
                  <a:lnTo>
                    <a:pt x="40" y="61"/>
                  </a:lnTo>
                  <a:lnTo>
                    <a:pt x="38" y="63"/>
                  </a:lnTo>
                  <a:lnTo>
                    <a:pt x="33" y="63"/>
                  </a:lnTo>
                  <a:lnTo>
                    <a:pt x="31" y="66"/>
                  </a:lnTo>
                  <a:lnTo>
                    <a:pt x="28" y="68"/>
                  </a:lnTo>
                  <a:lnTo>
                    <a:pt x="28" y="68"/>
                  </a:lnTo>
                  <a:lnTo>
                    <a:pt x="28" y="68"/>
                  </a:lnTo>
                  <a:lnTo>
                    <a:pt x="28" y="68"/>
                  </a:lnTo>
                  <a:lnTo>
                    <a:pt x="28" y="71"/>
                  </a:lnTo>
                  <a:lnTo>
                    <a:pt x="28" y="71"/>
                  </a:lnTo>
                  <a:lnTo>
                    <a:pt x="28" y="71"/>
                  </a:lnTo>
                  <a:lnTo>
                    <a:pt x="31" y="73"/>
                  </a:lnTo>
                  <a:lnTo>
                    <a:pt x="31"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2" y="139"/>
                  </a:lnTo>
                  <a:lnTo>
                    <a:pt x="7" y="142"/>
                  </a:lnTo>
                  <a:lnTo>
                    <a:pt x="5" y="146"/>
                  </a:lnTo>
                  <a:lnTo>
                    <a:pt x="0" y="149"/>
                  </a:lnTo>
                  <a:lnTo>
                    <a:pt x="0" y="149"/>
                  </a:lnTo>
                  <a:lnTo>
                    <a:pt x="0" y="149"/>
                  </a:lnTo>
                  <a:lnTo>
                    <a:pt x="2" y="151"/>
                  </a:lnTo>
                  <a:lnTo>
                    <a:pt x="2" y="153"/>
                  </a:lnTo>
                  <a:lnTo>
                    <a:pt x="12" y="153"/>
                  </a:lnTo>
                  <a:lnTo>
                    <a:pt x="14" y="153"/>
                  </a:lnTo>
                  <a:lnTo>
                    <a:pt x="19" y="146"/>
                  </a:lnTo>
                  <a:lnTo>
                    <a:pt x="21" y="146"/>
                  </a:lnTo>
                  <a:lnTo>
                    <a:pt x="23" y="144"/>
                  </a:lnTo>
                  <a:lnTo>
                    <a:pt x="26" y="144"/>
                  </a:lnTo>
                  <a:lnTo>
                    <a:pt x="26" y="142"/>
                  </a:lnTo>
                  <a:lnTo>
                    <a:pt x="26" y="142"/>
                  </a:lnTo>
                  <a:lnTo>
                    <a:pt x="28" y="139"/>
                  </a:lnTo>
                  <a:lnTo>
                    <a:pt x="28" y="137"/>
                  </a:lnTo>
                  <a:lnTo>
                    <a:pt x="31" y="135"/>
                  </a:lnTo>
                  <a:lnTo>
                    <a:pt x="31" y="135"/>
                  </a:lnTo>
                  <a:lnTo>
                    <a:pt x="33" y="135"/>
                  </a:lnTo>
                  <a:lnTo>
                    <a:pt x="35" y="135"/>
                  </a:lnTo>
                  <a:lnTo>
                    <a:pt x="35" y="135"/>
                  </a:lnTo>
                  <a:lnTo>
                    <a:pt x="35" y="135"/>
                  </a:lnTo>
                  <a:lnTo>
                    <a:pt x="38" y="132"/>
                  </a:lnTo>
                  <a:lnTo>
                    <a:pt x="38" y="132"/>
                  </a:lnTo>
                  <a:lnTo>
                    <a:pt x="38" y="132"/>
                  </a:lnTo>
                  <a:lnTo>
                    <a:pt x="38" y="130"/>
                  </a:lnTo>
                  <a:lnTo>
                    <a:pt x="38"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9"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8" y="253"/>
                  </a:lnTo>
                  <a:lnTo>
                    <a:pt x="128" y="255"/>
                  </a:lnTo>
                  <a:lnTo>
                    <a:pt x="128"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4" y="255"/>
                  </a:lnTo>
                  <a:lnTo>
                    <a:pt x="156" y="260"/>
                  </a:lnTo>
                  <a:lnTo>
                    <a:pt x="154" y="260"/>
                  </a:lnTo>
                  <a:lnTo>
                    <a:pt x="154" y="262"/>
                  </a:lnTo>
                  <a:lnTo>
                    <a:pt x="154" y="265"/>
                  </a:lnTo>
                  <a:lnTo>
                    <a:pt x="154" y="267"/>
                  </a:lnTo>
                  <a:lnTo>
                    <a:pt x="161" y="272"/>
                  </a:lnTo>
                  <a:lnTo>
                    <a:pt x="161" y="274"/>
                  </a:lnTo>
                  <a:lnTo>
                    <a:pt x="161" y="279"/>
                  </a:lnTo>
                  <a:lnTo>
                    <a:pt x="161" y="279"/>
                  </a:lnTo>
                  <a:lnTo>
                    <a:pt x="161" y="281"/>
                  </a:lnTo>
                  <a:lnTo>
                    <a:pt x="163" y="284"/>
                  </a:lnTo>
                  <a:lnTo>
                    <a:pt x="165" y="284"/>
                  </a:lnTo>
                  <a:lnTo>
                    <a:pt x="170" y="286"/>
                  </a:lnTo>
                  <a:lnTo>
                    <a:pt x="173" y="288"/>
                  </a:lnTo>
                  <a:lnTo>
                    <a:pt x="175" y="288"/>
                  </a:lnTo>
                  <a:lnTo>
                    <a:pt x="175" y="286"/>
                  </a:lnTo>
                  <a:lnTo>
                    <a:pt x="175" y="286"/>
                  </a:lnTo>
                  <a:lnTo>
                    <a:pt x="175" y="284"/>
                  </a:lnTo>
                  <a:lnTo>
                    <a:pt x="175" y="284"/>
                  </a:lnTo>
                  <a:lnTo>
                    <a:pt x="175" y="284"/>
                  </a:lnTo>
                  <a:lnTo>
                    <a:pt x="177" y="284"/>
                  </a:lnTo>
                  <a:lnTo>
                    <a:pt x="177" y="281"/>
                  </a:lnTo>
                  <a:lnTo>
                    <a:pt x="180" y="284"/>
                  </a:lnTo>
                  <a:lnTo>
                    <a:pt x="180" y="284"/>
                  </a:lnTo>
                  <a:lnTo>
                    <a:pt x="180" y="284"/>
                  </a:lnTo>
                  <a:lnTo>
                    <a:pt x="180" y="281"/>
                  </a:lnTo>
                  <a:lnTo>
                    <a:pt x="180" y="281"/>
                  </a:lnTo>
                  <a:lnTo>
                    <a:pt x="182" y="281"/>
                  </a:lnTo>
                  <a:lnTo>
                    <a:pt x="182" y="281"/>
                  </a:lnTo>
                  <a:lnTo>
                    <a:pt x="180" y="279"/>
                  </a:lnTo>
                  <a:lnTo>
                    <a:pt x="180" y="279"/>
                  </a:lnTo>
                  <a:lnTo>
                    <a:pt x="180" y="277"/>
                  </a:lnTo>
                  <a:lnTo>
                    <a:pt x="180" y="277"/>
                  </a:lnTo>
                  <a:lnTo>
                    <a:pt x="180"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9" y="279"/>
                  </a:lnTo>
                  <a:lnTo>
                    <a:pt x="199" y="279"/>
                  </a:lnTo>
                  <a:lnTo>
                    <a:pt x="199" y="279"/>
                  </a:lnTo>
                  <a:lnTo>
                    <a:pt x="201" y="279"/>
                  </a:lnTo>
                  <a:lnTo>
                    <a:pt x="201" y="279"/>
                  </a:lnTo>
                  <a:lnTo>
                    <a:pt x="203" y="279"/>
                  </a:lnTo>
                  <a:lnTo>
                    <a:pt x="201" y="279"/>
                  </a:lnTo>
                  <a:lnTo>
                    <a:pt x="201" y="281"/>
                  </a:lnTo>
                  <a:lnTo>
                    <a:pt x="201" y="281"/>
                  </a:lnTo>
                  <a:lnTo>
                    <a:pt x="199" y="281"/>
                  </a:lnTo>
                  <a:lnTo>
                    <a:pt x="201" y="284"/>
                  </a:lnTo>
                  <a:lnTo>
                    <a:pt x="203" y="286"/>
                  </a:lnTo>
                  <a:lnTo>
                    <a:pt x="203" y="284"/>
                  </a:lnTo>
                  <a:lnTo>
                    <a:pt x="203" y="281"/>
                  </a:lnTo>
                  <a:lnTo>
                    <a:pt x="206" y="281"/>
                  </a:lnTo>
                  <a:lnTo>
                    <a:pt x="206" y="281"/>
                  </a:lnTo>
                  <a:lnTo>
                    <a:pt x="206" y="281"/>
                  </a:lnTo>
                  <a:lnTo>
                    <a:pt x="206"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5" y="269"/>
                  </a:lnTo>
                  <a:lnTo>
                    <a:pt x="225" y="269"/>
                  </a:lnTo>
                  <a:lnTo>
                    <a:pt x="225" y="272"/>
                  </a:lnTo>
                  <a:lnTo>
                    <a:pt x="225"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1" y="248"/>
                  </a:lnTo>
                  <a:lnTo>
                    <a:pt x="251"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70" y="227"/>
                  </a:lnTo>
                  <a:lnTo>
                    <a:pt x="270" y="227"/>
                  </a:lnTo>
                  <a:lnTo>
                    <a:pt x="270" y="227"/>
                  </a:lnTo>
                  <a:lnTo>
                    <a:pt x="270" y="224"/>
                  </a:lnTo>
                  <a:lnTo>
                    <a:pt x="270" y="224"/>
                  </a:lnTo>
                  <a:lnTo>
                    <a:pt x="270" y="222"/>
                  </a:lnTo>
                  <a:lnTo>
                    <a:pt x="277"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6" y="151"/>
                  </a:lnTo>
                  <a:lnTo>
                    <a:pt x="296"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6"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2" y="144"/>
                  </a:lnTo>
                  <a:lnTo>
                    <a:pt x="322" y="142"/>
                  </a:lnTo>
                  <a:lnTo>
                    <a:pt x="322" y="139"/>
                  </a:lnTo>
                  <a:lnTo>
                    <a:pt x="322" y="139"/>
                  </a:lnTo>
                  <a:lnTo>
                    <a:pt x="322" y="137"/>
                  </a:lnTo>
                  <a:lnTo>
                    <a:pt x="322" y="135"/>
                  </a:lnTo>
                  <a:lnTo>
                    <a:pt x="324" y="135"/>
                  </a:lnTo>
                  <a:lnTo>
                    <a:pt x="324" y="135"/>
                  </a:lnTo>
                  <a:lnTo>
                    <a:pt x="326" y="135"/>
                  </a:lnTo>
                  <a:lnTo>
                    <a:pt x="326" y="132"/>
                  </a:lnTo>
                  <a:lnTo>
                    <a:pt x="326" y="132"/>
                  </a:lnTo>
                  <a:lnTo>
                    <a:pt x="326" y="132"/>
                  </a:lnTo>
                  <a:lnTo>
                    <a:pt x="326" y="130"/>
                  </a:lnTo>
                  <a:lnTo>
                    <a:pt x="324" y="130"/>
                  </a:lnTo>
                  <a:lnTo>
                    <a:pt x="322" y="130"/>
                  </a:lnTo>
                  <a:lnTo>
                    <a:pt x="324" y="130"/>
                  </a:lnTo>
                  <a:lnTo>
                    <a:pt x="322" y="127"/>
                  </a:lnTo>
                  <a:lnTo>
                    <a:pt x="322" y="127"/>
                  </a:lnTo>
                  <a:lnTo>
                    <a:pt x="322" y="127"/>
                  </a:lnTo>
                  <a:lnTo>
                    <a:pt x="322"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8" name="Freeform 82">
              <a:extLst>
                <a:ext uri="{FF2B5EF4-FFF2-40B4-BE49-F238E27FC236}">
                  <a16:creationId xmlns:a16="http://schemas.microsoft.com/office/drawing/2014/main" id="{C9E8F6AE-D766-446D-898D-28E706F84029}"/>
                </a:ext>
              </a:extLst>
            </p:cNvPr>
            <p:cNvSpPr>
              <a:spLocks/>
            </p:cNvSpPr>
            <p:nvPr/>
          </p:nvSpPr>
          <p:spPr bwMode="auto">
            <a:xfrm>
              <a:off x="4525" y="2141"/>
              <a:ext cx="650" cy="999"/>
            </a:xfrm>
            <a:custGeom>
              <a:avLst/>
              <a:gdLst>
                <a:gd name="T0" fmla="*/ 546 w 650"/>
                <a:gd name="T1" fmla="*/ 403 h 999"/>
                <a:gd name="T2" fmla="*/ 456 w 650"/>
                <a:gd name="T3" fmla="*/ 540 h 999"/>
                <a:gd name="T4" fmla="*/ 388 w 650"/>
                <a:gd name="T5" fmla="*/ 623 h 999"/>
                <a:gd name="T6" fmla="*/ 371 w 650"/>
                <a:gd name="T7" fmla="*/ 685 h 999"/>
                <a:gd name="T8" fmla="*/ 385 w 650"/>
                <a:gd name="T9" fmla="*/ 921 h 999"/>
                <a:gd name="T10" fmla="*/ 390 w 650"/>
                <a:gd name="T11" fmla="*/ 988 h 999"/>
                <a:gd name="T12" fmla="*/ 310 w 650"/>
                <a:gd name="T13" fmla="*/ 995 h 999"/>
                <a:gd name="T14" fmla="*/ 206 w 650"/>
                <a:gd name="T15" fmla="*/ 997 h 999"/>
                <a:gd name="T16" fmla="*/ 90 w 650"/>
                <a:gd name="T17" fmla="*/ 999 h 999"/>
                <a:gd name="T18" fmla="*/ 19 w 650"/>
                <a:gd name="T19" fmla="*/ 943 h 999"/>
                <a:gd name="T20" fmla="*/ 12 w 650"/>
                <a:gd name="T21" fmla="*/ 770 h 999"/>
                <a:gd name="T22" fmla="*/ 7 w 650"/>
                <a:gd name="T23" fmla="*/ 595 h 999"/>
                <a:gd name="T24" fmla="*/ 2 w 650"/>
                <a:gd name="T25" fmla="*/ 422 h 999"/>
                <a:gd name="T26" fmla="*/ 9 w 650"/>
                <a:gd name="T27" fmla="*/ 98 h 999"/>
                <a:gd name="T28" fmla="*/ 94 w 650"/>
                <a:gd name="T29" fmla="*/ 8 h 999"/>
                <a:gd name="T30" fmla="*/ 279 w 650"/>
                <a:gd name="T31" fmla="*/ 3 h 999"/>
                <a:gd name="T32" fmla="*/ 340 w 650"/>
                <a:gd name="T33" fmla="*/ 5 h 999"/>
                <a:gd name="T34" fmla="*/ 343 w 650"/>
                <a:gd name="T35" fmla="*/ 17 h 999"/>
                <a:gd name="T36" fmla="*/ 340 w 650"/>
                <a:gd name="T37" fmla="*/ 31 h 999"/>
                <a:gd name="T38" fmla="*/ 343 w 650"/>
                <a:gd name="T39" fmla="*/ 36 h 999"/>
                <a:gd name="T40" fmla="*/ 345 w 650"/>
                <a:gd name="T41" fmla="*/ 43 h 999"/>
                <a:gd name="T42" fmla="*/ 345 w 650"/>
                <a:gd name="T43" fmla="*/ 48 h 999"/>
                <a:gd name="T44" fmla="*/ 348 w 650"/>
                <a:gd name="T45" fmla="*/ 53 h 999"/>
                <a:gd name="T46" fmla="*/ 350 w 650"/>
                <a:gd name="T47" fmla="*/ 57 h 999"/>
                <a:gd name="T48" fmla="*/ 348 w 650"/>
                <a:gd name="T49" fmla="*/ 60 h 999"/>
                <a:gd name="T50" fmla="*/ 345 w 650"/>
                <a:gd name="T51" fmla="*/ 67 h 999"/>
                <a:gd name="T52" fmla="*/ 345 w 650"/>
                <a:gd name="T53" fmla="*/ 71 h 999"/>
                <a:gd name="T54" fmla="*/ 340 w 650"/>
                <a:gd name="T55" fmla="*/ 81 h 999"/>
                <a:gd name="T56" fmla="*/ 345 w 650"/>
                <a:gd name="T57" fmla="*/ 86 h 999"/>
                <a:gd name="T58" fmla="*/ 352 w 650"/>
                <a:gd name="T59" fmla="*/ 95 h 999"/>
                <a:gd name="T60" fmla="*/ 352 w 650"/>
                <a:gd name="T61" fmla="*/ 100 h 999"/>
                <a:gd name="T62" fmla="*/ 366 w 650"/>
                <a:gd name="T63" fmla="*/ 114 h 999"/>
                <a:gd name="T64" fmla="*/ 374 w 650"/>
                <a:gd name="T65" fmla="*/ 105 h 999"/>
                <a:gd name="T66" fmla="*/ 376 w 650"/>
                <a:gd name="T67" fmla="*/ 109 h 999"/>
                <a:gd name="T68" fmla="*/ 374 w 650"/>
                <a:gd name="T69" fmla="*/ 119 h 999"/>
                <a:gd name="T70" fmla="*/ 374 w 650"/>
                <a:gd name="T71" fmla="*/ 140 h 999"/>
                <a:gd name="T72" fmla="*/ 371 w 650"/>
                <a:gd name="T73" fmla="*/ 157 h 999"/>
                <a:gd name="T74" fmla="*/ 376 w 650"/>
                <a:gd name="T75" fmla="*/ 145 h 999"/>
                <a:gd name="T76" fmla="*/ 376 w 650"/>
                <a:gd name="T77" fmla="*/ 128 h 999"/>
                <a:gd name="T78" fmla="*/ 378 w 650"/>
                <a:gd name="T79" fmla="*/ 114 h 999"/>
                <a:gd name="T80" fmla="*/ 378 w 650"/>
                <a:gd name="T81" fmla="*/ 107 h 999"/>
                <a:gd name="T82" fmla="*/ 395 w 650"/>
                <a:gd name="T83" fmla="*/ 105 h 999"/>
                <a:gd name="T84" fmla="*/ 409 w 650"/>
                <a:gd name="T85" fmla="*/ 105 h 999"/>
                <a:gd name="T86" fmla="*/ 416 w 650"/>
                <a:gd name="T87" fmla="*/ 109 h 999"/>
                <a:gd name="T88" fmla="*/ 426 w 650"/>
                <a:gd name="T89" fmla="*/ 107 h 999"/>
                <a:gd name="T90" fmla="*/ 428 w 650"/>
                <a:gd name="T91" fmla="*/ 124 h 999"/>
                <a:gd name="T92" fmla="*/ 437 w 650"/>
                <a:gd name="T93" fmla="*/ 145 h 999"/>
                <a:gd name="T94" fmla="*/ 445 w 650"/>
                <a:gd name="T95" fmla="*/ 157 h 999"/>
                <a:gd name="T96" fmla="*/ 449 w 650"/>
                <a:gd name="T97" fmla="*/ 164 h 999"/>
                <a:gd name="T98" fmla="*/ 454 w 650"/>
                <a:gd name="T99" fmla="*/ 187 h 999"/>
                <a:gd name="T100" fmla="*/ 466 w 650"/>
                <a:gd name="T101" fmla="*/ 206 h 999"/>
                <a:gd name="T102" fmla="*/ 468 w 650"/>
                <a:gd name="T103" fmla="*/ 216 h 999"/>
                <a:gd name="T104" fmla="*/ 473 w 650"/>
                <a:gd name="T105" fmla="*/ 235 h 999"/>
                <a:gd name="T106" fmla="*/ 456 w 650"/>
                <a:gd name="T107" fmla="*/ 268 h 999"/>
                <a:gd name="T108" fmla="*/ 485 w 650"/>
                <a:gd name="T109" fmla="*/ 251 h 999"/>
                <a:gd name="T110" fmla="*/ 478 w 650"/>
                <a:gd name="T111" fmla="*/ 261 h 999"/>
                <a:gd name="T112" fmla="*/ 492 w 650"/>
                <a:gd name="T113" fmla="*/ 254 h 999"/>
                <a:gd name="T114" fmla="*/ 565 w 650"/>
                <a:gd name="T115" fmla="*/ 228 h 999"/>
                <a:gd name="T116" fmla="*/ 587 w 650"/>
                <a:gd name="T117" fmla="*/ 237 h 999"/>
                <a:gd name="T118" fmla="*/ 617 w 650"/>
                <a:gd name="T119" fmla="*/ 247 h 999"/>
                <a:gd name="T120" fmla="*/ 643 w 650"/>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999">
                  <a:moveTo>
                    <a:pt x="650" y="251"/>
                  </a:moveTo>
                  <a:lnTo>
                    <a:pt x="639" y="268"/>
                  </a:lnTo>
                  <a:lnTo>
                    <a:pt x="627" y="285"/>
                  </a:lnTo>
                  <a:lnTo>
                    <a:pt x="617" y="299"/>
                  </a:lnTo>
                  <a:lnTo>
                    <a:pt x="608" y="315"/>
                  </a:lnTo>
                  <a:lnTo>
                    <a:pt x="591" y="337"/>
                  </a:lnTo>
                  <a:lnTo>
                    <a:pt x="577" y="360"/>
                  </a:lnTo>
                  <a:lnTo>
                    <a:pt x="563" y="382"/>
                  </a:lnTo>
                  <a:lnTo>
                    <a:pt x="546" y="403"/>
                  </a:lnTo>
                  <a:lnTo>
                    <a:pt x="534" y="424"/>
                  </a:lnTo>
                  <a:lnTo>
                    <a:pt x="520" y="443"/>
                  </a:lnTo>
                  <a:lnTo>
                    <a:pt x="506" y="464"/>
                  </a:lnTo>
                  <a:lnTo>
                    <a:pt x="492" y="486"/>
                  </a:lnTo>
                  <a:lnTo>
                    <a:pt x="485" y="498"/>
                  </a:lnTo>
                  <a:lnTo>
                    <a:pt x="475" y="509"/>
                  </a:lnTo>
                  <a:lnTo>
                    <a:pt x="468" y="519"/>
                  </a:lnTo>
                  <a:lnTo>
                    <a:pt x="461" y="531"/>
                  </a:lnTo>
                  <a:lnTo>
                    <a:pt x="456" y="540"/>
                  </a:lnTo>
                  <a:lnTo>
                    <a:pt x="449" y="547"/>
                  </a:lnTo>
                  <a:lnTo>
                    <a:pt x="445" y="557"/>
                  </a:lnTo>
                  <a:lnTo>
                    <a:pt x="437" y="564"/>
                  </a:lnTo>
                  <a:lnTo>
                    <a:pt x="428" y="578"/>
                  </a:lnTo>
                  <a:lnTo>
                    <a:pt x="416" y="590"/>
                  </a:lnTo>
                  <a:lnTo>
                    <a:pt x="404" y="604"/>
                  </a:lnTo>
                  <a:lnTo>
                    <a:pt x="393" y="618"/>
                  </a:lnTo>
                  <a:lnTo>
                    <a:pt x="390" y="621"/>
                  </a:lnTo>
                  <a:lnTo>
                    <a:pt x="388" y="623"/>
                  </a:lnTo>
                  <a:lnTo>
                    <a:pt x="383" y="625"/>
                  </a:lnTo>
                  <a:lnTo>
                    <a:pt x="381" y="630"/>
                  </a:lnTo>
                  <a:lnTo>
                    <a:pt x="378" y="632"/>
                  </a:lnTo>
                  <a:lnTo>
                    <a:pt x="376" y="637"/>
                  </a:lnTo>
                  <a:lnTo>
                    <a:pt x="374" y="640"/>
                  </a:lnTo>
                  <a:lnTo>
                    <a:pt x="369" y="642"/>
                  </a:lnTo>
                  <a:lnTo>
                    <a:pt x="369" y="644"/>
                  </a:lnTo>
                  <a:lnTo>
                    <a:pt x="369" y="649"/>
                  </a:lnTo>
                  <a:lnTo>
                    <a:pt x="371" y="685"/>
                  </a:lnTo>
                  <a:lnTo>
                    <a:pt x="374" y="720"/>
                  </a:lnTo>
                  <a:lnTo>
                    <a:pt x="376" y="756"/>
                  </a:lnTo>
                  <a:lnTo>
                    <a:pt x="378" y="791"/>
                  </a:lnTo>
                  <a:lnTo>
                    <a:pt x="378" y="819"/>
                  </a:lnTo>
                  <a:lnTo>
                    <a:pt x="381" y="846"/>
                  </a:lnTo>
                  <a:lnTo>
                    <a:pt x="383" y="874"/>
                  </a:lnTo>
                  <a:lnTo>
                    <a:pt x="385" y="900"/>
                  </a:lnTo>
                  <a:lnTo>
                    <a:pt x="385" y="909"/>
                  </a:lnTo>
                  <a:lnTo>
                    <a:pt x="385" y="921"/>
                  </a:lnTo>
                  <a:lnTo>
                    <a:pt x="385" y="926"/>
                  </a:lnTo>
                  <a:lnTo>
                    <a:pt x="385" y="933"/>
                  </a:lnTo>
                  <a:lnTo>
                    <a:pt x="388" y="943"/>
                  </a:lnTo>
                  <a:lnTo>
                    <a:pt x="388" y="952"/>
                  </a:lnTo>
                  <a:lnTo>
                    <a:pt x="388" y="957"/>
                  </a:lnTo>
                  <a:lnTo>
                    <a:pt x="388" y="962"/>
                  </a:lnTo>
                  <a:lnTo>
                    <a:pt x="388" y="969"/>
                  </a:lnTo>
                  <a:lnTo>
                    <a:pt x="390" y="980"/>
                  </a:lnTo>
                  <a:lnTo>
                    <a:pt x="390" y="988"/>
                  </a:lnTo>
                  <a:lnTo>
                    <a:pt x="390" y="990"/>
                  </a:lnTo>
                  <a:lnTo>
                    <a:pt x="390"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7"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5" y="999"/>
                  </a:lnTo>
                  <a:lnTo>
                    <a:pt x="64" y="999"/>
                  </a:lnTo>
                  <a:lnTo>
                    <a:pt x="49" y="999"/>
                  </a:lnTo>
                  <a:lnTo>
                    <a:pt x="38" y="999"/>
                  </a:lnTo>
                  <a:lnTo>
                    <a:pt x="23" y="999"/>
                  </a:lnTo>
                  <a:lnTo>
                    <a:pt x="21" y="999"/>
                  </a:lnTo>
                  <a:lnTo>
                    <a:pt x="21" y="983"/>
                  </a:lnTo>
                  <a:lnTo>
                    <a:pt x="21" y="962"/>
                  </a:lnTo>
                  <a:lnTo>
                    <a:pt x="19" y="943"/>
                  </a:lnTo>
                  <a:lnTo>
                    <a:pt x="19" y="924"/>
                  </a:lnTo>
                  <a:lnTo>
                    <a:pt x="19" y="905"/>
                  </a:lnTo>
                  <a:lnTo>
                    <a:pt x="16" y="886"/>
                  </a:lnTo>
                  <a:lnTo>
                    <a:pt x="16" y="867"/>
                  </a:lnTo>
                  <a:lnTo>
                    <a:pt x="16" y="846"/>
                  </a:lnTo>
                  <a:lnTo>
                    <a:pt x="14" y="827"/>
                  </a:lnTo>
                  <a:lnTo>
                    <a:pt x="14" y="808"/>
                  </a:lnTo>
                  <a:lnTo>
                    <a:pt x="14" y="789"/>
                  </a:lnTo>
                  <a:lnTo>
                    <a:pt x="12" y="770"/>
                  </a:lnTo>
                  <a:lnTo>
                    <a:pt x="12" y="748"/>
                  </a:lnTo>
                  <a:lnTo>
                    <a:pt x="12" y="730"/>
                  </a:lnTo>
                  <a:lnTo>
                    <a:pt x="12" y="711"/>
                  </a:lnTo>
                  <a:lnTo>
                    <a:pt x="9" y="692"/>
                  </a:lnTo>
                  <a:lnTo>
                    <a:pt x="9" y="673"/>
                  </a:lnTo>
                  <a:lnTo>
                    <a:pt x="9" y="654"/>
                  </a:lnTo>
                  <a:lnTo>
                    <a:pt x="9" y="632"/>
                  </a:lnTo>
                  <a:lnTo>
                    <a:pt x="7" y="614"/>
                  </a:lnTo>
                  <a:lnTo>
                    <a:pt x="7" y="595"/>
                  </a:lnTo>
                  <a:lnTo>
                    <a:pt x="7" y="576"/>
                  </a:lnTo>
                  <a:lnTo>
                    <a:pt x="5" y="557"/>
                  </a:lnTo>
                  <a:lnTo>
                    <a:pt x="5" y="538"/>
                  </a:lnTo>
                  <a:lnTo>
                    <a:pt x="5" y="516"/>
                  </a:lnTo>
                  <a:lnTo>
                    <a:pt x="5" y="498"/>
                  </a:lnTo>
                  <a:lnTo>
                    <a:pt x="5" y="479"/>
                  </a:lnTo>
                  <a:lnTo>
                    <a:pt x="2" y="460"/>
                  </a:lnTo>
                  <a:lnTo>
                    <a:pt x="2" y="441"/>
                  </a:lnTo>
                  <a:lnTo>
                    <a:pt x="2" y="422"/>
                  </a:lnTo>
                  <a:lnTo>
                    <a:pt x="2" y="400"/>
                  </a:lnTo>
                  <a:lnTo>
                    <a:pt x="0" y="382"/>
                  </a:lnTo>
                  <a:lnTo>
                    <a:pt x="2" y="348"/>
                  </a:lnTo>
                  <a:lnTo>
                    <a:pt x="2" y="318"/>
                  </a:lnTo>
                  <a:lnTo>
                    <a:pt x="5" y="285"/>
                  </a:lnTo>
                  <a:lnTo>
                    <a:pt x="5" y="251"/>
                  </a:lnTo>
                  <a:lnTo>
                    <a:pt x="7" y="199"/>
                  </a:lnTo>
                  <a:lnTo>
                    <a:pt x="7" y="150"/>
                  </a:lnTo>
                  <a:lnTo>
                    <a:pt x="9" y="98"/>
                  </a:lnTo>
                  <a:lnTo>
                    <a:pt x="12" y="48"/>
                  </a:lnTo>
                  <a:lnTo>
                    <a:pt x="12" y="36"/>
                  </a:lnTo>
                  <a:lnTo>
                    <a:pt x="12" y="26"/>
                  </a:lnTo>
                  <a:lnTo>
                    <a:pt x="12" y="17"/>
                  </a:lnTo>
                  <a:lnTo>
                    <a:pt x="12" y="5"/>
                  </a:lnTo>
                  <a:lnTo>
                    <a:pt x="33" y="8"/>
                  </a:lnTo>
                  <a:lnTo>
                    <a:pt x="52" y="8"/>
                  </a:lnTo>
                  <a:lnTo>
                    <a:pt x="73" y="8"/>
                  </a:lnTo>
                  <a:lnTo>
                    <a:pt x="94" y="8"/>
                  </a:lnTo>
                  <a:lnTo>
                    <a:pt x="113" y="8"/>
                  </a:lnTo>
                  <a:lnTo>
                    <a:pt x="135" y="8"/>
                  </a:lnTo>
                  <a:lnTo>
                    <a:pt x="156" y="8"/>
                  </a:lnTo>
                  <a:lnTo>
                    <a:pt x="175" y="8"/>
                  </a:lnTo>
                  <a:lnTo>
                    <a:pt x="196" y="5"/>
                  </a:lnTo>
                  <a:lnTo>
                    <a:pt x="217" y="5"/>
                  </a:lnTo>
                  <a:lnTo>
                    <a:pt x="236" y="5"/>
                  </a:lnTo>
                  <a:lnTo>
                    <a:pt x="258" y="5"/>
                  </a:lnTo>
                  <a:lnTo>
                    <a:pt x="279" y="3"/>
                  </a:lnTo>
                  <a:lnTo>
                    <a:pt x="298" y="3"/>
                  </a:lnTo>
                  <a:lnTo>
                    <a:pt x="319" y="0"/>
                  </a:lnTo>
                  <a:lnTo>
                    <a:pt x="340" y="0"/>
                  </a:lnTo>
                  <a:lnTo>
                    <a:pt x="340" y="0"/>
                  </a:lnTo>
                  <a:lnTo>
                    <a:pt x="340" y="0"/>
                  </a:lnTo>
                  <a:lnTo>
                    <a:pt x="338" y="3"/>
                  </a:lnTo>
                  <a:lnTo>
                    <a:pt x="338" y="5"/>
                  </a:lnTo>
                  <a:lnTo>
                    <a:pt x="340" y="5"/>
                  </a:lnTo>
                  <a:lnTo>
                    <a:pt x="340" y="5"/>
                  </a:lnTo>
                  <a:lnTo>
                    <a:pt x="340" y="5"/>
                  </a:lnTo>
                  <a:lnTo>
                    <a:pt x="340" y="8"/>
                  </a:lnTo>
                  <a:lnTo>
                    <a:pt x="340" y="8"/>
                  </a:lnTo>
                  <a:lnTo>
                    <a:pt x="340" y="8"/>
                  </a:lnTo>
                  <a:lnTo>
                    <a:pt x="340" y="10"/>
                  </a:lnTo>
                  <a:lnTo>
                    <a:pt x="343" y="15"/>
                  </a:lnTo>
                  <a:lnTo>
                    <a:pt x="340" y="15"/>
                  </a:lnTo>
                  <a:lnTo>
                    <a:pt x="343" y="17"/>
                  </a:lnTo>
                  <a:lnTo>
                    <a:pt x="343" y="17"/>
                  </a:lnTo>
                  <a:lnTo>
                    <a:pt x="343" y="19"/>
                  </a:lnTo>
                  <a:lnTo>
                    <a:pt x="343" y="22"/>
                  </a:lnTo>
                  <a:lnTo>
                    <a:pt x="343" y="22"/>
                  </a:lnTo>
                  <a:lnTo>
                    <a:pt x="343" y="22"/>
                  </a:lnTo>
                  <a:lnTo>
                    <a:pt x="340" y="24"/>
                  </a:lnTo>
                  <a:lnTo>
                    <a:pt x="340" y="24"/>
                  </a:lnTo>
                  <a:lnTo>
                    <a:pt x="343" y="29"/>
                  </a:lnTo>
                  <a:lnTo>
                    <a:pt x="343" y="29"/>
                  </a:lnTo>
                  <a:lnTo>
                    <a:pt x="340" y="31"/>
                  </a:lnTo>
                  <a:lnTo>
                    <a:pt x="340" y="31"/>
                  </a:lnTo>
                  <a:lnTo>
                    <a:pt x="340" y="31"/>
                  </a:lnTo>
                  <a:lnTo>
                    <a:pt x="343" y="34"/>
                  </a:lnTo>
                  <a:lnTo>
                    <a:pt x="343" y="34"/>
                  </a:lnTo>
                  <a:lnTo>
                    <a:pt x="343" y="36"/>
                  </a:lnTo>
                  <a:lnTo>
                    <a:pt x="343" y="36"/>
                  </a:lnTo>
                  <a:lnTo>
                    <a:pt x="343" y="36"/>
                  </a:lnTo>
                  <a:lnTo>
                    <a:pt x="343" y="36"/>
                  </a:lnTo>
                  <a:lnTo>
                    <a:pt x="343" y="36"/>
                  </a:lnTo>
                  <a:lnTo>
                    <a:pt x="345" y="38"/>
                  </a:lnTo>
                  <a:lnTo>
                    <a:pt x="345" y="38"/>
                  </a:lnTo>
                  <a:lnTo>
                    <a:pt x="343" y="38"/>
                  </a:lnTo>
                  <a:lnTo>
                    <a:pt x="343" y="41"/>
                  </a:lnTo>
                  <a:lnTo>
                    <a:pt x="343" y="41"/>
                  </a:lnTo>
                  <a:lnTo>
                    <a:pt x="343" y="41"/>
                  </a:lnTo>
                  <a:lnTo>
                    <a:pt x="343" y="43"/>
                  </a:lnTo>
                  <a:lnTo>
                    <a:pt x="343" y="43"/>
                  </a:lnTo>
                  <a:lnTo>
                    <a:pt x="345" y="43"/>
                  </a:lnTo>
                  <a:lnTo>
                    <a:pt x="345" y="43"/>
                  </a:lnTo>
                  <a:lnTo>
                    <a:pt x="345" y="43"/>
                  </a:lnTo>
                  <a:lnTo>
                    <a:pt x="345" y="45"/>
                  </a:lnTo>
                  <a:lnTo>
                    <a:pt x="345" y="45"/>
                  </a:lnTo>
                  <a:lnTo>
                    <a:pt x="345" y="45"/>
                  </a:lnTo>
                  <a:lnTo>
                    <a:pt x="345" y="45"/>
                  </a:lnTo>
                  <a:lnTo>
                    <a:pt x="345" y="45"/>
                  </a:lnTo>
                  <a:lnTo>
                    <a:pt x="345" y="48"/>
                  </a:lnTo>
                  <a:lnTo>
                    <a:pt x="345" y="48"/>
                  </a:lnTo>
                  <a:lnTo>
                    <a:pt x="345"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5" y="62"/>
                  </a:lnTo>
                  <a:lnTo>
                    <a:pt x="345" y="62"/>
                  </a:lnTo>
                  <a:lnTo>
                    <a:pt x="345" y="64"/>
                  </a:lnTo>
                  <a:lnTo>
                    <a:pt x="345" y="64"/>
                  </a:lnTo>
                  <a:lnTo>
                    <a:pt x="345" y="64"/>
                  </a:lnTo>
                  <a:lnTo>
                    <a:pt x="345" y="64"/>
                  </a:lnTo>
                  <a:lnTo>
                    <a:pt x="345" y="67"/>
                  </a:lnTo>
                  <a:lnTo>
                    <a:pt x="345" y="67"/>
                  </a:lnTo>
                  <a:lnTo>
                    <a:pt x="345" y="67"/>
                  </a:lnTo>
                  <a:lnTo>
                    <a:pt x="345" y="67"/>
                  </a:lnTo>
                  <a:lnTo>
                    <a:pt x="345" y="69"/>
                  </a:lnTo>
                  <a:lnTo>
                    <a:pt x="345" y="69"/>
                  </a:lnTo>
                  <a:lnTo>
                    <a:pt x="345" y="71"/>
                  </a:lnTo>
                  <a:lnTo>
                    <a:pt x="345" y="71"/>
                  </a:lnTo>
                  <a:lnTo>
                    <a:pt x="345" y="71"/>
                  </a:lnTo>
                  <a:lnTo>
                    <a:pt x="345" y="71"/>
                  </a:lnTo>
                  <a:lnTo>
                    <a:pt x="345" y="71"/>
                  </a:lnTo>
                  <a:lnTo>
                    <a:pt x="345" y="71"/>
                  </a:lnTo>
                  <a:lnTo>
                    <a:pt x="348" y="74"/>
                  </a:lnTo>
                  <a:lnTo>
                    <a:pt x="348" y="74"/>
                  </a:lnTo>
                  <a:lnTo>
                    <a:pt x="348" y="74"/>
                  </a:lnTo>
                  <a:lnTo>
                    <a:pt x="345" y="76"/>
                  </a:lnTo>
                  <a:lnTo>
                    <a:pt x="345" y="76"/>
                  </a:lnTo>
                  <a:lnTo>
                    <a:pt x="345" y="81"/>
                  </a:lnTo>
                  <a:lnTo>
                    <a:pt x="345" y="81"/>
                  </a:lnTo>
                  <a:lnTo>
                    <a:pt x="343" y="81"/>
                  </a:lnTo>
                  <a:lnTo>
                    <a:pt x="340" y="81"/>
                  </a:lnTo>
                  <a:lnTo>
                    <a:pt x="338" y="81"/>
                  </a:lnTo>
                  <a:lnTo>
                    <a:pt x="336" y="86"/>
                  </a:lnTo>
                  <a:lnTo>
                    <a:pt x="338" y="83"/>
                  </a:lnTo>
                  <a:lnTo>
                    <a:pt x="345" y="83"/>
                  </a:lnTo>
                  <a:lnTo>
                    <a:pt x="345" y="83"/>
                  </a:lnTo>
                  <a:lnTo>
                    <a:pt x="345" y="83"/>
                  </a:lnTo>
                  <a:lnTo>
                    <a:pt x="345" y="86"/>
                  </a:lnTo>
                  <a:lnTo>
                    <a:pt x="345" y="86"/>
                  </a:lnTo>
                  <a:lnTo>
                    <a:pt x="345" y="86"/>
                  </a:lnTo>
                  <a:lnTo>
                    <a:pt x="345" y="86"/>
                  </a:lnTo>
                  <a:lnTo>
                    <a:pt x="345" y="86"/>
                  </a:lnTo>
                  <a:lnTo>
                    <a:pt x="345" y="88"/>
                  </a:lnTo>
                  <a:lnTo>
                    <a:pt x="348" y="88"/>
                  </a:lnTo>
                  <a:lnTo>
                    <a:pt x="350" y="88"/>
                  </a:lnTo>
                  <a:lnTo>
                    <a:pt x="352" y="90"/>
                  </a:lnTo>
                  <a:lnTo>
                    <a:pt x="352" y="93"/>
                  </a:lnTo>
                  <a:lnTo>
                    <a:pt x="352" y="95"/>
                  </a:lnTo>
                  <a:lnTo>
                    <a:pt x="352" y="95"/>
                  </a:lnTo>
                  <a:lnTo>
                    <a:pt x="352" y="98"/>
                  </a:lnTo>
                  <a:lnTo>
                    <a:pt x="350" y="100"/>
                  </a:lnTo>
                  <a:lnTo>
                    <a:pt x="350" y="100"/>
                  </a:lnTo>
                  <a:lnTo>
                    <a:pt x="350" y="100"/>
                  </a:lnTo>
                  <a:lnTo>
                    <a:pt x="350" y="100"/>
                  </a:lnTo>
                  <a:lnTo>
                    <a:pt x="350" y="102"/>
                  </a:lnTo>
                  <a:lnTo>
                    <a:pt x="350" y="102"/>
                  </a:lnTo>
                  <a:lnTo>
                    <a:pt x="350" y="105"/>
                  </a:lnTo>
                  <a:lnTo>
                    <a:pt x="352" y="100"/>
                  </a:lnTo>
                  <a:lnTo>
                    <a:pt x="355" y="100"/>
                  </a:lnTo>
                  <a:lnTo>
                    <a:pt x="357" y="100"/>
                  </a:lnTo>
                  <a:lnTo>
                    <a:pt x="359" y="100"/>
                  </a:lnTo>
                  <a:lnTo>
                    <a:pt x="362" y="102"/>
                  </a:lnTo>
                  <a:lnTo>
                    <a:pt x="362" y="105"/>
                  </a:lnTo>
                  <a:lnTo>
                    <a:pt x="364" y="107"/>
                  </a:lnTo>
                  <a:lnTo>
                    <a:pt x="364" y="112"/>
                  </a:lnTo>
                  <a:lnTo>
                    <a:pt x="366" y="112"/>
                  </a:lnTo>
                  <a:lnTo>
                    <a:pt x="366" y="114"/>
                  </a:lnTo>
                  <a:lnTo>
                    <a:pt x="369" y="112"/>
                  </a:lnTo>
                  <a:lnTo>
                    <a:pt x="371" y="109"/>
                  </a:lnTo>
                  <a:lnTo>
                    <a:pt x="371" y="109"/>
                  </a:lnTo>
                  <a:lnTo>
                    <a:pt x="371" y="109"/>
                  </a:lnTo>
                  <a:lnTo>
                    <a:pt x="371" y="109"/>
                  </a:lnTo>
                  <a:lnTo>
                    <a:pt x="371"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1"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8" y="142"/>
                  </a:lnTo>
                  <a:lnTo>
                    <a:pt x="378" y="140"/>
                  </a:lnTo>
                  <a:lnTo>
                    <a:pt x="378" y="140"/>
                  </a:lnTo>
                  <a:lnTo>
                    <a:pt x="378"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8" y="116"/>
                  </a:lnTo>
                  <a:lnTo>
                    <a:pt x="378" y="114"/>
                  </a:lnTo>
                  <a:lnTo>
                    <a:pt x="378" y="114"/>
                  </a:lnTo>
                  <a:lnTo>
                    <a:pt x="378" y="112"/>
                  </a:lnTo>
                  <a:lnTo>
                    <a:pt x="378" y="112"/>
                  </a:lnTo>
                  <a:lnTo>
                    <a:pt x="378" y="112"/>
                  </a:lnTo>
                  <a:lnTo>
                    <a:pt x="378" y="109"/>
                  </a:lnTo>
                  <a:lnTo>
                    <a:pt x="378" y="109"/>
                  </a:lnTo>
                  <a:lnTo>
                    <a:pt x="378" y="107"/>
                  </a:lnTo>
                  <a:lnTo>
                    <a:pt x="378" y="107"/>
                  </a:lnTo>
                  <a:lnTo>
                    <a:pt x="378" y="107"/>
                  </a:lnTo>
                  <a:lnTo>
                    <a:pt x="381" y="107"/>
                  </a:lnTo>
                  <a:lnTo>
                    <a:pt x="383" y="107"/>
                  </a:lnTo>
                  <a:lnTo>
                    <a:pt x="393" y="107"/>
                  </a:lnTo>
                  <a:lnTo>
                    <a:pt x="393" y="107"/>
                  </a:lnTo>
                  <a:lnTo>
                    <a:pt x="393" y="107"/>
                  </a:lnTo>
                  <a:lnTo>
                    <a:pt x="393" y="105"/>
                  </a:lnTo>
                  <a:lnTo>
                    <a:pt x="395" y="105"/>
                  </a:lnTo>
                  <a:lnTo>
                    <a:pt x="395" y="105"/>
                  </a:lnTo>
                  <a:lnTo>
                    <a:pt x="395" y="105"/>
                  </a:lnTo>
                  <a:lnTo>
                    <a:pt x="397" y="107"/>
                  </a:lnTo>
                  <a:lnTo>
                    <a:pt x="397" y="105"/>
                  </a:lnTo>
                  <a:lnTo>
                    <a:pt x="397" y="105"/>
                  </a:lnTo>
                  <a:lnTo>
                    <a:pt x="400" y="105"/>
                  </a:lnTo>
                  <a:lnTo>
                    <a:pt x="400" y="105"/>
                  </a:lnTo>
                  <a:lnTo>
                    <a:pt x="407" y="105"/>
                  </a:lnTo>
                  <a:lnTo>
                    <a:pt x="407" y="105"/>
                  </a:lnTo>
                  <a:lnTo>
                    <a:pt x="407" y="105"/>
                  </a:lnTo>
                  <a:lnTo>
                    <a:pt x="409" y="105"/>
                  </a:lnTo>
                  <a:lnTo>
                    <a:pt x="409" y="105"/>
                  </a:lnTo>
                  <a:lnTo>
                    <a:pt x="411" y="107"/>
                  </a:lnTo>
                  <a:lnTo>
                    <a:pt x="411" y="107"/>
                  </a:lnTo>
                  <a:lnTo>
                    <a:pt x="411" y="109"/>
                  </a:lnTo>
                  <a:lnTo>
                    <a:pt x="414" y="109"/>
                  </a:lnTo>
                  <a:lnTo>
                    <a:pt x="414" y="109"/>
                  </a:lnTo>
                  <a:lnTo>
                    <a:pt x="414" y="109"/>
                  </a:lnTo>
                  <a:lnTo>
                    <a:pt x="414" y="109"/>
                  </a:lnTo>
                  <a:lnTo>
                    <a:pt x="416" y="109"/>
                  </a:lnTo>
                  <a:lnTo>
                    <a:pt x="416" y="107"/>
                  </a:lnTo>
                  <a:lnTo>
                    <a:pt x="416" y="107"/>
                  </a:lnTo>
                  <a:lnTo>
                    <a:pt x="419" y="105"/>
                  </a:lnTo>
                  <a:lnTo>
                    <a:pt x="421" y="105"/>
                  </a:lnTo>
                  <a:lnTo>
                    <a:pt x="423" y="105"/>
                  </a:lnTo>
                  <a:lnTo>
                    <a:pt x="423"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0" y="126"/>
                  </a:lnTo>
                  <a:lnTo>
                    <a:pt x="430" y="128"/>
                  </a:lnTo>
                  <a:lnTo>
                    <a:pt x="433" y="133"/>
                  </a:lnTo>
                  <a:lnTo>
                    <a:pt x="435" y="138"/>
                  </a:lnTo>
                  <a:lnTo>
                    <a:pt x="435" y="140"/>
                  </a:lnTo>
                  <a:lnTo>
                    <a:pt x="435" y="140"/>
                  </a:lnTo>
                  <a:lnTo>
                    <a:pt x="437" y="142"/>
                  </a:lnTo>
                  <a:lnTo>
                    <a:pt x="437" y="145"/>
                  </a:lnTo>
                  <a:lnTo>
                    <a:pt x="437" y="147"/>
                  </a:lnTo>
                  <a:lnTo>
                    <a:pt x="440" y="147"/>
                  </a:lnTo>
                  <a:lnTo>
                    <a:pt x="440" y="150"/>
                  </a:lnTo>
                  <a:lnTo>
                    <a:pt x="440" y="152"/>
                  </a:lnTo>
                  <a:lnTo>
                    <a:pt x="442" y="152"/>
                  </a:lnTo>
                  <a:lnTo>
                    <a:pt x="442" y="154"/>
                  </a:lnTo>
                  <a:lnTo>
                    <a:pt x="442"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49" y="164"/>
                  </a:lnTo>
                  <a:lnTo>
                    <a:pt x="449" y="166"/>
                  </a:lnTo>
                  <a:lnTo>
                    <a:pt x="449" y="171"/>
                  </a:lnTo>
                  <a:lnTo>
                    <a:pt x="452" y="178"/>
                  </a:lnTo>
                  <a:lnTo>
                    <a:pt x="452" y="183"/>
                  </a:lnTo>
                  <a:lnTo>
                    <a:pt x="452" y="185"/>
                  </a:lnTo>
                  <a:lnTo>
                    <a:pt x="452" y="185"/>
                  </a:lnTo>
                  <a:lnTo>
                    <a:pt x="454" y="185"/>
                  </a:lnTo>
                  <a:lnTo>
                    <a:pt x="454" y="185"/>
                  </a:lnTo>
                  <a:lnTo>
                    <a:pt x="454" y="187"/>
                  </a:lnTo>
                  <a:lnTo>
                    <a:pt x="456" y="190"/>
                  </a:lnTo>
                  <a:lnTo>
                    <a:pt x="456" y="192"/>
                  </a:lnTo>
                  <a:lnTo>
                    <a:pt x="459" y="195"/>
                  </a:lnTo>
                  <a:lnTo>
                    <a:pt x="459" y="197"/>
                  </a:lnTo>
                  <a:lnTo>
                    <a:pt x="461" y="199"/>
                  </a:lnTo>
                  <a:lnTo>
                    <a:pt x="461" y="199"/>
                  </a:lnTo>
                  <a:lnTo>
                    <a:pt x="461" y="202"/>
                  </a:lnTo>
                  <a:lnTo>
                    <a:pt x="466" y="206"/>
                  </a:lnTo>
                  <a:lnTo>
                    <a:pt x="466" y="206"/>
                  </a:lnTo>
                  <a:lnTo>
                    <a:pt x="466" y="209"/>
                  </a:lnTo>
                  <a:lnTo>
                    <a:pt x="466" y="211"/>
                  </a:lnTo>
                  <a:lnTo>
                    <a:pt x="466" y="211"/>
                  </a:lnTo>
                  <a:lnTo>
                    <a:pt x="468" y="211"/>
                  </a:lnTo>
                  <a:lnTo>
                    <a:pt x="468" y="211"/>
                  </a:lnTo>
                  <a:lnTo>
                    <a:pt x="468" y="213"/>
                  </a:lnTo>
                  <a:lnTo>
                    <a:pt x="468" y="213"/>
                  </a:lnTo>
                  <a:lnTo>
                    <a:pt x="468" y="213"/>
                  </a:lnTo>
                  <a:lnTo>
                    <a:pt x="468"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8" y="256"/>
                  </a:lnTo>
                  <a:lnTo>
                    <a:pt x="466" y="258"/>
                  </a:lnTo>
                  <a:lnTo>
                    <a:pt x="463" y="263"/>
                  </a:lnTo>
                  <a:lnTo>
                    <a:pt x="463" y="263"/>
                  </a:lnTo>
                  <a:lnTo>
                    <a:pt x="463" y="266"/>
                  </a:lnTo>
                  <a:lnTo>
                    <a:pt x="461" y="266"/>
                  </a:lnTo>
                  <a:lnTo>
                    <a:pt x="456" y="268"/>
                  </a:lnTo>
                  <a:lnTo>
                    <a:pt x="456" y="268"/>
                  </a:lnTo>
                  <a:lnTo>
                    <a:pt x="456" y="268"/>
                  </a:lnTo>
                  <a:lnTo>
                    <a:pt x="463" y="266"/>
                  </a:lnTo>
                  <a:lnTo>
                    <a:pt x="466" y="266"/>
                  </a:lnTo>
                  <a:lnTo>
                    <a:pt x="471" y="258"/>
                  </a:lnTo>
                  <a:lnTo>
                    <a:pt x="473" y="256"/>
                  </a:lnTo>
                  <a:lnTo>
                    <a:pt x="482" y="251"/>
                  </a:lnTo>
                  <a:lnTo>
                    <a:pt x="485" y="251"/>
                  </a:lnTo>
                  <a:lnTo>
                    <a:pt x="485" y="251"/>
                  </a:lnTo>
                  <a:lnTo>
                    <a:pt x="487" y="251"/>
                  </a:lnTo>
                  <a:lnTo>
                    <a:pt x="487" y="254"/>
                  </a:lnTo>
                  <a:lnTo>
                    <a:pt x="485" y="254"/>
                  </a:lnTo>
                  <a:lnTo>
                    <a:pt x="485" y="254"/>
                  </a:lnTo>
                  <a:lnTo>
                    <a:pt x="485" y="254"/>
                  </a:lnTo>
                  <a:lnTo>
                    <a:pt x="482" y="258"/>
                  </a:lnTo>
                  <a:lnTo>
                    <a:pt x="480" y="261"/>
                  </a:lnTo>
                  <a:lnTo>
                    <a:pt x="480" y="261"/>
                  </a:lnTo>
                  <a:lnTo>
                    <a:pt x="478" y="261"/>
                  </a:lnTo>
                  <a:lnTo>
                    <a:pt x="478" y="261"/>
                  </a:lnTo>
                  <a:lnTo>
                    <a:pt x="475" y="263"/>
                  </a:lnTo>
                  <a:lnTo>
                    <a:pt x="475" y="263"/>
                  </a:lnTo>
                  <a:lnTo>
                    <a:pt x="475" y="266"/>
                  </a:lnTo>
                  <a:lnTo>
                    <a:pt x="478" y="263"/>
                  </a:lnTo>
                  <a:lnTo>
                    <a:pt x="482" y="261"/>
                  </a:lnTo>
                  <a:lnTo>
                    <a:pt x="482" y="261"/>
                  </a:lnTo>
                  <a:lnTo>
                    <a:pt x="487" y="256"/>
                  </a:lnTo>
                  <a:lnTo>
                    <a:pt x="492" y="254"/>
                  </a:lnTo>
                  <a:lnTo>
                    <a:pt x="499" y="251"/>
                  </a:lnTo>
                  <a:lnTo>
                    <a:pt x="508" y="244"/>
                  </a:lnTo>
                  <a:lnTo>
                    <a:pt x="520" y="240"/>
                  </a:lnTo>
                  <a:lnTo>
                    <a:pt x="534" y="232"/>
                  </a:lnTo>
                  <a:lnTo>
                    <a:pt x="542" y="228"/>
                  </a:lnTo>
                  <a:lnTo>
                    <a:pt x="551" y="228"/>
                  </a:lnTo>
                  <a:lnTo>
                    <a:pt x="560" y="228"/>
                  </a:lnTo>
                  <a:lnTo>
                    <a:pt x="563" y="228"/>
                  </a:lnTo>
                  <a:lnTo>
                    <a:pt x="565" y="228"/>
                  </a:lnTo>
                  <a:lnTo>
                    <a:pt x="568" y="230"/>
                  </a:lnTo>
                  <a:lnTo>
                    <a:pt x="570" y="230"/>
                  </a:lnTo>
                  <a:lnTo>
                    <a:pt x="572" y="230"/>
                  </a:lnTo>
                  <a:lnTo>
                    <a:pt x="575" y="230"/>
                  </a:lnTo>
                  <a:lnTo>
                    <a:pt x="575" y="232"/>
                  </a:lnTo>
                  <a:lnTo>
                    <a:pt x="575" y="232"/>
                  </a:lnTo>
                  <a:lnTo>
                    <a:pt x="579" y="235"/>
                  </a:lnTo>
                  <a:lnTo>
                    <a:pt x="582" y="237"/>
                  </a:lnTo>
                  <a:lnTo>
                    <a:pt x="587" y="237"/>
                  </a:lnTo>
                  <a:lnTo>
                    <a:pt x="587" y="240"/>
                  </a:lnTo>
                  <a:lnTo>
                    <a:pt x="587" y="240"/>
                  </a:lnTo>
                  <a:lnTo>
                    <a:pt x="591" y="240"/>
                  </a:lnTo>
                  <a:lnTo>
                    <a:pt x="594" y="240"/>
                  </a:lnTo>
                  <a:lnTo>
                    <a:pt x="596" y="244"/>
                  </a:lnTo>
                  <a:lnTo>
                    <a:pt x="598" y="244"/>
                  </a:lnTo>
                  <a:lnTo>
                    <a:pt x="603" y="244"/>
                  </a:lnTo>
                  <a:lnTo>
                    <a:pt x="605" y="247"/>
                  </a:lnTo>
                  <a:lnTo>
                    <a:pt x="617" y="247"/>
                  </a:lnTo>
                  <a:lnTo>
                    <a:pt x="622" y="249"/>
                  </a:lnTo>
                  <a:lnTo>
                    <a:pt x="622" y="249"/>
                  </a:lnTo>
                  <a:lnTo>
                    <a:pt x="627" y="247"/>
                  </a:lnTo>
                  <a:lnTo>
                    <a:pt x="629" y="247"/>
                  </a:lnTo>
                  <a:lnTo>
                    <a:pt x="631" y="249"/>
                  </a:lnTo>
                  <a:lnTo>
                    <a:pt x="634" y="249"/>
                  </a:lnTo>
                  <a:lnTo>
                    <a:pt x="639" y="251"/>
                  </a:lnTo>
                  <a:lnTo>
                    <a:pt x="641" y="251"/>
                  </a:lnTo>
                  <a:lnTo>
                    <a:pt x="643" y="251"/>
                  </a:lnTo>
                  <a:lnTo>
                    <a:pt x="643" y="251"/>
                  </a:lnTo>
                  <a:lnTo>
                    <a:pt x="643" y="251"/>
                  </a:lnTo>
                  <a:lnTo>
                    <a:pt x="646" y="251"/>
                  </a:lnTo>
                  <a:lnTo>
                    <a:pt x="646" y="251"/>
                  </a:lnTo>
                  <a:lnTo>
                    <a:pt x="646" y="251"/>
                  </a:lnTo>
                  <a:lnTo>
                    <a:pt x="650" y="25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83">
              <a:extLst>
                <a:ext uri="{FF2B5EF4-FFF2-40B4-BE49-F238E27FC236}">
                  <a16:creationId xmlns:a16="http://schemas.microsoft.com/office/drawing/2014/main" id="{FCCEED41-A321-4DC6-A42C-671C1E80F097}"/>
                </a:ext>
              </a:extLst>
            </p:cNvPr>
            <p:cNvSpPr>
              <a:spLocks/>
            </p:cNvSpPr>
            <p:nvPr/>
          </p:nvSpPr>
          <p:spPr bwMode="auto">
            <a:xfrm>
              <a:off x="6744" y="2816"/>
              <a:ext cx="142" cy="66"/>
            </a:xfrm>
            <a:custGeom>
              <a:avLst/>
              <a:gdLst>
                <a:gd name="T0" fmla="*/ 109 w 142"/>
                <a:gd name="T1" fmla="*/ 14 h 66"/>
                <a:gd name="T2" fmla="*/ 109 w 142"/>
                <a:gd name="T3" fmla="*/ 19 h 66"/>
                <a:gd name="T4" fmla="*/ 90 w 142"/>
                <a:gd name="T5" fmla="*/ 31 h 66"/>
                <a:gd name="T6" fmla="*/ 76 w 142"/>
                <a:gd name="T7" fmla="*/ 38 h 66"/>
                <a:gd name="T8" fmla="*/ 69 w 142"/>
                <a:gd name="T9" fmla="*/ 38 h 66"/>
                <a:gd name="T10" fmla="*/ 59 w 142"/>
                <a:gd name="T11" fmla="*/ 38 h 66"/>
                <a:gd name="T12" fmla="*/ 57 w 142"/>
                <a:gd name="T13" fmla="*/ 38 h 66"/>
                <a:gd name="T14" fmla="*/ 54 w 142"/>
                <a:gd name="T15" fmla="*/ 36 h 66"/>
                <a:gd name="T16" fmla="*/ 43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9 w 142"/>
                <a:gd name="T63" fmla="*/ 62 h 66"/>
                <a:gd name="T64" fmla="*/ 76 w 142"/>
                <a:gd name="T65" fmla="*/ 62 h 66"/>
                <a:gd name="T66" fmla="*/ 90 w 142"/>
                <a:gd name="T67" fmla="*/ 55 h 66"/>
                <a:gd name="T68" fmla="*/ 83 w 142"/>
                <a:gd name="T69" fmla="*/ 57 h 66"/>
                <a:gd name="T70" fmla="*/ 88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40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40" y="0"/>
                  </a:moveTo>
                  <a:lnTo>
                    <a:pt x="140"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9" y="38"/>
                  </a:lnTo>
                  <a:lnTo>
                    <a:pt x="69" y="38"/>
                  </a:lnTo>
                  <a:lnTo>
                    <a:pt x="69" y="36"/>
                  </a:lnTo>
                  <a:lnTo>
                    <a:pt x="69"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3" y="40"/>
                  </a:lnTo>
                  <a:lnTo>
                    <a:pt x="43" y="43"/>
                  </a:lnTo>
                  <a:lnTo>
                    <a:pt x="43" y="43"/>
                  </a:lnTo>
                  <a:lnTo>
                    <a:pt x="45" y="43"/>
                  </a:lnTo>
                  <a:lnTo>
                    <a:pt x="45" y="43"/>
                  </a:lnTo>
                  <a:lnTo>
                    <a:pt x="43" y="45"/>
                  </a:lnTo>
                  <a:lnTo>
                    <a:pt x="45" y="45"/>
                  </a:lnTo>
                  <a:lnTo>
                    <a:pt x="45" y="47"/>
                  </a:lnTo>
                  <a:lnTo>
                    <a:pt x="47" y="47"/>
                  </a:lnTo>
                  <a:lnTo>
                    <a:pt x="47" y="50"/>
                  </a:lnTo>
                  <a:lnTo>
                    <a:pt x="47" y="50"/>
                  </a:lnTo>
                  <a:lnTo>
                    <a:pt x="43"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7"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7" y="47"/>
                  </a:lnTo>
                  <a:lnTo>
                    <a:pt x="17"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3"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9" y="62"/>
                  </a:lnTo>
                  <a:lnTo>
                    <a:pt x="69" y="62"/>
                  </a:lnTo>
                  <a:lnTo>
                    <a:pt x="69"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8" y="57"/>
                  </a:lnTo>
                  <a:lnTo>
                    <a:pt x="90" y="55"/>
                  </a:lnTo>
                  <a:lnTo>
                    <a:pt x="88" y="55"/>
                  </a:lnTo>
                  <a:lnTo>
                    <a:pt x="88"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8" y="50"/>
                  </a:lnTo>
                  <a:lnTo>
                    <a:pt x="88" y="50"/>
                  </a:lnTo>
                  <a:lnTo>
                    <a:pt x="88" y="50"/>
                  </a:lnTo>
                  <a:lnTo>
                    <a:pt x="88" y="47"/>
                  </a:lnTo>
                  <a:lnTo>
                    <a:pt x="88"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4" y="64"/>
                  </a:lnTo>
                  <a:lnTo>
                    <a:pt x="114"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40" y="5"/>
                  </a:lnTo>
                  <a:lnTo>
                    <a:pt x="140" y="2"/>
                  </a:lnTo>
                  <a:lnTo>
                    <a:pt x="142" y="0"/>
                  </a:lnTo>
                  <a:lnTo>
                    <a:pt x="14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84">
              <a:extLst>
                <a:ext uri="{FF2B5EF4-FFF2-40B4-BE49-F238E27FC236}">
                  <a16:creationId xmlns:a16="http://schemas.microsoft.com/office/drawing/2014/main" id="{FEE7BD97-D32A-4BBF-A5B7-7CA43C733D45}"/>
                </a:ext>
              </a:extLst>
            </p:cNvPr>
            <p:cNvSpPr>
              <a:spLocks noEditPoints="1"/>
            </p:cNvSpPr>
            <p:nvPr/>
          </p:nvSpPr>
          <p:spPr bwMode="auto">
            <a:xfrm>
              <a:off x="2918" y="1699"/>
              <a:ext cx="883" cy="136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3 w 883"/>
                <a:gd name="T33" fmla="*/ 793 h 1368"/>
                <a:gd name="T34" fmla="*/ 43 w 883"/>
                <a:gd name="T35" fmla="*/ 738 h 1368"/>
                <a:gd name="T36" fmla="*/ 123 w 883"/>
                <a:gd name="T37" fmla="*/ 729 h 1368"/>
                <a:gd name="T38" fmla="*/ 171 w 883"/>
                <a:gd name="T39" fmla="*/ 821 h 1368"/>
                <a:gd name="T40" fmla="*/ 201 w 883"/>
                <a:gd name="T41" fmla="*/ 743 h 1368"/>
                <a:gd name="T42" fmla="*/ 152 w 883"/>
                <a:gd name="T43" fmla="*/ 712 h 1368"/>
                <a:gd name="T44" fmla="*/ 133 w 883"/>
                <a:gd name="T45" fmla="*/ 658 h 1368"/>
                <a:gd name="T46" fmla="*/ 272 w 883"/>
                <a:gd name="T47" fmla="*/ 1074 h 1368"/>
                <a:gd name="T48" fmla="*/ 303 w 883"/>
                <a:gd name="T49" fmla="*/ 1108 h 1368"/>
                <a:gd name="T50" fmla="*/ 289 w 883"/>
                <a:gd name="T51" fmla="*/ 1103 h 1368"/>
                <a:gd name="T52" fmla="*/ 334 w 883"/>
                <a:gd name="T53" fmla="*/ 1221 h 1368"/>
                <a:gd name="T54" fmla="*/ 348 w 883"/>
                <a:gd name="T55" fmla="*/ 1247 h 1368"/>
                <a:gd name="T56" fmla="*/ 873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1 w 883"/>
                <a:gd name="T83" fmla="*/ 786 h 1368"/>
                <a:gd name="T84" fmla="*/ 211 w 883"/>
                <a:gd name="T85" fmla="*/ 852 h 1368"/>
                <a:gd name="T86" fmla="*/ 265 w 883"/>
                <a:gd name="T87" fmla="*/ 857 h 1368"/>
                <a:gd name="T88" fmla="*/ 192 w 883"/>
                <a:gd name="T89" fmla="*/ 906 h 1368"/>
                <a:gd name="T90" fmla="*/ 253 w 883"/>
                <a:gd name="T91" fmla="*/ 947 h 1368"/>
                <a:gd name="T92" fmla="*/ 209 w 883"/>
                <a:gd name="T93" fmla="*/ 1008 h 1368"/>
                <a:gd name="T94" fmla="*/ 275 w 883"/>
                <a:gd name="T95" fmla="*/ 1037 h 1368"/>
                <a:gd name="T96" fmla="*/ 275 w 883"/>
                <a:gd name="T97" fmla="*/ 1060 h 1368"/>
                <a:gd name="T98" fmla="*/ 298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6"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6" y="824"/>
                  </a:lnTo>
                  <a:lnTo>
                    <a:pt x="154" y="826"/>
                  </a:lnTo>
                  <a:lnTo>
                    <a:pt x="154" y="828"/>
                  </a:lnTo>
                  <a:lnTo>
                    <a:pt x="156" y="828"/>
                  </a:lnTo>
                  <a:lnTo>
                    <a:pt x="156" y="828"/>
                  </a:lnTo>
                  <a:lnTo>
                    <a:pt x="156" y="828"/>
                  </a:lnTo>
                  <a:lnTo>
                    <a:pt x="159" y="828"/>
                  </a:lnTo>
                  <a:lnTo>
                    <a:pt x="156" y="831"/>
                  </a:lnTo>
                  <a:lnTo>
                    <a:pt x="156" y="831"/>
                  </a:lnTo>
                  <a:lnTo>
                    <a:pt x="156" y="833"/>
                  </a:lnTo>
                  <a:lnTo>
                    <a:pt x="156" y="833"/>
                  </a:lnTo>
                  <a:lnTo>
                    <a:pt x="156" y="833"/>
                  </a:lnTo>
                  <a:lnTo>
                    <a:pt x="156"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6" y="762"/>
                  </a:moveTo>
                  <a:lnTo>
                    <a:pt x="156"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6" y="781"/>
                  </a:lnTo>
                  <a:lnTo>
                    <a:pt x="156" y="781"/>
                  </a:lnTo>
                  <a:lnTo>
                    <a:pt x="156"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6" y="762"/>
                  </a:lnTo>
                  <a:close/>
                  <a:moveTo>
                    <a:pt x="159" y="985"/>
                  </a:moveTo>
                  <a:lnTo>
                    <a:pt x="159" y="987"/>
                  </a:lnTo>
                  <a:lnTo>
                    <a:pt x="159" y="987"/>
                  </a:lnTo>
                  <a:lnTo>
                    <a:pt x="156" y="987"/>
                  </a:lnTo>
                  <a:lnTo>
                    <a:pt x="156" y="987"/>
                  </a:lnTo>
                  <a:lnTo>
                    <a:pt x="156"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4" y="1233"/>
                  </a:lnTo>
                  <a:lnTo>
                    <a:pt x="322" y="1231"/>
                  </a:lnTo>
                  <a:lnTo>
                    <a:pt x="322" y="1228"/>
                  </a:lnTo>
                  <a:lnTo>
                    <a:pt x="324" y="1228"/>
                  </a:lnTo>
                  <a:lnTo>
                    <a:pt x="324" y="1231"/>
                  </a:lnTo>
                  <a:lnTo>
                    <a:pt x="324" y="1231"/>
                  </a:lnTo>
                  <a:lnTo>
                    <a:pt x="324"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4"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8"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2" y="1108"/>
                  </a:lnTo>
                  <a:lnTo>
                    <a:pt x="272" y="1108"/>
                  </a:lnTo>
                  <a:lnTo>
                    <a:pt x="272" y="1108"/>
                  </a:lnTo>
                  <a:lnTo>
                    <a:pt x="272" y="1105"/>
                  </a:lnTo>
                  <a:lnTo>
                    <a:pt x="270" y="1103"/>
                  </a:lnTo>
                  <a:lnTo>
                    <a:pt x="272" y="1103"/>
                  </a:lnTo>
                  <a:lnTo>
                    <a:pt x="272" y="1098"/>
                  </a:lnTo>
                  <a:lnTo>
                    <a:pt x="272" y="1091"/>
                  </a:lnTo>
                  <a:lnTo>
                    <a:pt x="272" y="1091"/>
                  </a:lnTo>
                  <a:lnTo>
                    <a:pt x="272" y="1089"/>
                  </a:lnTo>
                  <a:lnTo>
                    <a:pt x="272" y="1089"/>
                  </a:lnTo>
                  <a:lnTo>
                    <a:pt x="272" y="1086"/>
                  </a:lnTo>
                  <a:lnTo>
                    <a:pt x="272" y="1086"/>
                  </a:lnTo>
                  <a:lnTo>
                    <a:pt x="270" y="1084"/>
                  </a:lnTo>
                  <a:lnTo>
                    <a:pt x="268" y="1082"/>
                  </a:lnTo>
                  <a:lnTo>
                    <a:pt x="268" y="1079"/>
                  </a:lnTo>
                  <a:lnTo>
                    <a:pt x="265" y="1079"/>
                  </a:lnTo>
                  <a:lnTo>
                    <a:pt x="258" y="1077"/>
                  </a:lnTo>
                  <a:lnTo>
                    <a:pt x="256" y="1077"/>
                  </a:lnTo>
                  <a:lnTo>
                    <a:pt x="256" y="1074"/>
                  </a:lnTo>
                  <a:lnTo>
                    <a:pt x="253" y="1072"/>
                  </a:lnTo>
                  <a:lnTo>
                    <a:pt x="249" y="1070"/>
                  </a:lnTo>
                  <a:lnTo>
                    <a:pt x="246" y="1070"/>
                  </a:lnTo>
                  <a:lnTo>
                    <a:pt x="244" y="1067"/>
                  </a:lnTo>
                  <a:lnTo>
                    <a:pt x="239" y="1063"/>
                  </a:lnTo>
                  <a:lnTo>
                    <a:pt x="237" y="1060"/>
                  </a:lnTo>
                  <a:lnTo>
                    <a:pt x="232" y="1058"/>
                  </a:lnTo>
                  <a:lnTo>
                    <a:pt x="230" y="1058"/>
                  </a:lnTo>
                  <a:lnTo>
                    <a:pt x="230" y="1056"/>
                  </a:lnTo>
                  <a:lnTo>
                    <a:pt x="227"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1"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6"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0" y="989"/>
                  </a:lnTo>
                  <a:lnTo>
                    <a:pt x="130" y="989"/>
                  </a:lnTo>
                  <a:lnTo>
                    <a:pt x="130"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0" y="1001"/>
                  </a:lnTo>
                  <a:lnTo>
                    <a:pt x="130" y="1001"/>
                  </a:lnTo>
                  <a:lnTo>
                    <a:pt x="133" y="1001"/>
                  </a:lnTo>
                  <a:lnTo>
                    <a:pt x="130" y="1001"/>
                  </a:lnTo>
                  <a:lnTo>
                    <a:pt x="130" y="1001"/>
                  </a:lnTo>
                  <a:lnTo>
                    <a:pt x="128" y="1001"/>
                  </a:lnTo>
                  <a:lnTo>
                    <a:pt x="128" y="1001"/>
                  </a:lnTo>
                  <a:lnTo>
                    <a:pt x="128" y="1003"/>
                  </a:lnTo>
                  <a:lnTo>
                    <a:pt x="128" y="1003"/>
                  </a:lnTo>
                  <a:lnTo>
                    <a:pt x="128" y="1006"/>
                  </a:lnTo>
                  <a:lnTo>
                    <a:pt x="128" y="1006"/>
                  </a:lnTo>
                  <a:lnTo>
                    <a:pt x="130" y="1006"/>
                  </a:lnTo>
                  <a:lnTo>
                    <a:pt x="130" y="1008"/>
                  </a:lnTo>
                  <a:lnTo>
                    <a:pt x="130" y="1008"/>
                  </a:lnTo>
                  <a:lnTo>
                    <a:pt x="130" y="1011"/>
                  </a:lnTo>
                  <a:lnTo>
                    <a:pt x="130" y="1013"/>
                  </a:lnTo>
                  <a:lnTo>
                    <a:pt x="130" y="1013"/>
                  </a:lnTo>
                  <a:lnTo>
                    <a:pt x="130" y="1015"/>
                  </a:lnTo>
                  <a:lnTo>
                    <a:pt x="130" y="1015"/>
                  </a:lnTo>
                  <a:lnTo>
                    <a:pt x="130"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6" y="1060"/>
                  </a:lnTo>
                  <a:lnTo>
                    <a:pt x="159" y="1058"/>
                  </a:lnTo>
                  <a:lnTo>
                    <a:pt x="161" y="1060"/>
                  </a:lnTo>
                  <a:lnTo>
                    <a:pt x="159" y="1063"/>
                  </a:lnTo>
                  <a:lnTo>
                    <a:pt x="156" y="1063"/>
                  </a:lnTo>
                  <a:lnTo>
                    <a:pt x="156" y="1063"/>
                  </a:lnTo>
                  <a:lnTo>
                    <a:pt x="159" y="1065"/>
                  </a:lnTo>
                  <a:lnTo>
                    <a:pt x="156" y="1065"/>
                  </a:lnTo>
                  <a:lnTo>
                    <a:pt x="156" y="1065"/>
                  </a:lnTo>
                  <a:lnTo>
                    <a:pt x="156" y="1067"/>
                  </a:lnTo>
                  <a:lnTo>
                    <a:pt x="156" y="1070"/>
                  </a:lnTo>
                  <a:lnTo>
                    <a:pt x="156"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1" y="1112"/>
                  </a:lnTo>
                  <a:lnTo>
                    <a:pt x="201" y="1112"/>
                  </a:lnTo>
                  <a:lnTo>
                    <a:pt x="201"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1" y="1148"/>
                  </a:lnTo>
                  <a:lnTo>
                    <a:pt x="201" y="1148"/>
                  </a:lnTo>
                  <a:lnTo>
                    <a:pt x="201" y="1145"/>
                  </a:lnTo>
                  <a:lnTo>
                    <a:pt x="201" y="1145"/>
                  </a:lnTo>
                  <a:lnTo>
                    <a:pt x="201" y="1145"/>
                  </a:lnTo>
                  <a:lnTo>
                    <a:pt x="201" y="1148"/>
                  </a:lnTo>
                  <a:lnTo>
                    <a:pt x="201" y="1148"/>
                  </a:lnTo>
                  <a:lnTo>
                    <a:pt x="201"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7" y="1181"/>
                  </a:lnTo>
                  <a:lnTo>
                    <a:pt x="227" y="1181"/>
                  </a:lnTo>
                  <a:lnTo>
                    <a:pt x="227"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7" y="1205"/>
                  </a:lnTo>
                  <a:lnTo>
                    <a:pt x="227" y="1205"/>
                  </a:lnTo>
                  <a:lnTo>
                    <a:pt x="227" y="1207"/>
                  </a:lnTo>
                  <a:lnTo>
                    <a:pt x="227"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3" y="1209"/>
                  </a:lnTo>
                  <a:lnTo>
                    <a:pt x="253"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2" y="1200"/>
                  </a:lnTo>
                  <a:lnTo>
                    <a:pt x="272" y="1195"/>
                  </a:lnTo>
                  <a:lnTo>
                    <a:pt x="272" y="1193"/>
                  </a:lnTo>
                  <a:lnTo>
                    <a:pt x="272" y="1193"/>
                  </a:lnTo>
                  <a:lnTo>
                    <a:pt x="275" y="1190"/>
                  </a:lnTo>
                  <a:lnTo>
                    <a:pt x="275" y="1190"/>
                  </a:lnTo>
                  <a:lnTo>
                    <a:pt x="275" y="1190"/>
                  </a:lnTo>
                  <a:lnTo>
                    <a:pt x="275" y="1190"/>
                  </a:lnTo>
                  <a:lnTo>
                    <a:pt x="275" y="1195"/>
                  </a:lnTo>
                  <a:lnTo>
                    <a:pt x="275" y="1200"/>
                  </a:lnTo>
                  <a:lnTo>
                    <a:pt x="272" y="1200"/>
                  </a:lnTo>
                  <a:lnTo>
                    <a:pt x="272" y="1202"/>
                  </a:lnTo>
                  <a:lnTo>
                    <a:pt x="270" y="1205"/>
                  </a:lnTo>
                  <a:lnTo>
                    <a:pt x="270" y="1207"/>
                  </a:lnTo>
                  <a:lnTo>
                    <a:pt x="268" y="1209"/>
                  </a:lnTo>
                  <a:lnTo>
                    <a:pt x="263" y="1212"/>
                  </a:lnTo>
                  <a:lnTo>
                    <a:pt x="261" y="1212"/>
                  </a:lnTo>
                  <a:lnTo>
                    <a:pt x="258" y="1212"/>
                  </a:lnTo>
                  <a:lnTo>
                    <a:pt x="258" y="1212"/>
                  </a:lnTo>
                  <a:lnTo>
                    <a:pt x="256" y="1214"/>
                  </a:lnTo>
                  <a:lnTo>
                    <a:pt x="256" y="1214"/>
                  </a:lnTo>
                  <a:lnTo>
                    <a:pt x="253" y="1214"/>
                  </a:lnTo>
                  <a:lnTo>
                    <a:pt x="253" y="1217"/>
                  </a:lnTo>
                  <a:lnTo>
                    <a:pt x="253" y="1217"/>
                  </a:lnTo>
                  <a:lnTo>
                    <a:pt x="253" y="1219"/>
                  </a:lnTo>
                  <a:lnTo>
                    <a:pt x="253"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2" y="1257"/>
                  </a:lnTo>
                  <a:lnTo>
                    <a:pt x="272" y="1257"/>
                  </a:lnTo>
                  <a:lnTo>
                    <a:pt x="272"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4" y="1290"/>
                  </a:lnTo>
                  <a:lnTo>
                    <a:pt x="324" y="1290"/>
                  </a:lnTo>
                  <a:lnTo>
                    <a:pt x="324"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7" y="876"/>
                  </a:lnTo>
                  <a:lnTo>
                    <a:pt x="227"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1" y="887"/>
                  </a:lnTo>
                  <a:lnTo>
                    <a:pt x="201" y="887"/>
                  </a:lnTo>
                  <a:lnTo>
                    <a:pt x="201" y="887"/>
                  </a:lnTo>
                  <a:lnTo>
                    <a:pt x="201" y="887"/>
                  </a:lnTo>
                  <a:lnTo>
                    <a:pt x="201" y="887"/>
                  </a:lnTo>
                  <a:lnTo>
                    <a:pt x="199" y="887"/>
                  </a:lnTo>
                  <a:lnTo>
                    <a:pt x="197" y="895"/>
                  </a:lnTo>
                  <a:lnTo>
                    <a:pt x="194" y="897"/>
                  </a:lnTo>
                  <a:lnTo>
                    <a:pt x="194" y="899"/>
                  </a:lnTo>
                  <a:lnTo>
                    <a:pt x="197" y="899"/>
                  </a:lnTo>
                  <a:lnTo>
                    <a:pt x="199" y="899"/>
                  </a:lnTo>
                  <a:lnTo>
                    <a:pt x="199" y="899"/>
                  </a:lnTo>
                  <a:lnTo>
                    <a:pt x="201"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7"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0" y="703"/>
                  </a:lnTo>
                  <a:lnTo>
                    <a:pt x="130" y="703"/>
                  </a:lnTo>
                  <a:lnTo>
                    <a:pt x="130" y="703"/>
                  </a:lnTo>
                  <a:lnTo>
                    <a:pt x="130" y="705"/>
                  </a:lnTo>
                  <a:lnTo>
                    <a:pt x="130" y="705"/>
                  </a:lnTo>
                  <a:lnTo>
                    <a:pt x="130"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1" y="1153"/>
                  </a:lnTo>
                  <a:lnTo>
                    <a:pt x="201" y="1153"/>
                  </a:lnTo>
                  <a:lnTo>
                    <a:pt x="201" y="1153"/>
                  </a:lnTo>
                  <a:lnTo>
                    <a:pt x="201" y="1153"/>
                  </a:lnTo>
                  <a:lnTo>
                    <a:pt x="199" y="1155"/>
                  </a:lnTo>
                  <a:lnTo>
                    <a:pt x="199" y="1155"/>
                  </a:lnTo>
                  <a:lnTo>
                    <a:pt x="199" y="1157"/>
                  </a:lnTo>
                  <a:lnTo>
                    <a:pt x="199" y="1157"/>
                  </a:lnTo>
                  <a:lnTo>
                    <a:pt x="199" y="1160"/>
                  </a:lnTo>
                  <a:lnTo>
                    <a:pt x="199" y="1160"/>
                  </a:lnTo>
                  <a:lnTo>
                    <a:pt x="199" y="1162"/>
                  </a:lnTo>
                  <a:lnTo>
                    <a:pt x="199" y="1162"/>
                  </a:lnTo>
                  <a:lnTo>
                    <a:pt x="201" y="1162"/>
                  </a:lnTo>
                  <a:lnTo>
                    <a:pt x="201"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1" y="883"/>
                  </a:lnTo>
                  <a:lnTo>
                    <a:pt x="201" y="883"/>
                  </a:lnTo>
                  <a:lnTo>
                    <a:pt x="204" y="880"/>
                  </a:lnTo>
                  <a:lnTo>
                    <a:pt x="201" y="880"/>
                  </a:lnTo>
                  <a:lnTo>
                    <a:pt x="201" y="880"/>
                  </a:lnTo>
                  <a:lnTo>
                    <a:pt x="201" y="880"/>
                  </a:lnTo>
                  <a:lnTo>
                    <a:pt x="201" y="880"/>
                  </a:lnTo>
                  <a:lnTo>
                    <a:pt x="201"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0" y="674"/>
                  </a:lnTo>
                  <a:lnTo>
                    <a:pt x="130" y="674"/>
                  </a:lnTo>
                  <a:lnTo>
                    <a:pt x="130" y="674"/>
                  </a:lnTo>
                  <a:lnTo>
                    <a:pt x="130"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0" y="672"/>
                  </a:lnTo>
                  <a:lnTo>
                    <a:pt x="130" y="672"/>
                  </a:lnTo>
                  <a:lnTo>
                    <a:pt x="130" y="672"/>
                  </a:lnTo>
                  <a:lnTo>
                    <a:pt x="130"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3" y="743"/>
                  </a:moveTo>
                  <a:lnTo>
                    <a:pt x="33" y="743"/>
                  </a:lnTo>
                  <a:lnTo>
                    <a:pt x="31" y="743"/>
                  </a:lnTo>
                  <a:lnTo>
                    <a:pt x="29" y="743"/>
                  </a:lnTo>
                  <a:lnTo>
                    <a:pt x="29" y="743"/>
                  </a:lnTo>
                  <a:lnTo>
                    <a:pt x="29" y="745"/>
                  </a:lnTo>
                  <a:lnTo>
                    <a:pt x="31" y="745"/>
                  </a:lnTo>
                  <a:lnTo>
                    <a:pt x="33" y="748"/>
                  </a:lnTo>
                  <a:lnTo>
                    <a:pt x="36" y="748"/>
                  </a:lnTo>
                  <a:lnTo>
                    <a:pt x="36" y="748"/>
                  </a:lnTo>
                  <a:lnTo>
                    <a:pt x="36" y="748"/>
                  </a:lnTo>
                  <a:lnTo>
                    <a:pt x="38" y="748"/>
                  </a:lnTo>
                  <a:lnTo>
                    <a:pt x="38" y="748"/>
                  </a:lnTo>
                  <a:lnTo>
                    <a:pt x="38" y="745"/>
                  </a:lnTo>
                  <a:lnTo>
                    <a:pt x="36" y="745"/>
                  </a:lnTo>
                  <a:lnTo>
                    <a:pt x="33" y="745"/>
                  </a:lnTo>
                  <a:lnTo>
                    <a:pt x="33" y="745"/>
                  </a:lnTo>
                  <a:lnTo>
                    <a:pt x="33" y="745"/>
                  </a:lnTo>
                  <a:lnTo>
                    <a:pt x="33" y="745"/>
                  </a:lnTo>
                  <a:lnTo>
                    <a:pt x="33"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3" y="760"/>
                  </a:lnTo>
                  <a:lnTo>
                    <a:pt x="33" y="757"/>
                  </a:lnTo>
                  <a:lnTo>
                    <a:pt x="33" y="757"/>
                  </a:lnTo>
                  <a:lnTo>
                    <a:pt x="33" y="757"/>
                  </a:lnTo>
                  <a:lnTo>
                    <a:pt x="31" y="757"/>
                  </a:lnTo>
                  <a:lnTo>
                    <a:pt x="33" y="757"/>
                  </a:lnTo>
                  <a:lnTo>
                    <a:pt x="36" y="757"/>
                  </a:lnTo>
                  <a:lnTo>
                    <a:pt x="38" y="757"/>
                  </a:lnTo>
                  <a:lnTo>
                    <a:pt x="36" y="755"/>
                  </a:lnTo>
                  <a:lnTo>
                    <a:pt x="33" y="755"/>
                  </a:lnTo>
                  <a:lnTo>
                    <a:pt x="31" y="755"/>
                  </a:lnTo>
                  <a:lnTo>
                    <a:pt x="31" y="757"/>
                  </a:lnTo>
                  <a:lnTo>
                    <a:pt x="31" y="762"/>
                  </a:lnTo>
                  <a:lnTo>
                    <a:pt x="31" y="762"/>
                  </a:lnTo>
                  <a:lnTo>
                    <a:pt x="31" y="767"/>
                  </a:lnTo>
                  <a:lnTo>
                    <a:pt x="31" y="769"/>
                  </a:lnTo>
                  <a:lnTo>
                    <a:pt x="33" y="769"/>
                  </a:lnTo>
                  <a:lnTo>
                    <a:pt x="33" y="767"/>
                  </a:lnTo>
                  <a:lnTo>
                    <a:pt x="33" y="764"/>
                  </a:lnTo>
                  <a:lnTo>
                    <a:pt x="33" y="764"/>
                  </a:lnTo>
                  <a:lnTo>
                    <a:pt x="33" y="762"/>
                  </a:lnTo>
                  <a:lnTo>
                    <a:pt x="33" y="762"/>
                  </a:lnTo>
                  <a:lnTo>
                    <a:pt x="33" y="762"/>
                  </a:lnTo>
                  <a:lnTo>
                    <a:pt x="33"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3" y="826"/>
                  </a:lnTo>
                  <a:lnTo>
                    <a:pt x="36" y="826"/>
                  </a:lnTo>
                  <a:lnTo>
                    <a:pt x="36" y="826"/>
                  </a:lnTo>
                  <a:lnTo>
                    <a:pt x="36" y="828"/>
                  </a:lnTo>
                  <a:lnTo>
                    <a:pt x="33" y="828"/>
                  </a:lnTo>
                  <a:lnTo>
                    <a:pt x="33" y="828"/>
                  </a:lnTo>
                  <a:lnTo>
                    <a:pt x="33" y="833"/>
                  </a:lnTo>
                  <a:lnTo>
                    <a:pt x="33"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3" y="812"/>
                  </a:lnTo>
                  <a:lnTo>
                    <a:pt x="33" y="805"/>
                  </a:lnTo>
                  <a:lnTo>
                    <a:pt x="36" y="807"/>
                  </a:lnTo>
                  <a:lnTo>
                    <a:pt x="36" y="809"/>
                  </a:lnTo>
                  <a:lnTo>
                    <a:pt x="36" y="809"/>
                  </a:lnTo>
                  <a:lnTo>
                    <a:pt x="36" y="812"/>
                  </a:lnTo>
                  <a:lnTo>
                    <a:pt x="33" y="814"/>
                  </a:lnTo>
                  <a:lnTo>
                    <a:pt x="33" y="816"/>
                  </a:lnTo>
                  <a:lnTo>
                    <a:pt x="33"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3" y="800"/>
                  </a:lnTo>
                  <a:lnTo>
                    <a:pt x="33" y="800"/>
                  </a:lnTo>
                  <a:lnTo>
                    <a:pt x="33" y="800"/>
                  </a:lnTo>
                  <a:lnTo>
                    <a:pt x="33" y="795"/>
                  </a:lnTo>
                  <a:lnTo>
                    <a:pt x="33" y="795"/>
                  </a:lnTo>
                  <a:lnTo>
                    <a:pt x="33"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3" y="793"/>
                  </a:lnTo>
                  <a:lnTo>
                    <a:pt x="33" y="793"/>
                  </a:lnTo>
                  <a:lnTo>
                    <a:pt x="33" y="793"/>
                  </a:lnTo>
                  <a:lnTo>
                    <a:pt x="31" y="793"/>
                  </a:lnTo>
                  <a:lnTo>
                    <a:pt x="33" y="790"/>
                  </a:lnTo>
                  <a:lnTo>
                    <a:pt x="33" y="790"/>
                  </a:lnTo>
                  <a:lnTo>
                    <a:pt x="33" y="788"/>
                  </a:lnTo>
                  <a:lnTo>
                    <a:pt x="31" y="788"/>
                  </a:lnTo>
                  <a:lnTo>
                    <a:pt x="31" y="788"/>
                  </a:lnTo>
                  <a:lnTo>
                    <a:pt x="36" y="783"/>
                  </a:lnTo>
                  <a:lnTo>
                    <a:pt x="33" y="783"/>
                  </a:lnTo>
                  <a:lnTo>
                    <a:pt x="33" y="781"/>
                  </a:lnTo>
                  <a:lnTo>
                    <a:pt x="33" y="781"/>
                  </a:lnTo>
                  <a:lnTo>
                    <a:pt x="33"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3" y="750"/>
                  </a:lnTo>
                  <a:lnTo>
                    <a:pt x="36" y="750"/>
                  </a:lnTo>
                  <a:lnTo>
                    <a:pt x="36" y="750"/>
                  </a:lnTo>
                  <a:lnTo>
                    <a:pt x="36" y="750"/>
                  </a:lnTo>
                  <a:lnTo>
                    <a:pt x="33"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3" y="727"/>
                  </a:lnTo>
                  <a:lnTo>
                    <a:pt x="33" y="727"/>
                  </a:lnTo>
                  <a:lnTo>
                    <a:pt x="31" y="727"/>
                  </a:lnTo>
                  <a:lnTo>
                    <a:pt x="31" y="729"/>
                  </a:lnTo>
                  <a:lnTo>
                    <a:pt x="31" y="727"/>
                  </a:lnTo>
                  <a:lnTo>
                    <a:pt x="31" y="727"/>
                  </a:lnTo>
                  <a:lnTo>
                    <a:pt x="31" y="724"/>
                  </a:lnTo>
                  <a:lnTo>
                    <a:pt x="31" y="724"/>
                  </a:lnTo>
                  <a:lnTo>
                    <a:pt x="31" y="724"/>
                  </a:lnTo>
                  <a:lnTo>
                    <a:pt x="29" y="722"/>
                  </a:lnTo>
                  <a:lnTo>
                    <a:pt x="29" y="719"/>
                  </a:lnTo>
                  <a:lnTo>
                    <a:pt x="33"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0" y="734"/>
                  </a:lnTo>
                  <a:lnTo>
                    <a:pt x="130" y="734"/>
                  </a:lnTo>
                  <a:lnTo>
                    <a:pt x="130" y="736"/>
                  </a:lnTo>
                  <a:lnTo>
                    <a:pt x="130" y="736"/>
                  </a:lnTo>
                  <a:lnTo>
                    <a:pt x="130" y="738"/>
                  </a:lnTo>
                  <a:lnTo>
                    <a:pt x="133" y="738"/>
                  </a:lnTo>
                  <a:lnTo>
                    <a:pt x="133" y="738"/>
                  </a:lnTo>
                  <a:lnTo>
                    <a:pt x="133" y="741"/>
                  </a:lnTo>
                  <a:lnTo>
                    <a:pt x="133" y="741"/>
                  </a:lnTo>
                  <a:lnTo>
                    <a:pt x="130" y="743"/>
                  </a:lnTo>
                  <a:lnTo>
                    <a:pt x="130"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0" y="712"/>
                  </a:lnTo>
                  <a:lnTo>
                    <a:pt x="130"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1" y="833"/>
                  </a:lnTo>
                  <a:lnTo>
                    <a:pt x="201" y="831"/>
                  </a:lnTo>
                  <a:lnTo>
                    <a:pt x="201"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1" y="821"/>
                  </a:lnTo>
                  <a:lnTo>
                    <a:pt x="201" y="821"/>
                  </a:lnTo>
                  <a:lnTo>
                    <a:pt x="201"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1"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1" y="880"/>
                  </a:lnTo>
                  <a:lnTo>
                    <a:pt x="201" y="880"/>
                  </a:lnTo>
                  <a:lnTo>
                    <a:pt x="201" y="878"/>
                  </a:lnTo>
                  <a:lnTo>
                    <a:pt x="201" y="876"/>
                  </a:lnTo>
                  <a:lnTo>
                    <a:pt x="201" y="876"/>
                  </a:lnTo>
                  <a:lnTo>
                    <a:pt x="201" y="873"/>
                  </a:lnTo>
                  <a:lnTo>
                    <a:pt x="204" y="873"/>
                  </a:lnTo>
                  <a:close/>
                  <a:moveTo>
                    <a:pt x="199" y="738"/>
                  </a:moveTo>
                  <a:lnTo>
                    <a:pt x="201" y="743"/>
                  </a:lnTo>
                  <a:lnTo>
                    <a:pt x="201" y="741"/>
                  </a:lnTo>
                  <a:lnTo>
                    <a:pt x="201"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6" y="663"/>
                  </a:lnTo>
                  <a:lnTo>
                    <a:pt x="156" y="663"/>
                  </a:lnTo>
                  <a:lnTo>
                    <a:pt x="156" y="663"/>
                  </a:lnTo>
                  <a:lnTo>
                    <a:pt x="154" y="665"/>
                  </a:lnTo>
                  <a:lnTo>
                    <a:pt x="154" y="667"/>
                  </a:lnTo>
                  <a:lnTo>
                    <a:pt x="154" y="667"/>
                  </a:lnTo>
                  <a:lnTo>
                    <a:pt x="154" y="670"/>
                  </a:lnTo>
                  <a:lnTo>
                    <a:pt x="154" y="670"/>
                  </a:lnTo>
                  <a:lnTo>
                    <a:pt x="156"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6" y="760"/>
                  </a:lnTo>
                  <a:lnTo>
                    <a:pt x="156"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6" y="703"/>
                  </a:lnTo>
                  <a:lnTo>
                    <a:pt x="156" y="698"/>
                  </a:lnTo>
                  <a:lnTo>
                    <a:pt x="154" y="698"/>
                  </a:lnTo>
                  <a:lnTo>
                    <a:pt x="154" y="698"/>
                  </a:lnTo>
                  <a:lnTo>
                    <a:pt x="154" y="696"/>
                  </a:lnTo>
                  <a:lnTo>
                    <a:pt x="154" y="696"/>
                  </a:lnTo>
                  <a:lnTo>
                    <a:pt x="154" y="696"/>
                  </a:lnTo>
                  <a:lnTo>
                    <a:pt x="152" y="693"/>
                  </a:lnTo>
                  <a:lnTo>
                    <a:pt x="152" y="691"/>
                  </a:lnTo>
                  <a:lnTo>
                    <a:pt x="149" y="689"/>
                  </a:lnTo>
                  <a:lnTo>
                    <a:pt x="149" y="689"/>
                  </a:lnTo>
                  <a:close/>
                  <a:moveTo>
                    <a:pt x="130" y="651"/>
                  </a:moveTo>
                  <a:lnTo>
                    <a:pt x="130" y="653"/>
                  </a:lnTo>
                  <a:lnTo>
                    <a:pt x="130" y="653"/>
                  </a:lnTo>
                  <a:lnTo>
                    <a:pt x="130" y="653"/>
                  </a:lnTo>
                  <a:lnTo>
                    <a:pt x="130" y="658"/>
                  </a:lnTo>
                  <a:lnTo>
                    <a:pt x="133" y="658"/>
                  </a:lnTo>
                  <a:lnTo>
                    <a:pt x="133" y="658"/>
                  </a:lnTo>
                  <a:lnTo>
                    <a:pt x="133" y="660"/>
                  </a:lnTo>
                  <a:lnTo>
                    <a:pt x="133" y="660"/>
                  </a:lnTo>
                  <a:lnTo>
                    <a:pt x="135" y="660"/>
                  </a:lnTo>
                  <a:lnTo>
                    <a:pt x="135" y="658"/>
                  </a:lnTo>
                  <a:lnTo>
                    <a:pt x="135" y="655"/>
                  </a:lnTo>
                  <a:lnTo>
                    <a:pt x="133" y="651"/>
                  </a:lnTo>
                  <a:lnTo>
                    <a:pt x="133" y="651"/>
                  </a:lnTo>
                  <a:lnTo>
                    <a:pt x="130"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6" y="655"/>
                  </a:lnTo>
                  <a:lnTo>
                    <a:pt x="159" y="655"/>
                  </a:lnTo>
                  <a:lnTo>
                    <a:pt x="161" y="653"/>
                  </a:lnTo>
                  <a:lnTo>
                    <a:pt x="161" y="651"/>
                  </a:lnTo>
                  <a:lnTo>
                    <a:pt x="159" y="651"/>
                  </a:lnTo>
                  <a:lnTo>
                    <a:pt x="156" y="651"/>
                  </a:lnTo>
                  <a:lnTo>
                    <a:pt x="156"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2" y="1077"/>
                  </a:lnTo>
                  <a:lnTo>
                    <a:pt x="272" y="1077"/>
                  </a:lnTo>
                  <a:lnTo>
                    <a:pt x="272" y="1074"/>
                  </a:lnTo>
                  <a:lnTo>
                    <a:pt x="272" y="1074"/>
                  </a:lnTo>
                  <a:lnTo>
                    <a:pt x="270" y="1074"/>
                  </a:lnTo>
                  <a:close/>
                  <a:moveTo>
                    <a:pt x="280" y="1074"/>
                  </a:moveTo>
                  <a:lnTo>
                    <a:pt x="280" y="1074"/>
                  </a:lnTo>
                  <a:lnTo>
                    <a:pt x="280" y="1074"/>
                  </a:lnTo>
                  <a:lnTo>
                    <a:pt x="277" y="1077"/>
                  </a:lnTo>
                  <a:lnTo>
                    <a:pt x="275" y="1077"/>
                  </a:lnTo>
                  <a:lnTo>
                    <a:pt x="272" y="1077"/>
                  </a:lnTo>
                  <a:lnTo>
                    <a:pt x="272" y="1077"/>
                  </a:lnTo>
                  <a:lnTo>
                    <a:pt x="272" y="1079"/>
                  </a:lnTo>
                  <a:lnTo>
                    <a:pt x="270" y="1079"/>
                  </a:lnTo>
                  <a:lnTo>
                    <a:pt x="270" y="1079"/>
                  </a:lnTo>
                  <a:lnTo>
                    <a:pt x="268" y="1079"/>
                  </a:lnTo>
                  <a:lnTo>
                    <a:pt x="270" y="1079"/>
                  </a:lnTo>
                  <a:lnTo>
                    <a:pt x="270" y="1082"/>
                  </a:lnTo>
                  <a:lnTo>
                    <a:pt x="270" y="1082"/>
                  </a:lnTo>
                  <a:lnTo>
                    <a:pt x="272"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4"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2" y="1103"/>
                  </a:lnTo>
                  <a:lnTo>
                    <a:pt x="272"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8" y="1098"/>
                  </a:lnTo>
                  <a:lnTo>
                    <a:pt x="298" y="1098"/>
                  </a:lnTo>
                  <a:lnTo>
                    <a:pt x="298" y="1101"/>
                  </a:lnTo>
                  <a:lnTo>
                    <a:pt x="296" y="1101"/>
                  </a:lnTo>
                  <a:lnTo>
                    <a:pt x="296" y="1101"/>
                  </a:lnTo>
                  <a:lnTo>
                    <a:pt x="296" y="1103"/>
                  </a:lnTo>
                  <a:lnTo>
                    <a:pt x="296" y="1105"/>
                  </a:lnTo>
                  <a:lnTo>
                    <a:pt x="296" y="1108"/>
                  </a:lnTo>
                  <a:lnTo>
                    <a:pt x="298" y="1108"/>
                  </a:lnTo>
                  <a:lnTo>
                    <a:pt x="301" y="1108"/>
                  </a:lnTo>
                  <a:lnTo>
                    <a:pt x="301" y="1108"/>
                  </a:lnTo>
                  <a:lnTo>
                    <a:pt x="301" y="1110"/>
                  </a:lnTo>
                  <a:lnTo>
                    <a:pt x="301" y="1110"/>
                  </a:lnTo>
                  <a:lnTo>
                    <a:pt x="298" y="1110"/>
                  </a:lnTo>
                  <a:lnTo>
                    <a:pt x="298" y="1110"/>
                  </a:lnTo>
                  <a:lnTo>
                    <a:pt x="298" y="1110"/>
                  </a:lnTo>
                  <a:lnTo>
                    <a:pt x="298" y="1112"/>
                  </a:lnTo>
                  <a:lnTo>
                    <a:pt x="298" y="1115"/>
                  </a:lnTo>
                  <a:lnTo>
                    <a:pt x="298"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3"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3" y="1273"/>
                  </a:lnTo>
                  <a:lnTo>
                    <a:pt x="343" y="1273"/>
                  </a:lnTo>
                  <a:lnTo>
                    <a:pt x="343" y="1273"/>
                  </a:lnTo>
                  <a:lnTo>
                    <a:pt x="343" y="1273"/>
                  </a:lnTo>
                  <a:close/>
                  <a:moveTo>
                    <a:pt x="298" y="1150"/>
                  </a:moveTo>
                  <a:lnTo>
                    <a:pt x="298" y="1150"/>
                  </a:lnTo>
                  <a:lnTo>
                    <a:pt x="298" y="1153"/>
                  </a:lnTo>
                  <a:lnTo>
                    <a:pt x="298"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8" y="1145"/>
                  </a:lnTo>
                  <a:lnTo>
                    <a:pt x="298" y="1145"/>
                  </a:lnTo>
                  <a:lnTo>
                    <a:pt x="298" y="1148"/>
                  </a:lnTo>
                  <a:lnTo>
                    <a:pt x="298" y="1148"/>
                  </a:lnTo>
                  <a:lnTo>
                    <a:pt x="298" y="1148"/>
                  </a:lnTo>
                  <a:lnTo>
                    <a:pt x="298" y="1148"/>
                  </a:lnTo>
                  <a:lnTo>
                    <a:pt x="298" y="1150"/>
                  </a:lnTo>
                  <a:close/>
                  <a:moveTo>
                    <a:pt x="350" y="1261"/>
                  </a:moveTo>
                  <a:lnTo>
                    <a:pt x="350" y="1261"/>
                  </a:lnTo>
                  <a:lnTo>
                    <a:pt x="348" y="1259"/>
                  </a:lnTo>
                  <a:lnTo>
                    <a:pt x="350" y="1259"/>
                  </a:lnTo>
                  <a:lnTo>
                    <a:pt x="350"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0" y="1264"/>
                  </a:lnTo>
                  <a:lnTo>
                    <a:pt x="350" y="1264"/>
                  </a:lnTo>
                  <a:lnTo>
                    <a:pt x="353" y="1264"/>
                  </a:lnTo>
                  <a:lnTo>
                    <a:pt x="353" y="1264"/>
                  </a:lnTo>
                  <a:lnTo>
                    <a:pt x="353" y="1261"/>
                  </a:lnTo>
                  <a:lnTo>
                    <a:pt x="350" y="1261"/>
                  </a:lnTo>
                  <a:lnTo>
                    <a:pt x="350"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4" y="1214"/>
                  </a:lnTo>
                  <a:lnTo>
                    <a:pt x="324"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3"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3"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3"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3" y="1245"/>
                  </a:lnTo>
                  <a:lnTo>
                    <a:pt x="343"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0" y="1361"/>
                  </a:lnTo>
                  <a:lnTo>
                    <a:pt x="880"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3" y="1349"/>
                  </a:lnTo>
                  <a:lnTo>
                    <a:pt x="873"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4" y="1311"/>
                  </a:lnTo>
                  <a:lnTo>
                    <a:pt x="854" y="1311"/>
                  </a:lnTo>
                  <a:lnTo>
                    <a:pt x="854" y="1311"/>
                  </a:lnTo>
                  <a:lnTo>
                    <a:pt x="854" y="1311"/>
                  </a:lnTo>
                  <a:lnTo>
                    <a:pt x="854" y="1311"/>
                  </a:lnTo>
                  <a:lnTo>
                    <a:pt x="854" y="1311"/>
                  </a:lnTo>
                  <a:lnTo>
                    <a:pt x="854" y="1309"/>
                  </a:lnTo>
                  <a:lnTo>
                    <a:pt x="854" y="1309"/>
                  </a:lnTo>
                  <a:lnTo>
                    <a:pt x="854" y="1309"/>
                  </a:lnTo>
                  <a:lnTo>
                    <a:pt x="852" y="1309"/>
                  </a:lnTo>
                  <a:lnTo>
                    <a:pt x="852" y="1309"/>
                  </a:lnTo>
                  <a:lnTo>
                    <a:pt x="852" y="1309"/>
                  </a:lnTo>
                  <a:lnTo>
                    <a:pt x="852" y="1309"/>
                  </a:lnTo>
                  <a:lnTo>
                    <a:pt x="852" y="1306"/>
                  </a:lnTo>
                  <a:lnTo>
                    <a:pt x="852" y="1306"/>
                  </a:lnTo>
                  <a:lnTo>
                    <a:pt x="852" y="1306"/>
                  </a:lnTo>
                  <a:lnTo>
                    <a:pt x="852" y="1304"/>
                  </a:lnTo>
                  <a:lnTo>
                    <a:pt x="854" y="1304"/>
                  </a:lnTo>
                  <a:lnTo>
                    <a:pt x="854" y="1304"/>
                  </a:lnTo>
                  <a:lnTo>
                    <a:pt x="854"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4" y="1221"/>
                  </a:lnTo>
                  <a:lnTo>
                    <a:pt x="854" y="1219"/>
                  </a:lnTo>
                  <a:lnTo>
                    <a:pt x="854" y="1219"/>
                  </a:lnTo>
                  <a:lnTo>
                    <a:pt x="854" y="1217"/>
                  </a:lnTo>
                  <a:lnTo>
                    <a:pt x="854" y="1217"/>
                  </a:lnTo>
                  <a:lnTo>
                    <a:pt x="852" y="1217"/>
                  </a:lnTo>
                  <a:lnTo>
                    <a:pt x="852" y="1217"/>
                  </a:lnTo>
                  <a:lnTo>
                    <a:pt x="852" y="1214"/>
                  </a:lnTo>
                  <a:lnTo>
                    <a:pt x="850" y="1214"/>
                  </a:lnTo>
                  <a:lnTo>
                    <a:pt x="850" y="1214"/>
                  </a:lnTo>
                  <a:lnTo>
                    <a:pt x="847"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8" y="1190"/>
                  </a:lnTo>
                  <a:lnTo>
                    <a:pt x="828" y="1190"/>
                  </a:lnTo>
                  <a:lnTo>
                    <a:pt x="828" y="1190"/>
                  </a:lnTo>
                  <a:lnTo>
                    <a:pt x="828" y="1188"/>
                  </a:lnTo>
                  <a:lnTo>
                    <a:pt x="828" y="1188"/>
                  </a:lnTo>
                  <a:lnTo>
                    <a:pt x="826" y="1186"/>
                  </a:lnTo>
                  <a:lnTo>
                    <a:pt x="824" y="1186"/>
                  </a:lnTo>
                  <a:lnTo>
                    <a:pt x="824" y="1186"/>
                  </a:lnTo>
                  <a:lnTo>
                    <a:pt x="824" y="1183"/>
                  </a:lnTo>
                  <a:lnTo>
                    <a:pt x="824" y="1181"/>
                  </a:lnTo>
                  <a:lnTo>
                    <a:pt x="826" y="1181"/>
                  </a:lnTo>
                  <a:lnTo>
                    <a:pt x="826" y="1181"/>
                  </a:lnTo>
                  <a:lnTo>
                    <a:pt x="828" y="1181"/>
                  </a:lnTo>
                  <a:lnTo>
                    <a:pt x="828" y="1181"/>
                  </a:lnTo>
                  <a:lnTo>
                    <a:pt x="828" y="1181"/>
                  </a:lnTo>
                  <a:lnTo>
                    <a:pt x="828" y="1179"/>
                  </a:lnTo>
                  <a:lnTo>
                    <a:pt x="828" y="1179"/>
                  </a:lnTo>
                  <a:lnTo>
                    <a:pt x="828" y="1179"/>
                  </a:lnTo>
                  <a:lnTo>
                    <a:pt x="828" y="1179"/>
                  </a:lnTo>
                  <a:lnTo>
                    <a:pt x="826" y="1176"/>
                  </a:lnTo>
                  <a:lnTo>
                    <a:pt x="828"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1" y="1169"/>
                  </a:lnTo>
                  <a:lnTo>
                    <a:pt x="821" y="1167"/>
                  </a:lnTo>
                  <a:lnTo>
                    <a:pt x="821" y="1167"/>
                  </a:lnTo>
                  <a:lnTo>
                    <a:pt x="821" y="1167"/>
                  </a:lnTo>
                  <a:lnTo>
                    <a:pt x="821" y="1164"/>
                  </a:lnTo>
                  <a:lnTo>
                    <a:pt x="821" y="1164"/>
                  </a:lnTo>
                  <a:lnTo>
                    <a:pt x="821" y="1164"/>
                  </a:lnTo>
                  <a:lnTo>
                    <a:pt x="819" y="1162"/>
                  </a:lnTo>
                  <a:lnTo>
                    <a:pt x="819" y="1162"/>
                  </a:lnTo>
                  <a:lnTo>
                    <a:pt x="819" y="1162"/>
                  </a:lnTo>
                  <a:lnTo>
                    <a:pt x="817" y="1162"/>
                  </a:lnTo>
                  <a:lnTo>
                    <a:pt x="814" y="1162"/>
                  </a:lnTo>
                  <a:lnTo>
                    <a:pt x="814" y="1162"/>
                  </a:lnTo>
                  <a:lnTo>
                    <a:pt x="812" y="1160"/>
                  </a:lnTo>
                  <a:lnTo>
                    <a:pt x="812" y="1160"/>
                  </a:lnTo>
                  <a:lnTo>
                    <a:pt x="809" y="1157"/>
                  </a:lnTo>
                  <a:lnTo>
                    <a:pt x="809" y="1155"/>
                  </a:lnTo>
                  <a:lnTo>
                    <a:pt x="809" y="1155"/>
                  </a:lnTo>
                  <a:lnTo>
                    <a:pt x="809" y="1153"/>
                  </a:lnTo>
                  <a:lnTo>
                    <a:pt x="809" y="1150"/>
                  </a:lnTo>
                  <a:lnTo>
                    <a:pt x="809" y="1150"/>
                  </a:lnTo>
                  <a:lnTo>
                    <a:pt x="809" y="1148"/>
                  </a:lnTo>
                  <a:lnTo>
                    <a:pt x="809" y="1145"/>
                  </a:lnTo>
                  <a:lnTo>
                    <a:pt x="807" y="1145"/>
                  </a:lnTo>
                  <a:lnTo>
                    <a:pt x="805" y="1143"/>
                  </a:lnTo>
                  <a:lnTo>
                    <a:pt x="805" y="1143"/>
                  </a:lnTo>
                  <a:lnTo>
                    <a:pt x="802" y="1141"/>
                  </a:lnTo>
                  <a:lnTo>
                    <a:pt x="802" y="1141"/>
                  </a:lnTo>
                  <a:lnTo>
                    <a:pt x="802" y="1141"/>
                  </a:lnTo>
                  <a:lnTo>
                    <a:pt x="802" y="1138"/>
                  </a:lnTo>
                  <a:lnTo>
                    <a:pt x="802" y="1138"/>
                  </a:lnTo>
                  <a:lnTo>
                    <a:pt x="802"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3" y="1089"/>
                  </a:lnTo>
                  <a:lnTo>
                    <a:pt x="783" y="1089"/>
                  </a:lnTo>
                  <a:lnTo>
                    <a:pt x="783" y="1089"/>
                  </a:lnTo>
                  <a:lnTo>
                    <a:pt x="781" y="1089"/>
                  </a:lnTo>
                  <a:lnTo>
                    <a:pt x="781" y="1089"/>
                  </a:lnTo>
                  <a:lnTo>
                    <a:pt x="781" y="1089"/>
                  </a:lnTo>
                  <a:lnTo>
                    <a:pt x="779" y="1089"/>
                  </a:lnTo>
                  <a:lnTo>
                    <a:pt x="779" y="1091"/>
                  </a:lnTo>
                  <a:lnTo>
                    <a:pt x="779" y="1091"/>
                  </a:lnTo>
                  <a:lnTo>
                    <a:pt x="776" y="1091"/>
                  </a:lnTo>
                  <a:lnTo>
                    <a:pt x="776" y="1091"/>
                  </a:lnTo>
                  <a:lnTo>
                    <a:pt x="776" y="1091"/>
                  </a:lnTo>
                  <a:lnTo>
                    <a:pt x="776" y="1093"/>
                  </a:lnTo>
                  <a:lnTo>
                    <a:pt x="776" y="1093"/>
                  </a:lnTo>
                  <a:lnTo>
                    <a:pt x="776" y="1093"/>
                  </a:lnTo>
                  <a:lnTo>
                    <a:pt x="776" y="1093"/>
                  </a:lnTo>
                  <a:lnTo>
                    <a:pt x="776"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7" y="1060"/>
                  </a:lnTo>
                  <a:lnTo>
                    <a:pt x="757" y="1060"/>
                  </a:lnTo>
                  <a:lnTo>
                    <a:pt x="757" y="1060"/>
                  </a:lnTo>
                  <a:lnTo>
                    <a:pt x="757" y="1060"/>
                  </a:lnTo>
                  <a:lnTo>
                    <a:pt x="757" y="1060"/>
                  </a:lnTo>
                  <a:lnTo>
                    <a:pt x="757" y="1058"/>
                  </a:lnTo>
                  <a:lnTo>
                    <a:pt x="757" y="1058"/>
                  </a:lnTo>
                  <a:lnTo>
                    <a:pt x="757" y="1058"/>
                  </a:lnTo>
                  <a:lnTo>
                    <a:pt x="757" y="1056"/>
                  </a:lnTo>
                  <a:lnTo>
                    <a:pt x="757" y="1056"/>
                  </a:lnTo>
                  <a:lnTo>
                    <a:pt x="757" y="1053"/>
                  </a:lnTo>
                  <a:lnTo>
                    <a:pt x="757" y="1053"/>
                  </a:lnTo>
                  <a:lnTo>
                    <a:pt x="757" y="1053"/>
                  </a:lnTo>
                  <a:lnTo>
                    <a:pt x="757" y="1051"/>
                  </a:lnTo>
                  <a:lnTo>
                    <a:pt x="757" y="1051"/>
                  </a:lnTo>
                  <a:lnTo>
                    <a:pt x="760" y="1051"/>
                  </a:lnTo>
                  <a:lnTo>
                    <a:pt x="757" y="1048"/>
                  </a:lnTo>
                  <a:lnTo>
                    <a:pt x="757" y="1048"/>
                  </a:lnTo>
                  <a:lnTo>
                    <a:pt x="757" y="1048"/>
                  </a:lnTo>
                  <a:lnTo>
                    <a:pt x="757" y="1046"/>
                  </a:lnTo>
                  <a:lnTo>
                    <a:pt x="757" y="1048"/>
                  </a:lnTo>
                  <a:lnTo>
                    <a:pt x="757" y="1048"/>
                  </a:lnTo>
                  <a:lnTo>
                    <a:pt x="755" y="1051"/>
                  </a:lnTo>
                  <a:lnTo>
                    <a:pt x="755" y="1051"/>
                  </a:lnTo>
                  <a:lnTo>
                    <a:pt x="753" y="1051"/>
                  </a:lnTo>
                  <a:lnTo>
                    <a:pt x="750"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1"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2" y="1018"/>
                  </a:lnTo>
                  <a:lnTo>
                    <a:pt x="715" y="1018"/>
                  </a:lnTo>
                  <a:lnTo>
                    <a:pt x="715" y="1018"/>
                  </a:lnTo>
                  <a:lnTo>
                    <a:pt x="715" y="1018"/>
                  </a:lnTo>
                  <a:lnTo>
                    <a:pt x="715" y="1015"/>
                  </a:lnTo>
                  <a:lnTo>
                    <a:pt x="712" y="1015"/>
                  </a:lnTo>
                  <a:lnTo>
                    <a:pt x="712" y="1013"/>
                  </a:lnTo>
                  <a:lnTo>
                    <a:pt x="712"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2" y="999"/>
                  </a:lnTo>
                  <a:lnTo>
                    <a:pt x="712" y="999"/>
                  </a:lnTo>
                  <a:lnTo>
                    <a:pt x="712" y="999"/>
                  </a:lnTo>
                  <a:lnTo>
                    <a:pt x="712" y="996"/>
                  </a:lnTo>
                  <a:lnTo>
                    <a:pt x="712" y="996"/>
                  </a:lnTo>
                  <a:lnTo>
                    <a:pt x="712" y="996"/>
                  </a:lnTo>
                  <a:lnTo>
                    <a:pt x="712" y="994"/>
                  </a:lnTo>
                  <a:lnTo>
                    <a:pt x="712"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2" y="982"/>
                  </a:lnTo>
                  <a:lnTo>
                    <a:pt x="712" y="980"/>
                  </a:lnTo>
                  <a:lnTo>
                    <a:pt x="712" y="980"/>
                  </a:lnTo>
                  <a:lnTo>
                    <a:pt x="712" y="980"/>
                  </a:lnTo>
                  <a:lnTo>
                    <a:pt x="712" y="977"/>
                  </a:lnTo>
                  <a:lnTo>
                    <a:pt x="712" y="977"/>
                  </a:lnTo>
                  <a:lnTo>
                    <a:pt x="715" y="977"/>
                  </a:lnTo>
                  <a:lnTo>
                    <a:pt x="715" y="975"/>
                  </a:lnTo>
                  <a:lnTo>
                    <a:pt x="712" y="975"/>
                  </a:lnTo>
                  <a:lnTo>
                    <a:pt x="712" y="975"/>
                  </a:lnTo>
                  <a:lnTo>
                    <a:pt x="712" y="973"/>
                  </a:lnTo>
                  <a:lnTo>
                    <a:pt x="712" y="973"/>
                  </a:lnTo>
                  <a:lnTo>
                    <a:pt x="712" y="973"/>
                  </a:lnTo>
                  <a:lnTo>
                    <a:pt x="712" y="970"/>
                  </a:lnTo>
                  <a:lnTo>
                    <a:pt x="712" y="970"/>
                  </a:lnTo>
                  <a:lnTo>
                    <a:pt x="710" y="970"/>
                  </a:lnTo>
                  <a:lnTo>
                    <a:pt x="710" y="968"/>
                  </a:lnTo>
                  <a:lnTo>
                    <a:pt x="710" y="968"/>
                  </a:lnTo>
                  <a:lnTo>
                    <a:pt x="708" y="968"/>
                  </a:lnTo>
                  <a:lnTo>
                    <a:pt x="708" y="970"/>
                  </a:lnTo>
                  <a:lnTo>
                    <a:pt x="705" y="970"/>
                  </a:lnTo>
                  <a:lnTo>
                    <a:pt x="705" y="970"/>
                  </a:lnTo>
                  <a:lnTo>
                    <a:pt x="705" y="970"/>
                  </a:lnTo>
                  <a:lnTo>
                    <a:pt x="703" y="968"/>
                  </a:lnTo>
                  <a:lnTo>
                    <a:pt x="705" y="968"/>
                  </a:lnTo>
                  <a:lnTo>
                    <a:pt x="705" y="966"/>
                  </a:lnTo>
                  <a:lnTo>
                    <a:pt x="703" y="963"/>
                  </a:lnTo>
                  <a:lnTo>
                    <a:pt x="703" y="961"/>
                  </a:lnTo>
                  <a:lnTo>
                    <a:pt x="703" y="961"/>
                  </a:lnTo>
                  <a:lnTo>
                    <a:pt x="705" y="958"/>
                  </a:lnTo>
                  <a:lnTo>
                    <a:pt x="705" y="956"/>
                  </a:lnTo>
                  <a:lnTo>
                    <a:pt x="705" y="956"/>
                  </a:lnTo>
                  <a:lnTo>
                    <a:pt x="705"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6" y="940"/>
                  </a:lnTo>
                  <a:lnTo>
                    <a:pt x="686" y="940"/>
                  </a:lnTo>
                  <a:lnTo>
                    <a:pt x="686" y="940"/>
                  </a:lnTo>
                  <a:lnTo>
                    <a:pt x="686" y="940"/>
                  </a:lnTo>
                  <a:lnTo>
                    <a:pt x="684" y="937"/>
                  </a:lnTo>
                  <a:lnTo>
                    <a:pt x="684" y="937"/>
                  </a:lnTo>
                  <a:lnTo>
                    <a:pt x="684" y="937"/>
                  </a:lnTo>
                  <a:lnTo>
                    <a:pt x="684" y="937"/>
                  </a:lnTo>
                  <a:lnTo>
                    <a:pt x="684" y="935"/>
                  </a:lnTo>
                  <a:lnTo>
                    <a:pt x="682" y="935"/>
                  </a:lnTo>
                  <a:lnTo>
                    <a:pt x="682" y="935"/>
                  </a:lnTo>
                  <a:lnTo>
                    <a:pt x="682" y="935"/>
                  </a:lnTo>
                  <a:lnTo>
                    <a:pt x="679" y="935"/>
                  </a:lnTo>
                  <a:lnTo>
                    <a:pt x="679" y="935"/>
                  </a:lnTo>
                  <a:lnTo>
                    <a:pt x="679" y="932"/>
                  </a:lnTo>
                  <a:lnTo>
                    <a:pt x="679"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0" y="914"/>
                  </a:lnTo>
                  <a:lnTo>
                    <a:pt x="660" y="911"/>
                  </a:lnTo>
                  <a:lnTo>
                    <a:pt x="658" y="911"/>
                  </a:lnTo>
                  <a:lnTo>
                    <a:pt x="658" y="909"/>
                  </a:lnTo>
                  <a:lnTo>
                    <a:pt x="658" y="906"/>
                  </a:lnTo>
                  <a:lnTo>
                    <a:pt x="658" y="906"/>
                  </a:lnTo>
                  <a:lnTo>
                    <a:pt x="658" y="904"/>
                  </a:lnTo>
                  <a:lnTo>
                    <a:pt x="658" y="902"/>
                  </a:lnTo>
                  <a:lnTo>
                    <a:pt x="656" y="899"/>
                  </a:lnTo>
                  <a:lnTo>
                    <a:pt x="656" y="899"/>
                  </a:lnTo>
                  <a:lnTo>
                    <a:pt x="656" y="897"/>
                  </a:lnTo>
                  <a:lnTo>
                    <a:pt x="653" y="897"/>
                  </a:lnTo>
                  <a:lnTo>
                    <a:pt x="653" y="897"/>
                  </a:lnTo>
                  <a:lnTo>
                    <a:pt x="653" y="897"/>
                  </a:lnTo>
                  <a:lnTo>
                    <a:pt x="653" y="897"/>
                  </a:lnTo>
                  <a:lnTo>
                    <a:pt x="653" y="895"/>
                  </a:lnTo>
                  <a:lnTo>
                    <a:pt x="653" y="895"/>
                  </a:lnTo>
                  <a:lnTo>
                    <a:pt x="653" y="895"/>
                  </a:lnTo>
                  <a:lnTo>
                    <a:pt x="653" y="892"/>
                  </a:lnTo>
                  <a:lnTo>
                    <a:pt x="653" y="892"/>
                  </a:lnTo>
                  <a:lnTo>
                    <a:pt x="653" y="892"/>
                  </a:lnTo>
                  <a:lnTo>
                    <a:pt x="653" y="890"/>
                  </a:lnTo>
                  <a:lnTo>
                    <a:pt x="653" y="890"/>
                  </a:lnTo>
                  <a:lnTo>
                    <a:pt x="653" y="887"/>
                  </a:lnTo>
                  <a:lnTo>
                    <a:pt x="653" y="887"/>
                  </a:lnTo>
                  <a:lnTo>
                    <a:pt x="656" y="887"/>
                  </a:lnTo>
                  <a:lnTo>
                    <a:pt x="656" y="887"/>
                  </a:lnTo>
                  <a:lnTo>
                    <a:pt x="656" y="887"/>
                  </a:lnTo>
                  <a:lnTo>
                    <a:pt x="658" y="890"/>
                  </a:lnTo>
                  <a:lnTo>
                    <a:pt x="660" y="890"/>
                  </a:lnTo>
                  <a:lnTo>
                    <a:pt x="663" y="890"/>
                  </a:lnTo>
                  <a:lnTo>
                    <a:pt x="663" y="890"/>
                  </a:lnTo>
                  <a:lnTo>
                    <a:pt x="663" y="887"/>
                  </a:lnTo>
                  <a:lnTo>
                    <a:pt x="663" y="885"/>
                  </a:lnTo>
                  <a:lnTo>
                    <a:pt x="663" y="885"/>
                  </a:lnTo>
                  <a:lnTo>
                    <a:pt x="663" y="883"/>
                  </a:lnTo>
                  <a:lnTo>
                    <a:pt x="663" y="883"/>
                  </a:lnTo>
                  <a:lnTo>
                    <a:pt x="663" y="883"/>
                  </a:lnTo>
                  <a:lnTo>
                    <a:pt x="663" y="880"/>
                  </a:lnTo>
                  <a:lnTo>
                    <a:pt x="660" y="880"/>
                  </a:lnTo>
                  <a:lnTo>
                    <a:pt x="660" y="880"/>
                  </a:lnTo>
                  <a:lnTo>
                    <a:pt x="660"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0" y="852"/>
                  </a:lnTo>
                  <a:lnTo>
                    <a:pt x="660" y="847"/>
                  </a:lnTo>
                  <a:lnTo>
                    <a:pt x="665" y="831"/>
                  </a:lnTo>
                  <a:lnTo>
                    <a:pt x="670" y="812"/>
                  </a:lnTo>
                  <a:lnTo>
                    <a:pt x="675" y="795"/>
                  </a:lnTo>
                  <a:lnTo>
                    <a:pt x="679" y="779"/>
                  </a:lnTo>
                  <a:lnTo>
                    <a:pt x="684" y="769"/>
                  </a:lnTo>
                  <a:lnTo>
                    <a:pt x="689" y="748"/>
                  </a:lnTo>
                  <a:lnTo>
                    <a:pt x="694" y="729"/>
                  </a:lnTo>
                  <a:lnTo>
                    <a:pt x="701" y="703"/>
                  </a:lnTo>
                  <a:lnTo>
                    <a:pt x="710" y="677"/>
                  </a:lnTo>
                  <a:lnTo>
                    <a:pt x="717" y="653"/>
                  </a:lnTo>
                  <a:lnTo>
                    <a:pt x="724" y="627"/>
                  </a:lnTo>
                  <a:lnTo>
                    <a:pt x="731"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2" y="360"/>
                  </a:lnTo>
                  <a:lnTo>
                    <a:pt x="805" y="353"/>
                  </a:lnTo>
                  <a:lnTo>
                    <a:pt x="807" y="345"/>
                  </a:lnTo>
                  <a:lnTo>
                    <a:pt x="809" y="338"/>
                  </a:lnTo>
                  <a:lnTo>
                    <a:pt x="812" y="331"/>
                  </a:lnTo>
                  <a:lnTo>
                    <a:pt x="791" y="324"/>
                  </a:lnTo>
                  <a:lnTo>
                    <a:pt x="772" y="319"/>
                  </a:lnTo>
                  <a:lnTo>
                    <a:pt x="750"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6" y="215"/>
                  </a:lnTo>
                  <a:lnTo>
                    <a:pt x="448" y="206"/>
                  </a:lnTo>
                  <a:lnTo>
                    <a:pt x="426" y="199"/>
                  </a:lnTo>
                  <a:lnTo>
                    <a:pt x="407" y="192"/>
                  </a:lnTo>
                  <a:lnTo>
                    <a:pt x="388" y="182"/>
                  </a:lnTo>
                  <a:lnTo>
                    <a:pt x="369" y="175"/>
                  </a:lnTo>
                  <a:lnTo>
                    <a:pt x="348" y="165"/>
                  </a:lnTo>
                  <a:lnTo>
                    <a:pt x="329" y="156"/>
                  </a:lnTo>
                  <a:lnTo>
                    <a:pt x="310" y="147"/>
                  </a:lnTo>
                  <a:lnTo>
                    <a:pt x="291" y="139"/>
                  </a:lnTo>
                  <a:lnTo>
                    <a:pt x="272" y="130"/>
                  </a:lnTo>
                  <a:lnTo>
                    <a:pt x="253"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6" y="132"/>
                  </a:lnTo>
                  <a:lnTo>
                    <a:pt x="159" y="137"/>
                  </a:lnTo>
                  <a:lnTo>
                    <a:pt x="156" y="139"/>
                  </a:lnTo>
                  <a:lnTo>
                    <a:pt x="156"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1"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7"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7"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1" y="582"/>
                  </a:lnTo>
                  <a:lnTo>
                    <a:pt x="201" y="582"/>
                  </a:lnTo>
                  <a:lnTo>
                    <a:pt x="201"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1"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7" y="563"/>
                  </a:lnTo>
                  <a:lnTo>
                    <a:pt x="227" y="561"/>
                  </a:lnTo>
                  <a:lnTo>
                    <a:pt x="227" y="558"/>
                  </a:lnTo>
                  <a:lnTo>
                    <a:pt x="230" y="554"/>
                  </a:lnTo>
                  <a:lnTo>
                    <a:pt x="230" y="554"/>
                  </a:lnTo>
                  <a:lnTo>
                    <a:pt x="230" y="551"/>
                  </a:lnTo>
                  <a:lnTo>
                    <a:pt x="230" y="551"/>
                  </a:lnTo>
                  <a:lnTo>
                    <a:pt x="230" y="554"/>
                  </a:lnTo>
                  <a:lnTo>
                    <a:pt x="227" y="563"/>
                  </a:lnTo>
                  <a:lnTo>
                    <a:pt x="227" y="563"/>
                  </a:lnTo>
                  <a:lnTo>
                    <a:pt x="230" y="566"/>
                  </a:lnTo>
                  <a:lnTo>
                    <a:pt x="227" y="570"/>
                  </a:lnTo>
                  <a:lnTo>
                    <a:pt x="227"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7" y="573"/>
                  </a:lnTo>
                  <a:lnTo>
                    <a:pt x="227" y="573"/>
                  </a:lnTo>
                  <a:lnTo>
                    <a:pt x="227" y="575"/>
                  </a:lnTo>
                  <a:lnTo>
                    <a:pt x="227"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1" y="596"/>
                  </a:lnTo>
                  <a:lnTo>
                    <a:pt x="199" y="596"/>
                  </a:lnTo>
                  <a:lnTo>
                    <a:pt x="199" y="599"/>
                  </a:lnTo>
                  <a:lnTo>
                    <a:pt x="199" y="599"/>
                  </a:lnTo>
                  <a:lnTo>
                    <a:pt x="199" y="599"/>
                  </a:lnTo>
                  <a:lnTo>
                    <a:pt x="199" y="599"/>
                  </a:lnTo>
                  <a:lnTo>
                    <a:pt x="201"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1" y="606"/>
                  </a:lnTo>
                  <a:lnTo>
                    <a:pt x="201"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6" y="637"/>
                  </a:lnTo>
                  <a:lnTo>
                    <a:pt x="156" y="637"/>
                  </a:lnTo>
                  <a:lnTo>
                    <a:pt x="154" y="639"/>
                  </a:lnTo>
                  <a:lnTo>
                    <a:pt x="154" y="639"/>
                  </a:lnTo>
                  <a:lnTo>
                    <a:pt x="154" y="641"/>
                  </a:lnTo>
                  <a:lnTo>
                    <a:pt x="154" y="641"/>
                  </a:lnTo>
                  <a:lnTo>
                    <a:pt x="152" y="644"/>
                  </a:lnTo>
                  <a:lnTo>
                    <a:pt x="152" y="644"/>
                  </a:lnTo>
                  <a:lnTo>
                    <a:pt x="152" y="646"/>
                  </a:lnTo>
                  <a:lnTo>
                    <a:pt x="154" y="646"/>
                  </a:lnTo>
                  <a:lnTo>
                    <a:pt x="154" y="646"/>
                  </a:lnTo>
                  <a:lnTo>
                    <a:pt x="156" y="648"/>
                  </a:lnTo>
                  <a:lnTo>
                    <a:pt x="156"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6" y="658"/>
                  </a:lnTo>
                  <a:lnTo>
                    <a:pt x="156" y="658"/>
                  </a:lnTo>
                  <a:lnTo>
                    <a:pt x="156" y="658"/>
                  </a:lnTo>
                  <a:lnTo>
                    <a:pt x="156" y="658"/>
                  </a:lnTo>
                  <a:lnTo>
                    <a:pt x="156" y="660"/>
                  </a:lnTo>
                  <a:lnTo>
                    <a:pt x="156"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6" y="684"/>
                  </a:lnTo>
                  <a:lnTo>
                    <a:pt x="154" y="686"/>
                  </a:lnTo>
                  <a:lnTo>
                    <a:pt x="154" y="686"/>
                  </a:lnTo>
                  <a:lnTo>
                    <a:pt x="154" y="691"/>
                  </a:lnTo>
                  <a:lnTo>
                    <a:pt x="156" y="691"/>
                  </a:lnTo>
                  <a:lnTo>
                    <a:pt x="156" y="693"/>
                  </a:lnTo>
                  <a:lnTo>
                    <a:pt x="156" y="693"/>
                  </a:lnTo>
                  <a:lnTo>
                    <a:pt x="156" y="693"/>
                  </a:lnTo>
                  <a:lnTo>
                    <a:pt x="159" y="693"/>
                  </a:lnTo>
                  <a:lnTo>
                    <a:pt x="159" y="693"/>
                  </a:lnTo>
                  <a:lnTo>
                    <a:pt x="159" y="696"/>
                  </a:lnTo>
                  <a:lnTo>
                    <a:pt x="159" y="696"/>
                  </a:lnTo>
                  <a:lnTo>
                    <a:pt x="156"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1" y="719"/>
                  </a:lnTo>
                  <a:lnTo>
                    <a:pt x="201" y="722"/>
                  </a:lnTo>
                  <a:lnTo>
                    <a:pt x="201"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7" y="710"/>
                  </a:lnTo>
                  <a:lnTo>
                    <a:pt x="230" y="708"/>
                  </a:lnTo>
                  <a:lnTo>
                    <a:pt x="230" y="710"/>
                  </a:lnTo>
                  <a:lnTo>
                    <a:pt x="230" y="710"/>
                  </a:lnTo>
                  <a:lnTo>
                    <a:pt x="227" y="710"/>
                  </a:lnTo>
                  <a:lnTo>
                    <a:pt x="227" y="710"/>
                  </a:lnTo>
                  <a:lnTo>
                    <a:pt x="227" y="712"/>
                  </a:lnTo>
                  <a:lnTo>
                    <a:pt x="227" y="712"/>
                  </a:lnTo>
                  <a:lnTo>
                    <a:pt x="227"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7"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7"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1" y="745"/>
                  </a:lnTo>
                  <a:lnTo>
                    <a:pt x="201"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1"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1" y="774"/>
                  </a:lnTo>
                  <a:lnTo>
                    <a:pt x="199" y="776"/>
                  </a:lnTo>
                  <a:lnTo>
                    <a:pt x="199" y="776"/>
                  </a:lnTo>
                  <a:lnTo>
                    <a:pt x="201" y="783"/>
                  </a:lnTo>
                  <a:lnTo>
                    <a:pt x="201" y="783"/>
                  </a:lnTo>
                  <a:lnTo>
                    <a:pt x="201" y="786"/>
                  </a:lnTo>
                  <a:lnTo>
                    <a:pt x="206" y="786"/>
                  </a:lnTo>
                  <a:lnTo>
                    <a:pt x="206" y="786"/>
                  </a:lnTo>
                  <a:lnTo>
                    <a:pt x="204" y="786"/>
                  </a:lnTo>
                  <a:lnTo>
                    <a:pt x="201" y="786"/>
                  </a:lnTo>
                  <a:lnTo>
                    <a:pt x="201" y="786"/>
                  </a:lnTo>
                  <a:lnTo>
                    <a:pt x="201" y="788"/>
                  </a:lnTo>
                  <a:lnTo>
                    <a:pt x="201" y="788"/>
                  </a:lnTo>
                  <a:lnTo>
                    <a:pt x="204" y="788"/>
                  </a:lnTo>
                  <a:lnTo>
                    <a:pt x="204" y="790"/>
                  </a:lnTo>
                  <a:lnTo>
                    <a:pt x="201" y="790"/>
                  </a:lnTo>
                  <a:lnTo>
                    <a:pt x="201" y="790"/>
                  </a:lnTo>
                  <a:lnTo>
                    <a:pt x="201" y="790"/>
                  </a:lnTo>
                  <a:lnTo>
                    <a:pt x="201" y="790"/>
                  </a:lnTo>
                  <a:lnTo>
                    <a:pt x="201" y="793"/>
                  </a:lnTo>
                  <a:lnTo>
                    <a:pt x="201"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1"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1" y="857"/>
                  </a:lnTo>
                  <a:lnTo>
                    <a:pt x="201" y="857"/>
                  </a:lnTo>
                  <a:lnTo>
                    <a:pt x="201" y="859"/>
                  </a:lnTo>
                  <a:lnTo>
                    <a:pt x="201" y="859"/>
                  </a:lnTo>
                  <a:lnTo>
                    <a:pt x="201" y="861"/>
                  </a:lnTo>
                  <a:lnTo>
                    <a:pt x="201" y="864"/>
                  </a:lnTo>
                  <a:lnTo>
                    <a:pt x="201"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3"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3"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3"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3" y="895"/>
                  </a:lnTo>
                  <a:lnTo>
                    <a:pt x="253"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3" y="899"/>
                  </a:lnTo>
                  <a:lnTo>
                    <a:pt x="251" y="895"/>
                  </a:lnTo>
                  <a:lnTo>
                    <a:pt x="253" y="895"/>
                  </a:lnTo>
                  <a:lnTo>
                    <a:pt x="253" y="892"/>
                  </a:lnTo>
                  <a:lnTo>
                    <a:pt x="253"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7" y="887"/>
                  </a:lnTo>
                  <a:lnTo>
                    <a:pt x="227"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1" y="902"/>
                  </a:lnTo>
                  <a:lnTo>
                    <a:pt x="201"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1" y="935"/>
                  </a:lnTo>
                  <a:lnTo>
                    <a:pt x="201" y="932"/>
                  </a:lnTo>
                  <a:lnTo>
                    <a:pt x="206" y="932"/>
                  </a:lnTo>
                  <a:lnTo>
                    <a:pt x="206" y="932"/>
                  </a:lnTo>
                  <a:lnTo>
                    <a:pt x="206" y="930"/>
                  </a:lnTo>
                  <a:lnTo>
                    <a:pt x="206" y="930"/>
                  </a:lnTo>
                  <a:lnTo>
                    <a:pt x="204" y="930"/>
                  </a:lnTo>
                  <a:lnTo>
                    <a:pt x="201" y="930"/>
                  </a:lnTo>
                  <a:lnTo>
                    <a:pt x="199" y="928"/>
                  </a:lnTo>
                  <a:lnTo>
                    <a:pt x="199" y="925"/>
                  </a:lnTo>
                  <a:lnTo>
                    <a:pt x="199" y="925"/>
                  </a:lnTo>
                  <a:lnTo>
                    <a:pt x="201"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7" y="937"/>
                  </a:lnTo>
                  <a:lnTo>
                    <a:pt x="246" y="947"/>
                  </a:lnTo>
                  <a:lnTo>
                    <a:pt x="249" y="944"/>
                  </a:lnTo>
                  <a:lnTo>
                    <a:pt x="251" y="944"/>
                  </a:lnTo>
                  <a:lnTo>
                    <a:pt x="251" y="944"/>
                  </a:lnTo>
                  <a:lnTo>
                    <a:pt x="251" y="944"/>
                  </a:lnTo>
                  <a:lnTo>
                    <a:pt x="251" y="944"/>
                  </a:lnTo>
                  <a:lnTo>
                    <a:pt x="251" y="942"/>
                  </a:lnTo>
                  <a:lnTo>
                    <a:pt x="251" y="940"/>
                  </a:lnTo>
                  <a:lnTo>
                    <a:pt x="251" y="940"/>
                  </a:lnTo>
                  <a:lnTo>
                    <a:pt x="253" y="937"/>
                  </a:lnTo>
                  <a:lnTo>
                    <a:pt x="253" y="937"/>
                  </a:lnTo>
                  <a:lnTo>
                    <a:pt x="253" y="937"/>
                  </a:lnTo>
                  <a:lnTo>
                    <a:pt x="253" y="935"/>
                  </a:lnTo>
                  <a:lnTo>
                    <a:pt x="253" y="937"/>
                  </a:lnTo>
                  <a:lnTo>
                    <a:pt x="253" y="937"/>
                  </a:lnTo>
                  <a:lnTo>
                    <a:pt x="253" y="940"/>
                  </a:lnTo>
                  <a:lnTo>
                    <a:pt x="253" y="940"/>
                  </a:lnTo>
                  <a:lnTo>
                    <a:pt x="253" y="944"/>
                  </a:lnTo>
                  <a:lnTo>
                    <a:pt x="253" y="944"/>
                  </a:lnTo>
                  <a:lnTo>
                    <a:pt x="253"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1" y="937"/>
                  </a:lnTo>
                  <a:lnTo>
                    <a:pt x="201" y="940"/>
                  </a:lnTo>
                  <a:lnTo>
                    <a:pt x="201" y="942"/>
                  </a:lnTo>
                  <a:lnTo>
                    <a:pt x="201"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1" y="1011"/>
                  </a:lnTo>
                  <a:lnTo>
                    <a:pt x="201"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1" y="1006"/>
                  </a:lnTo>
                  <a:lnTo>
                    <a:pt x="201" y="1003"/>
                  </a:lnTo>
                  <a:lnTo>
                    <a:pt x="199" y="1003"/>
                  </a:lnTo>
                  <a:lnTo>
                    <a:pt x="199" y="1001"/>
                  </a:lnTo>
                  <a:lnTo>
                    <a:pt x="199" y="1001"/>
                  </a:lnTo>
                  <a:lnTo>
                    <a:pt x="199" y="1001"/>
                  </a:lnTo>
                  <a:lnTo>
                    <a:pt x="201" y="1001"/>
                  </a:lnTo>
                  <a:lnTo>
                    <a:pt x="201"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3" y="1034"/>
                  </a:lnTo>
                  <a:lnTo>
                    <a:pt x="256" y="1034"/>
                  </a:lnTo>
                  <a:lnTo>
                    <a:pt x="256" y="1034"/>
                  </a:lnTo>
                  <a:lnTo>
                    <a:pt x="253" y="1037"/>
                  </a:lnTo>
                  <a:lnTo>
                    <a:pt x="249" y="1037"/>
                  </a:lnTo>
                  <a:lnTo>
                    <a:pt x="246" y="1037"/>
                  </a:lnTo>
                  <a:lnTo>
                    <a:pt x="246" y="1039"/>
                  </a:lnTo>
                  <a:lnTo>
                    <a:pt x="244" y="1039"/>
                  </a:lnTo>
                  <a:lnTo>
                    <a:pt x="242" y="1039"/>
                  </a:lnTo>
                  <a:lnTo>
                    <a:pt x="242" y="1041"/>
                  </a:lnTo>
                  <a:lnTo>
                    <a:pt x="244" y="1041"/>
                  </a:lnTo>
                  <a:lnTo>
                    <a:pt x="251" y="1044"/>
                  </a:lnTo>
                  <a:lnTo>
                    <a:pt x="251" y="1044"/>
                  </a:lnTo>
                  <a:lnTo>
                    <a:pt x="253" y="1041"/>
                  </a:lnTo>
                  <a:lnTo>
                    <a:pt x="253"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2"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2" y="1046"/>
                  </a:lnTo>
                  <a:lnTo>
                    <a:pt x="272" y="1046"/>
                  </a:lnTo>
                  <a:lnTo>
                    <a:pt x="272" y="1046"/>
                  </a:lnTo>
                  <a:lnTo>
                    <a:pt x="272"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3" y="1048"/>
                  </a:lnTo>
                  <a:lnTo>
                    <a:pt x="253" y="1048"/>
                  </a:lnTo>
                  <a:lnTo>
                    <a:pt x="256" y="1051"/>
                  </a:lnTo>
                  <a:lnTo>
                    <a:pt x="253" y="1051"/>
                  </a:lnTo>
                  <a:lnTo>
                    <a:pt x="253"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2" y="1063"/>
                  </a:lnTo>
                  <a:lnTo>
                    <a:pt x="272"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2" y="1067"/>
                  </a:lnTo>
                  <a:lnTo>
                    <a:pt x="272" y="1070"/>
                  </a:lnTo>
                  <a:lnTo>
                    <a:pt x="270" y="1070"/>
                  </a:lnTo>
                  <a:lnTo>
                    <a:pt x="270" y="1070"/>
                  </a:lnTo>
                  <a:lnTo>
                    <a:pt x="270" y="1070"/>
                  </a:lnTo>
                  <a:lnTo>
                    <a:pt x="270" y="1072"/>
                  </a:lnTo>
                  <a:lnTo>
                    <a:pt x="270" y="1072"/>
                  </a:lnTo>
                  <a:lnTo>
                    <a:pt x="272"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4" y="1046"/>
                  </a:lnTo>
                  <a:lnTo>
                    <a:pt x="324" y="1046"/>
                  </a:lnTo>
                  <a:lnTo>
                    <a:pt x="324"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8" y="1079"/>
                  </a:lnTo>
                  <a:lnTo>
                    <a:pt x="298" y="1079"/>
                  </a:lnTo>
                  <a:lnTo>
                    <a:pt x="298" y="1079"/>
                  </a:lnTo>
                  <a:lnTo>
                    <a:pt x="298"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8" y="1091"/>
                  </a:lnTo>
                  <a:lnTo>
                    <a:pt x="298" y="1089"/>
                  </a:lnTo>
                  <a:lnTo>
                    <a:pt x="298" y="1086"/>
                  </a:lnTo>
                  <a:lnTo>
                    <a:pt x="298" y="1084"/>
                  </a:lnTo>
                  <a:lnTo>
                    <a:pt x="301" y="1086"/>
                  </a:lnTo>
                  <a:lnTo>
                    <a:pt x="301" y="1086"/>
                  </a:lnTo>
                  <a:lnTo>
                    <a:pt x="301" y="1089"/>
                  </a:lnTo>
                  <a:lnTo>
                    <a:pt x="301" y="1091"/>
                  </a:lnTo>
                  <a:lnTo>
                    <a:pt x="301" y="1091"/>
                  </a:lnTo>
                  <a:lnTo>
                    <a:pt x="298" y="1093"/>
                  </a:lnTo>
                  <a:lnTo>
                    <a:pt x="298" y="1093"/>
                  </a:lnTo>
                  <a:lnTo>
                    <a:pt x="298" y="1093"/>
                  </a:lnTo>
                  <a:lnTo>
                    <a:pt x="298"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4" y="1096"/>
                  </a:lnTo>
                  <a:lnTo>
                    <a:pt x="324"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8" y="1119"/>
                  </a:lnTo>
                  <a:lnTo>
                    <a:pt x="298" y="1119"/>
                  </a:lnTo>
                  <a:lnTo>
                    <a:pt x="298" y="1119"/>
                  </a:lnTo>
                  <a:lnTo>
                    <a:pt x="298" y="1122"/>
                  </a:lnTo>
                  <a:lnTo>
                    <a:pt x="298"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3" y="1153"/>
                  </a:lnTo>
                  <a:lnTo>
                    <a:pt x="343" y="1150"/>
                  </a:lnTo>
                  <a:lnTo>
                    <a:pt x="341" y="1148"/>
                  </a:lnTo>
                  <a:lnTo>
                    <a:pt x="341" y="1148"/>
                  </a:lnTo>
                  <a:lnTo>
                    <a:pt x="341" y="1145"/>
                  </a:lnTo>
                  <a:lnTo>
                    <a:pt x="341" y="1143"/>
                  </a:lnTo>
                  <a:lnTo>
                    <a:pt x="341" y="1143"/>
                  </a:lnTo>
                  <a:lnTo>
                    <a:pt x="341" y="1141"/>
                  </a:lnTo>
                  <a:lnTo>
                    <a:pt x="341" y="1138"/>
                  </a:lnTo>
                  <a:lnTo>
                    <a:pt x="343" y="1138"/>
                  </a:lnTo>
                  <a:lnTo>
                    <a:pt x="350"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0" y="1127"/>
                  </a:lnTo>
                  <a:lnTo>
                    <a:pt x="348" y="1127"/>
                  </a:lnTo>
                  <a:lnTo>
                    <a:pt x="348" y="1124"/>
                  </a:lnTo>
                  <a:lnTo>
                    <a:pt x="348" y="1124"/>
                  </a:lnTo>
                  <a:lnTo>
                    <a:pt x="348" y="1122"/>
                  </a:lnTo>
                  <a:lnTo>
                    <a:pt x="348" y="1122"/>
                  </a:lnTo>
                  <a:lnTo>
                    <a:pt x="348" y="1122"/>
                  </a:lnTo>
                  <a:lnTo>
                    <a:pt x="350" y="1124"/>
                  </a:lnTo>
                  <a:lnTo>
                    <a:pt x="353" y="1127"/>
                  </a:lnTo>
                  <a:lnTo>
                    <a:pt x="355" y="1129"/>
                  </a:lnTo>
                  <a:lnTo>
                    <a:pt x="355" y="1129"/>
                  </a:lnTo>
                  <a:lnTo>
                    <a:pt x="358" y="1134"/>
                  </a:lnTo>
                  <a:lnTo>
                    <a:pt x="358" y="1136"/>
                  </a:lnTo>
                  <a:lnTo>
                    <a:pt x="358" y="1136"/>
                  </a:lnTo>
                  <a:lnTo>
                    <a:pt x="355" y="1138"/>
                  </a:lnTo>
                  <a:lnTo>
                    <a:pt x="353" y="1138"/>
                  </a:lnTo>
                  <a:lnTo>
                    <a:pt x="353" y="1138"/>
                  </a:lnTo>
                  <a:lnTo>
                    <a:pt x="350" y="1138"/>
                  </a:lnTo>
                  <a:lnTo>
                    <a:pt x="348" y="1138"/>
                  </a:lnTo>
                  <a:lnTo>
                    <a:pt x="348" y="1141"/>
                  </a:lnTo>
                  <a:lnTo>
                    <a:pt x="346" y="1141"/>
                  </a:lnTo>
                  <a:lnTo>
                    <a:pt x="343" y="1141"/>
                  </a:lnTo>
                  <a:lnTo>
                    <a:pt x="343" y="1143"/>
                  </a:lnTo>
                  <a:lnTo>
                    <a:pt x="343" y="1145"/>
                  </a:lnTo>
                  <a:lnTo>
                    <a:pt x="343" y="1145"/>
                  </a:lnTo>
                  <a:lnTo>
                    <a:pt x="343" y="1148"/>
                  </a:lnTo>
                  <a:lnTo>
                    <a:pt x="346" y="1148"/>
                  </a:lnTo>
                  <a:lnTo>
                    <a:pt x="346" y="1150"/>
                  </a:lnTo>
                  <a:lnTo>
                    <a:pt x="343" y="1153"/>
                  </a:lnTo>
                  <a:lnTo>
                    <a:pt x="343" y="1155"/>
                  </a:lnTo>
                  <a:lnTo>
                    <a:pt x="343" y="1157"/>
                  </a:lnTo>
                  <a:lnTo>
                    <a:pt x="341" y="1157"/>
                  </a:lnTo>
                  <a:lnTo>
                    <a:pt x="339" y="1160"/>
                  </a:lnTo>
                  <a:lnTo>
                    <a:pt x="339" y="1162"/>
                  </a:lnTo>
                  <a:lnTo>
                    <a:pt x="339" y="1162"/>
                  </a:lnTo>
                  <a:lnTo>
                    <a:pt x="341" y="1164"/>
                  </a:lnTo>
                  <a:lnTo>
                    <a:pt x="341" y="1169"/>
                  </a:lnTo>
                  <a:lnTo>
                    <a:pt x="343" y="1172"/>
                  </a:lnTo>
                  <a:lnTo>
                    <a:pt x="341" y="1174"/>
                  </a:lnTo>
                  <a:lnTo>
                    <a:pt x="343" y="1174"/>
                  </a:lnTo>
                  <a:lnTo>
                    <a:pt x="350" y="1176"/>
                  </a:lnTo>
                  <a:lnTo>
                    <a:pt x="360" y="1174"/>
                  </a:lnTo>
                  <a:lnTo>
                    <a:pt x="358" y="1176"/>
                  </a:lnTo>
                  <a:lnTo>
                    <a:pt x="355" y="1176"/>
                  </a:lnTo>
                  <a:lnTo>
                    <a:pt x="350" y="1176"/>
                  </a:lnTo>
                  <a:lnTo>
                    <a:pt x="348" y="1176"/>
                  </a:lnTo>
                  <a:lnTo>
                    <a:pt x="348" y="1176"/>
                  </a:lnTo>
                  <a:lnTo>
                    <a:pt x="346" y="1179"/>
                  </a:lnTo>
                  <a:lnTo>
                    <a:pt x="346" y="1179"/>
                  </a:lnTo>
                  <a:lnTo>
                    <a:pt x="343" y="1179"/>
                  </a:lnTo>
                  <a:lnTo>
                    <a:pt x="343" y="1179"/>
                  </a:lnTo>
                  <a:lnTo>
                    <a:pt x="343"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0" y="1200"/>
                  </a:lnTo>
                  <a:lnTo>
                    <a:pt x="350"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69" y="1188"/>
                  </a:lnTo>
                  <a:lnTo>
                    <a:pt x="369"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69" y="1195"/>
                  </a:lnTo>
                  <a:lnTo>
                    <a:pt x="369"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69" y="1217"/>
                  </a:lnTo>
                  <a:lnTo>
                    <a:pt x="369" y="1214"/>
                  </a:lnTo>
                  <a:lnTo>
                    <a:pt x="369" y="1214"/>
                  </a:lnTo>
                  <a:lnTo>
                    <a:pt x="369" y="1214"/>
                  </a:lnTo>
                  <a:lnTo>
                    <a:pt x="369" y="1214"/>
                  </a:lnTo>
                  <a:lnTo>
                    <a:pt x="369"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69" y="1231"/>
                  </a:lnTo>
                  <a:lnTo>
                    <a:pt x="372" y="1231"/>
                  </a:lnTo>
                  <a:lnTo>
                    <a:pt x="369"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69"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7" y="1292"/>
                  </a:lnTo>
                  <a:lnTo>
                    <a:pt x="552" y="1295"/>
                  </a:lnTo>
                  <a:lnTo>
                    <a:pt x="563"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2" y="1354"/>
                  </a:lnTo>
                  <a:lnTo>
                    <a:pt x="817" y="1356"/>
                  </a:lnTo>
                  <a:lnTo>
                    <a:pt x="828" y="1359"/>
                  </a:lnTo>
                  <a:lnTo>
                    <a:pt x="843" y="1361"/>
                  </a:lnTo>
                  <a:lnTo>
                    <a:pt x="854" y="1363"/>
                  </a:lnTo>
                  <a:lnTo>
                    <a:pt x="866" y="1366"/>
                  </a:lnTo>
                  <a:lnTo>
                    <a:pt x="880" y="1368"/>
                  </a:lnTo>
                  <a:lnTo>
                    <a:pt x="880" y="1368"/>
                  </a:lnTo>
                  <a:lnTo>
                    <a:pt x="880"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7" y="1030"/>
                  </a:lnTo>
                  <a:lnTo>
                    <a:pt x="227"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7" y="1039"/>
                  </a:lnTo>
                  <a:lnTo>
                    <a:pt x="227" y="1039"/>
                  </a:lnTo>
                  <a:lnTo>
                    <a:pt x="227" y="1039"/>
                  </a:lnTo>
                  <a:lnTo>
                    <a:pt x="227" y="1039"/>
                  </a:lnTo>
                  <a:lnTo>
                    <a:pt x="227" y="1039"/>
                  </a:lnTo>
                  <a:lnTo>
                    <a:pt x="227"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7" y="1044"/>
                  </a:lnTo>
                  <a:lnTo>
                    <a:pt x="227" y="1044"/>
                  </a:lnTo>
                  <a:lnTo>
                    <a:pt x="230" y="1044"/>
                  </a:lnTo>
                  <a:lnTo>
                    <a:pt x="232" y="1044"/>
                  </a:lnTo>
                  <a:lnTo>
                    <a:pt x="232" y="1041"/>
                  </a:lnTo>
                  <a:lnTo>
                    <a:pt x="230" y="1041"/>
                  </a:lnTo>
                  <a:lnTo>
                    <a:pt x="227"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7"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7" y="1022"/>
                  </a:lnTo>
                  <a:lnTo>
                    <a:pt x="227" y="1025"/>
                  </a:lnTo>
                  <a:lnTo>
                    <a:pt x="227" y="1022"/>
                  </a:lnTo>
                  <a:lnTo>
                    <a:pt x="227"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7"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3" y="1065"/>
                  </a:lnTo>
                  <a:lnTo>
                    <a:pt x="249" y="1067"/>
                  </a:lnTo>
                  <a:lnTo>
                    <a:pt x="249" y="1065"/>
                  </a:lnTo>
                  <a:lnTo>
                    <a:pt x="249" y="1067"/>
                  </a:lnTo>
                  <a:lnTo>
                    <a:pt x="249" y="1067"/>
                  </a:lnTo>
                  <a:lnTo>
                    <a:pt x="251" y="1070"/>
                  </a:lnTo>
                  <a:lnTo>
                    <a:pt x="251" y="1070"/>
                  </a:lnTo>
                  <a:lnTo>
                    <a:pt x="253"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3" y="1254"/>
                  </a:moveTo>
                  <a:lnTo>
                    <a:pt x="343" y="1254"/>
                  </a:lnTo>
                  <a:lnTo>
                    <a:pt x="343" y="1254"/>
                  </a:lnTo>
                  <a:lnTo>
                    <a:pt x="346" y="1254"/>
                  </a:lnTo>
                  <a:lnTo>
                    <a:pt x="346" y="1252"/>
                  </a:lnTo>
                  <a:lnTo>
                    <a:pt x="343" y="1252"/>
                  </a:lnTo>
                  <a:lnTo>
                    <a:pt x="343" y="1252"/>
                  </a:lnTo>
                  <a:lnTo>
                    <a:pt x="343" y="1252"/>
                  </a:lnTo>
                  <a:lnTo>
                    <a:pt x="343" y="1252"/>
                  </a:lnTo>
                  <a:lnTo>
                    <a:pt x="343" y="1252"/>
                  </a:lnTo>
                  <a:lnTo>
                    <a:pt x="343" y="1252"/>
                  </a:lnTo>
                  <a:lnTo>
                    <a:pt x="343" y="1252"/>
                  </a:lnTo>
                  <a:lnTo>
                    <a:pt x="343" y="1252"/>
                  </a:lnTo>
                  <a:lnTo>
                    <a:pt x="341" y="1252"/>
                  </a:lnTo>
                  <a:lnTo>
                    <a:pt x="343" y="1252"/>
                  </a:lnTo>
                  <a:lnTo>
                    <a:pt x="343" y="1252"/>
                  </a:lnTo>
                  <a:lnTo>
                    <a:pt x="343" y="1254"/>
                  </a:lnTo>
                  <a:lnTo>
                    <a:pt x="343" y="1254"/>
                  </a:lnTo>
                  <a:lnTo>
                    <a:pt x="343" y="1254"/>
                  </a:lnTo>
                  <a:lnTo>
                    <a:pt x="343" y="1254"/>
                  </a:lnTo>
                  <a:lnTo>
                    <a:pt x="343" y="1254"/>
                  </a:lnTo>
                  <a:lnTo>
                    <a:pt x="343" y="1254"/>
                  </a:lnTo>
                  <a:lnTo>
                    <a:pt x="343" y="1254"/>
                  </a:lnTo>
                  <a:lnTo>
                    <a:pt x="343"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3" y="1261"/>
                  </a:lnTo>
                  <a:lnTo>
                    <a:pt x="343" y="1261"/>
                  </a:lnTo>
                  <a:lnTo>
                    <a:pt x="343" y="1261"/>
                  </a:lnTo>
                  <a:lnTo>
                    <a:pt x="343" y="1261"/>
                  </a:lnTo>
                  <a:lnTo>
                    <a:pt x="343" y="1264"/>
                  </a:lnTo>
                  <a:lnTo>
                    <a:pt x="343" y="1264"/>
                  </a:lnTo>
                  <a:lnTo>
                    <a:pt x="343" y="1264"/>
                  </a:lnTo>
                  <a:lnTo>
                    <a:pt x="343" y="1264"/>
                  </a:lnTo>
                  <a:lnTo>
                    <a:pt x="343" y="1266"/>
                  </a:lnTo>
                  <a:lnTo>
                    <a:pt x="343" y="1266"/>
                  </a:lnTo>
                  <a:lnTo>
                    <a:pt x="343"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3" y="1212"/>
                  </a:lnTo>
                  <a:lnTo>
                    <a:pt x="253" y="1212"/>
                  </a:lnTo>
                  <a:lnTo>
                    <a:pt x="253" y="1212"/>
                  </a:lnTo>
                  <a:lnTo>
                    <a:pt x="253"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0" y="1252"/>
                  </a:moveTo>
                  <a:lnTo>
                    <a:pt x="350"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0" y="1257"/>
                  </a:lnTo>
                  <a:lnTo>
                    <a:pt x="350" y="1257"/>
                  </a:lnTo>
                  <a:lnTo>
                    <a:pt x="350" y="1257"/>
                  </a:lnTo>
                  <a:lnTo>
                    <a:pt x="350" y="1257"/>
                  </a:lnTo>
                  <a:lnTo>
                    <a:pt x="350" y="1257"/>
                  </a:lnTo>
                  <a:lnTo>
                    <a:pt x="350" y="1254"/>
                  </a:lnTo>
                  <a:lnTo>
                    <a:pt x="350" y="1254"/>
                  </a:lnTo>
                  <a:lnTo>
                    <a:pt x="350" y="1254"/>
                  </a:lnTo>
                  <a:lnTo>
                    <a:pt x="350" y="1254"/>
                  </a:lnTo>
                  <a:lnTo>
                    <a:pt x="350" y="1254"/>
                  </a:lnTo>
                  <a:lnTo>
                    <a:pt x="350" y="1252"/>
                  </a:lnTo>
                  <a:lnTo>
                    <a:pt x="350" y="1252"/>
                  </a:lnTo>
                  <a:lnTo>
                    <a:pt x="350" y="1252"/>
                  </a:lnTo>
                  <a:lnTo>
                    <a:pt x="350"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59" y="634"/>
                  </a:lnTo>
                  <a:lnTo>
                    <a:pt x="59" y="634"/>
                  </a:lnTo>
                  <a:lnTo>
                    <a:pt x="59" y="634"/>
                  </a:lnTo>
                  <a:lnTo>
                    <a:pt x="59" y="634"/>
                  </a:lnTo>
                  <a:lnTo>
                    <a:pt x="59" y="637"/>
                  </a:lnTo>
                  <a:lnTo>
                    <a:pt x="59" y="637"/>
                  </a:lnTo>
                  <a:lnTo>
                    <a:pt x="59" y="639"/>
                  </a:lnTo>
                  <a:lnTo>
                    <a:pt x="59" y="639"/>
                  </a:lnTo>
                  <a:lnTo>
                    <a:pt x="59" y="639"/>
                  </a:lnTo>
                  <a:lnTo>
                    <a:pt x="59"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3" y="665"/>
                  </a:lnTo>
                  <a:lnTo>
                    <a:pt x="31" y="665"/>
                  </a:lnTo>
                  <a:lnTo>
                    <a:pt x="29" y="665"/>
                  </a:lnTo>
                  <a:lnTo>
                    <a:pt x="29" y="667"/>
                  </a:lnTo>
                  <a:lnTo>
                    <a:pt x="29" y="667"/>
                  </a:lnTo>
                  <a:lnTo>
                    <a:pt x="26" y="667"/>
                  </a:lnTo>
                  <a:lnTo>
                    <a:pt x="26" y="667"/>
                  </a:lnTo>
                  <a:lnTo>
                    <a:pt x="29" y="665"/>
                  </a:lnTo>
                  <a:lnTo>
                    <a:pt x="31" y="663"/>
                  </a:lnTo>
                  <a:lnTo>
                    <a:pt x="33" y="663"/>
                  </a:lnTo>
                  <a:lnTo>
                    <a:pt x="36" y="663"/>
                  </a:lnTo>
                  <a:lnTo>
                    <a:pt x="36" y="663"/>
                  </a:lnTo>
                  <a:lnTo>
                    <a:pt x="36" y="663"/>
                  </a:lnTo>
                  <a:lnTo>
                    <a:pt x="33"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3" y="655"/>
                  </a:lnTo>
                  <a:lnTo>
                    <a:pt x="33"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59" y="639"/>
                  </a:lnTo>
                  <a:lnTo>
                    <a:pt x="59"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3" y="632"/>
                  </a:lnTo>
                  <a:lnTo>
                    <a:pt x="33" y="632"/>
                  </a:lnTo>
                  <a:lnTo>
                    <a:pt x="31" y="632"/>
                  </a:lnTo>
                  <a:lnTo>
                    <a:pt x="31" y="632"/>
                  </a:lnTo>
                  <a:lnTo>
                    <a:pt x="31" y="632"/>
                  </a:lnTo>
                  <a:lnTo>
                    <a:pt x="33"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3"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3" y="708"/>
                  </a:lnTo>
                  <a:lnTo>
                    <a:pt x="33" y="708"/>
                  </a:lnTo>
                  <a:lnTo>
                    <a:pt x="33" y="708"/>
                  </a:lnTo>
                  <a:lnTo>
                    <a:pt x="33" y="705"/>
                  </a:lnTo>
                  <a:lnTo>
                    <a:pt x="33"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59" y="672"/>
                  </a:lnTo>
                  <a:lnTo>
                    <a:pt x="59"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85">
              <a:extLst>
                <a:ext uri="{FF2B5EF4-FFF2-40B4-BE49-F238E27FC236}">
                  <a16:creationId xmlns:a16="http://schemas.microsoft.com/office/drawing/2014/main" id="{E7BA5510-0137-4600-A552-18C865422954}"/>
                </a:ext>
              </a:extLst>
            </p:cNvPr>
            <p:cNvSpPr>
              <a:spLocks/>
            </p:cNvSpPr>
            <p:nvPr/>
          </p:nvSpPr>
          <p:spPr bwMode="auto">
            <a:xfrm>
              <a:off x="3571" y="2030"/>
              <a:ext cx="604" cy="1073"/>
            </a:xfrm>
            <a:custGeom>
              <a:avLst/>
              <a:gdLst>
                <a:gd name="T0" fmla="*/ 303 w 604"/>
                <a:gd name="T1" fmla="*/ 1049 h 1073"/>
                <a:gd name="T2" fmla="*/ 227 w 604"/>
                <a:gd name="T3" fmla="*/ 1030 h 1073"/>
                <a:gd name="T4" fmla="*/ 223 w 604"/>
                <a:gd name="T5" fmla="*/ 1018 h 1073"/>
                <a:gd name="T6" fmla="*/ 213 w 604"/>
                <a:gd name="T7" fmla="*/ 1011 h 1073"/>
                <a:gd name="T8" fmla="*/ 211 w 604"/>
                <a:gd name="T9" fmla="*/ 1004 h 1073"/>
                <a:gd name="T10" fmla="*/ 206 w 604"/>
                <a:gd name="T11" fmla="*/ 997 h 1073"/>
                <a:gd name="T12" fmla="*/ 204 w 604"/>
                <a:gd name="T13" fmla="*/ 980 h 1073"/>
                <a:gd name="T14" fmla="*/ 199 w 604"/>
                <a:gd name="T15" fmla="*/ 978 h 1073"/>
                <a:gd name="T16" fmla="*/ 204 w 604"/>
                <a:gd name="T17" fmla="*/ 971 h 1073"/>
                <a:gd name="T18" fmla="*/ 206 w 604"/>
                <a:gd name="T19" fmla="*/ 964 h 1073"/>
                <a:gd name="T20" fmla="*/ 209 w 604"/>
                <a:gd name="T21" fmla="*/ 949 h 1073"/>
                <a:gd name="T22" fmla="*/ 211 w 604"/>
                <a:gd name="T23" fmla="*/ 938 h 1073"/>
                <a:gd name="T24" fmla="*/ 211 w 604"/>
                <a:gd name="T25" fmla="*/ 930 h 1073"/>
                <a:gd name="T26" fmla="*/ 209 w 604"/>
                <a:gd name="T27" fmla="*/ 916 h 1073"/>
                <a:gd name="T28" fmla="*/ 209 w 604"/>
                <a:gd name="T29" fmla="*/ 902 h 1073"/>
                <a:gd name="T30" fmla="*/ 201 w 604"/>
                <a:gd name="T31" fmla="*/ 886 h 1073"/>
                <a:gd name="T32" fmla="*/ 190 w 604"/>
                <a:gd name="T33" fmla="*/ 886 h 1073"/>
                <a:gd name="T34" fmla="*/ 187 w 604"/>
                <a:gd name="T35" fmla="*/ 871 h 1073"/>
                <a:gd name="T36" fmla="*/ 180 w 604"/>
                <a:gd name="T37" fmla="*/ 864 h 1073"/>
                <a:gd name="T38" fmla="*/ 171 w 604"/>
                <a:gd name="T39" fmla="*/ 855 h 1073"/>
                <a:gd name="T40" fmla="*/ 173 w 604"/>
                <a:gd name="T41" fmla="*/ 843 h 1073"/>
                <a:gd name="T42" fmla="*/ 168 w 604"/>
                <a:gd name="T43" fmla="*/ 833 h 1073"/>
                <a:gd name="T44" fmla="*/ 156 w 604"/>
                <a:gd name="T45" fmla="*/ 822 h 1073"/>
                <a:gd name="T46" fmla="*/ 147 w 604"/>
                <a:gd name="T47" fmla="*/ 807 h 1073"/>
                <a:gd name="T48" fmla="*/ 145 w 604"/>
                <a:gd name="T49" fmla="*/ 798 h 1073"/>
                <a:gd name="T50" fmla="*/ 140 w 604"/>
                <a:gd name="T51" fmla="*/ 781 h 1073"/>
                <a:gd name="T52" fmla="*/ 135 w 604"/>
                <a:gd name="T53" fmla="*/ 765 h 1073"/>
                <a:gd name="T54" fmla="*/ 128 w 604"/>
                <a:gd name="T55" fmla="*/ 758 h 1073"/>
                <a:gd name="T56" fmla="*/ 123 w 604"/>
                <a:gd name="T57" fmla="*/ 765 h 1073"/>
                <a:gd name="T58" fmla="*/ 114 w 604"/>
                <a:gd name="T59" fmla="*/ 751 h 1073"/>
                <a:gd name="T60" fmla="*/ 112 w 604"/>
                <a:gd name="T61" fmla="*/ 736 h 1073"/>
                <a:gd name="T62" fmla="*/ 104 w 604"/>
                <a:gd name="T63" fmla="*/ 729 h 1073"/>
                <a:gd name="T64" fmla="*/ 107 w 604"/>
                <a:gd name="T65" fmla="*/ 720 h 1073"/>
                <a:gd name="T66" fmla="*/ 90 w 604"/>
                <a:gd name="T67" fmla="*/ 717 h 1073"/>
                <a:gd name="T68" fmla="*/ 88 w 604"/>
                <a:gd name="T69" fmla="*/ 696 h 1073"/>
                <a:gd name="T70" fmla="*/ 74 w 604"/>
                <a:gd name="T71" fmla="*/ 682 h 1073"/>
                <a:gd name="T72" fmla="*/ 64 w 604"/>
                <a:gd name="T73" fmla="*/ 687 h 1073"/>
                <a:gd name="T74" fmla="*/ 64 w 604"/>
                <a:gd name="T75" fmla="*/ 680 h 1073"/>
                <a:gd name="T76" fmla="*/ 62 w 604"/>
                <a:gd name="T77" fmla="*/ 670 h 1073"/>
                <a:gd name="T78" fmla="*/ 62 w 604"/>
                <a:gd name="T79" fmla="*/ 658 h 1073"/>
                <a:gd name="T80" fmla="*/ 62 w 604"/>
                <a:gd name="T81" fmla="*/ 644 h 1073"/>
                <a:gd name="T82" fmla="*/ 52 w 604"/>
                <a:gd name="T83" fmla="*/ 639 h 1073"/>
                <a:gd name="T84" fmla="*/ 50 w 604"/>
                <a:gd name="T85" fmla="*/ 623 h 1073"/>
                <a:gd name="T86" fmla="*/ 50 w 604"/>
                <a:gd name="T87" fmla="*/ 616 h 1073"/>
                <a:gd name="T88" fmla="*/ 38 w 604"/>
                <a:gd name="T89" fmla="*/ 601 h 1073"/>
                <a:gd name="T90" fmla="*/ 33 w 604"/>
                <a:gd name="T91" fmla="*/ 609 h 1073"/>
                <a:gd name="T92" fmla="*/ 26 w 604"/>
                <a:gd name="T93" fmla="*/ 601 h 1073"/>
                <a:gd name="T94" fmla="*/ 22 w 604"/>
                <a:gd name="T95" fmla="*/ 587 h 1073"/>
                <a:gd name="T96" fmla="*/ 10 w 604"/>
                <a:gd name="T97" fmla="*/ 583 h 1073"/>
                <a:gd name="T98" fmla="*/ 3 w 604"/>
                <a:gd name="T99" fmla="*/ 566 h 1073"/>
                <a:gd name="T100" fmla="*/ 0 w 604"/>
                <a:gd name="T101" fmla="*/ 556 h 1073"/>
                <a:gd name="T102" fmla="*/ 10 w 604"/>
                <a:gd name="T103" fmla="*/ 549 h 1073"/>
                <a:gd name="T104" fmla="*/ 5 w 604"/>
                <a:gd name="T105" fmla="*/ 545 h 1073"/>
                <a:gd name="T106" fmla="*/ 7 w 604"/>
                <a:gd name="T107" fmla="*/ 521 h 1073"/>
                <a:gd name="T108" fmla="*/ 86 w 604"/>
                <a:gd name="T109" fmla="*/ 246 h 1073"/>
                <a:gd name="T110" fmla="*/ 154 w 604"/>
                <a:gd name="T111" fmla="*/ 14 h 1073"/>
                <a:gd name="T112" fmla="*/ 490 w 604"/>
                <a:gd name="T113" fmla="*/ 71 h 1073"/>
                <a:gd name="T114" fmla="*/ 559 w 604"/>
                <a:gd name="T115" fmla="*/ 396 h 1073"/>
                <a:gd name="T116" fmla="*/ 500 w 604"/>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4" h="1073">
                  <a:moveTo>
                    <a:pt x="466" y="1073"/>
                  </a:moveTo>
                  <a:lnTo>
                    <a:pt x="459" y="1073"/>
                  </a:lnTo>
                  <a:lnTo>
                    <a:pt x="445" y="1070"/>
                  </a:lnTo>
                  <a:lnTo>
                    <a:pt x="433" y="1068"/>
                  </a:lnTo>
                  <a:lnTo>
                    <a:pt x="419" y="1068"/>
                  </a:lnTo>
                  <a:lnTo>
                    <a:pt x="407" y="1065"/>
                  </a:lnTo>
                  <a:lnTo>
                    <a:pt x="393" y="1063"/>
                  </a:lnTo>
                  <a:lnTo>
                    <a:pt x="381" y="1061"/>
                  </a:lnTo>
                  <a:lnTo>
                    <a:pt x="367" y="1058"/>
                  </a:lnTo>
                  <a:lnTo>
                    <a:pt x="355" y="1058"/>
                  </a:lnTo>
                  <a:lnTo>
                    <a:pt x="343" y="1056"/>
                  </a:lnTo>
                  <a:lnTo>
                    <a:pt x="329" y="1054"/>
                  </a:lnTo>
                  <a:lnTo>
                    <a:pt x="317" y="1051"/>
                  </a:lnTo>
                  <a:lnTo>
                    <a:pt x="303" y="1049"/>
                  </a:lnTo>
                  <a:lnTo>
                    <a:pt x="291" y="1046"/>
                  </a:lnTo>
                  <a:lnTo>
                    <a:pt x="277" y="1044"/>
                  </a:lnTo>
                  <a:lnTo>
                    <a:pt x="265" y="1044"/>
                  </a:lnTo>
                  <a:lnTo>
                    <a:pt x="253" y="1042"/>
                  </a:lnTo>
                  <a:lnTo>
                    <a:pt x="239" y="1039"/>
                  </a:lnTo>
                  <a:lnTo>
                    <a:pt x="227" y="1037"/>
                  </a:lnTo>
                  <a:lnTo>
                    <a:pt x="227" y="1035"/>
                  </a:lnTo>
                  <a:lnTo>
                    <a:pt x="230" y="1035"/>
                  </a:lnTo>
                  <a:lnTo>
                    <a:pt x="230" y="1035"/>
                  </a:lnTo>
                  <a:lnTo>
                    <a:pt x="230" y="1035"/>
                  </a:lnTo>
                  <a:lnTo>
                    <a:pt x="230" y="1032"/>
                  </a:lnTo>
                  <a:lnTo>
                    <a:pt x="230" y="1032"/>
                  </a:lnTo>
                  <a:lnTo>
                    <a:pt x="230" y="1030"/>
                  </a:lnTo>
                  <a:lnTo>
                    <a:pt x="227" y="1030"/>
                  </a:lnTo>
                  <a:lnTo>
                    <a:pt x="227" y="1030"/>
                  </a:lnTo>
                  <a:lnTo>
                    <a:pt x="225" y="1030"/>
                  </a:lnTo>
                  <a:lnTo>
                    <a:pt x="225" y="1028"/>
                  </a:lnTo>
                  <a:lnTo>
                    <a:pt x="225" y="1028"/>
                  </a:lnTo>
                  <a:lnTo>
                    <a:pt x="225" y="1025"/>
                  </a:lnTo>
                  <a:lnTo>
                    <a:pt x="225" y="1025"/>
                  </a:lnTo>
                  <a:lnTo>
                    <a:pt x="225" y="1023"/>
                  </a:lnTo>
                  <a:lnTo>
                    <a:pt x="225" y="1023"/>
                  </a:lnTo>
                  <a:lnTo>
                    <a:pt x="225" y="1023"/>
                  </a:lnTo>
                  <a:lnTo>
                    <a:pt x="225" y="1020"/>
                  </a:lnTo>
                  <a:lnTo>
                    <a:pt x="225" y="1020"/>
                  </a:lnTo>
                  <a:lnTo>
                    <a:pt x="223" y="1018"/>
                  </a:lnTo>
                  <a:lnTo>
                    <a:pt x="223" y="1018"/>
                  </a:lnTo>
                  <a:lnTo>
                    <a:pt x="223" y="1018"/>
                  </a:lnTo>
                  <a:lnTo>
                    <a:pt x="220" y="1018"/>
                  </a:lnTo>
                  <a:lnTo>
                    <a:pt x="220" y="1018"/>
                  </a:lnTo>
                  <a:lnTo>
                    <a:pt x="218" y="1016"/>
                  </a:lnTo>
                  <a:lnTo>
                    <a:pt x="218" y="1016"/>
                  </a:lnTo>
                  <a:lnTo>
                    <a:pt x="218" y="1016"/>
                  </a:lnTo>
                  <a:lnTo>
                    <a:pt x="218" y="1016"/>
                  </a:lnTo>
                  <a:lnTo>
                    <a:pt x="216" y="1016"/>
                  </a:lnTo>
                  <a:lnTo>
                    <a:pt x="216" y="1016"/>
                  </a:lnTo>
                  <a:lnTo>
                    <a:pt x="213" y="1016"/>
                  </a:lnTo>
                  <a:lnTo>
                    <a:pt x="213" y="1013"/>
                  </a:lnTo>
                  <a:lnTo>
                    <a:pt x="213" y="1013"/>
                  </a:lnTo>
                  <a:lnTo>
                    <a:pt x="213" y="1011"/>
                  </a:lnTo>
                  <a:lnTo>
                    <a:pt x="213" y="1011"/>
                  </a:lnTo>
                  <a:lnTo>
                    <a:pt x="213" y="1011"/>
                  </a:lnTo>
                  <a:lnTo>
                    <a:pt x="213" y="1011"/>
                  </a:lnTo>
                  <a:lnTo>
                    <a:pt x="213" y="1009"/>
                  </a:lnTo>
                  <a:lnTo>
                    <a:pt x="213" y="1009"/>
                  </a:lnTo>
                  <a:lnTo>
                    <a:pt x="213" y="1009"/>
                  </a:lnTo>
                  <a:lnTo>
                    <a:pt x="211" y="1009"/>
                  </a:lnTo>
                  <a:lnTo>
                    <a:pt x="211" y="1009"/>
                  </a:lnTo>
                  <a:lnTo>
                    <a:pt x="211" y="1006"/>
                  </a:lnTo>
                  <a:lnTo>
                    <a:pt x="211" y="1006"/>
                  </a:lnTo>
                  <a:lnTo>
                    <a:pt x="211" y="1006"/>
                  </a:lnTo>
                  <a:lnTo>
                    <a:pt x="211" y="1006"/>
                  </a:lnTo>
                  <a:lnTo>
                    <a:pt x="211" y="1004"/>
                  </a:lnTo>
                  <a:lnTo>
                    <a:pt x="211" y="1004"/>
                  </a:lnTo>
                  <a:lnTo>
                    <a:pt x="211" y="1004"/>
                  </a:lnTo>
                  <a:lnTo>
                    <a:pt x="211" y="1004"/>
                  </a:lnTo>
                  <a:lnTo>
                    <a:pt x="211" y="1004"/>
                  </a:lnTo>
                  <a:lnTo>
                    <a:pt x="211" y="1001"/>
                  </a:lnTo>
                  <a:lnTo>
                    <a:pt x="211" y="1001"/>
                  </a:lnTo>
                  <a:lnTo>
                    <a:pt x="209" y="1001"/>
                  </a:lnTo>
                  <a:lnTo>
                    <a:pt x="209" y="1001"/>
                  </a:lnTo>
                  <a:lnTo>
                    <a:pt x="209" y="999"/>
                  </a:lnTo>
                  <a:lnTo>
                    <a:pt x="209" y="999"/>
                  </a:lnTo>
                  <a:lnTo>
                    <a:pt x="209" y="999"/>
                  </a:lnTo>
                  <a:lnTo>
                    <a:pt x="206" y="999"/>
                  </a:lnTo>
                  <a:lnTo>
                    <a:pt x="206" y="999"/>
                  </a:lnTo>
                  <a:lnTo>
                    <a:pt x="206" y="999"/>
                  </a:lnTo>
                  <a:lnTo>
                    <a:pt x="206" y="997"/>
                  </a:lnTo>
                  <a:lnTo>
                    <a:pt x="206" y="997"/>
                  </a:lnTo>
                  <a:lnTo>
                    <a:pt x="206" y="997"/>
                  </a:lnTo>
                  <a:lnTo>
                    <a:pt x="206" y="997"/>
                  </a:lnTo>
                  <a:lnTo>
                    <a:pt x="204" y="994"/>
                  </a:lnTo>
                  <a:lnTo>
                    <a:pt x="204" y="992"/>
                  </a:lnTo>
                  <a:lnTo>
                    <a:pt x="204" y="990"/>
                  </a:lnTo>
                  <a:lnTo>
                    <a:pt x="206" y="987"/>
                  </a:lnTo>
                  <a:lnTo>
                    <a:pt x="206" y="987"/>
                  </a:lnTo>
                  <a:lnTo>
                    <a:pt x="209" y="985"/>
                  </a:lnTo>
                  <a:lnTo>
                    <a:pt x="209" y="983"/>
                  </a:lnTo>
                  <a:lnTo>
                    <a:pt x="209" y="980"/>
                  </a:lnTo>
                  <a:lnTo>
                    <a:pt x="206" y="980"/>
                  </a:lnTo>
                  <a:lnTo>
                    <a:pt x="206" y="980"/>
                  </a:lnTo>
                  <a:lnTo>
                    <a:pt x="206" y="980"/>
                  </a:lnTo>
                  <a:lnTo>
                    <a:pt x="204" y="983"/>
                  </a:lnTo>
                  <a:lnTo>
                    <a:pt x="204" y="980"/>
                  </a:lnTo>
                  <a:lnTo>
                    <a:pt x="204" y="980"/>
                  </a:lnTo>
                  <a:lnTo>
                    <a:pt x="204" y="980"/>
                  </a:lnTo>
                  <a:lnTo>
                    <a:pt x="204" y="980"/>
                  </a:lnTo>
                  <a:lnTo>
                    <a:pt x="201" y="980"/>
                  </a:lnTo>
                  <a:lnTo>
                    <a:pt x="201" y="980"/>
                  </a:lnTo>
                  <a:lnTo>
                    <a:pt x="201" y="980"/>
                  </a:lnTo>
                  <a:lnTo>
                    <a:pt x="201" y="980"/>
                  </a:lnTo>
                  <a:lnTo>
                    <a:pt x="201" y="980"/>
                  </a:lnTo>
                  <a:lnTo>
                    <a:pt x="201" y="980"/>
                  </a:lnTo>
                  <a:lnTo>
                    <a:pt x="201" y="978"/>
                  </a:lnTo>
                  <a:lnTo>
                    <a:pt x="201" y="978"/>
                  </a:lnTo>
                  <a:lnTo>
                    <a:pt x="201" y="978"/>
                  </a:lnTo>
                  <a:lnTo>
                    <a:pt x="199" y="978"/>
                  </a:lnTo>
                  <a:lnTo>
                    <a:pt x="199" y="978"/>
                  </a:lnTo>
                  <a:lnTo>
                    <a:pt x="199" y="978"/>
                  </a:lnTo>
                  <a:lnTo>
                    <a:pt x="199" y="978"/>
                  </a:lnTo>
                  <a:lnTo>
                    <a:pt x="199" y="975"/>
                  </a:lnTo>
                  <a:lnTo>
                    <a:pt x="199" y="975"/>
                  </a:lnTo>
                  <a:lnTo>
                    <a:pt x="199" y="975"/>
                  </a:lnTo>
                  <a:lnTo>
                    <a:pt x="199" y="973"/>
                  </a:lnTo>
                  <a:lnTo>
                    <a:pt x="201" y="973"/>
                  </a:lnTo>
                  <a:lnTo>
                    <a:pt x="201" y="973"/>
                  </a:lnTo>
                  <a:lnTo>
                    <a:pt x="201" y="973"/>
                  </a:lnTo>
                  <a:lnTo>
                    <a:pt x="204" y="973"/>
                  </a:lnTo>
                  <a:lnTo>
                    <a:pt x="204" y="973"/>
                  </a:lnTo>
                  <a:lnTo>
                    <a:pt x="204" y="973"/>
                  </a:lnTo>
                  <a:lnTo>
                    <a:pt x="204" y="971"/>
                  </a:lnTo>
                  <a:lnTo>
                    <a:pt x="204" y="971"/>
                  </a:lnTo>
                  <a:lnTo>
                    <a:pt x="204" y="971"/>
                  </a:lnTo>
                  <a:lnTo>
                    <a:pt x="204" y="968"/>
                  </a:lnTo>
                  <a:lnTo>
                    <a:pt x="206" y="968"/>
                  </a:lnTo>
                  <a:lnTo>
                    <a:pt x="206" y="968"/>
                  </a:lnTo>
                  <a:lnTo>
                    <a:pt x="206" y="968"/>
                  </a:lnTo>
                  <a:lnTo>
                    <a:pt x="206" y="968"/>
                  </a:lnTo>
                  <a:lnTo>
                    <a:pt x="206" y="966"/>
                  </a:lnTo>
                  <a:lnTo>
                    <a:pt x="206" y="966"/>
                  </a:lnTo>
                  <a:lnTo>
                    <a:pt x="206" y="966"/>
                  </a:lnTo>
                  <a:lnTo>
                    <a:pt x="206" y="966"/>
                  </a:lnTo>
                  <a:lnTo>
                    <a:pt x="206" y="966"/>
                  </a:lnTo>
                  <a:lnTo>
                    <a:pt x="206" y="964"/>
                  </a:lnTo>
                  <a:lnTo>
                    <a:pt x="206" y="964"/>
                  </a:lnTo>
                  <a:lnTo>
                    <a:pt x="206" y="964"/>
                  </a:lnTo>
                  <a:lnTo>
                    <a:pt x="206" y="961"/>
                  </a:lnTo>
                  <a:lnTo>
                    <a:pt x="206" y="961"/>
                  </a:lnTo>
                  <a:lnTo>
                    <a:pt x="206" y="961"/>
                  </a:lnTo>
                  <a:lnTo>
                    <a:pt x="209" y="961"/>
                  </a:lnTo>
                  <a:lnTo>
                    <a:pt x="209" y="961"/>
                  </a:lnTo>
                  <a:lnTo>
                    <a:pt x="209" y="961"/>
                  </a:lnTo>
                  <a:lnTo>
                    <a:pt x="209" y="961"/>
                  </a:lnTo>
                  <a:lnTo>
                    <a:pt x="209" y="959"/>
                  </a:lnTo>
                  <a:lnTo>
                    <a:pt x="209" y="959"/>
                  </a:lnTo>
                  <a:lnTo>
                    <a:pt x="209" y="957"/>
                  </a:lnTo>
                  <a:lnTo>
                    <a:pt x="209" y="954"/>
                  </a:lnTo>
                  <a:lnTo>
                    <a:pt x="209" y="952"/>
                  </a:lnTo>
                  <a:lnTo>
                    <a:pt x="209" y="949"/>
                  </a:lnTo>
                  <a:lnTo>
                    <a:pt x="209" y="949"/>
                  </a:lnTo>
                  <a:lnTo>
                    <a:pt x="209" y="947"/>
                  </a:lnTo>
                  <a:lnTo>
                    <a:pt x="209" y="945"/>
                  </a:lnTo>
                  <a:lnTo>
                    <a:pt x="209" y="945"/>
                  </a:lnTo>
                  <a:lnTo>
                    <a:pt x="209" y="942"/>
                  </a:lnTo>
                  <a:lnTo>
                    <a:pt x="211" y="945"/>
                  </a:lnTo>
                  <a:lnTo>
                    <a:pt x="211" y="945"/>
                  </a:lnTo>
                  <a:lnTo>
                    <a:pt x="211" y="942"/>
                  </a:lnTo>
                  <a:lnTo>
                    <a:pt x="211" y="942"/>
                  </a:lnTo>
                  <a:lnTo>
                    <a:pt x="211" y="940"/>
                  </a:lnTo>
                  <a:lnTo>
                    <a:pt x="211" y="940"/>
                  </a:lnTo>
                  <a:lnTo>
                    <a:pt x="211" y="940"/>
                  </a:lnTo>
                  <a:lnTo>
                    <a:pt x="211" y="938"/>
                  </a:lnTo>
                  <a:lnTo>
                    <a:pt x="211" y="938"/>
                  </a:lnTo>
                  <a:lnTo>
                    <a:pt x="211" y="938"/>
                  </a:lnTo>
                  <a:lnTo>
                    <a:pt x="211" y="935"/>
                  </a:lnTo>
                  <a:lnTo>
                    <a:pt x="211" y="935"/>
                  </a:lnTo>
                  <a:lnTo>
                    <a:pt x="211" y="935"/>
                  </a:lnTo>
                  <a:lnTo>
                    <a:pt x="211" y="935"/>
                  </a:lnTo>
                  <a:lnTo>
                    <a:pt x="211" y="935"/>
                  </a:lnTo>
                  <a:lnTo>
                    <a:pt x="211" y="933"/>
                  </a:lnTo>
                  <a:lnTo>
                    <a:pt x="211" y="933"/>
                  </a:lnTo>
                  <a:lnTo>
                    <a:pt x="211" y="933"/>
                  </a:lnTo>
                  <a:lnTo>
                    <a:pt x="211" y="933"/>
                  </a:lnTo>
                  <a:lnTo>
                    <a:pt x="211" y="933"/>
                  </a:lnTo>
                  <a:lnTo>
                    <a:pt x="211" y="933"/>
                  </a:lnTo>
                  <a:lnTo>
                    <a:pt x="211" y="930"/>
                  </a:lnTo>
                  <a:lnTo>
                    <a:pt x="211" y="930"/>
                  </a:lnTo>
                  <a:lnTo>
                    <a:pt x="211" y="930"/>
                  </a:lnTo>
                  <a:lnTo>
                    <a:pt x="209" y="930"/>
                  </a:lnTo>
                  <a:lnTo>
                    <a:pt x="209" y="930"/>
                  </a:lnTo>
                  <a:lnTo>
                    <a:pt x="209" y="930"/>
                  </a:lnTo>
                  <a:lnTo>
                    <a:pt x="209" y="928"/>
                  </a:lnTo>
                  <a:lnTo>
                    <a:pt x="209" y="928"/>
                  </a:lnTo>
                  <a:lnTo>
                    <a:pt x="209" y="926"/>
                  </a:lnTo>
                  <a:lnTo>
                    <a:pt x="209" y="926"/>
                  </a:lnTo>
                  <a:lnTo>
                    <a:pt x="209" y="923"/>
                  </a:lnTo>
                  <a:lnTo>
                    <a:pt x="211" y="923"/>
                  </a:lnTo>
                  <a:lnTo>
                    <a:pt x="211" y="921"/>
                  </a:lnTo>
                  <a:lnTo>
                    <a:pt x="211" y="921"/>
                  </a:lnTo>
                  <a:lnTo>
                    <a:pt x="209" y="919"/>
                  </a:lnTo>
                  <a:lnTo>
                    <a:pt x="209" y="919"/>
                  </a:lnTo>
                  <a:lnTo>
                    <a:pt x="209" y="916"/>
                  </a:lnTo>
                  <a:lnTo>
                    <a:pt x="211" y="916"/>
                  </a:lnTo>
                  <a:lnTo>
                    <a:pt x="211" y="914"/>
                  </a:lnTo>
                  <a:lnTo>
                    <a:pt x="211" y="914"/>
                  </a:lnTo>
                  <a:lnTo>
                    <a:pt x="211" y="914"/>
                  </a:lnTo>
                  <a:lnTo>
                    <a:pt x="209" y="912"/>
                  </a:lnTo>
                  <a:lnTo>
                    <a:pt x="209" y="912"/>
                  </a:lnTo>
                  <a:lnTo>
                    <a:pt x="209" y="909"/>
                  </a:lnTo>
                  <a:lnTo>
                    <a:pt x="209" y="909"/>
                  </a:lnTo>
                  <a:lnTo>
                    <a:pt x="211" y="909"/>
                  </a:lnTo>
                  <a:lnTo>
                    <a:pt x="211" y="907"/>
                  </a:lnTo>
                  <a:lnTo>
                    <a:pt x="209" y="907"/>
                  </a:lnTo>
                  <a:lnTo>
                    <a:pt x="209" y="904"/>
                  </a:lnTo>
                  <a:lnTo>
                    <a:pt x="209" y="904"/>
                  </a:lnTo>
                  <a:lnTo>
                    <a:pt x="209" y="902"/>
                  </a:lnTo>
                  <a:lnTo>
                    <a:pt x="206" y="902"/>
                  </a:lnTo>
                  <a:lnTo>
                    <a:pt x="206" y="902"/>
                  </a:lnTo>
                  <a:lnTo>
                    <a:pt x="206" y="902"/>
                  </a:lnTo>
                  <a:lnTo>
                    <a:pt x="206" y="900"/>
                  </a:lnTo>
                  <a:lnTo>
                    <a:pt x="206" y="900"/>
                  </a:lnTo>
                  <a:lnTo>
                    <a:pt x="206" y="900"/>
                  </a:lnTo>
                  <a:lnTo>
                    <a:pt x="206" y="897"/>
                  </a:lnTo>
                  <a:lnTo>
                    <a:pt x="204" y="895"/>
                  </a:lnTo>
                  <a:lnTo>
                    <a:pt x="204" y="895"/>
                  </a:lnTo>
                  <a:lnTo>
                    <a:pt x="204" y="893"/>
                  </a:lnTo>
                  <a:lnTo>
                    <a:pt x="201" y="890"/>
                  </a:lnTo>
                  <a:lnTo>
                    <a:pt x="201" y="888"/>
                  </a:lnTo>
                  <a:lnTo>
                    <a:pt x="201" y="888"/>
                  </a:lnTo>
                  <a:lnTo>
                    <a:pt x="201" y="886"/>
                  </a:lnTo>
                  <a:lnTo>
                    <a:pt x="201" y="886"/>
                  </a:lnTo>
                  <a:lnTo>
                    <a:pt x="199" y="886"/>
                  </a:lnTo>
                  <a:lnTo>
                    <a:pt x="199" y="886"/>
                  </a:lnTo>
                  <a:lnTo>
                    <a:pt x="199" y="883"/>
                  </a:lnTo>
                  <a:lnTo>
                    <a:pt x="197" y="883"/>
                  </a:lnTo>
                  <a:lnTo>
                    <a:pt x="197" y="883"/>
                  </a:lnTo>
                  <a:lnTo>
                    <a:pt x="194" y="883"/>
                  </a:lnTo>
                  <a:lnTo>
                    <a:pt x="192" y="883"/>
                  </a:lnTo>
                  <a:lnTo>
                    <a:pt x="192" y="886"/>
                  </a:lnTo>
                  <a:lnTo>
                    <a:pt x="192" y="886"/>
                  </a:lnTo>
                  <a:lnTo>
                    <a:pt x="190" y="886"/>
                  </a:lnTo>
                  <a:lnTo>
                    <a:pt x="190" y="886"/>
                  </a:lnTo>
                  <a:lnTo>
                    <a:pt x="190" y="886"/>
                  </a:lnTo>
                  <a:lnTo>
                    <a:pt x="190" y="886"/>
                  </a:lnTo>
                  <a:lnTo>
                    <a:pt x="190" y="886"/>
                  </a:lnTo>
                  <a:lnTo>
                    <a:pt x="190" y="883"/>
                  </a:lnTo>
                  <a:lnTo>
                    <a:pt x="187" y="883"/>
                  </a:lnTo>
                  <a:lnTo>
                    <a:pt x="187" y="881"/>
                  </a:lnTo>
                  <a:lnTo>
                    <a:pt x="187" y="878"/>
                  </a:lnTo>
                  <a:lnTo>
                    <a:pt x="185" y="876"/>
                  </a:lnTo>
                  <a:lnTo>
                    <a:pt x="185" y="876"/>
                  </a:lnTo>
                  <a:lnTo>
                    <a:pt x="185" y="876"/>
                  </a:lnTo>
                  <a:lnTo>
                    <a:pt x="187" y="876"/>
                  </a:lnTo>
                  <a:lnTo>
                    <a:pt x="187" y="876"/>
                  </a:lnTo>
                  <a:lnTo>
                    <a:pt x="187" y="874"/>
                  </a:lnTo>
                  <a:lnTo>
                    <a:pt x="187" y="874"/>
                  </a:lnTo>
                  <a:lnTo>
                    <a:pt x="187" y="871"/>
                  </a:lnTo>
                  <a:lnTo>
                    <a:pt x="187" y="871"/>
                  </a:lnTo>
                  <a:lnTo>
                    <a:pt x="187" y="871"/>
                  </a:lnTo>
                  <a:lnTo>
                    <a:pt x="187" y="869"/>
                  </a:lnTo>
                  <a:lnTo>
                    <a:pt x="185" y="869"/>
                  </a:lnTo>
                  <a:lnTo>
                    <a:pt x="185" y="869"/>
                  </a:lnTo>
                  <a:lnTo>
                    <a:pt x="185" y="869"/>
                  </a:lnTo>
                  <a:lnTo>
                    <a:pt x="185" y="867"/>
                  </a:lnTo>
                  <a:lnTo>
                    <a:pt x="183" y="869"/>
                  </a:lnTo>
                  <a:lnTo>
                    <a:pt x="183" y="869"/>
                  </a:lnTo>
                  <a:lnTo>
                    <a:pt x="183" y="869"/>
                  </a:lnTo>
                  <a:lnTo>
                    <a:pt x="183" y="869"/>
                  </a:lnTo>
                  <a:lnTo>
                    <a:pt x="183" y="867"/>
                  </a:lnTo>
                  <a:lnTo>
                    <a:pt x="183" y="867"/>
                  </a:lnTo>
                  <a:lnTo>
                    <a:pt x="183" y="864"/>
                  </a:lnTo>
                  <a:lnTo>
                    <a:pt x="180" y="864"/>
                  </a:lnTo>
                  <a:lnTo>
                    <a:pt x="180" y="864"/>
                  </a:lnTo>
                  <a:lnTo>
                    <a:pt x="178" y="864"/>
                  </a:lnTo>
                  <a:lnTo>
                    <a:pt x="178" y="862"/>
                  </a:lnTo>
                  <a:lnTo>
                    <a:pt x="178" y="862"/>
                  </a:lnTo>
                  <a:lnTo>
                    <a:pt x="178" y="862"/>
                  </a:lnTo>
                  <a:lnTo>
                    <a:pt x="178" y="862"/>
                  </a:lnTo>
                  <a:lnTo>
                    <a:pt x="175" y="859"/>
                  </a:lnTo>
                  <a:lnTo>
                    <a:pt x="175" y="859"/>
                  </a:lnTo>
                  <a:lnTo>
                    <a:pt x="175" y="859"/>
                  </a:lnTo>
                  <a:lnTo>
                    <a:pt x="175" y="857"/>
                  </a:lnTo>
                  <a:lnTo>
                    <a:pt x="175" y="857"/>
                  </a:lnTo>
                  <a:lnTo>
                    <a:pt x="173" y="855"/>
                  </a:lnTo>
                  <a:lnTo>
                    <a:pt x="171" y="855"/>
                  </a:lnTo>
                  <a:lnTo>
                    <a:pt x="171" y="855"/>
                  </a:lnTo>
                  <a:lnTo>
                    <a:pt x="171" y="852"/>
                  </a:lnTo>
                  <a:lnTo>
                    <a:pt x="171" y="850"/>
                  </a:lnTo>
                  <a:lnTo>
                    <a:pt x="173" y="850"/>
                  </a:lnTo>
                  <a:lnTo>
                    <a:pt x="173" y="850"/>
                  </a:lnTo>
                  <a:lnTo>
                    <a:pt x="175" y="850"/>
                  </a:lnTo>
                  <a:lnTo>
                    <a:pt x="175" y="850"/>
                  </a:lnTo>
                  <a:lnTo>
                    <a:pt x="175" y="850"/>
                  </a:lnTo>
                  <a:lnTo>
                    <a:pt x="175" y="848"/>
                  </a:lnTo>
                  <a:lnTo>
                    <a:pt x="175" y="848"/>
                  </a:lnTo>
                  <a:lnTo>
                    <a:pt x="175" y="848"/>
                  </a:lnTo>
                  <a:lnTo>
                    <a:pt x="175" y="848"/>
                  </a:lnTo>
                  <a:lnTo>
                    <a:pt x="173" y="845"/>
                  </a:lnTo>
                  <a:lnTo>
                    <a:pt x="175" y="845"/>
                  </a:lnTo>
                  <a:lnTo>
                    <a:pt x="173" y="843"/>
                  </a:lnTo>
                  <a:lnTo>
                    <a:pt x="173" y="843"/>
                  </a:lnTo>
                  <a:lnTo>
                    <a:pt x="173" y="843"/>
                  </a:lnTo>
                  <a:lnTo>
                    <a:pt x="173" y="843"/>
                  </a:lnTo>
                  <a:lnTo>
                    <a:pt x="173" y="841"/>
                  </a:lnTo>
                  <a:lnTo>
                    <a:pt x="171" y="841"/>
                  </a:lnTo>
                  <a:lnTo>
                    <a:pt x="171" y="841"/>
                  </a:lnTo>
                  <a:lnTo>
                    <a:pt x="171" y="841"/>
                  </a:lnTo>
                  <a:lnTo>
                    <a:pt x="171" y="838"/>
                  </a:lnTo>
                  <a:lnTo>
                    <a:pt x="171" y="838"/>
                  </a:lnTo>
                  <a:lnTo>
                    <a:pt x="168" y="838"/>
                  </a:lnTo>
                  <a:lnTo>
                    <a:pt x="168" y="836"/>
                  </a:lnTo>
                  <a:lnTo>
                    <a:pt x="168" y="836"/>
                  </a:lnTo>
                  <a:lnTo>
                    <a:pt x="168" y="836"/>
                  </a:lnTo>
                  <a:lnTo>
                    <a:pt x="168" y="833"/>
                  </a:lnTo>
                  <a:lnTo>
                    <a:pt x="168" y="833"/>
                  </a:lnTo>
                  <a:lnTo>
                    <a:pt x="168" y="833"/>
                  </a:lnTo>
                  <a:lnTo>
                    <a:pt x="166" y="831"/>
                  </a:lnTo>
                  <a:lnTo>
                    <a:pt x="166" y="831"/>
                  </a:lnTo>
                  <a:lnTo>
                    <a:pt x="166" y="831"/>
                  </a:lnTo>
                  <a:lnTo>
                    <a:pt x="164" y="831"/>
                  </a:lnTo>
                  <a:lnTo>
                    <a:pt x="161" y="831"/>
                  </a:lnTo>
                  <a:lnTo>
                    <a:pt x="161" y="831"/>
                  </a:lnTo>
                  <a:lnTo>
                    <a:pt x="159" y="829"/>
                  </a:lnTo>
                  <a:lnTo>
                    <a:pt x="159" y="829"/>
                  </a:lnTo>
                  <a:lnTo>
                    <a:pt x="156" y="826"/>
                  </a:lnTo>
                  <a:lnTo>
                    <a:pt x="156" y="824"/>
                  </a:lnTo>
                  <a:lnTo>
                    <a:pt x="156" y="824"/>
                  </a:lnTo>
                  <a:lnTo>
                    <a:pt x="156" y="822"/>
                  </a:lnTo>
                  <a:lnTo>
                    <a:pt x="156" y="819"/>
                  </a:lnTo>
                  <a:lnTo>
                    <a:pt x="156" y="819"/>
                  </a:lnTo>
                  <a:lnTo>
                    <a:pt x="156" y="817"/>
                  </a:lnTo>
                  <a:lnTo>
                    <a:pt x="156" y="814"/>
                  </a:lnTo>
                  <a:lnTo>
                    <a:pt x="154" y="814"/>
                  </a:lnTo>
                  <a:lnTo>
                    <a:pt x="152" y="812"/>
                  </a:lnTo>
                  <a:lnTo>
                    <a:pt x="152" y="812"/>
                  </a:lnTo>
                  <a:lnTo>
                    <a:pt x="149" y="810"/>
                  </a:lnTo>
                  <a:lnTo>
                    <a:pt x="149" y="810"/>
                  </a:lnTo>
                  <a:lnTo>
                    <a:pt x="149" y="810"/>
                  </a:lnTo>
                  <a:lnTo>
                    <a:pt x="149" y="807"/>
                  </a:lnTo>
                  <a:lnTo>
                    <a:pt x="149" y="807"/>
                  </a:lnTo>
                  <a:lnTo>
                    <a:pt x="149" y="807"/>
                  </a:lnTo>
                  <a:lnTo>
                    <a:pt x="147" y="807"/>
                  </a:lnTo>
                  <a:lnTo>
                    <a:pt x="147" y="807"/>
                  </a:lnTo>
                  <a:lnTo>
                    <a:pt x="147" y="807"/>
                  </a:lnTo>
                  <a:lnTo>
                    <a:pt x="145" y="805"/>
                  </a:lnTo>
                  <a:lnTo>
                    <a:pt x="145" y="805"/>
                  </a:lnTo>
                  <a:lnTo>
                    <a:pt x="145" y="803"/>
                  </a:lnTo>
                  <a:lnTo>
                    <a:pt x="145" y="803"/>
                  </a:lnTo>
                  <a:lnTo>
                    <a:pt x="145" y="803"/>
                  </a:lnTo>
                  <a:lnTo>
                    <a:pt x="145" y="803"/>
                  </a:lnTo>
                  <a:lnTo>
                    <a:pt x="145" y="800"/>
                  </a:lnTo>
                  <a:lnTo>
                    <a:pt x="145" y="800"/>
                  </a:lnTo>
                  <a:lnTo>
                    <a:pt x="145" y="800"/>
                  </a:lnTo>
                  <a:lnTo>
                    <a:pt x="145" y="800"/>
                  </a:lnTo>
                  <a:lnTo>
                    <a:pt x="145" y="800"/>
                  </a:lnTo>
                  <a:lnTo>
                    <a:pt x="145" y="798"/>
                  </a:lnTo>
                  <a:lnTo>
                    <a:pt x="145" y="796"/>
                  </a:lnTo>
                  <a:lnTo>
                    <a:pt x="147" y="793"/>
                  </a:lnTo>
                  <a:lnTo>
                    <a:pt x="145" y="791"/>
                  </a:lnTo>
                  <a:lnTo>
                    <a:pt x="145" y="791"/>
                  </a:lnTo>
                  <a:lnTo>
                    <a:pt x="142" y="788"/>
                  </a:lnTo>
                  <a:lnTo>
                    <a:pt x="142" y="788"/>
                  </a:lnTo>
                  <a:lnTo>
                    <a:pt x="142" y="786"/>
                  </a:lnTo>
                  <a:lnTo>
                    <a:pt x="142" y="784"/>
                  </a:lnTo>
                  <a:lnTo>
                    <a:pt x="142" y="784"/>
                  </a:lnTo>
                  <a:lnTo>
                    <a:pt x="142" y="784"/>
                  </a:lnTo>
                  <a:lnTo>
                    <a:pt x="142" y="784"/>
                  </a:lnTo>
                  <a:lnTo>
                    <a:pt x="140" y="781"/>
                  </a:lnTo>
                  <a:lnTo>
                    <a:pt x="140" y="781"/>
                  </a:lnTo>
                  <a:lnTo>
                    <a:pt x="140" y="781"/>
                  </a:lnTo>
                  <a:lnTo>
                    <a:pt x="140" y="779"/>
                  </a:lnTo>
                  <a:lnTo>
                    <a:pt x="140" y="779"/>
                  </a:lnTo>
                  <a:lnTo>
                    <a:pt x="140" y="779"/>
                  </a:lnTo>
                  <a:lnTo>
                    <a:pt x="140" y="777"/>
                  </a:lnTo>
                  <a:lnTo>
                    <a:pt x="138" y="777"/>
                  </a:lnTo>
                  <a:lnTo>
                    <a:pt x="138" y="774"/>
                  </a:lnTo>
                  <a:lnTo>
                    <a:pt x="138" y="774"/>
                  </a:lnTo>
                  <a:lnTo>
                    <a:pt x="135" y="774"/>
                  </a:lnTo>
                  <a:lnTo>
                    <a:pt x="135" y="772"/>
                  </a:lnTo>
                  <a:lnTo>
                    <a:pt x="133" y="770"/>
                  </a:lnTo>
                  <a:lnTo>
                    <a:pt x="135" y="770"/>
                  </a:lnTo>
                  <a:lnTo>
                    <a:pt x="135" y="767"/>
                  </a:lnTo>
                  <a:lnTo>
                    <a:pt x="135" y="765"/>
                  </a:lnTo>
                  <a:lnTo>
                    <a:pt x="135" y="765"/>
                  </a:lnTo>
                  <a:lnTo>
                    <a:pt x="133" y="765"/>
                  </a:lnTo>
                  <a:lnTo>
                    <a:pt x="133" y="762"/>
                  </a:lnTo>
                  <a:lnTo>
                    <a:pt x="133" y="762"/>
                  </a:lnTo>
                  <a:lnTo>
                    <a:pt x="133" y="762"/>
                  </a:lnTo>
                  <a:lnTo>
                    <a:pt x="133" y="760"/>
                  </a:lnTo>
                  <a:lnTo>
                    <a:pt x="133" y="760"/>
                  </a:lnTo>
                  <a:lnTo>
                    <a:pt x="133" y="760"/>
                  </a:lnTo>
                  <a:lnTo>
                    <a:pt x="133" y="758"/>
                  </a:lnTo>
                  <a:lnTo>
                    <a:pt x="133" y="758"/>
                  </a:lnTo>
                  <a:lnTo>
                    <a:pt x="133" y="758"/>
                  </a:lnTo>
                  <a:lnTo>
                    <a:pt x="130" y="758"/>
                  </a:lnTo>
                  <a:lnTo>
                    <a:pt x="130" y="758"/>
                  </a:lnTo>
                  <a:lnTo>
                    <a:pt x="130" y="758"/>
                  </a:lnTo>
                  <a:lnTo>
                    <a:pt x="128" y="758"/>
                  </a:lnTo>
                  <a:lnTo>
                    <a:pt x="128" y="758"/>
                  </a:lnTo>
                  <a:lnTo>
                    <a:pt x="128" y="758"/>
                  </a:lnTo>
                  <a:lnTo>
                    <a:pt x="126" y="758"/>
                  </a:lnTo>
                  <a:lnTo>
                    <a:pt x="126" y="760"/>
                  </a:lnTo>
                  <a:lnTo>
                    <a:pt x="126" y="760"/>
                  </a:lnTo>
                  <a:lnTo>
                    <a:pt x="123" y="760"/>
                  </a:lnTo>
                  <a:lnTo>
                    <a:pt x="123" y="760"/>
                  </a:lnTo>
                  <a:lnTo>
                    <a:pt x="123" y="760"/>
                  </a:lnTo>
                  <a:lnTo>
                    <a:pt x="123" y="760"/>
                  </a:lnTo>
                  <a:lnTo>
                    <a:pt x="123" y="762"/>
                  </a:lnTo>
                  <a:lnTo>
                    <a:pt x="123" y="762"/>
                  </a:lnTo>
                  <a:lnTo>
                    <a:pt x="123" y="762"/>
                  </a:lnTo>
                  <a:lnTo>
                    <a:pt x="123" y="762"/>
                  </a:lnTo>
                  <a:lnTo>
                    <a:pt x="123" y="765"/>
                  </a:lnTo>
                  <a:lnTo>
                    <a:pt x="121" y="765"/>
                  </a:lnTo>
                  <a:lnTo>
                    <a:pt x="119" y="762"/>
                  </a:lnTo>
                  <a:lnTo>
                    <a:pt x="116" y="762"/>
                  </a:lnTo>
                  <a:lnTo>
                    <a:pt x="116" y="762"/>
                  </a:lnTo>
                  <a:lnTo>
                    <a:pt x="116" y="760"/>
                  </a:lnTo>
                  <a:lnTo>
                    <a:pt x="116" y="758"/>
                  </a:lnTo>
                  <a:lnTo>
                    <a:pt x="116" y="755"/>
                  </a:lnTo>
                  <a:lnTo>
                    <a:pt x="116" y="755"/>
                  </a:lnTo>
                  <a:lnTo>
                    <a:pt x="116" y="753"/>
                  </a:lnTo>
                  <a:lnTo>
                    <a:pt x="116" y="753"/>
                  </a:lnTo>
                  <a:lnTo>
                    <a:pt x="116" y="751"/>
                  </a:lnTo>
                  <a:lnTo>
                    <a:pt x="116" y="751"/>
                  </a:lnTo>
                  <a:lnTo>
                    <a:pt x="116" y="751"/>
                  </a:lnTo>
                  <a:lnTo>
                    <a:pt x="114" y="751"/>
                  </a:lnTo>
                  <a:lnTo>
                    <a:pt x="114" y="748"/>
                  </a:lnTo>
                  <a:lnTo>
                    <a:pt x="114" y="748"/>
                  </a:lnTo>
                  <a:lnTo>
                    <a:pt x="114" y="748"/>
                  </a:lnTo>
                  <a:lnTo>
                    <a:pt x="114" y="746"/>
                  </a:lnTo>
                  <a:lnTo>
                    <a:pt x="114" y="746"/>
                  </a:lnTo>
                  <a:lnTo>
                    <a:pt x="114" y="743"/>
                  </a:lnTo>
                  <a:lnTo>
                    <a:pt x="114" y="743"/>
                  </a:lnTo>
                  <a:lnTo>
                    <a:pt x="114" y="741"/>
                  </a:lnTo>
                  <a:lnTo>
                    <a:pt x="114" y="741"/>
                  </a:lnTo>
                  <a:lnTo>
                    <a:pt x="114" y="741"/>
                  </a:lnTo>
                  <a:lnTo>
                    <a:pt x="112" y="739"/>
                  </a:lnTo>
                  <a:lnTo>
                    <a:pt x="112" y="739"/>
                  </a:lnTo>
                  <a:lnTo>
                    <a:pt x="112" y="739"/>
                  </a:lnTo>
                  <a:lnTo>
                    <a:pt x="112" y="736"/>
                  </a:lnTo>
                  <a:lnTo>
                    <a:pt x="109" y="736"/>
                  </a:lnTo>
                  <a:lnTo>
                    <a:pt x="109" y="736"/>
                  </a:lnTo>
                  <a:lnTo>
                    <a:pt x="109" y="734"/>
                  </a:lnTo>
                  <a:lnTo>
                    <a:pt x="107" y="734"/>
                  </a:lnTo>
                  <a:lnTo>
                    <a:pt x="107" y="734"/>
                  </a:lnTo>
                  <a:lnTo>
                    <a:pt x="107" y="732"/>
                  </a:lnTo>
                  <a:lnTo>
                    <a:pt x="107" y="732"/>
                  </a:lnTo>
                  <a:lnTo>
                    <a:pt x="107" y="732"/>
                  </a:lnTo>
                  <a:lnTo>
                    <a:pt x="107" y="729"/>
                  </a:lnTo>
                  <a:lnTo>
                    <a:pt x="107" y="729"/>
                  </a:lnTo>
                  <a:lnTo>
                    <a:pt x="107" y="729"/>
                  </a:lnTo>
                  <a:lnTo>
                    <a:pt x="107"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7" y="720"/>
                  </a:lnTo>
                  <a:lnTo>
                    <a:pt x="104" y="717"/>
                  </a:lnTo>
                  <a:lnTo>
                    <a:pt x="104" y="717"/>
                  </a:lnTo>
                  <a:lnTo>
                    <a:pt x="104" y="717"/>
                  </a:lnTo>
                  <a:lnTo>
                    <a:pt x="104" y="715"/>
                  </a:lnTo>
                  <a:lnTo>
                    <a:pt x="104" y="717"/>
                  </a:lnTo>
                  <a:lnTo>
                    <a:pt x="104" y="717"/>
                  </a:lnTo>
                  <a:lnTo>
                    <a:pt x="102" y="720"/>
                  </a:lnTo>
                  <a:lnTo>
                    <a:pt x="102" y="720"/>
                  </a:lnTo>
                  <a:lnTo>
                    <a:pt x="100" y="720"/>
                  </a:lnTo>
                  <a:lnTo>
                    <a:pt x="97" y="717"/>
                  </a:lnTo>
                  <a:lnTo>
                    <a:pt x="95" y="717"/>
                  </a:lnTo>
                  <a:lnTo>
                    <a:pt x="93" y="717"/>
                  </a:lnTo>
                  <a:lnTo>
                    <a:pt x="90" y="717"/>
                  </a:lnTo>
                  <a:lnTo>
                    <a:pt x="90" y="717"/>
                  </a:lnTo>
                  <a:lnTo>
                    <a:pt x="88" y="717"/>
                  </a:lnTo>
                  <a:lnTo>
                    <a:pt x="88" y="713"/>
                  </a:lnTo>
                  <a:lnTo>
                    <a:pt x="86" y="713"/>
                  </a:lnTo>
                  <a:lnTo>
                    <a:pt x="86" y="710"/>
                  </a:lnTo>
                  <a:lnTo>
                    <a:pt x="83" y="710"/>
                  </a:lnTo>
                  <a:lnTo>
                    <a:pt x="83" y="710"/>
                  </a:lnTo>
                  <a:lnTo>
                    <a:pt x="81" y="708"/>
                  </a:lnTo>
                  <a:lnTo>
                    <a:pt x="81" y="706"/>
                  </a:lnTo>
                  <a:lnTo>
                    <a:pt x="81" y="703"/>
                  </a:lnTo>
                  <a:lnTo>
                    <a:pt x="81" y="701"/>
                  </a:lnTo>
                  <a:lnTo>
                    <a:pt x="83" y="701"/>
                  </a:lnTo>
                  <a:lnTo>
                    <a:pt x="83" y="699"/>
                  </a:lnTo>
                  <a:lnTo>
                    <a:pt x="86" y="699"/>
                  </a:lnTo>
                  <a:lnTo>
                    <a:pt x="88" y="696"/>
                  </a:lnTo>
                  <a:lnTo>
                    <a:pt x="88" y="694"/>
                  </a:lnTo>
                  <a:lnTo>
                    <a:pt x="88" y="694"/>
                  </a:lnTo>
                  <a:lnTo>
                    <a:pt x="86" y="691"/>
                  </a:lnTo>
                  <a:lnTo>
                    <a:pt x="83" y="689"/>
                  </a:lnTo>
                  <a:lnTo>
                    <a:pt x="83" y="689"/>
                  </a:lnTo>
                  <a:lnTo>
                    <a:pt x="81" y="687"/>
                  </a:lnTo>
                  <a:lnTo>
                    <a:pt x="78" y="687"/>
                  </a:lnTo>
                  <a:lnTo>
                    <a:pt x="76" y="684"/>
                  </a:lnTo>
                  <a:lnTo>
                    <a:pt x="76" y="682"/>
                  </a:lnTo>
                  <a:lnTo>
                    <a:pt x="76" y="682"/>
                  </a:lnTo>
                  <a:lnTo>
                    <a:pt x="74" y="682"/>
                  </a:lnTo>
                  <a:lnTo>
                    <a:pt x="74" y="682"/>
                  </a:lnTo>
                  <a:lnTo>
                    <a:pt x="74" y="682"/>
                  </a:lnTo>
                  <a:lnTo>
                    <a:pt x="74" y="682"/>
                  </a:lnTo>
                  <a:lnTo>
                    <a:pt x="74" y="684"/>
                  </a:lnTo>
                  <a:lnTo>
                    <a:pt x="74" y="684"/>
                  </a:lnTo>
                  <a:lnTo>
                    <a:pt x="71" y="684"/>
                  </a:lnTo>
                  <a:lnTo>
                    <a:pt x="71" y="684"/>
                  </a:lnTo>
                  <a:lnTo>
                    <a:pt x="71" y="684"/>
                  </a:lnTo>
                  <a:lnTo>
                    <a:pt x="71" y="684"/>
                  </a:lnTo>
                  <a:lnTo>
                    <a:pt x="71" y="687"/>
                  </a:lnTo>
                  <a:lnTo>
                    <a:pt x="71" y="687"/>
                  </a:lnTo>
                  <a:lnTo>
                    <a:pt x="71" y="687"/>
                  </a:lnTo>
                  <a:lnTo>
                    <a:pt x="69" y="689"/>
                  </a:lnTo>
                  <a:lnTo>
                    <a:pt x="69" y="687"/>
                  </a:lnTo>
                  <a:lnTo>
                    <a:pt x="67" y="687"/>
                  </a:lnTo>
                  <a:lnTo>
                    <a:pt x="64" y="687"/>
                  </a:lnTo>
                  <a:lnTo>
                    <a:pt x="64" y="687"/>
                  </a:lnTo>
                  <a:lnTo>
                    <a:pt x="62" y="689"/>
                  </a:lnTo>
                  <a:lnTo>
                    <a:pt x="62" y="689"/>
                  </a:lnTo>
                  <a:lnTo>
                    <a:pt x="62" y="689"/>
                  </a:lnTo>
                  <a:lnTo>
                    <a:pt x="59" y="687"/>
                  </a:lnTo>
                  <a:lnTo>
                    <a:pt x="62" y="687"/>
                  </a:lnTo>
                  <a:lnTo>
                    <a:pt x="62" y="687"/>
                  </a:lnTo>
                  <a:lnTo>
                    <a:pt x="62" y="687"/>
                  </a:lnTo>
                  <a:lnTo>
                    <a:pt x="62" y="684"/>
                  </a:lnTo>
                  <a:lnTo>
                    <a:pt x="59" y="684"/>
                  </a:lnTo>
                  <a:lnTo>
                    <a:pt x="59" y="682"/>
                  </a:lnTo>
                  <a:lnTo>
                    <a:pt x="59" y="682"/>
                  </a:lnTo>
                  <a:lnTo>
                    <a:pt x="62" y="680"/>
                  </a:lnTo>
                  <a:lnTo>
                    <a:pt x="62" y="680"/>
                  </a:lnTo>
                  <a:lnTo>
                    <a:pt x="64" y="680"/>
                  </a:lnTo>
                  <a:lnTo>
                    <a:pt x="64" y="680"/>
                  </a:lnTo>
                  <a:lnTo>
                    <a:pt x="64" y="680"/>
                  </a:lnTo>
                  <a:lnTo>
                    <a:pt x="64" y="677"/>
                  </a:lnTo>
                  <a:lnTo>
                    <a:pt x="62" y="677"/>
                  </a:lnTo>
                  <a:lnTo>
                    <a:pt x="62" y="677"/>
                  </a:lnTo>
                  <a:lnTo>
                    <a:pt x="62" y="677"/>
                  </a:lnTo>
                  <a:lnTo>
                    <a:pt x="62" y="675"/>
                  </a:lnTo>
                  <a:lnTo>
                    <a:pt x="62" y="675"/>
                  </a:lnTo>
                  <a:lnTo>
                    <a:pt x="62" y="675"/>
                  </a:lnTo>
                  <a:lnTo>
                    <a:pt x="62" y="672"/>
                  </a:lnTo>
                  <a:lnTo>
                    <a:pt x="62" y="672"/>
                  </a:lnTo>
                  <a:lnTo>
                    <a:pt x="62" y="672"/>
                  </a:lnTo>
                  <a:lnTo>
                    <a:pt x="62" y="670"/>
                  </a:lnTo>
                  <a:lnTo>
                    <a:pt x="62" y="670"/>
                  </a:lnTo>
                  <a:lnTo>
                    <a:pt x="62" y="670"/>
                  </a:lnTo>
                  <a:lnTo>
                    <a:pt x="59" y="668"/>
                  </a:lnTo>
                  <a:lnTo>
                    <a:pt x="59" y="668"/>
                  </a:lnTo>
                  <a:lnTo>
                    <a:pt x="59" y="668"/>
                  </a:lnTo>
                  <a:lnTo>
                    <a:pt x="59" y="665"/>
                  </a:lnTo>
                  <a:lnTo>
                    <a:pt x="59" y="665"/>
                  </a:lnTo>
                  <a:lnTo>
                    <a:pt x="59" y="665"/>
                  </a:lnTo>
                  <a:lnTo>
                    <a:pt x="59" y="663"/>
                  </a:lnTo>
                  <a:lnTo>
                    <a:pt x="59" y="663"/>
                  </a:lnTo>
                  <a:lnTo>
                    <a:pt x="62" y="663"/>
                  </a:lnTo>
                  <a:lnTo>
                    <a:pt x="62" y="663"/>
                  </a:lnTo>
                  <a:lnTo>
                    <a:pt x="64" y="661"/>
                  </a:lnTo>
                  <a:lnTo>
                    <a:pt x="64" y="661"/>
                  </a:lnTo>
                  <a:lnTo>
                    <a:pt x="62" y="658"/>
                  </a:lnTo>
                  <a:lnTo>
                    <a:pt x="62" y="658"/>
                  </a:lnTo>
                  <a:lnTo>
                    <a:pt x="62" y="656"/>
                  </a:lnTo>
                  <a:lnTo>
                    <a:pt x="62" y="656"/>
                  </a:lnTo>
                  <a:lnTo>
                    <a:pt x="62" y="654"/>
                  </a:lnTo>
                  <a:lnTo>
                    <a:pt x="62" y="651"/>
                  </a:lnTo>
                  <a:lnTo>
                    <a:pt x="62" y="651"/>
                  </a:lnTo>
                  <a:lnTo>
                    <a:pt x="59" y="651"/>
                  </a:lnTo>
                  <a:lnTo>
                    <a:pt x="59" y="649"/>
                  </a:lnTo>
                  <a:lnTo>
                    <a:pt x="59" y="649"/>
                  </a:lnTo>
                  <a:lnTo>
                    <a:pt x="59" y="649"/>
                  </a:lnTo>
                  <a:lnTo>
                    <a:pt x="59" y="646"/>
                  </a:lnTo>
                  <a:lnTo>
                    <a:pt x="59" y="646"/>
                  </a:lnTo>
                  <a:lnTo>
                    <a:pt x="62" y="646"/>
                  </a:lnTo>
                  <a:lnTo>
                    <a:pt x="62" y="644"/>
                  </a:lnTo>
                  <a:lnTo>
                    <a:pt x="59" y="644"/>
                  </a:lnTo>
                  <a:lnTo>
                    <a:pt x="59" y="644"/>
                  </a:lnTo>
                  <a:lnTo>
                    <a:pt x="59" y="642"/>
                  </a:lnTo>
                  <a:lnTo>
                    <a:pt x="59" y="642"/>
                  </a:lnTo>
                  <a:lnTo>
                    <a:pt x="59" y="642"/>
                  </a:lnTo>
                  <a:lnTo>
                    <a:pt x="59" y="639"/>
                  </a:lnTo>
                  <a:lnTo>
                    <a:pt x="59" y="639"/>
                  </a:lnTo>
                  <a:lnTo>
                    <a:pt x="57" y="639"/>
                  </a:lnTo>
                  <a:lnTo>
                    <a:pt x="57" y="637"/>
                  </a:lnTo>
                  <a:lnTo>
                    <a:pt x="57" y="637"/>
                  </a:lnTo>
                  <a:lnTo>
                    <a:pt x="55" y="637"/>
                  </a:lnTo>
                  <a:lnTo>
                    <a:pt x="55" y="639"/>
                  </a:lnTo>
                  <a:lnTo>
                    <a:pt x="52" y="639"/>
                  </a:lnTo>
                  <a:lnTo>
                    <a:pt x="52" y="639"/>
                  </a:lnTo>
                  <a:lnTo>
                    <a:pt x="52" y="639"/>
                  </a:lnTo>
                  <a:lnTo>
                    <a:pt x="50" y="637"/>
                  </a:lnTo>
                  <a:lnTo>
                    <a:pt x="52" y="637"/>
                  </a:lnTo>
                  <a:lnTo>
                    <a:pt x="52" y="635"/>
                  </a:lnTo>
                  <a:lnTo>
                    <a:pt x="50" y="632"/>
                  </a:lnTo>
                  <a:lnTo>
                    <a:pt x="50" y="630"/>
                  </a:lnTo>
                  <a:lnTo>
                    <a:pt x="50" y="630"/>
                  </a:lnTo>
                  <a:lnTo>
                    <a:pt x="52" y="627"/>
                  </a:lnTo>
                  <a:lnTo>
                    <a:pt x="52" y="625"/>
                  </a:lnTo>
                  <a:lnTo>
                    <a:pt x="52" y="625"/>
                  </a:lnTo>
                  <a:lnTo>
                    <a:pt x="52" y="623"/>
                  </a:lnTo>
                  <a:lnTo>
                    <a:pt x="50" y="623"/>
                  </a:lnTo>
                  <a:lnTo>
                    <a:pt x="50" y="623"/>
                  </a:lnTo>
                  <a:lnTo>
                    <a:pt x="50" y="623"/>
                  </a:lnTo>
                  <a:lnTo>
                    <a:pt x="50" y="623"/>
                  </a:lnTo>
                  <a:lnTo>
                    <a:pt x="50" y="620"/>
                  </a:lnTo>
                  <a:lnTo>
                    <a:pt x="50" y="620"/>
                  </a:lnTo>
                  <a:lnTo>
                    <a:pt x="48" y="620"/>
                  </a:lnTo>
                  <a:lnTo>
                    <a:pt x="48" y="620"/>
                  </a:lnTo>
                  <a:lnTo>
                    <a:pt x="48" y="620"/>
                  </a:lnTo>
                  <a:lnTo>
                    <a:pt x="48" y="620"/>
                  </a:lnTo>
                  <a:lnTo>
                    <a:pt x="48" y="618"/>
                  </a:lnTo>
                  <a:lnTo>
                    <a:pt x="48" y="618"/>
                  </a:lnTo>
                  <a:lnTo>
                    <a:pt x="50" y="618"/>
                  </a:lnTo>
                  <a:lnTo>
                    <a:pt x="50" y="618"/>
                  </a:lnTo>
                  <a:lnTo>
                    <a:pt x="50" y="616"/>
                  </a:lnTo>
                  <a:lnTo>
                    <a:pt x="50" y="616"/>
                  </a:lnTo>
                  <a:lnTo>
                    <a:pt x="50" y="616"/>
                  </a:lnTo>
                  <a:lnTo>
                    <a:pt x="48" y="613"/>
                  </a:lnTo>
                  <a:lnTo>
                    <a:pt x="48" y="613"/>
                  </a:lnTo>
                  <a:lnTo>
                    <a:pt x="48" y="611"/>
                  </a:lnTo>
                  <a:lnTo>
                    <a:pt x="45" y="609"/>
                  </a:lnTo>
                  <a:lnTo>
                    <a:pt x="45" y="606"/>
                  </a:lnTo>
                  <a:lnTo>
                    <a:pt x="45" y="606"/>
                  </a:lnTo>
                  <a:lnTo>
                    <a:pt x="43" y="606"/>
                  </a:lnTo>
                  <a:lnTo>
                    <a:pt x="43" y="606"/>
                  </a:lnTo>
                  <a:lnTo>
                    <a:pt x="43" y="604"/>
                  </a:lnTo>
                  <a:lnTo>
                    <a:pt x="43" y="604"/>
                  </a:lnTo>
                  <a:lnTo>
                    <a:pt x="41" y="604"/>
                  </a:lnTo>
                  <a:lnTo>
                    <a:pt x="41" y="601"/>
                  </a:lnTo>
                  <a:lnTo>
                    <a:pt x="41" y="601"/>
                  </a:lnTo>
                  <a:lnTo>
                    <a:pt x="38" y="601"/>
                  </a:lnTo>
                  <a:lnTo>
                    <a:pt x="38" y="604"/>
                  </a:lnTo>
                  <a:lnTo>
                    <a:pt x="38" y="604"/>
                  </a:lnTo>
                  <a:lnTo>
                    <a:pt x="38" y="604"/>
                  </a:lnTo>
                  <a:lnTo>
                    <a:pt x="38" y="606"/>
                  </a:lnTo>
                  <a:lnTo>
                    <a:pt x="38" y="606"/>
                  </a:lnTo>
                  <a:lnTo>
                    <a:pt x="38" y="606"/>
                  </a:lnTo>
                  <a:lnTo>
                    <a:pt x="36" y="606"/>
                  </a:lnTo>
                  <a:lnTo>
                    <a:pt x="36" y="609"/>
                  </a:lnTo>
                  <a:lnTo>
                    <a:pt x="36" y="609"/>
                  </a:lnTo>
                  <a:lnTo>
                    <a:pt x="36" y="609"/>
                  </a:lnTo>
                  <a:lnTo>
                    <a:pt x="36" y="611"/>
                  </a:lnTo>
                  <a:lnTo>
                    <a:pt x="36" y="611"/>
                  </a:lnTo>
                  <a:lnTo>
                    <a:pt x="36" y="611"/>
                  </a:lnTo>
                  <a:lnTo>
                    <a:pt x="33" y="609"/>
                  </a:lnTo>
                  <a:lnTo>
                    <a:pt x="33" y="609"/>
                  </a:lnTo>
                  <a:lnTo>
                    <a:pt x="33" y="609"/>
                  </a:lnTo>
                  <a:lnTo>
                    <a:pt x="33" y="609"/>
                  </a:lnTo>
                  <a:lnTo>
                    <a:pt x="31" y="606"/>
                  </a:lnTo>
                  <a:lnTo>
                    <a:pt x="31" y="606"/>
                  </a:lnTo>
                  <a:lnTo>
                    <a:pt x="31" y="606"/>
                  </a:lnTo>
                  <a:lnTo>
                    <a:pt x="31" y="606"/>
                  </a:lnTo>
                  <a:lnTo>
                    <a:pt x="31" y="604"/>
                  </a:lnTo>
                  <a:lnTo>
                    <a:pt x="29" y="604"/>
                  </a:lnTo>
                  <a:lnTo>
                    <a:pt x="29" y="604"/>
                  </a:lnTo>
                  <a:lnTo>
                    <a:pt x="29" y="604"/>
                  </a:lnTo>
                  <a:lnTo>
                    <a:pt x="26" y="604"/>
                  </a:lnTo>
                  <a:lnTo>
                    <a:pt x="26" y="604"/>
                  </a:lnTo>
                  <a:lnTo>
                    <a:pt x="26" y="601"/>
                  </a:lnTo>
                  <a:lnTo>
                    <a:pt x="26" y="601"/>
                  </a:lnTo>
                  <a:lnTo>
                    <a:pt x="24" y="601"/>
                  </a:lnTo>
                  <a:lnTo>
                    <a:pt x="24" y="601"/>
                  </a:lnTo>
                  <a:lnTo>
                    <a:pt x="24" y="599"/>
                  </a:lnTo>
                  <a:lnTo>
                    <a:pt x="24" y="597"/>
                  </a:lnTo>
                  <a:lnTo>
                    <a:pt x="22" y="594"/>
                  </a:lnTo>
                  <a:lnTo>
                    <a:pt x="22" y="594"/>
                  </a:lnTo>
                  <a:lnTo>
                    <a:pt x="22" y="592"/>
                  </a:lnTo>
                  <a:lnTo>
                    <a:pt x="22" y="592"/>
                  </a:lnTo>
                  <a:lnTo>
                    <a:pt x="22" y="590"/>
                  </a:lnTo>
                  <a:lnTo>
                    <a:pt x="22" y="590"/>
                  </a:lnTo>
                  <a:lnTo>
                    <a:pt x="22" y="587"/>
                  </a:lnTo>
                  <a:lnTo>
                    <a:pt x="22" y="587"/>
                  </a:lnTo>
                  <a:lnTo>
                    <a:pt x="22" y="587"/>
                  </a:lnTo>
                  <a:lnTo>
                    <a:pt x="22" y="585"/>
                  </a:lnTo>
                  <a:lnTo>
                    <a:pt x="22" y="585"/>
                  </a:lnTo>
                  <a:lnTo>
                    <a:pt x="19" y="585"/>
                  </a:lnTo>
                  <a:lnTo>
                    <a:pt x="19" y="585"/>
                  </a:lnTo>
                  <a:lnTo>
                    <a:pt x="19" y="585"/>
                  </a:lnTo>
                  <a:lnTo>
                    <a:pt x="17" y="585"/>
                  </a:lnTo>
                  <a:lnTo>
                    <a:pt x="17" y="585"/>
                  </a:lnTo>
                  <a:lnTo>
                    <a:pt x="15" y="585"/>
                  </a:lnTo>
                  <a:lnTo>
                    <a:pt x="15" y="583"/>
                  </a:lnTo>
                  <a:lnTo>
                    <a:pt x="15" y="583"/>
                  </a:lnTo>
                  <a:lnTo>
                    <a:pt x="12" y="583"/>
                  </a:lnTo>
                  <a:lnTo>
                    <a:pt x="12" y="583"/>
                  </a:lnTo>
                  <a:lnTo>
                    <a:pt x="12" y="583"/>
                  </a:lnTo>
                  <a:lnTo>
                    <a:pt x="10" y="583"/>
                  </a:lnTo>
                  <a:lnTo>
                    <a:pt x="10" y="583"/>
                  </a:lnTo>
                  <a:lnTo>
                    <a:pt x="10" y="583"/>
                  </a:lnTo>
                  <a:lnTo>
                    <a:pt x="10" y="583"/>
                  </a:lnTo>
                  <a:lnTo>
                    <a:pt x="7" y="583"/>
                  </a:lnTo>
                  <a:lnTo>
                    <a:pt x="7" y="580"/>
                  </a:lnTo>
                  <a:lnTo>
                    <a:pt x="5" y="580"/>
                  </a:lnTo>
                  <a:lnTo>
                    <a:pt x="5" y="578"/>
                  </a:lnTo>
                  <a:lnTo>
                    <a:pt x="5" y="575"/>
                  </a:lnTo>
                  <a:lnTo>
                    <a:pt x="5" y="575"/>
                  </a:lnTo>
                  <a:lnTo>
                    <a:pt x="5" y="573"/>
                  </a:lnTo>
                  <a:lnTo>
                    <a:pt x="5" y="571"/>
                  </a:lnTo>
                  <a:lnTo>
                    <a:pt x="3" y="568"/>
                  </a:lnTo>
                  <a:lnTo>
                    <a:pt x="3" y="568"/>
                  </a:lnTo>
                  <a:lnTo>
                    <a:pt x="3"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3" y="556"/>
                  </a:lnTo>
                  <a:lnTo>
                    <a:pt x="3" y="556"/>
                  </a:lnTo>
                  <a:lnTo>
                    <a:pt x="3" y="556"/>
                  </a:lnTo>
                  <a:lnTo>
                    <a:pt x="5" y="559"/>
                  </a:lnTo>
                  <a:lnTo>
                    <a:pt x="7" y="559"/>
                  </a:lnTo>
                  <a:lnTo>
                    <a:pt x="10" y="559"/>
                  </a:lnTo>
                  <a:lnTo>
                    <a:pt x="10" y="559"/>
                  </a:lnTo>
                  <a:lnTo>
                    <a:pt x="10" y="556"/>
                  </a:lnTo>
                  <a:lnTo>
                    <a:pt x="10" y="554"/>
                  </a:lnTo>
                  <a:lnTo>
                    <a:pt x="10" y="554"/>
                  </a:lnTo>
                  <a:lnTo>
                    <a:pt x="10" y="552"/>
                  </a:lnTo>
                  <a:lnTo>
                    <a:pt x="10" y="552"/>
                  </a:lnTo>
                  <a:lnTo>
                    <a:pt x="10" y="552"/>
                  </a:lnTo>
                  <a:lnTo>
                    <a:pt x="10" y="549"/>
                  </a:lnTo>
                  <a:lnTo>
                    <a:pt x="7" y="549"/>
                  </a:lnTo>
                  <a:lnTo>
                    <a:pt x="7" y="549"/>
                  </a:lnTo>
                  <a:lnTo>
                    <a:pt x="7" y="549"/>
                  </a:lnTo>
                  <a:lnTo>
                    <a:pt x="5" y="549"/>
                  </a:lnTo>
                  <a:lnTo>
                    <a:pt x="5" y="549"/>
                  </a:lnTo>
                  <a:lnTo>
                    <a:pt x="5" y="549"/>
                  </a:lnTo>
                  <a:lnTo>
                    <a:pt x="5" y="549"/>
                  </a:lnTo>
                  <a:lnTo>
                    <a:pt x="5" y="549"/>
                  </a:lnTo>
                  <a:lnTo>
                    <a:pt x="3" y="547"/>
                  </a:lnTo>
                  <a:lnTo>
                    <a:pt x="3" y="547"/>
                  </a:lnTo>
                  <a:lnTo>
                    <a:pt x="3" y="547"/>
                  </a:lnTo>
                  <a:lnTo>
                    <a:pt x="3" y="547"/>
                  </a:lnTo>
                  <a:lnTo>
                    <a:pt x="5" y="545"/>
                  </a:lnTo>
                  <a:lnTo>
                    <a:pt x="5" y="545"/>
                  </a:lnTo>
                  <a:lnTo>
                    <a:pt x="5" y="545"/>
                  </a:lnTo>
                  <a:lnTo>
                    <a:pt x="5" y="542"/>
                  </a:lnTo>
                  <a:lnTo>
                    <a:pt x="5" y="542"/>
                  </a:lnTo>
                  <a:lnTo>
                    <a:pt x="5" y="542"/>
                  </a:lnTo>
                  <a:lnTo>
                    <a:pt x="5" y="542"/>
                  </a:lnTo>
                  <a:lnTo>
                    <a:pt x="3" y="540"/>
                  </a:lnTo>
                  <a:lnTo>
                    <a:pt x="3" y="540"/>
                  </a:lnTo>
                  <a:lnTo>
                    <a:pt x="3" y="540"/>
                  </a:lnTo>
                  <a:lnTo>
                    <a:pt x="3" y="538"/>
                  </a:lnTo>
                  <a:lnTo>
                    <a:pt x="3" y="535"/>
                  </a:lnTo>
                  <a:lnTo>
                    <a:pt x="3" y="533"/>
                  </a:lnTo>
                  <a:lnTo>
                    <a:pt x="5" y="528"/>
                  </a:lnTo>
                  <a:lnTo>
                    <a:pt x="5" y="526"/>
                  </a:lnTo>
                  <a:lnTo>
                    <a:pt x="7" y="521"/>
                  </a:lnTo>
                  <a:lnTo>
                    <a:pt x="7" y="516"/>
                  </a:lnTo>
                  <a:lnTo>
                    <a:pt x="12" y="500"/>
                  </a:lnTo>
                  <a:lnTo>
                    <a:pt x="17" y="481"/>
                  </a:lnTo>
                  <a:lnTo>
                    <a:pt x="22" y="464"/>
                  </a:lnTo>
                  <a:lnTo>
                    <a:pt x="26" y="448"/>
                  </a:lnTo>
                  <a:lnTo>
                    <a:pt x="31" y="438"/>
                  </a:lnTo>
                  <a:lnTo>
                    <a:pt x="36" y="417"/>
                  </a:lnTo>
                  <a:lnTo>
                    <a:pt x="41" y="398"/>
                  </a:lnTo>
                  <a:lnTo>
                    <a:pt x="48" y="372"/>
                  </a:lnTo>
                  <a:lnTo>
                    <a:pt x="57" y="346"/>
                  </a:lnTo>
                  <a:lnTo>
                    <a:pt x="64" y="322"/>
                  </a:lnTo>
                  <a:lnTo>
                    <a:pt x="71" y="296"/>
                  </a:lnTo>
                  <a:lnTo>
                    <a:pt x="78" y="270"/>
                  </a:lnTo>
                  <a:lnTo>
                    <a:pt x="86" y="246"/>
                  </a:lnTo>
                  <a:lnTo>
                    <a:pt x="93" y="223"/>
                  </a:lnTo>
                  <a:lnTo>
                    <a:pt x="100" y="199"/>
                  </a:lnTo>
                  <a:lnTo>
                    <a:pt x="107" y="175"/>
                  </a:lnTo>
                  <a:lnTo>
                    <a:pt x="114" y="152"/>
                  </a:lnTo>
                  <a:lnTo>
                    <a:pt x="121" y="128"/>
                  </a:lnTo>
                  <a:lnTo>
                    <a:pt x="128" y="104"/>
                  </a:lnTo>
                  <a:lnTo>
                    <a:pt x="135" y="81"/>
                  </a:lnTo>
                  <a:lnTo>
                    <a:pt x="142" y="57"/>
                  </a:lnTo>
                  <a:lnTo>
                    <a:pt x="145" y="50"/>
                  </a:lnTo>
                  <a:lnTo>
                    <a:pt x="147" y="43"/>
                  </a:lnTo>
                  <a:lnTo>
                    <a:pt x="147" y="36"/>
                  </a:lnTo>
                  <a:lnTo>
                    <a:pt x="149" y="29"/>
                  </a:lnTo>
                  <a:lnTo>
                    <a:pt x="152" y="22"/>
                  </a:lnTo>
                  <a:lnTo>
                    <a:pt x="154" y="14"/>
                  </a:lnTo>
                  <a:lnTo>
                    <a:pt x="156" y="7"/>
                  </a:lnTo>
                  <a:lnTo>
                    <a:pt x="159" y="0"/>
                  </a:lnTo>
                  <a:lnTo>
                    <a:pt x="187" y="7"/>
                  </a:lnTo>
                  <a:lnTo>
                    <a:pt x="213" y="14"/>
                  </a:lnTo>
                  <a:lnTo>
                    <a:pt x="242" y="22"/>
                  </a:lnTo>
                  <a:lnTo>
                    <a:pt x="268" y="26"/>
                  </a:lnTo>
                  <a:lnTo>
                    <a:pt x="296" y="33"/>
                  </a:lnTo>
                  <a:lnTo>
                    <a:pt x="324" y="40"/>
                  </a:lnTo>
                  <a:lnTo>
                    <a:pt x="350" y="45"/>
                  </a:lnTo>
                  <a:lnTo>
                    <a:pt x="379" y="52"/>
                  </a:lnTo>
                  <a:lnTo>
                    <a:pt x="407" y="57"/>
                  </a:lnTo>
                  <a:lnTo>
                    <a:pt x="436" y="62"/>
                  </a:lnTo>
                  <a:lnTo>
                    <a:pt x="462" y="66"/>
                  </a:lnTo>
                  <a:lnTo>
                    <a:pt x="490" y="71"/>
                  </a:lnTo>
                  <a:lnTo>
                    <a:pt x="518" y="76"/>
                  </a:lnTo>
                  <a:lnTo>
                    <a:pt x="547" y="81"/>
                  </a:lnTo>
                  <a:lnTo>
                    <a:pt x="575" y="85"/>
                  </a:lnTo>
                  <a:lnTo>
                    <a:pt x="604" y="88"/>
                  </a:lnTo>
                  <a:lnTo>
                    <a:pt x="599" y="119"/>
                  </a:lnTo>
                  <a:lnTo>
                    <a:pt x="594" y="149"/>
                  </a:lnTo>
                  <a:lnTo>
                    <a:pt x="589" y="180"/>
                  </a:lnTo>
                  <a:lnTo>
                    <a:pt x="585" y="211"/>
                  </a:lnTo>
                  <a:lnTo>
                    <a:pt x="580" y="242"/>
                  </a:lnTo>
                  <a:lnTo>
                    <a:pt x="575" y="272"/>
                  </a:lnTo>
                  <a:lnTo>
                    <a:pt x="571" y="303"/>
                  </a:lnTo>
                  <a:lnTo>
                    <a:pt x="568" y="334"/>
                  </a:lnTo>
                  <a:lnTo>
                    <a:pt x="563" y="365"/>
                  </a:lnTo>
                  <a:lnTo>
                    <a:pt x="559" y="396"/>
                  </a:lnTo>
                  <a:lnTo>
                    <a:pt x="554" y="426"/>
                  </a:lnTo>
                  <a:lnTo>
                    <a:pt x="549" y="457"/>
                  </a:lnTo>
                  <a:lnTo>
                    <a:pt x="544" y="488"/>
                  </a:lnTo>
                  <a:lnTo>
                    <a:pt x="540" y="519"/>
                  </a:lnTo>
                  <a:lnTo>
                    <a:pt x="537" y="549"/>
                  </a:lnTo>
                  <a:lnTo>
                    <a:pt x="533" y="580"/>
                  </a:lnTo>
                  <a:lnTo>
                    <a:pt x="528" y="611"/>
                  </a:lnTo>
                  <a:lnTo>
                    <a:pt x="523" y="642"/>
                  </a:lnTo>
                  <a:lnTo>
                    <a:pt x="518" y="672"/>
                  </a:lnTo>
                  <a:lnTo>
                    <a:pt x="516" y="703"/>
                  </a:lnTo>
                  <a:lnTo>
                    <a:pt x="511" y="734"/>
                  </a:lnTo>
                  <a:lnTo>
                    <a:pt x="507" y="765"/>
                  </a:lnTo>
                  <a:lnTo>
                    <a:pt x="502" y="796"/>
                  </a:lnTo>
                  <a:lnTo>
                    <a:pt x="500" y="826"/>
                  </a:lnTo>
                  <a:lnTo>
                    <a:pt x="495" y="857"/>
                  </a:lnTo>
                  <a:lnTo>
                    <a:pt x="490" y="888"/>
                  </a:lnTo>
                  <a:lnTo>
                    <a:pt x="485" y="919"/>
                  </a:lnTo>
                  <a:lnTo>
                    <a:pt x="483" y="949"/>
                  </a:lnTo>
                  <a:lnTo>
                    <a:pt x="478" y="980"/>
                  </a:lnTo>
                  <a:lnTo>
                    <a:pt x="474" y="1011"/>
                  </a:lnTo>
                  <a:lnTo>
                    <a:pt x="469" y="1042"/>
                  </a:lnTo>
                  <a:lnTo>
                    <a:pt x="466" y="1073"/>
                  </a:lnTo>
                  <a:lnTo>
                    <a:pt x="466" y="107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82" name="Group 281">
            <a:extLst>
              <a:ext uri="{FF2B5EF4-FFF2-40B4-BE49-F238E27FC236}">
                <a16:creationId xmlns:a16="http://schemas.microsoft.com/office/drawing/2014/main" id="{32065335-6BC1-42BD-8A8F-9B887A1BB859}"/>
              </a:ext>
            </a:extLst>
          </p:cNvPr>
          <p:cNvGrpSpPr/>
          <p:nvPr/>
        </p:nvGrpSpPr>
        <p:grpSpPr>
          <a:xfrm>
            <a:off x="6616971" y="2802019"/>
            <a:ext cx="2872309" cy="2426668"/>
            <a:chOff x="9257887" y="2933700"/>
            <a:chExt cx="7582726" cy="6406262"/>
          </a:xfrm>
          <a:solidFill>
            <a:schemeClr val="bg1">
              <a:lumMod val="85000"/>
            </a:schemeClr>
          </a:solidFill>
        </p:grpSpPr>
        <p:sp>
          <p:nvSpPr>
            <p:cNvPr id="283" name="Freeform 5">
              <a:extLst>
                <a:ext uri="{FF2B5EF4-FFF2-40B4-BE49-F238E27FC236}">
                  <a16:creationId xmlns:a16="http://schemas.microsoft.com/office/drawing/2014/main" id="{084251F5-E067-41B1-B803-76A8D007D106}"/>
                </a:ext>
              </a:extLst>
            </p:cNvPr>
            <p:cNvSpPr>
              <a:spLocks/>
            </p:cNvSpPr>
            <p:nvPr/>
          </p:nvSpPr>
          <p:spPr bwMode="auto">
            <a:xfrm>
              <a:off x="14414665" y="6494218"/>
              <a:ext cx="2363660" cy="1720200"/>
            </a:xfrm>
            <a:custGeom>
              <a:avLst/>
              <a:gdLst>
                <a:gd name="T0" fmla="*/ 494 w 500"/>
                <a:gd name="T1" fmla="*/ 17 h 402"/>
                <a:gd name="T2" fmla="*/ 474 w 500"/>
                <a:gd name="T3" fmla="*/ 24 h 402"/>
                <a:gd name="T4" fmla="*/ 463 w 500"/>
                <a:gd name="T5" fmla="*/ 22 h 402"/>
                <a:gd name="T6" fmla="*/ 452 w 500"/>
                <a:gd name="T7" fmla="*/ 20 h 402"/>
                <a:gd name="T8" fmla="*/ 434 w 500"/>
                <a:gd name="T9" fmla="*/ 25 h 402"/>
                <a:gd name="T10" fmla="*/ 433 w 500"/>
                <a:gd name="T11" fmla="*/ 37 h 402"/>
                <a:gd name="T12" fmla="*/ 423 w 500"/>
                <a:gd name="T13" fmla="*/ 43 h 402"/>
                <a:gd name="T14" fmla="*/ 420 w 500"/>
                <a:gd name="T15" fmla="*/ 43 h 402"/>
                <a:gd name="T16" fmla="*/ 412 w 500"/>
                <a:gd name="T17" fmla="*/ 47 h 402"/>
                <a:gd name="T18" fmla="*/ 405 w 500"/>
                <a:gd name="T19" fmla="*/ 51 h 402"/>
                <a:gd name="T20" fmla="*/ 402 w 500"/>
                <a:gd name="T21" fmla="*/ 44 h 402"/>
                <a:gd name="T22" fmla="*/ 393 w 500"/>
                <a:gd name="T23" fmla="*/ 30 h 402"/>
                <a:gd name="T24" fmla="*/ 367 w 500"/>
                <a:gd name="T25" fmla="*/ 21 h 402"/>
                <a:gd name="T26" fmla="*/ 341 w 500"/>
                <a:gd name="T27" fmla="*/ 17 h 402"/>
                <a:gd name="T28" fmla="*/ 308 w 500"/>
                <a:gd name="T29" fmla="*/ 29 h 402"/>
                <a:gd name="T30" fmla="*/ 282 w 500"/>
                <a:gd name="T31" fmla="*/ 26 h 402"/>
                <a:gd name="T32" fmla="*/ 188 w 500"/>
                <a:gd name="T33" fmla="*/ 17 h 402"/>
                <a:gd name="T34" fmla="*/ 113 w 500"/>
                <a:gd name="T35" fmla="*/ 10 h 402"/>
                <a:gd name="T36" fmla="*/ 18 w 500"/>
                <a:gd name="T37" fmla="*/ 0 h 402"/>
                <a:gd name="T38" fmla="*/ 0 w 500"/>
                <a:gd name="T39" fmla="*/ 222 h 402"/>
                <a:gd name="T40" fmla="*/ 18 w 500"/>
                <a:gd name="T41" fmla="*/ 228 h 402"/>
                <a:gd name="T42" fmla="*/ 31 w 500"/>
                <a:gd name="T43" fmla="*/ 229 h 402"/>
                <a:gd name="T44" fmla="*/ 37 w 500"/>
                <a:gd name="T45" fmla="*/ 228 h 402"/>
                <a:gd name="T46" fmla="*/ 49 w 500"/>
                <a:gd name="T47" fmla="*/ 243 h 402"/>
                <a:gd name="T48" fmla="*/ 57 w 500"/>
                <a:gd name="T49" fmla="*/ 259 h 402"/>
                <a:gd name="T50" fmla="*/ 66 w 500"/>
                <a:gd name="T51" fmla="*/ 253 h 402"/>
                <a:gd name="T52" fmla="*/ 78 w 500"/>
                <a:gd name="T53" fmla="*/ 260 h 402"/>
                <a:gd name="T54" fmla="*/ 84 w 500"/>
                <a:gd name="T55" fmla="*/ 283 h 402"/>
                <a:gd name="T56" fmla="*/ 103 w 500"/>
                <a:gd name="T57" fmla="*/ 296 h 402"/>
                <a:gd name="T58" fmla="*/ 130 w 500"/>
                <a:gd name="T59" fmla="*/ 325 h 402"/>
                <a:gd name="T60" fmla="*/ 136 w 500"/>
                <a:gd name="T61" fmla="*/ 320 h 402"/>
                <a:gd name="T62" fmla="*/ 147 w 500"/>
                <a:gd name="T63" fmla="*/ 314 h 402"/>
                <a:gd name="T64" fmla="*/ 172 w 500"/>
                <a:gd name="T65" fmla="*/ 321 h 402"/>
                <a:gd name="T66" fmla="*/ 218 w 500"/>
                <a:gd name="T67" fmla="*/ 332 h 402"/>
                <a:gd name="T68" fmla="*/ 234 w 500"/>
                <a:gd name="T69" fmla="*/ 328 h 402"/>
                <a:gd name="T70" fmla="*/ 245 w 500"/>
                <a:gd name="T71" fmla="*/ 347 h 402"/>
                <a:gd name="T72" fmla="*/ 281 w 500"/>
                <a:gd name="T73" fmla="*/ 385 h 402"/>
                <a:gd name="T74" fmla="*/ 297 w 500"/>
                <a:gd name="T75" fmla="*/ 395 h 402"/>
                <a:gd name="T76" fmla="*/ 309 w 500"/>
                <a:gd name="T77" fmla="*/ 402 h 402"/>
                <a:gd name="T78" fmla="*/ 310 w 500"/>
                <a:gd name="T79" fmla="*/ 393 h 402"/>
                <a:gd name="T80" fmla="*/ 316 w 500"/>
                <a:gd name="T81" fmla="*/ 363 h 402"/>
                <a:gd name="T82" fmla="*/ 318 w 500"/>
                <a:gd name="T83" fmla="*/ 352 h 402"/>
                <a:gd name="T84" fmla="*/ 323 w 500"/>
                <a:gd name="T85" fmla="*/ 342 h 402"/>
                <a:gd name="T86" fmla="*/ 330 w 500"/>
                <a:gd name="T87" fmla="*/ 327 h 402"/>
                <a:gd name="T88" fmla="*/ 340 w 500"/>
                <a:gd name="T89" fmla="*/ 316 h 402"/>
                <a:gd name="T90" fmla="*/ 353 w 500"/>
                <a:gd name="T91" fmla="*/ 288 h 402"/>
                <a:gd name="T92" fmla="*/ 365 w 500"/>
                <a:gd name="T93" fmla="*/ 268 h 402"/>
                <a:gd name="T94" fmla="*/ 373 w 500"/>
                <a:gd name="T95" fmla="*/ 257 h 402"/>
                <a:gd name="T96" fmla="*/ 373 w 500"/>
                <a:gd name="T97" fmla="*/ 247 h 402"/>
                <a:gd name="T98" fmla="*/ 385 w 500"/>
                <a:gd name="T99" fmla="*/ 227 h 402"/>
                <a:gd name="T100" fmla="*/ 396 w 500"/>
                <a:gd name="T101" fmla="*/ 219 h 402"/>
                <a:gd name="T102" fmla="*/ 411 w 500"/>
                <a:gd name="T103" fmla="*/ 215 h 402"/>
                <a:gd name="T104" fmla="*/ 429 w 500"/>
                <a:gd name="T105" fmla="*/ 192 h 402"/>
                <a:gd name="T106" fmla="*/ 448 w 500"/>
                <a:gd name="T107" fmla="*/ 168 h 402"/>
                <a:gd name="T108" fmla="*/ 470 w 500"/>
                <a:gd name="T109" fmla="*/ 102 h 402"/>
                <a:gd name="T110" fmla="*/ 482 w 500"/>
                <a:gd name="T111" fmla="*/ 73 h 402"/>
                <a:gd name="T112" fmla="*/ 495 w 500"/>
                <a:gd name="T113" fmla="*/ 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402">
                  <a:moveTo>
                    <a:pt x="495" y="21"/>
                  </a:moveTo>
                  <a:cubicBezTo>
                    <a:pt x="494" y="17"/>
                    <a:pt x="494" y="17"/>
                    <a:pt x="494" y="17"/>
                  </a:cubicBezTo>
                  <a:cubicBezTo>
                    <a:pt x="491" y="19"/>
                    <a:pt x="491" y="19"/>
                    <a:pt x="491" y="19"/>
                  </a:cubicBezTo>
                  <a:cubicBezTo>
                    <a:pt x="485" y="23"/>
                    <a:pt x="480" y="24"/>
                    <a:pt x="474" y="24"/>
                  </a:cubicBezTo>
                  <a:cubicBezTo>
                    <a:pt x="473" y="24"/>
                    <a:pt x="471" y="24"/>
                    <a:pt x="469" y="24"/>
                  </a:cubicBezTo>
                  <a:cubicBezTo>
                    <a:pt x="467" y="23"/>
                    <a:pt x="465" y="22"/>
                    <a:pt x="463" y="22"/>
                  </a:cubicBezTo>
                  <a:cubicBezTo>
                    <a:pt x="460" y="20"/>
                    <a:pt x="458" y="19"/>
                    <a:pt x="455" y="19"/>
                  </a:cubicBezTo>
                  <a:cubicBezTo>
                    <a:pt x="454" y="19"/>
                    <a:pt x="453" y="19"/>
                    <a:pt x="452" y="20"/>
                  </a:cubicBezTo>
                  <a:cubicBezTo>
                    <a:pt x="446" y="21"/>
                    <a:pt x="439" y="23"/>
                    <a:pt x="436" y="24"/>
                  </a:cubicBezTo>
                  <a:cubicBezTo>
                    <a:pt x="434" y="25"/>
                    <a:pt x="434" y="25"/>
                    <a:pt x="434" y="25"/>
                  </a:cubicBezTo>
                  <a:cubicBezTo>
                    <a:pt x="434" y="27"/>
                    <a:pt x="434" y="27"/>
                    <a:pt x="434" y="27"/>
                  </a:cubicBezTo>
                  <a:cubicBezTo>
                    <a:pt x="435" y="30"/>
                    <a:pt x="434" y="34"/>
                    <a:pt x="433" y="37"/>
                  </a:cubicBezTo>
                  <a:cubicBezTo>
                    <a:pt x="431" y="40"/>
                    <a:pt x="429" y="42"/>
                    <a:pt x="426" y="42"/>
                  </a:cubicBezTo>
                  <a:cubicBezTo>
                    <a:pt x="425" y="43"/>
                    <a:pt x="424" y="43"/>
                    <a:pt x="423" y="43"/>
                  </a:cubicBezTo>
                  <a:cubicBezTo>
                    <a:pt x="423" y="43"/>
                    <a:pt x="422" y="43"/>
                    <a:pt x="422" y="43"/>
                  </a:cubicBezTo>
                  <a:cubicBezTo>
                    <a:pt x="421" y="43"/>
                    <a:pt x="421" y="43"/>
                    <a:pt x="420" y="43"/>
                  </a:cubicBezTo>
                  <a:cubicBezTo>
                    <a:pt x="419" y="43"/>
                    <a:pt x="417" y="43"/>
                    <a:pt x="415" y="44"/>
                  </a:cubicBezTo>
                  <a:cubicBezTo>
                    <a:pt x="414" y="45"/>
                    <a:pt x="413" y="46"/>
                    <a:pt x="412" y="47"/>
                  </a:cubicBezTo>
                  <a:cubicBezTo>
                    <a:pt x="410" y="48"/>
                    <a:pt x="408" y="51"/>
                    <a:pt x="405" y="51"/>
                  </a:cubicBezTo>
                  <a:cubicBezTo>
                    <a:pt x="405" y="51"/>
                    <a:pt x="405" y="51"/>
                    <a:pt x="405" y="51"/>
                  </a:cubicBezTo>
                  <a:cubicBezTo>
                    <a:pt x="404" y="51"/>
                    <a:pt x="403" y="50"/>
                    <a:pt x="403" y="49"/>
                  </a:cubicBezTo>
                  <a:cubicBezTo>
                    <a:pt x="402" y="48"/>
                    <a:pt x="402" y="46"/>
                    <a:pt x="402" y="44"/>
                  </a:cubicBezTo>
                  <a:cubicBezTo>
                    <a:pt x="403" y="42"/>
                    <a:pt x="403" y="41"/>
                    <a:pt x="402" y="40"/>
                  </a:cubicBezTo>
                  <a:cubicBezTo>
                    <a:pt x="401" y="36"/>
                    <a:pt x="398" y="33"/>
                    <a:pt x="393" y="30"/>
                  </a:cubicBezTo>
                  <a:cubicBezTo>
                    <a:pt x="386" y="26"/>
                    <a:pt x="378" y="24"/>
                    <a:pt x="370" y="22"/>
                  </a:cubicBezTo>
                  <a:cubicBezTo>
                    <a:pt x="367" y="21"/>
                    <a:pt x="367" y="21"/>
                    <a:pt x="367" y="21"/>
                  </a:cubicBezTo>
                  <a:cubicBezTo>
                    <a:pt x="360" y="19"/>
                    <a:pt x="353" y="17"/>
                    <a:pt x="345" y="17"/>
                  </a:cubicBezTo>
                  <a:cubicBezTo>
                    <a:pt x="344" y="17"/>
                    <a:pt x="342" y="17"/>
                    <a:pt x="341" y="17"/>
                  </a:cubicBezTo>
                  <a:cubicBezTo>
                    <a:pt x="335" y="18"/>
                    <a:pt x="330" y="21"/>
                    <a:pt x="325" y="23"/>
                  </a:cubicBezTo>
                  <a:cubicBezTo>
                    <a:pt x="320" y="26"/>
                    <a:pt x="314" y="29"/>
                    <a:pt x="308" y="29"/>
                  </a:cubicBezTo>
                  <a:cubicBezTo>
                    <a:pt x="306" y="29"/>
                    <a:pt x="305" y="29"/>
                    <a:pt x="303" y="29"/>
                  </a:cubicBezTo>
                  <a:cubicBezTo>
                    <a:pt x="296" y="27"/>
                    <a:pt x="289" y="27"/>
                    <a:pt x="282" y="26"/>
                  </a:cubicBezTo>
                  <a:cubicBezTo>
                    <a:pt x="279" y="26"/>
                    <a:pt x="277" y="26"/>
                    <a:pt x="274" y="26"/>
                  </a:cubicBezTo>
                  <a:cubicBezTo>
                    <a:pt x="245" y="24"/>
                    <a:pt x="216" y="20"/>
                    <a:pt x="188" y="17"/>
                  </a:cubicBezTo>
                  <a:cubicBezTo>
                    <a:pt x="187" y="17"/>
                    <a:pt x="187" y="17"/>
                    <a:pt x="187" y="17"/>
                  </a:cubicBezTo>
                  <a:cubicBezTo>
                    <a:pt x="163" y="14"/>
                    <a:pt x="138" y="12"/>
                    <a:pt x="113" y="10"/>
                  </a:cubicBezTo>
                  <a:cubicBezTo>
                    <a:pt x="105" y="9"/>
                    <a:pt x="97" y="8"/>
                    <a:pt x="89" y="8"/>
                  </a:cubicBezTo>
                  <a:cubicBezTo>
                    <a:pt x="67" y="6"/>
                    <a:pt x="42" y="4"/>
                    <a:pt x="18" y="0"/>
                  </a:cubicBezTo>
                  <a:cubicBezTo>
                    <a:pt x="15" y="0"/>
                    <a:pt x="15" y="0"/>
                    <a:pt x="15" y="0"/>
                  </a:cubicBezTo>
                  <a:cubicBezTo>
                    <a:pt x="0" y="222"/>
                    <a:pt x="0" y="222"/>
                    <a:pt x="0" y="222"/>
                  </a:cubicBezTo>
                  <a:cubicBezTo>
                    <a:pt x="2" y="223"/>
                    <a:pt x="2" y="223"/>
                    <a:pt x="2" y="223"/>
                  </a:cubicBezTo>
                  <a:cubicBezTo>
                    <a:pt x="7" y="224"/>
                    <a:pt x="12" y="226"/>
                    <a:pt x="18" y="228"/>
                  </a:cubicBezTo>
                  <a:cubicBezTo>
                    <a:pt x="21" y="230"/>
                    <a:pt x="23" y="230"/>
                    <a:pt x="25" y="230"/>
                  </a:cubicBezTo>
                  <a:cubicBezTo>
                    <a:pt x="27" y="230"/>
                    <a:pt x="29" y="230"/>
                    <a:pt x="31" y="229"/>
                  </a:cubicBezTo>
                  <a:cubicBezTo>
                    <a:pt x="32" y="229"/>
                    <a:pt x="33" y="229"/>
                    <a:pt x="35" y="229"/>
                  </a:cubicBezTo>
                  <a:cubicBezTo>
                    <a:pt x="36" y="228"/>
                    <a:pt x="37" y="228"/>
                    <a:pt x="37" y="228"/>
                  </a:cubicBezTo>
                  <a:cubicBezTo>
                    <a:pt x="44" y="228"/>
                    <a:pt x="47" y="235"/>
                    <a:pt x="48" y="241"/>
                  </a:cubicBezTo>
                  <a:cubicBezTo>
                    <a:pt x="48" y="242"/>
                    <a:pt x="49" y="243"/>
                    <a:pt x="49" y="243"/>
                  </a:cubicBezTo>
                  <a:cubicBezTo>
                    <a:pt x="51" y="254"/>
                    <a:pt x="53" y="258"/>
                    <a:pt x="57" y="259"/>
                  </a:cubicBezTo>
                  <a:cubicBezTo>
                    <a:pt x="57" y="259"/>
                    <a:pt x="57" y="259"/>
                    <a:pt x="57" y="259"/>
                  </a:cubicBezTo>
                  <a:cubicBezTo>
                    <a:pt x="59" y="259"/>
                    <a:pt x="60" y="257"/>
                    <a:pt x="62" y="256"/>
                  </a:cubicBezTo>
                  <a:cubicBezTo>
                    <a:pt x="63" y="255"/>
                    <a:pt x="64" y="254"/>
                    <a:pt x="66" y="253"/>
                  </a:cubicBezTo>
                  <a:cubicBezTo>
                    <a:pt x="66" y="253"/>
                    <a:pt x="66" y="253"/>
                    <a:pt x="66" y="253"/>
                  </a:cubicBezTo>
                  <a:cubicBezTo>
                    <a:pt x="71" y="253"/>
                    <a:pt x="77" y="257"/>
                    <a:pt x="78" y="260"/>
                  </a:cubicBezTo>
                  <a:cubicBezTo>
                    <a:pt x="81" y="263"/>
                    <a:pt x="81" y="268"/>
                    <a:pt x="81" y="272"/>
                  </a:cubicBezTo>
                  <a:cubicBezTo>
                    <a:pt x="82" y="276"/>
                    <a:pt x="82" y="280"/>
                    <a:pt x="84" y="283"/>
                  </a:cubicBezTo>
                  <a:cubicBezTo>
                    <a:pt x="86" y="287"/>
                    <a:pt x="91" y="289"/>
                    <a:pt x="95" y="292"/>
                  </a:cubicBezTo>
                  <a:cubicBezTo>
                    <a:pt x="98" y="293"/>
                    <a:pt x="101" y="294"/>
                    <a:pt x="103" y="296"/>
                  </a:cubicBezTo>
                  <a:cubicBezTo>
                    <a:pt x="110" y="301"/>
                    <a:pt x="116" y="308"/>
                    <a:pt x="120" y="315"/>
                  </a:cubicBezTo>
                  <a:cubicBezTo>
                    <a:pt x="122" y="318"/>
                    <a:pt x="126" y="325"/>
                    <a:pt x="130" y="325"/>
                  </a:cubicBezTo>
                  <a:cubicBezTo>
                    <a:pt x="131" y="325"/>
                    <a:pt x="131" y="325"/>
                    <a:pt x="131" y="325"/>
                  </a:cubicBezTo>
                  <a:cubicBezTo>
                    <a:pt x="134" y="325"/>
                    <a:pt x="135" y="323"/>
                    <a:pt x="136" y="320"/>
                  </a:cubicBezTo>
                  <a:cubicBezTo>
                    <a:pt x="137" y="319"/>
                    <a:pt x="137" y="318"/>
                    <a:pt x="138" y="317"/>
                  </a:cubicBezTo>
                  <a:cubicBezTo>
                    <a:pt x="141" y="314"/>
                    <a:pt x="144" y="314"/>
                    <a:pt x="147" y="314"/>
                  </a:cubicBezTo>
                  <a:cubicBezTo>
                    <a:pt x="148" y="314"/>
                    <a:pt x="148" y="314"/>
                    <a:pt x="148" y="314"/>
                  </a:cubicBezTo>
                  <a:cubicBezTo>
                    <a:pt x="156" y="314"/>
                    <a:pt x="164" y="318"/>
                    <a:pt x="172" y="321"/>
                  </a:cubicBezTo>
                  <a:cubicBezTo>
                    <a:pt x="173" y="321"/>
                    <a:pt x="174" y="322"/>
                    <a:pt x="176" y="322"/>
                  </a:cubicBezTo>
                  <a:cubicBezTo>
                    <a:pt x="191" y="329"/>
                    <a:pt x="203" y="331"/>
                    <a:pt x="218" y="332"/>
                  </a:cubicBezTo>
                  <a:cubicBezTo>
                    <a:pt x="220" y="332"/>
                    <a:pt x="223" y="331"/>
                    <a:pt x="226" y="330"/>
                  </a:cubicBezTo>
                  <a:cubicBezTo>
                    <a:pt x="228" y="329"/>
                    <a:pt x="231" y="328"/>
                    <a:pt x="234" y="328"/>
                  </a:cubicBezTo>
                  <a:cubicBezTo>
                    <a:pt x="235" y="328"/>
                    <a:pt x="237" y="329"/>
                    <a:pt x="238" y="329"/>
                  </a:cubicBezTo>
                  <a:cubicBezTo>
                    <a:pt x="243" y="332"/>
                    <a:pt x="244" y="341"/>
                    <a:pt x="245" y="347"/>
                  </a:cubicBezTo>
                  <a:cubicBezTo>
                    <a:pt x="245" y="348"/>
                    <a:pt x="245" y="350"/>
                    <a:pt x="246" y="351"/>
                  </a:cubicBezTo>
                  <a:cubicBezTo>
                    <a:pt x="248" y="367"/>
                    <a:pt x="266" y="376"/>
                    <a:pt x="281" y="385"/>
                  </a:cubicBezTo>
                  <a:cubicBezTo>
                    <a:pt x="285" y="387"/>
                    <a:pt x="288" y="389"/>
                    <a:pt x="292" y="390"/>
                  </a:cubicBezTo>
                  <a:cubicBezTo>
                    <a:pt x="293" y="392"/>
                    <a:pt x="295" y="393"/>
                    <a:pt x="297" y="395"/>
                  </a:cubicBezTo>
                  <a:cubicBezTo>
                    <a:pt x="300" y="397"/>
                    <a:pt x="303" y="400"/>
                    <a:pt x="306" y="401"/>
                  </a:cubicBezTo>
                  <a:cubicBezTo>
                    <a:pt x="309" y="402"/>
                    <a:pt x="309" y="402"/>
                    <a:pt x="309" y="402"/>
                  </a:cubicBezTo>
                  <a:cubicBezTo>
                    <a:pt x="310" y="399"/>
                    <a:pt x="310" y="399"/>
                    <a:pt x="310" y="399"/>
                  </a:cubicBezTo>
                  <a:cubicBezTo>
                    <a:pt x="310" y="396"/>
                    <a:pt x="311" y="394"/>
                    <a:pt x="310" y="393"/>
                  </a:cubicBezTo>
                  <a:cubicBezTo>
                    <a:pt x="309" y="386"/>
                    <a:pt x="311" y="380"/>
                    <a:pt x="313" y="373"/>
                  </a:cubicBezTo>
                  <a:cubicBezTo>
                    <a:pt x="314" y="370"/>
                    <a:pt x="315" y="367"/>
                    <a:pt x="316" y="363"/>
                  </a:cubicBezTo>
                  <a:cubicBezTo>
                    <a:pt x="316" y="362"/>
                    <a:pt x="316" y="360"/>
                    <a:pt x="317" y="359"/>
                  </a:cubicBezTo>
                  <a:cubicBezTo>
                    <a:pt x="317" y="356"/>
                    <a:pt x="317" y="354"/>
                    <a:pt x="318" y="352"/>
                  </a:cubicBezTo>
                  <a:cubicBezTo>
                    <a:pt x="318" y="350"/>
                    <a:pt x="319" y="349"/>
                    <a:pt x="320" y="348"/>
                  </a:cubicBezTo>
                  <a:cubicBezTo>
                    <a:pt x="321" y="346"/>
                    <a:pt x="323" y="344"/>
                    <a:pt x="323" y="342"/>
                  </a:cubicBezTo>
                  <a:cubicBezTo>
                    <a:pt x="324" y="341"/>
                    <a:pt x="324" y="340"/>
                    <a:pt x="325" y="338"/>
                  </a:cubicBezTo>
                  <a:cubicBezTo>
                    <a:pt x="326" y="334"/>
                    <a:pt x="327" y="330"/>
                    <a:pt x="330" y="327"/>
                  </a:cubicBezTo>
                  <a:cubicBezTo>
                    <a:pt x="331" y="326"/>
                    <a:pt x="332" y="325"/>
                    <a:pt x="334" y="324"/>
                  </a:cubicBezTo>
                  <a:cubicBezTo>
                    <a:pt x="336" y="322"/>
                    <a:pt x="339" y="320"/>
                    <a:pt x="340" y="316"/>
                  </a:cubicBezTo>
                  <a:cubicBezTo>
                    <a:pt x="343" y="310"/>
                    <a:pt x="346" y="304"/>
                    <a:pt x="349" y="297"/>
                  </a:cubicBezTo>
                  <a:cubicBezTo>
                    <a:pt x="350" y="294"/>
                    <a:pt x="352" y="291"/>
                    <a:pt x="353" y="288"/>
                  </a:cubicBezTo>
                  <a:cubicBezTo>
                    <a:pt x="354" y="287"/>
                    <a:pt x="354" y="285"/>
                    <a:pt x="355" y="284"/>
                  </a:cubicBezTo>
                  <a:cubicBezTo>
                    <a:pt x="358" y="278"/>
                    <a:pt x="360" y="272"/>
                    <a:pt x="365" y="268"/>
                  </a:cubicBezTo>
                  <a:cubicBezTo>
                    <a:pt x="365" y="267"/>
                    <a:pt x="366" y="267"/>
                    <a:pt x="367" y="266"/>
                  </a:cubicBezTo>
                  <a:cubicBezTo>
                    <a:pt x="369" y="264"/>
                    <a:pt x="373" y="261"/>
                    <a:pt x="373" y="257"/>
                  </a:cubicBezTo>
                  <a:cubicBezTo>
                    <a:pt x="373" y="254"/>
                    <a:pt x="373" y="253"/>
                    <a:pt x="373" y="251"/>
                  </a:cubicBezTo>
                  <a:cubicBezTo>
                    <a:pt x="372" y="249"/>
                    <a:pt x="372" y="249"/>
                    <a:pt x="373" y="247"/>
                  </a:cubicBezTo>
                  <a:cubicBezTo>
                    <a:pt x="373" y="246"/>
                    <a:pt x="373" y="246"/>
                    <a:pt x="373" y="246"/>
                  </a:cubicBezTo>
                  <a:cubicBezTo>
                    <a:pt x="377" y="240"/>
                    <a:pt x="381" y="232"/>
                    <a:pt x="385" y="227"/>
                  </a:cubicBezTo>
                  <a:cubicBezTo>
                    <a:pt x="387" y="226"/>
                    <a:pt x="389" y="224"/>
                    <a:pt x="391" y="223"/>
                  </a:cubicBezTo>
                  <a:cubicBezTo>
                    <a:pt x="393" y="222"/>
                    <a:pt x="394" y="221"/>
                    <a:pt x="396" y="219"/>
                  </a:cubicBezTo>
                  <a:cubicBezTo>
                    <a:pt x="399" y="217"/>
                    <a:pt x="402" y="216"/>
                    <a:pt x="406" y="216"/>
                  </a:cubicBezTo>
                  <a:cubicBezTo>
                    <a:pt x="407" y="215"/>
                    <a:pt x="409" y="215"/>
                    <a:pt x="411" y="215"/>
                  </a:cubicBezTo>
                  <a:cubicBezTo>
                    <a:pt x="421" y="212"/>
                    <a:pt x="424" y="204"/>
                    <a:pt x="427" y="197"/>
                  </a:cubicBezTo>
                  <a:cubicBezTo>
                    <a:pt x="428" y="195"/>
                    <a:pt x="428" y="194"/>
                    <a:pt x="429" y="192"/>
                  </a:cubicBezTo>
                  <a:cubicBezTo>
                    <a:pt x="431" y="188"/>
                    <a:pt x="434" y="184"/>
                    <a:pt x="438" y="180"/>
                  </a:cubicBezTo>
                  <a:cubicBezTo>
                    <a:pt x="442" y="176"/>
                    <a:pt x="445" y="173"/>
                    <a:pt x="448" y="168"/>
                  </a:cubicBezTo>
                  <a:cubicBezTo>
                    <a:pt x="453" y="158"/>
                    <a:pt x="454" y="147"/>
                    <a:pt x="456" y="137"/>
                  </a:cubicBezTo>
                  <a:cubicBezTo>
                    <a:pt x="458" y="124"/>
                    <a:pt x="464" y="114"/>
                    <a:pt x="470" y="102"/>
                  </a:cubicBezTo>
                  <a:cubicBezTo>
                    <a:pt x="471" y="101"/>
                    <a:pt x="472" y="99"/>
                    <a:pt x="473" y="97"/>
                  </a:cubicBezTo>
                  <a:cubicBezTo>
                    <a:pt x="477" y="89"/>
                    <a:pt x="480" y="82"/>
                    <a:pt x="482" y="73"/>
                  </a:cubicBezTo>
                  <a:cubicBezTo>
                    <a:pt x="483" y="65"/>
                    <a:pt x="484" y="62"/>
                    <a:pt x="490" y="57"/>
                  </a:cubicBezTo>
                  <a:cubicBezTo>
                    <a:pt x="500" y="46"/>
                    <a:pt x="497" y="31"/>
                    <a:pt x="495" y="2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4" name="Freeform 6">
              <a:extLst>
                <a:ext uri="{FF2B5EF4-FFF2-40B4-BE49-F238E27FC236}">
                  <a16:creationId xmlns:a16="http://schemas.microsoft.com/office/drawing/2014/main" id="{331B8250-1E10-457B-B6B8-06FB8F9ED743}"/>
                </a:ext>
              </a:extLst>
            </p:cNvPr>
            <p:cNvSpPr>
              <a:spLocks/>
            </p:cNvSpPr>
            <p:nvPr/>
          </p:nvSpPr>
          <p:spPr bwMode="auto">
            <a:xfrm>
              <a:off x="12195251" y="3092373"/>
              <a:ext cx="1845688" cy="2820536"/>
            </a:xfrm>
            <a:custGeom>
              <a:avLst/>
              <a:gdLst>
                <a:gd name="T0" fmla="*/ 380 w 390"/>
                <a:gd name="T1" fmla="*/ 233 h 659"/>
                <a:gd name="T2" fmla="*/ 360 w 390"/>
                <a:gd name="T3" fmla="*/ 220 h 659"/>
                <a:gd name="T4" fmla="*/ 342 w 390"/>
                <a:gd name="T5" fmla="*/ 214 h 659"/>
                <a:gd name="T6" fmla="*/ 334 w 390"/>
                <a:gd name="T7" fmla="*/ 213 h 659"/>
                <a:gd name="T8" fmla="*/ 323 w 390"/>
                <a:gd name="T9" fmla="*/ 202 h 659"/>
                <a:gd name="T10" fmla="*/ 304 w 390"/>
                <a:gd name="T11" fmla="*/ 183 h 659"/>
                <a:gd name="T12" fmla="*/ 292 w 390"/>
                <a:gd name="T13" fmla="*/ 175 h 659"/>
                <a:gd name="T14" fmla="*/ 288 w 390"/>
                <a:gd name="T15" fmla="*/ 155 h 659"/>
                <a:gd name="T16" fmla="*/ 306 w 390"/>
                <a:gd name="T17" fmla="*/ 117 h 659"/>
                <a:gd name="T18" fmla="*/ 304 w 390"/>
                <a:gd name="T19" fmla="*/ 100 h 659"/>
                <a:gd name="T20" fmla="*/ 318 w 390"/>
                <a:gd name="T21" fmla="*/ 99 h 659"/>
                <a:gd name="T22" fmla="*/ 331 w 390"/>
                <a:gd name="T23" fmla="*/ 86 h 659"/>
                <a:gd name="T24" fmla="*/ 338 w 390"/>
                <a:gd name="T25" fmla="*/ 71 h 659"/>
                <a:gd name="T26" fmla="*/ 343 w 390"/>
                <a:gd name="T27" fmla="*/ 48 h 659"/>
                <a:gd name="T28" fmla="*/ 335 w 390"/>
                <a:gd name="T29" fmla="*/ 51 h 659"/>
                <a:gd name="T30" fmla="*/ 333 w 390"/>
                <a:gd name="T31" fmla="*/ 40 h 659"/>
                <a:gd name="T32" fmla="*/ 318 w 390"/>
                <a:gd name="T33" fmla="*/ 49 h 659"/>
                <a:gd name="T34" fmla="*/ 312 w 390"/>
                <a:gd name="T35" fmla="*/ 58 h 659"/>
                <a:gd name="T36" fmla="*/ 299 w 390"/>
                <a:gd name="T37" fmla="*/ 48 h 659"/>
                <a:gd name="T38" fmla="*/ 286 w 390"/>
                <a:gd name="T39" fmla="*/ 42 h 659"/>
                <a:gd name="T40" fmla="*/ 272 w 390"/>
                <a:gd name="T41" fmla="*/ 46 h 659"/>
                <a:gd name="T42" fmla="*/ 264 w 390"/>
                <a:gd name="T43" fmla="*/ 45 h 659"/>
                <a:gd name="T44" fmla="*/ 239 w 390"/>
                <a:gd name="T45" fmla="*/ 41 h 659"/>
                <a:gd name="T46" fmla="*/ 228 w 390"/>
                <a:gd name="T47" fmla="*/ 37 h 659"/>
                <a:gd name="T48" fmla="*/ 219 w 390"/>
                <a:gd name="T49" fmla="*/ 32 h 659"/>
                <a:gd name="T50" fmla="*/ 206 w 390"/>
                <a:gd name="T51" fmla="*/ 26 h 659"/>
                <a:gd name="T52" fmla="*/ 200 w 390"/>
                <a:gd name="T53" fmla="*/ 28 h 659"/>
                <a:gd name="T54" fmla="*/ 189 w 390"/>
                <a:gd name="T55" fmla="*/ 25 h 659"/>
                <a:gd name="T56" fmla="*/ 172 w 390"/>
                <a:gd name="T57" fmla="*/ 8 h 659"/>
                <a:gd name="T58" fmla="*/ 161 w 390"/>
                <a:gd name="T59" fmla="*/ 15 h 659"/>
                <a:gd name="T60" fmla="*/ 146 w 390"/>
                <a:gd name="T61" fmla="*/ 0 h 659"/>
                <a:gd name="T62" fmla="*/ 129 w 390"/>
                <a:gd name="T63" fmla="*/ 13 h 659"/>
                <a:gd name="T64" fmla="*/ 147 w 390"/>
                <a:gd name="T65" fmla="*/ 18 h 659"/>
                <a:gd name="T66" fmla="*/ 115 w 390"/>
                <a:gd name="T67" fmla="*/ 50 h 659"/>
                <a:gd name="T68" fmla="*/ 96 w 390"/>
                <a:gd name="T69" fmla="*/ 47 h 659"/>
                <a:gd name="T70" fmla="*/ 77 w 390"/>
                <a:gd name="T71" fmla="*/ 50 h 659"/>
                <a:gd name="T72" fmla="*/ 65 w 390"/>
                <a:gd name="T73" fmla="*/ 58 h 659"/>
                <a:gd name="T74" fmla="*/ 56 w 390"/>
                <a:gd name="T75" fmla="*/ 69 h 659"/>
                <a:gd name="T76" fmla="*/ 51 w 390"/>
                <a:gd name="T77" fmla="*/ 79 h 659"/>
                <a:gd name="T78" fmla="*/ 48 w 390"/>
                <a:gd name="T79" fmla="*/ 102 h 659"/>
                <a:gd name="T80" fmla="*/ 31 w 390"/>
                <a:gd name="T81" fmla="*/ 118 h 659"/>
                <a:gd name="T82" fmla="*/ 13 w 390"/>
                <a:gd name="T83" fmla="*/ 150 h 659"/>
                <a:gd name="T84" fmla="*/ 25 w 390"/>
                <a:gd name="T85" fmla="*/ 162 h 659"/>
                <a:gd name="T86" fmla="*/ 24 w 390"/>
                <a:gd name="T87" fmla="*/ 163 h 659"/>
                <a:gd name="T88" fmla="*/ 13 w 390"/>
                <a:gd name="T89" fmla="*/ 166 h 659"/>
                <a:gd name="T90" fmla="*/ 5 w 390"/>
                <a:gd name="T91" fmla="*/ 169 h 659"/>
                <a:gd name="T92" fmla="*/ 20 w 390"/>
                <a:gd name="T93" fmla="*/ 659 h 659"/>
                <a:gd name="T94" fmla="*/ 374 w 390"/>
                <a:gd name="T95"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659">
                  <a:moveTo>
                    <a:pt x="390" y="246"/>
                  </a:moveTo>
                  <a:cubicBezTo>
                    <a:pt x="389" y="245"/>
                    <a:pt x="388" y="243"/>
                    <a:pt x="387" y="242"/>
                  </a:cubicBezTo>
                  <a:cubicBezTo>
                    <a:pt x="385" y="239"/>
                    <a:pt x="383" y="236"/>
                    <a:pt x="380" y="233"/>
                  </a:cubicBezTo>
                  <a:cubicBezTo>
                    <a:pt x="377" y="231"/>
                    <a:pt x="374" y="229"/>
                    <a:pt x="371" y="228"/>
                  </a:cubicBezTo>
                  <a:cubicBezTo>
                    <a:pt x="367" y="227"/>
                    <a:pt x="365" y="225"/>
                    <a:pt x="362" y="223"/>
                  </a:cubicBezTo>
                  <a:cubicBezTo>
                    <a:pt x="361" y="222"/>
                    <a:pt x="360" y="221"/>
                    <a:pt x="360" y="220"/>
                  </a:cubicBezTo>
                  <a:cubicBezTo>
                    <a:pt x="358" y="216"/>
                    <a:pt x="355" y="213"/>
                    <a:pt x="350" y="212"/>
                  </a:cubicBezTo>
                  <a:cubicBezTo>
                    <a:pt x="350" y="212"/>
                    <a:pt x="349" y="212"/>
                    <a:pt x="349" y="212"/>
                  </a:cubicBezTo>
                  <a:cubicBezTo>
                    <a:pt x="347" y="212"/>
                    <a:pt x="344" y="213"/>
                    <a:pt x="342" y="214"/>
                  </a:cubicBezTo>
                  <a:cubicBezTo>
                    <a:pt x="339" y="214"/>
                    <a:pt x="337" y="215"/>
                    <a:pt x="335" y="215"/>
                  </a:cubicBezTo>
                  <a:cubicBezTo>
                    <a:pt x="334" y="215"/>
                    <a:pt x="334" y="215"/>
                    <a:pt x="334" y="215"/>
                  </a:cubicBezTo>
                  <a:cubicBezTo>
                    <a:pt x="334" y="215"/>
                    <a:pt x="334" y="214"/>
                    <a:pt x="334" y="213"/>
                  </a:cubicBezTo>
                  <a:cubicBezTo>
                    <a:pt x="334" y="211"/>
                    <a:pt x="334" y="208"/>
                    <a:pt x="332" y="206"/>
                  </a:cubicBezTo>
                  <a:cubicBezTo>
                    <a:pt x="330" y="205"/>
                    <a:pt x="328" y="204"/>
                    <a:pt x="326" y="203"/>
                  </a:cubicBezTo>
                  <a:cubicBezTo>
                    <a:pt x="325" y="203"/>
                    <a:pt x="324" y="202"/>
                    <a:pt x="323" y="202"/>
                  </a:cubicBezTo>
                  <a:cubicBezTo>
                    <a:pt x="321" y="200"/>
                    <a:pt x="320" y="199"/>
                    <a:pt x="319" y="196"/>
                  </a:cubicBezTo>
                  <a:cubicBezTo>
                    <a:pt x="318" y="194"/>
                    <a:pt x="317" y="192"/>
                    <a:pt x="314" y="189"/>
                  </a:cubicBezTo>
                  <a:cubicBezTo>
                    <a:pt x="311" y="186"/>
                    <a:pt x="308" y="184"/>
                    <a:pt x="304" y="183"/>
                  </a:cubicBezTo>
                  <a:cubicBezTo>
                    <a:pt x="301" y="181"/>
                    <a:pt x="298" y="179"/>
                    <a:pt x="296" y="178"/>
                  </a:cubicBezTo>
                  <a:cubicBezTo>
                    <a:pt x="293" y="176"/>
                    <a:pt x="293" y="176"/>
                    <a:pt x="293" y="176"/>
                  </a:cubicBezTo>
                  <a:cubicBezTo>
                    <a:pt x="292" y="175"/>
                    <a:pt x="292" y="175"/>
                    <a:pt x="292" y="175"/>
                  </a:cubicBezTo>
                  <a:cubicBezTo>
                    <a:pt x="287" y="173"/>
                    <a:pt x="280" y="168"/>
                    <a:pt x="280" y="164"/>
                  </a:cubicBezTo>
                  <a:cubicBezTo>
                    <a:pt x="280" y="163"/>
                    <a:pt x="283" y="160"/>
                    <a:pt x="285" y="158"/>
                  </a:cubicBezTo>
                  <a:cubicBezTo>
                    <a:pt x="286" y="157"/>
                    <a:pt x="287" y="156"/>
                    <a:pt x="288" y="155"/>
                  </a:cubicBezTo>
                  <a:cubicBezTo>
                    <a:pt x="292" y="150"/>
                    <a:pt x="296" y="143"/>
                    <a:pt x="299" y="137"/>
                  </a:cubicBezTo>
                  <a:cubicBezTo>
                    <a:pt x="300" y="136"/>
                    <a:pt x="301" y="135"/>
                    <a:pt x="302" y="133"/>
                  </a:cubicBezTo>
                  <a:cubicBezTo>
                    <a:pt x="305" y="129"/>
                    <a:pt x="309" y="123"/>
                    <a:pt x="306" y="117"/>
                  </a:cubicBezTo>
                  <a:cubicBezTo>
                    <a:pt x="305" y="115"/>
                    <a:pt x="304" y="114"/>
                    <a:pt x="302" y="113"/>
                  </a:cubicBezTo>
                  <a:cubicBezTo>
                    <a:pt x="301" y="112"/>
                    <a:pt x="300" y="112"/>
                    <a:pt x="300" y="111"/>
                  </a:cubicBezTo>
                  <a:cubicBezTo>
                    <a:pt x="298" y="106"/>
                    <a:pt x="302" y="101"/>
                    <a:pt x="304" y="100"/>
                  </a:cubicBezTo>
                  <a:cubicBezTo>
                    <a:pt x="307" y="97"/>
                    <a:pt x="309" y="96"/>
                    <a:pt x="312" y="95"/>
                  </a:cubicBezTo>
                  <a:cubicBezTo>
                    <a:pt x="312" y="95"/>
                    <a:pt x="315" y="94"/>
                    <a:pt x="317" y="94"/>
                  </a:cubicBezTo>
                  <a:cubicBezTo>
                    <a:pt x="317" y="96"/>
                    <a:pt x="317" y="98"/>
                    <a:pt x="318" y="99"/>
                  </a:cubicBezTo>
                  <a:cubicBezTo>
                    <a:pt x="319" y="101"/>
                    <a:pt x="321" y="102"/>
                    <a:pt x="322" y="102"/>
                  </a:cubicBezTo>
                  <a:cubicBezTo>
                    <a:pt x="324" y="102"/>
                    <a:pt x="325" y="101"/>
                    <a:pt x="326" y="101"/>
                  </a:cubicBezTo>
                  <a:cubicBezTo>
                    <a:pt x="332" y="98"/>
                    <a:pt x="331" y="90"/>
                    <a:pt x="331" y="86"/>
                  </a:cubicBezTo>
                  <a:cubicBezTo>
                    <a:pt x="330" y="85"/>
                    <a:pt x="330" y="84"/>
                    <a:pt x="330" y="83"/>
                  </a:cubicBezTo>
                  <a:cubicBezTo>
                    <a:pt x="329" y="80"/>
                    <a:pt x="329" y="78"/>
                    <a:pt x="330" y="77"/>
                  </a:cubicBezTo>
                  <a:cubicBezTo>
                    <a:pt x="332" y="74"/>
                    <a:pt x="335" y="73"/>
                    <a:pt x="338" y="71"/>
                  </a:cubicBezTo>
                  <a:cubicBezTo>
                    <a:pt x="343" y="68"/>
                    <a:pt x="349" y="65"/>
                    <a:pt x="351" y="59"/>
                  </a:cubicBezTo>
                  <a:cubicBezTo>
                    <a:pt x="352" y="55"/>
                    <a:pt x="351" y="53"/>
                    <a:pt x="350" y="51"/>
                  </a:cubicBezTo>
                  <a:cubicBezTo>
                    <a:pt x="348" y="49"/>
                    <a:pt x="346" y="48"/>
                    <a:pt x="343" y="48"/>
                  </a:cubicBezTo>
                  <a:cubicBezTo>
                    <a:pt x="343" y="48"/>
                    <a:pt x="342" y="48"/>
                    <a:pt x="342" y="48"/>
                  </a:cubicBezTo>
                  <a:cubicBezTo>
                    <a:pt x="340" y="49"/>
                    <a:pt x="339" y="49"/>
                    <a:pt x="337" y="50"/>
                  </a:cubicBezTo>
                  <a:cubicBezTo>
                    <a:pt x="337" y="50"/>
                    <a:pt x="336" y="51"/>
                    <a:pt x="335" y="51"/>
                  </a:cubicBezTo>
                  <a:cubicBezTo>
                    <a:pt x="335" y="51"/>
                    <a:pt x="335" y="51"/>
                    <a:pt x="335" y="50"/>
                  </a:cubicBezTo>
                  <a:cubicBezTo>
                    <a:pt x="335" y="50"/>
                    <a:pt x="335" y="49"/>
                    <a:pt x="335" y="48"/>
                  </a:cubicBezTo>
                  <a:cubicBezTo>
                    <a:pt x="335" y="46"/>
                    <a:pt x="335" y="43"/>
                    <a:pt x="333" y="40"/>
                  </a:cubicBezTo>
                  <a:cubicBezTo>
                    <a:pt x="332" y="39"/>
                    <a:pt x="329" y="38"/>
                    <a:pt x="326" y="38"/>
                  </a:cubicBezTo>
                  <a:cubicBezTo>
                    <a:pt x="324" y="38"/>
                    <a:pt x="321" y="39"/>
                    <a:pt x="320" y="41"/>
                  </a:cubicBezTo>
                  <a:cubicBezTo>
                    <a:pt x="316" y="44"/>
                    <a:pt x="318" y="47"/>
                    <a:pt x="318" y="49"/>
                  </a:cubicBezTo>
                  <a:cubicBezTo>
                    <a:pt x="319" y="50"/>
                    <a:pt x="319" y="50"/>
                    <a:pt x="319" y="51"/>
                  </a:cubicBezTo>
                  <a:cubicBezTo>
                    <a:pt x="319" y="52"/>
                    <a:pt x="318" y="54"/>
                    <a:pt x="317" y="56"/>
                  </a:cubicBezTo>
                  <a:cubicBezTo>
                    <a:pt x="316" y="57"/>
                    <a:pt x="314" y="58"/>
                    <a:pt x="312" y="58"/>
                  </a:cubicBezTo>
                  <a:cubicBezTo>
                    <a:pt x="311" y="58"/>
                    <a:pt x="310" y="58"/>
                    <a:pt x="309" y="57"/>
                  </a:cubicBezTo>
                  <a:cubicBezTo>
                    <a:pt x="308" y="57"/>
                    <a:pt x="307" y="55"/>
                    <a:pt x="306" y="53"/>
                  </a:cubicBezTo>
                  <a:cubicBezTo>
                    <a:pt x="305" y="51"/>
                    <a:pt x="303" y="48"/>
                    <a:pt x="299" y="48"/>
                  </a:cubicBezTo>
                  <a:cubicBezTo>
                    <a:pt x="298" y="48"/>
                    <a:pt x="297" y="48"/>
                    <a:pt x="297" y="48"/>
                  </a:cubicBezTo>
                  <a:cubicBezTo>
                    <a:pt x="296" y="47"/>
                    <a:pt x="296" y="47"/>
                    <a:pt x="295" y="46"/>
                  </a:cubicBezTo>
                  <a:cubicBezTo>
                    <a:pt x="293" y="43"/>
                    <a:pt x="290" y="42"/>
                    <a:pt x="286" y="42"/>
                  </a:cubicBezTo>
                  <a:cubicBezTo>
                    <a:pt x="286" y="42"/>
                    <a:pt x="286" y="42"/>
                    <a:pt x="285" y="42"/>
                  </a:cubicBezTo>
                  <a:cubicBezTo>
                    <a:pt x="281" y="42"/>
                    <a:pt x="277" y="44"/>
                    <a:pt x="274" y="45"/>
                  </a:cubicBezTo>
                  <a:cubicBezTo>
                    <a:pt x="273" y="46"/>
                    <a:pt x="272" y="46"/>
                    <a:pt x="272" y="46"/>
                  </a:cubicBezTo>
                  <a:cubicBezTo>
                    <a:pt x="271" y="47"/>
                    <a:pt x="268" y="48"/>
                    <a:pt x="268" y="48"/>
                  </a:cubicBezTo>
                  <a:cubicBezTo>
                    <a:pt x="267" y="48"/>
                    <a:pt x="266" y="47"/>
                    <a:pt x="265" y="46"/>
                  </a:cubicBezTo>
                  <a:cubicBezTo>
                    <a:pt x="264" y="45"/>
                    <a:pt x="264" y="45"/>
                    <a:pt x="264" y="45"/>
                  </a:cubicBezTo>
                  <a:cubicBezTo>
                    <a:pt x="262" y="42"/>
                    <a:pt x="258" y="38"/>
                    <a:pt x="252" y="38"/>
                  </a:cubicBezTo>
                  <a:cubicBezTo>
                    <a:pt x="249" y="38"/>
                    <a:pt x="247" y="39"/>
                    <a:pt x="245" y="40"/>
                  </a:cubicBezTo>
                  <a:cubicBezTo>
                    <a:pt x="243" y="40"/>
                    <a:pt x="241" y="41"/>
                    <a:pt x="239" y="41"/>
                  </a:cubicBezTo>
                  <a:cubicBezTo>
                    <a:pt x="239" y="41"/>
                    <a:pt x="239" y="41"/>
                    <a:pt x="239" y="41"/>
                  </a:cubicBezTo>
                  <a:cubicBezTo>
                    <a:pt x="237" y="41"/>
                    <a:pt x="231" y="39"/>
                    <a:pt x="229" y="38"/>
                  </a:cubicBezTo>
                  <a:cubicBezTo>
                    <a:pt x="228" y="38"/>
                    <a:pt x="228" y="37"/>
                    <a:pt x="228" y="37"/>
                  </a:cubicBezTo>
                  <a:cubicBezTo>
                    <a:pt x="227" y="36"/>
                    <a:pt x="227" y="35"/>
                    <a:pt x="225" y="34"/>
                  </a:cubicBezTo>
                  <a:cubicBezTo>
                    <a:pt x="224" y="32"/>
                    <a:pt x="222" y="32"/>
                    <a:pt x="220" y="32"/>
                  </a:cubicBezTo>
                  <a:cubicBezTo>
                    <a:pt x="220" y="32"/>
                    <a:pt x="219" y="32"/>
                    <a:pt x="219" y="32"/>
                  </a:cubicBezTo>
                  <a:cubicBezTo>
                    <a:pt x="218" y="31"/>
                    <a:pt x="217" y="30"/>
                    <a:pt x="217" y="29"/>
                  </a:cubicBezTo>
                  <a:cubicBezTo>
                    <a:pt x="216" y="28"/>
                    <a:pt x="214" y="25"/>
                    <a:pt x="210" y="25"/>
                  </a:cubicBezTo>
                  <a:cubicBezTo>
                    <a:pt x="209" y="25"/>
                    <a:pt x="208" y="25"/>
                    <a:pt x="206" y="26"/>
                  </a:cubicBezTo>
                  <a:cubicBezTo>
                    <a:pt x="205" y="26"/>
                    <a:pt x="204" y="27"/>
                    <a:pt x="203" y="27"/>
                  </a:cubicBezTo>
                  <a:cubicBezTo>
                    <a:pt x="202" y="28"/>
                    <a:pt x="201" y="28"/>
                    <a:pt x="200" y="28"/>
                  </a:cubicBezTo>
                  <a:cubicBezTo>
                    <a:pt x="200" y="28"/>
                    <a:pt x="200" y="28"/>
                    <a:pt x="200" y="28"/>
                  </a:cubicBezTo>
                  <a:cubicBezTo>
                    <a:pt x="200" y="28"/>
                    <a:pt x="199" y="28"/>
                    <a:pt x="199" y="27"/>
                  </a:cubicBezTo>
                  <a:cubicBezTo>
                    <a:pt x="198" y="27"/>
                    <a:pt x="197" y="26"/>
                    <a:pt x="195" y="26"/>
                  </a:cubicBezTo>
                  <a:cubicBezTo>
                    <a:pt x="193" y="25"/>
                    <a:pt x="191" y="25"/>
                    <a:pt x="189" y="25"/>
                  </a:cubicBezTo>
                  <a:cubicBezTo>
                    <a:pt x="184" y="25"/>
                    <a:pt x="182" y="25"/>
                    <a:pt x="181" y="23"/>
                  </a:cubicBezTo>
                  <a:cubicBezTo>
                    <a:pt x="180" y="22"/>
                    <a:pt x="179" y="20"/>
                    <a:pt x="179" y="18"/>
                  </a:cubicBezTo>
                  <a:cubicBezTo>
                    <a:pt x="178" y="14"/>
                    <a:pt x="176" y="10"/>
                    <a:pt x="172" y="8"/>
                  </a:cubicBezTo>
                  <a:cubicBezTo>
                    <a:pt x="171" y="8"/>
                    <a:pt x="170" y="8"/>
                    <a:pt x="169" y="8"/>
                  </a:cubicBezTo>
                  <a:cubicBezTo>
                    <a:pt x="165" y="8"/>
                    <a:pt x="163" y="11"/>
                    <a:pt x="162" y="14"/>
                  </a:cubicBezTo>
                  <a:cubicBezTo>
                    <a:pt x="162" y="14"/>
                    <a:pt x="161" y="15"/>
                    <a:pt x="161" y="15"/>
                  </a:cubicBezTo>
                  <a:cubicBezTo>
                    <a:pt x="161" y="15"/>
                    <a:pt x="161" y="15"/>
                    <a:pt x="160" y="15"/>
                  </a:cubicBezTo>
                  <a:cubicBezTo>
                    <a:pt x="159" y="13"/>
                    <a:pt x="158" y="12"/>
                    <a:pt x="157" y="10"/>
                  </a:cubicBezTo>
                  <a:cubicBezTo>
                    <a:pt x="155" y="6"/>
                    <a:pt x="153" y="2"/>
                    <a:pt x="146" y="0"/>
                  </a:cubicBezTo>
                  <a:cubicBezTo>
                    <a:pt x="146" y="0"/>
                    <a:pt x="145" y="0"/>
                    <a:pt x="145" y="0"/>
                  </a:cubicBezTo>
                  <a:cubicBezTo>
                    <a:pt x="139" y="0"/>
                    <a:pt x="130" y="5"/>
                    <a:pt x="129" y="12"/>
                  </a:cubicBezTo>
                  <a:cubicBezTo>
                    <a:pt x="129" y="13"/>
                    <a:pt x="129" y="13"/>
                    <a:pt x="129" y="13"/>
                  </a:cubicBezTo>
                  <a:cubicBezTo>
                    <a:pt x="131" y="14"/>
                    <a:pt x="131" y="14"/>
                    <a:pt x="131" y="14"/>
                  </a:cubicBezTo>
                  <a:cubicBezTo>
                    <a:pt x="134" y="16"/>
                    <a:pt x="138" y="17"/>
                    <a:pt x="141" y="17"/>
                  </a:cubicBezTo>
                  <a:cubicBezTo>
                    <a:pt x="143" y="17"/>
                    <a:pt x="145" y="17"/>
                    <a:pt x="147" y="18"/>
                  </a:cubicBezTo>
                  <a:cubicBezTo>
                    <a:pt x="152" y="20"/>
                    <a:pt x="154" y="28"/>
                    <a:pt x="155" y="31"/>
                  </a:cubicBezTo>
                  <a:cubicBezTo>
                    <a:pt x="156" y="34"/>
                    <a:pt x="155" y="37"/>
                    <a:pt x="153" y="40"/>
                  </a:cubicBezTo>
                  <a:cubicBezTo>
                    <a:pt x="147" y="47"/>
                    <a:pt x="129" y="50"/>
                    <a:pt x="115" y="50"/>
                  </a:cubicBezTo>
                  <a:cubicBezTo>
                    <a:pt x="112" y="50"/>
                    <a:pt x="112" y="50"/>
                    <a:pt x="112" y="50"/>
                  </a:cubicBezTo>
                  <a:cubicBezTo>
                    <a:pt x="108" y="50"/>
                    <a:pt x="104" y="50"/>
                    <a:pt x="101" y="49"/>
                  </a:cubicBezTo>
                  <a:cubicBezTo>
                    <a:pt x="99" y="48"/>
                    <a:pt x="98" y="48"/>
                    <a:pt x="96" y="47"/>
                  </a:cubicBezTo>
                  <a:cubicBezTo>
                    <a:pt x="94" y="45"/>
                    <a:pt x="91" y="44"/>
                    <a:pt x="88" y="44"/>
                  </a:cubicBezTo>
                  <a:cubicBezTo>
                    <a:pt x="86" y="44"/>
                    <a:pt x="85" y="44"/>
                    <a:pt x="83" y="45"/>
                  </a:cubicBezTo>
                  <a:cubicBezTo>
                    <a:pt x="80" y="46"/>
                    <a:pt x="79" y="48"/>
                    <a:pt x="77" y="50"/>
                  </a:cubicBezTo>
                  <a:cubicBezTo>
                    <a:pt x="76" y="51"/>
                    <a:pt x="76" y="52"/>
                    <a:pt x="75" y="52"/>
                  </a:cubicBezTo>
                  <a:cubicBezTo>
                    <a:pt x="74" y="53"/>
                    <a:pt x="73" y="53"/>
                    <a:pt x="72" y="53"/>
                  </a:cubicBezTo>
                  <a:cubicBezTo>
                    <a:pt x="70" y="54"/>
                    <a:pt x="67" y="55"/>
                    <a:pt x="65" y="58"/>
                  </a:cubicBezTo>
                  <a:cubicBezTo>
                    <a:pt x="64" y="61"/>
                    <a:pt x="64" y="63"/>
                    <a:pt x="64" y="66"/>
                  </a:cubicBezTo>
                  <a:cubicBezTo>
                    <a:pt x="64" y="66"/>
                    <a:pt x="63" y="66"/>
                    <a:pt x="63" y="66"/>
                  </a:cubicBezTo>
                  <a:cubicBezTo>
                    <a:pt x="60" y="66"/>
                    <a:pt x="57" y="67"/>
                    <a:pt x="56" y="69"/>
                  </a:cubicBezTo>
                  <a:cubicBezTo>
                    <a:pt x="53" y="71"/>
                    <a:pt x="53" y="74"/>
                    <a:pt x="53" y="76"/>
                  </a:cubicBezTo>
                  <a:cubicBezTo>
                    <a:pt x="53" y="77"/>
                    <a:pt x="54" y="78"/>
                    <a:pt x="53" y="79"/>
                  </a:cubicBezTo>
                  <a:cubicBezTo>
                    <a:pt x="53" y="79"/>
                    <a:pt x="52" y="79"/>
                    <a:pt x="51" y="79"/>
                  </a:cubicBezTo>
                  <a:cubicBezTo>
                    <a:pt x="49" y="79"/>
                    <a:pt x="47" y="79"/>
                    <a:pt x="45" y="81"/>
                  </a:cubicBezTo>
                  <a:cubicBezTo>
                    <a:pt x="42" y="85"/>
                    <a:pt x="42" y="90"/>
                    <a:pt x="45" y="94"/>
                  </a:cubicBezTo>
                  <a:cubicBezTo>
                    <a:pt x="47" y="97"/>
                    <a:pt x="49" y="100"/>
                    <a:pt x="48" y="102"/>
                  </a:cubicBezTo>
                  <a:cubicBezTo>
                    <a:pt x="48" y="103"/>
                    <a:pt x="47" y="104"/>
                    <a:pt x="45" y="105"/>
                  </a:cubicBezTo>
                  <a:cubicBezTo>
                    <a:pt x="43" y="106"/>
                    <a:pt x="42" y="107"/>
                    <a:pt x="41" y="107"/>
                  </a:cubicBezTo>
                  <a:cubicBezTo>
                    <a:pt x="37" y="109"/>
                    <a:pt x="33" y="111"/>
                    <a:pt x="31" y="118"/>
                  </a:cubicBezTo>
                  <a:cubicBezTo>
                    <a:pt x="31" y="119"/>
                    <a:pt x="31" y="120"/>
                    <a:pt x="30" y="121"/>
                  </a:cubicBezTo>
                  <a:cubicBezTo>
                    <a:pt x="29" y="126"/>
                    <a:pt x="29" y="127"/>
                    <a:pt x="24" y="130"/>
                  </a:cubicBezTo>
                  <a:cubicBezTo>
                    <a:pt x="16" y="134"/>
                    <a:pt x="12" y="142"/>
                    <a:pt x="13" y="150"/>
                  </a:cubicBezTo>
                  <a:cubicBezTo>
                    <a:pt x="14" y="158"/>
                    <a:pt x="21" y="159"/>
                    <a:pt x="25" y="160"/>
                  </a:cubicBezTo>
                  <a:cubicBezTo>
                    <a:pt x="25" y="160"/>
                    <a:pt x="26" y="160"/>
                    <a:pt x="26" y="160"/>
                  </a:cubicBezTo>
                  <a:cubicBezTo>
                    <a:pt x="26" y="160"/>
                    <a:pt x="25" y="161"/>
                    <a:pt x="25" y="162"/>
                  </a:cubicBezTo>
                  <a:cubicBezTo>
                    <a:pt x="25" y="162"/>
                    <a:pt x="25" y="162"/>
                    <a:pt x="25" y="162"/>
                  </a:cubicBezTo>
                  <a:cubicBezTo>
                    <a:pt x="25" y="163"/>
                    <a:pt x="25" y="163"/>
                    <a:pt x="25" y="164"/>
                  </a:cubicBezTo>
                  <a:cubicBezTo>
                    <a:pt x="24" y="163"/>
                    <a:pt x="24" y="163"/>
                    <a:pt x="24" y="163"/>
                  </a:cubicBezTo>
                  <a:cubicBezTo>
                    <a:pt x="22" y="165"/>
                    <a:pt x="22" y="165"/>
                    <a:pt x="22" y="165"/>
                  </a:cubicBezTo>
                  <a:cubicBezTo>
                    <a:pt x="21" y="166"/>
                    <a:pt x="21" y="168"/>
                    <a:pt x="20" y="170"/>
                  </a:cubicBezTo>
                  <a:cubicBezTo>
                    <a:pt x="19" y="168"/>
                    <a:pt x="16" y="166"/>
                    <a:pt x="13" y="166"/>
                  </a:cubicBezTo>
                  <a:cubicBezTo>
                    <a:pt x="12" y="166"/>
                    <a:pt x="11" y="167"/>
                    <a:pt x="10" y="167"/>
                  </a:cubicBezTo>
                  <a:cubicBezTo>
                    <a:pt x="9" y="168"/>
                    <a:pt x="9" y="169"/>
                    <a:pt x="8" y="171"/>
                  </a:cubicBezTo>
                  <a:cubicBezTo>
                    <a:pt x="7" y="170"/>
                    <a:pt x="6" y="170"/>
                    <a:pt x="5" y="169"/>
                  </a:cubicBezTo>
                  <a:cubicBezTo>
                    <a:pt x="0" y="166"/>
                    <a:pt x="0" y="166"/>
                    <a:pt x="0" y="166"/>
                  </a:cubicBezTo>
                  <a:cubicBezTo>
                    <a:pt x="17" y="659"/>
                    <a:pt x="17" y="659"/>
                    <a:pt x="17" y="659"/>
                  </a:cubicBezTo>
                  <a:cubicBezTo>
                    <a:pt x="20" y="659"/>
                    <a:pt x="20" y="659"/>
                    <a:pt x="20" y="659"/>
                  </a:cubicBezTo>
                  <a:cubicBezTo>
                    <a:pt x="36" y="659"/>
                    <a:pt x="117" y="658"/>
                    <a:pt x="208" y="658"/>
                  </a:cubicBezTo>
                  <a:cubicBezTo>
                    <a:pt x="272" y="658"/>
                    <a:pt x="327" y="658"/>
                    <a:pt x="371" y="659"/>
                  </a:cubicBezTo>
                  <a:cubicBezTo>
                    <a:pt x="374" y="659"/>
                    <a:pt x="374" y="659"/>
                    <a:pt x="374" y="659"/>
                  </a:cubicBezTo>
                  <a:cubicBezTo>
                    <a:pt x="390" y="247"/>
                    <a:pt x="390" y="247"/>
                    <a:pt x="390" y="247"/>
                  </a:cubicBezTo>
                  <a:lnTo>
                    <a:pt x="390" y="246"/>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5" name="Freeform 7">
              <a:extLst>
                <a:ext uri="{FF2B5EF4-FFF2-40B4-BE49-F238E27FC236}">
                  <a16:creationId xmlns:a16="http://schemas.microsoft.com/office/drawing/2014/main" id="{6EEB54A6-1997-4FE3-BC21-1F7F227F7A9C}"/>
                </a:ext>
              </a:extLst>
            </p:cNvPr>
            <p:cNvSpPr>
              <a:spLocks/>
            </p:cNvSpPr>
            <p:nvPr/>
          </p:nvSpPr>
          <p:spPr bwMode="auto">
            <a:xfrm>
              <a:off x="12355888" y="3092373"/>
              <a:ext cx="365531" cy="174986"/>
            </a:xfrm>
            <a:custGeom>
              <a:avLst/>
              <a:gdLst>
                <a:gd name="T0" fmla="*/ 10 w 77"/>
                <a:gd name="T1" fmla="*/ 39 h 41"/>
                <a:gd name="T2" fmla="*/ 18 w 77"/>
                <a:gd name="T3" fmla="*/ 36 h 41"/>
                <a:gd name="T4" fmla="*/ 22 w 77"/>
                <a:gd name="T5" fmla="*/ 35 h 41"/>
                <a:gd name="T6" fmla="*/ 27 w 77"/>
                <a:gd name="T7" fmla="*/ 36 h 41"/>
                <a:gd name="T8" fmla="*/ 33 w 77"/>
                <a:gd name="T9" fmla="*/ 37 h 41"/>
                <a:gd name="T10" fmla="*/ 38 w 77"/>
                <a:gd name="T11" fmla="*/ 35 h 41"/>
                <a:gd name="T12" fmla="*/ 49 w 77"/>
                <a:gd name="T13" fmla="*/ 41 h 41"/>
                <a:gd name="T14" fmla="*/ 63 w 77"/>
                <a:gd name="T15" fmla="*/ 34 h 41"/>
                <a:gd name="T16" fmla="*/ 67 w 77"/>
                <a:gd name="T17" fmla="*/ 30 h 41"/>
                <a:gd name="T18" fmla="*/ 76 w 77"/>
                <a:gd name="T19" fmla="*/ 14 h 41"/>
                <a:gd name="T20" fmla="*/ 67 w 77"/>
                <a:gd name="T21" fmla="*/ 0 h 41"/>
                <a:gd name="T22" fmla="*/ 64 w 77"/>
                <a:gd name="T23" fmla="*/ 0 h 41"/>
                <a:gd name="T24" fmla="*/ 57 w 77"/>
                <a:gd name="T25" fmla="*/ 3 h 41"/>
                <a:gd name="T26" fmla="*/ 55 w 77"/>
                <a:gd name="T27" fmla="*/ 5 h 41"/>
                <a:gd name="T28" fmla="*/ 39 w 77"/>
                <a:gd name="T29" fmla="*/ 10 h 41"/>
                <a:gd name="T30" fmla="*/ 38 w 77"/>
                <a:gd name="T31" fmla="*/ 10 h 41"/>
                <a:gd name="T32" fmla="*/ 33 w 77"/>
                <a:gd name="T33" fmla="*/ 8 h 41"/>
                <a:gd name="T34" fmla="*/ 32 w 77"/>
                <a:gd name="T35" fmla="*/ 7 h 41"/>
                <a:gd name="T36" fmla="*/ 24 w 77"/>
                <a:gd name="T37" fmla="*/ 4 h 41"/>
                <a:gd name="T38" fmla="*/ 24 w 77"/>
                <a:gd name="T39" fmla="*/ 4 h 41"/>
                <a:gd name="T40" fmla="*/ 19 w 77"/>
                <a:gd name="T41" fmla="*/ 8 h 41"/>
                <a:gd name="T42" fmla="*/ 19 w 77"/>
                <a:gd name="T43" fmla="*/ 9 h 41"/>
                <a:gd name="T44" fmla="*/ 17 w 77"/>
                <a:gd name="T45" fmla="*/ 9 h 41"/>
                <a:gd name="T46" fmla="*/ 11 w 77"/>
                <a:gd name="T47" fmla="*/ 11 h 41"/>
                <a:gd name="T48" fmla="*/ 8 w 77"/>
                <a:gd name="T49" fmla="*/ 19 h 41"/>
                <a:gd name="T50" fmla="*/ 8 w 77"/>
                <a:gd name="T51" fmla="*/ 21 h 41"/>
                <a:gd name="T52" fmla="*/ 8 w 77"/>
                <a:gd name="T53" fmla="*/ 23 h 41"/>
                <a:gd name="T54" fmla="*/ 6 w 77"/>
                <a:gd name="T55" fmla="*/ 25 h 41"/>
                <a:gd name="T56" fmla="*/ 5 w 77"/>
                <a:gd name="T57" fmla="*/ 26 h 41"/>
                <a:gd name="T58" fmla="*/ 3 w 77"/>
                <a:gd name="T59" fmla="*/ 35 h 41"/>
                <a:gd name="T60" fmla="*/ 10 w 77"/>
                <a:gd name="T6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41">
                  <a:moveTo>
                    <a:pt x="10" y="39"/>
                  </a:moveTo>
                  <a:cubicBezTo>
                    <a:pt x="13" y="39"/>
                    <a:pt x="15" y="38"/>
                    <a:pt x="18" y="36"/>
                  </a:cubicBezTo>
                  <a:cubicBezTo>
                    <a:pt x="19" y="36"/>
                    <a:pt x="21" y="35"/>
                    <a:pt x="22" y="35"/>
                  </a:cubicBezTo>
                  <a:cubicBezTo>
                    <a:pt x="24" y="35"/>
                    <a:pt x="26" y="35"/>
                    <a:pt x="27" y="36"/>
                  </a:cubicBezTo>
                  <a:cubicBezTo>
                    <a:pt x="29" y="36"/>
                    <a:pt x="31" y="37"/>
                    <a:pt x="33" y="37"/>
                  </a:cubicBezTo>
                  <a:cubicBezTo>
                    <a:pt x="35" y="37"/>
                    <a:pt x="37" y="36"/>
                    <a:pt x="38" y="35"/>
                  </a:cubicBezTo>
                  <a:cubicBezTo>
                    <a:pt x="42" y="39"/>
                    <a:pt x="45" y="41"/>
                    <a:pt x="49" y="41"/>
                  </a:cubicBezTo>
                  <a:cubicBezTo>
                    <a:pt x="54" y="41"/>
                    <a:pt x="58" y="38"/>
                    <a:pt x="63" y="34"/>
                  </a:cubicBezTo>
                  <a:cubicBezTo>
                    <a:pt x="64" y="32"/>
                    <a:pt x="65" y="31"/>
                    <a:pt x="67" y="30"/>
                  </a:cubicBezTo>
                  <a:cubicBezTo>
                    <a:pt x="71" y="26"/>
                    <a:pt x="77" y="21"/>
                    <a:pt x="76" y="14"/>
                  </a:cubicBezTo>
                  <a:cubicBezTo>
                    <a:pt x="76" y="9"/>
                    <a:pt x="73" y="2"/>
                    <a:pt x="67" y="0"/>
                  </a:cubicBezTo>
                  <a:cubicBezTo>
                    <a:pt x="66" y="0"/>
                    <a:pt x="65" y="0"/>
                    <a:pt x="64" y="0"/>
                  </a:cubicBezTo>
                  <a:cubicBezTo>
                    <a:pt x="61" y="0"/>
                    <a:pt x="59" y="2"/>
                    <a:pt x="57" y="3"/>
                  </a:cubicBezTo>
                  <a:cubicBezTo>
                    <a:pt x="57" y="4"/>
                    <a:pt x="56" y="4"/>
                    <a:pt x="55" y="5"/>
                  </a:cubicBezTo>
                  <a:cubicBezTo>
                    <a:pt x="51" y="7"/>
                    <a:pt x="44" y="10"/>
                    <a:pt x="39" y="10"/>
                  </a:cubicBezTo>
                  <a:cubicBezTo>
                    <a:pt x="38" y="10"/>
                    <a:pt x="38" y="10"/>
                    <a:pt x="38" y="10"/>
                  </a:cubicBezTo>
                  <a:cubicBezTo>
                    <a:pt x="36" y="10"/>
                    <a:pt x="35" y="9"/>
                    <a:pt x="33" y="8"/>
                  </a:cubicBezTo>
                  <a:cubicBezTo>
                    <a:pt x="33" y="8"/>
                    <a:pt x="32" y="7"/>
                    <a:pt x="32" y="7"/>
                  </a:cubicBezTo>
                  <a:cubicBezTo>
                    <a:pt x="30" y="6"/>
                    <a:pt x="27" y="4"/>
                    <a:pt x="24" y="4"/>
                  </a:cubicBezTo>
                  <a:cubicBezTo>
                    <a:pt x="24" y="4"/>
                    <a:pt x="24" y="4"/>
                    <a:pt x="24" y="4"/>
                  </a:cubicBezTo>
                  <a:cubicBezTo>
                    <a:pt x="20" y="4"/>
                    <a:pt x="19" y="7"/>
                    <a:pt x="19" y="8"/>
                  </a:cubicBezTo>
                  <a:cubicBezTo>
                    <a:pt x="19" y="8"/>
                    <a:pt x="19" y="9"/>
                    <a:pt x="19" y="9"/>
                  </a:cubicBezTo>
                  <a:cubicBezTo>
                    <a:pt x="18" y="9"/>
                    <a:pt x="17" y="9"/>
                    <a:pt x="17" y="9"/>
                  </a:cubicBezTo>
                  <a:cubicBezTo>
                    <a:pt x="14" y="9"/>
                    <a:pt x="12" y="9"/>
                    <a:pt x="11" y="11"/>
                  </a:cubicBezTo>
                  <a:cubicBezTo>
                    <a:pt x="7" y="14"/>
                    <a:pt x="8" y="17"/>
                    <a:pt x="8" y="19"/>
                  </a:cubicBezTo>
                  <a:cubicBezTo>
                    <a:pt x="8" y="20"/>
                    <a:pt x="8" y="21"/>
                    <a:pt x="8" y="21"/>
                  </a:cubicBezTo>
                  <a:cubicBezTo>
                    <a:pt x="8" y="21"/>
                    <a:pt x="8" y="23"/>
                    <a:pt x="8" y="23"/>
                  </a:cubicBezTo>
                  <a:cubicBezTo>
                    <a:pt x="8" y="24"/>
                    <a:pt x="7" y="24"/>
                    <a:pt x="6" y="25"/>
                  </a:cubicBezTo>
                  <a:cubicBezTo>
                    <a:pt x="6" y="25"/>
                    <a:pt x="5" y="26"/>
                    <a:pt x="5" y="26"/>
                  </a:cubicBezTo>
                  <a:cubicBezTo>
                    <a:pt x="3" y="27"/>
                    <a:pt x="0" y="30"/>
                    <a:pt x="3" y="35"/>
                  </a:cubicBezTo>
                  <a:cubicBezTo>
                    <a:pt x="5" y="38"/>
                    <a:pt x="8" y="39"/>
                    <a:pt x="10" y="3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6" name="Freeform 8">
              <a:extLst>
                <a:ext uri="{FF2B5EF4-FFF2-40B4-BE49-F238E27FC236}">
                  <a16:creationId xmlns:a16="http://schemas.microsoft.com/office/drawing/2014/main" id="{A752E1FB-2B79-423B-9BC1-979463E3C3F4}"/>
                </a:ext>
              </a:extLst>
            </p:cNvPr>
            <p:cNvSpPr>
              <a:spLocks/>
            </p:cNvSpPr>
            <p:nvPr/>
          </p:nvSpPr>
          <p:spPr bwMode="auto">
            <a:xfrm>
              <a:off x="13695077" y="3584707"/>
              <a:ext cx="155720" cy="140878"/>
            </a:xfrm>
            <a:custGeom>
              <a:avLst/>
              <a:gdLst>
                <a:gd name="T0" fmla="*/ 24 w 33"/>
                <a:gd name="T1" fmla="*/ 17 h 33"/>
                <a:gd name="T2" fmla="*/ 32 w 33"/>
                <a:gd name="T3" fmla="*/ 6 h 33"/>
                <a:gd name="T4" fmla="*/ 28 w 33"/>
                <a:gd name="T5" fmla="*/ 1 h 33"/>
                <a:gd name="T6" fmla="*/ 22 w 33"/>
                <a:gd name="T7" fmla="*/ 4 h 33"/>
                <a:gd name="T8" fmla="*/ 21 w 33"/>
                <a:gd name="T9" fmla="*/ 5 h 33"/>
                <a:gd name="T10" fmla="*/ 20 w 33"/>
                <a:gd name="T11" fmla="*/ 6 h 33"/>
                <a:gd name="T12" fmla="*/ 19 w 33"/>
                <a:gd name="T13" fmla="*/ 5 h 33"/>
                <a:gd name="T14" fmla="*/ 16 w 33"/>
                <a:gd name="T15" fmla="*/ 2 h 33"/>
                <a:gd name="T16" fmla="*/ 10 w 33"/>
                <a:gd name="T17" fmla="*/ 0 h 33"/>
                <a:gd name="T18" fmla="*/ 1 w 33"/>
                <a:gd name="T19" fmla="*/ 15 h 33"/>
                <a:gd name="T20" fmla="*/ 1 w 33"/>
                <a:gd name="T21" fmla="*/ 16 h 33"/>
                <a:gd name="T22" fmla="*/ 13 w 33"/>
                <a:gd name="T23" fmla="*/ 31 h 33"/>
                <a:gd name="T24" fmla="*/ 15 w 33"/>
                <a:gd name="T25" fmla="*/ 31 h 33"/>
                <a:gd name="T26" fmla="*/ 23 w 33"/>
                <a:gd name="T27" fmla="*/ 33 h 33"/>
                <a:gd name="T28" fmla="*/ 23 w 33"/>
                <a:gd name="T29" fmla="*/ 33 h 33"/>
                <a:gd name="T30" fmla="*/ 29 w 33"/>
                <a:gd name="T31" fmla="*/ 30 h 33"/>
                <a:gd name="T32" fmla="*/ 30 w 33"/>
                <a:gd name="T33" fmla="*/ 25 h 33"/>
                <a:gd name="T34" fmla="*/ 22 w 33"/>
                <a:gd name="T35" fmla="*/ 20 h 33"/>
                <a:gd name="T36" fmla="*/ 20 w 33"/>
                <a:gd name="T37" fmla="*/ 20 h 33"/>
                <a:gd name="T38" fmla="*/ 24 w 33"/>
                <a:gd name="T3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17"/>
                  </a:moveTo>
                  <a:cubicBezTo>
                    <a:pt x="28" y="15"/>
                    <a:pt x="33" y="12"/>
                    <a:pt x="32" y="6"/>
                  </a:cubicBezTo>
                  <a:cubicBezTo>
                    <a:pt x="32" y="1"/>
                    <a:pt x="29" y="1"/>
                    <a:pt x="28" y="1"/>
                  </a:cubicBezTo>
                  <a:cubicBezTo>
                    <a:pt x="25" y="1"/>
                    <a:pt x="23" y="3"/>
                    <a:pt x="22" y="4"/>
                  </a:cubicBezTo>
                  <a:cubicBezTo>
                    <a:pt x="21" y="5"/>
                    <a:pt x="21" y="5"/>
                    <a:pt x="21" y="5"/>
                  </a:cubicBezTo>
                  <a:cubicBezTo>
                    <a:pt x="20" y="5"/>
                    <a:pt x="20" y="6"/>
                    <a:pt x="20" y="6"/>
                  </a:cubicBezTo>
                  <a:cubicBezTo>
                    <a:pt x="20" y="6"/>
                    <a:pt x="19" y="6"/>
                    <a:pt x="19" y="5"/>
                  </a:cubicBezTo>
                  <a:cubicBezTo>
                    <a:pt x="19" y="5"/>
                    <a:pt x="18" y="3"/>
                    <a:pt x="16" y="2"/>
                  </a:cubicBezTo>
                  <a:cubicBezTo>
                    <a:pt x="14" y="1"/>
                    <a:pt x="12" y="0"/>
                    <a:pt x="10" y="0"/>
                  </a:cubicBezTo>
                  <a:cubicBezTo>
                    <a:pt x="3" y="0"/>
                    <a:pt x="2" y="10"/>
                    <a:pt x="1" y="15"/>
                  </a:cubicBezTo>
                  <a:cubicBezTo>
                    <a:pt x="1" y="16"/>
                    <a:pt x="1" y="16"/>
                    <a:pt x="1" y="16"/>
                  </a:cubicBezTo>
                  <a:cubicBezTo>
                    <a:pt x="0" y="27"/>
                    <a:pt x="1" y="29"/>
                    <a:pt x="13" y="31"/>
                  </a:cubicBezTo>
                  <a:cubicBezTo>
                    <a:pt x="13" y="31"/>
                    <a:pt x="14" y="31"/>
                    <a:pt x="15" y="31"/>
                  </a:cubicBezTo>
                  <a:cubicBezTo>
                    <a:pt x="17" y="32"/>
                    <a:pt x="20" y="33"/>
                    <a:pt x="23" y="33"/>
                  </a:cubicBezTo>
                  <a:cubicBezTo>
                    <a:pt x="23" y="33"/>
                    <a:pt x="23" y="33"/>
                    <a:pt x="23" y="33"/>
                  </a:cubicBezTo>
                  <a:cubicBezTo>
                    <a:pt x="25" y="33"/>
                    <a:pt x="27" y="32"/>
                    <a:pt x="29" y="30"/>
                  </a:cubicBezTo>
                  <a:cubicBezTo>
                    <a:pt x="30" y="29"/>
                    <a:pt x="30" y="27"/>
                    <a:pt x="30" y="25"/>
                  </a:cubicBezTo>
                  <a:cubicBezTo>
                    <a:pt x="29" y="20"/>
                    <a:pt x="25" y="20"/>
                    <a:pt x="22" y="20"/>
                  </a:cubicBezTo>
                  <a:cubicBezTo>
                    <a:pt x="21" y="20"/>
                    <a:pt x="20" y="20"/>
                    <a:pt x="20" y="20"/>
                  </a:cubicBezTo>
                  <a:cubicBezTo>
                    <a:pt x="20" y="19"/>
                    <a:pt x="22" y="18"/>
                    <a:pt x="24" y="1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7" name="Freeform 9">
              <a:extLst>
                <a:ext uri="{FF2B5EF4-FFF2-40B4-BE49-F238E27FC236}">
                  <a16:creationId xmlns:a16="http://schemas.microsoft.com/office/drawing/2014/main" id="{E0B18D0C-5111-4E32-8ED8-60FDEF5E7059}"/>
                </a:ext>
              </a:extLst>
            </p:cNvPr>
            <p:cNvSpPr>
              <a:spLocks/>
            </p:cNvSpPr>
            <p:nvPr/>
          </p:nvSpPr>
          <p:spPr bwMode="auto">
            <a:xfrm>
              <a:off x="14357295" y="7444776"/>
              <a:ext cx="1517856" cy="987632"/>
            </a:xfrm>
            <a:custGeom>
              <a:avLst/>
              <a:gdLst>
                <a:gd name="T0" fmla="*/ 309 w 321"/>
                <a:gd name="T1" fmla="*/ 173 h 231"/>
                <a:gd name="T2" fmla="*/ 293 w 321"/>
                <a:gd name="T3" fmla="*/ 162 h 231"/>
                <a:gd name="T4" fmla="*/ 257 w 321"/>
                <a:gd name="T5" fmla="*/ 125 h 231"/>
                <a:gd name="T6" fmla="*/ 246 w 321"/>
                <a:gd name="T7" fmla="*/ 106 h 231"/>
                <a:gd name="T8" fmla="*/ 230 w 321"/>
                <a:gd name="T9" fmla="*/ 110 h 231"/>
                <a:gd name="T10" fmla="*/ 188 w 321"/>
                <a:gd name="T11" fmla="*/ 100 h 231"/>
                <a:gd name="T12" fmla="*/ 160 w 321"/>
                <a:gd name="T13" fmla="*/ 92 h 231"/>
                <a:gd name="T14" fmla="*/ 150 w 321"/>
                <a:gd name="T15" fmla="*/ 95 h 231"/>
                <a:gd name="T16" fmla="*/ 143 w 321"/>
                <a:gd name="T17" fmla="*/ 103 h 231"/>
                <a:gd name="T18" fmla="*/ 132 w 321"/>
                <a:gd name="T19" fmla="*/ 93 h 231"/>
                <a:gd name="T20" fmla="*/ 107 w 321"/>
                <a:gd name="T21" fmla="*/ 69 h 231"/>
                <a:gd name="T22" fmla="*/ 94 w 321"/>
                <a:gd name="T23" fmla="*/ 50 h 231"/>
                <a:gd name="T24" fmla="*/ 79 w 321"/>
                <a:gd name="T25" fmla="*/ 31 h 231"/>
                <a:gd name="T26" fmla="*/ 74 w 321"/>
                <a:gd name="T27" fmla="*/ 34 h 231"/>
                <a:gd name="T28" fmla="*/ 69 w 321"/>
                <a:gd name="T29" fmla="*/ 36 h 231"/>
                <a:gd name="T30" fmla="*/ 61 w 321"/>
                <a:gd name="T31" fmla="*/ 19 h 231"/>
                <a:gd name="T32" fmla="*/ 47 w 321"/>
                <a:gd name="T33" fmla="*/ 6 h 231"/>
                <a:gd name="T34" fmla="*/ 37 w 321"/>
                <a:gd name="T35" fmla="*/ 8 h 231"/>
                <a:gd name="T36" fmla="*/ 16 w 321"/>
                <a:gd name="T37" fmla="*/ 1 h 231"/>
                <a:gd name="T38" fmla="*/ 0 w 321"/>
                <a:gd name="T39" fmla="*/ 178 h 231"/>
                <a:gd name="T40" fmla="*/ 9 w 321"/>
                <a:gd name="T41" fmla="*/ 181 h 231"/>
                <a:gd name="T42" fmla="*/ 12 w 321"/>
                <a:gd name="T43" fmla="*/ 194 h 231"/>
                <a:gd name="T44" fmla="*/ 26 w 321"/>
                <a:gd name="T45" fmla="*/ 189 h 231"/>
                <a:gd name="T46" fmla="*/ 28 w 321"/>
                <a:gd name="T47" fmla="*/ 186 h 231"/>
                <a:gd name="T48" fmla="*/ 34 w 321"/>
                <a:gd name="T49" fmla="*/ 189 h 231"/>
                <a:gd name="T50" fmla="*/ 47 w 321"/>
                <a:gd name="T51" fmla="*/ 195 h 231"/>
                <a:gd name="T52" fmla="*/ 57 w 321"/>
                <a:gd name="T53" fmla="*/ 201 h 231"/>
                <a:gd name="T54" fmla="*/ 71 w 321"/>
                <a:gd name="T55" fmla="*/ 211 h 231"/>
                <a:gd name="T56" fmla="*/ 95 w 321"/>
                <a:gd name="T57" fmla="*/ 212 h 231"/>
                <a:gd name="T58" fmla="*/ 113 w 321"/>
                <a:gd name="T59" fmla="*/ 202 h 231"/>
                <a:gd name="T60" fmla="*/ 132 w 321"/>
                <a:gd name="T61" fmla="*/ 196 h 231"/>
                <a:gd name="T62" fmla="*/ 130 w 321"/>
                <a:gd name="T63" fmla="*/ 186 h 231"/>
                <a:gd name="T64" fmla="*/ 126 w 321"/>
                <a:gd name="T65" fmla="*/ 187 h 231"/>
                <a:gd name="T66" fmla="*/ 126 w 321"/>
                <a:gd name="T67" fmla="*/ 181 h 231"/>
                <a:gd name="T68" fmla="*/ 141 w 321"/>
                <a:gd name="T69" fmla="*/ 178 h 231"/>
                <a:gd name="T70" fmla="*/ 138 w 321"/>
                <a:gd name="T71" fmla="*/ 194 h 231"/>
                <a:gd name="T72" fmla="*/ 131 w 321"/>
                <a:gd name="T73" fmla="*/ 207 h 231"/>
                <a:gd name="T74" fmla="*/ 146 w 321"/>
                <a:gd name="T75" fmla="*/ 206 h 231"/>
                <a:gd name="T76" fmla="*/ 155 w 321"/>
                <a:gd name="T77" fmla="*/ 198 h 231"/>
                <a:gd name="T78" fmla="*/ 154 w 321"/>
                <a:gd name="T79" fmla="*/ 207 h 231"/>
                <a:gd name="T80" fmla="*/ 161 w 321"/>
                <a:gd name="T81" fmla="*/ 217 h 231"/>
                <a:gd name="T82" fmla="*/ 170 w 321"/>
                <a:gd name="T83" fmla="*/ 231 h 231"/>
                <a:gd name="T84" fmla="*/ 179 w 321"/>
                <a:gd name="T85" fmla="*/ 225 h 231"/>
                <a:gd name="T86" fmla="*/ 182 w 321"/>
                <a:gd name="T87" fmla="*/ 223 h 231"/>
                <a:gd name="T88" fmla="*/ 192 w 321"/>
                <a:gd name="T89" fmla="*/ 225 h 231"/>
                <a:gd name="T90" fmla="*/ 206 w 321"/>
                <a:gd name="T91" fmla="*/ 219 h 231"/>
                <a:gd name="T92" fmla="*/ 236 w 321"/>
                <a:gd name="T93" fmla="*/ 198 h 231"/>
                <a:gd name="T94" fmla="*/ 267 w 321"/>
                <a:gd name="T95" fmla="*/ 189 h 231"/>
                <a:gd name="T96" fmla="*/ 287 w 321"/>
                <a:gd name="T97" fmla="*/ 194 h 231"/>
                <a:gd name="T98" fmla="*/ 295 w 321"/>
                <a:gd name="T99" fmla="*/ 192 h 231"/>
                <a:gd name="T100" fmla="*/ 300 w 321"/>
                <a:gd name="T101" fmla="*/ 191 h 231"/>
                <a:gd name="T102" fmla="*/ 307 w 321"/>
                <a:gd name="T103" fmla="*/ 192 h 231"/>
                <a:gd name="T104" fmla="*/ 320 w 321"/>
                <a:gd name="T105" fmla="*/ 183 h 231"/>
                <a:gd name="T106" fmla="*/ 318 w 321"/>
                <a:gd name="T107" fmla="*/ 17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231">
                  <a:moveTo>
                    <a:pt x="318" y="179"/>
                  </a:moveTo>
                  <a:cubicBezTo>
                    <a:pt x="315" y="177"/>
                    <a:pt x="312" y="175"/>
                    <a:pt x="309" y="173"/>
                  </a:cubicBezTo>
                  <a:cubicBezTo>
                    <a:pt x="307" y="171"/>
                    <a:pt x="305" y="169"/>
                    <a:pt x="304" y="168"/>
                  </a:cubicBezTo>
                  <a:cubicBezTo>
                    <a:pt x="301" y="166"/>
                    <a:pt x="297" y="164"/>
                    <a:pt x="293" y="162"/>
                  </a:cubicBezTo>
                  <a:cubicBezTo>
                    <a:pt x="279" y="154"/>
                    <a:pt x="261" y="144"/>
                    <a:pt x="258" y="129"/>
                  </a:cubicBezTo>
                  <a:cubicBezTo>
                    <a:pt x="258" y="127"/>
                    <a:pt x="258" y="126"/>
                    <a:pt x="257" y="125"/>
                  </a:cubicBezTo>
                  <a:cubicBezTo>
                    <a:pt x="257" y="119"/>
                    <a:pt x="255" y="110"/>
                    <a:pt x="250" y="107"/>
                  </a:cubicBezTo>
                  <a:cubicBezTo>
                    <a:pt x="249" y="107"/>
                    <a:pt x="247" y="106"/>
                    <a:pt x="246" y="106"/>
                  </a:cubicBezTo>
                  <a:cubicBezTo>
                    <a:pt x="243" y="106"/>
                    <a:pt x="240" y="107"/>
                    <a:pt x="237" y="108"/>
                  </a:cubicBezTo>
                  <a:cubicBezTo>
                    <a:pt x="235" y="109"/>
                    <a:pt x="232" y="110"/>
                    <a:pt x="230" y="110"/>
                  </a:cubicBezTo>
                  <a:cubicBezTo>
                    <a:pt x="229" y="110"/>
                    <a:pt x="229" y="110"/>
                    <a:pt x="229" y="110"/>
                  </a:cubicBezTo>
                  <a:cubicBezTo>
                    <a:pt x="215" y="109"/>
                    <a:pt x="203" y="107"/>
                    <a:pt x="188" y="100"/>
                  </a:cubicBezTo>
                  <a:cubicBezTo>
                    <a:pt x="186" y="100"/>
                    <a:pt x="185" y="99"/>
                    <a:pt x="184" y="99"/>
                  </a:cubicBezTo>
                  <a:cubicBezTo>
                    <a:pt x="176" y="95"/>
                    <a:pt x="169" y="92"/>
                    <a:pt x="160" y="92"/>
                  </a:cubicBezTo>
                  <a:cubicBezTo>
                    <a:pt x="159" y="92"/>
                    <a:pt x="159" y="92"/>
                    <a:pt x="159" y="92"/>
                  </a:cubicBezTo>
                  <a:cubicBezTo>
                    <a:pt x="156" y="92"/>
                    <a:pt x="153" y="92"/>
                    <a:pt x="150" y="95"/>
                  </a:cubicBezTo>
                  <a:cubicBezTo>
                    <a:pt x="149" y="95"/>
                    <a:pt x="149" y="97"/>
                    <a:pt x="148" y="98"/>
                  </a:cubicBezTo>
                  <a:cubicBezTo>
                    <a:pt x="146" y="101"/>
                    <a:pt x="145" y="103"/>
                    <a:pt x="143" y="103"/>
                  </a:cubicBezTo>
                  <a:cubicBezTo>
                    <a:pt x="142" y="103"/>
                    <a:pt x="142" y="103"/>
                    <a:pt x="142" y="103"/>
                  </a:cubicBezTo>
                  <a:cubicBezTo>
                    <a:pt x="139" y="103"/>
                    <a:pt x="136" y="99"/>
                    <a:pt x="132" y="93"/>
                  </a:cubicBezTo>
                  <a:cubicBezTo>
                    <a:pt x="128" y="86"/>
                    <a:pt x="122" y="79"/>
                    <a:pt x="115" y="74"/>
                  </a:cubicBezTo>
                  <a:cubicBezTo>
                    <a:pt x="113" y="72"/>
                    <a:pt x="110" y="71"/>
                    <a:pt x="107" y="69"/>
                  </a:cubicBezTo>
                  <a:cubicBezTo>
                    <a:pt x="103" y="67"/>
                    <a:pt x="98" y="65"/>
                    <a:pt x="96" y="61"/>
                  </a:cubicBezTo>
                  <a:cubicBezTo>
                    <a:pt x="94" y="58"/>
                    <a:pt x="94" y="54"/>
                    <a:pt x="94" y="50"/>
                  </a:cubicBezTo>
                  <a:cubicBezTo>
                    <a:pt x="93" y="46"/>
                    <a:pt x="93" y="41"/>
                    <a:pt x="91" y="38"/>
                  </a:cubicBezTo>
                  <a:cubicBezTo>
                    <a:pt x="88" y="35"/>
                    <a:pt x="82" y="31"/>
                    <a:pt x="79" y="31"/>
                  </a:cubicBezTo>
                  <a:cubicBezTo>
                    <a:pt x="78" y="31"/>
                    <a:pt x="78" y="31"/>
                    <a:pt x="78" y="31"/>
                  </a:cubicBezTo>
                  <a:cubicBezTo>
                    <a:pt x="76" y="31"/>
                    <a:pt x="75" y="33"/>
                    <a:pt x="74" y="34"/>
                  </a:cubicBezTo>
                  <a:cubicBezTo>
                    <a:pt x="72" y="35"/>
                    <a:pt x="71" y="37"/>
                    <a:pt x="69" y="37"/>
                  </a:cubicBezTo>
                  <a:cubicBezTo>
                    <a:pt x="69" y="37"/>
                    <a:pt x="69" y="37"/>
                    <a:pt x="69" y="36"/>
                  </a:cubicBezTo>
                  <a:cubicBezTo>
                    <a:pt x="64" y="36"/>
                    <a:pt x="62" y="26"/>
                    <a:pt x="61" y="21"/>
                  </a:cubicBezTo>
                  <a:cubicBezTo>
                    <a:pt x="61" y="21"/>
                    <a:pt x="61" y="20"/>
                    <a:pt x="61" y="19"/>
                  </a:cubicBezTo>
                  <a:cubicBezTo>
                    <a:pt x="59" y="13"/>
                    <a:pt x="57" y="6"/>
                    <a:pt x="49" y="6"/>
                  </a:cubicBezTo>
                  <a:cubicBezTo>
                    <a:pt x="49" y="6"/>
                    <a:pt x="48" y="6"/>
                    <a:pt x="47" y="6"/>
                  </a:cubicBezTo>
                  <a:cubicBezTo>
                    <a:pt x="45" y="7"/>
                    <a:pt x="44" y="7"/>
                    <a:pt x="43" y="7"/>
                  </a:cubicBezTo>
                  <a:cubicBezTo>
                    <a:pt x="41" y="8"/>
                    <a:pt x="39" y="8"/>
                    <a:pt x="37" y="8"/>
                  </a:cubicBezTo>
                  <a:cubicBezTo>
                    <a:pt x="35" y="8"/>
                    <a:pt x="33" y="7"/>
                    <a:pt x="30" y="6"/>
                  </a:cubicBezTo>
                  <a:cubicBezTo>
                    <a:pt x="24" y="4"/>
                    <a:pt x="20" y="2"/>
                    <a:pt x="16" y="1"/>
                  </a:cubicBezTo>
                  <a:cubicBezTo>
                    <a:pt x="12" y="0"/>
                    <a:pt x="12" y="0"/>
                    <a:pt x="12" y="0"/>
                  </a:cubicBezTo>
                  <a:cubicBezTo>
                    <a:pt x="0" y="178"/>
                    <a:pt x="0" y="178"/>
                    <a:pt x="0" y="178"/>
                  </a:cubicBezTo>
                  <a:cubicBezTo>
                    <a:pt x="3" y="179"/>
                    <a:pt x="3" y="179"/>
                    <a:pt x="3" y="179"/>
                  </a:cubicBezTo>
                  <a:cubicBezTo>
                    <a:pt x="6" y="179"/>
                    <a:pt x="7" y="180"/>
                    <a:pt x="9" y="181"/>
                  </a:cubicBezTo>
                  <a:cubicBezTo>
                    <a:pt x="10" y="182"/>
                    <a:pt x="10" y="184"/>
                    <a:pt x="10" y="186"/>
                  </a:cubicBezTo>
                  <a:cubicBezTo>
                    <a:pt x="10" y="189"/>
                    <a:pt x="10" y="192"/>
                    <a:pt x="12" y="194"/>
                  </a:cubicBezTo>
                  <a:cubicBezTo>
                    <a:pt x="14" y="197"/>
                    <a:pt x="16" y="197"/>
                    <a:pt x="17" y="197"/>
                  </a:cubicBezTo>
                  <a:cubicBezTo>
                    <a:pt x="23" y="197"/>
                    <a:pt x="26" y="190"/>
                    <a:pt x="26" y="189"/>
                  </a:cubicBezTo>
                  <a:cubicBezTo>
                    <a:pt x="26" y="188"/>
                    <a:pt x="26" y="188"/>
                    <a:pt x="26" y="188"/>
                  </a:cubicBezTo>
                  <a:cubicBezTo>
                    <a:pt x="27" y="187"/>
                    <a:pt x="27" y="186"/>
                    <a:pt x="28" y="186"/>
                  </a:cubicBezTo>
                  <a:cubicBezTo>
                    <a:pt x="28" y="186"/>
                    <a:pt x="29" y="186"/>
                    <a:pt x="30" y="187"/>
                  </a:cubicBezTo>
                  <a:cubicBezTo>
                    <a:pt x="31" y="187"/>
                    <a:pt x="33" y="188"/>
                    <a:pt x="34" y="189"/>
                  </a:cubicBezTo>
                  <a:cubicBezTo>
                    <a:pt x="36" y="191"/>
                    <a:pt x="38" y="193"/>
                    <a:pt x="41" y="194"/>
                  </a:cubicBezTo>
                  <a:cubicBezTo>
                    <a:pt x="43" y="194"/>
                    <a:pt x="45" y="195"/>
                    <a:pt x="47" y="195"/>
                  </a:cubicBezTo>
                  <a:cubicBezTo>
                    <a:pt x="49" y="195"/>
                    <a:pt x="51" y="195"/>
                    <a:pt x="53" y="197"/>
                  </a:cubicBezTo>
                  <a:cubicBezTo>
                    <a:pt x="55" y="198"/>
                    <a:pt x="56" y="199"/>
                    <a:pt x="57" y="201"/>
                  </a:cubicBezTo>
                  <a:cubicBezTo>
                    <a:pt x="58" y="202"/>
                    <a:pt x="59" y="203"/>
                    <a:pt x="60" y="204"/>
                  </a:cubicBezTo>
                  <a:cubicBezTo>
                    <a:pt x="63" y="208"/>
                    <a:pt x="67" y="210"/>
                    <a:pt x="71" y="211"/>
                  </a:cubicBezTo>
                  <a:cubicBezTo>
                    <a:pt x="77" y="213"/>
                    <a:pt x="81" y="214"/>
                    <a:pt x="86" y="214"/>
                  </a:cubicBezTo>
                  <a:cubicBezTo>
                    <a:pt x="89" y="214"/>
                    <a:pt x="92" y="214"/>
                    <a:pt x="95" y="212"/>
                  </a:cubicBezTo>
                  <a:cubicBezTo>
                    <a:pt x="98" y="211"/>
                    <a:pt x="100" y="209"/>
                    <a:pt x="103" y="208"/>
                  </a:cubicBezTo>
                  <a:cubicBezTo>
                    <a:pt x="106" y="205"/>
                    <a:pt x="110" y="203"/>
                    <a:pt x="113" y="202"/>
                  </a:cubicBezTo>
                  <a:cubicBezTo>
                    <a:pt x="114" y="202"/>
                    <a:pt x="115" y="202"/>
                    <a:pt x="116" y="202"/>
                  </a:cubicBezTo>
                  <a:cubicBezTo>
                    <a:pt x="122" y="201"/>
                    <a:pt x="130" y="201"/>
                    <a:pt x="132" y="196"/>
                  </a:cubicBezTo>
                  <a:cubicBezTo>
                    <a:pt x="133" y="194"/>
                    <a:pt x="133" y="191"/>
                    <a:pt x="131" y="188"/>
                  </a:cubicBezTo>
                  <a:cubicBezTo>
                    <a:pt x="130" y="186"/>
                    <a:pt x="130" y="186"/>
                    <a:pt x="130" y="186"/>
                  </a:cubicBezTo>
                  <a:cubicBezTo>
                    <a:pt x="128" y="187"/>
                    <a:pt x="128" y="187"/>
                    <a:pt x="128" y="187"/>
                  </a:cubicBezTo>
                  <a:cubicBezTo>
                    <a:pt x="128" y="187"/>
                    <a:pt x="127" y="187"/>
                    <a:pt x="126" y="187"/>
                  </a:cubicBezTo>
                  <a:cubicBezTo>
                    <a:pt x="126" y="187"/>
                    <a:pt x="125" y="187"/>
                    <a:pt x="125" y="186"/>
                  </a:cubicBezTo>
                  <a:cubicBezTo>
                    <a:pt x="124" y="185"/>
                    <a:pt x="124" y="183"/>
                    <a:pt x="126" y="181"/>
                  </a:cubicBezTo>
                  <a:cubicBezTo>
                    <a:pt x="128" y="178"/>
                    <a:pt x="131" y="176"/>
                    <a:pt x="135" y="176"/>
                  </a:cubicBezTo>
                  <a:cubicBezTo>
                    <a:pt x="137" y="176"/>
                    <a:pt x="139" y="176"/>
                    <a:pt x="141" y="178"/>
                  </a:cubicBezTo>
                  <a:cubicBezTo>
                    <a:pt x="144" y="180"/>
                    <a:pt x="144" y="186"/>
                    <a:pt x="143" y="189"/>
                  </a:cubicBezTo>
                  <a:cubicBezTo>
                    <a:pt x="142" y="191"/>
                    <a:pt x="140" y="192"/>
                    <a:pt x="138" y="194"/>
                  </a:cubicBezTo>
                  <a:cubicBezTo>
                    <a:pt x="136" y="196"/>
                    <a:pt x="133" y="197"/>
                    <a:pt x="131" y="201"/>
                  </a:cubicBezTo>
                  <a:cubicBezTo>
                    <a:pt x="131" y="202"/>
                    <a:pt x="130" y="205"/>
                    <a:pt x="131" y="207"/>
                  </a:cubicBezTo>
                  <a:cubicBezTo>
                    <a:pt x="132" y="208"/>
                    <a:pt x="133" y="209"/>
                    <a:pt x="136" y="209"/>
                  </a:cubicBezTo>
                  <a:cubicBezTo>
                    <a:pt x="140" y="209"/>
                    <a:pt x="146" y="207"/>
                    <a:pt x="146" y="206"/>
                  </a:cubicBezTo>
                  <a:cubicBezTo>
                    <a:pt x="148" y="205"/>
                    <a:pt x="150" y="203"/>
                    <a:pt x="152" y="202"/>
                  </a:cubicBezTo>
                  <a:cubicBezTo>
                    <a:pt x="152" y="200"/>
                    <a:pt x="154" y="198"/>
                    <a:pt x="155" y="198"/>
                  </a:cubicBezTo>
                  <a:cubicBezTo>
                    <a:pt x="155" y="198"/>
                    <a:pt x="155" y="199"/>
                    <a:pt x="154" y="202"/>
                  </a:cubicBezTo>
                  <a:cubicBezTo>
                    <a:pt x="154" y="203"/>
                    <a:pt x="154" y="205"/>
                    <a:pt x="154" y="207"/>
                  </a:cubicBezTo>
                  <a:cubicBezTo>
                    <a:pt x="154" y="211"/>
                    <a:pt x="156" y="213"/>
                    <a:pt x="158" y="215"/>
                  </a:cubicBezTo>
                  <a:cubicBezTo>
                    <a:pt x="159" y="215"/>
                    <a:pt x="160" y="216"/>
                    <a:pt x="161" y="217"/>
                  </a:cubicBezTo>
                  <a:cubicBezTo>
                    <a:pt x="161" y="218"/>
                    <a:pt x="162" y="220"/>
                    <a:pt x="162" y="221"/>
                  </a:cubicBezTo>
                  <a:cubicBezTo>
                    <a:pt x="163" y="225"/>
                    <a:pt x="164" y="231"/>
                    <a:pt x="170" y="231"/>
                  </a:cubicBezTo>
                  <a:cubicBezTo>
                    <a:pt x="171" y="231"/>
                    <a:pt x="172" y="230"/>
                    <a:pt x="173" y="230"/>
                  </a:cubicBezTo>
                  <a:cubicBezTo>
                    <a:pt x="176" y="229"/>
                    <a:pt x="177" y="227"/>
                    <a:pt x="179" y="225"/>
                  </a:cubicBezTo>
                  <a:cubicBezTo>
                    <a:pt x="180" y="224"/>
                    <a:pt x="181" y="223"/>
                    <a:pt x="181" y="223"/>
                  </a:cubicBezTo>
                  <a:cubicBezTo>
                    <a:pt x="181" y="223"/>
                    <a:pt x="182" y="223"/>
                    <a:pt x="182" y="223"/>
                  </a:cubicBezTo>
                  <a:cubicBezTo>
                    <a:pt x="183" y="223"/>
                    <a:pt x="184" y="223"/>
                    <a:pt x="186" y="224"/>
                  </a:cubicBezTo>
                  <a:cubicBezTo>
                    <a:pt x="188" y="224"/>
                    <a:pt x="190" y="225"/>
                    <a:pt x="192" y="225"/>
                  </a:cubicBezTo>
                  <a:cubicBezTo>
                    <a:pt x="192" y="225"/>
                    <a:pt x="193" y="225"/>
                    <a:pt x="193" y="225"/>
                  </a:cubicBezTo>
                  <a:cubicBezTo>
                    <a:pt x="199" y="225"/>
                    <a:pt x="204" y="220"/>
                    <a:pt x="206" y="219"/>
                  </a:cubicBezTo>
                  <a:cubicBezTo>
                    <a:pt x="212" y="213"/>
                    <a:pt x="217" y="209"/>
                    <a:pt x="223" y="206"/>
                  </a:cubicBezTo>
                  <a:cubicBezTo>
                    <a:pt x="228" y="204"/>
                    <a:pt x="232" y="201"/>
                    <a:pt x="236" y="198"/>
                  </a:cubicBezTo>
                  <a:cubicBezTo>
                    <a:pt x="244" y="193"/>
                    <a:pt x="251" y="188"/>
                    <a:pt x="261" y="188"/>
                  </a:cubicBezTo>
                  <a:cubicBezTo>
                    <a:pt x="263" y="188"/>
                    <a:pt x="265" y="189"/>
                    <a:pt x="267" y="189"/>
                  </a:cubicBezTo>
                  <a:cubicBezTo>
                    <a:pt x="270" y="190"/>
                    <a:pt x="271" y="190"/>
                    <a:pt x="273" y="191"/>
                  </a:cubicBezTo>
                  <a:cubicBezTo>
                    <a:pt x="277" y="192"/>
                    <a:pt x="282" y="194"/>
                    <a:pt x="287" y="194"/>
                  </a:cubicBezTo>
                  <a:cubicBezTo>
                    <a:pt x="287" y="194"/>
                    <a:pt x="288" y="194"/>
                    <a:pt x="288" y="194"/>
                  </a:cubicBezTo>
                  <a:cubicBezTo>
                    <a:pt x="291" y="194"/>
                    <a:pt x="293" y="193"/>
                    <a:pt x="295" y="192"/>
                  </a:cubicBezTo>
                  <a:cubicBezTo>
                    <a:pt x="296" y="192"/>
                    <a:pt x="298" y="192"/>
                    <a:pt x="299" y="191"/>
                  </a:cubicBezTo>
                  <a:cubicBezTo>
                    <a:pt x="300" y="191"/>
                    <a:pt x="300" y="191"/>
                    <a:pt x="300" y="191"/>
                  </a:cubicBezTo>
                  <a:cubicBezTo>
                    <a:pt x="301" y="191"/>
                    <a:pt x="302" y="191"/>
                    <a:pt x="303" y="192"/>
                  </a:cubicBezTo>
                  <a:cubicBezTo>
                    <a:pt x="304" y="192"/>
                    <a:pt x="306" y="192"/>
                    <a:pt x="307" y="192"/>
                  </a:cubicBezTo>
                  <a:cubicBezTo>
                    <a:pt x="308" y="192"/>
                    <a:pt x="309" y="192"/>
                    <a:pt x="310" y="192"/>
                  </a:cubicBezTo>
                  <a:cubicBezTo>
                    <a:pt x="314" y="191"/>
                    <a:pt x="317" y="188"/>
                    <a:pt x="320" y="183"/>
                  </a:cubicBezTo>
                  <a:cubicBezTo>
                    <a:pt x="321" y="180"/>
                    <a:pt x="321" y="180"/>
                    <a:pt x="321" y="180"/>
                  </a:cubicBezTo>
                  <a:lnTo>
                    <a:pt x="318" y="179"/>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8" name="Freeform 7">
              <a:extLst>
                <a:ext uri="{FF2B5EF4-FFF2-40B4-BE49-F238E27FC236}">
                  <a16:creationId xmlns:a16="http://schemas.microsoft.com/office/drawing/2014/main" id="{31E372C6-77FE-4B0A-9BCE-3B6BB6501CAD}"/>
                </a:ext>
              </a:extLst>
            </p:cNvPr>
            <p:cNvSpPr>
              <a:spLocks/>
            </p:cNvSpPr>
            <p:nvPr/>
          </p:nvSpPr>
          <p:spPr bwMode="auto">
            <a:xfrm>
              <a:off x="14768722" y="8509521"/>
              <a:ext cx="99989" cy="124567"/>
            </a:xfrm>
            <a:custGeom>
              <a:avLst/>
              <a:gdLst>
                <a:gd name="T0" fmla="*/ 12 w 21"/>
                <a:gd name="T1" fmla="*/ 0 h 29"/>
                <a:gd name="T2" fmla="*/ 11 w 21"/>
                <a:gd name="T3" fmla="*/ 0 h 29"/>
                <a:gd name="T4" fmla="*/ 4 w 21"/>
                <a:gd name="T5" fmla="*/ 3 h 29"/>
                <a:gd name="T6" fmla="*/ 2 w 21"/>
                <a:gd name="T7" fmla="*/ 20 h 29"/>
                <a:gd name="T8" fmla="*/ 5 w 21"/>
                <a:gd name="T9" fmla="*/ 27 h 29"/>
                <a:gd name="T10" fmla="*/ 9 w 21"/>
                <a:gd name="T11" fmla="*/ 29 h 29"/>
                <a:gd name="T12" fmla="*/ 20 w 21"/>
                <a:gd name="T13" fmla="*/ 18 h 29"/>
                <a:gd name="T14" fmla="*/ 17 w 21"/>
                <a:gd name="T15" fmla="*/ 3 h 29"/>
                <a:gd name="T16" fmla="*/ 12 w 2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2" y="0"/>
                  </a:moveTo>
                  <a:cubicBezTo>
                    <a:pt x="12" y="0"/>
                    <a:pt x="11" y="0"/>
                    <a:pt x="11" y="0"/>
                  </a:cubicBezTo>
                  <a:cubicBezTo>
                    <a:pt x="8" y="0"/>
                    <a:pt x="6" y="1"/>
                    <a:pt x="4" y="3"/>
                  </a:cubicBezTo>
                  <a:cubicBezTo>
                    <a:pt x="0" y="8"/>
                    <a:pt x="2" y="16"/>
                    <a:pt x="2" y="20"/>
                  </a:cubicBezTo>
                  <a:cubicBezTo>
                    <a:pt x="3" y="22"/>
                    <a:pt x="4" y="25"/>
                    <a:pt x="5" y="27"/>
                  </a:cubicBezTo>
                  <a:cubicBezTo>
                    <a:pt x="6" y="28"/>
                    <a:pt x="7" y="29"/>
                    <a:pt x="9" y="29"/>
                  </a:cubicBezTo>
                  <a:cubicBezTo>
                    <a:pt x="14" y="29"/>
                    <a:pt x="20" y="21"/>
                    <a:pt x="20" y="18"/>
                  </a:cubicBezTo>
                  <a:cubicBezTo>
                    <a:pt x="21" y="15"/>
                    <a:pt x="20" y="7"/>
                    <a:pt x="17" y="3"/>
                  </a:cubicBezTo>
                  <a:cubicBezTo>
                    <a:pt x="16" y="1"/>
                    <a:pt x="14" y="0"/>
                    <a:pt x="12" y="0"/>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1">
              <a:extLst>
                <a:ext uri="{FF2B5EF4-FFF2-40B4-BE49-F238E27FC236}">
                  <a16:creationId xmlns:a16="http://schemas.microsoft.com/office/drawing/2014/main" id="{842F8B62-0410-43FD-91E6-6F858676C6F8}"/>
                </a:ext>
              </a:extLst>
            </p:cNvPr>
            <p:cNvSpPr>
              <a:spLocks/>
            </p:cNvSpPr>
            <p:nvPr/>
          </p:nvSpPr>
          <p:spPr bwMode="auto">
            <a:xfrm>
              <a:off x="15412910" y="8591082"/>
              <a:ext cx="131133" cy="133465"/>
            </a:xfrm>
            <a:custGeom>
              <a:avLst/>
              <a:gdLst>
                <a:gd name="T0" fmla="*/ 21 w 28"/>
                <a:gd name="T1" fmla="*/ 9 h 31"/>
                <a:gd name="T2" fmla="*/ 20 w 28"/>
                <a:gd name="T3" fmla="*/ 9 h 31"/>
                <a:gd name="T4" fmla="*/ 18 w 28"/>
                <a:gd name="T5" fmla="*/ 6 h 31"/>
                <a:gd name="T6" fmla="*/ 9 w 28"/>
                <a:gd name="T7" fmla="*/ 0 h 31"/>
                <a:gd name="T8" fmla="*/ 3 w 28"/>
                <a:gd name="T9" fmla="*/ 4 h 31"/>
                <a:gd name="T10" fmla="*/ 3 w 28"/>
                <a:gd name="T11" fmla="*/ 17 h 31"/>
                <a:gd name="T12" fmla="*/ 14 w 28"/>
                <a:gd name="T13" fmla="*/ 31 h 31"/>
                <a:gd name="T14" fmla="*/ 14 w 28"/>
                <a:gd name="T15" fmla="*/ 31 h 31"/>
                <a:gd name="T16" fmla="*/ 25 w 28"/>
                <a:gd name="T17" fmla="*/ 22 h 31"/>
                <a:gd name="T18" fmla="*/ 21 w 28"/>
                <a:gd name="T1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21" y="9"/>
                  </a:moveTo>
                  <a:cubicBezTo>
                    <a:pt x="20" y="9"/>
                    <a:pt x="20" y="9"/>
                    <a:pt x="20" y="9"/>
                  </a:cubicBezTo>
                  <a:cubicBezTo>
                    <a:pt x="19" y="8"/>
                    <a:pt x="19" y="7"/>
                    <a:pt x="18" y="6"/>
                  </a:cubicBezTo>
                  <a:cubicBezTo>
                    <a:pt x="16" y="4"/>
                    <a:pt x="13" y="0"/>
                    <a:pt x="9" y="0"/>
                  </a:cubicBezTo>
                  <a:cubicBezTo>
                    <a:pt x="6" y="0"/>
                    <a:pt x="4" y="1"/>
                    <a:pt x="3" y="4"/>
                  </a:cubicBezTo>
                  <a:cubicBezTo>
                    <a:pt x="0" y="8"/>
                    <a:pt x="2" y="14"/>
                    <a:pt x="3" y="17"/>
                  </a:cubicBezTo>
                  <a:cubicBezTo>
                    <a:pt x="5" y="21"/>
                    <a:pt x="11" y="31"/>
                    <a:pt x="14" y="31"/>
                  </a:cubicBezTo>
                  <a:cubicBezTo>
                    <a:pt x="14" y="31"/>
                    <a:pt x="14" y="31"/>
                    <a:pt x="14" y="31"/>
                  </a:cubicBezTo>
                  <a:cubicBezTo>
                    <a:pt x="19" y="31"/>
                    <a:pt x="24" y="26"/>
                    <a:pt x="25" y="22"/>
                  </a:cubicBezTo>
                  <a:cubicBezTo>
                    <a:pt x="28" y="15"/>
                    <a:pt x="24" y="12"/>
                    <a:pt x="21" y="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0" name="Freeform 12">
              <a:extLst>
                <a:ext uri="{FF2B5EF4-FFF2-40B4-BE49-F238E27FC236}">
                  <a16:creationId xmlns:a16="http://schemas.microsoft.com/office/drawing/2014/main" id="{986430DF-08FB-4BCD-AA86-F3143C047A05}"/>
                </a:ext>
              </a:extLst>
            </p:cNvPr>
            <p:cNvSpPr>
              <a:spLocks/>
            </p:cNvSpPr>
            <p:nvPr/>
          </p:nvSpPr>
          <p:spPr bwMode="auto">
            <a:xfrm>
              <a:off x="14896577" y="8720097"/>
              <a:ext cx="619601" cy="619865"/>
            </a:xfrm>
            <a:custGeom>
              <a:avLst/>
              <a:gdLst>
                <a:gd name="T0" fmla="*/ 56 w 131"/>
                <a:gd name="T1" fmla="*/ 142 h 145"/>
                <a:gd name="T2" fmla="*/ 52 w 131"/>
                <a:gd name="T3" fmla="*/ 138 h 145"/>
                <a:gd name="T4" fmla="*/ 48 w 131"/>
                <a:gd name="T5" fmla="*/ 139 h 145"/>
                <a:gd name="T6" fmla="*/ 39 w 131"/>
                <a:gd name="T7" fmla="*/ 141 h 145"/>
                <a:gd name="T8" fmla="*/ 34 w 131"/>
                <a:gd name="T9" fmla="*/ 129 h 145"/>
                <a:gd name="T10" fmla="*/ 40 w 131"/>
                <a:gd name="T11" fmla="*/ 127 h 145"/>
                <a:gd name="T12" fmla="*/ 31 w 131"/>
                <a:gd name="T13" fmla="*/ 124 h 145"/>
                <a:gd name="T14" fmla="*/ 15 w 131"/>
                <a:gd name="T15" fmla="*/ 93 h 145"/>
                <a:gd name="T16" fmla="*/ 14 w 131"/>
                <a:gd name="T17" fmla="*/ 86 h 145"/>
                <a:gd name="T18" fmla="*/ 18 w 131"/>
                <a:gd name="T19" fmla="*/ 73 h 145"/>
                <a:gd name="T20" fmla="*/ 12 w 131"/>
                <a:gd name="T21" fmla="*/ 59 h 145"/>
                <a:gd name="T22" fmla="*/ 0 w 131"/>
                <a:gd name="T23" fmla="*/ 18 h 145"/>
                <a:gd name="T24" fmla="*/ 10 w 131"/>
                <a:gd name="T25" fmla="*/ 0 h 145"/>
                <a:gd name="T26" fmla="*/ 22 w 131"/>
                <a:gd name="T27" fmla="*/ 8 h 145"/>
                <a:gd name="T28" fmla="*/ 36 w 131"/>
                <a:gd name="T29" fmla="*/ 19 h 145"/>
                <a:gd name="T30" fmla="*/ 55 w 131"/>
                <a:gd name="T31" fmla="*/ 27 h 145"/>
                <a:gd name="T32" fmla="*/ 60 w 131"/>
                <a:gd name="T33" fmla="*/ 29 h 145"/>
                <a:gd name="T34" fmla="*/ 68 w 131"/>
                <a:gd name="T35" fmla="*/ 27 h 145"/>
                <a:gd name="T36" fmla="*/ 75 w 131"/>
                <a:gd name="T37" fmla="*/ 26 h 145"/>
                <a:gd name="T38" fmla="*/ 85 w 131"/>
                <a:gd name="T39" fmla="*/ 23 h 145"/>
                <a:gd name="T40" fmla="*/ 91 w 131"/>
                <a:gd name="T41" fmla="*/ 23 h 145"/>
                <a:gd name="T42" fmla="*/ 99 w 131"/>
                <a:gd name="T43" fmla="*/ 22 h 145"/>
                <a:gd name="T44" fmla="*/ 108 w 131"/>
                <a:gd name="T45" fmla="*/ 20 h 145"/>
                <a:gd name="T46" fmla="*/ 112 w 131"/>
                <a:gd name="T47" fmla="*/ 18 h 145"/>
                <a:gd name="T48" fmla="*/ 116 w 131"/>
                <a:gd name="T49" fmla="*/ 17 h 145"/>
                <a:gd name="T50" fmla="*/ 128 w 131"/>
                <a:gd name="T51" fmla="*/ 40 h 145"/>
                <a:gd name="T52" fmla="*/ 126 w 131"/>
                <a:gd name="T53" fmla="*/ 52 h 145"/>
                <a:gd name="T54" fmla="*/ 126 w 131"/>
                <a:gd name="T55" fmla="*/ 69 h 145"/>
                <a:gd name="T56" fmla="*/ 119 w 131"/>
                <a:gd name="T57" fmla="*/ 86 h 145"/>
                <a:gd name="T58" fmla="*/ 115 w 131"/>
                <a:gd name="T59" fmla="*/ 82 h 145"/>
                <a:gd name="T60" fmla="*/ 108 w 131"/>
                <a:gd name="T61" fmla="*/ 110 h 145"/>
                <a:gd name="T62" fmla="*/ 106 w 131"/>
                <a:gd name="T63" fmla="*/ 115 h 145"/>
                <a:gd name="T64" fmla="*/ 104 w 131"/>
                <a:gd name="T65" fmla="*/ 132 h 145"/>
                <a:gd name="T66" fmla="*/ 98 w 131"/>
                <a:gd name="T67" fmla="*/ 134 h 145"/>
                <a:gd name="T68" fmla="*/ 87 w 131"/>
                <a:gd name="T69" fmla="*/ 110 h 145"/>
                <a:gd name="T70" fmla="*/ 86 w 131"/>
                <a:gd name="T71" fmla="*/ 117 h 145"/>
                <a:gd name="T72" fmla="*/ 78 w 131"/>
                <a:gd name="T73" fmla="*/ 132 h 145"/>
                <a:gd name="T74" fmla="*/ 74 w 131"/>
                <a:gd name="T75" fmla="*/ 131 h 145"/>
                <a:gd name="T76" fmla="*/ 64 w 131"/>
                <a:gd name="T7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145">
                  <a:moveTo>
                    <a:pt x="64" y="145"/>
                  </a:moveTo>
                  <a:cubicBezTo>
                    <a:pt x="61" y="145"/>
                    <a:pt x="59" y="144"/>
                    <a:pt x="56" y="142"/>
                  </a:cubicBezTo>
                  <a:cubicBezTo>
                    <a:pt x="55" y="142"/>
                    <a:pt x="55" y="141"/>
                    <a:pt x="54" y="140"/>
                  </a:cubicBezTo>
                  <a:cubicBezTo>
                    <a:pt x="53" y="139"/>
                    <a:pt x="53" y="138"/>
                    <a:pt x="52" y="138"/>
                  </a:cubicBezTo>
                  <a:cubicBezTo>
                    <a:pt x="52" y="138"/>
                    <a:pt x="52" y="138"/>
                    <a:pt x="51" y="138"/>
                  </a:cubicBezTo>
                  <a:cubicBezTo>
                    <a:pt x="50" y="138"/>
                    <a:pt x="49" y="139"/>
                    <a:pt x="48" y="139"/>
                  </a:cubicBezTo>
                  <a:cubicBezTo>
                    <a:pt x="46" y="140"/>
                    <a:pt x="44" y="141"/>
                    <a:pt x="42" y="141"/>
                  </a:cubicBezTo>
                  <a:cubicBezTo>
                    <a:pt x="41" y="141"/>
                    <a:pt x="40" y="141"/>
                    <a:pt x="39" y="141"/>
                  </a:cubicBezTo>
                  <a:cubicBezTo>
                    <a:pt x="36" y="140"/>
                    <a:pt x="33" y="138"/>
                    <a:pt x="33" y="135"/>
                  </a:cubicBezTo>
                  <a:cubicBezTo>
                    <a:pt x="32" y="134"/>
                    <a:pt x="32" y="131"/>
                    <a:pt x="34" y="129"/>
                  </a:cubicBezTo>
                  <a:cubicBezTo>
                    <a:pt x="35" y="127"/>
                    <a:pt x="37" y="127"/>
                    <a:pt x="39" y="127"/>
                  </a:cubicBezTo>
                  <a:cubicBezTo>
                    <a:pt x="40" y="127"/>
                    <a:pt x="40" y="127"/>
                    <a:pt x="40" y="127"/>
                  </a:cubicBezTo>
                  <a:cubicBezTo>
                    <a:pt x="39" y="126"/>
                    <a:pt x="38" y="126"/>
                    <a:pt x="36" y="125"/>
                  </a:cubicBezTo>
                  <a:cubicBezTo>
                    <a:pt x="35" y="125"/>
                    <a:pt x="33" y="124"/>
                    <a:pt x="31" y="124"/>
                  </a:cubicBezTo>
                  <a:cubicBezTo>
                    <a:pt x="26" y="121"/>
                    <a:pt x="21" y="114"/>
                    <a:pt x="17" y="105"/>
                  </a:cubicBezTo>
                  <a:cubicBezTo>
                    <a:pt x="16" y="101"/>
                    <a:pt x="15" y="97"/>
                    <a:pt x="15" y="93"/>
                  </a:cubicBezTo>
                  <a:cubicBezTo>
                    <a:pt x="15" y="91"/>
                    <a:pt x="15" y="89"/>
                    <a:pt x="14" y="87"/>
                  </a:cubicBezTo>
                  <a:cubicBezTo>
                    <a:pt x="14" y="86"/>
                    <a:pt x="14" y="86"/>
                    <a:pt x="14" y="86"/>
                  </a:cubicBezTo>
                  <a:cubicBezTo>
                    <a:pt x="13" y="81"/>
                    <a:pt x="12" y="77"/>
                    <a:pt x="14" y="74"/>
                  </a:cubicBezTo>
                  <a:cubicBezTo>
                    <a:pt x="15" y="73"/>
                    <a:pt x="16" y="73"/>
                    <a:pt x="18" y="73"/>
                  </a:cubicBezTo>
                  <a:cubicBezTo>
                    <a:pt x="18" y="73"/>
                    <a:pt x="18" y="73"/>
                    <a:pt x="18" y="73"/>
                  </a:cubicBezTo>
                  <a:cubicBezTo>
                    <a:pt x="17" y="68"/>
                    <a:pt x="14" y="63"/>
                    <a:pt x="12" y="59"/>
                  </a:cubicBezTo>
                  <a:cubicBezTo>
                    <a:pt x="10" y="55"/>
                    <a:pt x="8" y="52"/>
                    <a:pt x="6" y="48"/>
                  </a:cubicBezTo>
                  <a:cubicBezTo>
                    <a:pt x="2" y="38"/>
                    <a:pt x="1" y="27"/>
                    <a:pt x="0" y="18"/>
                  </a:cubicBezTo>
                  <a:cubicBezTo>
                    <a:pt x="0" y="14"/>
                    <a:pt x="1" y="6"/>
                    <a:pt x="5" y="3"/>
                  </a:cubicBezTo>
                  <a:cubicBezTo>
                    <a:pt x="6" y="1"/>
                    <a:pt x="8" y="0"/>
                    <a:pt x="10" y="0"/>
                  </a:cubicBezTo>
                  <a:cubicBezTo>
                    <a:pt x="12" y="0"/>
                    <a:pt x="13" y="0"/>
                    <a:pt x="14" y="1"/>
                  </a:cubicBezTo>
                  <a:cubicBezTo>
                    <a:pt x="17" y="3"/>
                    <a:pt x="20" y="6"/>
                    <a:pt x="22" y="8"/>
                  </a:cubicBezTo>
                  <a:cubicBezTo>
                    <a:pt x="23" y="10"/>
                    <a:pt x="24" y="11"/>
                    <a:pt x="25" y="12"/>
                  </a:cubicBezTo>
                  <a:cubicBezTo>
                    <a:pt x="28" y="14"/>
                    <a:pt x="32" y="17"/>
                    <a:pt x="36" y="19"/>
                  </a:cubicBezTo>
                  <a:cubicBezTo>
                    <a:pt x="38" y="21"/>
                    <a:pt x="41" y="22"/>
                    <a:pt x="44" y="22"/>
                  </a:cubicBezTo>
                  <a:cubicBezTo>
                    <a:pt x="47" y="24"/>
                    <a:pt x="51" y="25"/>
                    <a:pt x="55" y="27"/>
                  </a:cubicBezTo>
                  <a:cubicBezTo>
                    <a:pt x="57" y="28"/>
                    <a:pt x="58" y="29"/>
                    <a:pt x="60" y="29"/>
                  </a:cubicBezTo>
                  <a:cubicBezTo>
                    <a:pt x="60" y="29"/>
                    <a:pt x="60" y="29"/>
                    <a:pt x="60" y="29"/>
                  </a:cubicBezTo>
                  <a:cubicBezTo>
                    <a:pt x="61" y="29"/>
                    <a:pt x="63" y="28"/>
                    <a:pt x="64" y="28"/>
                  </a:cubicBezTo>
                  <a:cubicBezTo>
                    <a:pt x="65" y="28"/>
                    <a:pt x="66" y="28"/>
                    <a:pt x="68" y="27"/>
                  </a:cubicBezTo>
                  <a:cubicBezTo>
                    <a:pt x="69" y="27"/>
                    <a:pt x="70" y="27"/>
                    <a:pt x="70" y="27"/>
                  </a:cubicBezTo>
                  <a:cubicBezTo>
                    <a:pt x="72" y="27"/>
                    <a:pt x="73" y="27"/>
                    <a:pt x="75" y="26"/>
                  </a:cubicBezTo>
                  <a:cubicBezTo>
                    <a:pt x="76" y="26"/>
                    <a:pt x="77" y="25"/>
                    <a:pt x="77" y="25"/>
                  </a:cubicBezTo>
                  <a:cubicBezTo>
                    <a:pt x="80" y="24"/>
                    <a:pt x="82" y="23"/>
                    <a:pt x="85" y="23"/>
                  </a:cubicBezTo>
                  <a:cubicBezTo>
                    <a:pt x="86" y="23"/>
                    <a:pt x="86" y="23"/>
                    <a:pt x="87" y="23"/>
                  </a:cubicBezTo>
                  <a:cubicBezTo>
                    <a:pt x="89" y="23"/>
                    <a:pt x="90" y="23"/>
                    <a:pt x="91" y="23"/>
                  </a:cubicBezTo>
                  <a:cubicBezTo>
                    <a:pt x="92" y="23"/>
                    <a:pt x="93" y="23"/>
                    <a:pt x="94" y="23"/>
                  </a:cubicBezTo>
                  <a:cubicBezTo>
                    <a:pt x="96" y="23"/>
                    <a:pt x="97" y="23"/>
                    <a:pt x="99" y="22"/>
                  </a:cubicBezTo>
                  <a:cubicBezTo>
                    <a:pt x="101" y="20"/>
                    <a:pt x="104" y="20"/>
                    <a:pt x="106" y="20"/>
                  </a:cubicBezTo>
                  <a:cubicBezTo>
                    <a:pt x="108" y="20"/>
                    <a:pt x="108" y="20"/>
                    <a:pt x="108" y="20"/>
                  </a:cubicBezTo>
                  <a:cubicBezTo>
                    <a:pt x="110" y="20"/>
                    <a:pt x="111" y="20"/>
                    <a:pt x="111" y="19"/>
                  </a:cubicBezTo>
                  <a:cubicBezTo>
                    <a:pt x="112" y="18"/>
                    <a:pt x="112" y="18"/>
                    <a:pt x="112" y="18"/>
                  </a:cubicBezTo>
                  <a:cubicBezTo>
                    <a:pt x="113" y="18"/>
                    <a:pt x="113" y="18"/>
                    <a:pt x="113" y="18"/>
                  </a:cubicBezTo>
                  <a:cubicBezTo>
                    <a:pt x="114" y="17"/>
                    <a:pt x="115" y="17"/>
                    <a:pt x="116" y="17"/>
                  </a:cubicBezTo>
                  <a:cubicBezTo>
                    <a:pt x="122" y="17"/>
                    <a:pt x="127" y="21"/>
                    <a:pt x="128" y="25"/>
                  </a:cubicBezTo>
                  <a:cubicBezTo>
                    <a:pt x="131" y="31"/>
                    <a:pt x="129" y="36"/>
                    <a:pt x="128" y="40"/>
                  </a:cubicBezTo>
                  <a:cubicBezTo>
                    <a:pt x="127" y="42"/>
                    <a:pt x="126" y="44"/>
                    <a:pt x="126" y="45"/>
                  </a:cubicBezTo>
                  <a:cubicBezTo>
                    <a:pt x="126" y="48"/>
                    <a:pt x="126" y="50"/>
                    <a:pt x="126" y="52"/>
                  </a:cubicBezTo>
                  <a:cubicBezTo>
                    <a:pt x="126" y="55"/>
                    <a:pt x="127" y="57"/>
                    <a:pt x="126" y="60"/>
                  </a:cubicBezTo>
                  <a:cubicBezTo>
                    <a:pt x="126" y="63"/>
                    <a:pt x="126" y="66"/>
                    <a:pt x="126" y="69"/>
                  </a:cubicBezTo>
                  <a:cubicBezTo>
                    <a:pt x="126" y="71"/>
                    <a:pt x="126" y="73"/>
                    <a:pt x="126" y="75"/>
                  </a:cubicBezTo>
                  <a:cubicBezTo>
                    <a:pt x="126" y="77"/>
                    <a:pt x="125" y="86"/>
                    <a:pt x="119" y="86"/>
                  </a:cubicBezTo>
                  <a:cubicBezTo>
                    <a:pt x="119" y="86"/>
                    <a:pt x="118" y="86"/>
                    <a:pt x="118" y="86"/>
                  </a:cubicBezTo>
                  <a:cubicBezTo>
                    <a:pt x="116" y="85"/>
                    <a:pt x="115" y="84"/>
                    <a:pt x="115" y="82"/>
                  </a:cubicBezTo>
                  <a:cubicBezTo>
                    <a:pt x="110" y="88"/>
                    <a:pt x="109" y="94"/>
                    <a:pt x="111" y="100"/>
                  </a:cubicBezTo>
                  <a:cubicBezTo>
                    <a:pt x="112" y="105"/>
                    <a:pt x="111" y="108"/>
                    <a:pt x="108" y="110"/>
                  </a:cubicBezTo>
                  <a:cubicBezTo>
                    <a:pt x="106" y="111"/>
                    <a:pt x="106" y="111"/>
                    <a:pt x="105" y="113"/>
                  </a:cubicBezTo>
                  <a:cubicBezTo>
                    <a:pt x="105" y="113"/>
                    <a:pt x="105" y="114"/>
                    <a:pt x="106" y="115"/>
                  </a:cubicBezTo>
                  <a:cubicBezTo>
                    <a:pt x="106" y="116"/>
                    <a:pt x="107" y="117"/>
                    <a:pt x="107" y="118"/>
                  </a:cubicBezTo>
                  <a:cubicBezTo>
                    <a:pt x="107" y="120"/>
                    <a:pt x="108" y="128"/>
                    <a:pt x="104" y="132"/>
                  </a:cubicBezTo>
                  <a:cubicBezTo>
                    <a:pt x="103" y="133"/>
                    <a:pt x="102" y="134"/>
                    <a:pt x="100" y="134"/>
                  </a:cubicBezTo>
                  <a:cubicBezTo>
                    <a:pt x="99" y="134"/>
                    <a:pt x="98" y="134"/>
                    <a:pt x="98" y="134"/>
                  </a:cubicBezTo>
                  <a:cubicBezTo>
                    <a:pt x="92" y="132"/>
                    <a:pt x="92" y="121"/>
                    <a:pt x="92" y="119"/>
                  </a:cubicBezTo>
                  <a:cubicBezTo>
                    <a:pt x="92" y="117"/>
                    <a:pt x="89" y="111"/>
                    <a:pt x="87" y="110"/>
                  </a:cubicBezTo>
                  <a:cubicBezTo>
                    <a:pt x="87" y="111"/>
                    <a:pt x="87" y="111"/>
                    <a:pt x="86" y="112"/>
                  </a:cubicBezTo>
                  <a:cubicBezTo>
                    <a:pt x="86" y="113"/>
                    <a:pt x="86" y="115"/>
                    <a:pt x="86" y="117"/>
                  </a:cubicBezTo>
                  <a:cubicBezTo>
                    <a:pt x="86" y="121"/>
                    <a:pt x="87" y="127"/>
                    <a:pt x="83" y="130"/>
                  </a:cubicBezTo>
                  <a:cubicBezTo>
                    <a:pt x="82" y="132"/>
                    <a:pt x="80" y="132"/>
                    <a:pt x="78" y="132"/>
                  </a:cubicBezTo>
                  <a:cubicBezTo>
                    <a:pt x="76" y="132"/>
                    <a:pt x="75" y="132"/>
                    <a:pt x="74" y="131"/>
                  </a:cubicBezTo>
                  <a:cubicBezTo>
                    <a:pt x="74" y="131"/>
                    <a:pt x="74" y="131"/>
                    <a:pt x="74" y="131"/>
                  </a:cubicBezTo>
                  <a:cubicBezTo>
                    <a:pt x="74" y="136"/>
                    <a:pt x="73" y="140"/>
                    <a:pt x="71" y="143"/>
                  </a:cubicBezTo>
                  <a:cubicBezTo>
                    <a:pt x="69" y="144"/>
                    <a:pt x="66" y="145"/>
                    <a:pt x="64" y="14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0">
              <a:extLst>
                <a:ext uri="{FF2B5EF4-FFF2-40B4-BE49-F238E27FC236}">
                  <a16:creationId xmlns:a16="http://schemas.microsoft.com/office/drawing/2014/main" id="{D8130064-215F-4ABE-84F4-2AA405FF14B3}"/>
                </a:ext>
              </a:extLst>
            </p:cNvPr>
            <p:cNvSpPr>
              <a:spLocks noEditPoints="1"/>
            </p:cNvSpPr>
            <p:nvPr/>
          </p:nvSpPr>
          <p:spPr bwMode="auto">
            <a:xfrm>
              <a:off x="12275569" y="5904011"/>
              <a:ext cx="2247279" cy="2302992"/>
            </a:xfrm>
            <a:custGeom>
              <a:avLst/>
              <a:gdLst>
                <a:gd name="T0" fmla="*/ 9 w 475"/>
                <a:gd name="T1" fmla="*/ 253 h 538"/>
                <a:gd name="T2" fmla="*/ 54 w 475"/>
                <a:gd name="T3" fmla="*/ 251 h 538"/>
                <a:gd name="T4" fmla="*/ 93 w 475"/>
                <a:gd name="T5" fmla="*/ 241 h 538"/>
                <a:gd name="T6" fmla="*/ 141 w 475"/>
                <a:gd name="T7" fmla="*/ 263 h 538"/>
                <a:gd name="T8" fmla="*/ 168 w 475"/>
                <a:gd name="T9" fmla="*/ 272 h 538"/>
                <a:gd name="T10" fmla="*/ 191 w 475"/>
                <a:gd name="T11" fmla="*/ 279 h 538"/>
                <a:gd name="T12" fmla="*/ 203 w 475"/>
                <a:gd name="T13" fmla="*/ 287 h 538"/>
                <a:gd name="T14" fmla="*/ 206 w 475"/>
                <a:gd name="T15" fmla="*/ 314 h 538"/>
                <a:gd name="T16" fmla="*/ 223 w 475"/>
                <a:gd name="T17" fmla="*/ 321 h 538"/>
                <a:gd name="T18" fmla="*/ 243 w 475"/>
                <a:gd name="T19" fmla="*/ 368 h 538"/>
                <a:gd name="T20" fmla="*/ 284 w 475"/>
                <a:gd name="T21" fmla="*/ 360 h 538"/>
                <a:gd name="T22" fmla="*/ 329 w 475"/>
                <a:gd name="T23" fmla="*/ 314 h 538"/>
                <a:gd name="T24" fmla="*/ 334 w 475"/>
                <a:gd name="T25" fmla="*/ 316 h 538"/>
                <a:gd name="T26" fmla="*/ 321 w 475"/>
                <a:gd name="T27" fmla="*/ 372 h 538"/>
                <a:gd name="T28" fmla="*/ 311 w 475"/>
                <a:gd name="T29" fmla="*/ 387 h 538"/>
                <a:gd name="T30" fmla="*/ 321 w 475"/>
                <a:gd name="T31" fmla="*/ 406 h 538"/>
                <a:gd name="T32" fmla="*/ 349 w 475"/>
                <a:gd name="T33" fmla="*/ 361 h 538"/>
                <a:gd name="T34" fmla="*/ 355 w 475"/>
                <a:gd name="T35" fmla="*/ 394 h 538"/>
                <a:gd name="T36" fmla="*/ 340 w 475"/>
                <a:gd name="T37" fmla="*/ 418 h 538"/>
                <a:gd name="T38" fmla="*/ 326 w 475"/>
                <a:gd name="T39" fmla="*/ 422 h 538"/>
                <a:gd name="T40" fmla="*/ 286 w 475"/>
                <a:gd name="T41" fmla="*/ 430 h 538"/>
                <a:gd name="T42" fmla="*/ 310 w 475"/>
                <a:gd name="T43" fmla="*/ 441 h 538"/>
                <a:gd name="T44" fmla="*/ 332 w 475"/>
                <a:gd name="T45" fmla="*/ 436 h 538"/>
                <a:gd name="T46" fmla="*/ 346 w 475"/>
                <a:gd name="T47" fmla="*/ 436 h 538"/>
                <a:gd name="T48" fmla="*/ 370 w 475"/>
                <a:gd name="T49" fmla="*/ 421 h 538"/>
                <a:gd name="T50" fmla="*/ 385 w 475"/>
                <a:gd name="T51" fmla="*/ 427 h 538"/>
                <a:gd name="T52" fmla="*/ 397 w 475"/>
                <a:gd name="T53" fmla="*/ 491 h 538"/>
                <a:gd name="T54" fmla="*/ 415 w 475"/>
                <a:gd name="T55" fmla="*/ 526 h 538"/>
                <a:gd name="T56" fmla="*/ 431 w 475"/>
                <a:gd name="T57" fmla="*/ 537 h 538"/>
                <a:gd name="T58" fmla="*/ 441 w 475"/>
                <a:gd name="T59" fmla="*/ 538 h 538"/>
                <a:gd name="T60" fmla="*/ 406 w 475"/>
                <a:gd name="T61" fmla="*/ 218 h 538"/>
                <a:gd name="T62" fmla="*/ 420 w 475"/>
                <a:gd name="T63" fmla="*/ 211 h 538"/>
                <a:gd name="T64" fmla="*/ 340 w 475"/>
                <a:gd name="T65" fmla="*/ 246 h 538"/>
                <a:gd name="T66" fmla="*/ 332 w 475"/>
                <a:gd name="T67" fmla="*/ 225 h 538"/>
                <a:gd name="T68" fmla="*/ 326 w 475"/>
                <a:gd name="T69" fmla="*/ 197 h 538"/>
                <a:gd name="T70" fmla="*/ 339 w 475"/>
                <a:gd name="T71" fmla="*/ 201 h 538"/>
                <a:gd name="T72" fmla="*/ 349 w 475"/>
                <a:gd name="T73" fmla="*/ 226 h 538"/>
                <a:gd name="T74" fmla="*/ 312 w 475"/>
                <a:gd name="T75" fmla="*/ 108 h 538"/>
                <a:gd name="T76" fmla="*/ 322 w 475"/>
                <a:gd name="T77" fmla="*/ 88 h 538"/>
                <a:gd name="T78" fmla="*/ 338 w 475"/>
                <a:gd name="T79" fmla="*/ 123 h 538"/>
                <a:gd name="T80" fmla="*/ 319 w 475"/>
                <a:gd name="T81" fmla="*/ 125 h 538"/>
                <a:gd name="T82" fmla="*/ 310 w 475"/>
                <a:gd name="T83" fmla="*/ 113 h 538"/>
                <a:gd name="T84" fmla="*/ 336 w 475"/>
                <a:gd name="T85" fmla="*/ 148 h 538"/>
                <a:gd name="T86" fmla="*/ 328 w 475"/>
                <a:gd name="T87" fmla="*/ 150 h 538"/>
                <a:gd name="T88" fmla="*/ 320 w 475"/>
                <a:gd name="T89" fmla="*/ 146 h 538"/>
                <a:gd name="T90" fmla="*/ 272 w 475"/>
                <a:gd name="T91" fmla="*/ 262 h 538"/>
                <a:gd name="T92" fmla="*/ 260 w 475"/>
                <a:gd name="T93" fmla="*/ 237 h 538"/>
                <a:gd name="T94" fmla="*/ 270 w 475"/>
                <a:gd name="T95" fmla="*/ 230 h 538"/>
                <a:gd name="T96" fmla="*/ 280 w 475"/>
                <a:gd name="T97" fmla="*/ 257 h 538"/>
                <a:gd name="T98" fmla="*/ 233 w 475"/>
                <a:gd name="T99" fmla="*/ 243 h 538"/>
                <a:gd name="T100" fmla="*/ 245 w 475"/>
                <a:gd name="T101" fmla="*/ 223 h 538"/>
                <a:gd name="T102" fmla="*/ 252 w 475"/>
                <a:gd name="T103" fmla="*/ 2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538">
                  <a:moveTo>
                    <a:pt x="472" y="9"/>
                  </a:moveTo>
                  <a:cubicBezTo>
                    <a:pt x="427" y="2"/>
                    <a:pt x="295" y="0"/>
                    <a:pt x="192" y="0"/>
                  </a:cubicBezTo>
                  <a:cubicBezTo>
                    <a:pt x="97" y="0"/>
                    <a:pt x="13" y="2"/>
                    <a:pt x="3" y="2"/>
                  </a:cubicBezTo>
                  <a:cubicBezTo>
                    <a:pt x="0" y="2"/>
                    <a:pt x="0" y="2"/>
                    <a:pt x="0" y="2"/>
                  </a:cubicBezTo>
                  <a:cubicBezTo>
                    <a:pt x="9" y="253"/>
                    <a:pt x="9" y="253"/>
                    <a:pt x="9" y="253"/>
                  </a:cubicBezTo>
                  <a:cubicBezTo>
                    <a:pt x="13" y="252"/>
                    <a:pt x="13" y="252"/>
                    <a:pt x="13" y="252"/>
                  </a:cubicBezTo>
                  <a:cubicBezTo>
                    <a:pt x="17" y="250"/>
                    <a:pt x="21" y="249"/>
                    <a:pt x="24" y="249"/>
                  </a:cubicBezTo>
                  <a:cubicBezTo>
                    <a:pt x="26" y="249"/>
                    <a:pt x="27" y="249"/>
                    <a:pt x="29" y="249"/>
                  </a:cubicBezTo>
                  <a:cubicBezTo>
                    <a:pt x="33" y="249"/>
                    <a:pt x="37" y="249"/>
                    <a:pt x="42" y="250"/>
                  </a:cubicBezTo>
                  <a:cubicBezTo>
                    <a:pt x="46" y="250"/>
                    <a:pt x="50" y="251"/>
                    <a:pt x="54" y="251"/>
                  </a:cubicBezTo>
                  <a:cubicBezTo>
                    <a:pt x="55" y="251"/>
                    <a:pt x="55" y="251"/>
                    <a:pt x="55" y="251"/>
                  </a:cubicBezTo>
                  <a:cubicBezTo>
                    <a:pt x="65" y="251"/>
                    <a:pt x="76" y="248"/>
                    <a:pt x="84" y="245"/>
                  </a:cubicBezTo>
                  <a:cubicBezTo>
                    <a:pt x="85" y="244"/>
                    <a:pt x="87" y="243"/>
                    <a:pt x="88" y="243"/>
                  </a:cubicBezTo>
                  <a:cubicBezTo>
                    <a:pt x="89" y="241"/>
                    <a:pt x="91" y="241"/>
                    <a:pt x="93" y="241"/>
                  </a:cubicBezTo>
                  <a:cubicBezTo>
                    <a:pt x="93" y="241"/>
                    <a:pt x="93" y="241"/>
                    <a:pt x="93" y="241"/>
                  </a:cubicBezTo>
                  <a:cubicBezTo>
                    <a:pt x="96" y="241"/>
                    <a:pt x="99" y="242"/>
                    <a:pt x="103" y="245"/>
                  </a:cubicBezTo>
                  <a:cubicBezTo>
                    <a:pt x="108" y="248"/>
                    <a:pt x="112" y="251"/>
                    <a:pt x="116" y="255"/>
                  </a:cubicBezTo>
                  <a:cubicBezTo>
                    <a:pt x="119" y="257"/>
                    <a:pt x="122" y="260"/>
                    <a:pt x="125" y="262"/>
                  </a:cubicBezTo>
                  <a:cubicBezTo>
                    <a:pt x="128" y="264"/>
                    <a:pt x="130" y="265"/>
                    <a:pt x="133" y="265"/>
                  </a:cubicBezTo>
                  <a:cubicBezTo>
                    <a:pt x="135" y="265"/>
                    <a:pt x="138" y="264"/>
                    <a:pt x="141" y="263"/>
                  </a:cubicBezTo>
                  <a:cubicBezTo>
                    <a:pt x="143" y="262"/>
                    <a:pt x="145" y="261"/>
                    <a:pt x="148" y="261"/>
                  </a:cubicBezTo>
                  <a:cubicBezTo>
                    <a:pt x="148" y="261"/>
                    <a:pt x="149" y="261"/>
                    <a:pt x="149" y="261"/>
                  </a:cubicBezTo>
                  <a:cubicBezTo>
                    <a:pt x="152" y="262"/>
                    <a:pt x="154" y="264"/>
                    <a:pt x="156" y="266"/>
                  </a:cubicBezTo>
                  <a:cubicBezTo>
                    <a:pt x="159" y="268"/>
                    <a:pt x="163" y="271"/>
                    <a:pt x="168" y="272"/>
                  </a:cubicBezTo>
                  <a:cubicBezTo>
                    <a:pt x="168" y="272"/>
                    <a:pt x="168" y="272"/>
                    <a:pt x="168" y="272"/>
                  </a:cubicBezTo>
                  <a:cubicBezTo>
                    <a:pt x="171" y="272"/>
                    <a:pt x="173" y="271"/>
                    <a:pt x="176" y="270"/>
                  </a:cubicBezTo>
                  <a:cubicBezTo>
                    <a:pt x="177" y="270"/>
                    <a:pt x="179" y="269"/>
                    <a:pt x="181" y="269"/>
                  </a:cubicBezTo>
                  <a:cubicBezTo>
                    <a:pt x="183" y="269"/>
                    <a:pt x="184" y="270"/>
                    <a:pt x="185" y="271"/>
                  </a:cubicBezTo>
                  <a:cubicBezTo>
                    <a:pt x="186" y="271"/>
                    <a:pt x="186" y="272"/>
                    <a:pt x="187" y="274"/>
                  </a:cubicBezTo>
                  <a:cubicBezTo>
                    <a:pt x="187" y="275"/>
                    <a:pt x="188" y="278"/>
                    <a:pt x="191" y="279"/>
                  </a:cubicBezTo>
                  <a:cubicBezTo>
                    <a:pt x="192" y="280"/>
                    <a:pt x="194" y="280"/>
                    <a:pt x="195" y="280"/>
                  </a:cubicBezTo>
                  <a:cubicBezTo>
                    <a:pt x="196" y="280"/>
                    <a:pt x="197" y="280"/>
                    <a:pt x="198" y="280"/>
                  </a:cubicBezTo>
                  <a:cubicBezTo>
                    <a:pt x="199" y="280"/>
                    <a:pt x="200" y="279"/>
                    <a:pt x="200" y="279"/>
                  </a:cubicBezTo>
                  <a:cubicBezTo>
                    <a:pt x="201" y="279"/>
                    <a:pt x="202" y="280"/>
                    <a:pt x="203" y="280"/>
                  </a:cubicBezTo>
                  <a:cubicBezTo>
                    <a:pt x="204" y="282"/>
                    <a:pt x="204" y="283"/>
                    <a:pt x="203" y="287"/>
                  </a:cubicBezTo>
                  <a:cubicBezTo>
                    <a:pt x="203" y="288"/>
                    <a:pt x="203" y="289"/>
                    <a:pt x="203" y="289"/>
                  </a:cubicBezTo>
                  <a:cubicBezTo>
                    <a:pt x="203" y="290"/>
                    <a:pt x="203" y="290"/>
                    <a:pt x="203" y="290"/>
                  </a:cubicBezTo>
                  <a:cubicBezTo>
                    <a:pt x="199" y="289"/>
                    <a:pt x="199" y="289"/>
                    <a:pt x="199" y="289"/>
                  </a:cubicBezTo>
                  <a:cubicBezTo>
                    <a:pt x="199" y="293"/>
                    <a:pt x="199" y="293"/>
                    <a:pt x="199" y="293"/>
                  </a:cubicBezTo>
                  <a:cubicBezTo>
                    <a:pt x="199" y="300"/>
                    <a:pt x="198" y="310"/>
                    <a:pt x="206" y="314"/>
                  </a:cubicBezTo>
                  <a:cubicBezTo>
                    <a:pt x="207" y="315"/>
                    <a:pt x="208" y="315"/>
                    <a:pt x="210" y="315"/>
                  </a:cubicBezTo>
                  <a:cubicBezTo>
                    <a:pt x="211" y="315"/>
                    <a:pt x="212" y="315"/>
                    <a:pt x="213" y="315"/>
                  </a:cubicBezTo>
                  <a:cubicBezTo>
                    <a:pt x="213" y="315"/>
                    <a:pt x="214" y="315"/>
                    <a:pt x="214" y="315"/>
                  </a:cubicBezTo>
                  <a:cubicBezTo>
                    <a:pt x="215" y="315"/>
                    <a:pt x="216" y="315"/>
                    <a:pt x="216" y="315"/>
                  </a:cubicBezTo>
                  <a:cubicBezTo>
                    <a:pt x="219" y="316"/>
                    <a:pt x="221" y="319"/>
                    <a:pt x="223" y="321"/>
                  </a:cubicBezTo>
                  <a:cubicBezTo>
                    <a:pt x="227" y="326"/>
                    <a:pt x="230" y="333"/>
                    <a:pt x="232" y="339"/>
                  </a:cubicBezTo>
                  <a:cubicBezTo>
                    <a:pt x="233" y="342"/>
                    <a:pt x="233" y="342"/>
                    <a:pt x="233" y="342"/>
                  </a:cubicBezTo>
                  <a:cubicBezTo>
                    <a:pt x="235" y="345"/>
                    <a:pt x="236" y="347"/>
                    <a:pt x="238" y="350"/>
                  </a:cubicBezTo>
                  <a:cubicBezTo>
                    <a:pt x="240" y="353"/>
                    <a:pt x="242" y="357"/>
                    <a:pt x="243" y="360"/>
                  </a:cubicBezTo>
                  <a:cubicBezTo>
                    <a:pt x="243" y="362"/>
                    <a:pt x="243" y="364"/>
                    <a:pt x="243" y="368"/>
                  </a:cubicBezTo>
                  <a:cubicBezTo>
                    <a:pt x="244" y="376"/>
                    <a:pt x="244" y="388"/>
                    <a:pt x="255" y="389"/>
                  </a:cubicBezTo>
                  <a:cubicBezTo>
                    <a:pt x="256" y="389"/>
                    <a:pt x="256" y="390"/>
                    <a:pt x="256" y="390"/>
                  </a:cubicBezTo>
                  <a:cubicBezTo>
                    <a:pt x="263" y="390"/>
                    <a:pt x="267" y="382"/>
                    <a:pt x="270" y="376"/>
                  </a:cubicBezTo>
                  <a:cubicBezTo>
                    <a:pt x="272" y="373"/>
                    <a:pt x="274" y="370"/>
                    <a:pt x="275" y="368"/>
                  </a:cubicBezTo>
                  <a:cubicBezTo>
                    <a:pt x="278" y="365"/>
                    <a:pt x="281" y="362"/>
                    <a:pt x="284" y="360"/>
                  </a:cubicBezTo>
                  <a:cubicBezTo>
                    <a:pt x="290" y="353"/>
                    <a:pt x="296" y="347"/>
                    <a:pt x="304" y="343"/>
                  </a:cubicBezTo>
                  <a:cubicBezTo>
                    <a:pt x="309" y="341"/>
                    <a:pt x="314" y="339"/>
                    <a:pt x="318" y="332"/>
                  </a:cubicBezTo>
                  <a:cubicBezTo>
                    <a:pt x="319" y="331"/>
                    <a:pt x="319" y="329"/>
                    <a:pt x="320" y="327"/>
                  </a:cubicBezTo>
                  <a:cubicBezTo>
                    <a:pt x="321" y="324"/>
                    <a:pt x="323" y="321"/>
                    <a:pt x="325" y="318"/>
                  </a:cubicBezTo>
                  <a:cubicBezTo>
                    <a:pt x="326" y="317"/>
                    <a:pt x="328" y="316"/>
                    <a:pt x="329" y="314"/>
                  </a:cubicBezTo>
                  <a:cubicBezTo>
                    <a:pt x="332" y="312"/>
                    <a:pt x="335" y="309"/>
                    <a:pt x="337" y="306"/>
                  </a:cubicBezTo>
                  <a:cubicBezTo>
                    <a:pt x="339" y="302"/>
                    <a:pt x="339" y="298"/>
                    <a:pt x="340" y="293"/>
                  </a:cubicBezTo>
                  <a:cubicBezTo>
                    <a:pt x="342" y="297"/>
                    <a:pt x="344" y="303"/>
                    <a:pt x="343" y="307"/>
                  </a:cubicBezTo>
                  <a:cubicBezTo>
                    <a:pt x="343" y="309"/>
                    <a:pt x="341" y="310"/>
                    <a:pt x="339" y="311"/>
                  </a:cubicBezTo>
                  <a:cubicBezTo>
                    <a:pt x="337" y="312"/>
                    <a:pt x="335" y="313"/>
                    <a:pt x="334" y="316"/>
                  </a:cubicBezTo>
                  <a:cubicBezTo>
                    <a:pt x="331" y="320"/>
                    <a:pt x="333" y="324"/>
                    <a:pt x="335" y="327"/>
                  </a:cubicBezTo>
                  <a:cubicBezTo>
                    <a:pt x="335" y="328"/>
                    <a:pt x="336" y="330"/>
                    <a:pt x="336" y="331"/>
                  </a:cubicBezTo>
                  <a:cubicBezTo>
                    <a:pt x="337" y="333"/>
                    <a:pt x="336" y="334"/>
                    <a:pt x="333" y="337"/>
                  </a:cubicBezTo>
                  <a:cubicBezTo>
                    <a:pt x="332" y="338"/>
                    <a:pt x="330" y="339"/>
                    <a:pt x="329" y="340"/>
                  </a:cubicBezTo>
                  <a:cubicBezTo>
                    <a:pt x="320" y="350"/>
                    <a:pt x="321" y="361"/>
                    <a:pt x="321" y="372"/>
                  </a:cubicBezTo>
                  <a:cubicBezTo>
                    <a:pt x="321" y="372"/>
                    <a:pt x="322" y="377"/>
                    <a:pt x="322" y="378"/>
                  </a:cubicBezTo>
                  <a:cubicBezTo>
                    <a:pt x="322" y="383"/>
                    <a:pt x="322" y="386"/>
                    <a:pt x="319" y="387"/>
                  </a:cubicBezTo>
                  <a:cubicBezTo>
                    <a:pt x="319" y="388"/>
                    <a:pt x="318" y="388"/>
                    <a:pt x="316" y="388"/>
                  </a:cubicBezTo>
                  <a:cubicBezTo>
                    <a:pt x="315" y="388"/>
                    <a:pt x="315" y="388"/>
                    <a:pt x="314" y="388"/>
                  </a:cubicBezTo>
                  <a:cubicBezTo>
                    <a:pt x="313" y="388"/>
                    <a:pt x="312" y="387"/>
                    <a:pt x="311" y="387"/>
                  </a:cubicBezTo>
                  <a:cubicBezTo>
                    <a:pt x="309" y="387"/>
                    <a:pt x="305" y="388"/>
                    <a:pt x="303" y="390"/>
                  </a:cubicBezTo>
                  <a:cubicBezTo>
                    <a:pt x="300" y="393"/>
                    <a:pt x="299" y="396"/>
                    <a:pt x="300" y="399"/>
                  </a:cubicBezTo>
                  <a:cubicBezTo>
                    <a:pt x="300" y="403"/>
                    <a:pt x="303" y="406"/>
                    <a:pt x="306" y="407"/>
                  </a:cubicBezTo>
                  <a:cubicBezTo>
                    <a:pt x="308" y="408"/>
                    <a:pt x="310" y="408"/>
                    <a:pt x="312" y="408"/>
                  </a:cubicBezTo>
                  <a:cubicBezTo>
                    <a:pt x="315" y="408"/>
                    <a:pt x="318" y="407"/>
                    <a:pt x="321" y="406"/>
                  </a:cubicBezTo>
                  <a:cubicBezTo>
                    <a:pt x="323" y="406"/>
                    <a:pt x="323" y="406"/>
                    <a:pt x="323" y="406"/>
                  </a:cubicBezTo>
                  <a:cubicBezTo>
                    <a:pt x="336" y="402"/>
                    <a:pt x="337" y="393"/>
                    <a:pt x="338" y="384"/>
                  </a:cubicBezTo>
                  <a:cubicBezTo>
                    <a:pt x="339" y="381"/>
                    <a:pt x="339" y="381"/>
                    <a:pt x="339" y="381"/>
                  </a:cubicBezTo>
                  <a:cubicBezTo>
                    <a:pt x="340" y="376"/>
                    <a:pt x="341" y="369"/>
                    <a:pt x="343" y="365"/>
                  </a:cubicBezTo>
                  <a:cubicBezTo>
                    <a:pt x="345" y="363"/>
                    <a:pt x="347" y="361"/>
                    <a:pt x="349" y="361"/>
                  </a:cubicBezTo>
                  <a:cubicBezTo>
                    <a:pt x="350" y="361"/>
                    <a:pt x="350" y="362"/>
                    <a:pt x="351" y="363"/>
                  </a:cubicBezTo>
                  <a:cubicBezTo>
                    <a:pt x="351" y="363"/>
                    <a:pt x="351" y="365"/>
                    <a:pt x="352" y="367"/>
                  </a:cubicBezTo>
                  <a:cubicBezTo>
                    <a:pt x="352" y="368"/>
                    <a:pt x="352" y="370"/>
                    <a:pt x="352" y="372"/>
                  </a:cubicBezTo>
                  <a:cubicBezTo>
                    <a:pt x="353" y="374"/>
                    <a:pt x="354" y="376"/>
                    <a:pt x="355" y="378"/>
                  </a:cubicBezTo>
                  <a:cubicBezTo>
                    <a:pt x="358" y="384"/>
                    <a:pt x="359" y="386"/>
                    <a:pt x="355" y="394"/>
                  </a:cubicBezTo>
                  <a:cubicBezTo>
                    <a:pt x="354" y="397"/>
                    <a:pt x="354" y="401"/>
                    <a:pt x="354" y="404"/>
                  </a:cubicBezTo>
                  <a:cubicBezTo>
                    <a:pt x="354" y="410"/>
                    <a:pt x="354" y="413"/>
                    <a:pt x="351" y="415"/>
                  </a:cubicBezTo>
                  <a:cubicBezTo>
                    <a:pt x="351" y="415"/>
                    <a:pt x="351" y="415"/>
                    <a:pt x="349" y="415"/>
                  </a:cubicBezTo>
                  <a:cubicBezTo>
                    <a:pt x="347" y="415"/>
                    <a:pt x="347" y="415"/>
                    <a:pt x="347" y="415"/>
                  </a:cubicBezTo>
                  <a:cubicBezTo>
                    <a:pt x="345" y="415"/>
                    <a:pt x="342" y="415"/>
                    <a:pt x="340" y="418"/>
                  </a:cubicBezTo>
                  <a:cubicBezTo>
                    <a:pt x="338" y="421"/>
                    <a:pt x="339" y="423"/>
                    <a:pt x="339" y="425"/>
                  </a:cubicBezTo>
                  <a:cubicBezTo>
                    <a:pt x="340" y="425"/>
                    <a:pt x="340" y="426"/>
                    <a:pt x="340" y="426"/>
                  </a:cubicBezTo>
                  <a:cubicBezTo>
                    <a:pt x="339" y="426"/>
                    <a:pt x="338" y="426"/>
                    <a:pt x="337" y="425"/>
                  </a:cubicBezTo>
                  <a:cubicBezTo>
                    <a:pt x="336" y="425"/>
                    <a:pt x="336" y="425"/>
                    <a:pt x="336" y="425"/>
                  </a:cubicBezTo>
                  <a:cubicBezTo>
                    <a:pt x="331" y="425"/>
                    <a:pt x="329" y="425"/>
                    <a:pt x="326" y="422"/>
                  </a:cubicBezTo>
                  <a:cubicBezTo>
                    <a:pt x="324" y="419"/>
                    <a:pt x="321" y="418"/>
                    <a:pt x="317" y="418"/>
                  </a:cubicBezTo>
                  <a:cubicBezTo>
                    <a:pt x="314" y="418"/>
                    <a:pt x="311" y="419"/>
                    <a:pt x="307" y="420"/>
                  </a:cubicBezTo>
                  <a:cubicBezTo>
                    <a:pt x="305" y="421"/>
                    <a:pt x="302" y="422"/>
                    <a:pt x="299" y="422"/>
                  </a:cubicBezTo>
                  <a:cubicBezTo>
                    <a:pt x="298" y="422"/>
                    <a:pt x="298" y="422"/>
                    <a:pt x="298" y="422"/>
                  </a:cubicBezTo>
                  <a:cubicBezTo>
                    <a:pt x="294" y="423"/>
                    <a:pt x="287" y="423"/>
                    <a:pt x="286" y="430"/>
                  </a:cubicBezTo>
                  <a:cubicBezTo>
                    <a:pt x="285" y="435"/>
                    <a:pt x="290" y="445"/>
                    <a:pt x="296" y="446"/>
                  </a:cubicBezTo>
                  <a:cubicBezTo>
                    <a:pt x="296" y="446"/>
                    <a:pt x="297" y="446"/>
                    <a:pt x="297" y="446"/>
                  </a:cubicBezTo>
                  <a:cubicBezTo>
                    <a:pt x="300" y="446"/>
                    <a:pt x="303" y="444"/>
                    <a:pt x="305" y="443"/>
                  </a:cubicBezTo>
                  <a:cubicBezTo>
                    <a:pt x="306" y="442"/>
                    <a:pt x="308" y="441"/>
                    <a:pt x="310" y="441"/>
                  </a:cubicBezTo>
                  <a:cubicBezTo>
                    <a:pt x="310" y="441"/>
                    <a:pt x="310" y="441"/>
                    <a:pt x="310" y="441"/>
                  </a:cubicBezTo>
                  <a:cubicBezTo>
                    <a:pt x="311" y="441"/>
                    <a:pt x="313" y="442"/>
                    <a:pt x="314" y="443"/>
                  </a:cubicBezTo>
                  <a:cubicBezTo>
                    <a:pt x="317" y="444"/>
                    <a:pt x="319" y="446"/>
                    <a:pt x="322" y="446"/>
                  </a:cubicBezTo>
                  <a:cubicBezTo>
                    <a:pt x="322" y="446"/>
                    <a:pt x="323" y="446"/>
                    <a:pt x="323" y="446"/>
                  </a:cubicBezTo>
                  <a:cubicBezTo>
                    <a:pt x="327" y="445"/>
                    <a:pt x="329" y="441"/>
                    <a:pt x="330" y="439"/>
                  </a:cubicBezTo>
                  <a:cubicBezTo>
                    <a:pt x="330" y="437"/>
                    <a:pt x="331" y="436"/>
                    <a:pt x="332" y="436"/>
                  </a:cubicBezTo>
                  <a:cubicBezTo>
                    <a:pt x="332" y="435"/>
                    <a:pt x="332" y="435"/>
                    <a:pt x="332" y="435"/>
                  </a:cubicBezTo>
                  <a:cubicBezTo>
                    <a:pt x="333" y="435"/>
                    <a:pt x="335" y="436"/>
                    <a:pt x="336" y="437"/>
                  </a:cubicBezTo>
                  <a:cubicBezTo>
                    <a:pt x="338" y="438"/>
                    <a:pt x="339" y="439"/>
                    <a:pt x="341" y="439"/>
                  </a:cubicBezTo>
                  <a:cubicBezTo>
                    <a:pt x="341" y="439"/>
                    <a:pt x="341" y="439"/>
                    <a:pt x="341" y="439"/>
                  </a:cubicBezTo>
                  <a:cubicBezTo>
                    <a:pt x="342" y="439"/>
                    <a:pt x="344" y="439"/>
                    <a:pt x="346" y="436"/>
                  </a:cubicBezTo>
                  <a:cubicBezTo>
                    <a:pt x="347" y="433"/>
                    <a:pt x="346" y="430"/>
                    <a:pt x="345" y="429"/>
                  </a:cubicBezTo>
                  <a:cubicBezTo>
                    <a:pt x="345" y="429"/>
                    <a:pt x="345" y="429"/>
                    <a:pt x="345" y="428"/>
                  </a:cubicBezTo>
                  <a:cubicBezTo>
                    <a:pt x="348" y="429"/>
                    <a:pt x="351" y="429"/>
                    <a:pt x="353" y="429"/>
                  </a:cubicBezTo>
                  <a:cubicBezTo>
                    <a:pt x="354" y="429"/>
                    <a:pt x="354" y="429"/>
                    <a:pt x="355" y="429"/>
                  </a:cubicBezTo>
                  <a:cubicBezTo>
                    <a:pt x="361" y="429"/>
                    <a:pt x="366" y="425"/>
                    <a:pt x="370" y="421"/>
                  </a:cubicBezTo>
                  <a:cubicBezTo>
                    <a:pt x="373" y="418"/>
                    <a:pt x="376" y="416"/>
                    <a:pt x="379" y="415"/>
                  </a:cubicBezTo>
                  <a:cubicBezTo>
                    <a:pt x="380" y="414"/>
                    <a:pt x="381" y="414"/>
                    <a:pt x="382" y="414"/>
                  </a:cubicBezTo>
                  <a:cubicBezTo>
                    <a:pt x="383" y="414"/>
                    <a:pt x="387" y="415"/>
                    <a:pt x="387" y="419"/>
                  </a:cubicBezTo>
                  <a:cubicBezTo>
                    <a:pt x="387" y="420"/>
                    <a:pt x="387" y="421"/>
                    <a:pt x="386" y="423"/>
                  </a:cubicBezTo>
                  <a:cubicBezTo>
                    <a:pt x="386" y="424"/>
                    <a:pt x="385" y="426"/>
                    <a:pt x="385" y="427"/>
                  </a:cubicBezTo>
                  <a:cubicBezTo>
                    <a:pt x="384" y="432"/>
                    <a:pt x="386" y="436"/>
                    <a:pt x="388" y="441"/>
                  </a:cubicBezTo>
                  <a:cubicBezTo>
                    <a:pt x="389" y="443"/>
                    <a:pt x="391" y="445"/>
                    <a:pt x="392" y="448"/>
                  </a:cubicBezTo>
                  <a:cubicBezTo>
                    <a:pt x="397" y="457"/>
                    <a:pt x="403" y="466"/>
                    <a:pt x="399" y="476"/>
                  </a:cubicBezTo>
                  <a:cubicBezTo>
                    <a:pt x="399" y="477"/>
                    <a:pt x="398" y="477"/>
                    <a:pt x="398" y="478"/>
                  </a:cubicBezTo>
                  <a:cubicBezTo>
                    <a:pt x="396" y="482"/>
                    <a:pt x="395" y="486"/>
                    <a:pt x="397" y="491"/>
                  </a:cubicBezTo>
                  <a:cubicBezTo>
                    <a:pt x="398" y="494"/>
                    <a:pt x="400" y="496"/>
                    <a:pt x="402" y="498"/>
                  </a:cubicBezTo>
                  <a:cubicBezTo>
                    <a:pt x="403" y="500"/>
                    <a:pt x="404" y="502"/>
                    <a:pt x="405" y="504"/>
                  </a:cubicBezTo>
                  <a:cubicBezTo>
                    <a:pt x="407" y="507"/>
                    <a:pt x="408" y="510"/>
                    <a:pt x="409" y="513"/>
                  </a:cubicBezTo>
                  <a:cubicBezTo>
                    <a:pt x="410" y="516"/>
                    <a:pt x="412" y="519"/>
                    <a:pt x="413" y="521"/>
                  </a:cubicBezTo>
                  <a:cubicBezTo>
                    <a:pt x="413" y="523"/>
                    <a:pt x="414" y="524"/>
                    <a:pt x="415" y="526"/>
                  </a:cubicBezTo>
                  <a:cubicBezTo>
                    <a:pt x="417" y="529"/>
                    <a:pt x="418" y="531"/>
                    <a:pt x="418" y="534"/>
                  </a:cubicBezTo>
                  <a:cubicBezTo>
                    <a:pt x="419" y="538"/>
                    <a:pt x="419" y="538"/>
                    <a:pt x="419" y="538"/>
                  </a:cubicBezTo>
                  <a:cubicBezTo>
                    <a:pt x="422" y="537"/>
                    <a:pt x="422" y="537"/>
                    <a:pt x="422" y="537"/>
                  </a:cubicBezTo>
                  <a:cubicBezTo>
                    <a:pt x="423" y="537"/>
                    <a:pt x="425" y="536"/>
                    <a:pt x="426" y="536"/>
                  </a:cubicBezTo>
                  <a:cubicBezTo>
                    <a:pt x="428" y="536"/>
                    <a:pt x="429" y="537"/>
                    <a:pt x="431" y="537"/>
                  </a:cubicBezTo>
                  <a:cubicBezTo>
                    <a:pt x="433" y="538"/>
                    <a:pt x="434" y="538"/>
                    <a:pt x="436" y="538"/>
                  </a:cubicBezTo>
                  <a:cubicBezTo>
                    <a:pt x="436" y="538"/>
                    <a:pt x="437" y="538"/>
                    <a:pt x="437" y="538"/>
                  </a:cubicBezTo>
                  <a:cubicBezTo>
                    <a:pt x="438" y="535"/>
                    <a:pt x="438" y="535"/>
                    <a:pt x="438" y="535"/>
                  </a:cubicBezTo>
                  <a:cubicBezTo>
                    <a:pt x="438" y="538"/>
                    <a:pt x="438" y="538"/>
                    <a:pt x="438" y="538"/>
                  </a:cubicBezTo>
                  <a:cubicBezTo>
                    <a:pt x="441" y="538"/>
                    <a:pt x="441" y="538"/>
                    <a:pt x="441" y="538"/>
                  </a:cubicBezTo>
                  <a:cubicBezTo>
                    <a:pt x="475" y="10"/>
                    <a:pt x="475" y="10"/>
                    <a:pt x="475" y="10"/>
                  </a:cubicBezTo>
                  <a:lnTo>
                    <a:pt x="472" y="9"/>
                  </a:lnTo>
                  <a:close/>
                  <a:moveTo>
                    <a:pt x="413" y="222"/>
                  </a:moveTo>
                  <a:cubicBezTo>
                    <a:pt x="411" y="220"/>
                    <a:pt x="409" y="219"/>
                    <a:pt x="408" y="219"/>
                  </a:cubicBezTo>
                  <a:cubicBezTo>
                    <a:pt x="407" y="219"/>
                    <a:pt x="406" y="218"/>
                    <a:pt x="406" y="218"/>
                  </a:cubicBezTo>
                  <a:cubicBezTo>
                    <a:pt x="406" y="218"/>
                    <a:pt x="405" y="216"/>
                    <a:pt x="411" y="209"/>
                  </a:cubicBezTo>
                  <a:cubicBezTo>
                    <a:pt x="413" y="207"/>
                    <a:pt x="415" y="206"/>
                    <a:pt x="416" y="204"/>
                  </a:cubicBezTo>
                  <a:cubicBezTo>
                    <a:pt x="418" y="202"/>
                    <a:pt x="421" y="200"/>
                    <a:pt x="423" y="197"/>
                  </a:cubicBezTo>
                  <a:cubicBezTo>
                    <a:pt x="424" y="199"/>
                    <a:pt x="423" y="201"/>
                    <a:pt x="422" y="203"/>
                  </a:cubicBezTo>
                  <a:cubicBezTo>
                    <a:pt x="421" y="206"/>
                    <a:pt x="421" y="209"/>
                    <a:pt x="420" y="211"/>
                  </a:cubicBezTo>
                  <a:cubicBezTo>
                    <a:pt x="419" y="216"/>
                    <a:pt x="418" y="220"/>
                    <a:pt x="415" y="224"/>
                  </a:cubicBezTo>
                  <a:cubicBezTo>
                    <a:pt x="415" y="224"/>
                    <a:pt x="415" y="224"/>
                    <a:pt x="415" y="224"/>
                  </a:cubicBezTo>
                  <a:cubicBezTo>
                    <a:pt x="415" y="224"/>
                    <a:pt x="415" y="224"/>
                    <a:pt x="414" y="223"/>
                  </a:cubicBezTo>
                  <a:cubicBezTo>
                    <a:pt x="414" y="223"/>
                    <a:pt x="413" y="222"/>
                    <a:pt x="413" y="222"/>
                  </a:cubicBezTo>
                  <a:close/>
                  <a:moveTo>
                    <a:pt x="340" y="246"/>
                  </a:moveTo>
                  <a:cubicBezTo>
                    <a:pt x="339" y="247"/>
                    <a:pt x="339" y="248"/>
                    <a:pt x="338" y="248"/>
                  </a:cubicBezTo>
                  <a:cubicBezTo>
                    <a:pt x="339" y="247"/>
                    <a:pt x="339" y="246"/>
                    <a:pt x="339" y="244"/>
                  </a:cubicBezTo>
                  <a:cubicBezTo>
                    <a:pt x="339" y="239"/>
                    <a:pt x="339" y="235"/>
                    <a:pt x="336" y="230"/>
                  </a:cubicBezTo>
                  <a:cubicBezTo>
                    <a:pt x="336" y="230"/>
                    <a:pt x="335" y="229"/>
                    <a:pt x="334" y="228"/>
                  </a:cubicBezTo>
                  <a:cubicBezTo>
                    <a:pt x="334" y="228"/>
                    <a:pt x="332" y="226"/>
                    <a:pt x="332" y="225"/>
                  </a:cubicBezTo>
                  <a:cubicBezTo>
                    <a:pt x="333" y="225"/>
                    <a:pt x="333" y="224"/>
                    <a:pt x="334" y="224"/>
                  </a:cubicBezTo>
                  <a:cubicBezTo>
                    <a:pt x="336" y="223"/>
                    <a:pt x="338" y="221"/>
                    <a:pt x="338" y="218"/>
                  </a:cubicBezTo>
                  <a:cubicBezTo>
                    <a:pt x="338" y="215"/>
                    <a:pt x="336" y="212"/>
                    <a:pt x="334" y="208"/>
                  </a:cubicBezTo>
                  <a:cubicBezTo>
                    <a:pt x="333" y="207"/>
                    <a:pt x="333" y="206"/>
                    <a:pt x="333" y="206"/>
                  </a:cubicBezTo>
                  <a:cubicBezTo>
                    <a:pt x="331" y="203"/>
                    <a:pt x="329" y="200"/>
                    <a:pt x="326" y="197"/>
                  </a:cubicBezTo>
                  <a:cubicBezTo>
                    <a:pt x="324" y="194"/>
                    <a:pt x="322" y="190"/>
                    <a:pt x="323" y="188"/>
                  </a:cubicBezTo>
                  <a:cubicBezTo>
                    <a:pt x="324" y="189"/>
                    <a:pt x="327" y="193"/>
                    <a:pt x="329" y="194"/>
                  </a:cubicBezTo>
                  <a:cubicBezTo>
                    <a:pt x="330" y="195"/>
                    <a:pt x="331" y="196"/>
                    <a:pt x="331" y="197"/>
                  </a:cubicBezTo>
                  <a:cubicBezTo>
                    <a:pt x="333" y="198"/>
                    <a:pt x="334" y="199"/>
                    <a:pt x="336" y="200"/>
                  </a:cubicBezTo>
                  <a:cubicBezTo>
                    <a:pt x="337" y="201"/>
                    <a:pt x="338" y="201"/>
                    <a:pt x="339" y="201"/>
                  </a:cubicBezTo>
                  <a:cubicBezTo>
                    <a:pt x="339" y="201"/>
                    <a:pt x="340" y="202"/>
                    <a:pt x="341" y="202"/>
                  </a:cubicBezTo>
                  <a:cubicBezTo>
                    <a:pt x="341" y="202"/>
                    <a:pt x="342" y="205"/>
                    <a:pt x="342" y="206"/>
                  </a:cubicBezTo>
                  <a:cubicBezTo>
                    <a:pt x="343" y="207"/>
                    <a:pt x="343" y="208"/>
                    <a:pt x="343" y="208"/>
                  </a:cubicBezTo>
                  <a:cubicBezTo>
                    <a:pt x="344" y="210"/>
                    <a:pt x="344" y="212"/>
                    <a:pt x="345" y="214"/>
                  </a:cubicBezTo>
                  <a:cubicBezTo>
                    <a:pt x="347" y="218"/>
                    <a:pt x="348" y="222"/>
                    <a:pt x="349" y="226"/>
                  </a:cubicBezTo>
                  <a:cubicBezTo>
                    <a:pt x="350" y="234"/>
                    <a:pt x="348" y="239"/>
                    <a:pt x="340" y="246"/>
                  </a:cubicBezTo>
                  <a:close/>
                  <a:moveTo>
                    <a:pt x="310" y="113"/>
                  </a:moveTo>
                  <a:cubicBezTo>
                    <a:pt x="309" y="111"/>
                    <a:pt x="309" y="110"/>
                    <a:pt x="309" y="110"/>
                  </a:cubicBezTo>
                  <a:cubicBezTo>
                    <a:pt x="309" y="110"/>
                    <a:pt x="309" y="109"/>
                    <a:pt x="311" y="108"/>
                  </a:cubicBezTo>
                  <a:cubicBezTo>
                    <a:pt x="312" y="108"/>
                    <a:pt x="312" y="108"/>
                    <a:pt x="312" y="108"/>
                  </a:cubicBezTo>
                  <a:cubicBezTo>
                    <a:pt x="316" y="106"/>
                    <a:pt x="318" y="104"/>
                    <a:pt x="317" y="98"/>
                  </a:cubicBezTo>
                  <a:cubicBezTo>
                    <a:pt x="316" y="95"/>
                    <a:pt x="315" y="94"/>
                    <a:pt x="313" y="92"/>
                  </a:cubicBezTo>
                  <a:cubicBezTo>
                    <a:pt x="312" y="90"/>
                    <a:pt x="311" y="89"/>
                    <a:pt x="311" y="88"/>
                  </a:cubicBezTo>
                  <a:cubicBezTo>
                    <a:pt x="311" y="88"/>
                    <a:pt x="312" y="86"/>
                    <a:pt x="315" y="86"/>
                  </a:cubicBezTo>
                  <a:cubicBezTo>
                    <a:pt x="318" y="86"/>
                    <a:pt x="321" y="87"/>
                    <a:pt x="322" y="88"/>
                  </a:cubicBezTo>
                  <a:cubicBezTo>
                    <a:pt x="326" y="91"/>
                    <a:pt x="329" y="94"/>
                    <a:pt x="332" y="98"/>
                  </a:cubicBezTo>
                  <a:cubicBezTo>
                    <a:pt x="333" y="99"/>
                    <a:pt x="334" y="100"/>
                    <a:pt x="335" y="102"/>
                  </a:cubicBezTo>
                  <a:cubicBezTo>
                    <a:pt x="338" y="104"/>
                    <a:pt x="338" y="106"/>
                    <a:pt x="337" y="110"/>
                  </a:cubicBezTo>
                  <a:cubicBezTo>
                    <a:pt x="337" y="112"/>
                    <a:pt x="336" y="115"/>
                    <a:pt x="337" y="118"/>
                  </a:cubicBezTo>
                  <a:cubicBezTo>
                    <a:pt x="337" y="119"/>
                    <a:pt x="338" y="121"/>
                    <a:pt x="338" y="123"/>
                  </a:cubicBezTo>
                  <a:cubicBezTo>
                    <a:pt x="339" y="125"/>
                    <a:pt x="340" y="128"/>
                    <a:pt x="339" y="129"/>
                  </a:cubicBezTo>
                  <a:cubicBezTo>
                    <a:pt x="339" y="130"/>
                    <a:pt x="338" y="130"/>
                    <a:pt x="337" y="131"/>
                  </a:cubicBezTo>
                  <a:cubicBezTo>
                    <a:pt x="336" y="131"/>
                    <a:pt x="335" y="131"/>
                    <a:pt x="334" y="131"/>
                  </a:cubicBezTo>
                  <a:cubicBezTo>
                    <a:pt x="330" y="131"/>
                    <a:pt x="326" y="129"/>
                    <a:pt x="322" y="126"/>
                  </a:cubicBezTo>
                  <a:cubicBezTo>
                    <a:pt x="319" y="125"/>
                    <a:pt x="319" y="125"/>
                    <a:pt x="319" y="125"/>
                  </a:cubicBezTo>
                  <a:cubicBezTo>
                    <a:pt x="318" y="127"/>
                    <a:pt x="318" y="127"/>
                    <a:pt x="318" y="127"/>
                  </a:cubicBezTo>
                  <a:cubicBezTo>
                    <a:pt x="316" y="130"/>
                    <a:pt x="314" y="131"/>
                    <a:pt x="314" y="131"/>
                  </a:cubicBezTo>
                  <a:cubicBezTo>
                    <a:pt x="313" y="131"/>
                    <a:pt x="312" y="130"/>
                    <a:pt x="312" y="128"/>
                  </a:cubicBezTo>
                  <a:cubicBezTo>
                    <a:pt x="312" y="127"/>
                    <a:pt x="312" y="125"/>
                    <a:pt x="312" y="123"/>
                  </a:cubicBezTo>
                  <a:cubicBezTo>
                    <a:pt x="313" y="120"/>
                    <a:pt x="313" y="116"/>
                    <a:pt x="310" y="113"/>
                  </a:cubicBezTo>
                  <a:close/>
                  <a:moveTo>
                    <a:pt x="332" y="146"/>
                  </a:moveTo>
                  <a:cubicBezTo>
                    <a:pt x="333" y="146"/>
                    <a:pt x="333" y="146"/>
                    <a:pt x="333" y="146"/>
                  </a:cubicBezTo>
                  <a:cubicBezTo>
                    <a:pt x="334" y="145"/>
                    <a:pt x="335" y="145"/>
                    <a:pt x="336" y="144"/>
                  </a:cubicBezTo>
                  <a:cubicBezTo>
                    <a:pt x="336" y="144"/>
                    <a:pt x="336" y="144"/>
                    <a:pt x="336" y="144"/>
                  </a:cubicBezTo>
                  <a:cubicBezTo>
                    <a:pt x="336" y="146"/>
                    <a:pt x="336" y="147"/>
                    <a:pt x="336" y="148"/>
                  </a:cubicBezTo>
                  <a:cubicBezTo>
                    <a:pt x="336" y="148"/>
                    <a:pt x="336" y="148"/>
                    <a:pt x="336" y="148"/>
                  </a:cubicBezTo>
                  <a:cubicBezTo>
                    <a:pt x="335" y="147"/>
                    <a:pt x="334" y="146"/>
                    <a:pt x="332" y="146"/>
                  </a:cubicBezTo>
                  <a:close/>
                  <a:moveTo>
                    <a:pt x="329" y="146"/>
                  </a:moveTo>
                  <a:cubicBezTo>
                    <a:pt x="330" y="146"/>
                    <a:pt x="330" y="146"/>
                    <a:pt x="331" y="146"/>
                  </a:cubicBezTo>
                  <a:cubicBezTo>
                    <a:pt x="329" y="147"/>
                    <a:pt x="328" y="149"/>
                    <a:pt x="328" y="150"/>
                  </a:cubicBezTo>
                  <a:cubicBezTo>
                    <a:pt x="327" y="150"/>
                    <a:pt x="327" y="151"/>
                    <a:pt x="327" y="151"/>
                  </a:cubicBezTo>
                  <a:cubicBezTo>
                    <a:pt x="326" y="152"/>
                    <a:pt x="325" y="152"/>
                    <a:pt x="324" y="152"/>
                  </a:cubicBezTo>
                  <a:cubicBezTo>
                    <a:pt x="322" y="152"/>
                    <a:pt x="320" y="151"/>
                    <a:pt x="319" y="151"/>
                  </a:cubicBezTo>
                  <a:cubicBezTo>
                    <a:pt x="319" y="150"/>
                    <a:pt x="318" y="150"/>
                    <a:pt x="318" y="149"/>
                  </a:cubicBezTo>
                  <a:cubicBezTo>
                    <a:pt x="318" y="148"/>
                    <a:pt x="319" y="147"/>
                    <a:pt x="320" y="146"/>
                  </a:cubicBezTo>
                  <a:cubicBezTo>
                    <a:pt x="321" y="146"/>
                    <a:pt x="321" y="146"/>
                    <a:pt x="323" y="146"/>
                  </a:cubicBezTo>
                  <a:cubicBezTo>
                    <a:pt x="324" y="146"/>
                    <a:pt x="325" y="146"/>
                    <a:pt x="326" y="146"/>
                  </a:cubicBezTo>
                  <a:cubicBezTo>
                    <a:pt x="327" y="146"/>
                    <a:pt x="328" y="146"/>
                    <a:pt x="329" y="146"/>
                  </a:cubicBezTo>
                  <a:close/>
                  <a:moveTo>
                    <a:pt x="272" y="268"/>
                  </a:moveTo>
                  <a:cubicBezTo>
                    <a:pt x="271" y="267"/>
                    <a:pt x="272" y="263"/>
                    <a:pt x="272" y="262"/>
                  </a:cubicBezTo>
                  <a:cubicBezTo>
                    <a:pt x="272" y="261"/>
                    <a:pt x="272" y="261"/>
                    <a:pt x="272" y="261"/>
                  </a:cubicBezTo>
                  <a:cubicBezTo>
                    <a:pt x="274" y="255"/>
                    <a:pt x="272" y="250"/>
                    <a:pt x="267" y="246"/>
                  </a:cubicBezTo>
                  <a:cubicBezTo>
                    <a:pt x="267" y="245"/>
                    <a:pt x="266" y="245"/>
                    <a:pt x="265" y="244"/>
                  </a:cubicBezTo>
                  <a:cubicBezTo>
                    <a:pt x="263" y="243"/>
                    <a:pt x="262" y="242"/>
                    <a:pt x="261" y="241"/>
                  </a:cubicBezTo>
                  <a:cubicBezTo>
                    <a:pt x="261" y="240"/>
                    <a:pt x="261" y="239"/>
                    <a:pt x="260" y="237"/>
                  </a:cubicBezTo>
                  <a:cubicBezTo>
                    <a:pt x="260" y="235"/>
                    <a:pt x="259" y="233"/>
                    <a:pt x="258" y="231"/>
                  </a:cubicBezTo>
                  <a:cubicBezTo>
                    <a:pt x="258" y="231"/>
                    <a:pt x="258" y="231"/>
                    <a:pt x="258" y="231"/>
                  </a:cubicBezTo>
                  <a:cubicBezTo>
                    <a:pt x="259" y="231"/>
                    <a:pt x="260" y="232"/>
                    <a:pt x="262" y="232"/>
                  </a:cubicBezTo>
                  <a:cubicBezTo>
                    <a:pt x="264" y="232"/>
                    <a:pt x="266" y="231"/>
                    <a:pt x="267" y="231"/>
                  </a:cubicBezTo>
                  <a:cubicBezTo>
                    <a:pt x="268" y="230"/>
                    <a:pt x="270" y="230"/>
                    <a:pt x="270" y="230"/>
                  </a:cubicBezTo>
                  <a:cubicBezTo>
                    <a:pt x="271" y="230"/>
                    <a:pt x="271" y="230"/>
                    <a:pt x="272" y="231"/>
                  </a:cubicBezTo>
                  <a:cubicBezTo>
                    <a:pt x="273" y="233"/>
                    <a:pt x="273" y="235"/>
                    <a:pt x="273" y="238"/>
                  </a:cubicBezTo>
                  <a:cubicBezTo>
                    <a:pt x="274" y="240"/>
                    <a:pt x="274" y="242"/>
                    <a:pt x="275" y="245"/>
                  </a:cubicBezTo>
                  <a:cubicBezTo>
                    <a:pt x="275" y="246"/>
                    <a:pt x="276" y="247"/>
                    <a:pt x="277" y="249"/>
                  </a:cubicBezTo>
                  <a:cubicBezTo>
                    <a:pt x="278" y="252"/>
                    <a:pt x="279" y="254"/>
                    <a:pt x="280" y="257"/>
                  </a:cubicBezTo>
                  <a:cubicBezTo>
                    <a:pt x="281" y="264"/>
                    <a:pt x="279" y="266"/>
                    <a:pt x="274" y="267"/>
                  </a:cubicBezTo>
                  <a:cubicBezTo>
                    <a:pt x="273" y="268"/>
                    <a:pt x="273" y="268"/>
                    <a:pt x="272" y="268"/>
                  </a:cubicBezTo>
                  <a:cubicBezTo>
                    <a:pt x="272" y="268"/>
                    <a:pt x="272" y="268"/>
                    <a:pt x="272" y="268"/>
                  </a:cubicBezTo>
                  <a:cubicBezTo>
                    <a:pt x="272" y="268"/>
                    <a:pt x="272" y="268"/>
                    <a:pt x="272" y="268"/>
                  </a:cubicBezTo>
                  <a:close/>
                  <a:moveTo>
                    <a:pt x="233" y="243"/>
                  </a:moveTo>
                  <a:cubicBezTo>
                    <a:pt x="233" y="242"/>
                    <a:pt x="234" y="241"/>
                    <a:pt x="234" y="240"/>
                  </a:cubicBezTo>
                  <a:cubicBezTo>
                    <a:pt x="235" y="238"/>
                    <a:pt x="236" y="236"/>
                    <a:pt x="237" y="235"/>
                  </a:cubicBezTo>
                  <a:cubicBezTo>
                    <a:pt x="237" y="236"/>
                    <a:pt x="238" y="237"/>
                    <a:pt x="239" y="238"/>
                  </a:cubicBezTo>
                  <a:cubicBezTo>
                    <a:pt x="236" y="238"/>
                    <a:pt x="234" y="241"/>
                    <a:pt x="233" y="243"/>
                  </a:cubicBezTo>
                  <a:close/>
                  <a:moveTo>
                    <a:pt x="245" y="223"/>
                  </a:moveTo>
                  <a:cubicBezTo>
                    <a:pt x="244" y="223"/>
                    <a:pt x="243" y="223"/>
                    <a:pt x="241" y="224"/>
                  </a:cubicBezTo>
                  <a:cubicBezTo>
                    <a:pt x="243" y="220"/>
                    <a:pt x="244" y="220"/>
                    <a:pt x="245" y="220"/>
                  </a:cubicBezTo>
                  <a:cubicBezTo>
                    <a:pt x="246" y="220"/>
                    <a:pt x="246" y="220"/>
                    <a:pt x="246" y="220"/>
                  </a:cubicBezTo>
                  <a:cubicBezTo>
                    <a:pt x="248" y="220"/>
                    <a:pt x="250" y="222"/>
                    <a:pt x="252" y="225"/>
                  </a:cubicBezTo>
                  <a:cubicBezTo>
                    <a:pt x="252" y="225"/>
                    <a:pt x="252" y="225"/>
                    <a:pt x="252" y="225"/>
                  </a:cubicBezTo>
                  <a:cubicBezTo>
                    <a:pt x="250" y="224"/>
                    <a:pt x="248" y="223"/>
                    <a:pt x="245" y="223"/>
                  </a:cubicBezTo>
                  <a:close/>
                </a:path>
              </a:pathLst>
            </a:custGeom>
            <a:solidFill>
              <a:schemeClr val="accent1"/>
            </a:solid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1">
              <a:extLst>
                <a:ext uri="{FF2B5EF4-FFF2-40B4-BE49-F238E27FC236}">
                  <a16:creationId xmlns:a16="http://schemas.microsoft.com/office/drawing/2014/main" id="{FC7E0739-3D60-4F52-849C-09F0179A74DE}"/>
                </a:ext>
              </a:extLst>
            </p:cNvPr>
            <p:cNvSpPr>
              <a:spLocks/>
            </p:cNvSpPr>
            <p:nvPr/>
          </p:nvSpPr>
          <p:spPr bwMode="auto">
            <a:xfrm>
              <a:off x="9561130" y="5129921"/>
              <a:ext cx="65566" cy="68214"/>
            </a:xfrm>
            <a:custGeom>
              <a:avLst/>
              <a:gdLst>
                <a:gd name="T0" fmla="*/ 3 w 14"/>
                <a:gd name="T1" fmla="*/ 15 h 16"/>
                <a:gd name="T2" fmla="*/ 7 w 14"/>
                <a:gd name="T3" fmla="*/ 16 h 16"/>
                <a:gd name="T4" fmla="*/ 11 w 14"/>
                <a:gd name="T5" fmla="*/ 15 h 16"/>
                <a:gd name="T6" fmla="*/ 14 w 14"/>
                <a:gd name="T7" fmla="*/ 5 h 16"/>
                <a:gd name="T8" fmla="*/ 10 w 14"/>
                <a:gd name="T9" fmla="*/ 0 h 16"/>
                <a:gd name="T10" fmla="*/ 9 w 14"/>
                <a:gd name="T11" fmla="*/ 0 h 16"/>
                <a:gd name="T12" fmla="*/ 4 w 14"/>
                <a:gd name="T13" fmla="*/ 4 h 16"/>
                <a:gd name="T14" fmla="*/ 2 w 14"/>
                <a:gd name="T15" fmla="*/ 7 h 16"/>
                <a:gd name="T16" fmla="*/ 1 w 14"/>
                <a:gd name="T17" fmla="*/ 13 h 16"/>
                <a:gd name="T18" fmla="*/ 3 w 1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3" y="15"/>
                  </a:moveTo>
                  <a:cubicBezTo>
                    <a:pt x="4" y="16"/>
                    <a:pt x="5" y="16"/>
                    <a:pt x="7" y="16"/>
                  </a:cubicBezTo>
                  <a:cubicBezTo>
                    <a:pt x="8" y="16"/>
                    <a:pt x="10" y="16"/>
                    <a:pt x="11" y="15"/>
                  </a:cubicBezTo>
                  <a:cubicBezTo>
                    <a:pt x="13" y="12"/>
                    <a:pt x="14" y="8"/>
                    <a:pt x="14" y="5"/>
                  </a:cubicBezTo>
                  <a:cubicBezTo>
                    <a:pt x="13" y="1"/>
                    <a:pt x="12" y="0"/>
                    <a:pt x="10" y="0"/>
                  </a:cubicBezTo>
                  <a:cubicBezTo>
                    <a:pt x="9" y="0"/>
                    <a:pt x="9" y="0"/>
                    <a:pt x="9" y="0"/>
                  </a:cubicBezTo>
                  <a:cubicBezTo>
                    <a:pt x="7" y="0"/>
                    <a:pt x="5" y="2"/>
                    <a:pt x="4" y="4"/>
                  </a:cubicBezTo>
                  <a:cubicBezTo>
                    <a:pt x="3" y="5"/>
                    <a:pt x="3" y="6"/>
                    <a:pt x="2" y="7"/>
                  </a:cubicBezTo>
                  <a:cubicBezTo>
                    <a:pt x="1" y="8"/>
                    <a:pt x="0" y="10"/>
                    <a:pt x="1" y="13"/>
                  </a:cubicBezTo>
                  <a:cubicBezTo>
                    <a:pt x="1" y="14"/>
                    <a:pt x="2" y="15"/>
                    <a:pt x="3" y="1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3" name="Freeform 12">
              <a:extLst>
                <a:ext uri="{FF2B5EF4-FFF2-40B4-BE49-F238E27FC236}">
                  <a16:creationId xmlns:a16="http://schemas.microsoft.com/office/drawing/2014/main" id="{84521D5F-9E12-4B1F-A0CC-F8B852D2389B}"/>
                </a:ext>
              </a:extLst>
            </p:cNvPr>
            <p:cNvSpPr>
              <a:spLocks/>
            </p:cNvSpPr>
            <p:nvPr/>
          </p:nvSpPr>
          <p:spPr bwMode="auto">
            <a:xfrm>
              <a:off x="10970802" y="3974717"/>
              <a:ext cx="95071" cy="72664"/>
            </a:xfrm>
            <a:custGeom>
              <a:avLst/>
              <a:gdLst>
                <a:gd name="T0" fmla="*/ 4 w 20"/>
                <a:gd name="T1" fmla="*/ 14 h 17"/>
                <a:gd name="T2" fmla="*/ 6 w 20"/>
                <a:gd name="T3" fmla="*/ 16 h 17"/>
                <a:gd name="T4" fmla="*/ 6 w 20"/>
                <a:gd name="T5" fmla="*/ 14 h 17"/>
                <a:gd name="T6" fmla="*/ 9 w 20"/>
                <a:gd name="T7" fmla="*/ 15 h 17"/>
                <a:gd name="T8" fmla="*/ 11 w 20"/>
                <a:gd name="T9" fmla="*/ 17 h 17"/>
                <a:gd name="T10" fmla="*/ 20 w 20"/>
                <a:gd name="T11" fmla="*/ 7 h 17"/>
                <a:gd name="T12" fmla="*/ 18 w 20"/>
                <a:gd name="T13" fmla="*/ 2 h 17"/>
                <a:gd name="T14" fmla="*/ 12 w 20"/>
                <a:gd name="T15" fmla="*/ 0 h 17"/>
                <a:gd name="T16" fmla="*/ 2 w 20"/>
                <a:gd name="T17" fmla="*/ 4 h 17"/>
                <a:gd name="T18" fmla="*/ 0 w 20"/>
                <a:gd name="T19" fmla="*/ 8 h 17"/>
                <a:gd name="T20" fmla="*/ 4 w 20"/>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4" y="14"/>
                  </a:moveTo>
                  <a:cubicBezTo>
                    <a:pt x="5" y="14"/>
                    <a:pt x="6" y="15"/>
                    <a:pt x="6" y="16"/>
                  </a:cubicBezTo>
                  <a:cubicBezTo>
                    <a:pt x="6" y="16"/>
                    <a:pt x="6" y="15"/>
                    <a:pt x="6" y="14"/>
                  </a:cubicBezTo>
                  <a:cubicBezTo>
                    <a:pt x="9" y="15"/>
                    <a:pt x="9" y="15"/>
                    <a:pt x="9" y="15"/>
                  </a:cubicBezTo>
                  <a:cubicBezTo>
                    <a:pt x="11" y="17"/>
                    <a:pt x="11" y="17"/>
                    <a:pt x="11" y="17"/>
                  </a:cubicBezTo>
                  <a:cubicBezTo>
                    <a:pt x="17" y="14"/>
                    <a:pt x="20" y="10"/>
                    <a:pt x="20" y="7"/>
                  </a:cubicBezTo>
                  <a:cubicBezTo>
                    <a:pt x="20" y="5"/>
                    <a:pt x="20" y="3"/>
                    <a:pt x="18" y="2"/>
                  </a:cubicBezTo>
                  <a:cubicBezTo>
                    <a:pt x="16" y="0"/>
                    <a:pt x="14" y="0"/>
                    <a:pt x="12" y="0"/>
                  </a:cubicBezTo>
                  <a:cubicBezTo>
                    <a:pt x="9" y="0"/>
                    <a:pt x="4" y="1"/>
                    <a:pt x="2" y="4"/>
                  </a:cubicBezTo>
                  <a:cubicBezTo>
                    <a:pt x="0" y="5"/>
                    <a:pt x="0" y="6"/>
                    <a:pt x="0" y="8"/>
                  </a:cubicBezTo>
                  <a:cubicBezTo>
                    <a:pt x="0" y="10"/>
                    <a:pt x="1" y="11"/>
                    <a:pt x="4" y="1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
              <a:extLst>
                <a:ext uri="{FF2B5EF4-FFF2-40B4-BE49-F238E27FC236}">
                  <a16:creationId xmlns:a16="http://schemas.microsoft.com/office/drawing/2014/main" id="{5993D88C-3E21-4F77-A8D7-5F4E661210F4}"/>
                </a:ext>
              </a:extLst>
            </p:cNvPr>
            <p:cNvSpPr>
              <a:spLocks/>
            </p:cNvSpPr>
            <p:nvPr/>
          </p:nvSpPr>
          <p:spPr bwMode="auto">
            <a:xfrm>
              <a:off x="9282474" y="3614365"/>
              <a:ext cx="3040631" cy="4155174"/>
            </a:xfrm>
            <a:custGeom>
              <a:avLst/>
              <a:gdLst>
                <a:gd name="T0" fmla="*/ 605 w 643"/>
                <a:gd name="T1" fmla="*/ 44 h 971"/>
                <a:gd name="T2" fmla="*/ 587 w 643"/>
                <a:gd name="T3" fmla="*/ 47 h 971"/>
                <a:gd name="T4" fmla="*/ 579 w 643"/>
                <a:gd name="T5" fmla="*/ 54 h 971"/>
                <a:gd name="T6" fmla="*/ 551 w 643"/>
                <a:gd name="T7" fmla="*/ 11 h 971"/>
                <a:gd name="T8" fmla="*/ 526 w 643"/>
                <a:gd name="T9" fmla="*/ 1 h 971"/>
                <a:gd name="T10" fmla="*/ 508 w 643"/>
                <a:gd name="T11" fmla="*/ 20 h 971"/>
                <a:gd name="T12" fmla="*/ 492 w 643"/>
                <a:gd name="T13" fmla="*/ 23 h 971"/>
                <a:gd name="T14" fmla="*/ 480 w 643"/>
                <a:gd name="T15" fmla="*/ 38 h 971"/>
                <a:gd name="T16" fmla="*/ 458 w 643"/>
                <a:gd name="T17" fmla="*/ 40 h 971"/>
                <a:gd name="T18" fmla="*/ 457 w 643"/>
                <a:gd name="T19" fmla="*/ 66 h 971"/>
                <a:gd name="T20" fmla="*/ 442 w 643"/>
                <a:gd name="T21" fmla="*/ 66 h 971"/>
                <a:gd name="T22" fmla="*/ 446 w 643"/>
                <a:gd name="T23" fmla="*/ 78 h 971"/>
                <a:gd name="T24" fmla="*/ 425 w 643"/>
                <a:gd name="T25" fmla="*/ 84 h 971"/>
                <a:gd name="T26" fmla="*/ 423 w 643"/>
                <a:gd name="T27" fmla="*/ 113 h 971"/>
                <a:gd name="T28" fmla="*/ 401 w 643"/>
                <a:gd name="T29" fmla="*/ 123 h 971"/>
                <a:gd name="T30" fmla="*/ 387 w 643"/>
                <a:gd name="T31" fmla="*/ 131 h 971"/>
                <a:gd name="T32" fmla="*/ 397 w 643"/>
                <a:gd name="T33" fmla="*/ 152 h 971"/>
                <a:gd name="T34" fmla="*/ 397 w 643"/>
                <a:gd name="T35" fmla="*/ 156 h 971"/>
                <a:gd name="T36" fmla="*/ 388 w 643"/>
                <a:gd name="T37" fmla="*/ 176 h 971"/>
                <a:gd name="T38" fmla="*/ 357 w 643"/>
                <a:gd name="T39" fmla="*/ 137 h 971"/>
                <a:gd name="T40" fmla="*/ 345 w 643"/>
                <a:gd name="T41" fmla="*/ 149 h 971"/>
                <a:gd name="T42" fmla="*/ 330 w 643"/>
                <a:gd name="T43" fmla="*/ 168 h 971"/>
                <a:gd name="T44" fmla="*/ 326 w 643"/>
                <a:gd name="T45" fmla="*/ 221 h 971"/>
                <a:gd name="T46" fmla="*/ 310 w 643"/>
                <a:gd name="T47" fmla="*/ 255 h 971"/>
                <a:gd name="T48" fmla="*/ 232 w 643"/>
                <a:gd name="T49" fmla="*/ 302 h 971"/>
                <a:gd name="T50" fmla="*/ 194 w 643"/>
                <a:gd name="T51" fmla="*/ 320 h 971"/>
                <a:gd name="T52" fmla="*/ 153 w 643"/>
                <a:gd name="T53" fmla="*/ 343 h 971"/>
                <a:gd name="T54" fmla="*/ 131 w 643"/>
                <a:gd name="T55" fmla="*/ 344 h 971"/>
                <a:gd name="T56" fmla="*/ 115 w 643"/>
                <a:gd name="T57" fmla="*/ 350 h 971"/>
                <a:gd name="T58" fmla="*/ 87 w 643"/>
                <a:gd name="T59" fmla="*/ 371 h 971"/>
                <a:gd name="T60" fmla="*/ 52 w 643"/>
                <a:gd name="T61" fmla="*/ 401 h 971"/>
                <a:gd name="T62" fmla="*/ 30 w 643"/>
                <a:gd name="T63" fmla="*/ 440 h 971"/>
                <a:gd name="T64" fmla="*/ 21 w 643"/>
                <a:gd name="T65" fmla="*/ 409 h 971"/>
                <a:gd name="T66" fmla="*/ 7 w 643"/>
                <a:gd name="T67" fmla="*/ 455 h 971"/>
                <a:gd name="T68" fmla="*/ 16 w 643"/>
                <a:gd name="T69" fmla="*/ 490 h 971"/>
                <a:gd name="T70" fmla="*/ 28 w 643"/>
                <a:gd name="T71" fmla="*/ 561 h 971"/>
                <a:gd name="T72" fmla="*/ 53 w 643"/>
                <a:gd name="T73" fmla="*/ 601 h 971"/>
                <a:gd name="T74" fmla="*/ 43 w 643"/>
                <a:gd name="T75" fmla="*/ 598 h 971"/>
                <a:gd name="T76" fmla="*/ 27 w 643"/>
                <a:gd name="T77" fmla="*/ 577 h 971"/>
                <a:gd name="T78" fmla="*/ 34 w 643"/>
                <a:gd name="T79" fmla="*/ 602 h 971"/>
                <a:gd name="T80" fmla="*/ 40 w 643"/>
                <a:gd name="T81" fmla="*/ 613 h 971"/>
                <a:gd name="T82" fmla="*/ 29 w 643"/>
                <a:gd name="T83" fmla="*/ 604 h 971"/>
                <a:gd name="T84" fmla="*/ 29 w 643"/>
                <a:gd name="T85" fmla="*/ 627 h 971"/>
                <a:gd name="T86" fmla="*/ 59 w 643"/>
                <a:gd name="T87" fmla="*/ 667 h 971"/>
                <a:gd name="T88" fmla="*/ 103 w 643"/>
                <a:gd name="T89" fmla="*/ 729 h 971"/>
                <a:gd name="T90" fmla="*/ 128 w 643"/>
                <a:gd name="T91" fmla="*/ 809 h 971"/>
                <a:gd name="T92" fmla="*/ 149 w 643"/>
                <a:gd name="T93" fmla="*/ 866 h 971"/>
                <a:gd name="T94" fmla="*/ 141 w 643"/>
                <a:gd name="T95" fmla="*/ 913 h 971"/>
                <a:gd name="T96" fmla="*/ 133 w 643"/>
                <a:gd name="T97" fmla="*/ 931 h 971"/>
                <a:gd name="T98" fmla="*/ 156 w 643"/>
                <a:gd name="T99" fmla="*/ 950 h 971"/>
                <a:gd name="T100" fmla="*/ 208 w 643"/>
                <a:gd name="T101" fmla="*/ 971 h 971"/>
                <a:gd name="T102" fmla="*/ 284 w 643"/>
                <a:gd name="T103" fmla="*/ 937 h 971"/>
                <a:gd name="T104" fmla="*/ 306 w 643"/>
                <a:gd name="T105" fmla="*/ 926 h 971"/>
                <a:gd name="T106" fmla="*/ 336 w 643"/>
                <a:gd name="T107" fmla="*/ 912 h 971"/>
                <a:gd name="T108" fmla="*/ 385 w 643"/>
                <a:gd name="T109" fmla="*/ 902 h 971"/>
                <a:gd name="T110" fmla="*/ 426 w 643"/>
                <a:gd name="T111" fmla="*/ 897 h 971"/>
                <a:gd name="T112" fmla="*/ 448 w 643"/>
                <a:gd name="T113" fmla="*/ 896 h 971"/>
                <a:gd name="T114" fmla="*/ 477 w 643"/>
                <a:gd name="T115" fmla="*/ 853 h 971"/>
                <a:gd name="T116" fmla="*/ 507 w 643"/>
                <a:gd name="T117" fmla="*/ 837 h 971"/>
                <a:gd name="T118" fmla="*/ 570 w 643"/>
                <a:gd name="T119" fmla="*/ 819 h 971"/>
                <a:gd name="T120" fmla="*/ 624 w 643"/>
                <a:gd name="T121" fmla="*/ 79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971">
                  <a:moveTo>
                    <a:pt x="616" y="45"/>
                  </a:moveTo>
                  <a:cubicBezTo>
                    <a:pt x="614" y="44"/>
                    <a:pt x="614" y="44"/>
                    <a:pt x="614" y="44"/>
                  </a:cubicBezTo>
                  <a:cubicBezTo>
                    <a:pt x="613" y="44"/>
                    <a:pt x="612" y="44"/>
                    <a:pt x="611" y="44"/>
                  </a:cubicBezTo>
                  <a:cubicBezTo>
                    <a:pt x="610" y="44"/>
                    <a:pt x="609" y="44"/>
                    <a:pt x="608" y="44"/>
                  </a:cubicBezTo>
                  <a:cubicBezTo>
                    <a:pt x="608" y="44"/>
                    <a:pt x="605" y="44"/>
                    <a:pt x="605" y="44"/>
                  </a:cubicBezTo>
                  <a:cubicBezTo>
                    <a:pt x="604" y="44"/>
                    <a:pt x="603" y="44"/>
                    <a:pt x="602" y="44"/>
                  </a:cubicBezTo>
                  <a:cubicBezTo>
                    <a:pt x="602" y="44"/>
                    <a:pt x="601" y="43"/>
                    <a:pt x="600" y="43"/>
                  </a:cubicBezTo>
                  <a:cubicBezTo>
                    <a:pt x="599" y="42"/>
                    <a:pt x="597" y="41"/>
                    <a:pt x="595" y="41"/>
                  </a:cubicBezTo>
                  <a:cubicBezTo>
                    <a:pt x="594" y="41"/>
                    <a:pt x="593" y="42"/>
                    <a:pt x="593" y="42"/>
                  </a:cubicBezTo>
                  <a:cubicBezTo>
                    <a:pt x="590" y="43"/>
                    <a:pt x="589" y="45"/>
                    <a:pt x="587" y="47"/>
                  </a:cubicBezTo>
                  <a:cubicBezTo>
                    <a:pt x="587" y="48"/>
                    <a:pt x="586" y="49"/>
                    <a:pt x="586" y="49"/>
                  </a:cubicBezTo>
                  <a:cubicBezTo>
                    <a:pt x="585" y="50"/>
                    <a:pt x="585" y="50"/>
                    <a:pt x="584" y="50"/>
                  </a:cubicBezTo>
                  <a:cubicBezTo>
                    <a:pt x="583" y="52"/>
                    <a:pt x="581" y="53"/>
                    <a:pt x="580" y="56"/>
                  </a:cubicBezTo>
                  <a:cubicBezTo>
                    <a:pt x="580" y="57"/>
                    <a:pt x="580" y="58"/>
                    <a:pt x="580" y="59"/>
                  </a:cubicBezTo>
                  <a:cubicBezTo>
                    <a:pt x="579" y="57"/>
                    <a:pt x="579" y="55"/>
                    <a:pt x="579" y="54"/>
                  </a:cubicBezTo>
                  <a:cubicBezTo>
                    <a:pt x="580" y="53"/>
                    <a:pt x="581" y="51"/>
                    <a:pt x="581" y="50"/>
                  </a:cubicBezTo>
                  <a:cubicBezTo>
                    <a:pt x="583" y="48"/>
                    <a:pt x="584" y="46"/>
                    <a:pt x="583" y="43"/>
                  </a:cubicBezTo>
                  <a:cubicBezTo>
                    <a:pt x="583" y="40"/>
                    <a:pt x="580" y="39"/>
                    <a:pt x="577" y="38"/>
                  </a:cubicBezTo>
                  <a:cubicBezTo>
                    <a:pt x="571" y="36"/>
                    <a:pt x="567" y="30"/>
                    <a:pt x="563" y="24"/>
                  </a:cubicBezTo>
                  <a:cubicBezTo>
                    <a:pt x="560" y="20"/>
                    <a:pt x="556" y="15"/>
                    <a:pt x="551" y="11"/>
                  </a:cubicBezTo>
                  <a:cubicBezTo>
                    <a:pt x="547" y="9"/>
                    <a:pt x="543" y="8"/>
                    <a:pt x="540" y="7"/>
                  </a:cubicBezTo>
                  <a:cubicBezTo>
                    <a:pt x="539" y="7"/>
                    <a:pt x="538" y="7"/>
                    <a:pt x="537" y="7"/>
                  </a:cubicBezTo>
                  <a:cubicBezTo>
                    <a:pt x="535" y="7"/>
                    <a:pt x="534" y="7"/>
                    <a:pt x="533" y="6"/>
                  </a:cubicBezTo>
                  <a:cubicBezTo>
                    <a:pt x="533" y="6"/>
                    <a:pt x="532" y="5"/>
                    <a:pt x="532" y="5"/>
                  </a:cubicBezTo>
                  <a:cubicBezTo>
                    <a:pt x="531" y="3"/>
                    <a:pt x="529" y="1"/>
                    <a:pt x="526" y="1"/>
                  </a:cubicBezTo>
                  <a:cubicBezTo>
                    <a:pt x="526" y="1"/>
                    <a:pt x="525" y="0"/>
                    <a:pt x="524" y="0"/>
                  </a:cubicBezTo>
                  <a:cubicBezTo>
                    <a:pt x="517" y="0"/>
                    <a:pt x="517" y="8"/>
                    <a:pt x="517" y="11"/>
                  </a:cubicBezTo>
                  <a:cubicBezTo>
                    <a:pt x="517" y="12"/>
                    <a:pt x="517" y="13"/>
                    <a:pt x="517" y="14"/>
                  </a:cubicBezTo>
                  <a:cubicBezTo>
                    <a:pt x="516" y="16"/>
                    <a:pt x="513" y="21"/>
                    <a:pt x="511" y="22"/>
                  </a:cubicBezTo>
                  <a:cubicBezTo>
                    <a:pt x="510" y="21"/>
                    <a:pt x="509" y="20"/>
                    <a:pt x="508" y="20"/>
                  </a:cubicBezTo>
                  <a:cubicBezTo>
                    <a:pt x="504" y="16"/>
                    <a:pt x="502" y="15"/>
                    <a:pt x="500" y="15"/>
                  </a:cubicBezTo>
                  <a:cubicBezTo>
                    <a:pt x="499" y="15"/>
                    <a:pt x="498" y="16"/>
                    <a:pt x="497" y="17"/>
                  </a:cubicBezTo>
                  <a:cubicBezTo>
                    <a:pt x="497" y="18"/>
                    <a:pt x="497" y="19"/>
                    <a:pt x="496" y="20"/>
                  </a:cubicBezTo>
                  <a:cubicBezTo>
                    <a:pt x="496" y="22"/>
                    <a:pt x="496" y="22"/>
                    <a:pt x="495" y="23"/>
                  </a:cubicBezTo>
                  <a:cubicBezTo>
                    <a:pt x="494" y="23"/>
                    <a:pt x="493" y="23"/>
                    <a:pt x="492" y="23"/>
                  </a:cubicBezTo>
                  <a:cubicBezTo>
                    <a:pt x="490" y="24"/>
                    <a:pt x="487" y="24"/>
                    <a:pt x="485" y="29"/>
                  </a:cubicBezTo>
                  <a:cubicBezTo>
                    <a:pt x="485" y="31"/>
                    <a:pt x="485" y="33"/>
                    <a:pt x="485" y="35"/>
                  </a:cubicBezTo>
                  <a:cubicBezTo>
                    <a:pt x="485" y="36"/>
                    <a:pt x="484" y="40"/>
                    <a:pt x="484" y="41"/>
                  </a:cubicBezTo>
                  <a:cubicBezTo>
                    <a:pt x="484" y="41"/>
                    <a:pt x="483" y="41"/>
                    <a:pt x="483" y="40"/>
                  </a:cubicBezTo>
                  <a:cubicBezTo>
                    <a:pt x="482" y="40"/>
                    <a:pt x="481" y="39"/>
                    <a:pt x="480" y="38"/>
                  </a:cubicBezTo>
                  <a:cubicBezTo>
                    <a:pt x="478" y="36"/>
                    <a:pt x="474" y="33"/>
                    <a:pt x="470" y="33"/>
                  </a:cubicBezTo>
                  <a:cubicBezTo>
                    <a:pt x="469" y="33"/>
                    <a:pt x="468" y="34"/>
                    <a:pt x="466" y="34"/>
                  </a:cubicBezTo>
                  <a:cubicBezTo>
                    <a:pt x="465" y="35"/>
                    <a:pt x="464" y="36"/>
                    <a:pt x="463" y="37"/>
                  </a:cubicBezTo>
                  <a:cubicBezTo>
                    <a:pt x="462" y="38"/>
                    <a:pt x="462" y="39"/>
                    <a:pt x="461" y="39"/>
                  </a:cubicBezTo>
                  <a:cubicBezTo>
                    <a:pt x="460" y="39"/>
                    <a:pt x="459" y="40"/>
                    <a:pt x="458" y="40"/>
                  </a:cubicBezTo>
                  <a:cubicBezTo>
                    <a:pt x="457" y="40"/>
                    <a:pt x="454" y="41"/>
                    <a:pt x="452" y="42"/>
                  </a:cubicBezTo>
                  <a:cubicBezTo>
                    <a:pt x="444" y="49"/>
                    <a:pt x="448" y="55"/>
                    <a:pt x="451" y="60"/>
                  </a:cubicBezTo>
                  <a:cubicBezTo>
                    <a:pt x="452" y="61"/>
                    <a:pt x="452" y="61"/>
                    <a:pt x="452" y="61"/>
                  </a:cubicBezTo>
                  <a:cubicBezTo>
                    <a:pt x="452" y="61"/>
                    <a:pt x="453" y="62"/>
                    <a:pt x="454" y="63"/>
                  </a:cubicBezTo>
                  <a:cubicBezTo>
                    <a:pt x="455" y="64"/>
                    <a:pt x="456" y="66"/>
                    <a:pt x="457" y="66"/>
                  </a:cubicBezTo>
                  <a:cubicBezTo>
                    <a:pt x="456" y="66"/>
                    <a:pt x="456" y="66"/>
                    <a:pt x="456" y="66"/>
                  </a:cubicBezTo>
                  <a:cubicBezTo>
                    <a:pt x="455" y="66"/>
                    <a:pt x="455" y="65"/>
                    <a:pt x="454" y="65"/>
                  </a:cubicBezTo>
                  <a:cubicBezTo>
                    <a:pt x="453" y="64"/>
                    <a:pt x="451" y="62"/>
                    <a:pt x="448" y="62"/>
                  </a:cubicBezTo>
                  <a:cubicBezTo>
                    <a:pt x="448" y="62"/>
                    <a:pt x="447" y="62"/>
                    <a:pt x="447" y="62"/>
                  </a:cubicBezTo>
                  <a:cubicBezTo>
                    <a:pt x="444" y="63"/>
                    <a:pt x="442" y="64"/>
                    <a:pt x="442" y="66"/>
                  </a:cubicBezTo>
                  <a:cubicBezTo>
                    <a:pt x="441" y="68"/>
                    <a:pt x="442" y="71"/>
                    <a:pt x="444" y="74"/>
                  </a:cubicBezTo>
                  <a:cubicBezTo>
                    <a:pt x="444" y="75"/>
                    <a:pt x="445" y="76"/>
                    <a:pt x="446" y="76"/>
                  </a:cubicBezTo>
                  <a:cubicBezTo>
                    <a:pt x="447" y="77"/>
                    <a:pt x="448" y="78"/>
                    <a:pt x="448" y="80"/>
                  </a:cubicBezTo>
                  <a:cubicBezTo>
                    <a:pt x="449" y="80"/>
                    <a:pt x="448" y="82"/>
                    <a:pt x="448" y="82"/>
                  </a:cubicBezTo>
                  <a:cubicBezTo>
                    <a:pt x="447" y="82"/>
                    <a:pt x="446" y="80"/>
                    <a:pt x="446" y="78"/>
                  </a:cubicBezTo>
                  <a:cubicBezTo>
                    <a:pt x="444" y="75"/>
                    <a:pt x="442" y="71"/>
                    <a:pt x="437" y="71"/>
                  </a:cubicBezTo>
                  <a:cubicBezTo>
                    <a:pt x="436" y="71"/>
                    <a:pt x="436" y="71"/>
                    <a:pt x="435" y="71"/>
                  </a:cubicBezTo>
                  <a:cubicBezTo>
                    <a:pt x="430" y="72"/>
                    <a:pt x="429" y="76"/>
                    <a:pt x="428" y="79"/>
                  </a:cubicBezTo>
                  <a:cubicBezTo>
                    <a:pt x="428" y="81"/>
                    <a:pt x="428" y="82"/>
                    <a:pt x="427" y="83"/>
                  </a:cubicBezTo>
                  <a:cubicBezTo>
                    <a:pt x="426" y="83"/>
                    <a:pt x="426" y="84"/>
                    <a:pt x="425" y="84"/>
                  </a:cubicBezTo>
                  <a:cubicBezTo>
                    <a:pt x="423" y="84"/>
                    <a:pt x="422" y="85"/>
                    <a:pt x="420" y="87"/>
                  </a:cubicBezTo>
                  <a:cubicBezTo>
                    <a:pt x="418" y="90"/>
                    <a:pt x="416" y="97"/>
                    <a:pt x="417" y="101"/>
                  </a:cubicBezTo>
                  <a:cubicBezTo>
                    <a:pt x="418" y="104"/>
                    <a:pt x="420" y="106"/>
                    <a:pt x="422" y="107"/>
                  </a:cubicBezTo>
                  <a:cubicBezTo>
                    <a:pt x="424" y="108"/>
                    <a:pt x="424" y="109"/>
                    <a:pt x="425" y="110"/>
                  </a:cubicBezTo>
                  <a:cubicBezTo>
                    <a:pt x="425" y="112"/>
                    <a:pt x="425" y="112"/>
                    <a:pt x="423" y="113"/>
                  </a:cubicBezTo>
                  <a:cubicBezTo>
                    <a:pt x="422" y="114"/>
                    <a:pt x="419" y="115"/>
                    <a:pt x="418" y="118"/>
                  </a:cubicBezTo>
                  <a:cubicBezTo>
                    <a:pt x="417" y="119"/>
                    <a:pt x="417" y="121"/>
                    <a:pt x="417" y="122"/>
                  </a:cubicBezTo>
                  <a:cubicBezTo>
                    <a:pt x="416" y="121"/>
                    <a:pt x="413" y="119"/>
                    <a:pt x="410" y="119"/>
                  </a:cubicBezTo>
                  <a:cubicBezTo>
                    <a:pt x="409" y="119"/>
                    <a:pt x="408" y="119"/>
                    <a:pt x="408" y="120"/>
                  </a:cubicBezTo>
                  <a:cubicBezTo>
                    <a:pt x="405" y="120"/>
                    <a:pt x="403" y="122"/>
                    <a:pt x="401" y="123"/>
                  </a:cubicBezTo>
                  <a:cubicBezTo>
                    <a:pt x="401" y="124"/>
                    <a:pt x="400" y="124"/>
                    <a:pt x="400" y="124"/>
                  </a:cubicBezTo>
                  <a:cubicBezTo>
                    <a:pt x="398" y="120"/>
                    <a:pt x="394" y="115"/>
                    <a:pt x="390" y="115"/>
                  </a:cubicBezTo>
                  <a:cubicBezTo>
                    <a:pt x="388" y="115"/>
                    <a:pt x="386" y="116"/>
                    <a:pt x="384" y="118"/>
                  </a:cubicBezTo>
                  <a:cubicBezTo>
                    <a:pt x="379" y="124"/>
                    <a:pt x="384" y="129"/>
                    <a:pt x="387" y="131"/>
                  </a:cubicBezTo>
                  <a:cubicBezTo>
                    <a:pt x="387" y="131"/>
                    <a:pt x="387" y="131"/>
                    <a:pt x="387" y="131"/>
                  </a:cubicBezTo>
                  <a:cubicBezTo>
                    <a:pt x="385" y="133"/>
                    <a:pt x="383" y="136"/>
                    <a:pt x="384" y="139"/>
                  </a:cubicBezTo>
                  <a:cubicBezTo>
                    <a:pt x="385" y="141"/>
                    <a:pt x="387" y="142"/>
                    <a:pt x="389" y="143"/>
                  </a:cubicBezTo>
                  <a:cubicBezTo>
                    <a:pt x="389" y="144"/>
                    <a:pt x="391" y="144"/>
                    <a:pt x="391" y="145"/>
                  </a:cubicBezTo>
                  <a:cubicBezTo>
                    <a:pt x="391" y="145"/>
                    <a:pt x="391" y="145"/>
                    <a:pt x="391" y="145"/>
                  </a:cubicBezTo>
                  <a:cubicBezTo>
                    <a:pt x="393" y="148"/>
                    <a:pt x="395" y="150"/>
                    <a:pt x="397" y="152"/>
                  </a:cubicBezTo>
                  <a:cubicBezTo>
                    <a:pt x="398" y="152"/>
                    <a:pt x="398" y="152"/>
                    <a:pt x="398" y="152"/>
                  </a:cubicBezTo>
                  <a:cubicBezTo>
                    <a:pt x="399" y="153"/>
                    <a:pt x="399" y="153"/>
                    <a:pt x="399" y="155"/>
                  </a:cubicBezTo>
                  <a:cubicBezTo>
                    <a:pt x="399" y="157"/>
                    <a:pt x="399" y="158"/>
                    <a:pt x="399" y="159"/>
                  </a:cubicBezTo>
                  <a:cubicBezTo>
                    <a:pt x="399" y="159"/>
                    <a:pt x="399" y="159"/>
                    <a:pt x="399" y="158"/>
                  </a:cubicBezTo>
                  <a:cubicBezTo>
                    <a:pt x="398" y="158"/>
                    <a:pt x="398" y="157"/>
                    <a:pt x="397" y="156"/>
                  </a:cubicBezTo>
                  <a:cubicBezTo>
                    <a:pt x="395" y="153"/>
                    <a:pt x="394" y="152"/>
                    <a:pt x="392" y="152"/>
                  </a:cubicBezTo>
                  <a:cubicBezTo>
                    <a:pt x="390" y="152"/>
                    <a:pt x="389" y="153"/>
                    <a:pt x="388" y="154"/>
                  </a:cubicBezTo>
                  <a:cubicBezTo>
                    <a:pt x="386" y="156"/>
                    <a:pt x="386" y="159"/>
                    <a:pt x="386" y="162"/>
                  </a:cubicBezTo>
                  <a:cubicBezTo>
                    <a:pt x="386" y="163"/>
                    <a:pt x="387" y="164"/>
                    <a:pt x="387" y="165"/>
                  </a:cubicBezTo>
                  <a:cubicBezTo>
                    <a:pt x="387" y="167"/>
                    <a:pt x="389" y="174"/>
                    <a:pt x="388" y="176"/>
                  </a:cubicBezTo>
                  <a:cubicBezTo>
                    <a:pt x="388" y="175"/>
                    <a:pt x="386" y="174"/>
                    <a:pt x="383" y="169"/>
                  </a:cubicBezTo>
                  <a:cubicBezTo>
                    <a:pt x="383" y="169"/>
                    <a:pt x="382" y="168"/>
                    <a:pt x="382" y="168"/>
                  </a:cubicBezTo>
                  <a:cubicBezTo>
                    <a:pt x="380" y="165"/>
                    <a:pt x="379" y="162"/>
                    <a:pt x="377" y="158"/>
                  </a:cubicBezTo>
                  <a:cubicBezTo>
                    <a:pt x="374" y="151"/>
                    <a:pt x="371" y="144"/>
                    <a:pt x="366" y="140"/>
                  </a:cubicBezTo>
                  <a:cubicBezTo>
                    <a:pt x="365" y="139"/>
                    <a:pt x="361" y="137"/>
                    <a:pt x="357" y="137"/>
                  </a:cubicBezTo>
                  <a:cubicBezTo>
                    <a:pt x="356" y="137"/>
                    <a:pt x="355" y="137"/>
                    <a:pt x="354" y="137"/>
                  </a:cubicBezTo>
                  <a:cubicBezTo>
                    <a:pt x="352" y="139"/>
                    <a:pt x="351" y="141"/>
                    <a:pt x="351" y="143"/>
                  </a:cubicBezTo>
                  <a:cubicBezTo>
                    <a:pt x="350" y="143"/>
                    <a:pt x="350" y="144"/>
                    <a:pt x="350" y="145"/>
                  </a:cubicBezTo>
                  <a:cubicBezTo>
                    <a:pt x="349" y="145"/>
                    <a:pt x="349" y="145"/>
                    <a:pt x="348" y="146"/>
                  </a:cubicBezTo>
                  <a:cubicBezTo>
                    <a:pt x="347" y="147"/>
                    <a:pt x="346" y="147"/>
                    <a:pt x="345" y="149"/>
                  </a:cubicBezTo>
                  <a:cubicBezTo>
                    <a:pt x="344" y="150"/>
                    <a:pt x="344" y="152"/>
                    <a:pt x="344" y="154"/>
                  </a:cubicBezTo>
                  <a:cubicBezTo>
                    <a:pt x="343" y="155"/>
                    <a:pt x="343" y="155"/>
                    <a:pt x="343" y="156"/>
                  </a:cubicBezTo>
                  <a:cubicBezTo>
                    <a:pt x="343" y="156"/>
                    <a:pt x="342" y="157"/>
                    <a:pt x="341" y="157"/>
                  </a:cubicBezTo>
                  <a:cubicBezTo>
                    <a:pt x="340" y="157"/>
                    <a:pt x="338" y="158"/>
                    <a:pt x="337" y="159"/>
                  </a:cubicBezTo>
                  <a:cubicBezTo>
                    <a:pt x="334" y="161"/>
                    <a:pt x="332" y="164"/>
                    <a:pt x="330" y="168"/>
                  </a:cubicBezTo>
                  <a:cubicBezTo>
                    <a:pt x="329" y="174"/>
                    <a:pt x="330" y="180"/>
                    <a:pt x="331" y="185"/>
                  </a:cubicBezTo>
                  <a:cubicBezTo>
                    <a:pt x="331" y="187"/>
                    <a:pt x="331" y="188"/>
                    <a:pt x="331" y="189"/>
                  </a:cubicBezTo>
                  <a:cubicBezTo>
                    <a:pt x="332" y="193"/>
                    <a:pt x="334" y="197"/>
                    <a:pt x="336" y="200"/>
                  </a:cubicBezTo>
                  <a:cubicBezTo>
                    <a:pt x="337" y="201"/>
                    <a:pt x="338" y="203"/>
                    <a:pt x="338" y="205"/>
                  </a:cubicBezTo>
                  <a:cubicBezTo>
                    <a:pt x="341" y="210"/>
                    <a:pt x="332" y="218"/>
                    <a:pt x="326" y="221"/>
                  </a:cubicBezTo>
                  <a:cubicBezTo>
                    <a:pt x="320" y="225"/>
                    <a:pt x="319" y="226"/>
                    <a:pt x="317" y="232"/>
                  </a:cubicBezTo>
                  <a:cubicBezTo>
                    <a:pt x="317" y="233"/>
                    <a:pt x="317" y="233"/>
                    <a:pt x="317" y="233"/>
                  </a:cubicBezTo>
                  <a:cubicBezTo>
                    <a:pt x="317" y="234"/>
                    <a:pt x="316" y="235"/>
                    <a:pt x="315" y="237"/>
                  </a:cubicBezTo>
                  <a:cubicBezTo>
                    <a:pt x="314" y="239"/>
                    <a:pt x="312" y="241"/>
                    <a:pt x="312" y="245"/>
                  </a:cubicBezTo>
                  <a:cubicBezTo>
                    <a:pt x="312" y="249"/>
                    <a:pt x="311" y="251"/>
                    <a:pt x="310" y="255"/>
                  </a:cubicBezTo>
                  <a:cubicBezTo>
                    <a:pt x="307" y="263"/>
                    <a:pt x="302" y="269"/>
                    <a:pt x="294" y="275"/>
                  </a:cubicBezTo>
                  <a:cubicBezTo>
                    <a:pt x="283" y="284"/>
                    <a:pt x="269" y="290"/>
                    <a:pt x="256" y="297"/>
                  </a:cubicBezTo>
                  <a:cubicBezTo>
                    <a:pt x="252" y="298"/>
                    <a:pt x="248" y="300"/>
                    <a:pt x="244" y="302"/>
                  </a:cubicBezTo>
                  <a:cubicBezTo>
                    <a:pt x="242" y="303"/>
                    <a:pt x="241" y="303"/>
                    <a:pt x="239" y="303"/>
                  </a:cubicBezTo>
                  <a:cubicBezTo>
                    <a:pt x="237" y="303"/>
                    <a:pt x="235" y="303"/>
                    <a:pt x="232" y="302"/>
                  </a:cubicBezTo>
                  <a:cubicBezTo>
                    <a:pt x="230" y="302"/>
                    <a:pt x="227" y="301"/>
                    <a:pt x="224" y="301"/>
                  </a:cubicBezTo>
                  <a:cubicBezTo>
                    <a:pt x="222" y="301"/>
                    <a:pt x="220" y="301"/>
                    <a:pt x="218" y="302"/>
                  </a:cubicBezTo>
                  <a:cubicBezTo>
                    <a:pt x="213" y="304"/>
                    <a:pt x="210" y="308"/>
                    <a:pt x="207" y="312"/>
                  </a:cubicBezTo>
                  <a:cubicBezTo>
                    <a:pt x="204" y="314"/>
                    <a:pt x="202" y="317"/>
                    <a:pt x="199" y="319"/>
                  </a:cubicBezTo>
                  <a:cubicBezTo>
                    <a:pt x="198" y="319"/>
                    <a:pt x="196" y="320"/>
                    <a:pt x="194" y="320"/>
                  </a:cubicBezTo>
                  <a:cubicBezTo>
                    <a:pt x="192" y="320"/>
                    <a:pt x="190" y="320"/>
                    <a:pt x="187" y="321"/>
                  </a:cubicBezTo>
                  <a:cubicBezTo>
                    <a:pt x="182" y="323"/>
                    <a:pt x="177" y="326"/>
                    <a:pt x="173" y="330"/>
                  </a:cubicBezTo>
                  <a:cubicBezTo>
                    <a:pt x="172" y="331"/>
                    <a:pt x="171" y="332"/>
                    <a:pt x="170" y="333"/>
                  </a:cubicBezTo>
                  <a:cubicBezTo>
                    <a:pt x="166" y="337"/>
                    <a:pt x="162" y="340"/>
                    <a:pt x="157" y="342"/>
                  </a:cubicBezTo>
                  <a:cubicBezTo>
                    <a:pt x="156" y="343"/>
                    <a:pt x="154" y="343"/>
                    <a:pt x="153" y="343"/>
                  </a:cubicBezTo>
                  <a:cubicBezTo>
                    <a:pt x="151" y="343"/>
                    <a:pt x="149" y="343"/>
                    <a:pt x="147" y="342"/>
                  </a:cubicBezTo>
                  <a:cubicBezTo>
                    <a:pt x="145" y="342"/>
                    <a:pt x="143" y="341"/>
                    <a:pt x="140" y="341"/>
                  </a:cubicBezTo>
                  <a:cubicBezTo>
                    <a:pt x="140" y="341"/>
                    <a:pt x="140" y="341"/>
                    <a:pt x="139" y="341"/>
                  </a:cubicBezTo>
                  <a:cubicBezTo>
                    <a:pt x="137" y="341"/>
                    <a:pt x="135" y="342"/>
                    <a:pt x="133" y="343"/>
                  </a:cubicBezTo>
                  <a:cubicBezTo>
                    <a:pt x="132" y="343"/>
                    <a:pt x="132" y="344"/>
                    <a:pt x="131" y="344"/>
                  </a:cubicBezTo>
                  <a:cubicBezTo>
                    <a:pt x="130" y="344"/>
                    <a:pt x="129" y="345"/>
                    <a:pt x="128" y="345"/>
                  </a:cubicBezTo>
                  <a:cubicBezTo>
                    <a:pt x="125" y="345"/>
                    <a:pt x="122" y="346"/>
                    <a:pt x="120" y="348"/>
                  </a:cubicBezTo>
                  <a:cubicBezTo>
                    <a:pt x="119" y="348"/>
                    <a:pt x="118" y="349"/>
                    <a:pt x="118" y="349"/>
                  </a:cubicBezTo>
                  <a:cubicBezTo>
                    <a:pt x="117" y="350"/>
                    <a:pt x="117" y="350"/>
                    <a:pt x="116" y="350"/>
                  </a:cubicBezTo>
                  <a:cubicBezTo>
                    <a:pt x="116" y="350"/>
                    <a:pt x="116" y="350"/>
                    <a:pt x="115" y="350"/>
                  </a:cubicBezTo>
                  <a:cubicBezTo>
                    <a:pt x="114" y="350"/>
                    <a:pt x="114" y="350"/>
                    <a:pt x="114" y="350"/>
                  </a:cubicBezTo>
                  <a:cubicBezTo>
                    <a:pt x="113" y="350"/>
                    <a:pt x="112" y="350"/>
                    <a:pt x="112" y="351"/>
                  </a:cubicBezTo>
                  <a:cubicBezTo>
                    <a:pt x="108" y="352"/>
                    <a:pt x="104" y="354"/>
                    <a:pt x="101" y="357"/>
                  </a:cubicBezTo>
                  <a:cubicBezTo>
                    <a:pt x="100" y="358"/>
                    <a:pt x="99" y="358"/>
                    <a:pt x="99" y="359"/>
                  </a:cubicBezTo>
                  <a:cubicBezTo>
                    <a:pt x="94" y="362"/>
                    <a:pt x="91" y="366"/>
                    <a:pt x="87" y="371"/>
                  </a:cubicBezTo>
                  <a:cubicBezTo>
                    <a:pt x="85" y="374"/>
                    <a:pt x="83" y="377"/>
                    <a:pt x="80" y="380"/>
                  </a:cubicBezTo>
                  <a:cubicBezTo>
                    <a:pt x="78" y="382"/>
                    <a:pt x="76" y="384"/>
                    <a:pt x="74" y="387"/>
                  </a:cubicBezTo>
                  <a:cubicBezTo>
                    <a:pt x="70" y="392"/>
                    <a:pt x="66" y="396"/>
                    <a:pt x="61" y="399"/>
                  </a:cubicBezTo>
                  <a:cubicBezTo>
                    <a:pt x="60" y="399"/>
                    <a:pt x="58" y="399"/>
                    <a:pt x="57" y="400"/>
                  </a:cubicBezTo>
                  <a:cubicBezTo>
                    <a:pt x="55" y="400"/>
                    <a:pt x="54" y="400"/>
                    <a:pt x="52" y="401"/>
                  </a:cubicBezTo>
                  <a:cubicBezTo>
                    <a:pt x="47" y="403"/>
                    <a:pt x="44" y="407"/>
                    <a:pt x="42" y="411"/>
                  </a:cubicBezTo>
                  <a:cubicBezTo>
                    <a:pt x="40" y="414"/>
                    <a:pt x="39" y="417"/>
                    <a:pt x="39" y="420"/>
                  </a:cubicBezTo>
                  <a:cubicBezTo>
                    <a:pt x="39" y="421"/>
                    <a:pt x="39" y="423"/>
                    <a:pt x="39" y="424"/>
                  </a:cubicBezTo>
                  <a:cubicBezTo>
                    <a:pt x="38" y="428"/>
                    <a:pt x="36" y="436"/>
                    <a:pt x="32" y="439"/>
                  </a:cubicBezTo>
                  <a:cubicBezTo>
                    <a:pt x="31" y="440"/>
                    <a:pt x="30" y="440"/>
                    <a:pt x="30" y="440"/>
                  </a:cubicBezTo>
                  <a:cubicBezTo>
                    <a:pt x="30" y="440"/>
                    <a:pt x="29" y="440"/>
                    <a:pt x="29" y="438"/>
                  </a:cubicBezTo>
                  <a:cubicBezTo>
                    <a:pt x="27" y="433"/>
                    <a:pt x="26" y="427"/>
                    <a:pt x="27" y="422"/>
                  </a:cubicBezTo>
                  <a:cubicBezTo>
                    <a:pt x="27" y="422"/>
                    <a:pt x="27" y="421"/>
                    <a:pt x="27" y="420"/>
                  </a:cubicBezTo>
                  <a:cubicBezTo>
                    <a:pt x="28" y="417"/>
                    <a:pt x="29" y="412"/>
                    <a:pt x="23" y="410"/>
                  </a:cubicBezTo>
                  <a:cubicBezTo>
                    <a:pt x="23" y="409"/>
                    <a:pt x="22" y="409"/>
                    <a:pt x="21" y="409"/>
                  </a:cubicBezTo>
                  <a:cubicBezTo>
                    <a:pt x="15" y="409"/>
                    <a:pt x="12" y="418"/>
                    <a:pt x="12" y="423"/>
                  </a:cubicBezTo>
                  <a:cubicBezTo>
                    <a:pt x="12" y="424"/>
                    <a:pt x="12" y="426"/>
                    <a:pt x="12" y="427"/>
                  </a:cubicBezTo>
                  <a:cubicBezTo>
                    <a:pt x="12" y="431"/>
                    <a:pt x="12" y="435"/>
                    <a:pt x="10" y="438"/>
                  </a:cubicBezTo>
                  <a:cubicBezTo>
                    <a:pt x="10" y="439"/>
                    <a:pt x="10" y="440"/>
                    <a:pt x="9" y="441"/>
                  </a:cubicBezTo>
                  <a:cubicBezTo>
                    <a:pt x="7" y="445"/>
                    <a:pt x="4" y="451"/>
                    <a:pt x="7" y="455"/>
                  </a:cubicBezTo>
                  <a:cubicBezTo>
                    <a:pt x="8" y="457"/>
                    <a:pt x="9" y="459"/>
                    <a:pt x="11" y="460"/>
                  </a:cubicBezTo>
                  <a:cubicBezTo>
                    <a:pt x="13" y="462"/>
                    <a:pt x="14" y="462"/>
                    <a:pt x="14" y="464"/>
                  </a:cubicBezTo>
                  <a:cubicBezTo>
                    <a:pt x="15" y="466"/>
                    <a:pt x="15" y="469"/>
                    <a:pt x="15" y="471"/>
                  </a:cubicBezTo>
                  <a:cubicBezTo>
                    <a:pt x="16" y="474"/>
                    <a:pt x="16" y="476"/>
                    <a:pt x="16" y="478"/>
                  </a:cubicBezTo>
                  <a:cubicBezTo>
                    <a:pt x="17" y="483"/>
                    <a:pt x="18" y="487"/>
                    <a:pt x="16" y="490"/>
                  </a:cubicBezTo>
                  <a:cubicBezTo>
                    <a:pt x="12" y="499"/>
                    <a:pt x="0" y="523"/>
                    <a:pt x="11" y="534"/>
                  </a:cubicBezTo>
                  <a:cubicBezTo>
                    <a:pt x="13" y="535"/>
                    <a:pt x="14" y="536"/>
                    <a:pt x="16" y="537"/>
                  </a:cubicBezTo>
                  <a:cubicBezTo>
                    <a:pt x="18" y="539"/>
                    <a:pt x="19" y="540"/>
                    <a:pt x="20" y="542"/>
                  </a:cubicBezTo>
                  <a:cubicBezTo>
                    <a:pt x="22" y="544"/>
                    <a:pt x="23" y="547"/>
                    <a:pt x="23" y="550"/>
                  </a:cubicBezTo>
                  <a:cubicBezTo>
                    <a:pt x="24" y="553"/>
                    <a:pt x="25" y="557"/>
                    <a:pt x="28" y="561"/>
                  </a:cubicBezTo>
                  <a:cubicBezTo>
                    <a:pt x="30" y="563"/>
                    <a:pt x="32" y="566"/>
                    <a:pt x="34" y="568"/>
                  </a:cubicBezTo>
                  <a:cubicBezTo>
                    <a:pt x="37" y="571"/>
                    <a:pt x="39" y="573"/>
                    <a:pt x="41" y="576"/>
                  </a:cubicBezTo>
                  <a:cubicBezTo>
                    <a:pt x="42" y="578"/>
                    <a:pt x="44" y="580"/>
                    <a:pt x="46" y="582"/>
                  </a:cubicBezTo>
                  <a:cubicBezTo>
                    <a:pt x="48" y="583"/>
                    <a:pt x="50" y="585"/>
                    <a:pt x="51" y="588"/>
                  </a:cubicBezTo>
                  <a:cubicBezTo>
                    <a:pt x="53" y="591"/>
                    <a:pt x="53" y="597"/>
                    <a:pt x="53" y="601"/>
                  </a:cubicBezTo>
                  <a:cubicBezTo>
                    <a:pt x="53" y="603"/>
                    <a:pt x="53" y="603"/>
                    <a:pt x="53" y="603"/>
                  </a:cubicBezTo>
                  <a:cubicBezTo>
                    <a:pt x="53" y="606"/>
                    <a:pt x="52" y="607"/>
                    <a:pt x="52" y="607"/>
                  </a:cubicBezTo>
                  <a:cubicBezTo>
                    <a:pt x="52" y="607"/>
                    <a:pt x="52" y="607"/>
                    <a:pt x="50" y="605"/>
                  </a:cubicBezTo>
                  <a:cubicBezTo>
                    <a:pt x="50" y="605"/>
                    <a:pt x="49" y="604"/>
                    <a:pt x="49" y="604"/>
                  </a:cubicBezTo>
                  <a:cubicBezTo>
                    <a:pt x="48" y="602"/>
                    <a:pt x="46" y="599"/>
                    <a:pt x="43" y="598"/>
                  </a:cubicBezTo>
                  <a:cubicBezTo>
                    <a:pt x="43" y="598"/>
                    <a:pt x="42" y="598"/>
                    <a:pt x="41" y="598"/>
                  </a:cubicBezTo>
                  <a:cubicBezTo>
                    <a:pt x="40" y="598"/>
                    <a:pt x="38" y="598"/>
                    <a:pt x="37" y="599"/>
                  </a:cubicBezTo>
                  <a:cubicBezTo>
                    <a:pt x="37" y="599"/>
                    <a:pt x="37" y="598"/>
                    <a:pt x="37" y="598"/>
                  </a:cubicBezTo>
                  <a:cubicBezTo>
                    <a:pt x="37" y="595"/>
                    <a:pt x="37" y="590"/>
                    <a:pt x="36" y="586"/>
                  </a:cubicBezTo>
                  <a:cubicBezTo>
                    <a:pt x="34" y="579"/>
                    <a:pt x="30" y="577"/>
                    <a:pt x="27" y="577"/>
                  </a:cubicBezTo>
                  <a:cubicBezTo>
                    <a:pt x="27" y="580"/>
                    <a:pt x="27" y="580"/>
                    <a:pt x="27" y="580"/>
                  </a:cubicBezTo>
                  <a:cubicBezTo>
                    <a:pt x="26" y="580"/>
                    <a:pt x="26" y="580"/>
                    <a:pt x="25" y="580"/>
                  </a:cubicBezTo>
                  <a:cubicBezTo>
                    <a:pt x="18" y="583"/>
                    <a:pt x="25" y="597"/>
                    <a:pt x="31" y="601"/>
                  </a:cubicBezTo>
                  <a:cubicBezTo>
                    <a:pt x="31" y="602"/>
                    <a:pt x="31" y="602"/>
                    <a:pt x="31" y="602"/>
                  </a:cubicBezTo>
                  <a:cubicBezTo>
                    <a:pt x="34" y="602"/>
                    <a:pt x="34" y="602"/>
                    <a:pt x="34" y="602"/>
                  </a:cubicBezTo>
                  <a:cubicBezTo>
                    <a:pt x="34" y="605"/>
                    <a:pt x="34" y="605"/>
                    <a:pt x="34" y="605"/>
                  </a:cubicBezTo>
                  <a:cubicBezTo>
                    <a:pt x="35" y="605"/>
                    <a:pt x="35" y="605"/>
                    <a:pt x="35" y="605"/>
                  </a:cubicBezTo>
                  <a:cubicBezTo>
                    <a:pt x="35" y="605"/>
                    <a:pt x="35" y="606"/>
                    <a:pt x="36" y="606"/>
                  </a:cubicBezTo>
                  <a:cubicBezTo>
                    <a:pt x="36" y="608"/>
                    <a:pt x="37" y="609"/>
                    <a:pt x="38" y="610"/>
                  </a:cubicBezTo>
                  <a:cubicBezTo>
                    <a:pt x="39" y="611"/>
                    <a:pt x="40" y="612"/>
                    <a:pt x="40" y="613"/>
                  </a:cubicBezTo>
                  <a:cubicBezTo>
                    <a:pt x="40" y="616"/>
                    <a:pt x="40" y="618"/>
                    <a:pt x="39" y="619"/>
                  </a:cubicBezTo>
                  <a:cubicBezTo>
                    <a:pt x="39" y="619"/>
                    <a:pt x="38" y="619"/>
                    <a:pt x="38" y="619"/>
                  </a:cubicBezTo>
                  <a:cubicBezTo>
                    <a:pt x="36" y="618"/>
                    <a:pt x="33" y="612"/>
                    <a:pt x="32" y="610"/>
                  </a:cubicBezTo>
                  <a:cubicBezTo>
                    <a:pt x="31" y="608"/>
                    <a:pt x="30" y="607"/>
                    <a:pt x="29" y="606"/>
                  </a:cubicBezTo>
                  <a:cubicBezTo>
                    <a:pt x="29" y="605"/>
                    <a:pt x="29" y="605"/>
                    <a:pt x="29" y="604"/>
                  </a:cubicBezTo>
                  <a:cubicBezTo>
                    <a:pt x="27" y="601"/>
                    <a:pt x="25" y="597"/>
                    <a:pt x="22" y="597"/>
                  </a:cubicBezTo>
                  <a:cubicBezTo>
                    <a:pt x="21" y="597"/>
                    <a:pt x="21" y="597"/>
                    <a:pt x="21" y="597"/>
                  </a:cubicBezTo>
                  <a:cubicBezTo>
                    <a:pt x="20" y="597"/>
                    <a:pt x="18" y="598"/>
                    <a:pt x="17" y="599"/>
                  </a:cubicBezTo>
                  <a:cubicBezTo>
                    <a:pt x="15" y="601"/>
                    <a:pt x="14" y="605"/>
                    <a:pt x="14" y="607"/>
                  </a:cubicBezTo>
                  <a:cubicBezTo>
                    <a:pt x="15" y="616"/>
                    <a:pt x="23" y="622"/>
                    <a:pt x="29" y="627"/>
                  </a:cubicBezTo>
                  <a:cubicBezTo>
                    <a:pt x="29" y="627"/>
                    <a:pt x="32" y="629"/>
                    <a:pt x="33" y="630"/>
                  </a:cubicBezTo>
                  <a:cubicBezTo>
                    <a:pt x="38" y="633"/>
                    <a:pt x="41" y="636"/>
                    <a:pt x="45" y="640"/>
                  </a:cubicBezTo>
                  <a:cubicBezTo>
                    <a:pt x="46" y="642"/>
                    <a:pt x="48" y="644"/>
                    <a:pt x="49" y="645"/>
                  </a:cubicBezTo>
                  <a:cubicBezTo>
                    <a:pt x="53" y="650"/>
                    <a:pt x="57" y="654"/>
                    <a:pt x="58" y="659"/>
                  </a:cubicBezTo>
                  <a:cubicBezTo>
                    <a:pt x="58" y="662"/>
                    <a:pt x="58" y="664"/>
                    <a:pt x="59" y="667"/>
                  </a:cubicBezTo>
                  <a:cubicBezTo>
                    <a:pt x="59" y="675"/>
                    <a:pt x="60" y="682"/>
                    <a:pt x="70" y="690"/>
                  </a:cubicBezTo>
                  <a:cubicBezTo>
                    <a:pt x="74" y="693"/>
                    <a:pt x="77" y="697"/>
                    <a:pt x="80" y="702"/>
                  </a:cubicBezTo>
                  <a:cubicBezTo>
                    <a:pt x="81" y="703"/>
                    <a:pt x="81" y="704"/>
                    <a:pt x="82" y="706"/>
                  </a:cubicBezTo>
                  <a:cubicBezTo>
                    <a:pt x="87" y="712"/>
                    <a:pt x="93" y="715"/>
                    <a:pt x="99" y="718"/>
                  </a:cubicBezTo>
                  <a:cubicBezTo>
                    <a:pt x="102" y="720"/>
                    <a:pt x="103" y="723"/>
                    <a:pt x="103" y="729"/>
                  </a:cubicBezTo>
                  <a:cubicBezTo>
                    <a:pt x="102" y="735"/>
                    <a:pt x="103" y="740"/>
                    <a:pt x="104" y="744"/>
                  </a:cubicBezTo>
                  <a:cubicBezTo>
                    <a:pt x="105" y="747"/>
                    <a:pt x="106" y="749"/>
                    <a:pt x="106" y="752"/>
                  </a:cubicBezTo>
                  <a:cubicBezTo>
                    <a:pt x="106" y="755"/>
                    <a:pt x="106" y="755"/>
                    <a:pt x="106" y="755"/>
                  </a:cubicBezTo>
                  <a:cubicBezTo>
                    <a:pt x="109" y="771"/>
                    <a:pt x="111" y="790"/>
                    <a:pt x="123" y="802"/>
                  </a:cubicBezTo>
                  <a:cubicBezTo>
                    <a:pt x="126" y="804"/>
                    <a:pt x="127" y="806"/>
                    <a:pt x="128" y="809"/>
                  </a:cubicBezTo>
                  <a:cubicBezTo>
                    <a:pt x="130" y="811"/>
                    <a:pt x="131" y="813"/>
                    <a:pt x="132" y="815"/>
                  </a:cubicBezTo>
                  <a:cubicBezTo>
                    <a:pt x="134" y="817"/>
                    <a:pt x="135" y="819"/>
                    <a:pt x="137" y="821"/>
                  </a:cubicBezTo>
                  <a:cubicBezTo>
                    <a:pt x="139" y="824"/>
                    <a:pt x="142" y="827"/>
                    <a:pt x="143" y="830"/>
                  </a:cubicBezTo>
                  <a:cubicBezTo>
                    <a:pt x="148" y="838"/>
                    <a:pt x="150" y="848"/>
                    <a:pt x="150" y="859"/>
                  </a:cubicBezTo>
                  <a:cubicBezTo>
                    <a:pt x="150" y="861"/>
                    <a:pt x="149" y="863"/>
                    <a:pt x="149" y="866"/>
                  </a:cubicBezTo>
                  <a:cubicBezTo>
                    <a:pt x="148" y="873"/>
                    <a:pt x="148" y="879"/>
                    <a:pt x="151" y="887"/>
                  </a:cubicBezTo>
                  <a:cubicBezTo>
                    <a:pt x="155" y="894"/>
                    <a:pt x="156" y="905"/>
                    <a:pt x="151" y="911"/>
                  </a:cubicBezTo>
                  <a:cubicBezTo>
                    <a:pt x="148" y="913"/>
                    <a:pt x="146" y="915"/>
                    <a:pt x="144" y="915"/>
                  </a:cubicBezTo>
                  <a:cubicBezTo>
                    <a:pt x="144" y="915"/>
                    <a:pt x="143" y="915"/>
                    <a:pt x="143" y="915"/>
                  </a:cubicBezTo>
                  <a:cubicBezTo>
                    <a:pt x="142" y="915"/>
                    <a:pt x="141" y="913"/>
                    <a:pt x="141" y="913"/>
                  </a:cubicBezTo>
                  <a:cubicBezTo>
                    <a:pt x="139" y="911"/>
                    <a:pt x="137" y="909"/>
                    <a:pt x="134" y="909"/>
                  </a:cubicBezTo>
                  <a:cubicBezTo>
                    <a:pt x="134" y="909"/>
                    <a:pt x="133" y="910"/>
                    <a:pt x="132" y="910"/>
                  </a:cubicBezTo>
                  <a:cubicBezTo>
                    <a:pt x="128" y="912"/>
                    <a:pt x="130" y="918"/>
                    <a:pt x="131" y="921"/>
                  </a:cubicBezTo>
                  <a:cubicBezTo>
                    <a:pt x="131" y="922"/>
                    <a:pt x="131" y="922"/>
                    <a:pt x="131" y="922"/>
                  </a:cubicBezTo>
                  <a:cubicBezTo>
                    <a:pt x="132" y="925"/>
                    <a:pt x="133" y="928"/>
                    <a:pt x="133" y="931"/>
                  </a:cubicBezTo>
                  <a:cubicBezTo>
                    <a:pt x="134" y="934"/>
                    <a:pt x="135" y="938"/>
                    <a:pt x="136" y="941"/>
                  </a:cubicBezTo>
                  <a:cubicBezTo>
                    <a:pt x="138" y="949"/>
                    <a:pt x="144" y="950"/>
                    <a:pt x="148" y="950"/>
                  </a:cubicBezTo>
                  <a:cubicBezTo>
                    <a:pt x="149" y="950"/>
                    <a:pt x="150" y="950"/>
                    <a:pt x="151" y="950"/>
                  </a:cubicBezTo>
                  <a:cubicBezTo>
                    <a:pt x="151" y="949"/>
                    <a:pt x="152" y="949"/>
                    <a:pt x="153" y="949"/>
                  </a:cubicBezTo>
                  <a:cubicBezTo>
                    <a:pt x="154" y="949"/>
                    <a:pt x="155" y="949"/>
                    <a:pt x="156" y="950"/>
                  </a:cubicBezTo>
                  <a:cubicBezTo>
                    <a:pt x="161" y="950"/>
                    <a:pt x="164" y="954"/>
                    <a:pt x="167" y="958"/>
                  </a:cubicBezTo>
                  <a:cubicBezTo>
                    <a:pt x="169" y="960"/>
                    <a:pt x="171" y="963"/>
                    <a:pt x="174" y="965"/>
                  </a:cubicBezTo>
                  <a:cubicBezTo>
                    <a:pt x="179" y="969"/>
                    <a:pt x="188" y="970"/>
                    <a:pt x="195" y="970"/>
                  </a:cubicBezTo>
                  <a:cubicBezTo>
                    <a:pt x="196" y="970"/>
                    <a:pt x="198" y="971"/>
                    <a:pt x="199" y="971"/>
                  </a:cubicBezTo>
                  <a:cubicBezTo>
                    <a:pt x="202" y="971"/>
                    <a:pt x="205" y="971"/>
                    <a:pt x="208" y="971"/>
                  </a:cubicBezTo>
                  <a:cubicBezTo>
                    <a:pt x="215" y="971"/>
                    <a:pt x="222" y="970"/>
                    <a:pt x="229" y="969"/>
                  </a:cubicBezTo>
                  <a:cubicBezTo>
                    <a:pt x="232" y="969"/>
                    <a:pt x="235" y="969"/>
                    <a:pt x="238" y="969"/>
                  </a:cubicBezTo>
                  <a:cubicBezTo>
                    <a:pt x="245" y="969"/>
                    <a:pt x="253" y="968"/>
                    <a:pt x="260" y="965"/>
                  </a:cubicBezTo>
                  <a:cubicBezTo>
                    <a:pt x="265" y="962"/>
                    <a:pt x="269" y="956"/>
                    <a:pt x="272" y="950"/>
                  </a:cubicBezTo>
                  <a:cubicBezTo>
                    <a:pt x="275" y="945"/>
                    <a:pt x="278" y="939"/>
                    <a:pt x="284" y="937"/>
                  </a:cubicBezTo>
                  <a:cubicBezTo>
                    <a:pt x="284" y="937"/>
                    <a:pt x="285" y="937"/>
                    <a:pt x="285" y="937"/>
                  </a:cubicBezTo>
                  <a:cubicBezTo>
                    <a:pt x="287" y="937"/>
                    <a:pt x="288" y="938"/>
                    <a:pt x="290" y="938"/>
                  </a:cubicBezTo>
                  <a:cubicBezTo>
                    <a:pt x="292" y="939"/>
                    <a:pt x="294" y="940"/>
                    <a:pt x="296" y="940"/>
                  </a:cubicBezTo>
                  <a:cubicBezTo>
                    <a:pt x="299" y="940"/>
                    <a:pt x="301" y="939"/>
                    <a:pt x="303" y="936"/>
                  </a:cubicBezTo>
                  <a:cubicBezTo>
                    <a:pt x="305" y="934"/>
                    <a:pt x="306" y="930"/>
                    <a:pt x="306" y="926"/>
                  </a:cubicBezTo>
                  <a:cubicBezTo>
                    <a:pt x="306" y="924"/>
                    <a:pt x="307" y="922"/>
                    <a:pt x="307" y="921"/>
                  </a:cubicBezTo>
                  <a:cubicBezTo>
                    <a:pt x="309" y="918"/>
                    <a:pt x="313" y="910"/>
                    <a:pt x="319" y="910"/>
                  </a:cubicBezTo>
                  <a:cubicBezTo>
                    <a:pt x="319" y="910"/>
                    <a:pt x="320" y="910"/>
                    <a:pt x="320" y="910"/>
                  </a:cubicBezTo>
                  <a:cubicBezTo>
                    <a:pt x="322" y="910"/>
                    <a:pt x="324" y="911"/>
                    <a:pt x="325" y="911"/>
                  </a:cubicBezTo>
                  <a:cubicBezTo>
                    <a:pt x="329" y="912"/>
                    <a:pt x="332" y="912"/>
                    <a:pt x="336" y="912"/>
                  </a:cubicBezTo>
                  <a:cubicBezTo>
                    <a:pt x="337" y="912"/>
                    <a:pt x="337" y="912"/>
                    <a:pt x="337" y="912"/>
                  </a:cubicBezTo>
                  <a:cubicBezTo>
                    <a:pt x="342" y="912"/>
                    <a:pt x="345" y="910"/>
                    <a:pt x="348" y="908"/>
                  </a:cubicBezTo>
                  <a:cubicBezTo>
                    <a:pt x="349" y="907"/>
                    <a:pt x="350" y="907"/>
                    <a:pt x="351" y="906"/>
                  </a:cubicBezTo>
                  <a:cubicBezTo>
                    <a:pt x="356" y="903"/>
                    <a:pt x="363" y="901"/>
                    <a:pt x="371" y="901"/>
                  </a:cubicBezTo>
                  <a:cubicBezTo>
                    <a:pt x="375" y="901"/>
                    <a:pt x="380" y="901"/>
                    <a:pt x="385" y="902"/>
                  </a:cubicBezTo>
                  <a:cubicBezTo>
                    <a:pt x="387" y="903"/>
                    <a:pt x="389" y="903"/>
                    <a:pt x="390" y="903"/>
                  </a:cubicBezTo>
                  <a:cubicBezTo>
                    <a:pt x="394" y="904"/>
                    <a:pt x="397" y="905"/>
                    <a:pt x="400" y="905"/>
                  </a:cubicBezTo>
                  <a:cubicBezTo>
                    <a:pt x="403" y="905"/>
                    <a:pt x="406" y="904"/>
                    <a:pt x="409" y="903"/>
                  </a:cubicBezTo>
                  <a:cubicBezTo>
                    <a:pt x="414" y="902"/>
                    <a:pt x="418" y="900"/>
                    <a:pt x="423" y="898"/>
                  </a:cubicBezTo>
                  <a:cubicBezTo>
                    <a:pt x="424" y="897"/>
                    <a:pt x="425" y="897"/>
                    <a:pt x="426" y="897"/>
                  </a:cubicBezTo>
                  <a:cubicBezTo>
                    <a:pt x="430" y="900"/>
                    <a:pt x="434" y="903"/>
                    <a:pt x="438" y="903"/>
                  </a:cubicBezTo>
                  <a:cubicBezTo>
                    <a:pt x="438" y="903"/>
                    <a:pt x="439" y="903"/>
                    <a:pt x="439" y="903"/>
                  </a:cubicBezTo>
                  <a:cubicBezTo>
                    <a:pt x="442" y="902"/>
                    <a:pt x="443" y="900"/>
                    <a:pt x="444" y="898"/>
                  </a:cubicBezTo>
                  <a:cubicBezTo>
                    <a:pt x="444" y="898"/>
                    <a:pt x="444" y="898"/>
                    <a:pt x="445" y="897"/>
                  </a:cubicBezTo>
                  <a:cubicBezTo>
                    <a:pt x="445" y="897"/>
                    <a:pt x="447" y="896"/>
                    <a:pt x="448" y="896"/>
                  </a:cubicBezTo>
                  <a:cubicBezTo>
                    <a:pt x="450" y="895"/>
                    <a:pt x="452" y="895"/>
                    <a:pt x="454" y="893"/>
                  </a:cubicBezTo>
                  <a:cubicBezTo>
                    <a:pt x="460" y="887"/>
                    <a:pt x="467" y="877"/>
                    <a:pt x="468" y="867"/>
                  </a:cubicBezTo>
                  <a:cubicBezTo>
                    <a:pt x="468" y="866"/>
                    <a:pt x="468" y="864"/>
                    <a:pt x="468" y="863"/>
                  </a:cubicBezTo>
                  <a:cubicBezTo>
                    <a:pt x="468" y="860"/>
                    <a:pt x="468" y="858"/>
                    <a:pt x="470" y="855"/>
                  </a:cubicBezTo>
                  <a:cubicBezTo>
                    <a:pt x="472" y="853"/>
                    <a:pt x="474" y="853"/>
                    <a:pt x="477" y="853"/>
                  </a:cubicBezTo>
                  <a:cubicBezTo>
                    <a:pt x="480" y="853"/>
                    <a:pt x="480" y="853"/>
                    <a:pt x="480" y="853"/>
                  </a:cubicBezTo>
                  <a:cubicBezTo>
                    <a:pt x="481" y="853"/>
                    <a:pt x="482" y="853"/>
                    <a:pt x="483" y="853"/>
                  </a:cubicBezTo>
                  <a:cubicBezTo>
                    <a:pt x="485" y="853"/>
                    <a:pt x="485" y="853"/>
                    <a:pt x="485" y="853"/>
                  </a:cubicBezTo>
                  <a:cubicBezTo>
                    <a:pt x="489" y="853"/>
                    <a:pt x="494" y="852"/>
                    <a:pt x="498" y="846"/>
                  </a:cubicBezTo>
                  <a:cubicBezTo>
                    <a:pt x="501" y="840"/>
                    <a:pt x="501" y="840"/>
                    <a:pt x="507" y="837"/>
                  </a:cubicBezTo>
                  <a:cubicBezTo>
                    <a:pt x="512" y="835"/>
                    <a:pt x="516" y="831"/>
                    <a:pt x="520" y="828"/>
                  </a:cubicBezTo>
                  <a:cubicBezTo>
                    <a:pt x="527" y="823"/>
                    <a:pt x="533" y="818"/>
                    <a:pt x="540" y="817"/>
                  </a:cubicBezTo>
                  <a:cubicBezTo>
                    <a:pt x="542" y="817"/>
                    <a:pt x="543" y="817"/>
                    <a:pt x="545" y="817"/>
                  </a:cubicBezTo>
                  <a:cubicBezTo>
                    <a:pt x="549" y="817"/>
                    <a:pt x="553" y="818"/>
                    <a:pt x="557" y="818"/>
                  </a:cubicBezTo>
                  <a:cubicBezTo>
                    <a:pt x="561" y="818"/>
                    <a:pt x="566" y="819"/>
                    <a:pt x="570" y="819"/>
                  </a:cubicBezTo>
                  <a:cubicBezTo>
                    <a:pt x="570" y="819"/>
                    <a:pt x="570" y="819"/>
                    <a:pt x="570" y="819"/>
                  </a:cubicBezTo>
                  <a:cubicBezTo>
                    <a:pt x="575" y="819"/>
                    <a:pt x="579" y="818"/>
                    <a:pt x="583" y="817"/>
                  </a:cubicBezTo>
                  <a:cubicBezTo>
                    <a:pt x="588" y="815"/>
                    <a:pt x="591" y="813"/>
                    <a:pt x="595" y="811"/>
                  </a:cubicBezTo>
                  <a:cubicBezTo>
                    <a:pt x="599" y="808"/>
                    <a:pt x="602" y="806"/>
                    <a:pt x="606" y="805"/>
                  </a:cubicBezTo>
                  <a:cubicBezTo>
                    <a:pt x="613" y="803"/>
                    <a:pt x="619" y="800"/>
                    <a:pt x="624" y="797"/>
                  </a:cubicBezTo>
                  <a:cubicBezTo>
                    <a:pt x="626" y="796"/>
                    <a:pt x="627" y="795"/>
                    <a:pt x="629" y="794"/>
                  </a:cubicBezTo>
                  <a:cubicBezTo>
                    <a:pt x="633" y="793"/>
                    <a:pt x="637" y="791"/>
                    <a:pt x="641" y="789"/>
                  </a:cubicBezTo>
                  <a:cubicBezTo>
                    <a:pt x="643" y="788"/>
                    <a:pt x="643" y="788"/>
                    <a:pt x="643" y="788"/>
                  </a:cubicBezTo>
                  <a:lnTo>
                    <a:pt x="616" y="45"/>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5" name="Freeform 14">
              <a:extLst>
                <a:ext uri="{FF2B5EF4-FFF2-40B4-BE49-F238E27FC236}">
                  <a16:creationId xmlns:a16="http://schemas.microsoft.com/office/drawing/2014/main" id="{1E725337-14E8-42AA-90B2-6F767097A69D}"/>
                </a:ext>
              </a:extLst>
            </p:cNvPr>
            <p:cNvSpPr>
              <a:spLocks/>
            </p:cNvSpPr>
            <p:nvPr/>
          </p:nvSpPr>
          <p:spPr bwMode="auto">
            <a:xfrm>
              <a:off x="9257887" y="6083445"/>
              <a:ext cx="99989" cy="102322"/>
            </a:xfrm>
            <a:custGeom>
              <a:avLst/>
              <a:gdLst>
                <a:gd name="T0" fmla="*/ 20 w 21"/>
                <a:gd name="T1" fmla="*/ 16 h 24"/>
                <a:gd name="T2" fmla="*/ 8 w 21"/>
                <a:gd name="T3" fmla="*/ 0 h 24"/>
                <a:gd name="T4" fmla="*/ 4 w 21"/>
                <a:gd name="T5" fmla="*/ 2 h 24"/>
                <a:gd name="T6" fmla="*/ 8 w 21"/>
                <a:gd name="T7" fmla="*/ 19 h 24"/>
                <a:gd name="T8" fmla="*/ 15 w 21"/>
                <a:gd name="T9" fmla="*/ 24 h 24"/>
                <a:gd name="T10" fmla="*/ 19 w 21"/>
                <a:gd name="T11" fmla="*/ 22 h 24"/>
                <a:gd name="T12" fmla="*/ 20 w 21"/>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0" y="16"/>
                  </a:moveTo>
                  <a:cubicBezTo>
                    <a:pt x="20" y="15"/>
                    <a:pt x="15" y="0"/>
                    <a:pt x="8" y="0"/>
                  </a:cubicBezTo>
                  <a:cubicBezTo>
                    <a:pt x="7" y="0"/>
                    <a:pt x="5" y="1"/>
                    <a:pt x="4" y="2"/>
                  </a:cubicBezTo>
                  <a:cubicBezTo>
                    <a:pt x="0" y="7"/>
                    <a:pt x="4" y="15"/>
                    <a:pt x="8" y="19"/>
                  </a:cubicBezTo>
                  <a:cubicBezTo>
                    <a:pt x="9" y="21"/>
                    <a:pt x="12" y="24"/>
                    <a:pt x="15" y="24"/>
                  </a:cubicBezTo>
                  <a:cubicBezTo>
                    <a:pt x="17" y="24"/>
                    <a:pt x="18" y="23"/>
                    <a:pt x="19" y="22"/>
                  </a:cubicBezTo>
                  <a:cubicBezTo>
                    <a:pt x="20" y="21"/>
                    <a:pt x="21" y="18"/>
                    <a:pt x="20" y="16"/>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5">
              <a:extLst>
                <a:ext uri="{FF2B5EF4-FFF2-40B4-BE49-F238E27FC236}">
                  <a16:creationId xmlns:a16="http://schemas.microsoft.com/office/drawing/2014/main" id="{33FCEC62-76FF-4505-8AC6-7F02F1EBDDDE}"/>
                </a:ext>
              </a:extLst>
            </p:cNvPr>
            <p:cNvSpPr>
              <a:spLocks/>
            </p:cNvSpPr>
            <p:nvPr/>
          </p:nvSpPr>
          <p:spPr bwMode="auto">
            <a:xfrm>
              <a:off x="9523430" y="6643993"/>
              <a:ext cx="103266" cy="103805"/>
            </a:xfrm>
            <a:custGeom>
              <a:avLst/>
              <a:gdLst>
                <a:gd name="T0" fmla="*/ 17 w 22"/>
                <a:gd name="T1" fmla="*/ 11 h 24"/>
                <a:gd name="T2" fmla="*/ 14 w 22"/>
                <a:gd name="T3" fmla="*/ 10 h 24"/>
                <a:gd name="T4" fmla="*/ 12 w 22"/>
                <a:gd name="T5" fmla="*/ 11 h 24"/>
                <a:gd name="T6" fmla="*/ 13 w 22"/>
                <a:gd name="T7" fmla="*/ 5 h 24"/>
                <a:gd name="T8" fmla="*/ 8 w 22"/>
                <a:gd name="T9" fmla="*/ 0 h 24"/>
                <a:gd name="T10" fmla="*/ 4 w 22"/>
                <a:gd name="T11" fmla="*/ 1 h 24"/>
                <a:gd name="T12" fmla="*/ 1 w 22"/>
                <a:gd name="T13" fmla="*/ 13 h 24"/>
                <a:gd name="T14" fmla="*/ 5 w 22"/>
                <a:gd name="T15" fmla="*/ 17 h 24"/>
                <a:gd name="T16" fmla="*/ 7 w 22"/>
                <a:gd name="T17" fmla="*/ 16 h 24"/>
                <a:gd name="T18" fmla="*/ 9 w 22"/>
                <a:gd name="T19" fmla="*/ 15 h 24"/>
                <a:gd name="T20" fmla="*/ 9 w 22"/>
                <a:gd name="T21" fmla="*/ 16 h 24"/>
                <a:gd name="T22" fmla="*/ 10 w 22"/>
                <a:gd name="T23" fmla="*/ 18 h 24"/>
                <a:gd name="T24" fmla="*/ 13 w 22"/>
                <a:gd name="T25" fmla="*/ 23 h 24"/>
                <a:gd name="T26" fmla="*/ 18 w 22"/>
                <a:gd name="T27" fmla="*/ 24 h 24"/>
                <a:gd name="T28" fmla="*/ 19 w 22"/>
                <a:gd name="T29" fmla="*/ 24 h 24"/>
                <a:gd name="T30" fmla="*/ 21 w 22"/>
                <a:gd name="T31" fmla="*/ 23 h 24"/>
                <a:gd name="T32" fmla="*/ 22 w 22"/>
                <a:gd name="T33" fmla="*/ 22 h 24"/>
                <a:gd name="T34" fmla="*/ 22 w 22"/>
                <a:gd name="T35" fmla="*/ 17 h 24"/>
                <a:gd name="T36" fmla="*/ 17 w 22"/>
                <a:gd name="T3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4">
                  <a:moveTo>
                    <a:pt x="17" y="11"/>
                  </a:moveTo>
                  <a:cubicBezTo>
                    <a:pt x="16" y="11"/>
                    <a:pt x="15" y="10"/>
                    <a:pt x="14" y="10"/>
                  </a:cubicBezTo>
                  <a:cubicBezTo>
                    <a:pt x="13" y="10"/>
                    <a:pt x="13" y="11"/>
                    <a:pt x="12" y="11"/>
                  </a:cubicBezTo>
                  <a:cubicBezTo>
                    <a:pt x="13" y="9"/>
                    <a:pt x="13" y="7"/>
                    <a:pt x="13" y="5"/>
                  </a:cubicBezTo>
                  <a:cubicBezTo>
                    <a:pt x="13" y="2"/>
                    <a:pt x="11" y="0"/>
                    <a:pt x="8" y="0"/>
                  </a:cubicBezTo>
                  <a:cubicBezTo>
                    <a:pt x="7" y="0"/>
                    <a:pt x="5" y="0"/>
                    <a:pt x="4" y="1"/>
                  </a:cubicBezTo>
                  <a:cubicBezTo>
                    <a:pt x="1" y="3"/>
                    <a:pt x="0" y="9"/>
                    <a:pt x="1" y="13"/>
                  </a:cubicBezTo>
                  <a:cubicBezTo>
                    <a:pt x="1" y="15"/>
                    <a:pt x="3" y="17"/>
                    <a:pt x="5" y="17"/>
                  </a:cubicBezTo>
                  <a:cubicBezTo>
                    <a:pt x="6" y="17"/>
                    <a:pt x="6" y="17"/>
                    <a:pt x="7" y="16"/>
                  </a:cubicBezTo>
                  <a:cubicBezTo>
                    <a:pt x="8" y="16"/>
                    <a:pt x="9" y="16"/>
                    <a:pt x="9" y="15"/>
                  </a:cubicBezTo>
                  <a:cubicBezTo>
                    <a:pt x="9" y="15"/>
                    <a:pt x="9" y="16"/>
                    <a:pt x="9" y="16"/>
                  </a:cubicBezTo>
                  <a:cubicBezTo>
                    <a:pt x="9" y="17"/>
                    <a:pt x="10" y="17"/>
                    <a:pt x="10" y="18"/>
                  </a:cubicBezTo>
                  <a:cubicBezTo>
                    <a:pt x="10" y="19"/>
                    <a:pt x="11" y="22"/>
                    <a:pt x="13" y="23"/>
                  </a:cubicBezTo>
                  <a:cubicBezTo>
                    <a:pt x="15" y="23"/>
                    <a:pt x="16" y="24"/>
                    <a:pt x="18" y="24"/>
                  </a:cubicBezTo>
                  <a:cubicBezTo>
                    <a:pt x="18" y="24"/>
                    <a:pt x="19" y="24"/>
                    <a:pt x="19" y="24"/>
                  </a:cubicBezTo>
                  <a:cubicBezTo>
                    <a:pt x="21" y="23"/>
                    <a:pt x="21" y="23"/>
                    <a:pt x="21" y="23"/>
                  </a:cubicBezTo>
                  <a:cubicBezTo>
                    <a:pt x="22" y="22"/>
                    <a:pt x="22" y="22"/>
                    <a:pt x="22" y="22"/>
                  </a:cubicBezTo>
                  <a:cubicBezTo>
                    <a:pt x="22" y="20"/>
                    <a:pt x="22" y="19"/>
                    <a:pt x="22" y="17"/>
                  </a:cubicBezTo>
                  <a:cubicBezTo>
                    <a:pt x="21" y="15"/>
                    <a:pt x="19" y="12"/>
                    <a:pt x="17"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7" name="Freeform 16">
              <a:extLst>
                <a:ext uri="{FF2B5EF4-FFF2-40B4-BE49-F238E27FC236}">
                  <a16:creationId xmlns:a16="http://schemas.microsoft.com/office/drawing/2014/main" id="{4EAA10C5-5F14-4AE5-B45E-D3F42E0413F8}"/>
                </a:ext>
              </a:extLst>
            </p:cNvPr>
            <p:cNvSpPr>
              <a:spLocks/>
            </p:cNvSpPr>
            <p:nvPr/>
          </p:nvSpPr>
          <p:spPr bwMode="auto">
            <a:xfrm>
              <a:off x="14911329" y="2933700"/>
              <a:ext cx="93432" cy="163123"/>
            </a:xfrm>
            <a:custGeom>
              <a:avLst/>
              <a:gdLst>
                <a:gd name="T0" fmla="*/ 4 w 20"/>
                <a:gd name="T1" fmla="*/ 27 h 38"/>
                <a:gd name="T2" fmla="*/ 1 w 20"/>
                <a:gd name="T3" fmla="*/ 33 h 38"/>
                <a:gd name="T4" fmla="*/ 7 w 20"/>
                <a:gd name="T5" fmla="*/ 38 h 38"/>
                <a:gd name="T6" fmla="*/ 15 w 20"/>
                <a:gd name="T7" fmla="*/ 34 h 38"/>
                <a:gd name="T8" fmla="*/ 18 w 20"/>
                <a:gd name="T9" fmla="*/ 24 h 38"/>
                <a:gd name="T10" fmla="*/ 15 w 20"/>
                <a:gd name="T11" fmla="*/ 21 h 38"/>
                <a:gd name="T12" fmla="*/ 15 w 20"/>
                <a:gd name="T13" fmla="*/ 13 h 38"/>
                <a:gd name="T14" fmla="*/ 15 w 20"/>
                <a:gd name="T15" fmla="*/ 3 h 38"/>
                <a:gd name="T16" fmla="*/ 15 w 20"/>
                <a:gd name="T17" fmla="*/ 1 h 38"/>
                <a:gd name="T18" fmla="*/ 13 w 20"/>
                <a:gd name="T19" fmla="*/ 0 h 38"/>
                <a:gd name="T20" fmla="*/ 10 w 20"/>
                <a:gd name="T21" fmla="*/ 0 h 38"/>
                <a:gd name="T22" fmla="*/ 7 w 20"/>
                <a:gd name="T23" fmla="*/ 0 h 38"/>
                <a:gd name="T24" fmla="*/ 5 w 20"/>
                <a:gd name="T25" fmla="*/ 1 h 38"/>
                <a:gd name="T26" fmla="*/ 4 w 20"/>
                <a:gd name="T27" fmla="*/ 3 h 38"/>
                <a:gd name="T28" fmla="*/ 5 w 20"/>
                <a:gd name="T29" fmla="*/ 9 h 38"/>
                <a:gd name="T30" fmla="*/ 5 w 20"/>
                <a:gd name="T31" fmla="*/ 17 h 38"/>
                <a:gd name="T32" fmla="*/ 4 w 20"/>
                <a:gd name="T33" fmla="*/ 17 h 38"/>
                <a:gd name="T34" fmla="*/ 1 w 20"/>
                <a:gd name="T35" fmla="*/ 24 h 38"/>
                <a:gd name="T36" fmla="*/ 4 w 20"/>
                <a:gd name="T3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8">
                  <a:moveTo>
                    <a:pt x="4" y="27"/>
                  </a:moveTo>
                  <a:cubicBezTo>
                    <a:pt x="2" y="28"/>
                    <a:pt x="1" y="30"/>
                    <a:pt x="1" y="33"/>
                  </a:cubicBezTo>
                  <a:cubicBezTo>
                    <a:pt x="1" y="36"/>
                    <a:pt x="4" y="38"/>
                    <a:pt x="7" y="38"/>
                  </a:cubicBezTo>
                  <a:cubicBezTo>
                    <a:pt x="10" y="38"/>
                    <a:pt x="14" y="36"/>
                    <a:pt x="15" y="34"/>
                  </a:cubicBezTo>
                  <a:cubicBezTo>
                    <a:pt x="16" y="34"/>
                    <a:pt x="20" y="28"/>
                    <a:pt x="18" y="24"/>
                  </a:cubicBezTo>
                  <a:cubicBezTo>
                    <a:pt x="18" y="23"/>
                    <a:pt x="17" y="22"/>
                    <a:pt x="15" y="21"/>
                  </a:cubicBezTo>
                  <a:cubicBezTo>
                    <a:pt x="15" y="18"/>
                    <a:pt x="15" y="16"/>
                    <a:pt x="15" y="13"/>
                  </a:cubicBezTo>
                  <a:cubicBezTo>
                    <a:pt x="15" y="10"/>
                    <a:pt x="16" y="7"/>
                    <a:pt x="15" y="3"/>
                  </a:cubicBezTo>
                  <a:cubicBezTo>
                    <a:pt x="15" y="1"/>
                    <a:pt x="15" y="1"/>
                    <a:pt x="15" y="1"/>
                  </a:cubicBezTo>
                  <a:cubicBezTo>
                    <a:pt x="13" y="0"/>
                    <a:pt x="13" y="0"/>
                    <a:pt x="13" y="0"/>
                  </a:cubicBezTo>
                  <a:cubicBezTo>
                    <a:pt x="12" y="0"/>
                    <a:pt x="11" y="0"/>
                    <a:pt x="10" y="0"/>
                  </a:cubicBezTo>
                  <a:cubicBezTo>
                    <a:pt x="9" y="0"/>
                    <a:pt x="8" y="0"/>
                    <a:pt x="7" y="0"/>
                  </a:cubicBezTo>
                  <a:cubicBezTo>
                    <a:pt x="5" y="1"/>
                    <a:pt x="5" y="1"/>
                    <a:pt x="5" y="1"/>
                  </a:cubicBezTo>
                  <a:cubicBezTo>
                    <a:pt x="4" y="3"/>
                    <a:pt x="4" y="3"/>
                    <a:pt x="4" y="3"/>
                  </a:cubicBezTo>
                  <a:cubicBezTo>
                    <a:pt x="4" y="5"/>
                    <a:pt x="5" y="7"/>
                    <a:pt x="5" y="9"/>
                  </a:cubicBezTo>
                  <a:cubicBezTo>
                    <a:pt x="5" y="12"/>
                    <a:pt x="5" y="15"/>
                    <a:pt x="5" y="17"/>
                  </a:cubicBezTo>
                  <a:cubicBezTo>
                    <a:pt x="4" y="17"/>
                    <a:pt x="4" y="17"/>
                    <a:pt x="4" y="17"/>
                  </a:cubicBezTo>
                  <a:cubicBezTo>
                    <a:pt x="3" y="18"/>
                    <a:pt x="0" y="20"/>
                    <a:pt x="1" y="24"/>
                  </a:cubicBezTo>
                  <a:cubicBezTo>
                    <a:pt x="2" y="25"/>
                    <a:pt x="2" y="26"/>
                    <a:pt x="4" y="2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7">
              <a:extLst>
                <a:ext uri="{FF2B5EF4-FFF2-40B4-BE49-F238E27FC236}">
                  <a16:creationId xmlns:a16="http://schemas.microsoft.com/office/drawing/2014/main" id="{9307ABEF-0A86-42D9-B428-47277825DA3D}"/>
                </a:ext>
              </a:extLst>
            </p:cNvPr>
            <p:cNvSpPr>
              <a:spLocks/>
            </p:cNvSpPr>
            <p:nvPr/>
          </p:nvSpPr>
          <p:spPr bwMode="auto">
            <a:xfrm>
              <a:off x="13965537" y="3053817"/>
              <a:ext cx="2875076" cy="3658392"/>
            </a:xfrm>
            <a:custGeom>
              <a:avLst/>
              <a:gdLst>
                <a:gd name="T0" fmla="*/ 599 w 608"/>
                <a:gd name="T1" fmla="*/ 670 h 855"/>
                <a:gd name="T2" fmla="*/ 590 w 608"/>
                <a:gd name="T3" fmla="*/ 689 h 855"/>
                <a:gd name="T4" fmla="*/ 577 w 608"/>
                <a:gd name="T5" fmla="*/ 684 h 855"/>
                <a:gd name="T6" fmla="*/ 559 w 608"/>
                <a:gd name="T7" fmla="*/ 650 h 855"/>
                <a:gd name="T8" fmla="*/ 535 w 608"/>
                <a:gd name="T9" fmla="*/ 618 h 855"/>
                <a:gd name="T10" fmla="*/ 520 w 608"/>
                <a:gd name="T11" fmla="*/ 606 h 855"/>
                <a:gd name="T12" fmla="*/ 515 w 608"/>
                <a:gd name="T13" fmla="*/ 603 h 855"/>
                <a:gd name="T14" fmla="*/ 521 w 608"/>
                <a:gd name="T15" fmla="*/ 562 h 855"/>
                <a:gd name="T16" fmla="*/ 506 w 608"/>
                <a:gd name="T17" fmla="*/ 561 h 855"/>
                <a:gd name="T18" fmla="*/ 500 w 608"/>
                <a:gd name="T19" fmla="*/ 549 h 855"/>
                <a:gd name="T20" fmla="*/ 484 w 608"/>
                <a:gd name="T21" fmla="*/ 550 h 855"/>
                <a:gd name="T22" fmla="*/ 476 w 608"/>
                <a:gd name="T23" fmla="*/ 549 h 855"/>
                <a:gd name="T24" fmla="*/ 467 w 608"/>
                <a:gd name="T25" fmla="*/ 495 h 855"/>
                <a:gd name="T26" fmla="*/ 454 w 608"/>
                <a:gd name="T27" fmla="*/ 467 h 855"/>
                <a:gd name="T28" fmla="*/ 447 w 608"/>
                <a:gd name="T29" fmla="*/ 448 h 855"/>
                <a:gd name="T30" fmla="*/ 418 w 608"/>
                <a:gd name="T31" fmla="*/ 430 h 855"/>
                <a:gd name="T32" fmla="*/ 399 w 608"/>
                <a:gd name="T33" fmla="*/ 409 h 855"/>
                <a:gd name="T34" fmla="*/ 383 w 608"/>
                <a:gd name="T35" fmla="*/ 401 h 855"/>
                <a:gd name="T36" fmla="*/ 358 w 608"/>
                <a:gd name="T37" fmla="*/ 384 h 855"/>
                <a:gd name="T38" fmla="*/ 350 w 608"/>
                <a:gd name="T39" fmla="*/ 351 h 855"/>
                <a:gd name="T40" fmla="*/ 352 w 608"/>
                <a:gd name="T41" fmla="*/ 312 h 855"/>
                <a:gd name="T42" fmla="*/ 334 w 608"/>
                <a:gd name="T43" fmla="*/ 270 h 855"/>
                <a:gd name="T44" fmla="*/ 330 w 608"/>
                <a:gd name="T45" fmla="*/ 231 h 855"/>
                <a:gd name="T46" fmla="*/ 317 w 608"/>
                <a:gd name="T47" fmla="*/ 188 h 855"/>
                <a:gd name="T48" fmla="*/ 297 w 608"/>
                <a:gd name="T49" fmla="*/ 166 h 855"/>
                <a:gd name="T50" fmla="*/ 262 w 608"/>
                <a:gd name="T51" fmla="*/ 127 h 855"/>
                <a:gd name="T52" fmla="*/ 251 w 608"/>
                <a:gd name="T53" fmla="*/ 74 h 855"/>
                <a:gd name="T54" fmla="*/ 238 w 608"/>
                <a:gd name="T55" fmla="*/ 30 h 855"/>
                <a:gd name="T56" fmla="*/ 226 w 608"/>
                <a:gd name="T57" fmla="*/ 0 h 855"/>
                <a:gd name="T58" fmla="*/ 211 w 608"/>
                <a:gd name="T59" fmla="*/ 13 h 855"/>
                <a:gd name="T60" fmla="*/ 182 w 608"/>
                <a:gd name="T61" fmla="*/ 65 h 855"/>
                <a:gd name="T62" fmla="*/ 178 w 608"/>
                <a:gd name="T63" fmla="*/ 99 h 855"/>
                <a:gd name="T64" fmla="*/ 174 w 608"/>
                <a:gd name="T65" fmla="*/ 119 h 855"/>
                <a:gd name="T66" fmla="*/ 164 w 608"/>
                <a:gd name="T67" fmla="*/ 172 h 855"/>
                <a:gd name="T68" fmla="*/ 165 w 608"/>
                <a:gd name="T69" fmla="*/ 207 h 855"/>
                <a:gd name="T70" fmla="*/ 132 w 608"/>
                <a:gd name="T71" fmla="*/ 296 h 855"/>
                <a:gd name="T72" fmla="*/ 114 w 608"/>
                <a:gd name="T73" fmla="*/ 307 h 855"/>
                <a:gd name="T74" fmla="*/ 68 w 608"/>
                <a:gd name="T75" fmla="*/ 287 h 855"/>
                <a:gd name="T76" fmla="*/ 36 w 608"/>
                <a:gd name="T77" fmla="*/ 264 h 855"/>
                <a:gd name="T78" fmla="*/ 3 w 608"/>
                <a:gd name="T79" fmla="*/ 668 h 855"/>
                <a:gd name="T80" fmla="*/ 184 w 608"/>
                <a:gd name="T81" fmla="*/ 812 h 855"/>
                <a:gd name="T82" fmla="*/ 369 w 608"/>
                <a:gd name="T83" fmla="*/ 830 h 855"/>
                <a:gd name="T84" fmla="*/ 403 w 608"/>
                <a:gd name="T85" fmla="*/ 833 h 855"/>
                <a:gd name="T86" fmla="*/ 462 w 608"/>
                <a:gd name="T87" fmla="*/ 825 h 855"/>
                <a:gd name="T88" fmla="*/ 497 w 608"/>
                <a:gd name="T89" fmla="*/ 848 h 855"/>
                <a:gd name="T90" fmla="*/ 500 w 608"/>
                <a:gd name="T91" fmla="*/ 855 h 855"/>
                <a:gd name="T92" fmla="*/ 515 w 608"/>
                <a:gd name="T93" fmla="*/ 847 h 855"/>
                <a:gd name="T94" fmla="*/ 528 w 608"/>
                <a:gd name="T95" fmla="*/ 841 h 855"/>
                <a:gd name="T96" fmla="*/ 558 w 608"/>
                <a:gd name="T97" fmla="*/ 826 h 855"/>
                <a:gd name="T98" fmla="*/ 589 w 608"/>
                <a:gd name="T99" fmla="*/ 821 h 855"/>
                <a:gd name="T100" fmla="*/ 580 w 608"/>
                <a:gd name="T101" fmla="*/ 784 h 855"/>
                <a:gd name="T102" fmla="*/ 587 w 608"/>
                <a:gd name="T103" fmla="*/ 754 h 855"/>
                <a:gd name="T104" fmla="*/ 593 w 608"/>
                <a:gd name="T105" fmla="*/ 727 h 855"/>
                <a:gd name="T106" fmla="*/ 605 w 608"/>
                <a:gd name="T107" fmla="*/ 69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855">
                  <a:moveTo>
                    <a:pt x="606" y="684"/>
                  </a:moveTo>
                  <a:cubicBezTo>
                    <a:pt x="606" y="683"/>
                    <a:pt x="606" y="683"/>
                    <a:pt x="606" y="682"/>
                  </a:cubicBezTo>
                  <a:cubicBezTo>
                    <a:pt x="605" y="681"/>
                    <a:pt x="605" y="680"/>
                    <a:pt x="605" y="680"/>
                  </a:cubicBezTo>
                  <a:cubicBezTo>
                    <a:pt x="605" y="677"/>
                    <a:pt x="605" y="670"/>
                    <a:pt x="599" y="670"/>
                  </a:cubicBezTo>
                  <a:cubicBezTo>
                    <a:pt x="599" y="670"/>
                    <a:pt x="596" y="670"/>
                    <a:pt x="596" y="670"/>
                  </a:cubicBezTo>
                  <a:cubicBezTo>
                    <a:pt x="596" y="674"/>
                    <a:pt x="596" y="674"/>
                    <a:pt x="596" y="674"/>
                  </a:cubicBezTo>
                  <a:cubicBezTo>
                    <a:pt x="595" y="684"/>
                    <a:pt x="594" y="689"/>
                    <a:pt x="591" y="689"/>
                  </a:cubicBezTo>
                  <a:cubicBezTo>
                    <a:pt x="590" y="689"/>
                    <a:pt x="590" y="689"/>
                    <a:pt x="590" y="689"/>
                  </a:cubicBezTo>
                  <a:cubicBezTo>
                    <a:pt x="587" y="689"/>
                    <a:pt x="586" y="694"/>
                    <a:pt x="585" y="698"/>
                  </a:cubicBezTo>
                  <a:cubicBezTo>
                    <a:pt x="584" y="696"/>
                    <a:pt x="582" y="695"/>
                    <a:pt x="581" y="693"/>
                  </a:cubicBezTo>
                  <a:cubicBezTo>
                    <a:pt x="580" y="693"/>
                    <a:pt x="580" y="692"/>
                    <a:pt x="579" y="691"/>
                  </a:cubicBezTo>
                  <a:cubicBezTo>
                    <a:pt x="577" y="689"/>
                    <a:pt x="577" y="687"/>
                    <a:pt x="577" y="684"/>
                  </a:cubicBezTo>
                  <a:cubicBezTo>
                    <a:pt x="577" y="682"/>
                    <a:pt x="576" y="680"/>
                    <a:pt x="576" y="678"/>
                  </a:cubicBezTo>
                  <a:cubicBezTo>
                    <a:pt x="574" y="673"/>
                    <a:pt x="571" y="670"/>
                    <a:pt x="567" y="667"/>
                  </a:cubicBezTo>
                  <a:cubicBezTo>
                    <a:pt x="565" y="665"/>
                    <a:pt x="563" y="664"/>
                    <a:pt x="561" y="661"/>
                  </a:cubicBezTo>
                  <a:cubicBezTo>
                    <a:pt x="559" y="658"/>
                    <a:pt x="559" y="654"/>
                    <a:pt x="559" y="650"/>
                  </a:cubicBezTo>
                  <a:cubicBezTo>
                    <a:pt x="558" y="647"/>
                    <a:pt x="558" y="643"/>
                    <a:pt x="556" y="639"/>
                  </a:cubicBezTo>
                  <a:cubicBezTo>
                    <a:pt x="554" y="634"/>
                    <a:pt x="550" y="632"/>
                    <a:pt x="547" y="631"/>
                  </a:cubicBezTo>
                  <a:cubicBezTo>
                    <a:pt x="545" y="631"/>
                    <a:pt x="543" y="630"/>
                    <a:pt x="542" y="629"/>
                  </a:cubicBezTo>
                  <a:cubicBezTo>
                    <a:pt x="538" y="625"/>
                    <a:pt x="535" y="622"/>
                    <a:pt x="535" y="618"/>
                  </a:cubicBezTo>
                  <a:cubicBezTo>
                    <a:pt x="535" y="616"/>
                    <a:pt x="535" y="616"/>
                    <a:pt x="535" y="616"/>
                  </a:cubicBezTo>
                  <a:cubicBezTo>
                    <a:pt x="534" y="612"/>
                    <a:pt x="534" y="603"/>
                    <a:pt x="526" y="603"/>
                  </a:cubicBezTo>
                  <a:cubicBezTo>
                    <a:pt x="525" y="603"/>
                    <a:pt x="525" y="604"/>
                    <a:pt x="524" y="604"/>
                  </a:cubicBezTo>
                  <a:cubicBezTo>
                    <a:pt x="522" y="604"/>
                    <a:pt x="521" y="605"/>
                    <a:pt x="520" y="606"/>
                  </a:cubicBezTo>
                  <a:cubicBezTo>
                    <a:pt x="519" y="606"/>
                    <a:pt x="519" y="606"/>
                    <a:pt x="519" y="606"/>
                  </a:cubicBezTo>
                  <a:cubicBezTo>
                    <a:pt x="519" y="606"/>
                    <a:pt x="519" y="606"/>
                    <a:pt x="519" y="606"/>
                  </a:cubicBezTo>
                  <a:cubicBezTo>
                    <a:pt x="518" y="606"/>
                    <a:pt x="516" y="604"/>
                    <a:pt x="516" y="604"/>
                  </a:cubicBezTo>
                  <a:cubicBezTo>
                    <a:pt x="515" y="603"/>
                    <a:pt x="515" y="603"/>
                    <a:pt x="515" y="603"/>
                  </a:cubicBezTo>
                  <a:cubicBezTo>
                    <a:pt x="510" y="598"/>
                    <a:pt x="511" y="595"/>
                    <a:pt x="512" y="592"/>
                  </a:cubicBezTo>
                  <a:cubicBezTo>
                    <a:pt x="513" y="590"/>
                    <a:pt x="515" y="589"/>
                    <a:pt x="516" y="588"/>
                  </a:cubicBezTo>
                  <a:cubicBezTo>
                    <a:pt x="519" y="587"/>
                    <a:pt x="522" y="585"/>
                    <a:pt x="523" y="580"/>
                  </a:cubicBezTo>
                  <a:cubicBezTo>
                    <a:pt x="525" y="575"/>
                    <a:pt x="524" y="567"/>
                    <a:pt x="521" y="562"/>
                  </a:cubicBezTo>
                  <a:cubicBezTo>
                    <a:pt x="521" y="562"/>
                    <a:pt x="516" y="554"/>
                    <a:pt x="511" y="554"/>
                  </a:cubicBezTo>
                  <a:cubicBezTo>
                    <a:pt x="511" y="554"/>
                    <a:pt x="511" y="554"/>
                    <a:pt x="511" y="554"/>
                  </a:cubicBezTo>
                  <a:cubicBezTo>
                    <a:pt x="510" y="555"/>
                    <a:pt x="510" y="555"/>
                    <a:pt x="510" y="555"/>
                  </a:cubicBezTo>
                  <a:cubicBezTo>
                    <a:pt x="507" y="555"/>
                    <a:pt x="506" y="557"/>
                    <a:pt x="506" y="561"/>
                  </a:cubicBezTo>
                  <a:cubicBezTo>
                    <a:pt x="506" y="561"/>
                    <a:pt x="506" y="561"/>
                    <a:pt x="506" y="561"/>
                  </a:cubicBezTo>
                  <a:cubicBezTo>
                    <a:pt x="506" y="561"/>
                    <a:pt x="506" y="561"/>
                    <a:pt x="506" y="561"/>
                  </a:cubicBezTo>
                  <a:cubicBezTo>
                    <a:pt x="504" y="561"/>
                    <a:pt x="501" y="555"/>
                    <a:pt x="500" y="551"/>
                  </a:cubicBezTo>
                  <a:cubicBezTo>
                    <a:pt x="500" y="550"/>
                    <a:pt x="500" y="550"/>
                    <a:pt x="500" y="549"/>
                  </a:cubicBezTo>
                  <a:cubicBezTo>
                    <a:pt x="499" y="547"/>
                    <a:pt x="499" y="543"/>
                    <a:pt x="494" y="542"/>
                  </a:cubicBezTo>
                  <a:cubicBezTo>
                    <a:pt x="493" y="541"/>
                    <a:pt x="492" y="541"/>
                    <a:pt x="491" y="541"/>
                  </a:cubicBezTo>
                  <a:cubicBezTo>
                    <a:pt x="487" y="541"/>
                    <a:pt x="485" y="543"/>
                    <a:pt x="484" y="547"/>
                  </a:cubicBezTo>
                  <a:cubicBezTo>
                    <a:pt x="484" y="548"/>
                    <a:pt x="484" y="549"/>
                    <a:pt x="484" y="550"/>
                  </a:cubicBezTo>
                  <a:cubicBezTo>
                    <a:pt x="483" y="549"/>
                    <a:pt x="481" y="548"/>
                    <a:pt x="479" y="548"/>
                  </a:cubicBezTo>
                  <a:cubicBezTo>
                    <a:pt x="479" y="548"/>
                    <a:pt x="479" y="548"/>
                    <a:pt x="478" y="548"/>
                  </a:cubicBezTo>
                  <a:cubicBezTo>
                    <a:pt x="477" y="548"/>
                    <a:pt x="477" y="548"/>
                    <a:pt x="477" y="548"/>
                  </a:cubicBezTo>
                  <a:cubicBezTo>
                    <a:pt x="476" y="549"/>
                    <a:pt x="476" y="549"/>
                    <a:pt x="476" y="549"/>
                  </a:cubicBezTo>
                  <a:cubicBezTo>
                    <a:pt x="476" y="545"/>
                    <a:pt x="476" y="540"/>
                    <a:pt x="474" y="535"/>
                  </a:cubicBezTo>
                  <a:cubicBezTo>
                    <a:pt x="472" y="528"/>
                    <a:pt x="472" y="521"/>
                    <a:pt x="472" y="516"/>
                  </a:cubicBezTo>
                  <a:cubicBezTo>
                    <a:pt x="472" y="510"/>
                    <a:pt x="470" y="506"/>
                    <a:pt x="469" y="501"/>
                  </a:cubicBezTo>
                  <a:cubicBezTo>
                    <a:pt x="468" y="499"/>
                    <a:pt x="467" y="497"/>
                    <a:pt x="467" y="495"/>
                  </a:cubicBezTo>
                  <a:cubicBezTo>
                    <a:pt x="465" y="490"/>
                    <a:pt x="461" y="485"/>
                    <a:pt x="457" y="481"/>
                  </a:cubicBezTo>
                  <a:cubicBezTo>
                    <a:pt x="453" y="477"/>
                    <a:pt x="449" y="473"/>
                    <a:pt x="449" y="469"/>
                  </a:cubicBezTo>
                  <a:cubicBezTo>
                    <a:pt x="449" y="468"/>
                    <a:pt x="449" y="468"/>
                    <a:pt x="449" y="468"/>
                  </a:cubicBezTo>
                  <a:cubicBezTo>
                    <a:pt x="451" y="468"/>
                    <a:pt x="452" y="467"/>
                    <a:pt x="454" y="467"/>
                  </a:cubicBezTo>
                  <a:cubicBezTo>
                    <a:pt x="457" y="467"/>
                    <a:pt x="457" y="467"/>
                    <a:pt x="457" y="467"/>
                  </a:cubicBezTo>
                  <a:cubicBezTo>
                    <a:pt x="456" y="464"/>
                    <a:pt x="456" y="464"/>
                    <a:pt x="456" y="464"/>
                  </a:cubicBezTo>
                  <a:cubicBezTo>
                    <a:pt x="455" y="457"/>
                    <a:pt x="452" y="454"/>
                    <a:pt x="449" y="450"/>
                  </a:cubicBezTo>
                  <a:cubicBezTo>
                    <a:pt x="448" y="450"/>
                    <a:pt x="447" y="449"/>
                    <a:pt x="447" y="448"/>
                  </a:cubicBezTo>
                  <a:cubicBezTo>
                    <a:pt x="445" y="445"/>
                    <a:pt x="442" y="442"/>
                    <a:pt x="438" y="441"/>
                  </a:cubicBezTo>
                  <a:cubicBezTo>
                    <a:pt x="436" y="441"/>
                    <a:pt x="436" y="441"/>
                    <a:pt x="436" y="441"/>
                  </a:cubicBezTo>
                  <a:cubicBezTo>
                    <a:pt x="432" y="438"/>
                    <a:pt x="428" y="435"/>
                    <a:pt x="423" y="432"/>
                  </a:cubicBezTo>
                  <a:cubicBezTo>
                    <a:pt x="421" y="431"/>
                    <a:pt x="420" y="431"/>
                    <a:pt x="418" y="430"/>
                  </a:cubicBezTo>
                  <a:cubicBezTo>
                    <a:pt x="414" y="428"/>
                    <a:pt x="411" y="427"/>
                    <a:pt x="409" y="423"/>
                  </a:cubicBezTo>
                  <a:cubicBezTo>
                    <a:pt x="409" y="422"/>
                    <a:pt x="409" y="420"/>
                    <a:pt x="408" y="419"/>
                  </a:cubicBezTo>
                  <a:cubicBezTo>
                    <a:pt x="408" y="418"/>
                    <a:pt x="408" y="416"/>
                    <a:pt x="407" y="415"/>
                  </a:cubicBezTo>
                  <a:cubicBezTo>
                    <a:pt x="405" y="411"/>
                    <a:pt x="403" y="409"/>
                    <a:pt x="399" y="409"/>
                  </a:cubicBezTo>
                  <a:cubicBezTo>
                    <a:pt x="398" y="409"/>
                    <a:pt x="396" y="409"/>
                    <a:pt x="395" y="410"/>
                  </a:cubicBezTo>
                  <a:cubicBezTo>
                    <a:pt x="394" y="410"/>
                    <a:pt x="393" y="410"/>
                    <a:pt x="392" y="410"/>
                  </a:cubicBezTo>
                  <a:cubicBezTo>
                    <a:pt x="391" y="408"/>
                    <a:pt x="389" y="406"/>
                    <a:pt x="387" y="405"/>
                  </a:cubicBezTo>
                  <a:cubicBezTo>
                    <a:pt x="385" y="404"/>
                    <a:pt x="383" y="403"/>
                    <a:pt x="383" y="401"/>
                  </a:cubicBezTo>
                  <a:cubicBezTo>
                    <a:pt x="379" y="397"/>
                    <a:pt x="376" y="396"/>
                    <a:pt x="373" y="395"/>
                  </a:cubicBezTo>
                  <a:cubicBezTo>
                    <a:pt x="372" y="394"/>
                    <a:pt x="370" y="394"/>
                    <a:pt x="369" y="393"/>
                  </a:cubicBezTo>
                  <a:cubicBezTo>
                    <a:pt x="365" y="391"/>
                    <a:pt x="363" y="389"/>
                    <a:pt x="360" y="386"/>
                  </a:cubicBezTo>
                  <a:cubicBezTo>
                    <a:pt x="358" y="384"/>
                    <a:pt x="358" y="384"/>
                    <a:pt x="358" y="384"/>
                  </a:cubicBezTo>
                  <a:cubicBezTo>
                    <a:pt x="356" y="381"/>
                    <a:pt x="356" y="378"/>
                    <a:pt x="356" y="375"/>
                  </a:cubicBezTo>
                  <a:cubicBezTo>
                    <a:pt x="356" y="373"/>
                    <a:pt x="356" y="372"/>
                    <a:pt x="356" y="370"/>
                  </a:cubicBezTo>
                  <a:cubicBezTo>
                    <a:pt x="356" y="364"/>
                    <a:pt x="353" y="358"/>
                    <a:pt x="350" y="353"/>
                  </a:cubicBezTo>
                  <a:cubicBezTo>
                    <a:pt x="350" y="351"/>
                    <a:pt x="350" y="351"/>
                    <a:pt x="350" y="351"/>
                  </a:cubicBezTo>
                  <a:cubicBezTo>
                    <a:pt x="348" y="348"/>
                    <a:pt x="350" y="344"/>
                    <a:pt x="352" y="340"/>
                  </a:cubicBezTo>
                  <a:cubicBezTo>
                    <a:pt x="352" y="338"/>
                    <a:pt x="353" y="336"/>
                    <a:pt x="354" y="334"/>
                  </a:cubicBezTo>
                  <a:cubicBezTo>
                    <a:pt x="355" y="329"/>
                    <a:pt x="354" y="325"/>
                    <a:pt x="353" y="321"/>
                  </a:cubicBezTo>
                  <a:cubicBezTo>
                    <a:pt x="352" y="318"/>
                    <a:pt x="352" y="315"/>
                    <a:pt x="352" y="312"/>
                  </a:cubicBezTo>
                  <a:cubicBezTo>
                    <a:pt x="352" y="301"/>
                    <a:pt x="351" y="298"/>
                    <a:pt x="345" y="290"/>
                  </a:cubicBezTo>
                  <a:cubicBezTo>
                    <a:pt x="343" y="287"/>
                    <a:pt x="343" y="287"/>
                    <a:pt x="343" y="287"/>
                  </a:cubicBezTo>
                  <a:cubicBezTo>
                    <a:pt x="340" y="284"/>
                    <a:pt x="337" y="280"/>
                    <a:pt x="335" y="277"/>
                  </a:cubicBezTo>
                  <a:cubicBezTo>
                    <a:pt x="334" y="274"/>
                    <a:pt x="334" y="273"/>
                    <a:pt x="334" y="270"/>
                  </a:cubicBezTo>
                  <a:cubicBezTo>
                    <a:pt x="334" y="269"/>
                    <a:pt x="334" y="267"/>
                    <a:pt x="334" y="266"/>
                  </a:cubicBezTo>
                  <a:cubicBezTo>
                    <a:pt x="334" y="261"/>
                    <a:pt x="333" y="255"/>
                    <a:pt x="332" y="250"/>
                  </a:cubicBezTo>
                  <a:cubicBezTo>
                    <a:pt x="331" y="245"/>
                    <a:pt x="331" y="241"/>
                    <a:pt x="330" y="236"/>
                  </a:cubicBezTo>
                  <a:cubicBezTo>
                    <a:pt x="330" y="234"/>
                    <a:pt x="330" y="233"/>
                    <a:pt x="330" y="231"/>
                  </a:cubicBezTo>
                  <a:cubicBezTo>
                    <a:pt x="330" y="227"/>
                    <a:pt x="330" y="223"/>
                    <a:pt x="331" y="219"/>
                  </a:cubicBezTo>
                  <a:cubicBezTo>
                    <a:pt x="331" y="218"/>
                    <a:pt x="331" y="217"/>
                    <a:pt x="331" y="216"/>
                  </a:cubicBezTo>
                  <a:cubicBezTo>
                    <a:pt x="332" y="212"/>
                    <a:pt x="333" y="207"/>
                    <a:pt x="330" y="202"/>
                  </a:cubicBezTo>
                  <a:cubicBezTo>
                    <a:pt x="327" y="197"/>
                    <a:pt x="321" y="192"/>
                    <a:pt x="317" y="188"/>
                  </a:cubicBezTo>
                  <a:cubicBezTo>
                    <a:pt x="315" y="187"/>
                    <a:pt x="313" y="186"/>
                    <a:pt x="312" y="186"/>
                  </a:cubicBezTo>
                  <a:cubicBezTo>
                    <a:pt x="308" y="184"/>
                    <a:pt x="307" y="183"/>
                    <a:pt x="306" y="181"/>
                  </a:cubicBezTo>
                  <a:cubicBezTo>
                    <a:pt x="306" y="179"/>
                    <a:pt x="306" y="178"/>
                    <a:pt x="306" y="176"/>
                  </a:cubicBezTo>
                  <a:cubicBezTo>
                    <a:pt x="306" y="173"/>
                    <a:pt x="306" y="167"/>
                    <a:pt x="297" y="166"/>
                  </a:cubicBezTo>
                  <a:cubicBezTo>
                    <a:pt x="292" y="166"/>
                    <a:pt x="286" y="169"/>
                    <a:pt x="281" y="173"/>
                  </a:cubicBezTo>
                  <a:cubicBezTo>
                    <a:pt x="279" y="174"/>
                    <a:pt x="277" y="175"/>
                    <a:pt x="275" y="175"/>
                  </a:cubicBezTo>
                  <a:cubicBezTo>
                    <a:pt x="272" y="175"/>
                    <a:pt x="269" y="172"/>
                    <a:pt x="266" y="163"/>
                  </a:cubicBezTo>
                  <a:cubicBezTo>
                    <a:pt x="263" y="152"/>
                    <a:pt x="261" y="140"/>
                    <a:pt x="262" y="127"/>
                  </a:cubicBezTo>
                  <a:cubicBezTo>
                    <a:pt x="262" y="118"/>
                    <a:pt x="262" y="110"/>
                    <a:pt x="259" y="103"/>
                  </a:cubicBezTo>
                  <a:cubicBezTo>
                    <a:pt x="259" y="102"/>
                    <a:pt x="258" y="100"/>
                    <a:pt x="258" y="98"/>
                  </a:cubicBezTo>
                  <a:cubicBezTo>
                    <a:pt x="257" y="94"/>
                    <a:pt x="255" y="89"/>
                    <a:pt x="252" y="86"/>
                  </a:cubicBezTo>
                  <a:cubicBezTo>
                    <a:pt x="248" y="81"/>
                    <a:pt x="248" y="81"/>
                    <a:pt x="251" y="74"/>
                  </a:cubicBezTo>
                  <a:cubicBezTo>
                    <a:pt x="253" y="66"/>
                    <a:pt x="251" y="64"/>
                    <a:pt x="246" y="60"/>
                  </a:cubicBezTo>
                  <a:cubicBezTo>
                    <a:pt x="245" y="60"/>
                    <a:pt x="244" y="59"/>
                    <a:pt x="243" y="58"/>
                  </a:cubicBezTo>
                  <a:cubicBezTo>
                    <a:pt x="238" y="54"/>
                    <a:pt x="238" y="44"/>
                    <a:pt x="238" y="36"/>
                  </a:cubicBezTo>
                  <a:cubicBezTo>
                    <a:pt x="238" y="34"/>
                    <a:pt x="238" y="32"/>
                    <a:pt x="238" y="30"/>
                  </a:cubicBezTo>
                  <a:cubicBezTo>
                    <a:pt x="238" y="25"/>
                    <a:pt x="235" y="22"/>
                    <a:pt x="233" y="18"/>
                  </a:cubicBezTo>
                  <a:cubicBezTo>
                    <a:pt x="233" y="17"/>
                    <a:pt x="233" y="17"/>
                    <a:pt x="233" y="17"/>
                  </a:cubicBezTo>
                  <a:cubicBezTo>
                    <a:pt x="232" y="16"/>
                    <a:pt x="232" y="14"/>
                    <a:pt x="232" y="12"/>
                  </a:cubicBezTo>
                  <a:cubicBezTo>
                    <a:pt x="232" y="8"/>
                    <a:pt x="232" y="1"/>
                    <a:pt x="226" y="0"/>
                  </a:cubicBezTo>
                  <a:cubicBezTo>
                    <a:pt x="225" y="0"/>
                    <a:pt x="225" y="0"/>
                    <a:pt x="225" y="0"/>
                  </a:cubicBezTo>
                  <a:cubicBezTo>
                    <a:pt x="220" y="0"/>
                    <a:pt x="217" y="4"/>
                    <a:pt x="216" y="7"/>
                  </a:cubicBezTo>
                  <a:cubicBezTo>
                    <a:pt x="215" y="9"/>
                    <a:pt x="214" y="11"/>
                    <a:pt x="213" y="12"/>
                  </a:cubicBezTo>
                  <a:cubicBezTo>
                    <a:pt x="212" y="12"/>
                    <a:pt x="211" y="12"/>
                    <a:pt x="211" y="13"/>
                  </a:cubicBezTo>
                  <a:cubicBezTo>
                    <a:pt x="208" y="14"/>
                    <a:pt x="204" y="15"/>
                    <a:pt x="202" y="19"/>
                  </a:cubicBezTo>
                  <a:cubicBezTo>
                    <a:pt x="201" y="22"/>
                    <a:pt x="201" y="24"/>
                    <a:pt x="202" y="27"/>
                  </a:cubicBezTo>
                  <a:cubicBezTo>
                    <a:pt x="202" y="29"/>
                    <a:pt x="202" y="31"/>
                    <a:pt x="202" y="32"/>
                  </a:cubicBezTo>
                  <a:cubicBezTo>
                    <a:pt x="199" y="44"/>
                    <a:pt x="192" y="55"/>
                    <a:pt x="182" y="65"/>
                  </a:cubicBezTo>
                  <a:cubicBezTo>
                    <a:pt x="176" y="70"/>
                    <a:pt x="178" y="75"/>
                    <a:pt x="181" y="80"/>
                  </a:cubicBezTo>
                  <a:cubicBezTo>
                    <a:pt x="184" y="87"/>
                    <a:pt x="184" y="88"/>
                    <a:pt x="181" y="94"/>
                  </a:cubicBezTo>
                  <a:cubicBezTo>
                    <a:pt x="180" y="95"/>
                    <a:pt x="180" y="95"/>
                    <a:pt x="180" y="95"/>
                  </a:cubicBezTo>
                  <a:cubicBezTo>
                    <a:pt x="180" y="97"/>
                    <a:pt x="179" y="98"/>
                    <a:pt x="178" y="99"/>
                  </a:cubicBezTo>
                  <a:cubicBezTo>
                    <a:pt x="178" y="99"/>
                    <a:pt x="177" y="100"/>
                    <a:pt x="177" y="100"/>
                  </a:cubicBezTo>
                  <a:cubicBezTo>
                    <a:pt x="175" y="101"/>
                    <a:pt x="173" y="102"/>
                    <a:pt x="173" y="106"/>
                  </a:cubicBezTo>
                  <a:cubicBezTo>
                    <a:pt x="173" y="108"/>
                    <a:pt x="173" y="111"/>
                    <a:pt x="174" y="113"/>
                  </a:cubicBezTo>
                  <a:cubicBezTo>
                    <a:pt x="174" y="115"/>
                    <a:pt x="175" y="117"/>
                    <a:pt x="174" y="119"/>
                  </a:cubicBezTo>
                  <a:cubicBezTo>
                    <a:pt x="174" y="121"/>
                    <a:pt x="172" y="125"/>
                    <a:pt x="170" y="130"/>
                  </a:cubicBezTo>
                  <a:cubicBezTo>
                    <a:pt x="166" y="137"/>
                    <a:pt x="161" y="145"/>
                    <a:pt x="168" y="154"/>
                  </a:cubicBezTo>
                  <a:cubicBezTo>
                    <a:pt x="170" y="157"/>
                    <a:pt x="170" y="158"/>
                    <a:pt x="167" y="162"/>
                  </a:cubicBezTo>
                  <a:cubicBezTo>
                    <a:pt x="166" y="165"/>
                    <a:pt x="164" y="168"/>
                    <a:pt x="164" y="172"/>
                  </a:cubicBezTo>
                  <a:cubicBezTo>
                    <a:pt x="163" y="177"/>
                    <a:pt x="164" y="182"/>
                    <a:pt x="165" y="185"/>
                  </a:cubicBezTo>
                  <a:cubicBezTo>
                    <a:pt x="166" y="187"/>
                    <a:pt x="167" y="188"/>
                    <a:pt x="168" y="189"/>
                  </a:cubicBezTo>
                  <a:cubicBezTo>
                    <a:pt x="169" y="191"/>
                    <a:pt x="170" y="193"/>
                    <a:pt x="170" y="194"/>
                  </a:cubicBezTo>
                  <a:cubicBezTo>
                    <a:pt x="170" y="199"/>
                    <a:pt x="167" y="203"/>
                    <a:pt x="165" y="207"/>
                  </a:cubicBezTo>
                  <a:cubicBezTo>
                    <a:pt x="163" y="212"/>
                    <a:pt x="160" y="217"/>
                    <a:pt x="160" y="223"/>
                  </a:cubicBezTo>
                  <a:cubicBezTo>
                    <a:pt x="158" y="240"/>
                    <a:pt x="151" y="259"/>
                    <a:pt x="139" y="274"/>
                  </a:cubicBezTo>
                  <a:cubicBezTo>
                    <a:pt x="136" y="278"/>
                    <a:pt x="136" y="282"/>
                    <a:pt x="135" y="286"/>
                  </a:cubicBezTo>
                  <a:cubicBezTo>
                    <a:pt x="135" y="290"/>
                    <a:pt x="134" y="294"/>
                    <a:pt x="132" y="296"/>
                  </a:cubicBezTo>
                  <a:cubicBezTo>
                    <a:pt x="131" y="296"/>
                    <a:pt x="130" y="297"/>
                    <a:pt x="129" y="297"/>
                  </a:cubicBezTo>
                  <a:cubicBezTo>
                    <a:pt x="128" y="298"/>
                    <a:pt x="126" y="298"/>
                    <a:pt x="125" y="299"/>
                  </a:cubicBezTo>
                  <a:cubicBezTo>
                    <a:pt x="124" y="300"/>
                    <a:pt x="123" y="301"/>
                    <a:pt x="122" y="302"/>
                  </a:cubicBezTo>
                  <a:cubicBezTo>
                    <a:pt x="119" y="304"/>
                    <a:pt x="117" y="306"/>
                    <a:pt x="114" y="307"/>
                  </a:cubicBezTo>
                  <a:cubicBezTo>
                    <a:pt x="112" y="307"/>
                    <a:pt x="110" y="308"/>
                    <a:pt x="108" y="308"/>
                  </a:cubicBezTo>
                  <a:cubicBezTo>
                    <a:pt x="97" y="308"/>
                    <a:pt x="88" y="301"/>
                    <a:pt x="79" y="294"/>
                  </a:cubicBezTo>
                  <a:cubicBezTo>
                    <a:pt x="76" y="292"/>
                    <a:pt x="74" y="290"/>
                    <a:pt x="72" y="289"/>
                  </a:cubicBezTo>
                  <a:cubicBezTo>
                    <a:pt x="70" y="288"/>
                    <a:pt x="69" y="287"/>
                    <a:pt x="68" y="287"/>
                  </a:cubicBezTo>
                  <a:cubicBezTo>
                    <a:pt x="66" y="285"/>
                    <a:pt x="64" y="285"/>
                    <a:pt x="63" y="282"/>
                  </a:cubicBezTo>
                  <a:cubicBezTo>
                    <a:pt x="62" y="281"/>
                    <a:pt x="62" y="280"/>
                    <a:pt x="62" y="279"/>
                  </a:cubicBezTo>
                  <a:cubicBezTo>
                    <a:pt x="60" y="274"/>
                    <a:pt x="58" y="271"/>
                    <a:pt x="52" y="267"/>
                  </a:cubicBezTo>
                  <a:cubicBezTo>
                    <a:pt x="47" y="265"/>
                    <a:pt x="41" y="264"/>
                    <a:pt x="36" y="264"/>
                  </a:cubicBezTo>
                  <a:cubicBezTo>
                    <a:pt x="30" y="263"/>
                    <a:pt x="25" y="263"/>
                    <a:pt x="20" y="260"/>
                  </a:cubicBezTo>
                  <a:cubicBezTo>
                    <a:pt x="16" y="257"/>
                    <a:pt x="16" y="257"/>
                    <a:pt x="16" y="257"/>
                  </a:cubicBezTo>
                  <a:cubicBezTo>
                    <a:pt x="0" y="668"/>
                    <a:pt x="0" y="668"/>
                    <a:pt x="0" y="668"/>
                  </a:cubicBezTo>
                  <a:cubicBezTo>
                    <a:pt x="3" y="668"/>
                    <a:pt x="3" y="668"/>
                    <a:pt x="3" y="668"/>
                  </a:cubicBezTo>
                  <a:cubicBezTo>
                    <a:pt x="60" y="670"/>
                    <a:pt x="99" y="672"/>
                    <a:pt x="118" y="676"/>
                  </a:cubicBezTo>
                  <a:cubicBezTo>
                    <a:pt x="110" y="804"/>
                    <a:pt x="110" y="804"/>
                    <a:pt x="110" y="804"/>
                  </a:cubicBezTo>
                  <a:cubicBezTo>
                    <a:pt x="112" y="805"/>
                    <a:pt x="112" y="805"/>
                    <a:pt x="112" y="805"/>
                  </a:cubicBezTo>
                  <a:cubicBezTo>
                    <a:pt x="137" y="808"/>
                    <a:pt x="162" y="810"/>
                    <a:pt x="184" y="812"/>
                  </a:cubicBezTo>
                  <a:cubicBezTo>
                    <a:pt x="185" y="812"/>
                    <a:pt x="185" y="812"/>
                    <a:pt x="185" y="812"/>
                  </a:cubicBezTo>
                  <a:cubicBezTo>
                    <a:pt x="193" y="812"/>
                    <a:pt x="200" y="813"/>
                    <a:pt x="208" y="814"/>
                  </a:cubicBezTo>
                  <a:cubicBezTo>
                    <a:pt x="233" y="816"/>
                    <a:pt x="258" y="819"/>
                    <a:pt x="282" y="821"/>
                  </a:cubicBezTo>
                  <a:cubicBezTo>
                    <a:pt x="311" y="825"/>
                    <a:pt x="340" y="828"/>
                    <a:pt x="369" y="830"/>
                  </a:cubicBezTo>
                  <a:cubicBezTo>
                    <a:pt x="371" y="830"/>
                    <a:pt x="373" y="830"/>
                    <a:pt x="376" y="830"/>
                  </a:cubicBezTo>
                  <a:cubicBezTo>
                    <a:pt x="377" y="831"/>
                    <a:pt x="377" y="831"/>
                    <a:pt x="377" y="831"/>
                  </a:cubicBezTo>
                  <a:cubicBezTo>
                    <a:pt x="384" y="831"/>
                    <a:pt x="391" y="831"/>
                    <a:pt x="398" y="833"/>
                  </a:cubicBezTo>
                  <a:cubicBezTo>
                    <a:pt x="400" y="833"/>
                    <a:pt x="401" y="833"/>
                    <a:pt x="403" y="833"/>
                  </a:cubicBezTo>
                  <a:cubicBezTo>
                    <a:pt x="409" y="833"/>
                    <a:pt x="415" y="830"/>
                    <a:pt x="420" y="827"/>
                  </a:cubicBezTo>
                  <a:cubicBezTo>
                    <a:pt x="425" y="825"/>
                    <a:pt x="430" y="822"/>
                    <a:pt x="436" y="821"/>
                  </a:cubicBezTo>
                  <a:cubicBezTo>
                    <a:pt x="437" y="821"/>
                    <a:pt x="439" y="821"/>
                    <a:pt x="440" y="821"/>
                  </a:cubicBezTo>
                  <a:cubicBezTo>
                    <a:pt x="448" y="821"/>
                    <a:pt x="455" y="823"/>
                    <a:pt x="462" y="825"/>
                  </a:cubicBezTo>
                  <a:cubicBezTo>
                    <a:pt x="465" y="826"/>
                    <a:pt x="465" y="826"/>
                    <a:pt x="465" y="826"/>
                  </a:cubicBezTo>
                  <a:cubicBezTo>
                    <a:pt x="473" y="828"/>
                    <a:pt x="481" y="830"/>
                    <a:pt x="488" y="835"/>
                  </a:cubicBezTo>
                  <a:cubicBezTo>
                    <a:pt x="490" y="836"/>
                    <a:pt x="496" y="839"/>
                    <a:pt x="497" y="844"/>
                  </a:cubicBezTo>
                  <a:cubicBezTo>
                    <a:pt x="498" y="845"/>
                    <a:pt x="497" y="846"/>
                    <a:pt x="497" y="848"/>
                  </a:cubicBezTo>
                  <a:cubicBezTo>
                    <a:pt x="497" y="850"/>
                    <a:pt x="497" y="851"/>
                    <a:pt x="497" y="852"/>
                  </a:cubicBezTo>
                  <a:cubicBezTo>
                    <a:pt x="497" y="853"/>
                    <a:pt x="497" y="853"/>
                    <a:pt x="497" y="853"/>
                  </a:cubicBezTo>
                  <a:cubicBezTo>
                    <a:pt x="498" y="854"/>
                    <a:pt x="498" y="854"/>
                    <a:pt x="498" y="854"/>
                  </a:cubicBezTo>
                  <a:cubicBezTo>
                    <a:pt x="498" y="854"/>
                    <a:pt x="499" y="855"/>
                    <a:pt x="500" y="855"/>
                  </a:cubicBezTo>
                  <a:cubicBezTo>
                    <a:pt x="501" y="855"/>
                    <a:pt x="501" y="855"/>
                    <a:pt x="501" y="855"/>
                  </a:cubicBezTo>
                  <a:cubicBezTo>
                    <a:pt x="502" y="855"/>
                    <a:pt x="504" y="854"/>
                    <a:pt x="507" y="851"/>
                  </a:cubicBezTo>
                  <a:cubicBezTo>
                    <a:pt x="508" y="850"/>
                    <a:pt x="509" y="849"/>
                    <a:pt x="510" y="849"/>
                  </a:cubicBezTo>
                  <a:cubicBezTo>
                    <a:pt x="512" y="847"/>
                    <a:pt x="514" y="847"/>
                    <a:pt x="515" y="847"/>
                  </a:cubicBezTo>
                  <a:cubicBezTo>
                    <a:pt x="516" y="847"/>
                    <a:pt x="516" y="847"/>
                    <a:pt x="517" y="847"/>
                  </a:cubicBezTo>
                  <a:cubicBezTo>
                    <a:pt x="517" y="847"/>
                    <a:pt x="518" y="847"/>
                    <a:pt x="518" y="847"/>
                  </a:cubicBezTo>
                  <a:cubicBezTo>
                    <a:pt x="519" y="847"/>
                    <a:pt x="520" y="847"/>
                    <a:pt x="521" y="847"/>
                  </a:cubicBezTo>
                  <a:cubicBezTo>
                    <a:pt x="524" y="846"/>
                    <a:pt x="526" y="844"/>
                    <a:pt x="528" y="841"/>
                  </a:cubicBezTo>
                  <a:cubicBezTo>
                    <a:pt x="530" y="837"/>
                    <a:pt x="530" y="833"/>
                    <a:pt x="529" y="829"/>
                  </a:cubicBezTo>
                  <a:cubicBezTo>
                    <a:pt x="534" y="827"/>
                    <a:pt x="541" y="825"/>
                    <a:pt x="547" y="824"/>
                  </a:cubicBezTo>
                  <a:cubicBezTo>
                    <a:pt x="548" y="824"/>
                    <a:pt x="549" y="824"/>
                    <a:pt x="550" y="824"/>
                  </a:cubicBezTo>
                  <a:cubicBezTo>
                    <a:pt x="553" y="824"/>
                    <a:pt x="556" y="825"/>
                    <a:pt x="558" y="826"/>
                  </a:cubicBezTo>
                  <a:cubicBezTo>
                    <a:pt x="560" y="827"/>
                    <a:pt x="562" y="827"/>
                    <a:pt x="564" y="828"/>
                  </a:cubicBezTo>
                  <a:cubicBezTo>
                    <a:pt x="566" y="828"/>
                    <a:pt x="568" y="828"/>
                    <a:pt x="569" y="828"/>
                  </a:cubicBezTo>
                  <a:cubicBezTo>
                    <a:pt x="577" y="828"/>
                    <a:pt x="583" y="825"/>
                    <a:pt x="588" y="823"/>
                  </a:cubicBezTo>
                  <a:cubicBezTo>
                    <a:pt x="589" y="821"/>
                    <a:pt x="589" y="821"/>
                    <a:pt x="589" y="821"/>
                  </a:cubicBezTo>
                  <a:cubicBezTo>
                    <a:pt x="589" y="819"/>
                    <a:pt x="589" y="819"/>
                    <a:pt x="589" y="819"/>
                  </a:cubicBezTo>
                  <a:cubicBezTo>
                    <a:pt x="589" y="818"/>
                    <a:pt x="588" y="816"/>
                    <a:pt x="588" y="814"/>
                  </a:cubicBezTo>
                  <a:cubicBezTo>
                    <a:pt x="587" y="810"/>
                    <a:pt x="586" y="805"/>
                    <a:pt x="584" y="801"/>
                  </a:cubicBezTo>
                  <a:cubicBezTo>
                    <a:pt x="582" y="795"/>
                    <a:pt x="580" y="790"/>
                    <a:pt x="580" y="784"/>
                  </a:cubicBezTo>
                  <a:cubicBezTo>
                    <a:pt x="580" y="782"/>
                    <a:pt x="582" y="780"/>
                    <a:pt x="583" y="777"/>
                  </a:cubicBezTo>
                  <a:cubicBezTo>
                    <a:pt x="584" y="776"/>
                    <a:pt x="585" y="774"/>
                    <a:pt x="586" y="772"/>
                  </a:cubicBezTo>
                  <a:cubicBezTo>
                    <a:pt x="587" y="767"/>
                    <a:pt x="587" y="763"/>
                    <a:pt x="587" y="758"/>
                  </a:cubicBezTo>
                  <a:cubicBezTo>
                    <a:pt x="587" y="757"/>
                    <a:pt x="587" y="755"/>
                    <a:pt x="587" y="754"/>
                  </a:cubicBezTo>
                  <a:cubicBezTo>
                    <a:pt x="587" y="753"/>
                    <a:pt x="587" y="752"/>
                    <a:pt x="587" y="751"/>
                  </a:cubicBezTo>
                  <a:cubicBezTo>
                    <a:pt x="587" y="748"/>
                    <a:pt x="587" y="744"/>
                    <a:pt x="588" y="742"/>
                  </a:cubicBezTo>
                  <a:cubicBezTo>
                    <a:pt x="588" y="740"/>
                    <a:pt x="589" y="739"/>
                    <a:pt x="590" y="738"/>
                  </a:cubicBezTo>
                  <a:cubicBezTo>
                    <a:pt x="592" y="735"/>
                    <a:pt x="594" y="732"/>
                    <a:pt x="593" y="727"/>
                  </a:cubicBezTo>
                  <a:cubicBezTo>
                    <a:pt x="593" y="723"/>
                    <a:pt x="591" y="719"/>
                    <a:pt x="590" y="715"/>
                  </a:cubicBezTo>
                  <a:cubicBezTo>
                    <a:pt x="592" y="714"/>
                    <a:pt x="594" y="711"/>
                    <a:pt x="598" y="703"/>
                  </a:cubicBezTo>
                  <a:cubicBezTo>
                    <a:pt x="599" y="701"/>
                    <a:pt x="600" y="700"/>
                    <a:pt x="601" y="698"/>
                  </a:cubicBezTo>
                  <a:cubicBezTo>
                    <a:pt x="602" y="697"/>
                    <a:pt x="603" y="696"/>
                    <a:pt x="605" y="695"/>
                  </a:cubicBezTo>
                  <a:cubicBezTo>
                    <a:pt x="608" y="691"/>
                    <a:pt x="607" y="687"/>
                    <a:pt x="606" y="68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9" name="Freeform 18">
              <a:extLst>
                <a:ext uri="{FF2B5EF4-FFF2-40B4-BE49-F238E27FC236}">
                  <a16:creationId xmlns:a16="http://schemas.microsoft.com/office/drawing/2014/main" id="{0B681774-E32F-4856-8DA1-0F82CE4F826B}"/>
                </a:ext>
              </a:extLst>
            </p:cNvPr>
            <p:cNvSpPr>
              <a:spLocks/>
            </p:cNvSpPr>
            <p:nvPr/>
          </p:nvSpPr>
          <p:spPr bwMode="auto">
            <a:xfrm>
              <a:off x="14244193" y="4106699"/>
              <a:ext cx="155720" cy="102322"/>
            </a:xfrm>
            <a:custGeom>
              <a:avLst/>
              <a:gdLst>
                <a:gd name="T0" fmla="*/ 5 w 33"/>
                <a:gd name="T1" fmla="*/ 24 h 24"/>
                <a:gd name="T2" fmla="*/ 16 w 33"/>
                <a:gd name="T3" fmla="*/ 18 h 24"/>
                <a:gd name="T4" fmla="*/ 19 w 33"/>
                <a:gd name="T5" fmla="*/ 15 h 24"/>
                <a:gd name="T6" fmla="*/ 22 w 33"/>
                <a:gd name="T7" fmla="*/ 14 h 24"/>
                <a:gd name="T8" fmla="*/ 32 w 33"/>
                <a:gd name="T9" fmla="*/ 10 h 24"/>
                <a:gd name="T10" fmla="*/ 30 w 33"/>
                <a:gd name="T11" fmla="*/ 3 h 24"/>
                <a:gd name="T12" fmla="*/ 23 w 33"/>
                <a:gd name="T13" fmla="*/ 0 h 24"/>
                <a:gd name="T14" fmla="*/ 9 w 33"/>
                <a:gd name="T15" fmla="*/ 5 h 24"/>
                <a:gd name="T16" fmla="*/ 0 w 33"/>
                <a:gd name="T17" fmla="*/ 18 h 24"/>
                <a:gd name="T18" fmla="*/ 1 w 33"/>
                <a:gd name="T19" fmla="*/ 23 h 24"/>
                <a:gd name="T20" fmla="*/ 5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5" y="24"/>
                  </a:moveTo>
                  <a:cubicBezTo>
                    <a:pt x="9" y="24"/>
                    <a:pt x="13" y="21"/>
                    <a:pt x="16" y="18"/>
                  </a:cubicBezTo>
                  <a:cubicBezTo>
                    <a:pt x="17" y="17"/>
                    <a:pt x="18" y="15"/>
                    <a:pt x="19" y="15"/>
                  </a:cubicBezTo>
                  <a:cubicBezTo>
                    <a:pt x="19" y="15"/>
                    <a:pt x="21" y="15"/>
                    <a:pt x="22" y="14"/>
                  </a:cubicBezTo>
                  <a:cubicBezTo>
                    <a:pt x="26" y="14"/>
                    <a:pt x="31" y="13"/>
                    <a:pt x="32" y="10"/>
                  </a:cubicBezTo>
                  <a:cubicBezTo>
                    <a:pt x="33" y="8"/>
                    <a:pt x="32" y="5"/>
                    <a:pt x="30" y="3"/>
                  </a:cubicBezTo>
                  <a:cubicBezTo>
                    <a:pt x="29" y="1"/>
                    <a:pt x="27" y="0"/>
                    <a:pt x="23" y="0"/>
                  </a:cubicBezTo>
                  <a:cubicBezTo>
                    <a:pt x="17" y="0"/>
                    <a:pt x="10" y="4"/>
                    <a:pt x="9" y="5"/>
                  </a:cubicBezTo>
                  <a:cubicBezTo>
                    <a:pt x="7" y="6"/>
                    <a:pt x="0" y="13"/>
                    <a:pt x="0" y="18"/>
                  </a:cubicBezTo>
                  <a:cubicBezTo>
                    <a:pt x="0" y="20"/>
                    <a:pt x="0" y="22"/>
                    <a:pt x="1" y="23"/>
                  </a:cubicBezTo>
                  <a:cubicBezTo>
                    <a:pt x="2" y="24"/>
                    <a:pt x="4" y="24"/>
                    <a:pt x="5" y="2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9">
              <a:extLst>
                <a:ext uri="{FF2B5EF4-FFF2-40B4-BE49-F238E27FC236}">
                  <a16:creationId xmlns:a16="http://schemas.microsoft.com/office/drawing/2014/main" id="{3B04EA3E-E953-42CB-B411-D3EC2802BB65}"/>
                </a:ext>
              </a:extLst>
            </p:cNvPr>
            <p:cNvSpPr>
              <a:spLocks/>
            </p:cNvSpPr>
            <p:nvPr/>
          </p:nvSpPr>
          <p:spPr bwMode="auto">
            <a:xfrm>
              <a:off x="16727511" y="6396344"/>
              <a:ext cx="75401" cy="97874"/>
            </a:xfrm>
            <a:custGeom>
              <a:avLst/>
              <a:gdLst>
                <a:gd name="T0" fmla="*/ 13 w 16"/>
                <a:gd name="T1" fmla="*/ 11 h 23"/>
                <a:gd name="T2" fmla="*/ 13 w 16"/>
                <a:gd name="T3" fmla="*/ 9 h 23"/>
                <a:gd name="T4" fmla="*/ 11 w 16"/>
                <a:gd name="T5" fmla="*/ 2 h 23"/>
                <a:gd name="T6" fmla="*/ 8 w 16"/>
                <a:gd name="T7" fmla="*/ 0 h 23"/>
                <a:gd name="T8" fmla="*/ 2 w 16"/>
                <a:gd name="T9" fmla="*/ 9 h 23"/>
                <a:gd name="T10" fmla="*/ 3 w 16"/>
                <a:gd name="T11" fmla="*/ 21 h 23"/>
                <a:gd name="T12" fmla="*/ 7 w 16"/>
                <a:gd name="T13" fmla="*/ 23 h 23"/>
                <a:gd name="T14" fmla="*/ 9 w 16"/>
                <a:gd name="T15" fmla="*/ 22 h 23"/>
                <a:gd name="T16" fmla="*/ 13 w 16"/>
                <a:gd name="T17" fmla="*/ 12 h 23"/>
                <a:gd name="T18" fmla="*/ 13 w 16"/>
                <a:gd name="T1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3" y="11"/>
                  </a:moveTo>
                  <a:cubicBezTo>
                    <a:pt x="13" y="10"/>
                    <a:pt x="13" y="10"/>
                    <a:pt x="13" y="9"/>
                  </a:cubicBezTo>
                  <a:cubicBezTo>
                    <a:pt x="13" y="7"/>
                    <a:pt x="13" y="4"/>
                    <a:pt x="11" y="2"/>
                  </a:cubicBezTo>
                  <a:cubicBezTo>
                    <a:pt x="10" y="1"/>
                    <a:pt x="9" y="0"/>
                    <a:pt x="8" y="0"/>
                  </a:cubicBezTo>
                  <a:cubicBezTo>
                    <a:pt x="3" y="0"/>
                    <a:pt x="2" y="6"/>
                    <a:pt x="2" y="9"/>
                  </a:cubicBezTo>
                  <a:cubicBezTo>
                    <a:pt x="2" y="9"/>
                    <a:pt x="0" y="17"/>
                    <a:pt x="3" y="21"/>
                  </a:cubicBezTo>
                  <a:cubicBezTo>
                    <a:pt x="4" y="22"/>
                    <a:pt x="5" y="23"/>
                    <a:pt x="7" y="23"/>
                  </a:cubicBezTo>
                  <a:cubicBezTo>
                    <a:pt x="8" y="23"/>
                    <a:pt x="9" y="23"/>
                    <a:pt x="9" y="22"/>
                  </a:cubicBezTo>
                  <a:cubicBezTo>
                    <a:pt x="16" y="20"/>
                    <a:pt x="14" y="15"/>
                    <a:pt x="13" y="12"/>
                  </a:cubicBezTo>
                  <a:cubicBezTo>
                    <a:pt x="13" y="12"/>
                    <a:pt x="13" y="11"/>
                    <a:pt x="13"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01" name="Group 300">
            <a:extLst>
              <a:ext uri="{FF2B5EF4-FFF2-40B4-BE49-F238E27FC236}">
                <a16:creationId xmlns:a16="http://schemas.microsoft.com/office/drawing/2014/main" id="{A73AAFFB-6A51-4292-A8A6-5D3EBE16E60F}"/>
              </a:ext>
            </a:extLst>
          </p:cNvPr>
          <p:cNvGrpSpPr/>
          <p:nvPr/>
        </p:nvGrpSpPr>
        <p:grpSpPr>
          <a:xfrm>
            <a:off x="13052692" y="2636639"/>
            <a:ext cx="2351493" cy="2757428"/>
            <a:chOff x="6431257" y="300567"/>
            <a:chExt cx="5438120" cy="6376898"/>
          </a:xfrm>
          <a:solidFill>
            <a:schemeClr val="bg1">
              <a:lumMod val="85000"/>
            </a:schemeClr>
          </a:solidFill>
        </p:grpSpPr>
        <p:grpSp>
          <p:nvGrpSpPr>
            <p:cNvPr id="302" name="Group 301">
              <a:extLst>
                <a:ext uri="{FF2B5EF4-FFF2-40B4-BE49-F238E27FC236}">
                  <a16:creationId xmlns:a16="http://schemas.microsoft.com/office/drawing/2014/main" id="{F42441E0-0577-4165-BE14-2DDF2B5B1484}"/>
                </a:ext>
              </a:extLst>
            </p:cNvPr>
            <p:cNvGrpSpPr/>
            <p:nvPr/>
          </p:nvGrpSpPr>
          <p:grpSpPr>
            <a:xfrm>
              <a:off x="6431257" y="300567"/>
              <a:ext cx="5434172" cy="6376037"/>
              <a:chOff x="-1528164" y="1075734"/>
              <a:chExt cx="2815921" cy="3303984"/>
            </a:xfrm>
            <a:grpFill/>
          </p:grpSpPr>
          <p:sp>
            <p:nvSpPr>
              <p:cNvPr id="306" name="Freeform 5">
                <a:extLst>
                  <a:ext uri="{FF2B5EF4-FFF2-40B4-BE49-F238E27FC236}">
                    <a16:creationId xmlns:a16="http://schemas.microsoft.com/office/drawing/2014/main" id="{3D0BD9B2-E1E6-40CB-8129-FE2BEAB97ABC}"/>
                  </a:ext>
                </a:extLst>
              </p:cNvPr>
              <p:cNvSpPr>
                <a:spLocks noEditPoints="1"/>
              </p:cNvSpPr>
              <p:nvPr/>
            </p:nvSpPr>
            <p:spPr bwMode="auto">
              <a:xfrm>
                <a:off x="-1528164" y="2455521"/>
                <a:ext cx="1043024" cy="1359878"/>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307" name="Group 306">
                <a:extLst>
                  <a:ext uri="{FF2B5EF4-FFF2-40B4-BE49-F238E27FC236}">
                    <a16:creationId xmlns:a16="http://schemas.microsoft.com/office/drawing/2014/main" id="{534133EE-D5CA-451D-BEF0-0AA2E69F2238}"/>
                  </a:ext>
                </a:extLst>
              </p:cNvPr>
              <p:cNvGrpSpPr/>
              <p:nvPr/>
            </p:nvGrpSpPr>
            <p:grpSpPr>
              <a:xfrm>
                <a:off x="-799107" y="1075734"/>
                <a:ext cx="1208571" cy="1660031"/>
                <a:chOff x="-799107" y="1075734"/>
                <a:chExt cx="1208571" cy="1660031"/>
              </a:xfrm>
              <a:grpFill/>
            </p:grpSpPr>
            <p:sp>
              <p:nvSpPr>
                <p:cNvPr id="311" name="Freeform 6">
                  <a:extLst>
                    <a:ext uri="{FF2B5EF4-FFF2-40B4-BE49-F238E27FC236}">
                      <a16:creationId xmlns:a16="http://schemas.microsoft.com/office/drawing/2014/main" id="{DECD674C-9D9E-4930-A713-3010D1355F73}"/>
                    </a:ext>
                  </a:extLst>
                </p:cNvPr>
                <p:cNvSpPr>
                  <a:spLocks/>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2" name="Freeform 7">
                  <a:extLst>
                    <a:ext uri="{FF2B5EF4-FFF2-40B4-BE49-F238E27FC236}">
                      <a16:creationId xmlns:a16="http://schemas.microsoft.com/office/drawing/2014/main" id="{CD8FA8D9-6509-4E97-8456-EC7B0E708DF4}"/>
                    </a:ext>
                  </a:extLst>
                </p:cNvPr>
                <p:cNvSpPr>
                  <a:spLocks/>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3" name="Freeform 8">
                  <a:extLst>
                    <a:ext uri="{FF2B5EF4-FFF2-40B4-BE49-F238E27FC236}">
                      <a16:creationId xmlns:a16="http://schemas.microsoft.com/office/drawing/2014/main" id="{57BB6590-6EE0-4A59-81E4-42893E346859}"/>
                    </a:ext>
                  </a:extLst>
                </p:cNvPr>
                <p:cNvSpPr>
                  <a:spLocks/>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9">
                  <a:extLst>
                    <a:ext uri="{FF2B5EF4-FFF2-40B4-BE49-F238E27FC236}">
                      <a16:creationId xmlns:a16="http://schemas.microsoft.com/office/drawing/2014/main" id="{DDA73F45-C2AB-4F5C-A753-507B248C82AA}"/>
                    </a:ext>
                  </a:extLst>
                </p:cNvPr>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5" name="Freeform 10">
                  <a:extLst>
                    <a:ext uri="{FF2B5EF4-FFF2-40B4-BE49-F238E27FC236}">
                      <a16:creationId xmlns:a16="http://schemas.microsoft.com/office/drawing/2014/main" id="{D1EC5D94-F409-4E90-9BF6-563FEAD9CC37}"/>
                    </a:ext>
                  </a:extLst>
                </p:cNvPr>
                <p:cNvSpPr>
                  <a:spLocks/>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1">
                  <a:extLst>
                    <a:ext uri="{FF2B5EF4-FFF2-40B4-BE49-F238E27FC236}">
                      <a16:creationId xmlns:a16="http://schemas.microsoft.com/office/drawing/2014/main" id="{5F7C3E1C-3B77-4509-AD0D-7F5860322718}"/>
                    </a:ext>
                  </a:extLst>
                </p:cNvPr>
                <p:cNvSpPr>
                  <a:spLocks/>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7" name="Freeform 12">
                  <a:extLst>
                    <a:ext uri="{FF2B5EF4-FFF2-40B4-BE49-F238E27FC236}">
                      <a16:creationId xmlns:a16="http://schemas.microsoft.com/office/drawing/2014/main" id="{7A5A159E-11DC-46D7-BBDF-EECC8B63E6F6}"/>
                    </a:ext>
                  </a:extLst>
                </p:cNvPr>
                <p:cNvSpPr>
                  <a:spLocks/>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3">
                  <a:extLst>
                    <a:ext uri="{FF2B5EF4-FFF2-40B4-BE49-F238E27FC236}">
                      <a16:creationId xmlns:a16="http://schemas.microsoft.com/office/drawing/2014/main" id="{54C517FF-EA28-4AC0-AF65-DA901B919BB1}"/>
                    </a:ext>
                  </a:extLst>
                </p:cNvPr>
                <p:cNvSpPr>
                  <a:spLocks/>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9" name="Freeform 14">
                  <a:extLst>
                    <a:ext uri="{FF2B5EF4-FFF2-40B4-BE49-F238E27FC236}">
                      <a16:creationId xmlns:a16="http://schemas.microsoft.com/office/drawing/2014/main" id="{19E60D41-F039-4C20-A8F5-A59FF3F06503}"/>
                    </a:ext>
                  </a:extLst>
                </p:cNvPr>
                <p:cNvSpPr>
                  <a:spLocks/>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5">
                  <a:extLst>
                    <a:ext uri="{FF2B5EF4-FFF2-40B4-BE49-F238E27FC236}">
                      <a16:creationId xmlns:a16="http://schemas.microsoft.com/office/drawing/2014/main" id="{6E3617FC-A345-4C2D-8A28-F27C5C6F9C79}"/>
                    </a:ext>
                  </a:extLst>
                </p:cNvPr>
                <p:cNvSpPr>
                  <a:spLocks/>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1" name="Freeform 16">
                  <a:extLst>
                    <a:ext uri="{FF2B5EF4-FFF2-40B4-BE49-F238E27FC236}">
                      <a16:creationId xmlns:a16="http://schemas.microsoft.com/office/drawing/2014/main" id="{281EA114-0723-4E5A-83A4-B557373671E7}"/>
                    </a:ext>
                  </a:extLst>
                </p:cNvPr>
                <p:cNvSpPr>
                  <a:spLocks/>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2" name="Freeform 17">
                  <a:extLst>
                    <a:ext uri="{FF2B5EF4-FFF2-40B4-BE49-F238E27FC236}">
                      <a16:creationId xmlns:a16="http://schemas.microsoft.com/office/drawing/2014/main" id="{D7E10170-F433-4155-909C-3B7BED68A9B4}"/>
                    </a:ext>
                  </a:extLst>
                </p:cNvPr>
                <p:cNvSpPr>
                  <a:spLocks/>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3" name="Freeform 18">
                  <a:extLst>
                    <a:ext uri="{FF2B5EF4-FFF2-40B4-BE49-F238E27FC236}">
                      <a16:creationId xmlns:a16="http://schemas.microsoft.com/office/drawing/2014/main" id="{E0BF9E19-1722-4341-8B2B-8DCB89747841}"/>
                    </a:ext>
                  </a:extLst>
                </p:cNvPr>
                <p:cNvSpPr>
                  <a:spLocks/>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9">
                  <a:extLst>
                    <a:ext uri="{FF2B5EF4-FFF2-40B4-BE49-F238E27FC236}">
                      <a16:creationId xmlns:a16="http://schemas.microsoft.com/office/drawing/2014/main" id="{826F697B-870E-445C-BA7E-289DE8EF208D}"/>
                    </a:ext>
                  </a:extLst>
                </p:cNvPr>
                <p:cNvSpPr>
                  <a:spLocks/>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20">
                  <a:extLst>
                    <a:ext uri="{FF2B5EF4-FFF2-40B4-BE49-F238E27FC236}">
                      <a16:creationId xmlns:a16="http://schemas.microsoft.com/office/drawing/2014/main" id="{9137EE97-341D-46FE-9583-DB20E4947591}"/>
                    </a:ext>
                  </a:extLst>
                </p:cNvPr>
                <p:cNvSpPr>
                  <a:spLocks/>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6" name="Freeform 21">
                  <a:extLst>
                    <a:ext uri="{FF2B5EF4-FFF2-40B4-BE49-F238E27FC236}">
                      <a16:creationId xmlns:a16="http://schemas.microsoft.com/office/drawing/2014/main" id="{E580BB36-47B6-4115-B2EF-B50BFC72A0D1}"/>
                    </a:ext>
                  </a:extLst>
                </p:cNvPr>
                <p:cNvSpPr>
                  <a:spLocks/>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7" name="Freeform 22">
                  <a:extLst>
                    <a:ext uri="{FF2B5EF4-FFF2-40B4-BE49-F238E27FC236}">
                      <a16:creationId xmlns:a16="http://schemas.microsoft.com/office/drawing/2014/main" id="{61D559E0-34A5-4A54-BE50-375432FA92AA}"/>
                    </a:ext>
                  </a:extLst>
                </p:cNvPr>
                <p:cNvSpPr>
                  <a:spLocks/>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8" name="Freeform 23">
                  <a:extLst>
                    <a:ext uri="{FF2B5EF4-FFF2-40B4-BE49-F238E27FC236}">
                      <a16:creationId xmlns:a16="http://schemas.microsoft.com/office/drawing/2014/main" id="{B1AA218E-9E16-468A-A456-28D40A271BA0}"/>
                    </a:ext>
                  </a:extLst>
                </p:cNvPr>
                <p:cNvSpPr>
                  <a:spLocks/>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9" name="Freeform 24">
                  <a:extLst>
                    <a:ext uri="{FF2B5EF4-FFF2-40B4-BE49-F238E27FC236}">
                      <a16:creationId xmlns:a16="http://schemas.microsoft.com/office/drawing/2014/main" id="{DC53BBE2-BA4D-47E8-B18A-9403EBA3FE11}"/>
                    </a:ext>
                  </a:extLst>
                </p:cNvPr>
                <p:cNvSpPr>
                  <a:spLocks/>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0" name="Freeform 25">
                  <a:extLst>
                    <a:ext uri="{FF2B5EF4-FFF2-40B4-BE49-F238E27FC236}">
                      <a16:creationId xmlns:a16="http://schemas.microsoft.com/office/drawing/2014/main" id="{32B68B76-D2D8-4F10-B87D-DEADA1563E14}"/>
                    </a:ext>
                  </a:extLst>
                </p:cNvPr>
                <p:cNvSpPr>
                  <a:spLocks/>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1" name="Freeform 26">
                  <a:extLst>
                    <a:ext uri="{FF2B5EF4-FFF2-40B4-BE49-F238E27FC236}">
                      <a16:creationId xmlns:a16="http://schemas.microsoft.com/office/drawing/2014/main" id="{53807209-6165-47D5-8ECF-542EC4B08EA8}"/>
                    </a:ext>
                  </a:extLst>
                </p:cNvPr>
                <p:cNvSpPr>
                  <a:spLocks/>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27">
                  <a:extLst>
                    <a:ext uri="{FF2B5EF4-FFF2-40B4-BE49-F238E27FC236}">
                      <a16:creationId xmlns:a16="http://schemas.microsoft.com/office/drawing/2014/main" id="{62E1B4D1-5B9C-4104-87FA-760F0E43AE01}"/>
                    </a:ext>
                  </a:extLst>
                </p:cNvPr>
                <p:cNvSpPr>
                  <a:spLocks/>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3" name="Freeform 28">
                  <a:extLst>
                    <a:ext uri="{FF2B5EF4-FFF2-40B4-BE49-F238E27FC236}">
                      <a16:creationId xmlns:a16="http://schemas.microsoft.com/office/drawing/2014/main" id="{B5CC7373-9CBB-48F4-956B-2642A4EDBBC6}"/>
                    </a:ext>
                  </a:extLst>
                </p:cNvPr>
                <p:cNvSpPr>
                  <a:spLocks/>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29">
                  <a:extLst>
                    <a:ext uri="{FF2B5EF4-FFF2-40B4-BE49-F238E27FC236}">
                      <a16:creationId xmlns:a16="http://schemas.microsoft.com/office/drawing/2014/main" id="{9B394B95-64BB-4EF3-82AE-93AAAE4F9639}"/>
                    </a:ext>
                  </a:extLst>
                </p:cNvPr>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5" name="Freeform 30">
                  <a:extLst>
                    <a:ext uri="{FF2B5EF4-FFF2-40B4-BE49-F238E27FC236}">
                      <a16:creationId xmlns:a16="http://schemas.microsoft.com/office/drawing/2014/main" id="{24252D33-B5C6-4FC8-95D6-89D5140E78FD}"/>
                    </a:ext>
                  </a:extLst>
                </p:cNvPr>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8" name="Freeform 31">
                <a:extLst>
                  <a:ext uri="{FF2B5EF4-FFF2-40B4-BE49-F238E27FC236}">
                    <a16:creationId xmlns:a16="http://schemas.microsoft.com/office/drawing/2014/main" id="{0B34AB44-42F4-4D88-A2C2-837A1206F4C3}"/>
                  </a:ext>
                </a:extLst>
              </p:cNvPr>
              <p:cNvSpPr>
                <a:spLocks noEditPoints="1"/>
              </p:cNvSpPr>
              <p:nvPr/>
            </p:nvSpPr>
            <p:spPr bwMode="auto">
              <a:xfrm>
                <a:off x="-344058" y="3152305"/>
                <a:ext cx="624673" cy="725115"/>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9" name="Freeform 32">
                <a:extLst>
                  <a:ext uri="{FF2B5EF4-FFF2-40B4-BE49-F238E27FC236}">
                    <a16:creationId xmlns:a16="http://schemas.microsoft.com/office/drawing/2014/main" id="{1159C8A2-BCE8-45B2-8F47-A188001BA647}"/>
                  </a:ext>
                </a:extLst>
              </p:cNvPr>
              <p:cNvSpPr>
                <a:spLocks noEditPoints="1"/>
              </p:cNvSpPr>
              <p:nvPr/>
            </p:nvSpPr>
            <p:spPr bwMode="auto">
              <a:xfrm>
                <a:off x="-945897" y="2509119"/>
                <a:ext cx="593684" cy="435682"/>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0" name="Freeform 33">
                <a:extLst>
                  <a:ext uri="{FF2B5EF4-FFF2-40B4-BE49-F238E27FC236}">
                    <a16:creationId xmlns:a16="http://schemas.microsoft.com/office/drawing/2014/main" id="{720E1857-09D1-45DE-BBD1-65F73D0375CD}"/>
                  </a:ext>
                </a:extLst>
              </p:cNvPr>
              <p:cNvSpPr>
                <a:spLocks noEditPoints="1"/>
              </p:cNvSpPr>
              <p:nvPr/>
            </p:nvSpPr>
            <p:spPr bwMode="auto">
              <a:xfrm>
                <a:off x="-450889" y="2301615"/>
                <a:ext cx="1738646" cy="2078103"/>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3" name="Freeform 30">
              <a:extLst>
                <a:ext uri="{FF2B5EF4-FFF2-40B4-BE49-F238E27FC236}">
                  <a16:creationId xmlns:a16="http://schemas.microsoft.com/office/drawing/2014/main" id="{B86BAA4D-8605-445E-B3E2-8D06EC05808B}"/>
                </a:ext>
              </a:extLst>
            </p:cNvPr>
            <p:cNvSpPr>
              <a:spLocks noEditPoints="1"/>
            </p:cNvSpPr>
            <p:nvPr/>
          </p:nvSpPr>
          <p:spPr bwMode="auto">
            <a:xfrm>
              <a:off x="8194662" y="753587"/>
              <a:ext cx="1979783" cy="2751373"/>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32">
              <a:extLst>
                <a:ext uri="{FF2B5EF4-FFF2-40B4-BE49-F238E27FC236}">
                  <a16:creationId xmlns:a16="http://schemas.microsoft.com/office/drawing/2014/main" id="{651131BD-6BD9-4F8E-82E6-B21231058200}"/>
                </a:ext>
              </a:extLst>
            </p:cNvPr>
            <p:cNvSpPr>
              <a:spLocks noEditPoints="1"/>
            </p:cNvSpPr>
            <p:nvPr/>
          </p:nvSpPr>
          <p:spPr bwMode="auto">
            <a:xfrm>
              <a:off x="7558865" y="3067578"/>
              <a:ext cx="1145693" cy="840780"/>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solidFill>
              <a:schemeClr val="accent1"/>
            </a:solid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5" name="Freeform 33">
              <a:extLst>
                <a:ext uri="{FF2B5EF4-FFF2-40B4-BE49-F238E27FC236}">
                  <a16:creationId xmlns:a16="http://schemas.microsoft.com/office/drawing/2014/main" id="{D249EF9A-B84E-47C7-A7D0-C98E5007111E}"/>
                </a:ext>
              </a:extLst>
            </p:cNvPr>
            <p:cNvSpPr>
              <a:spLocks noEditPoints="1"/>
            </p:cNvSpPr>
            <p:nvPr/>
          </p:nvSpPr>
          <p:spPr bwMode="auto">
            <a:xfrm>
              <a:off x="8514133" y="2667136"/>
              <a:ext cx="3355244" cy="4010329"/>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36" name="Group 335">
            <a:extLst>
              <a:ext uri="{FF2B5EF4-FFF2-40B4-BE49-F238E27FC236}">
                <a16:creationId xmlns:a16="http://schemas.microsoft.com/office/drawing/2014/main" id="{2E6F9710-C35B-4017-86EB-F535721365B1}"/>
              </a:ext>
            </a:extLst>
          </p:cNvPr>
          <p:cNvGrpSpPr>
            <a:grpSpLocks noChangeAspect="1"/>
          </p:cNvGrpSpPr>
          <p:nvPr/>
        </p:nvGrpSpPr>
        <p:grpSpPr bwMode="auto">
          <a:xfrm>
            <a:off x="6689838" y="5806363"/>
            <a:ext cx="2093335" cy="2711240"/>
            <a:chOff x="2566" y="509"/>
            <a:chExt cx="2551" cy="3304"/>
          </a:xfrm>
          <a:solidFill>
            <a:schemeClr val="bg1">
              <a:lumMod val="85000"/>
            </a:schemeClr>
          </a:solidFill>
        </p:grpSpPr>
        <p:sp>
          <p:nvSpPr>
            <p:cNvPr id="337" name="Freeform 5">
              <a:extLst>
                <a:ext uri="{FF2B5EF4-FFF2-40B4-BE49-F238E27FC236}">
                  <a16:creationId xmlns:a16="http://schemas.microsoft.com/office/drawing/2014/main" id="{506569B0-5301-42B9-B6A3-5C9729275FA7}"/>
                </a:ext>
              </a:extLst>
            </p:cNvPr>
            <p:cNvSpPr>
              <a:spLocks noEditPoints="1"/>
            </p:cNvSpPr>
            <p:nvPr/>
          </p:nvSpPr>
          <p:spPr bwMode="auto">
            <a:xfrm>
              <a:off x="3430" y="637"/>
              <a:ext cx="524" cy="575"/>
            </a:xfrm>
            <a:custGeom>
              <a:avLst/>
              <a:gdLst>
                <a:gd name="T0" fmla="*/ 367 w 524"/>
                <a:gd name="T1" fmla="*/ 381 h 575"/>
                <a:gd name="T2" fmla="*/ 509 w 524"/>
                <a:gd name="T3" fmla="*/ 289 h 575"/>
                <a:gd name="T4" fmla="*/ 495 w 524"/>
                <a:gd name="T5" fmla="*/ 260 h 575"/>
                <a:gd name="T6" fmla="*/ 474 w 524"/>
                <a:gd name="T7" fmla="*/ 256 h 575"/>
                <a:gd name="T8" fmla="*/ 464 w 524"/>
                <a:gd name="T9" fmla="*/ 256 h 575"/>
                <a:gd name="T10" fmla="*/ 438 w 524"/>
                <a:gd name="T11" fmla="*/ 270 h 575"/>
                <a:gd name="T12" fmla="*/ 410 w 524"/>
                <a:gd name="T13" fmla="*/ 256 h 575"/>
                <a:gd name="T14" fmla="*/ 386 w 524"/>
                <a:gd name="T15" fmla="*/ 222 h 575"/>
                <a:gd name="T16" fmla="*/ 396 w 524"/>
                <a:gd name="T17" fmla="*/ 180 h 575"/>
                <a:gd name="T18" fmla="*/ 389 w 524"/>
                <a:gd name="T19" fmla="*/ 151 h 575"/>
                <a:gd name="T20" fmla="*/ 372 w 524"/>
                <a:gd name="T21" fmla="*/ 140 h 575"/>
                <a:gd name="T22" fmla="*/ 389 w 524"/>
                <a:gd name="T23" fmla="*/ 99 h 575"/>
                <a:gd name="T24" fmla="*/ 434 w 524"/>
                <a:gd name="T25" fmla="*/ 64 h 575"/>
                <a:gd name="T26" fmla="*/ 438 w 524"/>
                <a:gd name="T27" fmla="*/ 47 h 575"/>
                <a:gd name="T28" fmla="*/ 436 w 524"/>
                <a:gd name="T29" fmla="*/ 9 h 575"/>
                <a:gd name="T30" fmla="*/ 377 w 524"/>
                <a:gd name="T31" fmla="*/ 12 h 575"/>
                <a:gd name="T32" fmla="*/ 363 w 524"/>
                <a:gd name="T33" fmla="*/ 17 h 575"/>
                <a:gd name="T34" fmla="*/ 322 w 524"/>
                <a:gd name="T35" fmla="*/ 12 h 575"/>
                <a:gd name="T36" fmla="*/ 299 w 524"/>
                <a:gd name="T37" fmla="*/ 33 h 575"/>
                <a:gd name="T38" fmla="*/ 266 w 524"/>
                <a:gd name="T39" fmla="*/ 64 h 575"/>
                <a:gd name="T40" fmla="*/ 258 w 524"/>
                <a:gd name="T41" fmla="*/ 80 h 575"/>
                <a:gd name="T42" fmla="*/ 258 w 524"/>
                <a:gd name="T43" fmla="*/ 114 h 575"/>
                <a:gd name="T44" fmla="*/ 270 w 524"/>
                <a:gd name="T45" fmla="*/ 130 h 575"/>
                <a:gd name="T46" fmla="*/ 284 w 524"/>
                <a:gd name="T47" fmla="*/ 149 h 575"/>
                <a:gd name="T48" fmla="*/ 249 w 524"/>
                <a:gd name="T49" fmla="*/ 175 h 575"/>
                <a:gd name="T50" fmla="*/ 223 w 524"/>
                <a:gd name="T51" fmla="*/ 196 h 575"/>
                <a:gd name="T52" fmla="*/ 199 w 524"/>
                <a:gd name="T53" fmla="*/ 208 h 575"/>
                <a:gd name="T54" fmla="*/ 157 w 524"/>
                <a:gd name="T55" fmla="*/ 220 h 575"/>
                <a:gd name="T56" fmla="*/ 147 w 524"/>
                <a:gd name="T57" fmla="*/ 230 h 575"/>
                <a:gd name="T58" fmla="*/ 119 w 524"/>
                <a:gd name="T59" fmla="*/ 267 h 575"/>
                <a:gd name="T60" fmla="*/ 104 w 524"/>
                <a:gd name="T61" fmla="*/ 301 h 575"/>
                <a:gd name="T62" fmla="*/ 74 w 524"/>
                <a:gd name="T63" fmla="*/ 303 h 575"/>
                <a:gd name="T64" fmla="*/ 52 w 524"/>
                <a:gd name="T65" fmla="*/ 296 h 575"/>
                <a:gd name="T66" fmla="*/ 55 w 524"/>
                <a:gd name="T67" fmla="*/ 275 h 575"/>
                <a:gd name="T68" fmla="*/ 0 w 524"/>
                <a:gd name="T69" fmla="*/ 343 h 575"/>
                <a:gd name="T70" fmla="*/ 17 w 524"/>
                <a:gd name="T71" fmla="*/ 402 h 575"/>
                <a:gd name="T72" fmla="*/ 24 w 524"/>
                <a:gd name="T73" fmla="*/ 424 h 575"/>
                <a:gd name="T74" fmla="*/ 71 w 524"/>
                <a:gd name="T75" fmla="*/ 452 h 575"/>
                <a:gd name="T76" fmla="*/ 78 w 524"/>
                <a:gd name="T77" fmla="*/ 466 h 575"/>
                <a:gd name="T78" fmla="*/ 88 w 524"/>
                <a:gd name="T79" fmla="*/ 478 h 575"/>
                <a:gd name="T80" fmla="*/ 112 w 524"/>
                <a:gd name="T81" fmla="*/ 478 h 575"/>
                <a:gd name="T82" fmla="*/ 159 w 524"/>
                <a:gd name="T83" fmla="*/ 521 h 575"/>
                <a:gd name="T84" fmla="*/ 221 w 524"/>
                <a:gd name="T85" fmla="*/ 537 h 575"/>
                <a:gd name="T86" fmla="*/ 270 w 524"/>
                <a:gd name="T87" fmla="*/ 518 h 575"/>
                <a:gd name="T88" fmla="*/ 320 w 524"/>
                <a:gd name="T89" fmla="*/ 533 h 575"/>
                <a:gd name="T90" fmla="*/ 351 w 524"/>
                <a:gd name="T91" fmla="*/ 533 h 575"/>
                <a:gd name="T92" fmla="*/ 353 w 524"/>
                <a:gd name="T93" fmla="*/ 551 h 575"/>
                <a:gd name="T94" fmla="*/ 365 w 524"/>
                <a:gd name="T95" fmla="*/ 568 h 575"/>
                <a:gd name="T96" fmla="*/ 379 w 524"/>
                <a:gd name="T97" fmla="*/ 559 h 575"/>
                <a:gd name="T98" fmla="*/ 386 w 524"/>
                <a:gd name="T99" fmla="*/ 568 h 575"/>
                <a:gd name="T100" fmla="*/ 403 w 524"/>
                <a:gd name="T101" fmla="*/ 518 h 575"/>
                <a:gd name="T102" fmla="*/ 379 w 524"/>
                <a:gd name="T103" fmla="*/ 499 h 575"/>
                <a:gd name="T104" fmla="*/ 367 w 524"/>
                <a:gd name="T105" fmla="*/ 497 h 575"/>
                <a:gd name="T106" fmla="*/ 358 w 524"/>
                <a:gd name="T107" fmla="*/ 483 h 575"/>
                <a:gd name="T108" fmla="*/ 344 w 524"/>
                <a:gd name="T109" fmla="*/ 454 h 575"/>
                <a:gd name="T110" fmla="*/ 332 w 524"/>
                <a:gd name="T111" fmla="*/ 433 h 575"/>
                <a:gd name="T112" fmla="*/ 339 w 524"/>
                <a:gd name="T113" fmla="*/ 405 h 575"/>
                <a:gd name="T114" fmla="*/ 356 w 524"/>
                <a:gd name="T115" fmla="*/ 364 h 575"/>
                <a:gd name="T116" fmla="*/ 384 w 524"/>
                <a:gd name="T117" fmla="*/ 357 h 575"/>
                <a:gd name="T118" fmla="*/ 410 w 524"/>
                <a:gd name="T119" fmla="*/ 353 h 575"/>
                <a:gd name="T120" fmla="*/ 396 w 524"/>
                <a:gd name="T121" fmla="*/ 360 h 575"/>
                <a:gd name="T122" fmla="*/ 384 w 524"/>
                <a:gd name="T123" fmla="*/ 369 h 575"/>
                <a:gd name="T124" fmla="*/ 524 w 524"/>
                <a:gd name="T125" fmla="*/ 31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575">
                  <a:moveTo>
                    <a:pt x="370" y="386"/>
                  </a:moveTo>
                  <a:lnTo>
                    <a:pt x="377" y="386"/>
                  </a:lnTo>
                  <a:lnTo>
                    <a:pt x="379" y="386"/>
                  </a:lnTo>
                  <a:lnTo>
                    <a:pt x="382" y="388"/>
                  </a:lnTo>
                  <a:lnTo>
                    <a:pt x="377" y="383"/>
                  </a:lnTo>
                  <a:lnTo>
                    <a:pt x="374" y="381"/>
                  </a:lnTo>
                  <a:lnTo>
                    <a:pt x="370" y="386"/>
                  </a:lnTo>
                  <a:lnTo>
                    <a:pt x="365" y="390"/>
                  </a:lnTo>
                  <a:lnTo>
                    <a:pt x="360" y="400"/>
                  </a:lnTo>
                  <a:lnTo>
                    <a:pt x="358" y="407"/>
                  </a:lnTo>
                  <a:lnTo>
                    <a:pt x="358" y="407"/>
                  </a:lnTo>
                  <a:lnTo>
                    <a:pt x="370" y="386"/>
                  </a:lnTo>
                  <a:close/>
                  <a:moveTo>
                    <a:pt x="365" y="381"/>
                  </a:moveTo>
                  <a:lnTo>
                    <a:pt x="367" y="381"/>
                  </a:lnTo>
                  <a:lnTo>
                    <a:pt x="367" y="376"/>
                  </a:lnTo>
                  <a:lnTo>
                    <a:pt x="365" y="374"/>
                  </a:lnTo>
                  <a:lnTo>
                    <a:pt x="360" y="374"/>
                  </a:lnTo>
                  <a:lnTo>
                    <a:pt x="358" y="379"/>
                  </a:lnTo>
                  <a:lnTo>
                    <a:pt x="358" y="383"/>
                  </a:lnTo>
                  <a:lnTo>
                    <a:pt x="363" y="383"/>
                  </a:lnTo>
                  <a:lnTo>
                    <a:pt x="365" y="381"/>
                  </a:lnTo>
                  <a:close/>
                  <a:moveTo>
                    <a:pt x="521" y="312"/>
                  </a:moveTo>
                  <a:lnTo>
                    <a:pt x="521" y="308"/>
                  </a:lnTo>
                  <a:lnTo>
                    <a:pt x="517" y="296"/>
                  </a:lnTo>
                  <a:lnTo>
                    <a:pt x="514" y="293"/>
                  </a:lnTo>
                  <a:lnTo>
                    <a:pt x="512" y="291"/>
                  </a:lnTo>
                  <a:lnTo>
                    <a:pt x="512" y="289"/>
                  </a:lnTo>
                  <a:lnTo>
                    <a:pt x="509" y="289"/>
                  </a:lnTo>
                  <a:lnTo>
                    <a:pt x="509" y="286"/>
                  </a:lnTo>
                  <a:lnTo>
                    <a:pt x="512" y="286"/>
                  </a:lnTo>
                  <a:lnTo>
                    <a:pt x="509" y="284"/>
                  </a:lnTo>
                  <a:lnTo>
                    <a:pt x="509" y="282"/>
                  </a:lnTo>
                  <a:lnTo>
                    <a:pt x="505" y="277"/>
                  </a:lnTo>
                  <a:lnTo>
                    <a:pt x="505" y="275"/>
                  </a:lnTo>
                  <a:lnTo>
                    <a:pt x="505" y="272"/>
                  </a:lnTo>
                  <a:lnTo>
                    <a:pt x="505" y="270"/>
                  </a:lnTo>
                  <a:lnTo>
                    <a:pt x="505" y="267"/>
                  </a:lnTo>
                  <a:lnTo>
                    <a:pt x="505" y="263"/>
                  </a:lnTo>
                  <a:lnTo>
                    <a:pt x="505" y="263"/>
                  </a:lnTo>
                  <a:lnTo>
                    <a:pt x="502" y="260"/>
                  </a:lnTo>
                  <a:lnTo>
                    <a:pt x="498" y="258"/>
                  </a:lnTo>
                  <a:lnTo>
                    <a:pt x="495" y="260"/>
                  </a:lnTo>
                  <a:lnTo>
                    <a:pt x="495" y="263"/>
                  </a:lnTo>
                  <a:lnTo>
                    <a:pt x="493" y="265"/>
                  </a:lnTo>
                  <a:lnTo>
                    <a:pt x="493" y="265"/>
                  </a:lnTo>
                  <a:lnTo>
                    <a:pt x="491" y="265"/>
                  </a:lnTo>
                  <a:lnTo>
                    <a:pt x="481" y="263"/>
                  </a:lnTo>
                  <a:lnTo>
                    <a:pt x="481" y="260"/>
                  </a:lnTo>
                  <a:lnTo>
                    <a:pt x="481" y="260"/>
                  </a:lnTo>
                  <a:lnTo>
                    <a:pt x="481" y="260"/>
                  </a:lnTo>
                  <a:lnTo>
                    <a:pt x="481" y="258"/>
                  </a:lnTo>
                  <a:lnTo>
                    <a:pt x="479" y="258"/>
                  </a:lnTo>
                  <a:lnTo>
                    <a:pt x="479" y="258"/>
                  </a:lnTo>
                  <a:lnTo>
                    <a:pt x="479" y="256"/>
                  </a:lnTo>
                  <a:lnTo>
                    <a:pt x="476" y="256"/>
                  </a:lnTo>
                  <a:lnTo>
                    <a:pt x="474" y="256"/>
                  </a:lnTo>
                  <a:lnTo>
                    <a:pt x="474" y="258"/>
                  </a:lnTo>
                  <a:lnTo>
                    <a:pt x="472" y="258"/>
                  </a:lnTo>
                  <a:lnTo>
                    <a:pt x="469" y="260"/>
                  </a:lnTo>
                  <a:lnTo>
                    <a:pt x="469" y="260"/>
                  </a:lnTo>
                  <a:lnTo>
                    <a:pt x="469" y="263"/>
                  </a:lnTo>
                  <a:lnTo>
                    <a:pt x="469" y="263"/>
                  </a:lnTo>
                  <a:lnTo>
                    <a:pt x="467" y="263"/>
                  </a:lnTo>
                  <a:lnTo>
                    <a:pt x="464" y="263"/>
                  </a:lnTo>
                  <a:lnTo>
                    <a:pt x="464" y="260"/>
                  </a:lnTo>
                  <a:lnTo>
                    <a:pt x="464" y="260"/>
                  </a:lnTo>
                  <a:lnTo>
                    <a:pt x="464" y="258"/>
                  </a:lnTo>
                  <a:lnTo>
                    <a:pt x="464" y="258"/>
                  </a:lnTo>
                  <a:lnTo>
                    <a:pt x="464" y="258"/>
                  </a:lnTo>
                  <a:lnTo>
                    <a:pt x="464" y="256"/>
                  </a:lnTo>
                  <a:lnTo>
                    <a:pt x="462" y="256"/>
                  </a:lnTo>
                  <a:lnTo>
                    <a:pt x="462" y="253"/>
                  </a:lnTo>
                  <a:lnTo>
                    <a:pt x="460" y="253"/>
                  </a:lnTo>
                  <a:lnTo>
                    <a:pt x="460" y="253"/>
                  </a:lnTo>
                  <a:lnTo>
                    <a:pt x="457" y="253"/>
                  </a:lnTo>
                  <a:lnTo>
                    <a:pt x="457" y="256"/>
                  </a:lnTo>
                  <a:lnTo>
                    <a:pt x="455" y="258"/>
                  </a:lnTo>
                  <a:lnTo>
                    <a:pt x="455" y="258"/>
                  </a:lnTo>
                  <a:lnTo>
                    <a:pt x="455" y="260"/>
                  </a:lnTo>
                  <a:lnTo>
                    <a:pt x="450" y="260"/>
                  </a:lnTo>
                  <a:lnTo>
                    <a:pt x="448" y="260"/>
                  </a:lnTo>
                  <a:lnTo>
                    <a:pt x="448" y="263"/>
                  </a:lnTo>
                  <a:lnTo>
                    <a:pt x="441" y="270"/>
                  </a:lnTo>
                  <a:lnTo>
                    <a:pt x="438" y="270"/>
                  </a:lnTo>
                  <a:lnTo>
                    <a:pt x="434" y="270"/>
                  </a:lnTo>
                  <a:lnTo>
                    <a:pt x="434" y="265"/>
                  </a:lnTo>
                  <a:lnTo>
                    <a:pt x="431" y="265"/>
                  </a:lnTo>
                  <a:lnTo>
                    <a:pt x="429" y="260"/>
                  </a:lnTo>
                  <a:lnTo>
                    <a:pt x="427" y="260"/>
                  </a:lnTo>
                  <a:lnTo>
                    <a:pt x="427" y="260"/>
                  </a:lnTo>
                  <a:lnTo>
                    <a:pt x="424" y="260"/>
                  </a:lnTo>
                  <a:lnTo>
                    <a:pt x="424" y="260"/>
                  </a:lnTo>
                  <a:lnTo>
                    <a:pt x="422" y="263"/>
                  </a:lnTo>
                  <a:lnTo>
                    <a:pt x="419" y="263"/>
                  </a:lnTo>
                  <a:lnTo>
                    <a:pt x="419" y="263"/>
                  </a:lnTo>
                  <a:lnTo>
                    <a:pt x="412" y="258"/>
                  </a:lnTo>
                  <a:lnTo>
                    <a:pt x="410" y="258"/>
                  </a:lnTo>
                  <a:lnTo>
                    <a:pt x="410" y="256"/>
                  </a:lnTo>
                  <a:lnTo>
                    <a:pt x="410" y="253"/>
                  </a:lnTo>
                  <a:lnTo>
                    <a:pt x="405" y="239"/>
                  </a:lnTo>
                  <a:lnTo>
                    <a:pt x="403" y="237"/>
                  </a:lnTo>
                  <a:lnTo>
                    <a:pt x="403" y="234"/>
                  </a:lnTo>
                  <a:lnTo>
                    <a:pt x="403" y="234"/>
                  </a:lnTo>
                  <a:lnTo>
                    <a:pt x="403" y="232"/>
                  </a:lnTo>
                  <a:lnTo>
                    <a:pt x="401" y="232"/>
                  </a:lnTo>
                  <a:lnTo>
                    <a:pt x="396" y="230"/>
                  </a:lnTo>
                  <a:lnTo>
                    <a:pt x="396" y="230"/>
                  </a:lnTo>
                  <a:lnTo>
                    <a:pt x="391" y="225"/>
                  </a:lnTo>
                  <a:lnTo>
                    <a:pt x="391" y="222"/>
                  </a:lnTo>
                  <a:lnTo>
                    <a:pt x="389" y="222"/>
                  </a:lnTo>
                  <a:lnTo>
                    <a:pt x="386" y="222"/>
                  </a:lnTo>
                  <a:lnTo>
                    <a:pt x="386" y="222"/>
                  </a:lnTo>
                  <a:lnTo>
                    <a:pt x="386" y="220"/>
                  </a:lnTo>
                  <a:lnTo>
                    <a:pt x="384" y="211"/>
                  </a:lnTo>
                  <a:lnTo>
                    <a:pt x="384" y="204"/>
                  </a:lnTo>
                  <a:lnTo>
                    <a:pt x="379" y="194"/>
                  </a:lnTo>
                  <a:lnTo>
                    <a:pt x="382" y="189"/>
                  </a:lnTo>
                  <a:lnTo>
                    <a:pt x="384" y="187"/>
                  </a:lnTo>
                  <a:lnTo>
                    <a:pt x="384" y="185"/>
                  </a:lnTo>
                  <a:lnTo>
                    <a:pt x="384" y="185"/>
                  </a:lnTo>
                  <a:lnTo>
                    <a:pt x="386" y="185"/>
                  </a:lnTo>
                  <a:lnTo>
                    <a:pt x="386" y="182"/>
                  </a:lnTo>
                  <a:lnTo>
                    <a:pt x="386" y="182"/>
                  </a:lnTo>
                  <a:lnTo>
                    <a:pt x="389" y="182"/>
                  </a:lnTo>
                  <a:lnTo>
                    <a:pt x="393" y="180"/>
                  </a:lnTo>
                  <a:lnTo>
                    <a:pt x="396" y="180"/>
                  </a:lnTo>
                  <a:lnTo>
                    <a:pt x="396" y="177"/>
                  </a:lnTo>
                  <a:lnTo>
                    <a:pt x="396" y="177"/>
                  </a:lnTo>
                  <a:lnTo>
                    <a:pt x="398" y="177"/>
                  </a:lnTo>
                  <a:lnTo>
                    <a:pt x="398" y="175"/>
                  </a:lnTo>
                  <a:lnTo>
                    <a:pt x="398" y="173"/>
                  </a:lnTo>
                  <a:lnTo>
                    <a:pt x="398" y="170"/>
                  </a:lnTo>
                  <a:lnTo>
                    <a:pt x="396" y="163"/>
                  </a:lnTo>
                  <a:lnTo>
                    <a:pt x="396" y="161"/>
                  </a:lnTo>
                  <a:lnTo>
                    <a:pt x="396" y="159"/>
                  </a:lnTo>
                  <a:lnTo>
                    <a:pt x="391" y="156"/>
                  </a:lnTo>
                  <a:lnTo>
                    <a:pt x="391" y="156"/>
                  </a:lnTo>
                  <a:lnTo>
                    <a:pt x="389" y="154"/>
                  </a:lnTo>
                  <a:lnTo>
                    <a:pt x="389" y="154"/>
                  </a:lnTo>
                  <a:lnTo>
                    <a:pt x="389" y="151"/>
                  </a:lnTo>
                  <a:lnTo>
                    <a:pt x="389" y="149"/>
                  </a:lnTo>
                  <a:lnTo>
                    <a:pt x="389" y="147"/>
                  </a:lnTo>
                  <a:lnTo>
                    <a:pt x="386" y="144"/>
                  </a:lnTo>
                  <a:lnTo>
                    <a:pt x="386" y="144"/>
                  </a:lnTo>
                  <a:lnTo>
                    <a:pt x="384" y="144"/>
                  </a:lnTo>
                  <a:lnTo>
                    <a:pt x="382" y="144"/>
                  </a:lnTo>
                  <a:lnTo>
                    <a:pt x="382" y="144"/>
                  </a:lnTo>
                  <a:lnTo>
                    <a:pt x="382" y="142"/>
                  </a:lnTo>
                  <a:lnTo>
                    <a:pt x="382" y="142"/>
                  </a:lnTo>
                  <a:lnTo>
                    <a:pt x="382" y="140"/>
                  </a:lnTo>
                  <a:lnTo>
                    <a:pt x="379" y="140"/>
                  </a:lnTo>
                  <a:lnTo>
                    <a:pt x="379" y="140"/>
                  </a:lnTo>
                  <a:lnTo>
                    <a:pt x="374" y="140"/>
                  </a:lnTo>
                  <a:lnTo>
                    <a:pt x="372" y="140"/>
                  </a:lnTo>
                  <a:lnTo>
                    <a:pt x="372" y="137"/>
                  </a:lnTo>
                  <a:lnTo>
                    <a:pt x="367" y="135"/>
                  </a:lnTo>
                  <a:lnTo>
                    <a:pt x="363" y="130"/>
                  </a:lnTo>
                  <a:lnTo>
                    <a:pt x="363" y="130"/>
                  </a:lnTo>
                  <a:lnTo>
                    <a:pt x="363" y="128"/>
                  </a:lnTo>
                  <a:lnTo>
                    <a:pt x="363" y="125"/>
                  </a:lnTo>
                  <a:lnTo>
                    <a:pt x="363" y="125"/>
                  </a:lnTo>
                  <a:lnTo>
                    <a:pt x="363" y="123"/>
                  </a:lnTo>
                  <a:lnTo>
                    <a:pt x="367" y="118"/>
                  </a:lnTo>
                  <a:lnTo>
                    <a:pt x="370" y="116"/>
                  </a:lnTo>
                  <a:lnTo>
                    <a:pt x="372" y="114"/>
                  </a:lnTo>
                  <a:lnTo>
                    <a:pt x="384" y="106"/>
                  </a:lnTo>
                  <a:lnTo>
                    <a:pt x="386" y="104"/>
                  </a:lnTo>
                  <a:lnTo>
                    <a:pt x="389" y="99"/>
                  </a:lnTo>
                  <a:lnTo>
                    <a:pt x="396" y="88"/>
                  </a:lnTo>
                  <a:lnTo>
                    <a:pt x="398" y="78"/>
                  </a:lnTo>
                  <a:lnTo>
                    <a:pt x="401" y="73"/>
                  </a:lnTo>
                  <a:lnTo>
                    <a:pt x="403" y="71"/>
                  </a:lnTo>
                  <a:lnTo>
                    <a:pt x="403" y="71"/>
                  </a:lnTo>
                  <a:lnTo>
                    <a:pt x="408" y="69"/>
                  </a:lnTo>
                  <a:lnTo>
                    <a:pt x="417" y="66"/>
                  </a:lnTo>
                  <a:lnTo>
                    <a:pt x="427" y="66"/>
                  </a:lnTo>
                  <a:lnTo>
                    <a:pt x="429" y="66"/>
                  </a:lnTo>
                  <a:lnTo>
                    <a:pt x="431" y="69"/>
                  </a:lnTo>
                  <a:lnTo>
                    <a:pt x="434" y="69"/>
                  </a:lnTo>
                  <a:lnTo>
                    <a:pt x="434" y="69"/>
                  </a:lnTo>
                  <a:lnTo>
                    <a:pt x="434" y="66"/>
                  </a:lnTo>
                  <a:lnTo>
                    <a:pt x="434" y="64"/>
                  </a:lnTo>
                  <a:lnTo>
                    <a:pt x="434" y="61"/>
                  </a:lnTo>
                  <a:lnTo>
                    <a:pt x="434" y="61"/>
                  </a:lnTo>
                  <a:lnTo>
                    <a:pt x="431" y="59"/>
                  </a:lnTo>
                  <a:lnTo>
                    <a:pt x="429" y="59"/>
                  </a:lnTo>
                  <a:lnTo>
                    <a:pt x="429" y="59"/>
                  </a:lnTo>
                  <a:lnTo>
                    <a:pt x="429" y="59"/>
                  </a:lnTo>
                  <a:lnTo>
                    <a:pt x="427" y="57"/>
                  </a:lnTo>
                  <a:lnTo>
                    <a:pt x="429" y="57"/>
                  </a:lnTo>
                  <a:lnTo>
                    <a:pt x="429" y="54"/>
                  </a:lnTo>
                  <a:lnTo>
                    <a:pt x="431" y="50"/>
                  </a:lnTo>
                  <a:lnTo>
                    <a:pt x="434" y="50"/>
                  </a:lnTo>
                  <a:lnTo>
                    <a:pt x="434" y="47"/>
                  </a:lnTo>
                  <a:lnTo>
                    <a:pt x="436" y="47"/>
                  </a:lnTo>
                  <a:lnTo>
                    <a:pt x="438" y="47"/>
                  </a:lnTo>
                  <a:lnTo>
                    <a:pt x="453" y="45"/>
                  </a:lnTo>
                  <a:lnTo>
                    <a:pt x="453" y="43"/>
                  </a:lnTo>
                  <a:lnTo>
                    <a:pt x="453" y="43"/>
                  </a:lnTo>
                  <a:lnTo>
                    <a:pt x="453" y="40"/>
                  </a:lnTo>
                  <a:lnTo>
                    <a:pt x="453" y="35"/>
                  </a:lnTo>
                  <a:lnTo>
                    <a:pt x="453" y="33"/>
                  </a:lnTo>
                  <a:lnTo>
                    <a:pt x="453" y="26"/>
                  </a:lnTo>
                  <a:lnTo>
                    <a:pt x="450" y="12"/>
                  </a:lnTo>
                  <a:lnTo>
                    <a:pt x="448" y="12"/>
                  </a:lnTo>
                  <a:lnTo>
                    <a:pt x="448" y="12"/>
                  </a:lnTo>
                  <a:lnTo>
                    <a:pt x="443" y="12"/>
                  </a:lnTo>
                  <a:lnTo>
                    <a:pt x="441" y="12"/>
                  </a:lnTo>
                  <a:lnTo>
                    <a:pt x="438" y="12"/>
                  </a:lnTo>
                  <a:lnTo>
                    <a:pt x="436" y="9"/>
                  </a:lnTo>
                  <a:lnTo>
                    <a:pt x="434" y="7"/>
                  </a:lnTo>
                  <a:lnTo>
                    <a:pt x="434" y="7"/>
                  </a:lnTo>
                  <a:lnTo>
                    <a:pt x="422" y="7"/>
                  </a:lnTo>
                  <a:lnTo>
                    <a:pt x="410" y="7"/>
                  </a:lnTo>
                  <a:lnTo>
                    <a:pt x="408" y="7"/>
                  </a:lnTo>
                  <a:lnTo>
                    <a:pt x="403" y="7"/>
                  </a:lnTo>
                  <a:lnTo>
                    <a:pt x="398" y="2"/>
                  </a:lnTo>
                  <a:lnTo>
                    <a:pt x="391" y="0"/>
                  </a:lnTo>
                  <a:lnTo>
                    <a:pt x="386" y="5"/>
                  </a:lnTo>
                  <a:lnTo>
                    <a:pt x="384" y="7"/>
                  </a:lnTo>
                  <a:lnTo>
                    <a:pt x="382" y="7"/>
                  </a:lnTo>
                  <a:lnTo>
                    <a:pt x="382" y="9"/>
                  </a:lnTo>
                  <a:lnTo>
                    <a:pt x="379" y="9"/>
                  </a:lnTo>
                  <a:lnTo>
                    <a:pt x="377" y="12"/>
                  </a:lnTo>
                  <a:lnTo>
                    <a:pt x="374" y="12"/>
                  </a:lnTo>
                  <a:lnTo>
                    <a:pt x="374" y="14"/>
                  </a:lnTo>
                  <a:lnTo>
                    <a:pt x="374" y="17"/>
                  </a:lnTo>
                  <a:lnTo>
                    <a:pt x="374" y="17"/>
                  </a:lnTo>
                  <a:lnTo>
                    <a:pt x="374" y="19"/>
                  </a:lnTo>
                  <a:lnTo>
                    <a:pt x="372" y="19"/>
                  </a:lnTo>
                  <a:lnTo>
                    <a:pt x="370" y="19"/>
                  </a:lnTo>
                  <a:lnTo>
                    <a:pt x="367" y="17"/>
                  </a:lnTo>
                  <a:lnTo>
                    <a:pt x="367" y="17"/>
                  </a:lnTo>
                  <a:lnTo>
                    <a:pt x="367" y="17"/>
                  </a:lnTo>
                  <a:lnTo>
                    <a:pt x="365" y="17"/>
                  </a:lnTo>
                  <a:lnTo>
                    <a:pt x="365" y="14"/>
                  </a:lnTo>
                  <a:lnTo>
                    <a:pt x="363" y="14"/>
                  </a:lnTo>
                  <a:lnTo>
                    <a:pt x="363" y="17"/>
                  </a:lnTo>
                  <a:lnTo>
                    <a:pt x="360" y="17"/>
                  </a:lnTo>
                  <a:lnTo>
                    <a:pt x="358" y="19"/>
                  </a:lnTo>
                  <a:lnTo>
                    <a:pt x="356" y="19"/>
                  </a:lnTo>
                  <a:lnTo>
                    <a:pt x="344" y="21"/>
                  </a:lnTo>
                  <a:lnTo>
                    <a:pt x="341" y="21"/>
                  </a:lnTo>
                  <a:lnTo>
                    <a:pt x="337" y="26"/>
                  </a:lnTo>
                  <a:lnTo>
                    <a:pt x="334" y="26"/>
                  </a:lnTo>
                  <a:lnTo>
                    <a:pt x="334" y="24"/>
                  </a:lnTo>
                  <a:lnTo>
                    <a:pt x="334" y="21"/>
                  </a:lnTo>
                  <a:lnTo>
                    <a:pt x="334" y="21"/>
                  </a:lnTo>
                  <a:lnTo>
                    <a:pt x="329" y="14"/>
                  </a:lnTo>
                  <a:lnTo>
                    <a:pt x="327" y="12"/>
                  </a:lnTo>
                  <a:lnTo>
                    <a:pt x="327" y="12"/>
                  </a:lnTo>
                  <a:lnTo>
                    <a:pt x="322" y="12"/>
                  </a:lnTo>
                  <a:lnTo>
                    <a:pt x="320" y="9"/>
                  </a:lnTo>
                  <a:lnTo>
                    <a:pt x="311" y="2"/>
                  </a:lnTo>
                  <a:lnTo>
                    <a:pt x="311" y="2"/>
                  </a:lnTo>
                  <a:lnTo>
                    <a:pt x="311" y="2"/>
                  </a:lnTo>
                  <a:lnTo>
                    <a:pt x="308" y="5"/>
                  </a:lnTo>
                  <a:lnTo>
                    <a:pt x="308" y="7"/>
                  </a:lnTo>
                  <a:lnTo>
                    <a:pt x="308" y="9"/>
                  </a:lnTo>
                  <a:lnTo>
                    <a:pt x="308" y="12"/>
                  </a:lnTo>
                  <a:lnTo>
                    <a:pt x="306" y="14"/>
                  </a:lnTo>
                  <a:lnTo>
                    <a:pt x="306" y="19"/>
                  </a:lnTo>
                  <a:lnTo>
                    <a:pt x="303" y="24"/>
                  </a:lnTo>
                  <a:lnTo>
                    <a:pt x="301" y="28"/>
                  </a:lnTo>
                  <a:lnTo>
                    <a:pt x="299" y="31"/>
                  </a:lnTo>
                  <a:lnTo>
                    <a:pt x="299" y="33"/>
                  </a:lnTo>
                  <a:lnTo>
                    <a:pt x="299" y="33"/>
                  </a:lnTo>
                  <a:lnTo>
                    <a:pt x="296" y="38"/>
                  </a:lnTo>
                  <a:lnTo>
                    <a:pt x="296" y="40"/>
                  </a:lnTo>
                  <a:lnTo>
                    <a:pt x="296" y="40"/>
                  </a:lnTo>
                  <a:lnTo>
                    <a:pt x="296" y="40"/>
                  </a:lnTo>
                  <a:lnTo>
                    <a:pt x="296" y="43"/>
                  </a:lnTo>
                  <a:lnTo>
                    <a:pt x="294" y="43"/>
                  </a:lnTo>
                  <a:lnTo>
                    <a:pt x="292" y="45"/>
                  </a:lnTo>
                  <a:lnTo>
                    <a:pt x="258" y="50"/>
                  </a:lnTo>
                  <a:lnTo>
                    <a:pt x="254" y="54"/>
                  </a:lnTo>
                  <a:lnTo>
                    <a:pt x="254" y="59"/>
                  </a:lnTo>
                  <a:lnTo>
                    <a:pt x="256" y="61"/>
                  </a:lnTo>
                  <a:lnTo>
                    <a:pt x="263" y="64"/>
                  </a:lnTo>
                  <a:lnTo>
                    <a:pt x="266" y="64"/>
                  </a:lnTo>
                  <a:lnTo>
                    <a:pt x="266" y="66"/>
                  </a:lnTo>
                  <a:lnTo>
                    <a:pt x="268" y="66"/>
                  </a:lnTo>
                  <a:lnTo>
                    <a:pt x="268" y="66"/>
                  </a:lnTo>
                  <a:lnTo>
                    <a:pt x="268" y="69"/>
                  </a:lnTo>
                  <a:lnTo>
                    <a:pt x="268" y="69"/>
                  </a:lnTo>
                  <a:lnTo>
                    <a:pt x="268" y="71"/>
                  </a:lnTo>
                  <a:lnTo>
                    <a:pt x="266" y="73"/>
                  </a:lnTo>
                  <a:lnTo>
                    <a:pt x="266" y="73"/>
                  </a:lnTo>
                  <a:lnTo>
                    <a:pt x="263" y="76"/>
                  </a:lnTo>
                  <a:lnTo>
                    <a:pt x="261" y="76"/>
                  </a:lnTo>
                  <a:lnTo>
                    <a:pt x="261" y="76"/>
                  </a:lnTo>
                  <a:lnTo>
                    <a:pt x="261" y="78"/>
                  </a:lnTo>
                  <a:lnTo>
                    <a:pt x="261" y="78"/>
                  </a:lnTo>
                  <a:lnTo>
                    <a:pt x="258" y="80"/>
                  </a:lnTo>
                  <a:lnTo>
                    <a:pt x="258" y="90"/>
                  </a:lnTo>
                  <a:lnTo>
                    <a:pt x="258" y="92"/>
                  </a:lnTo>
                  <a:lnTo>
                    <a:pt x="256" y="92"/>
                  </a:lnTo>
                  <a:lnTo>
                    <a:pt x="254" y="92"/>
                  </a:lnTo>
                  <a:lnTo>
                    <a:pt x="251" y="92"/>
                  </a:lnTo>
                  <a:lnTo>
                    <a:pt x="249" y="97"/>
                  </a:lnTo>
                  <a:lnTo>
                    <a:pt x="247" y="97"/>
                  </a:lnTo>
                  <a:lnTo>
                    <a:pt x="247" y="99"/>
                  </a:lnTo>
                  <a:lnTo>
                    <a:pt x="247" y="99"/>
                  </a:lnTo>
                  <a:lnTo>
                    <a:pt x="247" y="102"/>
                  </a:lnTo>
                  <a:lnTo>
                    <a:pt x="249" y="102"/>
                  </a:lnTo>
                  <a:lnTo>
                    <a:pt x="256" y="111"/>
                  </a:lnTo>
                  <a:lnTo>
                    <a:pt x="258" y="114"/>
                  </a:lnTo>
                  <a:lnTo>
                    <a:pt x="258" y="114"/>
                  </a:lnTo>
                  <a:lnTo>
                    <a:pt x="258" y="116"/>
                  </a:lnTo>
                  <a:lnTo>
                    <a:pt x="258" y="116"/>
                  </a:lnTo>
                  <a:lnTo>
                    <a:pt x="258" y="123"/>
                  </a:lnTo>
                  <a:lnTo>
                    <a:pt x="258" y="123"/>
                  </a:lnTo>
                  <a:lnTo>
                    <a:pt x="258" y="125"/>
                  </a:lnTo>
                  <a:lnTo>
                    <a:pt x="261" y="125"/>
                  </a:lnTo>
                  <a:lnTo>
                    <a:pt x="261" y="125"/>
                  </a:lnTo>
                  <a:lnTo>
                    <a:pt x="266" y="125"/>
                  </a:lnTo>
                  <a:lnTo>
                    <a:pt x="268" y="125"/>
                  </a:lnTo>
                  <a:lnTo>
                    <a:pt x="268" y="125"/>
                  </a:lnTo>
                  <a:lnTo>
                    <a:pt x="268" y="128"/>
                  </a:lnTo>
                  <a:lnTo>
                    <a:pt x="270" y="128"/>
                  </a:lnTo>
                  <a:lnTo>
                    <a:pt x="270" y="130"/>
                  </a:lnTo>
                  <a:lnTo>
                    <a:pt x="270" y="130"/>
                  </a:lnTo>
                  <a:lnTo>
                    <a:pt x="273" y="130"/>
                  </a:lnTo>
                  <a:lnTo>
                    <a:pt x="275" y="130"/>
                  </a:lnTo>
                  <a:lnTo>
                    <a:pt x="275" y="132"/>
                  </a:lnTo>
                  <a:lnTo>
                    <a:pt x="275" y="132"/>
                  </a:lnTo>
                  <a:lnTo>
                    <a:pt x="273" y="137"/>
                  </a:lnTo>
                  <a:lnTo>
                    <a:pt x="273" y="140"/>
                  </a:lnTo>
                  <a:lnTo>
                    <a:pt x="273" y="140"/>
                  </a:lnTo>
                  <a:lnTo>
                    <a:pt x="273" y="142"/>
                  </a:lnTo>
                  <a:lnTo>
                    <a:pt x="275" y="142"/>
                  </a:lnTo>
                  <a:lnTo>
                    <a:pt x="275" y="144"/>
                  </a:lnTo>
                  <a:lnTo>
                    <a:pt x="282" y="147"/>
                  </a:lnTo>
                  <a:lnTo>
                    <a:pt x="282" y="149"/>
                  </a:lnTo>
                  <a:lnTo>
                    <a:pt x="284" y="149"/>
                  </a:lnTo>
                  <a:lnTo>
                    <a:pt x="284" y="149"/>
                  </a:lnTo>
                  <a:lnTo>
                    <a:pt x="284" y="151"/>
                  </a:lnTo>
                  <a:lnTo>
                    <a:pt x="282" y="151"/>
                  </a:lnTo>
                  <a:lnTo>
                    <a:pt x="282" y="154"/>
                  </a:lnTo>
                  <a:lnTo>
                    <a:pt x="277" y="154"/>
                  </a:lnTo>
                  <a:lnTo>
                    <a:pt x="277" y="156"/>
                  </a:lnTo>
                  <a:lnTo>
                    <a:pt x="275" y="156"/>
                  </a:lnTo>
                  <a:lnTo>
                    <a:pt x="270" y="163"/>
                  </a:lnTo>
                  <a:lnTo>
                    <a:pt x="270" y="166"/>
                  </a:lnTo>
                  <a:lnTo>
                    <a:pt x="270" y="168"/>
                  </a:lnTo>
                  <a:lnTo>
                    <a:pt x="268" y="168"/>
                  </a:lnTo>
                  <a:lnTo>
                    <a:pt x="266" y="170"/>
                  </a:lnTo>
                  <a:lnTo>
                    <a:pt x="256" y="173"/>
                  </a:lnTo>
                  <a:lnTo>
                    <a:pt x="251" y="175"/>
                  </a:lnTo>
                  <a:lnTo>
                    <a:pt x="249" y="175"/>
                  </a:lnTo>
                  <a:lnTo>
                    <a:pt x="247" y="177"/>
                  </a:lnTo>
                  <a:lnTo>
                    <a:pt x="235" y="177"/>
                  </a:lnTo>
                  <a:lnTo>
                    <a:pt x="228" y="177"/>
                  </a:lnTo>
                  <a:lnTo>
                    <a:pt x="228" y="177"/>
                  </a:lnTo>
                  <a:lnTo>
                    <a:pt x="228" y="180"/>
                  </a:lnTo>
                  <a:lnTo>
                    <a:pt x="225" y="182"/>
                  </a:lnTo>
                  <a:lnTo>
                    <a:pt x="225" y="187"/>
                  </a:lnTo>
                  <a:lnTo>
                    <a:pt x="225" y="187"/>
                  </a:lnTo>
                  <a:lnTo>
                    <a:pt x="228" y="189"/>
                  </a:lnTo>
                  <a:lnTo>
                    <a:pt x="228" y="192"/>
                  </a:lnTo>
                  <a:lnTo>
                    <a:pt x="228" y="192"/>
                  </a:lnTo>
                  <a:lnTo>
                    <a:pt x="225" y="194"/>
                  </a:lnTo>
                  <a:lnTo>
                    <a:pt x="225" y="196"/>
                  </a:lnTo>
                  <a:lnTo>
                    <a:pt x="223" y="196"/>
                  </a:lnTo>
                  <a:lnTo>
                    <a:pt x="223" y="199"/>
                  </a:lnTo>
                  <a:lnTo>
                    <a:pt x="223" y="208"/>
                  </a:lnTo>
                  <a:lnTo>
                    <a:pt x="223" y="213"/>
                  </a:lnTo>
                  <a:lnTo>
                    <a:pt x="216" y="218"/>
                  </a:lnTo>
                  <a:lnTo>
                    <a:pt x="213" y="218"/>
                  </a:lnTo>
                  <a:lnTo>
                    <a:pt x="209" y="218"/>
                  </a:lnTo>
                  <a:lnTo>
                    <a:pt x="206" y="215"/>
                  </a:lnTo>
                  <a:lnTo>
                    <a:pt x="204" y="215"/>
                  </a:lnTo>
                  <a:lnTo>
                    <a:pt x="204" y="215"/>
                  </a:lnTo>
                  <a:lnTo>
                    <a:pt x="204" y="213"/>
                  </a:lnTo>
                  <a:lnTo>
                    <a:pt x="202" y="213"/>
                  </a:lnTo>
                  <a:lnTo>
                    <a:pt x="202" y="208"/>
                  </a:lnTo>
                  <a:lnTo>
                    <a:pt x="202" y="208"/>
                  </a:lnTo>
                  <a:lnTo>
                    <a:pt x="199" y="208"/>
                  </a:lnTo>
                  <a:lnTo>
                    <a:pt x="199" y="206"/>
                  </a:lnTo>
                  <a:lnTo>
                    <a:pt x="197" y="206"/>
                  </a:lnTo>
                  <a:lnTo>
                    <a:pt x="197" y="206"/>
                  </a:lnTo>
                  <a:lnTo>
                    <a:pt x="197" y="204"/>
                  </a:lnTo>
                  <a:lnTo>
                    <a:pt x="194" y="204"/>
                  </a:lnTo>
                  <a:lnTo>
                    <a:pt x="192" y="204"/>
                  </a:lnTo>
                  <a:lnTo>
                    <a:pt x="183" y="206"/>
                  </a:lnTo>
                  <a:lnTo>
                    <a:pt x="180" y="206"/>
                  </a:lnTo>
                  <a:lnTo>
                    <a:pt x="171" y="213"/>
                  </a:lnTo>
                  <a:lnTo>
                    <a:pt x="166" y="215"/>
                  </a:lnTo>
                  <a:lnTo>
                    <a:pt x="161" y="215"/>
                  </a:lnTo>
                  <a:lnTo>
                    <a:pt x="159" y="215"/>
                  </a:lnTo>
                  <a:lnTo>
                    <a:pt x="159" y="218"/>
                  </a:lnTo>
                  <a:lnTo>
                    <a:pt x="157" y="220"/>
                  </a:lnTo>
                  <a:lnTo>
                    <a:pt x="157" y="220"/>
                  </a:lnTo>
                  <a:lnTo>
                    <a:pt x="157" y="222"/>
                  </a:lnTo>
                  <a:lnTo>
                    <a:pt x="159" y="225"/>
                  </a:lnTo>
                  <a:lnTo>
                    <a:pt x="159" y="225"/>
                  </a:lnTo>
                  <a:lnTo>
                    <a:pt x="159" y="227"/>
                  </a:lnTo>
                  <a:lnTo>
                    <a:pt x="157" y="227"/>
                  </a:lnTo>
                  <a:lnTo>
                    <a:pt x="157" y="230"/>
                  </a:lnTo>
                  <a:lnTo>
                    <a:pt x="154" y="232"/>
                  </a:lnTo>
                  <a:lnTo>
                    <a:pt x="154" y="232"/>
                  </a:lnTo>
                  <a:lnTo>
                    <a:pt x="152" y="234"/>
                  </a:lnTo>
                  <a:lnTo>
                    <a:pt x="149" y="232"/>
                  </a:lnTo>
                  <a:lnTo>
                    <a:pt x="149" y="232"/>
                  </a:lnTo>
                  <a:lnTo>
                    <a:pt x="147" y="232"/>
                  </a:lnTo>
                  <a:lnTo>
                    <a:pt x="147" y="230"/>
                  </a:lnTo>
                  <a:lnTo>
                    <a:pt x="147" y="230"/>
                  </a:lnTo>
                  <a:lnTo>
                    <a:pt x="147" y="230"/>
                  </a:lnTo>
                  <a:lnTo>
                    <a:pt x="145" y="227"/>
                  </a:lnTo>
                  <a:lnTo>
                    <a:pt x="145" y="227"/>
                  </a:lnTo>
                  <a:lnTo>
                    <a:pt x="145" y="227"/>
                  </a:lnTo>
                  <a:lnTo>
                    <a:pt x="142" y="227"/>
                  </a:lnTo>
                  <a:lnTo>
                    <a:pt x="142" y="230"/>
                  </a:lnTo>
                  <a:lnTo>
                    <a:pt x="140" y="232"/>
                  </a:lnTo>
                  <a:lnTo>
                    <a:pt x="135" y="234"/>
                  </a:lnTo>
                  <a:lnTo>
                    <a:pt x="135" y="234"/>
                  </a:lnTo>
                  <a:lnTo>
                    <a:pt x="135" y="237"/>
                  </a:lnTo>
                  <a:lnTo>
                    <a:pt x="133" y="241"/>
                  </a:lnTo>
                  <a:lnTo>
                    <a:pt x="131" y="244"/>
                  </a:lnTo>
                  <a:lnTo>
                    <a:pt x="119" y="267"/>
                  </a:lnTo>
                  <a:lnTo>
                    <a:pt x="119" y="267"/>
                  </a:lnTo>
                  <a:lnTo>
                    <a:pt x="119" y="270"/>
                  </a:lnTo>
                  <a:lnTo>
                    <a:pt x="119" y="272"/>
                  </a:lnTo>
                  <a:lnTo>
                    <a:pt x="119" y="272"/>
                  </a:lnTo>
                  <a:lnTo>
                    <a:pt x="119" y="275"/>
                  </a:lnTo>
                  <a:lnTo>
                    <a:pt x="116" y="275"/>
                  </a:lnTo>
                  <a:lnTo>
                    <a:pt x="116" y="277"/>
                  </a:lnTo>
                  <a:lnTo>
                    <a:pt x="116" y="277"/>
                  </a:lnTo>
                  <a:lnTo>
                    <a:pt x="116" y="279"/>
                  </a:lnTo>
                  <a:lnTo>
                    <a:pt x="116" y="282"/>
                  </a:lnTo>
                  <a:lnTo>
                    <a:pt x="116" y="284"/>
                  </a:lnTo>
                  <a:lnTo>
                    <a:pt x="116" y="284"/>
                  </a:lnTo>
                  <a:lnTo>
                    <a:pt x="107" y="298"/>
                  </a:lnTo>
                  <a:lnTo>
                    <a:pt x="104" y="301"/>
                  </a:lnTo>
                  <a:lnTo>
                    <a:pt x="100" y="301"/>
                  </a:lnTo>
                  <a:lnTo>
                    <a:pt x="90" y="298"/>
                  </a:lnTo>
                  <a:lnTo>
                    <a:pt x="88" y="296"/>
                  </a:lnTo>
                  <a:lnTo>
                    <a:pt x="88" y="298"/>
                  </a:lnTo>
                  <a:lnTo>
                    <a:pt x="86" y="298"/>
                  </a:lnTo>
                  <a:lnTo>
                    <a:pt x="83" y="298"/>
                  </a:lnTo>
                  <a:lnTo>
                    <a:pt x="83" y="298"/>
                  </a:lnTo>
                  <a:lnTo>
                    <a:pt x="81" y="296"/>
                  </a:lnTo>
                  <a:lnTo>
                    <a:pt x="78" y="296"/>
                  </a:lnTo>
                  <a:lnTo>
                    <a:pt x="78" y="298"/>
                  </a:lnTo>
                  <a:lnTo>
                    <a:pt x="74" y="301"/>
                  </a:lnTo>
                  <a:lnTo>
                    <a:pt x="74" y="303"/>
                  </a:lnTo>
                  <a:lnTo>
                    <a:pt x="74" y="303"/>
                  </a:lnTo>
                  <a:lnTo>
                    <a:pt x="74" y="303"/>
                  </a:lnTo>
                  <a:lnTo>
                    <a:pt x="71" y="303"/>
                  </a:lnTo>
                  <a:lnTo>
                    <a:pt x="69" y="303"/>
                  </a:lnTo>
                  <a:lnTo>
                    <a:pt x="67" y="303"/>
                  </a:lnTo>
                  <a:lnTo>
                    <a:pt x="67" y="303"/>
                  </a:lnTo>
                  <a:lnTo>
                    <a:pt x="64" y="305"/>
                  </a:lnTo>
                  <a:lnTo>
                    <a:pt x="64" y="305"/>
                  </a:lnTo>
                  <a:lnTo>
                    <a:pt x="64" y="305"/>
                  </a:lnTo>
                  <a:lnTo>
                    <a:pt x="62" y="308"/>
                  </a:lnTo>
                  <a:lnTo>
                    <a:pt x="62" y="305"/>
                  </a:lnTo>
                  <a:lnTo>
                    <a:pt x="59" y="305"/>
                  </a:lnTo>
                  <a:lnTo>
                    <a:pt x="59" y="303"/>
                  </a:lnTo>
                  <a:lnTo>
                    <a:pt x="55" y="298"/>
                  </a:lnTo>
                  <a:lnTo>
                    <a:pt x="52" y="296"/>
                  </a:lnTo>
                  <a:lnTo>
                    <a:pt x="52" y="296"/>
                  </a:lnTo>
                  <a:lnTo>
                    <a:pt x="50" y="296"/>
                  </a:lnTo>
                  <a:lnTo>
                    <a:pt x="50" y="296"/>
                  </a:lnTo>
                  <a:lnTo>
                    <a:pt x="48" y="293"/>
                  </a:lnTo>
                  <a:lnTo>
                    <a:pt x="48" y="291"/>
                  </a:lnTo>
                  <a:lnTo>
                    <a:pt x="50" y="286"/>
                  </a:lnTo>
                  <a:lnTo>
                    <a:pt x="50" y="286"/>
                  </a:lnTo>
                  <a:lnTo>
                    <a:pt x="50" y="284"/>
                  </a:lnTo>
                  <a:lnTo>
                    <a:pt x="50" y="284"/>
                  </a:lnTo>
                  <a:lnTo>
                    <a:pt x="50" y="282"/>
                  </a:lnTo>
                  <a:lnTo>
                    <a:pt x="50" y="282"/>
                  </a:lnTo>
                  <a:lnTo>
                    <a:pt x="50" y="279"/>
                  </a:lnTo>
                  <a:lnTo>
                    <a:pt x="55" y="277"/>
                  </a:lnTo>
                  <a:lnTo>
                    <a:pt x="55" y="277"/>
                  </a:lnTo>
                  <a:lnTo>
                    <a:pt x="55" y="275"/>
                  </a:lnTo>
                  <a:lnTo>
                    <a:pt x="55" y="275"/>
                  </a:lnTo>
                  <a:lnTo>
                    <a:pt x="55" y="270"/>
                  </a:lnTo>
                  <a:lnTo>
                    <a:pt x="52" y="267"/>
                  </a:lnTo>
                  <a:lnTo>
                    <a:pt x="52" y="267"/>
                  </a:lnTo>
                  <a:lnTo>
                    <a:pt x="52" y="265"/>
                  </a:lnTo>
                  <a:lnTo>
                    <a:pt x="43" y="260"/>
                  </a:lnTo>
                  <a:lnTo>
                    <a:pt x="33" y="275"/>
                  </a:lnTo>
                  <a:lnTo>
                    <a:pt x="33" y="277"/>
                  </a:lnTo>
                  <a:lnTo>
                    <a:pt x="29" y="284"/>
                  </a:lnTo>
                  <a:lnTo>
                    <a:pt x="24" y="291"/>
                  </a:lnTo>
                  <a:lnTo>
                    <a:pt x="22" y="296"/>
                  </a:lnTo>
                  <a:lnTo>
                    <a:pt x="0" y="329"/>
                  </a:lnTo>
                  <a:lnTo>
                    <a:pt x="0" y="334"/>
                  </a:lnTo>
                  <a:lnTo>
                    <a:pt x="0" y="343"/>
                  </a:lnTo>
                  <a:lnTo>
                    <a:pt x="0" y="362"/>
                  </a:lnTo>
                  <a:lnTo>
                    <a:pt x="0" y="374"/>
                  </a:lnTo>
                  <a:lnTo>
                    <a:pt x="0" y="374"/>
                  </a:lnTo>
                  <a:lnTo>
                    <a:pt x="0" y="376"/>
                  </a:lnTo>
                  <a:lnTo>
                    <a:pt x="0" y="379"/>
                  </a:lnTo>
                  <a:lnTo>
                    <a:pt x="0" y="379"/>
                  </a:lnTo>
                  <a:lnTo>
                    <a:pt x="0" y="383"/>
                  </a:lnTo>
                  <a:lnTo>
                    <a:pt x="3" y="386"/>
                  </a:lnTo>
                  <a:lnTo>
                    <a:pt x="10" y="386"/>
                  </a:lnTo>
                  <a:lnTo>
                    <a:pt x="12" y="386"/>
                  </a:lnTo>
                  <a:lnTo>
                    <a:pt x="12" y="390"/>
                  </a:lnTo>
                  <a:lnTo>
                    <a:pt x="12" y="398"/>
                  </a:lnTo>
                  <a:lnTo>
                    <a:pt x="12" y="400"/>
                  </a:lnTo>
                  <a:lnTo>
                    <a:pt x="17" y="402"/>
                  </a:lnTo>
                  <a:lnTo>
                    <a:pt x="17" y="405"/>
                  </a:lnTo>
                  <a:lnTo>
                    <a:pt x="14" y="407"/>
                  </a:lnTo>
                  <a:lnTo>
                    <a:pt x="14" y="414"/>
                  </a:lnTo>
                  <a:lnTo>
                    <a:pt x="12" y="417"/>
                  </a:lnTo>
                  <a:lnTo>
                    <a:pt x="17" y="419"/>
                  </a:lnTo>
                  <a:lnTo>
                    <a:pt x="19" y="417"/>
                  </a:lnTo>
                  <a:lnTo>
                    <a:pt x="19" y="417"/>
                  </a:lnTo>
                  <a:lnTo>
                    <a:pt x="22" y="419"/>
                  </a:lnTo>
                  <a:lnTo>
                    <a:pt x="22" y="419"/>
                  </a:lnTo>
                  <a:lnTo>
                    <a:pt x="22" y="421"/>
                  </a:lnTo>
                  <a:lnTo>
                    <a:pt x="24" y="424"/>
                  </a:lnTo>
                  <a:lnTo>
                    <a:pt x="24" y="424"/>
                  </a:lnTo>
                  <a:lnTo>
                    <a:pt x="24" y="424"/>
                  </a:lnTo>
                  <a:lnTo>
                    <a:pt x="24" y="424"/>
                  </a:lnTo>
                  <a:lnTo>
                    <a:pt x="26" y="424"/>
                  </a:lnTo>
                  <a:lnTo>
                    <a:pt x="26" y="424"/>
                  </a:lnTo>
                  <a:lnTo>
                    <a:pt x="29" y="424"/>
                  </a:lnTo>
                  <a:lnTo>
                    <a:pt x="29" y="421"/>
                  </a:lnTo>
                  <a:lnTo>
                    <a:pt x="29" y="421"/>
                  </a:lnTo>
                  <a:lnTo>
                    <a:pt x="31" y="419"/>
                  </a:lnTo>
                  <a:lnTo>
                    <a:pt x="31" y="421"/>
                  </a:lnTo>
                  <a:lnTo>
                    <a:pt x="33" y="421"/>
                  </a:lnTo>
                  <a:lnTo>
                    <a:pt x="41" y="428"/>
                  </a:lnTo>
                  <a:lnTo>
                    <a:pt x="43" y="431"/>
                  </a:lnTo>
                  <a:lnTo>
                    <a:pt x="43" y="433"/>
                  </a:lnTo>
                  <a:lnTo>
                    <a:pt x="43" y="433"/>
                  </a:lnTo>
                  <a:lnTo>
                    <a:pt x="64" y="450"/>
                  </a:lnTo>
                  <a:lnTo>
                    <a:pt x="71" y="452"/>
                  </a:lnTo>
                  <a:lnTo>
                    <a:pt x="74" y="454"/>
                  </a:lnTo>
                  <a:lnTo>
                    <a:pt x="74" y="454"/>
                  </a:lnTo>
                  <a:lnTo>
                    <a:pt x="76" y="457"/>
                  </a:lnTo>
                  <a:lnTo>
                    <a:pt x="76" y="457"/>
                  </a:lnTo>
                  <a:lnTo>
                    <a:pt x="78" y="459"/>
                  </a:lnTo>
                  <a:lnTo>
                    <a:pt x="76" y="459"/>
                  </a:lnTo>
                  <a:lnTo>
                    <a:pt x="76" y="461"/>
                  </a:lnTo>
                  <a:lnTo>
                    <a:pt x="76" y="461"/>
                  </a:lnTo>
                  <a:lnTo>
                    <a:pt x="76" y="464"/>
                  </a:lnTo>
                  <a:lnTo>
                    <a:pt x="76" y="464"/>
                  </a:lnTo>
                  <a:lnTo>
                    <a:pt x="76" y="466"/>
                  </a:lnTo>
                  <a:lnTo>
                    <a:pt x="76" y="466"/>
                  </a:lnTo>
                  <a:lnTo>
                    <a:pt x="76" y="466"/>
                  </a:lnTo>
                  <a:lnTo>
                    <a:pt x="78" y="466"/>
                  </a:lnTo>
                  <a:lnTo>
                    <a:pt x="78" y="466"/>
                  </a:lnTo>
                  <a:lnTo>
                    <a:pt x="81" y="466"/>
                  </a:lnTo>
                  <a:lnTo>
                    <a:pt x="86" y="466"/>
                  </a:lnTo>
                  <a:lnTo>
                    <a:pt x="86" y="466"/>
                  </a:lnTo>
                  <a:lnTo>
                    <a:pt x="88" y="466"/>
                  </a:lnTo>
                  <a:lnTo>
                    <a:pt x="88" y="469"/>
                  </a:lnTo>
                  <a:lnTo>
                    <a:pt x="88" y="471"/>
                  </a:lnTo>
                  <a:lnTo>
                    <a:pt x="88" y="471"/>
                  </a:lnTo>
                  <a:lnTo>
                    <a:pt x="88" y="473"/>
                  </a:lnTo>
                  <a:lnTo>
                    <a:pt x="86" y="473"/>
                  </a:lnTo>
                  <a:lnTo>
                    <a:pt x="86" y="476"/>
                  </a:lnTo>
                  <a:lnTo>
                    <a:pt x="86" y="476"/>
                  </a:lnTo>
                  <a:lnTo>
                    <a:pt x="88" y="478"/>
                  </a:lnTo>
                  <a:lnTo>
                    <a:pt x="88" y="478"/>
                  </a:lnTo>
                  <a:lnTo>
                    <a:pt x="90" y="480"/>
                  </a:lnTo>
                  <a:lnTo>
                    <a:pt x="90" y="483"/>
                  </a:lnTo>
                  <a:lnTo>
                    <a:pt x="93" y="483"/>
                  </a:lnTo>
                  <a:lnTo>
                    <a:pt x="95" y="483"/>
                  </a:lnTo>
                  <a:lnTo>
                    <a:pt x="95" y="483"/>
                  </a:lnTo>
                  <a:lnTo>
                    <a:pt x="97" y="483"/>
                  </a:lnTo>
                  <a:lnTo>
                    <a:pt x="97" y="480"/>
                  </a:lnTo>
                  <a:lnTo>
                    <a:pt x="100" y="480"/>
                  </a:lnTo>
                  <a:lnTo>
                    <a:pt x="100" y="480"/>
                  </a:lnTo>
                  <a:lnTo>
                    <a:pt x="107" y="478"/>
                  </a:lnTo>
                  <a:lnTo>
                    <a:pt x="107" y="478"/>
                  </a:lnTo>
                  <a:lnTo>
                    <a:pt x="109" y="478"/>
                  </a:lnTo>
                  <a:lnTo>
                    <a:pt x="109" y="478"/>
                  </a:lnTo>
                  <a:lnTo>
                    <a:pt x="112" y="478"/>
                  </a:lnTo>
                  <a:lnTo>
                    <a:pt x="114" y="478"/>
                  </a:lnTo>
                  <a:lnTo>
                    <a:pt x="121" y="480"/>
                  </a:lnTo>
                  <a:lnTo>
                    <a:pt x="121" y="483"/>
                  </a:lnTo>
                  <a:lnTo>
                    <a:pt x="119" y="485"/>
                  </a:lnTo>
                  <a:lnTo>
                    <a:pt x="116" y="485"/>
                  </a:lnTo>
                  <a:lnTo>
                    <a:pt x="116" y="485"/>
                  </a:lnTo>
                  <a:lnTo>
                    <a:pt x="116" y="488"/>
                  </a:lnTo>
                  <a:lnTo>
                    <a:pt x="119" y="495"/>
                  </a:lnTo>
                  <a:lnTo>
                    <a:pt x="119" y="495"/>
                  </a:lnTo>
                  <a:lnTo>
                    <a:pt x="121" y="495"/>
                  </a:lnTo>
                  <a:lnTo>
                    <a:pt x="135" y="495"/>
                  </a:lnTo>
                  <a:lnTo>
                    <a:pt x="135" y="504"/>
                  </a:lnTo>
                  <a:lnTo>
                    <a:pt x="142" y="509"/>
                  </a:lnTo>
                  <a:lnTo>
                    <a:pt x="159" y="521"/>
                  </a:lnTo>
                  <a:lnTo>
                    <a:pt x="164" y="521"/>
                  </a:lnTo>
                  <a:lnTo>
                    <a:pt x="166" y="523"/>
                  </a:lnTo>
                  <a:lnTo>
                    <a:pt x="166" y="528"/>
                  </a:lnTo>
                  <a:lnTo>
                    <a:pt x="168" y="533"/>
                  </a:lnTo>
                  <a:lnTo>
                    <a:pt x="173" y="533"/>
                  </a:lnTo>
                  <a:lnTo>
                    <a:pt x="180" y="530"/>
                  </a:lnTo>
                  <a:lnTo>
                    <a:pt x="185" y="530"/>
                  </a:lnTo>
                  <a:lnTo>
                    <a:pt x="187" y="533"/>
                  </a:lnTo>
                  <a:lnTo>
                    <a:pt x="194" y="535"/>
                  </a:lnTo>
                  <a:lnTo>
                    <a:pt x="206" y="544"/>
                  </a:lnTo>
                  <a:lnTo>
                    <a:pt x="209" y="544"/>
                  </a:lnTo>
                  <a:lnTo>
                    <a:pt x="213" y="544"/>
                  </a:lnTo>
                  <a:lnTo>
                    <a:pt x="216" y="542"/>
                  </a:lnTo>
                  <a:lnTo>
                    <a:pt x="221" y="537"/>
                  </a:lnTo>
                  <a:lnTo>
                    <a:pt x="230" y="535"/>
                  </a:lnTo>
                  <a:lnTo>
                    <a:pt x="235" y="533"/>
                  </a:lnTo>
                  <a:lnTo>
                    <a:pt x="235" y="528"/>
                  </a:lnTo>
                  <a:lnTo>
                    <a:pt x="237" y="525"/>
                  </a:lnTo>
                  <a:lnTo>
                    <a:pt x="237" y="525"/>
                  </a:lnTo>
                  <a:lnTo>
                    <a:pt x="239" y="525"/>
                  </a:lnTo>
                  <a:lnTo>
                    <a:pt x="244" y="523"/>
                  </a:lnTo>
                  <a:lnTo>
                    <a:pt x="244" y="523"/>
                  </a:lnTo>
                  <a:lnTo>
                    <a:pt x="247" y="521"/>
                  </a:lnTo>
                  <a:lnTo>
                    <a:pt x="247" y="521"/>
                  </a:lnTo>
                  <a:lnTo>
                    <a:pt x="251" y="521"/>
                  </a:lnTo>
                  <a:lnTo>
                    <a:pt x="263" y="518"/>
                  </a:lnTo>
                  <a:lnTo>
                    <a:pt x="268" y="518"/>
                  </a:lnTo>
                  <a:lnTo>
                    <a:pt x="270" y="518"/>
                  </a:lnTo>
                  <a:lnTo>
                    <a:pt x="273" y="521"/>
                  </a:lnTo>
                  <a:lnTo>
                    <a:pt x="275" y="521"/>
                  </a:lnTo>
                  <a:lnTo>
                    <a:pt x="284" y="518"/>
                  </a:lnTo>
                  <a:lnTo>
                    <a:pt x="284" y="518"/>
                  </a:lnTo>
                  <a:lnTo>
                    <a:pt x="287" y="518"/>
                  </a:lnTo>
                  <a:lnTo>
                    <a:pt x="289" y="518"/>
                  </a:lnTo>
                  <a:lnTo>
                    <a:pt x="308" y="523"/>
                  </a:lnTo>
                  <a:lnTo>
                    <a:pt x="313" y="523"/>
                  </a:lnTo>
                  <a:lnTo>
                    <a:pt x="315" y="525"/>
                  </a:lnTo>
                  <a:lnTo>
                    <a:pt x="315" y="525"/>
                  </a:lnTo>
                  <a:lnTo>
                    <a:pt x="315" y="528"/>
                  </a:lnTo>
                  <a:lnTo>
                    <a:pt x="318" y="530"/>
                  </a:lnTo>
                  <a:lnTo>
                    <a:pt x="318" y="533"/>
                  </a:lnTo>
                  <a:lnTo>
                    <a:pt x="320" y="533"/>
                  </a:lnTo>
                  <a:lnTo>
                    <a:pt x="322" y="533"/>
                  </a:lnTo>
                  <a:lnTo>
                    <a:pt x="325" y="533"/>
                  </a:lnTo>
                  <a:lnTo>
                    <a:pt x="325" y="533"/>
                  </a:lnTo>
                  <a:lnTo>
                    <a:pt x="327" y="533"/>
                  </a:lnTo>
                  <a:lnTo>
                    <a:pt x="327" y="533"/>
                  </a:lnTo>
                  <a:lnTo>
                    <a:pt x="332" y="535"/>
                  </a:lnTo>
                  <a:lnTo>
                    <a:pt x="339" y="535"/>
                  </a:lnTo>
                  <a:lnTo>
                    <a:pt x="339" y="535"/>
                  </a:lnTo>
                  <a:lnTo>
                    <a:pt x="339" y="535"/>
                  </a:lnTo>
                  <a:lnTo>
                    <a:pt x="341" y="535"/>
                  </a:lnTo>
                  <a:lnTo>
                    <a:pt x="341" y="535"/>
                  </a:lnTo>
                  <a:lnTo>
                    <a:pt x="344" y="533"/>
                  </a:lnTo>
                  <a:lnTo>
                    <a:pt x="348" y="533"/>
                  </a:lnTo>
                  <a:lnTo>
                    <a:pt x="351" y="533"/>
                  </a:lnTo>
                  <a:lnTo>
                    <a:pt x="351" y="533"/>
                  </a:lnTo>
                  <a:lnTo>
                    <a:pt x="353" y="533"/>
                  </a:lnTo>
                  <a:lnTo>
                    <a:pt x="353" y="535"/>
                  </a:lnTo>
                  <a:lnTo>
                    <a:pt x="353" y="535"/>
                  </a:lnTo>
                  <a:lnTo>
                    <a:pt x="353" y="537"/>
                  </a:lnTo>
                  <a:lnTo>
                    <a:pt x="353" y="537"/>
                  </a:lnTo>
                  <a:lnTo>
                    <a:pt x="351" y="540"/>
                  </a:lnTo>
                  <a:lnTo>
                    <a:pt x="351" y="540"/>
                  </a:lnTo>
                  <a:lnTo>
                    <a:pt x="351" y="540"/>
                  </a:lnTo>
                  <a:lnTo>
                    <a:pt x="351" y="542"/>
                  </a:lnTo>
                  <a:lnTo>
                    <a:pt x="351" y="542"/>
                  </a:lnTo>
                  <a:lnTo>
                    <a:pt x="351" y="547"/>
                  </a:lnTo>
                  <a:lnTo>
                    <a:pt x="353" y="549"/>
                  </a:lnTo>
                  <a:lnTo>
                    <a:pt x="353" y="551"/>
                  </a:lnTo>
                  <a:lnTo>
                    <a:pt x="353" y="554"/>
                  </a:lnTo>
                  <a:lnTo>
                    <a:pt x="353" y="554"/>
                  </a:lnTo>
                  <a:lnTo>
                    <a:pt x="353" y="554"/>
                  </a:lnTo>
                  <a:lnTo>
                    <a:pt x="356" y="556"/>
                  </a:lnTo>
                  <a:lnTo>
                    <a:pt x="360" y="559"/>
                  </a:lnTo>
                  <a:lnTo>
                    <a:pt x="363" y="559"/>
                  </a:lnTo>
                  <a:lnTo>
                    <a:pt x="363" y="559"/>
                  </a:lnTo>
                  <a:lnTo>
                    <a:pt x="363" y="559"/>
                  </a:lnTo>
                  <a:lnTo>
                    <a:pt x="363" y="561"/>
                  </a:lnTo>
                  <a:lnTo>
                    <a:pt x="363" y="561"/>
                  </a:lnTo>
                  <a:lnTo>
                    <a:pt x="365" y="563"/>
                  </a:lnTo>
                  <a:lnTo>
                    <a:pt x="365" y="566"/>
                  </a:lnTo>
                  <a:lnTo>
                    <a:pt x="365" y="566"/>
                  </a:lnTo>
                  <a:lnTo>
                    <a:pt x="365" y="568"/>
                  </a:lnTo>
                  <a:lnTo>
                    <a:pt x="365" y="568"/>
                  </a:lnTo>
                  <a:lnTo>
                    <a:pt x="367" y="570"/>
                  </a:lnTo>
                  <a:lnTo>
                    <a:pt x="374" y="575"/>
                  </a:lnTo>
                  <a:lnTo>
                    <a:pt x="374" y="575"/>
                  </a:lnTo>
                  <a:lnTo>
                    <a:pt x="374" y="575"/>
                  </a:lnTo>
                  <a:lnTo>
                    <a:pt x="379" y="573"/>
                  </a:lnTo>
                  <a:lnTo>
                    <a:pt x="382" y="568"/>
                  </a:lnTo>
                  <a:lnTo>
                    <a:pt x="379" y="568"/>
                  </a:lnTo>
                  <a:lnTo>
                    <a:pt x="377" y="566"/>
                  </a:lnTo>
                  <a:lnTo>
                    <a:pt x="374" y="566"/>
                  </a:lnTo>
                  <a:lnTo>
                    <a:pt x="374" y="563"/>
                  </a:lnTo>
                  <a:lnTo>
                    <a:pt x="377" y="563"/>
                  </a:lnTo>
                  <a:lnTo>
                    <a:pt x="379" y="561"/>
                  </a:lnTo>
                  <a:lnTo>
                    <a:pt x="379" y="559"/>
                  </a:lnTo>
                  <a:lnTo>
                    <a:pt x="374" y="556"/>
                  </a:lnTo>
                  <a:lnTo>
                    <a:pt x="374" y="554"/>
                  </a:lnTo>
                  <a:lnTo>
                    <a:pt x="377" y="549"/>
                  </a:lnTo>
                  <a:lnTo>
                    <a:pt x="377" y="547"/>
                  </a:lnTo>
                  <a:lnTo>
                    <a:pt x="379" y="544"/>
                  </a:lnTo>
                  <a:lnTo>
                    <a:pt x="382" y="542"/>
                  </a:lnTo>
                  <a:lnTo>
                    <a:pt x="384" y="542"/>
                  </a:lnTo>
                  <a:lnTo>
                    <a:pt x="384" y="547"/>
                  </a:lnTo>
                  <a:lnTo>
                    <a:pt x="384" y="549"/>
                  </a:lnTo>
                  <a:lnTo>
                    <a:pt x="382" y="556"/>
                  </a:lnTo>
                  <a:lnTo>
                    <a:pt x="382" y="559"/>
                  </a:lnTo>
                  <a:lnTo>
                    <a:pt x="384" y="563"/>
                  </a:lnTo>
                  <a:lnTo>
                    <a:pt x="384" y="566"/>
                  </a:lnTo>
                  <a:lnTo>
                    <a:pt x="386" y="568"/>
                  </a:lnTo>
                  <a:lnTo>
                    <a:pt x="391" y="559"/>
                  </a:lnTo>
                  <a:lnTo>
                    <a:pt x="393" y="554"/>
                  </a:lnTo>
                  <a:lnTo>
                    <a:pt x="396" y="549"/>
                  </a:lnTo>
                  <a:lnTo>
                    <a:pt x="396" y="540"/>
                  </a:lnTo>
                  <a:lnTo>
                    <a:pt x="398" y="537"/>
                  </a:lnTo>
                  <a:lnTo>
                    <a:pt x="398" y="537"/>
                  </a:lnTo>
                  <a:lnTo>
                    <a:pt x="401" y="537"/>
                  </a:lnTo>
                  <a:lnTo>
                    <a:pt x="401" y="535"/>
                  </a:lnTo>
                  <a:lnTo>
                    <a:pt x="401" y="533"/>
                  </a:lnTo>
                  <a:lnTo>
                    <a:pt x="403" y="530"/>
                  </a:lnTo>
                  <a:lnTo>
                    <a:pt x="403" y="528"/>
                  </a:lnTo>
                  <a:lnTo>
                    <a:pt x="405" y="525"/>
                  </a:lnTo>
                  <a:lnTo>
                    <a:pt x="405" y="523"/>
                  </a:lnTo>
                  <a:lnTo>
                    <a:pt x="403" y="518"/>
                  </a:lnTo>
                  <a:lnTo>
                    <a:pt x="401" y="516"/>
                  </a:lnTo>
                  <a:lnTo>
                    <a:pt x="398" y="516"/>
                  </a:lnTo>
                  <a:lnTo>
                    <a:pt x="393" y="516"/>
                  </a:lnTo>
                  <a:lnTo>
                    <a:pt x="393" y="518"/>
                  </a:lnTo>
                  <a:lnTo>
                    <a:pt x="396" y="518"/>
                  </a:lnTo>
                  <a:lnTo>
                    <a:pt x="396" y="518"/>
                  </a:lnTo>
                  <a:lnTo>
                    <a:pt x="398" y="518"/>
                  </a:lnTo>
                  <a:lnTo>
                    <a:pt x="393" y="521"/>
                  </a:lnTo>
                  <a:lnTo>
                    <a:pt x="389" y="516"/>
                  </a:lnTo>
                  <a:lnTo>
                    <a:pt x="386" y="509"/>
                  </a:lnTo>
                  <a:lnTo>
                    <a:pt x="384" y="509"/>
                  </a:lnTo>
                  <a:lnTo>
                    <a:pt x="382" y="506"/>
                  </a:lnTo>
                  <a:lnTo>
                    <a:pt x="379" y="504"/>
                  </a:lnTo>
                  <a:lnTo>
                    <a:pt x="379" y="499"/>
                  </a:lnTo>
                  <a:lnTo>
                    <a:pt x="377" y="499"/>
                  </a:lnTo>
                  <a:lnTo>
                    <a:pt x="372" y="497"/>
                  </a:lnTo>
                  <a:lnTo>
                    <a:pt x="370" y="495"/>
                  </a:lnTo>
                  <a:lnTo>
                    <a:pt x="372" y="497"/>
                  </a:lnTo>
                  <a:lnTo>
                    <a:pt x="372" y="502"/>
                  </a:lnTo>
                  <a:lnTo>
                    <a:pt x="372" y="506"/>
                  </a:lnTo>
                  <a:lnTo>
                    <a:pt x="370" y="509"/>
                  </a:lnTo>
                  <a:lnTo>
                    <a:pt x="367" y="506"/>
                  </a:lnTo>
                  <a:lnTo>
                    <a:pt x="367" y="504"/>
                  </a:lnTo>
                  <a:lnTo>
                    <a:pt x="367" y="504"/>
                  </a:lnTo>
                  <a:lnTo>
                    <a:pt x="370" y="504"/>
                  </a:lnTo>
                  <a:lnTo>
                    <a:pt x="370" y="504"/>
                  </a:lnTo>
                  <a:lnTo>
                    <a:pt x="370" y="502"/>
                  </a:lnTo>
                  <a:lnTo>
                    <a:pt x="367" y="497"/>
                  </a:lnTo>
                  <a:lnTo>
                    <a:pt x="365" y="492"/>
                  </a:lnTo>
                  <a:lnTo>
                    <a:pt x="363" y="488"/>
                  </a:lnTo>
                  <a:lnTo>
                    <a:pt x="358" y="485"/>
                  </a:lnTo>
                  <a:lnTo>
                    <a:pt x="360" y="488"/>
                  </a:lnTo>
                  <a:lnTo>
                    <a:pt x="360" y="488"/>
                  </a:lnTo>
                  <a:lnTo>
                    <a:pt x="360" y="490"/>
                  </a:lnTo>
                  <a:lnTo>
                    <a:pt x="356" y="490"/>
                  </a:lnTo>
                  <a:lnTo>
                    <a:pt x="353" y="488"/>
                  </a:lnTo>
                  <a:lnTo>
                    <a:pt x="353" y="480"/>
                  </a:lnTo>
                  <a:lnTo>
                    <a:pt x="356" y="476"/>
                  </a:lnTo>
                  <a:lnTo>
                    <a:pt x="356" y="476"/>
                  </a:lnTo>
                  <a:lnTo>
                    <a:pt x="356" y="478"/>
                  </a:lnTo>
                  <a:lnTo>
                    <a:pt x="356" y="480"/>
                  </a:lnTo>
                  <a:lnTo>
                    <a:pt x="358" y="483"/>
                  </a:lnTo>
                  <a:lnTo>
                    <a:pt x="360" y="483"/>
                  </a:lnTo>
                  <a:lnTo>
                    <a:pt x="360" y="471"/>
                  </a:lnTo>
                  <a:lnTo>
                    <a:pt x="358" y="461"/>
                  </a:lnTo>
                  <a:lnTo>
                    <a:pt x="358" y="457"/>
                  </a:lnTo>
                  <a:lnTo>
                    <a:pt x="356" y="452"/>
                  </a:lnTo>
                  <a:lnTo>
                    <a:pt x="353" y="447"/>
                  </a:lnTo>
                  <a:lnTo>
                    <a:pt x="356" y="443"/>
                  </a:lnTo>
                  <a:lnTo>
                    <a:pt x="353" y="445"/>
                  </a:lnTo>
                  <a:lnTo>
                    <a:pt x="348" y="450"/>
                  </a:lnTo>
                  <a:lnTo>
                    <a:pt x="346" y="452"/>
                  </a:lnTo>
                  <a:lnTo>
                    <a:pt x="346" y="452"/>
                  </a:lnTo>
                  <a:lnTo>
                    <a:pt x="346" y="452"/>
                  </a:lnTo>
                  <a:lnTo>
                    <a:pt x="348" y="454"/>
                  </a:lnTo>
                  <a:lnTo>
                    <a:pt x="344" y="454"/>
                  </a:lnTo>
                  <a:lnTo>
                    <a:pt x="339" y="452"/>
                  </a:lnTo>
                  <a:lnTo>
                    <a:pt x="337" y="447"/>
                  </a:lnTo>
                  <a:lnTo>
                    <a:pt x="339" y="443"/>
                  </a:lnTo>
                  <a:lnTo>
                    <a:pt x="337" y="443"/>
                  </a:lnTo>
                  <a:lnTo>
                    <a:pt x="337" y="440"/>
                  </a:lnTo>
                  <a:lnTo>
                    <a:pt x="337" y="438"/>
                  </a:lnTo>
                  <a:lnTo>
                    <a:pt x="339" y="438"/>
                  </a:lnTo>
                  <a:lnTo>
                    <a:pt x="337" y="433"/>
                  </a:lnTo>
                  <a:lnTo>
                    <a:pt x="337" y="428"/>
                  </a:lnTo>
                  <a:lnTo>
                    <a:pt x="337" y="424"/>
                  </a:lnTo>
                  <a:lnTo>
                    <a:pt x="332" y="424"/>
                  </a:lnTo>
                  <a:lnTo>
                    <a:pt x="334" y="426"/>
                  </a:lnTo>
                  <a:lnTo>
                    <a:pt x="332" y="431"/>
                  </a:lnTo>
                  <a:lnTo>
                    <a:pt x="332" y="433"/>
                  </a:lnTo>
                  <a:lnTo>
                    <a:pt x="329" y="435"/>
                  </a:lnTo>
                  <a:lnTo>
                    <a:pt x="327" y="433"/>
                  </a:lnTo>
                  <a:lnTo>
                    <a:pt x="325" y="428"/>
                  </a:lnTo>
                  <a:lnTo>
                    <a:pt x="322" y="426"/>
                  </a:lnTo>
                  <a:lnTo>
                    <a:pt x="322" y="419"/>
                  </a:lnTo>
                  <a:lnTo>
                    <a:pt x="325" y="417"/>
                  </a:lnTo>
                  <a:lnTo>
                    <a:pt x="327" y="419"/>
                  </a:lnTo>
                  <a:lnTo>
                    <a:pt x="329" y="421"/>
                  </a:lnTo>
                  <a:lnTo>
                    <a:pt x="334" y="419"/>
                  </a:lnTo>
                  <a:lnTo>
                    <a:pt x="337" y="417"/>
                  </a:lnTo>
                  <a:lnTo>
                    <a:pt x="337" y="414"/>
                  </a:lnTo>
                  <a:lnTo>
                    <a:pt x="339" y="409"/>
                  </a:lnTo>
                  <a:lnTo>
                    <a:pt x="339" y="407"/>
                  </a:lnTo>
                  <a:lnTo>
                    <a:pt x="339" y="405"/>
                  </a:lnTo>
                  <a:lnTo>
                    <a:pt x="341" y="405"/>
                  </a:lnTo>
                  <a:lnTo>
                    <a:pt x="344" y="405"/>
                  </a:lnTo>
                  <a:lnTo>
                    <a:pt x="344" y="400"/>
                  </a:lnTo>
                  <a:lnTo>
                    <a:pt x="344" y="400"/>
                  </a:lnTo>
                  <a:lnTo>
                    <a:pt x="344" y="398"/>
                  </a:lnTo>
                  <a:lnTo>
                    <a:pt x="346" y="393"/>
                  </a:lnTo>
                  <a:lnTo>
                    <a:pt x="344" y="390"/>
                  </a:lnTo>
                  <a:lnTo>
                    <a:pt x="344" y="388"/>
                  </a:lnTo>
                  <a:lnTo>
                    <a:pt x="344" y="386"/>
                  </a:lnTo>
                  <a:lnTo>
                    <a:pt x="346" y="383"/>
                  </a:lnTo>
                  <a:lnTo>
                    <a:pt x="344" y="383"/>
                  </a:lnTo>
                  <a:lnTo>
                    <a:pt x="344" y="381"/>
                  </a:lnTo>
                  <a:lnTo>
                    <a:pt x="348" y="374"/>
                  </a:lnTo>
                  <a:lnTo>
                    <a:pt x="356" y="364"/>
                  </a:lnTo>
                  <a:lnTo>
                    <a:pt x="365" y="360"/>
                  </a:lnTo>
                  <a:lnTo>
                    <a:pt x="372" y="360"/>
                  </a:lnTo>
                  <a:lnTo>
                    <a:pt x="372" y="364"/>
                  </a:lnTo>
                  <a:lnTo>
                    <a:pt x="374" y="364"/>
                  </a:lnTo>
                  <a:lnTo>
                    <a:pt x="379" y="364"/>
                  </a:lnTo>
                  <a:lnTo>
                    <a:pt x="382" y="362"/>
                  </a:lnTo>
                  <a:lnTo>
                    <a:pt x="382" y="360"/>
                  </a:lnTo>
                  <a:lnTo>
                    <a:pt x="374" y="357"/>
                  </a:lnTo>
                  <a:lnTo>
                    <a:pt x="372" y="355"/>
                  </a:lnTo>
                  <a:lnTo>
                    <a:pt x="374" y="350"/>
                  </a:lnTo>
                  <a:lnTo>
                    <a:pt x="377" y="357"/>
                  </a:lnTo>
                  <a:lnTo>
                    <a:pt x="379" y="357"/>
                  </a:lnTo>
                  <a:lnTo>
                    <a:pt x="379" y="355"/>
                  </a:lnTo>
                  <a:lnTo>
                    <a:pt x="384" y="357"/>
                  </a:lnTo>
                  <a:lnTo>
                    <a:pt x="386" y="357"/>
                  </a:lnTo>
                  <a:lnTo>
                    <a:pt x="386" y="357"/>
                  </a:lnTo>
                  <a:lnTo>
                    <a:pt x="384" y="353"/>
                  </a:lnTo>
                  <a:lnTo>
                    <a:pt x="389" y="348"/>
                  </a:lnTo>
                  <a:lnTo>
                    <a:pt x="393" y="343"/>
                  </a:lnTo>
                  <a:lnTo>
                    <a:pt x="398" y="338"/>
                  </a:lnTo>
                  <a:lnTo>
                    <a:pt x="401" y="343"/>
                  </a:lnTo>
                  <a:lnTo>
                    <a:pt x="401" y="346"/>
                  </a:lnTo>
                  <a:lnTo>
                    <a:pt x="405" y="350"/>
                  </a:lnTo>
                  <a:lnTo>
                    <a:pt x="408" y="350"/>
                  </a:lnTo>
                  <a:lnTo>
                    <a:pt x="412" y="348"/>
                  </a:lnTo>
                  <a:lnTo>
                    <a:pt x="415" y="346"/>
                  </a:lnTo>
                  <a:lnTo>
                    <a:pt x="412" y="350"/>
                  </a:lnTo>
                  <a:lnTo>
                    <a:pt x="410" y="353"/>
                  </a:lnTo>
                  <a:lnTo>
                    <a:pt x="408" y="353"/>
                  </a:lnTo>
                  <a:lnTo>
                    <a:pt x="403" y="355"/>
                  </a:lnTo>
                  <a:lnTo>
                    <a:pt x="403" y="355"/>
                  </a:lnTo>
                  <a:lnTo>
                    <a:pt x="401" y="360"/>
                  </a:lnTo>
                  <a:lnTo>
                    <a:pt x="401" y="364"/>
                  </a:lnTo>
                  <a:lnTo>
                    <a:pt x="396" y="364"/>
                  </a:lnTo>
                  <a:lnTo>
                    <a:pt x="396" y="362"/>
                  </a:lnTo>
                  <a:lnTo>
                    <a:pt x="398" y="362"/>
                  </a:lnTo>
                  <a:lnTo>
                    <a:pt x="398" y="362"/>
                  </a:lnTo>
                  <a:lnTo>
                    <a:pt x="398" y="362"/>
                  </a:lnTo>
                  <a:lnTo>
                    <a:pt x="398" y="362"/>
                  </a:lnTo>
                  <a:lnTo>
                    <a:pt x="398" y="360"/>
                  </a:lnTo>
                  <a:lnTo>
                    <a:pt x="398" y="360"/>
                  </a:lnTo>
                  <a:lnTo>
                    <a:pt x="396" y="360"/>
                  </a:lnTo>
                  <a:lnTo>
                    <a:pt x="393" y="360"/>
                  </a:lnTo>
                  <a:lnTo>
                    <a:pt x="391" y="360"/>
                  </a:lnTo>
                  <a:lnTo>
                    <a:pt x="389" y="360"/>
                  </a:lnTo>
                  <a:lnTo>
                    <a:pt x="393" y="364"/>
                  </a:lnTo>
                  <a:lnTo>
                    <a:pt x="391" y="367"/>
                  </a:lnTo>
                  <a:lnTo>
                    <a:pt x="391" y="367"/>
                  </a:lnTo>
                  <a:lnTo>
                    <a:pt x="389" y="364"/>
                  </a:lnTo>
                  <a:lnTo>
                    <a:pt x="389" y="362"/>
                  </a:lnTo>
                  <a:lnTo>
                    <a:pt x="386" y="362"/>
                  </a:lnTo>
                  <a:lnTo>
                    <a:pt x="386" y="364"/>
                  </a:lnTo>
                  <a:lnTo>
                    <a:pt x="386" y="367"/>
                  </a:lnTo>
                  <a:lnTo>
                    <a:pt x="384" y="367"/>
                  </a:lnTo>
                  <a:lnTo>
                    <a:pt x="382" y="367"/>
                  </a:lnTo>
                  <a:lnTo>
                    <a:pt x="384" y="369"/>
                  </a:lnTo>
                  <a:lnTo>
                    <a:pt x="382" y="374"/>
                  </a:lnTo>
                  <a:lnTo>
                    <a:pt x="379" y="376"/>
                  </a:lnTo>
                  <a:lnTo>
                    <a:pt x="379" y="381"/>
                  </a:lnTo>
                  <a:lnTo>
                    <a:pt x="382" y="381"/>
                  </a:lnTo>
                  <a:lnTo>
                    <a:pt x="386" y="376"/>
                  </a:lnTo>
                  <a:lnTo>
                    <a:pt x="396" y="374"/>
                  </a:lnTo>
                  <a:lnTo>
                    <a:pt x="396" y="374"/>
                  </a:lnTo>
                  <a:lnTo>
                    <a:pt x="401" y="372"/>
                  </a:lnTo>
                  <a:lnTo>
                    <a:pt x="422" y="362"/>
                  </a:lnTo>
                  <a:lnTo>
                    <a:pt x="457" y="346"/>
                  </a:lnTo>
                  <a:lnTo>
                    <a:pt x="493" y="322"/>
                  </a:lnTo>
                  <a:lnTo>
                    <a:pt x="500" y="322"/>
                  </a:lnTo>
                  <a:lnTo>
                    <a:pt x="517" y="319"/>
                  </a:lnTo>
                  <a:lnTo>
                    <a:pt x="524" y="319"/>
                  </a:lnTo>
                  <a:lnTo>
                    <a:pt x="524" y="315"/>
                  </a:lnTo>
                  <a:lnTo>
                    <a:pt x="524" y="315"/>
                  </a:lnTo>
                  <a:lnTo>
                    <a:pt x="521" y="312"/>
                  </a:lnTo>
                  <a:close/>
                  <a:moveTo>
                    <a:pt x="377" y="374"/>
                  </a:moveTo>
                  <a:lnTo>
                    <a:pt x="374" y="374"/>
                  </a:lnTo>
                  <a:lnTo>
                    <a:pt x="374" y="376"/>
                  </a:lnTo>
                  <a:lnTo>
                    <a:pt x="370" y="376"/>
                  </a:lnTo>
                  <a:lnTo>
                    <a:pt x="372" y="379"/>
                  </a:lnTo>
                  <a:lnTo>
                    <a:pt x="374" y="379"/>
                  </a:lnTo>
                  <a:lnTo>
                    <a:pt x="377" y="376"/>
                  </a:lnTo>
                  <a:lnTo>
                    <a:pt x="379" y="372"/>
                  </a:lnTo>
                  <a:lnTo>
                    <a:pt x="379" y="372"/>
                  </a:lnTo>
                  <a:lnTo>
                    <a:pt x="377" y="374"/>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6">
              <a:extLst>
                <a:ext uri="{FF2B5EF4-FFF2-40B4-BE49-F238E27FC236}">
                  <a16:creationId xmlns:a16="http://schemas.microsoft.com/office/drawing/2014/main" id="{77ADC0FF-66CC-4D10-99BB-6A2021C24018}"/>
                </a:ext>
              </a:extLst>
            </p:cNvPr>
            <p:cNvSpPr>
              <a:spLocks/>
            </p:cNvSpPr>
            <p:nvPr/>
          </p:nvSpPr>
          <p:spPr bwMode="auto">
            <a:xfrm>
              <a:off x="3696" y="1560"/>
              <a:ext cx="293" cy="367"/>
            </a:xfrm>
            <a:custGeom>
              <a:avLst/>
              <a:gdLst>
                <a:gd name="T0" fmla="*/ 286 w 293"/>
                <a:gd name="T1" fmla="*/ 227 h 367"/>
                <a:gd name="T2" fmla="*/ 260 w 293"/>
                <a:gd name="T3" fmla="*/ 218 h 367"/>
                <a:gd name="T4" fmla="*/ 243 w 293"/>
                <a:gd name="T5" fmla="*/ 208 h 367"/>
                <a:gd name="T6" fmla="*/ 236 w 293"/>
                <a:gd name="T7" fmla="*/ 215 h 367"/>
                <a:gd name="T8" fmla="*/ 232 w 293"/>
                <a:gd name="T9" fmla="*/ 204 h 367"/>
                <a:gd name="T10" fmla="*/ 217 w 293"/>
                <a:gd name="T11" fmla="*/ 185 h 367"/>
                <a:gd name="T12" fmla="*/ 215 w 293"/>
                <a:gd name="T13" fmla="*/ 170 h 367"/>
                <a:gd name="T14" fmla="*/ 208 w 293"/>
                <a:gd name="T15" fmla="*/ 147 h 367"/>
                <a:gd name="T16" fmla="*/ 206 w 293"/>
                <a:gd name="T17" fmla="*/ 135 h 367"/>
                <a:gd name="T18" fmla="*/ 196 w 293"/>
                <a:gd name="T19" fmla="*/ 104 h 367"/>
                <a:gd name="T20" fmla="*/ 184 w 293"/>
                <a:gd name="T21" fmla="*/ 71 h 367"/>
                <a:gd name="T22" fmla="*/ 182 w 293"/>
                <a:gd name="T23" fmla="*/ 47 h 367"/>
                <a:gd name="T24" fmla="*/ 165 w 293"/>
                <a:gd name="T25" fmla="*/ 54 h 367"/>
                <a:gd name="T26" fmla="*/ 135 w 293"/>
                <a:gd name="T27" fmla="*/ 33 h 367"/>
                <a:gd name="T28" fmla="*/ 111 w 293"/>
                <a:gd name="T29" fmla="*/ 28 h 367"/>
                <a:gd name="T30" fmla="*/ 90 w 293"/>
                <a:gd name="T31" fmla="*/ 17 h 367"/>
                <a:gd name="T32" fmla="*/ 99 w 293"/>
                <a:gd name="T33" fmla="*/ 14 h 367"/>
                <a:gd name="T34" fmla="*/ 101 w 293"/>
                <a:gd name="T35" fmla="*/ 5 h 367"/>
                <a:gd name="T36" fmla="*/ 87 w 293"/>
                <a:gd name="T37" fmla="*/ 10 h 367"/>
                <a:gd name="T38" fmla="*/ 68 w 293"/>
                <a:gd name="T39" fmla="*/ 5 h 367"/>
                <a:gd name="T40" fmla="*/ 45 w 293"/>
                <a:gd name="T41" fmla="*/ 33 h 367"/>
                <a:gd name="T42" fmla="*/ 52 w 293"/>
                <a:gd name="T43" fmla="*/ 43 h 367"/>
                <a:gd name="T44" fmla="*/ 37 w 293"/>
                <a:gd name="T45" fmla="*/ 54 h 367"/>
                <a:gd name="T46" fmla="*/ 40 w 293"/>
                <a:gd name="T47" fmla="*/ 64 h 367"/>
                <a:gd name="T48" fmla="*/ 52 w 293"/>
                <a:gd name="T49" fmla="*/ 78 h 367"/>
                <a:gd name="T50" fmla="*/ 61 w 293"/>
                <a:gd name="T51" fmla="*/ 97 h 367"/>
                <a:gd name="T52" fmla="*/ 68 w 293"/>
                <a:gd name="T53" fmla="*/ 90 h 367"/>
                <a:gd name="T54" fmla="*/ 56 w 293"/>
                <a:gd name="T55" fmla="*/ 107 h 367"/>
                <a:gd name="T56" fmla="*/ 42 w 293"/>
                <a:gd name="T57" fmla="*/ 111 h 367"/>
                <a:gd name="T58" fmla="*/ 28 w 293"/>
                <a:gd name="T59" fmla="*/ 123 h 367"/>
                <a:gd name="T60" fmla="*/ 7 w 293"/>
                <a:gd name="T61" fmla="*/ 142 h 367"/>
                <a:gd name="T62" fmla="*/ 9 w 293"/>
                <a:gd name="T63" fmla="*/ 163 h 367"/>
                <a:gd name="T64" fmla="*/ 18 w 293"/>
                <a:gd name="T65" fmla="*/ 163 h 367"/>
                <a:gd name="T66" fmla="*/ 16 w 293"/>
                <a:gd name="T67" fmla="*/ 182 h 367"/>
                <a:gd name="T68" fmla="*/ 14 w 293"/>
                <a:gd name="T69" fmla="*/ 211 h 367"/>
                <a:gd name="T70" fmla="*/ 9 w 293"/>
                <a:gd name="T71" fmla="*/ 244 h 367"/>
                <a:gd name="T72" fmla="*/ 16 w 293"/>
                <a:gd name="T73" fmla="*/ 258 h 367"/>
                <a:gd name="T74" fmla="*/ 9 w 293"/>
                <a:gd name="T75" fmla="*/ 268 h 367"/>
                <a:gd name="T76" fmla="*/ 30 w 293"/>
                <a:gd name="T77" fmla="*/ 286 h 367"/>
                <a:gd name="T78" fmla="*/ 54 w 293"/>
                <a:gd name="T79" fmla="*/ 282 h 367"/>
                <a:gd name="T80" fmla="*/ 75 w 293"/>
                <a:gd name="T81" fmla="*/ 289 h 367"/>
                <a:gd name="T82" fmla="*/ 82 w 293"/>
                <a:gd name="T83" fmla="*/ 315 h 367"/>
                <a:gd name="T84" fmla="*/ 108 w 293"/>
                <a:gd name="T85" fmla="*/ 339 h 367"/>
                <a:gd name="T86" fmla="*/ 120 w 293"/>
                <a:gd name="T87" fmla="*/ 350 h 367"/>
                <a:gd name="T88" fmla="*/ 123 w 293"/>
                <a:gd name="T89" fmla="*/ 360 h 367"/>
                <a:gd name="T90" fmla="*/ 149 w 293"/>
                <a:gd name="T91" fmla="*/ 360 h 367"/>
                <a:gd name="T92" fmla="*/ 156 w 293"/>
                <a:gd name="T93" fmla="*/ 343 h 367"/>
                <a:gd name="T94" fmla="*/ 163 w 293"/>
                <a:gd name="T95" fmla="*/ 343 h 367"/>
                <a:gd name="T96" fmla="*/ 180 w 293"/>
                <a:gd name="T97" fmla="*/ 336 h 367"/>
                <a:gd name="T98" fmla="*/ 187 w 293"/>
                <a:gd name="T99" fmla="*/ 327 h 367"/>
                <a:gd name="T100" fmla="*/ 213 w 293"/>
                <a:gd name="T101" fmla="*/ 305 h 367"/>
                <a:gd name="T102" fmla="*/ 241 w 293"/>
                <a:gd name="T103" fmla="*/ 294 h 367"/>
                <a:gd name="T104" fmla="*/ 258 w 293"/>
                <a:gd name="T105" fmla="*/ 291 h 367"/>
                <a:gd name="T106" fmla="*/ 272 w 293"/>
                <a:gd name="T107" fmla="*/ 284 h 367"/>
                <a:gd name="T108" fmla="*/ 279 w 293"/>
                <a:gd name="T109" fmla="*/ 270 h 367"/>
                <a:gd name="T110" fmla="*/ 281 w 293"/>
                <a:gd name="T111" fmla="*/ 253 h 367"/>
                <a:gd name="T112" fmla="*/ 293 w 293"/>
                <a:gd name="T113" fmla="*/ 2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367">
                  <a:moveTo>
                    <a:pt x="293" y="241"/>
                  </a:moveTo>
                  <a:lnTo>
                    <a:pt x="293" y="239"/>
                  </a:lnTo>
                  <a:lnTo>
                    <a:pt x="293" y="237"/>
                  </a:lnTo>
                  <a:lnTo>
                    <a:pt x="291" y="234"/>
                  </a:lnTo>
                  <a:lnTo>
                    <a:pt x="288" y="230"/>
                  </a:lnTo>
                  <a:lnTo>
                    <a:pt x="288" y="230"/>
                  </a:lnTo>
                  <a:lnTo>
                    <a:pt x="288" y="227"/>
                  </a:lnTo>
                  <a:lnTo>
                    <a:pt x="288" y="227"/>
                  </a:lnTo>
                  <a:lnTo>
                    <a:pt x="286" y="227"/>
                  </a:lnTo>
                  <a:lnTo>
                    <a:pt x="274" y="234"/>
                  </a:lnTo>
                  <a:lnTo>
                    <a:pt x="270" y="234"/>
                  </a:lnTo>
                  <a:lnTo>
                    <a:pt x="270" y="234"/>
                  </a:lnTo>
                  <a:lnTo>
                    <a:pt x="270" y="232"/>
                  </a:lnTo>
                  <a:lnTo>
                    <a:pt x="270" y="230"/>
                  </a:lnTo>
                  <a:lnTo>
                    <a:pt x="270" y="230"/>
                  </a:lnTo>
                  <a:lnTo>
                    <a:pt x="270" y="227"/>
                  </a:lnTo>
                  <a:lnTo>
                    <a:pt x="267" y="227"/>
                  </a:lnTo>
                  <a:lnTo>
                    <a:pt x="260" y="218"/>
                  </a:lnTo>
                  <a:lnTo>
                    <a:pt x="260" y="218"/>
                  </a:lnTo>
                  <a:lnTo>
                    <a:pt x="258" y="215"/>
                  </a:lnTo>
                  <a:lnTo>
                    <a:pt x="253" y="213"/>
                  </a:lnTo>
                  <a:lnTo>
                    <a:pt x="251" y="208"/>
                  </a:lnTo>
                  <a:lnTo>
                    <a:pt x="248" y="206"/>
                  </a:lnTo>
                  <a:lnTo>
                    <a:pt x="248" y="206"/>
                  </a:lnTo>
                  <a:lnTo>
                    <a:pt x="246" y="206"/>
                  </a:lnTo>
                  <a:lnTo>
                    <a:pt x="246" y="206"/>
                  </a:lnTo>
                  <a:lnTo>
                    <a:pt x="243" y="208"/>
                  </a:lnTo>
                  <a:lnTo>
                    <a:pt x="236" y="206"/>
                  </a:lnTo>
                  <a:lnTo>
                    <a:pt x="236" y="208"/>
                  </a:lnTo>
                  <a:lnTo>
                    <a:pt x="236" y="208"/>
                  </a:lnTo>
                  <a:lnTo>
                    <a:pt x="236" y="208"/>
                  </a:lnTo>
                  <a:lnTo>
                    <a:pt x="236" y="211"/>
                  </a:lnTo>
                  <a:lnTo>
                    <a:pt x="236" y="213"/>
                  </a:lnTo>
                  <a:lnTo>
                    <a:pt x="236" y="213"/>
                  </a:lnTo>
                  <a:lnTo>
                    <a:pt x="236" y="213"/>
                  </a:lnTo>
                  <a:lnTo>
                    <a:pt x="236" y="215"/>
                  </a:lnTo>
                  <a:lnTo>
                    <a:pt x="234" y="215"/>
                  </a:lnTo>
                  <a:lnTo>
                    <a:pt x="232" y="215"/>
                  </a:lnTo>
                  <a:lnTo>
                    <a:pt x="232" y="215"/>
                  </a:lnTo>
                  <a:lnTo>
                    <a:pt x="232" y="213"/>
                  </a:lnTo>
                  <a:lnTo>
                    <a:pt x="232" y="208"/>
                  </a:lnTo>
                  <a:lnTo>
                    <a:pt x="232" y="208"/>
                  </a:lnTo>
                  <a:lnTo>
                    <a:pt x="232" y="206"/>
                  </a:lnTo>
                  <a:lnTo>
                    <a:pt x="232" y="206"/>
                  </a:lnTo>
                  <a:lnTo>
                    <a:pt x="232" y="204"/>
                  </a:lnTo>
                  <a:lnTo>
                    <a:pt x="229" y="204"/>
                  </a:lnTo>
                  <a:lnTo>
                    <a:pt x="225" y="199"/>
                  </a:lnTo>
                  <a:lnTo>
                    <a:pt x="222" y="199"/>
                  </a:lnTo>
                  <a:lnTo>
                    <a:pt x="220" y="194"/>
                  </a:lnTo>
                  <a:lnTo>
                    <a:pt x="217" y="192"/>
                  </a:lnTo>
                  <a:lnTo>
                    <a:pt x="217" y="189"/>
                  </a:lnTo>
                  <a:lnTo>
                    <a:pt x="217" y="187"/>
                  </a:lnTo>
                  <a:lnTo>
                    <a:pt x="217" y="185"/>
                  </a:lnTo>
                  <a:lnTo>
                    <a:pt x="217" y="185"/>
                  </a:lnTo>
                  <a:lnTo>
                    <a:pt x="217" y="182"/>
                  </a:lnTo>
                  <a:lnTo>
                    <a:pt x="215" y="182"/>
                  </a:lnTo>
                  <a:lnTo>
                    <a:pt x="215" y="180"/>
                  </a:lnTo>
                  <a:lnTo>
                    <a:pt x="215" y="180"/>
                  </a:lnTo>
                  <a:lnTo>
                    <a:pt x="217" y="178"/>
                  </a:lnTo>
                  <a:lnTo>
                    <a:pt x="217" y="175"/>
                  </a:lnTo>
                  <a:lnTo>
                    <a:pt x="217" y="175"/>
                  </a:lnTo>
                  <a:lnTo>
                    <a:pt x="217" y="175"/>
                  </a:lnTo>
                  <a:lnTo>
                    <a:pt x="215" y="170"/>
                  </a:lnTo>
                  <a:lnTo>
                    <a:pt x="215" y="168"/>
                  </a:lnTo>
                  <a:lnTo>
                    <a:pt x="215" y="166"/>
                  </a:lnTo>
                  <a:lnTo>
                    <a:pt x="215" y="161"/>
                  </a:lnTo>
                  <a:lnTo>
                    <a:pt x="215" y="159"/>
                  </a:lnTo>
                  <a:lnTo>
                    <a:pt x="215" y="156"/>
                  </a:lnTo>
                  <a:lnTo>
                    <a:pt x="215" y="154"/>
                  </a:lnTo>
                  <a:lnTo>
                    <a:pt x="213" y="149"/>
                  </a:lnTo>
                  <a:lnTo>
                    <a:pt x="210" y="147"/>
                  </a:lnTo>
                  <a:lnTo>
                    <a:pt x="208" y="147"/>
                  </a:lnTo>
                  <a:lnTo>
                    <a:pt x="206" y="147"/>
                  </a:lnTo>
                  <a:lnTo>
                    <a:pt x="203" y="144"/>
                  </a:lnTo>
                  <a:lnTo>
                    <a:pt x="203" y="144"/>
                  </a:lnTo>
                  <a:lnTo>
                    <a:pt x="203" y="142"/>
                  </a:lnTo>
                  <a:lnTo>
                    <a:pt x="203" y="140"/>
                  </a:lnTo>
                  <a:lnTo>
                    <a:pt x="203" y="140"/>
                  </a:lnTo>
                  <a:lnTo>
                    <a:pt x="203" y="140"/>
                  </a:lnTo>
                  <a:lnTo>
                    <a:pt x="206" y="137"/>
                  </a:lnTo>
                  <a:lnTo>
                    <a:pt x="206" y="135"/>
                  </a:lnTo>
                  <a:lnTo>
                    <a:pt x="206" y="135"/>
                  </a:lnTo>
                  <a:lnTo>
                    <a:pt x="208" y="135"/>
                  </a:lnTo>
                  <a:lnTo>
                    <a:pt x="208" y="133"/>
                  </a:lnTo>
                  <a:lnTo>
                    <a:pt x="208" y="133"/>
                  </a:lnTo>
                  <a:lnTo>
                    <a:pt x="208" y="130"/>
                  </a:lnTo>
                  <a:lnTo>
                    <a:pt x="208" y="130"/>
                  </a:lnTo>
                  <a:lnTo>
                    <a:pt x="208" y="128"/>
                  </a:lnTo>
                  <a:lnTo>
                    <a:pt x="206" y="123"/>
                  </a:lnTo>
                  <a:lnTo>
                    <a:pt x="196" y="104"/>
                  </a:lnTo>
                  <a:lnTo>
                    <a:pt x="194" y="102"/>
                  </a:lnTo>
                  <a:lnTo>
                    <a:pt x="194" y="99"/>
                  </a:lnTo>
                  <a:lnTo>
                    <a:pt x="194" y="95"/>
                  </a:lnTo>
                  <a:lnTo>
                    <a:pt x="194" y="90"/>
                  </a:lnTo>
                  <a:lnTo>
                    <a:pt x="194" y="90"/>
                  </a:lnTo>
                  <a:lnTo>
                    <a:pt x="194" y="88"/>
                  </a:lnTo>
                  <a:lnTo>
                    <a:pt x="187" y="76"/>
                  </a:lnTo>
                  <a:lnTo>
                    <a:pt x="184" y="73"/>
                  </a:lnTo>
                  <a:lnTo>
                    <a:pt x="184" y="71"/>
                  </a:lnTo>
                  <a:lnTo>
                    <a:pt x="184" y="71"/>
                  </a:lnTo>
                  <a:lnTo>
                    <a:pt x="187" y="64"/>
                  </a:lnTo>
                  <a:lnTo>
                    <a:pt x="187" y="62"/>
                  </a:lnTo>
                  <a:lnTo>
                    <a:pt x="187" y="59"/>
                  </a:lnTo>
                  <a:lnTo>
                    <a:pt x="187" y="57"/>
                  </a:lnTo>
                  <a:lnTo>
                    <a:pt x="187" y="54"/>
                  </a:lnTo>
                  <a:lnTo>
                    <a:pt x="187" y="52"/>
                  </a:lnTo>
                  <a:lnTo>
                    <a:pt x="187" y="47"/>
                  </a:lnTo>
                  <a:lnTo>
                    <a:pt x="182" y="47"/>
                  </a:lnTo>
                  <a:lnTo>
                    <a:pt x="177" y="50"/>
                  </a:lnTo>
                  <a:lnTo>
                    <a:pt x="175" y="52"/>
                  </a:lnTo>
                  <a:lnTo>
                    <a:pt x="175" y="52"/>
                  </a:lnTo>
                  <a:lnTo>
                    <a:pt x="172" y="54"/>
                  </a:lnTo>
                  <a:lnTo>
                    <a:pt x="172" y="57"/>
                  </a:lnTo>
                  <a:lnTo>
                    <a:pt x="170" y="57"/>
                  </a:lnTo>
                  <a:lnTo>
                    <a:pt x="170" y="57"/>
                  </a:lnTo>
                  <a:lnTo>
                    <a:pt x="168" y="54"/>
                  </a:lnTo>
                  <a:lnTo>
                    <a:pt x="165" y="54"/>
                  </a:lnTo>
                  <a:lnTo>
                    <a:pt x="163" y="52"/>
                  </a:lnTo>
                  <a:lnTo>
                    <a:pt x="161" y="52"/>
                  </a:lnTo>
                  <a:lnTo>
                    <a:pt x="161" y="54"/>
                  </a:lnTo>
                  <a:lnTo>
                    <a:pt x="161" y="54"/>
                  </a:lnTo>
                  <a:lnTo>
                    <a:pt x="158" y="57"/>
                  </a:lnTo>
                  <a:lnTo>
                    <a:pt x="156" y="57"/>
                  </a:lnTo>
                  <a:lnTo>
                    <a:pt x="153" y="57"/>
                  </a:lnTo>
                  <a:lnTo>
                    <a:pt x="153" y="57"/>
                  </a:lnTo>
                  <a:lnTo>
                    <a:pt x="135" y="33"/>
                  </a:lnTo>
                  <a:lnTo>
                    <a:pt x="130" y="31"/>
                  </a:lnTo>
                  <a:lnTo>
                    <a:pt x="118" y="26"/>
                  </a:lnTo>
                  <a:lnTo>
                    <a:pt x="116" y="26"/>
                  </a:lnTo>
                  <a:lnTo>
                    <a:pt x="116" y="26"/>
                  </a:lnTo>
                  <a:lnTo>
                    <a:pt x="116" y="26"/>
                  </a:lnTo>
                  <a:lnTo>
                    <a:pt x="113" y="26"/>
                  </a:lnTo>
                  <a:lnTo>
                    <a:pt x="113" y="28"/>
                  </a:lnTo>
                  <a:lnTo>
                    <a:pt x="111" y="28"/>
                  </a:lnTo>
                  <a:lnTo>
                    <a:pt x="111" y="28"/>
                  </a:lnTo>
                  <a:lnTo>
                    <a:pt x="108" y="31"/>
                  </a:lnTo>
                  <a:lnTo>
                    <a:pt x="106" y="28"/>
                  </a:lnTo>
                  <a:lnTo>
                    <a:pt x="92" y="24"/>
                  </a:lnTo>
                  <a:lnTo>
                    <a:pt x="92" y="21"/>
                  </a:lnTo>
                  <a:lnTo>
                    <a:pt x="90" y="21"/>
                  </a:lnTo>
                  <a:lnTo>
                    <a:pt x="90" y="21"/>
                  </a:lnTo>
                  <a:lnTo>
                    <a:pt x="90" y="19"/>
                  </a:lnTo>
                  <a:lnTo>
                    <a:pt x="90" y="19"/>
                  </a:lnTo>
                  <a:lnTo>
                    <a:pt x="90" y="17"/>
                  </a:lnTo>
                  <a:lnTo>
                    <a:pt x="90" y="17"/>
                  </a:lnTo>
                  <a:lnTo>
                    <a:pt x="92" y="17"/>
                  </a:lnTo>
                  <a:lnTo>
                    <a:pt x="92" y="17"/>
                  </a:lnTo>
                  <a:lnTo>
                    <a:pt x="97" y="17"/>
                  </a:lnTo>
                  <a:lnTo>
                    <a:pt x="97" y="17"/>
                  </a:lnTo>
                  <a:lnTo>
                    <a:pt x="99" y="17"/>
                  </a:lnTo>
                  <a:lnTo>
                    <a:pt x="99" y="17"/>
                  </a:lnTo>
                  <a:lnTo>
                    <a:pt x="99" y="17"/>
                  </a:lnTo>
                  <a:lnTo>
                    <a:pt x="99" y="14"/>
                  </a:lnTo>
                  <a:lnTo>
                    <a:pt x="101" y="14"/>
                  </a:lnTo>
                  <a:lnTo>
                    <a:pt x="101" y="12"/>
                  </a:lnTo>
                  <a:lnTo>
                    <a:pt x="101" y="12"/>
                  </a:lnTo>
                  <a:lnTo>
                    <a:pt x="101" y="12"/>
                  </a:lnTo>
                  <a:lnTo>
                    <a:pt x="99" y="10"/>
                  </a:lnTo>
                  <a:lnTo>
                    <a:pt x="99" y="7"/>
                  </a:lnTo>
                  <a:lnTo>
                    <a:pt x="101" y="7"/>
                  </a:lnTo>
                  <a:lnTo>
                    <a:pt x="101" y="5"/>
                  </a:lnTo>
                  <a:lnTo>
                    <a:pt x="101" y="5"/>
                  </a:lnTo>
                  <a:lnTo>
                    <a:pt x="101" y="2"/>
                  </a:lnTo>
                  <a:lnTo>
                    <a:pt x="101" y="2"/>
                  </a:lnTo>
                  <a:lnTo>
                    <a:pt x="101" y="0"/>
                  </a:lnTo>
                  <a:lnTo>
                    <a:pt x="99" y="2"/>
                  </a:lnTo>
                  <a:lnTo>
                    <a:pt x="92" y="5"/>
                  </a:lnTo>
                  <a:lnTo>
                    <a:pt x="90" y="5"/>
                  </a:lnTo>
                  <a:lnTo>
                    <a:pt x="90" y="5"/>
                  </a:lnTo>
                  <a:lnTo>
                    <a:pt x="90" y="7"/>
                  </a:lnTo>
                  <a:lnTo>
                    <a:pt x="87" y="10"/>
                  </a:lnTo>
                  <a:lnTo>
                    <a:pt x="87" y="10"/>
                  </a:lnTo>
                  <a:lnTo>
                    <a:pt x="85" y="10"/>
                  </a:lnTo>
                  <a:lnTo>
                    <a:pt x="85" y="10"/>
                  </a:lnTo>
                  <a:lnTo>
                    <a:pt x="80" y="7"/>
                  </a:lnTo>
                  <a:lnTo>
                    <a:pt x="78" y="5"/>
                  </a:lnTo>
                  <a:lnTo>
                    <a:pt x="75" y="5"/>
                  </a:lnTo>
                  <a:lnTo>
                    <a:pt x="73" y="5"/>
                  </a:lnTo>
                  <a:lnTo>
                    <a:pt x="71" y="5"/>
                  </a:lnTo>
                  <a:lnTo>
                    <a:pt x="68" y="5"/>
                  </a:lnTo>
                  <a:lnTo>
                    <a:pt x="68" y="2"/>
                  </a:lnTo>
                  <a:lnTo>
                    <a:pt x="56" y="21"/>
                  </a:lnTo>
                  <a:lnTo>
                    <a:pt x="54" y="28"/>
                  </a:lnTo>
                  <a:lnTo>
                    <a:pt x="52" y="28"/>
                  </a:lnTo>
                  <a:lnTo>
                    <a:pt x="49" y="28"/>
                  </a:lnTo>
                  <a:lnTo>
                    <a:pt x="49" y="28"/>
                  </a:lnTo>
                  <a:lnTo>
                    <a:pt x="47" y="31"/>
                  </a:lnTo>
                  <a:lnTo>
                    <a:pt x="45" y="31"/>
                  </a:lnTo>
                  <a:lnTo>
                    <a:pt x="45" y="33"/>
                  </a:lnTo>
                  <a:lnTo>
                    <a:pt x="45" y="33"/>
                  </a:lnTo>
                  <a:lnTo>
                    <a:pt x="47" y="33"/>
                  </a:lnTo>
                  <a:lnTo>
                    <a:pt x="47" y="36"/>
                  </a:lnTo>
                  <a:lnTo>
                    <a:pt x="52" y="36"/>
                  </a:lnTo>
                  <a:lnTo>
                    <a:pt x="52" y="38"/>
                  </a:lnTo>
                  <a:lnTo>
                    <a:pt x="52" y="38"/>
                  </a:lnTo>
                  <a:lnTo>
                    <a:pt x="54" y="40"/>
                  </a:lnTo>
                  <a:lnTo>
                    <a:pt x="54" y="43"/>
                  </a:lnTo>
                  <a:lnTo>
                    <a:pt x="52" y="43"/>
                  </a:lnTo>
                  <a:lnTo>
                    <a:pt x="52" y="45"/>
                  </a:lnTo>
                  <a:lnTo>
                    <a:pt x="49" y="45"/>
                  </a:lnTo>
                  <a:lnTo>
                    <a:pt x="49" y="45"/>
                  </a:lnTo>
                  <a:lnTo>
                    <a:pt x="47" y="47"/>
                  </a:lnTo>
                  <a:lnTo>
                    <a:pt x="42" y="52"/>
                  </a:lnTo>
                  <a:lnTo>
                    <a:pt x="40" y="54"/>
                  </a:lnTo>
                  <a:lnTo>
                    <a:pt x="40" y="54"/>
                  </a:lnTo>
                  <a:lnTo>
                    <a:pt x="37" y="54"/>
                  </a:lnTo>
                  <a:lnTo>
                    <a:pt x="37" y="54"/>
                  </a:lnTo>
                  <a:lnTo>
                    <a:pt x="33" y="59"/>
                  </a:lnTo>
                  <a:lnTo>
                    <a:pt x="33" y="59"/>
                  </a:lnTo>
                  <a:lnTo>
                    <a:pt x="33" y="62"/>
                  </a:lnTo>
                  <a:lnTo>
                    <a:pt x="33" y="62"/>
                  </a:lnTo>
                  <a:lnTo>
                    <a:pt x="33" y="62"/>
                  </a:lnTo>
                  <a:lnTo>
                    <a:pt x="35" y="62"/>
                  </a:lnTo>
                  <a:lnTo>
                    <a:pt x="40" y="62"/>
                  </a:lnTo>
                  <a:lnTo>
                    <a:pt x="40" y="62"/>
                  </a:lnTo>
                  <a:lnTo>
                    <a:pt x="40" y="64"/>
                  </a:lnTo>
                  <a:lnTo>
                    <a:pt x="40" y="66"/>
                  </a:lnTo>
                  <a:lnTo>
                    <a:pt x="40" y="71"/>
                  </a:lnTo>
                  <a:lnTo>
                    <a:pt x="40" y="71"/>
                  </a:lnTo>
                  <a:lnTo>
                    <a:pt x="40" y="73"/>
                  </a:lnTo>
                  <a:lnTo>
                    <a:pt x="40" y="73"/>
                  </a:lnTo>
                  <a:lnTo>
                    <a:pt x="42" y="73"/>
                  </a:lnTo>
                  <a:lnTo>
                    <a:pt x="49" y="76"/>
                  </a:lnTo>
                  <a:lnTo>
                    <a:pt x="52" y="78"/>
                  </a:lnTo>
                  <a:lnTo>
                    <a:pt x="52" y="78"/>
                  </a:lnTo>
                  <a:lnTo>
                    <a:pt x="54" y="81"/>
                  </a:lnTo>
                  <a:lnTo>
                    <a:pt x="54" y="83"/>
                  </a:lnTo>
                  <a:lnTo>
                    <a:pt x="54" y="90"/>
                  </a:lnTo>
                  <a:lnTo>
                    <a:pt x="54" y="92"/>
                  </a:lnTo>
                  <a:lnTo>
                    <a:pt x="54" y="95"/>
                  </a:lnTo>
                  <a:lnTo>
                    <a:pt x="54" y="95"/>
                  </a:lnTo>
                  <a:lnTo>
                    <a:pt x="56" y="97"/>
                  </a:lnTo>
                  <a:lnTo>
                    <a:pt x="59" y="97"/>
                  </a:lnTo>
                  <a:lnTo>
                    <a:pt x="61" y="97"/>
                  </a:lnTo>
                  <a:lnTo>
                    <a:pt x="61" y="97"/>
                  </a:lnTo>
                  <a:lnTo>
                    <a:pt x="61" y="95"/>
                  </a:lnTo>
                  <a:lnTo>
                    <a:pt x="63" y="95"/>
                  </a:lnTo>
                  <a:lnTo>
                    <a:pt x="63" y="95"/>
                  </a:lnTo>
                  <a:lnTo>
                    <a:pt x="63" y="92"/>
                  </a:lnTo>
                  <a:lnTo>
                    <a:pt x="66" y="90"/>
                  </a:lnTo>
                  <a:lnTo>
                    <a:pt x="66" y="90"/>
                  </a:lnTo>
                  <a:lnTo>
                    <a:pt x="66" y="90"/>
                  </a:lnTo>
                  <a:lnTo>
                    <a:pt x="68" y="90"/>
                  </a:lnTo>
                  <a:lnTo>
                    <a:pt x="68" y="90"/>
                  </a:lnTo>
                  <a:lnTo>
                    <a:pt x="71" y="92"/>
                  </a:lnTo>
                  <a:lnTo>
                    <a:pt x="71" y="95"/>
                  </a:lnTo>
                  <a:lnTo>
                    <a:pt x="71" y="97"/>
                  </a:lnTo>
                  <a:lnTo>
                    <a:pt x="71" y="97"/>
                  </a:lnTo>
                  <a:lnTo>
                    <a:pt x="68" y="99"/>
                  </a:lnTo>
                  <a:lnTo>
                    <a:pt x="59" y="107"/>
                  </a:lnTo>
                  <a:lnTo>
                    <a:pt x="56" y="107"/>
                  </a:lnTo>
                  <a:lnTo>
                    <a:pt x="56" y="107"/>
                  </a:lnTo>
                  <a:lnTo>
                    <a:pt x="52" y="107"/>
                  </a:lnTo>
                  <a:lnTo>
                    <a:pt x="49" y="107"/>
                  </a:lnTo>
                  <a:lnTo>
                    <a:pt x="49" y="107"/>
                  </a:lnTo>
                  <a:lnTo>
                    <a:pt x="49" y="109"/>
                  </a:lnTo>
                  <a:lnTo>
                    <a:pt x="47" y="109"/>
                  </a:lnTo>
                  <a:lnTo>
                    <a:pt x="47" y="111"/>
                  </a:lnTo>
                  <a:lnTo>
                    <a:pt x="45" y="111"/>
                  </a:lnTo>
                  <a:lnTo>
                    <a:pt x="45" y="111"/>
                  </a:lnTo>
                  <a:lnTo>
                    <a:pt x="42" y="111"/>
                  </a:lnTo>
                  <a:lnTo>
                    <a:pt x="40" y="111"/>
                  </a:lnTo>
                  <a:lnTo>
                    <a:pt x="35" y="109"/>
                  </a:lnTo>
                  <a:lnTo>
                    <a:pt x="33" y="109"/>
                  </a:lnTo>
                  <a:lnTo>
                    <a:pt x="33" y="109"/>
                  </a:lnTo>
                  <a:lnTo>
                    <a:pt x="30" y="109"/>
                  </a:lnTo>
                  <a:lnTo>
                    <a:pt x="30" y="111"/>
                  </a:lnTo>
                  <a:lnTo>
                    <a:pt x="30" y="111"/>
                  </a:lnTo>
                  <a:lnTo>
                    <a:pt x="28" y="121"/>
                  </a:lnTo>
                  <a:lnTo>
                    <a:pt x="28" y="123"/>
                  </a:lnTo>
                  <a:lnTo>
                    <a:pt x="28" y="125"/>
                  </a:lnTo>
                  <a:lnTo>
                    <a:pt x="26" y="125"/>
                  </a:lnTo>
                  <a:lnTo>
                    <a:pt x="26" y="128"/>
                  </a:lnTo>
                  <a:lnTo>
                    <a:pt x="23" y="128"/>
                  </a:lnTo>
                  <a:lnTo>
                    <a:pt x="23" y="128"/>
                  </a:lnTo>
                  <a:lnTo>
                    <a:pt x="16" y="130"/>
                  </a:lnTo>
                  <a:lnTo>
                    <a:pt x="14" y="133"/>
                  </a:lnTo>
                  <a:lnTo>
                    <a:pt x="11" y="135"/>
                  </a:lnTo>
                  <a:lnTo>
                    <a:pt x="7" y="142"/>
                  </a:lnTo>
                  <a:lnTo>
                    <a:pt x="7" y="147"/>
                  </a:lnTo>
                  <a:lnTo>
                    <a:pt x="7" y="149"/>
                  </a:lnTo>
                  <a:lnTo>
                    <a:pt x="7" y="149"/>
                  </a:lnTo>
                  <a:lnTo>
                    <a:pt x="7" y="152"/>
                  </a:lnTo>
                  <a:lnTo>
                    <a:pt x="7" y="152"/>
                  </a:lnTo>
                  <a:lnTo>
                    <a:pt x="9" y="154"/>
                  </a:lnTo>
                  <a:lnTo>
                    <a:pt x="9" y="156"/>
                  </a:lnTo>
                  <a:lnTo>
                    <a:pt x="9" y="161"/>
                  </a:lnTo>
                  <a:lnTo>
                    <a:pt x="9" y="163"/>
                  </a:lnTo>
                  <a:lnTo>
                    <a:pt x="9" y="163"/>
                  </a:lnTo>
                  <a:lnTo>
                    <a:pt x="11" y="166"/>
                  </a:lnTo>
                  <a:lnTo>
                    <a:pt x="11" y="163"/>
                  </a:lnTo>
                  <a:lnTo>
                    <a:pt x="11" y="163"/>
                  </a:lnTo>
                  <a:lnTo>
                    <a:pt x="14" y="161"/>
                  </a:lnTo>
                  <a:lnTo>
                    <a:pt x="14" y="161"/>
                  </a:lnTo>
                  <a:lnTo>
                    <a:pt x="16" y="161"/>
                  </a:lnTo>
                  <a:lnTo>
                    <a:pt x="16" y="161"/>
                  </a:lnTo>
                  <a:lnTo>
                    <a:pt x="18" y="163"/>
                  </a:lnTo>
                  <a:lnTo>
                    <a:pt x="18" y="166"/>
                  </a:lnTo>
                  <a:lnTo>
                    <a:pt x="18" y="168"/>
                  </a:lnTo>
                  <a:lnTo>
                    <a:pt x="18" y="170"/>
                  </a:lnTo>
                  <a:lnTo>
                    <a:pt x="18" y="175"/>
                  </a:lnTo>
                  <a:lnTo>
                    <a:pt x="18" y="175"/>
                  </a:lnTo>
                  <a:lnTo>
                    <a:pt x="18" y="178"/>
                  </a:lnTo>
                  <a:lnTo>
                    <a:pt x="18" y="180"/>
                  </a:lnTo>
                  <a:lnTo>
                    <a:pt x="18" y="180"/>
                  </a:lnTo>
                  <a:lnTo>
                    <a:pt x="16" y="182"/>
                  </a:lnTo>
                  <a:lnTo>
                    <a:pt x="14" y="187"/>
                  </a:lnTo>
                  <a:lnTo>
                    <a:pt x="11" y="192"/>
                  </a:lnTo>
                  <a:lnTo>
                    <a:pt x="11" y="196"/>
                  </a:lnTo>
                  <a:lnTo>
                    <a:pt x="9" y="204"/>
                  </a:lnTo>
                  <a:lnTo>
                    <a:pt x="9" y="206"/>
                  </a:lnTo>
                  <a:lnTo>
                    <a:pt x="11" y="208"/>
                  </a:lnTo>
                  <a:lnTo>
                    <a:pt x="11" y="208"/>
                  </a:lnTo>
                  <a:lnTo>
                    <a:pt x="14" y="211"/>
                  </a:lnTo>
                  <a:lnTo>
                    <a:pt x="14" y="211"/>
                  </a:lnTo>
                  <a:lnTo>
                    <a:pt x="14" y="213"/>
                  </a:lnTo>
                  <a:lnTo>
                    <a:pt x="14" y="213"/>
                  </a:lnTo>
                  <a:lnTo>
                    <a:pt x="14" y="215"/>
                  </a:lnTo>
                  <a:lnTo>
                    <a:pt x="14" y="215"/>
                  </a:lnTo>
                  <a:lnTo>
                    <a:pt x="14" y="218"/>
                  </a:lnTo>
                  <a:lnTo>
                    <a:pt x="11" y="218"/>
                  </a:lnTo>
                  <a:lnTo>
                    <a:pt x="11" y="220"/>
                  </a:lnTo>
                  <a:lnTo>
                    <a:pt x="0" y="227"/>
                  </a:lnTo>
                  <a:lnTo>
                    <a:pt x="9" y="244"/>
                  </a:lnTo>
                  <a:lnTo>
                    <a:pt x="14" y="249"/>
                  </a:lnTo>
                  <a:lnTo>
                    <a:pt x="16" y="249"/>
                  </a:lnTo>
                  <a:lnTo>
                    <a:pt x="18" y="251"/>
                  </a:lnTo>
                  <a:lnTo>
                    <a:pt x="18" y="253"/>
                  </a:lnTo>
                  <a:lnTo>
                    <a:pt x="18" y="253"/>
                  </a:lnTo>
                  <a:lnTo>
                    <a:pt x="18" y="256"/>
                  </a:lnTo>
                  <a:lnTo>
                    <a:pt x="18" y="256"/>
                  </a:lnTo>
                  <a:lnTo>
                    <a:pt x="18" y="256"/>
                  </a:lnTo>
                  <a:lnTo>
                    <a:pt x="16" y="258"/>
                  </a:lnTo>
                  <a:lnTo>
                    <a:pt x="16" y="258"/>
                  </a:lnTo>
                  <a:lnTo>
                    <a:pt x="16" y="260"/>
                  </a:lnTo>
                  <a:lnTo>
                    <a:pt x="11" y="260"/>
                  </a:lnTo>
                  <a:lnTo>
                    <a:pt x="11" y="263"/>
                  </a:lnTo>
                  <a:lnTo>
                    <a:pt x="9" y="263"/>
                  </a:lnTo>
                  <a:lnTo>
                    <a:pt x="9" y="263"/>
                  </a:lnTo>
                  <a:lnTo>
                    <a:pt x="9" y="265"/>
                  </a:lnTo>
                  <a:lnTo>
                    <a:pt x="9" y="268"/>
                  </a:lnTo>
                  <a:lnTo>
                    <a:pt x="9" y="268"/>
                  </a:lnTo>
                  <a:lnTo>
                    <a:pt x="14" y="272"/>
                  </a:lnTo>
                  <a:lnTo>
                    <a:pt x="14" y="275"/>
                  </a:lnTo>
                  <a:lnTo>
                    <a:pt x="16" y="275"/>
                  </a:lnTo>
                  <a:lnTo>
                    <a:pt x="21" y="277"/>
                  </a:lnTo>
                  <a:lnTo>
                    <a:pt x="23" y="279"/>
                  </a:lnTo>
                  <a:lnTo>
                    <a:pt x="28" y="284"/>
                  </a:lnTo>
                  <a:lnTo>
                    <a:pt x="30" y="286"/>
                  </a:lnTo>
                  <a:lnTo>
                    <a:pt x="30" y="286"/>
                  </a:lnTo>
                  <a:lnTo>
                    <a:pt x="30" y="286"/>
                  </a:lnTo>
                  <a:lnTo>
                    <a:pt x="37" y="284"/>
                  </a:lnTo>
                  <a:lnTo>
                    <a:pt x="45" y="282"/>
                  </a:lnTo>
                  <a:lnTo>
                    <a:pt x="45" y="282"/>
                  </a:lnTo>
                  <a:lnTo>
                    <a:pt x="49" y="282"/>
                  </a:lnTo>
                  <a:lnTo>
                    <a:pt x="52" y="282"/>
                  </a:lnTo>
                  <a:lnTo>
                    <a:pt x="52" y="282"/>
                  </a:lnTo>
                  <a:lnTo>
                    <a:pt x="52" y="282"/>
                  </a:lnTo>
                  <a:lnTo>
                    <a:pt x="54" y="282"/>
                  </a:lnTo>
                  <a:lnTo>
                    <a:pt x="54" y="282"/>
                  </a:lnTo>
                  <a:lnTo>
                    <a:pt x="56" y="279"/>
                  </a:lnTo>
                  <a:lnTo>
                    <a:pt x="56" y="277"/>
                  </a:lnTo>
                  <a:lnTo>
                    <a:pt x="56" y="277"/>
                  </a:lnTo>
                  <a:lnTo>
                    <a:pt x="59" y="277"/>
                  </a:lnTo>
                  <a:lnTo>
                    <a:pt x="68" y="284"/>
                  </a:lnTo>
                  <a:lnTo>
                    <a:pt x="71" y="284"/>
                  </a:lnTo>
                  <a:lnTo>
                    <a:pt x="71" y="284"/>
                  </a:lnTo>
                  <a:lnTo>
                    <a:pt x="75" y="286"/>
                  </a:lnTo>
                  <a:lnTo>
                    <a:pt x="75" y="289"/>
                  </a:lnTo>
                  <a:lnTo>
                    <a:pt x="78" y="294"/>
                  </a:lnTo>
                  <a:lnTo>
                    <a:pt x="78" y="301"/>
                  </a:lnTo>
                  <a:lnTo>
                    <a:pt x="78" y="303"/>
                  </a:lnTo>
                  <a:lnTo>
                    <a:pt x="80" y="310"/>
                  </a:lnTo>
                  <a:lnTo>
                    <a:pt x="80" y="310"/>
                  </a:lnTo>
                  <a:lnTo>
                    <a:pt x="82" y="310"/>
                  </a:lnTo>
                  <a:lnTo>
                    <a:pt x="82" y="310"/>
                  </a:lnTo>
                  <a:lnTo>
                    <a:pt x="82" y="310"/>
                  </a:lnTo>
                  <a:lnTo>
                    <a:pt x="82" y="315"/>
                  </a:lnTo>
                  <a:lnTo>
                    <a:pt x="82" y="317"/>
                  </a:lnTo>
                  <a:lnTo>
                    <a:pt x="85" y="322"/>
                  </a:lnTo>
                  <a:lnTo>
                    <a:pt x="85" y="324"/>
                  </a:lnTo>
                  <a:lnTo>
                    <a:pt x="85" y="327"/>
                  </a:lnTo>
                  <a:lnTo>
                    <a:pt x="87" y="329"/>
                  </a:lnTo>
                  <a:lnTo>
                    <a:pt x="90" y="331"/>
                  </a:lnTo>
                  <a:lnTo>
                    <a:pt x="92" y="329"/>
                  </a:lnTo>
                  <a:lnTo>
                    <a:pt x="97" y="331"/>
                  </a:lnTo>
                  <a:lnTo>
                    <a:pt x="108" y="339"/>
                  </a:lnTo>
                  <a:lnTo>
                    <a:pt x="113" y="346"/>
                  </a:lnTo>
                  <a:lnTo>
                    <a:pt x="113" y="346"/>
                  </a:lnTo>
                  <a:lnTo>
                    <a:pt x="113" y="348"/>
                  </a:lnTo>
                  <a:lnTo>
                    <a:pt x="113" y="348"/>
                  </a:lnTo>
                  <a:lnTo>
                    <a:pt x="113" y="348"/>
                  </a:lnTo>
                  <a:lnTo>
                    <a:pt x="116" y="348"/>
                  </a:lnTo>
                  <a:lnTo>
                    <a:pt x="116" y="348"/>
                  </a:lnTo>
                  <a:lnTo>
                    <a:pt x="118" y="350"/>
                  </a:lnTo>
                  <a:lnTo>
                    <a:pt x="120" y="350"/>
                  </a:lnTo>
                  <a:lnTo>
                    <a:pt x="120" y="350"/>
                  </a:lnTo>
                  <a:lnTo>
                    <a:pt x="120" y="353"/>
                  </a:lnTo>
                  <a:lnTo>
                    <a:pt x="120" y="353"/>
                  </a:lnTo>
                  <a:lnTo>
                    <a:pt x="118" y="355"/>
                  </a:lnTo>
                  <a:lnTo>
                    <a:pt x="116" y="360"/>
                  </a:lnTo>
                  <a:lnTo>
                    <a:pt x="118" y="360"/>
                  </a:lnTo>
                  <a:lnTo>
                    <a:pt x="120" y="360"/>
                  </a:lnTo>
                  <a:lnTo>
                    <a:pt x="123" y="360"/>
                  </a:lnTo>
                  <a:lnTo>
                    <a:pt x="123" y="360"/>
                  </a:lnTo>
                  <a:lnTo>
                    <a:pt x="132" y="360"/>
                  </a:lnTo>
                  <a:lnTo>
                    <a:pt x="135" y="360"/>
                  </a:lnTo>
                  <a:lnTo>
                    <a:pt x="135" y="360"/>
                  </a:lnTo>
                  <a:lnTo>
                    <a:pt x="137" y="365"/>
                  </a:lnTo>
                  <a:lnTo>
                    <a:pt x="137" y="367"/>
                  </a:lnTo>
                  <a:lnTo>
                    <a:pt x="139" y="367"/>
                  </a:lnTo>
                  <a:lnTo>
                    <a:pt x="139" y="367"/>
                  </a:lnTo>
                  <a:lnTo>
                    <a:pt x="142" y="362"/>
                  </a:lnTo>
                  <a:lnTo>
                    <a:pt x="149" y="360"/>
                  </a:lnTo>
                  <a:lnTo>
                    <a:pt x="149" y="357"/>
                  </a:lnTo>
                  <a:lnTo>
                    <a:pt x="151" y="357"/>
                  </a:lnTo>
                  <a:lnTo>
                    <a:pt x="153" y="353"/>
                  </a:lnTo>
                  <a:lnTo>
                    <a:pt x="153" y="350"/>
                  </a:lnTo>
                  <a:lnTo>
                    <a:pt x="156" y="348"/>
                  </a:lnTo>
                  <a:lnTo>
                    <a:pt x="156" y="346"/>
                  </a:lnTo>
                  <a:lnTo>
                    <a:pt x="156" y="346"/>
                  </a:lnTo>
                  <a:lnTo>
                    <a:pt x="156" y="343"/>
                  </a:lnTo>
                  <a:lnTo>
                    <a:pt x="156" y="343"/>
                  </a:lnTo>
                  <a:lnTo>
                    <a:pt x="153" y="341"/>
                  </a:lnTo>
                  <a:lnTo>
                    <a:pt x="153" y="341"/>
                  </a:lnTo>
                  <a:lnTo>
                    <a:pt x="156" y="339"/>
                  </a:lnTo>
                  <a:lnTo>
                    <a:pt x="156" y="339"/>
                  </a:lnTo>
                  <a:lnTo>
                    <a:pt x="158" y="339"/>
                  </a:lnTo>
                  <a:lnTo>
                    <a:pt x="158" y="339"/>
                  </a:lnTo>
                  <a:lnTo>
                    <a:pt x="158" y="339"/>
                  </a:lnTo>
                  <a:lnTo>
                    <a:pt x="163" y="343"/>
                  </a:lnTo>
                  <a:lnTo>
                    <a:pt x="163" y="343"/>
                  </a:lnTo>
                  <a:lnTo>
                    <a:pt x="168" y="343"/>
                  </a:lnTo>
                  <a:lnTo>
                    <a:pt x="175" y="343"/>
                  </a:lnTo>
                  <a:lnTo>
                    <a:pt x="177" y="343"/>
                  </a:lnTo>
                  <a:lnTo>
                    <a:pt x="180" y="341"/>
                  </a:lnTo>
                  <a:lnTo>
                    <a:pt x="180" y="341"/>
                  </a:lnTo>
                  <a:lnTo>
                    <a:pt x="180" y="339"/>
                  </a:lnTo>
                  <a:lnTo>
                    <a:pt x="180" y="339"/>
                  </a:lnTo>
                  <a:lnTo>
                    <a:pt x="180" y="339"/>
                  </a:lnTo>
                  <a:lnTo>
                    <a:pt x="180" y="336"/>
                  </a:lnTo>
                  <a:lnTo>
                    <a:pt x="177" y="334"/>
                  </a:lnTo>
                  <a:lnTo>
                    <a:pt x="177" y="331"/>
                  </a:lnTo>
                  <a:lnTo>
                    <a:pt x="177" y="331"/>
                  </a:lnTo>
                  <a:lnTo>
                    <a:pt x="177" y="329"/>
                  </a:lnTo>
                  <a:lnTo>
                    <a:pt x="180" y="329"/>
                  </a:lnTo>
                  <a:lnTo>
                    <a:pt x="187" y="329"/>
                  </a:lnTo>
                  <a:lnTo>
                    <a:pt x="187" y="329"/>
                  </a:lnTo>
                  <a:lnTo>
                    <a:pt x="187" y="327"/>
                  </a:lnTo>
                  <a:lnTo>
                    <a:pt x="187" y="327"/>
                  </a:lnTo>
                  <a:lnTo>
                    <a:pt x="189" y="327"/>
                  </a:lnTo>
                  <a:lnTo>
                    <a:pt x="191" y="322"/>
                  </a:lnTo>
                  <a:lnTo>
                    <a:pt x="191" y="320"/>
                  </a:lnTo>
                  <a:lnTo>
                    <a:pt x="210" y="310"/>
                  </a:lnTo>
                  <a:lnTo>
                    <a:pt x="213" y="310"/>
                  </a:lnTo>
                  <a:lnTo>
                    <a:pt x="213" y="308"/>
                  </a:lnTo>
                  <a:lnTo>
                    <a:pt x="213" y="308"/>
                  </a:lnTo>
                  <a:lnTo>
                    <a:pt x="213" y="305"/>
                  </a:lnTo>
                  <a:lnTo>
                    <a:pt x="213" y="305"/>
                  </a:lnTo>
                  <a:lnTo>
                    <a:pt x="213" y="305"/>
                  </a:lnTo>
                  <a:lnTo>
                    <a:pt x="213" y="303"/>
                  </a:lnTo>
                  <a:lnTo>
                    <a:pt x="217" y="296"/>
                  </a:lnTo>
                  <a:lnTo>
                    <a:pt x="236" y="296"/>
                  </a:lnTo>
                  <a:lnTo>
                    <a:pt x="239" y="296"/>
                  </a:lnTo>
                  <a:lnTo>
                    <a:pt x="239" y="296"/>
                  </a:lnTo>
                  <a:lnTo>
                    <a:pt x="239" y="296"/>
                  </a:lnTo>
                  <a:lnTo>
                    <a:pt x="239" y="296"/>
                  </a:lnTo>
                  <a:lnTo>
                    <a:pt x="241" y="294"/>
                  </a:lnTo>
                  <a:lnTo>
                    <a:pt x="241" y="291"/>
                  </a:lnTo>
                  <a:lnTo>
                    <a:pt x="241" y="291"/>
                  </a:lnTo>
                  <a:lnTo>
                    <a:pt x="243" y="289"/>
                  </a:lnTo>
                  <a:lnTo>
                    <a:pt x="243" y="289"/>
                  </a:lnTo>
                  <a:lnTo>
                    <a:pt x="246" y="291"/>
                  </a:lnTo>
                  <a:lnTo>
                    <a:pt x="248" y="291"/>
                  </a:lnTo>
                  <a:lnTo>
                    <a:pt x="251" y="291"/>
                  </a:lnTo>
                  <a:lnTo>
                    <a:pt x="251" y="291"/>
                  </a:lnTo>
                  <a:lnTo>
                    <a:pt x="258" y="291"/>
                  </a:lnTo>
                  <a:lnTo>
                    <a:pt x="260" y="289"/>
                  </a:lnTo>
                  <a:lnTo>
                    <a:pt x="262" y="286"/>
                  </a:lnTo>
                  <a:lnTo>
                    <a:pt x="265" y="286"/>
                  </a:lnTo>
                  <a:lnTo>
                    <a:pt x="265" y="286"/>
                  </a:lnTo>
                  <a:lnTo>
                    <a:pt x="270" y="286"/>
                  </a:lnTo>
                  <a:lnTo>
                    <a:pt x="270" y="286"/>
                  </a:lnTo>
                  <a:lnTo>
                    <a:pt x="272" y="286"/>
                  </a:lnTo>
                  <a:lnTo>
                    <a:pt x="272" y="286"/>
                  </a:lnTo>
                  <a:lnTo>
                    <a:pt x="272" y="284"/>
                  </a:lnTo>
                  <a:lnTo>
                    <a:pt x="272" y="284"/>
                  </a:lnTo>
                  <a:lnTo>
                    <a:pt x="274" y="279"/>
                  </a:lnTo>
                  <a:lnTo>
                    <a:pt x="274" y="279"/>
                  </a:lnTo>
                  <a:lnTo>
                    <a:pt x="277" y="277"/>
                  </a:lnTo>
                  <a:lnTo>
                    <a:pt x="279" y="275"/>
                  </a:lnTo>
                  <a:lnTo>
                    <a:pt x="279" y="272"/>
                  </a:lnTo>
                  <a:lnTo>
                    <a:pt x="279" y="272"/>
                  </a:lnTo>
                  <a:lnTo>
                    <a:pt x="279" y="270"/>
                  </a:lnTo>
                  <a:lnTo>
                    <a:pt x="279" y="270"/>
                  </a:lnTo>
                  <a:lnTo>
                    <a:pt x="279" y="268"/>
                  </a:lnTo>
                  <a:lnTo>
                    <a:pt x="277" y="268"/>
                  </a:lnTo>
                  <a:lnTo>
                    <a:pt x="277" y="265"/>
                  </a:lnTo>
                  <a:lnTo>
                    <a:pt x="277" y="265"/>
                  </a:lnTo>
                  <a:lnTo>
                    <a:pt x="279" y="263"/>
                  </a:lnTo>
                  <a:lnTo>
                    <a:pt x="279" y="260"/>
                  </a:lnTo>
                  <a:lnTo>
                    <a:pt x="279" y="256"/>
                  </a:lnTo>
                  <a:lnTo>
                    <a:pt x="281" y="253"/>
                  </a:lnTo>
                  <a:lnTo>
                    <a:pt x="281" y="253"/>
                  </a:lnTo>
                  <a:lnTo>
                    <a:pt x="284" y="253"/>
                  </a:lnTo>
                  <a:lnTo>
                    <a:pt x="284" y="253"/>
                  </a:lnTo>
                  <a:lnTo>
                    <a:pt x="286" y="253"/>
                  </a:lnTo>
                  <a:lnTo>
                    <a:pt x="286" y="253"/>
                  </a:lnTo>
                  <a:lnTo>
                    <a:pt x="288" y="253"/>
                  </a:lnTo>
                  <a:lnTo>
                    <a:pt x="291" y="251"/>
                  </a:lnTo>
                  <a:lnTo>
                    <a:pt x="291" y="251"/>
                  </a:lnTo>
                  <a:lnTo>
                    <a:pt x="291" y="249"/>
                  </a:lnTo>
                  <a:lnTo>
                    <a:pt x="293" y="244"/>
                  </a:lnTo>
                  <a:lnTo>
                    <a:pt x="293" y="241"/>
                  </a:lnTo>
                  <a:lnTo>
                    <a:pt x="293" y="24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7">
              <a:extLst>
                <a:ext uri="{FF2B5EF4-FFF2-40B4-BE49-F238E27FC236}">
                  <a16:creationId xmlns:a16="http://schemas.microsoft.com/office/drawing/2014/main" id="{A67ABC19-9678-47F0-A361-8170391A941D}"/>
                </a:ext>
              </a:extLst>
            </p:cNvPr>
            <p:cNvSpPr>
              <a:spLocks noEditPoints="1"/>
            </p:cNvSpPr>
            <p:nvPr/>
          </p:nvSpPr>
          <p:spPr bwMode="auto">
            <a:xfrm>
              <a:off x="3224" y="1304"/>
              <a:ext cx="573" cy="661"/>
            </a:xfrm>
            <a:custGeom>
              <a:avLst/>
              <a:gdLst>
                <a:gd name="T0" fmla="*/ 90 w 573"/>
                <a:gd name="T1" fmla="*/ 559 h 661"/>
                <a:gd name="T2" fmla="*/ 36 w 573"/>
                <a:gd name="T3" fmla="*/ 422 h 661"/>
                <a:gd name="T4" fmla="*/ 133 w 573"/>
                <a:gd name="T5" fmla="*/ 628 h 661"/>
                <a:gd name="T6" fmla="*/ 145 w 573"/>
                <a:gd name="T7" fmla="*/ 495 h 661"/>
                <a:gd name="T8" fmla="*/ 116 w 573"/>
                <a:gd name="T9" fmla="*/ 495 h 661"/>
                <a:gd name="T10" fmla="*/ 121 w 573"/>
                <a:gd name="T11" fmla="*/ 509 h 661"/>
                <a:gd name="T12" fmla="*/ 157 w 573"/>
                <a:gd name="T13" fmla="*/ 524 h 661"/>
                <a:gd name="T14" fmla="*/ 557 w 573"/>
                <a:gd name="T15" fmla="*/ 213 h 661"/>
                <a:gd name="T16" fmla="*/ 538 w 573"/>
                <a:gd name="T17" fmla="*/ 221 h 661"/>
                <a:gd name="T18" fmla="*/ 512 w 573"/>
                <a:gd name="T19" fmla="*/ 218 h 661"/>
                <a:gd name="T20" fmla="*/ 438 w 573"/>
                <a:gd name="T21" fmla="*/ 185 h 661"/>
                <a:gd name="T22" fmla="*/ 422 w 573"/>
                <a:gd name="T23" fmla="*/ 150 h 661"/>
                <a:gd name="T24" fmla="*/ 436 w 573"/>
                <a:gd name="T25" fmla="*/ 123 h 661"/>
                <a:gd name="T26" fmla="*/ 427 w 573"/>
                <a:gd name="T27" fmla="*/ 107 h 661"/>
                <a:gd name="T28" fmla="*/ 412 w 573"/>
                <a:gd name="T29" fmla="*/ 97 h 661"/>
                <a:gd name="T30" fmla="*/ 377 w 573"/>
                <a:gd name="T31" fmla="*/ 81 h 661"/>
                <a:gd name="T32" fmla="*/ 355 w 573"/>
                <a:gd name="T33" fmla="*/ 83 h 661"/>
                <a:gd name="T34" fmla="*/ 325 w 573"/>
                <a:gd name="T35" fmla="*/ 105 h 661"/>
                <a:gd name="T36" fmla="*/ 284 w 573"/>
                <a:gd name="T37" fmla="*/ 114 h 661"/>
                <a:gd name="T38" fmla="*/ 280 w 573"/>
                <a:gd name="T39" fmla="*/ 105 h 661"/>
                <a:gd name="T40" fmla="*/ 256 w 573"/>
                <a:gd name="T41" fmla="*/ 119 h 661"/>
                <a:gd name="T42" fmla="*/ 202 w 573"/>
                <a:gd name="T43" fmla="*/ 102 h 661"/>
                <a:gd name="T44" fmla="*/ 168 w 573"/>
                <a:gd name="T45" fmla="*/ 79 h 661"/>
                <a:gd name="T46" fmla="*/ 112 w 573"/>
                <a:gd name="T47" fmla="*/ 52 h 661"/>
                <a:gd name="T48" fmla="*/ 64 w 573"/>
                <a:gd name="T49" fmla="*/ 19 h 661"/>
                <a:gd name="T50" fmla="*/ 33 w 573"/>
                <a:gd name="T51" fmla="*/ 3 h 661"/>
                <a:gd name="T52" fmla="*/ 3 w 573"/>
                <a:gd name="T53" fmla="*/ 34 h 661"/>
                <a:gd name="T54" fmla="*/ 36 w 573"/>
                <a:gd name="T55" fmla="*/ 76 h 661"/>
                <a:gd name="T56" fmla="*/ 48 w 573"/>
                <a:gd name="T57" fmla="*/ 86 h 661"/>
                <a:gd name="T58" fmla="*/ 62 w 573"/>
                <a:gd name="T59" fmla="*/ 97 h 661"/>
                <a:gd name="T60" fmla="*/ 74 w 573"/>
                <a:gd name="T61" fmla="*/ 112 h 661"/>
                <a:gd name="T62" fmla="*/ 76 w 573"/>
                <a:gd name="T63" fmla="*/ 131 h 661"/>
                <a:gd name="T64" fmla="*/ 161 w 573"/>
                <a:gd name="T65" fmla="*/ 325 h 661"/>
                <a:gd name="T66" fmla="*/ 175 w 573"/>
                <a:gd name="T67" fmla="*/ 457 h 661"/>
                <a:gd name="T68" fmla="*/ 232 w 573"/>
                <a:gd name="T69" fmla="*/ 474 h 661"/>
                <a:gd name="T70" fmla="*/ 299 w 573"/>
                <a:gd name="T71" fmla="*/ 545 h 661"/>
                <a:gd name="T72" fmla="*/ 318 w 573"/>
                <a:gd name="T73" fmla="*/ 602 h 661"/>
                <a:gd name="T74" fmla="*/ 322 w 573"/>
                <a:gd name="T75" fmla="*/ 623 h 661"/>
                <a:gd name="T76" fmla="*/ 367 w 573"/>
                <a:gd name="T77" fmla="*/ 613 h 661"/>
                <a:gd name="T78" fmla="*/ 410 w 573"/>
                <a:gd name="T79" fmla="*/ 599 h 661"/>
                <a:gd name="T80" fmla="*/ 408 w 573"/>
                <a:gd name="T81" fmla="*/ 571 h 661"/>
                <a:gd name="T82" fmla="*/ 427 w 573"/>
                <a:gd name="T83" fmla="*/ 561 h 661"/>
                <a:gd name="T84" fmla="*/ 443 w 573"/>
                <a:gd name="T85" fmla="*/ 542 h 661"/>
                <a:gd name="T86" fmla="*/ 455 w 573"/>
                <a:gd name="T87" fmla="*/ 516 h 661"/>
                <a:gd name="T88" fmla="*/ 448 w 573"/>
                <a:gd name="T89" fmla="*/ 490 h 661"/>
                <a:gd name="T90" fmla="*/ 486 w 573"/>
                <a:gd name="T91" fmla="*/ 471 h 661"/>
                <a:gd name="T92" fmla="*/ 490 w 573"/>
                <a:gd name="T93" fmla="*/ 436 h 661"/>
                <a:gd name="T94" fmla="*/ 483 w 573"/>
                <a:gd name="T95" fmla="*/ 422 h 661"/>
                <a:gd name="T96" fmla="*/ 488 w 573"/>
                <a:gd name="T97" fmla="*/ 386 h 661"/>
                <a:gd name="T98" fmla="*/ 512 w 573"/>
                <a:gd name="T99" fmla="*/ 367 h 661"/>
                <a:gd name="T100" fmla="*/ 543 w 573"/>
                <a:gd name="T101" fmla="*/ 353 h 661"/>
                <a:gd name="T102" fmla="*/ 533 w 573"/>
                <a:gd name="T103" fmla="*/ 353 h 661"/>
                <a:gd name="T104" fmla="*/ 512 w 573"/>
                <a:gd name="T105" fmla="*/ 329 h 661"/>
                <a:gd name="T106" fmla="*/ 509 w 573"/>
                <a:gd name="T107" fmla="*/ 310 h 661"/>
                <a:gd name="T108" fmla="*/ 519 w 573"/>
                <a:gd name="T109" fmla="*/ 292 h 661"/>
                <a:gd name="T110" fmla="*/ 538 w 573"/>
                <a:gd name="T111" fmla="*/ 247 h 661"/>
                <a:gd name="T112" fmla="*/ 562 w 573"/>
                <a:gd name="T113" fmla="*/ 225 h 661"/>
                <a:gd name="T114" fmla="*/ 306 w 573"/>
                <a:gd name="T115" fmla="*/ 654 h 661"/>
                <a:gd name="T116" fmla="*/ 306 w 573"/>
                <a:gd name="T117" fmla="*/ 65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661">
                  <a:moveTo>
                    <a:pt x="88" y="557"/>
                  </a:moveTo>
                  <a:lnTo>
                    <a:pt x="88" y="554"/>
                  </a:lnTo>
                  <a:lnTo>
                    <a:pt x="85" y="552"/>
                  </a:lnTo>
                  <a:lnTo>
                    <a:pt x="85" y="552"/>
                  </a:lnTo>
                  <a:lnTo>
                    <a:pt x="83" y="554"/>
                  </a:lnTo>
                  <a:lnTo>
                    <a:pt x="81" y="557"/>
                  </a:lnTo>
                  <a:lnTo>
                    <a:pt x="78" y="559"/>
                  </a:lnTo>
                  <a:lnTo>
                    <a:pt x="78" y="561"/>
                  </a:lnTo>
                  <a:lnTo>
                    <a:pt x="81" y="561"/>
                  </a:lnTo>
                  <a:lnTo>
                    <a:pt x="83" y="564"/>
                  </a:lnTo>
                  <a:lnTo>
                    <a:pt x="85" y="564"/>
                  </a:lnTo>
                  <a:lnTo>
                    <a:pt x="88" y="561"/>
                  </a:lnTo>
                  <a:lnTo>
                    <a:pt x="90" y="559"/>
                  </a:lnTo>
                  <a:lnTo>
                    <a:pt x="90" y="559"/>
                  </a:lnTo>
                  <a:lnTo>
                    <a:pt x="88" y="557"/>
                  </a:lnTo>
                  <a:lnTo>
                    <a:pt x="88" y="557"/>
                  </a:lnTo>
                  <a:close/>
                  <a:moveTo>
                    <a:pt x="36" y="422"/>
                  </a:moveTo>
                  <a:lnTo>
                    <a:pt x="33" y="419"/>
                  </a:lnTo>
                  <a:lnTo>
                    <a:pt x="33" y="419"/>
                  </a:lnTo>
                  <a:lnTo>
                    <a:pt x="31" y="417"/>
                  </a:lnTo>
                  <a:lnTo>
                    <a:pt x="26" y="419"/>
                  </a:lnTo>
                  <a:lnTo>
                    <a:pt x="22" y="431"/>
                  </a:lnTo>
                  <a:lnTo>
                    <a:pt x="26" y="436"/>
                  </a:lnTo>
                  <a:lnTo>
                    <a:pt x="31" y="436"/>
                  </a:lnTo>
                  <a:lnTo>
                    <a:pt x="33" y="431"/>
                  </a:lnTo>
                  <a:lnTo>
                    <a:pt x="38" y="426"/>
                  </a:lnTo>
                  <a:lnTo>
                    <a:pt x="36" y="422"/>
                  </a:lnTo>
                  <a:lnTo>
                    <a:pt x="36" y="422"/>
                  </a:lnTo>
                  <a:close/>
                  <a:moveTo>
                    <a:pt x="50" y="308"/>
                  </a:moveTo>
                  <a:lnTo>
                    <a:pt x="48" y="310"/>
                  </a:lnTo>
                  <a:lnTo>
                    <a:pt x="48" y="310"/>
                  </a:lnTo>
                  <a:lnTo>
                    <a:pt x="45" y="313"/>
                  </a:lnTo>
                  <a:lnTo>
                    <a:pt x="50" y="315"/>
                  </a:lnTo>
                  <a:lnTo>
                    <a:pt x="50" y="313"/>
                  </a:lnTo>
                  <a:lnTo>
                    <a:pt x="50" y="310"/>
                  </a:lnTo>
                  <a:lnTo>
                    <a:pt x="50" y="310"/>
                  </a:lnTo>
                  <a:lnTo>
                    <a:pt x="50" y="308"/>
                  </a:lnTo>
                  <a:close/>
                  <a:moveTo>
                    <a:pt x="133" y="630"/>
                  </a:moveTo>
                  <a:lnTo>
                    <a:pt x="130" y="635"/>
                  </a:lnTo>
                  <a:lnTo>
                    <a:pt x="135" y="635"/>
                  </a:lnTo>
                  <a:lnTo>
                    <a:pt x="135" y="630"/>
                  </a:lnTo>
                  <a:lnTo>
                    <a:pt x="133" y="628"/>
                  </a:lnTo>
                  <a:lnTo>
                    <a:pt x="133" y="630"/>
                  </a:lnTo>
                  <a:close/>
                  <a:moveTo>
                    <a:pt x="161" y="486"/>
                  </a:moveTo>
                  <a:lnTo>
                    <a:pt x="164" y="483"/>
                  </a:lnTo>
                  <a:lnTo>
                    <a:pt x="161" y="481"/>
                  </a:lnTo>
                  <a:lnTo>
                    <a:pt x="161" y="479"/>
                  </a:lnTo>
                  <a:lnTo>
                    <a:pt x="159" y="476"/>
                  </a:lnTo>
                  <a:lnTo>
                    <a:pt x="157" y="476"/>
                  </a:lnTo>
                  <a:lnTo>
                    <a:pt x="154" y="476"/>
                  </a:lnTo>
                  <a:lnTo>
                    <a:pt x="152" y="481"/>
                  </a:lnTo>
                  <a:lnTo>
                    <a:pt x="149" y="488"/>
                  </a:lnTo>
                  <a:lnTo>
                    <a:pt x="149" y="490"/>
                  </a:lnTo>
                  <a:lnTo>
                    <a:pt x="147" y="490"/>
                  </a:lnTo>
                  <a:lnTo>
                    <a:pt x="145" y="493"/>
                  </a:lnTo>
                  <a:lnTo>
                    <a:pt x="145" y="495"/>
                  </a:lnTo>
                  <a:lnTo>
                    <a:pt x="142" y="495"/>
                  </a:lnTo>
                  <a:lnTo>
                    <a:pt x="140" y="495"/>
                  </a:lnTo>
                  <a:lnTo>
                    <a:pt x="138" y="493"/>
                  </a:lnTo>
                  <a:lnTo>
                    <a:pt x="138" y="490"/>
                  </a:lnTo>
                  <a:lnTo>
                    <a:pt x="130" y="490"/>
                  </a:lnTo>
                  <a:lnTo>
                    <a:pt x="126" y="490"/>
                  </a:lnTo>
                  <a:lnTo>
                    <a:pt x="126" y="493"/>
                  </a:lnTo>
                  <a:lnTo>
                    <a:pt x="123" y="493"/>
                  </a:lnTo>
                  <a:lnTo>
                    <a:pt x="123" y="495"/>
                  </a:lnTo>
                  <a:lnTo>
                    <a:pt x="126" y="495"/>
                  </a:lnTo>
                  <a:lnTo>
                    <a:pt x="126" y="495"/>
                  </a:lnTo>
                  <a:lnTo>
                    <a:pt x="126" y="495"/>
                  </a:lnTo>
                  <a:lnTo>
                    <a:pt x="121" y="495"/>
                  </a:lnTo>
                  <a:lnTo>
                    <a:pt x="116" y="495"/>
                  </a:lnTo>
                  <a:lnTo>
                    <a:pt x="114" y="495"/>
                  </a:lnTo>
                  <a:lnTo>
                    <a:pt x="109" y="493"/>
                  </a:lnTo>
                  <a:lnTo>
                    <a:pt x="107" y="493"/>
                  </a:lnTo>
                  <a:lnTo>
                    <a:pt x="102" y="493"/>
                  </a:lnTo>
                  <a:lnTo>
                    <a:pt x="97" y="493"/>
                  </a:lnTo>
                  <a:lnTo>
                    <a:pt x="93" y="497"/>
                  </a:lnTo>
                  <a:lnTo>
                    <a:pt x="90" y="502"/>
                  </a:lnTo>
                  <a:lnTo>
                    <a:pt x="90" y="509"/>
                  </a:lnTo>
                  <a:lnTo>
                    <a:pt x="95" y="514"/>
                  </a:lnTo>
                  <a:lnTo>
                    <a:pt x="100" y="516"/>
                  </a:lnTo>
                  <a:lnTo>
                    <a:pt x="116" y="516"/>
                  </a:lnTo>
                  <a:lnTo>
                    <a:pt x="119" y="516"/>
                  </a:lnTo>
                  <a:lnTo>
                    <a:pt x="119" y="514"/>
                  </a:lnTo>
                  <a:lnTo>
                    <a:pt x="121" y="509"/>
                  </a:lnTo>
                  <a:lnTo>
                    <a:pt x="126" y="514"/>
                  </a:lnTo>
                  <a:lnTo>
                    <a:pt x="133" y="509"/>
                  </a:lnTo>
                  <a:lnTo>
                    <a:pt x="135" y="514"/>
                  </a:lnTo>
                  <a:lnTo>
                    <a:pt x="138" y="507"/>
                  </a:lnTo>
                  <a:lnTo>
                    <a:pt x="140" y="507"/>
                  </a:lnTo>
                  <a:lnTo>
                    <a:pt x="142" y="509"/>
                  </a:lnTo>
                  <a:lnTo>
                    <a:pt x="147" y="512"/>
                  </a:lnTo>
                  <a:lnTo>
                    <a:pt x="147" y="512"/>
                  </a:lnTo>
                  <a:lnTo>
                    <a:pt x="149" y="519"/>
                  </a:lnTo>
                  <a:lnTo>
                    <a:pt x="149" y="519"/>
                  </a:lnTo>
                  <a:lnTo>
                    <a:pt x="152" y="521"/>
                  </a:lnTo>
                  <a:lnTo>
                    <a:pt x="154" y="521"/>
                  </a:lnTo>
                  <a:lnTo>
                    <a:pt x="157" y="521"/>
                  </a:lnTo>
                  <a:lnTo>
                    <a:pt x="157" y="524"/>
                  </a:lnTo>
                  <a:lnTo>
                    <a:pt x="161" y="519"/>
                  </a:lnTo>
                  <a:lnTo>
                    <a:pt x="159" y="514"/>
                  </a:lnTo>
                  <a:lnTo>
                    <a:pt x="157" y="509"/>
                  </a:lnTo>
                  <a:lnTo>
                    <a:pt x="152" y="507"/>
                  </a:lnTo>
                  <a:lnTo>
                    <a:pt x="154" y="507"/>
                  </a:lnTo>
                  <a:lnTo>
                    <a:pt x="159" y="505"/>
                  </a:lnTo>
                  <a:lnTo>
                    <a:pt x="161" y="500"/>
                  </a:lnTo>
                  <a:lnTo>
                    <a:pt x="161" y="495"/>
                  </a:lnTo>
                  <a:lnTo>
                    <a:pt x="161" y="493"/>
                  </a:lnTo>
                  <a:lnTo>
                    <a:pt x="161" y="488"/>
                  </a:lnTo>
                  <a:lnTo>
                    <a:pt x="161" y="486"/>
                  </a:lnTo>
                  <a:close/>
                  <a:moveTo>
                    <a:pt x="562" y="216"/>
                  </a:moveTo>
                  <a:lnTo>
                    <a:pt x="559" y="213"/>
                  </a:lnTo>
                  <a:lnTo>
                    <a:pt x="557" y="213"/>
                  </a:lnTo>
                  <a:lnTo>
                    <a:pt x="557" y="213"/>
                  </a:lnTo>
                  <a:lnTo>
                    <a:pt x="554" y="213"/>
                  </a:lnTo>
                  <a:lnTo>
                    <a:pt x="554" y="213"/>
                  </a:lnTo>
                  <a:lnTo>
                    <a:pt x="552" y="213"/>
                  </a:lnTo>
                  <a:lnTo>
                    <a:pt x="550" y="216"/>
                  </a:lnTo>
                  <a:lnTo>
                    <a:pt x="550" y="216"/>
                  </a:lnTo>
                  <a:lnTo>
                    <a:pt x="550" y="216"/>
                  </a:lnTo>
                  <a:lnTo>
                    <a:pt x="545" y="216"/>
                  </a:lnTo>
                  <a:lnTo>
                    <a:pt x="543" y="216"/>
                  </a:lnTo>
                  <a:lnTo>
                    <a:pt x="543" y="216"/>
                  </a:lnTo>
                  <a:lnTo>
                    <a:pt x="540" y="216"/>
                  </a:lnTo>
                  <a:lnTo>
                    <a:pt x="540" y="216"/>
                  </a:lnTo>
                  <a:lnTo>
                    <a:pt x="538" y="221"/>
                  </a:lnTo>
                  <a:lnTo>
                    <a:pt x="538" y="221"/>
                  </a:lnTo>
                  <a:lnTo>
                    <a:pt x="538" y="221"/>
                  </a:lnTo>
                  <a:lnTo>
                    <a:pt x="535" y="221"/>
                  </a:lnTo>
                  <a:lnTo>
                    <a:pt x="535" y="221"/>
                  </a:lnTo>
                  <a:lnTo>
                    <a:pt x="533" y="221"/>
                  </a:lnTo>
                  <a:lnTo>
                    <a:pt x="533" y="221"/>
                  </a:lnTo>
                  <a:lnTo>
                    <a:pt x="531" y="218"/>
                  </a:lnTo>
                  <a:lnTo>
                    <a:pt x="528" y="216"/>
                  </a:lnTo>
                  <a:lnTo>
                    <a:pt x="526" y="216"/>
                  </a:lnTo>
                  <a:lnTo>
                    <a:pt x="524" y="216"/>
                  </a:lnTo>
                  <a:lnTo>
                    <a:pt x="524" y="216"/>
                  </a:lnTo>
                  <a:lnTo>
                    <a:pt x="521" y="216"/>
                  </a:lnTo>
                  <a:lnTo>
                    <a:pt x="519" y="216"/>
                  </a:lnTo>
                  <a:lnTo>
                    <a:pt x="514" y="218"/>
                  </a:lnTo>
                  <a:lnTo>
                    <a:pt x="512" y="218"/>
                  </a:lnTo>
                  <a:lnTo>
                    <a:pt x="490" y="211"/>
                  </a:lnTo>
                  <a:lnTo>
                    <a:pt x="486" y="209"/>
                  </a:lnTo>
                  <a:lnTo>
                    <a:pt x="483" y="206"/>
                  </a:lnTo>
                  <a:lnTo>
                    <a:pt x="479" y="204"/>
                  </a:lnTo>
                  <a:lnTo>
                    <a:pt x="472" y="199"/>
                  </a:lnTo>
                  <a:lnTo>
                    <a:pt x="469" y="199"/>
                  </a:lnTo>
                  <a:lnTo>
                    <a:pt x="460" y="199"/>
                  </a:lnTo>
                  <a:lnTo>
                    <a:pt x="457" y="197"/>
                  </a:lnTo>
                  <a:lnTo>
                    <a:pt x="457" y="197"/>
                  </a:lnTo>
                  <a:lnTo>
                    <a:pt x="455" y="197"/>
                  </a:lnTo>
                  <a:lnTo>
                    <a:pt x="453" y="195"/>
                  </a:lnTo>
                  <a:lnTo>
                    <a:pt x="450" y="192"/>
                  </a:lnTo>
                  <a:lnTo>
                    <a:pt x="450" y="190"/>
                  </a:lnTo>
                  <a:lnTo>
                    <a:pt x="438" y="185"/>
                  </a:lnTo>
                  <a:lnTo>
                    <a:pt x="436" y="183"/>
                  </a:lnTo>
                  <a:lnTo>
                    <a:pt x="434" y="180"/>
                  </a:lnTo>
                  <a:lnTo>
                    <a:pt x="434" y="168"/>
                  </a:lnTo>
                  <a:lnTo>
                    <a:pt x="434" y="168"/>
                  </a:lnTo>
                  <a:lnTo>
                    <a:pt x="431" y="166"/>
                  </a:lnTo>
                  <a:lnTo>
                    <a:pt x="431" y="166"/>
                  </a:lnTo>
                  <a:lnTo>
                    <a:pt x="429" y="164"/>
                  </a:lnTo>
                  <a:lnTo>
                    <a:pt x="429" y="164"/>
                  </a:lnTo>
                  <a:lnTo>
                    <a:pt x="429" y="161"/>
                  </a:lnTo>
                  <a:lnTo>
                    <a:pt x="429" y="157"/>
                  </a:lnTo>
                  <a:lnTo>
                    <a:pt x="429" y="157"/>
                  </a:lnTo>
                  <a:lnTo>
                    <a:pt x="429" y="154"/>
                  </a:lnTo>
                  <a:lnTo>
                    <a:pt x="424" y="152"/>
                  </a:lnTo>
                  <a:lnTo>
                    <a:pt x="422" y="150"/>
                  </a:lnTo>
                  <a:lnTo>
                    <a:pt x="422" y="147"/>
                  </a:lnTo>
                  <a:lnTo>
                    <a:pt x="422" y="147"/>
                  </a:lnTo>
                  <a:lnTo>
                    <a:pt x="422" y="145"/>
                  </a:lnTo>
                  <a:lnTo>
                    <a:pt x="422" y="142"/>
                  </a:lnTo>
                  <a:lnTo>
                    <a:pt x="422" y="140"/>
                  </a:lnTo>
                  <a:lnTo>
                    <a:pt x="422" y="140"/>
                  </a:lnTo>
                  <a:lnTo>
                    <a:pt x="424" y="138"/>
                  </a:lnTo>
                  <a:lnTo>
                    <a:pt x="427" y="138"/>
                  </a:lnTo>
                  <a:lnTo>
                    <a:pt x="429" y="138"/>
                  </a:lnTo>
                  <a:lnTo>
                    <a:pt x="429" y="138"/>
                  </a:lnTo>
                  <a:lnTo>
                    <a:pt x="431" y="133"/>
                  </a:lnTo>
                  <a:lnTo>
                    <a:pt x="431" y="133"/>
                  </a:lnTo>
                  <a:lnTo>
                    <a:pt x="434" y="128"/>
                  </a:lnTo>
                  <a:lnTo>
                    <a:pt x="436" y="123"/>
                  </a:lnTo>
                  <a:lnTo>
                    <a:pt x="436" y="123"/>
                  </a:lnTo>
                  <a:lnTo>
                    <a:pt x="438" y="121"/>
                  </a:lnTo>
                  <a:lnTo>
                    <a:pt x="438" y="116"/>
                  </a:lnTo>
                  <a:lnTo>
                    <a:pt x="441" y="114"/>
                  </a:lnTo>
                  <a:lnTo>
                    <a:pt x="441" y="112"/>
                  </a:lnTo>
                  <a:lnTo>
                    <a:pt x="443" y="109"/>
                  </a:lnTo>
                  <a:lnTo>
                    <a:pt x="443" y="107"/>
                  </a:lnTo>
                  <a:lnTo>
                    <a:pt x="441" y="107"/>
                  </a:lnTo>
                  <a:lnTo>
                    <a:pt x="441" y="107"/>
                  </a:lnTo>
                  <a:lnTo>
                    <a:pt x="441" y="107"/>
                  </a:lnTo>
                  <a:lnTo>
                    <a:pt x="438" y="107"/>
                  </a:lnTo>
                  <a:lnTo>
                    <a:pt x="436" y="107"/>
                  </a:lnTo>
                  <a:lnTo>
                    <a:pt x="431" y="107"/>
                  </a:lnTo>
                  <a:lnTo>
                    <a:pt x="427" y="107"/>
                  </a:lnTo>
                  <a:lnTo>
                    <a:pt x="422" y="109"/>
                  </a:lnTo>
                  <a:lnTo>
                    <a:pt x="419" y="109"/>
                  </a:lnTo>
                  <a:lnTo>
                    <a:pt x="417" y="109"/>
                  </a:lnTo>
                  <a:lnTo>
                    <a:pt x="412" y="109"/>
                  </a:lnTo>
                  <a:lnTo>
                    <a:pt x="410" y="107"/>
                  </a:lnTo>
                  <a:lnTo>
                    <a:pt x="408" y="107"/>
                  </a:lnTo>
                  <a:lnTo>
                    <a:pt x="408" y="107"/>
                  </a:lnTo>
                  <a:lnTo>
                    <a:pt x="408" y="105"/>
                  </a:lnTo>
                  <a:lnTo>
                    <a:pt x="410" y="105"/>
                  </a:lnTo>
                  <a:lnTo>
                    <a:pt x="412" y="102"/>
                  </a:lnTo>
                  <a:lnTo>
                    <a:pt x="412" y="100"/>
                  </a:lnTo>
                  <a:lnTo>
                    <a:pt x="412" y="100"/>
                  </a:lnTo>
                  <a:lnTo>
                    <a:pt x="412" y="97"/>
                  </a:lnTo>
                  <a:lnTo>
                    <a:pt x="412" y="97"/>
                  </a:lnTo>
                  <a:lnTo>
                    <a:pt x="408" y="95"/>
                  </a:lnTo>
                  <a:lnTo>
                    <a:pt x="405" y="93"/>
                  </a:lnTo>
                  <a:lnTo>
                    <a:pt x="405" y="93"/>
                  </a:lnTo>
                  <a:lnTo>
                    <a:pt x="403" y="95"/>
                  </a:lnTo>
                  <a:lnTo>
                    <a:pt x="403" y="95"/>
                  </a:lnTo>
                  <a:lnTo>
                    <a:pt x="403" y="95"/>
                  </a:lnTo>
                  <a:lnTo>
                    <a:pt x="400" y="97"/>
                  </a:lnTo>
                  <a:lnTo>
                    <a:pt x="400" y="97"/>
                  </a:lnTo>
                  <a:lnTo>
                    <a:pt x="393" y="97"/>
                  </a:lnTo>
                  <a:lnTo>
                    <a:pt x="389" y="95"/>
                  </a:lnTo>
                  <a:lnTo>
                    <a:pt x="386" y="93"/>
                  </a:lnTo>
                  <a:lnTo>
                    <a:pt x="379" y="86"/>
                  </a:lnTo>
                  <a:lnTo>
                    <a:pt x="377" y="83"/>
                  </a:lnTo>
                  <a:lnTo>
                    <a:pt x="377" y="81"/>
                  </a:lnTo>
                  <a:lnTo>
                    <a:pt x="374" y="79"/>
                  </a:lnTo>
                  <a:lnTo>
                    <a:pt x="374" y="79"/>
                  </a:lnTo>
                  <a:lnTo>
                    <a:pt x="372" y="76"/>
                  </a:lnTo>
                  <a:lnTo>
                    <a:pt x="370" y="76"/>
                  </a:lnTo>
                  <a:lnTo>
                    <a:pt x="367" y="76"/>
                  </a:lnTo>
                  <a:lnTo>
                    <a:pt x="367" y="76"/>
                  </a:lnTo>
                  <a:lnTo>
                    <a:pt x="365" y="76"/>
                  </a:lnTo>
                  <a:lnTo>
                    <a:pt x="365" y="76"/>
                  </a:lnTo>
                  <a:lnTo>
                    <a:pt x="365" y="79"/>
                  </a:lnTo>
                  <a:lnTo>
                    <a:pt x="363" y="81"/>
                  </a:lnTo>
                  <a:lnTo>
                    <a:pt x="363" y="83"/>
                  </a:lnTo>
                  <a:lnTo>
                    <a:pt x="360" y="83"/>
                  </a:lnTo>
                  <a:lnTo>
                    <a:pt x="360" y="83"/>
                  </a:lnTo>
                  <a:lnTo>
                    <a:pt x="355" y="83"/>
                  </a:lnTo>
                  <a:lnTo>
                    <a:pt x="353" y="83"/>
                  </a:lnTo>
                  <a:lnTo>
                    <a:pt x="353" y="86"/>
                  </a:lnTo>
                  <a:lnTo>
                    <a:pt x="353" y="86"/>
                  </a:lnTo>
                  <a:lnTo>
                    <a:pt x="353" y="86"/>
                  </a:lnTo>
                  <a:lnTo>
                    <a:pt x="351" y="88"/>
                  </a:lnTo>
                  <a:lnTo>
                    <a:pt x="344" y="95"/>
                  </a:lnTo>
                  <a:lnTo>
                    <a:pt x="341" y="95"/>
                  </a:lnTo>
                  <a:lnTo>
                    <a:pt x="325" y="97"/>
                  </a:lnTo>
                  <a:lnTo>
                    <a:pt x="325" y="100"/>
                  </a:lnTo>
                  <a:lnTo>
                    <a:pt x="325" y="100"/>
                  </a:lnTo>
                  <a:lnTo>
                    <a:pt x="325" y="100"/>
                  </a:lnTo>
                  <a:lnTo>
                    <a:pt x="325" y="102"/>
                  </a:lnTo>
                  <a:lnTo>
                    <a:pt x="325" y="102"/>
                  </a:lnTo>
                  <a:lnTo>
                    <a:pt x="325" y="105"/>
                  </a:lnTo>
                  <a:lnTo>
                    <a:pt x="325" y="105"/>
                  </a:lnTo>
                  <a:lnTo>
                    <a:pt x="327" y="105"/>
                  </a:lnTo>
                  <a:lnTo>
                    <a:pt x="327" y="107"/>
                  </a:lnTo>
                  <a:lnTo>
                    <a:pt x="334" y="109"/>
                  </a:lnTo>
                  <a:lnTo>
                    <a:pt x="337" y="109"/>
                  </a:lnTo>
                  <a:lnTo>
                    <a:pt x="337" y="109"/>
                  </a:lnTo>
                  <a:lnTo>
                    <a:pt x="337" y="112"/>
                  </a:lnTo>
                  <a:lnTo>
                    <a:pt x="337" y="112"/>
                  </a:lnTo>
                  <a:lnTo>
                    <a:pt x="334" y="114"/>
                  </a:lnTo>
                  <a:lnTo>
                    <a:pt x="332" y="114"/>
                  </a:lnTo>
                  <a:lnTo>
                    <a:pt x="327" y="114"/>
                  </a:lnTo>
                  <a:lnTo>
                    <a:pt x="325" y="114"/>
                  </a:lnTo>
                  <a:lnTo>
                    <a:pt x="292" y="119"/>
                  </a:lnTo>
                  <a:lnTo>
                    <a:pt x="284" y="114"/>
                  </a:lnTo>
                  <a:lnTo>
                    <a:pt x="282" y="114"/>
                  </a:lnTo>
                  <a:lnTo>
                    <a:pt x="282" y="112"/>
                  </a:lnTo>
                  <a:lnTo>
                    <a:pt x="282" y="112"/>
                  </a:lnTo>
                  <a:lnTo>
                    <a:pt x="284" y="109"/>
                  </a:lnTo>
                  <a:lnTo>
                    <a:pt x="284" y="109"/>
                  </a:lnTo>
                  <a:lnTo>
                    <a:pt x="284" y="107"/>
                  </a:lnTo>
                  <a:lnTo>
                    <a:pt x="287" y="105"/>
                  </a:lnTo>
                  <a:lnTo>
                    <a:pt x="284" y="105"/>
                  </a:lnTo>
                  <a:lnTo>
                    <a:pt x="284" y="105"/>
                  </a:lnTo>
                  <a:lnTo>
                    <a:pt x="282" y="105"/>
                  </a:lnTo>
                  <a:lnTo>
                    <a:pt x="282" y="102"/>
                  </a:lnTo>
                  <a:lnTo>
                    <a:pt x="280" y="105"/>
                  </a:lnTo>
                  <a:lnTo>
                    <a:pt x="280" y="105"/>
                  </a:lnTo>
                  <a:lnTo>
                    <a:pt x="280" y="105"/>
                  </a:lnTo>
                  <a:lnTo>
                    <a:pt x="280" y="107"/>
                  </a:lnTo>
                  <a:lnTo>
                    <a:pt x="280" y="107"/>
                  </a:lnTo>
                  <a:lnTo>
                    <a:pt x="280" y="107"/>
                  </a:lnTo>
                  <a:lnTo>
                    <a:pt x="280" y="109"/>
                  </a:lnTo>
                  <a:lnTo>
                    <a:pt x="277" y="109"/>
                  </a:lnTo>
                  <a:lnTo>
                    <a:pt x="275" y="112"/>
                  </a:lnTo>
                  <a:lnTo>
                    <a:pt x="275" y="114"/>
                  </a:lnTo>
                  <a:lnTo>
                    <a:pt x="265" y="126"/>
                  </a:lnTo>
                  <a:lnTo>
                    <a:pt x="265" y="126"/>
                  </a:lnTo>
                  <a:lnTo>
                    <a:pt x="263" y="126"/>
                  </a:lnTo>
                  <a:lnTo>
                    <a:pt x="261" y="123"/>
                  </a:lnTo>
                  <a:lnTo>
                    <a:pt x="258" y="121"/>
                  </a:lnTo>
                  <a:lnTo>
                    <a:pt x="256" y="119"/>
                  </a:lnTo>
                  <a:lnTo>
                    <a:pt x="256" y="119"/>
                  </a:lnTo>
                  <a:lnTo>
                    <a:pt x="251" y="116"/>
                  </a:lnTo>
                  <a:lnTo>
                    <a:pt x="251" y="116"/>
                  </a:lnTo>
                  <a:lnTo>
                    <a:pt x="249" y="116"/>
                  </a:lnTo>
                  <a:lnTo>
                    <a:pt x="249" y="114"/>
                  </a:lnTo>
                  <a:lnTo>
                    <a:pt x="247" y="114"/>
                  </a:lnTo>
                  <a:lnTo>
                    <a:pt x="239" y="109"/>
                  </a:lnTo>
                  <a:lnTo>
                    <a:pt x="225" y="100"/>
                  </a:lnTo>
                  <a:lnTo>
                    <a:pt x="220" y="97"/>
                  </a:lnTo>
                  <a:lnTo>
                    <a:pt x="206" y="97"/>
                  </a:lnTo>
                  <a:lnTo>
                    <a:pt x="206" y="97"/>
                  </a:lnTo>
                  <a:lnTo>
                    <a:pt x="204" y="100"/>
                  </a:lnTo>
                  <a:lnTo>
                    <a:pt x="204" y="100"/>
                  </a:lnTo>
                  <a:lnTo>
                    <a:pt x="204" y="100"/>
                  </a:lnTo>
                  <a:lnTo>
                    <a:pt x="202" y="102"/>
                  </a:lnTo>
                  <a:lnTo>
                    <a:pt x="202" y="105"/>
                  </a:lnTo>
                  <a:lnTo>
                    <a:pt x="199" y="107"/>
                  </a:lnTo>
                  <a:lnTo>
                    <a:pt x="199" y="107"/>
                  </a:lnTo>
                  <a:lnTo>
                    <a:pt x="192" y="109"/>
                  </a:lnTo>
                  <a:lnTo>
                    <a:pt x="190" y="107"/>
                  </a:lnTo>
                  <a:lnTo>
                    <a:pt x="180" y="100"/>
                  </a:lnTo>
                  <a:lnTo>
                    <a:pt x="178" y="97"/>
                  </a:lnTo>
                  <a:lnTo>
                    <a:pt x="171" y="90"/>
                  </a:lnTo>
                  <a:lnTo>
                    <a:pt x="171" y="88"/>
                  </a:lnTo>
                  <a:lnTo>
                    <a:pt x="171" y="88"/>
                  </a:lnTo>
                  <a:lnTo>
                    <a:pt x="171" y="88"/>
                  </a:lnTo>
                  <a:lnTo>
                    <a:pt x="171" y="86"/>
                  </a:lnTo>
                  <a:lnTo>
                    <a:pt x="171" y="81"/>
                  </a:lnTo>
                  <a:lnTo>
                    <a:pt x="168" y="79"/>
                  </a:lnTo>
                  <a:lnTo>
                    <a:pt x="157" y="76"/>
                  </a:lnTo>
                  <a:lnTo>
                    <a:pt x="154" y="76"/>
                  </a:lnTo>
                  <a:lnTo>
                    <a:pt x="154" y="74"/>
                  </a:lnTo>
                  <a:lnTo>
                    <a:pt x="147" y="67"/>
                  </a:lnTo>
                  <a:lnTo>
                    <a:pt x="145" y="64"/>
                  </a:lnTo>
                  <a:lnTo>
                    <a:pt x="142" y="64"/>
                  </a:lnTo>
                  <a:lnTo>
                    <a:pt x="130" y="62"/>
                  </a:lnTo>
                  <a:lnTo>
                    <a:pt x="130" y="62"/>
                  </a:lnTo>
                  <a:lnTo>
                    <a:pt x="123" y="64"/>
                  </a:lnTo>
                  <a:lnTo>
                    <a:pt x="121" y="64"/>
                  </a:lnTo>
                  <a:lnTo>
                    <a:pt x="116" y="62"/>
                  </a:lnTo>
                  <a:lnTo>
                    <a:pt x="114" y="57"/>
                  </a:lnTo>
                  <a:lnTo>
                    <a:pt x="114" y="57"/>
                  </a:lnTo>
                  <a:lnTo>
                    <a:pt x="112" y="52"/>
                  </a:lnTo>
                  <a:lnTo>
                    <a:pt x="112" y="50"/>
                  </a:lnTo>
                  <a:lnTo>
                    <a:pt x="109" y="50"/>
                  </a:lnTo>
                  <a:lnTo>
                    <a:pt x="109" y="50"/>
                  </a:lnTo>
                  <a:lnTo>
                    <a:pt x="104" y="48"/>
                  </a:lnTo>
                  <a:lnTo>
                    <a:pt x="95" y="41"/>
                  </a:lnTo>
                  <a:lnTo>
                    <a:pt x="85" y="41"/>
                  </a:lnTo>
                  <a:lnTo>
                    <a:pt x="83" y="41"/>
                  </a:lnTo>
                  <a:lnTo>
                    <a:pt x="81" y="38"/>
                  </a:lnTo>
                  <a:lnTo>
                    <a:pt x="81" y="36"/>
                  </a:lnTo>
                  <a:lnTo>
                    <a:pt x="78" y="36"/>
                  </a:lnTo>
                  <a:lnTo>
                    <a:pt x="67" y="24"/>
                  </a:lnTo>
                  <a:lnTo>
                    <a:pt x="64" y="22"/>
                  </a:lnTo>
                  <a:lnTo>
                    <a:pt x="64" y="22"/>
                  </a:lnTo>
                  <a:lnTo>
                    <a:pt x="64" y="19"/>
                  </a:lnTo>
                  <a:lnTo>
                    <a:pt x="67" y="19"/>
                  </a:lnTo>
                  <a:lnTo>
                    <a:pt x="69" y="19"/>
                  </a:lnTo>
                  <a:lnTo>
                    <a:pt x="69" y="17"/>
                  </a:lnTo>
                  <a:lnTo>
                    <a:pt x="69" y="17"/>
                  </a:lnTo>
                  <a:lnTo>
                    <a:pt x="69" y="15"/>
                  </a:lnTo>
                  <a:lnTo>
                    <a:pt x="67" y="12"/>
                  </a:lnTo>
                  <a:lnTo>
                    <a:pt x="67" y="12"/>
                  </a:lnTo>
                  <a:lnTo>
                    <a:pt x="55" y="5"/>
                  </a:lnTo>
                  <a:lnTo>
                    <a:pt x="45" y="3"/>
                  </a:lnTo>
                  <a:lnTo>
                    <a:pt x="40" y="0"/>
                  </a:lnTo>
                  <a:lnTo>
                    <a:pt x="38" y="0"/>
                  </a:lnTo>
                  <a:lnTo>
                    <a:pt x="36" y="3"/>
                  </a:lnTo>
                  <a:lnTo>
                    <a:pt x="36" y="3"/>
                  </a:lnTo>
                  <a:lnTo>
                    <a:pt x="33" y="3"/>
                  </a:lnTo>
                  <a:lnTo>
                    <a:pt x="29" y="8"/>
                  </a:lnTo>
                  <a:lnTo>
                    <a:pt x="26" y="12"/>
                  </a:lnTo>
                  <a:lnTo>
                    <a:pt x="22" y="19"/>
                  </a:lnTo>
                  <a:lnTo>
                    <a:pt x="17" y="24"/>
                  </a:lnTo>
                  <a:lnTo>
                    <a:pt x="17" y="24"/>
                  </a:lnTo>
                  <a:lnTo>
                    <a:pt x="17" y="26"/>
                  </a:lnTo>
                  <a:lnTo>
                    <a:pt x="14" y="29"/>
                  </a:lnTo>
                  <a:lnTo>
                    <a:pt x="14" y="29"/>
                  </a:lnTo>
                  <a:lnTo>
                    <a:pt x="14" y="29"/>
                  </a:lnTo>
                  <a:lnTo>
                    <a:pt x="12" y="31"/>
                  </a:lnTo>
                  <a:lnTo>
                    <a:pt x="7" y="34"/>
                  </a:lnTo>
                  <a:lnTo>
                    <a:pt x="5" y="34"/>
                  </a:lnTo>
                  <a:lnTo>
                    <a:pt x="3" y="34"/>
                  </a:lnTo>
                  <a:lnTo>
                    <a:pt x="3" y="34"/>
                  </a:lnTo>
                  <a:lnTo>
                    <a:pt x="3" y="36"/>
                  </a:lnTo>
                  <a:lnTo>
                    <a:pt x="0" y="36"/>
                  </a:lnTo>
                  <a:lnTo>
                    <a:pt x="0" y="36"/>
                  </a:lnTo>
                  <a:lnTo>
                    <a:pt x="3" y="38"/>
                  </a:lnTo>
                  <a:lnTo>
                    <a:pt x="7" y="48"/>
                  </a:lnTo>
                  <a:lnTo>
                    <a:pt x="14" y="55"/>
                  </a:lnTo>
                  <a:lnTo>
                    <a:pt x="33" y="67"/>
                  </a:lnTo>
                  <a:lnTo>
                    <a:pt x="36" y="69"/>
                  </a:lnTo>
                  <a:lnTo>
                    <a:pt x="36" y="69"/>
                  </a:lnTo>
                  <a:lnTo>
                    <a:pt x="36" y="71"/>
                  </a:lnTo>
                  <a:lnTo>
                    <a:pt x="36" y="71"/>
                  </a:lnTo>
                  <a:lnTo>
                    <a:pt x="36" y="74"/>
                  </a:lnTo>
                  <a:lnTo>
                    <a:pt x="36" y="74"/>
                  </a:lnTo>
                  <a:lnTo>
                    <a:pt x="36" y="76"/>
                  </a:lnTo>
                  <a:lnTo>
                    <a:pt x="36" y="76"/>
                  </a:lnTo>
                  <a:lnTo>
                    <a:pt x="38" y="83"/>
                  </a:lnTo>
                  <a:lnTo>
                    <a:pt x="38" y="83"/>
                  </a:lnTo>
                  <a:lnTo>
                    <a:pt x="38" y="86"/>
                  </a:lnTo>
                  <a:lnTo>
                    <a:pt x="38" y="88"/>
                  </a:lnTo>
                  <a:lnTo>
                    <a:pt x="38" y="90"/>
                  </a:lnTo>
                  <a:lnTo>
                    <a:pt x="38" y="90"/>
                  </a:lnTo>
                  <a:lnTo>
                    <a:pt x="40" y="90"/>
                  </a:lnTo>
                  <a:lnTo>
                    <a:pt x="40" y="90"/>
                  </a:lnTo>
                  <a:lnTo>
                    <a:pt x="40" y="88"/>
                  </a:lnTo>
                  <a:lnTo>
                    <a:pt x="43" y="86"/>
                  </a:lnTo>
                  <a:lnTo>
                    <a:pt x="43" y="86"/>
                  </a:lnTo>
                  <a:lnTo>
                    <a:pt x="45" y="86"/>
                  </a:lnTo>
                  <a:lnTo>
                    <a:pt x="48" y="86"/>
                  </a:lnTo>
                  <a:lnTo>
                    <a:pt x="48" y="88"/>
                  </a:lnTo>
                  <a:lnTo>
                    <a:pt x="48" y="88"/>
                  </a:lnTo>
                  <a:lnTo>
                    <a:pt x="48" y="90"/>
                  </a:lnTo>
                  <a:lnTo>
                    <a:pt x="48" y="93"/>
                  </a:lnTo>
                  <a:lnTo>
                    <a:pt x="45" y="93"/>
                  </a:lnTo>
                  <a:lnTo>
                    <a:pt x="45" y="95"/>
                  </a:lnTo>
                  <a:lnTo>
                    <a:pt x="48" y="95"/>
                  </a:lnTo>
                  <a:lnTo>
                    <a:pt x="48" y="95"/>
                  </a:lnTo>
                  <a:lnTo>
                    <a:pt x="50" y="97"/>
                  </a:lnTo>
                  <a:lnTo>
                    <a:pt x="50" y="97"/>
                  </a:lnTo>
                  <a:lnTo>
                    <a:pt x="55" y="95"/>
                  </a:lnTo>
                  <a:lnTo>
                    <a:pt x="57" y="95"/>
                  </a:lnTo>
                  <a:lnTo>
                    <a:pt x="59" y="97"/>
                  </a:lnTo>
                  <a:lnTo>
                    <a:pt x="62" y="97"/>
                  </a:lnTo>
                  <a:lnTo>
                    <a:pt x="62" y="97"/>
                  </a:lnTo>
                  <a:lnTo>
                    <a:pt x="64" y="100"/>
                  </a:lnTo>
                  <a:lnTo>
                    <a:pt x="64" y="100"/>
                  </a:lnTo>
                  <a:lnTo>
                    <a:pt x="64" y="102"/>
                  </a:lnTo>
                  <a:lnTo>
                    <a:pt x="64" y="102"/>
                  </a:lnTo>
                  <a:lnTo>
                    <a:pt x="64" y="105"/>
                  </a:lnTo>
                  <a:lnTo>
                    <a:pt x="64" y="107"/>
                  </a:lnTo>
                  <a:lnTo>
                    <a:pt x="64" y="109"/>
                  </a:lnTo>
                  <a:lnTo>
                    <a:pt x="67" y="109"/>
                  </a:lnTo>
                  <a:lnTo>
                    <a:pt x="67" y="112"/>
                  </a:lnTo>
                  <a:lnTo>
                    <a:pt x="69" y="112"/>
                  </a:lnTo>
                  <a:lnTo>
                    <a:pt x="71" y="109"/>
                  </a:lnTo>
                  <a:lnTo>
                    <a:pt x="71" y="109"/>
                  </a:lnTo>
                  <a:lnTo>
                    <a:pt x="74" y="112"/>
                  </a:lnTo>
                  <a:lnTo>
                    <a:pt x="78" y="114"/>
                  </a:lnTo>
                  <a:lnTo>
                    <a:pt x="78" y="116"/>
                  </a:lnTo>
                  <a:lnTo>
                    <a:pt x="81" y="116"/>
                  </a:lnTo>
                  <a:lnTo>
                    <a:pt x="81" y="119"/>
                  </a:lnTo>
                  <a:lnTo>
                    <a:pt x="81" y="119"/>
                  </a:lnTo>
                  <a:lnTo>
                    <a:pt x="78" y="121"/>
                  </a:lnTo>
                  <a:lnTo>
                    <a:pt x="78" y="123"/>
                  </a:lnTo>
                  <a:lnTo>
                    <a:pt x="76" y="126"/>
                  </a:lnTo>
                  <a:lnTo>
                    <a:pt x="76" y="126"/>
                  </a:lnTo>
                  <a:lnTo>
                    <a:pt x="74" y="128"/>
                  </a:lnTo>
                  <a:lnTo>
                    <a:pt x="74" y="131"/>
                  </a:lnTo>
                  <a:lnTo>
                    <a:pt x="74" y="131"/>
                  </a:lnTo>
                  <a:lnTo>
                    <a:pt x="74" y="131"/>
                  </a:lnTo>
                  <a:lnTo>
                    <a:pt x="76" y="131"/>
                  </a:lnTo>
                  <a:lnTo>
                    <a:pt x="83" y="135"/>
                  </a:lnTo>
                  <a:lnTo>
                    <a:pt x="88" y="138"/>
                  </a:lnTo>
                  <a:lnTo>
                    <a:pt x="90" y="140"/>
                  </a:lnTo>
                  <a:lnTo>
                    <a:pt x="97" y="152"/>
                  </a:lnTo>
                  <a:lnTo>
                    <a:pt x="107" y="159"/>
                  </a:lnTo>
                  <a:lnTo>
                    <a:pt x="114" y="168"/>
                  </a:lnTo>
                  <a:lnTo>
                    <a:pt x="121" y="190"/>
                  </a:lnTo>
                  <a:lnTo>
                    <a:pt x="126" y="202"/>
                  </a:lnTo>
                  <a:lnTo>
                    <a:pt x="130" y="273"/>
                  </a:lnTo>
                  <a:lnTo>
                    <a:pt x="135" y="294"/>
                  </a:lnTo>
                  <a:lnTo>
                    <a:pt x="138" y="299"/>
                  </a:lnTo>
                  <a:lnTo>
                    <a:pt x="145" y="303"/>
                  </a:lnTo>
                  <a:lnTo>
                    <a:pt x="147" y="306"/>
                  </a:lnTo>
                  <a:lnTo>
                    <a:pt x="161" y="325"/>
                  </a:lnTo>
                  <a:lnTo>
                    <a:pt x="178" y="360"/>
                  </a:lnTo>
                  <a:lnTo>
                    <a:pt x="180" y="367"/>
                  </a:lnTo>
                  <a:lnTo>
                    <a:pt x="183" y="372"/>
                  </a:lnTo>
                  <a:lnTo>
                    <a:pt x="183" y="384"/>
                  </a:lnTo>
                  <a:lnTo>
                    <a:pt x="183" y="391"/>
                  </a:lnTo>
                  <a:lnTo>
                    <a:pt x="185" y="396"/>
                  </a:lnTo>
                  <a:lnTo>
                    <a:pt x="183" y="400"/>
                  </a:lnTo>
                  <a:lnTo>
                    <a:pt x="183" y="405"/>
                  </a:lnTo>
                  <a:lnTo>
                    <a:pt x="183" y="412"/>
                  </a:lnTo>
                  <a:lnTo>
                    <a:pt x="183" y="415"/>
                  </a:lnTo>
                  <a:lnTo>
                    <a:pt x="178" y="431"/>
                  </a:lnTo>
                  <a:lnTo>
                    <a:pt x="175" y="438"/>
                  </a:lnTo>
                  <a:lnTo>
                    <a:pt x="171" y="443"/>
                  </a:lnTo>
                  <a:lnTo>
                    <a:pt x="175" y="457"/>
                  </a:lnTo>
                  <a:lnTo>
                    <a:pt x="180" y="460"/>
                  </a:lnTo>
                  <a:lnTo>
                    <a:pt x="185" y="457"/>
                  </a:lnTo>
                  <a:lnTo>
                    <a:pt x="185" y="457"/>
                  </a:lnTo>
                  <a:lnTo>
                    <a:pt x="183" y="455"/>
                  </a:lnTo>
                  <a:lnTo>
                    <a:pt x="192" y="450"/>
                  </a:lnTo>
                  <a:lnTo>
                    <a:pt x="204" y="450"/>
                  </a:lnTo>
                  <a:lnTo>
                    <a:pt x="213" y="455"/>
                  </a:lnTo>
                  <a:lnTo>
                    <a:pt x="230" y="460"/>
                  </a:lnTo>
                  <a:lnTo>
                    <a:pt x="232" y="462"/>
                  </a:lnTo>
                  <a:lnTo>
                    <a:pt x="235" y="467"/>
                  </a:lnTo>
                  <a:lnTo>
                    <a:pt x="235" y="469"/>
                  </a:lnTo>
                  <a:lnTo>
                    <a:pt x="235" y="471"/>
                  </a:lnTo>
                  <a:lnTo>
                    <a:pt x="232" y="474"/>
                  </a:lnTo>
                  <a:lnTo>
                    <a:pt x="232" y="474"/>
                  </a:lnTo>
                  <a:lnTo>
                    <a:pt x="232" y="481"/>
                  </a:lnTo>
                  <a:lnTo>
                    <a:pt x="232" y="488"/>
                  </a:lnTo>
                  <a:lnTo>
                    <a:pt x="230" y="493"/>
                  </a:lnTo>
                  <a:lnTo>
                    <a:pt x="225" y="495"/>
                  </a:lnTo>
                  <a:lnTo>
                    <a:pt x="258" y="507"/>
                  </a:lnTo>
                  <a:lnTo>
                    <a:pt x="270" y="514"/>
                  </a:lnTo>
                  <a:lnTo>
                    <a:pt x="277" y="521"/>
                  </a:lnTo>
                  <a:lnTo>
                    <a:pt x="277" y="521"/>
                  </a:lnTo>
                  <a:lnTo>
                    <a:pt x="280" y="524"/>
                  </a:lnTo>
                  <a:lnTo>
                    <a:pt x="282" y="528"/>
                  </a:lnTo>
                  <a:lnTo>
                    <a:pt x="282" y="533"/>
                  </a:lnTo>
                  <a:lnTo>
                    <a:pt x="284" y="535"/>
                  </a:lnTo>
                  <a:lnTo>
                    <a:pt x="294" y="542"/>
                  </a:lnTo>
                  <a:lnTo>
                    <a:pt x="299" y="545"/>
                  </a:lnTo>
                  <a:lnTo>
                    <a:pt x="299" y="552"/>
                  </a:lnTo>
                  <a:lnTo>
                    <a:pt x="303" y="554"/>
                  </a:lnTo>
                  <a:lnTo>
                    <a:pt x="306" y="557"/>
                  </a:lnTo>
                  <a:lnTo>
                    <a:pt x="308" y="564"/>
                  </a:lnTo>
                  <a:lnTo>
                    <a:pt x="310" y="566"/>
                  </a:lnTo>
                  <a:lnTo>
                    <a:pt x="310" y="566"/>
                  </a:lnTo>
                  <a:lnTo>
                    <a:pt x="313" y="566"/>
                  </a:lnTo>
                  <a:lnTo>
                    <a:pt x="315" y="566"/>
                  </a:lnTo>
                  <a:lnTo>
                    <a:pt x="318" y="571"/>
                  </a:lnTo>
                  <a:lnTo>
                    <a:pt x="322" y="578"/>
                  </a:lnTo>
                  <a:lnTo>
                    <a:pt x="322" y="583"/>
                  </a:lnTo>
                  <a:lnTo>
                    <a:pt x="322" y="590"/>
                  </a:lnTo>
                  <a:lnTo>
                    <a:pt x="320" y="597"/>
                  </a:lnTo>
                  <a:lnTo>
                    <a:pt x="318" y="602"/>
                  </a:lnTo>
                  <a:lnTo>
                    <a:pt x="313" y="602"/>
                  </a:lnTo>
                  <a:lnTo>
                    <a:pt x="306" y="599"/>
                  </a:lnTo>
                  <a:lnTo>
                    <a:pt x="303" y="602"/>
                  </a:lnTo>
                  <a:lnTo>
                    <a:pt x="301" y="604"/>
                  </a:lnTo>
                  <a:lnTo>
                    <a:pt x="301" y="609"/>
                  </a:lnTo>
                  <a:lnTo>
                    <a:pt x="303" y="611"/>
                  </a:lnTo>
                  <a:lnTo>
                    <a:pt x="306" y="616"/>
                  </a:lnTo>
                  <a:lnTo>
                    <a:pt x="310" y="618"/>
                  </a:lnTo>
                  <a:lnTo>
                    <a:pt x="313" y="621"/>
                  </a:lnTo>
                  <a:lnTo>
                    <a:pt x="315" y="623"/>
                  </a:lnTo>
                  <a:lnTo>
                    <a:pt x="315" y="623"/>
                  </a:lnTo>
                  <a:lnTo>
                    <a:pt x="318" y="623"/>
                  </a:lnTo>
                  <a:lnTo>
                    <a:pt x="320" y="623"/>
                  </a:lnTo>
                  <a:lnTo>
                    <a:pt x="322" y="623"/>
                  </a:lnTo>
                  <a:lnTo>
                    <a:pt x="322" y="618"/>
                  </a:lnTo>
                  <a:lnTo>
                    <a:pt x="325" y="613"/>
                  </a:lnTo>
                  <a:lnTo>
                    <a:pt x="327" y="609"/>
                  </a:lnTo>
                  <a:lnTo>
                    <a:pt x="327" y="606"/>
                  </a:lnTo>
                  <a:lnTo>
                    <a:pt x="332" y="606"/>
                  </a:lnTo>
                  <a:lnTo>
                    <a:pt x="334" y="606"/>
                  </a:lnTo>
                  <a:lnTo>
                    <a:pt x="337" y="606"/>
                  </a:lnTo>
                  <a:lnTo>
                    <a:pt x="353" y="613"/>
                  </a:lnTo>
                  <a:lnTo>
                    <a:pt x="360" y="613"/>
                  </a:lnTo>
                  <a:lnTo>
                    <a:pt x="358" y="611"/>
                  </a:lnTo>
                  <a:lnTo>
                    <a:pt x="360" y="611"/>
                  </a:lnTo>
                  <a:lnTo>
                    <a:pt x="363" y="611"/>
                  </a:lnTo>
                  <a:lnTo>
                    <a:pt x="365" y="611"/>
                  </a:lnTo>
                  <a:lnTo>
                    <a:pt x="367" y="613"/>
                  </a:lnTo>
                  <a:lnTo>
                    <a:pt x="367" y="616"/>
                  </a:lnTo>
                  <a:lnTo>
                    <a:pt x="372" y="616"/>
                  </a:lnTo>
                  <a:lnTo>
                    <a:pt x="379" y="621"/>
                  </a:lnTo>
                  <a:lnTo>
                    <a:pt x="379" y="621"/>
                  </a:lnTo>
                  <a:lnTo>
                    <a:pt x="384" y="609"/>
                  </a:lnTo>
                  <a:lnTo>
                    <a:pt x="384" y="606"/>
                  </a:lnTo>
                  <a:lnTo>
                    <a:pt x="384" y="606"/>
                  </a:lnTo>
                  <a:lnTo>
                    <a:pt x="386" y="604"/>
                  </a:lnTo>
                  <a:lnTo>
                    <a:pt x="389" y="604"/>
                  </a:lnTo>
                  <a:lnTo>
                    <a:pt x="389" y="604"/>
                  </a:lnTo>
                  <a:lnTo>
                    <a:pt x="408" y="602"/>
                  </a:lnTo>
                  <a:lnTo>
                    <a:pt x="410" y="599"/>
                  </a:lnTo>
                  <a:lnTo>
                    <a:pt x="410" y="599"/>
                  </a:lnTo>
                  <a:lnTo>
                    <a:pt x="410" y="599"/>
                  </a:lnTo>
                  <a:lnTo>
                    <a:pt x="412" y="597"/>
                  </a:lnTo>
                  <a:lnTo>
                    <a:pt x="412" y="597"/>
                  </a:lnTo>
                  <a:lnTo>
                    <a:pt x="412" y="592"/>
                  </a:lnTo>
                  <a:lnTo>
                    <a:pt x="412" y="590"/>
                  </a:lnTo>
                  <a:lnTo>
                    <a:pt x="412" y="587"/>
                  </a:lnTo>
                  <a:lnTo>
                    <a:pt x="412" y="587"/>
                  </a:lnTo>
                  <a:lnTo>
                    <a:pt x="410" y="585"/>
                  </a:lnTo>
                  <a:lnTo>
                    <a:pt x="405" y="580"/>
                  </a:lnTo>
                  <a:lnTo>
                    <a:pt x="403" y="580"/>
                  </a:lnTo>
                  <a:lnTo>
                    <a:pt x="403" y="580"/>
                  </a:lnTo>
                  <a:lnTo>
                    <a:pt x="403" y="578"/>
                  </a:lnTo>
                  <a:lnTo>
                    <a:pt x="405" y="578"/>
                  </a:lnTo>
                  <a:lnTo>
                    <a:pt x="408" y="573"/>
                  </a:lnTo>
                  <a:lnTo>
                    <a:pt x="408" y="571"/>
                  </a:lnTo>
                  <a:lnTo>
                    <a:pt x="408" y="571"/>
                  </a:lnTo>
                  <a:lnTo>
                    <a:pt x="408" y="568"/>
                  </a:lnTo>
                  <a:lnTo>
                    <a:pt x="408" y="568"/>
                  </a:lnTo>
                  <a:lnTo>
                    <a:pt x="408" y="566"/>
                  </a:lnTo>
                  <a:lnTo>
                    <a:pt x="408" y="566"/>
                  </a:lnTo>
                  <a:lnTo>
                    <a:pt x="408" y="566"/>
                  </a:lnTo>
                  <a:lnTo>
                    <a:pt x="410" y="564"/>
                  </a:lnTo>
                  <a:lnTo>
                    <a:pt x="410" y="564"/>
                  </a:lnTo>
                  <a:lnTo>
                    <a:pt x="412" y="564"/>
                  </a:lnTo>
                  <a:lnTo>
                    <a:pt x="412" y="566"/>
                  </a:lnTo>
                  <a:lnTo>
                    <a:pt x="415" y="566"/>
                  </a:lnTo>
                  <a:lnTo>
                    <a:pt x="415" y="566"/>
                  </a:lnTo>
                  <a:lnTo>
                    <a:pt x="427" y="561"/>
                  </a:lnTo>
                  <a:lnTo>
                    <a:pt x="427" y="561"/>
                  </a:lnTo>
                  <a:lnTo>
                    <a:pt x="427" y="561"/>
                  </a:lnTo>
                  <a:lnTo>
                    <a:pt x="429" y="559"/>
                  </a:lnTo>
                  <a:lnTo>
                    <a:pt x="431" y="557"/>
                  </a:lnTo>
                  <a:lnTo>
                    <a:pt x="431" y="554"/>
                  </a:lnTo>
                  <a:lnTo>
                    <a:pt x="434" y="554"/>
                  </a:lnTo>
                  <a:lnTo>
                    <a:pt x="436" y="552"/>
                  </a:lnTo>
                  <a:lnTo>
                    <a:pt x="438" y="552"/>
                  </a:lnTo>
                  <a:lnTo>
                    <a:pt x="441" y="550"/>
                  </a:lnTo>
                  <a:lnTo>
                    <a:pt x="441" y="550"/>
                  </a:lnTo>
                  <a:lnTo>
                    <a:pt x="441" y="547"/>
                  </a:lnTo>
                  <a:lnTo>
                    <a:pt x="443" y="545"/>
                  </a:lnTo>
                  <a:lnTo>
                    <a:pt x="443" y="542"/>
                  </a:lnTo>
                  <a:lnTo>
                    <a:pt x="443" y="542"/>
                  </a:lnTo>
                  <a:lnTo>
                    <a:pt x="443" y="542"/>
                  </a:lnTo>
                  <a:lnTo>
                    <a:pt x="445" y="542"/>
                  </a:lnTo>
                  <a:lnTo>
                    <a:pt x="445" y="542"/>
                  </a:lnTo>
                  <a:lnTo>
                    <a:pt x="448" y="540"/>
                  </a:lnTo>
                  <a:lnTo>
                    <a:pt x="450" y="540"/>
                  </a:lnTo>
                  <a:lnTo>
                    <a:pt x="450" y="540"/>
                  </a:lnTo>
                  <a:lnTo>
                    <a:pt x="450" y="538"/>
                  </a:lnTo>
                  <a:lnTo>
                    <a:pt x="450" y="535"/>
                  </a:lnTo>
                  <a:lnTo>
                    <a:pt x="450" y="526"/>
                  </a:lnTo>
                  <a:lnTo>
                    <a:pt x="450" y="524"/>
                  </a:lnTo>
                  <a:lnTo>
                    <a:pt x="453" y="521"/>
                  </a:lnTo>
                  <a:lnTo>
                    <a:pt x="453" y="521"/>
                  </a:lnTo>
                  <a:lnTo>
                    <a:pt x="453" y="519"/>
                  </a:lnTo>
                  <a:lnTo>
                    <a:pt x="455" y="519"/>
                  </a:lnTo>
                  <a:lnTo>
                    <a:pt x="455" y="516"/>
                  </a:lnTo>
                  <a:lnTo>
                    <a:pt x="455" y="514"/>
                  </a:lnTo>
                  <a:lnTo>
                    <a:pt x="455" y="514"/>
                  </a:lnTo>
                  <a:lnTo>
                    <a:pt x="455" y="512"/>
                  </a:lnTo>
                  <a:lnTo>
                    <a:pt x="453" y="512"/>
                  </a:lnTo>
                  <a:lnTo>
                    <a:pt x="450" y="509"/>
                  </a:lnTo>
                  <a:lnTo>
                    <a:pt x="450" y="509"/>
                  </a:lnTo>
                  <a:lnTo>
                    <a:pt x="450" y="505"/>
                  </a:lnTo>
                  <a:lnTo>
                    <a:pt x="448" y="505"/>
                  </a:lnTo>
                  <a:lnTo>
                    <a:pt x="448" y="502"/>
                  </a:lnTo>
                  <a:lnTo>
                    <a:pt x="443" y="497"/>
                  </a:lnTo>
                  <a:lnTo>
                    <a:pt x="443" y="495"/>
                  </a:lnTo>
                  <a:lnTo>
                    <a:pt x="443" y="495"/>
                  </a:lnTo>
                  <a:lnTo>
                    <a:pt x="445" y="493"/>
                  </a:lnTo>
                  <a:lnTo>
                    <a:pt x="448" y="490"/>
                  </a:lnTo>
                  <a:lnTo>
                    <a:pt x="448" y="490"/>
                  </a:lnTo>
                  <a:lnTo>
                    <a:pt x="450" y="493"/>
                  </a:lnTo>
                  <a:lnTo>
                    <a:pt x="450" y="493"/>
                  </a:lnTo>
                  <a:lnTo>
                    <a:pt x="453" y="493"/>
                  </a:lnTo>
                  <a:lnTo>
                    <a:pt x="453" y="493"/>
                  </a:lnTo>
                  <a:lnTo>
                    <a:pt x="455" y="493"/>
                  </a:lnTo>
                  <a:lnTo>
                    <a:pt x="460" y="488"/>
                  </a:lnTo>
                  <a:lnTo>
                    <a:pt x="462" y="486"/>
                  </a:lnTo>
                  <a:lnTo>
                    <a:pt x="472" y="483"/>
                  </a:lnTo>
                  <a:lnTo>
                    <a:pt x="483" y="476"/>
                  </a:lnTo>
                  <a:lnTo>
                    <a:pt x="483" y="474"/>
                  </a:lnTo>
                  <a:lnTo>
                    <a:pt x="486" y="474"/>
                  </a:lnTo>
                  <a:lnTo>
                    <a:pt x="486" y="471"/>
                  </a:lnTo>
                  <a:lnTo>
                    <a:pt x="486" y="471"/>
                  </a:lnTo>
                  <a:lnTo>
                    <a:pt x="486" y="469"/>
                  </a:lnTo>
                  <a:lnTo>
                    <a:pt x="486" y="469"/>
                  </a:lnTo>
                  <a:lnTo>
                    <a:pt x="486" y="467"/>
                  </a:lnTo>
                  <a:lnTo>
                    <a:pt x="486" y="467"/>
                  </a:lnTo>
                  <a:lnTo>
                    <a:pt x="483" y="464"/>
                  </a:lnTo>
                  <a:lnTo>
                    <a:pt x="483" y="464"/>
                  </a:lnTo>
                  <a:lnTo>
                    <a:pt x="481" y="462"/>
                  </a:lnTo>
                  <a:lnTo>
                    <a:pt x="481" y="460"/>
                  </a:lnTo>
                  <a:lnTo>
                    <a:pt x="483" y="452"/>
                  </a:lnTo>
                  <a:lnTo>
                    <a:pt x="483" y="448"/>
                  </a:lnTo>
                  <a:lnTo>
                    <a:pt x="486" y="443"/>
                  </a:lnTo>
                  <a:lnTo>
                    <a:pt x="488" y="438"/>
                  </a:lnTo>
                  <a:lnTo>
                    <a:pt x="490" y="436"/>
                  </a:lnTo>
                  <a:lnTo>
                    <a:pt x="490" y="436"/>
                  </a:lnTo>
                  <a:lnTo>
                    <a:pt x="490" y="434"/>
                  </a:lnTo>
                  <a:lnTo>
                    <a:pt x="490" y="431"/>
                  </a:lnTo>
                  <a:lnTo>
                    <a:pt x="490" y="431"/>
                  </a:lnTo>
                  <a:lnTo>
                    <a:pt x="490" y="426"/>
                  </a:lnTo>
                  <a:lnTo>
                    <a:pt x="490" y="424"/>
                  </a:lnTo>
                  <a:lnTo>
                    <a:pt x="490" y="422"/>
                  </a:lnTo>
                  <a:lnTo>
                    <a:pt x="490" y="419"/>
                  </a:lnTo>
                  <a:lnTo>
                    <a:pt x="488" y="417"/>
                  </a:lnTo>
                  <a:lnTo>
                    <a:pt x="488" y="417"/>
                  </a:lnTo>
                  <a:lnTo>
                    <a:pt x="486" y="417"/>
                  </a:lnTo>
                  <a:lnTo>
                    <a:pt x="486" y="417"/>
                  </a:lnTo>
                  <a:lnTo>
                    <a:pt x="483" y="419"/>
                  </a:lnTo>
                  <a:lnTo>
                    <a:pt x="483" y="419"/>
                  </a:lnTo>
                  <a:lnTo>
                    <a:pt x="483" y="422"/>
                  </a:lnTo>
                  <a:lnTo>
                    <a:pt x="481" y="419"/>
                  </a:lnTo>
                  <a:lnTo>
                    <a:pt x="481" y="419"/>
                  </a:lnTo>
                  <a:lnTo>
                    <a:pt x="481" y="417"/>
                  </a:lnTo>
                  <a:lnTo>
                    <a:pt x="481" y="412"/>
                  </a:lnTo>
                  <a:lnTo>
                    <a:pt x="481" y="410"/>
                  </a:lnTo>
                  <a:lnTo>
                    <a:pt x="479" y="408"/>
                  </a:lnTo>
                  <a:lnTo>
                    <a:pt x="479" y="408"/>
                  </a:lnTo>
                  <a:lnTo>
                    <a:pt x="479" y="405"/>
                  </a:lnTo>
                  <a:lnTo>
                    <a:pt x="479" y="405"/>
                  </a:lnTo>
                  <a:lnTo>
                    <a:pt x="479" y="403"/>
                  </a:lnTo>
                  <a:lnTo>
                    <a:pt x="479" y="398"/>
                  </a:lnTo>
                  <a:lnTo>
                    <a:pt x="483" y="391"/>
                  </a:lnTo>
                  <a:lnTo>
                    <a:pt x="486" y="389"/>
                  </a:lnTo>
                  <a:lnTo>
                    <a:pt x="488" y="386"/>
                  </a:lnTo>
                  <a:lnTo>
                    <a:pt x="495" y="384"/>
                  </a:lnTo>
                  <a:lnTo>
                    <a:pt x="495" y="384"/>
                  </a:lnTo>
                  <a:lnTo>
                    <a:pt x="498" y="384"/>
                  </a:lnTo>
                  <a:lnTo>
                    <a:pt x="498" y="381"/>
                  </a:lnTo>
                  <a:lnTo>
                    <a:pt x="500" y="381"/>
                  </a:lnTo>
                  <a:lnTo>
                    <a:pt x="500" y="379"/>
                  </a:lnTo>
                  <a:lnTo>
                    <a:pt x="500" y="377"/>
                  </a:lnTo>
                  <a:lnTo>
                    <a:pt x="502" y="367"/>
                  </a:lnTo>
                  <a:lnTo>
                    <a:pt x="502" y="367"/>
                  </a:lnTo>
                  <a:lnTo>
                    <a:pt x="502" y="365"/>
                  </a:lnTo>
                  <a:lnTo>
                    <a:pt x="505" y="365"/>
                  </a:lnTo>
                  <a:lnTo>
                    <a:pt x="505" y="365"/>
                  </a:lnTo>
                  <a:lnTo>
                    <a:pt x="507" y="365"/>
                  </a:lnTo>
                  <a:lnTo>
                    <a:pt x="512" y="367"/>
                  </a:lnTo>
                  <a:lnTo>
                    <a:pt x="514" y="367"/>
                  </a:lnTo>
                  <a:lnTo>
                    <a:pt x="517" y="367"/>
                  </a:lnTo>
                  <a:lnTo>
                    <a:pt x="517" y="367"/>
                  </a:lnTo>
                  <a:lnTo>
                    <a:pt x="519" y="367"/>
                  </a:lnTo>
                  <a:lnTo>
                    <a:pt x="519" y="365"/>
                  </a:lnTo>
                  <a:lnTo>
                    <a:pt x="521" y="365"/>
                  </a:lnTo>
                  <a:lnTo>
                    <a:pt x="521" y="363"/>
                  </a:lnTo>
                  <a:lnTo>
                    <a:pt x="521" y="363"/>
                  </a:lnTo>
                  <a:lnTo>
                    <a:pt x="524" y="363"/>
                  </a:lnTo>
                  <a:lnTo>
                    <a:pt x="528" y="363"/>
                  </a:lnTo>
                  <a:lnTo>
                    <a:pt x="528" y="363"/>
                  </a:lnTo>
                  <a:lnTo>
                    <a:pt x="531" y="363"/>
                  </a:lnTo>
                  <a:lnTo>
                    <a:pt x="540" y="355"/>
                  </a:lnTo>
                  <a:lnTo>
                    <a:pt x="543" y="353"/>
                  </a:lnTo>
                  <a:lnTo>
                    <a:pt x="543" y="353"/>
                  </a:lnTo>
                  <a:lnTo>
                    <a:pt x="543" y="351"/>
                  </a:lnTo>
                  <a:lnTo>
                    <a:pt x="543" y="348"/>
                  </a:lnTo>
                  <a:lnTo>
                    <a:pt x="540" y="346"/>
                  </a:lnTo>
                  <a:lnTo>
                    <a:pt x="540" y="346"/>
                  </a:lnTo>
                  <a:lnTo>
                    <a:pt x="538" y="346"/>
                  </a:lnTo>
                  <a:lnTo>
                    <a:pt x="538" y="346"/>
                  </a:lnTo>
                  <a:lnTo>
                    <a:pt x="538" y="346"/>
                  </a:lnTo>
                  <a:lnTo>
                    <a:pt x="535" y="348"/>
                  </a:lnTo>
                  <a:lnTo>
                    <a:pt x="535" y="351"/>
                  </a:lnTo>
                  <a:lnTo>
                    <a:pt x="535" y="351"/>
                  </a:lnTo>
                  <a:lnTo>
                    <a:pt x="533" y="351"/>
                  </a:lnTo>
                  <a:lnTo>
                    <a:pt x="533" y="353"/>
                  </a:lnTo>
                  <a:lnTo>
                    <a:pt x="533" y="353"/>
                  </a:lnTo>
                  <a:lnTo>
                    <a:pt x="531" y="353"/>
                  </a:lnTo>
                  <a:lnTo>
                    <a:pt x="528" y="353"/>
                  </a:lnTo>
                  <a:lnTo>
                    <a:pt x="526" y="351"/>
                  </a:lnTo>
                  <a:lnTo>
                    <a:pt x="526" y="351"/>
                  </a:lnTo>
                  <a:lnTo>
                    <a:pt x="526" y="348"/>
                  </a:lnTo>
                  <a:lnTo>
                    <a:pt x="526" y="346"/>
                  </a:lnTo>
                  <a:lnTo>
                    <a:pt x="526" y="339"/>
                  </a:lnTo>
                  <a:lnTo>
                    <a:pt x="526" y="337"/>
                  </a:lnTo>
                  <a:lnTo>
                    <a:pt x="524" y="334"/>
                  </a:lnTo>
                  <a:lnTo>
                    <a:pt x="524" y="334"/>
                  </a:lnTo>
                  <a:lnTo>
                    <a:pt x="521" y="332"/>
                  </a:lnTo>
                  <a:lnTo>
                    <a:pt x="514" y="329"/>
                  </a:lnTo>
                  <a:lnTo>
                    <a:pt x="512" y="329"/>
                  </a:lnTo>
                  <a:lnTo>
                    <a:pt x="512" y="329"/>
                  </a:lnTo>
                  <a:lnTo>
                    <a:pt x="512" y="327"/>
                  </a:lnTo>
                  <a:lnTo>
                    <a:pt x="512" y="327"/>
                  </a:lnTo>
                  <a:lnTo>
                    <a:pt x="512" y="322"/>
                  </a:lnTo>
                  <a:lnTo>
                    <a:pt x="512" y="320"/>
                  </a:lnTo>
                  <a:lnTo>
                    <a:pt x="512" y="318"/>
                  </a:lnTo>
                  <a:lnTo>
                    <a:pt x="512" y="318"/>
                  </a:lnTo>
                  <a:lnTo>
                    <a:pt x="507" y="318"/>
                  </a:lnTo>
                  <a:lnTo>
                    <a:pt x="505" y="318"/>
                  </a:lnTo>
                  <a:lnTo>
                    <a:pt x="505" y="318"/>
                  </a:lnTo>
                  <a:lnTo>
                    <a:pt x="505" y="318"/>
                  </a:lnTo>
                  <a:lnTo>
                    <a:pt x="505" y="315"/>
                  </a:lnTo>
                  <a:lnTo>
                    <a:pt x="505" y="315"/>
                  </a:lnTo>
                  <a:lnTo>
                    <a:pt x="509" y="310"/>
                  </a:lnTo>
                  <a:lnTo>
                    <a:pt x="509" y="310"/>
                  </a:lnTo>
                  <a:lnTo>
                    <a:pt x="512" y="310"/>
                  </a:lnTo>
                  <a:lnTo>
                    <a:pt x="512" y="310"/>
                  </a:lnTo>
                  <a:lnTo>
                    <a:pt x="514" y="308"/>
                  </a:lnTo>
                  <a:lnTo>
                    <a:pt x="519" y="303"/>
                  </a:lnTo>
                  <a:lnTo>
                    <a:pt x="521" y="301"/>
                  </a:lnTo>
                  <a:lnTo>
                    <a:pt x="521" y="301"/>
                  </a:lnTo>
                  <a:lnTo>
                    <a:pt x="524" y="301"/>
                  </a:lnTo>
                  <a:lnTo>
                    <a:pt x="524" y="299"/>
                  </a:lnTo>
                  <a:lnTo>
                    <a:pt x="526" y="299"/>
                  </a:lnTo>
                  <a:lnTo>
                    <a:pt x="526" y="296"/>
                  </a:lnTo>
                  <a:lnTo>
                    <a:pt x="524" y="294"/>
                  </a:lnTo>
                  <a:lnTo>
                    <a:pt x="524" y="294"/>
                  </a:lnTo>
                  <a:lnTo>
                    <a:pt x="524" y="292"/>
                  </a:lnTo>
                  <a:lnTo>
                    <a:pt x="519" y="292"/>
                  </a:lnTo>
                  <a:lnTo>
                    <a:pt x="519" y="289"/>
                  </a:lnTo>
                  <a:lnTo>
                    <a:pt x="517" y="289"/>
                  </a:lnTo>
                  <a:lnTo>
                    <a:pt x="517" y="289"/>
                  </a:lnTo>
                  <a:lnTo>
                    <a:pt x="517" y="287"/>
                  </a:lnTo>
                  <a:lnTo>
                    <a:pt x="519" y="287"/>
                  </a:lnTo>
                  <a:lnTo>
                    <a:pt x="521" y="284"/>
                  </a:lnTo>
                  <a:lnTo>
                    <a:pt x="521" y="284"/>
                  </a:lnTo>
                  <a:lnTo>
                    <a:pt x="524" y="284"/>
                  </a:lnTo>
                  <a:lnTo>
                    <a:pt x="526" y="284"/>
                  </a:lnTo>
                  <a:lnTo>
                    <a:pt x="528" y="277"/>
                  </a:lnTo>
                  <a:lnTo>
                    <a:pt x="540" y="258"/>
                  </a:lnTo>
                  <a:lnTo>
                    <a:pt x="538" y="251"/>
                  </a:lnTo>
                  <a:lnTo>
                    <a:pt x="538" y="249"/>
                  </a:lnTo>
                  <a:lnTo>
                    <a:pt x="538" y="247"/>
                  </a:lnTo>
                  <a:lnTo>
                    <a:pt x="538" y="247"/>
                  </a:lnTo>
                  <a:lnTo>
                    <a:pt x="543" y="247"/>
                  </a:lnTo>
                  <a:lnTo>
                    <a:pt x="543" y="244"/>
                  </a:lnTo>
                  <a:lnTo>
                    <a:pt x="545" y="244"/>
                  </a:lnTo>
                  <a:lnTo>
                    <a:pt x="550" y="239"/>
                  </a:lnTo>
                  <a:lnTo>
                    <a:pt x="550" y="239"/>
                  </a:lnTo>
                  <a:lnTo>
                    <a:pt x="554" y="237"/>
                  </a:lnTo>
                  <a:lnTo>
                    <a:pt x="557" y="237"/>
                  </a:lnTo>
                  <a:lnTo>
                    <a:pt x="557" y="235"/>
                  </a:lnTo>
                  <a:lnTo>
                    <a:pt x="557" y="235"/>
                  </a:lnTo>
                  <a:lnTo>
                    <a:pt x="559" y="230"/>
                  </a:lnTo>
                  <a:lnTo>
                    <a:pt x="559" y="228"/>
                  </a:lnTo>
                  <a:lnTo>
                    <a:pt x="562" y="225"/>
                  </a:lnTo>
                  <a:lnTo>
                    <a:pt x="562" y="225"/>
                  </a:lnTo>
                  <a:lnTo>
                    <a:pt x="562" y="225"/>
                  </a:lnTo>
                  <a:lnTo>
                    <a:pt x="562" y="228"/>
                  </a:lnTo>
                  <a:lnTo>
                    <a:pt x="564" y="237"/>
                  </a:lnTo>
                  <a:lnTo>
                    <a:pt x="564" y="237"/>
                  </a:lnTo>
                  <a:lnTo>
                    <a:pt x="564" y="237"/>
                  </a:lnTo>
                  <a:lnTo>
                    <a:pt x="566" y="239"/>
                  </a:lnTo>
                  <a:lnTo>
                    <a:pt x="566" y="239"/>
                  </a:lnTo>
                  <a:lnTo>
                    <a:pt x="569" y="237"/>
                  </a:lnTo>
                  <a:lnTo>
                    <a:pt x="569" y="235"/>
                  </a:lnTo>
                  <a:lnTo>
                    <a:pt x="571" y="230"/>
                  </a:lnTo>
                  <a:lnTo>
                    <a:pt x="573" y="228"/>
                  </a:lnTo>
                  <a:lnTo>
                    <a:pt x="573" y="228"/>
                  </a:lnTo>
                  <a:lnTo>
                    <a:pt x="562" y="216"/>
                  </a:lnTo>
                  <a:close/>
                  <a:moveTo>
                    <a:pt x="306" y="654"/>
                  </a:moveTo>
                  <a:lnTo>
                    <a:pt x="303" y="654"/>
                  </a:lnTo>
                  <a:lnTo>
                    <a:pt x="303" y="654"/>
                  </a:lnTo>
                  <a:lnTo>
                    <a:pt x="301" y="654"/>
                  </a:lnTo>
                  <a:lnTo>
                    <a:pt x="301" y="656"/>
                  </a:lnTo>
                  <a:lnTo>
                    <a:pt x="303" y="658"/>
                  </a:lnTo>
                  <a:lnTo>
                    <a:pt x="303" y="658"/>
                  </a:lnTo>
                  <a:lnTo>
                    <a:pt x="306" y="661"/>
                  </a:lnTo>
                  <a:lnTo>
                    <a:pt x="306" y="658"/>
                  </a:lnTo>
                  <a:lnTo>
                    <a:pt x="303" y="656"/>
                  </a:lnTo>
                  <a:lnTo>
                    <a:pt x="306" y="654"/>
                  </a:lnTo>
                  <a:lnTo>
                    <a:pt x="306" y="656"/>
                  </a:lnTo>
                  <a:lnTo>
                    <a:pt x="306" y="656"/>
                  </a:lnTo>
                  <a:lnTo>
                    <a:pt x="306" y="654"/>
                  </a:lnTo>
                  <a:lnTo>
                    <a:pt x="306" y="654"/>
                  </a:lnTo>
                  <a:close/>
                  <a:moveTo>
                    <a:pt x="265" y="625"/>
                  </a:moveTo>
                  <a:lnTo>
                    <a:pt x="263" y="621"/>
                  </a:lnTo>
                  <a:lnTo>
                    <a:pt x="261" y="616"/>
                  </a:lnTo>
                  <a:lnTo>
                    <a:pt x="256" y="616"/>
                  </a:lnTo>
                  <a:lnTo>
                    <a:pt x="256" y="616"/>
                  </a:lnTo>
                  <a:lnTo>
                    <a:pt x="256" y="621"/>
                  </a:lnTo>
                  <a:lnTo>
                    <a:pt x="254" y="623"/>
                  </a:lnTo>
                  <a:lnTo>
                    <a:pt x="254" y="625"/>
                  </a:lnTo>
                  <a:lnTo>
                    <a:pt x="263" y="635"/>
                  </a:lnTo>
                  <a:lnTo>
                    <a:pt x="265" y="637"/>
                  </a:lnTo>
                  <a:lnTo>
                    <a:pt x="270" y="632"/>
                  </a:lnTo>
                  <a:lnTo>
                    <a:pt x="268" y="630"/>
                  </a:lnTo>
                  <a:lnTo>
                    <a:pt x="265" y="625"/>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8">
              <a:extLst>
                <a:ext uri="{FF2B5EF4-FFF2-40B4-BE49-F238E27FC236}">
                  <a16:creationId xmlns:a16="http://schemas.microsoft.com/office/drawing/2014/main" id="{36E303A3-78A0-463B-97DF-6CB0FA049412}"/>
                </a:ext>
              </a:extLst>
            </p:cNvPr>
            <p:cNvSpPr>
              <a:spLocks/>
            </p:cNvSpPr>
            <p:nvPr/>
          </p:nvSpPr>
          <p:spPr bwMode="auto">
            <a:xfrm>
              <a:off x="3371" y="509"/>
              <a:ext cx="450" cy="436"/>
            </a:xfrm>
            <a:custGeom>
              <a:avLst/>
              <a:gdLst>
                <a:gd name="T0" fmla="*/ 407 w 450"/>
                <a:gd name="T1" fmla="*/ 95 h 436"/>
                <a:gd name="T2" fmla="*/ 403 w 450"/>
                <a:gd name="T3" fmla="*/ 66 h 436"/>
                <a:gd name="T4" fmla="*/ 379 w 450"/>
                <a:gd name="T5" fmla="*/ 52 h 436"/>
                <a:gd name="T6" fmla="*/ 393 w 450"/>
                <a:gd name="T7" fmla="*/ 10 h 436"/>
                <a:gd name="T8" fmla="*/ 320 w 450"/>
                <a:gd name="T9" fmla="*/ 24 h 436"/>
                <a:gd name="T10" fmla="*/ 275 w 450"/>
                <a:gd name="T11" fmla="*/ 29 h 436"/>
                <a:gd name="T12" fmla="*/ 251 w 450"/>
                <a:gd name="T13" fmla="*/ 29 h 436"/>
                <a:gd name="T14" fmla="*/ 235 w 450"/>
                <a:gd name="T15" fmla="*/ 26 h 436"/>
                <a:gd name="T16" fmla="*/ 173 w 450"/>
                <a:gd name="T17" fmla="*/ 38 h 436"/>
                <a:gd name="T18" fmla="*/ 145 w 450"/>
                <a:gd name="T19" fmla="*/ 85 h 436"/>
                <a:gd name="T20" fmla="*/ 109 w 450"/>
                <a:gd name="T21" fmla="*/ 102 h 436"/>
                <a:gd name="T22" fmla="*/ 83 w 450"/>
                <a:gd name="T23" fmla="*/ 92 h 436"/>
                <a:gd name="T24" fmla="*/ 59 w 450"/>
                <a:gd name="T25" fmla="*/ 69 h 436"/>
                <a:gd name="T26" fmla="*/ 12 w 450"/>
                <a:gd name="T27" fmla="*/ 95 h 436"/>
                <a:gd name="T28" fmla="*/ 0 w 450"/>
                <a:gd name="T29" fmla="*/ 126 h 436"/>
                <a:gd name="T30" fmla="*/ 19 w 450"/>
                <a:gd name="T31" fmla="*/ 168 h 436"/>
                <a:gd name="T32" fmla="*/ 52 w 450"/>
                <a:gd name="T33" fmla="*/ 194 h 436"/>
                <a:gd name="T34" fmla="*/ 57 w 450"/>
                <a:gd name="T35" fmla="*/ 220 h 436"/>
                <a:gd name="T36" fmla="*/ 36 w 450"/>
                <a:gd name="T37" fmla="*/ 227 h 436"/>
                <a:gd name="T38" fmla="*/ 45 w 450"/>
                <a:gd name="T39" fmla="*/ 251 h 436"/>
                <a:gd name="T40" fmla="*/ 43 w 450"/>
                <a:gd name="T41" fmla="*/ 289 h 436"/>
                <a:gd name="T42" fmla="*/ 28 w 450"/>
                <a:gd name="T43" fmla="*/ 324 h 436"/>
                <a:gd name="T44" fmla="*/ 19 w 450"/>
                <a:gd name="T45" fmla="*/ 343 h 436"/>
                <a:gd name="T46" fmla="*/ 28 w 450"/>
                <a:gd name="T47" fmla="*/ 353 h 436"/>
                <a:gd name="T48" fmla="*/ 31 w 450"/>
                <a:gd name="T49" fmla="*/ 369 h 436"/>
                <a:gd name="T50" fmla="*/ 38 w 450"/>
                <a:gd name="T51" fmla="*/ 388 h 436"/>
                <a:gd name="T52" fmla="*/ 47 w 450"/>
                <a:gd name="T53" fmla="*/ 400 h 436"/>
                <a:gd name="T54" fmla="*/ 62 w 450"/>
                <a:gd name="T55" fmla="*/ 395 h 436"/>
                <a:gd name="T56" fmla="*/ 66 w 450"/>
                <a:gd name="T57" fmla="*/ 386 h 436"/>
                <a:gd name="T58" fmla="*/ 83 w 450"/>
                <a:gd name="T59" fmla="*/ 386 h 436"/>
                <a:gd name="T60" fmla="*/ 111 w 450"/>
                <a:gd name="T61" fmla="*/ 395 h 436"/>
                <a:gd name="T62" fmla="*/ 109 w 450"/>
                <a:gd name="T63" fmla="*/ 410 h 436"/>
                <a:gd name="T64" fmla="*/ 111 w 450"/>
                <a:gd name="T65" fmla="*/ 424 h 436"/>
                <a:gd name="T66" fmla="*/ 123 w 450"/>
                <a:gd name="T67" fmla="*/ 433 h 436"/>
                <a:gd name="T68" fmla="*/ 137 w 450"/>
                <a:gd name="T69" fmla="*/ 426 h 436"/>
                <a:gd name="T70" fmla="*/ 159 w 450"/>
                <a:gd name="T71" fmla="*/ 429 h 436"/>
                <a:gd name="T72" fmla="*/ 175 w 450"/>
                <a:gd name="T73" fmla="*/ 403 h 436"/>
                <a:gd name="T74" fmla="*/ 194 w 450"/>
                <a:gd name="T75" fmla="*/ 365 h 436"/>
                <a:gd name="T76" fmla="*/ 206 w 450"/>
                <a:gd name="T77" fmla="*/ 358 h 436"/>
                <a:gd name="T78" fmla="*/ 216 w 450"/>
                <a:gd name="T79" fmla="*/ 358 h 436"/>
                <a:gd name="T80" fmla="*/ 218 w 450"/>
                <a:gd name="T81" fmla="*/ 343 h 436"/>
                <a:gd name="T82" fmla="*/ 256 w 450"/>
                <a:gd name="T83" fmla="*/ 334 h 436"/>
                <a:gd name="T84" fmla="*/ 263 w 450"/>
                <a:gd name="T85" fmla="*/ 343 h 436"/>
                <a:gd name="T86" fmla="*/ 284 w 450"/>
                <a:gd name="T87" fmla="*/ 324 h 436"/>
                <a:gd name="T88" fmla="*/ 287 w 450"/>
                <a:gd name="T89" fmla="*/ 305 h 436"/>
                <a:gd name="T90" fmla="*/ 329 w 450"/>
                <a:gd name="T91" fmla="*/ 296 h 436"/>
                <a:gd name="T92" fmla="*/ 343 w 450"/>
                <a:gd name="T93" fmla="*/ 277 h 436"/>
                <a:gd name="T94" fmla="*/ 332 w 450"/>
                <a:gd name="T95" fmla="*/ 265 h 436"/>
                <a:gd name="T96" fmla="*/ 327 w 450"/>
                <a:gd name="T97" fmla="*/ 253 h 436"/>
                <a:gd name="T98" fmla="*/ 317 w 450"/>
                <a:gd name="T99" fmla="*/ 244 h 436"/>
                <a:gd name="T100" fmla="*/ 308 w 450"/>
                <a:gd name="T101" fmla="*/ 225 h 436"/>
                <a:gd name="T102" fmla="*/ 320 w 450"/>
                <a:gd name="T103" fmla="*/ 204 h 436"/>
                <a:gd name="T104" fmla="*/ 327 w 450"/>
                <a:gd name="T105" fmla="*/ 194 h 436"/>
                <a:gd name="T106" fmla="*/ 353 w 450"/>
                <a:gd name="T107" fmla="*/ 171 h 436"/>
                <a:gd name="T108" fmla="*/ 360 w 450"/>
                <a:gd name="T109" fmla="*/ 156 h 436"/>
                <a:gd name="T110" fmla="*/ 370 w 450"/>
                <a:gd name="T111" fmla="*/ 130 h 436"/>
                <a:gd name="T112" fmla="*/ 393 w 450"/>
                <a:gd name="T113" fmla="*/ 152 h 436"/>
                <a:gd name="T114" fmla="*/ 422 w 450"/>
                <a:gd name="T115" fmla="*/ 142 h 436"/>
                <a:gd name="T116" fmla="*/ 433 w 450"/>
                <a:gd name="T117" fmla="*/ 145 h 436"/>
                <a:gd name="T118" fmla="*/ 445 w 450"/>
                <a:gd name="T119" fmla="*/ 13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436">
                  <a:moveTo>
                    <a:pt x="445" y="128"/>
                  </a:moveTo>
                  <a:lnTo>
                    <a:pt x="436" y="123"/>
                  </a:lnTo>
                  <a:lnTo>
                    <a:pt x="429" y="118"/>
                  </a:lnTo>
                  <a:lnTo>
                    <a:pt x="424" y="107"/>
                  </a:lnTo>
                  <a:lnTo>
                    <a:pt x="422" y="100"/>
                  </a:lnTo>
                  <a:lnTo>
                    <a:pt x="419" y="97"/>
                  </a:lnTo>
                  <a:lnTo>
                    <a:pt x="415" y="97"/>
                  </a:lnTo>
                  <a:lnTo>
                    <a:pt x="410" y="97"/>
                  </a:lnTo>
                  <a:lnTo>
                    <a:pt x="407" y="95"/>
                  </a:lnTo>
                  <a:lnTo>
                    <a:pt x="407" y="92"/>
                  </a:lnTo>
                  <a:lnTo>
                    <a:pt x="407" y="90"/>
                  </a:lnTo>
                  <a:lnTo>
                    <a:pt x="407" y="88"/>
                  </a:lnTo>
                  <a:lnTo>
                    <a:pt x="407" y="83"/>
                  </a:lnTo>
                  <a:lnTo>
                    <a:pt x="407" y="81"/>
                  </a:lnTo>
                  <a:lnTo>
                    <a:pt x="407" y="78"/>
                  </a:lnTo>
                  <a:lnTo>
                    <a:pt x="407" y="76"/>
                  </a:lnTo>
                  <a:lnTo>
                    <a:pt x="407" y="69"/>
                  </a:lnTo>
                  <a:lnTo>
                    <a:pt x="403" y="66"/>
                  </a:lnTo>
                  <a:lnTo>
                    <a:pt x="393" y="66"/>
                  </a:lnTo>
                  <a:lnTo>
                    <a:pt x="391" y="64"/>
                  </a:lnTo>
                  <a:lnTo>
                    <a:pt x="391" y="64"/>
                  </a:lnTo>
                  <a:lnTo>
                    <a:pt x="388" y="62"/>
                  </a:lnTo>
                  <a:lnTo>
                    <a:pt x="386" y="59"/>
                  </a:lnTo>
                  <a:lnTo>
                    <a:pt x="384" y="57"/>
                  </a:lnTo>
                  <a:lnTo>
                    <a:pt x="379" y="57"/>
                  </a:lnTo>
                  <a:lnTo>
                    <a:pt x="377" y="57"/>
                  </a:lnTo>
                  <a:lnTo>
                    <a:pt x="379" y="52"/>
                  </a:lnTo>
                  <a:lnTo>
                    <a:pt x="379" y="50"/>
                  </a:lnTo>
                  <a:lnTo>
                    <a:pt x="379" y="47"/>
                  </a:lnTo>
                  <a:lnTo>
                    <a:pt x="377" y="43"/>
                  </a:lnTo>
                  <a:lnTo>
                    <a:pt x="374" y="36"/>
                  </a:lnTo>
                  <a:lnTo>
                    <a:pt x="374" y="33"/>
                  </a:lnTo>
                  <a:lnTo>
                    <a:pt x="372" y="29"/>
                  </a:lnTo>
                  <a:lnTo>
                    <a:pt x="374" y="24"/>
                  </a:lnTo>
                  <a:lnTo>
                    <a:pt x="388" y="17"/>
                  </a:lnTo>
                  <a:lnTo>
                    <a:pt x="393" y="10"/>
                  </a:lnTo>
                  <a:lnTo>
                    <a:pt x="393" y="7"/>
                  </a:lnTo>
                  <a:lnTo>
                    <a:pt x="393" y="3"/>
                  </a:lnTo>
                  <a:lnTo>
                    <a:pt x="388" y="0"/>
                  </a:lnTo>
                  <a:lnTo>
                    <a:pt x="377" y="3"/>
                  </a:lnTo>
                  <a:lnTo>
                    <a:pt x="374" y="3"/>
                  </a:lnTo>
                  <a:lnTo>
                    <a:pt x="353" y="14"/>
                  </a:lnTo>
                  <a:lnTo>
                    <a:pt x="336" y="14"/>
                  </a:lnTo>
                  <a:lnTo>
                    <a:pt x="327" y="19"/>
                  </a:lnTo>
                  <a:lnTo>
                    <a:pt x="320" y="24"/>
                  </a:lnTo>
                  <a:lnTo>
                    <a:pt x="310" y="29"/>
                  </a:lnTo>
                  <a:lnTo>
                    <a:pt x="301" y="31"/>
                  </a:lnTo>
                  <a:lnTo>
                    <a:pt x="298" y="33"/>
                  </a:lnTo>
                  <a:lnTo>
                    <a:pt x="296" y="36"/>
                  </a:lnTo>
                  <a:lnTo>
                    <a:pt x="291" y="36"/>
                  </a:lnTo>
                  <a:lnTo>
                    <a:pt x="289" y="36"/>
                  </a:lnTo>
                  <a:lnTo>
                    <a:pt x="282" y="31"/>
                  </a:lnTo>
                  <a:lnTo>
                    <a:pt x="277" y="29"/>
                  </a:lnTo>
                  <a:lnTo>
                    <a:pt x="275" y="29"/>
                  </a:lnTo>
                  <a:lnTo>
                    <a:pt x="275" y="29"/>
                  </a:lnTo>
                  <a:lnTo>
                    <a:pt x="275" y="29"/>
                  </a:lnTo>
                  <a:lnTo>
                    <a:pt x="275" y="29"/>
                  </a:lnTo>
                  <a:lnTo>
                    <a:pt x="263" y="26"/>
                  </a:lnTo>
                  <a:lnTo>
                    <a:pt x="258" y="29"/>
                  </a:lnTo>
                  <a:lnTo>
                    <a:pt x="251" y="29"/>
                  </a:lnTo>
                  <a:lnTo>
                    <a:pt x="251" y="29"/>
                  </a:lnTo>
                  <a:lnTo>
                    <a:pt x="251" y="29"/>
                  </a:lnTo>
                  <a:lnTo>
                    <a:pt x="251" y="29"/>
                  </a:lnTo>
                  <a:lnTo>
                    <a:pt x="249" y="31"/>
                  </a:lnTo>
                  <a:lnTo>
                    <a:pt x="246" y="31"/>
                  </a:lnTo>
                  <a:lnTo>
                    <a:pt x="246" y="31"/>
                  </a:lnTo>
                  <a:lnTo>
                    <a:pt x="244" y="29"/>
                  </a:lnTo>
                  <a:lnTo>
                    <a:pt x="242" y="29"/>
                  </a:lnTo>
                  <a:lnTo>
                    <a:pt x="242" y="26"/>
                  </a:lnTo>
                  <a:lnTo>
                    <a:pt x="239" y="26"/>
                  </a:lnTo>
                  <a:lnTo>
                    <a:pt x="237" y="26"/>
                  </a:lnTo>
                  <a:lnTo>
                    <a:pt x="235" y="26"/>
                  </a:lnTo>
                  <a:lnTo>
                    <a:pt x="232" y="26"/>
                  </a:lnTo>
                  <a:lnTo>
                    <a:pt x="230" y="29"/>
                  </a:lnTo>
                  <a:lnTo>
                    <a:pt x="230" y="29"/>
                  </a:lnTo>
                  <a:lnTo>
                    <a:pt x="223" y="36"/>
                  </a:lnTo>
                  <a:lnTo>
                    <a:pt x="216" y="36"/>
                  </a:lnTo>
                  <a:lnTo>
                    <a:pt x="211" y="33"/>
                  </a:lnTo>
                  <a:lnTo>
                    <a:pt x="201" y="31"/>
                  </a:lnTo>
                  <a:lnTo>
                    <a:pt x="187" y="33"/>
                  </a:lnTo>
                  <a:lnTo>
                    <a:pt x="173" y="38"/>
                  </a:lnTo>
                  <a:lnTo>
                    <a:pt x="168" y="40"/>
                  </a:lnTo>
                  <a:lnTo>
                    <a:pt x="154" y="55"/>
                  </a:lnTo>
                  <a:lnTo>
                    <a:pt x="154" y="59"/>
                  </a:lnTo>
                  <a:lnTo>
                    <a:pt x="152" y="69"/>
                  </a:lnTo>
                  <a:lnTo>
                    <a:pt x="147" y="78"/>
                  </a:lnTo>
                  <a:lnTo>
                    <a:pt x="147" y="81"/>
                  </a:lnTo>
                  <a:lnTo>
                    <a:pt x="147" y="83"/>
                  </a:lnTo>
                  <a:lnTo>
                    <a:pt x="147" y="85"/>
                  </a:lnTo>
                  <a:lnTo>
                    <a:pt x="145" y="85"/>
                  </a:lnTo>
                  <a:lnTo>
                    <a:pt x="142" y="88"/>
                  </a:lnTo>
                  <a:lnTo>
                    <a:pt x="142" y="88"/>
                  </a:lnTo>
                  <a:lnTo>
                    <a:pt x="137" y="97"/>
                  </a:lnTo>
                  <a:lnTo>
                    <a:pt x="135" y="100"/>
                  </a:lnTo>
                  <a:lnTo>
                    <a:pt x="130" y="100"/>
                  </a:lnTo>
                  <a:lnTo>
                    <a:pt x="128" y="100"/>
                  </a:lnTo>
                  <a:lnTo>
                    <a:pt x="121" y="97"/>
                  </a:lnTo>
                  <a:lnTo>
                    <a:pt x="116" y="100"/>
                  </a:lnTo>
                  <a:lnTo>
                    <a:pt x="109" y="102"/>
                  </a:lnTo>
                  <a:lnTo>
                    <a:pt x="107" y="102"/>
                  </a:lnTo>
                  <a:lnTo>
                    <a:pt x="104" y="100"/>
                  </a:lnTo>
                  <a:lnTo>
                    <a:pt x="102" y="97"/>
                  </a:lnTo>
                  <a:lnTo>
                    <a:pt x="100" y="95"/>
                  </a:lnTo>
                  <a:lnTo>
                    <a:pt x="97" y="95"/>
                  </a:lnTo>
                  <a:lnTo>
                    <a:pt x="92" y="97"/>
                  </a:lnTo>
                  <a:lnTo>
                    <a:pt x="92" y="97"/>
                  </a:lnTo>
                  <a:lnTo>
                    <a:pt x="85" y="92"/>
                  </a:lnTo>
                  <a:lnTo>
                    <a:pt x="83" y="92"/>
                  </a:lnTo>
                  <a:lnTo>
                    <a:pt x="78" y="95"/>
                  </a:lnTo>
                  <a:lnTo>
                    <a:pt x="76" y="95"/>
                  </a:lnTo>
                  <a:lnTo>
                    <a:pt x="73" y="92"/>
                  </a:lnTo>
                  <a:lnTo>
                    <a:pt x="76" y="90"/>
                  </a:lnTo>
                  <a:lnTo>
                    <a:pt x="81" y="85"/>
                  </a:lnTo>
                  <a:lnTo>
                    <a:pt x="81" y="83"/>
                  </a:lnTo>
                  <a:lnTo>
                    <a:pt x="78" y="81"/>
                  </a:lnTo>
                  <a:lnTo>
                    <a:pt x="64" y="71"/>
                  </a:lnTo>
                  <a:lnTo>
                    <a:pt x="59" y="69"/>
                  </a:lnTo>
                  <a:lnTo>
                    <a:pt x="57" y="71"/>
                  </a:lnTo>
                  <a:lnTo>
                    <a:pt x="33" y="76"/>
                  </a:lnTo>
                  <a:lnTo>
                    <a:pt x="26" y="76"/>
                  </a:lnTo>
                  <a:lnTo>
                    <a:pt x="19" y="69"/>
                  </a:lnTo>
                  <a:lnTo>
                    <a:pt x="17" y="81"/>
                  </a:lnTo>
                  <a:lnTo>
                    <a:pt x="17" y="83"/>
                  </a:lnTo>
                  <a:lnTo>
                    <a:pt x="14" y="85"/>
                  </a:lnTo>
                  <a:lnTo>
                    <a:pt x="10" y="90"/>
                  </a:lnTo>
                  <a:lnTo>
                    <a:pt x="12" y="95"/>
                  </a:lnTo>
                  <a:lnTo>
                    <a:pt x="12" y="100"/>
                  </a:lnTo>
                  <a:lnTo>
                    <a:pt x="12" y="104"/>
                  </a:lnTo>
                  <a:lnTo>
                    <a:pt x="10" y="107"/>
                  </a:lnTo>
                  <a:lnTo>
                    <a:pt x="7" y="109"/>
                  </a:lnTo>
                  <a:lnTo>
                    <a:pt x="5" y="114"/>
                  </a:lnTo>
                  <a:lnTo>
                    <a:pt x="7" y="116"/>
                  </a:lnTo>
                  <a:lnTo>
                    <a:pt x="5" y="121"/>
                  </a:lnTo>
                  <a:lnTo>
                    <a:pt x="2" y="123"/>
                  </a:lnTo>
                  <a:lnTo>
                    <a:pt x="0" y="126"/>
                  </a:lnTo>
                  <a:lnTo>
                    <a:pt x="0" y="130"/>
                  </a:lnTo>
                  <a:lnTo>
                    <a:pt x="2" y="135"/>
                  </a:lnTo>
                  <a:lnTo>
                    <a:pt x="5" y="140"/>
                  </a:lnTo>
                  <a:lnTo>
                    <a:pt x="14" y="140"/>
                  </a:lnTo>
                  <a:lnTo>
                    <a:pt x="19" y="145"/>
                  </a:lnTo>
                  <a:lnTo>
                    <a:pt x="21" y="152"/>
                  </a:lnTo>
                  <a:lnTo>
                    <a:pt x="21" y="159"/>
                  </a:lnTo>
                  <a:lnTo>
                    <a:pt x="19" y="166"/>
                  </a:lnTo>
                  <a:lnTo>
                    <a:pt x="19" y="168"/>
                  </a:lnTo>
                  <a:lnTo>
                    <a:pt x="19" y="171"/>
                  </a:lnTo>
                  <a:lnTo>
                    <a:pt x="21" y="178"/>
                  </a:lnTo>
                  <a:lnTo>
                    <a:pt x="21" y="180"/>
                  </a:lnTo>
                  <a:lnTo>
                    <a:pt x="24" y="182"/>
                  </a:lnTo>
                  <a:lnTo>
                    <a:pt x="26" y="185"/>
                  </a:lnTo>
                  <a:lnTo>
                    <a:pt x="26" y="185"/>
                  </a:lnTo>
                  <a:lnTo>
                    <a:pt x="38" y="187"/>
                  </a:lnTo>
                  <a:lnTo>
                    <a:pt x="43" y="189"/>
                  </a:lnTo>
                  <a:lnTo>
                    <a:pt x="52" y="194"/>
                  </a:lnTo>
                  <a:lnTo>
                    <a:pt x="55" y="197"/>
                  </a:lnTo>
                  <a:lnTo>
                    <a:pt x="55" y="199"/>
                  </a:lnTo>
                  <a:lnTo>
                    <a:pt x="57" y="201"/>
                  </a:lnTo>
                  <a:lnTo>
                    <a:pt x="57" y="211"/>
                  </a:lnTo>
                  <a:lnTo>
                    <a:pt x="57" y="213"/>
                  </a:lnTo>
                  <a:lnTo>
                    <a:pt x="57" y="216"/>
                  </a:lnTo>
                  <a:lnTo>
                    <a:pt x="57" y="218"/>
                  </a:lnTo>
                  <a:lnTo>
                    <a:pt x="57" y="218"/>
                  </a:lnTo>
                  <a:lnTo>
                    <a:pt x="57" y="220"/>
                  </a:lnTo>
                  <a:lnTo>
                    <a:pt x="55" y="223"/>
                  </a:lnTo>
                  <a:lnTo>
                    <a:pt x="52" y="223"/>
                  </a:lnTo>
                  <a:lnTo>
                    <a:pt x="52" y="223"/>
                  </a:lnTo>
                  <a:lnTo>
                    <a:pt x="50" y="225"/>
                  </a:lnTo>
                  <a:lnTo>
                    <a:pt x="47" y="225"/>
                  </a:lnTo>
                  <a:lnTo>
                    <a:pt x="43" y="225"/>
                  </a:lnTo>
                  <a:lnTo>
                    <a:pt x="40" y="225"/>
                  </a:lnTo>
                  <a:lnTo>
                    <a:pt x="40" y="225"/>
                  </a:lnTo>
                  <a:lnTo>
                    <a:pt x="36" y="227"/>
                  </a:lnTo>
                  <a:lnTo>
                    <a:pt x="33" y="232"/>
                  </a:lnTo>
                  <a:lnTo>
                    <a:pt x="43" y="237"/>
                  </a:lnTo>
                  <a:lnTo>
                    <a:pt x="45" y="242"/>
                  </a:lnTo>
                  <a:lnTo>
                    <a:pt x="45" y="242"/>
                  </a:lnTo>
                  <a:lnTo>
                    <a:pt x="45" y="244"/>
                  </a:lnTo>
                  <a:lnTo>
                    <a:pt x="45" y="246"/>
                  </a:lnTo>
                  <a:lnTo>
                    <a:pt x="45" y="246"/>
                  </a:lnTo>
                  <a:lnTo>
                    <a:pt x="45" y="249"/>
                  </a:lnTo>
                  <a:lnTo>
                    <a:pt x="45" y="251"/>
                  </a:lnTo>
                  <a:lnTo>
                    <a:pt x="45" y="253"/>
                  </a:lnTo>
                  <a:lnTo>
                    <a:pt x="47" y="260"/>
                  </a:lnTo>
                  <a:lnTo>
                    <a:pt x="47" y="263"/>
                  </a:lnTo>
                  <a:lnTo>
                    <a:pt x="47" y="265"/>
                  </a:lnTo>
                  <a:lnTo>
                    <a:pt x="45" y="275"/>
                  </a:lnTo>
                  <a:lnTo>
                    <a:pt x="43" y="277"/>
                  </a:lnTo>
                  <a:lnTo>
                    <a:pt x="43" y="279"/>
                  </a:lnTo>
                  <a:lnTo>
                    <a:pt x="43" y="282"/>
                  </a:lnTo>
                  <a:lnTo>
                    <a:pt x="43" y="289"/>
                  </a:lnTo>
                  <a:lnTo>
                    <a:pt x="40" y="301"/>
                  </a:lnTo>
                  <a:lnTo>
                    <a:pt x="40" y="303"/>
                  </a:lnTo>
                  <a:lnTo>
                    <a:pt x="40" y="303"/>
                  </a:lnTo>
                  <a:lnTo>
                    <a:pt x="40" y="305"/>
                  </a:lnTo>
                  <a:lnTo>
                    <a:pt x="33" y="310"/>
                  </a:lnTo>
                  <a:lnTo>
                    <a:pt x="31" y="313"/>
                  </a:lnTo>
                  <a:lnTo>
                    <a:pt x="31" y="315"/>
                  </a:lnTo>
                  <a:lnTo>
                    <a:pt x="28" y="317"/>
                  </a:lnTo>
                  <a:lnTo>
                    <a:pt x="28" y="324"/>
                  </a:lnTo>
                  <a:lnTo>
                    <a:pt x="26" y="327"/>
                  </a:lnTo>
                  <a:lnTo>
                    <a:pt x="26" y="329"/>
                  </a:lnTo>
                  <a:lnTo>
                    <a:pt x="24" y="332"/>
                  </a:lnTo>
                  <a:lnTo>
                    <a:pt x="21" y="332"/>
                  </a:lnTo>
                  <a:lnTo>
                    <a:pt x="21" y="334"/>
                  </a:lnTo>
                  <a:lnTo>
                    <a:pt x="19" y="339"/>
                  </a:lnTo>
                  <a:lnTo>
                    <a:pt x="19" y="341"/>
                  </a:lnTo>
                  <a:lnTo>
                    <a:pt x="19" y="341"/>
                  </a:lnTo>
                  <a:lnTo>
                    <a:pt x="19" y="343"/>
                  </a:lnTo>
                  <a:lnTo>
                    <a:pt x="21" y="343"/>
                  </a:lnTo>
                  <a:lnTo>
                    <a:pt x="21" y="343"/>
                  </a:lnTo>
                  <a:lnTo>
                    <a:pt x="21" y="346"/>
                  </a:lnTo>
                  <a:lnTo>
                    <a:pt x="24" y="346"/>
                  </a:lnTo>
                  <a:lnTo>
                    <a:pt x="26" y="346"/>
                  </a:lnTo>
                  <a:lnTo>
                    <a:pt x="28" y="348"/>
                  </a:lnTo>
                  <a:lnTo>
                    <a:pt x="28" y="348"/>
                  </a:lnTo>
                  <a:lnTo>
                    <a:pt x="28" y="348"/>
                  </a:lnTo>
                  <a:lnTo>
                    <a:pt x="28" y="353"/>
                  </a:lnTo>
                  <a:lnTo>
                    <a:pt x="28" y="355"/>
                  </a:lnTo>
                  <a:lnTo>
                    <a:pt x="28" y="355"/>
                  </a:lnTo>
                  <a:lnTo>
                    <a:pt x="28" y="358"/>
                  </a:lnTo>
                  <a:lnTo>
                    <a:pt x="31" y="358"/>
                  </a:lnTo>
                  <a:lnTo>
                    <a:pt x="31" y="360"/>
                  </a:lnTo>
                  <a:lnTo>
                    <a:pt x="33" y="362"/>
                  </a:lnTo>
                  <a:lnTo>
                    <a:pt x="33" y="365"/>
                  </a:lnTo>
                  <a:lnTo>
                    <a:pt x="33" y="365"/>
                  </a:lnTo>
                  <a:lnTo>
                    <a:pt x="31" y="369"/>
                  </a:lnTo>
                  <a:lnTo>
                    <a:pt x="31" y="372"/>
                  </a:lnTo>
                  <a:lnTo>
                    <a:pt x="28" y="374"/>
                  </a:lnTo>
                  <a:lnTo>
                    <a:pt x="31" y="374"/>
                  </a:lnTo>
                  <a:lnTo>
                    <a:pt x="31" y="379"/>
                  </a:lnTo>
                  <a:lnTo>
                    <a:pt x="33" y="386"/>
                  </a:lnTo>
                  <a:lnTo>
                    <a:pt x="33" y="388"/>
                  </a:lnTo>
                  <a:lnTo>
                    <a:pt x="33" y="388"/>
                  </a:lnTo>
                  <a:lnTo>
                    <a:pt x="36" y="388"/>
                  </a:lnTo>
                  <a:lnTo>
                    <a:pt x="38" y="388"/>
                  </a:lnTo>
                  <a:lnTo>
                    <a:pt x="40" y="391"/>
                  </a:lnTo>
                  <a:lnTo>
                    <a:pt x="40" y="391"/>
                  </a:lnTo>
                  <a:lnTo>
                    <a:pt x="40" y="393"/>
                  </a:lnTo>
                  <a:lnTo>
                    <a:pt x="40" y="395"/>
                  </a:lnTo>
                  <a:lnTo>
                    <a:pt x="40" y="398"/>
                  </a:lnTo>
                  <a:lnTo>
                    <a:pt x="40" y="398"/>
                  </a:lnTo>
                  <a:lnTo>
                    <a:pt x="43" y="400"/>
                  </a:lnTo>
                  <a:lnTo>
                    <a:pt x="45" y="400"/>
                  </a:lnTo>
                  <a:lnTo>
                    <a:pt x="47" y="400"/>
                  </a:lnTo>
                  <a:lnTo>
                    <a:pt x="47" y="400"/>
                  </a:lnTo>
                  <a:lnTo>
                    <a:pt x="47" y="400"/>
                  </a:lnTo>
                  <a:lnTo>
                    <a:pt x="50" y="400"/>
                  </a:lnTo>
                  <a:lnTo>
                    <a:pt x="52" y="395"/>
                  </a:lnTo>
                  <a:lnTo>
                    <a:pt x="52" y="395"/>
                  </a:lnTo>
                  <a:lnTo>
                    <a:pt x="55" y="395"/>
                  </a:lnTo>
                  <a:lnTo>
                    <a:pt x="59" y="395"/>
                  </a:lnTo>
                  <a:lnTo>
                    <a:pt x="62" y="395"/>
                  </a:lnTo>
                  <a:lnTo>
                    <a:pt x="62" y="395"/>
                  </a:lnTo>
                  <a:lnTo>
                    <a:pt x="64" y="395"/>
                  </a:lnTo>
                  <a:lnTo>
                    <a:pt x="64" y="393"/>
                  </a:lnTo>
                  <a:lnTo>
                    <a:pt x="64" y="393"/>
                  </a:lnTo>
                  <a:lnTo>
                    <a:pt x="64" y="393"/>
                  </a:lnTo>
                  <a:lnTo>
                    <a:pt x="66" y="391"/>
                  </a:lnTo>
                  <a:lnTo>
                    <a:pt x="66" y="388"/>
                  </a:lnTo>
                  <a:lnTo>
                    <a:pt x="66" y="388"/>
                  </a:lnTo>
                  <a:lnTo>
                    <a:pt x="66" y="386"/>
                  </a:lnTo>
                  <a:lnTo>
                    <a:pt x="66" y="386"/>
                  </a:lnTo>
                  <a:lnTo>
                    <a:pt x="66" y="386"/>
                  </a:lnTo>
                  <a:lnTo>
                    <a:pt x="69" y="384"/>
                  </a:lnTo>
                  <a:lnTo>
                    <a:pt x="71" y="386"/>
                  </a:lnTo>
                  <a:lnTo>
                    <a:pt x="73" y="384"/>
                  </a:lnTo>
                  <a:lnTo>
                    <a:pt x="78" y="384"/>
                  </a:lnTo>
                  <a:lnTo>
                    <a:pt x="78" y="384"/>
                  </a:lnTo>
                  <a:lnTo>
                    <a:pt x="78" y="384"/>
                  </a:lnTo>
                  <a:lnTo>
                    <a:pt x="81" y="384"/>
                  </a:lnTo>
                  <a:lnTo>
                    <a:pt x="83" y="386"/>
                  </a:lnTo>
                  <a:lnTo>
                    <a:pt x="85" y="386"/>
                  </a:lnTo>
                  <a:lnTo>
                    <a:pt x="85" y="386"/>
                  </a:lnTo>
                  <a:lnTo>
                    <a:pt x="92" y="384"/>
                  </a:lnTo>
                  <a:lnTo>
                    <a:pt x="95" y="384"/>
                  </a:lnTo>
                  <a:lnTo>
                    <a:pt x="95" y="384"/>
                  </a:lnTo>
                  <a:lnTo>
                    <a:pt x="97" y="386"/>
                  </a:lnTo>
                  <a:lnTo>
                    <a:pt x="102" y="388"/>
                  </a:lnTo>
                  <a:lnTo>
                    <a:pt x="111" y="393"/>
                  </a:lnTo>
                  <a:lnTo>
                    <a:pt x="111" y="395"/>
                  </a:lnTo>
                  <a:lnTo>
                    <a:pt x="111" y="395"/>
                  </a:lnTo>
                  <a:lnTo>
                    <a:pt x="114" y="398"/>
                  </a:lnTo>
                  <a:lnTo>
                    <a:pt x="114" y="403"/>
                  </a:lnTo>
                  <a:lnTo>
                    <a:pt x="114" y="403"/>
                  </a:lnTo>
                  <a:lnTo>
                    <a:pt x="114" y="405"/>
                  </a:lnTo>
                  <a:lnTo>
                    <a:pt x="114" y="405"/>
                  </a:lnTo>
                  <a:lnTo>
                    <a:pt x="109" y="407"/>
                  </a:lnTo>
                  <a:lnTo>
                    <a:pt x="109" y="410"/>
                  </a:lnTo>
                  <a:lnTo>
                    <a:pt x="109" y="410"/>
                  </a:lnTo>
                  <a:lnTo>
                    <a:pt x="109" y="412"/>
                  </a:lnTo>
                  <a:lnTo>
                    <a:pt x="109" y="412"/>
                  </a:lnTo>
                  <a:lnTo>
                    <a:pt x="109" y="414"/>
                  </a:lnTo>
                  <a:lnTo>
                    <a:pt x="109" y="414"/>
                  </a:lnTo>
                  <a:lnTo>
                    <a:pt x="107" y="419"/>
                  </a:lnTo>
                  <a:lnTo>
                    <a:pt x="107" y="421"/>
                  </a:lnTo>
                  <a:lnTo>
                    <a:pt x="109" y="424"/>
                  </a:lnTo>
                  <a:lnTo>
                    <a:pt x="109" y="424"/>
                  </a:lnTo>
                  <a:lnTo>
                    <a:pt x="111" y="424"/>
                  </a:lnTo>
                  <a:lnTo>
                    <a:pt x="111" y="424"/>
                  </a:lnTo>
                  <a:lnTo>
                    <a:pt x="114" y="426"/>
                  </a:lnTo>
                  <a:lnTo>
                    <a:pt x="118" y="431"/>
                  </a:lnTo>
                  <a:lnTo>
                    <a:pt x="118" y="433"/>
                  </a:lnTo>
                  <a:lnTo>
                    <a:pt x="121" y="433"/>
                  </a:lnTo>
                  <a:lnTo>
                    <a:pt x="121" y="436"/>
                  </a:lnTo>
                  <a:lnTo>
                    <a:pt x="123" y="433"/>
                  </a:lnTo>
                  <a:lnTo>
                    <a:pt x="123" y="433"/>
                  </a:lnTo>
                  <a:lnTo>
                    <a:pt x="123" y="433"/>
                  </a:lnTo>
                  <a:lnTo>
                    <a:pt x="126" y="431"/>
                  </a:lnTo>
                  <a:lnTo>
                    <a:pt x="126" y="431"/>
                  </a:lnTo>
                  <a:lnTo>
                    <a:pt x="128" y="431"/>
                  </a:lnTo>
                  <a:lnTo>
                    <a:pt x="130" y="431"/>
                  </a:lnTo>
                  <a:lnTo>
                    <a:pt x="133" y="431"/>
                  </a:lnTo>
                  <a:lnTo>
                    <a:pt x="133" y="431"/>
                  </a:lnTo>
                  <a:lnTo>
                    <a:pt x="133" y="431"/>
                  </a:lnTo>
                  <a:lnTo>
                    <a:pt x="133" y="429"/>
                  </a:lnTo>
                  <a:lnTo>
                    <a:pt x="137" y="426"/>
                  </a:lnTo>
                  <a:lnTo>
                    <a:pt x="137" y="424"/>
                  </a:lnTo>
                  <a:lnTo>
                    <a:pt x="140" y="424"/>
                  </a:lnTo>
                  <a:lnTo>
                    <a:pt x="142" y="426"/>
                  </a:lnTo>
                  <a:lnTo>
                    <a:pt x="142" y="426"/>
                  </a:lnTo>
                  <a:lnTo>
                    <a:pt x="145" y="426"/>
                  </a:lnTo>
                  <a:lnTo>
                    <a:pt x="147" y="426"/>
                  </a:lnTo>
                  <a:lnTo>
                    <a:pt x="147" y="424"/>
                  </a:lnTo>
                  <a:lnTo>
                    <a:pt x="149" y="426"/>
                  </a:lnTo>
                  <a:lnTo>
                    <a:pt x="159" y="429"/>
                  </a:lnTo>
                  <a:lnTo>
                    <a:pt x="163" y="429"/>
                  </a:lnTo>
                  <a:lnTo>
                    <a:pt x="166" y="426"/>
                  </a:lnTo>
                  <a:lnTo>
                    <a:pt x="175" y="412"/>
                  </a:lnTo>
                  <a:lnTo>
                    <a:pt x="175" y="412"/>
                  </a:lnTo>
                  <a:lnTo>
                    <a:pt x="175" y="410"/>
                  </a:lnTo>
                  <a:lnTo>
                    <a:pt x="175" y="407"/>
                  </a:lnTo>
                  <a:lnTo>
                    <a:pt x="175" y="405"/>
                  </a:lnTo>
                  <a:lnTo>
                    <a:pt x="175" y="405"/>
                  </a:lnTo>
                  <a:lnTo>
                    <a:pt x="175" y="403"/>
                  </a:lnTo>
                  <a:lnTo>
                    <a:pt x="178" y="403"/>
                  </a:lnTo>
                  <a:lnTo>
                    <a:pt x="178" y="400"/>
                  </a:lnTo>
                  <a:lnTo>
                    <a:pt x="178" y="400"/>
                  </a:lnTo>
                  <a:lnTo>
                    <a:pt x="178" y="398"/>
                  </a:lnTo>
                  <a:lnTo>
                    <a:pt x="178" y="395"/>
                  </a:lnTo>
                  <a:lnTo>
                    <a:pt x="178" y="395"/>
                  </a:lnTo>
                  <a:lnTo>
                    <a:pt x="190" y="372"/>
                  </a:lnTo>
                  <a:lnTo>
                    <a:pt x="192" y="369"/>
                  </a:lnTo>
                  <a:lnTo>
                    <a:pt x="194" y="365"/>
                  </a:lnTo>
                  <a:lnTo>
                    <a:pt x="194" y="362"/>
                  </a:lnTo>
                  <a:lnTo>
                    <a:pt x="194" y="362"/>
                  </a:lnTo>
                  <a:lnTo>
                    <a:pt x="199" y="360"/>
                  </a:lnTo>
                  <a:lnTo>
                    <a:pt x="201" y="358"/>
                  </a:lnTo>
                  <a:lnTo>
                    <a:pt x="201" y="355"/>
                  </a:lnTo>
                  <a:lnTo>
                    <a:pt x="204" y="355"/>
                  </a:lnTo>
                  <a:lnTo>
                    <a:pt x="204" y="355"/>
                  </a:lnTo>
                  <a:lnTo>
                    <a:pt x="204" y="355"/>
                  </a:lnTo>
                  <a:lnTo>
                    <a:pt x="206" y="358"/>
                  </a:lnTo>
                  <a:lnTo>
                    <a:pt x="206" y="358"/>
                  </a:lnTo>
                  <a:lnTo>
                    <a:pt x="206" y="358"/>
                  </a:lnTo>
                  <a:lnTo>
                    <a:pt x="206" y="360"/>
                  </a:lnTo>
                  <a:lnTo>
                    <a:pt x="208" y="360"/>
                  </a:lnTo>
                  <a:lnTo>
                    <a:pt x="208" y="360"/>
                  </a:lnTo>
                  <a:lnTo>
                    <a:pt x="211" y="362"/>
                  </a:lnTo>
                  <a:lnTo>
                    <a:pt x="213" y="360"/>
                  </a:lnTo>
                  <a:lnTo>
                    <a:pt x="213" y="360"/>
                  </a:lnTo>
                  <a:lnTo>
                    <a:pt x="216" y="358"/>
                  </a:lnTo>
                  <a:lnTo>
                    <a:pt x="216" y="355"/>
                  </a:lnTo>
                  <a:lnTo>
                    <a:pt x="218" y="355"/>
                  </a:lnTo>
                  <a:lnTo>
                    <a:pt x="218" y="353"/>
                  </a:lnTo>
                  <a:lnTo>
                    <a:pt x="218" y="353"/>
                  </a:lnTo>
                  <a:lnTo>
                    <a:pt x="216" y="350"/>
                  </a:lnTo>
                  <a:lnTo>
                    <a:pt x="216" y="348"/>
                  </a:lnTo>
                  <a:lnTo>
                    <a:pt x="216" y="348"/>
                  </a:lnTo>
                  <a:lnTo>
                    <a:pt x="218" y="346"/>
                  </a:lnTo>
                  <a:lnTo>
                    <a:pt x="218" y="343"/>
                  </a:lnTo>
                  <a:lnTo>
                    <a:pt x="220" y="343"/>
                  </a:lnTo>
                  <a:lnTo>
                    <a:pt x="225" y="343"/>
                  </a:lnTo>
                  <a:lnTo>
                    <a:pt x="230" y="341"/>
                  </a:lnTo>
                  <a:lnTo>
                    <a:pt x="239" y="334"/>
                  </a:lnTo>
                  <a:lnTo>
                    <a:pt x="242" y="334"/>
                  </a:lnTo>
                  <a:lnTo>
                    <a:pt x="251" y="332"/>
                  </a:lnTo>
                  <a:lnTo>
                    <a:pt x="253" y="332"/>
                  </a:lnTo>
                  <a:lnTo>
                    <a:pt x="256" y="332"/>
                  </a:lnTo>
                  <a:lnTo>
                    <a:pt x="256" y="334"/>
                  </a:lnTo>
                  <a:lnTo>
                    <a:pt x="256" y="334"/>
                  </a:lnTo>
                  <a:lnTo>
                    <a:pt x="258" y="334"/>
                  </a:lnTo>
                  <a:lnTo>
                    <a:pt x="258" y="336"/>
                  </a:lnTo>
                  <a:lnTo>
                    <a:pt x="261" y="336"/>
                  </a:lnTo>
                  <a:lnTo>
                    <a:pt x="261" y="336"/>
                  </a:lnTo>
                  <a:lnTo>
                    <a:pt x="261" y="341"/>
                  </a:lnTo>
                  <a:lnTo>
                    <a:pt x="263" y="341"/>
                  </a:lnTo>
                  <a:lnTo>
                    <a:pt x="263" y="343"/>
                  </a:lnTo>
                  <a:lnTo>
                    <a:pt x="263" y="343"/>
                  </a:lnTo>
                  <a:lnTo>
                    <a:pt x="265" y="343"/>
                  </a:lnTo>
                  <a:lnTo>
                    <a:pt x="268" y="346"/>
                  </a:lnTo>
                  <a:lnTo>
                    <a:pt x="272" y="346"/>
                  </a:lnTo>
                  <a:lnTo>
                    <a:pt x="275" y="346"/>
                  </a:lnTo>
                  <a:lnTo>
                    <a:pt x="282" y="341"/>
                  </a:lnTo>
                  <a:lnTo>
                    <a:pt x="282" y="336"/>
                  </a:lnTo>
                  <a:lnTo>
                    <a:pt x="282" y="327"/>
                  </a:lnTo>
                  <a:lnTo>
                    <a:pt x="282" y="324"/>
                  </a:lnTo>
                  <a:lnTo>
                    <a:pt x="284" y="324"/>
                  </a:lnTo>
                  <a:lnTo>
                    <a:pt x="284" y="322"/>
                  </a:lnTo>
                  <a:lnTo>
                    <a:pt x="287" y="320"/>
                  </a:lnTo>
                  <a:lnTo>
                    <a:pt x="287" y="320"/>
                  </a:lnTo>
                  <a:lnTo>
                    <a:pt x="287" y="317"/>
                  </a:lnTo>
                  <a:lnTo>
                    <a:pt x="284" y="315"/>
                  </a:lnTo>
                  <a:lnTo>
                    <a:pt x="284" y="315"/>
                  </a:lnTo>
                  <a:lnTo>
                    <a:pt x="284" y="310"/>
                  </a:lnTo>
                  <a:lnTo>
                    <a:pt x="287" y="308"/>
                  </a:lnTo>
                  <a:lnTo>
                    <a:pt x="287" y="305"/>
                  </a:lnTo>
                  <a:lnTo>
                    <a:pt x="287" y="305"/>
                  </a:lnTo>
                  <a:lnTo>
                    <a:pt x="294" y="305"/>
                  </a:lnTo>
                  <a:lnTo>
                    <a:pt x="306" y="305"/>
                  </a:lnTo>
                  <a:lnTo>
                    <a:pt x="308" y="303"/>
                  </a:lnTo>
                  <a:lnTo>
                    <a:pt x="310" y="303"/>
                  </a:lnTo>
                  <a:lnTo>
                    <a:pt x="315" y="301"/>
                  </a:lnTo>
                  <a:lnTo>
                    <a:pt x="325" y="298"/>
                  </a:lnTo>
                  <a:lnTo>
                    <a:pt x="327" y="296"/>
                  </a:lnTo>
                  <a:lnTo>
                    <a:pt x="329" y="296"/>
                  </a:lnTo>
                  <a:lnTo>
                    <a:pt x="329" y="294"/>
                  </a:lnTo>
                  <a:lnTo>
                    <a:pt x="329" y="291"/>
                  </a:lnTo>
                  <a:lnTo>
                    <a:pt x="334" y="284"/>
                  </a:lnTo>
                  <a:lnTo>
                    <a:pt x="336" y="284"/>
                  </a:lnTo>
                  <a:lnTo>
                    <a:pt x="336" y="282"/>
                  </a:lnTo>
                  <a:lnTo>
                    <a:pt x="341" y="282"/>
                  </a:lnTo>
                  <a:lnTo>
                    <a:pt x="341" y="279"/>
                  </a:lnTo>
                  <a:lnTo>
                    <a:pt x="343" y="279"/>
                  </a:lnTo>
                  <a:lnTo>
                    <a:pt x="343" y="277"/>
                  </a:lnTo>
                  <a:lnTo>
                    <a:pt x="343" y="277"/>
                  </a:lnTo>
                  <a:lnTo>
                    <a:pt x="341" y="277"/>
                  </a:lnTo>
                  <a:lnTo>
                    <a:pt x="341" y="275"/>
                  </a:lnTo>
                  <a:lnTo>
                    <a:pt x="334" y="272"/>
                  </a:lnTo>
                  <a:lnTo>
                    <a:pt x="334" y="270"/>
                  </a:lnTo>
                  <a:lnTo>
                    <a:pt x="332" y="270"/>
                  </a:lnTo>
                  <a:lnTo>
                    <a:pt x="332" y="268"/>
                  </a:lnTo>
                  <a:lnTo>
                    <a:pt x="332" y="268"/>
                  </a:lnTo>
                  <a:lnTo>
                    <a:pt x="332" y="265"/>
                  </a:lnTo>
                  <a:lnTo>
                    <a:pt x="334" y="260"/>
                  </a:lnTo>
                  <a:lnTo>
                    <a:pt x="334" y="260"/>
                  </a:lnTo>
                  <a:lnTo>
                    <a:pt x="334" y="258"/>
                  </a:lnTo>
                  <a:lnTo>
                    <a:pt x="332" y="258"/>
                  </a:lnTo>
                  <a:lnTo>
                    <a:pt x="329" y="258"/>
                  </a:lnTo>
                  <a:lnTo>
                    <a:pt x="329" y="258"/>
                  </a:lnTo>
                  <a:lnTo>
                    <a:pt x="329" y="256"/>
                  </a:lnTo>
                  <a:lnTo>
                    <a:pt x="327" y="256"/>
                  </a:lnTo>
                  <a:lnTo>
                    <a:pt x="327" y="253"/>
                  </a:lnTo>
                  <a:lnTo>
                    <a:pt x="327" y="253"/>
                  </a:lnTo>
                  <a:lnTo>
                    <a:pt x="325" y="253"/>
                  </a:lnTo>
                  <a:lnTo>
                    <a:pt x="320" y="253"/>
                  </a:lnTo>
                  <a:lnTo>
                    <a:pt x="320" y="253"/>
                  </a:lnTo>
                  <a:lnTo>
                    <a:pt x="317" y="253"/>
                  </a:lnTo>
                  <a:lnTo>
                    <a:pt x="317" y="251"/>
                  </a:lnTo>
                  <a:lnTo>
                    <a:pt x="317" y="251"/>
                  </a:lnTo>
                  <a:lnTo>
                    <a:pt x="317" y="244"/>
                  </a:lnTo>
                  <a:lnTo>
                    <a:pt x="317" y="244"/>
                  </a:lnTo>
                  <a:lnTo>
                    <a:pt x="317" y="242"/>
                  </a:lnTo>
                  <a:lnTo>
                    <a:pt x="317" y="242"/>
                  </a:lnTo>
                  <a:lnTo>
                    <a:pt x="315" y="239"/>
                  </a:lnTo>
                  <a:lnTo>
                    <a:pt x="308" y="230"/>
                  </a:lnTo>
                  <a:lnTo>
                    <a:pt x="306" y="230"/>
                  </a:lnTo>
                  <a:lnTo>
                    <a:pt x="306" y="227"/>
                  </a:lnTo>
                  <a:lnTo>
                    <a:pt x="306" y="227"/>
                  </a:lnTo>
                  <a:lnTo>
                    <a:pt x="306" y="225"/>
                  </a:lnTo>
                  <a:lnTo>
                    <a:pt x="308" y="225"/>
                  </a:lnTo>
                  <a:lnTo>
                    <a:pt x="310" y="220"/>
                  </a:lnTo>
                  <a:lnTo>
                    <a:pt x="313" y="220"/>
                  </a:lnTo>
                  <a:lnTo>
                    <a:pt x="315" y="220"/>
                  </a:lnTo>
                  <a:lnTo>
                    <a:pt x="317" y="220"/>
                  </a:lnTo>
                  <a:lnTo>
                    <a:pt x="317" y="218"/>
                  </a:lnTo>
                  <a:lnTo>
                    <a:pt x="317" y="208"/>
                  </a:lnTo>
                  <a:lnTo>
                    <a:pt x="320" y="206"/>
                  </a:lnTo>
                  <a:lnTo>
                    <a:pt x="320" y="206"/>
                  </a:lnTo>
                  <a:lnTo>
                    <a:pt x="320" y="204"/>
                  </a:lnTo>
                  <a:lnTo>
                    <a:pt x="320" y="204"/>
                  </a:lnTo>
                  <a:lnTo>
                    <a:pt x="322" y="204"/>
                  </a:lnTo>
                  <a:lnTo>
                    <a:pt x="325" y="201"/>
                  </a:lnTo>
                  <a:lnTo>
                    <a:pt x="325" y="201"/>
                  </a:lnTo>
                  <a:lnTo>
                    <a:pt x="327" y="199"/>
                  </a:lnTo>
                  <a:lnTo>
                    <a:pt x="327" y="197"/>
                  </a:lnTo>
                  <a:lnTo>
                    <a:pt x="327" y="197"/>
                  </a:lnTo>
                  <a:lnTo>
                    <a:pt x="327" y="194"/>
                  </a:lnTo>
                  <a:lnTo>
                    <a:pt x="327" y="194"/>
                  </a:lnTo>
                  <a:lnTo>
                    <a:pt x="325" y="194"/>
                  </a:lnTo>
                  <a:lnTo>
                    <a:pt x="325" y="192"/>
                  </a:lnTo>
                  <a:lnTo>
                    <a:pt x="322" y="192"/>
                  </a:lnTo>
                  <a:lnTo>
                    <a:pt x="315" y="189"/>
                  </a:lnTo>
                  <a:lnTo>
                    <a:pt x="313" y="187"/>
                  </a:lnTo>
                  <a:lnTo>
                    <a:pt x="313" y="182"/>
                  </a:lnTo>
                  <a:lnTo>
                    <a:pt x="317" y="178"/>
                  </a:lnTo>
                  <a:lnTo>
                    <a:pt x="351" y="173"/>
                  </a:lnTo>
                  <a:lnTo>
                    <a:pt x="353" y="171"/>
                  </a:lnTo>
                  <a:lnTo>
                    <a:pt x="355" y="171"/>
                  </a:lnTo>
                  <a:lnTo>
                    <a:pt x="355" y="168"/>
                  </a:lnTo>
                  <a:lnTo>
                    <a:pt x="355" y="168"/>
                  </a:lnTo>
                  <a:lnTo>
                    <a:pt x="355" y="168"/>
                  </a:lnTo>
                  <a:lnTo>
                    <a:pt x="355" y="166"/>
                  </a:lnTo>
                  <a:lnTo>
                    <a:pt x="358" y="161"/>
                  </a:lnTo>
                  <a:lnTo>
                    <a:pt x="358" y="161"/>
                  </a:lnTo>
                  <a:lnTo>
                    <a:pt x="358" y="159"/>
                  </a:lnTo>
                  <a:lnTo>
                    <a:pt x="360" y="156"/>
                  </a:lnTo>
                  <a:lnTo>
                    <a:pt x="362" y="152"/>
                  </a:lnTo>
                  <a:lnTo>
                    <a:pt x="365" y="147"/>
                  </a:lnTo>
                  <a:lnTo>
                    <a:pt x="365" y="142"/>
                  </a:lnTo>
                  <a:lnTo>
                    <a:pt x="367" y="140"/>
                  </a:lnTo>
                  <a:lnTo>
                    <a:pt x="367" y="137"/>
                  </a:lnTo>
                  <a:lnTo>
                    <a:pt x="367" y="135"/>
                  </a:lnTo>
                  <a:lnTo>
                    <a:pt x="367" y="133"/>
                  </a:lnTo>
                  <a:lnTo>
                    <a:pt x="370" y="130"/>
                  </a:lnTo>
                  <a:lnTo>
                    <a:pt x="370" y="130"/>
                  </a:lnTo>
                  <a:lnTo>
                    <a:pt x="370" y="130"/>
                  </a:lnTo>
                  <a:lnTo>
                    <a:pt x="379" y="137"/>
                  </a:lnTo>
                  <a:lnTo>
                    <a:pt x="381" y="140"/>
                  </a:lnTo>
                  <a:lnTo>
                    <a:pt x="386" y="140"/>
                  </a:lnTo>
                  <a:lnTo>
                    <a:pt x="386" y="140"/>
                  </a:lnTo>
                  <a:lnTo>
                    <a:pt x="388" y="142"/>
                  </a:lnTo>
                  <a:lnTo>
                    <a:pt x="393" y="149"/>
                  </a:lnTo>
                  <a:lnTo>
                    <a:pt x="393" y="149"/>
                  </a:lnTo>
                  <a:lnTo>
                    <a:pt x="393" y="152"/>
                  </a:lnTo>
                  <a:lnTo>
                    <a:pt x="393" y="154"/>
                  </a:lnTo>
                  <a:lnTo>
                    <a:pt x="396" y="154"/>
                  </a:lnTo>
                  <a:lnTo>
                    <a:pt x="400" y="149"/>
                  </a:lnTo>
                  <a:lnTo>
                    <a:pt x="403" y="149"/>
                  </a:lnTo>
                  <a:lnTo>
                    <a:pt x="415" y="147"/>
                  </a:lnTo>
                  <a:lnTo>
                    <a:pt x="417" y="147"/>
                  </a:lnTo>
                  <a:lnTo>
                    <a:pt x="419" y="145"/>
                  </a:lnTo>
                  <a:lnTo>
                    <a:pt x="422" y="145"/>
                  </a:lnTo>
                  <a:lnTo>
                    <a:pt x="422" y="142"/>
                  </a:lnTo>
                  <a:lnTo>
                    <a:pt x="424" y="142"/>
                  </a:lnTo>
                  <a:lnTo>
                    <a:pt x="424" y="145"/>
                  </a:lnTo>
                  <a:lnTo>
                    <a:pt x="426" y="145"/>
                  </a:lnTo>
                  <a:lnTo>
                    <a:pt x="426" y="145"/>
                  </a:lnTo>
                  <a:lnTo>
                    <a:pt x="426" y="145"/>
                  </a:lnTo>
                  <a:lnTo>
                    <a:pt x="429" y="147"/>
                  </a:lnTo>
                  <a:lnTo>
                    <a:pt x="431" y="147"/>
                  </a:lnTo>
                  <a:lnTo>
                    <a:pt x="433" y="147"/>
                  </a:lnTo>
                  <a:lnTo>
                    <a:pt x="433" y="145"/>
                  </a:lnTo>
                  <a:lnTo>
                    <a:pt x="433" y="145"/>
                  </a:lnTo>
                  <a:lnTo>
                    <a:pt x="433" y="142"/>
                  </a:lnTo>
                  <a:lnTo>
                    <a:pt x="433" y="140"/>
                  </a:lnTo>
                  <a:lnTo>
                    <a:pt x="436" y="140"/>
                  </a:lnTo>
                  <a:lnTo>
                    <a:pt x="438" y="137"/>
                  </a:lnTo>
                  <a:lnTo>
                    <a:pt x="441" y="137"/>
                  </a:lnTo>
                  <a:lnTo>
                    <a:pt x="441" y="135"/>
                  </a:lnTo>
                  <a:lnTo>
                    <a:pt x="443" y="135"/>
                  </a:lnTo>
                  <a:lnTo>
                    <a:pt x="445" y="133"/>
                  </a:lnTo>
                  <a:lnTo>
                    <a:pt x="450" y="128"/>
                  </a:lnTo>
                  <a:lnTo>
                    <a:pt x="445" y="12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9">
              <a:extLst>
                <a:ext uri="{FF2B5EF4-FFF2-40B4-BE49-F238E27FC236}">
                  <a16:creationId xmlns:a16="http://schemas.microsoft.com/office/drawing/2014/main" id="{5A9853B6-7773-4953-8DE3-7BEE42769E6D}"/>
                </a:ext>
              </a:extLst>
            </p:cNvPr>
            <p:cNvSpPr>
              <a:spLocks noEditPoints="1"/>
            </p:cNvSpPr>
            <p:nvPr/>
          </p:nvSpPr>
          <p:spPr bwMode="auto">
            <a:xfrm>
              <a:off x="3703" y="2923"/>
              <a:ext cx="798" cy="890"/>
            </a:xfrm>
            <a:custGeom>
              <a:avLst/>
              <a:gdLst>
                <a:gd name="T0" fmla="*/ 132 w 798"/>
                <a:gd name="T1" fmla="*/ 883 h 890"/>
                <a:gd name="T2" fmla="*/ 151 w 798"/>
                <a:gd name="T3" fmla="*/ 883 h 890"/>
                <a:gd name="T4" fmla="*/ 206 w 798"/>
                <a:gd name="T5" fmla="*/ 793 h 890"/>
                <a:gd name="T6" fmla="*/ 9 w 798"/>
                <a:gd name="T7" fmla="*/ 535 h 890"/>
                <a:gd name="T8" fmla="*/ 4 w 798"/>
                <a:gd name="T9" fmla="*/ 547 h 890"/>
                <a:gd name="T10" fmla="*/ 85 w 798"/>
                <a:gd name="T11" fmla="*/ 237 h 890"/>
                <a:gd name="T12" fmla="*/ 87 w 798"/>
                <a:gd name="T13" fmla="*/ 244 h 890"/>
                <a:gd name="T14" fmla="*/ 26 w 798"/>
                <a:gd name="T15" fmla="*/ 225 h 890"/>
                <a:gd name="T16" fmla="*/ 779 w 798"/>
                <a:gd name="T17" fmla="*/ 140 h 890"/>
                <a:gd name="T18" fmla="*/ 717 w 798"/>
                <a:gd name="T19" fmla="*/ 166 h 890"/>
                <a:gd name="T20" fmla="*/ 710 w 798"/>
                <a:gd name="T21" fmla="*/ 154 h 890"/>
                <a:gd name="T22" fmla="*/ 672 w 798"/>
                <a:gd name="T23" fmla="*/ 185 h 890"/>
                <a:gd name="T24" fmla="*/ 646 w 798"/>
                <a:gd name="T25" fmla="*/ 171 h 890"/>
                <a:gd name="T26" fmla="*/ 594 w 798"/>
                <a:gd name="T27" fmla="*/ 190 h 890"/>
                <a:gd name="T28" fmla="*/ 478 w 798"/>
                <a:gd name="T29" fmla="*/ 213 h 890"/>
                <a:gd name="T30" fmla="*/ 426 w 798"/>
                <a:gd name="T31" fmla="*/ 218 h 890"/>
                <a:gd name="T32" fmla="*/ 383 w 798"/>
                <a:gd name="T33" fmla="*/ 225 h 890"/>
                <a:gd name="T34" fmla="*/ 348 w 798"/>
                <a:gd name="T35" fmla="*/ 197 h 890"/>
                <a:gd name="T36" fmla="*/ 300 w 798"/>
                <a:gd name="T37" fmla="*/ 164 h 890"/>
                <a:gd name="T38" fmla="*/ 281 w 798"/>
                <a:gd name="T39" fmla="*/ 173 h 890"/>
                <a:gd name="T40" fmla="*/ 251 w 798"/>
                <a:gd name="T41" fmla="*/ 178 h 890"/>
                <a:gd name="T42" fmla="*/ 236 w 798"/>
                <a:gd name="T43" fmla="*/ 204 h 890"/>
                <a:gd name="T44" fmla="*/ 182 w 798"/>
                <a:gd name="T45" fmla="*/ 178 h 890"/>
                <a:gd name="T46" fmla="*/ 165 w 798"/>
                <a:gd name="T47" fmla="*/ 192 h 890"/>
                <a:gd name="T48" fmla="*/ 130 w 798"/>
                <a:gd name="T49" fmla="*/ 213 h 890"/>
                <a:gd name="T50" fmla="*/ 116 w 798"/>
                <a:gd name="T51" fmla="*/ 247 h 890"/>
                <a:gd name="T52" fmla="*/ 116 w 798"/>
                <a:gd name="T53" fmla="*/ 270 h 890"/>
                <a:gd name="T54" fmla="*/ 116 w 798"/>
                <a:gd name="T55" fmla="*/ 294 h 890"/>
                <a:gd name="T56" fmla="*/ 154 w 798"/>
                <a:gd name="T57" fmla="*/ 334 h 890"/>
                <a:gd name="T58" fmla="*/ 234 w 798"/>
                <a:gd name="T59" fmla="*/ 355 h 890"/>
                <a:gd name="T60" fmla="*/ 274 w 798"/>
                <a:gd name="T61" fmla="*/ 367 h 890"/>
                <a:gd name="T62" fmla="*/ 303 w 798"/>
                <a:gd name="T63" fmla="*/ 393 h 890"/>
                <a:gd name="T64" fmla="*/ 386 w 798"/>
                <a:gd name="T65" fmla="*/ 445 h 890"/>
                <a:gd name="T66" fmla="*/ 464 w 798"/>
                <a:gd name="T67" fmla="*/ 460 h 890"/>
                <a:gd name="T68" fmla="*/ 570 w 798"/>
                <a:gd name="T69" fmla="*/ 550 h 890"/>
                <a:gd name="T70" fmla="*/ 613 w 798"/>
                <a:gd name="T71" fmla="*/ 571 h 890"/>
                <a:gd name="T72" fmla="*/ 663 w 798"/>
                <a:gd name="T73" fmla="*/ 571 h 890"/>
                <a:gd name="T74" fmla="*/ 684 w 798"/>
                <a:gd name="T75" fmla="*/ 557 h 890"/>
                <a:gd name="T76" fmla="*/ 708 w 798"/>
                <a:gd name="T77" fmla="*/ 500 h 890"/>
                <a:gd name="T78" fmla="*/ 727 w 798"/>
                <a:gd name="T79" fmla="*/ 486 h 890"/>
                <a:gd name="T80" fmla="*/ 720 w 798"/>
                <a:gd name="T81" fmla="*/ 474 h 890"/>
                <a:gd name="T82" fmla="*/ 708 w 798"/>
                <a:gd name="T83" fmla="*/ 450 h 890"/>
                <a:gd name="T84" fmla="*/ 703 w 798"/>
                <a:gd name="T85" fmla="*/ 424 h 890"/>
                <a:gd name="T86" fmla="*/ 710 w 798"/>
                <a:gd name="T87" fmla="*/ 417 h 890"/>
                <a:gd name="T88" fmla="*/ 679 w 798"/>
                <a:gd name="T89" fmla="*/ 358 h 890"/>
                <a:gd name="T90" fmla="*/ 708 w 798"/>
                <a:gd name="T91" fmla="*/ 301 h 890"/>
                <a:gd name="T92" fmla="*/ 743 w 798"/>
                <a:gd name="T93" fmla="*/ 228 h 890"/>
                <a:gd name="T94" fmla="*/ 795 w 798"/>
                <a:gd name="T95" fmla="*/ 152 h 890"/>
                <a:gd name="T96" fmla="*/ 651 w 798"/>
                <a:gd name="T97" fmla="*/ 119 h 890"/>
                <a:gd name="T98" fmla="*/ 644 w 798"/>
                <a:gd name="T99" fmla="*/ 95 h 890"/>
                <a:gd name="T100" fmla="*/ 656 w 798"/>
                <a:gd name="T101" fmla="*/ 90 h 890"/>
                <a:gd name="T102" fmla="*/ 639 w 798"/>
                <a:gd name="T103" fmla="*/ 90 h 890"/>
                <a:gd name="T104" fmla="*/ 630 w 798"/>
                <a:gd name="T105" fmla="*/ 74 h 890"/>
                <a:gd name="T106" fmla="*/ 630 w 798"/>
                <a:gd name="T107" fmla="*/ 76 h 890"/>
                <a:gd name="T108" fmla="*/ 561 w 798"/>
                <a:gd name="T109" fmla="*/ 62 h 890"/>
                <a:gd name="T110" fmla="*/ 265 w 798"/>
                <a:gd name="T111" fmla="*/ 29 h 890"/>
                <a:gd name="T112" fmla="*/ 710 w 798"/>
                <a:gd name="T113" fmla="*/ 3 h 890"/>
                <a:gd name="T114" fmla="*/ 701 w 798"/>
                <a:gd name="T115" fmla="*/ 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8" h="890">
                  <a:moveTo>
                    <a:pt x="151" y="883"/>
                  </a:moveTo>
                  <a:lnTo>
                    <a:pt x="151" y="883"/>
                  </a:lnTo>
                  <a:lnTo>
                    <a:pt x="151" y="883"/>
                  </a:lnTo>
                  <a:lnTo>
                    <a:pt x="149" y="883"/>
                  </a:lnTo>
                  <a:lnTo>
                    <a:pt x="139" y="881"/>
                  </a:lnTo>
                  <a:lnTo>
                    <a:pt x="137" y="881"/>
                  </a:lnTo>
                  <a:lnTo>
                    <a:pt x="132" y="881"/>
                  </a:lnTo>
                  <a:lnTo>
                    <a:pt x="130" y="883"/>
                  </a:lnTo>
                  <a:lnTo>
                    <a:pt x="132" y="883"/>
                  </a:lnTo>
                  <a:lnTo>
                    <a:pt x="137" y="886"/>
                  </a:lnTo>
                  <a:lnTo>
                    <a:pt x="144" y="888"/>
                  </a:lnTo>
                  <a:lnTo>
                    <a:pt x="146" y="888"/>
                  </a:lnTo>
                  <a:lnTo>
                    <a:pt x="146" y="888"/>
                  </a:lnTo>
                  <a:lnTo>
                    <a:pt x="149" y="890"/>
                  </a:lnTo>
                  <a:lnTo>
                    <a:pt x="151" y="888"/>
                  </a:lnTo>
                  <a:lnTo>
                    <a:pt x="151" y="886"/>
                  </a:lnTo>
                  <a:lnTo>
                    <a:pt x="151" y="883"/>
                  </a:lnTo>
                  <a:lnTo>
                    <a:pt x="151" y="883"/>
                  </a:lnTo>
                  <a:close/>
                  <a:moveTo>
                    <a:pt x="203" y="789"/>
                  </a:moveTo>
                  <a:lnTo>
                    <a:pt x="201" y="789"/>
                  </a:lnTo>
                  <a:lnTo>
                    <a:pt x="201" y="789"/>
                  </a:lnTo>
                  <a:lnTo>
                    <a:pt x="199" y="791"/>
                  </a:lnTo>
                  <a:lnTo>
                    <a:pt x="199" y="791"/>
                  </a:lnTo>
                  <a:lnTo>
                    <a:pt x="199" y="793"/>
                  </a:lnTo>
                  <a:lnTo>
                    <a:pt x="201" y="793"/>
                  </a:lnTo>
                  <a:lnTo>
                    <a:pt x="203" y="793"/>
                  </a:lnTo>
                  <a:lnTo>
                    <a:pt x="206" y="793"/>
                  </a:lnTo>
                  <a:lnTo>
                    <a:pt x="203" y="791"/>
                  </a:lnTo>
                  <a:lnTo>
                    <a:pt x="203" y="789"/>
                  </a:lnTo>
                  <a:close/>
                  <a:moveTo>
                    <a:pt x="26" y="542"/>
                  </a:moveTo>
                  <a:lnTo>
                    <a:pt x="16" y="535"/>
                  </a:lnTo>
                  <a:lnTo>
                    <a:pt x="16" y="538"/>
                  </a:lnTo>
                  <a:lnTo>
                    <a:pt x="14" y="538"/>
                  </a:lnTo>
                  <a:lnTo>
                    <a:pt x="14" y="538"/>
                  </a:lnTo>
                  <a:lnTo>
                    <a:pt x="11" y="535"/>
                  </a:lnTo>
                  <a:lnTo>
                    <a:pt x="9" y="535"/>
                  </a:lnTo>
                  <a:lnTo>
                    <a:pt x="9" y="533"/>
                  </a:lnTo>
                  <a:lnTo>
                    <a:pt x="7" y="533"/>
                  </a:lnTo>
                  <a:lnTo>
                    <a:pt x="7" y="533"/>
                  </a:lnTo>
                  <a:lnTo>
                    <a:pt x="4" y="533"/>
                  </a:lnTo>
                  <a:lnTo>
                    <a:pt x="4" y="535"/>
                  </a:lnTo>
                  <a:lnTo>
                    <a:pt x="0" y="535"/>
                  </a:lnTo>
                  <a:lnTo>
                    <a:pt x="2" y="540"/>
                  </a:lnTo>
                  <a:lnTo>
                    <a:pt x="2" y="545"/>
                  </a:lnTo>
                  <a:lnTo>
                    <a:pt x="4" y="547"/>
                  </a:lnTo>
                  <a:lnTo>
                    <a:pt x="9" y="552"/>
                  </a:lnTo>
                  <a:lnTo>
                    <a:pt x="16" y="559"/>
                  </a:lnTo>
                  <a:lnTo>
                    <a:pt x="23" y="559"/>
                  </a:lnTo>
                  <a:lnTo>
                    <a:pt x="28" y="552"/>
                  </a:lnTo>
                  <a:lnTo>
                    <a:pt x="28" y="547"/>
                  </a:lnTo>
                  <a:lnTo>
                    <a:pt x="26" y="542"/>
                  </a:lnTo>
                  <a:close/>
                  <a:moveTo>
                    <a:pt x="90" y="239"/>
                  </a:moveTo>
                  <a:lnTo>
                    <a:pt x="85" y="237"/>
                  </a:lnTo>
                  <a:lnTo>
                    <a:pt x="85" y="237"/>
                  </a:lnTo>
                  <a:lnTo>
                    <a:pt x="83" y="237"/>
                  </a:lnTo>
                  <a:lnTo>
                    <a:pt x="80" y="237"/>
                  </a:lnTo>
                  <a:lnTo>
                    <a:pt x="78" y="239"/>
                  </a:lnTo>
                  <a:lnTo>
                    <a:pt x="75" y="239"/>
                  </a:lnTo>
                  <a:lnTo>
                    <a:pt x="78" y="242"/>
                  </a:lnTo>
                  <a:lnTo>
                    <a:pt x="78" y="244"/>
                  </a:lnTo>
                  <a:lnTo>
                    <a:pt x="83" y="244"/>
                  </a:lnTo>
                  <a:lnTo>
                    <a:pt x="85" y="242"/>
                  </a:lnTo>
                  <a:lnTo>
                    <a:pt x="87" y="244"/>
                  </a:lnTo>
                  <a:lnTo>
                    <a:pt x="90" y="247"/>
                  </a:lnTo>
                  <a:lnTo>
                    <a:pt x="94" y="244"/>
                  </a:lnTo>
                  <a:lnTo>
                    <a:pt x="97" y="242"/>
                  </a:lnTo>
                  <a:lnTo>
                    <a:pt x="92" y="242"/>
                  </a:lnTo>
                  <a:lnTo>
                    <a:pt x="90" y="239"/>
                  </a:lnTo>
                  <a:close/>
                  <a:moveTo>
                    <a:pt x="33" y="230"/>
                  </a:moveTo>
                  <a:lnTo>
                    <a:pt x="30" y="225"/>
                  </a:lnTo>
                  <a:lnTo>
                    <a:pt x="28" y="223"/>
                  </a:lnTo>
                  <a:lnTo>
                    <a:pt x="26" y="225"/>
                  </a:lnTo>
                  <a:lnTo>
                    <a:pt x="23" y="225"/>
                  </a:lnTo>
                  <a:lnTo>
                    <a:pt x="26" y="230"/>
                  </a:lnTo>
                  <a:lnTo>
                    <a:pt x="28" y="232"/>
                  </a:lnTo>
                  <a:lnTo>
                    <a:pt x="30" y="235"/>
                  </a:lnTo>
                  <a:lnTo>
                    <a:pt x="35" y="235"/>
                  </a:lnTo>
                  <a:lnTo>
                    <a:pt x="33" y="232"/>
                  </a:lnTo>
                  <a:lnTo>
                    <a:pt x="33" y="230"/>
                  </a:lnTo>
                  <a:close/>
                  <a:moveTo>
                    <a:pt x="791" y="147"/>
                  </a:moveTo>
                  <a:lnTo>
                    <a:pt x="779" y="140"/>
                  </a:lnTo>
                  <a:lnTo>
                    <a:pt x="772" y="140"/>
                  </a:lnTo>
                  <a:lnTo>
                    <a:pt x="769" y="142"/>
                  </a:lnTo>
                  <a:lnTo>
                    <a:pt x="760" y="149"/>
                  </a:lnTo>
                  <a:lnTo>
                    <a:pt x="753" y="154"/>
                  </a:lnTo>
                  <a:lnTo>
                    <a:pt x="750" y="157"/>
                  </a:lnTo>
                  <a:lnTo>
                    <a:pt x="746" y="159"/>
                  </a:lnTo>
                  <a:lnTo>
                    <a:pt x="729" y="166"/>
                  </a:lnTo>
                  <a:lnTo>
                    <a:pt x="722" y="166"/>
                  </a:lnTo>
                  <a:lnTo>
                    <a:pt x="717" y="166"/>
                  </a:lnTo>
                  <a:lnTo>
                    <a:pt x="715" y="166"/>
                  </a:lnTo>
                  <a:lnTo>
                    <a:pt x="713" y="164"/>
                  </a:lnTo>
                  <a:lnTo>
                    <a:pt x="710" y="159"/>
                  </a:lnTo>
                  <a:lnTo>
                    <a:pt x="713" y="154"/>
                  </a:lnTo>
                  <a:lnTo>
                    <a:pt x="713" y="149"/>
                  </a:lnTo>
                  <a:lnTo>
                    <a:pt x="710" y="149"/>
                  </a:lnTo>
                  <a:lnTo>
                    <a:pt x="710" y="152"/>
                  </a:lnTo>
                  <a:lnTo>
                    <a:pt x="710" y="154"/>
                  </a:lnTo>
                  <a:lnTo>
                    <a:pt x="710" y="154"/>
                  </a:lnTo>
                  <a:lnTo>
                    <a:pt x="710" y="154"/>
                  </a:lnTo>
                  <a:lnTo>
                    <a:pt x="710" y="157"/>
                  </a:lnTo>
                  <a:lnTo>
                    <a:pt x="703" y="173"/>
                  </a:lnTo>
                  <a:lnTo>
                    <a:pt x="698" y="180"/>
                  </a:lnTo>
                  <a:lnTo>
                    <a:pt x="687" y="183"/>
                  </a:lnTo>
                  <a:lnTo>
                    <a:pt x="682" y="185"/>
                  </a:lnTo>
                  <a:lnTo>
                    <a:pt x="679" y="187"/>
                  </a:lnTo>
                  <a:lnTo>
                    <a:pt x="675" y="187"/>
                  </a:lnTo>
                  <a:lnTo>
                    <a:pt x="672" y="185"/>
                  </a:lnTo>
                  <a:lnTo>
                    <a:pt x="670" y="183"/>
                  </a:lnTo>
                  <a:lnTo>
                    <a:pt x="670" y="180"/>
                  </a:lnTo>
                  <a:lnTo>
                    <a:pt x="668" y="180"/>
                  </a:lnTo>
                  <a:lnTo>
                    <a:pt x="660" y="180"/>
                  </a:lnTo>
                  <a:lnTo>
                    <a:pt x="656" y="180"/>
                  </a:lnTo>
                  <a:lnTo>
                    <a:pt x="653" y="178"/>
                  </a:lnTo>
                  <a:lnTo>
                    <a:pt x="651" y="178"/>
                  </a:lnTo>
                  <a:lnTo>
                    <a:pt x="649" y="173"/>
                  </a:lnTo>
                  <a:lnTo>
                    <a:pt x="646" y="171"/>
                  </a:lnTo>
                  <a:lnTo>
                    <a:pt x="639" y="171"/>
                  </a:lnTo>
                  <a:lnTo>
                    <a:pt x="637" y="171"/>
                  </a:lnTo>
                  <a:lnTo>
                    <a:pt x="634" y="173"/>
                  </a:lnTo>
                  <a:lnTo>
                    <a:pt x="632" y="176"/>
                  </a:lnTo>
                  <a:lnTo>
                    <a:pt x="615" y="178"/>
                  </a:lnTo>
                  <a:lnTo>
                    <a:pt x="611" y="178"/>
                  </a:lnTo>
                  <a:lnTo>
                    <a:pt x="606" y="178"/>
                  </a:lnTo>
                  <a:lnTo>
                    <a:pt x="604" y="180"/>
                  </a:lnTo>
                  <a:lnTo>
                    <a:pt x="594" y="190"/>
                  </a:lnTo>
                  <a:lnTo>
                    <a:pt x="589" y="194"/>
                  </a:lnTo>
                  <a:lnTo>
                    <a:pt x="582" y="199"/>
                  </a:lnTo>
                  <a:lnTo>
                    <a:pt x="554" y="211"/>
                  </a:lnTo>
                  <a:lnTo>
                    <a:pt x="544" y="211"/>
                  </a:lnTo>
                  <a:lnTo>
                    <a:pt x="537" y="209"/>
                  </a:lnTo>
                  <a:lnTo>
                    <a:pt x="528" y="213"/>
                  </a:lnTo>
                  <a:lnTo>
                    <a:pt x="516" y="218"/>
                  </a:lnTo>
                  <a:lnTo>
                    <a:pt x="504" y="218"/>
                  </a:lnTo>
                  <a:lnTo>
                    <a:pt x="478" y="213"/>
                  </a:lnTo>
                  <a:lnTo>
                    <a:pt x="471" y="216"/>
                  </a:lnTo>
                  <a:lnTo>
                    <a:pt x="469" y="216"/>
                  </a:lnTo>
                  <a:lnTo>
                    <a:pt x="464" y="216"/>
                  </a:lnTo>
                  <a:lnTo>
                    <a:pt x="459" y="213"/>
                  </a:lnTo>
                  <a:lnTo>
                    <a:pt x="450" y="209"/>
                  </a:lnTo>
                  <a:lnTo>
                    <a:pt x="447" y="211"/>
                  </a:lnTo>
                  <a:lnTo>
                    <a:pt x="433" y="213"/>
                  </a:lnTo>
                  <a:lnTo>
                    <a:pt x="428" y="216"/>
                  </a:lnTo>
                  <a:lnTo>
                    <a:pt x="426" y="218"/>
                  </a:lnTo>
                  <a:lnTo>
                    <a:pt x="424" y="221"/>
                  </a:lnTo>
                  <a:lnTo>
                    <a:pt x="414" y="223"/>
                  </a:lnTo>
                  <a:lnTo>
                    <a:pt x="405" y="228"/>
                  </a:lnTo>
                  <a:lnTo>
                    <a:pt x="400" y="230"/>
                  </a:lnTo>
                  <a:lnTo>
                    <a:pt x="388" y="228"/>
                  </a:lnTo>
                  <a:lnTo>
                    <a:pt x="383" y="228"/>
                  </a:lnTo>
                  <a:lnTo>
                    <a:pt x="383" y="225"/>
                  </a:lnTo>
                  <a:lnTo>
                    <a:pt x="383" y="225"/>
                  </a:lnTo>
                  <a:lnTo>
                    <a:pt x="383" y="225"/>
                  </a:lnTo>
                  <a:lnTo>
                    <a:pt x="381" y="223"/>
                  </a:lnTo>
                  <a:lnTo>
                    <a:pt x="371" y="223"/>
                  </a:lnTo>
                  <a:lnTo>
                    <a:pt x="364" y="218"/>
                  </a:lnTo>
                  <a:lnTo>
                    <a:pt x="357" y="211"/>
                  </a:lnTo>
                  <a:lnTo>
                    <a:pt x="350" y="209"/>
                  </a:lnTo>
                  <a:lnTo>
                    <a:pt x="348" y="206"/>
                  </a:lnTo>
                  <a:lnTo>
                    <a:pt x="348" y="204"/>
                  </a:lnTo>
                  <a:lnTo>
                    <a:pt x="348" y="202"/>
                  </a:lnTo>
                  <a:lnTo>
                    <a:pt x="348" y="197"/>
                  </a:lnTo>
                  <a:lnTo>
                    <a:pt x="341" y="192"/>
                  </a:lnTo>
                  <a:lnTo>
                    <a:pt x="315" y="194"/>
                  </a:lnTo>
                  <a:lnTo>
                    <a:pt x="312" y="187"/>
                  </a:lnTo>
                  <a:lnTo>
                    <a:pt x="312" y="185"/>
                  </a:lnTo>
                  <a:lnTo>
                    <a:pt x="310" y="176"/>
                  </a:lnTo>
                  <a:lnTo>
                    <a:pt x="310" y="173"/>
                  </a:lnTo>
                  <a:lnTo>
                    <a:pt x="303" y="168"/>
                  </a:lnTo>
                  <a:lnTo>
                    <a:pt x="300" y="166"/>
                  </a:lnTo>
                  <a:lnTo>
                    <a:pt x="300" y="164"/>
                  </a:lnTo>
                  <a:lnTo>
                    <a:pt x="300" y="164"/>
                  </a:lnTo>
                  <a:lnTo>
                    <a:pt x="300" y="161"/>
                  </a:lnTo>
                  <a:lnTo>
                    <a:pt x="298" y="164"/>
                  </a:lnTo>
                  <a:lnTo>
                    <a:pt x="296" y="164"/>
                  </a:lnTo>
                  <a:lnTo>
                    <a:pt x="291" y="166"/>
                  </a:lnTo>
                  <a:lnTo>
                    <a:pt x="289" y="166"/>
                  </a:lnTo>
                  <a:lnTo>
                    <a:pt x="286" y="166"/>
                  </a:lnTo>
                  <a:lnTo>
                    <a:pt x="281" y="166"/>
                  </a:lnTo>
                  <a:lnTo>
                    <a:pt x="281" y="173"/>
                  </a:lnTo>
                  <a:lnTo>
                    <a:pt x="277" y="173"/>
                  </a:lnTo>
                  <a:lnTo>
                    <a:pt x="270" y="173"/>
                  </a:lnTo>
                  <a:lnTo>
                    <a:pt x="265" y="173"/>
                  </a:lnTo>
                  <a:lnTo>
                    <a:pt x="258" y="171"/>
                  </a:lnTo>
                  <a:lnTo>
                    <a:pt x="255" y="171"/>
                  </a:lnTo>
                  <a:lnTo>
                    <a:pt x="253" y="171"/>
                  </a:lnTo>
                  <a:lnTo>
                    <a:pt x="251" y="173"/>
                  </a:lnTo>
                  <a:lnTo>
                    <a:pt x="248" y="176"/>
                  </a:lnTo>
                  <a:lnTo>
                    <a:pt x="251" y="178"/>
                  </a:lnTo>
                  <a:lnTo>
                    <a:pt x="244" y="183"/>
                  </a:lnTo>
                  <a:lnTo>
                    <a:pt x="244" y="185"/>
                  </a:lnTo>
                  <a:lnTo>
                    <a:pt x="246" y="190"/>
                  </a:lnTo>
                  <a:lnTo>
                    <a:pt x="246" y="192"/>
                  </a:lnTo>
                  <a:lnTo>
                    <a:pt x="246" y="194"/>
                  </a:lnTo>
                  <a:lnTo>
                    <a:pt x="246" y="197"/>
                  </a:lnTo>
                  <a:lnTo>
                    <a:pt x="246" y="197"/>
                  </a:lnTo>
                  <a:lnTo>
                    <a:pt x="244" y="199"/>
                  </a:lnTo>
                  <a:lnTo>
                    <a:pt x="236" y="204"/>
                  </a:lnTo>
                  <a:lnTo>
                    <a:pt x="220" y="213"/>
                  </a:lnTo>
                  <a:lnTo>
                    <a:pt x="210" y="213"/>
                  </a:lnTo>
                  <a:lnTo>
                    <a:pt x="203" y="211"/>
                  </a:lnTo>
                  <a:lnTo>
                    <a:pt x="203" y="209"/>
                  </a:lnTo>
                  <a:lnTo>
                    <a:pt x="201" y="206"/>
                  </a:lnTo>
                  <a:lnTo>
                    <a:pt x="194" y="204"/>
                  </a:lnTo>
                  <a:lnTo>
                    <a:pt x="191" y="202"/>
                  </a:lnTo>
                  <a:lnTo>
                    <a:pt x="187" y="190"/>
                  </a:lnTo>
                  <a:lnTo>
                    <a:pt x="182" y="178"/>
                  </a:lnTo>
                  <a:lnTo>
                    <a:pt x="180" y="173"/>
                  </a:lnTo>
                  <a:lnTo>
                    <a:pt x="177" y="173"/>
                  </a:lnTo>
                  <a:lnTo>
                    <a:pt x="175" y="173"/>
                  </a:lnTo>
                  <a:lnTo>
                    <a:pt x="175" y="171"/>
                  </a:lnTo>
                  <a:lnTo>
                    <a:pt x="173" y="176"/>
                  </a:lnTo>
                  <a:lnTo>
                    <a:pt x="173" y="180"/>
                  </a:lnTo>
                  <a:lnTo>
                    <a:pt x="173" y="187"/>
                  </a:lnTo>
                  <a:lnTo>
                    <a:pt x="168" y="192"/>
                  </a:lnTo>
                  <a:lnTo>
                    <a:pt x="165" y="192"/>
                  </a:lnTo>
                  <a:lnTo>
                    <a:pt x="163" y="190"/>
                  </a:lnTo>
                  <a:lnTo>
                    <a:pt x="158" y="190"/>
                  </a:lnTo>
                  <a:lnTo>
                    <a:pt x="158" y="192"/>
                  </a:lnTo>
                  <a:lnTo>
                    <a:pt x="156" y="197"/>
                  </a:lnTo>
                  <a:lnTo>
                    <a:pt x="154" y="202"/>
                  </a:lnTo>
                  <a:lnTo>
                    <a:pt x="146" y="204"/>
                  </a:lnTo>
                  <a:lnTo>
                    <a:pt x="142" y="202"/>
                  </a:lnTo>
                  <a:lnTo>
                    <a:pt x="135" y="206"/>
                  </a:lnTo>
                  <a:lnTo>
                    <a:pt x="130" y="213"/>
                  </a:lnTo>
                  <a:lnTo>
                    <a:pt x="123" y="216"/>
                  </a:lnTo>
                  <a:lnTo>
                    <a:pt x="125" y="218"/>
                  </a:lnTo>
                  <a:lnTo>
                    <a:pt x="125" y="223"/>
                  </a:lnTo>
                  <a:lnTo>
                    <a:pt x="123" y="228"/>
                  </a:lnTo>
                  <a:lnTo>
                    <a:pt x="123" y="235"/>
                  </a:lnTo>
                  <a:lnTo>
                    <a:pt x="118" y="244"/>
                  </a:lnTo>
                  <a:lnTo>
                    <a:pt x="116" y="244"/>
                  </a:lnTo>
                  <a:lnTo>
                    <a:pt x="116" y="247"/>
                  </a:lnTo>
                  <a:lnTo>
                    <a:pt x="116" y="247"/>
                  </a:lnTo>
                  <a:lnTo>
                    <a:pt x="118" y="249"/>
                  </a:lnTo>
                  <a:lnTo>
                    <a:pt x="120" y="254"/>
                  </a:lnTo>
                  <a:lnTo>
                    <a:pt x="120" y="254"/>
                  </a:lnTo>
                  <a:lnTo>
                    <a:pt x="120" y="256"/>
                  </a:lnTo>
                  <a:lnTo>
                    <a:pt x="118" y="261"/>
                  </a:lnTo>
                  <a:lnTo>
                    <a:pt x="118" y="261"/>
                  </a:lnTo>
                  <a:lnTo>
                    <a:pt x="116" y="268"/>
                  </a:lnTo>
                  <a:lnTo>
                    <a:pt x="116" y="270"/>
                  </a:lnTo>
                  <a:lnTo>
                    <a:pt x="116" y="270"/>
                  </a:lnTo>
                  <a:lnTo>
                    <a:pt x="113" y="273"/>
                  </a:lnTo>
                  <a:lnTo>
                    <a:pt x="113" y="273"/>
                  </a:lnTo>
                  <a:lnTo>
                    <a:pt x="109" y="273"/>
                  </a:lnTo>
                  <a:lnTo>
                    <a:pt x="109" y="277"/>
                  </a:lnTo>
                  <a:lnTo>
                    <a:pt x="111" y="280"/>
                  </a:lnTo>
                  <a:lnTo>
                    <a:pt x="113" y="284"/>
                  </a:lnTo>
                  <a:lnTo>
                    <a:pt x="116" y="287"/>
                  </a:lnTo>
                  <a:lnTo>
                    <a:pt x="116" y="289"/>
                  </a:lnTo>
                  <a:lnTo>
                    <a:pt x="116" y="294"/>
                  </a:lnTo>
                  <a:lnTo>
                    <a:pt x="116" y="299"/>
                  </a:lnTo>
                  <a:lnTo>
                    <a:pt x="118" y="301"/>
                  </a:lnTo>
                  <a:lnTo>
                    <a:pt x="123" y="308"/>
                  </a:lnTo>
                  <a:lnTo>
                    <a:pt x="125" y="313"/>
                  </a:lnTo>
                  <a:lnTo>
                    <a:pt x="130" y="315"/>
                  </a:lnTo>
                  <a:lnTo>
                    <a:pt x="137" y="315"/>
                  </a:lnTo>
                  <a:lnTo>
                    <a:pt x="142" y="315"/>
                  </a:lnTo>
                  <a:lnTo>
                    <a:pt x="144" y="320"/>
                  </a:lnTo>
                  <a:lnTo>
                    <a:pt x="154" y="334"/>
                  </a:lnTo>
                  <a:lnTo>
                    <a:pt x="158" y="339"/>
                  </a:lnTo>
                  <a:lnTo>
                    <a:pt x="168" y="339"/>
                  </a:lnTo>
                  <a:lnTo>
                    <a:pt x="184" y="336"/>
                  </a:lnTo>
                  <a:lnTo>
                    <a:pt x="201" y="336"/>
                  </a:lnTo>
                  <a:lnTo>
                    <a:pt x="220" y="339"/>
                  </a:lnTo>
                  <a:lnTo>
                    <a:pt x="225" y="341"/>
                  </a:lnTo>
                  <a:lnTo>
                    <a:pt x="232" y="346"/>
                  </a:lnTo>
                  <a:lnTo>
                    <a:pt x="232" y="348"/>
                  </a:lnTo>
                  <a:lnTo>
                    <a:pt x="234" y="355"/>
                  </a:lnTo>
                  <a:lnTo>
                    <a:pt x="234" y="358"/>
                  </a:lnTo>
                  <a:lnTo>
                    <a:pt x="236" y="358"/>
                  </a:lnTo>
                  <a:lnTo>
                    <a:pt x="239" y="358"/>
                  </a:lnTo>
                  <a:lnTo>
                    <a:pt x="241" y="355"/>
                  </a:lnTo>
                  <a:lnTo>
                    <a:pt x="270" y="360"/>
                  </a:lnTo>
                  <a:lnTo>
                    <a:pt x="270" y="360"/>
                  </a:lnTo>
                  <a:lnTo>
                    <a:pt x="272" y="365"/>
                  </a:lnTo>
                  <a:lnTo>
                    <a:pt x="272" y="365"/>
                  </a:lnTo>
                  <a:lnTo>
                    <a:pt x="274" y="367"/>
                  </a:lnTo>
                  <a:lnTo>
                    <a:pt x="277" y="367"/>
                  </a:lnTo>
                  <a:lnTo>
                    <a:pt x="279" y="372"/>
                  </a:lnTo>
                  <a:lnTo>
                    <a:pt x="284" y="374"/>
                  </a:lnTo>
                  <a:lnTo>
                    <a:pt x="286" y="374"/>
                  </a:lnTo>
                  <a:lnTo>
                    <a:pt x="291" y="386"/>
                  </a:lnTo>
                  <a:lnTo>
                    <a:pt x="293" y="386"/>
                  </a:lnTo>
                  <a:lnTo>
                    <a:pt x="296" y="386"/>
                  </a:lnTo>
                  <a:lnTo>
                    <a:pt x="298" y="389"/>
                  </a:lnTo>
                  <a:lnTo>
                    <a:pt x="303" y="393"/>
                  </a:lnTo>
                  <a:lnTo>
                    <a:pt x="310" y="398"/>
                  </a:lnTo>
                  <a:lnTo>
                    <a:pt x="322" y="407"/>
                  </a:lnTo>
                  <a:lnTo>
                    <a:pt x="329" y="410"/>
                  </a:lnTo>
                  <a:lnTo>
                    <a:pt x="336" y="412"/>
                  </a:lnTo>
                  <a:lnTo>
                    <a:pt x="345" y="415"/>
                  </a:lnTo>
                  <a:lnTo>
                    <a:pt x="353" y="417"/>
                  </a:lnTo>
                  <a:lnTo>
                    <a:pt x="360" y="422"/>
                  </a:lnTo>
                  <a:lnTo>
                    <a:pt x="379" y="441"/>
                  </a:lnTo>
                  <a:lnTo>
                    <a:pt x="386" y="445"/>
                  </a:lnTo>
                  <a:lnTo>
                    <a:pt x="393" y="448"/>
                  </a:lnTo>
                  <a:lnTo>
                    <a:pt x="402" y="450"/>
                  </a:lnTo>
                  <a:lnTo>
                    <a:pt x="409" y="452"/>
                  </a:lnTo>
                  <a:lnTo>
                    <a:pt x="424" y="464"/>
                  </a:lnTo>
                  <a:lnTo>
                    <a:pt x="433" y="464"/>
                  </a:lnTo>
                  <a:lnTo>
                    <a:pt x="435" y="464"/>
                  </a:lnTo>
                  <a:lnTo>
                    <a:pt x="438" y="462"/>
                  </a:lnTo>
                  <a:lnTo>
                    <a:pt x="440" y="462"/>
                  </a:lnTo>
                  <a:lnTo>
                    <a:pt x="464" y="460"/>
                  </a:lnTo>
                  <a:lnTo>
                    <a:pt x="473" y="460"/>
                  </a:lnTo>
                  <a:lnTo>
                    <a:pt x="490" y="469"/>
                  </a:lnTo>
                  <a:lnTo>
                    <a:pt x="504" y="478"/>
                  </a:lnTo>
                  <a:lnTo>
                    <a:pt x="525" y="497"/>
                  </a:lnTo>
                  <a:lnTo>
                    <a:pt x="530" y="505"/>
                  </a:lnTo>
                  <a:lnTo>
                    <a:pt x="547" y="542"/>
                  </a:lnTo>
                  <a:lnTo>
                    <a:pt x="549" y="545"/>
                  </a:lnTo>
                  <a:lnTo>
                    <a:pt x="566" y="550"/>
                  </a:lnTo>
                  <a:lnTo>
                    <a:pt x="570" y="550"/>
                  </a:lnTo>
                  <a:lnTo>
                    <a:pt x="573" y="552"/>
                  </a:lnTo>
                  <a:lnTo>
                    <a:pt x="587" y="557"/>
                  </a:lnTo>
                  <a:lnTo>
                    <a:pt x="589" y="559"/>
                  </a:lnTo>
                  <a:lnTo>
                    <a:pt x="592" y="564"/>
                  </a:lnTo>
                  <a:lnTo>
                    <a:pt x="604" y="566"/>
                  </a:lnTo>
                  <a:lnTo>
                    <a:pt x="608" y="568"/>
                  </a:lnTo>
                  <a:lnTo>
                    <a:pt x="611" y="568"/>
                  </a:lnTo>
                  <a:lnTo>
                    <a:pt x="611" y="568"/>
                  </a:lnTo>
                  <a:lnTo>
                    <a:pt x="613" y="571"/>
                  </a:lnTo>
                  <a:lnTo>
                    <a:pt x="627" y="564"/>
                  </a:lnTo>
                  <a:lnTo>
                    <a:pt x="634" y="561"/>
                  </a:lnTo>
                  <a:lnTo>
                    <a:pt x="642" y="566"/>
                  </a:lnTo>
                  <a:lnTo>
                    <a:pt x="651" y="571"/>
                  </a:lnTo>
                  <a:lnTo>
                    <a:pt x="656" y="573"/>
                  </a:lnTo>
                  <a:lnTo>
                    <a:pt x="658" y="571"/>
                  </a:lnTo>
                  <a:lnTo>
                    <a:pt x="658" y="571"/>
                  </a:lnTo>
                  <a:lnTo>
                    <a:pt x="660" y="568"/>
                  </a:lnTo>
                  <a:lnTo>
                    <a:pt x="663" y="571"/>
                  </a:lnTo>
                  <a:lnTo>
                    <a:pt x="668" y="571"/>
                  </a:lnTo>
                  <a:lnTo>
                    <a:pt x="668" y="573"/>
                  </a:lnTo>
                  <a:lnTo>
                    <a:pt x="672" y="578"/>
                  </a:lnTo>
                  <a:lnTo>
                    <a:pt x="675" y="580"/>
                  </a:lnTo>
                  <a:lnTo>
                    <a:pt x="679" y="583"/>
                  </a:lnTo>
                  <a:lnTo>
                    <a:pt x="684" y="580"/>
                  </a:lnTo>
                  <a:lnTo>
                    <a:pt x="689" y="578"/>
                  </a:lnTo>
                  <a:lnTo>
                    <a:pt x="689" y="573"/>
                  </a:lnTo>
                  <a:lnTo>
                    <a:pt x="684" y="557"/>
                  </a:lnTo>
                  <a:lnTo>
                    <a:pt x="682" y="550"/>
                  </a:lnTo>
                  <a:lnTo>
                    <a:pt x="679" y="545"/>
                  </a:lnTo>
                  <a:lnTo>
                    <a:pt x="682" y="542"/>
                  </a:lnTo>
                  <a:lnTo>
                    <a:pt x="682" y="538"/>
                  </a:lnTo>
                  <a:lnTo>
                    <a:pt x="694" y="512"/>
                  </a:lnTo>
                  <a:lnTo>
                    <a:pt x="696" y="505"/>
                  </a:lnTo>
                  <a:lnTo>
                    <a:pt x="701" y="502"/>
                  </a:lnTo>
                  <a:lnTo>
                    <a:pt x="705" y="502"/>
                  </a:lnTo>
                  <a:lnTo>
                    <a:pt x="708" y="500"/>
                  </a:lnTo>
                  <a:lnTo>
                    <a:pt x="713" y="497"/>
                  </a:lnTo>
                  <a:lnTo>
                    <a:pt x="717" y="497"/>
                  </a:lnTo>
                  <a:lnTo>
                    <a:pt x="717" y="495"/>
                  </a:lnTo>
                  <a:lnTo>
                    <a:pt x="715" y="493"/>
                  </a:lnTo>
                  <a:lnTo>
                    <a:pt x="717" y="493"/>
                  </a:lnTo>
                  <a:lnTo>
                    <a:pt x="717" y="493"/>
                  </a:lnTo>
                  <a:lnTo>
                    <a:pt x="717" y="490"/>
                  </a:lnTo>
                  <a:lnTo>
                    <a:pt x="724" y="486"/>
                  </a:lnTo>
                  <a:lnTo>
                    <a:pt x="727" y="486"/>
                  </a:lnTo>
                  <a:lnTo>
                    <a:pt x="727" y="488"/>
                  </a:lnTo>
                  <a:lnTo>
                    <a:pt x="729" y="488"/>
                  </a:lnTo>
                  <a:lnTo>
                    <a:pt x="732" y="488"/>
                  </a:lnTo>
                  <a:lnTo>
                    <a:pt x="729" y="483"/>
                  </a:lnTo>
                  <a:lnTo>
                    <a:pt x="729" y="481"/>
                  </a:lnTo>
                  <a:lnTo>
                    <a:pt x="727" y="478"/>
                  </a:lnTo>
                  <a:lnTo>
                    <a:pt x="722" y="478"/>
                  </a:lnTo>
                  <a:lnTo>
                    <a:pt x="720" y="478"/>
                  </a:lnTo>
                  <a:lnTo>
                    <a:pt x="720" y="474"/>
                  </a:lnTo>
                  <a:lnTo>
                    <a:pt x="722" y="471"/>
                  </a:lnTo>
                  <a:lnTo>
                    <a:pt x="724" y="474"/>
                  </a:lnTo>
                  <a:lnTo>
                    <a:pt x="724" y="467"/>
                  </a:lnTo>
                  <a:lnTo>
                    <a:pt x="724" y="464"/>
                  </a:lnTo>
                  <a:lnTo>
                    <a:pt x="722" y="462"/>
                  </a:lnTo>
                  <a:lnTo>
                    <a:pt x="717" y="462"/>
                  </a:lnTo>
                  <a:lnTo>
                    <a:pt x="713" y="460"/>
                  </a:lnTo>
                  <a:lnTo>
                    <a:pt x="710" y="455"/>
                  </a:lnTo>
                  <a:lnTo>
                    <a:pt x="708" y="450"/>
                  </a:lnTo>
                  <a:lnTo>
                    <a:pt x="713" y="450"/>
                  </a:lnTo>
                  <a:lnTo>
                    <a:pt x="713" y="448"/>
                  </a:lnTo>
                  <a:lnTo>
                    <a:pt x="710" y="445"/>
                  </a:lnTo>
                  <a:lnTo>
                    <a:pt x="705" y="450"/>
                  </a:lnTo>
                  <a:lnTo>
                    <a:pt x="701" y="443"/>
                  </a:lnTo>
                  <a:lnTo>
                    <a:pt x="698" y="436"/>
                  </a:lnTo>
                  <a:lnTo>
                    <a:pt x="703" y="429"/>
                  </a:lnTo>
                  <a:lnTo>
                    <a:pt x="701" y="426"/>
                  </a:lnTo>
                  <a:lnTo>
                    <a:pt x="703" y="424"/>
                  </a:lnTo>
                  <a:lnTo>
                    <a:pt x="705" y="424"/>
                  </a:lnTo>
                  <a:lnTo>
                    <a:pt x="708" y="426"/>
                  </a:lnTo>
                  <a:lnTo>
                    <a:pt x="708" y="431"/>
                  </a:lnTo>
                  <a:lnTo>
                    <a:pt x="708" y="429"/>
                  </a:lnTo>
                  <a:lnTo>
                    <a:pt x="710" y="426"/>
                  </a:lnTo>
                  <a:lnTo>
                    <a:pt x="713" y="424"/>
                  </a:lnTo>
                  <a:lnTo>
                    <a:pt x="715" y="429"/>
                  </a:lnTo>
                  <a:lnTo>
                    <a:pt x="713" y="422"/>
                  </a:lnTo>
                  <a:lnTo>
                    <a:pt x="710" y="417"/>
                  </a:lnTo>
                  <a:lnTo>
                    <a:pt x="705" y="415"/>
                  </a:lnTo>
                  <a:lnTo>
                    <a:pt x="698" y="412"/>
                  </a:lnTo>
                  <a:lnTo>
                    <a:pt x="684" y="405"/>
                  </a:lnTo>
                  <a:lnTo>
                    <a:pt x="682" y="403"/>
                  </a:lnTo>
                  <a:lnTo>
                    <a:pt x="679" y="398"/>
                  </a:lnTo>
                  <a:lnTo>
                    <a:pt x="679" y="393"/>
                  </a:lnTo>
                  <a:lnTo>
                    <a:pt x="679" y="367"/>
                  </a:lnTo>
                  <a:lnTo>
                    <a:pt x="679" y="363"/>
                  </a:lnTo>
                  <a:lnTo>
                    <a:pt x="679" y="358"/>
                  </a:lnTo>
                  <a:lnTo>
                    <a:pt x="684" y="351"/>
                  </a:lnTo>
                  <a:lnTo>
                    <a:pt x="694" y="339"/>
                  </a:lnTo>
                  <a:lnTo>
                    <a:pt x="698" y="329"/>
                  </a:lnTo>
                  <a:lnTo>
                    <a:pt x="698" y="322"/>
                  </a:lnTo>
                  <a:lnTo>
                    <a:pt x="701" y="315"/>
                  </a:lnTo>
                  <a:lnTo>
                    <a:pt x="703" y="310"/>
                  </a:lnTo>
                  <a:lnTo>
                    <a:pt x="703" y="306"/>
                  </a:lnTo>
                  <a:lnTo>
                    <a:pt x="705" y="303"/>
                  </a:lnTo>
                  <a:lnTo>
                    <a:pt x="708" y="301"/>
                  </a:lnTo>
                  <a:lnTo>
                    <a:pt x="705" y="299"/>
                  </a:lnTo>
                  <a:lnTo>
                    <a:pt x="703" y="294"/>
                  </a:lnTo>
                  <a:lnTo>
                    <a:pt x="703" y="289"/>
                  </a:lnTo>
                  <a:lnTo>
                    <a:pt x="705" y="287"/>
                  </a:lnTo>
                  <a:lnTo>
                    <a:pt x="710" y="277"/>
                  </a:lnTo>
                  <a:lnTo>
                    <a:pt x="717" y="273"/>
                  </a:lnTo>
                  <a:lnTo>
                    <a:pt x="720" y="268"/>
                  </a:lnTo>
                  <a:lnTo>
                    <a:pt x="724" y="258"/>
                  </a:lnTo>
                  <a:lnTo>
                    <a:pt x="743" y="228"/>
                  </a:lnTo>
                  <a:lnTo>
                    <a:pt x="767" y="199"/>
                  </a:lnTo>
                  <a:lnTo>
                    <a:pt x="772" y="185"/>
                  </a:lnTo>
                  <a:lnTo>
                    <a:pt x="784" y="168"/>
                  </a:lnTo>
                  <a:lnTo>
                    <a:pt x="779" y="168"/>
                  </a:lnTo>
                  <a:lnTo>
                    <a:pt x="779" y="164"/>
                  </a:lnTo>
                  <a:lnTo>
                    <a:pt x="781" y="161"/>
                  </a:lnTo>
                  <a:lnTo>
                    <a:pt x="784" y="157"/>
                  </a:lnTo>
                  <a:lnTo>
                    <a:pt x="793" y="152"/>
                  </a:lnTo>
                  <a:lnTo>
                    <a:pt x="795" y="152"/>
                  </a:lnTo>
                  <a:lnTo>
                    <a:pt x="798" y="152"/>
                  </a:lnTo>
                  <a:lnTo>
                    <a:pt x="798" y="149"/>
                  </a:lnTo>
                  <a:lnTo>
                    <a:pt x="798" y="147"/>
                  </a:lnTo>
                  <a:lnTo>
                    <a:pt x="791" y="147"/>
                  </a:lnTo>
                  <a:close/>
                  <a:moveTo>
                    <a:pt x="653" y="105"/>
                  </a:moveTo>
                  <a:lnTo>
                    <a:pt x="651" y="105"/>
                  </a:lnTo>
                  <a:lnTo>
                    <a:pt x="649" y="109"/>
                  </a:lnTo>
                  <a:lnTo>
                    <a:pt x="649" y="114"/>
                  </a:lnTo>
                  <a:lnTo>
                    <a:pt x="651" y="119"/>
                  </a:lnTo>
                  <a:lnTo>
                    <a:pt x="656" y="123"/>
                  </a:lnTo>
                  <a:lnTo>
                    <a:pt x="658" y="121"/>
                  </a:lnTo>
                  <a:lnTo>
                    <a:pt x="660" y="119"/>
                  </a:lnTo>
                  <a:lnTo>
                    <a:pt x="660" y="116"/>
                  </a:lnTo>
                  <a:lnTo>
                    <a:pt x="658" y="112"/>
                  </a:lnTo>
                  <a:lnTo>
                    <a:pt x="656" y="109"/>
                  </a:lnTo>
                  <a:lnTo>
                    <a:pt x="653" y="109"/>
                  </a:lnTo>
                  <a:lnTo>
                    <a:pt x="653" y="105"/>
                  </a:lnTo>
                  <a:close/>
                  <a:moveTo>
                    <a:pt x="644" y="95"/>
                  </a:moveTo>
                  <a:lnTo>
                    <a:pt x="646" y="97"/>
                  </a:lnTo>
                  <a:lnTo>
                    <a:pt x="649" y="100"/>
                  </a:lnTo>
                  <a:lnTo>
                    <a:pt x="653" y="100"/>
                  </a:lnTo>
                  <a:lnTo>
                    <a:pt x="653" y="97"/>
                  </a:lnTo>
                  <a:lnTo>
                    <a:pt x="651" y="95"/>
                  </a:lnTo>
                  <a:lnTo>
                    <a:pt x="651" y="95"/>
                  </a:lnTo>
                  <a:lnTo>
                    <a:pt x="649" y="90"/>
                  </a:lnTo>
                  <a:lnTo>
                    <a:pt x="656" y="90"/>
                  </a:lnTo>
                  <a:lnTo>
                    <a:pt x="656" y="90"/>
                  </a:lnTo>
                  <a:lnTo>
                    <a:pt x="653" y="88"/>
                  </a:lnTo>
                  <a:lnTo>
                    <a:pt x="651" y="88"/>
                  </a:lnTo>
                  <a:lnTo>
                    <a:pt x="651" y="86"/>
                  </a:lnTo>
                  <a:lnTo>
                    <a:pt x="653" y="81"/>
                  </a:lnTo>
                  <a:lnTo>
                    <a:pt x="651" y="81"/>
                  </a:lnTo>
                  <a:lnTo>
                    <a:pt x="644" y="81"/>
                  </a:lnTo>
                  <a:lnTo>
                    <a:pt x="639" y="83"/>
                  </a:lnTo>
                  <a:lnTo>
                    <a:pt x="639" y="86"/>
                  </a:lnTo>
                  <a:lnTo>
                    <a:pt x="639" y="90"/>
                  </a:lnTo>
                  <a:lnTo>
                    <a:pt x="639" y="93"/>
                  </a:lnTo>
                  <a:lnTo>
                    <a:pt x="644" y="95"/>
                  </a:lnTo>
                  <a:close/>
                  <a:moveTo>
                    <a:pt x="523" y="76"/>
                  </a:moveTo>
                  <a:lnTo>
                    <a:pt x="521" y="71"/>
                  </a:lnTo>
                  <a:lnTo>
                    <a:pt x="518" y="74"/>
                  </a:lnTo>
                  <a:lnTo>
                    <a:pt x="521" y="76"/>
                  </a:lnTo>
                  <a:lnTo>
                    <a:pt x="523" y="76"/>
                  </a:lnTo>
                  <a:close/>
                  <a:moveTo>
                    <a:pt x="630" y="76"/>
                  </a:moveTo>
                  <a:lnTo>
                    <a:pt x="630" y="74"/>
                  </a:lnTo>
                  <a:lnTo>
                    <a:pt x="632" y="69"/>
                  </a:lnTo>
                  <a:lnTo>
                    <a:pt x="632" y="69"/>
                  </a:lnTo>
                  <a:lnTo>
                    <a:pt x="632" y="67"/>
                  </a:lnTo>
                  <a:lnTo>
                    <a:pt x="632" y="64"/>
                  </a:lnTo>
                  <a:lnTo>
                    <a:pt x="627" y="64"/>
                  </a:lnTo>
                  <a:lnTo>
                    <a:pt x="620" y="64"/>
                  </a:lnTo>
                  <a:lnTo>
                    <a:pt x="615" y="67"/>
                  </a:lnTo>
                  <a:lnTo>
                    <a:pt x="623" y="71"/>
                  </a:lnTo>
                  <a:lnTo>
                    <a:pt x="630" y="76"/>
                  </a:lnTo>
                  <a:close/>
                  <a:moveTo>
                    <a:pt x="563" y="69"/>
                  </a:moveTo>
                  <a:lnTo>
                    <a:pt x="568" y="71"/>
                  </a:lnTo>
                  <a:lnTo>
                    <a:pt x="570" y="71"/>
                  </a:lnTo>
                  <a:lnTo>
                    <a:pt x="570" y="69"/>
                  </a:lnTo>
                  <a:lnTo>
                    <a:pt x="570" y="69"/>
                  </a:lnTo>
                  <a:lnTo>
                    <a:pt x="568" y="67"/>
                  </a:lnTo>
                  <a:lnTo>
                    <a:pt x="566" y="64"/>
                  </a:lnTo>
                  <a:lnTo>
                    <a:pt x="563" y="62"/>
                  </a:lnTo>
                  <a:lnTo>
                    <a:pt x="561" y="62"/>
                  </a:lnTo>
                  <a:lnTo>
                    <a:pt x="561" y="67"/>
                  </a:lnTo>
                  <a:lnTo>
                    <a:pt x="563" y="69"/>
                  </a:lnTo>
                  <a:close/>
                  <a:moveTo>
                    <a:pt x="267" y="34"/>
                  </a:moveTo>
                  <a:lnTo>
                    <a:pt x="270" y="34"/>
                  </a:lnTo>
                  <a:lnTo>
                    <a:pt x="274" y="29"/>
                  </a:lnTo>
                  <a:lnTo>
                    <a:pt x="274" y="29"/>
                  </a:lnTo>
                  <a:lnTo>
                    <a:pt x="272" y="26"/>
                  </a:lnTo>
                  <a:lnTo>
                    <a:pt x="267" y="26"/>
                  </a:lnTo>
                  <a:lnTo>
                    <a:pt x="265" y="29"/>
                  </a:lnTo>
                  <a:lnTo>
                    <a:pt x="265" y="31"/>
                  </a:lnTo>
                  <a:lnTo>
                    <a:pt x="265" y="34"/>
                  </a:lnTo>
                  <a:lnTo>
                    <a:pt x="267" y="34"/>
                  </a:lnTo>
                  <a:close/>
                  <a:moveTo>
                    <a:pt x="705" y="12"/>
                  </a:moveTo>
                  <a:lnTo>
                    <a:pt x="708" y="10"/>
                  </a:lnTo>
                  <a:lnTo>
                    <a:pt x="708" y="10"/>
                  </a:lnTo>
                  <a:lnTo>
                    <a:pt x="710" y="7"/>
                  </a:lnTo>
                  <a:lnTo>
                    <a:pt x="710" y="5"/>
                  </a:lnTo>
                  <a:lnTo>
                    <a:pt x="710" y="3"/>
                  </a:lnTo>
                  <a:lnTo>
                    <a:pt x="710" y="3"/>
                  </a:lnTo>
                  <a:lnTo>
                    <a:pt x="708" y="3"/>
                  </a:lnTo>
                  <a:lnTo>
                    <a:pt x="705" y="0"/>
                  </a:lnTo>
                  <a:lnTo>
                    <a:pt x="705" y="3"/>
                  </a:lnTo>
                  <a:lnTo>
                    <a:pt x="703" y="3"/>
                  </a:lnTo>
                  <a:lnTo>
                    <a:pt x="703" y="5"/>
                  </a:lnTo>
                  <a:lnTo>
                    <a:pt x="701" y="5"/>
                  </a:lnTo>
                  <a:lnTo>
                    <a:pt x="701" y="7"/>
                  </a:lnTo>
                  <a:lnTo>
                    <a:pt x="701" y="7"/>
                  </a:lnTo>
                  <a:lnTo>
                    <a:pt x="703" y="12"/>
                  </a:lnTo>
                  <a:lnTo>
                    <a:pt x="705" y="1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7">
              <a:extLst>
                <a:ext uri="{FF2B5EF4-FFF2-40B4-BE49-F238E27FC236}">
                  <a16:creationId xmlns:a16="http://schemas.microsoft.com/office/drawing/2014/main" id="{17A04B51-CF00-467E-96B1-81B8B37144D2}"/>
                </a:ext>
              </a:extLst>
            </p:cNvPr>
            <p:cNvSpPr>
              <a:spLocks noEditPoints="1"/>
            </p:cNvSpPr>
            <p:nvPr/>
          </p:nvSpPr>
          <p:spPr bwMode="auto">
            <a:xfrm>
              <a:off x="2893" y="2230"/>
              <a:ext cx="362" cy="679"/>
            </a:xfrm>
            <a:custGeom>
              <a:avLst/>
              <a:gdLst>
                <a:gd name="T0" fmla="*/ 47 w 362"/>
                <a:gd name="T1" fmla="*/ 618 h 679"/>
                <a:gd name="T2" fmla="*/ 71 w 362"/>
                <a:gd name="T3" fmla="*/ 632 h 679"/>
                <a:gd name="T4" fmla="*/ 26 w 362"/>
                <a:gd name="T5" fmla="*/ 611 h 679"/>
                <a:gd name="T6" fmla="*/ 45 w 362"/>
                <a:gd name="T7" fmla="*/ 61 h 679"/>
                <a:gd name="T8" fmla="*/ 30 w 362"/>
                <a:gd name="T9" fmla="*/ 64 h 679"/>
                <a:gd name="T10" fmla="*/ 281 w 362"/>
                <a:gd name="T11" fmla="*/ 33 h 679"/>
                <a:gd name="T12" fmla="*/ 281 w 362"/>
                <a:gd name="T13" fmla="*/ 21 h 679"/>
                <a:gd name="T14" fmla="*/ 277 w 362"/>
                <a:gd name="T15" fmla="*/ 14 h 679"/>
                <a:gd name="T16" fmla="*/ 270 w 362"/>
                <a:gd name="T17" fmla="*/ 26 h 679"/>
                <a:gd name="T18" fmla="*/ 338 w 362"/>
                <a:gd name="T19" fmla="*/ 163 h 679"/>
                <a:gd name="T20" fmla="*/ 341 w 362"/>
                <a:gd name="T21" fmla="*/ 130 h 679"/>
                <a:gd name="T22" fmla="*/ 319 w 362"/>
                <a:gd name="T23" fmla="*/ 113 h 679"/>
                <a:gd name="T24" fmla="*/ 293 w 362"/>
                <a:gd name="T25" fmla="*/ 106 h 679"/>
                <a:gd name="T26" fmla="*/ 324 w 362"/>
                <a:gd name="T27" fmla="*/ 90 h 679"/>
                <a:gd name="T28" fmla="*/ 305 w 362"/>
                <a:gd name="T29" fmla="*/ 80 h 679"/>
                <a:gd name="T30" fmla="*/ 305 w 362"/>
                <a:gd name="T31" fmla="*/ 57 h 679"/>
                <a:gd name="T32" fmla="*/ 296 w 362"/>
                <a:gd name="T33" fmla="*/ 45 h 679"/>
                <a:gd name="T34" fmla="*/ 279 w 362"/>
                <a:gd name="T35" fmla="*/ 61 h 679"/>
                <a:gd name="T36" fmla="*/ 274 w 362"/>
                <a:gd name="T37" fmla="*/ 35 h 679"/>
                <a:gd name="T38" fmla="*/ 246 w 362"/>
                <a:gd name="T39" fmla="*/ 31 h 679"/>
                <a:gd name="T40" fmla="*/ 236 w 362"/>
                <a:gd name="T41" fmla="*/ 16 h 679"/>
                <a:gd name="T42" fmla="*/ 191 w 362"/>
                <a:gd name="T43" fmla="*/ 50 h 679"/>
                <a:gd name="T44" fmla="*/ 161 w 362"/>
                <a:gd name="T45" fmla="*/ 80 h 679"/>
                <a:gd name="T46" fmla="*/ 83 w 362"/>
                <a:gd name="T47" fmla="*/ 135 h 679"/>
                <a:gd name="T48" fmla="*/ 16 w 362"/>
                <a:gd name="T49" fmla="*/ 97 h 679"/>
                <a:gd name="T50" fmla="*/ 4 w 362"/>
                <a:gd name="T51" fmla="*/ 166 h 679"/>
                <a:gd name="T52" fmla="*/ 2 w 362"/>
                <a:gd name="T53" fmla="*/ 194 h 679"/>
                <a:gd name="T54" fmla="*/ 37 w 362"/>
                <a:gd name="T55" fmla="*/ 206 h 679"/>
                <a:gd name="T56" fmla="*/ 66 w 362"/>
                <a:gd name="T57" fmla="*/ 274 h 679"/>
                <a:gd name="T58" fmla="*/ 68 w 362"/>
                <a:gd name="T59" fmla="*/ 350 h 679"/>
                <a:gd name="T60" fmla="*/ 56 w 362"/>
                <a:gd name="T61" fmla="*/ 386 h 679"/>
                <a:gd name="T62" fmla="*/ 68 w 362"/>
                <a:gd name="T63" fmla="*/ 398 h 679"/>
                <a:gd name="T64" fmla="*/ 90 w 362"/>
                <a:gd name="T65" fmla="*/ 416 h 679"/>
                <a:gd name="T66" fmla="*/ 78 w 362"/>
                <a:gd name="T67" fmla="*/ 445 h 679"/>
                <a:gd name="T68" fmla="*/ 66 w 362"/>
                <a:gd name="T69" fmla="*/ 450 h 679"/>
                <a:gd name="T70" fmla="*/ 56 w 362"/>
                <a:gd name="T71" fmla="*/ 523 h 679"/>
                <a:gd name="T72" fmla="*/ 52 w 362"/>
                <a:gd name="T73" fmla="*/ 582 h 679"/>
                <a:gd name="T74" fmla="*/ 64 w 362"/>
                <a:gd name="T75" fmla="*/ 596 h 679"/>
                <a:gd name="T76" fmla="*/ 78 w 362"/>
                <a:gd name="T77" fmla="*/ 625 h 679"/>
                <a:gd name="T78" fmla="*/ 106 w 362"/>
                <a:gd name="T79" fmla="*/ 672 h 679"/>
                <a:gd name="T80" fmla="*/ 144 w 362"/>
                <a:gd name="T81" fmla="*/ 670 h 679"/>
                <a:gd name="T82" fmla="*/ 191 w 362"/>
                <a:gd name="T83" fmla="*/ 644 h 679"/>
                <a:gd name="T84" fmla="*/ 201 w 362"/>
                <a:gd name="T85" fmla="*/ 585 h 679"/>
                <a:gd name="T86" fmla="*/ 189 w 362"/>
                <a:gd name="T87" fmla="*/ 570 h 679"/>
                <a:gd name="T88" fmla="*/ 232 w 362"/>
                <a:gd name="T89" fmla="*/ 580 h 679"/>
                <a:gd name="T90" fmla="*/ 272 w 362"/>
                <a:gd name="T91" fmla="*/ 603 h 679"/>
                <a:gd name="T92" fmla="*/ 298 w 362"/>
                <a:gd name="T93" fmla="*/ 608 h 679"/>
                <a:gd name="T94" fmla="*/ 315 w 362"/>
                <a:gd name="T95" fmla="*/ 563 h 679"/>
                <a:gd name="T96" fmla="*/ 324 w 362"/>
                <a:gd name="T97" fmla="*/ 466 h 679"/>
                <a:gd name="T98" fmla="*/ 331 w 362"/>
                <a:gd name="T99" fmla="*/ 412 h 679"/>
                <a:gd name="T100" fmla="*/ 336 w 362"/>
                <a:gd name="T101" fmla="*/ 388 h 679"/>
                <a:gd name="T102" fmla="*/ 331 w 362"/>
                <a:gd name="T103" fmla="*/ 331 h 679"/>
                <a:gd name="T104" fmla="*/ 341 w 362"/>
                <a:gd name="T105" fmla="*/ 263 h 679"/>
                <a:gd name="T106" fmla="*/ 258 w 362"/>
                <a:gd name="T107" fmla="*/ 0 h 679"/>
                <a:gd name="T108" fmla="*/ 263 w 362"/>
                <a:gd name="T109" fmla="*/ 2 h 679"/>
                <a:gd name="T110" fmla="*/ 260 w 362"/>
                <a:gd name="T111" fmla="*/ 9 h 679"/>
                <a:gd name="T112" fmla="*/ 258 w 362"/>
                <a:gd name="T113" fmla="*/ 16 h 679"/>
                <a:gd name="T114" fmla="*/ 272 w 362"/>
                <a:gd name="T115" fmla="*/ 31 h 679"/>
                <a:gd name="T116" fmla="*/ 315 w 362"/>
                <a:gd name="T117" fmla="*/ 64 h 679"/>
                <a:gd name="T118" fmla="*/ 341 w 362"/>
                <a:gd name="T119" fmla="*/ 123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 h="679">
                  <a:moveTo>
                    <a:pt x="73" y="622"/>
                  </a:moveTo>
                  <a:lnTo>
                    <a:pt x="73" y="625"/>
                  </a:lnTo>
                  <a:lnTo>
                    <a:pt x="71" y="625"/>
                  </a:lnTo>
                  <a:lnTo>
                    <a:pt x="71" y="625"/>
                  </a:lnTo>
                  <a:lnTo>
                    <a:pt x="68" y="625"/>
                  </a:lnTo>
                  <a:lnTo>
                    <a:pt x="68" y="622"/>
                  </a:lnTo>
                  <a:lnTo>
                    <a:pt x="66" y="615"/>
                  </a:lnTo>
                  <a:lnTo>
                    <a:pt x="61" y="613"/>
                  </a:lnTo>
                  <a:lnTo>
                    <a:pt x="54" y="613"/>
                  </a:lnTo>
                  <a:lnTo>
                    <a:pt x="47" y="611"/>
                  </a:lnTo>
                  <a:lnTo>
                    <a:pt x="45" y="615"/>
                  </a:lnTo>
                  <a:lnTo>
                    <a:pt x="45" y="618"/>
                  </a:lnTo>
                  <a:lnTo>
                    <a:pt x="47" y="618"/>
                  </a:lnTo>
                  <a:lnTo>
                    <a:pt x="47" y="620"/>
                  </a:lnTo>
                  <a:lnTo>
                    <a:pt x="45" y="625"/>
                  </a:lnTo>
                  <a:lnTo>
                    <a:pt x="49" y="634"/>
                  </a:lnTo>
                  <a:lnTo>
                    <a:pt x="56" y="648"/>
                  </a:lnTo>
                  <a:lnTo>
                    <a:pt x="59" y="651"/>
                  </a:lnTo>
                  <a:lnTo>
                    <a:pt x="59" y="651"/>
                  </a:lnTo>
                  <a:lnTo>
                    <a:pt x="59" y="653"/>
                  </a:lnTo>
                  <a:lnTo>
                    <a:pt x="61" y="653"/>
                  </a:lnTo>
                  <a:lnTo>
                    <a:pt x="64" y="653"/>
                  </a:lnTo>
                  <a:lnTo>
                    <a:pt x="64" y="651"/>
                  </a:lnTo>
                  <a:lnTo>
                    <a:pt x="66" y="644"/>
                  </a:lnTo>
                  <a:lnTo>
                    <a:pt x="68" y="634"/>
                  </a:lnTo>
                  <a:lnTo>
                    <a:pt x="71" y="632"/>
                  </a:lnTo>
                  <a:lnTo>
                    <a:pt x="68" y="629"/>
                  </a:lnTo>
                  <a:lnTo>
                    <a:pt x="71" y="627"/>
                  </a:lnTo>
                  <a:lnTo>
                    <a:pt x="75" y="625"/>
                  </a:lnTo>
                  <a:lnTo>
                    <a:pt x="73" y="622"/>
                  </a:lnTo>
                  <a:lnTo>
                    <a:pt x="73" y="622"/>
                  </a:lnTo>
                  <a:close/>
                  <a:moveTo>
                    <a:pt x="37" y="589"/>
                  </a:moveTo>
                  <a:lnTo>
                    <a:pt x="33" y="592"/>
                  </a:lnTo>
                  <a:lnTo>
                    <a:pt x="23" y="594"/>
                  </a:lnTo>
                  <a:lnTo>
                    <a:pt x="21" y="596"/>
                  </a:lnTo>
                  <a:lnTo>
                    <a:pt x="19" y="599"/>
                  </a:lnTo>
                  <a:lnTo>
                    <a:pt x="21" y="603"/>
                  </a:lnTo>
                  <a:lnTo>
                    <a:pt x="26" y="608"/>
                  </a:lnTo>
                  <a:lnTo>
                    <a:pt x="26" y="611"/>
                  </a:lnTo>
                  <a:lnTo>
                    <a:pt x="26" y="613"/>
                  </a:lnTo>
                  <a:lnTo>
                    <a:pt x="28" y="615"/>
                  </a:lnTo>
                  <a:lnTo>
                    <a:pt x="33" y="615"/>
                  </a:lnTo>
                  <a:lnTo>
                    <a:pt x="37" y="615"/>
                  </a:lnTo>
                  <a:lnTo>
                    <a:pt x="37" y="611"/>
                  </a:lnTo>
                  <a:lnTo>
                    <a:pt x="37" y="599"/>
                  </a:lnTo>
                  <a:lnTo>
                    <a:pt x="37" y="589"/>
                  </a:lnTo>
                  <a:close/>
                  <a:moveTo>
                    <a:pt x="26" y="83"/>
                  </a:moveTo>
                  <a:lnTo>
                    <a:pt x="26" y="73"/>
                  </a:lnTo>
                  <a:lnTo>
                    <a:pt x="30" y="71"/>
                  </a:lnTo>
                  <a:lnTo>
                    <a:pt x="42" y="69"/>
                  </a:lnTo>
                  <a:lnTo>
                    <a:pt x="45" y="66"/>
                  </a:lnTo>
                  <a:lnTo>
                    <a:pt x="45" y="61"/>
                  </a:lnTo>
                  <a:lnTo>
                    <a:pt x="45" y="59"/>
                  </a:lnTo>
                  <a:lnTo>
                    <a:pt x="42" y="57"/>
                  </a:lnTo>
                  <a:lnTo>
                    <a:pt x="42" y="54"/>
                  </a:lnTo>
                  <a:lnTo>
                    <a:pt x="40" y="52"/>
                  </a:lnTo>
                  <a:lnTo>
                    <a:pt x="40" y="52"/>
                  </a:lnTo>
                  <a:lnTo>
                    <a:pt x="37" y="52"/>
                  </a:lnTo>
                  <a:lnTo>
                    <a:pt x="37" y="54"/>
                  </a:lnTo>
                  <a:lnTo>
                    <a:pt x="37" y="57"/>
                  </a:lnTo>
                  <a:lnTo>
                    <a:pt x="35" y="57"/>
                  </a:lnTo>
                  <a:lnTo>
                    <a:pt x="33" y="57"/>
                  </a:lnTo>
                  <a:lnTo>
                    <a:pt x="30" y="57"/>
                  </a:lnTo>
                  <a:lnTo>
                    <a:pt x="30" y="59"/>
                  </a:lnTo>
                  <a:lnTo>
                    <a:pt x="30" y="64"/>
                  </a:lnTo>
                  <a:lnTo>
                    <a:pt x="30" y="66"/>
                  </a:lnTo>
                  <a:lnTo>
                    <a:pt x="26" y="69"/>
                  </a:lnTo>
                  <a:lnTo>
                    <a:pt x="23" y="71"/>
                  </a:lnTo>
                  <a:lnTo>
                    <a:pt x="21" y="76"/>
                  </a:lnTo>
                  <a:lnTo>
                    <a:pt x="19" y="78"/>
                  </a:lnTo>
                  <a:lnTo>
                    <a:pt x="19" y="80"/>
                  </a:lnTo>
                  <a:lnTo>
                    <a:pt x="19" y="83"/>
                  </a:lnTo>
                  <a:lnTo>
                    <a:pt x="19" y="85"/>
                  </a:lnTo>
                  <a:lnTo>
                    <a:pt x="16" y="87"/>
                  </a:lnTo>
                  <a:lnTo>
                    <a:pt x="23" y="87"/>
                  </a:lnTo>
                  <a:lnTo>
                    <a:pt x="26" y="83"/>
                  </a:lnTo>
                  <a:close/>
                  <a:moveTo>
                    <a:pt x="279" y="35"/>
                  </a:moveTo>
                  <a:lnTo>
                    <a:pt x="281" y="33"/>
                  </a:lnTo>
                  <a:lnTo>
                    <a:pt x="284" y="35"/>
                  </a:lnTo>
                  <a:lnTo>
                    <a:pt x="284" y="38"/>
                  </a:lnTo>
                  <a:lnTo>
                    <a:pt x="286" y="38"/>
                  </a:lnTo>
                  <a:lnTo>
                    <a:pt x="286" y="35"/>
                  </a:lnTo>
                  <a:lnTo>
                    <a:pt x="286" y="35"/>
                  </a:lnTo>
                  <a:lnTo>
                    <a:pt x="286" y="33"/>
                  </a:lnTo>
                  <a:lnTo>
                    <a:pt x="289" y="26"/>
                  </a:lnTo>
                  <a:lnTo>
                    <a:pt x="289" y="24"/>
                  </a:lnTo>
                  <a:lnTo>
                    <a:pt x="289" y="21"/>
                  </a:lnTo>
                  <a:lnTo>
                    <a:pt x="286" y="19"/>
                  </a:lnTo>
                  <a:lnTo>
                    <a:pt x="286" y="19"/>
                  </a:lnTo>
                  <a:lnTo>
                    <a:pt x="284" y="19"/>
                  </a:lnTo>
                  <a:lnTo>
                    <a:pt x="281" y="21"/>
                  </a:lnTo>
                  <a:lnTo>
                    <a:pt x="281" y="24"/>
                  </a:lnTo>
                  <a:lnTo>
                    <a:pt x="279" y="26"/>
                  </a:lnTo>
                  <a:lnTo>
                    <a:pt x="281" y="28"/>
                  </a:lnTo>
                  <a:lnTo>
                    <a:pt x="279" y="33"/>
                  </a:lnTo>
                  <a:lnTo>
                    <a:pt x="279" y="35"/>
                  </a:lnTo>
                  <a:close/>
                  <a:moveTo>
                    <a:pt x="270" y="26"/>
                  </a:moveTo>
                  <a:lnTo>
                    <a:pt x="279" y="26"/>
                  </a:lnTo>
                  <a:lnTo>
                    <a:pt x="279" y="24"/>
                  </a:lnTo>
                  <a:lnTo>
                    <a:pt x="277" y="24"/>
                  </a:lnTo>
                  <a:lnTo>
                    <a:pt x="277" y="21"/>
                  </a:lnTo>
                  <a:lnTo>
                    <a:pt x="277" y="19"/>
                  </a:lnTo>
                  <a:lnTo>
                    <a:pt x="277" y="16"/>
                  </a:lnTo>
                  <a:lnTo>
                    <a:pt x="277" y="14"/>
                  </a:lnTo>
                  <a:lnTo>
                    <a:pt x="274" y="12"/>
                  </a:lnTo>
                  <a:lnTo>
                    <a:pt x="274" y="12"/>
                  </a:lnTo>
                  <a:lnTo>
                    <a:pt x="272" y="14"/>
                  </a:lnTo>
                  <a:lnTo>
                    <a:pt x="272" y="14"/>
                  </a:lnTo>
                  <a:lnTo>
                    <a:pt x="270" y="14"/>
                  </a:lnTo>
                  <a:lnTo>
                    <a:pt x="270" y="16"/>
                  </a:lnTo>
                  <a:lnTo>
                    <a:pt x="270" y="19"/>
                  </a:lnTo>
                  <a:lnTo>
                    <a:pt x="267" y="19"/>
                  </a:lnTo>
                  <a:lnTo>
                    <a:pt x="265" y="21"/>
                  </a:lnTo>
                  <a:lnTo>
                    <a:pt x="265" y="21"/>
                  </a:lnTo>
                  <a:lnTo>
                    <a:pt x="265" y="24"/>
                  </a:lnTo>
                  <a:lnTo>
                    <a:pt x="265" y="26"/>
                  </a:lnTo>
                  <a:lnTo>
                    <a:pt x="270" y="26"/>
                  </a:lnTo>
                  <a:close/>
                  <a:moveTo>
                    <a:pt x="362" y="220"/>
                  </a:moveTo>
                  <a:lnTo>
                    <a:pt x="360" y="218"/>
                  </a:lnTo>
                  <a:lnTo>
                    <a:pt x="355" y="211"/>
                  </a:lnTo>
                  <a:lnTo>
                    <a:pt x="353" y="208"/>
                  </a:lnTo>
                  <a:lnTo>
                    <a:pt x="353" y="206"/>
                  </a:lnTo>
                  <a:lnTo>
                    <a:pt x="353" y="203"/>
                  </a:lnTo>
                  <a:lnTo>
                    <a:pt x="350" y="203"/>
                  </a:lnTo>
                  <a:lnTo>
                    <a:pt x="348" y="203"/>
                  </a:lnTo>
                  <a:lnTo>
                    <a:pt x="348" y="201"/>
                  </a:lnTo>
                  <a:lnTo>
                    <a:pt x="345" y="199"/>
                  </a:lnTo>
                  <a:lnTo>
                    <a:pt x="345" y="180"/>
                  </a:lnTo>
                  <a:lnTo>
                    <a:pt x="345" y="177"/>
                  </a:lnTo>
                  <a:lnTo>
                    <a:pt x="338" y="163"/>
                  </a:lnTo>
                  <a:lnTo>
                    <a:pt x="336" y="158"/>
                  </a:lnTo>
                  <a:lnTo>
                    <a:pt x="336" y="154"/>
                  </a:lnTo>
                  <a:lnTo>
                    <a:pt x="329" y="147"/>
                  </a:lnTo>
                  <a:lnTo>
                    <a:pt x="329" y="142"/>
                  </a:lnTo>
                  <a:lnTo>
                    <a:pt x="329" y="147"/>
                  </a:lnTo>
                  <a:lnTo>
                    <a:pt x="326" y="142"/>
                  </a:lnTo>
                  <a:lnTo>
                    <a:pt x="326" y="140"/>
                  </a:lnTo>
                  <a:lnTo>
                    <a:pt x="329" y="140"/>
                  </a:lnTo>
                  <a:lnTo>
                    <a:pt x="334" y="140"/>
                  </a:lnTo>
                  <a:lnTo>
                    <a:pt x="334" y="137"/>
                  </a:lnTo>
                  <a:lnTo>
                    <a:pt x="331" y="135"/>
                  </a:lnTo>
                  <a:lnTo>
                    <a:pt x="334" y="132"/>
                  </a:lnTo>
                  <a:lnTo>
                    <a:pt x="341" y="130"/>
                  </a:lnTo>
                  <a:lnTo>
                    <a:pt x="338" y="130"/>
                  </a:lnTo>
                  <a:lnTo>
                    <a:pt x="334" y="128"/>
                  </a:lnTo>
                  <a:lnTo>
                    <a:pt x="334" y="128"/>
                  </a:lnTo>
                  <a:lnTo>
                    <a:pt x="331" y="125"/>
                  </a:lnTo>
                  <a:lnTo>
                    <a:pt x="329" y="125"/>
                  </a:lnTo>
                  <a:lnTo>
                    <a:pt x="326" y="125"/>
                  </a:lnTo>
                  <a:lnTo>
                    <a:pt x="326" y="125"/>
                  </a:lnTo>
                  <a:lnTo>
                    <a:pt x="326" y="121"/>
                  </a:lnTo>
                  <a:lnTo>
                    <a:pt x="324" y="121"/>
                  </a:lnTo>
                  <a:lnTo>
                    <a:pt x="317" y="116"/>
                  </a:lnTo>
                  <a:lnTo>
                    <a:pt x="317" y="116"/>
                  </a:lnTo>
                  <a:lnTo>
                    <a:pt x="319" y="113"/>
                  </a:lnTo>
                  <a:lnTo>
                    <a:pt x="319" y="113"/>
                  </a:lnTo>
                  <a:lnTo>
                    <a:pt x="322" y="111"/>
                  </a:lnTo>
                  <a:lnTo>
                    <a:pt x="322" y="109"/>
                  </a:lnTo>
                  <a:lnTo>
                    <a:pt x="319" y="109"/>
                  </a:lnTo>
                  <a:lnTo>
                    <a:pt x="315" y="109"/>
                  </a:lnTo>
                  <a:lnTo>
                    <a:pt x="312" y="111"/>
                  </a:lnTo>
                  <a:lnTo>
                    <a:pt x="308" y="113"/>
                  </a:lnTo>
                  <a:lnTo>
                    <a:pt x="308" y="113"/>
                  </a:lnTo>
                  <a:lnTo>
                    <a:pt x="303" y="109"/>
                  </a:lnTo>
                  <a:lnTo>
                    <a:pt x="300" y="109"/>
                  </a:lnTo>
                  <a:lnTo>
                    <a:pt x="298" y="109"/>
                  </a:lnTo>
                  <a:lnTo>
                    <a:pt x="296" y="111"/>
                  </a:lnTo>
                  <a:lnTo>
                    <a:pt x="296" y="111"/>
                  </a:lnTo>
                  <a:lnTo>
                    <a:pt x="293" y="106"/>
                  </a:lnTo>
                  <a:lnTo>
                    <a:pt x="296" y="106"/>
                  </a:lnTo>
                  <a:lnTo>
                    <a:pt x="293" y="106"/>
                  </a:lnTo>
                  <a:lnTo>
                    <a:pt x="296" y="104"/>
                  </a:lnTo>
                  <a:lnTo>
                    <a:pt x="305" y="106"/>
                  </a:lnTo>
                  <a:lnTo>
                    <a:pt x="308" y="104"/>
                  </a:lnTo>
                  <a:lnTo>
                    <a:pt x="305" y="102"/>
                  </a:lnTo>
                  <a:lnTo>
                    <a:pt x="310" y="97"/>
                  </a:lnTo>
                  <a:lnTo>
                    <a:pt x="310" y="92"/>
                  </a:lnTo>
                  <a:lnTo>
                    <a:pt x="310" y="87"/>
                  </a:lnTo>
                  <a:lnTo>
                    <a:pt x="315" y="85"/>
                  </a:lnTo>
                  <a:lnTo>
                    <a:pt x="317" y="87"/>
                  </a:lnTo>
                  <a:lnTo>
                    <a:pt x="322" y="90"/>
                  </a:lnTo>
                  <a:lnTo>
                    <a:pt x="324" y="90"/>
                  </a:lnTo>
                  <a:lnTo>
                    <a:pt x="326" y="85"/>
                  </a:lnTo>
                  <a:lnTo>
                    <a:pt x="324" y="83"/>
                  </a:lnTo>
                  <a:lnTo>
                    <a:pt x="317" y="80"/>
                  </a:lnTo>
                  <a:lnTo>
                    <a:pt x="310" y="80"/>
                  </a:lnTo>
                  <a:lnTo>
                    <a:pt x="308" y="83"/>
                  </a:lnTo>
                  <a:lnTo>
                    <a:pt x="308" y="83"/>
                  </a:lnTo>
                  <a:lnTo>
                    <a:pt x="305" y="83"/>
                  </a:lnTo>
                  <a:lnTo>
                    <a:pt x="305" y="83"/>
                  </a:lnTo>
                  <a:lnTo>
                    <a:pt x="305" y="83"/>
                  </a:lnTo>
                  <a:lnTo>
                    <a:pt x="305" y="83"/>
                  </a:lnTo>
                  <a:lnTo>
                    <a:pt x="305" y="83"/>
                  </a:lnTo>
                  <a:lnTo>
                    <a:pt x="303" y="83"/>
                  </a:lnTo>
                  <a:lnTo>
                    <a:pt x="305" y="80"/>
                  </a:lnTo>
                  <a:lnTo>
                    <a:pt x="303" y="76"/>
                  </a:lnTo>
                  <a:lnTo>
                    <a:pt x="300" y="76"/>
                  </a:lnTo>
                  <a:lnTo>
                    <a:pt x="298" y="78"/>
                  </a:lnTo>
                  <a:lnTo>
                    <a:pt x="298" y="83"/>
                  </a:lnTo>
                  <a:lnTo>
                    <a:pt x="296" y="83"/>
                  </a:lnTo>
                  <a:lnTo>
                    <a:pt x="296" y="78"/>
                  </a:lnTo>
                  <a:lnTo>
                    <a:pt x="300" y="61"/>
                  </a:lnTo>
                  <a:lnTo>
                    <a:pt x="300" y="61"/>
                  </a:lnTo>
                  <a:lnTo>
                    <a:pt x="300" y="64"/>
                  </a:lnTo>
                  <a:lnTo>
                    <a:pt x="303" y="64"/>
                  </a:lnTo>
                  <a:lnTo>
                    <a:pt x="305" y="61"/>
                  </a:lnTo>
                  <a:lnTo>
                    <a:pt x="305" y="59"/>
                  </a:lnTo>
                  <a:lnTo>
                    <a:pt x="305" y="57"/>
                  </a:lnTo>
                  <a:lnTo>
                    <a:pt x="305" y="52"/>
                  </a:lnTo>
                  <a:lnTo>
                    <a:pt x="305" y="52"/>
                  </a:lnTo>
                  <a:lnTo>
                    <a:pt x="305" y="52"/>
                  </a:lnTo>
                  <a:lnTo>
                    <a:pt x="305" y="52"/>
                  </a:lnTo>
                  <a:lnTo>
                    <a:pt x="305" y="52"/>
                  </a:lnTo>
                  <a:lnTo>
                    <a:pt x="303" y="52"/>
                  </a:lnTo>
                  <a:lnTo>
                    <a:pt x="303" y="52"/>
                  </a:lnTo>
                  <a:lnTo>
                    <a:pt x="300" y="52"/>
                  </a:lnTo>
                  <a:lnTo>
                    <a:pt x="300" y="50"/>
                  </a:lnTo>
                  <a:lnTo>
                    <a:pt x="298" y="50"/>
                  </a:lnTo>
                  <a:lnTo>
                    <a:pt x="298" y="47"/>
                  </a:lnTo>
                  <a:lnTo>
                    <a:pt x="298" y="45"/>
                  </a:lnTo>
                  <a:lnTo>
                    <a:pt x="296" y="45"/>
                  </a:lnTo>
                  <a:lnTo>
                    <a:pt x="296" y="45"/>
                  </a:lnTo>
                  <a:lnTo>
                    <a:pt x="293" y="47"/>
                  </a:lnTo>
                  <a:lnTo>
                    <a:pt x="291" y="47"/>
                  </a:lnTo>
                  <a:lnTo>
                    <a:pt x="289" y="45"/>
                  </a:lnTo>
                  <a:lnTo>
                    <a:pt x="286" y="45"/>
                  </a:lnTo>
                  <a:lnTo>
                    <a:pt x="284" y="47"/>
                  </a:lnTo>
                  <a:lnTo>
                    <a:pt x="284" y="47"/>
                  </a:lnTo>
                  <a:lnTo>
                    <a:pt x="284" y="50"/>
                  </a:lnTo>
                  <a:lnTo>
                    <a:pt x="284" y="50"/>
                  </a:lnTo>
                  <a:lnTo>
                    <a:pt x="286" y="52"/>
                  </a:lnTo>
                  <a:lnTo>
                    <a:pt x="284" y="52"/>
                  </a:lnTo>
                  <a:lnTo>
                    <a:pt x="281" y="54"/>
                  </a:lnTo>
                  <a:lnTo>
                    <a:pt x="279" y="61"/>
                  </a:lnTo>
                  <a:lnTo>
                    <a:pt x="279" y="54"/>
                  </a:lnTo>
                  <a:lnTo>
                    <a:pt x="279" y="52"/>
                  </a:lnTo>
                  <a:lnTo>
                    <a:pt x="279" y="50"/>
                  </a:lnTo>
                  <a:lnTo>
                    <a:pt x="277" y="47"/>
                  </a:lnTo>
                  <a:lnTo>
                    <a:pt x="277" y="45"/>
                  </a:lnTo>
                  <a:lnTo>
                    <a:pt x="274" y="42"/>
                  </a:lnTo>
                  <a:lnTo>
                    <a:pt x="272" y="40"/>
                  </a:lnTo>
                  <a:lnTo>
                    <a:pt x="274" y="40"/>
                  </a:lnTo>
                  <a:lnTo>
                    <a:pt x="274" y="40"/>
                  </a:lnTo>
                  <a:lnTo>
                    <a:pt x="274" y="38"/>
                  </a:lnTo>
                  <a:lnTo>
                    <a:pt x="274" y="38"/>
                  </a:lnTo>
                  <a:lnTo>
                    <a:pt x="274" y="35"/>
                  </a:lnTo>
                  <a:lnTo>
                    <a:pt x="274" y="35"/>
                  </a:lnTo>
                  <a:lnTo>
                    <a:pt x="272" y="35"/>
                  </a:lnTo>
                  <a:lnTo>
                    <a:pt x="270" y="35"/>
                  </a:lnTo>
                  <a:lnTo>
                    <a:pt x="267" y="33"/>
                  </a:lnTo>
                  <a:lnTo>
                    <a:pt x="267" y="35"/>
                  </a:lnTo>
                  <a:lnTo>
                    <a:pt x="260" y="28"/>
                  </a:lnTo>
                  <a:lnTo>
                    <a:pt x="258" y="26"/>
                  </a:lnTo>
                  <a:lnTo>
                    <a:pt x="255" y="33"/>
                  </a:lnTo>
                  <a:lnTo>
                    <a:pt x="253" y="31"/>
                  </a:lnTo>
                  <a:lnTo>
                    <a:pt x="253" y="31"/>
                  </a:lnTo>
                  <a:lnTo>
                    <a:pt x="251" y="31"/>
                  </a:lnTo>
                  <a:lnTo>
                    <a:pt x="248" y="31"/>
                  </a:lnTo>
                  <a:lnTo>
                    <a:pt x="246" y="31"/>
                  </a:lnTo>
                  <a:lnTo>
                    <a:pt x="246" y="31"/>
                  </a:lnTo>
                  <a:lnTo>
                    <a:pt x="246" y="28"/>
                  </a:lnTo>
                  <a:lnTo>
                    <a:pt x="246" y="28"/>
                  </a:lnTo>
                  <a:lnTo>
                    <a:pt x="246" y="24"/>
                  </a:lnTo>
                  <a:lnTo>
                    <a:pt x="244" y="24"/>
                  </a:lnTo>
                  <a:lnTo>
                    <a:pt x="244" y="26"/>
                  </a:lnTo>
                  <a:lnTo>
                    <a:pt x="244" y="28"/>
                  </a:lnTo>
                  <a:lnTo>
                    <a:pt x="244" y="31"/>
                  </a:lnTo>
                  <a:lnTo>
                    <a:pt x="244" y="31"/>
                  </a:lnTo>
                  <a:lnTo>
                    <a:pt x="241" y="28"/>
                  </a:lnTo>
                  <a:lnTo>
                    <a:pt x="244" y="19"/>
                  </a:lnTo>
                  <a:lnTo>
                    <a:pt x="241" y="16"/>
                  </a:lnTo>
                  <a:lnTo>
                    <a:pt x="239" y="16"/>
                  </a:lnTo>
                  <a:lnTo>
                    <a:pt x="236" y="16"/>
                  </a:lnTo>
                  <a:lnTo>
                    <a:pt x="234" y="14"/>
                  </a:lnTo>
                  <a:lnTo>
                    <a:pt x="234" y="12"/>
                  </a:lnTo>
                  <a:lnTo>
                    <a:pt x="229" y="14"/>
                  </a:lnTo>
                  <a:lnTo>
                    <a:pt x="225" y="16"/>
                  </a:lnTo>
                  <a:lnTo>
                    <a:pt x="222" y="19"/>
                  </a:lnTo>
                  <a:lnTo>
                    <a:pt x="220" y="24"/>
                  </a:lnTo>
                  <a:lnTo>
                    <a:pt x="220" y="35"/>
                  </a:lnTo>
                  <a:lnTo>
                    <a:pt x="220" y="38"/>
                  </a:lnTo>
                  <a:lnTo>
                    <a:pt x="215" y="42"/>
                  </a:lnTo>
                  <a:lnTo>
                    <a:pt x="215" y="40"/>
                  </a:lnTo>
                  <a:lnTo>
                    <a:pt x="208" y="47"/>
                  </a:lnTo>
                  <a:lnTo>
                    <a:pt x="206" y="47"/>
                  </a:lnTo>
                  <a:lnTo>
                    <a:pt x="191" y="50"/>
                  </a:lnTo>
                  <a:lnTo>
                    <a:pt x="187" y="52"/>
                  </a:lnTo>
                  <a:lnTo>
                    <a:pt x="182" y="59"/>
                  </a:lnTo>
                  <a:lnTo>
                    <a:pt x="180" y="64"/>
                  </a:lnTo>
                  <a:lnTo>
                    <a:pt x="177" y="66"/>
                  </a:lnTo>
                  <a:lnTo>
                    <a:pt x="173" y="69"/>
                  </a:lnTo>
                  <a:lnTo>
                    <a:pt x="173" y="69"/>
                  </a:lnTo>
                  <a:lnTo>
                    <a:pt x="170" y="73"/>
                  </a:lnTo>
                  <a:lnTo>
                    <a:pt x="168" y="76"/>
                  </a:lnTo>
                  <a:lnTo>
                    <a:pt x="165" y="78"/>
                  </a:lnTo>
                  <a:lnTo>
                    <a:pt x="161" y="80"/>
                  </a:lnTo>
                  <a:lnTo>
                    <a:pt x="161" y="80"/>
                  </a:lnTo>
                  <a:lnTo>
                    <a:pt x="161" y="80"/>
                  </a:lnTo>
                  <a:lnTo>
                    <a:pt x="161" y="80"/>
                  </a:lnTo>
                  <a:lnTo>
                    <a:pt x="161" y="83"/>
                  </a:lnTo>
                  <a:lnTo>
                    <a:pt x="158" y="85"/>
                  </a:lnTo>
                  <a:lnTo>
                    <a:pt x="151" y="97"/>
                  </a:lnTo>
                  <a:lnTo>
                    <a:pt x="146" y="102"/>
                  </a:lnTo>
                  <a:lnTo>
                    <a:pt x="135" y="111"/>
                  </a:lnTo>
                  <a:lnTo>
                    <a:pt x="132" y="109"/>
                  </a:lnTo>
                  <a:lnTo>
                    <a:pt x="128" y="109"/>
                  </a:lnTo>
                  <a:lnTo>
                    <a:pt x="123" y="109"/>
                  </a:lnTo>
                  <a:lnTo>
                    <a:pt x="109" y="116"/>
                  </a:lnTo>
                  <a:lnTo>
                    <a:pt x="106" y="121"/>
                  </a:lnTo>
                  <a:lnTo>
                    <a:pt x="104" y="125"/>
                  </a:lnTo>
                  <a:lnTo>
                    <a:pt x="99" y="128"/>
                  </a:lnTo>
                  <a:lnTo>
                    <a:pt x="83" y="135"/>
                  </a:lnTo>
                  <a:lnTo>
                    <a:pt x="78" y="137"/>
                  </a:lnTo>
                  <a:lnTo>
                    <a:pt x="73" y="135"/>
                  </a:lnTo>
                  <a:lnTo>
                    <a:pt x="61" y="132"/>
                  </a:lnTo>
                  <a:lnTo>
                    <a:pt x="37" y="128"/>
                  </a:lnTo>
                  <a:lnTo>
                    <a:pt x="30" y="125"/>
                  </a:lnTo>
                  <a:lnTo>
                    <a:pt x="21" y="111"/>
                  </a:lnTo>
                  <a:lnTo>
                    <a:pt x="21" y="109"/>
                  </a:lnTo>
                  <a:lnTo>
                    <a:pt x="21" y="104"/>
                  </a:lnTo>
                  <a:lnTo>
                    <a:pt x="21" y="102"/>
                  </a:lnTo>
                  <a:lnTo>
                    <a:pt x="21" y="99"/>
                  </a:lnTo>
                  <a:lnTo>
                    <a:pt x="21" y="97"/>
                  </a:lnTo>
                  <a:lnTo>
                    <a:pt x="19" y="97"/>
                  </a:lnTo>
                  <a:lnTo>
                    <a:pt x="16" y="97"/>
                  </a:lnTo>
                  <a:lnTo>
                    <a:pt x="16" y="95"/>
                  </a:lnTo>
                  <a:lnTo>
                    <a:pt x="14" y="95"/>
                  </a:lnTo>
                  <a:lnTo>
                    <a:pt x="11" y="97"/>
                  </a:lnTo>
                  <a:lnTo>
                    <a:pt x="9" y="102"/>
                  </a:lnTo>
                  <a:lnTo>
                    <a:pt x="9" y="106"/>
                  </a:lnTo>
                  <a:lnTo>
                    <a:pt x="11" y="109"/>
                  </a:lnTo>
                  <a:lnTo>
                    <a:pt x="16" y="111"/>
                  </a:lnTo>
                  <a:lnTo>
                    <a:pt x="16" y="116"/>
                  </a:lnTo>
                  <a:lnTo>
                    <a:pt x="16" y="121"/>
                  </a:lnTo>
                  <a:lnTo>
                    <a:pt x="16" y="125"/>
                  </a:lnTo>
                  <a:lnTo>
                    <a:pt x="0" y="163"/>
                  </a:lnTo>
                  <a:lnTo>
                    <a:pt x="2" y="163"/>
                  </a:lnTo>
                  <a:lnTo>
                    <a:pt x="4" y="166"/>
                  </a:lnTo>
                  <a:lnTo>
                    <a:pt x="7" y="170"/>
                  </a:lnTo>
                  <a:lnTo>
                    <a:pt x="9" y="173"/>
                  </a:lnTo>
                  <a:lnTo>
                    <a:pt x="9" y="173"/>
                  </a:lnTo>
                  <a:lnTo>
                    <a:pt x="11" y="173"/>
                  </a:lnTo>
                  <a:lnTo>
                    <a:pt x="14" y="173"/>
                  </a:lnTo>
                  <a:lnTo>
                    <a:pt x="14" y="175"/>
                  </a:lnTo>
                  <a:lnTo>
                    <a:pt x="11" y="177"/>
                  </a:lnTo>
                  <a:lnTo>
                    <a:pt x="11" y="177"/>
                  </a:lnTo>
                  <a:lnTo>
                    <a:pt x="11" y="182"/>
                  </a:lnTo>
                  <a:lnTo>
                    <a:pt x="9" y="187"/>
                  </a:lnTo>
                  <a:lnTo>
                    <a:pt x="4" y="189"/>
                  </a:lnTo>
                  <a:lnTo>
                    <a:pt x="2" y="192"/>
                  </a:lnTo>
                  <a:lnTo>
                    <a:pt x="2" y="194"/>
                  </a:lnTo>
                  <a:lnTo>
                    <a:pt x="2" y="201"/>
                  </a:lnTo>
                  <a:lnTo>
                    <a:pt x="4" y="206"/>
                  </a:lnTo>
                  <a:lnTo>
                    <a:pt x="7" y="208"/>
                  </a:lnTo>
                  <a:lnTo>
                    <a:pt x="7" y="203"/>
                  </a:lnTo>
                  <a:lnTo>
                    <a:pt x="9" y="196"/>
                  </a:lnTo>
                  <a:lnTo>
                    <a:pt x="11" y="194"/>
                  </a:lnTo>
                  <a:lnTo>
                    <a:pt x="16" y="196"/>
                  </a:lnTo>
                  <a:lnTo>
                    <a:pt x="14" y="199"/>
                  </a:lnTo>
                  <a:lnTo>
                    <a:pt x="14" y="206"/>
                  </a:lnTo>
                  <a:lnTo>
                    <a:pt x="16" y="208"/>
                  </a:lnTo>
                  <a:lnTo>
                    <a:pt x="28" y="201"/>
                  </a:lnTo>
                  <a:lnTo>
                    <a:pt x="33" y="201"/>
                  </a:lnTo>
                  <a:lnTo>
                    <a:pt x="37" y="206"/>
                  </a:lnTo>
                  <a:lnTo>
                    <a:pt x="40" y="211"/>
                  </a:lnTo>
                  <a:lnTo>
                    <a:pt x="40" y="218"/>
                  </a:lnTo>
                  <a:lnTo>
                    <a:pt x="42" y="225"/>
                  </a:lnTo>
                  <a:lnTo>
                    <a:pt x="47" y="227"/>
                  </a:lnTo>
                  <a:lnTo>
                    <a:pt x="49" y="229"/>
                  </a:lnTo>
                  <a:lnTo>
                    <a:pt x="52" y="237"/>
                  </a:lnTo>
                  <a:lnTo>
                    <a:pt x="54" y="244"/>
                  </a:lnTo>
                  <a:lnTo>
                    <a:pt x="56" y="248"/>
                  </a:lnTo>
                  <a:lnTo>
                    <a:pt x="54" y="263"/>
                  </a:lnTo>
                  <a:lnTo>
                    <a:pt x="54" y="270"/>
                  </a:lnTo>
                  <a:lnTo>
                    <a:pt x="59" y="272"/>
                  </a:lnTo>
                  <a:lnTo>
                    <a:pt x="59" y="270"/>
                  </a:lnTo>
                  <a:lnTo>
                    <a:pt x="66" y="274"/>
                  </a:lnTo>
                  <a:lnTo>
                    <a:pt x="71" y="279"/>
                  </a:lnTo>
                  <a:lnTo>
                    <a:pt x="73" y="286"/>
                  </a:lnTo>
                  <a:lnTo>
                    <a:pt x="73" y="293"/>
                  </a:lnTo>
                  <a:lnTo>
                    <a:pt x="68" y="308"/>
                  </a:lnTo>
                  <a:lnTo>
                    <a:pt x="71" y="322"/>
                  </a:lnTo>
                  <a:lnTo>
                    <a:pt x="71" y="327"/>
                  </a:lnTo>
                  <a:lnTo>
                    <a:pt x="75" y="334"/>
                  </a:lnTo>
                  <a:lnTo>
                    <a:pt x="75" y="338"/>
                  </a:lnTo>
                  <a:lnTo>
                    <a:pt x="75" y="341"/>
                  </a:lnTo>
                  <a:lnTo>
                    <a:pt x="73" y="345"/>
                  </a:lnTo>
                  <a:lnTo>
                    <a:pt x="71" y="350"/>
                  </a:lnTo>
                  <a:lnTo>
                    <a:pt x="68" y="350"/>
                  </a:lnTo>
                  <a:lnTo>
                    <a:pt x="68" y="350"/>
                  </a:lnTo>
                  <a:lnTo>
                    <a:pt x="64" y="353"/>
                  </a:lnTo>
                  <a:lnTo>
                    <a:pt x="56" y="353"/>
                  </a:lnTo>
                  <a:lnTo>
                    <a:pt x="56" y="353"/>
                  </a:lnTo>
                  <a:lnTo>
                    <a:pt x="54" y="355"/>
                  </a:lnTo>
                  <a:lnTo>
                    <a:pt x="52" y="357"/>
                  </a:lnTo>
                  <a:lnTo>
                    <a:pt x="52" y="357"/>
                  </a:lnTo>
                  <a:lnTo>
                    <a:pt x="56" y="357"/>
                  </a:lnTo>
                  <a:lnTo>
                    <a:pt x="59" y="360"/>
                  </a:lnTo>
                  <a:lnTo>
                    <a:pt x="59" y="364"/>
                  </a:lnTo>
                  <a:lnTo>
                    <a:pt x="56" y="369"/>
                  </a:lnTo>
                  <a:lnTo>
                    <a:pt x="54" y="374"/>
                  </a:lnTo>
                  <a:lnTo>
                    <a:pt x="56" y="383"/>
                  </a:lnTo>
                  <a:lnTo>
                    <a:pt x="56" y="386"/>
                  </a:lnTo>
                  <a:lnTo>
                    <a:pt x="56" y="388"/>
                  </a:lnTo>
                  <a:lnTo>
                    <a:pt x="54" y="388"/>
                  </a:lnTo>
                  <a:lnTo>
                    <a:pt x="56" y="390"/>
                  </a:lnTo>
                  <a:lnTo>
                    <a:pt x="56" y="393"/>
                  </a:lnTo>
                  <a:lnTo>
                    <a:pt x="56" y="393"/>
                  </a:lnTo>
                  <a:lnTo>
                    <a:pt x="56" y="393"/>
                  </a:lnTo>
                  <a:lnTo>
                    <a:pt x="61" y="398"/>
                  </a:lnTo>
                  <a:lnTo>
                    <a:pt x="64" y="398"/>
                  </a:lnTo>
                  <a:lnTo>
                    <a:pt x="64" y="400"/>
                  </a:lnTo>
                  <a:lnTo>
                    <a:pt x="64" y="405"/>
                  </a:lnTo>
                  <a:lnTo>
                    <a:pt x="64" y="407"/>
                  </a:lnTo>
                  <a:lnTo>
                    <a:pt x="66" y="400"/>
                  </a:lnTo>
                  <a:lnTo>
                    <a:pt x="68" y="398"/>
                  </a:lnTo>
                  <a:lnTo>
                    <a:pt x="71" y="395"/>
                  </a:lnTo>
                  <a:lnTo>
                    <a:pt x="68" y="395"/>
                  </a:lnTo>
                  <a:lnTo>
                    <a:pt x="68" y="395"/>
                  </a:lnTo>
                  <a:lnTo>
                    <a:pt x="66" y="395"/>
                  </a:lnTo>
                  <a:lnTo>
                    <a:pt x="66" y="398"/>
                  </a:lnTo>
                  <a:lnTo>
                    <a:pt x="64" y="395"/>
                  </a:lnTo>
                  <a:lnTo>
                    <a:pt x="71" y="390"/>
                  </a:lnTo>
                  <a:lnTo>
                    <a:pt x="78" y="390"/>
                  </a:lnTo>
                  <a:lnTo>
                    <a:pt x="83" y="395"/>
                  </a:lnTo>
                  <a:lnTo>
                    <a:pt x="87" y="400"/>
                  </a:lnTo>
                  <a:lnTo>
                    <a:pt x="90" y="405"/>
                  </a:lnTo>
                  <a:lnTo>
                    <a:pt x="90" y="407"/>
                  </a:lnTo>
                  <a:lnTo>
                    <a:pt x="90" y="416"/>
                  </a:lnTo>
                  <a:lnTo>
                    <a:pt x="90" y="421"/>
                  </a:lnTo>
                  <a:lnTo>
                    <a:pt x="87" y="426"/>
                  </a:lnTo>
                  <a:lnTo>
                    <a:pt x="85" y="431"/>
                  </a:lnTo>
                  <a:lnTo>
                    <a:pt x="83" y="433"/>
                  </a:lnTo>
                  <a:lnTo>
                    <a:pt x="83" y="431"/>
                  </a:lnTo>
                  <a:lnTo>
                    <a:pt x="85" y="431"/>
                  </a:lnTo>
                  <a:lnTo>
                    <a:pt x="85" y="428"/>
                  </a:lnTo>
                  <a:lnTo>
                    <a:pt x="87" y="426"/>
                  </a:lnTo>
                  <a:lnTo>
                    <a:pt x="87" y="426"/>
                  </a:lnTo>
                  <a:lnTo>
                    <a:pt x="85" y="431"/>
                  </a:lnTo>
                  <a:lnTo>
                    <a:pt x="83" y="435"/>
                  </a:lnTo>
                  <a:lnTo>
                    <a:pt x="80" y="440"/>
                  </a:lnTo>
                  <a:lnTo>
                    <a:pt x="78" y="445"/>
                  </a:lnTo>
                  <a:lnTo>
                    <a:pt x="80" y="447"/>
                  </a:lnTo>
                  <a:lnTo>
                    <a:pt x="92" y="450"/>
                  </a:lnTo>
                  <a:lnTo>
                    <a:pt x="87" y="452"/>
                  </a:lnTo>
                  <a:lnTo>
                    <a:pt x="83" y="450"/>
                  </a:lnTo>
                  <a:lnTo>
                    <a:pt x="78" y="445"/>
                  </a:lnTo>
                  <a:lnTo>
                    <a:pt x="71" y="435"/>
                  </a:lnTo>
                  <a:lnTo>
                    <a:pt x="68" y="433"/>
                  </a:lnTo>
                  <a:lnTo>
                    <a:pt x="66" y="433"/>
                  </a:lnTo>
                  <a:lnTo>
                    <a:pt x="66" y="433"/>
                  </a:lnTo>
                  <a:lnTo>
                    <a:pt x="66" y="442"/>
                  </a:lnTo>
                  <a:lnTo>
                    <a:pt x="66" y="445"/>
                  </a:lnTo>
                  <a:lnTo>
                    <a:pt x="66" y="445"/>
                  </a:lnTo>
                  <a:lnTo>
                    <a:pt x="66" y="450"/>
                  </a:lnTo>
                  <a:lnTo>
                    <a:pt x="68" y="461"/>
                  </a:lnTo>
                  <a:lnTo>
                    <a:pt x="71" y="473"/>
                  </a:lnTo>
                  <a:lnTo>
                    <a:pt x="71" y="478"/>
                  </a:lnTo>
                  <a:lnTo>
                    <a:pt x="68" y="483"/>
                  </a:lnTo>
                  <a:lnTo>
                    <a:pt x="71" y="485"/>
                  </a:lnTo>
                  <a:lnTo>
                    <a:pt x="68" y="490"/>
                  </a:lnTo>
                  <a:lnTo>
                    <a:pt x="64" y="499"/>
                  </a:lnTo>
                  <a:lnTo>
                    <a:pt x="61" y="504"/>
                  </a:lnTo>
                  <a:lnTo>
                    <a:pt x="56" y="511"/>
                  </a:lnTo>
                  <a:lnTo>
                    <a:pt x="54" y="513"/>
                  </a:lnTo>
                  <a:lnTo>
                    <a:pt x="54" y="516"/>
                  </a:lnTo>
                  <a:lnTo>
                    <a:pt x="54" y="516"/>
                  </a:lnTo>
                  <a:lnTo>
                    <a:pt x="56" y="523"/>
                  </a:lnTo>
                  <a:lnTo>
                    <a:pt x="59" y="525"/>
                  </a:lnTo>
                  <a:lnTo>
                    <a:pt x="56" y="530"/>
                  </a:lnTo>
                  <a:lnTo>
                    <a:pt x="56" y="532"/>
                  </a:lnTo>
                  <a:lnTo>
                    <a:pt x="52" y="537"/>
                  </a:lnTo>
                  <a:lnTo>
                    <a:pt x="52" y="540"/>
                  </a:lnTo>
                  <a:lnTo>
                    <a:pt x="52" y="544"/>
                  </a:lnTo>
                  <a:lnTo>
                    <a:pt x="61" y="549"/>
                  </a:lnTo>
                  <a:lnTo>
                    <a:pt x="59" y="554"/>
                  </a:lnTo>
                  <a:lnTo>
                    <a:pt x="64" y="561"/>
                  </a:lnTo>
                  <a:lnTo>
                    <a:pt x="61" y="566"/>
                  </a:lnTo>
                  <a:lnTo>
                    <a:pt x="52" y="577"/>
                  </a:lnTo>
                  <a:lnTo>
                    <a:pt x="49" y="580"/>
                  </a:lnTo>
                  <a:lnTo>
                    <a:pt x="52" y="582"/>
                  </a:lnTo>
                  <a:lnTo>
                    <a:pt x="52" y="587"/>
                  </a:lnTo>
                  <a:lnTo>
                    <a:pt x="54" y="587"/>
                  </a:lnTo>
                  <a:lnTo>
                    <a:pt x="54" y="587"/>
                  </a:lnTo>
                  <a:lnTo>
                    <a:pt x="56" y="587"/>
                  </a:lnTo>
                  <a:lnTo>
                    <a:pt x="56" y="592"/>
                  </a:lnTo>
                  <a:lnTo>
                    <a:pt x="56" y="594"/>
                  </a:lnTo>
                  <a:lnTo>
                    <a:pt x="59" y="594"/>
                  </a:lnTo>
                  <a:lnTo>
                    <a:pt x="59" y="596"/>
                  </a:lnTo>
                  <a:lnTo>
                    <a:pt x="59" y="596"/>
                  </a:lnTo>
                  <a:lnTo>
                    <a:pt x="59" y="594"/>
                  </a:lnTo>
                  <a:lnTo>
                    <a:pt x="61" y="594"/>
                  </a:lnTo>
                  <a:lnTo>
                    <a:pt x="64" y="596"/>
                  </a:lnTo>
                  <a:lnTo>
                    <a:pt x="64" y="596"/>
                  </a:lnTo>
                  <a:lnTo>
                    <a:pt x="66" y="601"/>
                  </a:lnTo>
                  <a:lnTo>
                    <a:pt x="64" y="608"/>
                  </a:lnTo>
                  <a:lnTo>
                    <a:pt x="66" y="611"/>
                  </a:lnTo>
                  <a:lnTo>
                    <a:pt x="68" y="608"/>
                  </a:lnTo>
                  <a:lnTo>
                    <a:pt x="71" y="611"/>
                  </a:lnTo>
                  <a:lnTo>
                    <a:pt x="73" y="613"/>
                  </a:lnTo>
                  <a:lnTo>
                    <a:pt x="73" y="618"/>
                  </a:lnTo>
                  <a:lnTo>
                    <a:pt x="73" y="620"/>
                  </a:lnTo>
                  <a:lnTo>
                    <a:pt x="75" y="620"/>
                  </a:lnTo>
                  <a:lnTo>
                    <a:pt x="78" y="618"/>
                  </a:lnTo>
                  <a:lnTo>
                    <a:pt x="83" y="620"/>
                  </a:lnTo>
                  <a:lnTo>
                    <a:pt x="80" y="625"/>
                  </a:lnTo>
                  <a:lnTo>
                    <a:pt x="78" y="625"/>
                  </a:lnTo>
                  <a:lnTo>
                    <a:pt x="83" y="627"/>
                  </a:lnTo>
                  <a:lnTo>
                    <a:pt x="87" y="629"/>
                  </a:lnTo>
                  <a:lnTo>
                    <a:pt x="90" y="627"/>
                  </a:lnTo>
                  <a:lnTo>
                    <a:pt x="90" y="627"/>
                  </a:lnTo>
                  <a:lnTo>
                    <a:pt x="94" y="639"/>
                  </a:lnTo>
                  <a:lnTo>
                    <a:pt x="94" y="653"/>
                  </a:lnTo>
                  <a:lnTo>
                    <a:pt x="99" y="653"/>
                  </a:lnTo>
                  <a:lnTo>
                    <a:pt x="104" y="658"/>
                  </a:lnTo>
                  <a:lnTo>
                    <a:pt x="101" y="665"/>
                  </a:lnTo>
                  <a:lnTo>
                    <a:pt x="99" y="670"/>
                  </a:lnTo>
                  <a:lnTo>
                    <a:pt x="99" y="670"/>
                  </a:lnTo>
                  <a:lnTo>
                    <a:pt x="104" y="672"/>
                  </a:lnTo>
                  <a:lnTo>
                    <a:pt x="106" y="672"/>
                  </a:lnTo>
                  <a:lnTo>
                    <a:pt x="109" y="672"/>
                  </a:lnTo>
                  <a:lnTo>
                    <a:pt x="106" y="679"/>
                  </a:lnTo>
                  <a:lnTo>
                    <a:pt x="109" y="679"/>
                  </a:lnTo>
                  <a:lnTo>
                    <a:pt x="111" y="679"/>
                  </a:lnTo>
                  <a:lnTo>
                    <a:pt x="111" y="672"/>
                  </a:lnTo>
                  <a:lnTo>
                    <a:pt x="113" y="667"/>
                  </a:lnTo>
                  <a:lnTo>
                    <a:pt x="120" y="663"/>
                  </a:lnTo>
                  <a:lnTo>
                    <a:pt x="125" y="660"/>
                  </a:lnTo>
                  <a:lnTo>
                    <a:pt x="130" y="663"/>
                  </a:lnTo>
                  <a:lnTo>
                    <a:pt x="135" y="665"/>
                  </a:lnTo>
                  <a:lnTo>
                    <a:pt x="139" y="670"/>
                  </a:lnTo>
                  <a:lnTo>
                    <a:pt x="144" y="674"/>
                  </a:lnTo>
                  <a:lnTo>
                    <a:pt x="144" y="670"/>
                  </a:lnTo>
                  <a:lnTo>
                    <a:pt x="149" y="672"/>
                  </a:lnTo>
                  <a:lnTo>
                    <a:pt x="151" y="674"/>
                  </a:lnTo>
                  <a:lnTo>
                    <a:pt x="154" y="677"/>
                  </a:lnTo>
                  <a:lnTo>
                    <a:pt x="156" y="674"/>
                  </a:lnTo>
                  <a:lnTo>
                    <a:pt x="158" y="672"/>
                  </a:lnTo>
                  <a:lnTo>
                    <a:pt x="158" y="670"/>
                  </a:lnTo>
                  <a:lnTo>
                    <a:pt x="161" y="670"/>
                  </a:lnTo>
                  <a:lnTo>
                    <a:pt x="163" y="670"/>
                  </a:lnTo>
                  <a:lnTo>
                    <a:pt x="184" y="648"/>
                  </a:lnTo>
                  <a:lnTo>
                    <a:pt x="187" y="644"/>
                  </a:lnTo>
                  <a:lnTo>
                    <a:pt x="187" y="646"/>
                  </a:lnTo>
                  <a:lnTo>
                    <a:pt x="189" y="646"/>
                  </a:lnTo>
                  <a:lnTo>
                    <a:pt x="191" y="644"/>
                  </a:lnTo>
                  <a:lnTo>
                    <a:pt x="189" y="644"/>
                  </a:lnTo>
                  <a:lnTo>
                    <a:pt x="191" y="634"/>
                  </a:lnTo>
                  <a:lnTo>
                    <a:pt x="194" y="629"/>
                  </a:lnTo>
                  <a:lnTo>
                    <a:pt x="194" y="627"/>
                  </a:lnTo>
                  <a:lnTo>
                    <a:pt x="194" y="625"/>
                  </a:lnTo>
                  <a:lnTo>
                    <a:pt x="191" y="625"/>
                  </a:lnTo>
                  <a:lnTo>
                    <a:pt x="191" y="620"/>
                  </a:lnTo>
                  <a:lnTo>
                    <a:pt x="189" y="615"/>
                  </a:lnTo>
                  <a:lnTo>
                    <a:pt x="189" y="608"/>
                  </a:lnTo>
                  <a:lnTo>
                    <a:pt x="189" y="603"/>
                  </a:lnTo>
                  <a:lnTo>
                    <a:pt x="191" y="596"/>
                  </a:lnTo>
                  <a:lnTo>
                    <a:pt x="194" y="594"/>
                  </a:lnTo>
                  <a:lnTo>
                    <a:pt x="201" y="585"/>
                  </a:lnTo>
                  <a:lnTo>
                    <a:pt x="201" y="585"/>
                  </a:lnTo>
                  <a:lnTo>
                    <a:pt x="201" y="582"/>
                  </a:lnTo>
                  <a:lnTo>
                    <a:pt x="201" y="580"/>
                  </a:lnTo>
                  <a:lnTo>
                    <a:pt x="196" y="580"/>
                  </a:lnTo>
                  <a:lnTo>
                    <a:pt x="194" y="580"/>
                  </a:lnTo>
                  <a:lnTo>
                    <a:pt x="194" y="580"/>
                  </a:lnTo>
                  <a:lnTo>
                    <a:pt x="191" y="580"/>
                  </a:lnTo>
                  <a:lnTo>
                    <a:pt x="191" y="577"/>
                  </a:lnTo>
                  <a:lnTo>
                    <a:pt x="189" y="577"/>
                  </a:lnTo>
                  <a:lnTo>
                    <a:pt x="191" y="575"/>
                  </a:lnTo>
                  <a:lnTo>
                    <a:pt x="191" y="573"/>
                  </a:lnTo>
                  <a:lnTo>
                    <a:pt x="187" y="570"/>
                  </a:lnTo>
                  <a:lnTo>
                    <a:pt x="189" y="570"/>
                  </a:lnTo>
                  <a:lnTo>
                    <a:pt x="189" y="570"/>
                  </a:lnTo>
                  <a:lnTo>
                    <a:pt x="194" y="570"/>
                  </a:lnTo>
                  <a:lnTo>
                    <a:pt x="196" y="573"/>
                  </a:lnTo>
                  <a:lnTo>
                    <a:pt x="196" y="575"/>
                  </a:lnTo>
                  <a:lnTo>
                    <a:pt x="199" y="575"/>
                  </a:lnTo>
                  <a:lnTo>
                    <a:pt x="201" y="575"/>
                  </a:lnTo>
                  <a:lnTo>
                    <a:pt x="210" y="585"/>
                  </a:lnTo>
                  <a:lnTo>
                    <a:pt x="215" y="589"/>
                  </a:lnTo>
                  <a:lnTo>
                    <a:pt x="220" y="592"/>
                  </a:lnTo>
                  <a:lnTo>
                    <a:pt x="222" y="589"/>
                  </a:lnTo>
                  <a:lnTo>
                    <a:pt x="225" y="587"/>
                  </a:lnTo>
                  <a:lnTo>
                    <a:pt x="227" y="582"/>
                  </a:lnTo>
                  <a:lnTo>
                    <a:pt x="232" y="580"/>
                  </a:lnTo>
                  <a:lnTo>
                    <a:pt x="239" y="582"/>
                  </a:lnTo>
                  <a:lnTo>
                    <a:pt x="244" y="582"/>
                  </a:lnTo>
                  <a:lnTo>
                    <a:pt x="246" y="585"/>
                  </a:lnTo>
                  <a:lnTo>
                    <a:pt x="248" y="582"/>
                  </a:lnTo>
                  <a:lnTo>
                    <a:pt x="248" y="585"/>
                  </a:lnTo>
                  <a:lnTo>
                    <a:pt x="253" y="587"/>
                  </a:lnTo>
                  <a:lnTo>
                    <a:pt x="255" y="587"/>
                  </a:lnTo>
                  <a:lnTo>
                    <a:pt x="258" y="587"/>
                  </a:lnTo>
                  <a:lnTo>
                    <a:pt x="258" y="589"/>
                  </a:lnTo>
                  <a:lnTo>
                    <a:pt x="265" y="594"/>
                  </a:lnTo>
                  <a:lnTo>
                    <a:pt x="265" y="596"/>
                  </a:lnTo>
                  <a:lnTo>
                    <a:pt x="267" y="596"/>
                  </a:lnTo>
                  <a:lnTo>
                    <a:pt x="272" y="603"/>
                  </a:lnTo>
                  <a:lnTo>
                    <a:pt x="277" y="606"/>
                  </a:lnTo>
                  <a:lnTo>
                    <a:pt x="279" y="606"/>
                  </a:lnTo>
                  <a:lnTo>
                    <a:pt x="279" y="608"/>
                  </a:lnTo>
                  <a:lnTo>
                    <a:pt x="281" y="608"/>
                  </a:lnTo>
                  <a:lnTo>
                    <a:pt x="284" y="606"/>
                  </a:lnTo>
                  <a:lnTo>
                    <a:pt x="289" y="606"/>
                  </a:lnTo>
                  <a:lnTo>
                    <a:pt x="291" y="606"/>
                  </a:lnTo>
                  <a:lnTo>
                    <a:pt x="296" y="608"/>
                  </a:lnTo>
                  <a:lnTo>
                    <a:pt x="293" y="611"/>
                  </a:lnTo>
                  <a:lnTo>
                    <a:pt x="293" y="613"/>
                  </a:lnTo>
                  <a:lnTo>
                    <a:pt x="293" y="613"/>
                  </a:lnTo>
                  <a:lnTo>
                    <a:pt x="296" y="615"/>
                  </a:lnTo>
                  <a:lnTo>
                    <a:pt x="298" y="608"/>
                  </a:lnTo>
                  <a:lnTo>
                    <a:pt x="300" y="606"/>
                  </a:lnTo>
                  <a:lnTo>
                    <a:pt x="305" y="603"/>
                  </a:lnTo>
                  <a:lnTo>
                    <a:pt x="305" y="601"/>
                  </a:lnTo>
                  <a:lnTo>
                    <a:pt x="308" y="599"/>
                  </a:lnTo>
                  <a:lnTo>
                    <a:pt x="310" y="594"/>
                  </a:lnTo>
                  <a:lnTo>
                    <a:pt x="310" y="592"/>
                  </a:lnTo>
                  <a:lnTo>
                    <a:pt x="308" y="589"/>
                  </a:lnTo>
                  <a:lnTo>
                    <a:pt x="308" y="589"/>
                  </a:lnTo>
                  <a:lnTo>
                    <a:pt x="305" y="587"/>
                  </a:lnTo>
                  <a:lnTo>
                    <a:pt x="308" y="585"/>
                  </a:lnTo>
                  <a:lnTo>
                    <a:pt x="308" y="577"/>
                  </a:lnTo>
                  <a:lnTo>
                    <a:pt x="310" y="570"/>
                  </a:lnTo>
                  <a:lnTo>
                    <a:pt x="315" y="563"/>
                  </a:lnTo>
                  <a:lnTo>
                    <a:pt x="322" y="561"/>
                  </a:lnTo>
                  <a:lnTo>
                    <a:pt x="322" y="558"/>
                  </a:lnTo>
                  <a:lnTo>
                    <a:pt x="317" y="556"/>
                  </a:lnTo>
                  <a:lnTo>
                    <a:pt x="315" y="554"/>
                  </a:lnTo>
                  <a:lnTo>
                    <a:pt x="315" y="549"/>
                  </a:lnTo>
                  <a:lnTo>
                    <a:pt x="315" y="544"/>
                  </a:lnTo>
                  <a:lnTo>
                    <a:pt x="317" y="532"/>
                  </a:lnTo>
                  <a:lnTo>
                    <a:pt x="322" y="518"/>
                  </a:lnTo>
                  <a:lnTo>
                    <a:pt x="324" y="509"/>
                  </a:lnTo>
                  <a:lnTo>
                    <a:pt x="319" y="504"/>
                  </a:lnTo>
                  <a:lnTo>
                    <a:pt x="324" y="487"/>
                  </a:lnTo>
                  <a:lnTo>
                    <a:pt x="326" y="478"/>
                  </a:lnTo>
                  <a:lnTo>
                    <a:pt x="324" y="466"/>
                  </a:lnTo>
                  <a:lnTo>
                    <a:pt x="324" y="464"/>
                  </a:lnTo>
                  <a:lnTo>
                    <a:pt x="326" y="459"/>
                  </a:lnTo>
                  <a:lnTo>
                    <a:pt x="326" y="459"/>
                  </a:lnTo>
                  <a:lnTo>
                    <a:pt x="326" y="457"/>
                  </a:lnTo>
                  <a:lnTo>
                    <a:pt x="326" y="452"/>
                  </a:lnTo>
                  <a:lnTo>
                    <a:pt x="329" y="447"/>
                  </a:lnTo>
                  <a:lnTo>
                    <a:pt x="329" y="445"/>
                  </a:lnTo>
                  <a:lnTo>
                    <a:pt x="329" y="440"/>
                  </a:lnTo>
                  <a:lnTo>
                    <a:pt x="329" y="435"/>
                  </a:lnTo>
                  <a:lnTo>
                    <a:pt x="329" y="431"/>
                  </a:lnTo>
                  <a:lnTo>
                    <a:pt x="329" y="424"/>
                  </a:lnTo>
                  <a:lnTo>
                    <a:pt x="329" y="416"/>
                  </a:lnTo>
                  <a:lnTo>
                    <a:pt x="331" y="412"/>
                  </a:lnTo>
                  <a:lnTo>
                    <a:pt x="334" y="407"/>
                  </a:lnTo>
                  <a:lnTo>
                    <a:pt x="334" y="407"/>
                  </a:lnTo>
                  <a:lnTo>
                    <a:pt x="334" y="405"/>
                  </a:lnTo>
                  <a:lnTo>
                    <a:pt x="331" y="405"/>
                  </a:lnTo>
                  <a:lnTo>
                    <a:pt x="331" y="405"/>
                  </a:lnTo>
                  <a:lnTo>
                    <a:pt x="331" y="402"/>
                  </a:lnTo>
                  <a:lnTo>
                    <a:pt x="334" y="402"/>
                  </a:lnTo>
                  <a:lnTo>
                    <a:pt x="331" y="400"/>
                  </a:lnTo>
                  <a:lnTo>
                    <a:pt x="331" y="395"/>
                  </a:lnTo>
                  <a:lnTo>
                    <a:pt x="334" y="393"/>
                  </a:lnTo>
                  <a:lnTo>
                    <a:pt x="334" y="388"/>
                  </a:lnTo>
                  <a:lnTo>
                    <a:pt x="336" y="388"/>
                  </a:lnTo>
                  <a:lnTo>
                    <a:pt x="336" y="388"/>
                  </a:lnTo>
                  <a:lnTo>
                    <a:pt x="338" y="388"/>
                  </a:lnTo>
                  <a:lnTo>
                    <a:pt x="338" y="386"/>
                  </a:lnTo>
                  <a:lnTo>
                    <a:pt x="338" y="383"/>
                  </a:lnTo>
                  <a:lnTo>
                    <a:pt x="336" y="383"/>
                  </a:lnTo>
                  <a:lnTo>
                    <a:pt x="336" y="383"/>
                  </a:lnTo>
                  <a:lnTo>
                    <a:pt x="334" y="386"/>
                  </a:lnTo>
                  <a:lnTo>
                    <a:pt x="331" y="379"/>
                  </a:lnTo>
                  <a:lnTo>
                    <a:pt x="334" y="369"/>
                  </a:lnTo>
                  <a:lnTo>
                    <a:pt x="341" y="348"/>
                  </a:lnTo>
                  <a:lnTo>
                    <a:pt x="341" y="343"/>
                  </a:lnTo>
                  <a:lnTo>
                    <a:pt x="336" y="341"/>
                  </a:lnTo>
                  <a:lnTo>
                    <a:pt x="331" y="334"/>
                  </a:lnTo>
                  <a:lnTo>
                    <a:pt x="331" y="331"/>
                  </a:lnTo>
                  <a:lnTo>
                    <a:pt x="326" y="331"/>
                  </a:lnTo>
                  <a:lnTo>
                    <a:pt x="324" y="327"/>
                  </a:lnTo>
                  <a:lnTo>
                    <a:pt x="319" y="312"/>
                  </a:lnTo>
                  <a:lnTo>
                    <a:pt x="319" y="310"/>
                  </a:lnTo>
                  <a:lnTo>
                    <a:pt x="319" y="298"/>
                  </a:lnTo>
                  <a:lnTo>
                    <a:pt x="319" y="293"/>
                  </a:lnTo>
                  <a:lnTo>
                    <a:pt x="322" y="289"/>
                  </a:lnTo>
                  <a:lnTo>
                    <a:pt x="324" y="284"/>
                  </a:lnTo>
                  <a:lnTo>
                    <a:pt x="329" y="279"/>
                  </a:lnTo>
                  <a:lnTo>
                    <a:pt x="331" y="277"/>
                  </a:lnTo>
                  <a:lnTo>
                    <a:pt x="336" y="267"/>
                  </a:lnTo>
                  <a:lnTo>
                    <a:pt x="338" y="265"/>
                  </a:lnTo>
                  <a:lnTo>
                    <a:pt x="341" y="263"/>
                  </a:lnTo>
                  <a:lnTo>
                    <a:pt x="345" y="263"/>
                  </a:lnTo>
                  <a:lnTo>
                    <a:pt x="348" y="258"/>
                  </a:lnTo>
                  <a:lnTo>
                    <a:pt x="353" y="248"/>
                  </a:lnTo>
                  <a:lnTo>
                    <a:pt x="357" y="239"/>
                  </a:lnTo>
                  <a:lnTo>
                    <a:pt x="357" y="234"/>
                  </a:lnTo>
                  <a:lnTo>
                    <a:pt x="360" y="229"/>
                  </a:lnTo>
                  <a:lnTo>
                    <a:pt x="360" y="227"/>
                  </a:lnTo>
                  <a:lnTo>
                    <a:pt x="362" y="222"/>
                  </a:lnTo>
                  <a:lnTo>
                    <a:pt x="362" y="220"/>
                  </a:lnTo>
                  <a:close/>
                  <a:moveTo>
                    <a:pt x="260" y="2"/>
                  </a:moveTo>
                  <a:lnTo>
                    <a:pt x="260" y="0"/>
                  </a:lnTo>
                  <a:lnTo>
                    <a:pt x="260" y="0"/>
                  </a:lnTo>
                  <a:lnTo>
                    <a:pt x="258" y="0"/>
                  </a:lnTo>
                  <a:lnTo>
                    <a:pt x="258" y="0"/>
                  </a:lnTo>
                  <a:lnTo>
                    <a:pt x="258" y="0"/>
                  </a:lnTo>
                  <a:lnTo>
                    <a:pt x="255" y="0"/>
                  </a:lnTo>
                  <a:lnTo>
                    <a:pt x="258" y="2"/>
                  </a:lnTo>
                  <a:lnTo>
                    <a:pt x="258" y="2"/>
                  </a:lnTo>
                  <a:lnTo>
                    <a:pt x="258" y="2"/>
                  </a:lnTo>
                  <a:lnTo>
                    <a:pt x="260" y="2"/>
                  </a:lnTo>
                  <a:lnTo>
                    <a:pt x="263" y="5"/>
                  </a:lnTo>
                  <a:lnTo>
                    <a:pt x="260" y="2"/>
                  </a:lnTo>
                  <a:close/>
                  <a:moveTo>
                    <a:pt x="267" y="0"/>
                  </a:moveTo>
                  <a:lnTo>
                    <a:pt x="265" y="0"/>
                  </a:lnTo>
                  <a:lnTo>
                    <a:pt x="263" y="2"/>
                  </a:lnTo>
                  <a:lnTo>
                    <a:pt x="263" y="2"/>
                  </a:lnTo>
                  <a:lnTo>
                    <a:pt x="263" y="2"/>
                  </a:lnTo>
                  <a:lnTo>
                    <a:pt x="263" y="5"/>
                  </a:lnTo>
                  <a:lnTo>
                    <a:pt x="265" y="5"/>
                  </a:lnTo>
                  <a:lnTo>
                    <a:pt x="265" y="5"/>
                  </a:lnTo>
                  <a:lnTo>
                    <a:pt x="265" y="5"/>
                  </a:lnTo>
                  <a:lnTo>
                    <a:pt x="267" y="2"/>
                  </a:lnTo>
                  <a:lnTo>
                    <a:pt x="267" y="2"/>
                  </a:lnTo>
                  <a:lnTo>
                    <a:pt x="267" y="0"/>
                  </a:lnTo>
                  <a:lnTo>
                    <a:pt x="267" y="0"/>
                  </a:lnTo>
                  <a:close/>
                  <a:moveTo>
                    <a:pt x="255" y="7"/>
                  </a:moveTo>
                  <a:lnTo>
                    <a:pt x="258" y="7"/>
                  </a:lnTo>
                  <a:lnTo>
                    <a:pt x="260" y="9"/>
                  </a:lnTo>
                  <a:lnTo>
                    <a:pt x="260" y="9"/>
                  </a:lnTo>
                  <a:lnTo>
                    <a:pt x="260" y="5"/>
                  </a:lnTo>
                  <a:lnTo>
                    <a:pt x="258" y="5"/>
                  </a:lnTo>
                  <a:lnTo>
                    <a:pt x="255" y="7"/>
                  </a:lnTo>
                  <a:close/>
                  <a:moveTo>
                    <a:pt x="255" y="21"/>
                  </a:moveTo>
                  <a:lnTo>
                    <a:pt x="258" y="21"/>
                  </a:lnTo>
                  <a:lnTo>
                    <a:pt x="258" y="21"/>
                  </a:lnTo>
                  <a:lnTo>
                    <a:pt x="258" y="21"/>
                  </a:lnTo>
                  <a:lnTo>
                    <a:pt x="258" y="21"/>
                  </a:lnTo>
                  <a:lnTo>
                    <a:pt x="260" y="21"/>
                  </a:lnTo>
                  <a:lnTo>
                    <a:pt x="260" y="16"/>
                  </a:lnTo>
                  <a:lnTo>
                    <a:pt x="260" y="16"/>
                  </a:lnTo>
                  <a:lnTo>
                    <a:pt x="258" y="14"/>
                  </a:lnTo>
                  <a:lnTo>
                    <a:pt x="258" y="16"/>
                  </a:lnTo>
                  <a:lnTo>
                    <a:pt x="255" y="19"/>
                  </a:lnTo>
                  <a:lnTo>
                    <a:pt x="255" y="21"/>
                  </a:lnTo>
                  <a:close/>
                  <a:moveTo>
                    <a:pt x="218" y="16"/>
                  </a:moveTo>
                  <a:lnTo>
                    <a:pt x="218" y="16"/>
                  </a:lnTo>
                  <a:lnTo>
                    <a:pt x="215" y="16"/>
                  </a:lnTo>
                  <a:lnTo>
                    <a:pt x="215" y="19"/>
                  </a:lnTo>
                  <a:lnTo>
                    <a:pt x="218" y="21"/>
                  </a:lnTo>
                  <a:lnTo>
                    <a:pt x="218" y="21"/>
                  </a:lnTo>
                  <a:lnTo>
                    <a:pt x="220" y="19"/>
                  </a:lnTo>
                  <a:lnTo>
                    <a:pt x="220" y="19"/>
                  </a:lnTo>
                  <a:lnTo>
                    <a:pt x="220" y="19"/>
                  </a:lnTo>
                  <a:lnTo>
                    <a:pt x="218" y="16"/>
                  </a:lnTo>
                  <a:close/>
                  <a:moveTo>
                    <a:pt x="272" y="31"/>
                  </a:moveTo>
                  <a:lnTo>
                    <a:pt x="270" y="31"/>
                  </a:lnTo>
                  <a:lnTo>
                    <a:pt x="270" y="33"/>
                  </a:lnTo>
                  <a:lnTo>
                    <a:pt x="272" y="33"/>
                  </a:lnTo>
                  <a:lnTo>
                    <a:pt x="272" y="33"/>
                  </a:lnTo>
                  <a:lnTo>
                    <a:pt x="272" y="33"/>
                  </a:lnTo>
                  <a:lnTo>
                    <a:pt x="274" y="31"/>
                  </a:lnTo>
                  <a:lnTo>
                    <a:pt x="272" y="28"/>
                  </a:lnTo>
                  <a:lnTo>
                    <a:pt x="272" y="28"/>
                  </a:lnTo>
                  <a:lnTo>
                    <a:pt x="272" y="31"/>
                  </a:lnTo>
                  <a:close/>
                  <a:moveTo>
                    <a:pt x="315" y="66"/>
                  </a:moveTo>
                  <a:lnTo>
                    <a:pt x="315" y="66"/>
                  </a:lnTo>
                  <a:lnTo>
                    <a:pt x="315" y="66"/>
                  </a:lnTo>
                  <a:lnTo>
                    <a:pt x="315" y="64"/>
                  </a:lnTo>
                  <a:lnTo>
                    <a:pt x="315" y="64"/>
                  </a:lnTo>
                  <a:lnTo>
                    <a:pt x="315" y="64"/>
                  </a:lnTo>
                  <a:lnTo>
                    <a:pt x="312" y="64"/>
                  </a:lnTo>
                  <a:lnTo>
                    <a:pt x="312" y="66"/>
                  </a:lnTo>
                  <a:lnTo>
                    <a:pt x="315" y="66"/>
                  </a:lnTo>
                  <a:lnTo>
                    <a:pt x="315" y="66"/>
                  </a:lnTo>
                  <a:close/>
                  <a:moveTo>
                    <a:pt x="338" y="123"/>
                  </a:moveTo>
                  <a:lnTo>
                    <a:pt x="341" y="125"/>
                  </a:lnTo>
                  <a:lnTo>
                    <a:pt x="343" y="125"/>
                  </a:lnTo>
                  <a:lnTo>
                    <a:pt x="343" y="125"/>
                  </a:lnTo>
                  <a:lnTo>
                    <a:pt x="345" y="123"/>
                  </a:lnTo>
                  <a:lnTo>
                    <a:pt x="343" y="121"/>
                  </a:lnTo>
                  <a:lnTo>
                    <a:pt x="341" y="123"/>
                  </a:lnTo>
                  <a:lnTo>
                    <a:pt x="338" y="123"/>
                  </a:lnTo>
                  <a:close/>
                  <a:moveTo>
                    <a:pt x="343" y="109"/>
                  </a:moveTo>
                  <a:lnTo>
                    <a:pt x="343" y="109"/>
                  </a:lnTo>
                  <a:lnTo>
                    <a:pt x="331" y="116"/>
                  </a:lnTo>
                  <a:lnTo>
                    <a:pt x="331" y="118"/>
                  </a:lnTo>
                  <a:lnTo>
                    <a:pt x="331" y="118"/>
                  </a:lnTo>
                  <a:lnTo>
                    <a:pt x="331" y="118"/>
                  </a:lnTo>
                  <a:lnTo>
                    <a:pt x="334" y="118"/>
                  </a:lnTo>
                  <a:lnTo>
                    <a:pt x="336" y="118"/>
                  </a:lnTo>
                  <a:lnTo>
                    <a:pt x="343" y="111"/>
                  </a:lnTo>
                  <a:lnTo>
                    <a:pt x="343" y="109"/>
                  </a:lnTo>
                  <a:lnTo>
                    <a:pt x="343" y="1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11">
              <a:extLst>
                <a:ext uri="{FF2B5EF4-FFF2-40B4-BE49-F238E27FC236}">
                  <a16:creationId xmlns:a16="http://schemas.microsoft.com/office/drawing/2014/main" id="{39DCE2C9-B460-4A27-9D4C-979BF01325C4}"/>
                </a:ext>
              </a:extLst>
            </p:cNvPr>
            <p:cNvSpPr>
              <a:spLocks/>
            </p:cNvSpPr>
            <p:nvPr/>
          </p:nvSpPr>
          <p:spPr bwMode="auto">
            <a:xfrm>
              <a:off x="2566" y="706"/>
              <a:ext cx="556" cy="717"/>
            </a:xfrm>
            <a:custGeom>
              <a:avLst/>
              <a:gdLst>
                <a:gd name="T0" fmla="*/ 542 w 556"/>
                <a:gd name="T1" fmla="*/ 499 h 717"/>
                <a:gd name="T2" fmla="*/ 523 w 556"/>
                <a:gd name="T3" fmla="*/ 482 h 717"/>
                <a:gd name="T4" fmla="*/ 504 w 556"/>
                <a:gd name="T5" fmla="*/ 452 h 717"/>
                <a:gd name="T6" fmla="*/ 485 w 556"/>
                <a:gd name="T7" fmla="*/ 442 h 717"/>
                <a:gd name="T8" fmla="*/ 447 w 556"/>
                <a:gd name="T9" fmla="*/ 435 h 717"/>
                <a:gd name="T10" fmla="*/ 417 w 556"/>
                <a:gd name="T11" fmla="*/ 385 h 717"/>
                <a:gd name="T12" fmla="*/ 410 w 556"/>
                <a:gd name="T13" fmla="*/ 369 h 717"/>
                <a:gd name="T14" fmla="*/ 412 w 556"/>
                <a:gd name="T15" fmla="*/ 343 h 717"/>
                <a:gd name="T16" fmla="*/ 436 w 556"/>
                <a:gd name="T17" fmla="*/ 340 h 717"/>
                <a:gd name="T18" fmla="*/ 450 w 556"/>
                <a:gd name="T19" fmla="*/ 343 h 717"/>
                <a:gd name="T20" fmla="*/ 462 w 556"/>
                <a:gd name="T21" fmla="*/ 326 h 717"/>
                <a:gd name="T22" fmla="*/ 452 w 556"/>
                <a:gd name="T23" fmla="*/ 284 h 717"/>
                <a:gd name="T24" fmla="*/ 440 w 556"/>
                <a:gd name="T25" fmla="*/ 250 h 717"/>
                <a:gd name="T26" fmla="*/ 440 w 556"/>
                <a:gd name="T27" fmla="*/ 239 h 717"/>
                <a:gd name="T28" fmla="*/ 428 w 556"/>
                <a:gd name="T29" fmla="*/ 222 h 717"/>
                <a:gd name="T30" fmla="*/ 426 w 556"/>
                <a:gd name="T31" fmla="*/ 191 h 717"/>
                <a:gd name="T32" fmla="*/ 455 w 556"/>
                <a:gd name="T33" fmla="*/ 127 h 717"/>
                <a:gd name="T34" fmla="*/ 407 w 556"/>
                <a:gd name="T35" fmla="*/ 75 h 717"/>
                <a:gd name="T36" fmla="*/ 383 w 556"/>
                <a:gd name="T37" fmla="*/ 0 h 717"/>
                <a:gd name="T38" fmla="*/ 350 w 556"/>
                <a:gd name="T39" fmla="*/ 30 h 717"/>
                <a:gd name="T40" fmla="*/ 322 w 556"/>
                <a:gd name="T41" fmla="*/ 101 h 717"/>
                <a:gd name="T42" fmla="*/ 296 w 556"/>
                <a:gd name="T43" fmla="*/ 139 h 717"/>
                <a:gd name="T44" fmla="*/ 270 w 556"/>
                <a:gd name="T45" fmla="*/ 198 h 717"/>
                <a:gd name="T46" fmla="*/ 279 w 556"/>
                <a:gd name="T47" fmla="*/ 236 h 717"/>
                <a:gd name="T48" fmla="*/ 241 w 556"/>
                <a:gd name="T49" fmla="*/ 274 h 717"/>
                <a:gd name="T50" fmla="*/ 187 w 556"/>
                <a:gd name="T51" fmla="*/ 269 h 717"/>
                <a:gd name="T52" fmla="*/ 132 w 556"/>
                <a:gd name="T53" fmla="*/ 298 h 717"/>
                <a:gd name="T54" fmla="*/ 111 w 556"/>
                <a:gd name="T55" fmla="*/ 291 h 717"/>
                <a:gd name="T56" fmla="*/ 111 w 556"/>
                <a:gd name="T57" fmla="*/ 336 h 717"/>
                <a:gd name="T58" fmla="*/ 83 w 556"/>
                <a:gd name="T59" fmla="*/ 378 h 717"/>
                <a:gd name="T60" fmla="*/ 49 w 556"/>
                <a:gd name="T61" fmla="*/ 404 h 717"/>
                <a:gd name="T62" fmla="*/ 2 w 556"/>
                <a:gd name="T63" fmla="*/ 409 h 717"/>
                <a:gd name="T64" fmla="*/ 26 w 556"/>
                <a:gd name="T65" fmla="*/ 466 h 717"/>
                <a:gd name="T66" fmla="*/ 85 w 556"/>
                <a:gd name="T67" fmla="*/ 499 h 717"/>
                <a:gd name="T68" fmla="*/ 80 w 556"/>
                <a:gd name="T69" fmla="*/ 537 h 717"/>
                <a:gd name="T70" fmla="*/ 66 w 556"/>
                <a:gd name="T71" fmla="*/ 613 h 717"/>
                <a:gd name="T72" fmla="*/ 68 w 556"/>
                <a:gd name="T73" fmla="*/ 655 h 717"/>
                <a:gd name="T74" fmla="*/ 106 w 556"/>
                <a:gd name="T75" fmla="*/ 679 h 717"/>
                <a:gd name="T76" fmla="*/ 208 w 556"/>
                <a:gd name="T77" fmla="*/ 695 h 717"/>
                <a:gd name="T78" fmla="*/ 241 w 556"/>
                <a:gd name="T79" fmla="*/ 712 h 717"/>
                <a:gd name="T80" fmla="*/ 248 w 556"/>
                <a:gd name="T81" fmla="*/ 700 h 717"/>
                <a:gd name="T82" fmla="*/ 298 w 556"/>
                <a:gd name="T83" fmla="*/ 705 h 717"/>
                <a:gd name="T84" fmla="*/ 301 w 556"/>
                <a:gd name="T85" fmla="*/ 695 h 717"/>
                <a:gd name="T86" fmla="*/ 315 w 556"/>
                <a:gd name="T87" fmla="*/ 681 h 717"/>
                <a:gd name="T88" fmla="*/ 315 w 556"/>
                <a:gd name="T89" fmla="*/ 655 h 717"/>
                <a:gd name="T90" fmla="*/ 327 w 556"/>
                <a:gd name="T91" fmla="*/ 639 h 717"/>
                <a:gd name="T92" fmla="*/ 341 w 556"/>
                <a:gd name="T93" fmla="*/ 620 h 717"/>
                <a:gd name="T94" fmla="*/ 341 w 556"/>
                <a:gd name="T95" fmla="*/ 601 h 717"/>
                <a:gd name="T96" fmla="*/ 364 w 556"/>
                <a:gd name="T97" fmla="*/ 594 h 717"/>
                <a:gd name="T98" fmla="*/ 379 w 556"/>
                <a:gd name="T99" fmla="*/ 596 h 717"/>
                <a:gd name="T100" fmla="*/ 400 w 556"/>
                <a:gd name="T101" fmla="*/ 589 h 717"/>
                <a:gd name="T102" fmla="*/ 426 w 556"/>
                <a:gd name="T103" fmla="*/ 575 h 717"/>
                <a:gd name="T104" fmla="*/ 455 w 556"/>
                <a:gd name="T105" fmla="*/ 572 h 717"/>
                <a:gd name="T106" fmla="*/ 462 w 556"/>
                <a:gd name="T107" fmla="*/ 594 h 717"/>
                <a:gd name="T108" fmla="*/ 473 w 556"/>
                <a:gd name="T109" fmla="*/ 577 h 717"/>
                <a:gd name="T110" fmla="*/ 492 w 556"/>
                <a:gd name="T111" fmla="*/ 568 h 717"/>
                <a:gd name="T112" fmla="*/ 490 w 556"/>
                <a:gd name="T113" fmla="*/ 549 h 717"/>
                <a:gd name="T114" fmla="*/ 507 w 556"/>
                <a:gd name="T115" fmla="*/ 544 h 717"/>
                <a:gd name="T116" fmla="*/ 535 w 556"/>
                <a:gd name="T117" fmla="*/ 568 h 717"/>
                <a:gd name="T118" fmla="*/ 556 w 556"/>
                <a:gd name="T119" fmla="*/ 52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717">
                  <a:moveTo>
                    <a:pt x="556" y="527"/>
                  </a:moveTo>
                  <a:lnTo>
                    <a:pt x="556" y="525"/>
                  </a:lnTo>
                  <a:lnTo>
                    <a:pt x="554" y="525"/>
                  </a:lnTo>
                  <a:lnTo>
                    <a:pt x="554" y="523"/>
                  </a:lnTo>
                  <a:lnTo>
                    <a:pt x="552" y="520"/>
                  </a:lnTo>
                  <a:lnTo>
                    <a:pt x="549" y="508"/>
                  </a:lnTo>
                  <a:lnTo>
                    <a:pt x="547" y="504"/>
                  </a:lnTo>
                  <a:lnTo>
                    <a:pt x="545" y="501"/>
                  </a:lnTo>
                  <a:lnTo>
                    <a:pt x="545" y="501"/>
                  </a:lnTo>
                  <a:lnTo>
                    <a:pt x="545" y="501"/>
                  </a:lnTo>
                  <a:lnTo>
                    <a:pt x="542" y="501"/>
                  </a:lnTo>
                  <a:lnTo>
                    <a:pt x="542" y="499"/>
                  </a:lnTo>
                  <a:lnTo>
                    <a:pt x="537" y="499"/>
                  </a:lnTo>
                  <a:lnTo>
                    <a:pt x="533" y="499"/>
                  </a:lnTo>
                  <a:lnTo>
                    <a:pt x="530" y="499"/>
                  </a:lnTo>
                  <a:lnTo>
                    <a:pt x="528" y="497"/>
                  </a:lnTo>
                  <a:lnTo>
                    <a:pt x="526" y="494"/>
                  </a:lnTo>
                  <a:lnTo>
                    <a:pt x="523" y="492"/>
                  </a:lnTo>
                  <a:lnTo>
                    <a:pt x="523" y="490"/>
                  </a:lnTo>
                  <a:lnTo>
                    <a:pt x="523" y="490"/>
                  </a:lnTo>
                  <a:lnTo>
                    <a:pt x="523" y="487"/>
                  </a:lnTo>
                  <a:lnTo>
                    <a:pt x="523" y="487"/>
                  </a:lnTo>
                  <a:lnTo>
                    <a:pt x="523" y="485"/>
                  </a:lnTo>
                  <a:lnTo>
                    <a:pt x="523" y="482"/>
                  </a:lnTo>
                  <a:lnTo>
                    <a:pt x="523" y="482"/>
                  </a:lnTo>
                  <a:lnTo>
                    <a:pt x="523" y="480"/>
                  </a:lnTo>
                  <a:lnTo>
                    <a:pt x="523" y="480"/>
                  </a:lnTo>
                  <a:lnTo>
                    <a:pt x="511" y="468"/>
                  </a:lnTo>
                  <a:lnTo>
                    <a:pt x="507" y="464"/>
                  </a:lnTo>
                  <a:lnTo>
                    <a:pt x="507" y="464"/>
                  </a:lnTo>
                  <a:lnTo>
                    <a:pt x="507" y="461"/>
                  </a:lnTo>
                  <a:lnTo>
                    <a:pt x="507" y="459"/>
                  </a:lnTo>
                  <a:lnTo>
                    <a:pt x="507" y="456"/>
                  </a:lnTo>
                  <a:lnTo>
                    <a:pt x="507" y="454"/>
                  </a:lnTo>
                  <a:lnTo>
                    <a:pt x="504" y="452"/>
                  </a:lnTo>
                  <a:lnTo>
                    <a:pt x="504" y="452"/>
                  </a:lnTo>
                  <a:lnTo>
                    <a:pt x="504" y="449"/>
                  </a:lnTo>
                  <a:lnTo>
                    <a:pt x="502" y="449"/>
                  </a:lnTo>
                  <a:lnTo>
                    <a:pt x="502" y="449"/>
                  </a:lnTo>
                  <a:lnTo>
                    <a:pt x="500" y="449"/>
                  </a:lnTo>
                  <a:lnTo>
                    <a:pt x="492" y="447"/>
                  </a:lnTo>
                  <a:lnTo>
                    <a:pt x="492" y="447"/>
                  </a:lnTo>
                  <a:lnTo>
                    <a:pt x="490" y="447"/>
                  </a:lnTo>
                  <a:lnTo>
                    <a:pt x="488" y="445"/>
                  </a:lnTo>
                  <a:lnTo>
                    <a:pt x="488" y="445"/>
                  </a:lnTo>
                  <a:lnTo>
                    <a:pt x="485" y="442"/>
                  </a:lnTo>
                  <a:lnTo>
                    <a:pt x="485" y="442"/>
                  </a:lnTo>
                  <a:lnTo>
                    <a:pt x="485" y="442"/>
                  </a:lnTo>
                  <a:lnTo>
                    <a:pt x="485" y="440"/>
                  </a:lnTo>
                  <a:lnTo>
                    <a:pt x="485" y="440"/>
                  </a:lnTo>
                  <a:lnTo>
                    <a:pt x="485" y="437"/>
                  </a:lnTo>
                  <a:lnTo>
                    <a:pt x="488" y="430"/>
                  </a:lnTo>
                  <a:lnTo>
                    <a:pt x="488" y="428"/>
                  </a:lnTo>
                  <a:lnTo>
                    <a:pt x="485" y="428"/>
                  </a:lnTo>
                  <a:lnTo>
                    <a:pt x="481" y="426"/>
                  </a:lnTo>
                  <a:lnTo>
                    <a:pt x="476" y="428"/>
                  </a:lnTo>
                  <a:lnTo>
                    <a:pt x="464" y="435"/>
                  </a:lnTo>
                  <a:lnTo>
                    <a:pt x="459" y="437"/>
                  </a:lnTo>
                  <a:lnTo>
                    <a:pt x="450" y="437"/>
                  </a:lnTo>
                  <a:lnTo>
                    <a:pt x="447" y="435"/>
                  </a:lnTo>
                  <a:lnTo>
                    <a:pt x="445" y="435"/>
                  </a:lnTo>
                  <a:lnTo>
                    <a:pt x="440" y="437"/>
                  </a:lnTo>
                  <a:lnTo>
                    <a:pt x="436" y="433"/>
                  </a:lnTo>
                  <a:lnTo>
                    <a:pt x="433" y="426"/>
                  </a:lnTo>
                  <a:lnTo>
                    <a:pt x="428" y="411"/>
                  </a:lnTo>
                  <a:lnTo>
                    <a:pt x="421" y="402"/>
                  </a:lnTo>
                  <a:lnTo>
                    <a:pt x="419" y="397"/>
                  </a:lnTo>
                  <a:lnTo>
                    <a:pt x="419" y="397"/>
                  </a:lnTo>
                  <a:lnTo>
                    <a:pt x="417" y="395"/>
                  </a:lnTo>
                  <a:lnTo>
                    <a:pt x="417" y="392"/>
                  </a:lnTo>
                  <a:lnTo>
                    <a:pt x="417" y="390"/>
                  </a:lnTo>
                  <a:lnTo>
                    <a:pt x="417" y="385"/>
                  </a:lnTo>
                  <a:lnTo>
                    <a:pt x="417" y="385"/>
                  </a:lnTo>
                  <a:lnTo>
                    <a:pt x="417" y="383"/>
                  </a:lnTo>
                  <a:lnTo>
                    <a:pt x="417" y="383"/>
                  </a:lnTo>
                  <a:lnTo>
                    <a:pt x="414" y="381"/>
                  </a:lnTo>
                  <a:lnTo>
                    <a:pt x="412" y="378"/>
                  </a:lnTo>
                  <a:lnTo>
                    <a:pt x="412" y="376"/>
                  </a:lnTo>
                  <a:lnTo>
                    <a:pt x="412" y="374"/>
                  </a:lnTo>
                  <a:lnTo>
                    <a:pt x="412" y="374"/>
                  </a:lnTo>
                  <a:lnTo>
                    <a:pt x="412" y="371"/>
                  </a:lnTo>
                  <a:lnTo>
                    <a:pt x="412" y="371"/>
                  </a:lnTo>
                  <a:lnTo>
                    <a:pt x="410" y="369"/>
                  </a:lnTo>
                  <a:lnTo>
                    <a:pt x="410" y="369"/>
                  </a:lnTo>
                  <a:lnTo>
                    <a:pt x="410" y="362"/>
                  </a:lnTo>
                  <a:lnTo>
                    <a:pt x="407" y="362"/>
                  </a:lnTo>
                  <a:lnTo>
                    <a:pt x="407" y="359"/>
                  </a:lnTo>
                  <a:lnTo>
                    <a:pt x="407" y="359"/>
                  </a:lnTo>
                  <a:lnTo>
                    <a:pt x="405" y="357"/>
                  </a:lnTo>
                  <a:lnTo>
                    <a:pt x="405" y="357"/>
                  </a:lnTo>
                  <a:lnTo>
                    <a:pt x="405" y="355"/>
                  </a:lnTo>
                  <a:lnTo>
                    <a:pt x="405" y="355"/>
                  </a:lnTo>
                  <a:lnTo>
                    <a:pt x="407" y="352"/>
                  </a:lnTo>
                  <a:lnTo>
                    <a:pt x="407" y="350"/>
                  </a:lnTo>
                  <a:lnTo>
                    <a:pt x="410" y="348"/>
                  </a:lnTo>
                  <a:lnTo>
                    <a:pt x="412" y="343"/>
                  </a:lnTo>
                  <a:lnTo>
                    <a:pt x="412" y="338"/>
                  </a:lnTo>
                  <a:lnTo>
                    <a:pt x="414" y="336"/>
                  </a:lnTo>
                  <a:lnTo>
                    <a:pt x="414" y="333"/>
                  </a:lnTo>
                  <a:lnTo>
                    <a:pt x="417" y="333"/>
                  </a:lnTo>
                  <a:lnTo>
                    <a:pt x="417" y="333"/>
                  </a:lnTo>
                  <a:lnTo>
                    <a:pt x="421" y="333"/>
                  </a:lnTo>
                  <a:lnTo>
                    <a:pt x="431" y="336"/>
                  </a:lnTo>
                  <a:lnTo>
                    <a:pt x="431" y="336"/>
                  </a:lnTo>
                  <a:lnTo>
                    <a:pt x="433" y="338"/>
                  </a:lnTo>
                  <a:lnTo>
                    <a:pt x="433" y="338"/>
                  </a:lnTo>
                  <a:lnTo>
                    <a:pt x="436" y="340"/>
                  </a:lnTo>
                  <a:lnTo>
                    <a:pt x="436" y="340"/>
                  </a:lnTo>
                  <a:lnTo>
                    <a:pt x="438" y="348"/>
                  </a:lnTo>
                  <a:lnTo>
                    <a:pt x="440" y="350"/>
                  </a:lnTo>
                  <a:lnTo>
                    <a:pt x="443" y="350"/>
                  </a:lnTo>
                  <a:lnTo>
                    <a:pt x="445" y="352"/>
                  </a:lnTo>
                  <a:lnTo>
                    <a:pt x="447" y="352"/>
                  </a:lnTo>
                  <a:lnTo>
                    <a:pt x="447" y="352"/>
                  </a:lnTo>
                  <a:lnTo>
                    <a:pt x="450" y="352"/>
                  </a:lnTo>
                  <a:lnTo>
                    <a:pt x="450" y="350"/>
                  </a:lnTo>
                  <a:lnTo>
                    <a:pt x="450" y="348"/>
                  </a:lnTo>
                  <a:lnTo>
                    <a:pt x="450" y="345"/>
                  </a:lnTo>
                  <a:lnTo>
                    <a:pt x="450" y="345"/>
                  </a:lnTo>
                  <a:lnTo>
                    <a:pt x="450" y="343"/>
                  </a:lnTo>
                  <a:lnTo>
                    <a:pt x="452" y="343"/>
                  </a:lnTo>
                  <a:lnTo>
                    <a:pt x="452" y="340"/>
                  </a:lnTo>
                  <a:lnTo>
                    <a:pt x="459" y="338"/>
                  </a:lnTo>
                  <a:lnTo>
                    <a:pt x="459" y="338"/>
                  </a:lnTo>
                  <a:lnTo>
                    <a:pt x="459" y="336"/>
                  </a:lnTo>
                  <a:lnTo>
                    <a:pt x="459" y="336"/>
                  </a:lnTo>
                  <a:lnTo>
                    <a:pt x="459" y="336"/>
                  </a:lnTo>
                  <a:lnTo>
                    <a:pt x="459" y="333"/>
                  </a:lnTo>
                  <a:lnTo>
                    <a:pt x="457" y="333"/>
                  </a:lnTo>
                  <a:lnTo>
                    <a:pt x="455" y="331"/>
                  </a:lnTo>
                  <a:lnTo>
                    <a:pt x="455" y="331"/>
                  </a:lnTo>
                  <a:lnTo>
                    <a:pt x="462" y="326"/>
                  </a:lnTo>
                  <a:lnTo>
                    <a:pt x="476" y="321"/>
                  </a:lnTo>
                  <a:lnTo>
                    <a:pt x="471" y="317"/>
                  </a:lnTo>
                  <a:lnTo>
                    <a:pt x="471" y="314"/>
                  </a:lnTo>
                  <a:lnTo>
                    <a:pt x="466" y="300"/>
                  </a:lnTo>
                  <a:lnTo>
                    <a:pt x="464" y="298"/>
                  </a:lnTo>
                  <a:lnTo>
                    <a:pt x="464" y="295"/>
                  </a:lnTo>
                  <a:lnTo>
                    <a:pt x="462" y="295"/>
                  </a:lnTo>
                  <a:lnTo>
                    <a:pt x="459" y="293"/>
                  </a:lnTo>
                  <a:lnTo>
                    <a:pt x="455" y="288"/>
                  </a:lnTo>
                  <a:lnTo>
                    <a:pt x="452" y="288"/>
                  </a:lnTo>
                  <a:lnTo>
                    <a:pt x="452" y="286"/>
                  </a:lnTo>
                  <a:lnTo>
                    <a:pt x="452" y="284"/>
                  </a:lnTo>
                  <a:lnTo>
                    <a:pt x="450" y="281"/>
                  </a:lnTo>
                  <a:lnTo>
                    <a:pt x="450" y="277"/>
                  </a:lnTo>
                  <a:lnTo>
                    <a:pt x="450" y="277"/>
                  </a:lnTo>
                  <a:lnTo>
                    <a:pt x="450" y="274"/>
                  </a:lnTo>
                  <a:lnTo>
                    <a:pt x="450" y="272"/>
                  </a:lnTo>
                  <a:lnTo>
                    <a:pt x="447" y="269"/>
                  </a:lnTo>
                  <a:lnTo>
                    <a:pt x="447" y="262"/>
                  </a:lnTo>
                  <a:lnTo>
                    <a:pt x="447" y="262"/>
                  </a:lnTo>
                  <a:lnTo>
                    <a:pt x="447" y="260"/>
                  </a:lnTo>
                  <a:lnTo>
                    <a:pt x="440" y="253"/>
                  </a:lnTo>
                  <a:lnTo>
                    <a:pt x="440" y="250"/>
                  </a:lnTo>
                  <a:lnTo>
                    <a:pt x="440" y="250"/>
                  </a:lnTo>
                  <a:lnTo>
                    <a:pt x="440" y="250"/>
                  </a:lnTo>
                  <a:lnTo>
                    <a:pt x="443" y="250"/>
                  </a:lnTo>
                  <a:lnTo>
                    <a:pt x="443" y="250"/>
                  </a:lnTo>
                  <a:lnTo>
                    <a:pt x="445" y="248"/>
                  </a:lnTo>
                  <a:lnTo>
                    <a:pt x="445" y="248"/>
                  </a:lnTo>
                  <a:lnTo>
                    <a:pt x="443" y="246"/>
                  </a:lnTo>
                  <a:lnTo>
                    <a:pt x="443" y="243"/>
                  </a:lnTo>
                  <a:lnTo>
                    <a:pt x="443" y="243"/>
                  </a:lnTo>
                  <a:lnTo>
                    <a:pt x="443" y="241"/>
                  </a:lnTo>
                  <a:lnTo>
                    <a:pt x="443" y="239"/>
                  </a:lnTo>
                  <a:lnTo>
                    <a:pt x="443" y="239"/>
                  </a:lnTo>
                  <a:lnTo>
                    <a:pt x="440" y="239"/>
                  </a:lnTo>
                  <a:lnTo>
                    <a:pt x="438" y="239"/>
                  </a:lnTo>
                  <a:lnTo>
                    <a:pt x="438" y="239"/>
                  </a:lnTo>
                  <a:lnTo>
                    <a:pt x="436" y="236"/>
                  </a:lnTo>
                  <a:lnTo>
                    <a:pt x="436" y="236"/>
                  </a:lnTo>
                  <a:lnTo>
                    <a:pt x="438" y="234"/>
                  </a:lnTo>
                  <a:lnTo>
                    <a:pt x="438" y="232"/>
                  </a:lnTo>
                  <a:lnTo>
                    <a:pt x="438" y="229"/>
                  </a:lnTo>
                  <a:lnTo>
                    <a:pt x="438" y="227"/>
                  </a:lnTo>
                  <a:lnTo>
                    <a:pt x="436" y="224"/>
                  </a:lnTo>
                  <a:lnTo>
                    <a:pt x="436" y="224"/>
                  </a:lnTo>
                  <a:lnTo>
                    <a:pt x="431" y="224"/>
                  </a:lnTo>
                  <a:lnTo>
                    <a:pt x="428" y="222"/>
                  </a:lnTo>
                  <a:lnTo>
                    <a:pt x="426" y="217"/>
                  </a:lnTo>
                  <a:lnTo>
                    <a:pt x="421" y="208"/>
                  </a:lnTo>
                  <a:lnTo>
                    <a:pt x="419" y="206"/>
                  </a:lnTo>
                  <a:lnTo>
                    <a:pt x="419" y="201"/>
                  </a:lnTo>
                  <a:lnTo>
                    <a:pt x="419" y="201"/>
                  </a:lnTo>
                  <a:lnTo>
                    <a:pt x="419" y="201"/>
                  </a:lnTo>
                  <a:lnTo>
                    <a:pt x="421" y="198"/>
                  </a:lnTo>
                  <a:lnTo>
                    <a:pt x="426" y="196"/>
                  </a:lnTo>
                  <a:lnTo>
                    <a:pt x="426" y="194"/>
                  </a:lnTo>
                  <a:lnTo>
                    <a:pt x="426" y="194"/>
                  </a:lnTo>
                  <a:lnTo>
                    <a:pt x="426" y="194"/>
                  </a:lnTo>
                  <a:lnTo>
                    <a:pt x="426" y="191"/>
                  </a:lnTo>
                  <a:lnTo>
                    <a:pt x="426" y="189"/>
                  </a:lnTo>
                  <a:lnTo>
                    <a:pt x="426" y="179"/>
                  </a:lnTo>
                  <a:lnTo>
                    <a:pt x="424" y="175"/>
                  </a:lnTo>
                  <a:lnTo>
                    <a:pt x="424" y="170"/>
                  </a:lnTo>
                  <a:lnTo>
                    <a:pt x="424" y="168"/>
                  </a:lnTo>
                  <a:lnTo>
                    <a:pt x="424" y="165"/>
                  </a:lnTo>
                  <a:lnTo>
                    <a:pt x="426" y="165"/>
                  </a:lnTo>
                  <a:lnTo>
                    <a:pt x="452" y="137"/>
                  </a:lnTo>
                  <a:lnTo>
                    <a:pt x="452" y="135"/>
                  </a:lnTo>
                  <a:lnTo>
                    <a:pt x="455" y="135"/>
                  </a:lnTo>
                  <a:lnTo>
                    <a:pt x="455" y="130"/>
                  </a:lnTo>
                  <a:lnTo>
                    <a:pt x="455" y="127"/>
                  </a:lnTo>
                  <a:lnTo>
                    <a:pt x="455" y="125"/>
                  </a:lnTo>
                  <a:lnTo>
                    <a:pt x="455" y="106"/>
                  </a:lnTo>
                  <a:lnTo>
                    <a:pt x="452" y="106"/>
                  </a:lnTo>
                  <a:lnTo>
                    <a:pt x="452" y="106"/>
                  </a:lnTo>
                  <a:lnTo>
                    <a:pt x="447" y="111"/>
                  </a:lnTo>
                  <a:lnTo>
                    <a:pt x="447" y="111"/>
                  </a:lnTo>
                  <a:lnTo>
                    <a:pt x="443" y="111"/>
                  </a:lnTo>
                  <a:lnTo>
                    <a:pt x="433" y="104"/>
                  </a:lnTo>
                  <a:lnTo>
                    <a:pt x="428" y="104"/>
                  </a:lnTo>
                  <a:lnTo>
                    <a:pt x="426" y="101"/>
                  </a:lnTo>
                  <a:lnTo>
                    <a:pt x="414" y="82"/>
                  </a:lnTo>
                  <a:lnTo>
                    <a:pt x="407" y="75"/>
                  </a:lnTo>
                  <a:lnTo>
                    <a:pt x="402" y="73"/>
                  </a:lnTo>
                  <a:lnTo>
                    <a:pt x="395" y="71"/>
                  </a:lnTo>
                  <a:lnTo>
                    <a:pt x="391" y="68"/>
                  </a:lnTo>
                  <a:lnTo>
                    <a:pt x="391" y="63"/>
                  </a:lnTo>
                  <a:lnTo>
                    <a:pt x="388" y="56"/>
                  </a:lnTo>
                  <a:lnTo>
                    <a:pt x="388" y="47"/>
                  </a:lnTo>
                  <a:lnTo>
                    <a:pt x="393" y="30"/>
                  </a:lnTo>
                  <a:lnTo>
                    <a:pt x="393" y="23"/>
                  </a:lnTo>
                  <a:lnTo>
                    <a:pt x="393" y="14"/>
                  </a:lnTo>
                  <a:lnTo>
                    <a:pt x="393" y="7"/>
                  </a:lnTo>
                  <a:lnTo>
                    <a:pt x="391" y="2"/>
                  </a:lnTo>
                  <a:lnTo>
                    <a:pt x="383" y="0"/>
                  </a:lnTo>
                  <a:lnTo>
                    <a:pt x="381" y="2"/>
                  </a:lnTo>
                  <a:lnTo>
                    <a:pt x="372" y="4"/>
                  </a:lnTo>
                  <a:lnTo>
                    <a:pt x="364" y="7"/>
                  </a:lnTo>
                  <a:lnTo>
                    <a:pt x="362" y="11"/>
                  </a:lnTo>
                  <a:lnTo>
                    <a:pt x="360" y="16"/>
                  </a:lnTo>
                  <a:lnTo>
                    <a:pt x="360" y="16"/>
                  </a:lnTo>
                  <a:lnTo>
                    <a:pt x="362" y="19"/>
                  </a:lnTo>
                  <a:lnTo>
                    <a:pt x="362" y="21"/>
                  </a:lnTo>
                  <a:lnTo>
                    <a:pt x="360" y="23"/>
                  </a:lnTo>
                  <a:lnTo>
                    <a:pt x="357" y="26"/>
                  </a:lnTo>
                  <a:lnTo>
                    <a:pt x="355" y="28"/>
                  </a:lnTo>
                  <a:lnTo>
                    <a:pt x="350" y="30"/>
                  </a:lnTo>
                  <a:lnTo>
                    <a:pt x="338" y="45"/>
                  </a:lnTo>
                  <a:lnTo>
                    <a:pt x="334" y="47"/>
                  </a:lnTo>
                  <a:lnTo>
                    <a:pt x="327" y="49"/>
                  </a:lnTo>
                  <a:lnTo>
                    <a:pt x="322" y="52"/>
                  </a:lnTo>
                  <a:lnTo>
                    <a:pt x="317" y="56"/>
                  </a:lnTo>
                  <a:lnTo>
                    <a:pt x="315" y="59"/>
                  </a:lnTo>
                  <a:lnTo>
                    <a:pt x="312" y="61"/>
                  </a:lnTo>
                  <a:lnTo>
                    <a:pt x="315" y="63"/>
                  </a:lnTo>
                  <a:lnTo>
                    <a:pt x="319" y="68"/>
                  </a:lnTo>
                  <a:lnTo>
                    <a:pt x="327" y="80"/>
                  </a:lnTo>
                  <a:lnTo>
                    <a:pt x="327" y="92"/>
                  </a:lnTo>
                  <a:lnTo>
                    <a:pt x="322" y="101"/>
                  </a:lnTo>
                  <a:lnTo>
                    <a:pt x="312" y="108"/>
                  </a:lnTo>
                  <a:lnTo>
                    <a:pt x="310" y="111"/>
                  </a:lnTo>
                  <a:lnTo>
                    <a:pt x="305" y="111"/>
                  </a:lnTo>
                  <a:lnTo>
                    <a:pt x="303" y="113"/>
                  </a:lnTo>
                  <a:lnTo>
                    <a:pt x="303" y="116"/>
                  </a:lnTo>
                  <a:lnTo>
                    <a:pt x="301" y="118"/>
                  </a:lnTo>
                  <a:lnTo>
                    <a:pt x="301" y="123"/>
                  </a:lnTo>
                  <a:lnTo>
                    <a:pt x="301" y="132"/>
                  </a:lnTo>
                  <a:lnTo>
                    <a:pt x="301" y="132"/>
                  </a:lnTo>
                  <a:lnTo>
                    <a:pt x="298" y="137"/>
                  </a:lnTo>
                  <a:lnTo>
                    <a:pt x="298" y="137"/>
                  </a:lnTo>
                  <a:lnTo>
                    <a:pt x="296" y="139"/>
                  </a:lnTo>
                  <a:lnTo>
                    <a:pt x="293" y="142"/>
                  </a:lnTo>
                  <a:lnTo>
                    <a:pt x="291" y="142"/>
                  </a:lnTo>
                  <a:lnTo>
                    <a:pt x="277" y="146"/>
                  </a:lnTo>
                  <a:lnTo>
                    <a:pt x="270" y="149"/>
                  </a:lnTo>
                  <a:lnTo>
                    <a:pt x="265" y="158"/>
                  </a:lnTo>
                  <a:lnTo>
                    <a:pt x="267" y="165"/>
                  </a:lnTo>
                  <a:lnTo>
                    <a:pt x="265" y="165"/>
                  </a:lnTo>
                  <a:lnTo>
                    <a:pt x="265" y="165"/>
                  </a:lnTo>
                  <a:lnTo>
                    <a:pt x="265" y="168"/>
                  </a:lnTo>
                  <a:lnTo>
                    <a:pt x="267" y="187"/>
                  </a:lnTo>
                  <a:lnTo>
                    <a:pt x="270" y="194"/>
                  </a:lnTo>
                  <a:lnTo>
                    <a:pt x="270" y="198"/>
                  </a:lnTo>
                  <a:lnTo>
                    <a:pt x="270" y="206"/>
                  </a:lnTo>
                  <a:lnTo>
                    <a:pt x="270" y="208"/>
                  </a:lnTo>
                  <a:lnTo>
                    <a:pt x="272" y="213"/>
                  </a:lnTo>
                  <a:lnTo>
                    <a:pt x="272" y="215"/>
                  </a:lnTo>
                  <a:lnTo>
                    <a:pt x="272" y="215"/>
                  </a:lnTo>
                  <a:lnTo>
                    <a:pt x="272" y="215"/>
                  </a:lnTo>
                  <a:lnTo>
                    <a:pt x="274" y="217"/>
                  </a:lnTo>
                  <a:lnTo>
                    <a:pt x="279" y="220"/>
                  </a:lnTo>
                  <a:lnTo>
                    <a:pt x="279" y="220"/>
                  </a:lnTo>
                  <a:lnTo>
                    <a:pt x="279" y="222"/>
                  </a:lnTo>
                  <a:lnTo>
                    <a:pt x="279" y="227"/>
                  </a:lnTo>
                  <a:lnTo>
                    <a:pt x="279" y="236"/>
                  </a:lnTo>
                  <a:lnTo>
                    <a:pt x="279" y="241"/>
                  </a:lnTo>
                  <a:lnTo>
                    <a:pt x="279" y="243"/>
                  </a:lnTo>
                  <a:lnTo>
                    <a:pt x="279" y="246"/>
                  </a:lnTo>
                  <a:lnTo>
                    <a:pt x="282" y="246"/>
                  </a:lnTo>
                  <a:lnTo>
                    <a:pt x="282" y="248"/>
                  </a:lnTo>
                  <a:lnTo>
                    <a:pt x="279" y="250"/>
                  </a:lnTo>
                  <a:lnTo>
                    <a:pt x="272" y="262"/>
                  </a:lnTo>
                  <a:lnTo>
                    <a:pt x="251" y="267"/>
                  </a:lnTo>
                  <a:lnTo>
                    <a:pt x="246" y="272"/>
                  </a:lnTo>
                  <a:lnTo>
                    <a:pt x="244" y="274"/>
                  </a:lnTo>
                  <a:lnTo>
                    <a:pt x="244" y="274"/>
                  </a:lnTo>
                  <a:lnTo>
                    <a:pt x="241" y="274"/>
                  </a:lnTo>
                  <a:lnTo>
                    <a:pt x="227" y="274"/>
                  </a:lnTo>
                  <a:lnTo>
                    <a:pt x="225" y="272"/>
                  </a:lnTo>
                  <a:lnTo>
                    <a:pt x="222" y="272"/>
                  </a:lnTo>
                  <a:lnTo>
                    <a:pt x="222" y="269"/>
                  </a:lnTo>
                  <a:lnTo>
                    <a:pt x="222" y="269"/>
                  </a:lnTo>
                  <a:lnTo>
                    <a:pt x="201" y="265"/>
                  </a:lnTo>
                  <a:lnTo>
                    <a:pt x="199" y="265"/>
                  </a:lnTo>
                  <a:lnTo>
                    <a:pt x="196" y="267"/>
                  </a:lnTo>
                  <a:lnTo>
                    <a:pt x="194" y="267"/>
                  </a:lnTo>
                  <a:lnTo>
                    <a:pt x="192" y="269"/>
                  </a:lnTo>
                  <a:lnTo>
                    <a:pt x="189" y="269"/>
                  </a:lnTo>
                  <a:lnTo>
                    <a:pt x="187" y="269"/>
                  </a:lnTo>
                  <a:lnTo>
                    <a:pt x="184" y="269"/>
                  </a:lnTo>
                  <a:lnTo>
                    <a:pt x="184" y="269"/>
                  </a:lnTo>
                  <a:lnTo>
                    <a:pt x="180" y="274"/>
                  </a:lnTo>
                  <a:lnTo>
                    <a:pt x="177" y="277"/>
                  </a:lnTo>
                  <a:lnTo>
                    <a:pt x="175" y="279"/>
                  </a:lnTo>
                  <a:lnTo>
                    <a:pt x="170" y="281"/>
                  </a:lnTo>
                  <a:lnTo>
                    <a:pt x="170" y="281"/>
                  </a:lnTo>
                  <a:lnTo>
                    <a:pt x="168" y="286"/>
                  </a:lnTo>
                  <a:lnTo>
                    <a:pt x="166" y="286"/>
                  </a:lnTo>
                  <a:lnTo>
                    <a:pt x="135" y="295"/>
                  </a:lnTo>
                  <a:lnTo>
                    <a:pt x="135" y="298"/>
                  </a:lnTo>
                  <a:lnTo>
                    <a:pt x="132" y="298"/>
                  </a:lnTo>
                  <a:lnTo>
                    <a:pt x="130" y="298"/>
                  </a:lnTo>
                  <a:lnTo>
                    <a:pt x="118" y="295"/>
                  </a:lnTo>
                  <a:lnTo>
                    <a:pt x="116" y="295"/>
                  </a:lnTo>
                  <a:lnTo>
                    <a:pt x="113" y="295"/>
                  </a:lnTo>
                  <a:lnTo>
                    <a:pt x="113" y="295"/>
                  </a:lnTo>
                  <a:lnTo>
                    <a:pt x="113" y="293"/>
                  </a:lnTo>
                  <a:lnTo>
                    <a:pt x="113" y="293"/>
                  </a:lnTo>
                  <a:lnTo>
                    <a:pt x="113" y="293"/>
                  </a:lnTo>
                  <a:lnTo>
                    <a:pt x="113" y="291"/>
                  </a:lnTo>
                  <a:lnTo>
                    <a:pt x="113" y="288"/>
                  </a:lnTo>
                  <a:lnTo>
                    <a:pt x="113" y="288"/>
                  </a:lnTo>
                  <a:lnTo>
                    <a:pt x="111" y="291"/>
                  </a:lnTo>
                  <a:lnTo>
                    <a:pt x="104" y="300"/>
                  </a:lnTo>
                  <a:lnTo>
                    <a:pt x="99" y="303"/>
                  </a:lnTo>
                  <a:lnTo>
                    <a:pt x="99" y="303"/>
                  </a:lnTo>
                  <a:lnTo>
                    <a:pt x="102" y="305"/>
                  </a:lnTo>
                  <a:lnTo>
                    <a:pt x="104" y="310"/>
                  </a:lnTo>
                  <a:lnTo>
                    <a:pt x="104" y="312"/>
                  </a:lnTo>
                  <a:lnTo>
                    <a:pt x="106" y="314"/>
                  </a:lnTo>
                  <a:lnTo>
                    <a:pt x="116" y="319"/>
                  </a:lnTo>
                  <a:lnTo>
                    <a:pt x="118" y="319"/>
                  </a:lnTo>
                  <a:lnTo>
                    <a:pt x="118" y="324"/>
                  </a:lnTo>
                  <a:lnTo>
                    <a:pt x="116" y="329"/>
                  </a:lnTo>
                  <a:lnTo>
                    <a:pt x="111" y="336"/>
                  </a:lnTo>
                  <a:lnTo>
                    <a:pt x="104" y="345"/>
                  </a:lnTo>
                  <a:lnTo>
                    <a:pt x="104" y="345"/>
                  </a:lnTo>
                  <a:lnTo>
                    <a:pt x="104" y="355"/>
                  </a:lnTo>
                  <a:lnTo>
                    <a:pt x="106" y="362"/>
                  </a:lnTo>
                  <a:lnTo>
                    <a:pt x="106" y="366"/>
                  </a:lnTo>
                  <a:lnTo>
                    <a:pt x="102" y="371"/>
                  </a:lnTo>
                  <a:lnTo>
                    <a:pt x="97" y="378"/>
                  </a:lnTo>
                  <a:lnTo>
                    <a:pt x="97" y="381"/>
                  </a:lnTo>
                  <a:lnTo>
                    <a:pt x="94" y="378"/>
                  </a:lnTo>
                  <a:lnTo>
                    <a:pt x="92" y="376"/>
                  </a:lnTo>
                  <a:lnTo>
                    <a:pt x="90" y="376"/>
                  </a:lnTo>
                  <a:lnTo>
                    <a:pt x="83" y="378"/>
                  </a:lnTo>
                  <a:lnTo>
                    <a:pt x="76" y="381"/>
                  </a:lnTo>
                  <a:lnTo>
                    <a:pt x="73" y="383"/>
                  </a:lnTo>
                  <a:lnTo>
                    <a:pt x="68" y="390"/>
                  </a:lnTo>
                  <a:lnTo>
                    <a:pt x="66" y="392"/>
                  </a:lnTo>
                  <a:lnTo>
                    <a:pt x="64" y="392"/>
                  </a:lnTo>
                  <a:lnTo>
                    <a:pt x="59" y="392"/>
                  </a:lnTo>
                  <a:lnTo>
                    <a:pt x="57" y="395"/>
                  </a:lnTo>
                  <a:lnTo>
                    <a:pt x="57" y="397"/>
                  </a:lnTo>
                  <a:lnTo>
                    <a:pt x="57" y="397"/>
                  </a:lnTo>
                  <a:lnTo>
                    <a:pt x="59" y="400"/>
                  </a:lnTo>
                  <a:lnTo>
                    <a:pt x="57" y="402"/>
                  </a:lnTo>
                  <a:lnTo>
                    <a:pt x="49" y="404"/>
                  </a:lnTo>
                  <a:lnTo>
                    <a:pt x="42" y="402"/>
                  </a:lnTo>
                  <a:lnTo>
                    <a:pt x="35" y="397"/>
                  </a:lnTo>
                  <a:lnTo>
                    <a:pt x="28" y="397"/>
                  </a:lnTo>
                  <a:lnTo>
                    <a:pt x="26" y="397"/>
                  </a:lnTo>
                  <a:lnTo>
                    <a:pt x="21" y="400"/>
                  </a:lnTo>
                  <a:lnTo>
                    <a:pt x="21" y="402"/>
                  </a:lnTo>
                  <a:lnTo>
                    <a:pt x="19" y="402"/>
                  </a:lnTo>
                  <a:lnTo>
                    <a:pt x="14" y="402"/>
                  </a:lnTo>
                  <a:lnTo>
                    <a:pt x="12" y="402"/>
                  </a:lnTo>
                  <a:lnTo>
                    <a:pt x="4" y="407"/>
                  </a:lnTo>
                  <a:lnTo>
                    <a:pt x="4" y="407"/>
                  </a:lnTo>
                  <a:lnTo>
                    <a:pt x="2" y="409"/>
                  </a:lnTo>
                  <a:lnTo>
                    <a:pt x="0" y="414"/>
                  </a:lnTo>
                  <a:lnTo>
                    <a:pt x="2" y="419"/>
                  </a:lnTo>
                  <a:lnTo>
                    <a:pt x="7" y="421"/>
                  </a:lnTo>
                  <a:lnTo>
                    <a:pt x="7" y="423"/>
                  </a:lnTo>
                  <a:lnTo>
                    <a:pt x="7" y="426"/>
                  </a:lnTo>
                  <a:lnTo>
                    <a:pt x="7" y="428"/>
                  </a:lnTo>
                  <a:lnTo>
                    <a:pt x="9" y="433"/>
                  </a:lnTo>
                  <a:lnTo>
                    <a:pt x="12" y="435"/>
                  </a:lnTo>
                  <a:lnTo>
                    <a:pt x="19" y="435"/>
                  </a:lnTo>
                  <a:lnTo>
                    <a:pt x="26" y="440"/>
                  </a:lnTo>
                  <a:lnTo>
                    <a:pt x="26" y="449"/>
                  </a:lnTo>
                  <a:lnTo>
                    <a:pt x="26" y="466"/>
                  </a:lnTo>
                  <a:lnTo>
                    <a:pt x="28" y="473"/>
                  </a:lnTo>
                  <a:lnTo>
                    <a:pt x="35" y="478"/>
                  </a:lnTo>
                  <a:lnTo>
                    <a:pt x="52" y="487"/>
                  </a:lnTo>
                  <a:lnTo>
                    <a:pt x="54" y="487"/>
                  </a:lnTo>
                  <a:lnTo>
                    <a:pt x="66" y="485"/>
                  </a:lnTo>
                  <a:lnTo>
                    <a:pt x="68" y="485"/>
                  </a:lnTo>
                  <a:lnTo>
                    <a:pt x="80" y="490"/>
                  </a:lnTo>
                  <a:lnTo>
                    <a:pt x="85" y="494"/>
                  </a:lnTo>
                  <a:lnTo>
                    <a:pt x="85" y="497"/>
                  </a:lnTo>
                  <a:lnTo>
                    <a:pt x="85" y="497"/>
                  </a:lnTo>
                  <a:lnTo>
                    <a:pt x="85" y="499"/>
                  </a:lnTo>
                  <a:lnTo>
                    <a:pt x="85" y="499"/>
                  </a:lnTo>
                  <a:lnTo>
                    <a:pt x="85" y="501"/>
                  </a:lnTo>
                  <a:lnTo>
                    <a:pt x="85" y="501"/>
                  </a:lnTo>
                  <a:lnTo>
                    <a:pt x="83" y="506"/>
                  </a:lnTo>
                  <a:lnTo>
                    <a:pt x="83" y="506"/>
                  </a:lnTo>
                  <a:lnTo>
                    <a:pt x="85" y="513"/>
                  </a:lnTo>
                  <a:lnTo>
                    <a:pt x="87" y="520"/>
                  </a:lnTo>
                  <a:lnTo>
                    <a:pt x="87" y="523"/>
                  </a:lnTo>
                  <a:lnTo>
                    <a:pt x="94" y="535"/>
                  </a:lnTo>
                  <a:lnTo>
                    <a:pt x="94" y="539"/>
                  </a:lnTo>
                  <a:lnTo>
                    <a:pt x="92" y="539"/>
                  </a:lnTo>
                  <a:lnTo>
                    <a:pt x="85" y="537"/>
                  </a:lnTo>
                  <a:lnTo>
                    <a:pt x="80" y="537"/>
                  </a:lnTo>
                  <a:lnTo>
                    <a:pt x="76" y="539"/>
                  </a:lnTo>
                  <a:lnTo>
                    <a:pt x="71" y="544"/>
                  </a:lnTo>
                  <a:lnTo>
                    <a:pt x="71" y="551"/>
                  </a:lnTo>
                  <a:lnTo>
                    <a:pt x="73" y="556"/>
                  </a:lnTo>
                  <a:lnTo>
                    <a:pt x="68" y="558"/>
                  </a:lnTo>
                  <a:lnTo>
                    <a:pt x="61" y="572"/>
                  </a:lnTo>
                  <a:lnTo>
                    <a:pt x="52" y="579"/>
                  </a:lnTo>
                  <a:lnTo>
                    <a:pt x="49" y="584"/>
                  </a:lnTo>
                  <a:lnTo>
                    <a:pt x="49" y="594"/>
                  </a:lnTo>
                  <a:lnTo>
                    <a:pt x="54" y="601"/>
                  </a:lnTo>
                  <a:lnTo>
                    <a:pt x="61" y="608"/>
                  </a:lnTo>
                  <a:lnTo>
                    <a:pt x="66" y="613"/>
                  </a:lnTo>
                  <a:lnTo>
                    <a:pt x="59" y="617"/>
                  </a:lnTo>
                  <a:lnTo>
                    <a:pt x="57" y="620"/>
                  </a:lnTo>
                  <a:lnTo>
                    <a:pt x="57" y="629"/>
                  </a:lnTo>
                  <a:lnTo>
                    <a:pt x="54" y="632"/>
                  </a:lnTo>
                  <a:lnTo>
                    <a:pt x="54" y="632"/>
                  </a:lnTo>
                  <a:lnTo>
                    <a:pt x="57" y="636"/>
                  </a:lnTo>
                  <a:lnTo>
                    <a:pt x="57" y="636"/>
                  </a:lnTo>
                  <a:lnTo>
                    <a:pt x="61" y="641"/>
                  </a:lnTo>
                  <a:lnTo>
                    <a:pt x="64" y="646"/>
                  </a:lnTo>
                  <a:lnTo>
                    <a:pt x="66" y="650"/>
                  </a:lnTo>
                  <a:lnTo>
                    <a:pt x="66" y="653"/>
                  </a:lnTo>
                  <a:lnTo>
                    <a:pt x="68" y="655"/>
                  </a:lnTo>
                  <a:lnTo>
                    <a:pt x="73" y="658"/>
                  </a:lnTo>
                  <a:lnTo>
                    <a:pt x="76" y="660"/>
                  </a:lnTo>
                  <a:lnTo>
                    <a:pt x="76" y="665"/>
                  </a:lnTo>
                  <a:lnTo>
                    <a:pt x="78" y="667"/>
                  </a:lnTo>
                  <a:lnTo>
                    <a:pt x="78" y="669"/>
                  </a:lnTo>
                  <a:lnTo>
                    <a:pt x="80" y="672"/>
                  </a:lnTo>
                  <a:lnTo>
                    <a:pt x="83" y="672"/>
                  </a:lnTo>
                  <a:lnTo>
                    <a:pt x="85" y="672"/>
                  </a:lnTo>
                  <a:lnTo>
                    <a:pt x="87" y="672"/>
                  </a:lnTo>
                  <a:lnTo>
                    <a:pt x="92" y="672"/>
                  </a:lnTo>
                  <a:lnTo>
                    <a:pt x="94" y="672"/>
                  </a:lnTo>
                  <a:lnTo>
                    <a:pt x="106" y="679"/>
                  </a:lnTo>
                  <a:lnTo>
                    <a:pt x="116" y="681"/>
                  </a:lnTo>
                  <a:lnTo>
                    <a:pt x="137" y="695"/>
                  </a:lnTo>
                  <a:lnTo>
                    <a:pt x="142" y="698"/>
                  </a:lnTo>
                  <a:lnTo>
                    <a:pt x="147" y="698"/>
                  </a:lnTo>
                  <a:lnTo>
                    <a:pt x="149" y="700"/>
                  </a:lnTo>
                  <a:lnTo>
                    <a:pt x="151" y="703"/>
                  </a:lnTo>
                  <a:lnTo>
                    <a:pt x="154" y="705"/>
                  </a:lnTo>
                  <a:lnTo>
                    <a:pt x="154" y="705"/>
                  </a:lnTo>
                  <a:lnTo>
                    <a:pt x="156" y="707"/>
                  </a:lnTo>
                  <a:lnTo>
                    <a:pt x="166" y="707"/>
                  </a:lnTo>
                  <a:lnTo>
                    <a:pt x="203" y="695"/>
                  </a:lnTo>
                  <a:lnTo>
                    <a:pt x="208" y="695"/>
                  </a:lnTo>
                  <a:lnTo>
                    <a:pt x="218" y="691"/>
                  </a:lnTo>
                  <a:lnTo>
                    <a:pt x="225" y="691"/>
                  </a:lnTo>
                  <a:lnTo>
                    <a:pt x="222" y="700"/>
                  </a:lnTo>
                  <a:lnTo>
                    <a:pt x="225" y="705"/>
                  </a:lnTo>
                  <a:lnTo>
                    <a:pt x="229" y="710"/>
                  </a:lnTo>
                  <a:lnTo>
                    <a:pt x="232" y="717"/>
                  </a:lnTo>
                  <a:lnTo>
                    <a:pt x="237" y="717"/>
                  </a:lnTo>
                  <a:lnTo>
                    <a:pt x="241" y="714"/>
                  </a:lnTo>
                  <a:lnTo>
                    <a:pt x="241" y="712"/>
                  </a:lnTo>
                  <a:lnTo>
                    <a:pt x="241" y="712"/>
                  </a:lnTo>
                  <a:lnTo>
                    <a:pt x="241" y="712"/>
                  </a:lnTo>
                  <a:lnTo>
                    <a:pt x="241" y="712"/>
                  </a:lnTo>
                  <a:lnTo>
                    <a:pt x="239" y="710"/>
                  </a:lnTo>
                  <a:lnTo>
                    <a:pt x="239" y="710"/>
                  </a:lnTo>
                  <a:lnTo>
                    <a:pt x="239" y="707"/>
                  </a:lnTo>
                  <a:lnTo>
                    <a:pt x="241" y="707"/>
                  </a:lnTo>
                  <a:lnTo>
                    <a:pt x="241" y="707"/>
                  </a:lnTo>
                  <a:lnTo>
                    <a:pt x="241" y="703"/>
                  </a:lnTo>
                  <a:lnTo>
                    <a:pt x="244" y="703"/>
                  </a:lnTo>
                  <a:lnTo>
                    <a:pt x="244" y="703"/>
                  </a:lnTo>
                  <a:lnTo>
                    <a:pt x="246" y="700"/>
                  </a:lnTo>
                  <a:lnTo>
                    <a:pt x="246" y="700"/>
                  </a:lnTo>
                  <a:lnTo>
                    <a:pt x="248" y="700"/>
                  </a:lnTo>
                  <a:lnTo>
                    <a:pt x="248" y="700"/>
                  </a:lnTo>
                  <a:lnTo>
                    <a:pt x="253" y="703"/>
                  </a:lnTo>
                  <a:lnTo>
                    <a:pt x="256" y="705"/>
                  </a:lnTo>
                  <a:lnTo>
                    <a:pt x="256" y="705"/>
                  </a:lnTo>
                  <a:lnTo>
                    <a:pt x="263" y="705"/>
                  </a:lnTo>
                  <a:lnTo>
                    <a:pt x="277" y="707"/>
                  </a:lnTo>
                  <a:lnTo>
                    <a:pt x="282" y="707"/>
                  </a:lnTo>
                  <a:lnTo>
                    <a:pt x="296" y="710"/>
                  </a:lnTo>
                  <a:lnTo>
                    <a:pt x="296" y="710"/>
                  </a:lnTo>
                  <a:lnTo>
                    <a:pt x="298" y="710"/>
                  </a:lnTo>
                  <a:lnTo>
                    <a:pt x="298" y="707"/>
                  </a:lnTo>
                  <a:lnTo>
                    <a:pt x="298" y="707"/>
                  </a:lnTo>
                  <a:lnTo>
                    <a:pt x="298" y="705"/>
                  </a:lnTo>
                  <a:lnTo>
                    <a:pt x="298" y="705"/>
                  </a:lnTo>
                  <a:lnTo>
                    <a:pt x="298" y="705"/>
                  </a:lnTo>
                  <a:lnTo>
                    <a:pt x="296" y="703"/>
                  </a:lnTo>
                  <a:lnTo>
                    <a:pt x="296" y="703"/>
                  </a:lnTo>
                  <a:lnTo>
                    <a:pt x="293" y="703"/>
                  </a:lnTo>
                  <a:lnTo>
                    <a:pt x="293" y="700"/>
                  </a:lnTo>
                  <a:lnTo>
                    <a:pt x="293" y="700"/>
                  </a:lnTo>
                  <a:lnTo>
                    <a:pt x="296" y="698"/>
                  </a:lnTo>
                  <a:lnTo>
                    <a:pt x="298" y="695"/>
                  </a:lnTo>
                  <a:lnTo>
                    <a:pt x="298" y="695"/>
                  </a:lnTo>
                  <a:lnTo>
                    <a:pt x="298" y="695"/>
                  </a:lnTo>
                  <a:lnTo>
                    <a:pt x="301" y="695"/>
                  </a:lnTo>
                  <a:lnTo>
                    <a:pt x="305" y="695"/>
                  </a:lnTo>
                  <a:lnTo>
                    <a:pt x="308" y="695"/>
                  </a:lnTo>
                  <a:lnTo>
                    <a:pt x="308" y="695"/>
                  </a:lnTo>
                  <a:lnTo>
                    <a:pt x="308" y="695"/>
                  </a:lnTo>
                  <a:lnTo>
                    <a:pt x="310" y="695"/>
                  </a:lnTo>
                  <a:lnTo>
                    <a:pt x="310" y="695"/>
                  </a:lnTo>
                  <a:lnTo>
                    <a:pt x="312" y="691"/>
                  </a:lnTo>
                  <a:lnTo>
                    <a:pt x="315" y="688"/>
                  </a:lnTo>
                  <a:lnTo>
                    <a:pt x="315" y="686"/>
                  </a:lnTo>
                  <a:lnTo>
                    <a:pt x="315" y="686"/>
                  </a:lnTo>
                  <a:lnTo>
                    <a:pt x="315" y="681"/>
                  </a:lnTo>
                  <a:lnTo>
                    <a:pt x="315" y="681"/>
                  </a:lnTo>
                  <a:lnTo>
                    <a:pt x="315" y="679"/>
                  </a:lnTo>
                  <a:lnTo>
                    <a:pt x="312" y="679"/>
                  </a:lnTo>
                  <a:lnTo>
                    <a:pt x="312" y="679"/>
                  </a:lnTo>
                  <a:lnTo>
                    <a:pt x="312" y="677"/>
                  </a:lnTo>
                  <a:lnTo>
                    <a:pt x="312" y="672"/>
                  </a:lnTo>
                  <a:lnTo>
                    <a:pt x="312" y="672"/>
                  </a:lnTo>
                  <a:lnTo>
                    <a:pt x="312" y="669"/>
                  </a:lnTo>
                  <a:lnTo>
                    <a:pt x="312" y="667"/>
                  </a:lnTo>
                  <a:lnTo>
                    <a:pt x="312" y="667"/>
                  </a:lnTo>
                  <a:lnTo>
                    <a:pt x="312" y="665"/>
                  </a:lnTo>
                  <a:lnTo>
                    <a:pt x="315" y="658"/>
                  </a:lnTo>
                  <a:lnTo>
                    <a:pt x="315" y="655"/>
                  </a:lnTo>
                  <a:lnTo>
                    <a:pt x="315" y="655"/>
                  </a:lnTo>
                  <a:lnTo>
                    <a:pt x="312" y="653"/>
                  </a:lnTo>
                  <a:lnTo>
                    <a:pt x="312" y="653"/>
                  </a:lnTo>
                  <a:lnTo>
                    <a:pt x="312" y="653"/>
                  </a:lnTo>
                  <a:lnTo>
                    <a:pt x="312" y="650"/>
                  </a:lnTo>
                  <a:lnTo>
                    <a:pt x="315" y="650"/>
                  </a:lnTo>
                  <a:lnTo>
                    <a:pt x="317" y="648"/>
                  </a:lnTo>
                  <a:lnTo>
                    <a:pt x="319" y="648"/>
                  </a:lnTo>
                  <a:lnTo>
                    <a:pt x="319" y="646"/>
                  </a:lnTo>
                  <a:lnTo>
                    <a:pt x="322" y="643"/>
                  </a:lnTo>
                  <a:lnTo>
                    <a:pt x="322" y="641"/>
                  </a:lnTo>
                  <a:lnTo>
                    <a:pt x="327" y="639"/>
                  </a:lnTo>
                  <a:lnTo>
                    <a:pt x="327" y="639"/>
                  </a:lnTo>
                  <a:lnTo>
                    <a:pt x="329" y="636"/>
                  </a:lnTo>
                  <a:lnTo>
                    <a:pt x="329" y="634"/>
                  </a:lnTo>
                  <a:lnTo>
                    <a:pt x="329" y="632"/>
                  </a:lnTo>
                  <a:lnTo>
                    <a:pt x="331" y="627"/>
                  </a:lnTo>
                  <a:lnTo>
                    <a:pt x="334" y="624"/>
                  </a:lnTo>
                  <a:lnTo>
                    <a:pt x="334" y="622"/>
                  </a:lnTo>
                  <a:lnTo>
                    <a:pt x="336" y="622"/>
                  </a:lnTo>
                  <a:lnTo>
                    <a:pt x="338" y="622"/>
                  </a:lnTo>
                  <a:lnTo>
                    <a:pt x="338" y="622"/>
                  </a:lnTo>
                  <a:lnTo>
                    <a:pt x="341" y="620"/>
                  </a:lnTo>
                  <a:lnTo>
                    <a:pt x="341" y="620"/>
                  </a:lnTo>
                  <a:lnTo>
                    <a:pt x="341" y="617"/>
                  </a:lnTo>
                  <a:lnTo>
                    <a:pt x="343" y="615"/>
                  </a:lnTo>
                  <a:lnTo>
                    <a:pt x="343" y="613"/>
                  </a:lnTo>
                  <a:lnTo>
                    <a:pt x="343" y="610"/>
                  </a:lnTo>
                  <a:lnTo>
                    <a:pt x="343" y="608"/>
                  </a:lnTo>
                  <a:lnTo>
                    <a:pt x="341" y="608"/>
                  </a:lnTo>
                  <a:lnTo>
                    <a:pt x="341" y="606"/>
                  </a:lnTo>
                  <a:lnTo>
                    <a:pt x="341" y="606"/>
                  </a:lnTo>
                  <a:lnTo>
                    <a:pt x="341" y="606"/>
                  </a:lnTo>
                  <a:lnTo>
                    <a:pt x="338" y="603"/>
                  </a:lnTo>
                  <a:lnTo>
                    <a:pt x="341" y="601"/>
                  </a:lnTo>
                  <a:lnTo>
                    <a:pt x="341" y="601"/>
                  </a:lnTo>
                  <a:lnTo>
                    <a:pt x="343" y="596"/>
                  </a:lnTo>
                  <a:lnTo>
                    <a:pt x="343" y="594"/>
                  </a:lnTo>
                  <a:lnTo>
                    <a:pt x="346" y="589"/>
                  </a:lnTo>
                  <a:lnTo>
                    <a:pt x="346" y="589"/>
                  </a:lnTo>
                  <a:lnTo>
                    <a:pt x="348" y="584"/>
                  </a:lnTo>
                  <a:lnTo>
                    <a:pt x="350" y="584"/>
                  </a:lnTo>
                  <a:lnTo>
                    <a:pt x="353" y="587"/>
                  </a:lnTo>
                  <a:lnTo>
                    <a:pt x="355" y="589"/>
                  </a:lnTo>
                  <a:lnTo>
                    <a:pt x="357" y="589"/>
                  </a:lnTo>
                  <a:lnTo>
                    <a:pt x="360" y="591"/>
                  </a:lnTo>
                  <a:lnTo>
                    <a:pt x="362" y="594"/>
                  </a:lnTo>
                  <a:lnTo>
                    <a:pt x="364" y="594"/>
                  </a:lnTo>
                  <a:lnTo>
                    <a:pt x="364" y="596"/>
                  </a:lnTo>
                  <a:lnTo>
                    <a:pt x="369" y="596"/>
                  </a:lnTo>
                  <a:lnTo>
                    <a:pt x="372" y="598"/>
                  </a:lnTo>
                  <a:lnTo>
                    <a:pt x="372" y="598"/>
                  </a:lnTo>
                  <a:lnTo>
                    <a:pt x="372" y="598"/>
                  </a:lnTo>
                  <a:lnTo>
                    <a:pt x="372" y="601"/>
                  </a:lnTo>
                  <a:lnTo>
                    <a:pt x="374" y="601"/>
                  </a:lnTo>
                  <a:lnTo>
                    <a:pt x="374" y="601"/>
                  </a:lnTo>
                  <a:lnTo>
                    <a:pt x="376" y="598"/>
                  </a:lnTo>
                  <a:lnTo>
                    <a:pt x="379" y="596"/>
                  </a:lnTo>
                  <a:lnTo>
                    <a:pt x="379" y="596"/>
                  </a:lnTo>
                  <a:lnTo>
                    <a:pt x="379" y="596"/>
                  </a:lnTo>
                  <a:lnTo>
                    <a:pt x="381" y="594"/>
                  </a:lnTo>
                  <a:lnTo>
                    <a:pt x="381" y="594"/>
                  </a:lnTo>
                  <a:lnTo>
                    <a:pt x="381" y="594"/>
                  </a:lnTo>
                  <a:lnTo>
                    <a:pt x="381" y="591"/>
                  </a:lnTo>
                  <a:lnTo>
                    <a:pt x="383" y="589"/>
                  </a:lnTo>
                  <a:lnTo>
                    <a:pt x="386" y="589"/>
                  </a:lnTo>
                  <a:lnTo>
                    <a:pt x="386" y="589"/>
                  </a:lnTo>
                  <a:lnTo>
                    <a:pt x="388" y="591"/>
                  </a:lnTo>
                  <a:lnTo>
                    <a:pt x="391" y="591"/>
                  </a:lnTo>
                  <a:lnTo>
                    <a:pt x="391" y="591"/>
                  </a:lnTo>
                  <a:lnTo>
                    <a:pt x="393" y="589"/>
                  </a:lnTo>
                  <a:lnTo>
                    <a:pt x="400" y="589"/>
                  </a:lnTo>
                  <a:lnTo>
                    <a:pt x="419" y="589"/>
                  </a:lnTo>
                  <a:lnTo>
                    <a:pt x="424" y="587"/>
                  </a:lnTo>
                  <a:lnTo>
                    <a:pt x="424" y="584"/>
                  </a:lnTo>
                  <a:lnTo>
                    <a:pt x="426" y="582"/>
                  </a:lnTo>
                  <a:lnTo>
                    <a:pt x="426" y="582"/>
                  </a:lnTo>
                  <a:lnTo>
                    <a:pt x="426" y="579"/>
                  </a:lnTo>
                  <a:lnTo>
                    <a:pt x="426" y="579"/>
                  </a:lnTo>
                  <a:lnTo>
                    <a:pt x="426" y="579"/>
                  </a:lnTo>
                  <a:lnTo>
                    <a:pt x="426" y="577"/>
                  </a:lnTo>
                  <a:lnTo>
                    <a:pt x="426" y="577"/>
                  </a:lnTo>
                  <a:lnTo>
                    <a:pt x="426" y="575"/>
                  </a:lnTo>
                  <a:lnTo>
                    <a:pt x="426" y="575"/>
                  </a:lnTo>
                  <a:lnTo>
                    <a:pt x="426" y="572"/>
                  </a:lnTo>
                  <a:lnTo>
                    <a:pt x="426" y="572"/>
                  </a:lnTo>
                  <a:lnTo>
                    <a:pt x="428" y="570"/>
                  </a:lnTo>
                  <a:lnTo>
                    <a:pt x="428" y="568"/>
                  </a:lnTo>
                  <a:lnTo>
                    <a:pt x="428" y="568"/>
                  </a:lnTo>
                  <a:lnTo>
                    <a:pt x="431" y="568"/>
                  </a:lnTo>
                  <a:lnTo>
                    <a:pt x="433" y="568"/>
                  </a:lnTo>
                  <a:lnTo>
                    <a:pt x="450" y="570"/>
                  </a:lnTo>
                  <a:lnTo>
                    <a:pt x="452" y="570"/>
                  </a:lnTo>
                  <a:lnTo>
                    <a:pt x="452" y="570"/>
                  </a:lnTo>
                  <a:lnTo>
                    <a:pt x="455" y="572"/>
                  </a:lnTo>
                  <a:lnTo>
                    <a:pt x="455" y="572"/>
                  </a:lnTo>
                  <a:lnTo>
                    <a:pt x="455" y="575"/>
                  </a:lnTo>
                  <a:lnTo>
                    <a:pt x="457" y="577"/>
                  </a:lnTo>
                  <a:lnTo>
                    <a:pt x="457" y="579"/>
                  </a:lnTo>
                  <a:lnTo>
                    <a:pt x="459" y="582"/>
                  </a:lnTo>
                  <a:lnTo>
                    <a:pt x="459" y="584"/>
                  </a:lnTo>
                  <a:lnTo>
                    <a:pt x="462" y="587"/>
                  </a:lnTo>
                  <a:lnTo>
                    <a:pt x="462" y="587"/>
                  </a:lnTo>
                  <a:lnTo>
                    <a:pt x="462" y="587"/>
                  </a:lnTo>
                  <a:lnTo>
                    <a:pt x="462" y="591"/>
                  </a:lnTo>
                  <a:lnTo>
                    <a:pt x="462" y="591"/>
                  </a:lnTo>
                  <a:lnTo>
                    <a:pt x="462" y="594"/>
                  </a:lnTo>
                  <a:lnTo>
                    <a:pt x="462" y="594"/>
                  </a:lnTo>
                  <a:lnTo>
                    <a:pt x="464" y="594"/>
                  </a:lnTo>
                  <a:lnTo>
                    <a:pt x="464" y="594"/>
                  </a:lnTo>
                  <a:lnTo>
                    <a:pt x="464" y="594"/>
                  </a:lnTo>
                  <a:lnTo>
                    <a:pt x="466" y="591"/>
                  </a:lnTo>
                  <a:lnTo>
                    <a:pt x="466" y="589"/>
                  </a:lnTo>
                  <a:lnTo>
                    <a:pt x="469" y="589"/>
                  </a:lnTo>
                  <a:lnTo>
                    <a:pt x="471" y="587"/>
                  </a:lnTo>
                  <a:lnTo>
                    <a:pt x="471" y="584"/>
                  </a:lnTo>
                  <a:lnTo>
                    <a:pt x="473" y="584"/>
                  </a:lnTo>
                  <a:lnTo>
                    <a:pt x="473" y="584"/>
                  </a:lnTo>
                  <a:lnTo>
                    <a:pt x="473" y="582"/>
                  </a:lnTo>
                  <a:lnTo>
                    <a:pt x="473" y="577"/>
                  </a:lnTo>
                  <a:lnTo>
                    <a:pt x="476" y="577"/>
                  </a:lnTo>
                  <a:lnTo>
                    <a:pt x="476" y="577"/>
                  </a:lnTo>
                  <a:lnTo>
                    <a:pt x="478" y="575"/>
                  </a:lnTo>
                  <a:lnTo>
                    <a:pt x="485" y="575"/>
                  </a:lnTo>
                  <a:lnTo>
                    <a:pt x="488" y="577"/>
                  </a:lnTo>
                  <a:lnTo>
                    <a:pt x="490" y="577"/>
                  </a:lnTo>
                  <a:lnTo>
                    <a:pt x="492" y="575"/>
                  </a:lnTo>
                  <a:lnTo>
                    <a:pt x="492" y="572"/>
                  </a:lnTo>
                  <a:lnTo>
                    <a:pt x="492" y="572"/>
                  </a:lnTo>
                  <a:lnTo>
                    <a:pt x="492" y="570"/>
                  </a:lnTo>
                  <a:lnTo>
                    <a:pt x="492" y="570"/>
                  </a:lnTo>
                  <a:lnTo>
                    <a:pt x="492" y="568"/>
                  </a:lnTo>
                  <a:lnTo>
                    <a:pt x="492" y="563"/>
                  </a:lnTo>
                  <a:lnTo>
                    <a:pt x="492" y="563"/>
                  </a:lnTo>
                  <a:lnTo>
                    <a:pt x="492" y="561"/>
                  </a:lnTo>
                  <a:lnTo>
                    <a:pt x="492" y="561"/>
                  </a:lnTo>
                  <a:lnTo>
                    <a:pt x="490" y="558"/>
                  </a:lnTo>
                  <a:lnTo>
                    <a:pt x="488" y="558"/>
                  </a:lnTo>
                  <a:lnTo>
                    <a:pt x="485" y="556"/>
                  </a:lnTo>
                  <a:lnTo>
                    <a:pt x="485" y="556"/>
                  </a:lnTo>
                  <a:lnTo>
                    <a:pt x="485" y="553"/>
                  </a:lnTo>
                  <a:lnTo>
                    <a:pt x="485" y="553"/>
                  </a:lnTo>
                  <a:lnTo>
                    <a:pt x="485" y="553"/>
                  </a:lnTo>
                  <a:lnTo>
                    <a:pt x="490" y="549"/>
                  </a:lnTo>
                  <a:lnTo>
                    <a:pt x="492" y="546"/>
                  </a:lnTo>
                  <a:lnTo>
                    <a:pt x="492" y="546"/>
                  </a:lnTo>
                  <a:lnTo>
                    <a:pt x="492" y="546"/>
                  </a:lnTo>
                  <a:lnTo>
                    <a:pt x="492" y="542"/>
                  </a:lnTo>
                  <a:lnTo>
                    <a:pt x="495" y="542"/>
                  </a:lnTo>
                  <a:lnTo>
                    <a:pt x="495" y="539"/>
                  </a:lnTo>
                  <a:lnTo>
                    <a:pt x="495" y="539"/>
                  </a:lnTo>
                  <a:lnTo>
                    <a:pt x="500" y="539"/>
                  </a:lnTo>
                  <a:lnTo>
                    <a:pt x="502" y="539"/>
                  </a:lnTo>
                  <a:lnTo>
                    <a:pt x="504" y="539"/>
                  </a:lnTo>
                  <a:lnTo>
                    <a:pt x="504" y="544"/>
                  </a:lnTo>
                  <a:lnTo>
                    <a:pt x="507" y="544"/>
                  </a:lnTo>
                  <a:lnTo>
                    <a:pt x="509" y="544"/>
                  </a:lnTo>
                  <a:lnTo>
                    <a:pt x="511" y="546"/>
                  </a:lnTo>
                  <a:lnTo>
                    <a:pt x="514" y="549"/>
                  </a:lnTo>
                  <a:lnTo>
                    <a:pt x="518" y="553"/>
                  </a:lnTo>
                  <a:lnTo>
                    <a:pt x="521" y="556"/>
                  </a:lnTo>
                  <a:lnTo>
                    <a:pt x="530" y="558"/>
                  </a:lnTo>
                  <a:lnTo>
                    <a:pt x="533" y="561"/>
                  </a:lnTo>
                  <a:lnTo>
                    <a:pt x="535" y="561"/>
                  </a:lnTo>
                  <a:lnTo>
                    <a:pt x="535" y="563"/>
                  </a:lnTo>
                  <a:lnTo>
                    <a:pt x="535" y="565"/>
                  </a:lnTo>
                  <a:lnTo>
                    <a:pt x="535" y="565"/>
                  </a:lnTo>
                  <a:lnTo>
                    <a:pt x="535" y="568"/>
                  </a:lnTo>
                  <a:lnTo>
                    <a:pt x="537" y="568"/>
                  </a:lnTo>
                  <a:lnTo>
                    <a:pt x="537" y="568"/>
                  </a:lnTo>
                  <a:lnTo>
                    <a:pt x="540" y="570"/>
                  </a:lnTo>
                  <a:lnTo>
                    <a:pt x="545" y="570"/>
                  </a:lnTo>
                  <a:lnTo>
                    <a:pt x="545" y="570"/>
                  </a:lnTo>
                  <a:lnTo>
                    <a:pt x="549" y="570"/>
                  </a:lnTo>
                  <a:lnTo>
                    <a:pt x="549" y="568"/>
                  </a:lnTo>
                  <a:lnTo>
                    <a:pt x="554" y="568"/>
                  </a:lnTo>
                  <a:lnTo>
                    <a:pt x="554" y="565"/>
                  </a:lnTo>
                  <a:lnTo>
                    <a:pt x="556" y="561"/>
                  </a:lnTo>
                  <a:lnTo>
                    <a:pt x="554" y="539"/>
                  </a:lnTo>
                  <a:lnTo>
                    <a:pt x="556" y="5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4" name="Freeform 12">
              <a:extLst>
                <a:ext uri="{FF2B5EF4-FFF2-40B4-BE49-F238E27FC236}">
                  <a16:creationId xmlns:a16="http://schemas.microsoft.com/office/drawing/2014/main" id="{48DEA466-E101-4979-B791-19F14E977829}"/>
                </a:ext>
              </a:extLst>
            </p:cNvPr>
            <p:cNvSpPr>
              <a:spLocks/>
            </p:cNvSpPr>
            <p:nvPr/>
          </p:nvSpPr>
          <p:spPr bwMode="auto">
            <a:xfrm>
              <a:off x="4136" y="2010"/>
              <a:ext cx="261" cy="201"/>
            </a:xfrm>
            <a:custGeom>
              <a:avLst/>
              <a:gdLst>
                <a:gd name="T0" fmla="*/ 251 w 261"/>
                <a:gd name="T1" fmla="*/ 104 h 201"/>
                <a:gd name="T2" fmla="*/ 249 w 261"/>
                <a:gd name="T3" fmla="*/ 92 h 201"/>
                <a:gd name="T4" fmla="*/ 251 w 261"/>
                <a:gd name="T5" fmla="*/ 80 h 201"/>
                <a:gd name="T6" fmla="*/ 251 w 261"/>
                <a:gd name="T7" fmla="*/ 64 h 201"/>
                <a:gd name="T8" fmla="*/ 258 w 261"/>
                <a:gd name="T9" fmla="*/ 42 h 201"/>
                <a:gd name="T10" fmla="*/ 227 w 261"/>
                <a:gd name="T11" fmla="*/ 21 h 201"/>
                <a:gd name="T12" fmla="*/ 180 w 261"/>
                <a:gd name="T13" fmla="*/ 0 h 201"/>
                <a:gd name="T14" fmla="*/ 173 w 261"/>
                <a:gd name="T15" fmla="*/ 7 h 201"/>
                <a:gd name="T16" fmla="*/ 171 w 261"/>
                <a:gd name="T17" fmla="*/ 19 h 201"/>
                <a:gd name="T18" fmla="*/ 152 w 261"/>
                <a:gd name="T19" fmla="*/ 40 h 201"/>
                <a:gd name="T20" fmla="*/ 135 w 261"/>
                <a:gd name="T21" fmla="*/ 64 h 201"/>
                <a:gd name="T22" fmla="*/ 123 w 261"/>
                <a:gd name="T23" fmla="*/ 83 h 201"/>
                <a:gd name="T24" fmla="*/ 109 w 261"/>
                <a:gd name="T25" fmla="*/ 87 h 201"/>
                <a:gd name="T26" fmla="*/ 107 w 261"/>
                <a:gd name="T27" fmla="*/ 78 h 201"/>
                <a:gd name="T28" fmla="*/ 104 w 261"/>
                <a:gd name="T29" fmla="*/ 71 h 201"/>
                <a:gd name="T30" fmla="*/ 95 w 261"/>
                <a:gd name="T31" fmla="*/ 59 h 201"/>
                <a:gd name="T32" fmla="*/ 88 w 261"/>
                <a:gd name="T33" fmla="*/ 61 h 201"/>
                <a:gd name="T34" fmla="*/ 81 w 261"/>
                <a:gd name="T35" fmla="*/ 54 h 201"/>
                <a:gd name="T36" fmla="*/ 73 w 261"/>
                <a:gd name="T37" fmla="*/ 49 h 201"/>
                <a:gd name="T38" fmla="*/ 59 w 261"/>
                <a:gd name="T39" fmla="*/ 61 h 201"/>
                <a:gd name="T40" fmla="*/ 45 w 261"/>
                <a:gd name="T41" fmla="*/ 68 h 201"/>
                <a:gd name="T42" fmla="*/ 45 w 261"/>
                <a:gd name="T43" fmla="*/ 78 h 201"/>
                <a:gd name="T44" fmla="*/ 52 w 261"/>
                <a:gd name="T45" fmla="*/ 87 h 201"/>
                <a:gd name="T46" fmla="*/ 50 w 261"/>
                <a:gd name="T47" fmla="*/ 90 h 201"/>
                <a:gd name="T48" fmla="*/ 31 w 261"/>
                <a:gd name="T49" fmla="*/ 102 h 201"/>
                <a:gd name="T50" fmla="*/ 19 w 261"/>
                <a:gd name="T51" fmla="*/ 109 h 201"/>
                <a:gd name="T52" fmla="*/ 0 w 261"/>
                <a:gd name="T53" fmla="*/ 111 h 201"/>
                <a:gd name="T54" fmla="*/ 7 w 261"/>
                <a:gd name="T55" fmla="*/ 120 h 201"/>
                <a:gd name="T56" fmla="*/ 12 w 261"/>
                <a:gd name="T57" fmla="*/ 142 h 201"/>
                <a:gd name="T58" fmla="*/ 14 w 261"/>
                <a:gd name="T59" fmla="*/ 149 h 201"/>
                <a:gd name="T60" fmla="*/ 7 w 261"/>
                <a:gd name="T61" fmla="*/ 163 h 201"/>
                <a:gd name="T62" fmla="*/ 5 w 261"/>
                <a:gd name="T63" fmla="*/ 173 h 201"/>
                <a:gd name="T64" fmla="*/ 19 w 261"/>
                <a:gd name="T65" fmla="*/ 191 h 201"/>
                <a:gd name="T66" fmla="*/ 33 w 261"/>
                <a:gd name="T67" fmla="*/ 196 h 201"/>
                <a:gd name="T68" fmla="*/ 36 w 261"/>
                <a:gd name="T69" fmla="*/ 189 h 201"/>
                <a:gd name="T70" fmla="*/ 31 w 261"/>
                <a:gd name="T71" fmla="*/ 182 h 201"/>
                <a:gd name="T72" fmla="*/ 33 w 261"/>
                <a:gd name="T73" fmla="*/ 173 h 201"/>
                <a:gd name="T74" fmla="*/ 40 w 261"/>
                <a:gd name="T75" fmla="*/ 168 h 201"/>
                <a:gd name="T76" fmla="*/ 71 w 261"/>
                <a:gd name="T77" fmla="*/ 170 h 201"/>
                <a:gd name="T78" fmla="*/ 107 w 261"/>
                <a:gd name="T79" fmla="*/ 187 h 201"/>
                <a:gd name="T80" fmla="*/ 126 w 261"/>
                <a:gd name="T81" fmla="*/ 196 h 201"/>
                <a:gd name="T82" fmla="*/ 135 w 261"/>
                <a:gd name="T83" fmla="*/ 201 h 201"/>
                <a:gd name="T84" fmla="*/ 152 w 261"/>
                <a:gd name="T85" fmla="*/ 194 h 201"/>
                <a:gd name="T86" fmla="*/ 175 w 261"/>
                <a:gd name="T87" fmla="*/ 189 h 201"/>
                <a:gd name="T88" fmla="*/ 180 w 261"/>
                <a:gd name="T89" fmla="*/ 180 h 201"/>
                <a:gd name="T90" fmla="*/ 187 w 261"/>
                <a:gd name="T91" fmla="*/ 184 h 201"/>
                <a:gd name="T92" fmla="*/ 211 w 261"/>
                <a:gd name="T93" fmla="*/ 180 h 201"/>
                <a:gd name="T94" fmla="*/ 213 w 261"/>
                <a:gd name="T95" fmla="*/ 156 h 201"/>
                <a:gd name="T96" fmla="*/ 211 w 261"/>
                <a:gd name="T97" fmla="*/ 135 h 201"/>
                <a:gd name="T98" fmla="*/ 216 w 261"/>
                <a:gd name="T99" fmla="*/ 128 h 201"/>
                <a:gd name="T100" fmla="*/ 230 w 261"/>
                <a:gd name="T101" fmla="*/ 130 h 201"/>
                <a:gd name="T102" fmla="*/ 239 w 261"/>
                <a:gd name="T103" fmla="*/ 123 h 201"/>
                <a:gd name="T104" fmla="*/ 249 w 261"/>
                <a:gd name="T105" fmla="*/ 113 h 201"/>
                <a:gd name="T106" fmla="*/ 261 w 261"/>
                <a:gd name="T107" fmla="*/ 10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01">
                  <a:moveTo>
                    <a:pt x="261" y="106"/>
                  </a:moveTo>
                  <a:lnTo>
                    <a:pt x="258" y="106"/>
                  </a:lnTo>
                  <a:lnTo>
                    <a:pt x="254" y="104"/>
                  </a:lnTo>
                  <a:lnTo>
                    <a:pt x="254" y="104"/>
                  </a:lnTo>
                  <a:lnTo>
                    <a:pt x="251" y="104"/>
                  </a:lnTo>
                  <a:lnTo>
                    <a:pt x="251" y="104"/>
                  </a:lnTo>
                  <a:lnTo>
                    <a:pt x="251" y="102"/>
                  </a:lnTo>
                  <a:lnTo>
                    <a:pt x="251" y="102"/>
                  </a:lnTo>
                  <a:lnTo>
                    <a:pt x="249" y="99"/>
                  </a:lnTo>
                  <a:lnTo>
                    <a:pt x="249" y="97"/>
                  </a:lnTo>
                  <a:lnTo>
                    <a:pt x="249" y="94"/>
                  </a:lnTo>
                  <a:lnTo>
                    <a:pt x="249" y="92"/>
                  </a:lnTo>
                  <a:lnTo>
                    <a:pt x="249" y="92"/>
                  </a:lnTo>
                  <a:lnTo>
                    <a:pt x="249" y="90"/>
                  </a:lnTo>
                  <a:lnTo>
                    <a:pt x="249" y="87"/>
                  </a:lnTo>
                  <a:lnTo>
                    <a:pt x="249" y="83"/>
                  </a:lnTo>
                  <a:lnTo>
                    <a:pt x="251" y="83"/>
                  </a:lnTo>
                  <a:lnTo>
                    <a:pt x="251" y="80"/>
                  </a:lnTo>
                  <a:lnTo>
                    <a:pt x="249" y="75"/>
                  </a:lnTo>
                  <a:lnTo>
                    <a:pt x="249" y="73"/>
                  </a:lnTo>
                  <a:lnTo>
                    <a:pt x="249" y="71"/>
                  </a:lnTo>
                  <a:lnTo>
                    <a:pt x="249" y="68"/>
                  </a:lnTo>
                  <a:lnTo>
                    <a:pt x="251" y="68"/>
                  </a:lnTo>
                  <a:lnTo>
                    <a:pt x="251" y="64"/>
                  </a:lnTo>
                  <a:lnTo>
                    <a:pt x="256" y="59"/>
                  </a:lnTo>
                  <a:lnTo>
                    <a:pt x="256" y="57"/>
                  </a:lnTo>
                  <a:lnTo>
                    <a:pt x="256" y="54"/>
                  </a:lnTo>
                  <a:lnTo>
                    <a:pt x="256" y="54"/>
                  </a:lnTo>
                  <a:lnTo>
                    <a:pt x="256" y="42"/>
                  </a:lnTo>
                  <a:lnTo>
                    <a:pt x="258" y="42"/>
                  </a:lnTo>
                  <a:lnTo>
                    <a:pt x="254" y="40"/>
                  </a:lnTo>
                  <a:lnTo>
                    <a:pt x="249" y="38"/>
                  </a:lnTo>
                  <a:lnTo>
                    <a:pt x="239" y="33"/>
                  </a:lnTo>
                  <a:lnTo>
                    <a:pt x="237" y="31"/>
                  </a:lnTo>
                  <a:lnTo>
                    <a:pt x="235" y="28"/>
                  </a:lnTo>
                  <a:lnTo>
                    <a:pt x="227" y="21"/>
                  </a:lnTo>
                  <a:lnTo>
                    <a:pt x="225" y="19"/>
                  </a:lnTo>
                  <a:lnTo>
                    <a:pt x="216" y="16"/>
                  </a:lnTo>
                  <a:lnTo>
                    <a:pt x="199" y="14"/>
                  </a:lnTo>
                  <a:lnTo>
                    <a:pt x="192" y="9"/>
                  </a:lnTo>
                  <a:lnTo>
                    <a:pt x="185" y="2"/>
                  </a:lnTo>
                  <a:lnTo>
                    <a:pt x="180" y="0"/>
                  </a:lnTo>
                  <a:lnTo>
                    <a:pt x="175" y="0"/>
                  </a:lnTo>
                  <a:lnTo>
                    <a:pt x="175" y="0"/>
                  </a:lnTo>
                  <a:lnTo>
                    <a:pt x="175" y="4"/>
                  </a:lnTo>
                  <a:lnTo>
                    <a:pt x="175" y="4"/>
                  </a:lnTo>
                  <a:lnTo>
                    <a:pt x="175" y="4"/>
                  </a:lnTo>
                  <a:lnTo>
                    <a:pt x="173" y="7"/>
                  </a:lnTo>
                  <a:lnTo>
                    <a:pt x="173" y="9"/>
                  </a:lnTo>
                  <a:lnTo>
                    <a:pt x="173" y="12"/>
                  </a:lnTo>
                  <a:lnTo>
                    <a:pt x="173" y="14"/>
                  </a:lnTo>
                  <a:lnTo>
                    <a:pt x="173" y="16"/>
                  </a:lnTo>
                  <a:lnTo>
                    <a:pt x="173" y="16"/>
                  </a:lnTo>
                  <a:lnTo>
                    <a:pt x="171" y="19"/>
                  </a:lnTo>
                  <a:lnTo>
                    <a:pt x="156" y="33"/>
                  </a:lnTo>
                  <a:lnTo>
                    <a:pt x="154" y="35"/>
                  </a:lnTo>
                  <a:lnTo>
                    <a:pt x="152" y="35"/>
                  </a:lnTo>
                  <a:lnTo>
                    <a:pt x="152" y="38"/>
                  </a:lnTo>
                  <a:lnTo>
                    <a:pt x="152" y="40"/>
                  </a:lnTo>
                  <a:lnTo>
                    <a:pt x="152" y="40"/>
                  </a:lnTo>
                  <a:lnTo>
                    <a:pt x="152" y="42"/>
                  </a:lnTo>
                  <a:lnTo>
                    <a:pt x="152" y="42"/>
                  </a:lnTo>
                  <a:lnTo>
                    <a:pt x="149" y="45"/>
                  </a:lnTo>
                  <a:lnTo>
                    <a:pt x="149" y="49"/>
                  </a:lnTo>
                  <a:lnTo>
                    <a:pt x="142" y="54"/>
                  </a:lnTo>
                  <a:lnTo>
                    <a:pt x="135" y="64"/>
                  </a:lnTo>
                  <a:lnTo>
                    <a:pt x="133" y="71"/>
                  </a:lnTo>
                  <a:lnTo>
                    <a:pt x="126" y="78"/>
                  </a:lnTo>
                  <a:lnTo>
                    <a:pt x="126" y="80"/>
                  </a:lnTo>
                  <a:lnTo>
                    <a:pt x="126" y="80"/>
                  </a:lnTo>
                  <a:lnTo>
                    <a:pt x="123" y="83"/>
                  </a:lnTo>
                  <a:lnTo>
                    <a:pt x="123" y="83"/>
                  </a:lnTo>
                  <a:lnTo>
                    <a:pt x="114" y="87"/>
                  </a:lnTo>
                  <a:lnTo>
                    <a:pt x="111" y="90"/>
                  </a:lnTo>
                  <a:lnTo>
                    <a:pt x="109" y="90"/>
                  </a:lnTo>
                  <a:lnTo>
                    <a:pt x="109" y="90"/>
                  </a:lnTo>
                  <a:lnTo>
                    <a:pt x="109" y="87"/>
                  </a:lnTo>
                  <a:lnTo>
                    <a:pt x="109" y="87"/>
                  </a:lnTo>
                  <a:lnTo>
                    <a:pt x="109" y="85"/>
                  </a:lnTo>
                  <a:lnTo>
                    <a:pt x="109" y="83"/>
                  </a:lnTo>
                  <a:lnTo>
                    <a:pt x="109" y="83"/>
                  </a:lnTo>
                  <a:lnTo>
                    <a:pt x="109" y="83"/>
                  </a:lnTo>
                  <a:lnTo>
                    <a:pt x="107" y="80"/>
                  </a:lnTo>
                  <a:lnTo>
                    <a:pt x="107" y="78"/>
                  </a:lnTo>
                  <a:lnTo>
                    <a:pt x="107" y="78"/>
                  </a:lnTo>
                  <a:lnTo>
                    <a:pt x="104" y="75"/>
                  </a:lnTo>
                  <a:lnTo>
                    <a:pt x="104" y="75"/>
                  </a:lnTo>
                  <a:lnTo>
                    <a:pt x="104" y="73"/>
                  </a:lnTo>
                  <a:lnTo>
                    <a:pt x="107" y="71"/>
                  </a:lnTo>
                  <a:lnTo>
                    <a:pt x="104" y="71"/>
                  </a:lnTo>
                  <a:lnTo>
                    <a:pt x="104" y="68"/>
                  </a:lnTo>
                  <a:lnTo>
                    <a:pt x="104" y="68"/>
                  </a:lnTo>
                  <a:lnTo>
                    <a:pt x="104" y="66"/>
                  </a:lnTo>
                  <a:lnTo>
                    <a:pt x="102" y="66"/>
                  </a:lnTo>
                  <a:lnTo>
                    <a:pt x="95" y="61"/>
                  </a:lnTo>
                  <a:lnTo>
                    <a:pt x="95" y="59"/>
                  </a:lnTo>
                  <a:lnTo>
                    <a:pt x="95" y="59"/>
                  </a:lnTo>
                  <a:lnTo>
                    <a:pt x="92" y="59"/>
                  </a:lnTo>
                  <a:lnTo>
                    <a:pt x="92" y="59"/>
                  </a:lnTo>
                  <a:lnTo>
                    <a:pt x="90" y="59"/>
                  </a:lnTo>
                  <a:lnTo>
                    <a:pt x="90" y="61"/>
                  </a:lnTo>
                  <a:lnTo>
                    <a:pt x="88" y="61"/>
                  </a:lnTo>
                  <a:lnTo>
                    <a:pt x="88" y="61"/>
                  </a:lnTo>
                  <a:lnTo>
                    <a:pt x="85" y="61"/>
                  </a:lnTo>
                  <a:lnTo>
                    <a:pt x="83" y="59"/>
                  </a:lnTo>
                  <a:lnTo>
                    <a:pt x="83" y="59"/>
                  </a:lnTo>
                  <a:lnTo>
                    <a:pt x="83" y="59"/>
                  </a:lnTo>
                  <a:lnTo>
                    <a:pt x="81" y="54"/>
                  </a:lnTo>
                  <a:lnTo>
                    <a:pt x="81" y="54"/>
                  </a:lnTo>
                  <a:lnTo>
                    <a:pt x="81" y="54"/>
                  </a:lnTo>
                  <a:lnTo>
                    <a:pt x="78" y="54"/>
                  </a:lnTo>
                  <a:lnTo>
                    <a:pt x="76" y="52"/>
                  </a:lnTo>
                  <a:lnTo>
                    <a:pt x="73" y="49"/>
                  </a:lnTo>
                  <a:lnTo>
                    <a:pt x="73" y="49"/>
                  </a:lnTo>
                  <a:lnTo>
                    <a:pt x="73" y="49"/>
                  </a:lnTo>
                  <a:lnTo>
                    <a:pt x="73" y="49"/>
                  </a:lnTo>
                  <a:lnTo>
                    <a:pt x="71" y="49"/>
                  </a:lnTo>
                  <a:lnTo>
                    <a:pt x="71" y="49"/>
                  </a:lnTo>
                  <a:lnTo>
                    <a:pt x="62" y="57"/>
                  </a:lnTo>
                  <a:lnTo>
                    <a:pt x="59" y="61"/>
                  </a:lnTo>
                  <a:lnTo>
                    <a:pt x="59" y="64"/>
                  </a:lnTo>
                  <a:lnTo>
                    <a:pt x="57" y="64"/>
                  </a:lnTo>
                  <a:lnTo>
                    <a:pt x="55" y="68"/>
                  </a:lnTo>
                  <a:lnTo>
                    <a:pt x="52" y="68"/>
                  </a:lnTo>
                  <a:lnTo>
                    <a:pt x="47" y="68"/>
                  </a:lnTo>
                  <a:lnTo>
                    <a:pt x="45" y="68"/>
                  </a:lnTo>
                  <a:lnTo>
                    <a:pt x="45" y="68"/>
                  </a:lnTo>
                  <a:lnTo>
                    <a:pt x="43" y="73"/>
                  </a:lnTo>
                  <a:lnTo>
                    <a:pt x="43" y="73"/>
                  </a:lnTo>
                  <a:lnTo>
                    <a:pt x="43" y="75"/>
                  </a:lnTo>
                  <a:lnTo>
                    <a:pt x="45" y="78"/>
                  </a:lnTo>
                  <a:lnTo>
                    <a:pt x="45" y="78"/>
                  </a:lnTo>
                  <a:lnTo>
                    <a:pt x="45" y="80"/>
                  </a:lnTo>
                  <a:lnTo>
                    <a:pt x="47" y="83"/>
                  </a:lnTo>
                  <a:lnTo>
                    <a:pt x="47" y="83"/>
                  </a:lnTo>
                  <a:lnTo>
                    <a:pt x="47" y="85"/>
                  </a:lnTo>
                  <a:lnTo>
                    <a:pt x="50" y="85"/>
                  </a:lnTo>
                  <a:lnTo>
                    <a:pt x="52" y="87"/>
                  </a:lnTo>
                  <a:lnTo>
                    <a:pt x="52" y="87"/>
                  </a:lnTo>
                  <a:lnTo>
                    <a:pt x="52" y="87"/>
                  </a:lnTo>
                  <a:lnTo>
                    <a:pt x="52" y="87"/>
                  </a:lnTo>
                  <a:lnTo>
                    <a:pt x="52" y="90"/>
                  </a:lnTo>
                  <a:lnTo>
                    <a:pt x="52" y="90"/>
                  </a:lnTo>
                  <a:lnTo>
                    <a:pt x="50" y="90"/>
                  </a:lnTo>
                  <a:lnTo>
                    <a:pt x="45" y="92"/>
                  </a:lnTo>
                  <a:lnTo>
                    <a:pt x="43" y="94"/>
                  </a:lnTo>
                  <a:lnTo>
                    <a:pt x="36" y="97"/>
                  </a:lnTo>
                  <a:lnTo>
                    <a:pt x="33" y="102"/>
                  </a:lnTo>
                  <a:lnTo>
                    <a:pt x="33" y="102"/>
                  </a:lnTo>
                  <a:lnTo>
                    <a:pt x="31" y="102"/>
                  </a:lnTo>
                  <a:lnTo>
                    <a:pt x="28" y="99"/>
                  </a:lnTo>
                  <a:lnTo>
                    <a:pt x="26" y="99"/>
                  </a:lnTo>
                  <a:lnTo>
                    <a:pt x="26" y="99"/>
                  </a:lnTo>
                  <a:lnTo>
                    <a:pt x="24" y="102"/>
                  </a:lnTo>
                  <a:lnTo>
                    <a:pt x="19" y="106"/>
                  </a:lnTo>
                  <a:lnTo>
                    <a:pt x="19" y="109"/>
                  </a:lnTo>
                  <a:lnTo>
                    <a:pt x="14" y="109"/>
                  </a:lnTo>
                  <a:lnTo>
                    <a:pt x="14" y="111"/>
                  </a:lnTo>
                  <a:lnTo>
                    <a:pt x="12" y="111"/>
                  </a:lnTo>
                  <a:lnTo>
                    <a:pt x="12" y="111"/>
                  </a:lnTo>
                  <a:lnTo>
                    <a:pt x="5" y="111"/>
                  </a:lnTo>
                  <a:lnTo>
                    <a:pt x="0" y="111"/>
                  </a:lnTo>
                  <a:lnTo>
                    <a:pt x="2" y="113"/>
                  </a:lnTo>
                  <a:lnTo>
                    <a:pt x="2" y="116"/>
                  </a:lnTo>
                  <a:lnTo>
                    <a:pt x="5" y="118"/>
                  </a:lnTo>
                  <a:lnTo>
                    <a:pt x="7" y="118"/>
                  </a:lnTo>
                  <a:lnTo>
                    <a:pt x="7" y="118"/>
                  </a:lnTo>
                  <a:lnTo>
                    <a:pt x="7" y="120"/>
                  </a:lnTo>
                  <a:lnTo>
                    <a:pt x="7" y="120"/>
                  </a:lnTo>
                  <a:lnTo>
                    <a:pt x="7" y="123"/>
                  </a:lnTo>
                  <a:lnTo>
                    <a:pt x="12" y="128"/>
                  </a:lnTo>
                  <a:lnTo>
                    <a:pt x="12" y="130"/>
                  </a:lnTo>
                  <a:lnTo>
                    <a:pt x="12" y="132"/>
                  </a:lnTo>
                  <a:lnTo>
                    <a:pt x="12" y="142"/>
                  </a:lnTo>
                  <a:lnTo>
                    <a:pt x="12" y="144"/>
                  </a:lnTo>
                  <a:lnTo>
                    <a:pt x="12" y="147"/>
                  </a:lnTo>
                  <a:lnTo>
                    <a:pt x="14" y="147"/>
                  </a:lnTo>
                  <a:lnTo>
                    <a:pt x="14" y="147"/>
                  </a:lnTo>
                  <a:lnTo>
                    <a:pt x="14" y="149"/>
                  </a:lnTo>
                  <a:lnTo>
                    <a:pt x="14" y="149"/>
                  </a:lnTo>
                  <a:lnTo>
                    <a:pt x="14" y="154"/>
                  </a:lnTo>
                  <a:lnTo>
                    <a:pt x="14" y="156"/>
                  </a:lnTo>
                  <a:lnTo>
                    <a:pt x="14" y="156"/>
                  </a:lnTo>
                  <a:lnTo>
                    <a:pt x="14" y="158"/>
                  </a:lnTo>
                  <a:lnTo>
                    <a:pt x="14" y="158"/>
                  </a:lnTo>
                  <a:lnTo>
                    <a:pt x="7" y="163"/>
                  </a:lnTo>
                  <a:lnTo>
                    <a:pt x="7" y="165"/>
                  </a:lnTo>
                  <a:lnTo>
                    <a:pt x="7" y="165"/>
                  </a:lnTo>
                  <a:lnTo>
                    <a:pt x="10" y="165"/>
                  </a:lnTo>
                  <a:lnTo>
                    <a:pt x="10" y="168"/>
                  </a:lnTo>
                  <a:lnTo>
                    <a:pt x="10" y="168"/>
                  </a:lnTo>
                  <a:lnTo>
                    <a:pt x="5" y="173"/>
                  </a:lnTo>
                  <a:lnTo>
                    <a:pt x="10" y="175"/>
                  </a:lnTo>
                  <a:lnTo>
                    <a:pt x="10" y="177"/>
                  </a:lnTo>
                  <a:lnTo>
                    <a:pt x="10" y="177"/>
                  </a:lnTo>
                  <a:lnTo>
                    <a:pt x="12" y="180"/>
                  </a:lnTo>
                  <a:lnTo>
                    <a:pt x="12" y="182"/>
                  </a:lnTo>
                  <a:lnTo>
                    <a:pt x="19" y="191"/>
                  </a:lnTo>
                  <a:lnTo>
                    <a:pt x="19" y="194"/>
                  </a:lnTo>
                  <a:lnTo>
                    <a:pt x="19" y="194"/>
                  </a:lnTo>
                  <a:lnTo>
                    <a:pt x="21" y="194"/>
                  </a:lnTo>
                  <a:lnTo>
                    <a:pt x="26" y="196"/>
                  </a:lnTo>
                  <a:lnTo>
                    <a:pt x="31" y="196"/>
                  </a:lnTo>
                  <a:lnTo>
                    <a:pt x="33" y="196"/>
                  </a:lnTo>
                  <a:lnTo>
                    <a:pt x="36" y="196"/>
                  </a:lnTo>
                  <a:lnTo>
                    <a:pt x="36" y="196"/>
                  </a:lnTo>
                  <a:lnTo>
                    <a:pt x="36" y="194"/>
                  </a:lnTo>
                  <a:lnTo>
                    <a:pt x="36" y="191"/>
                  </a:lnTo>
                  <a:lnTo>
                    <a:pt x="36" y="191"/>
                  </a:lnTo>
                  <a:lnTo>
                    <a:pt x="36" y="189"/>
                  </a:lnTo>
                  <a:lnTo>
                    <a:pt x="36" y="187"/>
                  </a:lnTo>
                  <a:lnTo>
                    <a:pt x="36" y="187"/>
                  </a:lnTo>
                  <a:lnTo>
                    <a:pt x="33" y="187"/>
                  </a:lnTo>
                  <a:lnTo>
                    <a:pt x="31" y="184"/>
                  </a:lnTo>
                  <a:lnTo>
                    <a:pt x="31" y="182"/>
                  </a:lnTo>
                  <a:lnTo>
                    <a:pt x="31" y="182"/>
                  </a:lnTo>
                  <a:lnTo>
                    <a:pt x="28" y="180"/>
                  </a:lnTo>
                  <a:lnTo>
                    <a:pt x="28" y="180"/>
                  </a:lnTo>
                  <a:lnTo>
                    <a:pt x="31" y="180"/>
                  </a:lnTo>
                  <a:lnTo>
                    <a:pt x="31" y="177"/>
                  </a:lnTo>
                  <a:lnTo>
                    <a:pt x="31" y="175"/>
                  </a:lnTo>
                  <a:lnTo>
                    <a:pt x="33" y="173"/>
                  </a:lnTo>
                  <a:lnTo>
                    <a:pt x="33" y="173"/>
                  </a:lnTo>
                  <a:lnTo>
                    <a:pt x="36" y="170"/>
                  </a:lnTo>
                  <a:lnTo>
                    <a:pt x="36" y="170"/>
                  </a:lnTo>
                  <a:lnTo>
                    <a:pt x="38" y="168"/>
                  </a:lnTo>
                  <a:lnTo>
                    <a:pt x="38" y="165"/>
                  </a:lnTo>
                  <a:lnTo>
                    <a:pt x="40" y="168"/>
                  </a:lnTo>
                  <a:lnTo>
                    <a:pt x="47" y="168"/>
                  </a:lnTo>
                  <a:lnTo>
                    <a:pt x="55" y="165"/>
                  </a:lnTo>
                  <a:lnTo>
                    <a:pt x="59" y="165"/>
                  </a:lnTo>
                  <a:lnTo>
                    <a:pt x="64" y="168"/>
                  </a:lnTo>
                  <a:lnTo>
                    <a:pt x="69" y="170"/>
                  </a:lnTo>
                  <a:lnTo>
                    <a:pt x="71" y="170"/>
                  </a:lnTo>
                  <a:lnTo>
                    <a:pt x="71" y="170"/>
                  </a:lnTo>
                  <a:lnTo>
                    <a:pt x="76" y="173"/>
                  </a:lnTo>
                  <a:lnTo>
                    <a:pt x="83" y="177"/>
                  </a:lnTo>
                  <a:lnTo>
                    <a:pt x="92" y="180"/>
                  </a:lnTo>
                  <a:lnTo>
                    <a:pt x="104" y="187"/>
                  </a:lnTo>
                  <a:lnTo>
                    <a:pt x="107" y="187"/>
                  </a:lnTo>
                  <a:lnTo>
                    <a:pt x="111" y="187"/>
                  </a:lnTo>
                  <a:lnTo>
                    <a:pt x="114" y="187"/>
                  </a:lnTo>
                  <a:lnTo>
                    <a:pt x="114" y="189"/>
                  </a:lnTo>
                  <a:lnTo>
                    <a:pt x="116" y="191"/>
                  </a:lnTo>
                  <a:lnTo>
                    <a:pt x="119" y="196"/>
                  </a:lnTo>
                  <a:lnTo>
                    <a:pt x="126" y="196"/>
                  </a:lnTo>
                  <a:lnTo>
                    <a:pt x="130" y="196"/>
                  </a:lnTo>
                  <a:lnTo>
                    <a:pt x="133" y="196"/>
                  </a:lnTo>
                  <a:lnTo>
                    <a:pt x="133" y="196"/>
                  </a:lnTo>
                  <a:lnTo>
                    <a:pt x="135" y="201"/>
                  </a:lnTo>
                  <a:lnTo>
                    <a:pt x="135" y="201"/>
                  </a:lnTo>
                  <a:lnTo>
                    <a:pt x="135" y="201"/>
                  </a:lnTo>
                  <a:lnTo>
                    <a:pt x="137" y="201"/>
                  </a:lnTo>
                  <a:lnTo>
                    <a:pt x="137" y="201"/>
                  </a:lnTo>
                  <a:lnTo>
                    <a:pt x="140" y="201"/>
                  </a:lnTo>
                  <a:lnTo>
                    <a:pt x="142" y="201"/>
                  </a:lnTo>
                  <a:lnTo>
                    <a:pt x="152" y="194"/>
                  </a:lnTo>
                  <a:lnTo>
                    <a:pt x="152" y="194"/>
                  </a:lnTo>
                  <a:lnTo>
                    <a:pt x="154" y="191"/>
                  </a:lnTo>
                  <a:lnTo>
                    <a:pt x="154" y="191"/>
                  </a:lnTo>
                  <a:lnTo>
                    <a:pt x="168" y="191"/>
                  </a:lnTo>
                  <a:lnTo>
                    <a:pt x="171" y="191"/>
                  </a:lnTo>
                  <a:lnTo>
                    <a:pt x="173" y="191"/>
                  </a:lnTo>
                  <a:lnTo>
                    <a:pt x="175" y="189"/>
                  </a:lnTo>
                  <a:lnTo>
                    <a:pt x="175" y="187"/>
                  </a:lnTo>
                  <a:lnTo>
                    <a:pt x="178" y="187"/>
                  </a:lnTo>
                  <a:lnTo>
                    <a:pt x="178" y="182"/>
                  </a:lnTo>
                  <a:lnTo>
                    <a:pt x="178" y="182"/>
                  </a:lnTo>
                  <a:lnTo>
                    <a:pt x="178" y="182"/>
                  </a:lnTo>
                  <a:lnTo>
                    <a:pt x="180" y="180"/>
                  </a:lnTo>
                  <a:lnTo>
                    <a:pt x="180" y="180"/>
                  </a:lnTo>
                  <a:lnTo>
                    <a:pt x="182" y="182"/>
                  </a:lnTo>
                  <a:lnTo>
                    <a:pt x="182" y="182"/>
                  </a:lnTo>
                  <a:lnTo>
                    <a:pt x="185" y="182"/>
                  </a:lnTo>
                  <a:lnTo>
                    <a:pt x="185" y="184"/>
                  </a:lnTo>
                  <a:lnTo>
                    <a:pt x="187" y="184"/>
                  </a:lnTo>
                  <a:lnTo>
                    <a:pt x="190" y="187"/>
                  </a:lnTo>
                  <a:lnTo>
                    <a:pt x="190" y="187"/>
                  </a:lnTo>
                  <a:lnTo>
                    <a:pt x="194" y="184"/>
                  </a:lnTo>
                  <a:lnTo>
                    <a:pt x="201" y="182"/>
                  </a:lnTo>
                  <a:lnTo>
                    <a:pt x="209" y="180"/>
                  </a:lnTo>
                  <a:lnTo>
                    <a:pt x="211" y="180"/>
                  </a:lnTo>
                  <a:lnTo>
                    <a:pt x="213" y="177"/>
                  </a:lnTo>
                  <a:lnTo>
                    <a:pt x="225" y="170"/>
                  </a:lnTo>
                  <a:lnTo>
                    <a:pt x="216" y="161"/>
                  </a:lnTo>
                  <a:lnTo>
                    <a:pt x="213" y="158"/>
                  </a:lnTo>
                  <a:lnTo>
                    <a:pt x="213" y="156"/>
                  </a:lnTo>
                  <a:lnTo>
                    <a:pt x="213" y="156"/>
                  </a:lnTo>
                  <a:lnTo>
                    <a:pt x="213" y="154"/>
                  </a:lnTo>
                  <a:lnTo>
                    <a:pt x="213" y="151"/>
                  </a:lnTo>
                  <a:lnTo>
                    <a:pt x="213" y="149"/>
                  </a:lnTo>
                  <a:lnTo>
                    <a:pt x="213" y="147"/>
                  </a:lnTo>
                  <a:lnTo>
                    <a:pt x="213" y="139"/>
                  </a:lnTo>
                  <a:lnTo>
                    <a:pt x="211" y="135"/>
                  </a:lnTo>
                  <a:lnTo>
                    <a:pt x="211" y="132"/>
                  </a:lnTo>
                  <a:lnTo>
                    <a:pt x="213" y="130"/>
                  </a:lnTo>
                  <a:lnTo>
                    <a:pt x="213" y="130"/>
                  </a:lnTo>
                  <a:lnTo>
                    <a:pt x="213" y="130"/>
                  </a:lnTo>
                  <a:lnTo>
                    <a:pt x="216" y="128"/>
                  </a:lnTo>
                  <a:lnTo>
                    <a:pt x="216" y="128"/>
                  </a:lnTo>
                  <a:lnTo>
                    <a:pt x="216" y="128"/>
                  </a:lnTo>
                  <a:lnTo>
                    <a:pt x="218" y="128"/>
                  </a:lnTo>
                  <a:lnTo>
                    <a:pt x="218" y="128"/>
                  </a:lnTo>
                  <a:lnTo>
                    <a:pt x="227" y="130"/>
                  </a:lnTo>
                  <a:lnTo>
                    <a:pt x="230" y="130"/>
                  </a:lnTo>
                  <a:lnTo>
                    <a:pt x="230" y="130"/>
                  </a:lnTo>
                  <a:lnTo>
                    <a:pt x="232" y="130"/>
                  </a:lnTo>
                  <a:lnTo>
                    <a:pt x="235" y="128"/>
                  </a:lnTo>
                  <a:lnTo>
                    <a:pt x="237" y="125"/>
                  </a:lnTo>
                  <a:lnTo>
                    <a:pt x="237" y="123"/>
                  </a:lnTo>
                  <a:lnTo>
                    <a:pt x="239" y="123"/>
                  </a:lnTo>
                  <a:lnTo>
                    <a:pt x="239" y="123"/>
                  </a:lnTo>
                  <a:lnTo>
                    <a:pt x="242" y="123"/>
                  </a:lnTo>
                  <a:lnTo>
                    <a:pt x="242" y="120"/>
                  </a:lnTo>
                  <a:lnTo>
                    <a:pt x="244" y="118"/>
                  </a:lnTo>
                  <a:lnTo>
                    <a:pt x="246" y="116"/>
                  </a:lnTo>
                  <a:lnTo>
                    <a:pt x="249" y="113"/>
                  </a:lnTo>
                  <a:lnTo>
                    <a:pt x="249" y="113"/>
                  </a:lnTo>
                  <a:lnTo>
                    <a:pt x="251" y="111"/>
                  </a:lnTo>
                  <a:lnTo>
                    <a:pt x="254" y="111"/>
                  </a:lnTo>
                  <a:lnTo>
                    <a:pt x="256" y="111"/>
                  </a:lnTo>
                  <a:lnTo>
                    <a:pt x="258" y="109"/>
                  </a:lnTo>
                  <a:lnTo>
                    <a:pt x="261" y="106"/>
                  </a:lnTo>
                  <a:lnTo>
                    <a:pt x="261" y="106"/>
                  </a:lnTo>
                  <a:lnTo>
                    <a:pt x="261" y="1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5" name="Freeform 13">
              <a:extLst>
                <a:ext uri="{FF2B5EF4-FFF2-40B4-BE49-F238E27FC236}">
                  <a16:creationId xmlns:a16="http://schemas.microsoft.com/office/drawing/2014/main" id="{C05B8CA2-42B0-4202-87E2-B4833B7F390A}"/>
                </a:ext>
              </a:extLst>
            </p:cNvPr>
            <p:cNvSpPr>
              <a:spLocks/>
            </p:cNvSpPr>
            <p:nvPr/>
          </p:nvSpPr>
          <p:spPr bwMode="auto">
            <a:xfrm>
              <a:off x="3743" y="1458"/>
              <a:ext cx="386" cy="377"/>
            </a:xfrm>
            <a:custGeom>
              <a:avLst/>
              <a:gdLst>
                <a:gd name="T0" fmla="*/ 358 w 386"/>
                <a:gd name="T1" fmla="*/ 213 h 377"/>
                <a:gd name="T2" fmla="*/ 310 w 386"/>
                <a:gd name="T3" fmla="*/ 109 h 377"/>
                <a:gd name="T4" fmla="*/ 298 w 386"/>
                <a:gd name="T5" fmla="*/ 100 h 377"/>
                <a:gd name="T6" fmla="*/ 275 w 386"/>
                <a:gd name="T7" fmla="*/ 95 h 377"/>
                <a:gd name="T8" fmla="*/ 149 w 386"/>
                <a:gd name="T9" fmla="*/ 0 h 377"/>
                <a:gd name="T10" fmla="*/ 135 w 386"/>
                <a:gd name="T11" fmla="*/ 14 h 377"/>
                <a:gd name="T12" fmla="*/ 133 w 386"/>
                <a:gd name="T13" fmla="*/ 26 h 377"/>
                <a:gd name="T14" fmla="*/ 123 w 386"/>
                <a:gd name="T15" fmla="*/ 36 h 377"/>
                <a:gd name="T16" fmla="*/ 109 w 386"/>
                <a:gd name="T17" fmla="*/ 33 h 377"/>
                <a:gd name="T18" fmla="*/ 99 w 386"/>
                <a:gd name="T19" fmla="*/ 22 h 377"/>
                <a:gd name="T20" fmla="*/ 95 w 386"/>
                <a:gd name="T21" fmla="*/ 26 h 377"/>
                <a:gd name="T22" fmla="*/ 80 w 386"/>
                <a:gd name="T23" fmla="*/ 12 h 377"/>
                <a:gd name="T24" fmla="*/ 64 w 386"/>
                <a:gd name="T25" fmla="*/ 19 h 377"/>
                <a:gd name="T26" fmla="*/ 47 w 386"/>
                <a:gd name="T27" fmla="*/ 3 h 377"/>
                <a:gd name="T28" fmla="*/ 19 w 386"/>
                <a:gd name="T29" fmla="*/ 14 h 377"/>
                <a:gd name="T30" fmla="*/ 12 w 386"/>
                <a:gd name="T31" fmla="*/ 17 h 377"/>
                <a:gd name="T32" fmla="*/ 2 w 386"/>
                <a:gd name="T33" fmla="*/ 62 h 377"/>
                <a:gd name="T34" fmla="*/ 16 w 386"/>
                <a:gd name="T35" fmla="*/ 67 h 377"/>
                <a:gd name="T36" fmla="*/ 24 w 386"/>
                <a:gd name="T37" fmla="*/ 62 h 377"/>
                <a:gd name="T38" fmla="*/ 38 w 386"/>
                <a:gd name="T39" fmla="*/ 59 h 377"/>
                <a:gd name="T40" fmla="*/ 50 w 386"/>
                <a:gd name="T41" fmla="*/ 83 h 377"/>
                <a:gd name="T42" fmla="*/ 43 w 386"/>
                <a:gd name="T43" fmla="*/ 71 h 377"/>
                <a:gd name="T44" fmla="*/ 31 w 386"/>
                <a:gd name="T45" fmla="*/ 85 h 377"/>
                <a:gd name="T46" fmla="*/ 19 w 386"/>
                <a:gd name="T47" fmla="*/ 97 h 377"/>
                <a:gd name="T48" fmla="*/ 38 w 386"/>
                <a:gd name="T49" fmla="*/ 112 h 377"/>
                <a:gd name="T50" fmla="*/ 52 w 386"/>
                <a:gd name="T51" fmla="*/ 104 h 377"/>
                <a:gd name="T52" fmla="*/ 52 w 386"/>
                <a:gd name="T53" fmla="*/ 112 h 377"/>
                <a:gd name="T54" fmla="*/ 52 w 386"/>
                <a:gd name="T55" fmla="*/ 119 h 377"/>
                <a:gd name="T56" fmla="*/ 43 w 386"/>
                <a:gd name="T57" fmla="*/ 121 h 377"/>
                <a:gd name="T58" fmla="*/ 64 w 386"/>
                <a:gd name="T59" fmla="*/ 130 h 377"/>
                <a:gd name="T60" fmla="*/ 88 w 386"/>
                <a:gd name="T61" fmla="*/ 135 h 377"/>
                <a:gd name="T62" fmla="*/ 116 w 386"/>
                <a:gd name="T63" fmla="*/ 154 h 377"/>
                <a:gd name="T64" fmla="*/ 128 w 386"/>
                <a:gd name="T65" fmla="*/ 154 h 377"/>
                <a:gd name="T66" fmla="*/ 140 w 386"/>
                <a:gd name="T67" fmla="*/ 164 h 377"/>
                <a:gd name="T68" fmla="*/ 147 w 386"/>
                <a:gd name="T69" fmla="*/ 192 h 377"/>
                <a:gd name="T70" fmla="*/ 161 w 386"/>
                <a:gd name="T71" fmla="*/ 232 h 377"/>
                <a:gd name="T72" fmla="*/ 156 w 386"/>
                <a:gd name="T73" fmla="*/ 242 h 377"/>
                <a:gd name="T74" fmla="*/ 166 w 386"/>
                <a:gd name="T75" fmla="*/ 251 h 377"/>
                <a:gd name="T76" fmla="*/ 170 w 386"/>
                <a:gd name="T77" fmla="*/ 277 h 377"/>
                <a:gd name="T78" fmla="*/ 170 w 386"/>
                <a:gd name="T79" fmla="*/ 287 h 377"/>
                <a:gd name="T80" fmla="*/ 182 w 386"/>
                <a:gd name="T81" fmla="*/ 306 h 377"/>
                <a:gd name="T82" fmla="*/ 185 w 386"/>
                <a:gd name="T83" fmla="*/ 317 h 377"/>
                <a:gd name="T84" fmla="*/ 189 w 386"/>
                <a:gd name="T85" fmla="*/ 310 h 377"/>
                <a:gd name="T86" fmla="*/ 204 w 386"/>
                <a:gd name="T87" fmla="*/ 310 h 377"/>
                <a:gd name="T88" fmla="*/ 223 w 386"/>
                <a:gd name="T89" fmla="*/ 332 h 377"/>
                <a:gd name="T90" fmla="*/ 241 w 386"/>
                <a:gd name="T91" fmla="*/ 332 h 377"/>
                <a:gd name="T92" fmla="*/ 244 w 386"/>
                <a:gd name="T93" fmla="*/ 351 h 377"/>
                <a:gd name="T94" fmla="*/ 234 w 386"/>
                <a:gd name="T95" fmla="*/ 355 h 377"/>
                <a:gd name="T96" fmla="*/ 249 w 386"/>
                <a:gd name="T97" fmla="*/ 360 h 377"/>
                <a:gd name="T98" fmla="*/ 282 w 386"/>
                <a:gd name="T99" fmla="*/ 372 h 377"/>
                <a:gd name="T100" fmla="*/ 294 w 386"/>
                <a:gd name="T101" fmla="*/ 360 h 377"/>
                <a:gd name="T102" fmla="*/ 298 w 386"/>
                <a:gd name="T103" fmla="*/ 351 h 377"/>
                <a:gd name="T104" fmla="*/ 310 w 386"/>
                <a:gd name="T105" fmla="*/ 341 h 377"/>
                <a:gd name="T106" fmla="*/ 324 w 386"/>
                <a:gd name="T107" fmla="*/ 341 h 377"/>
                <a:gd name="T108" fmla="*/ 341 w 386"/>
                <a:gd name="T109" fmla="*/ 336 h 377"/>
                <a:gd name="T110" fmla="*/ 346 w 386"/>
                <a:gd name="T111"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6" h="377">
                  <a:moveTo>
                    <a:pt x="376" y="282"/>
                  </a:moveTo>
                  <a:lnTo>
                    <a:pt x="374" y="258"/>
                  </a:lnTo>
                  <a:lnTo>
                    <a:pt x="369" y="249"/>
                  </a:lnTo>
                  <a:lnTo>
                    <a:pt x="362" y="232"/>
                  </a:lnTo>
                  <a:lnTo>
                    <a:pt x="360" y="230"/>
                  </a:lnTo>
                  <a:lnTo>
                    <a:pt x="360" y="227"/>
                  </a:lnTo>
                  <a:lnTo>
                    <a:pt x="358" y="216"/>
                  </a:lnTo>
                  <a:lnTo>
                    <a:pt x="358" y="213"/>
                  </a:lnTo>
                  <a:lnTo>
                    <a:pt x="355" y="209"/>
                  </a:lnTo>
                  <a:lnTo>
                    <a:pt x="324" y="130"/>
                  </a:lnTo>
                  <a:lnTo>
                    <a:pt x="324" y="126"/>
                  </a:lnTo>
                  <a:lnTo>
                    <a:pt x="322" y="121"/>
                  </a:lnTo>
                  <a:lnTo>
                    <a:pt x="320" y="119"/>
                  </a:lnTo>
                  <a:lnTo>
                    <a:pt x="315" y="116"/>
                  </a:lnTo>
                  <a:lnTo>
                    <a:pt x="313" y="114"/>
                  </a:lnTo>
                  <a:lnTo>
                    <a:pt x="310" y="109"/>
                  </a:lnTo>
                  <a:lnTo>
                    <a:pt x="308" y="104"/>
                  </a:lnTo>
                  <a:lnTo>
                    <a:pt x="303" y="102"/>
                  </a:lnTo>
                  <a:lnTo>
                    <a:pt x="303" y="102"/>
                  </a:lnTo>
                  <a:lnTo>
                    <a:pt x="303" y="102"/>
                  </a:lnTo>
                  <a:lnTo>
                    <a:pt x="301" y="100"/>
                  </a:lnTo>
                  <a:lnTo>
                    <a:pt x="301" y="100"/>
                  </a:lnTo>
                  <a:lnTo>
                    <a:pt x="298" y="100"/>
                  </a:lnTo>
                  <a:lnTo>
                    <a:pt x="298" y="100"/>
                  </a:lnTo>
                  <a:lnTo>
                    <a:pt x="298" y="100"/>
                  </a:lnTo>
                  <a:lnTo>
                    <a:pt x="298" y="102"/>
                  </a:lnTo>
                  <a:lnTo>
                    <a:pt x="296" y="102"/>
                  </a:lnTo>
                  <a:lnTo>
                    <a:pt x="294" y="104"/>
                  </a:lnTo>
                  <a:lnTo>
                    <a:pt x="294" y="107"/>
                  </a:lnTo>
                  <a:lnTo>
                    <a:pt x="286" y="102"/>
                  </a:lnTo>
                  <a:lnTo>
                    <a:pt x="277" y="100"/>
                  </a:lnTo>
                  <a:lnTo>
                    <a:pt x="275" y="95"/>
                  </a:lnTo>
                  <a:lnTo>
                    <a:pt x="270" y="95"/>
                  </a:lnTo>
                  <a:lnTo>
                    <a:pt x="246" y="78"/>
                  </a:lnTo>
                  <a:lnTo>
                    <a:pt x="180" y="22"/>
                  </a:lnTo>
                  <a:lnTo>
                    <a:pt x="178" y="19"/>
                  </a:lnTo>
                  <a:lnTo>
                    <a:pt x="175" y="17"/>
                  </a:lnTo>
                  <a:lnTo>
                    <a:pt x="161" y="10"/>
                  </a:lnTo>
                  <a:lnTo>
                    <a:pt x="154" y="3"/>
                  </a:lnTo>
                  <a:lnTo>
                    <a:pt x="149" y="0"/>
                  </a:lnTo>
                  <a:lnTo>
                    <a:pt x="140" y="0"/>
                  </a:lnTo>
                  <a:lnTo>
                    <a:pt x="140" y="0"/>
                  </a:lnTo>
                  <a:lnTo>
                    <a:pt x="140" y="0"/>
                  </a:lnTo>
                  <a:lnTo>
                    <a:pt x="137" y="3"/>
                  </a:lnTo>
                  <a:lnTo>
                    <a:pt x="135" y="10"/>
                  </a:lnTo>
                  <a:lnTo>
                    <a:pt x="135" y="12"/>
                  </a:lnTo>
                  <a:lnTo>
                    <a:pt x="135" y="12"/>
                  </a:lnTo>
                  <a:lnTo>
                    <a:pt x="135" y="14"/>
                  </a:lnTo>
                  <a:lnTo>
                    <a:pt x="135" y="14"/>
                  </a:lnTo>
                  <a:lnTo>
                    <a:pt x="135" y="17"/>
                  </a:lnTo>
                  <a:lnTo>
                    <a:pt x="135" y="19"/>
                  </a:lnTo>
                  <a:lnTo>
                    <a:pt x="137" y="19"/>
                  </a:lnTo>
                  <a:lnTo>
                    <a:pt x="137" y="19"/>
                  </a:lnTo>
                  <a:lnTo>
                    <a:pt x="135" y="22"/>
                  </a:lnTo>
                  <a:lnTo>
                    <a:pt x="133" y="26"/>
                  </a:lnTo>
                  <a:lnTo>
                    <a:pt x="133" y="26"/>
                  </a:lnTo>
                  <a:lnTo>
                    <a:pt x="133" y="29"/>
                  </a:lnTo>
                  <a:lnTo>
                    <a:pt x="133" y="29"/>
                  </a:lnTo>
                  <a:lnTo>
                    <a:pt x="128" y="31"/>
                  </a:lnTo>
                  <a:lnTo>
                    <a:pt x="125" y="31"/>
                  </a:lnTo>
                  <a:lnTo>
                    <a:pt x="125" y="31"/>
                  </a:lnTo>
                  <a:lnTo>
                    <a:pt x="125" y="33"/>
                  </a:lnTo>
                  <a:lnTo>
                    <a:pt x="125" y="33"/>
                  </a:lnTo>
                  <a:lnTo>
                    <a:pt x="123" y="36"/>
                  </a:lnTo>
                  <a:lnTo>
                    <a:pt x="123" y="36"/>
                  </a:lnTo>
                  <a:lnTo>
                    <a:pt x="123" y="38"/>
                  </a:lnTo>
                  <a:lnTo>
                    <a:pt x="121" y="38"/>
                  </a:lnTo>
                  <a:lnTo>
                    <a:pt x="121" y="38"/>
                  </a:lnTo>
                  <a:lnTo>
                    <a:pt x="114" y="38"/>
                  </a:lnTo>
                  <a:lnTo>
                    <a:pt x="111" y="38"/>
                  </a:lnTo>
                  <a:lnTo>
                    <a:pt x="111" y="36"/>
                  </a:lnTo>
                  <a:lnTo>
                    <a:pt x="109" y="33"/>
                  </a:lnTo>
                  <a:lnTo>
                    <a:pt x="109" y="33"/>
                  </a:lnTo>
                  <a:lnTo>
                    <a:pt x="106" y="29"/>
                  </a:lnTo>
                  <a:lnTo>
                    <a:pt x="106" y="26"/>
                  </a:lnTo>
                  <a:lnTo>
                    <a:pt x="104" y="24"/>
                  </a:lnTo>
                  <a:lnTo>
                    <a:pt x="104" y="22"/>
                  </a:lnTo>
                  <a:lnTo>
                    <a:pt x="104" y="22"/>
                  </a:lnTo>
                  <a:lnTo>
                    <a:pt x="102" y="22"/>
                  </a:lnTo>
                  <a:lnTo>
                    <a:pt x="99" y="22"/>
                  </a:lnTo>
                  <a:lnTo>
                    <a:pt x="99" y="24"/>
                  </a:lnTo>
                  <a:lnTo>
                    <a:pt x="99" y="24"/>
                  </a:lnTo>
                  <a:lnTo>
                    <a:pt x="99" y="26"/>
                  </a:lnTo>
                  <a:lnTo>
                    <a:pt x="99" y="26"/>
                  </a:lnTo>
                  <a:lnTo>
                    <a:pt x="97" y="29"/>
                  </a:lnTo>
                  <a:lnTo>
                    <a:pt x="97" y="29"/>
                  </a:lnTo>
                  <a:lnTo>
                    <a:pt x="97" y="29"/>
                  </a:lnTo>
                  <a:lnTo>
                    <a:pt x="95" y="26"/>
                  </a:lnTo>
                  <a:lnTo>
                    <a:pt x="95" y="26"/>
                  </a:lnTo>
                  <a:lnTo>
                    <a:pt x="95" y="24"/>
                  </a:lnTo>
                  <a:lnTo>
                    <a:pt x="95" y="22"/>
                  </a:lnTo>
                  <a:lnTo>
                    <a:pt x="95" y="22"/>
                  </a:lnTo>
                  <a:lnTo>
                    <a:pt x="92" y="19"/>
                  </a:lnTo>
                  <a:lnTo>
                    <a:pt x="92" y="19"/>
                  </a:lnTo>
                  <a:lnTo>
                    <a:pt x="83" y="14"/>
                  </a:lnTo>
                  <a:lnTo>
                    <a:pt x="80" y="12"/>
                  </a:lnTo>
                  <a:lnTo>
                    <a:pt x="80" y="12"/>
                  </a:lnTo>
                  <a:lnTo>
                    <a:pt x="80" y="12"/>
                  </a:lnTo>
                  <a:lnTo>
                    <a:pt x="80" y="14"/>
                  </a:lnTo>
                  <a:lnTo>
                    <a:pt x="80" y="14"/>
                  </a:lnTo>
                  <a:lnTo>
                    <a:pt x="80" y="17"/>
                  </a:lnTo>
                  <a:lnTo>
                    <a:pt x="76" y="22"/>
                  </a:lnTo>
                  <a:lnTo>
                    <a:pt x="69" y="24"/>
                  </a:lnTo>
                  <a:lnTo>
                    <a:pt x="64" y="19"/>
                  </a:lnTo>
                  <a:lnTo>
                    <a:pt x="59" y="14"/>
                  </a:lnTo>
                  <a:lnTo>
                    <a:pt x="61" y="7"/>
                  </a:lnTo>
                  <a:lnTo>
                    <a:pt x="66" y="3"/>
                  </a:lnTo>
                  <a:lnTo>
                    <a:pt x="61" y="0"/>
                  </a:lnTo>
                  <a:lnTo>
                    <a:pt x="59" y="0"/>
                  </a:lnTo>
                  <a:lnTo>
                    <a:pt x="57" y="0"/>
                  </a:lnTo>
                  <a:lnTo>
                    <a:pt x="50" y="3"/>
                  </a:lnTo>
                  <a:lnTo>
                    <a:pt x="47" y="3"/>
                  </a:lnTo>
                  <a:lnTo>
                    <a:pt x="45" y="5"/>
                  </a:lnTo>
                  <a:lnTo>
                    <a:pt x="43" y="5"/>
                  </a:lnTo>
                  <a:lnTo>
                    <a:pt x="40" y="10"/>
                  </a:lnTo>
                  <a:lnTo>
                    <a:pt x="31" y="14"/>
                  </a:lnTo>
                  <a:lnTo>
                    <a:pt x="28" y="14"/>
                  </a:lnTo>
                  <a:lnTo>
                    <a:pt x="26" y="14"/>
                  </a:lnTo>
                  <a:lnTo>
                    <a:pt x="26" y="14"/>
                  </a:lnTo>
                  <a:lnTo>
                    <a:pt x="19" y="14"/>
                  </a:lnTo>
                  <a:lnTo>
                    <a:pt x="16" y="14"/>
                  </a:lnTo>
                  <a:lnTo>
                    <a:pt x="14" y="12"/>
                  </a:lnTo>
                  <a:lnTo>
                    <a:pt x="14" y="12"/>
                  </a:lnTo>
                  <a:lnTo>
                    <a:pt x="14" y="12"/>
                  </a:lnTo>
                  <a:lnTo>
                    <a:pt x="12" y="12"/>
                  </a:lnTo>
                  <a:lnTo>
                    <a:pt x="12" y="12"/>
                  </a:lnTo>
                  <a:lnTo>
                    <a:pt x="12" y="14"/>
                  </a:lnTo>
                  <a:lnTo>
                    <a:pt x="12" y="17"/>
                  </a:lnTo>
                  <a:lnTo>
                    <a:pt x="12" y="22"/>
                  </a:lnTo>
                  <a:lnTo>
                    <a:pt x="12" y="22"/>
                  </a:lnTo>
                  <a:lnTo>
                    <a:pt x="7" y="41"/>
                  </a:lnTo>
                  <a:lnTo>
                    <a:pt x="7" y="43"/>
                  </a:lnTo>
                  <a:lnTo>
                    <a:pt x="2" y="50"/>
                  </a:lnTo>
                  <a:lnTo>
                    <a:pt x="2" y="52"/>
                  </a:lnTo>
                  <a:lnTo>
                    <a:pt x="0" y="62"/>
                  </a:lnTo>
                  <a:lnTo>
                    <a:pt x="2" y="62"/>
                  </a:lnTo>
                  <a:lnTo>
                    <a:pt x="5" y="62"/>
                  </a:lnTo>
                  <a:lnTo>
                    <a:pt x="5" y="62"/>
                  </a:lnTo>
                  <a:lnTo>
                    <a:pt x="7" y="62"/>
                  </a:lnTo>
                  <a:lnTo>
                    <a:pt x="9" y="62"/>
                  </a:lnTo>
                  <a:lnTo>
                    <a:pt x="12" y="64"/>
                  </a:lnTo>
                  <a:lnTo>
                    <a:pt x="14" y="67"/>
                  </a:lnTo>
                  <a:lnTo>
                    <a:pt x="14" y="67"/>
                  </a:lnTo>
                  <a:lnTo>
                    <a:pt x="16" y="67"/>
                  </a:lnTo>
                  <a:lnTo>
                    <a:pt x="16" y="67"/>
                  </a:lnTo>
                  <a:lnTo>
                    <a:pt x="19" y="67"/>
                  </a:lnTo>
                  <a:lnTo>
                    <a:pt x="19" y="67"/>
                  </a:lnTo>
                  <a:lnTo>
                    <a:pt x="19" y="67"/>
                  </a:lnTo>
                  <a:lnTo>
                    <a:pt x="21" y="62"/>
                  </a:lnTo>
                  <a:lnTo>
                    <a:pt x="21" y="62"/>
                  </a:lnTo>
                  <a:lnTo>
                    <a:pt x="24" y="62"/>
                  </a:lnTo>
                  <a:lnTo>
                    <a:pt x="24" y="62"/>
                  </a:lnTo>
                  <a:lnTo>
                    <a:pt x="26" y="62"/>
                  </a:lnTo>
                  <a:lnTo>
                    <a:pt x="31" y="62"/>
                  </a:lnTo>
                  <a:lnTo>
                    <a:pt x="31" y="62"/>
                  </a:lnTo>
                  <a:lnTo>
                    <a:pt x="31" y="62"/>
                  </a:lnTo>
                  <a:lnTo>
                    <a:pt x="33" y="59"/>
                  </a:lnTo>
                  <a:lnTo>
                    <a:pt x="35" y="59"/>
                  </a:lnTo>
                  <a:lnTo>
                    <a:pt x="35" y="59"/>
                  </a:lnTo>
                  <a:lnTo>
                    <a:pt x="38" y="59"/>
                  </a:lnTo>
                  <a:lnTo>
                    <a:pt x="38" y="59"/>
                  </a:lnTo>
                  <a:lnTo>
                    <a:pt x="40" y="59"/>
                  </a:lnTo>
                  <a:lnTo>
                    <a:pt x="43" y="62"/>
                  </a:lnTo>
                  <a:lnTo>
                    <a:pt x="54" y="74"/>
                  </a:lnTo>
                  <a:lnTo>
                    <a:pt x="54" y="74"/>
                  </a:lnTo>
                  <a:lnTo>
                    <a:pt x="52" y="76"/>
                  </a:lnTo>
                  <a:lnTo>
                    <a:pt x="50" y="81"/>
                  </a:lnTo>
                  <a:lnTo>
                    <a:pt x="50" y="83"/>
                  </a:lnTo>
                  <a:lnTo>
                    <a:pt x="47" y="85"/>
                  </a:lnTo>
                  <a:lnTo>
                    <a:pt x="47" y="85"/>
                  </a:lnTo>
                  <a:lnTo>
                    <a:pt x="45" y="83"/>
                  </a:lnTo>
                  <a:lnTo>
                    <a:pt x="45" y="83"/>
                  </a:lnTo>
                  <a:lnTo>
                    <a:pt x="45" y="83"/>
                  </a:lnTo>
                  <a:lnTo>
                    <a:pt x="43" y="74"/>
                  </a:lnTo>
                  <a:lnTo>
                    <a:pt x="43" y="71"/>
                  </a:lnTo>
                  <a:lnTo>
                    <a:pt x="43" y="71"/>
                  </a:lnTo>
                  <a:lnTo>
                    <a:pt x="43" y="71"/>
                  </a:lnTo>
                  <a:lnTo>
                    <a:pt x="40" y="74"/>
                  </a:lnTo>
                  <a:lnTo>
                    <a:pt x="40" y="76"/>
                  </a:lnTo>
                  <a:lnTo>
                    <a:pt x="38" y="81"/>
                  </a:lnTo>
                  <a:lnTo>
                    <a:pt x="38" y="81"/>
                  </a:lnTo>
                  <a:lnTo>
                    <a:pt x="38" y="83"/>
                  </a:lnTo>
                  <a:lnTo>
                    <a:pt x="35" y="83"/>
                  </a:lnTo>
                  <a:lnTo>
                    <a:pt x="31" y="85"/>
                  </a:lnTo>
                  <a:lnTo>
                    <a:pt x="31" y="85"/>
                  </a:lnTo>
                  <a:lnTo>
                    <a:pt x="26" y="90"/>
                  </a:lnTo>
                  <a:lnTo>
                    <a:pt x="24" y="90"/>
                  </a:lnTo>
                  <a:lnTo>
                    <a:pt x="24" y="93"/>
                  </a:lnTo>
                  <a:lnTo>
                    <a:pt x="19" y="93"/>
                  </a:lnTo>
                  <a:lnTo>
                    <a:pt x="19" y="93"/>
                  </a:lnTo>
                  <a:lnTo>
                    <a:pt x="19" y="95"/>
                  </a:lnTo>
                  <a:lnTo>
                    <a:pt x="19" y="97"/>
                  </a:lnTo>
                  <a:lnTo>
                    <a:pt x="21" y="104"/>
                  </a:lnTo>
                  <a:lnTo>
                    <a:pt x="21" y="107"/>
                  </a:lnTo>
                  <a:lnTo>
                    <a:pt x="24" y="107"/>
                  </a:lnTo>
                  <a:lnTo>
                    <a:pt x="26" y="107"/>
                  </a:lnTo>
                  <a:lnTo>
                    <a:pt x="28" y="107"/>
                  </a:lnTo>
                  <a:lnTo>
                    <a:pt x="31" y="107"/>
                  </a:lnTo>
                  <a:lnTo>
                    <a:pt x="33" y="109"/>
                  </a:lnTo>
                  <a:lnTo>
                    <a:pt x="38" y="112"/>
                  </a:lnTo>
                  <a:lnTo>
                    <a:pt x="38" y="112"/>
                  </a:lnTo>
                  <a:lnTo>
                    <a:pt x="40" y="112"/>
                  </a:lnTo>
                  <a:lnTo>
                    <a:pt x="40" y="112"/>
                  </a:lnTo>
                  <a:lnTo>
                    <a:pt x="43" y="109"/>
                  </a:lnTo>
                  <a:lnTo>
                    <a:pt x="43" y="107"/>
                  </a:lnTo>
                  <a:lnTo>
                    <a:pt x="43" y="107"/>
                  </a:lnTo>
                  <a:lnTo>
                    <a:pt x="45" y="107"/>
                  </a:lnTo>
                  <a:lnTo>
                    <a:pt x="52" y="104"/>
                  </a:lnTo>
                  <a:lnTo>
                    <a:pt x="54" y="102"/>
                  </a:lnTo>
                  <a:lnTo>
                    <a:pt x="54" y="104"/>
                  </a:lnTo>
                  <a:lnTo>
                    <a:pt x="54" y="104"/>
                  </a:lnTo>
                  <a:lnTo>
                    <a:pt x="54" y="107"/>
                  </a:lnTo>
                  <a:lnTo>
                    <a:pt x="54" y="107"/>
                  </a:lnTo>
                  <a:lnTo>
                    <a:pt x="54" y="109"/>
                  </a:lnTo>
                  <a:lnTo>
                    <a:pt x="52" y="109"/>
                  </a:lnTo>
                  <a:lnTo>
                    <a:pt x="52" y="112"/>
                  </a:lnTo>
                  <a:lnTo>
                    <a:pt x="54" y="114"/>
                  </a:lnTo>
                  <a:lnTo>
                    <a:pt x="54" y="114"/>
                  </a:lnTo>
                  <a:lnTo>
                    <a:pt x="54" y="114"/>
                  </a:lnTo>
                  <a:lnTo>
                    <a:pt x="54" y="116"/>
                  </a:lnTo>
                  <a:lnTo>
                    <a:pt x="52" y="116"/>
                  </a:lnTo>
                  <a:lnTo>
                    <a:pt x="52" y="119"/>
                  </a:lnTo>
                  <a:lnTo>
                    <a:pt x="52" y="119"/>
                  </a:lnTo>
                  <a:lnTo>
                    <a:pt x="52" y="119"/>
                  </a:lnTo>
                  <a:lnTo>
                    <a:pt x="50" y="119"/>
                  </a:lnTo>
                  <a:lnTo>
                    <a:pt x="50" y="119"/>
                  </a:lnTo>
                  <a:lnTo>
                    <a:pt x="45" y="119"/>
                  </a:lnTo>
                  <a:lnTo>
                    <a:pt x="45" y="119"/>
                  </a:lnTo>
                  <a:lnTo>
                    <a:pt x="43" y="119"/>
                  </a:lnTo>
                  <a:lnTo>
                    <a:pt x="43" y="119"/>
                  </a:lnTo>
                  <a:lnTo>
                    <a:pt x="43" y="121"/>
                  </a:lnTo>
                  <a:lnTo>
                    <a:pt x="43" y="121"/>
                  </a:lnTo>
                  <a:lnTo>
                    <a:pt x="43" y="123"/>
                  </a:lnTo>
                  <a:lnTo>
                    <a:pt x="43" y="123"/>
                  </a:lnTo>
                  <a:lnTo>
                    <a:pt x="45" y="123"/>
                  </a:lnTo>
                  <a:lnTo>
                    <a:pt x="45" y="126"/>
                  </a:lnTo>
                  <a:lnTo>
                    <a:pt x="59" y="130"/>
                  </a:lnTo>
                  <a:lnTo>
                    <a:pt x="61" y="133"/>
                  </a:lnTo>
                  <a:lnTo>
                    <a:pt x="64" y="130"/>
                  </a:lnTo>
                  <a:lnTo>
                    <a:pt x="64" y="130"/>
                  </a:lnTo>
                  <a:lnTo>
                    <a:pt x="66" y="130"/>
                  </a:lnTo>
                  <a:lnTo>
                    <a:pt x="66" y="128"/>
                  </a:lnTo>
                  <a:lnTo>
                    <a:pt x="69" y="128"/>
                  </a:lnTo>
                  <a:lnTo>
                    <a:pt x="69" y="128"/>
                  </a:lnTo>
                  <a:lnTo>
                    <a:pt x="69" y="128"/>
                  </a:lnTo>
                  <a:lnTo>
                    <a:pt x="71" y="128"/>
                  </a:lnTo>
                  <a:lnTo>
                    <a:pt x="83" y="133"/>
                  </a:lnTo>
                  <a:lnTo>
                    <a:pt x="88" y="135"/>
                  </a:lnTo>
                  <a:lnTo>
                    <a:pt x="106" y="159"/>
                  </a:lnTo>
                  <a:lnTo>
                    <a:pt x="106" y="159"/>
                  </a:lnTo>
                  <a:lnTo>
                    <a:pt x="109" y="159"/>
                  </a:lnTo>
                  <a:lnTo>
                    <a:pt x="111" y="159"/>
                  </a:lnTo>
                  <a:lnTo>
                    <a:pt x="114" y="156"/>
                  </a:lnTo>
                  <a:lnTo>
                    <a:pt x="114" y="156"/>
                  </a:lnTo>
                  <a:lnTo>
                    <a:pt x="114" y="154"/>
                  </a:lnTo>
                  <a:lnTo>
                    <a:pt x="116" y="154"/>
                  </a:lnTo>
                  <a:lnTo>
                    <a:pt x="118" y="156"/>
                  </a:lnTo>
                  <a:lnTo>
                    <a:pt x="121" y="156"/>
                  </a:lnTo>
                  <a:lnTo>
                    <a:pt x="123" y="159"/>
                  </a:lnTo>
                  <a:lnTo>
                    <a:pt x="123" y="159"/>
                  </a:lnTo>
                  <a:lnTo>
                    <a:pt x="125" y="159"/>
                  </a:lnTo>
                  <a:lnTo>
                    <a:pt x="125" y="156"/>
                  </a:lnTo>
                  <a:lnTo>
                    <a:pt x="128" y="154"/>
                  </a:lnTo>
                  <a:lnTo>
                    <a:pt x="128" y="154"/>
                  </a:lnTo>
                  <a:lnTo>
                    <a:pt x="130" y="152"/>
                  </a:lnTo>
                  <a:lnTo>
                    <a:pt x="135" y="149"/>
                  </a:lnTo>
                  <a:lnTo>
                    <a:pt x="140" y="149"/>
                  </a:lnTo>
                  <a:lnTo>
                    <a:pt x="140" y="154"/>
                  </a:lnTo>
                  <a:lnTo>
                    <a:pt x="140" y="156"/>
                  </a:lnTo>
                  <a:lnTo>
                    <a:pt x="140" y="159"/>
                  </a:lnTo>
                  <a:lnTo>
                    <a:pt x="140" y="161"/>
                  </a:lnTo>
                  <a:lnTo>
                    <a:pt x="140" y="164"/>
                  </a:lnTo>
                  <a:lnTo>
                    <a:pt x="140" y="166"/>
                  </a:lnTo>
                  <a:lnTo>
                    <a:pt x="137" y="173"/>
                  </a:lnTo>
                  <a:lnTo>
                    <a:pt x="137" y="173"/>
                  </a:lnTo>
                  <a:lnTo>
                    <a:pt x="137" y="175"/>
                  </a:lnTo>
                  <a:lnTo>
                    <a:pt x="140" y="178"/>
                  </a:lnTo>
                  <a:lnTo>
                    <a:pt x="147" y="190"/>
                  </a:lnTo>
                  <a:lnTo>
                    <a:pt x="147" y="192"/>
                  </a:lnTo>
                  <a:lnTo>
                    <a:pt x="147" y="192"/>
                  </a:lnTo>
                  <a:lnTo>
                    <a:pt x="147" y="197"/>
                  </a:lnTo>
                  <a:lnTo>
                    <a:pt x="147" y="201"/>
                  </a:lnTo>
                  <a:lnTo>
                    <a:pt x="147" y="204"/>
                  </a:lnTo>
                  <a:lnTo>
                    <a:pt x="149" y="206"/>
                  </a:lnTo>
                  <a:lnTo>
                    <a:pt x="159" y="225"/>
                  </a:lnTo>
                  <a:lnTo>
                    <a:pt x="161" y="230"/>
                  </a:lnTo>
                  <a:lnTo>
                    <a:pt x="161" y="232"/>
                  </a:lnTo>
                  <a:lnTo>
                    <a:pt x="161" y="232"/>
                  </a:lnTo>
                  <a:lnTo>
                    <a:pt x="161" y="235"/>
                  </a:lnTo>
                  <a:lnTo>
                    <a:pt x="161" y="235"/>
                  </a:lnTo>
                  <a:lnTo>
                    <a:pt x="161" y="237"/>
                  </a:lnTo>
                  <a:lnTo>
                    <a:pt x="159" y="237"/>
                  </a:lnTo>
                  <a:lnTo>
                    <a:pt x="159" y="237"/>
                  </a:lnTo>
                  <a:lnTo>
                    <a:pt x="159" y="239"/>
                  </a:lnTo>
                  <a:lnTo>
                    <a:pt x="156" y="242"/>
                  </a:lnTo>
                  <a:lnTo>
                    <a:pt x="156" y="242"/>
                  </a:lnTo>
                  <a:lnTo>
                    <a:pt x="156" y="242"/>
                  </a:lnTo>
                  <a:lnTo>
                    <a:pt x="156" y="244"/>
                  </a:lnTo>
                  <a:lnTo>
                    <a:pt x="156" y="246"/>
                  </a:lnTo>
                  <a:lnTo>
                    <a:pt x="156" y="246"/>
                  </a:lnTo>
                  <a:lnTo>
                    <a:pt x="159" y="249"/>
                  </a:lnTo>
                  <a:lnTo>
                    <a:pt x="161" y="249"/>
                  </a:lnTo>
                  <a:lnTo>
                    <a:pt x="163" y="249"/>
                  </a:lnTo>
                  <a:lnTo>
                    <a:pt x="166" y="251"/>
                  </a:lnTo>
                  <a:lnTo>
                    <a:pt x="168" y="256"/>
                  </a:lnTo>
                  <a:lnTo>
                    <a:pt x="168" y="258"/>
                  </a:lnTo>
                  <a:lnTo>
                    <a:pt x="168" y="261"/>
                  </a:lnTo>
                  <a:lnTo>
                    <a:pt x="168" y="263"/>
                  </a:lnTo>
                  <a:lnTo>
                    <a:pt x="168" y="268"/>
                  </a:lnTo>
                  <a:lnTo>
                    <a:pt x="168" y="270"/>
                  </a:lnTo>
                  <a:lnTo>
                    <a:pt x="168" y="272"/>
                  </a:lnTo>
                  <a:lnTo>
                    <a:pt x="170" y="277"/>
                  </a:lnTo>
                  <a:lnTo>
                    <a:pt x="170" y="277"/>
                  </a:lnTo>
                  <a:lnTo>
                    <a:pt x="170" y="277"/>
                  </a:lnTo>
                  <a:lnTo>
                    <a:pt x="170" y="280"/>
                  </a:lnTo>
                  <a:lnTo>
                    <a:pt x="168" y="282"/>
                  </a:lnTo>
                  <a:lnTo>
                    <a:pt x="168" y="282"/>
                  </a:lnTo>
                  <a:lnTo>
                    <a:pt x="168" y="284"/>
                  </a:lnTo>
                  <a:lnTo>
                    <a:pt x="170" y="284"/>
                  </a:lnTo>
                  <a:lnTo>
                    <a:pt x="170" y="287"/>
                  </a:lnTo>
                  <a:lnTo>
                    <a:pt x="170" y="287"/>
                  </a:lnTo>
                  <a:lnTo>
                    <a:pt x="170" y="289"/>
                  </a:lnTo>
                  <a:lnTo>
                    <a:pt x="170" y="291"/>
                  </a:lnTo>
                  <a:lnTo>
                    <a:pt x="170" y="294"/>
                  </a:lnTo>
                  <a:lnTo>
                    <a:pt x="173" y="296"/>
                  </a:lnTo>
                  <a:lnTo>
                    <a:pt x="175" y="301"/>
                  </a:lnTo>
                  <a:lnTo>
                    <a:pt x="178" y="301"/>
                  </a:lnTo>
                  <a:lnTo>
                    <a:pt x="182" y="306"/>
                  </a:lnTo>
                  <a:lnTo>
                    <a:pt x="185" y="306"/>
                  </a:lnTo>
                  <a:lnTo>
                    <a:pt x="185" y="308"/>
                  </a:lnTo>
                  <a:lnTo>
                    <a:pt x="185" y="308"/>
                  </a:lnTo>
                  <a:lnTo>
                    <a:pt x="185" y="310"/>
                  </a:lnTo>
                  <a:lnTo>
                    <a:pt x="185" y="310"/>
                  </a:lnTo>
                  <a:lnTo>
                    <a:pt x="185" y="315"/>
                  </a:lnTo>
                  <a:lnTo>
                    <a:pt x="185" y="317"/>
                  </a:lnTo>
                  <a:lnTo>
                    <a:pt x="185" y="317"/>
                  </a:lnTo>
                  <a:lnTo>
                    <a:pt x="187" y="317"/>
                  </a:lnTo>
                  <a:lnTo>
                    <a:pt x="189" y="317"/>
                  </a:lnTo>
                  <a:lnTo>
                    <a:pt x="189" y="315"/>
                  </a:lnTo>
                  <a:lnTo>
                    <a:pt x="189" y="315"/>
                  </a:lnTo>
                  <a:lnTo>
                    <a:pt x="189" y="315"/>
                  </a:lnTo>
                  <a:lnTo>
                    <a:pt x="189" y="313"/>
                  </a:lnTo>
                  <a:lnTo>
                    <a:pt x="189" y="310"/>
                  </a:lnTo>
                  <a:lnTo>
                    <a:pt x="189" y="310"/>
                  </a:lnTo>
                  <a:lnTo>
                    <a:pt x="189" y="310"/>
                  </a:lnTo>
                  <a:lnTo>
                    <a:pt x="189" y="308"/>
                  </a:lnTo>
                  <a:lnTo>
                    <a:pt x="196" y="310"/>
                  </a:lnTo>
                  <a:lnTo>
                    <a:pt x="199" y="308"/>
                  </a:lnTo>
                  <a:lnTo>
                    <a:pt x="199" y="308"/>
                  </a:lnTo>
                  <a:lnTo>
                    <a:pt x="201" y="308"/>
                  </a:lnTo>
                  <a:lnTo>
                    <a:pt x="201" y="308"/>
                  </a:lnTo>
                  <a:lnTo>
                    <a:pt x="204" y="310"/>
                  </a:lnTo>
                  <a:lnTo>
                    <a:pt x="206" y="315"/>
                  </a:lnTo>
                  <a:lnTo>
                    <a:pt x="211" y="317"/>
                  </a:lnTo>
                  <a:lnTo>
                    <a:pt x="213" y="320"/>
                  </a:lnTo>
                  <a:lnTo>
                    <a:pt x="213" y="320"/>
                  </a:lnTo>
                  <a:lnTo>
                    <a:pt x="220" y="329"/>
                  </a:lnTo>
                  <a:lnTo>
                    <a:pt x="223" y="329"/>
                  </a:lnTo>
                  <a:lnTo>
                    <a:pt x="223" y="332"/>
                  </a:lnTo>
                  <a:lnTo>
                    <a:pt x="223" y="332"/>
                  </a:lnTo>
                  <a:lnTo>
                    <a:pt x="223" y="334"/>
                  </a:lnTo>
                  <a:lnTo>
                    <a:pt x="223" y="336"/>
                  </a:lnTo>
                  <a:lnTo>
                    <a:pt x="223" y="336"/>
                  </a:lnTo>
                  <a:lnTo>
                    <a:pt x="227" y="336"/>
                  </a:lnTo>
                  <a:lnTo>
                    <a:pt x="239" y="329"/>
                  </a:lnTo>
                  <a:lnTo>
                    <a:pt x="241" y="329"/>
                  </a:lnTo>
                  <a:lnTo>
                    <a:pt x="241" y="329"/>
                  </a:lnTo>
                  <a:lnTo>
                    <a:pt x="241" y="332"/>
                  </a:lnTo>
                  <a:lnTo>
                    <a:pt x="241" y="332"/>
                  </a:lnTo>
                  <a:lnTo>
                    <a:pt x="244" y="336"/>
                  </a:lnTo>
                  <a:lnTo>
                    <a:pt x="246" y="339"/>
                  </a:lnTo>
                  <a:lnTo>
                    <a:pt x="246" y="341"/>
                  </a:lnTo>
                  <a:lnTo>
                    <a:pt x="246" y="343"/>
                  </a:lnTo>
                  <a:lnTo>
                    <a:pt x="246" y="343"/>
                  </a:lnTo>
                  <a:lnTo>
                    <a:pt x="246" y="346"/>
                  </a:lnTo>
                  <a:lnTo>
                    <a:pt x="244" y="351"/>
                  </a:lnTo>
                  <a:lnTo>
                    <a:pt x="244" y="353"/>
                  </a:lnTo>
                  <a:lnTo>
                    <a:pt x="244" y="353"/>
                  </a:lnTo>
                  <a:lnTo>
                    <a:pt x="241" y="355"/>
                  </a:lnTo>
                  <a:lnTo>
                    <a:pt x="239" y="355"/>
                  </a:lnTo>
                  <a:lnTo>
                    <a:pt x="239" y="355"/>
                  </a:lnTo>
                  <a:lnTo>
                    <a:pt x="237" y="355"/>
                  </a:lnTo>
                  <a:lnTo>
                    <a:pt x="237" y="355"/>
                  </a:lnTo>
                  <a:lnTo>
                    <a:pt x="234" y="355"/>
                  </a:lnTo>
                  <a:lnTo>
                    <a:pt x="234" y="355"/>
                  </a:lnTo>
                  <a:lnTo>
                    <a:pt x="232" y="358"/>
                  </a:lnTo>
                  <a:lnTo>
                    <a:pt x="232" y="362"/>
                  </a:lnTo>
                  <a:lnTo>
                    <a:pt x="244" y="362"/>
                  </a:lnTo>
                  <a:lnTo>
                    <a:pt x="244" y="362"/>
                  </a:lnTo>
                  <a:lnTo>
                    <a:pt x="246" y="362"/>
                  </a:lnTo>
                  <a:lnTo>
                    <a:pt x="246" y="360"/>
                  </a:lnTo>
                  <a:lnTo>
                    <a:pt x="249" y="360"/>
                  </a:lnTo>
                  <a:lnTo>
                    <a:pt x="249" y="360"/>
                  </a:lnTo>
                  <a:lnTo>
                    <a:pt x="251" y="360"/>
                  </a:lnTo>
                  <a:lnTo>
                    <a:pt x="251" y="360"/>
                  </a:lnTo>
                  <a:lnTo>
                    <a:pt x="256" y="365"/>
                  </a:lnTo>
                  <a:lnTo>
                    <a:pt x="258" y="367"/>
                  </a:lnTo>
                  <a:lnTo>
                    <a:pt x="263" y="377"/>
                  </a:lnTo>
                  <a:lnTo>
                    <a:pt x="279" y="374"/>
                  </a:lnTo>
                  <a:lnTo>
                    <a:pt x="282" y="372"/>
                  </a:lnTo>
                  <a:lnTo>
                    <a:pt x="284" y="372"/>
                  </a:lnTo>
                  <a:lnTo>
                    <a:pt x="284" y="370"/>
                  </a:lnTo>
                  <a:lnTo>
                    <a:pt x="284" y="367"/>
                  </a:lnTo>
                  <a:lnTo>
                    <a:pt x="284" y="367"/>
                  </a:lnTo>
                  <a:lnTo>
                    <a:pt x="286" y="365"/>
                  </a:lnTo>
                  <a:lnTo>
                    <a:pt x="289" y="362"/>
                  </a:lnTo>
                  <a:lnTo>
                    <a:pt x="291" y="362"/>
                  </a:lnTo>
                  <a:lnTo>
                    <a:pt x="294" y="360"/>
                  </a:lnTo>
                  <a:lnTo>
                    <a:pt x="296" y="360"/>
                  </a:lnTo>
                  <a:lnTo>
                    <a:pt x="296" y="360"/>
                  </a:lnTo>
                  <a:lnTo>
                    <a:pt x="296" y="358"/>
                  </a:lnTo>
                  <a:lnTo>
                    <a:pt x="296" y="358"/>
                  </a:lnTo>
                  <a:lnTo>
                    <a:pt x="298" y="355"/>
                  </a:lnTo>
                  <a:lnTo>
                    <a:pt x="298" y="353"/>
                  </a:lnTo>
                  <a:lnTo>
                    <a:pt x="298" y="353"/>
                  </a:lnTo>
                  <a:lnTo>
                    <a:pt x="298" y="351"/>
                  </a:lnTo>
                  <a:lnTo>
                    <a:pt x="301" y="351"/>
                  </a:lnTo>
                  <a:lnTo>
                    <a:pt x="301" y="348"/>
                  </a:lnTo>
                  <a:lnTo>
                    <a:pt x="303" y="343"/>
                  </a:lnTo>
                  <a:lnTo>
                    <a:pt x="305" y="341"/>
                  </a:lnTo>
                  <a:lnTo>
                    <a:pt x="305" y="339"/>
                  </a:lnTo>
                  <a:lnTo>
                    <a:pt x="308" y="339"/>
                  </a:lnTo>
                  <a:lnTo>
                    <a:pt x="308" y="339"/>
                  </a:lnTo>
                  <a:lnTo>
                    <a:pt x="310" y="341"/>
                  </a:lnTo>
                  <a:lnTo>
                    <a:pt x="310" y="341"/>
                  </a:lnTo>
                  <a:lnTo>
                    <a:pt x="313" y="341"/>
                  </a:lnTo>
                  <a:lnTo>
                    <a:pt x="313" y="343"/>
                  </a:lnTo>
                  <a:lnTo>
                    <a:pt x="313" y="343"/>
                  </a:lnTo>
                  <a:lnTo>
                    <a:pt x="315" y="341"/>
                  </a:lnTo>
                  <a:lnTo>
                    <a:pt x="320" y="341"/>
                  </a:lnTo>
                  <a:lnTo>
                    <a:pt x="322" y="339"/>
                  </a:lnTo>
                  <a:lnTo>
                    <a:pt x="324" y="341"/>
                  </a:lnTo>
                  <a:lnTo>
                    <a:pt x="324" y="341"/>
                  </a:lnTo>
                  <a:lnTo>
                    <a:pt x="327" y="341"/>
                  </a:lnTo>
                  <a:lnTo>
                    <a:pt x="327" y="341"/>
                  </a:lnTo>
                  <a:lnTo>
                    <a:pt x="334" y="339"/>
                  </a:lnTo>
                  <a:lnTo>
                    <a:pt x="336" y="339"/>
                  </a:lnTo>
                  <a:lnTo>
                    <a:pt x="339" y="336"/>
                  </a:lnTo>
                  <a:lnTo>
                    <a:pt x="339" y="336"/>
                  </a:lnTo>
                  <a:lnTo>
                    <a:pt x="341" y="336"/>
                  </a:lnTo>
                  <a:lnTo>
                    <a:pt x="341" y="334"/>
                  </a:lnTo>
                  <a:lnTo>
                    <a:pt x="341" y="334"/>
                  </a:lnTo>
                  <a:lnTo>
                    <a:pt x="341" y="332"/>
                  </a:lnTo>
                  <a:lnTo>
                    <a:pt x="341" y="329"/>
                  </a:lnTo>
                  <a:lnTo>
                    <a:pt x="341" y="327"/>
                  </a:lnTo>
                  <a:lnTo>
                    <a:pt x="343" y="325"/>
                  </a:lnTo>
                  <a:lnTo>
                    <a:pt x="346" y="325"/>
                  </a:lnTo>
                  <a:lnTo>
                    <a:pt x="346" y="325"/>
                  </a:lnTo>
                  <a:lnTo>
                    <a:pt x="350" y="325"/>
                  </a:lnTo>
                  <a:lnTo>
                    <a:pt x="355" y="322"/>
                  </a:lnTo>
                  <a:lnTo>
                    <a:pt x="367" y="317"/>
                  </a:lnTo>
                  <a:lnTo>
                    <a:pt x="381" y="315"/>
                  </a:lnTo>
                  <a:lnTo>
                    <a:pt x="386" y="313"/>
                  </a:lnTo>
                  <a:lnTo>
                    <a:pt x="376" y="28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6" name="Freeform 14">
              <a:extLst>
                <a:ext uri="{FF2B5EF4-FFF2-40B4-BE49-F238E27FC236}">
                  <a16:creationId xmlns:a16="http://schemas.microsoft.com/office/drawing/2014/main" id="{2AA89205-4E36-4DD1-9195-3EC9EC32AF18}"/>
                </a:ext>
              </a:extLst>
            </p:cNvPr>
            <p:cNvSpPr>
              <a:spLocks/>
            </p:cNvSpPr>
            <p:nvPr/>
          </p:nvSpPr>
          <p:spPr bwMode="auto">
            <a:xfrm>
              <a:off x="2753" y="1245"/>
              <a:ext cx="552" cy="268"/>
            </a:xfrm>
            <a:custGeom>
              <a:avLst/>
              <a:gdLst>
                <a:gd name="T0" fmla="*/ 535 w 552"/>
                <a:gd name="T1" fmla="*/ 168 h 268"/>
                <a:gd name="T2" fmla="*/ 530 w 552"/>
                <a:gd name="T3" fmla="*/ 156 h 268"/>
                <a:gd name="T4" fmla="*/ 519 w 552"/>
                <a:gd name="T5" fmla="*/ 152 h 268"/>
                <a:gd name="T6" fmla="*/ 511 w 552"/>
                <a:gd name="T7" fmla="*/ 149 h 268"/>
                <a:gd name="T8" fmla="*/ 507 w 552"/>
                <a:gd name="T9" fmla="*/ 135 h 268"/>
                <a:gd name="T10" fmla="*/ 478 w 552"/>
                <a:gd name="T11" fmla="*/ 107 h 268"/>
                <a:gd name="T12" fmla="*/ 448 w 552"/>
                <a:gd name="T13" fmla="*/ 76 h 268"/>
                <a:gd name="T14" fmla="*/ 426 w 552"/>
                <a:gd name="T15" fmla="*/ 81 h 268"/>
                <a:gd name="T16" fmla="*/ 421 w 552"/>
                <a:gd name="T17" fmla="*/ 64 h 268"/>
                <a:gd name="T18" fmla="*/ 431 w 552"/>
                <a:gd name="T19" fmla="*/ 48 h 268"/>
                <a:gd name="T20" fmla="*/ 410 w 552"/>
                <a:gd name="T21" fmla="*/ 26 h 268"/>
                <a:gd name="T22" fmla="*/ 388 w 552"/>
                <a:gd name="T23" fmla="*/ 22 h 268"/>
                <a:gd name="T24" fmla="*/ 374 w 552"/>
                <a:gd name="T25" fmla="*/ 19 h 268"/>
                <a:gd name="T26" fmla="*/ 353 w 552"/>
                <a:gd name="T27" fmla="*/ 31 h 268"/>
                <a:gd name="T28" fmla="*/ 343 w 552"/>
                <a:gd name="T29" fmla="*/ 19 h 268"/>
                <a:gd name="T30" fmla="*/ 315 w 552"/>
                <a:gd name="T31" fmla="*/ 0 h 268"/>
                <a:gd name="T32" fmla="*/ 303 w 552"/>
                <a:gd name="T33" fmla="*/ 10 h 268"/>
                <a:gd name="T34" fmla="*/ 305 w 552"/>
                <a:gd name="T35" fmla="*/ 22 h 268"/>
                <a:gd name="T36" fmla="*/ 303 w 552"/>
                <a:gd name="T37" fmla="*/ 38 h 268"/>
                <a:gd name="T38" fmla="*/ 286 w 552"/>
                <a:gd name="T39" fmla="*/ 45 h 268"/>
                <a:gd name="T40" fmla="*/ 275 w 552"/>
                <a:gd name="T41" fmla="*/ 55 h 268"/>
                <a:gd name="T42" fmla="*/ 270 w 552"/>
                <a:gd name="T43" fmla="*/ 40 h 268"/>
                <a:gd name="T44" fmla="*/ 244 w 552"/>
                <a:gd name="T45" fmla="*/ 29 h 268"/>
                <a:gd name="T46" fmla="*/ 239 w 552"/>
                <a:gd name="T47" fmla="*/ 38 h 268"/>
                <a:gd name="T48" fmla="*/ 213 w 552"/>
                <a:gd name="T49" fmla="*/ 50 h 268"/>
                <a:gd name="T50" fmla="*/ 194 w 552"/>
                <a:gd name="T51" fmla="*/ 55 h 268"/>
                <a:gd name="T52" fmla="*/ 185 w 552"/>
                <a:gd name="T53" fmla="*/ 62 h 268"/>
                <a:gd name="T54" fmla="*/ 170 w 552"/>
                <a:gd name="T55" fmla="*/ 50 h 268"/>
                <a:gd name="T56" fmla="*/ 154 w 552"/>
                <a:gd name="T57" fmla="*/ 62 h 268"/>
                <a:gd name="T58" fmla="*/ 156 w 552"/>
                <a:gd name="T59" fmla="*/ 74 h 268"/>
                <a:gd name="T60" fmla="*/ 147 w 552"/>
                <a:gd name="T61" fmla="*/ 85 h 268"/>
                <a:gd name="T62" fmla="*/ 132 w 552"/>
                <a:gd name="T63" fmla="*/ 107 h 268"/>
                <a:gd name="T64" fmla="*/ 128 w 552"/>
                <a:gd name="T65" fmla="*/ 116 h 268"/>
                <a:gd name="T66" fmla="*/ 125 w 552"/>
                <a:gd name="T67" fmla="*/ 140 h 268"/>
                <a:gd name="T68" fmla="*/ 123 w 552"/>
                <a:gd name="T69" fmla="*/ 156 h 268"/>
                <a:gd name="T70" fmla="*/ 111 w 552"/>
                <a:gd name="T71" fmla="*/ 156 h 268"/>
                <a:gd name="T72" fmla="*/ 111 w 552"/>
                <a:gd name="T73" fmla="*/ 166 h 268"/>
                <a:gd name="T74" fmla="*/ 69 w 552"/>
                <a:gd name="T75" fmla="*/ 166 h 268"/>
                <a:gd name="T76" fmla="*/ 54 w 552"/>
                <a:gd name="T77" fmla="*/ 164 h 268"/>
                <a:gd name="T78" fmla="*/ 54 w 552"/>
                <a:gd name="T79" fmla="*/ 173 h 268"/>
                <a:gd name="T80" fmla="*/ 35 w 552"/>
                <a:gd name="T81" fmla="*/ 197 h 268"/>
                <a:gd name="T82" fmla="*/ 5 w 552"/>
                <a:gd name="T83" fmla="*/ 265 h 268"/>
                <a:gd name="T84" fmla="*/ 102 w 552"/>
                <a:gd name="T85" fmla="*/ 249 h 268"/>
                <a:gd name="T86" fmla="*/ 142 w 552"/>
                <a:gd name="T87" fmla="*/ 218 h 268"/>
                <a:gd name="T88" fmla="*/ 161 w 552"/>
                <a:gd name="T89" fmla="*/ 175 h 268"/>
                <a:gd name="T90" fmla="*/ 199 w 552"/>
                <a:gd name="T91" fmla="*/ 145 h 268"/>
                <a:gd name="T92" fmla="*/ 206 w 552"/>
                <a:gd name="T93" fmla="*/ 121 h 268"/>
                <a:gd name="T94" fmla="*/ 256 w 552"/>
                <a:gd name="T95" fmla="*/ 88 h 268"/>
                <a:gd name="T96" fmla="*/ 296 w 552"/>
                <a:gd name="T97" fmla="*/ 83 h 268"/>
                <a:gd name="T98" fmla="*/ 360 w 552"/>
                <a:gd name="T99" fmla="*/ 109 h 268"/>
                <a:gd name="T100" fmla="*/ 414 w 552"/>
                <a:gd name="T101" fmla="*/ 128 h 268"/>
                <a:gd name="T102" fmla="*/ 445 w 552"/>
                <a:gd name="T103" fmla="*/ 145 h 268"/>
                <a:gd name="T104" fmla="*/ 476 w 552"/>
                <a:gd name="T105" fmla="*/ 168 h 268"/>
                <a:gd name="T106" fmla="*/ 504 w 552"/>
                <a:gd name="T107" fmla="*/ 187 h 268"/>
                <a:gd name="T108" fmla="*/ 502 w 552"/>
                <a:gd name="T109" fmla="*/ 175 h 268"/>
                <a:gd name="T110" fmla="*/ 530 w 552"/>
                <a:gd name="T111" fmla="*/ 192 h 268"/>
                <a:gd name="T112" fmla="*/ 545 w 552"/>
                <a:gd name="T113" fmla="*/ 190 h 268"/>
                <a:gd name="T114" fmla="*/ 549 w 552"/>
                <a:gd name="T115" fmla="*/ 17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268">
                  <a:moveTo>
                    <a:pt x="549" y="175"/>
                  </a:moveTo>
                  <a:lnTo>
                    <a:pt x="549" y="173"/>
                  </a:lnTo>
                  <a:lnTo>
                    <a:pt x="545" y="171"/>
                  </a:lnTo>
                  <a:lnTo>
                    <a:pt x="542" y="168"/>
                  </a:lnTo>
                  <a:lnTo>
                    <a:pt x="542" y="168"/>
                  </a:lnTo>
                  <a:lnTo>
                    <a:pt x="540" y="171"/>
                  </a:lnTo>
                  <a:lnTo>
                    <a:pt x="538" y="171"/>
                  </a:lnTo>
                  <a:lnTo>
                    <a:pt x="538" y="168"/>
                  </a:lnTo>
                  <a:lnTo>
                    <a:pt x="535" y="168"/>
                  </a:lnTo>
                  <a:lnTo>
                    <a:pt x="535" y="166"/>
                  </a:lnTo>
                  <a:lnTo>
                    <a:pt x="535" y="164"/>
                  </a:lnTo>
                  <a:lnTo>
                    <a:pt x="535" y="161"/>
                  </a:lnTo>
                  <a:lnTo>
                    <a:pt x="535" y="161"/>
                  </a:lnTo>
                  <a:lnTo>
                    <a:pt x="535" y="159"/>
                  </a:lnTo>
                  <a:lnTo>
                    <a:pt x="535" y="159"/>
                  </a:lnTo>
                  <a:lnTo>
                    <a:pt x="533" y="156"/>
                  </a:lnTo>
                  <a:lnTo>
                    <a:pt x="533" y="156"/>
                  </a:lnTo>
                  <a:lnTo>
                    <a:pt x="530" y="156"/>
                  </a:lnTo>
                  <a:lnTo>
                    <a:pt x="528" y="154"/>
                  </a:lnTo>
                  <a:lnTo>
                    <a:pt x="526" y="154"/>
                  </a:lnTo>
                  <a:lnTo>
                    <a:pt x="521" y="156"/>
                  </a:lnTo>
                  <a:lnTo>
                    <a:pt x="521" y="156"/>
                  </a:lnTo>
                  <a:lnTo>
                    <a:pt x="519" y="154"/>
                  </a:lnTo>
                  <a:lnTo>
                    <a:pt x="519" y="154"/>
                  </a:lnTo>
                  <a:lnTo>
                    <a:pt x="516" y="154"/>
                  </a:lnTo>
                  <a:lnTo>
                    <a:pt x="516" y="152"/>
                  </a:lnTo>
                  <a:lnTo>
                    <a:pt x="519" y="152"/>
                  </a:lnTo>
                  <a:lnTo>
                    <a:pt x="519" y="149"/>
                  </a:lnTo>
                  <a:lnTo>
                    <a:pt x="519" y="147"/>
                  </a:lnTo>
                  <a:lnTo>
                    <a:pt x="519" y="147"/>
                  </a:lnTo>
                  <a:lnTo>
                    <a:pt x="519" y="145"/>
                  </a:lnTo>
                  <a:lnTo>
                    <a:pt x="516" y="145"/>
                  </a:lnTo>
                  <a:lnTo>
                    <a:pt x="514" y="145"/>
                  </a:lnTo>
                  <a:lnTo>
                    <a:pt x="514" y="145"/>
                  </a:lnTo>
                  <a:lnTo>
                    <a:pt x="511" y="147"/>
                  </a:lnTo>
                  <a:lnTo>
                    <a:pt x="511" y="149"/>
                  </a:lnTo>
                  <a:lnTo>
                    <a:pt x="511" y="149"/>
                  </a:lnTo>
                  <a:lnTo>
                    <a:pt x="509" y="149"/>
                  </a:lnTo>
                  <a:lnTo>
                    <a:pt x="509" y="149"/>
                  </a:lnTo>
                  <a:lnTo>
                    <a:pt x="509" y="147"/>
                  </a:lnTo>
                  <a:lnTo>
                    <a:pt x="509" y="145"/>
                  </a:lnTo>
                  <a:lnTo>
                    <a:pt x="509" y="142"/>
                  </a:lnTo>
                  <a:lnTo>
                    <a:pt x="509" y="142"/>
                  </a:lnTo>
                  <a:lnTo>
                    <a:pt x="507" y="135"/>
                  </a:lnTo>
                  <a:lnTo>
                    <a:pt x="507" y="135"/>
                  </a:lnTo>
                  <a:lnTo>
                    <a:pt x="507" y="133"/>
                  </a:lnTo>
                  <a:lnTo>
                    <a:pt x="507" y="133"/>
                  </a:lnTo>
                  <a:lnTo>
                    <a:pt x="507" y="130"/>
                  </a:lnTo>
                  <a:lnTo>
                    <a:pt x="507" y="130"/>
                  </a:lnTo>
                  <a:lnTo>
                    <a:pt x="507" y="128"/>
                  </a:lnTo>
                  <a:lnTo>
                    <a:pt x="507" y="128"/>
                  </a:lnTo>
                  <a:lnTo>
                    <a:pt x="504" y="126"/>
                  </a:lnTo>
                  <a:lnTo>
                    <a:pt x="485" y="114"/>
                  </a:lnTo>
                  <a:lnTo>
                    <a:pt x="478" y="107"/>
                  </a:lnTo>
                  <a:lnTo>
                    <a:pt x="474" y="97"/>
                  </a:lnTo>
                  <a:lnTo>
                    <a:pt x="469" y="95"/>
                  </a:lnTo>
                  <a:lnTo>
                    <a:pt x="466" y="90"/>
                  </a:lnTo>
                  <a:lnTo>
                    <a:pt x="466" y="85"/>
                  </a:lnTo>
                  <a:lnTo>
                    <a:pt x="466" y="85"/>
                  </a:lnTo>
                  <a:lnTo>
                    <a:pt x="464" y="83"/>
                  </a:lnTo>
                  <a:lnTo>
                    <a:pt x="452" y="76"/>
                  </a:lnTo>
                  <a:lnTo>
                    <a:pt x="452" y="76"/>
                  </a:lnTo>
                  <a:lnTo>
                    <a:pt x="448" y="76"/>
                  </a:lnTo>
                  <a:lnTo>
                    <a:pt x="445" y="76"/>
                  </a:lnTo>
                  <a:lnTo>
                    <a:pt x="440" y="76"/>
                  </a:lnTo>
                  <a:lnTo>
                    <a:pt x="436" y="76"/>
                  </a:lnTo>
                  <a:lnTo>
                    <a:pt x="433" y="76"/>
                  </a:lnTo>
                  <a:lnTo>
                    <a:pt x="431" y="78"/>
                  </a:lnTo>
                  <a:lnTo>
                    <a:pt x="431" y="78"/>
                  </a:lnTo>
                  <a:lnTo>
                    <a:pt x="431" y="81"/>
                  </a:lnTo>
                  <a:lnTo>
                    <a:pt x="429" y="81"/>
                  </a:lnTo>
                  <a:lnTo>
                    <a:pt x="426" y="81"/>
                  </a:lnTo>
                  <a:lnTo>
                    <a:pt x="421" y="81"/>
                  </a:lnTo>
                  <a:lnTo>
                    <a:pt x="419" y="81"/>
                  </a:lnTo>
                  <a:lnTo>
                    <a:pt x="419" y="81"/>
                  </a:lnTo>
                  <a:lnTo>
                    <a:pt x="419" y="78"/>
                  </a:lnTo>
                  <a:lnTo>
                    <a:pt x="419" y="78"/>
                  </a:lnTo>
                  <a:lnTo>
                    <a:pt x="419" y="76"/>
                  </a:lnTo>
                  <a:lnTo>
                    <a:pt x="419" y="74"/>
                  </a:lnTo>
                  <a:lnTo>
                    <a:pt x="421" y="64"/>
                  </a:lnTo>
                  <a:lnTo>
                    <a:pt x="421" y="64"/>
                  </a:lnTo>
                  <a:lnTo>
                    <a:pt x="421" y="62"/>
                  </a:lnTo>
                  <a:lnTo>
                    <a:pt x="424" y="62"/>
                  </a:lnTo>
                  <a:lnTo>
                    <a:pt x="424" y="62"/>
                  </a:lnTo>
                  <a:lnTo>
                    <a:pt x="426" y="62"/>
                  </a:lnTo>
                  <a:lnTo>
                    <a:pt x="426" y="59"/>
                  </a:lnTo>
                  <a:lnTo>
                    <a:pt x="429" y="55"/>
                  </a:lnTo>
                  <a:lnTo>
                    <a:pt x="431" y="55"/>
                  </a:lnTo>
                  <a:lnTo>
                    <a:pt x="431" y="52"/>
                  </a:lnTo>
                  <a:lnTo>
                    <a:pt x="431" y="48"/>
                  </a:lnTo>
                  <a:lnTo>
                    <a:pt x="431" y="38"/>
                  </a:lnTo>
                  <a:lnTo>
                    <a:pt x="429" y="36"/>
                  </a:lnTo>
                  <a:lnTo>
                    <a:pt x="419" y="33"/>
                  </a:lnTo>
                  <a:lnTo>
                    <a:pt x="417" y="33"/>
                  </a:lnTo>
                  <a:lnTo>
                    <a:pt x="417" y="31"/>
                  </a:lnTo>
                  <a:lnTo>
                    <a:pt x="414" y="26"/>
                  </a:lnTo>
                  <a:lnTo>
                    <a:pt x="412" y="26"/>
                  </a:lnTo>
                  <a:lnTo>
                    <a:pt x="412" y="26"/>
                  </a:lnTo>
                  <a:lnTo>
                    <a:pt x="410" y="26"/>
                  </a:lnTo>
                  <a:lnTo>
                    <a:pt x="410" y="29"/>
                  </a:lnTo>
                  <a:lnTo>
                    <a:pt x="407" y="31"/>
                  </a:lnTo>
                  <a:lnTo>
                    <a:pt x="405" y="31"/>
                  </a:lnTo>
                  <a:lnTo>
                    <a:pt x="403" y="31"/>
                  </a:lnTo>
                  <a:lnTo>
                    <a:pt x="400" y="31"/>
                  </a:lnTo>
                  <a:lnTo>
                    <a:pt x="400" y="31"/>
                  </a:lnTo>
                  <a:lnTo>
                    <a:pt x="398" y="29"/>
                  </a:lnTo>
                  <a:lnTo>
                    <a:pt x="391" y="24"/>
                  </a:lnTo>
                  <a:lnTo>
                    <a:pt x="388" y="22"/>
                  </a:lnTo>
                  <a:lnTo>
                    <a:pt x="386" y="22"/>
                  </a:lnTo>
                  <a:lnTo>
                    <a:pt x="384" y="24"/>
                  </a:lnTo>
                  <a:lnTo>
                    <a:pt x="381" y="24"/>
                  </a:lnTo>
                  <a:lnTo>
                    <a:pt x="381" y="24"/>
                  </a:lnTo>
                  <a:lnTo>
                    <a:pt x="379" y="24"/>
                  </a:lnTo>
                  <a:lnTo>
                    <a:pt x="376" y="22"/>
                  </a:lnTo>
                  <a:lnTo>
                    <a:pt x="376" y="19"/>
                  </a:lnTo>
                  <a:lnTo>
                    <a:pt x="374" y="19"/>
                  </a:lnTo>
                  <a:lnTo>
                    <a:pt x="374" y="19"/>
                  </a:lnTo>
                  <a:lnTo>
                    <a:pt x="372" y="19"/>
                  </a:lnTo>
                  <a:lnTo>
                    <a:pt x="369" y="22"/>
                  </a:lnTo>
                  <a:lnTo>
                    <a:pt x="367" y="26"/>
                  </a:lnTo>
                  <a:lnTo>
                    <a:pt x="367" y="29"/>
                  </a:lnTo>
                  <a:lnTo>
                    <a:pt x="362" y="29"/>
                  </a:lnTo>
                  <a:lnTo>
                    <a:pt x="362" y="31"/>
                  </a:lnTo>
                  <a:lnTo>
                    <a:pt x="358" y="31"/>
                  </a:lnTo>
                  <a:lnTo>
                    <a:pt x="358" y="31"/>
                  </a:lnTo>
                  <a:lnTo>
                    <a:pt x="353" y="31"/>
                  </a:lnTo>
                  <a:lnTo>
                    <a:pt x="350" y="29"/>
                  </a:lnTo>
                  <a:lnTo>
                    <a:pt x="350" y="29"/>
                  </a:lnTo>
                  <a:lnTo>
                    <a:pt x="348" y="29"/>
                  </a:lnTo>
                  <a:lnTo>
                    <a:pt x="348" y="26"/>
                  </a:lnTo>
                  <a:lnTo>
                    <a:pt x="348" y="26"/>
                  </a:lnTo>
                  <a:lnTo>
                    <a:pt x="348" y="24"/>
                  </a:lnTo>
                  <a:lnTo>
                    <a:pt x="348" y="22"/>
                  </a:lnTo>
                  <a:lnTo>
                    <a:pt x="346" y="22"/>
                  </a:lnTo>
                  <a:lnTo>
                    <a:pt x="343" y="19"/>
                  </a:lnTo>
                  <a:lnTo>
                    <a:pt x="334" y="17"/>
                  </a:lnTo>
                  <a:lnTo>
                    <a:pt x="331" y="14"/>
                  </a:lnTo>
                  <a:lnTo>
                    <a:pt x="327" y="10"/>
                  </a:lnTo>
                  <a:lnTo>
                    <a:pt x="324" y="7"/>
                  </a:lnTo>
                  <a:lnTo>
                    <a:pt x="322" y="5"/>
                  </a:lnTo>
                  <a:lnTo>
                    <a:pt x="320" y="5"/>
                  </a:lnTo>
                  <a:lnTo>
                    <a:pt x="317" y="5"/>
                  </a:lnTo>
                  <a:lnTo>
                    <a:pt x="317" y="0"/>
                  </a:lnTo>
                  <a:lnTo>
                    <a:pt x="315" y="0"/>
                  </a:lnTo>
                  <a:lnTo>
                    <a:pt x="313" y="0"/>
                  </a:lnTo>
                  <a:lnTo>
                    <a:pt x="308" y="0"/>
                  </a:lnTo>
                  <a:lnTo>
                    <a:pt x="308" y="0"/>
                  </a:lnTo>
                  <a:lnTo>
                    <a:pt x="308" y="3"/>
                  </a:lnTo>
                  <a:lnTo>
                    <a:pt x="305" y="3"/>
                  </a:lnTo>
                  <a:lnTo>
                    <a:pt x="305" y="7"/>
                  </a:lnTo>
                  <a:lnTo>
                    <a:pt x="305" y="7"/>
                  </a:lnTo>
                  <a:lnTo>
                    <a:pt x="305" y="7"/>
                  </a:lnTo>
                  <a:lnTo>
                    <a:pt x="303" y="10"/>
                  </a:lnTo>
                  <a:lnTo>
                    <a:pt x="298" y="14"/>
                  </a:lnTo>
                  <a:lnTo>
                    <a:pt x="298" y="14"/>
                  </a:lnTo>
                  <a:lnTo>
                    <a:pt x="298" y="14"/>
                  </a:lnTo>
                  <a:lnTo>
                    <a:pt x="298" y="17"/>
                  </a:lnTo>
                  <a:lnTo>
                    <a:pt x="298" y="17"/>
                  </a:lnTo>
                  <a:lnTo>
                    <a:pt x="301" y="19"/>
                  </a:lnTo>
                  <a:lnTo>
                    <a:pt x="303" y="19"/>
                  </a:lnTo>
                  <a:lnTo>
                    <a:pt x="305" y="22"/>
                  </a:lnTo>
                  <a:lnTo>
                    <a:pt x="305" y="22"/>
                  </a:lnTo>
                  <a:lnTo>
                    <a:pt x="305" y="24"/>
                  </a:lnTo>
                  <a:lnTo>
                    <a:pt x="305" y="24"/>
                  </a:lnTo>
                  <a:lnTo>
                    <a:pt x="305" y="29"/>
                  </a:lnTo>
                  <a:lnTo>
                    <a:pt x="305" y="31"/>
                  </a:lnTo>
                  <a:lnTo>
                    <a:pt x="305" y="31"/>
                  </a:lnTo>
                  <a:lnTo>
                    <a:pt x="305" y="33"/>
                  </a:lnTo>
                  <a:lnTo>
                    <a:pt x="305" y="33"/>
                  </a:lnTo>
                  <a:lnTo>
                    <a:pt x="305" y="36"/>
                  </a:lnTo>
                  <a:lnTo>
                    <a:pt x="303" y="38"/>
                  </a:lnTo>
                  <a:lnTo>
                    <a:pt x="301" y="38"/>
                  </a:lnTo>
                  <a:lnTo>
                    <a:pt x="298" y="36"/>
                  </a:lnTo>
                  <a:lnTo>
                    <a:pt x="291" y="36"/>
                  </a:lnTo>
                  <a:lnTo>
                    <a:pt x="289" y="38"/>
                  </a:lnTo>
                  <a:lnTo>
                    <a:pt x="289" y="38"/>
                  </a:lnTo>
                  <a:lnTo>
                    <a:pt x="286" y="38"/>
                  </a:lnTo>
                  <a:lnTo>
                    <a:pt x="286" y="43"/>
                  </a:lnTo>
                  <a:lnTo>
                    <a:pt x="286" y="45"/>
                  </a:lnTo>
                  <a:lnTo>
                    <a:pt x="286" y="45"/>
                  </a:lnTo>
                  <a:lnTo>
                    <a:pt x="284" y="45"/>
                  </a:lnTo>
                  <a:lnTo>
                    <a:pt x="284" y="48"/>
                  </a:lnTo>
                  <a:lnTo>
                    <a:pt x="282" y="50"/>
                  </a:lnTo>
                  <a:lnTo>
                    <a:pt x="279" y="50"/>
                  </a:lnTo>
                  <a:lnTo>
                    <a:pt x="279" y="52"/>
                  </a:lnTo>
                  <a:lnTo>
                    <a:pt x="277" y="55"/>
                  </a:lnTo>
                  <a:lnTo>
                    <a:pt x="277" y="55"/>
                  </a:lnTo>
                  <a:lnTo>
                    <a:pt x="277" y="55"/>
                  </a:lnTo>
                  <a:lnTo>
                    <a:pt x="275" y="55"/>
                  </a:lnTo>
                  <a:lnTo>
                    <a:pt x="275" y="55"/>
                  </a:lnTo>
                  <a:lnTo>
                    <a:pt x="275" y="52"/>
                  </a:lnTo>
                  <a:lnTo>
                    <a:pt x="275" y="52"/>
                  </a:lnTo>
                  <a:lnTo>
                    <a:pt x="275" y="48"/>
                  </a:lnTo>
                  <a:lnTo>
                    <a:pt x="275" y="48"/>
                  </a:lnTo>
                  <a:lnTo>
                    <a:pt x="275" y="48"/>
                  </a:lnTo>
                  <a:lnTo>
                    <a:pt x="272" y="45"/>
                  </a:lnTo>
                  <a:lnTo>
                    <a:pt x="272" y="43"/>
                  </a:lnTo>
                  <a:lnTo>
                    <a:pt x="270" y="40"/>
                  </a:lnTo>
                  <a:lnTo>
                    <a:pt x="270" y="38"/>
                  </a:lnTo>
                  <a:lnTo>
                    <a:pt x="268" y="36"/>
                  </a:lnTo>
                  <a:lnTo>
                    <a:pt x="268" y="33"/>
                  </a:lnTo>
                  <a:lnTo>
                    <a:pt x="268" y="33"/>
                  </a:lnTo>
                  <a:lnTo>
                    <a:pt x="265" y="31"/>
                  </a:lnTo>
                  <a:lnTo>
                    <a:pt x="265" y="31"/>
                  </a:lnTo>
                  <a:lnTo>
                    <a:pt x="263" y="31"/>
                  </a:lnTo>
                  <a:lnTo>
                    <a:pt x="246" y="29"/>
                  </a:lnTo>
                  <a:lnTo>
                    <a:pt x="244" y="29"/>
                  </a:lnTo>
                  <a:lnTo>
                    <a:pt x="241" y="29"/>
                  </a:lnTo>
                  <a:lnTo>
                    <a:pt x="241" y="29"/>
                  </a:lnTo>
                  <a:lnTo>
                    <a:pt x="241" y="31"/>
                  </a:lnTo>
                  <a:lnTo>
                    <a:pt x="239" y="33"/>
                  </a:lnTo>
                  <a:lnTo>
                    <a:pt x="239" y="33"/>
                  </a:lnTo>
                  <a:lnTo>
                    <a:pt x="239" y="36"/>
                  </a:lnTo>
                  <a:lnTo>
                    <a:pt x="239" y="36"/>
                  </a:lnTo>
                  <a:lnTo>
                    <a:pt x="239" y="38"/>
                  </a:lnTo>
                  <a:lnTo>
                    <a:pt x="239" y="38"/>
                  </a:lnTo>
                  <a:lnTo>
                    <a:pt x="239" y="40"/>
                  </a:lnTo>
                  <a:lnTo>
                    <a:pt x="239" y="40"/>
                  </a:lnTo>
                  <a:lnTo>
                    <a:pt x="239" y="40"/>
                  </a:lnTo>
                  <a:lnTo>
                    <a:pt x="239" y="43"/>
                  </a:lnTo>
                  <a:lnTo>
                    <a:pt x="239" y="43"/>
                  </a:lnTo>
                  <a:lnTo>
                    <a:pt x="237" y="45"/>
                  </a:lnTo>
                  <a:lnTo>
                    <a:pt x="237" y="48"/>
                  </a:lnTo>
                  <a:lnTo>
                    <a:pt x="232" y="50"/>
                  </a:lnTo>
                  <a:lnTo>
                    <a:pt x="213" y="50"/>
                  </a:lnTo>
                  <a:lnTo>
                    <a:pt x="206" y="50"/>
                  </a:lnTo>
                  <a:lnTo>
                    <a:pt x="204" y="52"/>
                  </a:lnTo>
                  <a:lnTo>
                    <a:pt x="204" y="52"/>
                  </a:lnTo>
                  <a:lnTo>
                    <a:pt x="201" y="52"/>
                  </a:lnTo>
                  <a:lnTo>
                    <a:pt x="199" y="50"/>
                  </a:lnTo>
                  <a:lnTo>
                    <a:pt x="199" y="50"/>
                  </a:lnTo>
                  <a:lnTo>
                    <a:pt x="196" y="50"/>
                  </a:lnTo>
                  <a:lnTo>
                    <a:pt x="194" y="52"/>
                  </a:lnTo>
                  <a:lnTo>
                    <a:pt x="194" y="55"/>
                  </a:lnTo>
                  <a:lnTo>
                    <a:pt x="194" y="55"/>
                  </a:lnTo>
                  <a:lnTo>
                    <a:pt x="194" y="55"/>
                  </a:lnTo>
                  <a:lnTo>
                    <a:pt x="192" y="57"/>
                  </a:lnTo>
                  <a:lnTo>
                    <a:pt x="192" y="57"/>
                  </a:lnTo>
                  <a:lnTo>
                    <a:pt x="192" y="57"/>
                  </a:lnTo>
                  <a:lnTo>
                    <a:pt x="189" y="59"/>
                  </a:lnTo>
                  <a:lnTo>
                    <a:pt x="187" y="62"/>
                  </a:lnTo>
                  <a:lnTo>
                    <a:pt x="187" y="62"/>
                  </a:lnTo>
                  <a:lnTo>
                    <a:pt x="185" y="62"/>
                  </a:lnTo>
                  <a:lnTo>
                    <a:pt x="185" y="59"/>
                  </a:lnTo>
                  <a:lnTo>
                    <a:pt x="185" y="59"/>
                  </a:lnTo>
                  <a:lnTo>
                    <a:pt x="185" y="59"/>
                  </a:lnTo>
                  <a:lnTo>
                    <a:pt x="182" y="57"/>
                  </a:lnTo>
                  <a:lnTo>
                    <a:pt x="177" y="57"/>
                  </a:lnTo>
                  <a:lnTo>
                    <a:pt x="177" y="55"/>
                  </a:lnTo>
                  <a:lnTo>
                    <a:pt x="175" y="55"/>
                  </a:lnTo>
                  <a:lnTo>
                    <a:pt x="173" y="52"/>
                  </a:lnTo>
                  <a:lnTo>
                    <a:pt x="170" y="50"/>
                  </a:lnTo>
                  <a:lnTo>
                    <a:pt x="168" y="50"/>
                  </a:lnTo>
                  <a:lnTo>
                    <a:pt x="166" y="48"/>
                  </a:lnTo>
                  <a:lnTo>
                    <a:pt x="163" y="45"/>
                  </a:lnTo>
                  <a:lnTo>
                    <a:pt x="161" y="45"/>
                  </a:lnTo>
                  <a:lnTo>
                    <a:pt x="159" y="50"/>
                  </a:lnTo>
                  <a:lnTo>
                    <a:pt x="159" y="50"/>
                  </a:lnTo>
                  <a:lnTo>
                    <a:pt x="156" y="55"/>
                  </a:lnTo>
                  <a:lnTo>
                    <a:pt x="156" y="57"/>
                  </a:lnTo>
                  <a:lnTo>
                    <a:pt x="154" y="62"/>
                  </a:lnTo>
                  <a:lnTo>
                    <a:pt x="154" y="62"/>
                  </a:lnTo>
                  <a:lnTo>
                    <a:pt x="151" y="64"/>
                  </a:lnTo>
                  <a:lnTo>
                    <a:pt x="154" y="67"/>
                  </a:lnTo>
                  <a:lnTo>
                    <a:pt x="154" y="67"/>
                  </a:lnTo>
                  <a:lnTo>
                    <a:pt x="154" y="67"/>
                  </a:lnTo>
                  <a:lnTo>
                    <a:pt x="154" y="69"/>
                  </a:lnTo>
                  <a:lnTo>
                    <a:pt x="156" y="69"/>
                  </a:lnTo>
                  <a:lnTo>
                    <a:pt x="156" y="71"/>
                  </a:lnTo>
                  <a:lnTo>
                    <a:pt x="156" y="74"/>
                  </a:lnTo>
                  <a:lnTo>
                    <a:pt x="156" y="76"/>
                  </a:lnTo>
                  <a:lnTo>
                    <a:pt x="154" y="78"/>
                  </a:lnTo>
                  <a:lnTo>
                    <a:pt x="154" y="81"/>
                  </a:lnTo>
                  <a:lnTo>
                    <a:pt x="154" y="81"/>
                  </a:lnTo>
                  <a:lnTo>
                    <a:pt x="151" y="83"/>
                  </a:lnTo>
                  <a:lnTo>
                    <a:pt x="151" y="83"/>
                  </a:lnTo>
                  <a:lnTo>
                    <a:pt x="149" y="83"/>
                  </a:lnTo>
                  <a:lnTo>
                    <a:pt x="147" y="83"/>
                  </a:lnTo>
                  <a:lnTo>
                    <a:pt x="147" y="85"/>
                  </a:lnTo>
                  <a:lnTo>
                    <a:pt x="144" y="88"/>
                  </a:lnTo>
                  <a:lnTo>
                    <a:pt x="142" y="93"/>
                  </a:lnTo>
                  <a:lnTo>
                    <a:pt x="142" y="95"/>
                  </a:lnTo>
                  <a:lnTo>
                    <a:pt x="142" y="97"/>
                  </a:lnTo>
                  <a:lnTo>
                    <a:pt x="140" y="100"/>
                  </a:lnTo>
                  <a:lnTo>
                    <a:pt x="140" y="100"/>
                  </a:lnTo>
                  <a:lnTo>
                    <a:pt x="135" y="102"/>
                  </a:lnTo>
                  <a:lnTo>
                    <a:pt x="135" y="104"/>
                  </a:lnTo>
                  <a:lnTo>
                    <a:pt x="132" y="107"/>
                  </a:lnTo>
                  <a:lnTo>
                    <a:pt x="132" y="109"/>
                  </a:lnTo>
                  <a:lnTo>
                    <a:pt x="130" y="109"/>
                  </a:lnTo>
                  <a:lnTo>
                    <a:pt x="128" y="111"/>
                  </a:lnTo>
                  <a:lnTo>
                    <a:pt x="125" y="111"/>
                  </a:lnTo>
                  <a:lnTo>
                    <a:pt x="125" y="114"/>
                  </a:lnTo>
                  <a:lnTo>
                    <a:pt x="125" y="114"/>
                  </a:lnTo>
                  <a:lnTo>
                    <a:pt x="125" y="114"/>
                  </a:lnTo>
                  <a:lnTo>
                    <a:pt x="128" y="116"/>
                  </a:lnTo>
                  <a:lnTo>
                    <a:pt x="128" y="116"/>
                  </a:lnTo>
                  <a:lnTo>
                    <a:pt x="128" y="119"/>
                  </a:lnTo>
                  <a:lnTo>
                    <a:pt x="125" y="126"/>
                  </a:lnTo>
                  <a:lnTo>
                    <a:pt x="125" y="128"/>
                  </a:lnTo>
                  <a:lnTo>
                    <a:pt x="125" y="128"/>
                  </a:lnTo>
                  <a:lnTo>
                    <a:pt x="125" y="130"/>
                  </a:lnTo>
                  <a:lnTo>
                    <a:pt x="125" y="133"/>
                  </a:lnTo>
                  <a:lnTo>
                    <a:pt x="125" y="133"/>
                  </a:lnTo>
                  <a:lnTo>
                    <a:pt x="125" y="138"/>
                  </a:lnTo>
                  <a:lnTo>
                    <a:pt x="125" y="140"/>
                  </a:lnTo>
                  <a:lnTo>
                    <a:pt x="125" y="140"/>
                  </a:lnTo>
                  <a:lnTo>
                    <a:pt x="128" y="140"/>
                  </a:lnTo>
                  <a:lnTo>
                    <a:pt x="128" y="142"/>
                  </a:lnTo>
                  <a:lnTo>
                    <a:pt x="128" y="142"/>
                  </a:lnTo>
                  <a:lnTo>
                    <a:pt x="128" y="147"/>
                  </a:lnTo>
                  <a:lnTo>
                    <a:pt x="128" y="147"/>
                  </a:lnTo>
                  <a:lnTo>
                    <a:pt x="128" y="149"/>
                  </a:lnTo>
                  <a:lnTo>
                    <a:pt x="125" y="152"/>
                  </a:lnTo>
                  <a:lnTo>
                    <a:pt x="123" y="156"/>
                  </a:lnTo>
                  <a:lnTo>
                    <a:pt x="123" y="156"/>
                  </a:lnTo>
                  <a:lnTo>
                    <a:pt x="121" y="156"/>
                  </a:lnTo>
                  <a:lnTo>
                    <a:pt x="121" y="156"/>
                  </a:lnTo>
                  <a:lnTo>
                    <a:pt x="121" y="156"/>
                  </a:lnTo>
                  <a:lnTo>
                    <a:pt x="118" y="156"/>
                  </a:lnTo>
                  <a:lnTo>
                    <a:pt x="114" y="156"/>
                  </a:lnTo>
                  <a:lnTo>
                    <a:pt x="111" y="156"/>
                  </a:lnTo>
                  <a:lnTo>
                    <a:pt x="111" y="156"/>
                  </a:lnTo>
                  <a:lnTo>
                    <a:pt x="111" y="156"/>
                  </a:lnTo>
                  <a:lnTo>
                    <a:pt x="109" y="159"/>
                  </a:lnTo>
                  <a:lnTo>
                    <a:pt x="106" y="161"/>
                  </a:lnTo>
                  <a:lnTo>
                    <a:pt x="106" y="161"/>
                  </a:lnTo>
                  <a:lnTo>
                    <a:pt x="106" y="164"/>
                  </a:lnTo>
                  <a:lnTo>
                    <a:pt x="109" y="164"/>
                  </a:lnTo>
                  <a:lnTo>
                    <a:pt x="109" y="164"/>
                  </a:lnTo>
                  <a:lnTo>
                    <a:pt x="111" y="166"/>
                  </a:lnTo>
                  <a:lnTo>
                    <a:pt x="111" y="166"/>
                  </a:lnTo>
                  <a:lnTo>
                    <a:pt x="111" y="166"/>
                  </a:lnTo>
                  <a:lnTo>
                    <a:pt x="111" y="168"/>
                  </a:lnTo>
                  <a:lnTo>
                    <a:pt x="111" y="168"/>
                  </a:lnTo>
                  <a:lnTo>
                    <a:pt x="111" y="171"/>
                  </a:lnTo>
                  <a:lnTo>
                    <a:pt x="109" y="171"/>
                  </a:lnTo>
                  <a:lnTo>
                    <a:pt x="109" y="171"/>
                  </a:lnTo>
                  <a:lnTo>
                    <a:pt x="95" y="168"/>
                  </a:lnTo>
                  <a:lnTo>
                    <a:pt x="90" y="168"/>
                  </a:lnTo>
                  <a:lnTo>
                    <a:pt x="76" y="166"/>
                  </a:lnTo>
                  <a:lnTo>
                    <a:pt x="69" y="166"/>
                  </a:lnTo>
                  <a:lnTo>
                    <a:pt x="69" y="166"/>
                  </a:lnTo>
                  <a:lnTo>
                    <a:pt x="66" y="164"/>
                  </a:lnTo>
                  <a:lnTo>
                    <a:pt x="61" y="161"/>
                  </a:lnTo>
                  <a:lnTo>
                    <a:pt x="61" y="161"/>
                  </a:lnTo>
                  <a:lnTo>
                    <a:pt x="59" y="161"/>
                  </a:lnTo>
                  <a:lnTo>
                    <a:pt x="59" y="161"/>
                  </a:lnTo>
                  <a:lnTo>
                    <a:pt x="57" y="164"/>
                  </a:lnTo>
                  <a:lnTo>
                    <a:pt x="57" y="164"/>
                  </a:lnTo>
                  <a:lnTo>
                    <a:pt x="54" y="164"/>
                  </a:lnTo>
                  <a:lnTo>
                    <a:pt x="54" y="168"/>
                  </a:lnTo>
                  <a:lnTo>
                    <a:pt x="54" y="168"/>
                  </a:lnTo>
                  <a:lnTo>
                    <a:pt x="52" y="168"/>
                  </a:lnTo>
                  <a:lnTo>
                    <a:pt x="52" y="171"/>
                  </a:lnTo>
                  <a:lnTo>
                    <a:pt x="52" y="171"/>
                  </a:lnTo>
                  <a:lnTo>
                    <a:pt x="54" y="173"/>
                  </a:lnTo>
                  <a:lnTo>
                    <a:pt x="54" y="173"/>
                  </a:lnTo>
                  <a:lnTo>
                    <a:pt x="54" y="173"/>
                  </a:lnTo>
                  <a:lnTo>
                    <a:pt x="54" y="173"/>
                  </a:lnTo>
                  <a:lnTo>
                    <a:pt x="54" y="175"/>
                  </a:lnTo>
                  <a:lnTo>
                    <a:pt x="50" y="178"/>
                  </a:lnTo>
                  <a:lnTo>
                    <a:pt x="45" y="178"/>
                  </a:lnTo>
                  <a:lnTo>
                    <a:pt x="45" y="180"/>
                  </a:lnTo>
                  <a:lnTo>
                    <a:pt x="45" y="185"/>
                  </a:lnTo>
                  <a:lnTo>
                    <a:pt x="42" y="187"/>
                  </a:lnTo>
                  <a:lnTo>
                    <a:pt x="40" y="190"/>
                  </a:lnTo>
                  <a:lnTo>
                    <a:pt x="38" y="192"/>
                  </a:lnTo>
                  <a:lnTo>
                    <a:pt x="35" y="197"/>
                  </a:lnTo>
                  <a:lnTo>
                    <a:pt x="33" y="204"/>
                  </a:lnTo>
                  <a:lnTo>
                    <a:pt x="33" y="206"/>
                  </a:lnTo>
                  <a:lnTo>
                    <a:pt x="28" y="211"/>
                  </a:lnTo>
                  <a:lnTo>
                    <a:pt x="16" y="220"/>
                  </a:lnTo>
                  <a:lnTo>
                    <a:pt x="12" y="227"/>
                  </a:lnTo>
                  <a:lnTo>
                    <a:pt x="2" y="237"/>
                  </a:lnTo>
                  <a:lnTo>
                    <a:pt x="0" y="244"/>
                  </a:lnTo>
                  <a:lnTo>
                    <a:pt x="0" y="251"/>
                  </a:lnTo>
                  <a:lnTo>
                    <a:pt x="5" y="265"/>
                  </a:lnTo>
                  <a:lnTo>
                    <a:pt x="7" y="265"/>
                  </a:lnTo>
                  <a:lnTo>
                    <a:pt x="9" y="265"/>
                  </a:lnTo>
                  <a:lnTo>
                    <a:pt x="12" y="268"/>
                  </a:lnTo>
                  <a:lnTo>
                    <a:pt x="14" y="268"/>
                  </a:lnTo>
                  <a:lnTo>
                    <a:pt x="19" y="265"/>
                  </a:lnTo>
                  <a:lnTo>
                    <a:pt x="45" y="265"/>
                  </a:lnTo>
                  <a:lnTo>
                    <a:pt x="54" y="263"/>
                  </a:lnTo>
                  <a:lnTo>
                    <a:pt x="66" y="256"/>
                  </a:lnTo>
                  <a:lnTo>
                    <a:pt x="102" y="249"/>
                  </a:lnTo>
                  <a:lnTo>
                    <a:pt x="118" y="237"/>
                  </a:lnTo>
                  <a:lnTo>
                    <a:pt x="123" y="237"/>
                  </a:lnTo>
                  <a:lnTo>
                    <a:pt x="125" y="235"/>
                  </a:lnTo>
                  <a:lnTo>
                    <a:pt x="125" y="232"/>
                  </a:lnTo>
                  <a:lnTo>
                    <a:pt x="128" y="230"/>
                  </a:lnTo>
                  <a:lnTo>
                    <a:pt x="128" y="230"/>
                  </a:lnTo>
                  <a:lnTo>
                    <a:pt x="130" y="227"/>
                  </a:lnTo>
                  <a:lnTo>
                    <a:pt x="135" y="225"/>
                  </a:lnTo>
                  <a:lnTo>
                    <a:pt x="142" y="218"/>
                  </a:lnTo>
                  <a:lnTo>
                    <a:pt x="147" y="218"/>
                  </a:lnTo>
                  <a:lnTo>
                    <a:pt x="147" y="216"/>
                  </a:lnTo>
                  <a:lnTo>
                    <a:pt x="144" y="209"/>
                  </a:lnTo>
                  <a:lnTo>
                    <a:pt x="147" y="201"/>
                  </a:lnTo>
                  <a:lnTo>
                    <a:pt x="156" y="190"/>
                  </a:lnTo>
                  <a:lnTo>
                    <a:pt x="159" y="187"/>
                  </a:lnTo>
                  <a:lnTo>
                    <a:pt x="161" y="182"/>
                  </a:lnTo>
                  <a:lnTo>
                    <a:pt x="161" y="180"/>
                  </a:lnTo>
                  <a:lnTo>
                    <a:pt x="161" y="175"/>
                  </a:lnTo>
                  <a:lnTo>
                    <a:pt x="161" y="173"/>
                  </a:lnTo>
                  <a:lnTo>
                    <a:pt x="166" y="166"/>
                  </a:lnTo>
                  <a:lnTo>
                    <a:pt x="168" y="164"/>
                  </a:lnTo>
                  <a:lnTo>
                    <a:pt x="173" y="161"/>
                  </a:lnTo>
                  <a:lnTo>
                    <a:pt x="177" y="156"/>
                  </a:lnTo>
                  <a:lnTo>
                    <a:pt x="189" y="152"/>
                  </a:lnTo>
                  <a:lnTo>
                    <a:pt x="196" y="149"/>
                  </a:lnTo>
                  <a:lnTo>
                    <a:pt x="199" y="147"/>
                  </a:lnTo>
                  <a:lnTo>
                    <a:pt x="199" y="145"/>
                  </a:lnTo>
                  <a:lnTo>
                    <a:pt x="199" y="140"/>
                  </a:lnTo>
                  <a:lnTo>
                    <a:pt x="199" y="138"/>
                  </a:lnTo>
                  <a:lnTo>
                    <a:pt x="201" y="135"/>
                  </a:lnTo>
                  <a:lnTo>
                    <a:pt x="204" y="133"/>
                  </a:lnTo>
                  <a:lnTo>
                    <a:pt x="204" y="133"/>
                  </a:lnTo>
                  <a:lnTo>
                    <a:pt x="204" y="130"/>
                  </a:lnTo>
                  <a:lnTo>
                    <a:pt x="206" y="128"/>
                  </a:lnTo>
                  <a:lnTo>
                    <a:pt x="208" y="126"/>
                  </a:lnTo>
                  <a:lnTo>
                    <a:pt x="206" y="121"/>
                  </a:lnTo>
                  <a:lnTo>
                    <a:pt x="211" y="114"/>
                  </a:lnTo>
                  <a:lnTo>
                    <a:pt x="227" y="102"/>
                  </a:lnTo>
                  <a:lnTo>
                    <a:pt x="232" y="97"/>
                  </a:lnTo>
                  <a:lnTo>
                    <a:pt x="234" y="97"/>
                  </a:lnTo>
                  <a:lnTo>
                    <a:pt x="239" y="97"/>
                  </a:lnTo>
                  <a:lnTo>
                    <a:pt x="251" y="88"/>
                  </a:lnTo>
                  <a:lnTo>
                    <a:pt x="253" y="85"/>
                  </a:lnTo>
                  <a:lnTo>
                    <a:pt x="256" y="88"/>
                  </a:lnTo>
                  <a:lnTo>
                    <a:pt x="256" y="88"/>
                  </a:lnTo>
                  <a:lnTo>
                    <a:pt x="258" y="85"/>
                  </a:lnTo>
                  <a:lnTo>
                    <a:pt x="260" y="83"/>
                  </a:lnTo>
                  <a:lnTo>
                    <a:pt x="265" y="78"/>
                  </a:lnTo>
                  <a:lnTo>
                    <a:pt x="270" y="76"/>
                  </a:lnTo>
                  <a:lnTo>
                    <a:pt x="275" y="76"/>
                  </a:lnTo>
                  <a:lnTo>
                    <a:pt x="289" y="76"/>
                  </a:lnTo>
                  <a:lnTo>
                    <a:pt x="291" y="81"/>
                  </a:lnTo>
                  <a:lnTo>
                    <a:pt x="291" y="81"/>
                  </a:lnTo>
                  <a:lnTo>
                    <a:pt x="296" y="83"/>
                  </a:lnTo>
                  <a:lnTo>
                    <a:pt x="308" y="83"/>
                  </a:lnTo>
                  <a:lnTo>
                    <a:pt x="308" y="81"/>
                  </a:lnTo>
                  <a:lnTo>
                    <a:pt x="315" y="85"/>
                  </a:lnTo>
                  <a:lnTo>
                    <a:pt x="324" y="88"/>
                  </a:lnTo>
                  <a:lnTo>
                    <a:pt x="348" y="93"/>
                  </a:lnTo>
                  <a:lnTo>
                    <a:pt x="353" y="97"/>
                  </a:lnTo>
                  <a:lnTo>
                    <a:pt x="358" y="102"/>
                  </a:lnTo>
                  <a:lnTo>
                    <a:pt x="358" y="107"/>
                  </a:lnTo>
                  <a:lnTo>
                    <a:pt x="360" y="109"/>
                  </a:lnTo>
                  <a:lnTo>
                    <a:pt x="369" y="114"/>
                  </a:lnTo>
                  <a:lnTo>
                    <a:pt x="369" y="109"/>
                  </a:lnTo>
                  <a:lnTo>
                    <a:pt x="372" y="104"/>
                  </a:lnTo>
                  <a:lnTo>
                    <a:pt x="372" y="102"/>
                  </a:lnTo>
                  <a:lnTo>
                    <a:pt x="374" y="100"/>
                  </a:lnTo>
                  <a:lnTo>
                    <a:pt x="381" y="104"/>
                  </a:lnTo>
                  <a:lnTo>
                    <a:pt x="405" y="116"/>
                  </a:lnTo>
                  <a:lnTo>
                    <a:pt x="405" y="123"/>
                  </a:lnTo>
                  <a:lnTo>
                    <a:pt x="414" y="128"/>
                  </a:lnTo>
                  <a:lnTo>
                    <a:pt x="417" y="130"/>
                  </a:lnTo>
                  <a:lnTo>
                    <a:pt x="419" y="133"/>
                  </a:lnTo>
                  <a:lnTo>
                    <a:pt x="421" y="133"/>
                  </a:lnTo>
                  <a:lnTo>
                    <a:pt x="426" y="133"/>
                  </a:lnTo>
                  <a:lnTo>
                    <a:pt x="429" y="133"/>
                  </a:lnTo>
                  <a:lnTo>
                    <a:pt x="431" y="135"/>
                  </a:lnTo>
                  <a:lnTo>
                    <a:pt x="431" y="138"/>
                  </a:lnTo>
                  <a:lnTo>
                    <a:pt x="433" y="140"/>
                  </a:lnTo>
                  <a:lnTo>
                    <a:pt x="445" y="145"/>
                  </a:lnTo>
                  <a:lnTo>
                    <a:pt x="448" y="147"/>
                  </a:lnTo>
                  <a:lnTo>
                    <a:pt x="450" y="152"/>
                  </a:lnTo>
                  <a:lnTo>
                    <a:pt x="450" y="152"/>
                  </a:lnTo>
                  <a:lnTo>
                    <a:pt x="457" y="161"/>
                  </a:lnTo>
                  <a:lnTo>
                    <a:pt x="459" y="161"/>
                  </a:lnTo>
                  <a:lnTo>
                    <a:pt x="462" y="161"/>
                  </a:lnTo>
                  <a:lnTo>
                    <a:pt x="469" y="161"/>
                  </a:lnTo>
                  <a:lnTo>
                    <a:pt x="471" y="164"/>
                  </a:lnTo>
                  <a:lnTo>
                    <a:pt x="476" y="168"/>
                  </a:lnTo>
                  <a:lnTo>
                    <a:pt x="478" y="171"/>
                  </a:lnTo>
                  <a:lnTo>
                    <a:pt x="490" y="180"/>
                  </a:lnTo>
                  <a:lnTo>
                    <a:pt x="500" y="185"/>
                  </a:lnTo>
                  <a:lnTo>
                    <a:pt x="502" y="187"/>
                  </a:lnTo>
                  <a:lnTo>
                    <a:pt x="504" y="192"/>
                  </a:lnTo>
                  <a:lnTo>
                    <a:pt x="504" y="192"/>
                  </a:lnTo>
                  <a:lnTo>
                    <a:pt x="507" y="190"/>
                  </a:lnTo>
                  <a:lnTo>
                    <a:pt x="504" y="190"/>
                  </a:lnTo>
                  <a:lnTo>
                    <a:pt x="504" y="187"/>
                  </a:lnTo>
                  <a:lnTo>
                    <a:pt x="504" y="185"/>
                  </a:lnTo>
                  <a:lnTo>
                    <a:pt x="507" y="185"/>
                  </a:lnTo>
                  <a:lnTo>
                    <a:pt x="507" y="182"/>
                  </a:lnTo>
                  <a:lnTo>
                    <a:pt x="504" y="182"/>
                  </a:lnTo>
                  <a:lnTo>
                    <a:pt x="502" y="180"/>
                  </a:lnTo>
                  <a:lnTo>
                    <a:pt x="502" y="180"/>
                  </a:lnTo>
                  <a:lnTo>
                    <a:pt x="500" y="175"/>
                  </a:lnTo>
                  <a:lnTo>
                    <a:pt x="502" y="175"/>
                  </a:lnTo>
                  <a:lnTo>
                    <a:pt x="502" y="175"/>
                  </a:lnTo>
                  <a:lnTo>
                    <a:pt x="504" y="175"/>
                  </a:lnTo>
                  <a:lnTo>
                    <a:pt x="502" y="173"/>
                  </a:lnTo>
                  <a:lnTo>
                    <a:pt x="507" y="173"/>
                  </a:lnTo>
                  <a:lnTo>
                    <a:pt x="514" y="178"/>
                  </a:lnTo>
                  <a:lnTo>
                    <a:pt x="516" y="175"/>
                  </a:lnTo>
                  <a:lnTo>
                    <a:pt x="519" y="180"/>
                  </a:lnTo>
                  <a:lnTo>
                    <a:pt x="526" y="187"/>
                  </a:lnTo>
                  <a:lnTo>
                    <a:pt x="528" y="190"/>
                  </a:lnTo>
                  <a:lnTo>
                    <a:pt x="530" y="192"/>
                  </a:lnTo>
                  <a:lnTo>
                    <a:pt x="533" y="190"/>
                  </a:lnTo>
                  <a:lnTo>
                    <a:pt x="535" y="190"/>
                  </a:lnTo>
                  <a:lnTo>
                    <a:pt x="535" y="187"/>
                  </a:lnTo>
                  <a:lnTo>
                    <a:pt x="538" y="187"/>
                  </a:lnTo>
                  <a:lnTo>
                    <a:pt x="540" y="187"/>
                  </a:lnTo>
                  <a:lnTo>
                    <a:pt x="542" y="190"/>
                  </a:lnTo>
                  <a:lnTo>
                    <a:pt x="545" y="190"/>
                  </a:lnTo>
                  <a:lnTo>
                    <a:pt x="545" y="190"/>
                  </a:lnTo>
                  <a:lnTo>
                    <a:pt x="545" y="190"/>
                  </a:lnTo>
                  <a:lnTo>
                    <a:pt x="545" y="187"/>
                  </a:lnTo>
                  <a:lnTo>
                    <a:pt x="547" y="185"/>
                  </a:lnTo>
                  <a:lnTo>
                    <a:pt x="547" y="185"/>
                  </a:lnTo>
                  <a:lnTo>
                    <a:pt x="549" y="182"/>
                  </a:lnTo>
                  <a:lnTo>
                    <a:pt x="549" y="180"/>
                  </a:lnTo>
                  <a:lnTo>
                    <a:pt x="552" y="178"/>
                  </a:lnTo>
                  <a:lnTo>
                    <a:pt x="552" y="178"/>
                  </a:lnTo>
                  <a:lnTo>
                    <a:pt x="552" y="175"/>
                  </a:lnTo>
                  <a:lnTo>
                    <a:pt x="549" y="17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7" name="Freeform 15">
              <a:extLst>
                <a:ext uri="{FF2B5EF4-FFF2-40B4-BE49-F238E27FC236}">
                  <a16:creationId xmlns:a16="http://schemas.microsoft.com/office/drawing/2014/main" id="{7B9C09F6-6C58-4350-A77A-43DE6CD6D66A}"/>
                </a:ext>
              </a:extLst>
            </p:cNvPr>
            <p:cNvSpPr>
              <a:spLocks noEditPoints="1"/>
            </p:cNvSpPr>
            <p:nvPr/>
          </p:nvSpPr>
          <p:spPr bwMode="auto">
            <a:xfrm>
              <a:off x="3603" y="1787"/>
              <a:ext cx="547" cy="590"/>
            </a:xfrm>
            <a:custGeom>
              <a:avLst/>
              <a:gdLst>
                <a:gd name="T0" fmla="*/ 320 w 547"/>
                <a:gd name="T1" fmla="*/ 561 h 590"/>
                <a:gd name="T2" fmla="*/ 329 w 547"/>
                <a:gd name="T3" fmla="*/ 547 h 590"/>
                <a:gd name="T4" fmla="*/ 301 w 547"/>
                <a:gd name="T5" fmla="*/ 545 h 590"/>
                <a:gd name="T6" fmla="*/ 547 w 547"/>
                <a:gd name="T7" fmla="*/ 370 h 590"/>
                <a:gd name="T8" fmla="*/ 538 w 547"/>
                <a:gd name="T9" fmla="*/ 341 h 590"/>
                <a:gd name="T10" fmla="*/ 500 w 547"/>
                <a:gd name="T11" fmla="*/ 315 h 590"/>
                <a:gd name="T12" fmla="*/ 486 w 547"/>
                <a:gd name="T13" fmla="*/ 306 h 590"/>
                <a:gd name="T14" fmla="*/ 445 w 547"/>
                <a:gd name="T15" fmla="*/ 310 h 590"/>
                <a:gd name="T16" fmla="*/ 415 w 547"/>
                <a:gd name="T17" fmla="*/ 294 h 590"/>
                <a:gd name="T18" fmla="*/ 408 w 547"/>
                <a:gd name="T19" fmla="*/ 280 h 590"/>
                <a:gd name="T20" fmla="*/ 398 w 547"/>
                <a:gd name="T21" fmla="*/ 261 h 590"/>
                <a:gd name="T22" fmla="*/ 336 w 547"/>
                <a:gd name="T23" fmla="*/ 235 h 590"/>
                <a:gd name="T24" fmla="*/ 351 w 547"/>
                <a:gd name="T25" fmla="*/ 197 h 590"/>
                <a:gd name="T26" fmla="*/ 386 w 547"/>
                <a:gd name="T27" fmla="*/ 206 h 590"/>
                <a:gd name="T28" fmla="*/ 396 w 547"/>
                <a:gd name="T29" fmla="*/ 201 h 590"/>
                <a:gd name="T30" fmla="*/ 408 w 547"/>
                <a:gd name="T31" fmla="*/ 190 h 590"/>
                <a:gd name="T32" fmla="*/ 396 w 547"/>
                <a:gd name="T33" fmla="*/ 183 h 590"/>
                <a:gd name="T34" fmla="*/ 379 w 547"/>
                <a:gd name="T35" fmla="*/ 164 h 590"/>
                <a:gd name="T36" fmla="*/ 365 w 547"/>
                <a:gd name="T37" fmla="*/ 142 h 590"/>
                <a:gd name="T38" fmla="*/ 360 w 547"/>
                <a:gd name="T39" fmla="*/ 123 h 590"/>
                <a:gd name="T40" fmla="*/ 367 w 547"/>
                <a:gd name="T41" fmla="*/ 104 h 590"/>
                <a:gd name="T42" fmla="*/ 360 w 547"/>
                <a:gd name="T43" fmla="*/ 90 h 590"/>
                <a:gd name="T44" fmla="*/ 372 w 547"/>
                <a:gd name="T45" fmla="*/ 76 h 590"/>
                <a:gd name="T46" fmla="*/ 400 w 547"/>
                <a:gd name="T47" fmla="*/ 81 h 590"/>
                <a:gd name="T48" fmla="*/ 408 w 547"/>
                <a:gd name="T49" fmla="*/ 57 h 590"/>
                <a:gd name="T50" fmla="*/ 389 w 547"/>
                <a:gd name="T51" fmla="*/ 31 h 590"/>
                <a:gd name="T52" fmla="*/ 372 w 547"/>
                <a:gd name="T53" fmla="*/ 43 h 590"/>
                <a:gd name="T54" fmla="*/ 363 w 547"/>
                <a:gd name="T55" fmla="*/ 59 h 590"/>
                <a:gd name="T56" fmla="*/ 336 w 547"/>
                <a:gd name="T57" fmla="*/ 62 h 590"/>
                <a:gd name="T58" fmla="*/ 306 w 547"/>
                <a:gd name="T59" fmla="*/ 78 h 590"/>
                <a:gd name="T60" fmla="*/ 280 w 547"/>
                <a:gd name="T61" fmla="*/ 102 h 590"/>
                <a:gd name="T62" fmla="*/ 270 w 547"/>
                <a:gd name="T63" fmla="*/ 116 h 590"/>
                <a:gd name="T64" fmla="*/ 249 w 547"/>
                <a:gd name="T65" fmla="*/ 116 h 590"/>
                <a:gd name="T66" fmla="*/ 232 w 547"/>
                <a:gd name="T67" fmla="*/ 140 h 590"/>
                <a:gd name="T68" fmla="*/ 213 w 547"/>
                <a:gd name="T69" fmla="*/ 126 h 590"/>
                <a:gd name="T70" fmla="*/ 201 w 547"/>
                <a:gd name="T71" fmla="*/ 112 h 590"/>
                <a:gd name="T72" fmla="*/ 175 w 547"/>
                <a:gd name="T73" fmla="*/ 83 h 590"/>
                <a:gd name="T74" fmla="*/ 149 w 547"/>
                <a:gd name="T75" fmla="*/ 50 h 590"/>
                <a:gd name="T76" fmla="*/ 123 w 547"/>
                <a:gd name="T77" fmla="*/ 59 h 590"/>
                <a:gd name="T78" fmla="*/ 102 w 547"/>
                <a:gd name="T79" fmla="*/ 36 h 590"/>
                <a:gd name="T80" fmla="*/ 111 w 547"/>
                <a:gd name="T81" fmla="*/ 24 h 590"/>
                <a:gd name="T82" fmla="*/ 69 w 547"/>
                <a:gd name="T83" fmla="*/ 7 h 590"/>
                <a:gd name="T84" fmla="*/ 76 w 547"/>
                <a:gd name="T85" fmla="*/ 29 h 590"/>
                <a:gd name="T86" fmla="*/ 71 w 547"/>
                <a:gd name="T87" fmla="*/ 57 h 590"/>
                <a:gd name="T88" fmla="*/ 59 w 547"/>
                <a:gd name="T89" fmla="*/ 69 h 590"/>
                <a:gd name="T90" fmla="*/ 33 w 547"/>
                <a:gd name="T91" fmla="*/ 81 h 590"/>
                <a:gd name="T92" fmla="*/ 24 w 547"/>
                <a:gd name="T93" fmla="*/ 95 h 590"/>
                <a:gd name="T94" fmla="*/ 31 w 547"/>
                <a:gd name="T95" fmla="*/ 116 h 590"/>
                <a:gd name="T96" fmla="*/ 19 w 547"/>
                <a:gd name="T97" fmla="*/ 145 h 590"/>
                <a:gd name="T98" fmla="*/ 81 w 547"/>
                <a:gd name="T99" fmla="*/ 235 h 590"/>
                <a:gd name="T100" fmla="*/ 128 w 547"/>
                <a:gd name="T101" fmla="*/ 256 h 590"/>
                <a:gd name="T102" fmla="*/ 178 w 547"/>
                <a:gd name="T103" fmla="*/ 322 h 590"/>
                <a:gd name="T104" fmla="*/ 280 w 547"/>
                <a:gd name="T105" fmla="*/ 410 h 590"/>
                <a:gd name="T106" fmla="*/ 346 w 547"/>
                <a:gd name="T107" fmla="*/ 467 h 590"/>
                <a:gd name="T108" fmla="*/ 443 w 547"/>
                <a:gd name="T109" fmla="*/ 467 h 590"/>
                <a:gd name="T110" fmla="*/ 490 w 547"/>
                <a:gd name="T111" fmla="*/ 462 h 590"/>
                <a:gd name="T112" fmla="*/ 512 w 547"/>
                <a:gd name="T113" fmla="*/ 448 h 590"/>
                <a:gd name="T114" fmla="*/ 519 w 547"/>
                <a:gd name="T115" fmla="*/ 419 h 590"/>
                <a:gd name="T116" fmla="*/ 535 w 547"/>
                <a:gd name="T117" fmla="*/ 396 h 590"/>
                <a:gd name="T118" fmla="*/ 213 w 547"/>
                <a:gd name="T119" fmla="*/ 272 h 590"/>
                <a:gd name="T120" fmla="*/ 341 w 547"/>
                <a:gd name="T121" fmla="*/ 54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7" h="590">
                  <a:moveTo>
                    <a:pt x="327" y="547"/>
                  </a:moveTo>
                  <a:lnTo>
                    <a:pt x="327" y="547"/>
                  </a:lnTo>
                  <a:lnTo>
                    <a:pt x="325" y="549"/>
                  </a:lnTo>
                  <a:lnTo>
                    <a:pt x="325" y="549"/>
                  </a:lnTo>
                  <a:lnTo>
                    <a:pt x="325" y="549"/>
                  </a:lnTo>
                  <a:lnTo>
                    <a:pt x="325" y="549"/>
                  </a:lnTo>
                  <a:lnTo>
                    <a:pt x="325" y="549"/>
                  </a:lnTo>
                  <a:lnTo>
                    <a:pt x="322" y="552"/>
                  </a:lnTo>
                  <a:lnTo>
                    <a:pt x="320" y="552"/>
                  </a:lnTo>
                  <a:lnTo>
                    <a:pt x="320" y="559"/>
                  </a:lnTo>
                  <a:lnTo>
                    <a:pt x="320" y="559"/>
                  </a:lnTo>
                  <a:lnTo>
                    <a:pt x="320" y="561"/>
                  </a:lnTo>
                  <a:lnTo>
                    <a:pt x="320" y="561"/>
                  </a:lnTo>
                  <a:lnTo>
                    <a:pt x="320" y="564"/>
                  </a:lnTo>
                  <a:lnTo>
                    <a:pt x="322" y="564"/>
                  </a:lnTo>
                  <a:lnTo>
                    <a:pt x="325" y="561"/>
                  </a:lnTo>
                  <a:lnTo>
                    <a:pt x="325" y="559"/>
                  </a:lnTo>
                  <a:lnTo>
                    <a:pt x="325" y="559"/>
                  </a:lnTo>
                  <a:lnTo>
                    <a:pt x="322" y="559"/>
                  </a:lnTo>
                  <a:lnTo>
                    <a:pt x="322" y="556"/>
                  </a:lnTo>
                  <a:lnTo>
                    <a:pt x="325" y="552"/>
                  </a:lnTo>
                  <a:lnTo>
                    <a:pt x="327" y="549"/>
                  </a:lnTo>
                  <a:lnTo>
                    <a:pt x="329" y="549"/>
                  </a:lnTo>
                  <a:lnTo>
                    <a:pt x="329" y="547"/>
                  </a:lnTo>
                  <a:lnTo>
                    <a:pt x="327" y="547"/>
                  </a:lnTo>
                  <a:close/>
                  <a:moveTo>
                    <a:pt x="301" y="545"/>
                  </a:moveTo>
                  <a:lnTo>
                    <a:pt x="301" y="545"/>
                  </a:lnTo>
                  <a:lnTo>
                    <a:pt x="299" y="545"/>
                  </a:lnTo>
                  <a:lnTo>
                    <a:pt x="301" y="545"/>
                  </a:lnTo>
                  <a:lnTo>
                    <a:pt x="299" y="547"/>
                  </a:lnTo>
                  <a:lnTo>
                    <a:pt x="299" y="547"/>
                  </a:lnTo>
                  <a:lnTo>
                    <a:pt x="299" y="549"/>
                  </a:lnTo>
                  <a:lnTo>
                    <a:pt x="299" y="549"/>
                  </a:lnTo>
                  <a:lnTo>
                    <a:pt x="301" y="549"/>
                  </a:lnTo>
                  <a:lnTo>
                    <a:pt x="301" y="547"/>
                  </a:lnTo>
                  <a:lnTo>
                    <a:pt x="301" y="545"/>
                  </a:lnTo>
                  <a:close/>
                  <a:moveTo>
                    <a:pt x="422" y="587"/>
                  </a:moveTo>
                  <a:lnTo>
                    <a:pt x="419" y="590"/>
                  </a:lnTo>
                  <a:lnTo>
                    <a:pt x="422" y="590"/>
                  </a:lnTo>
                  <a:lnTo>
                    <a:pt x="424" y="585"/>
                  </a:lnTo>
                  <a:lnTo>
                    <a:pt x="422" y="585"/>
                  </a:lnTo>
                  <a:lnTo>
                    <a:pt x="422" y="587"/>
                  </a:lnTo>
                  <a:close/>
                  <a:moveTo>
                    <a:pt x="547" y="379"/>
                  </a:moveTo>
                  <a:lnTo>
                    <a:pt x="547" y="377"/>
                  </a:lnTo>
                  <a:lnTo>
                    <a:pt x="547" y="372"/>
                  </a:lnTo>
                  <a:lnTo>
                    <a:pt x="547" y="372"/>
                  </a:lnTo>
                  <a:lnTo>
                    <a:pt x="547" y="370"/>
                  </a:lnTo>
                  <a:lnTo>
                    <a:pt x="547" y="370"/>
                  </a:lnTo>
                  <a:lnTo>
                    <a:pt x="545" y="370"/>
                  </a:lnTo>
                  <a:lnTo>
                    <a:pt x="545" y="367"/>
                  </a:lnTo>
                  <a:lnTo>
                    <a:pt x="545" y="365"/>
                  </a:lnTo>
                  <a:lnTo>
                    <a:pt x="545" y="355"/>
                  </a:lnTo>
                  <a:lnTo>
                    <a:pt x="545" y="353"/>
                  </a:lnTo>
                  <a:lnTo>
                    <a:pt x="545" y="351"/>
                  </a:lnTo>
                  <a:lnTo>
                    <a:pt x="540" y="346"/>
                  </a:lnTo>
                  <a:lnTo>
                    <a:pt x="540" y="343"/>
                  </a:lnTo>
                  <a:lnTo>
                    <a:pt x="540" y="343"/>
                  </a:lnTo>
                  <a:lnTo>
                    <a:pt x="540" y="341"/>
                  </a:lnTo>
                  <a:lnTo>
                    <a:pt x="540" y="341"/>
                  </a:lnTo>
                  <a:lnTo>
                    <a:pt x="538" y="341"/>
                  </a:lnTo>
                  <a:lnTo>
                    <a:pt x="535" y="339"/>
                  </a:lnTo>
                  <a:lnTo>
                    <a:pt x="535" y="336"/>
                  </a:lnTo>
                  <a:lnTo>
                    <a:pt x="533" y="334"/>
                  </a:lnTo>
                  <a:lnTo>
                    <a:pt x="521" y="325"/>
                  </a:lnTo>
                  <a:lnTo>
                    <a:pt x="519" y="322"/>
                  </a:lnTo>
                  <a:lnTo>
                    <a:pt x="514" y="322"/>
                  </a:lnTo>
                  <a:lnTo>
                    <a:pt x="512" y="322"/>
                  </a:lnTo>
                  <a:lnTo>
                    <a:pt x="509" y="320"/>
                  </a:lnTo>
                  <a:lnTo>
                    <a:pt x="505" y="317"/>
                  </a:lnTo>
                  <a:lnTo>
                    <a:pt x="502" y="315"/>
                  </a:lnTo>
                  <a:lnTo>
                    <a:pt x="502" y="315"/>
                  </a:lnTo>
                  <a:lnTo>
                    <a:pt x="500" y="315"/>
                  </a:lnTo>
                  <a:lnTo>
                    <a:pt x="500" y="317"/>
                  </a:lnTo>
                  <a:lnTo>
                    <a:pt x="498" y="317"/>
                  </a:lnTo>
                  <a:lnTo>
                    <a:pt x="498" y="317"/>
                  </a:lnTo>
                  <a:lnTo>
                    <a:pt x="493" y="317"/>
                  </a:lnTo>
                  <a:lnTo>
                    <a:pt x="493" y="315"/>
                  </a:lnTo>
                  <a:lnTo>
                    <a:pt x="490" y="315"/>
                  </a:lnTo>
                  <a:lnTo>
                    <a:pt x="490" y="315"/>
                  </a:lnTo>
                  <a:lnTo>
                    <a:pt x="490" y="313"/>
                  </a:lnTo>
                  <a:lnTo>
                    <a:pt x="488" y="313"/>
                  </a:lnTo>
                  <a:lnTo>
                    <a:pt x="488" y="308"/>
                  </a:lnTo>
                  <a:lnTo>
                    <a:pt x="488" y="306"/>
                  </a:lnTo>
                  <a:lnTo>
                    <a:pt x="486" y="306"/>
                  </a:lnTo>
                  <a:lnTo>
                    <a:pt x="483" y="303"/>
                  </a:lnTo>
                  <a:lnTo>
                    <a:pt x="471" y="298"/>
                  </a:lnTo>
                  <a:lnTo>
                    <a:pt x="469" y="298"/>
                  </a:lnTo>
                  <a:lnTo>
                    <a:pt x="469" y="298"/>
                  </a:lnTo>
                  <a:lnTo>
                    <a:pt x="469" y="301"/>
                  </a:lnTo>
                  <a:lnTo>
                    <a:pt x="467" y="301"/>
                  </a:lnTo>
                  <a:lnTo>
                    <a:pt x="462" y="306"/>
                  </a:lnTo>
                  <a:lnTo>
                    <a:pt x="460" y="308"/>
                  </a:lnTo>
                  <a:lnTo>
                    <a:pt x="455" y="310"/>
                  </a:lnTo>
                  <a:lnTo>
                    <a:pt x="453" y="310"/>
                  </a:lnTo>
                  <a:lnTo>
                    <a:pt x="448" y="310"/>
                  </a:lnTo>
                  <a:lnTo>
                    <a:pt x="445" y="310"/>
                  </a:lnTo>
                  <a:lnTo>
                    <a:pt x="445" y="310"/>
                  </a:lnTo>
                  <a:lnTo>
                    <a:pt x="443" y="310"/>
                  </a:lnTo>
                  <a:lnTo>
                    <a:pt x="443" y="310"/>
                  </a:lnTo>
                  <a:lnTo>
                    <a:pt x="443" y="308"/>
                  </a:lnTo>
                  <a:lnTo>
                    <a:pt x="443" y="308"/>
                  </a:lnTo>
                  <a:lnTo>
                    <a:pt x="441" y="308"/>
                  </a:lnTo>
                  <a:lnTo>
                    <a:pt x="441" y="306"/>
                  </a:lnTo>
                  <a:lnTo>
                    <a:pt x="441" y="306"/>
                  </a:lnTo>
                  <a:lnTo>
                    <a:pt x="438" y="303"/>
                  </a:lnTo>
                  <a:lnTo>
                    <a:pt x="417" y="294"/>
                  </a:lnTo>
                  <a:lnTo>
                    <a:pt x="417" y="294"/>
                  </a:lnTo>
                  <a:lnTo>
                    <a:pt x="415" y="294"/>
                  </a:lnTo>
                  <a:lnTo>
                    <a:pt x="415" y="294"/>
                  </a:lnTo>
                  <a:lnTo>
                    <a:pt x="412" y="294"/>
                  </a:lnTo>
                  <a:lnTo>
                    <a:pt x="410" y="294"/>
                  </a:lnTo>
                  <a:lnTo>
                    <a:pt x="408" y="294"/>
                  </a:lnTo>
                  <a:lnTo>
                    <a:pt x="408" y="294"/>
                  </a:lnTo>
                  <a:lnTo>
                    <a:pt x="408" y="291"/>
                  </a:lnTo>
                  <a:lnTo>
                    <a:pt x="408" y="291"/>
                  </a:lnTo>
                  <a:lnTo>
                    <a:pt x="408" y="291"/>
                  </a:lnTo>
                  <a:lnTo>
                    <a:pt x="408" y="289"/>
                  </a:lnTo>
                  <a:lnTo>
                    <a:pt x="408" y="282"/>
                  </a:lnTo>
                  <a:lnTo>
                    <a:pt x="408" y="280"/>
                  </a:lnTo>
                  <a:lnTo>
                    <a:pt x="408" y="280"/>
                  </a:lnTo>
                  <a:lnTo>
                    <a:pt x="410" y="277"/>
                  </a:lnTo>
                  <a:lnTo>
                    <a:pt x="410" y="275"/>
                  </a:lnTo>
                  <a:lnTo>
                    <a:pt x="410" y="275"/>
                  </a:lnTo>
                  <a:lnTo>
                    <a:pt x="410" y="272"/>
                  </a:lnTo>
                  <a:lnTo>
                    <a:pt x="410" y="272"/>
                  </a:lnTo>
                  <a:lnTo>
                    <a:pt x="410" y="270"/>
                  </a:lnTo>
                  <a:lnTo>
                    <a:pt x="408" y="268"/>
                  </a:lnTo>
                  <a:lnTo>
                    <a:pt x="405" y="268"/>
                  </a:lnTo>
                  <a:lnTo>
                    <a:pt x="403" y="265"/>
                  </a:lnTo>
                  <a:lnTo>
                    <a:pt x="398" y="263"/>
                  </a:lnTo>
                  <a:lnTo>
                    <a:pt x="398" y="261"/>
                  </a:lnTo>
                  <a:lnTo>
                    <a:pt x="398" y="261"/>
                  </a:lnTo>
                  <a:lnTo>
                    <a:pt x="396" y="261"/>
                  </a:lnTo>
                  <a:lnTo>
                    <a:pt x="391" y="261"/>
                  </a:lnTo>
                  <a:lnTo>
                    <a:pt x="353" y="239"/>
                  </a:lnTo>
                  <a:lnTo>
                    <a:pt x="351" y="239"/>
                  </a:lnTo>
                  <a:lnTo>
                    <a:pt x="351" y="239"/>
                  </a:lnTo>
                  <a:lnTo>
                    <a:pt x="348" y="239"/>
                  </a:lnTo>
                  <a:lnTo>
                    <a:pt x="346" y="239"/>
                  </a:lnTo>
                  <a:lnTo>
                    <a:pt x="341" y="239"/>
                  </a:lnTo>
                  <a:lnTo>
                    <a:pt x="339" y="237"/>
                  </a:lnTo>
                  <a:lnTo>
                    <a:pt x="336" y="237"/>
                  </a:lnTo>
                  <a:lnTo>
                    <a:pt x="336" y="235"/>
                  </a:lnTo>
                  <a:lnTo>
                    <a:pt x="336" y="235"/>
                  </a:lnTo>
                  <a:lnTo>
                    <a:pt x="334" y="230"/>
                  </a:lnTo>
                  <a:lnTo>
                    <a:pt x="334" y="230"/>
                  </a:lnTo>
                  <a:lnTo>
                    <a:pt x="334" y="216"/>
                  </a:lnTo>
                  <a:lnTo>
                    <a:pt x="334" y="216"/>
                  </a:lnTo>
                  <a:lnTo>
                    <a:pt x="334" y="213"/>
                  </a:lnTo>
                  <a:lnTo>
                    <a:pt x="341" y="209"/>
                  </a:lnTo>
                  <a:lnTo>
                    <a:pt x="346" y="204"/>
                  </a:lnTo>
                  <a:lnTo>
                    <a:pt x="348" y="204"/>
                  </a:lnTo>
                  <a:lnTo>
                    <a:pt x="348" y="201"/>
                  </a:lnTo>
                  <a:lnTo>
                    <a:pt x="348" y="201"/>
                  </a:lnTo>
                  <a:lnTo>
                    <a:pt x="351" y="199"/>
                  </a:lnTo>
                  <a:lnTo>
                    <a:pt x="351" y="197"/>
                  </a:lnTo>
                  <a:lnTo>
                    <a:pt x="351" y="194"/>
                  </a:lnTo>
                  <a:lnTo>
                    <a:pt x="353" y="194"/>
                  </a:lnTo>
                  <a:lnTo>
                    <a:pt x="363" y="199"/>
                  </a:lnTo>
                  <a:lnTo>
                    <a:pt x="367" y="201"/>
                  </a:lnTo>
                  <a:lnTo>
                    <a:pt x="372" y="204"/>
                  </a:lnTo>
                  <a:lnTo>
                    <a:pt x="377" y="206"/>
                  </a:lnTo>
                  <a:lnTo>
                    <a:pt x="377" y="206"/>
                  </a:lnTo>
                  <a:lnTo>
                    <a:pt x="379" y="206"/>
                  </a:lnTo>
                  <a:lnTo>
                    <a:pt x="381" y="209"/>
                  </a:lnTo>
                  <a:lnTo>
                    <a:pt x="384" y="209"/>
                  </a:lnTo>
                  <a:lnTo>
                    <a:pt x="384" y="209"/>
                  </a:lnTo>
                  <a:lnTo>
                    <a:pt x="386" y="206"/>
                  </a:lnTo>
                  <a:lnTo>
                    <a:pt x="386" y="206"/>
                  </a:lnTo>
                  <a:lnTo>
                    <a:pt x="389" y="206"/>
                  </a:lnTo>
                  <a:lnTo>
                    <a:pt x="391" y="206"/>
                  </a:lnTo>
                  <a:lnTo>
                    <a:pt x="393" y="206"/>
                  </a:lnTo>
                  <a:lnTo>
                    <a:pt x="393" y="206"/>
                  </a:lnTo>
                  <a:lnTo>
                    <a:pt x="396" y="206"/>
                  </a:lnTo>
                  <a:lnTo>
                    <a:pt x="396" y="206"/>
                  </a:lnTo>
                  <a:lnTo>
                    <a:pt x="396" y="206"/>
                  </a:lnTo>
                  <a:lnTo>
                    <a:pt x="396" y="204"/>
                  </a:lnTo>
                  <a:lnTo>
                    <a:pt x="398" y="204"/>
                  </a:lnTo>
                  <a:lnTo>
                    <a:pt x="398" y="204"/>
                  </a:lnTo>
                  <a:lnTo>
                    <a:pt x="396" y="201"/>
                  </a:lnTo>
                  <a:lnTo>
                    <a:pt x="396" y="201"/>
                  </a:lnTo>
                  <a:lnTo>
                    <a:pt x="396" y="199"/>
                  </a:lnTo>
                  <a:lnTo>
                    <a:pt x="396" y="199"/>
                  </a:lnTo>
                  <a:lnTo>
                    <a:pt x="396" y="197"/>
                  </a:lnTo>
                  <a:lnTo>
                    <a:pt x="400" y="194"/>
                  </a:lnTo>
                  <a:lnTo>
                    <a:pt x="408" y="194"/>
                  </a:lnTo>
                  <a:lnTo>
                    <a:pt x="410" y="192"/>
                  </a:lnTo>
                  <a:lnTo>
                    <a:pt x="410" y="192"/>
                  </a:lnTo>
                  <a:lnTo>
                    <a:pt x="410" y="192"/>
                  </a:lnTo>
                  <a:lnTo>
                    <a:pt x="410" y="190"/>
                  </a:lnTo>
                  <a:lnTo>
                    <a:pt x="408" y="190"/>
                  </a:lnTo>
                  <a:lnTo>
                    <a:pt x="408" y="190"/>
                  </a:lnTo>
                  <a:lnTo>
                    <a:pt x="403" y="190"/>
                  </a:lnTo>
                  <a:lnTo>
                    <a:pt x="400" y="190"/>
                  </a:lnTo>
                  <a:lnTo>
                    <a:pt x="400" y="190"/>
                  </a:lnTo>
                  <a:lnTo>
                    <a:pt x="398" y="190"/>
                  </a:lnTo>
                  <a:lnTo>
                    <a:pt x="398" y="187"/>
                  </a:lnTo>
                  <a:lnTo>
                    <a:pt x="398" y="187"/>
                  </a:lnTo>
                  <a:lnTo>
                    <a:pt x="398" y="185"/>
                  </a:lnTo>
                  <a:lnTo>
                    <a:pt x="398" y="183"/>
                  </a:lnTo>
                  <a:lnTo>
                    <a:pt x="398" y="183"/>
                  </a:lnTo>
                  <a:lnTo>
                    <a:pt x="396" y="183"/>
                  </a:lnTo>
                  <a:lnTo>
                    <a:pt x="396" y="183"/>
                  </a:lnTo>
                  <a:lnTo>
                    <a:pt x="396" y="183"/>
                  </a:lnTo>
                  <a:lnTo>
                    <a:pt x="391" y="180"/>
                  </a:lnTo>
                  <a:lnTo>
                    <a:pt x="391" y="180"/>
                  </a:lnTo>
                  <a:lnTo>
                    <a:pt x="389" y="180"/>
                  </a:lnTo>
                  <a:lnTo>
                    <a:pt x="389" y="178"/>
                  </a:lnTo>
                  <a:lnTo>
                    <a:pt x="389" y="178"/>
                  </a:lnTo>
                  <a:lnTo>
                    <a:pt x="386" y="173"/>
                  </a:lnTo>
                  <a:lnTo>
                    <a:pt x="386" y="173"/>
                  </a:lnTo>
                  <a:lnTo>
                    <a:pt x="384" y="171"/>
                  </a:lnTo>
                  <a:lnTo>
                    <a:pt x="381" y="168"/>
                  </a:lnTo>
                  <a:lnTo>
                    <a:pt x="379" y="166"/>
                  </a:lnTo>
                  <a:lnTo>
                    <a:pt x="379" y="166"/>
                  </a:lnTo>
                  <a:lnTo>
                    <a:pt x="379" y="164"/>
                  </a:lnTo>
                  <a:lnTo>
                    <a:pt x="377" y="161"/>
                  </a:lnTo>
                  <a:lnTo>
                    <a:pt x="377" y="156"/>
                  </a:lnTo>
                  <a:lnTo>
                    <a:pt x="377" y="156"/>
                  </a:lnTo>
                  <a:lnTo>
                    <a:pt x="377" y="154"/>
                  </a:lnTo>
                  <a:lnTo>
                    <a:pt x="374" y="154"/>
                  </a:lnTo>
                  <a:lnTo>
                    <a:pt x="374" y="152"/>
                  </a:lnTo>
                  <a:lnTo>
                    <a:pt x="372" y="149"/>
                  </a:lnTo>
                  <a:lnTo>
                    <a:pt x="367" y="147"/>
                  </a:lnTo>
                  <a:lnTo>
                    <a:pt x="365" y="147"/>
                  </a:lnTo>
                  <a:lnTo>
                    <a:pt x="365" y="147"/>
                  </a:lnTo>
                  <a:lnTo>
                    <a:pt x="365" y="145"/>
                  </a:lnTo>
                  <a:lnTo>
                    <a:pt x="365" y="142"/>
                  </a:lnTo>
                  <a:lnTo>
                    <a:pt x="365" y="140"/>
                  </a:lnTo>
                  <a:lnTo>
                    <a:pt x="365" y="140"/>
                  </a:lnTo>
                  <a:lnTo>
                    <a:pt x="370" y="133"/>
                  </a:lnTo>
                  <a:lnTo>
                    <a:pt x="370" y="130"/>
                  </a:lnTo>
                  <a:lnTo>
                    <a:pt x="370" y="130"/>
                  </a:lnTo>
                  <a:lnTo>
                    <a:pt x="370" y="130"/>
                  </a:lnTo>
                  <a:lnTo>
                    <a:pt x="367" y="128"/>
                  </a:lnTo>
                  <a:lnTo>
                    <a:pt x="365" y="128"/>
                  </a:lnTo>
                  <a:lnTo>
                    <a:pt x="363" y="126"/>
                  </a:lnTo>
                  <a:lnTo>
                    <a:pt x="363" y="126"/>
                  </a:lnTo>
                  <a:lnTo>
                    <a:pt x="360" y="123"/>
                  </a:lnTo>
                  <a:lnTo>
                    <a:pt x="360" y="123"/>
                  </a:lnTo>
                  <a:lnTo>
                    <a:pt x="360" y="121"/>
                  </a:lnTo>
                  <a:lnTo>
                    <a:pt x="360" y="119"/>
                  </a:lnTo>
                  <a:lnTo>
                    <a:pt x="358" y="116"/>
                  </a:lnTo>
                  <a:lnTo>
                    <a:pt x="360" y="116"/>
                  </a:lnTo>
                  <a:lnTo>
                    <a:pt x="360" y="114"/>
                  </a:lnTo>
                  <a:lnTo>
                    <a:pt x="360" y="114"/>
                  </a:lnTo>
                  <a:lnTo>
                    <a:pt x="363" y="112"/>
                  </a:lnTo>
                  <a:lnTo>
                    <a:pt x="365" y="112"/>
                  </a:lnTo>
                  <a:lnTo>
                    <a:pt x="365" y="109"/>
                  </a:lnTo>
                  <a:lnTo>
                    <a:pt x="367" y="107"/>
                  </a:lnTo>
                  <a:lnTo>
                    <a:pt x="367" y="104"/>
                  </a:lnTo>
                  <a:lnTo>
                    <a:pt x="367" y="104"/>
                  </a:lnTo>
                  <a:lnTo>
                    <a:pt x="367" y="102"/>
                  </a:lnTo>
                  <a:lnTo>
                    <a:pt x="367" y="102"/>
                  </a:lnTo>
                  <a:lnTo>
                    <a:pt x="367" y="100"/>
                  </a:lnTo>
                  <a:lnTo>
                    <a:pt x="367" y="97"/>
                  </a:lnTo>
                  <a:lnTo>
                    <a:pt x="367" y="97"/>
                  </a:lnTo>
                  <a:lnTo>
                    <a:pt x="365" y="97"/>
                  </a:lnTo>
                  <a:lnTo>
                    <a:pt x="365" y="95"/>
                  </a:lnTo>
                  <a:lnTo>
                    <a:pt x="365" y="95"/>
                  </a:lnTo>
                  <a:lnTo>
                    <a:pt x="363" y="93"/>
                  </a:lnTo>
                  <a:lnTo>
                    <a:pt x="363" y="93"/>
                  </a:lnTo>
                  <a:lnTo>
                    <a:pt x="360" y="93"/>
                  </a:lnTo>
                  <a:lnTo>
                    <a:pt x="360" y="90"/>
                  </a:lnTo>
                  <a:lnTo>
                    <a:pt x="360" y="88"/>
                  </a:lnTo>
                  <a:lnTo>
                    <a:pt x="360" y="88"/>
                  </a:lnTo>
                  <a:lnTo>
                    <a:pt x="363" y="88"/>
                  </a:lnTo>
                  <a:lnTo>
                    <a:pt x="363" y="88"/>
                  </a:lnTo>
                  <a:lnTo>
                    <a:pt x="365" y="85"/>
                  </a:lnTo>
                  <a:lnTo>
                    <a:pt x="367" y="85"/>
                  </a:lnTo>
                  <a:lnTo>
                    <a:pt x="370" y="85"/>
                  </a:lnTo>
                  <a:lnTo>
                    <a:pt x="370" y="83"/>
                  </a:lnTo>
                  <a:lnTo>
                    <a:pt x="370" y="78"/>
                  </a:lnTo>
                  <a:lnTo>
                    <a:pt x="370" y="76"/>
                  </a:lnTo>
                  <a:lnTo>
                    <a:pt x="372" y="76"/>
                  </a:lnTo>
                  <a:lnTo>
                    <a:pt x="372" y="76"/>
                  </a:lnTo>
                  <a:lnTo>
                    <a:pt x="374" y="76"/>
                  </a:lnTo>
                  <a:lnTo>
                    <a:pt x="374" y="76"/>
                  </a:lnTo>
                  <a:lnTo>
                    <a:pt x="379" y="78"/>
                  </a:lnTo>
                  <a:lnTo>
                    <a:pt x="381" y="78"/>
                  </a:lnTo>
                  <a:lnTo>
                    <a:pt x="386" y="78"/>
                  </a:lnTo>
                  <a:lnTo>
                    <a:pt x="389" y="78"/>
                  </a:lnTo>
                  <a:lnTo>
                    <a:pt x="389" y="78"/>
                  </a:lnTo>
                  <a:lnTo>
                    <a:pt x="391" y="78"/>
                  </a:lnTo>
                  <a:lnTo>
                    <a:pt x="393" y="81"/>
                  </a:lnTo>
                  <a:lnTo>
                    <a:pt x="393" y="81"/>
                  </a:lnTo>
                  <a:lnTo>
                    <a:pt x="398" y="81"/>
                  </a:lnTo>
                  <a:lnTo>
                    <a:pt x="400" y="81"/>
                  </a:lnTo>
                  <a:lnTo>
                    <a:pt x="403" y="81"/>
                  </a:lnTo>
                  <a:lnTo>
                    <a:pt x="403" y="78"/>
                  </a:lnTo>
                  <a:lnTo>
                    <a:pt x="410" y="76"/>
                  </a:lnTo>
                  <a:lnTo>
                    <a:pt x="415" y="64"/>
                  </a:lnTo>
                  <a:lnTo>
                    <a:pt x="415" y="62"/>
                  </a:lnTo>
                  <a:lnTo>
                    <a:pt x="415" y="59"/>
                  </a:lnTo>
                  <a:lnTo>
                    <a:pt x="412" y="59"/>
                  </a:lnTo>
                  <a:lnTo>
                    <a:pt x="412" y="57"/>
                  </a:lnTo>
                  <a:lnTo>
                    <a:pt x="412" y="57"/>
                  </a:lnTo>
                  <a:lnTo>
                    <a:pt x="410" y="57"/>
                  </a:lnTo>
                  <a:lnTo>
                    <a:pt x="408" y="57"/>
                  </a:lnTo>
                  <a:lnTo>
                    <a:pt x="408" y="57"/>
                  </a:lnTo>
                  <a:lnTo>
                    <a:pt x="408" y="55"/>
                  </a:lnTo>
                  <a:lnTo>
                    <a:pt x="405" y="55"/>
                  </a:lnTo>
                  <a:lnTo>
                    <a:pt x="405" y="55"/>
                  </a:lnTo>
                  <a:lnTo>
                    <a:pt x="403" y="52"/>
                  </a:lnTo>
                  <a:lnTo>
                    <a:pt x="403" y="50"/>
                  </a:lnTo>
                  <a:lnTo>
                    <a:pt x="403" y="50"/>
                  </a:lnTo>
                  <a:lnTo>
                    <a:pt x="403" y="48"/>
                  </a:lnTo>
                  <a:lnTo>
                    <a:pt x="398" y="38"/>
                  </a:lnTo>
                  <a:lnTo>
                    <a:pt x="396" y="36"/>
                  </a:lnTo>
                  <a:lnTo>
                    <a:pt x="391" y="31"/>
                  </a:lnTo>
                  <a:lnTo>
                    <a:pt x="391" y="31"/>
                  </a:lnTo>
                  <a:lnTo>
                    <a:pt x="389" y="31"/>
                  </a:lnTo>
                  <a:lnTo>
                    <a:pt x="389" y="31"/>
                  </a:lnTo>
                  <a:lnTo>
                    <a:pt x="386" y="31"/>
                  </a:lnTo>
                  <a:lnTo>
                    <a:pt x="386" y="33"/>
                  </a:lnTo>
                  <a:lnTo>
                    <a:pt x="384" y="33"/>
                  </a:lnTo>
                  <a:lnTo>
                    <a:pt x="384" y="33"/>
                  </a:lnTo>
                  <a:lnTo>
                    <a:pt x="372" y="33"/>
                  </a:lnTo>
                  <a:lnTo>
                    <a:pt x="372" y="36"/>
                  </a:lnTo>
                  <a:lnTo>
                    <a:pt x="370" y="38"/>
                  </a:lnTo>
                  <a:lnTo>
                    <a:pt x="370" y="38"/>
                  </a:lnTo>
                  <a:lnTo>
                    <a:pt x="370" y="41"/>
                  </a:lnTo>
                  <a:lnTo>
                    <a:pt x="372" y="41"/>
                  </a:lnTo>
                  <a:lnTo>
                    <a:pt x="372" y="43"/>
                  </a:lnTo>
                  <a:lnTo>
                    <a:pt x="372" y="43"/>
                  </a:lnTo>
                  <a:lnTo>
                    <a:pt x="372" y="45"/>
                  </a:lnTo>
                  <a:lnTo>
                    <a:pt x="372" y="45"/>
                  </a:lnTo>
                  <a:lnTo>
                    <a:pt x="372" y="48"/>
                  </a:lnTo>
                  <a:lnTo>
                    <a:pt x="370" y="50"/>
                  </a:lnTo>
                  <a:lnTo>
                    <a:pt x="367" y="52"/>
                  </a:lnTo>
                  <a:lnTo>
                    <a:pt x="367" y="52"/>
                  </a:lnTo>
                  <a:lnTo>
                    <a:pt x="365" y="57"/>
                  </a:lnTo>
                  <a:lnTo>
                    <a:pt x="365" y="57"/>
                  </a:lnTo>
                  <a:lnTo>
                    <a:pt x="365" y="59"/>
                  </a:lnTo>
                  <a:lnTo>
                    <a:pt x="365" y="59"/>
                  </a:lnTo>
                  <a:lnTo>
                    <a:pt x="363" y="59"/>
                  </a:lnTo>
                  <a:lnTo>
                    <a:pt x="363" y="59"/>
                  </a:lnTo>
                  <a:lnTo>
                    <a:pt x="358" y="59"/>
                  </a:lnTo>
                  <a:lnTo>
                    <a:pt x="358" y="59"/>
                  </a:lnTo>
                  <a:lnTo>
                    <a:pt x="355" y="59"/>
                  </a:lnTo>
                  <a:lnTo>
                    <a:pt x="353" y="62"/>
                  </a:lnTo>
                  <a:lnTo>
                    <a:pt x="351" y="64"/>
                  </a:lnTo>
                  <a:lnTo>
                    <a:pt x="344" y="64"/>
                  </a:lnTo>
                  <a:lnTo>
                    <a:pt x="344" y="64"/>
                  </a:lnTo>
                  <a:lnTo>
                    <a:pt x="341" y="64"/>
                  </a:lnTo>
                  <a:lnTo>
                    <a:pt x="339" y="64"/>
                  </a:lnTo>
                  <a:lnTo>
                    <a:pt x="336" y="62"/>
                  </a:lnTo>
                  <a:lnTo>
                    <a:pt x="336" y="62"/>
                  </a:lnTo>
                  <a:lnTo>
                    <a:pt x="334" y="64"/>
                  </a:lnTo>
                  <a:lnTo>
                    <a:pt x="334" y="64"/>
                  </a:lnTo>
                  <a:lnTo>
                    <a:pt x="334" y="67"/>
                  </a:lnTo>
                  <a:lnTo>
                    <a:pt x="332" y="69"/>
                  </a:lnTo>
                  <a:lnTo>
                    <a:pt x="332" y="69"/>
                  </a:lnTo>
                  <a:lnTo>
                    <a:pt x="332" y="69"/>
                  </a:lnTo>
                  <a:lnTo>
                    <a:pt x="332" y="69"/>
                  </a:lnTo>
                  <a:lnTo>
                    <a:pt x="329" y="69"/>
                  </a:lnTo>
                  <a:lnTo>
                    <a:pt x="310" y="69"/>
                  </a:lnTo>
                  <a:lnTo>
                    <a:pt x="306" y="76"/>
                  </a:lnTo>
                  <a:lnTo>
                    <a:pt x="306" y="78"/>
                  </a:lnTo>
                  <a:lnTo>
                    <a:pt x="306" y="78"/>
                  </a:lnTo>
                  <a:lnTo>
                    <a:pt x="306" y="78"/>
                  </a:lnTo>
                  <a:lnTo>
                    <a:pt x="306" y="81"/>
                  </a:lnTo>
                  <a:lnTo>
                    <a:pt x="306" y="81"/>
                  </a:lnTo>
                  <a:lnTo>
                    <a:pt x="306" y="83"/>
                  </a:lnTo>
                  <a:lnTo>
                    <a:pt x="303" y="83"/>
                  </a:lnTo>
                  <a:lnTo>
                    <a:pt x="284" y="93"/>
                  </a:lnTo>
                  <a:lnTo>
                    <a:pt x="284" y="95"/>
                  </a:lnTo>
                  <a:lnTo>
                    <a:pt x="282" y="100"/>
                  </a:lnTo>
                  <a:lnTo>
                    <a:pt x="280" y="100"/>
                  </a:lnTo>
                  <a:lnTo>
                    <a:pt x="280" y="100"/>
                  </a:lnTo>
                  <a:lnTo>
                    <a:pt x="280" y="102"/>
                  </a:lnTo>
                  <a:lnTo>
                    <a:pt x="280" y="102"/>
                  </a:lnTo>
                  <a:lnTo>
                    <a:pt x="273" y="102"/>
                  </a:lnTo>
                  <a:lnTo>
                    <a:pt x="270" y="102"/>
                  </a:lnTo>
                  <a:lnTo>
                    <a:pt x="270" y="104"/>
                  </a:lnTo>
                  <a:lnTo>
                    <a:pt x="270" y="104"/>
                  </a:lnTo>
                  <a:lnTo>
                    <a:pt x="270" y="107"/>
                  </a:lnTo>
                  <a:lnTo>
                    <a:pt x="273" y="109"/>
                  </a:lnTo>
                  <a:lnTo>
                    <a:pt x="273" y="112"/>
                  </a:lnTo>
                  <a:lnTo>
                    <a:pt x="273" y="112"/>
                  </a:lnTo>
                  <a:lnTo>
                    <a:pt x="273" y="114"/>
                  </a:lnTo>
                  <a:lnTo>
                    <a:pt x="273" y="114"/>
                  </a:lnTo>
                  <a:lnTo>
                    <a:pt x="273" y="114"/>
                  </a:lnTo>
                  <a:lnTo>
                    <a:pt x="270" y="116"/>
                  </a:lnTo>
                  <a:lnTo>
                    <a:pt x="268" y="116"/>
                  </a:lnTo>
                  <a:lnTo>
                    <a:pt x="261" y="116"/>
                  </a:lnTo>
                  <a:lnTo>
                    <a:pt x="256" y="116"/>
                  </a:lnTo>
                  <a:lnTo>
                    <a:pt x="256" y="116"/>
                  </a:lnTo>
                  <a:lnTo>
                    <a:pt x="251" y="112"/>
                  </a:lnTo>
                  <a:lnTo>
                    <a:pt x="251" y="112"/>
                  </a:lnTo>
                  <a:lnTo>
                    <a:pt x="251" y="112"/>
                  </a:lnTo>
                  <a:lnTo>
                    <a:pt x="249" y="112"/>
                  </a:lnTo>
                  <a:lnTo>
                    <a:pt x="249" y="112"/>
                  </a:lnTo>
                  <a:lnTo>
                    <a:pt x="246" y="114"/>
                  </a:lnTo>
                  <a:lnTo>
                    <a:pt x="246" y="114"/>
                  </a:lnTo>
                  <a:lnTo>
                    <a:pt x="249" y="116"/>
                  </a:lnTo>
                  <a:lnTo>
                    <a:pt x="249" y="116"/>
                  </a:lnTo>
                  <a:lnTo>
                    <a:pt x="249" y="119"/>
                  </a:lnTo>
                  <a:lnTo>
                    <a:pt x="249" y="119"/>
                  </a:lnTo>
                  <a:lnTo>
                    <a:pt x="249" y="121"/>
                  </a:lnTo>
                  <a:lnTo>
                    <a:pt x="246" y="123"/>
                  </a:lnTo>
                  <a:lnTo>
                    <a:pt x="246" y="126"/>
                  </a:lnTo>
                  <a:lnTo>
                    <a:pt x="244" y="130"/>
                  </a:lnTo>
                  <a:lnTo>
                    <a:pt x="242" y="130"/>
                  </a:lnTo>
                  <a:lnTo>
                    <a:pt x="242" y="133"/>
                  </a:lnTo>
                  <a:lnTo>
                    <a:pt x="235" y="135"/>
                  </a:lnTo>
                  <a:lnTo>
                    <a:pt x="232" y="140"/>
                  </a:lnTo>
                  <a:lnTo>
                    <a:pt x="232" y="140"/>
                  </a:lnTo>
                  <a:lnTo>
                    <a:pt x="230" y="140"/>
                  </a:lnTo>
                  <a:lnTo>
                    <a:pt x="230" y="138"/>
                  </a:lnTo>
                  <a:lnTo>
                    <a:pt x="228" y="133"/>
                  </a:lnTo>
                  <a:lnTo>
                    <a:pt x="228" y="133"/>
                  </a:lnTo>
                  <a:lnTo>
                    <a:pt x="225" y="133"/>
                  </a:lnTo>
                  <a:lnTo>
                    <a:pt x="216" y="133"/>
                  </a:lnTo>
                  <a:lnTo>
                    <a:pt x="216" y="133"/>
                  </a:lnTo>
                  <a:lnTo>
                    <a:pt x="213" y="133"/>
                  </a:lnTo>
                  <a:lnTo>
                    <a:pt x="211" y="133"/>
                  </a:lnTo>
                  <a:lnTo>
                    <a:pt x="209" y="133"/>
                  </a:lnTo>
                  <a:lnTo>
                    <a:pt x="211" y="128"/>
                  </a:lnTo>
                  <a:lnTo>
                    <a:pt x="213" y="126"/>
                  </a:lnTo>
                  <a:lnTo>
                    <a:pt x="213" y="126"/>
                  </a:lnTo>
                  <a:lnTo>
                    <a:pt x="213" y="123"/>
                  </a:lnTo>
                  <a:lnTo>
                    <a:pt x="213" y="123"/>
                  </a:lnTo>
                  <a:lnTo>
                    <a:pt x="211" y="123"/>
                  </a:lnTo>
                  <a:lnTo>
                    <a:pt x="209" y="121"/>
                  </a:lnTo>
                  <a:lnTo>
                    <a:pt x="209" y="121"/>
                  </a:lnTo>
                  <a:lnTo>
                    <a:pt x="206" y="121"/>
                  </a:lnTo>
                  <a:lnTo>
                    <a:pt x="206" y="121"/>
                  </a:lnTo>
                  <a:lnTo>
                    <a:pt x="206" y="121"/>
                  </a:lnTo>
                  <a:lnTo>
                    <a:pt x="206" y="119"/>
                  </a:lnTo>
                  <a:lnTo>
                    <a:pt x="206" y="119"/>
                  </a:lnTo>
                  <a:lnTo>
                    <a:pt x="201" y="112"/>
                  </a:lnTo>
                  <a:lnTo>
                    <a:pt x="190" y="104"/>
                  </a:lnTo>
                  <a:lnTo>
                    <a:pt x="185" y="102"/>
                  </a:lnTo>
                  <a:lnTo>
                    <a:pt x="183" y="104"/>
                  </a:lnTo>
                  <a:lnTo>
                    <a:pt x="180" y="102"/>
                  </a:lnTo>
                  <a:lnTo>
                    <a:pt x="178" y="100"/>
                  </a:lnTo>
                  <a:lnTo>
                    <a:pt x="178" y="97"/>
                  </a:lnTo>
                  <a:lnTo>
                    <a:pt x="178" y="95"/>
                  </a:lnTo>
                  <a:lnTo>
                    <a:pt x="175" y="90"/>
                  </a:lnTo>
                  <a:lnTo>
                    <a:pt x="175" y="88"/>
                  </a:lnTo>
                  <a:lnTo>
                    <a:pt x="175" y="83"/>
                  </a:lnTo>
                  <a:lnTo>
                    <a:pt x="175" y="83"/>
                  </a:lnTo>
                  <a:lnTo>
                    <a:pt x="175" y="83"/>
                  </a:lnTo>
                  <a:lnTo>
                    <a:pt x="173" y="83"/>
                  </a:lnTo>
                  <a:lnTo>
                    <a:pt x="173" y="83"/>
                  </a:lnTo>
                  <a:lnTo>
                    <a:pt x="171" y="76"/>
                  </a:lnTo>
                  <a:lnTo>
                    <a:pt x="171" y="74"/>
                  </a:lnTo>
                  <a:lnTo>
                    <a:pt x="171" y="67"/>
                  </a:lnTo>
                  <a:lnTo>
                    <a:pt x="168" y="62"/>
                  </a:lnTo>
                  <a:lnTo>
                    <a:pt x="168" y="59"/>
                  </a:lnTo>
                  <a:lnTo>
                    <a:pt x="164" y="57"/>
                  </a:lnTo>
                  <a:lnTo>
                    <a:pt x="164" y="57"/>
                  </a:lnTo>
                  <a:lnTo>
                    <a:pt x="161" y="57"/>
                  </a:lnTo>
                  <a:lnTo>
                    <a:pt x="152" y="50"/>
                  </a:lnTo>
                  <a:lnTo>
                    <a:pt x="149" y="50"/>
                  </a:lnTo>
                  <a:lnTo>
                    <a:pt x="149" y="50"/>
                  </a:lnTo>
                  <a:lnTo>
                    <a:pt x="149" y="52"/>
                  </a:lnTo>
                  <a:lnTo>
                    <a:pt x="147" y="55"/>
                  </a:lnTo>
                  <a:lnTo>
                    <a:pt x="147" y="55"/>
                  </a:lnTo>
                  <a:lnTo>
                    <a:pt x="145" y="55"/>
                  </a:lnTo>
                  <a:lnTo>
                    <a:pt x="145" y="55"/>
                  </a:lnTo>
                  <a:lnTo>
                    <a:pt x="145" y="55"/>
                  </a:lnTo>
                  <a:lnTo>
                    <a:pt x="142" y="55"/>
                  </a:lnTo>
                  <a:lnTo>
                    <a:pt x="138" y="55"/>
                  </a:lnTo>
                  <a:lnTo>
                    <a:pt x="138" y="55"/>
                  </a:lnTo>
                  <a:lnTo>
                    <a:pt x="130" y="57"/>
                  </a:lnTo>
                  <a:lnTo>
                    <a:pt x="123" y="59"/>
                  </a:lnTo>
                  <a:lnTo>
                    <a:pt x="123" y="59"/>
                  </a:lnTo>
                  <a:lnTo>
                    <a:pt x="123" y="59"/>
                  </a:lnTo>
                  <a:lnTo>
                    <a:pt x="121" y="57"/>
                  </a:lnTo>
                  <a:lnTo>
                    <a:pt x="116" y="52"/>
                  </a:lnTo>
                  <a:lnTo>
                    <a:pt x="114" y="50"/>
                  </a:lnTo>
                  <a:lnTo>
                    <a:pt x="109" y="48"/>
                  </a:lnTo>
                  <a:lnTo>
                    <a:pt x="107" y="48"/>
                  </a:lnTo>
                  <a:lnTo>
                    <a:pt x="107" y="45"/>
                  </a:lnTo>
                  <a:lnTo>
                    <a:pt x="102" y="41"/>
                  </a:lnTo>
                  <a:lnTo>
                    <a:pt x="102" y="41"/>
                  </a:lnTo>
                  <a:lnTo>
                    <a:pt x="102" y="38"/>
                  </a:lnTo>
                  <a:lnTo>
                    <a:pt x="102" y="36"/>
                  </a:lnTo>
                  <a:lnTo>
                    <a:pt x="102" y="36"/>
                  </a:lnTo>
                  <a:lnTo>
                    <a:pt x="104" y="36"/>
                  </a:lnTo>
                  <a:lnTo>
                    <a:pt x="104" y="33"/>
                  </a:lnTo>
                  <a:lnTo>
                    <a:pt x="109" y="33"/>
                  </a:lnTo>
                  <a:lnTo>
                    <a:pt x="109" y="31"/>
                  </a:lnTo>
                  <a:lnTo>
                    <a:pt x="109" y="31"/>
                  </a:lnTo>
                  <a:lnTo>
                    <a:pt x="111" y="29"/>
                  </a:lnTo>
                  <a:lnTo>
                    <a:pt x="111" y="29"/>
                  </a:lnTo>
                  <a:lnTo>
                    <a:pt x="111" y="29"/>
                  </a:lnTo>
                  <a:lnTo>
                    <a:pt x="111" y="26"/>
                  </a:lnTo>
                  <a:lnTo>
                    <a:pt x="111" y="26"/>
                  </a:lnTo>
                  <a:lnTo>
                    <a:pt x="111" y="24"/>
                  </a:lnTo>
                  <a:lnTo>
                    <a:pt x="109" y="22"/>
                  </a:lnTo>
                  <a:lnTo>
                    <a:pt x="107" y="22"/>
                  </a:lnTo>
                  <a:lnTo>
                    <a:pt x="102" y="17"/>
                  </a:lnTo>
                  <a:lnTo>
                    <a:pt x="93" y="0"/>
                  </a:lnTo>
                  <a:lnTo>
                    <a:pt x="83" y="3"/>
                  </a:lnTo>
                  <a:lnTo>
                    <a:pt x="81" y="5"/>
                  </a:lnTo>
                  <a:lnTo>
                    <a:pt x="76" y="10"/>
                  </a:lnTo>
                  <a:lnTo>
                    <a:pt x="74" y="10"/>
                  </a:lnTo>
                  <a:lnTo>
                    <a:pt x="74" y="10"/>
                  </a:lnTo>
                  <a:lnTo>
                    <a:pt x="71" y="10"/>
                  </a:lnTo>
                  <a:lnTo>
                    <a:pt x="71" y="10"/>
                  </a:lnTo>
                  <a:lnTo>
                    <a:pt x="69" y="7"/>
                  </a:lnTo>
                  <a:lnTo>
                    <a:pt x="69" y="7"/>
                  </a:lnTo>
                  <a:lnTo>
                    <a:pt x="66" y="10"/>
                  </a:lnTo>
                  <a:lnTo>
                    <a:pt x="64" y="12"/>
                  </a:lnTo>
                  <a:lnTo>
                    <a:pt x="64" y="12"/>
                  </a:lnTo>
                  <a:lnTo>
                    <a:pt x="64" y="14"/>
                  </a:lnTo>
                  <a:lnTo>
                    <a:pt x="69" y="19"/>
                  </a:lnTo>
                  <a:lnTo>
                    <a:pt x="69" y="22"/>
                  </a:lnTo>
                  <a:lnTo>
                    <a:pt x="71" y="22"/>
                  </a:lnTo>
                  <a:lnTo>
                    <a:pt x="71" y="26"/>
                  </a:lnTo>
                  <a:lnTo>
                    <a:pt x="71" y="26"/>
                  </a:lnTo>
                  <a:lnTo>
                    <a:pt x="74" y="29"/>
                  </a:lnTo>
                  <a:lnTo>
                    <a:pt x="76" y="29"/>
                  </a:lnTo>
                  <a:lnTo>
                    <a:pt x="76" y="31"/>
                  </a:lnTo>
                  <a:lnTo>
                    <a:pt x="76" y="31"/>
                  </a:lnTo>
                  <a:lnTo>
                    <a:pt x="76" y="33"/>
                  </a:lnTo>
                  <a:lnTo>
                    <a:pt x="76" y="36"/>
                  </a:lnTo>
                  <a:lnTo>
                    <a:pt x="74" y="36"/>
                  </a:lnTo>
                  <a:lnTo>
                    <a:pt x="74" y="38"/>
                  </a:lnTo>
                  <a:lnTo>
                    <a:pt x="74" y="38"/>
                  </a:lnTo>
                  <a:lnTo>
                    <a:pt x="71" y="41"/>
                  </a:lnTo>
                  <a:lnTo>
                    <a:pt x="71" y="43"/>
                  </a:lnTo>
                  <a:lnTo>
                    <a:pt x="71" y="52"/>
                  </a:lnTo>
                  <a:lnTo>
                    <a:pt x="71" y="55"/>
                  </a:lnTo>
                  <a:lnTo>
                    <a:pt x="71" y="57"/>
                  </a:lnTo>
                  <a:lnTo>
                    <a:pt x="71" y="57"/>
                  </a:lnTo>
                  <a:lnTo>
                    <a:pt x="69" y="57"/>
                  </a:lnTo>
                  <a:lnTo>
                    <a:pt x="66" y="59"/>
                  </a:lnTo>
                  <a:lnTo>
                    <a:pt x="66" y="59"/>
                  </a:lnTo>
                  <a:lnTo>
                    <a:pt x="64" y="59"/>
                  </a:lnTo>
                  <a:lnTo>
                    <a:pt x="64" y="59"/>
                  </a:lnTo>
                  <a:lnTo>
                    <a:pt x="64" y="59"/>
                  </a:lnTo>
                  <a:lnTo>
                    <a:pt x="64" y="62"/>
                  </a:lnTo>
                  <a:lnTo>
                    <a:pt x="62" y="64"/>
                  </a:lnTo>
                  <a:lnTo>
                    <a:pt x="62" y="67"/>
                  </a:lnTo>
                  <a:lnTo>
                    <a:pt x="62" y="67"/>
                  </a:lnTo>
                  <a:lnTo>
                    <a:pt x="59" y="69"/>
                  </a:lnTo>
                  <a:lnTo>
                    <a:pt x="57" y="69"/>
                  </a:lnTo>
                  <a:lnTo>
                    <a:pt x="55" y="71"/>
                  </a:lnTo>
                  <a:lnTo>
                    <a:pt x="52" y="71"/>
                  </a:lnTo>
                  <a:lnTo>
                    <a:pt x="52" y="74"/>
                  </a:lnTo>
                  <a:lnTo>
                    <a:pt x="50" y="76"/>
                  </a:lnTo>
                  <a:lnTo>
                    <a:pt x="48" y="78"/>
                  </a:lnTo>
                  <a:lnTo>
                    <a:pt x="48" y="78"/>
                  </a:lnTo>
                  <a:lnTo>
                    <a:pt x="48" y="78"/>
                  </a:lnTo>
                  <a:lnTo>
                    <a:pt x="36" y="83"/>
                  </a:lnTo>
                  <a:lnTo>
                    <a:pt x="36" y="83"/>
                  </a:lnTo>
                  <a:lnTo>
                    <a:pt x="33" y="83"/>
                  </a:lnTo>
                  <a:lnTo>
                    <a:pt x="33" y="81"/>
                  </a:lnTo>
                  <a:lnTo>
                    <a:pt x="31" y="81"/>
                  </a:lnTo>
                  <a:lnTo>
                    <a:pt x="31" y="81"/>
                  </a:lnTo>
                  <a:lnTo>
                    <a:pt x="29" y="83"/>
                  </a:lnTo>
                  <a:lnTo>
                    <a:pt x="29" y="83"/>
                  </a:lnTo>
                  <a:lnTo>
                    <a:pt x="29" y="83"/>
                  </a:lnTo>
                  <a:lnTo>
                    <a:pt x="29" y="85"/>
                  </a:lnTo>
                  <a:lnTo>
                    <a:pt x="29" y="85"/>
                  </a:lnTo>
                  <a:lnTo>
                    <a:pt x="29" y="88"/>
                  </a:lnTo>
                  <a:lnTo>
                    <a:pt x="29" y="88"/>
                  </a:lnTo>
                  <a:lnTo>
                    <a:pt x="29" y="90"/>
                  </a:lnTo>
                  <a:lnTo>
                    <a:pt x="26" y="95"/>
                  </a:lnTo>
                  <a:lnTo>
                    <a:pt x="24" y="95"/>
                  </a:lnTo>
                  <a:lnTo>
                    <a:pt x="24" y="97"/>
                  </a:lnTo>
                  <a:lnTo>
                    <a:pt x="24" y="97"/>
                  </a:lnTo>
                  <a:lnTo>
                    <a:pt x="26" y="97"/>
                  </a:lnTo>
                  <a:lnTo>
                    <a:pt x="31" y="102"/>
                  </a:lnTo>
                  <a:lnTo>
                    <a:pt x="33" y="104"/>
                  </a:lnTo>
                  <a:lnTo>
                    <a:pt x="33" y="104"/>
                  </a:lnTo>
                  <a:lnTo>
                    <a:pt x="33" y="107"/>
                  </a:lnTo>
                  <a:lnTo>
                    <a:pt x="33" y="109"/>
                  </a:lnTo>
                  <a:lnTo>
                    <a:pt x="33" y="114"/>
                  </a:lnTo>
                  <a:lnTo>
                    <a:pt x="33" y="114"/>
                  </a:lnTo>
                  <a:lnTo>
                    <a:pt x="31" y="116"/>
                  </a:lnTo>
                  <a:lnTo>
                    <a:pt x="31" y="116"/>
                  </a:lnTo>
                  <a:lnTo>
                    <a:pt x="31" y="116"/>
                  </a:lnTo>
                  <a:lnTo>
                    <a:pt x="29" y="119"/>
                  </a:lnTo>
                  <a:lnTo>
                    <a:pt x="10" y="121"/>
                  </a:lnTo>
                  <a:lnTo>
                    <a:pt x="10" y="121"/>
                  </a:lnTo>
                  <a:lnTo>
                    <a:pt x="7" y="121"/>
                  </a:lnTo>
                  <a:lnTo>
                    <a:pt x="5" y="123"/>
                  </a:lnTo>
                  <a:lnTo>
                    <a:pt x="5" y="123"/>
                  </a:lnTo>
                  <a:lnTo>
                    <a:pt x="5" y="126"/>
                  </a:lnTo>
                  <a:lnTo>
                    <a:pt x="0" y="138"/>
                  </a:lnTo>
                  <a:lnTo>
                    <a:pt x="0" y="138"/>
                  </a:lnTo>
                  <a:lnTo>
                    <a:pt x="7" y="142"/>
                  </a:lnTo>
                  <a:lnTo>
                    <a:pt x="19" y="145"/>
                  </a:lnTo>
                  <a:lnTo>
                    <a:pt x="45" y="164"/>
                  </a:lnTo>
                  <a:lnTo>
                    <a:pt x="50" y="173"/>
                  </a:lnTo>
                  <a:lnTo>
                    <a:pt x="62" y="197"/>
                  </a:lnTo>
                  <a:lnTo>
                    <a:pt x="62" y="201"/>
                  </a:lnTo>
                  <a:lnTo>
                    <a:pt x="62" y="206"/>
                  </a:lnTo>
                  <a:lnTo>
                    <a:pt x="64" y="209"/>
                  </a:lnTo>
                  <a:lnTo>
                    <a:pt x="69" y="216"/>
                  </a:lnTo>
                  <a:lnTo>
                    <a:pt x="71" y="218"/>
                  </a:lnTo>
                  <a:lnTo>
                    <a:pt x="74" y="220"/>
                  </a:lnTo>
                  <a:lnTo>
                    <a:pt x="76" y="225"/>
                  </a:lnTo>
                  <a:lnTo>
                    <a:pt x="78" y="232"/>
                  </a:lnTo>
                  <a:lnTo>
                    <a:pt x="81" y="235"/>
                  </a:lnTo>
                  <a:lnTo>
                    <a:pt x="83" y="235"/>
                  </a:lnTo>
                  <a:lnTo>
                    <a:pt x="100" y="235"/>
                  </a:lnTo>
                  <a:lnTo>
                    <a:pt x="104" y="237"/>
                  </a:lnTo>
                  <a:lnTo>
                    <a:pt x="107" y="239"/>
                  </a:lnTo>
                  <a:lnTo>
                    <a:pt x="111" y="242"/>
                  </a:lnTo>
                  <a:lnTo>
                    <a:pt x="114" y="244"/>
                  </a:lnTo>
                  <a:lnTo>
                    <a:pt x="116" y="246"/>
                  </a:lnTo>
                  <a:lnTo>
                    <a:pt x="121" y="246"/>
                  </a:lnTo>
                  <a:lnTo>
                    <a:pt x="123" y="249"/>
                  </a:lnTo>
                  <a:lnTo>
                    <a:pt x="123" y="254"/>
                  </a:lnTo>
                  <a:lnTo>
                    <a:pt x="126" y="256"/>
                  </a:lnTo>
                  <a:lnTo>
                    <a:pt x="128" y="256"/>
                  </a:lnTo>
                  <a:lnTo>
                    <a:pt x="149" y="272"/>
                  </a:lnTo>
                  <a:lnTo>
                    <a:pt x="154" y="280"/>
                  </a:lnTo>
                  <a:lnTo>
                    <a:pt x="159" y="289"/>
                  </a:lnTo>
                  <a:lnTo>
                    <a:pt x="161" y="294"/>
                  </a:lnTo>
                  <a:lnTo>
                    <a:pt x="164" y="301"/>
                  </a:lnTo>
                  <a:lnTo>
                    <a:pt x="164" y="306"/>
                  </a:lnTo>
                  <a:lnTo>
                    <a:pt x="164" y="310"/>
                  </a:lnTo>
                  <a:lnTo>
                    <a:pt x="166" y="317"/>
                  </a:lnTo>
                  <a:lnTo>
                    <a:pt x="168" y="320"/>
                  </a:lnTo>
                  <a:lnTo>
                    <a:pt x="171" y="322"/>
                  </a:lnTo>
                  <a:lnTo>
                    <a:pt x="175" y="322"/>
                  </a:lnTo>
                  <a:lnTo>
                    <a:pt x="178" y="322"/>
                  </a:lnTo>
                  <a:lnTo>
                    <a:pt x="183" y="327"/>
                  </a:lnTo>
                  <a:lnTo>
                    <a:pt x="187" y="327"/>
                  </a:lnTo>
                  <a:lnTo>
                    <a:pt x="190" y="329"/>
                  </a:lnTo>
                  <a:lnTo>
                    <a:pt x="213" y="351"/>
                  </a:lnTo>
                  <a:lnTo>
                    <a:pt x="235" y="374"/>
                  </a:lnTo>
                  <a:lnTo>
                    <a:pt x="249" y="400"/>
                  </a:lnTo>
                  <a:lnTo>
                    <a:pt x="254" y="403"/>
                  </a:lnTo>
                  <a:lnTo>
                    <a:pt x="256" y="400"/>
                  </a:lnTo>
                  <a:lnTo>
                    <a:pt x="258" y="398"/>
                  </a:lnTo>
                  <a:lnTo>
                    <a:pt x="263" y="400"/>
                  </a:lnTo>
                  <a:lnTo>
                    <a:pt x="277" y="410"/>
                  </a:lnTo>
                  <a:lnTo>
                    <a:pt x="280" y="410"/>
                  </a:lnTo>
                  <a:lnTo>
                    <a:pt x="299" y="412"/>
                  </a:lnTo>
                  <a:lnTo>
                    <a:pt x="301" y="412"/>
                  </a:lnTo>
                  <a:lnTo>
                    <a:pt x="308" y="417"/>
                  </a:lnTo>
                  <a:lnTo>
                    <a:pt x="315" y="422"/>
                  </a:lnTo>
                  <a:lnTo>
                    <a:pt x="327" y="436"/>
                  </a:lnTo>
                  <a:lnTo>
                    <a:pt x="329" y="441"/>
                  </a:lnTo>
                  <a:lnTo>
                    <a:pt x="334" y="448"/>
                  </a:lnTo>
                  <a:lnTo>
                    <a:pt x="336" y="452"/>
                  </a:lnTo>
                  <a:lnTo>
                    <a:pt x="339" y="457"/>
                  </a:lnTo>
                  <a:lnTo>
                    <a:pt x="339" y="462"/>
                  </a:lnTo>
                  <a:lnTo>
                    <a:pt x="341" y="464"/>
                  </a:lnTo>
                  <a:lnTo>
                    <a:pt x="346" y="467"/>
                  </a:lnTo>
                  <a:lnTo>
                    <a:pt x="351" y="467"/>
                  </a:lnTo>
                  <a:lnTo>
                    <a:pt x="355" y="459"/>
                  </a:lnTo>
                  <a:lnTo>
                    <a:pt x="363" y="457"/>
                  </a:lnTo>
                  <a:lnTo>
                    <a:pt x="372" y="450"/>
                  </a:lnTo>
                  <a:lnTo>
                    <a:pt x="374" y="450"/>
                  </a:lnTo>
                  <a:lnTo>
                    <a:pt x="393" y="445"/>
                  </a:lnTo>
                  <a:lnTo>
                    <a:pt x="400" y="445"/>
                  </a:lnTo>
                  <a:lnTo>
                    <a:pt x="434" y="462"/>
                  </a:lnTo>
                  <a:lnTo>
                    <a:pt x="438" y="467"/>
                  </a:lnTo>
                  <a:lnTo>
                    <a:pt x="441" y="467"/>
                  </a:lnTo>
                  <a:lnTo>
                    <a:pt x="441" y="464"/>
                  </a:lnTo>
                  <a:lnTo>
                    <a:pt x="443" y="467"/>
                  </a:lnTo>
                  <a:lnTo>
                    <a:pt x="443" y="469"/>
                  </a:lnTo>
                  <a:lnTo>
                    <a:pt x="445" y="471"/>
                  </a:lnTo>
                  <a:lnTo>
                    <a:pt x="448" y="471"/>
                  </a:lnTo>
                  <a:lnTo>
                    <a:pt x="455" y="471"/>
                  </a:lnTo>
                  <a:lnTo>
                    <a:pt x="453" y="462"/>
                  </a:lnTo>
                  <a:lnTo>
                    <a:pt x="460" y="457"/>
                  </a:lnTo>
                  <a:lnTo>
                    <a:pt x="471" y="457"/>
                  </a:lnTo>
                  <a:lnTo>
                    <a:pt x="474" y="459"/>
                  </a:lnTo>
                  <a:lnTo>
                    <a:pt x="476" y="459"/>
                  </a:lnTo>
                  <a:lnTo>
                    <a:pt x="483" y="457"/>
                  </a:lnTo>
                  <a:lnTo>
                    <a:pt x="486" y="457"/>
                  </a:lnTo>
                  <a:lnTo>
                    <a:pt x="490" y="462"/>
                  </a:lnTo>
                  <a:lnTo>
                    <a:pt x="495" y="459"/>
                  </a:lnTo>
                  <a:lnTo>
                    <a:pt x="495" y="459"/>
                  </a:lnTo>
                  <a:lnTo>
                    <a:pt x="505" y="457"/>
                  </a:lnTo>
                  <a:lnTo>
                    <a:pt x="505" y="457"/>
                  </a:lnTo>
                  <a:lnTo>
                    <a:pt x="505" y="455"/>
                  </a:lnTo>
                  <a:lnTo>
                    <a:pt x="505" y="455"/>
                  </a:lnTo>
                  <a:lnTo>
                    <a:pt x="505" y="452"/>
                  </a:lnTo>
                  <a:lnTo>
                    <a:pt x="507" y="452"/>
                  </a:lnTo>
                  <a:lnTo>
                    <a:pt x="507" y="450"/>
                  </a:lnTo>
                  <a:lnTo>
                    <a:pt x="509" y="450"/>
                  </a:lnTo>
                  <a:lnTo>
                    <a:pt x="512" y="448"/>
                  </a:lnTo>
                  <a:lnTo>
                    <a:pt x="512" y="448"/>
                  </a:lnTo>
                  <a:lnTo>
                    <a:pt x="514" y="448"/>
                  </a:lnTo>
                  <a:lnTo>
                    <a:pt x="516" y="445"/>
                  </a:lnTo>
                  <a:lnTo>
                    <a:pt x="516" y="445"/>
                  </a:lnTo>
                  <a:lnTo>
                    <a:pt x="516" y="443"/>
                  </a:lnTo>
                  <a:lnTo>
                    <a:pt x="516" y="443"/>
                  </a:lnTo>
                  <a:lnTo>
                    <a:pt x="516" y="443"/>
                  </a:lnTo>
                  <a:lnTo>
                    <a:pt x="516" y="438"/>
                  </a:lnTo>
                  <a:lnTo>
                    <a:pt x="519" y="433"/>
                  </a:lnTo>
                  <a:lnTo>
                    <a:pt x="516" y="429"/>
                  </a:lnTo>
                  <a:lnTo>
                    <a:pt x="519" y="422"/>
                  </a:lnTo>
                  <a:lnTo>
                    <a:pt x="519" y="419"/>
                  </a:lnTo>
                  <a:lnTo>
                    <a:pt x="519" y="419"/>
                  </a:lnTo>
                  <a:lnTo>
                    <a:pt x="519" y="417"/>
                  </a:lnTo>
                  <a:lnTo>
                    <a:pt x="516" y="410"/>
                  </a:lnTo>
                  <a:lnTo>
                    <a:pt x="516" y="410"/>
                  </a:lnTo>
                  <a:lnTo>
                    <a:pt x="516" y="410"/>
                  </a:lnTo>
                  <a:lnTo>
                    <a:pt x="516" y="407"/>
                  </a:lnTo>
                  <a:lnTo>
                    <a:pt x="521" y="407"/>
                  </a:lnTo>
                  <a:lnTo>
                    <a:pt x="524" y="405"/>
                  </a:lnTo>
                  <a:lnTo>
                    <a:pt x="526" y="405"/>
                  </a:lnTo>
                  <a:lnTo>
                    <a:pt x="526" y="405"/>
                  </a:lnTo>
                  <a:lnTo>
                    <a:pt x="533" y="398"/>
                  </a:lnTo>
                  <a:lnTo>
                    <a:pt x="533" y="398"/>
                  </a:lnTo>
                  <a:lnTo>
                    <a:pt x="535" y="396"/>
                  </a:lnTo>
                  <a:lnTo>
                    <a:pt x="538" y="396"/>
                  </a:lnTo>
                  <a:lnTo>
                    <a:pt x="543" y="391"/>
                  </a:lnTo>
                  <a:lnTo>
                    <a:pt x="543" y="391"/>
                  </a:lnTo>
                  <a:lnTo>
                    <a:pt x="543" y="388"/>
                  </a:lnTo>
                  <a:lnTo>
                    <a:pt x="540" y="388"/>
                  </a:lnTo>
                  <a:lnTo>
                    <a:pt x="540" y="388"/>
                  </a:lnTo>
                  <a:lnTo>
                    <a:pt x="540" y="386"/>
                  </a:lnTo>
                  <a:lnTo>
                    <a:pt x="547" y="381"/>
                  </a:lnTo>
                  <a:lnTo>
                    <a:pt x="547" y="381"/>
                  </a:lnTo>
                  <a:lnTo>
                    <a:pt x="547" y="379"/>
                  </a:lnTo>
                  <a:lnTo>
                    <a:pt x="547" y="379"/>
                  </a:lnTo>
                  <a:close/>
                  <a:moveTo>
                    <a:pt x="213" y="272"/>
                  </a:moveTo>
                  <a:lnTo>
                    <a:pt x="213" y="272"/>
                  </a:lnTo>
                  <a:lnTo>
                    <a:pt x="213" y="272"/>
                  </a:lnTo>
                  <a:lnTo>
                    <a:pt x="213" y="272"/>
                  </a:lnTo>
                  <a:lnTo>
                    <a:pt x="213" y="272"/>
                  </a:lnTo>
                  <a:lnTo>
                    <a:pt x="213" y="272"/>
                  </a:lnTo>
                  <a:lnTo>
                    <a:pt x="213" y="272"/>
                  </a:lnTo>
                  <a:close/>
                  <a:moveTo>
                    <a:pt x="341" y="540"/>
                  </a:moveTo>
                  <a:lnTo>
                    <a:pt x="344" y="540"/>
                  </a:lnTo>
                  <a:lnTo>
                    <a:pt x="344" y="540"/>
                  </a:lnTo>
                  <a:lnTo>
                    <a:pt x="344" y="535"/>
                  </a:lnTo>
                  <a:lnTo>
                    <a:pt x="344" y="538"/>
                  </a:lnTo>
                  <a:lnTo>
                    <a:pt x="341" y="54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8" name="Freeform 16">
              <a:extLst>
                <a:ext uri="{FF2B5EF4-FFF2-40B4-BE49-F238E27FC236}">
                  <a16:creationId xmlns:a16="http://schemas.microsoft.com/office/drawing/2014/main" id="{A81E5DD0-E134-4F16-8D67-B8CADAF3C2A8}"/>
                </a:ext>
              </a:extLst>
            </p:cNvPr>
            <p:cNvSpPr>
              <a:spLocks/>
            </p:cNvSpPr>
            <p:nvPr/>
          </p:nvSpPr>
          <p:spPr bwMode="auto">
            <a:xfrm>
              <a:off x="2971" y="654"/>
              <a:ext cx="625" cy="594"/>
            </a:xfrm>
            <a:custGeom>
              <a:avLst/>
              <a:gdLst>
                <a:gd name="T0" fmla="*/ 578 w 625"/>
                <a:gd name="T1" fmla="*/ 468 h 594"/>
                <a:gd name="T2" fmla="*/ 554 w 625"/>
                <a:gd name="T3" fmla="*/ 466 h 594"/>
                <a:gd name="T4" fmla="*/ 547 w 625"/>
                <a:gd name="T5" fmla="*/ 452 h 594"/>
                <a:gd name="T6" fmla="*/ 535 w 625"/>
                <a:gd name="T7" fmla="*/ 444 h 594"/>
                <a:gd name="T8" fmla="*/ 492 w 625"/>
                <a:gd name="T9" fmla="*/ 404 h 594"/>
                <a:gd name="T10" fmla="*/ 481 w 625"/>
                <a:gd name="T11" fmla="*/ 402 h 594"/>
                <a:gd name="T12" fmla="*/ 471 w 625"/>
                <a:gd name="T13" fmla="*/ 369 h 594"/>
                <a:gd name="T14" fmla="*/ 481 w 625"/>
                <a:gd name="T15" fmla="*/ 279 h 594"/>
                <a:gd name="T16" fmla="*/ 481 w 625"/>
                <a:gd name="T17" fmla="*/ 239 h 594"/>
                <a:gd name="T18" fmla="*/ 464 w 625"/>
                <a:gd name="T19" fmla="*/ 248 h 594"/>
                <a:gd name="T20" fmla="*/ 447 w 625"/>
                <a:gd name="T21" fmla="*/ 255 h 594"/>
                <a:gd name="T22" fmla="*/ 433 w 625"/>
                <a:gd name="T23" fmla="*/ 241 h 594"/>
                <a:gd name="T24" fmla="*/ 428 w 625"/>
                <a:gd name="T25" fmla="*/ 210 h 594"/>
                <a:gd name="T26" fmla="*/ 419 w 625"/>
                <a:gd name="T27" fmla="*/ 194 h 594"/>
                <a:gd name="T28" fmla="*/ 440 w 625"/>
                <a:gd name="T29" fmla="*/ 158 h 594"/>
                <a:gd name="T30" fmla="*/ 445 w 625"/>
                <a:gd name="T31" fmla="*/ 101 h 594"/>
                <a:gd name="T32" fmla="*/ 452 w 625"/>
                <a:gd name="T33" fmla="*/ 78 h 594"/>
                <a:gd name="T34" fmla="*/ 443 w 625"/>
                <a:gd name="T35" fmla="*/ 44 h 594"/>
                <a:gd name="T36" fmla="*/ 386 w 625"/>
                <a:gd name="T37" fmla="*/ 23 h 594"/>
                <a:gd name="T38" fmla="*/ 338 w 625"/>
                <a:gd name="T39" fmla="*/ 9 h 594"/>
                <a:gd name="T40" fmla="*/ 329 w 625"/>
                <a:gd name="T41" fmla="*/ 59 h 594"/>
                <a:gd name="T42" fmla="*/ 353 w 625"/>
                <a:gd name="T43" fmla="*/ 106 h 594"/>
                <a:gd name="T44" fmla="*/ 308 w 625"/>
                <a:gd name="T45" fmla="*/ 80 h 594"/>
                <a:gd name="T46" fmla="*/ 256 w 625"/>
                <a:gd name="T47" fmla="*/ 101 h 594"/>
                <a:gd name="T48" fmla="*/ 201 w 625"/>
                <a:gd name="T49" fmla="*/ 37 h 594"/>
                <a:gd name="T50" fmla="*/ 158 w 625"/>
                <a:gd name="T51" fmla="*/ 49 h 594"/>
                <a:gd name="T52" fmla="*/ 151 w 625"/>
                <a:gd name="T53" fmla="*/ 127 h 594"/>
                <a:gd name="T54" fmla="*/ 118 w 625"/>
                <a:gd name="T55" fmla="*/ 175 h 594"/>
                <a:gd name="T56" fmla="*/ 111 w 625"/>
                <a:gd name="T57" fmla="*/ 215 h 594"/>
                <a:gd name="T58" fmla="*/ 87 w 625"/>
                <a:gd name="T59" fmla="*/ 227 h 594"/>
                <a:gd name="T60" fmla="*/ 68 w 625"/>
                <a:gd name="T61" fmla="*/ 179 h 594"/>
                <a:gd name="T62" fmla="*/ 47 w 625"/>
                <a:gd name="T63" fmla="*/ 187 h 594"/>
                <a:gd name="T64" fmla="*/ 21 w 625"/>
                <a:gd name="T65" fmla="*/ 248 h 594"/>
                <a:gd name="T66" fmla="*/ 33 w 625"/>
                <a:gd name="T67" fmla="*/ 281 h 594"/>
                <a:gd name="T68" fmla="*/ 38 w 625"/>
                <a:gd name="T69" fmla="*/ 298 h 594"/>
                <a:gd name="T70" fmla="*/ 45 w 625"/>
                <a:gd name="T71" fmla="*/ 324 h 594"/>
                <a:gd name="T72" fmla="*/ 61 w 625"/>
                <a:gd name="T73" fmla="*/ 352 h 594"/>
                <a:gd name="T74" fmla="*/ 54 w 625"/>
                <a:gd name="T75" fmla="*/ 390 h 594"/>
                <a:gd name="T76" fmla="*/ 35 w 625"/>
                <a:gd name="T77" fmla="*/ 402 h 594"/>
                <a:gd name="T78" fmla="*/ 7 w 625"/>
                <a:gd name="T79" fmla="*/ 390 h 594"/>
                <a:gd name="T80" fmla="*/ 5 w 625"/>
                <a:gd name="T81" fmla="*/ 421 h 594"/>
                <a:gd name="T82" fmla="*/ 12 w 625"/>
                <a:gd name="T83" fmla="*/ 442 h 594"/>
                <a:gd name="T84" fmla="*/ 54 w 625"/>
                <a:gd name="T85" fmla="*/ 489 h 594"/>
                <a:gd name="T86" fmla="*/ 83 w 625"/>
                <a:gd name="T87" fmla="*/ 497 h 594"/>
                <a:gd name="T88" fmla="*/ 102 w 625"/>
                <a:gd name="T89" fmla="*/ 511 h 594"/>
                <a:gd name="T90" fmla="*/ 118 w 625"/>
                <a:gd name="T91" fmla="*/ 542 h 594"/>
                <a:gd name="T92" fmla="*/ 144 w 625"/>
                <a:gd name="T93" fmla="*/ 560 h 594"/>
                <a:gd name="T94" fmla="*/ 161 w 625"/>
                <a:gd name="T95" fmla="*/ 582 h 594"/>
                <a:gd name="T96" fmla="*/ 175 w 625"/>
                <a:gd name="T97" fmla="*/ 582 h 594"/>
                <a:gd name="T98" fmla="*/ 182 w 625"/>
                <a:gd name="T99" fmla="*/ 537 h 594"/>
                <a:gd name="T100" fmla="*/ 173 w 625"/>
                <a:gd name="T101" fmla="*/ 518 h 594"/>
                <a:gd name="T102" fmla="*/ 225 w 625"/>
                <a:gd name="T103" fmla="*/ 466 h 594"/>
                <a:gd name="T104" fmla="*/ 244 w 625"/>
                <a:gd name="T105" fmla="*/ 459 h 594"/>
                <a:gd name="T106" fmla="*/ 270 w 625"/>
                <a:gd name="T107" fmla="*/ 461 h 594"/>
                <a:gd name="T108" fmla="*/ 301 w 625"/>
                <a:gd name="T109" fmla="*/ 466 h 594"/>
                <a:gd name="T110" fmla="*/ 336 w 625"/>
                <a:gd name="T111" fmla="*/ 485 h 594"/>
                <a:gd name="T112" fmla="*/ 424 w 625"/>
                <a:gd name="T113" fmla="*/ 520 h 594"/>
                <a:gd name="T114" fmla="*/ 481 w 625"/>
                <a:gd name="T115" fmla="*/ 501 h 594"/>
                <a:gd name="T116" fmla="*/ 504 w 625"/>
                <a:gd name="T117" fmla="*/ 518 h 594"/>
                <a:gd name="T118" fmla="*/ 533 w 625"/>
                <a:gd name="T119" fmla="*/ 511 h 594"/>
                <a:gd name="T120" fmla="*/ 594 w 625"/>
                <a:gd name="T121" fmla="*/ 51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5" h="594">
                  <a:moveTo>
                    <a:pt x="625" y="506"/>
                  </a:moveTo>
                  <a:lnTo>
                    <a:pt x="623" y="504"/>
                  </a:lnTo>
                  <a:lnTo>
                    <a:pt x="618" y="504"/>
                  </a:lnTo>
                  <a:lnTo>
                    <a:pt x="601" y="492"/>
                  </a:lnTo>
                  <a:lnTo>
                    <a:pt x="594" y="487"/>
                  </a:lnTo>
                  <a:lnTo>
                    <a:pt x="594" y="478"/>
                  </a:lnTo>
                  <a:lnTo>
                    <a:pt x="580" y="478"/>
                  </a:lnTo>
                  <a:lnTo>
                    <a:pt x="578" y="478"/>
                  </a:lnTo>
                  <a:lnTo>
                    <a:pt x="578" y="478"/>
                  </a:lnTo>
                  <a:lnTo>
                    <a:pt x="575" y="471"/>
                  </a:lnTo>
                  <a:lnTo>
                    <a:pt x="575" y="468"/>
                  </a:lnTo>
                  <a:lnTo>
                    <a:pt x="575" y="468"/>
                  </a:lnTo>
                  <a:lnTo>
                    <a:pt x="578" y="468"/>
                  </a:lnTo>
                  <a:lnTo>
                    <a:pt x="580" y="466"/>
                  </a:lnTo>
                  <a:lnTo>
                    <a:pt x="580" y="463"/>
                  </a:lnTo>
                  <a:lnTo>
                    <a:pt x="573" y="461"/>
                  </a:lnTo>
                  <a:lnTo>
                    <a:pt x="571" y="461"/>
                  </a:lnTo>
                  <a:lnTo>
                    <a:pt x="568" y="461"/>
                  </a:lnTo>
                  <a:lnTo>
                    <a:pt x="568" y="461"/>
                  </a:lnTo>
                  <a:lnTo>
                    <a:pt x="566" y="461"/>
                  </a:lnTo>
                  <a:lnTo>
                    <a:pt x="566" y="461"/>
                  </a:lnTo>
                  <a:lnTo>
                    <a:pt x="559" y="463"/>
                  </a:lnTo>
                  <a:lnTo>
                    <a:pt x="559" y="463"/>
                  </a:lnTo>
                  <a:lnTo>
                    <a:pt x="556" y="463"/>
                  </a:lnTo>
                  <a:lnTo>
                    <a:pt x="556" y="466"/>
                  </a:lnTo>
                  <a:lnTo>
                    <a:pt x="554" y="466"/>
                  </a:lnTo>
                  <a:lnTo>
                    <a:pt x="554" y="466"/>
                  </a:lnTo>
                  <a:lnTo>
                    <a:pt x="552" y="466"/>
                  </a:lnTo>
                  <a:lnTo>
                    <a:pt x="549" y="466"/>
                  </a:lnTo>
                  <a:lnTo>
                    <a:pt x="549" y="463"/>
                  </a:lnTo>
                  <a:lnTo>
                    <a:pt x="547" y="461"/>
                  </a:lnTo>
                  <a:lnTo>
                    <a:pt x="547" y="461"/>
                  </a:lnTo>
                  <a:lnTo>
                    <a:pt x="545" y="459"/>
                  </a:lnTo>
                  <a:lnTo>
                    <a:pt x="545" y="459"/>
                  </a:lnTo>
                  <a:lnTo>
                    <a:pt x="545" y="456"/>
                  </a:lnTo>
                  <a:lnTo>
                    <a:pt x="547" y="456"/>
                  </a:lnTo>
                  <a:lnTo>
                    <a:pt x="547" y="454"/>
                  </a:lnTo>
                  <a:lnTo>
                    <a:pt x="547" y="454"/>
                  </a:lnTo>
                  <a:lnTo>
                    <a:pt x="547" y="452"/>
                  </a:lnTo>
                  <a:lnTo>
                    <a:pt x="547" y="449"/>
                  </a:lnTo>
                  <a:lnTo>
                    <a:pt x="545" y="449"/>
                  </a:lnTo>
                  <a:lnTo>
                    <a:pt x="545" y="449"/>
                  </a:lnTo>
                  <a:lnTo>
                    <a:pt x="540" y="449"/>
                  </a:lnTo>
                  <a:lnTo>
                    <a:pt x="537" y="449"/>
                  </a:lnTo>
                  <a:lnTo>
                    <a:pt x="537" y="449"/>
                  </a:lnTo>
                  <a:lnTo>
                    <a:pt x="535" y="449"/>
                  </a:lnTo>
                  <a:lnTo>
                    <a:pt x="535" y="449"/>
                  </a:lnTo>
                  <a:lnTo>
                    <a:pt x="535" y="449"/>
                  </a:lnTo>
                  <a:lnTo>
                    <a:pt x="535" y="447"/>
                  </a:lnTo>
                  <a:lnTo>
                    <a:pt x="535" y="447"/>
                  </a:lnTo>
                  <a:lnTo>
                    <a:pt x="535" y="444"/>
                  </a:lnTo>
                  <a:lnTo>
                    <a:pt x="535" y="444"/>
                  </a:lnTo>
                  <a:lnTo>
                    <a:pt x="535" y="442"/>
                  </a:lnTo>
                  <a:lnTo>
                    <a:pt x="537" y="442"/>
                  </a:lnTo>
                  <a:lnTo>
                    <a:pt x="535" y="440"/>
                  </a:lnTo>
                  <a:lnTo>
                    <a:pt x="535" y="440"/>
                  </a:lnTo>
                  <a:lnTo>
                    <a:pt x="533" y="437"/>
                  </a:lnTo>
                  <a:lnTo>
                    <a:pt x="533" y="437"/>
                  </a:lnTo>
                  <a:lnTo>
                    <a:pt x="530" y="435"/>
                  </a:lnTo>
                  <a:lnTo>
                    <a:pt x="523" y="433"/>
                  </a:lnTo>
                  <a:lnTo>
                    <a:pt x="502" y="416"/>
                  </a:lnTo>
                  <a:lnTo>
                    <a:pt x="502" y="416"/>
                  </a:lnTo>
                  <a:lnTo>
                    <a:pt x="502" y="414"/>
                  </a:lnTo>
                  <a:lnTo>
                    <a:pt x="500" y="411"/>
                  </a:lnTo>
                  <a:lnTo>
                    <a:pt x="492" y="404"/>
                  </a:lnTo>
                  <a:lnTo>
                    <a:pt x="490" y="404"/>
                  </a:lnTo>
                  <a:lnTo>
                    <a:pt x="490" y="402"/>
                  </a:lnTo>
                  <a:lnTo>
                    <a:pt x="488" y="404"/>
                  </a:lnTo>
                  <a:lnTo>
                    <a:pt x="488" y="404"/>
                  </a:lnTo>
                  <a:lnTo>
                    <a:pt x="488" y="407"/>
                  </a:lnTo>
                  <a:lnTo>
                    <a:pt x="485" y="407"/>
                  </a:lnTo>
                  <a:lnTo>
                    <a:pt x="485" y="407"/>
                  </a:lnTo>
                  <a:lnTo>
                    <a:pt x="483" y="407"/>
                  </a:lnTo>
                  <a:lnTo>
                    <a:pt x="483" y="407"/>
                  </a:lnTo>
                  <a:lnTo>
                    <a:pt x="483" y="407"/>
                  </a:lnTo>
                  <a:lnTo>
                    <a:pt x="483" y="407"/>
                  </a:lnTo>
                  <a:lnTo>
                    <a:pt x="481" y="404"/>
                  </a:lnTo>
                  <a:lnTo>
                    <a:pt x="481" y="402"/>
                  </a:lnTo>
                  <a:lnTo>
                    <a:pt x="481" y="402"/>
                  </a:lnTo>
                  <a:lnTo>
                    <a:pt x="478" y="400"/>
                  </a:lnTo>
                  <a:lnTo>
                    <a:pt x="478" y="400"/>
                  </a:lnTo>
                  <a:lnTo>
                    <a:pt x="476" y="402"/>
                  </a:lnTo>
                  <a:lnTo>
                    <a:pt x="471" y="400"/>
                  </a:lnTo>
                  <a:lnTo>
                    <a:pt x="473" y="397"/>
                  </a:lnTo>
                  <a:lnTo>
                    <a:pt x="473" y="390"/>
                  </a:lnTo>
                  <a:lnTo>
                    <a:pt x="476" y="388"/>
                  </a:lnTo>
                  <a:lnTo>
                    <a:pt x="476" y="385"/>
                  </a:lnTo>
                  <a:lnTo>
                    <a:pt x="471" y="383"/>
                  </a:lnTo>
                  <a:lnTo>
                    <a:pt x="471" y="381"/>
                  </a:lnTo>
                  <a:lnTo>
                    <a:pt x="471" y="373"/>
                  </a:lnTo>
                  <a:lnTo>
                    <a:pt x="471" y="369"/>
                  </a:lnTo>
                  <a:lnTo>
                    <a:pt x="469" y="369"/>
                  </a:lnTo>
                  <a:lnTo>
                    <a:pt x="462" y="369"/>
                  </a:lnTo>
                  <a:lnTo>
                    <a:pt x="459" y="366"/>
                  </a:lnTo>
                  <a:lnTo>
                    <a:pt x="459" y="362"/>
                  </a:lnTo>
                  <a:lnTo>
                    <a:pt x="459" y="362"/>
                  </a:lnTo>
                  <a:lnTo>
                    <a:pt x="459" y="359"/>
                  </a:lnTo>
                  <a:lnTo>
                    <a:pt x="459" y="357"/>
                  </a:lnTo>
                  <a:lnTo>
                    <a:pt x="459" y="357"/>
                  </a:lnTo>
                  <a:lnTo>
                    <a:pt x="459" y="345"/>
                  </a:lnTo>
                  <a:lnTo>
                    <a:pt x="459" y="326"/>
                  </a:lnTo>
                  <a:lnTo>
                    <a:pt x="459" y="317"/>
                  </a:lnTo>
                  <a:lnTo>
                    <a:pt x="459" y="312"/>
                  </a:lnTo>
                  <a:lnTo>
                    <a:pt x="481" y="279"/>
                  </a:lnTo>
                  <a:lnTo>
                    <a:pt x="483" y="274"/>
                  </a:lnTo>
                  <a:lnTo>
                    <a:pt x="488" y="267"/>
                  </a:lnTo>
                  <a:lnTo>
                    <a:pt x="492" y="260"/>
                  </a:lnTo>
                  <a:lnTo>
                    <a:pt x="492" y="258"/>
                  </a:lnTo>
                  <a:lnTo>
                    <a:pt x="502" y="243"/>
                  </a:lnTo>
                  <a:lnTo>
                    <a:pt x="497" y="241"/>
                  </a:lnTo>
                  <a:lnTo>
                    <a:pt x="495" y="239"/>
                  </a:lnTo>
                  <a:lnTo>
                    <a:pt x="495" y="239"/>
                  </a:lnTo>
                  <a:lnTo>
                    <a:pt x="492" y="239"/>
                  </a:lnTo>
                  <a:lnTo>
                    <a:pt x="485" y="241"/>
                  </a:lnTo>
                  <a:lnTo>
                    <a:pt x="485" y="241"/>
                  </a:lnTo>
                  <a:lnTo>
                    <a:pt x="483" y="241"/>
                  </a:lnTo>
                  <a:lnTo>
                    <a:pt x="481" y="239"/>
                  </a:lnTo>
                  <a:lnTo>
                    <a:pt x="478" y="239"/>
                  </a:lnTo>
                  <a:lnTo>
                    <a:pt x="478" y="239"/>
                  </a:lnTo>
                  <a:lnTo>
                    <a:pt x="478" y="239"/>
                  </a:lnTo>
                  <a:lnTo>
                    <a:pt x="473" y="239"/>
                  </a:lnTo>
                  <a:lnTo>
                    <a:pt x="471" y="241"/>
                  </a:lnTo>
                  <a:lnTo>
                    <a:pt x="469" y="239"/>
                  </a:lnTo>
                  <a:lnTo>
                    <a:pt x="466" y="241"/>
                  </a:lnTo>
                  <a:lnTo>
                    <a:pt x="466" y="241"/>
                  </a:lnTo>
                  <a:lnTo>
                    <a:pt x="466" y="241"/>
                  </a:lnTo>
                  <a:lnTo>
                    <a:pt x="466" y="243"/>
                  </a:lnTo>
                  <a:lnTo>
                    <a:pt x="466" y="243"/>
                  </a:lnTo>
                  <a:lnTo>
                    <a:pt x="466" y="246"/>
                  </a:lnTo>
                  <a:lnTo>
                    <a:pt x="464" y="248"/>
                  </a:lnTo>
                  <a:lnTo>
                    <a:pt x="464" y="248"/>
                  </a:lnTo>
                  <a:lnTo>
                    <a:pt x="464" y="248"/>
                  </a:lnTo>
                  <a:lnTo>
                    <a:pt x="464" y="250"/>
                  </a:lnTo>
                  <a:lnTo>
                    <a:pt x="462" y="250"/>
                  </a:lnTo>
                  <a:lnTo>
                    <a:pt x="462" y="250"/>
                  </a:lnTo>
                  <a:lnTo>
                    <a:pt x="459" y="250"/>
                  </a:lnTo>
                  <a:lnTo>
                    <a:pt x="455" y="250"/>
                  </a:lnTo>
                  <a:lnTo>
                    <a:pt x="452" y="250"/>
                  </a:lnTo>
                  <a:lnTo>
                    <a:pt x="452" y="250"/>
                  </a:lnTo>
                  <a:lnTo>
                    <a:pt x="450" y="255"/>
                  </a:lnTo>
                  <a:lnTo>
                    <a:pt x="447" y="255"/>
                  </a:lnTo>
                  <a:lnTo>
                    <a:pt x="447" y="255"/>
                  </a:lnTo>
                  <a:lnTo>
                    <a:pt x="447" y="255"/>
                  </a:lnTo>
                  <a:lnTo>
                    <a:pt x="445" y="255"/>
                  </a:lnTo>
                  <a:lnTo>
                    <a:pt x="443" y="255"/>
                  </a:lnTo>
                  <a:lnTo>
                    <a:pt x="440" y="253"/>
                  </a:lnTo>
                  <a:lnTo>
                    <a:pt x="440" y="253"/>
                  </a:lnTo>
                  <a:lnTo>
                    <a:pt x="440" y="250"/>
                  </a:lnTo>
                  <a:lnTo>
                    <a:pt x="440" y="248"/>
                  </a:lnTo>
                  <a:lnTo>
                    <a:pt x="440" y="246"/>
                  </a:lnTo>
                  <a:lnTo>
                    <a:pt x="440" y="246"/>
                  </a:lnTo>
                  <a:lnTo>
                    <a:pt x="438" y="243"/>
                  </a:lnTo>
                  <a:lnTo>
                    <a:pt x="436" y="243"/>
                  </a:lnTo>
                  <a:lnTo>
                    <a:pt x="433" y="243"/>
                  </a:lnTo>
                  <a:lnTo>
                    <a:pt x="433" y="243"/>
                  </a:lnTo>
                  <a:lnTo>
                    <a:pt x="433" y="241"/>
                  </a:lnTo>
                  <a:lnTo>
                    <a:pt x="431" y="234"/>
                  </a:lnTo>
                  <a:lnTo>
                    <a:pt x="431" y="229"/>
                  </a:lnTo>
                  <a:lnTo>
                    <a:pt x="428" y="229"/>
                  </a:lnTo>
                  <a:lnTo>
                    <a:pt x="431" y="227"/>
                  </a:lnTo>
                  <a:lnTo>
                    <a:pt x="431" y="224"/>
                  </a:lnTo>
                  <a:lnTo>
                    <a:pt x="433" y="220"/>
                  </a:lnTo>
                  <a:lnTo>
                    <a:pt x="433" y="220"/>
                  </a:lnTo>
                  <a:lnTo>
                    <a:pt x="433" y="217"/>
                  </a:lnTo>
                  <a:lnTo>
                    <a:pt x="431" y="215"/>
                  </a:lnTo>
                  <a:lnTo>
                    <a:pt x="431" y="213"/>
                  </a:lnTo>
                  <a:lnTo>
                    <a:pt x="428" y="213"/>
                  </a:lnTo>
                  <a:lnTo>
                    <a:pt x="428" y="210"/>
                  </a:lnTo>
                  <a:lnTo>
                    <a:pt x="428" y="210"/>
                  </a:lnTo>
                  <a:lnTo>
                    <a:pt x="428" y="208"/>
                  </a:lnTo>
                  <a:lnTo>
                    <a:pt x="428" y="203"/>
                  </a:lnTo>
                  <a:lnTo>
                    <a:pt x="428" y="203"/>
                  </a:lnTo>
                  <a:lnTo>
                    <a:pt x="428" y="203"/>
                  </a:lnTo>
                  <a:lnTo>
                    <a:pt x="426" y="201"/>
                  </a:lnTo>
                  <a:lnTo>
                    <a:pt x="424" y="201"/>
                  </a:lnTo>
                  <a:lnTo>
                    <a:pt x="421" y="201"/>
                  </a:lnTo>
                  <a:lnTo>
                    <a:pt x="421" y="198"/>
                  </a:lnTo>
                  <a:lnTo>
                    <a:pt x="421" y="198"/>
                  </a:lnTo>
                  <a:lnTo>
                    <a:pt x="419" y="198"/>
                  </a:lnTo>
                  <a:lnTo>
                    <a:pt x="419" y="196"/>
                  </a:lnTo>
                  <a:lnTo>
                    <a:pt x="419" y="196"/>
                  </a:lnTo>
                  <a:lnTo>
                    <a:pt x="419" y="194"/>
                  </a:lnTo>
                  <a:lnTo>
                    <a:pt x="421" y="189"/>
                  </a:lnTo>
                  <a:lnTo>
                    <a:pt x="421" y="187"/>
                  </a:lnTo>
                  <a:lnTo>
                    <a:pt x="424" y="187"/>
                  </a:lnTo>
                  <a:lnTo>
                    <a:pt x="426" y="184"/>
                  </a:lnTo>
                  <a:lnTo>
                    <a:pt x="426" y="182"/>
                  </a:lnTo>
                  <a:lnTo>
                    <a:pt x="428" y="179"/>
                  </a:lnTo>
                  <a:lnTo>
                    <a:pt x="428" y="172"/>
                  </a:lnTo>
                  <a:lnTo>
                    <a:pt x="431" y="170"/>
                  </a:lnTo>
                  <a:lnTo>
                    <a:pt x="431" y="168"/>
                  </a:lnTo>
                  <a:lnTo>
                    <a:pt x="433" y="165"/>
                  </a:lnTo>
                  <a:lnTo>
                    <a:pt x="440" y="160"/>
                  </a:lnTo>
                  <a:lnTo>
                    <a:pt x="440" y="158"/>
                  </a:lnTo>
                  <a:lnTo>
                    <a:pt x="440" y="158"/>
                  </a:lnTo>
                  <a:lnTo>
                    <a:pt x="440" y="156"/>
                  </a:lnTo>
                  <a:lnTo>
                    <a:pt x="443" y="144"/>
                  </a:lnTo>
                  <a:lnTo>
                    <a:pt x="443" y="137"/>
                  </a:lnTo>
                  <a:lnTo>
                    <a:pt x="443" y="134"/>
                  </a:lnTo>
                  <a:lnTo>
                    <a:pt x="443" y="132"/>
                  </a:lnTo>
                  <a:lnTo>
                    <a:pt x="445" y="130"/>
                  </a:lnTo>
                  <a:lnTo>
                    <a:pt x="447" y="120"/>
                  </a:lnTo>
                  <a:lnTo>
                    <a:pt x="447" y="118"/>
                  </a:lnTo>
                  <a:lnTo>
                    <a:pt x="447" y="115"/>
                  </a:lnTo>
                  <a:lnTo>
                    <a:pt x="445" y="108"/>
                  </a:lnTo>
                  <a:lnTo>
                    <a:pt x="445" y="106"/>
                  </a:lnTo>
                  <a:lnTo>
                    <a:pt x="445" y="104"/>
                  </a:lnTo>
                  <a:lnTo>
                    <a:pt x="445" y="101"/>
                  </a:lnTo>
                  <a:lnTo>
                    <a:pt x="445" y="101"/>
                  </a:lnTo>
                  <a:lnTo>
                    <a:pt x="445" y="99"/>
                  </a:lnTo>
                  <a:lnTo>
                    <a:pt x="445" y="97"/>
                  </a:lnTo>
                  <a:lnTo>
                    <a:pt x="445" y="97"/>
                  </a:lnTo>
                  <a:lnTo>
                    <a:pt x="443" y="92"/>
                  </a:lnTo>
                  <a:lnTo>
                    <a:pt x="433" y="87"/>
                  </a:lnTo>
                  <a:lnTo>
                    <a:pt x="436" y="82"/>
                  </a:lnTo>
                  <a:lnTo>
                    <a:pt x="440" y="80"/>
                  </a:lnTo>
                  <a:lnTo>
                    <a:pt x="440" y="80"/>
                  </a:lnTo>
                  <a:lnTo>
                    <a:pt x="443" y="80"/>
                  </a:lnTo>
                  <a:lnTo>
                    <a:pt x="447" y="80"/>
                  </a:lnTo>
                  <a:lnTo>
                    <a:pt x="450" y="80"/>
                  </a:lnTo>
                  <a:lnTo>
                    <a:pt x="452" y="78"/>
                  </a:lnTo>
                  <a:lnTo>
                    <a:pt x="452" y="78"/>
                  </a:lnTo>
                  <a:lnTo>
                    <a:pt x="455" y="78"/>
                  </a:lnTo>
                  <a:lnTo>
                    <a:pt x="457" y="75"/>
                  </a:lnTo>
                  <a:lnTo>
                    <a:pt x="457" y="73"/>
                  </a:lnTo>
                  <a:lnTo>
                    <a:pt x="457" y="73"/>
                  </a:lnTo>
                  <a:lnTo>
                    <a:pt x="457" y="71"/>
                  </a:lnTo>
                  <a:lnTo>
                    <a:pt x="457" y="68"/>
                  </a:lnTo>
                  <a:lnTo>
                    <a:pt x="457" y="66"/>
                  </a:lnTo>
                  <a:lnTo>
                    <a:pt x="457" y="56"/>
                  </a:lnTo>
                  <a:lnTo>
                    <a:pt x="455" y="54"/>
                  </a:lnTo>
                  <a:lnTo>
                    <a:pt x="455" y="52"/>
                  </a:lnTo>
                  <a:lnTo>
                    <a:pt x="452" y="49"/>
                  </a:lnTo>
                  <a:lnTo>
                    <a:pt x="443" y="44"/>
                  </a:lnTo>
                  <a:lnTo>
                    <a:pt x="438" y="42"/>
                  </a:lnTo>
                  <a:lnTo>
                    <a:pt x="426" y="40"/>
                  </a:lnTo>
                  <a:lnTo>
                    <a:pt x="426" y="40"/>
                  </a:lnTo>
                  <a:lnTo>
                    <a:pt x="424" y="37"/>
                  </a:lnTo>
                  <a:lnTo>
                    <a:pt x="421" y="35"/>
                  </a:lnTo>
                  <a:lnTo>
                    <a:pt x="421" y="33"/>
                  </a:lnTo>
                  <a:lnTo>
                    <a:pt x="419" y="26"/>
                  </a:lnTo>
                  <a:lnTo>
                    <a:pt x="419" y="23"/>
                  </a:lnTo>
                  <a:lnTo>
                    <a:pt x="417" y="26"/>
                  </a:lnTo>
                  <a:lnTo>
                    <a:pt x="412" y="28"/>
                  </a:lnTo>
                  <a:lnTo>
                    <a:pt x="398" y="23"/>
                  </a:lnTo>
                  <a:lnTo>
                    <a:pt x="391" y="23"/>
                  </a:lnTo>
                  <a:lnTo>
                    <a:pt x="386" y="23"/>
                  </a:lnTo>
                  <a:lnTo>
                    <a:pt x="383" y="23"/>
                  </a:lnTo>
                  <a:lnTo>
                    <a:pt x="383" y="21"/>
                  </a:lnTo>
                  <a:lnTo>
                    <a:pt x="381" y="18"/>
                  </a:lnTo>
                  <a:lnTo>
                    <a:pt x="381" y="18"/>
                  </a:lnTo>
                  <a:lnTo>
                    <a:pt x="372" y="14"/>
                  </a:lnTo>
                  <a:lnTo>
                    <a:pt x="369" y="11"/>
                  </a:lnTo>
                  <a:lnTo>
                    <a:pt x="372" y="4"/>
                  </a:lnTo>
                  <a:lnTo>
                    <a:pt x="372" y="2"/>
                  </a:lnTo>
                  <a:lnTo>
                    <a:pt x="367" y="0"/>
                  </a:lnTo>
                  <a:lnTo>
                    <a:pt x="362" y="0"/>
                  </a:lnTo>
                  <a:lnTo>
                    <a:pt x="341" y="4"/>
                  </a:lnTo>
                  <a:lnTo>
                    <a:pt x="341" y="7"/>
                  </a:lnTo>
                  <a:lnTo>
                    <a:pt x="338" y="9"/>
                  </a:lnTo>
                  <a:lnTo>
                    <a:pt x="336" y="18"/>
                  </a:lnTo>
                  <a:lnTo>
                    <a:pt x="334" y="21"/>
                  </a:lnTo>
                  <a:lnTo>
                    <a:pt x="329" y="26"/>
                  </a:lnTo>
                  <a:lnTo>
                    <a:pt x="329" y="28"/>
                  </a:lnTo>
                  <a:lnTo>
                    <a:pt x="329" y="30"/>
                  </a:lnTo>
                  <a:lnTo>
                    <a:pt x="327" y="37"/>
                  </a:lnTo>
                  <a:lnTo>
                    <a:pt x="327" y="40"/>
                  </a:lnTo>
                  <a:lnTo>
                    <a:pt x="327" y="42"/>
                  </a:lnTo>
                  <a:lnTo>
                    <a:pt x="327" y="44"/>
                  </a:lnTo>
                  <a:lnTo>
                    <a:pt x="329" y="47"/>
                  </a:lnTo>
                  <a:lnTo>
                    <a:pt x="331" y="49"/>
                  </a:lnTo>
                  <a:lnTo>
                    <a:pt x="327" y="54"/>
                  </a:lnTo>
                  <a:lnTo>
                    <a:pt x="329" y="59"/>
                  </a:lnTo>
                  <a:lnTo>
                    <a:pt x="336" y="61"/>
                  </a:lnTo>
                  <a:lnTo>
                    <a:pt x="346" y="63"/>
                  </a:lnTo>
                  <a:lnTo>
                    <a:pt x="350" y="63"/>
                  </a:lnTo>
                  <a:lnTo>
                    <a:pt x="350" y="68"/>
                  </a:lnTo>
                  <a:lnTo>
                    <a:pt x="350" y="75"/>
                  </a:lnTo>
                  <a:lnTo>
                    <a:pt x="348" y="78"/>
                  </a:lnTo>
                  <a:lnTo>
                    <a:pt x="343" y="80"/>
                  </a:lnTo>
                  <a:lnTo>
                    <a:pt x="341" y="85"/>
                  </a:lnTo>
                  <a:lnTo>
                    <a:pt x="341" y="87"/>
                  </a:lnTo>
                  <a:lnTo>
                    <a:pt x="341" y="92"/>
                  </a:lnTo>
                  <a:lnTo>
                    <a:pt x="341" y="94"/>
                  </a:lnTo>
                  <a:lnTo>
                    <a:pt x="343" y="97"/>
                  </a:lnTo>
                  <a:lnTo>
                    <a:pt x="353" y="106"/>
                  </a:lnTo>
                  <a:lnTo>
                    <a:pt x="355" y="111"/>
                  </a:lnTo>
                  <a:lnTo>
                    <a:pt x="353" y="118"/>
                  </a:lnTo>
                  <a:lnTo>
                    <a:pt x="346" y="120"/>
                  </a:lnTo>
                  <a:lnTo>
                    <a:pt x="338" y="125"/>
                  </a:lnTo>
                  <a:lnTo>
                    <a:pt x="331" y="125"/>
                  </a:lnTo>
                  <a:lnTo>
                    <a:pt x="329" y="118"/>
                  </a:lnTo>
                  <a:lnTo>
                    <a:pt x="329" y="113"/>
                  </a:lnTo>
                  <a:lnTo>
                    <a:pt x="320" y="104"/>
                  </a:lnTo>
                  <a:lnTo>
                    <a:pt x="317" y="101"/>
                  </a:lnTo>
                  <a:lnTo>
                    <a:pt x="315" y="94"/>
                  </a:lnTo>
                  <a:lnTo>
                    <a:pt x="315" y="87"/>
                  </a:lnTo>
                  <a:lnTo>
                    <a:pt x="312" y="82"/>
                  </a:lnTo>
                  <a:lnTo>
                    <a:pt x="308" y="80"/>
                  </a:lnTo>
                  <a:lnTo>
                    <a:pt x="303" y="78"/>
                  </a:lnTo>
                  <a:lnTo>
                    <a:pt x="301" y="78"/>
                  </a:lnTo>
                  <a:lnTo>
                    <a:pt x="291" y="80"/>
                  </a:lnTo>
                  <a:lnTo>
                    <a:pt x="277" y="87"/>
                  </a:lnTo>
                  <a:lnTo>
                    <a:pt x="272" y="87"/>
                  </a:lnTo>
                  <a:lnTo>
                    <a:pt x="270" y="87"/>
                  </a:lnTo>
                  <a:lnTo>
                    <a:pt x="263" y="85"/>
                  </a:lnTo>
                  <a:lnTo>
                    <a:pt x="260" y="85"/>
                  </a:lnTo>
                  <a:lnTo>
                    <a:pt x="258" y="87"/>
                  </a:lnTo>
                  <a:lnTo>
                    <a:pt x="258" y="89"/>
                  </a:lnTo>
                  <a:lnTo>
                    <a:pt x="258" y="94"/>
                  </a:lnTo>
                  <a:lnTo>
                    <a:pt x="258" y="97"/>
                  </a:lnTo>
                  <a:lnTo>
                    <a:pt x="256" y="101"/>
                  </a:lnTo>
                  <a:lnTo>
                    <a:pt x="251" y="101"/>
                  </a:lnTo>
                  <a:lnTo>
                    <a:pt x="227" y="101"/>
                  </a:lnTo>
                  <a:lnTo>
                    <a:pt x="222" y="101"/>
                  </a:lnTo>
                  <a:lnTo>
                    <a:pt x="218" y="97"/>
                  </a:lnTo>
                  <a:lnTo>
                    <a:pt x="215" y="94"/>
                  </a:lnTo>
                  <a:lnTo>
                    <a:pt x="211" y="82"/>
                  </a:lnTo>
                  <a:lnTo>
                    <a:pt x="208" y="80"/>
                  </a:lnTo>
                  <a:lnTo>
                    <a:pt x="203" y="78"/>
                  </a:lnTo>
                  <a:lnTo>
                    <a:pt x="201" y="78"/>
                  </a:lnTo>
                  <a:lnTo>
                    <a:pt x="201" y="75"/>
                  </a:lnTo>
                  <a:lnTo>
                    <a:pt x="201" y="71"/>
                  </a:lnTo>
                  <a:lnTo>
                    <a:pt x="201" y="40"/>
                  </a:lnTo>
                  <a:lnTo>
                    <a:pt x="201" y="37"/>
                  </a:lnTo>
                  <a:lnTo>
                    <a:pt x="199" y="40"/>
                  </a:lnTo>
                  <a:lnTo>
                    <a:pt x="194" y="42"/>
                  </a:lnTo>
                  <a:lnTo>
                    <a:pt x="194" y="44"/>
                  </a:lnTo>
                  <a:lnTo>
                    <a:pt x="192" y="44"/>
                  </a:lnTo>
                  <a:lnTo>
                    <a:pt x="192" y="47"/>
                  </a:lnTo>
                  <a:lnTo>
                    <a:pt x="189" y="49"/>
                  </a:lnTo>
                  <a:lnTo>
                    <a:pt x="187" y="47"/>
                  </a:lnTo>
                  <a:lnTo>
                    <a:pt x="182" y="42"/>
                  </a:lnTo>
                  <a:lnTo>
                    <a:pt x="182" y="40"/>
                  </a:lnTo>
                  <a:lnTo>
                    <a:pt x="177" y="37"/>
                  </a:lnTo>
                  <a:lnTo>
                    <a:pt x="168" y="40"/>
                  </a:lnTo>
                  <a:lnTo>
                    <a:pt x="163" y="42"/>
                  </a:lnTo>
                  <a:lnTo>
                    <a:pt x="158" y="49"/>
                  </a:lnTo>
                  <a:lnTo>
                    <a:pt x="158" y="59"/>
                  </a:lnTo>
                  <a:lnTo>
                    <a:pt x="161" y="61"/>
                  </a:lnTo>
                  <a:lnTo>
                    <a:pt x="163" y="63"/>
                  </a:lnTo>
                  <a:lnTo>
                    <a:pt x="163" y="66"/>
                  </a:lnTo>
                  <a:lnTo>
                    <a:pt x="163" y="71"/>
                  </a:lnTo>
                  <a:lnTo>
                    <a:pt x="163" y="75"/>
                  </a:lnTo>
                  <a:lnTo>
                    <a:pt x="166" y="87"/>
                  </a:lnTo>
                  <a:lnTo>
                    <a:pt x="166" y="89"/>
                  </a:lnTo>
                  <a:lnTo>
                    <a:pt x="166" y="97"/>
                  </a:lnTo>
                  <a:lnTo>
                    <a:pt x="158" y="111"/>
                  </a:lnTo>
                  <a:lnTo>
                    <a:pt x="156" y="120"/>
                  </a:lnTo>
                  <a:lnTo>
                    <a:pt x="154" y="125"/>
                  </a:lnTo>
                  <a:lnTo>
                    <a:pt x="151" y="127"/>
                  </a:lnTo>
                  <a:lnTo>
                    <a:pt x="149" y="127"/>
                  </a:lnTo>
                  <a:lnTo>
                    <a:pt x="147" y="130"/>
                  </a:lnTo>
                  <a:lnTo>
                    <a:pt x="144" y="132"/>
                  </a:lnTo>
                  <a:lnTo>
                    <a:pt x="144" y="137"/>
                  </a:lnTo>
                  <a:lnTo>
                    <a:pt x="142" y="139"/>
                  </a:lnTo>
                  <a:lnTo>
                    <a:pt x="142" y="139"/>
                  </a:lnTo>
                  <a:lnTo>
                    <a:pt x="125" y="149"/>
                  </a:lnTo>
                  <a:lnTo>
                    <a:pt x="123" y="156"/>
                  </a:lnTo>
                  <a:lnTo>
                    <a:pt x="121" y="160"/>
                  </a:lnTo>
                  <a:lnTo>
                    <a:pt x="123" y="168"/>
                  </a:lnTo>
                  <a:lnTo>
                    <a:pt x="121" y="170"/>
                  </a:lnTo>
                  <a:lnTo>
                    <a:pt x="121" y="172"/>
                  </a:lnTo>
                  <a:lnTo>
                    <a:pt x="118" y="175"/>
                  </a:lnTo>
                  <a:lnTo>
                    <a:pt x="113" y="175"/>
                  </a:lnTo>
                  <a:lnTo>
                    <a:pt x="106" y="179"/>
                  </a:lnTo>
                  <a:lnTo>
                    <a:pt x="106" y="184"/>
                  </a:lnTo>
                  <a:lnTo>
                    <a:pt x="111" y="194"/>
                  </a:lnTo>
                  <a:lnTo>
                    <a:pt x="104" y="201"/>
                  </a:lnTo>
                  <a:lnTo>
                    <a:pt x="104" y="201"/>
                  </a:lnTo>
                  <a:lnTo>
                    <a:pt x="102" y="203"/>
                  </a:lnTo>
                  <a:lnTo>
                    <a:pt x="104" y="203"/>
                  </a:lnTo>
                  <a:lnTo>
                    <a:pt x="104" y="203"/>
                  </a:lnTo>
                  <a:lnTo>
                    <a:pt x="106" y="205"/>
                  </a:lnTo>
                  <a:lnTo>
                    <a:pt x="106" y="213"/>
                  </a:lnTo>
                  <a:lnTo>
                    <a:pt x="109" y="215"/>
                  </a:lnTo>
                  <a:lnTo>
                    <a:pt x="111" y="215"/>
                  </a:lnTo>
                  <a:lnTo>
                    <a:pt x="116" y="217"/>
                  </a:lnTo>
                  <a:lnTo>
                    <a:pt x="118" y="217"/>
                  </a:lnTo>
                  <a:lnTo>
                    <a:pt x="121" y="222"/>
                  </a:lnTo>
                  <a:lnTo>
                    <a:pt x="121" y="229"/>
                  </a:lnTo>
                  <a:lnTo>
                    <a:pt x="113" y="239"/>
                  </a:lnTo>
                  <a:lnTo>
                    <a:pt x="109" y="248"/>
                  </a:lnTo>
                  <a:lnTo>
                    <a:pt x="102" y="246"/>
                  </a:lnTo>
                  <a:lnTo>
                    <a:pt x="95" y="243"/>
                  </a:lnTo>
                  <a:lnTo>
                    <a:pt x="85" y="246"/>
                  </a:lnTo>
                  <a:lnTo>
                    <a:pt x="87" y="241"/>
                  </a:lnTo>
                  <a:lnTo>
                    <a:pt x="87" y="236"/>
                  </a:lnTo>
                  <a:lnTo>
                    <a:pt x="87" y="234"/>
                  </a:lnTo>
                  <a:lnTo>
                    <a:pt x="87" y="227"/>
                  </a:lnTo>
                  <a:lnTo>
                    <a:pt x="87" y="224"/>
                  </a:lnTo>
                  <a:lnTo>
                    <a:pt x="85" y="220"/>
                  </a:lnTo>
                  <a:lnTo>
                    <a:pt x="83" y="213"/>
                  </a:lnTo>
                  <a:lnTo>
                    <a:pt x="80" y="208"/>
                  </a:lnTo>
                  <a:lnTo>
                    <a:pt x="78" y="205"/>
                  </a:lnTo>
                  <a:lnTo>
                    <a:pt x="76" y="205"/>
                  </a:lnTo>
                  <a:lnTo>
                    <a:pt x="64" y="198"/>
                  </a:lnTo>
                  <a:lnTo>
                    <a:pt x="61" y="198"/>
                  </a:lnTo>
                  <a:lnTo>
                    <a:pt x="57" y="198"/>
                  </a:lnTo>
                  <a:lnTo>
                    <a:pt x="57" y="196"/>
                  </a:lnTo>
                  <a:lnTo>
                    <a:pt x="59" y="196"/>
                  </a:lnTo>
                  <a:lnTo>
                    <a:pt x="61" y="187"/>
                  </a:lnTo>
                  <a:lnTo>
                    <a:pt x="68" y="179"/>
                  </a:lnTo>
                  <a:lnTo>
                    <a:pt x="71" y="172"/>
                  </a:lnTo>
                  <a:lnTo>
                    <a:pt x="66" y="165"/>
                  </a:lnTo>
                  <a:lnTo>
                    <a:pt x="64" y="163"/>
                  </a:lnTo>
                  <a:lnTo>
                    <a:pt x="57" y="163"/>
                  </a:lnTo>
                  <a:lnTo>
                    <a:pt x="52" y="163"/>
                  </a:lnTo>
                  <a:lnTo>
                    <a:pt x="52" y="163"/>
                  </a:lnTo>
                  <a:lnTo>
                    <a:pt x="50" y="158"/>
                  </a:lnTo>
                  <a:lnTo>
                    <a:pt x="50" y="158"/>
                  </a:lnTo>
                  <a:lnTo>
                    <a:pt x="50" y="177"/>
                  </a:lnTo>
                  <a:lnTo>
                    <a:pt x="50" y="179"/>
                  </a:lnTo>
                  <a:lnTo>
                    <a:pt x="50" y="182"/>
                  </a:lnTo>
                  <a:lnTo>
                    <a:pt x="50" y="187"/>
                  </a:lnTo>
                  <a:lnTo>
                    <a:pt x="47" y="187"/>
                  </a:lnTo>
                  <a:lnTo>
                    <a:pt x="47" y="189"/>
                  </a:lnTo>
                  <a:lnTo>
                    <a:pt x="21" y="217"/>
                  </a:lnTo>
                  <a:lnTo>
                    <a:pt x="19" y="217"/>
                  </a:lnTo>
                  <a:lnTo>
                    <a:pt x="19" y="220"/>
                  </a:lnTo>
                  <a:lnTo>
                    <a:pt x="19" y="222"/>
                  </a:lnTo>
                  <a:lnTo>
                    <a:pt x="19" y="227"/>
                  </a:lnTo>
                  <a:lnTo>
                    <a:pt x="21" y="231"/>
                  </a:lnTo>
                  <a:lnTo>
                    <a:pt x="21" y="241"/>
                  </a:lnTo>
                  <a:lnTo>
                    <a:pt x="21" y="243"/>
                  </a:lnTo>
                  <a:lnTo>
                    <a:pt x="21" y="246"/>
                  </a:lnTo>
                  <a:lnTo>
                    <a:pt x="21" y="246"/>
                  </a:lnTo>
                  <a:lnTo>
                    <a:pt x="21" y="246"/>
                  </a:lnTo>
                  <a:lnTo>
                    <a:pt x="21" y="248"/>
                  </a:lnTo>
                  <a:lnTo>
                    <a:pt x="16" y="250"/>
                  </a:lnTo>
                  <a:lnTo>
                    <a:pt x="14" y="253"/>
                  </a:lnTo>
                  <a:lnTo>
                    <a:pt x="14" y="253"/>
                  </a:lnTo>
                  <a:lnTo>
                    <a:pt x="14" y="253"/>
                  </a:lnTo>
                  <a:lnTo>
                    <a:pt x="14" y="258"/>
                  </a:lnTo>
                  <a:lnTo>
                    <a:pt x="16" y="260"/>
                  </a:lnTo>
                  <a:lnTo>
                    <a:pt x="21" y="269"/>
                  </a:lnTo>
                  <a:lnTo>
                    <a:pt x="23" y="274"/>
                  </a:lnTo>
                  <a:lnTo>
                    <a:pt x="26" y="276"/>
                  </a:lnTo>
                  <a:lnTo>
                    <a:pt x="31" y="276"/>
                  </a:lnTo>
                  <a:lnTo>
                    <a:pt x="31" y="276"/>
                  </a:lnTo>
                  <a:lnTo>
                    <a:pt x="33" y="279"/>
                  </a:lnTo>
                  <a:lnTo>
                    <a:pt x="33" y="281"/>
                  </a:lnTo>
                  <a:lnTo>
                    <a:pt x="33" y="284"/>
                  </a:lnTo>
                  <a:lnTo>
                    <a:pt x="33" y="286"/>
                  </a:lnTo>
                  <a:lnTo>
                    <a:pt x="31" y="288"/>
                  </a:lnTo>
                  <a:lnTo>
                    <a:pt x="31" y="288"/>
                  </a:lnTo>
                  <a:lnTo>
                    <a:pt x="33" y="291"/>
                  </a:lnTo>
                  <a:lnTo>
                    <a:pt x="33" y="291"/>
                  </a:lnTo>
                  <a:lnTo>
                    <a:pt x="35" y="291"/>
                  </a:lnTo>
                  <a:lnTo>
                    <a:pt x="38" y="291"/>
                  </a:lnTo>
                  <a:lnTo>
                    <a:pt x="38" y="291"/>
                  </a:lnTo>
                  <a:lnTo>
                    <a:pt x="38" y="293"/>
                  </a:lnTo>
                  <a:lnTo>
                    <a:pt x="38" y="295"/>
                  </a:lnTo>
                  <a:lnTo>
                    <a:pt x="38" y="295"/>
                  </a:lnTo>
                  <a:lnTo>
                    <a:pt x="38" y="298"/>
                  </a:lnTo>
                  <a:lnTo>
                    <a:pt x="40" y="300"/>
                  </a:lnTo>
                  <a:lnTo>
                    <a:pt x="40" y="300"/>
                  </a:lnTo>
                  <a:lnTo>
                    <a:pt x="38" y="302"/>
                  </a:lnTo>
                  <a:lnTo>
                    <a:pt x="38" y="302"/>
                  </a:lnTo>
                  <a:lnTo>
                    <a:pt x="35" y="302"/>
                  </a:lnTo>
                  <a:lnTo>
                    <a:pt x="35" y="302"/>
                  </a:lnTo>
                  <a:lnTo>
                    <a:pt x="35" y="302"/>
                  </a:lnTo>
                  <a:lnTo>
                    <a:pt x="35" y="305"/>
                  </a:lnTo>
                  <a:lnTo>
                    <a:pt x="42" y="312"/>
                  </a:lnTo>
                  <a:lnTo>
                    <a:pt x="42" y="314"/>
                  </a:lnTo>
                  <a:lnTo>
                    <a:pt x="42" y="314"/>
                  </a:lnTo>
                  <a:lnTo>
                    <a:pt x="42" y="321"/>
                  </a:lnTo>
                  <a:lnTo>
                    <a:pt x="45" y="324"/>
                  </a:lnTo>
                  <a:lnTo>
                    <a:pt x="45" y="326"/>
                  </a:lnTo>
                  <a:lnTo>
                    <a:pt x="45" y="329"/>
                  </a:lnTo>
                  <a:lnTo>
                    <a:pt x="45" y="329"/>
                  </a:lnTo>
                  <a:lnTo>
                    <a:pt x="45" y="333"/>
                  </a:lnTo>
                  <a:lnTo>
                    <a:pt x="47" y="336"/>
                  </a:lnTo>
                  <a:lnTo>
                    <a:pt x="47" y="338"/>
                  </a:lnTo>
                  <a:lnTo>
                    <a:pt x="47" y="340"/>
                  </a:lnTo>
                  <a:lnTo>
                    <a:pt x="50" y="340"/>
                  </a:lnTo>
                  <a:lnTo>
                    <a:pt x="54" y="345"/>
                  </a:lnTo>
                  <a:lnTo>
                    <a:pt x="57" y="347"/>
                  </a:lnTo>
                  <a:lnTo>
                    <a:pt x="59" y="347"/>
                  </a:lnTo>
                  <a:lnTo>
                    <a:pt x="59" y="350"/>
                  </a:lnTo>
                  <a:lnTo>
                    <a:pt x="61" y="352"/>
                  </a:lnTo>
                  <a:lnTo>
                    <a:pt x="66" y="366"/>
                  </a:lnTo>
                  <a:lnTo>
                    <a:pt x="66" y="369"/>
                  </a:lnTo>
                  <a:lnTo>
                    <a:pt x="71" y="373"/>
                  </a:lnTo>
                  <a:lnTo>
                    <a:pt x="57" y="378"/>
                  </a:lnTo>
                  <a:lnTo>
                    <a:pt x="50" y="383"/>
                  </a:lnTo>
                  <a:lnTo>
                    <a:pt x="50" y="383"/>
                  </a:lnTo>
                  <a:lnTo>
                    <a:pt x="52" y="385"/>
                  </a:lnTo>
                  <a:lnTo>
                    <a:pt x="54" y="385"/>
                  </a:lnTo>
                  <a:lnTo>
                    <a:pt x="54" y="388"/>
                  </a:lnTo>
                  <a:lnTo>
                    <a:pt x="54" y="388"/>
                  </a:lnTo>
                  <a:lnTo>
                    <a:pt x="54" y="388"/>
                  </a:lnTo>
                  <a:lnTo>
                    <a:pt x="54" y="390"/>
                  </a:lnTo>
                  <a:lnTo>
                    <a:pt x="54" y="390"/>
                  </a:lnTo>
                  <a:lnTo>
                    <a:pt x="47" y="392"/>
                  </a:lnTo>
                  <a:lnTo>
                    <a:pt x="47" y="395"/>
                  </a:lnTo>
                  <a:lnTo>
                    <a:pt x="45" y="395"/>
                  </a:lnTo>
                  <a:lnTo>
                    <a:pt x="45" y="397"/>
                  </a:lnTo>
                  <a:lnTo>
                    <a:pt x="45" y="397"/>
                  </a:lnTo>
                  <a:lnTo>
                    <a:pt x="45" y="400"/>
                  </a:lnTo>
                  <a:lnTo>
                    <a:pt x="45" y="402"/>
                  </a:lnTo>
                  <a:lnTo>
                    <a:pt x="45" y="404"/>
                  </a:lnTo>
                  <a:lnTo>
                    <a:pt x="42" y="404"/>
                  </a:lnTo>
                  <a:lnTo>
                    <a:pt x="42" y="404"/>
                  </a:lnTo>
                  <a:lnTo>
                    <a:pt x="40" y="404"/>
                  </a:lnTo>
                  <a:lnTo>
                    <a:pt x="38" y="402"/>
                  </a:lnTo>
                  <a:lnTo>
                    <a:pt x="35" y="402"/>
                  </a:lnTo>
                  <a:lnTo>
                    <a:pt x="33" y="400"/>
                  </a:lnTo>
                  <a:lnTo>
                    <a:pt x="31" y="392"/>
                  </a:lnTo>
                  <a:lnTo>
                    <a:pt x="31" y="392"/>
                  </a:lnTo>
                  <a:lnTo>
                    <a:pt x="28" y="390"/>
                  </a:lnTo>
                  <a:lnTo>
                    <a:pt x="28" y="390"/>
                  </a:lnTo>
                  <a:lnTo>
                    <a:pt x="26" y="388"/>
                  </a:lnTo>
                  <a:lnTo>
                    <a:pt x="26" y="388"/>
                  </a:lnTo>
                  <a:lnTo>
                    <a:pt x="16" y="385"/>
                  </a:lnTo>
                  <a:lnTo>
                    <a:pt x="12" y="385"/>
                  </a:lnTo>
                  <a:lnTo>
                    <a:pt x="12" y="385"/>
                  </a:lnTo>
                  <a:lnTo>
                    <a:pt x="9" y="385"/>
                  </a:lnTo>
                  <a:lnTo>
                    <a:pt x="9" y="388"/>
                  </a:lnTo>
                  <a:lnTo>
                    <a:pt x="7" y="390"/>
                  </a:lnTo>
                  <a:lnTo>
                    <a:pt x="7" y="395"/>
                  </a:lnTo>
                  <a:lnTo>
                    <a:pt x="5" y="400"/>
                  </a:lnTo>
                  <a:lnTo>
                    <a:pt x="2" y="402"/>
                  </a:lnTo>
                  <a:lnTo>
                    <a:pt x="2" y="404"/>
                  </a:lnTo>
                  <a:lnTo>
                    <a:pt x="0" y="407"/>
                  </a:lnTo>
                  <a:lnTo>
                    <a:pt x="0" y="407"/>
                  </a:lnTo>
                  <a:lnTo>
                    <a:pt x="0" y="409"/>
                  </a:lnTo>
                  <a:lnTo>
                    <a:pt x="0" y="409"/>
                  </a:lnTo>
                  <a:lnTo>
                    <a:pt x="2" y="411"/>
                  </a:lnTo>
                  <a:lnTo>
                    <a:pt x="2" y="411"/>
                  </a:lnTo>
                  <a:lnTo>
                    <a:pt x="2" y="414"/>
                  </a:lnTo>
                  <a:lnTo>
                    <a:pt x="5" y="414"/>
                  </a:lnTo>
                  <a:lnTo>
                    <a:pt x="5" y="421"/>
                  </a:lnTo>
                  <a:lnTo>
                    <a:pt x="5" y="421"/>
                  </a:lnTo>
                  <a:lnTo>
                    <a:pt x="7" y="423"/>
                  </a:lnTo>
                  <a:lnTo>
                    <a:pt x="7" y="423"/>
                  </a:lnTo>
                  <a:lnTo>
                    <a:pt x="7" y="426"/>
                  </a:lnTo>
                  <a:lnTo>
                    <a:pt x="7" y="426"/>
                  </a:lnTo>
                  <a:lnTo>
                    <a:pt x="7" y="428"/>
                  </a:lnTo>
                  <a:lnTo>
                    <a:pt x="7" y="430"/>
                  </a:lnTo>
                  <a:lnTo>
                    <a:pt x="9" y="433"/>
                  </a:lnTo>
                  <a:lnTo>
                    <a:pt x="12" y="435"/>
                  </a:lnTo>
                  <a:lnTo>
                    <a:pt x="12" y="435"/>
                  </a:lnTo>
                  <a:lnTo>
                    <a:pt x="12" y="437"/>
                  </a:lnTo>
                  <a:lnTo>
                    <a:pt x="12" y="437"/>
                  </a:lnTo>
                  <a:lnTo>
                    <a:pt x="12" y="442"/>
                  </a:lnTo>
                  <a:lnTo>
                    <a:pt x="12" y="444"/>
                  </a:lnTo>
                  <a:lnTo>
                    <a:pt x="12" y="447"/>
                  </a:lnTo>
                  <a:lnTo>
                    <a:pt x="14" y="449"/>
                  </a:lnTo>
                  <a:lnTo>
                    <a:pt x="14" y="449"/>
                  </a:lnTo>
                  <a:lnTo>
                    <a:pt x="16" y="454"/>
                  </a:lnTo>
                  <a:lnTo>
                    <a:pt x="23" y="463"/>
                  </a:lnTo>
                  <a:lnTo>
                    <a:pt x="28" y="478"/>
                  </a:lnTo>
                  <a:lnTo>
                    <a:pt x="31" y="485"/>
                  </a:lnTo>
                  <a:lnTo>
                    <a:pt x="35" y="489"/>
                  </a:lnTo>
                  <a:lnTo>
                    <a:pt x="40" y="487"/>
                  </a:lnTo>
                  <a:lnTo>
                    <a:pt x="42" y="487"/>
                  </a:lnTo>
                  <a:lnTo>
                    <a:pt x="45" y="489"/>
                  </a:lnTo>
                  <a:lnTo>
                    <a:pt x="54" y="489"/>
                  </a:lnTo>
                  <a:lnTo>
                    <a:pt x="59" y="487"/>
                  </a:lnTo>
                  <a:lnTo>
                    <a:pt x="71" y="480"/>
                  </a:lnTo>
                  <a:lnTo>
                    <a:pt x="76" y="478"/>
                  </a:lnTo>
                  <a:lnTo>
                    <a:pt x="80" y="480"/>
                  </a:lnTo>
                  <a:lnTo>
                    <a:pt x="83" y="480"/>
                  </a:lnTo>
                  <a:lnTo>
                    <a:pt x="83" y="482"/>
                  </a:lnTo>
                  <a:lnTo>
                    <a:pt x="80" y="489"/>
                  </a:lnTo>
                  <a:lnTo>
                    <a:pt x="80" y="492"/>
                  </a:lnTo>
                  <a:lnTo>
                    <a:pt x="80" y="492"/>
                  </a:lnTo>
                  <a:lnTo>
                    <a:pt x="80" y="494"/>
                  </a:lnTo>
                  <a:lnTo>
                    <a:pt x="80" y="494"/>
                  </a:lnTo>
                  <a:lnTo>
                    <a:pt x="80" y="494"/>
                  </a:lnTo>
                  <a:lnTo>
                    <a:pt x="83" y="497"/>
                  </a:lnTo>
                  <a:lnTo>
                    <a:pt x="83" y="497"/>
                  </a:lnTo>
                  <a:lnTo>
                    <a:pt x="85" y="499"/>
                  </a:lnTo>
                  <a:lnTo>
                    <a:pt x="87" y="499"/>
                  </a:lnTo>
                  <a:lnTo>
                    <a:pt x="87" y="499"/>
                  </a:lnTo>
                  <a:lnTo>
                    <a:pt x="95" y="501"/>
                  </a:lnTo>
                  <a:lnTo>
                    <a:pt x="97" y="501"/>
                  </a:lnTo>
                  <a:lnTo>
                    <a:pt x="97" y="501"/>
                  </a:lnTo>
                  <a:lnTo>
                    <a:pt x="99" y="501"/>
                  </a:lnTo>
                  <a:lnTo>
                    <a:pt x="99" y="504"/>
                  </a:lnTo>
                  <a:lnTo>
                    <a:pt x="99" y="504"/>
                  </a:lnTo>
                  <a:lnTo>
                    <a:pt x="102" y="506"/>
                  </a:lnTo>
                  <a:lnTo>
                    <a:pt x="102" y="508"/>
                  </a:lnTo>
                  <a:lnTo>
                    <a:pt x="102" y="511"/>
                  </a:lnTo>
                  <a:lnTo>
                    <a:pt x="102" y="513"/>
                  </a:lnTo>
                  <a:lnTo>
                    <a:pt x="102" y="516"/>
                  </a:lnTo>
                  <a:lnTo>
                    <a:pt x="102" y="516"/>
                  </a:lnTo>
                  <a:lnTo>
                    <a:pt x="106" y="520"/>
                  </a:lnTo>
                  <a:lnTo>
                    <a:pt x="118" y="532"/>
                  </a:lnTo>
                  <a:lnTo>
                    <a:pt x="118" y="532"/>
                  </a:lnTo>
                  <a:lnTo>
                    <a:pt x="118" y="534"/>
                  </a:lnTo>
                  <a:lnTo>
                    <a:pt x="118" y="534"/>
                  </a:lnTo>
                  <a:lnTo>
                    <a:pt x="118" y="537"/>
                  </a:lnTo>
                  <a:lnTo>
                    <a:pt x="118" y="539"/>
                  </a:lnTo>
                  <a:lnTo>
                    <a:pt x="118" y="539"/>
                  </a:lnTo>
                  <a:lnTo>
                    <a:pt x="118" y="542"/>
                  </a:lnTo>
                  <a:lnTo>
                    <a:pt x="118" y="542"/>
                  </a:lnTo>
                  <a:lnTo>
                    <a:pt x="118" y="544"/>
                  </a:lnTo>
                  <a:lnTo>
                    <a:pt x="121" y="546"/>
                  </a:lnTo>
                  <a:lnTo>
                    <a:pt x="123" y="549"/>
                  </a:lnTo>
                  <a:lnTo>
                    <a:pt x="125" y="551"/>
                  </a:lnTo>
                  <a:lnTo>
                    <a:pt x="128" y="551"/>
                  </a:lnTo>
                  <a:lnTo>
                    <a:pt x="132" y="551"/>
                  </a:lnTo>
                  <a:lnTo>
                    <a:pt x="137" y="551"/>
                  </a:lnTo>
                  <a:lnTo>
                    <a:pt x="137" y="553"/>
                  </a:lnTo>
                  <a:lnTo>
                    <a:pt x="140" y="553"/>
                  </a:lnTo>
                  <a:lnTo>
                    <a:pt x="140" y="553"/>
                  </a:lnTo>
                  <a:lnTo>
                    <a:pt x="140" y="553"/>
                  </a:lnTo>
                  <a:lnTo>
                    <a:pt x="142" y="556"/>
                  </a:lnTo>
                  <a:lnTo>
                    <a:pt x="144" y="560"/>
                  </a:lnTo>
                  <a:lnTo>
                    <a:pt x="147" y="572"/>
                  </a:lnTo>
                  <a:lnTo>
                    <a:pt x="149" y="575"/>
                  </a:lnTo>
                  <a:lnTo>
                    <a:pt x="149" y="577"/>
                  </a:lnTo>
                  <a:lnTo>
                    <a:pt x="151" y="577"/>
                  </a:lnTo>
                  <a:lnTo>
                    <a:pt x="151" y="579"/>
                  </a:lnTo>
                  <a:lnTo>
                    <a:pt x="149" y="591"/>
                  </a:lnTo>
                  <a:lnTo>
                    <a:pt x="156" y="594"/>
                  </a:lnTo>
                  <a:lnTo>
                    <a:pt x="158" y="591"/>
                  </a:lnTo>
                  <a:lnTo>
                    <a:pt x="158" y="589"/>
                  </a:lnTo>
                  <a:lnTo>
                    <a:pt x="158" y="589"/>
                  </a:lnTo>
                  <a:lnTo>
                    <a:pt x="158" y="587"/>
                  </a:lnTo>
                  <a:lnTo>
                    <a:pt x="158" y="584"/>
                  </a:lnTo>
                  <a:lnTo>
                    <a:pt x="161" y="582"/>
                  </a:lnTo>
                  <a:lnTo>
                    <a:pt x="161" y="582"/>
                  </a:lnTo>
                  <a:lnTo>
                    <a:pt x="161" y="582"/>
                  </a:lnTo>
                  <a:lnTo>
                    <a:pt x="163" y="582"/>
                  </a:lnTo>
                  <a:lnTo>
                    <a:pt x="163" y="587"/>
                  </a:lnTo>
                  <a:lnTo>
                    <a:pt x="163" y="587"/>
                  </a:lnTo>
                  <a:lnTo>
                    <a:pt x="166" y="587"/>
                  </a:lnTo>
                  <a:lnTo>
                    <a:pt x="170" y="589"/>
                  </a:lnTo>
                  <a:lnTo>
                    <a:pt x="173" y="589"/>
                  </a:lnTo>
                  <a:lnTo>
                    <a:pt x="173" y="589"/>
                  </a:lnTo>
                  <a:lnTo>
                    <a:pt x="175" y="587"/>
                  </a:lnTo>
                  <a:lnTo>
                    <a:pt x="175" y="587"/>
                  </a:lnTo>
                  <a:lnTo>
                    <a:pt x="175" y="584"/>
                  </a:lnTo>
                  <a:lnTo>
                    <a:pt x="175" y="582"/>
                  </a:lnTo>
                  <a:lnTo>
                    <a:pt x="175" y="582"/>
                  </a:lnTo>
                  <a:lnTo>
                    <a:pt x="175" y="577"/>
                  </a:lnTo>
                  <a:lnTo>
                    <a:pt x="173" y="570"/>
                  </a:lnTo>
                  <a:lnTo>
                    <a:pt x="173" y="570"/>
                  </a:lnTo>
                  <a:lnTo>
                    <a:pt x="173" y="570"/>
                  </a:lnTo>
                  <a:lnTo>
                    <a:pt x="173" y="565"/>
                  </a:lnTo>
                  <a:lnTo>
                    <a:pt x="175" y="563"/>
                  </a:lnTo>
                  <a:lnTo>
                    <a:pt x="180" y="556"/>
                  </a:lnTo>
                  <a:lnTo>
                    <a:pt x="182" y="549"/>
                  </a:lnTo>
                  <a:lnTo>
                    <a:pt x="185" y="542"/>
                  </a:lnTo>
                  <a:lnTo>
                    <a:pt x="185" y="539"/>
                  </a:lnTo>
                  <a:lnTo>
                    <a:pt x="185" y="539"/>
                  </a:lnTo>
                  <a:lnTo>
                    <a:pt x="182" y="537"/>
                  </a:lnTo>
                  <a:lnTo>
                    <a:pt x="182" y="537"/>
                  </a:lnTo>
                  <a:lnTo>
                    <a:pt x="182" y="534"/>
                  </a:lnTo>
                  <a:lnTo>
                    <a:pt x="180" y="534"/>
                  </a:lnTo>
                  <a:lnTo>
                    <a:pt x="177" y="532"/>
                  </a:lnTo>
                  <a:lnTo>
                    <a:pt x="175" y="532"/>
                  </a:lnTo>
                  <a:lnTo>
                    <a:pt x="175" y="532"/>
                  </a:lnTo>
                  <a:lnTo>
                    <a:pt x="173" y="530"/>
                  </a:lnTo>
                  <a:lnTo>
                    <a:pt x="173" y="530"/>
                  </a:lnTo>
                  <a:lnTo>
                    <a:pt x="173" y="527"/>
                  </a:lnTo>
                  <a:lnTo>
                    <a:pt x="173" y="525"/>
                  </a:lnTo>
                  <a:lnTo>
                    <a:pt x="173" y="523"/>
                  </a:lnTo>
                  <a:lnTo>
                    <a:pt x="173" y="520"/>
                  </a:lnTo>
                  <a:lnTo>
                    <a:pt x="173" y="518"/>
                  </a:lnTo>
                  <a:lnTo>
                    <a:pt x="173" y="516"/>
                  </a:lnTo>
                  <a:lnTo>
                    <a:pt x="175" y="513"/>
                  </a:lnTo>
                  <a:lnTo>
                    <a:pt x="189" y="482"/>
                  </a:lnTo>
                  <a:lnTo>
                    <a:pt x="196" y="473"/>
                  </a:lnTo>
                  <a:lnTo>
                    <a:pt x="196" y="471"/>
                  </a:lnTo>
                  <a:lnTo>
                    <a:pt x="199" y="466"/>
                  </a:lnTo>
                  <a:lnTo>
                    <a:pt x="208" y="466"/>
                  </a:lnTo>
                  <a:lnTo>
                    <a:pt x="213" y="466"/>
                  </a:lnTo>
                  <a:lnTo>
                    <a:pt x="215" y="466"/>
                  </a:lnTo>
                  <a:lnTo>
                    <a:pt x="218" y="466"/>
                  </a:lnTo>
                  <a:lnTo>
                    <a:pt x="220" y="471"/>
                  </a:lnTo>
                  <a:lnTo>
                    <a:pt x="222" y="471"/>
                  </a:lnTo>
                  <a:lnTo>
                    <a:pt x="225" y="466"/>
                  </a:lnTo>
                  <a:lnTo>
                    <a:pt x="222" y="463"/>
                  </a:lnTo>
                  <a:lnTo>
                    <a:pt x="222" y="461"/>
                  </a:lnTo>
                  <a:lnTo>
                    <a:pt x="222" y="459"/>
                  </a:lnTo>
                  <a:lnTo>
                    <a:pt x="222" y="456"/>
                  </a:lnTo>
                  <a:lnTo>
                    <a:pt x="225" y="456"/>
                  </a:lnTo>
                  <a:lnTo>
                    <a:pt x="227" y="456"/>
                  </a:lnTo>
                  <a:lnTo>
                    <a:pt x="230" y="461"/>
                  </a:lnTo>
                  <a:lnTo>
                    <a:pt x="234" y="463"/>
                  </a:lnTo>
                  <a:lnTo>
                    <a:pt x="237" y="461"/>
                  </a:lnTo>
                  <a:lnTo>
                    <a:pt x="239" y="459"/>
                  </a:lnTo>
                  <a:lnTo>
                    <a:pt x="241" y="456"/>
                  </a:lnTo>
                  <a:lnTo>
                    <a:pt x="244" y="459"/>
                  </a:lnTo>
                  <a:lnTo>
                    <a:pt x="244" y="459"/>
                  </a:lnTo>
                  <a:lnTo>
                    <a:pt x="244" y="461"/>
                  </a:lnTo>
                  <a:lnTo>
                    <a:pt x="244" y="463"/>
                  </a:lnTo>
                  <a:lnTo>
                    <a:pt x="244" y="466"/>
                  </a:lnTo>
                  <a:lnTo>
                    <a:pt x="244" y="468"/>
                  </a:lnTo>
                  <a:lnTo>
                    <a:pt x="246" y="471"/>
                  </a:lnTo>
                  <a:lnTo>
                    <a:pt x="253" y="473"/>
                  </a:lnTo>
                  <a:lnTo>
                    <a:pt x="263" y="475"/>
                  </a:lnTo>
                  <a:lnTo>
                    <a:pt x="267" y="471"/>
                  </a:lnTo>
                  <a:lnTo>
                    <a:pt x="267" y="463"/>
                  </a:lnTo>
                  <a:lnTo>
                    <a:pt x="270" y="463"/>
                  </a:lnTo>
                  <a:lnTo>
                    <a:pt x="270" y="463"/>
                  </a:lnTo>
                  <a:lnTo>
                    <a:pt x="270" y="463"/>
                  </a:lnTo>
                  <a:lnTo>
                    <a:pt x="270" y="461"/>
                  </a:lnTo>
                  <a:lnTo>
                    <a:pt x="270" y="461"/>
                  </a:lnTo>
                  <a:lnTo>
                    <a:pt x="272" y="466"/>
                  </a:lnTo>
                  <a:lnTo>
                    <a:pt x="282" y="471"/>
                  </a:lnTo>
                  <a:lnTo>
                    <a:pt x="282" y="473"/>
                  </a:lnTo>
                  <a:lnTo>
                    <a:pt x="284" y="475"/>
                  </a:lnTo>
                  <a:lnTo>
                    <a:pt x="286" y="475"/>
                  </a:lnTo>
                  <a:lnTo>
                    <a:pt x="286" y="473"/>
                  </a:lnTo>
                  <a:lnTo>
                    <a:pt x="286" y="471"/>
                  </a:lnTo>
                  <a:lnTo>
                    <a:pt x="284" y="468"/>
                  </a:lnTo>
                  <a:lnTo>
                    <a:pt x="286" y="466"/>
                  </a:lnTo>
                  <a:lnTo>
                    <a:pt x="296" y="468"/>
                  </a:lnTo>
                  <a:lnTo>
                    <a:pt x="298" y="468"/>
                  </a:lnTo>
                  <a:lnTo>
                    <a:pt x="301" y="466"/>
                  </a:lnTo>
                  <a:lnTo>
                    <a:pt x="296" y="461"/>
                  </a:lnTo>
                  <a:lnTo>
                    <a:pt x="296" y="456"/>
                  </a:lnTo>
                  <a:lnTo>
                    <a:pt x="301" y="454"/>
                  </a:lnTo>
                  <a:lnTo>
                    <a:pt x="305" y="456"/>
                  </a:lnTo>
                  <a:lnTo>
                    <a:pt x="303" y="463"/>
                  </a:lnTo>
                  <a:lnTo>
                    <a:pt x="317" y="456"/>
                  </a:lnTo>
                  <a:lnTo>
                    <a:pt x="320" y="459"/>
                  </a:lnTo>
                  <a:lnTo>
                    <a:pt x="322" y="461"/>
                  </a:lnTo>
                  <a:lnTo>
                    <a:pt x="327" y="463"/>
                  </a:lnTo>
                  <a:lnTo>
                    <a:pt x="327" y="466"/>
                  </a:lnTo>
                  <a:lnTo>
                    <a:pt x="327" y="466"/>
                  </a:lnTo>
                  <a:lnTo>
                    <a:pt x="331" y="475"/>
                  </a:lnTo>
                  <a:lnTo>
                    <a:pt x="336" y="485"/>
                  </a:lnTo>
                  <a:lnTo>
                    <a:pt x="343" y="485"/>
                  </a:lnTo>
                  <a:lnTo>
                    <a:pt x="353" y="482"/>
                  </a:lnTo>
                  <a:lnTo>
                    <a:pt x="360" y="482"/>
                  </a:lnTo>
                  <a:lnTo>
                    <a:pt x="369" y="485"/>
                  </a:lnTo>
                  <a:lnTo>
                    <a:pt x="391" y="499"/>
                  </a:lnTo>
                  <a:lnTo>
                    <a:pt x="395" y="501"/>
                  </a:lnTo>
                  <a:lnTo>
                    <a:pt x="400" y="501"/>
                  </a:lnTo>
                  <a:lnTo>
                    <a:pt x="402" y="499"/>
                  </a:lnTo>
                  <a:lnTo>
                    <a:pt x="407" y="499"/>
                  </a:lnTo>
                  <a:lnTo>
                    <a:pt x="410" y="501"/>
                  </a:lnTo>
                  <a:lnTo>
                    <a:pt x="414" y="511"/>
                  </a:lnTo>
                  <a:lnTo>
                    <a:pt x="417" y="516"/>
                  </a:lnTo>
                  <a:lnTo>
                    <a:pt x="424" y="520"/>
                  </a:lnTo>
                  <a:lnTo>
                    <a:pt x="433" y="523"/>
                  </a:lnTo>
                  <a:lnTo>
                    <a:pt x="443" y="523"/>
                  </a:lnTo>
                  <a:lnTo>
                    <a:pt x="450" y="520"/>
                  </a:lnTo>
                  <a:lnTo>
                    <a:pt x="457" y="516"/>
                  </a:lnTo>
                  <a:lnTo>
                    <a:pt x="464" y="506"/>
                  </a:lnTo>
                  <a:lnTo>
                    <a:pt x="466" y="501"/>
                  </a:lnTo>
                  <a:lnTo>
                    <a:pt x="469" y="499"/>
                  </a:lnTo>
                  <a:lnTo>
                    <a:pt x="471" y="499"/>
                  </a:lnTo>
                  <a:lnTo>
                    <a:pt x="471" y="501"/>
                  </a:lnTo>
                  <a:lnTo>
                    <a:pt x="473" y="501"/>
                  </a:lnTo>
                  <a:lnTo>
                    <a:pt x="476" y="501"/>
                  </a:lnTo>
                  <a:lnTo>
                    <a:pt x="478" y="501"/>
                  </a:lnTo>
                  <a:lnTo>
                    <a:pt x="481" y="501"/>
                  </a:lnTo>
                  <a:lnTo>
                    <a:pt x="483" y="504"/>
                  </a:lnTo>
                  <a:lnTo>
                    <a:pt x="483" y="504"/>
                  </a:lnTo>
                  <a:lnTo>
                    <a:pt x="483" y="504"/>
                  </a:lnTo>
                  <a:lnTo>
                    <a:pt x="485" y="506"/>
                  </a:lnTo>
                  <a:lnTo>
                    <a:pt x="485" y="506"/>
                  </a:lnTo>
                  <a:lnTo>
                    <a:pt x="485" y="508"/>
                  </a:lnTo>
                  <a:lnTo>
                    <a:pt x="485" y="508"/>
                  </a:lnTo>
                  <a:lnTo>
                    <a:pt x="483" y="511"/>
                  </a:lnTo>
                  <a:lnTo>
                    <a:pt x="483" y="511"/>
                  </a:lnTo>
                  <a:lnTo>
                    <a:pt x="483" y="511"/>
                  </a:lnTo>
                  <a:lnTo>
                    <a:pt x="483" y="513"/>
                  </a:lnTo>
                  <a:lnTo>
                    <a:pt x="485" y="513"/>
                  </a:lnTo>
                  <a:lnTo>
                    <a:pt x="504" y="518"/>
                  </a:lnTo>
                  <a:lnTo>
                    <a:pt x="507" y="518"/>
                  </a:lnTo>
                  <a:lnTo>
                    <a:pt x="509" y="520"/>
                  </a:lnTo>
                  <a:lnTo>
                    <a:pt x="509" y="520"/>
                  </a:lnTo>
                  <a:lnTo>
                    <a:pt x="511" y="523"/>
                  </a:lnTo>
                  <a:lnTo>
                    <a:pt x="518" y="520"/>
                  </a:lnTo>
                  <a:lnTo>
                    <a:pt x="521" y="518"/>
                  </a:lnTo>
                  <a:lnTo>
                    <a:pt x="521" y="518"/>
                  </a:lnTo>
                  <a:lnTo>
                    <a:pt x="523" y="518"/>
                  </a:lnTo>
                  <a:lnTo>
                    <a:pt x="530" y="516"/>
                  </a:lnTo>
                  <a:lnTo>
                    <a:pt x="530" y="516"/>
                  </a:lnTo>
                  <a:lnTo>
                    <a:pt x="533" y="513"/>
                  </a:lnTo>
                  <a:lnTo>
                    <a:pt x="533" y="513"/>
                  </a:lnTo>
                  <a:lnTo>
                    <a:pt x="533" y="511"/>
                  </a:lnTo>
                  <a:lnTo>
                    <a:pt x="535" y="511"/>
                  </a:lnTo>
                  <a:lnTo>
                    <a:pt x="535" y="511"/>
                  </a:lnTo>
                  <a:lnTo>
                    <a:pt x="554" y="508"/>
                  </a:lnTo>
                  <a:lnTo>
                    <a:pt x="554" y="508"/>
                  </a:lnTo>
                  <a:lnTo>
                    <a:pt x="566" y="513"/>
                  </a:lnTo>
                  <a:lnTo>
                    <a:pt x="566" y="513"/>
                  </a:lnTo>
                  <a:lnTo>
                    <a:pt x="568" y="513"/>
                  </a:lnTo>
                  <a:lnTo>
                    <a:pt x="571" y="516"/>
                  </a:lnTo>
                  <a:lnTo>
                    <a:pt x="571" y="518"/>
                  </a:lnTo>
                  <a:lnTo>
                    <a:pt x="575" y="516"/>
                  </a:lnTo>
                  <a:lnTo>
                    <a:pt x="590" y="513"/>
                  </a:lnTo>
                  <a:lnTo>
                    <a:pt x="594" y="513"/>
                  </a:lnTo>
                  <a:lnTo>
                    <a:pt x="594" y="513"/>
                  </a:lnTo>
                  <a:lnTo>
                    <a:pt x="597" y="513"/>
                  </a:lnTo>
                  <a:lnTo>
                    <a:pt x="597" y="511"/>
                  </a:lnTo>
                  <a:lnTo>
                    <a:pt x="599" y="508"/>
                  </a:lnTo>
                  <a:lnTo>
                    <a:pt x="599" y="508"/>
                  </a:lnTo>
                  <a:lnTo>
                    <a:pt x="599" y="508"/>
                  </a:lnTo>
                  <a:lnTo>
                    <a:pt x="616" y="508"/>
                  </a:lnTo>
                  <a:lnTo>
                    <a:pt x="625" y="511"/>
                  </a:lnTo>
                  <a:lnTo>
                    <a:pt x="625" y="5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9" name="Freeform 17">
              <a:extLst>
                <a:ext uri="{FF2B5EF4-FFF2-40B4-BE49-F238E27FC236}">
                  <a16:creationId xmlns:a16="http://schemas.microsoft.com/office/drawing/2014/main" id="{2903BED8-E650-4957-A0F8-D19B95C89DED}"/>
                </a:ext>
              </a:extLst>
            </p:cNvPr>
            <p:cNvSpPr>
              <a:spLocks/>
            </p:cNvSpPr>
            <p:nvPr/>
          </p:nvSpPr>
          <p:spPr bwMode="auto">
            <a:xfrm>
              <a:off x="3793" y="649"/>
              <a:ext cx="334" cy="324"/>
            </a:xfrm>
            <a:custGeom>
              <a:avLst/>
              <a:gdLst>
                <a:gd name="T0" fmla="*/ 308 w 334"/>
                <a:gd name="T1" fmla="*/ 277 h 324"/>
                <a:gd name="T2" fmla="*/ 265 w 334"/>
                <a:gd name="T3" fmla="*/ 255 h 324"/>
                <a:gd name="T4" fmla="*/ 272 w 334"/>
                <a:gd name="T5" fmla="*/ 213 h 324"/>
                <a:gd name="T6" fmla="*/ 251 w 334"/>
                <a:gd name="T7" fmla="*/ 208 h 324"/>
                <a:gd name="T8" fmla="*/ 244 w 334"/>
                <a:gd name="T9" fmla="*/ 199 h 324"/>
                <a:gd name="T10" fmla="*/ 246 w 334"/>
                <a:gd name="T11" fmla="*/ 184 h 324"/>
                <a:gd name="T12" fmla="*/ 279 w 334"/>
                <a:gd name="T13" fmla="*/ 144 h 324"/>
                <a:gd name="T14" fmla="*/ 255 w 334"/>
                <a:gd name="T15" fmla="*/ 135 h 324"/>
                <a:gd name="T16" fmla="*/ 234 w 334"/>
                <a:gd name="T17" fmla="*/ 132 h 324"/>
                <a:gd name="T18" fmla="*/ 225 w 334"/>
                <a:gd name="T19" fmla="*/ 123 h 324"/>
                <a:gd name="T20" fmla="*/ 229 w 334"/>
                <a:gd name="T21" fmla="*/ 97 h 324"/>
                <a:gd name="T22" fmla="*/ 255 w 334"/>
                <a:gd name="T23" fmla="*/ 78 h 324"/>
                <a:gd name="T24" fmla="*/ 286 w 334"/>
                <a:gd name="T25" fmla="*/ 59 h 324"/>
                <a:gd name="T26" fmla="*/ 291 w 334"/>
                <a:gd name="T27" fmla="*/ 40 h 324"/>
                <a:gd name="T28" fmla="*/ 248 w 334"/>
                <a:gd name="T29" fmla="*/ 28 h 324"/>
                <a:gd name="T30" fmla="*/ 191 w 334"/>
                <a:gd name="T31" fmla="*/ 26 h 324"/>
                <a:gd name="T32" fmla="*/ 87 w 334"/>
                <a:gd name="T33" fmla="*/ 0 h 324"/>
                <a:gd name="T34" fmla="*/ 90 w 334"/>
                <a:gd name="T35" fmla="*/ 31 h 324"/>
                <a:gd name="T36" fmla="*/ 68 w 334"/>
                <a:gd name="T37" fmla="*/ 38 h 324"/>
                <a:gd name="T38" fmla="*/ 66 w 334"/>
                <a:gd name="T39" fmla="*/ 47 h 324"/>
                <a:gd name="T40" fmla="*/ 71 w 334"/>
                <a:gd name="T41" fmla="*/ 57 h 324"/>
                <a:gd name="T42" fmla="*/ 45 w 334"/>
                <a:gd name="T43" fmla="*/ 57 h 324"/>
                <a:gd name="T44" fmla="*/ 26 w 334"/>
                <a:gd name="T45" fmla="*/ 87 h 324"/>
                <a:gd name="T46" fmla="*/ 0 w 334"/>
                <a:gd name="T47" fmla="*/ 111 h 324"/>
                <a:gd name="T48" fmla="*/ 4 w 334"/>
                <a:gd name="T49" fmla="*/ 123 h 324"/>
                <a:gd name="T50" fmla="*/ 19 w 334"/>
                <a:gd name="T51" fmla="*/ 128 h 324"/>
                <a:gd name="T52" fmla="*/ 23 w 334"/>
                <a:gd name="T53" fmla="*/ 132 h 324"/>
                <a:gd name="T54" fmla="*/ 26 w 334"/>
                <a:gd name="T55" fmla="*/ 142 h 324"/>
                <a:gd name="T56" fmla="*/ 35 w 334"/>
                <a:gd name="T57" fmla="*/ 158 h 324"/>
                <a:gd name="T58" fmla="*/ 33 w 334"/>
                <a:gd name="T59" fmla="*/ 168 h 324"/>
                <a:gd name="T60" fmla="*/ 21 w 334"/>
                <a:gd name="T61" fmla="*/ 173 h 324"/>
                <a:gd name="T62" fmla="*/ 21 w 334"/>
                <a:gd name="T63" fmla="*/ 199 h 324"/>
                <a:gd name="T64" fmla="*/ 28 w 334"/>
                <a:gd name="T65" fmla="*/ 213 h 324"/>
                <a:gd name="T66" fmla="*/ 40 w 334"/>
                <a:gd name="T67" fmla="*/ 222 h 324"/>
                <a:gd name="T68" fmla="*/ 49 w 334"/>
                <a:gd name="T69" fmla="*/ 246 h 324"/>
                <a:gd name="T70" fmla="*/ 64 w 334"/>
                <a:gd name="T71" fmla="*/ 248 h 324"/>
                <a:gd name="T72" fmla="*/ 75 w 334"/>
                <a:gd name="T73" fmla="*/ 258 h 324"/>
                <a:gd name="T74" fmla="*/ 92 w 334"/>
                <a:gd name="T75" fmla="*/ 246 h 324"/>
                <a:gd name="T76" fmla="*/ 99 w 334"/>
                <a:gd name="T77" fmla="*/ 241 h 324"/>
                <a:gd name="T78" fmla="*/ 101 w 334"/>
                <a:gd name="T79" fmla="*/ 248 h 324"/>
                <a:gd name="T80" fmla="*/ 106 w 334"/>
                <a:gd name="T81" fmla="*/ 248 h 324"/>
                <a:gd name="T82" fmla="*/ 116 w 334"/>
                <a:gd name="T83" fmla="*/ 244 h 324"/>
                <a:gd name="T84" fmla="*/ 118 w 334"/>
                <a:gd name="T85" fmla="*/ 248 h 324"/>
                <a:gd name="T86" fmla="*/ 132 w 334"/>
                <a:gd name="T87" fmla="*/ 248 h 324"/>
                <a:gd name="T88" fmla="*/ 142 w 334"/>
                <a:gd name="T89" fmla="*/ 258 h 324"/>
                <a:gd name="T90" fmla="*/ 149 w 334"/>
                <a:gd name="T91" fmla="*/ 274 h 324"/>
                <a:gd name="T92" fmla="*/ 154 w 334"/>
                <a:gd name="T93" fmla="*/ 284 h 324"/>
                <a:gd name="T94" fmla="*/ 170 w 334"/>
                <a:gd name="T95" fmla="*/ 293 h 324"/>
                <a:gd name="T96" fmla="*/ 158 w 334"/>
                <a:gd name="T97" fmla="*/ 281 h 324"/>
                <a:gd name="T98" fmla="*/ 165 w 334"/>
                <a:gd name="T99" fmla="*/ 267 h 324"/>
                <a:gd name="T100" fmla="*/ 177 w 334"/>
                <a:gd name="T101" fmla="*/ 267 h 324"/>
                <a:gd name="T102" fmla="*/ 218 w 334"/>
                <a:gd name="T103" fmla="*/ 277 h 324"/>
                <a:gd name="T104" fmla="*/ 229 w 334"/>
                <a:gd name="T105" fmla="*/ 291 h 324"/>
                <a:gd name="T106" fmla="*/ 241 w 334"/>
                <a:gd name="T107" fmla="*/ 286 h 324"/>
                <a:gd name="T108" fmla="*/ 255 w 334"/>
                <a:gd name="T109" fmla="*/ 277 h 324"/>
                <a:gd name="T110" fmla="*/ 279 w 334"/>
                <a:gd name="T111" fmla="*/ 270 h 324"/>
                <a:gd name="T112" fmla="*/ 308 w 334"/>
                <a:gd name="T113" fmla="*/ 307 h 324"/>
                <a:gd name="T114" fmla="*/ 298 w 334"/>
                <a:gd name="T115" fmla="*/ 315 h 324"/>
                <a:gd name="T116" fmla="*/ 326 w 334"/>
                <a:gd name="T117" fmla="*/ 3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324">
                  <a:moveTo>
                    <a:pt x="334" y="310"/>
                  </a:moveTo>
                  <a:lnTo>
                    <a:pt x="334" y="310"/>
                  </a:lnTo>
                  <a:lnTo>
                    <a:pt x="331" y="310"/>
                  </a:lnTo>
                  <a:lnTo>
                    <a:pt x="326" y="307"/>
                  </a:lnTo>
                  <a:lnTo>
                    <a:pt x="324" y="305"/>
                  </a:lnTo>
                  <a:lnTo>
                    <a:pt x="308" y="277"/>
                  </a:lnTo>
                  <a:lnTo>
                    <a:pt x="293" y="270"/>
                  </a:lnTo>
                  <a:lnTo>
                    <a:pt x="291" y="267"/>
                  </a:lnTo>
                  <a:lnTo>
                    <a:pt x="284" y="260"/>
                  </a:lnTo>
                  <a:lnTo>
                    <a:pt x="279" y="260"/>
                  </a:lnTo>
                  <a:lnTo>
                    <a:pt x="272" y="258"/>
                  </a:lnTo>
                  <a:lnTo>
                    <a:pt x="265" y="255"/>
                  </a:lnTo>
                  <a:lnTo>
                    <a:pt x="265" y="253"/>
                  </a:lnTo>
                  <a:lnTo>
                    <a:pt x="263" y="248"/>
                  </a:lnTo>
                  <a:lnTo>
                    <a:pt x="263" y="239"/>
                  </a:lnTo>
                  <a:lnTo>
                    <a:pt x="270" y="225"/>
                  </a:lnTo>
                  <a:lnTo>
                    <a:pt x="272" y="220"/>
                  </a:lnTo>
                  <a:lnTo>
                    <a:pt x="272" y="213"/>
                  </a:lnTo>
                  <a:lnTo>
                    <a:pt x="274" y="208"/>
                  </a:lnTo>
                  <a:lnTo>
                    <a:pt x="272" y="201"/>
                  </a:lnTo>
                  <a:lnTo>
                    <a:pt x="270" y="201"/>
                  </a:lnTo>
                  <a:lnTo>
                    <a:pt x="263" y="203"/>
                  </a:lnTo>
                  <a:lnTo>
                    <a:pt x="258" y="206"/>
                  </a:lnTo>
                  <a:lnTo>
                    <a:pt x="251" y="208"/>
                  </a:lnTo>
                  <a:lnTo>
                    <a:pt x="244" y="201"/>
                  </a:lnTo>
                  <a:lnTo>
                    <a:pt x="244" y="201"/>
                  </a:lnTo>
                  <a:lnTo>
                    <a:pt x="244" y="199"/>
                  </a:lnTo>
                  <a:lnTo>
                    <a:pt x="244" y="199"/>
                  </a:lnTo>
                  <a:lnTo>
                    <a:pt x="244" y="199"/>
                  </a:lnTo>
                  <a:lnTo>
                    <a:pt x="244" y="199"/>
                  </a:lnTo>
                  <a:lnTo>
                    <a:pt x="241" y="196"/>
                  </a:lnTo>
                  <a:lnTo>
                    <a:pt x="244" y="192"/>
                  </a:lnTo>
                  <a:lnTo>
                    <a:pt x="244" y="192"/>
                  </a:lnTo>
                  <a:lnTo>
                    <a:pt x="246" y="189"/>
                  </a:lnTo>
                  <a:lnTo>
                    <a:pt x="246" y="187"/>
                  </a:lnTo>
                  <a:lnTo>
                    <a:pt x="246" y="184"/>
                  </a:lnTo>
                  <a:lnTo>
                    <a:pt x="244" y="184"/>
                  </a:lnTo>
                  <a:lnTo>
                    <a:pt x="248" y="177"/>
                  </a:lnTo>
                  <a:lnTo>
                    <a:pt x="253" y="175"/>
                  </a:lnTo>
                  <a:lnTo>
                    <a:pt x="274" y="158"/>
                  </a:lnTo>
                  <a:lnTo>
                    <a:pt x="279" y="147"/>
                  </a:lnTo>
                  <a:lnTo>
                    <a:pt x="279" y="144"/>
                  </a:lnTo>
                  <a:lnTo>
                    <a:pt x="277" y="142"/>
                  </a:lnTo>
                  <a:lnTo>
                    <a:pt x="277" y="142"/>
                  </a:lnTo>
                  <a:lnTo>
                    <a:pt x="272" y="142"/>
                  </a:lnTo>
                  <a:lnTo>
                    <a:pt x="267" y="142"/>
                  </a:lnTo>
                  <a:lnTo>
                    <a:pt x="260" y="139"/>
                  </a:lnTo>
                  <a:lnTo>
                    <a:pt x="255" y="135"/>
                  </a:lnTo>
                  <a:lnTo>
                    <a:pt x="251" y="132"/>
                  </a:lnTo>
                  <a:lnTo>
                    <a:pt x="244" y="130"/>
                  </a:lnTo>
                  <a:lnTo>
                    <a:pt x="241" y="128"/>
                  </a:lnTo>
                  <a:lnTo>
                    <a:pt x="234" y="128"/>
                  </a:lnTo>
                  <a:lnTo>
                    <a:pt x="232" y="128"/>
                  </a:lnTo>
                  <a:lnTo>
                    <a:pt x="234" y="132"/>
                  </a:lnTo>
                  <a:lnTo>
                    <a:pt x="229" y="132"/>
                  </a:lnTo>
                  <a:lnTo>
                    <a:pt x="227" y="130"/>
                  </a:lnTo>
                  <a:lnTo>
                    <a:pt x="227" y="125"/>
                  </a:lnTo>
                  <a:lnTo>
                    <a:pt x="225" y="123"/>
                  </a:lnTo>
                  <a:lnTo>
                    <a:pt x="225" y="123"/>
                  </a:lnTo>
                  <a:lnTo>
                    <a:pt x="225" y="123"/>
                  </a:lnTo>
                  <a:lnTo>
                    <a:pt x="222" y="113"/>
                  </a:lnTo>
                  <a:lnTo>
                    <a:pt x="222" y="111"/>
                  </a:lnTo>
                  <a:lnTo>
                    <a:pt x="220" y="109"/>
                  </a:lnTo>
                  <a:lnTo>
                    <a:pt x="225" y="104"/>
                  </a:lnTo>
                  <a:lnTo>
                    <a:pt x="227" y="102"/>
                  </a:lnTo>
                  <a:lnTo>
                    <a:pt x="229" y="97"/>
                  </a:lnTo>
                  <a:lnTo>
                    <a:pt x="232" y="92"/>
                  </a:lnTo>
                  <a:lnTo>
                    <a:pt x="234" y="87"/>
                  </a:lnTo>
                  <a:lnTo>
                    <a:pt x="236" y="87"/>
                  </a:lnTo>
                  <a:lnTo>
                    <a:pt x="239" y="87"/>
                  </a:lnTo>
                  <a:lnTo>
                    <a:pt x="246" y="83"/>
                  </a:lnTo>
                  <a:lnTo>
                    <a:pt x="255" y="78"/>
                  </a:lnTo>
                  <a:lnTo>
                    <a:pt x="260" y="73"/>
                  </a:lnTo>
                  <a:lnTo>
                    <a:pt x="265" y="66"/>
                  </a:lnTo>
                  <a:lnTo>
                    <a:pt x="270" y="61"/>
                  </a:lnTo>
                  <a:lnTo>
                    <a:pt x="277" y="59"/>
                  </a:lnTo>
                  <a:lnTo>
                    <a:pt x="281" y="59"/>
                  </a:lnTo>
                  <a:lnTo>
                    <a:pt x="286" y="59"/>
                  </a:lnTo>
                  <a:lnTo>
                    <a:pt x="289" y="54"/>
                  </a:lnTo>
                  <a:lnTo>
                    <a:pt x="289" y="52"/>
                  </a:lnTo>
                  <a:lnTo>
                    <a:pt x="289" y="45"/>
                  </a:lnTo>
                  <a:lnTo>
                    <a:pt x="291" y="42"/>
                  </a:lnTo>
                  <a:lnTo>
                    <a:pt x="291" y="42"/>
                  </a:lnTo>
                  <a:lnTo>
                    <a:pt x="291" y="40"/>
                  </a:lnTo>
                  <a:lnTo>
                    <a:pt x="291" y="38"/>
                  </a:lnTo>
                  <a:lnTo>
                    <a:pt x="289" y="38"/>
                  </a:lnTo>
                  <a:lnTo>
                    <a:pt x="284" y="38"/>
                  </a:lnTo>
                  <a:lnTo>
                    <a:pt x="258" y="28"/>
                  </a:lnTo>
                  <a:lnTo>
                    <a:pt x="251" y="28"/>
                  </a:lnTo>
                  <a:lnTo>
                    <a:pt x="248" y="28"/>
                  </a:lnTo>
                  <a:lnTo>
                    <a:pt x="246" y="23"/>
                  </a:lnTo>
                  <a:lnTo>
                    <a:pt x="244" y="23"/>
                  </a:lnTo>
                  <a:lnTo>
                    <a:pt x="232" y="23"/>
                  </a:lnTo>
                  <a:lnTo>
                    <a:pt x="222" y="23"/>
                  </a:lnTo>
                  <a:lnTo>
                    <a:pt x="199" y="28"/>
                  </a:lnTo>
                  <a:lnTo>
                    <a:pt x="191" y="26"/>
                  </a:lnTo>
                  <a:lnTo>
                    <a:pt x="187" y="26"/>
                  </a:lnTo>
                  <a:lnTo>
                    <a:pt x="173" y="16"/>
                  </a:lnTo>
                  <a:lnTo>
                    <a:pt x="156" y="12"/>
                  </a:lnTo>
                  <a:lnTo>
                    <a:pt x="104" y="9"/>
                  </a:lnTo>
                  <a:lnTo>
                    <a:pt x="92" y="2"/>
                  </a:lnTo>
                  <a:lnTo>
                    <a:pt x="87" y="0"/>
                  </a:lnTo>
                  <a:lnTo>
                    <a:pt x="90" y="14"/>
                  </a:lnTo>
                  <a:lnTo>
                    <a:pt x="90" y="21"/>
                  </a:lnTo>
                  <a:lnTo>
                    <a:pt x="90" y="23"/>
                  </a:lnTo>
                  <a:lnTo>
                    <a:pt x="90" y="28"/>
                  </a:lnTo>
                  <a:lnTo>
                    <a:pt x="90" y="31"/>
                  </a:lnTo>
                  <a:lnTo>
                    <a:pt x="90" y="31"/>
                  </a:lnTo>
                  <a:lnTo>
                    <a:pt x="90" y="33"/>
                  </a:lnTo>
                  <a:lnTo>
                    <a:pt x="75" y="35"/>
                  </a:lnTo>
                  <a:lnTo>
                    <a:pt x="73" y="35"/>
                  </a:lnTo>
                  <a:lnTo>
                    <a:pt x="71" y="35"/>
                  </a:lnTo>
                  <a:lnTo>
                    <a:pt x="71" y="38"/>
                  </a:lnTo>
                  <a:lnTo>
                    <a:pt x="68" y="38"/>
                  </a:lnTo>
                  <a:lnTo>
                    <a:pt x="66" y="42"/>
                  </a:lnTo>
                  <a:lnTo>
                    <a:pt x="66" y="45"/>
                  </a:lnTo>
                  <a:lnTo>
                    <a:pt x="64" y="45"/>
                  </a:lnTo>
                  <a:lnTo>
                    <a:pt x="66" y="47"/>
                  </a:lnTo>
                  <a:lnTo>
                    <a:pt x="66" y="47"/>
                  </a:lnTo>
                  <a:lnTo>
                    <a:pt x="66" y="47"/>
                  </a:lnTo>
                  <a:lnTo>
                    <a:pt x="68" y="47"/>
                  </a:lnTo>
                  <a:lnTo>
                    <a:pt x="71" y="49"/>
                  </a:lnTo>
                  <a:lnTo>
                    <a:pt x="71" y="49"/>
                  </a:lnTo>
                  <a:lnTo>
                    <a:pt x="71" y="52"/>
                  </a:lnTo>
                  <a:lnTo>
                    <a:pt x="71" y="54"/>
                  </a:lnTo>
                  <a:lnTo>
                    <a:pt x="71" y="57"/>
                  </a:lnTo>
                  <a:lnTo>
                    <a:pt x="71" y="57"/>
                  </a:lnTo>
                  <a:lnTo>
                    <a:pt x="68" y="57"/>
                  </a:lnTo>
                  <a:lnTo>
                    <a:pt x="66" y="54"/>
                  </a:lnTo>
                  <a:lnTo>
                    <a:pt x="64" y="54"/>
                  </a:lnTo>
                  <a:lnTo>
                    <a:pt x="54" y="54"/>
                  </a:lnTo>
                  <a:lnTo>
                    <a:pt x="45" y="57"/>
                  </a:lnTo>
                  <a:lnTo>
                    <a:pt x="40" y="59"/>
                  </a:lnTo>
                  <a:lnTo>
                    <a:pt x="40" y="59"/>
                  </a:lnTo>
                  <a:lnTo>
                    <a:pt x="38" y="61"/>
                  </a:lnTo>
                  <a:lnTo>
                    <a:pt x="35" y="66"/>
                  </a:lnTo>
                  <a:lnTo>
                    <a:pt x="33" y="76"/>
                  </a:lnTo>
                  <a:lnTo>
                    <a:pt x="26" y="87"/>
                  </a:lnTo>
                  <a:lnTo>
                    <a:pt x="23" y="92"/>
                  </a:lnTo>
                  <a:lnTo>
                    <a:pt x="21" y="94"/>
                  </a:lnTo>
                  <a:lnTo>
                    <a:pt x="9" y="102"/>
                  </a:lnTo>
                  <a:lnTo>
                    <a:pt x="7" y="104"/>
                  </a:lnTo>
                  <a:lnTo>
                    <a:pt x="4" y="106"/>
                  </a:lnTo>
                  <a:lnTo>
                    <a:pt x="0" y="111"/>
                  </a:lnTo>
                  <a:lnTo>
                    <a:pt x="0" y="113"/>
                  </a:lnTo>
                  <a:lnTo>
                    <a:pt x="0" y="113"/>
                  </a:lnTo>
                  <a:lnTo>
                    <a:pt x="0" y="116"/>
                  </a:lnTo>
                  <a:lnTo>
                    <a:pt x="0" y="118"/>
                  </a:lnTo>
                  <a:lnTo>
                    <a:pt x="0" y="118"/>
                  </a:lnTo>
                  <a:lnTo>
                    <a:pt x="4" y="123"/>
                  </a:lnTo>
                  <a:lnTo>
                    <a:pt x="9" y="125"/>
                  </a:lnTo>
                  <a:lnTo>
                    <a:pt x="9" y="128"/>
                  </a:lnTo>
                  <a:lnTo>
                    <a:pt x="11" y="128"/>
                  </a:lnTo>
                  <a:lnTo>
                    <a:pt x="16" y="128"/>
                  </a:lnTo>
                  <a:lnTo>
                    <a:pt x="16" y="128"/>
                  </a:lnTo>
                  <a:lnTo>
                    <a:pt x="19" y="128"/>
                  </a:lnTo>
                  <a:lnTo>
                    <a:pt x="19" y="130"/>
                  </a:lnTo>
                  <a:lnTo>
                    <a:pt x="19" y="130"/>
                  </a:lnTo>
                  <a:lnTo>
                    <a:pt x="19" y="132"/>
                  </a:lnTo>
                  <a:lnTo>
                    <a:pt x="19" y="132"/>
                  </a:lnTo>
                  <a:lnTo>
                    <a:pt x="21" y="132"/>
                  </a:lnTo>
                  <a:lnTo>
                    <a:pt x="23" y="132"/>
                  </a:lnTo>
                  <a:lnTo>
                    <a:pt x="23" y="132"/>
                  </a:lnTo>
                  <a:lnTo>
                    <a:pt x="26" y="135"/>
                  </a:lnTo>
                  <a:lnTo>
                    <a:pt x="26" y="137"/>
                  </a:lnTo>
                  <a:lnTo>
                    <a:pt x="26" y="139"/>
                  </a:lnTo>
                  <a:lnTo>
                    <a:pt x="26" y="142"/>
                  </a:lnTo>
                  <a:lnTo>
                    <a:pt x="26" y="142"/>
                  </a:lnTo>
                  <a:lnTo>
                    <a:pt x="28" y="144"/>
                  </a:lnTo>
                  <a:lnTo>
                    <a:pt x="28" y="144"/>
                  </a:lnTo>
                  <a:lnTo>
                    <a:pt x="33" y="147"/>
                  </a:lnTo>
                  <a:lnTo>
                    <a:pt x="33" y="149"/>
                  </a:lnTo>
                  <a:lnTo>
                    <a:pt x="33" y="151"/>
                  </a:lnTo>
                  <a:lnTo>
                    <a:pt x="35" y="158"/>
                  </a:lnTo>
                  <a:lnTo>
                    <a:pt x="35" y="161"/>
                  </a:lnTo>
                  <a:lnTo>
                    <a:pt x="35" y="163"/>
                  </a:lnTo>
                  <a:lnTo>
                    <a:pt x="35" y="165"/>
                  </a:lnTo>
                  <a:lnTo>
                    <a:pt x="33" y="165"/>
                  </a:lnTo>
                  <a:lnTo>
                    <a:pt x="33" y="165"/>
                  </a:lnTo>
                  <a:lnTo>
                    <a:pt x="33" y="168"/>
                  </a:lnTo>
                  <a:lnTo>
                    <a:pt x="30" y="168"/>
                  </a:lnTo>
                  <a:lnTo>
                    <a:pt x="26" y="170"/>
                  </a:lnTo>
                  <a:lnTo>
                    <a:pt x="23" y="170"/>
                  </a:lnTo>
                  <a:lnTo>
                    <a:pt x="23" y="170"/>
                  </a:lnTo>
                  <a:lnTo>
                    <a:pt x="23" y="173"/>
                  </a:lnTo>
                  <a:lnTo>
                    <a:pt x="21" y="173"/>
                  </a:lnTo>
                  <a:lnTo>
                    <a:pt x="21" y="173"/>
                  </a:lnTo>
                  <a:lnTo>
                    <a:pt x="21" y="175"/>
                  </a:lnTo>
                  <a:lnTo>
                    <a:pt x="19" y="177"/>
                  </a:lnTo>
                  <a:lnTo>
                    <a:pt x="16" y="182"/>
                  </a:lnTo>
                  <a:lnTo>
                    <a:pt x="21" y="192"/>
                  </a:lnTo>
                  <a:lnTo>
                    <a:pt x="21" y="199"/>
                  </a:lnTo>
                  <a:lnTo>
                    <a:pt x="23" y="208"/>
                  </a:lnTo>
                  <a:lnTo>
                    <a:pt x="23" y="210"/>
                  </a:lnTo>
                  <a:lnTo>
                    <a:pt x="23" y="210"/>
                  </a:lnTo>
                  <a:lnTo>
                    <a:pt x="26" y="210"/>
                  </a:lnTo>
                  <a:lnTo>
                    <a:pt x="28" y="210"/>
                  </a:lnTo>
                  <a:lnTo>
                    <a:pt x="28" y="213"/>
                  </a:lnTo>
                  <a:lnTo>
                    <a:pt x="33" y="218"/>
                  </a:lnTo>
                  <a:lnTo>
                    <a:pt x="33" y="218"/>
                  </a:lnTo>
                  <a:lnTo>
                    <a:pt x="38" y="220"/>
                  </a:lnTo>
                  <a:lnTo>
                    <a:pt x="40" y="220"/>
                  </a:lnTo>
                  <a:lnTo>
                    <a:pt x="40" y="222"/>
                  </a:lnTo>
                  <a:lnTo>
                    <a:pt x="40" y="222"/>
                  </a:lnTo>
                  <a:lnTo>
                    <a:pt x="40" y="225"/>
                  </a:lnTo>
                  <a:lnTo>
                    <a:pt x="42" y="227"/>
                  </a:lnTo>
                  <a:lnTo>
                    <a:pt x="47" y="241"/>
                  </a:lnTo>
                  <a:lnTo>
                    <a:pt x="47" y="244"/>
                  </a:lnTo>
                  <a:lnTo>
                    <a:pt x="47" y="246"/>
                  </a:lnTo>
                  <a:lnTo>
                    <a:pt x="49" y="246"/>
                  </a:lnTo>
                  <a:lnTo>
                    <a:pt x="56" y="251"/>
                  </a:lnTo>
                  <a:lnTo>
                    <a:pt x="56" y="251"/>
                  </a:lnTo>
                  <a:lnTo>
                    <a:pt x="59" y="251"/>
                  </a:lnTo>
                  <a:lnTo>
                    <a:pt x="61" y="248"/>
                  </a:lnTo>
                  <a:lnTo>
                    <a:pt x="61" y="248"/>
                  </a:lnTo>
                  <a:lnTo>
                    <a:pt x="64" y="248"/>
                  </a:lnTo>
                  <a:lnTo>
                    <a:pt x="64" y="248"/>
                  </a:lnTo>
                  <a:lnTo>
                    <a:pt x="66" y="248"/>
                  </a:lnTo>
                  <a:lnTo>
                    <a:pt x="68" y="253"/>
                  </a:lnTo>
                  <a:lnTo>
                    <a:pt x="71" y="253"/>
                  </a:lnTo>
                  <a:lnTo>
                    <a:pt x="71" y="258"/>
                  </a:lnTo>
                  <a:lnTo>
                    <a:pt x="75" y="258"/>
                  </a:lnTo>
                  <a:lnTo>
                    <a:pt x="78" y="258"/>
                  </a:lnTo>
                  <a:lnTo>
                    <a:pt x="85" y="251"/>
                  </a:lnTo>
                  <a:lnTo>
                    <a:pt x="85" y="248"/>
                  </a:lnTo>
                  <a:lnTo>
                    <a:pt x="87" y="248"/>
                  </a:lnTo>
                  <a:lnTo>
                    <a:pt x="92" y="248"/>
                  </a:lnTo>
                  <a:lnTo>
                    <a:pt x="92" y="246"/>
                  </a:lnTo>
                  <a:lnTo>
                    <a:pt x="92" y="246"/>
                  </a:lnTo>
                  <a:lnTo>
                    <a:pt x="94" y="244"/>
                  </a:lnTo>
                  <a:lnTo>
                    <a:pt x="94" y="241"/>
                  </a:lnTo>
                  <a:lnTo>
                    <a:pt x="97" y="241"/>
                  </a:lnTo>
                  <a:lnTo>
                    <a:pt x="97" y="241"/>
                  </a:lnTo>
                  <a:lnTo>
                    <a:pt x="99" y="241"/>
                  </a:lnTo>
                  <a:lnTo>
                    <a:pt x="99" y="244"/>
                  </a:lnTo>
                  <a:lnTo>
                    <a:pt x="101" y="244"/>
                  </a:lnTo>
                  <a:lnTo>
                    <a:pt x="101" y="246"/>
                  </a:lnTo>
                  <a:lnTo>
                    <a:pt x="101" y="246"/>
                  </a:lnTo>
                  <a:lnTo>
                    <a:pt x="101" y="246"/>
                  </a:lnTo>
                  <a:lnTo>
                    <a:pt x="101" y="248"/>
                  </a:lnTo>
                  <a:lnTo>
                    <a:pt x="101" y="248"/>
                  </a:lnTo>
                  <a:lnTo>
                    <a:pt x="101" y="251"/>
                  </a:lnTo>
                  <a:lnTo>
                    <a:pt x="104" y="251"/>
                  </a:lnTo>
                  <a:lnTo>
                    <a:pt x="106" y="251"/>
                  </a:lnTo>
                  <a:lnTo>
                    <a:pt x="106" y="251"/>
                  </a:lnTo>
                  <a:lnTo>
                    <a:pt x="106" y="248"/>
                  </a:lnTo>
                  <a:lnTo>
                    <a:pt x="106" y="248"/>
                  </a:lnTo>
                  <a:lnTo>
                    <a:pt x="109" y="246"/>
                  </a:lnTo>
                  <a:lnTo>
                    <a:pt x="111" y="246"/>
                  </a:lnTo>
                  <a:lnTo>
                    <a:pt x="111" y="244"/>
                  </a:lnTo>
                  <a:lnTo>
                    <a:pt x="113" y="244"/>
                  </a:lnTo>
                  <a:lnTo>
                    <a:pt x="116" y="244"/>
                  </a:lnTo>
                  <a:lnTo>
                    <a:pt x="116" y="246"/>
                  </a:lnTo>
                  <a:lnTo>
                    <a:pt x="116" y="246"/>
                  </a:lnTo>
                  <a:lnTo>
                    <a:pt x="118" y="246"/>
                  </a:lnTo>
                  <a:lnTo>
                    <a:pt x="118" y="248"/>
                  </a:lnTo>
                  <a:lnTo>
                    <a:pt x="118" y="248"/>
                  </a:lnTo>
                  <a:lnTo>
                    <a:pt x="118" y="248"/>
                  </a:lnTo>
                  <a:lnTo>
                    <a:pt x="118" y="251"/>
                  </a:lnTo>
                  <a:lnTo>
                    <a:pt x="128" y="253"/>
                  </a:lnTo>
                  <a:lnTo>
                    <a:pt x="130" y="253"/>
                  </a:lnTo>
                  <a:lnTo>
                    <a:pt x="130" y="253"/>
                  </a:lnTo>
                  <a:lnTo>
                    <a:pt x="132" y="251"/>
                  </a:lnTo>
                  <a:lnTo>
                    <a:pt x="132" y="248"/>
                  </a:lnTo>
                  <a:lnTo>
                    <a:pt x="135" y="246"/>
                  </a:lnTo>
                  <a:lnTo>
                    <a:pt x="139" y="248"/>
                  </a:lnTo>
                  <a:lnTo>
                    <a:pt x="142" y="251"/>
                  </a:lnTo>
                  <a:lnTo>
                    <a:pt x="142" y="251"/>
                  </a:lnTo>
                  <a:lnTo>
                    <a:pt x="142" y="255"/>
                  </a:lnTo>
                  <a:lnTo>
                    <a:pt x="142" y="258"/>
                  </a:lnTo>
                  <a:lnTo>
                    <a:pt x="142" y="260"/>
                  </a:lnTo>
                  <a:lnTo>
                    <a:pt x="142" y="263"/>
                  </a:lnTo>
                  <a:lnTo>
                    <a:pt x="142" y="265"/>
                  </a:lnTo>
                  <a:lnTo>
                    <a:pt x="146" y="270"/>
                  </a:lnTo>
                  <a:lnTo>
                    <a:pt x="146" y="272"/>
                  </a:lnTo>
                  <a:lnTo>
                    <a:pt x="149" y="274"/>
                  </a:lnTo>
                  <a:lnTo>
                    <a:pt x="146" y="274"/>
                  </a:lnTo>
                  <a:lnTo>
                    <a:pt x="146" y="277"/>
                  </a:lnTo>
                  <a:lnTo>
                    <a:pt x="149" y="277"/>
                  </a:lnTo>
                  <a:lnTo>
                    <a:pt x="149" y="279"/>
                  </a:lnTo>
                  <a:lnTo>
                    <a:pt x="151" y="281"/>
                  </a:lnTo>
                  <a:lnTo>
                    <a:pt x="154" y="284"/>
                  </a:lnTo>
                  <a:lnTo>
                    <a:pt x="158" y="296"/>
                  </a:lnTo>
                  <a:lnTo>
                    <a:pt x="158" y="300"/>
                  </a:lnTo>
                  <a:lnTo>
                    <a:pt x="161" y="303"/>
                  </a:lnTo>
                  <a:lnTo>
                    <a:pt x="161" y="303"/>
                  </a:lnTo>
                  <a:lnTo>
                    <a:pt x="163" y="298"/>
                  </a:lnTo>
                  <a:lnTo>
                    <a:pt x="170" y="293"/>
                  </a:lnTo>
                  <a:lnTo>
                    <a:pt x="173" y="289"/>
                  </a:lnTo>
                  <a:lnTo>
                    <a:pt x="165" y="291"/>
                  </a:lnTo>
                  <a:lnTo>
                    <a:pt x="161" y="293"/>
                  </a:lnTo>
                  <a:lnTo>
                    <a:pt x="158" y="291"/>
                  </a:lnTo>
                  <a:lnTo>
                    <a:pt x="156" y="284"/>
                  </a:lnTo>
                  <a:lnTo>
                    <a:pt x="158" y="281"/>
                  </a:lnTo>
                  <a:lnTo>
                    <a:pt x="163" y="277"/>
                  </a:lnTo>
                  <a:lnTo>
                    <a:pt x="168" y="277"/>
                  </a:lnTo>
                  <a:lnTo>
                    <a:pt x="168" y="274"/>
                  </a:lnTo>
                  <a:lnTo>
                    <a:pt x="165" y="274"/>
                  </a:lnTo>
                  <a:lnTo>
                    <a:pt x="165" y="272"/>
                  </a:lnTo>
                  <a:lnTo>
                    <a:pt x="165" y="267"/>
                  </a:lnTo>
                  <a:lnTo>
                    <a:pt x="168" y="267"/>
                  </a:lnTo>
                  <a:lnTo>
                    <a:pt x="170" y="267"/>
                  </a:lnTo>
                  <a:lnTo>
                    <a:pt x="170" y="272"/>
                  </a:lnTo>
                  <a:lnTo>
                    <a:pt x="173" y="274"/>
                  </a:lnTo>
                  <a:lnTo>
                    <a:pt x="175" y="272"/>
                  </a:lnTo>
                  <a:lnTo>
                    <a:pt x="177" y="267"/>
                  </a:lnTo>
                  <a:lnTo>
                    <a:pt x="184" y="265"/>
                  </a:lnTo>
                  <a:lnTo>
                    <a:pt x="187" y="265"/>
                  </a:lnTo>
                  <a:lnTo>
                    <a:pt x="189" y="265"/>
                  </a:lnTo>
                  <a:lnTo>
                    <a:pt x="194" y="272"/>
                  </a:lnTo>
                  <a:lnTo>
                    <a:pt x="196" y="272"/>
                  </a:lnTo>
                  <a:lnTo>
                    <a:pt x="218" y="277"/>
                  </a:lnTo>
                  <a:lnTo>
                    <a:pt x="220" y="274"/>
                  </a:lnTo>
                  <a:lnTo>
                    <a:pt x="222" y="279"/>
                  </a:lnTo>
                  <a:lnTo>
                    <a:pt x="232" y="281"/>
                  </a:lnTo>
                  <a:lnTo>
                    <a:pt x="234" y="286"/>
                  </a:lnTo>
                  <a:lnTo>
                    <a:pt x="232" y="289"/>
                  </a:lnTo>
                  <a:lnTo>
                    <a:pt x="229" y="291"/>
                  </a:lnTo>
                  <a:lnTo>
                    <a:pt x="225" y="293"/>
                  </a:lnTo>
                  <a:lnTo>
                    <a:pt x="222" y="293"/>
                  </a:lnTo>
                  <a:lnTo>
                    <a:pt x="227" y="296"/>
                  </a:lnTo>
                  <a:lnTo>
                    <a:pt x="234" y="296"/>
                  </a:lnTo>
                  <a:lnTo>
                    <a:pt x="239" y="291"/>
                  </a:lnTo>
                  <a:lnTo>
                    <a:pt x="241" y="286"/>
                  </a:lnTo>
                  <a:lnTo>
                    <a:pt x="244" y="286"/>
                  </a:lnTo>
                  <a:lnTo>
                    <a:pt x="251" y="284"/>
                  </a:lnTo>
                  <a:lnTo>
                    <a:pt x="251" y="281"/>
                  </a:lnTo>
                  <a:lnTo>
                    <a:pt x="253" y="281"/>
                  </a:lnTo>
                  <a:lnTo>
                    <a:pt x="260" y="277"/>
                  </a:lnTo>
                  <a:lnTo>
                    <a:pt x="255" y="277"/>
                  </a:lnTo>
                  <a:lnTo>
                    <a:pt x="253" y="270"/>
                  </a:lnTo>
                  <a:lnTo>
                    <a:pt x="255" y="265"/>
                  </a:lnTo>
                  <a:lnTo>
                    <a:pt x="260" y="260"/>
                  </a:lnTo>
                  <a:lnTo>
                    <a:pt x="265" y="263"/>
                  </a:lnTo>
                  <a:lnTo>
                    <a:pt x="277" y="267"/>
                  </a:lnTo>
                  <a:lnTo>
                    <a:pt x="279" y="270"/>
                  </a:lnTo>
                  <a:lnTo>
                    <a:pt x="296" y="289"/>
                  </a:lnTo>
                  <a:lnTo>
                    <a:pt x="300" y="291"/>
                  </a:lnTo>
                  <a:lnTo>
                    <a:pt x="303" y="298"/>
                  </a:lnTo>
                  <a:lnTo>
                    <a:pt x="303" y="303"/>
                  </a:lnTo>
                  <a:lnTo>
                    <a:pt x="300" y="305"/>
                  </a:lnTo>
                  <a:lnTo>
                    <a:pt x="308" y="307"/>
                  </a:lnTo>
                  <a:lnTo>
                    <a:pt x="310" y="312"/>
                  </a:lnTo>
                  <a:lnTo>
                    <a:pt x="312" y="315"/>
                  </a:lnTo>
                  <a:lnTo>
                    <a:pt x="315" y="315"/>
                  </a:lnTo>
                  <a:lnTo>
                    <a:pt x="310" y="317"/>
                  </a:lnTo>
                  <a:lnTo>
                    <a:pt x="303" y="315"/>
                  </a:lnTo>
                  <a:lnTo>
                    <a:pt x="298" y="315"/>
                  </a:lnTo>
                  <a:lnTo>
                    <a:pt x="296" y="319"/>
                  </a:lnTo>
                  <a:lnTo>
                    <a:pt x="293" y="322"/>
                  </a:lnTo>
                  <a:lnTo>
                    <a:pt x="305" y="322"/>
                  </a:lnTo>
                  <a:lnTo>
                    <a:pt x="312" y="324"/>
                  </a:lnTo>
                  <a:lnTo>
                    <a:pt x="322" y="324"/>
                  </a:lnTo>
                  <a:lnTo>
                    <a:pt x="326" y="319"/>
                  </a:lnTo>
                  <a:lnTo>
                    <a:pt x="331" y="315"/>
                  </a:lnTo>
                  <a:lnTo>
                    <a:pt x="334" y="310"/>
                  </a:lnTo>
                  <a:lnTo>
                    <a:pt x="334" y="31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0" name="Freeform 18">
              <a:extLst>
                <a:ext uri="{FF2B5EF4-FFF2-40B4-BE49-F238E27FC236}">
                  <a16:creationId xmlns:a16="http://schemas.microsoft.com/office/drawing/2014/main" id="{44222CA0-FFD9-48B6-9EF8-79ABE8176A1E}"/>
                </a:ext>
              </a:extLst>
            </p:cNvPr>
            <p:cNvSpPr>
              <a:spLocks/>
            </p:cNvSpPr>
            <p:nvPr/>
          </p:nvSpPr>
          <p:spPr bwMode="auto">
            <a:xfrm>
              <a:off x="3120" y="1108"/>
              <a:ext cx="763" cy="414"/>
            </a:xfrm>
            <a:custGeom>
              <a:avLst/>
              <a:gdLst>
                <a:gd name="T0" fmla="*/ 684 w 763"/>
                <a:gd name="T1" fmla="*/ 275 h 414"/>
                <a:gd name="T2" fmla="*/ 661 w 763"/>
                <a:gd name="T3" fmla="*/ 161 h 414"/>
                <a:gd name="T4" fmla="*/ 668 w 763"/>
                <a:gd name="T5" fmla="*/ 92 h 414"/>
                <a:gd name="T6" fmla="*/ 673 w 763"/>
                <a:gd name="T7" fmla="*/ 90 h 414"/>
                <a:gd name="T8" fmla="*/ 661 w 763"/>
                <a:gd name="T9" fmla="*/ 76 h 414"/>
                <a:gd name="T10" fmla="*/ 661 w 763"/>
                <a:gd name="T11" fmla="*/ 62 h 414"/>
                <a:gd name="T12" fmla="*/ 635 w 763"/>
                <a:gd name="T13" fmla="*/ 62 h 414"/>
                <a:gd name="T14" fmla="*/ 594 w 763"/>
                <a:gd name="T15" fmla="*/ 47 h 414"/>
                <a:gd name="T16" fmla="*/ 549 w 763"/>
                <a:gd name="T17" fmla="*/ 54 h 414"/>
                <a:gd name="T18" fmla="*/ 497 w 763"/>
                <a:gd name="T19" fmla="*/ 62 h 414"/>
                <a:gd name="T20" fmla="*/ 445 w 763"/>
                <a:gd name="T21" fmla="*/ 59 h 414"/>
                <a:gd name="T22" fmla="*/ 386 w 763"/>
                <a:gd name="T23" fmla="*/ 57 h 414"/>
                <a:gd name="T24" fmla="*/ 360 w 763"/>
                <a:gd name="T25" fmla="*/ 66 h 414"/>
                <a:gd name="T26" fmla="*/ 334 w 763"/>
                <a:gd name="T27" fmla="*/ 50 h 414"/>
                <a:gd name="T28" fmla="*/ 308 w 763"/>
                <a:gd name="T29" fmla="*/ 62 h 414"/>
                <a:gd name="T30" fmla="*/ 242 w 763"/>
                <a:gd name="T31" fmla="*/ 45 h 414"/>
                <a:gd name="T32" fmla="*/ 168 w 763"/>
                <a:gd name="T33" fmla="*/ 2 h 414"/>
                <a:gd name="T34" fmla="*/ 137 w 763"/>
                <a:gd name="T35" fmla="*/ 19 h 414"/>
                <a:gd name="T36" fmla="*/ 118 w 763"/>
                <a:gd name="T37" fmla="*/ 17 h 414"/>
                <a:gd name="T38" fmla="*/ 88 w 763"/>
                <a:gd name="T39" fmla="*/ 7 h 414"/>
                <a:gd name="T40" fmla="*/ 69 w 763"/>
                <a:gd name="T41" fmla="*/ 12 h 414"/>
                <a:gd name="T42" fmla="*/ 24 w 763"/>
                <a:gd name="T43" fmla="*/ 69 h 414"/>
                <a:gd name="T44" fmla="*/ 36 w 763"/>
                <a:gd name="T45" fmla="*/ 85 h 414"/>
                <a:gd name="T46" fmla="*/ 26 w 763"/>
                <a:gd name="T47" fmla="*/ 128 h 414"/>
                <a:gd name="T48" fmla="*/ 12 w 763"/>
                <a:gd name="T49" fmla="*/ 128 h 414"/>
                <a:gd name="T50" fmla="*/ 7 w 763"/>
                <a:gd name="T51" fmla="*/ 156 h 414"/>
                <a:gd name="T52" fmla="*/ 33 w 763"/>
                <a:gd name="T53" fmla="*/ 168 h 414"/>
                <a:gd name="T54" fmla="*/ 62 w 763"/>
                <a:gd name="T55" fmla="*/ 173 h 414"/>
                <a:gd name="T56" fmla="*/ 54 w 763"/>
                <a:gd name="T57" fmla="*/ 201 h 414"/>
                <a:gd name="T58" fmla="*/ 64 w 763"/>
                <a:gd name="T59" fmla="*/ 215 h 414"/>
                <a:gd name="T60" fmla="*/ 102 w 763"/>
                <a:gd name="T61" fmla="*/ 232 h 414"/>
                <a:gd name="T62" fmla="*/ 118 w 763"/>
                <a:gd name="T63" fmla="*/ 225 h 414"/>
                <a:gd name="T64" fmla="*/ 149 w 763"/>
                <a:gd name="T65" fmla="*/ 199 h 414"/>
                <a:gd name="T66" fmla="*/ 171 w 763"/>
                <a:gd name="T67" fmla="*/ 220 h 414"/>
                <a:gd name="T68" fmla="*/ 218 w 763"/>
                <a:gd name="T69" fmla="*/ 253 h 414"/>
                <a:gd name="T70" fmla="*/ 261 w 763"/>
                <a:gd name="T71" fmla="*/ 272 h 414"/>
                <a:gd name="T72" fmla="*/ 303 w 763"/>
                <a:gd name="T73" fmla="*/ 303 h 414"/>
                <a:gd name="T74" fmla="*/ 351 w 763"/>
                <a:gd name="T75" fmla="*/ 310 h 414"/>
                <a:gd name="T76" fmla="*/ 379 w 763"/>
                <a:gd name="T77" fmla="*/ 310 h 414"/>
                <a:gd name="T78" fmla="*/ 388 w 763"/>
                <a:gd name="T79" fmla="*/ 301 h 414"/>
                <a:gd name="T80" fmla="*/ 431 w 763"/>
                <a:gd name="T81" fmla="*/ 310 h 414"/>
                <a:gd name="T82" fmla="*/ 429 w 763"/>
                <a:gd name="T83" fmla="*/ 298 h 414"/>
                <a:gd name="T84" fmla="*/ 457 w 763"/>
                <a:gd name="T85" fmla="*/ 279 h 414"/>
                <a:gd name="T86" fmla="*/ 476 w 763"/>
                <a:gd name="T87" fmla="*/ 272 h 414"/>
                <a:gd name="T88" fmla="*/ 507 w 763"/>
                <a:gd name="T89" fmla="*/ 291 h 414"/>
                <a:gd name="T90" fmla="*/ 512 w 763"/>
                <a:gd name="T91" fmla="*/ 303 h 414"/>
                <a:gd name="T92" fmla="*/ 545 w 763"/>
                <a:gd name="T93" fmla="*/ 303 h 414"/>
                <a:gd name="T94" fmla="*/ 535 w 763"/>
                <a:gd name="T95" fmla="*/ 329 h 414"/>
                <a:gd name="T96" fmla="*/ 528 w 763"/>
                <a:gd name="T97" fmla="*/ 348 h 414"/>
                <a:gd name="T98" fmla="*/ 540 w 763"/>
                <a:gd name="T99" fmla="*/ 379 h 414"/>
                <a:gd name="T100" fmla="*/ 587 w 763"/>
                <a:gd name="T101" fmla="*/ 402 h 414"/>
                <a:gd name="T102" fmla="*/ 635 w 763"/>
                <a:gd name="T103" fmla="*/ 367 h 414"/>
                <a:gd name="T104" fmla="*/ 654 w 763"/>
                <a:gd name="T105" fmla="*/ 364 h 414"/>
                <a:gd name="T106" fmla="*/ 703 w 763"/>
                <a:gd name="T107" fmla="*/ 346 h 414"/>
                <a:gd name="T108" fmla="*/ 718 w 763"/>
                <a:gd name="T109" fmla="*/ 376 h 414"/>
                <a:gd name="T110" fmla="*/ 727 w 763"/>
                <a:gd name="T111" fmla="*/ 374 h 414"/>
                <a:gd name="T112" fmla="*/ 746 w 763"/>
                <a:gd name="T113" fmla="*/ 386 h 414"/>
                <a:gd name="T114" fmla="*/ 760 w 763"/>
                <a:gd name="T115" fmla="*/ 36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3" h="414">
                  <a:moveTo>
                    <a:pt x="763" y="350"/>
                  </a:moveTo>
                  <a:lnTo>
                    <a:pt x="753" y="346"/>
                  </a:lnTo>
                  <a:lnTo>
                    <a:pt x="748" y="343"/>
                  </a:lnTo>
                  <a:lnTo>
                    <a:pt x="741" y="338"/>
                  </a:lnTo>
                  <a:lnTo>
                    <a:pt x="737" y="331"/>
                  </a:lnTo>
                  <a:lnTo>
                    <a:pt x="722" y="315"/>
                  </a:lnTo>
                  <a:lnTo>
                    <a:pt x="718" y="312"/>
                  </a:lnTo>
                  <a:lnTo>
                    <a:pt x="711" y="308"/>
                  </a:lnTo>
                  <a:lnTo>
                    <a:pt x="703" y="301"/>
                  </a:lnTo>
                  <a:lnTo>
                    <a:pt x="699" y="291"/>
                  </a:lnTo>
                  <a:lnTo>
                    <a:pt x="689" y="284"/>
                  </a:lnTo>
                  <a:lnTo>
                    <a:pt x="684" y="275"/>
                  </a:lnTo>
                  <a:lnTo>
                    <a:pt x="680" y="267"/>
                  </a:lnTo>
                  <a:lnTo>
                    <a:pt x="675" y="256"/>
                  </a:lnTo>
                  <a:lnTo>
                    <a:pt x="675" y="248"/>
                  </a:lnTo>
                  <a:lnTo>
                    <a:pt x="673" y="244"/>
                  </a:lnTo>
                  <a:lnTo>
                    <a:pt x="673" y="241"/>
                  </a:lnTo>
                  <a:lnTo>
                    <a:pt x="670" y="237"/>
                  </a:lnTo>
                  <a:lnTo>
                    <a:pt x="668" y="237"/>
                  </a:lnTo>
                  <a:lnTo>
                    <a:pt x="668" y="234"/>
                  </a:lnTo>
                  <a:lnTo>
                    <a:pt x="668" y="227"/>
                  </a:lnTo>
                  <a:lnTo>
                    <a:pt x="661" y="196"/>
                  </a:lnTo>
                  <a:lnTo>
                    <a:pt x="661" y="182"/>
                  </a:lnTo>
                  <a:lnTo>
                    <a:pt x="661" y="161"/>
                  </a:lnTo>
                  <a:lnTo>
                    <a:pt x="661" y="159"/>
                  </a:lnTo>
                  <a:lnTo>
                    <a:pt x="658" y="156"/>
                  </a:lnTo>
                  <a:lnTo>
                    <a:pt x="656" y="151"/>
                  </a:lnTo>
                  <a:lnTo>
                    <a:pt x="654" y="142"/>
                  </a:lnTo>
                  <a:lnTo>
                    <a:pt x="654" y="130"/>
                  </a:lnTo>
                  <a:lnTo>
                    <a:pt x="654" y="116"/>
                  </a:lnTo>
                  <a:lnTo>
                    <a:pt x="661" y="97"/>
                  </a:lnTo>
                  <a:lnTo>
                    <a:pt x="658" y="97"/>
                  </a:lnTo>
                  <a:lnTo>
                    <a:pt x="658" y="95"/>
                  </a:lnTo>
                  <a:lnTo>
                    <a:pt x="663" y="90"/>
                  </a:lnTo>
                  <a:lnTo>
                    <a:pt x="666" y="90"/>
                  </a:lnTo>
                  <a:lnTo>
                    <a:pt x="668" y="92"/>
                  </a:lnTo>
                  <a:lnTo>
                    <a:pt x="675" y="97"/>
                  </a:lnTo>
                  <a:lnTo>
                    <a:pt x="677" y="102"/>
                  </a:lnTo>
                  <a:lnTo>
                    <a:pt x="680" y="104"/>
                  </a:lnTo>
                  <a:lnTo>
                    <a:pt x="684" y="104"/>
                  </a:lnTo>
                  <a:lnTo>
                    <a:pt x="684" y="104"/>
                  </a:lnTo>
                  <a:lnTo>
                    <a:pt x="677" y="99"/>
                  </a:lnTo>
                  <a:lnTo>
                    <a:pt x="675" y="97"/>
                  </a:lnTo>
                  <a:lnTo>
                    <a:pt x="675" y="97"/>
                  </a:lnTo>
                  <a:lnTo>
                    <a:pt x="675" y="95"/>
                  </a:lnTo>
                  <a:lnTo>
                    <a:pt x="675" y="95"/>
                  </a:lnTo>
                  <a:lnTo>
                    <a:pt x="675" y="92"/>
                  </a:lnTo>
                  <a:lnTo>
                    <a:pt x="673" y="90"/>
                  </a:lnTo>
                  <a:lnTo>
                    <a:pt x="673" y="90"/>
                  </a:lnTo>
                  <a:lnTo>
                    <a:pt x="673" y="88"/>
                  </a:lnTo>
                  <a:lnTo>
                    <a:pt x="673" y="88"/>
                  </a:lnTo>
                  <a:lnTo>
                    <a:pt x="673" y="88"/>
                  </a:lnTo>
                  <a:lnTo>
                    <a:pt x="670" y="88"/>
                  </a:lnTo>
                  <a:lnTo>
                    <a:pt x="666" y="85"/>
                  </a:lnTo>
                  <a:lnTo>
                    <a:pt x="663" y="83"/>
                  </a:lnTo>
                  <a:lnTo>
                    <a:pt x="663" y="83"/>
                  </a:lnTo>
                  <a:lnTo>
                    <a:pt x="663" y="83"/>
                  </a:lnTo>
                  <a:lnTo>
                    <a:pt x="663" y="80"/>
                  </a:lnTo>
                  <a:lnTo>
                    <a:pt x="663" y="78"/>
                  </a:lnTo>
                  <a:lnTo>
                    <a:pt x="661" y="76"/>
                  </a:lnTo>
                  <a:lnTo>
                    <a:pt x="661" y="71"/>
                  </a:lnTo>
                  <a:lnTo>
                    <a:pt x="661" y="71"/>
                  </a:lnTo>
                  <a:lnTo>
                    <a:pt x="661" y="69"/>
                  </a:lnTo>
                  <a:lnTo>
                    <a:pt x="661" y="69"/>
                  </a:lnTo>
                  <a:lnTo>
                    <a:pt x="661" y="69"/>
                  </a:lnTo>
                  <a:lnTo>
                    <a:pt x="663" y="66"/>
                  </a:lnTo>
                  <a:lnTo>
                    <a:pt x="663" y="66"/>
                  </a:lnTo>
                  <a:lnTo>
                    <a:pt x="663" y="64"/>
                  </a:lnTo>
                  <a:lnTo>
                    <a:pt x="663" y="64"/>
                  </a:lnTo>
                  <a:lnTo>
                    <a:pt x="663" y="62"/>
                  </a:lnTo>
                  <a:lnTo>
                    <a:pt x="661" y="62"/>
                  </a:lnTo>
                  <a:lnTo>
                    <a:pt x="661" y="62"/>
                  </a:lnTo>
                  <a:lnTo>
                    <a:pt x="658" y="62"/>
                  </a:lnTo>
                  <a:lnTo>
                    <a:pt x="654" y="62"/>
                  </a:lnTo>
                  <a:lnTo>
                    <a:pt x="651" y="64"/>
                  </a:lnTo>
                  <a:lnTo>
                    <a:pt x="651" y="64"/>
                  </a:lnTo>
                  <a:lnTo>
                    <a:pt x="649" y="64"/>
                  </a:lnTo>
                  <a:lnTo>
                    <a:pt x="649" y="64"/>
                  </a:lnTo>
                  <a:lnTo>
                    <a:pt x="649" y="64"/>
                  </a:lnTo>
                  <a:lnTo>
                    <a:pt x="642" y="64"/>
                  </a:lnTo>
                  <a:lnTo>
                    <a:pt x="637" y="62"/>
                  </a:lnTo>
                  <a:lnTo>
                    <a:pt x="637" y="62"/>
                  </a:lnTo>
                  <a:lnTo>
                    <a:pt x="635" y="62"/>
                  </a:lnTo>
                  <a:lnTo>
                    <a:pt x="635" y="62"/>
                  </a:lnTo>
                  <a:lnTo>
                    <a:pt x="632" y="62"/>
                  </a:lnTo>
                  <a:lnTo>
                    <a:pt x="630" y="62"/>
                  </a:lnTo>
                  <a:lnTo>
                    <a:pt x="628" y="62"/>
                  </a:lnTo>
                  <a:lnTo>
                    <a:pt x="628" y="59"/>
                  </a:lnTo>
                  <a:lnTo>
                    <a:pt x="625" y="57"/>
                  </a:lnTo>
                  <a:lnTo>
                    <a:pt x="625" y="54"/>
                  </a:lnTo>
                  <a:lnTo>
                    <a:pt x="625" y="54"/>
                  </a:lnTo>
                  <a:lnTo>
                    <a:pt x="623" y="52"/>
                  </a:lnTo>
                  <a:lnTo>
                    <a:pt x="618" y="52"/>
                  </a:lnTo>
                  <a:lnTo>
                    <a:pt x="599" y="47"/>
                  </a:lnTo>
                  <a:lnTo>
                    <a:pt x="597" y="47"/>
                  </a:lnTo>
                  <a:lnTo>
                    <a:pt x="594" y="47"/>
                  </a:lnTo>
                  <a:lnTo>
                    <a:pt x="594" y="47"/>
                  </a:lnTo>
                  <a:lnTo>
                    <a:pt x="585" y="50"/>
                  </a:lnTo>
                  <a:lnTo>
                    <a:pt x="583" y="50"/>
                  </a:lnTo>
                  <a:lnTo>
                    <a:pt x="580" y="47"/>
                  </a:lnTo>
                  <a:lnTo>
                    <a:pt x="578" y="47"/>
                  </a:lnTo>
                  <a:lnTo>
                    <a:pt x="573" y="47"/>
                  </a:lnTo>
                  <a:lnTo>
                    <a:pt x="561" y="50"/>
                  </a:lnTo>
                  <a:lnTo>
                    <a:pt x="557" y="50"/>
                  </a:lnTo>
                  <a:lnTo>
                    <a:pt x="557" y="50"/>
                  </a:lnTo>
                  <a:lnTo>
                    <a:pt x="554" y="52"/>
                  </a:lnTo>
                  <a:lnTo>
                    <a:pt x="554" y="52"/>
                  </a:lnTo>
                  <a:lnTo>
                    <a:pt x="549" y="54"/>
                  </a:lnTo>
                  <a:lnTo>
                    <a:pt x="547" y="54"/>
                  </a:lnTo>
                  <a:lnTo>
                    <a:pt x="547" y="54"/>
                  </a:lnTo>
                  <a:lnTo>
                    <a:pt x="545" y="57"/>
                  </a:lnTo>
                  <a:lnTo>
                    <a:pt x="545" y="62"/>
                  </a:lnTo>
                  <a:lnTo>
                    <a:pt x="540" y="64"/>
                  </a:lnTo>
                  <a:lnTo>
                    <a:pt x="531" y="66"/>
                  </a:lnTo>
                  <a:lnTo>
                    <a:pt x="526" y="71"/>
                  </a:lnTo>
                  <a:lnTo>
                    <a:pt x="523" y="73"/>
                  </a:lnTo>
                  <a:lnTo>
                    <a:pt x="519" y="73"/>
                  </a:lnTo>
                  <a:lnTo>
                    <a:pt x="516" y="73"/>
                  </a:lnTo>
                  <a:lnTo>
                    <a:pt x="504" y="64"/>
                  </a:lnTo>
                  <a:lnTo>
                    <a:pt x="497" y="62"/>
                  </a:lnTo>
                  <a:lnTo>
                    <a:pt x="495" y="59"/>
                  </a:lnTo>
                  <a:lnTo>
                    <a:pt x="490" y="59"/>
                  </a:lnTo>
                  <a:lnTo>
                    <a:pt x="483" y="62"/>
                  </a:lnTo>
                  <a:lnTo>
                    <a:pt x="478" y="62"/>
                  </a:lnTo>
                  <a:lnTo>
                    <a:pt x="476" y="57"/>
                  </a:lnTo>
                  <a:lnTo>
                    <a:pt x="467" y="54"/>
                  </a:lnTo>
                  <a:lnTo>
                    <a:pt x="450" y="54"/>
                  </a:lnTo>
                  <a:lnTo>
                    <a:pt x="450" y="54"/>
                  </a:lnTo>
                  <a:lnTo>
                    <a:pt x="450" y="54"/>
                  </a:lnTo>
                  <a:lnTo>
                    <a:pt x="448" y="57"/>
                  </a:lnTo>
                  <a:lnTo>
                    <a:pt x="448" y="59"/>
                  </a:lnTo>
                  <a:lnTo>
                    <a:pt x="445" y="59"/>
                  </a:lnTo>
                  <a:lnTo>
                    <a:pt x="445" y="59"/>
                  </a:lnTo>
                  <a:lnTo>
                    <a:pt x="441" y="59"/>
                  </a:lnTo>
                  <a:lnTo>
                    <a:pt x="426" y="62"/>
                  </a:lnTo>
                  <a:lnTo>
                    <a:pt x="422" y="64"/>
                  </a:lnTo>
                  <a:lnTo>
                    <a:pt x="422" y="62"/>
                  </a:lnTo>
                  <a:lnTo>
                    <a:pt x="419" y="59"/>
                  </a:lnTo>
                  <a:lnTo>
                    <a:pt x="417" y="59"/>
                  </a:lnTo>
                  <a:lnTo>
                    <a:pt x="417" y="59"/>
                  </a:lnTo>
                  <a:lnTo>
                    <a:pt x="405" y="54"/>
                  </a:lnTo>
                  <a:lnTo>
                    <a:pt x="405" y="54"/>
                  </a:lnTo>
                  <a:lnTo>
                    <a:pt x="386" y="57"/>
                  </a:lnTo>
                  <a:lnTo>
                    <a:pt x="386" y="57"/>
                  </a:lnTo>
                  <a:lnTo>
                    <a:pt x="384" y="57"/>
                  </a:lnTo>
                  <a:lnTo>
                    <a:pt x="384" y="59"/>
                  </a:lnTo>
                  <a:lnTo>
                    <a:pt x="384" y="59"/>
                  </a:lnTo>
                  <a:lnTo>
                    <a:pt x="381" y="62"/>
                  </a:lnTo>
                  <a:lnTo>
                    <a:pt x="381" y="62"/>
                  </a:lnTo>
                  <a:lnTo>
                    <a:pt x="374" y="64"/>
                  </a:lnTo>
                  <a:lnTo>
                    <a:pt x="372" y="64"/>
                  </a:lnTo>
                  <a:lnTo>
                    <a:pt x="372" y="64"/>
                  </a:lnTo>
                  <a:lnTo>
                    <a:pt x="369" y="66"/>
                  </a:lnTo>
                  <a:lnTo>
                    <a:pt x="362" y="69"/>
                  </a:lnTo>
                  <a:lnTo>
                    <a:pt x="360" y="66"/>
                  </a:lnTo>
                  <a:lnTo>
                    <a:pt x="360" y="66"/>
                  </a:lnTo>
                  <a:lnTo>
                    <a:pt x="358" y="64"/>
                  </a:lnTo>
                  <a:lnTo>
                    <a:pt x="355" y="64"/>
                  </a:lnTo>
                  <a:lnTo>
                    <a:pt x="336" y="59"/>
                  </a:lnTo>
                  <a:lnTo>
                    <a:pt x="334" y="59"/>
                  </a:lnTo>
                  <a:lnTo>
                    <a:pt x="334" y="57"/>
                  </a:lnTo>
                  <a:lnTo>
                    <a:pt x="334" y="57"/>
                  </a:lnTo>
                  <a:lnTo>
                    <a:pt x="334" y="57"/>
                  </a:lnTo>
                  <a:lnTo>
                    <a:pt x="336" y="54"/>
                  </a:lnTo>
                  <a:lnTo>
                    <a:pt x="336" y="54"/>
                  </a:lnTo>
                  <a:lnTo>
                    <a:pt x="336" y="52"/>
                  </a:lnTo>
                  <a:lnTo>
                    <a:pt x="336" y="52"/>
                  </a:lnTo>
                  <a:lnTo>
                    <a:pt x="334" y="50"/>
                  </a:lnTo>
                  <a:lnTo>
                    <a:pt x="334" y="50"/>
                  </a:lnTo>
                  <a:lnTo>
                    <a:pt x="334" y="50"/>
                  </a:lnTo>
                  <a:lnTo>
                    <a:pt x="332" y="47"/>
                  </a:lnTo>
                  <a:lnTo>
                    <a:pt x="329" y="47"/>
                  </a:lnTo>
                  <a:lnTo>
                    <a:pt x="327" y="47"/>
                  </a:lnTo>
                  <a:lnTo>
                    <a:pt x="324" y="47"/>
                  </a:lnTo>
                  <a:lnTo>
                    <a:pt x="322" y="47"/>
                  </a:lnTo>
                  <a:lnTo>
                    <a:pt x="322" y="45"/>
                  </a:lnTo>
                  <a:lnTo>
                    <a:pt x="320" y="45"/>
                  </a:lnTo>
                  <a:lnTo>
                    <a:pt x="317" y="47"/>
                  </a:lnTo>
                  <a:lnTo>
                    <a:pt x="315" y="52"/>
                  </a:lnTo>
                  <a:lnTo>
                    <a:pt x="308" y="62"/>
                  </a:lnTo>
                  <a:lnTo>
                    <a:pt x="301" y="66"/>
                  </a:lnTo>
                  <a:lnTo>
                    <a:pt x="294" y="69"/>
                  </a:lnTo>
                  <a:lnTo>
                    <a:pt x="284" y="69"/>
                  </a:lnTo>
                  <a:lnTo>
                    <a:pt x="275" y="66"/>
                  </a:lnTo>
                  <a:lnTo>
                    <a:pt x="268" y="62"/>
                  </a:lnTo>
                  <a:lnTo>
                    <a:pt x="265" y="57"/>
                  </a:lnTo>
                  <a:lnTo>
                    <a:pt x="261" y="47"/>
                  </a:lnTo>
                  <a:lnTo>
                    <a:pt x="258" y="45"/>
                  </a:lnTo>
                  <a:lnTo>
                    <a:pt x="253" y="45"/>
                  </a:lnTo>
                  <a:lnTo>
                    <a:pt x="251" y="47"/>
                  </a:lnTo>
                  <a:lnTo>
                    <a:pt x="246" y="47"/>
                  </a:lnTo>
                  <a:lnTo>
                    <a:pt x="242" y="45"/>
                  </a:lnTo>
                  <a:lnTo>
                    <a:pt x="220" y="31"/>
                  </a:lnTo>
                  <a:lnTo>
                    <a:pt x="211" y="28"/>
                  </a:lnTo>
                  <a:lnTo>
                    <a:pt x="204" y="28"/>
                  </a:lnTo>
                  <a:lnTo>
                    <a:pt x="194" y="31"/>
                  </a:lnTo>
                  <a:lnTo>
                    <a:pt x="187" y="31"/>
                  </a:lnTo>
                  <a:lnTo>
                    <a:pt x="182" y="21"/>
                  </a:lnTo>
                  <a:lnTo>
                    <a:pt x="178" y="12"/>
                  </a:lnTo>
                  <a:lnTo>
                    <a:pt x="178" y="12"/>
                  </a:lnTo>
                  <a:lnTo>
                    <a:pt x="178" y="9"/>
                  </a:lnTo>
                  <a:lnTo>
                    <a:pt x="173" y="7"/>
                  </a:lnTo>
                  <a:lnTo>
                    <a:pt x="171" y="5"/>
                  </a:lnTo>
                  <a:lnTo>
                    <a:pt x="168" y="2"/>
                  </a:lnTo>
                  <a:lnTo>
                    <a:pt x="154" y="9"/>
                  </a:lnTo>
                  <a:lnTo>
                    <a:pt x="156" y="2"/>
                  </a:lnTo>
                  <a:lnTo>
                    <a:pt x="152" y="0"/>
                  </a:lnTo>
                  <a:lnTo>
                    <a:pt x="147" y="2"/>
                  </a:lnTo>
                  <a:lnTo>
                    <a:pt x="147" y="7"/>
                  </a:lnTo>
                  <a:lnTo>
                    <a:pt x="152" y="12"/>
                  </a:lnTo>
                  <a:lnTo>
                    <a:pt x="149" y="14"/>
                  </a:lnTo>
                  <a:lnTo>
                    <a:pt x="147" y="14"/>
                  </a:lnTo>
                  <a:lnTo>
                    <a:pt x="137" y="12"/>
                  </a:lnTo>
                  <a:lnTo>
                    <a:pt x="135" y="14"/>
                  </a:lnTo>
                  <a:lnTo>
                    <a:pt x="137" y="17"/>
                  </a:lnTo>
                  <a:lnTo>
                    <a:pt x="137" y="19"/>
                  </a:lnTo>
                  <a:lnTo>
                    <a:pt x="137" y="21"/>
                  </a:lnTo>
                  <a:lnTo>
                    <a:pt x="135" y="21"/>
                  </a:lnTo>
                  <a:lnTo>
                    <a:pt x="133" y="19"/>
                  </a:lnTo>
                  <a:lnTo>
                    <a:pt x="133" y="17"/>
                  </a:lnTo>
                  <a:lnTo>
                    <a:pt x="123" y="12"/>
                  </a:lnTo>
                  <a:lnTo>
                    <a:pt x="121" y="7"/>
                  </a:lnTo>
                  <a:lnTo>
                    <a:pt x="121" y="7"/>
                  </a:lnTo>
                  <a:lnTo>
                    <a:pt x="121" y="9"/>
                  </a:lnTo>
                  <a:lnTo>
                    <a:pt x="121" y="9"/>
                  </a:lnTo>
                  <a:lnTo>
                    <a:pt x="121" y="9"/>
                  </a:lnTo>
                  <a:lnTo>
                    <a:pt x="118" y="9"/>
                  </a:lnTo>
                  <a:lnTo>
                    <a:pt x="118" y="17"/>
                  </a:lnTo>
                  <a:lnTo>
                    <a:pt x="114" y="21"/>
                  </a:lnTo>
                  <a:lnTo>
                    <a:pt x="104" y="19"/>
                  </a:lnTo>
                  <a:lnTo>
                    <a:pt x="97" y="17"/>
                  </a:lnTo>
                  <a:lnTo>
                    <a:pt x="95" y="14"/>
                  </a:lnTo>
                  <a:lnTo>
                    <a:pt x="95" y="12"/>
                  </a:lnTo>
                  <a:lnTo>
                    <a:pt x="95" y="9"/>
                  </a:lnTo>
                  <a:lnTo>
                    <a:pt x="95" y="7"/>
                  </a:lnTo>
                  <a:lnTo>
                    <a:pt x="95" y="5"/>
                  </a:lnTo>
                  <a:lnTo>
                    <a:pt x="95" y="5"/>
                  </a:lnTo>
                  <a:lnTo>
                    <a:pt x="92" y="2"/>
                  </a:lnTo>
                  <a:lnTo>
                    <a:pt x="90" y="5"/>
                  </a:lnTo>
                  <a:lnTo>
                    <a:pt x="88" y="7"/>
                  </a:lnTo>
                  <a:lnTo>
                    <a:pt x="85" y="9"/>
                  </a:lnTo>
                  <a:lnTo>
                    <a:pt x="81" y="7"/>
                  </a:lnTo>
                  <a:lnTo>
                    <a:pt x="78" y="2"/>
                  </a:lnTo>
                  <a:lnTo>
                    <a:pt x="76" y="2"/>
                  </a:lnTo>
                  <a:lnTo>
                    <a:pt x="73" y="2"/>
                  </a:lnTo>
                  <a:lnTo>
                    <a:pt x="73" y="5"/>
                  </a:lnTo>
                  <a:lnTo>
                    <a:pt x="73" y="7"/>
                  </a:lnTo>
                  <a:lnTo>
                    <a:pt x="73" y="9"/>
                  </a:lnTo>
                  <a:lnTo>
                    <a:pt x="76" y="12"/>
                  </a:lnTo>
                  <a:lnTo>
                    <a:pt x="73" y="17"/>
                  </a:lnTo>
                  <a:lnTo>
                    <a:pt x="71" y="17"/>
                  </a:lnTo>
                  <a:lnTo>
                    <a:pt x="69" y="12"/>
                  </a:lnTo>
                  <a:lnTo>
                    <a:pt x="66" y="12"/>
                  </a:lnTo>
                  <a:lnTo>
                    <a:pt x="64" y="12"/>
                  </a:lnTo>
                  <a:lnTo>
                    <a:pt x="59" y="12"/>
                  </a:lnTo>
                  <a:lnTo>
                    <a:pt x="50" y="12"/>
                  </a:lnTo>
                  <a:lnTo>
                    <a:pt x="47" y="17"/>
                  </a:lnTo>
                  <a:lnTo>
                    <a:pt x="47" y="19"/>
                  </a:lnTo>
                  <a:lnTo>
                    <a:pt x="40" y="28"/>
                  </a:lnTo>
                  <a:lnTo>
                    <a:pt x="26" y="59"/>
                  </a:lnTo>
                  <a:lnTo>
                    <a:pt x="24" y="62"/>
                  </a:lnTo>
                  <a:lnTo>
                    <a:pt x="24" y="64"/>
                  </a:lnTo>
                  <a:lnTo>
                    <a:pt x="24" y="66"/>
                  </a:lnTo>
                  <a:lnTo>
                    <a:pt x="24" y="69"/>
                  </a:lnTo>
                  <a:lnTo>
                    <a:pt x="24" y="71"/>
                  </a:lnTo>
                  <a:lnTo>
                    <a:pt x="24" y="73"/>
                  </a:lnTo>
                  <a:lnTo>
                    <a:pt x="24" y="76"/>
                  </a:lnTo>
                  <a:lnTo>
                    <a:pt x="24" y="76"/>
                  </a:lnTo>
                  <a:lnTo>
                    <a:pt x="26" y="78"/>
                  </a:lnTo>
                  <a:lnTo>
                    <a:pt x="26" y="78"/>
                  </a:lnTo>
                  <a:lnTo>
                    <a:pt x="28" y="78"/>
                  </a:lnTo>
                  <a:lnTo>
                    <a:pt x="31" y="80"/>
                  </a:lnTo>
                  <a:lnTo>
                    <a:pt x="33" y="80"/>
                  </a:lnTo>
                  <a:lnTo>
                    <a:pt x="33" y="83"/>
                  </a:lnTo>
                  <a:lnTo>
                    <a:pt x="33" y="83"/>
                  </a:lnTo>
                  <a:lnTo>
                    <a:pt x="36" y="85"/>
                  </a:lnTo>
                  <a:lnTo>
                    <a:pt x="36" y="85"/>
                  </a:lnTo>
                  <a:lnTo>
                    <a:pt x="36" y="88"/>
                  </a:lnTo>
                  <a:lnTo>
                    <a:pt x="33" y="95"/>
                  </a:lnTo>
                  <a:lnTo>
                    <a:pt x="31" y="102"/>
                  </a:lnTo>
                  <a:lnTo>
                    <a:pt x="26" y="109"/>
                  </a:lnTo>
                  <a:lnTo>
                    <a:pt x="24" y="111"/>
                  </a:lnTo>
                  <a:lnTo>
                    <a:pt x="24" y="116"/>
                  </a:lnTo>
                  <a:lnTo>
                    <a:pt x="24" y="116"/>
                  </a:lnTo>
                  <a:lnTo>
                    <a:pt x="24" y="116"/>
                  </a:lnTo>
                  <a:lnTo>
                    <a:pt x="26" y="123"/>
                  </a:lnTo>
                  <a:lnTo>
                    <a:pt x="26" y="128"/>
                  </a:lnTo>
                  <a:lnTo>
                    <a:pt x="26" y="128"/>
                  </a:lnTo>
                  <a:lnTo>
                    <a:pt x="26" y="130"/>
                  </a:lnTo>
                  <a:lnTo>
                    <a:pt x="26" y="133"/>
                  </a:lnTo>
                  <a:lnTo>
                    <a:pt x="26" y="133"/>
                  </a:lnTo>
                  <a:lnTo>
                    <a:pt x="24" y="135"/>
                  </a:lnTo>
                  <a:lnTo>
                    <a:pt x="24" y="135"/>
                  </a:lnTo>
                  <a:lnTo>
                    <a:pt x="21" y="135"/>
                  </a:lnTo>
                  <a:lnTo>
                    <a:pt x="17" y="133"/>
                  </a:lnTo>
                  <a:lnTo>
                    <a:pt x="14" y="133"/>
                  </a:lnTo>
                  <a:lnTo>
                    <a:pt x="14" y="133"/>
                  </a:lnTo>
                  <a:lnTo>
                    <a:pt x="14" y="128"/>
                  </a:lnTo>
                  <a:lnTo>
                    <a:pt x="12" y="128"/>
                  </a:lnTo>
                  <a:lnTo>
                    <a:pt x="12" y="128"/>
                  </a:lnTo>
                  <a:lnTo>
                    <a:pt x="12" y="128"/>
                  </a:lnTo>
                  <a:lnTo>
                    <a:pt x="9" y="130"/>
                  </a:lnTo>
                  <a:lnTo>
                    <a:pt x="9" y="133"/>
                  </a:lnTo>
                  <a:lnTo>
                    <a:pt x="9" y="135"/>
                  </a:lnTo>
                  <a:lnTo>
                    <a:pt x="9" y="135"/>
                  </a:lnTo>
                  <a:lnTo>
                    <a:pt x="9" y="137"/>
                  </a:lnTo>
                  <a:lnTo>
                    <a:pt x="7" y="140"/>
                  </a:lnTo>
                  <a:lnTo>
                    <a:pt x="0" y="137"/>
                  </a:lnTo>
                  <a:lnTo>
                    <a:pt x="2" y="159"/>
                  </a:lnTo>
                  <a:lnTo>
                    <a:pt x="5" y="156"/>
                  </a:lnTo>
                  <a:lnTo>
                    <a:pt x="7" y="156"/>
                  </a:lnTo>
                  <a:lnTo>
                    <a:pt x="7" y="156"/>
                  </a:lnTo>
                  <a:lnTo>
                    <a:pt x="9" y="156"/>
                  </a:lnTo>
                  <a:lnTo>
                    <a:pt x="9" y="159"/>
                  </a:lnTo>
                  <a:lnTo>
                    <a:pt x="12" y="161"/>
                  </a:lnTo>
                  <a:lnTo>
                    <a:pt x="14" y="161"/>
                  </a:lnTo>
                  <a:lnTo>
                    <a:pt x="14" y="161"/>
                  </a:lnTo>
                  <a:lnTo>
                    <a:pt x="17" y="161"/>
                  </a:lnTo>
                  <a:lnTo>
                    <a:pt x="19" y="159"/>
                  </a:lnTo>
                  <a:lnTo>
                    <a:pt x="21" y="159"/>
                  </a:lnTo>
                  <a:lnTo>
                    <a:pt x="24" y="161"/>
                  </a:lnTo>
                  <a:lnTo>
                    <a:pt x="31" y="166"/>
                  </a:lnTo>
                  <a:lnTo>
                    <a:pt x="33" y="168"/>
                  </a:lnTo>
                  <a:lnTo>
                    <a:pt x="33" y="168"/>
                  </a:lnTo>
                  <a:lnTo>
                    <a:pt x="36" y="168"/>
                  </a:lnTo>
                  <a:lnTo>
                    <a:pt x="38" y="168"/>
                  </a:lnTo>
                  <a:lnTo>
                    <a:pt x="40" y="168"/>
                  </a:lnTo>
                  <a:lnTo>
                    <a:pt x="43" y="166"/>
                  </a:lnTo>
                  <a:lnTo>
                    <a:pt x="43" y="163"/>
                  </a:lnTo>
                  <a:lnTo>
                    <a:pt x="45" y="163"/>
                  </a:lnTo>
                  <a:lnTo>
                    <a:pt x="45" y="163"/>
                  </a:lnTo>
                  <a:lnTo>
                    <a:pt x="47" y="163"/>
                  </a:lnTo>
                  <a:lnTo>
                    <a:pt x="50" y="168"/>
                  </a:lnTo>
                  <a:lnTo>
                    <a:pt x="50" y="170"/>
                  </a:lnTo>
                  <a:lnTo>
                    <a:pt x="52" y="170"/>
                  </a:lnTo>
                  <a:lnTo>
                    <a:pt x="62" y="173"/>
                  </a:lnTo>
                  <a:lnTo>
                    <a:pt x="64" y="175"/>
                  </a:lnTo>
                  <a:lnTo>
                    <a:pt x="64" y="185"/>
                  </a:lnTo>
                  <a:lnTo>
                    <a:pt x="64" y="189"/>
                  </a:lnTo>
                  <a:lnTo>
                    <a:pt x="64" y="192"/>
                  </a:lnTo>
                  <a:lnTo>
                    <a:pt x="62" y="192"/>
                  </a:lnTo>
                  <a:lnTo>
                    <a:pt x="59" y="196"/>
                  </a:lnTo>
                  <a:lnTo>
                    <a:pt x="59" y="199"/>
                  </a:lnTo>
                  <a:lnTo>
                    <a:pt x="57" y="199"/>
                  </a:lnTo>
                  <a:lnTo>
                    <a:pt x="57" y="199"/>
                  </a:lnTo>
                  <a:lnTo>
                    <a:pt x="54" y="199"/>
                  </a:lnTo>
                  <a:lnTo>
                    <a:pt x="54" y="201"/>
                  </a:lnTo>
                  <a:lnTo>
                    <a:pt x="54" y="201"/>
                  </a:lnTo>
                  <a:lnTo>
                    <a:pt x="52" y="211"/>
                  </a:lnTo>
                  <a:lnTo>
                    <a:pt x="52" y="213"/>
                  </a:lnTo>
                  <a:lnTo>
                    <a:pt x="52" y="215"/>
                  </a:lnTo>
                  <a:lnTo>
                    <a:pt x="52" y="215"/>
                  </a:lnTo>
                  <a:lnTo>
                    <a:pt x="52" y="218"/>
                  </a:lnTo>
                  <a:lnTo>
                    <a:pt x="52" y="218"/>
                  </a:lnTo>
                  <a:lnTo>
                    <a:pt x="54" y="218"/>
                  </a:lnTo>
                  <a:lnTo>
                    <a:pt x="59" y="218"/>
                  </a:lnTo>
                  <a:lnTo>
                    <a:pt x="62" y="218"/>
                  </a:lnTo>
                  <a:lnTo>
                    <a:pt x="64" y="218"/>
                  </a:lnTo>
                  <a:lnTo>
                    <a:pt x="64" y="215"/>
                  </a:lnTo>
                  <a:lnTo>
                    <a:pt x="64" y="215"/>
                  </a:lnTo>
                  <a:lnTo>
                    <a:pt x="66" y="213"/>
                  </a:lnTo>
                  <a:lnTo>
                    <a:pt x="69" y="213"/>
                  </a:lnTo>
                  <a:lnTo>
                    <a:pt x="73" y="213"/>
                  </a:lnTo>
                  <a:lnTo>
                    <a:pt x="78" y="213"/>
                  </a:lnTo>
                  <a:lnTo>
                    <a:pt x="81" y="213"/>
                  </a:lnTo>
                  <a:lnTo>
                    <a:pt x="85" y="213"/>
                  </a:lnTo>
                  <a:lnTo>
                    <a:pt x="85" y="213"/>
                  </a:lnTo>
                  <a:lnTo>
                    <a:pt x="97" y="220"/>
                  </a:lnTo>
                  <a:lnTo>
                    <a:pt x="99" y="222"/>
                  </a:lnTo>
                  <a:lnTo>
                    <a:pt x="99" y="222"/>
                  </a:lnTo>
                  <a:lnTo>
                    <a:pt x="99" y="227"/>
                  </a:lnTo>
                  <a:lnTo>
                    <a:pt x="102" y="232"/>
                  </a:lnTo>
                  <a:lnTo>
                    <a:pt x="107" y="234"/>
                  </a:lnTo>
                  <a:lnTo>
                    <a:pt x="104" y="232"/>
                  </a:lnTo>
                  <a:lnTo>
                    <a:pt x="104" y="232"/>
                  </a:lnTo>
                  <a:lnTo>
                    <a:pt x="107" y="232"/>
                  </a:lnTo>
                  <a:lnTo>
                    <a:pt x="107" y="230"/>
                  </a:lnTo>
                  <a:lnTo>
                    <a:pt x="107" y="230"/>
                  </a:lnTo>
                  <a:lnTo>
                    <a:pt x="109" y="230"/>
                  </a:lnTo>
                  <a:lnTo>
                    <a:pt x="111" y="230"/>
                  </a:lnTo>
                  <a:lnTo>
                    <a:pt x="116" y="227"/>
                  </a:lnTo>
                  <a:lnTo>
                    <a:pt x="118" y="225"/>
                  </a:lnTo>
                  <a:lnTo>
                    <a:pt x="118" y="225"/>
                  </a:lnTo>
                  <a:lnTo>
                    <a:pt x="118" y="225"/>
                  </a:lnTo>
                  <a:lnTo>
                    <a:pt x="121" y="222"/>
                  </a:lnTo>
                  <a:lnTo>
                    <a:pt x="121" y="220"/>
                  </a:lnTo>
                  <a:lnTo>
                    <a:pt x="121" y="220"/>
                  </a:lnTo>
                  <a:lnTo>
                    <a:pt x="126" y="215"/>
                  </a:lnTo>
                  <a:lnTo>
                    <a:pt x="130" y="208"/>
                  </a:lnTo>
                  <a:lnTo>
                    <a:pt x="133" y="204"/>
                  </a:lnTo>
                  <a:lnTo>
                    <a:pt x="137" y="199"/>
                  </a:lnTo>
                  <a:lnTo>
                    <a:pt x="140" y="199"/>
                  </a:lnTo>
                  <a:lnTo>
                    <a:pt x="140" y="199"/>
                  </a:lnTo>
                  <a:lnTo>
                    <a:pt x="142" y="196"/>
                  </a:lnTo>
                  <a:lnTo>
                    <a:pt x="144" y="196"/>
                  </a:lnTo>
                  <a:lnTo>
                    <a:pt x="149" y="199"/>
                  </a:lnTo>
                  <a:lnTo>
                    <a:pt x="159" y="201"/>
                  </a:lnTo>
                  <a:lnTo>
                    <a:pt x="171" y="208"/>
                  </a:lnTo>
                  <a:lnTo>
                    <a:pt x="171" y="208"/>
                  </a:lnTo>
                  <a:lnTo>
                    <a:pt x="173" y="211"/>
                  </a:lnTo>
                  <a:lnTo>
                    <a:pt x="173" y="213"/>
                  </a:lnTo>
                  <a:lnTo>
                    <a:pt x="173" y="213"/>
                  </a:lnTo>
                  <a:lnTo>
                    <a:pt x="173" y="215"/>
                  </a:lnTo>
                  <a:lnTo>
                    <a:pt x="171" y="215"/>
                  </a:lnTo>
                  <a:lnTo>
                    <a:pt x="168" y="215"/>
                  </a:lnTo>
                  <a:lnTo>
                    <a:pt x="168" y="218"/>
                  </a:lnTo>
                  <a:lnTo>
                    <a:pt x="168" y="218"/>
                  </a:lnTo>
                  <a:lnTo>
                    <a:pt x="171" y="220"/>
                  </a:lnTo>
                  <a:lnTo>
                    <a:pt x="182" y="232"/>
                  </a:lnTo>
                  <a:lnTo>
                    <a:pt x="185" y="232"/>
                  </a:lnTo>
                  <a:lnTo>
                    <a:pt x="185" y="234"/>
                  </a:lnTo>
                  <a:lnTo>
                    <a:pt x="187" y="237"/>
                  </a:lnTo>
                  <a:lnTo>
                    <a:pt x="189" y="237"/>
                  </a:lnTo>
                  <a:lnTo>
                    <a:pt x="199" y="237"/>
                  </a:lnTo>
                  <a:lnTo>
                    <a:pt x="208" y="244"/>
                  </a:lnTo>
                  <a:lnTo>
                    <a:pt x="213" y="246"/>
                  </a:lnTo>
                  <a:lnTo>
                    <a:pt x="213" y="246"/>
                  </a:lnTo>
                  <a:lnTo>
                    <a:pt x="216" y="246"/>
                  </a:lnTo>
                  <a:lnTo>
                    <a:pt x="216" y="248"/>
                  </a:lnTo>
                  <a:lnTo>
                    <a:pt x="218" y="253"/>
                  </a:lnTo>
                  <a:lnTo>
                    <a:pt x="218" y="253"/>
                  </a:lnTo>
                  <a:lnTo>
                    <a:pt x="220" y="258"/>
                  </a:lnTo>
                  <a:lnTo>
                    <a:pt x="225" y="260"/>
                  </a:lnTo>
                  <a:lnTo>
                    <a:pt x="227" y="260"/>
                  </a:lnTo>
                  <a:lnTo>
                    <a:pt x="234" y="258"/>
                  </a:lnTo>
                  <a:lnTo>
                    <a:pt x="234" y="258"/>
                  </a:lnTo>
                  <a:lnTo>
                    <a:pt x="246" y="260"/>
                  </a:lnTo>
                  <a:lnTo>
                    <a:pt x="249" y="260"/>
                  </a:lnTo>
                  <a:lnTo>
                    <a:pt x="251" y="263"/>
                  </a:lnTo>
                  <a:lnTo>
                    <a:pt x="258" y="270"/>
                  </a:lnTo>
                  <a:lnTo>
                    <a:pt x="258" y="272"/>
                  </a:lnTo>
                  <a:lnTo>
                    <a:pt x="261" y="272"/>
                  </a:lnTo>
                  <a:lnTo>
                    <a:pt x="272" y="275"/>
                  </a:lnTo>
                  <a:lnTo>
                    <a:pt x="275" y="277"/>
                  </a:lnTo>
                  <a:lnTo>
                    <a:pt x="275" y="282"/>
                  </a:lnTo>
                  <a:lnTo>
                    <a:pt x="275" y="284"/>
                  </a:lnTo>
                  <a:lnTo>
                    <a:pt x="275" y="284"/>
                  </a:lnTo>
                  <a:lnTo>
                    <a:pt x="275" y="284"/>
                  </a:lnTo>
                  <a:lnTo>
                    <a:pt x="275" y="286"/>
                  </a:lnTo>
                  <a:lnTo>
                    <a:pt x="282" y="293"/>
                  </a:lnTo>
                  <a:lnTo>
                    <a:pt x="284" y="296"/>
                  </a:lnTo>
                  <a:lnTo>
                    <a:pt x="294" y="303"/>
                  </a:lnTo>
                  <a:lnTo>
                    <a:pt x="296" y="305"/>
                  </a:lnTo>
                  <a:lnTo>
                    <a:pt x="303" y="303"/>
                  </a:lnTo>
                  <a:lnTo>
                    <a:pt x="303" y="303"/>
                  </a:lnTo>
                  <a:lnTo>
                    <a:pt x="306" y="301"/>
                  </a:lnTo>
                  <a:lnTo>
                    <a:pt x="306" y="298"/>
                  </a:lnTo>
                  <a:lnTo>
                    <a:pt x="308" y="296"/>
                  </a:lnTo>
                  <a:lnTo>
                    <a:pt x="308" y="296"/>
                  </a:lnTo>
                  <a:lnTo>
                    <a:pt x="308" y="296"/>
                  </a:lnTo>
                  <a:lnTo>
                    <a:pt x="310" y="293"/>
                  </a:lnTo>
                  <a:lnTo>
                    <a:pt x="310" y="293"/>
                  </a:lnTo>
                  <a:lnTo>
                    <a:pt x="324" y="293"/>
                  </a:lnTo>
                  <a:lnTo>
                    <a:pt x="329" y="296"/>
                  </a:lnTo>
                  <a:lnTo>
                    <a:pt x="343" y="305"/>
                  </a:lnTo>
                  <a:lnTo>
                    <a:pt x="351" y="310"/>
                  </a:lnTo>
                  <a:lnTo>
                    <a:pt x="353" y="310"/>
                  </a:lnTo>
                  <a:lnTo>
                    <a:pt x="353" y="312"/>
                  </a:lnTo>
                  <a:lnTo>
                    <a:pt x="355" y="312"/>
                  </a:lnTo>
                  <a:lnTo>
                    <a:pt x="355" y="312"/>
                  </a:lnTo>
                  <a:lnTo>
                    <a:pt x="360" y="315"/>
                  </a:lnTo>
                  <a:lnTo>
                    <a:pt x="360" y="315"/>
                  </a:lnTo>
                  <a:lnTo>
                    <a:pt x="362" y="317"/>
                  </a:lnTo>
                  <a:lnTo>
                    <a:pt x="365" y="319"/>
                  </a:lnTo>
                  <a:lnTo>
                    <a:pt x="367" y="322"/>
                  </a:lnTo>
                  <a:lnTo>
                    <a:pt x="369" y="322"/>
                  </a:lnTo>
                  <a:lnTo>
                    <a:pt x="369" y="322"/>
                  </a:lnTo>
                  <a:lnTo>
                    <a:pt x="379" y="310"/>
                  </a:lnTo>
                  <a:lnTo>
                    <a:pt x="379" y="308"/>
                  </a:lnTo>
                  <a:lnTo>
                    <a:pt x="381" y="305"/>
                  </a:lnTo>
                  <a:lnTo>
                    <a:pt x="384" y="305"/>
                  </a:lnTo>
                  <a:lnTo>
                    <a:pt x="384" y="303"/>
                  </a:lnTo>
                  <a:lnTo>
                    <a:pt x="384" y="303"/>
                  </a:lnTo>
                  <a:lnTo>
                    <a:pt x="384" y="303"/>
                  </a:lnTo>
                  <a:lnTo>
                    <a:pt x="384" y="301"/>
                  </a:lnTo>
                  <a:lnTo>
                    <a:pt x="384" y="301"/>
                  </a:lnTo>
                  <a:lnTo>
                    <a:pt x="384" y="301"/>
                  </a:lnTo>
                  <a:lnTo>
                    <a:pt x="386" y="298"/>
                  </a:lnTo>
                  <a:lnTo>
                    <a:pt x="386" y="301"/>
                  </a:lnTo>
                  <a:lnTo>
                    <a:pt x="388" y="301"/>
                  </a:lnTo>
                  <a:lnTo>
                    <a:pt x="388" y="301"/>
                  </a:lnTo>
                  <a:lnTo>
                    <a:pt x="391" y="301"/>
                  </a:lnTo>
                  <a:lnTo>
                    <a:pt x="388" y="303"/>
                  </a:lnTo>
                  <a:lnTo>
                    <a:pt x="388" y="305"/>
                  </a:lnTo>
                  <a:lnTo>
                    <a:pt x="388" y="305"/>
                  </a:lnTo>
                  <a:lnTo>
                    <a:pt x="386" y="308"/>
                  </a:lnTo>
                  <a:lnTo>
                    <a:pt x="386" y="308"/>
                  </a:lnTo>
                  <a:lnTo>
                    <a:pt x="386" y="310"/>
                  </a:lnTo>
                  <a:lnTo>
                    <a:pt x="388" y="310"/>
                  </a:lnTo>
                  <a:lnTo>
                    <a:pt x="396" y="315"/>
                  </a:lnTo>
                  <a:lnTo>
                    <a:pt x="429" y="310"/>
                  </a:lnTo>
                  <a:lnTo>
                    <a:pt x="431" y="310"/>
                  </a:lnTo>
                  <a:lnTo>
                    <a:pt x="436" y="310"/>
                  </a:lnTo>
                  <a:lnTo>
                    <a:pt x="438" y="310"/>
                  </a:lnTo>
                  <a:lnTo>
                    <a:pt x="441" y="308"/>
                  </a:lnTo>
                  <a:lnTo>
                    <a:pt x="441" y="308"/>
                  </a:lnTo>
                  <a:lnTo>
                    <a:pt x="441" y="305"/>
                  </a:lnTo>
                  <a:lnTo>
                    <a:pt x="441" y="305"/>
                  </a:lnTo>
                  <a:lnTo>
                    <a:pt x="438" y="305"/>
                  </a:lnTo>
                  <a:lnTo>
                    <a:pt x="431" y="303"/>
                  </a:lnTo>
                  <a:lnTo>
                    <a:pt x="431" y="301"/>
                  </a:lnTo>
                  <a:lnTo>
                    <a:pt x="429" y="301"/>
                  </a:lnTo>
                  <a:lnTo>
                    <a:pt x="429" y="301"/>
                  </a:lnTo>
                  <a:lnTo>
                    <a:pt x="429" y="298"/>
                  </a:lnTo>
                  <a:lnTo>
                    <a:pt x="429" y="298"/>
                  </a:lnTo>
                  <a:lnTo>
                    <a:pt x="429" y="296"/>
                  </a:lnTo>
                  <a:lnTo>
                    <a:pt x="429" y="296"/>
                  </a:lnTo>
                  <a:lnTo>
                    <a:pt x="429" y="296"/>
                  </a:lnTo>
                  <a:lnTo>
                    <a:pt x="429" y="293"/>
                  </a:lnTo>
                  <a:lnTo>
                    <a:pt x="445" y="291"/>
                  </a:lnTo>
                  <a:lnTo>
                    <a:pt x="448" y="291"/>
                  </a:lnTo>
                  <a:lnTo>
                    <a:pt x="455" y="284"/>
                  </a:lnTo>
                  <a:lnTo>
                    <a:pt x="457" y="282"/>
                  </a:lnTo>
                  <a:lnTo>
                    <a:pt x="457" y="282"/>
                  </a:lnTo>
                  <a:lnTo>
                    <a:pt x="457" y="282"/>
                  </a:lnTo>
                  <a:lnTo>
                    <a:pt x="457" y="279"/>
                  </a:lnTo>
                  <a:lnTo>
                    <a:pt x="459" y="279"/>
                  </a:lnTo>
                  <a:lnTo>
                    <a:pt x="464" y="279"/>
                  </a:lnTo>
                  <a:lnTo>
                    <a:pt x="464" y="279"/>
                  </a:lnTo>
                  <a:lnTo>
                    <a:pt x="467" y="279"/>
                  </a:lnTo>
                  <a:lnTo>
                    <a:pt x="467" y="277"/>
                  </a:lnTo>
                  <a:lnTo>
                    <a:pt x="469" y="275"/>
                  </a:lnTo>
                  <a:lnTo>
                    <a:pt x="469" y="272"/>
                  </a:lnTo>
                  <a:lnTo>
                    <a:pt x="469" y="272"/>
                  </a:lnTo>
                  <a:lnTo>
                    <a:pt x="471" y="272"/>
                  </a:lnTo>
                  <a:lnTo>
                    <a:pt x="471" y="272"/>
                  </a:lnTo>
                  <a:lnTo>
                    <a:pt x="474" y="272"/>
                  </a:lnTo>
                  <a:lnTo>
                    <a:pt x="476" y="272"/>
                  </a:lnTo>
                  <a:lnTo>
                    <a:pt x="478" y="275"/>
                  </a:lnTo>
                  <a:lnTo>
                    <a:pt x="478" y="275"/>
                  </a:lnTo>
                  <a:lnTo>
                    <a:pt x="481" y="277"/>
                  </a:lnTo>
                  <a:lnTo>
                    <a:pt x="481" y="279"/>
                  </a:lnTo>
                  <a:lnTo>
                    <a:pt x="483" y="282"/>
                  </a:lnTo>
                  <a:lnTo>
                    <a:pt x="490" y="289"/>
                  </a:lnTo>
                  <a:lnTo>
                    <a:pt x="493" y="291"/>
                  </a:lnTo>
                  <a:lnTo>
                    <a:pt x="497" y="293"/>
                  </a:lnTo>
                  <a:lnTo>
                    <a:pt x="504" y="293"/>
                  </a:lnTo>
                  <a:lnTo>
                    <a:pt x="504" y="293"/>
                  </a:lnTo>
                  <a:lnTo>
                    <a:pt x="507" y="291"/>
                  </a:lnTo>
                  <a:lnTo>
                    <a:pt x="507" y="291"/>
                  </a:lnTo>
                  <a:lnTo>
                    <a:pt x="507" y="291"/>
                  </a:lnTo>
                  <a:lnTo>
                    <a:pt x="509" y="289"/>
                  </a:lnTo>
                  <a:lnTo>
                    <a:pt x="509" y="289"/>
                  </a:lnTo>
                  <a:lnTo>
                    <a:pt x="512" y="291"/>
                  </a:lnTo>
                  <a:lnTo>
                    <a:pt x="516" y="293"/>
                  </a:lnTo>
                  <a:lnTo>
                    <a:pt x="516" y="293"/>
                  </a:lnTo>
                  <a:lnTo>
                    <a:pt x="516" y="296"/>
                  </a:lnTo>
                  <a:lnTo>
                    <a:pt x="516" y="296"/>
                  </a:lnTo>
                  <a:lnTo>
                    <a:pt x="516" y="298"/>
                  </a:lnTo>
                  <a:lnTo>
                    <a:pt x="514" y="301"/>
                  </a:lnTo>
                  <a:lnTo>
                    <a:pt x="512" y="301"/>
                  </a:lnTo>
                  <a:lnTo>
                    <a:pt x="512" y="303"/>
                  </a:lnTo>
                  <a:lnTo>
                    <a:pt x="512" y="303"/>
                  </a:lnTo>
                  <a:lnTo>
                    <a:pt x="514" y="303"/>
                  </a:lnTo>
                  <a:lnTo>
                    <a:pt x="516" y="305"/>
                  </a:lnTo>
                  <a:lnTo>
                    <a:pt x="521" y="305"/>
                  </a:lnTo>
                  <a:lnTo>
                    <a:pt x="523" y="305"/>
                  </a:lnTo>
                  <a:lnTo>
                    <a:pt x="526" y="305"/>
                  </a:lnTo>
                  <a:lnTo>
                    <a:pt x="531" y="303"/>
                  </a:lnTo>
                  <a:lnTo>
                    <a:pt x="535" y="303"/>
                  </a:lnTo>
                  <a:lnTo>
                    <a:pt x="540" y="303"/>
                  </a:lnTo>
                  <a:lnTo>
                    <a:pt x="542" y="303"/>
                  </a:lnTo>
                  <a:lnTo>
                    <a:pt x="545" y="303"/>
                  </a:lnTo>
                  <a:lnTo>
                    <a:pt x="545" y="303"/>
                  </a:lnTo>
                  <a:lnTo>
                    <a:pt x="545" y="303"/>
                  </a:lnTo>
                  <a:lnTo>
                    <a:pt x="547" y="303"/>
                  </a:lnTo>
                  <a:lnTo>
                    <a:pt x="547" y="305"/>
                  </a:lnTo>
                  <a:lnTo>
                    <a:pt x="545" y="308"/>
                  </a:lnTo>
                  <a:lnTo>
                    <a:pt x="545" y="310"/>
                  </a:lnTo>
                  <a:lnTo>
                    <a:pt x="542" y="312"/>
                  </a:lnTo>
                  <a:lnTo>
                    <a:pt x="542" y="317"/>
                  </a:lnTo>
                  <a:lnTo>
                    <a:pt x="540" y="319"/>
                  </a:lnTo>
                  <a:lnTo>
                    <a:pt x="540" y="319"/>
                  </a:lnTo>
                  <a:lnTo>
                    <a:pt x="538" y="324"/>
                  </a:lnTo>
                  <a:lnTo>
                    <a:pt x="535" y="329"/>
                  </a:lnTo>
                  <a:lnTo>
                    <a:pt x="535" y="329"/>
                  </a:lnTo>
                  <a:lnTo>
                    <a:pt x="533" y="334"/>
                  </a:lnTo>
                  <a:lnTo>
                    <a:pt x="533" y="334"/>
                  </a:lnTo>
                  <a:lnTo>
                    <a:pt x="531" y="334"/>
                  </a:lnTo>
                  <a:lnTo>
                    <a:pt x="528" y="334"/>
                  </a:lnTo>
                  <a:lnTo>
                    <a:pt x="526" y="336"/>
                  </a:lnTo>
                  <a:lnTo>
                    <a:pt x="526" y="336"/>
                  </a:lnTo>
                  <a:lnTo>
                    <a:pt x="526" y="338"/>
                  </a:lnTo>
                  <a:lnTo>
                    <a:pt x="526" y="341"/>
                  </a:lnTo>
                  <a:lnTo>
                    <a:pt x="526" y="343"/>
                  </a:lnTo>
                  <a:lnTo>
                    <a:pt x="526" y="343"/>
                  </a:lnTo>
                  <a:lnTo>
                    <a:pt x="526" y="346"/>
                  </a:lnTo>
                  <a:lnTo>
                    <a:pt x="528" y="348"/>
                  </a:lnTo>
                  <a:lnTo>
                    <a:pt x="533" y="350"/>
                  </a:lnTo>
                  <a:lnTo>
                    <a:pt x="533" y="353"/>
                  </a:lnTo>
                  <a:lnTo>
                    <a:pt x="533" y="353"/>
                  </a:lnTo>
                  <a:lnTo>
                    <a:pt x="533" y="357"/>
                  </a:lnTo>
                  <a:lnTo>
                    <a:pt x="533" y="360"/>
                  </a:lnTo>
                  <a:lnTo>
                    <a:pt x="533" y="360"/>
                  </a:lnTo>
                  <a:lnTo>
                    <a:pt x="535" y="362"/>
                  </a:lnTo>
                  <a:lnTo>
                    <a:pt x="535" y="362"/>
                  </a:lnTo>
                  <a:lnTo>
                    <a:pt x="538" y="364"/>
                  </a:lnTo>
                  <a:lnTo>
                    <a:pt x="538" y="364"/>
                  </a:lnTo>
                  <a:lnTo>
                    <a:pt x="538" y="376"/>
                  </a:lnTo>
                  <a:lnTo>
                    <a:pt x="540" y="379"/>
                  </a:lnTo>
                  <a:lnTo>
                    <a:pt x="542" y="381"/>
                  </a:lnTo>
                  <a:lnTo>
                    <a:pt x="554" y="386"/>
                  </a:lnTo>
                  <a:lnTo>
                    <a:pt x="554" y="388"/>
                  </a:lnTo>
                  <a:lnTo>
                    <a:pt x="557" y="391"/>
                  </a:lnTo>
                  <a:lnTo>
                    <a:pt x="559" y="393"/>
                  </a:lnTo>
                  <a:lnTo>
                    <a:pt x="561" y="393"/>
                  </a:lnTo>
                  <a:lnTo>
                    <a:pt x="561" y="393"/>
                  </a:lnTo>
                  <a:lnTo>
                    <a:pt x="564" y="395"/>
                  </a:lnTo>
                  <a:lnTo>
                    <a:pt x="573" y="395"/>
                  </a:lnTo>
                  <a:lnTo>
                    <a:pt x="576" y="395"/>
                  </a:lnTo>
                  <a:lnTo>
                    <a:pt x="583" y="400"/>
                  </a:lnTo>
                  <a:lnTo>
                    <a:pt x="587" y="402"/>
                  </a:lnTo>
                  <a:lnTo>
                    <a:pt x="590" y="405"/>
                  </a:lnTo>
                  <a:lnTo>
                    <a:pt x="594" y="407"/>
                  </a:lnTo>
                  <a:lnTo>
                    <a:pt x="616" y="414"/>
                  </a:lnTo>
                  <a:lnTo>
                    <a:pt x="618" y="414"/>
                  </a:lnTo>
                  <a:lnTo>
                    <a:pt x="623" y="412"/>
                  </a:lnTo>
                  <a:lnTo>
                    <a:pt x="625" y="402"/>
                  </a:lnTo>
                  <a:lnTo>
                    <a:pt x="625" y="400"/>
                  </a:lnTo>
                  <a:lnTo>
                    <a:pt x="630" y="393"/>
                  </a:lnTo>
                  <a:lnTo>
                    <a:pt x="630" y="391"/>
                  </a:lnTo>
                  <a:lnTo>
                    <a:pt x="635" y="372"/>
                  </a:lnTo>
                  <a:lnTo>
                    <a:pt x="635" y="372"/>
                  </a:lnTo>
                  <a:lnTo>
                    <a:pt x="635" y="367"/>
                  </a:lnTo>
                  <a:lnTo>
                    <a:pt x="635" y="364"/>
                  </a:lnTo>
                  <a:lnTo>
                    <a:pt x="635" y="362"/>
                  </a:lnTo>
                  <a:lnTo>
                    <a:pt x="635" y="362"/>
                  </a:lnTo>
                  <a:lnTo>
                    <a:pt x="637" y="362"/>
                  </a:lnTo>
                  <a:lnTo>
                    <a:pt x="637" y="362"/>
                  </a:lnTo>
                  <a:lnTo>
                    <a:pt x="637" y="362"/>
                  </a:lnTo>
                  <a:lnTo>
                    <a:pt x="639" y="364"/>
                  </a:lnTo>
                  <a:lnTo>
                    <a:pt x="642" y="364"/>
                  </a:lnTo>
                  <a:lnTo>
                    <a:pt x="649" y="364"/>
                  </a:lnTo>
                  <a:lnTo>
                    <a:pt x="649" y="364"/>
                  </a:lnTo>
                  <a:lnTo>
                    <a:pt x="651" y="364"/>
                  </a:lnTo>
                  <a:lnTo>
                    <a:pt x="654" y="364"/>
                  </a:lnTo>
                  <a:lnTo>
                    <a:pt x="663" y="360"/>
                  </a:lnTo>
                  <a:lnTo>
                    <a:pt x="666" y="355"/>
                  </a:lnTo>
                  <a:lnTo>
                    <a:pt x="668" y="355"/>
                  </a:lnTo>
                  <a:lnTo>
                    <a:pt x="670" y="353"/>
                  </a:lnTo>
                  <a:lnTo>
                    <a:pt x="673" y="353"/>
                  </a:lnTo>
                  <a:lnTo>
                    <a:pt x="680" y="350"/>
                  </a:lnTo>
                  <a:lnTo>
                    <a:pt x="682" y="350"/>
                  </a:lnTo>
                  <a:lnTo>
                    <a:pt x="684" y="350"/>
                  </a:lnTo>
                  <a:lnTo>
                    <a:pt x="689" y="353"/>
                  </a:lnTo>
                  <a:lnTo>
                    <a:pt x="692" y="350"/>
                  </a:lnTo>
                  <a:lnTo>
                    <a:pt x="696" y="348"/>
                  </a:lnTo>
                  <a:lnTo>
                    <a:pt x="703" y="346"/>
                  </a:lnTo>
                  <a:lnTo>
                    <a:pt x="706" y="350"/>
                  </a:lnTo>
                  <a:lnTo>
                    <a:pt x="706" y="355"/>
                  </a:lnTo>
                  <a:lnTo>
                    <a:pt x="706" y="360"/>
                  </a:lnTo>
                  <a:lnTo>
                    <a:pt x="703" y="362"/>
                  </a:lnTo>
                  <a:lnTo>
                    <a:pt x="706" y="364"/>
                  </a:lnTo>
                  <a:lnTo>
                    <a:pt x="715" y="369"/>
                  </a:lnTo>
                  <a:lnTo>
                    <a:pt x="715" y="369"/>
                  </a:lnTo>
                  <a:lnTo>
                    <a:pt x="718" y="372"/>
                  </a:lnTo>
                  <a:lnTo>
                    <a:pt x="718" y="372"/>
                  </a:lnTo>
                  <a:lnTo>
                    <a:pt x="718" y="374"/>
                  </a:lnTo>
                  <a:lnTo>
                    <a:pt x="718" y="376"/>
                  </a:lnTo>
                  <a:lnTo>
                    <a:pt x="718" y="376"/>
                  </a:lnTo>
                  <a:lnTo>
                    <a:pt x="720" y="379"/>
                  </a:lnTo>
                  <a:lnTo>
                    <a:pt x="720" y="379"/>
                  </a:lnTo>
                  <a:lnTo>
                    <a:pt x="720" y="379"/>
                  </a:lnTo>
                  <a:lnTo>
                    <a:pt x="722" y="376"/>
                  </a:lnTo>
                  <a:lnTo>
                    <a:pt x="722" y="376"/>
                  </a:lnTo>
                  <a:lnTo>
                    <a:pt x="722" y="374"/>
                  </a:lnTo>
                  <a:lnTo>
                    <a:pt x="722" y="374"/>
                  </a:lnTo>
                  <a:lnTo>
                    <a:pt x="722" y="372"/>
                  </a:lnTo>
                  <a:lnTo>
                    <a:pt x="725" y="372"/>
                  </a:lnTo>
                  <a:lnTo>
                    <a:pt x="727" y="372"/>
                  </a:lnTo>
                  <a:lnTo>
                    <a:pt x="727" y="372"/>
                  </a:lnTo>
                  <a:lnTo>
                    <a:pt x="727" y="374"/>
                  </a:lnTo>
                  <a:lnTo>
                    <a:pt x="729" y="376"/>
                  </a:lnTo>
                  <a:lnTo>
                    <a:pt x="729" y="379"/>
                  </a:lnTo>
                  <a:lnTo>
                    <a:pt x="732" y="383"/>
                  </a:lnTo>
                  <a:lnTo>
                    <a:pt x="732" y="383"/>
                  </a:lnTo>
                  <a:lnTo>
                    <a:pt x="734" y="386"/>
                  </a:lnTo>
                  <a:lnTo>
                    <a:pt x="734" y="388"/>
                  </a:lnTo>
                  <a:lnTo>
                    <a:pt x="737" y="388"/>
                  </a:lnTo>
                  <a:lnTo>
                    <a:pt x="744" y="388"/>
                  </a:lnTo>
                  <a:lnTo>
                    <a:pt x="744" y="388"/>
                  </a:lnTo>
                  <a:lnTo>
                    <a:pt x="746" y="388"/>
                  </a:lnTo>
                  <a:lnTo>
                    <a:pt x="746" y="386"/>
                  </a:lnTo>
                  <a:lnTo>
                    <a:pt x="746" y="386"/>
                  </a:lnTo>
                  <a:lnTo>
                    <a:pt x="748" y="383"/>
                  </a:lnTo>
                  <a:lnTo>
                    <a:pt x="748" y="383"/>
                  </a:lnTo>
                  <a:lnTo>
                    <a:pt x="748" y="381"/>
                  </a:lnTo>
                  <a:lnTo>
                    <a:pt x="748" y="381"/>
                  </a:lnTo>
                  <a:lnTo>
                    <a:pt x="751" y="381"/>
                  </a:lnTo>
                  <a:lnTo>
                    <a:pt x="756" y="379"/>
                  </a:lnTo>
                  <a:lnTo>
                    <a:pt x="756" y="379"/>
                  </a:lnTo>
                  <a:lnTo>
                    <a:pt x="756" y="376"/>
                  </a:lnTo>
                  <a:lnTo>
                    <a:pt x="756" y="376"/>
                  </a:lnTo>
                  <a:lnTo>
                    <a:pt x="758" y="372"/>
                  </a:lnTo>
                  <a:lnTo>
                    <a:pt x="760" y="369"/>
                  </a:lnTo>
                  <a:lnTo>
                    <a:pt x="760" y="369"/>
                  </a:lnTo>
                  <a:lnTo>
                    <a:pt x="758" y="369"/>
                  </a:lnTo>
                  <a:lnTo>
                    <a:pt x="758" y="367"/>
                  </a:lnTo>
                  <a:lnTo>
                    <a:pt x="758" y="364"/>
                  </a:lnTo>
                  <a:lnTo>
                    <a:pt x="758" y="364"/>
                  </a:lnTo>
                  <a:lnTo>
                    <a:pt x="758" y="362"/>
                  </a:lnTo>
                  <a:lnTo>
                    <a:pt x="758" y="362"/>
                  </a:lnTo>
                  <a:lnTo>
                    <a:pt x="758" y="360"/>
                  </a:lnTo>
                  <a:lnTo>
                    <a:pt x="760" y="353"/>
                  </a:lnTo>
                  <a:lnTo>
                    <a:pt x="763" y="350"/>
                  </a:lnTo>
                  <a:lnTo>
                    <a:pt x="763" y="350"/>
                  </a:lnTo>
                  <a:lnTo>
                    <a:pt x="763" y="35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1" name="Freeform 19">
              <a:extLst>
                <a:ext uri="{FF2B5EF4-FFF2-40B4-BE49-F238E27FC236}">
                  <a16:creationId xmlns:a16="http://schemas.microsoft.com/office/drawing/2014/main" id="{9B70747C-1F41-499F-9A95-DE8506909270}"/>
                </a:ext>
              </a:extLst>
            </p:cNvPr>
            <p:cNvSpPr>
              <a:spLocks noEditPoints="1"/>
            </p:cNvSpPr>
            <p:nvPr/>
          </p:nvSpPr>
          <p:spPr bwMode="auto">
            <a:xfrm>
              <a:off x="4093" y="2175"/>
              <a:ext cx="439" cy="424"/>
            </a:xfrm>
            <a:custGeom>
              <a:avLst/>
              <a:gdLst>
                <a:gd name="T0" fmla="*/ 24 w 439"/>
                <a:gd name="T1" fmla="*/ 221 h 424"/>
                <a:gd name="T2" fmla="*/ 48 w 439"/>
                <a:gd name="T3" fmla="*/ 221 h 424"/>
                <a:gd name="T4" fmla="*/ 434 w 439"/>
                <a:gd name="T5" fmla="*/ 344 h 424"/>
                <a:gd name="T6" fmla="*/ 422 w 439"/>
                <a:gd name="T7" fmla="*/ 332 h 424"/>
                <a:gd name="T8" fmla="*/ 415 w 439"/>
                <a:gd name="T9" fmla="*/ 313 h 424"/>
                <a:gd name="T10" fmla="*/ 401 w 439"/>
                <a:gd name="T11" fmla="*/ 303 h 424"/>
                <a:gd name="T12" fmla="*/ 387 w 439"/>
                <a:gd name="T13" fmla="*/ 289 h 424"/>
                <a:gd name="T14" fmla="*/ 384 w 439"/>
                <a:gd name="T15" fmla="*/ 277 h 424"/>
                <a:gd name="T16" fmla="*/ 368 w 439"/>
                <a:gd name="T17" fmla="*/ 256 h 424"/>
                <a:gd name="T18" fmla="*/ 370 w 439"/>
                <a:gd name="T19" fmla="*/ 244 h 424"/>
                <a:gd name="T20" fmla="*/ 372 w 439"/>
                <a:gd name="T21" fmla="*/ 235 h 424"/>
                <a:gd name="T22" fmla="*/ 353 w 439"/>
                <a:gd name="T23" fmla="*/ 223 h 424"/>
                <a:gd name="T24" fmla="*/ 349 w 439"/>
                <a:gd name="T25" fmla="*/ 202 h 424"/>
                <a:gd name="T26" fmla="*/ 346 w 439"/>
                <a:gd name="T27" fmla="*/ 187 h 424"/>
                <a:gd name="T28" fmla="*/ 375 w 439"/>
                <a:gd name="T29" fmla="*/ 168 h 424"/>
                <a:gd name="T30" fmla="*/ 368 w 439"/>
                <a:gd name="T31" fmla="*/ 119 h 424"/>
                <a:gd name="T32" fmla="*/ 330 w 439"/>
                <a:gd name="T33" fmla="*/ 112 h 424"/>
                <a:gd name="T34" fmla="*/ 313 w 439"/>
                <a:gd name="T35" fmla="*/ 95 h 424"/>
                <a:gd name="T36" fmla="*/ 323 w 439"/>
                <a:gd name="T37" fmla="*/ 79 h 424"/>
                <a:gd name="T38" fmla="*/ 323 w 439"/>
                <a:gd name="T39" fmla="*/ 69 h 424"/>
                <a:gd name="T40" fmla="*/ 304 w 439"/>
                <a:gd name="T41" fmla="*/ 64 h 424"/>
                <a:gd name="T42" fmla="*/ 285 w 439"/>
                <a:gd name="T43" fmla="*/ 45 h 424"/>
                <a:gd name="T44" fmla="*/ 287 w 439"/>
                <a:gd name="T45" fmla="*/ 36 h 424"/>
                <a:gd name="T46" fmla="*/ 289 w 439"/>
                <a:gd name="T47" fmla="*/ 22 h 424"/>
                <a:gd name="T48" fmla="*/ 268 w 439"/>
                <a:gd name="T49" fmla="*/ 5 h 424"/>
                <a:gd name="T50" fmla="*/ 228 w 439"/>
                <a:gd name="T51" fmla="*/ 19 h 424"/>
                <a:gd name="T52" fmla="*/ 221 w 439"/>
                <a:gd name="T53" fmla="*/ 22 h 424"/>
                <a:gd name="T54" fmla="*/ 195 w 439"/>
                <a:gd name="T55" fmla="*/ 29 h 424"/>
                <a:gd name="T56" fmla="*/ 176 w 439"/>
                <a:gd name="T57" fmla="*/ 31 h 424"/>
                <a:gd name="T58" fmla="*/ 147 w 439"/>
                <a:gd name="T59" fmla="*/ 22 h 424"/>
                <a:gd name="T60" fmla="*/ 98 w 439"/>
                <a:gd name="T61" fmla="*/ 0 h 424"/>
                <a:gd name="T62" fmla="*/ 74 w 439"/>
                <a:gd name="T63" fmla="*/ 10 h 424"/>
                <a:gd name="T64" fmla="*/ 79 w 439"/>
                <a:gd name="T65" fmla="*/ 22 h 424"/>
                <a:gd name="T66" fmla="*/ 74 w 439"/>
                <a:gd name="T67" fmla="*/ 31 h 424"/>
                <a:gd name="T68" fmla="*/ 53 w 439"/>
                <a:gd name="T69" fmla="*/ 12 h 424"/>
                <a:gd name="T70" fmla="*/ 31 w 439"/>
                <a:gd name="T71" fmla="*/ 19 h 424"/>
                <a:gd name="T72" fmla="*/ 26 w 439"/>
                <a:gd name="T73" fmla="*/ 41 h 424"/>
                <a:gd name="T74" fmla="*/ 22 w 439"/>
                <a:gd name="T75" fmla="*/ 60 h 424"/>
                <a:gd name="T76" fmla="*/ 15 w 439"/>
                <a:gd name="T77" fmla="*/ 69 h 424"/>
                <a:gd name="T78" fmla="*/ 36 w 439"/>
                <a:gd name="T79" fmla="*/ 133 h 424"/>
                <a:gd name="T80" fmla="*/ 71 w 439"/>
                <a:gd name="T81" fmla="*/ 202 h 424"/>
                <a:gd name="T82" fmla="*/ 90 w 439"/>
                <a:gd name="T83" fmla="*/ 195 h 424"/>
                <a:gd name="T84" fmla="*/ 131 w 439"/>
                <a:gd name="T85" fmla="*/ 199 h 424"/>
                <a:gd name="T86" fmla="*/ 159 w 439"/>
                <a:gd name="T87" fmla="*/ 223 h 424"/>
                <a:gd name="T88" fmla="*/ 126 w 439"/>
                <a:gd name="T89" fmla="*/ 254 h 424"/>
                <a:gd name="T90" fmla="*/ 171 w 439"/>
                <a:gd name="T91" fmla="*/ 251 h 424"/>
                <a:gd name="T92" fmla="*/ 228 w 439"/>
                <a:gd name="T93" fmla="*/ 239 h 424"/>
                <a:gd name="T94" fmla="*/ 261 w 439"/>
                <a:gd name="T95" fmla="*/ 325 h 424"/>
                <a:gd name="T96" fmla="*/ 254 w 439"/>
                <a:gd name="T97" fmla="*/ 355 h 424"/>
                <a:gd name="T98" fmla="*/ 285 w 439"/>
                <a:gd name="T99" fmla="*/ 374 h 424"/>
                <a:gd name="T100" fmla="*/ 325 w 439"/>
                <a:gd name="T101" fmla="*/ 412 h 424"/>
                <a:gd name="T102" fmla="*/ 358 w 439"/>
                <a:gd name="T103" fmla="*/ 424 h 424"/>
                <a:gd name="T104" fmla="*/ 405 w 439"/>
                <a:gd name="T105" fmla="*/ 405 h 424"/>
                <a:gd name="T106" fmla="*/ 408 w 439"/>
                <a:gd name="T107" fmla="*/ 398 h 424"/>
                <a:gd name="T108" fmla="*/ 420 w 439"/>
                <a:gd name="T109" fmla="*/ 374 h 424"/>
                <a:gd name="T110" fmla="*/ 432 w 439"/>
                <a:gd name="T111" fmla="*/ 363 h 424"/>
                <a:gd name="T112" fmla="*/ 55 w 439"/>
                <a:gd name="T113" fmla="*/ 213 h 424"/>
                <a:gd name="T114" fmla="*/ 62 w 439"/>
                <a:gd name="T115" fmla="*/ 209 h 424"/>
                <a:gd name="T116" fmla="*/ 57 w 439"/>
                <a:gd name="T117" fmla="*/ 209 h 424"/>
                <a:gd name="T118" fmla="*/ 98 w 439"/>
                <a:gd name="T119" fmla="*/ 26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9" h="424">
                  <a:moveTo>
                    <a:pt x="48" y="216"/>
                  </a:moveTo>
                  <a:lnTo>
                    <a:pt x="43" y="213"/>
                  </a:lnTo>
                  <a:lnTo>
                    <a:pt x="31" y="209"/>
                  </a:lnTo>
                  <a:lnTo>
                    <a:pt x="26" y="209"/>
                  </a:lnTo>
                  <a:lnTo>
                    <a:pt x="26" y="211"/>
                  </a:lnTo>
                  <a:lnTo>
                    <a:pt x="26" y="213"/>
                  </a:lnTo>
                  <a:lnTo>
                    <a:pt x="26" y="213"/>
                  </a:lnTo>
                  <a:lnTo>
                    <a:pt x="24" y="216"/>
                  </a:lnTo>
                  <a:lnTo>
                    <a:pt x="24" y="221"/>
                  </a:lnTo>
                  <a:lnTo>
                    <a:pt x="26" y="223"/>
                  </a:lnTo>
                  <a:lnTo>
                    <a:pt x="31" y="225"/>
                  </a:lnTo>
                  <a:lnTo>
                    <a:pt x="31" y="228"/>
                  </a:lnTo>
                  <a:lnTo>
                    <a:pt x="34" y="225"/>
                  </a:lnTo>
                  <a:lnTo>
                    <a:pt x="38" y="225"/>
                  </a:lnTo>
                  <a:lnTo>
                    <a:pt x="41" y="225"/>
                  </a:lnTo>
                  <a:lnTo>
                    <a:pt x="43" y="225"/>
                  </a:lnTo>
                  <a:lnTo>
                    <a:pt x="45" y="223"/>
                  </a:lnTo>
                  <a:lnTo>
                    <a:pt x="48" y="221"/>
                  </a:lnTo>
                  <a:lnTo>
                    <a:pt x="48" y="221"/>
                  </a:lnTo>
                  <a:lnTo>
                    <a:pt x="48" y="218"/>
                  </a:lnTo>
                  <a:lnTo>
                    <a:pt x="48" y="216"/>
                  </a:lnTo>
                  <a:close/>
                  <a:moveTo>
                    <a:pt x="439" y="351"/>
                  </a:moveTo>
                  <a:lnTo>
                    <a:pt x="439" y="348"/>
                  </a:lnTo>
                  <a:lnTo>
                    <a:pt x="439" y="348"/>
                  </a:lnTo>
                  <a:lnTo>
                    <a:pt x="439" y="346"/>
                  </a:lnTo>
                  <a:lnTo>
                    <a:pt x="436" y="346"/>
                  </a:lnTo>
                  <a:lnTo>
                    <a:pt x="434" y="344"/>
                  </a:lnTo>
                  <a:lnTo>
                    <a:pt x="434" y="341"/>
                  </a:lnTo>
                  <a:lnTo>
                    <a:pt x="432" y="341"/>
                  </a:lnTo>
                  <a:lnTo>
                    <a:pt x="432" y="339"/>
                  </a:lnTo>
                  <a:lnTo>
                    <a:pt x="432" y="339"/>
                  </a:lnTo>
                  <a:lnTo>
                    <a:pt x="429" y="339"/>
                  </a:lnTo>
                  <a:lnTo>
                    <a:pt x="424" y="337"/>
                  </a:lnTo>
                  <a:lnTo>
                    <a:pt x="424" y="334"/>
                  </a:lnTo>
                  <a:lnTo>
                    <a:pt x="424" y="334"/>
                  </a:lnTo>
                  <a:lnTo>
                    <a:pt x="422" y="332"/>
                  </a:lnTo>
                  <a:lnTo>
                    <a:pt x="422" y="332"/>
                  </a:lnTo>
                  <a:lnTo>
                    <a:pt x="422" y="329"/>
                  </a:lnTo>
                  <a:lnTo>
                    <a:pt x="422" y="320"/>
                  </a:lnTo>
                  <a:lnTo>
                    <a:pt x="420" y="318"/>
                  </a:lnTo>
                  <a:lnTo>
                    <a:pt x="420" y="315"/>
                  </a:lnTo>
                  <a:lnTo>
                    <a:pt x="417" y="315"/>
                  </a:lnTo>
                  <a:lnTo>
                    <a:pt x="417" y="313"/>
                  </a:lnTo>
                  <a:lnTo>
                    <a:pt x="417" y="313"/>
                  </a:lnTo>
                  <a:lnTo>
                    <a:pt x="415" y="313"/>
                  </a:lnTo>
                  <a:lnTo>
                    <a:pt x="413" y="313"/>
                  </a:lnTo>
                  <a:lnTo>
                    <a:pt x="413" y="313"/>
                  </a:lnTo>
                  <a:lnTo>
                    <a:pt x="410" y="313"/>
                  </a:lnTo>
                  <a:lnTo>
                    <a:pt x="410" y="313"/>
                  </a:lnTo>
                  <a:lnTo>
                    <a:pt x="405" y="308"/>
                  </a:lnTo>
                  <a:lnTo>
                    <a:pt x="403" y="306"/>
                  </a:lnTo>
                  <a:lnTo>
                    <a:pt x="403" y="303"/>
                  </a:lnTo>
                  <a:lnTo>
                    <a:pt x="403" y="303"/>
                  </a:lnTo>
                  <a:lnTo>
                    <a:pt x="401" y="303"/>
                  </a:lnTo>
                  <a:lnTo>
                    <a:pt x="401" y="303"/>
                  </a:lnTo>
                  <a:lnTo>
                    <a:pt x="398" y="303"/>
                  </a:lnTo>
                  <a:lnTo>
                    <a:pt x="398" y="301"/>
                  </a:lnTo>
                  <a:lnTo>
                    <a:pt x="396" y="301"/>
                  </a:lnTo>
                  <a:lnTo>
                    <a:pt x="394" y="296"/>
                  </a:lnTo>
                  <a:lnTo>
                    <a:pt x="394" y="294"/>
                  </a:lnTo>
                  <a:lnTo>
                    <a:pt x="391" y="294"/>
                  </a:lnTo>
                  <a:lnTo>
                    <a:pt x="389" y="292"/>
                  </a:lnTo>
                  <a:lnTo>
                    <a:pt x="387" y="289"/>
                  </a:lnTo>
                  <a:lnTo>
                    <a:pt x="387" y="289"/>
                  </a:lnTo>
                  <a:lnTo>
                    <a:pt x="387" y="289"/>
                  </a:lnTo>
                  <a:lnTo>
                    <a:pt x="384" y="287"/>
                  </a:lnTo>
                  <a:lnTo>
                    <a:pt x="384" y="284"/>
                  </a:lnTo>
                  <a:lnTo>
                    <a:pt x="384" y="284"/>
                  </a:lnTo>
                  <a:lnTo>
                    <a:pt x="384" y="282"/>
                  </a:lnTo>
                  <a:lnTo>
                    <a:pt x="384" y="282"/>
                  </a:lnTo>
                  <a:lnTo>
                    <a:pt x="384" y="280"/>
                  </a:lnTo>
                  <a:lnTo>
                    <a:pt x="384" y="277"/>
                  </a:lnTo>
                  <a:lnTo>
                    <a:pt x="384" y="277"/>
                  </a:lnTo>
                  <a:lnTo>
                    <a:pt x="379" y="263"/>
                  </a:lnTo>
                  <a:lnTo>
                    <a:pt x="379" y="263"/>
                  </a:lnTo>
                  <a:lnTo>
                    <a:pt x="377" y="261"/>
                  </a:lnTo>
                  <a:lnTo>
                    <a:pt x="375" y="258"/>
                  </a:lnTo>
                  <a:lnTo>
                    <a:pt x="372" y="256"/>
                  </a:lnTo>
                  <a:lnTo>
                    <a:pt x="370" y="256"/>
                  </a:lnTo>
                  <a:lnTo>
                    <a:pt x="368" y="256"/>
                  </a:lnTo>
                  <a:lnTo>
                    <a:pt x="368" y="256"/>
                  </a:lnTo>
                  <a:lnTo>
                    <a:pt x="365" y="254"/>
                  </a:lnTo>
                  <a:lnTo>
                    <a:pt x="365" y="254"/>
                  </a:lnTo>
                  <a:lnTo>
                    <a:pt x="365" y="251"/>
                  </a:lnTo>
                  <a:lnTo>
                    <a:pt x="365" y="251"/>
                  </a:lnTo>
                  <a:lnTo>
                    <a:pt x="365" y="251"/>
                  </a:lnTo>
                  <a:lnTo>
                    <a:pt x="365" y="249"/>
                  </a:lnTo>
                  <a:lnTo>
                    <a:pt x="365" y="249"/>
                  </a:lnTo>
                  <a:lnTo>
                    <a:pt x="368" y="244"/>
                  </a:lnTo>
                  <a:lnTo>
                    <a:pt x="370" y="244"/>
                  </a:lnTo>
                  <a:lnTo>
                    <a:pt x="370" y="244"/>
                  </a:lnTo>
                  <a:lnTo>
                    <a:pt x="372" y="242"/>
                  </a:lnTo>
                  <a:lnTo>
                    <a:pt x="372" y="242"/>
                  </a:lnTo>
                  <a:lnTo>
                    <a:pt x="375" y="242"/>
                  </a:lnTo>
                  <a:lnTo>
                    <a:pt x="375" y="239"/>
                  </a:lnTo>
                  <a:lnTo>
                    <a:pt x="375" y="237"/>
                  </a:lnTo>
                  <a:lnTo>
                    <a:pt x="375" y="237"/>
                  </a:lnTo>
                  <a:lnTo>
                    <a:pt x="372" y="237"/>
                  </a:lnTo>
                  <a:lnTo>
                    <a:pt x="372" y="235"/>
                  </a:lnTo>
                  <a:lnTo>
                    <a:pt x="368" y="235"/>
                  </a:lnTo>
                  <a:lnTo>
                    <a:pt x="368" y="235"/>
                  </a:lnTo>
                  <a:lnTo>
                    <a:pt x="363" y="232"/>
                  </a:lnTo>
                  <a:lnTo>
                    <a:pt x="363" y="230"/>
                  </a:lnTo>
                  <a:lnTo>
                    <a:pt x="360" y="228"/>
                  </a:lnTo>
                  <a:lnTo>
                    <a:pt x="358" y="228"/>
                  </a:lnTo>
                  <a:lnTo>
                    <a:pt x="358" y="225"/>
                  </a:lnTo>
                  <a:lnTo>
                    <a:pt x="353" y="223"/>
                  </a:lnTo>
                  <a:lnTo>
                    <a:pt x="353" y="223"/>
                  </a:lnTo>
                  <a:lnTo>
                    <a:pt x="353" y="221"/>
                  </a:lnTo>
                  <a:lnTo>
                    <a:pt x="351" y="218"/>
                  </a:lnTo>
                  <a:lnTo>
                    <a:pt x="351" y="216"/>
                  </a:lnTo>
                  <a:lnTo>
                    <a:pt x="349" y="213"/>
                  </a:lnTo>
                  <a:lnTo>
                    <a:pt x="349" y="206"/>
                  </a:lnTo>
                  <a:lnTo>
                    <a:pt x="349" y="204"/>
                  </a:lnTo>
                  <a:lnTo>
                    <a:pt x="349" y="204"/>
                  </a:lnTo>
                  <a:lnTo>
                    <a:pt x="349" y="202"/>
                  </a:lnTo>
                  <a:lnTo>
                    <a:pt x="349" y="202"/>
                  </a:lnTo>
                  <a:lnTo>
                    <a:pt x="349" y="199"/>
                  </a:lnTo>
                  <a:lnTo>
                    <a:pt x="349" y="199"/>
                  </a:lnTo>
                  <a:lnTo>
                    <a:pt x="349" y="199"/>
                  </a:lnTo>
                  <a:lnTo>
                    <a:pt x="349" y="197"/>
                  </a:lnTo>
                  <a:lnTo>
                    <a:pt x="349" y="197"/>
                  </a:lnTo>
                  <a:lnTo>
                    <a:pt x="346" y="197"/>
                  </a:lnTo>
                  <a:lnTo>
                    <a:pt x="346" y="195"/>
                  </a:lnTo>
                  <a:lnTo>
                    <a:pt x="344" y="192"/>
                  </a:lnTo>
                  <a:lnTo>
                    <a:pt x="346" y="187"/>
                  </a:lnTo>
                  <a:lnTo>
                    <a:pt x="349" y="185"/>
                  </a:lnTo>
                  <a:lnTo>
                    <a:pt x="349" y="185"/>
                  </a:lnTo>
                  <a:lnTo>
                    <a:pt x="346" y="183"/>
                  </a:lnTo>
                  <a:lnTo>
                    <a:pt x="346" y="180"/>
                  </a:lnTo>
                  <a:lnTo>
                    <a:pt x="346" y="176"/>
                  </a:lnTo>
                  <a:lnTo>
                    <a:pt x="349" y="173"/>
                  </a:lnTo>
                  <a:lnTo>
                    <a:pt x="349" y="171"/>
                  </a:lnTo>
                  <a:lnTo>
                    <a:pt x="370" y="168"/>
                  </a:lnTo>
                  <a:lnTo>
                    <a:pt x="375" y="168"/>
                  </a:lnTo>
                  <a:lnTo>
                    <a:pt x="382" y="164"/>
                  </a:lnTo>
                  <a:lnTo>
                    <a:pt x="384" y="161"/>
                  </a:lnTo>
                  <a:lnTo>
                    <a:pt x="387" y="157"/>
                  </a:lnTo>
                  <a:lnTo>
                    <a:pt x="389" y="150"/>
                  </a:lnTo>
                  <a:lnTo>
                    <a:pt x="391" y="142"/>
                  </a:lnTo>
                  <a:lnTo>
                    <a:pt x="394" y="138"/>
                  </a:lnTo>
                  <a:lnTo>
                    <a:pt x="394" y="133"/>
                  </a:lnTo>
                  <a:lnTo>
                    <a:pt x="389" y="126"/>
                  </a:lnTo>
                  <a:lnTo>
                    <a:pt x="368" y="119"/>
                  </a:lnTo>
                  <a:lnTo>
                    <a:pt x="360" y="114"/>
                  </a:lnTo>
                  <a:lnTo>
                    <a:pt x="358" y="112"/>
                  </a:lnTo>
                  <a:lnTo>
                    <a:pt x="356" y="112"/>
                  </a:lnTo>
                  <a:lnTo>
                    <a:pt x="356" y="112"/>
                  </a:lnTo>
                  <a:lnTo>
                    <a:pt x="356" y="112"/>
                  </a:lnTo>
                  <a:lnTo>
                    <a:pt x="353" y="114"/>
                  </a:lnTo>
                  <a:lnTo>
                    <a:pt x="351" y="114"/>
                  </a:lnTo>
                  <a:lnTo>
                    <a:pt x="332" y="112"/>
                  </a:lnTo>
                  <a:lnTo>
                    <a:pt x="330" y="112"/>
                  </a:lnTo>
                  <a:lnTo>
                    <a:pt x="327" y="112"/>
                  </a:lnTo>
                  <a:lnTo>
                    <a:pt x="325" y="107"/>
                  </a:lnTo>
                  <a:lnTo>
                    <a:pt x="325" y="107"/>
                  </a:lnTo>
                  <a:lnTo>
                    <a:pt x="325" y="105"/>
                  </a:lnTo>
                  <a:lnTo>
                    <a:pt x="313" y="100"/>
                  </a:lnTo>
                  <a:lnTo>
                    <a:pt x="313" y="97"/>
                  </a:lnTo>
                  <a:lnTo>
                    <a:pt x="313" y="97"/>
                  </a:lnTo>
                  <a:lnTo>
                    <a:pt x="313" y="97"/>
                  </a:lnTo>
                  <a:lnTo>
                    <a:pt x="313" y="95"/>
                  </a:lnTo>
                  <a:lnTo>
                    <a:pt x="313" y="95"/>
                  </a:lnTo>
                  <a:lnTo>
                    <a:pt x="320" y="88"/>
                  </a:lnTo>
                  <a:lnTo>
                    <a:pt x="320" y="86"/>
                  </a:lnTo>
                  <a:lnTo>
                    <a:pt x="323" y="86"/>
                  </a:lnTo>
                  <a:lnTo>
                    <a:pt x="323" y="83"/>
                  </a:lnTo>
                  <a:lnTo>
                    <a:pt x="323" y="83"/>
                  </a:lnTo>
                  <a:lnTo>
                    <a:pt x="325" y="81"/>
                  </a:lnTo>
                  <a:lnTo>
                    <a:pt x="323" y="81"/>
                  </a:lnTo>
                  <a:lnTo>
                    <a:pt x="323" y="79"/>
                  </a:lnTo>
                  <a:lnTo>
                    <a:pt x="323" y="79"/>
                  </a:lnTo>
                  <a:lnTo>
                    <a:pt x="323" y="76"/>
                  </a:lnTo>
                  <a:lnTo>
                    <a:pt x="325" y="76"/>
                  </a:lnTo>
                  <a:lnTo>
                    <a:pt x="325" y="76"/>
                  </a:lnTo>
                  <a:lnTo>
                    <a:pt x="327" y="74"/>
                  </a:lnTo>
                  <a:lnTo>
                    <a:pt x="327" y="74"/>
                  </a:lnTo>
                  <a:lnTo>
                    <a:pt x="327" y="74"/>
                  </a:lnTo>
                  <a:lnTo>
                    <a:pt x="325" y="71"/>
                  </a:lnTo>
                  <a:lnTo>
                    <a:pt x="323" y="69"/>
                  </a:lnTo>
                  <a:lnTo>
                    <a:pt x="323" y="67"/>
                  </a:lnTo>
                  <a:lnTo>
                    <a:pt x="320" y="67"/>
                  </a:lnTo>
                  <a:lnTo>
                    <a:pt x="318" y="64"/>
                  </a:lnTo>
                  <a:lnTo>
                    <a:pt x="311" y="60"/>
                  </a:lnTo>
                  <a:lnTo>
                    <a:pt x="308" y="60"/>
                  </a:lnTo>
                  <a:lnTo>
                    <a:pt x="306" y="60"/>
                  </a:lnTo>
                  <a:lnTo>
                    <a:pt x="306" y="62"/>
                  </a:lnTo>
                  <a:lnTo>
                    <a:pt x="304" y="62"/>
                  </a:lnTo>
                  <a:lnTo>
                    <a:pt x="304" y="64"/>
                  </a:lnTo>
                  <a:lnTo>
                    <a:pt x="304" y="64"/>
                  </a:lnTo>
                  <a:lnTo>
                    <a:pt x="301" y="64"/>
                  </a:lnTo>
                  <a:lnTo>
                    <a:pt x="297" y="55"/>
                  </a:lnTo>
                  <a:lnTo>
                    <a:pt x="294" y="53"/>
                  </a:lnTo>
                  <a:lnTo>
                    <a:pt x="292" y="53"/>
                  </a:lnTo>
                  <a:lnTo>
                    <a:pt x="289" y="50"/>
                  </a:lnTo>
                  <a:lnTo>
                    <a:pt x="287" y="50"/>
                  </a:lnTo>
                  <a:lnTo>
                    <a:pt x="285" y="48"/>
                  </a:lnTo>
                  <a:lnTo>
                    <a:pt x="285" y="45"/>
                  </a:lnTo>
                  <a:lnTo>
                    <a:pt x="285" y="43"/>
                  </a:lnTo>
                  <a:lnTo>
                    <a:pt x="285" y="41"/>
                  </a:lnTo>
                  <a:lnTo>
                    <a:pt x="285" y="41"/>
                  </a:lnTo>
                  <a:lnTo>
                    <a:pt x="285" y="38"/>
                  </a:lnTo>
                  <a:lnTo>
                    <a:pt x="285" y="38"/>
                  </a:lnTo>
                  <a:lnTo>
                    <a:pt x="285" y="38"/>
                  </a:lnTo>
                  <a:lnTo>
                    <a:pt x="287" y="38"/>
                  </a:lnTo>
                  <a:lnTo>
                    <a:pt x="287" y="36"/>
                  </a:lnTo>
                  <a:lnTo>
                    <a:pt x="287" y="36"/>
                  </a:lnTo>
                  <a:lnTo>
                    <a:pt x="287" y="34"/>
                  </a:lnTo>
                  <a:lnTo>
                    <a:pt x="287" y="34"/>
                  </a:lnTo>
                  <a:lnTo>
                    <a:pt x="289" y="34"/>
                  </a:lnTo>
                  <a:lnTo>
                    <a:pt x="289" y="34"/>
                  </a:lnTo>
                  <a:lnTo>
                    <a:pt x="292" y="31"/>
                  </a:lnTo>
                  <a:lnTo>
                    <a:pt x="292" y="31"/>
                  </a:lnTo>
                  <a:lnTo>
                    <a:pt x="292" y="29"/>
                  </a:lnTo>
                  <a:lnTo>
                    <a:pt x="292" y="22"/>
                  </a:lnTo>
                  <a:lnTo>
                    <a:pt x="289" y="22"/>
                  </a:lnTo>
                  <a:lnTo>
                    <a:pt x="289" y="19"/>
                  </a:lnTo>
                  <a:lnTo>
                    <a:pt x="285" y="17"/>
                  </a:lnTo>
                  <a:lnTo>
                    <a:pt x="285" y="17"/>
                  </a:lnTo>
                  <a:lnTo>
                    <a:pt x="282" y="15"/>
                  </a:lnTo>
                  <a:lnTo>
                    <a:pt x="280" y="10"/>
                  </a:lnTo>
                  <a:lnTo>
                    <a:pt x="280" y="10"/>
                  </a:lnTo>
                  <a:lnTo>
                    <a:pt x="275" y="8"/>
                  </a:lnTo>
                  <a:lnTo>
                    <a:pt x="270" y="5"/>
                  </a:lnTo>
                  <a:lnTo>
                    <a:pt x="268" y="5"/>
                  </a:lnTo>
                  <a:lnTo>
                    <a:pt x="256" y="12"/>
                  </a:lnTo>
                  <a:lnTo>
                    <a:pt x="254" y="15"/>
                  </a:lnTo>
                  <a:lnTo>
                    <a:pt x="252" y="15"/>
                  </a:lnTo>
                  <a:lnTo>
                    <a:pt x="244" y="17"/>
                  </a:lnTo>
                  <a:lnTo>
                    <a:pt x="237" y="19"/>
                  </a:lnTo>
                  <a:lnTo>
                    <a:pt x="233" y="22"/>
                  </a:lnTo>
                  <a:lnTo>
                    <a:pt x="233" y="22"/>
                  </a:lnTo>
                  <a:lnTo>
                    <a:pt x="230" y="19"/>
                  </a:lnTo>
                  <a:lnTo>
                    <a:pt x="228" y="19"/>
                  </a:lnTo>
                  <a:lnTo>
                    <a:pt x="228" y="17"/>
                  </a:lnTo>
                  <a:lnTo>
                    <a:pt x="225" y="17"/>
                  </a:lnTo>
                  <a:lnTo>
                    <a:pt x="225" y="17"/>
                  </a:lnTo>
                  <a:lnTo>
                    <a:pt x="223" y="15"/>
                  </a:lnTo>
                  <a:lnTo>
                    <a:pt x="223" y="15"/>
                  </a:lnTo>
                  <a:lnTo>
                    <a:pt x="221" y="17"/>
                  </a:lnTo>
                  <a:lnTo>
                    <a:pt x="221" y="17"/>
                  </a:lnTo>
                  <a:lnTo>
                    <a:pt x="221" y="17"/>
                  </a:lnTo>
                  <a:lnTo>
                    <a:pt x="221" y="22"/>
                  </a:lnTo>
                  <a:lnTo>
                    <a:pt x="218" y="22"/>
                  </a:lnTo>
                  <a:lnTo>
                    <a:pt x="218" y="24"/>
                  </a:lnTo>
                  <a:lnTo>
                    <a:pt x="216" y="26"/>
                  </a:lnTo>
                  <a:lnTo>
                    <a:pt x="214" y="26"/>
                  </a:lnTo>
                  <a:lnTo>
                    <a:pt x="211" y="26"/>
                  </a:lnTo>
                  <a:lnTo>
                    <a:pt x="197" y="26"/>
                  </a:lnTo>
                  <a:lnTo>
                    <a:pt x="197" y="26"/>
                  </a:lnTo>
                  <a:lnTo>
                    <a:pt x="195" y="29"/>
                  </a:lnTo>
                  <a:lnTo>
                    <a:pt x="195" y="29"/>
                  </a:lnTo>
                  <a:lnTo>
                    <a:pt x="185" y="36"/>
                  </a:lnTo>
                  <a:lnTo>
                    <a:pt x="183" y="36"/>
                  </a:lnTo>
                  <a:lnTo>
                    <a:pt x="180" y="36"/>
                  </a:lnTo>
                  <a:lnTo>
                    <a:pt x="180" y="36"/>
                  </a:lnTo>
                  <a:lnTo>
                    <a:pt x="178" y="36"/>
                  </a:lnTo>
                  <a:lnTo>
                    <a:pt x="178" y="36"/>
                  </a:lnTo>
                  <a:lnTo>
                    <a:pt x="178" y="36"/>
                  </a:lnTo>
                  <a:lnTo>
                    <a:pt x="176" y="31"/>
                  </a:lnTo>
                  <a:lnTo>
                    <a:pt x="176" y="31"/>
                  </a:lnTo>
                  <a:lnTo>
                    <a:pt x="173" y="31"/>
                  </a:lnTo>
                  <a:lnTo>
                    <a:pt x="169" y="31"/>
                  </a:lnTo>
                  <a:lnTo>
                    <a:pt x="162" y="31"/>
                  </a:lnTo>
                  <a:lnTo>
                    <a:pt x="159" y="26"/>
                  </a:lnTo>
                  <a:lnTo>
                    <a:pt x="157" y="24"/>
                  </a:lnTo>
                  <a:lnTo>
                    <a:pt x="157" y="22"/>
                  </a:lnTo>
                  <a:lnTo>
                    <a:pt x="154" y="22"/>
                  </a:lnTo>
                  <a:lnTo>
                    <a:pt x="150" y="22"/>
                  </a:lnTo>
                  <a:lnTo>
                    <a:pt x="147" y="22"/>
                  </a:lnTo>
                  <a:lnTo>
                    <a:pt x="135" y="15"/>
                  </a:lnTo>
                  <a:lnTo>
                    <a:pt x="126" y="12"/>
                  </a:lnTo>
                  <a:lnTo>
                    <a:pt x="119" y="8"/>
                  </a:lnTo>
                  <a:lnTo>
                    <a:pt x="114" y="5"/>
                  </a:lnTo>
                  <a:lnTo>
                    <a:pt x="114" y="5"/>
                  </a:lnTo>
                  <a:lnTo>
                    <a:pt x="112" y="5"/>
                  </a:lnTo>
                  <a:lnTo>
                    <a:pt x="107" y="3"/>
                  </a:lnTo>
                  <a:lnTo>
                    <a:pt x="102" y="0"/>
                  </a:lnTo>
                  <a:lnTo>
                    <a:pt x="98" y="0"/>
                  </a:lnTo>
                  <a:lnTo>
                    <a:pt x="90" y="3"/>
                  </a:lnTo>
                  <a:lnTo>
                    <a:pt x="83" y="3"/>
                  </a:lnTo>
                  <a:lnTo>
                    <a:pt x="81" y="0"/>
                  </a:lnTo>
                  <a:lnTo>
                    <a:pt x="81" y="3"/>
                  </a:lnTo>
                  <a:lnTo>
                    <a:pt x="79" y="5"/>
                  </a:lnTo>
                  <a:lnTo>
                    <a:pt x="79" y="5"/>
                  </a:lnTo>
                  <a:lnTo>
                    <a:pt x="76" y="8"/>
                  </a:lnTo>
                  <a:lnTo>
                    <a:pt x="76" y="8"/>
                  </a:lnTo>
                  <a:lnTo>
                    <a:pt x="74" y="10"/>
                  </a:lnTo>
                  <a:lnTo>
                    <a:pt x="74" y="12"/>
                  </a:lnTo>
                  <a:lnTo>
                    <a:pt x="74" y="15"/>
                  </a:lnTo>
                  <a:lnTo>
                    <a:pt x="71" y="15"/>
                  </a:lnTo>
                  <a:lnTo>
                    <a:pt x="71" y="15"/>
                  </a:lnTo>
                  <a:lnTo>
                    <a:pt x="74" y="17"/>
                  </a:lnTo>
                  <a:lnTo>
                    <a:pt x="74" y="17"/>
                  </a:lnTo>
                  <a:lnTo>
                    <a:pt x="74" y="19"/>
                  </a:lnTo>
                  <a:lnTo>
                    <a:pt x="76" y="22"/>
                  </a:lnTo>
                  <a:lnTo>
                    <a:pt x="79" y="22"/>
                  </a:lnTo>
                  <a:lnTo>
                    <a:pt x="79" y="22"/>
                  </a:lnTo>
                  <a:lnTo>
                    <a:pt x="79" y="24"/>
                  </a:lnTo>
                  <a:lnTo>
                    <a:pt x="79" y="26"/>
                  </a:lnTo>
                  <a:lnTo>
                    <a:pt x="79" y="26"/>
                  </a:lnTo>
                  <a:lnTo>
                    <a:pt x="79" y="29"/>
                  </a:lnTo>
                  <a:lnTo>
                    <a:pt x="79" y="31"/>
                  </a:lnTo>
                  <a:lnTo>
                    <a:pt x="79" y="31"/>
                  </a:lnTo>
                  <a:lnTo>
                    <a:pt x="76" y="31"/>
                  </a:lnTo>
                  <a:lnTo>
                    <a:pt x="74" y="31"/>
                  </a:lnTo>
                  <a:lnTo>
                    <a:pt x="69" y="31"/>
                  </a:lnTo>
                  <a:lnTo>
                    <a:pt x="64" y="29"/>
                  </a:lnTo>
                  <a:lnTo>
                    <a:pt x="62" y="29"/>
                  </a:lnTo>
                  <a:lnTo>
                    <a:pt x="62" y="29"/>
                  </a:lnTo>
                  <a:lnTo>
                    <a:pt x="62" y="26"/>
                  </a:lnTo>
                  <a:lnTo>
                    <a:pt x="55" y="17"/>
                  </a:lnTo>
                  <a:lnTo>
                    <a:pt x="55" y="15"/>
                  </a:lnTo>
                  <a:lnTo>
                    <a:pt x="53" y="12"/>
                  </a:lnTo>
                  <a:lnTo>
                    <a:pt x="53" y="12"/>
                  </a:lnTo>
                  <a:lnTo>
                    <a:pt x="53" y="10"/>
                  </a:lnTo>
                  <a:lnTo>
                    <a:pt x="48" y="8"/>
                  </a:lnTo>
                  <a:lnTo>
                    <a:pt x="45" y="8"/>
                  </a:lnTo>
                  <a:lnTo>
                    <a:pt x="43" y="10"/>
                  </a:lnTo>
                  <a:lnTo>
                    <a:pt x="43" y="10"/>
                  </a:lnTo>
                  <a:lnTo>
                    <a:pt x="36" y="17"/>
                  </a:lnTo>
                  <a:lnTo>
                    <a:pt x="36" y="17"/>
                  </a:lnTo>
                  <a:lnTo>
                    <a:pt x="34" y="17"/>
                  </a:lnTo>
                  <a:lnTo>
                    <a:pt x="31" y="19"/>
                  </a:lnTo>
                  <a:lnTo>
                    <a:pt x="26" y="19"/>
                  </a:lnTo>
                  <a:lnTo>
                    <a:pt x="26" y="22"/>
                  </a:lnTo>
                  <a:lnTo>
                    <a:pt x="26" y="22"/>
                  </a:lnTo>
                  <a:lnTo>
                    <a:pt x="26" y="22"/>
                  </a:lnTo>
                  <a:lnTo>
                    <a:pt x="29" y="29"/>
                  </a:lnTo>
                  <a:lnTo>
                    <a:pt x="29" y="31"/>
                  </a:lnTo>
                  <a:lnTo>
                    <a:pt x="29" y="31"/>
                  </a:lnTo>
                  <a:lnTo>
                    <a:pt x="29" y="34"/>
                  </a:lnTo>
                  <a:lnTo>
                    <a:pt x="26" y="41"/>
                  </a:lnTo>
                  <a:lnTo>
                    <a:pt x="29" y="45"/>
                  </a:lnTo>
                  <a:lnTo>
                    <a:pt x="26" y="50"/>
                  </a:lnTo>
                  <a:lnTo>
                    <a:pt x="26" y="55"/>
                  </a:lnTo>
                  <a:lnTo>
                    <a:pt x="26" y="55"/>
                  </a:lnTo>
                  <a:lnTo>
                    <a:pt x="26" y="55"/>
                  </a:lnTo>
                  <a:lnTo>
                    <a:pt x="26" y="57"/>
                  </a:lnTo>
                  <a:lnTo>
                    <a:pt x="26" y="57"/>
                  </a:lnTo>
                  <a:lnTo>
                    <a:pt x="24" y="60"/>
                  </a:lnTo>
                  <a:lnTo>
                    <a:pt x="22" y="60"/>
                  </a:lnTo>
                  <a:lnTo>
                    <a:pt x="22" y="60"/>
                  </a:lnTo>
                  <a:lnTo>
                    <a:pt x="19" y="62"/>
                  </a:lnTo>
                  <a:lnTo>
                    <a:pt x="17" y="62"/>
                  </a:lnTo>
                  <a:lnTo>
                    <a:pt x="17" y="64"/>
                  </a:lnTo>
                  <a:lnTo>
                    <a:pt x="15" y="64"/>
                  </a:lnTo>
                  <a:lnTo>
                    <a:pt x="15" y="67"/>
                  </a:lnTo>
                  <a:lnTo>
                    <a:pt x="15" y="67"/>
                  </a:lnTo>
                  <a:lnTo>
                    <a:pt x="15" y="69"/>
                  </a:lnTo>
                  <a:lnTo>
                    <a:pt x="15" y="69"/>
                  </a:lnTo>
                  <a:lnTo>
                    <a:pt x="5" y="71"/>
                  </a:lnTo>
                  <a:lnTo>
                    <a:pt x="5" y="71"/>
                  </a:lnTo>
                  <a:lnTo>
                    <a:pt x="0" y="74"/>
                  </a:lnTo>
                  <a:lnTo>
                    <a:pt x="10" y="83"/>
                  </a:lnTo>
                  <a:lnTo>
                    <a:pt x="24" y="100"/>
                  </a:lnTo>
                  <a:lnTo>
                    <a:pt x="31" y="112"/>
                  </a:lnTo>
                  <a:lnTo>
                    <a:pt x="36" y="124"/>
                  </a:lnTo>
                  <a:lnTo>
                    <a:pt x="36" y="126"/>
                  </a:lnTo>
                  <a:lnTo>
                    <a:pt x="36" y="133"/>
                  </a:lnTo>
                  <a:lnTo>
                    <a:pt x="38" y="135"/>
                  </a:lnTo>
                  <a:lnTo>
                    <a:pt x="41" y="138"/>
                  </a:lnTo>
                  <a:lnTo>
                    <a:pt x="48" y="142"/>
                  </a:lnTo>
                  <a:lnTo>
                    <a:pt x="60" y="164"/>
                  </a:lnTo>
                  <a:lnTo>
                    <a:pt x="64" y="178"/>
                  </a:lnTo>
                  <a:lnTo>
                    <a:pt x="67" y="187"/>
                  </a:lnTo>
                  <a:lnTo>
                    <a:pt x="64" y="199"/>
                  </a:lnTo>
                  <a:lnTo>
                    <a:pt x="67" y="202"/>
                  </a:lnTo>
                  <a:lnTo>
                    <a:pt x="71" y="202"/>
                  </a:lnTo>
                  <a:lnTo>
                    <a:pt x="74" y="202"/>
                  </a:lnTo>
                  <a:lnTo>
                    <a:pt x="74" y="199"/>
                  </a:lnTo>
                  <a:lnTo>
                    <a:pt x="71" y="195"/>
                  </a:lnTo>
                  <a:lnTo>
                    <a:pt x="71" y="192"/>
                  </a:lnTo>
                  <a:lnTo>
                    <a:pt x="74" y="190"/>
                  </a:lnTo>
                  <a:lnTo>
                    <a:pt x="76" y="187"/>
                  </a:lnTo>
                  <a:lnTo>
                    <a:pt x="79" y="190"/>
                  </a:lnTo>
                  <a:lnTo>
                    <a:pt x="83" y="192"/>
                  </a:lnTo>
                  <a:lnTo>
                    <a:pt x="90" y="195"/>
                  </a:lnTo>
                  <a:lnTo>
                    <a:pt x="95" y="197"/>
                  </a:lnTo>
                  <a:lnTo>
                    <a:pt x="100" y="197"/>
                  </a:lnTo>
                  <a:lnTo>
                    <a:pt x="100" y="192"/>
                  </a:lnTo>
                  <a:lnTo>
                    <a:pt x="102" y="190"/>
                  </a:lnTo>
                  <a:lnTo>
                    <a:pt x="109" y="187"/>
                  </a:lnTo>
                  <a:lnTo>
                    <a:pt x="114" y="187"/>
                  </a:lnTo>
                  <a:lnTo>
                    <a:pt x="119" y="187"/>
                  </a:lnTo>
                  <a:lnTo>
                    <a:pt x="121" y="190"/>
                  </a:lnTo>
                  <a:lnTo>
                    <a:pt x="131" y="199"/>
                  </a:lnTo>
                  <a:lnTo>
                    <a:pt x="133" y="204"/>
                  </a:lnTo>
                  <a:lnTo>
                    <a:pt x="138" y="206"/>
                  </a:lnTo>
                  <a:lnTo>
                    <a:pt x="140" y="209"/>
                  </a:lnTo>
                  <a:lnTo>
                    <a:pt x="143" y="211"/>
                  </a:lnTo>
                  <a:lnTo>
                    <a:pt x="145" y="211"/>
                  </a:lnTo>
                  <a:lnTo>
                    <a:pt x="150" y="211"/>
                  </a:lnTo>
                  <a:lnTo>
                    <a:pt x="154" y="213"/>
                  </a:lnTo>
                  <a:lnTo>
                    <a:pt x="157" y="218"/>
                  </a:lnTo>
                  <a:lnTo>
                    <a:pt x="159" y="223"/>
                  </a:lnTo>
                  <a:lnTo>
                    <a:pt x="157" y="228"/>
                  </a:lnTo>
                  <a:lnTo>
                    <a:pt x="150" y="230"/>
                  </a:lnTo>
                  <a:lnTo>
                    <a:pt x="143" y="239"/>
                  </a:lnTo>
                  <a:lnTo>
                    <a:pt x="140" y="242"/>
                  </a:lnTo>
                  <a:lnTo>
                    <a:pt x="138" y="244"/>
                  </a:lnTo>
                  <a:lnTo>
                    <a:pt x="138" y="244"/>
                  </a:lnTo>
                  <a:lnTo>
                    <a:pt x="133" y="244"/>
                  </a:lnTo>
                  <a:lnTo>
                    <a:pt x="128" y="247"/>
                  </a:lnTo>
                  <a:lnTo>
                    <a:pt x="126" y="254"/>
                  </a:lnTo>
                  <a:lnTo>
                    <a:pt x="126" y="258"/>
                  </a:lnTo>
                  <a:lnTo>
                    <a:pt x="128" y="263"/>
                  </a:lnTo>
                  <a:lnTo>
                    <a:pt x="131" y="258"/>
                  </a:lnTo>
                  <a:lnTo>
                    <a:pt x="143" y="254"/>
                  </a:lnTo>
                  <a:lnTo>
                    <a:pt x="145" y="249"/>
                  </a:lnTo>
                  <a:lnTo>
                    <a:pt x="157" y="247"/>
                  </a:lnTo>
                  <a:lnTo>
                    <a:pt x="159" y="244"/>
                  </a:lnTo>
                  <a:lnTo>
                    <a:pt x="166" y="249"/>
                  </a:lnTo>
                  <a:lnTo>
                    <a:pt x="171" y="251"/>
                  </a:lnTo>
                  <a:lnTo>
                    <a:pt x="178" y="249"/>
                  </a:lnTo>
                  <a:lnTo>
                    <a:pt x="188" y="242"/>
                  </a:lnTo>
                  <a:lnTo>
                    <a:pt x="190" y="239"/>
                  </a:lnTo>
                  <a:lnTo>
                    <a:pt x="202" y="242"/>
                  </a:lnTo>
                  <a:lnTo>
                    <a:pt x="204" y="239"/>
                  </a:lnTo>
                  <a:lnTo>
                    <a:pt x="209" y="235"/>
                  </a:lnTo>
                  <a:lnTo>
                    <a:pt x="216" y="232"/>
                  </a:lnTo>
                  <a:lnTo>
                    <a:pt x="223" y="235"/>
                  </a:lnTo>
                  <a:lnTo>
                    <a:pt x="228" y="239"/>
                  </a:lnTo>
                  <a:lnTo>
                    <a:pt x="235" y="244"/>
                  </a:lnTo>
                  <a:lnTo>
                    <a:pt x="240" y="251"/>
                  </a:lnTo>
                  <a:lnTo>
                    <a:pt x="247" y="261"/>
                  </a:lnTo>
                  <a:lnTo>
                    <a:pt x="263" y="301"/>
                  </a:lnTo>
                  <a:lnTo>
                    <a:pt x="268" y="311"/>
                  </a:lnTo>
                  <a:lnTo>
                    <a:pt x="270" y="320"/>
                  </a:lnTo>
                  <a:lnTo>
                    <a:pt x="268" y="322"/>
                  </a:lnTo>
                  <a:lnTo>
                    <a:pt x="263" y="325"/>
                  </a:lnTo>
                  <a:lnTo>
                    <a:pt x="261" y="325"/>
                  </a:lnTo>
                  <a:lnTo>
                    <a:pt x="259" y="327"/>
                  </a:lnTo>
                  <a:lnTo>
                    <a:pt x="256" y="327"/>
                  </a:lnTo>
                  <a:lnTo>
                    <a:pt x="254" y="329"/>
                  </a:lnTo>
                  <a:lnTo>
                    <a:pt x="254" y="332"/>
                  </a:lnTo>
                  <a:lnTo>
                    <a:pt x="256" y="337"/>
                  </a:lnTo>
                  <a:lnTo>
                    <a:pt x="254" y="341"/>
                  </a:lnTo>
                  <a:lnTo>
                    <a:pt x="249" y="351"/>
                  </a:lnTo>
                  <a:lnTo>
                    <a:pt x="252" y="355"/>
                  </a:lnTo>
                  <a:lnTo>
                    <a:pt x="254" y="355"/>
                  </a:lnTo>
                  <a:lnTo>
                    <a:pt x="256" y="358"/>
                  </a:lnTo>
                  <a:lnTo>
                    <a:pt x="261" y="358"/>
                  </a:lnTo>
                  <a:lnTo>
                    <a:pt x="263" y="360"/>
                  </a:lnTo>
                  <a:lnTo>
                    <a:pt x="263" y="360"/>
                  </a:lnTo>
                  <a:lnTo>
                    <a:pt x="270" y="363"/>
                  </a:lnTo>
                  <a:lnTo>
                    <a:pt x="275" y="367"/>
                  </a:lnTo>
                  <a:lnTo>
                    <a:pt x="278" y="372"/>
                  </a:lnTo>
                  <a:lnTo>
                    <a:pt x="280" y="374"/>
                  </a:lnTo>
                  <a:lnTo>
                    <a:pt x="285" y="374"/>
                  </a:lnTo>
                  <a:lnTo>
                    <a:pt x="289" y="374"/>
                  </a:lnTo>
                  <a:lnTo>
                    <a:pt x="294" y="372"/>
                  </a:lnTo>
                  <a:lnTo>
                    <a:pt x="297" y="374"/>
                  </a:lnTo>
                  <a:lnTo>
                    <a:pt x="311" y="389"/>
                  </a:lnTo>
                  <a:lnTo>
                    <a:pt x="315" y="391"/>
                  </a:lnTo>
                  <a:lnTo>
                    <a:pt x="320" y="393"/>
                  </a:lnTo>
                  <a:lnTo>
                    <a:pt x="325" y="400"/>
                  </a:lnTo>
                  <a:lnTo>
                    <a:pt x="330" y="408"/>
                  </a:lnTo>
                  <a:lnTo>
                    <a:pt x="325" y="412"/>
                  </a:lnTo>
                  <a:lnTo>
                    <a:pt x="325" y="415"/>
                  </a:lnTo>
                  <a:lnTo>
                    <a:pt x="327" y="415"/>
                  </a:lnTo>
                  <a:lnTo>
                    <a:pt x="330" y="412"/>
                  </a:lnTo>
                  <a:lnTo>
                    <a:pt x="332" y="412"/>
                  </a:lnTo>
                  <a:lnTo>
                    <a:pt x="334" y="412"/>
                  </a:lnTo>
                  <a:lnTo>
                    <a:pt x="337" y="412"/>
                  </a:lnTo>
                  <a:lnTo>
                    <a:pt x="344" y="419"/>
                  </a:lnTo>
                  <a:lnTo>
                    <a:pt x="346" y="422"/>
                  </a:lnTo>
                  <a:lnTo>
                    <a:pt x="358" y="424"/>
                  </a:lnTo>
                  <a:lnTo>
                    <a:pt x="360" y="422"/>
                  </a:lnTo>
                  <a:lnTo>
                    <a:pt x="368" y="415"/>
                  </a:lnTo>
                  <a:lnTo>
                    <a:pt x="375" y="408"/>
                  </a:lnTo>
                  <a:lnTo>
                    <a:pt x="379" y="403"/>
                  </a:lnTo>
                  <a:lnTo>
                    <a:pt x="384" y="400"/>
                  </a:lnTo>
                  <a:lnTo>
                    <a:pt x="401" y="400"/>
                  </a:lnTo>
                  <a:lnTo>
                    <a:pt x="403" y="400"/>
                  </a:lnTo>
                  <a:lnTo>
                    <a:pt x="403" y="403"/>
                  </a:lnTo>
                  <a:lnTo>
                    <a:pt x="405" y="405"/>
                  </a:lnTo>
                  <a:lnTo>
                    <a:pt x="408" y="408"/>
                  </a:lnTo>
                  <a:lnTo>
                    <a:pt x="413" y="405"/>
                  </a:lnTo>
                  <a:lnTo>
                    <a:pt x="413" y="403"/>
                  </a:lnTo>
                  <a:lnTo>
                    <a:pt x="410" y="403"/>
                  </a:lnTo>
                  <a:lnTo>
                    <a:pt x="410" y="403"/>
                  </a:lnTo>
                  <a:lnTo>
                    <a:pt x="410" y="403"/>
                  </a:lnTo>
                  <a:lnTo>
                    <a:pt x="408" y="400"/>
                  </a:lnTo>
                  <a:lnTo>
                    <a:pt x="408" y="400"/>
                  </a:lnTo>
                  <a:lnTo>
                    <a:pt x="408" y="398"/>
                  </a:lnTo>
                  <a:lnTo>
                    <a:pt x="410" y="398"/>
                  </a:lnTo>
                  <a:lnTo>
                    <a:pt x="413" y="396"/>
                  </a:lnTo>
                  <a:lnTo>
                    <a:pt x="417" y="386"/>
                  </a:lnTo>
                  <a:lnTo>
                    <a:pt x="420" y="384"/>
                  </a:lnTo>
                  <a:lnTo>
                    <a:pt x="420" y="382"/>
                  </a:lnTo>
                  <a:lnTo>
                    <a:pt x="417" y="379"/>
                  </a:lnTo>
                  <a:lnTo>
                    <a:pt x="417" y="377"/>
                  </a:lnTo>
                  <a:lnTo>
                    <a:pt x="417" y="374"/>
                  </a:lnTo>
                  <a:lnTo>
                    <a:pt x="420" y="374"/>
                  </a:lnTo>
                  <a:lnTo>
                    <a:pt x="420" y="372"/>
                  </a:lnTo>
                  <a:lnTo>
                    <a:pt x="422" y="370"/>
                  </a:lnTo>
                  <a:lnTo>
                    <a:pt x="424" y="370"/>
                  </a:lnTo>
                  <a:lnTo>
                    <a:pt x="424" y="370"/>
                  </a:lnTo>
                  <a:lnTo>
                    <a:pt x="427" y="367"/>
                  </a:lnTo>
                  <a:lnTo>
                    <a:pt x="427" y="367"/>
                  </a:lnTo>
                  <a:lnTo>
                    <a:pt x="429" y="367"/>
                  </a:lnTo>
                  <a:lnTo>
                    <a:pt x="429" y="365"/>
                  </a:lnTo>
                  <a:lnTo>
                    <a:pt x="432" y="363"/>
                  </a:lnTo>
                  <a:lnTo>
                    <a:pt x="434" y="363"/>
                  </a:lnTo>
                  <a:lnTo>
                    <a:pt x="436" y="360"/>
                  </a:lnTo>
                  <a:lnTo>
                    <a:pt x="439" y="355"/>
                  </a:lnTo>
                  <a:lnTo>
                    <a:pt x="439" y="353"/>
                  </a:lnTo>
                  <a:lnTo>
                    <a:pt x="439" y="353"/>
                  </a:lnTo>
                  <a:lnTo>
                    <a:pt x="439" y="351"/>
                  </a:lnTo>
                  <a:lnTo>
                    <a:pt x="439" y="351"/>
                  </a:lnTo>
                  <a:close/>
                  <a:moveTo>
                    <a:pt x="55" y="213"/>
                  </a:moveTo>
                  <a:lnTo>
                    <a:pt x="55" y="213"/>
                  </a:lnTo>
                  <a:lnTo>
                    <a:pt x="55" y="213"/>
                  </a:lnTo>
                  <a:lnTo>
                    <a:pt x="57" y="213"/>
                  </a:lnTo>
                  <a:lnTo>
                    <a:pt x="57" y="216"/>
                  </a:lnTo>
                  <a:lnTo>
                    <a:pt x="60" y="216"/>
                  </a:lnTo>
                  <a:lnTo>
                    <a:pt x="57" y="213"/>
                  </a:lnTo>
                  <a:lnTo>
                    <a:pt x="60" y="211"/>
                  </a:lnTo>
                  <a:lnTo>
                    <a:pt x="60" y="211"/>
                  </a:lnTo>
                  <a:lnTo>
                    <a:pt x="60" y="209"/>
                  </a:lnTo>
                  <a:lnTo>
                    <a:pt x="62" y="209"/>
                  </a:lnTo>
                  <a:lnTo>
                    <a:pt x="62" y="209"/>
                  </a:lnTo>
                  <a:lnTo>
                    <a:pt x="62" y="209"/>
                  </a:lnTo>
                  <a:lnTo>
                    <a:pt x="62" y="209"/>
                  </a:lnTo>
                  <a:lnTo>
                    <a:pt x="60" y="206"/>
                  </a:lnTo>
                  <a:lnTo>
                    <a:pt x="60" y="206"/>
                  </a:lnTo>
                  <a:lnTo>
                    <a:pt x="57" y="206"/>
                  </a:lnTo>
                  <a:lnTo>
                    <a:pt x="57" y="209"/>
                  </a:lnTo>
                  <a:lnTo>
                    <a:pt x="55" y="209"/>
                  </a:lnTo>
                  <a:lnTo>
                    <a:pt x="57" y="209"/>
                  </a:lnTo>
                  <a:lnTo>
                    <a:pt x="55" y="211"/>
                  </a:lnTo>
                  <a:lnTo>
                    <a:pt x="55" y="213"/>
                  </a:lnTo>
                  <a:close/>
                  <a:moveTo>
                    <a:pt x="107" y="270"/>
                  </a:moveTo>
                  <a:lnTo>
                    <a:pt x="109" y="268"/>
                  </a:lnTo>
                  <a:lnTo>
                    <a:pt x="112" y="268"/>
                  </a:lnTo>
                  <a:lnTo>
                    <a:pt x="109" y="266"/>
                  </a:lnTo>
                  <a:lnTo>
                    <a:pt x="102" y="266"/>
                  </a:lnTo>
                  <a:lnTo>
                    <a:pt x="100" y="266"/>
                  </a:lnTo>
                  <a:lnTo>
                    <a:pt x="98" y="266"/>
                  </a:lnTo>
                  <a:lnTo>
                    <a:pt x="98" y="270"/>
                  </a:lnTo>
                  <a:lnTo>
                    <a:pt x="100" y="270"/>
                  </a:lnTo>
                  <a:lnTo>
                    <a:pt x="105" y="270"/>
                  </a:lnTo>
                  <a:lnTo>
                    <a:pt x="107" y="27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2" name="Freeform 20">
              <a:extLst>
                <a:ext uri="{FF2B5EF4-FFF2-40B4-BE49-F238E27FC236}">
                  <a16:creationId xmlns:a16="http://schemas.microsoft.com/office/drawing/2014/main" id="{8B7AB87E-955D-4699-9327-0AF237E92C70}"/>
                </a:ext>
              </a:extLst>
            </p:cNvPr>
            <p:cNvSpPr>
              <a:spLocks/>
            </p:cNvSpPr>
            <p:nvPr/>
          </p:nvSpPr>
          <p:spPr bwMode="auto">
            <a:xfrm>
              <a:off x="4496" y="2559"/>
              <a:ext cx="339" cy="608"/>
            </a:xfrm>
            <a:custGeom>
              <a:avLst/>
              <a:gdLst>
                <a:gd name="T0" fmla="*/ 322 w 339"/>
                <a:gd name="T1" fmla="*/ 289 h 608"/>
                <a:gd name="T2" fmla="*/ 322 w 339"/>
                <a:gd name="T3" fmla="*/ 246 h 608"/>
                <a:gd name="T4" fmla="*/ 329 w 339"/>
                <a:gd name="T5" fmla="*/ 201 h 608"/>
                <a:gd name="T6" fmla="*/ 299 w 339"/>
                <a:gd name="T7" fmla="*/ 182 h 608"/>
                <a:gd name="T8" fmla="*/ 275 w 339"/>
                <a:gd name="T9" fmla="*/ 168 h 608"/>
                <a:gd name="T10" fmla="*/ 251 w 339"/>
                <a:gd name="T11" fmla="*/ 147 h 608"/>
                <a:gd name="T12" fmla="*/ 197 w 339"/>
                <a:gd name="T13" fmla="*/ 132 h 608"/>
                <a:gd name="T14" fmla="*/ 185 w 339"/>
                <a:gd name="T15" fmla="*/ 99 h 608"/>
                <a:gd name="T16" fmla="*/ 211 w 339"/>
                <a:gd name="T17" fmla="*/ 54 h 608"/>
                <a:gd name="T18" fmla="*/ 209 w 339"/>
                <a:gd name="T19" fmla="*/ 24 h 608"/>
                <a:gd name="T20" fmla="*/ 201 w 339"/>
                <a:gd name="T21" fmla="*/ 2 h 608"/>
                <a:gd name="T22" fmla="*/ 178 w 339"/>
                <a:gd name="T23" fmla="*/ 2 h 608"/>
                <a:gd name="T24" fmla="*/ 173 w 339"/>
                <a:gd name="T25" fmla="*/ 0 h 608"/>
                <a:gd name="T26" fmla="*/ 168 w 339"/>
                <a:gd name="T27" fmla="*/ 5 h 608"/>
                <a:gd name="T28" fmla="*/ 166 w 339"/>
                <a:gd name="T29" fmla="*/ 24 h 608"/>
                <a:gd name="T30" fmla="*/ 164 w 339"/>
                <a:gd name="T31" fmla="*/ 35 h 608"/>
                <a:gd name="T32" fmla="*/ 161 w 339"/>
                <a:gd name="T33" fmla="*/ 40 h 608"/>
                <a:gd name="T34" fmla="*/ 159 w 339"/>
                <a:gd name="T35" fmla="*/ 47 h 608"/>
                <a:gd name="T36" fmla="*/ 154 w 339"/>
                <a:gd name="T37" fmla="*/ 54 h 608"/>
                <a:gd name="T38" fmla="*/ 156 w 339"/>
                <a:gd name="T39" fmla="*/ 57 h 608"/>
                <a:gd name="T40" fmla="*/ 159 w 339"/>
                <a:gd name="T41" fmla="*/ 64 h 608"/>
                <a:gd name="T42" fmla="*/ 154 w 339"/>
                <a:gd name="T43" fmla="*/ 64 h 608"/>
                <a:gd name="T44" fmla="*/ 149 w 339"/>
                <a:gd name="T45" fmla="*/ 59 h 608"/>
                <a:gd name="T46" fmla="*/ 137 w 339"/>
                <a:gd name="T47" fmla="*/ 54 h 608"/>
                <a:gd name="T48" fmla="*/ 126 w 339"/>
                <a:gd name="T49" fmla="*/ 59 h 608"/>
                <a:gd name="T50" fmla="*/ 97 w 339"/>
                <a:gd name="T51" fmla="*/ 64 h 608"/>
                <a:gd name="T52" fmla="*/ 88 w 339"/>
                <a:gd name="T53" fmla="*/ 57 h 608"/>
                <a:gd name="T54" fmla="*/ 83 w 339"/>
                <a:gd name="T55" fmla="*/ 47 h 608"/>
                <a:gd name="T56" fmla="*/ 83 w 339"/>
                <a:gd name="T57" fmla="*/ 42 h 608"/>
                <a:gd name="T58" fmla="*/ 76 w 339"/>
                <a:gd name="T59" fmla="*/ 42 h 608"/>
                <a:gd name="T60" fmla="*/ 69 w 339"/>
                <a:gd name="T61" fmla="*/ 35 h 608"/>
                <a:gd name="T62" fmla="*/ 62 w 339"/>
                <a:gd name="T63" fmla="*/ 40 h 608"/>
                <a:gd name="T64" fmla="*/ 57 w 339"/>
                <a:gd name="T65" fmla="*/ 40 h 608"/>
                <a:gd name="T66" fmla="*/ 47 w 339"/>
                <a:gd name="T67" fmla="*/ 38 h 608"/>
                <a:gd name="T68" fmla="*/ 26 w 339"/>
                <a:gd name="T69" fmla="*/ 59 h 608"/>
                <a:gd name="T70" fmla="*/ 31 w 339"/>
                <a:gd name="T71" fmla="*/ 87 h 608"/>
                <a:gd name="T72" fmla="*/ 38 w 339"/>
                <a:gd name="T73" fmla="*/ 123 h 608"/>
                <a:gd name="T74" fmla="*/ 52 w 339"/>
                <a:gd name="T75" fmla="*/ 158 h 608"/>
                <a:gd name="T76" fmla="*/ 81 w 339"/>
                <a:gd name="T77" fmla="*/ 194 h 608"/>
                <a:gd name="T78" fmla="*/ 114 w 339"/>
                <a:gd name="T79" fmla="*/ 327 h 608"/>
                <a:gd name="T80" fmla="*/ 128 w 339"/>
                <a:gd name="T81" fmla="*/ 341 h 608"/>
                <a:gd name="T82" fmla="*/ 114 w 339"/>
                <a:gd name="T83" fmla="*/ 388 h 608"/>
                <a:gd name="T84" fmla="*/ 74 w 339"/>
                <a:gd name="T85" fmla="*/ 393 h 608"/>
                <a:gd name="T86" fmla="*/ 45 w 339"/>
                <a:gd name="T87" fmla="*/ 412 h 608"/>
                <a:gd name="T88" fmla="*/ 52 w 339"/>
                <a:gd name="T89" fmla="*/ 421 h 608"/>
                <a:gd name="T90" fmla="*/ 59 w 339"/>
                <a:gd name="T91" fmla="*/ 457 h 608"/>
                <a:gd name="T92" fmla="*/ 38 w 339"/>
                <a:gd name="T93" fmla="*/ 509 h 608"/>
                <a:gd name="T94" fmla="*/ 2 w 339"/>
                <a:gd name="T95" fmla="*/ 535 h 608"/>
                <a:gd name="T96" fmla="*/ 0 w 339"/>
                <a:gd name="T97" fmla="*/ 561 h 608"/>
                <a:gd name="T98" fmla="*/ 5 w 339"/>
                <a:gd name="T99" fmla="*/ 589 h 608"/>
                <a:gd name="T100" fmla="*/ 29 w 339"/>
                <a:gd name="T101" fmla="*/ 606 h 608"/>
                <a:gd name="T102" fmla="*/ 97 w 339"/>
                <a:gd name="T103" fmla="*/ 601 h 608"/>
                <a:gd name="T104" fmla="*/ 114 w 339"/>
                <a:gd name="T105" fmla="*/ 556 h 608"/>
                <a:gd name="T106" fmla="*/ 180 w 339"/>
                <a:gd name="T107" fmla="*/ 492 h 608"/>
                <a:gd name="T108" fmla="*/ 201 w 339"/>
                <a:gd name="T109" fmla="*/ 469 h 608"/>
                <a:gd name="T110" fmla="*/ 199 w 339"/>
                <a:gd name="T111" fmla="*/ 398 h 608"/>
                <a:gd name="T112" fmla="*/ 201 w 339"/>
                <a:gd name="T113" fmla="*/ 381 h 608"/>
                <a:gd name="T114" fmla="*/ 225 w 339"/>
                <a:gd name="T115" fmla="*/ 355 h 608"/>
                <a:gd name="T116" fmla="*/ 287 w 339"/>
                <a:gd name="T117" fmla="*/ 331 h 608"/>
                <a:gd name="T118" fmla="*/ 310 w 339"/>
                <a:gd name="T119" fmla="*/ 336 h 608"/>
                <a:gd name="T120" fmla="*/ 325 w 339"/>
                <a:gd name="T121" fmla="*/ 331 h 608"/>
                <a:gd name="T122" fmla="*/ 332 w 339"/>
                <a:gd name="T123" fmla="*/ 31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608">
                  <a:moveTo>
                    <a:pt x="336" y="305"/>
                  </a:moveTo>
                  <a:lnTo>
                    <a:pt x="329" y="303"/>
                  </a:lnTo>
                  <a:lnTo>
                    <a:pt x="327" y="300"/>
                  </a:lnTo>
                  <a:lnTo>
                    <a:pt x="327" y="298"/>
                  </a:lnTo>
                  <a:lnTo>
                    <a:pt x="322" y="289"/>
                  </a:lnTo>
                  <a:lnTo>
                    <a:pt x="320" y="282"/>
                  </a:lnTo>
                  <a:lnTo>
                    <a:pt x="325" y="265"/>
                  </a:lnTo>
                  <a:lnTo>
                    <a:pt x="327" y="256"/>
                  </a:lnTo>
                  <a:lnTo>
                    <a:pt x="325" y="253"/>
                  </a:lnTo>
                  <a:lnTo>
                    <a:pt x="322" y="246"/>
                  </a:lnTo>
                  <a:lnTo>
                    <a:pt x="320" y="244"/>
                  </a:lnTo>
                  <a:lnTo>
                    <a:pt x="320" y="239"/>
                  </a:lnTo>
                  <a:lnTo>
                    <a:pt x="320" y="237"/>
                  </a:lnTo>
                  <a:lnTo>
                    <a:pt x="320" y="220"/>
                  </a:lnTo>
                  <a:lnTo>
                    <a:pt x="329" y="201"/>
                  </a:lnTo>
                  <a:lnTo>
                    <a:pt x="322" y="201"/>
                  </a:lnTo>
                  <a:lnTo>
                    <a:pt x="313" y="199"/>
                  </a:lnTo>
                  <a:lnTo>
                    <a:pt x="308" y="192"/>
                  </a:lnTo>
                  <a:lnTo>
                    <a:pt x="303" y="187"/>
                  </a:lnTo>
                  <a:lnTo>
                    <a:pt x="299" y="182"/>
                  </a:lnTo>
                  <a:lnTo>
                    <a:pt x="296" y="180"/>
                  </a:lnTo>
                  <a:lnTo>
                    <a:pt x="294" y="177"/>
                  </a:lnTo>
                  <a:lnTo>
                    <a:pt x="289" y="177"/>
                  </a:lnTo>
                  <a:lnTo>
                    <a:pt x="284" y="177"/>
                  </a:lnTo>
                  <a:lnTo>
                    <a:pt x="275" y="168"/>
                  </a:lnTo>
                  <a:lnTo>
                    <a:pt x="261" y="161"/>
                  </a:lnTo>
                  <a:lnTo>
                    <a:pt x="261" y="158"/>
                  </a:lnTo>
                  <a:lnTo>
                    <a:pt x="258" y="156"/>
                  </a:lnTo>
                  <a:lnTo>
                    <a:pt x="256" y="151"/>
                  </a:lnTo>
                  <a:lnTo>
                    <a:pt x="251" y="147"/>
                  </a:lnTo>
                  <a:lnTo>
                    <a:pt x="249" y="144"/>
                  </a:lnTo>
                  <a:lnTo>
                    <a:pt x="242" y="144"/>
                  </a:lnTo>
                  <a:lnTo>
                    <a:pt x="213" y="142"/>
                  </a:lnTo>
                  <a:lnTo>
                    <a:pt x="206" y="140"/>
                  </a:lnTo>
                  <a:lnTo>
                    <a:pt x="197" y="132"/>
                  </a:lnTo>
                  <a:lnTo>
                    <a:pt x="192" y="123"/>
                  </a:lnTo>
                  <a:lnTo>
                    <a:pt x="194" y="116"/>
                  </a:lnTo>
                  <a:lnTo>
                    <a:pt x="194" y="116"/>
                  </a:lnTo>
                  <a:lnTo>
                    <a:pt x="187" y="109"/>
                  </a:lnTo>
                  <a:lnTo>
                    <a:pt x="185" y="99"/>
                  </a:lnTo>
                  <a:lnTo>
                    <a:pt x="185" y="92"/>
                  </a:lnTo>
                  <a:lnTo>
                    <a:pt x="190" y="83"/>
                  </a:lnTo>
                  <a:lnTo>
                    <a:pt x="197" y="69"/>
                  </a:lnTo>
                  <a:lnTo>
                    <a:pt x="206" y="59"/>
                  </a:lnTo>
                  <a:lnTo>
                    <a:pt x="211" y="54"/>
                  </a:lnTo>
                  <a:lnTo>
                    <a:pt x="213" y="50"/>
                  </a:lnTo>
                  <a:lnTo>
                    <a:pt x="216" y="47"/>
                  </a:lnTo>
                  <a:lnTo>
                    <a:pt x="211" y="38"/>
                  </a:lnTo>
                  <a:lnTo>
                    <a:pt x="209" y="28"/>
                  </a:lnTo>
                  <a:lnTo>
                    <a:pt x="209" y="24"/>
                  </a:lnTo>
                  <a:lnTo>
                    <a:pt x="211" y="14"/>
                  </a:lnTo>
                  <a:lnTo>
                    <a:pt x="213" y="7"/>
                  </a:lnTo>
                  <a:lnTo>
                    <a:pt x="218" y="5"/>
                  </a:lnTo>
                  <a:lnTo>
                    <a:pt x="213" y="5"/>
                  </a:lnTo>
                  <a:lnTo>
                    <a:pt x="201" y="2"/>
                  </a:lnTo>
                  <a:lnTo>
                    <a:pt x="194" y="5"/>
                  </a:lnTo>
                  <a:lnTo>
                    <a:pt x="192" y="5"/>
                  </a:lnTo>
                  <a:lnTo>
                    <a:pt x="192" y="5"/>
                  </a:lnTo>
                  <a:lnTo>
                    <a:pt x="182" y="2"/>
                  </a:lnTo>
                  <a:lnTo>
                    <a:pt x="178" y="2"/>
                  </a:lnTo>
                  <a:lnTo>
                    <a:pt x="175" y="2"/>
                  </a:lnTo>
                  <a:lnTo>
                    <a:pt x="175" y="2"/>
                  </a:lnTo>
                  <a:lnTo>
                    <a:pt x="175" y="2"/>
                  </a:lnTo>
                  <a:lnTo>
                    <a:pt x="173" y="0"/>
                  </a:lnTo>
                  <a:lnTo>
                    <a:pt x="173" y="0"/>
                  </a:lnTo>
                  <a:lnTo>
                    <a:pt x="173" y="0"/>
                  </a:lnTo>
                  <a:lnTo>
                    <a:pt x="171" y="0"/>
                  </a:lnTo>
                  <a:lnTo>
                    <a:pt x="171" y="2"/>
                  </a:lnTo>
                  <a:lnTo>
                    <a:pt x="171" y="2"/>
                  </a:lnTo>
                  <a:lnTo>
                    <a:pt x="168" y="5"/>
                  </a:lnTo>
                  <a:lnTo>
                    <a:pt x="168" y="5"/>
                  </a:lnTo>
                  <a:lnTo>
                    <a:pt x="168" y="7"/>
                  </a:lnTo>
                  <a:lnTo>
                    <a:pt x="168" y="14"/>
                  </a:lnTo>
                  <a:lnTo>
                    <a:pt x="168" y="19"/>
                  </a:lnTo>
                  <a:lnTo>
                    <a:pt x="166" y="24"/>
                  </a:lnTo>
                  <a:lnTo>
                    <a:pt x="164" y="26"/>
                  </a:lnTo>
                  <a:lnTo>
                    <a:pt x="164" y="28"/>
                  </a:lnTo>
                  <a:lnTo>
                    <a:pt x="164" y="28"/>
                  </a:lnTo>
                  <a:lnTo>
                    <a:pt x="164" y="31"/>
                  </a:lnTo>
                  <a:lnTo>
                    <a:pt x="164" y="35"/>
                  </a:lnTo>
                  <a:lnTo>
                    <a:pt x="164" y="35"/>
                  </a:lnTo>
                  <a:lnTo>
                    <a:pt x="164" y="38"/>
                  </a:lnTo>
                  <a:lnTo>
                    <a:pt x="164" y="38"/>
                  </a:lnTo>
                  <a:lnTo>
                    <a:pt x="164" y="40"/>
                  </a:lnTo>
                  <a:lnTo>
                    <a:pt x="161" y="40"/>
                  </a:lnTo>
                  <a:lnTo>
                    <a:pt x="161" y="42"/>
                  </a:lnTo>
                  <a:lnTo>
                    <a:pt x="159" y="42"/>
                  </a:lnTo>
                  <a:lnTo>
                    <a:pt x="159" y="45"/>
                  </a:lnTo>
                  <a:lnTo>
                    <a:pt x="159" y="45"/>
                  </a:lnTo>
                  <a:lnTo>
                    <a:pt x="159" y="47"/>
                  </a:lnTo>
                  <a:lnTo>
                    <a:pt x="156" y="50"/>
                  </a:lnTo>
                  <a:lnTo>
                    <a:pt x="156" y="52"/>
                  </a:lnTo>
                  <a:lnTo>
                    <a:pt x="156" y="52"/>
                  </a:lnTo>
                  <a:lnTo>
                    <a:pt x="156" y="52"/>
                  </a:lnTo>
                  <a:lnTo>
                    <a:pt x="154" y="54"/>
                  </a:lnTo>
                  <a:lnTo>
                    <a:pt x="154" y="54"/>
                  </a:lnTo>
                  <a:lnTo>
                    <a:pt x="154" y="57"/>
                  </a:lnTo>
                  <a:lnTo>
                    <a:pt x="154" y="57"/>
                  </a:lnTo>
                  <a:lnTo>
                    <a:pt x="154" y="57"/>
                  </a:lnTo>
                  <a:lnTo>
                    <a:pt x="156" y="57"/>
                  </a:lnTo>
                  <a:lnTo>
                    <a:pt x="156" y="59"/>
                  </a:lnTo>
                  <a:lnTo>
                    <a:pt x="156" y="59"/>
                  </a:lnTo>
                  <a:lnTo>
                    <a:pt x="156" y="59"/>
                  </a:lnTo>
                  <a:lnTo>
                    <a:pt x="159" y="64"/>
                  </a:lnTo>
                  <a:lnTo>
                    <a:pt x="159" y="64"/>
                  </a:lnTo>
                  <a:lnTo>
                    <a:pt x="156" y="64"/>
                  </a:lnTo>
                  <a:lnTo>
                    <a:pt x="156" y="66"/>
                  </a:lnTo>
                  <a:lnTo>
                    <a:pt x="154" y="64"/>
                  </a:lnTo>
                  <a:lnTo>
                    <a:pt x="154" y="64"/>
                  </a:lnTo>
                  <a:lnTo>
                    <a:pt x="154" y="64"/>
                  </a:lnTo>
                  <a:lnTo>
                    <a:pt x="152" y="61"/>
                  </a:lnTo>
                  <a:lnTo>
                    <a:pt x="152" y="61"/>
                  </a:lnTo>
                  <a:lnTo>
                    <a:pt x="152" y="59"/>
                  </a:lnTo>
                  <a:lnTo>
                    <a:pt x="152" y="59"/>
                  </a:lnTo>
                  <a:lnTo>
                    <a:pt x="149" y="59"/>
                  </a:lnTo>
                  <a:lnTo>
                    <a:pt x="149" y="57"/>
                  </a:lnTo>
                  <a:lnTo>
                    <a:pt x="147" y="57"/>
                  </a:lnTo>
                  <a:lnTo>
                    <a:pt x="147" y="57"/>
                  </a:lnTo>
                  <a:lnTo>
                    <a:pt x="145" y="54"/>
                  </a:lnTo>
                  <a:lnTo>
                    <a:pt x="137" y="54"/>
                  </a:lnTo>
                  <a:lnTo>
                    <a:pt x="135" y="54"/>
                  </a:lnTo>
                  <a:lnTo>
                    <a:pt x="130" y="54"/>
                  </a:lnTo>
                  <a:lnTo>
                    <a:pt x="126" y="57"/>
                  </a:lnTo>
                  <a:lnTo>
                    <a:pt x="126" y="59"/>
                  </a:lnTo>
                  <a:lnTo>
                    <a:pt x="126" y="59"/>
                  </a:lnTo>
                  <a:lnTo>
                    <a:pt x="126" y="61"/>
                  </a:lnTo>
                  <a:lnTo>
                    <a:pt x="123" y="61"/>
                  </a:lnTo>
                  <a:lnTo>
                    <a:pt x="100" y="64"/>
                  </a:lnTo>
                  <a:lnTo>
                    <a:pt x="97" y="64"/>
                  </a:lnTo>
                  <a:lnTo>
                    <a:pt x="97" y="64"/>
                  </a:lnTo>
                  <a:lnTo>
                    <a:pt x="95" y="64"/>
                  </a:lnTo>
                  <a:lnTo>
                    <a:pt x="92" y="64"/>
                  </a:lnTo>
                  <a:lnTo>
                    <a:pt x="92" y="61"/>
                  </a:lnTo>
                  <a:lnTo>
                    <a:pt x="92" y="61"/>
                  </a:lnTo>
                  <a:lnTo>
                    <a:pt x="88" y="57"/>
                  </a:lnTo>
                  <a:lnTo>
                    <a:pt x="83" y="52"/>
                  </a:lnTo>
                  <a:lnTo>
                    <a:pt x="83" y="52"/>
                  </a:lnTo>
                  <a:lnTo>
                    <a:pt x="83" y="50"/>
                  </a:lnTo>
                  <a:lnTo>
                    <a:pt x="83" y="50"/>
                  </a:lnTo>
                  <a:lnTo>
                    <a:pt x="83" y="47"/>
                  </a:lnTo>
                  <a:lnTo>
                    <a:pt x="83" y="47"/>
                  </a:lnTo>
                  <a:lnTo>
                    <a:pt x="85" y="42"/>
                  </a:lnTo>
                  <a:lnTo>
                    <a:pt x="85" y="42"/>
                  </a:lnTo>
                  <a:lnTo>
                    <a:pt x="85" y="42"/>
                  </a:lnTo>
                  <a:lnTo>
                    <a:pt x="83" y="42"/>
                  </a:lnTo>
                  <a:lnTo>
                    <a:pt x="81" y="42"/>
                  </a:lnTo>
                  <a:lnTo>
                    <a:pt x="78" y="45"/>
                  </a:lnTo>
                  <a:lnTo>
                    <a:pt x="76" y="42"/>
                  </a:lnTo>
                  <a:lnTo>
                    <a:pt x="76" y="42"/>
                  </a:lnTo>
                  <a:lnTo>
                    <a:pt x="76" y="42"/>
                  </a:lnTo>
                  <a:lnTo>
                    <a:pt x="74" y="42"/>
                  </a:lnTo>
                  <a:lnTo>
                    <a:pt x="71" y="38"/>
                  </a:lnTo>
                  <a:lnTo>
                    <a:pt x="71" y="38"/>
                  </a:lnTo>
                  <a:lnTo>
                    <a:pt x="71" y="35"/>
                  </a:lnTo>
                  <a:lnTo>
                    <a:pt x="69" y="35"/>
                  </a:lnTo>
                  <a:lnTo>
                    <a:pt x="66" y="35"/>
                  </a:lnTo>
                  <a:lnTo>
                    <a:pt x="64" y="38"/>
                  </a:lnTo>
                  <a:lnTo>
                    <a:pt x="62" y="38"/>
                  </a:lnTo>
                  <a:lnTo>
                    <a:pt x="62" y="38"/>
                  </a:lnTo>
                  <a:lnTo>
                    <a:pt x="62" y="40"/>
                  </a:lnTo>
                  <a:lnTo>
                    <a:pt x="59" y="42"/>
                  </a:lnTo>
                  <a:lnTo>
                    <a:pt x="59" y="42"/>
                  </a:lnTo>
                  <a:lnTo>
                    <a:pt x="57" y="40"/>
                  </a:lnTo>
                  <a:lnTo>
                    <a:pt x="57" y="40"/>
                  </a:lnTo>
                  <a:lnTo>
                    <a:pt x="57" y="40"/>
                  </a:lnTo>
                  <a:lnTo>
                    <a:pt x="55" y="38"/>
                  </a:lnTo>
                  <a:lnTo>
                    <a:pt x="55" y="38"/>
                  </a:lnTo>
                  <a:lnTo>
                    <a:pt x="50" y="35"/>
                  </a:lnTo>
                  <a:lnTo>
                    <a:pt x="50" y="35"/>
                  </a:lnTo>
                  <a:lnTo>
                    <a:pt x="47" y="38"/>
                  </a:lnTo>
                  <a:lnTo>
                    <a:pt x="33" y="47"/>
                  </a:lnTo>
                  <a:lnTo>
                    <a:pt x="31" y="47"/>
                  </a:lnTo>
                  <a:lnTo>
                    <a:pt x="31" y="50"/>
                  </a:lnTo>
                  <a:lnTo>
                    <a:pt x="31" y="54"/>
                  </a:lnTo>
                  <a:lnTo>
                    <a:pt x="26" y="59"/>
                  </a:lnTo>
                  <a:lnTo>
                    <a:pt x="26" y="59"/>
                  </a:lnTo>
                  <a:lnTo>
                    <a:pt x="33" y="69"/>
                  </a:lnTo>
                  <a:lnTo>
                    <a:pt x="33" y="73"/>
                  </a:lnTo>
                  <a:lnTo>
                    <a:pt x="31" y="85"/>
                  </a:lnTo>
                  <a:lnTo>
                    <a:pt x="31" y="87"/>
                  </a:lnTo>
                  <a:lnTo>
                    <a:pt x="33" y="87"/>
                  </a:lnTo>
                  <a:lnTo>
                    <a:pt x="33" y="90"/>
                  </a:lnTo>
                  <a:lnTo>
                    <a:pt x="36" y="97"/>
                  </a:lnTo>
                  <a:lnTo>
                    <a:pt x="36" y="95"/>
                  </a:lnTo>
                  <a:lnTo>
                    <a:pt x="38" y="123"/>
                  </a:lnTo>
                  <a:lnTo>
                    <a:pt x="40" y="128"/>
                  </a:lnTo>
                  <a:lnTo>
                    <a:pt x="45" y="135"/>
                  </a:lnTo>
                  <a:lnTo>
                    <a:pt x="47" y="144"/>
                  </a:lnTo>
                  <a:lnTo>
                    <a:pt x="50" y="151"/>
                  </a:lnTo>
                  <a:lnTo>
                    <a:pt x="52" y="158"/>
                  </a:lnTo>
                  <a:lnTo>
                    <a:pt x="55" y="163"/>
                  </a:lnTo>
                  <a:lnTo>
                    <a:pt x="59" y="166"/>
                  </a:lnTo>
                  <a:lnTo>
                    <a:pt x="66" y="173"/>
                  </a:lnTo>
                  <a:lnTo>
                    <a:pt x="71" y="182"/>
                  </a:lnTo>
                  <a:lnTo>
                    <a:pt x="81" y="194"/>
                  </a:lnTo>
                  <a:lnTo>
                    <a:pt x="88" y="220"/>
                  </a:lnTo>
                  <a:lnTo>
                    <a:pt x="90" y="229"/>
                  </a:lnTo>
                  <a:lnTo>
                    <a:pt x="97" y="293"/>
                  </a:lnTo>
                  <a:lnTo>
                    <a:pt x="111" y="322"/>
                  </a:lnTo>
                  <a:lnTo>
                    <a:pt x="114" y="327"/>
                  </a:lnTo>
                  <a:lnTo>
                    <a:pt x="116" y="329"/>
                  </a:lnTo>
                  <a:lnTo>
                    <a:pt x="121" y="329"/>
                  </a:lnTo>
                  <a:lnTo>
                    <a:pt x="123" y="331"/>
                  </a:lnTo>
                  <a:lnTo>
                    <a:pt x="126" y="336"/>
                  </a:lnTo>
                  <a:lnTo>
                    <a:pt x="128" y="341"/>
                  </a:lnTo>
                  <a:lnTo>
                    <a:pt x="128" y="353"/>
                  </a:lnTo>
                  <a:lnTo>
                    <a:pt x="126" y="364"/>
                  </a:lnTo>
                  <a:lnTo>
                    <a:pt x="123" y="374"/>
                  </a:lnTo>
                  <a:lnTo>
                    <a:pt x="119" y="383"/>
                  </a:lnTo>
                  <a:lnTo>
                    <a:pt x="114" y="388"/>
                  </a:lnTo>
                  <a:lnTo>
                    <a:pt x="109" y="390"/>
                  </a:lnTo>
                  <a:lnTo>
                    <a:pt x="107" y="390"/>
                  </a:lnTo>
                  <a:lnTo>
                    <a:pt x="90" y="388"/>
                  </a:lnTo>
                  <a:lnTo>
                    <a:pt x="81" y="388"/>
                  </a:lnTo>
                  <a:lnTo>
                    <a:pt x="74" y="393"/>
                  </a:lnTo>
                  <a:lnTo>
                    <a:pt x="59" y="402"/>
                  </a:lnTo>
                  <a:lnTo>
                    <a:pt x="52" y="405"/>
                  </a:lnTo>
                  <a:lnTo>
                    <a:pt x="47" y="407"/>
                  </a:lnTo>
                  <a:lnTo>
                    <a:pt x="45" y="409"/>
                  </a:lnTo>
                  <a:lnTo>
                    <a:pt x="45" y="412"/>
                  </a:lnTo>
                  <a:lnTo>
                    <a:pt x="45" y="414"/>
                  </a:lnTo>
                  <a:lnTo>
                    <a:pt x="45" y="416"/>
                  </a:lnTo>
                  <a:lnTo>
                    <a:pt x="47" y="419"/>
                  </a:lnTo>
                  <a:lnTo>
                    <a:pt x="47" y="419"/>
                  </a:lnTo>
                  <a:lnTo>
                    <a:pt x="52" y="421"/>
                  </a:lnTo>
                  <a:lnTo>
                    <a:pt x="52" y="421"/>
                  </a:lnTo>
                  <a:lnTo>
                    <a:pt x="59" y="428"/>
                  </a:lnTo>
                  <a:lnTo>
                    <a:pt x="62" y="438"/>
                  </a:lnTo>
                  <a:lnTo>
                    <a:pt x="64" y="445"/>
                  </a:lnTo>
                  <a:lnTo>
                    <a:pt x="59" y="457"/>
                  </a:lnTo>
                  <a:lnTo>
                    <a:pt x="45" y="490"/>
                  </a:lnTo>
                  <a:lnTo>
                    <a:pt x="40" y="504"/>
                  </a:lnTo>
                  <a:lnTo>
                    <a:pt x="40" y="504"/>
                  </a:lnTo>
                  <a:lnTo>
                    <a:pt x="38" y="506"/>
                  </a:lnTo>
                  <a:lnTo>
                    <a:pt x="38" y="509"/>
                  </a:lnTo>
                  <a:lnTo>
                    <a:pt x="36" y="511"/>
                  </a:lnTo>
                  <a:lnTo>
                    <a:pt x="12" y="518"/>
                  </a:lnTo>
                  <a:lnTo>
                    <a:pt x="5" y="521"/>
                  </a:lnTo>
                  <a:lnTo>
                    <a:pt x="2" y="525"/>
                  </a:lnTo>
                  <a:lnTo>
                    <a:pt x="2" y="535"/>
                  </a:lnTo>
                  <a:lnTo>
                    <a:pt x="5" y="542"/>
                  </a:lnTo>
                  <a:lnTo>
                    <a:pt x="5" y="547"/>
                  </a:lnTo>
                  <a:lnTo>
                    <a:pt x="5" y="551"/>
                  </a:lnTo>
                  <a:lnTo>
                    <a:pt x="0" y="556"/>
                  </a:lnTo>
                  <a:lnTo>
                    <a:pt x="0" y="561"/>
                  </a:lnTo>
                  <a:lnTo>
                    <a:pt x="2" y="566"/>
                  </a:lnTo>
                  <a:lnTo>
                    <a:pt x="7" y="575"/>
                  </a:lnTo>
                  <a:lnTo>
                    <a:pt x="2" y="577"/>
                  </a:lnTo>
                  <a:lnTo>
                    <a:pt x="2" y="585"/>
                  </a:lnTo>
                  <a:lnTo>
                    <a:pt x="5" y="589"/>
                  </a:lnTo>
                  <a:lnTo>
                    <a:pt x="10" y="594"/>
                  </a:lnTo>
                  <a:lnTo>
                    <a:pt x="12" y="599"/>
                  </a:lnTo>
                  <a:lnTo>
                    <a:pt x="19" y="601"/>
                  </a:lnTo>
                  <a:lnTo>
                    <a:pt x="24" y="603"/>
                  </a:lnTo>
                  <a:lnTo>
                    <a:pt x="29" y="606"/>
                  </a:lnTo>
                  <a:lnTo>
                    <a:pt x="69" y="603"/>
                  </a:lnTo>
                  <a:lnTo>
                    <a:pt x="81" y="608"/>
                  </a:lnTo>
                  <a:lnTo>
                    <a:pt x="83" y="606"/>
                  </a:lnTo>
                  <a:lnTo>
                    <a:pt x="95" y="603"/>
                  </a:lnTo>
                  <a:lnTo>
                    <a:pt x="97" y="601"/>
                  </a:lnTo>
                  <a:lnTo>
                    <a:pt x="100" y="599"/>
                  </a:lnTo>
                  <a:lnTo>
                    <a:pt x="102" y="596"/>
                  </a:lnTo>
                  <a:lnTo>
                    <a:pt x="104" y="594"/>
                  </a:lnTo>
                  <a:lnTo>
                    <a:pt x="107" y="585"/>
                  </a:lnTo>
                  <a:lnTo>
                    <a:pt x="114" y="556"/>
                  </a:lnTo>
                  <a:lnTo>
                    <a:pt x="116" y="547"/>
                  </a:lnTo>
                  <a:lnTo>
                    <a:pt x="147" y="511"/>
                  </a:lnTo>
                  <a:lnTo>
                    <a:pt x="154" y="504"/>
                  </a:lnTo>
                  <a:lnTo>
                    <a:pt x="173" y="495"/>
                  </a:lnTo>
                  <a:lnTo>
                    <a:pt x="180" y="492"/>
                  </a:lnTo>
                  <a:lnTo>
                    <a:pt x="187" y="485"/>
                  </a:lnTo>
                  <a:lnTo>
                    <a:pt x="190" y="485"/>
                  </a:lnTo>
                  <a:lnTo>
                    <a:pt x="192" y="480"/>
                  </a:lnTo>
                  <a:lnTo>
                    <a:pt x="201" y="473"/>
                  </a:lnTo>
                  <a:lnTo>
                    <a:pt x="201" y="469"/>
                  </a:lnTo>
                  <a:lnTo>
                    <a:pt x="204" y="450"/>
                  </a:lnTo>
                  <a:lnTo>
                    <a:pt x="204" y="442"/>
                  </a:lnTo>
                  <a:lnTo>
                    <a:pt x="199" y="424"/>
                  </a:lnTo>
                  <a:lnTo>
                    <a:pt x="199" y="405"/>
                  </a:lnTo>
                  <a:lnTo>
                    <a:pt x="199" y="398"/>
                  </a:lnTo>
                  <a:lnTo>
                    <a:pt x="197" y="398"/>
                  </a:lnTo>
                  <a:lnTo>
                    <a:pt x="194" y="395"/>
                  </a:lnTo>
                  <a:lnTo>
                    <a:pt x="197" y="390"/>
                  </a:lnTo>
                  <a:lnTo>
                    <a:pt x="199" y="386"/>
                  </a:lnTo>
                  <a:lnTo>
                    <a:pt x="201" y="381"/>
                  </a:lnTo>
                  <a:lnTo>
                    <a:pt x="204" y="371"/>
                  </a:lnTo>
                  <a:lnTo>
                    <a:pt x="206" y="369"/>
                  </a:lnTo>
                  <a:lnTo>
                    <a:pt x="211" y="364"/>
                  </a:lnTo>
                  <a:lnTo>
                    <a:pt x="225" y="357"/>
                  </a:lnTo>
                  <a:lnTo>
                    <a:pt x="225" y="355"/>
                  </a:lnTo>
                  <a:lnTo>
                    <a:pt x="227" y="353"/>
                  </a:lnTo>
                  <a:lnTo>
                    <a:pt x="237" y="348"/>
                  </a:lnTo>
                  <a:lnTo>
                    <a:pt x="261" y="336"/>
                  </a:lnTo>
                  <a:lnTo>
                    <a:pt x="282" y="331"/>
                  </a:lnTo>
                  <a:lnTo>
                    <a:pt x="287" y="331"/>
                  </a:lnTo>
                  <a:lnTo>
                    <a:pt x="291" y="331"/>
                  </a:lnTo>
                  <a:lnTo>
                    <a:pt x="294" y="334"/>
                  </a:lnTo>
                  <a:lnTo>
                    <a:pt x="299" y="341"/>
                  </a:lnTo>
                  <a:lnTo>
                    <a:pt x="303" y="336"/>
                  </a:lnTo>
                  <a:lnTo>
                    <a:pt x="310" y="336"/>
                  </a:lnTo>
                  <a:lnTo>
                    <a:pt x="315" y="336"/>
                  </a:lnTo>
                  <a:lnTo>
                    <a:pt x="317" y="341"/>
                  </a:lnTo>
                  <a:lnTo>
                    <a:pt x="320" y="336"/>
                  </a:lnTo>
                  <a:lnTo>
                    <a:pt x="322" y="334"/>
                  </a:lnTo>
                  <a:lnTo>
                    <a:pt x="325" y="331"/>
                  </a:lnTo>
                  <a:lnTo>
                    <a:pt x="325" y="331"/>
                  </a:lnTo>
                  <a:lnTo>
                    <a:pt x="332" y="324"/>
                  </a:lnTo>
                  <a:lnTo>
                    <a:pt x="332" y="324"/>
                  </a:lnTo>
                  <a:lnTo>
                    <a:pt x="332" y="312"/>
                  </a:lnTo>
                  <a:lnTo>
                    <a:pt x="332" y="310"/>
                  </a:lnTo>
                  <a:lnTo>
                    <a:pt x="334" y="308"/>
                  </a:lnTo>
                  <a:lnTo>
                    <a:pt x="339" y="305"/>
                  </a:lnTo>
                  <a:lnTo>
                    <a:pt x="336" y="30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21">
              <a:extLst>
                <a:ext uri="{FF2B5EF4-FFF2-40B4-BE49-F238E27FC236}">
                  <a16:creationId xmlns:a16="http://schemas.microsoft.com/office/drawing/2014/main" id="{2B0FBD6E-EDB2-474C-AB6D-40C88ED32ED6}"/>
                </a:ext>
              </a:extLst>
            </p:cNvPr>
            <p:cNvSpPr>
              <a:spLocks/>
            </p:cNvSpPr>
            <p:nvPr/>
          </p:nvSpPr>
          <p:spPr bwMode="auto">
            <a:xfrm>
              <a:off x="4437" y="2277"/>
              <a:ext cx="324" cy="348"/>
            </a:xfrm>
            <a:custGeom>
              <a:avLst/>
              <a:gdLst>
                <a:gd name="T0" fmla="*/ 315 w 324"/>
                <a:gd name="T1" fmla="*/ 199 h 348"/>
                <a:gd name="T2" fmla="*/ 305 w 324"/>
                <a:gd name="T3" fmla="*/ 187 h 348"/>
                <a:gd name="T4" fmla="*/ 294 w 324"/>
                <a:gd name="T5" fmla="*/ 171 h 348"/>
                <a:gd name="T6" fmla="*/ 294 w 324"/>
                <a:gd name="T7" fmla="*/ 130 h 348"/>
                <a:gd name="T8" fmla="*/ 289 w 324"/>
                <a:gd name="T9" fmla="*/ 126 h 348"/>
                <a:gd name="T10" fmla="*/ 279 w 324"/>
                <a:gd name="T11" fmla="*/ 111 h 348"/>
                <a:gd name="T12" fmla="*/ 263 w 324"/>
                <a:gd name="T13" fmla="*/ 109 h 348"/>
                <a:gd name="T14" fmla="*/ 253 w 324"/>
                <a:gd name="T15" fmla="*/ 109 h 348"/>
                <a:gd name="T16" fmla="*/ 256 w 324"/>
                <a:gd name="T17" fmla="*/ 116 h 348"/>
                <a:gd name="T18" fmla="*/ 249 w 324"/>
                <a:gd name="T19" fmla="*/ 107 h 348"/>
                <a:gd name="T20" fmla="*/ 232 w 324"/>
                <a:gd name="T21" fmla="*/ 123 h 348"/>
                <a:gd name="T22" fmla="*/ 185 w 324"/>
                <a:gd name="T23" fmla="*/ 71 h 348"/>
                <a:gd name="T24" fmla="*/ 175 w 324"/>
                <a:gd name="T25" fmla="*/ 62 h 348"/>
                <a:gd name="T26" fmla="*/ 166 w 324"/>
                <a:gd name="T27" fmla="*/ 66 h 348"/>
                <a:gd name="T28" fmla="*/ 137 w 324"/>
                <a:gd name="T29" fmla="*/ 52 h 348"/>
                <a:gd name="T30" fmla="*/ 140 w 324"/>
                <a:gd name="T31" fmla="*/ 50 h 348"/>
                <a:gd name="T32" fmla="*/ 144 w 324"/>
                <a:gd name="T33" fmla="*/ 40 h 348"/>
                <a:gd name="T34" fmla="*/ 130 w 324"/>
                <a:gd name="T35" fmla="*/ 14 h 348"/>
                <a:gd name="T36" fmla="*/ 106 w 324"/>
                <a:gd name="T37" fmla="*/ 3 h 348"/>
                <a:gd name="T38" fmla="*/ 45 w 324"/>
                <a:gd name="T39" fmla="*/ 19 h 348"/>
                <a:gd name="T40" fmla="*/ 40 w 324"/>
                <a:gd name="T41" fmla="*/ 59 h 348"/>
                <a:gd name="T42" fmla="*/ 2 w 324"/>
                <a:gd name="T43" fmla="*/ 78 h 348"/>
                <a:gd name="T44" fmla="*/ 2 w 324"/>
                <a:gd name="T45" fmla="*/ 95 h 348"/>
                <a:gd name="T46" fmla="*/ 5 w 324"/>
                <a:gd name="T47" fmla="*/ 100 h 348"/>
                <a:gd name="T48" fmla="*/ 9 w 324"/>
                <a:gd name="T49" fmla="*/ 119 h 348"/>
                <a:gd name="T50" fmla="*/ 19 w 324"/>
                <a:gd name="T51" fmla="*/ 130 h 348"/>
                <a:gd name="T52" fmla="*/ 31 w 324"/>
                <a:gd name="T53" fmla="*/ 137 h 348"/>
                <a:gd name="T54" fmla="*/ 21 w 324"/>
                <a:gd name="T55" fmla="*/ 147 h 348"/>
                <a:gd name="T56" fmla="*/ 24 w 324"/>
                <a:gd name="T57" fmla="*/ 154 h 348"/>
                <a:gd name="T58" fmla="*/ 35 w 324"/>
                <a:gd name="T59" fmla="*/ 161 h 348"/>
                <a:gd name="T60" fmla="*/ 40 w 324"/>
                <a:gd name="T61" fmla="*/ 182 h 348"/>
                <a:gd name="T62" fmla="*/ 50 w 324"/>
                <a:gd name="T63" fmla="*/ 192 h 348"/>
                <a:gd name="T64" fmla="*/ 59 w 324"/>
                <a:gd name="T65" fmla="*/ 201 h 348"/>
                <a:gd name="T66" fmla="*/ 69 w 324"/>
                <a:gd name="T67" fmla="*/ 211 h 348"/>
                <a:gd name="T68" fmla="*/ 78 w 324"/>
                <a:gd name="T69" fmla="*/ 218 h 348"/>
                <a:gd name="T70" fmla="*/ 85 w 324"/>
                <a:gd name="T71" fmla="*/ 237 h 348"/>
                <a:gd name="T72" fmla="*/ 95 w 324"/>
                <a:gd name="T73" fmla="*/ 244 h 348"/>
                <a:gd name="T74" fmla="*/ 95 w 324"/>
                <a:gd name="T75" fmla="*/ 253 h 348"/>
                <a:gd name="T76" fmla="*/ 83 w 324"/>
                <a:gd name="T77" fmla="*/ 265 h 348"/>
                <a:gd name="T78" fmla="*/ 73 w 324"/>
                <a:gd name="T79" fmla="*/ 275 h 348"/>
                <a:gd name="T80" fmla="*/ 64 w 324"/>
                <a:gd name="T81" fmla="*/ 296 h 348"/>
                <a:gd name="T82" fmla="*/ 69 w 324"/>
                <a:gd name="T83" fmla="*/ 303 h 348"/>
                <a:gd name="T84" fmla="*/ 85 w 324"/>
                <a:gd name="T85" fmla="*/ 339 h 348"/>
                <a:gd name="T86" fmla="*/ 106 w 324"/>
                <a:gd name="T87" fmla="*/ 320 h 348"/>
                <a:gd name="T88" fmla="*/ 116 w 324"/>
                <a:gd name="T89" fmla="*/ 322 h 348"/>
                <a:gd name="T90" fmla="*/ 125 w 324"/>
                <a:gd name="T91" fmla="*/ 317 h 348"/>
                <a:gd name="T92" fmla="*/ 135 w 324"/>
                <a:gd name="T93" fmla="*/ 324 h 348"/>
                <a:gd name="T94" fmla="*/ 144 w 324"/>
                <a:gd name="T95" fmla="*/ 324 h 348"/>
                <a:gd name="T96" fmla="*/ 147 w 324"/>
                <a:gd name="T97" fmla="*/ 339 h 348"/>
                <a:gd name="T98" fmla="*/ 159 w 324"/>
                <a:gd name="T99" fmla="*/ 346 h 348"/>
                <a:gd name="T100" fmla="*/ 194 w 324"/>
                <a:gd name="T101" fmla="*/ 336 h 348"/>
                <a:gd name="T102" fmla="*/ 211 w 324"/>
                <a:gd name="T103" fmla="*/ 341 h 348"/>
                <a:gd name="T104" fmla="*/ 215 w 324"/>
                <a:gd name="T105" fmla="*/ 348 h 348"/>
                <a:gd name="T106" fmla="*/ 215 w 324"/>
                <a:gd name="T107" fmla="*/ 339 h 348"/>
                <a:gd name="T108" fmla="*/ 215 w 324"/>
                <a:gd name="T109" fmla="*/ 334 h 348"/>
                <a:gd name="T110" fmla="*/ 220 w 324"/>
                <a:gd name="T111" fmla="*/ 324 h 348"/>
                <a:gd name="T112" fmla="*/ 223 w 324"/>
                <a:gd name="T113" fmla="*/ 313 h 348"/>
                <a:gd name="T114" fmla="*/ 227 w 324"/>
                <a:gd name="T115" fmla="*/ 289 h 348"/>
                <a:gd name="T116" fmla="*/ 232 w 324"/>
                <a:gd name="T117" fmla="*/ 282 h 348"/>
                <a:gd name="T118" fmla="*/ 251 w 324"/>
                <a:gd name="T119" fmla="*/ 287 h 348"/>
                <a:gd name="T120" fmla="*/ 284 w 324"/>
                <a:gd name="T121" fmla="*/ 280 h 348"/>
                <a:gd name="T122" fmla="*/ 322 w 324"/>
                <a:gd name="T123" fmla="*/ 20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48">
                  <a:moveTo>
                    <a:pt x="322" y="209"/>
                  </a:moveTo>
                  <a:lnTo>
                    <a:pt x="322" y="209"/>
                  </a:lnTo>
                  <a:lnTo>
                    <a:pt x="320" y="206"/>
                  </a:lnTo>
                  <a:lnTo>
                    <a:pt x="320" y="204"/>
                  </a:lnTo>
                  <a:lnTo>
                    <a:pt x="317" y="204"/>
                  </a:lnTo>
                  <a:lnTo>
                    <a:pt x="317" y="201"/>
                  </a:lnTo>
                  <a:lnTo>
                    <a:pt x="315" y="199"/>
                  </a:lnTo>
                  <a:lnTo>
                    <a:pt x="315" y="199"/>
                  </a:lnTo>
                  <a:lnTo>
                    <a:pt x="313" y="199"/>
                  </a:lnTo>
                  <a:lnTo>
                    <a:pt x="310" y="190"/>
                  </a:lnTo>
                  <a:lnTo>
                    <a:pt x="310" y="190"/>
                  </a:lnTo>
                  <a:lnTo>
                    <a:pt x="308" y="187"/>
                  </a:lnTo>
                  <a:lnTo>
                    <a:pt x="305" y="187"/>
                  </a:lnTo>
                  <a:lnTo>
                    <a:pt x="305" y="187"/>
                  </a:lnTo>
                  <a:lnTo>
                    <a:pt x="301" y="190"/>
                  </a:lnTo>
                  <a:lnTo>
                    <a:pt x="298" y="190"/>
                  </a:lnTo>
                  <a:lnTo>
                    <a:pt x="298" y="190"/>
                  </a:lnTo>
                  <a:lnTo>
                    <a:pt x="298" y="190"/>
                  </a:lnTo>
                  <a:lnTo>
                    <a:pt x="296" y="187"/>
                  </a:lnTo>
                  <a:lnTo>
                    <a:pt x="296" y="185"/>
                  </a:lnTo>
                  <a:lnTo>
                    <a:pt x="294" y="171"/>
                  </a:lnTo>
                  <a:lnTo>
                    <a:pt x="291" y="166"/>
                  </a:lnTo>
                  <a:lnTo>
                    <a:pt x="291" y="166"/>
                  </a:lnTo>
                  <a:lnTo>
                    <a:pt x="291" y="154"/>
                  </a:lnTo>
                  <a:lnTo>
                    <a:pt x="291" y="142"/>
                  </a:lnTo>
                  <a:lnTo>
                    <a:pt x="294" y="135"/>
                  </a:lnTo>
                  <a:lnTo>
                    <a:pt x="294" y="133"/>
                  </a:lnTo>
                  <a:lnTo>
                    <a:pt x="294" y="130"/>
                  </a:lnTo>
                  <a:lnTo>
                    <a:pt x="294" y="130"/>
                  </a:lnTo>
                  <a:lnTo>
                    <a:pt x="291" y="128"/>
                  </a:lnTo>
                  <a:lnTo>
                    <a:pt x="291" y="128"/>
                  </a:lnTo>
                  <a:lnTo>
                    <a:pt x="291" y="128"/>
                  </a:lnTo>
                  <a:lnTo>
                    <a:pt x="289" y="126"/>
                  </a:lnTo>
                  <a:lnTo>
                    <a:pt x="289" y="126"/>
                  </a:lnTo>
                  <a:lnTo>
                    <a:pt x="289" y="126"/>
                  </a:lnTo>
                  <a:lnTo>
                    <a:pt x="289" y="123"/>
                  </a:lnTo>
                  <a:lnTo>
                    <a:pt x="294" y="123"/>
                  </a:lnTo>
                  <a:lnTo>
                    <a:pt x="294" y="119"/>
                  </a:lnTo>
                  <a:lnTo>
                    <a:pt x="289" y="114"/>
                  </a:lnTo>
                  <a:lnTo>
                    <a:pt x="286" y="114"/>
                  </a:lnTo>
                  <a:lnTo>
                    <a:pt x="286" y="114"/>
                  </a:lnTo>
                  <a:lnTo>
                    <a:pt x="279" y="111"/>
                  </a:lnTo>
                  <a:lnTo>
                    <a:pt x="275" y="109"/>
                  </a:lnTo>
                  <a:lnTo>
                    <a:pt x="275" y="109"/>
                  </a:lnTo>
                  <a:lnTo>
                    <a:pt x="272" y="107"/>
                  </a:lnTo>
                  <a:lnTo>
                    <a:pt x="265" y="107"/>
                  </a:lnTo>
                  <a:lnTo>
                    <a:pt x="263" y="107"/>
                  </a:lnTo>
                  <a:lnTo>
                    <a:pt x="263" y="107"/>
                  </a:lnTo>
                  <a:lnTo>
                    <a:pt x="263" y="109"/>
                  </a:lnTo>
                  <a:lnTo>
                    <a:pt x="263" y="109"/>
                  </a:lnTo>
                  <a:lnTo>
                    <a:pt x="263" y="109"/>
                  </a:lnTo>
                  <a:lnTo>
                    <a:pt x="260" y="109"/>
                  </a:lnTo>
                  <a:lnTo>
                    <a:pt x="258" y="107"/>
                  </a:lnTo>
                  <a:lnTo>
                    <a:pt x="256" y="107"/>
                  </a:lnTo>
                  <a:lnTo>
                    <a:pt x="256" y="107"/>
                  </a:lnTo>
                  <a:lnTo>
                    <a:pt x="253" y="109"/>
                  </a:lnTo>
                  <a:lnTo>
                    <a:pt x="253" y="109"/>
                  </a:lnTo>
                  <a:lnTo>
                    <a:pt x="256" y="109"/>
                  </a:lnTo>
                  <a:lnTo>
                    <a:pt x="256" y="111"/>
                  </a:lnTo>
                  <a:lnTo>
                    <a:pt x="258" y="114"/>
                  </a:lnTo>
                  <a:lnTo>
                    <a:pt x="258" y="114"/>
                  </a:lnTo>
                  <a:lnTo>
                    <a:pt x="258" y="114"/>
                  </a:lnTo>
                  <a:lnTo>
                    <a:pt x="256" y="116"/>
                  </a:lnTo>
                  <a:lnTo>
                    <a:pt x="256" y="116"/>
                  </a:lnTo>
                  <a:lnTo>
                    <a:pt x="253" y="114"/>
                  </a:lnTo>
                  <a:lnTo>
                    <a:pt x="251" y="111"/>
                  </a:lnTo>
                  <a:lnTo>
                    <a:pt x="251" y="109"/>
                  </a:lnTo>
                  <a:lnTo>
                    <a:pt x="251" y="107"/>
                  </a:lnTo>
                  <a:lnTo>
                    <a:pt x="249" y="107"/>
                  </a:lnTo>
                  <a:lnTo>
                    <a:pt x="249" y="107"/>
                  </a:lnTo>
                  <a:lnTo>
                    <a:pt x="249" y="107"/>
                  </a:lnTo>
                  <a:lnTo>
                    <a:pt x="246" y="107"/>
                  </a:lnTo>
                  <a:lnTo>
                    <a:pt x="246" y="107"/>
                  </a:lnTo>
                  <a:lnTo>
                    <a:pt x="241" y="111"/>
                  </a:lnTo>
                  <a:lnTo>
                    <a:pt x="237" y="119"/>
                  </a:lnTo>
                  <a:lnTo>
                    <a:pt x="232" y="121"/>
                  </a:lnTo>
                  <a:lnTo>
                    <a:pt x="232" y="123"/>
                  </a:lnTo>
                  <a:lnTo>
                    <a:pt x="230" y="123"/>
                  </a:lnTo>
                  <a:lnTo>
                    <a:pt x="227" y="123"/>
                  </a:lnTo>
                  <a:lnTo>
                    <a:pt x="225" y="121"/>
                  </a:lnTo>
                  <a:lnTo>
                    <a:pt x="213" y="109"/>
                  </a:lnTo>
                  <a:lnTo>
                    <a:pt x="189" y="83"/>
                  </a:lnTo>
                  <a:lnTo>
                    <a:pt x="189" y="78"/>
                  </a:lnTo>
                  <a:lnTo>
                    <a:pt x="185" y="71"/>
                  </a:lnTo>
                  <a:lnTo>
                    <a:pt x="185" y="69"/>
                  </a:lnTo>
                  <a:lnTo>
                    <a:pt x="185" y="66"/>
                  </a:lnTo>
                  <a:lnTo>
                    <a:pt x="182" y="66"/>
                  </a:lnTo>
                  <a:lnTo>
                    <a:pt x="182" y="64"/>
                  </a:lnTo>
                  <a:lnTo>
                    <a:pt x="178" y="62"/>
                  </a:lnTo>
                  <a:lnTo>
                    <a:pt x="178" y="62"/>
                  </a:lnTo>
                  <a:lnTo>
                    <a:pt x="175" y="62"/>
                  </a:lnTo>
                  <a:lnTo>
                    <a:pt x="173" y="62"/>
                  </a:lnTo>
                  <a:lnTo>
                    <a:pt x="170" y="62"/>
                  </a:lnTo>
                  <a:lnTo>
                    <a:pt x="168" y="62"/>
                  </a:lnTo>
                  <a:lnTo>
                    <a:pt x="168" y="64"/>
                  </a:lnTo>
                  <a:lnTo>
                    <a:pt x="168" y="64"/>
                  </a:lnTo>
                  <a:lnTo>
                    <a:pt x="166" y="64"/>
                  </a:lnTo>
                  <a:lnTo>
                    <a:pt x="166" y="66"/>
                  </a:lnTo>
                  <a:lnTo>
                    <a:pt x="166" y="66"/>
                  </a:lnTo>
                  <a:lnTo>
                    <a:pt x="163" y="66"/>
                  </a:lnTo>
                  <a:lnTo>
                    <a:pt x="163" y="66"/>
                  </a:lnTo>
                  <a:lnTo>
                    <a:pt x="163" y="66"/>
                  </a:lnTo>
                  <a:lnTo>
                    <a:pt x="161" y="64"/>
                  </a:lnTo>
                  <a:lnTo>
                    <a:pt x="137" y="55"/>
                  </a:lnTo>
                  <a:lnTo>
                    <a:pt x="137" y="52"/>
                  </a:lnTo>
                  <a:lnTo>
                    <a:pt x="135" y="52"/>
                  </a:lnTo>
                  <a:lnTo>
                    <a:pt x="135" y="50"/>
                  </a:lnTo>
                  <a:lnTo>
                    <a:pt x="137" y="50"/>
                  </a:lnTo>
                  <a:lnTo>
                    <a:pt x="137" y="50"/>
                  </a:lnTo>
                  <a:lnTo>
                    <a:pt x="137" y="50"/>
                  </a:lnTo>
                  <a:lnTo>
                    <a:pt x="140" y="50"/>
                  </a:lnTo>
                  <a:lnTo>
                    <a:pt x="140" y="50"/>
                  </a:lnTo>
                  <a:lnTo>
                    <a:pt x="140" y="48"/>
                  </a:lnTo>
                  <a:lnTo>
                    <a:pt x="142" y="48"/>
                  </a:lnTo>
                  <a:lnTo>
                    <a:pt x="142" y="48"/>
                  </a:lnTo>
                  <a:lnTo>
                    <a:pt x="142" y="45"/>
                  </a:lnTo>
                  <a:lnTo>
                    <a:pt x="144" y="45"/>
                  </a:lnTo>
                  <a:lnTo>
                    <a:pt x="144" y="43"/>
                  </a:lnTo>
                  <a:lnTo>
                    <a:pt x="144" y="40"/>
                  </a:lnTo>
                  <a:lnTo>
                    <a:pt x="147" y="36"/>
                  </a:lnTo>
                  <a:lnTo>
                    <a:pt x="147" y="36"/>
                  </a:lnTo>
                  <a:lnTo>
                    <a:pt x="144" y="33"/>
                  </a:lnTo>
                  <a:lnTo>
                    <a:pt x="137" y="22"/>
                  </a:lnTo>
                  <a:lnTo>
                    <a:pt x="135" y="19"/>
                  </a:lnTo>
                  <a:lnTo>
                    <a:pt x="133" y="17"/>
                  </a:lnTo>
                  <a:lnTo>
                    <a:pt x="130" y="14"/>
                  </a:lnTo>
                  <a:lnTo>
                    <a:pt x="125" y="12"/>
                  </a:lnTo>
                  <a:lnTo>
                    <a:pt x="118" y="12"/>
                  </a:lnTo>
                  <a:lnTo>
                    <a:pt x="118" y="10"/>
                  </a:lnTo>
                  <a:lnTo>
                    <a:pt x="114" y="7"/>
                  </a:lnTo>
                  <a:lnTo>
                    <a:pt x="111" y="3"/>
                  </a:lnTo>
                  <a:lnTo>
                    <a:pt x="109" y="0"/>
                  </a:lnTo>
                  <a:lnTo>
                    <a:pt x="106" y="3"/>
                  </a:lnTo>
                  <a:lnTo>
                    <a:pt x="90" y="10"/>
                  </a:lnTo>
                  <a:lnTo>
                    <a:pt x="88" y="10"/>
                  </a:lnTo>
                  <a:lnTo>
                    <a:pt x="54" y="10"/>
                  </a:lnTo>
                  <a:lnTo>
                    <a:pt x="50" y="10"/>
                  </a:lnTo>
                  <a:lnTo>
                    <a:pt x="47" y="12"/>
                  </a:lnTo>
                  <a:lnTo>
                    <a:pt x="45" y="14"/>
                  </a:lnTo>
                  <a:lnTo>
                    <a:pt x="45" y="19"/>
                  </a:lnTo>
                  <a:lnTo>
                    <a:pt x="45" y="24"/>
                  </a:lnTo>
                  <a:lnTo>
                    <a:pt x="50" y="31"/>
                  </a:lnTo>
                  <a:lnTo>
                    <a:pt x="50" y="36"/>
                  </a:lnTo>
                  <a:lnTo>
                    <a:pt x="47" y="40"/>
                  </a:lnTo>
                  <a:lnTo>
                    <a:pt x="45" y="48"/>
                  </a:lnTo>
                  <a:lnTo>
                    <a:pt x="43" y="55"/>
                  </a:lnTo>
                  <a:lnTo>
                    <a:pt x="40" y="59"/>
                  </a:lnTo>
                  <a:lnTo>
                    <a:pt x="38" y="62"/>
                  </a:lnTo>
                  <a:lnTo>
                    <a:pt x="31" y="66"/>
                  </a:lnTo>
                  <a:lnTo>
                    <a:pt x="26" y="66"/>
                  </a:lnTo>
                  <a:lnTo>
                    <a:pt x="5" y="69"/>
                  </a:lnTo>
                  <a:lnTo>
                    <a:pt x="5" y="71"/>
                  </a:lnTo>
                  <a:lnTo>
                    <a:pt x="2" y="74"/>
                  </a:lnTo>
                  <a:lnTo>
                    <a:pt x="2" y="78"/>
                  </a:lnTo>
                  <a:lnTo>
                    <a:pt x="2" y="81"/>
                  </a:lnTo>
                  <a:lnTo>
                    <a:pt x="5" y="83"/>
                  </a:lnTo>
                  <a:lnTo>
                    <a:pt x="5" y="83"/>
                  </a:lnTo>
                  <a:lnTo>
                    <a:pt x="2" y="85"/>
                  </a:lnTo>
                  <a:lnTo>
                    <a:pt x="0" y="90"/>
                  </a:lnTo>
                  <a:lnTo>
                    <a:pt x="2" y="93"/>
                  </a:lnTo>
                  <a:lnTo>
                    <a:pt x="2" y="95"/>
                  </a:lnTo>
                  <a:lnTo>
                    <a:pt x="5" y="95"/>
                  </a:lnTo>
                  <a:lnTo>
                    <a:pt x="5" y="95"/>
                  </a:lnTo>
                  <a:lnTo>
                    <a:pt x="5" y="97"/>
                  </a:lnTo>
                  <a:lnTo>
                    <a:pt x="5" y="97"/>
                  </a:lnTo>
                  <a:lnTo>
                    <a:pt x="5" y="97"/>
                  </a:lnTo>
                  <a:lnTo>
                    <a:pt x="5" y="100"/>
                  </a:lnTo>
                  <a:lnTo>
                    <a:pt x="5" y="100"/>
                  </a:lnTo>
                  <a:lnTo>
                    <a:pt x="5" y="102"/>
                  </a:lnTo>
                  <a:lnTo>
                    <a:pt x="5" y="102"/>
                  </a:lnTo>
                  <a:lnTo>
                    <a:pt x="5" y="104"/>
                  </a:lnTo>
                  <a:lnTo>
                    <a:pt x="5" y="111"/>
                  </a:lnTo>
                  <a:lnTo>
                    <a:pt x="7" y="114"/>
                  </a:lnTo>
                  <a:lnTo>
                    <a:pt x="7" y="116"/>
                  </a:lnTo>
                  <a:lnTo>
                    <a:pt x="9" y="119"/>
                  </a:lnTo>
                  <a:lnTo>
                    <a:pt x="9" y="121"/>
                  </a:lnTo>
                  <a:lnTo>
                    <a:pt x="9" y="121"/>
                  </a:lnTo>
                  <a:lnTo>
                    <a:pt x="14" y="123"/>
                  </a:lnTo>
                  <a:lnTo>
                    <a:pt x="14" y="126"/>
                  </a:lnTo>
                  <a:lnTo>
                    <a:pt x="16" y="126"/>
                  </a:lnTo>
                  <a:lnTo>
                    <a:pt x="19" y="128"/>
                  </a:lnTo>
                  <a:lnTo>
                    <a:pt x="19" y="130"/>
                  </a:lnTo>
                  <a:lnTo>
                    <a:pt x="24" y="133"/>
                  </a:lnTo>
                  <a:lnTo>
                    <a:pt x="24" y="133"/>
                  </a:lnTo>
                  <a:lnTo>
                    <a:pt x="28" y="133"/>
                  </a:lnTo>
                  <a:lnTo>
                    <a:pt x="28" y="135"/>
                  </a:lnTo>
                  <a:lnTo>
                    <a:pt x="31" y="135"/>
                  </a:lnTo>
                  <a:lnTo>
                    <a:pt x="31" y="135"/>
                  </a:lnTo>
                  <a:lnTo>
                    <a:pt x="31" y="137"/>
                  </a:lnTo>
                  <a:lnTo>
                    <a:pt x="31" y="140"/>
                  </a:lnTo>
                  <a:lnTo>
                    <a:pt x="28" y="140"/>
                  </a:lnTo>
                  <a:lnTo>
                    <a:pt x="28" y="140"/>
                  </a:lnTo>
                  <a:lnTo>
                    <a:pt x="26" y="142"/>
                  </a:lnTo>
                  <a:lnTo>
                    <a:pt x="26" y="142"/>
                  </a:lnTo>
                  <a:lnTo>
                    <a:pt x="24" y="142"/>
                  </a:lnTo>
                  <a:lnTo>
                    <a:pt x="21" y="147"/>
                  </a:lnTo>
                  <a:lnTo>
                    <a:pt x="21" y="147"/>
                  </a:lnTo>
                  <a:lnTo>
                    <a:pt x="21" y="149"/>
                  </a:lnTo>
                  <a:lnTo>
                    <a:pt x="21" y="149"/>
                  </a:lnTo>
                  <a:lnTo>
                    <a:pt x="21" y="149"/>
                  </a:lnTo>
                  <a:lnTo>
                    <a:pt x="21" y="152"/>
                  </a:lnTo>
                  <a:lnTo>
                    <a:pt x="21" y="152"/>
                  </a:lnTo>
                  <a:lnTo>
                    <a:pt x="24" y="154"/>
                  </a:lnTo>
                  <a:lnTo>
                    <a:pt x="24" y="154"/>
                  </a:lnTo>
                  <a:lnTo>
                    <a:pt x="26" y="154"/>
                  </a:lnTo>
                  <a:lnTo>
                    <a:pt x="28" y="154"/>
                  </a:lnTo>
                  <a:lnTo>
                    <a:pt x="31" y="156"/>
                  </a:lnTo>
                  <a:lnTo>
                    <a:pt x="33" y="159"/>
                  </a:lnTo>
                  <a:lnTo>
                    <a:pt x="35" y="161"/>
                  </a:lnTo>
                  <a:lnTo>
                    <a:pt x="35" y="161"/>
                  </a:lnTo>
                  <a:lnTo>
                    <a:pt x="40" y="175"/>
                  </a:lnTo>
                  <a:lnTo>
                    <a:pt x="40" y="175"/>
                  </a:lnTo>
                  <a:lnTo>
                    <a:pt x="40" y="178"/>
                  </a:lnTo>
                  <a:lnTo>
                    <a:pt x="40" y="180"/>
                  </a:lnTo>
                  <a:lnTo>
                    <a:pt x="40" y="180"/>
                  </a:lnTo>
                  <a:lnTo>
                    <a:pt x="40" y="182"/>
                  </a:lnTo>
                  <a:lnTo>
                    <a:pt x="40" y="182"/>
                  </a:lnTo>
                  <a:lnTo>
                    <a:pt x="40" y="185"/>
                  </a:lnTo>
                  <a:lnTo>
                    <a:pt x="43" y="187"/>
                  </a:lnTo>
                  <a:lnTo>
                    <a:pt x="43" y="187"/>
                  </a:lnTo>
                  <a:lnTo>
                    <a:pt x="43" y="187"/>
                  </a:lnTo>
                  <a:lnTo>
                    <a:pt x="45" y="190"/>
                  </a:lnTo>
                  <a:lnTo>
                    <a:pt x="47" y="192"/>
                  </a:lnTo>
                  <a:lnTo>
                    <a:pt x="50" y="192"/>
                  </a:lnTo>
                  <a:lnTo>
                    <a:pt x="50" y="194"/>
                  </a:lnTo>
                  <a:lnTo>
                    <a:pt x="52" y="199"/>
                  </a:lnTo>
                  <a:lnTo>
                    <a:pt x="54" y="199"/>
                  </a:lnTo>
                  <a:lnTo>
                    <a:pt x="54" y="201"/>
                  </a:lnTo>
                  <a:lnTo>
                    <a:pt x="57" y="201"/>
                  </a:lnTo>
                  <a:lnTo>
                    <a:pt x="57" y="201"/>
                  </a:lnTo>
                  <a:lnTo>
                    <a:pt x="59" y="201"/>
                  </a:lnTo>
                  <a:lnTo>
                    <a:pt x="59" y="201"/>
                  </a:lnTo>
                  <a:lnTo>
                    <a:pt x="59" y="204"/>
                  </a:lnTo>
                  <a:lnTo>
                    <a:pt x="61" y="206"/>
                  </a:lnTo>
                  <a:lnTo>
                    <a:pt x="66" y="211"/>
                  </a:lnTo>
                  <a:lnTo>
                    <a:pt x="66" y="211"/>
                  </a:lnTo>
                  <a:lnTo>
                    <a:pt x="69" y="211"/>
                  </a:lnTo>
                  <a:lnTo>
                    <a:pt x="69" y="211"/>
                  </a:lnTo>
                  <a:lnTo>
                    <a:pt x="71" y="211"/>
                  </a:lnTo>
                  <a:lnTo>
                    <a:pt x="73" y="211"/>
                  </a:lnTo>
                  <a:lnTo>
                    <a:pt x="73" y="211"/>
                  </a:lnTo>
                  <a:lnTo>
                    <a:pt x="73" y="213"/>
                  </a:lnTo>
                  <a:lnTo>
                    <a:pt x="76" y="213"/>
                  </a:lnTo>
                  <a:lnTo>
                    <a:pt x="76" y="216"/>
                  </a:lnTo>
                  <a:lnTo>
                    <a:pt x="78" y="218"/>
                  </a:lnTo>
                  <a:lnTo>
                    <a:pt x="78" y="227"/>
                  </a:lnTo>
                  <a:lnTo>
                    <a:pt x="78" y="230"/>
                  </a:lnTo>
                  <a:lnTo>
                    <a:pt x="78" y="230"/>
                  </a:lnTo>
                  <a:lnTo>
                    <a:pt x="80" y="232"/>
                  </a:lnTo>
                  <a:lnTo>
                    <a:pt x="80" y="232"/>
                  </a:lnTo>
                  <a:lnTo>
                    <a:pt x="80" y="235"/>
                  </a:lnTo>
                  <a:lnTo>
                    <a:pt x="85" y="237"/>
                  </a:lnTo>
                  <a:lnTo>
                    <a:pt x="88" y="237"/>
                  </a:lnTo>
                  <a:lnTo>
                    <a:pt x="88" y="237"/>
                  </a:lnTo>
                  <a:lnTo>
                    <a:pt x="88" y="239"/>
                  </a:lnTo>
                  <a:lnTo>
                    <a:pt x="90" y="239"/>
                  </a:lnTo>
                  <a:lnTo>
                    <a:pt x="90" y="242"/>
                  </a:lnTo>
                  <a:lnTo>
                    <a:pt x="92" y="244"/>
                  </a:lnTo>
                  <a:lnTo>
                    <a:pt x="95" y="244"/>
                  </a:lnTo>
                  <a:lnTo>
                    <a:pt x="95" y="246"/>
                  </a:lnTo>
                  <a:lnTo>
                    <a:pt x="95" y="246"/>
                  </a:lnTo>
                  <a:lnTo>
                    <a:pt x="95" y="249"/>
                  </a:lnTo>
                  <a:lnTo>
                    <a:pt x="95" y="249"/>
                  </a:lnTo>
                  <a:lnTo>
                    <a:pt x="95" y="251"/>
                  </a:lnTo>
                  <a:lnTo>
                    <a:pt x="95" y="251"/>
                  </a:lnTo>
                  <a:lnTo>
                    <a:pt x="95" y="253"/>
                  </a:lnTo>
                  <a:lnTo>
                    <a:pt x="92" y="258"/>
                  </a:lnTo>
                  <a:lnTo>
                    <a:pt x="90" y="261"/>
                  </a:lnTo>
                  <a:lnTo>
                    <a:pt x="88" y="261"/>
                  </a:lnTo>
                  <a:lnTo>
                    <a:pt x="85" y="263"/>
                  </a:lnTo>
                  <a:lnTo>
                    <a:pt x="85" y="265"/>
                  </a:lnTo>
                  <a:lnTo>
                    <a:pt x="83" y="265"/>
                  </a:lnTo>
                  <a:lnTo>
                    <a:pt x="83" y="265"/>
                  </a:lnTo>
                  <a:lnTo>
                    <a:pt x="80" y="268"/>
                  </a:lnTo>
                  <a:lnTo>
                    <a:pt x="80" y="268"/>
                  </a:lnTo>
                  <a:lnTo>
                    <a:pt x="78" y="268"/>
                  </a:lnTo>
                  <a:lnTo>
                    <a:pt x="76" y="270"/>
                  </a:lnTo>
                  <a:lnTo>
                    <a:pt x="76" y="272"/>
                  </a:lnTo>
                  <a:lnTo>
                    <a:pt x="73" y="272"/>
                  </a:lnTo>
                  <a:lnTo>
                    <a:pt x="73" y="275"/>
                  </a:lnTo>
                  <a:lnTo>
                    <a:pt x="73" y="277"/>
                  </a:lnTo>
                  <a:lnTo>
                    <a:pt x="76" y="280"/>
                  </a:lnTo>
                  <a:lnTo>
                    <a:pt x="76" y="282"/>
                  </a:lnTo>
                  <a:lnTo>
                    <a:pt x="73" y="284"/>
                  </a:lnTo>
                  <a:lnTo>
                    <a:pt x="69" y="294"/>
                  </a:lnTo>
                  <a:lnTo>
                    <a:pt x="66" y="296"/>
                  </a:lnTo>
                  <a:lnTo>
                    <a:pt x="64" y="296"/>
                  </a:lnTo>
                  <a:lnTo>
                    <a:pt x="64" y="298"/>
                  </a:lnTo>
                  <a:lnTo>
                    <a:pt x="64" y="298"/>
                  </a:lnTo>
                  <a:lnTo>
                    <a:pt x="66" y="301"/>
                  </a:lnTo>
                  <a:lnTo>
                    <a:pt x="66" y="301"/>
                  </a:lnTo>
                  <a:lnTo>
                    <a:pt x="66" y="301"/>
                  </a:lnTo>
                  <a:lnTo>
                    <a:pt x="69" y="301"/>
                  </a:lnTo>
                  <a:lnTo>
                    <a:pt x="69" y="303"/>
                  </a:lnTo>
                  <a:lnTo>
                    <a:pt x="64" y="306"/>
                  </a:lnTo>
                  <a:lnTo>
                    <a:pt x="64" y="308"/>
                  </a:lnTo>
                  <a:lnTo>
                    <a:pt x="71" y="317"/>
                  </a:lnTo>
                  <a:lnTo>
                    <a:pt x="78" y="324"/>
                  </a:lnTo>
                  <a:lnTo>
                    <a:pt x="80" y="329"/>
                  </a:lnTo>
                  <a:lnTo>
                    <a:pt x="83" y="336"/>
                  </a:lnTo>
                  <a:lnTo>
                    <a:pt x="85" y="339"/>
                  </a:lnTo>
                  <a:lnTo>
                    <a:pt x="85" y="341"/>
                  </a:lnTo>
                  <a:lnTo>
                    <a:pt x="85" y="341"/>
                  </a:lnTo>
                  <a:lnTo>
                    <a:pt x="90" y="336"/>
                  </a:lnTo>
                  <a:lnTo>
                    <a:pt x="90" y="332"/>
                  </a:lnTo>
                  <a:lnTo>
                    <a:pt x="90" y="329"/>
                  </a:lnTo>
                  <a:lnTo>
                    <a:pt x="92" y="329"/>
                  </a:lnTo>
                  <a:lnTo>
                    <a:pt x="106" y="320"/>
                  </a:lnTo>
                  <a:lnTo>
                    <a:pt x="109" y="317"/>
                  </a:lnTo>
                  <a:lnTo>
                    <a:pt x="109" y="317"/>
                  </a:lnTo>
                  <a:lnTo>
                    <a:pt x="114" y="320"/>
                  </a:lnTo>
                  <a:lnTo>
                    <a:pt x="114" y="320"/>
                  </a:lnTo>
                  <a:lnTo>
                    <a:pt x="116" y="322"/>
                  </a:lnTo>
                  <a:lnTo>
                    <a:pt x="116" y="322"/>
                  </a:lnTo>
                  <a:lnTo>
                    <a:pt x="116" y="322"/>
                  </a:lnTo>
                  <a:lnTo>
                    <a:pt x="118" y="324"/>
                  </a:lnTo>
                  <a:lnTo>
                    <a:pt x="118" y="324"/>
                  </a:lnTo>
                  <a:lnTo>
                    <a:pt x="121" y="322"/>
                  </a:lnTo>
                  <a:lnTo>
                    <a:pt x="121" y="320"/>
                  </a:lnTo>
                  <a:lnTo>
                    <a:pt x="121" y="320"/>
                  </a:lnTo>
                  <a:lnTo>
                    <a:pt x="123" y="320"/>
                  </a:lnTo>
                  <a:lnTo>
                    <a:pt x="125" y="317"/>
                  </a:lnTo>
                  <a:lnTo>
                    <a:pt x="128" y="317"/>
                  </a:lnTo>
                  <a:lnTo>
                    <a:pt x="130" y="317"/>
                  </a:lnTo>
                  <a:lnTo>
                    <a:pt x="130" y="320"/>
                  </a:lnTo>
                  <a:lnTo>
                    <a:pt x="130" y="320"/>
                  </a:lnTo>
                  <a:lnTo>
                    <a:pt x="133" y="324"/>
                  </a:lnTo>
                  <a:lnTo>
                    <a:pt x="135" y="324"/>
                  </a:lnTo>
                  <a:lnTo>
                    <a:pt x="135" y="324"/>
                  </a:lnTo>
                  <a:lnTo>
                    <a:pt x="135" y="324"/>
                  </a:lnTo>
                  <a:lnTo>
                    <a:pt x="137" y="327"/>
                  </a:lnTo>
                  <a:lnTo>
                    <a:pt x="140" y="324"/>
                  </a:lnTo>
                  <a:lnTo>
                    <a:pt x="142" y="324"/>
                  </a:lnTo>
                  <a:lnTo>
                    <a:pt x="144" y="324"/>
                  </a:lnTo>
                  <a:lnTo>
                    <a:pt x="144" y="324"/>
                  </a:lnTo>
                  <a:lnTo>
                    <a:pt x="144" y="324"/>
                  </a:lnTo>
                  <a:lnTo>
                    <a:pt x="142" y="329"/>
                  </a:lnTo>
                  <a:lnTo>
                    <a:pt x="142" y="329"/>
                  </a:lnTo>
                  <a:lnTo>
                    <a:pt x="142" y="332"/>
                  </a:lnTo>
                  <a:lnTo>
                    <a:pt x="142" y="332"/>
                  </a:lnTo>
                  <a:lnTo>
                    <a:pt x="142" y="334"/>
                  </a:lnTo>
                  <a:lnTo>
                    <a:pt x="142" y="334"/>
                  </a:lnTo>
                  <a:lnTo>
                    <a:pt x="147" y="339"/>
                  </a:lnTo>
                  <a:lnTo>
                    <a:pt x="151" y="343"/>
                  </a:lnTo>
                  <a:lnTo>
                    <a:pt x="151" y="343"/>
                  </a:lnTo>
                  <a:lnTo>
                    <a:pt x="151" y="346"/>
                  </a:lnTo>
                  <a:lnTo>
                    <a:pt x="154" y="346"/>
                  </a:lnTo>
                  <a:lnTo>
                    <a:pt x="156" y="346"/>
                  </a:lnTo>
                  <a:lnTo>
                    <a:pt x="156" y="346"/>
                  </a:lnTo>
                  <a:lnTo>
                    <a:pt x="159" y="346"/>
                  </a:lnTo>
                  <a:lnTo>
                    <a:pt x="182" y="343"/>
                  </a:lnTo>
                  <a:lnTo>
                    <a:pt x="185" y="343"/>
                  </a:lnTo>
                  <a:lnTo>
                    <a:pt x="185" y="341"/>
                  </a:lnTo>
                  <a:lnTo>
                    <a:pt x="185" y="341"/>
                  </a:lnTo>
                  <a:lnTo>
                    <a:pt x="185" y="339"/>
                  </a:lnTo>
                  <a:lnTo>
                    <a:pt x="189" y="336"/>
                  </a:lnTo>
                  <a:lnTo>
                    <a:pt x="194" y="336"/>
                  </a:lnTo>
                  <a:lnTo>
                    <a:pt x="196" y="336"/>
                  </a:lnTo>
                  <a:lnTo>
                    <a:pt x="204" y="336"/>
                  </a:lnTo>
                  <a:lnTo>
                    <a:pt x="206" y="339"/>
                  </a:lnTo>
                  <a:lnTo>
                    <a:pt x="206" y="339"/>
                  </a:lnTo>
                  <a:lnTo>
                    <a:pt x="208" y="339"/>
                  </a:lnTo>
                  <a:lnTo>
                    <a:pt x="208" y="341"/>
                  </a:lnTo>
                  <a:lnTo>
                    <a:pt x="211" y="341"/>
                  </a:lnTo>
                  <a:lnTo>
                    <a:pt x="211" y="341"/>
                  </a:lnTo>
                  <a:lnTo>
                    <a:pt x="211" y="343"/>
                  </a:lnTo>
                  <a:lnTo>
                    <a:pt x="211" y="343"/>
                  </a:lnTo>
                  <a:lnTo>
                    <a:pt x="213" y="346"/>
                  </a:lnTo>
                  <a:lnTo>
                    <a:pt x="213" y="346"/>
                  </a:lnTo>
                  <a:lnTo>
                    <a:pt x="213" y="346"/>
                  </a:lnTo>
                  <a:lnTo>
                    <a:pt x="215" y="348"/>
                  </a:lnTo>
                  <a:lnTo>
                    <a:pt x="215" y="346"/>
                  </a:lnTo>
                  <a:lnTo>
                    <a:pt x="218" y="346"/>
                  </a:lnTo>
                  <a:lnTo>
                    <a:pt x="218" y="346"/>
                  </a:lnTo>
                  <a:lnTo>
                    <a:pt x="215" y="341"/>
                  </a:lnTo>
                  <a:lnTo>
                    <a:pt x="215" y="341"/>
                  </a:lnTo>
                  <a:lnTo>
                    <a:pt x="215" y="341"/>
                  </a:lnTo>
                  <a:lnTo>
                    <a:pt x="215" y="339"/>
                  </a:lnTo>
                  <a:lnTo>
                    <a:pt x="213" y="339"/>
                  </a:lnTo>
                  <a:lnTo>
                    <a:pt x="213" y="339"/>
                  </a:lnTo>
                  <a:lnTo>
                    <a:pt x="213" y="339"/>
                  </a:lnTo>
                  <a:lnTo>
                    <a:pt x="213" y="336"/>
                  </a:lnTo>
                  <a:lnTo>
                    <a:pt x="213" y="336"/>
                  </a:lnTo>
                  <a:lnTo>
                    <a:pt x="215" y="334"/>
                  </a:lnTo>
                  <a:lnTo>
                    <a:pt x="215" y="334"/>
                  </a:lnTo>
                  <a:lnTo>
                    <a:pt x="215" y="334"/>
                  </a:lnTo>
                  <a:lnTo>
                    <a:pt x="215" y="332"/>
                  </a:lnTo>
                  <a:lnTo>
                    <a:pt x="218" y="329"/>
                  </a:lnTo>
                  <a:lnTo>
                    <a:pt x="218" y="327"/>
                  </a:lnTo>
                  <a:lnTo>
                    <a:pt x="218" y="327"/>
                  </a:lnTo>
                  <a:lnTo>
                    <a:pt x="218" y="324"/>
                  </a:lnTo>
                  <a:lnTo>
                    <a:pt x="220" y="324"/>
                  </a:lnTo>
                  <a:lnTo>
                    <a:pt x="220" y="322"/>
                  </a:lnTo>
                  <a:lnTo>
                    <a:pt x="223" y="322"/>
                  </a:lnTo>
                  <a:lnTo>
                    <a:pt x="223" y="320"/>
                  </a:lnTo>
                  <a:lnTo>
                    <a:pt x="223" y="320"/>
                  </a:lnTo>
                  <a:lnTo>
                    <a:pt x="223" y="317"/>
                  </a:lnTo>
                  <a:lnTo>
                    <a:pt x="223" y="317"/>
                  </a:lnTo>
                  <a:lnTo>
                    <a:pt x="223" y="313"/>
                  </a:lnTo>
                  <a:lnTo>
                    <a:pt x="223" y="310"/>
                  </a:lnTo>
                  <a:lnTo>
                    <a:pt x="223" y="310"/>
                  </a:lnTo>
                  <a:lnTo>
                    <a:pt x="223" y="308"/>
                  </a:lnTo>
                  <a:lnTo>
                    <a:pt x="225" y="306"/>
                  </a:lnTo>
                  <a:lnTo>
                    <a:pt x="227" y="301"/>
                  </a:lnTo>
                  <a:lnTo>
                    <a:pt x="227" y="296"/>
                  </a:lnTo>
                  <a:lnTo>
                    <a:pt x="227" y="289"/>
                  </a:lnTo>
                  <a:lnTo>
                    <a:pt x="227" y="287"/>
                  </a:lnTo>
                  <a:lnTo>
                    <a:pt x="227" y="287"/>
                  </a:lnTo>
                  <a:lnTo>
                    <a:pt x="230" y="284"/>
                  </a:lnTo>
                  <a:lnTo>
                    <a:pt x="230" y="284"/>
                  </a:lnTo>
                  <a:lnTo>
                    <a:pt x="230" y="282"/>
                  </a:lnTo>
                  <a:lnTo>
                    <a:pt x="232" y="282"/>
                  </a:lnTo>
                  <a:lnTo>
                    <a:pt x="232" y="282"/>
                  </a:lnTo>
                  <a:lnTo>
                    <a:pt x="232" y="282"/>
                  </a:lnTo>
                  <a:lnTo>
                    <a:pt x="234" y="284"/>
                  </a:lnTo>
                  <a:lnTo>
                    <a:pt x="234" y="284"/>
                  </a:lnTo>
                  <a:lnTo>
                    <a:pt x="234" y="284"/>
                  </a:lnTo>
                  <a:lnTo>
                    <a:pt x="237" y="284"/>
                  </a:lnTo>
                  <a:lnTo>
                    <a:pt x="241" y="284"/>
                  </a:lnTo>
                  <a:lnTo>
                    <a:pt x="251" y="287"/>
                  </a:lnTo>
                  <a:lnTo>
                    <a:pt x="251" y="287"/>
                  </a:lnTo>
                  <a:lnTo>
                    <a:pt x="253" y="287"/>
                  </a:lnTo>
                  <a:lnTo>
                    <a:pt x="260" y="284"/>
                  </a:lnTo>
                  <a:lnTo>
                    <a:pt x="272" y="287"/>
                  </a:lnTo>
                  <a:lnTo>
                    <a:pt x="277" y="287"/>
                  </a:lnTo>
                  <a:lnTo>
                    <a:pt x="277" y="287"/>
                  </a:lnTo>
                  <a:lnTo>
                    <a:pt x="284" y="280"/>
                  </a:lnTo>
                  <a:lnTo>
                    <a:pt x="294" y="265"/>
                  </a:lnTo>
                  <a:lnTo>
                    <a:pt x="296" y="263"/>
                  </a:lnTo>
                  <a:lnTo>
                    <a:pt x="298" y="261"/>
                  </a:lnTo>
                  <a:lnTo>
                    <a:pt x="303" y="244"/>
                  </a:lnTo>
                  <a:lnTo>
                    <a:pt x="308" y="235"/>
                  </a:lnTo>
                  <a:lnTo>
                    <a:pt x="324" y="211"/>
                  </a:lnTo>
                  <a:lnTo>
                    <a:pt x="322" y="2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22">
              <a:extLst>
                <a:ext uri="{FF2B5EF4-FFF2-40B4-BE49-F238E27FC236}">
                  <a16:creationId xmlns:a16="http://schemas.microsoft.com/office/drawing/2014/main" id="{B53927AD-DA9A-4968-9A14-E97F7B9A0D83}"/>
                </a:ext>
              </a:extLst>
            </p:cNvPr>
            <p:cNvSpPr>
              <a:spLocks/>
            </p:cNvSpPr>
            <p:nvPr/>
          </p:nvSpPr>
          <p:spPr bwMode="auto">
            <a:xfrm>
              <a:off x="2604" y="850"/>
              <a:ext cx="244" cy="159"/>
            </a:xfrm>
            <a:custGeom>
              <a:avLst/>
              <a:gdLst>
                <a:gd name="T0" fmla="*/ 241 w 244"/>
                <a:gd name="T1" fmla="*/ 99 h 159"/>
                <a:gd name="T2" fmla="*/ 241 w 244"/>
                <a:gd name="T3" fmla="*/ 83 h 159"/>
                <a:gd name="T4" fmla="*/ 241 w 244"/>
                <a:gd name="T5" fmla="*/ 76 h 159"/>
                <a:gd name="T6" fmla="*/ 234 w 244"/>
                <a:gd name="T7" fmla="*/ 71 h 159"/>
                <a:gd name="T8" fmla="*/ 232 w 244"/>
                <a:gd name="T9" fmla="*/ 64 h 159"/>
                <a:gd name="T10" fmla="*/ 232 w 244"/>
                <a:gd name="T11" fmla="*/ 50 h 159"/>
                <a:gd name="T12" fmla="*/ 227 w 244"/>
                <a:gd name="T13" fmla="*/ 21 h 159"/>
                <a:gd name="T14" fmla="*/ 227 w 244"/>
                <a:gd name="T15" fmla="*/ 14 h 159"/>
                <a:gd name="T16" fmla="*/ 227 w 244"/>
                <a:gd name="T17" fmla="*/ 19 h 159"/>
                <a:gd name="T18" fmla="*/ 222 w 244"/>
                <a:gd name="T19" fmla="*/ 21 h 159"/>
                <a:gd name="T20" fmla="*/ 203 w 244"/>
                <a:gd name="T21" fmla="*/ 17 h 159"/>
                <a:gd name="T22" fmla="*/ 196 w 244"/>
                <a:gd name="T23" fmla="*/ 19 h 159"/>
                <a:gd name="T24" fmla="*/ 189 w 244"/>
                <a:gd name="T25" fmla="*/ 12 h 159"/>
                <a:gd name="T26" fmla="*/ 161 w 244"/>
                <a:gd name="T27" fmla="*/ 0 h 159"/>
                <a:gd name="T28" fmla="*/ 154 w 244"/>
                <a:gd name="T29" fmla="*/ 9 h 159"/>
                <a:gd name="T30" fmla="*/ 130 w 244"/>
                <a:gd name="T31" fmla="*/ 21 h 159"/>
                <a:gd name="T32" fmla="*/ 104 w 244"/>
                <a:gd name="T33" fmla="*/ 24 h 159"/>
                <a:gd name="T34" fmla="*/ 78 w 244"/>
                <a:gd name="T35" fmla="*/ 33 h 159"/>
                <a:gd name="T36" fmla="*/ 61 w 244"/>
                <a:gd name="T37" fmla="*/ 31 h 159"/>
                <a:gd name="T38" fmla="*/ 45 w 244"/>
                <a:gd name="T39" fmla="*/ 24 h 159"/>
                <a:gd name="T40" fmla="*/ 40 w 244"/>
                <a:gd name="T41" fmla="*/ 35 h 159"/>
                <a:gd name="T42" fmla="*/ 26 w 244"/>
                <a:gd name="T43" fmla="*/ 43 h 159"/>
                <a:gd name="T44" fmla="*/ 19 w 244"/>
                <a:gd name="T45" fmla="*/ 43 h 159"/>
                <a:gd name="T46" fmla="*/ 14 w 244"/>
                <a:gd name="T47" fmla="*/ 43 h 159"/>
                <a:gd name="T48" fmla="*/ 14 w 244"/>
                <a:gd name="T49" fmla="*/ 47 h 159"/>
                <a:gd name="T50" fmla="*/ 0 w 244"/>
                <a:gd name="T51" fmla="*/ 54 h 159"/>
                <a:gd name="T52" fmla="*/ 0 w 244"/>
                <a:gd name="T53" fmla="*/ 69 h 159"/>
                <a:gd name="T54" fmla="*/ 11 w 244"/>
                <a:gd name="T55" fmla="*/ 92 h 159"/>
                <a:gd name="T56" fmla="*/ 26 w 244"/>
                <a:gd name="T57" fmla="*/ 99 h 159"/>
                <a:gd name="T58" fmla="*/ 38 w 244"/>
                <a:gd name="T59" fmla="*/ 106 h 159"/>
                <a:gd name="T60" fmla="*/ 35 w 244"/>
                <a:gd name="T61" fmla="*/ 118 h 159"/>
                <a:gd name="T62" fmla="*/ 38 w 244"/>
                <a:gd name="T63" fmla="*/ 125 h 159"/>
                <a:gd name="T64" fmla="*/ 42 w 244"/>
                <a:gd name="T65" fmla="*/ 144 h 159"/>
                <a:gd name="T66" fmla="*/ 61 w 244"/>
                <a:gd name="T67" fmla="*/ 159 h 159"/>
                <a:gd name="T68" fmla="*/ 73 w 244"/>
                <a:gd name="T69" fmla="*/ 147 h 159"/>
                <a:gd name="T70" fmla="*/ 75 w 244"/>
                <a:gd name="T71" fmla="*/ 147 h 159"/>
                <a:gd name="T72" fmla="*/ 75 w 244"/>
                <a:gd name="T73" fmla="*/ 149 h 159"/>
                <a:gd name="T74" fmla="*/ 78 w 244"/>
                <a:gd name="T75" fmla="*/ 151 h 159"/>
                <a:gd name="T76" fmla="*/ 94 w 244"/>
                <a:gd name="T77" fmla="*/ 154 h 159"/>
                <a:gd name="T78" fmla="*/ 128 w 244"/>
                <a:gd name="T79" fmla="*/ 142 h 159"/>
                <a:gd name="T80" fmla="*/ 132 w 244"/>
                <a:gd name="T81" fmla="*/ 137 h 159"/>
                <a:gd name="T82" fmla="*/ 142 w 244"/>
                <a:gd name="T83" fmla="*/ 130 h 159"/>
                <a:gd name="T84" fmla="*/ 149 w 244"/>
                <a:gd name="T85" fmla="*/ 125 h 159"/>
                <a:gd name="T86" fmla="*/ 156 w 244"/>
                <a:gd name="T87" fmla="*/ 123 h 159"/>
                <a:gd name="T88" fmla="*/ 163 w 244"/>
                <a:gd name="T89" fmla="*/ 121 h 159"/>
                <a:gd name="T90" fmla="*/ 184 w 244"/>
                <a:gd name="T91" fmla="*/ 128 h 159"/>
                <a:gd name="T92" fmla="*/ 203 w 244"/>
                <a:gd name="T93" fmla="*/ 130 h 159"/>
                <a:gd name="T94" fmla="*/ 208 w 244"/>
                <a:gd name="T95" fmla="*/ 128 h 159"/>
                <a:gd name="T96" fmla="*/ 241 w 244"/>
                <a:gd name="T97" fmla="*/ 10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159">
                  <a:moveTo>
                    <a:pt x="244" y="102"/>
                  </a:moveTo>
                  <a:lnTo>
                    <a:pt x="241" y="102"/>
                  </a:lnTo>
                  <a:lnTo>
                    <a:pt x="241" y="99"/>
                  </a:lnTo>
                  <a:lnTo>
                    <a:pt x="241" y="97"/>
                  </a:lnTo>
                  <a:lnTo>
                    <a:pt x="241" y="92"/>
                  </a:lnTo>
                  <a:lnTo>
                    <a:pt x="241" y="83"/>
                  </a:lnTo>
                  <a:lnTo>
                    <a:pt x="241" y="78"/>
                  </a:lnTo>
                  <a:lnTo>
                    <a:pt x="241" y="76"/>
                  </a:lnTo>
                  <a:lnTo>
                    <a:pt x="241" y="76"/>
                  </a:lnTo>
                  <a:lnTo>
                    <a:pt x="236" y="73"/>
                  </a:lnTo>
                  <a:lnTo>
                    <a:pt x="234" y="71"/>
                  </a:lnTo>
                  <a:lnTo>
                    <a:pt x="234" y="71"/>
                  </a:lnTo>
                  <a:lnTo>
                    <a:pt x="234" y="71"/>
                  </a:lnTo>
                  <a:lnTo>
                    <a:pt x="234" y="69"/>
                  </a:lnTo>
                  <a:lnTo>
                    <a:pt x="232" y="64"/>
                  </a:lnTo>
                  <a:lnTo>
                    <a:pt x="232" y="62"/>
                  </a:lnTo>
                  <a:lnTo>
                    <a:pt x="232" y="54"/>
                  </a:lnTo>
                  <a:lnTo>
                    <a:pt x="232" y="50"/>
                  </a:lnTo>
                  <a:lnTo>
                    <a:pt x="229" y="43"/>
                  </a:lnTo>
                  <a:lnTo>
                    <a:pt x="227" y="24"/>
                  </a:lnTo>
                  <a:lnTo>
                    <a:pt x="227" y="21"/>
                  </a:lnTo>
                  <a:lnTo>
                    <a:pt x="227" y="21"/>
                  </a:lnTo>
                  <a:lnTo>
                    <a:pt x="229" y="21"/>
                  </a:lnTo>
                  <a:lnTo>
                    <a:pt x="227" y="14"/>
                  </a:lnTo>
                  <a:lnTo>
                    <a:pt x="227" y="14"/>
                  </a:lnTo>
                  <a:lnTo>
                    <a:pt x="227" y="19"/>
                  </a:lnTo>
                  <a:lnTo>
                    <a:pt x="227" y="19"/>
                  </a:lnTo>
                  <a:lnTo>
                    <a:pt x="227" y="21"/>
                  </a:lnTo>
                  <a:lnTo>
                    <a:pt x="225" y="21"/>
                  </a:lnTo>
                  <a:lnTo>
                    <a:pt x="222" y="21"/>
                  </a:lnTo>
                  <a:lnTo>
                    <a:pt x="220" y="21"/>
                  </a:lnTo>
                  <a:lnTo>
                    <a:pt x="213" y="21"/>
                  </a:lnTo>
                  <a:lnTo>
                    <a:pt x="203" y="17"/>
                  </a:lnTo>
                  <a:lnTo>
                    <a:pt x="201" y="17"/>
                  </a:lnTo>
                  <a:lnTo>
                    <a:pt x="199" y="19"/>
                  </a:lnTo>
                  <a:lnTo>
                    <a:pt x="196" y="19"/>
                  </a:lnTo>
                  <a:lnTo>
                    <a:pt x="194" y="19"/>
                  </a:lnTo>
                  <a:lnTo>
                    <a:pt x="194" y="17"/>
                  </a:lnTo>
                  <a:lnTo>
                    <a:pt x="189" y="12"/>
                  </a:lnTo>
                  <a:lnTo>
                    <a:pt x="187" y="9"/>
                  </a:lnTo>
                  <a:lnTo>
                    <a:pt x="184" y="7"/>
                  </a:lnTo>
                  <a:lnTo>
                    <a:pt x="161" y="0"/>
                  </a:lnTo>
                  <a:lnTo>
                    <a:pt x="158" y="2"/>
                  </a:lnTo>
                  <a:lnTo>
                    <a:pt x="156" y="7"/>
                  </a:lnTo>
                  <a:lnTo>
                    <a:pt x="154" y="9"/>
                  </a:lnTo>
                  <a:lnTo>
                    <a:pt x="149" y="9"/>
                  </a:lnTo>
                  <a:lnTo>
                    <a:pt x="142" y="12"/>
                  </a:lnTo>
                  <a:lnTo>
                    <a:pt x="130" y="21"/>
                  </a:lnTo>
                  <a:lnTo>
                    <a:pt x="123" y="24"/>
                  </a:lnTo>
                  <a:lnTo>
                    <a:pt x="106" y="24"/>
                  </a:lnTo>
                  <a:lnTo>
                    <a:pt x="104" y="24"/>
                  </a:lnTo>
                  <a:lnTo>
                    <a:pt x="99" y="28"/>
                  </a:lnTo>
                  <a:lnTo>
                    <a:pt x="85" y="33"/>
                  </a:lnTo>
                  <a:lnTo>
                    <a:pt x="78" y="33"/>
                  </a:lnTo>
                  <a:lnTo>
                    <a:pt x="71" y="33"/>
                  </a:lnTo>
                  <a:lnTo>
                    <a:pt x="66" y="33"/>
                  </a:lnTo>
                  <a:lnTo>
                    <a:pt x="61" y="31"/>
                  </a:lnTo>
                  <a:lnTo>
                    <a:pt x="52" y="19"/>
                  </a:lnTo>
                  <a:lnTo>
                    <a:pt x="47" y="21"/>
                  </a:lnTo>
                  <a:lnTo>
                    <a:pt x="45" y="24"/>
                  </a:lnTo>
                  <a:lnTo>
                    <a:pt x="45" y="26"/>
                  </a:lnTo>
                  <a:lnTo>
                    <a:pt x="42" y="31"/>
                  </a:lnTo>
                  <a:lnTo>
                    <a:pt x="40" y="35"/>
                  </a:lnTo>
                  <a:lnTo>
                    <a:pt x="35" y="40"/>
                  </a:lnTo>
                  <a:lnTo>
                    <a:pt x="30" y="43"/>
                  </a:lnTo>
                  <a:lnTo>
                    <a:pt x="26" y="43"/>
                  </a:lnTo>
                  <a:lnTo>
                    <a:pt x="21" y="43"/>
                  </a:lnTo>
                  <a:lnTo>
                    <a:pt x="19" y="43"/>
                  </a:lnTo>
                  <a:lnTo>
                    <a:pt x="19" y="43"/>
                  </a:lnTo>
                  <a:lnTo>
                    <a:pt x="16" y="43"/>
                  </a:lnTo>
                  <a:lnTo>
                    <a:pt x="16" y="43"/>
                  </a:lnTo>
                  <a:lnTo>
                    <a:pt x="14" y="43"/>
                  </a:lnTo>
                  <a:lnTo>
                    <a:pt x="14" y="45"/>
                  </a:lnTo>
                  <a:lnTo>
                    <a:pt x="14" y="45"/>
                  </a:lnTo>
                  <a:lnTo>
                    <a:pt x="14" y="47"/>
                  </a:lnTo>
                  <a:lnTo>
                    <a:pt x="7" y="47"/>
                  </a:lnTo>
                  <a:lnTo>
                    <a:pt x="4" y="50"/>
                  </a:lnTo>
                  <a:lnTo>
                    <a:pt x="0" y="54"/>
                  </a:lnTo>
                  <a:lnTo>
                    <a:pt x="0" y="59"/>
                  </a:lnTo>
                  <a:lnTo>
                    <a:pt x="0" y="64"/>
                  </a:lnTo>
                  <a:lnTo>
                    <a:pt x="0" y="69"/>
                  </a:lnTo>
                  <a:lnTo>
                    <a:pt x="2" y="83"/>
                  </a:lnTo>
                  <a:lnTo>
                    <a:pt x="7" y="90"/>
                  </a:lnTo>
                  <a:lnTo>
                    <a:pt x="11" y="92"/>
                  </a:lnTo>
                  <a:lnTo>
                    <a:pt x="19" y="95"/>
                  </a:lnTo>
                  <a:lnTo>
                    <a:pt x="21" y="95"/>
                  </a:lnTo>
                  <a:lnTo>
                    <a:pt x="26" y="99"/>
                  </a:lnTo>
                  <a:lnTo>
                    <a:pt x="28" y="102"/>
                  </a:lnTo>
                  <a:lnTo>
                    <a:pt x="35" y="104"/>
                  </a:lnTo>
                  <a:lnTo>
                    <a:pt x="38" y="106"/>
                  </a:lnTo>
                  <a:lnTo>
                    <a:pt x="40" y="111"/>
                  </a:lnTo>
                  <a:lnTo>
                    <a:pt x="40" y="111"/>
                  </a:lnTo>
                  <a:lnTo>
                    <a:pt x="35" y="118"/>
                  </a:lnTo>
                  <a:lnTo>
                    <a:pt x="35" y="121"/>
                  </a:lnTo>
                  <a:lnTo>
                    <a:pt x="35" y="123"/>
                  </a:lnTo>
                  <a:lnTo>
                    <a:pt x="38" y="125"/>
                  </a:lnTo>
                  <a:lnTo>
                    <a:pt x="40" y="128"/>
                  </a:lnTo>
                  <a:lnTo>
                    <a:pt x="40" y="142"/>
                  </a:lnTo>
                  <a:lnTo>
                    <a:pt x="42" y="144"/>
                  </a:lnTo>
                  <a:lnTo>
                    <a:pt x="52" y="151"/>
                  </a:lnTo>
                  <a:lnTo>
                    <a:pt x="61" y="159"/>
                  </a:lnTo>
                  <a:lnTo>
                    <a:pt x="61" y="159"/>
                  </a:lnTo>
                  <a:lnTo>
                    <a:pt x="61" y="159"/>
                  </a:lnTo>
                  <a:lnTo>
                    <a:pt x="66" y="156"/>
                  </a:lnTo>
                  <a:lnTo>
                    <a:pt x="73" y="147"/>
                  </a:lnTo>
                  <a:lnTo>
                    <a:pt x="75" y="144"/>
                  </a:lnTo>
                  <a:lnTo>
                    <a:pt x="75" y="144"/>
                  </a:lnTo>
                  <a:lnTo>
                    <a:pt x="75" y="147"/>
                  </a:lnTo>
                  <a:lnTo>
                    <a:pt x="75" y="149"/>
                  </a:lnTo>
                  <a:lnTo>
                    <a:pt x="75" y="149"/>
                  </a:lnTo>
                  <a:lnTo>
                    <a:pt x="75" y="149"/>
                  </a:lnTo>
                  <a:lnTo>
                    <a:pt x="75" y="151"/>
                  </a:lnTo>
                  <a:lnTo>
                    <a:pt x="75" y="151"/>
                  </a:lnTo>
                  <a:lnTo>
                    <a:pt x="78" y="151"/>
                  </a:lnTo>
                  <a:lnTo>
                    <a:pt x="80" y="151"/>
                  </a:lnTo>
                  <a:lnTo>
                    <a:pt x="92" y="154"/>
                  </a:lnTo>
                  <a:lnTo>
                    <a:pt x="94" y="154"/>
                  </a:lnTo>
                  <a:lnTo>
                    <a:pt x="97" y="154"/>
                  </a:lnTo>
                  <a:lnTo>
                    <a:pt x="97" y="151"/>
                  </a:lnTo>
                  <a:lnTo>
                    <a:pt x="128" y="142"/>
                  </a:lnTo>
                  <a:lnTo>
                    <a:pt x="130" y="142"/>
                  </a:lnTo>
                  <a:lnTo>
                    <a:pt x="132" y="137"/>
                  </a:lnTo>
                  <a:lnTo>
                    <a:pt x="132" y="137"/>
                  </a:lnTo>
                  <a:lnTo>
                    <a:pt x="137" y="135"/>
                  </a:lnTo>
                  <a:lnTo>
                    <a:pt x="139" y="133"/>
                  </a:lnTo>
                  <a:lnTo>
                    <a:pt x="142" y="130"/>
                  </a:lnTo>
                  <a:lnTo>
                    <a:pt x="146" y="125"/>
                  </a:lnTo>
                  <a:lnTo>
                    <a:pt x="146" y="125"/>
                  </a:lnTo>
                  <a:lnTo>
                    <a:pt x="149" y="125"/>
                  </a:lnTo>
                  <a:lnTo>
                    <a:pt x="151" y="125"/>
                  </a:lnTo>
                  <a:lnTo>
                    <a:pt x="154" y="125"/>
                  </a:lnTo>
                  <a:lnTo>
                    <a:pt x="156" y="123"/>
                  </a:lnTo>
                  <a:lnTo>
                    <a:pt x="158" y="123"/>
                  </a:lnTo>
                  <a:lnTo>
                    <a:pt x="161" y="121"/>
                  </a:lnTo>
                  <a:lnTo>
                    <a:pt x="163" y="121"/>
                  </a:lnTo>
                  <a:lnTo>
                    <a:pt x="184" y="125"/>
                  </a:lnTo>
                  <a:lnTo>
                    <a:pt x="184" y="125"/>
                  </a:lnTo>
                  <a:lnTo>
                    <a:pt x="184" y="128"/>
                  </a:lnTo>
                  <a:lnTo>
                    <a:pt x="187" y="128"/>
                  </a:lnTo>
                  <a:lnTo>
                    <a:pt x="189" y="130"/>
                  </a:lnTo>
                  <a:lnTo>
                    <a:pt x="203" y="130"/>
                  </a:lnTo>
                  <a:lnTo>
                    <a:pt x="206" y="130"/>
                  </a:lnTo>
                  <a:lnTo>
                    <a:pt x="206" y="130"/>
                  </a:lnTo>
                  <a:lnTo>
                    <a:pt x="208" y="128"/>
                  </a:lnTo>
                  <a:lnTo>
                    <a:pt x="213" y="123"/>
                  </a:lnTo>
                  <a:lnTo>
                    <a:pt x="234" y="118"/>
                  </a:lnTo>
                  <a:lnTo>
                    <a:pt x="241" y="106"/>
                  </a:lnTo>
                  <a:lnTo>
                    <a:pt x="244" y="104"/>
                  </a:lnTo>
                  <a:lnTo>
                    <a:pt x="244" y="10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23">
              <a:extLst>
                <a:ext uri="{FF2B5EF4-FFF2-40B4-BE49-F238E27FC236}">
                  <a16:creationId xmlns:a16="http://schemas.microsoft.com/office/drawing/2014/main" id="{9717E0F3-A6E8-4DFE-AB00-0C3E4ED25C03}"/>
                </a:ext>
              </a:extLst>
            </p:cNvPr>
            <p:cNvSpPr>
              <a:spLocks noEditPoints="1"/>
            </p:cNvSpPr>
            <p:nvPr/>
          </p:nvSpPr>
          <p:spPr bwMode="auto">
            <a:xfrm>
              <a:off x="4347" y="1996"/>
              <a:ext cx="770" cy="658"/>
            </a:xfrm>
            <a:custGeom>
              <a:avLst/>
              <a:gdLst>
                <a:gd name="T0" fmla="*/ 116 w 770"/>
                <a:gd name="T1" fmla="*/ 7 h 658"/>
                <a:gd name="T2" fmla="*/ 765 w 770"/>
                <a:gd name="T3" fmla="*/ 558 h 658"/>
                <a:gd name="T4" fmla="*/ 713 w 770"/>
                <a:gd name="T5" fmla="*/ 480 h 658"/>
                <a:gd name="T6" fmla="*/ 661 w 770"/>
                <a:gd name="T7" fmla="*/ 426 h 658"/>
                <a:gd name="T8" fmla="*/ 642 w 770"/>
                <a:gd name="T9" fmla="*/ 409 h 658"/>
                <a:gd name="T10" fmla="*/ 545 w 770"/>
                <a:gd name="T11" fmla="*/ 369 h 658"/>
                <a:gd name="T12" fmla="*/ 457 w 770"/>
                <a:gd name="T13" fmla="*/ 298 h 658"/>
                <a:gd name="T14" fmla="*/ 348 w 770"/>
                <a:gd name="T15" fmla="*/ 255 h 658"/>
                <a:gd name="T16" fmla="*/ 234 w 770"/>
                <a:gd name="T17" fmla="*/ 198 h 658"/>
                <a:gd name="T18" fmla="*/ 234 w 770"/>
                <a:gd name="T19" fmla="*/ 127 h 658"/>
                <a:gd name="T20" fmla="*/ 270 w 770"/>
                <a:gd name="T21" fmla="*/ 97 h 658"/>
                <a:gd name="T22" fmla="*/ 253 w 770"/>
                <a:gd name="T23" fmla="*/ 56 h 658"/>
                <a:gd name="T24" fmla="*/ 52 w 770"/>
                <a:gd name="T25" fmla="*/ 56 h 658"/>
                <a:gd name="T26" fmla="*/ 40 w 770"/>
                <a:gd name="T27" fmla="*/ 78 h 658"/>
                <a:gd name="T28" fmla="*/ 38 w 770"/>
                <a:gd name="T29" fmla="*/ 97 h 658"/>
                <a:gd name="T30" fmla="*/ 40 w 770"/>
                <a:gd name="T31" fmla="*/ 116 h 658"/>
                <a:gd name="T32" fmla="*/ 50 w 770"/>
                <a:gd name="T33" fmla="*/ 120 h 658"/>
                <a:gd name="T34" fmla="*/ 35 w 770"/>
                <a:gd name="T35" fmla="*/ 130 h 658"/>
                <a:gd name="T36" fmla="*/ 24 w 770"/>
                <a:gd name="T37" fmla="*/ 142 h 658"/>
                <a:gd name="T38" fmla="*/ 5 w 770"/>
                <a:gd name="T39" fmla="*/ 142 h 658"/>
                <a:gd name="T40" fmla="*/ 2 w 770"/>
                <a:gd name="T41" fmla="*/ 161 h 658"/>
                <a:gd name="T42" fmla="*/ 14 w 770"/>
                <a:gd name="T43" fmla="*/ 184 h 658"/>
                <a:gd name="T44" fmla="*/ 35 w 770"/>
                <a:gd name="T45" fmla="*/ 198 h 658"/>
                <a:gd name="T46" fmla="*/ 33 w 770"/>
                <a:gd name="T47" fmla="*/ 213 h 658"/>
                <a:gd name="T48" fmla="*/ 31 w 770"/>
                <a:gd name="T49" fmla="*/ 220 h 658"/>
                <a:gd name="T50" fmla="*/ 40 w 770"/>
                <a:gd name="T51" fmla="*/ 232 h 658"/>
                <a:gd name="T52" fmla="*/ 54 w 770"/>
                <a:gd name="T53" fmla="*/ 239 h 658"/>
                <a:gd name="T54" fmla="*/ 73 w 770"/>
                <a:gd name="T55" fmla="*/ 253 h 658"/>
                <a:gd name="T56" fmla="*/ 71 w 770"/>
                <a:gd name="T57" fmla="*/ 260 h 658"/>
                <a:gd name="T58" fmla="*/ 59 w 770"/>
                <a:gd name="T59" fmla="*/ 276 h 658"/>
                <a:gd name="T60" fmla="*/ 76 w 770"/>
                <a:gd name="T61" fmla="*/ 291 h 658"/>
                <a:gd name="T62" fmla="*/ 106 w 770"/>
                <a:gd name="T63" fmla="*/ 293 h 658"/>
                <a:gd name="T64" fmla="*/ 178 w 770"/>
                <a:gd name="T65" fmla="*/ 291 h 658"/>
                <a:gd name="T66" fmla="*/ 215 w 770"/>
                <a:gd name="T67" fmla="*/ 293 h 658"/>
                <a:gd name="T68" fmla="*/ 234 w 770"/>
                <a:gd name="T69" fmla="*/ 321 h 658"/>
                <a:gd name="T70" fmla="*/ 230 w 770"/>
                <a:gd name="T71" fmla="*/ 331 h 658"/>
                <a:gd name="T72" fmla="*/ 251 w 770"/>
                <a:gd name="T73" fmla="*/ 345 h 658"/>
                <a:gd name="T74" fmla="*/ 258 w 770"/>
                <a:gd name="T75" fmla="*/ 345 h 658"/>
                <a:gd name="T76" fmla="*/ 272 w 770"/>
                <a:gd name="T77" fmla="*/ 347 h 658"/>
                <a:gd name="T78" fmla="*/ 317 w 770"/>
                <a:gd name="T79" fmla="*/ 404 h 658"/>
                <a:gd name="T80" fmla="*/ 339 w 770"/>
                <a:gd name="T81" fmla="*/ 388 h 658"/>
                <a:gd name="T82" fmla="*/ 346 w 770"/>
                <a:gd name="T83" fmla="*/ 397 h 658"/>
                <a:gd name="T84" fmla="*/ 346 w 770"/>
                <a:gd name="T85" fmla="*/ 388 h 658"/>
                <a:gd name="T86" fmla="*/ 353 w 770"/>
                <a:gd name="T87" fmla="*/ 388 h 658"/>
                <a:gd name="T88" fmla="*/ 379 w 770"/>
                <a:gd name="T89" fmla="*/ 395 h 658"/>
                <a:gd name="T90" fmla="*/ 381 w 770"/>
                <a:gd name="T91" fmla="*/ 409 h 658"/>
                <a:gd name="T92" fmla="*/ 381 w 770"/>
                <a:gd name="T93" fmla="*/ 447 h 658"/>
                <a:gd name="T94" fmla="*/ 391 w 770"/>
                <a:gd name="T95" fmla="*/ 471 h 658"/>
                <a:gd name="T96" fmla="*/ 405 w 770"/>
                <a:gd name="T97" fmla="*/ 480 h 658"/>
                <a:gd name="T98" fmla="*/ 414 w 770"/>
                <a:gd name="T99" fmla="*/ 492 h 658"/>
                <a:gd name="T100" fmla="*/ 481 w 770"/>
                <a:gd name="T101" fmla="*/ 461 h 658"/>
                <a:gd name="T102" fmla="*/ 500 w 770"/>
                <a:gd name="T103" fmla="*/ 463 h 658"/>
                <a:gd name="T104" fmla="*/ 497 w 770"/>
                <a:gd name="T105" fmla="*/ 473 h 658"/>
                <a:gd name="T106" fmla="*/ 523 w 770"/>
                <a:gd name="T107" fmla="*/ 504 h 658"/>
                <a:gd name="T108" fmla="*/ 554 w 770"/>
                <a:gd name="T109" fmla="*/ 516 h 658"/>
                <a:gd name="T110" fmla="*/ 639 w 770"/>
                <a:gd name="T111" fmla="*/ 542 h 658"/>
                <a:gd name="T112" fmla="*/ 651 w 770"/>
                <a:gd name="T113" fmla="*/ 584 h 658"/>
                <a:gd name="T114" fmla="*/ 656 w 770"/>
                <a:gd name="T115" fmla="*/ 603 h 658"/>
                <a:gd name="T116" fmla="*/ 703 w 770"/>
                <a:gd name="T117" fmla="*/ 646 h 658"/>
                <a:gd name="T118" fmla="*/ 739 w 770"/>
                <a:gd name="T119" fmla="*/ 655 h 658"/>
                <a:gd name="T120" fmla="*/ 744 w 770"/>
                <a:gd name="T121" fmla="*/ 615 h 658"/>
                <a:gd name="T122" fmla="*/ 767 w 770"/>
                <a:gd name="T123" fmla="*/ 57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0" h="658">
                  <a:moveTo>
                    <a:pt x="121" y="4"/>
                  </a:moveTo>
                  <a:lnTo>
                    <a:pt x="121" y="2"/>
                  </a:lnTo>
                  <a:lnTo>
                    <a:pt x="121" y="0"/>
                  </a:lnTo>
                  <a:lnTo>
                    <a:pt x="121" y="0"/>
                  </a:lnTo>
                  <a:lnTo>
                    <a:pt x="118" y="2"/>
                  </a:lnTo>
                  <a:lnTo>
                    <a:pt x="118" y="2"/>
                  </a:lnTo>
                  <a:lnTo>
                    <a:pt x="118" y="4"/>
                  </a:lnTo>
                  <a:lnTo>
                    <a:pt x="116" y="7"/>
                  </a:lnTo>
                  <a:lnTo>
                    <a:pt x="118" y="7"/>
                  </a:lnTo>
                  <a:lnTo>
                    <a:pt x="121" y="4"/>
                  </a:lnTo>
                  <a:close/>
                  <a:moveTo>
                    <a:pt x="767" y="568"/>
                  </a:moveTo>
                  <a:lnTo>
                    <a:pt x="767" y="565"/>
                  </a:lnTo>
                  <a:lnTo>
                    <a:pt x="767" y="563"/>
                  </a:lnTo>
                  <a:lnTo>
                    <a:pt x="767" y="561"/>
                  </a:lnTo>
                  <a:lnTo>
                    <a:pt x="765" y="561"/>
                  </a:lnTo>
                  <a:lnTo>
                    <a:pt x="765" y="558"/>
                  </a:lnTo>
                  <a:lnTo>
                    <a:pt x="751" y="525"/>
                  </a:lnTo>
                  <a:lnTo>
                    <a:pt x="736" y="506"/>
                  </a:lnTo>
                  <a:lnTo>
                    <a:pt x="734" y="504"/>
                  </a:lnTo>
                  <a:lnTo>
                    <a:pt x="732" y="504"/>
                  </a:lnTo>
                  <a:lnTo>
                    <a:pt x="729" y="499"/>
                  </a:lnTo>
                  <a:lnTo>
                    <a:pt x="722" y="490"/>
                  </a:lnTo>
                  <a:lnTo>
                    <a:pt x="715" y="482"/>
                  </a:lnTo>
                  <a:lnTo>
                    <a:pt x="713" y="480"/>
                  </a:lnTo>
                  <a:lnTo>
                    <a:pt x="708" y="473"/>
                  </a:lnTo>
                  <a:lnTo>
                    <a:pt x="708" y="473"/>
                  </a:lnTo>
                  <a:lnTo>
                    <a:pt x="703" y="471"/>
                  </a:lnTo>
                  <a:lnTo>
                    <a:pt x="684" y="459"/>
                  </a:lnTo>
                  <a:lnTo>
                    <a:pt x="665" y="445"/>
                  </a:lnTo>
                  <a:lnTo>
                    <a:pt x="668" y="433"/>
                  </a:lnTo>
                  <a:lnTo>
                    <a:pt x="665" y="430"/>
                  </a:lnTo>
                  <a:lnTo>
                    <a:pt x="661" y="426"/>
                  </a:lnTo>
                  <a:lnTo>
                    <a:pt x="661" y="423"/>
                  </a:lnTo>
                  <a:lnTo>
                    <a:pt x="661" y="421"/>
                  </a:lnTo>
                  <a:lnTo>
                    <a:pt x="658" y="418"/>
                  </a:lnTo>
                  <a:lnTo>
                    <a:pt x="656" y="418"/>
                  </a:lnTo>
                  <a:lnTo>
                    <a:pt x="651" y="421"/>
                  </a:lnTo>
                  <a:lnTo>
                    <a:pt x="649" y="421"/>
                  </a:lnTo>
                  <a:lnTo>
                    <a:pt x="649" y="414"/>
                  </a:lnTo>
                  <a:lnTo>
                    <a:pt x="642" y="409"/>
                  </a:lnTo>
                  <a:lnTo>
                    <a:pt x="625" y="407"/>
                  </a:lnTo>
                  <a:lnTo>
                    <a:pt x="604" y="392"/>
                  </a:lnTo>
                  <a:lnTo>
                    <a:pt x="583" y="383"/>
                  </a:lnTo>
                  <a:lnTo>
                    <a:pt x="580" y="381"/>
                  </a:lnTo>
                  <a:lnTo>
                    <a:pt x="561" y="376"/>
                  </a:lnTo>
                  <a:lnTo>
                    <a:pt x="554" y="371"/>
                  </a:lnTo>
                  <a:lnTo>
                    <a:pt x="549" y="371"/>
                  </a:lnTo>
                  <a:lnTo>
                    <a:pt x="545" y="369"/>
                  </a:lnTo>
                  <a:lnTo>
                    <a:pt x="533" y="355"/>
                  </a:lnTo>
                  <a:lnTo>
                    <a:pt x="526" y="347"/>
                  </a:lnTo>
                  <a:lnTo>
                    <a:pt x="521" y="347"/>
                  </a:lnTo>
                  <a:lnTo>
                    <a:pt x="519" y="345"/>
                  </a:lnTo>
                  <a:lnTo>
                    <a:pt x="509" y="333"/>
                  </a:lnTo>
                  <a:lnTo>
                    <a:pt x="502" y="326"/>
                  </a:lnTo>
                  <a:lnTo>
                    <a:pt x="488" y="314"/>
                  </a:lnTo>
                  <a:lnTo>
                    <a:pt x="457" y="298"/>
                  </a:lnTo>
                  <a:lnTo>
                    <a:pt x="419" y="286"/>
                  </a:lnTo>
                  <a:lnTo>
                    <a:pt x="414" y="281"/>
                  </a:lnTo>
                  <a:lnTo>
                    <a:pt x="414" y="281"/>
                  </a:lnTo>
                  <a:lnTo>
                    <a:pt x="414" y="284"/>
                  </a:lnTo>
                  <a:lnTo>
                    <a:pt x="412" y="284"/>
                  </a:lnTo>
                  <a:lnTo>
                    <a:pt x="407" y="279"/>
                  </a:lnTo>
                  <a:lnTo>
                    <a:pt x="358" y="262"/>
                  </a:lnTo>
                  <a:lnTo>
                    <a:pt x="348" y="255"/>
                  </a:lnTo>
                  <a:lnTo>
                    <a:pt x="346" y="253"/>
                  </a:lnTo>
                  <a:lnTo>
                    <a:pt x="341" y="250"/>
                  </a:lnTo>
                  <a:lnTo>
                    <a:pt x="329" y="246"/>
                  </a:lnTo>
                  <a:lnTo>
                    <a:pt x="294" y="227"/>
                  </a:lnTo>
                  <a:lnTo>
                    <a:pt x="253" y="210"/>
                  </a:lnTo>
                  <a:lnTo>
                    <a:pt x="251" y="205"/>
                  </a:lnTo>
                  <a:lnTo>
                    <a:pt x="249" y="203"/>
                  </a:lnTo>
                  <a:lnTo>
                    <a:pt x="234" y="198"/>
                  </a:lnTo>
                  <a:lnTo>
                    <a:pt x="220" y="191"/>
                  </a:lnTo>
                  <a:lnTo>
                    <a:pt x="215" y="184"/>
                  </a:lnTo>
                  <a:lnTo>
                    <a:pt x="211" y="177"/>
                  </a:lnTo>
                  <a:lnTo>
                    <a:pt x="208" y="168"/>
                  </a:lnTo>
                  <a:lnTo>
                    <a:pt x="206" y="156"/>
                  </a:lnTo>
                  <a:lnTo>
                    <a:pt x="208" y="146"/>
                  </a:lnTo>
                  <a:lnTo>
                    <a:pt x="213" y="139"/>
                  </a:lnTo>
                  <a:lnTo>
                    <a:pt x="234" y="127"/>
                  </a:lnTo>
                  <a:lnTo>
                    <a:pt x="244" y="120"/>
                  </a:lnTo>
                  <a:lnTo>
                    <a:pt x="249" y="116"/>
                  </a:lnTo>
                  <a:lnTo>
                    <a:pt x="253" y="111"/>
                  </a:lnTo>
                  <a:lnTo>
                    <a:pt x="258" y="111"/>
                  </a:lnTo>
                  <a:lnTo>
                    <a:pt x="260" y="108"/>
                  </a:lnTo>
                  <a:lnTo>
                    <a:pt x="265" y="104"/>
                  </a:lnTo>
                  <a:lnTo>
                    <a:pt x="270" y="99"/>
                  </a:lnTo>
                  <a:lnTo>
                    <a:pt x="270" y="97"/>
                  </a:lnTo>
                  <a:lnTo>
                    <a:pt x="270" y="92"/>
                  </a:lnTo>
                  <a:lnTo>
                    <a:pt x="270" y="87"/>
                  </a:lnTo>
                  <a:lnTo>
                    <a:pt x="270" y="78"/>
                  </a:lnTo>
                  <a:lnTo>
                    <a:pt x="268" y="71"/>
                  </a:lnTo>
                  <a:lnTo>
                    <a:pt x="268" y="66"/>
                  </a:lnTo>
                  <a:lnTo>
                    <a:pt x="265" y="66"/>
                  </a:lnTo>
                  <a:lnTo>
                    <a:pt x="260" y="59"/>
                  </a:lnTo>
                  <a:lnTo>
                    <a:pt x="253" y="56"/>
                  </a:lnTo>
                  <a:lnTo>
                    <a:pt x="253" y="56"/>
                  </a:lnTo>
                  <a:lnTo>
                    <a:pt x="234" y="52"/>
                  </a:lnTo>
                  <a:lnTo>
                    <a:pt x="182" y="59"/>
                  </a:lnTo>
                  <a:lnTo>
                    <a:pt x="147" y="56"/>
                  </a:lnTo>
                  <a:lnTo>
                    <a:pt x="111" y="63"/>
                  </a:lnTo>
                  <a:lnTo>
                    <a:pt x="102" y="63"/>
                  </a:lnTo>
                  <a:lnTo>
                    <a:pt x="76" y="56"/>
                  </a:lnTo>
                  <a:lnTo>
                    <a:pt x="52" y="56"/>
                  </a:lnTo>
                  <a:lnTo>
                    <a:pt x="47" y="56"/>
                  </a:lnTo>
                  <a:lnTo>
                    <a:pt x="47" y="56"/>
                  </a:lnTo>
                  <a:lnTo>
                    <a:pt x="45" y="56"/>
                  </a:lnTo>
                  <a:lnTo>
                    <a:pt x="45" y="68"/>
                  </a:lnTo>
                  <a:lnTo>
                    <a:pt x="45" y="68"/>
                  </a:lnTo>
                  <a:lnTo>
                    <a:pt x="45" y="71"/>
                  </a:lnTo>
                  <a:lnTo>
                    <a:pt x="45" y="73"/>
                  </a:lnTo>
                  <a:lnTo>
                    <a:pt x="40" y="78"/>
                  </a:lnTo>
                  <a:lnTo>
                    <a:pt x="40" y="82"/>
                  </a:lnTo>
                  <a:lnTo>
                    <a:pt x="38" y="82"/>
                  </a:lnTo>
                  <a:lnTo>
                    <a:pt x="38" y="85"/>
                  </a:lnTo>
                  <a:lnTo>
                    <a:pt x="38" y="87"/>
                  </a:lnTo>
                  <a:lnTo>
                    <a:pt x="38" y="89"/>
                  </a:lnTo>
                  <a:lnTo>
                    <a:pt x="40" y="94"/>
                  </a:lnTo>
                  <a:lnTo>
                    <a:pt x="40" y="97"/>
                  </a:lnTo>
                  <a:lnTo>
                    <a:pt x="38" y="97"/>
                  </a:lnTo>
                  <a:lnTo>
                    <a:pt x="38" y="101"/>
                  </a:lnTo>
                  <a:lnTo>
                    <a:pt x="38" y="104"/>
                  </a:lnTo>
                  <a:lnTo>
                    <a:pt x="38" y="106"/>
                  </a:lnTo>
                  <a:lnTo>
                    <a:pt x="38" y="106"/>
                  </a:lnTo>
                  <a:lnTo>
                    <a:pt x="38" y="108"/>
                  </a:lnTo>
                  <a:lnTo>
                    <a:pt x="38" y="111"/>
                  </a:lnTo>
                  <a:lnTo>
                    <a:pt x="38" y="113"/>
                  </a:lnTo>
                  <a:lnTo>
                    <a:pt x="40" y="116"/>
                  </a:lnTo>
                  <a:lnTo>
                    <a:pt x="40" y="116"/>
                  </a:lnTo>
                  <a:lnTo>
                    <a:pt x="40" y="118"/>
                  </a:lnTo>
                  <a:lnTo>
                    <a:pt x="40" y="118"/>
                  </a:lnTo>
                  <a:lnTo>
                    <a:pt x="43" y="118"/>
                  </a:lnTo>
                  <a:lnTo>
                    <a:pt x="43" y="118"/>
                  </a:lnTo>
                  <a:lnTo>
                    <a:pt x="47" y="120"/>
                  </a:lnTo>
                  <a:lnTo>
                    <a:pt x="50" y="120"/>
                  </a:lnTo>
                  <a:lnTo>
                    <a:pt x="50" y="120"/>
                  </a:lnTo>
                  <a:lnTo>
                    <a:pt x="50" y="120"/>
                  </a:lnTo>
                  <a:lnTo>
                    <a:pt x="47" y="123"/>
                  </a:lnTo>
                  <a:lnTo>
                    <a:pt x="45" y="125"/>
                  </a:lnTo>
                  <a:lnTo>
                    <a:pt x="43" y="125"/>
                  </a:lnTo>
                  <a:lnTo>
                    <a:pt x="40" y="125"/>
                  </a:lnTo>
                  <a:lnTo>
                    <a:pt x="38" y="127"/>
                  </a:lnTo>
                  <a:lnTo>
                    <a:pt x="38" y="127"/>
                  </a:lnTo>
                  <a:lnTo>
                    <a:pt x="35" y="130"/>
                  </a:lnTo>
                  <a:lnTo>
                    <a:pt x="33" y="132"/>
                  </a:lnTo>
                  <a:lnTo>
                    <a:pt x="31" y="134"/>
                  </a:lnTo>
                  <a:lnTo>
                    <a:pt x="31" y="137"/>
                  </a:lnTo>
                  <a:lnTo>
                    <a:pt x="28" y="137"/>
                  </a:lnTo>
                  <a:lnTo>
                    <a:pt x="28" y="137"/>
                  </a:lnTo>
                  <a:lnTo>
                    <a:pt x="26" y="137"/>
                  </a:lnTo>
                  <a:lnTo>
                    <a:pt x="26" y="139"/>
                  </a:lnTo>
                  <a:lnTo>
                    <a:pt x="24" y="142"/>
                  </a:lnTo>
                  <a:lnTo>
                    <a:pt x="21" y="144"/>
                  </a:lnTo>
                  <a:lnTo>
                    <a:pt x="19" y="144"/>
                  </a:lnTo>
                  <a:lnTo>
                    <a:pt x="19" y="144"/>
                  </a:lnTo>
                  <a:lnTo>
                    <a:pt x="16" y="144"/>
                  </a:lnTo>
                  <a:lnTo>
                    <a:pt x="7" y="142"/>
                  </a:lnTo>
                  <a:lnTo>
                    <a:pt x="7" y="142"/>
                  </a:lnTo>
                  <a:lnTo>
                    <a:pt x="5" y="142"/>
                  </a:lnTo>
                  <a:lnTo>
                    <a:pt x="5" y="142"/>
                  </a:lnTo>
                  <a:lnTo>
                    <a:pt x="5" y="142"/>
                  </a:lnTo>
                  <a:lnTo>
                    <a:pt x="2" y="144"/>
                  </a:lnTo>
                  <a:lnTo>
                    <a:pt x="2" y="144"/>
                  </a:lnTo>
                  <a:lnTo>
                    <a:pt x="2" y="144"/>
                  </a:lnTo>
                  <a:lnTo>
                    <a:pt x="0" y="146"/>
                  </a:lnTo>
                  <a:lnTo>
                    <a:pt x="0" y="149"/>
                  </a:lnTo>
                  <a:lnTo>
                    <a:pt x="2" y="153"/>
                  </a:lnTo>
                  <a:lnTo>
                    <a:pt x="2" y="161"/>
                  </a:lnTo>
                  <a:lnTo>
                    <a:pt x="2" y="163"/>
                  </a:lnTo>
                  <a:lnTo>
                    <a:pt x="2" y="165"/>
                  </a:lnTo>
                  <a:lnTo>
                    <a:pt x="2" y="168"/>
                  </a:lnTo>
                  <a:lnTo>
                    <a:pt x="2" y="170"/>
                  </a:lnTo>
                  <a:lnTo>
                    <a:pt x="2" y="170"/>
                  </a:lnTo>
                  <a:lnTo>
                    <a:pt x="2" y="172"/>
                  </a:lnTo>
                  <a:lnTo>
                    <a:pt x="5" y="175"/>
                  </a:lnTo>
                  <a:lnTo>
                    <a:pt x="14" y="184"/>
                  </a:lnTo>
                  <a:lnTo>
                    <a:pt x="16" y="184"/>
                  </a:lnTo>
                  <a:lnTo>
                    <a:pt x="21" y="187"/>
                  </a:lnTo>
                  <a:lnTo>
                    <a:pt x="26" y="189"/>
                  </a:lnTo>
                  <a:lnTo>
                    <a:pt x="26" y="189"/>
                  </a:lnTo>
                  <a:lnTo>
                    <a:pt x="28" y="194"/>
                  </a:lnTo>
                  <a:lnTo>
                    <a:pt x="31" y="196"/>
                  </a:lnTo>
                  <a:lnTo>
                    <a:pt x="31" y="196"/>
                  </a:lnTo>
                  <a:lnTo>
                    <a:pt x="35" y="198"/>
                  </a:lnTo>
                  <a:lnTo>
                    <a:pt x="35" y="201"/>
                  </a:lnTo>
                  <a:lnTo>
                    <a:pt x="38" y="201"/>
                  </a:lnTo>
                  <a:lnTo>
                    <a:pt x="38" y="208"/>
                  </a:lnTo>
                  <a:lnTo>
                    <a:pt x="38" y="210"/>
                  </a:lnTo>
                  <a:lnTo>
                    <a:pt x="38" y="210"/>
                  </a:lnTo>
                  <a:lnTo>
                    <a:pt x="35" y="213"/>
                  </a:lnTo>
                  <a:lnTo>
                    <a:pt x="35" y="213"/>
                  </a:lnTo>
                  <a:lnTo>
                    <a:pt x="33" y="213"/>
                  </a:lnTo>
                  <a:lnTo>
                    <a:pt x="33" y="213"/>
                  </a:lnTo>
                  <a:lnTo>
                    <a:pt x="33" y="215"/>
                  </a:lnTo>
                  <a:lnTo>
                    <a:pt x="33" y="215"/>
                  </a:lnTo>
                  <a:lnTo>
                    <a:pt x="33" y="217"/>
                  </a:lnTo>
                  <a:lnTo>
                    <a:pt x="31" y="217"/>
                  </a:lnTo>
                  <a:lnTo>
                    <a:pt x="31" y="217"/>
                  </a:lnTo>
                  <a:lnTo>
                    <a:pt x="31" y="217"/>
                  </a:lnTo>
                  <a:lnTo>
                    <a:pt x="31" y="220"/>
                  </a:lnTo>
                  <a:lnTo>
                    <a:pt x="31" y="220"/>
                  </a:lnTo>
                  <a:lnTo>
                    <a:pt x="31" y="222"/>
                  </a:lnTo>
                  <a:lnTo>
                    <a:pt x="31" y="224"/>
                  </a:lnTo>
                  <a:lnTo>
                    <a:pt x="31" y="227"/>
                  </a:lnTo>
                  <a:lnTo>
                    <a:pt x="33" y="229"/>
                  </a:lnTo>
                  <a:lnTo>
                    <a:pt x="35" y="229"/>
                  </a:lnTo>
                  <a:lnTo>
                    <a:pt x="38" y="232"/>
                  </a:lnTo>
                  <a:lnTo>
                    <a:pt x="40" y="232"/>
                  </a:lnTo>
                  <a:lnTo>
                    <a:pt x="43" y="234"/>
                  </a:lnTo>
                  <a:lnTo>
                    <a:pt x="47" y="243"/>
                  </a:lnTo>
                  <a:lnTo>
                    <a:pt x="50" y="243"/>
                  </a:lnTo>
                  <a:lnTo>
                    <a:pt x="50" y="243"/>
                  </a:lnTo>
                  <a:lnTo>
                    <a:pt x="50" y="241"/>
                  </a:lnTo>
                  <a:lnTo>
                    <a:pt x="52" y="241"/>
                  </a:lnTo>
                  <a:lnTo>
                    <a:pt x="52" y="239"/>
                  </a:lnTo>
                  <a:lnTo>
                    <a:pt x="54" y="239"/>
                  </a:lnTo>
                  <a:lnTo>
                    <a:pt x="57" y="239"/>
                  </a:lnTo>
                  <a:lnTo>
                    <a:pt x="64" y="243"/>
                  </a:lnTo>
                  <a:lnTo>
                    <a:pt x="66" y="246"/>
                  </a:lnTo>
                  <a:lnTo>
                    <a:pt x="69" y="246"/>
                  </a:lnTo>
                  <a:lnTo>
                    <a:pt x="69" y="248"/>
                  </a:lnTo>
                  <a:lnTo>
                    <a:pt x="71" y="250"/>
                  </a:lnTo>
                  <a:lnTo>
                    <a:pt x="73" y="253"/>
                  </a:lnTo>
                  <a:lnTo>
                    <a:pt x="73" y="253"/>
                  </a:lnTo>
                  <a:lnTo>
                    <a:pt x="73" y="253"/>
                  </a:lnTo>
                  <a:lnTo>
                    <a:pt x="71" y="255"/>
                  </a:lnTo>
                  <a:lnTo>
                    <a:pt x="71" y="255"/>
                  </a:lnTo>
                  <a:lnTo>
                    <a:pt x="69" y="255"/>
                  </a:lnTo>
                  <a:lnTo>
                    <a:pt x="69" y="258"/>
                  </a:lnTo>
                  <a:lnTo>
                    <a:pt x="69" y="258"/>
                  </a:lnTo>
                  <a:lnTo>
                    <a:pt x="69" y="260"/>
                  </a:lnTo>
                  <a:lnTo>
                    <a:pt x="71" y="260"/>
                  </a:lnTo>
                  <a:lnTo>
                    <a:pt x="69" y="262"/>
                  </a:lnTo>
                  <a:lnTo>
                    <a:pt x="69" y="262"/>
                  </a:lnTo>
                  <a:lnTo>
                    <a:pt x="69" y="265"/>
                  </a:lnTo>
                  <a:lnTo>
                    <a:pt x="66" y="265"/>
                  </a:lnTo>
                  <a:lnTo>
                    <a:pt x="66" y="267"/>
                  </a:lnTo>
                  <a:lnTo>
                    <a:pt x="59" y="274"/>
                  </a:lnTo>
                  <a:lnTo>
                    <a:pt x="59" y="274"/>
                  </a:lnTo>
                  <a:lnTo>
                    <a:pt x="59" y="276"/>
                  </a:lnTo>
                  <a:lnTo>
                    <a:pt x="59" y="276"/>
                  </a:lnTo>
                  <a:lnTo>
                    <a:pt x="59" y="276"/>
                  </a:lnTo>
                  <a:lnTo>
                    <a:pt x="59" y="279"/>
                  </a:lnTo>
                  <a:lnTo>
                    <a:pt x="71" y="284"/>
                  </a:lnTo>
                  <a:lnTo>
                    <a:pt x="71" y="286"/>
                  </a:lnTo>
                  <a:lnTo>
                    <a:pt x="71" y="286"/>
                  </a:lnTo>
                  <a:lnTo>
                    <a:pt x="73" y="291"/>
                  </a:lnTo>
                  <a:lnTo>
                    <a:pt x="76" y="291"/>
                  </a:lnTo>
                  <a:lnTo>
                    <a:pt x="78" y="291"/>
                  </a:lnTo>
                  <a:lnTo>
                    <a:pt x="97" y="293"/>
                  </a:lnTo>
                  <a:lnTo>
                    <a:pt x="99" y="293"/>
                  </a:lnTo>
                  <a:lnTo>
                    <a:pt x="102" y="291"/>
                  </a:lnTo>
                  <a:lnTo>
                    <a:pt x="102" y="291"/>
                  </a:lnTo>
                  <a:lnTo>
                    <a:pt x="102" y="291"/>
                  </a:lnTo>
                  <a:lnTo>
                    <a:pt x="104" y="291"/>
                  </a:lnTo>
                  <a:lnTo>
                    <a:pt x="106" y="293"/>
                  </a:lnTo>
                  <a:lnTo>
                    <a:pt x="114" y="298"/>
                  </a:lnTo>
                  <a:lnTo>
                    <a:pt x="135" y="305"/>
                  </a:lnTo>
                  <a:lnTo>
                    <a:pt x="135" y="300"/>
                  </a:lnTo>
                  <a:lnTo>
                    <a:pt x="135" y="295"/>
                  </a:lnTo>
                  <a:lnTo>
                    <a:pt x="137" y="293"/>
                  </a:lnTo>
                  <a:lnTo>
                    <a:pt x="140" y="291"/>
                  </a:lnTo>
                  <a:lnTo>
                    <a:pt x="144" y="291"/>
                  </a:lnTo>
                  <a:lnTo>
                    <a:pt x="178" y="291"/>
                  </a:lnTo>
                  <a:lnTo>
                    <a:pt x="180" y="291"/>
                  </a:lnTo>
                  <a:lnTo>
                    <a:pt x="196" y="284"/>
                  </a:lnTo>
                  <a:lnTo>
                    <a:pt x="199" y="281"/>
                  </a:lnTo>
                  <a:lnTo>
                    <a:pt x="201" y="284"/>
                  </a:lnTo>
                  <a:lnTo>
                    <a:pt x="204" y="288"/>
                  </a:lnTo>
                  <a:lnTo>
                    <a:pt x="208" y="291"/>
                  </a:lnTo>
                  <a:lnTo>
                    <a:pt x="208" y="293"/>
                  </a:lnTo>
                  <a:lnTo>
                    <a:pt x="215" y="293"/>
                  </a:lnTo>
                  <a:lnTo>
                    <a:pt x="220" y="295"/>
                  </a:lnTo>
                  <a:lnTo>
                    <a:pt x="223" y="298"/>
                  </a:lnTo>
                  <a:lnTo>
                    <a:pt x="225" y="300"/>
                  </a:lnTo>
                  <a:lnTo>
                    <a:pt x="227" y="303"/>
                  </a:lnTo>
                  <a:lnTo>
                    <a:pt x="234" y="314"/>
                  </a:lnTo>
                  <a:lnTo>
                    <a:pt x="237" y="317"/>
                  </a:lnTo>
                  <a:lnTo>
                    <a:pt x="237" y="317"/>
                  </a:lnTo>
                  <a:lnTo>
                    <a:pt x="234" y="321"/>
                  </a:lnTo>
                  <a:lnTo>
                    <a:pt x="234" y="324"/>
                  </a:lnTo>
                  <a:lnTo>
                    <a:pt x="234" y="326"/>
                  </a:lnTo>
                  <a:lnTo>
                    <a:pt x="232" y="326"/>
                  </a:lnTo>
                  <a:lnTo>
                    <a:pt x="232" y="329"/>
                  </a:lnTo>
                  <a:lnTo>
                    <a:pt x="232" y="329"/>
                  </a:lnTo>
                  <a:lnTo>
                    <a:pt x="230" y="329"/>
                  </a:lnTo>
                  <a:lnTo>
                    <a:pt x="230" y="331"/>
                  </a:lnTo>
                  <a:lnTo>
                    <a:pt x="230" y="331"/>
                  </a:lnTo>
                  <a:lnTo>
                    <a:pt x="227" y="331"/>
                  </a:lnTo>
                  <a:lnTo>
                    <a:pt x="227" y="331"/>
                  </a:lnTo>
                  <a:lnTo>
                    <a:pt x="227" y="331"/>
                  </a:lnTo>
                  <a:lnTo>
                    <a:pt x="225" y="331"/>
                  </a:lnTo>
                  <a:lnTo>
                    <a:pt x="225" y="333"/>
                  </a:lnTo>
                  <a:lnTo>
                    <a:pt x="227" y="333"/>
                  </a:lnTo>
                  <a:lnTo>
                    <a:pt x="227" y="336"/>
                  </a:lnTo>
                  <a:lnTo>
                    <a:pt x="251" y="345"/>
                  </a:lnTo>
                  <a:lnTo>
                    <a:pt x="253" y="347"/>
                  </a:lnTo>
                  <a:lnTo>
                    <a:pt x="253" y="347"/>
                  </a:lnTo>
                  <a:lnTo>
                    <a:pt x="253" y="347"/>
                  </a:lnTo>
                  <a:lnTo>
                    <a:pt x="256" y="347"/>
                  </a:lnTo>
                  <a:lnTo>
                    <a:pt x="256" y="347"/>
                  </a:lnTo>
                  <a:lnTo>
                    <a:pt x="256" y="345"/>
                  </a:lnTo>
                  <a:lnTo>
                    <a:pt x="258" y="345"/>
                  </a:lnTo>
                  <a:lnTo>
                    <a:pt x="258" y="345"/>
                  </a:lnTo>
                  <a:lnTo>
                    <a:pt x="258" y="343"/>
                  </a:lnTo>
                  <a:lnTo>
                    <a:pt x="260" y="343"/>
                  </a:lnTo>
                  <a:lnTo>
                    <a:pt x="263" y="343"/>
                  </a:lnTo>
                  <a:lnTo>
                    <a:pt x="265" y="343"/>
                  </a:lnTo>
                  <a:lnTo>
                    <a:pt x="268" y="343"/>
                  </a:lnTo>
                  <a:lnTo>
                    <a:pt x="268" y="343"/>
                  </a:lnTo>
                  <a:lnTo>
                    <a:pt x="272" y="345"/>
                  </a:lnTo>
                  <a:lnTo>
                    <a:pt x="272" y="347"/>
                  </a:lnTo>
                  <a:lnTo>
                    <a:pt x="275" y="347"/>
                  </a:lnTo>
                  <a:lnTo>
                    <a:pt x="275" y="350"/>
                  </a:lnTo>
                  <a:lnTo>
                    <a:pt x="275" y="352"/>
                  </a:lnTo>
                  <a:lnTo>
                    <a:pt x="279" y="359"/>
                  </a:lnTo>
                  <a:lnTo>
                    <a:pt x="279" y="364"/>
                  </a:lnTo>
                  <a:lnTo>
                    <a:pt x="303" y="390"/>
                  </a:lnTo>
                  <a:lnTo>
                    <a:pt x="315" y="402"/>
                  </a:lnTo>
                  <a:lnTo>
                    <a:pt x="317" y="404"/>
                  </a:lnTo>
                  <a:lnTo>
                    <a:pt x="320" y="404"/>
                  </a:lnTo>
                  <a:lnTo>
                    <a:pt x="322" y="404"/>
                  </a:lnTo>
                  <a:lnTo>
                    <a:pt x="322" y="402"/>
                  </a:lnTo>
                  <a:lnTo>
                    <a:pt x="327" y="400"/>
                  </a:lnTo>
                  <a:lnTo>
                    <a:pt x="331" y="392"/>
                  </a:lnTo>
                  <a:lnTo>
                    <a:pt x="336" y="388"/>
                  </a:lnTo>
                  <a:lnTo>
                    <a:pt x="336" y="388"/>
                  </a:lnTo>
                  <a:lnTo>
                    <a:pt x="339" y="388"/>
                  </a:lnTo>
                  <a:lnTo>
                    <a:pt x="339" y="388"/>
                  </a:lnTo>
                  <a:lnTo>
                    <a:pt x="339" y="388"/>
                  </a:lnTo>
                  <a:lnTo>
                    <a:pt x="341" y="388"/>
                  </a:lnTo>
                  <a:lnTo>
                    <a:pt x="341" y="390"/>
                  </a:lnTo>
                  <a:lnTo>
                    <a:pt x="341" y="392"/>
                  </a:lnTo>
                  <a:lnTo>
                    <a:pt x="343" y="395"/>
                  </a:lnTo>
                  <a:lnTo>
                    <a:pt x="346" y="397"/>
                  </a:lnTo>
                  <a:lnTo>
                    <a:pt x="346" y="397"/>
                  </a:lnTo>
                  <a:lnTo>
                    <a:pt x="348" y="395"/>
                  </a:lnTo>
                  <a:lnTo>
                    <a:pt x="348" y="395"/>
                  </a:lnTo>
                  <a:lnTo>
                    <a:pt x="348" y="395"/>
                  </a:lnTo>
                  <a:lnTo>
                    <a:pt x="346" y="392"/>
                  </a:lnTo>
                  <a:lnTo>
                    <a:pt x="346" y="390"/>
                  </a:lnTo>
                  <a:lnTo>
                    <a:pt x="343" y="390"/>
                  </a:lnTo>
                  <a:lnTo>
                    <a:pt x="343" y="390"/>
                  </a:lnTo>
                  <a:lnTo>
                    <a:pt x="346" y="388"/>
                  </a:lnTo>
                  <a:lnTo>
                    <a:pt x="346" y="388"/>
                  </a:lnTo>
                  <a:lnTo>
                    <a:pt x="348" y="388"/>
                  </a:lnTo>
                  <a:lnTo>
                    <a:pt x="350" y="390"/>
                  </a:lnTo>
                  <a:lnTo>
                    <a:pt x="353" y="390"/>
                  </a:lnTo>
                  <a:lnTo>
                    <a:pt x="353" y="390"/>
                  </a:lnTo>
                  <a:lnTo>
                    <a:pt x="353" y="390"/>
                  </a:lnTo>
                  <a:lnTo>
                    <a:pt x="353" y="388"/>
                  </a:lnTo>
                  <a:lnTo>
                    <a:pt x="353" y="388"/>
                  </a:lnTo>
                  <a:lnTo>
                    <a:pt x="355" y="388"/>
                  </a:lnTo>
                  <a:lnTo>
                    <a:pt x="362" y="388"/>
                  </a:lnTo>
                  <a:lnTo>
                    <a:pt x="365" y="390"/>
                  </a:lnTo>
                  <a:lnTo>
                    <a:pt x="365" y="390"/>
                  </a:lnTo>
                  <a:lnTo>
                    <a:pt x="369" y="392"/>
                  </a:lnTo>
                  <a:lnTo>
                    <a:pt x="376" y="395"/>
                  </a:lnTo>
                  <a:lnTo>
                    <a:pt x="376" y="395"/>
                  </a:lnTo>
                  <a:lnTo>
                    <a:pt x="379" y="395"/>
                  </a:lnTo>
                  <a:lnTo>
                    <a:pt x="384" y="400"/>
                  </a:lnTo>
                  <a:lnTo>
                    <a:pt x="384" y="404"/>
                  </a:lnTo>
                  <a:lnTo>
                    <a:pt x="379" y="404"/>
                  </a:lnTo>
                  <a:lnTo>
                    <a:pt x="379" y="407"/>
                  </a:lnTo>
                  <a:lnTo>
                    <a:pt x="379" y="407"/>
                  </a:lnTo>
                  <a:lnTo>
                    <a:pt x="379" y="407"/>
                  </a:lnTo>
                  <a:lnTo>
                    <a:pt x="381" y="409"/>
                  </a:lnTo>
                  <a:lnTo>
                    <a:pt x="381" y="409"/>
                  </a:lnTo>
                  <a:lnTo>
                    <a:pt x="381" y="409"/>
                  </a:lnTo>
                  <a:lnTo>
                    <a:pt x="384" y="411"/>
                  </a:lnTo>
                  <a:lnTo>
                    <a:pt x="384" y="411"/>
                  </a:lnTo>
                  <a:lnTo>
                    <a:pt x="384" y="414"/>
                  </a:lnTo>
                  <a:lnTo>
                    <a:pt x="384" y="416"/>
                  </a:lnTo>
                  <a:lnTo>
                    <a:pt x="381" y="423"/>
                  </a:lnTo>
                  <a:lnTo>
                    <a:pt x="381" y="435"/>
                  </a:lnTo>
                  <a:lnTo>
                    <a:pt x="381" y="447"/>
                  </a:lnTo>
                  <a:lnTo>
                    <a:pt x="381" y="447"/>
                  </a:lnTo>
                  <a:lnTo>
                    <a:pt x="384" y="452"/>
                  </a:lnTo>
                  <a:lnTo>
                    <a:pt x="386" y="466"/>
                  </a:lnTo>
                  <a:lnTo>
                    <a:pt x="386" y="468"/>
                  </a:lnTo>
                  <a:lnTo>
                    <a:pt x="388" y="471"/>
                  </a:lnTo>
                  <a:lnTo>
                    <a:pt x="388" y="471"/>
                  </a:lnTo>
                  <a:lnTo>
                    <a:pt x="388" y="471"/>
                  </a:lnTo>
                  <a:lnTo>
                    <a:pt x="391" y="471"/>
                  </a:lnTo>
                  <a:lnTo>
                    <a:pt x="395" y="468"/>
                  </a:lnTo>
                  <a:lnTo>
                    <a:pt x="395" y="468"/>
                  </a:lnTo>
                  <a:lnTo>
                    <a:pt x="398" y="468"/>
                  </a:lnTo>
                  <a:lnTo>
                    <a:pt x="400" y="471"/>
                  </a:lnTo>
                  <a:lnTo>
                    <a:pt x="400" y="471"/>
                  </a:lnTo>
                  <a:lnTo>
                    <a:pt x="403" y="480"/>
                  </a:lnTo>
                  <a:lnTo>
                    <a:pt x="405" y="480"/>
                  </a:lnTo>
                  <a:lnTo>
                    <a:pt x="405" y="480"/>
                  </a:lnTo>
                  <a:lnTo>
                    <a:pt x="407" y="482"/>
                  </a:lnTo>
                  <a:lnTo>
                    <a:pt x="407" y="485"/>
                  </a:lnTo>
                  <a:lnTo>
                    <a:pt x="410" y="485"/>
                  </a:lnTo>
                  <a:lnTo>
                    <a:pt x="410" y="487"/>
                  </a:lnTo>
                  <a:lnTo>
                    <a:pt x="412" y="490"/>
                  </a:lnTo>
                  <a:lnTo>
                    <a:pt x="412" y="490"/>
                  </a:lnTo>
                  <a:lnTo>
                    <a:pt x="414" y="492"/>
                  </a:lnTo>
                  <a:lnTo>
                    <a:pt x="414" y="492"/>
                  </a:lnTo>
                  <a:lnTo>
                    <a:pt x="424" y="475"/>
                  </a:lnTo>
                  <a:lnTo>
                    <a:pt x="438" y="463"/>
                  </a:lnTo>
                  <a:lnTo>
                    <a:pt x="455" y="456"/>
                  </a:lnTo>
                  <a:lnTo>
                    <a:pt x="471" y="456"/>
                  </a:lnTo>
                  <a:lnTo>
                    <a:pt x="471" y="459"/>
                  </a:lnTo>
                  <a:lnTo>
                    <a:pt x="476" y="459"/>
                  </a:lnTo>
                  <a:lnTo>
                    <a:pt x="478" y="459"/>
                  </a:lnTo>
                  <a:lnTo>
                    <a:pt x="481" y="461"/>
                  </a:lnTo>
                  <a:lnTo>
                    <a:pt x="481" y="463"/>
                  </a:lnTo>
                  <a:lnTo>
                    <a:pt x="483" y="466"/>
                  </a:lnTo>
                  <a:lnTo>
                    <a:pt x="485" y="466"/>
                  </a:lnTo>
                  <a:lnTo>
                    <a:pt x="488" y="466"/>
                  </a:lnTo>
                  <a:lnTo>
                    <a:pt x="493" y="461"/>
                  </a:lnTo>
                  <a:lnTo>
                    <a:pt x="497" y="461"/>
                  </a:lnTo>
                  <a:lnTo>
                    <a:pt x="502" y="461"/>
                  </a:lnTo>
                  <a:lnTo>
                    <a:pt x="500" y="463"/>
                  </a:lnTo>
                  <a:lnTo>
                    <a:pt x="500" y="463"/>
                  </a:lnTo>
                  <a:lnTo>
                    <a:pt x="509" y="461"/>
                  </a:lnTo>
                  <a:lnTo>
                    <a:pt x="514" y="461"/>
                  </a:lnTo>
                  <a:lnTo>
                    <a:pt x="511" y="466"/>
                  </a:lnTo>
                  <a:lnTo>
                    <a:pt x="507" y="468"/>
                  </a:lnTo>
                  <a:lnTo>
                    <a:pt x="497" y="466"/>
                  </a:lnTo>
                  <a:lnTo>
                    <a:pt x="493" y="468"/>
                  </a:lnTo>
                  <a:lnTo>
                    <a:pt x="497" y="473"/>
                  </a:lnTo>
                  <a:lnTo>
                    <a:pt x="495" y="478"/>
                  </a:lnTo>
                  <a:lnTo>
                    <a:pt x="493" y="480"/>
                  </a:lnTo>
                  <a:lnTo>
                    <a:pt x="485" y="482"/>
                  </a:lnTo>
                  <a:lnTo>
                    <a:pt x="490" y="487"/>
                  </a:lnTo>
                  <a:lnTo>
                    <a:pt x="495" y="490"/>
                  </a:lnTo>
                  <a:lnTo>
                    <a:pt x="507" y="494"/>
                  </a:lnTo>
                  <a:lnTo>
                    <a:pt x="519" y="501"/>
                  </a:lnTo>
                  <a:lnTo>
                    <a:pt x="523" y="504"/>
                  </a:lnTo>
                  <a:lnTo>
                    <a:pt x="523" y="504"/>
                  </a:lnTo>
                  <a:lnTo>
                    <a:pt x="528" y="508"/>
                  </a:lnTo>
                  <a:lnTo>
                    <a:pt x="528" y="508"/>
                  </a:lnTo>
                  <a:lnTo>
                    <a:pt x="530" y="508"/>
                  </a:lnTo>
                  <a:lnTo>
                    <a:pt x="535" y="508"/>
                  </a:lnTo>
                  <a:lnTo>
                    <a:pt x="538" y="508"/>
                  </a:lnTo>
                  <a:lnTo>
                    <a:pt x="549" y="516"/>
                  </a:lnTo>
                  <a:lnTo>
                    <a:pt x="554" y="516"/>
                  </a:lnTo>
                  <a:lnTo>
                    <a:pt x="625" y="520"/>
                  </a:lnTo>
                  <a:lnTo>
                    <a:pt x="628" y="520"/>
                  </a:lnTo>
                  <a:lnTo>
                    <a:pt x="639" y="530"/>
                  </a:lnTo>
                  <a:lnTo>
                    <a:pt x="639" y="532"/>
                  </a:lnTo>
                  <a:lnTo>
                    <a:pt x="637" y="532"/>
                  </a:lnTo>
                  <a:lnTo>
                    <a:pt x="639" y="534"/>
                  </a:lnTo>
                  <a:lnTo>
                    <a:pt x="639" y="537"/>
                  </a:lnTo>
                  <a:lnTo>
                    <a:pt x="639" y="542"/>
                  </a:lnTo>
                  <a:lnTo>
                    <a:pt x="639" y="549"/>
                  </a:lnTo>
                  <a:lnTo>
                    <a:pt x="642" y="551"/>
                  </a:lnTo>
                  <a:lnTo>
                    <a:pt x="644" y="556"/>
                  </a:lnTo>
                  <a:lnTo>
                    <a:pt x="651" y="561"/>
                  </a:lnTo>
                  <a:lnTo>
                    <a:pt x="658" y="568"/>
                  </a:lnTo>
                  <a:lnTo>
                    <a:pt x="661" y="575"/>
                  </a:lnTo>
                  <a:lnTo>
                    <a:pt x="658" y="579"/>
                  </a:lnTo>
                  <a:lnTo>
                    <a:pt x="651" y="584"/>
                  </a:lnTo>
                  <a:lnTo>
                    <a:pt x="654" y="587"/>
                  </a:lnTo>
                  <a:lnTo>
                    <a:pt x="658" y="589"/>
                  </a:lnTo>
                  <a:lnTo>
                    <a:pt x="661" y="591"/>
                  </a:lnTo>
                  <a:lnTo>
                    <a:pt x="663" y="594"/>
                  </a:lnTo>
                  <a:lnTo>
                    <a:pt x="663" y="598"/>
                  </a:lnTo>
                  <a:lnTo>
                    <a:pt x="661" y="601"/>
                  </a:lnTo>
                  <a:lnTo>
                    <a:pt x="656" y="601"/>
                  </a:lnTo>
                  <a:lnTo>
                    <a:pt x="656" y="603"/>
                  </a:lnTo>
                  <a:lnTo>
                    <a:pt x="658" y="605"/>
                  </a:lnTo>
                  <a:lnTo>
                    <a:pt x="673" y="624"/>
                  </a:lnTo>
                  <a:lnTo>
                    <a:pt x="675" y="627"/>
                  </a:lnTo>
                  <a:lnTo>
                    <a:pt x="677" y="627"/>
                  </a:lnTo>
                  <a:lnTo>
                    <a:pt x="687" y="634"/>
                  </a:lnTo>
                  <a:lnTo>
                    <a:pt x="691" y="639"/>
                  </a:lnTo>
                  <a:lnTo>
                    <a:pt x="699" y="641"/>
                  </a:lnTo>
                  <a:lnTo>
                    <a:pt x="703" y="646"/>
                  </a:lnTo>
                  <a:lnTo>
                    <a:pt x="706" y="646"/>
                  </a:lnTo>
                  <a:lnTo>
                    <a:pt x="715" y="646"/>
                  </a:lnTo>
                  <a:lnTo>
                    <a:pt x="718" y="648"/>
                  </a:lnTo>
                  <a:lnTo>
                    <a:pt x="729" y="655"/>
                  </a:lnTo>
                  <a:lnTo>
                    <a:pt x="729" y="655"/>
                  </a:lnTo>
                  <a:lnTo>
                    <a:pt x="732" y="658"/>
                  </a:lnTo>
                  <a:lnTo>
                    <a:pt x="736" y="658"/>
                  </a:lnTo>
                  <a:lnTo>
                    <a:pt x="739" y="655"/>
                  </a:lnTo>
                  <a:lnTo>
                    <a:pt x="739" y="653"/>
                  </a:lnTo>
                  <a:lnTo>
                    <a:pt x="741" y="650"/>
                  </a:lnTo>
                  <a:lnTo>
                    <a:pt x="741" y="648"/>
                  </a:lnTo>
                  <a:lnTo>
                    <a:pt x="744" y="634"/>
                  </a:lnTo>
                  <a:lnTo>
                    <a:pt x="744" y="632"/>
                  </a:lnTo>
                  <a:lnTo>
                    <a:pt x="741" y="624"/>
                  </a:lnTo>
                  <a:lnTo>
                    <a:pt x="741" y="622"/>
                  </a:lnTo>
                  <a:lnTo>
                    <a:pt x="744" y="615"/>
                  </a:lnTo>
                  <a:lnTo>
                    <a:pt x="746" y="610"/>
                  </a:lnTo>
                  <a:lnTo>
                    <a:pt x="746" y="605"/>
                  </a:lnTo>
                  <a:lnTo>
                    <a:pt x="751" y="594"/>
                  </a:lnTo>
                  <a:lnTo>
                    <a:pt x="758" y="589"/>
                  </a:lnTo>
                  <a:lnTo>
                    <a:pt x="760" y="584"/>
                  </a:lnTo>
                  <a:lnTo>
                    <a:pt x="763" y="577"/>
                  </a:lnTo>
                  <a:lnTo>
                    <a:pt x="767" y="575"/>
                  </a:lnTo>
                  <a:lnTo>
                    <a:pt x="767" y="572"/>
                  </a:lnTo>
                  <a:lnTo>
                    <a:pt x="770" y="570"/>
                  </a:lnTo>
                  <a:lnTo>
                    <a:pt x="767" y="56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24">
              <a:extLst>
                <a:ext uri="{FF2B5EF4-FFF2-40B4-BE49-F238E27FC236}">
                  <a16:creationId xmlns:a16="http://schemas.microsoft.com/office/drawing/2014/main" id="{FC3B626E-C78B-4A65-A23F-E910CFF61FB5}"/>
                </a:ext>
              </a:extLst>
            </p:cNvPr>
            <p:cNvSpPr>
              <a:spLocks/>
            </p:cNvSpPr>
            <p:nvPr/>
          </p:nvSpPr>
          <p:spPr bwMode="auto">
            <a:xfrm>
              <a:off x="3937" y="1771"/>
              <a:ext cx="374" cy="350"/>
            </a:xfrm>
            <a:custGeom>
              <a:avLst/>
              <a:gdLst>
                <a:gd name="T0" fmla="*/ 367 w 374"/>
                <a:gd name="T1" fmla="*/ 227 h 350"/>
                <a:gd name="T2" fmla="*/ 303 w 374"/>
                <a:gd name="T3" fmla="*/ 168 h 350"/>
                <a:gd name="T4" fmla="*/ 225 w 374"/>
                <a:gd name="T5" fmla="*/ 80 h 350"/>
                <a:gd name="T6" fmla="*/ 161 w 374"/>
                <a:gd name="T7" fmla="*/ 9 h 350"/>
                <a:gd name="T8" fmla="*/ 147 w 374"/>
                <a:gd name="T9" fmla="*/ 19 h 350"/>
                <a:gd name="T10" fmla="*/ 140 w 374"/>
                <a:gd name="T11" fmla="*/ 26 h 350"/>
                <a:gd name="T12" fmla="*/ 121 w 374"/>
                <a:gd name="T13" fmla="*/ 28 h 350"/>
                <a:gd name="T14" fmla="*/ 114 w 374"/>
                <a:gd name="T15" fmla="*/ 26 h 350"/>
                <a:gd name="T16" fmla="*/ 104 w 374"/>
                <a:gd name="T17" fmla="*/ 40 h 350"/>
                <a:gd name="T18" fmla="*/ 100 w 374"/>
                <a:gd name="T19" fmla="*/ 47 h 350"/>
                <a:gd name="T20" fmla="*/ 90 w 374"/>
                <a:gd name="T21" fmla="*/ 59 h 350"/>
                <a:gd name="T22" fmla="*/ 71 w 374"/>
                <a:gd name="T23" fmla="*/ 71 h 350"/>
                <a:gd name="T24" fmla="*/ 78 w 374"/>
                <a:gd name="T25" fmla="*/ 73 h 350"/>
                <a:gd name="T26" fmla="*/ 69 w 374"/>
                <a:gd name="T27" fmla="*/ 97 h 350"/>
                <a:gd name="T28" fmla="*/ 55 w 374"/>
                <a:gd name="T29" fmla="*/ 94 h 350"/>
                <a:gd name="T30" fmla="*/ 38 w 374"/>
                <a:gd name="T31" fmla="*/ 92 h 350"/>
                <a:gd name="T32" fmla="*/ 29 w 374"/>
                <a:gd name="T33" fmla="*/ 104 h 350"/>
                <a:gd name="T34" fmla="*/ 29 w 374"/>
                <a:gd name="T35" fmla="*/ 109 h 350"/>
                <a:gd name="T36" fmla="*/ 33 w 374"/>
                <a:gd name="T37" fmla="*/ 118 h 350"/>
                <a:gd name="T38" fmla="*/ 29 w 374"/>
                <a:gd name="T39" fmla="*/ 128 h 350"/>
                <a:gd name="T40" fmla="*/ 26 w 374"/>
                <a:gd name="T41" fmla="*/ 139 h 350"/>
                <a:gd name="T42" fmla="*/ 36 w 374"/>
                <a:gd name="T43" fmla="*/ 146 h 350"/>
                <a:gd name="T44" fmla="*/ 31 w 374"/>
                <a:gd name="T45" fmla="*/ 163 h 350"/>
                <a:gd name="T46" fmla="*/ 43 w 374"/>
                <a:gd name="T47" fmla="*/ 172 h 350"/>
                <a:gd name="T48" fmla="*/ 50 w 374"/>
                <a:gd name="T49" fmla="*/ 187 h 350"/>
                <a:gd name="T50" fmla="*/ 57 w 374"/>
                <a:gd name="T51" fmla="*/ 196 h 350"/>
                <a:gd name="T52" fmla="*/ 64 w 374"/>
                <a:gd name="T53" fmla="*/ 203 h 350"/>
                <a:gd name="T54" fmla="*/ 74 w 374"/>
                <a:gd name="T55" fmla="*/ 206 h 350"/>
                <a:gd name="T56" fmla="*/ 62 w 374"/>
                <a:gd name="T57" fmla="*/ 213 h 350"/>
                <a:gd name="T58" fmla="*/ 62 w 374"/>
                <a:gd name="T59" fmla="*/ 220 h 350"/>
                <a:gd name="T60" fmla="*/ 55 w 374"/>
                <a:gd name="T61" fmla="*/ 222 h 350"/>
                <a:gd name="T62" fmla="*/ 43 w 374"/>
                <a:gd name="T63" fmla="*/ 222 h 350"/>
                <a:gd name="T64" fmla="*/ 17 w 374"/>
                <a:gd name="T65" fmla="*/ 213 h 350"/>
                <a:gd name="T66" fmla="*/ 0 w 374"/>
                <a:gd name="T67" fmla="*/ 229 h 350"/>
                <a:gd name="T68" fmla="*/ 2 w 374"/>
                <a:gd name="T69" fmla="*/ 253 h 350"/>
                <a:gd name="T70" fmla="*/ 19 w 374"/>
                <a:gd name="T71" fmla="*/ 255 h 350"/>
                <a:gd name="T72" fmla="*/ 71 w 374"/>
                <a:gd name="T73" fmla="*/ 284 h 350"/>
                <a:gd name="T74" fmla="*/ 76 w 374"/>
                <a:gd name="T75" fmla="*/ 293 h 350"/>
                <a:gd name="T76" fmla="*/ 74 w 374"/>
                <a:gd name="T77" fmla="*/ 307 h 350"/>
                <a:gd name="T78" fmla="*/ 83 w 374"/>
                <a:gd name="T79" fmla="*/ 310 h 350"/>
                <a:gd name="T80" fmla="*/ 109 w 374"/>
                <a:gd name="T81" fmla="*/ 324 h 350"/>
                <a:gd name="T82" fmla="*/ 121 w 374"/>
                <a:gd name="T83" fmla="*/ 326 h 350"/>
                <a:gd name="T84" fmla="*/ 137 w 374"/>
                <a:gd name="T85" fmla="*/ 314 h 350"/>
                <a:gd name="T86" fmla="*/ 156 w 374"/>
                <a:gd name="T87" fmla="*/ 331 h 350"/>
                <a:gd name="T88" fmla="*/ 166 w 374"/>
                <a:gd name="T89" fmla="*/ 331 h 350"/>
                <a:gd name="T90" fmla="*/ 185 w 374"/>
                <a:gd name="T91" fmla="*/ 338 h 350"/>
                <a:gd name="T92" fmla="*/ 213 w 374"/>
                <a:gd name="T93" fmla="*/ 348 h 350"/>
                <a:gd name="T94" fmla="*/ 230 w 374"/>
                <a:gd name="T95" fmla="*/ 341 h 350"/>
                <a:gd name="T96" fmla="*/ 251 w 374"/>
                <a:gd name="T97" fmla="*/ 329 h 350"/>
                <a:gd name="T98" fmla="*/ 246 w 374"/>
                <a:gd name="T99" fmla="*/ 324 h 350"/>
                <a:gd name="T100" fmla="*/ 242 w 374"/>
                <a:gd name="T101" fmla="*/ 312 h 350"/>
                <a:gd name="T102" fmla="*/ 256 w 374"/>
                <a:gd name="T103" fmla="*/ 303 h 350"/>
                <a:gd name="T104" fmla="*/ 272 w 374"/>
                <a:gd name="T105" fmla="*/ 288 h 350"/>
                <a:gd name="T106" fmla="*/ 280 w 374"/>
                <a:gd name="T107" fmla="*/ 293 h 350"/>
                <a:gd name="T108" fmla="*/ 289 w 374"/>
                <a:gd name="T109" fmla="*/ 300 h 350"/>
                <a:gd name="T110" fmla="*/ 301 w 374"/>
                <a:gd name="T111" fmla="*/ 305 h 350"/>
                <a:gd name="T112" fmla="*/ 303 w 374"/>
                <a:gd name="T113" fmla="*/ 314 h 350"/>
                <a:gd name="T114" fmla="*/ 308 w 374"/>
                <a:gd name="T115" fmla="*/ 322 h 350"/>
                <a:gd name="T116" fmla="*/ 313 w 374"/>
                <a:gd name="T117" fmla="*/ 326 h 350"/>
                <a:gd name="T118" fmla="*/ 334 w 374"/>
                <a:gd name="T119" fmla="*/ 303 h 350"/>
                <a:gd name="T120" fmla="*/ 351 w 374"/>
                <a:gd name="T121" fmla="*/ 279 h 350"/>
                <a:gd name="T122" fmla="*/ 372 w 374"/>
                <a:gd name="T123" fmla="*/ 255 h 350"/>
                <a:gd name="T124" fmla="*/ 374 w 374"/>
                <a:gd name="T125"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50">
                  <a:moveTo>
                    <a:pt x="374" y="239"/>
                  </a:moveTo>
                  <a:lnTo>
                    <a:pt x="374" y="239"/>
                  </a:lnTo>
                  <a:lnTo>
                    <a:pt x="374" y="239"/>
                  </a:lnTo>
                  <a:lnTo>
                    <a:pt x="374" y="239"/>
                  </a:lnTo>
                  <a:lnTo>
                    <a:pt x="370" y="236"/>
                  </a:lnTo>
                  <a:lnTo>
                    <a:pt x="367" y="232"/>
                  </a:lnTo>
                  <a:lnTo>
                    <a:pt x="367" y="227"/>
                  </a:lnTo>
                  <a:lnTo>
                    <a:pt x="365" y="215"/>
                  </a:lnTo>
                  <a:lnTo>
                    <a:pt x="363" y="210"/>
                  </a:lnTo>
                  <a:lnTo>
                    <a:pt x="360" y="208"/>
                  </a:lnTo>
                  <a:lnTo>
                    <a:pt x="351" y="206"/>
                  </a:lnTo>
                  <a:lnTo>
                    <a:pt x="339" y="201"/>
                  </a:lnTo>
                  <a:lnTo>
                    <a:pt x="332" y="196"/>
                  </a:lnTo>
                  <a:lnTo>
                    <a:pt x="303" y="168"/>
                  </a:lnTo>
                  <a:lnTo>
                    <a:pt x="294" y="154"/>
                  </a:lnTo>
                  <a:lnTo>
                    <a:pt x="287" y="149"/>
                  </a:lnTo>
                  <a:lnTo>
                    <a:pt x="272" y="137"/>
                  </a:lnTo>
                  <a:lnTo>
                    <a:pt x="258" y="125"/>
                  </a:lnTo>
                  <a:lnTo>
                    <a:pt x="227" y="90"/>
                  </a:lnTo>
                  <a:lnTo>
                    <a:pt x="225" y="85"/>
                  </a:lnTo>
                  <a:lnTo>
                    <a:pt x="225" y="80"/>
                  </a:lnTo>
                  <a:lnTo>
                    <a:pt x="211" y="59"/>
                  </a:lnTo>
                  <a:lnTo>
                    <a:pt x="206" y="49"/>
                  </a:lnTo>
                  <a:lnTo>
                    <a:pt x="199" y="30"/>
                  </a:lnTo>
                  <a:lnTo>
                    <a:pt x="192" y="0"/>
                  </a:lnTo>
                  <a:lnTo>
                    <a:pt x="187" y="2"/>
                  </a:lnTo>
                  <a:lnTo>
                    <a:pt x="173" y="4"/>
                  </a:lnTo>
                  <a:lnTo>
                    <a:pt x="161" y="9"/>
                  </a:lnTo>
                  <a:lnTo>
                    <a:pt x="156" y="12"/>
                  </a:lnTo>
                  <a:lnTo>
                    <a:pt x="152" y="12"/>
                  </a:lnTo>
                  <a:lnTo>
                    <a:pt x="152" y="12"/>
                  </a:lnTo>
                  <a:lnTo>
                    <a:pt x="149" y="12"/>
                  </a:lnTo>
                  <a:lnTo>
                    <a:pt x="147" y="14"/>
                  </a:lnTo>
                  <a:lnTo>
                    <a:pt x="147" y="16"/>
                  </a:lnTo>
                  <a:lnTo>
                    <a:pt x="147" y="19"/>
                  </a:lnTo>
                  <a:lnTo>
                    <a:pt x="147" y="21"/>
                  </a:lnTo>
                  <a:lnTo>
                    <a:pt x="147" y="21"/>
                  </a:lnTo>
                  <a:lnTo>
                    <a:pt x="147" y="23"/>
                  </a:lnTo>
                  <a:lnTo>
                    <a:pt x="145" y="23"/>
                  </a:lnTo>
                  <a:lnTo>
                    <a:pt x="145" y="23"/>
                  </a:lnTo>
                  <a:lnTo>
                    <a:pt x="142" y="26"/>
                  </a:lnTo>
                  <a:lnTo>
                    <a:pt x="140" y="26"/>
                  </a:lnTo>
                  <a:lnTo>
                    <a:pt x="133" y="28"/>
                  </a:lnTo>
                  <a:lnTo>
                    <a:pt x="133" y="28"/>
                  </a:lnTo>
                  <a:lnTo>
                    <a:pt x="130" y="28"/>
                  </a:lnTo>
                  <a:lnTo>
                    <a:pt x="130" y="28"/>
                  </a:lnTo>
                  <a:lnTo>
                    <a:pt x="128" y="26"/>
                  </a:lnTo>
                  <a:lnTo>
                    <a:pt x="126" y="28"/>
                  </a:lnTo>
                  <a:lnTo>
                    <a:pt x="121" y="28"/>
                  </a:lnTo>
                  <a:lnTo>
                    <a:pt x="119" y="30"/>
                  </a:lnTo>
                  <a:lnTo>
                    <a:pt x="119" y="30"/>
                  </a:lnTo>
                  <a:lnTo>
                    <a:pt x="119" y="28"/>
                  </a:lnTo>
                  <a:lnTo>
                    <a:pt x="116" y="28"/>
                  </a:lnTo>
                  <a:lnTo>
                    <a:pt x="116" y="28"/>
                  </a:lnTo>
                  <a:lnTo>
                    <a:pt x="114" y="26"/>
                  </a:lnTo>
                  <a:lnTo>
                    <a:pt x="114" y="26"/>
                  </a:lnTo>
                  <a:lnTo>
                    <a:pt x="111" y="26"/>
                  </a:lnTo>
                  <a:lnTo>
                    <a:pt x="111" y="28"/>
                  </a:lnTo>
                  <a:lnTo>
                    <a:pt x="109" y="30"/>
                  </a:lnTo>
                  <a:lnTo>
                    <a:pt x="107" y="35"/>
                  </a:lnTo>
                  <a:lnTo>
                    <a:pt x="107" y="38"/>
                  </a:lnTo>
                  <a:lnTo>
                    <a:pt x="104" y="38"/>
                  </a:lnTo>
                  <a:lnTo>
                    <a:pt x="104" y="40"/>
                  </a:lnTo>
                  <a:lnTo>
                    <a:pt x="104" y="40"/>
                  </a:lnTo>
                  <a:lnTo>
                    <a:pt x="104" y="42"/>
                  </a:lnTo>
                  <a:lnTo>
                    <a:pt x="102" y="45"/>
                  </a:lnTo>
                  <a:lnTo>
                    <a:pt x="102" y="45"/>
                  </a:lnTo>
                  <a:lnTo>
                    <a:pt x="102" y="47"/>
                  </a:lnTo>
                  <a:lnTo>
                    <a:pt x="102" y="47"/>
                  </a:lnTo>
                  <a:lnTo>
                    <a:pt x="100" y="47"/>
                  </a:lnTo>
                  <a:lnTo>
                    <a:pt x="97" y="49"/>
                  </a:lnTo>
                  <a:lnTo>
                    <a:pt x="95" y="49"/>
                  </a:lnTo>
                  <a:lnTo>
                    <a:pt x="92" y="52"/>
                  </a:lnTo>
                  <a:lnTo>
                    <a:pt x="90" y="54"/>
                  </a:lnTo>
                  <a:lnTo>
                    <a:pt x="90" y="54"/>
                  </a:lnTo>
                  <a:lnTo>
                    <a:pt x="90" y="57"/>
                  </a:lnTo>
                  <a:lnTo>
                    <a:pt x="90" y="59"/>
                  </a:lnTo>
                  <a:lnTo>
                    <a:pt x="88" y="59"/>
                  </a:lnTo>
                  <a:lnTo>
                    <a:pt x="85" y="61"/>
                  </a:lnTo>
                  <a:lnTo>
                    <a:pt x="69" y="64"/>
                  </a:lnTo>
                  <a:lnTo>
                    <a:pt x="69" y="66"/>
                  </a:lnTo>
                  <a:lnTo>
                    <a:pt x="69" y="66"/>
                  </a:lnTo>
                  <a:lnTo>
                    <a:pt x="69" y="68"/>
                  </a:lnTo>
                  <a:lnTo>
                    <a:pt x="71" y="71"/>
                  </a:lnTo>
                  <a:lnTo>
                    <a:pt x="71" y="71"/>
                  </a:lnTo>
                  <a:lnTo>
                    <a:pt x="74" y="71"/>
                  </a:lnTo>
                  <a:lnTo>
                    <a:pt x="74" y="73"/>
                  </a:lnTo>
                  <a:lnTo>
                    <a:pt x="74" y="73"/>
                  </a:lnTo>
                  <a:lnTo>
                    <a:pt x="76" y="73"/>
                  </a:lnTo>
                  <a:lnTo>
                    <a:pt x="78" y="73"/>
                  </a:lnTo>
                  <a:lnTo>
                    <a:pt x="78" y="73"/>
                  </a:lnTo>
                  <a:lnTo>
                    <a:pt x="78" y="75"/>
                  </a:lnTo>
                  <a:lnTo>
                    <a:pt x="81" y="75"/>
                  </a:lnTo>
                  <a:lnTo>
                    <a:pt x="81" y="78"/>
                  </a:lnTo>
                  <a:lnTo>
                    <a:pt x="81" y="80"/>
                  </a:lnTo>
                  <a:lnTo>
                    <a:pt x="76" y="92"/>
                  </a:lnTo>
                  <a:lnTo>
                    <a:pt x="69" y="94"/>
                  </a:lnTo>
                  <a:lnTo>
                    <a:pt x="69" y="97"/>
                  </a:lnTo>
                  <a:lnTo>
                    <a:pt x="66" y="97"/>
                  </a:lnTo>
                  <a:lnTo>
                    <a:pt x="64" y="97"/>
                  </a:lnTo>
                  <a:lnTo>
                    <a:pt x="59" y="97"/>
                  </a:lnTo>
                  <a:lnTo>
                    <a:pt x="59" y="97"/>
                  </a:lnTo>
                  <a:lnTo>
                    <a:pt x="57" y="94"/>
                  </a:lnTo>
                  <a:lnTo>
                    <a:pt x="55" y="94"/>
                  </a:lnTo>
                  <a:lnTo>
                    <a:pt x="55" y="94"/>
                  </a:lnTo>
                  <a:lnTo>
                    <a:pt x="52" y="94"/>
                  </a:lnTo>
                  <a:lnTo>
                    <a:pt x="47" y="94"/>
                  </a:lnTo>
                  <a:lnTo>
                    <a:pt x="45" y="94"/>
                  </a:lnTo>
                  <a:lnTo>
                    <a:pt x="40" y="92"/>
                  </a:lnTo>
                  <a:lnTo>
                    <a:pt x="40" y="92"/>
                  </a:lnTo>
                  <a:lnTo>
                    <a:pt x="38" y="92"/>
                  </a:lnTo>
                  <a:lnTo>
                    <a:pt x="38" y="92"/>
                  </a:lnTo>
                  <a:lnTo>
                    <a:pt x="36" y="92"/>
                  </a:lnTo>
                  <a:lnTo>
                    <a:pt x="36" y="94"/>
                  </a:lnTo>
                  <a:lnTo>
                    <a:pt x="36" y="99"/>
                  </a:lnTo>
                  <a:lnTo>
                    <a:pt x="36" y="101"/>
                  </a:lnTo>
                  <a:lnTo>
                    <a:pt x="33" y="101"/>
                  </a:lnTo>
                  <a:lnTo>
                    <a:pt x="31" y="101"/>
                  </a:lnTo>
                  <a:lnTo>
                    <a:pt x="29" y="104"/>
                  </a:lnTo>
                  <a:lnTo>
                    <a:pt x="29" y="104"/>
                  </a:lnTo>
                  <a:lnTo>
                    <a:pt x="26" y="104"/>
                  </a:lnTo>
                  <a:lnTo>
                    <a:pt x="26" y="104"/>
                  </a:lnTo>
                  <a:lnTo>
                    <a:pt x="26" y="106"/>
                  </a:lnTo>
                  <a:lnTo>
                    <a:pt x="26" y="109"/>
                  </a:lnTo>
                  <a:lnTo>
                    <a:pt x="29" y="109"/>
                  </a:lnTo>
                  <a:lnTo>
                    <a:pt x="29" y="109"/>
                  </a:lnTo>
                  <a:lnTo>
                    <a:pt x="31" y="111"/>
                  </a:lnTo>
                  <a:lnTo>
                    <a:pt x="31" y="111"/>
                  </a:lnTo>
                  <a:lnTo>
                    <a:pt x="31" y="113"/>
                  </a:lnTo>
                  <a:lnTo>
                    <a:pt x="33" y="113"/>
                  </a:lnTo>
                  <a:lnTo>
                    <a:pt x="33" y="113"/>
                  </a:lnTo>
                  <a:lnTo>
                    <a:pt x="33" y="116"/>
                  </a:lnTo>
                  <a:lnTo>
                    <a:pt x="33" y="118"/>
                  </a:lnTo>
                  <a:lnTo>
                    <a:pt x="33" y="118"/>
                  </a:lnTo>
                  <a:lnTo>
                    <a:pt x="33" y="120"/>
                  </a:lnTo>
                  <a:lnTo>
                    <a:pt x="33" y="120"/>
                  </a:lnTo>
                  <a:lnTo>
                    <a:pt x="33" y="123"/>
                  </a:lnTo>
                  <a:lnTo>
                    <a:pt x="31" y="125"/>
                  </a:lnTo>
                  <a:lnTo>
                    <a:pt x="31" y="128"/>
                  </a:lnTo>
                  <a:lnTo>
                    <a:pt x="29" y="128"/>
                  </a:lnTo>
                  <a:lnTo>
                    <a:pt x="26" y="130"/>
                  </a:lnTo>
                  <a:lnTo>
                    <a:pt x="26" y="130"/>
                  </a:lnTo>
                  <a:lnTo>
                    <a:pt x="26" y="132"/>
                  </a:lnTo>
                  <a:lnTo>
                    <a:pt x="24" y="132"/>
                  </a:lnTo>
                  <a:lnTo>
                    <a:pt x="26" y="135"/>
                  </a:lnTo>
                  <a:lnTo>
                    <a:pt x="26" y="137"/>
                  </a:lnTo>
                  <a:lnTo>
                    <a:pt x="26" y="139"/>
                  </a:lnTo>
                  <a:lnTo>
                    <a:pt x="26" y="139"/>
                  </a:lnTo>
                  <a:lnTo>
                    <a:pt x="29" y="142"/>
                  </a:lnTo>
                  <a:lnTo>
                    <a:pt x="29" y="142"/>
                  </a:lnTo>
                  <a:lnTo>
                    <a:pt x="31" y="144"/>
                  </a:lnTo>
                  <a:lnTo>
                    <a:pt x="33" y="144"/>
                  </a:lnTo>
                  <a:lnTo>
                    <a:pt x="36" y="146"/>
                  </a:lnTo>
                  <a:lnTo>
                    <a:pt x="36" y="146"/>
                  </a:lnTo>
                  <a:lnTo>
                    <a:pt x="36" y="146"/>
                  </a:lnTo>
                  <a:lnTo>
                    <a:pt x="36" y="149"/>
                  </a:lnTo>
                  <a:lnTo>
                    <a:pt x="31" y="156"/>
                  </a:lnTo>
                  <a:lnTo>
                    <a:pt x="31" y="156"/>
                  </a:lnTo>
                  <a:lnTo>
                    <a:pt x="31" y="158"/>
                  </a:lnTo>
                  <a:lnTo>
                    <a:pt x="31" y="161"/>
                  </a:lnTo>
                  <a:lnTo>
                    <a:pt x="31" y="163"/>
                  </a:lnTo>
                  <a:lnTo>
                    <a:pt x="31" y="163"/>
                  </a:lnTo>
                  <a:lnTo>
                    <a:pt x="33" y="163"/>
                  </a:lnTo>
                  <a:lnTo>
                    <a:pt x="38" y="165"/>
                  </a:lnTo>
                  <a:lnTo>
                    <a:pt x="40" y="168"/>
                  </a:lnTo>
                  <a:lnTo>
                    <a:pt x="40" y="170"/>
                  </a:lnTo>
                  <a:lnTo>
                    <a:pt x="43" y="170"/>
                  </a:lnTo>
                  <a:lnTo>
                    <a:pt x="43" y="172"/>
                  </a:lnTo>
                  <a:lnTo>
                    <a:pt x="43" y="172"/>
                  </a:lnTo>
                  <a:lnTo>
                    <a:pt x="43" y="177"/>
                  </a:lnTo>
                  <a:lnTo>
                    <a:pt x="45" y="180"/>
                  </a:lnTo>
                  <a:lnTo>
                    <a:pt x="45" y="182"/>
                  </a:lnTo>
                  <a:lnTo>
                    <a:pt x="45" y="182"/>
                  </a:lnTo>
                  <a:lnTo>
                    <a:pt x="47" y="184"/>
                  </a:lnTo>
                  <a:lnTo>
                    <a:pt x="50" y="187"/>
                  </a:lnTo>
                  <a:lnTo>
                    <a:pt x="52" y="189"/>
                  </a:lnTo>
                  <a:lnTo>
                    <a:pt x="52" y="189"/>
                  </a:lnTo>
                  <a:lnTo>
                    <a:pt x="55" y="194"/>
                  </a:lnTo>
                  <a:lnTo>
                    <a:pt x="55" y="194"/>
                  </a:lnTo>
                  <a:lnTo>
                    <a:pt x="55" y="196"/>
                  </a:lnTo>
                  <a:lnTo>
                    <a:pt x="57" y="196"/>
                  </a:lnTo>
                  <a:lnTo>
                    <a:pt x="57" y="196"/>
                  </a:lnTo>
                  <a:lnTo>
                    <a:pt x="62" y="199"/>
                  </a:lnTo>
                  <a:lnTo>
                    <a:pt x="62" y="199"/>
                  </a:lnTo>
                  <a:lnTo>
                    <a:pt x="62" y="199"/>
                  </a:lnTo>
                  <a:lnTo>
                    <a:pt x="64" y="199"/>
                  </a:lnTo>
                  <a:lnTo>
                    <a:pt x="64" y="199"/>
                  </a:lnTo>
                  <a:lnTo>
                    <a:pt x="64" y="201"/>
                  </a:lnTo>
                  <a:lnTo>
                    <a:pt x="64" y="203"/>
                  </a:lnTo>
                  <a:lnTo>
                    <a:pt x="64" y="203"/>
                  </a:lnTo>
                  <a:lnTo>
                    <a:pt x="64" y="206"/>
                  </a:lnTo>
                  <a:lnTo>
                    <a:pt x="66" y="206"/>
                  </a:lnTo>
                  <a:lnTo>
                    <a:pt x="66" y="206"/>
                  </a:lnTo>
                  <a:lnTo>
                    <a:pt x="69" y="206"/>
                  </a:lnTo>
                  <a:lnTo>
                    <a:pt x="74" y="206"/>
                  </a:lnTo>
                  <a:lnTo>
                    <a:pt x="74" y="206"/>
                  </a:lnTo>
                  <a:lnTo>
                    <a:pt x="76" y="206"/>
                  </a:lnTo>
                  <a:lnTo>
                    <a:pt x="76" y="208"/>
                  </a:lnTo>
                  <a:lnTo>
                    <a:pt x="76" y="208"/>
                  </a:lnTo>
                  <a:lnTo>
                    <a:pt x="76" y="208"/>
                  </a:lnTo>
                  <a:lnTo>
                    <a:pt x="74" y="210"/>
                  </a:lnTo>
                  <a:lnTo>
                    <a:pt x="66" y="210"/>
                  </a:lnTo>
                  <a:lnTo>
                    <a:pt x="62" y="213"/>
                  </a:lnTo>
                  <a:lnTo>
                    <a:pt x="62" y="215"/>
                  </a:lnTo>
                  <a:lnTo>
                    <a:pt x="62" y="215"/>
                  </a:lnTo>
                  <a:lnTo>
                    <a:pt x="62" y="217"/>
                  </a:lnTo>
                  <a:lnTo>
                    <a:pt x="62" y="217"/>
                  </a:lnTo>
                  <a:lnTo>
                    <a:pt x="64" y="220"/>
                  </a:lnTo>
                  <a:lnTo>
                    <a:pt x="64" y="220"/>
                  </a:lnTo>
                  <a:lnTo>
                    <a:pt x="62" y="220"/>
                  </a:lnTo>
                  <a:lnTo>
                    <a:pt x="62" y="222"/>
                  </a:lnTo>
                  <a:lnTo>
                    <a:pt x="62" y="222"/>
                  </a:lnTo>
                  <a:lnTo>
                    <a:pt x="62" y="222"/>
                  </a:lnTo>
                  <a:lnTo>
                    <a:pt x="59" y="222"/>
                  </a:lnTo>
                  <a:lnTo>
                    <a:pt x="59" y="222"/>
                  </a:lnTo>
                  <a:lnTo>
                    <a:pt x="57" y="222"/>
                  </a:lnTo>
                  <a:lnTo>
                    <a:pt x="55" y="222"/>
                  </a:lnTo>
                  <a:lnTo>
                    <a:pt x="52" y="222"/>
                  </a:lnTo>
                  <a:lnTo>
                    <a:pt x="52" y="222"/>
                  </a:lnTo>
                  <a:lnTo>
                    <a:pt x="50" y="225"/>
                  </a:lnTo>
                  <a:lnTo>
                    <a:pt x="50" y="225"/>
                  </a:lnTo>
                  <a:lnTo>
                    <a:pt x="47" y="225"/>
                  </a:lnTo>
                  <a:lnTo>
                    <a:pt x="45" y="222"/>
                  </a:lnTo>
                  <a:lnTo>
                    <a:pt x="43" y="222"/>
                  </a:lnTo>
                  <a:lnTo>
                    <a:pt x="43" y="222"/>
                  </a:lnTo>
                  <a:lnTo>
                    <a:pt x="38" y="220"/>
                  </a:lnTo>
                  <a:lnTo>
                    <a:pt x="33" y="217"/>
                  </a:lnTo>
                  <a:lnTo>
                    <a:pt x="29" y="215"/>
                  </a:lnTo>
                  <a:lnTo>
                    <a:pt x="19" y="210"/>
                  </a:lnTo>
                  <a:lnTo>
                    <a:pt x="17" y="210"/>
                  </a:lnTo>
                  <a:lnTo>
                    <a:pt x="17" y="213"/>
                  </a:lnTo>
                  <a:lnTo>
                    <a:pt x="17" y="215"/>
                  </a:lnTo>
                  <a:lnTo>
                    <a:pt x="14" y="217"/>
                  </a:lnTo>
                  <a:lnTo>
                    <a:pt x="14" y="217"/>
                  </a:lnTo>
                  <a:lnTo>
                    <a:pt x="14" y="220"/>
                  </a:lnTo>
                  <a:lnTo>
                    <a:pt x="12" y="220"/>
                  </a:lnTo>
                  <a:lnTo>
                    <a:pt x="7" y="225"/>
                  </a:lnTo>
                  <a:lnTo>
                    <a:pt x="0" y="229"/>
                  </a:lnTo>
                  <a:lnTo>
                    <a:pt x="0" y="232"/>
                  </a:lnTo>
                  <a:lnTo>
                    <a:pt x="0" y="232"/>
                  </a:lnTo>
                  <a:lnTo>
                    <a:pt x="0" y="246"/>
                  </a:lnTo>
                  <a:lnTo>
                    <a:pt x="0" y="246"/>
                  </a:lnTo>
                  <a:lnTo>
                    <a:pt x="2" y="251"/>
                  </a:lnTo>
                  <a:lnTo>
                    <a:pt x="2" y="251"/>
                  </a:lnTo>
                  <a:lnTo>
                    <a:pt x="2" y="253"/>
                  </a:lnTo>
                  <a:lnTo>
                    <a:pt x="5" y="253"/>
                  </a:lnTo>
                  <a:lnTo>
                    <a:pt x="7" y="255"/>
                  </a:lnTo>
                  <a:lnTo>
                    <a:pt x="12" y="255"/>
                  </a:lnTo>
                  <a:lnTo>
                    <a:pt x="14" y="255"/>
                  </a:lnTo>
                  <a:lnTo>
                    <a:pt x="17" y="255"/>
                  </a:lnTo>
                  <a:lnTo>
                    <a:pt x="17" y="255"/>
                  </a:lnTo>
                  <a:lnTo>
                    <a:pt x="19" y="255"/>
                  </a:lnTo>
                  <a:lnTo>
                    <a:pt x="57" y="277"/>
                  </a:lnTo>
                  <a:lnTo>
                    <a:pt x="62" y="277"/>
                  </a:lnTo>
                  <a:lnTo>
                    <a:pt x="64" y="277"/>
                  </a:lnTo>
                  <a:lnTo>
                    <a:pt x="64" y="277"/>
                  </a:lnTo>
                  <a:lnTo>
                    <a:pt x="64" y="279"/>
                  </a:lnTo>
                  <a:lnTo>
                    <a:pt x="69" y="281"/>
                  </a:lnTo>
                  <a:lnTo>
                    <a:pt x="71" y="284"/>
                  </a:lnTo>
                  <a:lnTo>
                    <a:pt x="74" y="284"/>
                  </a:lnTo>
                  <a:lnTo>
                    <a:pt x="76" y="286"/>
                  </a:lnTo>
                  <a:lnTo>
                    <a:pt x="76" y="288"/>
                  </a:lnTo>
                  <a:lnTo>
                    <a:pt x="76" y="288"/>
                  </a:lnTo>
                  <a:lnTo>
                    <a:pt x="76" y="291"/>
                  </a:lnTo>
                  <a:lnTo>
                    <a:pt x="76" y="291"/>
                  </a:lnTo>
                  <a:lnTo>
                    <a:pt x="76" y="293"/>
                  </a:lnTo>
                  <a:lnTo>
                    <a:pt x="74" y="296"/>
                  </a:lnTo>
                  <a:lnTo>
                    <a:pt x="74" y="296"/>
                  </a:lnTo>
                  <a:lnTo>
                    <a:pt x="74" y="298"/>
                  </a:lnTo>
                  <a:lnTo>
                    <a:pt x="74" y="305"/>
                  </a:lnTo>
                  <a:lnTo>
                    <a:pt x="74" y="307"/>
                  </a:lnTo>
                  <a:lnTo>
                    <a:pt x="74" y="307"/>
                  </a:lnTo>
                  <a:lnTo>
                    <a:pt x="74" y="307"/>
                  </a:lnTo>
                  <a:lnTo>
                    <a:pt x="74" y="310"/>
                  </a:lnTo>
                  <a:lnTo>
                    <a:pt x="74" y="310"/>
                  </a:lnTo>
                  <a:lnTo>
                    <a:pt x="76" y="310"/>
                  </a:lnTo>
                  <a:lnTo>
                    <a:pt x="78" y="310"/>
                  </a:lnTo>
                  <a:lnTo>
                    <a:pt x="81" y="310"/>
                  </a:lnTo>
                  <a:lnTo>
                    <a:pt x="81" y="310"/>
                  </a:lnTo>
                  <a:lnTo>
                    <a:pt x="83" y="310"/>
                  </a:lnTo>
                  <a:lnTo>
                    <a:pt x="83" y="310"/>
                  </a:lnTo>
                  <a:lnTo>
                    <a:pt x="104" y="319"/>
                  </a:lnTo>
                  <a:lnTo>
                    <a:pt x="107" y="322"/>
                  </a:lnTo>
                  <a:lnTo>
                    <a:pt x="107" y="322"/>
                  </a:lnTo>
                  <a:lnTo>
                    <a:pt x="107" y="324"/>
                  </a:lnTo>
                  <a:lnTo>
                    <a:pt x="109" y="324"/>
                  </a:lnTo>
                  <a:lnTo>
                    <a:pt x="109" y="324"/>
                  </a:lnTo>
                  <a:lnTo>
                    <a:pt x="109" y="326"/>
                  </a:lnTo>
                  <a:lnTo>
                    <a:pt x="109" y="326"/>
                  </a:lnTo>
                  <a:lnTo>
                    <a:pt x="111" y="326"/>
                  </a:lnTo>
                  <a:lnTo>
                    <a:pt x="111" y="326"/>
                  </a:lnTo>
                  <a:lnTo>
                    <a:pt x="114" y="326"/>
                  </a:lnTo>
                  <a:lnTo>
                    <a:pt x="119" y="326"/>
                  </a:lnTo>
                  <a:lnTo>
                    <a:pt x="121" y="326"/>
                  </a:lnTo>
                  <a:lnTo>
                    <a:pt x="126" y="324"/>
                  </a:lnTo>
                  <a:lnTo>
                    <a:pt x="128" y="322"/>
                  </a:lnTo>
                  <a:lnTo>
                    <a:pt x="133" y="317"/>
                  </a:lnTo>
                  <a:lnTo>
                    <a:pt x="135" y="317"/>
                  </a:lnTo>
                  <a:lnTo>
                    <a:pt x="135" y="314"/>
                  </a:lnTo>
                  <a:lnTo>
                    <a:pt x="135" y="314"/>
                  </a:lnTo>
                  <a:lnTo>
                    <a:pt x="137" y="314"/>
                  </a:lnTo>
                  <a:lnTo>
                    <a:pt x="149" y="319"/>
                  </a:lnTo>
                  <a:lnTo>
                    <a:pt x="152" y="322"/>
                  </a:lnTo>
                  <a:lnTo>
                    <a:pt x="154" y="322"/>
                  </a:lnTo>
                  <a:lnTo>
                    <a:pt x="154" y="324"/>
                  </a:lnTo>
                  <a:lnTo>
                    <a:pt x="154" y="329"/>
                  </a:lnTo>
                  <a:lnTo>
                    <a:pt x="156" y="329"/>
                  </a:lnTo>
                  <a:lnTo>
                    <a:pt x="156" y="331"/>
                  </a:lnTo>
                  <a:lnTo>
                    <a:pt x="156" y="331"/>
                  </a:lnTo>
                  <a:lnTo>
                    <a:pt x="159" y="331"/>
                  </a:lnTo>
                  <a:lnTo>
                    <a:pt x="159" y="333"/>
                  </a:lnTo>
                  <a:lnTo>
                    <a:pt x="164" y="333"/>
                  </a:lnTo>
                  <a:lnTo>
                    <a:pt x="164" y="333"/>
                  </a:lnTo>
                  <a:lnTo>
                    <a:pt x="166" y="333"/>
                  </a:lnTo>
                  <a:lnTo>
                    <a:pt x="166" y="331"/>
                  </a:lnTo>
                  <a:lnTo>
                    <a:pt x="168" y="331"/>
                  </a:lnTo>
                  <a:lnTo>
                    <a:pt x="168" y="331"/>
                  </a:lnTo>
                  <a:lnTo>
                    <a:pt x="171" y="333"/>
                  </a:lnTo>
                  <a:lnTo>
                    <a:pt x="175" y="336"/>
                  </a:lnTo>
                  <a:lnTo>
                    <a:pt x="178" y="338"/>
                  </a:lnTo>
                  <a:lnTo>
                    <a:pt x="180" y="338"/>
                  </a:lnTo>
                  <a:lnTo>
                    <a:pt x="185" y="338"/>
                  </a:lnTo>
                  <a:lnTo>
                    <a:pt x="187" y="341"/>
                  </a:lnTo>
                  <a:lnTo>
                    <a:pt x="199" y="350"/>
                  </a:lnTo>
                  <a:lnTo>
                    <a:pt x="204" y="350"/>
                  </a:lnTo>
                  <a:lnTo>
                    <a:pt x="211" y="350"/>
                  </a:lnTo>
                  <a:lnTo>
                    <a:pt x="211" y="350"/>
                  </a:lnTo>
                  <a:lnTo>
                    <a:pt x="213" y="350"/>
                  </a:lnTo>
                  <a:lnTo>
                    <a:pt x="213" y="348"/>
                  </a:lnTo>
                  <a:lnTo>
                    <a:pt x="218" y="348"/>
                  </a:lnTo>
                  <a:lnTo>
                    <a:pt x="218" y="345"/>
                  </a:lnTo>
                  <a:lnTo>
                    <a:pt x="223" y="341"/>
                  </a:lnTo>
                  <a:lnTo>
                    <a:pt x="225" y="338"/>
                  </a:lnTo>
                  <a:lnTo>
                    <a:pt x="225" y="338"/>
                  </a:lnTo>
                  <a:lnTo>
                    <a:pt x="227" y="338"/>
                  </a:lnTo>
                  <a:lnTo>
                    <a:pt x="230" y="341"/>
                  </a:lnTo>
                  <a:lnTo>
                    <a:pt x="232" y="341"/>
                  </a:lnTo>
                  <a:lnTo>
                    <a:pt x="232" y="341"/>
                  </a:lnTo>
                  <a:lnTo>
                    <a:pt x="235" y="336"/>
                  </a:lnTo>
                  <a:lnTo>
                    <a:pt x="242" y="333"/>
                  </a:lnTo>
                  <a:lnTo>
                    <a:pt x="244" y="331"/>
                  </a:lnTo>
                  <a:lnTo>
                    <a:pt x="249" y="329"/>
                  </a:lnTo>
                  <a:lnTo>
                    <a:pt x="251" y="329"/>
                  </a:lnTo>
                  <a:lnTo>
                    <a:pt x="251" y="329"/>
                  </a:lnTo>
                  <a:lnTo>
                    <a:pt x="251" y="326"/>
                  </a:lnTo>
                  <a:lnTo>
                    <a:pt x="251" y="326"/>
                  </a:lnTo>
                  <a:lnTo>
                    <a:pt x="251" y="326"/>
                  </a:lnTo>
                  <a:lnTo>
                    <a:pt x="251" y="326"/>
                  </a:lnTo>
                  <a:lnTo>
                    <a:pt x="249" y="324"/>
                  </a:lnTo>
                  <a:lnTo>
                    <a:pt x="246" y="324"/>
                  </a:lnTo>
                  <a:lnTo>
                    <a:pt x="246" y="322"/>
                  </a:lnTo>
                  <a:lnTo>
                    <a:pt x="246" y="322"/>
                  </a:lnTo>
                  <a:lnTo>
                    <a:pt x="244" y="319"/>
                  </a:lnTo>
                  <a:lnTo>
                    <a:pt x="244" y="317"/>
                  </a:lnTo>
                  <a:lnTo>
                    <a:pt x="244" y="317"/>
                  </a:lnTo>
                  <a:lnTo>
                    <a:pt x="242" y="314"/>
                  </a:lnTo>
                  <a:lnTo>
                    <a:pt x="242" y="312"/>
                  </a:lnTo>
                  <a:lnTo>
                    <a:pt x="242" y="312"/>
                  </a:lnTo>
                  <a:lnTo>
                    <a:pt x="244" y="307"/>
                  </a:lnTo>
                  <a:lnTo>
                    <a:pt x="244" y="307"/>
                  </a:lnTo>
                  <a:lnTo>
                    <a:pt x="246" y="307"/>
                  </a:lnTo>
                  <a:lnTo>
                    <a:pt x="251" y="307"/>
                  </a:lnTo>
                  <a:lnTo>
                    <a:pt x="254" y="307"/>
                  </a:lnTo>
                  <a:lnTo>
                    <a:pt x="256" y="303"/>
                  </a:lnTo>
                  <a:lnTo>
                    <a:pt x="258" y="303"/>
                  </a:lnTo>
                  <a:lnTo>
                    <a:pt x="258" y="300"/>
                  </a:lnTo>
                  <a:lnTo>
                    <a:pt x="261" y="296"/>
                  </a:lnTo>
                  <a:lnTo>
                    <a:pt x="270" y="288"/>
                  </a:lnTo>
                  <a:lnTo>
                    <a:pt x="270" y="288"/>
                  </a:lnTo>
                  <a:lnTo>
                    <a:pt x="272" y="288"/>
                  </a:lnTo>
                  <a:lnTo>
                    <a:pt x="272" y="288"/>
                  </a:lnTo>
                  <a:lnTo>
                    <a:pt x="272" y="288"/>
                  </a:lnTo>
                  <a:lnTo>
                    <a:pt x="272" y="288"/>
                  </a:lnTo>
                  <a:lnTo>
                    <a:pt x="275" y="291"/>
                  </a:lnTo>
                  <a:lnTo>
                    <a:pt x="277" y="293"/>
                  </a:lnTo>
                  <a:lnTo>
                    <a:pt x="280" y="293"/>
                  </a:lnTo>
                  <a:lnTo>
                    <a:pt x="280" y="293"/>
                  </a:lnTo>
                  <a:lnTo>
                    <a:pt x="280" y="293"/>
                  </a:lnTo>
                  <a:lnTo>
                    <a:pt x="282" y="298"/>
                  </a:lnTo>
                  <a:lnTo>
                    <a:pt x="282" y="298"/>
                  </a:lnTo>
                  <a:lnTo>
                    <a:pt x="282" y="298"/>
                  </a:lnTo>
                  <a:lnTo>
                    <a:pt x="284" y="300"/>
                  </a:lnTo>
                  <a:lnTo>
                    <a:pt x="287" y="300"/>
                  </a:lnTo>
                  <a:lnTo>
                    <a:pt x="287" y="300"/>
                  </a:lnTo>
                  <a:lnTo>
                    <a:pt x="289" y="300"/>
                  </a:lnTo>
                  <a:lnTo>
                    <a:pt x="289" y="298"/>
                  </a:lnTo>
                  <a:lnTo>
                    <a:pt x="291" y="298"/>
                  </a:lnTo>
                  <a:lnTo>
                    <a:pt x="291" y="298"/>
                  </a:lnTo>
                  <a:lnTo>
                    <a:pt x="294" y="298"/>
                  </a:lnTo>
                  <a:lnTo>
                    <a:pt x="294" y="298"/>
                  </a:lnTo>
                  <a:lnTo>
                    <a:pt x="294" y="300"/>
                  </a:lnTo>
                  <a:lnTo>
                    <a:pt x="301" y="305"/>
                  </a:lnTo>
                  <a:lnTo>
                    <a:pt x="303" y="305"/>
                  </a:lnTo>
                  <a:lnTo>
                    <a:pt x="303" y="307"/>
                  </a:lnTo>
                  <a:lnTo>
                    <a:pt x="303" y="307"/>
                  </a:lnTo>
                  <a:lnTo>
                    <a:pt x="303" y="310"/>
                  </a:lnTo>
                  <a:lnTo>
                    <a:pt x="306" y="310"/>
                  </a:lnTo>
                  <a:lnTo>
                    <a:pt x="303" y="312"/>
                  </a:lnTo>
                  <a:lnTo>
                    <a:pt x="303" y="314"/>
                  </a:lnTo>
                  <a:lnTo>
                    <a:pt x="303" y="314"/>
                  </a:lnTo>
                  <a:lnTo>
                    <a:pt x="306" y="317"/>
                  </a:lnTo>
                  <a:lnTo>
                    <a:pt x="306" y="317"/>
                  </a:lnTo>
                  <a:lnTo>
                    <a:pt x="306" y="319"/>
                  </a:lnTo>
                  <a:lnTo>
                    <a:pt x="308" y="322"/>
                  </a:lnTo>
                  <a:lnTo>
                    <a:pt x="308" y="322"/>
                  </a:lnTo>
                  <a:lnTo>
                    <a:pt x="308" y="322"/>
                  </a:lnTo>
                  <a:lnTo>
                    <a:pt x="308" y="324"/>
                  </a:lnTo>
                  <a:lnTo>
                    <a:pt x="308" y="326"/>
                  </a:lnTo>
                  <a:lnTo>
                    <a:pt x="308" y="326"/>
                  </a:lnTo>
                  <a:lnTo>
                    <a:pt x="308" y="329"/>
                  </a:lnTo>
                  <a:lnTo>
                    <a:pt x="308" y="329"/>
                  </a:lnTo>
                  <a:lnTo>
                    <a:pt x="310" y="329"/>
                  </a:lnTo>
                  <a:lnTo>
                    <a:pt x="313" y="326"/>
                  </a:lnTo>
                  <a:lnTo>
                    <a:pt x="322" y="322"/>
                  </a:lnTo>
                  <a:lnTo>
                    <a:pt x="322" y="322"/>
                  </a:lnTo>
                  <a:lnTo>
                    <a:pt x="325" y="319"/>
                  </a:lnTo>
                  <a:lnTo>
                    <a:pt x="325" y="319"/>
                  </a:lnTo>
                  <a:lnTo>
                    <a:pt x="325" y="317"/>
                  </a:lnTo>
                  <a:lnTo>
                    <a:pt x="332" y="310"/>
                  </a:lnTo>
                  <a:lnTo>
                    <a:pt x="334" y="303"/>
                  </a:lnTo>
                  <a:lnTo>
                    <a:pt x="341" y="293"/>
                  </a:lnTo>
                  <a:lnTo>
                    <a:pt x="348" y="288"/>
                  </a:lnTo>
                  <a:lnTo>
                    <a:pt x="348" y="284"/>
                  </a:lnTo>
                  <a:lnTo>
                    <a:pt x="351" y="281"/>
                  </a:lnTo>
                  <a:lnTo>
                    <a:pt x="351" y="281"/>
                  </a:lnTo>
                  <a:lnTo>
                    <a:pt x="351" y="279"/>
                  </a:lnTo>
                  <a:lnTo>
                    <a:pt x="351" y="279"/>
                  </a:lnTo>
                  <a:lnTo>
                    <a:pt x="351" y="277"/>
                  </a:lnTo>
                  <a:lnTo>
                    <a:pt x="351" y="274"/>
                  </a:lnTo>
                  <a:lnTo>
                    <a:pt x="353" y="274"/>
                  </a:lnTo>
                  <a:lnTo>
                    <a:pt x="355" y="272"/>
                  </a:lnTo>
                  <a:lnTo>
                    <a:pt x="370" y="258"/>
                  </a:lnTo>
                  <a:lnTo>
                    <a:pt x="372" y="255"/>
                  </a:lnTo>
                  <a:lnTo>
                    <a:pt x="372" y="255"/>
                  </a:lnTo>
                  <a:lnTo>
                    <a:pt x="372" y="253"/>
                  </a:lnTo>
                  <a:lnTo>
                    <a:pt x="372" y="251"/>
                  </a:lnTo>
                  <a:lnTo>
                    <a:pt x="372" y="248"/>
                  </a:lnTo>
                  <a:lnTo>
                    <a:pt x="372" y="246"/>
                  </a:lnTo>
                  <a:lnTo>
                    <a:pt x="374" y="243"/>
                  </a:lnTo>
                  <a:lnTo>
                    <a:pt x="374" y="243"/>
                  </a:lnTo>
                  <a:lnTo>
                    <a:pt x="374" y="243"/>
                  </a:lnTo>
                  <a:lnTo>
                    <a:pt x="374" y="23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57" name="Group 356">
            <a:extLst>
              <a:ext uri="{FF2B5EF4-FFF2-40B4-BE49-F238E27FC236}">
                <a16:creationId xmlns:a16="http://schemas.microsoft.com/office/drawing/2014/main" id="{A3BDE58B-79DE-4A00-8252-A9FAE0211CE1}"/>
              </a:ext>
            </a:extLst>
          </p:cNvPr>
          <p:cNvGrpSpPr>
            <a:grpSpLocks noChangeAspect="1"/>
          </p:cNvGrpSpPr>
          <p:nvPr/>
        </p:nvGrpSpPr>
        <p:grpSpPr bwMode="auto">
          <a:xfrm>
            <a:off x="10319483" y="2725072"/>
            <a:ext cx="1903005" cy="2580561"/>
            <a:chOff x="4247" y="822"/>
            <a:chExt cx="2407" cy="3264"/>
          </a:xfrm>
          <a:solidFill>
            <a:schemeClr val="bg1">
              <a:lumMod val="85000"/>
            </a:schemeClr>
          </a:solidFill>
        </p:grpSpPr>
        <p:sp>
          <p:nvSpPr>
            <p:cNvPr id="358" name="Freeform 5">
              <a:extLst>
                <a:ext uri="{FF2B5EF4-FFF2-40B4-BE49-F238E27FC236}">
                  <a16:creationId xmlns:a16="http://schemas.microsoft.com/office/drawing/2014/main" id="{7B92D309-2427-4588-A03B-14CD5E048636}"/>
                </a:ext>
              </a:extLst>
            </p:cNvPr>
            <p:cNvSpPr>
              <a:spLocks/>
            </p:cNvSpPr>
            <p:nvPr/>
          </p:nvSpPr>
          <p:spPr bwMode="auto">
            <a:xfrm>
              <a:off x="5303" y="2326"/>
              <a:ext cx="727" cy="593"/>
            </a:xfrm>
            <a:custGeom>
              <a:avLst/>
              <a:gdLst>
                <a:gd name="T0" fmla="*/ 724 w 727"/>
                <a:gd name="T1" fmla="*/ 313 h 593"/>
                <a:gd name="T2" fmla="*/ 675 w 727"/>
                <a:gd name="T3" fmla="*/ 332 h 593"/>
                <a:gd name="T4" fmla="*/ 633 w 727"/>
                <a:gd name="T5" fmla="*/ 365 h 593"/>
                <a:gd name="T6" fmla="*/ 630 w 727"/>
                <a:gd name="T7" fmla="*/ 386 h 593"/>
                <a:gd name="T8" fmla="*/ 624 w 727"/>
                <a:gd name="T9" fmla="*/ 423 h 593"/>
                <a:gd name="T10" fmla="*/ 587 w 727"/>
                <a:gd name="T11" fmla="*/ 450 h 593"/>
                <a:gd name="T12" fmla="*/ 557 w 727"/>
                <a:gd name="T13" fmla="*/ 453 h 593"/>
                <a:gd name="T14" fmla="*/ 542 w 727"/>
                <a:gd name="T15" fmla="*/ 493 h 593"/>
                <a:gd name="T16" fmla="*/ 514 w 727"/>
                <a:gd name="T17" fmla="*/ 517 h 593"/>
                <a:gd name="T18" fmla="*/ 496 w 727"/>
                <a:gd name="T19" fmla="*/ 511 h 593"/>
                <a:gd name="T20" fmla="*/ 432 w 727"/>
                <a:gd name="T21" fmla="*/ 523 h 593"/>
                <a:gd name="T22" fmla="*/ 405 w 727"/>
                <a:gd name="T23" fmla="*/ 496 h 593"/>
                <a:gd name="T24" fmla="*/ 380 w 727"/>
                <a:gd name="T25" fmla="*/ 474 h 593"/>
                <a:gd name="T26" fmla="*/ 365 w 727"/>
                <a:gd name="T27" fmla="*/ 502 h 593"/>
                <a:gd name="T28" fmla="*/ 368 w 727"/>
                <a:gd name="T29" fmla="*/ 532 h 593"/>
                <a:gd name="T30" fmla="*/ 362 w 727"/>
                <a:gd name="T31" fmla="*/ 560 h 593"/>
                <a:gd name="T32" fmla="*/ 335 w 727"/>
                <a:gd name="T33" fmla="*/ 541 h 593"/>
                <a:gd name="T34" fmla="*/ 316 w 727"/>
                <a:gd name="T35" fmla="*/ 532 h 593"/>
                <a:gd name="T36" fmla="*/ 280 w 727"/>
                <a:gd name="T37" fmla="*/ 520 h 593"/>
                <a:gd name="T38" fmla="*/ 252 w 727"/>
                <a:gd name="T39" fmla="*/ 517 h 593"/>
                <a:gd name="T40" fmla="*/ 231 w 727"/>
                <a:gd name="T41" fmla="*/ 532 h 593"/>
                <a:gd name="T42" fmla="*/ 234 w 727"/>
                <a:gd name="T43" fmla="*/ 560 h 593"/>
                <a:gd name="T44" fmla="*/ 256 w 727"/>
                <a:gd name="T45" fmla="*/ 575 h 593"/>
                <a:gd name="T46" fmla="*/ 222 w 727"/>
                <a:gd name="T47" fmla="*/ 587 h 593"/>
                <a:gd name="T48" fmla="*/ 189 w 727"/>
                <a:gd name="T49" fmla="*/ 569 h 593"/>
                <a:gd name="T50" fmla="*/ 170 w 727"/>
                <a:gd name="T51" fmla="*/ 535 h 593"/>
                <a:gd name="T52" fmla="*/ 143 w 727"/>
                <a:gd name="T53" fmla="*/ 517 h 593"/>
                <a:gd name="T54" fmla="*/ 122 w 727"/>
                <a:gd name="T55" fmla="*/ 490 h 593"/>
                <a:gd name="T56" fmla="*/ 85 w 727"/>
                <a:gd name="T57" fmla="*/ 456 h 593"/>
                <a:gd name="T58" fmla="*/ 46 w 727"/>
                <a:gd name="T59" fmla="*/ 462 h 593"/>
                <a:gd name="T60" fmla="*/ 52 w 727"/>
                <a:gd name="T61" fmla="*/ 426 h 593"/>
                <a:gd name="T62" fmla="*/ 18 w 727"/>
                <a:gd name="T63" fmla="*/ 408 h 593"/>
                <a:gd name="T64" fmla="*/ 6 w 727"/>
                <a:gd name="T65" fmla="*/ 417 h 593"/>
                <a:gd name="T66" fmla="*/ 9 w 727"/>
                <a:gd name="T67" fmla="*/ 392 h 593"/>
                <a:gd name="T68" fmla="*/ 18 w 727"/>
                <a:gd name="T69" fmla="*/ 359 h 593"/>
                <a:gd name="T70" fmla="*/ 36 w 727"/>
                <a:gd name="T71" fmla="*/ 338 h 593"/>
                <a:gd name="T72" fmla="*/ 33 w 727"/>
                <a:gd name="T73" fmla="*/ 298 h 593"/>
                <a:gd name="T74" fmla="*/ 21 w 727"/>
                <a:gd name="T75" fmla="*/ 298 h 593"/>
                <a:gd name="T76" fmla="*/ 43 w 727"/>
                <a:gd name="T77" fmla="*/ 280 h 593"/>
                <a:gd name="T78" fmla="*/ 64 w 727"/>
                <a:gd name="T79" fmla="*/ 268 h 593"/>
                <a:gd name="T80" fmla="*/ 79 w 727"/>
                <a:gd name="T81" fmla="*/ 247 h 593"/>
                <a:gd name="T82" fmla="*/ 70 w 727"/>
                <a:gd name="T83" fmla="*/ 216 h 593"/>
                <a:gd name="T84" fmla="*/ 82 w 727"/>
                <a:gd name="T85" fmla="*/ 213 h 593"/>
                <a:gd name="T86" fmla="*/ 85 w 727"/>
                <a:gd name="T87" fmla="*/ 186 h 593"/>
                <a:gd name="T88" fmla="*/ 52 w 727"/>
                <a:gd name="T89" fmla="*/ 171 h 593"/>
                <a:gd name="T90" fmla="*/ 24 w 727"/>
                <a:gd name="T91" fmla="*/ 140 h 593"/>
                <a:gd name="T92" fmla="*/ 12 w 727"/>
                <a:gd name="T93" fmla="*/ 113 h 593"/>
                <a:gd name="T94" fmla="*/ 70 w 727"/>
                <a:gd name="T95" fmla="*/ 85 h 593"/>
                <a:gd name="T96" fmla="*/ 85 w 727"/>
                <a:gd name="T97" fmla="*/ 67 h 593"/>
                <a:gd name="T98" fmla="*/ 113 w 727"/>
                <a:gd name="T99" fmla="*/ 55 h 593"/>
                <a:gd name="T100" fmla="*/ 131 w 727"/>
                <a:gd name="T101" fmla="*/ 22 h 593"/>
                <a:gd name="T102" fmla="*/ 201 w 727"/>
                <a:gd name="T103" fmla="*/ 31 h 593"/>
                <a:gd name="T104" fmla="*/ 246 w 727"/>
                <a:gd name="T105" fmla="*/ 3 h 593"/>
                <a:gd name="T106" fmla="*/ 277 w 727"/>
                <a:gd name="T107" fmla="*/ 25 h 593"/>
                <a:gd name="T108" fmla="*/ 283 w 727"/>
                <a:gd name="T109" fmla="*/ 61 h 593"/>
                <a:gd name="T110" fmla="*/ 411 w 727"/>
                <a:gd name="T111" fmla="*/ 161 h 593"/>
                <a:gd name="T112" fmla="*/ 408 w 727"/>
                <a:gd name="T113" fmla="*/ 213 h 593"/>
                <a:gd name="T114" fmla="*/ 432 w 727"/>
                <a:gd name="T115" fmla="*/ 225 h 593"/>
                <a:gd name="T116" fmla="*/ 484 w 727"/>
                <a:gd name="T117" fmla="*/ 250 h 593"/>
                <a:gd name="T118" fmla="*/ 545 w 727"/>
                <a:gd name="T119" fmla="*/ 277 h 593"/>
                <a:gd name="T120" fmla="*/ 599 w 727"/>
                <a:gd name="T121" fmla="*/ 286 h 593"/>
                <a:gd name="T122" fmla="*/ 624 w 727"/>
                <a:gd name="T123" fmla="*/ 25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7" h="593">
                  <a:moveTo>
                    <a:pt x="627" y="231"/>
                  </a:moveTo>
                  <a:lnTo>
                    <a:pt x="645" y="231"/>
                  </a:lnTo>
                  <a:lnTo>
                    <a:pt x="685" y="243"/>
                  </a:lnTo>
                  <a:lnTo>
                    <a:pt x="688" y="256"/>
                  </a:lnTo>
                  <a:lnTo>
                    <a:pt x="688" y="256"/>
                  </a:lnTo>
                  <a:lnTo>
                    <a:pt x="694" y="268"/>
                  </a:lnTo>
                  <a:lnTo>
                    <a:pt x="697" y="274"/>
                  </a:lnTo>
                  <a:lnTo>
                    <a:pt x="703" y="280"/>
                  </a:lnTo>
                  <a:lnTo>
                    <a:pt x="706" y="280"/>
                  </a:lnTo>
                  <a:lnTo>
                    <a:pt x="709" y="283"/>
                  </a:lnTo>
                  <a:lnTo>
                    <a:pt x="715" y="286"/>
                  </a:lnTo>
                  <a:lnTo>
                    <a:pt x="721" y="295"/>
                  </a:lnTo>
                  <a:lnTo>
                    <a:pt x="727" y="307"/>
                  </a:lnTo>
                  <a:lnTo>
                    <a:pt x="727" y="310"/>
                  </a:lnTo>
                  <a:lnTo>
                    <a:pt x="727" y="310"/>
                  </a:lnTo>
                  <a:lnTo>
                    <a:pt x="724" y="313"/>
                  </a:lnTo>
                  <a:lnTo>
                    <a:pt x="724" y="313"/>
                  </a:lnTo>
                  <a:lnTo>
                    <a:pt x="724" y="313"/>
                  </a:lnTo>
                  <a:lnTo>
                    <a:pt x="721" y="319"/>
                  </a:lnTo>
                  <a:lnTo>
                    <a:pt x="718" y="319"/>
                  </a:lnTo>
                  <a:lnTo>
                    <a:pt x="718" y="319"/>
                  </a:lnTo>
                  <a:lnTo>
                    <a:pt x="718" y="319"/>
                  </a:lnTo>
                  <a:lnTo>
                    <a:pt x="715" y="319"/>
                  </a:lnTo>
                  <a:lnTo>
                    <a:pt x="715" y="316"/>
                  </a:lnTo>
                  <a:lnTo>
                    <a:pt x="715" y="316"/>
                  </a:lnTo>
                  <a:lnTo>
                    <a:pt x="712" y="319"/>
                  </a:lnTo>
                  <a:lnTo>
                    <a:pt x="712" y="319"/>
                  </a:lnTo>
                  <a:lnTo>
                    <a:pt x="703" y="316"/>
                  </a:lnTo>
                  <a:lnTo>
                    <a:pt x="697" y="316"/>
                  </a:lnTo>
                  <a:lnTo>
                    <a:pt x="697" y="316"/>
                  </a:lnTo>
                  <a:lnTo>
                    <a:pt x="691" y="316"/>
                  </a:lnTo>
                  <a:lnTo>
                    <a:pt x="691" y="319"/>
                  </a:lnTo>
                  <a:lnTo>
                    <a:pt x="691" y="319"/>
                  </a:lnTo>
                  <a:lnTo>
                    <a:pt x="691" y="319"/>
                  </a:lnTo>
                  <a:lnTo>
                    <a:pt x="678" y="326"/>
                  </a:lnTo>
                  <a:lnTo>
                    <a:pt x="675" y="332"/>
                  </a:lnTo>
                  <a:lnTo>
                    <a:pt x="669" y="341"/>
                  </a:lnTo>
                  <a:lnTo>
                    <a:pt x="669" y="341"/>
                  </a:lnTo>
                  <a:lnTo>
                    <a:pt x="666" y="341"/>
                  </a:lnTo>
                  <a:lnTo>
                    <a:pt x="666" y="338"/>
                  </a:lnTo>
                  <a:lnTo>
                    <a:pt x="666" y="338"/>
                  </a:lnTo>
                  <a:lnTo>
                    <a:pt x="666" y="338"/>
                  </a:lnTo>
                  <a:lnTo>
                    <a:pt x="657" y="338"/>
                  </a:lnTo>
                  <a:lnTo>
                    <a:pt x="654" y="338"/>
                  </a:lnTo>
                  <a:lnTo>
                    <a:pt x="654" y="341"/>
                  </a:lnTo>
                  <a:lnTo>
                    <a:pt x="648" y="347"/>
                  </a:lnTo>
                  <a:lnTo>
                    <a:pt x="645" y="347"/>
                  </a:lnTo>
                  <a:lnTo>
                    <a:pt x="627" y="353"/>
                  </a:lnTo>
                  <a:lnTo>
                    <a:pt x="627" y="356"/>
                  </a:lnTo>
                  <a:lnTo>
                    <a:pt x="630" y="362"/>
                  </a:lnTo>
                  <a:lnTo>
                    <a:pt x="633" y="362"/>
                  </a:lnTo>
                  <a:lnTo>
                    <a:pt x="633" y="365"/>
                  </a:lnTo>
                  <a:lnTo>
                    <a:pt x="633" y="365"/>
                  </a:lnTo>
                  <a:lnTo>
                    <a:pt x="633" y="365"/>
                  </a:lnTo>
                  <a:lnTo>
                    <a:pt x="633" y="368"/>
                  </a:lnTo>
                  <a:lnTo>
                    <a:pt x="630" y="371"/>
                  </a:lnTo>
                  <a:lnTo>
                    <a:pt x="630" y="371"/>
                  </a:lnTo>
                  <a:lnTo>
                    <a:pt x="630" y="371"/>
                  </a:lnTo>
                  <a:lnTo>
                    <a:pt x="627" y="371"/>
                  </a:lnTo>
                  <a:lnTo>
                    <a:pt x="627" y="371"/>
                  </a:lnTo>
                  <a:lnTo>
                    <a:pt x="624" y="371"/>
                  </a:lnTo>
                  <a:lnTo>
                    <a:pt x="624" y="374"/>
                  </a:lnTo>
                  <a:lnTo>
                    <a:pt x="621" y="377"/>
                  </a:lnTo>
                  <a:lnTo>
                    <a:pt x="621" y="380"/>
                  </a:lnTo>
                  <a:lnTo>
                    <a:pt x="621" y="383"/>
                  </a:lnTo>
                  <a:lnTo>
                    <a:pt x="624" y="383"/>
                  </a:lnTo>
                  <a:lnTo>
                    <a:pt x="624" y="383"/>
                  </a:lnTo>
                  <a:lnTo>
                    <a:pt x="624" y="380"/>
                  </a:lnTo>
                  <a:lnTo>
                    <a:pt x="627" y="380"/>
                  </a:lnTo>
                  <a:lnTo>
                    <a:pt x="627" y="383"/>
                  </a:lnTo>
                  <a:lnTo>
                    <a:pt x="630" y="383"/>
                  </a:lnTo>
                  <a:lnTo>
                    <a:pt x="630" y="386"/>
                  </a:lnTo>
                  <a:lnTo>
                    <a:pt x="630" y="386"/>
                  </a:lnTo>
                  <a:lnTo>
                    <a:pt x="630" y="386"/>
                  </a:lnTo>
                  <a:lnTo>
                    <a:pt x="627" y="389"/>
                  </a:lnTo>
                  <a:lnTo>
                    <a:pt x="627" y="392"/>
                  </a:lnTo>
                  <a:lnTo>
                    <a:pt x="630" y="395"/>
                  </a:lnTo>
                  <a:lnTo>
                    <a:pt x="630" y="398"/>
                  </a:lnTo>
                  <a:lnTo>
                    <a:pt x="630" y="398"/>
                  </a:lnTo>
                  <a:lnTo>
                    <a:pt x="633" y="402"/>
                  </a:lnTo>
                  <a:lnTo>
                    <a:pt x="633" y="402"/>
                  </a:lnTo>
                  <a:lnTo>
                    <a:pt x="633" y="402"/>
                  </a:lnTo>
                  <a:lnTo>
                    <a:pt x="636" y="402"/>
                  </a:lnTo>
                  <a:lnTo>
                    <a:pt x="639" y="402"/>
                  </a:lnTo>
                  <a:lnTo>
                    <a:pt x="642" y="402"/>
                  </a:lnTo>
                  <a:lnTo>
                    <a:pt x="636" y="411"/>
                  </a:lnTo>
                  <a:lnTo>
                    <a:pt x="636" y="414"/>
                  </a:lnTo>
                  <a:lnTo>
                    <a:pt x="633" y="414"/>
                  </a:lnTo>
                  <a:lnTo>
                    <a:pt x="627" y="420"/>
                  </a:lnTo>
                  <a:lnTo>
                    <a:pt x="624" y="423"/>
                  </a:lnTo>
                  <a:lnTo>
                    <a:pt x="618" y="423"/>
                  </a:lnTo>
                  <a:lnTo>
                    <a:pt x="612" y="420"/>
                  </a:lnTo>
                  <a:lnTo>
                    <a:pt x="608" y="420"/>
                  </a:lnTo>
                  <a:lnTo>
                    <a:pt x="608" y="423"/>
                  </a:lnTo>
                  <a:lnTo>
                    <a:pt x="605" y="423"/>
                  </a:lnTo>
                  <a:lnTo>
                    <a:pt x="605" y="426"/>
                  </a:lnTo>
                  <a:lnTo>
                    <a:pt x="599" y="432"/>
                  </a:lnTo>
                  <a:lnTo>
                    <a:pt x="599" y="438"/>
                  </a:lnTo>
                  <a:lnTo>
                    <a:pt x="599" y="441"/>
                  </a:lnTo>
                  <a:lnTo>
                    <a:pt x="599" y="444"/>
                  </a:lnTo>
                  <a:lnTo>
                    <a:pt x="596" y="447"/>
                  </a:lnTo>
                  <a:lnTo>
                    <a:pt x="596" y="447"/>
                  </a:lnTo>
                  <a:lnTo>
                    <a:pt x="593" y="447"/>
                  </a:lnTo>
                  <a:lnTo>
                    <a:pt x="590" y="450"/>
                  </a:lnTo>
                  <a:lnTo>
                    <a:pt x="590" y="450"/>
                  </a:lnTo>
                  <a:lnTo>
                    <a:pt x="587" y="450"/>
                  </a:lnTo>
                  <a:lnTo>
                    <a:pt x="587" y="450"/>
                  </a:lnTo>
                  <a:lnTo>
                    <a:pt x="587" y="450"/>
                  </a:lnTo>
                  <a:lnTo>
                    <a:pt x="584" y="447"/>
                  </a:lnTo>
                  <a:lnTo>
                    <a:pt x="584" y="447"/>
                  </a:lnTo>
                  <a:lnTo>
                    <a:pt x="578" y="447"/>
                  </a:lnTo>
                  <a:lnTo>
                    <a:pt x="572" y="459"/>
                  </a:lnTo>
                  <a:lnTo>
                    <a:pt x="572" y="459"/>
                  </a:lnTo>
                  <a:lnTo>
                    <a:pt x="569" y="459"/>
                  </a:lnTo>
                  <a:lnTo>
                    <a:pt x="569" y="459"/>
                  </a:lnTo>
                  <a:lnTo>
                    <a:pt x="566" y="459"/>
                  </a:lnTo>
                  <a:lnTo>
                    <a:pt x="566" y="459"/>
                  </a:lnTo>
                  <a:lnTo>
                    <a:pt x="566" y="459"/>
                  </a:lnTo>
                  <a:lnTo>
                    <a:pt x="566" y="459"/>
                  </a:lnTo>
                  <a:lnTo>
                    <a:pt x="566" y="459"/>
                  </a:lnTo>
                  <a:lnTo>
                    <a:pt x="563" y="456"/>
                  </a:lnTo>
                  <a:lnTo>
                    <a:pt x="563" y="456"/>
                  </a:lnTo>
                  <a:lnTo>
                    <a:pt x="560" y="453"/>
                  </a:lnTo>
                  <a:lnTo>
                    <a:pt x="560" y="453"/>
                  </a:lnTo>
                  <a:lnTo>
                    <a:pt x="557" y="453"/>
                  </a:lnTo>
                  <a:lnTo>
                    <a:pt x="557" y="453"/>
                  </a:lnTo>
                  <a:lnTo>
                    <a:pt x="554" y="456"/>
                  </a:lnTo>
                  <a:lnTo>
                    <a:pt x="554" y="456"/>
                  </a:lnTo>
                  <a:lnTo>
                    <a:pt x="554" y="456"/>
                  </a:lnTo>
                  <a:lnTo>
                    <a:pt x="554" y="459"/>
                  </a:lnTo>
                  <a:lnTo>
                    <a:pt x="551" y="462"/>
                  </a:lnTo>
                  <a:lnTo>
                    <a:pt x="545" y="468"/>
                  </a:lnTo>
                  <a:lnTo>
                    <a:pt x="542" y="471"/>
                  </a:lnTo>
                  <a:lnTo>
                    <a:pt x="539" y="474"/>
                  </a:lnTo>
                  <a:lnTo>
                    <a:pt x="539" y="477"/>
                  </a:lnTo>
                  <a:lnTo>
                    <a:pt x="539" y="477"/>
                  </a:lnTo>
                  <a:lnTo>
                    <a:pt x="539" y="481"/>
                  </a:lnTo>
                  <a:lnTo>
                    <a:pt x="539" y="481"/>
                  </a:lnTo>
                  <a:lnTo>
                    <a:pt x="542" y="484"/>
                  </a:lnTo>
                  <a:lnTo>
                    <a:pt x="545" y="484"/>
                  </a:lnTo>
                  <a:lnTo>
                    <a:pt x="545" y="487"/>
                  </a:lnTo>
                  <a:lnTo>
                    <a:pt x="545" y="490"/>
                  </a:lnTo>
                  <a:lnTo>
                    <a:pt x="545" y="490"/>
                  </a:lnTo>
                  <a:lnTo>
                    <a:pt x="542" y="493"/>
                  </a:lnTo>
                  <a:lnTo>
                    <a:pt x="542" y="493"/>
                  </a:lnTo>
                  <a:lnTo>
                    <a:pt x="542" y="496"/>
                  </a:lnTo>
                  <a:lnTo>
                    <a:pt x="542" y="499"/>
                  </a:lnTo>
                  <a:lnTo>
                    <a:pt x="539" y="499"/>
                  </a:lnTo>
                  <a:lnTo>
                    <a:pt x="535" y="499"/>
                  </a:lnTo>
                  <a:lnTo>
                    <a:pt x="535" y="499"/>
                  </a:lnTo>
                  <a:lnTo>
                    <a:pt x="532" y="502"/>
                  </a:lnTo>
                  <a:lnTo>
                    <a:pt x="532" y="502"/>
                  </a:lnTo>
                  <a:lnTo>
                    <a:pt x="532" y="505"/>
                  </a:lnTo>
                  <a:lnTo>
                    <a:pt x="532" y="505"/>
                  </a:lnTo>
                  <a:lnTo>
                    <a:pt x="532" y="508"/>
                  </a:lnTo>
                  <a:lnTo>
                    <a:pt x="526" y="511"/>
                  </a:lnTo>
                  <a:lnTo>
                    <a:pt x="523" y="514"/>
                  </a:lnTo>
                  <a:lnTo>
                    <a:pt x="523" y="514"/>
                  </a:lnTo>
                  <a:lnTo>
                    <a:pt x="517" y="514"/>
                  </a:lnTo>
                  <a:lnTo>
                    <a:pt x="517" y="517"/>
                  </a:lnTo>
                  <a:lnTo>
                    <a:pt x="514" y="517"/>
                  </a:lnTo>
                  <a:lnTo>
                    <a:pt x="514" y="517"/>
                  </a:lnTo>
                  <a:lnTo>
                    <a:pt x="514" y="517"/>
                  </a:lnTo>
                  <a:lnTo>
                    <a:pt x="511" y="517"/>
                  </a:lnTo>
                  <a:lnTo>
                    <a:pt x="511" y="517"/>
                  </a:lnTo>
                  <a:lnTo>
                    <a:pt x="511" y="517"/>
                  </a:lnTo>
                  <a:lnTo>
                    <a:pt x="511" y="514"/>
                  </a:lnTo>
                  <a:lnTo>
                    <a:pt x="511" y="514"/>
                  </a:lnTo>
                  <a:lnTo>
                    <a:pt x="511" y="514"/>
                  </a:lnTo>
                  <a:lnTo>
                    <a:pt x="508" y="514"/>
                  </a:lnTo>
                  <a:lnTo>
                    <a:pt x="508" y="511"/>
                  </a:lnTo>
                  <a:lnTo>
                    <a:pt x="505" y="511"/>
                  </a:lnTo>
                  <a:lnTo>
                    <a:pt x="505" y="511"/>
                  </a:lnTo>
                  <a:lnTo>
                    <a:pt x="505" y="511"/>
                  </a:lnTo>
                  <a:lnTo>
                    <a:pt x="505" y="511"/>
                  </a:lnTo>
                  <a:lnTo>
                    <a:pt x="505" y="508"/>
                  </a:lnTo>
                  <a:lnTo>
                    <a:pt x="502" y="508"/>
                  </a:lnTo>
                  <a:lnTo>
                    <a:pt x="502" y="508"/>
                  </a:lnTo>
                  <a:lnTo>
                    <a:pt x="496" y="508"/>
                  </a:lnTo>
                  <a:lnTo>
                    <a:pt x="496" y="511"/>
                  </a:lnTo>
                  <a:lnTo>
                    <a:pt x="496" y="511"/>
                  </a:lnTo>
                  <a:lnTo>
                    <a:pt x="496" y="511"/>
                  </a:lnTo>
                  <a:lnTo>
                    <a:pt x="493" y="511"/>
                  </a:lnTo>
                  <a:lnTo>
                    <a:pt x="490" y="514"/>
                  </a:lnTo>
                  <a:lnTo>
                    <a:pt x="459" y="520"/>
                  </a:lnTo>
                  <a:lnTo>
                    <a:pt x="450" y="517"/>
                  </a:lnTo>
                  <a:lnTo>
                    <a:pt x="447" y="517"/>
                  </a:lnTo>
                  <a:lnTo>
                    <a:pt x="444" y="517"/>
                  </a:lnTo>
                  <a:lnTo>
                    <a:pt x="444" y="517"/>
                  </a:lnTo>
                  <a:lnTo>
                    <a:pt x="444" y="517"/>
                  </a:lnTo>
                  <a:lnTo>
                    <a:pt x="444" y="520"/>
                  </a:lnTo>
                  <a:lnTo>
                    <a:pt x="441" y="520"/>
                  </a:lnTo>
                  <a:lnTo>
                    <a:pt x="441" y="523"/>
                  </a:lnTo>
                  <a:lnTo>
                    <a:pt x="441" y="523"/>
                  </a:lnTo>
                  <a:lnTo>
                    <a:pt x="438" y="523"/>
                  </a:lnTo>
                  <a:lnTo>
                    <a:pt x="435" y="523"/>
                  </a:lnTo>
                  <a:lnTo>
                    <a:pt x="432" y="523"/>
                  </a:lnTo>
                  <a:lnTo>
                    <a:pt x="432" y="523"/>
                  </a:lnTo>
                  <a:lnTo>
                    <a:pt x="426" y="517"/>
                  </a:lnTo>
                  <a:lnTo>
                    <a:pt x="426" y="517"/>
                  </a:lnTo>
                  <a:lnTo>
                    <a:pt x="423" y="517"/>
                  </a:lnTo>
                  <a:lnTo>
                    <a:pt x="423" y="514"/>
                  </a:lnTo>
                  <a:lnTo>
                    <a:pt x="423" y="508"/>
                  </a:lnTo>
                  <a:lnTo>
                    <a:pt x="423" y="505"/>
                  </a:lnTo>
                  <a:lnTo>
                    <a:pt x="423" y="505"/>
                  </a:lnTo>
                  <a:lnTo>
                    <a:pt x="420" y="502"/>
                  </a:lnTo>
                  <a:lnTo>
                    <a:pt x="420" y="502"/>
                  </a:lnTo>
                  <a:lnTo>
                    <a:pt x="417" y="502"/>
                  </a:lnTo>
                  <a:lnTo>
                    <a:pt x="417" y="502"/>
                  </a:lnTo>
                  <a:lnTo>
                    <a:pt x="417" y="502"/>
                  </a:lnTo>
                  <a:lnTo>
                    <a:pt x="414" y="502"/>
                  </a:lnTo>
                  <a:lnTo>
                    <a:pt x="414" y="502"/>
                  </a:lnTo>
                  <a:lnTo>
                    <a:pt x="411" y="499"/>
                  </a:lnTo>
                  <a:lnTo>
                    <a:pt x="408" y="499"/>
                  </a:lnTo>
                  <a:lnTo>
                    <a:pt x="405" y="496"/>
                  </a:lnTo>
                  <a:lnTo>
                    <a:pt x="405" y="496"/>
                  </a:lnTo>
                  <a:lnTo>
                    <a:pt x="405" y="493"/>
                  </a:lnTo>
                  <a:lnTo>
                    <a:pt x="405" y="481"/>
                  </a:lnTo>
                  <a:lnTo>
                    <a:pt x="408" y="477"/>
                  </a:lnTo>
                  <a:lnTo>
                    <a:pt x="411" y="477"/>
                  </a:lnTo>
                  <a:lnTo>
                    <a:pt x="411" y="474"/>
                  </a:lnTo>
                  <a:lnTo>
                    <a:pt x="411" y="474"/>
                  </a:lnTo>
                  <a:lnTo>
                    <a:pt x="411" y="474"/>
                  </a:lnTo>
                  <a:lnTo>
                    <a:pt x="411" y="474"/>
                  </a:lnTo>
                  <a:lnTo>
                    <a:pt x="411" y="471"/>
                  </a:lnTo>
                  <a:lnTo>
                    <a:pt x="408" y="468"/>
                  </a:lnTo>
                  <a:lnTo>
                    <a:pt x="405" y="465"/>
                  </a:lnTo>
                  <a:lnTo>
                    <a:pt x="386" y="465"/>
                  </a:lnTo>
                  <a:lnTo>
                    <a:pt x="383" y="468"/>
                  </a:lnTo>
                  <a:lnTo>
                    <a:pt x="383" y="468"/>
                  </a:lnTo>
                  <a:lnTo>
                    <a:pt x="380" y="471"/>
                  </a:lnTo>
                  <a:lnTo>
                    <a:pt x="380" y="471"/>
                  </a:lnTo>
                  <a:lnTo>
                    <a:pt x="380" y="474"/>
                  </a:lnTo>
                  <a:lnTo>
                    <a:pt x="380" y="474"/>
                  </a:lnTo>
                  <a:lnTo>
                    <a:pt x="380" y="474"/>
                  </a:lnTo>
                  <a:lnTo>
                    <a:pt x="380" y="474"/>
                  </a:lnTo>
                  <a:lnTo>
                    <a:pt x="380" y="474"/>
                  </a:lnTo>
                  <a:lnTo>
                    <a:pt x="377" y="477"/>
                  </a:lnTo>
                  <a:lnTo>
                    <a:pt x="374" y="481"/>
                  </a:lnTo>
                  <a:lnTo>
                    <a:pt x="368" y="481"/>
                  </a:lnTo>
                  <a:lnTo>
                    <a:pt x="362" y="484"/>
                  </a:lnTo>
                  <a:lnTo>
                    <a:pt x="362" y="490"/>
                  </a:lnTo>
                  <a:lnTo>
                    <a:pt x="362" y="493"/>
                  </a:lnTo>
                  <a:lnTo>
                    <a:pt x="362" y="493"/>
                  </a:lnTo>
                  <a:lnTo>
                    <a:pt x="362" y="493"/>
                  </a:lnTo>
                  <a:lnTo>
                    <a:pt x="362" y="496"/>
                  </a:lnTo>
                  <a:lnTo>
                    <a:pt x="362" y="496"/>
                  </a:lnTo>
                  <a:lnTo>
                    <a:pt x="362" y="499"/>
                  </a:lnTo>
                  <a:lnTo>
                    <a:pt x="362" y="499"/>
                  </a:lnTo>
                  <a:lnTo>
                    <a:pt x="365" y="499"/>
                  </a:lnTo>
                  <a:lnTo>
                    <a:pt x="365" y="502"/>
                  </a:lnTo>
                  <a:lnTo>
                    <a:pt x="365" y="502"/>
                  </a:lnTo>
                  <a:lnTo>
                    <a:pt x="365" y="505"/>
                  </a:lnTo>
                  <a:lnTo>
                    <a:pt x="362" y="511"/>
                  </a:lnTo>
                  <a:lnTo>
                    <a:pt x="362" y="514"/>
                  </a:lnTo>
                  <a:lnTo>
                    <a:pt x="365" y="514"/>
                  </a:lnTo>
                  <a:lnTo>
                    <a:pt x="365" y="517"/>
                  </a:lnTo>
                  <a:lnTo>
                    <a:pt x="365" y="517"/>
                  </a:lnTo>
                  <a:lnTo>
                    <a:pt x="365" y="520"/>
                  </a:lnTo>
                  <a:lnTo>
                    <a:pt x="365" y="520"/>
                  </a:lnTo>
                  <a:lnTo>
                    <a:pt x="365" y="520"/>
                  </a:lnTo>
                  <a:lnTo>
                    <a:pt x="368" y="523"/>
                  </a:lnTo>
                  <a:lnTo>
                    <a:pt x="368" y="523"/>
                  </a:lnTo>
                  <a:lnTo>
                    <a:pt x="368" y="526"/>
                  </a:lnTo>
                  <a:lnTo>
                    <a:pt x="368" y="526"/>
                  </a:lnTo>
                  <a:lnTo>
                    <a:pt x="368" y="529"/>
                  </a:lnTo>
                  <a:lnTo>
                    <a:pt x="368" y="529"/>
                  </a:lnTo>
                  <a:lnTo>
                    <a:pt x="368" y="529"/>
                  </a:lnTo>
                  <a:lnTo>
                    <a:pt x="368" y="532"/>
                  </a:lnTo>
                  <a:lnTo>
                    <a:pt x="368" y="532"/>
                  </a:lnTo>
                  <a:lnTo>
                    <a:pt x="368" y="532"/>
                  </a:lnTo>
                  <a:lnTo>
                    <a:pt x="365" y="532"/>
                  </a:lnTo>
                  <a:lnTo>
                    <a:pt x="365" y="535"/>
                  </a:lnTo>
                  <a:lnTo>
                    <a:pt x="365" y="535"/>
                  </a:lnTo>
                  <a:lnTo>
                    <a:pt x="365" y="535"/>
                  </a:lnTo>
                  <a:lnTo>
                    <a:pt x="365" y="538"/>
                  </a:lnTo>
                  <a:lnTo>
                    <a:pt x="365" y="538"/>
                  </a:lnTo>
                  <a:lnTo>
                    <a:pt x="365" y="541"/>
                  </a:lnTo>
                  <a:lnTo>
                    <a:pt x="365" y="544"/>
                  </a:lnTo>
                  <a:lnTo>
                    <a:pt x="362" y="547"/>
                  </a:lnTo>
                  <a:lnTo>
                    <a:pt x="362" y="547"/>
                  </a:lnTo>
                  <a:lnTo>
                    <a:pt x="365" y="550"/>
                  </a:lnTo>
                  <a:lnTo>
                    <a:pt x="365" y="553"/>
                  </a:lnTo>
                  <a:lnTo>
                    <a:pt x="365" y="553"/>
                  </a:lnTo>
                  <a:lnTo>
                    <a:pt x="365" y="557"/>
                  </a:lnTo>
                  <a:lnTo>
                    <a:pt x="362" y="557"/>
                  </a:lnTo>
                  <a:lnTo>
                    <a:pt x="362" y="560"/>
                  </a:lnTo>
                  <a:lnTo>
                    <a:pt x="362" y="560"/>
                  </a:lnTo>
                  <a:lnTo>
                    <a:pt x="362" y="563"/>
                  </a:lnTo>
                  <a:lnTo>
                    <a:pt x="362" y="566"/>
                  </a:lnTo>
                  <a:lnTo>
                    <a:pt x="362" y="566"/>
                  </a:lnTo>
                  <a:lnTo>
                    <a:pt x="362" y="566"/>
                  </a:lnTo>
                  <a:lnTo>
                    <a:pt x="362" y="566"/>
                  </a:lnTo>
                  <a:lnTo>
                    <a:pt x="359" y="566"/>
                  </a:lnTo>
                  <a:lnTo>
                    <a:pt x="353" y="566"/>
                  </a:lnTo>
                  <a:lnTo>
                    <a:pt x="353" y="563"/>
                  </a:lnTo>
                  <a:lnTo>
                    <a:pt x="350" y="563"/>
                  </a:lnTo>
                  <a:lnTo>
                    <a:pt x="350" y="563"/>
                  </a:lnTo>
                  <a:lnTo>
                    <a:pt x="347" y="569"/>
                  </a:lnTo>
                  <a:lnTo>
                    <a:pt x="332" y="557"/>
                  </a:lnTo>
                  <a:lnTo>
                    <a:pt x="332" y="550"/>
                  </a:lnTo>
                  <a:lnTo>
                    <a:pt x="335" y="547"/>
                  </a:lnTo>
                  <a:lnTo>
                    <a:pt x="338" y="544"/>
                  </a:lnTo>
                  <a:lnTo>
                    <a:pt x="338" y="544"/>
                  </a:lnTo>
                  <a:lnTo>
                    <a:pt x="338" y="544"/>
                  </a:lnTo>
                  <a:lnTo>
                    <a:pt x="335" y="541"/>
                  </a:lnTo>
                  <a:lnTo>
                    <a:pt x="335" y="541"/>
                  </a:lnTo>
                  <a:lnTo>
                    <a:pt x="335" y="541"/>
                  </a:lnTo>
                  <a:lnTo>
                    <a:pt x="335" y="538"/>
                  </a:lnTo>
                  <a:lnTo>
                    <a:pt x="332" y="535"/>
                  </a:lnTo>
                  <a:lnTo>
                    <a:pt x="332" y="535"/>
                  </a:lnTo>
                  <a:lnTo>
                    <a:pt x="329" y="535"/>
                  </a:lnTo>
                  <a:lnTo>
                    <a:pt x="329" y="535"/>
                  </a:lnTo>
                  <a:lnTo>
                    <a:pt x="329" y="532"/>
                  </a:lnTo>
                  <a:lnTo>
                    <a:pt x="326" y="532"/>
                  </a:lnTo>
                  <a:lnTo>
                    <a:pt x="326" y="529"/>
                  </a:lnTo>
                  <a:lnTo>
                    <a:pt x="326" y="529"/>
                  </a:lnTo>
                  <a:lnTo>
                    <a:pt x="322" y="529"/>
                  </a:lnTo>
                  <a:lnTo>
                    <a:pt x="322" y="529"/>
                  </a:lnTo>
                  <a:lnTo>
                    <a:pt x="319" y="529"/>
                  </a:lnTo>
                  <a:lnTo>
                    <a:pt x="319" y="532"/>
                  </a:lnTo>
                  <a:lnTo>
                    <a:pt x="319" y="532"/>
                  </a:lnTo>
                  <a:lnTo>
                    <a:pt x="316" y="532"/>
                  </a:lnTo>
                  <a:lnTo>
                    <a:pt x="316" y="532"/>
                  </a:lnTo>
                  <a:lnTo>
                    <a:pt x="313" y="535"/>
                  </a:lnTo>
                  <a:lnTo>
                    <a:pt x="313" y="535"/>
                  </a:lnTo>
                  <a:lnTo>
                    <a:pt x="307" y="535"/>
                  </a:lnTo>
                  <a:lnTo>
                    <a:pt x="307" y="535"/>
                  </a:lnTo>
                  <a:lnTo>
                    <a:pt x="307" y="535"/>
                  </a:lnTo>
                  <a:lnTo>
                    <a:pt x="304" y="532"/>
                  </a:lnTo>
                  <a:lnTo>
                    <a:pt x="304" y="532"/>
                  </a:lnTo>
                  <a:lnTo>
                    <a:pt x="301" y="529"/>
                  </a:lnTo>
                  <a:lnTo>
                    <a:pt x="295" y="529"/>
                  </a:lnTo>
                  <a:lnTo>
                    <a:pt x="295" y="529"/>
                  </a:lnTo>
                  <a:lnTo>
                    <a:pt x="295" y="529"/>
                  </a:lnTo>
                  <a:lnTo>
                    <a:pt x="292" y="532"/>
                  </a:lnTo>
                  <a:lnTo>
                    <a:pt x="292" y="535"/>
                  </a:lnTo>
                  <a:lnTo>
                    <a:pt x="292" y="535"/>
                  </a:lnTo>
                  <a:lnTo>
                    <a:pt x="292" y="535"/>
                  </a:lnTo>
                  <a:lnTo>
                    <a:pt x="289" y="535"/>
                  </a:lnTo>
                  <a:lnTo>
                    <a:pt x="289" y="532"/>
                  </a:lnTo>
                  <a:lnTo>
                    <a:pt x="280" y="520"/>
                  </a:lnTo>
                  <a:lnTo>
                    <a:pt x="280" y="520"/>
                  </a:lnTo>
                  <a:lnTo>
                    <a:pt x="277" y="520"/>
                  </a:lnTo>
                  <a:lnTo>
                    <a:pt x="271" y="523"/>
                  </a:lnTo>
                  <a:lnTo>
                    <a:pt x="268" y="523"/>
                  </a:lnTo>
                  <a:lnTo>
                    <a:pt x="268" y="523"/>
                  </a:lnTo>
                  <a:lnTo>
                    <a:pt x="268" y="523"/>
                  </a:lnTo>
                  <a:lnTo>
                    <a:pt x="268" y="520"/>
                  </a:lnTo>
                  <a:lnTo>
                    <a:pt x="265" y="520"/>
                  </a:lnTo>
                  <a:lnTo>
                    <a:pt x="265" y="520"/>
                  </a:lnTo>
                  <a:lnTo>
                    <a:pt x="265" y="517"/>
                  </a:lnTo>
                  <a:lnTo>
                    <a:pt x="265" y="517"/>
                  </a:lnTo>
                  <a:lnTo>
                    <a:pt x="265" y="517"/>
                  </a:lnTo>
                  <a:lnTo>
                    <a:pt x="262" y="517"/>
                  </a:lnTo>
                  <a:lnTo>
                    <a:pt x="262" y="517"/>
                  </a:lnTo>
                  <a:lnTo>
                    <a:pt x="262" y="517"/>
                  </a:lnTo>
                  <a:lnTo>
                    <a:pt x="262" y="517"/>
                  </a:lnTo>
                  <a:lnTo>
                    <a:pt x="259" y="520"/>
                  </a:lnTo>
                  <a:lnTo>
                    <a:pt x="252" y="517"/>
                  </a:lnTo>
                  <a:lnTo>
                    <a:pt x="252" y="517"/>
                  </a:lnTo>
                  <a:lnTo>
                    <a:pt x="252" y="520"/>
                  </a:lnTo>
                  <a:lnTo>
                    <a:pt x="249" y="520"/>
                  </a:lnTo>
                  <a:lnTo>
                    <a:pt x="246" y="520"/>
                  </a:lnTo>
                  <a:lnTo>
                    <a:pt x="246" y="523"/>
                  </a:lnTo>
                  <a:lnTo>
                    <a:pt x="243" y="523"/>
                  </a:lnTo>
                  <a:lnTo>
                    <a:pt x="243" y="523"/>
                  </a:lnTo>
                  <a:lnTo>
                    <a:pt x="240" y="520"/>
                  </a:lnTo>
                  <a:lnTo>
                    <a:pt x="240" y="520"/>
                  </a:lnTo>
                  <a:lnTo>
                    <a:pt x="240" y="520"/>
                  </a:lnTo>
                  <a:lnTo>
                    <a:pt x="237" y="520"/>
                  </a:lnTo>
                  <a:lnTo>
                    <a:pt x="237" y="523"/>
                  </a:lnTo>
                  <a:lnTo>
                    <a:pt x="234" y="529"/>
                  </a:lnTo>
                  <a:lnTo>
                    <a:pt x="234" y="529"/>
                  </a:lnTo>
                  <a:lnTo>
                    <a:pt x="231" y="532"/>
                  </a:lnTo>
                  <a:lnTo>
                    <a:pt x="231" y="532"/>
                  </a:lnTo>
                  <a:lnTo>
                    <a:pt x="231" y="532"/>
                  </a:lnTo>
                  <a:lnTo>
                    <a:pt x="231" y="532"/>
                  </a:lnTo>
                  <a:lnTo>
                    <a:pt x="228" y="532"/>
                  </a:lnTo>
                  <a:lnTo>
                    <a:pt x="225" y="529"/>
                  </a:lnTo>
                  <a:lnTo>
                    <a:pt x="225" y="529"/>
                  </a:lnTo>
                  <a:lnTo>
                    <a:pt x="222" y="532"/>
                  </a:lnTo>
                  <a:lnTo>
                    <a:pt x="222" y="532"/>
                  </a:lnTo>
                  <a:lnTo>
                    <a:pt x="222" y="535"/>
                  </a:lnTo>
                  <a:lnTo>
                    <a:pt x="219" y="544"/>
                  </a:lnTo>
                  <a:lnTo>
                    <a:pt x="219" y="547"/>
                  </a:lnTo>
                  <a:lnTo>
                    <a:pt x="222" y="547"/>
                  </a:lnTo>
                  <a:lnTo>
                    <a:pt x="222" y="550"/>
                  </a:lnTo>
                  <a:lnTo>
                    <a:pt x="222" y="550"/>
                  </a:lnTo>
                  <a:lnTo>
                    <a:pt x="225" y="550"/>
                  </a:lnTo>
                  <a:lnTo>
                    <a:pt x="228" y="553"/>
                  </a:lnTo>
                  <a:lnTo>
                    <a:pt x="231" y="553"/>
                  </a:lnTo>
                  <a:lnTo>
                    <a:pt x="234" y="557"/>
                  </a:lnTo>
                  <a:lnTo>
                    <a:pt x="234" y="557"/>
                  </a:lnTo>
                  <a:lnTo>
                    <a:pt x="234" y="560"/>
                  </a:lnTo>
                  <a:lnTo>
                    <a:pt x="234" y="560"/>
                  </a:lnTo>
                  <a:lnTo>
                    <a:pt x="237" y="560"/>
                  </a:lnTo>
                  <a:lnTo>
                    <a:pt x="240" y="560"/>
                  </a:lnTo>
                  <a:lnTo>
                    <a:pt x="243" y="560"/>
                  </a:lnTo>
                  <a:lnTo>
                    <a:pt x="243" y="560"/>
                  </a:lnTo>
                  <a:lnTo>
                    <a:pt x="243" y="560"/>
                  </a:lnTo>
                  <a:lnTo>
                    <a:pt x="243" y="563"/>
                  </a:lnTo>
                  <a:lnTo>
                    <a:pt x="243" y="563"/>
                  </a:lnTo>
                  <a:lnTo>
                    <a:pt x="246" y="566"/>
                  </a:lnTo>
                  <a:lnTo>
                    <a:pt x="246" y="566"/>
                  </a:lnTo>
                  <a:lnTo>
                    <a:pt x="246" y="566"/>
                  </a:lnTo>
                  <a:lnTo>
                    <a:pt x="249" y="566"/>
                  </a:lnTo>
                  <a:lnTo>
                    <a:pt x="252" y="569"/>
                  </a:lnTo>
                  <a:lnTo>
                    <a:pt x="252" y="569"/>
                  </a:lnTo>
                  <a:lnTo>
                    <a:pt x="256" y="569"/>
                  </a:lnTo>
                  <a:lnTo>
                    <a:pt x="256" y="569"/>
                  </a:lnTo>
                  <a:lnTo>
                    <a:pt x="256" y="572"/>
                  </a:lnTo>
                  <a:lnTo>
                    <a:pt x="256" y="572"/>
                  </a:lnTo>
                  <a:lnTo>
                    <a:pt x="256" y="575"/>
                  </a:lnTo>
                  <a:lnTo>
                    <a:pt x="256" y="575"/>
                  </a:lnTo>
                  <a:lnTo>
                    <a:pt x="256" y="578"/>
                  </a:lnTo>
                  <a:lnTo>
                    <a:pt x="256" y="578"/>
                  </a:lnTo>
                  <a:lnTo>
                    <a:pt x="252" y="581"/>
                  </a:lnTo>
                  <a:lnTo>
                    <a:pt x="252" y="581"/>
                  </a:lnTo>
                  <a:lnTo>
                    <a:pt x="249" y="581"/>
                  </a:lnTo>
                  <a:lnTo>
                    <a:pt x="246" y="578"/>
                  </a:lnTo>
                  <a:lnTo>
                    <a:pt x="243" y="578"/>
                  </a:lnTo>
                  <a:lnTo>
                    <a:pt x="243" y="578"/>
                  </a:lnTo>
                  <a:lnTo>
                    <a:pt x="234" y="578"/>
                  </a:lnTo>
                  <a:lnTo>
                    <a:pt x="231" y="578"/>
                  </a:lnTo>
                  <a:lnTo>
                    <a:pt x="231" y="578"/>
                  </a:lnTo>
                  <a:lnTo>
                    <a:pt x="228" y="578"/>
                  </a:lnTo>
                  <a:lnTo>
                    <a:pt x="228" y="578"/>
                  </a:lnTo>
                  <a:lnTo>
                    <a:pt x="228" y="578"/>
                  </a:lnTo>
                  <a:lnTo>
                    <a:pt x="228" y="578"/>
                  </a:lnTo>
                  <a:lnTo>
                    <a:pt x="225" y="578"/>
                  </a:lnTo>
                  <a:lnTo>
                    <a:pt x="222" y="587"/>
                  </a:lnTo>
                  <a:lnTo>
                    <a:pt x="222" y="590"/>
                  </a:lnTo>
                  <a:lnTo>
                    <a:pt x="222" y="593"/>
                  </a:lnTo>
                  <a:lnTo>
                    <a:pt x="222" y="593"/>
                  </a:lnTo>
                  <a:lnTo>
                    <a:pt x="222" y="593"/>
                  </a:lnTo>
                  <a:lnTo>
                    <a:pt x="219" y="593"/>
                  </a:lnTo>
                  <a:lnTo>
                    <a:pt x="216" y="590"/>
                  </a:lnTo>
                  <a:lnTo>
                    <a:pt x="213" y="587"/>
                  </a:lnTo>
                  <a:lnTo>
                    <a:pt x="207" y="587"/>
                  </a:lnTo>
                  <a:lnTo>
                    <a:pt x="195" y="587"/>
                  </a:lnTo>
                  <a:lnTo>
                    <a:pt x="192" y="584"/>
                  </a:lnTo>
                  <a:lnTo>
                    <a:pt x="192" y="581"/>
                  </a:lnTo>
                  <a:lnTo>
                    <a:pt x="192" y="581"/>
                  </a:lnTo>
                  <a:lnTo>
                    <a:pt x="192" y="581"/>
                  </a:lnTo>
                  <a:lnTo>
                    <a:pt x="192" y="578"/>
                  </a:lnTo>
                  <a:lnTo>
                    <a:pt x="192" y="578"/>
                  </a:lnTo>
                  <a:lnTo>
                    <a:pt x="192" y="575"/>
                  </a:lnTo>
                  <a:lnTo>
                    <a:pt x="189" y="572"/>
                  </a:lnTo>
                  <a:lnTo>
                    <a:pt x="189" y="569"/>
                  </a:lnTo>
                  <a:lnTo>
                    <a:pt x="189" y="569"/>
                  </a:lnTo>
                  <a:lnTo>
                    <a:pt x="189" y="566"/>
                  </a:lnTo>
                  <a:lnTo>
                    <a:pt x="189" y="566"/>
                  </a:lnTo>
                  <a:lnTo>
                    <a:pt x="189" y="563"/>
                  </a:lnTo>
                  <a:lnTo>
                    <a:pt x="192" y="560"/>
                  </a:lnTo>
                  <a:lnTo>
                    <a:pt x="192" y="560"/>
                  </a:lnTo>
                  <a:lnTo>
                    <a:pt x="189" y="557"/>
                  </a:lnTo>
                  <a:lnTo>
                    <a:pt x="189" y="550"/>
                  </a:lnTo>
                  <a:lnTo>
                    <a:pt x="189" y="547"/>
                  </a:lnTo>
                  <a:lnTo>
                    <a:pt x="189" y="547"/>
                  </a:lnTo>
                  <a:lnTo>
                    <a:pt x="189" y="544"/>
                  </a:lnTo>
                  <a:lnTo>
                    <a:pt x="189" y="544"/>
                  </a:lnTo>
                  <a:lnTo>
                    <a:pt x="182" y="541"/>
                  </a:lnTo>
                  <a:lnTo>
                    <a:pt x="182" y="538"/>
                  </a:lnTo>
                  <a:lnTo>
                    <a:pt x="176" y="532"/>
                  </a:lnTo>
                  <a:lnTo>
                    <a:pt x="173" y="532"/>
                  </a:lnTo>
                  <a:lnTo>
                    <a:pt x="170" y="532"/>
                  </a:lnTo>
                  <a:lnTo>
                    <a:pt x="170" y="535"/>
                  </a:lnTo>
                  <a:lnTo>
                    <a:pt x="170" y="535"/>
                  </a:lnTo>
                  <a:lnTo>
                    <a:pt x="167" y="535"/>
                  </a:lnTo>
                  <a:lnTo>
                    <a:pt x="164" y="532"/>
                  </a:lnTo>
                  <a:lnTo>
                    <a:pt x="164" y="532"/>
                  </a:lnTo>
                  <a:lnTo>
                    <a:pt x="164" y="532"/>
                  </a:lnTo>
                  <a:lnTo>
                    <a:pt x="164" y="532"/>
                  </a:lnTo>
                  <a:lnTo>
                    <a:pt x="161" y="529"/>
                  </a:lnTo>
                  <a:lnTo>
                    <a:pt x="161" y="529"/>
                  </a:lnTo>
                  <a:lnTo>
                    <a:pt x="155" y="523"/>
                  </a:lnTo>
                  <a:lnTo>
                    <a:pt x="155" y="520"/>
                  </a:lnTo>
                  <a:lnTo>
                    <a:pt x="152" y="520"/>
                  </a:lnTo>
                  <a:lnTo>
                    <a:pt x="152" y="517"/>
                  </a:lnTo>
                  <a:lnTo>
                    <a:pt x="152" y="517"/>
                  </a:lnTo>
                  <a:lnTo>
                    <a:pt x="152" y="517"/>
                  </a:lnTo>
                  <a:lnTo>
                    <a:pt x="152" y="514"/>
                  </a:lnTo>
                  <a:lnTo>
                    <a:pt x="149" y="514"/>
                  </a:lnTo>
                  <a:lnTo>
                    <a:pt x="146" y="517"/>
                  </a:lnTo>
                  <a:lnTo>
                    <a:pt x="143" y="517"/>
                  </a:lnTo>
                  <a:lnTo>
                    <a:pt x="140" y="517"/>
                  </a:lnTo>
                  <a:lnTo>
                    <a:pt x="137" y="517"/>
                  </a:lnTo>
                  <a:lnTo>
                    <a:pt x="137" y="514"/>
                  </a:lnTo>
                  <a:lnTo>
                    <a:pt x="137" y="511"/>
                  </a:lnTo>
                  <a:lnTo>
                    <a:pt x="137" y="511"/>
                  </a:lnTo>
                  <a:lnTo>
                    <a:pt x="137" y="511"/>
                  </a:lnTo>
                  <a:lnTo>
                    <a:pt x="137" y="508"/>
                  </a:lnTo>
                  <a:lnTo>
                    <a:pt x="137" y="508"/>
                  </a:lnTo>
                  <a:lnTo>
                    <a:pt x="137" y="508"/>
                  </a:lnTo>
                  <a:lnTo>
                    <a:pt x="137" y="505"/>
                  </a:lnTo>
                  <a:lnTo>
                    <a:pt x="131" y="499"/>
                  </a:lnTo>
                  <a:lnTo>
                    <a:pt x="131" y="499"/>
                  </a:lnTo>
                  <a:lnTo>
                    <a:pt x="128" y="496"/>
                  </a:lnTo>
                  <a:lnTo>
                    <a:pt x="128" y="496"/>
                  </a:lnTo>
                  <a:lnTo>
                    <a:pt x="125" y="493"/>
                  </a:lnTo>
                  <a:lnTo>
                    <a:pt x="122" y="490"/>
                  </a:lnTo>
                  <a:lnTo>
                    <a:pt x="122" y="490"/>
                  </a:lnTo>
                  <a:lnTo>
                    <a:pt x="122" y="490"/>
                  </a:lnTo>
                  <a:lnTo>
                    <a:pt x="122" y="487"/>
                  </a:lnTo>
                  <a:lnTo>
                    <a:pt x="122" y="484"/>
                  </a:lnTo>
                  <a:lnTo>
                    <a:pt x="122" y="484"/>
                  </a:lnTo>
                  <a:lnTo>
                    <a:pt x="122" y="484"/>
                  </a:lnTo>
                  <a:lnTo>
                    <a:pt x="122" y="481"/>
                  </a:lnTo>
                  <a:lnTo>
                    <a:pt x="119" y="481"/>
                  </a:lnTo>
                  <a:lnTo>
                    <a:pt x="119" y="477"/>
                  </a:lnTo>
                  <a:lnTo>
                    <a:pt x="116" y="477"/>
                  </a:lnTo>
                  <a:lnTo>
                    <a:pt x="94" y="468"/>
                  </a:lnTo>
                  <a:lnTo>
                    <a:pt x="94" y="468"/>
                  </a:lnTo>
                  <a:lnTo>
                    <a:pt x="91" y="468"/>
                  </a:lnTo>
                  <a:lnTo>
                    <a:pt x="91" y="465"/>
                  </a:lnTo>
                  <a:lnTo>
                    <a:pt x="91" y="462"/>
                  </a:lnTo>
                  <a:lnTo>
                    <a:pt x="91" y="459"/>
                  </a:lnTo>
                  <a:lnTo>
                    <a:pt x="91" y="459"/>
                  </a:lnTo>
                  <a:lnTo>
                    <a:pt x="88" y="456"/>
                  </a:lnTo>
                  <a:lnTo>
                    <a:pt x="88" y="456"/>
                  </a:lnTo>
                  <a:lnTo>
                    <a:pt x="85" y="456"/>
                  </a:lnTo>
                  <a:lnTo>
                    <a:pt x="85" y="453"/>
                  </a:lnTo>
                  <a:lnTo>
                    <a:pt x="85" y="453"/>
                  </a:lnTo>
                  <a:lnTo>
                    <a:pt x="82" y="453"/>
                  </a:lnTo>
                  <a:lnTo>
                    <a:pt x="70" y="453"/>
                  </a:lnTo>
                  <a:lnTo>
                    <a:pt x="67" y="453"/>
                  </a:lnTo>
                  <a:lnTo>
                    <a:pt x="67" y="453"/>
                  </a:lnTo>
                  <a:lnTo>
                    <a:pt x="67" y="453"/>
                  </a:lnTo>
                  <a:lnTo>
                    <a:pt x="67" y="453"/>
                  </a:lnTo>
                  <a:lnTo>
                    <a:pt x="67" y="450"/>
                  </a:lnTo>
                  <a:lnTo>
                    <a:pt x="67" y="450"/>
                  </a:lnTo>
                  <a:lnTo>
                    <a:pt x="67" y="447"/>
                  </a:lnTo>
                  <a:lnTo>
                    <a:pt x="67" y="447"/>
                  </a:lnTo>
                  <a:lnTo>
                    <a:pt x="61" y="450"/>
                  </a:lnTo>
                  <a:lnTo>
                    <a:pt x="46" y="465"/>
                  </a:lnTo>
                  <a:lnTo>
                    <a:pt x="46" y="465"/>
                  </a:lnTo>
                  <a:lnTo>
                    <a:pt x="46" y="465"/>
                  </a:lnTo>
                  <a:lnTo>
                    <a:pt x="46" y="465"/>
                  </a:lnTo>
                  <a:lnTo>
                    <a:pt x="46" y="462"/>
                  </a:lnTo>
                  <a:lnTo>
                    <a:pt x="46" y="459"/>
                  </a:lnTo>
                  <a:lnTo>
                    <a:pt x="49" y="453"/>
                  </a:lnTo>
                  <a:lnTo>
                    <a:pt x="49" y="450"/>
                  </a:lnTo>
                  <a:lnTo>
                    <a:pt x="46" y="447"/>
                  </a:lnTo>
                  <a:lnTo>
                    <a:pt x="46" y="447"/>
                  </a:lnTo>
                  <a:lnTo>
                    <a:pt x="46" y="444"/>
                  </a:lnTo>
                  <a:lnTo>
                    <a:pt x="46" y="444"/>
                  </a:lnTo>
                  <a:lnTo>
                    <a:pt x="46" y="441"/>
                  </a:lnTo>
                  <a:lnTo>
                    <a:pt x="46" y="435"/>
                  </a:lnTo>
                  <a:lnTo>
                    <a:pt x="46" y="432"/>
                  </a:lnTo>
                  <a:lnTo>
                    <a:pt x="46" y="432"/>
                  </a:lnTo>
                  <a:lnTo>
                    <a:pt x="46" y="432"/>
                  </a:lnTo>
                  <a:lnTo>
                    <a:pt x="46" y="429"/>
                  </a:lnTo>
                  <a:lnTo>
                    <a:pt x="46" y="429"/>
                  </a:lnTo>
                  <a:lnTo>
                    <a:pt x="49" y="426"/>
                  </a:lnTo>
                  <a:lnTo>
                    <a:pt x="49" y="426"/>
                  </a:lnTo>
                  <a:lnTo>
                    <a:pt x="52" y="426"/>
                  </a:lnTo>
                  <a:lnTo>
                    <a:pt x="52" y="426"/>
                  </a:lnTo>
                  <a:lnTo>
                    <a:pt x="52" y="423"/>
                  </a:lnTo>
                  <a:lnTo>
                    <a:pt x="52" y="423"/>
                  </a:lnTo>
                  <a:lnTo>
                    <a:pt x="52" y="414"/>
                  </a:lnTo>
                  <a:lnTo>
                    <a:pt x="49" y="408"/>
                  </a:lnTo>
                  <a:lnTo>
                    <a:pt x="49" y="405"/>
                  </a:lnTo>
                  <a:lnTo>
                    <a:pt x="49" y="405"/>
                  </a:lnTo>
                  <a:lnTo>
                    <a:pt x="46" y="405"/>
                  </a:lnTo>
                  <a:lnTo>
                    <a:pt x="43" y="402"/>
                  </a:lnTo>
                  <a:lnTo>
                    <a:pt x="39" y="402"/>
                  </a:lnTo>
                  <a:lnTo>
                    <a:pt x="33" y="402"/>
                  </a:lnTo>
                  <a:lnTo>
                    <a:pt x="33" y="402"/>
                  </a:lnTo>
                  <a:lnTo>
                    <a:pt x="33" y="402"/>
                  </a:lnTo>
                  <a:lnTo>
                    <a:pt x="30" y="402"/>
                  </a:lnTo>
                  <a:lnTo>
                    <a:pt x="27" y="405"/>
                  </a:lnTo>
                  <a:lnTo>
                    <a:pt x="24" y="405"/>
                  </a:lnTo>
                  <a:lnTo>
                    <a:pt x="21" y="405"/>
                  </a:lnTo>
                  <a:lnTo>
                    <a:pt x="18" y="408"/>
                  </a:lnTo>
                  <a:lnTo>
                    <a:pt x="18" y="408"/>
                  </a:lnTo>
                  <a:lnTo>
                    <a:pt x="18" y="408"/>
                  </a:lnTo>
                  <a:lnTo>
                    <a:pt x="18" y="411"/>
                  </a:lnTo>
                  <a:lnTo>
                    <a:pt x="18" y="411"/>
                  </a:lnTo>
                  <a:lnTo>
                    <a:pt x="18" y="411"/>
                  </a:lnTo>
                  <a:lnTo>
                    <a:pt x="21" y="414"/>
                  </a:lnTo>
                  <a:lnTo>
                    <a:pt x="21" y="414"/>
                  </a:lnTo>
                  <a:lnTo>
                    <a:pt x="21" y="417"/>
                  </a:lnTo>
                  <a:lnTo>
                    <a:pt x="21" y="417"/>
                  </a:lnTo>
                  <a:lnTo>
                    <a:pt x="21" y="420"/>
                  </a:lnTo>
                  <a:lnTo>
                    <a:pt x="21" y="420"/>
                  </a:lnTo>
                  <a:lnTo>
                    <a:pt x="18" y="420"/>
                  </a:lnTo>
                  <a:lnTo>
                    <a:pt x="18" y="420"/>
                  </a:lnTo>
                  <a:lnTo>
                    <a:pt x="15" y="420"/>
                  </a:lnTo>
                  <a:lnTo>
                    <a:pt x="12" y="420"/>
                  </a:lnTo>
                  <a:lnTo>
                    <a:pt x="9" y="417"/>
                  </a:lnTo>
                  <a:lnTo>
                    <a:pt x="9" y="417"/>
                  </a:lnTo>
                  <a:lnTo>
                    <a:pt x="6" y="417"/>
                  </a:lnTo>
                  <a:lnTo>
                    <a:pt x="6" y="417"/>
                  </a:lnTo>
                  <a:lnTo>
                    <a:pt x="6" y="417"/>
                  </a:lnTo>
                  <a:lnTo>
                    <a:pt x="3" y="420"/>
                  </a:lnTo>
                  <a:lnTo>
                    <a:pt x="3" y="420"/>
                  </a:lnTo>
                  <a:lnTo>
                    <a:pt x="0" y="417"/>
                  </a:lnTo>
                  <a:lnTo>
                    <a:pt x="0" y="414"/>
                  </a:lnTo>
                  <a:lnTo>
                    <a:pt x="0" y="411"/>
                  </a:lnTo>
                  <a:lnTo>
                    <a:pt x="0" y="408"/>
                  </a:lnTo>
                  <a:lnTo>
                    <a:pt x="0" y="408"/>
                  </a:lnTo>
                  <a:lnTo>
                    <a:pt x="0" y="405"/>
                  </a:lnTo>
                  <a:lnTo>
                    <a:pt x="3" y="402"/>
                  </a:lnTo>
                  <a:lnTo>
                    <a:pt x="3" y="398"/>
                  </a:lnTo>
                  <a:lnTo>
                    <a:pt x="6" y="398"/>
                  </a:lnTo>
                  <a:lnTo>
                    <a:pt x="6" y="398"/>
                  </a:lnTo>
                  <a:lnTo>
                    <a:pt x="6" y="398"/>
                  </a:lnTo>
                  <a:lnTo>
                    <a:pt x="9" y="395"/>
                  </a:lnTo>
                  <a:lnTo>
                    <a:pt x="9" y="395"/>
                  </a:lnTo>
                  <a:lnTo>
                    <a:pt x="9" y="392"/>
                  </a:lnTo>
                  <a:lnTo>
                    <a:pt x="9" y="392"/>
                  </a:lnTo>
                  <a:lnTo>
                    <a:pt x="9" y="389"/>
                  </a:lnTo>
                  <a:lnTo>
                    <a:pt x="12" y="386"/>
                  </a:lnTo>
                  <a:lnTo>
                    <a:pt x="15" y="380"/>
                  </a:lnTo>
                  <a:lnTo>
                    <a:pt x="15" y="377"/>
                  </a:lnTo>
                  <a:lnTo>
                    <a:pt x="15" y="377"/>
                  </a:lnTo>
                  <a:lnTo>
                    <a:pt x="15" y="374"/>
                  </a:lnTo>
                  <a:lnTo>
                    <a:pt x="15" y="371"/>
                  </a:lnTo>
                  <a:lnTo>
                    <a:pt x="15" y="371"/>
                  </a:lnTo>
                  <a:lnTo>
                    <a:pt x="15" y="368"/>
                  </a:lnTo>
                  <a:lnTo>
                    <a:pt x="12" y="365"/>
                  </a:lnTo>
                  <a:lnTo>
                    <a:pt x="12" y="362"/>
                  </a:lnTo>
                  <a:lnTo>
                    <a:pt x="15" y="359"/>
                  </a:lnTo>
                  <a:lnTo>
                    <a:pt x="15" y="359"/>
                  </a:lnTo>
                  <a:lnTo>
                    <a:pt x="15" y="359"/>
                  </a:lnTo>
                  <a:lnTo>
                    <a:pt x="18" y="359"/>
                  </a:lnTo>
                  <a:lnTo>
                    <a:pt x="18" y="359"/>
                  </a:lnTo>
                  <a:lnTo>
                    <a:pt x="18" y="359"/>
                  </a:lnTo>
                  <a:lnTo>
                    <a:pt x="18" y="359"/>
                  </a:lnTo>
                  <a:lnTo>
                    <a:pt x="18" y="356"/>
                  </a:lnTo>
                  <a:lnTo>
                    <a:pt x="18" y="356"/>
                  </a:lnTo>
                  <a:lnTo>
                    <a:pt x="18" y="353"/>
                  </a:lnTo>
                  <a:lnTo>
                    <a:pt x="18" y="353"/>
                  </a:lnTo>
                  <a:lnTo>
                    <a:pt x="18" y="350"/>
                  </a:lnTo>
                  <a:lnTo>
                    <a:pt x="18" y="350"/>
                  </a:lnTo>
                  <a:lnTo>
                    <a:pt x="18" y="350"/>
                  </a:lnTo>
                  <a:lnTo>
                    <a:pt x="18" y="347"/>
                  </a:lnTo>
                  <a:lnTo>
                    <a:pt x="18" y="344"/>
                  </a:lnTo>
                  <a:lnTo>
                    <a:pt x="18" y="344"/>
                  </a:lnTo>
                  <a:lnTo>
                    <a:pt x="21" y="344"/>
                  </a:lnTo>
                  <a:lnTo>
                    <a:pt x="21" y="341"/>
                  </a:lnTo>
                  <a:lnTo>
                    <a:pt x="24" y="341"/>
                  </a:lnTo>
                  <a:lnTo>
                    <a:pt x="30" y="338"/>
                  </a:lnTo>
                  <a:lnTo>
                    <a:pt x="33" y="338"/>
                  </a:lnTo>
                  <a:lnTo>
                    <a:pt x="33" y="338"/>
                  </a:lnTo>
                  <a:lnTo>
                    <a:pt x="36" y="338"/>
                  </a:lnTo>
                  <a:lnTo>
                    <a:pt x="36" y="338"/>
                  </a:lnTo>
                  <a:lnTo>
                    <a:pt x="39" y="335"/>
                  </a:lnTo>
                  <a:lnTo>
                    <a:pt x="39" y="335"/>
                  </a:lnTo>
                  <a:lnTo>
                    <a:pt x="39" y="332"/>
                  </a:lnTo>
                  <a:lnTo>
                    <a:pt x="39" y="329"/>
                  </a:lnTo>
                  <a:lnTo>
                    <a:pt x="39" y="326"/>
                  </a:lnTo>
                  <a:lnTo>
                    <a:pt x="39" y="322"/>
                  </a:lnTo>
                  <a:lnTo>
                    <a:pt x="49" y="316"/>
                  </a:lnTo>
                  <a:lnTo>
                    <a:pt x="46" y="313"/>
                  </a:lnTo>
                  <a:lnTo>
                    <a:pt x="46" y="310"/>
                  </a:lnTo>
                  <a:lnTo>
                    <a:pt x="43" y="307"/>
                  </a:lnTo>
                  <a:lnTo>
                    <a:pt x="43" y="307"/>
                  </a:lnTo>
                  <a:lnTo>
                    <a:pt x="43" y="304"/>
                  </a:lnTo>
                  <a:lnTo>
                    <a:pt x="39" y="301"/>
                  </a:lnTo>
                  <a:lnTo>
                    <a:pt x="36" y="301"/>
                  </a:lnTo>
                  <a:lnTo>
                    <a:pt x="33" y="298"/>
                  </a:lnTo>
                  <a:lnTo>
                    <a:pt x="33" y="298"/>
                  </a:lnTo>
                  <a:lnTo>
                    <a:pt x="33" y="298"/>
                  </a:lnTo>
                  <a:lnTo>
                    <a:pt x="33" y="298"/>
                  </a:lnTo>
                  <a:lnTo>
                    <a:pt x="33" y="301"/>
                  </a:lnTo>
                  <a:lnTo>
                    <a:pt x="30" y="301"/>
                  </a:lnTo>
                  <a:lnTo>
                    <a:pt x="30" y="301"/>
                  </a:lnTo>
                  <a:lnTo>
                    <a:pt x="30" y="301"/>
                  </a:lnTo>
                  <a:lnTo>
                    <a:pt x="30" y="301"/>
                  </a:lnTo>
                  <a:lnTo>
                    <a:pt x="30" y="304"/>
                  </a:lnTo>
                  <a:lnTo>
                    <a:pt x="27" y="304"/>
                  </a:lnTo>
                  <a:lnTo>
                    <a:pt x="27" y="304"/>
                  </a:lnTo>
                  <a:lnTo>
                    <a:pt x="27" y="304"/>
                  </a:lnTo>
                  <a:lnTo>
                    <a:pt x="24" y="304"/>
                  </a:lnTo>
                  <a:lnTo>
                    <a:pt x="24" y="304"/>
                  </a:lnTo>
                  <a:lnTo>
                    <a:pt x="24" y="301"/>
                  </a:lnTo>
                  <a:lnTo>
                    <a:pt x="24" y="298"/>
                  </a:lnTo>
                  <a:lnTo>
                    <a:pt x="24" y="295"/>
                  </a:lnTo>
                  <a:lnTo>
                    <a:pt x="24" y="295"/>
                  </a:lnTo>
                  <a:lnTo>
                    <a:pt x="21" y="298"/>
                  </a:lnTo>
                  <a:lnTo>
                    <a:pt x="21" y="298"/>
                  </a:lnTo>
                  <a:lnTo>
                    <a:pt x="21" y="298"/>
                  </a:lnTo>
                  <a:lnTo>
                    <a:pt x="21" y="298"/>
                  </a:lnTo>
                  <a:lnTo>
                    <a:pt x="21" y="295"/>
                  </a:lnTo>
                  <a:lnTo>
                    <a:pt x="21" y="292"/>
                  </a:lnTo>
                  <a:lnTo>
                    <a:pt x="21" y="292"/>
                  </a:lnTo>
                  <a:lnTo>
                    <a:pt x="21" y="292"/>
                  </a:lnTo>
                  <a:lnTo>
                    <a:pt x="24" y="289"/>
                  </a:lnTo>
                  <a:lnTo>
                    <a:pt x="24" y="289"/>
                  </a:lnTo>
                  <a:lnTo>
                    <a:pt x="24" y="292"/>
                  </a:lnTo>
                  <a:lnTo>
                    <a:pt x="24" y="292"/>
                  </a:lnTo>
                  <a:lnTo>
                    <a:pt x="27" y="292"/>
                  </a:lnTo>
                  <a:lnTo>
                    <a:pt x="27" y="292"/>
                  </a:lnTo>
                  <a:lnTo>
                    <a:pt x="36" y="292"/>
                  </a:lnTo>
                  <a:lnTo>
                    <a:pt x="39" y="292"/>
                  </a:lnTo>
                  <a:lnTo>
                    <a:pt x="43" y="292"/>
                  </a:lnTo>
                  <a:lnTo>
                    <a:pt x="46" y="289"/>
                  </a:lnTo>
                  <a:lnTo>
                    <a:pt x="46" y="289"/>
                  </a:lnTo>
                  <a:lnTo>
                    <a:pt x="43" y="283"/>
                  </a:lnTo>
                  <a:lnTo>
                    <a:pt x="43" y="280"/>
                  </a:lnTo>
                  <a:lnTo>
                    <a:pt x="43" y="277"/>
                  </a:lnTo>
                  <a:lnTo>
                    <a:pt x="39" y="277"/>
                  </a:lnTo>
                  <a:lnTo>
                    <a:pt x="39" y="277"/>
                  </a:lnTo>
                  <a:lnTo>
                    <a:pt x="39" y="274"/>
                  </a:lnTo>
                  <a:lnTo>
                    <a:pt x="39" y="268"/>
                  </a:lnTo>
                  <a:lnTo>
                    <a:pt x="46" y="265"/>
                  </a:lnTo>
                  <a:lnTo>
                    <a:pt x="49" y="262"/>
                  </a:lnTo>
                  <a:lnTo>
                    <a:pt x="58" y="262"/>
                  </a:lnTo>
                  <a:lnTo>
                    <a:pt x="61" y="265"/>
                  </a:lnTo>
                  <a:lnTo>
                    <a:pt x="61" y="265"/>
                  </a:lnTo>
                  <a:lnTo>
                    <a:pt x="64" y="262"/>
                  </a:lnTo>
                  <a:lnTo>
                    <a:pt x="64" y="262"/>
                  </a:lnTo>
                  <a:lnTo>
                    <a:pt x="64" y="265"/>
                  </a:lnTo>
                  <a:lnTo>
                    <a:pt x="64" y="265"/>
                  </a:lnTo>
                  <a:lnTo>
                    <a:pt x="64" y="265"/>
                  </a:lnTo>
                  <a:lnTo>
                    <a:pt x="64" y="268"/>
                  </a:lnTo>
                  <a:lnTo>
                    <a:pt x="64" y="268"/>
                  </a:lnTo>
                  <a:lnTo>
                    <a:pt x="64" y="268"/>
                  </a:lnTo>
                  <a:lnTo>
                    <a:pt x="67" y="268"/>
                  </a:lnTo>
                  <a:lnTo>
                    <a:pt x="67" y="268"/>
                  </a:lnTo>
                  <a:lnTo>
                    <a:pt x="70" y="268"/>
                  </a:lnTo>
                  <a:lnTo>
                    <a:pt x="70" y="268"/>
                  </a:lnTo>
                  <a:lnTo>
                    <a:pt x="76" y="268"/>
                  </a:lnTo>
                  <a:lnTo>
                    <a:pt x="82" y="268"/>
                  </a:lnTo>
                  <a:lnTo>
                    <a:pt x="82" y="268"/>
                  </a:lnTo>
                  <a:lnTo>
                    <a:pt x="82" y="268"/>
                  </a:lnTo>
                  <a:lnTo>
                    <a:pt x="88" y="259"/>
                  </a:lnTo>
                  <a:lnTo>
                    <a:pt x="88" y="256"/>
                  </a:lnTo>
                  <a:lnTo>
                    <a:pt x="88" y="256"/>
                  </a:lnTo>
                  <a:lnTo>
                    <a:pt x="85" y="253"/>
                  </a:lnTo>
                  <a:lnTo>
                    <a:pt x="85" y="250"/>
                  </a:lnTo>
                  <a:lnTo>
                    <a:pt x="85" y="250"/>
                  </a:lnTo>
                  <a:lnTo>
                    <a:pt x="82" y="247"/>
                  </a:lnTo>
                  <a:lnTo>
                    <a:pt x="82" y="247"/>
                  </a:lnTo>
                  <a:lnTo>
                    <a:pt x="79" y="247"/>
                  </a:lnTo>
                  <a:lnTo>
                    <a:pt x="79" y="247"/>
                  </a:lnTo>
                  <a:lnTo>
                    <a:pt x="76" y="247"/>
                  </a:lnTo>
                  <a:lnTo>
                    <a:pt x="76" y="247"/>
                  </a:lnTo>
                  <a:lnTo>
                    <a:pt x="76" y="243"/>
                  </a:lnTo>
                  <a:lnTo>
                    <a:pt x="73" y="243"/>
                  </a:lnTo>
                  <a:lnTo>
                    <a:pt x="70" y="243"/>
                  </a:lnTo>
                  <a:lnTo>
                    <a:pt x="70" y="243"/>
                  </a:lnTo>
                  <a:lnTo>
                    <a:pt x="70" y="243"/>
                  </a:lnTo>
                  <a:lnTo>
                    <a:pt x="70" y="240"/>
                  </a:lnTo>
                  <a:lnTo>
                    <a:pt x="70" y="234"/>
                  </a:lnTo>
                  <a:lnTo>
                    <a:pt x="70" y="234"/>
                  </a:lnTo>
                  <a:lnTo>
                    <a:pt x="73" y="228"/>
                  </a:lnTo>
                  <a:lnTo>
                    <a:pt x="76" y="225"/>
                  </a:lnTo>
                  <a:lnTo>
                    <a:pt x="76" y="219"/>
                  </a:lnTo>
                  <a:lnTo>
                    <a:pt x="76" y="219"/>
                  </a:lnTo>
                  <a:lnTo>
                    <a:pt x="76" y="219"/>
                  </a:lnTo>
                  <a:lnTo>
                    <a:pt x="70" y="216"/>
                  </a:lnTo>
                  <a:lnTo>
                    <a:pt x="70" y="216"/>
                  </a:lnTo>
                  <a:lnTo>
                    <a:pt x="70" y="216"/>
                  </a:lnTo>
                  <a:lnTo>
                    <a:pt x="70" y="216"/>
                  </a:lnTo>
                  <a:lnTo>
                    <a:pt x="70" y="213"/>
                  </a:lnTo>
                  <a:lnTo>
                    <a:pt x="67" y="213"/>
                  </a:lnTo>
                  <a:lnTo>
                    <a:pt x="67" y="213"/>
                  </a:lnTo>
                  <a:lnTo>
                    <a:pt x="67" y="210"/>
                  </a:lnTo>
                  <a:lnTo>
                    <a:pt x="67" y="210"/>
                  </a:lnTo>
                  <a:lnTo>
                    <a:pt x="67" y="210"/>
                  </a:lnTo>
                  <a:lnTo>
                    <a:pt x="67" y="210"/>
                  </a:lnTo>
                  <a:lnTo>
                    <a:pt x="67" y="207"/>
                  </a:lnTo>
                  <a:lnTo>
                    <a:pt x="73" y="207"/>
                  </a:lnTo>
                  <a:lnTo>
                    <a:pt x="76" y="207"/>
                  </a:lnTo>
                  <a:lnTo>
                    <a:pt x="79" y="207"/>
                  </a:lnTo>
                  <a:lnTo>
                    <a:pt x="79" y="207"/>
                  </a:lnTo>
                  <a:lnTo>
                    <a:pt x="82" y="210"/>
                  </a:lnTo>
                  <a:lnTo>
                    <a:pt x="82" y="210"/>
                  </a:lnTo>
                  <a:lnTo>
                    <a:pt x="82" y="213"/>
                  </a:lnTo>
                  <a:lnTo>
                    <a:pt x="82" y="213"/>
                  </a:lnTo>
                  <a:lnTo>
                    <a:pt x="82" y="213"/>
                  </a:lnTo>
                  <a:lnTo>
                    <a:pt x="82" y="213"/>
                  </a:lnTo>
                  <a:lnTo>
                    <a:pt x="82" y="216"/>
                  </a:lnTo>
                  <a:lnTo>
                    <a:pt x="82" y="216"/>
                  </a:lnTo>
                  <a:lnTo>
                    <a:pt x="85" y="216"/>
                  </a:lnTo>
                  <a:lnTo>
                    <a:pt x="85" y="219"/>
                  </a:lnTo>
                  <a:lnTo>
                    <a:pt x="85" y="219"/>
                  </a:lnTo>
                  <a:lnTo>
                    <a:pt x="85" y="216"/>
                  </a:lnTo>
                  <a:lnTo>
                    <a:pt x="88" y="207"/>
                  </a:lnTo>
                  <a:lnTo>
                    <a:pt x="88" y="204"/>
                  </a:lnTo>
                  <a:lnTo>
                    <a:pt x="88" y="204"/>
                  </a:lnTo>
                  <a:lnTo>
                    <a:pt x="88" y="201"/>
                  </a:lnTo>
                  <a:lnTo>
                    <a:pt x="94" y="195"/>
                  </a:lnTo>
                  <a:lnTo>
                    <a:pt x="94" y="192"/>
                  </a:lnTo>
                  <a:lnTo>
                    <a:pt x="94" y="192"/>
                  </a:lnTo>
                  <a:lnTo>
                    <a:pt x="94" y="192"/>
                  </a:lnTo>
                  <a:lnTo>
                    <a:pt x="94" y="189"/>
                  </a:lnTo>
                  <a:lnTo>
                    <a:pt x="88" y="189"/>
                  </a:lnTo>
                  <a:lnTo>
                    <a:pt x="85" y="186"/>
                  </a:lnTo>
                  <a:lnTo>
                    <a:pt x="82" y="183"/>
                  </a:lnTo>
                  <a:lnTo>
                    <a:pt x="79" y="180"/>
                  </a:lnTo>
                  <a:lnTo>
                    <a:pt x="76" y="180"/>
                  </a:lnTo>
                  <a:lnTo>
                    <a:pt x="73" y="180"/>
                  </a:lnTo>
                  <a:lnTo>
                    <a:pt x="73" y="180"/>
                  </a:lnTo>
                  <a:lnTo>
                    <a:pt x="70" y="180"/>
                  </a:lnTo>
                  <a:lnTo>
                    <a:pt x="67" y="177"/>
                  </a:lnTo>
                  <a:lnTo>
                    <a:pt x="67" y="177"/>
                  </a:lnTo>
                  <a:lnTo>
                    <a:pt x="64" y="177"/>
                  </a:lnTo>
                  <a:lnTo>
                    <a:pt x="61" y="177"/>
                  </a:lnTo>
                  <a:lnTo>
                    <a:pt x="61" y="177"/>
                  </a:lnTo>
                  <a:lnTo>
                    <a:pt x="58" y="177"/>
                  </a:lnTo>
                  <a:lnTo>
                    <a:pt x="58" y="177"/>
                  </a:lnTo>
                  <a:lnTo>
                    <a:pt x="55" y="174"/>
                  </a:lnTo>
                  <a:lnTo>
                    <a:pt x="55" y="174"/>
                  </a:lnTo>
                  <a:lnTo>
                    <a:pt x="55" y="174"/>
                  </a:lnTo>
                  <a:lnTo>
                    <a:pt x="52" y="174"/>
                  </a:lnTo>
                  <a:lnTo>
                    <a:pt x="52" y="171"/>
                  </a:lnTo>
                  <a:lnTo>
                    <a:pt x="52" y="168"/>
                  </a:lnTo>
                  <a:lnTo>
                    <a:pt x="52" y="164"/>
                  </a:lnTo>
                  <a:lnTo>
                    <a:pt x="46" y="161"/>
                  </a:lnTo>
                  <a:lnTo>
                    <a:pt x="46" y="161"/>
                  </a:lnTo>
                  <a:lnTo>
                    <a:pt x="46" y="158"/>
                  </a:lnTo>
                  <a:lnTo>
                    <a:pt x="46" y="158"/>
                  </a:lnTo>
                  <a:lnTo>
                    <a:pt x="46" y="152"/>
                  </a:lnTo>
                  <a:lnTo>
                    <a:pt x="46" y="152"/>
                  </a:lnTo>
                  <a:lnTo>
                    <a:pt x="46" y="152"/>
                  </a:lnTo>
                  <a:lnTo>
                    <a:pt x="43" y="149"/>
                  </a:lnTo>
                  <a:lnTo>
                    <a:pt x="39" y="149"/>
                  </a:lnTo>
                  <a:lnTo>
                    <a:pt x="33" y="146"/>
                  </a:lnTo>
                  <a:lnTo>
                    <a:pt x="33" y="146"/>
                  </a:lnTo>
                  <a:lnTo>
                    <a:pt x="30" y="146"/>
                  </a:lnTo>
                  <a:lnTo>
                    <a:pt x="27" y="146"/>
                  </a:lnTo>
                  <a:lnTo>
                    <a:pt x="27" y="146"/>
                  </a:lnTo>
                  <a:lnTo>
                    <a:pt x="24" y="146"/>
                  </a:lnTo>
                  <a:lnTo>
                    <a:pt x="24" y="140"/>
                  </a:lnTo>
                  <a:lnTo>
                    <a:pt x="21" y="140"/>
                  </a:lnTo>
                  <a:lnTo>
                    <a:pt x="21" y="140"/>
                  </a:lnTo>
                  <a:lnTo>
                    <a:pt x="18" y="140"/>
                  </a:lnTo>
                  <a:lnTo>
                    <a:pt x="18" y="140"/>
                  </a:lnTo>
                  <a:lnTo>
                    <a:pt x="18" y="137"/>
                  </a:lnTo>
                  <a:lnTo>
                    <a:pt x="18" y="134"/>
                  </a:lnTo>
                  <a:lnTo>
                    <a:pt x="18" y="131"/>
                  </a:lnTo>
                  <a:lnTo>
                    <a:pt x="18" y="128"/>
                  </a:lnTo>
                  <a:lnTo>
                    <a:pt x="15" y="128"/>
                  </a:lnTo>
                  <a:lnTo>
                    <a:pt x="15" y="125"/>
                  </a:lnTo>
                  <a:lnTo>
                    <a:pt x="15" y="125"/>
                  </a:lnTo>
                  <a:lnTo>
                    <a:pt x="15" y="125"/>
                  </a:lnTo>
                  <a:lnTo>
                    <a:pt x="12" y="122"/>
                  </a:lnTo>
                  <a:lnTo>
                    <a:pt x="12" y="119"/>
                  </a:lnTo>
                  <a:lnTo>
                    <a:pt x="12" y="119"/>
                  </a:lnTo>
                  <a:lnTo>
                    <a:pt x="12" y="119"/>
                  </a:lnTo>
                  <a:lnTo>
                    <a:pt x="12" y="116"/>
                  </a:lnTo>
                  <a:lnTo>
                    <a:pt x="12" y="113"/>
                  </a:lnTo>
                  <a:lnTo>
                    <a:pt x="15" y="113"/>
                  </a:lnTo>
                  <a:lnTo>
                    <a:pt x="18" y="107"/>
                  </a:lnTo>
                  <a:lnTo>
                    <a:pt x="33" y="98"/>
                  </a:lnTo>
                  <a:lnTo>
                    <a:pt x="36" y="92"/>
                  </a:lnTo>
                  <a:lnTo>
                    <a:pt x="36" y="92"/>
                  </a:lnTo>
                  <a:lnTo>
                    <a:pt x="39" y="88"/>
                  </a:lnTo>
                  <a:lnTo>
                    <a:pt x="43" y="88"/>
                  </a:lnTo>
                  <a:lnTo>
                    <a:pt x="43" y="85"/>
                  </a:lnTo>
                  <a:lnTo>
                    <a:pt x="43" y="85"/>
                  </a:lnTo>
                  <a:lnTo>
                    <a:pt x="46" y="85"/>
                  </a:lnTo>
                  <a:lnTo>
                    <a:pt x="49" y="92"/>
                  </a:lnTo>
                  <a:lnTo>
                    <a:pt x="52" y="92"/>
                  </a:lnTo>
                  <a:lnTo>
                    <a:pt x="52" y="92"/>
                  </a:lnTo>
                  <a:lnTo>
                    <a:pt x="55" y="88"/>
                  </a:lnTo>
                  <a:lnTo>
                    <a:pt x="55" y="85"/>
                  </a:lnTo>
                  <a:lnTo>
                    <a:pt x="58" y="85"/>
                  </a:lnTo>
                  <a:lnTo>
                    <a:pt x="73" y="85"/>
                  </a:lnTo>
                  <a:lnTo>
                    <a:pt x="70" y="85"/>
                  </a:lnTo>
                  <a:lnTo>
                    <a:pt x="70" y="82"/>
                  </a:lnTo>
                  <a:lnTo>
                    <a:pt x="70" y="82"/>
                  </a:lnTo>
                  <a:lnTo>
                    <a:pt x="73" y="82"/>
                  </a:lnTo>
                  <a:lnTo>
                    <a:pt x="76" y="79"/>
                  </a:lnTo>
                  <a:lnTo>
                    <a:pt x="76" y="79"/>
                  </a:lnTo>
                  <a:lnTo>
                    <a:pt x="79" y="79"/>
                  </a:lnTo>
                  <a:lnTo>
                    <a:pt x="79" y="76"/>
                  </a:lnTo>
                  <a:lnTo>
                    <a:pt x="79" y="73"/>
                  </a:lnTo>
                  <a:lnTo>
                    <a:pt x="79" y="73"/>
                  </a:lnTo>
                  <a:lnTo>
                    <a:pt x="79" y="73"/>
                  </a:lnTo>
                  <a:lnTo>
                    <a:pt x="79" y="73"/>
                  </a:lnTo>
                  <a:lnTo>
                    <a:pt x="79" y="70"/>
                  </a:lnTo>
                  <a:lnTo>
                    <a:pt x="79" y="70"/>
                  </a:lnTo>
                  <a:lnTo>
                    <a:pt x="79" y="70"/>
                  </a:lnTo>
                  <a:lnTo>
                    <a:pt x="82" y="67"/>
                  </a:lnTo>
                  <a:lnTo>
                    <a:pt x="82" y="67"/>
                  </a:lnTo>
                  <a:lnTo>
                    <a:pt x="82" y="67"/>
                  </a:lnTo>
                  <a:lnTo>
                    <a:pt x="85" y="67"/>
                  </a:lnTo>
                  <a:lnTo>
                    <a:pt x="85" y="67"/>
                  </a:lnTo>
                  <a:lnTo>
                    <a:pt x="88" y="67"/>
                  </a:lnTo>
                  <a:lnTo>
                    <a:pt x="88" y="67"/>
                  </a:lnTo>
                  <a:lnTo>
                    <a:pt x="88" y="67"/>
                  </a:lnTo>
                  <a:lnTo>
                    <a:pt x="88" y="67"/>
                  </a:lnTo>
                  <a:lnTo>
                    <a:pt x="88" y="67"/>
                  </a:lnTo>
                  <a:lnTo>
                    <a:pt x="88" y="70"/>
                  </a:lnTo>
                  <a:lnTo>
                    <a:pt x="91" y="70"/>
                  </a:lnTo>
                  <a:lnTo>
                    <a:pt x="91" y="70"/>
                  </a:lnTo>
                  <a:lnTo>
                    <a:pt x="94" y="70"/>
                  </a:lnTo>
                  <a:lnTo>
                    <a:pt x="94" y="70"/>
                  </a:lnTo>
                  <a:lnTo>
                    <a:pt x="106" y="61"/>
                  </a:lnTo>
                  <a:lnTo>
                    <a:pt x="106" y="61"/>
                  </a:lnTo>
                  <a:lnTo>
                    <a:pt x="109" y="61"/>
                  </a:lnTo>
                  <a:lnTo>
                    <a:pt x="109" y="61"/>
                  </a:lnTo>
                  <a:lnTo>
                    <a:pt x="109" y="58"/>
                  </a:lnTo>
                  <a:lnTo>
                    <a:pt x="113" y="55"/>
                  </a:lnTo>
                  <a:lnTo>
                    <a:pt x="113" y="55"/>
                  </a:lnTo>
                  <a:lnTo>
                    <a:pt x="113" y="52"/>
                  </a:lnTo>
                  <a:lnTo>
                    <a:pt x="119" y="49"/>
                  </a:lnTo>
                  <a:lnTo>
                    <a:pt x="119" y="49"/>
                  </a:lnTo>
                  <a:lnTo>
                    <a:pt x="122" y="49"/>
                  </a:lnTo>
                  <a:lnTo>
                    <a:pt x="122" y="49"/>
                  </a:lnTo>
                  <a:lnTo>
                    <a:pt x="122" y="46"/>
                  </a:lnTo>
                  <a:lnTo>
                    <a:pt x="122" y="46"/>
                  </a:lnTo>
                  <a:lnTo>
                    <a:pt x="128" y="43"/>
                  </a:lnTo>
                  <a:lnTo>
                    <a:pt x="128" y="40"/>
                  </a:lnTo>
                  <a:lnTo>
                    <a:pt x="131" y="31"/>
                  </a:lnTo>
                  <a:lnTo>
                    <a:pt x="131" y="31"/>
                  </a:lnTo>
                  <a:lnTo>
                    <a:pt x="131" y="28"/>
                  </a:lnTo>
                  <a:lnTo>
                    <a:pt x="131" y="25"/>
                  </a:lnTo>
                  <a:lnTo>
                    <a:pt x="131" y="25"/>
                  </a:lnTo>
                  <a:lnTo>
                    <a:pt x="131" y="25"/>
                  </a:lnTo>
                  <a:lnTo>
                    <a:pt x="131" y="25"/>
                  </a:lnTo>
                  <a:lnTo>
                    <a:pt x="131" y="25"/>
                  </a:lnTo>
                  <a:lnTo>
                    <a:pt x="131" y="22"/>
                  </a:lnTo>
                  <a:lnTo>
                    <a:pt x="131" y="22"/>
                  </a:lnTo>
                  <a:lnTo>
                    <a:pt x="131" y="22"/>
                  </a:lnTo>
                  <a:lnTo>
                    <a:pt x="131" y="22"/>
                  </a:lnTo>
                  <a:lnTo>
                    <a:pt x="134" y="22"/>
                  </a:lnTo>
                  <a:lnTo>
                    <a:pt x="137" y="22"/>
                  </a:lnTo>
                  <a:lnTo>
                    <a:pt x="140" y="19"/>
                  </a:lnTo>
                  <a:lnTo>
                    <a:pt x="143" y="19"/>
                  </a:lnTo>
                  <a:lnTo>
                    <a:pt x="146" y="19"/>
                  </a:lnTo>
                  <a:lnTo>
                    <a:pt x="158" y="25"/>
                  </a:lnTo>
                  <a:lnTo>
                    <a:pt x="167" y="34"/>
                  </a:lnTo>
                  <a:lnTo>
                    <a:pt x="170" y="34"/>
                  </a:lnTo>
                  <a:lnTo>
                    <a:pt x="179" y="34"/>
                  </a:lnTo>
                  <a:lnTo>
                    <a:pt x="179" y="34"/>
                  </a:lnTo>
                  <a:lnTo>
                    <a:pt x="192" y="28"/>
                  </a:lnTo>
                  <a:lnTo>
                    <a:pt x="195" y="28"/>
                  </a:lnTo>
                  <a:lnTo>
                    <a:pt x="198" y="28"/>
                  </a:lnTo>
                  <a:lnTo>
                    <a:pt x="201" y="31"/>
                  </a:lnTo>
                  <a:lnTo>
                    <a:pt x="201" y="31"/>
                  </a:lnTo>
                  <a:lnTo>
                    <a:pt x="201" y="31"/>
                  </a:lnTo>
                  <a:lnTo>
                    <a:pt x="204" y="31"/>
                  </a:lnTo>
                  <a:lnTo>
                    <a:pt x="204" y="31"/>
                  </a:lnTo>
                  <a:lnTo>
                    <a:pt x="204" y="28"/>
                  </a:lnTo>
                  <a:lnTo>
                    <a:pt x="204" y="25"/>
                  </a:lnTo>
                  <a:lnTo>
                    <a:pt x="204" y="25"/>
                  </a:lnTo>
                  <a:lnTo>
                    <a:pt x="204" y="25"/>
                  </a:lnTo>
                  <a:lnTo>
                    <a:pt x="201" y="22"/>
                  </a:lnTo>
                  <a:lnTo>
                    <a:pt x="201" y="19"/>
                  </a:lnTo>
                  <a:lnTo>
                    <a:pt x="198" y="16"/>
                  </a:lnTo>
                  <a:lnTo>
                    <a:pt x="198" y="16"/>
                  </a:lnTo>
                  <a:lnTo>
                    <a:pt x="198" y="16"/>
                  </a:lnTo>
                  <a:lnTo>
                    <a:pt x="198" y="13"/>
                  </a:lnTo>
                  <a:lnTo>
                    <a:pt x="204" y="6"/>
                  </a:lnTo>
                  <a:lnTo>
                    <a:pt x="216" y="0"/>
                  </a:lnTo>
                  <a:lnTo>
                    <a:pt x="219" y="3"/>
                  </a:lnTo>
                  <a:lnTo>
                    <a:pt x="243" y="0"/>
                  </a:lnTo>
                  <a:lnTo>
                    <a:pt x="246" y="3"/>
                  </a:lnTo>
                  <a:lnTo>
                    <a:pt x="246" y="3"/>
                  </a:lnTo>
                  <a:lnTo>
                    <a:pt x="252" y="6"/>
                  </a:lnTo>
                  <a:lnTo>
                    <a:pt x="256" y="9"/>
                  </a:lnTo>
                  <a:lnTo>
                    <a:pt x="256" y="9"/>
                  </a:lnTo>
                  <a:lnTo>
                    <a:pt x="265" y="9"/>
                  </a:lnTo>
                  <a:lnTo>
                    <a:pt x="268" y="13"/>
                  </a:lnTo>
                  <a:lnTo>
                    <a:pt x="277" y="16"/>
                  </a:lnTo>
                  <a:lnTo>
                    <a:pt x="280" y="16"/>
                  </a:lnTo>
                  <a:lnTo>
                    <a:pt x="280" y="16"/>
                  </a:lnTo>
                  <a:lnTo>
                    <a:pt x="280" y="19"/>
                  </a:lnTo>
                  <a:lnTo>
                    <a:pt x="283" y="22"/>
                  </a:lnTo>
                  <a:lnTo>
                    <a:pt x="283" y="25"/>
                  </a:lnTo>
                  <a:lnTo>
                    <a:pt x="283" y="25"/>
                  </a:lnTo>
                  <a:lnTo>
                    <a:pt x="283" y="28"/>
                  </a:lnTo>
                  <a:lnTo>
                    <a:pt x="280" y="28"/>
                  </a:lnTo>
                  <a:lnTo>
                    <a:pt x="280" y="28"/>
                  </a:lnTo>
                  <a:lnTo>
                    <a:pt x="277" y="28"/>
                  </a:lnTo>
                  <a:lnTo>
                    <a:pt x="277" y="25"/>
                  </a:lnTo>
                  <a:lnTo>
                    <a:pt x="274" y="25"/>
                  </a:lnTo>
                  <a:lnTo>
                    <a:pt x="274" y="25"/>
                  </a:lnTo>
                  <a:lnTo>
                    <a:pt x="274" y="25"/>
                  </a:lnTo>
                  <a:lnTo>
                    <a:pt x="274" y="28"/>
                  </a:lnTo>
                  <a:lnTo>
                    <a:pt x="271" y="28"/>
                  </a:lnTo>
                  <a:lnTo>
                    <a:pt x="271" y="31"/>
                  </a:lnTo>
                  <a:lnTo>
                    <a:pt x="274" y="34"/>
                  </a:lnTo>
                  <a:lnTo>
                    <a:pt x="277" y="40"/>
                  </a:lnTo>
                  <a:lnTo>
                    <a:pt x="277" y="43"/>
                  </a:lnTo>
                  <a:lnTo>
                    <a:pt x="280" y="46"/>
                  </a:lnTo>
                  <a:lnTo>
                    <a:pt x="280" y="46"/>
                  </a:lnTo>
                  <a:lnTo>
                    <a:pt x="280" y="46"/>
                  </a:lnTo>
                  <a:lnTo>
                    <a:pt x="280" y="49"/>
                  </a:lnTo>
                  <a:lnTo>
                    <a:pt x="283" y="49"/>
                  </a:lnTo>
                  <a:lnTo>
                    <a:pt x="280" y="58"/>
                  </a:lnTo>
                  <a:lnTo>
                    <a:pt x="280" y="58"/>
                  </a:lnTo>
                  <a:lnTo>
                    <a:pt x="280" y="58"/>
                  </a:lnTo>
                  <a:lnTo>
                    <a:pt x="283" y="61"/>
                  </a:lnTo>
                  <a:lnTo>
                    <a:pt x="286" y="67"/>
                  </a:lnTo>
                  <a:lnTo>
                    <a:pt x="286" y="70"/>
                  </a:lnTo>
                  <a:lnTo>
                    <a:pt x="289" y="70"/>
                  </a:lnTo>
                  <a:lnTo>
                    <a:pt x="289" y="73"/>
                  </a:lnTo>
                  <a:lnTo>
                    <a:pt x="286" y="82"/>
                  </a:lnTo>
                  <a:lnTo>
                    <a:pt x="286" y="85"/>
                  </a:lnTo>
                  <a:lnTo>
                    <a:pt x="286" y="88"/>
                  </a:lnTo>
                  <a:lnTo>
                    <a:pt x="289" y="92"/>
                  </a:lnTo>
                  <a:lnTo>
                    <a:pt x="295" y="95"/>
                  </a:lnTo>
                  <a:lnTo>
                    <a:pt x="335" y="101"/>
                  </a:lnTo>
                  <a:lnTo>
                    <a:pt x="347" y="101"/>
                  </a:lnTo>
                  <a:lnTo>
                    <a:pt x="371" y="104"/>
                  </a:lnTo>
                  <a:lnTo>
                    <a:pt x="377" y="107"/>
                  </a:lnTo>
                  <a:lnTo>
                    <a:pt x="392" y="119"/>
                  </a:lnTo>
                  <a:lnTo>
                    <a:pt x="399" y="131"/>
                  </a:lnTo>
                  <a:lnTo>
                    <a:pt x="414" y="152"/>
                  </a:lnTo>
                  <a:lnTo>
                    <a:pt x="411" y="158"/>
                  </a:lnTo>
                  <a:lnTo>
                    <a:pt x="411" y="161"/>
                  </a:lnTo>
                  <a:lnTo>
                    <a:pt x="408" y="164"/>
                  </a:lnTo>
                  <a:lnTo>
                    <a:pt x="399" y="168"/>
                  </a:lnTo>
                  <a:lnTo>
                    <a:pt x="389" y="171"/>
                  </a:lnTo>
                  <a:lnTo>
                    <a:pt x="386" y="171"/>
                  </a:lnTo>
                  <a:lnTo>
                    <a:pt x="383" y="174"/>
                  </a:lnTo>
                  <a:lnTo>
                    <a:pt x="383" y="174"/>
                  </a:lnTo>
                  <a:lnTo>
                    <a:pt x="383" y="177"/>
                  </a:lnTo>
                  <a:lnTo>
                    <a:pt x="383" y="180"/>
                  </a:lnTo>
                  <a:lnTo>
                    <a:pt x="386" y="183"/>
                  </a:lnTo>
                  <a:lnTo>
                    <a:pt x="392" y="186"/>
                  </a:lnTo>
                  <a:lnTo>
                    <a:pt x="399" y="189"/>
                  </a:lnTo>
                  <a:lnTo>
                    <a:pt x="402" y="192"/>
                  </a:lnTo>
                  <a:lnTo>
                    <a:pt x="405" y="201"/>
                  </a:lnTo>
                  <a:lnTo>
                    <a:pt x="408" y="207"/>
                  </a:lnTo>
                  <a:lnTo>
                    <a:pt x="408" y="207"/>
                  </a:lnTo>
                  <a:lnTo>
                    <a:pt x="408" y="210"/>
                  </a:lnTo>
                  <a:lnTo>
                    <a:pt x="408" y="210"/>
                  </a:lnTo>
                  <a:lnTo>
                    <a:pt x="408" y="213"/>
                  </a:lnTo>
                  <a:lnTo>
                    <a:pt x="408" y="213"/>
                  </a:lnTo>
                  <a:lnTo>
                    <a:pt x="408" y="213"/>
                  </a:lnTo>
                  <a:lnTo>
                    <a:pt x="405" y="213"/>
                  </a:lnTo>
                  <a:lnTo>
                    <a:pt x="405" y="216"/>
                  </a:lnTo>
                  <a:lnTo>
                    <a:pt x="405" y="216"/>
                  </a:lnTo>
                  <a:lnTo>
                    <a:pt x="405" y="219"/>
                  </a:lnTo>
                  <a:lnTo>
                    <a:pt x="408" y="222"/>
                  </a:lnTo>
                  <a:lnTo>
                    <a:pt x="408" y="225"/>
                  </a:lnTo>
                  <a:lnTo>
                    <a:pt x="408" y="225"/>
                  </a:lnTo>
                  <a:lnTo>
                    <a:pt x="408" y="225"/>
                  </a:lnTo>
                  <a:lnTo>
                    <a:pt x="408" y="228"/>
                  </a:lnTo>
                  <a:lnTo>
                    <a:pt x="411" y="228"/>
                  </a:lnTo>
                  <a:lnTo>
                    <a:pt x="414" y="228"/>
                  </a:lnTo>
                  <a:lnTo>
                    <a:pt x="429" y="228"/>
                  </a:lnTo>
                  <a:lnTo>
                    <a:pt x="429" y="228"/>
                  </a:lnTo>
                  <a:lnTo>
                    <a:pt x="429" y="228"/>
                  </a:lnTo>
                  <a:lnTo>
                    <a:pt x="432" y="228"/>
                  </a:lnTo>
                  <a:lnTo>
                    <a:pt x="432" y="225"/>
                  </a:lnTo>
                  <a:lnTo>
                    <a:pt x="435" y="225"/>
                  </a:lnTo>
                  <a:lnTo>
                    <a:pt x="435" y="225"/>
                  </a:lnTo>
                  <a:lnTo>
                    <a:pt x="447" y="225"/>
                  </a:lnTo>
                  <a:lnTo>
                    <a:pt x="456" y="225"/>
                  </a:lnTo>
                  <a:lnTo>
                    <a:pt x="459" y="228"/>
                  </a:lnTo>
                  <a:lnTo>
                    <a:pt x="462" y="225"/>
                  </a:lnTo>
                  <a:lnTo>
                    <a:pt x="465" y="225"/>
                  </a:lnTo>
                  <a:lnTo>
                    <a:pt x="469" y="225"/>
                  </a:lnTo>
                  <a:lnTo>
                    <a:pt x="472" y="225"/>
                  </a:lnTo>
                  <a:lnTo>
                    <a:pt x="472" y="225"/>
                  </a:lnTo>
                  <a:lnTo>
                    <a:pt x="478" y="228"/>
                  </a:lnTo>
                  <a:lnTo>
                    <a:pt x="478" y="231"/>
                  </a:lnTo>
                  <a:lnTo>
                    <a:pt x="478" y="231"/>
                  </a:lnTo>
                  <a:lnTo>
                    <a:pt x="478" y="234"/>
                  </a:lnTo>
                  <a:lnTo>
                    <a:pt x="478" y="240"/>
                  </a:lnTo>
                  <a:lnTo>
                    <a:pt x="481" y="243"/>
                  </a:lnTo>
                  <a:lnTo>
                    <a:pt x="481" y="247"/>
                  </a:lnTo>
                  <a:lnTo>
                    <a:pt x="484" y="250"/>
                  </a:lnTo>
                  <a:lnTo>
                    <a:pt x="484" y="253"/>
                  </a:lnTo>
                  <a:lnTo>
                    <a:pt x="484" y="253"/>
                  </a:lnTo>
                  <a:lnTo>
                    <a:pt x="487" y="256"/>
                  </a:lnTo>
                  <a:lnTo>
                    <a:pt x="487" y="259"/>
                  </a:lnTo>
                  <a:lnTo>
                    <a:pt x="487" y="259"/>
                  </a:lnTo>
                  <a:lnTo>
                    <a:pt x="487" y="259"/>
                  </a:lnTo>
                  <a:lnTo>
                    <a:pt x="490" y="262"/>
                  </a:lnTo>
                  <a:lnTo>
                    <a:pt x="493" y="262"/>
                  </a:lnTo>
                  <a:lnTo>
                    <a:pt x="496" y="259"/>
                  </a:lnTo>
                  <a:lnTo>
                    <a:pt x="517" y="259"/>
                  </a:lnTo>
                  <a:lnTo>
                    <a:pt x="517" y="256"/>
                  </a:lnTo>
                  <a:lnTo>
                    <a:pt x="520" y="259"/>
                  </a:lnTo>
                  <a:lnTo>
                    <a:pt x="526" y="262"/>
                  </a:lnTo>
                  <a:lnTo>
                    <a:pt x="539" y="268"/>
                  </a:lnTo>
                  <a:lnTo>
                    <a:pt x="542" y="271"/>
                  </a:lnTo>
                  <a:lnTo>
                    <a:pt x="545" y="271"/>
                  </a:lnTo>
                  <a:lnTo>
                    <a:pt x="545" y="274"/>
                  </a:lnTo>
                  <a:lnTo>
                    <a:pt x="545" y="277"/>
                  </a:lnTo>
                  <a:lnTo>
                    <a:pt x="548" y="277"/>
                  </a:lnTo>
                  <a:lnTo>
                    <a:pt x="548" y="280"/>
                  </a:lnTo>
                  <a:lnTo>
                    <a:pt x="557" y="283"/>
                  </a:lnTo>
                  <a:lnTo>
                    <a:pt x="557" y="286"/>
                  </a:lnTo>
                  <a:lnTo>
                    <a:pt x="557" y="286"/>
                  </a:lnTo>
                  <a:lnTo>
                    <a:pt x="557" y="289"/>
                  </a:lnTo>
                  <a:lnTo>
                    <a:pt x="560" y="289"/>
                  </a:lnTo>
                  <a:lnTo>
                    <a:pt x="569" y="286"/>
                  </a:lnTo>
                  <a:lnTo>
                    <a:pt x="572" y="286"/>
                  </a:lnTo>
                  <a:lnTo>
                    <a:pt x="575" y="286"/>
                  </a:lnTo>
                  <a:lnTo>
                    <a:pt x="575" y="286"/>
                  </a:lnTo>
                  <a:lnTo>
                    <a:pt x="590" y="289"/>
                  </a:lnTo>
                  <a:lnTo>
                    <a:pt x="590" y="289"/>
                  </a:lnTo>
                  <a:lnTo>
                    <a:pt x="593" y="289"/>
                  </a:lnTo>
                  <a:lnTo>
                    <a:pt x="596" y="289"/>
                  </a:lnTo>
                  <a:lnTo>
                    <a:pt x="596" y="286"/>
                  </a:lnTo>
                  <a:lnTo>
                    <a:pt x="599" y="286"/>
                  </a:lnTo>
                  <a:lnTo>
                    <a:pt x="599" y="286"/>
                  </a:lnTo>
                  <a:lnTo>
                    <a:pt x="605" y="292"/>
                  </a:lnTo>
                  <a:lnTo>
                    <a:pt x="605" y="292"/>
                  </a:lnTo>
                  <a:lnTo>
                    <a:pt x="608" y="295"/>
                  </a:lnTo>
                  <a:lnTo>
                    <a:pt x="612" y="295"/>
                  </a:lnTo>
                  <a:lnTo>
                    <a:pt x="615" y="292"/>
                  </a:lnTo>
                  <a:lnTo>
                    <a:pt x="615" y="289"/>
                  </a:lnTo>
                  <a:lnTo>
                    <a:pt x="615" y="286"/>
                  </a:lnTo>
                  <a:lnTo>
                    <a:pt x="624" y="277"/>
                  </a:lnTo>
                  <a:lnTo>
                    <a:pt x="624" y="274"/>
                  </a:lnTo>
                  <a:lnTo>
                    <a:pt x="630" y="262"/>
                  </a:lnTo>
                  <a:lnTo>
                    <a:pt x="630" y="262"/>
                  </a:lnTo>
                  <a:lnTo>
                    <a:pt x="630" y="259"/>
                  </a:lnTo>
                  <a:lnTo>
                    <a:pt x="630" y="256"/>
                  </a:lnTo>
                  <a:lnTo>
                    <a:pt x="627" y="256"/>
                  </a:lnTo>
                  <a:lnTo>
                    <a:pt x="627" y="256"/>
                  </a:lnTo>
                  <a:lnTo>
                    <a:pt x="624" y="253"/>
                  </a:lnTo>
                  <a:lnTo>
                    <a:pt x="624" y="253"/>
                  </a:lnTo>
                  <a:lnTo>
                    <a:pt x="624" y="250"/>
                  </a:lnTo>
                  <a:lnTo>
                    <a:pt x="624" y="243"/>
                  </a:lnTo>
                  <a:lnTo>
                    <a:pt x="627" y="234"/>
                  </a:lnTo>
                  <a:lnTo>
                    <a:pt x="627" y="234"/>
                  </a:lnTo>
                  <a:lnTo>
                    <a:pt x="627" y="23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6">
              <a:extLst>
                <a:ext uri="{FF2B5EF4-FFF2-40B4-BE49-F238E27FC236}">
                  <a16:creationId xmlns:a16="http://schemas.microsoft.com/office/drawing/2014/main" id="{BEC5C4A4-EA98-412E-811C-99969BA03035}"/>
                </a:ext>
              </a:extLst>
            </p:cNvPr>
            <p:cNvSpPr>
              <a:spLocks noEditPoints="1"/>
            </p:cNvSpPr>
            <p:nvPr/>
          </p:nvSpPr>
          <p:spPr bwMode="auto">
            <a:xfrm>
              <a:off x="4780" y="822"/>
              <a:ext cx="900" cy="760"/>
            </a:xfrm>
            <a:custGeom>
              <a:avLst/>
              <a:gdLst>
                <a:gd name="T0" fmla="*/ 6 w 900"/>
                <a:gd name="T1" fmla="*/ 398 h 760"/>
                <a:gd name="T2" fmla="*/ 12 w 900"/>
                <a:gd name="T3" fmla="*/ 392 h 760"/>
                <a:gd name="T4" fmla="*/ 283 w 900"/>
                <a:gd name="T5" fmla="*/ 246 h 760"/>
                <a:gd name="T6" fmla="*/ 882 w 900"/>
                <a:gd name="T7" fmla="*/ 258 h 760"/>
                <a:gd name="T8" fmla="*/ 830 w 900"/>
                <a:gd name="T9" fmla="*/ 280 h 760"/>
                <a:gd name="T10" fmla="*/ 867 w 900"/>
                <a:gd name="T11" fmla="*/ 289 h 760"/>
                <a:gd name="T12" fmla="*/ 185 w 900"/>
                <a:gd name="T13" fmla="*/ 249 h 760"/>
                <a:gd name="T14" fmla="*/ 106 w 900"/>
                <a:gd name="T15" fmla="*/ 179 h 760"/>
                <a:gd name="T16" fmla="*/ 140 w 900"/>
                <a:gd name="T17" fmla="*/ 149 h 760"/>
                <a:gd name="T18" fmla="*/ 185 w 900"/>
                <a:gd name="T19" fmla="*/ 152 h 760"/>
                <a:gd name="T20" fmla="*/ 785 w 900"/>
                <a:gd name="T21" fmla="*/ 319 h 760"/>
                <a:gd name="T22" fmla="*/ 632 w 900"/>
                <a:gd name="T23" fmla="*/ 289 h 760"/>
                <a:gd name="T24" fmla="*/ 596 w 900"/>
                <a:gd name="T25" fmla="*/ 322 h 760"/>
                <a:gd name="T26" fmla="*/ 605 w 900"/>
                <a:gd name="T27" fmla="*/ 280 h 760"/>
                <a:gd name="T28" fmla="*/ 559 w 900"/>
                <a:gd name="T29" fmla="*/ 234 h 760"/>
                <a:gd name="T30" fmla="*/ 541 w 900"/>
                <a:gd name="T31" fmla="*/ 176 h 760"/>
                <a:gd name="T32" fmla="*/ 559 w 900"/>
                <a:gd name="T33" fmla="*/ 164 h 760"/>
                <a:gd name="T34" fmla="*/ 505 w 900"/>
                <a:gd name="T35" fmla="*/ 128 h 760"/>
                <a:gd name="T36" fmla="*/ 410 w 900"/>
                <a:gd name="T37" fmla="*/ 116 h 760"/>
                <a:gd name="T38" fmla="*/ 349 w 900"/>
                <a:gd name="T39" fmla="*/ 113 h 760"/>
                <a:gd name="T40" fmla="*/ 200 w 900"/>
                <a:gd name="T41" fmla="*/ 100 h 760"/>
                <a:gd name="T42" fmla="*/ 246 w 900"/>
                <a:gd name="T43" fmla="*/ 210 h 760"/>
                <a:gd name="T44" fmla="*/ 289 w 900"/>
                <a:gd name="T45" fmla="*/ 274 h 760"/>
                <a:gd name="T46" fmla="*/ 200 w 900"/>
                <a:gd name="T47" fmla="*/ 310 h 760"/>
                <a:gd name="T48" fmla="*/ 210 w 900"/>
                <a:gd name="T49" fmla="*/ 359 h 760"/>
                <a:gd name="T50" fmla="*/ 276 w 900"/>
                <a:gd name="T51" fmla="*/ 340 h 760"/>
                <a:gd name="T52" fmla="*/ 246 w 900"/>
                <a:gd name="T53" fmla="*/ 389 h 760"/>
                <a:gd name="T54" fmla="*/ 289 w 900"/>
                <a:gd name="T55" fmla="*/ 429 h 760"/>
                <a:gd name="T56" fmla="*/ 249 w 900"/>
                <a:gd name="T57" fmla="*/ 465 h 760"/>
                <a:gd name="T58" fmla="*/ 386 w 900"/>
                <a:gd name="T59" fmla="*/ 550 h 760"/>
                <a:gd name="T60" fmla="*/ 447 w 900"/>
                <a:gd name="T61" fmla="*/ 650 h 760"/>
                <a:gd name="T62" fmla="*/ 492 w 900"/>
                <a:gd name="T63" fmla="*/ 650 h 760"/>
                <a:gd name="T64" fmla="*/ 505 w 900"/>
                <a:gd name="T65" fmla="*/ 656 h 760"/>
                <a:gd name="T66" fmla="*/ 550 w 900"/>
                <a:gd name="T67" fmla="*/ 635 h 760"/>
                <a:gd name="T68" fmla="*/ 575 w 900"/>
                <a:gd name="T69" fmla="*/ 608 h 760"/>
                <a:gd name="T70" fmla="*/ 605 w 900"/>
                <a:gd name="T71" fmla="*/ 602 h 760"/>
                <a:gd name="T72" fmla="*/ 608 w 900"/>
                <a:gd name="T73" fmla="*/ 629 h 760"/>
                <a:gd name="T74" fmla="*/ 611 w 900"/>
                <a:gd name="T75" fmla="*/ 650 h 760"/>
                <a:gd name="T76" fmla="*/ 602 w 900"/>
                <a:gd name="T77" fmla="*/ 672 h 760"/>
                <a:gd name="T78" fmla="*/ 639 w 900"/>
                <a:gd name="T79" fmla="*/ 720 h 760"/>
                <a:gd name="T80" fmla="*/ 718 w 900"/>
                <a:gd name="T81" fmla="*/ 754 h 760"/>
                <a:gd name="T82" fmla="*/ 730 w 900"/>
                <a:gd name="T83" fmla="*/ 720 h 760"/>
                <a:gd name="T84" fmla="*/ 754 w 900"/>
                <a:gd name="T85" fmla="*/ 708 h 760"/>
                <a:gd name="T86" fmla="*/ 775 w 900"/>
                <a:gd name="T87" fmla="*/ 678 h 760"/>
                <a:gd name="T88" fmla="*/ 794 w 900"/>
                <a:gd name="T89" fmla="*/ 669 h 760"/>
                <a:gd name="T90" fmla="*/ 803 w 900"/>
                <a:gd name="T91" fmla="*/ 675 h 760"/>
                <a:gd name="T92" fmla="*/ 803 w 900"/>
                <a:gd name="T93" fmla="*/ 644 h 760"/>
                <a:gd name="T94" fmla="*/ 803 w 900"/>
                <a:gd name="T95" fmla="*/ 626 h 760"/>
                <a:gd name="T96" fmla="*/ 782 w 900"/>
                <a:gd name="T97" fmla="*/ 611 h 760"/>
                <a:gd name="T98" fmla="*/ 757 w 900"/>
                <a:gd name="T99" fmla="*/ 581 h 760"/>
                <a:gd name="T100" fmla="*/ 754 w 900"/>
                <a:gd name="T101" fmla="*/ 547 h 760"/>
                <a:gd name="T102" fmla="*/ 794 w 900"/>
                <a:gd name="T103" fmla="*/ 517 h 760"/>
                <a:gd name="T104" fmla="*/ 803 w 900"/>
                <a:gd name="T105" fmla="*/ 523 h 760"/>
                <a:gd name="T106" fmla="*/ 794 w 900"/>
                <a:gd name="T107" fmla="*/ 511 h 760"/>
                <a:gd name="T108" fmla="*/ 760 w 900"/>
                <a:gd name="T109" fmla="*/ 474 h 760"/>
                <a:gd name="T110" fmla="*/ 779 w 900"/>
                <a:gd name="T111" fmla="*/ 438 h 760"/>
                <a:gd name="T112" fmla="*/ 842 w 900"/>
                <a:gd name="T113" fmla="*/ 343 h 760"/>
                <a:gd name="T114" fmla="*/ 109 w 900"/>
                <a:gd name="T115" fmla="*/ 94 h 760"/>
                <a:gd name="T116" fmla="*/ 164 w 900"/>
                <a:gd name="T117" fmla="*/ 82 h 760"/>
                <a:gd name="T118" fmla="*/ 143 w 900"/>
                <a:gd name="T119" fmla="*/ 9 h 760"/>
                <a:gd name="T120" fmla="*/ 109 w 900"/>
                <a:gd name="T121" fmla="*/ 140 h 760"/>
                <a:gd name="T122" fmla="*/ 203 w 900"/>
                <a:gd name="T123" fmla="*/ 456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0" h="760">
                  <a:moveTo>
                    <a:pt x="3" y="392"/>
                  </a:moveTo>
                  <a:lnTo>
                    <a:pt x="3" y="392"/>
                  </a:lnTo>
                  <a:lnTo>
                    <a:pt x="3" y="392"/>
                  </a:lnTo>
                  <a:lnTo>
                    <a:pt x="0" y="392"/>
                  </a:lnTo>
                  <a:lnTo>
                    <a:pt x="0" y="395"/>
                  </a:lnTo>
                  <a:lnTo>
                    <a:pt x="3" y="395"/>
                  </a:lnTo>
                  <a:lnTo>
                    <a:pt x="3" y="398"/>
                  </a:lnTo>
                  <a:lnTo>
                    <a:pt x="3" y="398"/>
                  </a:lnTo>
                  <a:lnTo>
                    <a:pt x="3" y="401"/>
                  </a:lnTo>
                  <a:lnTo>
                    <a:pt x="3" y="401"/>
                  </a:lnTo>
                  <a:lnTo>
                    <a:pt x="3" y="401"/>
                  </a:lnTo>
                  <a:lnTo>
                    <a:pt x="6" y="398"/>
                  </a:lnTo>
                  <a:lnTo>
                    <a:pt x="3" y="395"/>
                  </a:lnTo>
                  <a:lnTo>
                    <a:pt x="3" y="392"/>
                  </a:lnTo>
                  <a:close/>
                  <a:moveTo>
                    <a:pt x="12" y="392"/>
                  </a:moveTo>
                  <a:lnTo>
                    <a:pt x="6" y="395"/>
                  </a:lnTo>
                  <a:lnTo>
                    <a:pt x="9" y="395"/>
                  </a:lnTo>
                  <a:lnTo>
                    <a:pt x="6" y="395"/>
                  </a:lnTo>
                  <a:lnTo>
                    <a:pt x="12" y="392"/>
                  </a:lnTo>
                  <a:close/>
                  <a:moveTo>
                    <a:pt x="12" y="392"/>
                  </a:moveTo>
                  <a:lnTo>
                    <a:pt x="12" y="395"/>
                  </a:lnTo>
                  <a:lnTo>
                    <a:pt x="9" y="395"/>
                  </a:lnTo>
                  <a:lnTo>
                    <a:pt x="12" y="395"/>
                  </a:lnTo>
                  <a:lnTo>
                    <a:pt x="12" y="392"/>
                  </a:lnTo>
                  <a:lnTo>
                    <a:pt x="12" y="392"/>
                  </a:lnTo>
                  <a:close/>
                  <a:moveTo>
                    <a:pt x="243" y="264"/>
                  </a:moveTo>
                  <a:lnTo>
                    <a:pt x="246" y="271"/>
                  </a:lnTo>
                  <a:lnTo>
                    <a:pt x="252" y="271"/>
                  </a:lnTo>
                  <a:lnTo>
                    <a:pt x="264" y="271"/>
                  </a:lnTo>
                  <a:lnTo>
                    <a:pt x="270" y="268"/>
                  </a:lnTo>
                  <a:lnTo>
                    <a:pt x="273" y="261"/>
                  </a:lnTo>
                  <a:lnTo>
                    <a:pt x="276" y="255"/>
                  </a:lnTo>
                  <a:lnTo>
                    <a:pt x="283" y="252"/>
                  </a:lnTo>
                  <a:lnTo>
                    <a:pt x="283" y="249"/>
                  </a:lnTo>
                  <a:lnTo>
                    <a:pt x="283" y="246"/>
                  </a:lnTo>
                  <a:lnTo>
                    <a:pt x="283" y="246"/>
                  </a:lnTo>
                  <a:lnTo>
                    <a:pt x="283" y="246"/>
                  </a:lnTo>
                  <a:lnTo>
                    <a:pt x="270" y="243"/>
                  </a:lnTo>
                  <a:lnTo>
                    <a:pt x="261" y="243"/>
                  </a:lnTo>
                  <a:lnTo>
                    <a:pt x="252" y="246"/>
                  </a:lnTo>
                  <a:lnTo>
                    <a:pt x="243" y="255"/>
                  </a:lnTo>
                  <a:lnTo>
                    <a:pt x="246" y="258"/>
                  </a:lnTo>
                  <a:lnTo>
                    <a:pt x="246" y="258"/>
                  </a:lnTo>
                  <a:lnTo>
                    <a:pt x="246" y="261"/>
                  </a:lnTo>
                  <a:lnTo>
                    <a:pt x="243" y="264"/>
                  </a:lnTo>
                  <a:close/>
                  <a:moveTo>
                    <a:pt x="900" y="295"/>
                  </a:moveTo>
                  <a:lnTo>
                    <a:pt x="885" y="264"/>
                  </a:lnTo>
                  <a:lnTo>
                    <a:pt x="882" y="258"/>
                  </a:lnTo>
                  <a:lnTo>
                    <a:pt x="879" y="255"/>
                  </a:lnTo>
                  <a:lnTo>
                    <a:pt x="873" y="249"/>
                  </a:lnTo>
                  <a:lnTo>
                    <a:pt x="852" y="240"/>
                  </a:lnTo>
                  <a:lnTo>
                    <a:pt x="836" y="243"/>
                  </a:lnTo>
                  <a:lnTo>
                    <a:pt x="827" y="252"/>
                  </a:lnTo>
                  <a:lnTo>
                    <a:pt x="821" y="271"/>
                  </a:lnTo>
                  <a:lnTo>
                    <a:pt x="821" y="277"/>
                  </a:lnTo>
                  <a:lnTo>
                    <a:pt x="824" y="274"/>
                  </a:lnTo>
                  <a:lnTo>
                    <a:pt x="824" y="274"/>
                  </a:lnTo>
                  <a:lnTo>
                    <a:pt x="827" y="277"/>
                  </a:lnTo>
                  <a:lnTo>
                    <a:pt x="827" y="280"/>
                  </a:lnTo>
                  <a:lnTo>
                    <a:pt x="830" y="280"/>
                  </a:lnTo>
                  <a:lnTo>
                    <a:pt x="830" y="277"/>
                  </a:lnTo>
                  <a:lnTo>
                    <a:pt x="833" y="277"/>
                  </a:lnTo>
                  <a:lnTo>
                    <a:pt x="839" y="277"/>
                  </a:lnTo>
                  <a:lnTo>
                    <a:pt x="845" y="277"/>
                  </a:lnTo>
                  <a:lnTo>
                    <a:pt x="845" y="283"/>
                  </a:lnTo>
                  <a:lnTo>
                    <a:pt x="845" y="292"/>
                  </a:lnTo>
                  <a:lnTo>
                    <a:pt x="849" y="295"/>
                  </a:lnTo>
                  <a:lnTo>
                    <a:pt x="855" y="295"/>
                  </a:lnTo>
                  <a:lnTo>
                    <a:pt x="867" y="295"/>
                  </a:lnTo>
                  <a:lnTo>
                    <a:pt x="864" y="295"/>
                  </a:lnTo>
                  <a:lnTo>
                    <a:pt x="864" y="292"/>
                  </a:lnTo>
                  <a:lnTo>
                    <a:pt x="867" y="289"/>
                  </a:lnTo>
                  <a:lnTo>
                    <a:pt x="900" y="295"/>
                  </a:lnTo>
                  <a:close/>
                  <a:moveTo>
                    <a:pt x="191" y="258"/>
                  </a:moveTo>
                  <a:lnTo>
                    <a:pt x="197" y="258"/>
                  </a:lnTo>
                  <a:lnTo>
                    <a:pt x="206" y="255"/>
                  </a:lnTo>
                  <a:lnTo>
                    <a:pt x="213" y="246"/>
                  </a:lnTo>
                  <a:lnTo>
                    <a:pt x="216" y="234"/>
                  </a:lnTo>
                  <a:lnTo>
                    <a:pt x="213" y="231"/>
                  </a:lnTo>
                  <a:lnTo>
                    <a:pt x="197" y="237"/>
                  </a:lnTo>
                  <a:lnTo>
                    <a:pt x="194" y="237"/>
                  </a:lnTo>
                  <a:lnTo>
                    <a:pt x="194" y="240"/>
                  </a:lnTo>
                  <a:lnTo>
                    <a:pt x="188" y="243"/>
                  </a:lnTo>
                  <a:lnTo>
                    <a:pt x="185" y="249"/>
                  </a:lnTo>
                  <a:lnTo>
                    <a:pt x="188" y="255"/>
                  </a:lnTo>
                  <a:lnTo>
                    <a:pt x="191" y="258"/>
                  </a:lnTo>
                  <a:close/>
                  <a:moveTo>
                    <a:pt x="118" y="167"/>
                  </a:moveTo>
                  <a:lnTo>
                    <a:pt x="121" y="164"/>
                  </a:lnTo>
                  <a:lnTo>
                    <a:pt x="124" y="161"/>
                  </a:lnTo>
                  <a:lnTo>
                    <a:pt x="124" y="161"/>
                  </a:lnTo>
                  <a:lnTo>
                    <a:pt x="124" y="161"/>
                  </a:lnTo>
                  <a:lnTo>
                    <a:pt x="124" y="161"/>
                  </a:lnTo>
                  <a:lnTo>
                    <a:pt x="124" y="158"/>
                  </a:lnTo>
                  <a:lnTo>
                    <a:pt x="118" y="161"/>
                  </a:lnTo>
                  <a:lnTo>
                    <a:pt x="115" y="167"/>
                  </a:lnTo>
                  <a:lnTo>
                    <a:pt x="106" y="179"/>
                  </a:lnTo>
                  <a:lnTo>
                    <a:pt x="112" y="188"/>
                  </a:lnTo>
                  <a:lnTo>
                    <a:pt x="118" y="198"/>
                  </a:lnTo>
                  <a:lnTo>
                    <a:pt x="124" y="204"/>
                  </a:lnTo>
                  <a:lnTo>
                    <a:pt x="133" y="198"/>
                  </a:lnTo>
                  <a:lnTo>
                    <a:pt x="136" y="195"/>
                  </a:lnTo>
                  <a:lnTo>
                    <a:pt x="130" y="195"/>
                  </a:lnTo>
                  <a:lnTo>
                    <a:pt x="118" y="167"/>
                  </a:lnTo>
                  <a:close/>
                  <a:moveTo>
                    <a:pt x="176" y="140"/>
                  </a:moveTo>
                  <a:lnTo>
                    <a:pt x="161" y="140"/>
                  </a:lnTo>
                  <a:lnTo>
                    <a:pt x="152" y="140"/>
                  </a:lnTo>
                  <a:lnTo>
                    <a:pt x="146" y="143"/>
                  </a:lnTo>
                  <a:lnTo>
                    <a:pt x="140" y="149"/>
                  </a:lnTo>
                  <a:lnTo>
                    <a:pt x="133" y="158"/>
                  </a:lnTo>
                  <a:lnTo>
                    <a:pt x="149" y="167"/>
                  </a:lnTo>
                  <a:lnTo>
                    <a:pt x="158" y="170"/>
                  </a:lnTo>
                  <a:lnTo>
                    <a:pt x="164" y="167"/>
                  </a:lnTo>
                  <a:lnTo>
                    <a:pt x="167" y="170"/>
                  </a:lnTo>
                  <a:lnTo>
                    <a:pt x="170" y="173"/>
                  </a:lnTo>
                  <a:lnTo>
                    <a:pt x="176" y="173"/>
                  </a:lnTo>
                  <a:lnTo>
                    <a:pt x="179" y="170"/>
                  </a:lnTo>
                  <a:lnTo>
                    <a:pt x="182" y="167"/>
                  </a:lnTo>
                  <a:lnTo>
                    <a:pt x="185" y="158"/>
                  </a:lnTo>
                  <a:lnTo>
                    <a:pt x="185" y="155"/>
                  </a:lnTo>
                  <a:lnTo>
                    <a:pt x="185" y="152"/>
                  </a:lnTo>
                  <a:lnTo>
                    <a:pt x="182" y="146"/>
                  </a:lnTo>
                  <a:lnTo>
                    <a:pt x="176" y="140"/>
                  </a:lnTo>
                  <a:close/>
                  <a:moveTo>
                    <a:pt x="827" y="316"/>
                  </a:moveTo>
                  <a:lnTo>
                    <a:pt x="821" y="310"/>
                  </a:lnTo>
                  <a:lnTo>
                    <a:pt x="815" y="313"/>
                  </a:lnTo>
                  <a:lnTo>
                    <a:pt x="812" y="310"/>
                  </a:lnTo>
                  <a:lnTo>
                    <a:pt x="818" y="310"/>
                  </a:lnTo>
                  <a:lnTo>
                    <a:pt x="824" y="310"/>
                  </a:lnTo>
                  <a:lnTo>
                    <a:pt x="824" y="307"/>
                  </a:lnTo>
                  <a:lnTo>
                    <a:pt x="800" y="310"/>
                  </a:lnTo>
                  <a:lnTo>
                    <a:pt x="794" y="313"/>
                  </a:lnTo>
                  <a:lnTo>
                    <a:pt x="785" y="319"/>
                  </a:lnTo>
                  <a:lnTo>
                    <a:pt x="769" y="334"/>
                  </a:lnTo>
                  <a:lnTo>
                    <a:pt x="760" y="340"/>
                  </a:lnTo>
                  <a:lnTo>
                    <a:pt x="748" y="340"/>
                  </a:lnTo>
                  <a:lnTo>
                    <a:pt x="736" y="337"/>
                  </a:lnTo>
                  <a:lnTo>
                    <a:pt x="715" y="316"/>
                  </a:lnTo>
                  <a:lnTo>
                    <a:pt x="672" y="298"/>
                  </a:lnTo>
                  <a:lnTo>
                    <a:pt x="657" y="286"/>
                  </a:lnTo>
                  <a:lnTo>
                    <a:pt x="651" y="283"/>
                  </a:lnTo>
                  <a:lnTo>
                    <a:pt x="639" y="283"/>
                  </a:lnTo>
                  <a:lnTo>
                    <a:pt x="636" y="283"/>
                  </a:lnTo>
                  <a:lnTo>
                    <a:pt x="632" y="286"/>
                  </a:lnTo>
                  <a:lnTo>
                    <a:pt x="632" y="289"/>
                  </a:lnTo>
                  <a:lnTo>
                    <a:pt x="629" y="289"/>
                  </a:lnTo>
                  <a:lnTo>
                    <a:pt x="626" y="292"/>
                  </a:lnTo>
                  <a:lnTo>
                    <a:pt x="617" y="292"/>
                  </a:lnTo>
                  <a:lnTo>
                    <a:pt x="614" y="295"/>
                  </a:lnTo>
                  <a:lnTo>
                    <a:pt x="611" y="298"/>
                  </a:lnTo>
                  <a:lnTo>
                    <a:pt x="608" y="313"/>
                  </a:lnTo>
                  <a:lnTo>
                    <a:pt x="602" y="328"/>
                  </a:lnTo>
                  <a:lnTo>
                    <a:pt x="599" y="331"/>
                  </a:lnTo>
                  <a:lnTo>
                    <a:pt x="593" y="334"/>
                  </a:lnTo>
                  <a:lnTo>
                    <a:pt x="596" y="331"/>
                  </a:lnTo>
                  <a:lnTo>
                    <a:pt x="596" y="325"/>
                  </a:lnTo>
                  <a:lnTo>
                    <a:pt x="596" y="322"/>
                  </a:lnTo>
                  <a:lnTo>
                    <a:pt x="593" y="319"/>
                  </a:lnTo>
                  <a:lnTo>
                    <a:pt x="596" y="316"/>
                  </a:lnTo>
                  <a:lnTo>
                    <a:pt x="596" y="316"/>
                  </a:lnTo>
                  <a:lnTo>
                    <a:pt x="593" y="313"/>
                  </a:lnTo>
                  <a:lnTo>
                    <a:pt x="593" y="313"/>
                  </a:lnTo>
                  <a:lnTo>
                    <a:pt x="596" y="313"/>
                  </a:lnTo>
                  <a:lnTo>
                    <a:pt x="602" y="307"/>
                  </a:lnTo>
                  <a:lnTo>
                    <a:pt x="605" y="301"/>
                  </a:lnTo>
                  <a:lnTo>
                    <a:pt x="608" y="298"/>
                  </a:lnTo>
                  <a:lnTo>
                    <a:pt x="605" y="289"/>
                  </a:lnTo>
                  <a:lnTo>
                    <a:pt x="605" y="283"/>
                  </a:lnTo>
                  <a:lnTo>
                    <a:pt x="605" y="280"/>
                  </a:lnTo>
                  <a:lnTo>
                    <a:pt x="608" y="274"/>
                  </a:lnTo>
                  <a:lnTo>
                    <a:pt x="593" y="258"/>
                  </a:lnTo>
                  <a:lnTo>
                    <a:pt x="590" y="258"/>
                  </a:lnTo>
                  <a:lnTo>
                    <a:pt x="526" y="274"/>
                  </a:lnTo>
                  <a:lnTo>
                    <a:pt x="514" y="268"/>
                  </a:lnTo>
                  <a:lnTo>
                    <a:pt x="514" y="264"/>
                  </a:lnTo>
                  <a:lnTo>
                    <a:pt x="526" y="261"/>
                  </a:lnTo>
                  <a:lnTo>
                    <a:pt x="535" y="258"/>
                  </a:lnTo>
                  <a:lnTo>
                    <a:pt x="547" y="252"/>
                  </a:lnTo>
                  <a:lnTo>
                    <a:pt x="556" y="246"/>
                  </a:lnTo>
                  <a:lnTo>
                    <a:pt x="559" y="240"/>
                  </a:lnTo>
                  <a:lnTo>
                    <a:pt x="559" y="234"/>
                  </a:lnTo>
                  <a:lnTo>
                    <a:pt x="562" y="228"/>
                  </a:lnTo>
                  <a:lnTo>
                    <a:pt x="562" y="222"/>
                  </a:lnTo>
                  <a:lnTo>
                    <a:pt x="566" y="201"/>
                  </a:lnTo>
                  <a:lnTo>
                    <a:pt x="566" y="195"/>
                  </a:lnTo>
                  <a:lnTo>
                    <a:pt x="562" y="185"/>
                  </a:lnTo>
                  <a:lnTo>
                    <a:pt x="566" y="179"/>
                  </a:lnTo>
                  <a:lnTo>
                    <a:pt x="566" y="176"/>
                  </a:lnTo>
                  <a:lnTo>
                    <a:pt x="562" y="179"/>
                  </a:lnTo>
                  <a:lnTo>
                    <a:pt x="559" y="179"/>
                  </a:lnTo>
                  <a:lnTo>
                    <a:pt x="553" y="176"/>
                  </a:lnTo>
                  <a:lnTo>
                    <a:pt x="547" y="176"/>
                  </a:lnTo>
                  <a:lnTo>
                    <a:pt x="541" y="176"/>
                  </a:lnTo>
                  <a:lnTo>
                    <a:pt x="538" y="176"/>
                  </a:lnTo>
                  <a:lnTo>
                    <a:pt x="538" y="173"/>
                  </a:lnTo>
                  <a:lnTo>
                    <a:pt x="538" y="173"/>
                  </a:lnTo>
                  <a:lnTo>
                    <a:pt x="538" y="173"/>
                  </a:lnTo>
                  <a:lnTo>
                    <a:pt x="541" y="170"/>
                  </a:lnTo>
                  <a:lnTo>
                    <a:pt x="541" y="170"/>
                  </a:lnTo>
                  <a:lnTo>
                    <a:pt x="547" y="167"/>
                  </a:lnTo>
                  <a:lnTo>
                    <a:pt x="547" y="164"/>
                  </a:lnTo>
                  <a:lnTo>
                    <a:pt x="550" y="164"/>
                  </a:lnTo>
                  <a:lnTo>
                    <a:pt x="553" y="167"/>
                  </a:lnTo>
                  <a:lnTo>
                    <a:pt x="556" y="167"/>
                  </a:lnTo>
                  <a:lnTo>
                    <a:pt x="559" y="164"/>
                  </a:lnTo>
                  <a:lnTo>
                    <a:pt x="556" y="161"/>
                  </a:lnTo>
                  <a:lnTo>
                    <a:pt x="553" y="155"/>
                  </a:lnTo>
                  <a:lnTo>
                    <a:pt x="550" y="152"/>
                  </a:lnTo>
                  <a:lnTo>
                    <a:pt x="547" y="137"/>
                  </a:lnTo>
                  <a:lnTo>
                    <a:pt x="541" y="131"/>
                  </a:lnTo>
                  <a:lnTo>
                    <a:pt x="532" y="125"/>
                  </a:lnTo>
                  <a:lnTo>
                    <a:pt x="526" y="125"/>
                  </a:lnTo>
                  <a:lnTo>
                    <a:pt x="529" y="134"/>
                  </a:lnTo>
                  <a:lnTo>
                    <a:pt x="517" y="140"/>
                  </a:lnTo>
                  <a:lnTo>
                    <a:pt x="511" y="140"/>
                  </a:lnTo>
                  <a:lnTo>
                    <a:pt x="508" y="137"/>
                  </a:lnTo>
                  <a:lnTo>
                    <a:pt x="505" y="128"/>
                  </a:lnTo>
                  <a:lnTo>
                    <a:pt x="499" y="125"/>
                  </a:lnTo>
                  <a:lnTo>
                    <a:pt x="489" y="122"/>
                  </a:lnTo>
                  <a:lnTo>
                    <a:pt x="486" y="116"/>
                  </a:lnTo>
                  <a:lnTo>
                    <a:pt x="474" y="113"/>
                  </a:lnTo>
                  <a:lnTo>
                    <a:pt x="459" y="113"/>
                  </a:lnTo>
                  <a:lnTo>
                    <a:pt x="447" y="106"/>
                  </a:lnTo>
                  <a:lnTo>
                    <a:pt x="444" y="91"/>
                  </a:lnTo>
                  <a:lnTo>
                    <a:pt x="441" y="94"/>
                  </a:lnTo>
                  <a:lnTo>
                    <a:pt x="438" y="97"/>
                  </a:lnTo>
                  <a:lnTo>
                    <a:pt x="432" y="100"/>
                  </a:lnTo>
                  <a:lnTo>
                    <a:pt x="429" y="106"/>
                  </a:lnTo>
                  <a:lnTo>
                    <a:pt x="410" y="116"/>
                  </a:lnTo>
                  <a:lnTo>
                    <a:pt x="407" y="116"/>
                  </a:lnTo>
                  <a:lnTo>
                    <a:pt x="404" y="116"/>
                  </a:lnTo>
                  <a:lnTo>
                    <a:pt x="398" y="116"/>
                  </a:lnTo>
                  <a:lnTo>
                    <a:pt x="395" y="113"/>
                  </a:lnTo>
                  <a:lnTo>
                    <a:pt x="389" y="113"/>
                  </a:lnTo>
                  <a:lnTo>
                    <a:pt x="386" y="116"/>
                  </a:lnTo>
                  <a:lnTo>
                    <a:pt x="383" y="116"/>
                  </a:lnTo>
                  <a:lnTo>
                    <a:pt x="380" y="119"/>
                  </a:lnTo>
                  <a:lnTo>
                    <a:pt x="377" y="119"/>
                  </a:lnTo>
                  <a:lnTo>
                    <a:pt x="356" y="119"/>
                  </a:lnTo>
                  <a:lnTo>
                    <a:pt x="353" y="119"/>
                  </a:lnTo>
                  <a:lnTo>
                    <a:pt x="349" y="113"/>
                  </a:lnTo>
                  <a:lnTo>
                    <a:pt x="349" y="106"/>
                  </a:lnTo>
                  <a:lnTo>
                    <a:pt x="349" y="100"/>
                  </a:lnTo>
                  <a:lnTo>
                    <a:pt x="343" y="97"/>
                  </a:lnTo>
                  <a:lnTo>
                    <a:pt x="289" y="85"/>
                  </a:lnTo>
                  <a:lnTo>
                    <a:pt x="267" y="76"/>
                  </a:lnTo>
                  <a:lnTo>
                    <a:pt x="246" y="73"/>
                  </a:lnTo>
                  <a:lnTo>
                    <a:pt x="240" y="73"/>
                  </a:lnTo>
                  <a:lnTo>
                    <a:pt x="222" y="79"/>
                  </a:lnTo>
                  <a:lnTo>
                    <a:pt x="213" y="79"/>
                  </a:lnTo>
                  <a:lnTo>
                    <a:pt x="203" y="76"/>
                  </a:lnTo>
                  <a:lnTo>
                    <a:pt x="200" y="88"/>
                  </a:lnTo>
                  <a:lnTo>
                    <a:pt x="200" y="100"/>
                  </a:lnTo>
                  <a:lnTo>
                    <a:pt x="200" y="113"/>
                  </a:lnTo>
                  <a:lnTo>
                    <a:pt x="203" y="119"/>
                  </a:lnTo>
                  <a:lnTo>
                    <a:pt x="210" y="128"/>
                  </a:lnTo>
                  <a:lnTo>
                    <a:pt x="213" y="137"/>
                  </a:lnTo>
                  <a:lnTo>
                    <a:pt x="213" y="146"/>
                  </a:lnTo>
                  <a:lnTo>
                    <a:pt x="213" y="149"/>
                  </a:lnTo>
                  <a:lnTo>
                    <a:pt x="219" y="155"/>
                  </a:lnTo>
                  <a:lnTo>
                    <a:pt x="234" y="167"/>
                  </a:lnTo>
                  <a:lnTo>
                    <a:pt x="243" y="170"/>
                  </a:lnTo>
                  <a:lnTo>
                    <a:pt x="246" y="176"/>
                  </a:lnTo>
                  <a:lnTo>
                    <a:pt x="255" y="201"/>
                  </a:lnTo>
                  <a:lnTo>
                    <a:pt x="246" y="210"/>
                  </a:lnTo>
                  <a:lnTo>
                    <a:pt x="246" y="213"/>
                  </a:lnTo>
                  <a:lnTo>
                    <a:pt x="249" y="210"/>
                  </a:lnTo>
                  <a:lnTo>
                    <a:pt x="255" y="207"/>
                  </a:lnTo>
                  <a:lnTo>
                    <a:pt x="261" y="207"/>
                  </a:lnTo>
                  <a:lnTo>
                    <a:pt x="264" y="210"/>
                  </a:lnTo>
                  <a:lnTo>
                    <a:pt x="264" y="216"/>
                  </a:lnTo>
                  <a:lnTo>
                    <a:pt x="267" y="219"/>
                  </a:lnTo>
                  <a:lnTo>
                    <a:pt x="289" y="243"/>
                  </a:lnTo>
                  <a:lnTo>
                    <a:pt x="295" y="252"/>
                  </a:lnTo>
                  <a:lnTo>
                    <a:pt x="295" y="264"/>
                  </a:lnTo>
                  <a:lnTo>
                    <a:pt x="295" y="271"/>
                  </a:lnTo>
                  <a:lnTo>
                    <a:pt x="289" y="274"/>
                  </a:lnTo>
                  <a:lnTo>
                    <a:pt x="279" y="280"/>
                  </a:lnTo>
                  <a:lnTo>
                    <a:pt x="267" y="289"/>
                  </a:lnTo>
                  <a:lnTo>
                    <a:pt x="264" y="292"/>
                  </a:lnTo>
                  <a:lnTo>
                    <a:pt x="255" y="295"/>
                  </a:lnTo>
                  <a:lnTo>
                    <a:pt x="228" y="295"/>
                  </a:lnTo>
                  <a:lnTo>
                    <a:pt x="206" y="301"/>
                  </a:lnTo>
                  <a:lnTo>
                    <a:pt x="200" y="298"/>
                  </a:lnTo>
                  <a:lnTo>
                    <a:pt x="197" y="301"/>
                  </a:lnTo>
                  <a:lnTo>
                    <a:pt x="194" y="307"/>
                  </a:lnTo>
                  <a:lnTo>
                    <a:pt x="194" y="313"/>
                  </a:lnTo>
                  <a:lnTo>
                    <a:pt x="197" y="316"/>
                  </a:lnTo>
                  <a:lnTo>
                    <a:pt x="200" y="310"/>
                  </a:lnTo>
                  <a:lnTo>
                    <a:pt x="203" y="313"/>
                  </a:lnTo>
                  <a:lnTo>
                    <a:pt x="210" y="316"/>
                  </a:lnTo>
                  <a:lnTo>
                    <a:pt x="213" y="316"/>
                  </a:lnTo>
                  <a:lnTo>
                    <a:pt x="213" y="319"/>
                  </a:lnTo>
                  <a:lnTo>
                    <a:pt x="206" y="319"/>
                  </a:lnTo>
                  <a:lnTo>
                    <a:pt x="197" y="322"/>
                  </a:lnTo>
                  <a:lnTo>
                    <a:pt x="191" y="325"/>
                  </a:lnTo>
                  <a:lnTo>
                    <a:pt x="188" y="328"/>
                  </a:lnTo>
                  <a:lnTo>
                    <a:pt x="188" y="340"/>
                  </a:lnTo>
                  <a:lnTo>
                    <a:pt x="194" y="350"/>
                  </a:lnTo>
                  <a:lnTo>
                    <a:pt x="200" y="359"/>
                  </a:lnTo>
                  <a:lnTo>
                    <a:pt x="210" y="359"/>
                  </a:lnTo>
                  <a:lnTo>
                    <a:pt x="213" y="359"/>
                  </a:lnTo>
                  <a:lnTo>
                    <a:pt x="222" y="350"/>
                  </a:lnTo>
                  <a:lnTo>
                    <a:pt x="225" y="350"/>
                  </a:lnTo>
                  <a:lnTo>
                    <a:pt x="234" y="350"/>
                  </a:lnTo>
                  <a:lnTo>
                    <a:pt x="243" y="350"/>
                  </a:lnTo>
                  <a:lnTo>
                    <a:pt x="255" y="347"/>
                  </a:lnTo>
                  <a:lnTo>
                    <a:pt x="264" y="343"/>
                  </a:lnTo>
                  <a:lnTo>
                    <a:pt x="264" y="347"/>
                  </a:lnTo>
                  <a:lnTo>
                    <a:pt x="261" y="350"/>
                  </a:lnTo>
                  <a:lnTo>
                    <a:pt x="261" y="350"/>
                  </a:lnTo>
                  <a:lnTo>
                    <a:pt x="267" y="347"/>
                  </a:lnTo>
                  <a:lnTo>
                    <a:pt x="276" y="340"/>
                  </a:lnTo>
                  <a:lnTo>
                    <a:pt x="283" y="337"/>
                  </a:lnTo>
                  <a:lnTo>
                    <a:pt x="279" y="343"/>
                  </a:lnTo>
                  <a:lnTo>
                    <a:pt x="276" y="353"/>
                  </a:lnTo>
                  <a:lnTo>
                    <a:pt x="273" y="359"/>
                  </a:lnTo>
                  <a:lnTo>
                    <a:pt x="270" y="359"/>
                  </a:lnTo>
                  <a:lnTo>
                    <a:pt x="264" y="359"/>
                  </a:lnTo>
                  <a:lnTo>
                    <a:pt x="255" y="365"/>
                  </a:lnTo>
                  <a:lnTo>
                    <a:pt x="252" y="365"/>
                  </a:lnTo>
                  <a:lnTo>
                    <a:pt x="252" y="368"/>
                  </a:lnTo>
                  <a:lnTo>
                    <a:pt x="252" y="377"/>
                  </a:lnTo>
                  <a:lnTo>
                    <a:pt x="249" y="383"/>
                  </a:lnTo>
                  <a:lnTo>
                    <a:pt x="246" y="389"/>
                  </a:lnTo>
                  <a:lnTo>
                    <a:pt x="243" y="398"/>
                  </a:lnTo>
                  <a:lnTo>
                    <a:pt x="243" y="401"/>
                  </a:lnTo>
                  <a:lnTo>
                    <a:pt x="249" y="410"/>
                  </a:lnTo>
                  <a:lnTo>
                    <a:pt x="255" y="426"/>
                  </a:lnTo>
                  <a:lnTo>
                    <a:pt x="258" y="426"/>
                  </a:lnTo>
                  <a:lnTo>
                    <a:pt x="261" y="419"/>
                  </a:lnTo>
                  <a:lnTo>
                    <a:pt x="270" y="413"/>
                  </a:lnTo>
                  <a:lnTo>
                    <a:pt x="279" y="413"/>
                  </a:lnTo>
                  <a:lnTo>
                    <a:pt x="286" y="416"/>
                  </a:lnTo>
                  <a:lnTo>
                    <a:pt x="286" y="416"/>
                  </a:lnTo>
                  <a:lnTo>
                    <a:pt x="286" y="422"/>
                  </a:lnTo>
                  <a:lnTo>
                    <a:pt x="289" y="429"/>
                  </a:lnTo>
                  <a:lnTo>
                    <a:pt x="295" y="432"/>
                  </a:lnTo>
                  <a:lnTo>
                    <a:pt x="298" y="438"/>
                  </a:lnTo>
                  <a:lnTo>
                    <a:pt x="298" y="444"/>
                  </a:lnTo>
                  <a:lnTo>
                    <a:pt x="298" y="453"/>
                  </a:lnTo>
                  <a:lnTo>
                    <a:pt x="295" y="462"/>
                  </a:lnTo>
                  <a:lnTo>
                    <a:pt x="292" y="465"/>
                  </a:lnTo>
                  <a:lnTo>
                    <a:pt x="286" y="468"/>
                  </a:lnTo>
                  <a:lnTo>
                    <a:pt x="279" y="468"/>
                  </a:lnTo>
                  <a:lnTo>
                    <a:pt x="270" y="459"/>
                  </a:lnTo>
                  <a:lnTo>
                    <a:pt x="264" y="459"/>
                  </a:lnTo>
                  <a:lnTo>
                    <a:pt x="258" y="459"/>
                  </a:lnTo>
                  <a:lnTo>
                    <a:pt x="249" y="465"/>
                  </a:lnTo>
                  <a:lnTo>
                    <a:pt x="270" y="508"/>
                  </a:lnTo>
                  <a:lnTo>
                    <a:pt x="279" y="520"/>
                  </a:lnTo>
                  <a:lnTo>
                    <a:pt x="289" y="526"/>
                  </a:lnTo>
                  <a:lnTo>
                    <a:pt x="295" y="529"/>
                  </a:lnTo>
                  <a:lnTo>
                    <a:pt x="298" y="523"/>
                  </a:lnTo>
                  <a:lnTo>
                    <a:pt x="301" y="523"/>
                  </a:lnTo>
                  <a:lnTo>
                    <a:pt x="307" y="523"/>
                  </a:lnTo>
                  <a:lnTo>
                    <a:pt x="316" y="529"/>
                  </a:lnTo>
                  <a:lnTo>
                    <a:pt x="349" y="529"/>
                  </a:lnTo>
                  <a:lnTo>
                    <a:pt x="362" y="532"/>
                  </a:lnTo>
                  <a:lnTo>
                    <a:pt x="371" y="538"/>
                  </a:lnTo>
                  <a:lnTo>
                    <a:pt x="386" y="550"/>
                  </a:lnTo>
                  <a:lnTo>
                    <a:pt x="398" y="556"/>
                  </a:lnTo>
                  <a:lnTo>
                    <a:pt x="398" y="565"/>
                  </a:lnTo>
                  <a:lnTo>
                    <a:pt x="401" y="577"/>
                  </a:lnTo>
                  <a:lnTo>
                    <a:pt x="407" y="593"/>
                  </a:lnTo>
                  <a:lnTo>
                    <a:pt x="413" y="599"/>
                  </a:lnTo>
                  <a:lnTo>
                    <a:pt x="416" y="599"/>
                  </a:lnTo>
                  <a:lnTo>
                    <a:pt x="429" y="605"/>
                  </a:lnTo>
                  <a:lnTo>
                    <a:pt x="432" y="608"/>
                  </a:lnTo>
                  <a:lnTo>
                    <a:pt x="435" y="617"/>
                  </a:lnTo>
                  <a:lnTo>
                    <a:pt x="435" y="629"/>
                  </a:lnTo>
                  <a:lnTo>
                    <a:pt x="438" y="641"/>
                  </a:lnTo>
                  <a:lnTo>
                    <a:pt x="447" y="650"/>
                  </a:lnTo>
                  <a:lnTo>
                    <a:pt x="465" y="666"/>
                  </a:lnTo>
                  <a:lnTo>
                    <a:pt x="474" y="669"/>
                  </a:lnTo>
                  <a:lnTo>
                    <a:pt x="486" y="669"/>
                  </a:lnTo>
                  <a:lnTo>
                    <a:pt x="489" y="660"/>
                  </a:lnTo>
                  <a:lnTo>
                    <a:pt x="489" y="660"/>
                  </a:lnTo>
                  <a:lnTo>
                    <a:pt x="489" y="656"/>
                  </a:lnTo>
                  <a:lnTo>
                    <a:pt x="489" y="653"/>
                  </a:lnTo>
                  <a:lnTo>
                    <a:pt x="489" y="653"/>
                  </a:lnTo>
                  <a:lnTo>
                    <a:pt x="492" y="653"/>
                  </a:lnTo>
                  <a:lnTo>
                    <a:pt x="492" y="650"/>
                  </a:lnTo>
                  <a:lnTo>
                    <a:pt x="492" y="650"/>
                  </a:lnTo>
                  <a:lnTo>
                    <a:pt x="492" y="650"/>
                  </a:lnTo>
                  <a:lnTo>
                    <a:pt x="496" y="644"/>
                  </a:lnTo>
                  <a:lnTo>
                    <a:pt x="496" y="644"/>
                  </a:lnTo>
                  <a:lnTo>
                    <a:pt x="496" y="644"/>
                  </a:lnTo>
                  <a:lnTo>
                    <a:pt x="496" y="644"/>
                  </a:lnTo>
                  <a:lnTo>
                    <a:pt x="499" y="644"/>
                  </a:lnTo>
                  <a:lnTo>
                    <a:pt x="502" y="647"/>
                  </a:lnTo>
                  <a:lnTo>
                    <a:pt x="502" y="647"/>
                  </a:lnTo>
                  <a:lnTo>
                    <a:pt x="505" y="647"/>
                  </a:lnTo>
                  <a:lnTo>
                    <a:pt x="505" y="650"/>
                  </a:lnTo>
                  <a:lnTo>
                    <a:pt x="505" y="650"/>
                  </a:lnTo>
                  <a:lnTo>
                    <a:pt x="505" y="653"/>
                  </a:lnTo>
                  <a:lnTo>
                    <a:pt x="505" y="656"/>
                  </a:lnTo>
                  <a:lnTo>
                    <a:pt x="505" y="656"/>
                  </a:lnTo>
                  <a:lnTo>
                    <a:pt x="505" y="660"/>
                  </a:lnTo>
                  <a:lnTo>
                    <a:pt x="505" y="660"/>
                  </a:lnTo>
                  <a:lnTo>
                    <a:pt x="505" y="660"/>
                  </a:lnTo>
                  <a:lnTo>
                    <a:pt x="505" y="660"/>
                  </a:lnTo>
                  <a:lnTo>
                    <a:pt x="508" y="660"/>
                  </a:lnTo>
                  <a:lnTo>
                    <a:pt x="508" y="660"/>
                  </a:lnTo>
                  <a:lnTo>
                    <a:pt x="511" y="660"/>
                  </a:lnTo>
                  <a:lnTo>
                    <a:pt x="535" y="638"/>
                  </a:lnTo>
                  <a:lnTo>
                    <a:pt x="544" y="635"/>
                  </a:lnTo>
                  <a:lnTo>
                    <a:pt x="550" y="638"/>
                  </a:lnTo>
                  <a:lnTo>
                    <a:pt x="550" y="635"/>
                  </a:lnTo>
                  <a:lnTo>
                    <a:pt x="553" y="635"/>
                  </a:lnTo>
                  <a:lnTo>
                    <a:pt x="553" y="635"/>
                  </a:lnTo>
                  <a:lnTo>
                    <a:pt x="556" y="629"/>
                  </a:lnTo>
                  <a:lnTo>
                    <a:pt x="556" y="626"/>
                  </a:lnTo>
                  <a:lnTo>
                    <a:pt x="559" y="626"/>
                  </a:lnTo>
                  <a:lnTo>
                    <a:pt x="562" y="623"/>
                  </a:lnTo>
                  <a:lnTo>
                    <a:pt x="566" y="623"/>
                  </a:lnTo>
                  <a:lnTo>
                    <a:pt x="566" y="623"/>
                  </a:lnTo>
                  <a:lnTo>
                    <a:pt x="569" y="623"/>
                  </a:lnTo>
                  <a:lnTo>
                    <a:pt x="572" y="623"/>
                  </a:lnTo>
                  <a:lnTo>
                    <a:pt x="572" y="623"/>
                  </a:lnTo>
                  <a:lnTo>
                    <a:pt x="575" y="608"/>
                  </a:lnTo>
                  <a:lnTo>
                    <a:pt x="578" y="605"/>
                  </a:lnTo>
                  <a:lnTo>
                    <a:pt x="578" y="605"/>
                  </a:lnTo>
                  <a:lnTo>
                    <a:pt x="578" y="605"/>
                  </a:lnTo>
                  <a:lnTo>
                    <a:pt x="581" y="605"/>
                  </a:lnTo>
                  <a:lnTo>
                    <a:pt x="581" y="605"/>
                  </a:lnTo>
                  <a:lnTo>
                    <a:pt x="593" y="608"/>
                  </a:lnTo>
                  <a:lnTo>
                    <a:pt x="596" y="608"/>
                  </a:lnTo>
                  <a:lnTo>
                    <a:pt x="596" y="605"/>
                  </a:lnTo>
                  <a:lnTo>
                    <a:pt x="599" y="602"/>
                  </a:lnTo>
                  <a:lnTo>
                    <a:pt x="602" y="602"/>
                  </a:lnTo>
                  <a:lnTo>
                    <a:pt x="602" y="602"/>
                  </a:lnTo>
                  <a:lnTo>
                    <a:pt x="605" y="602"/>
                  </a:lnTo>
                  <a:lnTo>
                    <a:pt x="605" y="602"/>
                  </a:lnTo>
                  <a:lnTo>
                    <a:pt x="605" y="602"/>
                  </a:lnTo>
                  <a:lnTo>
                    <a:pt x="608" y="602"/>
                  </a:lnTo>
                  <a:lnTo>
                    <a:pt x="605" y="605"/>
                  </a:lnTo>
                  <a:lnTo>
                    <a:pt x="605" y="608"/>
                  </a:lnTo>
                  <a:lnTo>
                    <a:pt x="602" y="611"/>
                  </a:lnTo>
                  <a:lnTo>
                    <a:pt x="599" y="617"/>
                  </a:lnTo>
                  <a:lnTo>
                    <a:pt x="599" y="620"/>
                  </a:lnTo>
                  <a:lnTo>
                    <a:pt x="599" y="620"/>
                  </a:lnTo>
                  <a:lnTo>
                    <a:pt x="599" y="620"/>
                  </a:lnTo>
                  <a:lnTo>
                    <a:pt x="599" y="623"/>
                  </a:lnTo>
                  <a:lnTo>
                    <a:pt x="608" y="629"/>
                  </a:lnTo>
                  <a:lnTo>
                    <a:pt x="608" y="629"/>
                  </a:lnTo>
                  <a:lnTo>
                    <a:pt x="611" y="632"/>
                  </a:lnTo>
                  <a:lnTo>
                    <a:pt x="611" y="635"/>
                  </a:lnTo>
                  <a:lnTo>
                    <a:pt x="611" y="638"/>
                  </a:lnTo>
                  <a:lnTo>
                    <a:pt x="611" y="638"/>
                  </a:lnTo>
                  <a:lnTo>
                    <a:pt x="614" y="638"/>
                  </a:lnTo>
                  <a:lnTo>
                    <a:pt x="614" y="641"/>
                  </a:lnTo>
                  <a:lnTo>
                    <a:pt x="614" y="641"/>
                  </a:lnTo>
                  <a:lnTo>
                    <a:pt x="614" y="644"/>
                  </a:lnTo>
                  <a:lnTo>
                    <a:pt x="614" y="647"/>
                  </a:lnTo>
                  <a:lnTo>
                    <a:pt x="611" y="650"/>
                  </a:lnTo>
                  <a:lnTo>
                    <a:pt x="611" y="650"/>
                  </a:lnTo>
                  <a:lnTo>
                    <a:pt x="611" y="656"/>
                  </a:lnTo>
                  <a:lnTo>
                    <a:pt x="611" y="663"/>
                  </a:lnTo>
                  <a:lnTo>
                    <a:pt x="611" y="663"/>
                  </a:lnTo>
                  <a:lnTo>
                    <a:pt x="611" y="666"/>
                  </a:lnTo>
                  <a:lnTo>
                    <a:pt x="611" y="666"/>
                  </a:lnTo>
                  <a:lnTo>
                    <a:pt x="611" y="666"/>
                  </a:lnTo>
                  <a:lnTo>
                    <a:pt x="608" y="666"/>
                  </a:lnTo>
                  <a:lnTo>
                    <a:pt x="602" y="669"/>
                  </a:lnTo>
                  <a:lnTo>
                    <a:pt x="602" y="669"/>
                  </a:lnTo>
                  <a:lnTo>
                    <a:pt x="602" y="669"/>
                  </a:lnTo>
                  <a:lnTo>
                    <a:pt x="602" y="672"/>
                  </a:lnTo>
                  <a:lnTo>
                    <a:pt x="602" y="672"/>
                  </a:lnTo>
                  <a:lnTo>
                    <a:pt x="602" y="681"/>
                  </a:lnTo>
                  <a:lnTo>
                    <a:pt x="602" y="684"/>
                  </a:lnTo>
                  <a:lnTo>
                    <a:pt x="602" y="687"/>
                  </a:lnTo>
                  <a:lnTo>
                    <a:pt x="605" y="690"/>
                  </a:lnTo>
                  <a:lnTo>
                    <a:pt x="605" y="690"/>
                  </a:lnTo>
                  <a:lnTo>
                    <a:pt x="608" y="693"/>
                  </a:lnTo>
                  <a:lnTo>
                    <a:pt x="611" y="693"/>
                  </a:lnTo>
                  <a:lnTo>
                    <a:pt x="614" y="696"/>
                  </a:lnTo>
                  <a:lnTo>
                    <a:pt x="620" y="705"/>
                  </a:lnTo>
                  <a:lnTo>
                    <a:pt x="626" y="708"/>
                  </a:lnTo>
                  <a:lnTo>
                    <a:pt x="629" y="711"/>
                  </a:lnTo>
                  <a:lnTo>
                    <a:pt x="639" y="720"/>
                  </a:lnTo>
                  <a:lnTo>
                    <a:pt x="639" y="720"/>
                  </a:lnTo>
                  <a:lnTo>
                    <a:pt x="639" y="720"/>
                  </a:lnTo>
                  <a:lnTo>
                    <a:pt x="639" y="720"/>
                  </a:lnTo>
                  <a:lnTo>
                    <a:pt x="639" y="720"/>
                  </a:lnTo>
                  <a:lnTo>
                    <a:pt x="642" y="723"/>
                  </a:lnTo>
                  <a:lnTo>
                    <a:pt x="642" y="732"/>
                  </a:lnTo>
                  <a:lnTo>
                    <a:pt x="648" y="732"/>
                  </a:lnTo>
                  <a:lnTo>
                    <a:pt x="657" y="736"/>
                  </a:lnTo>
                  <a:lnTo>
                    <a:pt x="693" y="757"/>
                  </a:lnTo>
                  <a:lnTo>
                    <a:pt x="705" y="760"/>
                  </a:lnTo>
                  <a:lnTo>
                    <a:pt x="715" y="757"/>
                  </a:lnTo>
                  <a:lnTo>
                    <a:pt x="718" y="754"/>
                  </a:lnTo>
                  <a:lnTo>
                    <a:pt x="718" y="751"/>
                  </a:lnTo>
                  <a:lnTo>
                    <a:pt x="721" y="748"/>
                  </a:lnTo>
                  <a:lnTo>
                    <a:pt x="721" y="745"/>
                  </a:lnTo>
                  <a:lnTo>
                    <a:pt x="721" y="745"/>
                  </a:lnTo>
                  <a:lnTo>
                    <a:pt x="721" y="742"/>
                  </a:lnTo>
                  <a:lnTo>
                    <a:pt x="721" y="739"/>
                  </a:lnTo>
                  <a:lnTo>
                    <a:pt x="724" y="726"/>
                  </a:lnTo>
                  <a:lnTo>
                    <a:pt x="724" y="723"/>
                  </a:lnTo>
                  <a:lnTo>
                    <a:pt x="724" y="723"/>
                  </a:lnTo>
                  <a:lnTo>
                    <a:pt x="727" y="720"/>
                  </a:lnTo>
                  <a:lnTo>
                    <a:pt x="730" y="720"/>
                  </a:lnTo>
                  <a:lnTo>
                    <a:pt x="730" y="720"/>
                  </a:lnTo>
                  <a:lnTo>
                    <a:pt x="733" y="720"/>
                  </a:lnTo>
                  <a:lnTo>
                    <a:pt x="736" y="720"/>
                  </a:lnTo>
                  <a:lnTo>
                    <a:pt x="736" y="720"/>
                  </a:lnTo>
                  <a:lnTo>
                    <a:pt x="739" y="720"/>
                  </a:lnTo>
                  <a:lnTo>
                    <a:pt x="739" y="717"/>
                  </a:lnTo>
                  <a:lnTo>
                    <a:pt x="739" y="714"/>
                  </a:lnTo>
                  <a:lnTo>
                    <a:pt x="739" y="711"/>
                  </a:lnTo>
                  <a:lnTo>
                    <a:pt x="742" y="711"/>
                  </a:lnTo>
                  <a:lnTo>
                    <a:pt x="742" y="711"/>
                  </a:lnTo>
                  <a:lnTo>
                    <a:pt x="745" y="711"/>
                  </a:lnTo>
                  <a:lnTo>
                    <a:pt x="751" y="708"/>
                  </a:lnTo>
                  <a:lnTo>
                    <a:pt x="754" y="708"/>
                  </a:lnTo>
                  <a:lnTo>
                    <a:pt x="754" y="708"/>
                  </a:lnTo>
                  <a:lnTo>
                    <a:pt x="766" y="696"/>
                  </a:lnTo>
                  <a:lnTo>
                    <a:pt x="772" y="696"/>
                  </a:lnTo>
                  <a:lnTo>
                    <a:pt x="772" y="693"/>
                  </a:lnTo>
                  <a:lnTo>
                    <a:pt x="772" y="693"/>
                  </a:lnTo>
                  <a:lnTo>
                    <a:pt x="772" y="690"/>
                  </a:lnTo>
                  <a:lnTo>
                    <a:pt x="772" y="690"/>
                  </a:lnTo>
                  <a:lnTo>
                    <a:pt x="772" y="687"/>
                  </a:lnTo>
                  <a:lnTo>
                    <a:pt x="772" y="687"/>
                  </a:lnTo>
                  <a:lnTo>
                    <a:pt x="775" y="681"/>
                  </a:lnTo>
                  <a:lnTo>
                    <a:pt x="775" y="681"/>
                  </a:lnTo>
                  <a:lnTo>
                    <a:pt x="775" y="678"/>
                  </a:lnTo>
                  <a:lnTo>
                    <a:pt x="772" y="678"/>
                  </a:lnTo>
                  <a:lnTo>
                    <a:pt x="772" y="672"/>
                  </a:lnTo>
                  <a:lnTo>
                    <a:pt x="772" y="672"/>
                  </a:lnTo>
                  <a:lnTo>
                    <a:pt x="772" y="672"/>
                  </a:lnTo>
                  <a:lnTo>
                    <a:pt x="775" y="669"/>
                  </a:lnTo>
                  <a:lnTo>
                    <a:pt x="775" y="669"/>
                  </a:lnTo>
                  <a:lnTo>
                    <a:pt x="779" y="672"/>
                  </a:lnTo>
                  <a:lnTo>
                    <a:pt x="779" y="672"/>
                  </a:lnTo>
                  <a:lnTo>
                    <a:pt x="782" y="672"/>
                  </a:lnTo>
                  <a:lnTo>
                    <a:pt x="794" y="669"/>
                  </a:lnTo>
                  <a:lnTo>
                    <a:pt x="794" y="669"/>
                  </a:lnTo>
                  <a:lnTo>
                    <a:pt x="794" y="669"/>
                  </a:lnTo>
                  <a:lnTo>
                    <a:pt x="797" y="672"/>
                  </a:lnTo>
                  <a:lnTo>
                    <a:pt x="797" y="672"/>
                  </a:lnTo>
                  <a:lnTo>
                    <a:pt x="797" y="672"/>
                  </a:lnTo>
                  <a:lnTo>
                    <a:pt x="797" y="675"/>
                  </a:lnTo>
                  <a:lnTo>
                    <a:pt x="797" y="675"/>
                  </a:lnTo>
                  <a:lnTo>
                    <a:pt x="797" y="678"/>
                  </a:lnTo>
                  <a:lnTo>
                    <a:pt x="797" y="678"/>
                  </a:lnTo>
                  <a:lnTo>
                    <a:pt x="800" y="681"/>
                  </a:lnTo>
                  <a:lnTo>
                    <a:pt x="800" y="681"/>
                  </a:lnTo>
                  <a:lnTo>
                    <a:pt x="800" y="681"/>
                  </a:lnTo>
                  <a:lnTo>
                    <a:pt x="803" y="678"/>
                  </a:lnTo>
                  <a:lnTo>
                    <a:pt x="803" y="675"/>
                  </a:lnTo>
                  <a:lnTo>
                    <a:pt x="806" y="675"/>
                  </a:lnTo>
                  <a:lnTo>
                    <a:pt x="806" y="672"/>
                  </a:lnTo>
                  <a:lnTo>
                    <a:pt x="806" y="672"/>
                  </a:lnTo>
                  <a:lnTo>
                    <a:pt x="806" y="672"/>
                  </a:lnTo>
                  <a:lnTo>
                    <a:pt x="803" y="672"/>
                  </a:lnTo>
                  <a:lnTo>
                    <a:pt x="803" y="672"/>
                  </a:lnTo>
                  <a:lnTo>
                    <a:pt x="806" y="669"/>
                  </a:lnTo>
                  <a:lnTo>
                    <a:pt x="806" y="669"/>
                  </a:lnTo>
                  <a:lnTo>
                    <a:pt x="806" y="666"/>
                  </a:lnTo>
                  <a:lnTo>
                    <a:pt x="806" y="666"/>
                  </a:lnTo>
                  <a:lnTo>
                    <a:pt x="803" y="653"/>
                  </a:lnTo>
                  <a:lnTo>
                    <a:pt x="803" y="644"/>
                  </a:lnTo>
                  <a:lnTo>
                    <a:pt x="806" y="644"/>
                  </a:lnTo>
                  <a:lnTo>
                    <a:pt x="806" y="641"/>
                  </a:lnTo>
                  <a:lnTo>
                    <a:pt x="806" y="641"/>
                  </a:lnTo>
                  <a:lnTo>
                    <a:pt x="806" y="641"/>
                  </a:lnTo>
                  <a:lnTo>
                    <a:pt x="806" y="638"/>
                  </a:lnTo>
                  <a:lnTo>
                    <a:pt x="806" y="638"/>
                  </a:lnTo>
                  <a:lnTo>
                    <a:pt x="806" y="635"/>
                  </a:lnTo>
                  <a:lnTo>
                    <a:pt x="806" y="635"/>
                  </a:lnTo>
                  <a:lnTo>
                    <a:pt x="806" y="635"/>
                  </a:lnTo>
                  <a:lnTo>
                    <a:pt x="806" y="632"/>
                  </a:lnTo>
                  <a:lnTo>
                    <a:pt x="803" y="629"/>
                  </a:lnTo>
                  <a:lnTo>
                    <a:pt x="803" y="626"/>
                  </a:lnTo>
                  <a:lnTo>
                    <a:pt x="803" y="626"/>
                  </a:lnTo>
                  <a:lnTo>
                    <a:pt x="803" y="626"/>
                  </a:lnTo>
                  <a:lnTo>
                    <a:pt x="803" y="623"/>
                  </a:lnTo>
                  <a:lnTo>
                    <a:pt x="803" y="623"/>
                  </a:lnTo>
                  <a:lnTo>
                    <a:pt x="803" y="620"/>
                  </a:lnTo>
                  <a:lnTo>
                    <a:pt x="800" y="617"/>
                  </a:lnTo>
                  <a:lnTo>
                    <a:pt x="797" y="614"/>
                  </a:lnTo>
                  <a:lnTo>
                    <a:pt x="791" y="614"/>
                  </a:lnTo>
                  <a:lnTo>
                    <a:pt x="788" y="611"/>
                  </a:lnTo>
                  <a:lnTo>
                    <a:pt x="788" y="611"/>
                  </a:lnTo>
                  <a:lnTo>
                    <a:pt x="782" y="614"/>
                  </a:lnTo>
                  <a:lnTo>
                    <a:pt x="782" y="611"/>
                  </a:lnTo>
                  <a:lnTo>
                    <a:pt x="779" y="611"/>
                  </a:lnTo>
                  <a:lnTo>
                    <a:pt x="772" y="602"/>
                  </a:lnTo>
                  <a:lnTo>
                    <a:pt x="769" y="599"/>
                  </a:lnTo>
                  <a:lnTo>
                    <a:pt x="769" y="596"/>
                  </a:lnTo>
                  <a:lnTo>
                    <a:pt x="766" y="596"/>
                  </a:lnTo>
                  <a:lnTo>
                    <a:pt x="760" y="593"/>
                  </a:lnTo>
                  <a:lnTo>
                    <a:pt x="757" y="593"/>
                  </a:lnTo>
                  <a:lnTo>
                    <a:pt x="754" y="593"/>
                  </a:lnTo>
                  <a:lnTo>
                    <a:pt x="754" y="593"/>
                  </a:lnTo>
                  <a:lnTo>
                    <a:pt x="754" y="593"/>
                  </a:lnTo>
                  <a:lnTo>
                    <a:pt x="754" y="590"/>
                  </a:lnTo>
                  <a:lnTo>
                    <a:pt x="757" y="581"/>
                  </a:lnTo>
                  <a:lnTo>
                    <a:pt x="757" y="577"/>
                  </a:lnTo>
                  <a:lnTo>
                    <a:pt x="757" y="571"/>
                  </a:lnTo>
                  <a:lnTo>
                    <a:pt x="757" y="565"/>
                  </a:lnTo>
                  <a:lnTo>
                    <a:pt x="757" y="565"/>
                  </a:lnTo>
                  <a:lnTo>
                    <a:pt x="757" y="559"/>
                  </a:lnTo>
                  <a:lnTo>
                    <a:pt x="754" y="559"/>
                  </a:lnTo>
                  <a:lnTo>
                    <a:pt x="754" y="553"/>
                  </a:lnTo>
                  <a:lnTo>
                    <a:pt x="754" y="553"/>
                  </a:lnTo>
                  <a:lnTo>
                    <a:pt x="754" y="553"/>
                  </a:lnTo>
                  <a:lnTo>
                    <a:pt x="754" y="550"/>
                  </a:lnTo>
                  <a:lnTo>
                    <a:pt x="754" y="550"/>
                  </a:lnTo>
                  <a:lnTo>
                    <a:pt x="754" y="547"/>
                  </a:lnTo>
                  <a:lnTo>
                    <a:pt x="754" y="544"/>
                  </a:lnTo>
                  <a:lnTo>
                    <a:pt x="757" y="541"/>
                  </a:lnTo>
                  <a:lnTo>
                    <a:pt x="757" y="538"/>
                  </a:lnTo>
                  <a:lnTo>
                    <a:pt x="757" y="538"/>
                  </a:lnTo>
                  <a:lnTo>
                    <a:pt x="763" y="535"/>
                  </a:lnTo>
                  <a:lnTo>
                    <a:pt x="769" y="532"/>
                  </a:lnTo>
                  <a:lnTo>
                    <a:pt x="782" y="520"/>
                  </a:lnTo>
                  <a:lnTo>
                    <a:pt x="788" y="517"/>
                  </a:lnTo>
                  <a:lnTo>
                    <a:pt x="788" y="517"/>
                  </a:lnTo>
                  <a:lnTo>
                    <a:pt x="791" y="517"/>
                  </a:lnTo>
                  <a:lnTo>
                    <a:pt x="791" y="517"/>
                  </a:lnTo>
                  <a:lnTo>
                    <a:pt x="794" y="517"/>
                  </a:lnTo>
                  <a:lnTo>
                    <a:pt x="794" y="520"/>
                  </a:lnTo>
                  <a:lnTo>
                    <a:pt x="794" y="520"/>
                  </a:lnTo>
                  <a:lnTo>
                    <a:pt x="794" y="520"/>
                  </a:lnTo>
                  <a:lnTo>
                    <a:pt x="794" y="520"/>
                  </a:lnTo>
                  <a:lnTo>
                    <a:pt x="794" y="523"/>
                  </a:lnTo>
                  <a:lnTo>
                    <a:pt x="794" y="523"/>
                  </a:lnTo>
                  <a:lnTo>
                    <a:pt x="794" y="523"/>
                  </a:lnTo>
                  <a:lnTo>
                    <a:pt x="794" y="523"/>
                  </a:lnTo>
                  <a:lnTo>
                    <a:pt x="794" y="523"/>
                  </a:lnTo>
                  <a:lnTo>
                    <a:pt x="797" y="523"/>
                  </a:lnTo>
                  <a:lnTo>
                    <a:pt x="797" y="523"/>
                  </a:lnTo>
                  <a:lnTo>
                    <a:pt x="803" y="523"/>
                  </a:lnTo>
                  <a:lnTo>
                    <a:pt x="806" y="523"/>
                  </a:lnTo>
                  <a:lnTo>
                    <a:pt x="806" y="520"/>
                  </a:lnTo>
                  <a:lnTo>
                    <a:pt x="806" y="520"/>
                  </a:lnTo>
                  <a:lnTo>
                    <a:pt x="806" y="520"/>
                  </a:lnTo>
                  <a:lnTo>
                    <a:pt x="809" y="520"/>
                  </a:lnTo>
                  <a:lnTo>
                    <a:pt x="809" y="520"/>
                  </a:lnTo>
                  <a:lnTo>
                    <a:pt x="809" y="520"/>
                  </a:lnTo>
                  <a:lnTo>
                    <a:pt x="797" y="517"/>
                  </a:lnTo>
                  <a:lnTo>
                    <a:pt x="797" y="514"/>
                  </a:lnTo>
                  <a:lnTo>
                    <a:pt x="797" y="514"/>
                  </a:lnTo>
                  <a:lnTo>
                    <a:pt x="794" y="514"/>
                  </a:lnTo>
                  <a:lnTo>
                    <a:pt x="794" y="511"/>
                  </a:lnTo>
                  <a:lnTo>
                    <a:pt x="794" y="511"/>
                  </a:lnTo>
                  <a:lnTo>
                    <a:pt x="794" y="498"/>
                  </a:lnTo>
                  <a:lnTo>
                    <a:pt x="794" y="498"/>
                  </a:lnTo>
                  <a:lnTo>
                    <a:pt x="794" y="498"/>
                  </a:lnTo>
                  <a:lnTo>
                    <a:pt x="788" y="495"/>
                  </a:lnTo>
                  <a:lnTo>
                    <a:pt x="788" y="492"/>
                  </a:lnTo>
                  <a:lnTo>
                    <a:pt x="788" y="486"/>
                  </a:lnTo>
                  <a:lnTo>
                    <a:pt x="785" y="483"/>
                  </a:lnTo>
                  <a:lnTo>
                    <a:pt x="782" y="480"/>
                  </a:lnTo>
                  <a:lnTo>
                    <a:pt x="772" y="483"/>
                  </a:lnTo>
                  <a:lnTo>
                    <a:pt x="766" y="480"/>
                  </a:lnTo>
                  <a:lnTo>
                    <a:pt x="760" y="474"/>
                  </a:lnTo>
                  <a:lnTo>
                    <a:pt x="757" y="468"/>
                  </a:lnTo>
                  <a:lnTo>
                    <a:pt x="754" y="459"/>
                  </a:lnTo>
                  <a:lnTo>
                    <a:pt x="754" y="459"/>
                  </a:lnTo>
                  <a:lnTo>
                    <a:pt x="757" y="456"/>
                  </a:lnTo>
                  <a:lnTo>
                    <a:pt x="766" y="438"/>
                  </a:lnTo>
                  <a:lnTo>
                    <a:pt x="766" y="438"/>
                  </a:lnTo>
                  <a:lnTo>
                    <a:pt x="769" y="438"/>
                  </a:lnTo>
                  <a:lnTo>
                    <a:pt x="772" y="438"/>
                  </a:lnTo>
                  <a:lnTo>
                    <a:pt x="772" y="438"/>
                  </a:lnTo>
                  <a:lnTo>
                    <a:pt x="775" y="441"/>
                  </a:lnTo>
                  <a:lnTo>
                    <a:pt x="779" y="438"/>
                  </a:lnTo>
                  <a:lnTo>
                    <a:pt x="779" y="438"/>
                  </a:lnTo>
                  <a:lnTo>
                    <a:pt x="791" y="435"/>
                  </a:lnTo>
                  <a:lnTo>
                    <a:pt x="794" y="432"/>
                  </a:lnTo>
                  <a:lnTo>
                    <a:pt x="806" y="416"/>
                  </a:lnTo>
                  <a:lnTo>
                    <a:pt x="836" y="398"/>
                  </a:lnTo>
                  <a:lnTo>
                    <a:pt x="836" y="395"/>
                  </a:lnTo>
                  <a:lnTo>
                    <a:pt x="839" y="392"/>
                  </a:lnTo>
                  <a:lnTo>
                    <a:pt x="842" y="386"/>
                  </a:lnTo>
                  <a:lnTo>
                    <a:pt x="842" y="380"/>
                  </a:lnTo>
                  <a:lnTo>
                    <a:pt x="842" y="368"/>
                  </a:lnTo>
                  <a:lnTo>
                    <a:pt x="842" y="359"/>
                  </a:lnTo>
                  <a:lnTo>
                    <a:pt x="842" y="353"/>
                  </a:lnTo>
                  <a:lnTo>
                    <a:pt x="842" y="343"/>
                  </a:lnTo>
                  <a:lnTo>
                    <a:pt x="839" y="328"/>
                  </a:lnTo>
                  <a:lnTo>
                    <a:pt x="836" y="319"/>
                  </a:lnTo>
                  <a:lnTo>
                    <a:pt x="839" y="322"/>
                  </a:lnTo>
                  <a:lnTo>
                    <a:pt x="842" y="322"/>
                  </a:lnTo>
                  <a:lnTo>
                    <a:pt x="845" y="319"/>
                  </a:lnTo>
                  <a:lnTo>
                    <a:pt x="855" y="307"/>
                  </a:lnTo>
                  <a:lnTo>
                    <a:pt x="845" y="304"/>
                  </a:lnTo>
                  <a:lnTo>
                    <a:pt x="827" y="316"/>
                  </a:lnTo>
                  <a:close/>
                  <a:moveTo>
                    <a:pt x="109" y="131"/>
                  </a:moveTo>
                  <a:lnTo>
                    <a:pt x="109" y="106"/>
                  </a:lnTo>
                  <a:lnTo>
                    <a:pt x="109" y="103"/>
                  </a:lnTo>
                  <a:lnTo>
                    <a:pt x="109" y="94"/>
                  </a:lnTo>
                  <a:lnTo>
                    <a:pt x="109" y="91"/>
                  </a:lnTo>
                  <a:lnTo>
                    <a:pt x="112" y="91"/>
                  </a:lnTo>
                  <a:lnTo>
                    <a:pt x="118" y="85"/>
                  </a:lnTo>
                  <a:lnTo>
                    <a:pt x="121" y="85"/>
                  </a:lnTo>
                  <a:lnTo>
                    <a:pt x="124" y="85"/>
                  </a:lnTo>
                  <a:lnTo>
                    <a:pt x="124" y="85"/>
                  </a:lnTo>
                  <a:lnTo>
                    <a:pt x="127" y="88"/>
                  </a:lnTo>
                  <a:lnTo>
                    <a:pt x="130" y="91"/>
                  </a:lnTo>
                  <a:lnTo>
                    <a:pt x="149" y="91"/>
                  </a:lnTo>
                  <a:lnTo>
                    <a:pt x="152" y="88"/>
                  </a:lnTo>
                  <a:lnTo>
                    <a:pt x="158" y="82"/>
                  </a:lnTo>
                  <a:lnTo>
                    <a:pt x="164" y="82"/>
                  </a:lnTo>
                  <a:lnTo>
                    <a:pt x="194" y="82"/>
                  </a:lnTo>
                  <a:lnTo>
                    <a:pt x="203" y="79"/>
                  </a:lnTo>
                  <a:lnTo>
                    <a:pt x="146" y="79"/>
                  </a:lnTo>
                  <a:lnTo>
                    <a:pt x="133" y="76"/>
                  </a:lnTo>
                  <a:lnTo>
                    <a:pt x="124" y="70"/>
                  </a:lnTo>
                  <a:lnTo>
                    <a:pt x="124" y="52"/>
                  </a:lnTo>
                  <a:lnTo>
                    <a:pt x="121" y="46"/>
                  </a:lnTo>
                  <a:lnTo>
                    <a:pt x="124" y="37"/>
                  </a:lnTo>
                  <a:lnTo>
                    <a:pt x="130" y="27"/>
                  </a:lnTo>
                  <a:lnTo>
                    <a:pt x="140" y="21"/>
                  </a:lnTo>
                  <a:lnTo>
                    <a:pt x="143" y="15"/>
                  </a:lnTo>
                  <a:lnTo>
                    <a:pt x="143" y="9"/>
                  </a:lnTo>
                  <a:lnTo>
                    <a:pt x="133" y="9"/>
                  </a:lnTo>
                  <a:lnTo>
                    <a:pt x="136" y="6"/>
                  </a:lnTo>
                  <a:lnTo>
                    <a:pt x="152" y="6"/>
                  </a:lnTo>
                  <a:lnTo>
                    <a:pt x="140" y="0"/>
                  </a:lnTo>
                  <a:lnTo>
                    <a:pt x="127" y="12"/>
                  </a:lnTo>
                  <a:lnTo>
                    <a:pt x="109" y="70"/>
                  </a:lnTo>
                  <a:lnTo>
                    <a:pt x="106" y="79"/>
                  </a:lnTo>
                  <a:lnTo>
                    <a:pt x="103" y="128"/>
                  </a:lnTo>
                  <a:lnTo>
                    <a:pt x="103" y="140"/>
                  </a:lnTo>
                  <a:lnTo>
                    <a:pt x="106" y="146"/>
                  </a:lnTo>
                  <a:lnTo>
                    <a:pt x="106" y="146"/>
                  </a:lnTo>
                  <a:lnTo>
                    <a:pt x="109" y="140"/>
                  </a:lnTo>
                  <a:lnTo>
                    <a:pt x="109" y="131"/>
                  </a:lnTo>
                  <a:close/>
                  <a:moveTo>
                    <a:pt x="210" y="453"/>
                  </a:moveTo>
                  <a:lnTo>
                    <a:pt x="210" y="450"/>
                  </a:lnTo>
                  <a:lnTo>
                    <a:pt x="210" y="450"/>
                  </a:lnTo>
                  <a:lnTo>
                    <a:pt x="210" y="447"/>
                  </a:lnTo>
                  <a:lnTo>
                    <a:pt x="210" y="444"/>
                  </a:lnTo>
                  <a:lnTo>
                    <a:pt x="206" y="444"/>
                  </a:lnTo>
                  <a:lnTo>
                    <a:pt x="206" y="447"/>
                  </a:lnTo>
                  <a:lnTo>
                    <a:pt x="203" y="447"/>
                  </a:lnTo>
                  <a:lnTo>
                    <a:pt x="203" y="453"/>
                  </a:lnTo>
                  <a:lnTo>
                    <a:pt x="203" y="453"/>
                  </a:lnTo>
                  <a:lnTo>
                    <a:pt x="203" y="456"/>
                  </a:lnTo>
                  <a:lnTo>
                    <a:pt x="206" y="459"/>
                  </a:lnTo>
                  <a:lnTo>
                    <a:pt x="210" y="462"/>
                  </a:lnTo>
                  <a:lnTo>
                    <a:pt x="213" y="459"/>
                  </a:lnTo>
                  <a:lnTo>
                    <a:pt x="213" y="456"/>
                  </a:lnTo>
                  <a:lnTo>
                    <a:pt x="213" y="456"/>
                  </a:lnTo>
                  <a:lnTo>
                    <a:pt x="213" y="453"/>
                  </a:lnTo>
                  <a:lnTo>
                    <a:pt x="210" y="45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7">
              <a:extLst>
                <a:ext uri="{FF2B5EF4-FFF2-40B4-BE49-F238E27FC236}">
                  <a16:creationId xmlns:a16="http://schemas.microsoft.com/office/drawing/2014/main" id="{4C1F1724-53CC-44D7-96F2-8E41BB104FFE}"/>
                </a:ext>
              </a:extLst>
            </p:cNvPr>
            <p:cNvSpPr>
              <a:spLocks/>
            </p:cNvSpPr>
            <p:nvPr/>
          </p:nvSpPr>
          <p:spPr bwMode="auto">
            <a:xfrm>
              <a:off x="5485" y="1722"/>
              <a:ext cx="700" cy="899"/>
            </a:xfrm>
            <a:custGeom>
              <a:avLst/>
              <a:gdLst>
                <a:gd name="T0" fmla="*/ 609 w 700"/>
                <a:gd name="T1" fmla="*/ 589 h 899"/>
                <a:gd name="T2" fmla="*/ 545 w 700"/>
                <a:gd name="T3" fmla="*/ 617 h 899"/>
                <a:gd name="T4" fmla="*/ 442 w 700"/>
                <a:gd name="T5" fmla="*/ 638 h 899"/>
                <a:gd name="T6" fmla="*/ 423 w 700"/>
                <a:gd name="T7" fmla="*/ 677 h 899"/>
                <a:gd name="T8" fmla="*/ 420 w 700"/>
                <a:gd name="T9" fmla="*/ 714 h 899"/>
                <a:gd name="T10" fmla="*/ 411 w 700"/>
                <a:gd name="T11" fmla="*/ 744 h 899"/>
                <a:gd name="T12" fmla="*/ 420 w 700"/>
                <a:gd name="T13" fmla="*/ 793 h 899"/>
                <a:gd name="T14" fmla="*/ 436 w 700"/>
                <a:gd name="T15" fmla="*/ 832 h 899"/>
                <a:gd name="T16" fmla="*/ 442 w 700"/>
                <a:gd name="T17" fmla="*/ 881 h 899"/>
                <a:gd name="T18" fmla="*/ 393 w 700"/>
                <a:gd name="T19" fmla="*/ 890 h 899"/>
                <a:gd name="T20" fmla="*/ 357 w 700"/>
                <a:gd name="T21" fmla="*/ 872 h 899"/>
                <a:gd name="T22" fmla="*/ 299 w 700"/>
                <a:gd name="T23" fmla="*/ 851 h 899"/>
                <a:gd name="T24" fmla="*/ 253 w 700"/>
                <a:gd name="T25" fmla="*/ 829 h 899"/>
                <a:gd name="T26" fmla="*/ 223 w 700"/>
                <a:gd name="T27" fmla="*/ 820 h 899"/>
                <a:gd name="T28" fmla="*/ 201 w 700"/>
                <a:gd name="T29" fmla="*/ 784 h 899"/>
                <a:gd name="T30" fmla="*/ 165 w 700"/>
                <a:gd name="T31" fmla="*/ 705 h 899"/>
                <a:gd name="T32" fmla="*/ 101 w 700"/>
                <a:gd name="T33" fmla="*/ 653 h 899"/>
                <a:gd name="T34" fmla="*/ 95 w 700"/>
                <a:gd name="T35" fmla="*/ 632 h 899"/>
                <a:gd name="T36" fmla="*/ 70 w 700"/>
                <a:gd name="T37" fmla="*/ 610 h 899"/>
                <a:gd name="T38" fmla="*/ 16 w 700"/>
                <a:gd name="T39" fmla="*/ 562 h 899"/>
                <a:gd name="T40" fmla="*/ 4 w 700"/>
                <a:gd name="T41" fmla="*/ 534 h 899"/>
                <a:gd name="T42" fmla="*/ 16 w 700"/>
                <a:gd name="T43" fmla="*/ 504 h 899"/>
                <a:gd name="T44" fmla="*/ 16 w 700"/>
                <a:gd name="T45" fmla="*/ 474 h 899"/>
                <a:gd name="T46" fmla="*/ 4 w 700"/>
                <a:gd name="T47" fmla="*/ 455 h 899"/>
                <a:gd name="T48" fmla="*/ 22 w 700"/>
                <a:gd name="T49" fmla="*/ 437 h 899"/>
                <a:gd name="T50" fmla="*/ 104 w 700"/>
                <a:gd name="T51" fmla="*/ 422 h 899"/>
                <a:gd name="T52" fmla="*/ 122 w 700"/>
                <a:gd name="T53" fmla="*/ 395 h 899"/>
                <a:gd name="T54" fmla="*/ 119 w 700"/>
                <a:gd name="T55" fmla="*/ 373 h 899"/>
                <a:gd name="T56" fmla="*/ 134 w 700"/>
                <a:gd name="T57" fmla="*/ 346 h 899"/>
                <a:gd name="T58" fmla="*/ 125 w 700"/>
                <a:gd name="T59" fmla="*/ 340 h 899"/>
                <a:gd name="T60" fmla="*/ 119 w 700"/>
                <a:gd name="T61" fmla="*/ 316 h 899"/>
                <a:gd name="T62" fmla="*/ 116 w 700"/>
                <a:gd name="T63" fmla="*/ 304 h 899"/>
                <a:gd name="T64" fmla="*/ 116 w 700"/>
                <a:gd name="T65" fmla="*/ 279 h 899"/>
                <a:gd name="T66" fmla="*/ 107 w 700"/>
                <a:gd name="T67" fmla="*/ 237 h 899"/>
                <a:gd name="T68" fmla="*/ 98 w 700"/>
                <a:gd name="T69" fmla="*/ 206 h 899"/>
                <a:gd name="T70" fmla="*/ 101 w 700"/>
                <a:gd name="T71" fmla="*/ 185 h 899"/>
                <a:gd name="T72" fmla="*/ 58 w 700"/>
                <a:gd name="T73" fmla="*/ 130 h 899"/>
                <a:gd name="T74" fmla="*/ 49 w 700"/>
                <a:gd name="T75" fmla="*/ 100 h 899"/>
                <a:gd name="T76" fmla="*/ 110 w 700"/>
                <a:gd name="T77" fmla="*/ 70 h 899"/>
                <a:gd name="T78" fmla="*/ 134 w 700"/>
                <a:gd name="T79" fmla="*/ 60 h 899"/>
                <a:gd name="T80" fmla="*/ 180 w 700"/>
                <a:gd name="T81" fmla="*/ 73 h 899"/>
                <a:gd name="T82" fmla="*/ 244 w 700"/>
                <a:gd name="T83" fmla="*/ 45 h 899"/>
                <a:gd name="T84" fmla="*/ 259 w 700"/>
                <a:gd name="T85" fmla="*/ 18 h 899"/>
                <a:gd name="T86" fmla="*/ 302 w 700"/>
                <a:gd name="T87" fmla="*/ 27 h 899"/>
                <a:gd name="T88" fmla="*/ 366 w 700"/>
                <a:gd name="T89" fmla="*/ 70 h 899"/>
                <a:gd name="T90" fmla="*/ 423 w 700"/>
                <a:gd name="T91" fmla="*/ 76 h 899"/>
                <a:gd name="T92" fmla="*/ 430 w 700"/>
                <a:gd name="T93" fmla="*/ 127 h 899"/>
                <a:gd name="T94" fmla="*/ 436 w 700"/>
                <a:gd name="T95" fmla="*/ 152 h 899"/>
                <a:gd name="T96" fmla="*/ 417 w 700"/>
                <a:gd name="T97" fmla="*/ 200 h 899"/>
                <a:gd name="T98" fmla="*/ 414 w 700"/>
                <a:gd name="T99" fmla="*/ 221 h 899"/>
                <a:gd name="T100" fmla="*/ 430 w 700"/>
                <a:gd name="T101" fmla="*/ 221 h 899"/>
                <a:gd name="T102" fmla="*/ 451 w 700"/>
                <a:gd name="T103" fmla="*/ 231 h 899"/>
                <a:gd name="T104" fmla="*/ 442 w 700"/>
                <a:gd name="T105" fmla="*/ 261 h 899"/>
                <a:gd name="T106" fmla="*/ 436 w 700"/>
                <a:gd name="T107" fmla="*/ 291 h 899"/>
                <a:gd name="T108" fmla="*/ 430 w 700"/>
                <a:gd name="T109" fmla="*/ 331 h 899"/>
                <a:gd name="T110" fmla="*/ 430 w 700"/>
                <a:gd name="T111" fmla="*/ 367 h 899"/>
                <a:gd name="T112" fmla="*/ 472 w 700"/>
                <a:gd name="T113" fmla="*/ 434 h 899"/>
                <a:gd name="T114" fmla="*/ 506 w 700"/>
                <a:gd name="T115" fmla="*/ 449 h 899"/>
                <a:gd name="T116" fmla="*/ 588 w 700"/>
                <a:gd name="T117" fmla="*/ 474 h 899"/>
                <a:gd name="T118" fmla="*/ 655 w 700"/>
                <a:gd name="T119" fmla="*/ 513 h 899"/>
                <a:gd name="T120" fmla="*/ 679 w 700"/>
                <a:gd name="T121" fmla="*/ 54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899">
                  <a:moveTo>
                    <a:pt x="655" y="613"/>
                  </a:moveTo>
                  <a:lnTo>
                    <a:pt x="652" y="610"/>
                  </a:lnTo>
                  <a:lnTo>
                    <a:pt x="646" y="607"/>
                  </a:lnTo>
                  <a:lnTo>
                    <a:pt x="643" y="604"/>
                  </a:lnTo>
                  <a:lnTo>
                    <a:pt x="643" y="604"/>
                  </a:lnTo>
                  <a:lnTo>
                    <a:pt x="639" y="604"/>
                  </a:lnTo>
                  <a:lnTo>
                    <a:pt x="639" y="604"/>
                  </a:lnTo>
                  <a:lnTo>
                    <a:pt x="636" y="607"/>
                  </a:lnTo>
                  <a:lnTo>
                    <a:pt x="633" y="607"/>
                  </a:lnTo>
                  <a:lnTo>
                    <a:pt x="630" y="604"/>
                  </a:lnTo>
                  <a:lnTo>
                    <a:pt x="624" y="601"/>
                  </a:lnTo>
                  <a:lnTo>
                    <a:pt x="621" y="601"/>
                  </a:lnTo>
                  <a:lnTo>
                    <a:pt x="615" y="598"/>
                  </a:lnTo>
                  <a:lnTo>
                    <a:pt x="612" y="595"/>
                  </a:lnTo>
                  <a:lnTo>
                    <a:pt x="609" y="589"/>
                  </a:lnTo>
                  <a:lnTo>
                    <a:pt x="603" y="592"/>
                  </a:lnTo>
                  <a:lnTo>
                    <a:pt x="600" y="595"/>
                  </a:lnTo>
                  <a:lnTo>
                    <a:pt x="588" y="604"/>
                  </a:lnTo>
                  <a:lnTo>
                    <a:pt x="582" y="607"/>
                  </a:lnTo>
                  <a:lnTo>
                    <a:pt x="573" y="604"/>
                  </a:lnTo>
                  <a:lnTo>
                    <a:pt x="563" y="604"/>
                  </a:lnTo>
                  <a:lnTo>
                    <a:pt x="560" y="604"/>
                  </a:lnTo>
                  <a:lnTo>
                    <a:pt x="557" y="610"/>
                  </a:lnTo>
                  <a:lnTo>
                    <a:pt x="554" y="613"/>
                  </a:lnTo>
                  <a:lnTo>
                    <a:pt x="554" y="617"/>
                  </a:lnTo>
                  <a:lnTo>
                    <a:pt x="551" y="620"/>
                  </a:lnTo>
                  <a:lnTo>
                    <a:pt x="548" y="620"/>
                  </a:lnTo>
                  <a:lnTo>
                    <a:pt x="548" y="620"/>
                  </a:lnTo>
                  <a:lnTo>
                    <a:pt x="545" y="620"/>
                  </a:lnTo>
                  <a:lnTo>
                    <a:pt x="545" y="617"/>
                  </a:lnTo>
                  <a:lnTo>
                    <a:pt x="545" y="617"/>
                  </a:lnTo>
                  <a:lnTo>
                    <a:pt x="518" y="623"/>
                  </a:lnTo>
                  <a:lnTo>
                    <a:pt x="515" y="620"/>
                  </a:lnTo>
                  <a:lnTo>
                    <a:pt x="496" y="617"/>
                  </a:lnTo>
                  <a:lnTo>
                    <a:pt x="493" y="617"/>
                  </a:lnTo>
                  <a:lnTo>
                    <a:pt x="493" y="620"/>
                  </a:lnTo>
                  <a:lnTo>
                    <a:pt x="490" y="626"/>
                  </a:lnTo>
                  <a:lnTo>
                    <a:pt x="490" y="629"/>
                  </a:lnTo>
                  <a:lnTo>
                    <a:pt x="490" y="632"/>
                  </a:lnTo>
                  <a:lnTo>
                    <a:pt x="490" y="632"/>
                  </a:lnTo>
                  <a:lnTo>
                    <a:pt x="469" y="632"/>
                  </a:lnTo>
                  <a:lnTo>
                    <a:pt x="457" y="641"/>
                  </a:lnTo>
                  <a:lnTo>
                    <a:pt x="454" y="641"/>
                  </a:lnTo>
                  <a:lnTo>
                    <a:pt x="448" y="638"/>
                  </a:lnTo>
                  <a:lnTo>
                    <a:pt x="442" y="638"/>
                  </a:lnTo>
                  <a:lnTo>
                    <a:pt x="439" y="635"/>
                  </a:lnTo>
                  <a:lnTo>
                    <a:pt x="439" y="635"/>
                  </a:lnTo>
                  <a:lnTo>
                    <a:pt x="436" y="635"/>
                  </a:lnTo>
                  <a:lnTo>
                    <a:pt x="436" y="638"/>
                  </a:lnTo>
                  <a:lnTo>
                    <a:pt x="436" y="638"/>
                  </a:lnTo>
                  <a:lnTo>
                    <a:pt x="436" y="641"/>
                  </a:lnTo>
                  <a:lnTo>
                    <a:pt x="436" y="641"/>
                  </a:lnTo>
                  <a:lnTo>
                    <a:pt x="436" y="644"/>
                  </a:lnTo>
                  <a:lnTo>
                    <a:pt x="436" y="644"/>
                  </a:lnTo>
                  <a:lnTo>
                    <a:pt x="426" y="650"/>
                  </a:lnTo>
                  <a:lnTo>
                    <a:pt x="426" y="668"/>
                  </a:lnTo>
                  <a:lnTo>
                    <a:pt x="426" y="674"/>
                  </a:lnTo>
                  <a:lnTo>
                    <a:pt x="426" y="674"/>
                  </a:lnTo>
                  <a:lnTo>
                    <a:pt x="423" y="674"/>
                  </a:lnTo>
                  <a:lnTo>
                    <a:pt x="423" y="677"/>
                  </a:lnTo>
                  <a:lnTo>
                    <a:pt x="423" y="677"/>
                  </a:lnTo>
                  <a:lnTo>
                    <a:pt x="420" y="680"/>
                  </a:lnTo>
                  <a:lnTo>
                    <a:pt x="417" y="680"/>
                  </a:lnTo>
                  <a:lnTo>
                    <a:pt x="417" y="683"/>
                  </a:lnTo>
                  <a:lnTo>
                    <a:pt x="417" y="683"/>
                  </a:lnTo>
                  <a:lnTo>
                    <a:pt x="417" y="686"/>
                  </a:lnTo>
                  <a:lnTo>
                    <a:pt x="417" y="686"/>
                  </a:lnTo>
                  <a:lnTo>
                    <a:pt x="417" y="692"/>
                  </a:lnTo>
                  <a:lnTo>
                    <a:pt x="417" y="692"/>
                  </a:lnTo>
                  <a:lnTo>
                    <a:pt x="417" y="692"/>
                  </a:lnTo>
                  <a:lnTo>
                    <a:pt x="417" y="696"/>
                  </a:lnTo>
                  <a:lnTo>
                    <a:pt x="420" y="699"/>
                  </a:lnTo>
                  <a:lnTo>
                    <a:pt x="420" y="708"/>
                  </a:lnTo>
                  <a:lnTo>
                    <a:pt x="420" y="714"/>
                  </a:lnTo>
                  <a:lnTo>
                    <a:pt x="420" y="714"/>
                  </a:lnTo>
                  <a:lnTo>
                    <a:pt x="420" y="717"/>
                  </a:lnTo>
                  <a:lnTo>
                    <a:pt x="423" y="720"/>
                  </a:lnTo>
                  <a:lnTo>
                    <a:pt x="423" y="723"/>
                  </a:lnTo>
                  <a:lnTo>
                    <a:pt x="426" y="726"/>
                  </a:lnTo>
                  <a:lnTo>
                    <a:pt x="423" y="729"/>
                  </a:lnTo>
                  <a:lnTo>
                    <a:pt x="423" y="732"/>
                  </a:lnTo>
                  <a:lnTo>
                    <a:pt x="423" y="735"/>
                  </a:lnTo>
                  <a:lnTo>
                    <a:pt x="423" y="735"/>
                  </a:lnTo>
                  <a:lnTo>
                    <a:pt x="423" y="735"/>
                  </a:lnTo>
                  <a:lnTo>
                    <a:pt x="423" y="738"/>
                  </a:lnTo>
                  <a:lnTo>
                    <a:pt x="420" y="738"/>
                  </a:lnTo>
                  <a:lnTo>
                    <a:pt x="417" y="738"/>
                  </a:lnTo>
                  <a:lnTo>
                    <a:pt x="417" y="738"/>
                  </a:lnTo>
                  <a:lnTo>
                    <a:pt x="414" y="741"/>
                  </a:lnTo>
                  <a:lnTo>
                    <a:pt x="411" y="744"/>
                  </a:lnTo>
                  <a:lnTo>
                    <a:pt x="411" y="747"/>
                  </a:lnTo>
                  <a:lnTo>
                    <a:pt x="411" y="750"/>
                  </a:lnTo>
                  <a:lnTo>
                    <a:pt x="411" y="750"/>
                  </a:lnTo>
                  <a:lnTo>
                    <a:pt x="411" y="750"/>
                  </a:lnTo>
                  <a:lnTo>
                    <a:pt x="411" y="750"/>
                  </a:lnTo>
                  <a:lnTo>
                    <a:pt x="411" y="753"/>
                  </a:lnTo>
                  <a:lnTo>
                    <a:pt x="411" y="753"/>
                  </a:lnTo>
                  <a:lnTo>
                    <a:pt x="414" y="756"/>
                  </a:lnTo>
                  <a:lnTo>
                    <a:pt x="414" y="765"/>
                  </a:lnTo>
                  <a:lnTo>
                    <a:pt x="417" y="772"/>
                  </a:lnTo>
                  <a:lnTo>
                    <a:pt x="420" y="778"/>
                  </a:lnTo>
                  <a:lnTo>
                    <a:pt x="420" y="790"/>
                  </a:lnTo>
                  <a:lnTo>
                    <a:pt x="420" y="790"/>
                  </a:lnTo>
                  <a:lnTo>
                    <a:pt x="420" y="790"/>
                  </a:lnTo>
                  <a:lnTo>
                    <a:pt x="420" y="793"/>
                  </a:lnTo>
                  <a:lnTo>
                    <a:pt x="420" y="793"/>
                  </a:lnTo>
                  <a:lnTo>
                    <a:pt x="417" y="796"/>
                  </a:lnTo>
                  <a:lnTo>
                    <a:pt x="417" y="796"/>
                  </a:lnTo>
                  <a:lnTo>
                    <a:pt x="417" y="799"/>
                  </a:lnTo>
                  <a:lnTo>
                    <a:pt x="417" y="802"/>
                  </a:lnTo>
                  <a:lnTo>
                    <a:pt x="423" y="802"/>
                  </a:lnTo>
                  <a:lnTo>
                    <a:pt x="423" y="814"/>
                  </a:lnTo>
                  <a:lnTo>
                    <a:pt x="426" y="820"/>
                  </a:lnTo>
                  <a:lnTo>
                    <a:pt x="430" y="823"/>
                  </a:lnTo>
                  <a:lnTo>
                    <a:pt x="433" y="823"/>
                  </a:lnTo>
                  <a:lnTo>
                    <a:pt x="433" y="826"/>
                  </a:lnTo>
                  <a:lnTo>
                    <a:pt x="433" y="826"/>
                  </a:lnTo>
                  <a:lnTo>
                    <a:pt x="433" y="832"/>
                  </a:lnTo>
                  <a:lnTo>
                    <a:pt x="433" y="832"/>
                  </a:lnTo>
                  <a:lnTo>
                    <a:pt x="436" y="832"/>
                  </a:lnTo>
                  <a:lnTo>
                    <a:pt x="445" y="835"/>
                  </a:lnTo>
                  <a:lnTo>
                    <a:pt x="445" y="838"/>
                  </a:lnTo>
                  <a:lnTo>
                    <a:pt x="445" y="838"/>
                  </a:lnTo>
                  <a:lnTo>
                    <a:pt x="442" y="847"/>
                  </a:lnTo>
                  <a:lnTo>
                    <a:pt x="442" y="854"/>
                  </a:lnTo>
                  <a:lnTo>
                    <a:pt x="442" y="857"/>
                  </a:lnTo>
                  <a:lnTo>
                    <a:pt x="442" y="857"/>
                  </a:lnTo>
                  <a:lnTo>
                    <a:pt x="445" y="860"/>
                  </a:lnTo>
                  <a:lnTo>
                    <a:pt x="445" y="860"/>
                  </a:lnTo>
                  <a:lnTo>
                    <a:pt x="448" y="860"/>
                  </a:lnTo>
                  <a:lnTo>
                    <a:pt x="448" y="863"/>
                  </a:lnTo>
                  <a:lnTo>
                    <a:pt x="448" y="866"/>
                  </a:lnTo>
                  <a:lnTo>
                    <a:pt x="448" y="866"/>
                  </a:lnTo>
                  <a:lnTo>
                    <a:pt x="442" y="878"/>
                  </a:lnTo>
                  <a:lnTo>
                    <a:pt x="442" y="881"/>
                  </a:lnTo>
                  <a:lnTo>
                    <a:pt x="433" y="890"/>
                  </a:lnTo>
                  <a:lnTo>
                    <a:pt x="433" y="893"/>
                  </a:lnTo>
                  <a:lnTo>
                    <a:pt x="433" y="896"/>
                  </a:lnTo>
                  <a:lnTo>
                    <a:pt x="430" y="899"/>
                  </a:lnTo>
                  <a:lnTo>
                    <a:pt x="426" y="899"/>
                  </a:lnTo>
                  <a:lnTo>
                    <a:pt x="423" y="896"/>
                  </a:lnTo>
                  <a:lnTo>
                    <a:pt x="423" y="896"/>
                  </a:lnTo>
                  <a:lnTo>
                    <a:pt x="417" y="890"/>
                  </a:lnTo>
                  <a:lnTo>
                    <a:pt x="417" y="890"/>
                  </a:lnTo>
                  <a:lnTo>
                    <a:pt x="414" y="890"/>
                  </a:lnTo>
                  <a:lnTo>
                    <a:pt x="414" y="893"/>
                  </a:lnTo>
                  <a:lnTo>
                    <a:pt x="411" y="893"/>
                  </a:lnTo>
                  <a:lnTo>
                    <a:pt x="408" y="893"/>
                  </a:lnTo>
                  <a:lnTo>
                    <a:pt x="408" y="893"/>
                  </a:lnTo>
                  <a:lnTo>
                    <a:pt x="393" y="890"/>
                  </a:lnTo>
                  <a:lnTo>
                    <a:pt x="393" y="890"/>
                  </a:lnTo>
                  <a:lnTo>
                    <a:pt x="390" y="890"/>
                  </a:lnTo>
                  <a:lnTo>
                    <a:pt x="387" y="890"/>
                  </a:lnTo>
                  <a:lnTo>
                    <a:pt x="378" y="893"/>
                  </a:lnTo>
                  <a:lnTo>
                    <a:pt x="375" y="893"/>
                  </a:lnTo>
                  <a:lnTo>
                    <a:pt x="375" y="890"/>
                  </a:lnTo>
                  <a:lnTo>
                    <a:pt x="375" y="890"/>
                  </a:lnTo>
                  <a:lnTo>
                    <a:pt x="375" y="887"/>
                  </a:lnTo>
                  <a:lnTo>
                    <a:pt x="366" y="884"/>
                  </a:lnTo>
                  <a:lnTo>
                    <a:pt x="366" y="881"/>
                  </a:lnTo>
                  <a:lnTo>
                    <a:pt x="363" y="881"/>
                  </a:lnTo>
                  <a:lnTo>
                    <a:pt x="363" y="878"/>
                  </a:lnTo>
                  <a:lnTo>
                    <a:pt x="363" y="875"/>
                  </a:lnTo>
                  <a:lnTo>
                    <a:pt x="360" y="875"/>
                  </a:lnTo>
                  <a:lnTo>
                    <a:pt x="357" y="872"/>
                  </a:lnTo>
                  <a:lnTo>
                    <a:pt x="344" y="866"/>
                  </a:lnTo>
                  <a:lnTo>
                    <a:pt x="338" y="863"/>
                  </a:lnTo>
                  <a:lnTo>
                    <a:pt x="335" y="860"/>
                  </a:lnTo>
                  <a:lnTo>
                    <a:pt x="335" y="863"/>
                  </a:lnTo>
                  <a:lnTo>
                    <a:pt x="314" y="863"/>
                  </a:lnTo>
                  <a:lnTo>
                    <a:pt x="311" y="866"/>
                  </a:lnTo>
                  <a:lnTo>
                    <a:pt x="308" y="866"/>
                  </a:lnTo>
                  <a:lnTo>
                    <a:pt x="305" y="863"/>
                  </a:lnTo>
                  <a:lnTo>
                    <a:pt x="305" y="863"/>
                  </a:lnTo>
                  <a:lnTo>
                    <a:pt x="305" y="863"/>
                  </a:lnTo>
                  <a:lnTo>
                    <a:pt x="305" y="860"/>
                  </a:lnTo>
                  <a:lnTo>
                    <a:pt x="302" y="857"/>
                  </a:lnTo>
                  <a:lnTo>
                    <a:pt x="302" y="857"/>
                  </a:lnTo>
                  <a:lnTo>
                    <a:pt x="302" y="854"/>
                  </a:lnTo>
                  <a:lnTo>
                    <a:pt x="299" y="851"/>
                  </a:lnTo>
                  <a:lnTo>
                    <a:pt x="299" y="847"/>
                  </a:lnTo>
                  <a:lnTo>
                    <a:pt x="296" y="844"/>
                  </a:lnTo>
                  <a:lnTo>
                    <a:pt x="296" y="838"/>
                  </a:lnTo>
                  <a:lnTo>
                    <a:pt x="296" y="835"/>
                  </a:lnTo>
                  <a:lnTo>
                    <a:pt x="296" y="835"/>
                  </a:lnTo>
                  <a:lnTo>
                    <a:pt x="296" y="832"/>
                  </a:lnTo>
                  <a:lnTo>
                    <a:pt x="290" y="829"/>
                  </a:lnTo>
                  <a:lnTo>
                    <a:pt x="290" y="829"/>
                  </a:lnTo>
                  <a:lnTo>
                    <a:pt x="287" y="829"/>
                  </a:lnTo>
                  <a:lnTo>
                    <a:pt x="283" y="829"/>
                  </a:lnTo>
                  <a:lnTo>
                    <a:pt x="280" y="829"/>
                  </a:lnTo>
                  <a:lnTo>
                    <a:pt x="277" y="832"/>
                  </a:lnTo>
                  <a:lnTo>
                    <a:pt x="274" y="829"/>
                  </a:lnTo>
                  <a:lnTo>
                    <a:pt x="265" y="829"/>
                  </a:lnTo>
                  <a:lnTo>
                    <a:pt x="253" y="829"/>
                  </a:lnTo>
                  <a:lnTo>
                    <a:pt x="253" y="829"/>
                  </a:lnTo>
                  <a:lnTo>
                    <a:pt x="250" y="829"/>
                  </a:lnTo>
                  <a:lnTo>
                    <a:pt x="250" y="832"/>
                  </a:lnTo>
                  <a:lnTo>
                    <a:pt x="247" y="832"/>
                  </a:lnTo>
                  <a:lnTo>
                    <a:pt x="247" y="832"/>
                  </a:lnTo>
                  <a:lnTo>
                    <a:pt x="247" y="832"/>
                  </a:lnTo>
                  <a:lnTo>
                    <a:pt x="232" y="832"/>
                  </a:lnTo>
                  <a:lnTo>
                    <a:pt x="229" y="832"/>
                  </a:lnTo>
                  <a:lnTo>
                    <a:pt x="226" y="832"/>
                  </a:lnTo>
                  <a:lnTo>
                    <a:pt x="226" y="829"/>
                  </a:lnTo>
                  <a:lnTo>
                    <a:pt x="226" y="829"/>
                  </a:lnTo>
                  <a:lnTo>
                    <a:pt x="226" y="829"/>
                  </a:lnTo>
                  <a:lnTo>
                    <a:pt x="226" y="826"/>
                  </a:lnTo>
                  <a:lnTo>
                    <a:pt x="223" y="823"/>
                  </a:lnTo>
                  <a:lnTo>
                    <a:pt x="223" y="820"/>
                  </a:lnTo>
                  <a:lnTo>
                    <a:pt x="223" y="820"/>
                  </a:lnTo>
                  <a:lnTo>
                    <a:pt x="223" y="817"/>
                  </a:lnTo>
                  <a:lnTo>
                    <a:pt x="226" y="817"/>
                  </a:lnTo>
                  <a:lnTo>
                    <a:pt x="226" y="817"/>
                  </a:lnTo>
                  <a:lnTo>
                    <a:pt x="226" y="817"/>
                  </a:lnTo>
                  <a:lnTo>
                    <a:pt x="226" y="814"/>
                  </a:lnTo>
                  <a:lnTo>
                    <a:pt x="226" y="814"/>
                  </a:lnTo>
                  <a:lnTo>
                    <a:pt x="226" y="811"/>
                  </a:lnTo>
                  <a:lnTo>
                    <a:pt x="226" y="811"/>
                  </a:lnTo>
                  <a:lnTo>
                    <a:pt x="223" y="805"/>
                  </a:lnTo>
                  <a:lnTo>
                    <a:pt x="220" y="796"/>
                  </a:lnTo>
                  <a:lnTo>
                    <a:pt x="217" y="793"/>
                  </a:lnTo>
                  <a:lnTo>
                    <a:pt x="210" y="790"/>
                  </a:lnTo>
                  <a:lnTo>
                    <a:pt x="204" y="787"/>
                  </a:lnTo>
                  <a:lnTo>
                    <a:pt x="201" y="784"/>
                  </a:lnTo>
                  <a:lnTo>
                    <a:pt x="201" y="781"/>
                  </a:lnTo>
                  <a:lnTo>
                    <a:pt x="201" y="778"/>
                  </a:lnTo>
                  <a:lnTo>
                    <a:pt x="201" y="778"/>
                  </a:lnTo>
                  <a:lnTo>
                    <a:pt x="204" y="775"/>
                  </a:lnTo>
                  <a:lnTo>
                    <a:pt x="207" y="775"/>
                  </a:lnTo>
                  <a:lnTo>
                    <a:pt x="217" y="772"/>
                  </a:lnTo>
                  <a:lnTo>
                    <a:pt x="226" y="768"/>
                  </a:lnTo>
                  <a:lnTo>
                    <a:pt x="229" y="765"/>
                  </a:lnTo>
                  <a:lnTo>
                    <a:pt x="229" y="762"/>
                  </a:lnTo>
                  <a:lnTo>
                    <a:pt x="232" y="756"/>
                  </a:lnTo>
                  <a:lnTo>
                    <a:pt x="217" y="735"/>
                  </a:lnTo>
                  <a:lnTo>
                    <a:pt x="210" y="723"/>
                  </a:lnTo>
                  <a:lnTo>
                    <a:pt x="195" y="711"/>
                  </a:lnTo>
                  <a:lnTo>
                    <a:pt x="189" y="708"/>
                  </a:lnTo>
                  <a:lnTo>
                    <a:pt x="165" y="705"/>
                  </a:lnTo>
                  <a:lnTo>
                    <a:pt x="153" y="705"/>
                  </a:lnTo>
                  <a:lnTo>
                    <a:pt x="113" y="699"/>
                  </a:lnTo>
                  <a:lnTo>
                    <a:pt x="107" y="696"/>
                  </a:lnTo>
                  <a:lnTo>
                    <a:pt x="104" y="692"/>
                  </a:lnTo>
                  <a:lnTo>
                    <a:pt x="104" y="689"/>
                  </a:lnTo>
                  <a:lnTo>
                    <a:pt x="104" y="686"/>
                  </a:lnTo>
                  <a:lnTo>
                    <a:pt x="107" y="677"/>
                  </a:lnTo>
                  <a:lnTo>
                    <a:pt x="107" y="674"/>
                  </a:lnTo>
                  <a:lnTo>
                    <a:pt x="104" y="674"/>
                  </a:lnTo>
                  <a:lnTo>
                    <a:pt x="104" y="671"/>
                  </a:lnTo>
                  <a:lnTo>
                    <a:pt x="101" y="665"/>
                  </a:lnTo>
                  <a:lnTo>
                    <a:pt x="98" y="662"/>
                  </a:lnTo>
                  <a:lnTo>
                    <a:pt x="98" y="662"/>
                  </a:lnTo>
                  <a:lnTo>
                    <a:pt x="98" y="662"/>
                  </a:lnTo>
                  <a:lnTo>
                    <a:pt x="101" y="653"/>
                  </a:lnTo>
                  <a:lnTo>
                    <a:pt x="98" y="653"/>
                  </a:lnTo>
                  <a:lnTo>
                    <a:pt x="98" y="650"/>
                  </a:lnTo>
                  <a:lnTo>
                    <a:pt x="98" y="650"/>
                  </a:lnTo>
                  <a:lnTo>
                    <a:pt x="98" y="650"/>
                  </a:lnTo>
                  <a:lnTo>
                    <a:pt x="95" y="647"/>
                  </a:lnTo>
                  <a:lnTo>
                    <a:pt x="95" y="644"/>
                  </a:lnTo>
                  <a:lnTo>
                    <a:pt x="92" y="638"/>
                  </a:lnTo>
                  <a:lnTo>
                    <a:pt x="89" y="635"/>
                  </a:lnTo>
                  <a:lnTo>
                    <a:pt x="89" y="632"/>
                  </a:lnTo>
                  <a:lnTo>
                    <a:pt x="92" y="632"/>
                  </a:lnTo>
                  <a:lnTo>
                    <a:pt x="92" y="629"/>
                  </a:lnTo>
                  <a:lnTo>
                    <a:pt x="92" y="629"/>
                  </a:lnTo>
                  <a:lnTo>
                    <a:pt x="92" y="629"/>
                  </a:lnTo>
                  <a:lnTo>
                    <a:pt x="95" y="629"/>
                  </a:lnTo>
                  <a:lnTo>
                    <a:pt x="95" y="632"/>
                  </a:lnTo>
                  <a:lnTo>
                    <a:pt x="98" y="632"/>
                  </a:lnTo>
                  <a:lnTo>
                    <a:pt x="98" y="632"/>
                  </a:lnTo>
                  <a:lnTo>
                    <a:pt x="101" y="632"/>
                  </a:lnTo>
                  <a:lnTo>
                    <a:pt x="101" y="629"/>
                  </a:lnTo>
                  <a:lnTo>
                    <a:pt x="101" y="629"/>
                  </a:lnTo>
                  <a:lnTo>
                    <a:pt x="101" y="626"/>
                  </a:lnTo>
                  <a:lnTo>
                    <a:pt x="98" y="623"/>
                  </a:lnTo>
                  <a:lnTo>
                    <a:pt x="98" y="620"/>
                  </a:lnTo>
                  <a:lnTo>
                    <a:pt x="98" y="620"/>
                  </a:lnTo>
                  <a:lnTo>
                    <a:pt x="95" y="620"/>
                  </a:lnTo>
                  <a:lnTo>
                    <a:pt x="86" y="617"/>
                  </a:lnTo>
                  <a:lnTo>
                    <a:pt x="83" y="613"/>
                  </a:lnTo>
                  <a:lnTo>
                    <a:pt x="74" y="613"/>
                  </a:lnTo>
                  <a:lnTo>
                    <a:pt x="74" y="613"/>
                  </a:lnTo>
                  <a:lnTo>
                    <a:pt x="70" y="610"/>
                  </a:lnTo>
                  <a:lnTo>
                    <a:pt x="64" y="607"/>
                  </a:lnTo>
                  <a:lnTo>
                    <a:pt x="64" y="607"/>
                  </a:lnTo>
                  <a:lnTo>
                    <a:pt x="61" y="604"/>
                  </a:lnTo>
                  <a:lnTo>
                    <a:pt x="37" y="607"/>
                  </a:lnTo>
                  <a:lnTo>
                    <a:pt x="34" y="604"/>
                  </a:lnTo>
                  <a:lnTo>
                    <a:pt x="25" y="589"/>
                  </a:lnTo>
                  <a:lnTo>
                    <a:pt x="28" y="580"/>
                  </a:lnTo>
                  <a:lnTo>
                    <a:pt x="25" y="577"/>
                  </a:lnTo>
                  <a:lnTo>
                    <a:pt x="25" y="574"/>
                  </a:lnTo>
                  <a:lnTo>
                    <a:pt x="25" y="574"/>
                  </a:lnTo>
                  <a:lnTo>
                    <a:pt x="25" y="571"/>
                  </a:lnTo>
                  <a:lnTo>
                    <a:pt x="22" y="568"/>
                  </a:lnTo>
                  <a:lnTo>
                    <a:pt x="19" y="568"/>
                  </a:lnTo>
                  <a:lnTo>
                    <a:pt x="19" y="565"/>
                  </a:lnTo>
                  <a:lnTo>
                    <a:pt x="16" y="562"/>
                  </a:lnTo>
                  <a:lnTo>
                    <a:pt x="16" y="559"/>
                  </a:lnTo>
                  <a:lnTo>
                    <a:pt x="16" y="556"/>
                  </a:lnTo>
                  <a:lnTo>
                    <a:pt x="13" y="553"/>
                  </a:lnTo>
                  <a:lnTo>
                    <a:pt x="13" y="553"/>
                  </a:lnTo>
                  <a:lnTo>
                    <a:pt x="13" y="553"/>
                  </a:lnTo>
                  <a:lnTo>
                    <a:pt x="10" y="550"/>
                  </a:lnTo>
                  <a:lnTo>
                    <a:pt x="10" y="550"/>
                  </a:lnTo>
                  <a:lnTo>
                    <a:pt x="7" y="547"/>
                  </a:lnTo>
                  <a:lnTo>
                    <a:pt x="7" y="547"/>
                  </a:lnTo>
                  <a:lnTo>
                    <a:pt x="7" y="547"/>
                  </a:lnTo>
                  <a:lnTo>
                    <a:pt x="4" y="544"/>
                  </a:lnTo>
                  <a:lnTo>
                    <a:pt x="4" y="544"/>
                  </a:lnTo>
                  <a:lnTo>
                    <a:pt x="4" y="541"/>
                  </a:lnTo>
                  <a:lnTo>
                    <a:pt x="4" y="538"/>
                  </a:lnTo>
                  <a:lnTo>
                    <a:pt x="4" y="534"/>
                  </a:lnTo>
                  <a:lnTo>
                    <a:pt x="4" y="534"/>
                  </a:lnTo>
                  <a:lnTo>
                    <a:pt x="4" y="531"/>
                  </a:lnTo>
                  <a:lnTo>
                    <a:pt x="4" y="522"/>
                  </a:lnTo>
                  <a:lnTo>
                    <a:pt x="4" y="516"/>
                  </a:lnTo>
                  <a:lnTo>
                    <a:pt x="4" y="516"/>
                  </a:lnTo>
                  <a:lnTo>
                    <a:pt x="4" y="513"/>
                  </a:lnTo>
                  <a:lnTo>
                    <a:pt x="10" y="513"/>
                  </a:lnTo>
                  <a:lnTo>
                    <a:pt x="10" y="510"/>
                  </a:lnTo>
                  <a:lnTo>
                    <a:pt x="10" y="510"/>
                  </a:lnTo>
                  <a:lnTo>
                    <a:pt x="10" y="507"/>
                  </a:lnTo>
                  <a:lnTo>
                    <a:pt x="13" y="507"/>
                  </a:lnTo>
                  <a:lnTo>
                    <a:pt x="13" y="507"/>
                  </a:lnTo>
                  <a:lnTo>
                    <a:pt x="16" y="504"/>
                  </a:lnTo>
                  <a:lnTo>
                    <a:pt x="16" y="504"/>
                  </a:lnTo>
                  <a:lnTo>
                    <a:pt x="16" y="504"/>
                  </a:lnTo>
                  <a:lnTo>
                    <a:pt x="16" y="501"/>
                  </a:lnTo>
                  <a:lnTo>
                    <a:pt x="19" y="501"/>
                  </a:lnTo>
                  <a:lnTo>
                    <a:pt x="19" y="501"/>
                  </a:lnTo>
                  <a:lnTo>
                    <a:pt x="19" y="501"/>
                  </a:lnTo>
                  <a:lnTo>
                    <a:pt x="19" y="498"/>
                  </a:lnTo>
                  <a:lnTo>
                    <a:pt x="19" y="495"/>
                  </a:lnTo>
                  <a:lnTo>
                    <a:pt x="19" y="489"/>
                  </a:lnTo>
                  <a:lnTo>
                    <a:pt x="19" y="489"/>
                  </a:lnTo>
                  <a:lnTo>
                    <a:pt x="16" y="486"/>
                  </a:lnTo>
                  <a:lnTo>
                    <a:pt x="13" y="483"/>
                  </a:lnTo>
                  <a:lnTo>
                    <a:pt x="13" y="483"/>
                  </a:lnTo>
                  <a:lnTo>
                    <a:pt x="13" y="483"/>
                  </a:lnTo>
                  <a:lnTo>
                    <a:pt x="13" y="477"/>
                  </a:lnTo>
                  <a:lnTo>
                    <a:pt x="13" y="474"/>
                  </a:lnTo>
                  <a:lnTo>
                    <a:pt x="16" y="474"/>
                  </a:lnTo>
                  <a:lnTo>
                    <a:pt x="16" y="471"/>
                  </a:lnTo>
                  <a:lnTo>
                    <a:pt x="19" y="471"/>
                  </a:lnTo>
                  <a:lnTo>
                    <a:pt x="19" y="471"/>
                  </a:lnTo>
                  <a:lnTo>
                    <a:pt x="19" y="468"/>
                  </a:lnTo>
                  <a:lnTo>
                    <a:pt x="19" y="468"/>
                  </a:lnTo>
                  <a:lnTo>
                    <a:pt x="19" y="468"/>
                  </a:lnTo>
                  <a:lnTo>
                    <a:pt x="19" y="468"/>
                  </a:lnTo>
                  <a:lnTo>
                    <a:pt x="16" y="468"/>
                  </a:lnTo>
                  <a:lnTo>
                    <a:pt x="16" y="468"/>
                  </a:lnTo>
                  <a:lnTo>
                    <a:pt x="13" y="465"/>
                  </a:lnTo>
                  <a:lnTo>
                    <a:pt x="13" y="465"/>
                  </a:lnTo>
                  <a:lnTo>
                    <a:pt x="7" y="462"/>
                  </a:lnTo>
                  <a:lnTo>
                    <a:pt x="7" y="458"/>
                  </a:lnTo>
                  <a:lnTo>
                    <a:pt x="4" y="455"/>
                  </a:lnTo>
                  <a:lnTo>
                    <a:pt x="4" y="455"/>
                  </a:lnTo>
                  <a:lnTo>
                    <a:pt x="0" y="449"/>
                  </a:lnTo>
                  <a:lnTo>
                    <a:pt x="0" y="449"/>
                  </a:lnTo>
                  <a:lnTo>
                    <a:pt x="0" y="449"/>
                  </a:lnTo>
                  <a:lnTo>
                    <a:pt x="0" y="449"/>
                  </a:lnTo>
                  <a:lnTo>
                    <a:pt x="0" y="449"/>
                  </a:lnTo>
                  <a:lnTo>
                    <a:pt x="0" y="446"/>
                  </a:lnTo>
                  <a:lnTo>
                    <a:pt x="0" y="446"/>
                  </a:lnTo>
                  <a:lnTo>
                    <a:pt x="4" y="446"/>
                  </a:lnTo>
                  <a:lnTo>
                    <a:pt x="10" y="446"/>
                  </a:lnTo>
                  <a:lnTo>
                    <a:pt x="13" y="446"/>
                  </a:lnTo>
                  <a:lnTo>
                    <a:pt x="13" y="446"/>
                  </a:lnTo>
                  <a:lnTo>
                    <a:pt x="19" y="443"/>
                  </a:lnTo>
                  <a:lnTo>
                    <a:pt x="19" y="440"/>
                  </a:lnTo>
                  <a:lnTo>
                    <a:pt x="22" y="437"/>
                  </a:lnTo>
                  <a:lnTo>
                    <a:pt x="22" y="437"/>
                  </a:lnTo>
                  <a:lnTo>
                    <a:pt x="22" y="434"/>
                  </a:lnTo>
                  <a:lnTo>
                    <a:pt x="22" y="434"/>
                  </a:lnTo>
                  <a:lnTo>
                    <a:pt x="22" y="434"/>
                  </a:lnTo>
                  <a:lnTo>
                    <a:pt x="22" y="431"/>
                  </a:lnTo>
                  <a:lnTo>
                    <a:pt x="25" y="431"/>
                  </a:lnTo>
                  <a:lnTo>
                    <a:pt x="40" y="428"/>
                  </a:lnTo>
                  <a:lnTo>
                    <a:pt x="74" y="428"/>
                  </a:lnTo>
                  <a:lnTo>
                    <a:pt x="80" y="425"/>
                  </a:lnTo>
                  <a:lnTo>
                    <a:pt x="86" y="425"/>
                  </a:lnTo>
                  <a:lnTo>
                    <a:pt x="98" y="425"/>
                  </a:lnTo>
                  <a:lnTo>
                    <a:pt x="101" y="425"/>
                  </a:lnTo>
                  <a:lnTo>
                    <a:pt x="104" y="425"/>
                  </a:lnTo>
                  <a:lnTo>
                    <a:pt x="104" y="425"/>
                  </a:lnTo>
                  <a:lnTo>
                    <a:pt x="104" y="425"/>
                  </a:lnTo>
                  <a:lnTo>
                    <a:pt x="104" y="422"/>
                  </a:lnTo>
                  <a:lnTo>
                    <a:pt x="104" y="422"/>
                  </a:lnTo>
                  <a:lnTo>
                    <a:pt x="107" y="416"/>
                  </a:lnTo>
                  <a:lnTo>
                    <a:pt x="104" y="416"/>
                  </a:lnTo>
                  <a:lnTo>
                    <a:pt x="104" y="416"/>
                  </a:lnTo>
                  <a:lnTo>
                    <a:pt x="104" y="413"/>
                  </a:lnTo>
                  <a:lnTo>
                    <a:pt x="101" y="410"/>
                  </a:lnTo>
                  <a:lnTo>
                    <a:pt x="101" y="410"/>
                  </a:lnTo>
                  <a:lnTo>
                    <a:pt x="101" y="410"/>
                  </a:lnTo>
                  <a:lnTo>
                    <a:pt x="101" y="410"/>
                  </a:lnTo>
                  <a:lnTo>
                    <a:pt x="101" y="407"/>
                  </a:lnTo>
                  <a:lnTo>
                    <a:pt x="101" y="407"/>
                  </a:lnTo>
                  <a:lnTo>
                    <a:pt x="101" y="407"/>
                  </a:lnTo>
                  <a:lnTo>
                    <a:pt x="110" y="404"/>
                  </a:lnTo>
                  <a:lnTo>
                    <a:pt x="116" y="401"/>
                  </a:lnTo>
                  <a:lnTo>
                    <a:pt x="122" y="395"/>
                  </a:lnTo>
                  <a:lnTo>
                    <a:pt x="125" y="392"/>
                  </a:lnTo>
                  <a:lnTo>
                    <a:pt x="125" y="392"/>
                  </a:lnTo>
                  <a:lnTo>
                    <a:pt x="128" y="386"/>
                  </a:lnTo>
                  <a:lnTo>
                    <a:pt x="128" y="386"/>
                  </a:lnTo>
                  <a:lnTo>
                    <a:pt x="128" y="383"/>
                  </a:lnTo>
                  <a:lnTo>
                    <a:pt x="128" y="379"/>
                  </a:lnTo>
                  <a:lnTo>
                    <a:pt x="125" y="376"/>
                  </a:lnTo>
                  <a:lnTo>
                    <a:pt x="125" y="376"/>
                  </a:lnTo>
                  <a:lnTo>
                    <a:pt x="125" y="376"/>
                  </a:lnTo>
                  <a:lnTo>
                    <a:pt x="122" y="376"/>
                  </a:lnTo>
                  <a:lnTo>
                    <a:pt x="122" y="376"/>
                  </a:lnTo>
                  <a:lnTo>
                    <a:pt x="122" y="376"/>
                  </a:lnTo>
                  <a:lnTo>
                    <a:pt x="119" y="373"/>
                  </a:lnTo>
                  <a:lnTo>
                    <a:pt x="119" y="373"/>
                  </a:lnTo>
                  <a:lnTo>
                    <a:pt x="119" y="373"/>
                  </a:lnTo>
                  <a:lnTo>
                    <a:pt x="119" y="370"/>
                  </a:lnTo>
                  <a:lnTo>
                    <a:pt x="119" y="370"/>
                  </a:lnTo>
                  <a:lnTo>
                    <a:pt x="119" y="367"/>
                  </a:lnTo>
                  <a:lnTo>
                    <a:pt x="122" y="361"/>
                  </a:lnTo>
                  <a:lnTo>
                    <a:pt x="122" y="361"/>
                  </a:lnTo>
                  <a:lnTo>
                    <a:pt x="122" y="361"/>
                  </a:lnTo>
                  <a:lnTo>
                    <a:pt x="128" y="358"/>
                  </a:lnTo>
                  <a:lnTo>
                    <a:pt x="131" y="358"/>
                  </a:lnTo>
                  <a:lnTo>
                    <a:pt x="134" y="355"/>
                  </a:lnTo>
                  <a:lnTo>
                    <a:pt x="134" y="355"/>
                  </a:lnTo>
                  <a:lnTo>
                    <a:pt x="134" y="355"/>
                  </a:lnTo>
                  <a:lnTo>
                    <a:pt x="134" y="352"/>
                  </a:lnTo>
                  <a:lnTo>
                    <a:pt x="134" y="352"/>
                  </a:lnTo>
                  <a:lnTo>
                    <a:pt x="134" y="349"/>
                  </a:lnTo>
                  <a:lnTo>
                    <a:pt x="134" y="346"/>
                  </a:lnTo>
                  <a:lnTo>
                    <a:pt x="134" y="346"/>
                  </a:lnTo>
                  <a:lnTo>
                    <a:pt x="134" y="343"/>
                  </a:lnTo>
                  <a:lnTo>
                    <a:pt x="134" y="343"/>
                  </a:lnTo>
                  <a:lnTo>
                    <a:pt x="131" y="343"/>
                  </a:lnTo>
                  <a:lnTo>
                    <a:pt x="131" y="343"/>
                  </a:lnTo>
                  <a:lnTo>
                    <a:pt x="131" y="346"/>
                  </a:lnTo>
                  <a:lnTo>
                    <a:pt x="131" y="346"/>
                  </a:lnTo>
                  <a:lnTo>
                    <a:pt x="131" y="346"/>
                  </a:lnTo>
                  <a:lnTo>
                    <a:pt x="131" y="346"/>
                  </a:lnTo>
                  <a:lnTo>
                    <a:pt x="128" y="346"/>
                  </a:lnTo>
                  <a:lnTo>
                    <a:pt x="128" y="343"/>
                  </a:lnTo>
                  <a:lnTo>
                    <a:pt x="128" y="340"/>
                  </a:lnTo>
                  <a:lnTo>
                    <a:pt x="128" y="340"/>
                  </a:lnTo>
                  <a:lnTo>
                    <a:pt x="128" y="337"/>
                  </a:lnTo>
                  <a:lnTo>
                    <a:pt x="125" y="340"/>
                  </a:lnTo>
                  <a:lnTo>
                    <a:pt x="125" y="340"/>
                  </a:lnTo>
                  <a:lnTo>
                    <a:pt x="125" y="337"/>
                  </a:lnTo>
                  <a:lnTo>
                    <a:pt x="122" y="337"/>
                  </a:lnTo>
                  <a:lnTo>
                    <a:pt x="122" y="334"/>
                  </a:lnTo>
                  <a:lnTo>
                    <a:pt x="119" y="334"/>
                  </a:lnTo>
                  <a:lnTo>
                    <a:pt x="116" y="328"/>
                  </a:lnTo>
                  <a:lnTo>
                    <a:pt x="116" y="328"/>
                  </a:lnTo>
                  <a:lnTo>
                    <a:pt x="116" y="325"/>
                  </a:lnTo>
                  <a:lnTo>
                    <a:pt x="119" y="325"/>
                  </a:lnTo>
                  <a:lnTo>
                    <a:pt x="122" y="322"/>
                  </a:lnTo>
                  <a:lnTo>
                    <a:pt x="122" y="322"/>
                  </a:lnTo>
                  <a:lnTo>
                    <a:pt x="122" y="319"/>
                  </a:lnTo>
                  <a:lnTo>
                    <a:pt x="122" y="319"/>
                  </a:lnTo>
                  <a:lnTo>
                    <a:pt x="119" y="316"/>
                  </a:lnTo>
                  <a:lnTo>
                    <a:pt x="119" y="316"/>
                  </a:lnTo>
                  <a:lnTo>
                    <a:pt x="119" y="316"/>
                  </a:lnTo>
                  <a:lnTo>
                    <a:pt x="119" y="316"/>
                  </a:lnTo>
                  <a:lnTo>
                    <a:pt x="119" y="313"/>
                  </a:lnTo>
                  <a:lnTo>
                    <a:pt x="119" y="313"/>
                  </a:lnTo>
                  <a:lnTo>
                    <a:pt x="119" y="313"/>
                  </a:lnTo>
                  <a:lnTo>
                    <a:pt x="116" y="313"/>
                  </a:lnTo>
                  <a:lnTo>
                    <a:pt x="116" y="310"/>
                  </a:lnTo>
                  <a:lnTo>
                    <a:pt x="113" y="310"/>
                  </a:lnTo>
                  <a:lnTo>
                    <a:pt x="113" y="310"/>
                  </a:lnTo>
                  <a:lnTo>
                    <a:pt x="113" y="307"/>
                  </a:lnTo>
                  <a:lnTo>
                    <a:pt x="113" y="307"/>
                  </a:lnTo>
                  <a:lnTo>
                    <a:pt x="113" y="304"/>
                  </a:lnTo>
                  <a:lnTo>
                    <a:pt x="113" y="304"/>
                  </a:lnTo>
                  <a:lnTo>
                    <a:pt x="113" y="304"/>
                  </a:lnTo>
                  <a:lnTo>
                    <a:pt x="116" y="304"/>
                  </a:lnTo>
                  <a:lnTo>
                    <a:pt x="119" y="300"/>
                  </a:lnTo>
                  <a:lnTo>
                    <a:pt x="125" y="300"/>
                  </a:lnTo>
                  <a:lnTo>
                    <a:pt x="131" y="300"/>
                  </a:lnTo>
                  <a:lnTo>
                    <a:pt x="131" y="297"/>
                  </a:lnTo>
                  <a:lnTo>
                    <a:pt x="131" y="297"/>
                  </a:lnTo>
                  <a:lnTo>
                    <a:pt x="131" y="294"/>
                  </a:lnTo>
                  <a:lnTo>
                    <a:pt x="131" y="294"/>
                  </a:lnTo>
                  <a:lnTo>
                    <a:pt x="131" y="291"/>
                  </a:lnTo>
                  <a:lnTo>
                    <a:pt x="131" y="288"/>
                  </a:lnTo>
                  <a:lnTo>
                    <a:pt x="131" y="288"/>
                  </a:lnTo>
                  <a:lnTo>
                    <a:pt x="122" y="282"/>
                  </a:lnTo>
                  <a:lnTo>
                    <a:pt x="119" y="279"/>
                  </a:lnTo>
                  <a:lnTo>
                    <a:pt x="119" y="279"/>
                  </a:lnTo>
                  <a:lnTo>
                    <a:pt x="116" y="279"/>
                  </a:lnTo>
                  <a:lnTo>
                    <a:pt x="116" y="279"/>
                  </a:lnTo>
                  <a:lnTo>
                    <a:pt x="98" y="252"/>
                  </a:lnTo>
                  <a:lnTo>
                    <a:pt x="98" y="249"/>
                  </a:lnTo>
                  <a:lnTo>
                    <a:pt x="98" y="246"/>
                  </a:lnTo>
                  <a:lnTo>
                    <a:pt x="98" y="246"/>
                  </a:lnTo>
                  <a:lnTo>
                    <a:pt x="98" y="246"/>
                  </a:lnTo>
                  <a:lnTo>
                    <a:pt x="98" y="243"/>
                  </a:lnTo>
                  <a:lnTo>
                    <a:pt x="98" y="243"/>
                  </a:lnTo>
                  <a:lnTo>
                    <a:pt x="101" y="243"/>
                  </a:lnTo>
                  <a:lnTo>
                    <a:pt x="101" y="240"/>
                  </a:lnTo>
                  <a:lnTo>
                    <a:pt x="101" y="240"/>
                  </a:lnTo>
                  <a:lnTo>
                    <a:pt x="101" y="240"/>
                  </a:lnTo>
                  <a:lnTo>
                    <a:pt x="101" y="237"/>
                  </a:lnTo>
                  <a:lnTo>
                    <a:pt x="104" y="237"/>
                  </a:lnTo>
                  <a:lnTo>
                    <a:pt x="104" y="237"/>
                  </a:lnTo>
                  <a:lnTo>
                    <a:pt x="107" y="237"/>
                  </a:lnTo>
                  <a:lnTo>
                    <a:pt x="107" y="237"/>
                  </a:lnTo>
                  <a:lnTo>
                    <a:pt x="113" y="237"/>
                  </a:lnTo>
                  <a:lnTo>
                    <a:pt x="113" y="237"/>
                  </a:lnTo>
                  <a:lnTo>
                    <a:pt x="113" y="237"/>
                  </a:lnTo>
                  <a:lnTo>
                    <a:pt x="113" y="237"/>
                  </a:lnTo>
                  <a:lnTo>
                    <a:pt x="113" y="234"/>
                  </a:lnTo>
                  <a:lnTo>
                    <a:pt x="104" y="221"/>
                  </a:lnTo>
                  <a:lnTo>
                    <a:pt x="104" y="221"/>
                  </a:lnTo>
                  <a:lnTo>
                    <a:pt x="104" y="218"/>
                  </a:lnTo>
                  <a:lnTo>
                    <a:pt x="101" y="218"/>
                  </a:lnTo>
                  <a:lnTo>
                    <a:pt x="101" y="215"/>
                  </a:lnTo>
                  <a:lnTo>
                    <a:pt x="101" y="215"/>
                  </a:lnTo>
                  <a:lnTo>
                    <a:pt x="101" y="212"/>
                  </a:lnTo>
                  <a:lnTo>
                    <a:pt x="98" y="209"/>
                  </a:lnTo>
                  <a:lnTo>
                    <a:pt x="98" y="206"/>
                  </a:lnTo>
                  <a:lnTo>
                    <a:pt x="98" y="200"/>
                  </a:lnTo>
                  <a:lnTo>
                    <a:pt x="101" y="200"/>
                  </a:lnTo>
                  <a:lnTo>
                    <a:pt x="101" y="197"/>
                  </a:lnTo>
                  <a:lnTo>
                    <a:pt x="101" y="197"/>
                  </a:lnTo>
                  <a:lnTo>
                    <a:pt x="101" y="197"/>
                  </a:lnTo>
                  <a:lnTo>
                    <a:pt x="104" y="191"/>
                  </a:lnTo>
                  <a:lnTo>
                    <a:pt x="107" y="191"/>
                  </a:lnTo>
                  <a:lnTo>
                    <a:pt x="107" y="188"/>
                  </a:lnTo>
                  <a:lnTo>
                    <a:pt x="107" y="188"/>
                  </a:lnTo>
                  <a:lnTo>
                    <a:pt x="107" y="185"/>
                  </a:lnTo>
                  <a:lnTo>
                    <a:pt x="107" y="185"/>
                  </a:lnTo>
                  <a:lnTo>
                    <a:pt x="104" y="185"/>
                  </a:lnTo>
                  <a:lnTo>
                    <a:pt x="101" y="185"/>
                  </a:lnTo>
                  <a:lnTo>
                    <a:pt x="101" y="185"/>
                  </a:lnTo>
                  <a:lnTo>
                    <a:pt x="101" y="185"/>
                  </a:lnTo>
                  <a:lnTo>
                    <a:pt x="98" y="188"/>
                  </a:lnTo>
                  <a:lnTo>
                    <a:pt x="95" y="188"/>
                  </a:lnTo>
                  <a:lnTo>
                    <a:pt x="95" y="188"/>
                  </a:lnTo>
                  <a:lnTo>
                    <a:pt x="92" y="185"/>
                  </a:lnTo>
                  <a:lnTo>
                    <a:pt x="83" y="170"/>
                  </a:lnTo>
                  <a:lnTo>
                    <a:pt x="74" y="152"/>
                  </a:lnTo>
                  <a:lnTo>
                    <a:pt x="70" y="145"/>
                  </a:lnTo>
                  <a:lnTo>
                    <a:pt x="67" y="145"/>
                  </a:lnTo>
                  <a:lnTo>
                    <a:pt x="67" y="142"/>
                  </a:lnTo>
                  <a:lnTo>
                    <a:pt x="64" y="142"/>
                  </a:lnTo>
                  <a:lnTo>
                    <a:pt x="61" y="142"/>
                  </a:lnTo>
                  <a:lnTo>
                    <a:pt x="61" y="139"/>
                  </a:lnTo>
                  <a:lnTo>
                    <a:pt x="58" y="136"/>
                  </a:lnTo>
                  <a:lnTo>
                    <a:pt x="58" y="133"/>
                  </a:lnTo>
                  <a:lnTo>
                    <a:pt x="58" y="130"/>
                  </a:lnTo>
                  <a:lnTo>
                    <a:pt x="58" y="127"/>
                  </a:lnTo>
                  <a:lnTo>
                    <a:pt x="55" y="124"/>
                  </a:lnTo>
                  <a:lnTo>
                    <a:pt x="55" y="124"/>
                  </a:lnTo>
                  <a:lnTo>
                    <a:pt x="52" y="118"/>
                  </a:lnTo>
                  <a:lnTo>
                    <a:pt x="49" y="115"/>
                  </a:lnTo>
                  <a:lnTo>
                    <a:pt x="49" y="115"/>
                  </a:lnTo>
                  <a:lnTo>
                    <a:pt x="49" y="112"/>
                  </a:lnTo>
                  <a:lnTo>
                    <a:pt x="49" y="112"/>
                  </a:lnTo>
                  <a:lnTo>
                    <a:pt x="49" y="109"/>
                  </a:lnTo>
                  <a:lnTo>
                    <a:pt x="49" y="106"/>
                  </a:lnTo>
                  <a:lnTo>
                    <a:pt x="49" y="106"/>
                  </a:lnTo>
                  <a:lnTo>
                    <a:pt x="49" y="103"/>
                  </a:lnTo>
                  <a:lnTo>
                    <a:pt x="49" y="103"/>
                  </a:lnTo>
                  <a:lnTo>
                    <a:pt x="49" y="100"/>
                  </a:lnTo>
                  <a:lnTo>
                    <a:pt x="49" y="100"/>
                  </a:lnTo>
                  <a:lnTo>
                    <a:pt x="49" y="97"/>
                  </a:lnTo>
                  <a:lnTo>
                    <a:pt x="49" y="97"/>
                  </a:lnTo>
                  <a:lnTo>
                    <a:pt x="49" y="94"/>
                  </a:lnTo>
                  <a:lnTo>
                    <a:pt x="49" y="91"/>
                  </a:lnTo>
                  <a:lnTo>
                    <a:pt x="52" y="91"/>
                  </a:lnTo>
                  <a:lnTo>
                    <a:pt x="58" y="88"/>
                  </a:lnTo>
                  <a:lnTo>
                    <a:pt x="70" y="85"/>
                  </a:lnTo>
                  <a:lnTo>
                    <a:pt x="83" y="88"/>
                  </a:lnTo>
                  <a:lnTo>
                    <a:pt x="86" y="85"/>
                  </a:lnTo>
                  <a:lnTo>
                    <a:pt x="92" y="85"/>
                  </a:lnTo>
                  <a:lnTo>
                    <a:pt x="98" y="82"/>
                  </a:lnTo>
                  <a:lnTo>
                    <a:pt x="104" y="79"/>
                  </a:lnTo>
                  <a:lnTo>
                    <a:pt x="107" y="76"/>
                  </a:lnTo>
                  <a:lnTo>
                    <a:pt x="110" y="73"/>
                  </a:lnTo>
                  <a:lnTo>
                    <a:pt x="110" y="70"/>
                  </a:lnTo>
                  <a:lnTo>
                    <a:pt x="110" y="70"/>
                  </a:lnTo>
                  <a:lnTo>
                    <a:pt x="113" y="70"/>
                  </a:lnTo>
                  <a:lnTo>
                    <a:pt x="113" y="66"/>
                  </a:lnTo>
                  <a:lnTo>
                    <a:pt x="113" y="66"/>
                  </a:lnTo>
                  <a:lnTo>
                    <a:pt x="113" y="63"/>
                  </a:lnTo>
                  <a:lnTo>
                    <a:pt x="113" y="63"/>
                  </a:lnTo>
                  <a:lnTo>
                    <a:pt x="113" y="63"/>
                  </a:lnTo>
                  <a:lnTo>
                    <a:pt x="113" y="60"/>
                  </a:lnTo>
                  <a:lnTo>
                    <a:pt x="113" y="60"/>
                  </a:lnTo>
                  <a:lnTo>
                    <a:pt x="113" y="60"/>
                  </a:lnTo>
                  <a:lnTo>
                    <a:pt x="113" y="60"/>
                  </a:lnTo>
                  <a:lnTo>
                    <a:pt x="116" y="57"/>
                  </a:lnTo>
                  <a:lnTo>
                    <a:pt x="122" y="57"/>
                  </a:lnTo>
                  <a:lnTo>
                    <a:pt x="125" y="57"/>
                  </a:lnTo>
                  <a:lnTo>
                    <a:pt x="134" y="60"/>
                  </a:lnTo>
                  <a:lnTo>
                    <a:pt x="140" y="63"/>
                  </a:lnTo>
                  <a:lnTo>
                    <a:pt x="140" y="63"/>
                  </a:lnTo>
                  <a:lnTo>
                    <a:pt x="156" y="63"/>
                  </a:lnTo>
                  <a:lnTo>
                    <a:pt x="171" y="63"/>
                  </a:lnTo>
                  <a:lnTo>
                    <a:pt x="171" y="66"/>
                  </a:lnTo>
                  <a:lnTo>
                    <a:pt x="171" y="66"/>
                  </a:lnTo>
                  <a:lnTo>
                    <a:pt x="171" y="66"/>
                  </a:lnTo>
                  <a:lnTo>
                    <a:pt x="174" y="66"/>
                  </a:lnTo>
                  <a:lnTo>
                    <a:pt x="177" y="70"/>
                  </a:lnTo>
                  <a:lnTo>
                    <a:pt x="177" y="70"/>
                  </a:lnTo>
                  <a:lnTo>
                    <a:pt x="177" y="70"/>
                  </a:lnTo>
                  <a:lnTo>
                    <a:pt x="177" y="73"/>
                  </a:lnTo>
                  <a:lnTo>
                    <a:pt x="177" y="73"/>
                  </a:lnTo>
                  <a:lnTo>
                    <a:pt x="180" y="73"/>
                  </a:lnTo>
                  <a:lnTo>
                    <a:pt x="180" y="73"/>
                  </a:lnTo>
                  <a:lnTo>
                    <a:pt x="180" y="73"/>
                  </a:lnTo>
                  <a:lnTo>
                    <a:pt x="180" y="73"/>
                  </a:lnTo>
                  <a:lnTo>
                    <a:pt x="183" y="73"/>
                  </a:lnTo>
                  <a:lnTo>
                    <a:pt x="186" y="73"/>
                  </a:lnTo>
                  <a:lnTo>
                    <a:pt x="186" y="70"/>
                  </a:lnTo>
                  <a:lnTo>
                    <a:pt x="189" y="70"/>
                  </a:lnTo>
                  <a:lnTo>
                    <a:pt x="189" y="70"/>
                  </a:lnTo>
                  <a:lnTo>
                    <a:pt x="195" y="70"/>
                  </a:lnTo>
                  <a:lnTo>
                    <a:pt x="210" y="63"/>
                  </a:lnTo>
                  <a:lnTo>
                    <a:pt x="220" y="60"/>
                  </a:lnTo>
                  <a:lnTo>
                    <a:pt x="223" y="60"/>
                  </a:lnTo>
                  <a:lnTo>
                    <a:pt x="238" y="45"/>
                  </a:lnTo>
                  <a:lnTo>
                    <a:pt x="238" y="45"/>
                  </a:lnTo>
                  <a:lnTo>
                    <a:pt x="244" y="45"/>
                  </a:lnTo>
                  <a:lnTo>
                    <a:pt x="244" y="45"/>
                  </a:lnTo>
                  <a:lnTo>
                    <a:pt x="244" y="45"/>
                  </a:lnTo>
                  <a:lnTo>
                    <a:pt x="244" y="42"/>
                  </a:lnTo>
                  <a:lnTo>
                    <a:pt x="244" y="39"/>
                  </a:lnTo>
                  <a:lnTo>
                    <a:pt x="244" y="39"/>
                  </a:lnTo>
                  <a:lnTo>
                    <a:pt x="244" y="36"/>
                  </a:lnTo>
                  <a:lnTo>
                    <a:pt x="244" y="33"/>
                  </a:lnTo>
                  <a:lnTo>
                    <a:pt x="244" y="24"/>
                  </a:lnTo>
                  <a:lnTo>
                    <a:pt x="244" y="24"/>
                  </a:lnTo>
                  <a:lnTo>
                    <a:pt x="247" y="21"/>
                  </a:lnTo>
                  <a:lnTo>
                    <a:pt x="247" y="18"/>
                  </a:lnTo>
                  <a:lnTo>
                    <a:pt x="250" y="18"/>
                  </a:lnTo>
                  <a:lnTo>
                    <a:pt x="250" y="18"/>
                  </a:lnTo>
                  <a:lnTo>
                    <a:pt x="253" y="18"/>
                  </a:lnTo>
                  <a:lnTo>
                    <a:pt x="256" y="18"/>
                  </a:lnTo>
                  <a:lnTo>
                    <a:pt x="259" y="18"/>
                  </a:lnTo>
                  <a:lnTo>
                    <a:pt x="262" y="15"/>
                  </a:lnTo>
                  <a:lnTo>
                    <a:pt x="265" y="3"/>
                  </a:lnTo>
                  <a:lnTo>
                    <a:pt x="277" y="0"/>
                  </a:lnTo>
                  <a:lnTo>
                    <a:pt x="280" y="0"/>
                  </a:lnTo>
                  <a:lnTo>
                    <a:pt x="280" y="3"/>
                  </a:lnTo>
                  <a:lnTo>
                    <a:pt x="280" y="3"/>
                  </a:lnTo>
                  <a:lnTo>
                    <a:pt x="280" y="9"/>
                  </a:lnTo>
                  <a:lnTo>
                    <a:pt x="277" y="12"/>
                  </a:lnTo>
                  <a:lnTo>
                    <a:pt x="280" y="12"/>
                  </a:lnTo>
                  <a:lnTo>
                    <a:pt x="290" y="12"/>
                  </a:lnTo>
                  <a:lnTo>
                    <a:pt x="293" y="15"/>
                  </a:lnTo>
                  <a:lnTo>
                    <a:pt x="293" y="21"/>
                  </a:lnTo>
                  <a:lnTo>
                    <a:pt x="296" y="24"/>
                  </a:lnTo>
                  <a:lnTo>
                    <a:pt x="296" y="27"/>
                  </a:lnTo>
                  <a:lnTo>
                    <a:pt x="302" y="27"/>
                  </a:lnTo>
                  <a:lnTo>
                    <a:pt x="302" y="27"/>
                  </a:lnTo>
                  <a:lnTo>
                    <a:pt x="311" y="24"/>
                  </a:lnTo>
                  <a:lnTo>
                    <a:pt x="314" y="21"/>
                  </a:lnTo>
                  <a:lnTo>
                    <a:pt x="323" y="33"/>
                  </a:lnTo>
                  <a:lnTo>
                    <a:pt x="326" y="36"/>
                  </a:lnTo>
                  <a:lnTo>
                    <a:pt x="332" y="39"/>
                  </a:lnTo>
                  <a:lnTo>
                    <a:pt x="338" y="39"/>
                  </a:lnTo>
                  <a:lnTo>
                    <a:pt x="335" y="45"/>
                  </a:lnTo>
                  <a:lnTo>
                    <a:pt x="332" y="48"/>
                  </a:lnTo>
                  <a:lnTo>
                    <a:pt x="332" y="51"/>
                  </a:lnTo>
                  <a:lnTo>
                    <a:pt x="350" y="63"/>
                  </a:lnTo>
                  <a:lnTo>
                    <a:pt x="350" y="63"/>
                  </a:lnTo>
                  <a:lnTo>
                    <a:pt x="357" y="63"/>
                  </a:lnTo>
                  <a:lnTo>
                    <a:pt x="360" y="66"/>
                  </a:lnTo>
                  <a:lnTo>
                    <a:pt x="366" y="70"/>
                  </a:lnTo>
                  <a:lnTo>
                    <a:pt x="372" y="70"/>
                  </a:lnTo>
                  <a:lnTo>
                    <a:pt x="375" y="70"/>
                  </a:lnTo>
                  <a:lnTo>
                    <a:pt x="381" y="70"/>
                  </a:lnTo>
                  <a:lnTo>
                    <a:pt x="399" y="66"/>
                  </a:lnTo>
                  <a:lnTo>
                    <a:pt x="402" y="66"/>
                  </a:lnTo>
                  <a:lnTo>
                    <a:pt x="402" y="70"/>
                  </a:lnTo>
                  <a:lnTo>
                    <a:pt x="405" y="70"/>
                  </a:lnTo>
                  <a:lnTo>
                    <a:pt x="405" y="73"/>
                  </a:lnTo>
                  <a:lnTo>
                    <a:pt x="405" y="73"/>
                  </a:lnTo>
                  <a:lnTo>
                    <a:pt x="405" y="79"/>
                  </a:lnTo>
                  <a:lnTo>
                    <a:pt x="408" y="79"/>
                  </a:lnTo>
                  <a:lnTo>
                    <a:pt x="411" y="79"/>
                  </a:lnTo>
                  <a:lnTo>
                    <a:pt x="420" y="76"/>
                  </a:lnTo>
                  <a:lnTo>
                    <a:pt x="423" y="76"/>
                  </a:lnTo>
                  <a:lnTo>
                    <a:pt x="423" y="76"/>
                  </a:lnTo>
                  <a:lnTo>
                    <a:pt x="426" y="79"/>
                  </a:lnTo>
                  <a:lnTo>
                    <a:pt x="430" y="79"/>
                  </a:lnTo>
                  <a:lnTo>
                    <a:pt x="430" y="82"/>
                  </a:lnTo>
                  <a:lnTo>
                    <a:pt x="433" y="85"/>
                  </a:lnTo>
                  <a:lnTo>
                    <a:pt x="439" y="100"/>
                  </a:lnTo>
                  <a:lnTo>
                    <a:pt x="439" y="103"/>
                  </a:lnTo>
                  <a:lnTo>
                    <a:pt x="436" y="109"/>
                  </a:lnTo>
                  <a:lnTo>
                    <a:pt x="426" y="115"/>
                  </a:lnTo>
                  <a:lnTo>
                    <a:pt x="426" y="115"/>
                  </a:lnTo>
                  <a:lnTo>
                    <a:pt x="426" y="118"/>
                  </a:lnTo>
                  <a:lnTo>
                    <a:pt x="426" y="121"/>
                  </a:lnTo>
                  <a:lnTo>
                    <a:pt x="430" y="121"/>
                  </a:lnTo>
                  <a:lnTo>
                    <a:pt x="430" y="124"/>
                  </a:lnTo>
                  <a:lnTo>
                    <a:pt x="430" y="124"/>
                  </a:lnTo>
                  <a:lnTo>
                    <a:pt x="430" y="127"/>
                  </a:lnTo>
                  <a:lnTo>
                    <a:pt x="430" y="127"/>
                  </a:lnTo>
                  <a:lnTo>
                    <a:pt x="430" y="130"/>
                  </a:lnTo>
                  <a:lnTo>
                    <a:pt x="426" y="130"/>
                  </a:lnTo>
                  <a:lnTo>
                    <a:pt x="426" y="133"/>
                  </a:lnTo>
                  <a:lnTo>
                    <a:pt x="426" y="133"/>
                  </a:lnTo>
                  <a:lnTo>
                    <a:pt x="426" y="136"/>
                  </a:lnTo>
                  <a:lnTo>
                    <a:pt x="426" y="139"/>
                  </a:lnTo>
                  <a:lnTo>
                    <a:pt x="426" y="139"/>
                  </a:lnTo>
                  <a:lnTo>
                    <a:pt x="430" y="142"/>
                  </a:lnTo>
                  <a:lnTo>
                    <a:pt x="430" y="142"/>
                  </a:lnTo>
                  <a:lnTo>
                    <a:pt x="430" y="145"/>
                  </a:lnTo>
                  <a:lnTo>
                    <a:pt x="430" y="149"/>
                  </a:lnTo>
                  <a:lnTo>
                    <a:pt x="433" y="149"/>
                  </a:lnTo>
                  <a:lnTo>
                    <a:pt x="433" y="152"/>
                  </a:lnTo>
                  <a:lnTo>
                    <a:pt x="436" y="152"/>
                  </a:lnTo>
                  <a:lnTo>
                    <a:pt x="436" y="155"/>
                  </a:lnTo>
                  <a:lnTo>
                    <a:pt x="436" y="155"/>
                  </a:lnTo>
                  <a:lnTo>
                    <a:pt x="436" y="158"/>
                  </a:lnTo>
                  <a:lnTo>
                    <a:pt x="436" y="161"/>
                  </a:lnTo>
                  <a:lnTo>
                    <a:pt x="433" y="170"/>
                  </a:lnTo>
                  <a:lnTo>
                    <a:pt x="433" y="173"/>
                  </a:lnTo>
                  <a:lnTo>
                    <a:pt x="430" y="176"/>
                  </a:lnTo>
                  <a:lnTo>
                    <a:pt x="426" y="176"/>
                  </a:lnTo>
                  <a:lnTo>
                    <a:pt x="423" y="179"/>
                  </a:lnTo>
                  <a:lnTo>
                    <a:pt x="420" y="179"/>
                  </a:lnTo>
                  <a:lnTo>
                    <a:pt x="417" y="179"/>
                  </a:lnTo>
                  <a:lnTo>
                    <a:pt x="417" y="179"/>
                  </a:lnTo>
                  <a:lnTo>
                    <a:pt x="417" y="185"/>
                  </a:lnTo>
                  <a:lnTo>
                    <a:pt x="417" y="194"/>
                  </a:lnTo>
                  <a:lnTo>
                    <a:pt x="417" y="200"/>
                  </a:lnTo>
                  <a:lnTo>
                    <a:pt x="414" y="203"/>
                  </a:lnTo>
                  <a:lnTo>
                    <a:pt x="408" y="212"/>
                  </a:lnTo>
                  <a:lnTo>
                    <a:pt x="408" y="212"/>
                  </a:lnTo>
                  <a:lnTo>
                    <a:pt x="408" y="215"/>
                  </a:lnTo>
                  <a:lnTo>
                    <a:pt x="411" y="215"/>
                  </a:lnTo>
                  <a:lnTo>
                    <a:pt x="411" y="215"/>
                  </a:lnTo>
                  <a:lnTo>
                    <a:pt x="414" y="215"/>
                  </a:lnTo>
                  <a:lnTo>
                    <a:pt x="417" y="215"/>
                  </a:lnTo>
                  <a:lnTo>
                    <a:pt x="417" y="215"/>
                  </a:lnTo>
                  <a:lnTo>
                    <a:pt x="417" y="215"/>
                  </a:lnTo>
                  <a:lnTo>
                    <a:pt x="417" y="215"/>
                  </a:lnTo>
                  <a:lnTo>
                    <a:pt x="417" y="218"/>
                  </a:lnTo>
                  <a:lnTo>
                    <a:pt x="417" y="218"/>
                  </a:lnTo>
                  <a:lnTo>
                    <a:pt x="417" y="218"/>
                  </a:lnTo>
                  <a:lnTo>
                    <a:pt x="414" y="221"/>
                  </a:lnTo>
                  <a:lnTo>
                    <a:pt x="414" y="221"/>
                  </a:lnTo>
                  <a:lnTo>
                    <a:pt x="414" y="224"/>
                  </a:lnTo>
                  <a:lnTo>
                    <a:pt x="414" y="228"/>
                  </a:lnTo>
                  <a:lnTo>
                    <a:pt x="414" y="228"/>
                  </a:lnTo>
                  <a:lnTo>
                    <a:pt x="417" y="228"/>
                  </a:lnTo>
                  <a:lnTo>
                    <a:pt x="417" y="231"/>
                  </a:lnTo>
                  <a:lnTo>
                    <a:pt x="420" y="231"/>
                  </a:lnTo>
                  <a:lnTo>
                    <a:pt x="423" y="231"/>
                  </a:lnTo>
                  <a:lnTo>
                    <a:pt x="426" y="228"/>
                  </a:lnTo>
                  <a:lnTo>
                    <a:pt x="426" y="228"/>
                  </a:lnTo>
                  <a:lnTo>
                    <a:pt x="426" y="228"/>
                  </a:lnTo>
                  <a:lnTo>
                    <a:pt x="430" y="228"/>
                  </a:lnTo>
                  <a:lnTo>
                    <a:pt x="430" y="224"/>
                  </a:lnTo>
                  <a:lnTo>
                    <a:pt x="430" y="224"/>
                  </a:lnTo>
                  <a:lnTo>
                    <a:pt x="430" y="221"/>
                  </a:lnTo>
                  <a:lnTo>
                    <a:pt x="430" y="218"/>
                  </a:lnTo>
                  <a:lnTo>
                    <a:pt x="430" y="218"/>
                  </a:lnTo>
                  <a:lnTo>
                    <a:pt x="433" y="218"/>
                  </a:lnTo>
                  <a:lnTo>
                    <a:pt x="433" y="218"/>
                  </a:lnTo>
                  <a:lnTo>
                    <a:pt x="436" y="218"/>
                  </a:lnTo>
                  <a:lnTo>
                    <a:pt x="436" y="221"/>
                  </a:lnTo>
                  <a:lnTo>
                    <a:pt x="439" y="221"/>
                  </a:lnTo>
                  <a:lnTo>
                    <a:pt x="442" y="231"/>
                  </a:lnTo>
                  <a:lnTo>
                    <a:pt x="445" y="231"/>
                  </a:lnTo>
                  <a:lnTo>
                    <a:pt x="445" y="231"/>
                  </a:lnTo>
                  <a:lnTo>
                    <a:pt x="445" y="231"/>
                  </a:lnTo>
                  <a:lnTo>
                    <a:pt x="448" y="231"/>
                  </a:lnTo>
                  <a:lnTo>
                    <a:pt x="448" y="231"/>
                  </a:lnTo>
                  <a:lnTo>
                    <a:pt x="448" y="231"/>
                  </a:lnTo>
                  <a:lnTo>
                    <a:pt x="451" y="231"/>
                  </a:lnTo>
                  <a:lnTo>
                    <a:pt x="451" y="231"/>
                  </a:lnTo>
                  <a:lnTo>
                    <a:pt x="454" y="228"/>
                  </a:lnTo>
                  <a:lnTo>
                    <a:pt x="454" y="228"/>
                  </a:lnTo>
                  <a:lnTo>
                    <a:pt x="454" y="231"/>
                  </a:lnTo>
                  <a:lnTo>
                    <a:pt x="454" y="231"/>
                  </a:lnTo>
                  <a:lnTo>
                    <a:pt x="451" y="234"/>
                  </a:lnTo>
                  <a:lnTo>
                    <a:pt x="451" y="237"/>
                  </a:lnTo>
                  <a:lnTo>
                    <a:pt x="451" y="240"/>
                  </a:lnTo>
                  <a:lnTo>
                    <a:pt x="451" y="243"/>
                  </a:lnTo>
                  <a:lnTo>
                    <a:pt x="451" y="243"/>
                  </a:lnTo>
                  <a:lnTo>
                    <a:pt x="448" y="249"/>
                  </a:lnTo>
                  <a:lnTo>
                    <a:pt x="445" y="255"/>
                  </a:lnTo>
                  <a:lnTo>
                    <a:pt x="445" y="258"/>
                  </a:lnTo>
                  <a:lnTo>
                    <a:pt x="442" y="261"/>
                  </a:lnTo>
                  <a:lnTo>
                    <a:pt x="442" y="261"/>
                  </a:lnTo>
                  <a:lnTo>
                    <a:pt x="442" y="261"/>
                  </a:lnTo>
                  <a:lnTo>
                    <a:pt x="442" y="264"/>
                  </a:lnTo>
                  <a:lnTo>
                    <a:pt x="442" y="264"/>
                  </a:lnTo>
                  <a:lnTo>
                    <a:pt x="442" y="264"/>
                  </a:lnTo>
                  <a:lnTo>
                    <a:pt x="445" y="267"/>
                  </a:lnTo>
                  <a:lnTo>
                    <a:pt x="445" y="267"/>
                  </a:lnTo>
                  <a:lnTo>
                    <a:pt x="445" y="270"/>
                  </a:lnTo>
                  <a:lnTo>
                    <a:pt x="442" y="276"/>
                  </a:lnTo>
                  <a:lnTo>
                    <a:pt x="442" y="279"/>
                  </a:lnTo>
                  <a:lnTo>
                    <a:pt x="439" y="285"/>
                  </a:lnTo>
                  <a:lnTo>
                    <a:pt x="436" y="285"/>
                  </a:lnTo>
                  <a:lnTo>
                    <a:pt x="436" y="285"/>
                  </a:lnTo>
                  <a:lnTo>
                    <a:pt x="439" y="288"/>
                  </a:lnTo>
                  <a:lnTo>
                    <a:pt x="439" y="288"/>
                  </a:lnTo>
                  <a:lnTo>
                    <a:pt x="436" y="291"/>
                  </a:lnTo>
                  <a:lnTo>
                    <a:pt x="436" y="294"/>
                  </a:lnTo>
                  <a:lnTo>
                    <a:pt x="436" y="297"/>
                  </a:lnTo>
                  <a:lnTo>
                    <a:pt x="439" y="297"/>
                  </a:lnTo>
                  <a:lnTo>
                    <a:pt x="439" y="300"/>
                  </a:lnTo>
                  <a:lnTo>
                    <a:pt x="439" y="300"/>
                  </a:lnTo>
                  <a:lnTo>
                    <a:pt x="439" y="304"/>
                  </a:lnTo>
                  <a:lnTo>
                    <a:pt x="436" y="310"/>
                  </a:lnTo>
                  <a:lnTo>
                    <a:pt x="433" y="310"/>
                  </a:lnTo>
                  <a:lnTo>
                    <a:pt x="433" y="313"/>
                  </a:lnTo>
                  <a:lnTo>
                    <a:pt x="433" y="313"/>
                  </a:lnTo>
                  <a:lnTo>
                    <a:pt x="430" y="319"/>
                  </a:lnTo>
                  <a:lnTo>
                    <a:pt x="430" y="319"/>
                  </a:lnTo>
                  <a:lnTo>
                    <a:pt x="430" y="322"/>
                  </a:lnTo>
                  <a:lnTo>
                    <a:pt x="430" y="325"/>
                  </a:lnTo>
                  <a:lnTo>
                    <a:pt x="430" y="331"/>
                  </a:lnTo>
                  <a:lnTo>
                    <a:pt x="433" y="334"/>
                  </a:lnTo>
                  <a:lnTo>
                    <a:pt x="433" y="334"/>
                  </a:lnTo>
                  <a:lnTo>
                    <a:pt x="436" y="334"/>
                  </a:lnTo>
                  <a:lnTo>
                    <a:pt x="439" y="337"/>
                  </a:lnTo>
                  <a:lnTo>
                    <a:pt x="439" y="337"/>
                  </a:lnTo>
                  <a:lnTo>
                    <a:pt x="439" y="340"/>
                  </a:lnTo>
                  <a:lnTo>
                    <a:pt x="442" y="343"/>
                  </a:lnTo>
                  <a:lnTo>
                    <a:pt x="442" y="343"/>
                  </a:lnTo>
                  <a:lnTo>
                    <a:pt x="442" y="343"/>
                  </a:lnTo>
                  <a:lnTo>
                    <a:pt x="442" y="346"/>
                  </a:lnTo>
                  <a:lnTo>
                    <a:pt x="436" y="352"/>
                  </a:lnTo>
                  <a:lnTo>
                    <a:pt x="430" y="361"/>
                  </a:lnTo>
                  <a:lnTo>
                    <a:pt x="430" y="364"/>
                  </a:lnTo>
                  <a:lnTo>
                    <a:pt x="430" y="367"/>
                  </a:lnTo>
                  <a:lnTo>
                    <a:pt x="430" y="367"/>
                  </a:lnTo>
                  <a:lnTo>
                    <a:pt x="430" y="373"/>
                  </a:lnTo>
                  <a:lnTo>
                    <a:pt x="433" y="379"/>
                  </a:lnTo>
                  <a:lnTo>
                    <a:pt x="433" y="379"/>
                  </a:lnTo>
                  <a:lnTo>
                    <a:pt x="442" y="389"/>
                  </a:lnTo>
                  <a:lnTo>
                    <a:pt x="442" y="392"/>
                  </a:lnTo>
                  <a:lnTo>
                    <a:pt x="445" y="395"/>
                  </a:lnTo>
                  <a:lnTo>
                    <a:pt x="445" y="395"/>
                  </a:lnTo>
                  <a:lnTo>
                    <a:pt x="451" y="398"/>
                  </a:lnTo>
                  <a:lnTo>
                    <a:pt x="454" y="404"/>
                  </a:lnTo>
                  <a:lnTo>
                    <a:pt x="472" y="425"/>
                  </a:lnTo>
                  <a:lnTo>
                    <a:pt x="472" y="428"/>
                  </a:lnTo>
                  <a:lnTo>
                    <a:pt x="472" y="431"/>
                  </a:lnTo>
                  <a:lnTo>
                    <a:pt x="472" y="431"/>
                  </a:lnTo>
                  <a:lnTo>
                    <a:pt x="472" y="434"/>
                  </a:lnTo>
                  <a:lnTo>
                    <a:pt x="472" y="434"/>
                  </a:lnTo>
                  <a:lnTo>
                    <a:pt x="475" y="437"/>
                  </a:lnTo>
                  <a:lnTo>
                    <a:pt x="484" y="443"/>
                  </a:lnTo>
                  <a:lnTo>
                    <a:pt x="487" y="446"/>
                  </a:lnTo>
                  <a:lnTo>
                    <a:pt x="487" y="446"/>
                  </a:lnTo>
                  <a:lnTo>
                    <a:pt x="490" y="446"/>
                  </a:lnTo>
                  <a:lnTo>
                    <a:pt x="493" y="446"/>
                  </a:lnTo>
                  <a:lnTo>
                    <a:pt x="493" y="446"/>
                  </a:lnTo>
                  <a:lnTo>
                    <a:pt x="496" y="443"/>
                  </a:lnTo>
                  <a:lnTo>
                    <a:pt x="496" y="443"/>
                  </a:lnTo>
                  <a:lnTo>
                    <a:pt x="496" y="443"/>
                  </a:lnTo>
                  <a:lnTo>
                    <a:pt x="496" y="440"/>
                  </a:lnTo>
                  <a:lnTo>
                    <a:pt x="500" y="440"/>
                  </a:lnTo>
                  <a:lnTo>
                    <a:pt x="500" y="440"/>
                  </a:lnTo>
                  <a:lnTo>
                    <a:pt x="503" y="443"/>
                  </a:lnTo>
                  <a:lnTo>
                    <a:pt x="506" y="449"/>
                  </a:lnTo>
                  <a:lnTo>
                    <a:pt x="518" y="458"/>
                  </a:lnTo>
                  <a:lnTo>
                    <a:pt x="524" y="462"/>
                  </a:lnTo>
                  <a:lnTo>
                    <a:pt x="536" y="465"/>
                  </a:lnTo>
                  <a:lnTo>
                    <a:pt x="539" y="462"/>
                  </a:lnTo>
                  <a:lnTo>
                    <a:pt x="542" y="458"/>
                  </a:lnTo>
                  <a:lnTo>
                    <a:pt x="545" y="458"/>
                  </a:lnTo>
                  <a:lnTo>
                    <a:pt x="548" y="455"/>
                  </a:lnTo>
                  <a:lnTo>
                    <a:pt x="548" y="455"/>
                  </a:lnTo>
                  <a:lnTo>
                    <a:pt x="548" y="452"/>
                  </a:lnTo>
                  <a:lnTo>
                    <a:pt x="548" y="452"/>
                  </a:lnTo>
                  <a:lnTo>
                    <a:pt x="548" y="452"/>
                  </a:lnTo>
                  <a:lnTo>
                    <a:pt x="551" y="452"/>
                  </a:lnTo>
                  <a:lnTo>
                    <a:pt x="560" y="458"/>
                  </a:lnTo>
                  <a:lnTo>
                    <a:pt x="585" y="474"/>
                  </a:lnTo>
                  <a:lnTo>
                    <a:pt x="588" y="474"/>
                  </a:lnTo>
                  <a:lnTo>
                    <a:pt x="597" y="474"/>
                  </a:lnTo>
                  <a:lnTo>
                    <a:pt x="603" y="477"/>
                  </a:lnTo>
                  <a:lnTo>
                    <a:pt x="603" y="480"/>
                  </a:lnTo>
                  <a:lnTo>
                    <a:pt x="606" y="486"/>
                  </a:lnTo>
                  <a:lnTo>
                    <a:pt x="606" y="489"/>
                  </a:lnTo>
                  <a:lnTo>
                    <a:pt x="609" y="489"/>
                  </a:lnTo>
                  <a:lnTo>
                    <a:pt x="621" y="489"/>
                  </a:lnTo>
                  <a:lnTo>
                    <a:pt x="627" y="489"/>
                  </a:lnTo>
                  <a:lnTo>
                    <a:pt x="627" y="492"/>
                  </a:lnTo>
                  <a:lnTo>
                    <a:pt x="633" y="495"/>
                  </a:lnTo>
                  <a:lnTo>
                    <a:pt x="633" y="495"/>
                  </a:lnTo>
                  <a:lnTo>
                    <a:pt x="633" y="498"/>
                  </a:lnTo>
                  <a:lnTo>
                    <a:pt x="636" y="501"/>
                  </a:lnTo>
                  <a:lnTo>
                    <a:pt x="652" y="510"/>
                  </a:lnTo>
                  <a:lnTo>
                    <a:pt x="655" y="513"/>
                  </a:lnTo>
                  <a:lnTo>
                    <a:pt x="673" y="510"/>
                  </a:lnTo>
                  <a:lnTo>
                    <a:pt x="676" y="510"/>
                  </a:lnTo>
                  <a:lnTo>
                    <a:pt x="679" y="513"/>
                  </a:lnTo>
                  <a:lnTo>
                    <a:pt x="679" y="516"/>
                  </a:lnTo>
                  <a:lnTo>
                    <a:pt x="682" y="516"/>
                  </a:lnTo>
                  <a:lnTo>
                    <a:pt x="682" y="513"/>
                  </a:lnTo>
                  <a:lnTo>
                    <a:pt x="685" y="510"/>
                  </a:lnTo>
                  <a:lnTo>
                    <a:pt x="685" y="510"/>
                  </a:lnTo>
                  <a:lnTo>
                    <a:pt x="688" y="510"/>
                  </a:lnTo>
                  <a:lnTo>
                    <a:pt x="697" y="510"/>
                  </a:lnTo>
                  <a:lnTo>
                    <a:pt x="700" y="510"/>
                  </a:lnTo>
                  <a:lnTo>
                    <a:pt x="697" y="516"/>
                  </a:lnTo>
                  <a:lnTo>
                    <a:pt x="691" y="528"/>
                  </a:lnTo>
                  <a:lnTo>
                    <a:pt x="682" y="541"/>
                  </a:lnTo>
                  <a:lnTo>
                    <a:pt x="679" y="544"/>
                  </a:lnTo>
                  <a:lnTo>
                    <a:pt x="679" y="547"/>
                  </a:lnTo>
                  <a:lnTo>
                    <a:pt x="679" y="556"/>
                  </a:lnTo>
                  <a:lnTo>
                    <a:pt x="679" y="559"/>
                  </a:lnTo>
                  <a:lnTo>
                    <a:pt x="682" y="565"/>
                  </a:lnTo>
                  <a:lnTo>
                    <a:pt x="685" y="568"/>
                  </a:lnTo>
                  <a:lnTo>
                    <a:pt x="685" y="574"/>
                  </a:lnTo>
                  <a:lnTo>
                    <a:pt x="685" y="580"/>
                  </a:lnTo>
                  <a:lnTo>
                    <a:pt x="679" y="589"/>
                  </a:lnTo>
                  <a:lnTo>
                    <a:pt x="664" y="601"/>
                  </a:lnTo>
                  <a:lnTo>
                    <a:pt x="661" y="604"/>
                  </a:lnTo>
                  <a:lnTo>
                    <a:pt x="655" y="613"/>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8">
              <a:extLst>
                <a:ext uri="{FF2B5EF4-FFF2-40B4-BE49-F238E27FC236}">
                  <a16:creationId xmlns:a16="http://schemas.microsoft.com/office/drawing/2014/main" id="{03C3FF33-CEE5-450C-A793-DAA8E93612F0}"/>
                </a:ext>
              </a:extLst>
            </p:cNvPr>
            <p:cNvSpPr>
              <a:spLocks/>
            </p:cNvSpPr>
            <p:nvPr/>
          </p:nvSpPr>
          <p:spPr bwMode="auto">
            <a:xfrm>
              <a:off x="5835" y="2311"/>
              <a:ext cx="819" cy="626"/>
            </a:xfrm>
            <a:custGeom>
              <a:avLst/>
              <a:gdLst>
                <a:gd name="T0" fmla="*/ 308 w 819"/>
                <a:gd name="T1" fmla="*/ 24 h 626"/>
                <a:gd name="T2" fmla="*/ 332 w 819"/>
                <a:gd name="T3" fmla="*/ 43 h 626"/>
                <a:gd name="T4" fmla="*/ 344 w 819"/>
                <a:gd name="T5" fmla="*/ 73 h 626"/>
                <a:gd name="T6" fmla="*/ 341 w 819"/>
                <a:gd name="T7" fmla="*/ 94 h 626"/>
                <a:gd name="T8" fmla="*/ 335 w 819"/>
                <a:gd name="T9" fmla="*/ 119 h 626"/>
                <a:gd name="T10" fmla="*/ 356 w 819"/>
                <a:gd name="T11" fmla="*/ 122 h 626"/>
                <a:gd name="T12" fmla="*/ 420 w 819"/>
                <a:gd name="T13" fmla="*/ 122 h 626"/>
                <a:gd name="T14" fmla="*/ 536 w 819"/>
                <a:gd name="T15" fmla="*/ 131 h 626"/>
                <a:gd name="T16" fmla="*/ 579 w 819"/>
                <a:gd name="T17" fmla="*/ 70 h 626"/>
                <a:gd name="T18" fmla="*/ 709 w 819"/>
                <a:gd name="T19" fmla="*/ 46 h 626"/>
                <a:gd name="T20" fmla="*/ 785 w 819"/>
                <a:gd name="T21" fmla="*/ 82 h 626"/>
                <a:gd name="T22" fmla="*/ 810 w 819"/>
                <a:gd name="T23" fmla="*/ 152 h 626"/>
                <a:gd name="T24" fmla="*/ 810 w 819"/>
                <a:gd name="T25" fmla="*/ 225 h 626"/>
                <a:gd name="T26" fmla="*/ 804 w 819"/>
                <a:gd name="T27" fmla="*/ 255 h 626"/>
                <a:gd name="T28" fmla="*/ 755 w 819"/>
                <a:gd name="T29" fmla="*/ 359 h 626"/>
                <a:gd name="T30" fmla="*/ 719 w 819"/>
                <a:gd name="T31" fmla="*/ 319 h 626"/>
                <a:gd name="T32" fmla="*/ 703 w 819"/>
                <a:gd name="T33" fmla="*/ 295 h 626"/>
                <a:gd name="T34" fmla="*/ 676 w 819"/>
                <a:gd name="T35" fmla="*/ 271 h 626"/>
                <a:gd name="T36" fmla="*/ 621 w 819"/>
                <a:gd name="T37" fmla="*/ 274 h 626"/>
                <a:gd name="T38" fmla="*/ 627 w 819"/>
                <a:gd name="T39" fmla="*/ 301 h 626"/>
                <a:gd name="T40" fmla="*/ 603 w 819"/>
                <a:gd name="T41" fmla="*/ 344 h 626"/>
                <a:gd name="T42" fmla="*/ 521 w 819"/>
                <a:gd name="T43" fmla="*/ 377 h 626"/>
                <a:gd name="T44" fmla="*/ 502 w 819"/>
                <a:gd name="T45" fmla="*/ 398 h 626"/>
                <a:gd name="T46" fmla="*/ 426 w 819"/>
                <a:gd name="T47" fmla="*/ 423 h 626"/>
                <a:gd name="T48" fmla="*/ 402 w 819"/>
                <a:gd name="T49" fmla="*/ 450 h 626"/>
                <a:gd name="T50" fmla="*/ 369 w 819"/>
                <a:gd name="T51" fmla="*/ 456 h 626"/>
                <a:gd name="T52" fmla="*/ 311 w 819"/>
                <a:gd name="T53" fmla="*/ 492 h 626"/>
                <a:gd name="T54" fmla="*/ 286 w 819"/>
                <a:gd name="T55" fmla="*/ 517 h 626"/>
                <a:gd name="T56" fmla="*/ 220 w 819"/>
                <a:gd name="T57" fmla="*/ 517 h 626"/>
                <a:gd name="T58" fmla="*/ 150 w 819"/>
                <a:gd name="T59" fmla="*/ 547 h 626"/>
                <a:gd name="T60" fmla="*/ 140 w 819"/>
                <a:gd name="T61" fmla="*/ 556 h 626"/>
                <a:gd name="T62" fmla="*/ 107 w 819"/>
                <a:gd name="T63" fmla="*/ 611 h 626"/>
                <a:gd name="T64" fmla="*/ 92 w 819"/>
                <a:gd name="T65" fmla="*/ 602 h 626"/>
                <a:gd name="T66" fmla="*/ 89 w 819"/>
                <a:gd name="T67" fmla="*/ 593 h 626"/>
                <a:gd name="T68" fmla="*/ 70 w 819"/>
                <a:gd name="T69" fmla="*/ 572 h 626"/>
                <a:gd name="T70" fmla="*/ 25 w 819"/>
                <a:gd name="T71" fmla="*/ 550 h 626"/>
                <a:gd name="T72" fmla="*/ 13 w 819"/>
                <a:gd name="T73" fmla="*/ 526 h 626"/>
                <a:gd name="T74" fmla="*/ 10 w 819"/>
                <a:gd name="T75" fmla="*/ 514 h 626"/>
                <a:gd name="T76" fmla="*/ 7 w 819"/>
                <a:gd name="T77" fmla="*/ 492 h 626"/>
                <a:gd name="T78" fmla="*/ 25 w 819"/>
                <a:gd name="T79" fmla="*/ 468 h 626"/>
                <a:gd name="T80" fmla="*/ 37 w 819"/>
                <a:gd name="T81" fmla="*/ 474 h 626"/>
                <a:gd name="T82" fmla="*/ 61 w 819"/>
                <a:gd name="T83" fmla="*/ 462 h 626"/>
                <a:gd name="T84" fmla="*/ 80 w 819"/>
                <a:gd name="T85" fmla="*/ 435 h 626"/>
                <a:gd name="T86" fmla="*/ 101 w 819"/>
                <a:gd name="T87" fmla="*/ 417 h 626"/>
                <a:gd name="T88" fmla="*/ 95 w 819"/>
                <a:gd name="T89" fmla="*/ 398 h 626"/>
                <a:gd name="T90" fmla="*/ 95 w 819"/>
                <a:gd name="T91" fmla="*/ 386 h 626"/>
                <a:gd name="T92" fmla="*/ 95 w 819"/>
                <a:gd name="T93" fmla="*/ 368 h 626"/>
                <a:gd name="T94" fmla="*/ 137 w 819"/>
                <a:gd name="T95" fmla="*/ 356 h 626"/>
                <a:gd name="T96" fmla="*/ 180 w 819"/>
                <a:gd name="T97" fmla="*/ 334 h 626"/>
                <a:gd name="T98" fmla="*/ 195 w 819"/>
                <a:gd name="T99" fmla="*/ 325 h 626"/>
                <a:gd name="T100" fmla="*/ 156 w 819"/>
                <a:gd name="T101" fmla="*/ 271 h 626"/>
                <a:gd name="T102" fmla="*/ 76 w 819"/>
                <a:gd name="T103" fmla="*/ 231 h 626"/>
                <a:gd name="T104" fmla="*/ 70 w 819"/>
                <a:gd name="T105" fmla="*/ 201 h 626"/>
                <a:gd name="T106" fmla="*/ 61 w 819"/>
                <a:gd name="T107" fmla="*/ 158 h 626"/>
                <a:gd name="T108" fmla="*/ 73 w 819"/>
                <a:gd name="T109" fmla="*/ 140 h 626"/>
                <a:gd name="T110" fmla="*/ 67 w 819"/>
                <a:gd name="T111" fmla="*/ 103 h 626"/>
                <a:gd name="T112" fmla="*/ 76 w 819"/>
                <a:gd name="T113" fmla="*/ 85 h 626"/>
                <a:gd name="T114" fmla="*/ 89 w 819"/>
                <a:gd name="T115" fmla="*/ 46 h 626"/>
                <a:gd name="T116" fmla="*/ 143 w 819"/>
                <a:gd name="T117" fmla="*/ 31 h 626"/>
                <a:gd name="T118" fmla="*/ 204 w 819"/>
                <a:gd name="T119" fmla="*/ 28 h 626"/>
                <a:gd name="T120" fmla="*/ 262 w 819"/>
                <a:gd name="T121" fmla="*/ 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26">
                  <a:moveTo>
                    <a:pt x="280" y="15"/>
                  </a:moveTo>
                  <a:lnTo>
                    <a:pt x="283" y="18"/>
                  </a:lnTo>
                  <a:lnTo>
                    <a:pt x="286" y="18"/>
                  </a:lnTo>
                  <a:lnTo>
                    <a:pt x="289" y="15"/>
                  </a:lnTo>
                  <a:lnTo>
                    <a:pt x="289" y="15"/>
                  </a:lnTo>
                  <a:lnTo>
                    <a:pt x="293" y="15"/>
                  </a:lnTo>
                  <a:lnTo>
                    <a:pt x="293" y="15"/>
                  </a:lnTo>
                  <a:lnTo>
                    <a:pt x="296" y="18"/>
                  </a:lnTo>
                  <a:lnTo>
                    <a:pt x="302" y="21"/>
                  </a:lnTo>
                  <a:lnTo>
                    <a:pt x="305" y="24"/>
                  </a:lnTo>
                  <a:lnTo>
                    <a:pt x="308" y="24"/>
                  </a:lnTo>
                  <a:lnTo>
                    <a:pt x="314" y="34"/>
                  </a:lnTo>
                  <a:lnTo>
                    <a:pt x="320" y="37"/>
                  </a:lnTo>
                  <a:lnTo>
                    <a:pt x="320" y="37"/>
                  </a:lnTo>
                  <a:lnTo>
                    <a:pt x="323" y="37"/>
                  </a:lnTo>
                  <a:lnTo>
                    <a:pt x="323" y="37"/>
                  </a:lnTo>
                  <a:lnTo>
                    <a:pt x="323" y="37"/>
                  </a:lnTo>
                  <a:lnTo>
                    <a:pt x="326" y="37"/>
                  </a:lnTo>
                  <a:lnTo>
                    <a:pt x="326" y="37"/>
                  </a:lnTo>
                  <a:lnTo>
                    <a:pt x="329" y="40"/>
                  </a:lnTo>
                  <a:lnTo>
                    <a:pt x="332" y="43"/>
                  </a:lnTo>
                  <a:lnTo>
                    <a:pt x="332" y="43"/>
                  </a:lnTo>
                  <a:lnTo>
                    <a:pt x="335" y="46"/>
                  </a:lnTo>
                  <a:lnTo>
                    <a:pt x="332" y="49"/>
                  </a:lnTo>
                  <a:lnTo>
                    <a:pt x="332" y="49"/>
                  </a:lnTo>
                  <a:lnTo>
                    <a:pt x="332" y="52"/>
                  </a:lnTo>
                  <a:lnTo>
                    <a:pt x="332" y="55"/>
                  </a:lnTo>
                  <a:lnTo>
                    <a:pt x="335" y="58"/>
                  </a:lnTo>
                  <a:lnTo>
                    <a:pt x="341" y="61"/>
                  </a:lnTo>
                  <a:lnTo>
                    <a:pt x="341" y="61"/>
                  </a:lnTo>
                  <a:lnTo>
                    <a:pt x="341" y="64"/>
                  </a:lnTo>
                  <a:lnTo>
                    <a:pt x="344" y="70"/>
                  </a:lnTo>
                  <a:lnTo>
                    <a:pt x="344" y="73"/>
                  </a:lnTo>
                  <a:lnTo>
                    <a:pt x="344" y="76"/>
                  </a:lnTo>
                  <a:lnTo>
                    <a:pt x="344" y="79"/>
                  </a:lnTo>
                  <a:lnTo>
                    <a:pt x="341" y="79"/>
                  </a:lnTo>
                  <a:lnTo>
                    <a:pt x="341" y="79"/>
                  </a:lnTo>
                  <a:lnTo>
                    <a:pt x="338" y="82"/>
                  </a:lnTo>
                  <a:lnTo>
                    <a:pt x="338" y="82"/>
                  </a:lnTo>
                  <a:lnTo>
                    <a:pt x="338" y="82"/>
                  </a:lnTo>
                  <a:lnTo>
                    <a:pt x="338" y="85"/>
                  </a:lnTo>
                  <a:lnTo>
                    <a:pt x="341" y="85"/>
                  </a:lnTo>
                  <a:lnTo>
                    <a:pt x="341" y="91"/>
                  </a:lnTo>
                  <a:lnTo>
                    <a:pt x="341" y="94"/>
                  </a:lnTo>
                  <a:lnTo>
                    <a:pt x="341" y="100"/>
                  </a:lnTo>
                  <a:lnTo>
                    <a:pt x="338" y="107"/>
                  </a:lnTo>
                  <a:lnTo>
                    <a:pt x="338" y="107"/>
                  </a:lnTo>
                  <a:lnTo>
                    <a:pt x="338" y="107"/>
                  </a:lnTo>
                  <a:lnTo>
                    <a:pt x="335" y="110"/>
                  </a:lnTo>
                  <a:lnTo>
                    <a:pt x="335" y="110"/>
                  </a:lnTo>
                  <a:lnTo>
                    <a:pt x="335" y="113"/>
                  </a:lnTo>
                  <a:lnTo>
                    <a:pt x="335" y="113"/>
                  </a:lnTo>
                  <a:lnTo>
                    <a:pt x="335" y="116"/>
                  </a:lnTo>
                  <a:lnTo>
                    <a:pt x="335" y="116"/>
                  </a:lnTo>
                  <a:lnTo>
                    <a:pt x="335" y="119"/>
                  </a:lnTo>
                  <a:lnTo>
                    <a:pt x="335" y="119"/>
                  </a:lnTo>
                  <a:lnTo>
                    <a:pt x="338" y="122"/>
                  </a:lnTo>
                  <a:lnTo>
                    <a:pt x="338" y="122"/>
                  </a:lnTo>
                  <a:lnTo>
                    <a:pt x="338" y="119"/>
                  </a:lnTo>
                  <a:lnTo>
                    <a:pt x="341" y="116"/>
                  </a:lnTo>
                  <a:lnTo>
                    <a:pt x="341" y="116"/>
                  </a:lnTo>
                  <a:lnTo>
                    <a:pt x="344" y="116"/>
                  </a:lnTo>
                  <a:lnTo>
                    <a:pt x="347" y="113"/>
                  </a:lnTo>
                  <a:lnTo>
                    <a:pt x="350" y="113"/>
                  </a:lnTo>
                  <a:lnTo>
                    <a:pt x="350" y="116"/>
                  </a:lnTo>
                  <a:lnTo>
                    <a:pt x="356" y="122"/>
                  </a:lnTo>
                  <a:lnTo>
                    <a:pt x="359" y="119"/>
                  </a:lnTo>
                  <a:lnTo>
                    <a:pt x="384" y="113"/>
                  </a:lnTo>
                  <a:lnTo>
                    <a:pt x="387" y="110"/>
                  </a:lnTo>
                  <a:lnTo>
                    <a:pt x="390" y="107"/>
                  </a:lnTo>
                  <a:lnTo>
                    <a:pt x="393" y="107"/>
                  </a:lnTo>
                  <a:lnTo>
                    <a:pt x="396" y="107"/>
                  </a:lnTo>
                  <a:lnTo>
                    <a:pt x="408" y="113"/>
                  </a:lnTo>
                  <a:lnTo>
                    <a:pt x="414" y="116"/>
                  </a:lnTo>
                  <a:lnTo>
                    <a:pt x="414" y="119"/>
                  </a:lnTo>
                  <a:lnTo>
                    <a:pt x="417" y="119"/>
                  </a:lnTo>
                  <a:lnTo>
                    <a:pt x="420" y="122"/>
                  </a:lnTo>
                  <a:lnTo>
                    <a:pt x="426" y="128"/>
                  </a:lnTo>
                  <a:lnTo>
                    <a:pt x="429" y="131"/>
                  </a:lnTo>
                  <a:lnTo>
                    <a:pt x="433" y="128"/>
                  </a:lnTo>
                  <a:lnTo>
                    <a:pt x="436" y="128"/>
                  </a:lnTo>
                  <a:lnTo>
                    <a:pt x="439" y="131"/>
                  </a:lnTo>
                  <a:lnTo>
                    <a:pt x="451" y="134"/>
                  </a:lnTo>
                  <a:lnTo>
                    <a:pt x="481" y="137"/>
                  </a:lnTo>
                  <a:lnTo>
                    <a:pt x="490" y="137"/>
                  </a:lnTo>
                  <a:lnTo>
                    <a:pt x="518" y="134"/>
                  </a:lnTo>
                  <a:lnTo>
                    <a:pt x="536" y="131"/>
                  </a:lnTo>
                  <a:lnTo>
                    <a:pt x="536" y="131"/>
                  </a:lnTo>
                  <a:lnTo>
                    <a:pt x="539" y="131"/>
                  </a:lnTo>
                  <a:lnTo>
                    <a:pt x="542" y="134"/>
                  </a:lnTo>
                  <a:lnTo>
                    <a:pt x="542" y="131"/>
                  </a:lnTo>
                  <a:lnTo>
                    <a:pt x="545" y="131"/>
                  </a:lnTo>
                  <a:lnTo>
                    <a:pt x="548" y="125"/>
                  </a:lnTo>
                  <a:lnTo>
                    <a:pt x="563" y="103"/>
                  </a:lnTo>
                  <a:lnTo>
                    <a:pt x="566" y="94"/>
                  </a:lnTo>
                  <a:lnTo>
                    <a:pt x="566" y="91"/>
                  </a:lnTo>
                  <a:lnTo>
                    <a:pt x="566" y="85"/>
                  </a:lnTo>
                  <a:lnTo>
                    <a:pt x="569" y="82"/>
                  </a:lnTo>
                  <a:lnTo>
                    <a:pt x="579" y="70"/>
                  </a:lnTo>
                  <a:lnTo>
                    <a:pt x="582" y="67"/>
                  </a:lnTo>
                  <a:lnTo>
                    <a:pt x="594" y="61"/>
                  </a:lnTo>
                  <a:lnTo>
                    <a:pt x="609" y="58"/>
                  </a:lnTo>
                  <a:lnTo>
                    <a:pt x="621" y="58"/>
                  </a:lnTo>
                  <a:lnTo>
                    <a:pt x="630" y="61"/>
                  </a:lnTo>
                  <a:lnTo>
                    <a:pt x="639" y="67"/>
                  </a:lnTo>
                  <a:lnTo>
                    <a:pt x="652" y="67"/>
                  </a:lnTo>
                  <a:lnTo>
                    <a:pt x="685" y="49"/>
                  </a:lnTo>
                  <a:lnTo>
                    <a:pt x="697" y="46"/>
                  </a:lnTo>
                  <a:lnTo>
                    <a:pt x="703" y="46"/>
                  </a:lnTo>
                  <a:lnTo>
                    <a:pt x="709" y="46"/>
                  </a:lnTo>
                  <a:lnTo>
                    <a:pt x="715" y="49"/>
                  </a:lnTo>
                  <a:lnTo>
                    <a:pt x="725" y="55"/>
                  </a:lnTo>
                  <a:lnTo>
                    <a:pt x="737" y="55"/>
                  </a:lnTo>
                  <a:lnTo>
                    <a:pt x="737" y="55"/>
                  </a:lnTo>
                  <a:lnTo>
                    <a:pt x="737" y="61"/>
                  </a:lnTo>
                  <a:lnTo>
                    <a:pt x="743" y="67"/>
                  </a:lnTo>
                  <a:lnTo>
                    <a:pt x="761" y="70"/>
                  </a:lnTo>
                  <a:lnTo>
                    <a:pt x="767" y="76"/>
                  </a:lnTo>
                  <a:lnTo>
                    <a:pt x="767" y="76"/>
                  </a:lnTo>
                  <a:lnTo>
                    <a:pt x="773" y="79"/>
                  </a:lnTo>
                  <a:lnTo>
                    <a:pt x="785" y="82"/>
                  </a:lnTo>
                  <a:lnTo>
                    <a:pt x="792" y="85"/>
                  </a:lnTo>
                  <a:lnTo>
                    <a:pt x="795" y="88"/>
                  </a:lnTo>
                  <a:lnTo>
                    <a:pt x="801" y="94"/>
                  </a:lnTo>
                  <a:lnTo>
                    <a:pt x="804" y="100"/>
                  </a:lnTo>
                  <a:lnTo>
                    <a:pt x="801" y="103"/>
                  </a:lnTo>
                  <a:lnTo>
                    <a:pt x="801" y="116"/>
                  </a:lnTo>
                  <a:lnTo>
                    <a:pt x="804" y="134"/>
                  </a:lnTo>
                  <a:lnTo>
                    <a:pt x="804" y="134"/>
                  </a:lnTo>
                  <a:lnTo>
                    <a:pt x="804" y="143"/>
                  </a:lnTo>
                  <a:lnTo>
                    <a:pt x="804" y="143"/>
                  </a:lnTo>
                  <a:lnTo>
                    <a:pt x="810" y="152"/>
                  </a:lnTo>
                  <a:lnTo>
                    <a:pt x="816" y="161"/>
                  </a:lnTo>
                  <a:lnTo>
                    <a:pt x="819" y="167"/>
                  </a:lnTo>
                  <a:lnTo>
                    <a:pt x="819" y="179"/>
                  </a:lnTo>
                  <a:lnTo>
                    <a:pt x="819" y="183"/>
                  </a:lnTo>
                  <a:lnTo>
                    <a:pt x="819" y="183"/>
                  </a:lnTo>
                  <a:lnTo>
                    <a:pt x="819" y="183"/>
                  </a:lnTo>
                  <a:lnTo>
                    <a:pt x="819" y="186"/>
                  </a:lnTo>
                  <a:lnTo>
                    <a:pt x="816" y="192"/>
                  </a:lnTo>
                  <a:lnTo>
                    <a:pt x="813" y="204"/>
                  </a:lnTo>
                  <a:lnTo>
                    <a:pt x="810" y="216"/>
                  </a:lnTo>
                  <a:lnTo>
                    <a:pt x="810" y="225"/>
                  </a:lnTo>
                  <a:lnTo>
                    <a:pt x="810" y="231"/>
                  </a:lnTo>
                  <a:lnTo>
                    <a:pt x="807" y="234"/>
                  </a:lnTo>
                  <a:lnTo>
                    <a:pt x="807" y="234"/>
                  </a:lnTo>
                  <a:lnTo>
                    <a:pt x="804" y="234"/>
                  </a:lnTo>
                  <a:lnTo>
                    <a:pt x="804" y="234"/>
                  </a:lnTo>
                  <a:lnTo>
                    <a:pt x="804" y="237"/>
                  </a:lnTo>
                  <a:lnTo>
                    <a:pt x="804" y="237"/>
                  </a:lnTo>
                  <a:lnTo>
                    <a:pt x="804" y="237"/>
                  </a:lnTo>
                  <a:lnTo>
                    <a:pt x="804" y="243"/>
                  </a:lnTo>
                  <a:lnTo>
                    <a:pt x="804" y="249"/>
                  </a:lnTo>
                  <a:lnTo>
                    <a:pt x="804" y="255"/>
                  </a:lnTo>
                  <a:lnTo>
                    <a:pt x="792" y="286"/>
                  </a:lnTo>
                  <a:lnTo>
                    <a:pt x="776" y="316"/>
                  </a:lnTo>
                  <a:lnTo>
                    <a:pt x="776" y="316"/>
                  </a:lnTo>
                  <a:lnTo>
                    <a:pt x="767" y="325"/>
                  </a:lnTo>
                  <a:lnTo>
                    <a:pt x="767" y="325"/>
                  </a:lnTo>
                  <a:lnTo>
                    <a:pt x="764" y="331"/>
                  </a:lnTo>
                  <a:lnTo>
                    <a:pt x="764" y="341"/>
                  </a:lnTo>
                  <a:lnTo>
                    <a:pt x="764" y="341"/>
                  </a:lnTo>
                  <a:lnTo>
                    <a:pt x="761" y="353"/>
                  </a:lnTo>
                  <a:lnTo>
                    <a:pt x="758" y="356"/>
                  </a:lnTo>
                  <a:lnTo>
                    <a:pt x="755" y="359"/>
                  </a:lnTo>
                  <a:lnTo>
                    <a:pt x="752" y="359"/>
                  </a:lnTo>
                  <a:lnTo>
                    <a:pt x="746" y="359"/>
                  </a:lnTo>
                  <a:lnTo>
                    <a:pt x="737" y="359"/>
                  </a:lnTo>
                  <a:lnTo>
                    <a:pt x="725" y="350"/>
                  </a:lnTo>
                  <a:lnTo>
                    <a:pt x="722" y="350"/>
                  </a:lnTo>
                  <a:lnTo>
                    <a:pt x="712" y="347"/>
                  </a:lnTo>
                  <a:lnTo>
                    <a:pt x="712" y="344"/>
                  </a:lnTo>
                  <a:lnTo>
                    <a:pt x="712" y="344"/>
                  </a:lnTo>
                  <a:lnTo>
                    <a:pt x="712" y="334"/>
                  </a:lnTo>
                  <a:lnTo>
                    <a:pt x="715" y="325"/>
                  </a:lnTo>
                  <a:lnTo>
                    <a:pt x="719" y="319"/>
                  </a:lnTo>
                  <a:lnTo>
                    <a:pt x="719" y="319"/>
                  </a:lnTo>
                  <a:lnTo>
                    <a:pt x="715" y="313"/>
                  </a:lnTo>
                  <a:lnTo>
                    <a:pt x="712" y="313"/>
                  </a:lnTo>
                  <a:lnTo>
                    <a:pt x="700" y="319"/>
                  </a:lnTo>
                  <a:lnTo>
                    <a:pt x="697" y="319"/>
                  </a:lnTo>
                  <a:lnTo>
                    <a:pt x="697" y="319"/>
                  </a:lnTo>
                  <a:lnTo>
                    <a:pt x="697" y="313"/>
                  </a:lnTo>
                  <a:lnTo>
                    <a:pt x="700" y="307"/>
                  </a:lnTo>
                  <a:lnTo>
                    <a:pt x="703" y="301"/>
                  </a:lnTo>
                  <a:lnTo>
                    <a:pt x="703" y="295"/>
                  </a:lnTo>
                  <a:lnTo>
                    <a:pt x="703" y="295"/>
                  </a:lnTo>
                  <a:lnTo>
                    <a:pt x="703" y="292"/>
                  </a:lnTo>
                  <a:lnTo>
                    <a:pt x="700" y="289"/>
                  </a:lnTo>
                  <a:lnTo>
                    <a:pt x="697" y="286"/>
                  </a:lnTo>
                  <a:lnTo>
                    <a:pt x="694" y="283"/>
                  </a:lnTo>
                  <a:lnTo>
                    <a:pt x="688" y="280"/>
                  </a:lnTo>
                  <a:lnTo>
                    <a:pt x="685" y="277"/>
                  </a:lnTo>
                  <a:lnTo>
                    <a:pt x="682" y="274"/>
                  </a:lnTo>
                  <a:lnTo>
                    <a:pt x="679" y="271"/>
                  </a:lnTo>
                  <a:lnTo>
                    <a:pt x="679" y="271"/>
                  </a:lnTo>
                  <a:lnTo>
                    <a:pt x="679" y="265"/>
                  </a:lnTo>
                  <a:lnTo>
                    <a:pt x="676" y="271"/>
                  </a:lnTo>
                  <a:lnTo>
                    <a:pt x="673" y="274"/>
                  </a:lnTo>
                  <a:lnTo>
                    <a:pt x="664" y="274"/>
                  </a:lnTo>
                  <a:lnTo>
                    <a:pt x="655" y="277"/>
                  </a:lnTo>
                  <a:lnTo>
                    <a:pt x="652" y="277"/>
                  </a:lnTo>
                  <a:lnTo>
                    <a:pt x="652" y="274"/>
                  </a:lnTo>
                  <a:lnTo>
                    <a:pt x="649" y="274"/>
                  </a:lnTo>
                  <a:lnTo>
                    <a:pt x="649" y="271"/>
                  </a:lnTo>
                  <a:lnTo>
                    <a:pt x="646" y="268"/>
                  </a:lnTo>
                  <a:lnTo>
                    <a:pt x="636" y="265"/>
                  </a:lnTo>
                  <a:lnTo>
                    <a:pt x="627" y="268"/>
                  </a:lnTo>
                  <a:lnTo>
                    <a:pt x="621" y="274"/>
                  </a:lnTo>
                  <a:lnTo>
                    <a:pt x="618" y="286"/>
                  </a:lnTo>
                  <a:lnTo>
                    <a:pt x="615" y="289"/>
                  </a:lnTo>
                  <a:lnTo>
                    <a:pt x="615" y="289"/>
                  </a:lnTo>
                  <a:lnTo>
                    <a:pt x="618" y="292"/>
                  </a:lnTo>
                  <a:lnTo>
                    <a:pt x="627" y="292"/>
                  </a:lnTo>
                  <a:lnTo>
                    <a:pt x="630" y="295"/>
                  </a:lnTo>
                  <a:lnTo>
                    <a:pt x="630" y="295"/>
                  </a:lnTo>
                  <a:lnTo>
                    <a:pt x="630" y="295"/>
                  </a:lnTo>
                  <a:lnTo>
                    <a:pt x="627" y="298"/>
                  </a:lnTo>
                  <a:lnTo>
                    <a:pt x="627" y="301"/>
                  </a:lnTo>
                  <a:lnTo>
                    <a:pt x="627" y="301"/>
                  </a:lnTo>
                  <a:lnTo>
                    <a:pt x="636" y="307"/>
                  </a:lnTo>
                  <a:lnTo>
                    <a:pt x="646" y="310"/>
                  </a:lnTo>
                  <a:lnTo>
                    <a:pt x="652" y="313"/>
                  </a:lnTo>
                  <a:lnTo>
                    <a:pt x="652" y="313"/>
                  </a:lnTo>
                  <a:lnTo>
                    <a:pt x="652" y="325"/>
                  </a:lnTo>
                  <a:lnTo>
                    <a:pt x="642" y="331"/>
                  </a:lnTo>
                  <a:lnTo>
                    <a:pt x="621" y="328"/>
                  </a:lnTo>
                  <a:lnTo>
                    <a:pt x="612" y="331"/>
                  </a:lnTo>
                  <a:lnTo>
                    <a:pt x="609" y="334"/>
                  </a:lnTo>
                  <a:lnTo>
                    <a:pt x="606" y="341"/>
                  </a:lnTo>
                  <a:lnTo>
                    <a:pt x="603" y="344"/>
                  </a:lnTo>
                  <a:lnTo>
                    <a:pt x="560" y="365"/>
                  </a:lnTo>
                  <a:lnTo>
                    <a:pt x="554" y="365"/>
                  </a:lnTo>
                  <a:lnTo>
                    <a:pt x="545" y="362"/>
                  </a:lnTo>
                  <a:lnTo>
                    <a:pt x="542" y="365"/>
                  </a:lnTo>
                  <a:lnTo>
                    <a:pt x="539" y="365"/>
                  </a:lnTo>
                  <a:lnTo>
                    <a:pt x="533" y="371"/>
                  </a:lnTo>
                  <a:lnTo>
                    <a:pt x="530" y="374"/>
                  </a:lnTo>
                  <a:lnTo>
                    <a:pt x="527" y="374"/>
                  </a:lnTo>
                  <a:lnTo>
                    <a:pt x="527" y="374"/>
                  </a:lnTo>
                  <a:lnTo>
                    <a:pt x="524" y="374"/>
                  </a:lnTo>
                  <a:lnTo>
                    <a:pt x="521" y="377"/>
                  </a:lnTo>
                  <a:lnTo>
                    <a:pt x="521" y="380"/>
                  </a:lnTo>
                  <a:lnTo>
                    <a:pt x="521" y="380"/>
                  </a:lnTo>
                  <a:lnTo>
                    <a:pt x="521" y="383"/>
                  </a:lnTo>
                  <a:lnTo>
                    <a:pt x="521" y="386"/>
                  </a:lnTo>
                  <a:lnTo>
                    <a:pt x="521" y="386"/>
                  </a:lnTo>
                  <a:lnTo>
                    <a:pt x="521" y="389"/>
                  </a:lnTo>
                  <a:lnTo>
                    <a:pt x="518" y="392"/>
                  </a:lnTo>
                  <a:lnTo>
                    <a:pt x="518" y="392"/>
                  </a:lnTo>
                  <a:lnTo>
                    <a:pt x="515" y="392"/>
                  </a:lnTo>
                  <a:lnTo>
                    <a:pt x="509" y="395"/>
                  </a:lnTo>
                  <a:lnTo>
                    <a:pt x="502" y="398"/>
                  </a:lnTo>
                  <a:lnTo>
                    <a:pt x="490" y="395"/>
                  </a:lnTo>
                  <a:lnTo>
                    <a:pt x="484" y="395"/>
                  </a:lnTo>
                  <a:lnTo>
                    <a:pt x="475" y="401"/>
                  </a:lnTo>
                  <a:lnTo>
                    <a:pt x="469" y="401"/>
                  </a:lnTo>
                  <a:lnTo>
                    <a:pt x="448" y="401"/>
                  </a:lnTo>
                  <a:lnTo>
                    <a:pt x="436" y="404"/>
                  </a:lnTo>
                  <a:lnTo>
                    <a:pt x="423" y="410"/>
                  </a:lnTo>
                  <a:lnTo>
                    <a:pt x="423" y="410"/>
                  </a:lnTo>
                  <a:lnTo>
                    <a:pt x="426" y="417"/>
                  </a:lnTo>
                  <a:lnTo>
                    <a:pt x="426" y="417"/>
                  </a:lnTo>
                  <a:lnTo>
                    <a:pt x="426" y="423"/>
                  </a:lnTo>
                  <a:lnTo>
                    <a:pt x="423" y="426"/>
                  </a:lnTo>
                  <a:lnTo>
                    <a:pt x="417" y="429"/>
                  </a:lnTo>
                  <a:lnTo>
                    <a:pt x="417" y="429"/>
                  </a:lnTo>
                  <a:lnTo>
                    <a:pt x="420" y="432"/>
                  </a:lnTo>
                  <a:lnTo>
                    <a:pt x="420" y="432"/>
                  </a:lnTo>
                  <a:lnTo>
                    <a:pt x="420" y="435"/>
                  </a:lnTo>
                  <a:lnTo>
                    <a:pt x="417" y="438"/>
                  </a:lnTo>
                  <a:lnTo>
                    <a:pt x="414" y="438"/>
                  </a:lnTo>
                  <a:lnTo>
                    <a:pt x="411" y="444"/>
                  </a:lnTo>
                  <a:lnTo>
                    <a:pt x="405" y="447"/>
                  </a:lnTo>
                  <a:lnTo>
                    <a:pt x="402" y="450"/>
                  </a:lnTo>
                  <a:lnTo>
                    <a:pt x="396" y="447"/>
                  </a:lnTo>
                  <a:lnTo>
                    <a:pt x="393" y="444"/>
                  </a:lnTo>
                  <a:lnTo>
                    <a:pt x="390" y="438"/>
                  </a:lnTo>
                  <a:lnTo>
                    <a:pt x="390" y="438"/>
                  </a:lnTo>
                  <a:lnTo>
                    <a:pt x="387" y="435"/>
                  </a:lnTo>
                  <a:lnTo>
                    <a:pt x="384" y="435"/>
                  </a:lnTo>
                  <a:lnTo>
                    <a:pt x="384" y="438"/>
                  </a:lnTo>
                  <a:lnTo>
                    <a:pt x="384" y="438"/>
                  </a:lnTo>
                  <a:lnTo>
                    <a:pt x="375" y="447"/>
                  </a:lnTo>
                  <a:lnTo>
                    <a:pt x="372" y="450"/>
                  </a:lnTo>
                  <a:lnTo>
                    <a:pt x="369" y="456"/>
                  </a:lnTo>
                  <a:lnTo>
                    <a:pt x="363" y="459"/>
                  </a:lnTo>
                  <a:lnTo>
                    <a:pt x="359" y="459"/>
                  </a:lnTo>
                  <a:lnTo>
                    <a:pt x="353" y="456"/>
                  </a:lnTo>
                  <a:lnTo>
                    <a:pt x="350" y="456"/>
                  </a:lnTo>
                  <a:lnTo>
                    <a:pt x="341" y="477"/>
                  </a:lnTo>
                  <a:lnTo>
                    <a:pt x="338" y="483"/>
                  </a:lnTo>
                  <a:lnTo>
                    <a:pt x="332" y="489"/>
                  </a:lnTo>
                  <a:lnTo>
                    <a:pt x="317" y="489"/>
                  </a:lnTo>
                  <a:lnTo>
                    <a:pt x="311" y="492"/>
                  </a:lnTo>
                  <a:lnTo>
                    <a:pt x="311" y="492"/>
                  </a:lnTo>
                  <a:lnTo>
                    <a:pt x="311" y="492"/>
                  </a:lnTo>
                  <a:lnTo>
                    <a:pt x="311" y="492"/>
                  </a:lnTo>
                  <a:lnTo>
                    <a:pt x="308" y="492"/>
                  </a:lnTo>
                  <a:lnTo>
                    <a:pt x="305" y="492"/>
                  </a:lnTo>
                  <a:lnTo>
                    <a:pt x="302" y="492"/>
                  </a:lnTo>
                  <a:lnTo>
                    <a:pt x="299" y="492"/>
                  </a:lnTo>
                  <a:lnTo>
                    <a:pt x="299" y="489"/>
                  </a:lnTo>
                  <a:lnTo>
                    <a:pt x="296" y="489"/>
                  </a:lnTo>
                  <a:lnTo>
                    <a:pt x="293" y="489"/>
                  </a:lnTo>
                  <a:lnTo>
                    <a:pt x="293" y="492"/>
                  </a:lnTo>
                  <a:lnTo>
                    <a:pt x="289" y="508"/>
                  </a:lnTo>
                  <a:lnTo>
                    <a:pt x="286" y="517"/>
                  </a:lnTo>
                  <a:lnTo>
                    <a:pt x="283" y="520"/>
                  </a:lnTo>
                  <a:lnTo>
                    <a:pt x="277" y="529"/>
                  </a:lnTo>
                  <a:lnTo>
                    <a:pt x="268" y="526"/>
                  </a:lnTo>
                  <a:lnTo>
                    <a:pt x="244" y="514"/>
                  </a:lnTo>
                  <a:lnTo>
                    <a:pt x="241" y="511"/>
                  </a:lnTo>
                  <a:lnTo>
                    <a:pt x="238" y="511"/>
                  </a:lnTo>
                  <a:lnTo>
                    <a:pt x="235" y="514"/>
                  </a:lnTo>
                  <a:lnTo>
                    <a:pt x="232" y="517"/>
                  </a:lnTo>
                  <a:lnTo>
                    <a:pt x="229" y="514"/>
                  </a:lnTo>
                  <a:lnTo>
                    <a:pt x="226" y="514"/>
                  </a:lnTo>
                  <a:lnTo>
                    <a:pt x="220" y="517"/>
                  </a:lnTo>
                  <a:lnTo>
                    <a:pt x="216" y="520"/>
                  </a:lnTo>
                  <a:lnTo>
                    <a:pt x="210" y="529"/>
                  </a:lnTo>
                  <a:lnTo>
                    <a:pt x="207" y="532"/>
                  </a:lnTo>
                  <a:lnTo>
                    <a:pt x="204" y="532"/>
                  </a:lnTo>
                  <a:lnTo>
                    <a:pt x="189" y="529"/>
                  </a:lnTo>
                  <a:lnTo>
                    <a:pt x="171" y="532"/>
                  </a:lnTo>
                  <a:lnTo>
                    <a:pt x="159" y="535"/>
                  </a:lnTo>
                  <a:lnTo>
                    <a:pt x="153" y="541"/>
                  </a:lnTo>
                  <a:lnTo>
                    <a:pt x="150" y="541"/>
                  </a:lnTo>
                  <a:lnTo>
                    <a:pt x="150" y="544"/>
                  </a:lnTo>
                  <a:lnTo>
                    <a:pt x="150" y="547"/>
                  </a:lnTo>
                  <a:lnTo>
                    <a:pt x="150" y="547"/>
                  </a:lnTo>
                  <a:lnTo>
                    <a:pt x="150" y="547"/>
                  </a:lnTo>
                  <a:lnTo>
                    <a:pt x="150" y="550"/>
                  </a:lnTo>
                  <a:lnTo>
                    <a:pt x="150" y="550"/>
                  </a:lnTo>
                  <a:lnTo>
                    <a:pt x="150" y="550"/>
                  </a:lnTo>
                  <a:lnTo>
                    <a:pt x="150" y="553"/>
                  </a:lnTo>
                  <a:lnTo>
                    <a:pt x="150" y="553"/>
                  </a:lnTo>
                  <a:lnTo>
                    <a:pt x="146" y="553"/>
                  </a:lnTo>
                  <a:lnTo>
                    <a:pt x="146" y="553"/>
                  </a:lnTo>
                  <a:lnTo>
                    <a:pt x="143" y="553"/>
                  </a:lnTo>
                  <a:lnTo>
                    <a:pt x="140" y="556"/>
                  </a:lnTo>
                  <a:lnTo>
                    <a:pt x="134" y="562"/>
                  </a:lnTo>
                  <a:lnTo>
                    <a:pt x="131" y="565"/>
                  </a:lnTo>
                  <a:lnTo>
                    <a:pt x="122" y="578"/>
                  </a:lnTo>
                  <a:lnTo>
                    <a:pt x="119" y="584"/>
                  </a:lnTo>
                  <a:lnTo>
                    <a:pt x="116" y="584"/>
                  </a:lnTo>
                  <a:lnTo>
                    <a:pt x="113" y="587"/>
                  </a:lnTo>
                  <a:lnTo>
                    <a:pt x="113" y="593"/>
                  </a:lnTo>
                  <a:lnTo>
                    <a:pt x="110" y="602"/>
                  </a:lnTo>
                  <a:lnTo>
                    <a:pt x="107" y="605"/>
                  </a:lnTo>
                  <a:lnTo>
                    <a:pt x="107" y="611"/>
                  </a:lnTo>
                  <a:lnTo>
                    <a:pt x="107" y="611"/>
                  </a:lnTo>
                  <a:lnTo>
                    <a:pt x="107" y="617"/>
                  </a:lnTo>
                  <a:lnTo>
                    <a:pt x="110" y="620"/>
                  </a:lnTo>
                  <a:lnTo>
                    <a:pt x="110" y="626"/>
                  </a:lnTo>
                  <a:lnTo>
                    <a:pt x="104" y="626"/>
                  </a:lnTo>
                  <a:lnTo>
                    <a:pt x="101" y="626"/>
                  </a:lnTo>
                  <a:lnTo>
                    <a:pt x="98" y="623"/>
                  </a:lnTo>
                  <a:lnTo>
                    <a:pt x="95" y="611"/>
                  </a:lnTo>
                  <a:lnTo>
                    <a:pt x="95" y="608"/>
                  </a:lnTo>
                  <a:lnTo>
                    <a:pt x="95" y="608"/>
                  </a:lnTo>
                  <a:lnTo>
                    <a:pt x="92" y="605"/>
                  </a:lnTo>
                  <a:lnTo>
                    <a:pt x="92" y="602"/>
                  </a:lnTo>
                  <a:lnTo>
                    <a:pt x="86" y="599"/>
                  </a:lnTo>
                  <a:lnTo>
                    <a:pt x="86" y="596"/>
                  </a:lnTo>
                  <a:lnTo>
                    <a:pt x="86" y="596"/>
                  </a:lnTo>
                  <a:lnTo>
                    <a:pt x="86" y="596"/>
                  </a:lnTo>
                  <a:lnTo>
                    <a:pt x="86" y="596"/>
                  </a:lnTo>
                  <a:lnTo>
                    <a:pt x="86" y="596"/>
                  </a:lnTo>
                  <a:lnTo>
                    <a:pt x="89" y="593"/>
                  </a:lnTo>
                  <a:lnTo>
                    <a:pt x="89" y="593"/>
                  </a:lnTo>
                  <a:lnTo>
                    <a:pt x="89" y="593"/>
                  </a:lnTo>
                  <a:lnTo>
                    <a:pt x="89" y="593"/>
                  </a:lnTo>
                  <a:lnTo>
                    <a:pt x="89" y="593"/>
                  </a:lnTo>
                  <a:lnTo>
                    <a:pt x="89" y="590"/>
                  </a:lnTo>
                  <a:lnTo>
                    <a:pt x="89" y="590"/>
                  </a:lnTo>
                  <a:lnTo>
                    <a:pt x="89" y="587"/>
                  </a:lnTo>
                  <a:lnTo>
                    <a:pt x="86" y="587"/>
                  </a:lnTo>
                  <a:lnTo>
                    <a:pt x="80" y="587"/>
                  </a:lnTo>
                  <a:lnTo>
                    <a:pt x="76" y="587"/>
                  </a:lnTo>
                  <a:lnTo>
                    <a:pt x="73" y="584"/>
                  </a:lnTo>
                  <a:lnTo>
                    <a:pt x="70" y="581"/>
                  </a:lnTo>
                  <a:lnTo>
                    <a:pt x="70" y="581"/>
                  </a:lnTo>
                  <a:lnTo>
                    <a:pt x="70" y="572"/>
                  </a:lnTo>
                  <a:lnTo>
                    <a:pt x="70" y="572"/>
                  </a:lnTo>
                  <a:lnTo>
                    <a:pt x="70" y="568"/>
                  </a:lnTo>
                  <a:lnTo>
                    <a:pt x="64" y="565"/>
                  </a:lnTo>
                  <a:lnTo>
                    <a:pt x="52" y="565"/>
                  </a:lnTo>
                  <a:lnTo>
                    <a:pt x="52" y="562"/>
                  </a:lnTo>
                  <a:lnTo>
                    <a:pt x="43" y="559"/>
                  </a:lnTo>
                  <a:lnTo>
                    <a:pt x="40" y="559"/>
                  </a:lnTo>
                  <a:lnTo>
                    <a:pt x="40" y="559"/>
                  </a:lnTo>
                  <a:lnTo>
                    <a:pt x="37" y="559"/>
                  </a:lnTo>
                  <a:lnTo>
                    <a:pt x="37" y="559"/>
                  </a:lnTo>
                  <a:lnTo>
                    <a:pt x="25" y="550"/>
                  </a:lnTo>
                  <a:lnTo>
                    <a:pt x="25" y="550"/>
                  </a:lnTo>
                  <a:lnTo>
                    <a:pt x="22" y="550"/>
                  </a:lnTo>
                  <a:lnTo>
                    <a:pt x="22" y="541"/>
                  </a:lnTo>
                  <a:lnTo>
                    <a:pt x="22" y="541"/>
                  </a:lnTo>
                  <a:lnTo>
                    <a:pt x="22" y="538"/>
                  </a:lnTo>
                  <a:lnTo>
                    <a:pt x="22" y="538"/>
                  </a:lnTo>
                  <a:lnTo>
                    <a:pt x="22" y="535"/>
                  </a:lnTo>
                  <a:lnTo>
                    <a:pt x="16" y="532"/>
                  </a:lnTo>
                  <a:lnTo>
                    <a:pt x="13" y="526"/>
                  </a:lnTo>
                  <a:lnTo>
                    <a:pt x="13" y="526"/>
                  </a:lnTo>
                  <a:lnTo>
                    <a:pt x="13" y="526"/>
                  </a:lnTo>
                  <a:lnTo>
                    <a:pt x="13" y="526"/>
                  </a:lnTo>
                  <a:lnTo>
                    <a:pt x="10" y="523"/>
                  </a:lnTo>
                  <a:lnTo>
                    <a:pt x="10" y="523"/>
                  </a:lnTo>
                  <a:lnTo>
                    <a:pt x="0" y="523"/>
                  </a:lnTo>
                  <a:lnTo>
                    <a:pt x="0" y="520"/>
                  </a:lnTo>
                  <a:lnTo>
                    <a:pt x="0" y="520"/>
                  </a:lnTo>
                  <a:lnTo>
                    <a:pt x="0" y="517"/>
                  </a:lnTo>
                  <a:lnTo>
                    <a:pt x="0" y="517"/>
                  </a:lnTo>
                  <a:lnTo>
                    <a:pt x="3" y="514"/>
                  </a:lnTo>
                  <a:lnTo>
                    <a:pt x="3" y="514"/>
                  </a:lnTo>
                  <a:lnTo>
                    <a:pt x="7" y="514"/>
                  </a:lnTo>
                  <a:lnTo>
                    <a:pt x="10" y="514"/>
                  </a:lnTo>
                  <a:lnTo>
                    <a:pt x="10" y="511"/>
                  </a:lnTo>
                  <a:lnTo>
                    <a:pt x="10" y="508"/>
                  </a:lnTo>
                  <a:lnTo>
                    <a:pt x="10" y="508"/>
                  </a:lnTo>
                  <a:lnTo>
                    <a:pt x="13" y="505"/>
                  </a:lnTo>
                  <a:lnTo>
                    <a:pt x="13" y="505"/>
                  </a:lnTo>
                  <a:lnTo>
                    <a:pt x="13" y="502"/>
                  </a:lnTo>
                  <a:lnTo>
                    <a:pt x="13" y="499"/>
                  </a:lnTo>
                  <a:lnTo>
                    <a:pt x="10" y="499"/>
                  </a:lnTo>
                  <a:lnTo>
                    <a:pt x="7" y="496"/>
                  </a:lnTo>
                  <a:lnTo>
                    <a:pt x="7" y="496"/>
                  </a:lnTo>
                  <a:lnTo>
                    <a:pt x="7" y="492"/>
                  </a:lnTo>
                  <a:lnTo>
                    <a:pt x="7" y="492"/>
                  </a:lnTo>
                  <a:lnTo>
                    <a:pt x="7" y="489"/>
                  </a:lnTo>
                  <a:lnTo>
                    <a:pt x="10" y="486"/>
                  </a:lnTo>
                  <a:lnTo>
                    <a:pt x="13" y="483"/>
                  </a:lnTo>
                  <a:lnTo>
                    <a:pt x="19" y="477"/>
                  </a:lnTo>
                  <a:lnTo>
                    <a:pt x="22" y="474"/>
                  </a:lnTo>
                  <a:lnTo>
                    <a:pt x="22" y="471"/>
                  </a:lnTo>
                  <a:lnTo>
                    <a:pt x="22" y="471"/>
                  </a:lnTo>
                  <a:lnTo>
                    <a:pt x="22" y="471"/>
                  </a:lnTo>
                  <a:lnTo>
                    <a:pt x="25" y="468"/>
                  </a:lnTo>
                  <a:lnTo>
                    <a:pt x="25" y="468"/>
                  </a:lnTo>
                  <a:lnTo>
                    <a:pt x="28" y="468"/>
                  </a:lnTo>
                  <a:lnTo>
                    <a:pt x="28" y="468"/>
                  </a:lnTo>
                  <a:lnTo>
                    <a:pt x="31" y="471"/>
                  </a:lnTo>
                  <a:lnTo>
                    <a:pt x="31" y="471"/>
                  </a:lnTo>
                  <a:lnTo>
                    <a:pt x="34" y="474"/>
                  </a:lnTo>
                  <a:lnTo>
                    <a:pt x="34" y="474"/>
                  </a:lnTo>
                  <a:lnTo>
                    <a:pt x="34" y="474"/>
                  </a:lnTo>
                  <a:lnTo>
                    <a:pt x="34" y="474"/>
                  </a:lnTo>
                  <a:lnTo>
                    <a:pt x="34" y="474"/>
                  </a:lnTo>
                  <a:lnTo>
                    <a:pt x="37" y="474"/>
                  </a:lnTo>
                  <a:lnTo>
                    <a:pt x="37" y="474"/>
                  </a:lnTo>
                  <a:lnTo>
                    <a:pt x="40" y="474"/>
                  </a:lnTo>
                  <a:lnTo>
                    <a:pt x="40" y="474"/>
                  </a:lnTo>
                  <a:lnTo>
                    <a:pt x="46" y="462"/>
                  </a:lnTo>
                  <a:lnTo>
                    <a:pt x="52" y="462"/>
                  </a:lnTo>
                  <a:lnTo>
                    <a:pt x="52" y="462"/>
                  </a:lnTo>
                  <a:lnTo>
                    <a:pt x="55" y="465"/>
                  </a:lnTo>
                  <a:lnTo>
                    <a:pt x="55" y="465"/>
                  </a:lnTo>
                  <a:lnTo>
                    <a:pt x="55" y="465"/>
                  </a:lnTo>
                  <a:lnTo>
                    <a:pt x="58" y="465"/>
                  </a:lnTo>
                  <a:lnTo>
                    <a:pt x="58" y="465"/>
                  </a:lnTo>
                  <a:lnTo>
                    <a:pt x="61" y="462"/>
                  </a:lnTo>
                  <a:lnTo>
                    <a:pt x="64" y="462"/>
                  </a:lnTo>
                  <a:lnTo>
                    <a:pt x="64" y="462"/>
                  </a:lnTo>
                  <a:lnTo>
                    <a:pt x="67" y="459"/>
                  </a:lnTo>
                  <a:lnTo>
                    <a:pt x="67" y="456"/>
                  </a:lnTo>
                  <a:lnTo>
                    <a:pt x="67" y="453"/>
                  </a:lnTo>
                  <a:lnTo>
                    <a:pt x="67" y="447"/>
                  </a:lnTo>
                  <a:lnTo>
                    <a:pt x="73" y="441"/>
                  </a:lnTo>
                  <a:lnTo>
                    <a:pt x="73" y="438"/>
                  </a:lnTo>
                  <a:lnTo>
                    <a:pt x="76" y="438"/>
                  </a:lnTo>
                  <a:lnTo>
                    <a:pt x="76" y="435"/>
                  </a:lnTo>
                  <a:lnTo>
                    <a:pt x="80" y="435"/>
                  </a:lnTo>
                  <a:lnTo>
                    <a:pt x="86" y="438"/>
                  </a:lnTo>
                  <a:lnTo>
                    <a:pt x="92" y="438"/>
                  </a:lnTo>
                  <a:lnTo>
                    <a:pt x="95" y="435"/>
                  </a:lnTo>
                  <a:lnTo>
                    <a:pt x="101" y="429"/>
                  </a:lnTo>
                  <a:lnTo>
                    <a:pt x="104" y="429"/>
                  </a:lnTo>
                  <a:lnTo>
                    <a:pt x="104" y="426"/>
                  </a:lnTo>
                  <a:lnTo>
                    <a:pt x="110" y="417"/>
                  </a:lnTo>
                  <a:lnTo>
                    <a:pt x="107" y="417"/>
                  </a:lnTo>
                  <a:lnTo>
                    <a:pt x="104" y="417"/>
                  </a:lnTo>
                  <a:lnTo>
                    <a:pt x="101" y="417"/>
                  </a:lnTo>
                  <a:lnTo>
                    <a:pt x="101" y="417"/>
                  </a:lnTo>
                  <a:lnTo>
                    <a:pt x="101" y="417"/>
                  </a:lnTo>
                  <a:lnTo>
                    <a:pt x="98" y="413"/>
                  </a:lnTo>
                  <a:lnTo>
                    <a:pt x="98" y="413"/>
                  </a:lnTo>
                  <a:lnTo>
                    <a:pt x="98" y="410"/>
                  </a:lnTo>
                  <a:lnTo>
                    <a:pt x="95" y="407"/>
                  </a:lnTo>
                  <a:lnTo>
                    <a:pt x="95" y="404"/>
                  </a:lnTo>
                  <a:lnTo>
                    <a:pt x="98" y="401"/>
                  </a:lnTo>
                  <a:lnTo>
                    <a:pt x="98" y="401"/>
                  </a:lnTo>
                  <a:lnTo>
                    <a:pt x="98" y="401"/>
                  </a:lnTo>
                  <a:lnTo>
                    <a:pt x="98" y="398"/>
                  </a:lnTo>
                  <a:lnTo>
                    <a:pt x="95" y="398"/>
                  </a:lnTo>
                  <a:lnTo>
                    <a:pt x="95" y="395"/>
                  </a:lnTo>
                  <a:lnTo>
                    <a:pt x="92" y="395"/>
                  </a:lnTo>
                  <a:lnTo>
                    <a:pt x="92" y="398"/>
                  </a:lnTo>
                  <a:lnTo>
                    <a:pt x="92" y="398"/>
                  </a:lnTo>
                  <a:lnTo>
                    <a:pt x="89" y="398"/>
                  </a:lnTo>
                  <a:lnTo>
                    <a:pt x="89" y="395"/>
                  </a:lnTo>
                  <a:lnTo>
                    <a:pt x="89" y="392"/>
                  </a:lnTo>
                  <a:lnTo>
                    <a:pt x="92" y="389"/>
                  </a:lnTo>
                  <a:lnTo>
                    <a:pt x="92" y="386"/>
                  </a:lnTo>
                  <a:lnTo>
                    <a:pt x="95" y="386"/>
                  </a:lnTo>
                  <a:lnTo>
                    <a:pt x="95" y="386"/>
                  </a:lnTo>
                  <a:lnTo>
                    <a:pt x="98" y="386"/>
                  </a:lnTo>
                  <a:lnTo>
                    <a:pt x="98" y="386"/>
                  </a:lnTo>
                  <a:lnTo>
                    <a:pt x="98" y="386"/>
                  </a:lnTo>
                  <a:lnTo>
                    <a:pt x="101" y="383"/>
                  </a:lnTo>
                  <a:lnTo>
                    <a:pt x="101" y="380"/>
                  </a:lnTo>
                  <a:lnTo>
                    <a:pt x="101" y="380"/>
                  </a:lnTo>
                  <a:lnTo>
                    <a:pt x="101" y="380"/>
                  </a:lnTo>
                  <a:lnTo>
                    <a:pt x="101" y="377"/>
                  </a:lnTo>
                  <a:lnTo>
                    <a:pt x="98" y="377"/>
                  </a:lnTo>
                  <a:lnTo>
                    <a:pt x="95" y="371"/>
                  </a:lnTo>
                  <a:lnTo>
                    <a:pt x="95" y="368"/>
                  </a:lnTo>
                  <a:lnTo>
                    <a:pt x="113" y="362"/>
                  </a:lnTo>
                  <a:lnTo>
                    <a:pt x="116" y="362"/>
                  </a:lnTo>
                  <a:lnTo>
                    <a:pt x="122" y="356"/>
                  </a:lnTo>
                  <a:lnTo>
                    <a:pt x="122" y="353"/>
                  </a:lnTo>
                  <a:lnTo>
                    <a:pt x="125" y="353"/>
                  </a:lnTo>
                  <a:lnTo>
                    <a:pt x="134" y="353"/>
                  </a:lnTo>
                  <a:lnTo>
                    <a:pt x="134" y="353"/>
                  </a:lnTo>
                  <a:lnTo>
                    <a:pt x="134" y="353"/>
                  </a:lnTo>
                  <a:lnTo>
                    <a:pt x="134" y="356"/>
                  </a:lnTo>
                  <a:lnTo>
                    <a:pt x="137" y="356"/>
                  </a:lnTo>
                  <a:lnTo>
                    <a:pt x="137" y="356"/>
                  </a:lnTo>
                  <a:lnTo>
                    <a:pt x="143" y="347"/>
                  </a:lnTo>
                  <a:lnTo>
                    <a:pt x="146" y="341"/>
                  </a:lnTo>
                  <a:lnTo>
                    <a:pt x="159" y="334"/>
                  </a:lnTo>
                  <a:lnTo>
                    <a:pt x="159" y="334"/>
                  </a:lnTo>
                  <a:lnTo>
                    <a:pt x="159" y="334"/>
                  </a:lnTo>
                  <a:lnTo>
                    <a:pt x="159" y="331"/>
                  </a:lnTo>
                  <a:lnTo>
                    <a:pt x="165" y="331"/>
                  </a:lnTo>
                  <a:lnTo>
                    <a:pt x="165" y="331"/>
                  </a:lnTo>
                  <a:lnTo>
                    <a:pt x="171" y="331"/>
                  </a:lnTo>
                  <a:lnTo>
                    <a:pt x="180" y="334"/>
                  </a:lnTo>
                  <a:lnTo>
                    <a:pt x="180" y="334"/>
                  </a:lnTo>
                  <a:lnTo>
                    <a:pt x="183" y="331"/>
                  </a:lnTo>
                  <a:lnTo>
                    <a:pt x="183" y="331"/>
                  </a:lnTo>
                  <a:lnTo>
                    <a:pt x="183" y="334"/>
                  </a:lnTo>
                  <a:lnTo>
                    <a:pt x="186" y="334"/>
                  </a:lnTo>
                  <a:lnTo>
                    <a:pt x="186" y="334"/>
                  </a:lnTo>
                  <a:lnTo>
                    <a:pt x="186" y="334"/>
                  </a:lnTo>
                  <a:lnTo>
                    <a:pt x="189" y="334"/>
                  </a:lnTo>
                  <a:lnTo>
                    <a:pt x="192" y="328"/>
                  </a:lnTo>
                  <a:lnTo>
                    <a:pt x="192" y="328"/>
                  </a:lnTo>
                  <a:lnTo>
                    <a:pt x="192" y="328"/>
                  </a:lnTo>
                  <a:lnTo>
                    <a:pt x="195" y="325"/>
                  </a:lnTo>
                  <a:lnTo>
                    <a:pt x="195" y="325"/>
                  </a:lnTo>
                  <a:lnTo>
                    <a:pt x="195" y="322"/>
                  </a:lnTo>
                  <a:lnTo>
                    <a:pt x="189" y="310"/>
                  </a:lnTo>
                  <a:lnTo>
                    <a:pt x="183" y="301"/>
                  </a:lnTo>
                  <a:lnTo>
                    <a:pt x="177" y="298"/>
                  </a:lnTo>
                  <a:lnTo>
                    <a:pt x="174" y="295"/>
                  </a:lnTo>
                  <a:lnTo>
                    <a:pt x="171" y="295"/>
                  </a:lnTo>
                  <a:lnTo>
                    <a:pt x="165" y="289"/>
                  </a:lnTo>
                  <a:lnTo>
                    <a:pt x="162" y="283"/>
                  </a:lnTo>
                  <a:lnTo>
                    <a:pt x="156" y="271"/>
                  </a:lnTo>
                  <a:lnTo>
                    <a:pt x="156" y="271"/>
                  </a:lnTo>
                  <a:lnTo>
                    <a:pt x="153" y="258"/>
                  </a:lnTo>
                  <a:lnTo>
                    <a:pt x="113" y="246"/>
                  </a:lnTo>
                  <a:lnTo>
                    <a:pt x="95" y="246"/>
                  </a:lnTo>
                  <a:lnTo>
                    <a:pt x="86" y="243"/>
                  </a:lnTo>
                  <a:lnTo>
                    <a:pt x="83" y="243"/>
                  </a:lnTo>
                  <a:lnTo>
                    <a:pt x="83" y="243"/>
                  </a:lnTo>
                  <a:lnTo>
                    <a:pt x="83" y="237"/>
                  </a:lnTo>
                  <a:lnTo>
                    <a:pt x="83" y="237"/>
                  </a:lnTo>
                  <a:lnTo>
                    <a:pt x="83" y="234"/>
                  </a:lnTo>
                  <a:lnTo>
                    <a:pt x="80" y="234"/>
                  </a:lnTo>
                  <a:lnTo>
                    <a:pt x="76" y="231"/>
                  </a:lnTo>
                  <a:lnTo>
                    <a:pt x="73" y="225"/>
                  </a:lnTo>
                  <a:lnTo>
                    <a:pt x="73" y="213"/>
                  </a:lnTo>
                  <a:lnTo>
                    <a:pt x="67" y="213"/>
                  </a:lnTo>
                  <a:lnTo>
                    <a:pt x="67" y="210"/>
                  </a:lnTo>
                  <a:lnTo>
                    <a:pt x="67" y="207"/>
                  </a:lnTo>
                  <a:lnTo>
                    <a:pt x="67" y="207"/>
                  </a:lnTo>
                  <a:lnTo>
                    <a:pt x="70" y="204"/>
                  </a:lnTo>
                  <a:lnTo>
                    <a:pt x="70" y="204"/>
                  </a:lnTo>
                  <a:lnTo>
                    <a:pt x="70" y="201"/>
                  </a:lnTo>
                  <a:lnTo>
                    <a:pt x="70" y="201"/>
                  </a:lnTo>
                  <a:lnTo>
                    <a:pt x="70" y="201"/>
                  </a:lnTo>
                  <a:lnTo>
                    <a:pt x="70" y="189"/>
                  </a:lnTo>
                  <a:lnTo>
                    <a:pt x="67" y="183"/>
                  </a:lnTo>
                  <a:lnTo>
                    <a:pt x="64" y="176"/>
                  </a:lnTo>
                  <a:lnTo>
                    <a:pt x="64" y="167"/>
                  </a:lnTo>
                  <a:lnTo>
                    <a:pt x="61" y="164"/>
                  </a:lnTo>
                  <a:lnTo>
                    <a:pt x="61" y="164"/>
                  </a:lnTo>
                  <a:lnTo>
                    <a:pt x="61" y="161"/>
                  </a:lnTo>
                  <a:lnTo>
                    <a:pt x="61" y="161"/>
                  </a:lnTo>
                  <a:lnTo>
                    <a:pt x="61" y="161"/>
                  </a:lnTo>
                  <a:lnTo>
                    <a:pt x="61" y="161"/>
                  </a:lnTo>
                  <a:lnTo>
                    <a:pt x="61" y="158"/>
                  </a:lnTo>
                  <a:lnTo>
                    <a:pt x="61" y="155"/>
                  </a:lnTo>
                  <a:lnTo>
                    <a:pt x="64" y="152"/>
                  </a:lnTo>
                  <a:lnTo>
                    <a:pt x="67" y="149"/>
                  </a:lnTo>
                  <a:lnTo>
                    <a:pt x="67" y="149"/>
                  </a:lnTo>
                  <a:lnTo>
                    <a:pt x="70" y="149"/>
                  </a:lnTo>
                  <a:lnTo>
                    <a:pt x="73" y="149"/>
                  </a:lnTo>
                  <a:lnTo>
                    <a:pt x="73" y="146"/>
                  </a:lnTo>
                  <a:lnTo>
                    <a:pt x="73" y="146"/>
                  </a:lnTo>
                  <a:lnTo>
                    <a:pt x="73" y="146"/>
                  </a:lnTo>
                  <a:lnTo>
                    <a:pt x="73" y="143"/>
                  </a:lnTo>
                  <a:lnTo>
                    <a:pt x="73" y="140"/>
                  </a:lnTo>
                  <a:lnTo>
                    <a:pt x="76" y="137"/>
                  </a:lnTo>
                  <a:lnTo>
                    <a:pt x="73" y="134"/>
                  </a:lnTo>
                  <a:lnTo>
                    <a:pt x="73" y="131"/>
                  </a:lnTo>
                  <a:lnTo>
                    <a:pt x="70" y="128"/>
                  </a:lnTo>
                  <a:lnTo>
                    <a:pt x="70" y="125"/>
                  </a:lnTo>
                  <a:lnTo>
                    <a:pt x="70" y="125"/>
                  </a:lnTo>
                  <a:lnTo>
                    <a:pt x="70" y="119"/>
                  </a:lnTo>
                  <a:lnTo>
                    <a:pt x="70" y="110"/>
                  </a:lnTo>
                  <a:lnTo>
                    <a:pt x="67" y="107"/>
                  </a:lnTo>
                  <a:lnTo>
                    <a:pt x="67" y="103"/>
                  </a:lnTo>
                  <a:lnTo>
                    <a:pt x="67" y="103"/>
                  </a:lnTo>
                  <a:lnTo>
                    <a:pt x="67" y="103"/>
                  </a:lnTo>
                  <a:lnTo>
                    <a:pt x="67" y="97"/>
                  </a:lnTo>
                  <a:lnTo>
                    <a:pt x="67" y="97"/>
                  </a:lnTo>
                  <a:lnTo>
                    <a:pt x="67" y="94"/>
                  </a:lnTo>
                  <a:lnTo>
                    <a:pt x="67" y="94"/>
                  </a:lnTo>
                  <a:lnTo>
                    <a:pt x="67" y="91"/>
                  </a:lnTo>
                  <a:lnTo>
                    <a:pt x="70" y="91"/>
                  </a:lnTo>
                  <a:lnTo>
                    <a:pt x="73" y="88"/>
                  </a:lnTo>
                  <a:lnTo>
                    <a:pt x="73" y="88"/>
                  </a:lnTo>
                  <a:lnTo>
                    <a:pt x="73" y="85"/>
                  </a:lnTo>
                  <a:lnTo>
                    <a:pt x="76" y="85"/>
                  </a:lnTo>
                  <a:lnTo>
                    <a:pt x="76" y="85"/>
                  </a:lnTo>
                  <a:lnTo>
                    <a:pt x="76" y="79"/>
                  </a:lnTo>
                  <a:lnTo>
                    <a:pt x="76" y="61"/>
                  </a:lnTo>
                  <a:lnTo>
                    <a:pt x="86" y="55"/>
                  </a:lnTo>
                  <a:lnTo>
                    <a:pt x="86" y="55"/>
                  </a:lnTo>
                  <a:lnTo>
                    <a:pt x="86" y="52"/>
                  </a:lnTo>
                  <a:lnTo>
                    <a:pt x="86" y="52"/>
                  </a:lnTo>
                  <a:lnTo>
                    <a:pt x="86" y="49"/>
                  </a:lnTo>
                  <a:lnTo>
                    <a:pt x="86" y="49"/>
                  </a:lnTo>
                  <a:lnTo>
                    <a:pt x="86" y="46"/>
                  </a:lnTo>
                  <a:lnTo>
                    <a:pt x="89" y="46"/>
                  </a:lnTo>
                  <a:lnTo>
                    <a:pt x="89" y="46"/>
                  </a:lnTo>
                  <a:lnTo>
                    <a:pt x="92" y="49"/>
                  </a:lnTo>
                  <a:lnTo>
                    <a:pt x="98" y="49"/>
                  </a:lnTo>
                  <a:lnTo>
                    <a:pt x="104" y="52"/>
                  </a:lnTo>
                  <a:lnTo>
                    <a:pt x="107" y="52"/>
                  </a:lnTo>
                  <a:lnTo>
                    <a:pt x="119" y="43"/>
                  </a:lnTo>
                  <a:lnTo>
                    <a:pt x="140" y="43"/>
                  </a:lnTo>
                  <a:lnTo>
                    <a:pt x="140" y="43"/>
                  </a:lnTo>
                  <a:lnTo>
                    <a:pt x="140" y="40"/>
                  </a:lnTo>
                  <a:lnTo>
                    <a:pt x="140" y="37"/>
                  </a:lnTo>
                  <a:lnTo>
                    <a:pt x="143" y="31"/>
                  </a:lnTo>
                  <a:lnTo>
                    <a:pt x="143" y="28"/>
                  </a:lnTo>
                  <a:lnTo>
                    <a:pt x="146" y="28"/>
                  </a:lnTo>
                  <a:lnTo>
                    <a:pt x="165" y="31"/>
                  </a:lnTo>
                  <a:lnTo>
                    <a:pt x="168" y="34"/>
                  </a:lnTo>
                  <a:lnTo>
                    <a:pt x="195" y="28"/>
                  </a:lnTo>
                  <a:lnTo>
                    <a:pt x="195" y="28"/>
                  </a:lnTo>
                  <a:lnTo>
                    <a:pt x="195" y="31"/>
                  </a:lnTo>
                  <a:lnTo>
                    <a:pt x="198" y="31"/>
                  </a:lnTo>
                  <a:lnTo>
                    <a:pt x="198" y="31"/>
                  </a:lnTo>
                  <a:lnTo>
                    <a:pt x="201" y="31"/>
                  </a:lnTo>
                  <a:lnTo>
                    <a:pt x="204" y="28"/>
                  </a:lnTo>
                  <a:lnTo>
                    <a:pt x="204" y="24"/>
                  </a:lnTo>
                  <a:lnTo>
                    <a:pt x="207" y="21"/>
                  </a:lnTo>
                  <a:lnTo>
                    <a:pt x="210" y="15"/>
                  </a:lnTo>
                  <a:lnTo>
                    <a:pt x="213" y="15"/>
                  </a:lnTo>
                  <a:lnTo>
                    <a:pt x="223" y="15"/>
                  </a:lnTo>
                  <a:lnTo>
                    <a:pt x="232" y="18"/>
                  </a:lnTo>
                  <a:lnTo>
                    <a:pt x="238" y="15"/>
                  </a:lnTo>
                  <a:lnTo>
                    <a:pt x="250" y="6"/>
                  </a:lnTo>
                  <a:lnTo>
                    <a:pt x="253" y="3"/>
                  </a:lnTo>
                  <a:lnTo>
                    <a:pt x="259" y="0"/>
                  </a:lnTo>
                  <a:lnTo>
                    <a:pt x="262" y="6"/>
                  </a:lnTo>
                  <a:lnTo>
                    <a:pt x="265" y="9"/>
                  </a:lnTo>
                  <a:lnTo>
                    <a:pt x="271" y="12"/>
                  </a:lnTo>
                  <a:lnTo>
                    <a:pt x="274" y="12"/>
                  </a:lnTo>
                  <a:lnTo>
                    <a:pt x="280" y="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9">
              <a:extLst>
                <a:ext uri="{FF2B5EF4-FFF2-40B4-BE49-F238E27FC236}">
                  <a16:creationId xmlns:a16="http://schemas.microsoft.com/office/drawing/2014/main" id="{C9639C45-B543-4B56-AE14-26B7CFFD7693}"/>
                </a:ext>
              </a:extLst>
            </p:cNvPr>
            <p:cNvSpPr>
              <a:spLocks/>
            </p:cNvSpPr>
            <p:nvPr/>
          </p:nvSpPr>
          <p:spPr bwMode="auto">
            <a:xfrm>
              <a:off x="4375" y="3153"/>
              <a:ext cx="274" cy="213"/>
            </a:xfrm>
            <a:custGeom>
              <a:avLst/>
              <a:gdLst>
                <a:gd name="T0" fmla="*/ 192 w 274"/>
                <a:gd name="T1" fmla="*/ 12 h 213"/>
                <a:gd name="T2" fmla="*/ 225 w 274"/>
                <a:gd name="T3" fmla="*/ 24 h 213"/>
                <a:gd name="T4" fmla="*/ 231 w 274"/>
                <a:gd name="T5" fmla="*/ 27 h 213"/>
                <a:gd name="T6" fmla="*/ 240 w 274"/>
                <a:gd name="T7" fmla="*/ 24 h 213"/>
                <a:gd name="T8" fmla="*/ 243 w 274"/>
                <a:gd name="T9" fmla="*/ 27 h 213"/>
                <a:gd name="T10" fmla="*/ 249 w 274"/>
                <a:gd name="T11" fmla="*/ 49 h 213"/>
                <a:gd name="T12" fmla="*/ 252 w 274"/>
                <a:gd name="T13" fmla="*/ 52 h 213"/>
                <a:gd name="T14" fmla="*/ 252 w 274"/>
                <a:gd name="T15" fmla="*/ 58 h 213"/>
                <a:gd name="T16" fmla="*/ 249 w 274"/>
                <a:gd name="T17" fmla="*/ 64 h 213"/>
                <a:gd name="T18" fmla="*/ 237 w 274"/>
                <a:gd name="T19" fmla="*/ 73 h 213"/>
                <a:gd name="T20" fmla="*/ 249 w 274"/>
                <a:gd name="T21" fmla="*/ 94 h 213"/>
                <a:gd name="T22" fmla="*/ 249 w 274"/>
                <a:gd name="T23" fmla="*/ 97 h 213"/>
                <a:gd name="T24" fmla="*/ 271 w 274"/>
                <a:gd name="T25" fmla="*/ 103 h 213"/>
                <a:gd name="T26" fmla="*/ 274 w 274"/>
                <a:gd name="T27" fmla="*/ 112 h 213"/>
                <a:gd name="T28" fmla="*/ 274 w 274"/>
                <a:gd name="T29" fmla="*/ 118 h 213"/>
                <a:gd name="T30" fmla="*/ 268 w 274"/>
                <a:gd name="T31" fmla="*/ 128 h 213"/>
                <a:gd name="T32" fmla="*/ 265 w 274"/>
                <a:gd name="T33" fmla="*/ 134 h 213"/>
                <a:gd name="T34" fmla="*/ 262 w 274"/>
                <a:gd name="T35" fmla="*/ 140 h 213"/>
                <a:gd name="T36" fmla="*/ 258 w 274"/>
                <a:gd name="T37" fmla="*/ 149 h 213"/>
                <a:gd name="T38" fmla="*/ 255 w 274"/>
                <a:gd name="T39" fmla="*/ 152 h 213"/>
                <a:gd name="T40" fmla="*/ 252 w 274"/>
                <a:gd name="T41" fmla="*/ 155 h 213"/>
                <a:gd name="T42" fmla="*/ 252 w 274"/>
                <a:gd name="T43" fmla="*/ 155 h 213"/>
                <a:gd name="T44" fmla="*/ 249 w 274"/>
                <a:gd name="T45" fmla="*/ 158 h 213"/>
                <a:gd name="T46" fmla="*/ 249 w 274"/>
                <a:gd name="T47" fmla="*/ 167 h 213"/>
                <a:gd name="T48" fmla="*/ 265 w 274"/>
                <a:gd name="T49" fmla="*/ 185 h 213"/>
                <a:gd name="T50" fmla="*/ 265 w 274"/>
                <a:gd name="T51" fmla="*/ 191 h 213"/>
                <a:gd name="T52" fmla="*/ 258 w 274"/>
                <a:gd name="T53" fmla="*/ 201 h 213"/>
                <a:gd name="T54" fmla="*/ 246 w 274"/>
                <a:gd name="T55" fmla="*/ 210 h 213"/>
                <a:gd name="T56" fmla="*/ 213 w 274"/>
                <a:gd name="T57" fmla="*/ 210 h 213"/>
                <a:gd name="T58" fmla="*/ 195 w 274"/>
                <a:gd name="T59" fmla="*/ 198 h 213"/>
                <a:gd name="T60" fmla="*/ 192 w 274"/>
                <a:gd name="T61" fmla="*/ 204 h 213"/>
                <a:gd name="T62" fmla="*/ 176 w 274"/>
                <a:gd name="T63" fmla="*/ 207 h 213"/>
                <a:gd name="T64" fmla="*/ 173 w 274"/>
                <a:gd name="T65" fmla="*/ 182 h 213"/>
                <a:gd name="T66" fmla="*/ 143 w 274"/>
                <a:gd name="T67" fmla="*/ 173 h 213"/>
                <a:gd name="T68" fmla="*/ 128 w 274"/>
                <a:gd name="T69" fmla="*/ 176 h 213"/>
                <a:gd name="T70" fmla="*/ 125 w 274"/>
                <a:gd name="T71" fmla="*/ 194 h 213"/>
                <a:gd name="T72" fmla="*/ 97 w 274"/>
                <a:gd name="T73" fmla="*/ 191 h 213"/>
                <a:gd name="T74" fmla="*/ 97 w 274"/>
                <a:gd name="T75" fmla="*/ 176 h 213"/>
                <a:gd name="T76" fmla="*/ 88 w 274"/>
                <a:gd name="T77" fmla="*/ 170 h 213"/>
                <a:gd name="T78" fmla="*/ 88 w 274"/>
                <a:gd name="T79" fmla="*/ 164 h 213"/>
                <a:gd name="T80" fmla="*/ 79 w 274"/>
                <a:gd name="T81" fmla="*/ 155 h 213"/>
                <a:gd name="T82" fmla="*/ 79 w 274"/>
                <a:gd name="T83" fmla="*/ 146 h 213"/>
                <a:gd name="T84" fmla="*/ 55 w 274"/>
                <a:gd name="T85" fmla="*/ 125 h 213"/>
                <a:gd name="T86" fmla="*/ 61 w 274"/>
                <a:gd name="T87" fmla="*/ 115 h 213"/>
                <a:gd name="T88" fmla="*/ 49 w 274"/>
                <a:gd name="T89" fmla="*/ 94 h 213"/>
                <a:gd name="T90" fmla="*/ 45 w 274"/>
                <a:gd name="T91" fmla="*/ 91 h 213"/>
                <a:gd name="T92" fmla="*/ 39 w 274"/>
                <a:gd name="T93" fmla="*/ 79 h 213"/>
                <a:gd name="T94" fmla="*/ 6 w 274"/>
                <a:gd name="T95" fmla="*/ 70 h 213"/>
                <a:gd name="T96" fmla="*/ 0 w 274"/>
                <a:gd name="T97" fmla="*/ 58 h 213"/>
                <a:gd name="T98" fmla="*/ 70 w 274"/>
                <a:gd name="T99" fmla="*/ 43 h 213"/>
                <a:gd name="T100" fmla="*/ 97 w 274"/>
                <a:gd name="T101" fmla="*/ 33 h 213"/>
                <a:gd name="T102" fmla="*/ 158 w 274"/>
                <a:gd name="T103" fmla="*/ 3 h 213"/>
                <a:gd name="T104" fmla="*/ 173 w 274"/>
                <a:gd name="T10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4" h="213">
                  <a:moveTo>
                    <a:pt x="173" y="0"/>
                  </a:moveTo>
                  <a:lnTo>
                    <a:pt x="189" y="9"/>
                  </a:lnTo>
                  <a:lnTo>
                    <a:pt x="189" y="12"/>
                  </a:lnTo>
                  <a:lnTo>
                    <a:pt x="192" y="12"/>
                  </a:lnTo>
                  <a:lnTo>
                    <a:pt x="207" y="12"/>
                  </a:lnTo>
                  <a:lnTo>
                    <a:pt x="210" y="12"/>
                  </a:lnTo>
                  <a:lnTo>
                    <a:pt x="213" y="18"/>
                  </a:lnTo>
                  <a:lnTo>
                    <a:pt x="225" y="24"/>
                  </a:lnTo>
                  <a:lnTo>
                    <a:pt x="225" y="27"/>
                  </a:lnTo>
                  <a:lnTo>
                    <a:pt x="225" y="27"/>
                  </a:lnTo>
                  <a:lnTo>
                    <a:pt x="228" y="27"/>
                  </a:lnTo>
                  <a:lnTo>
                    <a:pt x="231" y="27"/>
                  </a:lnTo>
                  <a:lnTo>
                    <a:pt x="234" y="27"/>
                  </a:lnTo>
                  <a:lnTo>
                    <a:pt x="237" y="27"/>
                  </a:lnTo>
                  <a:lnTo>
                    <a:pt x="240" y="24"/>
                  </a:lnTo>
                  <a:lnTo>
                    <a:pt x="240" y="24"/>
                  </a:lnTo>
                  <a:lnTo>
                    <a:pt x="243" y="21"/>
                  </a:lnTo>
                  <a:lnTo>
                    <a:pt x="243" y="21"/>
                  </a:lnTo>
                  <a:lnTo>
                    <a:pt x="243" y="21"/>
                  </a:lnTo>
                  <a:lnTo>
                    <a:pt x="243" y="27"/>
                  </a:lnTo>
                  <a:lnTo>
                    <a:pt x="246" y="33"/>
                  </a:lnTo>
                  <a:lnTo>
                    <a:pt x="249" y="39"/>
                  </a:lnTo>
                  <a:lnTo>
                    <a:pt x="249" y="43"/>
                  </a:lnTo>
                  <a:lnTo>
                    <a:pt x="249" y="49"/>
                  </a:lnTo>
                  <a:lnTo>
                    <a:pt x="249" y="52"/>
                  </a:lnTo>
                  <a:lnTo>
                    <a:pt x="249" y="52"/>
                  </a:lnTo>
                  <a:lnTo>
                    <a:pt x="252" y="52"/>
                  </a:lnTo>
                  <a:lnTo>
                    <a:pt x="252" y="52"/>
                  </a:lnTo>
                  <a:lnTo>
                    <a:pt x="252" y="52"/>
                  </a:lnTo>
                  <a:lnTo>
                    <a:pt x="252" y="55"/>
                  </a:lnTo>
                  <a:lnTo>
                    <a:pt x="252" y="55"/>
                  </a:lnTo>
                  <a:lnTo>
                    <a:pt x="252" y="58"/>
                  </a:lnTo>
                  <a:lnTo>
                    <a:pt x="252" y="61"/>
                  </a:lnTo>
                  <a:lnTo>
                    <a:pt x="252" y="61"/>
                  </a:lnTo>
                  <a:lnTo>
                    <a:pt x="249" y="61"/>
                  </a:lnTo>
                  <a:lnTo>
                    <a:pt x="249" y="64"/>
                  </a:lnTo>
                  <a:lnTo>
                    <a:pt x="246" y="67"/>
                  </a:lnTo>
                  <a:lnTo>
                    <a:pt x="240" y="73"/>
                  </a:lnTo>
                  <a:lnTo>
                    <a:pt x="240" y="73"/>
                  </a:lnTo>
                  <a:lnTo>
                    <a:pt x="237" y="73"/>
                  </a:lnTo>
                  <a:lnTo>
                    <a:pt x="237" y="76"/>
                  </a:lnTo>
                  <a:lnTo>
                    <a:pt x="237" y="82"/>
                  </a:lnTo>
                  <a:lnTo>
                    <a:pt x="246" y="88"/>
                  </a:lnTo>
                  <a:lnTo>
                    <a:pt x="249" y="94"/>
                  </a:lnTo>
                  <a:lnTo>
                    <a:pt x="249" y="97"/>
                  </a:lnTo>
                  <a:lnTo>
                    <a:pt x="249" y="97"/>
                  </a:lnTo>
                  <a:lnTo>
                    <a:pt x="249" y="97"/>
                  </a:lnTo>
                  <a:lnTo>
                    <a:pt x="249" y="97"/>
                  </a:lnTo>
                  <a:lnTo>
                    <a:pt x="249" y="97"/>
                  </a:lnTo>
                  <a:lnTo>
                    <a:pt x="252" y="100"/>
                  </a:lnTo>
                  <a:lnTo>
                    <a:pt x="265" y="103"/>
                  </a:lnTo>
                  <a:lnTo>
                    <a:pt x="271" y="103"/>
                  </a:lnTo>
                  <a:lnTo>
                    <a:pt x="274" y="106"/>
                  </a:lnTo>
                  <a:lnTo>
                    <a:pt x="274" y="109"/>
                  </a:lnTo>
                  <a:lnTo>
                    <a:pt x="274" y="112"/>
                  </a:lnTo>
                  <a:lnTo>
                    <a:pt x="274" y="112"/>
                  </a:lnTo>
                  <a:lnTo>
                    <a:pt x="274" y="115"/>
                  </a:lnTo>
                  <a:lnTo>
                    <a:pt x="274" y="115"/>
                  </a:lnTo>
                  <a:lnTo>
                    <a:pt x="274" y="118"/>
                  </a:lnTo>
                  <a:lnTo>
                    <a:pt x="274" y="118"/>
                  </a:lnTo>
                  <a:lnTo>
                    <a:pt x="274" y="122"/>
                  </a:lnTo>
                  <a:lnTo>
                    <a:pt x="271" y="122"/>
                  </a:lnTo>
                  <a:lnTo>
                    <a:pt x="271" y="125"/>
                  </a:lnTo>
                  <a:lnTo>
                    <a:pt x="268" y="128"/>
                  </a:lnTo>
                  <a:lnTo>
                    <a:pt x="268" y="128"/>
                  </a:lnTo>
                  <a:lnTo>
                    <a:pt x="265" y="128"/>
                  </a:lnTo>
                  <a:lnTo>
                    <a:pt x="265" y="134"/>
                  </a:lnTo>
                  <a:lnTo>
                    <a:pt x="265" y="134"/>
                  </a:lnTo>
                  <a:lnTo>
                    <a:pt x="265" y="137"/>
                  </a:lnTo>
                  <a:lnTo>
                    <a:pt x="262" y="137"/>
                  </a:lnTo>
                  <a:lnTo>
                    <a:pt x="262" y="140"/>
                  </a:lnTo>
                  <a:lnTo>
                    <a:pt x="262" y="140"/>
                  </a:lnTo>
                  <a:lnTo>
                    <a:pt x="262" y="140"/>
                  </a:lnTo>
                  <a:lnTo>
                    <a:pt x="262" y="143"/>
                  </a:lnTo>
                  <a:lnTo>
                    <a:pt x="258" y="146"/>
                  </a:lnTo>
                  <a:lnTo>
                    <a:pt x="258" y="149"/>
                  </a:lnTo>
                  <a:lnTo>
                    <a:pt x="258" y="152"/>
                  </a:lnTo>
                  <a:lnTo>
                    <a:pt x="255" y="152"/>
                  </a:lnTo>
                  <a:lnTo>
                    <a:pt x="255" y="152"/>
                  </a:lnTo>
                  <a:lnTo>
                    <a:pt x="255" y="152"/>
                  </a:lnTo>
                  <a:lnTo>
                    <a:pt x="255" y="155"/>
                  </a:lnTo>
                  <a:lnTo>
                    <a:pt x="255" y="155"/>
                  </a:lnTo>
                  <a:lnTo>
                    <a:pt x="252" y="155"/>
                  </a:lnTo>
                  <a:lnTo>
                    <a:pt x="252" y="155"/>
                  </a:lnTo>
                  <a:lnTo>
                    <a:pt x="252" y="155"/>
                  </a:lnTo>
                  <a:lnTo>
                    <a:pt x="252" y="155"/>
                  </a:lnTo>
                  <a:lnTo>
                    <a:pt x="252" y="155"/>
                  </a:lnTo>
                  <a:lnTo>
                    <a:pt x="252" y="155"/>
                  </a:lnTo>
                  <a:lnTo>
                    <a:pt x="249" y="155"/>
                  </a:lnTo>
                  <a:lnTo>
                    <a:pt x="249" y="155"/>
                  </a:lnTo>
                  <a:lnTo>
                    <a:pt x="249" y="155"/>
                  </a:lnTo>
                  <a:lnTo>
                    <a:pt x="249" y="158"/>
                  </a:lnTo>
                  <a:lnTo>
                    <a:pt x="246" y="161"/>
                  </a:lnTo>
                  <a:lnTo>
                    <a:pt x="246" y="161"/>
                  </a:lnTo>
                  <a:lnTo>
                    <a:pt x="249" y="164"/>
                  </a:lnTo>
                  <a:lnTo>
                    <a:pt x="249" y="167"/>
                  </a:lnTo>
                  <a:lnTo>
                    <a:pt x="249" y="170"/>
                  </a:lnTo>
                  <a:lnTo>
                    <a:pt x="249" y="173"/>
                  </a:lnTo>
                  <a:lnTo>
                    <a:pt x="258" y="182"/>
                  </a:lnTo>
                  <a:lnTo>
                    <a:pt x="265" y="185"/>
                  </a:lnTo>
                  <a:lnTo>
                    <a:pt x="271" y="185"/>
                  </a:lnTo>
                  <a:lnTo>
                    <a:pt x="271" y="188"/>
                  </a:lnTo>
                  <a:lnTo>
                    <a:pt x="268" y="188"/>
                  </a:lnTo>
                  <a:lnTo>
                    <a:pt x="265" y="191"/>
                  </a:lnTo>
                  <a:lnTo>
                    <a:pt x="265" y="191"/>
                  </a:lnTo>
                  <a:lnTo>
                    <a:pt x="262" y="198"/>
                  </a:lnTo>
                  <a:lnTo>
                    <a:pt x="258" y="201"/>
                  </a:lnTo>
                  <a:lnTo>
                    <a:pt x="258" y="201"/>
                  </a:lnTo>
                  <a:lnTo>
                    <a:pt x="252" y="201"/>
                  </a:lnTo>
                  <a:lnTo>
                    <a:pt x="249" y="204"/>
                  </a:lnTo>
                  <a:lnTo>
                    <a:pt x="249" y="204"/>
                  </a:lnTo>
                  <a:lnTo>
                    <a:pt x="246" y="210"/>
                  </a:lnTo>
                  <a:lnTo>
                    <a:pt x="243" y="213"/>
                  </a:lnTo>
                  <a:lnTo>
                    <a:pt x="243" y="213"/>
                  </a:lnTo>
                  <a:lnTo>
                    <a:pt x="234" y="210"/>
                  </a:lnTo>
                  <a:lnTo>
                    <a:pt x="213" y="210"/>
                  </a:lnTo>
                  <a:lnTo>
                    <a:pt x="210" y="207"/>
                  </a:lnTo>
                  <a:lnTo>
                    <a:pt x="204" y="204"/>
                  </a:lnTo>
                  <a:lnTo>
                    <a:pt x="195" y="198"/>
                  </a:lnTo>
                  <a:lnTo>
                    <a:pt x="195" y="198"/>
                  </a:lnTo>
                  <a:lnTo>
                    <a:pt x="192" y="201"/>
                  </a:lnTo>
                  <a:lnTo>
                    <a:pt x="192" y="201"/>
                  </a:lnTo>
                  <a:lnTo>
                    <a:pt x="192" y="201"/>
                  </a:lnTo>
                  <a:lnTo>
                    <a:pt x="192" y="204"/>
                  </a:lnTo>
                  <a:lnTo>
                    <a:pt x="192" y="204"/>
                  </a:lnTo>
                  <a:lnTo>
                    <a:pt x="192" y="207"/>
                  </a:lnTo>
                  <a:lnTo>
                    <a:pt x="182" y="210"/>
                  </a:lnTo>
                  <a:lnTo>
                    <a:pt x="176" y="207"/>
                  </a:lnTo>
                  <a:lnTo>
                    <a:pt x="173" y="194"/>
                  </a:lnTo>
                  <a:lnTo>
                    <a:pt x="173" y="194"/>
                  </a:lnTo>
                  <a:lnTo>
                    <a:pt x="173" y="182"/>
                  </a:lnTo>
                  <a:lnTo>
                    <a:pt x="173" y="182"/>
                  </a:lnTo>
                  <a:lnTo>
                    <a:pt x="170" y="182"/>
                  </a:lnTo>
                  <a:lnTo>
                    <a:pt x="152" y="173"/>
                  </a:lnTo>
                  <a:lnTo>
                    <a:pt x="149" y="170"/>
                  </a:lnTo>
                  <a:lnTo>
                    <a:pt x="143" y="173"/>
                  </a:lnTo>
                  <a:lnTo>
                    <a:pt x="131" y="170"/>
                  </a:lnTo>
                  <a:lnTo>
                    <a:pt x="128" y="170"/>
                  </a:lnTo>
                  <a:lnTo>
                    <a:pt x="128" y="176"/>
                  </a:lnTo>
                  <a:lnTo>
                    <a:pt x="128" y="176"/>
                  </a:lnTo>
                  <a:lnTo>
                    <a:pt x="128" y="182"/>
                  </a:lnTo>
                  <a:lnTo>
                    <a:pt x="131" y="188"/>
                  </a:lnTo>
                  <a:lnTo>
                    <a:pt x="131" y="188"/>
                  </a:lnTo>
                  <a:lnTo>
                    <a:pt x="125" y="194"/>
                  </a:lnTo>
                  <a:lnTo>
                    <a:pt x="122" y="194"/>
                  </a:lnTo>
                  <a:lnTo>
                    <a:pt x="112" y="191"/>
                  </a:lnTo>
                  <a:lnTo>
                    <a:pt x="100" y="191"/>
                  </a:lnTo>
                  <a:lnTo>
                    <a:pt x="97" y="191"/>
                  </a:lnTo>
                  <a:lnTo>
                    <a:pt x="94" y="185"/>
                  </a:lnTo>
                  <a:lnTo>
                    <a:pt x="94" y="185"/>
                  </a:lnTo>
                  <a:lnTo>
                    <a:pt x="94" y="179"/>
                  </a:lnTo>
                  <a:lnTo>
                    <a:pt x="97" y="176"/>
                  </a:lnTo>
                  <a:lnTo>
                    <a:pt x="97" y="176"/>
                  </a:lnTo>
                  <a:lnTo>
                    <a:pt x="94" y="167"/>
                  </a:lnTo>
                  <a:lnTo>
                    <a:pt x="94" y="167"/>
                  </a:lnTo>
                  <a:lnTo>
                    <a:pt x="88" y="170"/>
                  </a:lnTo>
                  <a:lnTo>
                    <a:pt x="88" y="170"/>
                  </a:lnTo>
                  <a:lnTo>
                    <a:pt x="88" y="170"/>
                  </a:lnTo>
                  <a:lnTo>
                    <a:pt x="88" y="167"/>
                  </a:lnTo>
                  <a:lnTo>
                    <a:pt x="88" y="164"/>
                  </a:lnTo>
                  <a:lnTo>
                    <a:pt x="85" y="164"/>
                  </a:lnTo>
                  <a:lnTo>
                    <a:pt x="85" y="155"/>
                  </a:lnTo>
                  <a:lnTo>
                    <a:pt x="82" y="155"/>
                  </a:lnTo>
                  <a:lnTo>
                    <a:pt x="79" y="155"/>
                  </a:lnTo>
                  <a:lnTo>
                    <a:pt x="79" y="152"/>
                  </a:lnTo>
                  <a:lnTo>
                    <a:pt x="76" y="152"/>
                  </a:lnTo>
                  <a:lnTo>
                    <a:pt x="76" y="152"/>
                  </a:lnTo>
                  <a:lnTo>
                    <a:pt x="79" y="146"/>
                  </a:lnTo>
                  <a:lnTo>
                    <a:pt x="79" y="146"/>
                  </a:lnTo>
                  <a:lnTo>
                    <a:pt x="79" y="146"/>
                  </a:lnTo>
                  <a:lnTo>
                    <a:pt x="61" y="128"/>
                  </a:lnTo>
                  <a:lnTo>
                    <a:pt x="55" y="125"/>
                  </a:lnTo>
                  <a:lnTo>
                    <a:pt x="55" y="118"/>
                  </a:lnTo>
                  <a:lnTo>
                    <a:pt x="55" y="118"/>
                  </a:lnTo>
                  <a:lnTo>
                    <a:pt x="55" y="115"/>
                  </a:lnTo>
                  <a:lnTo>
                    <a:pt x="61" y="115"/>
                  </a:lnTo>
                  <a:lnTo>
                    <a:pt x="61" y="112"/>
                  </a:lnTo>
                  <a:lnTo>
                    <a:pt x="61" y="112"/>
                  </a:lnTo>
                  <a:lnTo>
                    <a:pt x="61" y="109"/>
                  </a:lnTo>
                  <a:lnTo>
                    <a:pt x="49" y="94"/>
                  </a:lnTo>
                  <a:lnTo>
                    <a:pt x="45" y="94"/>
                  </a:lnTo>
                  <a:lnTo>
                    <a:pt x="45" y="94"/>
                  </a:lnTo>
                  <a:lnTo>
                    <a:pt x="45" y="91"/>
                  </a:lnTo>
                  <a:lnTo>
                    <a:pt x="45" y="91"/>
                  </a:lnTo>
                  <a:lnTo>
                    <a:pt x="45" y="91"/>
                  </a:lnTo>
                  <a:lnTo>
                    <a:pt x="45" y="88"/>
                  </a:lnTo>
                  <a:lnTo>
                    <a:pt x="42" y="85"/>
                  </a:lnTo>
                  <a:lnTo>
                    <a:pt x="39" y="79"/>
                  </a:lnTo>
                  <a:lnTo>
                    <a:pt x="15" y="67"/>
                  </a:lnTo>
                  <a:lnTo>
                    <a:pt x="12" y="67"/>
                  </a:lnTo>
                  <a:lnTo>
                    <a:pt x="9" y="67"/>
                  </a:lnTo>
                  <a:lnTo>
                    <a:pt x="6" y="70"/>
                  </a:lnTo>
                  <a:lnTo>
                    <a:pt x="3" y="73"/>
                  </a:lnTo>
                  <a:lnTo>
                    <a:pt x="0" y="73"/>
                  </a:lnTo>
                  <a:lnTo>
                    <a:pt x="0" y="70"/>
                  </a:lnTo>
                  <a:lnTo>
                    <a:pt x="0" y="58"/>
                  </a:lnTo>
                  <a:lnTo>
                    <a:pt x="0" y="43"/>
                  </a:lnTo>
                  <a:lnTo>
                    <a:pt x="3" y="43"/>
                  </a:lnTo>
                  <a:lnTo>
                    <a:pt x="39" y="39"/>
                  </a:lnTo>
                  <a:lnTo>
                    <a:pt x="70" y="43"/>
                  </a:lnTo>
                  <a:lnTo>
                    <a:pt x="85" y="33"/>
                  </a:lnTo>
                  <a:lnTo>
                    <a:pt x="91" y="33"/>
                  </a:lnTo>
                  <a:lnTo>
                    <a:pt x="94" y="33"/>
                  </a:lnTo>
                  <a:lnTo>
                    <a:pt x="97" y="33"/>
                  </a:lnTo>
                  <a:lnTo>
                    <a:pt x="137" y="15"/>
                  </a:lnTo>
                  <a:lnTo>
                    <a:pt x="155" y="3"/>
                  </a:lnTo>
                  <a:lnTo>
                    <a:pt x="158" y="3"/>
                  </a:lnTo>
                  <a:lnTo>
                    <a:pt x="158" y="3"/>
                  </a:lnTo>
                  <a:lnTo>
                    <a:pt x="161" y="3"/>
                  </a:lnTo>
                  <a:lnTo>
                    <a:pt x="164" y="6"/>
                  </a:lnTo>
                  <a:lnTo>
                    <a:pt x="167" y="6"/>
                  </a:lnTo>
                  <a:lnTo>
                    <a:pt x="173"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7">
              <a:extLst>
                <a:ext uri="{FF2B5EF4-FFF2-40B4-BE49-F238E27FC236}">
                  <a16:creationId xmlns:a16="http://schemas.microsoft.com/office/drawing/2014/main" id="{C6CF8DFB-9C00-48B3-AC0E-185E424CFA71}"/>
                </a:ext>
              </a:extLst>
            </p:cNvPr>
            <p:cNvSpPr>
              <a:spLocks/>
            </p:cNvSpPr>
            <p:nvPr/>
          </p:nvSpPr>
          <p:spPr bwMode="auto">
            <a:xfrm>
              <a:off x="4311" y="2621"/>
              <a:ext cx="633" cy="802"/>
            </a:xfrm>
            <a:custGeom>
              <a:avLst/>
              <a:gdLst>
                <a:gd name="T0" fmla="*/ 493 w 633"/>
                <a:gd name="T1" fmla="*/ 49 h 802"/>
                <a:gd name="T2" fmla="*/ 514 w 633"/>
                <a:gd name="T3" fmla="*/ 100 h 802"/>
                <a:gd name="T4" fmla="*/ 535 w 633"/>
                <a:gd name="T5" fmla="*/ 128 h 802"/>
                <a:gd name="T6" fmla="*/ 532 w 633"/>
                <a:gd name="T7" fmla="*/ 164 h 802"/>
                <a:gd name="T8" fmla="*/ 511 w 633"/>
                <a:gd name="T9" fmla="*/ 161 h 802"/>
                <a:gd name="T10" fmla="*/ 499 w 633"/>
                <a:gd name="T11" fmla="*/ 192 h 802"/>
                <a:gd name="T12" fmla="*/ 496 w 633"/>
                <a:gd name="T13" fmla="*/ 216 h 802"/>
                <a:gd name="T14" fmla="*/ 514 w 633"/>
                <a:gd name="T15" fmla="*/ 234 h 802"/>
                <a:gd name="T16" fmla="*/ 529 w 633"/>
                <a:gd name="T17" fmla="*/ 274 h 802"/>
                <a:gd name="T18" fmla="*/ 511 w 633"/>
                <a:gd name="T19" fmla="*/ 289 h 802"/>
                <a:gd name="T20" fmla="*/ 496 w 633"/>
                <a:gd name="T21" fmla="*/ 292 h 802"/>
                <a:gd name="T22" fmla="*/ 475 w 633"/>
                <a:gd name="T23" fmla="*/ 322 h 802"/>
                <a:gd name="T24" fmla="*/ 478 w 633"/>
                <a:gd name="T25" fmla="*/ 337 h 802"/>
                <a:gd name="T26" fmla="*/ 459 w 633"/>
                <a:gd name="T27" fmla="*/ 334 h 802"/>
                <a:gd name="T28" fmla="*/ 462 w 633"/>
                <a:gd name="T29" fmla="*/ 383 h 802"/>
                <a:gd name="T30" fmla="*/ 593 w 633"/>
                <a:gd name="T31" fmla="*/ 413 h 802"/>
                <a:gd name="T32" fmla="*/ 615 w 633"/>
                <a:gd name="T33" fmla="*/ 477 h 802"/>
                <a:gd name="T34" fmla="*/ 609 w 633"/>
                <a:gd name="T35" fmla="*/ 553 h 802"/>
                <a:gd name="T36" fmla="*/ 630 w 633"/>
                <a:gd name="T37" fmla="*/ 614 h 802"/>
                <a:gd name="T38" fmla="*/ 599 w 633"/>
                <a:gd name="T39" fmla="*/ 693 h 802"/>
                <a:gd name="T40" fmla="*/ 523 w 633"/>
                <a:gd name="T41" fmla="*/ 793 h 802"/>
                <a:gd name="T42" fmla="*/ 411 w 633"/>
                <a:gd name="T43" fmla="*/ 772 h 802"/>
                <a:gd name="T44" fmla="*/ 359 w 633"/>
                <a:gd name="T45" fmla="*/ 736 h 802"/>
                <a:gd name="T46" fmla="*/ 329 w 633"/>
                <a:gd name="T47" fmla="*/ 717 h 802"/>
                <a:gd name="T48" fmla="*/ 316 w 633"/>
                <a:gd name="T49" fmla="*/ 687 h 802"/>
                <a:gd name="T50" fmla="*/ 322 w 633"/>
                <a:gd name="T51" fmla="*/ 681 h 802"/>
                <a:gd name="T52" fmla="*/ 332 w 633"/>
                <a:gd name="T53" fmla="*/ 660 h 802"/>
                <a:gd name="T54" fmla="*/ 335 w 633"/>
                <a:gd name="T55" fmla="*/ 635 h 802"/>
                <a:gd name="T56" fmla="*/ 301 w 633"/>
                <a:gd name="T57" fmla="*/ 605 h 802"/>
                <a:gd name="T58" fmla="*/ 316 w 633"/>
                <a:gd name="T59" fmla="*/ 584 h 802"/>
                <a:gd name="T60" fmla="*/ 304 w 633"/>
                <a:gd name="T61" fmla="*/ 556 h 802"/>
                <a:gd name="T62" fmla="*/ 256 w 633"/>
                <a:gd name="T63" fmla="*/ 544 h 802"/>
                <a:gd name="T64" fmla="*/ 158 w 633"/>
                <a:gd name="T65" fmla="*/ 565 h 802"/>
                <a:gd name="T66" fmla="*/ 79 w 633"/>
                <a:gd name="T67" fmla="*/ 538 h 802"/>
                <a:gd name="T68" fmla="*/ 79 w 633"/>
                <a:gd name="T69" fmla="*/ 520 h 802"/>
                <a:gd name="T70" fmla="*/ 103 w 633"/>
                <a:gd name="T71" fmla="*/ 499 h 802"/>
                <a:gd name="T72" fmla="*/ 103 w 633"/>
                <a:gd name="T73" fmla="*/ 471 h 802"/>
                <a:gd name="T74" fmla="*/ 73 w 633"/>
                <a:gd name="T75" fmla="*/ 459 h 802"/>
                <a:gd name="T76" fmla="*/ 24 w 633"/>
                <a:gd name="T77" fmla="*/ 407 h 802"/>
                <a:gd name="T78" fmla="*/ 0 w 633"/>
                <a:gd name="T79" fmla="*/ 362 h 802"/>
                <a:gd name="T80" fmla="*/ 6 w 633"/>
                <a:gd name="T81" fmla="*/ 331 h 802"/>
                <a:gd name="T82" fmla="*/ 15 w 633"/>
                <a:gd name="T83" fmla="*/ 313 h 802"/>
                <a:gd name="T84" fmla="*/ 46 w 633"/>
                <a:gd name="T85" fmla="*/ 274 h 802"/>
                <a:gd name="T86" fmla="*/ 73 w 633"/>
                <a:gd name="T87" fmla="*/ 255 h 802"/>
                <a:gd name="T88" fmla="*/ 76 w 633"/>
                <a:gd name="T89" fmla="*/ 228 h 802"/>
                <a:gd name="T90" fmla="*/ 91 w 633"/>
                <a:gd name="T91" fmla="*/ 237 h 802"/>
                <a:gd name="T92" fmla="*/ 128 w 633"/>
                <a:gd name="T93" fmla="*/ 228 h 802"/>
                <a:gd name="T94" fmla="*/ 146 w 633"/>
                <a:gd name="T95" fmla="*/ 237 h 802"/>
                <a:gd name="T96" fmla="*/ 183 w 633"/>
                <a:gd name="T97" fmla="*/ 231 h 802"/>
                <a:gd name="T98" fmla="*/ 176 w 633"/>
                <a:gd name="T99" fmla="*/ 207 h 802"/>
                <a:gd name="T100" fmla="*/ 176 w 633"/>
                <a:gd name="T101" fmla="*/ 189 h 802"/>
                <a:gd name="T102" fmla="*/ 204 w 633"/>
                <a:gd name="T103" fmla="*/ 195 h 802"/>
                <a:gd name="T104" fmla="*/ 219 w 633"/>
                <a:gd name="T105" fmla="*/ 158 h 802"/>
                <a:gd name="T106" fmla="*/ 262 w 633"/>
                <a:gd name="T107" fmla="*/ 143 h 802"/>
                <a:gd name="T108" fmla="*/ 286 w 633"/>
                <a:gd name="T109" fmla="*/ 125 h 802"/>
                <a:gd name="T110" fmla="*/ 295 w 633"/>
                <a:gd name="T111" fmla="*/ 128 h 802"/>
                <a:gd name="T112" fmla="*/ 338 w 633"/>
                <a:gd name="T113" fmla="*/ 110 h 802"/>
                <a:gd name="T114" fmla="*/ 353 w 633"/>
                <a:gd name="T115" fmla="*/ 94 h 802"/>
                <a:gd name="T116" fmla="*/ 402 w 633"/>
                <a:gd name="T117" fmla="*/ 73 h 802"/>
                <a:gd name="T118" fmla="*/ 417 w 633"/>
                <a:gd name="T119" fmla="*/ 64 h 802"/>
                <a:gd name="T120" fmla="*/ 429 w 633"/>
                <a:gd name="T121" fmla="*/ 37 h 802"/>
                <a:gd name="T122" fmla="*/ 435 w 633"/>
                <a:gd name="T123" fmla="*/ 27 h 802"/>
                <a:gd name="T124" fmla="*/ 459 w 633"/>
                <a:gd name="T125" fmla="*/ 1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802">
                  <a:moveTo>
                    <a:pt x="478" y="37"/>
                  </a:moveTo>
                  <a:lnTo>
                    <a:pt x="481" y="40"/>
                  </a:lnTo>
                  <a:lnTo>
                    <a:pt x="484" y="43"/>
                  </a:lnTo>
                  <a:lnTo>
                    <a:pt x="484" y="43"/>
                  </a:lnTo>
                  <a:lnTo>
                    <a:pt x="487" y="43"/>
                  </a:lnTo>
                  <a:lnTo>
                    <a:pt x="490" y="40"/>
                  </a:lnTo>
                  <a:lnTo>
                    <a:pt x="490" y="40"/>
                  </a:lnTo>
                  <a:lnTo>
                    <a:pt x="490" y="40"/>
                  </a:lnTo>
                  <a:lnTo>
                    <a:pt x="490" y="40"/>
                  </a:lnTo>
                  <a:lnTo>
                    <a:pt x="493" y="40"/>
                  </a:lnTo>
                  <a:lnTo>
                    <a:pt x="493" y="43"/>
                  </a:lnTo>
                  <a:lnTo>
                    <a:pt x="493" y="49"/>
                  </a:lnTo>
                  <a:lnTo>
                    <a:pt x="496" y="55"/>
                  </a:lnTo>
                  <a:lnTo>
                    <a:pt x="496" y="58"/>
                  </a:lnTo>
                  <a:lnTo>
                    <a:pt x="493" y="61"/>
                  </a:lnTo>
                  <a:lnTo>
                    <a:pt x="493" y="64"/>
                  </a:lnTo>
                  <a:lnTo>
                    <a:pt x="493" y="67"/>
                  </a:lnTo>
                  <a:lnTo>
                    <a:pt x="496" y="70"/>
                  </a:lnTo>
                  <a:lnTo>
                    <a:pt x="508" y="85"/>
                  </a:lnTo>
                  <a:lnTo>
                    <a:pt x="511" y="94"/>
                  </a:lnTo>
                  <a:lnTo>
                    <a:pt x="514" y="94"/>
                  </a:lnTo>
                  <a:lnTo>
                    <a:pt x="514" y="97"/>
                  </a:lnTo>
                  <a:lnTo>
                    <a:pt x="514" y="100"/>
                  </a:lnTo>
                  <a:lnTo>
                    <a:pt x="514" y="100"/>
                  </a:lnTo>
                  <a:lnTo>
                    <a:pt x="517" y="100"/>
                  </a:lnTo>
                  <a:lnTo>
                    <a:pt x="523" y="97"/>
                  </a:lnTo>
                  <a:lnTo>
                    <a:pt x="523" y="97"/>
                  </a:lnTo>
                  <a:lnTo>
                    <a:pt x="526" y="97"/>
                  </a:lnTo>
                  <a:lnTo>
                    <a:pt x="535" y="103"/>
                  </a:lnTo>
                  <a:lnTo>
                    <a:pt x="532" y="110"/>
                  </a:lnTo>
                  <a:lnTo>
                    <a:pt x="532" y="113"/>
                  </a:lnTo>
                  <a:lnTo>
                    <a:pt x="532" y="116"/>
                  </a:lnTo>
                  <a:lnTo>
                    <a:pt x="529" y="116"/>
                  </a:lnTo>
                  <a:lnTo>
                    <a:pt x="529" y="116"/>
                  </a:lnTo>
                  <a:lnTo>
                    <a:pt x="532" y="119"/>
                  </a:lnTo>
                  <a:lnTo>
                    <a:pt x="535" y="128"/>
                  </a:lnTo>
                  <a:lnTo>
                    <a:pt x="535" y="131"/>
                  </a:lnTo>
                  <a:lnTo>
                    <a:pt x="535" y="137"/>
                  </a:lnTo>
                  <a:lnTo>
                    <a:pt x="539" y="140"/>
                  </a:lnTo>
                  <a:lnTo>
                    <a:pt x="539" y="140"/>
                  </a:lnTo>
                  <a:lnTo>
                    <a:pt x="542" y="140"/>
                  </a:lnTo>
                  <a:lnTo>
                    <a:pt x="542" y="143"/>
                  </a:lnTo>
                  <a:lnTo>
                    <a:pt x="542" y="143"/>
                  </a:lnTo>
                  <a:lnTo>
                    <a:pt x="539" y="149"/>
                  </a:lnTo>
                  <a:lnTo>
                    <a:pt x="535" y="161"/>
                  </a:lnTo>
                  <a:lnTo>
                    <a:pt x="535" y="161"/>
                  </a:lnTo>
                  <a:lnTo>
                    <a:pt x="535" y="161"/>
                  </a:lnTo>
                  <a:lnTo>
                    <a:pt x="532" y="164"/>
                  </a:lnTo>
                  <a:lnTo>
                    <a:pt x="529" y="167"/>
                  </a:lnTo>
                  <a:lnTo>
                    <a:pt x="529" y="167"/>
                  </a:lnTo>
                  <a:lnTo>
                    <a:pt x="526" y="167"/>
                  </a:lnTo>
                  <a:lnTo>
                    <a:pt x="526" y="167"/>
                  </a:lnTo>
                  <a:lnTo>
                    <a:pt x="523" y="167"/>
                  </a:lnTo>
                  <a:lnTo>
                    <a:pt x="523" y="167"/>
                  </a:lnTo>
                  <a:lnTo>
                    <a:pt x="523" y="167"/>
                  </a:lnTo>
                  <a:lnTo>
                    <a:pt x="517" y="161"/>
                  </a:lnTo>
                  <a:lnTo>
                    <a:pt x="517" y="158"/>
                  </a:lnTo>
                  <a:lnTo>
                    <a:pt x="514" y="158"/>
                  </a:lnTo>
                  <a:lnTo>
                    <a:pt x="514" y="158"/>
                  </a:lnTo>
                  <a:lnTo>
                    <a:pt x="511" y="161"/>
                  </a:lnTo>
                  <a:lnTo>
                    <a:pt x="508" y="161"/>
                  </a:lnTo>
                  <a:lnTo>
                    <a:pt x="508" y="164"/>
                  </a:lnTo>
                  <a:lnTo>
                    <a:pt x="505" y="167"/>
                  </a:lnTo>
                  <a:lnTo>
                    <a:pt x="502" y="167"/>
                  </a:lnTo>
                  <a:lnTo>
                    <a:pt x="502" y="170"/>
                  </a:lnTo>
                  <a:lnTo>
                    <a:pt x="499" y="170"/>
                  </a:lnTo>
                  <a:lnTo>
                    <a:pt x="499" y="170"/>
                  </a:lnTo>
                  <a:lnTo>
                    <a:pt x="499" y="173"/>
                  </a:lnTo>
                  <a:lnTo>
                    <a:pt x="499" y="189"/>
                  </a:lnTo>
                  <a:lnTo>
                    <a:pt x="499" y="189"/>
                  </a:lnTo>
                  <a:lnTo>
                    <a:pt x="499" y="189"/>
                  </a:lnTo>
                  <a:lnTo>
                    <a:pt x="499" y="192"/>
                  </a:lnTo>
                  <a:lnTo>
                    <a:pt x="499" y="195"/>
                  </a:lnTo>
                  <a:lnTo>
                    <a:pt x="499" y="195"/>
                  </a:lnTo>
                  <a:lnTo>
                    <a:pt x="499" y="195"/>
                  </a:lnTo>
                  <a:lnTo>
                    <a:pt x="502" y="195"/>
                  </a:lnTo>
                  <a:lnTo>
                    <a:pt x="505" y="198"/>
                  </a:lnTo>
                  <a:lnTo>
                    <a:pt x="505" y="198"/>
                  </a:lnTo>
                  <a:lnTo>
                    <a:pt x="505" y="198"/>
                  </a:lnTo>
                  <a:lnTo>
                    <a:pt x="502" y="198"/>
                  </a:lnTo>
                  <a:lnTo>
                    <a:pt x="499" y="204"/>
                  </a:lnTo>
                  <a:lnTo>
                    <a:pt x="499" y="207"/>
                  </a:lnTo>
                  <a:lnTo>
                    <a:pt x="496" y="210"/>
                  </a:lnTo>
                  <a:lnTo>
                    <a:pt x="496" y="216"/>
                  </a:lnTo>
                  <a:lnTo>
                    <a:pt x="493" y="219"/>
                  </a:lnTo>
                  <a:lnTo>
                    <a:pt x="493" y="219"/>
                  </a:lnTo>
                  <a:lnTo>
                    <a:pt x="493" y="219"/>
                  </a:lnTo>
                  <a:lnTo>
                    <a:pt x="493" y="222"/>
                  </a:lnTo>
                  <a:lnTo>
                    <a:pt x="505" y="225"/>
                  </a:lnTo>
                  <a:lnTo>
                    <a:pt x="505" y="225"/>
                  </a:lnTo>
                  <a:lnTo>
                    <a:pt x="508" y="225"/>
                  </a:lnTo>
                  <a:lnTo>
                    <a:pt x="508" y="228"/>
                  </a:lnTo>
                  <a:lnTo>
                    <a:pt x="508" y="228"/>
                  </a:lnTo>
                  <a:lnTo>
                    <a:pt x="508" y="228"/>
                  </a:lnTo>
                  <a:lnTo>
                    <a:pt x="511" y="231"/>
                  </a:lnTo>
                  <a:lnTo>
                    <a:pt x="514" y="234"/>
                  </a:lnTo>
                  <a:lnTo>
                    <a:pt x="517" y="243"/>
                  </a:lnTo>
                  <a:lnTo>
                    <a:pt x="520" y="249"/>
                  </a:lnTo>
                  <a:lnTo>
                    <a:pt x="523" y="252"/>
                  </a:lnTo>
                  <a:lnTo>
                    <a:pt x="526" y="252"/>
                  </a:lnTo>
                  <a:lnTo>
                    <a:pt x="526" y="252"/>
                  </a:lnTo>
                  <a:lnTo>
                    <a:pt x="526" y="255"/>
                  </a:lnTo>
                  <a:lnTo>
                    <a:pt x="529" y="268"/>
                  </a:lnTo>
                  <a:lnTo>
                    <a:pt x="532" y="268"/>
                  </a:lnTo>
                  <a:lnTo>
                    <a:pt x="532" y="271"/>
                  </a:lnTo>
                  <a:lnTo>
                    <a:pt x="532" y="271"/>
                  </a:lnTo>
                  <a:lnTo>
                    <a:pt x="532" y="274"/>
                  </a:lnTo>
                  <a:lnTo>
                    <a:pt x="529" y="274"/>
                  </a:lnTo>
                  <a:lnTo>
                    <a:pt x="529" y="274"/>
                  </a:lnTo>
                  <a:lnTo>
                    <a:pt x="529" y="274"/>
                  </a:lnTo>
                  <a:lnTo>
                    <a:pt x="523" y="277"/>
                  </a:lnTo>
                  <a:lnTo>
                    <a:pt x="511" y="277"/>
                  </a:lnTo>
                  <a:lnTo>
                    <a:pt x="511" y="277"/>
                  </a:lnTo>
                  <a:lnTo>
                    <a:pt x="508" y="277"/>
                  </a:lnTo>
                  <a:lnTo>
                    <a:pt x="508" y="280"/>
                  </a:lnTo>
                  <a:lnTo>
                    <a:pt x="508" y="283"/>
                  </a:lnTo>
                  <a:lnTo>
                    <a:pt x="508" y="283"/>
                  </a:lnTo>
                  <a:lnTo>
                    <a:pt x="511" y="286"/>
                  </a:lnTo>
                  <a:lnTo>
                    <a:pt x="511" y="286"/>
                  </a:lnTo>
                  <a:lnTo>
                    <a:pt x="511" y="289"/>
                  </a:lnTo>
                  <a:lnTo>
                    <a:pt x="508" y="292"/>
                  </a:lnTo>
                  <a:lnTo>
                    <a:pt x="505" y="295"/>
                  </a:lnTo>
                  <a:lnTo>
                    <a:pt x="505" y="295"/>
                  </a:lnTo>
                  <a:lnTo>
                    <a:pt x="502" y="295"/>
                  </a:lnTo>
                  <a:lnTo>
                    <a:pt x="502" y="295"/>
                  </a:lnTo>
                  <a:lnTo>
                    <a:pt x="502" y="292"/>
                  </a:lnTo>
                  <a:lnTo>
                    <a:pt x="499" y="292"/>
                  </a:lnTo>
                  <a:lnTo>
                    <a:pt x="499" y="292"/>
                  </a:lnTo>
                  <a:lnTo>
                    <a:pt x="499" y="289"/>
                  </a:lnTo>
                  <a:lnTo>
                    <a:pt x="496" y="289"/>
                  </a:lnTo>
                  <a:lnTo>
                    <a:pt x="496" y="289"/>
                  </a:lnTo>
                  <a:lnTo>
                    <a:pt x="496" y="292"/>
                  </a:lnTo>
                  <a:lnTo>
                    <a:pt x="493" y="295"/>
                  </a:lnTo>
                  <a:lnTo>
                    <a:pt x="487" y="298"/>
                  </a:lnTo>
                  <a:lnTo>
                    <a:pt x="484" y="298"/>
                  </a:lnTo>
                  <a:lnTo>
                    <a:pt x="478" y="301"/>
                  </a:lnTo>
                  <a:lnTo>
                    <a:pt x="478" y="304"/>
                  </a:lnTo>
                  <a:lnTo>
                    <a:pt x="475" y="307"/>
                  </a:lnTo>
                  <a:lnTo>
                    <a:pt x="472" y="313"/>
                  </a:lnTo>
                  <a:lnTo>
                    <a:pt x="472" y="316"/>
                  </a:lnTo>
                  <a:lnTo>
                    <a:pt x="472" y="319"/>
                  </a:lnTo>
                  <a:lnTo>
                    <a:pt x="472" y="322"/>
                  </a:lnTo>
                  <a:lnTo>
                    <a:pt x="475" y="322"/>
                  </a:lnTo>
                  <a:lnTo>
                    <a:pt x="475" y="322"/>
                  </a:lnTo>
                  <a:lnTo>
                    <a:pt x="481" y="325"/>
                  </a:lnTo>
                  <a:lnTo>
                    <a:pt x="481" y="325"/>
                  </a:lnTo>
                  <a:lnTo>
                    <a:pt x="481" y="328"/>
                  </a:lnTo>
                  <a:lnTo>
                    <a:pt x="481" y="328"/>
                  </a:lnTo>
                  <a:lnTo>
                    <a:pt x="481" y="328"/>
                  </a:lnTo>
                  <a:lnTo>
                    <a:pt x="481" y="334"/>
                  </a:lnTo>
                  <a:lnTo>
                    <a:pt x="478" y="334"/>
                  </a:lnTo>
                  <a:lnTo>
                    <a:pt x="478" y="337"/>
                  </a:lnTo>
                  <a:lnTo>
                    <a:pt x="478" y="337"/>
                  </a:lnTo>
                  <a:lnTo>
                    <a:pt x="478" y="337"/>
                  </a:lnTo>
                  <a:lnTo>
                    <a:pt x="478" y="341"/>
                  </a:lnTo>
                  <a:lnTo>
                    <a:pt x="478" y="337"/>
                  </a:lnTo>
                  <a:lnTo>
                    <a:pt x="475" y="337"/>
                  </a:lnTo>
                  <a:lnTo>
                    <a:pt x="475" y="337"/>
                  </a:lnTo>
                  <a:lnTo>
                    <a:pt x="472" y="334"/>
                  </a:lnTo>
                  <a:lnTo>
                    <a:pt x="472" y="334"/>
                  </a:lnTo>
                  <a:lnTo>
                    <a:pt x="472" y="334"/>
                  </a:lnTo>
                  <a:lnTo>
                    <a:pt x="469" y="334"/>
                  </a:lnTo>
                  <a:lnTo>
                    <a:pt x="469" y="334"/>
                  </a:lnTo>
                  <a:lnTo>
                    <a:pt x="466" y="334"/>
                  </a:lnTo>
                  <a:lnTo>
                    <a:pt x="466" y="334"/>
                  </a:lnTo>
                  <a:lnTo>
                    <a:pt x="462" y="334"/>
                  </a:lnTo>
                  <a:lnTo>
                    <a:pt x="462" y="334"/>
                  </a:lnTo>
                  <a:lnTo>
                    <a:pt x="459" y="334"/>
                  </a:lnTo>
                  <a:lnTo>
                    <a:pt x="459" y="341"/>
                  </a:lnTo>
                  <a:lnTo>
                    <a:pt x="459" y="341"/>
                  </a:lnTo>
                  <a:lnTo>
                    <a:pt x="456" y="344"/>
                  </a:lnTo>
                  <a:lnTo>
                    <a:pt x="456" y="347"/>
                  </a:lnTo>
                  <a:lnTo>
                    <a:pt x="456" y="350"/>
                  </a:lnTo>
                  <a:lnTo>
                    <a:pt x="453" y="350"/>
                  </a:lnTo>
                  <a:lnTo>
                    <a:pt x="450" y="353"/>
                  </a:lnTo>
                  <a:lnTo>
                    <a:pt x="438" y="362"/>
                  </a:lnTo>
                  <a:lnTo>
                    <a:pt x="441" y="362"/>
                  </a:lnTo>
                  <a:lnTo>
                    <a:pt x="441" y="365"/>
                  </a:lnTo>
                  <a:lnTo>
                    <a:pt x="459" y="380"/>
                  </a:lnTo>
                  <a:lnTo>
                    <a:pt x="462" y="383"/>
                  </a:lnTo>
                  <a:lnTo>
                    <a:pt x="462" y="386"/>
                  </a:lnTo>
                  <a:lnTo>
                    <a:pt x="469" y="395"/>
                  </a:lnTo>
                  <a:lnTo>
                    <a:pt x="478" y="395"/>
                  </a:lnTo>
                  <a:lnTo>
                    <a:pt x="490" y="389"/>
                  </a:lnTo>
                  <a:lnTo>
                    <a:pt x="502" y="383"/>
                  </a:lnTo>
                  <a:lnTo>
                    <a:pt x="511" y="377"/>
                  </a:lnTo>
                  <a:lnTo>
                    <a:pt x="545" y="365"/>
                  </a:lnTo>
                  <a:lnTo>
                    <a:pt x="551" y="365"/>
                  </a:lnTo>
                  <a:lnTo>
                    <a:pt x="554" y="365"/>
                  </a:lnTo>
                  <a:lnTo>
                    <a:pt x="560" y="368"/>
                  </a:lnTo>
                  <a:lnTo>
                    <a:pt x="587" y="398"/>
                  </a:lnTo>
                  <a:lnTo>
                    <a:pt x="593" y="413"/>
                  </a:lnTo>
                  <a:lnTo>
                    <a:pt x="587" y="429"/>
                  </a:lnTo>
                  <a:lnTo>
                    <a:pt x="590" y="432"/>
                  </a:lnTo>
                  <a:lnTo>
                    <a:pt x="596" y="441"/>
                  </a:lnTo>
                  <a:lnTo>
                    <a:pt x="599" y="447"/>
                  </a:lnTo>
                  <a:lnTo>
                    <a:pt x="599" y="450"/>
                  </a:lnTo>
                  <a:lnTo>
                    <a:pt x="599" y="456"/>
                  </a:lnTo>
                  <a:lnTo>
                    <a:pt x="602" y="459"/>
                  </a:lnTo>
                  <a:lnTo>
                    <a:pt x="605" y="468"/>
                  </a:lnTo>
                  <a:lnTo>
                    <a:pt x="609" y="471"/>
                  </a:lnTo>
                  <a:lnTo>
                    <a:pt x="609" y="474"/>
                  </a:lnTo>
                  <a:lnTo>
                    <a:pt x="612" y="477"/>
                  </a:lnTo>
                  <a:lnTo>
                    <a:pt x="615" y="477"/>
                  </a:lnTo>
                  <a:lnTo>
                    <a:pt x="621" y="477"/>
                  </a:lnTo>
                  <a:lnTo>
                    <a:pt x="624" y="477"/>
                  </a:lnTo>
                  <a:lnTo>
                    <a:pt x="624" y="480"/>
                  </a:lnTo>
                  <a:lnTo>
                    <a:pt x="621" y="486"/>
                  </a:lnTo>
                  <a:lnTo>
                    <a:pt x="615" y="496"/>
                  </a:lnTo>
                  <a:lnTo>
                    <a:pt x="605" y="496"/>
                  </a:lnTo>
                  <a:lnTo>
                    <a:pt x="599" y="502"/>
                  </a:lnTo>
                  <a:lnTo>
                    <a:pt x="593" y="508"/>
                  </a:lnTo>
                  <a:lnTo>
                    <a:pt x="593" y="520"/>
                  </a:lnTo>
                  <a:lnTo>
                    <a:pt x="596" y="529"/>
                  </a:lnTo>
                  <a:lnTo>
                    <a:pt x="605" y="541"/>
                  </a:lnTo>
                  <a:lnTo>
                    <a:pt x="609" y="553"/>
                  </a:lnTo>
                  <a:lnTo>
                    <a:pt x="605" y="562"/>
                  </a:lnTo>
                  <a:lnTo>
                    <a:pt x="612" y="571"/>
                  </a:lnTo>
                  <a:lnTo>
                    <a:pt x="618" y="590"/>
                  </a:lnTo>
                  <a:lnTo>
                    <a:pt x="621" y="596"/>
                  </a:lnTo>
                  <a:lnTo>
                    <a:pt x="621" y="599"/>
                  </a:lnTo>
                  <a:lnTo>
                    <a:pt x="615" y="602"/>
                  </a:lnTo>
                  <a:lnTo>
                    <a:pt x="615" y="605"/>
                  </a:lnTo>
                  <a:lnTo>
                    <a:pt x="621" y="608"/>
                  </a:lnTo>
                  <a:lnTo>
                    <a:pt x="624" y="608"/>
                  </a:lnTo>
                  <a:lnTo>
                    <a:pt x="630" y="608"/>
                  </a:lnTo>
                  <a:lnTo>
                    <a:pt x="633" y="614"/>
                  </a:lnTo>
                  <a:lnTo>
                    <a:pt x="630" y="614"/>
                  </a:lnTo>
                  <a:lnTo>
                    <a:pt x="630" y="620"/>
                  </a:lnTo>
                  <a:lnTo>
                    <a:pt x="627" y="620"/>
                  </a:lnTo>
                  <a:lnTo>
                    <a:pt x="627" y="623"/>
                  </a:lnTo>
                  <a:lnTo>
                    <a:pt x="630" y="632"/>
                  </a:lnTo>
                  <a:lnTo>
                    <a:pt x="630" y="635"/>
                  </a:lnTo>
                  <a:lnTo>
                    <a:pt x="621" y="657"/>
                  </a:lnTo>
                  <a:lnTo>
                    <a:pt x="621" y="660"/>
                  </a:lnTo>
                  <a:lnTo>
                    <a:pt x="627" y="663"/>
                  </a:lnTo>
                  <a:lnTo>
                    <a:pt x="624" y="669"/>
                  </a:lnTo>
                  <a:lnTo>
                    <a:pt x="609" y="690"/>
                  </a:lnTo>
                  <a:lnTo>
                    <a:pt x="602" y="690"/>
                  </a:lnTo>
                  <a:lnTo>
                    <a:pt x="599" y="693"/>
                  </a:lnTo>
                  <a:lnTo>
                    <a:pt x="599" y="699"/>
                  </a:lnTo>
                  <a:lnTo>
                    <a:pt x="593" y="739"/>
                  </a:lnTo>
                  <a:lnTo>
                    <a:pt x="593" y="742"/>
                  </a:lnTo>
                  <a:lnTo>
                    <a:pt x="575" y="781"/>
                  </a:lnTo>
                  <a:lnTo>
                    <a:pt x="569" y="790"/>
                  </a:lnTo>
                  <a:lnTo>
                    <a:pt x="560" y="799"/>
                  </a:lnTo>
                  <a:lnTo>
                    <a:pt x="551" y="802"/>
                  </a:lnTo>
                  <a:lnTo>
                    <a:pt x="551" y="802"/>
                  </a:lnTo>
                  <a:lnTo>
                    <a:pt x="551" y="802"/>
                  </a:lnTo>
                  <a:lnTo>
                    <a:pt x="551" y="802"/>
                  </a:lnTo>
                  <a:lnTo>
                    <a:pt x="548" y="799"/>
                  </a:lnTo>
                  <a:lnTo>
                    <a:pt x="523" y="793"/>
                  </a:lnTo>
                  <a:lnTo>
                    <a:pt x="481" y="772"/>
                  </a:lnTo>
                  <a:lnTo>
                    <a:pt x="478" y="772"/>
                  </a:lnTo>
                  <a:lnTo>
                    <a:pt x="462" y="772"/>
                  </a:lnTo>
                  <a:lnTo>
                    <a:pt x="438" y="766"/>
                  </a:lnTo>
                  <a:lnTo>
                    <a:pt x="435" y="766"/>
                  </a:lnTo>
                  <a:lnTo>
                    <a:pt x="429" y="772"/>
                  </a:lnTo>
                  <a:lnTo>
                    <a:pt x="426" y="772"/>
                  </a:lnTo>
                  <a:lnTo>
                    <a:pt x="426" y="772"/>
                  </a:lnTo>
                  <a:lnTo>
                    <a:pt x="420" y="769"/>
                  </a:lnTo>
                  <a:lnTo>
                    <a:pt x="417" y="769"/>
                  </a:lnTo>
                  <a:lnTo>
                    <a:pt x="414" y="769"/>
                  </a:lnTo>
                  <a:lnTo>
                    <a:pt x="411" y="772"/>
                  </a:lnTo>
                  <a:lnTo>
                    <a:pt x="408" y="772"/>
                  </a:lnTo>
                  <a:lnTo>
                    <a:pt x="402" y="772"/>
                  </a:lnTo>
                  <a:lnTo>
                    <a:pt x="402" y="769"/>
                  </a:lnTo>
                  <a:lnTo>
                    <a:pt x="399" y="763"/>
                  </a:lnTo>
                  <a:lnTo>
                    <a:pt x="396" y="760"/>
                  </a:lnTo>
                  <a:lnTo>
                    <a:pt x="389" y="757"/>
                  </a:lnTo>
                  <a:lnTo>
                    <a:pt x="380" y="757"/>
                  </a:lnTo>
                  <a:lnTo>
                    <a:pt x="374" y="754"/>
                  </a:lnTo>
                  <a:lnTo>
                    <a:pt x="368" y="748"/>
                  </a:lnTo>
                  <a:lnTo>
                    <a:pt x="365" y="739"/>
                  </a:lnTo>
                  <a:lnTo>
                    <a:pt x="359" y="736"/>
                  </a:lnTo>
                  <a:lnTo>
                    <a:pt x="359" y="736"/>
                  </a:lnTo>
                  <a:lnTo>
                    <a:pt x="359" y="733"/>
                  </a:lnTo>
                  <a:lnTo>
                    <a:pt x="362" y="733"/>
                  </a:lnTo>
                  <a:lnTo>
                    <a:pt x="362" y="733"/>
                  </a:lnTo>
                  <a:lnTo>
                    <a:pt x="362" y="733"/>
                  </a:lnTo>
                  <a:lnTo>
                    <a:pt x="362" y="726"/>
                  </a:lnTo>
                  <a:lnTo>
                    <a:pt x="356" y="723"/>
                  </a:lnTo>
                  <a:lnTo>
                    <a:pt x="344" y="723"/>
                  </a:lnTo>
                  <a:lnTo>
                    <a:pt x="344" y="717"/>
                  </a:lnTo>
                  <a:lnTo>
                    <a:pt x="338" y="717"/>
                  </a:lnTo>
                  <a:lnTo>
                    <a:pt x="335" y="720"/>
                  </a:lnTo>
                  <a:lnTo>
                    <a:pt x="335" y="717"/>
                  </a:lnTo>
                  <a:lnTo>
                    <a:pt x="329" y="717"/>
                  </a:lnTo>
                  <a:lnTo>
                    <a:pt x="322" y="714"/>
                  </a:lnTo>
                  <a:lnTo>
                    <a:pt x="313" y="705"/>
                  </a:lnTo>
                  <a:lnTo>
                    <a:pt x="313" y="702"/>
                  </a:lnTo>
                  <a:lnTo>
                    <a:pt x="313" y="699"/>
                  </a:lnTo>
                  <a:lnTo>
                    <a:pt x="313" y="696"/>
                  </a:lnTo>
                  <a:lnTo>
                    <a:pt x="310" y="693"/>
                  </a:lnTo>
                  <a:lnTo>
                    <a:pt x="310" y="693"/>
                  </a:lnTo>
                  <a:lnTo>
                    <a:pt x="313" y="690"/>
                  </a:lnTo>
                  <a:lnTo>
                    <a:pt x="313" y="687"/>
                  </a:lnTo>
                  <a:lnTo>
                    <a:pt x="313" y="687"/>
                  </a:lnTo>
                  <a:lnTo>
                    <a:pt x="313" y="687"/>
                  </a:lnTo>
                  <a:lnTo>
                    <a:pt x="316" y="687"/>
                  </a:lnTo>
                  <a:lnTo>
                    <a:pt x="316" y="687"/>
                  </a:lnTo>
                  <a:lnTo>
                    <a:pt x="316" y="687"/>
                  </a:lnTo>
                  <a:lnTo>
                    <a:pt x="316" y="687"/>
                  </a:lnTo>
                  <a:lnTo>
                    <a:pt x="316" y="687"/>
                  </a:lnTo>
                  <a:lnTo>
                    <a:pt x="316" y="687"/>
                  </a:lnTo>
                  <a:lnTo>
                    <a:pt x="319" y="687"/>
                  </a:lnTo>
                  <a:lnTo>
                    <a:pt x="319" y="687"/>
                  </a:lnTo>
                  <a:lnTo>
                    <a:pt x="319" y="684"/>
                  </a:lnTo>
                  <a:lnTo>
                    <a:pt x="319" y="684"/>
                  </a:lnTo>
                  <a:lnTo>
                    <a:pt x="319" y="684"/>
                  </a:lnTo>
                  <a:lnTo>
                    <a:pt x="322" y="684"/>
                  </a:lnTo>
                  <a:lnTo>
                    <a:pt x="322" y="681"/>
                  </a:lnTo>
                  <a:lnTo>
                    <a:pt x="322" y="678"/>
                  </a:lnTo>
                  <a:lnTo>
                    <a:pt x="326" y="675"/>
                  </a:lnTo>
                  <a:lnTo>
                    <a:pt x="326" y="672"/>
                  </a:lnTo>
                  <a:lnTo>
                    <a:pt x="326" y="672"/>
                  </a:lnTo>
                  <a:lnTo>
                    <a:pt x="326" y="672"/>
                  </a:lnTo>
                  <a:lnTo>
                    <a:pt x="326" y="669"/>
                  </a:lnTo>
                  <a:lnTo>
                    <a:pt x="329" y="669"/>
                  </a:lnTo>
                  <a:lnTo>
                    <a:pt x="329" y="666"/>
                  </a:lnTo>
                  <a:lnTo>
                    <a:pt x="329" y="666"/>
                  </a:lnTo>
                  <a:lnTo>
                    <a:pt x="329" y="660"/>
                  </a:lnTo>
                  <a:lnTo>
                    <a:pt x="332" y="660"/>
                  </a:lnTo>
                  <a:lnTo>
                    <a:pt x="332" y="660"/>
                  </a:lnTo>
                  <a:lnTo>
                    <a:pt x="335" y="657"/>
                  </a:lnTo>
                  <a:lnTo>
                    <a:pt x="335" y="654"/>
                  </a:lnTo>
                  <a:lnTo>
                    <a:pt x="338" y="654"/>
                  </a:lnTo>
                  <a:lnTo>
                    <a:pt x="338" y="650"/>
                  </a:lnTo>
                  <a:lnTo>
                    <a:pt x="338" y="650"/>
                  </a:lnTo>
                  <a:lnTo>
                    <a:pt x="338" y="647"/>
                  </a:lnTo>
                  <a:lnTo>
                    <a:pt x="338" y="647"/>
                  </a:lnTo>
                  <a:lnTo>
                    <a:pt x="338" y="644"/>
                  </a:lnTo>
                  <a:lnTo>
                    <a:pt x="338" y="644"/>
                  </a:lnTo>
                  <a:lnTo>
                    <a:pt x="338" y="641"/>
                  </a:lnTo>
                  <a:lnTo>
                    <a:pt x="338" y="638"/>
                  </a:lnTo>
                  <a:lnTo>
                    <a:pt x="335" y="635"/>
                  </a:lnTo>
                  <a:lnTo>
                    <a:pt x="329" y="635"/>
                  </a:lnTo>
                  <a:lnTo>
                    <a:pt x="316" y="632"/>
                  </a:lnTo>
                  <a:lnTo>
                    <a:pt x="313" y="629"/>
                  </a:lnTo>
                  <a:lnTo>
                    <a:pt x="313" y="629"/>
                  </a:lnTo>
                  <a:lnTo>
                    <a:pt x="313" y="629"/>
                  </a:lnTo>
                  <a:lnTo>
                    <a:pt x="313" y="629"/>
                  </a:lnTo>
                  <a:lnTo>
                    <a:pt x="313" y="629"/>
                  </a:lnTo>
                  <a:lnTo>
                    <a:pt x="313" y="626"/>
                  </a:lnTo>
                  <a:lnTo>
                    <a:pt x="310" y="620"/>
                  </a:lnTo>
                  <a:lnTo>
                    <a:pt x="301" y="614"/>
                  </a:lnTo>
                  <a:lnTo>
                    <a:pt x="301" y="608"/>
                  </a:lnTo>
                  <a:lnTo>
                    <a:pt x="301" y="605"/>
                  </a:lnTo>
                  <a:lnTo>
                    <a:pt x="304" y="605"/>
                  </a:lnTo>
                  <a:lnTo>
                    <a:pt x="304" y="605"/>
                  </a:lnTo>
                  <a:lnTo>
                    <a:pt x="310" y="599"/>
                  </a:lnTo>
                  <a:lnTo>
                    <a:pt x="313" y="596"/>
                  </a:lnTo>
                  <a:lnTo>
                    <a:pt x="313" y="593"/>
                  </a:lnTo>
                  <a:lnTo>
                    <a:pt x="316" y="593"/>
                  </a:lnTo>
                  <a:lnTo>
                    <a:pt x="316" y="593"/>
                  </a:lnTo>
                  <a:lnTo>
                    <a:pt x="316" y="590"/>
                  </a:lnTo>
                  <a:lnTo>
                    <a:pt x="316" y="587"/>
                  </a:lnTo>
                  <a:lnTo>
                    <a:pt x="316" y="587"/>
                  </a:lnTo>
                  <a:lnTo>
                    <a:pt x="316" y="584"/>
                  </a:lnTo>
                  <a:lnTo>
                    <a:pt x="316" y="584"/>
                  </a:lnTo>
                  <a:lnTo>
                    <a:pt x="316" y="584"/>
                  </a:lnTo>
                  <a:lnTo>
                    <a:pt x="313" y="584"/>
                  </a:lnTo>
                  <a:lnTo>
                    <a:pt x="313" y="584"/>
                  </a:lnTo>
                  <a:lnTo>
                    <a:pt x="313" y="581"/>
                  </a:lnTo>
                  <a:lnTo>
                    <a:pt x="313" y="575"/>
                  </a:lnTo>
                  <a:lnTo>
                    <a:pt x="313" y="571"/>
                  </a:lnTo>
                  <a:lnTo>
                    <a:pt x="310" y="565"/>
                  </a:lnTo>
                  <a:lnTo>
                    <a:pt x="307" y="559"/>
                  </a:lnTo>
                  <a:lnTo>
                    <a:pt x="307" y="553"/>
                  </a:lnTo>
                  <a:lnTo>
                    <a:pt x="307" y="553"/>
                  </a:lnTo>
                  <a:lnTo>
                    <a:pt x="307" y="553"/>
                  </a:lnTo>
                  <a:lnTo>
                    <a:pt x="304" y="556"/>
                  </a:lnTo>
                  <a:lnTo>
                    <a:pt x="304" y="556"/>
                  </a:lnTo>
                  <a:lnTo>
                    <a:pt x="301" y="559"/>
                  </a:lnTo>
                  <a:lnTo>
                    <a:pt x="298" y="559"/>
                  </a:lnTo>
                  <a:lnTo>
                    <a:pt x="295" y="559"/>
                  </a:lnTo>
                  <a:lnTo>
                    <a:pt x="292" y="559"/>
                  </a:lnTo>
                  <a:lnTo>
                    <a:pt x="289" y="559"/>
                  </a:lnTo>
                  <a:lnTo>
                    <a:pt x="289" y="559"/>
                  </a:lnTo>
                  <a:lnTo>
                    <a:pt x="289" y="556"/>
                  </a:lnTo>
                  <a:lnTo>
                    <a:pt x="277" y="550"/>
                  </a:lnTo>
                  <a:lnTo>
                    <a:pt x="274" y="544"/>
                  </a:lnTo>
                  <a:lnTo>
                    <a:pt x="271" y="544"/>
                  </a:lnTo>
                  <a:lnTo>
                    <a:pt x="256" y="544"/>
                  </a:lnTo>
                  <a:lnTo>
                    <a:pt x="253" y="544"/>
                  </a:lnTo>
                  <a:lnTo>
                    <a:pt x="253" y="541"/>
                  </a:lnTo>
                  <a:lnTo>
                    <a:pt x="237" y="532"/>
                  </a:lnTo>
                  <a:lnTo>
                    <a:pt x="231" y="538"/>
                  </a:lnTo>
                  <a:lnTo>
                    <a:pt x="228" y="538"/>
                  </a:lnTo>
                  <a:lnTo>
                    <a:pt x="225" y="535"/>
                  </a:lnTo>
                  <a:lnTo>
                    <a:pt x="222" y="535"/>
                  </a:lnTo>
                  <a:lnTo>
                    <a:pt x="222" y="535"/>
                  </a:lnTo>
                  <a:lnTo>
                    <a:pt x="219" y="535"/>
                  </a:lnTo>
                  <a:lnTo>
                    <a:pt x="201" y="547"/>
                  </a:lnTo>
                  <a:lnTo>
                    <a:pt x="161" y="565"/>
                  </a:lnTo>
                  <a:lnTo>
                    <a:pt x="158" y="565"/>
                  </a:lnTo>
                  <a:lnTo>
                    <a:pt x="155" y="565"/>
                  </a:lnTo>
                  <a:lnTo>
                    <a:pt x="149" y="565"/>
                  </a:lnTo>
                  <a:lnTo>
                    <a:pt x="134" y="575"/>
                  </a:lnTo>
                  <a:lnTo>
                    <a:pt x="103" y="571"/>
                  </a:lnTo>
                  <a:lnTo>
                    <a:pt x="67" y="575"/>
                  </a:lnTo>
                  <a:lnTo>
                    <a:pt x="64" y="575"/>
                  </a:lnTo>
                  <a:lnTo>
                    <a:pt x="67" y="571"/>
                  </a:lnTo>
                  <a:lnTo>
                    <a:pt x="67" y="559"/>
                  </a:lnTo>
                  <a:lnTo>
                    <a:pt x="67" y="553"/>
                  </a:lnTo>
                  <a:lnTo>
                    <a:pt x="70" y="547"/>
                  </a:lnTo>
                  <a:lnTo>
                    <a:pt x="70" y="547"/>
                  </a:lnTo>
                  <a:lnTo>
                    <a:pt x="79" y="538"/>
                  </a:lnTo>
                  <a:lnTo>
                    <a:pt x="79" y="538"/>
                  </a:lnTo>
                  <a:lnTo>
                    <a:pt x="79" y="535"/>
                  </a:lnTo>
                  <a:lnTo>
                    <a:pt x="79" y="535"/>
                  </a:lnTo>
                  <a:lnTo>
                    <a:pt x="82" y="535"/>
                  </a:lnTo>
                  <a:lnTo>
                    <a:pt x="82" y="532"/>
                  </a:lnTo>
                  <a:lnTo>
                    <a:pt x="82" y="529"/>
                  </a:lnTo>
                  <a:lnTo>
                    <a:pt x="82" y="526"/>
                  </a:lnTo>
                  <a:lnTo>
                    <a:pt x="82" y="526"/>
                  </a:lnTo>
                  <a:lnTo>
                    <a:pt x="79" y="523"/>
                  </a:lnTo>
                  <a:lnTo>
                    <a:pt x="79" y="523"/>
                  </a:lnTo>
                  <a:lnTo>
                    <a:pt x="79" y="523"/>
                  </a:lnTo>
                  <a:lnTo>
                    <a:pt x="79" y="520"/>
                  </a:lnTo>
                  <a:lnTo>
                    <a:pt x="82" y="517"/>
                  </a:lnTo>
                  <a:lnTo>
                    <a:pt x="82" y="517"/>
                  </a:lnTo>
                  <a:lnTo>
                    <a:pt x="103" y="505"/>
                  </a:lnTo>
                  <a:lnTo>
                    <a:pt x="103" y="505"/>
                  </a:lnTo>
                  <a:lnTo>
                    <a:pt x="103" y="505"/>
                  </a:lnTo>
                  <a:lnTo>
                    <a:pt x="100" y="502"/>
                  </a:lnTo>
                  <a:lnTo>
                    <a:pt x="100" y="499"/>
                  </a:lnTo>
                  <a:lnTo>
                    <a:pt x="100" y="499"/>
                  </a:lnTo>
                  <a:lnTo>
                    <a:pt x="103" y="499"/>
                  </a:lnTo>
                  <a:lnTo>
                    <a:pt x="103" y="499"/>
                  </a:lnTo>
                  <a:lnTo>
                    <a:pt x="103" y="499"/>
                  </a:lnTo>
                  <a:lnTo>
                    <a:pt x="103" y="499"/>
                  </a:lnTo>
                  <a:lnTo>
                    <a:pt x="100" y="496"/>
                  </a:lnTo>
                  <a:lnTo>
                    <a:pt x="100" y="492"/>
                  </a:lnTo>
                  <a:lnTo>
                    <a:pt x="100" y="486"/>
                  </a:lnTo>
                  <a:lnTo>
                    <a:pt x="100" y="486"/>
                  </a:lnTo>
                  <a:lnTo>
                    <a:pt x="103" y="486"/>
                  </a:lnTo>
                  <a:lnTo>
                    <a:pt x="103" y="486"/>
                  </a:lnTo>
                  <a:lnTo>
                    <a:pt x="103" y="483"/>
                  </a:lnTo>
                  <a:lnTo>
                    <a:pt x="103" y="480"/>
                  </a:lnTo>
                  <a:lnTo>
                    <a:pt x="103" y="480"/>
                  </a:lnTo>
                  <a:lnTo>
                    <a:pt x="103" y="471"/>
                  </a:lnTo>
                  <a:lnTo>
                    <a:pt x="103" y="471"/>
                  </a:lnTo>
                  <a:lnTo>
                    <a:pt x="103" y="471"/>
                  </a:lnTo>
                  <a:lnTo>
                    <a:pt x="103" y="471"/>
                  </a:lnTo>
                  <a:lnTo>
                    <a:pt x="103" y="465"/>
                  </a:lnTo>
                  <a:lnTo>
                    <a:pt x="103" y="465"/>
                  </a:lnTo>
                  <a:lnTo>
                    <a:pt x="106" y="465"/>
                  </a:lnTo>
                  <a:lnTo>
                    <a:pt x="106" y="465"/>
                  </a:lnTo>
                  <a:lnTo>
                    <a:pt x="106" y="465"/>
                  </a:lnTo>
                  <a:lnTo>
                    <a:pt x="103" y="465"/>
                  </a:lnTo>
                  <a:lnTo>
                    <a:pt x="103" y="465"/>
                  </a:lnTo>
                  <a:lnTo>
                    <a:pt x="94" y="462"/>
                  </a:lnTo>
                  <a:lnTo>
                    <a:pt x="82" y="462"/>
                  </a:lnTo>
                  <a:lnTo>
                    <a:pt x="79" y="462"/>
                  </a:lnTo>
                  <a:lnTo>
                    <a:pt x="73" y="459"/>
                  </a:lnTo>
                  <a:lnTo>
                    <a:pt x="67" y="450"/>
                  </a:lnTo>
                  <a:lnTo>
                    <a:pt x="61" y="447"/>
                  </a:lnTo>
                  <a:lnTo>
                    <a:pt x="58" y="447"/>
                  </a:lnTo>
                  <a:lnTo>
                    <a:pt x="55" y="450"/>
                  </a:lnTo>
                  <a:lnTo>
                    <a:pt x="52" y="450"/>
                  </a:lnTo>
                  <a:lnTo>
                    <a:pt x="52" y="450"/>
                  </a:lnTo>
                  <a:lnTo>
                    <a:pt x="49" y="441"/>
                  </a:lnTo>
                  <a:lnTo>
                    <a:pt x="49" y="441"/>
                  </a:lnTo>
                  <a:lnTo>
                    <a:pt x="46" y="438"/>
                  </a:lnTo>
                  <a:lnTo>
                    <a:pt x="36" y="432"/>
                  </a:lnTo>
                  <a:lnTo>
                    <a:pt x="33" y="429"/>
                  </a:lnTo>
                  <a:lnTo>
                    <a:pt x="24" y="407"/>
                  </a:lnTo>
                  <a:lnTo>
                    <a:pt x="18" y="401"/>
                  </a:lnTo>
                  <a:lnTo>
                    <a:pt x="18" y="401"/>
                  </a:lnTo>
                  <a:lnTo>
                    <a:pt x="15" y="407"/>
                  </a:lnTo>
                  <a:lnTo>
                    <a:pt x="15" y="407"/>
                  </a:lnTo>
                  <a:lnTo>
                    <a:pt x="15" y="401"/>
                  </a:lnTo>
                  <a:lnTo>
                    <a:pt x="9" y="392"/>
                  </a:lnTo>
                  <a:lnTo>
                    <a:pt x="6" y="383"/>
                  </a:lnTo>
                  <a:lnTo>
                    <a:pt x="3" y="380"/>
                  </a:lnTo>
                  <a:lnTo>
                    <a:pt x="6" y="377"/>
                  </a:lnTo>
                  <a:lnTo>
                    <a:pt x="3" y="368"/>
                  </a:lnTo>
                  <a:lnTo>
                    <a:pt x="3" y="365"/>
                  </a:lnTo>
                  <a:lnTo>
                    <a:pt x="0" y="362"/>
                  </a:lnTo>
                  <a:lnTo>
                    <a:pt x="0" y="359"/>
                  </a:lnTo>
                  <a:lnTo>
                    <a:pt x="0" y="359"/>
                  </a:lnTo>
                  <a:lnTo>
                    <a:pt x="3" y="356"/>
                  </a:lnTo>
                  <a:lnTo>
                    <a:pt x="3" y="356"/>
                  </a:lnTo>
                  <a:lnTo>
                    <a:pt x="3" y="356"/>
                  </a:lnTo>
                  <a:lnTo>
                    <a:pt x="0" y="356"/>
                  </a:lnTo>
                  <a:lnTo>
                    <a:pt x="0" y="356"/>
                  </a:lnTo>
                  <a:lnTo>
                    <a:pt x="0" y="347"/>
                  </a:lnTo>
                  <a:lnTo>
                    <a:pt x="3" y="341"/>
                  </a:lnTo>
                  <a:lnTo>
                    <a:pt x="3" y="334"/>
                  </a:lnTo>
                  <a:lnTo>
                    <a:pt x="3" y="334"/>
                  </a:lnTo>
                  <a:lnTo>
                    <a:pt x="6" y="331"/>
                  </a:lnTo>
                  <a:lnTo>
                    <a:pt x="6" y="331"/>
                  </a:lnTo>
                  <a:lnTo>
                    <a:pt x="6" y="328"/>
                  </a:lnTo>
                  <a:lnTo>
                    <a:pt x="6" y="325"/>
                  </a:lnTo>
                  <a:lnTo>
                    <a:pt x="3" y="322"/>
                  </a:lnTo>
                  <a:lnTo>
                    <a:pt x="3" y="322"/>
                  </a:lnTo>
                  <a:lnTo>
                    <a:pt x="6" y="316"/>
                  </a:lnTo>
                  <a:lnTo>
                    <a:pt x="6" y="316"/>
                  </a:lnTo>
                  <a:lnTo>
                    <a:pt x="6" y="316"/>
                  </a:lnTo>
                  <a:lnTo>
                    <a:pt x="9" y="313"/>
                  </a:lnTo>
                  <a:lnTo>
                    <a:pt x="12" y="313"/>
                  </a:lnTo>
                  <a:lnTo>
                    <a:pt x="15" y="313"/>
                  </a:lnTo>
                  <a:lnTo>
                    <a:pt x="15" y="313"/>
                  </a:lnTo>
                  <a:lnTo>
                    <a:pt x="18" y="310"/>
                  </a:lnTo>
                  <a:lnTo>
                    <a:pt x="18" y="304"/>
                  </a:lnTo>
                  <a:lnTo>
                    <a:pt x="15" y="301"/>
                  </a:lnTo>
                  <a:lnTo>
                    <a:pt x="12" y="295"/>
                  </a:lnTo>
                  <a:lnTo>
                    <a:pt x="12" y="295"/>
                  </a:lnTo>
                  <a:lnTo>
                    <a:pt x="15" y="292"/>
                  </a:lnTo>
                  <a:lnTo>
                    <a:pt x="21" y="289"/>
                  </a:lnTo>
                  <a:lnTo>
                    <a:pt x="24" y="283"/>
                  </a:lnTo>
                  <a:lnTo>
                    <a:pt x="27" y="283"/>
                  </a:lnTo>
                  <a:lnTo>
                    <a:pt x="40" y="277"/>
                  </a:lnTo>
                  <a:lnTo>
                    <a:pt x="46" y="274"/>
                  </a:lnTo>
                  <a:lnTo>
                    <a:pt x="46" y="274"/>
                  </a:lnTo>
                  <a:lnTo>
                    <a:pt x="43" y="271"/>
                  </a:lnTo>
                  <a:lnTo>
                    <a:pt x="46" y="265"/>
                  </a:lnTo>
                  <a:lnTo>
                    <a:pt x="46" y="262"/>
                  </a:lnTo>
                  <a:lnTo>
                    <a:pt x="46" y="262"/>
                  </a:lnTo>
                  <a:lnTo>
                    <a:pt x="49" y="258"/>
                  </a:lnTo>
                  <a:lnTo>
                    <a:pt x="52" y="255"/>
                  </a:lnTo>
                  <a:lnTo>
                    <a:pt x="55" y="258"/>
                  </a:lnTo>
                  <a:lnTo>
                    <a:pt x="58" y="258"/>
                  </a:lnTo>
                  <a:lnTo>
                    <a:pt x="61" y="258"/>
                  </a:lnTo>
                  <a:lnTo>
                    <a:pt x="70" y="258"/>
                  </a:lnTo>
                  <a:lnTo>
                    <a:pt x="73" y="255"/>
                  </a:lnTo>
                  <a:lnTo>
                    <a:pt x="73" y="255"/>
                  </a:lnTo>
                  <a:lnTo>
                    <a:pt x="73" y="252"/>
                  </a:lnTo>
                  <a:lnTo>
                    <a:pt x="79" y="252"/>
                  </a:lnTo>
                  <a:lnTo>
                    <a:pt x="85" y="249"/>
                  </a:lnTo>
                  <a:lnTo>
                    <a:pt x="85" y="246"/>
                  </a:lnTo>
                  <a:lnTo>
                    <a:pt x="85" y="246"/>
                  </a:lnTo>
                  <a:lnTo>
                    <a:pt x="85" y="246"/>
                  </a:lnTo>
                  <a:lnTo>
                    <a:pt x="85" y="246"/>
                  </a:lnTo>
                  <a:lnTo>
                    <a:pt x="85" y="243"/>
                  </a:lnTo>
                  <a:lnTo>
                    <a:pt x="76" y="231"/>
                  </a:lnTo>
                  <a:lnTo>
                    <a:pt x="76" y="231"/>
                  </a:lnTo>
                  <a:lnTo>
                    <a:pt x="76" y="228"/>
                  </a:lnTo>
                  <a:lnTo>
                    <a:pt x="76" y="228"/>
                  </a:lnTo>
                  <a:lnTo>
                    <a:pt x="76" y="228"/>
                  </a:lnTo>
                  <a:lnTo>
                    <a:pt x="79" y="225"/>
                  </a:lnTo>
                  <a:lnTo>
                    <a:pt x="79" y="225"/>
                  </a:lnTo>
                  <a:lnTo>
                    <a:pt x="79" y="228"/>
                  </a:lnTo>
                  <a:lnTo>
                    <a:pt x="82" y="228"/>
                  </a:lnTo>
                  <a:lnTo>
                    <a:pt x="82" y="231"/>
                  </a:lnTo>
                  <a:lnTo>
                    <a:pt x="82" y="231"/>
                  </a:lnTo>
                  <a:lnTo>
                    <a:pt x="85" y="231"/>
                  </a:lnTo>
                  <a:lnTo>
                    <a:pt x="85" y="231"/>
                  </a:lnTo>
                  <a:lnTo>
                    <a:pt x="85" y="234"/>
                  </a:lnTo>
                  <a:lnTo>
                    <a:pt x="91" y="237"/>
                  </a:lnTo>
                  <a:lnTo>
                    <a:pt x="91" y="237"/>
                  </a:lnTo>
                  <a:lnTo>
                    <a:pt x="91" y="237"/>
                  </a:lnTo>
                  <a:lnTo>
                    <a:pt x="94" y="243"/>
                  </a:lnTo>
                  <a:lnTo>
                    <a:pt x="94" y="243"/>
                  </a:lnTo>
                  <a:lnTo>
                    <a:pt x="94" y="243"/>
                  </a:lnTo>
                  <a:lnTo>
                    <a:pt x="100" y="240"/>
                  </a:lnTo>
                  <a:lnTo>
                    <a:pt x="113" y="234"/>
                  </a:lnTo>
                  <a:lnTo>
                    <a:pt x="113" y="231"/>
                  </a:lnTo>
                  <a:lnTo>
                    <a:pt x="113" y="231"/>
                  </a:lnTo>
                  <a:lnTo>
                    <a:pt x="125" y="231"/>
                  </a:lnTo>
                  <a:lnTo>
                    <a:pt x="125" y="231"/>
                  </a:lnTo>
                  <a:lnTo>
                    <a:pt x="128" y="228"/>
                  </a:lnTo>
                  <a:lnTo>
                    <a:pt x="128" y="228"/>
                  </a:lnTo>
                  <a:lnTo>
                    <a:pt x="131" y="231"/>
                  </a:lnTo>
                  <a:lnTo>
                    <a:pt x="137" y="231"/>
                  </a:lnTo>
                  <a:lnTo>
                    <a:pt x="137" y="234"/>
                  </a:lnTo>
                  <a:lnTo>
                    <a:pt x="137" y="234"/>
                  </a:lnTo>
                  <a:lnTo>
                    <a:pt x="137" y="237"/>
                  </a:lnTo>
                  <a:lnTo>
                    <a:pt x="137" y="237"/>
                  </a:lnTo>
                  <a:lnTo>
                    <a:pt x="137" y="240"/>
                  </a:lnTo>
                  <a:lnTo>
                    <a:pt x="137" y="240"/>
                  </a:lnTo>
                  <a:lnTo>
                    <a:pt x="137" y="240"/>
                  </a:lnTo>
                  <a:lnTo>
                    <a:pt x="140" y="240"/>
                  </a:lnTo>
                  <a:lnTo>
                    <a:pt x="143" y="237"/>
                  </a:lnTo>
                  <a:lnTo>
                    <a:pt x="146" y="237"/>
                  </a:lnTo>
                  <a:lnTo>
                    <a:pt x="149" y="234"/>
                  </a:lnTo>
                  <a:lnTo>
                    <a:pt x="149" y="234"/>
                  </a:lnTo>
                  <a:lnTo>
                    <a:pt x="152" y="237"/>
                  </a:lnTo>
                  <a:lnTo>
                    <a:pt x="155" y="237"/>
                  </a:lnTo>
                  <a:lnTo>
                    <a:pt x="158" y="243"/>
                  </a:lnTo>
                  <a:lnTo>
                    <a:pt x="161" y="243"/>
                  </a:lnTo>
                  <a:lnTo>
                    <a:pt x="176" y="240"/>
                  </a:lnTo>
                  <a:lnTo>
                    <a:pt x="183" y="237"/>
                  </a:lnTo>
                  <a:lnTo>
                    <a:pt x="183" y="237"/>
                  </a:lnTo>
                  <a:lnTo>
                    <a:pt x="183" y="237"/>
                  </a:lnTo>
                  <a:lnTo>
                    <a:pt x="186" y="234"/>
                  </a:lnTo>
                  <a:lnTo>
                    <a:pt x="183" y="231"/>
                  </a:lnTo>
                  <a:lnTo>
                    <a:pt x="183" y="231"/>
                  </a:lnTo>
                  <a:lnTo>
                    <a:pt x="183" y="228"/>
                  </a:lnTo>
                  <a:lnTo>
                    <a:pt x="179" y="225"/>
                  </a:lnTo>
                  <a:lnTo>
                    <a:pt x="179" y="225"/>
                  </a:lnTo>
                  <a:lnTo>
                    <a:pt x="179" y="222"/>
                  </a:lnTo>
                  <a:lnTo>
                    <a:pt x="179" y="219"/>
                  </a:lnTo>
                  <a:lnTo>
                    <a:pt x="179" y="216"/>
                  </a:lnTo>
                  <a:lnTo>
                    <a:pt x="179" y="210"/>
                  </a:lnTo>
                  <a:lnTo>
                    <a:pt x="176" y="210"/>
                  </a:lnTo>
                  <a:lnTo>
                    <a:pt x="176" y="210"/>
                  </a:lnTo>
                  <a:lnTo>
                    <a:pt x="176" y="207"/>
                  </a:lnTo>
                  <a:lnTo>
                    <a:pt x="176" y="207"/>
                  </a:lnTo>
                  <a:lnTo>
                    <a:pt x="173" y="207"/>
                  </a:lnTo>
                  <a:lnTo>
                    <a:pt x="170" y="204"/>
                  </a:lnTo>
                  <a:lnTo>
                    <a:pt x="170" y="204"/>
                  </a:lnTo>
                  <a:lnTo>
                    <a:pt x="170" y="204"/>
                  </a:lnTo>
                  <a:lnTo>
                    <a:pt x="173" y="201"/>
                  </a:lnTo>
                  <a:lnTo>
                    <a:pt x="173" y="198"/>
                  </a:lnTo>
                  <a:lnTo>
                    <a:pt x="173" y="195"/>
                  </a:lnTo>
                  <a:lnTo>
                    <a:pt x="173" y="192"/>
                  </a:lnTo>
                  <a:lnTo>
                    <a:pt x="173" y="192"/>
                  </a:lnTo>
                  <a:lnTo>
                    <a:pt x="173" y="192"/>
                  </a:lnTo>
                  <a:lnTo>
                    <a:pt x="173" y="192"/>
                  </a:lnTo>
                  <a:lnTo>
                    <a:pt x="176" y="189"/>
                  </a:lnTo>
                  <a:lnTo>
                    <a:pt x="189" y="186"/>
                  </a:lnTo>
                  <a:lnTo>
                    <a:pt x="189" y="186"/>
                  </a:lnTo>
                  <a:lnTo>
                    <a:pt x="189" y="186"/>
                  </a:lnTo>
                  <a:lnTo>
                    <a:pt x="192" y="189"/>
                  </a:lnTo>
                  <a:lnTo>
                    <a:pt x="192" y="192"/>
                  </a:lnTo>
                  <a:lnTo>
                    <a:pt x="195" y="192"/>
                  </a:lnTo>
                  <a:lnTo>
                    <a:pt x="195" y="192"/>
                  </a:lnTo>
                  <a:lnTo>
                    <a:pt x="195" y="195"/>
                  </a:lnTo>
                  <a:lnTo>
                    <a:pt x="198" y="195"/>
                  </a:lnTo>
                  <a:lnTo>
                    <a:pt x="201" y="195"/>
                  </a:lnTo>
                  <a:lnTo>
                    <a:pt x="201" y="195"/>
                  </a:lnTo>
                  <a:lnTo>
                    <a:pt x="204" y="195"/>
                  </a:lnTo>
                  <a:lnTo>
                    <a:pt x="204" y="192"/>
                  </a:lnTo>
                  <a:lnTo>
                    <a:pt x="207" y="189"/>
                  </a:lnTo>
                  <a:lnTo>
                    <a:pt x="207" y="179"/>
                  </a:lnTo>
                  <a:lnTo>
                    <a:pt x="207" y="176"/>
                  </a:lnTo>
                  <a:lnTo>
                    <a:pt x="207" y="173"/>
                  </a:lnTo>
                  <a:lnTo>
                    <a:pt x="207" y="170"/>
                  </a:lnTo>
                  <a:lnTo>
                    <a:pt x="207" y="170"/>
                  </a:lnTo>
                  <a:lnTo>
                    <a:pt x="207" y="167"/>
                  </a:lnTo>
                  <a:lnTo>
                    <a:pt x="207" y="167"/>
                  </a:lnTo>
                  <a:lnTo>
                    <a:pt x="213" y="167"/>
                  </a:lnTo>
                  <a:lnTo>
                    <a:pt x="219" y="161"/>
                  </a:lnTo>
                  <a:lnTo>
                    <a:pt x="219" y="158"/>
                  </a:lnTo>
                  <a:lnTo>
                    <a:pt x="219" y="158"/>
                  </a:lnTo>
                  <a:lnTo>
                    <a:pt x="219" y="155"/>
                  </a:lnTo>
                  <a:lnTo>
                    <a:pt x="219" y="155"/>
                  </a:lnTo>
                  <a:lnTo>
                    <a:pt x="222" y="155"/>
                  </a:lnTo>
                  <a:lnTo>
                    <a:pt x="225" y="155"/>
                  </a:lnTo>
                  <a:lnTo>
                    <a:pt x="228" y="155"/>
                  </a:lnTo>
                  <a:lnTo>
                    <a:pt x="237" y="152"/>
                  </a:lnTo>
                  <a:lnTo>
                    <a:pt x="249" y="140"/>
                  </a:lnTo>
                  <a:lnTo>
                    <a:pt x="253" y="140"/>
                  </a:lnTo>
                  <a:lnTo>
                    <a:pt x="256" y="140"/>
                  </a:lnTo>
                  <a:lnTo>
                    <a:pt x="259" y="143"/>
                  </a:lnTo>
                  <a:lnTo>
                    <a:pt x="262" y="143"/>
                  </a:lnTo>
                  <a:lnTo>
                    <a:pt x="262" y="143"/>
                  </a:lnTo>
                  <a:lnTo>
                    <a:pt x="265" y="143"/>
                  </a:lnTo>
                  <a:lnTo>
                    <a:pt x="265" y="140"/>
                  </a:lnTo>
                  <a:lnTo>
                    <a:pt x="265" y="137"/>
                  </a:lnTo>
                  <a:lnTo>
                    <a:pt x="268" y="137"/>
                  </a:lnTo>
                  <a:lnTo>
                    <a:pt x="268" y="137"/>
                  </a:lnTo>
                  <a:lnTo>
                    <a:pt x="268" y="137"/>
                  </a:lnTo>
                  <a:lnTo>
                    <a:pt x="274" y="137"/>
                  </a:lnTo>
                  <a:lnTo>
                    <a:pt x="277" y="137"/>
                  </a:lnTo>
                  <a:lnTo>
                    <a:pt x="283" y="131"/>
                  </a:lnTo>
                  <a:lnTo>
                    <a:pt x="286" y="131"/>
                  </a:lnTo>
                  <a:lnTo>
                    <a:pt x="286" y="125"/>
                  </a:lnTo>
                  <a:lnTo>
                    <a:pt x="289" y="125"/>
                  </a:lnTo>
                  <a:lnTo>
                    <a:pt x="289" y="122"/>
                  </a:lnTo>
                  <a:lnTo>
                    <a:pt x="289" y="122"/>
                  </a:lnTo>
                  <a:lnTo>
                    <a:pt x="289" y="122"/>
                  </a:lnTo>
                  <a:lnTo>
                    <a:pt x="292" y="122"/>
                  </a:lnTo>
                  <a:lnTo>
                    <a:pt x="292" y="125"/>
                  </a:lnTo>
                  <a:lnTo>
                    <a:pt x="292" y="125"/>
                  </a:lnTo>
                  <a:lnTo>
                    <a:pt x="295" y="125"/>
                  </a:lnTo>
                  <a:lnTo>
                    <a:pt x="295" y="125"/>
                  </a:lnTo>
                  <a:lnTo>
                    <a:pt x="295" y="125"/>
                  </a:lnTo>
                  <a:lnTo>
                    <a:pt x="295" y="128"/>
                  </a:lnTo>
                  <a:lnTo>
                    <a:pt x="295" y="128"/>
                  </a:lnTo>
                  <a:lnTo>
                    <a:pt x="295" y="128"/>
                  </a:lnTo>
                  <a:lnTo>
                    <a:pt x="310" y="131"/>
                  </a:lnTo>
                  <a:lnTo>
                    <a:pt x="313" y="128"/>
                  </a:lnTo>
                  <a:lnTo>
                    <a:pt x="326" y="125"/>
                  </a:lnTo>
                  <a:lnTo>
                    <a:pt x="326" y="125"/>
                  </a:lnTo>
                  <a:lnTo>
                    <a:pt x="335" y="119"/>
                  </a:lnTo>
                  <a:lnTo>
                    <a:pt x="335" y="119"/>
                  </a:lnTo>
                  <a:lnTo>
                    <a:pt x="335" y="119"/>
                  </a:lnTo>
                  <a:lnTo>
                    <a:pt x="335" y="116"/>
                  </a:lnTo>
                  <a:lnTo>
                    <a:pt x="335" y="113"/>
                  </a:lnTo>
                  <a:lnTo>
                    <a:pt x="335" y="113"/>
                  </a:lnTo>
                  <a:lnTo>
                    <a:pt x="338" y="110"/>
                  </a:lnTo>
                  <a:lnTo>
                    <a:pt x="338" y="107"/>
                  </a:lnTo>
                  <a:lnTo>
                    <a:pt x="338" y="107"/>
                  </a:lnTo>
                  <a:lnTo>
                    <a:pt x="338" y="103"/>
                  </a:lnTo>
                  <a:lnTo>
                    <a:pt x="338" y="103"/>
                  </a:lnTo>
                  <a:lnTo>
                    <a:pt x="338" y="100"/>
                  </a:lnTo>
                  <a:lnTo>
                    <a:pt x="338" y="97"/>
                  </a:lnTo>
                  <a:lnTo>
                    <a:pt x="338" y="97"/>
                  </a:lnTo>
                  <a:lnTo>
                    <a:pt x="338" y="97"/>
                  </a:lnTo>
                  <a:lnTo>
                    <a:pt x="335" y="97"/>
                  </a:lnTo>
                  <a:lnTo>
                    <a:pt x="338" y="94"/>
                  </a:lnTo>
                  <a:lnTo>
                    <a:pt x="344" y="91"/>
                  </a:lnTo>
                  <a:lnTo>
                    <a:pt x="353" y="94"/>
                  </a:lnTo>
                  <a:lnTo>
                    <a:pt x="377" y="88"/>
                  </a:lnTo>
                  <a:lnTo>
                    <a:pt x="383" y="82"/>
                  </a:lnTo>
                  <a:lnTo>
                    <a:pt x="386" y="82"/>
                  </a:lnTo>
                  <a:lnTo>
                    <a:pt x="389" y="82"/>
                  </a:lnTo>
                  <a:lnTo>
                    <a:pt x="389" y="82"/>
                  </a:lnTo>
                  <a:lnTo>
                    <a:pt x="392" y="82"/>
                  </a:lnTo>
                  <a:lnTo>
                    <a:pt x="396" y="82"/>
                  </a:lnTo>
                  <a:lnTo>
                    <a:pt x="396" y="79"/>
                  </a:lnTo>
                  <a:lnTo>
                    <a:pt x="396" y="76"/>
                  </a:lnTo>
                  <a:lnTo>
                    <a:pt x="399" y="76"/>
                  </a:lnTo>
                  <a:lnTo>
                    <a:pt x="399" y="73"/>
                  </a:lnTo>
                  <a:lnTo>
                    <a:pt x="402" y="73"/>
                  </a:lnTo>
                  <a:lnTo>
                    <a:pt x="411" y="70"/>
                  </a:lnTo>
                  <a:lnTo>
                    <a:pt x="411" y="70"/>
                  </a:lnTo>
                  <a:lnTo>
                    <a:pt x="411" y="67"/>
                  </a:lnTo>
                  <a:lnTo>
                    <a:pt x="414" y="64"/>
                  </a:lnTo>
                  <a:lnTo>
                    <a:pt x="414" y="64"/>
                  </a:lnTo>
                  <a:lnTo>
                    <a:pt x="414" y="64"/>
                  </a:lnTo>
                  <a:lnTo>
                    <a:pt x="414" y="64"/>
                  </a:lnTo>
                  <a:lnTo>
                    <a:pt x="417" y="64"/>
                  </a:lnTo>
                  <a:lnTo>
                    <a:pt x="417" y="64"/>
                  </a:lnTo>
                  <a:lnTo>
                    <a:pt x="417" y="64"/>
                  </a:lnTo>
                  <a:lnTo>
                    <a:pt x="417" y="64"/>
                  </a:lnTo>
                  <a:lnTo>
                    <a:pt x="417" y="64"/>
                  </a:lnTo>
                  <a:lnTo>
                    <a:pt x="420" y="64"/>
                  </a:lnTo>
                  <a:lnTo>
                    <a:pt x="420" y="64"/>
                  </a:lnTo>
                  <a:lnTo>
                    <a:pt x="420" y="64"/>
                  </a:lnTo>
                  <a:lnTo>
                    <a:pt x="420" y="61"/>
                  </a:lnTo>
                  <a:lnTo>
                    <a:pt x="420" y="61"/>
                  </a:lnTo>
                  <a:lnTo>
                    <a:pt x="420" y="61"/>
                  </a:lnTo>
                  <a:lnTo>
                    <a:pt x="420" y="58"/>
                  </a:lnTo>
                  <a:lnTo>
                    <a:pt x="420" y="55"/>
                  </a:lnTo>
                  <a:lnTo>
                    <a:pt x="414" y="52"/>
                  </a:lnTo>
                  <a:lnTo>
                    <a:pt x="423" y="46"/>
                  </a:lnTo>
                  <a:lnTo>
                    <a:pt x="426" y="43"/>
                  </a:lnTo>
                  <a:lnTo>
                    <a:pt x="429" y="37"/>
                  </a:lnTo>
                  <a:lnTo>
                    <a:pt x="429" y="37"/>
                  </a:lnTo>
                  <a:lnTo>
                    <a:pt x="432" y="37"/>
                  </a:lnTo>
                  <a:lnTo>
                    <a:pt x="438" y="40"/>
                  </a:lnTo>
                  <a:lnTo>
                    <a:pt x="438" y="40"/>
                  </a:lnTo>
                  <a:lnTo>
                    <a:pt x="438" y="40"/>
                  </a:lnTo>
                  <a:lnTo>
                    <a:pt x="438" y="40"/>
                  </a:lnTo>
                  <a:lnTo>
                    <a:pt x="438" y="37"/>
                  </a:lnTo>
                  <a:lnTo>
                    <a:pt x="438" y="31"/>
                  </a:lnTo>
                  <a:lnTo>
                    <a:pt x="438" y="31"/>
                  </a:lnTo>
                  <a:lnTo>
                    <a:pt x="438" y="27"/>
                  </a:lnTo>
                  <a:lnTo>
                    <a:pt x="438" y="27"/>
                  </a:lnTo>
                  <a:lnTo>
                    <a:pt x="435" y="27"/>
                  </a:lnTo>
                  <a:lnTo>
                    <a:pt x="435" y="24"/>
                  </a:lnTo>
                  <a:lnTo>
                    <a:pt x="435" y="24"/>
                  </a:lnTo>
                  <a:lnTo>
                    <a:pt x="435" y="12"/>
                  </a:lnTo>
                  <a:lnTo>
                    <a:pt x="435" y="9"/>
                  </a:lnTo>
                  <a:lnTo>
                    <a:pt x="435" y="9"/>
                  </a:lnTo>
                  <a:lnTo>
                    <a:pt x="444" y="0"/>
                  </a:lnTo>
                  <a:lnTo>
                    <a:pt x="447" y="0"/>
                  </a:lnTo>
                  <a:lnTo>
                    <a:pt x="462" y="3"/>
                  </a:lnTo>
                  <a:lnTo>
                    <a:pt x="462" y="9"/>
                  </a:lnTo>
                  <a:lnTo>
                    <a:pt x="459" y="12"/>
                  </a:lnTo>
                  <a:lnTo>
                    <a:pt x="459" y="15"/>
                  </a:lnTo>
                  <a:lnTo>
                    <a:pt x="459" y="18"/>
                  </a:lnTo>
                  <a:lnTo>
                    <a:pt x="459" y="18"/>
                  </a:lnTo>
                  <a:lnTo>
                    <a:pt x="459" y="21"/>
                  </a:lnTo>
                  <a:lnTo>
                    <a:pt x="459" y="21"/>
                  </a:lnTo>
                  <a:lnTo>
                    <a:pt x="459" y="24"/>
                  </a:lnTo>
                  <a:lnTo>
                    <a:pt x="462" y="24"/>
                  </a:lnTo>
                  <a:lnTo>
                    <a:pt x="469" y="27"/>
                  </a:lnTo>
                  <a:lnTo>
                    <a:pt x="472" y="27"/>
                  </a:lnTo>
                  <a:lnTo>
                    <a:pt x="478" y="3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1">
              <a:extLst>
                <a:ext uri="{FF2B5EF4-FFF2-40B4-BE49-F238E27FC236}">
                  <a16:creationId xmlns:a16="http://schemas.microsoft.com/office/drawing/2014/main" id="{76539FF4-B3A8-469C-B8AF-E399DCC7F772}"/>
                </a:ext>
              </a:extLst>
            </p:cNvPr>
            <p:cNvSpPr>
              <a:spLocks/>
            </p:cNvSpPr>
            <p:nvPr/>
          </p:nvSpPr>
          <p:spPr bwMode="auto">
            <a:xfrm>
              <a:off x="4247" y="1950"/>
              <a:ext cx="946" cy="923"/>
            </a:xfrm>
            <a:custGeom>
              <a:avLst/>
              <a:gdLst>
                <a:gd name="T0" fmla="*/ 779 w 946"/>
                <a:gd name="T1" fmla="*/ 57 h 923"/>
                <a:gd name="T2" fmla="*/ 861 w 946"/>
                <a:gd name="T3" fmla="*/ 18 h 923"/>
                <a:gd name="T4" fmla="*/ 828 w 946"/>
                <a:gd name="T5" fmla="*/ 79 h 923"/>
                <a:gd name="T6" fmla="*/ 837 w 946"/>
                <a:gd name="T7" fmla="*/ 127 h 923"/>
                <a:gd name="T8" fmla="*/ 825 w 946"/>
                <a:gd name="T9" fmla="*/ 164 h 923"/>
                <a:gd name="T10" fmla="*/ 873 w 946"/>
                <a:gd name="T11" fmla="*/ 197 h 923"/>
                <a:gd name="T12" fmla="*/ 870 w 946"/>
                <a:gd name="T13" fmla="*/ 227 h 923"/>
                <a:gd name="T14" fmla="*/ 898 w 946"/>
                <a:gd name="T15" fmla="*/ 249 h 923"/>
                <a:gd name="T16" fmla="*/ 934 w 946"/>
                <a:gd name="T17" fmla="*/ 282 h 923"/>
                <a:gd name="T18" fmla="*/ 943 w 946"/>
                <a:gd name="T19" fmla="*/ 300 h 923"/>
                <a:gd name="T20" fmla="*/ 928 w 946"/>
                <a:gd name="T21" fmla="*/ 343 h 923"/>
                <a:gd name="T22" fmla="*/ 928 w 946"/>
                <a:gd name="T23" fmla="*/ 373 h 923"/>
                <a:gd name="T24" fmla="*/ 916 w 946"/>
                <a:gd name="T25" fmla="*/ 404 h 923"/>
                <a:gd name="T26" fmla="*/ 882 w 946"/>
                <a:gd name="T27" fmla="*/ 443 h 923"/>
                <a:gd name="T28" fmla="*/ 849 w 946"/>
                <a:gd name="T29" fmla="*/ 446 h 923"/>
                <a:gd name="T30" fmla="*/ 803 w 946"/>
                <a:gd name="T31" fmla="*/ 452 h 923"/>
                <a:gd name="T32" fmla="*/ 794 w 946"/>
                <a:gd name="T33" fmla="*/ 480 h 923"/>
                <a:gd name="T34" fmla="*/ 736 w 946"/>
                <a:gd name="T35" fmla="*/ 498 h 923"/>
                <a:gd name="T36" fmla="*/ 718 w 946"/>
                <a:gd name="T37" fmla="*/ 537 h 923"/>
                <a:gd name="T38" fmla="*/ 752 w 946"/>
                <a:gd name="T39" fmla="*/ 528 h 923"/>
                <a:gd name="T40" fmla="*/ 761 w 946"/>
                <a:gd name="T41" fmla="*/ 562 h 923"/>
                <a:gd name="T42" fmla="*/ 739 w 946"/>
                <a:gd name="T43" fmla="*/ 604 h 923"/>
                <a:gd name="T44" fmla="*/ 700 w 946"/>
                <a:gd name="T45" fmla="*/ 644 h 923"/>
                <a:gd name="T46" fmla="*/ 669 w 946"/>
                <a:gd name="T47" fmla="*/ 686 h 923"/>
                <a:gd name="T48" fmla="*/ 621 w 946"/>
                <a:gd name="T49" fmla="*/ 708 h 923"/>
                <a:gd name="T50" fmla="*/ 599 w 946"/>
                <a:gd name="T51" fmla="*/ 741 h 923"/>
                <a:gd name="T52" fmla="*/ 578 w 946"/>
                <a:gd name="T53" fmla="*/ 771 h 923"/>
                <a:gd name="T54" fmla="*/ 545 w 946"/>
                <a:gd name="T55" fmla="*/ 711 h 923"/>
                <a:gd name="T56" fmla="*/ 499 w 946"/>
                <a:gd name="T57" fmla="*/ 698 h 923"/>
                <a:gd name="T58" fmla="*/ 484 w 946"/>
                <a:gd name="T59" fmla="*/ 735 h 923"/>
                <a:gd name="T60" fmla="*/ 456 w 946"/>
                <a:gd name="T61" fmla="*/ 753 h 923"/>
                <a:gd name="T62" fmla="*/ 399 w 946"/>
                <a:gd name="T63" fmla="*/ 787 h 923"/>
                <a:gd name="T64" fmla="*/ 350 w 946"/>
                <a:gd name="T65" fmla="*/ 796 h 923"/>
                <a:gd name="T66" fmla="*/ 283 w 946"/>
                <a:gd name="T67" fmla="*/ 826 h 923"/>
                <a:gd name="T68" fmla="*/ 259 w 946"/>
                <a:gd name="T69" fmla="*/ 863 h 923"/>
                <a:gd name="T70" fmla="*/ 240 w 946"/>
                <a:gd name="T71" fmla="*/ 881 h 923"/>
                <a:gd name="T72" fmla="*/ 210 w 946"/>
                <a:gd name="T73" fmla="*/ 908 h 923"/>
                <a:gd name="T74" fmla="*/ 158 w 946"/>
                <a:gd name="T75" fmla="*/ 914 h 923"/>
                <a:gd name="T76" fmla="*/ 149 w 946"/>
                <a:gd name="T77" fmla="*/ 917 h 923"/>
                <a:gd name="T78" fmla="*/ 122 w 946"/>
                <a:gd name="T79" fmla="*/ 857 h 923"/>
                <a:gd name="T80" fmla="*/ 79 w 946"/>
                <a:gd name="T81" fmla="*/ 832 h 923"/>
                <a:gd name="T82" fmla="*/ 43 w 946"/>
                <a:gd name="T83" fmla="*/ 762 h 923"/>
                <a:gd name="T84" fmla="*/ 37 w 946"/>
                <a:gd name="T85" fmla="*/ 726 h 923"/>
                <a:gd name="T86" fmla="*/ 37 w 946"/>
                <a:gd name="T87" fmla="*/ 671 h 923"/>
                <a:gd name="T88" fmla="*/ 15 w 946"/>
                <a:gd name="T89" fmla="*/ 632 h 923"/>
                <a:gd name="T90" fmla="*/ 58 w 946"/>
                <a:gd name="T91" fmla="*/ 540 h 923"/>
                <a:gd name="T92" fmla="*/ 58 w 946"/>
                <a:gd name="T93" fmla="*/ 389 h 923"/>
                <a:gd name="T94" fmla="*/ 18 w 946"/>
                <a:gd name="T95" fmla="*/ 303 h 923"/>
                <a:gd name="T96" fmla="*/ 107 w 946"/>
                <a:gd name="T97" fmla="*/ 279 h 923"/>
                <a:gd name="T98" fmla="*/ 247 w 946"/>
                <a:gd name="T99" fmla="*/ 240 h 923"/>
                <a:gd name="T100" fmla="*/ 237 w 946"/>
                <a:gd name="T101" fmla="*/ 176 h 923"/>
                <a:gd name="T102" fmla="*/ 396 w 946"/>
                <a:gd name="T103" fmla="*/ 94 h 923"/>
                <a:gd name="T104" fmla="*/ 456 w 946"/>
                <a:gd name="T105" fmla="*/ 48 h 923"/>
                <a:gd name="T106" fmla="*/ 487 w 946"/>
                <a:gd name="T107" fmla="*/ 48 h 923"/>
                <a:gd name="T108" fmla="*/ 545 w 946"/>
                <a:gd name="T109" fmla="*/ 91 h 923"/>
                <a:gd name="T110" fmla="*/ 539 w 946"/>
                <a:gd name="T111" fmla="*/ 133 h 923"/>
                <a:gd name="T112" fmla="*/ 563 w 946"/>
                <a:gd name="T113" fmla="*/ 158 h 923"/>
                <a:gd name="T114" fmla="*/ 557 w 946"/>
                <a:gd name="T115" fmla="*/ 206 h 923"/>
                <a:gd name="T116" fmla="*/ 691 w 946"/>
                <a:gd name="T117" fmla="*/ 151 h 923"/>
                <a:gd name="T118" fmla="*/ 648 w 946"/>
                <a:gd name="T119" fmla="*/ 48 h 923"/>
                <a:gd name="T120" fmla="*/ 712 w 946"/>
                <a:gd name="T121" fmla="*/ 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6" h="923">
                  <a:moveTo>
                    <a:pt x="739" y="3"/>
                  </a:moveTo>
                  <a:lnTo>
                    <a:pt x="749" y="18"/>
                  </a:lnTo>
                  <a:lnTo>
                    <a:pt x="749" y="21"/>
                  </a:lnTo>
                  <a:lnTo>
                    <a:pt x="749" y="24"/>
                  </a:lnTo>
                  <a:lnTo>
                    <a:pt x="749" y="24"/>
                  </a:lnTo>
                  <a:lnTo>
                    <a:pt x="749" y="30"/>
                  </a:lnTo>
                  <a:lnTo>
                    <a:pt x="749" y="30"/>
                  </a:lnTo>
                  <a:lnTo>
                    <a:pt x="749" y="33"/>
                  </a:lnTo>
                  <a:lnTo>
                    <a:pt x="749" y="36"/>
                  </a:lnTo>
                  <a:lnTo>
                    <a:pt x="749" y="36"/>
                  </a:lnTo>
                  <a:lnTo>
                    <a:pt x="749" y="39"/>
                  </a:lnTo>
                  <a:lnTo>
                    <a:pt x="749" y="39"/>
                  </a:lnTo>
                  <a:lnTo>
                    <a:pt x="749" y="45"/>
                  </a:lnTo>
                  <a:lnTo>
                    <a:pt x="749" y="45"/>
                  </a:lnTo>
                  <a:lnTo>
                    <a:pt x="749" y="48"/>
                  </a:lnTo>
                  <a:lnTo>
                    <a:pt x="749" y="51"/>
                  </a:lnTo>
                  <a:lnTo>
                    <a:pt x="749" y="51"/>
                  </a:lnTo>
                  <a:lnTo>
                    <a:pt x="749" y="51"/>
                  </a:lnTo>
                  <a:lnTo>
                    <a:pt x="752" y="51"/>
                  </a:lnTo>
                  <a:lnTo>
                    <a:pt x="755" y="54"/>
                  </a:lnTo>
                  <a:lnTo>
                    <a:pt x="779" y="57"/>
                  </a:lnTo>
                  <a:lnTo>
                    <a:pt x="788" y="54"/>
                  </a:lnTo>
                  <a:lnTo>
                    <a:pt x="797" y="51"/>
                  </a:lnTo>
                  <a:lnTo>
                    <a:pt x="797" y="51"/>
                  </a:lnTo>
                  <a:lnTo>
                    <a:pt x="816" y="48"/>
                  </a:lnTo>
                  <a:lnTo>
                    <a:pt x="816" y="48"/>
                  </a:lnTo>
                  <a:lnTo>
                    <a:pt x="816" y="45"/>
                  </a:lnTo>
                  <a:lnTo>
                    <a:pt x="819" y="45"/>
                  </a:lnTo>
                  <a:lnTo>
                    <a:pt x="822" y="33"/>
                  </a:lnTo>
                  <a:lnTo>
                    <a:pt x="825" y="27"/>
                  </a:lnTo>
                  <a:lnTo>
                    <a:pt x="825" y="24"/>
                  </a:lnTo>
                  <a:lnTo>
                    <a:pt x="834" y="18"/>
                  </a:lnTo>
                  <a:lnTo>
                    <a:pt x="846" y="9"/>
                  </a:lnTo>
                  <a:lnTo>
                    <a:pt x="849" y="9"/>
                  </a:lnTo>
                  <a:lnTo>
                    <a:pt x="849" y="9"/>
                  </a:lnTo>
                  <a:lnTo>
                    <a:pt x="852" y="12"/>
                  </a:lnTo>
                  <a:lnTo>
                    <a:pt x="855" y="15"/>
                  </a:lnTo>
                  <a:lnTo>
                    <a:pt x="855" y="18"/>
                  </a:lnTo>
                  <a:lnTo>
                    <a:pt x="855" y="18"/>
                  </a:lnTo>
                  <a:lnTo>
                    <a:pt x="858" y="18"/>
                  </a:lnTo>
                  <a:lnTo>
                    <a:pt x="858" y="18"/>
                  </a:lnTo>
                  <a:lnTo>
                    <a:pt x="861" y="18"/>
                  </a:lnTo>
                  <a:lnTo>
                    <a:pt x="861" y="18"/>
                  </a:lnTo>
                  <a:lnTo>
                    <a:pt x="861" y="21"/>
                  </a:lnTo>
                  <a:lnTo>
                    <a:pt x="861" y="24"/>
                  </a:lnTo>
                  <a:lnTo>
                    <a:pt x="858" y="24"/>
                  </a:lnTo>
                  <a:lnTo>
                    <a:pt x="858" y="27"/>
                  </a:lnTo>
                  <a:lnTo>
                    <a:pt x="858" y="27"/>
                  </a:lnTo>
                  <a:lnTo>
                    <a:pt x="855" y="30"/>
                  </a:lnTo>
                  <a:lnTo>
                    <a:pt x="855" y="30"/>
                  </a:lnTo>
                  <a:lnTo>
                    <a:pt x="855" y="33"/>
                  </a:lnTo>
                  <a:lnTo>
                    <a:pt x="855" y="33"/>
                  </a:lnTo>
                  <a:lnTo>
                    <a:pt x="858" y="48"/>
                  </a:lnTo>
                  <a:lnTo>
                    <a:pt x="852" y="60"/>
                  </a:lnTo>
                  <a:lnTo>
                    <a:pt x="846" y="72"/>
                  </a:lnTo>
                  <a:lnTo>
                    <a:pt x="846" y="72"/>
                  </a:lnTo>
                  <a:lnTo>
                    <a:pt x="843" y="76"/>
                  </a:lnTo>
                  <a:lnTo>
                    <a:pt x="840" y="76"/>
                  </a:lnTo>
                  <a:lnTo>
                    <a:pt x="840" y="79"/>
                  </a:lnTo>
                  <a:lnTo>
                    <a:pt x="837" y="79"/>
                  </a:lnTo>
                  <a:lnTo>
                    <a:pt x="831" y="76"/>
                  </a:lnTo>
                  <a:lnTo>
                    <a:pt x="828" y="76"/>
                  </a:lnTo>
                  <a:lnTo>
                    <a:pt x="828" y="79"/>
                  </a:lnTo>
                  <a:lnTo>
                    <a:pt x="828" y="79"/>
                  </a:lnTo>
                  <a:lnTo>
                    <a:pt x="825" y="82"/>
                  </a:lnTo>
                  <a:lnTo>
                    <a:pt x="825" y="85"/>
                  </a:lnTo>
                  <a:lnTo>
                    <a:pt x="825" y="88"/>
                  </a:lnTo>
                  <a:lnTo>
                    <a:pt x="822" y="100"/>
                  </a:lnTo>
                  <a:lnTo>
                    <a:pt x="822" y="103"/>
                  </a:lnTo>
                  <a:lnTo>
                    <a:pt x="822" y="106"/>
                  </a:lnTo>
                  <a:lnTo>
                    <a:pt x="822" y="106"/>
                  </a:lnTo>
                  <a:lnTo>
                    <a:pt x="822" y="109"/>
                  </a:lnTo>
                  <a:lnTo>
                    <a:pt x="822" y="109"/>
                  </a:lnTo>
                  <a:lnTo>
                    <a:pt x="822" y="112"/>
                  </a:lnTo>
                  <a:lnTo>
                    <a:pt x="822" y="112"/>
                  </a:lnTo>
                  <a:lnTo>
                    <a:pt x="825" y="112"/>
                  </a:lnTo>
                  <a:lnTo>
                    <a:pt x="828" y="115"/>
                  </a:lnTo>
                  <a:lnTo>
                    <a:pt x="837" y="118"/>
                  </a:lnTo>
                  <a:lnTo>
                    <a:pt x="843" y="118"/>
                  </a:lnTo>
                  <a:lnTo>
                    <a:pt x="843" y="121"/>
                  </a:lnTo>
                  <a:lnTo>
                    <a:pt x="846" y="121"/>
                  </a:lnTo>
                  <a:lnTo>
                    <a:pt x="843" y="121"/>
                  </a:lnTo>
                  <a:lnTo>
                    <a:pt x="840" y="124"/>
                  </a:lnTo>
                  <a:lnTo>
                    <a:pt x="837" y="127"/>
                  </a:lnTo>
                  <a:lnTo>
                    <a:pt x="837" y="130"/>
                  </a:lnTo>
                  <a:lnTo>
                    <a:pt x="837" y="130"/>
                  </a:lnTo>
                  <a:lnTo>
                    <a:pt x="837" y="130"/>
                  </a:lnTo>
                  <a:lnTo>
                    <a:pt x="837" y="133"/>
                  </a:lnTo>
                  <a:lnTo>
                    <a:pt x="837" y="136"/>
                  </a:lnTo>
                  <a:lnTo>
                    <a:pt x="837" y="139"/>
                  </a:lnTo>
                  <a:lnTo>
                    <a:pt x="837" y="139"/>
                  </a:lnTo>
                  <a:lnTo>
                    <a:pt x="837" y="139"/>
                  </a:lnTo>
                  <a:lnTo>
                    <a:pt x="831" y="139"/>
                  </a:lnTo>
                  <a:lnTo>
                    <a:pt x="822" y="142"/>
                  </a:lnTo>
                  <a:lnTo>
                    <a:pt x="825" y="145"/>
                  </a:lnTo>
                  <a:lnTo>
                    <a:pt x="828" y="151"/>
                  </a:lnTo>
                  <a:lnTo>
                    <a:pt x="828" y="155"/>
                  </a:lnTo>
                  <a:lnTo>
                    <a:pt x="828" y="155"/>
                  </a:lnTo>
                  <a:lnTo>
                    <a:pt x="828" y="158"/>
                  </a:lnTo>
                  <a:lnTo>
                    <a:pt x="828" y="158"/>
                  </a:lnTo>
                  <a:lnTo>
                    <a:pt x="828" y="161"/>
                  </a:lnTo>
                  <a:lnTo>
                    <a:pt x="828" y="161"/>
                  </a:lnTo>
                  <a:lnTo>
                    <a:pt x="828" y="161"/>
                  </a:lnTo>
                  <a:lnTo>
                    <a:pt x="825" y="164"/>
                  </a:lnTo>
                  <a:lnTo>
                    <a:pt x="825" y="164"/>
                  </a:lnTo>
                  <a:lnTo>
                    <a:pt x="825" y="167"/>
                  </a:lnTo>
                  <a:lnTo>
                    <a:pt x="828" y="167"/>
                  </a:lnTo>
                  <a:lnTo>
                    <a:pt x="831" y="164"/>
                  </a:lnTo>
                  <a:lnTo>
                    <a:pt x="834" y="164"/>
                  </a:lnTo>
                  <a:lnTo>
                    <a:pt x="837" y="164"/>
                  </a:lnTo>
                  <a:lnTo>
                    <a:pt x="843" y="164"/>
                  </a:lnTo>
                  <a:lnTo>
                    <a:pt x="861" y="167"/>
                  </a:lnTo>
                  <a:lnTo>
                    <a:pt x="864" y="167"/>
                  </a:lnTo>
                  <a:lnTo>
                    <a:pt x="864" y="170"/>
                  </a:lnTo>
                  <a:lnTo>
                    <a:pt x="864" y="170"/>
                  </a:lnTo>
                  <a:lnTo>
                    <a:pt x="864" y="173"/>
                  </a:lnTo>
                  <a:lnTo>
                    <a:pt x="861" y="176"/>
                  </a:lnTo>
                  <a:lnTo>
                    <a:pt x="861" y="176"/>
                  </a:lnTo>
                  <a:lnTo>
                    <a:pt x="864" y="176"/>
                  </a:lnTo>
                  <a:lnTo>
                    <a:pt x="864" y="179"/>
                  </a:lnTo>
                  <a:lnTo>
                    <a:pt x="873" y="182"/>
                  </a:lnTo>
                  <a:lnTo>
                    <a:pt x="876" y="185"/>
                  </a:lnTo>
                  <a:lnTo>
                    <a:pt x="876" y="188"/>
                  </a:lnTo>
                  <a:lnTo>
                    <a:pt x="876" y="191"/>
                  </a:lnTo>
                  <a:lnTo>
                    <a:pt x="876" y="191"/>
                  </a:lnTo>
                  <a:lnTo>
                    <a:pt x="873" y="197"/>
                  </a:lnTo>
                  <a:lnTo>
                    <a:pt x="873" y="197"/>
                  </a:lnTo>
                  <a:lnTo>
                    <a:pt x="873" y="197"/>
                  </a:lnTo>
                  <a:lnTo>
                    <a:pt x="873" y="200"/>
                  </a:lnTo>
                  <a:lnTo>
                    <a:pt x="873" y="206"/>
                  </a:lnTo>
                  <a:lnTo>
                    <a:pt x="876" y="215"/>
                  </a:lnTo>
                  <a:lnTo>
                    <a:pt x="879" y="215"/>
                  </a:lnTo>
                  <a:lnTo>
                    <a:pt x="876" y="215"/>
                  </a:lnTo>
                  <a:lnTo>
                    <a:pt x="876" y="218"/>
                  </a:lnTo>
                  <a:lnTo>
                    <a:pt x="876" y="218"/>
                  </a:lnTo>
                  <a:lnTo>
                    <a:pt x="876" y="218"/>
                  </a:lnTo>
                  <a:lnTo>
                    <a:pt x="876" y="221"/>
                  </a:lnTo>
                  <a:lnTo>
                    <a:pt x="873" y="221"/>
                  </a:lnTo>
                  <a:lnTo>
                    <a:pt x="873" y="221"/>
                  </a:lnTo>
                  <a:lnTo>
                    <a:pt x="873" y="224"/>
                  </a:lnTo>
                  <a:lnTo>
                    <a:pt x="873" y="224"/>
                  </a:lnTo>
                  <a:lnTo>
                    <a:pt x="873" y="224"/>
                  </a:lnTo>
                  <a:lnTo>
                    <a:pt x="873" y="224"/>
                  </a:lnTo>
                  <a:lnTo>
                    <a:pt x="873" y="224"/>
                  </a:lnTo>
                  <a:lnTo>
                    <a:pt x="873" y="227"/>
                  </a:lnTo>
                  <a:lnTo>
                    <a:pt x="870" y="227"/>
                  </a:lnTo>
                  <a:lnTo>
                    <a:pt x="870" y="227"/>
                  </a:lnTo>
                  <a:lnTo>
                    <a:pt x="870" y="227"/>
                  </a:lnTo>
                  <a:lnTo>
                    <a:pt x="873" y="230"/>
                  </a:lnTo>
                  <a:lnTo>
                    <a:pt x="873" y="230"/>
                  </a:lnTo>
                  <a:lnTo>
                    <a:pt x="882" y="234"/>
                  </a:lnTo>
                  <a:lnTo>
                    <a:pt x="882" y="234"/>
                  </a:lnTo>
                  <a:lnTo>
                    <a:pt x="886" y="234"/>
                  </a:lnTo>
                  <a:lnTo>
                    <a:pt x="886" y="234"/>
                  </a:lnTo>
                  <a:lnTo>
                    <a:pt x="886" y="234"/>
                  </a:lnTo>
                  <a:lnTo>
                    <a:pt x="886" y="234"/>
                  </a:lnTo>
                  <a:lnTo>
                    <a:pt x="886" y="230"/>
                  </a:lnTo>
                  <a:lnTo>
                    <a:pt x="886" y="230"/>
                  </a:lnTo>
                  <a:lnTo>
                    <a:pt x="886" y="230"/>
                  </a:lnTo>
                  <a:lnTo>
                    <a:pt x="889" y="230"/>
                  </a:lnTo>
                  <a:lnTo>
                    <a:pt x="889" y="230"/>
                  </a:lnTo>
                  <a:lnTo>
                    <a:pt x="889" y="230"/>
                  </a:lnTo>
                  <a:lnTo>
                    <a:pt x="892" y="230"/>
                  </a:lnTo>
                  <a:lnTo>
                    <a:pt x="901" y="234"/>
                  </a:lnTo>
                  <a:lnTo>
                    <a:pt x="901" y="234"/>
                  </a:lnTo>
                  <a:lnTo>
                    <a:pt x="901" y="237"/>
                  </a:lnTo>
                  <a:lnTo>
                    <a:pt x="898" y="249"/>
                  </a:lnTo>
                  <a:lnTo>
                    <a:pt x="898" y="249"/>
                  </a:lnTo>
                  <a:lnTo>
                    <a:pt x="898" y="252"/>
                  </a:lnTo>
                  <a:lnTo>
                    <a:pt x="895" y="252"/>
                  </a:lnTo>
                  <a:lnTo>
                    <a:pt x="895" y="255"/>
                  </a:lnTo>
                  <a:lnTo>
                    <a:pt x="892" y="255"/>
                  </a:lnTo>
                  <a:lnTo>
                    <a:pt x="895" y="255"/>
                  </a:lnTo>
                  <a:lnTo>
                    <a:pt x="895" y="255"/>
                  </a:lnTo>
                  <a:lnTo>
                    <a:pt x="901" y="255"/>
                  </a:lnTo>
                  <a:lnTo>
                    <a:pt x="904" y="255"/>
                  </a:lnTo>
                  <a:lnTo>
                    <a:pt x="913" y="258"/>
                  </a:lnTo>
                  <a:lnTo>
                    <a:pt x="913" y="261"/>
                  </a:lnTo>
                  <a:lnTo>
                    <a:pt x="913" y="261"/>
                  </a:lnTo>
                  <a:lnTo>
                    <a:pt x="913" y="261"/>
                  </a:lnTo>
                  <a:lnTo>
                    <a:pt x="913" y="264"/>
                  </a:lnTo>
                  <a:lnTo>
                    <a:pt x="916" y="267"/>
                  </a:lnTo>
                  <a:lnTo>
                    <a:pt x="913" y="273"/>
                  </a:lnTo>
                  <a:lnTo>
                    <a:pt x="910" y="282"/>
                  </a:lnTo>
                  <a:lnTo>
                    <a:pt x="913" y="285"/>
                  </a:lnTo>
                  <a:lnTo>
                    <a:pt x="916" y="282"/>
                  </a:lnTo>
                  <a:lnTo>
                    <a:pt x="919" y="282"/>
                  </a:lnTo>
                  <a:lnTo>
                    <a:pt x="922" y="282"/>
                  </a:lnTo>
                  <a:lnTo>
                    <a:pt x="934" y="282"/>
                  </a:lnTo>
                  <a:lnTo>
                    <a:pt x="940" y="279"/>
                  </a:lnTo>
                  <a:lnTo>
                    <a:pt x="943" y="279"/>
                  </a:lnTo>
                  <a:lnTo>
                    <a:pt x="943" y="279"/>
                  </a:lnTo>
                  <a:lnTo>
                    <a:pt x="946" y="279"/>
                  </a:lnTo>
                  <a:lnTo>
                    <a:pt x="946" y="279"/>
                  </a:lnTo>
                  <a:lnTo>
                    <a:pt x="946" y="279"/>
                  </a:lnTo>
                  <a:lnTo>
                    <a:pt x="946" y="282"/>
                  </a:lnTo>
                  <a:lnTo>
                    <a:pt x="946" y="282"/>
                  </a:lnTo>
                  <a:lnTo>
                    <a:pt x="943" y="285"/>
                  </a:lnTo>
                  <a:lnTo>
                    <a:pt x="943" y="288"/>
                  </a:lnTo>
                  <a:lnTo>
                    <a:pt x="940" y="291"/>
                  </a:lnTo>
                  <a:lnTo>
                    <a:pt x="940" y="291"/>
                  </a:lnTo>
                  <a:lnTo>
                    <a:pt x="943" y="291"/>
                  </a:lnTo>
                  <a:lnTo>
                    <a:pt x="943" y="291"/>
                  </a:lnTo>
                  <a:lnTo>
                    <a:pt x="946" y="294"/>
                  </a:lnTo>
                  <a:lnTo>
                    <a:pt x="946" y="294"/>
                  </a:lnTo>
                  <a:lnTo>
                    <a:pt x="946" y="294"/>
                  </a:lnTo>
                  <a:lnTo>
                    <a:pt x="946" y="294"/>
                  </a:lnTo>
                  <a:lnTo>
                    <a:pt x="946" y="297"/>
                  </a:lnTo>
                  <a:lnTo>
                    <a:pt x="943" y="297"/>
                  </a:lnTo>
                  <a:lnTo>
                    <a:pt x="943" y="300"/>
                  </a:lnTo>
                  <a:lnTo>
                    <a:pt x="946" y="303"/>
                  </a:lnTo>
                  <a:lnTo>
                    <a:pt x="943" y="310"/>
                  </a:lnTo>
                  <a:lnTo>
                    <a:pt x="943" y="313"/>
                  </a:lnTo>
                  <a:lnTo>
                    <a:pt x="940" y="319"/>
                  </a:lnTo>
                  <a:lnTo>
                    <a:pt x="940" y="322"/>
                  </a:lnTo>
                  <a:lnTo>
                    <a:pt x="937" y="322"/>
                  </a:lnTo>
                  <a:lnTo>
                    <a:pt x="937" y="325"/>
                  </a:lnTo>
                  <a:lnTo>
                    <a:pt x="934" y="325"/>
                  </a:lnTo>
                  <a:lnTo>
                    <a:pt x="931" y="328"/>
                  </a:lnTo>
                  <a:lnTo>
                    <a:pt x="931" y="328"/>
                  </a:lnTo>
                  <a:lnTo>
                    <a:pt x="931" y="328"/>
                  </a:lnTo>
                  <a:lnTo>
                    <a:pt x="931" y="331"/>
                  </a:lnTo>
                  <a:lnTo>
                    <a:pt x="931" y="331"/>
                  </a:lnTo>
                  <a:lnTo>
                    <a:pt x="931" y="334"/>
                  </a:lnTo>
                  <a:lnTo>
                    <a:pt x="931" y="334"/>
                  </a:lnTo>
                  <a:lnTo>
                    <a:pt x="928" y="334"/>
                  </a:lnTo>
                  <a:lnTo>
                    <a:pt x="928" y="334"/>
                  </a:lnTo>
                  <a:lnTo>
                    <a:pt x="928" y="334"/>
                  </a:lnTo>
                  <a:lnTo>
                    <a:pt x="928" y="337"/>
                  </a:lnTo>
                  <a:lnTo>
                    <a:pt x="928" y="340"/>
                  </a:lnTo>
                  <a:lnTo>
                    <a:pt x="928" y="343"/>
                  </a:lnTo>
                  <a:lnTo>
                    <a:pt x="928" y="346"/>
                  </a:lnTo>
                  <a:lnTo>
                    <a:pt x="928" y="349"/>
                  </a:lnTo>
                  <a:lnTo>
                    <a:pt x="928" y="349"/>
                  </a:lnTo>
                  <a:lnTo>
                    <a:pt x="928" y="352"/>
                  </a:lnTo>
                  <a:lnTo>
                    <a:pt x="928" y="352"/>
                  </a:lnTo>
                  <a:lnTo>
                    <a:pt x="928" y="355"/>
                  </a:lnTo>
                  <a:lnTo>
                    <a:pt x="928" y="355"/>
                  </a:lnTo>
                  <a:lnTo>
                    <a:pt x="928" y="358"/>
                  </a:lnTo>
                  <a:lnTo>
                    <a:pt x="928" y="361"/>
                  </a:lnTo>
                  <a:lnTo>
                    <a:pt x="928" y="361"/>
                  </a:lnTo>
                  <a:lnTo>
                    <a:pt x="925" y="361"/>
                  </a:lnTo>
                  <a:lnTo>
                    <a:pt x="925" y="364"/>
                  </a:lnTo>
                  <a:lnTo>
                    <a:pt x="925" y="364"/>
                  </a:lnTo>
                  <a:lnTo>
                    <a:pt x="925" y="364"/>
                  </a:lnTo>
                  <a:lnTo>
                    <a:pt x="925" y="367"/>
                  </a:lnTo>
                  <a:lnTo>
                    <a:pt x="925" y="370"/>
                  </a:lnTo>
                  <a:lnTo>
                    <a:pt x="925" y="370"/>
                  </a:lnTo>
                  <a:lnTo>
                    <a:pt x="925" y="373"/>
                  </a:lnTo>
                  <a:lnTo>
                    <a:pt x="925" y="373"/>
                  </a:lnTo>
                  <a:lnTo>
                    <a:pt x="925" y="373"/>
                  </a:lnTo>
                  <a:lnTo>
                    <a:pt x="928" y="373"/>
                  </a:lnTo>
                  <a:lnTo>
                    <a:pt x="940" y="370"/>
                  </a:lnTo>
                  <a:lnTo>
                    <a:pt x="937" y="379"/>
                  </a:lnTo>
                  <a:lnTo>
                    <a:pt x="934" y="379"/>
                  </a:lnTo>
                  <a:lnTo>
                    <a:pt x="916" y="385"/>
                  </a:lnTo>
                  <a:lnTo>
                    <a:pt x="913" y="389"/>
                  </a:lnTo>
                  <a:lnTo>
                    <a:pt x="913" y="389"/>
                  </a:lnTo>
                  <a:lnTo>
                    <a:pt x="913" y="389"/>
                  </a:lnTo>
                  <a:lnTo>
                    <a:pt x="913" y="392"/>
                  </a:lnTo>
                  <a:lnTo>
                    <a:pt x="916" y="392"/>
                  </a:lnTo>
                  <a:lnTo>
                    <a:pt x="919" y="392"/>
                  </a:lnTo>
                  <a:lnTo>
                    <a:pt x="919" y="395"/>
                  </a:lnTo>
                  <a:lnTo>
                    <a:pt x="919" y="395"/>
                  </a:lnTo>
                  <a:lnTo>
                    <a:pt x="919" y="395"/>
                  </a:lnTo>
                  <a:lnTo>
                    <a:pt x="919" y="395"/>
                  </a:lnTo>
                  <a:lnTo>
                    <a:pt x="919" y="395"/>
                  </a:lnTo>
                  <a:lnTo>
                    <a:pt x="919" y="398"/>
                  </a:lnTo>
                  <a:lnTo>
                    <a:pt x="916" y="401"/>
                  </a:lnTo>
                  <a:lnTo>
                    <a:pt x="916" y="401"/>
                  </a:lnTo>
                  <a:lnTo>
                    <a:pt x="916" y="404"/>
                  </a:lnTo>
                  <a:lnTo>
                    <a:pt x="916" y="404"/>
                  </a:lnTo>
                  <a:lnTo>
                    <a:pt x="916" y="404"/>
                  </a:lnTo>
                  <a:lnTo>
                    <a:pt x="916" y="407"/>
                  </a:lnTo>
                  <a:lnTo>
                    <a:pt x="913" y="410"/>
                  </a:lnTo>
                  <a:lnTo>
                    <a:pt x="913" y="413"/>
                  </a:lnTo>
                  <a:lnTo>
                    <a:pt x="913" y="416"/>
                  </a:lnTo>
                  <a:lnTo>
                    <a:pt x="910" y="416"/>
                  </a:lnTo>
                  <a:lnTo>
                    <a:pt x="907" y="419"/>
                  </a:lnTo>
                  <a:lnTo>
                    <a:pt x="907" y="422"/>
                  </a:lnTo>
                  <a:lnTo>
                    <a:pt x="907" y="425"/>
                  </a:lnTo>
                  <a:lnTo>
                    <a:pt x="904" y="425"/>
                  </a:lnTo>
                  <a:lnTo>
                    <a:pt x="904" y="425"/>
                  </a:lnTo>
                  <a:lnTo>
                    <a:pt x="901" y="428"/>
                  </a:lnTo>
                  <a:lnTo>
                    <a:pt x="898" y="431"/>
                  </a:lnTo>
                  <a:lnTo>
                    <a:pt x="895" y="434"/>
                  </a:lnTo>
                  <a:lnTo>
                    <a:pt x="892" y="434"/>
                  </a:lnTo>
                  <a:lnTo>
                    <a:pt x="886" y="437"/>
                  </a:lnTo>
                  <a:lnTo>
                    <a:pt x="886" y="437"/>
                  </a:lnTo>
                  <a:lnTo>
                    <a:pt x="886" y="440"/>
                  </a:lnTo>
                  <a:lnTo>
                    <a:pt x="886" y="440"/>
                  </a:lnTo>
                  <a:lnTo>
                    <a:pt x="882" y="443"/>
                  </a:lnTo>
                  <a:lnTo>
                    <a:pt x="882" y="443"/>
                  </a:lnTo>
                  <a:lnTo>
                    <a:pt x="882" y="443"/>
                  </a:lnTo>
                  <a:lnTo>
                    <a:pt x="882" y="446"/>
                  </a:lnTo>
                  <a:lnTo>
                    <a:pt x="882" y="446"/>
                  </a:lnTo>
                  <a:lnTo>
                    <a:pt x="882" y="446"/>
                  </a:lnTo>
                  <a:lnTo>
                    <a:pt x="882" y="449"/>
                  </a:lnTo>
                  <a:lnTo>
                    <a:pt x="882" y="449"/>
                  </a:lnTo>
                  <a:lnTo>
                    <a:pt x="882" y="452"/>
                  </a:lnTo>
                  <a:lnTo>
                    <a:pt x="882" y="452"/>
                  </a:lnTo>
                  <a:lnTo>
                    <a:pt x="882" y="452"/>
                  </a:lnTo>
                  <a:lnTo>
                    <a:pt x="879" y="452"/>
                  </a:lnTo>
                  <a:lnTo>
                    <a:pt x="876" y="452"/>
                  </a:lnTo>
                  <a:lnTo>
                    <a:pt x="867" y="458"/>
                  </a:lnTo>
                  <a:lnTo>
                    <a:pt x="867" y="458"/>
                  </a:lnTo>
                  <a:lnTo>
                    <a:pt x="864" y="458"/>
                  </a:lnTo>
                  <a:lnTo>
                    <a:pt x="855" y="458"/>
                  </a:lnTo>
                  <a:lnTo>
                    <a:pt x="849" y="452"/>
                  </a:lnTo>
                  <a:lnTo>
                    <a:pt x="849" y="452"/>
                  </a:lnTo>
                  <a:lnTo>
                    <a:pt x="849" y="452"/>
                  </a:lnTo>
                  <a:lnTo>
                    <a:pt x="849" y="449"/>
                  </a:lnTo>
                  <a:lnTo>
                    <a:pt x="849" y="446"/>
                  </a:lnTo>
                  <a:lnTo>
                    <a:pt x="849" y="446"/>
                  </a:lnTo>
                  <a:lnTo>
                    <a:pt x="849" y="446"/>
                  </a:lnTo>
                  <a:lnTo>
                    <a:pt x="849" y="440"/>
                  </a:lnTo>
                  <a:lnTo>
                    <a:pt x="846" y="437"/>
                  </a:lnTo>
                  <a:lnTo>
                    <a:pt x="846" y="437"/>
                  </a:lnTo>
                  <a:lnTo>
                    <a:pt x="846" y="437"/>
                  </a:lnTo>
                  <a:lnTo>
                    <a:pt x="843" y="437"/>
                  </a:lnTo>
                  <a:lnTo>
                    <a:pt x="843" y="437"/>
                  </a:lnTo>
                  <a:lnTo>
                    <a:pt x="840" y="434"/>
                  </a:lnTo>
                  <a:lnTo>
                    <a:pt x="834" y="431"/>
                  </a:lnTo>
                  <a:lnTo>
                    <a:pt x="831" y="431"/>
                  </a:lnTo>
                  <a:lnTo>
                    <a:pt x="831" y="431"/>
                  </a:lnTo>
                  <a:lnTo>
                    <a:pt x="825" y="431"/>
                  </a:lnTo>
                  <a:lnTo>
                    <a:pt x="816" y="434"/>
                  </a:lnTo>
                  <a:lnTo>
                    <a:pt x="800" y="440"/>
                  </a:lnTo>
                  <a:lnTo>
                    <a:pt x="800" y="443"/>
                  </a:lnTo>
                  <a:lnTo>
                    <a:pt x="800" y="443"/>
                  </a:lnTo>
                  <a:lnTo>
                    <a:pt x="800" y="443"/>
                  </a:lnTo>
                  <a:lnTo>
                    <a:pt x="800" y="446"/>
                  </a:lnTo>
                  <a:lnTo>
                    <a:pt x="800" y="446"/>
                  </a:lnTo>
                  <a:lnTo>
                    <a:pt x="800" y="449"/>
                  </a:lnTo>
                  <a:lnTo>
                    <a:pt x="800" y="449"/>
                  </a:lnTo>
                  <a:lnTo>
                    <a:pt x="803" y="452"/>
                  </a:lnTo>
                  <a:lnTo>
                    <a:pt x="803" y="452"/>
                  </a:lnTo>
                  <a:lnTo>
                    <a:pt x="803" y="455"/>
                  </a:lnTo>
                  <a:lnTo>
                    <a:pt x="803" y="455"/>
                  </a:lnTo>
                  <a:lnTo>
                    <a:pt x="803" y="461"/>
                  </a:lnTo>
                  <a:lnTo>
                    <a:pt x="803" y="461"/>
                  </a:lnTo>
                  <a:lnTo>
                    <a:pt x="803" y="464"/>
                  </a:lnTo>
                  <a:lnTo>
                    <a:pt x="803" y="464"/>
                  </a:lnTo>
                  <a:lnTo>
                    <a:pt x="803" y="468"/>
                  </a:lnTo>
                  <a:lnTo>
                    <a:pt x="803" y="468"/>
                  </a:lnTo>
                  <a:lnTo>
                    <a:pt x="806" y="468"/>
                  </a:lnTo>
                  <a:lnTo>
                    <a:pt x="809" y="468"/>
                  </a:lnTo>
                  <a:lnTo>
                    <a:pt x="812" y="468"/>
                  </a:lnTo>
                  <a:lnTo>
                    <a:pt x="812" y="471"/>
                  </a:lnTo>
                  <a:lnTo>
                    <a:pt x="812" y="471"/>
                  </a:lnTo>
                  <a:lnTo>
                    <a:pt x="812" y="471"/>
                  </a:lnTo>
                  <a:lnTo>
                    <a:pt x="812" y="474"/>
                  </a:lnTo>
                  <a:lnTo>
                    <a:pt x="809" y="477"/>
                  </a:lnTo>
                  <a:lnTo>
                    <a:pt x="809" y="480"/>
                  </a:lnTo>
                  <a:lnTo>
                    <a:pt x="809" y="480"/>
                  </a:lnTo>
                  <a:lnTo>
                    <a:pt x="797" y="480"/>
                  </a:lnTo>
                  <a:lnTo>
                    <a:pt x="794" y="480"/>
                  </a:lnTo>
                  <a:lnTo>
                    <a:pt x="788" y="486"/>
                  </a:lnTo>
                  <a:lnTo>
                    <a:pt x="788" y="486"/>
                  </a:lnTo>
                  <a:lnTo>
                    <a:pt x="788" y="486"/>
                  </a:lnTo>
                  <a:lnTo>
                    <a:pt x="785" y="486"/>
                  </a:lnTo>
                  <a:lnTo>
                    <a:pt x="782" y="486"/>
                  </a:lnTo>
                  <a:lnTo>
                    <a:pt x="779" y="483"/>
                  </a:lnTo>
                  <a:lnTo>
                    <a:pt x="779" y="483"/>
                  </a:lnTo>
                  <a:lnTo>
                    <a:pt x="776" y="483"/>
                  </a:lnTo>
                  <a:lnTo>
                    <a:pt x="776" y="483"/>
                  </a:lnTo>
                  <a:lnTo>
                    <a:pt x="773" y="483"/>
                  </a:lnTo>
                  <a:lnTo>
                    <a:pt x="767" y="486"/>
                  </a:lnTo>
                  <a:lnTo>
                    <a:pt x="761" y="486"/>
                  </a:lnTo>
                  <a:lnTo>
                    <a:pt x="755" y="486"/>
                  </a:lnTo>
                  <a:lnTo>
                    <a:pt x="755" y="486"/>
                  </a:lnTo>
                  <a:lnTo>
                    <a:pt x="749" y="489"/>
                  </a:lnTo>
                  <a:lnTo>
                    <a:pt x="743" y="492"/>
                  </a:lnTo>
                  <a:lnTo>
                    <a:pt x="743" y="492"/>
                  </a:lnTo>
                  <a:lnTo>
                    <a:pt x="743" y="492"/>
                  </a:lnTo>
                  <a:lnTo>
                    <a:pt x="743" y="492"/>
                  </a:lnTo>
                  <a:lnTo>
                    <a:pt x="739" y="495"/>
                  </a:lnTo>
                  <a:lnTo>
                    <a:pt x="736" y="498"/>
                  </a:lnTo>
                  <a:lnTo>
                    <a:pt x="733" y="498"/>
                  </a:lnTo>
                  <a:lnTo>
                    <a:pt x="733" y="501"/>
                  </a:lnTo>
                  <a:lnTo>
                    <a:pt x="733" y="501"/>
                  </a:lnTo>
                  <a:lnTo>
                    <a:pt x="733" y="501"/>
                  </a:lnTo>
                  <a:lnTo>
                    <a:pt x="733" y="501"/>
                  </a:lnTo>
                  <a:lnTo>
                    <a:pt x="733" y="504"/>
                  </a:lnTo>
                  <a:lnTo>
                    <a:pt x="724" y="513"/>
                  </a:lnTo>
                  <a:lnTo>
                    <a:pt x="718" y="519"/>
                  </a:lnTo>
                  <a:lnTo>
                    <a:pt x="718" y="522"/>
                  </a:lnTo>
                  <a:lnTo>
                    <a:pt x="715" y="528"/>
                  </a:lnTo>
                  <a:lnTo>
                    <a:pt x="715" y="528"/>
                  </a:lnTo>
                  <a:lnTo>
                    <a:pt x="715" y="531"/>
                  </a:lnTo>
                  <a:lnTo>
                    <a:pt x="715" y="531"/>
                  </a:lnTo>
                  <a:lnTo>
                    <a:pt x="715" y="531"/>
                  </a:lnTo>
                  <a:lnTo>
                    <a:pt x="715" y="531"/>
                  </a:lnTo>
                  <a:lnTo>
                    <a:pt x="715" y="531"/>
                  </a:lnTo>
                  <a:lnTo>
                    <a:pt x="715" y="534"/>
                  </a:lnTo>
                  <a:lnTo>
                    <a:pt x="718" y="534"/>
                  </a:lnTo>
                  <a:lnTo>
                    <a:pt x="718" y="534"/>
                  </a:lnTo>
                  <a:lnTo>
                    <a:pt x="718" y="534"/>
                  </a:lnTo>
                  <a:lnTo>
                    <a:pt x="718" y="537"/>
                  </a:lnTo>
                  <a:lnTo>
                    <a:pt x="721" y="537"/>
                  </a:lnTo>
                  <a:lnTo>
                    <a:pt x="721" y="540"/>
                  </a:lnTo>
                  <a:lnTo>
                    <a:pt x="721" y="540"/>
                  </a:lnTo>
                  <a:lnTo>
                    <a:pt x="721" y="540"/>
                  </a:lnTo>
                  <a:lnTo>
                    <a:pt x="721" y="540"/>
                  </a:lnTo>
                  <a:lnTo>
                    <a:pt x="721" y="540"/>
                  </a:lnTo>
                  <a:lnTo>
                    <a:pt x="724" y="544"/>
                  </a:lnTo>
                  <a:lnTo>
                    <a:pt x="724" y="544"/>
                  </a:lnTo>
                  <a:lnTo>
                    <a:pt x="727" y="544"/>
                  </a:lnTo>
                  <a:lnTo>
                    <a:pt x="727" y="544"/>
                  </a:lnTo>
                  <a:lnTo>
                    <a:pt x="727" y="540"/>
                  </a:lnTo>
                  <a:lnTo>
                    <a:pt x="727" y="540"/>
                  </a:lnTo>
                  <a:lnTo>
                    <a:pt x="730" y="537"/>
                  </a:lnTo>
                  <a:lnTo>
                    <a:pt x="730" y="537"/>
                  </a:lnTo>
                  <a:lnTo>
                    <a:pt x="730" y="537"/>
                  </a:lnTo>
                  <a:lnTo>
                    <a:pt x="730" y="537"/>
                  </a:lnTo>
                  <a:lnTo>
                    <a:pt x="733" y="537"/>
                  </a:lnTo>
                  <a:lnTo>
                    <a:pt x="736" y="537"/>
                  </a:lnTo>
                  <a:lnTo>
                    <a:pt x="743" y="534"/>
                  </a:lnTo>
                  <a:lnTo>
                    <a:pt x="749" y="531"/>
                  </a:lnTo>
                  <a:lnTo>
                    <a:pt x="752" y="528"/>
                  </a:lnTo>
                  <a:lnTo>
                    <a:pt x="752" y="528"/>
                  </a:lnTo>
                  <a:lnTo>
                    <a:pt x="752" y="528"/>
                  </a:lnTo>
                  <a:lnTo>
                    <a:pt x="752" y="531"/>
                  </a:lnTo>
                  <a:lnTo>
                    <a:pt x="752" y="531"/>
                  </a:lnTo>
                  <a:lnTo>
                    <a:pt x="755" y="531"/>
                  </a:lnTo>
                  <a:lnTo>
                    <a:pt x="755" y="531"/>
                  </a:lnTo>
                  <a:lnTo>
                    <a:pt x="755" y="531"/>
                  </a:lnTo>
                  <a:lnTo>
                    <a:pt x="752" y="534"/>
                  </a:lnTo>
                  <a:lnTo>
                    <a:pt x="752" y="534"/>
                  </a:lnTo>
                  <a:lnTo>
                    <a:pt x="752" y="537"/>
                  </a:lnTo>
                  <a:lnTo>
                    <a:pt x="752" y="537"/>
                  </a:lnTo>
                  <a:lnTo>
                    <a:pt x="755" y="537"/>
                  </a:lnTo>
                  <a:lnTo>
                    <a:pt x="755" y="537"/>
                  </a:lnTo>
                  <a:lnTo>
                    <a:pt x="755" y="537"/>
                  </a:lnTo>
                  <a:lnTo>
                    <a:pt x="758" y="544"/>
                  </a:lnTo>
                  <a:lnTo>
                    <a:pt x="758" y="547"/>
                  </a:lnTo>
                  <a:lnTo>
                    <a:pt x="758" y="547"/>
                  </a:lnTo>
                  <a:lnTo>
                    <a:pt x="758" y="553"/>
                  </a:lnTo>
                  <a:lnTo>
                    <a:pt x="758" y="556"/>
                  </a:lnTo>
                  <a:lnTo>
                    <a:pt x="761" y="559"/>
                  </a:lnTo>
                  <a:lnTo>
                    <a:pt x="761" y="562"/>
                  </a:lnTo>
                  <a:lnTo>
                    <a:pt x="761" y="562"/>
                  </a:lnTo>
                  <a:lnTo>
                    <a:pt x="761" y="565"/>
                  </a:lnTo>
                  <a:lnTo>
                    <a:pt x="761" y="565"/>
                  </a:lnTo>
                  <a:lnTo>
                    <a:pt x="761" y="565"/>
                  </a:lnTo>
                  <a:lnTo>
                    <a:pt x="761" y="568"/>
                  </a:lnTo>
                  <a:lnTo>
                    <a:pt x="761" y="571"/>
                  </a:lnTo>
                  <a:lnTo>
                    <a:pt x="761" y="571"/>
                  </a:lnTo>
                  <a:lnTo>
                    <a:pt x="752" y="580"/>
                  </a:lnTo>
                  <a:lnTo>
                    <a:pt x="746" y="586"/>
                  </a:lnTo>
                  <a:lnTo>
                    <a:pt x="746" y="589"/>
                  </a:lnTo>
                  <a:lnTo>
                    <a:pt x="746" y="589"/>
                  </a:lnTo>
                  <a:lnTo>
                    <a:pt x="746" y="589"/>
                  </a:lnTo>
                  <a:lnTo>
                    <a:pt x="746" y="589"/>
                  </a:lnTo>
                  <a:lnTo>
                    <a:pt x="746" y="589"/>
                  </a:lnTo>
                  <a:lnTo>
                    <a:pt x="749" y="595"/>
                  </a:lnTo>
                  <a:lnTo>
                    <a:pt x="749" y="595"/>
                  </a:lnTo>
                  <a:lnTo>
                    <a:pt x="749" y="598"/>
                  </a:lnTo>
                  <a:lnTo>
                    <a:pt x="749" y="598"/>
                  </a:lnTo>
                  <a:lnTo>
                    <a:pt x="749" y="598"/>
                  </a:lnTo>
                  <a:lnTo>
                    <a:pt x="743" y="601"/>
                  </a:lnTo>
                  <a:lnTo>
                    <a:pt x="739" y="604"/>
                  </a:lnTo>
                  <a:lnTo>
                    <a:pt x="736" y="607"/>
                  </a:lnTo>
                  <a:lnTo>
                    <a:pt x="736" y="607"/>
                  </a:lnTo>
                  <a:lnTo>
                    <a:pt x="736" y="607"/>
                  </a:lnTo>
                  <a:lnTo>
                    <a:pt x="727" y="604"/>
                  </a:lnTo>
                  <a:lnTo>
                    <a:pt x="700" y="604"/>
                  </a:lnTo>
                  <a:lnTo>
                    <a:pt x="700" y="607"/>
                  </a:lnTo>
                  <a:lnTo>
                    <a:pt x="700" y="610"/>
                  </a:lnTo>
                  <a:lnTo>
                    <a:pt x="703" y="610"/>
                  </a:lnTo>
                  <a:lnTo>
                    <a:pt x="703" y="613"/>
                  </a:lnTo>
                  <a:lnTo>
                    <a:pt x="703" y="616"/>
                  </a:lnTo>
                  <a:lnTo>
                    <a:pt x="706" y="616"/>
                  </a:lnTo>
                  <a:lnTo>
                    <a:pt x="703" y="619"/>
                  </a:lnTo>
                  <a:lnTo>
                    <a:pt x="703" y="623"/>
                  </a:lnTo>
                  <a:lnTo>
                    <a:pt x="703" y="626"/>
                  </a:lnTo>
                  <a:lnTo>
                    <a:pt x="706" y="629"/>
                  </a:lnTo>
                  <a:lnTo>
                    <a:pt x="706" y="632"/>
                  </a:lnTo>
                  <a:lnTo>
                    <a:pt x="706" y="635"/>
                  </a:lnTo>
                  <a:lnTo>
                    <a:pt x="706" y="638"/>
                  </a:lnTo>
                  <a:lnTo>
                    <a:pt x="703" y="641"/>
                  </a:lnTo>
                  <a:lnTo>
                    <a:pt x="700" y="641"/>
                  </a:lnTo>
                  <a:lnTo>
                    <a:pt x="700" y="644"/>
                  </a:lnTo>
                  <a:lnTo>
                    <a:pt x="700" y="647"/>
                  </a:lnTo>
                  <a:lnTo>
                    <a:pt x="697" y="647"/>
                  </a:lnTo>
                  <a:lnTo>
                    <a:pt x="697" y="650"/>
                  </a:lnTo>
                  <a:lnTo>
                    <a:pt x="697" y="650"/>
                  </a:lnTo>
                  <a:lnTo>
                    <a:pt x="697" y="650"/>
                  </a:lnTo>
                  <a:lnTo>
                    <a:pt x="697" y="650"/>
                  </a:lnTo>
                  <a:lnTo>
                    <a:pt x="697" y="653"/>
                  </a:lnTo>
                  <a:lnTo>
                    <a:pt x="694" y="653"/>
                  </a:lnTo>
                  <a:lnTo>
                    <a:pt x="691" y="653"/>
                  </a:lnTo>
                  <a:lnTo>
                    <a:pt x="688" y="662"/>
                  </a:lnTo>
                  <a:lnTo>
                    <a:pt x="688" y="665"/>
                  </a:lnTo>
                  <a:lnTo>
                    <a:pt x="688" y="668"/>
                  </a:lnTo>
                  <a:lnTo>
                    <a:pt x="685" y="668"/>
                  </a:lnTo>
                  <a:lnTo>
                    <a:pt x="685" y="674"/>
                  </a:lnTo>
                  <a:lnTo>
                    <a:pt x="685" y="677"/>
                  </a:lnTo>
                  <a:lnTo>
                    <a:pt x="685" y="677"/>
                  </a:lnTo>
                  <a:lnTo>
                    <a:pt x="685" y="677"/>
                  </a:lnTo>
                  <a:lnTo>
                    <a:pt x="682" y="677"/>
                  </a:lnTo>
                  <a:lnTo>
                    <a:pt x="679" y="677"/>
                  </a:lnTo>
                  <a:lnTo>
                    <a:pt x="676" y="680"/>
                  </a:lnTo>
                  <a:lnTo>
                    <a:pt x="669" y="686"/>
                  </a:lnTo>
                  <a:lnTo>
                    <a:pt x="666" y="689"/>
                  </a:lnTo>
                  <a:lnTo>
                    <a:pt x="666" y="689"/>
                  </a:lnTo>
                  <a:lnTo>
                    <a:pt x="666" y="692"/>
                  </a:lnTo>
                  <a:lnTo>
                    <a:pt x="666" y="692"/>
                  </a:lnTo>
                  <a:lnTo>
                    <a:pt x="666" y="695"/>
                  </a:lnTo>
                  <a:lnTo>
                    <a:pt x="660" y="698"/>
                  </a:lnTo>
                  <a:lnTo>
                    <a:pt x="660" y="698"/>
                  </a:lnTo>
                  <a:lnTo>
                    <a:pt x="657" y="702"/>
                  </a:lnTo>
                  <a:lnTo>
                    <a:pt x="654" y="702"/>
                  </a:lnTo>
                  <a:lnTo>
                    <a:pt x="651" y="702"/>
                  </a:lnTo>
                  <a:lnTo>
                    <a:pt x="648" y="702"/>
                  </a:lnTo>
                  <a:lnTo>
                    <a:pt x="645" y="698"/>
                  </a:lnTo>
                  <a:lnTo>
                    <a:pt x="642" y="692"/>
                  </a:lnTo>
                  <a:lnTo>
                    <a:pt x="642" y="692"/>
                  </a:lnTo>
                  <a:lnTo>
                    <a:pt x="642" y="692"/>
                  </a:lnTo>
                  <a:lnTo>
                    <a:pt x="639" y="692"/>
                  </a:lnTo>
                  <a:lnTo>
                    <a:pt x="639" y="692"/>
                  </a:lnTo>
                  <a:lnTo>
                    <a:pt x="636" y="692"/>
                  </a:lnTo>
                  <a:lnTo>
                    <a:pt x="633" y="698"/>
                  </a:lnTo>
                  <a:lnTo>
                    <a:pt x="621" y="708"/>
                  </a:lnTo>
                  <a:lnTo>
                    <a:pt x="621" y="708"/>
                  </a:lnTo>
                  <a:lnTo>
                    <a:pt x="621" y="711"/>
                  </a:lnTo>
                  <a:lnTo>
                    <a:pt x="621" y="711"/>
                  </a:lnTo>
                  <a:lnTo>
                    <a:pt x="615" y="714"/>
                  </a:lnTo>
                  <a:lnTo>
                    <a:pt x="615" y="714"/>
                  </a:lnTo>
                  <a:lnTo>
                    <a:pt x="615" y="717"/>
                  </a:lnTo>
                  <a:lnTo>
                    <a:pt x="612" y="720"/>
                  </a:lnTo>
                  <a:lnTo>
                    <a:pt x="599" y="732"/>
                  </a:lnTo>
                  <a:lnTo>
                    <a:pt x="599" y="732"/>
                  </a:lnTo>
                  <a:lnTo>
                    <a:pt x="599" y="735"/>
                  </a:lnTo>
                  <a:lnTo>
                    <a:pt x="599" y="735"/>
                  </a:lnTo>
                  <a:lnTo>
                    <a:pt x="599" y="735"/>
                  </a:lnTo>
                  <a:lnTo>
                    <a:pt x="599" y="735"/>
                  </a:lnTo>
                  <a:lnTo>
                    <a:pt x="599" y="735"/>
                  </a:lnTo>
                  <a:lnTo>
                    <a:pt x="599" y="738"/>
                  </a:lnTo>
                  <a:lnTo>
                    <a:pt x="599" y="738"/>
                  </a:lnTo>
                  <a:lnTo>
                    <a:pt x="599" y="738"/>
                  </a:lnTo>
                  <a:lnTo>
                    <a:pt x="599" y="738"/>
                  </a:lnTo>
                  <a:lnTo>
                    <a:pt x="599" y="738"/>
                  </a:lnTo>
                  <a:lnTo>
                    <a:pt x="599" y="741"/>
                  </a:lnTo>
                  <a:lnTo>
                    <a:pt x="599" y="741"/>
                  </a:lnTo>
                  <a:lnTo>
                    <a:pt x="599" y="741"/>
                  </a:lnTo>
                  <a:lnTo>
                    <a:pt x="603" y="741"/>
                  </a:lnTo>
                  <a:lnTo>
                    <a:pt x="606" y="747"/>
                  </a:lnTo>
                  <a:lnTo>
                    <a:pt x="609" y="747"/>
                  </a:lnTo>
                  <a:lnTo>
                    <a:pt x="609" y="747"/>
                  </a:lnTo>
                  <a:lnTo>
                    <a:pt x="609" y="747"/>
                  </a:lnTo>
                  <a:lnTo>
                    <a:pt x="609" y="750"/>
                  </a:lnTo>
                  <a:lnTo>
                    <a:pt x="609" y="750"/>
                  </a:lnTo>
                  <a:lnTo>
                    <a:pt x="609" y="759"/>
                  </a:lnTo>
                  <a:lnTo>
                    <a:pt x="606" y="762"/>
                  </a:lnTo>
                  <a:lnTo>
                    <a:pt x="606" y="765"/>
                  </a:lnTo>
                  <a:lnTo>
                    <a:pt x="606" y="765"/>
                  </a:lnTo>
                  <a:lnTo>
                    <a:pt x="603" y="765"/>
                  </a:lnTo>
                  <a:lnTo>
                    <a:pt x="603" y="768"/>
                  </a:lnTo>
                  <a:lnTo>
                    <a:pt x="599" y="768"/>
                  </a:lnTo>
                  <a:lnTo>
                    <a:pt x="599" y="774"/>
                  </a:lnTo>
                  <a:lnTo>
                    <a:pt x="590" y="768"/>
                  </a:lnTo>
                  <a:lnTo>
                    <a:pt x="587" y="768"/>
                  </a:lnTo>
                  <a:lnTo>
                    <a:pt x="587" y="768"/>
                  </a:lnTo>
                  <a:lnTo>
                    <a:pt x="581" y="771"/>
                  </a:lnTo>
                  <a:lnTo>
                    <a:pt x="578" y="771"/>
                  </a:lnTo>
                  <a:lnTo>
                    <a:pt x="578" y="771"/>
                  </a:lnTo>
                  <a:lnTo>
                    <a:pt x="578" y="768"/>
                  </a:lnTo>
                  <a:lnTo>
                    <a:pt x="578" y="765"/>
                  </a:lnTo>
                  <a:lnTo>
                    <a:pt x="575" y="765"/>
                  </a:lnTo>
                  <a:lnTo>
                    <a:pt x="572" y="756"/>
                  </a:lnTo>
                  <a:lnTo>
                    <a:pt x="560" y="741"/>
                  </a:lnTo>
                  <a:lnTo>
                    <a:pt x="557" y="738"/>
                  </a:lnTo>
                  <a:lnTo>
                    <a:pt x="557" y="735"/>
                  </a:lnTo>
                  <a:lnTo>
                    <a:pt x="557" y="732"/>
                  </a:lnTo>
                  <a:lnTo>
                    <a:pt x="560" y="729"/>
                  </a:lnTo>
                  <a:lnTo>
                    <a:pt x="560" y="726"/>
                  </a:lnTo>
                  <a:lnTo>
                    <a:pt x="557" y="720"/>
                  </a:lnTo>
                  <a:lnTo>
                    <a:pt x="557" y="714"/>
                  </a:lnTo>
                  <a:lnTo>
                    <a:pt x="557" y="711"/>
                  </a:lnTo>
                  <a:lnTo>
                    <a:pt x="554" y="711"/>
                  </a:lnTo>
                  <a:lnTo>
                    <a:pt x="554" y="711"/>
                  </a:lnTo>
                  <a:lnTo>
                    <a:pt x="554" y="711"/>
                  </a:lnTo>
                  <a:lnTo>
                    <a:pt x="554" y="711"/>
                  </a:lnTo>
                  <a:lnTo>
                    <a:pt x="551" y="714"/>
                  </a:lnTo>
                  <a:lnTo>
                    <a:pt x="548" y="714"/>
                  </a:lnTo>
                  <a:lnTo>
                    <a:pt x="548" y="714"/>
                  </a:lnTo>
                  <a:lnTo>
                    <a:pt x="545" y="711"/>
                  </a:lnTo>
                  <a:lnTo>
                    <a:pt x="542" y="708"/>
                  </a:lnTo>
                  <a:lnTo>
                    <a:pt x="536" y="698"/>
                  </a:lnTo>
                  <a:lnTo>
                    <a:pt x="533" y="698"/>
                  </a:lnTo>
                  <a:lnTo>
                    <a:pt x="526" y="695"/>
                  </a:lnTo>
                  <a:lnTo>
                    <a:pt x="523" y="695"/>
                  </a:lnTo>
                  <a:lnTo>
                    <a:pt x="523" y="692"/>
                  </a:lnTo>
                  <a:lnTo>
                    <a:pt x="523" y="692"/>
                  </a:lnTo>
                  <a:lnTo>
                    <a:pt x="523" y="689"/>
                  </a:lnTo>
                  <a:lnTo>
                    <a:pt x="523" y="689"/>
                  </a:lnTo>
                  <a:lnTo>
                    <a:pt x="523" y="686"/>
                  </a:lnTo>
                  <a:lnTo>
                    <a:pt x="523" y="683"/>
                  </a:lnTo>
                  <a:lnTo>
                    <a:pt x="526" y="680"/>
                  </a:lnTo>
                  <a:lnTo>
                    <a:pt x="526" y="674"/>
                  </a:lnTo>
                  <a:lnTo>
                    <a:pt x="511" y="671"/>
                  </a:lnTo>
                  <a:lnTo>
                    <a:pt x="508" y="671"/>
                  </a:lnTo>
                  <a:lnTo>
                    <a:pt x="499" y="680"/>
                  </a:lnTo>
                  <a:lnTo>
                    <a:pt x="499" y="680"/>
                  </a:lnTo>
                  <a:lnTo>
                    <a:pt x="499" y="683"/>
                  </a:lnTo>
                  <a:lnTo>
                    <a:pt x="499" y="695"/>
                  </a:lnTo>
                  <a:lnTo>
                    <a:pt x="499" y="695"/>
                  </a:lnTo>
                  <a:lnTo>
                    <a:pt x="499" y="698"/>
                  </a:lnTo>
                  <a:lnTo>
                    <a:pt x="502" y="698"/>
                  </a:lnTo>
                  <a:lnTo>
                    <a:pt x="502" y="698"/>
                  </a:lnTo>
                  <a:lnTo>
                    <a:pt x="502" y="702"/>
                  </a:lnTo>
                  <a:lnTo>
                    <a:pt x="502" y="702"/>
                  </a:lnTo>
                  <a:lnTo>
                    <a:pt x="502" y="708"/>
                  </a:lnTo>
                  <a:lnTo>
                    <a:pt x="502" y="711"/>
                  </a:lnTo>
                  <a:lnTo>
                    <a:pt x="502" y="711"/>
                  </a:lnTo>
                  <a:lnTo>
                    <a:pt x="502" y="711"/>
                  </a:lnTo>
                  <a:lnTo>
                    <a:pt x="502" y="711"/>
                  </a:lnTo>
                  <a:lnTo>
                    <a:pt x="496" y="708"/>
                  </a:lnTo>
                  <a:lnTo>
                    <a:pt x="493" y="708"/>
                  </a:lnTo>
                  <a:lnTo>
                    <a:pt x="493" y="708"/>
                  </a:lnTo>
                  <a:lnTo>
                    <a:pt x="490" y="714"/>
                  </a:lnTo>
                  <a:lnTo>
                    <a:pt x="487" y="717"/>
                  </a:lnTo>
                  <a:lnTo>
                    <a:pt x="478" y="723"/>
                  </a:lnTo>
                  <a:lnTo>
                    <a:pt x="484" y="726"/>
                  </a:lnTo>
                  <a:lnTo>
                    <a:pt x="484" y="729"/>
                  </a:lnTo>
                  <a:lnTo>
                    <a:pt x="484" y="732"/>
                  </a:lnTo>
                  <a:lnTo>
                    <a:pt x="484" y="732"/>
                  </a:lnTo>
                  <a:lnTo>
                    <a:pt x="484" y="732"/>
                  </a:lnTo>
                  <a:lnTo>
                    <a:pt x="484" y="735"/>
                  </a:lnTo>
                  <a:lnTo>
                    <a:pt x="484" y="735"/>
                  </a:lnTo>
                  <a:lnTo>
                    <a:pt x="484" y="735"/>
                  </a:lnTo>
                  <a:lnTo>
                    <a:pt x="481" y="735"/>
                  </a:lnTo>
                  <a:lnTo>
                    <a:pt x="481" y="735"/>
                  </a:lnTo>
                  <a:lnTo>
                    <a:pt x="481" y="735"/>
                  </a:lnTo>
                  <a:lnTo>
                    <a:pt x="481" y="735"/>
                  </a:lnTo>
                  <a:lnTo>
                    <a:pt x="481" y="735"/>
                  </a:lnTo>
                  <a:lnTo>
                    <a:pt x="478" y="735"/>
                  </a:lnTo>
                  <a:lnTo>
                    <a:pt x="478" y="735"/>
                  </a:lnTo>
                  <a:lnTo>
                    <a:pt x="478" y="735"/>
                  </a:lnTo>
                  <a:lnTo>
                    <a:pt x="478" y="735"/>
                  </a:lnTo>
                  <a:lnTo>
                    <a:pt x="475" y="738"/>
                  </a:lnTo>
                  <a:lnTo>
                    <a:pt x="475" y="741"/>
                  </a:lnTo>
                  <a:lnTo>
                    <a:pt x="475" y="741"/>
                  </a:lnTo>
                  <a:lnTo>
                    <a:pt x="466" y="744"/>
                  </a:lnTo>
                  <a:lnTo>
                    <a:pt x="463" y="744"/>
                  </a:lnTo>
                  <a:lnTo>
                    <a:pt x="463" y="747"/>
                  </a:lnTo>
                  <a:lnTo>
                    <a:pt x="460" y="747"/>
                  </a:lnTo>
                  <a:lnTo>
                    <a:pt x="460" y="750"/>
                  </a:lnTo>
                  <a:lnTo>
                    <a:pt x="460" y="753"/>
                  </a:lnTo>
                  <a:lnTo>
                    <a:pt x="456" y="753"/>
                  </a:lnTo>
                  <a:lnTo>
                    <a:pt x="453" y="753"/>
                  </a:lnTo>
                  <a:lnTo>
                    <a:pt x="453" y="753"/>
                  </a:lnTo>
                  <a:lnTo>
                    <a:pt x="450" y="753"/>
                  </a:lnTo>
                  <a:lnTo>
                    <a:pt x="447" y="753"/>
                  </a:lnTo>
                  <a:lnTo>
                    <a:pt x="441" y="759"/>
                  </a:lnTo>
                  <a:lnTo>
                    <a:pt x="417" y="765"/>
                  </a:lnTo>
                  <a:lnTo>
                    <a:pt x="408" y="762"/>
                  </a:lnTo>
                  <a:lnTo>
                    <a:pt x="402" y="765"/>
                  </a:lnTo>
                  <a:lnTo>
                    <a:pt x="399" y="768"/>
                  </a:lnTo>
                  <a:lnTo>
                    <a:pt x="402" y="768"/>
                  </a:lnTo>
                  <a:lnTo>
                    <a:pt x="402" y="768"/>
                  </a:lnTo>
                  <a:lnTo>
                    <a:pt x="402" y="768"/>
                  </a:lnTo>
                  <a:lnTo>
                    <a:pt x="402" y="771"/>
                  </a:lnTo>
                  <a:lnTo>
                    <a:pt x="402" y="774"/>
                  </a:lnTo>
                  <a:lnTo>
                    <a:pt x="402" y="774"/>
                  </a:lnTo>
                  <a:lnTo>
                    <a:pt x="402" y="778"/>
                  </a:lnTo>
                  <a:lnTo>
                    <a:pt x="402" y="778"/>
                  </a:lnTo>
                  <a:lnTo>
                    <a:pt x="402" y="781"/>
                  </a:lnTo>
                  <a:lnTo>
                    <a:pt x="399" y="784"/>
                  </a:lnTo>
                  <a:lnTo>
                    <a:pt x="399" y="784"/>
                  </a:lnTo>
                  <a:lnTo>
                    <a:pt x="399" y="787"/>
                  </a:lnTo>
                  <a:lnTo>
                    <a:pt x="399" y="790"/>
                  </a:lnTo>
                  <a:lnTo>
                    <a:pt x="399" y="790"/>
                  </a:lnTo>
                  <a:lnTo>
                    <a:pt x="399" y="790"/>
                  </a:lnTo>
                  <a:lnTo>
                    <a:pt x="390" y="796"/>
                  </a:lnTo>
                  <a:lnTo>
                    <a:pt x="390" y="796"/>
                  </a:lnTo>
                  <a:lnTo>
                    <a:pt x="377" y="799"/>
                  </a:lnTo>
                  <a:lnTo>
                    <a:pt x="374" y="802"/>
                  </a:lnTo>
                  <a:lnTo>
                    <a:pt x="359" y="799"/>
                  </a:lnTo>
                  <a:lnTo>
                    <a:pt x="359" y="799"/>
                  </a:lnTo>
                  <a:lnTo>
                    <a:pt x="359" y="799"/>
                  </a:lnTo>
                  <a:lnTo>
                    <a:pt x="359" y="796"/>
                  </a:lnTo>
                  <a:lnTo>
                    <a:pt x="359" y="796"/>
                  </a:lnTo>
                  <a:lnTo>
                    <a:pt x="359" y="796"/>
                  </a:lnTo>
                  <a:lnTo>
                    <a:pt x="356" y="796"/>
                  </a:lnTo>
                  <a:lnTo>
                    <a:pt x="356" y="796"/>
                  </a:lnTo>
                  <a:lnTo>
                    <a:pt x="356" y="793"/>
                  </a:lnTo>
                  <a:lnTo>
                    <a:pt x="353" y="793"/>
                  </a:lnTo>
                  <a:lnTo>
                    <a:pt x="353" y="793"/>
                  </a:lnTo>
                  <a:lnTo>
                    <a:pt x="353" y="793"/>
                  </a:lnTo>
                  <a:lnTo>
                    <a:pt x="353" y="796"/>
                  </a:lnTo>
                  <a:lnTo>
                    <a:pt x="350" y="796"/>
                  </a:lnTo>
                  <a:lnTo>
                    <a:pt x="350" y="802"/>
                  </a:lnTo>
                  <a:lnTo>
                    <a:pt x="347" y="802"/>
                  </a:lnTo>
                  <a:lnTo>
                    <a:pt x="341" y="808"/>
                  </a:lnTo>
                  <a:lnTo>
                    <a:pt x="338" y="808"/>
                  </a:lnTo>
                  <a:lnTo>
                    <a:pt x="332" y="808"/>
                  </a:lnTo>
                  <a:lnTo>
                    <a:pt x="332" y="808"/>
                  </a:lnTo>
                  <a:lnTo>
                    <a:pt x="332" y="808"/>
                  </a:lnTo>
                  <a:lnTo>
                    <a:pt x="329" y="808"/>
                  </a:lnTo>
                  <a:lnTo>
                    <a:pt x="329" y="811"/>
                  </a:lnTo>
                  <a:lnTo>
                    <a:pt x="329" y="814"/>
                  </a:lnTo>
                  <a:lnTo>
                    <a:pt x="326" y="814"/>
                  </a:lnTo>
                  <a:lnTo>
                    <a:pt x="326" y="814"/>
                  </a:lnTo>
                  <a:lnTo>
                    <a:pt x="323" y="814"/>
                  </a:lnTo>
                  <a:lnTo>
                    <a:pt x="320" y="811"/>
                  </a:lnTo>
                  <a:lnTo>
                    <a:pt x="317" y="811"/>
                  </a:lnTo>
                  <a:lnTo>
                    <a:pt x="313" y="811"/>
                  </a:lnTo>
                  <a:lnTo>
                    <a:pt x="301" y="823"/>
                  </a:lnTo>
                  <a:lnTo>
                    <a:pt x="292" y="826"/>
                  </a:lnTo>
                  <a:lnTo>
                    <a:pt x="289" y="826"/>
                  </a:lnTo>
                  <a:lnTo>
                    <a:pt x="286" y="826"/>
                  </a:lnTo>
                  <a:lnTo>
                    <a:pt x="283" y="826"/>
                  </a:lnTo>
                  <a:lnTo>
                    <a:pt x="283" y="826"/>
                  </a:lnTo>
                  <a:lnTo>
                    <a:pt x="283" y="829"/>
                  </a:lnTo>
                  <a:lnTo>
                    <a:pt x="283" y="829"/>
                  </a:lnTo>
                  <a:lnTo>
                    <a:pt x="283" y="832"/>
                  </a:lnTo>
                  <a:lnTo>
                    <a:pt x="277" y="838"/>
                  </a:lnTo>
                  <a:lnTo>
                    <a:pt x="271" y="838"/>
                  </a:lnTo>
                  <a:lnTo>
                    <a:pt x="271" y="838"/>
                  </a:lnTo>
                  <a:lnTo>
                    <a:pt x="271" y="841"/>
                  </a:lnTo>
                  <a:lnTo>
                    <a:pt x="271" y="841"/>
                  </a:lnTo>
                  <a:lnTo>
                    <a:pt x="271" y="844"/>
                  </a:lnTo>
                  <a:lnTo>
                    <a:pt x="271" y="847"/>
                  </a:lnTo>
                  <a:lnTo>
                    <a:pt x="271" y="850"/>
                  </a:lnTo>
                  <a:lnTo>
                    <a:pt x="271" y="860"/>
                  </a:lnTo>
                  <a:lnTo>
                    <a:pt x="268" y="863"/>
                  </a:lnTo>
                  <a:lnTo>
                    <a:pt x="268" y="866"/>
                  </a:lnTo>
                  <a:lnTo>
                    <a:pt x="265" y="866"/>
                  </a:lnTo>
                  <a:lnTo>
                    <a:pt x="265" y="866"/>
                  </a:lnTo>
                  <a:lnTo>
                    <a:pt x="262" y="866"/>
                  </a:lnTo>
                  <a:lnTo>
                    <a:pt x="259" y="866"/>
                  </a:lnTo>
                  <a:lnTo>
                    <a:pt x="259" y="863"/>
                  </a:lnTo>
                  <a:lnTo>
                    <a:pt x="259" y="863"/>
                  </a:lnTo>
                  <a:lnTo>
                    <a:pt x="256" y="863"/>
                  </a:lnTo>
                  <a:lnTo>
                    <a:pt x="256" y="860"/>
                  </a:lnTo>
                  <a:lnTo>
                    <a:pt x="253" y="857"/>
                  </a:lnTo>
                  <a:lnTo>
                    <a:pt x="253" y="857"/>
                  </a:lnTo>
                  <a:lnTo>
                    <a:pt x="253" y="857"/>
                  </a:lnTo>
                  <a:lnTo>
                    <a:pt x="240" y="860"/>
                  </a:lnTo>
                  <a:lnTo>
                    <a:pt x="237" y="863"/>
                  </a:lnTo>
                  <a:lnTo>
                    <a:pt x="237" y="863"/>
                  </a:lnTo>
                  <a:lnTo>
                    <a:pt x="237" y="863"/>
                  </a:lnTo>
                  <a:lnTo>
                    <a:pt x="237" y="863"/>
                  </a:lnTo>
                  <a:lnTo>
                    <a:pt x="237" y="866"/>
                  </a:lnTo>
                  <a:lnTo>
                    <a:pt x="237" y="869"/>
                  </a:lnTo>
                  <a:lnTo>
                    <a:pt x="237" y="872"/>
                  </a:lnTo>
                  <a:lnTo>
                    <a:pt x="234" y="875"/>
                  </a:lnTo>
                  <a:lnTo>
                    <a:pt x="234" y="875"/>
                  </a:lnTo>
                  <a:lnTo>
                    <a:pt x="234" y="875"/>
                  </a:lnTo>
                  <a:lnTo>
                    <a:pt x="237" y="878"/>
                  </a:lnTo>
                  <a:lnTo>
                    <a:pt x="240" y="878"/>
                  </a:lnTo>
                  <a:lnTo>
                    <a:pt x="240" y="878"/>
                  </a:lnTo>
                  <a:lnTo>
                    <a:pt x="240" y="881"/>
                  </a:lnTo>
                  <a:lnTo>
                    <a:pt x="240" y="881"/>
                  </a:lnTo>
                  <a:lnTo>
                    <a:pt x="243" y="881"/>
                  </a:lnTo>
                  <a:lnTo>
                    <a:pt x="243" y="887"/>
                  </a:lnTo>
                  <a:lnTo>
                    <a:pt x="243" y="890"/>
                  </a:lnTo>
                  <a:lnTo>
                    <a:pt x="243" y="893"/>
                  </a:lnTo>
                  <a:lnTo>
                    <a:pt x="243" y="896"/>
                  </a:lnTo>
                  <a:lnTo>
                    <a:pt x="243" y="896"/>
                  </a:lnTo>
                  <a:lnTo>
                    <a:pt x="247" y="899"/>
                  </a:lnTo>
                  <a:lnTo>
                    <a:pt x="247" y="902"/>
                  </a:lnTo>
                  <a:lnTo>
                    <a:pt x="247" y="902"/>
                  </a:lnTo>
                  <a:lnTo>
                    <a:pt x="250" y="905"/>
                  </a:lnTo>
                  <a:lnTo>
                    <a:pt x="247" y="908"/>
                  </a:lnTo>
                  <a:lnTo>
                    <a:pt x="247" y="908"/>
                  </a:lnTo>
                  <a:lnTo>
                    <a:pt x="247" y="908"/>
                  </a:lnTo>
                  <a:lnTo>
                    <a:pt x="240" y="911"/>
                  </a:lnTo>
                  <a:lnTo>
                    <a:pt x="225" y="914"/>
                  </a:lnTo>
                  <a:lnTo>
                    <a:pt x="222" y="914"/>
                  </a:lnTo>
                  <a:lnTo>
                    <a:pt x="219" y="908"/>
                  </a:lnTo>
                  <a:lnTo>
                    <a:pt x="216" y="908"/>
                  </a:lnTo>
                  <a:lnTo>
                    <a:pt x="213" y="905"/>
                  </a:lnTo>
                  <a:lnTo>
                    <a:pt x="213" y="905"/>
                  </a:lnTo>
                  <a:lnTo>
                    <a:pt x="210" y="908"/>
                  </a:lnTo>
                  <a:lnTo>
                    <a:pt x="207" y="908"/>
                  </a:lnTo>
                  <a:lnTo>
                    <a:pt x="204" y="911"/>
                  </a:lnTo>
                  <a:lnTo>
                    <a:pt x="201" y="911"/>
                  </a:lnTo>
                  <a:lnTo>
                    <a:pt x="201" y="911"/>
                  </a:lnTo>
                  <a:lnTo>
                    <a:pt x="201" y="911"/>
                  </a:lnTo>
                  <a:lnTo>
                    <a:pt x="201" y="908"/>
                  </a:lnTo>
                  <a:lnTo>
                    <a:pt x="201" y="908"/>
                  </a:lnTo>
                  <a:lnTo>
                    <a:pt x="201" y="905"/>
                  </a:lnTo>
                  <a:lnTo>
                    <a:pt x="201" y="905"/>
                  </a:lnTo>
                  <a:lnTo>
                    <a:pt x="201" y="902"/>
                  </a:lnTo>
                  <a:lnTo>
                    <a:pt x="195" y="902"/>
                  </a:lnTo>
                  <a:lnTo>
                    <a:pt x="192" y="899"/>
                  </a:lnTo>
                  <a:lnTo>
                    <a:pt x="192" y="899"/>
                  </a:lnTo>
                  <a:lnTo>
                    <a:pt x="189" y="902"/>
                  </a:lnTo>
                  <a:lnTo>
                    <a:pt x="189" y="902"/>
                  </a:lnTo>
                  <a:lnTo>
                    <a:pt x="177" y="902"/>
                  </a:lnTo>
                  <a:lnTo>
                    <a:pt x="177" y="902"/>
                  </a:lnTo>
                  <a:lnTo>
                    <a:pt x="177" y="905"/>
                  </a:lnTo>
                  <a:lnTo>
                    <a:pt x="164" y="911"/>
                  </a:lnTo>
                  <a:lnTo>
                    <a:pt x="158" y="914"/>
                  </a:lnTo>
                  <a:lnTo>
                    <a:pt x="158" y="914"/>
                  </a:lnTo>
                  <a:lnTo>
                    <a:pt x="158" y="914"/>
                  </a:lnTo>
                  <a:lnTo>
                    <a:pt x="155" y="908"/>
                  </a:lnTo>
                  <a:lnTo>
                    <a:pt x="155" y="908"/>
                  </a:lnTo>
                  <a:lnTo>
                    <a:pt x="155" y="908"/>
                  </a:lnTo>
                  <a:lnTo>
                    <a:pt x="149" y="905"/>
                  </a:lnTo>
                  <a:lnTo>
                    <a:pt x="149" y="902"/>
                  </a:lnTo>
                  <a:lnTo>
                    <a:pt x="149" y="902"/>
                  </a:lnTo>
                  <a:lnTo>
                    <a:pt x="146" y="902"/>
                  </a:lnTo>
                  <a:lnTo>
                    <a:pt x="146" y="902"/>
                  </a:lnTo>
                  <a:lnTo>
                    <a:pt x="146" y="899"/>
                  </a:lnTo>
                  <a:lnTo>
                    <a:pt x="143" y="899"/>
                  </a:lnTo>
                  <a:lnTo>
                    <a:pt x="143" y="896"/>
                  </a:lnTo>
                  <a:lnTo>
                    <a:pt x="143" y="896"/>
                  </a:lnTo>
                  <a:lnTo>
                    <a:pt x="140" y="899"/>
                  </a:lnTo>
                  <a:lnTo>
                    <a:pt x="140" y="899"/>
                  </a:lnTo>
                  <a:lnTo>
                    <a:pt x="140" y="899"/>
                  </a:lnTo>
                  <a:lnTo>
                    <a:pt x="140" y="902"/>
                  </a:lnTo>
                  <a:lnTo>
                    <a:pt x="140" y="902"/>
                  </a:lnTo>
                  <a:lnTo>
                    <a:pt x="149" y="914"/>
                  </a:lnTo>
                  <a:lnTo>
                    <a:pt x="149" y="917"/>
                  </a:lnTo>
                  <a:lnTo>
                    <a:pt x="149" y="917"/>
                  </a:lnTo>
                  <a:lnTo>
                    <a:pt x="149" y="917"/>
                  </a:lnTo>
                  <a:lnTo>
                    <a:pt x="149" y="917"/>
                  </a:lnTo>
                  <a:lnTo>
                    <a:pt x="149" y="920"/>
                  </a:lnTo>
                  <a:lnTo>
                    <a:pt x="143" y="923"/>
                  </a:lnTo>
                  <a:lnTo>
                    <a:pt x="137" y="923"/>
                  </a:lnTo>
                  <a:lnTo>
                    <a:pt x="134" y="920"/>
                  </a:lnTo>
                  <a:lnTo>
                    <a:pt x="125" y="902"/>
                  </a:lnTo>
                  <a:lnTo>
                    <a:pt x="125" y="899"/>
                  </a:lnTo>
                  <a:lnTo>
                    <a:pt x="128" y="893"/>
                  </a:lnTo>
                  <a:lnTo>
                    <a:pt x="131" y="884"/>
                  </a:lnTo>
                  <a:lnTo>
                    <a:pt x="131" y="878"/>
                  </a:lnTo>
                  <a:lnTo>
                    <a:pt x="128" y="875"/>
                  </a:lnTo>
                  <a:lnTo>
                    <a:pt x="128" y="875"/>
                  </a:lnTo>
                  <a:lnTo>
                    <a:pt x="125" y="872"/>
                  </a:lnTo>
                  <a:lnTo>
                    <a:pt x="122" y="866"/>
                  </a:lnTo>
                  <a:lnTo>
                    <a:pt x="122" y="863"/>
                  </a:lnTo>
                  <a:lnTo>
                    <a:pt x="122" y="860"/>
                  </a:lnTo>
                  <a:lnTo>
                    <a:pt x="122" y="860"/>
                  </a:lnTo>
                  <a:lnTo>
                    <a:pt x="125" y="857"/>
                  </a:lnTo>
                  <a:lnTo>
                    <a:pt x="125" y="857"/>
                  </a:lnTo>
                  <a:lnTo>
                    <a:pt x="122" y="857"/>
                  </a:lnTo>
                  <a:lnTo>
                    <a:pt x="110" y="853"/>
                  </a:lnTo>
                  <a:lnTo>
                    <a:pt x="107" y="853"/>
                  </a:lnTo>
                  <a:lnTo>
                    <a:pt x="107" y="850"/>
                  </a:lnTo>
                  <a:lnTo>
                    <a:pt x="104" y="850"/>
                  </a:lnTo>
                  <a:lnTo>
                    <a:pt x="104" y="850"/>
                  </a:lnTo>
                  <a:lnTo>
                    <a:pt x="104" y="853"/>
                  </a:lnTo>
                  <a:lnTo>
                    <a:pt x="94" y="857"/>
                  </a:lnTo>
                  <a:lnTo>
                    <a:pt x="91" y="853"/>
                  </a:lnTo>
                  <a:lnTo>
                    <a:pt x="91" y="853"/>
                  </a:lnTo>
                  <a:lnTo>
                    <a:pt x="88" y="847"/>
                  </a:lnTo>
                  <a:lnTo>
                    <a:pt x="85" y="847"/>
                  </a:lnTo>
                  <a:lnTo>
                    <a:pt x="88" y="844"/>
                  </a:lnTo>
                  <a:lnTo>
                    <a:pt x="85" y="841"/>
                  </a:lnTo>
                  <a:lnTo>
                    <a:pt x="82" y="841"/>
                  </a:lnTo>
                  <a:lnTo>
                    <a:pt x="82" y="841"/>
                  </a:lnTo>
                  <a:lnTo>
                    <a:pt x="82" y="841"/>
                  </a:lnTo>
                  <a:lnTo>
                    <a:pt x="85" y="838"/>
                  </a:lnTo>
                  <a:lnTo>
                    <a:pt x="85" y="838"/>
                  </a:lnTo>
                  <a:lnTo>
                    <a:pt x="79" y="832"/>
                  </a:lnTo>
                  <a:lnTo>
                    <a:pt x="79" y="832"/>
                  </a:lnTo>
                  <a:lnTo>
                    <a:pt x="79" y="832"/>
                  </a:lnTo>
                  <a:lnTo>
                    <a:pt x="85" y="823"/>
                  </a:lnTo>
                  <a:lnTo>
                    <a:pt x="85" y="823"/>
                  </a:lnTo>
                  <a:lnTo>
                    <a:pt x="91" y="817"/>
                  </a:lnTo>
                  <a:lnTo>
                    <a:pt x="97" y="814"/>
                  </a:lnTo>
                  <a:lnTo>
                    <a:pt x="97" y="814"/>
                  </a:lnTo>
                  <a:lnTo>
                    <a:pt x="97" y="811"/>
                  </a:lnTo>
                  <a:lnTo>
                    <a:pt x="97" y="811"/>
                  </a:lnTo>
                  <a:lnTo>
                    <a:pt x="100" y="808"/>
                  </a:lnTo>
                  <a:lnTo>
                    <a:pt x="100" y="808"/>
                  </a:lnTo>
                  <a:lnTo>
                    <a:pt x="104" y="805"/>
                  </a:lnTo>
                  <a:lnTo>
                    <a:pt x="104" y="802"/>
                  </a:lnTo>
                  <a:lnTo>
                    <a:pt x="85" y="802"/>
                  </a:lnTo>
                  <a:lnTo>
                    <a:pt x="79" y="799"/>
                  </a:lnTo>
                  <a:lnTo>
                    <a:pt x="76" y="793"/>
                  </a:lnTo>
                  <a:lnTo>
                    <a:pt x="76" y="793"/>
                  </a:lnTo>
                  <a:lnTo>
                    <a:pt x="79" y="790"/>
                  </a:lnTo>
                  <a:lnTo>
                    <a:pt x="79" y="790"/>
                  </a:lnTo>
                  <a:lnTo>
                    <a:pt x="64" y="765"/>
                  </a:lnTo>
                  <a:lnTo>
                    <a:pt x="58" y="762"/>
                  </a:lnTo>
                  <a:lnTo>
                    <a:pt x="55" y="762"/>
                  </a:lnTo>
                  <a:lnTo>
                    <a:pt x="43" y="762"/>
                  </a:lnTo>
                  <a:lnTo>
                    <a:pt x="40" y="762"/>
                  </a:lnTo>
                  <a:lnTo>
                    <a:pt x="40" y="759"/>
                  </a:lnTo>
                  <a:lnTo>
                    <a:pt x="40" y="756"/>
                  </a:lnTo>
                  <a:lnTo>
                    <a:pt x="40" y="750"/>
                  </a:lnTo>
                  <a:lnTo>
                    <a:pt x="37" y="750"/>
                  </a:lnTo>
                  <a:lnTo>
                    <a:pt x="37" y="747"/>
                  </a:lnTo>
                  <a:lnTo>
                    <a:pt x="37" y="747"/>
                  </a:lnTo>
                  <a:lnTo>
                    <a:pt x="37" y="747"/>
                  </a:lnTo>
                  <a:lnTo>
                    <a:pt x="37" y="747"/>
                  </a:lnTo>
                  <a:lnTo>
                    <a:pt x="37" y="747"/>
                  </a:lnTo>
                  <a:lnTo>
                    <a:pt x="37" y="747"/>
                  </a:lnTo>
                  <a:lnTo>
                    <a:pt x="37" y="747"/>
                  </a:lnTo>
                  <a:lnTo>
                    <a:pt x="37" y="741"/>
                  </a:lnTo>
                  <a:lnTo>
                    <a:pt x="37" y="741"/>
                  </a:lnTo>
                  <a:lnTo>
                    <a:pt x="34" y="738"/>
                  </a:lnTo>
                  <a:lnTo>
                    <a:pt x="34" y="735"/>
                  </a:lnTo>
                  <a:lnTo>
                    <a:pt x="30" y="732"/>
                  </a:lnTo>
                  <a:lnTo>
                    <a:pt x="30" y="729"/>
                  </a:lnTo>
                  <a:lnTo>
                    <a:pt x="30" y="729"/>
                  </a:lnTo>
                  <a:lnTo>
                    <a:pt x="34" y="729"/>
                  </a:lnTo>
                  <a:lnTo>
                    <a:pt x="37" y="726"/>
                  </a:lnTo>
                  <a:lnTo>
                    <a:pt x="40" y="720"/>
                  </a:lnTo>
                  <a:lnTo>
                    <a:pt x="40" y="720"/>
                  </a:lnTo>
                  <a:lnTo>
                    <a:pt x="37" y="717"/>
                  </a:lnTo>
                  <a:lnTo>
                    <a:pt x="37" y="714"/>
                  </a:lnTo>
                  <a:lnTo>
                    <a:pt x="37" y="714"/>
                  </a:lnTo>
                  <a:lnTo>
                    <a:pt x="40" y="708"/>
                  </a:lnTo>
                  <a:lnTo>
                    <a:pt x="43" y="708"/>
                  </a:lnTo>
                  <a:lnTo>
                    <a:pt x="49" y="708"/>
                  </a:lnTo>
                  <a:lnTo>
                    <a:pt x="52" y="705"/>
                  </a:lnTo>
                  <a:lnTo>
                    <a:pt x="55" y="698"/>
                  </a:lnTo>
                  <a:lnTo>
                    <a:pt x="55" y="695"/>
                  </a:lnTo>
                  <a:lnTo>
                    <a:pt x="55" y="695"/>
                  </a:lnTo>
                  <a:lnTo>
                    <a:pt x="52" y="686"/>
                  </a:lnTo>
                  <a:lnTo>
                    <a:pt x="52" y="686"/>
                  </a:lnTo>
                  <a:lnTo>
                    <a:pt x="52" y="686"/>
                  </a:lnTo>
                  <a:lnTo>
                    <a:pt x="55" y="683"/>
                  </a:lnTo>
                  <a:lnTo>
                    <a:pt x="55" y="680"/>
                  </a:lnTo>
                  <a:lnTo>
                    <a:pt x="55" y="680"/>
                  </a:lnTo>
                  <a:lnTo>
                    <a:pt x="46" y="677"/>
                  </a:lnTo>
                  <a:lnTo>
                    <a:pt x="40" y="674"/>
                  </a:lnTo>
                  <a:lnTo>
                    <a:pt x="37" y="671"/>
                  </a:lnTo>
                  <a:lnTo>
                    <a:pt x="37" y="668"/>
                  </a:lnTo>
                  <a:lnTo>
                    <a:pt x="37" y="662"/>
                  </a:lnTo>
                  <a:lnTo>
                    <a:pt x="37" y="662"/>
                  </a:lnTo>
                  <a:lnTo>
                    <a:pt x="37" y="659"/>
                  </a:lnTo>
                  <a:lnTo>
                    <a:pt x="40" y="656"/>
                  </a:lnTo>
                  <a:lnTo>
                    <a:pt x="40" y="656"/>
                  </a:lnTo>
                  <a:lnTo>
                    <a:pt x="40" y="653"/>
                  </a:lnTo>
                  <a:lnTo>
                    <a:pt x="30" y="656"/>
                  </a:lnTo>
                  <a:lnTo>
                    <a:pt x="21" y="653"/>
                  </a:lnTo>
                  <a:lnTo>
                    <a:pt x="18" y="653"/>
                  </a:lnTo>
                  <a:lnTo>
                    <a:pt x="15" y="653"/>
                  </a:lnTo>
                  <a:lnTo>
                    <a:pt x="9" y="656"/>
                  </a:lnTo>
                  <a:lnTo>
                    <a:pt x="3" y="656"/>
                  </a:lnTo>
                  <a:lnTo>
                    <a:pt x="3" y="647"/>
                  </a:lnTo>
                  <a:lnTo>
                    <a:pt x="0" y="635"/>
                  </a:lnTo>
                  <a:lnTo>
                    <a:pt x="0" y="626"/>
                  </a:lnTo>
                  <a:lnTo>
                    <a:pt x="0" y="626"/>
                  </a:lnTo>
                  <a:lnTo>
                    <a:pt x="6" y="619"/>
                  </a:lnTo>
                  <a:lnTo>
                    <a:pt x="9" y="623"/>
                  </a:lnTo>
                  <a:lnTo>
                    <a:pt x="12" y="626"/>
                  </a:lnTo>
                  <a:lnTo>
                    <a:pt x="15" y="632"/>
                  </a:lnTo>
                  <a:lnTo>
                    <a:pt x="21" y="629"/>
                  </a:lnTo>
                  <a:lnTo>
                    <a:pt x="24" y="626"/>
                  </a:lnTo>
                  <a:lnTo>
                    <a:pt x="30" y="616"/>
                  </a:lnTo>
                  <a:lnTo>
                    <a:pt x="34" y="610"/>
                  </a:lnTo>
                  <a:lnTo>
                    <a:pt x="58" y="592"/>
                  </a:lnTo>
                  <a:lnTo>
                    <a:pt x="73" y="583"/>
                  </a:lnTo>
                  <a:lnTo>
                    <a:pt x="76" y="580"/>
                  </a:lnTo>
                  <a:lnTo>
                    <a:pt x="76" y="580"/>
                  </a:lnTo>
                  <a:lnTo>
                    <a:pt x="70" y="574"/>
                  </a:lnTo>
                  <a:lnTo>
                    <a:pt x="70" y="574"/>
                  </a:lnTo>
                  <a:lnTo>
                    <a:pt x="76" y="568"/>
                  </a:lnTo>
                  <a:lnTo>
                    <a:pt x="79" y="568"/>
                  </a:lnTo>
                  <a:lnTo>
                    <a:pt x="79" y="568"/>
                  </a:lnTo>
                  <a:lnTo>
                    <a:pt x="73" y="565"/>
                  </a:lnTo>
                  <a:lnTo>
                    <a:pt x="61" y="574"/>
                  </a:lnTo>
                  <a:lnTo>
                    <a:pt x="55" y="571"/>
                  </a:lnTo>
                  <a:lnTo>
                    <a:pt x="52" y="565"/>
                  </a:lnTo>
                  <a:lnTo>
                    <a:pt x="52" y="565"/>
                  </a:lnTo>
                  <a:lnTo>
                    <a:pt x="52" y="556"/>
                  </a:lnTo>
                  <a:lnTo>
                    <a:pt x="55" y="547"/>
                  </a:lnTo>
                  <a:lnTo>
                    <a:pt x="58" y="540"/>
                  </a:lnTo>
                  <a:lnTo>
                    <a:pt x="64" y="534"/>
                  </a:lnTo>
                  <a:lnTo>
                    <a:pt x="76" y="510"/>
                  </a:lnTo>
                  <a:lnTo>
                    <a:pt x="79" y="507"/>
                  </a:lnTo>
                  <a:lnTo>
                    <a:pt x="85" y="501"/>
                  </a:lnTo>
                  <a:lnTo>
                    <a:pt x="88" y="498"/>
                  </a:lnTo>
                  <a:lnTo>
                    <a:pt x="88" y="495"/>
                  </a:lnTo>
                  <a:lnTo>
                    <a:pt x="91" y="486"/>
                  </a:lnTo>
                  <a:lnTo>
                    <a:pt x="91" y="480"/>
                  </a:lnTo>
                  <a:lnTo>
                    <a:pt x="91" y="480"/>
                  </a:lnTo>
                  <a:lnTo>
                    <a:pt x="88" y="477"/>
                  </a:lnTo>
                  <a:lnTo>
                    <a:pt x="88" y="477"/>
                  </a:lnTo>
                  <a:lnTo>
                    <a:pt x="88" y="468"/>
                  </a:lnTo>
                  <a:lnTo>
                    <a:pt x="91" y="458"/>
                  </a:lnTo>
                  <a:lnTo>
                    <a:pt x="91" y="452"/>
                  </a:lnTo>
                  <a:lnTo>
                    <a:pt x="91" y="452"/>
                  </a:lnTo>
                  <a:lnTo>
                    <a:pt x="91" y="443"/>
                  </a:lnTo>
                  <a:lnTo>
                    <a:pt x="88" y="428"/>
                  </a:lnTo>
                  <a:lnTo>
                    <a:pt x="79" y="416"/>
                  </a:lnTo>
                  <a:lnTo>
                    <a:pt x="61" y="395"/>
                  </a:lnTo>
                  <a:lnTo>
                    <a:pt x="58" y="389"/>
                  </a:lnTo>
                  <a:lnTo>
                    <a:pt x="58" y="389"/>
                  </a:lnTo>
                  <a:lnTo>
                    <a:pt x="61" y="382"/>
                  </a:lnTo>
                  <a:lnTo>
                    <a:pt x="64" y="373"/>
                  </a:lnTo>
                  <a:lnTo>
                    <a:pt x="64" y="373"/>
                  </a:lnTo>
                  <a:lnTo>
                    <a:pt x="46" y="364"/>
                  </a:lnTo>
                  <a:lnTo>
                    <a:pt x="40" y="358"/>
                  </a:lnTo>
                  <a:lnTo>
                    <a:pt x="43" y="346"/>
                  </a:lnTo>
                  <a:lnTo>
                    <a:pt x="43" y="346"/>
                  </a:lnTo>
                  <a:lnTo>
                    <a:pt x="40" y="343"/>
                  </a:lnTo>
                  <a:lnTo>
                    <a:pt x="34" y="337"/>
                  </a:lnTo>
                  <a:lnTo>
                    <a:pt x="30" y="337"/>
                  </a:lnTo>
                  <a:lnTo>
                    <a:pt x="24" y="337"/>
                  </a:lnTo>
                  <a:lnTo>
                    <a:pt x="21" y="337"/>
                  </a:lnTo>
                  <a:lnTo>
                    <a:pt x="21" y="337"/>
                  </a:lnTo>
                  <a:lnTo>
                    <a:pt x="21" y="331"/>
                  </a:lnTo>
                  <a:lnTo>
                    <a:pt x="24" y="331"/>
                  </a:lnTo>
                  <a:lnTo>
                    <a:pt x="27" y="325"/>
                  </a:lnTo>
                  <a:lnTo>
                    <a:pt x="27" y="316"/>
                  </a:lnTo>
                  <a:lnTo>
                    <a:pt x="27" y="316"/>
                  </a:lnTo>
                  <a:lnTo>
                    <a:pt x="24" y="310"/>
                  </a:lnTo>
                  <a:lnTo>
                    <a:pt x="18" y="303"/>
                  </a:lnTo>
                  <a:lnTo>
                    <a:pt x="18" y="303"/>
                  </a:lnTo>
                  <a:lnTo>
                    <a:pt x="18" y="300"/>
                  </a:lnTo>
                  <a:lnTo>
                    <a:pt x="24" y="297"/>
                  </a:lnTo>
                  <a:lnTo>
                    <a:pt x="34" y="294"/>
                  </a:lnTo>
                  <a:lnTo>
                    <a:pt x="40" y="294"/>
                  </a:lnTo>
                  <a:lnTo>
                    <a:pt x="46" y="288"/>
                  </a:lnTo>
                  <a:lnTo>
                    <a:pt x="49" y="288"/>
                  </a:lnTo>
                  <a:lnTo>
                    <a:pt x="61" y="285"/>
                  </a:lnTo>
                  <a:lnTo>
                    <a:pt x="67" y="285"/>
                  </a:lnTo>
                  <a:lnTo>
                    <a:pt x="73" y="288"/>
                  </a:lnTo>
                  <a:lnTo>
                    <a:pt x="79" y="288"/>
                  </a:lnTo>
                  <a:lnTo>
                    <a:pt x="79" y="288"/>
                  </a:lnTo>
                  <a:lnTo>
                    <a:pt x="76" y="282"/>
                  </a:lnTo>
                  <a:lnTo>
                    <a:pt x="64" y="273"/>
                  </a:lnTo>
                  <a:lnTo>
                    <a:pt x="61" y="270"/>
                  </a:lnTo>
                  <a:lnTo>
                    <a:pt x="61" y="270"/>
                  </a:lnTo>
                  <a:lnTo>
                    <a:pt x="70" y="267"/>
                  </a:lnTo>
                  <a:lnTo>
                    <a:pt x="79" y="270"/>
                  </a:lnTo>
                  <a:lnTo>
                    <a:pt x="88" y="276"/>
                  </a:lnTo>
                  <a:lnTo>
                    <a:pt x="97" y="279"/>
                  </a:lnTo>
                  <a:lnTo>
                    <a:pt x="104" y="279"/>
                  </a:lnTo>
                  <a:lnTo>
                    <a:pt x="107" y="279"/>
                  </a:lnTo>
                  <a:lnTo>
                    <a:pt x="110" y="279"/>
                  </a:lnTo>
                  <a:lnTo>
                    <a:pt x="113" y="285"/>
                  </a:lnTo>
                  <a:lnTo>
                    <a:pt x="113" y="288"/>
                  </a:lnTo>
                  <a:lnTo>
                    <a:pt x="122" y="288"/>
                  </a:lnTo>
                  <a:lnTo>
                    <a:pt x="128" y="291"/>
                  </a:lnTo>
                  <a:lnTo>
                    <a:pt x="128" y="297"/>
                  </a:lnTo>
                  <a:lnTo>
                    <a:pt x="137" y="294"/>
                  </a:lnTo>
                  <a:lnTo>
                    <a:pt x="140" y="291"/>
                  </a:lnTo>
                  <a:lnTo>
                    <a:pt x="140" y="291"/>
                  </a:lnTo>
                  <a:lnTo>
                    <a:pt x="137" y="282"/>
                  </a:lnTo>
                  <a:lnTo>
                    <a:pt x="137" y="282"/>
                  </a:lnTo>
                  <a:lnTo>
                    <a:pt x="155" y="285"/>
                  </a:lnTo>
                  <a:lnTo>
                    <a:pt x="158" y="285"/>
                  </a:lnTo>
                  <a:lnTo>
                    <a:pt x="164" y="285"/>
                  </a:lnTo>
                  <a:lnTo>
                    <a:pt x="177" y="273"/>
                  </a:lnTo>
                  <a:lnTo>
                    <a:pt x="204" y="267"/>
                  </a:lnTo>
                  <a:lnTo>
                    <a:pt x="225" y="264"/>
                  </a:lnTo>
                  <a:lnTo>
                    <a:pt x="234" y="261"/>
                  </a:lnTo>
                  <a:lnTo>
                    <a:pt x="240" y="255"/>
                  </a:lnTo>
                  <a:lnTo>
                    <a:pt x="243" y="243"/>
                  </a:lnTo>
                  <a:lnTo>
                    <a:pt x="247" y="240"/>
                  </a:lnTo>
                  <a:lnTo>
                    <a:pt x="250" y="240"/>
                  </a:lnTo>
                  <a:lnTo>
                    <a:pt x="250" y="240"/>
                  </a:lnTo>
                  <a:lnTo>
                    <a:pt x="250" y="234"/>
                  </a:lnTo>
                  <a:lnTo>
                    <a:pt x="250" y="234"/>
                  </a:lnTo>
                  <a:lnTo>
                    <a:pt x="250" y="230"/>
                  </a:lnTo>
                  <a:lnTo>
                    <a:pt x="250" y="227"/>
                  </a:lnTo>
                  <a:lnTo>
                    <a:pt x="240" y="221"/>
                  </a:lnTo>
                  <a:lnTo>
                    <a:pt x="225" y="212"/>
                  </a:lnTo>
                  <a:lnTo>
                    <a:pt x="219" y="209"/>
                  </a:lnTo>
                  <a:lnTo>
                    <a:pt x="216" y="206"/>
                  </a:lnTo>
                  <a:lnTo>
                    <a:pt x="213" y="200"/>
                  </a:lnTo>
                  <a:lnTo>
                    <a:pt x="213" y="200"/>
                  </a:lnTo>
                  <a:lnTo>
                    <a:pt x="216" y="197"/>
                  </a:lnTo>
                  <a:lnTo>
                    <a:pt x="219" y="194"/>
                  </a:lnTo>
                  <a:lnTo>
                    <a:pt x="222" y="194"/>
                  </a:lnTo>
                  <a:lnTo>
                    <a:pt x="225" y="194"/>
                  </a:lnTo>
                  <a:lnTo>
                    <a:pt x="225" y="191"/>
                  </a:lnTo>
                  <a:lnTo>
                    <a:pt x="228" y="185"/>
                  </a:lnTo>
                  <a:lnTo>
                    <a:pt x="231" y="182"/>
                  </a:lnTo>
                  <a:lnTo>
                    <a:pt x="234" y="179"/>
                  </a:lnTo>
                  <a:lnTo>
                    <a:pt x="237" y="176"/>
                  </a:lnTo>
                  <a:lnTo>
                    <a:pt x="240" y="176"/>
                  </a:lnTo>
                  <a:lnTo>
                    <a:pt x="256" y="173"/>
                  </a:lnTo>
                  <a:lnTo>
                    <a:pt x="259" y="170"/>
                  </a:lnTo>
                  <a:lnTo>
                    <a:pt x="265" y="161"/>
                  </a:lnTo>
                  <a:lnTo>
                    <a:pt x="271" y="155"/>
                  </a:lnTo>
                  <a:lnTo>
                    <a:pt x="280" y="148"/>
                  </a:lnTo>
                  <a:lnTo>
                    <a:pt x="286" y="145"/>
                  </a:lnTo>
                  <a:lnTo>
                    <a:pt x="292" y="133"/>
                  </a:lnTo>
                  <a:lnTo>
                    <a:pt x="295" y="130"/>
                  </a:lnTo>
                  <a:lnTo>
                    <a:pt x="307" y="124"/>
                  </a:lnTo>
                  <a:lnTo>
                    <a:pt x="307" y="121"/>
                  </a:lnTo>
                  <a:lnTo>
                    <a:pt x="307" y="121"/>
                  </a:lnTo>
                  <a:lnTo>
                    <a:pt x="313" y="121"/>
                  </a:lnTo>
                  <a:lnTo>
                    <a:pt x="326" y="115"/>
                  </a:lnTo>
                  <a:lnTo>
                    <a:pt x="329" y="112"/>
                  </a:lnTo>
                  <a:lnTo>
                    <a:pt x="332" y="112"/>
                  </a:lnTo>
                  <a:lnTo>
                    <a:pt x="332" y="109"/>
                  </a:lnTo>
                  <a:lnTo>
                    <a:pt x="368" y="109"/>
                  </a:lnTo>
                  <a:lnTo>
                    <a:pt x="380" y="106"/>
                  </a:lnTo>
                  <a:lnTo>
                    <a:pt x="393" y="97"/>
                  </a:lnTo>
                  <a:lnTo>
                    <a:pt x="396" y="94"/>
                  </a:lnTo>
                  <a:lnTo>
                    <a:pt x="396" y="94"/>
                  </a:lnTo>
                  <a:lnTo>
                    <a:pt x="399" y="94"/>
                  </a:lnTo>
                  <a:lnTo>
                    <a:pt x="405" y="91"/>
                  </a:lnTo>
                  <a:lnTo>
                    <a:pt x="408" y="91"/>
                  </a:lnTo>
                  <a:lnTo>
                    <a:pt x="411" y="88"/>
                  </a:lnTo>
                  <a:lnTo>
                    <a:pt x="423" y="76"/>
                  </a:lnTo>
                  <a:lnTo>
                    <a:pt x="435" y="63"/>
                  </a:lnTo>
                  <a:lnTo>
                    <a:pt x="435" y="63"/>
                  </a:lnTo>
                  <a:lnTo>
                    <a:pt x="441" y="63"/>
                  </a:lnTo>
                  <a:lnTo>
                    <a:pt x="441" y="63"/>
                  </a:lnTo>
                  <a:lnTo>
                    <a:pt x="447" y="63"/>
                  </a:lnTo>
                  <a:lnTo>
                    <a:pt x="447" y="63"/>
                  </a:lnTo>
                  <a:lnTo>
                    <a:pt x="447" y="63"/>
                  </a:lnTo>
                  <a:lnTo>
                    <a:pt x="450" y="63"/>
                  </a:lnTo>
                  <a:lnTo>
                    <a:pt x="450" y="60"/>
                  </a:lnTo>
                  <a:lnTo>
                    <a:pt x="450" y="60"/>
                  </a:lnTo>
                  <a:lnTo>
                    <a:pt x="450" y="57"/>
                  </a:lnTo>
                  <a:lnTo>
                    <a:pt x="450" y="57"/>
                  </a:lnTo>
                  <a:lnTo>
                    <a:pt x="453" y="54"/>
                  </a:lnTo>
                  <a:lnTo>
                    <a:pt x="453" y="48"/>
                  </a:lnTo>
                  <a:lnTo>
                    <a:pt x="456" y="48"/>
                  </a:lnTo>
                  <a:lnTo>
                    <a:pt x="456" y="45"/>
                  </a:lnTo>
                  <a:lnTo>
                    <a:pt x="460" y="45"/>
                  </a:lnTo>
                  <a:lnTo>
                    <a:pt x="460" y="45"/>
                  </a:lnTo>
                  <a:lnTo>
                    <a:pt x="460" y="42"/>
                  </a:lnTo>
                  <a:lnTo>
                    <a:pt x="456" y="42"/>
                  </a:lnTo>
                  <a:lnTo>
                    <a:pt x="453" y="39"/>
                  </a:lnTo>
                  <a:lnTo>
                    <a:pt x="453" y="36"/>
                  </a:lnTo>
                  <a:lnTo>
                    <a:pt x="453" y="36"/>
                  </a:lnTo>
                  <a:lnTo>
                    <a:pt x="456" y="21"/>
                  </a:lnTo>
                  <a:lnTo>
                    <a:pt x="456" y="21"/>
                  </a:lnTo>
                  <a:lnTo>
                    <a:pt x="460" y="21"/>
                  </a:lnTo>
                  <a:lnTo>
                    <a:pt x="460" y="18"/>
                  </a:lnTo>
                  <a:lnTo>
                    <a:pt x="460" y="18"/>
                  </a:lnTo>
                  <a:lnTo>
                    <a:pt x="478" y="24"/>
                  </a:lnTo>
                  <a:lnTo>
                    <a:pt x="481" y="27"/>
                  </a:lnTo>
                  <a:lnTo>
                    <a:pt x="481" y="27"/>
                  </a:lnTo>
                  <a:lnTo>
                    <a:pt x="481" y="30"/>
                  </a:lnTo>
                  <a:lnTo>
                    <a:pt x="484" y="30"/>
                  </a:lnTo>
                  <a:lnTo>
                    <a:pt x="484" y="45"/>
                  </a:lnTo>
                  <a:lnTo>
                    <a:pt x="487" y="48"/>
                  </a:lnTo>
                  <a:lnTo>
                    <a:pt x="487" y="48"/>
                  </a:lnTo>
                  <a:lnTo>
                    <a:pt x="493" y="51"/>
                  </a:lnTo>
                  <a:lnTo>
                    <a:pt x="511" y="60"/>
                  </a:lnTo>
                  <a:lnTo>
                    <a:pt x="511" y="63"/>
                  </a:lnTo>
                  <a:lnTo>
                    <a:pt x="514" y="66"/>
                  </a:lnTo>
                  <a:lnTo>
                    <a:pt x="517" y="66"/>
                  </a:lnTo>
                  <a:lnTo>
                    <a:pt x="517" y="66"/>
                  </a:lnTo>
                  <a:lnTo>
                    <a:pt x="536" y="60"/>
                  </a:lnTo>
                  <a:lnTo>
                    <a:pt x="536" y="60"/>
                  </a:lnTo>
                  <a:lnTo>
                    <a:pt x="539" y="60"/>
                  </a:lnTo>
                  <a:lnTo>
                    <a:pt x="539" y="63"/>
                  </a:lnTo>
                  <a:lnTo>
                    <a:pt x="542" y="66"/>
                  </a:lnTo>
                  <a:lnTo>
                    <a:pt x="545" y="69"/>
                  </a:lnTo>
                  <a:lnTo>
                    <a:pt x="548" y="72"/>
                  </a:lnTo>
                  <a:lnTo>
                    <a:pt x="554" y="82"/>
                  </a:lnTo>
                  <a:lnTo>
                    <a:pt x="554" y="88"/>
                  </a:lnTo>
                  <a:lnTo>
                    <a:pt x="557" y="88"/>
                  </a:lnTo>
                  <a:lnTo>
                    <a:pt x="557" y="88"/>
                  </a:lnTo>
                  <a:lnTo>
                    <a:pt x="554" y="91"/>
                  </a:lnTo>
                  <a:lnTo>
                    <a:pt x="554" y="91"/>
                  </a:lnTo>
                  <a:lnTo>
                    <a:pt x="545" y="91"/>
                  </a:lnTo>
                  <a:lnTo>
                    <a:pt x="545" y="91"/>
                  </a:lnTo>
                  <a:lnTo>
                    <a:pt x="545" y="94"/>
                  </a:lnTo>
                  <a:lnTo>
                    <a:pt x="545" y="94"/>
                  </a:lnTo>
                  <a:lnTo>
                    <a:pt x="545" y="97"/>
                  </a:lnTo>
                  <a:lnTo>
                    <a:pt x="545" y="97"/>
                  </a:lnTo>
                  <a:lnTo>
                    <a:pt x="545" y="100"/>
                  </a:lnTo>
                  <a:lnTo>
                    <a:pt x="548" y="103"/>
                  </a:lnTo>
                  <a:lnTo>
                    <a:pt x="548" y="103"/>
                  </a:lnTo>
                  <a:lnTo>
                    <a:pt x="548" y="106"/>
                  </a:lnTo>
                  <a:lnTo>
                    <a:pt x="548" y="106"/>
                  </a:lnTo>
                  <a:lnTo>
                    <a:pt x="548" y="109"/>
                  </a:lnTo>
                  <a:lnTo>
                    <a:pt x="542" y="115"/>
                  </a:lnTo>
                  <a:lnTo>
                    <a:pt x="542" y="115"/>
                  </a:lnTo>
                  <a:lnTo>
                    <a:pt x="542" y="115"/>
                  </a:lnTo>
                  <a:lnTo>
                    <a:pt x="542" y="118"/>
                  </a:lnTo>
                  <a:lnTo>
                    <a:pt x="542" y="118"/>
                  </a:lnTo>
                  <a:lnTo>
                    <a:pt x="542" y="121"/>
                  </a:lnTo>
                  <a:lnTo>
                    <a:pt x="545" y="124"/>
                  </a:lnTo>
                  <a:lnTo>
                    <a:pt x="545" y="124"/>
                  </a:lnTo>
                  <a:lnTo>
                    <a:pt x="542" y="127"/>
                  </a:lnTo>
                  <a:lnTo>
                    <a:pt x="542" y="127"/>
                  </a:lnTo>
                  <a:lnTo>
                    <a:pt x="539" y="133"/>
                  </a:lnTo>
                  <a:lnTo>
                    <a:pt x="536" y="133"/>
                  </a:lnTo>
                  <a:lnTo>
                    <a:pt x="536" y="136"/>
                  </a:lnTo>
                  <a:lnTo>
                    <a:pt x="539" y="136"/>
                  </a:lnTo>
                  <a:lnTo>
                    <a:pt x="539" y="136"/>
                  </a:lnTo>
                  <a:lnTo>
                    <a:pt x="542" y="139"/>
                  </a:lnTo>
                  <a:lnTo>
                    <a:pt x="542" y="139"/>
                  </a:lnTo>
                  <a:lnTo>
                    <a:pt x="545" y="139"/>
                  </a:lnTo>
                  <a:lnTo>
                    <a:pt x="545" y="139"/>
                  </a:lnTo>
                  <a:lnTo>
                    <a:pt x="548" y="142"/>
                  </a:lnTo>
                  <a:lnTo>
                    <a:pt x="548" y="142"/>
                  </a:lnTo>
                  <a:lnTo>
                    <a:pt x="548" y="145"/>
                  </a:lnTo>
                  <a:lnTo>
                    <a:pt x="548" y="145"/>
                  </a:lnTo>
                  <a:lnTo>
                    <a:pt x="554" y="145"/>
                  </a:lnTo>
                  <a:lnTo>
                    <a:pt x="557" y="145"/>
                  </a:lnTo>
                  <a:lnTo>
                    <a:pt x="560" y="145"/>
                  </a:lnTo>
                  <a:lnTo>
                    <a:pt x="566" y="145"/>
                  </a:lnTo>
                  <a:lnTo>
                    <a:pt x="566" y="148"/>
                  </a:lnTo>
                  <a:lnTo>
                    <a:pt x="569" y="148"/>
                  </a:lnTo>
                  <a:lnTo>
                    <a:pt x="569" y="148"/>
                  </a:lnTo>
                  <a:lnTo>
                    <a:pt x="566" y="151"/>
                  </a:lnTo>
                  <a:lnTo>
                    <a:pt x="563" y="158"/>
                  </a:lnTo>
                  <a:lnTo>
                    <a:pt x="563" y="164"/>
                  </a:lnTo>
                  <a:lnTo>
                    <a:pt x="563" y="167"/>
                  </a:lnTo>
                  <a:lnTo>
                    <a:pt x="563" y="167"/>
                  </a:lnTo>
                  <a:lnTo>
                    <a:pt x="560" y="170"/>
                  </a:lnTo>
                  <a:lnTo>
                    <a:pt x="557" y="170"/>
                  </a:lnTo>
                  <a:lnTo>
                    <a:pt x="554" y="170"/>
                  </a:lnTo>
                  <a:lnTo>
                    <a:pt x="548" y="173"/>
                  </a:lnTo>
                  <a:lnTo>
                    <a:pt x="542" y="176"/>
                  </a:lnTo>
                  <a:lnTo>
                    <a:pt x="539" y="179"/>
                  </a:lnTo>
                  <a:lnTo>
                    <a:pt x="536" y="182"/>
                  </a:lnTo>
                  <a:lnTo>
                    <a:pt x="536" y="185"/>
                  </a:lnTo>
                  <a:lnTo>
                    <a:pt x="536" y="188"/>
                  </a:lnTo>
                  <a:lnTo>
                    <a:pt x="539" y="191"/>
                  </a:lnTo>
                  <a:lnTo>
                    <a:pt x="539" y="197"/>
                  </a:lnTo>
                  <a:lnTo>
                    <a:pt x="542" y="200"/>
                  </a:lnTo>
                  <a:lnTo>
                    <a:pt x="542" y="200"/>
                  </a:lnTo>
                  <a:lnTo>
                    <a:pt x="551" y="203"/>
                  </a:lnTo>
                  <a:lnTo>
                    <a:pt x="554" y="206"/>
                  </a:lnTo>
                  <a:lnTo>
                    <a:pt x="554" y="206"/>
                  </a:lnTo>
                  <a:lnTo>
                    <a:pt x="557" y="206"/>
                  </a:lnTo>
                  <a:lnTo>
                    <a:pt x="557" y="206"/>
                  </a:lnTo>
                  <a:lnTo>
                    <a:pt x="569" y="194"/>
                  </a:lnTo>
                  <a:lnTo>
                    <a:pt x="572" y="191"/>
                  </a:lnTo>
                  <a:lnTo>
                    <a:pt x="581" y="191"/>
                  </a:lnTo>
                  <a:lnTo>
                    <a:pt x="593" y="194"/>
                  </a:lnTo>
                  <a:lnTo>
                    <a:pt x="612" y="188"/>
                  </a:lnTo>
                  <a:lnTo>
                    <a:pt x="615" y="185"/>
                  </a:lnTo>
                  <a:lnTo>
                    <a:pt x="618" y="182"/>
                  </a:lnTo>
                  <a:lnTo>
                    <a:pt x="621" y="179"/>
                  </a:lnTo>
                  <a:lnTo>
                    <a:pt x="624" y="173"/>
                  </a:lnTo>
                  <a:lnTo>
                    <a:pt x="633" y="167"/>
                  </a:lnTo>
                  <a:lnTo>
                    <a:pt x="666" y="176"/>
                  </a:lnTo>
                  <a:lnTo>
                    <a:pt x="669" y="176"/>
                  </a:lnTo>
                  <a:lnTo>
                    <a:pt x="669" y="173"/>
                  </a:lnTo>
                  <a:lnTo>
                    <a:pt x="669" y="173"/>
                  </a:lnTo>
                  <a:lnTo>
                    <a:pt x="669" y="173"/>
                  </a:lnTo>
                  <a:lnTo>
                    <a:pt x="673" y="167"/>
                  </a:lnTo>
                  <a:lnTo>
                    <a:pt x="673" y="164"/>
                  </a:lnTo>
                  <a:lnTo>
                    <a:pt x="676" y="164"/>
                  </a:lnTo>
                  <a:lnTo>
                    <a:pt x="685" y="155"/>
                  </a:lnTo>
                  <a:lnTo>
                    <a:pt x="688" y="155"/>
                  </a:lnTo>
                  <a:lnTo>
                    <a:pt x="691" y="151"/>
                  </a:lnTo>
                  <a:lnTo>
                    <a:pt x="691" y="148"/>
                  </a:lnTo>
                  <a:lnTo>
                    <a:pt x="691" y="148"/>
                  </a:lnTo>
                  <a:lnTo>
                    <a:pt x="694" y="145"/>
                  </a:lnTo>
                  <a:lnTo>
                    <a:pt x="694" y="142"/>
                  </a:lnTo>
                  <a:lnTo>
                    <a:pt x="694" y="142"/>
                  </a:lnTo>
                  <a:lnTo>
                    <a:pt x="691" y="139"/>
                  </a:lnTo>
                  <a:lnTo>
                    <a:pt x="685" y="136"/>
                  </a:lnTo>
                  <a:lnTo>
                    <a:pt x="685" y="136"/>
                  </a:lnTo>
                  <a:lnTo>
                    <a:pt x="685" y="130"/>
                  </a:lnTo>
                  <a:lnTo>
                    <a:pt x="685" y="115"/>
                  </a:lnTo>
                  <a:lnTo>
                    <a:pt x="685" y="100"/>
                  </a:lnTo>
                  <a:lnTo>
                    <a:pt x="685" y="94"/>
                  </a:lnTo>
                  <a:lnTo>
                    <a:pt x="682" y="85"/>
                  </a:lnTo>
                  <a:lnTo>
                    <a:pt x="682" y="79"/>
                  </a:lnTo>
                  <a:lnTo>
                    <a:pt x="679" y="72"/>
                  </a:lnTo>
                  <a:lnTo>
                    <a:pt x="679" y="66"/>
                  </a:lnTo>
                  <a:lnTo>
                    <a:pt x="676" y="66"/>
                  </a:lnTo>
                  <a:lnTo>
                    <a:pt x="666" y="60"/>
                  </a:lnTo>
                  <a:lnTo>
                    <a:pt x="651" y="51"/>
                  </a:lnTo>
                  <a:lnTo>
                    <a:pt x="648" y="48"/>
                  </a:lnTo>
                  <a:lnTo>
                    <a:pt x="648" y="48"/>
                  </a:lnTo>
                  <a:lnTo>
                    <a:pt x="642" y="30"/>
                  </a:lnTo>
                  <a:lnTo>
                    <a:pt x="648" y="33"/>
                  </a:lnTo>
                  <a:lnTo>
                    <a:pt x="654" y="33"/>
                  </a:lnTo>
                  <a:lnTo>
                    <a:pt x="654" y="33"/>
                  </a:lnTo>
                  <a:lnTo>
                    <a:pt x="657" y="33"/>
                  </a:lnTo>
                  <a:lnTo>
                    <a:pt x="660" y="33"/>
                  </a:lnTo>
                  <a:lnTo>
                    <a:pt x="676" y="33"/>
                  </a:lnTo>
                  <a:lnTo>
                    <a:pt x="679" y="30"/>
                  </a:lnTo>
                  <a:lnTo>
                    <a:pt x="682" y="27"/>
                  </a:lnTo>
                  <a:lnTo>
                    <a:pt x="682" y="27"/>
                  </a:lnTo>
                  <a:lnTo>
                    <a:pt x="682" y="24"/>
                  </a:lnTo>
                  <a:lnTo>
                    <a:pt x="685" y="15"/>
                  </a:lnTo>
                  <a:lnTo>
                    <a:pt x="685" y="15"/>
                  </a:lnTo>
                  <a:lnTo>
                    <a:pt x="685" y="12"/>
                  </a:lnTo>
                  <a:lnTo>
                    <a:pt x="685" y="12"/>
                  </a:lnTo>
                  <a:lnTo>
                    <a:pt x="688" y="12"/>
                  </a:lnTo>
                  <a:lnTo>
                    <a:pt x="691" y="9"/>
                  </a:lnTo>
                  <a:lnTo>
                    <a:pt x="691" y="6"/>
                  </a:lnTo>
                  <a:lnTo>
                    <a:pt x="694" y="6"/>
                  </a:lnTo>
                  <a:lnTo>
                    <a:pt x="700" y="6"/>
                  </a:lnTo>
                  <a:lnTo>
                    <a:pt x="712" y="6"/>
                  </a:lnTo>
                  <a:lnTo>
                    <a:pt x="715" y="6"/>
                  </a:lnTo>
                  <a:lnTo>
                    <a:pt x="730" y="0"/>
                  </a:lnTo>
                  <a:lnTo>
                    <a:pt x="730" y="0"/>
                  </a:lnTo>
                  <a:lnTo>
                    <a:pt x="733" y="0"/>
                  </a:lnTo>
                  <a:lnTo>
                    <a:pt x="736" y="0"/>
                  </a:lnTo>
                  <a:lnTo>
                    <a:pt x="739" y="3"/>
                  </a:lnTo>
                  <a:lnTo>
                    <a:pt x="739" y="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2">
              <a:extLst>
                <a:ext uri="{FF2B5EF4-FFF2-40B4-BE49-F238E27FC236}">
                  <a16:creationId xmlns:a16="http://schemas.microsoft.com/office/drawing/2014/main" id="{55A9B455-30C3-4BDF-BF24-BC34E2749671}"/>
                </a:ext>
              </a:extLst>
            </p:cNvPr>
            <p:cNvSpPr>
              <a:spLocks noEditPoints="1"/>
            </p:cNvSpPr>
            <p:nvPr/>
          </p:nvSpPr>
          <p:spPr bwMode="auto">
            <a:xfrm>
              <a:off x="5495" y="992"/>
              <a:ext cx="995" cy="702"/>
            </a:xfrm>
            <a:custGeom>
              <a:avLst/>
              <a:gdLst>
                <a:gd name="T0" fmla="*/ 246 w 995"/>
                <a:gd name="T1" fmla="*/ 286 h 702"/>
                <a:gd name="T2" fmla="*/ 846 w 995"/>
                <a:gd name="T3" fmla="*/ 292 h 702"/>
                <a:gd name="T4" fmla="*/ 882 w 995"/>
                <a:gd name="T5" fmla="*/ 283 h 702"/>
                <a:gd name="T6" fmla="*/ 882 w 995"/>
                <a:gd name="T7" fmla="*/ 319 h 702"/>
                <a:gd name="T8" fmla="*/ 909 w 995"/>
                <a:gd name="T9" fmla="*/ 368 h 702"/>
                <a:gd name="T10" fmla="*/ 846 w 995"/>
                <a:gd name="T11" fmla="*/ 237 h 702"/>
                <a:gd name="T12" fmla="*/ 961 w 995"/>
                <a:gd name="T13" fmla="*/ 444 h 702"/>
                <a:gd name="T14" fmla="*/ 900 w 995"/>
                <a:gd name="T15" fmla="*/ 420 h 702"/>
                <a:gd name="T16" fmla="*/ 861 w 995"/>
                <a:gd name="T17" fmla="*/ 335 h 702"/>
                <a:gd name="T18" fmla="*/ 833 w 995"/>
                <a:gd name="T19" fmla="*/ 289 h 702"/>
                <a:gd name="T20" fmla="*/ 763 w 995"/>
                <a:gd name="T21" fmla="*/ 268 h 702"/>
                <a:gd name="T22" fmla="*/ 721 w 995"/>
                <a:gd name="T23" fmla="*/ 228 h 702"/>
                <a:gd name="T24" fmla="*/ 651 w 995"/>
                <a:gd name="T25" fmla="*/ 140 h 702"/>
                <a:gd name="T26" fmla="*/ 578 w 995"/>
                <a:gd name="T27" fmla="*/ 143 h 702"/>
                <a:gd name="T28" fmla="*/ 553 w 995"/>
                <a:gd name="T29" fmla="*/ 125 h 702"/>
                <a:gd name="T30" fmla="*/ 493 w 995"/>
                <a:gd name="T31" fmla="*/ 161 h 702"/>
                <a:gd name="T32" fmla="*/ 462 w 995"/>
                <a:gd name="T33" fmla="*/ 170 h 702"/>
                <a:gd name="T34" fmla="*/ 523 w 995"/>
                <a:gd name="T35" fmla="*/ 137 h 702"/>
                <a:gd name="T36" fmla="*/ 547 w 995"/>
                <a:gd name="T37" fmla="*/ 116 h 702"/>
                <a:gd name="T38" fmla="*/ 480 w 995"/>
                <a:gd name="T39" fmla="*/ 134 h 702"/>
                <a:gd name="T40" fmla="*/ 392 w 995"/>
                <a:gd name="T41" fmla="*/ 249 h 702"/>
                <a:gd name="T42" fmla="*/ 267 w 995"/>
                <a:gd name="T43" fmla="*/ 274 h 702"/>
                <a:gd name="T44" fmla="*/ 228 w 995"/>
                <a:gd name="T45" fmla="*/ 332 h 702"/>
                <a:gd name="T46" fmla="*/ 158 w 995"/>
                <a:gd name="T47" fmla="*/ 313 h 702"/>
                <a:gd name="T48" fmla="*/ 82 w 995"/>
                <a:gd name="T49" fmla="*/ 347 h 702"/>
                <a:gd name="T50" fmla="*/ 79 w 995"/>
                <a:gd name="T51" fmla="*/ 350 h 702"/>
                <a:gd name="T52" fmla="*/ 39 w 995"/>
                <a:gd name="T53" fmla="*/ 389 h 702"/>
                <a:gd name="T54" fmla="*/ 67 w 995"/>
                <a:gd name="T55" fmla="*/ 444 h 702"/>
                <a:gd name="T56" fmla="*/ 91 w 995"/>
                <a:gd name="T57" fmla="*/ 471 h 702"/>
                <a:gd name="T58" fmla="*/ 85 w 995"/>
                <a:gd name="T59" fmla="*/ 511 h 702"/>
                <a:gd name="T60" fmla="*/ 57 w 995"/>
                <a:gd name="T61" fmla="*/ 502 h 702"/>
                <a:gd name="T62" fmla="*/ 24 w 995"/>
                <a:gd name="T63" fmla="*/ 541 h 702"/>
                <a:gd name="T64" fmla="*/ 3 w 995"/>
                <a:gd name="T65" fmla="*/ 584 h 702"/>
                <a:gd name="T66" fmla="*/ 134 w 995"/>
                <a:gd name="T67" fmla="*/ 681 h 702"/>
                <a:gd name="T68" fmla="*/ 188 w 995"/>
                <a:gd name="T69" fmla="*/ 699 h 702"/>
                <a:gd name="T70" fmla="*/ 243 w 995"/>
                <a:gd name="T71" fmla="*/ 660 h 702"/>
                <a:gd name="T72" fmla="*/ 350 w 995"/>
                <a:gd name="T73" fmla="*/ 626 h 702"/>
                <a:gd name="T74" fmla="*/ 407 w 995"/>
                <a:gd name="T75" fmla="*/ 593 h 702"/>
                <a:gd name="T76" fmla="*/ 477 w 995"/>
                <a:gd name="T77" fmla="*/ 629 h 702"/>
                <a:gd name="T78" fmla="*/ 563 w 995"/>
                <a:gd name="T79" fmla="*/ 666 h 702"/>
                <a:gd name="T80" fmla="*/ 614 w 995"/>
                <a:gd name="T81" fmla="*/ 666 h 702"/>
                <a:gd name="T82" fmla="*/ 654 w 995"/>
                <a:gd name="T83" fmla="*/ 654 h 702"/>
                <a:gd name="T84" fmla="*/ 675 w 995"/>
                <a:gd name="T85" fmla="*/ 641 h 702"/>
                <a:gd name="T86" fmla="*/ 748 w 995"/>
                <a:gd name="T87" fmla="*/ 620 h 702"/>
                <a:gd name="T88" fmla="*/ 833 w 995"/>
                <a:gd name="T89" fmla="*/ 511 h 702"/>
                <a:gd name="T90" fmla="*/ 949 w 995"/>
                <a:gd name="T91" fmla="*/ 593 h 702"/>
                <a:gd name="T92" fmla="*/ 648 w 995"/>
                <a:gd name="T93" fmla="*/ 91 h 702"/>
                <a:gd name="T94" fmla="*/ 663 w 995"/>
                <a:gd name="T95" fmla="*/ 40 h 702"/>
                <a:gd name="T96" fmla="*/ 669 w 995"/>
                <a:gd name="T97" fmla="*/ 67 h 702"/>
                <a:gd name="T98" fmla="*/ 696 w 995"/>
                <a:gd name="T99" fmla="*/ 98 h 702"/>
                <a:gd name="T100" fmla="*/ 684 w 995"/>
                <a:gd name="T101" fmla="*/ 140 h 702"/>
                <a:gd name="T102" fmla="*/ 693 w 995"/>
                <a:gd name="T103" fmla="*/ 192 h 702"/>
                <a:gd name="T104" fmla="*/ 739 w 995"/>
                <a:gd name="T105" fmla="*/ 201 h 702"/>
                <a:gd name="T106" fmla="*/ 794 w 995"/>
                <a:gd name="T107" fmla="*/ 158 h 702"/>
                <a:gd name="T108" fmla="*/ 815 w 995"/>
                <a:gd name="T109" fmla="*/ 173 h 702"/>
                <a:gd name="T110" fmla="*/ 788 w 995"/>
                <a:gd name="T111" fmla="*/ 122 h 702"/>
                <a:gd name="T112" fmla="*/ 742 w 995"/>
                <a:gd name="T113" fmla="*/ 9 h 702"/>
                <a:gd name="T114" fmla="*/ 693 w 995"/>
                <a:gd name="T115" fmla="*/ 52 h 702"/>
                <a:gd name="T116" fmla="*/ 754 w 995"/>
                <a:gd name="T117" fmla="*/ 61 h 702"/>
                <a:gd name="T118" fmla="*/ 763 w 995"/>
                <a:gd name="T119" fmla="*/ 91 h 702"/>
                <a:gd name="T120" fmla="*/ 724 w 995"/>
                <a:gd name="T121" fmla="*/ 64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5" h="702">
                  <a:moveTo>
                    <a:pt x="210" y="325"/>
                  </a:moveTo>
                  <a:lnTo>
                    <a:pt x="216" y="325"/>
                  </a:lnTo>
                  <a:lnTo>
                    <a:pt x="219" y="322"/>
                  </a:lnTo>
                  <a:lnTo>
                    <a:pt x="219" y="316"/>
                  </a:lnTo>
                  <a:lnTo>
                    <a:pt x="219" y="310"/>
                  </a:lnTo>
                  <a:lnTo>
                    <a:pt x="222" y="310"/>
                  </a:lnTo>
                  <a:lnTo>
                    <a:pt x="222" y="316"/>
                  </a:lnTo>
                  <a:lnTo>
                    <a:pt x="219" y="325"/>
                  </a:lnTo>
                  <a:lnTo>
                    <a:pt x="222" y="328"/>
                  </a:lnTo>
                  <a:lnTo>
                    <a:pt x="225" y="328"/>
                  </a:lnTo>
                  <a:lnTo>
                    <a:pt x="228" y="322"/>
                  </a:lnTo>
                  <a:lnTo>
                    <a:pt x="234" y="301"/>
                  </a:lnTo>
                  <a:lnTo>
                    <a:pt x="228" y="295"/>
                  </a:lnTo>
                  <a:lnTo>
                    <a:pt x="216" y="301"/>
                  </a:lnTo>
                  <a:lnTo>
                    <a:pt x="207" y="307"/>
                  </a:lnTo>
                  <a:lnTo>
                    <a:pt x="203" y="319"/>
                  </a:lnTo>
                  <a:lnTo>
                    <a:pt x="207" y="322"/>
                  </a:lnTo>
                  <a:lnTo>
                    <a:pt x="210" y="325"/>
                  </a:lnTo>
                  <a:close/>
                  <a:moveTo>
                    <a:pt x="246" y="286"/>
                  </a:moveTo>
                  <a:lnTo>
                    <a:pt x="249" y="277"/>
                  </a:lnTo>
                  <a:lnTo>
                    <a:pt x="261" y="268"/>
                  </a:lnTo>
                  <a:lnTo>
                    <a:pt x="264" y="259"/>
                  </a:lnTo>
                  <a:lnTo>
                    <a:pt x="261" y="265"/>
                  </a:lnTo>
                  <a:lnTo>
                    <a:pt x="243" y="271"/>
                  </a:lnTo>
                  <a:lnTo>
                    <a:pt x="243" y="277"/>
                  </a:lnTo>
                  <a:lnTo>
                    <a:pt x="243" y="277"/>
                  </a:lnTo>
                  <a:lnTo>
                    <a:pt x="243" y="286"/>
                  </a:lnTo>
                  <a:lnTo>
                    <a:pt x="246" y="286"/>
                  </a:lnTo>
                  <a:close/>
                  <a:moveTo>
                    <a:pt x="827" y="240"/>
                  </a:moveTo>
                  <a:lnTo>
                    <a:pt x="830" y="246"/>
                  </a:lnTo>
                  <a:lnTo>
                    <a:pt x="839" y="259"/>
                  </a:lnTo>
                  <a:lnTo>
                    <a:pt x="842" y="265"/>
                  </a:lnTo>
                  <a:lnTo>
                    <a:pt x="842" y="277"/>
                  </a:lnTo>
                  <a:lnTo>
                    <a:pt x="833" y="292"/>
                  </a:lnTo>
                  <a:lnTo>
                    <a:pt x="833" y="301"/>
                  </a:lnTo>
                  <a:lnTo>
                    <a:pt x="836" y="301"/>
                  </a:lnTo>
                  <a:lnTo>
                    <a:pt x="842" y="298"/>
                  </a:lnTo>
                  <a:lnTo>
                    <a:pt x="846" y="292"/>
                  </a:lnTo>
                  <a:lnTo>
                    <a:pt x="855" y="289"/>
                  </a:lnTo>
                  <a:lnTo>
                    <a:pt x="855" y="289"/>
                  </a:lnTo>
                  <a:lnTo>
                    <a:pt x="858" y="289"/>
                  </a:lnTo>
                  <a:lnTo>
                    <a:pt x="858" y="295"/>
                  </a:lnTo>
                  <a:lnTo>
                    <a:pt x="858" y="298"/>
                  </a:lnTo>
                  <a:lnTo>
                    <a:pt x="858" y="298"/>
                  </a:lnTo>
                  <a:lnTo>
                    <a:pt x="855" y="304"/>
                  </a:lnTo>
                  <a:lnTo>
                    <a:pt x="855" y="310"/>
                  </a:lnTo>
                  <a:lnTo>
                    <a:pt x="864" y="304"/>
                  </a:lnTo>
                  <a:lnTo>
                    <a:pt x="864" y="304"/>
                  </a:lnTo>
                  <a:lnTo>
                    <a:pt x="864" y="301"/>
                  </a:lnTo>
                  <a:lnTo>
                    <a:pt x="867" y="298"/>
                  </a:lnTo>
                  <a:lnTo>
                    <a:pt x="870" y="295"/>
                  </a:lnTo>
                  <a:lnTo>
                    <a:pt x="873" y="295"/>
                  </a:lnTo>
                  <a:lnTo>
                    <a:pt x="873" y="289"/>
                  </a:lnTo>
                  <a:lnTo>
                    <a:pt x="870" y="286"/>
                  </a:lnTo>
                  <a:lnTo>
                    <a:pt x="873" y="283"/>
                  </a:lnTo>
                  <a:lnTo>
                    <a:pt x="876" y="280"/>
                  </a:lnTo>
                  <a:lnTo>
                    <a:pt x="882" y="283"/>
                  </a:lnTo>
                  <a:lnTo>
                    <a:pt x="888" y="286"/>
                  </a:lnTo>
                  <a:lnTo>
                    <a:pt x="891" y="289"/>
                  </a:lnTo>
                  <a:lnTo>
                    <a:pt x="894" y="295"/>
                  </a:lnTo>
                  <a:lnTo>
                    <a:pt x="894" y="304"/>
                  </a:lnTo>
                  <a:lnTo>
                    <a:pt x="900" y="301"/>
                  </a:lnTo>
                  <a:lnTo>
                    <a:pt x="906" y="307"/>
                  </a:lnTo>
                  <a:lnTo>
                    <a:pt x="906" y="319"/>
                  </a:lnTo>
                  <a:lnTo>
                    <a:pt x="903" y="332"/>
                  </a:lnTo>
                  <a:lnTo>
                    <a:pt x="903" y="338"/>
                  </a:lnTo>
                  <a:lnTo>
                    <a:pt x="894" y="335"/>
                  </a:lnTo>
                  <a:lnTo>
                    <a:pt x="894" y="332"/>
                  </a:lnTo>
                  <a:lnTo>
                    <a:pt x="897" y="328"/>
                  </a:lnTo>
                  <a:lnTo>
                    <a:pt x="897" y="328"/>
                  </a:lnTo>
                  <a:lnTo>
                    <a:pt x="900" y="328"/>
                  </a:lnTo>
                  <a:lnTo>
                    <a:pt x="888" y="328"/>
                  </a:lnTo>
                  <a:lnTo>
                    <a:pt x="885" y="328"/>
                  </a:lnTo>
                  <a:lnTo>
                    <a:pt x="882" y="338"/>
                  </a:lnTo>
                  <a:lnTo>
                    <a:pt x="882" y="328"/>
                  </a:lnTo>
                  <a:lnTo>
                    <a:pt x="882" y="319"/>
                  </a:lnTo>
                  <a:lnTo>
                    <a:pt x="882" y="319"/>
                  </a:lnTo>
                  <a:lnTo>
                    <a:pt x="885" y="313"/>
                  </a:lnTo>
                  <a:lnTo>
                    <a:pt x="879" y="313"/>
                  </a:lnTo>
                  <a:lnTo>
                    <a:pt x="867" y="313"/>
                  </a:lnTo>
                  <a:lnTo>
                    <a:pt x="867" y="322"/>
                  </a:lnTo>
                  <a:lnTo>
                    <a:pt x="876" y="341"/>
                  </a:lnTo>
                  <a:lnTo>
                    <a:pt x="873" y="356"/>
                  </a:lnTo>
                  <a:lnTo>
                    <a:pt x="870" y="359"/>
                  </a:lnTo>
                  <a:lnTo>
                    <a:pt x="861" y="362"/>
                  </a:lnTo>
                  <a:lnTo>
                    <a:pt x="855" y="365"/>
                  </a:lnTo>
                  <a:lnTo>
                    <a:pt x="849" y="368"/>
                  </a:lnTo>
                  <a:lnTo>
                    <a:pt x="846" y="371"/>
                  </a:lnTo>
                  <a:lnTo>
                    <a:pt x="849" y="377"/>
                  </a:lnTo>
                  <a:lnTo>
                    <a:pt x="858" y="380"/>
                  </a:lnTo>
                  <a:lnTo>
                    <a:pt x="876" y="380"/>
                  </a:lnTo>
                  <a:lnTo>
                    <a:pt x="891" y="374"/>
                  </a:lnTo>
                  <a:lnTo>
                    <a:pt x="897" y="371"/>
                  </a:lnTo>
                  <a:lnTo>
                    <a:pt x="903" y="365"/>
                  </a:lnTo>
                  <a:lnTo>
                    <a:pt x="909" y="368"/>
                  </a:lnTo>
                  <a:lnTo>
                    <a:pt x="916" y="368"/>
                  </a:lnTo>
                  <a:lnTo>
                    <a:pt x="943" y="365"/>
                  </a:lnTo>
                  <a:lnTo>
                    <a:pt x="943" y="365"/>
                  </a:lnTo>
                  <a:lnTo>
                    <a:pt x="943" y="356"/>
                  </a:lnTo>
                  <a:lnTo>
                    <a:pt x="937" y="353"/>
                  </a:lnTo>
                  <a:lnTo>
                    <a:pt x="937" y="353"/>
                  </a:lnTo>
                  <a:lnTo>
                    <a:pt x="940" y="350"/>
                  </a:lnTo>
                  <a:lnTo>
                    <a:pt x="943" y="350"/>
                  </a:lnTo>
                  <a:lnTo>
                    <a:pt x="943" y="350"/>
                  </a:lnTo>
                  <a:lnTo>
                    <a:pt x="946" y="338"/>
                  </a:lnTo>
                  <a:lnTo>
                    <a:pt x="946" y="338"/>
                  </a:lnTo>
                  <a:lnTo>
                    <a:pt x="943" y="335"/>
                  </a:lnTo>
                  <a:lnTo>
                    <a:pt x="897" y="283"/>
                  </a:lnTo>
                  <a:lnTo>
                    <a:pt x="888" y="277"/>
                  </a:lnTo>
                  <a:lnTo>
                    <a:pt x="879" y="274"/>
                  </a:lnTo>
                  <a:lnTo>
                    <a:pt x="861" y="265"/>
                  </a:lnTo>
                  <a:lnTo>
                    <a:pt x="855" y="259"/>
                  </a:lnTo>
                  <a:lnTo>
                    <a:pt x="852" y="252"/>
                  </a:lnTo>
                  <a:lnTo>
                    <a:pt x="846" y="237"/>
                  </a:lnTo>
                  <a:lnTo>
                    <a:pt x="842" y="231"/>
                  </a:lnTo>
                  <a:lnTo>
                    <a:pt x="839" y="231"/>
                  </a:lnTo>
                  <a:lnTo>
                    <a:pt x="833" y="231"/>
                  </a:lnTo>
                  <a:lnTo>
                    <a:pt x="830" y="237"/>
                  </a:lnTo>
                  <a:lnTo>
                    <a:pt x="827" y="240"/>
                  </a:lnTo>
                  <a:close/>
                  <a:moveTo>
                    <a:pt x="989" y="578"/>
                  </a:moveTo>
                  <a:lnTo>
                    <a:pt x="986" y="556"/>
                  </a:lnTo>
                  <a:lnTo>
                    <a:pt x="979" y="547"/>
                  </a:lnTo>
                  <a:lnTo>
                    <a:pt x="976" y="538"/>
                  </a:lnTo>
                  <a:lnTo>
                    <a:pt x="970" y="526"/>
                  </a:lnTo>
                  <a:lnTo>
                    <a:pt x="970" y="520"/>
                  </a:lnTo>
                  <a:lnTo>
                    <a:pt x="970" y="508"/>
                  </a:lnTo>
                  <a:lnTo>
                    <a:pt x="970" y="493"/>
                  </a:lnTo>
                  <a:lnTo>
                    <a:pt x="970" y="490"/>
                  </a:lnTo>
                  <a:lnTo>
                    <a:pt x="964" y="471"/>
                  </a:lnTo>
                  <a:lnTo>
                    <a:pt x="961" y="462"/>
                  </a:lnTo>
                  <a:lnTo>
                    <a:pt x="961" y="456"/>
                  </a:lnTo>
                  <a:lnTo>
                    <a:pt x="961" y="444"/>
                  </a:lnTo>
                  <a:lnTo>
                    <a:pt x="961" y="444"/>
                  </a:lnTo>
                  <a:lnTo>
                    <a:pt x="958" y="444"/>
                  </a:lnTo>
                  <a:lnTo>
                    <a:pt x="955" y="444"/>
                  </a:lnTo>
                  <a:lnTo>
                    <a:pt x="952" y="441"/>
                  </a:lnTo>
                  <a:lnTo>
                    <a:pt x="949" y="441"/>
                  </a:lnTo>
                  <a:lnTo>
                    <a:pt x="958" y="432"/>
                  </a:lnTo>
                  <a:lnTo>
                    <a:pt x="961" y="432"/>
                  </a:lnTo>
                  <a:lnTo>
                    <a:pt x="961" y="429"/>
                  </a:lnTo>
                  <a:lnTo>
                    <a:pt x="961" y="420"/>
                  </a:lnTo>
                  <a:lnTo>
                    <a:pt x="961" y="420"/>
                  </a:lnTo>
                  <a:lnTo>
                    <a:pt x="958" y="417"/>
                  </a:lnTo>
                  <a:lnTo>
                    <a:pt x="952" y="417"/>
                  </a:lnTo>
                  <a:lnTo>
                    <a:pt x="952" y="417"/>
                  </a:lnTo>
                  <a:lnTo>
                    <a:pt x="949" y="423"/>
                  </a:lnTo>
                  <a:lnTo>
                    <a:pt x="940" y="426"/>
                  </a:lnTo>
                  <a:lnTo>
                    <a:pt x="919" y="423"/>
                  </a:lnTo>
                  <a:lnTo>
                    <a:pt x="916" y="423"/>
                  </a:lnTo>
                  <a:lnTo>
                    <a:pt x="909" y="420"/>
                  </a:lnTo>
                  <a:lnTo>
                    <a:pt x="906" y="420"/>
                  </a:lnTo>
                  <a:lnTo>
                    <a:pt x="900" y="420"/>
                  </a:lnTo>
                  <a:lnTo>
                    <a:pt x="900" y="417"/>
                  </a:lnTo>
                  <a:lnTo>
                    <a:pt x="897" y="414"/>
                  </a:lnTo>
                  <a:lnTo>
                    <a:pt x="888" y="411"/>
                  </a:lnTo>
                  <a:lnTo>
                    <a:pt x="867" y="395"/>
                  </a:lnTo>
                  <a:lnTo>
                    <a:pt x="864" y="395"/>
                  </a:lnTo>
                  <a:lnTo>
                    <a:pt x="861" y="392"/>
                  </a:lnTo>
                  <a:lnTo>
                    <a:pt x="858" y="386"/>
                  </a:lnTo>
                  <a:lnTo>
                    <a:pt x="855" y="380"/>
                  </a:lnTo>
                  <a:lnTo>
                    <a:pt x="855" y="380"/>
                  </a:lnTo>
                  <a:lnTo>
                    <a:pt x="849" y="377"/>
                  </a:lnTo>
                  <a:lnTo>
                    <a:pt x="842" y="374"/>
                  </a:lnTo>
                  <a:lnTo>
                    <a:pt x="842" y="371"/>
                  </a:lnTo>
                  <a:lnTo>
                    <a:pt x="842" y="365"/>
                  </a:lnTo>
                  <a:lnTo>
                    <a:pt x="864" y="350"/>
                  </a:lnTo>
                  <a:lnTo>
                    <a:pt x="867" y="344"/>
                  </a:lnTo>
                  <a:lnTo>
                    <a:pt x="867" y="341"/>
                  </a:lnTo>
                  <a:lnTo>
                    <a:pt x="867" y="335"/>
                  </a:lnTo>
                  <a:lnTo>
                    <a:pt x="864" y="335"/>
                  </a:lnTo>
                  <a:lnTo>
                    <a:pt x="861" y="335"/>
                  </a:lnTo>
                  <a:lnTo>
                    <a:pt x="861" y="332"/>
                  </a:lnTo>
                  <a:lnTo>
                    <a:pt x="858" y="332"/>
                  </a:lnTo>
                  <a:lnTo>
                    <a:pt x="858" y="332"/>
                  </a:lnTo>
                  <a:lnTo>
                    <a:pt x="858" y="332"/>
                  </a:lnTo>
                  <a:lnTo>
                    <a:pt x="852" y="332"/>
                  </a:lnTo>
                  <a:lnTo>
                    <a:pt x="852" y="328"/>
                  </a:lnTo>
                  <a:lnTo>
                    <a:pt x="852" y="328"/>
                  </a:lnTo>
                  <a:lnTo>
                    <a:pt x="852" y="325"/>
                  </a:lnTo>
                  <a:lnTo>
                    <a:pt x="852" y="325"/>
                  </a:lnTo>
                  <a:lnTo>
                    <a:pt x="852" y="322"/>
                  </a:lnTo>
                  <a:lnTo>
                    <a:pt x="852" y="319"/>
                  </a:lnTo>
                  <a:lnTo>
                    <a:pt x="849" y="316"/>
                  </a:lnTo>
                  <a:lnTo>
                    <a:pt x="849" y="313"/>
                  </a:lnTo>
                  <a:lnTo>
                    <a:pt x="839" y="310"/>
                  </a:lnTo>
                  <a:lnTo>
                    <a:pt x="839" y="310"/>
                  </a:lnTo>
                  <a:lnTo>
                    <a:pt x="836" y="307"/>
                  </a:lnTo>
                  <a:lnTo>
                    <a:pt x="827" y="295"/>
                  </a:lnTo>
                  <a:lnTo>
                    <a:pt x="824" y="295"/>
                  </a:lnTo>
                  <a:lnTo>
                    <a:pt x="833" y="289"/>
                  </a:lnTo>
                  <a:lnTo>
                    <a:pt x="836" y="283"/>
                  </a:lnTo>
                  <a:lnTo>
                    <a:pt x="836" y="274"/>
                  </a:lnTo>
                  <a:lnTo>
                    <a:pt x="842" y="268"/>
                  </a:lnTo>
                  <a:lnTo>
                    <a:pt x="842" y="265"/>
                  </a:lnTo>
                  <a:lnTo>
                    <a:pt x="821" y="246"/>
                  </a:lnTo>
                  <a:lnTo>
                    <a:pt x="812" y="240"/>
                  </a:lnTo>
                  <a:lnTo>
                    <a:pt x="812" y="240"/>
                  </a:lnTo>
                  <a:lnTo>
                    <a:pt x="815" y="237"/>
                  </a:lnTo>
                  <a:lnTo>
                    <a:pt x="818" y="237"/>
                  </a:lnTo>
                  <a:lnTo>
                    <a:pt x="818" y="234"/>
                  </a:lnTo>
                  <a:lnTo>
                    <a:pt x="815" y="231"/>
                  </a:lnTo>
                  <a:lnTo>
                    <a:pt x="809" y="234"/>
                  </a:lnTo>
                  <a:lnTo>
                    <a:pt x="794" y="243"/>
                  </a:lnTo>
                  <a:lnTo>
                    <a:pt x="788" y="246"/>
                  </a:lnTo>
                  <a:lnTo>
                    <a:pt x="754" y="256"/>
                  </a:lnTo>
                  <a:lnTo>
                    <a:pt x="754" y="259"/>
                  </a:lnTo>
                  <a:lnTo>
                    <a:pt x="757" y="259"/>
                  </a:lnTo>
                  <a:lnTo>
                    <a:pt x="760" y="265"/>
                  </a:lnTo>
                  <a:lnTo>
                    <a:pt x="763" y="268"/>
                  </a:lnTo>
                  <a:lnTo>
                    <a:pt x="763" y="271"/>
                  </a:lnTo>
                  <a:lnTo>
                    <a:pt x="757" y="271"/>
                  </a:lnTo>
                  <a:lnTo>
                    <a:pt x="751" y="265"/>
                  </a:lnTo>
                  <a:lnTo>
                    <a:pt x="748" y="262"/>
                  </a:lnTo>
                  <a:lnTo>
                    <a:pt x="745" y="256"/>
                  </a:lnTo>
                  <a:lnTo>
                    <a:pt x="739" y="243"/>
                  </a:lnTo>
                  <a:lnTo>
                    <a:pt x="739" y="240"/>
                  </a:lnTo>
                  <a:lnTo>
                    <a:pt x="736" y="240"/>
                  </a:lnTo>
                  <a:lnTo>
                    <a:pt x="736" y="243"/>
                  </a:lnTo>
                  <a:lnTo>
                    <a:pt x="733" y="243"/>
                  </a:lnTo>
                  <a:lnTo>
                    <a:pt x="730" y="240"/>
                  </a:lnTo>
                  <a:lnTo>
                    <a:pt x="733" y="240"/>
                  </a:lnTo>
                  <a:lnTo>
                    <a:pt x="733" y="237"/>
                  </a:lnTo>
                  <a:lnTo>
                    <a:pt x="736" y="231"/>
                  </a:lnTo>
                  <a:lnTo>
                    <a:pt x="730" y="231"/>
                  </a:lnTo>
                  <a:lnTo>
                    <a:pt x="721" y="234"/>
                  </a:lnTo>
                  <a:lnTo>
                    <a:pt x="715" y="234"/>
                  </a:lnTo>
                  <a:lnTo>
                    <a:pt x="718" y="231"/>
                  </a:lnTo>
                  <a:lnTo>
                    <a:pt x="721" y="228"/>
                  </a:lnTo>
                  <a:lnTo>
                    <a:pt x="715" y="222"/>
                  </a:lnTo>
                  <a:lnTo>
                    <a:pt x="706" y="204"/>
                  </a:lnTo>
                  <a:lnTo>
                    <a:pt x="699" y="201"/>
                  </a:lnTo>
                  <a:lnTo>
                    <a:pt x="690" y="201"/>
                  </a:lnTo>
                  <a:lnTo>
                    <a:pt x="675" y="192"/>
                  </a:lnTo>
                  <a:lnTo>
                    <a:pt x="666" y="192"/>
                  </a:lnTo>
                  <a:lnTo>
                    <a:pt x="669" y="192"/>
                  </a:lnTo>
                  <a:lnTo>
                    <a:pt x="672" y="189"/>
                  </a:lnTo>
                  <a:lnTo>
                    <a:pt x="675" y="189"/>
                  </a:lnTo>
                  <a:lnTo>
                    <a:pt x="675" y="186"/>
                  </a:lnTo>
                  <a:lnTo>
                    <a:pt x="663" y="186"/>
                  </a:lnTo>
                  <a:lnTo>
                    <a:pt x="660" y="186"/>
                  </a:lnTo>
                  <a:lnTo>
                    <a:pt x="657" y="183"/>
                  </a:lnTo>
                  <a:lnTo>
                    <a:pt x="657" y="177"/>
                  </a:lnTo>
                  <a:lnTo>
                    <a:pt x="657" y="170"/>
                  </a:lnTo>
                  <a:lnTo>
                    <a:pt x="651" y="158"/>
                  </a:lnTo>
                  <a:lnTo>
                    <a:pt x="648" y="152"/>
                  </a:lnTo>
                  <a:lnTo>
                    <a:pt x="654" y="143"/>
                  </a:lnTo>
                  <a:lnTo>
                    <a:pt x="651" y="140"/>
                  </a:lnTo>
                  <a:lnTo>
                    <a:pt x="639" y="134"/>
                  </a:lnTo>
                  <a:lnTo>
                    <a:pt x="636" y="131"/>
                  </a:lnTo>
                  <a:lnTo>
                    <a:pt x="636" y="125"/>
                  </a:lnTo>
                  <a:lnTo>
                    <a:pt x="636" y="119"/>
                  </a:lnTo>
                  <a:lnTo>
                    <a:pt x="639" y="116"/>
                  </a:lnTo>
                  <a:lnTo>
                    <a:pt x="633" y="113"/>
                  </a:lnTo>
                  <a:lnTo>
                    <a:pt x="620" y="119"/>
                  </a:lnTo>
                  <a:lnTo>
                    <a:pt x="611" y="125"/>
                  </a:lnTo>
                  <a:lnTo>
                    <a:pt x="602" y="131"/>
                  </a:lnTo>
                  <a:lnTo>
                    <a:pt x="602" y="137"/>
                  </a:lnTo>
                  <a:lnTo>
                    <a:pt x="599" y="143"/>
                  </a:lnTo>
                  <a:lnTo>
                    <a:pt x="596" y="146"/>
                  </a:lnTo>
                  <a:lnTo>
                    <a:pt x="593" y="149"/>
                  </a:lnTo>
                  <a:lnTo>
                    <a:pt x="590" y="149"/>
                  </a:lnTo>
                  <a:lnTo>
                    <a:pt x="587" y="149"/>
                  </a:lnTo>
                  <a:lnTo>
                    <a:pt x="584" y="149"/>
                  </a:lnTo>
                  <a:lnTo>
                    <a:pt x="581" y="149"/>
                  </a:lnTo>
                  <a:lnTo>
                    <a:pt x="581" y="149"/>
                  </a:lnTo>
                  <a:lnTo>
                    <a:pt x="578" y="143"/>
                  </a:lnTo>
                  <a:lnTo>
                    <a:pt x="575" y="140"/>
                  </a:lnTo>
                  <a:lnTo>
                    <a:pt x="575" y="137"/>
                  </a:lnTo>
                  <a:lnTo>
                    <a:pt x="572" y="134"/>
                  </a:lnTo>
                  <a:lnTo>
                    <a:pt x="572" y="137"/>
                  </a:lnTo>
                  <a:lnTo>
                    <a:pt x="569" y="140"/>
                  </a:lnTo>
                  <a:lnTo>
                    <a:pt x="566" y="140"/>
                  </a:lnTo>
                  <a:lnTo>
                    <a:pt x="563" y="137"/>
                  </a:lnTo>
                  <a:lnTo>
                    <a:pt x="560" y="140"/>
                  </a:lnTo>
                  <a:lnTo>
                    <a:pt x="556" y="140"/>
                  </a:lnTo>
                  <a:lnTo>
                    <a:pt x="553" y="134"/>
                  </a:lnTo>
                  <a:lnTo>
                    <a:pt x="550" y="131"/>
                  </a:lnTo>
                  <a:lnTo>
                    <a:pt x="550" y="134"/>
                  </a:lnTo>
                  <a:lnTo>
                    <a:pt x="550" y="137"/>
                  </a:lnTo>
                  <a:lnTo>
                    <a:pt x="547" y="143"/>
                  </a:lnTo>
                  <a:lnTo>
                    <a:pt x="547" y="137"/>
                  </a:lnTo>
                  <a:lnTo>
                    <a:pt x="547" y="134"/>
                  </a:lnTo>
                  <a:lnTo>
                    <a:pt x="550" y="128"/>
                  </a:lnTo>
                  <a:lnTo>
                    <a:pt x="553" y="128"/>
                  </a:lnTo>
                  <a:lnTo>
                    <a:pt x="553" y="125"/>
                  </a:lnTo>
                  <a:lnTo>
                    <a:pt x="550" y="125"/>
                  </a:lnTo>
                  <a:lnTo>
                    <a:pt x="547" y="125"/>
                  </a:lnTo>
                  <a:lnTo>
                    <a:pt x="544" y="125"/>
                  </a:lnTo>
                  <a:lnTo>
                    <a:pt x="541" y="128"/>
                  </a:lnTo>
                  <a:lnTo>
                    <a:pt x="544" y="131"/>
                  </a:lnTo>
                  <a:lnTo>
                    <a:pt x="544" y="134"/>
                  </a:lnTo>
                  <a:lnTo>
                    <a:pt x="544" y="134"/>
                  </a:lnTo>
                  <a:lnTo>
                    <a:pt x="529" y="143"/>
                  </a:lnTo>
                  <a:lnTo>
                    <a:pt x="523" y="146"/>
                  </a:lnTo>
                  <a:lnTo>
                    <a:pt x="517" y="140"/>
                  </a:lnTo>
                  <a:lnTo>
                    <a:pt x="517" y="143"/>
                  </a:lnTo>
                  <a:lnTo>
                    <a:pt x="514" y="143"/>
                  </a:lnTo>
                  <a:lnTo>
                    <a:pt x="514" y="143"/>
                  </a:lnTo>
                  <a:lnTo>
                    <a:pt x="508" y="143"/>
                  </a:lnTo>
                  <a:lnTo>
                    <a:pt x="508" y="146"/>
                  </a:lnTo>
                  <a:lnTo>
                    <a:pt x="511" y="146"/>
                  </a:lnTo>
                  <a:lnTo>
                    <a:pt x="514" y="149"/>
                  </a:lnTo>
                  <a:lnTo>
                    <a:pt x="496" y="158"/>
                  </a:lnTo>
                  <a:lnTo>
                    <a:pt x="493" y="161"/>
                  </a:lnTo>
                  <a:lnTo>
                    <a:pt x="493" y="164"/>
                  </a:lnTo>
                  <a:lnTo>
                    <a:pt x="493" y="170"/>
                  </a:lnTo>
                  <a:lnTo>
                    <a:pt x="490" y="170"/>
                  </a:lnTo>
                  <a:lnTo>
                    <a:pt x="490" y="173"/>
                  </a:lnTo>
                  <a:lnTo>
                    <a:pt x="486" y="173"/>
                  </a:lnTo>
                  <a:lnTo>
                    <a:pt x="483" y="173"/>
                  </a:lnTo>
                  <a:lnTo>
                    <a:pt x="477" y="180"/>
                  </a:lnTo>
                  <a:lnTo>
                    <a:pt x="474" y="186"/>
                  </a:lnTo>
                  <a:lnTo>
                    <a:pt x="474" y="189"/>
                  </a:lnTo>
                  <a:lnTo>
                    <a:pt x="480" y="195"/>
                  </a:lnTo>
                  <a:lnTo>
                    <a:pt x="483" y="195"/>
                  </a:lnTo>
                  <a:lnTo>
                    <a:pt x="486" y="195"/>
                  </a:lnTo>
                  <a:lnTo>
                    <a:pt x="480" y="201"/>
                  </a:lnTo>
                  <a:lnTo>
                    <a:pt x="474" y="198"/>
                  </a:lnTo>
                  <a:lnTo>
                    <a:pt x="462" y="189"/>
                  </a:lnTo>
                  <a:lnTo>
                    <a:pt x="465" y="186"/>
                  </a:lnTo>
                  <a:lnTo>
                    <a:pt x="465" y="183"/>
                  </a:lnTo>
                  <a:lnTo>
                    <a:pt x="462" y="177"/>
                  </a:lnTo>
                  <a:lnTo>
                    <a:pt x="462" y="170"/>
                  </a:lnTo>
                  <a:lnTo>
                    <a:pt x="465" y="170"/>
                  </a:lnTo>
                  <a:lnTo>
                    <a:pt x="468" y="167"/>
                  </a:lnTo>
                  <a:lnTo>
                    <a:pt x="471" y="161"/>
                  </a:lnTo>
                  <a:lnTo>
                    <a:pt x="468" y="155"/>
                  </a:lnTo>
                  <a:lnTo>
                    <a:pt x="471" y="152"/>
                  </a:lnTo>
                  <a:lnTo>
                    <a:pt x="471" y="155"/>
                  </a:lnTo>
                  <a:lnTo>
                    <a:pt x="474" y="155"/>
                  </a:lnTo>
                  <a:lnTo>
                    <a:pt x="477" y="155"/>
                  </a:lnTo>
                  <a:lnTo>
                    <a:pt x="477" y="149"/>
                  </a:lnTo>
                  <a:lnTo>
                    <a:pt x="477" y="143"/>
                  </a:lnTo>
                  <a:lnTo>
                    <a:pt x="480" y="137"/>
                  </a:lnTo>
                  <a:lnTo>
                    <a:pt x="486" y="134"/>
                  </a:lnTo>
                  <a:lnTo>
                    <a:pt x="496" y="134"/>
                  </a:lnTo>
                  <a:lnTo>
                    <a:pt x="502" y="137"/>
                  </a:lnTo>
                  <a:lnTo>
                    <a:pt x="505" y="143"/>
                  </a:lnTo>
                  <a:lnTo>
                    <a:pt x="508" y="137"/>
                  </a:lnTo>
                  <a:lnTo>
                    <a:pt x="511" y="134"/>
                  </a:lnTo>
                  <a:lnTo>
                    <a:pt x="517" y="134"/>
                  </a:lnTo>
                  <a:lnTo>
                    <a:pt x="523" y="137"/>
                  </a:lnTo>
                  <a:lnTo>
                    <a:pt x="523" y="134"/>
                  </a:lnTo>
                  <a:lnTo>
                    <a:pt x="523" y="134"/>
                  </a:lnTo>
                  <a:lnTo>
                    <a:pt x="523" y="134"/>
                  </a:lnTo>
                  <a:lnTo>
                    <a:pt x="523" y="134"/>
                  </a:lnTo>
                  <a:lnTo>
                    <a:pt x="523" y="134"/>
                  </a:lnTo>
                  <a:lnTo>
                    <a:pt x="520" y="134"/>
                  </a:lnTo>
                  <a:lnTo>
                    <a:pt x="520" y="131"/>
                  </a:lnTo>
                  <a:lnTo>
                    <a:pt x="520" y="128"/>
                  </a:lnTo>
                  <a:lnTo>
                    <a:pt x="520" y="128"/>
                  </a:lnTo>
                  <a:lnTo>
                    <a:pt x="523" y="125"/>
                  </a:lnTo>
                  <a:lnTo>
                    <a:pt x="523" y="125"/>
                  </a:lnTo>
                  <a:lnTo>
                    <a:pt x="526" y="128"/>
                  </a:lnTo>
                  <a:lnTo>
                    <a:pt x="529" y="122"/>
                  </a:lnTo>
                  <a:lnTo>
                    <a:pt x="529" y="122"/>
                  </a:lnTo>
                  <a:lnTo>
                    <a:pt x="538" y="122"/>
                  </a:lnTo>
                  <a:lnTo>
                    <a:pt x="541" y="122"/>
                  </a:lnTo>
                  <a:lnTo>
                    <a:pt x="544" y="122"/>
                  </a:lnTo>
                  <a:lnTo>
                    <a:pt x="547" y="116"/>
                  </a:lnTo>
                  <a:lnTo>
                    <a:pt x="547" y="116"/>
                  </a:lnTo>
                  <a:lnTo>
                    <a:pt x="556" y="116"/>
                  </a:lnTo>
                  <a:lnTo>
                    <a:pt x="566" y="122"/>
                  </a:lnTo>
                  <a:lnTo>
                    <a:pt x="596" y="125"/>
                  </a:lnTo>
                  <a:lnTo>
                    <a:pt x="602" y="122"/>
                  </a:lnTo>
                  <a:lnTo>
                    <a:pt x="608" y="116"/>
                  </a:lnTo>
                  <a:lnTo>
                    <a:pt x="605" y="110"/>
                  </a:lnTo>
                  <a:lnTo>
                    <a:pt x="596" y="110"/>
                  </a:lnTo>
                  <a:lnTo>
                    <a:pt x="590" y="113"/>
                  </a:lnTo>
                  <a:lnTo>
                    <a:pt x="581" y="107"/>
                  </a:lnTo>
                  <a:lnTo>
                    <a:pt x="520" y="107"/>
                  </a:lnTo>
                  <a:lnTo>
                    <a:pt x="511" y="104"/>
                  </a:lnTo>
                  <a:lnTo>
                    <a:pt x="505" y="94"/>
                  </a:lnTo>
                  <a:lnTo>
                    <a:pt x="508" y="94"/>
                  </a:lnTo>
                  <a:lnTo>
                    <a:pt x="508" y="91"/>
                  </a:lnTo>
                  <a:lnTo>
                    <a:pt x="502" y="94"/>
                  </a:lnTo>
                  <a:lnTo>
                    <a:pt x="499" y="98"/>
                  </a:lnTo>
                  <a:lnTo>
                    <a:pt x="493" y="110"/>
                  </a:lnTo>
                  <a:lnTo>
                    <a:pt x="483" y="128"/>
                  </a:lnTo>
                  <a:lnTo>
                    <a:pt x="480" y="134"/>
                  </a:lnTo>
                  <a:lnTo>
                    <a:pt x="465" y="155"/>
                  </a:lnTo>
                  <a:lnTo>
                    <a:pt x="456" y="173"/>
                  </a:lnTo>
                  <a:lnTo>
                    <a:pt x="453" y="180"/>
                  </a:lnTo>
                  <a:lnTo>
                    <a:pt x="441" y="186"/>
                  </a:lnTo>
                  <a:lnTo>
                    <a:pt x="423" y="198"/>
                  </a:lnTo>
                  <a:lnTo>
                    <a:pt x="420" y="198"/>
                  </a:lnTo>
                  <a:lnTo>
                    <a:pt x="416" y="201"/>
                  </a:lnTo>
                  <a:lnTo>
                    <a:pt x="410" y="213"/>
                  </a:lnTo>
                  <a:lnTo>
                    <a:pt x="404" y="216"/>
                  </a:lnTo>
                  <a:lnTo>
                    <a:pt x="395" y="228"/>
                  </a:lnTo>
                  <a:lnTo>
                    <a:pt x="392" y="231"/>
                  </a:lnTo>
                  <a:lnTo>
                    <a:pt x="395" y="231"/>
                  </a:lnTo>
                  <a:lnTo>
                    <a:pt x="398" y="228"/>
                  </a:lnTo>
                  <a:lnTo>
                    <a:pt x="401" y="228"/>
                  </a:lnTo>
                  <a:lnTo>
                    <a:pt x="404" y="228"/>
                  </a:lnTo>
                  <a:lnTo>
                    <a:pt x="401" y="234"/>
                  </a:lnTo>
                  <a:lnTo>
                    <a:pt x="395" y="240"/>
                  </a:lnTo>
                  <a:lnTo>
                    <a:pt x="392" y="246"/>
                  </a:lnTo>
                  <a:lnTo>
                    <a:pt x="392" y="249"/>
                  </a:lnTo>
                  <a:lnTo>
                    <a:pt x="395" y="262"/>
                  </a:lnTo>
                  <a:lnTo>
                    <a:pt x="395" y="268"/>
                  </a:lnTo>
                  <a:lnTo>
                    <a:pt x="389" y="259"/>
                  </a:lnTo>
                  <a:lnTo>
                    <a:pt x="389" y="249"/>
                  </a:lnTo>
                  <a:lnTo>
                    <a:pt x="389" y="237"/>
                  </a:lnTo>
                  <a:lnTo>
                    <a:pt x="389" y="222"/>
                  </a:lnTo>
                  <a:lnTo>
                    <a:pt x="380" y="228"/>
                  </a:lnTo>
                  <a:lnTo>
                    <a:pt x="316" y="243"/>
                  </a:lnTo>
                  <a:lnTo>
                    <a:pt x="295" y="240"/>
                  </a:lnTo>
                  <a:lnTo>
                    <a:pt x="286" y="240"/>
                  </a:lnTo>
                  <a:lnTo>
                    <a:pt x="277" y="246"/>
                  </a:lnTo>
                  <a:lnTo>
                    <a:pt x="270" y="259"/>
                  </a:lnTo>
                  <a:lnTo>
                    <a:pt x="267" y="259"/>
                  </a:lnTo>
                  <a:lnTo>
                    <a:pt x="267" y="262"/>
                  </a:lnTo>
                  <a:lnTo>
                    <a:pt x="267" y="265"/>
                  </a:lnTo>
                  <a:lnTo>
                    <a:pt x="267" y="265"/>
                  </a:lnTo>
                  <a:lnTo>
                    <a:pt x="267" y="268"/>
                  </a:lnTo>
                  <a:lnTo>
                    <a:pt x="267" y="271"/>
                  </a:lnTo>
                  <a:lnTo>
                    <a:pt x="267" y="274"/>
                  </a:lnTo>
                  <a:lnTo>
                    <a:pt x="267" y="277"/>
                  </a:lnTo>
                  <a:lnTo>
                    <a:pt x="264" y="277"/>
                  </a:lnTo>
                  <a:lnTo>
                    <a:pt x="261" y="277"/>
                  </a:lnTo>
                  <a:lnTo>
                    <a:pt x="258" y="280"/>
                  </a:lnTo>
                  <a:lnTo>
                    <a:pt x="255" y="292"/>
                  </a:lnTo>
                  <a:lnTo>
                    <a:pt x="249" y="295"/>
                  </a:lnTo>
                  <a:lnTo>
                    <a:pt x="246" y="298"/>
                  </a:lnTo>
                  <a:lnTo>
                    <a:pt x="240" y="295"/>
                  </a:lnTo>
                  <a:lnTo>
                    <a:pt x="240" y="295"/>
                  </a:lnTo>
                  <a:lnTo>
                    <a:pt x="240" y="295"/>
                  </a:lnTo>
                  <a:lnTo>
                    <a:pt x="240" y="301"/>
                  </a:lnTo>
                  <a:lnTo>
                    <a:pt x="234" y="310"/>
                  </a:lnTo>
                  <a:lnTo>
                    <a:pt x="234" y="310"/>
                  </a:lnTo>
                  <a:lnTo>
                    <a:pt x="234" y="316"/>
                  </a:lnTo>
                  <a:lnTo>
                    <a:pt x="234" y="319"/>
                  </a:lnTo>
                  <a:lnTo>
                    <a:pt x="231" y="319"/>
                  </a:lnTo>
                  <a:lnTo>
                    <a:pt x="231" y="319"/>
                  </a:lnTo>
                  <a:lnTo>
                    <a:pt x="228" y="322"/>
                  </a:lnTo>
                  <a:lnTo>
                    <a:pt x="228" y="332"/>
                  </a:lnTo>
                  <a:lnTo>
                    <a:pt x="228" y="341"/>
                  </a:lnTo>
                  <a:lnTo>
                    <a:pt x="225" y="347"/>
                  </a:lnTo>
                  <a:lnTo>
                    <a:pt x="225" y="353"/>
                  </a:lnTo>
                  <a:lnTo>
                    <a:pt x="222" y="353"/>
                  </a:lnTo>
                  <a:lnTo>
                    <a:pt x="219" y="350"/>
                  </a:lnTo>
                  <a:lnTo>
                    <a:pt x="210" y="338"/>
                  </a:lnTo>
                  <a:lnTo>
                    <a:pt x="210" y="338"/>
                  </a:lnTo>
                  <a:lnTo>
                    <a:pt x="197" y="338"/>
                  </a:lnTo>
                  <a:lnTo>
                    <a:pt x="194" y="335"/>
                  </a:lnTo>
                  <a:lnTo>
                    <a:pt x="194" y="328"/>
                  </a:lnTo>
                  <a:lnTo>
                    <a:pt x="191" y="328"/>
                  </a:lnTo>
                  <a:lnTo>
                    <a:pt x="179" y="338"/>
                  </a:lnTo>
                  <a:lnTo>
                    <a:pt x="179" y="338"/>
                  </a:lnTo>
                  <a:lnTo>
                    <a:pt x="170" y="338"/>
                  </a:lnTo>
                  <a:lnTo>
                    <a:pt x="167" y="335"/>
                  </a:lnTo>
                  <a:lnTo>
                    <a:pt x="167" y="328"/>
                  </a:lnTo>
                  <a:lnTo>
                    <a:pt x="167" y="319"/>
                  </a:lnTo>
                  <a:lnTo>
                    <a:pt x="167" y="316"/>
                  </a:lnTo>
                  <a:lnTo>
                    <a:pt x="158" y="313"/>
                  </a:lnTo>
                  <a:lnTo>
                    <a:pt x="155" y="310"/>
                  </a:lnTo>
                  <a:lnTo>
                    <a:pt x="155" y="304"/>
                  </a:lnTo>
                  <a:lnTo>
                    <a:pt x="152" y="304"/>
                  </a:lnTo>
                  <a:lnTo>
                    <a:pt x="149" y="301"/>
                  </a:lnTo>
                  <a:lnTo>
                    <a:pt x="118" y="307"/>
                  </a:lnTo>
                  <a:lnTo>
                    <a:pt x="103" y="313"/>
                  </a:lnTo>
                  <a:lnTo>
                    <a:pt x="97" y="313"/>
                  </a:lnTo>
                  <a:lnTo>
                    <a:pt x="94" y="316"/>
                  </a:lnTo>
                  <a:lnTo>
                    <a:pt x="88" y="325"/>
                  </a:lnTo>
                  <a:lnTo>
                    <a:pt x="82" y="328"/>
                  </a:lnTo>
                  <a:lnTo>
                    <a:pt x="82" y="328"/>
                  </a:lnTo>
                  <a:lnTo>
                    <a:pt x="79" y="328"/>
                  </a:lnTo>
                  <a:lnTo>
                    <a:pt x="79" y="328"/>
                  </a:lnTo>
                  <a:lnTo>
                    <a:pt x="79" y="341"/>
                  </a:lnTo>
                  <a:lnTo>
                    <a:pt x="79" y="341"/>
                  </a:lnTo>
                  <a:lnTo>
                    <a:pt x="79" y="344"/>
                  </a:lnTo>
                  <a:lnTo>
                    <a:pt x="82" y="344"/>
                  </a:lnTo>
                  <a:lnTo>
                    <a:pt x="82" y="344"/>
                  </a:lnTo>
                  <a:lnTo>
                    <a:pt x="82" y="347"/>
                  </a:lnTo>
                  <a:lnTo>
                    <a:pt x="94" y="350"/>
                  </a:lnTo>
                  <a:lnTo>
                    <a:pt x="94" y="350"/>
                  </a:lnTo>
                  <a:lnTo>
                    <a:pt x="94" y="350"/>
                  </a:lnTo>
                  <a:lnTo>
                    <a:pt x="91" y="350"/>
                  </a:lnTo>
                  <a:lnTo>
                    <a:pt x="91" y="350"/>
                  </a:lnTo>
                  <a:lnTo>
                    <a:pt x="91" y="350"/>
                  </a:lnTo>
                  <a:lnTo>
                    <a:pt x="91" y="353"/>
                  </a:lnTo>
                  <a:lnTo>
                    <a:pt x="88" y="353"/>
                  </a:lnTo>
                  <a:lnTo>
                    <a:pt x="82" y="353"/>
                  </a:lnTo>
                  <a:lnTo>
                    <a:pt x="82" y="353"/>
                  </a:lnTo>
                  <a:lnTo>
                    <a:pt x="79" y="353"/>
                  </a:lnTo>
                  <a:lnTo>
                    <a:pt x="79" y="353"/>
                  </a:lnTo>
                  <a:lnTo>
                    <a:pt x="79" y="353"/>
                  </a:lnTo>
                  <a:lnTo>
                    <a:pt x="79" y="353"/>
                  </a:lnTo>
                  <a:lnTo>
                    <a:pt x="79" y="353"/>
                  </a:lnTo>
                  <a:lnTo>
                    <a:pt x="79" y="350"/>
                  </a:lnTo>
                  <a:lnTo>
                    <a:pt x="79" y="350"/>
                  </a:lnTo>
                  <a:lnTo>
                    <a:pt x="79" y="350"/>
                  </a:lnTo>
                  <a:lnTo>
                    <a:pt x="79" y="350"/>
                  </a:lnTo>
                  <a:lnTo>
                    <a:pt x="79" y="347"/>
                  </a:lnTo>
                  <a:lnTo>
                    <a:pt x="76" y="347"/>
                  </a:lnTo>
                  <a:lnTo>
                    <a:pt x="76" y="347"/>
                  </a:lnTo>
                  <a:lnTo>
                    <a:pt x="73" y="347"/>
                  </a:lnTo>
                  <a:lnTo>
                    <a:pt x="73" y="347"/>
                  </a:lnTo>
                  <a:lnTo>
                    <a:pt x="67" y="350"/>
                  </a:lnTo>
                  <a:lnTo>
                    <a:pt x="54" y="362"/>
                  </a:lnTo>
                  <a:lnTo>
                    <a:pt x="48" y="365"/>
                  </a:lnTo>
                  <a:lnTo>
                    <a:pt x="42" y="368"/>
                  </a:lnTo>
                  <a:lnTo>
                    <a:pt x="42" y="368"/>
                  </a:lnTo>
                  <a:lnTo>
                    <a:pt x="42" y="371"/>
                  </a:lnTo>
                  <a:lnTo>
                    <a:pt x="39" y="374"/>
                  </a:lnTo>
                  <a:lnTo>
                    <a:pt x="39" y="377"/>
                  </a:lnTo>
                  <a:lnTo>
                    <a:pt x="39" y="380"/>
                  </a:lnTo>
                  <a:lnTo>
                    <a:pt x="39" y="380"/>
                  </a:lnTo>
                  <a:lnTo>
                    <a:pt x="39" y="383"/>
                  </a:lnTo>
                  <a:lnTo>
                    <a:pt x="39" y="383"/>
                  </a:lnTo>
                  <a:lnTo>
                    <a:pt x="39" y="383"/>
                  </a:lnTo>
                  <a:lnTo>
                    <a:pt x="39" y="389"/>
                  </a:lnTo>
                  <a:lnTo>
                    <a:pt x="42" y="389"/>
                  </a:lnTo>
                  <a:lnTo>
                    <a:pt x="42" y="395"/>
                  </a:lnTo>
                  <a:lnTo>
                    <a:pt x="42" y="395"/>
                  </a:lnTo>
                  <a:lnTo>
                    <a:pt x="42" y="401"/>
                  </a:lnTo>
                  <a:lnTo>
                    <a:pt x="42" y="407"/>
                  </a:lnTo>
                  <a:lnTo>
                    <a:pt x="42" y="411"/>
                  </a:lnTo>
                  <a:lnTo>
                    <a:pt x="39" y="420"/>
                  </a:lnTo>
                  <a:lnTo>
                    <a:pt x="39" y="423"/>
                  </a:lnTo>
                  <a:lnTo>
                    <a:pt x="39" y="423"/>
                  </a:lnTo>
                  <a:lnTo>
                    <a:pt x="39" y="423"/>
                  </a:lnTo>
                  <a:lnTo>
                    <a:pt x="42" y="423"/>
                  </a:lnTo>
                  <a:lnTo>
                    <a:pt x="45" y="423"/>
                  </a:lnTo>
                  <a:lnTo>
                    <a:pt x="51" y="426"/>
                  </a:lnTo>
                  <a:lnTo>
                    <a:pt x="54" y="426"/>
                  </a:lnTo>
                  <a:lnTo>
                    <a:pt x="54" y="429"/>
                  </a:lnTo>
                  <a:lnTo>
                    <a:pt x="57" y="432"/>
                  </a:lnTo>
                  <a:lnTo>
                    <a:pt x="64" y="441"/>
                  </a:lnTo>
                  <a:lnTo>
                    <a:pt x="67" y="441"/>
                  </a:lnTo>
                  <a:lnTo>
                    <a:pt x="67" y="444"/>
                  </a:lnTo>
                  <a:lnTo>
                    <a:pt x="73" y="441"/>
                  </a:lnTo>
                  <a:lnTo>
                    <a:pt x="73" y="441"/>
                  </a:lnTo>
                  <a:lnTo>
                    <a:pt x="76" y="444"/>
                  </a:lnTo>
                  <a:lnTo>
                    <a:pt x="82" y="444"/>
                  </a:lnTo>
                  <a:lnTo>
                    <a:pt x="85" y="447"/>
                  </a:lnTo>
                  <a:lnTo>
                    <a:pt x="88" y="450"/>
                  </a:lnTo>
                  <a:lnTo>
                    <a:pt x="88" y="453"/>
                  </a:lnTo>
                  <a:lnTo>
                    <a:pt x="88" y="453"/>
                  </a:lnTo>
                  <a:lnTo>
                    <a:pt x="88" y="456"/>
                  </a:lnTo>
                  <a:lnTo>
                    <a:pt x="88" y="456"/>
                  </a:lnTo>
                  <a:lnTo>
                    <a:pt x="88" y="456"/>
                  </a:lnTo>
                  <a:lnTo>
                    <a:pt x="88" y="459"/>
                  </a:lnTo>
                  <a:lnTo>
                    <a:pt x="91" y="462"/>
                  </a:lnTo>
                  <a:lnTo>
                    <a:pt x="91" y="465"/>
                  </a:lnTo>
                  <a:lnTo>
                    <a:pt x="91" y="465"/>
                  </a:lnTo>
                  <a:lnTo>
                    <a:pt x="91" y="465"/>
                  </a:lnTo>
                  <a:lnTo>
                    <a:pt x="91" y="468"/>
                  </a:lnTo>
                  <a:lnTo>
                    <a:pt x="91" y="468"/>
                  </a:lnTo>
                  <a:lnTo>
                    <a:pt x="91" y="471"/>
                  </a:lnTo>
                  <a:lnTo>
                    <a:pt x="91" y="471"/>
                  </a:lnTo>
                  <a:lnTo>
                    <a:pt x="91" y="471"/>
                  </a:lnTo>
                  <a:lnTo>
                    <a:pt x="91" y="474"/>
                  </a:lnTo>
                  <a:lnTo>
                    <a:pt x="88" y="474"/>
                  </a:lnTo>
                  <a:lnTo>
                    <a:pt x="88" y="483"/>
                  </a:lnTo>
                  <a:lnTo>
                    <a:pt x="91" y="496"/>
                  </a:lnTo>
                  <a:lnTo>
                    <a:pt x="91" y="496"/>
                  </a:lnTo>
                  <a:lnTo>
                    <a:pt x="91" y="499"/>
                  </a:lnTo>
                  <a:lnTo>
                    <a:pt x="91" y="499"/>
                  </a:lnTo>
                  <a:lnTo>
                    <a:pt x="88" y="502"/>
                  </a:lnTo>
                  <a:lnTo>
                    <a:pt x="88" y="502"/>
                  </a:lnTo>
                  <a:lnTo>
                    <a:pt x="91" y="502"/>
                  </a:lnTo>
                  <a:lnTo>
                    <a:pt x="91" y="502"/>
                  </a:lnTo>
                  <a:lnTo>
                    <a:pt x="91" y="502"/>
                  </a:lnTo>
                  <a:lnTo>
                    <a:pt x="91" y="505"/>
                  </a:lnTo>
                  <a:lnTo>
                    <a:pt x="88" y="505"/>
                  </a:lnTo>
                  <a:lnTo>
                    <a:pt x="88" y="508"/>
                  </a:lnTo>
                  <a:lnTo>
                    <a:pt x="85" y="511"/>
                  </a:lnTo>
                  <a:lnTo>
                    <a:pt x="85" y="511"/>
                  </a:lnTo>
                  <a:lnTo>
                    <a:pt x="85" y="511"/>
                  </a:lnTo>
                  <a:lnTo>
                    <a:pt x="82" y="508"/>
                  </a:lnTo>
                  <a:lnTo>
                    <a:pt x="82" y="508"/>
                  </a:lnTo>
                  <a:lnTo>
                    <a:pt x="82" y="505"/>
                  </a:lnTo>
                  <a:lnTo>
                    <a:pt x="82" y="505"/>
                  </a:lnTo>
                  <a:lnTo>
                    <a:pt x="82" y="502"/>
                  </a:lnTo>
                  <a:lnTo>
                    <a:pt x="82" y="502"/>
                  </a:lnTo>
                  <a:lnTo>
                    <a:pt x="82" y="502"/>
                  </a:lnTo>
                  <a:lnTo>
                    <a:pt x="79" y="499"/>
                  </a:lnTo>
                  <a:lnTo>
                    <a:pt x="79" y="499"/>
                  </a:lnTo>
                  <a:lnTo>
                    <a:pt x="79" y="499"/>
                  </a:lnTo>
                  <a:lnTo>
                    <a:pt x="67" y="502"/>
                  </a:lnTo>
                  <a:lnTo>
                    <a:pt x="64" y="502"/>
                  </a:lnTo>
                  <a:lnTo>
                    <a:pt x="64" y="502"/>
                  </a:lnTo>
                  <a:lnTo>
                    <a:pt x="60" y="499"/>
                  </a:lnTo>
                  <a:lnTo>
                    <a:pt x="60" y="499"/>
                  </a:lnTo>
                  <a:lnTo>
                    <a:pt x="57" y="502"/>
                  </a:lnTo>
                  <a:lnTo>
                    <a:pt x="57" y="502"/>
                  </a:lnTo>
                  <a:lnTo>
                    <a:pt x="57" y="502"/>
                  </a:lnTo>
                  <a:lnTo>
                    <a:pt x="57" y="508"/>
                  </a:lnTo>
                  <a:lnTo>
                    <a:pt x="60" y="508"/>
                  </a:lnTo>
                  <a:lnTo>
                    <a:pt x="60" y="511"/>
                  </a:lnTo>
                  <a:lnTo>
                    <a:pt x="60" y="511"/>
                  </a:lnTo>
                  <a:lnTo>
                    <a:pt x="57" y="517"/>
                  </a:lnTo>
                  <a:lnTo>
                    <a:pt x="57" y="517"/>
                  </a:lnTo>
                  <a:lnTo>
                    <a:pt x="57" y="520"/>
                  </a:lnTo>
                  <a:lnTo>
                    <a:pt x="57" y="520"/>
                  </a:lnTo>
                  <a:lnTo>
                    <a:pt x="57" y="523"/>
                  </a:lnTo>
                  <a:lnTo>
                    <a:pt x="57" y="523"/>
                  </a:lnTo>
                  <a:lnTo>
                    <a:pt x="57" y="526"/>
                  </a:lnTo>
                  <a:lnTo>
                    <a:pt x="51" y="526"/>
                  </a:lnTo>
                  <a:lnTo>
                    <a:pt x="39" y="538"/>
                  </a:lnTo>
                  <a:lnTo>
                    <a:pt x="39" y="538"/>
                  </a:lnTo>
                  <a:lnTo>
                    <a:pt x="36" y="538"/>
                  </a:lnTo>
                  <a:lnTo>
                    <a:pt x="30" y="541"/>
                  </a:lnTo>
                  <a:lnTo>
                    <a:pt x="27" y="541"/>
                  </a:lnTo>
                  <a:lnTo>
                    <a:pt x="27" y="541"/>
                  </a:lnTo>
                  <a:lnTo>
                    <a:pt x="24" y="541"/>
                  </a:lnTo>
                  <a:lnTo>
                    <a:pt x="24" y="544"/>
                  </a:lnTo>
                  <a:lnTo>
                    <a:pt x="24" y="547"/>
                  </a:lnTo>
                  <a:lnTo>
                    <a:pt x="24" y="550"/>
                  </a:lnTo>
                  <a:lnTo>
                    <a:pt x="21" y="550"/>
                  </a:lnTo>
                  <a:lnTo>
                    <a:pt x="21" y="550"/>
                  </a:lnTo>
                  <a:lnTo>
                    <a:pt x="18" y="550"/>
                  </a:lnTo>
                  <a:lnTo>
                    <a:pt x="15" y="550"/>
                  </a:lnTo>
                  <a:lnTo>
                    <a:pt x="15" y="550"/>
                  </a:lnTo>
                  <a:lnTo>
                    <a:pt x="12" y="550"/>
                  </a:lnTo>
                  <a:lnTo>
                    <a:pt x="9" y="553"/>
                  </a:lnTo>
                  <a:lnTo>
                    <a:pt x="9" y="553"/>
                  </a:lnTo>
                  <a:lnTo>
                    <a:pt x="9" y="556"/>
                  </a:lnTo>
                  <a:lnTo>
                    <a:pt x="6" y="569"/>
                  </a:lnTo>
                  <a:lnTo>
                    <a:pt x="6" y="572"/>
                  </a:lnTo>
                  <a:lnTo>
                    <a:pt x="6" y="575"/>
                  </a:lnTo>
                  <a:lnTo>
                    <a:pt x="6" y="575"/>
                  </a:lnTo>
                  <a:lnTo>
                    <a:pt x="6" y="578"/>
                  </a:lnTo>
                  <a:lnTo>
                    <a:pt x="3" y="581"/>
                  </a:lnTo>
                  <a:lnTo>
                    <a:pt x="3" y="584"/>
                  </a:lnTo>
                  <a:lnTo>
                    <a:pt x="0" y="587"/>
                  </a:lnTo>
                  <a:lnTo>
                    <a:pt x="18" y="587"/>
                  </a:lnTo>
                  <a:lnTo>
                    <a:pt x="27" y="590"/>
                  </a:lnTo>
                  <a:lnTo>
                    <a:pt x="33" y="596"/>
                  </a:lnTo>
                  <a:lnTo>
                    <a:pt x="33" y="602"/>
                  </a:lnTo>
                  <a:lnTo>
                    <a:pt x="33" y="611"/>
                  </a:lnTo>
                  <a:lnTo>
                    <a:pt x="36" y="614"/>
                  </a:lnTo>
                  <a:lnTo>
                    <a:pt x="39" y="617"/>
                  </a:lnTo>
                  <a:lnTo>
                    <a:pt x="45" y="620"/>
                  </a:lnTo>
                  <a:lnTo>
                    <a:pt x="48" y="623"/>
                  </a:lnTo>
                  <a:lnTo>
                    <a:pt x="51" y="629"/>
                  </a:lnTo>
                  <a:lnTo>
                    <a:pt x="60" y="635"/>
                  </a:lnTo>
                  <a:lnTo>
                    <a:pt x="85" y="651"/>
                  </a:lnTo>
                  <a:lnTo>
                    <a:pt x="115" y="678"/>
                  </a:lnTo>
                  <a:lnTo>
                    <a:pt x="121" y="681"/>
                  </a:lnTo>
                  <a:lnTo>
                    <a:pt x="124" y="684"/>
                  </a:lnTo>
                  <a:lnTo>
                    <a:pt x="127" y="687"/>
                  </a:lnTo>
                  <a:lnTo>
                    <a:pt x="130" y="684"/>
                  </a:lnTo>
                  <a:lnTo>
                    <a:pt x="134" y="681"/>
                  </a:lnTo>
                  <a:lnTo>
                    <a:pt x="137" y="681"/>
                  </a:lnTo>
                  <a:lnTo>
                    <a:pt x="140" y="678"/>
                  </a:lnTo>
                  <a:lnTo>
                    <a:pt x="140" y="675"/>
                  </a:lnTo>
                  <a:lnTo>
                    <a:pt x="146" y="675"/>
                  </a:lnTo>
                  <a:lnTo>
                    <a:pt x="146" y="675"/>
                  </a:lnTo>
                  <a:lnTo>
                    <a:pt x="149" y="678"/>
                  </a:lnTo>
                  <a:lnTo>
                    <a:pt x="149" y="681"/>
                  </a:lnTo>
                  <a:lnTo>
                    <a:pt x="152" y="684"/>
                  </a:lnTo>
                  <a:lnTo>
                    <a:pt x="155" y="690"/>
                  </a:lnTo>
                  <a:lnTo>
                    <a:pt x="155" y="690"/>
                  </a:lnTo>
                  <a:lnTo>
                    <a:pt x="161" y="684"/>
                  </a:lnTo>
                  <a:lnTo>
                    <a:pt x="161" y="684"/>
                  </a:lnTo>
                  <a:lnTo>
                    <a:pt x="164" y="684"/>
                  </a:lnTo>
                  <a:lnTo>
                    <a:pt x="167" y="687"/>
                  </a:lnTo>
                  <a:lnTo>
                    <a:pt x="170" y="690"/>
                  </a:lnTo>
                  <a:lnTo>
                    <a:pt x="173" y="693"/>
                  </a:lnTo>
                  <a:lnTo>
                    <a:pt x="176" y="699"/>
                  </a:lnTo>
                  <a:lnTo>
                    <a:pt x="182" y="699"/>
                  </a:lnTo>
                  <a:lnTo>
                    <a:pt x="188" y="699"/>
                  </a:lnTo>
                  <a:lnTo>
                    <a:pt x="194" y="699"/>
                  </a:lnTo>
                  <a:lnTo>
                    <a:pt x="203" y="702"/>
                  </a:lnTo>
                  <a:lnTo>
                    <a:pt x="207" y="702"/>
                  </a:lnTo>
                  <a:lnTo>
                    <a:pt x="207" y="696"/>
                  </a:lnTo>
                  <a:lnTo>
                    <a:pt x="210" y="693"/>
                  </a:lnTo>
                  <a:lnTo>
                    <a:pt x="213" y="690"/>
                  </a:lnTo>
                  <a:lnTo>
                    <a:pt x="222" y="690"/>
                  </a:lnTo>
                  <a:lnTo>
                    <a:pt x="228" y="693"/>
                  </a:lnTo>
                  <a:lnTo>
                    <a:pt x="234" y="699"/>
                  </a:lnTo>
                  <a:lnTo>
                    <a:pt x="243" y="696"/>
                  </a:lnTo>
                  <a:lnTo>
                    <a:pt x="246" y="693"/>
                  </a:lnTo>
                  <a:lnTo>
                    <a:pt x="249" y="687"/>
                  </a:lnTo>
                  <a:lnTo>
                    <a:pt x="249" y="684"/>
                  </a:lnTo>
                  <a:lnTo>
                    <a:pt x="246" y="675"/>
                  </a:lnTo>
                  <a:lnTo>
                    <a:pt x="246" y="672"/>
                  </a:lnTo>
                  <a:lnTo>
                    <a:pt x="246" y="672"/>
                  </a:lnTo>
                  <a:lnTo>
                    <a:pt x="243" y="669"/>
                  </a:lnTo>
                  <a:lnTo>
                    <a:pt x="243" y="666"/>
                  </a:lnTo>
                  <a:lnTo>
                    <a:pt x="243" y="660"/>
                  </a:lnTo>
                  <a:lnTo>
                    <a:pt x="255" y="651"/>
                  </a:lnTo>
                  <a:lnTo>
                    <a:pt x="261" y="648"/>
                  </a:lnTo>
                  <a:lnTo>
                    <a:pt x="277" y="641"/>
                  </a:lnTo>
                  <a:lnTo>
                    <a:pt x="286" y="641"/>
                  </a:lnTo>
                  <a:lnTo>
                    <a:pt x="289" y="641"/>
                  </a:lnTo>
                  <a:lnTo>
                    <a:pt x="295" y="648"/>
                  </a:lnTo>
                  <a:lnTo>
                    <a:pt x="298" y="657"/>
                  </a:lnTo>
                  <a:lnTo>
                    <a:pt x="304" y="654"/>
                  </a:lnTo>
                  <a:lnTo>
                    <a:pt x="310" y="651"/>
                  </a:lnTo>
                  <a:lnTo>
                    <a:pt x="316" y="651"/>
                  </a:lnTo>
                  <a:lnTo>
                    <a:pt x="325" y="651"/>
                  </a:lnTo>
                  <a:lnTo>
                    <a:pt x="322" y="645"/>
                  </a:lnTo>
                  <a:lnTo>
                    <a:pt x="319" y="641"/>
                  </a:lnTo>
                  <a:lnTo>
                    <a:pt x="319" y="638"/>
                  </a:lnTo>
                  <a:lnTo>
                    <a:pt x="322" y="638"/>
                  </a:lnTo>
                  <a:lnTo>
                    <a:pt x="328" y="641"/>
                  </a:lnTo>
                  <a:lnTo>
                    <a:pt x="334" y="632"/>
                  </a:lnTo>
                  <a:lnTo>
                    <a:pt x="347" y="629"/>
                  </a:lnTo>
                  <a:lnTo>
                    <a:pt x="350" y="626"/>
                  </a:lnTo>
                  <a:lnTo>
                    <a:pt x="356" y="629"/>
                  </a:lnTo>
                  <a:lnTo>
                    <a:pt x="362" y="623"/>
                  </a:lnTo>
                  <a:lnTo>
                    <a:pt x="365" y="620"/>
                  </a:lnTo>
                  <a:lnTo>
                    <a:pt x="368" y="620"/>
                  </a:lnTo>
                  <a:lnTo>
                    <a:pt x="371" y="614"/>
                  </a:lnTo>
                  <a:lnTo>
                    <a:pt x="371" y="605"/>
                  </a:lnTo>
                  <a:lnTo>
                    <a:pt x="380" y="602"/>
                  </a:lnTo>
                  <a:lnTo>
                    <a:pt x="383" y="596"/>
                  </a:lnTo>
                  <a:lnTo>
                    <a:pt x="383" y="596"/>
                  </a:lnTo>
                  <a:lnTo>
                    <a:pt x="386" y="593"/>
                  </a:lnTo>
                  <a:lnTo>
                    <a:pt x="392" y="590"/>
                  </a:lnTo>
                  <a:lnTo>
                    <a:pt x="395" y="590"/>
                  </a:lnTo>
                  <a:lnTo>
                    <a:pt x="398" y="590"/>
                  </a:lnTo>
                  <a:lnTo>
                    <a:pt x="398" y="590"/>
                  </a:lnTo>
                  <a:lnTo>
                    <a:pt x="401" y="590"/>
                  </a:lnTo>
                  <a:lnTo>
                    <a:pt x="404" y="596"/>
                  </a:lnTo>
                  <a:lnTo>
                    <a:pt x="404" y="596"/>
                  </a:lnTo>
                  <a:lnTo>
                    <a:pt x="407" y="596"/>
                  </a:lnTo>
                  <a:lnTo>
                    <a:pt x="407" y="593"/>
                  </a:lnTo>
                  <a:lnTo>
                    <a:pt x="413" y="590"/>
                  </a:lnTo>
                  <a:lnTo>
                    <a:pt x="416" y="590"/>
                  </a:lnTo>
                  <a:lnTo>
                    <a:pt x="416" y="590"/>
                  </a:lnTo>
                  <a:lnTo>
                    <a:pt x="416" y="590"/>
                  </a:lnTo>
                  <a:lnTo>
                    <a:pt x="420" y="590"/>
                  </a:lnTo>
                  <a:lnTo>
                    <a:pt x="423" y="593"/>
                  </a:lnTo>
                  <a:lnTo>
                    <a:pt x="423" y="599"/>
                  </a:lnTo>
                  <a:lnTo>
                    <a:pt x="426" y="602"/>
                  </a:lnTo>
                  <a:lnTo>
                    <a:pt x="429" y="602"/>
                  </a:lnTo>
                  <a:lnTo>
                    <a:pt x="444" y="605"/>
                  </a:lnTo>
                  <a:lnTo>
                    <a:pt x="453" y="611"/>
                  </a:lnTo>
                  <a:lnTo>
                    <a:pt x="456" y="611"/>
                  </a:lnTo>
                  <a:lnTo>
                    <a:pt x="462" y="617"/>
                  </a:lnTo>
                  <a:lnTo>
                    <a:pt x="465" y="620"/>
                  </a:lnTo>
                  <a:lnTo>
                    <a:pt x="465" y="620"/>
                  </a:lnTo>
                  <a:lnTo>
                    <a:pt x="465" y="623"/>
                  </a:lnTo>
                  <a:lnTo>
                    <a:pt x="468" y="623"/>
                  </a:lnTo>
                  <a:lnTo>
                    <a:pt x="474" y="626"/>
                  </a:lnTo>
                  <a:lnTo>
                    <a:pt x="477" y="629"/>
                  </a:lnTo>
                  <a:lnTo>
                    <a:pt x="477" y="632"/>
                  </a:lnTo>
                  <a:lnTo>
                    <a:pt x="480" y="632"/>
                  </a:lnTo>
                  <a:lnTo>
                    <a:pt x="480" y="632"/>
                  </a:lnTo>
                  <a:lnTo>
                    <a:pt x="483" y="635"/>
                  </a:lnTo>
                  <a:lnTo>
                    <a:pt x="493" y="632"/>
                  </a:lnTo>
                  <a:lnTo>
                    <a:pt x="496" y="632"/>
                  </a:lnTo>
                  <a:lnTo>
                    <a:pt x="502" y="632"/>
                  </a:lnTo>
                  <a:lnTo>
                    <a:pt x="529" y="638"/>
                  </a:lnTo>
                  <a:lnTo>
                    <a:pt x="529" y="638"/>
                  </a:lnTo>
                  <a:lnTo>
                    <a:pt x="532" y="641"/>
                  </a:lnTo>
                  <a:lnTo>
                    <a:pt x="541" y="648"/>
                  </a:lnTo>
                  <a:lnTo>
                    <a:pt x="550" y="651"/>
                  </a:lnTo>
                  <a:lnTo>
                    <a:pt x="560" y="651"/>
                  </a:lnTo>
                  <a:lnTo>
                    <a:pt x="560" y="654"/>
                  </a:lnTo>
                  <a:lnTo>
                    <a:pt x="560" y="660"/>
                  </a:lnTo>
                  <a:lnTo>
                    <a:pt x="560" y="663"/>
                  </a:lnTo>
                  <a:lnTo>
                    <a:pt x="563" y="663"/>
                  </a:lnTo>
                  <a:lnTo>
                    <a:pt x="563" y="663"/>
                  </a:lnTo>
                  <a:lnTo>
                    <a:pt x="563" y="666"/>
                  </a:lnTo>
                  <a:lnTo>
                    <a:pt x="563" y="666"/>
                  </a:lnTo>
                  <a:lnTo>
                    <a:pt x="563" y="666"/>
                  </a:lnTo>
                  <a:lnTo>
                    <a:pt x="566" y="666"/>
                  </a:lnTo>
                  <a:lnTo>
                    <a:pt x="569" y="666"/>
                  </a:lnTo>
                  <a:lnTo>
                    <a:pt x="578" y="663"/>
                  </a:lnTo>
                  <a:lnTo>
                    <a:pt x="584" y="663"/>
                  </a:lnTo>
                  <a:lnTo>
                    <a:pt x="584" y="666"/>
                  </a:lnTo>
                  <a:lnTo>
                    <a:pt x="587" y="666"/>
                  </a:lnTo>
                  <a:lnTo>
                    <a:pt x="590" y="669"/>
                  </a:lnTo>
                  <a:lnTo>
                    <a:pt x="593" y="669"/>
                  </a:lnTo>
                  <a:lnTo>
                    <a:pt x="593" y="669"/>
                  </a:lnTo>
                  <a:lnTo>
                    <a:pt x="599" y="669"/>
                  </a:lnTo>
                  <a:lnTo>
                    <a:pt x="599" y="669"/>
                  </a:lnTo>
                  <a:lnTo>
                    <a:pt x="602" y="669"/>
                  </a:lnTo>
                  <a:lnTo>
                    <a:pt x="605" y="666"/>
                  </a:lnTo>
                  <a:lnTo>
                    <a:pt x="611" y="666"/>
                  </a:lnTo>
                  <a:lnTo>
                    <a:pt x="614" y="666"/>
                  </a:lnTo>
                  <a:lnTo>
                    <a:pt x="614" y="666"/>
                  </a:lnTo>
                  <a:lnTo>
                    <a:pt x="614" y="666"/>
                  </a:lnTo>
                  <a:lnTo>
                    <a:pt x="617" y="666"/>
                  </a:lnTo>
                  <a:lnTo>
                    <a:pt x="617" y="666"/>
                  </a:lnTo>
                  <a:lnTo>
                    <a:pt x="617" y="669"/>
                  </a:lnTo>
                  <a:lnTo>
                    <a:pt x="617" y="669"/>
                  </a:lnTo>
                  <a:lnTo>
                    <a:pt x="617" y="669"/>
                  </a:lnTo>
                  <a:lnTo>
                    <a:pt x="614" y="672"/>
                  </a:lnTo>
                  <a:lnTo>
                    <a:pt x="614" y="672"/>
                  </a:lnTo>
                  <a:lnTo>
                    <a:pt x="614" y="672"/>
                  </a:lnTo>
                  <a:lnTo>
                    <a:pt x="614" y="675"/>
                  </a:lnTo>
                  <a:lnTo>
                    <a:pt x="617" y="675"/>
                  </a:lnTo>
                  <a:lnTo>
                    <a:pt x="623" y="678"/>
                  </a:lnTo>
                  <a:lnTo>
                    <a:pt x="629" y="678"/>
                  </a:lnTo>
                  <a:lnTo>
                    <a:pt x="636" y="672"/>
                  </a:lnTo>
                  <a:lnTo>
                    <a:pt x="636" y="669"/>
                  </a:lnTo>
                  <a:lnTo>
                    <a:pt x="639" y="666"/>
                  </a:lnTo>
                  <a:lnTo>
                    <a:pt x="642" y="663"/>
                  </a:lnTo>
                  <a:lnTo>
                    <a:pt x="648" y="660"/>
                  </a:lnTo>
                  <a:lnTo>
                    <a:pt x="654" y="657"/>
                  </a:lnTo>
                  <a:lnTo>
                    <a:pt x="654" y="654"/>
                  </a:lnTo>
                  <a:lnTo>
                    <a:pt x="657" y="654"/>
                  </a:lnTo>
                  <a:lnTo>
                    <a:pt x="657" y="651"/>
                  </a:lnTo>
                  <a:lnTo>
                    <a:pt x="657" y="651"/>
                  </a:lnTo>
                  <a:lnTo>
                    <a:pt x="657" y="651"/>
                  </a:lnTo>
                  <a:lnTo>
                    <a:pt x="657" y="651"/>
                  </a:lnTo>
                  <a:lnTo>
                    <a:pt x="657" y="648"/>
                  </a:lnTo>
                  <a:lnTo>
                    <a:pt x="657" y="648"/>
                  </a:lnTo>
                  <a:lnTo>
                    <a:pt x="660" y="645"/>
                  </a:lnTo>
                  <a:lnTo>
                    <a:pt x="660" y="645"/>
                  </a:lnTo>
                  <a:lnTo>
                    <a:pt x="660" y="645"/>
                  </a:lnTo>
                  <a:lnTo>
                    <a:pt x="663" y="641"/>
                  </a:lnTo>
                  <a:lnTo>
                    <a:pt x="663" y="641"/>
                  </a:lnTo>
                  <a:lnTo>
                    <a:pt x="666" y="638"/>
                  </a:lnTo>
                  <a:lnTo>
                    <a:pt x="666" y="638"/>
                  </a:lnTo>
                  <a:lnTo>
                    <a:pt x="666" y="638"/>
                  </a:lnTo>
                  <a:lnTo>
                    <a:pt x="669" y="638"/>
                  </a:lnTo>
                  <a:lnTo>
                    <a:pt x="672" y="638"/>
                  </a:lnTo>
                  <a:lnTo>
                    <a:pt x="672" y="638"/>
                  </a:lnTo>
                  <a:lnTo>
                    <a:pt x="675" y="641"/>
                  </a:lnTo>
                  <a:lnTo>
                    <a:pt x="678" y="648"/>
                  </a:lnTo>
                  <a:lnTo>
                    <a:pt x="678" y="648"/>
                  </a:lnTo>
                  <a:lnTo>
                    <a:pt x="681" y="648"/>
                  </a:lnTo>
                  <a:lnTo>
                    <a:pt x="690" y="648"/>
                  </a:lnTo>
                  <a:lnTo>
                    <a:pt x="690" y="645"/>
                  </a:lnTo>
                  <a:lnTo>
                    <a:pt x="690" y="641"/>
                  </a:lnTo>
                  <a:lnTo>
                    <a:pt x="690" y="638"/>
                  </a:lnTo>
                  <a:lnTo>
                    <a:pt x="690" y="638"/>
                  </a:lnTo>
                  <a:lnTo>
                    <a:pt x="693" y="632"/>
                  </a:lnTo>
                  <a:lnTo>
                    <a:pt x="696" y="629"/>
                  </a:lnTo>
                  <a:lnTo>
                    <a:pt x="699" y="626"/>
                  </a:lnTo>
                  <a:lnTo>
                    <a:pt x="703" y="623"/>
                  </a:lnTo>
                  <a:lnTo>
                    <a:pt x="709" y="623"/>
                  </a:lnTo>
                  <a:lnTo>
                    <a:pt x="715" y="626"/>
                  </a:lnTo>
                  <a:lnTo>
                    <a:pt x="721" y="626"/>
                  </a:lnTo>
                  <a:lnTo>
                    <a:pt x="727" y="629"/>
                  </a:lnTo>
                  <a:lnTo>
                    <a:pt x="730" y="632"/>
                  </a:lnTo>
                  <a:lnTo>
                    <a:pt x="736" y="629"/>
                  </a:lnTo>
                  <a:lnTo>
                    <a:pt x="748" y="620"/>
                  </a:lnTo>
                  <a:lnTo>
                    <a:pt x="751" y="617"/>
                  </a:lnTo>
                  <a:lnTo>
                    <a:pt x="754" y="614"/>
                  </a:lnTo>
                  <a:lnTo>
                    <a:pt x="757" y="611"/>
                  </a:lnTo>
                  <a:lnTo>
                    <a:pt x="763" y="602"/>
                  </a:lnTo>
                  <a:lnTo>
                    <a:pt x="766" y="590"/>
                  </a:lnTo>
                  <a:lnTo>
                    <a:pt x="769" y="581"/>
                  </a:lnTo>
                  <a:lnTo>
                    <a:pt x="769" y="578"/>
                  </a:lnTo>
                  <a:lnTo>
                    <a:pt x="776" y="575"/>
                  </a:lnTo>
                  <a:lnTo>
                    <a:pt x="779" y="572"/>
                  </a:lnTo>
                  <a:lnTo>
                    <a:pt x="788" y="572"/>
                  </a:lnTo>
                  <a:lnTo>
                    <a:pt x="794" y="566"/>
                  </a:lnTo>
                  <a:lnTo>
                    <a:pt x="800" y="556"/>
                  </a:lnTo>
                  <a:lnTo>
                    <a:pt x="815" y="541"/>
                  </a:lnTo>
                  <a:lnTo>
                    <a:pt x="824" y="541"/>
                  </a:lnTo>
                  <a:lnTo>
                    <a:pt x="833" y="541"/>
                  </a:lnTo>
                  <a:lnTo>
                    <a:pt x="842" y="538"/>
                  </a:lnTo>
                  <a:lnTo>
                    <a:pt x="839" y="532"/>
                  </a:lnTo>
                  <a:lnTo>
                    <a:pt x="833" y="520"/>
                  </a:lnTo>
                  <a:lnTo>
                    <a:pt x="833" y="511"/>
                  </a:lnTo>
                  <a:lnTo>
                    <a:pt x="839" y="514"/>
                  </a:lnTo>
                  <a:lnTo>
                    <a:pt x="846" y="523"/>
                  </a:lnTo>
                  <a:lnTo>
                    <a:pt x="858" y="529"/>
                  </a:lnTo>
                  <a:lnTo>
                    <a:pt x="858" y="538"/>
                  </a:lnTo>
                  <a:lnTo>
                    <a:pt x="864" y="550"/>
                  </a:lnTo>
                  <a:lnTo>
                    <a:pt x="867" y="556"/>
                  </a:lnTo>
                  <a:lnTo>
                    <a:pt x="870" y="562"/>
                  </a:lnTo>
                  <a:lnTo>
                    <a:pt x="888" y="562"/>
                  </a:lnTo>
                  <a:lnTo>
                    <a:pt x="903" y="562"/>
                  </a:lnTo>
                  <a:lnTo>
                    <a:pt x="909" y="566"/>
                  </a:lnTo>
                  <a:lnTo>
                    <a:pt x="916" y="566"/>
                  </a:lnTo>
                  <a:lnTo>
                    <a:pt x="922" y="559"/>
                  </a:lnTo>
                  <a:lnTo>
                    <a:pt x="928" y="559"/>
                  </a:lnTo>
                  <a:lnTo>
                    <a:pt x="937" y="562"/>
                  </a:lnTo>
                  <a:lnTo>
                    <a:pt x="949" y="562"/>
                  </a:lnTo>
                  <a:lnTo>
                    <a:pt x="955" y="562"/>
                  </a:lnTo>
                  <a:lnTo>
                    <a:pt x="955" y="575"/>
                  </a:lnTo>
                  <a:lnTo>
                    <a:pt x="955" y="584"/>
                  </a:lnTo>
                  <a:lnTo>
                    <a:pt x="949" y="593"/>
                  </a:lnTo>
                  <a:lnTo>
                    <a:pt x="940" y="608"/>
                  </a:lnTo>
                  <a:lnTo>
                    <a:pt x="919" y="623"/>
                  </a:lnTo>
                  <a:lnTo>
                    <a:pt x="919" y="626"/>
                  </a:lnTo>
                  <a:lnTo>
                    <a:pt x="919" y="632"/>
                  </a:lnTo>
                  <a:lnTo>
                    <a:pt x="931" y="632"/>
                  </a:lnTo>
                  <a:lnTo>
                    <a:pt x="940" y="635"/>
                  </a:lnTo>
                  <a:lnTo>
                    <a:pt x="958" y="638"/>
                  </a:lnTo>
                  <a:lnTo>
                    <a:pt x="961" y="635"/>
                  </a:lnTo>
                  <a:lnTo>
                    <a:pt x="961" y="629"/>
                  </a:lnTo>
                  <a:lnTo>
                    <a:pt x="970" y="626"/>
                  </a:lnTo>
                  <a:lnTo>
                    <a:pt x="976" y="614"/>
                  </a:lnTo>
                  <a:lnTo>
                    <a:pt x="995" y="605"/>
                  </a:lnTo>
                  <a:lnTo>
                    <a:pt x="995" y="605"/>
                  </a:lnTo>
                  <a:lnTo>
                    <a:pt x="989" y="578"/>
                  </a:lnTo>
                  <a:close/>
                  <a:moveTo>
                    <a:pt x="669" y="46"/>
                  </a:moveTo>
                  <a:lnTo>
                    <a:pt x="669" y="46"/>
                  </a:lnTo>
                  <a:lnTo>
                    <a:pt x="669" y="49"/>
                  </a:lnTo>
                  <a:lnTo>
                    <a:pt x="669" y="46"/>
                  </a:lnTo>
                  <a:close/>
                  <a:moveTo>
                    <a:pt x="648" y="91"/>
                  </a:moveTo>
                  <a:lnTo>
                    <a:pt x="648" y="85"/>
                  </a:lnTo>
                  <a:lnTo>
                    <a:pt x="648" y="82"/>
                  </a:lnTo>
                  <a:lnTo>
                    <a:pt x="651" y="79"/>
                  </a:lnTo>
                  <a:lnTo>
                    <a:pt x="654" y="76"/>
                  </a:lnTo>
                  <a:lnTo>
                    <a:pt x="657" y="73"/>
                  </a:lnTo>
                  <a:lnTo>
                    <a:pt x="657" y="64"/>
                  </a:lnTo>
                  <a:lnTo>
                    <a:pt x="660" y="55"/>
                  </a:lnTo>
                  <a:lnTo>
                    <a:pt x="660" y="46"/>
                  </a:lnTo>
                  <a:lnTo>
                    <a:pt x="666" y="43"/>
                  </a:lnTo>
                  <a:lnTo>
                    <a:pt x="666" y="52"/>
                  </a:lnTo>
                  <a:lnTo>
                    <a:pt x="669" y="52"/>
                  </a:lnTo>
                  <a:lnTo>
                    <a:pt x="669" y="46"/>
                  </a:lnTo>
                  <a:lnTo>
                    <a:pt x="669" y="46"/>
                  </a:lnTo>
                  <a:lnTo>
                    <a:pt x="669" y="46"/>
                  </a:lnTo>
                  <a:lnTo>
                    <a:pt x="669" y="46"/>
                  </a:lnTo>
                  <a:lnTo>
                    <a:pt x="669" y="40"/>
                  </a:lnTo>
                  <a:lnTo>
                    <a:pt x="669" y="40"/>
                  </a:lnTo>
                  <a:lnTo>
                    <a:pt x="666" y="37"/>
                  </a:lnTo>
                  <a:lnTo>
                    <a:pt x="663" y="40"/>
                  </a:lnTo>
                  <a:lnTo>
                    <a:pt x="657" y="40"/>
                  </a:lnTo>
                  <a:lnTo>
                    <a:pt x="657" y="43"/>
                  </a:lnTo>
                  <a:lnTo>
                    <a:pt x="654" y="55"/>
                  </a:lnTo>
                  <a:lnTo>
                    <a:pt x="645" y="82"/>
                  </a:lnTo>
                  <a:lnTo>
                    <a:pt x="645" y="94"/>
                  </a:lnTo>
                  <a:lnTo>
                    <a:pt x="645" y="101"/>
                  </a:lnTo>
                  <a:lnTo>
                    <a:pt x="648" y="101"/>
                  </a:lnTo>
                  <a:lnTo>
                    <a:pt x="648" y="91"/>
                  </a:lnTo>
                  <a:close/>
                  <a:moveTo>
                    <a:pt x="709" y="76"/>
                  </a:moveTo>
                  <a:lnTo>
                    <a:pt x="706" y="73"/>
                  </a:lnTo>
                  <a:lnTo>
                    <a:pt x="706" y="67"/>
                  </a:lnTo>
                  <a:lnTo>
                    <a:pt x="703" y="67"/>
                  </a:lnTo>
                  <a:lnTo>
                    <a:pt x="699" y="64"/>
                  </a:lnTo>
                  <a:lnTo>
                    <a:pt x="696" y="61"/>
                  </a:lnTo>
                  <a:lnTo>
                    <a:pt x="693" y="61"/>
                  </a:lnTo>
                  <a:lnTo>
                    <a:pt x="672" y="64"/>
                  </a:lnTo>
                  <a:lnTo>
                    <a:pt x="666" y="67"/>
                  </a:lnTo>
                  <a:lnTo>
                    <a:pt x="669" y="67"/>
                  </a:lnTo>
                  <a:lnTo>
                    <a:pt x="669" y="67"/>
                  </a:lnTo>
                  <a:lnTo>
                    <a:pt x="672" y="70"/>
                  </a:lnTo>
                  <a:lnTo>
                    <a:pt x="672" y="73"/>
                  </a:lnTo>
                  <a:lnTo>
                    <a:pt x="672" y="76"/>
                  </a:lnTo>
                  <a:lnTo>
                    <a:pt x="675" y="79"/>
                  </a:lnTo>
                  <a:lnTo>
                    <a:pt x="675" y="79"/>
                  </a:lnTo>
                  <a:lnTo>
                    <a:pt x="675" y="79"/>
                  </a:lnTo>
                  <a:lnTo>
                    <a:pt x="678" y="82"/>
                  </a:lnTo>
                  <a:lnTo>
                    <a:pt x="681" y="82"/>
                  </a:lnTo>
                  <a:lnTo>
                    <a:pt x="690" y="79"/>
                  </a:lnTo>
                  <a:lnTo>
                    <a:pt x="690" y="82"/>
                  </a:lnTo>
                  <a:lnTo>
                    <a:pt x="690" y="82"/>
                  </a:lnTo>
                  <a:lnTo>
                    <a:pt x="690" y="85"/>
                  </a:lnTo>
                  <a:lnTo>
                    <a:pt x="687" y="85"/>
                  </a:lnTo>
                  <a:lnTo>
                    <a:pt x="690" y="88"/>
                  </a:lnTo>
                  <a:lnTo>
                    <a:pt x="693" y="91"/>
                  </a:lnTo>
                  <a:lnTo>
                    <a:pt x="699" y="94"/>
                  </a:lnTo>
                  <a:lnTo>
                    <a:pt x="699" y="98"/>
                  </a:lnTo>
                  <a:lnTo>
                    <a:pt x="696" y="98"/>
                  </a:lnTo>
                  <a:lnTo>
                    <a:pt x="696" y="98"/>
                  </a:lnTo>
                  <a:lnTo>
                    <a:pt x="696" y="101"/>
                  </a:lnTo>
                  <a:lnTo>
                    <a:pt x="690" y="101"/>
                  </a:lnTo>
                  <a:lnTo>
                    <a:pt x="684" y="107"/>
                  </a:lnTo>
                  <a:lnTo>
                    <a:pt x="675" y="107"/>
                  </a:lnTo>
                  <a:lnTo>
                    <a:pt x="675" y="110"/>
                  </a:lnTo>
                  <a:lnTo>
                    <a:pt x="669" y="119"/>
                  </a:lnTo>
                  <a:lnTo>
                    <a:pt x="681" y="116"/>
                  </a:lnTo>
                  <a:lnTo>
                    <a:pt x="684" y="116"/>
                  </a:lnTo>
                  <a:lnTo>
                    <a:pt x="687" y="119"/>
                  </a:lnTo>
                  <a:lnTo>
                    <a:pt x="687" y="122"/>
                  </a:lnTo>
                  <a:lnTo>
                    <a:pt x="690" y="122"/>
                  </a:lnTo>
                  <a:lnTo>
                    <a:pt x="690" y="125"/>
                  </a:lnTo>
                  <a:lnTo>
                    <a:pt x="690" y="131"/>
                  </a:lnTo>
                  <a:lnTo>
                    <a:pt x="690" y="134"/>
                  </a:lnTo>
                  <a:lnTo>
                    <a:pt x="693" y="137"/>
                  </a:lnTo>
                  <a:lnTo>
                    <a:pt x="699" y="137"/>
                  </a:lnTo>
                  <a:lnTo>
                    <a:pt x="690" y="143"/>
                  </a:lnTo>
                  <a:lnTo>
                    <a:pt x="687" y="143"/>
                  </a:lnTo>
                  <a:lnTo>
                    <a:pt x="684" y="140"/>
                  </a:lnTo>
                  <a:lnTo>
                    <a:pt x="681" y="143"/>
                  </a:lnTo>
                  <a:lnTo>
                    <a:pt x="675" y="137"/>
                  </a:lnTo>
                  <a:lnTo>
                    <a:pt x="669" y="140"/>
                  </a:lnTo>
                  <a:lnTo>
                    <a:pt x="663" y="149"/>
                  </a:lnTo>
                  <a:lnTo>
                    <a:pt x="660" y="158"/>
                  </a:lnTo>
                  <a:lnTo>
                    <a:pt x="675" y="170"/>
                  </a:lnTo>
                  <a:lnTo>
                    <a:pt x="675" y="173"/>
                  </a:lnTo>
                  <a:lnTo>
                    <a:pt x="672" y="173"/>
                  </a:lnTo>
                  <a:lnTo>
                    <a:pt x="669" y="173"/>
                  </a:lnTo>
                  <a:lnTo>
                    <a:pt x="666" y="177"/>
                  </a:lnTo>
                  <a:lnTo>
                    <a:pt x="669" y="180"/>
                  </a:lnTo>
                  <a:lnTo>
                    <a:pt x="672" y="180"/>
                  </a:lnTo>
                  <a:lnTo>
                    <a:pt x="678" y="177"/>
                  </a:lnTo>
                  <a:lnTo>
                    <a:pt x="681" y="177"/>
                  </a:lnTo>
                  <a:lnTo>
                    <a:pt x="681" y="183"/>
                  </a:lnTo>
                  <a:lnTo>
                    <a:pt x="684" y="186"/>
                  </a:lnTo>
                  <a:lnTo>
                    <a:pt x="687" y="189"/>
                  </a:lnTo>
                  <a:lnTo>
                    <a:pt x="693" y="189"/>
                  </a:lnTo>
                  <a:lnTo>
                    <a:pt x="693" y="192"/>
                  </a:lnTo>
                  <a:lnTo>
                    <a:pt x="696" y="195"/>
                  </a:lnTo>
                  <a:lnTo>
                    <a:pt x="699" y="195"/>
                  </a:lnTo>
                  <a:lnTo>
                    <a:pt x="703" y="195"/>
                  </a:lnTo>
                  <a:lnTo>
                    <a:pt x="703" y="192"/>
                  </a:lnTo>
                  <a:lnTo>
                    <a:pt x="706" y="192"/>
                  </a:lnTo>
                  <a:lnTo>
                    <a:pt x="712" y="192"/>
                  </a:lnTo>
                  <a:lnTo>
                    <a:pt x="712" y="192"/>
                  </a:lnTo>
                  <a:lnTo>
                    <a:pt x="709" y="189"/>
                  </a:lnTo>
                  <a:lnTo>
                    <a:pt x="712" y="189"/>
                  </a:lnTo>
                  <a:lnTo>
                    <a:pt x="712" y="186"/>
                  </a:lnTo>
                  <a:lnTo>
                    <a:pt x="718" y="183"/>
                  </a:lnTo>
                  <a:lnTo>
                    <a:pt x="715" y="189"/>
                  </a:lnTo>
                  <a:lnTo>
                    <a:pt x="712" y="195"/>
                  </a:lnTo>
                  <a:lnTo>
                    <a:pt x="712" y="198"/>
                  </a:lnTo>
                  <a:lnTo>
                    <a:pt x="721" y="204"/>
                  </a:lnTo>
                  <a:lnTo>
                    <a:pt x="727" y="207"/>
                  </a:lnTo>
                  <a:lnTo>
                    <a:pt x="736" y="207"/>
                  </a:lnTo>
                  <a:lnTo>
                    <a:pt x="739" y="207"/>
                  </a:lnTo>
                  <a:lnTo>
                    <a:pt x="739" y="201"/>
                  </a:lnTo>
                  <a:lnTo>
                    <a:pt x="739" y="192"/>
                  </a:lnTo>
                  <a:lnTo>
                    <a:pt x="736" y="192"/>
                  </a:lnTo>
                  <a:lnTo>
                    <a:pt x="724" y="192"/>
                  </a:lnTo>
                  <a:lnTo>
                    <a:pt x="724" y="192"/>
                  </a:lnTo>
                  <a:lnTo>
                    <a:pt x="727" y="192"/>
                  </a:lnTo>
                  <a:lnTo>
                    <a:pt x="727" y="195"/>
                  </a:lnTo>
                  <a:lnTo>
                    <a:pt x="727" y="195"/>
                  </a:lnTo>
                  <a:lnTo>
                    <a:pt x="721" y="198"/>
                  </a:lnTo>
                  <a:lnTo>
                    <a:pt x="724" y="186"/>
                  </a:lnTo>
                  <a:lnTo>
                    <a:pt x="730" y="183"/>
                  </a:lnTo>
                  <a:lnTo>
                    <a:pt x="736" y="183"/>
                  </a:lnTo>
                  <a:lnTo>
                    <a:pt x="739" y="177"/>
                  </a:lnTo>
                  <a:lnTo>
                    <a:pt x="742" y="170"/>
                  </a:lnTo>
                  <a:lnTo>
                    <a:pt x="754" y="158"/>
                  </a:lnTo>
                  <a:lnTo>
                    <a:pt x="760" y="155"/>
                  </a:lnTo>
                  <a:lnTo>
                    <a:pt x="788" y="152"/>
                  </a:lnTo>
                  <a:lnTo>
                    <a:pt x="791" y="155"/>
                  </a:lnTo>
                  <a:lnTo>
                    <a:pt x="791" y="158"/>
                  </a:lnTo>
                  <a:lnTo>
                    <a:pt x="794" y="158"/>
                  </a:lnTo>
                  <a:lnTo>
                    <a:pt x="797" y="155"/>
                  </a:lnTo>
                  <a:lnTo>
                    <a:pt x="800" y="152"/>
                  </a:lnTo>
                  <a:lnTo>
                    <a:pt x="803" y="152"/>
                  </a:lnTo>
                  <a:lnTo>
                    <a:pt x="809" y="152"/>
                  </a:lnTo>
                  <a:lnTo>
                    <a:pt x="809" y="155"/>
                  </a:lnTo>
                  <a:lnTo>
                    <a:pt x="806" y="158"/>
                  </a:lnTo>
                  <a:lnTo>
                    <a:pt x="791" y="167"/>
                  </a:lnTo>
                  <a:lnTo>
                    <a:pt x="797" y="164"/>
                  </a:lnTo>
                  <a:lnTo>
                    <a:pt x="803" y="161"/>
                  </a:lnTo>
                  <a:lnTo>
                    <a:pt x="815" y="161"/>
                  </a:lnTo>
                  <a:lnTo>
                    <a:pt x="815" y="167"/>
                  </a:lnTo>
                  <a:lnTo>
                    <a:pt x="809" y="170"/>
                  </a:lnTo>
                  <a:lnTo>
                    <a:pt x="800" y="173"/>
                  </a:lnTo>
                  <a:lnTo>
                    <a:pt x="800" y="177"/>
                  </a:lnTo>
                  <a:lnTo>
                    <a:pt x="803" y="180"/>
                  </a:lnTo>
                  <a:lnTo>
                    <a:pt x="806" y="180"/>
                  </a:lnTo>
                  <a:lnTo>
                    <a:pt x="812" y="177"/>
                  </a:lnTo>
                  <a:lnTo>
                    <a:pt x="815" y="173"/>
                  </a:lnTo>
                  <a:lnTo>
                    <a:pt x="815" y="173"/>
                  </a:lnTo>
                  <a:lnTo>
                    <a:pt x="818" y="180"/>
                  </a:lnTo>
                  <a:lnTo>
                    <a:pt x="815" y="183"/>
                  </a:lnTo>
                  <a:lnTo>
                    <a:pt x="812" y="183"/>
                  </a:lnTo>
                  <a:lnTo>
                    <a:pt x="809" y="183"/>
                  </a:lnTo>
                  <a:lnTo>
                    <a:pt x="815" y="186"/>
                  </a:lnTo>
                  <a:lnTo>
                    <a:pt x="818" y="186"/>
                  </a:lnTo>
                  <a:lnTo>
                    <a:pt x="818" y="183"/>
                  </a:lnTo>
                  <a:lnTo>
                    <a:pt x="818" y="177"/>
                  </a:lnTo>
                  <a:lnTo>
                    <a:pt x="821" y="167"/>
                  </a:lnTo>
                  <a:lnTo>
                    <a:pt x="824" y="161"/>
                  </a:lnTo>
                  <a:lnTo>
                    <a:pt x="827" y="158"/>
                  </a:lnTo>
                  <a:lnTo>
                    <a:pt x="830" y="155"/>
                  </a:lnTo>
                  <a:lnTo>
                    <a:pt x="824" y="152"/>
                  </a:lnTo>
                  <a:lnTo>
                    <a:pt x="818" y="146"/>
                  </a:lnTo>
                  <a:lnTo>
                    <a:pt x="812" y="134"/>
                  </a:lnTo>
                  <a:lnTo>
                    <a:pt x="806" y="131"/>
                  </a:lnTo>
                  <a:lnTo>
                    <a:pt x="794" y="128"/>
                  </a:lnTo>
                  <a:lnTo>
                    <a:pt x="788" y="125"/>
                  </a:lnTo>
                  <a:lnTo>
                    <a:pt x="788" y="122"/>
                  </a:lnTo>
                  <a:lnTo>
                    <a:pt x="785" y="113"/>
                  </a:lnTo>
                  <a:lnTo>
                    <a:pt x="782" y="107"/>
                  </a:lnTo>
                  <a:lnTo>
                    <a:pt x="779" y="98"/>
                  </a:lnTo>
                  <a:lnTo>
                    <a:pt x="782" y="91"/>
                  </a:lnTo>
                  <a:lnTo>
                    <a:pt x="788" y="85"/>
                  </a:lnTo>
                  <a:lnTo>
                    <a:pt x="800" y="79"/>
                  </a:lnTo>
                  <a:lnTo>
                    <a:pt x="806" y="67"/>
                  </a:lnTo>
                  <a:lnTo>
                    <a:pt x="806" y="55"/>
                  </a:lnTo>
                  <a:lnTo>
                    <a:pt x="797" y="46"/>
                  </a:lnTo>
                  <a:lnTo>
                    <a:pt x="785" y="46"/>
                  </a:lnTo>
                  <a:lnTo>
                    <a:pt x="751" y="52"/>
                  </a:lnTo>
                  <a:lnTo>
                    <a:pt x="739" y="49"/>
                  </a:lnTo>
                  <a:lnTo>
                    <a:pt x="736" y="43"/>
                  </a:lnTo>
                  <a:lnTo>
                    <a:pt x="733" y="40"/>
                  </a:lnTo>
                  <a:lnTo>
                    <a:pt x="730" y="34"/>
                  </a:lnTo>
                  <a:lnTo>
                    <a:pt x="730" y="25"/>
                  </a:lnTo>
                  <a:lnTo>
                    <a:pt x="733" y="18"/>
                  </a:lnTo>
                  <a:lnTo>
                    <a:pt x="736" y="12"/>
                  </a:lnTo>
                  <a:lnTo>
                    <a:pt x="742" y="9"/>
                  </a:lnTo>
                  <a:lnTo>
                    <a:pt x="745" y="6"/>
                  </a:lnTo>
                  <a:lnTo>
                    <a:pt x="745" y="3"/>
                  </a:lnTo>
                  <a:lnTo>
                    <a:pt x="739" y="0"/>
                  </a:lnTo>
                  <a:lnTo>
                    <a:pt x="733" y="0"/>
                  </a:lnTo>
                  <a:lnTo>
                    <a:pt x="696" y="12"/>
                  </a:lnTo>
                  <a:lnTo>
                    <a:pt x="693" y="12"/>
                  </a:lnTo>
                  <a:lnTo>
                    <a:pt x="690" y="15"/>
                  </a:lnTo>
                  <a:lnTo>
                    <a:pt x="687" y="18"/>
                  </a:lnTo>
                  <a:lnTo>
                    <a:pt x="687" y="25"/>
                  </a:lnTo>
                  <a:lnTo>
                    <a:pt x="690" y="25"/>
                  </a:lnTo>
                  <a:lnTo>
                    <a:pt x="693" y="22"/>
                  </a:lnTo>
                  <a:lnTo>
                    <a:pt x="706" y="18"/>
                  </a:lnTo>
                  <a:lnTo>
                    <a:pt x="706" y="22"/>
                  </a:lnTo>
                  <a:lnTo>
                    <a:pt x="706" y="25"/>
                  </a:lnTo>
                  <a:lnTo>
                    <a:pt x="706" y="31"/>
                  </a:lnTo>
                  <a:lnTo>
                    <a:pt x="703" y="31"/>
                  </a:lnTo>
                  <a:lnTo>
                    <a:pt x="699" y="37"/>
                  </a:lnTo>
                  <a:lnTo>
                    <a:pt x="696" y="43"/>
                  </a:lnTo>
                  <a:lnTo>
                    <a:pt x="693" y="52"/>
                  </a:lnTo>
                  <a:lnTo>
                    <a:pt x="696" y="58"/>
                  </a:lnTo>
                  <a:lnTo>
                    <a:pt x="699" y="58"/>
                  </a:lnTo>
                  <a:lnTo>
                    <a:pt x="706" y="55"/>
                  </a:lnTo>
                  <a:lnTo>
                    <a:pt x="709" y="49"/>
                  </a:lnTo>
                  <a:lnTo>
                    <a:pt x="715" y="46"/>
                  </a:lnTo>
                  <a:lnTo>
                    <a:pt x="721" y="40"/>
                  </a:lnTo>
                  <a:lnTo>
                    <a:pt x="721" y="40"/>
                  </a:lnTo>
                  <a:lnTo>
                    <a:pt x="727" y="37"/>
                  </a:lnTo>
                  <a:lnTo>
                    <a:pt x="727" y="37"/>
                  </a:lnTo>
                  <a:lnTo>
                    <a:pt x="730" y="43"/>
                  </a:lnTo>
                  <a:lnTo>
                    <a:pt x="730" y="46"/>
                  </a:lnTo>
                  <a:lnTo>
                    <a:pt x="733" y="49"/>
                  </a:lnTo>
                  <a:lnTo>
                    <a:pt x="733" y="49"/>
                  </a:lnTo>
                  <a:lnTo>
                    <a:pt x="739" y="52"/>
                  </a:lnTo>
                  <a:lnTo>
                    <a:pt x="739" y="52"/>
                  </a:lnTo>
                  <a:lnTo>
                    <a:pt x="742" y="55"/>
                  </a:lnTo>
                  <a:lnTo>
                    <a:pt x="742" y="58"/>
                  </a:lnTo>
                  <a:lnTo>
                    <a:pt x="745" y="61"/>
                  </a:lnTo>
                  <a:lnTo>
                    <a:pt x="754" y="61"/>
                  </a:lnTo>
                  <a:lnTo>
                    <a:pt x="757" y="61"/>
                  </a:lnTo>
                  <a:lnTo>
                    <a:pt x="757" y="58"/>
                  </a:lnTo>
                  <a:lnTo>
                    <a:pt x="760" y="55"/>
                  </a:lnTo>
                  <a:lnTo>
                    <a:pt x="763" y="55"/>
                  </a:lnTo>
                  <a:lnTo>
                    <a:pt x="766" y="55"/>
                  </a:lnTo>
                  <a:lnTo>
                    <a:pt x="766" y="58"/>
                  </a:lnTo>
                  <a:lnTo>
                    <a:pt x="763" y="58"/>
                  </a:lnTo>
                  <a:lnTo>
                    <a:pt x="763" y="58"/>
                  </a:lnTo>
                  <a:lnTo>
                    <a:pt x="760" y="58"/>
                  </a:lnTo>
                  <a:lnTo>
                    <a:pt x="760" y="61"/>
                  </a:lnTo>
                  <a:lnTo>
                    <a:pt x="760" y="64"/>
                  </a:lnTo>
                  <a:lnTo>
                    <a:pt x="763" y="67"/>
                  </a:lnTo>
                  <a:lnTo>
                    <a:pt x="763" y="70"/>
                  </a:lnTo>
                  <a:lnTo>
                    <a:pt x="766" y="76"/>
                  </a:lnTo>
                  <a:lnTo>
                    <a:pt x="766" y="79"/>
                  </a:lnTo>
                  <a:lnTo>
                    <a:pt x="763" y="79"/>
                  </a:lnTo>
                  <a:lnTo>
                    <a:pt x="763" y="82"/>
                  </a:lnTo>
                  <a:lnTo>
                    <a:pt x="760" y="88"/>
                  </a:lnTo>
                  <a:lnTo>
                    <a:pt x="763" y="91"/>
                  </a:lnTo>
                  <a:lnTo>
                    <a:pt x="748" y="91"/>
                  </a:lnTo>
                  <a:lnTo>
                    <a:pt x="742" y="88"/>
                  </a:lnTo>
                  <a:lnTo>
                    <a:pt x="736" y="82"/>
                  </a:lnTo>
                  <a:lnTo>
                    <a:pt x="739" y="76"/>
                  </a:lnTo>
                  <a:lnTo>
                    <a:pt x="736" y="70"/>
                  </a:lnTo>
                  <a:lnTo>
                    <a:pt x="730" y="64"/>
                  </a:lnTo>
                  <a:lnTo>
                    <a:pt x="727" y="58"/>
                  </a:lnTo>
                  <a:lnTo>
                    <a:pt x="724" y="61"/>
                  </a:lnTo>
                  <a:lnTo>
                    <a:pt x="724" y="64"/>
                  </a:lnTo>
                  <a:lnTo>
                    <a:pt x="727" y="64"/>
                  </a:lnTo>
                  <a:lnTo>
                    <a:pt x="730" y="67"/>
                  </a:lnTo>
                  <a:lnTo>
                    <a:pt x="730" y="67"/>
                  </a:lnTo>
                  <a:lnTo>
                    <a:pt x="730" y="70"/>
                  </a:lnTo>
                  <a:lnTo>
                    <a:pt x="727" y="73"/>
                  </a:lnTo>
                  <a:lnTo>
                    <a:pt x="724" y="76"/>
                  </a:lnTo>
                  <a:lnTo>
                    <a:pt x="721" y="76"/>
                  </a:lnTo>
                  <a:lnTo>
                    <a:pt x="724" y="70"/>
                  </a:lnTo>
                  <a:lnTo>
                    <a:pt x="724" y="67"/>
                  </a:lnTo>
                  <a:lnTo>
                    <a:pt x="724" y="64"/>
                  </a:lnTo>
                  <a:lnTo>
                    <a:pt x="721" y="64"/>
                  </a:lnTo>
                  <a:lnTo>
                    <a:pt x="721" y="64"/>
                  </a:lnTo>
                  <a:lnTo>
                    <a:pt x="718" y="64"/>
                  </a:lnTo>
                  <a:lnTo>
                    <a:pt x="721" y="61"/>
                  </a:lnTo>
                  <a:lnTo>
                    <a:pt x="724" y="58"/>
                  </a:lnTo>
                  <a:lnTo>
                    <a:pt x="727" y="49"/>
                  </a:lnTo>
                  <a:lnTo>
                    <a:pt x="721" y="49"/>
                  </a:lnTo>
                  <a:lnTo>
                    <a:pt x="718" y="52"/>
                  </a:lnTo>
                  <a:lnTo>
                    <a:pt x="712" y="58"/>
                  </a:lnTo>
                  <a:lnTo>
                    <a:pt x="709" y="64"/>
                  </a:lnTo>
                  <a:lnTo>
                    <a:pt x="709" y="70"/>
                  </a:lnTo>
                  <a:lnTo>
                    <a:pt x="709" y="76"/>
                  </a:lnTo>
                  <a:lnTo>
                    <a:pt x="709" y="7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6" name="Freeform 13">
              <a:extLst>
                <a:ext uri="{FF2B5EF4-FFF2-40B4-BE49-F238E27FC236}">
                  <a16:creationId xmlns:a16="http://schemas.microsoft.com/office/drawing/2014/main" id="{2BAEBDD5-E757-4A0D-84A4-340A5C924D67}"/>
                </a:ext>
              </a:extLst>
            </p:cNvPr>
            <p:cNvSpPr>
              <a:spLocks noEditPoints="1"/>
            </p:cNvSpPr>
            <p:nvPr/>
          </p:nvSpPr>
          <p:spPr bwMode="auto">
            <a:xfrm>
              <a:off x="4457" y="1351"/>
              <a:ext cx="1293" cy="1121"/>
            </a:xfrm>
            <a:custGeom>
              <a:avLst/>
              <a:gdLst>
                <a:gd name="T0" fmla="*/ 320 w 1293"/>
                <a:gd name="T1" fmla="*/ 45 h 1121"/>
                <a:gd name="T2" fmla="*/ 389 w 1293"/>
                <a:gd name="T3" fmla="*/ 76 h 1121"/>
                <a:gd name="T4" fmla="*/ 30 w 1293"/>
                <a:gd name="T5" fmla="*/ 127 h 1121"/>
                <a:gd name="T6" fmla="*/ 1232 w 1293"/>
                <a:gd name="T7" fmla="*/ 361 h 1121"/>
                <a:gd name="T8" fmla="*/ 1098 w 1293"/>
                <a:gd name="T9" fmla="*/ 276 h 1121"/>
                <a:gd name="T10" fmla="*/ 907 w 1293"/>
                <a:gd name="T11" fmla="*/ 200 h 1121"/>
                <a:gd name="T12" fmla="*/ 852 w 1293"/>
                <a:gd name="T13" fmla="*/ 194 h 1121"/>
                <a:gd name="T14" fmla="*/ 770 w 1293"/>
                <a:gd name="T15" fmla="*/ 134 h 1121"/>
                <a:gd name="T16" fmla="*/ 511 w 1293"/>
                <a:gd name="T17" fmla="*/ 3 h 1121"/>
                <a:gd name="T18" fmla="*/ 481 w 1293"/>
                <a:gd name="T19" fmla="*/ 191 h 1121"/>
                <a:gd name="T20" fmla="*/ 420 w 1293"/>
                <a:gd name="T21" fmla="*/ 213 h 1121"/>
                <a:gd name="T22" fmla="*/ 377 w 1293"/>
                <a:gd name="T23" fmla="*/ 127 h 1121"/>
                <a:gd name="T24" fmla="*/ 107 w 1293"/>
                <a:gd name="T25" fmla="*/ 164 h 1121"/>
                <a:gd name="T26" fmla="*/ 140 w 1293"/>
                <a:gd name="T27" fmla="*/ 319 h 1121"/>
                <a:gd name="T28" fmla="*/ 12 w 1293"/>
                <a:gd name="T29" fmla="*/ 556 h 1121"/>
                <a:gd name="T30" fmla="*/ 82 w 1293"/>
                <a:gd name="T31" fmla="*/ 629 h 1121"/>
                <a:gd name="T32" fmla="*/ 231 w 1293"/>
                <a:gd name="T33" fmla="*/ 662 h 1121"/>
                <a:gd name="T34" fmla="*/ 271 w 1293"/>
                <a:gd name="T35" fmla="*/ 626 h 1121"/>
                <a:gd name="T36" fmla="*/ 335 w 1293"/>
                <a:gd name="T37" fmla="*/ 690 h 1121"/>
                <a:gd name="T38" fmla="*/ 332 w 1293"/>
                <a:gd name="T39" fmla="*/ 738 h 1121"/>
                <a:gd name="T40" fmla="*/ 326 w 1293"/>
                <a:gd name="T41" fmla="*/ 787 h 1121"/>
                <a:gd name="T42" fmla="*/ 466 w 1293"/>
                <a:gd name="T43" fmla="*/ 763 h 1121"/>
                <a:gd name="T44" fmla="*/ 444 w 1293"/>
                <a:gd name="T45" fmla="*/ 632 h 1121"/>
                <a:gd name="T46" fmla="*/ 539 w 1293"/>
                <a:gd name="T47" fmla="*/ 620 h 1121"/>
                <a:gd name="T48" fmla="*/ 615 w 1293"/>
                <a:gd name="T49" fmla="*/ 626 h 1121"/>
                <a:gd name="T50" fmla="*/ 633 w 1293"/>
                <a:gd name="T51" fmla="*/ 675 h 1121"/>
                <a:gd name="T52" fmla="*/ 627 w 1293"/>
                <a:gd name="T53" fmla="*/ 726 h 1121"/>
                <a:gd name="T54" fmla="*/ 633 w 1293"/>
                <a:gd name="T55" fmla="*/ 763 h 1121"/>
                <a:gd name="T56" fmla="*/ 663 w 1293"/>
                <a:gd name="T57" fmla="*/ 820 h 1121"/>
                <a:gd name="T58" fmla="*/ 691 w 1293"/>
                <a:gd name="T59" fmla="*/ 833 h 1121"/>
                <a:gd name="T60" fmla="*/ 733 w 1293"/>
                <a:gd name="T61" fmla="*/ 878 h 1121"/>
                <a:gd name="T62" fmla="*/ 721 w 1293"/>
                <a:gd name="T63" fmla="*/ 927 h 1121"/>
                <a:gd name="T64" fmla="*/ 715 w 1293"/>
                <a:gd name="T65" fmla="*/ 966 h 1121"/>
                <a:gd name="T66" fmla="*/ 758 w 1293"/>
                <a:gd name="T67" fmla="*/ 975 h 1121"/>
                <a:gd name="T68" fmla="*/ 785 w 1293"/>
                <a:gd name="T69" fmla="*/ 1003 h 1121"/>
                <a:gd name="T70" fmla="*/ 782 w 1293"/>
                <a:gd name="T71" fmla="*/ 1045 h 1121"/>
                <a:gd name="T72" fmla="*/ 767 w 1293"/>
                <a:gd name="T73" fmla="*/ 1088 h 1121"/>
                <a:gd name="T74" fmla="*/ 819 w 1293"/>
                <a:gd name="T75" fmla="*/ 1106 h 1121"/>
                <a:gd name="T76" fmla="*/ 825 w 1293"/>
                <a:gd name="T77" fmla="*/ 1079 h 1121"/>
                <a:gd name="T78" fmla="*/ 843 w 1293"/>
                <a:gd name="T79" fmla="*/ 1073 h 1121"/>
                <a:gd name="T80" fmla="*/ 898 w 1293"/>
                <a:gd name="T81" fmla="*/ 1067 h 1121"/>
                <a:gd name="T82" fmla="*/ 934 w 1293"/>
                <a:gd name="T83" fmla="*/ 1042 h 1121"/>
                <a:gd name="T84" fmla="*/ 977 w 1293"/>
                <a:gd name="T85" fmla="*/ 1000 h 1121"/>
                <a:gd name="T86" fmla="*/ 1050 w 1293"/>
                <a:gd name="T87" fmla="*/ 1003 h 1121"/>
                <a:gd name="T88" fmla="*/ 1038 w 1293"/>
                <a:gd name="T89" fmla="*/ 921 h 1121"/>
                <a:gd name="T90" fmla="*/ 1047 w 1293"/>
                <a:gd name="T91" fmla="*/ 872 h 1121"/>
                <a:gd name="T92" fmla="*/ 1032 w 1293"/>
                <a:gd name="T93" fmla="*/ 826 h 1121"/>
                <a:gd name="T94" fmla="*/ 1132 w 1293"/>
                <a:gd name="T95" fmla="*/ 796 h 1121"/>
                <a:gd name="T96" fmla="*/ 1153 w 1293"/>
                <a:gd name="T97" fmla="*/ 747 h 1121"/>
                <a:gd name="T98" fmla="*/ 1159 w 1293"/>
                <a:gd name="T99" fmla="*/ 717 h 1121"/>
                <a:gd name="T100" fmla="*/ 1147 w 1293"/>
                <a:gd name="T101" fmla="*/ 684 h 1121"/>
                <a:gd name="T102" fmla="*/ 1144 w 1293"/>
                <a:gd name="T103" fmla="*/ 650 h 1121"/>
                <a:gd name="T104" fmla="*/ 1129 w 1293"/>
                <a:gd name="T105" fmla="*/ 586 h 1121"/>
                <a:gd name="T106" fmla="*/ 1095 w 1293"/>
                <a:gd name="T107" fmla="*/ 513 h 1121"/>
                <a:gd name="T108" fmla="*/ 1086 w 1293"/>
                <a:gd name="T109" fmla="*/ 459 h 1121"/>
                <a:gd name="T110" fmla="*/ 1184 w 1293"/>
                <a:gd name="T111" fmla="*/ 434 h 1121"/>
                <a:gd name="T112" fmla="*/ 1272 w 1293"/>
                <a:gd name="T113" fmla="*/ 416 h 1121"/>
                <a:gd name="T114" fmla="*/ 596 w 1293"/>
                <a:gd name="T115" fmla="*/ 380 h 1121"/>
                <a:gd name="T116" fmla="*/ 523 w 1293"/>
                <a:gd name="T117" fmla="*/ 340 h 1121"/>
                <a:gd name="T118" fmla="*/ 539 w 1293"/>
                <a:gd name="T119" fmla="*/ 310 h 1121"/>
                <a:gd name="T120" fmla="*/ 593 w 1293"/>
                <a:gd name="T121" fmla="*/ 328 h 1121"/>
                <a:gd name="T122" fmla="*/ 61 w 1293"/>
                <a:gd name="T123" fmla="*/ 118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3" h="1121">
                  <a:moveTo>
                    <a:pt x="201" y="76"/>
                  </a:moveTo>
                  <a:lnTo>
                    <a:pt x="204" y="73"/>
                  </a:lnTo>
                  <a:lnTo>
                    <a:pt x="204" y="73"/>
                  </a:lnTo>
                  <a:lnTo>
                    <a:pt x="204" y="73"/>
                  </a:lnTo>
                  <a:lnTo>
                    <a:pt x="201" y="70"/>
                  </a:lnTo>
                  <a:lnTo>
                    <a:pt x="198" y="67"/>
                  </a:lnTo>
                  <a:lnTo>
                    <a:pt x="192" y="70"/>
                  </a:lnTo>
                  <a:lnTo>
                    <a:pt x="186" y="73"/>
                  </a:lnTo>
                  <a:lnTo>
                    <a:pt x="192" y="73"/>
                  </a:lnTo>
                  <a:lnTo>
                    <a:pt x="201" y="76"/>
                  </a:lnTo>
                  <a:close/>
                  <a:moveTo>
                    <a:pt x="216" y="73"/>
                  </a:moveTo>
                  <a:lnTo>
                    <a:pt x="225" y="73"/>
                  </a:lnTo>
                  <a:lnTo>
                    <a:pt x="225" y="64"/>
                  </a:lnTo>
                  <a:lnTo>
                    <a:pt x="234" y="61"/>
                  </a:lnTo>
                  <a:lnTo>
                    <a:pt x="253" y="64"/>
                  </a:lnTo>
                  <a:lnTo>
                    <a:pt x="256" y="61"/>
                  </a:lnTo>
                  <a:lnTo>
                    <a:pt x="256" y="61"/>
                  </a:lnTo>
                  <a:lnTo>
                    <a:pt x="256" y="61"/>
                  </a:lnTo>
                  <a:lnTo>
                    <a:pt x="256" y="61"/>
                  </a:lnTo>
                  <a:lnTo>
                    <a:pt x="250" y="58"/>
                  </a:lnTo>
                  <a:lnTo>
                    <a:pt x="225" y="58"/>
                  </a:lnTo>
                  <a:lnTo>
                    <a:pt x="219" y="58"/>
                  </a:lnTo>
                  <a:lnTo>
                    <a:pt x="216" y="58"/>
                  </a:lnTo>
                  <a:lnTo>
                    <a:pt x="213" y="64"/>
                  </a:lnTo>
                  <a:lnTo>
                    <a:pt x="216" y="70"/>
                  </a:lnTo>
                  <a:lnTo>
                    <a:pt x="216" y="73"/>
                  </a:lnTo>
                  <a:close/>
                  <a:moveTo>
                    <a:pt x="320" y="45"/>
                  </a:moveTo>
                  <a:lnTo>
                    <a:pt x="326" y="45"/>
                  </a:lnTo>
                  <a:lnTo>
                    <a:pt x="335" y="48"/>
                  </a:lnTo>
                  <a:lnTo>
                    <a:pt x="338" y="48"/>
                  </a:lnTo>
                  <a:lnTo>
                    <a:pt x="341" y="48"/>
                  </a:lnTo>
                  <a:lnTo>
                    <a:pt x="335" y="42"/>
                  </a:lnTo>
                  <a:lnTo>
                    <a:pt x="332" y="42"/>
                  </a:lnTo>
                  <a:lnTo>
                    <a:pt x="326" y="42"/>
                  </a:lnTo>
                  <a:lnTo>
                    <a:pt x="320" y="42"/>
                  </a:lnTo>
                  <a:lnTo>
                    <a:pt x="316" y="42"/>
                  </a:lnTo>
                  <a:lnTo>
                    <a:pt x="313" y="45"/>
                  </a:lnTo>
                  <a:lnTo>
                    <a:pt x="320" y="52"/>
                  </a:lnTo>
                  <a:lnTo>
                    <a:pt x="320" y="45"/>
                  </a:lnTo>
                  <a:close/>
                  <a:moveTo>
                    <a:pt x="268" y="58"/>
                  </a:moveTo>
                  <a:lnTo>
                    <a:pt x="271" y="58"/>
                  </a:lnTo>
                  <a:lnTo>
                    <a:pt x="274" y="55"/>
                  </a:lnTo>
                  <a:lnTo>
                    <a:pt x="280" y="58"/>
                  </a:lnTo>
                  <a:lnTo>
                    <a:pt x="286" y="58"/>
                  </a:lnTo>
                  <a:lnTo>
                    <a:pt x="295" y="55"/>
                  </a:lnTo>
                  <a:lnTo>
                    <a:pt x="301" y="52"/>
                  </a:lnTo>
                  <a:lnTo>
                    <a:pt x="304" y="52"/>
                  </a:lnTo>
                  <a:lnTo>
                    <a:pt x="304" y="48"/>
                  </a:lnTo>
                  <a:lnTo>
                    <a:pt x="283" y="45"/>
                  </a:lnTo>
                  <a:lnTo>
                    <a:pt x="271" y="48"/>
                  </a:lnTo>
                  <a:lnTo>
                    <a:pt x="265" y="58"/>
                  </a:lnTo>
                  <a:lnTo>
                    <a:pt x="265" y="58"/>
                  </a:lnTo>
                  <a:lnTo>
                    <a:pt x="268" y="58"/>
                  </a:lnTo>
                  <a:close/>
                  <a:moveTo>
                    <a:pt x="389" y="76"/>
                  </a:moveTo>
                  <a:lnTo>
                    <a:pt x="389" y="76"/>
                  </a:lnTo>
                  <a:lnTo>
                    <a:pt x="393" y="79"/>
                  </a:lnTo>
                  <a:lnTo>
                    <a:pt x="396" y="76"/>
                  </a:lnTo>
                  <a:lnTo>
                    <a:pt x="399" y="73"/>
                  </a:lnTo>
                  <a:lnTo>
                    <a:pt x="402" y="73"/>
                  </a:lnTo>
                  <a:lnTo>
                    <a:pt x="405" y="73"/>
                  </a:lnTo>
                  <a:lnTo>
                    <a:pt x="399" y="67"/>
                  </a:lnTo>
                  <a:lnTo>
                    <a:pt x="393" y="67"/>
                  </a:lnTo>
                  <a:lnTo>
                    <a:pt x="389" y="70"/>
                  </a:lnTo>
                  <a:lnTo>
                    <a:pt x="383" y="76"/>
                  </a:lnTo>
                  <a:lnTo>
                    <a:pt x="383" y="79"/>
                  </a:lnTo>
                  <a:lnTo>
                    <a:pt x="386" y="76"/>
                  </a:lnTo>
                  <a:lnTo>
                    <a:pt x="389" y="76"/>
                  </a:lnTo>
                  <a:close/>
                  <a:moveTo>
                    <a:pt x="9" y="143"/>
                  </a:moveTo>
                  <a:lnTo>
                    <a:pt x="12" y="140"/>
                  </a:lnTo>
                  <a:lnTo>
                    <a:pt x="15" y="140"/>
                  </a:lnTo>
                  <a:lnTo>
                    <a:pt x="18" y="140"/>
                  </a:lnTo>
                  <a:lnTo>
                    <a:pt x="21" y="140"/>
                  </a:lnTo>
                  <a:lnTo>
                    <a:pt x="24" y="143"/>
                  </a:lnTo>
                  <a:lnTo>
                    <a:pt x="27" y="146"/>
                  </a:lnTo>
                  <a:lnTo>
                    <a:pt x="24" y="140"/>
                  </a:lnTo>
                  <a:lnTo>
                    <a:pt x="21" y="137"/>
                  </a:lnTo>
                  <a:lnTo>
                    <a:pt x="21" y="137"/>
                  </a:lnTo>
                  <a:lnTo>
                    <a:pt x="18" y="137"/>
                  </a:lnTo>
                  <a:lnTo>
                    <a:pt x="18" y="134"/>
                  </a:lnTo>
                  <a:lnTo>
                    <a:pt x="21" y="131"/>
                  </a:lnTo>
                  <a:lnTo>
                    <a:pt x="30" y="127"/>
                  </a:lnTo>
                  <a:lnTo>
                    <a:pt x="37" y="127"/>
                  </a:lnTo>
                  <a:lnTo>
                    <a:pt x="33" y="118"/>
                  </a:lnTo>
                  <a:lnTo>
                    <a:pt x="24" y="121"/>
                  </a:lnTo>
                  <a:lnTo>
                    <a:pt x="3" y="127"/>
                  </a:lnTo>
                  <a:lnTo>
                    <a:pt x="0" y="127"/>
                  </a:lnTo>
                  <a:lnTo>
                    <a:pt x="3" y="134"/>
                  </a:lnTo>
                  <a:lnTo>
                    <a:pt x="6" y="140"/>
                  </a:lnTo>
                  <a:lnTo>
                    <a:pt x="9" y="143"/>
                  </a:lnTo>
                  <a:close/>
                  <a:moveTo>
                    <a:pt x="167" y="79"/>
                  </a:moveTo>
                  <a:lnTo>
                    <a:pt x="180" y="76"/>
                  </a:lnTo>
                  <a:lnTo>
                    <a:pt x="180" y="76"/>
                  </a:lnTo>
                  <a:lnTo>
                    <a:pt x="183" y="73"/>
                  </a:lnTo>
                  <a:lnTo>
                    <a:pt x="183" y="73"/>
                  </a:lnTo>
                  <a:lnTo>
                    <a:pt x="152" y="70"/>
                  </a:lnTo>
                  <a:lnTo>
                    <a:pt x="137" y="73"/>
                  </a:lnTo>
                  <a:lnTo>
                    <a:pt x="125" y="82"/>
                  </a:lnTo>
                  <a:lnTo>
                    <a:pt x="137" y="85"/>
                  </a:lnTo>
                  <a:lnTo>
                    <a:pt x="167" y="79"/>
                  </a:lnTo>
                  <a:close/>
                  <a:moveTo>
                    <a:pt x="1281" y="368"/>
                  </a:moveTo>
                  <a:lnTo>
                    <a:pt x="1275" y="368"/>
                  </a:lnTo>
                  <a:lnTo>
                    <a:pt x="1269" y="365"/>
                  </a:lnTo>
                  <a:lnTo>
                    <a:pt x="1263" y="355"/>
                  </a:lnTo>
                  <a:lnTo>
                    <a:pt x="1257" y="355"/>
                  </a:lnTo>
                  <a:lnTo>
                    <a:pt x="1251" y="355"/>
                  </a:lnTo>
                  <a:lnTo>
                    <a:pt x="1241" y="361"/>
                  </a:lnTo>
                  <a:lnTo>
                    <a:pt x="1238" y="365"/>
                  </a:lnTo>
                  <a:lnTo>
                    <a:pt x="1232" y="361"/>
                  </a:lnTo>
                  <a:lnTo>
                    <a:pt x="1229" y="361"/>
                  </a:lnTo>
                  <a:lnTo>
                    <a:pt x="1226" y="358"/>
                  </a:lnTo>
                  <a:lnTo>
                    <a:pt x="1217" y="349"/>
                  </a:lnTo>
                  <a:lnTo>
                    <a:pt x="1211" y="334"/>
                  </a:lnTo>
                  <a:lnTo>
                    <a:pt x="1208" y="331"/>
                  </a:lnTo>
                  <a:lnTo>
                    <a:pt x="1205" y="328"/>
                  </a:lnTo>
                  <a:lnTo>
                    <a:pt x="1202" y="325"/>
                  </a:lnTo>
                  <a:lnTo>
                    <a:pt x="1199" y="325"/>
                  </a:lnTo>
                  <a:lnTo>
                    <a:pt x="1199" y="325"/>
                  </a:lnTo>
                  <a:lnTo>
                    <a:pt x="1193" y="331"/>
                  </a:lnTo>
                  <a:lnTo>
                    <a:pt x="1193" y="331"/>
                  </a:lnTo>
                  <a:lnTo>
                    <a:pt x="1190" y="325"/>
                  </a:lnTo>
                  <a:lnTo>
                    <a:pt x="1187" y="322"/>
                  </a:lnTo>
                  <a:lnTo>
                    <a:pt x="1187" y="319"/>
                  </a:lnTo>
                  <a:lnTo>
                    <a:pt x="1184" y="316"/>
                  </a:lnTo>
                  <a:lnTo>
                    <a:pt x="1184" y="316"/>
                  </a:lnTo>
                  <a:lnTo>
                    <a:pt x="1178" y="316"/>
                  </a:lnTo>
                  <a:lnTo>
                    <a:pt x="1178" y="319"/>
                  </a:lnTo>
                  <a:lnTo>
                    <a:pt x="1175" y="322"/>
                  </a:lnTo>
                  <a:lnTo>
                    <a:pt x="1172" y="322"/>
                  </a:lnTo>
                  <a:lnTo>
                    <a:pt x="1168" y="325"/>
                  </a:lnTo>
                  <a:lnTo>
                    <a:pt x="1165" y="328"/>
                  </a:lnTo>
                  <a:lnTo>
                    <a:pt x="1162" y="325"/>
                  </a:lnTo>
                  <a:lnTo>
                    <a:pt x="1159" y="322"/>
                  </a:lnTo>
                  <a:lnTo>
                    <a:pt x="1153" y="319"/>
                  </a:lnTo>
                  <a:lnTo>
                    <a:pt x="1123" y="292"/>
                  </a:lnTo>
                  <a:lnTo>
                    <a:pt x="1098" y="276"/>
                  </a:lnTo>
                  <a:lnTo>
                    <a:pt x="1089" y="270"/>
                  </a:lnTo>
                  <a:lnTo>
                    <a:pt x="1086" y="264"/>
                  </a:lnTo>
                  <a:lnTo>
                    <a:pt x="1083" y="261"/>
                  </a:lnTo>
                  <a:lnTo>
                    <a:pt x="1077" y="258"/>
                  </a:lnTo>
                  <a:lnTo>
                    <a:pt x="1074" y="255"/>
                  </a:lnTo>
                  <a:lnTo>
                    <a:pt x="1071" y="252"/>
                  </a:lnTo>
                  <a:lnTo>
                    <a:pt x="1071" y="243"/>
                  </a:lnTo>
                  <a:lnTo>
                    <a:pt x="1071" y="237"/>
                  </a:lnTo>
                  <a:lnTo>
                    <a:pt x="1065" y="231"/>
                  </a:lnTo>
                  <a:lnTo>
                    <a:pt x="1056" y="228"/>
                  </a:lnTo>
                  <a:lnTo>
                    <a:pt x="1038" y="228"/>
                  </a:lnTo>
                  <a:lnTo>
                    <a:pt x="1028" y="231"/>
                  </a:lnTo>
                  <a:lnTo>
                    <a:pt x="1016" y="228"/>
                  </a:lnTo>
                  <a:lnTo>
                    <a:pt x="980" y="207"/>
                  </a:lnTo>
                  <a:lnTo>
                    <a:pt x="971" y="203"/>
                  </a:lnTo>
                  <a:lnTo>
                    <a:pt x="965" y="203"/>
                  </a:lnTo>
                  <a:lnTo>
                    <a:pt x="952" y="203"/>
                  </a:lnTo>
                  <a:lnTo>
                    <a:pt x="952" y="203"/>
                  </a:lnTo>
                  <a:lnTo>
                    <a:pt x="949" y="203"/>
                  </a:lnTo>
                  <a:lnTo>
                    <a:pt x="943" y="213"/>
                  </a:lnTo>
                  <a:lnTo>
                    <a:pt x="943" y="213"/>
                  </a:lnTo>
                  <a:lnTo>
                    <a:pt x="928" y="216"/>
                  </a:lnTo>
                  <a:lnTo>
                    <a:pt x="922" y="213"/>
                  </a:lnTo>
                  <a:lnTo>
                    <a:pt x="919" y="210"/>
                  </a:lnTo>
                  <a:lnTo>
                    <a:pt x="916" y="207"/>
                  </a:lnTo>
                  <a:lnTo>
                    <a:pt x="913" y="203"/>
                  </a:lnTo>
                  <a:lnTo>
                    <a:pt x="907" y="200"/>
                  </a:lnTo>
                  <a:lnTo>
                    <a:pt x="904" y="200"/>
                  </a:lnTo>
                  <a:lnTo>
                    <a:pt x="901" y="194"/>
                  </a:lnTo>
                  <a:lnTo>
                    <a:pt x="898" y="194"/>
                  </a:lnTo>
                  <a:lnTo>
                    <a:pt x="889" y="197"/>
                  </a:lnTo>
                  <a:lnTo>
                    <a:pt x="889" y="197"/>
                  </a:lnTo>
                  <a:lnTo>
                    <a:pt x="885" y="200"/>
                  </a:lnTo>
                  <a:lnTo>
                    <a:pt x="885" y="200"/>
                  </a:lnTo>
                  <a:lnTo>
                    <a:pt x="885" y="200"/>
                  </a:lnTo>
                  <a:lnTo>
                    <a:pt x="885" y="200"/>
                  </a:lnTo>
                  <a:lnTo>
                    <a:pt x="885" y="203"/>
                  </a:lnTo>
                  <a:lnTo>
                    <a:pt x="885" y="203"/>
                  </a:lnTo>
                  <a:lnTo>
                    <a:pt x="885" y="203"/>
                  </a:lnTo>
                  <a:lnTo>
                    <a:pt x="882" y="207"/>
                  </a:lnTo>
                  <a:lnTo>
                    <a:pt x="873" y="210"/>
                  </a:lnTo>
                  <a:lnTo>
                    <a:pt x="873" y="210"/>
                  </a:lnTo>
                  <a:lnTo>
                    <a:pt x="870" y="210"/>
                  </a:lnTo>
                  <a:lnTo>
                    <a:pt x="864" y="207"/>
                  </a:lnTo>
                  <a:lnTo>
                    <a:pt x="864" y="207"/>
                  </a:lnTo>
                  <a:lnTo>
                    <a:pt x="861" y="207"/>
                  </a:lnTo>
                  <a:lnTo>
                    <a:pt x="858" y="210"/>
                  </a:lnTo>
                  <a:lnTo>
                    <a:pt x="855" y="210"/>
                  </a:lnTo>
                  <a:lnTo>
                    <a:pt x="855" y="210"/>
                  </a:lnTo>
                  <a:lnTo>
                    <a:pt x="855" y="207"/>
                  </a:lnTo>
                  <a:lnTo>
                    <a:pt x="855" y="203"/>
                  </a:lnTo>
                  <a:lnTo>
                    <a:pt x="855" y="197"/>
                  </a:lnTo>
                  <a:lnTo>
                    <a:pt x="852" y="197"/>
                  </a:lnTo>
                  <a:lnTo>
                    <a:pt x="852" y="194"/>
                  </a:lnTo>
                  <a:lnTo>
                    <a:pt x="849" y="194"/>
                  </a:lnTo>
                  <a:lnTo>
                    <a:pt x="849" y="194"/>
                  </a:lnTo>
                  <a:lnTo>
                    <a:pt x="846" y="197"/>
                  </a:lnTo>
                  <a:lnTo>
                    <a:pt x="843" y="200"/>
                  </a:lnTo>
                  <a:lnTo>
                    <a:pt x="843" y="203"/>
                  </a:lnTo>
                  <a:lnTo>
                    <a:pt x="840" y="203"/>
                  </a:lnTo>
                  <a:lnTo>
                    <a:pt x="834" y="194"/>
                  </a:lnTo>
                  <a:lnTo>
                    <a:pt x="831" y="191"/>
                  </a:lnTo>
                  <a:lnTo>
                    <a:pt x="828" y="188"/>
                  </a:lnTo>
                  <a:lnTo>
                    <a:pt x="828" y="185"/>
                  </a:lnTo>
                  <a:lnTo>
                    <a:pt x="828" y="182"/>
                  </a:lnTo>
                  <a:lnTo>
                    <a:pt x="825" y="179"/>
                  </a:lnTo>
                  <a:lnTo>
                    <a:pt x="825" y="179"/>
                  </a:lnTo>
                  <a:lnTo>
                    <a:pt x="825" y="176"/>
                  </a:lnTo>
                  <a:lnTo>
                    <a:pt x="822" y="176"/>
                  </a:lnTo>
                  <a:lnTo>
                    <a:pt x="822" y="176"/>
                  </a:lnTo>
                  <a:lnTo>
                    <a:pt x="822" y="173"/>
                  </a:lnTo>
                  <a:lnTo>
                    <a:pt x="822" y="173"/>
                  </a:lnTo>
                  <a:lnTo>
                    <a:pt x="819" y="170"/>
                  </a:lnTo>
                  <a:lnTo>
                    <a:pt x="819" y="170"/>
                  </a:lnTo>
                  <a:lnTo>
                    <a:pt x="815" y="152"/>
                  </a:lnTo>
                  <a:lnTo>
                    <a:pt x="815" y="152"/>
                  </a:lnTo>
                  <a:lnTo>
                    <a:pt x="800" y="149"/>
                  </a:lnTo>
                  <a:lnTo>
                    <a:pt x="782" y="137"/>
                  </a:lnTo>
                  <a:lnTo>
                    <a:pt x="779" y="137"/>
                  </a:lnTo>
                  <a:lnTo>
                    <a:pt x="773" y="134"/>
                  </a:lnTo>
                  <a:lnTo>
                    <a:pt x="770" y="134"/>
                  </a:lnTo>
                  <a:lnTo>
                    <a:pt x="764" y="127"/>
                  </a:lnTo>
                  <a:lnTo>
                    <a:pt x="746" y="103"/>
                  </a:lnTo>
                  <a:lnTo>
                    <a:pt x="742" y="88"/>
                  </a:lnTo>
                  <a:lnTo>
                    <a:pt x="739" y="85"/>
                  </a:lnTo>
                  <a:lnTo>
                    <a:pt x="733" y="79"/>
                  </a:lnTo>
                  <a:lnTo>
                    <a:pt x="721" y="67"/>
                  </a:lnTo>
                  <a:lnTo>
                    <a:pt x="697" y="21"/>
                  </a:lnTo>
                  <a:lnTo>
                    <a:pt x="691" y="12"/>
                  </a:lnTo>
                  <a:lnTo>
                    <a:pt x="688" y="12"/>
                  </a:lnTo>
                  <a:lnTo>
                    <a:pt x="679" y="12"/>
                  </a:lnTo>
                  <a:lnTo>
                    <a:pt x="676" y="12"/>
                  </a:lnTo>
                  <a:lnTo>
                    <a:pt x="672" y="9"/>
                  </a:lnTo>
                  <a:lnTo>
                    <a:pt x="666" y="12"/>
                  </a:lnTo>
                  <a:lnTo>
                    <a:pt x="645" y="12"/>
                  </a:lnTo>
                  <a:lnTo>
                    <a:pt x="624" y="15"/>
                  </a:lnTo>
                  <a:lnTo>
                    <a:pt x="621" y="21"/>
                  </a:lnTo>
                  <a:lnTo>
                    <a:pt x="609" y="21"/>
                  </a:lnTo>
                  <a:lnTo>
                    <a:pt x="590" y="27"/>
                  </a:lnTo>
                  <a:lnTo>
                    <a:pt x="578" y="27"/>
                  </a:lnTo>
                  <a:lnTo>
                    <a:pt x="560" y="21"/>
                  </a:lnTo>
                  <a:lnTo>
                    <a:pt x="548" y="15"/>
                  </a:lnTo>
                  <a:lnTo>
                    <a:pt x="539" y="9"/>
                  </a:lnTo>
                  <a:lnTo>
                    <a:pt x="533" y="0"/>
                  </a:lnTo>
                  <a:lnTo>
                    <a:pt x="529" y="0"/>
                  </a:lnTo>
                  <a:lnTo>
                    <a:pt x="523" y="0"/>
                  </a:lnTo>
                  <a:lnTo>
                    <a:pt x="517" y="0"/>
                  </a:lnTo>
                  <a:lnTo>
                    <a:pt x="511" y="3"/>
                  </a:lnTo>
                  <a:lnTo>
                    <a:pt x="508" y="9"/>
                  </a:lnTo>
                  <a:lnTo>
                    <a:pt x="505" y="15"/>
                  </a:lnTo>
                  <a:lnTo>
                    <a:pt x="499" y="27"/>
                  </a:lnTo>
                  <a:lnTo>
                    <a:pt x="493" y="52"/>
                  </a:lnTo>
                  <a:lnTo>
                    <a:pt x="484" y="79"/>
                  </a:lnTo>
                  <a:lnTo>
                    <a:pt x="481" y="85"/>
                  </a:lnTo>
                  <a:lnTo>
                    <a:pt x="481" y="91"/>
                  </a:lnTo>
                  <a:lnTo>
                    <a:pt x="481" y="100"/>
                  </a:lnTo>
                  <a:lnTo>
                    <a:pt x="484" y="109"/>
                  </a:lnTo>
                  <a:lnTo>
                    <a:pt x="487" y="118"/>
                  </a:lnTo>
                  <a:lnTo>
                    <a:pt x="487" y="121"/>
                  </a:lnTo>
                  <a:lnTo>
                    <a:pt x="490" y="124"/>
                  </a:lnTo>
                  <a:lnTo>
                    <a:pt x="493" y="131"/>
                  </a:lnTo>
                  <a:lnTo>
                    <a:pt x="493" y="134"/>
                  </a:lnTo>
                  <a:lnTo>
                    <a:pt x="499" y="149"/>
                  </a:lnTo>
                  <a:lnTo>
                    <a:pt x="502" y="152"/>
                  </a:lnTo>
                  <a:lnTo>
                    <a:pt x="499" y="164"/>
                  </a:lnTo>
                  <a:lnTo>
                    <a:pt x="499" y="164"/>
                  </a:lnTo>
                  <a:lnTo>
                    <a:pt x="493" y="170"/>
                  </a:lnTo>
                  <a:lnTo>
                    <a:pt x="487" y="173"/>
                  </a:lnTo>
                  <a:lnTo>
                    <a:pt x="484" y="182"/>
                  </a:lnTo>
                  <a:lnTo>
                    <a:pt x="484" y="197"/>
                  </a:lnTo>
                  <a:lnTo>
                    <a:pt x="487" y="225"/>
                  </a:lnTo>
                  <a:lnTo>
                    <a:pt x="487" y="234"/>
                  </a:lnTo>
                  <a:lnTo>
                    <a:pt x="481" y="228"/>
                  </a:lnTo>
                  <a:lnTo>
                    <a:pt x="481" y="216"/>
                  </a:lnTo>
                  <a:lnTo>
                    <a:pt x="481" y="191"/>
                  </a:lnTo>
                  <a:lnTo>
                    <a:pt x="481" y="179"/>
                  </a:lnTo>
                  <a:lnTo>
                    <a:pt x="487" y="170"/>
                  </a:lnTo>
                  <a:lnTo>
                    <a:pt x="493" y="161"/>
                  </a:lnTo>
                  <a:lnTo>
                    <a:pt x="499" y="158"/>
                  </a:lnTo>
                  <a:lnTo>
                    <a:pt x="499" y="152"/>
                  </a:lnTo>
                  <a:lnTo>
                    <a:pt x="487" y="149"/>
                  </a:lnTo>
                  <a:lnTo>
                    <a:pt x="466" y="143"/>
                  </a:lnTo>
                  <a:lnTo>
                    <a:pt x="456" y="140"/>
                  </a:lnTo>
                  <a:lnTo>
                    <a:pt x="450" y="134"/>
                  </a:lnTo>
                  <a:lnTo>
                    <a:pt x="447" y="127"/>
                  </a:lnTo>
                  <a:lnTo>
                    <a:pt x="444" y="121"/>
                  </a:lnTo>
                  <a:lnTo>
                    <a:pt x="438" y="121"/>
                  </a:lnTo>
                  <a:lnTo>
                    <a:pt x="429" y="121"/>
                  </a:lnTo>
                  <a:lnTo>
                    <a:pt x="423" y="121"/>
                  </a:lnTo>
                  <a:lnTo>
                    <a:pt x="420" y="127"/>
                  </a:lnTo>
                  <a:lnTo>
                    <a:pt x="420" y="134"/>
                  </a:lnTo>
                  <a:lnTo>
                    <a:pt x="417" y="149"/>
                  </a:lnTo>
                  <a:lnTo>
                    <a:pt x="414" y="155"/>
                  </a:lnTo>
                  <a:lnTo>
                    <a:pt x="414" y="161"/>
                  </a:lnTo>
                  <a:lnTo>
                    <a:pt x="420" y="161"/>
                  </a:lnTo>
                  <a:lnTo>
                    <a:pt x="429" y="161"/>
                  </a:lnTo>
                  <a:lnTo>
                    <a:pt x="438" y="167"/>
                  </a:lnTo>
                  <a:lnTo>
                    <a:pt x="435" y="182"/>
                  </a:lnTo>
                  <a:lnTo>
                    <a:pt x="429" y="197"/>
                  </a:lnTo>
                  <a:lnTo>
                    <a:pt x="423" y="207"/>
                  </a:lnTo>
                  <a:lnTo>
                    <a:pt x="420" y="210"/>
                  </a:lnTo>
                  <a:lnTo>
                    <a:pt x="420" y="213"/>
                  </a:lnTo>
                  <a:lnTo>
                    <a:pt x="414" y="213"/>
                  </a:lnTo>
                  <a:lnTo>
                    <a:pt x="411" y="213"/>
                  </a:lnTo>
                  <a:lnTo>
                    <a:pt x="408" y="213"/>
                  </a:lnTo>
                  <a:lnTo>
                    <a:pt x="405" y="207"/>
                  </a:lnTo>
                  <a:lnTo>
                    <a:pt x="402" y="203"/>
                  </a:lnTo>
                  <a:lnTo>
                    <a:pt x="399" y="200"/>
                  </a:lnTo>
                  <a:lnTo>
                    <a:pt x="399" y="200"/>
                  </a:lnTo>
                  <a:lnTo>
                    <a:pt x="393" y="194"/>
                  </a:lnTo>
                  <a:lnTo>
                    <a:pt x="389" y="191"/>
                  </a:lnTo>
                  <a:lnTo>
                    <a:pt x="386" y="191"/>
                  </a:lnTo>
                  <a:lnTo>
                    <a:pt x="383" y="194"/>
                  </a:lnTo>
                  <a:lnTo>
                    <a:pt x="380" y="194"/>
                  </a:lnTo>
                  <a:lnTo>
                    <a:pt x="374" y="191"/>
                  </a:lnTo>
                  <a:lnTo>
                    <a:pt x="374" y="185"/>
                  </a:lnTo>
                  <a:lnTo>
                    <a:pt x="368" y="170"/>
                  </a:lnTo>
                  <a:lnTo>
                    <a:pt x="374" y="170"/>
                  </a:lnTo>
                  <a:lnTo>
                    <a:pt x="383" y="167"/>
                  </a:lnTo>
                  <a:lnTo>
                    <a:pt x="389" y="164"/>
                  </a:lnTo>
                  <a:lnTo>
                    <a:pt x="393" y="161"/>
                  </a:lnTo>
                  <a:lnTo>
                    <a:pt x="396" y="158"/>
                  </a:lnTo>
                  <a:lnTo>
                    <a:pt x="399" y="149"/>
                  </a:lnTo>
                  <a:lnTo>
                    <a:pt x="396" y="146"/>
                  </a:lnTo>
                  <a:lnTo>
                    <a:pt x="389" y="143"/>
                  </a:lnTo>
                  <a:lnTo>
                    <a:pt x="383" y="140"/>
                  </a:lnTo>
                  <a:lnTo>
                    <a:pt x="386" y="137"/>
                  </a:lnTo>
                  <a:lnTo>
                    <a:pt x="386" y="134"/>
                  </a:lnTo>
                  <a:lnTo>
                    <a:pt x="377" y="127"/>
                  </a:lnTo>
                  <a:lnTo>
                    <a:pt x="368" y="112"/>
                  </a:lnTo>
                  <a:lnTo>
                    <a:pt x="359" y="97"/>
                  </a:lnTo>
                  <a:lnTo>
                    <a:pt x="362" y="85"/>
                  </a:lnTo>
                  <a:lnTo>
                    <a:pt x="362" y="82"/>
                  </a:lnTo>
                  <a:lnTo>
                    <a:pt x="341" y="76"/>
                  </a:lnTo>
                  <a:lnTo>
                    <a:pt x="262" y="85"/>
                  </a:lnTo>
                  <a:lnTo>
                    <a:pt x="222" y="94"/>
                  </a:lnTo>
                  <a:lnTo>
                    <a:pt x="216" y="91"/>
                  </a:lnTo>
                  <a:lnTo>
                    <a:pt x="213" y="88"/>
                  </a:lnTo>
                  <a:lnTo>
                    <a:pt x="210" y="85"/>
                  </a:lnTo>
                  <a:lnTo>
                    <a:pt x="170" y="91"/>
                  </a:lnTo>
                  <a:lnTo>
                    <a:pt x="149" y="100"/>
                  </a:lnTo>
                  <a:lnTo>
                    <a:pt x="140" y="109"/>
                  </a:lnTo>
                  <a:lnTo>
                    <a:pt x="134" y="112"/>
                  </a:lnTo>
                  <a:lnTo>
                    <a:pt x="125" y="124"/>
                  </a:lnTo>
                  <a:lnTo>
                    <a:pt x="116" y="131"/>
                  </a:lnTo>
                  <a:lnTo>
                    <a:pt x="113" y="134"/>
                  </a:lnTo>
                  <a:lnTo>
                    <a:pt x="113" y="140"/>
                  </a:lnTo>
                  <a:lnTo>
                    <a:pt x="116" y="143"/>
                  </a:lnTo>
                  <a:lnTo>
                    <a:pt x="125" y="149"/>
                  </a:lnTo>
                  <a:lnTo>
                    <a:pt x="128" y="152"/>
                  </a:lnTo>
                  <a:lnTo>
                    <a:pt x="128" y="155"/>
                  </a:lnTo>
                  <a:lnTo>
                    <a:pt x="125" y="161"/>
                  </a:lnTo>
                  <a:lnTo>
                    <a:pt x="122" y="161"/>
                  </a:lnTo>
                  <a:lnTo>
                    <a:pt x="122" y="164"/>
                  </a:lnTo>
                  <a:lnTo>
                    <a:pt x="113" y="164"/>
                  </a:lnTo>
                  <a:lnTo>
                    <a:pt x="107" y="164"/>
                  </a:lnTo>
                  <a:lnTo>
                    <a:pt x="103" y="167"/>
                  </a:lnTo>
                  <a:lnTo>
                    <a:pt x="103" y="173"/>
                  </a:lnTo>
                  <a:lnTo>
                    <a:pt x="97" y="188"/>
                  </a:lnTo>
                  <a:lnTo>
                    <a:pt x="97" y="194"/>
                  </a:lnTo>
                  <a:lnTo>
                    <a:pt x="97" y="228"/>
                  </a:lnTo>
                  <a:lnTo>
                    <a:pt x="100" y="240"/>
                  </a:lnTo>
                  <a:lnTo>
                    <a:pt x="110" y="243"/>
                  </a:lnTo>
                  <a:lnTo>
                    <a:pt x="170" y="246"/>
                  </a:lnTo>
                  <a:lnTo>
                    <a:pt x="180" y="249"/>
                  </a:lnTo>
                  <a:lnTo>
                    <a:pt x="186" y="258"/>
                  </a:lnTo>
                  <a:lnTo>
                    <a:pt x="183" y="258"/>
                  </a:lnTo>
                  <a:lnTo>
                    <a:pt x="173" y="252"/>
                  </a:lnTo>
                  <a:lnTo>
                    <a:pt x="167" y="249"/>
                  </a:lnTo>
                  <a:lnTo>
                    <a:pt x="161" y="249"/>
                  </a:lnTo>
                  <a:lnTo>
                    <a:pt x="158" y="252"/>
                  </a:lnTo>
                  <a:lnTo>
                    <a:pt x="152" y="261"/>
                  </a:lnTo>
                  <a:lnTo>
                    <a:pt x="152" y="267"/>
                  </a:lnTo>
                  <a:lnTo>
                    <a:pt x="152" y="270"/>
                  </a:lnTo>
                  <a:lnTo>
                    <a:pt x="149" y="276"/>
                  </a:lnTo>
                  <a:lnTo>
                    <a:pt x="146" y="279"/>
                  </a:lnTo>
                  <a:lnTo>
                    <a:pt x="143" y="282"/>
                  </a:lnTo>
                  <a:lnTo>
                    <a:pt x="143" y="286"/>
                  </a:lnTo>
                  <a:lnTo>
                    <a:pt x="143" y="298"/>
                  </a:lnTo>
                  <a:lnTo>
                    <a:pt x="143" y="304"/>
                  </a:lnTo>
                  <a:lnTo>
                    <a:pt x="143" y="304"/>
                  </a:lnTo>
                  <a:lnTo>
                    <a:pt x="143" y="310"/>
                  </a:lnTo>
                  <a:lnTo>
                    <a:pt x="140" y="319"/>
                  </a:lnTo>
                  <a:lnTo>
                    <a:pt x="137" y="328"/>
                  </a:lnTo>
                  <a:lnTo>
                    <a:pt x="134" y="331"/>
                  </a:lnTo>
                  <a:lnTo>
                    <a:pt x="134" y="331"/>
                  </a:lnTo>
                  <a:lnTo>
                    <a:pt x="137" y="337"/>
                  </a:lnTo>
                  <a:lnTo>
                    <a:pt x="137" y="340"/>
                  </a:lnTo>
                  <a:lnTo>
                    <a:pt x="137" y="340"/>
                  </a:lnTo>
                  <a:lnTo>
                    <a:pt x="140" y="346"/>
                  </a:lnTo>
                  <a:lnTo>
                    <a:pt x="140" y="377"/>
                  </a:lnTo>
                  <a:lnTo>
                    <a:pt x="140" y="377"/>
                  </a:lnTo>
                  <a:lnTo>
                    <a:pt x="140" y="392"/>
                  </a:lnTo>
                  <a:lnTo>
                    <a:pt x="140" y="407"/>
                  </a:lnTo>
                  <a:lnTo>
                    <a:pt x="134" y="419"/>
                  </a:lnTo>
                  <a:lnTo>
                    <a:pt x="113" y="456"/>
                  </a:lnTo>
                  <a:lnTo>
                    <a:pt x="110" y="459"/>
                  </a:lnTo>
                  <a:lnTo>
                    <a:pt x="107" y="468"/>
                  </a:lnTo>
                  <a:lnTo>
                    <a:pt x="103" y="483"/>
                  </a:lnTo>
                  <a:lnTo>
                    <a:pt x="100" y="529"/>
                  </a:lnTo>
                  <a:lnTo>
                    <a:pt x="100" y="544"/>
                  </a:lnTo>
                  <a:lnTo>
                    <a:pt x="94" y="553"/>
                  </a:lnTo>
                  <a:lnTo>
                    <a:pt x="85" y="550"/>
                  </a:lnTo>
                  <a:lnTo>
                    <a:pt x="82" y="550"/>
                  </a:lnTo>
                  <a:lnTo>
                    <a:pt x="70" y="550"/>
                  </a:lnTo>
                  <a:lnTo>
                    <a:pt x="55" y="547"/>
                  </a:lnTo>
                  <a:lnTo>
                    <a:pt x="30" y="547"/>
                  </a:lnTo>
                  <a:lnTo>
                    <a:pt x="21" y="550"/>
                  </a:lnTo>
                  <a:lnTo>
                    <a:pt x="15" y="553"/>
                  </a:lnTo>
                  <a:lnTo>
                    <a:pt x="12" y="556"/>
                  </a:lnTo>
                  <a:lnTo>
                    <a:pt x="12" y="556"/>
                  </a:lnTo>
                  <a:lnTo>
                    <a:pt x="15" y="559"/>
                  </a:lnTo>
                  <a:lnTo>
                    <a:pt x="15" y="559"/>
                  </a:lnTo>
                  <a:lnTo>
                    <a:pt x="12" y="565"/>
                  </a:lnTo>
                  <a:lnTo>
                    <a:pt x="12" y="568"/>
                  </a:lnTo>
                  <a:lnTo>
                    <a:pt x="12" y="568"/>
                  </a:lnTo>
                  <a:lnTo>
                    <a:pt x="12" y="571"/>
                  </a:lnTo>
                  <a:lnTo>
                    <a:pt x="15" y="574"/>
                  </a:lnTo>
                  <a:lnTo>
                    <a:pt x="24" y="580"/>
                  </a:lnTo>
                  <a:lnTo>
                    <a:pt x="24" y="580"/>
                  </a:lnTo>
                  <a:lnTo>
                    <a:pt x="9" y="589"/>
                  </a:lnTo>
                  <a:lnTo>
                    <a:pt x="3" y="589"/>
                  </a:lnTo>
                  <a:lnTo>
                    <a:pt x="3" y="589"/>
                  </a:lnTo>
                  <a:lnTo>
                    <a:pt x="6" y="595"/>
                  </a:lnTo>
                  <a:lnTo>
                    <a:pt x="9" y="605"/>
                  </a:lnTo>
                  <a:lnTo>
                    <a:pt x="9" y="611"/>
                  </a:lnTo>
                  <a:lnTo>
                    <a:pt x="9" y="617"/>
                  </a:lnTo>
                  <a:lnTo>
                    <a:pt x="15" y="623"/>
                  </a:lnTo>
                  <a:lnTo>
                    <a:pt x="21" y="626"/>
                  </a:lnTo>
                  <a:lnTo>
                    <a:pt x="43" y="629"/>
                  </a:lnTo>
                  <a:lnTo>
                    <a:pt x="58" y="635"/>
                  </a:lnTo>
                  <a:lnTo>
                    <a:pt x="64" y="635"/>
                  </a:lnTo>
                  <a:lnTo>
                    <a:pt x="70" y="635"/>
                  </a:lnTo>
                  <a:lnTo>
                    <a:pt x="76" y="635"/>
                  </a:lnTo>
                  <a:lnTo>
                    <a:pt x="79" y="632"/>
                  </a:lnTo>
                  <a:lnTo>
                    <a:pt x="82" y="629"/>
                  </a:lnTo>
                  <a:lnTo>
                    <a:pt x="82" y="629"/>
                  </a:lnTo>
                  <a:lnTo>
                    <a:pt x="100" y="653"/>
                  </a:lnTo>
                  <a:lnTo>
                    <a:pt x="103" y="665"/>
                  </a:lnTo>
                  <a:lnTo>
                    <a:pt x="103" y="665"/>
                  </a:lnTo>
                  <a:lnTo>
                    <a:pt x="100" y="681"/>
                  </a:lnTo>
                  <a:lnTo>
                    <a:pt x="94" y="693"/>
                  </a:lnTo>
                  <a:lnTo>
                    <a:pt x="94" y="699"/>
                  </a:lnTo>
                  <a:lnTo>
                    <a:pt x="94" y="708"/>
                  </a:lnTo>
                  <a:lnTo>
                    <a:pt x="94" y="717"/>
                  </a:lnTo>
                  <a:lnTo>
                    <a:pt x="97" y="720"/>
                  </a:lnTo>
                  <a:lnTo>
                    <a:pt x="103" y="720"/>
                  </a:lnTo>
                  <a:lnTo>
                    <a:pt x="116" y="714"/>
                  </a:lnTo>
                  <a:lnTo>
                    <a:pt x="119" y="711"/>
                  </a:lnTo>
                  <a:lnTo>
                    <a:pt x="122" y="711"/>
                  </a:lnTo>
                  <a:lnTo>
                    <a:pt x="122" y="708"/>
                  </a:lnTo>
                  <a:lnTo>
                    <a:pt x="158" y="708"/>
                  </a:lnTo>
                  <a:lnTo>
                    <a:pt x="170" y="705"/>
                  </a:lnTo>
                  <a:lnTo>
                    <a:pt x="183" y="696"/>
                  </a:lnTo>
                  <a:lnTo>
                    <a:pt x="186" y="693"/>
                  </a:lnTo>
                  <a:lnTo>
                    <a:pt x="186" y="693"/>
                  </a:lnTo>
                  <a:lnTo>
                    <a:pt x="189" y="693"/>
                  </a:lnTo>
                  <a:lnTo>
                    <a:pt x="195" y="690"/>
                  </a:lnTo>
                  <a:lnTo>
                    <a:pt x="198" y="690"/>
                  </a:lnTo>
                  <a:lnTo>
                    <a:pt x="201" y="687"/>
                  </a:lnTo>
                  <a:lnTo>
                    <a:pt x="213" y="675"/>
                  </a:lnTo>
                  <a:lnTo>
                    <a:pt x="225" y="662"/>
                  </a:lnTo>
                  <a:lnTo>
                    <a:pt x="225" y="662"/>
                  </a:lnTo>
                  <a:lnTo>
                    <a:pt x="231" y="662"/>
                  </a:lnTo>
                  <a:lnTo>
                    <a:pt x="231" y="662"/>
                  </a:lnTo>
                  <a:lnTo>
                    <a:pt x="237" y="662"/>
                  </a:lnTo>
                  <a:lnTo>
                    <a:pt x="237" y="662"/>
                  </a:lnTo>
                  <a:lnTo>
                    <a:pt x="237" y="662"/>
                  </a:lnTo>
                  <a:lnTo>
                    <a:pt x="240" y="662"/>
                  </a:lnTo>
                  <a:lnTo>
                    <a:pt x="240" y="659"/>
                  </a:lnTo>
                  <a:lnTo>
                    <a:pt x="240" y="659"/>
                  </a:lnTo>
                  <a:lnTo>
                    <a:pt x="240" y="656"/>
                  </a:lnTo>
                  <a:lnTo>
                    <a:pt x="240" y="656"/>
                  </a:lnTo>
                  <a:lnTo>
                    <a:pt x="243" y="653"/>
                  </a:lnTo>
                  <a:lnTo>
                    <a:pt x="243" y="647"/>
                  </a:lnTo>
                  <a:lnTo>
                    <a:pt x="246" y="647"/>
                  </a:lnTo>
                  <a:lnTo>
                    <a:pt x="246" y="644"/>
                  </a:lnTo>
                  <a:lnTo>
                    <a:pt x="250" y="644"/>
                  </a:lnTo>
                  <a:lnTo>
                    <a:pt x="250" y="644"/>
                  </a:lnTo>
                  <a:lnTo>
                    <a:pt x="250" y="641"/>
                  </a:lnTo>
                  <a:lnTo>
                    <a:pt x="246" y="641"/>
                  </a:lnTo>
                  <a:lnTo>
                    <a:pt x="243" y="638"/>
                  </a:lnTo>
                  <a:lnTo>
                    <a:pt x="243" y="635"/>
                  </a:lnTo>
                  <a:lnTo>
                    <a:pt x="243" y="635"/>
                  </a:lnTo>
                  <a:lnTo>
                    <a:pt x="246" y="620"/>
                  </a:lnTo>
                  <a:lnTo>
                    <a:pt x="246" y="620"/>
                  </a:lnTo>
                  <a:lnTo>
                    <a:pt x="250" y="620"/>
                  </a:lnTo>
                  <a:lnTo>
                    <a:pt x="250" y="617"/>
                  </a:lnTo>
                  <a:lnTo>
                    <a:pt x="250" y="617"/>
                  </a:lnTo>
                  <a:lnTo>
                    <a:pt x="268" y="623"/>
                  </a:lnTo>
                  <a:lnTo>
                    <a:pt x="271" y="626"/>
                  </a:lnTo>
                  <a:lnTo>
                    <a:pt x="271" y="626"/>
                  </a:lnTo>
                  <a:lnTo>
                    <a:pt x="271" y="629"/>
                  </a:lnTo>
                  <a:lnTo>
                    <a:pt x="274" y="629"/>
                  </a:lnTo>
                  <a:lnTo>
                    <a:pt x="274" y="644"/>
                  </a:lnTo>
                  <a:lnTo>
                    <a:pt x="277" y="647"/>
                  </a:lnTo>
                  <a:lnTo>
                    <a:pt x="277" y="647"/>
                  </a:lnTo>
                  <a:lnTo>
                    <a:pt x="283" y="650"/>
                  </a:lnTo>
                  <a:lnTo>
                    <a:pt x="301" y="659"/>
                  </a:lnTo>
                  <a:lnTo>
                    <a:pt x="301" y="662"/>
                  </a:lnTo>
                  <a:lnTo>
                    <a:pt x="304" y="665"/>
                  </a:lnTo>
                  <a:lnTo>
                    <a:pt x="307" y="665"/>
                  </a:lnTo>
                  <a:lnTo>
                    <a:pt x="307" y="665"/>
                  </a:lnTo>
                  <a:lnTo>
                    <a:pt x="326" y="659"/>
                  </a:lnTo>
                  <a:lnTo>
                    <a:pt x="326" y="659"/>
                  </a:lnTo>
                  <a:lnTo>
                    <a:pt x="329" y="659"/>
                  </a:lnTo>
                  <a:lnTo>
                    <a:pt x="329" y="662"/>
                  </a:lnTo>
                  <a:lnTo>
                    <a:pt x="332" y="665"/>
                  </a:lnTo>
                  <a:lnTo>
                    <a:pt x="335" y="668"/>
                  </a:lnTo>
                  <a:lnTo>
                    <a:pt x="338" y="671"/>
                  </a:lnTo>
                  <a:lnTo>
                    <a:pt x="344" y="681"/>
                  </a:lnTo>
                  <a:lnTo>
                    <a:pt x="344" y="687"/>
                  </a:lnTo>
                  <a:lnTo>
                    <a:pt x="347" y="687"/>
                  </a:lnTo>
                  <a:lnTo>
                    <a:pt x="347" y="687"/>
                  </a:lnTo>
                  <a:lnTo>
                    <a:pt x="344" y="690"/>
                  </a:lnTo>
                  <a:lnTo>
                    <a:pt x="344" y="690"/>
                  </a:lnTo>
                  <a:lnTo>
                    <a:pt x="335" y="690"/>
                  </a:lnTo>
                  <a:lnTo>
                    <a:pt x="335" y="690"/>
                  </a:lnTo>
                  <a:lnTo>
                    <a:pt x="335" y="693"/>
                  </a:lnTo>
                  <a:lnTo>
                    <a:pt x="335" y="693"/>
                  </a:lnTo>
                  <a:lnTo>
                    <a:pt x="335" y="696"/>
                  </a:lnTo>
                  <a:lnTo>
                    <a:pt x="335" y="696"/>
                  </a:lnTo>
                  <a:lnTo>
                    <a:pt x="335" y="699"/>
                  </a:lnTo>
                  <a:lnTo>
                    <a:pt x="338" y="702"/>
                  </a:lnTo>
                  <a:lnTo>
                    <a:pt x="338" y="702"/>
                  </a:lnTo>
                  <a:lnTo>
                    <a:pt x="338" y="705"/>
                  </a:lnTo>
                  <a:lnTo>
                    <a:pt x="338" y="705"/>
                  </a:lnTo>
                  <a:lnTo>
                    <a:pt x="338" y="708"/>
                  </a:lnTo>
                  <a:lnTo>
                    <a:pt x="332" y="714"/>
                  </a:lnTo>
                  <a:lnTo>
                    <a:pt x="332" y="714"/>
                  </a:lnTo>
                  <a:lnTo>
                    <a:pt x="332" y="714"/>
                  </a:lnTo>
                  <a:lnTo>
                    <a:pt x="332" y="717"/>
                  </a:lnTo>
                  <a:lnTo>
                    <a:pt x="332" y="717"/>
                  </a:lnTo>
                  <a:lnTo>
                    <a:pt x="332" y="720"/>
                  </a:lnTo>
                  <a:lnTo>
                    <a:pt x="335" y="723"/>
                  </a:lnTo>
                  <a:lnTo>
                    <a:pt x="335" y="723"/>
                  </a:lnTo>
                  <a:lnTo>
                    <a:pt x="332" y="726"/>
                  </a:lnTo>
                  <a:lnTo>
                    <a:pt x="332" y="726"/>
                  </a:lnTo>
                  <a:lnTo>
                    <a:pt x="329" y="732"/>
                  </a:lnTo>
                  <a:lnTo>
                    <a:pt x="326" y="732"/>
                  </a:lnTo>
                  <a:lnTo>
                    <a:pt x="326" y="735"/>
                  </a:lnTo>
                  <a:lnTo>
                    <a:pt x="329" y="735"/>
                  </a:lnTo>
                  <a:lnTo>
                    <a:pt x="329" y="735"/>
                  </a:lnTo>
                  <a:lnTo>
                    <a:pt x="332" y="738"/>
                  </a:lnTo>
                  <a:lnTo>
                    <a:pt x="332" y="738"/>
                  </a:lnTo>
                  <a:lnTo>
                    <a:pt x="335" y="738"/>
                  </a:lnTo>
                  <a:lnTo>
                    <a:pt x="335" y="738"/>
                  </a:lnTo>
                  <a:lnTo>
                    <a:pt x="338" y="741"/>
                  </a:lnTo>
                  <a:lnTo>
                    <a:pt x="338" y="741"/>
                  </a:lnTo>
                  <a:lnTo>
                    <a:pt x="338" y="744"/>
                  </a:lnTo>
                  <a:lnTo>
                    <a:pt x="338" y="744"/>
                  </a:lnTo>
                  <a:lnTo>
                    <a:pt x="344" y="744"/>
                  </a:lnTo>
                  <a:lnTo>
                    <a:pt x="347" y="744"/>
                  </a:lnTo>
                  <a:lnTo>
                    <a:pt x="350" y="744"/>
                  </a:lnTo>
                  <a:lnTo>
                    <a:pt x="356" y="744"/>
                  </a:lnTo>
                  <a:lnTo>
                    <a:pt x="356" y="747"/>
                  </a:lnTo>
                  <a:lnTo>
                    <a:pt x="359" y="747"/>
                  </a:lnTo>
                  <a:lnTo>
                    <a:pt x="359" y="747"/>
                  </a:lnTo>
                  <a:lnTo>
                    <a:pt x="356" y="750"/>
                  </a:lnTo>
                  <a:lnTo>
                    <a:pt x="353" y="757"/>
                  </a:lnTo>
                  <a:lnTo>
                    <a:pt x="353" y="763"/>
                  </a:lnTo>
                  <a:lnTo>
                    <a:pt x="353" y="766"/>
                  </a:lnTo>
                  <a:lnTo>
                    <a:pt x="353" y="766"/>
                  </a:lnTo>
                  <a:lnTo>
                    <a:pt x="350" y="769"/>
                  </a:lnTo>
                  <a:lnTo>
                    <a:pt x="347" y="769"/>
                  </a:lnTo>
                  <a:lnTo>
                    <a:pt x="344" y="769"/>
                  </a:lnTo>
                  <a:lnTo>
                    <a:pt x="338" y="772"/>
                  </a:lnTo>
                  <a:lnTo>
                    <a:pt x="332" y="775"/>
                  </a:lnTo>
                  <a:lnTo>
                    <a:pt x="329" y="778"/>
                  </a:lnTo>
                  <a:lnTo>
                    <a:pt x="326" y="781"/>
                  </a:lnTo>
                  <a:lnTo>
                    <a:pt x="326" y="784"/>
                  </a:lnTo>
                  <a:lnTo>
                    <a:pt x="326" y="787"/>
                  </a:lnTo>
                  <a:lnTo>
                    <a:pt x="329" y="790"/>
                  </a:lnTo>
                  <a:lnTo>
                    <a:pt x="329" y="796"/>
                  </a:lnTo>
                  <a:lnTo>
                    <a:pt x="332" y="799"/>
                  </a:lnTo>
                  <a:lnTo>
                    <a:pt x="332" y="799"/>
                  </a:lnTo>
                  <a:lnTo>
                    <a:pt x="341" y="802"/>
                  </a:lnTo>
                  <a:lnTo>
                    <a:pt x="344" y="805"/>
                  </a:lnTo>
                  <a:lnTo>
                    <a:pt x="344" y="805"/>
                  </a:lnTo>
                  <a:lnTo>
                    <a:pt x="347" y="805"/>
                  </a:lnTo>
                  <a:lnTo>
                    <a:pt x="347" y="805"/>
                  </a:lnTo>
                  <a:lnTo>
                    <a:pt x="359" y="793"/>
                  </a:lnTo>
                  <a:lnTo>
                    <a:pt x="362" y="790"/>
                  </a:lnTo>
                  <a:lnTo>
                    <a:pt x="371" y="790"/>
                  </a:lnTo>
                  <a:lnTo>
                    <a:pt x="383" y="793"/>
                  </a:lnTo>
                  <a:lnTo>
                    <a:pt x="402" y="787"/>
                  </a:lnTo>
                  <a:lnTo>
                    <a:pt x="405" y="784"/>
                  </a:lnTo>
                  <a:lnTo>
                    <a:pt x="408" y="781"/>
                  </a:lnTo>
                  <a:lnTo>
                    <a:pt x="411" y="778"/>
                  </a:lnTo>
                  <a:lnTo>
                    <a:pt x="414" y="772"/>
                  </a:lnTo>
                  <a:lnTo>
                    <a:pt x="423" y="766"/>
                  </a:lnTo>
                  <a:lnTo>
                    <a:pt x="456" y="775"/>
                  </a:lnTo>
                  <a:lnTo>
                    <a:pt x="459" y="775"/>
                  </a:lnTo>
                  <a:lnTo>
                    <a:pt x="459" y="772"/>
                  </a:lnTo>
                  <a:lnTo>
                    <a:pt x="459" y="772"/>
                  </a:lnTo>
                  <a:lnTo>
                    <a:pt x="459" y="772"/>
                  </a:lnTo>
                  <a:lnTo>
                    <a:pt x="463" y="766"/>
                  </a:lnTo>
                  <a:lnTo>
                    <a:pt x="463" y="763"/>
                  </a:lnTo>
                  <a:lnTo>
                    <a:pt x="466" y="763"/>
                  </a:lnTo>
                  <a:lnTo>
                    <a:pt x="475" y="754"/>
                  </a:lnTo>
                  <a:lnTo>
                    <a:pt x="478" y="754"/>
                  </a:lnTo>
                  <a:lnTo>
                    <a:pt x="481" y="750"/>
                  </a:lnTo>
                  <a:lnTo>
                    <a:pt x="481" y="747"/>
                  </a:lnTo>
                  <a:lnTo>
                    <a:pt x="481" y="747"/>
                  </a:lnTo>
                  <a:lnTo>
                    <a:pt x="484" y="744"/>
                  </a:lnTo>
                  <a:lnTo>
                    <a:pt x="484" y="741"/>
                  </a:lnTo>
                  <a:lnTo>
                    <a:pt x="484" y="741"/>
                  </a:lnTo>
                  <a:lnTo>
                    <a:pt x="481" y="738"/>
                  </a:lnTo>
                  <a:lnTo>
                    <a:pt x="475" y="735"/>
                  </a:lnTo>
                  <a:lnTo>
                    <a:pt x="475" y="735"/>
                  </a:lnTo>
                  <a:lnTo>
                    <a:pt x="475" y="729"/>
                  </a:lnTo>
                  <a:lnTo>
                    <a:pt x="475" y="714"/>
                  </a:lnTo>
                  <a:lnTo>
                    <a:pt x="475" y="699"/>
                  </a:lnTo>
                  <a:lnTo>
                    <a:pt x="475" y="693"/>
                  </a:lnTo>
                  <a:lnTo>
                    <a:pt x="472" y="684"/>
                  </a:lnTo>
                  <a:lnTo>
                    <a:pt x="472" y="678"/>
                  </a:lnTo>
                  <a:lnTo>
                    <a:pt x="469" y="671"/>
                  </a:lnTo>
                  <a:lnTo>
                    <a:pt x="469" y="665"/>
                  </a:lnTo>
                  <a:lnTo>
                    <a:pt x="466" y="665"/>
                  </a:lnTo>
                  <a:lnTo>
                    <a:pt x="456" y="659"/>
                  </a:lnTo>
                  <a:lnTo>
                    <a:pt x="441" y="650"/>
                  </a:lnTo>
                  <a:lnTo>
                    <a:pt x="438" y="647"/>
                  </a:lnTo>
                  <a:lnTo>
                    <a:pt x="438" y="647"/>
                  </a:lnTo>
                  <a:lnTo>
                    <a:pt x="432" y="629"/>
                  </a:lnTo>
                  <a:lnTo>
                    <a:pt x="438" y="632"/>
                  </a:lnTo>
                  <a:lnTo>
                    <a:pt x="444" y="632"/>
                  </a:lnTo>
                  <a:lnTo>
                    <a:pt x="444" y="632"/>
                  </a:lnTo>
                  <a:lnTo>
                    <a:pt x="447" y="632"/>
                  </a:lnTo>
                  <a:lnTo>
                    <a:pt x="450" y="632"/>
                  </a:lnTo>
                  <a:lnTo>
                    <a:pt x="466" y="632"/>
                  </a:lnTo>
                  <a:lnTo>
                    <a:pt x="469" y="629"/>
                  </a:lnTo>
                  <a:lnTo>
                    <a:pt x="472" y="626"/>
                  </a:lnTo>
                  <a:lnTo>
                    <a:pt x="472" y="626"/>
                  </a:lnTo>
                  <a:lnTo>
                    <a:pt x="472" y="623"/>
                  </a:lnTo>
                  <a:lnTo>
                    <a:pt x="475" y="614"/>
                  </a:lnTo>
                  <a:lnTo>
                    <a:pt x="475" y="614"/>
                  </a:lnTo>
                  <a:lnTo>
                    <a:pt x="475" y="611"/>
                  </a:lnTo>
                  <a:lnTo>
                    <a:pt x="475" y="611"/>
                  </a:lnTo>
                  <a:lnTo>
                    <a:pt x="478" y="611"/>
                  </a:lnTo>
                  <a:lnTo>
                    <a:pt x="481" y="608"/>
                  </a:lnTo>
                  <a:lnTo>
                    <a:pt x="481" y="605"/>
                  </a:lnTo>
                  <a:lnTo>
                    <a:pt x="484" y="605"/>
                  </a:lnTo>
                  <a:lnTo>
                    <a:pt x="490" y="605"/>
                  </a:lnTo>
                  <a:lnTo>
                    <a:pt x="502" y="605"/>
                  </a:lnTo>
                  <a:lnTo>
                    <a:pt x="505" y="605"/>
                  </a:lnTo>
                  <a:lnTo>
                    <a:pt x="520" y="599"/>
                  </a:lnTo>
                  <a:lnTo>
                    <a:pt x="520" y="599"/>
                  </a:lnTo>
                  <a:lnTo>
                    <a:pt x="523" y="599"/>
                  </a:lnTo>
                  <a:lnTo>
                    <a:pt x="526" y="599"/>
                  </a:lnTo>
                  <a:lnTo>
                    <a:pt x="529" y="602"/>
                  </a:lnTo>
                  <a:lnTo>
                    <a:pt x="529" y="602"/>
                  </a:lnTo>
                  <a:lnTo>
                    <a:pt x="539" y="617"/>
                  </a:lnTo>
                  <a:lnTo>
                    <a:pt x="539" y="620"/>
                  </a:lnTo>
                  <a:lnTo>
                    <a:pt x="539" y="623"/>
                  </a:lnTo>
                  <a:lnTo>
                    <a:pt x="539" y="623"/>
                  </a:lnTo>
                  <a:lnTo>
                    <a:pt x="539" y="629"/>
                  </a:lnTo>
                  <a:lnTo>
                    <a:pt x="539" y="629"/>
                  </a:lnTo>
                  <a:lnTo>
                    <a:pt x="539" y="632"/>
                  </a:lnTo>
                  <a:lnTo>
                    <a:pt x="539" y="635"/>
                  </a:lnTo>
                  <a:lnTo>
                    <a:pt x="539" y="635"/>
                  </a:lnTo>
                  <a:lnTo>
                    <a:pt x="539" y="638"/>
                  </a:lnTo>
                  <a:lnTo>
                    <a:pt x="539" y="638"/>
                  </a:lnTo>
                  <a:lnTo>
                    <a:pt x="539" y="644"/>
                  </a:lnTo>
                  <a:lnTo>
                    <a:pt x="539" y="644"/>
                  </a:lnTo>
                  <a:lnTo>
                    <a:pt x="539" y="647"/>
                  </a:lnTo>
                  <a:lnTo>
                    <a:pt x="539" y="650"/>
                  </a:lnTo>
                  <a:lnTo>
                    <a:pt x="539" y="650"/>
                  </a:lnTo>
                  <a:lnTo>
                    <a:pt x="539" y="650"/>
                  </a:lnTo>
                  <a:lnTo>
                    <a:pt x="542" y="650"/>
                  </a:lnTo>
                  <a:lnTo>
                    <a:pt x="545" y="653"/>
                  </a:lnTo>
                  <a:lnTo>
                    <a:pt x="569" y="656"/>
                  </a:lnTo>
                  <a:lnTo>
                    <a:pt x="578" y="653"/>
                  </a:lnTo>
                  <a:lnTo>
                    <a:pt x="587" y="650"/>
                  </a:lnTo>
                  <a:lnTo>
                    <a:pt x="587" y="650"/>
                  </a:lnTo>
                  <a:lnTo>
                    <a:pt x="606" y="647"/>
                  </a:lnTo>
                  <a:lnTo>
                    <a:pt x="606" y="647"/>
                  </a:lnTo>
                  <a:lnTo>
                    <a:pt x="606" y="644"/>
                  </a:lnTo>
                  <a:lnTo>
                    <a:pt x="609" y="644"/>
                  </a:lnTo>
                  <a:lnTo>
                    <a:pt x="612" y="632"/>
                  </a:lnTo>
                  <a:lnTo>
                    <a:pt x="615" y="626"/>
                  </a:lnTo>
                  <a:lnTo>
                    <a:pt x="615" y="623"/>
                  </a:lnTo>
                  <a:lnTo>
                    <a:pt x="624" y="617"/>
                  </a:lnTo>
                  <a:lnTo>
                    <a:pt x="636" y="608"/>
                  </a:lnTo>
                  <a:lnTo>
                    <a:pt x="639" y="608"/>
                  </a:lnTo>
                  <a:lnTo>
                    <a:pt x="639" y="608"/>
                  </a:lnTo>
                  <a:lnTo>
                    <a:pt x="642" y="611"/>
                  </a:lnTo>
                  <a:lnTo>
                    <a:pt x="645" y="614"/>
                  </a:lnTo>
                  <a:lnTo>
                    <a:pt x="645" y="617"/>
                  </a:lnTo>
                  <a:lnTo>
                    <a:pt x="645" y="617"/>
                  </a:lnTo>
                  <a:lnTo>
                    <a:pt x="648" y="617"/>
                  </a:lnTo>
                  <a:lnTo>
                    <a:pt x="648" y="617"/>
                  </a:lnTo>
                  <a:lnTo>
                    <a:pt x="651" y="617"/>
                  </a:lnTo>
                  <a:lnTo>
                    <a:pt x="651" y="617"/>
                  </a:lnTo>
                  <a:lnTo>
                    <a:pt x="651" y="620"/>
                  </a:lnTo>
                  <a:lnTo>
                    <a:pt x="651" y="623"/>
                  </a:lnTo>
                  <a:lnTo>
                    <a:pt x="648" y="623"/>
                  </a:lnTo>
                  <a:lnTo>
                    <a:pt x="648" y="626"/>
                  </a:lnTo>
                  <a:lnTo>
                    <a:pt x="648" y="626"/>
                  </a:lnTo>
                  <a:lnTo>
                    <a:pt x="645" y="629"/>
                  </a:lnTo>
                  <a:lnTo>
                    <a:pt x="645" y="629"/>
                  </a:lnTo>
                  <a:lnTo>
                    <a:pt x="645" y="632"/>
                  </a:lnTo>
                  <a:lnTo>
                    <a:pt x="645" y="632"/>
                  </a:lnTo>
                  <a:lnTo>
                    <a:pt x="648" y="647"/>
                  </a:lnTo>
                  <a:lnTo>
                    <a:pt x="642" y="659"/>
                  </a:lnTo>
                  <a:lnTo>
                    <a:pt x="636" y="671"/>
                  </a:lnTo>
                  <a:lnTo>
                    <a:pt x="636" y="671"/>
                  </a:lnTo>
                  <a:lnTo>
                    <a:pt x="633" y="675"/>
                  </a:lnTo>
                  <a:lnTo>
                    <a:pt x="630" y="675"/>
                  </a:lnTo>
                  <a:lnTo>
                    <a:pt x="630" y="678"/>
                  </a:lnTo>
                  <a:lnTo>
                    <a:pt x="627" y="678"/>
                  </a:lnTo>
                  <a:lnTo>
                    <a:pt x="621" y="675"/>
                  </a:lnTo>
                  <a:lnTo>
                    <a:pt x="618" y="675"/>
                  </a:lnTo>
                  <a:lnTo>
                    <a:pt x="618" y="678"/>
                  </a:lnTo>
                  <a:lnTo>
                    <a:pt x="618" y="678"/>
                  </a:lnTo>
                  <a:lnTo>
                    <a:pt x="615" y="681"/>
                  </a:lnTo>
                  <a:lnTo>
                    <a:pt x="615" y="684"/>
                  </a:lnTo>
                  <a:lnTo>
                    <a:pt x="615" y="687"/>
                  </a:lnTo>
                  <a:lnTo>
                    <a:pt x="612" y="699"/>
                  </a:lnTo>
                  <a:lnTo>
                    <a:pt x="612" y="702"/>
                  </a:lnTo>
                  <a:lnTo>
                    <a:pt x="612" y="705"/>
                  </a:lnTo>
                  <a:lnTo>
                    <a:pt x="612" y="705"/>
                  </a:lnTo>
                  <a:lnTo>
                    <a:pt x="612" y="708"/>
                  </a:lnTo>
                  <a:lnTo>
                    <a:pt x="612" y="708"/>
                  </a:lnTo>
                  <a:lnTo>
                    <a:pt x="612" y="711"/>
                  </a:lnTo>
                  <a:lnTo>
                    <a:pt x="612" y="711"/>
                  </a:lnTo>
                  <a:lnTo>
                    <a:pt x="615" y="711"/>
                  </a:lnTo>
                  <a:lnTo>
                    <a:pt x="618" y="714"/>
                  </a:lnTo>
                  <a:lnTo>
                    <a:pt x="627" y="717"/>
                  </a:lnTo>
                  <a:lnTo>
                    <a:pt x="633" y="717"/>
                  </a:lnTo>
                  <a:lnTo>
                    <a:pt x="633" y="720"/>
                  </a:lnTo>
                  <a:lnTo>
                    <a:pt x="636" y="720"/>
                  </a:lnTo>
                  <a:lnTo>
                    <a:pt x="633" y="720"/>
                  </a:lnTo>
                  <a:lnTo>
                    <a:pt x="630" y="723"/>
                  </a:lnTo>
                  <a:lnTo>
                    <a:pt x="627" y="726"/>
                  </a:lnTo>
                  <a:lnTo>
                    <a:pt x="627" y="729"/>
                  </a:lnTo>
                  <a:lnTo>
                    <a:pt x="627" y="729"/>
                  </a:lnTo>
                  <a:lnTo>
                    <a:pt x="627" y="729"/>
                  </a:lnTo>
                  <a:lnTo>
                    <a:pt x="627" y="732"/>
                  </a:lnTo>
                  <a:lnTo>
                    <a:pt x="627" y="735"/>
                  </a:lnTo>
                  <a:lnTo>
                    <a:pt x="627" y="738"/>
                  </a:lnTo>
                  <a:lnTo>
                    <a:pt x="627" y="738"/>
                  </a:lnTo>
                  <a:lnTo>
                    <a:pt x="627" y="738"/>
                  </a:lnTo>
                  <a:lnTo>
                    <a:pt x="621" y="738"/>
                  </a:lnTo>
                  <a:lnTo>
                    <a:pt x="612" y="741"/>
                  </a:lnTo>
                  <a:lnTo>
                    <a:pt x="615" y="744"/>
                  </a:lnTo>
                  <a:lnTo>
                    <a:pt x="618" y="750"/>
                  </a:lnTo>
                  <a:lnTo>
                    <a:pt x="618" y="754"/>
                  </a:lnTo>
                  <a:lnTo>
                    <a:pt x="618" y="754"/>
                  </a:lnTo>
                  <a:lnTo>
                    <a:pt x="618" y="757"/>
                  </a:lnTo>
                  <a:lnTo>
                    <a:pt x="618" y="757"/>
                  </a:lnTo>
                  <a:lnTo>
                    <a:pt x="618" y="760"/>
                  </a:lnTo>
                  <a:lnTo>
                    <a:pt x="618" y="760"/>
                  </a:lnTo>
                  <a:lnTo>
                    <a:pt x="618" y="760"/>
                  </a:lnTo>
                  <a:lnTo>
                    <a:pt x="615" y="763"/>
                  </a:lnTo>
                  <a:lnTo>
                    <a:pt x="615" y="763"/>
                  </a:lnTo>
                  <a:lnTo>
                    <a:pt x="615" y="766"/>
                  </a:lnTo>
                  <a:lnTo>
                    <a:pt x="618" y="766"/>
                  </a:lnTo>
                  <a:lnTo>
                    <a:pt x="621" y="763"/>
                  </a:lnTo>
                  <a:lnTo>
                    <a:pt x="624" y="763"/>
                  </a:lnTo>
                  <a:lnTo>
                    <a:pt x="627" y="763"/>
                  </a:lnTo>
                  <a:lnTo>
                    <a:pt x="633" y="763"/>
                  </a:lnTo>
                  <a:lnTo>
                    <a:pt x="651" y="766"/>
                  </a:lnTo>
                  <a:lnTo>
                    <a:pt x="654" y="766"/>
                  </a:lnTo>
                  <a:lnTo>
                    <a:pt x="654" y="769"/>
                  </a:lnTo>
                  <a:lnTo>
                    <a:pt x="654" y="769"/>
                  </a:lnTo>
                  <a:lnTo>
                    <a:pt x="654" y="772"/>
                  </a:lnTo>
                  <a:lnTo>
                    <a:pt x="651" y="775"/>
                  </a:lnTo>
                  <a:lnTo>
                    <a:pt x="651" y="775"/>
                  </a:lnTo>
                  <a:lnTo>
                    <a:pt x="654" y="775"/>
                  </a:lnTo>
                  <a:lnTo>
                    <a:pt x="654" y="778"/>
                  </a:lnTo>
                  <a:lnTo>
                    <a:pt x="663" y="781"/>
                  </a:lnTo>
                  <a:lnTo>
                    <a:pt x="666" y="784"/>
                  </a:lnTo>
                  <a:lnTo>
                    <a:pt x="666" y="787"/>
                  </a:lnTo>
                  <a:lnTo>
                    <a:pt x="666" y="790"/>
                  </a:lnTo>
                  <a:lnTo>
                    <a:pt x="666" y="790"/>
                  </a:lnTo>
                  <a:lnTo>
                    <a:pt x="663" y="796"/>
                  </a:lnTo>
                  <a:lnTo>
                    <a:pt x="663" y="796"/>
                  </a:lnTo>
                  <a:lnTo>
                    <a:pt x="663" y="796"/>
                  </a:lnTo>
                  <a:lnTo>
                    <a:pt x="663" y="799"/>
                  </a:lnTo>
                  <a:lnTo>
                    <a:pt x="663" y="805"/>
                  </a:lnTo>
                  <a:lnTo>
                    <a:pt x="666" y="814"/>
                  </a:lnTo>
                  <a:lnTo>
                    <a:pt x="669" y="814"/>
                  </a:lnTo>
                  <a:lnTo>
                    <a:pt x="666" y="814"/>
                  </a:lnTo>
                  <a:lnTo>
                    <a:pt x="666" y="817"/>
                  </a:lnTo>
                  <a:lnTo>
                    <a:pt x="666" y="817"/>
                  </a:lnTo>
                  <a:lnTo>
                    <a:pt x="666" y="817"/>
                  </a:lnTo>
                  <a:lnTo>
                    <a:pt x="666" y="820"/>
                  </a:lnTo>
                  <a:lnTo>
                    <a:pt x="663" y="820"/>
                  </a:lnTo>
                  <a:lnTo>
                    <a:pt x="663" y="820"/>
                  </a:lnTo>
                  <a:lnTo>
                    <a:pt x="663" y="823"/>
                  </a:lnTo>
                  <a:lnTo>
                    <a:pt x="663" y="823"/>
                  </a:lnTo>
                  <a:lnTo>
                    <a:pt x="663" y="823"/>
                  </a:lnTo>
                  <a:lnTo>
                    <a:pt x="663" y="823"/>
                  </a:lnTo>
                  <a:lnTo>
                    <a:pt x="663" y="823"/>
                  </a:lnTo>
                  <a:lnTo>
                    <a:pt x="663" y="826"/>
                  </a:lnTo>
                  <a:lnTo>
                    <a:pt x="660" y="826"/>
                  </a:lnTo>
                  <a:lnTo>
                    <a:pt x="660" y="826"/>
                  </a:lnTo>
                  <a:lnTo>
                    <a:pt x="660" y="826"/>
                  </a:lnTo>
                  <a:lnTo>
                    <a:pt x="663" y="829"/>
                  </a:lnTo>
                  <a:lnTo>
                    <a:pt x="663" y="829"/>
                  </a:lnTo>
                  <a:lnTo>
                    <a:pt x="672" y="833"/>
                  </a:lnTo>
                  <a:lnTo>
                    <a:pt x="672" y="833"/>
                  </a:lnTo>
                  <a:lnTo>
                    <a:pt x="676" y="833"/>
                  </a:lnTo>
                  <a:lnTo>
                    <a:pt x="676" y="833"/>
                  </a:lnTo>
                  <a:lnTo>
                    <a:pt x="676" y="833"/>
                  </a:lnTo>
                  <a:lnTo>
                    <a:pt x="676" y="833"/>
                  </a:lnTo>
                  <a:lnTo>
                    <a:pt x="676" y="829"/>
                  </a:lnTo>
                  <a:lnTo>
                    <a:pt x="676" y="829"/>
                  </a:lnTo>
                  <a:lnTo>
                    <a:pt x="676" y="829"/>
                  </a:lnTo>
                  <a:lnTo>
                    <a:pt x="679" y="829"/>
                  </a:lnTo>
                  <a:lnTo>
                    <a:pt x="679" y="829"/>
                  </a:lnTo>
                  <a:lnTo>
                    <a:pt x="679" y="829"/>
                  </a:lnTo>
                  <a:lnTo>
                    <a:pt x="682" y="829"/>
                  </a:lnTo>
                  <a:lnTo>
                    <a:pt x="691" y="833"/>
                  </a:lnTo>
                  <a:lnTo>
                    <a:pt x="691" y="833"/>
                  </a:lnTo>
                  <a:lnTo>
                    <a:pt x="691" y="836"/>
                  </a:lnTo>
                  <a:lnTo>
                    <a:pt x="688" y="848"/>
                  </a:lnTo>
                  <a:lnTo>
                    <a:pt x="688" y="848"/>
                  </a:lnTo>
                  <a:lnTo>
                    <a:pt x="688" y="851"/>
                  </a:lnTo>
                  <a:lnTo>
                    <a:pt x="685" y="851"/>
                  </a:lnTo>
                  <a:lnTo>
                    <a:pt x="685" y="854"/>
                  </a:lnTo>
                  <a:lnTo>
                    <a:pt x="682" y="854"/>
                  </a:lnTo>
                  <a:lnTo>
                    <a:pt x="685" y="854"/>
                  </a:lnTo>
                  <a:lnTo>
                    <a:pt x="685" y="854"/>
                  </a:lnTo>
                  <a:lnTo>
                    <a:pt x="691" y="854"/>
                  </a:lnTo>
                  <a:lnTo>
                    <a:pt x="694" y="854"/>
                  </a:lnTo>
                  <a:lnTo>
                    <a:pt x="703" y="857"/>
                  </a:lnTo>
                  <a:lnTo>
                    <a:pt x="703" y="860"/>
                  </a:lnTo>
                  <a:lnTo>
                    <a:pt x="703" y="860"/>
                  </a:lnTo>
                  <a:lnTo>
                    <a:pt x="703" y="860"/>
                  </a:lnTo>
                  <a:lnTo>
                    <a:pt x="703" y="863"/>
                  </a:lnTo>
                  <a:lnTo>
                    <a:pt x="706" y="866"/>
                  </a:lnTo>
                  <a:lnTo>
                    <a:pt x="703" y="872"/>
                  </a:lnTo>
                  <a:lnTo>
                    <a:pt x="700" y="881"/>
                  </a:lnTo>
                  <a:lnTo>
                    <a:pt x="703" y="884"/>
                  </a:lnTo>
                  <a:lnTo>
                    <a:pt x="706" y="881"/>
                  </a:lnTo>
                  <a:lnTo>
                    <a:pt x="709" y="881"/>
                  </a:lnTo>
                  <a:lnTo>
                    <a:pt x="712" y="881"/>
                  </a:lnTo>
                  <a:lnTo>
                    <a:pt x="724" y="881"/>
                  </a:lnTo>
                  <a:lnTo>
                    <a:pt x="730" y="878"/>
                  </a:lnTo>
                  <a:lnTo>
                    <a:pt x="733" y="878"/>
                  </a:lnTo>
                  <a:lnTo>
                    <a:pt x="733" y="878"/>
                  </a:lnTo>
                  <a:lnTo>
                    <a:pt x="736" y="878"/>
                  </a:lnTo>
                  <a:lnTo>
                    <a:pt x="736" y="878"/>
                  </a:lnTo>
                  <a:lnTo>
                    <a:pt x="736" y="878"/>
                  </a:lnTo>
                  <a:lnTo>
                    <a:pt x="736" y="881"/>
                  </a:lnTo>
                  <a:lnTo>
                    <a:pt x="736" y="881"/>
                  </a:lnTo>
                  <a:lnTo>
                    <a:pt x="733" y="884"/>
                  </a:lnTo>
                  <a:lnTo>
                    <a:pt x="733" y="887"/>
                  </a:lnTo>
                  <a:lnTo>
                    <a:pt x="730" y="890"/>
                  </a:lnTo>
                  <a:lnTo>
                    <a:pt x="730" y="890"/>
                  </a:lnTo>
                  <a:lnTo>
                    <a:pt x="733" y="890"/>
                  </a:lnTo>
                  <a:lnTo>
                    <a:pt x="733" y="890"/>
                  </a:lnTo>
                  <a:lnTo>
                    <a:pt x="736" y="893"/>
                  </a:lnTo>
                  <a:lnTo>
                    <a:pt x="736" y="893"/>
                  </a:lnTo>
                  <a:lnTo>
                    <a:pt x="736" y="893"/>
                  </a:lnTo>
                  <a:lnTo>
                    <a:pt x="736" y="893"/>
                  </a:lnTo>
                  <a:lnTo>
                    <a:pt x="736" y="896"/>
                  </a:lnTo>
                  <a:lnTo>
                    <a:pt x="733" y="896"/>
                  </a:lnTo>
                  <a:lnTo>
                    <a:pt x="733" y="899"/>
                  </a:lnTo>
                  <a:lnTo>
                    <a:pt x="736" y="902"/>
                  </a:lnTo>
                  <a:lnTo>
                    <a:pt x="733" y="909"/>
                  </a:lnTo>
                  <a:lnTo>
                    <a:pt x="733" y="912"/>
                  </a:lnTo>
                  <a:lnTo>
                    <a:pt x="730" y="918"/>
                  </a:lnTo>
                  <a:lnTo>
                    <a:pt x="730" y="921"/>
                  </a:lnTo>
                  <a:lnTo>
                    <a:pt x="727" y="921"/>
                  </a:lnTo>
                  <a:lnTo>
                    <a:pt x="727" y="924"/>
                  </a:lnTo>
                  <a:lnTo>
                    <a:pt x="724" y="924"/>
                  </a:lnTo>
                  <a:lnTo>
                    <a:pt x="721" y="927"/>
                  </a:lnTo>
                  <a:lnTo>
                    <a:pt x="721" y="927"/>
                  </a:lnTo>
                  <a:lnTo>
                    <a:pt x="721" y="927"/>
                  </a:lnTo>
                  <a:lnTo>
                    <a:pt x="721" y="930"/>
                  </a:lnTo>
                  <a:lnTo>
                    <a:pt x="721" y="930"/>
                  </a:lnTo>
                  <a:lnTo>
                    <a:pt x="721" y="933"/>
                  </a:lnTo>
                  <a:lnTo>
                    <a:pt x="721" y="933"/>
                  </a:lnTo>
                  <a:lnTo>
                    <a:pt x="718" y="933"/>
                  </a:lnTo>
                  <a:lnTo>
                    <a:pt x="718" y="933"/>
                  </a:lnTo>
                  <a:lnTo>
                    <a:pt x="718" y="933"/>
                  </a:lnTo>
                  <a:lnTo>
                    <a:pt x="718" y="936"/>
                  </a:lnTo>
                  <a:lnTo>
                    <a:pt x="718" y="939"/>
                  </a:lnTo>
                  <a:lnTo>
                    <a:pt x="718" y="942"/>
                  </a:lnTo>
                  <a:lnTo>
                    <a:pt x="718" y="945"/>
                  </a:lnTo>
                  <a:lnTo>
                    <a:pt x="718" y="948"/>
                  </a:lnTo>
                  <a:lnTo>
                    <a:pt x="718" y="948"/>
                  </a:lnTo>
                  <a:lnTo>
                    <a:pt x="718" y="951"/>
                  </a:lnTo>
                  <a:lnTo>
                    <a:pt x="718" y="951"/>
                  </a:lnTo>
                  <a:lnTo>
                    <a:pt x="718" y="954"/>
                  </a:lnTo>
                  <a:lnTo>
                    <a:pt x="718" y="954"/>
                  </a:lnTo>
                  <a:lnTo>
                    <a:pt x="718" y="957"/>
                  </a:lnTo>
                  <a:lnTo>
                    <a:pt x="718" y="960"/>
                  </a:lnTo>
                  <a:lnTo>
                    <a:pt x="718" y="960"/>
                  </a:lnTo>
                  <a:lnTo>
                    <a:pt x="715" y="960"/>
                  </a:lnTo>
                  <a:lnTo>
                    <a:pt x="715" y="963"/>
                  </a:lnTo>
                  <a:lnTo>
                    <a:pt x="715" y="963"/>
                  </a:lnTo>
                  <a:lnTo>
                    <a:pt x="715" y="963"/>
                  </a:lnTo>
                  <a:lnTo>
                    <a:pt x="715" y="966"/>
                  </a:lnTo>
                  <a:lnTo>
                    <a:pt x="715" y="969"/>
                  </a:lnTo>
                  <a:lnTo>
                    <a:pt x="715" y="969"/>
                  </a:lnTo>
                  <a:lnTo>
                    <a:pt x="715" y="972"/>
                  </a:lnTo>
                  <a:lnTo>
                    <a:pt x="715" y="972"/>
                  </a:lnTo>
                  <a:lnTo>
                    <a:pt x="715" y="972"/>
                  </a:lnTo>
                  <a:lnTo>
                    <a:pt x="718" y="972"/>
                  </a:lnTo>
                  <a:lnTo>
                    <a:pt x="730" y="969"/>
                  </a:lnTo>
                  <a:lnTo>
                    <a:pt x="733" y="972"/>
                  </a:lnTo>
                  <a:lnTo>
                    <a:pt x="739" y="966"/>
                  </a:lnTo>
                  <a:lnTo>
                    <a:pt x="742" y="966"/>
                  </a:lnTo>
                  <a:lnTo>
                    <a:pt x="742" y="969"/>
                  </a:lnTo>
                  <a:lnTo>
                    <a:pt x="746" y="969"/>
                  </a:lnTo>
                  <a:lnTo>
                    <a:pt x="746" y="972"/>
                  </a:lnTo>
                  <a:lnTo>
                    <a:pt x="746" y="972"/>
                  </a:lnTo>
                  <a:lnTo>
                    <a:pt x="746" y="972"/>
                  </a:lnTo>
                  <a:lnTo>
                    <a:pt x="746" y="975"/>
                  </a:lnTo>
                  <a:lnTo>
                    <a:pt x="746" y="975"/>
                  </a:lnTo>
                  <a:lnTo>
                    <a:pt x="746" y="978"/>
                  </a:lnTo>
                  <a:lnTo>
                    <a:pt x="749" y="978"/>
                  </a:lnTo>
                  <a:lnTo>
                    <a:pt x="749" y="978"/>
                  </a:lnTo>
                  <a:lnTo>
                    <a:pt x="752" y="978"/>
                  </a:lnTo>
                  <a:lnTo>
                    <a:pt x="755" y="978"/>
                  </a:lnTo>
                  <a:lnTo>
                    <a:pt x="755" y="978"/>
                  </a:lnTo>
                  <a:lnTo>
                    <a:pt x="758" y="978"/>
                  </a:lnTo>
                  <a:lnTo>
                    <a:pt x="758" y="975"/>
                  </a:lnTo>
                  <a:lnTo>
                    <a:pt x="758" y="975"/>
                  </a:lnTo>
                  <a:lnTo>
                    <a:pt x="758" y="975"/>
                  </a:lnTo>
                  <a:lnTo>
                    <a:pt x="761" y="972"/>
                  </a:lnTo>
                  <a:lnTo>
                    <a:pt x="761" y="972"/>
                  </a:lnTo>
                  <a:lnTo>
                    <a:pt x="761" y="975"/>
                  </a:lnTo>
                  <a:lnTo>
                    <a:pt x="764" y="975"/>
                  </a:lnTo>
                  <a:lnTo>
                    <a:pt x="764" y="978"/>
                  </a:lnTo>
                  <a:lnTo>
                    <a:pt x="767" y="978"/>
                  </a:lnTo>
                  <a:lnTo>
                    <a:pt x="770" y="978"/>
                  </a:lnTo>
                  <a:lnTo>
                    <a:pt x="773" y="978"/>
                  </a:lnTo>
                  <a:lnTo>
                    <a:pt x="776" y="978"/>
                  </a:lnTo>
                  <a:lnTo>
                    <a:pt x="779" y="978"/>
                  </a:lnTo>
                  <a:lnTo>
                    <a:pt x="779" y="978"/>
                  </a:lnTo>
                  <a:lnTo>
                    <a:pt x="779" y="978"/>
                  </a:lnTo>
                  <a:lnTo>
                    <a:pt x="779" y="981"/>
                  </a:lnTo>
                  <a:lnTo>
                    <a:pt x="782" y="981"/>
                  </a:lnTo>
                  <a:lnTo>
                    <a:pt x="782" y="984"/>
                  </a:lnTo>
                  <a:lnTo>
                    <a:pt x="788" y="984"/>
                  </a:lnTo>
                  <a:lnTo>
                    <a:pt x="788" y="988"/>
                  </a:lnTo>
                  <a:lnTo>
                    <a:pt x="788" y="988"/>
                  </a:lnTo>
                  <a:lnTo>
                    <a:pt x="788" y="994"/>
                  </a:lnTo>
                  <a:lnTo>
                    <a:pt x="791" y="997"/>
                  </a:lnTo>
                  <a:lnTo>
                    <a:pt x="797" y="1003"/>
                  </a:lnTo>
                  <a:lnTo>
                    <a:pt x="794" y="1006"/>
                  </a:lnTo>
                  <a:lnTo>
                    <a:pt x="791" y="1009"/>
                  </a:lnTo>
                  <a:lnTo>
                    <a:pt x="791" y="1006"/>
                  </a:lnTo>
                  <a:lnTo>
                    <a:pt x="785" y="1003"/>
                  </a:lnTo>
                  <a:lnTo>
                    <a:pt x="785" y="1003"/>
                  </a:lnTo>
                  <a:lnTo>
                    <a:pt x="785" y="1003"/>
                  </a:lnTo>
                  <a:lnTo>
                    <a:pt x="782" y="1003"/>
                  </a:lnTo>
                  <a:lnTo>
                    <a:pt x="782" y="1003"/>
                  </a:lnTo>
                  <a:lnTo>
                    <a:pt x="782" y="1003"/>
                  </a:lnTo>
                  <a:lnTo>
                    <a:pt x="782" y="1006"/>
                  </a:lnTo>
                  <a:lnTo>
                    <a:pt x="782" y="1006"/>
                  </a:lnTo>
                  <a:lnTo>
                    <a:pt x="785" y="1012"/>
                  </a:lnTo>
                  <a:lnTo>
                    <a:pt x="785" y="1012"/>
                  </a:lnTo>
                  <a:lnTo>
                    <a:pt x="785" y="1012"/>
                  </a:lnTo>
                  <a:lnTo>
                    <a:pt x="782" y="1012"/>
                  </a:lnTo>
                  <a:lnTo>
                    <a:pt x="782" y="1012"/>
                  </a:lnTo>
                  <a:lnTo>
                    <a:pt x="782" y="1012"/>
                  </a:lnTo>
                  <a:lnTo>
                    <a:pt x="779" y="1012"/>
                  </a:lnTo>
                  <a:lnTo>
                    <a:pt x="779" y="1012"/>
                  </a:lnTo>
                  <a:lnTo>
                    <a:pt x="779" y="1012"/>
                  </a:lnTo>
                  <a:lnTo>
                    <a:pt x="779" y="1015"/>
                  </a:lnTo>
                  <a:lnTo>
                    <a:pt x="779" y="1018"/>
                  </a:lnTo>
                  <a:lnTo>
                    <a:pt x="776" y="1021"/>
                  </a:lnTo>
                  <a:lnTo>
                    <a:pt x="776" y="1024"/>
                  </a:lnTo>
                  <a:lnTo>
                    <a:pt x="776" y="1024"/>
                  </a:lnTo>
                  <a:lnTo>
                    <a:pt x="776" y="1024"/>
                  </a:lnTo>
                  <a:lnTo>
                    <a:pt x="773" y="1024"/>
                  </a:lnTo>
                  <a:lnTo>
                    <a:pt x="773" y="1024"/>
                  </a:lnTo>
                  <a:lnTo>
                    <a:pt x="773" y="1027"/>
                  </a:lnTo>
                  <a:lnTo>
                    <a:pt x="779" y="1039"/>
                  </a:lnTo>
                  <a:lnTo>
                    <a:pt x="779" y="1042"/>
                  </a:lnTo>
                  <a:lnTo>
                    <a:pt x="782" y="1042"/>
                  </a:lnTo>
                  <a:lnTo>
                    <a:pt x="782" y="1045"/>
                  </a:lnTo>
                  <a:lnTo>
                    <a:pt x="782" y="1045"/>
                  </a:lnTo>
                  <a:lnTo>
                    <a:pt x="785" y="1045"/>
                  </a:lnTo>
                  <a:lnTo>
                    <a:pt x="782" y="1048"/>
                  </a:lnTo>
                  <a:lnTo>
                    <a:pt x="782" y="1048"/>
                  </a:lnTo>
                  <a:lnTo>
                    <a:pt x="782" y="1051"/>
                  </a:lnTo>
                  <a:lnTo>
                    <a:pt x="782" y="1051"/>
                  </a:lnTo>
                  <a:lnTo>
                    <a:pt x="782" y="1054"/>
                  </a:lnTo>
                  <a:lnTo>
                    <a:pt x="782" y="1054"/>
                  </a:lnTo>
                  <a:lnTo>
                    <a:pt x="782" y="1057"/>
                  </a:lnTo>
                  <a:lnTo>
                    <a:pt x="782" y="1057"/>
                  </a:lnTo>
                  <a:lnTo>
                    <a:pt x="782" y="1060"/>
                  </a:lnTo>
                  <a:lnTo>
                    <a:pt x="785" y="1070"/>
                  </a:lnTo>
                  <a:lnTo>
                    <a:pt x="782" y="1073"/>
                  </a:lnTo>
                  <a:lnTo>
                    <a:pt x="782" y="1076"/>
                  </a:lnTo>
                  <a:lnTo>
                    <a:pt x="776" y="1076"/>
                  </a:lnTo>
                  <a:lnTo>
                    <a:pt x="773" y="1076"/>
                  </a:lnTo>
                  <a:lnTo>
                    <a:pt x="773" y="1076"/>
                  </a:lnTo>
                  <a:lnTo>
                    <a:pt x="770" y="1076"/>
                  </a:lnTo>
                  <a:lnTo>
                    <a:pt x="770" y="1076"/>
                  </a:lnTo>
                  <a:lnTo>
                    <a:pt x="767" y="1076"/>
                  </a:lnTo>
                  <a:lnTo>
                    <a:pt x="767" y="1076"/>
                  </a:lnTo>
                  <a:lnTo>
                    <a:pt x="767" y="1079"/>
                  </a:lnTo>
                  <a:lnTo>
                    <a:pt x="767" y="1079"/>
                  </a:lnTo>
                  <a:lnTo>
                    <a:pt x="764" y="1082"/>
                  </a:lnTo>
                  <a:lnTo>
                    <a:pt x="764" y="1082"/>
                  </a:lnTo>
                  <a:lnTo>
                    <a:pt x="764" y="1085"/>
                  </a:lnTo>
                  <a:lnTo>
                    <a:pt x="767" y="1088"/>
                  </a:lnTo>
                  <a:lnTo>
                    <a:pt x="767" y="1091"/>
                  </a:lnTo>
                  <a:lnTo>
                    <a:pt x="767" y="1091"/>
                  </a:lnTo>
                  <a:lnTo>
                    <a:pt x="764" y="1091"/>
                  </a:lnTo>
                  <a:lnTo>
                    <a:pt x="764" y="1091"/>
                  </a:lnTo>
                  <a:lnTo>
                    <a:pt x="761" y="1091"/>
                  </a:lnTo>
                  <a:lnTo>
                    <a:pt x="758" y="1088"/>
                  </a:lnTo>
                  <a:lnTo>
                    <a:pt x="758" y="1088"/>
                  </a:lnTo>
                  <a:lnTo>
                    <a:pt x="758" y="1091"/>
                  </a:lnTo>
                  <a:lnTo>
                    <a:pt x="758" y="1091"/>
                  </a:lnTo>
                  <a:lnTo>
                    <a:pt x="767" y="1100"/>
                  </a:lnTo>
                  <a:lnTo>
                    <a:pt x="770" y="1100"/>
                  </a:lnTo>
                  <a:lnTo>
                    <a:pt x="788" y="1109"/>
                  </a:lnTo>
                  <a:lnTo>
                    <a:pt x="791" y="1109"/>
                  </a:lnTo>
                  <a:lnTo>
                    <a:pt x="791" y="1109"/>
                  </a:lnTo>
                  <a:lnTo>
                    <a:pt x="794" y="1109"/>
                  </a:lnTo>
                  <a:lnTo>
                    <a:pt x="803" y="1121"/>
                  </a:lnTo>
                  <a:lnTo>
                    <a:pt x="806" y="1121"/>
                  </a:lnTo>
                  <a:lnTo>
                    <a:pt x="806" y="1121"/>
                  </a:lnTo>
                  <a:lnTo>
                    <a:pt x="809" y="1118"/>
                  </a:lnTo>
                  <a:lnTo>
                    <a:pt x="815" y="1112"/>
                  </a:lnTo>
                  <a:lnTo>
                    <a:pt x="819" y="1109"/>
                  </a:lnTo>
                  <a:lnTo>
                    <a:pt x="819" y="1109"/>
                  </a:lnTo>
                  <a:lnTo>
                    <a:pt x="819" y="1109"/>
                  </a:lnTo>
                  <a:lnTo>
                    <a:pt x="819" y="1106"/>
                  </a:lnTo>
                  <a:lnTo>
                    <a:pt x="819" y="1106"/>
                  </a:lnTo>
                  <a:lnTo>
                    <a:pt x="819" y="1106"/>
                  </a:lnTo>
                  <a:lnTo>
                    <a:pt x="819" y="1106"/>
                  </a:lnTo>
                  <a:lnTo>
                    <a:pt x="819" y="1103"/>
                  </a:lnTo>
                  <a:lnTo>
                    <a:pt x="822" y="1103"/>
                  </a:lnTo>
                  <a:lnTo>
                    <a:pt x="822" y="1103"/>
                  </a:lnTo>
                  <a:lnTo>
                    <a:pt x="822" y="1103"/>
                  </a:lnTo>
                  <a:lnTo>
                    <a:pt x="822" y="1103"/>
                  </a:lnTo>
                  <a:lnTo>
                    <a:pt x="822" y="1100"/>
                  </a:lnTo>
                  <a:lnTo>
                    <a:pt x="822" y="1100"/>
                  </a:lnTo>
                  <a:lnTo>
                    <a:pt x="822" y="1100"/>
                  </a:lnTo>
                  <a:lnTo>
                    <a:pt x="822" y="1100"/>
                  </a:lnTo>
                  <a:lnTo>
                    <a:pt x="822" y="1100"/>
                  </a:lnTo>
                  <a:lnTo>
                    <a:pt x="822" y="1100"/>
                  </a:lnTo>
                  <a:lnTo>
                    <a:pt x="819" y="1100"/>
                  </a:lnTo>
                  <a:lnTo>
                    <a:pt x="819" y="1100"/>
                  </a:lnTo>
                  <a:lnTo>
                    <a:pt x="815" y="1103"/>
                  </a:lnTo>
                  <a:lnTo>
                    <a:pt x="815" y="1103"/>
                  </a:lnTo>
                  <a:lnTo>
                    <a:pt x="815" y="1103"/>
                  </a:lnTo>
                  <a:lnTo>
                    <a:pt x="812" y="1103"/>
                  </a:lnTo>
                  <a:lnTo>
                    <a:pt x="812" y="1103"/>
                  </a:lnTo>
                  <a:lnTo>
                    <a:pt x="803" y="1094"/>
                  </a:lnTo>
                  <a:lnTo>
                    <a:pt x="803" y="1094"/>
                  </a:lnTo>
                  <a:lnTo>
                    <a:pt x="803" y="1091"/>
                  </a:lnTo>
                  <a:lnTo>
                    <a:pt x="803" y="1091"/>
                  </a:lnTo>
                  <a:lnTo>
                    <a:pt x="803" y="1091"/>
                  </a:lnTo>
                  <a:lnTo>
                    <a:pt x="803" y="1091"/>
                  </a:lnTo>
                  <a:lnTo>
                    <a:pt x="815" y="1085"/>
                  </a:lnTo>
                  <a:lnTo>
                    <a:pt x="819" y="1082"/>
                  </a:lnTo>
                  <a:lnTo>
                    <a:pt x="825" y="1079"/>
                  </a:lnTo>
                  <a:lnTo>
                    <a:pt x="825" y="1076"/>
                  </a:lnTo>
                  <a:lnTo>
                    <a:pt x="828" y="1076"/>
                  </a:lnTo>
                  <a:lnTo>
                    <a:pt x="825" y="1076"/>
                  </a:lnTo>
                  <a:lnTo>
                    <a:pt x="825" y="1073"/>
                  </a:lnTo>
                  <a:lnTo>
                    <a:pt x="825" y="1073"/>
                  </a:lnTo>
                  <a:lnTo>
                    <a:pt x="825" y="1073"/>
                  </a:lnTo>
                  <a:lnTo>
                    <a:pt x="825" y="1070"/>
                  </a:lnTo>
                  <a:lnTo>
                    <a:pt x="828" y="1070"/>
                  </a:lnTo>
                  <a:lnTo>
                    <a:pt x="828" y="1073"/>
                  </a:lnTo>
                  <a:lnTo>
                    <a:pt x="834" y="1076"/>
                  </a:lnTo>
                  <a:lnTo>
                    <a:pt x="834" y="1076"/>
                  </a:lnTo>
                  <a:lnTo>
                    <a:pt x="837" y="1079"/>
                  </a:lnTo>
                  <a:lnTo>
                    <a:pt x="837" y="1079"/>
                  </a:lnTo>
                  <a:lnTo>
                    <a:pt x="837" y="1082"/>
                  </a:lnTo>
                  <a:lnTo>
                    <a:pt x="840" y="1085"/>
                  </a:lnTo>
                  <a:lnTo>
                    <a:pt x="840" y="1085"/>
                  </a:lnTo>
                  <a:lnTo>
                    <a:pt x="840" y="1085"/>
                  </a:lnTo>
                  <a:lnTo>
                    <a:pt x="843" y="1088"/>
                  </a:lnTo>
                  <a:lnTo>
                    <a:pt x="843" y="1085"/>
                  </a:lnTo>
                  <a:lnTo>
                    <a:pt x="846" y="1085"/>
                  </a:lnTo>
                  <a:lnTo>
                    <a:pt x="846" y="1082"/>
                  </a:lnTo>
                  <a:lnTo>
                    <a:pt x="846" y="1082"/>
                  </a:lnTo>
                  <a:lnTo>
                    <a:pt x="843" y="1076"/>
                  </a:lnTo>
                  <a:lnTo>
                    <a:pt x="843" y="1076"/>
                  </a:lnTo>
                  <a:lnTo>
                    <a:pt x="843" y="1076"/>
                  </a:lnTo>
                  <a:lnTo>
                    <a:pt x="843" y="1073"/>
                  </a:lnTo>
                  <a:lnTo>
                    <a:pt x="843" y="1073"/>
                  </a:lnTo>
                  <a:lnTo>
                    <a:pt x="843" y="1073"/>
                  </a:lnTo>
                  <a:lnTo>
                    <a:pt x="843" y="1070"/>
                  </a:lnTo>
                  <a:lnTo>
                    <a:pt x="843" y="1070"/>
                  </a:lnTo>
                  <a:lnTo>
                    <a:pt x="843" y="1070"/>
                  </a:lnTo>
                  <a:lnTo>
                    <a:pt x="849" y="1070"/>
                  </a:lnTo>
                  <a:lnTo>
                    <a:pt x="849" y="1070"/>
                  </a:lnTo>
                  <a:lnTo>
                    <a:pt x="849" y="1067"/>
                  </a:lnTo>
                  <a:lnTo>
                    <a:pt x="852" y="1067"/>
                  </a:lnTo>
                  <a:lnTo>
                    <a:pt x="852" y="1067"/>
                  </a:lnTo>
                  <a:lnTo>
                    <a:pt x="852" y="1067"/>
                  </a:lnTo>
                  <a:lnTo>
                    <a:pt x="852" y="1067"/>
                  </a:lnTo>
                  <a:lnTo>
                    <a:pt x="855" y="1070"/>
                  </a:lnTo>
                  <a:lnTo>
                    <a:pt x="855" y="1073"/>
                  </a:lnTo>
                  <a:lnTo>
                    <a:pt x="855" y="1073"/>
                  </a:lnTo>
                  <a:lnTo>
                    <a:pt x="855" y="1076"/>
                  </a:lnTo>
                  <a:lnTo>
                    <a:pt x="864" y="1082"/>
                  </a:lnTo>
                  <a:lnTo>
                    <a:pt x="879" y="1073"/>
                  </a:lnTo>
                  <a:lnTo>
                    <a:pt x="882" y="1067"/>
                  </a:lnTo>
                  <a:lnTo>
                    <a:pt x="882" y="1067"/>
                  </a:lnTo>
                  <a:lnTo>
                    <a:pt x="885" y="1063"/>
                  </a:lnTo>
                  <a:lnTo>
                    <a:pt x="889" y="1063"/>
                  </a:lnTo>
                  <a:lnTo>
                    <a:pt x="889" y="1060"/>
                  </a:lnTo>
                  <a:lnTo>
                    <a:pt x="889" y="1060"/>
                  </a:lnTo>
                  <a:lnTo>
                    <a:pt x="892" y="1060"/>
                  </a:lnTo>
                  <a:lnTo>
                    <a:pt x="895" y="1067"/>
                  </a:lnTo>
                  <a:lnTo>
                    <a:pt x="898" y="1067"/>
                  </a:lnTo>
                  <a:lnTo>
                    <a:pt x="898" y="1067"/>
                  </a:lnTo>
                  <a:lnTo>
                    <a:pt x="901" y="1063"/>
                  </a:lnTo>
                  <a:lnTo>
                    <a:pt x="901" y="1060"/>
                  </a:lnTo>
                  <a:lnTo>
                    <a:pt x="904" y="1060"/>
                  </a:lnTo>
                  <a:lnTo>
                    <a:pt x="919" y="1060"/>
                  </a:lnTo>
                  <a:lnTo>
                    <a:pt x="916" y="1060"/>
                  </a:lnTo>
                  <a:lnTo>
                    <a:pt x="916" y="1057"/>
                  </a:lnTo>
                  <a:lnTo>
                    <a:pt x="916" y="1057"/>
                  </a:lnTo>
                  <a:lnTo>
                    <a:pt x="919" y="1057"/>
                  </a:lnTo>
                  <a:lnTo>
                    <a:pt x="922" y="1054"/>
                  </a:lnTo>
                  <a:lnTo>
                    <a:pt x="922" y="1054"/>
                  </a:lnTo>
                  <a:lnTo>
                    <a:pt x="925" y="1054"/>
                  </a:lnTo>
                  <a:lnTo>
                    <a:pt x="925" y="1051"/>
                  </a:lnTo>
                  <a:lnTo>
                    <a:pt x="925" y="1048"/>
                  </a:lnTo>
                  <a:lnTo>
                    <a:pt x="925" y="1048"/>
                  </a:lnTo>
                  <a:lnTo>
                    <a:pt x="925" y="1048"/>
                  </a:lnTo>
                  <a:lnTo>
                    <a:pt x="925" y="1048"/>
                  </a:lnTo>
                  <a:lnTo>
                    <a:pt x="925" y="1045"/>
                  </a:lnTo>
                  <a:lnTo>
                    <a:pt x="925" y="1045"/>
                  </a:lnTo>
                  <a:lnTo>
                    <a:pt x="925" y="1045"/>
                  </a:lnTo>
                  <a:lnTo>
                    <a:pt x="928" y="1042"/>
                  </a:lnTo>
                  <a:lnTo>
                    <a:pt x="928" y="1042"/>
                  </a:lnTo>
                  <a:lnTo>
                    <a:pt x="928" y="1042"/>
                  </a:lnTo>
                  <a:lnTo>
                    <a:pt x="931" y="1042"/>
                  </a:lnTo>
                  <a:lnTo>
                    <a:pt x="931" y="1042"/>
                  </a:lnTo>
                  <a:lnTo>
                    <a:pt x="934" y="1042"/>
                  </a:lnTo>
                  <a:lnTo>
                    <a:pt x="934" y="1042"/>
                  </a:lnTo>
                  <a:lnTo>
                    <a:pt x="934" y="1042"/>
                  </a:lnTo>
                  <a:lnTo>
                    <a:pt x="934" y="1042"/>
                  </a:lnTo>
                  <a:lnTo>
                    <a:pt x="934" y="1042"/>
                  </a:lnTo>
                  <a:lnTo>
                    <a:pt x="934" y="1045"/>
                  </a:lnTo>
                  <a:lnTo>
                    <a:pt x="937" y="1045"/>
                  </a:lnTo>
                  <a:lnTo>
                    <a:pt x="937" y="1045"/>
                  </a:lnTo>
                  <a:lnTo>
                    <a:pt x="940" y="1045"/>
                  </a:lnTo>
                  <a:lnTo>
                    <a:pt x="940" y="1045"/>
                  </a:lnTo>
                  <a:lnTo>
                    <a:pt x="952" y="1036"/>
                  </a:lnTo>
                  <a:lnTo>
                    <a:pt x="952" y="1036"/>
                  </a:lnTo>
                  <a:lnTo>
                    <a:pt x="955" y="1036"/>
                  </a:lnTo>
                  <a:lnTo>
                    <a:pt x="955" y="1036"/>
                  </a:lnTo>
                  <a:lnTo>
                    <a:pt x="955" y="1033"/>
                  </a:lnTo>
                  <a:lnTo>
                    <a:pt x="959" y="1030"/>
                  </a:lnTo>
                  <a:lnTo>
                    <a:pt x="959" y="1030"/>
                  </a:lnTo>
                  <a:lnTo>
                    <a:pt x="959" y="1027"/>
                  </a:lnTo>
                  <a:lnTo>
                    <a:pt x="965" y="1024"/>
                  </a:lnTo>
                  <a:lnTo>
                    <a:pt x="965" y="1024"/>
                  </a:lnTo>
                  <a:lnTo>
                    <a:pt x="968" y="1024"/>
                  </a:lnTo>
                  <a:lnTo>
                    <a:pt x="968" y="1024"/>
                  </a:lnTo>
                  <a:lnTo>
                    <a:pt x="968" y="1021"/>
                  </a:lnTo>
                  <a:lnTo>
                    <a:pt x="968" y="1021"/>
                  </a:lnTo>
                  <a:lnTo>
                    <a:pt x="974" y="1018"/>
                  </a:lnTo>
                  <a:lnTo>
                    <a:pt x="974" y="1015"/>
                  </a:lnTo>
                  <a:lnTo>
                    <a:pt x="977" y="1006"/>
                  </a:lnTo>
                  <a:lnTo>
                    <a:pt x="977" y="1006"/>
                  </a:lnTo>
                  <a:lnTo>
                    <a:pt x="977" y="1003"/>
                  </a:lnTo>
                  <a:lnTo>
                    <a:pt x="977" y="1000"/>
                  </a:lnTo>
                  <a:lnTo>
                    <a:pt x="977" y="1000"/>
                  </a:lnTo>
                  <a:lnTo>
                    <a:pt x="977" y="1000"/>
                  </a:lnTo>
                  <a:lnTo>
                    <a:pt x="977" y="1000"/>
                  </a:lnTo>
                  <a:lnTo>
                    <a:pt x="977" y="1000"/>
                  </a:lnTo>
                  <a:lnTo>
                    <a:pt x="977" y="997"/>
                  </a:lnTo>
                  <a:lnTo>
                    <a:pt x="977" y="997"/>
                  </a:lnTo>
                  <a:lnTo>
                    <a:pt x="977" y="997"/>
                  </a:lnTo>
                  <a:lnTo>
                    <a:pt x="977" y="997"/>
                  </a:lnTo>
                  <a:lnTo>
                    <a:pt x="980" y="997"/>
                  </a:lnTo>
                  <a:lnTo>
                    <a:pt x="983" y="997"/>
                  </a:lnTo>
                  <a:lnTo>
                    <a:pt x="986" y="994"/>
                  </a:lnTo>
                  <a:lnTo>
                    <a:pt x="989" y="994"/>
                  </a:lnTo>
                  <a:lnTo>
                    <a:pt x="992" y="994"/>
                  </a:lnTo>
                  <a:lnTo>
                    <a:pt x="1004" y="1000"/>
                  </a:lnTo>
                  <a:lnTo>
                    <a:pt x="1013" y="1009"/>
                  </a:lnTo>
                  <a:lnTo>
                    <a:pt x="1016" y="1009"/>
                  </a:lnTo>
                  <a:lnTo>
                    <a:pt x="1025" y="1009"/>
                  </a:lnTo>
                  <a:lnTo>
                    <a:pt x="1025" y="1009"/>
                  </a:lnTo>
                  <a:lnTo>
                    <a:pt x="1038" y="1003"/>
                  </a:lnTo>
                  <a:lnTo>
                    <a:pt x="1041" y="1003"/>
                  </a:lnTo>
                  <a:lnTo>
                    <a:pt x="1044" y="1003"/>
                  </a:lnTo>
                  <a:lnTo>
                    <a:pt x="1047" y="1006"/>
                  </a:lnTo>
                  <a:lnTo>
                    <a:pt x="1047" y="1006"/>
                  </a:lnTo>
                  <a:lnTo>
                    <a:pt x="1047" y="1006"/>
                  </a:lnTo>
                  <a:lnTo>
                    <a:pt x="1050" y="1006"/>
                  </a:lnTo>
                  <a:lnTo>
                    <a:pt x="1050" y="1006"/>
                  </a:lnTo>
                  <a:lnTo>
                    <a:pt x="1050" y="1003"/>
                  </a:lnTo>
                  <a:lnTo>
                    <a:pt x="1050" y="1000"/>
                  </a:lnTo>
                  <a:lnTo>
                    <a:pt x="1050" y="1000"/>
                  </a:lnTo>
                  <a:lnTo>
                    <a:pt x="1050" y="1000"/>
                  </a:lnTo>
                  <a:lnTo>
                    <a:pt x="1047" y="997"/>
                  </a:lnTo>
                  <a:lnTo>
                    <a:pt x="1047" y="994"/>
                  </a:lnTo>
                  <a:lnTo>
                    <a:pt x="1044" y="991"/>
                  </a:lnTo>
                  <a:lnTo>
                    <a:pt x="1044" y="991"/>
                  </a:lnTo>
                  <a:lnTo>
                    <a:pt x="1044" y="991"/>
                  </a:lnTo>
                  <a:lnTo>
                    <a:pt x="1044" y="988"/>
                  </a:lnTo>
                  <a:lnTo>
                    <a:pt x="1050" y="981"/>
                  </a:lnTo>
                  <a:lnTo>
                    <a:pt x="1062" y="975"/>
                  </a:lnTo>
                  <a:lnTo>
                    <a:pt x="1053" y="960"/>
                  </a:lnTo>
                  <a:lnTo>
                    <a:pt x="1056" y="951"/>
                  </a:lnTo>
                  <a:lnTo>
                    <a:pt x="1053" y="948"/>
                  </a:lnTo>
                  <a:lnTo>
                    <a:pt x="1053" y="945"/>
                  </a:lnTo>
                  <a:lnTo>
                    <a:pt x="1053" y="945"/>
                  </a:lnTo>
                  <a:lnTo>
                    <a:pt x="1053" y="942"/>
                  </a:lnTo>
                  <a:lnTo>
                    <a:pt x="1050" y="939"/>
                  </a:lnTo>
                  <a:lnTo>
                    <a:pt x="1047" y="939"/>
                  </a:lnTo>
                  <a:lnTo>
                    <a:pt x="1047" y="936"/>
                  </a:lnTo>
                  <a:lnTo>
                    <a:pt x="1044" y="933"/>
                  </a:lnTo>
                  <a:lnTo>
                    <a:pt x="1044" y="930"/>
                  </a:lnTo>
                  <a:lnTo>
                    <a:pt x="1044" y="927"/>
                  </a:lnTo>
                  <a:lnTo>
                    <a:pt x="1041" y="924"/>
                  </a:lnTo>
                  <a:lnTo>
                    <a:pt x="1041" y="924"/>
                  </a:lnTo>
                  <a:lnTo>
                    <a:pt x="1041" y="924"/>
                  </a:lnTo>
                  <a:lnTo>
                    <a:pt x="1038" y="921"/>
                  </a:lnTo>
                  <a:lnTo>
                    <a:pt x="1038" y="921"/>
                  </a:lnTo>
                  <a:lnTo>
                    <a:pt x="1035" y="918"/>
                  </a:lnTo>
                  <a:lnTo>
                    <a:pt x="1035" y="918"/>
                  </a:lnTo>
                  <a:lnTo>
                    <a:pt x="1035" y="918"/>
                  </a:lnTo>
                  <a:lnTo>
                    <a:pt x="1032" y="915"/>
                  </a:lnTo>
                  <a:lnTo>
                    <a:pt x="1032" y="915"/>
                  </a:lnTo>
                  <a:lnTo>
                    <a:pt x="1032" y="912"/>
                  </a:lnTo>
                  <a:lnTo>
                    <a:pt x="1032" y="909"/>
                  </a:lnTo>
                  <a:lnTo>
                    <a:pt x="1032" y="905"/>
                  </a:lnTo>
                  <a:lnTo>
                    <a:pt x="1032" y="905"/>
                  </a:lnTo>
                  <a:lnTo>
                    <a:pt x="1032" y="902"/>
                  </a:lnTo>
                  <a:lnTo>
                    <a:pt x="1032" y="893"/>
                  </a:lnTo>
                  <a:lnTo>
                    <a:pt x="1032" y="887"/>
                  </a:lnTo>
                  <a:lnTo>
                    <a:pt x="1032" y="887"/>
                  </a:lnTo>
                  <a:lnTo>
                    <a:pt x="1032" y="884"/>
                  </a:lnTo>
                  <a:lnTo>
                    <a:pt x="1038" y="884"/>
                  </a:lnTo>
                  <a:lnTo>
                    <a:pt x="1038" y="881"/>
                  </a:lnTo>
                  <a:lnTo>
                    <a:pt x="1038" y="881"/>
                  </a:lnTo>
                  <a:lnTo>
                    <a:pt x="1038" y="878"/>
                  </a:lnTo>
                  <a:lnTo>
                    <a:pt x="1041" y="878"/>
                  </a:lnTo>
                  <a:lnTo>
                    <a:pt x="1041" y="878"/>
                  </a:lnTo>
                  <a:lnTo>
                    <a:pt x="1044" y="875"/>
                  </a:lnTo>
                  <a:lnTo>
                    <a:pt x="1044" y="875"/>
                  </a:lnTo>
                  <a:lnTo>
                    <a:pt x="1044" y="875"/>
                  </a:lnTo>
                  <a:lnTo>
                    <a:pt x="1044" y="872"/>
                  </a:lnTo>
                  <a:lnTo>
                    <a:pt x="1047" y="872"/>
                  </a:lnTo>
                  <a:lnTo>
                    <a:pt x="1047" y="872"/>
                  </a:lnTo>
                  <a:lnTo>
                    <a:pt x="1047" y="872"/>
                  </a:lnTo>
                  <a:lnTo>
                    <a:pt x="1047" y="869"/>
                  </a:lnTo>
                  <a:lnTo>
                    <a:pt x="1047" y="866"/>
                  </a:lnTo>
                  <a:lnTo>
                    <a:pt x="1047" y="860"/>
                  </a:lnTo>
                  <a:lnTo>
                    <a:pt x="1047" y="860"/>
                  </a:lnTo>
                  <a:lnTo>
                    <a:pt x="1044" y="857"/>
                  </a:lnTo>
                  <a:lnTo>
                    <a:pt x="1041" y="854"/>
                  </a:lnTo>
                  <a:lnTo>
                    <a:pt x="1041" y="854"/>
                  </a:lnTo>
                  <a:lnTo>
                    <a:pt x="1041" y="854"/>
                  </a:lnTo>
                  <a:lnTo>
                    <a:pt x="1041" y="848"/>
                  </a:lnTo>
                  <a:lnTo>
                    <a:pt x="1041" y="845"/>
                  </a:lnTo>
                  <a:lnTo>
                    <a:pt x="1044" y="845"/>
                  </a:lnTo>
                  <a:lnTo>
                    <a:pt x="1044" y="842"/>
                  </a:lnTo>
                  <a:lnTo>
                    <a:pt x="1047" y="842"/>
                  </a:lnTo>
                  <a:lnTo>
                    <a:pt x="1047" y="842"/>
                  </a:lnTo>
                  <a:lnTo>
                    <a:pt x="1047" y="839"/>
                  </a:lnTo>
                  <a:lnTo>
                    <a:pt x="1047" y="839"/>
                  </a:lnTo>
                  <a:lnTo>
                    <a:pt x="1047" y="839"/>
                  </a:lnTo>
                  <a:lnTo>
                    <a:pt x="1047" y="839"/>
                  </a:lnTo>
                  <a:lnTo>
                    <a:pt x="1044" y="839"/>
                  </a:lnTo>
                  <a:lnTo>
                    <a:pt x="1044" y="839"/>
                  </a:lnTo>
                  <a:lnTo>
                    <a:pt x="1041" y="836"/>
                  </a:lnTo>
                  <a:lnTo>
                    <a:pt x="1041" y="836"/>
                  </a:lnTo>
                  <a:lnTo>
                    <a:pt x="1035" y="833"/>
                  </a:lnTo>
                  <a:lnTo>
                    <a:pt x="1035" y="829"/>
                  </a:lnTo>
                  <a:lnTo>
                    <a:pt x="1032" y="826"/>
                  </a:lnTo>
                  <a:lnTo>
                    <a:pt x="1032" y="826"/>
                  </a:lnTo>
                  <a:lnTo>
                    <a:pt x="1028" y="820"/>
                  </a:lnTo>
                  <a:lnTo>
                    <a:pt x="1028" y="820"/>
                  </a:lnTo>
                  <a:lnTo>
                    <a:pt x="1028" y="820"/>
                  </a:lnTo>
                  <a:lnTo>
                    <a:pt x="1028" y="820"/>
                  </a:lnTo>
                  <a:lnTo>
                    <a:pt x="1028" y="820"/>
                  </a:lnTo>
                  <a:lnTo>
                    <a:pt x="1028" y="817"/>
                  </a:lnTo>
                  <a:lnTo>
                    <a:pt x="1028" y="817"/>
                  </a:lnTo>
                  <a:lnTo>
                    <a:pt x="1032" y="817"/>
                  </a:lnTo>
                  <a:lnTo>
                    <a:pt x="1038" y="817"/>
                  </a:lnTo>
                  <a:lnTo>
                    <a:pt x="1041" y="817"/>
                  </a:lnTo>
                  <a:lnTo>
                    <a:pt x="1041" y="817"/>
                  </a:lnTo>
                  <a:lnTo>
                    <a:pt x="1047" y="814"/>
                  </a:lnTo>
                  <a:lnTo>
                    <a:pt x="1047" y="811"/>
                  </a:lnTo>
                  <a:lnTo>
                    <a:pt x="1050" y="808"/>
                  </a:lnTo>
                  <a:lnTo>
                    <a:pt x="1050" y="808"/>
                  </a:lnTo>
                  <a:lnTo>
                    <a:pt x="1050" y="805"/>
                  </a:lnTo>
                  <a:lnTo>
                    <a:pt x="1050" y="805"/>
                  </a:lnTo>
                  <a:lnTo>
                    <a:pt x="1050" y="805"/>
                  </a:lnTo>
                  <a:lnTo>
                    <a:pt x="1050" y="802"/>
                  </a:lnTo>
                  <a:lnTo>
                    <a:pt x="1053" y="802"/>
                  </a:lnTo>
                  <a:lnTo>
                    <a:pt x="1068" y="799"/>
                  </a:lnTo>
                  <a:lnTo>
                    <a:pt x="1102" y="799"/>
                  </a:lnTo>
                  <a:lnTo>
                    <a:pt x="1108" y="796"/>
                  </a:lnTo>
                  <a:lnTo>
                    <a:pt x="1114" y="796"/>
                  </a:lnTo>
                  <a:lnTo>
                    <a:pt x="1126" y="796"/>
                  </a:lnTo>
                  <a:lnTo>
                    <a:pt x="1129" y="796"/>
                  </a:lnTo>
                  <a:lnTo>
                    <a:pt x="1132" y="796"/>
                  </a:lnTo>
                  <a:lnTo>
                    <a:pt x="1132" y="796"/>
                  </a:lnTo>
                  <a:lnTo>
                    <a:pt x="1132" y="796"/>
                  </a:lnTo>
                  <a:lnTo>
                    <a:pt x="1132" y="793"/>
                  </a:lnTo>
                  <a:lnTo>
                    <a:pt x="1132" y="793"/>
                  </a:lnTo>
                  <a:lnTo>
                    <a:pt x="1135" y="787"/>
                  </a:lnTo>
                  <a:lnTo>
                    <a:pt x="1132" y="787"/>
                  </a:lnTo>
                  <a:lnTo>
                    <a:pt x="1132" y="787"/>
                  </a:lnTo>
                  <a:lnTo>
                    <a:pt x="1132" y="784"/>
                  </a:lnTo>
                  <a:lnTo>
                    <a:pt x="1129" y="781"/>
                  </a:lnTo>
                  <a:lnTo>
                    <a:pt x="1129" y="781"/>
                  </a:lnTo>
                  <a:lnTo>
                    <a:pt x="1129" y="781"/>
                  </a:lnTo>
                  <a:lnTo>
                    <a:pt x="1129" y="781"/>
                  </a:lnTo>
                  <a:lnTo>
                    <a:pt x="1129" y="778"/>
                  </a:lnTo>
                  <a:lnTo>
                    <a:pt x="1129" y="778"/>
                  </a:lnTo>
                  <a:lnTo>
                    <a:pt x="1129" y="778"/>
                  </a:lnTo>
                  <a:lnTo>
                    <a:pt x="1138" y="775"/>
                  </a:lnTo>
                  <a:lnTo>
                    <a:pt x="1144" y="772"/>
                  </a:lnTo>
                  <a:lnTo>
                    <a:pt x="1150" y="766"/>
                  </a:lnTo>
                  <a:lnTo>
                    <a:pt x="1153" y="763"/>
                  </a:lnTo>
                  <a:lnTo>
                    <a:pt x="1153" y="763"/>
                  </a:lnTo>
                  <a:lnTo>
                    <a:pt x="1156" y="757"/>
                  </a:lnTo>
                  <a:lnTo>
                    <a:pt x="1156" y="757"/>
                  </a:lnTo>
                  <a:lnTo>
                    <a:pt x="1156" y="754"/>
                  </a:lnTo>
                  <a:lnTo>
                    <a:pt x="1156" y="750"/>
                  </a:lnTo>
                  <a:lnTo>
                    <a:pt x="1153" y="747"/>
                  </a:lnTo>
                  <a:lnTo>
                    <a:pt x="1153" y="747"/>
                  </a:lnTo>
                  <a:lnTo>
                    <a:pt x="1153" y="747"/>
                  </a:lnTo>
                  <a:lnTo>
                    <a:pt x="1150" y="747"/>
                  </a:lnTo>
                  <a:lnTo>
                    <a:pt x="1150" y="747"/>
                  </a:lnTo>
                  <a:lnTo>
                    <a:pt x="1150" y="747"/>
                  </a:lnTo>
                  <a:lnTo>
                    <a:pt x="1147" y="744"/>
                  </a:lnTo>
                  <a:lnTo>
                    <a:pt x="1147" y="744"/>
                  </a:lnTo>
                  <a:lnTo>
                    <a:pt x="1147" y="744"/>
                  </a:lnTo>
                  <a:lnTo>
                    <a:pt x="1147" y="741"/>
                  </a:lnTo>
                  <a:lnTo>
                    <a:pt x="1147" y="741"/>
                  </a:lnTo>
                  <a:lnTo>
                    <a:pt x="1147" y="738"/>
                  </a:lnTo>
                  <a:lnTo>
                    <a:pt x="1150" y="732"/>
                  </a:lnTo>
                  <a:lnTo>
                    <a:pt x="1150" y="732"/>
                  </a:lnTo>
                  <a:lnTo>
                    <a:pt x="1150" y="732"/>
                  </a:lnTo>
                  <a:lnTo>
                    <a:pt x="1156" y="729"/>
                  </a:lnTo>
                  <a:lnTo>
                    <a:pt x="1159" y="729"/>
                  </a:lnTo>
                  <a:lnTo>
                    <a:pt x="1162" y="726"/>
                  </a:lnTo>
                  <a:lnTo>
                    <a:pt x="1162" y="726"/>
                  </a:lnTo>
                  <a:lnTo>
                    <a:pt x="1162" y="726"/>
                  </a:lnTo>
                  <a:lnTo>
                    <a:pt x="1162" y="723"/>
                  </a:lnTo>
                  <a:lnTo>
                    <a:pt x="1162" y="723"/>
                  </a:lnTo>
                  <a:lnTo>
                    <a:pt x="1162" y="720"/>
                  </a:lnTo>
                  <a:lnTo>
                    <a:pt x="1162" y="717"/>
                  </a:lnTo>
                  <a:lnTo>
                    <a:pt x="1162" y="717"/>
                  </a:lnTo>
                  <a:lnTo>
                    <a:pt x="1162" y="714"/>
                  </a:lnTo>
                  <a:lnTo>
                    <a:pt x="1162" y="714"/>
                  </a:lnTo>
                  <a:lnTo>
                    <a:pt x="1159" y="714"/>
                  </a:lnTo>
                  <a:lnTo>
                    <a:pt x="1159" y="714"/>
                  </a:lnTo>
                  <a:lnTo>
                    <a:pt x="1159" y="717"/>
                  </a:lnTo>
                  <a:lnTo>
                    <a:pt x="1159" y="717"/>
                  </a:lnTo>
                  <a:lnTo>
                    <a:pt x="1159" y="717"/>
                  </a:lnTo>
                  <a:lnTo>
                    <a:pt x="1159" y="717"/>
                  </a:lnTo>
                  <a:lnTo>
                    <a:pt x="1156" y="717"/>
                  </a:lnTo>
                  <a:lnTo>
                    <a:pt x="1156" y="714"/>
                  </a:lnTo>
                  <a:lnTo>
                    <a:pt x="1156" y="711"/>
                  </a:lnTo>
                  <a:lnTo>
                    <a:pt x="1156" y="711"/>
                  </a:lnTo>
                  <a:lnTo>
                    <a:pt x="1156" y="708"/>
                  </a:lnTo>
                  <a:lnTo>
                    <a:pt x="1153" y="711"/>
                  </a:lnTo>
                  <a:lnTo>
                    <a:pt x="1153" y="711"/>
                  </a:lnTo>
                  <a:lnTo>
                    <a:pt x="1153" y="708"/>
                  </a:lnTo>
                  <a:lnTo>
                    <a:pt x="1150" y="708"/>
                  </a:lnTo>
                  <a:lnTo>
                    <a:pt x="1150" y="705"/>
                  </a:lnTo>
                  <a:lnTo>
                    <a:pt x="1147" y="705"/>
                  </a:lnTo>
                  <a:lnTo>
                    <a:pt x="1144" y="699"/>
                  </a:lnTo>
                  <a:lnTo>
                    <a:pt x="1144" y="699"/>
                  </a:lnTo>
                  <a:lnTo>
                    <a:pt x="1144" y="696"/>
                  </a:lnTo>
                  <a:lnTo>
                    <a:pt x="1147" y="696"/>
                  </a:lnTo>
                  <a:lnTo>
                    <a:pt x="1150" y="693"/>
                  </a:lnTo>
                  <a:lnTo>
                    <a:pt x="1150" y="693"/>
                  </a:lnTo>
                  <a:lnTo>
                    <a:pt x="1150" y="690"/>
                  </a:lnTo>
                  <a:lnTo>
                    <a:pt x="1150" y="690"/>
                  </a:lnTo>
                  <a:lnTo>
                    <a:pt x="1147" y="687"/>
                  </a:lnTo>
                  <a:lnTo>
                    <a:pt x="1147" y="687"/>
                  </a:lnTo>
                  <a:lnTo>
                    <a:pt x="1147" y="687"/>
                  </a:lnTo>
                  <a:lnTo>
                    <a:pt x="1147" y="687"/>
                  </a:lnTo>
                  <a:lnTo>
                    <a:pt x="1147" y="684"/>
                  </a:lnTo>
                  <a:lnTo>
                    <a:pt x="1147" y="684"/>
                  </a:lnTo>
                  <a:lnTo>
                    <a:pt x="1147" y="684"/>
                  </a:lnTo>
                  <a:lnTo>
                    <a:pt x="1144" y="684"/>
                  </a:lnTo>
                  <a:lnTo>
                    <a:pt x="1144" y="681"/>
                  </a:lnTo>
                  <a:lnTo>
                    <a:pt x="1141" y="681"/>
                  </a:lnTo>
                  <a:lnTo>
                    <a:pt x="1141" y="681"/>
                  </a:lnTo>
                  <a:lnTo>
                    <a:pt x="1141" y="678"/>
                  </a:lnTo>
                  <a:lnTo>
                    <a:pt x="1141" y="678"/>
                  </a:lnTo>
                  <a:lnTo>
                    <a:pt x="1141" y="675"/>
                  </a:lnTo>
                  <a:lnTo>
                    <a:pt x="1141" y="675"/>
                  </a:lnTo>
                  <a:lnTo>
                    <a:pt x="1141" y="675"/>
                  </a:lnTo>
                  <a:lnTo>
                    <a:pt x="1144" y="675"/>
                  </a:lnTo>
                  <a:lnTo>
                    <a:pt x="1147" y="671"/>
                  </a:lnTo>
                  <a:lnTo>
                    <a:pt x="1153" y="671"/>
                  </a:lnTo>
                  <a:lnTo>
                    <a:pt x="1159" y="671"/>
                  </a:lnTo>
                  <a:lnTo>
                    <a:pt x="1159" y="668"/>
                  </a:lnTo>
                  <a:lnTo>
                    <a:pt x="1159" y="668"/>
                  </a:lnTo>
                  <a:lnTo>
                    <a:pt x="1159" y="665"/>
                  </a:lnTo>
                  <a:lnTo>
                    <a:pt x="1159" y="665"/>
                  </a:lnTo>
                  <a:lnTo>
                    <a:pt x="1159" y="662"/>
                  </a:lnTo>
                  <a:lnTo>
                    <a:pt x="1159" y="659"/>
                  </a:lnTo>
                  <a:lnTo>
                    <a:pt x="1159" y="659"/>
                  </a:lnTo>
                  <a:lnTo>
                    <a:pt x="1150" y="653"/>
                  </a:lnTo>
                  <a:lnTo>
                    <a:pt x="1147" y="650"/>
                  </a:lnTo>
                  <a:lnTo>
                    <a:pt x="1147" y="650"/>
                  </a:lnTo>
                  <a:lnTo>
                    <a:pt x="1144" y="650"/>
                  </a:lnTo>
                  <a:lnTo>
                    <a:pt x="1144" y="650"/>
                  </a:lnTo>
                  <a:lnTo>
                    <a:pt x="1126" y="623"/>
                  </a:lnTo>
                  <a:lnTo>
                    <a:pt x="1126" y="620"/>
                  </a:lnTo>
                  <a:lnTo>
                    <a:pt x="1126" y="617"/>
                  </a:lnTo>
                  <a:lnTo>
                    <a:pt x="1126" y="617"/>
                  </a:lnTo>
                  <a:lnTo>
                    <a:pt x="1126" y="617"/>
                  </a:lnTo>
                  <a:lnTo>
                    <a:pt x="1126" y="614"/>
                  </a:lnTo>
                  <a:lnTo>
                    <a:pt x="1126" y="614"/>
                  </a:lnTo>
                  <a:lnTo>
                    <a:pt x="1129" y="614"/>
                  </a:lnTo>
                  <a:lnTo>
                    <a:pt x="1129" y="611"/>
                  </a:lnTo>
                  <a:lnTo>
                    <a:pt x="1129" y="611"/>
                  </a:lnTo>
                  <a:lnTo>
                    <a:pt x="1129" y="611"/>
                  </a:lnTo>
                  <a:lnTo>
                    <a:pt x="1129" y="608"/>
                  </a:lnTo>
                  <a:lnTo>
                    <a:pt x="1132" y="608"/>
                  </a:lnTo>
                  <a:lnTo>
                    <a:pt x="1132" y="608"/>
                  </a:lnTo>
                  <a:lnTo>
                    <a:pt x="1135" y="608"/>
                  </a:lnTo>
                  <a:lnTo>
                    <a:pt x="1135" y="608"/>
                  </a:lnTo>
                  <a:lnTo>
                    <a:pt x="1141" y="608"/>
                  </a:lnTo>
                  <a:lnTo>
                    <a:pt x="1141" y="608"/>
                  </a:lnTo>
                  <a:lnTo>
                    <a:pt x="1141" y="608"/>
                  </a:lnTo>
                  <a:lnTo>
                    <a:pt x="1141" y="608"/>
                  </a:lnTo>
                  <a:lnTo>
                    <a:pt x="1141" y="605"/>
                  </a:lnTo>
                  <a:lnTo>
                    <a:pt x="1132" y="592"/>
                  </a:lnTo>
                  <a:lnTo>
                    <a:pt x="1132" y="592"/>
                  </a:lnTo>
                  <a:lnTo>
                    <a:pt x="1132" y="589"/>
                  </a:lnTo>
                  <a:lnTo>
                    <a:pt x="1129" y="589"/>
                  </a:lnTo>
                  <a:lnTo>
                    <a:pt x="1129" y="586"/>
                  </a:lnTo>
                  <a:lnTo>
                    <a:pt x="1129" y="586"/>
                  </a:lnTo>
                  <a:lnTo>
                    <a:pt x="1129" y="583"/>
                  </a:lnTo>
                  <a:lnTo>
                    <a:pt x="1126" y="580"/>
                  </a:lnTo>
                  <a:lnTo>
                    <a:pt x="1126" y="577"/>
                  </a:lnTo>
                  <a:lnTo>
                    <a:pt x="1126" y="571"/>
                  </a:lnTo>
                  <a:lnTo>
                    <a:pt x="1129" y="571"/>
                  </a:lnTo>
                  <a:lnTo>
                    <a:pt x="1129" y="568"/>
                  </a:lnTo>
                  <a:lnTo>
                    <a:pt x="1129" y="568"/>
                  </a:lnTo>
                  <a:lnTo>
                    <a:pt x="1129" y="568"/>
                  </a:lnTo>
                  <a:lnTo>
                    <a:pt x="1132" y="562"/>
                  </a:lnTo>
                  <a:lnTo>
                    <a:pt x="1135" y="562"/>
                  </a:lnTo>
                  <a:lnTo>
                    <a:pt x="1135" y="559"/>
                  </a:lnTo>
                  <a:lnTo>
                    <a:pt x="1135" y="559"/>
                  </a:lnTo>
                  <a:lnTo>
                    <a:pt x="1135" y="556"/>
                  </a:lnTo>
                  <a:lnTo>
                    <a:pt x="1135" y="556"/>
                  </a:lnTo>
                  <a:lnTo>
                    <a:pt x="1132" y="556"/>
                  </a:lnTo>
                  <a:lnTo>
                    <a:pt x="1129" y="556"/>
                  </a:lnTo>
                  <a:lnTo>
                    <a:pt x="1129" y="556"/>
                  </a:lnTo>
                  <a:lnTo>
                    <a:pt x="1129" y="556"/>
                  </a:lnTo>
                  <a:lnTo>
                    <a:pt x="1126" y="559"/>
                  </a:lnTo>
                  <a:lnTo>
                    <a:pt x="1123" y="559"/>
                  </a:lnTo>
                  <a:lnTo>
                    <a:pt x="1123" y="559"/>
                  </a:lnTo>
                  <a:lnTo>
                    <a:pt x="1120" y="556"/>
                  </a:lnTo>
                  <a:lnTo>
                    <a:pt x="1111" y="541"/>
                  </a:lnTo>
                  <a:lnTo>
                    <a:pt x="1102" y="523"/>
                  </a:lnTo>
                  <a:lnTo>
                    <a:pt x="1098" y="516"/>
                  </a:lnTo>
                  <a:lnTo>
                    <a:pt x="1095" y="516"/>
                  </a:lnTo>
                  <a:lnTo>
                    <a:pt x="1095" y="513"/>
                  </a:lnTo>
                  <a:lnTo>
                    <a:pt x="1092" y="513"/>
                  </a:lnTo>
                  <a:lnTo>
                    <a:pt x="1089" y="513"/>
                  </a:lnTo>
                  <a:lnTo>
                    <a:pt x="1089" y="510"/>
                  </a:lnTo>
                  <a:lnTo>
                    <a:pt x="1086" y="507"/>
                  </a:lnTo>
                  <a:lnTo>
                    <a:pt x="1086" y="504"/>
                  </a:lnTo>
                  <a:lnTo>
                    <a:pt x="1086" y="501"/>
                  </a:lnTo>
                  <a:lnTo>
                    <a:pt x="1086" y="498"/>
                  </a:lnTo>
                  <a:lnTo>
                    <a:pt x="1083" y="495"/>
                  </a:lnTo>
                  <a:lnTo>
                    <a:pt x="1083" y="495"/>
                  </a:lnTo>
                  <a:lnTo>
                    <a:pt x="1080" y="489"/>
                  </a:lnTo>
                  <a:lnTo>
                    <a:pt x="1077" y="486"/>
                  </a:lnTo>
                  <a:lnTo>
                    <a:pt x="1077" y="486"/>
                  </a:lnTo>
                  <a:lnTo>
                    <a:pt x="1077" y="483"/>
                  </a:lnTo>
                  <a:lnTo>
                    <a:pt x="1077" y="483"/>
                  </a:lnTo>
                  <a:lnTo>
                    <a:pt x="1077" y="480"/>
                  </a:lnTo>
                  <a:lnTo>
                    <a:pt x="1077" y="477"/>
                  </a:lnTo>
                  <a:lnTo>
                    <a:pt x="1077" y="477"/>
                  </a:lnTo>
                  <a:lnTo>
                    <a:pt x="1077" y="474"/>
                  </a:lnTo>
                  <a:lnTo>
                    <a:pt x="1077" y="474"/>
                  </a:lnTo>
                  <a:lnTo>
                    <a:pt x="1077" y="471"/>
                  </a:lnTo>
                  <a:lnTo>
                    <a:pt x="1077" y="471"/>
                  </a:lnTo>
                  <a:lnTo>
                    <a:pt x="1077" y="468"/>
                  </a:lnTo>
                  <a:lnTo>
                    <a:pt x="1077" y="468"/>
                  </a:lnTo>
                  <a:lnTo>
                    <a:pt x="1077" y="465"/>
                  </a:lnTo>
                  <a:lnTo>
                    <a:pt x="1077" y="462"/>
                  </a:lnTo>
                  <a:lnTo>
                    <a:pt x="1080" y="462"/>
                  </a:lnTo>
                  <a:lnTo>
                    <a:pt x="1086" y="459"/>
                  </a:lnTo>
                  <a:lnTo>
                    <a:pt x="1098" y="456"/>
                  </a:lnTo>
                  <a:lnTo>
                    <a:pt x="1111" y="459"/>
                  </a:lnTo>
                  <a:lnTo>
                    <a:pt x="1114" y="456"/>
                  </a:lnTo>
                  <a:lnTo>
                    <a:pt x="1120" y="456"/>
                  </a:lnTo>
                  <a:lnTo>
                    <a:pt x="1126" y="453"/>
                  </a:lnTo>
                  <a:lnTo>
                    <a:pt x="1132" y="450"/>
                  </a:lnTo>
                  <a:lnTo>
                    <a:pt x="1135" y="447"/>
                  </a:lnTo>
                  <a:lnTo>
                    <a:pt x="1138" y="444"/>
                  </a:lnTo>
                  <a:lnTo>
                    <a:pt x="1138" y="441"/>
                  </a:lnTo>
                  <a:lnTo>
                    <a:pt x="1138" y="441"/>
                  </a:lnTo>
                  <a:lnTo>
                    <a:pt x="1141" y="441"/>
                  </a:lnTo>
                  <a:lnTo>
                    <a:pt x="1141" y="437"/>
                  </a:lnTo>
                  <a:lnTo>
                    <a:pt x="1141" y="437"/>
                  </a:lnTo>
                  <a:lnTo>
                    <a:pt x="1141" y="434"/>
                  </a:lnTo>
                  <a:lnTo>
                    <a:pt x="1141" y="434"/>
                  </a:lnTo>
                  <a:lnTo>
                    <a:pt x="1141" y="434"/>
                  </a:lnTo>
                  <a:lnTo>
                    <a:pt x="1141" y="431"/>
                  </a:lnTo>
                  <a:lnTo>
                    <a:pt x="1141" y="431"/>
                  </a:lnTo>
                  <a:lnTo>
                    <a:pt x="1141" y="431"/>
                  </a:lnTo>
                  <a:lnTo>
                    <a:pt x="1141" y="431"/>
                  </a:lnTo>
                  <a:lnTo>
                    <a:pt x="1144" y="428"/>
                  </a:lnTo>
                  <a:lnTo>
                    <a:pt x="1150" y="428"/>
                  </a:lnTo>
                  <a:lnTo>
                    <a:pt x="1153" y="428"/>
                  </a:lnTo>
                  <a:lnTo>
                    <a:pt x="1162" y="431"/>
                  </a:lnTo>
                  <a:lnTo>
                    <a:pt x="1168" y="434"/>
                  </a:lnTo>
                  <a:lnTo>
                    <a:pt x="1168" y="434"/>
                  </a:lnTo>
                  <a:lnTo>
                    <a:pt x="1184" y="434"/>
                  </a:lnTo>
                  <a:lnTo>
                    <a:pt x="1199" y="434"/>
                  </a:lnTo>
                  <a:lnTo>
                    <a:pt x="1199" y="437"/>
                  </a:lnTo>
                  <a:lnTo>
                    <a:pt x="1199" y="437"/>
                  </a:lnTo>
                  <a:lnTo>
                    <a:pt x="1199" y="437"/>
                  </a:lnTo>
                  <a:lnTo>
                    <a:pt x="1202" y="437"/>
                  </a:lnTo>
                  <a:lnTo>
                    <a:pt x="1205" y="441"/>
                  </a:lnTo>
                  <a:lnTo>
                    <a:pt x="1205" y="441"/>
                  </a:lnTo>
                  <a:lnTo>
                    <a:pt x="1205" y="441"/>
                  </a:lnTo>
                  <a:lnTo>
                    <a:pt x="1205" y="444"/>
                  </a:lnTo>
                  <a:lnTo>
                    <a:pt x="1205" y="444"/>
                  </a:lnTo>
                  <a:lnTo>
                    <a:pt x="1208" y="444"/>
                  </a:lnTo>
                  <a:lnTo>
                    <a:pt x="1208" y="444"/>
                  </a:lnTo>
                  <a:lnTo>
                    <a:pt x="1208" y="444"/>
                  </a:lnTo>
                  <a:lnTo>
                    <a:pt x="1208" y="444"/>
                  </a:lnTo>
                  <a:lnTo>
                    <a:pt x="1211" y="444"/>
                  </a:lnTo>
                  <a:lnTo>
                    <a:pt x="1214" y="444"/>
                  </a:lnTo>
                  <a:lnTo>
                    <a:pt x="1214" y="441"/>
                  </a:lnTo>
                  <a:lnTo>
                    <a:pt x="1217" y="441"/>
                  </a:lnTo>
                  <a:lnTo>
                    <a:pt x="1217" y="441"/>
                  </a:lnTo>
                  <a:lnTo>
                    <a:pt x="1223" y="441"/>
                  </a:lnTo>
                  <a:lnTo>
                    <a:pt x="1238" y="434"/>
                  </a:lnTo>
                  <a:lnTo>
                    <a:pt x="1248" y="431"/>
                  </a:lnTo>
                  <a:lnTo>
                    <a:pt x="1251" y="431"/>
                  </a:lnTo>
                  <a:lnTo>
                    <a:pt x="1266" y="416"/>
                  </a:lnTo>
                  <a:lnTo>
                    <a:pt x="1266" y="416"/>
                  </a:lnTo>
                  <a:lnTo>
                    <a:pt x="1272" y="416"/>
                  </a:lnTo>
                  <a:lnTo>
                    <a:pt x="1272" y="416"/>
                  </a:lnTo>
                  <a:lnTo>
                    <a:pt x="1272" y="416"/>
                  </a:lnTo>
                  <a:lnTo>
                    <a:pt x="1272" y="413"/>
                  </a:lnTo>
                  <a:lnTo>
                    <a:pt x="1272" y="410"/>
                  </a:lnTo>
                  <a:lnTo>
                    <a:pt x="1272" y="410"/>
                  </a:lnTo>
                  <a:lnTo>
                    <a:pt x="1272" y="407"/>
                  </a:lnTo>
                  <a:lnTo>
                    <a:pt x="1272" y="404"/>
                  </a:lnTo>
                  <a:lnTo>
                    <a:pt x="1272" y="395"/>
                  </a:lnTo>
                  <a:lnTo>
                    <a:pt x="1272" y="395"/>
                  </a:lnTo>
                  <a:lnTo>
                    <a:pt x="1275" y="392"/>
                  </a:lnTo>
                  <a:lnTo>
                    <a:pt x="1275" y="389"/>
                  </a:lnTo>
                  <a:lnTo>
                    <a:pt x="1278" y="389"/>
                  </a:lnTo>
                  <a:lnTo>
                    <a:pt x="1278" y="389"/>
                  </a:lnTo>
                  <a:lnTo>
                    <a:pt x="1281" y="389"/>
                  </a:lnTo>
                  <a:lnTo>
                    <a:pt x="1284" y="389"/>
                  </a:lnTo>
                  <a:lnTo>
                    <a:pt x="1287" y="389"/>
                  </a:lnTo>
                  <a:lnTo>
                    <a:pt x="1290" y="386"/>
                  </a:lnTo>
                  <a:lnTo>
                    <a:pt x="1293" y="374"/>
                  </a:lnTo>
                  <a:lnTo>
                    <a:pt x="1281" y="368"/>
                  </a:lnTo>
                  <a:close/>
                  <a:moveTo>
                    <a:pt x="612" y="352"/>
                  </a:moveTo>
                  <a:lnTo>
                    <a:pt x="612" y="352"/>
                  </a:lnTo>
                  <a:lnTo>
                    <a:pt x="612" y="355"/>
                  </a:lnTo>
                  <a:lnTo>
                    <a:pt x="609" y="358"/>
                  </a:lnTo>
                  <a:lnTo>
                    <a:pt x="609" y="365"/>
                  </a:lnTo>
                  <a:lnTo>
                    <a:pt x="609" y="368"/>
                  </a:lnTo>
                  <a:lnTo>
                    <a:pt x="609" y="368"/>
                  </a:lnTo>
                  <a:lnTo>
                    <a:pt x="606" y="374"/>
                  </a:lnTo>
                  <a:lnTo>
                    <a:pt x="596" y="380"/>
                  </a:lnTo>
                  <a:lnTo>
                    <a:pt x="593" y="380"/>
                  </a:lnTo>
                  <a:lnTo>
                    <a:pt x="581" y="371"/>
                  </a:lnTo>
                  <a:lnTo>
                    <a:pt x="581" y="371"/>
                  </a:lnTo>
                  <a:lnTo>
                    <a:pt x="581" y="371"/>
                  </a:lnTo>
                  <a:lnTo>
                    <a:pt x="581" y="374"/>
                  </a:lnTo>
                  <a:lnTo>
                    <a:pt x="581" y="374"/>
                  </a:lnTo>
                  <a:lnTo>
                    <a:pt x="581" y="374"/>
                  </a:lnTo>
                  <a:lnTo>
                    <a:pt x="578" y="377"/>
                  </a:lnTo>
                  <a:lnTo>
                    <a:pt x="575" y="377"/>
                  </a:lnTo>
                  <a:lnTo>
                    <a:pt x="572" y="377"/>
                  </a:lnTo>
                  <a:lnTo>
                    <a:pt x="569" y="377"/>
                  </a:lnTo>
                  <a:lnTo>
                    <a:pt x="557" y="368"/>
                  </a:lnTo>
                  <a:lnTo>
                    <a:pt x="557" y="368"/>
                  </a:lnTo>
                  <a:lnTo>
                    <a:pt x="554" y="368"/>
                  </a:lnTo>
                  <a:lnTo>
                    <a:pt x="554" y="368"/>
                  </a:lnTo>
                  <a:lnTo>
                    <a:pt x="542" y="371"/>
                  </a:lnTo>
                  <a:lnTo>
                    <a:pt x="539" y="371"/>
                  </a:lnTo>
                  <a:lnTo>
                    <a:pt x="539" y="371"/>
                  </a:lnTo>
                  <a:lnTo>
                    <a:pt x="539" y="368"/>
                  </a:lnTo>
                  <a:lnTo>
                    <a:pt x="539" y="368"/>
                  </a:lnTo>
                  <a:lnTo>
                    <a:pt x="539" y="368"/>
                  </a:lnTo>
                  <a:lnTo>
                    <a:pt x="539" y="368"/>
                  </a:lnTo>
                  <a:lnTo>
                    <a:pt x="539" y="355"/>
                  </a:lnTo>
                  <a:lnTo>
                    <a:pt x="539" y="355"/>
                  </a:lnTo>
                  <a:lnTo>
                    <a:pt x="536" y="352"/>
                  </a:lnTo>
                  <a:lnTo>
                    <a:pt x="536" y="352"/>
                  </a:lnTo>
                  <a:lnTo>
                    <a:pt x="523" y="340"/>
                  </a:lnTo>
                  <a:lnTo>
                    <a:pt x="520" y="334"/>
                  </a:lnTo>
                  <a:lnTo>
                    <a:pt x="520" y="334"/>
                  </a:lnTo>
                  <a:lnTo>
                    <a:pt x="520" y="331"/>
                  </a:lnTo>
                  <a:lnTo>
                    <a:pt x="520" y="331"/>
                  </a:lnTo>
                  <a:lnTo>
                    <a:pt x="520" y="322"/>
                  </a:lnTo>
                  <a:lnTo>
                    <a:pt x="514" y="313"/>
                  </a:lnTo>
                  <a:lnTo>
                    <a:pt x="514" y="313"/>
                  </a:lnTo>
                  <a:lnTo>
                    <a:pt x="508" y="313"/>
                  </a:lnTo>
                  <a:lnTo>
                    <a:pt x="505" y="313"/>
                  </a:lnTo>
                  <a:lnTo>
                    <a:pt x="499" y="310"/>
                  </a:lnTo>
                  <a:lnTo>
                    <a:pt x="487" y="304"/>
                  </a:lnTo>
                  <a:lnTo>
                    <a:pt x="487" y="298"/>
                  </a:lnTo>
                  <a:lnTo>
                    <a:pt x="484" y="298"/>
                  </a:lnTo>
                  <a:lnTo>
                    <a:pt x="484" y="295"/>
                  </a:lnTo>
                  <a:lnTo>
                    <a:pt x="490" y="292"/>
                  </a:lnTo>
                  <a:lnTo>
                    <a:pt x="493" y="295"/>
                  </a:lnTo>
                  <a:lnTo>
                    <a:pt x="499" y="298"/>
                  </a:lnTo>
                  <a:lnTo>
                    <a:pt x="502" y="298"/>
                  </a:lnTo>
                  <a:lnTo>
                    <a:pt x="502" y="298"/>
                  </a:lnTo>
                  <a:lnTo>
                    <a:pt x="508" y="298"/>
                  </a:lnTo>
                  <a:lnTo>
                    <a:pt x="508" y="298"/>
                  </a:lnTo>
                  <a:lnTo>
                    <a:pt x="514" y="301"/>
                  </a:lnTo>
                  <a:lnTo>
                    <a:pt x="529" y="307"/>
                  </a:lnTo>
                  <a:lnTo>
                    <a:pt x="536" y="310"/>
                  </a:lnTo>
                  <a:lnTo>
                    <a:pt x="539" y="310"/>
                  </a:lnTo>
                  <a:lnTo>
                    <a:pt x="539" y="310"/>
                  </a:lnTo>
                  <a:lnTo>
                    <a:pt x="539" y="310"/>
                  </a:lnTo>
                  <a:lnTo>
                    <a:pt x="539" y="307"/>
                  </a:lnTo>
                  <a:lnTo>
                    <a:pt x="539" y="307"/>
                  </a:lnTo>
                  <a:lnTo>
                    <a:pt x="545" y="307"/>
                  </a:lnTo>
                  <a:lnTo>
                    <a:pt x="548" y="307"/>
                  </a:lnTo>
                  <a:lnTo>
                    <a:pt x="551" y="307"/>
                  </a:lnTo>
                  <a:lnTo>
                    <a:pt x="551" y="310"/>
                  </a:lnTo>
                  <a:lnTo>
                    <a:pt x="551" y="310"/>
                  </a:lnTo>
                  <a:lnTo>
                    <a:pt x="551" y="310"/>
                  </a:lnTo>
                  <a:lnTo>
                    <a:pt x="551" y="310"/>
                  </a:lnTo>
                  <a:lnTo>
                    <a:pt x="551" y="310"/>
                  </a:lnTo>
                  <a:lnTo>
                    <a:pt x="551" y="313"/>
                  </a:lnTo>
                  <a:lnTo>
                    <a:pt x="551" y="313"/>
                  </a:lnTo>
                  <a:lnTo>
                    <a:pt x="557" y="316"/>
                  </a:lnTo>
                  <a:lnTo>
                    <a:pt x="560" y="319"/>
                  </a:lnTo>
                  <a:lnTo>
                    <a:pt x="566" y="316"/>
                  </a:lnTo>
                  <a:lnTo>
                    <a:pt x="569" y="319"/>
                  </a:lnTo>
                  <a:lnTo>
                    <a:pt x="569" y="319"/>
                  </a:lnTo>
                  <a:lnTo>
                    <a:pt x="575" y="322"/>
                  </a:lnTo>
                  <a:lnTo>
                    <a:pt x="578" y="325"/>
                  </a:lnTo>
                  <a:lnTo>
                    <a:pt x="587" y="331"/>
                  </a:lnTo>
                  <a:lnTo>
                    <a:pt x="590" y="331"/>
                  </a:lnTo>
                  <a:lnTo>
                    <a:pt x="593" y="331"/>
                  </a:lnTo>
                  <a:lnTo>
                    <a:pt x="593" y="331"/>
                  </a:lnTo>
                  <a:lnTo>
                    <a:pt x="593" y="331"/>
                  </a:lnTo>
                  <a:lnTo>
                    <a:pt x="593" y="328"/>
                  </a:lnTo>
                  <a:lnTo>
                    <a:pt x="593" y="328"/>
                  </a:lnTo>
                  <a:lnTo>
                    <a:pt x="593" y="328"/>
                  </a:lnTo>
                  <a:lnTo>
                    <a:pt x="593" y="325"/>
                  </a:lnTo>
                  <a:lnTo>
                    <a:pt x="596" y="322"/>
                  </a:lnTo>
                  <a:lnTo>
                    <a:pt x="596" y="322"/>
                  </a:lnTo>
                  <a:lnTo>
                    <a:pt x="596" y="322"/>
                  </a:lnTo>
                  <a:lnTo>
                    <a:pt x="599" y="319"/>
                  </a:lnTo>
                  <a:lnTo>
                    <a:pt x="599" y="319"/>
                  </a:lnTo>
                  <a:lnTo>
                    <a:pt x="599" y="322"/>
                  </a:lnTo>
                  <a:lnTo>
                    <a:pt x="602" y="322"/>
                  </a:lnTo>
                  <a:lnTo>
                    <a:pt x="609" y="331"/>
                  </a:lnTo>
                  <a:lnTo>
                    <a:pt x="609" y="331"/>
                  </a:lnTo>
                  <a:lnTo>
                    <a:pt x="609" y="331"/>
                  </a:lnTo>
                  <a:lnTo>
                    <a:pt x="609" y="334"/>
                  </a:lnTo>
                  <a:lnTo>
                    <a:pt x="606" y="337"/>
                  </a:lnTo>
                  <a:lnTo>
                    <a:pt x="606" y="337"/>
                  </a:lnTo>
                  <a:lnTo>
                    <a:pt x="606" y="337"/>
                  </a:lnTo>
                  <a:lnTo>
                    <a:pt x="606" y="340"/>
                  </a:lnTo>
                  <a:lnTo>
                    <a:pt x="612" y="346"/>
                  </a:lnTo>
                  <a:lnTo>
                    <a:pt x="612" y="349"/>
                  </a:lnTo>
                  <a:lnTo>
                    <a:pt x="615" y="349"/>
                  </a:lnTo>
                  <a:lnTo>
                    <a:pt x="612" y="352"/>
                  </a:lnTo>
                  <a:close/>
                  <a:moveTo>
                    <a:pt x="103" y="88"/>
                  </a:moveTo>
                  <a:lnTo>
                    <a:pt x="67" y="91"/>
                  </a:lnTo>
                  <a:lnTo>
                    <a:pt x="58" y="97"/>
                  </a:lnTo>
                  <a:lnTo>
                    <a:pt x="113" y="91"/>
                  </a:lnTo>
                  <a:lnTo>
                    <a:pt x="103" y="88"/>
                  </a:lnTo>
                  <a:close/>
                  <a:moveTo>
                    <a:pt x="58" y="115"/>
                  </a:moveTo>
                  <a:lnTo>
                    <a:pt x="61" y="118"/>
                  </a:lnTo>
                  <a:lnTo>
                    <a:pt x="70" y="109"/>
                  </a:lnTo>
                  <a:lnTo>
                    <a:pt x="67" y="109"/>
                  </a:lnTo>
                  <a:lnTo>
                    <a:pt x="64" y="106"/>
                  </a:lnTo>
                  <a:lnTo>
                    <a:pt x="58" y="106"/>
                  </a:lnTo>
                  <a:lnTo>
                    <a:pt x="58" y="106"/>
                  </a:lnTo>
                  <a:lnTo>
                    <a:pt x="55" y="106"/>
                  </a:lnTo>
                  <a:lnTo>
                    <a:pt x="55" y="109"/>
                  </a:lnTo>
                  <a:lnTo>
                    <a:pt x="55" y="112"/>
                  </a:lnTo>
                  <a:lnTo>
                    <a:pt x="58" y="1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4">
              <a:extLst>
                <a:ext uri="{FF2B5EF4-FFF2-40B4-BE49-F238E27FC236}">
                  <a16:creationId xmlns:a16="http://schemas.microsoft.com/office/drawing/2014/main" id="{02FAFB0D-04EB-4FEA-ACB2-11057152C42E}"/>
                </a:ext>
              </a:extLst>
            </p:cNvPr>
            <p:cNvSpPr>
              <a:spLocks/>
            </p:cNvSpPr>
            <p:nvPr/>
          </p:nvSpPr>
          <p:spPr bwMode="auto">
            <a:xfrm>
              <a:off x="4749" y="2317"/>
              <a:ext cx="648" cy="930"/>
            </a:xfrm>
            <a:custGeom>
              <a:avLst/>
              <a:gdLst>
                <a:gd name="T0" fmla="*/ 581 w 648"/>
                <a:gd name="T1" fmla="*/ 155 h 930"/>
                <a:gd name="T2" fmla="*/ 615 w 648"/>
                <a:gd name="T3" fmla="*/ 186 h 930"/>
                <a:gd name="T4" fmla="*/ 639 w 648"/>
                <a:gd name="T5" fmla="*/ 228 h 930"/>
                <a:gd name="T6" fmla="*/ 624 w 648"/>
                <a:gd name="T7" fmla="*/ 225 h 930"/>
                <a:gd name="T8" fmla="*/ 639 w 648"/>
                <a:gd name="T9" fmla="*/ 259 h 930"/>
                <a:gd name="T10" fmla="*/ 615 w 648"/>
                <a:gd name="T11" fmla="*/ 274 h 930"/>
                <a:gd name="T12" fmla="*/ 575 w 648"/>
                <a:gd name="T13" fmla="*/ 301 h 930"/>
                <a:gd name="T14" fmla="*/ 587 w 648"/>
                <a:gd name="T15" fmla="*/ 307 h 930"/>
                <a:gd name="T16" fmla="*/ 575 w 648"/>
                <a:gd name="T17" fmla="*/ 350 h 930"/>
                <a:gd name="T18" fmla="*/ 569 w 648"/>
                <a:gd name="T19" fmla="*/ 380 h 930"/>
                <a:gd name="T20" fmla="*/ 557 w 648"/>
                <a:gd name="T21" fmla="*/ 429 h 930"/>
                <a:gd name="T22" fmla="*/ 578 w 648"/>
                <a:gd name="T23" fmla="*/ 414 h 930"/>
                <a:gd name="T24" fmla="*/ 600 w 648"/>
                <a:gd name="T25" fmla="*/ 441 h 930"/>
                <a:gd name="T26" fmla="*/ 566 w 648"/>
                <a:gd name="T27" fmla="*/ 517 h 930"/>
                <a:gd name="T28" fmla="*/ 517 w 648"/>
                <a:gd name="T29" fmla="*/ 566 h 930"/>
                <a:gd name="T30" fmla="*/ 472 w 648"/>
                <a:gd name="T31" fmla="*/ 596 h 930"/>
                <a:gd name="T32" fmla="*/ 457 w 648"/>
                <a:gd name="T33" fmla="*/ 614 h 930"/>
                <a:gd name="T34" fmla="*/ 426 w 648"/>
                <a:gd name="T35" fmla="*/ 638 h 930"/>
                <a:gd name="T36" fmla="*/ 362 w 648"/>
                <a:gd name="T37" fmla="*/ 648 h 930"/>
                <a:gd name="T38" fmla="*/ 326 w 648"/>
                <a:gd name="T39" fmla="*/ 657 h 930"/>
                <a:gd name="T40" fmla="*/ 338 w 648"/>
                <a:gd name="T41" fmla="*/ 693 h 930"/>
                <a:gd name="T42" fmla="*/ 347 w 648"/>
                <a:gd name="T43" fmla="*/ 751 h 930"/>
                <a:gd name="T44" fmla="*/ 356 w 648"/>
                <a:gd name="T45" fmla="*/ 784 h 930"/>
                <a:gd name="T46" fmla="*/ 353 w 648"/>
                <a:gd name="T47" fmla="*/ 830 h 930"/>
                <a:gd name="T48" fmla="*/ 350 w 648"/>
                <a:gd name="T49" fmla="*/ 869 h 930"/>
                <a:gd name="T50" fmla="*/ 329 w 648"/>
                <a:gd name="T51" fmla="*/ 888 h 930"/>
                <a:gd name="T52" fmla="*/ 298 w 648"/>
                <a:gd name="T53" fmla="*/ 912 h 930"/>
                <a:gd name="T54" fmla="*/ 277 w 648"/>
                <a:gd name="T55" fmla="*/ 918 h 930"/>
                <a:gd name="T56" fmla="*/ 295 w 648"/>
                <a:gd name="T57" fmla="*/ 891 h 930"/>
                <a:gd name="T58" fmla="*/ 244 w 648"/>
                <a:gd name="T59" fmla="*/ 860 h 930"/>
                <a:gd name="T60" fmla="*/ 222 w 648"/>
                <a:gd name="T61" fmla="*/ 869 h 930"/>
                <a:gd name="T62" fmla="*/ 183 w 648"/>
                <a:gd name="T63" fmla="*/ 790 h 930"/>
                <a:gd name="T64" fmla="*/ 64 w 648"/>
                <a:gd name="T65" fmla="*/ 687 h 930"/>
                <a:gd name="T66" fmla="*/ 31 w 648"/>
                <a:gd name="T67" fmla="*/ 638 h 930"/>
                <a:gd name="T68" fmla="*/ 34 w 648"/>
                <a:gd name="T69" fmla="*/ 617 h 930"/>
                <a:gd name="T70" fmla="*/ 70 w 648"/>
                <a:gd name="T71" fmla="*/ 587 h 930"/>
                <a:gd name="T72" fmla="*/ 70 w 648"/>
                <a:gd name="T73" fmla="*/ 532 h 930"/>
                <a:gd name="T74" fmla="*/ 61 w 648"/>
                <a:gd name="T75" fmla="*/ 493 h 930"/>
                <a:gd name="T76" fmla="*/ 97 w 648"/>
                <a:gd name="T77" fmla="*/ 465 h 930"/>
                <a:gd name="T78" fmla="*/ 104 w 648"/>
                <a:gd name="T79" fmla="*/ 398 h 930"/>
                <a:gd name="T80" fmla="*/ 97 w 648"/>
                <a:gd name="T81" fmla="*/ 365 h 930"/>
                <a:gd name="T82" fmla="*/ 158 w 648"/>
                <a:gd name="T83" fmla="*/ 331 h 930"/>
                <a:gd name="T84" fmla="*/ 195 w 648"/>
                <a:gd name="T85" fmla="*/ 283 h 930"/>
                <a:gd name="T86" fmla="*/ 234 w 648"/>
                <a:gd name="T87" fmla="*/ 240 h 930"/>
                <a:gd name="T88" fmla="*/ 259 w 648"/>
                <a:gd name="T89" fmla="*/ 195 h 930"/>
                <a:gd name="T90" fmla="*/ 241 w 648"/>
                <a:gd name="T91" fmla="*/ 167 h 930"/>
                <a:gd name="T92" fmla="*/ 213 w 648"/>
                <a:gd name="T93" fmla="*/ 167 h 930"/>
                <a:gd name="T94" fmla="*/ 247 w 648"/>
                <a:gd name="T95" fmla="*/ 122 h 930"/>
                <a:gd name="T96" fmla="*/ 310 w 648"/>
                <a:gd name="T97" fmla="*/ 104 h 930"/>
                <a:gd name="T98" fmla="*/ 323 w 648"/>
                <a:gd name="T99" fmla="*/ 64 h 930"/>
                <a:gd name="T100" fmla="*/ 377 w 648"/>
                <a:gd name="T101" fmla="*/ 85 h 930"/>
                <a:gd name="T102" fmla="*/ 405 w 648"/>
                <a:gd name="T103" fmla="*/ 55 h 930"/>
                <a:gd name="T104" fmla="*/ 411 w 648"/>
                <a:gd name="T105" fmla="*/ 22 h 930"/>
                <a:gd name="T106" fmla="*/ 466 w 648"/>
                <a:gd name="T107" fmla="*/ 9 h 930"/>
                <a:gd name="T108" fmla="*/ 502 w 648"/>
                <a:gd name="T109" fmla="*/ 40 h 930"/>
                <a:gd name="T110" fmla="*/ 484 w 648"/>
                <a:gd name="T111" fmla="*/ 58 h 930"/>
                <a:gd name="T112" fmla="*/ 490 w 648"/>
                <a:gd name="T113" fmla="*/ 110 h 930"/>
                <a:gd name="T114" fmla="*/ 475 w 648"/>
                <a:gd name="T115" fmla="*/ 134 h 930"/>
                <a:gd name="T116" fmla="*/ 530 w 648"/>
                <a:gd name="T117" fmla="*/ 134 h 930"/>
                <a:gd name="T118" fmla="*/ 536 w 648"/>
                <a:gd name="T119" fmla="*/ 110 h 930"/>
                <a:gd name="T120" fmla="*/ 551 w 648"/>
                <a:gd name="T121" fmla="*/ 110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 h="930">
                  <a:moveTo>
                    <a:pt x="572" y="116"/>
                  </a:moveTo>
                  <a:lnTo>
                    <a:pt x="569" y="122"/>
                  </a:lnTo>
                  <a:lnTo>
                    <a:pt x="566" y="122"/>
                  </a:lnTo>
                  <a:lnTo>
                    <a:pt x="566" y="125"/>
                  </a:lnTo>
                  <a:lnTo>
                    <a:pt x="566" y="128"/>
                  </a:lnTo>
                  <a:lnTo>
                    <a:pt x="566" y="128"/>
                  </a:lnTo>
                  <a:lnTo>
                    <a:pt x="566" y="128"/>
                  </a:lnTo>
                  <a:lnTo>
                    <a:pt x="566" y="131"/>
                  </a:lnTo>
                  <a:lnTo>
                    <a:pt x="569" y="134"/>
                  </a:lnTo>
                  <a:lnTo>
                    <a:pt x="569" y="134"/>
                  </a:lnTo>
                  <a:lnTo>
                    <a:pt x="569" y="134"/>
                  </a:lnTo>
                  <a:lnTo>
                    <a:pt x="569" y="137"/>
                  </a:lnTo>
                  <a:lnTo>
                    <a:pt x="572" y="137"/>
                  </a:lnTo>
                  <a:lnTo>
                    <a:pt x="572" y="140"/>
                  </a:lnTo>
                  <a:lnTo>
                    <a:pt x="572" y="143"/>
                  </a:lnTo>
                  <a:lnTo>
                    <a:pt x="572" y="146"/>
                  </a:lnTo>
                  <a:lnTo>
                    <a:pt x="572" y="149"/>
                  </a:lnTo>
                  <a:lnTo>
                    <a:pt x="572" y="149"/>
                  </a:lnTo>
                  <a:lnTo>
                    <a:pt x="575" y="149"/>
                  </a:lnTo>
                  <a:lnTo>
                    <a:pt x="575" y="149"/>
                  </a:lnTo>
                  <a:lnTo>
                    <a:pt x="578" y="149"/>
                  </a:lnTo>
                  <a:lnTo>
                    <a:pt x="578" y="155"/>
                  </a:lnTo>
                  <a:lnTo>
                    <a:pt x="581" y="155"/>
                  </a:lnTo>
                  <a:lnTo>
                    <a:pt x="581" y="155"/>
                  </a:lnTo>
                  <a:lnTo>
                    <a:pt x="584" y="155"/>
                  </a:lnTo>
                  <a:lnTo>
                    <a:pt x="587" y="155"/>
                  </a:lnTo>
                  <a:lnTo>
                    <a:pt x="587" y="155"/>
                  </a:lnTo>
                  <a:lnTo>
                    <a:pt x="593" y="158"/>
                  </a:lnTo>
                  <a:lnTo>
                    <a:pt x="597" y="158"/>
                  </a:lnTo>
                  <a:lnTo>
                    <a:pt x="600" y="161"/>
                  </a:lnTo>
                  <a:lnTo>
                    <a:pt x="600" y="161"/>
                  </a:lnTo>
                  <a:lnTo>
                    <a:pt x="600" y="161"/>
                  </a:lnTo>
                  <a:lnTo>
                    <a:pt x="600" y="167"/>
                  </a:lnTo>
                  <a:lnTo>
                    <a:pt x="600" y="167"/>
                  </a:lnTo>
                  <a:lnTo>
                    <a:pt x="600" y="170"/>
                  </a:lnTo>
                  <a:lnTo>
                    <a:pt x="600" y="170"/>
                  </a:lnTo>
                  <a:lnTo>
                    <a:pt x="606" y="173"/>
                  </a:lnTo>
                  <a:lnTo>
                    <a:pt x="606" y="177"/>
                  </a:lnTo>
                  <a:lnTo>
                    <a:pt x="606" y="180"/>
                  </a:lnTo>
                  <a:lnTo>
                    <a:pt x="606" y="183"/>
                  </a:lnTo>
                  <a:lnTo>
                    <a:pt x="609" y="183"/>
                  </a:lnTo>
                  <a:lnTo>
                    <a:pt x="609" y="183"/>
                  </a:lnTo>
                  <a:lnTo>
                    <a:pt x="609" y="183"/>
                  </a:lnTo>
                  <a:lnTo>
                    <a:pt x="612" y="186"/>
                  </a:lnTo>
                  <a:lnTo>
                    <a:pt x="612" y="186"/>
                  </a:lnTo>
                  <a:lnTo>
                    <a:pt x="615" y="186"/>
                  </a:lnTo>
                  <a:lnTo>
                    <a:pt x="615" y="186"/>
                  </a:lnTo>
                  <a:lnTo>
                    <a:pt x="618" y="186"/>
                  </a:lnTo>
                  <a:lnTo>
                    <a:pt x="621" y="186"/>
                  </a:lnTo>
                  <a:lnTo>
                    <a:pt x="621" y="186"/>
                  </a:lnTo>
                  <a:lnTo>
                    <a:pt x="624" y="189"/>
                  </a:lnTo>
                  <a:lnTo>
                    <a:pt x="627" y="189"/>
                  </a:lnTo>
                  <a:lnTo>
                    <a:pt x="627" y="189"/>
                  </a:lnTo>
                  <a:lnTo>
                    <a:pt x="630" y="189"/>
                  </a:lnTo>
                  <a:lnTo>
                    <a:pt x="633" y="189"/>
                  </a:lnTo>
                  <a:lnTo>
                    <a:pt x="636" y="192"/>
                  </a:lnTo>
                  <a:lnTo>
                    <a:pt x="639" y="195"/>
                  </a:lnTo>
                  <a:lnTo>
                    <a:pt x="642" y="198"/>
                  </a:lnTo>
                  <a:lnTo>
                    <a:pt x="648" y="198"/>
                  </a:lnTo>
                  <a:lnTo>
                    <a:pt x="648" y="201"/>
                  </a:lnTo>
                  <a:lnTo>
                    <a:pt x="648" y="201"/>
                  </a:lnTo>
                  <a:lnTo>
                    <a:pt x="648" y="201"/>
                  </a:lnTo>
                  <a:lnTo>
                    <a:pt x="648" y="204"/>
                  </a:lnTo>
                  <a:lnTo>
                    <a:pt x="642" y="210"/>
                  </a:lnTo>
                  <a:lnTo>
                    <a:pt x="642" y="213"/>
                  </a:lnTo>
                  <a:lnTo>
                    <a:pt x="642" y="213"/>
                  </a:lnTo>
                  <a:lnTo>
                    <a:pt x="642" y="216"/>
                  </a:lnTo>
                  <a:lnTo>
                    <a:pt x="639" y="225"/>
                  </a:lnTo>
                  <a:lnTo>
                    <a:pt x="639" y="228"/>
                  </a:lnTo>
                  <a:lnTo>
                    <a:pt x="639" y="228"/>
                  </a:lnTo>
                  <a:lnTo>
                    <a:pt x="639" y="225"/>
                  </a:lnTo>
                  <a:lnTo>
                    <a:pt x="636" y="225"/>
                  </a:lnTo>
                  <a:lnTo>
                    <a:pt x="636" y="225"/>
                  </a:lnTo>
                  <a:lnTo>
                    <a:pt x="636" y="222"/>
                  </a:lnTo>
                  <a:lnTo>
                    <a:pt x="636" y="222"/>
                  </a:lnTo>
                  <a:lnTo>
                    <a:pt x="636" y="222"/>
                  </a:lnTo>
                  <a:lnTo>
                    <a:pt x="636" y="222"/>
                  </a:lnTo>
                  <a:lnTo>
                    <a:pt x="636" y="219"/>
                  </a:lnTo>
                  <a:lnTo>
                    <a:pt x="636" y="219"/>
                  </a:lnTo>
                  <a:lnTo>
                    <a:pt x="633" y="216"/>
                  </a:lnTo>
                  <a:lnTo>
                    <a:pt x="633" y="216"/>
                  </a:lnTo>
                  <a:lnTo>
                    <a:pt x="630" y="216"/>
                  </a:lnTo>
                  <a:lnTo>
                    <a:pt x="627" y="216"/>
                  </a:lnTo>
                  <a:lnTo>
                    <a:pt x="621" y="216"/>
                  </a:lnTo>
                  <a:lnTo>
                    <a:pt x="621" y="219"/>
                  </a:lnTo>
                  <a:lnTo>
                    <a:pt x="621" y="219"/>
                  </a:lnTo>
                  <a:lnTo>
                    <a:pt x="621" y="219"/>
                  </a:lnTo>
                  <a:lnTo>
                    <a:pt x="621" y="219"/>
                  </a:lnTo>
                  <a:lnTo>
                    <a:pt x="621" y="222"/>
                  </a:lnTo>
                  <a:lnTo>
                    <a:pt x="621" y="222"/>
                  </a:lnTo>
                  <a:lnTo>
                    <a:pt x="624" y="222"/>
                  </a:lnTo>
                  <a:lnTo>
                    <a:pt x="624" y="225"/>
                  </a:lnTo>
                  <a:lnTo>
                    <a:pt x="624" y="225"/>
                  </a:lnTo>
                  <a:lnTo>
                    <a:pt x="624" y="225"/>
                  </a:lnTo>
                  <a:lnTo>
                    <a:pt x="624" y="225"/>
                  </a:lnTo>
                  <a:lnTo>
                    <a:pt x="630" y="228"/>
                  </a:lnTo>
                  <a:lnTo>
                    <a:pt x="630" y="228"/>
                  </a:lnTo>
                  <a:lnTo>
                    <a:pt x="630" y="228"/>
                  </a:lnTo>
                  <a:lnTo>
                    <a:pt x="630" y="234"/>
                  </a:lnTo>
                  <a:lnTo>
                    <a:pt x="627" y="237"/>
                  </a:lnTo>
                  <a:lnTo>
                    <a:pt x="624" y="243"/>
                  </a:lnTo>
                  <a:lnTo>
                    <a:pt x="624" y="243"/>
                  </a:lnTo>
                  <a:lnTo>
                    <a:pt x="624" y="249"/>
                  </a:lnTo>
                  <a:lnTo>
                    <a:pt x="624" y="252"/>
                  </a:lnTo>
                  <a:lnTo>
                    <a:pt x="624" y="252"/>
                  </a:lnTo>
                  <a:lnTo>
                    <a:pt x="624" y="252"/>
                  </a:lnTo>
                  <a:lnTo>
                    <a:pt x="627" y="252"/>
                  </a:lnTo>
                  <a:lnTo>
                    <a:pt x="630" y="252"/>
                  </a:lnTo>
                  <a:lnTo>
                    <a:pt x="630" y="256"/>
                  </a:lnTo>
                  <a:lnTo>
                    <a:pt x="630" y="256"/>
                  </a:lnTo>
                  <a:lnTo>
                    <a:pt x="633" y="256"/>
                  </a:lnTo>
                  <a:lnTo>
                    <a:pt x="633" y="256"/>
                  </a:lnTo>
                  <a:lnTo>
                    <a:pt x="636" y="256"/>
                  </a:lnTo>
                  <a:lnTo>
                    <a:pt x="636" y="256"/>
                  </a:lnTo>
                  <a:lnTo>
                    <a:pt x="639" y="259"/>
                  </a:lnTo>
                  <a:lnTo>
                    <a:pt x="639" y="259"/>
                  </a:lnTo>
                  <a:lnTo>
                    <a:pt x="639" y="262"/>
                  </a:lnTo>
                  <a:lnTo>
                    <a:pt x="642" y="265"/>
                  </a:lnTo>
                  <a:lnTo>
                    <a:pt x="642" y="265"/>
                  </a:lnTo>
                  <a:lnTo>
                    <a:pt x="642" y="268"/>
                  </a:lnTo>
                  <a:lnTo>
                    <a:pt x="636" y="277"/>
                  </a:lnTo>
                  <a:lnTo>
                    <a:pt x="636" y="277"/>
                  </a:lnTo>
                  <a:lnTo>
                    <a:pt x="636" y="277"/>
                  </a:lnTo>
                  <a:lnTo>
                    <a:pt x="630" y="277"/>
                  </a:lnTo>
                  <a:lnTo>
                    <a:pt x="624" y="277"/>
                  </a:lnTo>
                  <a:lnTo>
                    <a:pt x="624" y="277"/>
                  </a:lnTo>
                  <a:lnTo>
                    <a:pt x="621" y="277"/>
                  </a:lnTo>
                  <a:lnTo>
                    <a:pt x="621" y="277"/>
                  </a:lnTo>
                  <a:lnTo>
                    <a:pt x="618" y="277"/>
                  </a:lnTo>
                  <a:lnTo>
                    <a:pt x="618" y="277"/>
                  </a:lnTo>
                  <a:lnTo>
                    <a:pt x="618" y="277"/>
                  </a:lnTo>
                  <a:lnTo>
                    <a:pt x="618" y="274"/>
                  </a:lnTo>
                  <a:lnTo>
                    <a:pt x="618" y="274"/>
                  </a:lnTo>
                  <a:lnTo>
                    <a:pt x="618" y="274"/>
                  </a:lnTo>
                  <a:lnTo>
                    <a:pt x="618" y="271"/>
                  </a:lnTo>
                  <a:lnTo>
                    <a:pt x="618" y="271"/>
                  </a:lnTo>
                  <a:lnTo>
                    <a:pt x="615" y="274"/>
                  </a:lnTo>
                  <a:lnTo>
                    <a:pt x="615" y="274"/>
                  </a:lnTo>
                  <a:lnTo>
                    <a:pt x="612" y="271"/>
                  </a:lnTo>
                  <a:lnTo>
                    <a:pt x="603" y="271"/>
                  </a:lnTo>
                  <a:lnTo>
                    <a:pt x="600" y="274"/>
                  </a:lnTo>
                  <a:lnTo>
                    <a:pt x="593" y="277"/>
                  </a:lnTo>
                  <a:lnTo>
                    <a:pt x="593" y="283"/>
                  </a:lnTo>
                  <a:lnTo>
                    <a:pt x="593" y="286"/>
                  </a:lnTo>
                  <a:lnTo>
                    <a:pt x="593" y="286"/>
                  </a:lnTo>
                  <a:lnTo>
                    <a:pt x="597" y="286"/>
                  </a:lnTo>
                  <a:lnTo>
                    <a:pt x="597" y="289"/>
                  </a:lnTo>
                  <a:lnTo>
                    <a:pt x="597" y="292"/>
                  </a:lnTo>
                  <a:lnTo>
                    <a:pt x="600" y="298"/>
                  </a:lnTo>
                  <a:lnTo>
                    <a:pt x="600" y="298"/>
                  </a:lnTo>
                  <a:lnTo>
                    <a:pt x="597" y="301"/>
                  </a:lnTo>
                  <a:lnTo>
                    <a:pt x="593" y="301"/>
                  </a:lnTo>
                  <a:lnTo>
                    <a:pt x="590" y="301"/>
                  </a:lnTo>
                  <a:lnTo>
                    <a:pt x="581" y="301"/>
                  </a:lnTo>
                  <a:lnTo>
                    <a:pt x="581" y="301"/>
                  </a:lnTo>
                  <a:lnTo>
                    <a:pt x="578" y="301"/>
                  </a:lnTo>
                  <a:lnTo>
                    <a:pt x="578" y="301"/>
                  </a:lnTo>
                  <a:lnTo>
                    <a:pt x="578" y="298"/>
                  </a:lnTo>
                  <a:lnTo>
                    <a:pt x="578" y="298"/>
                  </a:lnTo>
                  <a:lnTo>
                    <a:pt x="575" y="301"/>
                  </a:lnTo>
                  <a:lnTo>
                    <a:pt x="575" y="301"/>
                  </a:lnTo>
                  <a:lnTo>
                    <a:pt x="575" y="301"/>
                  </a:lnTo>
                  <a:lnTo>
                    <a:pt x="575" y="304"/>
                  </a:lnTo>
                  <a:lnTo>
                    <a:pt x="575" y="307"/>
                  </a:lnTo>
                  <a:lnTo>
                    <a:pt x="575" y="307"/>
                  </a:lnTo>
                  <a:lnTo>
                    <a:pt x="575" y="307"/>
                  </a:lnTo>
                  <a:lnTo>
                    <a:pt x="575" y="307"/>
                  </a:lnTo>
                  <a:lnTo>
                    <a:pt x="578" y="304"/>
                  </a:lnTo>
                  <a:lnTo>
                    <a:pt x="578" y="304"/>
                  </a:lnTo>
                  <a:lnTo>
                    <a:pt x="578" y="307"/>
                  </a:lnTo>
                  <a:lnTo>
                    <a:pt x="578" y="310"/>
                  </a:lnTo>
                  <a:lnTo>
                    <a:pt x="578" y="313"/>
                  </a:lnTo>
                  <a:lnTo>
                    <a:pt x="578" y="313"/>
                  </a:lnTo>
                  <a:lnTo>
                    <a:pt x="581" y="313"/>
                  </a:lnTo>
                  <a:lnTo>
                    <a:pt x="581" y="313"/>
                  </a:lnTo>
                  <a:lnTo>
                    <a:pt x="581" y="313"/>
                  </a:lnTo>
                  <a:lnTo>
                    <a:pt x="584" y="313"/>
                  </a:lnTo>
                  <a:lnTo>
                    <a:pt x="584" y="310"/>
                  </a:lnTo>
                  <a:lnTo>
                    <a:pt x="584" y="310"/>
                  </a:lnTo>
                  <a:lnTo>
                    <a:pt x="584" y="310"/>
                  </a:lnTo>
                  <a:lnTo>
                    <a:pt x="584" y="310"/>
                  </a:lnTo>
                  <a:lnTo>
                    <a:pt x="587" y="310"/>
                  </a:lnTo>
                  <a:lnTo>
                    <a:pt x="587" y="307"/>
                  </a:lnTo>
                  <a:lnTo>
                    <a:pt x="587" y="307"/>
                  </a:lnTo>
                  <a:lnTo>
                    <a:pt x="587" y="307"/>
                  </a:lnTo>
                  <a:lnTo>
                    <a:pt x="587" y="307"/>
                  </a:lnTo>
                  <a:lnTo>
                    <a:pt x="590" y="310"/>
                  </a:lnTo>
                  <a:lnTo>
                    <a:pt x="593" y="310"/>
                  </a:lnTo>
                  <a:lnTo>
                    <a:pt x="597" y="313"/>
                  </a:lnTo>
                  <a:lnTo>
                    <a:pt x="597" y="316"/>
                  </a:lnTo>
                  <a:lnTo>
                    <a:pt x="597" y="316"/>
                  </a:lnTo>
                  <a:lnTo>
                    <a:pt x="600" y="319"/>
                  </a:lnTo>
                  <a:lnTo>
                    <a:pt x="600" y="322"/>
                  </a:lnTo>
                  <a:lnTo>
                    <a:pt x="603" y="325"/>
                  </a:lnTo>
                  <a:lnTo>
                    <a:pt x="593" y="331"/>
                  </a:lnTo>
                  <a:lnTo>
                    <a:pt x="593" y="335"/>
                  </a:lnTo>
                  <a:lnTo>
                    <a:pt x="593" y="338"/>
                  </a:lnTo>
                  <a:lnTo>
                    <a:pt x="593" y="341"/>
                  </a:lnTo>
                  <a:lnTo>
                    <a:pt x="593" y="344"/>
                  </a:lnTo>
                  <a:lnTo>
                    <a:pt x="593" y="344"/>
                  </a:lnTo>
                  <a:lnTo>
                    <a:pt x="590" y="347"/>
                  </a:lnTo>
                  <a:lnTo>
                    <a:pt x="590" y="347"/>
                  </a:lnTo>
                  <a:lnTo>
                    <a:pt x="587" y="347"/>
                  </a:lnTo>
                  <a:lnTo>
                    <a:pt x="587" y="347"/>
                  </a:lnTo>
                  <a:lnTo>
                    <a:pt x="584" y="347"/>
                  </a:lnTo>
                  <a:lnTo>
                    <a:pt x="578" y="350"/>
                  </a:lnTo>
                  <a:lnTo>
                    <a:pt x="575" y="350"/>
                  </a:lnTo>
                  <a:lnTo>
                    <a:pt x="575" y="353"/>
                  </a:lnTo>
                  <a:lnTo>
                    <a:pt x="572" y="353"/>
                  </a:lnTo>
                  <a:lnTo>
                    <a:pt x="572" y="353"/>
                  </a:lnTo>
                  <a:lnTo>
                    <a:pt x="572" y="356"/>
                  </a:lnTo>
                  <a:lnTo>
                    <a:pt x="572" y="359"/>
                  </a:lnTo>
                  <a:lnTo>
                    <a:pt x="572" y="359"/>
                  </a:lnTo>
                  <a:lnTo>
                    <a:pt x="572" y="359"/>
                  </a:lnTo>
                  <a:lnTo>
                    <a:pt x="572" y="362"/>
                  </a:lnTo>
                  <a:lnTo>
                    <a:pt x="572" y="362"/>
                  </a:lnTo>
                  <a:lnTo>
                    <a:pt x="572" y="365"/>
                  </a:lnTo>
                  <a:lnTo>
                    <a:pt x="572" y="365"/>
                  </a:lnTo>
                  <a:lnTo>
                    <a:pt x="572" y="368"/>
                  </a:lnTo>
                  <a:lnTo>
                    <a:pt x="572" y="368"/>
                  </a:lnTo>
                  <a:lnTo>
                    <a:pt x="572" y="368"/>
                  </a:lnTo>
                  <a:lnTo>
                    <a:pt x="572" y="368"/>
                  </a:lnTo>
                  <a:lnTo>
                    <a:pt x="569" y="368"/>
                  </a:lnTo>
                  <a:lnTo>
                    <a:pt x="569" y="368"/>
                  </a:lnTo>
                  <a:lnTo>
                    <a:pt x="569" y="368"/>
                  </a:lnTo>
                  <a:lnTo>
                    <a:pt x="566" y="371"/>
                  </a:lnTo>
                  <a:lnTo>
                    <a:pt x="566" y="374"/>
                  </a:lnTo>
                  <a:lnTo>
                    <a:pt x="569" y="377"/>
                  </a:lnTo>
                  <a:lnTo>
                    <a:pt x="569" y="380"/>
                  </a:lnTo>
                  <a:lnTo>
                    <a:pt x="569" y="380"/>
                  </a:lnTo>
                  <a:lnTo>
                    <a:pt x="569" y="383"/>
                  </a:lnTo>
                  <a:lnTo>
                    <a:pt x="569" y="386"/>
                  </a:lnTo>
                  <a:lnTo>
                    <a:pt x="569" y="386"/>
                  </a:lnTo>
                  <a:lnTo>
                    <a:pt x="569" y="389"/>
                  </a:lnTo>
                  <a:lnTo>
                    <a:pt x="566" y="395"/>
                  </a:lnTo>
                  <a:lnTo>
                    <a:pt x="563" y="398"/>
                  </a:lnTo>
                  <a:lnTo>
                    <a:pt x="563" y="401"/>
                  </a:lnTo>
                  <a:lnTo>
                    <a:pt x="563" y="401"/>
                  </a:lnTo>
                  <a:lnTo>
                    <a:pt x="563" y="404"/>
                  </a:lnTo>
                  <a:lnTo>
                    <a:pt x="563" y="404"/>
                  </a:lnTo>
                  <a:lnTo>
                    <a:pt x="560" y="407"/>
                  </a:lnTo>
                  <a:lnTo>
                    <a:pt x="560" y="407"/>
                  </a:lnTo>
                  <a:lnTo>
                    <a:pt x="560" y="407"/>
                  </a:lnTo>
                  <a:lnTo>
                    <a:pt x="557" y="407"/>
                  </a:lnTo>
                  <a:lnTo>
                    <a:pt x="557" y="411"/>
                  </a:lnTo>
                  <a:lnTo>
                    <a:pt x="554" y="414"/>
                  </a:lnTo>
                  <a:lnTo>
                    <a:pt x="554" y="417"/>
                  </a:lnTo>
                  <a:lnTo>
                    <a:pt x="554" y="417"/>
                  </a:lnTo>
                  <a:lnTo>
                    <a:pt x="554" y="420"/>
                  </a:lnTo>
                  <a:lnTo>
                    <a:pt x="554" y="423"/>
                  </a:lnTo>
                  <a:lnTo>
                    <a:pt x="554" y="426"/>
                  </a:lnTo>
                  <a:lnTo>
                    <a:pt x="557" y="429"/>
                  </a:lnTo>
                  <a:lnTo>
                    <a:pt x="557" y="429"/>
                  </a:lnTo>
                  <a:lnTo>
                    <a:pt x="560" y="426"/>
                  </a:lnTo>
                  <a:lnTo>
                    <a:pt x="560" y="426"/>
                  </a:lnTo>
                  <a:lnTo>
                    <a:pt x="560" y="426"/>
                  </a:lnTo>
                  <a:lnTo>
                    <a:pt x="563" y="426"/>
                  </a:lnTo>
                  <a:lnTo>
                    <a:pt x="563" y="426"/>
                  </a:lnTo>
                  <a:lnTo>
                    <a:pt x="566" y="429"/>
                  </a:lnTo>
                  <a:lnTo>
                    <a:pt x="569" y="429"/>
                  </a:lnTo>
                  <a:lnTo>
                    <a:pt x="572" y="429"/>
                  </a:lnTo>
                  <a:lnTo>
                    <a:pt x="572" y="429"/>
                  </a:lnTo>
                  <a:lnTo>
                    <a:pt x="575" y="429"/>
                  </a:lnTo>
                  <a:lnTo>
                    <a:pt x="575" y="429"/>
                  </a:lnTo>
                  <a:lnTo>
                    <a:pt x="575" y="426"/>
                  </a:lnTo>
                  <a:lnTo>
                    <a:pt x="575" y="426"/>
                  </a:lnTo>
                  <a:lnTo>
                    <a:pt x="575" y="423"/>
                  </a:lnTo>
                  <a:lnTo>
                    <a:pt x="575" y="423"/>
                  </a:lnTo>
                  <a:lnTo>
                    <a:pt x="572" y="420"/>
                  </a:lnTo>
                  <a:lnTo>
                    <a:pt x="572" y="420"/>
                  </a:lnTo>
                  <a:lnTo>
                    <a:pt x="572" y="420"/>
                  </a:lnTo>
                  <a:lnTo>
                    <a:pt x="572" y="417"/>
                  </a:lnTo>
                  <a:lnTo>
                    <a:pt x="572" y="417"/>
                  </a:lnTo>
                  <a:lnTo>
                    <a:pt x="572" y="417"/>
                  </a:lnTo>
                  <a:lnTo>
                    <a:pt x="575" y="414"/>
                  </a:lnTo>
                  <a:lnTo>
                    <a:pt x="578" y="414"/>
                  </a:lnTo>
                  <a:lnTo>
                    <a:pt x="581" y="414"/>
                  </a:lnTo>
                  <a:lnTo>
                    <a:pt x="584" y="411"/>
                  </a:lnTo>
                  <a:lnTo>
                    <a:pt x="587" y="411"/>
                  </a:lnTo>
                  <a:lnTo>
                    <a:pt x="587" y="411"/>
                  </a:lnTo>
                  <a:lnTo>
                    <a:pt x="587" y="411"/>
                  </a:lnTo>
                  <a:lnTo>
                    <a:pt x="593" y="411"/>
                  </a:lnTo>
                  <a:lnTo>
                    <a:pt x="597" y="411"/>
                  </a:lnTo>
                  <a:lnTo>
                    <a:pt x="600" y="414"/>
                  </a:lnTo>
                  <a:lnTo>
                    <a:pt x="603" y="414"/>
                  </a:lnTo>
                  <a:lnTo>
                    <a:pt x="603" y="414"/>
                  </a:lnTo>
                  <a:lnTo>
                    <a:pt x="603" y="417"/>
                  </a:lnTo>
                  <a:lnTo>
                    <a:pt x="606" y="423"/>
                  </a:lnTo>
                  <a:lnTo>
                    <a:pt x="606" y="432"/>
                  </a:lnTo>
                  <a:lnTo>
                    <a:pt x="606" y="432"/>
                  </a:lnTo>
                  <a:lnTo>
                    <a:pt x="606" y="435"/>
                  </a:lnTo>
                  <a:lnTo>
                    <a:pt x="606" y="435"/>
                  </a:lnTo>
                  <a:lnTo>
                    <a:pt x="603" y="435"/>
                  </a:lnTo>
                  <a:lnTo>
                    <a:pt x="603" y="435"/>
                  </a:lnTo>
                  <a:lnTo>
                    <a:pt x="600" y="438"/>
                  </a:lnTo>
                  <a:lnTo>
                    <a:pt x="600" y="438"/>
                  </a:lnTo>
                  <a:lnTo>
                    <a:pt x="600" y="441"/>
                  </a:lnTo>
                  <a:lnTo>
                    <a:pt x="600" y="441"/>
                  </a:lnTo>
                  <a:lnTo>
                    <a:pt x="600" y="441"/>
                  </a:lnTo>
                  <a:lnTo>
                    <a:pt x="600" y="444"/>
                  </a:lnTo>
                  <a:lnTo>
                    <a:pt x="600" y="450"/>
                  </a:lnTo>
                  <a:lnTo>
                    <a:pt x="600" y="453"/>
                  </a:lnTo>
                  <a:lnTo>
                    <a:pt x="600" y="453"/>
                  </a:lnTo>
                  <a:lnTo>
                    <a:pt x="600" y="456"/>
                  </a:lnTo>
                  <a:lnTo>
                    <a:pt x="600" y="456"/>
                  </a:lnTo>
                  <a:lnTo>
                    <a:pt x="603" y="459"/>
                  </a:lnTo>
                  <a:lnTo>
                    <a:pt x="603" y="462"/>
                  </a:lnTo>
                  <a:lnTo>
                    <a:pt x="600" y="468"/>
                  </a:lnTo>
                  <a:lnTo>
                    <a:pt x="600" y="471"/>
                  </a:lnTo>
                  <a:lnTo>
                    <a:pt x="600" y="474"/>
                  </a:lnTo>
                  <a:lnTo>
                    <a:pt x="600" y="474"/>
                  </a:lnTo>
                  <a:lnTo>
                    <a:pt x="600" y="474"/>
                  </a:lnTo>
                  <a:lnTo>
                    <a:pt x="600" y="474"/>
                  </a:lnTo>
                  <a:lnTo>
                    <a:pt x="600" y="480"/>
                  </a:lnTo>
                  <a:lnTo>
                    <a:pt x="600" y="480"/>
                  </a:lnTo>
                  <a:lnTo>
                    <a:pt x="600" y="483"/>
                  </a:lnTo>
                  <a:lnTo>
                    <a:pt x="600" y="483"/>
                  </a:lnTo>
                  <a:lnTo>
                    <a:pt x="593" y="493"/>
                  </a:lnTo>
                  <a:lnTo>
                    <a:pt x="590" y="499"/>
                  </a:lnTo>
                  <a:lnTo>
                    <a:pt x="587" y="505"/>
                  </a:lnTo>
                  <a:lnTo>
                    <a:pt x="581" y="508"/>
                  </a:lnTo>
                  <a:lnTo>
                    <a:pt x="566" y="517"/>
                  </a:lnTo>
                  <a:lnTo>
                    <a:pt x="551" y="523"/>
                  </a:lnTo>
                  <a:lnTo>
                    <a:pt x="548" y="523"/>
                  </a:lnTo>
                  <a:lnTo>
                    <a:pt x="545" y="523"/>
                  </a:lnTo>
                  <a:lnTo>
                    <a:pt x="542" y="523"/>
                  </a:lnTo>
                  <a:lnTo>
                    <a:pt x="542" y="523"/>
                  </a:lnTo>
                  <a:lnTo>
                    <a:pt x="539" y="520"/>
                  </a:lnTo>
                  <a:lnTo>
                    <a:pt x="539" y="520"/>
                  </a:lnTo>
                  <a:lnTo>
                    <a:pt x="536" y="517"/>
                  </a:lnTo>
                  <a:lnTo>
                    <a:pt x="536" y="517"/>
                  </a:lnTo>
                  <a:lnTo>
                    <a:pt x="536" y="517"/>
                  </a:lnTo>
                  <a:lnTo>
                    <a:pt x="533" y="517"/>
                  </a:lnTo>
                  <a:lnTo>
                    <a:pt x="533" y="517"/>
                  </a:lnTo>
                  <a:lnTo>
                    <a:pt x="530" y="517"/>
                  </a:lnTo>
                  <a:lnTo>
                    <a:pt x="530" y="517"/>
                  </a:lnTo>
                  <a:lnTo>
                    <a:pt x="527" y="523"/>
                  </a:lnTo>
                  <a:lnTo>
                    <a:pt x="520" y="544"/>
                  </a:lnTo>
                  <a:lnTo>
                    <a:pt x="520" y="550"/>
                  </a:lnTo>
                  <a:lnTo>
                    <a:pt x="520" y="553"/>
                  </a:lnTo>
                  <a:lnTo>
                    <a:pt x="520" y="556"/>
                  </a:lnTo>
                  <a:lnTo>
                    <a:pt x="520" y="559"/>
                  </a:lnTo>
                  <a:lnTo>
                    <a:pt x="520" y="562"/>
                  </a:lnTo>
                  <a:lnTo>
                    <a:pt x="520" y="566"/>
                  </a:lnTo>
                  <a:lnTo>
                    <a:pt x="517" y="566"/>
                  </a:lnTo>
                  <a:lnTo>
                    <a:pt x="514" y="569"/>
                  </a:lnTo>
                  <a:lnTo>
                    <a:pt x="508" y="572"/>
                  </a:lnTo>
                  <a:lnTo>
                    <a:pt x="505" y="572"/>
                  </a:lnTo>
                  <a:lnTo>
                    <a:pt x="502" y="572"/>
                  </a:lnTo>
                  <a:lnTo>
                    <a:pt x="502" y="575"/>
                  </a:lnTo>
                  <a:lnTo>
                    <a:pt x="499" y="578"/>
                  </a:lnTo>
                  <a:lnTo>
                    <a:pt x="496" y="584"/>
                  </a:lnTo>
                  <a:lnTo>
                    <a:pt x="496" y="587"/>
                  </a:lnTo>
                  <a:lnTo>
                    <a:pt x="496" y="587"/>
                  </a:lnTo>
                  <a:lnTo>
                    <a:pt x="499" y="590"/>
                  </a:lnTo>
                  <a:lnTo>
                    <a:pt x="499" y="590"/>
                  </a:lnTo>
                  <a:lnTo>
                    <a:pt x="496" y="593"/>
                  </a:lnTo>
                  <a:lnTo>
                    <a:pt x="490" y="593"/>
                  </a:lnTo>
                  <a:lnTo>
                    <a:pt x="484" y="596"/>
                  </a:lnTo>
                  <a:lnTo>
                    <a:pt x="481" y="596"/>
                  </a:lnTo>
                  <a:lnTo>
                    <a:pt x="481" y="596"/>
                  </a:lnTo>
                  <a:lnTo>
                    <a:pt x="478" y="596"/>
                  </a:lnTo>
                  <a:lnTo>
                    <a:pt x="478" y="593"/>
                  </a:lnTo>
                  <a:lnTo>
                    <a:pt x="478" y="593"/>
                  </a:lnTo>
                  <a:lnTo>
                    <a:pt x="478" y="593"/>
                  </a:lnTo>
                  <a:lnTo>
                    <a:pt x="475" y="593"/>
                  </a:lnTo>
                  <a:lnTo>
                    <a:pt x="475" y="593"/>
                  </a:lnTo>
                  <a:lnTo>
                    <a:pt x="472" y="596"/>
                  </a:lnTo>
                  <a:lnTo>
                    <a:pt x="472" y="596"/>
                  </a:lnTo>
                  <a:lnTo>
                    <a:pt x="469" y="596"/>
                  </a:lnTo>
                  <a:lnTo>
                    <a:pt x="469" y="593"/>
                  </a:lnTo>
                  <a:lnTo>
                    <a:pt x="469" y="593"/>
                  </a:lnTo>
                  <a:lnTo>
                    <a:pt x="466" y="590"/>
                  </a:lnTo>
                  <a:lnTo>
                    <a:pt x="466" y="590"/>
                  </a:lnTo>
                  <a:lnTo>
                    <a:pt x="466" y="590"/>
                  </a:lnTo>
                  <a:lnTo>
                    <a:pt x="466" y="590"/>
                  </a:lnTo>
                  <a:lnTo>
                    <a:pt x="463" y="593"/>
                  </a:lnTo>
                  <a:lnTo>
                    <a:pt x="463" y="593"/>
                  </a:lnTo>
                  <a:lnTo>
                    <a:pt x="460" y="593"/>
                  </a:lnTo>
                  <a:lnTo>
                    <a:pt x="460" y="590"/>
                  </a:lnTo>
                  <a:lnTo>
                    <a:pt x="457" y="590"/>
                  </a:lnTo>
                  <a:lnTo>
                    <a:pt x="457" y="593"/>
                  </a:lnTo>
                  <a:lnTo>
                    <a:pt x="457" y="596"/>
                  </a:lnTo>
                  <a:lnTo>
                    <a:pt x="457" y="602"/>
                  </a:lnTo>
                  <a:lnTo>
                    <a:pt x="457" y="605"/>
                  </a:lnTo>
                  <a:lnTo>
                    <a:pt x="457" y="611"/>
                  </a:lnTo>
                  <a:lnTo>
                    <a:pt x="454" y="611"/>
                  </a:lnTo>
                  <a:lnTo>
                    <a:pt x="454" y="614"/>
                  </a:lnTo>
                  <a:lnTo>
                    <a:pt x="454" y="614"/>
                  </a:lnTo>
                  <a:lnTo>
                    <a:pt x="454" y="614"/>
                  </a:lnTo>
                  <a:lnTo>
                    <a:pt x="457" y="614"/>
                  </a:lnTo>
                  <a:lnTo>
                    <a:pt x="457" y="617"/>
                  </a:lnTo>
                  <a:lnTo>
                    <a:pt x="457" y="617"/>
                  </a:lnTo>
                  <a:lnTo>
                    <a:pt x="460" y="617"/>
                  </a:lnTo>
                  <a:lnTo>
                    <a:pt x="463" y="617"/>
                  </a:lnTo>
                  <a:lnTo>
                    <a:pt x="463" y="617"/>
                  </a:lnTo>
                  <a:lnTo>
                    <a:pt x="463" y="617"/>
                  </a:lnTo>
                  <a:lnTo>
                    <a:pt x="463" y="620"/>
                  </a:lnTo>
                  <a:lnTo>
                    <a:pt x="463" y="620"/>
                  </a:lnTo>
                  <a:lnTo>
                    <a:pt x="460" y="626"/>
                  </a:lnTo>
                  <a:lnTo>
                    <a:pt x="460" y="629"/>
                  </a:lnTo>
                  <a:lnTo>
                    <a:pt x="457" y="632"/>
                  </a:lnTo>
                  <a:lnTo>
                    <a:pt x="460" y="632"/>
                  </a:lnTo>
                  <a:lnTo>
                    <a:pt x="460" y="638"/>
                  </a:lnTo>
                  <a:lnTo>
                    <a:pt x="460" y="641"/>
                  </a:lnTo>
                  <a:lnTo>
                    <a:pt x="457" y="645"/>
                  </a:lnTo>
                  <a:lnTo>
                    <a:pt x="441" y="651"/>
                  </a:lnTo>
                  <a:lnTo>
                    <a:pt x="438" y="651"/>
                  </a:lnTo>
                  <a:lnTo>
                    <a:pt x="429" y="651"/>
                  </a:lnTo>
                  <a:lnTo>
                    <a:pt x="429" y="648"/>
                  </a:lnTo>
                  <a:lnTo>
                    <a:pt x="426" y="645"/>
                  </a:lnTo>
                  <a:lnTo>
                    <a:pt x="426" y="645"/>
                  </a:lnTo>
                  <a:lnTo>
                    <a:pt x="426" y="641"/>
                  </a:lnTo>
                  <a:lnTo>
                    <a:pt x="426" y="638"/>
                  </a:lnTo>
                  <a:lnTo>
                    <a:pt x="426" y="638"/>
                  </a:lnTo>
                  <a:lnTo>
                    <a:pt x="423" y="635"/>
                  </a:lnTo>
                  <a:lnTo>
                    <a:pt x="420" y="635"/>
                  </a:lnTo>
                  <a:lnTo>
                    <a:pt x="411" y="629"/>
                  </a:lnTo>
                  <a:lnTo>
                    <a:pt x="408" y="629"/>
                  </a:lnTo>
                  <a:lnTo>
                    <a:pt x="405" y="629"/>
                  </a:lnTo>
                  <a:lnTo>
                    <a:pt x="405" y="629"/>
                  </a:lnTo>
                  <a:lnTo>
                    <a:pt x="402" y="629"/>
                  </a:lnTo>
                  <a:lnTo>
                    <a:pt x="402" y="629"/>
                  </a:lnTo>
                  <a:lnTo>
                    <a:pt x="390" y="629"/>
                  </a:lnTo>
                  <a:lnTo>
                    <a:pt x="387" y="629"/>
                  </a:lnTo>
                  <a:lnTo>
                    <a:pt x="387" y="629"/>
                  </a:lnTo>
                  <a:lnTo>
                    <a:pt x="384" y="629"/>
                  </a:lnTo>
                  <a:lnTo>
                    <a:pt x="374" y="629"/>
                  </a:lnTo>
                  <a:lnTo>
                    <a:pt x="374" y="632"/>
                  </a:lnTo>
                  <a:lnTo>
                    <a:pt x="374" y="632"/>
                  </a:lnTo>
                  <a:lnTo>
                    <a:pt x="374" y="635"/>
                  </a:lnTo>
                  <a:lnTo>
                    <a:pt x="374" y="635"/>
                  </a:lnTo>
                  <a:lnTo>
                    <a:pt x="374" y="638"/>
                  </a:lnTo>
                  <a:lnTo>
                    <a:pt x="374" y="638"/>
                  </a:lnTo>
                  <a:lnTo>
                    <a:pt x="368" y="645"/>
                  </a:lnTo>
                  <a:lnTo>
                    <a:pt x="365" y="648"/>
                  </a:lnTo>
                  <a:lnTo>
                    <a:pt x="362" y="648"/>
                  </a:lnTo>
                  <a:lnTo>
                    <a:pt x="362" y="648"/>
                  </a:lnTo>
                  <a:lnTo>
                    <a:pt x="362" y="648"/>
                  </a:lnTo>
                  <a:lnTo>
                    <a:pt x="362" y="645"/>
                  </a:lnTo>
                  <a:lnTo>
                    <a:pt x="365" y="645"/>
                  </a:lnTo>
                  <a:lnTo>
                    <a:pt x="365" y="641"/>
                  </a:lnTo>
                  <a:lnTo>
                    <a:pt x="365" y="641"/>
                  </a:lnTo>
                  <a:lnTo>
                    <a:pt x="365" y="641"/>
                  </a:lnTo>
                  <a:lnTo>
                    <a:pt x="359" y="641"/>
                  </a:lnTo>
                  <a:lnTo>
                    <a:pt x="359" y="638"/>
                  </a:lnTo>
                  <a:lnTo>
                    <a:pt x="356" y="635"/>
                  </a:lnTo>
                  <a:lnTo>
                    <a:pt x="353" y="635"/>
                  </a:lnTo>
                  <a:lnTo>
                    <a:pt x="353" y="635"/>
                  </a:lnTo>
                  <a:lnTo>
                    <a:pt x="353" y="635"/>
                  </a:lnTo>
                  <a:lnTo>
                    <a:pt x="353" y="635"/>
                  </a:lnTo>
                  <a:lnTo>
                    <a:pt x="338" y="641"/>
                  </a:lnTo>
                  <a:lnTo>
                    <a:pt x="329" y="645"/>
                  </a:lnTo>
                  <a:lnTo>
                    <a:pt x="329" y="645"/>
                  </a:lnTo>
                  <a:lnTo>
                    <a:pt x="329" y="645"/>
                  </a:lnTo>
                  <a:lnTo>
                    <a:pt x="326" y="648"/>
                  </a:lnTo>
                  <a:lnTo>
                    <a:pt x="326" y="648"/>
                  </a:lnTo>
                  <a:lnTo>
                    <a:pt x="326" y="648"/>
                  </a:lnTo>
                  <a:lnTo>
                    <a:pt x="326" y="651"/>
                  </a:lnTo>
                  <a:lnTo>
                    <a:pt x="326" y="657"/>
                  </a:lnTo>
                  <a:lnTo>
                    <a:pt x="326" y="660"/>
                  </a:lnTo>
                  <a:lnTo>
                    <a:pt x="326" y="660"/>
                  </a:lnTo>
                  <a:lnTo>
                    <a:pt x="326" y="660"/>
                  </a:lnTo>
                  <a:lnTo>
                    <a:pt x="323" y="663"/>
                  </a:lnTo>
                  <a:lnTo>
                    <a:pt x="323" y="663"/>
                  </a:lnTo>
                  <a:lnTo>
                    <a:pt x="323" y="660"/>
                  </a:lnTo>
                  <a:lnTo>
                    <a:pt x="320" y="663"/>
                  </a:lnTo>
                  <a:lnTo>
                    <a:pt x="320" y="666"/>
                  </a:lnTo>
                  <a:lnTo>
                    <a:pt x="317" y="666"/>
                  </a:lnTo>
                  <a:lnTo>
                    <a:pt x="320" y="666"/>
                  </a:lnTo>
                  <a:lnTo>
                    <a:pt x="323" y="669"/>
                  </a:lnTo>
                  <a:lnTo>
                    <a:pt x="323" y="669"/>
                  </a:lnTo>
                  <a:lnTo>
                    <a:pt x="326" y="669"/>
                  </a:lnTo>
                  <a:lnTo>
                    <a:pt x="326" y="666"/>
                  </a:lnTo>
                  <a:lnTo>
                    <a:pt x="329" y="669"/>
                  </a:lnTo>
                  <a:lnTo>
                    <a:pt x="332" y="669"/>
                  </a:lnTo>
                  <a:lnTo>
                    <a:pt x="332" y="669"/>
                  </a:lnTo>
                  <a:lnTo>
                    <a:pt x="332" y="678"/>
                  </a:lnTo>
                  <a:lnTo>
                    <a:pt x="335" y="681"/>
                  </a:lnTo>
                  <a:lnTo>
                    <a:pt x="335" y="687"/>
                  </a:lnTo>
                  <a:lnTo>
                    <a:pt x="335" y="687"/>
                  </a:lnTo>
                  <a:lnTo>
                    <a:pt x="335" y="690"/>
                  </a:lnTo>
                  <a:lnTo>
                    <a:pt x="338" y="693"/>
                  </a:lnTo>
                  <a:lnTo>
                    <a:pt x="338" y="693"/>
                  </a:lnTo>
                  <a:lnTo>
                    <a:pt x="338" y="696"/>
                  </a:lnTo>
                  <a:lnTo>
                    <a:pt x="338" y="696"/>
                  </a:lnTo>
                  <a:lnTo>
                    <a:pt x="332" y="693"/>
                  </a:lnTo>
                  <a:lnTo>
                    <a:pt x="332" y="724"/>
                  </a:lnTo>
                  <a:lnTo>
                    <a:pt x="332" y="724"/>
                  </a:lnTo>
                  <a:lnTo>
                    <a:pt x="335" y="736"/>
                  </a:lnTo>
                  <a:lnTo>
                    <a:pt x="338" y="742"/>
                  </a:lnTo>
                  <a:lnTo>
                    <a:pt x="341" y="751"/>
                  </a:lnTo>
                  <a:lnTo>
                    <a:pt x="341" y="754"/>
                  </a:lnTo>
                  <a:lnTo>
                    <a:pt x="341" y="754"/>
                  </a:lnTo>
                  <a:lnTo>
                    <a:pt x="341" y="757"/>
                  </a:lnTo>
                  <a:lnTo>
                    <a:pt x="341" y="757"/>
                  </a:lnTo>
                  <a:lnTo>
                    <a:pt x="344" y="757"/>
                  </a:lnTo>
                  <a:lnTo>
                    <a:pt x="344" y="757"/>
                  </a:lnTo>
                  <a:lnTo>
                    <a:pt x="344" y="757"/>
                  </a:lnTo>
                  <a:lnTo>
                    <a:pt x="344" y="754"/>
                  </a:lnTo>
                  <a:lnTo>
                    <a:pt x="347" y="751"/>
                  </a:lnTo>
                  <a:lnTo>
                    <a:pt x="347" y="751"/>
                  </a:lnTo>
                  <a:lnTo>
                    <a:pt x="347" y="751"/>
                  </a:lnTo>
                  <a:lnTo>
                    <a:pt x="347" y="751"/>
                  </a:lnTo>
                  <a:lnTo>
                    <a:pt x="347" y="751"/>
                  </a:lnTo>
                  <a:lnTo>
                    <a:pt x="347" y="751"/>
                  </a:lnTo>
                  <a:lnTo>
                    <a:pt x="347" y="751"/>
                  </a:lnTo>
                  <a:lnTo>
                    <a:pt x="347" y="754"/>
                  </a:lnTo>
                  <a:lnTo>
                    <a:pt x="347" y="757"/>
                  </a:lnTo>
                  <a:lnTo>
                    <a:pt x="347" y="760"/>
                  </a:lnTo>
                  <a:lnTo>
                    <a:pt x="347" y="763"/>
                  </a:lnTo>
                  <a:lnTo>
                    <a:pt x="350" y="766"/>
                  </a:lnTo>
                  <a:lnTo>
                    <a:pt x="350" y="769"/>
                  </a:lnTo>
                  <a:lnTo>
                    <a:pt x="350" y="769"/>
                  </a:lnTo>
                  <a:lnTo>
                    <a:pt x="353" y="769"/>
                  </a:lnTo>
                  <a:lnTo>
                    <a:pt x="353" y="772"/>
                  </a:lnTo>
                  <a:lnTo>
                    <a:pt x="356" y="772"/>
                  </a:lnTo>
                  <a:lnTo>
                    <a:pt x="356" y="769"/>
                  </a:lnTo>
                  <a:lnTo>
                    <a:pt x="356" y="769"/>
                  </a:lnTo>
                  <a:lnTo>
                    <a:pt x="359" y="769"/>
                  </a:lnTo>
                  <a:lnTo>
                    <a:pt x="359" y="769"/>
                  </a:lnTo>
                  <a:lnTo>
                    <a:pt x="359" y="772"/>
                  </a:lnTo>
                  <a:lnTo>
                    <a:pt x="359" y="772"/>
                  </a:lnTo>
                  <a:lnTo>
                    <a:pt x="362" y="772"/>
                  </a:lnTo>
                  <a:lnTo>
                    <a:pt x="362" y="775"/>
                  </a:lnTo>
                  <a:lnTo>
                    <a:pt x="359" y="778"/>
                  </a:lnTo>
                  <a:lnTo>
                    <a:pt x="356" y="781"/>
                  </a:lnTo>
                  <a:lnTo>
                    <a:pt x="356" y="784"/>
                  </a:lnTo>
                  <a:lnTo>
                    <a:pt x="356" y="784"/>
                  </a:lnTo>
                  <a:lnTo>
                    <a:pt x="356" y="787"/>
                  </a:lnTo>
                  <a:lnTo>
                    <a:pt x="359" y="787"/>
                  </a:lnTo>
                  <a:lnTo>
                    <a:pt x="362" y="790"/>
                  </a:lnTo>
                  <a:lnTo>
                    <a:pt x="362" y="790"/>
                  </a:lnTo>
                  <a:lnTo>
                    <a:pt x="362" y="793"/>
                  </a:lnTo>
                  <a:lnTo>
                    <a:pt x="359" y="800"/>
                  </a:lnTo>
                  <a:lnTo>
                    <a:pt x="359" y="803"/>
                  </a:lnTo>
                  <a:lnTo>
                    <a:pt x="359" y="803"/>
                  </a:lnTo>
                  <a:lnTo>
                    <a:pt x="359" y="806"/>
                  </a:lnTo>
                  <a:lnTo>
                    <a:pt x="359" y="809"/>
                  </a:lnTo>
                  <a:lnTo>
                    <a:pt x="359" y="809"/>
                  </a:lnTo>
                  <a:lnTo>
                    <a:pt x="359" y="809"/>
                  </a:lnTo>
                  <a:lnTo>
                    <a:pt x="359" y="812"/>
                  </a:lnTo>
                  <a:lnTo>
                    <a:pt x="356" y="812"/>
                  </a:lnTo>
                  <a:lnTo>
                    <a:pt x="356" y="812"/>
                  </a:lnTo>
                  <a:lnTo>
                    <a:pt x="356" y="815"/>
                  </a:lnTo>
                  <a:lnTo>
                    <a:pt x="353" y="815"/>
                  </a:lnTo>
                  <a:lnTo>
                    <a:pt x="353" y="815"/>
                  </a:lnTo>
                  <a:lnTo>
                    <a:pt x="350" y="815"/>
                  </a:lnTo>
                  <a:lnTo>
                    <a:pt x="350" y="815"/>
                  </a:lnTo>
                  <a:lnTo>
                    <a:pt x="350" y="818"/>
                  </a:lnTo>
                  <a:lnTo>
                    <a:pt x="350" y="821"/>
                  </a:lnTo>
                  <a:lnTo>
                    <a:pt x="353" y="830"/>
                  </a:lnTo>
                  <a:lnTo>
                    <a:pt x="353" y="833"/>
                  </a:lnTo>
                  <a:lnTo>
                    <a:pt x="353" y="836"/>
                  </a:lnTo>
                  <a:lnTo>
                    <a:pt x="353" y="836"/>
                  </a:lnTo>
                  <a:lnTo>
                    <a:pt x="350" y="836"/>
                  </a:lnTo>
                  <a:lnTo>
                    <a:pt x="350" y="836"/>
                  </a:lnTo>
                  <a:lnTo>
                    <a:pt x="347" y="839"/>
                  </a:lnTo>
                  <a:lnTo>
                    <a:pt x="344" y="842"/>
                  </a:lnTo>
                  <a:lnTo>
                    <a:pt x="344" y="842"/>
                  </a:lnTo>
                  <a:lnTo>
                    <a:pt x="344" y="842"/>
                  </a:lnTo>
                  <a:lnTo>
                    <a:pt x="344" y="845"/>
                  </a:lnTo>
                  <a:lnTo>
                    <a:pt x="344" y="845"/>
                  </a:lnTo>
                  <a:lnTo>
                    <a:pt x="344" y="848"/>
                  </a:lnTo>
                  <a:lnTo>
                    <a:pt x="350" y="854"/>
                  </a:lnTo>
                  <a:lnTo>
                    <a:pt x="353" y="860"/>
                  </a:lnTo>
                  <a:lnTo>
                    <a:pt x="350" y="863"/>
                  </a:lnTo>
                  <a:lnTo>
                    <a:pt x="350" y="863"/>
                  </a:lnTo>
                  <a:lnTo>
                    <a:pt x="347" y="863"/>
                  </a:lnTo>
                  <a:lnTo>
                    <a:pt x="344" y="860"/>
                  </a:lnTo>
                  <a:lnTo>
                    <a:pt x="344" y="860"/>
                  </a:lnTo>
                  <a:lnTo>
                    <a:pt x="344" y="860"/>
                  </a:lnTo>
                  <a:lnTo>
                    <a:pt x="344" y="863"/>
                  </a:lnTo>
                  <a:lnTo>
                    <a:pt x="344" y="863"/>
                  </a:lnTo>
                  <a:lnTo>
                    <a:pt x="350" y="869"/>
                  </a:lnTo>
                  <a:lnTo>
                    <a:pt x="350" y="869"/>
                  </a:lnTo>
                  <a:lnTo>
                    <a:pt x="350" y="872"/>
                  </a:lnTo>
                  <a:lnTo>
                    <a:pt x="353" y="875"/>
                  </a:lnTo>
                  <a:lnTo>
                    <a:pt x="353" y="879"/>
                  </a:lnTo>
                  <a:lnTo>
                    <a:pt x="356" y="885"/>
                  </a:lnTo>
                  <a:lnTo>
                    <a:pt x="356" y="885"/>
                  </a:lnTo>
                  <a:lnTo>
                    <a:pt x="356" y="888"/>
                  </a:lnTo>
                  <a:lnTo>
                    <a:pt x="356" y="888"/>
                  </a:lnTo>
                  <a:lnTo>
                    <a:pt x="356" y="888"/>
                  </a:lnTo>
                  <a:lnTo>
                    <a:pt x="356" y="888"/>
                  </a:lnTo>
                  <a:lnTo>
                    <a:pt x="353" y="888"/>
                  </a:lnTo>
                  <a:lnTo>
                    <a:pt x="353" y="885"/>
                  </a:lnTo>
                  <a:lnTo>
                    <a:pt x="350" y="882"/>
                  </a:lnTo>
                  <a:lnTo>
                    <a:pt x="350" y="882"/>
                  </a:lnTo>
                  <a:lnTo>
                    <a:pt x="350" y="882"/>
                  </a:lnTo>
                  <a:lnTo>
                    <a:pt x="350" y="882"/>
                  </a:lnTo>
                  <a:lnTo>
                    <a:pt x="347" y="882"/>
                  </a:lnTo>
                  <a:lnTo>
                    <a:pt x="344" y="882"/>
                  </a:lnTo>
                  <a:lnTo>
                    <a:pt x="341" y="882"/>
                  </a:lnTo>
                  <a:lnTo>
                    <a:pt x="335" y="888"/>
                  </a:lnTo>
                  <a:lnTo>
                    <a:pt x="335" y="888"/>
                  </a:lnTo>
                  <a:lnTo>
                    <a:pt x="332" y="888"/>
                  </a:lnTo>
                  <a:lnTo>
                    <a:pt x="329" y="888"/>
                  </a:lnTo>
                  <a:lnTo>
                    <a:pt x="329" y="888"/>
                  </a:lnTo>
                  <a:lnTo>
                    <a:pt x="326" y="888"/>
                  </a:lnTo>
                  <a:lnTo>
                    <a:pt x="314" y="888"/>
                  </a:lnTo>
                  <a:lnTo>
                    <a:pt x="310" y="888"/>
                  </a:lnTo>
                  <a:lnTo>
                    <a:pt x="310" y="888"/>
                  </a:lnTo>
                  <a:lnTo>
                    <a:pt x="310" y="891"/>
                  </a:lnTo>
                  <a:lnTo>
                    <a:pt x="310" y="891"/>
                  </a:lnTo>
                  <a:lnTo>
                    <a:pt x="304" y="897"/>
                  </a:lnTo>
                  <a:lnTo>
                    <a:pt x="304" y="897"/>
                  </a:lnTo>
                  <a:lnTo>
                    <a:pt x="304" y="897"/>
                  </a:lnTo>
                  <a:lnTo>
                    <a:pt x="304" y="897"/>
                  </a:lnTo>
                  <a:lnTo>
                    <a:pt x="307" y="900"/>
                  </a:lnTo>
                  <a:lnTo>
                    <a:pt x="307" y="903"/>
                  </a:lnTo>
                  <a:lnTo>
                    <a:pt x="307" y="903"/>
                  </a:lnTo>
                  <a:lnTo>
                    <a:pt x="307" y="906"/>
                  </a:lnTo>
                  <a:lnTo>
                    <a:pt x="310" y="909"/>
                  </a:lnTo>
                  <a:lnTo>
                    <a:pt x="310" y="909"/>
                  </a:lnTo>
                  <a:lnTo>
                    <a:pt x="307" y="912"/>
                  </a:lnTo>
                  <a:lnTo>
                    <a:pt x="301" y="915"/>
                  </a:lnTo>
                  <a:lnTo>
                    <a:pt x="301" y="915"/>
                  </a:lnTo>
                  <a:lnTo>
                    <a:pt x="301" y="915"/>
                  </a:lnTo>
                  <a:lnTo>
                    <a:pt x="298" y="915"/>
                  </a:lnTo>
                  <a:lnTo>
                    <a:pt x="298" y="912"/>
                  </a:lnTo>
                  <a:lnTo>
                    <a:pt x="298" y="912"/>
                  </a:lnTo>
                  <a:lnTo>
                    <a:pt x="298" y="912"/>
                  </a:lnTo>
                  <a:lnTo>
                    <a:pt x="298" y="912"/>
                  </a:lnTo>
                  <a:lnTo>
                    <a:pt x="298" y="912"/>
                  </a:lnTo>
                  <a:lnTo>
                    <a:pt x="295" y="918"/>
                  </a:lnTo>
                  <a:lnTo>
                    <a:pt x="295" y="918"/>
                  </a:lnTo>
                  <a:lnTo>
                    <a:pt x="295" y="921"/>
                  </a:lnTo>
                  <a:lnTo>
                    <a:pt x="292" y="924"/>
                  </a:lnTo>
                  <a:lnTo>
                    <a:pt x="286" y="930"/>
                  </a:lnTo>
                  <a:lnTo>
                    <a:pt x="286" y="930"/>
                  </a:lnTo>
                  <a:lnTo>
                    <a:pt x="283" y="930"/>
                  </a:lnTo>
                  <a:lnTo>
                    <a:pt x="280" y="930"/>
                  </a:lnTo>
                  <a:lnTo>
                    <a:pt x="280" y="930"/>
                  </a:lnTo>
                  <a:lnTo>
                    <a:pt x="277" y="930"/>
                  </a:lnTo>
                  <a:lnTo>
                    <a:pt x="274" y="927"/>
                  </a:lnTo>
                  <a:lnTo>
                    <a:pt x="274" y="927"/>
                  </a:lnTo>
                  <a:lnTo>
                    <a:pt x="274" y="927"/>
                  </a:lnTo>
                  <a:lnTo>
                    <a:pt x="274" y="927"/>
                  </a:lnTo>
                  <a:lnTo>
                    <a:pt x="274" y="924"/>
                  </a:lnTo>
                  <a:lnTo>
                    <a:pt x="274" y="921"/>
                  </a:lnTo>
                  <a:lnTo>
                    <a:pt x="274" y="921"/>
                  </a:lnTo>
                  <a:lnTo>
                    <a:pt x="274" y="921"/>
                  </a:lnTo>
                  <a:lnTo>
                    <a:pt x="277" y="918"/>
                  </a:lnTo>
                  <a:lnTo>
                    <a:pt x="280" y="918"/>
                  </a:lnTo>
                  <a:lnTo>
                    <a:pt x="280" y="918"/>
                  </a:lnTo>
                  <a:lnTo>
                    <a:pt x="280" y="918"/>
                  </a:lnTo>
                  <a:lnTo>
                    <a:pt x="280" y="915"/>
                  </a:lnTo>
                  <a:lnTo>
                    <a:pt x="280" y="915"/>
                  </a:lnTo>
                  <a:lnTo>
                    <a:pt x="280" y="909"/>
                  </a:lnTo>
                  <a:lnTo>
                    <a:pt x="280" y="906"/>
                  </a:lnTo>
                  <a:lnTo>
                    <a:pt x="280" y="906"/>
                  </a:lnTo>
                  <a:lnTo>
                    <a:pt x="280" y="903"/>
                  </a:lnTo>
                  <a:lnTo>
                    <a:pt x="280" y="903"/>
                  </a:lnTo>
                  <a:lnTo>
                    <a:pt x="280" y="900"/>
                  </a:lnTo>
                  <a:lnTo>
                    <a:pt x="283" y="897"/>
                  </a:lnTo>
                  <a:lnTo>
                    <a:pt x="286" y="897"/>
                  </a:lnTo>
                  <a:lnTo>
                    <a:pt x="286" y="897"/>
                  </a:lnTo>
                  <a:lnTo>
                    <a:pt x="286" y="897"/>
                  </a:lnTo>
                  <a:lnTo>
                    <a:pt x="289" y="900"/>
                  </a:lnTo>
                  <a:lnTo>
                    <a:pt x="289" y="900"/>
                  </a:lnTo>
                  <a:lnTo>
                    <a:pt x="289" y="900"/>
                  </a:lnTo>
                  <a:lnTo>
                    <a:pt x="292" y="900"/>
                  </a:lnTo>
                  <a:lnTo>
                    <a:pt x="292" y="897"/>
                  </a:lnTo>
                  <a:lnTo>
                    <a:pt x="295" y="897"/>
                  </a:lnTo>
                  <a:lnTo>
                    <a:pt x="295" y="894"/>
                  </a:lnTo>
                  <a:lnTo>
                    <a:pt x="295" y="891"/>
                  </a:lnTo>
                  <a:lnTo>
                    <a:pt x="295" y="891"/>
                  </a:lnTo>
                  <a:lnTo>
                    <a:pt x="295" y="891"/>
                  </a:lnTo>
                  <a:lnTo>
                    <a:pt x="295" y="891"/>
                  </a:lnTo>
                  <a:lnTo>
                    <a:pt x="295" y="888"/>
                  </a:lnTo>
                  <a:lnTo>
                    <a:pt x="295" y="888"/>
                  </a:lnTo>
                  <a:lnTo>
                    <a:pt x="283" y="888"/>
                  </a:lnTo>
                  <a:lnTo>
                    <a:pt x="280" y="888"/>
                  </a:lnTo>
                  <a:lnTo>
                    <a:pt x="277" y="888"/>
                  </a:lnTo>
                  <a:lnTo>
                    <a:pt x="277" y="888"/>
                  </a:lnTo>
                  <a:lnTo>
                    <a:pt x="277" y="885"/>
                  </a:lnTo>
                  <a:lnTo>
                    <a:pt x="274" y="882"/>
                  </a:lnTo>
                  <a:lnTo>
                    <a:pt x="274" y="882"/>
                  </a:lnTo>
                  <a:lnTo>
                    <a:pt x="274" y="882"/>
                  </a:lnTo>
                  <a:lnTo>
                    <a:pt x="271" y="882"/>
                  </a:lnTo>
                  <a:lnTo>
                    <a:pt x="268" y="882"/>
                  </a:lnTo>
                  <a:lnTo>
                    <a:pt x="262" y="879"/>
                  </a:lnTo>
                  <a:lnTo>
                    <a:pt x="256" y="879"/>
                  </a:lnTo>
                  <a:lnTo>
                    <a:pt x="250" y="872"/>
                  </a:lnTo>
                  <a:lnTo>
                    <a:pt x="247" y="872"/>
                  </a:lnTo>
                  <a:lnTo>
                    <a:pt x="247" y="869"/>
                  </a:lnTo>
                  <a:lnTo>
                    <a:pt x="247" y="869"/>
                  </a:lnTo>
                  <a:lnTo>
                    <a:pt x="247" y="869"/>
                  </a:lnTo>
                  <a:lnTo>
                    <a:pt x="244" y="860"/>
                  </a:lnTo>
                  <a:lnTo>
                    <a:pt x="241" y="854"/>
                  </a:lnTo>
                  <a:lnTo>
                    <a:pt x="241" y="854"/>
                  </a:lnTo>
                  <a:lnTo>
                    <a:pt x="241" y="854"/>
                  </a:lnTo>
                  <a:lnTo>
                    <a:pt x="244" y="854"/>
                  </a:lnTo>
                  <a:lnTo>
                    <a:pt x="244" y="851"/>
                  </a:lnTo>
                  <a:lnTo>
                    <a:pt x="244" y="851"/>
                  </a:lnTo>
                  <a:lnTo>
                    <a:pt x="244" y="851"/>
                  </a:lnTo>
                  <a:lnTo>
                    <a:pt x="244" y="848"/>
                  </a:lnTo>
                  <a:lnTo>
                    <a:pt x="241" y="845"/>
                  </a:lnTo>
                  <a:lnTo>
                    <a:pt x="241" y="842"/>
                  </a:lnTo>
                  <a:lnTo>
                    <a:pt x="241" y="842"/>
                  </a:lnTo>
                  <a:lnTo>
                    <a:pt x="237" y="839"/>
                  </a:lnTo>
                  <a:lnTo>
                    <a:pt x="237" y="839"/>
                  </a:lnTo>
                  <a:lnTo>
                    <a:pt x="219" y="845"/>
                  </a:lnTo>
                  <a:lnTo>
                    <a:pt x="219" y="845"/>
                  </a:lnTo>
                  <a:lnTo>
                    <a:pt x="219" y="845"/>
                  </a:lnTo>
                  <a:lnTo>
                    <a:pt x="219" y="848"/>
                  </a:lnTo>
                  <a:lnTo>
                    <a:pt x="219" y="854"/>
                  </a:lnTo>
                  <a:lnTo>
                    <a:pt x="219" y="857"/>
                  </a:lnTo>
                  <a:lnTo>
                    <a:pt x="222" y="866"/>
                  </a:lnTo>
                  <a:lnTo>
                    <a:pt x="222" y="869"/>
                  </a:lnTo>
                  <a:lnTo>
                    <a:pt x="222" y="869"/>
                  </a:lnTo>
                  <a:lnTo>
                    <a:pt x="222" y="869"/>
                  </a:lnTo>
                  <a:lnTo>
                    <a:pt x="222" y="872"/>
                  </a:lnTo>
                  <a:lnTo>
                    <a:pt x="222" y="872"/>
                  </a:lnTo>
                  <a:lnTo>
                    <a:pt x="222" y="872"/>
                  </a:lnTo>
                  <a:lnTo>
                    <a:pt x="222" y="872"/>
                  </a:lnTo>
                  <a:lnTo>
                    <a:pt x="219" y="875"/>
                  </a:lnTo>
                  <a:lnTo>
                    <a:pt x="216" y="875"/>
                  </a:lnTo>
                  <a:lnTo>
                    <a:pt x="216" y="875"/>
                  </a:lnTo>
                  <a:lnTo>
                    <a:pt x="216" y="875"/>
                  </a:lnTo>
                  <a:lnTo>
                    <a:pt x="210" y="879"/>
                  </a:lnTo>
                  <a:lnTo>
                    <a:pt x="192" y="860"/>
                  </a:lnTo>
                  <a:lnTo>
                    <a:pt x="186" y="854"/>
                  </a:lnTo>
                  <a:lnTo>
                    <a:pt x="183" y="854"/>
                  </a:lnTo>
                  <a:lnTo>
                    <a:pt x="183" y="854"/>
                  </a:lnTo>
                  <a:lnTo>
                    <a:pt x="180" y="854"/>
                  </a:lnTo>
                  <a:lnTo>
                    <a:pt x="171" y="857"/>
                  </a:lnTo>
                  <a:lnTo>
                    <a:pt x="167" y="845"/>
                  </a:lnTo>
                  <a:lnTo>
                    <a:pt x="158" y="833"/>
                  </a:lnTo>
                  <a:lnTo>
                    <a:pt x="155" y="824"/>
                  </a:lnTo>
                  <a:lnTo>
                    <a:pt x="155" y="812"/>
                  </a:lnTo>
                  <a:lnTo>
                    <a:pt x="161" y="806"/>
                  </a:lnTo>
                  <a:lnTo>
                    <a:pt x="167" y="800"/>
                  </a:lnTo>
                  <a:lnTo>
                    <a:pt x="177" y="800"/>
                  </a:lnTo>
                  <a:lnTo>
                    <a:pt x="183" y="790"/>
                  </a:lnTo>
                  <a:lnTo>
                    <a:pt x="186" y="784"/>
                  </a:lnTo>
                  <a:lnTo>
                    <a:pt x="186" y="781"/>
                  </a:lnTo>
                  <a:lnTo>
                    <a:pt x="183" y="781"/>
                  </a:lnTo>
                  <a:lnTo>
                    <a:pt x="177" y="781"/>
                  </a:lnTo>
                  <a:lnTo>
                    <a:pt x="174" y="781"/>
                  </a:lnTo>
                  <a:lnTo>
                    <a:pt x="171" y="778"/>
                  </a:lnTo>
                  <a:lnTo>
                    <a:pt x="171" y="775"/>
                  </a:lnTo>
                  <a:lnTo>
                    <a:pt x="167" y="772"/>
                  </a:lnTo>
                  <a:lnTo>
                    <a:pt x="164" y="763"/>
                  </a:lnTo>
                  <a:lnTo>
                    <a:pt x="161" y="760"/>
                  </a:lnTo>
                  <a:lnTo>
                    <a:pt x="161" y="754"/>
                  </a:lnTo>
                  <a:lnTo>
                    <a:pt x="161" y="751"/>
                  </a:lnTo>
                  <a:lnTo>
                    <a:pt x="158" y="745"/>
                  </a:lnTo>
                  <a:lnTo>
                    <a:pt x="152" y="736"/>
                  </a:lnTo>
                  <a:lnTo>
                    <a:pt x="149" y="733"/>
                  </a:lnTo>
                  <a:lnTo>
                    <a:pt x="155" y="717"/>
                  </a:lnTo>
                  <a:lnTo>
                    <a:pt x="149" y="702"/>
                  </a:lnTo>
                  <a:lnTo>
                    <a:pt x="122" y="672"/>
                  </a:lnTo>
                  <a:lnTo>
                    <a:pt x="116" y="669"/>
                  </a:lnTo>
                  <a:lnTo>
                    <a:pt x="113" y="669"/>
                  </a:lnTo>
                  <a:lnTo>
                    <a:pt x="107" y="669"/>
                  </a:lnTo>
                  <a:lnTo>
                    <a:pt x="73" y="681"/>
                  </a:lnTo>
                  <a:lnTo>
                    <a:pt x="64" y="687"/>
                  </a:lnTo>
                  <a:lnTo>
                    <a:pt x="52" y="693"/>
                  </a:lnTo>
                  <a:lnTo>
                    <a:pt x="40" y="699"/>
                  </a:lnTo>
                  <a:lnTo>
                    <a:pt x="31" y="699"/>
                  </a:lnTo>
                  <a:lnTo>
                    <a:pt x="24" y="690"/>
                  </a:lnTo>
                  <a:lnTo>
                    <a:pt x="24" y="687"/>
                  </a:lnTo>
                  <a:lnTo>
                    <a:pt x="21" y="684"/>
                  </a:lnTo>
                  <a:lnTo>
                    <a:pt x="3" y="669"/>
                  </a:lnTo>
                  <a:lnTo>
                    <a:pt x="3" y="666"/>
                  </a:lnTo>
                  <a:lnTo>
                    <a:pt x="0" y="666"/>
                  </a:lnTo>
                  <a:lnTo>
                    <a:pt x="12" y="657"/>
                  </a:lnTo>
                  <a:lnTo>
                    <a:pt x="15" y="654"/>
                  </a:lnTo>
                  <a:lnTo>
                    <a:pt x="18" y="654"/>
                  </a:lnTo>
                  <a:lnTo>
                    <a:pt x="18" y="651"/>
                  </a:lnTo>
                  <a:lnTo>
                    <a:pt x="18" y="648"/>
                  </a:lnTo>
                  <a:lnTo>
                    <a:pt x="21" y="645"/>
                  </a:lnTo>
                  <a:lnTo>
                    <a:pt x="21" y="645"/>
                  </a:lnTo>
                  <a:lnTo>
                    <a:pt x="21" y="638"/>
                  </a:lnTo>
                  <a:lnTo>
                    <a:pt x="24" y="638"/>
                  </a:lnTo>
                  <a:lnTo>
                    <a:pt x="24" y="638"/>
                  </a:lnTo>
                  <a:lnTo>
                    <a:pt x="28" y="638"/>
                  </a:lnTo>
                  <a:lnTo>
                    <a:pt x="28" y="638"/>
                  </a:lnTo>
                  <a:lnTo>
                    <a:pt x="31" y="638"/>
                  </a:lnTo>
                  <a:lnTo>
                    <a:pt x="31" y="638"/>
                  </a:lnTo>
                  <a:lnTo>
                    <a:pt x="34" y="638"/>
                  </a:lnTo>
                  <a:lnTo>
                    <a:pt x="34" y="638"/>
                  </a:lnTo>
                  <a:lnTo>
                    <a:pt x="34" y="638"/>
                  </a:lnTo>
                  <a:lnTo>
                    <a:pt x="37" y="641"/>
                  </a:lnTo>
                  <a:lnTo>
                    <a:pt x="37" y="641"/>
                  </a:lnTo>
                  <a:lnTo>
                    <a:pt x="40" y="641"/>
                  </a:lnTo>
                  <a:lnTo>
                    <a:pt x="40" y="645"/>
                  </a:lnTo>
                  <a:lnTo>
                    <a:pt x="40" y="641"/>
                  </a:lnTo>
                  <a:lnTo>
                    <a:pt x="40" y="641"/>
                  </a:lnTo>
                  <a:lnTo>
                    <a:pt x="40" y="641"/>
                  </a:lnTo>
                  <a:lnTo>
                    <a:pt x="40" y="638"/>
                  </a:lnTo>
                  <a:lnTo>
                    <a:pt x="43" y="638"/>
                  </a:lnTo>
                  <a:lnTo>
                    <a:pt x="43" y="632"/>
                  </a:lnTo>
                  <a:lnTo>
                    <a:pt x="43" y="632"/>
                  </a:lnTo>
                  <a:lnTo>
                    <a:pt x="43" y="632"/>
                  </a:lnTo>
                  <a:lnTo>
                    <a:pt x="43" y="629"/>
                  </a:lnTo>
                  <a:lnTo>
                    <a:pt x="43" y="629"/>
                  </a:lnTo>
                  <a:lnTo>
                    <a:pt x="37" y="626"/>
                  </a:lnTo>
                  <a:lnTo>
                    <a:pt x="37" y="626"/>
                  </a:lnTo>
                  <a:lnTo>
                    <a:pt x="34" y="626"/>
                  </a:lnTo>
                  <a:lnTo>
                    <a:pt x="34" y="623"/>
                  </a:lnTo>
                  <a:lnTo>
                    <a:pt x="34" y="620"/>
                  </a:lnTo>
                  <a:lnTo>
                    <a:pt x="34" y="617"/>
                  </a:lnTo>
                  <a:lnTo>
                    <a:pt x="37" y="611"/>
                  </a:lnTo>
                  <a:lnTo>
                    <a:pt x="40" y="608"/>
                  </a:lnTo>
                  <a:lnTo>
                    <a:pt x="40" y="605"/>
                  </a:lnTo>
                  <a:lnTo>
                    <a:pt x="46" y="602"/>
                  </a:lnTo>
                  <a:lnTo>
                    <a:pt x="49" y="602"/>
                  </a:lnTo>
                  <a:lnTo>
                    <a:pt x="55" y="599"/>
                  </a:lnTo>
                  <a:lnTo>
                    <a:pt x="58" y="596"/>
                  </a:lnTo>
                  <a:lnTo>
                    <a:pt x="58" y="593"/>
                  </a:lnTo>
                  <a:lnTo>
                    <a:pt x="58" y="593"/>
                  </a:lnTo>
                  <a:lnTo>
                    <a:pt x="61" y="593"/>
                  </a:lnTo>
                  <a:lnTo>
                    <a:pt x="61" y="596"/>
                  </a:lnTo>
                  <a:lnTo>
                    <a:pt x="61" y="596"/>
                  </a:lnTo>
                  <a:lnTo>
                    <a:pt x="64" y="596"/>
                  </a:lnTo>
                  <a:lnTo>
                    <a:pt x="64" y="599"/>
                  </a:lnTo>
                  <a:lnTo>
                    <a:pt x="64" y="599"/>
                  </a:lnTo>
                  <a:lnTo>
                    <a:pt x="67" y="599"/>
                  </a:lnTo>
                  <a:lnTo>
                    <a:pt x="67" y="599"/>
                  </a:lnTo>
                  <a:lnTo>
                    <a:pt x="70" y="596"/>
                  </a:lnTo>
                  <a:lnTo>
                    <a:pt x="73" y="593"/>
                  </a:lnTo>
                  <a:lnTo>
                    <a:pt x="73" y="590"/>
                  </a:lnTo>
                  <a:lnTo>
                    <a:pt x="73" y="590"/>
                  </a:lnTo>
                  <a:lnTo>
                    <a:pt x="70" y="587"/>
                  </a:lnTo>
                  <a:lnTo>
                    <a:pt x="70" y="587"/>
                  </a:lnTo>
                  <a:lnTo>
                    <a:pt x="70" y="584"/>
                  </a:lnTo>
                  <a:lnTo>
                    <a:pt x="70" y="581"/>
                  </a:lnTo>
                  <a:lnTo>
                    <a:pt x="73" y="581"/>
                  </a:lnTo>
                  <a:lnTo>
                    <a:pt x="73" y="581"/>
                  </a:lnTo>
                  <a:lnTo>
                    <a:pt x="85" y="581"/>
                  </a:lnTo>
                  <a:lnTo>
                    <a:pt x="91" y="578"/>
                  </a:lnTo>
                  <a:lnTo>
                    <a:pt x="91" y="578"/>
                  </a:lnTo>
                  <a:lnTo>
                    <a:pt x="91" y="578"/>
                  </a:lnTo>
                  <a:lnTo>
                    <a:pt x="94" y="578"/>
                  </a:lnTo>
                  <a:lnTo>
                    <a:pt x="94" y="575"/>
                  </a:lnTo>
                  <a:lnTo>
                    <a:pt x="94" y="575"/>
                  </a:lnTo>
                  <a:lnTo>
                    <a:pt x="94" y="572"/>
                  </a:lnTo>
                  <a:lnTo>
                    <a:pt x="91" y="572"/>
                  </a:lnTo>
                  <a:lnTo>
                    <a:pt x="88" y="559"/>
                  </a:lnTo>
                  <a:lnTo>
                    <a:pt x="88" y="556"/>
                  </a:lnTo>
                  <a:lnTo>
                    <a:pt x="88" y="556"/>
                  </a:lnTo>
                  <a:lnTo>
                    <a:pt x="85" y="556"/>
                  </a:lnTo>
                  <a:lnTo>
                    <a:pt x="82" y="553"/>
                  </a:lnTo>
                  <a:lnTo>
                    <a:pt x="79" y="547"/>
                  </a:lnTo>
                  <a:lnTo>
                    <a:pt x="76" y="538"/>
                  </a:lnTo>
                  <a:lnTo>
                    <a:pt x="73" y="535"/>
                  </a:lnTo>
                  <a:lnTo>
                    <a:pt x="70" y="532"/>
                  </a:lnTo>
                  <a:lnTo>
                    <a:pt x="70" y="532"/>
                  </a:lnTo>
                  <a:lnTo>
                    <a:pt x="70" y="532"/>
                  </a:lnTo>
                  <a:lnTo>
                    <a:pt x="70" y="529"/>
                  </a:lnTo>
                  <a:lnTo>
                    <a:pt x="67" y="529"/>
                  </a:lnTo>
                  <a:lnTo>
                    <a:pt x="67" y="529"/>
                  </a:lnTo>
                  <a:lnTo>
                    <a:pt x="55" y="526"/>
                  </a:lnTo>
                  <a:lnTo>
                    <a:pt x="55" y="523"/>
                  </a:lnTo>
                  <a:lnTo>
                    <a:pt x="55" y="523"/>
                  </a:lnTo>
                  <a:lnTo>
                    <a:pt x="55" y="523"/>
                  </a:lnTo>
                  <a:lnTo>
                    <a:pt x="58" y="520"/>
                  </a:lnTo>
                  <a:lnTo>
                    <a:pt x="58" y="514"/>
                  </a:lnTo>
                  <a:lnTo>
                    <a:pt x="61" y="511"/>
                  </a:lnTo>
                  <a:lnTo>
                    <a:pt x="61" y="508"/>
                  </a:lnTo>
                  <a:lnTo>
                    <a:pt x="64" y="502"/>
                  </a:lnTo>
                  <a:lnTo>
                    <a:pt x="67" y="502"/>
                  </a:lnTo>
                  <a:lnTo>
                    <a:pt x="67" y="502"/>
                  </a:lnTo>
                  <a:lnTo>
                    <a:pt x="67" y="502"/>
                  </a:lnTo>
                  <a:lnTo>
                    <a:pt x="64" y="499"/>
                  </a:lnTo>
                  <a:lnTo>
                    <a:pt x="61" y="499"/>
                  </a:lnTo>
                  <a:lnTo>
                    <a:pt x="61" y="499"/>
                  </a:lnTo>
                  <a:lnTo>
                    <a:pt x="61" y="499"/>
                  </a:lnTo>
                  <a:lnTo>
                    <a:pt x="61" y="496"/>
                  </a:lnTo>
                  <a:lnTo>
                    <a:pt x="61" y="493"/>
                  </a:lnTo>
                  <a:lnTo>
                    <a:pt x="61" y="493"/>
                  </a:lnTo>
                  <a:lnTo>
                    <a:pt x="61" y="493"/>
                  </a:lnTo>
                  <a:lnTo>
                    <a:pt x="61" y="477"/>
                  </a:lnTo>
                  <a:lnTo>
                    <a:pt x="61" y="474"/>
                  </a:lnTo>
                  <a:lnTo>
                    <a:pt x="61" y="474"/>
                  </a:lnTo>
                  <a:lnTo>
                    <a:pt x="64" y="474"/>
                  </a:lnTo>
                  <a:lnTo>
                    <a:pt x="64" y="471"/>
                  </a:lnTo>
                  <a:lnTo>
                    <a:pt x="67" y="471"/>
                  </a:lnTo>
                  <a:lnTo>
                    <a:pt x="70" y="468"/>
                  </a:lnTo>
                  <a:lnTo>
                    <a:pt x="70" y="465"/>
                  </a:lnTo>
                  <a:lnTo>
                    <a:pt x="73" y="465"/>
                  </a:lnTo>
                  <a:lnTo>
                    <a:pt x="76" y="462"/>
                  </a:lnTo>
                  <a:lnTo>
                    <a:pt x="76" y="462"/>
                  </a:lnTo>
                  <a:lnTo>
                    <a:pt x="79" y="462"/>
                  </a:lnTo>
                  <a:lnTo>
                    <a:pt x="79" y="465"/>
                  </a:lnTo>
                  <a:lnTo>
                    <a:pt x="85" y="471"/>
                  </a:lnTo>
                  <a:lnTo>
                    <a:pt x="85" y="471"/>
                  </a:lnTo>
                  <a:lnTo>
                    <a:pt x="85" y="471"/>
                  </a:lnTo>
                  <a:lnTo>
                    <a:pt x="88" y="471"/>
                  </a:lnTo>
                  <a:lnTo>
                    <a:pt x="88" y="471"/>
                  </a:lnTo>
                  <a:lnTo>
                    <a:pt x="91" y="471"/>
                  </a:lnTo>
                  <a:lnTo>
                    <a:pt x="91" y="471"/>
                  </a:lnTo>
                  <a:lnTo>
                    <a:pt x="94" y="468"/>
                  </a:lnTo>
                  <a:lnTo>
                    <a:pt x="97" y="465"/>
                  </a:lnTo>
                  <a:lnTo>
                    <a:pt x="97" y="465"/>
                  </a:lnTo>
                  <a:lnTo>
                    <a:pt x="97" y="465"/>
                  </a:lnTo>
                  <a:lnTo>
                    <a:pt x="101" y="453"/>
                  </a:lnTo>
                  <a:lnTo>
                    <a:pt x="104" y="447"/>
                  </a:lnTo>
                  <a:lnTo>
                    <a:pt x="104" y="447"/>
                  </a:lnTo>
                  <a:lnTo>
                    <a:pt x="104" y="444"/>
                  </a:lnTo>
                  <a:lnTo>
                    <a:pt x="101" y="444"/>
                  </a:lnTo>
                  <a:lnTo>
                    <a:pt x="101" y="444"/>
                  </a:lnTo>
                  <a:lnTo>
                    <a:pt x="97" y="441"/>
                  </a:lnTo>
                  <a:lnTo>
                    <a:pt x="97" y="435"/>
                  </a:lnTo>
                  <a:lnTo>
                    <a:pt x="97" y="432"/>
                  </a:lnTo>
                  <a:lnTo>
                    <a:pt x="94" y="423"/>
                  </a:lnTo>
                  <a:lnTo>
                    <a:pt x="91" y="420"/>
                  </a:lnTo>
                  <a:lnTo>
                    <a:pt x="91" y="420"/>
                  </a:lnTo>
                  <a:lnTo>
                    <a:pt x="94" y="420"/>
                  </a:lnTo>
                  <a:lnTo>
                    <a:pt x="94" y="417"/>
                  </a:lnTo>
                  <a:lnTo>
                    <a:pt x="94" y="414"/>
                  </a:lnTo>
                  <a:lnTo>
                    <a:pt x="97" y="407"/>
                  </a:lnTo>
                  <a:lnTo>
                    <a:pt x="97" y="401"/>
                  </a:lnTo>
                  <a:lnTo>
                    <a:pt x="101" y="401"/>
                  </a:lnTo>
                  <a:lnTo>
                    <a:pt x="101" y="398"/>
                  </a:lnTo>
                  <a:lnTo>
                    <a:pt x="104" y="398"/>
                  </a:lnTo>
                  <a:lnTo>
                    <a:pt x="104" y="398"/>
                  </a:lnTo>
                  <a:lnTo>
                    <a:pt x="104" y="395"/>
                  </a:lnTo>
                  <a:lnTo>
                    <a:pt x="107" y="392"/>
                  </a:lnTo>
                  <a:lnTo>
                    <a:pt x="107" y="383"/>
                  </a:lnTo>
                  <a:lnTo>
                    <a:pt x="107" y="383"/>
                  </a:lnTo>
                  <a:lnTo>
                    <a:pt x="107" y="380"/>
                  </a:lnTo>
                  <a:lnTo>
                    <a:pt x="107" y="380"/>
                  </a:lnTo>
                  <a:lnTo>
                    <a:pt x="107" y="380"/>
                  </a:lnTo>
                  <a:lnTo>
                    <a:pt x="104" y="380"/>
                  </a:lnTo>
                  <a:lnTo>
                    <a:pt x="101" y="374"/>
                  </a:lnTo>
                  <a:lnTo>
                    <a:pt x="97" y="374"/>
                  </a:lnTo>
                  <a:lnTo>
                    <a:pt x="97" y="374"/>
                  </a:lnTo>
                  <a:lnTo>
                    <a:pt x="97" y="374"/>
                  </a:lnTo>
                  <a:lnTo>
                    <a:pt x="97" y="371"/>
                  </a:lnTo>
                  <a:lnTo>
                    <a:pt x="97" y="371"/>
                  </a:lnTo>
                  <a:lnTo>
                    <a:pt x="97" y="371"/>
                  </a:lnTo>
                  <a:lnTo>
                    <a:pt x="97" y="371"/>
                  </a:lnTo>
                  <a:lnTo>
                    <a:pt x="97" y="371"/>
                  </a:lnTo>
                  <a:lnTo>
                    <a:pt x="97" y="368"/>
                  </a:lnTo>
                  <a:lnTo>
                    <a:pt x="97" y="368"/>
                  </a:lnTo>
                  <a:lnTo>
                    <a:pt x="97" y="368"/>
                  </a:lnTo>
                  <a:lnTo>
                    <a:pt x="97" y="368"/>
                  </a:lnTo>
                  <a:lnTo>
                    <a:pt x="97" y="368"/>
                  </a:lnTo>
                  <a:lnTo>
                    <a:pt x="97" y="365"/>
                  </a:lnTo>
                  <a:lnTo>
                    <a:pt x="97" y="365"/>
                  </a:lnTo>
                  <a:lnTo>
                    <a:pt x="110" y="353"/>
                  </a:lnTo>
                  <a:lnTo>
                    <a:pt x="113" y="350"/>
                  </a:lnTo>
                  <a:lnTo>
                    <a:pt x="113" y="347"/>
                  </a:lnTo>
                  <a:lnTo>
                    <a:pt x="113" y="347"/>
                  </a:lnTo>
                  <a:lnTo>
                    <a:pt x="119" y="344"/>
                  </a:lnTo>
                  <a:lnTo>
                    <a:pt x="119" y="344"/>
                  </a:lnTo>
                  <a:lnTo>
                    <a:pt x="119" y="341"/>
                  </a:lnTo>
                  <a:lnTo>
                    <a:pt x="119" y="341"/>
                  </a:lnTo>
                  <a:lnTo>
                    <a:pt x="131" y="331"/>
                  </a:lnTo>
                  <a:lnTo>
                    <a:pt x="134" y="325"/>
                  </a:lnTo>
                  <a:lnTo>
                    <a:pt x="137" y="325"/>
                  </a:lnTo>
                  <a:lnTo>
                    <a:pt x="137" y="325"/>
                  </a:lnTo>
                  <a:lnTo>
                    <a:pt x="140" y="325"/>
                  </a:lnTo>
                  <a:lnTo>
                    <a:pt x="140" y="325"/>
                  </a:lnTo>
                  <a:lnTo>
                    <a:pt x="140" y="325"/>
                  </a:lnTo>
                  <a:lnTo>
                    <a:pt x="143" y="331"/>
                  </a:lnTo>
                  <a:lnTo>
                    <a:pt x="146" y="335"/>
                  </a:lnTo>
                  <a:lnTo>
                    <a:pt x="149" y="335"/>
                  </a:lnTo>
                  <a:lnTo>
                    <a:pt x="152" y="335"/>
                  </a:lnTo>
                  <a:lnTo>
                    <a:pt x="155" y="335"/>
                  </a:lnTo>
                  <a:lnTo>
                    <a:pt x="158" y="331"/>
                  </a:lnTo>
                  <a:lnTo>
                    <a:pt x="158" y="331"/>
                  </a:lnTo>
                  <a:lnTo>
                    <a:pt x="164" y="328"/>
                  </a:lnTo>
                  <a:lnTo>
                    <a:pt x="164" y="325"/>
                  </a:lnTo>
                  <a:lnTo>
                    <a:pt x="164" y="325"/>
                  </a:lnTo>
                  <a:lnTo>
                    <a:pt x="164" y="322"/>
                  </a:lnTo>
                  <a:lnTo>
                    <a:pt x="164" y="322"/>
                  </a:lnTo>
                  <a:lnTo>
                    <a:pt x="167" y="319"/>
                  </a:lnTo>
                  <a:lnTo>
                    <a:pt x="174" y="313"/>
                  </a:lnTo>
                  <a:lnTo>
                    <a:pt x="177" y="310"/>
                  </a:lnTo>
                  <a:lnTo>
                    <a:pt x="180" y="310"/>
                  </a:lnTo>
                  <a:lnTo>
                    <a:pt x="183" y="310"/>
                  </a:lnTo>
                  <a:lnTo>
                    <a:pt x="183" y="310"/>
                  </a:lnTo>
                  <a:lnTo>
                    <a:pt x="183" y="310"/>
                  </a:lnTo>
                  <a:lnTo>
                    <a:pt x="183" y="307"/>
                  </a:lnTo>
                  <a:lnTo>
                    <a:pt x="183" y="301"/>
                  </a:lnTo>
                  <a:lnTo>
                    <a:pt x="186" y="301"/>
                  </a:lnTo>
                  <a:lnTo>
                    <a:pt x="186" y="298"/>
                  </a:lnTo>
                  <a:lnTo>
                    <a:pt x="186" y="295"/>
                  </a:lnTo>
                  <a:lnTo>
                    <a:pt x="189" y="286"/>
                  </a:lnTo>
                  <a:lnTo>
                    <a:pt x="192" y="286"/>
                  </a:lnTo>
                  <a:lnTo>
                    <a:pt x="195" y="286"/>
                  </a:lnTo>
                  <a:lnTo>
                    <a:pt x="195" y="283"/>
                  </a:lnTo>
                  <a:lnTo>
                    <a:pt x="195" y="283"/>
                  </a:lnTo>
                  <a:lnTo>
                    <a:pt x="195" y="283"/>
                  </a:lnTo>
                  <a:lnTo>
                    <a:pt x="195" y="283"/>
                  </a:lnTo>
                  <a:lnTo>
                    <a:pt x="195" y="280"/>
                  </a:lnTo>
                  <a:lnTo>
                    <a:pt x="198" y="280"/>
                  </a:lnTo>
                  <a:lnTo>
                    <a:pt x="198" y="277"/>
                  </a:lnTo>
                  <a:lnTo>
                    <a:pt x="198" y="274"/>
                  </a:lnTo>
                  <a:lnTo>
                    <a:pt x="201" y="274"/>
                  </a:lnTo>
                  <a:lnTo>
                    <a:pt x="204" y="271"/>
                  </a:lnTo>
                  <a:lnTo>
                    <a:pt x="204" y="268"/>
                  </a:lnTo>
                  <a:lnTo>
                    <a:pt x="204" y="265"/>
                  </a:lnTo>
                  <a:lnTo>
                    <a:pt x="204" y="262"/>
                  </a:lnTo>
                  <a:lnTo>
                    <a:pt x="201" y="259"/>
                  </a:lnTo>
                  <a:lnTo>
                    <a:pt x="201" y="256"/>
                  </a:lnTo>
                  <a:lnTo>
                    <a:pt x="201" y="252"/>
                  </a:lnTo>
                  <a:lnTo>
                    <a:pt x="204" y="249"/>
                  </a:lnTo>
                  <a:lnTo>
                    <a:pt x="201" y="249"/>
                  </a:lnTo>
                  <a:lnTo>
                    <a:pt x="201" y="246"/>
                  </a:lnTo>
                  <a:lnTo>
                    <a:pt x="201" y="243"/>
                  </a:lnTo>
                  <a:lnTo>
                    <a:pt x="198" y="243"/>
                  </a:lnTo>
                  <a:lnTo>
                    <a:pt x="198" y="240"/>
                  </a:lnTo>
                  <a:lnTo>
                    <a:pt x="198" y="237"/>
                  </a:lnTo>
                  <a:lnTo>
                    <a:pt x="225" y="237"/>
                  </a:lnTo>
                  <a:lnTo>
                    <a:pt x="234" y="240"/>
                  </a:lnTo>
                  <a:lnTo>
                    <a:pt x="234" y="240"/>
                  </a:lnTo>
                  <a:lnTo>
                    <a:pt x="234" y="240"/>
                  </a:lnTo>
                  <a:lnTo>
                    <a:pt x="237" y="237"/>
                  </a:lnTo>
                  <a:lnTo>
                    <a:pt x="241" y="234"/>
                  </a:lnTo>
                  <a:lnTo>
                    <a:pt x="247" y="231"/>
                  </a:lnTo>
                  <a:lnTo>
                    <a:pt x="247" y="231"/>
                  </a:lnTo>
                  <a:lnTo>
                    <a:pt x="247" y="231"/>
                  </a:lnTo>
                  <a:lnTo>
                    <a:pt x="247" y="228"/>
                  </a:lnTo>
                  <a:lnTo>
                    <a:pt x="247" y="228"/>
                  </a:lnTo>
                  <a:lnTo>
                    <a:pt x="244" y="222"/>
                  </a:lnTo>
                  <a:lnTo>
                    <a:pt x="244" y="222"/>
                  </a:lnTo>
                  <a:lnTo>
                    <a:pt x="244" y="222"/>
                  </a:lnTo>
                  <a:lnTo>
                    <a:pt x="244" y="222"/>
                  </a:lnTo>
                  <a:lnTo>
                    <a:pt x="244" y="222"/>
                  </a:lnTo>
                  <a:lnTo>
                    <a:pt x="244" y="219"/>
                  </a:lnTo>
                  <a:lnTo>
                    <a:pt x="250" y="213"/>
                  </a:lnTo>
                  <a:lnTo>
                    <a:pt x="259" y="204"/>
                  </a:lnTo>
                  <a:lnTo>
                    <a:pt x="259" y="204"/>
                  </a:lnTo>
                  <a:lnTo>
                    <a:pt x="259" y="201"/>
                  </a:lnTo>
                  <a:lnTo>
                    <a:pt x="259" y="198"/>
                  </a:lnTo>
                  <a:lnTo>
                    <a:pt x="259" y="198"/>
                  </a:lnTo>
                  <a:lnTo>
                    <a:pt x="259" y="198"/>
                  </a:lnTo>
                  <a:lnTo>
                    <a:pt x="259" y="195"/>
                  </a:lnTo>
                  <a:lnTo>
                    <a:pt x="259" y="195"/>
                  </a:lnTo>
                  <a:lnTo>
                    <a:pt x="259" y="192"/>
                  </a:lnTo>
                  <a:lnTo>
                    <a:pt x="256" y="189"/>
                  </a:lnTo>
                  <a:lnTo>
                    <a:pt x="256" y="186"/>
                  </a:lnTo>
                  <a:lnTo>
                    <a:pt x="256" y="180"/>
                  </a:lnTo>
                  <a:lnTo>
                    <a:pt x="256" y="180"/>
                  </a:lnTo>
                  <a:lnTo>
                    <a:pt x="256" y="177"/>
                  </a:lnTo>
                  <a:lnTo>
                    <a:pt x="253" y="170"/>
                  </a:lnTo>
                  <a:lnTo>
                    <a:pt x="253" y="170"/>
                  </a:lnTo>
                  <a:lnTo>
                    <a:pt x="253" y="170"/>
                  </a:lnTo>
                  <a:lnTo>
                    <a:pt x="250" y="170"/>
                  </a:lnTo>
                  <a:lnTo>
                    <a:pt x="250" y="170"/>
                  </a:lnTo>
                  <a:lnTo>
                    <a:pt x="250" y="167"/>
                  </a:lnTo>
                  <a:lnTo>
                    <a:pt x="250" y="167"/>
                  </a:lnTo>
                  <a:lnTo>
                    <a:pt x="253" y="164"/>
                  </a:lnTo>
                  <a:lnTo>
                    <a:pt x="253" y="164"/>
                  </a:lnTo>
                  <a:lnTo>
                    <a:pt x="253" y="164"/>
                  </a:lnTo>
                  <a:lnTo>
                    <a:pt x="250" y="164"/>
                  </a:lnTo>
                  <a:lnTo>
                    <a:pt x="250" y="164"/>
                  </a:lnTo>
                  <a:lnTo>
                    <a:pt x="250" y="161"/>
                  </a:lnTo>
                  <a:lnTo>
                    <a:pt x="250" y="161"/>
                  </a:lnTo>
                  <a:lnTo>
                    <a:pt x="250" y="161"/>
                  </a:lnTo>
                  <a:lnTo>
                    <a:pt x="247" y="164"/>
                  </a:lnTo>
                  <a:lnTo>
                    <a:pt x="241" y="167"/>
                  </a:lnTo>
                  <a:lnTo>
                    <a:pt x="234" y="170"/>
                  </a:lnTo>
                  <a:lnTo>
                    <a:pt x="231" y="170"/>
                  </a:lnTo>
                  <a:lnTo>
                    <a:pt x="228" y="170"/>
                  </a:lnTo>
                  <a:lnTo>
                    <a:pt x="228" y="170"/>
                  </a:lnTo>
                  <a:lnTo>
                    <a:pt x="228" y="170"/>
                  </a:lnTo>
                  <a:lnTo>
                    <a:pt x="228" y="170"/>
                  </a:lnTo>
                  <a:lnTo>
                    <a:pt x="225" y="173"/>
                  </a:lnTo>
                  <a:lnTo>
                    <a:pt x="225" y="173"/>
                  </a:lnTo>
                  <a:lnTo>
                    <a:pt x="225" y="177"/>
                  </a:lnTo>
                  <a:lnTo>
                    <a:pt x="225" y="177"/>
                  </a:lnTo>
                  <a:lnTo>
                    <a:pt x="222" y="177"/>
                  </a:lnTo>
                  <a:lnTo>
                    <a:pt x="222" y="177"/>
                  </a:lnTo>
                  <a:lnTo>
                    <a:pt x="219" y="173"/>
                  </a:lnTo>
                  <a:lnTo>
                    <a:pt x="219" y="173"/>
                  </a:lnTo>
                  <a:lnTo>
                    <a:pt x="219" y="173"/>
                  </a:lnTo>
                  <a:lnTo>
                    <a:pt x="219" y="173"/>
                  </a:lnTo>
                  <a:lnTo>
                    <a:pt x="219" y="173"/>
                  </a:lnTo>
                  <a:lnTo>
                    <a:pt x="219" y="170"/>
                  </a:lnTo>
                  <a:lnTo>
                    <a:pt x="216" y="170"/>
                  </a:lnTo>
                  <a:lnTo>
                    <a:pt x="216" y="167"/>
                  </a:lnTo>
                  <a:lnTo>
                    <a:pt x="216" y="167"/>
                  </a:lnTo>
                  <a:lnTo>
                    <a:pt x="216" y="167"/>
                  </a:lnTo>
                  <a:lnTo>
                    <a:pt x="213" y="167"/>
                  </a:lnTo>
                  <a:lnTo>
                    <a:pt x="213" y="164"/>
                  </a:lnTo>
                  <a:lnTo>
                    <a:pt x="213" y="164"/>
                  </a:lnTo>
                  <a:lnTo>
                    <a:pt x="213" y="164"/>
                  </a:lnTo>
                  <a:lnTo>
                    <a:pt x="213" y="164"/>
                  </a:lnTo>
                  <a:lnTo>
                    <a:pt x="213" y="164"/>
                  </a:lnTo>
                  <a:lnTo>
                    <a:pt x="213" y="161"/>
                  </a:lnTo>
                  <a:lnTo>
                    <a:pt x="213" y="161"/>
                  </a:lnTo>
                  <a:lnTo>
                    <a:pt x="216" y="155"/>
                  </a:lnTo>
                  <a:lnTo>
                    <a:pt x="216" y="152"/>
                  </a:lnTo>
                  <a:lnTo>
                    <a:pt x="222" y="146"/>
                  </a:lnTo>
                  <a:lnTo>
                    <a:pt x="231" y="137"/>
                  </a:lnTo>
                  <a:lnTo>
                    <a:pt x="231" y="134"/>
                  </a:lnTo>
                  <a:lnTo>
                    <a:pt x="231" y="134"/>
                  </a:lnTo>
                  <a:lnTo>
                    <a:pt x="231" y="134"/>
                  </a:lnTo>
                  <a:lnTo>
                    <a:pt x="231" y="134"/>
                  </a:lnTo>
                  <a:lnTo>
                    <a:pt x="231" y="131"/>
                  </a:lnTo>
                  <a:lnTo>
                    <a:pt x="234" y="131"/>
                  </a:lnTo>
                  <a:lnTo>
                    <a:pt x="237" y="128"/>
                  </a:lnTo>
                  <a:lnTo>
                    <a:pt x="241" y="125"/>
                  </a:lnTo>
                  <a:lnTo>
                    <a:pt x="241" y="125"/>
                  </a:lnTo>
                  <a:lnTo>
                    <a:pt x="241" y="125"/>
                  </a:lnTo>
                  <a:lnTo>
                    <a:pt x="241" y="125"/>
                  </a:lnTo>
                  <a:lnTo>
                    <a:pt x="247" y="122"/>
                  </a:lnTo>
                  <a:lnTo>
                    <a:pt x="253" y="119"/>
                  </a:lnTo>
                  <a:lnTo>
                    <a:pt x="253" y="119"/>
                  </a:lnTo>
                  <a:lnTo>
                    <a:pt x="259" y="119"/>
                  </a:lnTo>
                  <a:lnTo>
                    <a:pt x="265" y="119"/>
                  </a:lnTo>
                  <a:lnTo>
                    <a:pt x="271" y="116"/>
                  </a:lnTo>
                  <a:lnTo>
                    <a:pt x="274" y="116"/>
                  </a:lnTo>
                  <a:lnTo>
                    <a:pt x="274" y="116"/>
                  </a:lnTo>
                  <a:lnTo>
                    <a:pt x="277" y="116"/>
                  </a:lnTo>
                  <a:lnTo>
                    <a:pt x="277" y="116"/>
                  </a:lnTo>
                  <a:lnTo>
                    <a:pt x="280" y="119"/>
                  </a:lnTo>
                  <a:lnTo>
                    <a:pt x="283" y="119"/>
                  </a:lnTo>
                  <a:lnTo>
                    <a:pt x="286" y="119"/>
                  </a:lnTo>
                  <a:lnTo>
                    <a:pt x="286" y="119"/>
                  </a:lnTo>
                  <a:lnTo>
                    <a:pt x="286" y="119"/>
                  </a:lnTo>
                  <a:lnTo>
                    <a:pt x="292" y="113"/>
                  </a:lnTo>
                  <a:lnTo>
                    <a:pt x="295" y="113"/>
                  </a:lnTo>
                  <a:lnTo>
                    <a:pt x="307" y="113"/>
                  </a:lnTo>
                  <a:lnTo>
                    <a:pt x="307" y="113"/>
                  </a:lnTo>
                  <a:lnTo>
                    <a:pt x="307" y="110"/>
                  </a:lnTo>
                  <a:lnTo>
                    <a:pt x="310" y="107"/>
                  </a:lnTo>
                  <a:lnTo>
                    <a:pt x="310" y="104"/>
                  </a:lnTo>
                  <a:lnTo>
                    <a:pt x="310" y="104"/>
                  </a:lnTo>
                  <a:lnTo>
                    <a:pt x="310" y="104"/>
                  </a:lnTo>
                  <a:lnTo>
                    <a:pt x="310" y="101"/>
                  </a:lnTo>
                  <a:lnTo>
                    <a:pt x="307" y="101"/>
                  </a:lnTo>
                  <a:lnTo>
                    <a:pt x="304" y="101"/>
                  </a:lnTo>
                  <a:lnTo>
                    <a:pt x="301" y="101"/>
                  </a:lnTo>
                  <a:lnTo>
                    <a:pt x="301" y="101"/>
                  </a:lnTo>
                  <a:lnTo>
                    <a:pt x="301" y="97"/>
                  </a:lnTo>
                  <a:lnTo>
                    <a:pt x="301" y="97"/>
                  </a:lnTo>
                  <a:lnTo>
                    <a:pt x="301" y="94"/>
                  </a:lnTo>
                  <a:lnTo>
                    <a:pt x="301" y="94"/>
                  </a:lnTo>
                  <a:lnTo>
                    <a:pt x="301" y="88"/>
                  </a:lnTo>
                  <a:lnTo>
                    <a:pt x="301" y="88"/>
                  </a:lnTo>
                  <a:lnTo>
                    <a:pt x="301" y="85"/>
                  </a:lnTo>
                  <a:lnTo>
                    <a:pt x="301" y="85"/>
                  </a:lnTo>
                  <a:lnTo>
                    <a:pt x="298" y="82"/>
                  </a:lnTo>
                  <a:lnTo>
                    <a:pt x="298" y="82"/>
                  </a:lnTo>
                  <a:lnTo>
                    <a:pt x="298" y="79"/>
                  </a:lnTo>
                  <a:lnTo>
                    <a:pt x="298" y="79"/>
                  </a:lnTo>
                  <a:lnTo>
                    <a:pt x="298" y="76"/>
                  </a:lnTo>
                  <a:lnTo>
                    <a:pt x="298" y="76"/>
                  </a:lnTo>
                  <a:lnTo>
                    <a:pt x="298" y="76"/>
                  </a:lnTo>
                  <a:lnTo>
                    <a:pt x="298" y="73"/>
                  </a:lnTo>
                  <a:lnTo>
                    <a:pt x="314" y="67"/>
                  </a:lnTo>
                  <a:lnTo>
                    <a:pt x="323" y="64"/>
                  </a:lnTo>
                  <a:lnTo>
                    <a:pt x="329" y="64"/>
                  </a:lnTo>
                  <a:lnTo>
                    <a:pt x="329" y="64"/>
                  </a:lnTo>
                  <a:lnTo>
                    <a:pt x="332" y="64"/>
                  </a:lnTo>
                  <a:lnTo>
                    <a:pt x="338" y="67"/>
                  </a:lnTo>
                  <a:lnTo>
                    <a:pt x="341" y="70"/>
                  </a:lnTo>
                  <a:lnTo>
                    <a:pt x="341" y="70"/>
                  </a:lnTo>
                  <a:lnTo>
                    <a:pt x="344" y="70"/>
                  </a:lnTo>
                  <a:lnTo>
                    <a:pt x="344" y="70"/>
                  </a:lnTo>
                  <a:lnTo>
                    <a:pt x="344" y="70"/>
                  </a:lnTo>
                  <a:lnTo>
                    <a:pt x="347" y="73"/>
                  </a:lnTo>
                  <a:lnTo>
                    <a:pt x="347" y="79"/>
                  </a:lnTo>
                  <a:lnTo>
                    <a:pt x="347" y="79"/>
                  </a:lnTo>
                  <a:lnTo>
                    <a:pt x="347" y="79"/>
                  </a:lnTo>
                  <a:lnTo>
                    <a:pt x="347" y="82"/>
                  </a:lnTo>
                  <a:lnTo>
                    <a:pt x="347" y="85"/>
                  </a:lnTo>
                  <a:lnTo>
                    <a:pt x="347" y="85"/>
                  </a:lnTo>
                  <a:lnTo>
                    <a:pt x="347" y="85"/>
                  </a:lnTo>
                  <a:lnTo>
                    <a:pt x="353" y="91"/>
                  </a:lnTo>
                  <a:lnTo>
                    <a:pt x="362" y="91"/>
                  </a:lnTo>
                  <a:lnTo>
                    <a:pt x="365" y="91"/>
                  </a:lnTo>
                  <a:lnTo>
                    <a:pt x="365" y="91"/>
                  </a:lnTo>
                  <a:lnTo>
                    <a:pt x="374" y="85"/>
                  </a:lnTo>
                  <a:lnTo>
                    <a:pt x="377" y="85"/>
                  </a:lnTo>
                  <a:lnTo>
                    <a:pt x="380" y="85"/>
                  </a:lnTo>
                  <a:lnTo>
                    <a:pt x="380" y="85"/>
                  </a:lnTo>
                  <a:lnTo>
                    <a:pt x="380" y="85"/>
                  </a:lnTo>
                  <a:lnTo>
                    <a:pt x="380" y="82"/>
                  </a:lnTo>
                  <a:lnTo>
                    <a:pt x="380" y="82"/>
                  </a:lnTo>
                  <a:lnTo>
                    <a:pt x="380" y="79"/>
                  </a:lnTo>
                  <a:lnTo>
                    <a:pt x="380" y="79"/>
                  </a:lnTo>
                  <a:lnTo>
                    <a:pt x="380" y="79"/>
                  </a:lnTo>
                  <a:lnTo>
                    <a:pt x="380" y="76"/>
                  </a:lnTo>
                  <a:lnTo>
                    <a:pt x="380" y="76"/>
                  </a:lnTo>
                  <a:lnTo>
                    <a:pt x="380" y="76"/>
                  </a:lnTo>
                  <a:lnTo>
                    <a:pt x="384" y="73"/>
                  </a:lnTo>
                  <a:lnTo>
                    <a:pt x="384" y="73"/>
                  </a:lnTo>
                  <a:lnTo>
                    <a:pt x="384" y="70"/>
                  </a:lnTo>
                  <a:lnTo>
                    <a:pt x="384" y="70"/>
                  </a:lnTo>
                  <a:lnTo>
                    <a:pt x="390" y="67"/>
                  </a:lnTo>
                  <a:lnTo>
                    <a:pt x="393" y="67"/>
                  </a:lnTo>
                  <a:lnTo>
                    <a:pt x="396" y="64"/>
                  </a:lnTo>
                  <a:lnTo>
                    <a:pt x="399" y="61"/>
                  </a:lnTo>
                  <a:lnTo>
                    <a:pt x="402" y="58"/>
                  </a:lnTo>
                  <a:lnTo>
                    <a:pt x="402" y="58"/>
                  </a:lnTo>
                  <a:lnTo>
                    <a:pt x="405" y="58"/>
                  </a:lnTo>
                  <a:lnTo>
                    <a:pt x="405" y="55"/>
                  </a:lnTo>
                  <a:lnTo>
                    <a:pt x="405" y="52"/>
                  </a:lnTo>
                  <a:lnTo>
                    <a:pt x="408" y="49"/>
                  </a:lnTo>
                  <a:lnTo>
                    <a:pt x="411" y="49"/>
                  </a:lnTo>
                  <a:lnTo>
                    <a:pt x="411" y="46"/>
                  </a:lnTo>
                  <a:lnTo>
                    <a:pt x="411" y="43"/>
                  </a:lnTo>
                  <a:lnTo>
                    <a:pt x="414" y="40"/>
                  </a:lnTo>
                  <a:lnTo>
                    <a:pt x="414" y="37"/>
                  </a:lnTo>
                  <a:lnTo>
                    <a:pt x="414" y="37"/>
                  </a:lnTo>
                  <a:lnTo>
                    <a:pt x="414" y="37"/>
                  </a:lnTo>
                  <a:lnTo>
                    <a:pt x="414" y="34"/>
                  </a:lnTo>
                  <a:lnTo>
                    <a:pt x="414" y="34"/>
                  </a:lnTo>
                  <a:lnTo>
                    <a:pt x="417" y="31"/>
                  </a:lnTo>
                  <a:lnTo>
                    <a:pt x="417" y="28"/>
                  </a:lnTo>
                  <a:lnTo>
                    <a:pt x="417" y="28"/>
                  </a:lnTo>
                  <a:lnTo>
                    <a:pt x="417" y="28"/>
                  </a:lnTo>
                  <a:lnTo>
                    <a:pt x="417" y="28"/>
                  </a:lnTo>
                  <a:lnTo>
                    <a:pt x="417" y="28"/>
                  </a:lnTo>
                  <a:lnTo>
                    <a:pt x="417" y="25"/>
                  </a:lnTo>
                  <a:lnTo>
                    <a:pt x="414" y="25"/>
                  </a:lnTo>
                  <a:lnTo>
                    <a:pt x="411" y="25"/>
                  </a:lnTo>
                  <a:lnTo>
                    <a:pt x="411" y="22"/>
                  </a:lnTo>
                  <a:lnTo>
                    <a:pt x="411" y="22"/>
                  </a:lnTo>
                  <a:lnTo>
                    <a:pt x="411" y="22"/>
                  </a:lnTo>
                  <a:lnTo>
                    <a:pt x="414" y="18"/>
                  </a:lnTo>
                  <a:lnTo>
                    <a:pt x="432" y="12"/>
                  </a:lnTo>
                  <a:lnTo>
                    <a:pt x="435" y="12"/>
                  </a:lnTo>
                  <a:lnTo>
                    <a:pt x="438" y="3"/>
                  </a:lnTo>
                  <a:lnTo>
                    <a:pt x="441" y="6"/>
                  </a:lnTo>
                  <a:lnTo>
                    <a:pt x="447" y="0"/>
                  </a:lnTo>
                  <a:lnTo>
                    <a:pt x="450" y="0"/>
                  </a:lnTo>
                  <a:lnTo>
                    <a:pt x="450" y="3"/>
                  </a:lnTo>
                  <a:lnTo>
                    <a:pt x="454" y="3"/>
                  </a:lnTo>
                  <a:lnTo>
                    <a:pt x="454" y="6"/>
                  </a:lnTo>
                  <a:lnTo>
                    <a:pt x="454" y="6"/>
                  </a:lnTo>
                  <a:lnTo>
                    <a:pt x="454" y="6"/>
                  </a:lnTo>
                  <a:lnTo>
                    <a:pt x="454" y="9"/>
                  </a:lnTo>
                  <a:lnTo>
                    <a:pt x="454" y="9"/>
                  </a:lnTo>
                  <a:lnTo>
                    <a:pt x="454" y="12"/>
                  </a:lnTo>
                  <a:lnTo>
                    <a:pt x="457" y="12"/>
                  </a:lnTo>
                  <a:lnTo>
                    <a:pt x="457" y="12"/>
                  </a:lnTo>
                  <a:lnTo>
                    <a:pt x="460" y="12"/>
                  </a:lnTo>
                  <a:lnTo>
                    <a:pt x="463" y="12"/>
                  </a:lnTo>
                  <a:lnTo>
                    <a:pt x="463" y="12"/>
                  </a:lnTo>
                  <a:lnTo>
                    <a:pt x="466" y="12"/>
                  </a:lnTo>
                  <a:lnTo>
                    <a:pt x="466" y="9"/>
                  </a:lnTo>
                  <a:lnTo>
                    <a:pt x="466" y="9"/>
                  </a:lnTo>
                  <a:lnTo>
                    <a:pt x="466" y="9"/>
                  </a:lnTo>
                  <a:lnTo>
                    <a:pt x="469" y="6"/>
                  </a:lnTo>
                  <a:lnTo>
                    <a:pt x="469" y="6"/>
                  </a:lnTo>
                  <a:lnTo>
                    <a:pt x="469" y="9"/>
                  </a:lnTo>
                  <a:lnTo>
                    <a:pt x="472" y="9"/>
                  </a:lnTo>
                  <a:lnTo>
                    <a:pt x="472" y="12"/>
                  </a:lnTo>
                  <a:lnTo>
                    <a:pt x="475" y="12"/>
                  </a:lnTo>
                  <a:lnTo>
                    <a:pt x="478" y="12"/>
                  </a:lnTo>
                  <a:lnTo>
                    <a:pt x="481" y="12"/>
                  </a:lnTo>
                  <a:lnTo>
                    <a:pt x="484" y="12"/>
                  </a:lnTo>
                  <a:lnTo>
                    <a:pt x="487" y="12"/>
                  </a:lnTo>
                  <a:lnTo>
                    <a:pt x="487" y="12"/>
                  </a:lnTo>
                  <a:lnTo>
                    <a:pt x="487" y="12"/>
                  </a:lnTo>
                  <a:lnTo>
                    <a:pt x="487" y="15"/>
                  </a:lnTo>
                  <a:lnTo>
                    <a:pt x="490" y="15"/>
                  </a:lnTo>
                  <a:lnTo>
                    <a:pt x="490" y="18"/>
                  </a:lnTo>
                  <a:lnTo>
                    <a:pt x="496" y="18"/>
                  </a:lnTo>
                  <a:lnTo>
                    <a:pt x="496" y="22"/>
                  </a:lnTo>
                  <a:lnTo>
                    <a:pt x="496" y="22"/>
                  </a:lnTo>
                  <a:lnTo>
                    <a:pt x="496" y="28"/>
                  </a:lnTo>
                  <a:lnTo>
                    <a:pt x="499" y="31"/>
                  </a:lnTo>
                  <a:lnTo>
                    <a:pt x="505" y="37"/>
                  </a:lnTo>
                  <a:lnTo>
                    <a:pt x="502" y="40"/>
                  </a:lnTo>
                  <a:lnTo>
                    <a:pt x="499" y="43"/>
                  </a:lnTo>
                  <a:lnTo>
                    <a:pt x="499" y="40"/>
                  </a:lnTo>
                  <a:lnTo>
                    <a:pt x="493" y="37"/>
                  </a:lnTo>
                  <a:lnTo>
                    <a:pt x="493" y="37"/>
                  </a:lnTo>
                  <a:lnTo>
                    <a:pt x="493" y="37"/>
                  </a:lnTo>
                  <a:lnTo>
                    <a:pt x="490" y="37"/>
                  </a:lnTo>
                  <a:lnTo>
                    <a:pt x="490" y="37"/>
                  </a:lnTo>
                  <a:lnTo>
                    <a:pt x="490" y="37"/>
                  </a:lnTo>
                  <a:lnTo>
                    <a:pt x="490" y="40"/>
                  </a:lnTo>
                  <a:lnTo>
                    <a:pt x="490" y="40"/>
                  </a:lnTo>
                  <a:lnTo>
                    <a:pt x="493" y="46"/>
                  </a:lnTo>
                  <a:lnTo>
                    <a:pt x="493" y="46"/>
                  </a:lnTo>
                  <a:lnTo>
                    <a:pt x="493" y="46"/>
                  </a:lnTo>
                  <a:lnTo>
                    <a:pt x="490" y="46"/>
                  </a:lnTo>
                  <a:lnTo>
                    <a:pt x="490" y="46"/>
                  </a:lnTo>
                  <a:lnTo>
                    <a:pt x="490" y="46"/>
                  </a:lnTo>
                  <a:lnTo>
                    <a:pt x="487" y="46"/>
                  </a:lnTo>
                  <a:lnTo>
                    <a:pt x="487" y="46"/>
                  </a:lnTo>
                  <a:lnTo>
                    <a:pt x="487" y="46"/>
                  </a:lnTo>
                  <a:lnTo>
                    <a:pt x="487" y="49"/>
                  </a:lnTo>
                  <a:lnTo>
                    <a:pt x="487" y="52"/>
                  </a:lnTo>
                  <a:lnTo>
                    <a:pt x="484" y="55"/>
                  </a:lnTo>
                  <a:lnTo>
                    <a:pt x="484" y="58"/>
                  </a:lnTo>
                  <a:lnTo>
                    <a:pt x="484" y="58"/>
                  </a:lnTo>
                  <a:lnTo>
                    <a:pt x="484" y="58"/>
                  </a:lnTo>
                  <a:lnTo>
                    <a:pt x="481" y="58"/>
                  </a:lnTo>
                  <a:lnTo>
                    <a:pt x="481" y="58"/>
                  </a:lnTo>
                  <a:lnTo>
                    <a:pt x="481" y="61"/>
                  </a:lnTo>
                  <a:lnTo>
                    <a:pt x="487" y="73"/>
                  </a:lnTo>
                  <a:lnTo>
                    <a:pt x="487" y="76"/>
                  </a:lnTo>
                  <a:lnTo>
                    <a:pt x="490" y="76"/>
                  </a:lnTo>
                  <a:lnTo>
                    <a:pt x="490" y="79"/>
                  </a:lnTo>
                  <a:lnTo>
                    <a:pt x="490" y="79"/>
                  </a:lnTo>
                  <a:lnTo>
                    <a:pt x="493" y="79"/>
                  </a:lnTo>
                  <a:lnTo>
                    <a:pt x="490" y="82"/>
                  </a:lnTo>
                  <a:lnTo>
                    <a:pt x="490" y="82"/>
                  </a:lnTo>
                  <a:lnTo>
                    <a:pt x="490" y="85"/>
                  </a:lnTo>
                  <a:lnTo>
                    <a:pt x="490" y="85"/>
                  </a:lnTo>
                  <a:lnTo>
                    <a:pt x="490" y="88"/>
                  </a:lnTo>
                  <a:lnTo>
                    <a:pt x="490" y="88"/>
                  </a:lnTo>
                  <a:lnTo>
                    <a:pt x="490" y="91"/>
                  </a:lnTo>
                  <a:lnTo>
                    <a:pt x="490" y="91"/>
                  </a:lnTo>
                  <a:lnTo>
                    <a:pt x="490" y="94"/>
                  </a:lnTo>
                  <a:lnTo>
                    <a:pt x="493" y="104"/>
                  </a:lnTo>
                  <a:lnTo>
                    <a:pt x="490" y="107"/>
                  </a:lnTo>
                  <a:lnTo>
                    <a:pt x="490" y="110"/>
                  </a:lnTo>
                  <a:lnTo>
                    <a:pt x="484" y="110"/>
                  </a:lnTo>
                  <a:lnTo>
                    <a:pt x="481" y="110"/>
                  </a:lnTo>
                  <a:lnTo>
                    <a:pt x="481" y="110"/>
                  </a:lnTo>
                  <a:lnTo>
                    <a:pt x="478" y="110"/>
                  </a:lnTo>
                  <a:lnTo>
                    <a:pt x="478" y="110"/>
                  </a:lnTo>
                  <a:lnTo>
                    <a:pt x="475" y="110"/>
                  </a:lnTo>
                  <a:lnTo>
                    <a:pt x="475" y="110"/>
                  </a:lnTo>
                  <a:lnTo>
                    <a:pt x="475" y="113"/>
                  </a:lnTo>
                  <a:lnTo>
                    <a:pt x="475" y="113"/>
                  </a:lnTo>
                  <a:lnTo>
                    <a:pt x="472" y="116"/>
                  </a:lnTo>
                  <a:lnTo>
                    <a:pt x="472" y="116"/>
                  </a:lnTo>
                  <a:lnTo>
                    <a:pt x="472" y="119"/>
                  </a:lnTo>
                  <a:lnTo>
                    <a:pt x="475" y="122"/>
                  </a:lnTo>
                  <a:lnTo>
                    <a:pt x="475" y="125"/>
                  </a:lnTo>
                  <a:lnTo>
                    <a:pt x="475" y="125"/>
                  </a:lnTo>
                  <a:lnTo>
                    <a:pt x="472" y="125"/>
                  </a:lnTo>
                  <a:lnTo>
                    <a:pt x="472" y="125"/>
                  </a:lnTo>
                  <a:lnTo>
                    <a:pt x="469" y="125"/>
                  </a:lnTo>
                  <a:lnTo>
                    <a:pt x="466" y="122"/>
                  </a:lnTo>
                  <a:lnTo>
                    <a:pt x="466" y="122"/>
                  </a:lnTo>
                  <a:lnTo>
                    <a:pt x="466" y="125"/>
                  </a:lnTo>
                  <a:lnTo>
                    <a:pt x="466" y="125"/>
                  </a:lnTo>
                  <a:lnTo>
                    <a:pt x="475" y="134"/>
                  </a:lnTo>
                  <a:lnTo>
                    <a:pt x="478" y="134"/>
                  </a:lnTo>
                  <a:lnTo>
                    <a:pt x="496" y="143"/>
                  </a:lnTo>
                  <a:lnTo>
                    <a:pt x="499" y="143"/>
                  </a:lnTo>
                  <a:lnTo>
                    <a:pt x="499" y="143"/>
                  </a:lnTo>
                  <a:lnTo>
                    <a:pt x="502" y="143"/>
                  </a:lnTo>
                  <a:lnTo>
                    <a:pt x="511" y="155"/>
                  </a:lnTo>
                  <a:lnTo>
                    <a:pt x="514" y="155"/>
                  </a:lnTo>
                  <a:lnTo>
                    <a:pt x="514" y="155"/>
                  </a:lnTo>
                  <a:lnTo>
                    <a:pt x="517" y="152"/>
                  </a:lnTo>
                  <a:lnTo>
                    <a:pt x="523" y="146"/>
                  </a:lnTo>
                  <a:lnTo>
                    <a:pt x="527" y="143"/>
                  </a:lnTo>
                  <a:lnTo>
                    <a:pt x="527" y="143"/>
                  </a:lnTo>
                  <a:lnTo>
                    <a:pt x="527" y="143"/>
                  </a:lnTo>
                  <a:lnTo>
                    <a:pt x="527" y="140"/>
                  </a:lnTo>
                  <a:lnTo>
                    <a:pt x="527" y="140"/>
                  </a:lnTo>
                  <a:lnTo>
                    <a:pt x="527" y="140"/>
                  </a:lnTo>
                  <a:lnTo>
                    <a:pt x="527" y="140"/>
                  </a:lnTo>
                  <a:lnTo>
                    <a:pt x="527" y="137"/>
                  </a:lnTo>
                  <a:lnTo>
                    <a:pt x="530" y="137"/>
                  </a:lnTo>
                  <a:lnTo>
                    <a:pt x="530" y="137"/>
                  </a:lnTo>
                  <a:lnTo>
                    <a:pt x="530" y="137"/>
                  </a:lnTo>
                  <a:lnTo>
                    <a:pt x="530" y="137"/>
                  </a:lnTo>
                  <a:lnTo>
                    <a:pt x="530" y="134"/>
                  </a:lnTo>
                  <a:lnTo>
                    <a:pt x="530" y="134"/>
                  </a:lnTo>
                  <a:lnTo>
                    <a:pt x="530" y="134"/>
                  </a:lnTo>
                  <a:lnTo>
                    <a:pt x="530" y="134"/>
                  </a:lnTo>
                  <a:lnTo>
                    <a:pt x="530" y="134"/>
                  </a:lnTo>
                  <a:lnTo>
                    <a:pt x="530" y="134"/>
                  </a:lnTo>
                  <a:lnTo>
                    <a:pt x="527" y="134"/>
                  </a:lnTo>
                  <a:lnTo>
                    <a:pt x="527" y="134"/>
                  </a:lnTo>
                  <a:lnTo>
                    <a:pt x="523" y="137"/>
                  </a:lnTo>
                  <a:lnTo>
                    <a:pt x="523" y="137"/>
                  </a:lnTo>
                  <a:lnTo>
                    <a:pt x="523" y="137"/>
                  </a:lnTo>
                  <a:lnTo>
                    <a:pt x="520" y="137"/>
                  </a:lnTo>
                  <a:lnTo>
                    <a:pt x="520" y="137"/>
                  </a:lnTo>
                  <a:lnTo>
                    <a:pt x="511" y="128"/>
                  </a:lnTo>
                  <a:lnTo>
                    <a:pt x="511" y="128"/>
                  </a:lnTo>
                  <a:lnTo>
                    <a:pt x="511" y="125"/>
                  </a:lnTo>
                  <a:lnTo>
                    <a:pt x="511" y="125"/>
                  </a:lnTo>
                  <a:lnTo>
                    <a:pt x="511" y="125"/>
                  </a:lnTo>
                  <a:lnTo>
                    <a:pt x="511" y="125"/>
                  </a:lnTo>
                  <a:lnTo>
                    <a:pt x="523" y="119"/>
                  </a:lnTo>
                  <a:lnTo>
                    <a:pt x="527" y="116"/>
                  </a:lnTo>
                  <a:lnTo>
                    <a:pt x="533" y="113"/>
                  </a:lnTo>
                  <a:lnTo>
                    <a:pt x="533" y="110"/>
                  </a:lnTo>
                  <a:lnTo>
                    <a:pt x="536" y="110"/>
                  </a:lnTo>
                  <a:lnTo>
                    <a:pt x="533" y="110"/>
                  </a:lnTo>
                  <a:lnTo>
                    <a:pt x="533" y="107"/>
                  </a:lnTo>
                  <a:lnTo>
                    <a:pt x="533" y="107"/>
                  </a:lnTo>
                  <a:lnTo>
                    <a:pt x="533" y="107"/>
                  </a:lnTo>
                  <a:lnTo>
                    <a:pt x="533" y="104"/>
                  </a:lnTo>
                  <a:lnTo>
                    <a:pt x="536" y="104"/>
                  </a:lnTo>
                  <a:lnTo>
                    <a:pt x="536" y="107"/>
                  </a:lnTo>
                  <a:lnTo>
                    <a:pt x="542" y="110"/>
                  </a:lnTo>
                  <a:lnTo>
                    <a:pt x="542" y="110"/>
                  </a:lnTo>
                  <a:lnTo>
                    <a:pt x="545" y="113"/>
                  </a:lnTo>
                  <a:lnTo>
                    <a:pt x="545" y="113"/>
                  </a:lnTo>
                  <a:lnTo>
                    <a:pt x="545" y="116"/>
                  </a:lnTo>
                  <a:lnTo>
                    <a:pt x="548" y="119"/>
                  </a:lnTo>
                  <a:lnTo>
                    <a:pt x="548" y="119"/>
                  </a:lnTo>
                  <a:lnTo>
                    <a:pt x="548" y="119"/>
                  </a:lnTo>
                  <a:lnTo>
                    <a:pt x="551" y="122"/>
                  </a:lnTo>
                  <a:lnTo>
                    <a:pt x="551" y="119"/>
                  </a:lnTo>
                  <a:lnTo>
                    <a:pt x="554" y="119"/>
                  </a:lnTo>
                  <a:lnTo>
                    <a:pt x="554" y="116"/>
                  </a:lnTo>
                  <a:lnTo>
                    <a:pt x="554" y="116"/>
                  </a:lnTo>
                  <a:lnTo>
                    <a:pt x="551" y="110"/>
                  </a:lnTo>
                  <a:lnTo>
                    <a:pt x="551" y="110"/>
                  </a:lnTo>
                  <a:lnTo>
                    <a:pt x="551" y="110"/>
                  </a:lnTo>
                  <a:lnTo>
                    <a:pt x="551" y="107"/>
                  </a:lnTo>
                  <a:lnTo>
                    <a:pt x="551" y="107"/>
                  </a:lnTo>
                  <a:lnTo>
                    <a:pt x="551" y="107"/>
                  </a:lnTo>
                  <a:lnTo>
                    <a:pt x="551" y="104"/>
                  </a:lnTo>
                  <a:lnTo>
                    <a:pt x="551" y="104"/>
                  </a:lnTo>
                  <a:lnTo>
                    <a:pt x="551" y="104"/>
                  </a:lnTo>
                  <a:lnTo>
                    <a:pt x="557" y="104"/>
                  </a:lnTo>
                  <a:lnTo>
                    <a:pt x="557" y="104"/>
                  </a:lnTo>
                  <a:lnTo>
                    <a:pt x="557" y="101"/>
                  </a:lnTo>
                  <a:lnTo>
                    <a:pt x="560" y="101"/>
                  </a:lnTo>
                  <a:lnTo>
                    <a:pt x="560" y="101"/>
                  </a:lnTo>
                  <a:lnTo>
                    <a:pt x="560" y="101"/>
                  </a:lnTo>
                  <a:lnTo>
                    <a:pt x="560" y="101"/>
                  </a:lnTo>
                  <a:lnTo>
                    <a:pt x="563" y="104"/>
                  </a:lnTo>
                  <a:lnTo>
                    <a:pt x="563" y="107"/>
                  </a:lnTo>
                  <a:lnTo>
                    <a:pt x="563" y="107"/>
                  </a:lnTo>
                  <a:lnTo>
                    <a:pt x="563" y="110"/>
                  </a:lnTo>
                  <a:lnTo>
                    <a:pt x="572" y="11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5">
              <a:extLst>
                <a:ext uri="{FF2B5EF4-FFF2-40B4-BE49-F238E27FC236}">
                  <a16:creationId xmlns:a16="http://schemas.microsoft.com/office/drawing/2014/main" id="{2912D061-126F-4F24-A3C8-84F8972F7EA8}"/>
                </a:ext>
              </a:extLst>
            </p:cNvPr>
            <p:cNvSpPr>
              <a:spLocks/>
            </p:cNvSpPr>
            <p:nvPr/>
          </p:nvSpPr>
          <p:spPr bwMode="auto">
            <a:xfrm>
              <a:off x="5266" y="1424"/>
              <a:ext cx="156" cy="143"/>
            </a:xfrm>
            <a:custGeom>
              <a:avLst/>
              <a:gdLst>
                <a:gd name="T0" fmla="*/ 143 w 156"/>
                <a:gd name="T1" fmla="*/ 130 h 143"/>
                <a:gd name="T2" fmla="*/ 134 w 156"/>
                <a:gd name="T3" fmla="*/ 140 h 143"/>
                <a:gd name="T4" fmla="*/ 110 w 156"/>
                <a:gd name="T5" fmla="*/ 137 h 143"/>
                <a:gd name="T6" fmla="*/ 98 w 156"/>
                <a:gd name="T7" fmla="*/ 127 h 143"/>
                <a:gd name="T8" fmla="*/ 89 w 156"/>
                <a:gd name="T9" fmla="*/ 121 h 143"/>
                <a:gd name="T10" fmla="*/ 76 w 156"/>
                <a:gd name="T11" fmla="*/ 127 h 143"/>
                <a:gd name="T12" fmla="*/ 76 w 156"/>
                <a:gd name="T13" fmla="*/ 127 h 143"/>
                <a:gd name="T14" fmla="*/ 76 w 156"/>
                <a:gd name="T15" fmla="*/ 130 h 143"/>
                <a:gd name="T16" fmla="*/ 64 w 156"/>
                <a:gd name="T17" fmla="*/ 137 h 143"/>
                <a:gd name="T18" fmla="*/ 55 w 156"/>
                <a:gd name="T19" fmla="*/ 134 h 143"/>
                <a:gd name="T20" fmla="*/ 46 w 156"/>
                <a:gd name="T21" fmla="*/ 137 h 143"/>
                <a:gd name="T22" fmla="*/ 46 w 156"/>
                <a:gd name="T23" fmla="*/ 130 h 143"/>
                <a:gd name="T24" fmla="*/ 43 w 156"/>
                <a:gd name="T25" fmla="*/ 121 h 143"/>
                <a:gd name="T26" fmla="*/ 37 w 156"/>
                <a:gd name="T27" fmla="*/ 124 h 143"/>
                <a:gd name="T28" fmla="*/ 31 w 156"/>
                <a:gd name="T29" fmla="*/ 130 h 143"/>
                <a:gd name="T30" fmla="*/ 19 w 156"/>
                <a:gd name="T31" fmla="*/ 115 h 143"/>
                <a:gd name="T32" fmla="*/ 16 w 156"/>
                <a:gd name="T33" fmla="*/ 106 h 143"/>
                <a:gd name="T34" fmla="*/ 13 w 156"/>
                <a:gd name="T35" fmla="*/ 103 h 143"/>
                <a:gd name="T36" fmla="*/ 13 w 156"/>
                <a:gd name="T37" fmla="*/ 100 h 143"/>
                <a:gd name="T38" fmla="*/ 6 w 156"/>
                <a:gd name="T39" fmla="*/ 79 h 143"/>
                <a:gd name="T40" fmla="*/ 25 w 156"/>
                <a:gd name="T41" fmla="*/ 79 h 143"/>
                <a:gd name="T42" fmla="*/ 0 w 156"/>
                <a:gd name="T43" fmla="*/ 67 h 143"/>
                <a:gd name="T44" fmla="*/ 3 w 156"/>
                <a:gd name="T45" fmla="*/ 54 h 143"/>
                <a:gd name="T46" fmla="*/ 6 w 156"/>
                <a:gd name="T47" fmla="*/ 51 h 143"/>
                <a:gd name="T48" fmla="*/ 6 w 156"/>
                <a:gd name="T49" fmla="*/ 48 h 143"/>
                <a:gd name="T50" fmla="*/ 10 w 156"/>
                <a:gd name="T51" fmla="*/ 42 h 143"/>
                <a:gd name="T52" fmla="*/ 16 w 156"/>
                <a:gd name="T53" fmla="*/ 45 h 143"/>
                <a:gd name="T54" fmla="*/ 19 w 156"/>
                <a:gd name="T55" fmla="*/ 48 h 143"/>
                <a:gd name="T56" fmla="*/ 19 w 156"/>
                <a:gd name="T57" fmla="*/ 54 h 143"/>
                <a:gd name="T58" fmla="*/ 19 w 156"/>
                <a:gd name="T59" fmla="*/ 58 h 143"/>
                <a:gd name="T60" fmla="*/ 22 w 156"/>
                <a:gd name="T61" fmla="*/ 58 h 143"/>
                <a:gd name="T62" fmla="*/ 49 w 156"/>
                <a:gd name="T63" fmla="*/ 36 h 143"/>
                <a:gd name="T64" fmla="*/ 64 w 156"/>
                <a:gd name="T65" fmla="*/ 33 h 143"/>
                <a:gd name="T66" fmla="*/ 70 w 156"/>
                <a:gd name="T67" fmla="*/ 27 h 143"/>
                <a:gd name="T68" fmla="*/ 76 w 156"/>
                <a:gd name="T69" fmla="*/ 21 h 143"/>
                <a:gd name="T70" fmla="*/ 83 w 156"/>
                <a:gd name="T71" fmla="*/ 21 h 143"/>
                <a:gd name="T72" fmla="*/ 89 w 156"/>
                <a:gd name="T73" fmla="*/ 6 h 143"/>
                <a:gd name="T74" fmla="*/ 92 w 156"/>
                <a:gd name="T75" fmla="*/ 3 h 143"/>
                <a:gd name="T76" fmla="*/ 107 w 156"/>
                <a:gd name="T77" fmla="*/ 6 h 143"/>
                <a:gd name="T78" fmla="*/ 113 w 156"/>
                <a:gd name="T79" fmla="*/ 0 h 143"/>
                <a:gd name="T80" fmla="*/ 119 w 156"/>
                <a:gd name="T81" fmla="*/ 0 h 143"/>
                <a:gd name="T82" fmla="*/ 122 w 156"/>
                <a:gd name="T83" fmla="*/ 0 h 143"/>
                <a:gd name="T84" fmla="*/ 116 w 156"/>
                <a:gd name="T85" fmla="*/ 9 h 143"/>
                <a:gd name="T86" fmla="*/ 113 w 156"/>
                <a:gd name="T87" fmla="*/ 18 h 143"/>
                <a:gd name="T88" fmla="*/ 122 w 156"/>
                <a:gd name="T89" fmla="*/ 27 h 143"/>
                <a:gd name="T90" fmla="*/ 125 w 156"/>
                <a:gd name="T91" fmla="*/ 33 h 143"/>
                <a:gd name="T92" fmla="*/ 128 w 156"/>
                <a:gd name="T93" fmla="*/ 36 h 143"/>
                <a:gd name="T94" fmla="*/ 128 w 156"/>
                <a:gd name="T95" fmla="*/ 42 h 143"/>
                <a:gd name="T96" fmla="*/ 125 w 156"/>
                <a:gd name="T97" fmla="*/ 48 h 143"/>
                <a:gd name="T98" fmla="*/ 125 w 156"/>
                <a:gd name="T99" fmla="*/ 61 h 143"/>
                <a:gd name="T100" fmla="*/ 125 w 156"/>
                <a:gd name="T101" fmla="*/ 64 h 143"/>
                <a:gd name="T102" fmla="*/ 116 w 156"/>
                <a:gd name="T103" fmla="*/ 67 h 143"/>
                <a:gd name="T104" fmla="*/ 116 w 156"/>
                <a:gd name="T105" fmla="*/ 70 h 143"/>
                <a:gd name="T106" fmla="*/ 116 w 156"/>
                <a:gd name="T107" fmla="*/ 85 h 143"/>
                <a:gd name="T108" fmla="*/ 122 w 156"/>
                <a:gd name="T109" fmla="*/ 91 h 143"/>
                <a:gd name="T110" fmla="*/ 134 w 156"/>
                <a:gd name="T111" fmla="*/ 103 h 143"/>
                <a:gd name="T112" fmla="*/ 153 w 156"/>
                <a:gd name="T113" fmla="*/ 118 h 143"/>
                <a:gd name="T114" fmla="*/ 153 w 156"/>
                <a:gd name="T115" fmla="*/ 118 h 143"/>
                <a:gd name="T116" fmla="*/ 156 w 156"/>
                <a:gd name="T117" fmla="*/ 13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43">
                  <a:moveTo>
                    <a:pt x="156" y="130"/>
                  </a:moveTo>
                  <a:lnTo>
                    <a:pt x="143" y="130"/>
                  </a:lnTo>
                  <a:lnTo>
                    <a:pt x="143" y="130"/>
                  </a:lnTo>
                  <a:lnTo>
                    <a:pt x="140" y="130"/>
                  </a:lnTo>
                  <a:lnTo>
                    <a:pt x="134" y="140"/>
                  </a:lnTo>
                  <a:lnTo>
                    <a:pt x="134" y="140"/>
                  </a:lnTo>
                  <a:lnTo>
                    <a:pt x="119" y="143"/>
                  </a:lnTo>
                  <a:lnTo>
                    <a:pt x="113" y="140"/>
                  </a:lnTo>
                  <a:lnTo>
                    <a:pt x="110" y="137"/>
                  </a:lnTo>
                  <a:lnTo>
                    <a:pt x="107" y="134"/>
                  </a:lnTo>
                  <a:lnTo>
                    <a:pt x="104" y="130"/>
                  </a:lnTo>
                  <a:lnTo>
                    <a:pt x="98" y="127"/>
                  </a:lnTo>
                  <a:lnTo>
                    <a:pt x="95" y="127"/>
                  </a:lnTo>
                  <a:lnTo>
                    <a:pt x="92" y="121"/>
                  </a:lnTo>
                  <a:lnTo>
                    <a:pt x="89" y="121"/>
                  </a:lnTo>
                  <a:lnTo>
                    <a:pt x="80" y="124"/>
                  </a:lnTo>
                  <a:lnTo>
                    <a:pt x="80" y="124"/>
                  </a:lnTo>
                  <a:lnTo>
                    <a:pt x="76" y="127"/>
                  </a:lnTo>
                  <a:lnTo>
                    <a:pt x="76" y="127"/>
                  </a:lnTo>
                  <a:lnTo>
                    <a:pt x="76" y="127"/>
                  </a:lnTo>
                  <a:lnTo>
                    <a:pt x="76" y="127"/>
                  </a:lnTo>
                  <a:lnTo>
                    <a:pt x="76" y="130"/>
                  </a:lnTo>
                  <a:lnTo>
                    <a:pt x="76" y="130"/>
                  </a:lnTo>
                  <a:lnTo>
                    <a:pt x="76" y="130"/>
                  </a:lnTo>
                  <a:lnTo>
                    <a:pt x="73" y="134"/>
                  </a:lnTo>
                  <a:lnTo>
                    <a:pt x="64" y="137"/>
                  </a:lnTo>
                  <a:lnTo>
                    <a:pt x="64" y="137"/>
                  </a:lnTo>
                  <a:lnTo>
                    <a:pt x="61" y="137"/>
                  </a:lnTo>
                  <a:lnTo>
                    <a:pt x="55" y="134"/>
                  </a:lnTo>
                  <a:lnTo>
                    <a:pt x="55" y="134"/>
                  </a:lnTo>
                  <a:lnTo>
                    <a:pt x="52" y="134"/>
                  </a:lnTo>
                  <a:lnTo>
                    <a:pt x="49" y="137"/>
                  </a:lnTo>
                  <a:lnTo>
                    <a:pt x="46" y="137"/>
                  </a:lnTo>
                  <a:lnTo>
                    <a:pt x="46" y="137"/>
                  </a:lnTo>
                  <a:lnTo>
                    <a:pt x="46" y="134"/>
                  </a:lnTo>
                  <a:lnTo>
                    <a:pt x="46" y="130"/>
                  </a:lnTo>
                  <a:lnTo>
                    <a:pt x="46" y="124"/>
                  </a:lnTo>
                  <a:lnTo>
                    <a:pt x="43" y="124"/>
                  </a:lnTo>
                  <a:lnTo>
                    <a:pt x="43" y="121"/>
                  </a:lnTo>
                  <a:lnTo>
                    <a:pt x="40" y="121"/>
                  </a:lnTo>
                  <a:lnTo>
                    <a:pt x="40" y="121"/>
                  </a:lnTo>
                  <a:lnTo>
                    <a:pt x="37" y="124"/>
                  </a:lnTo>
                  <a:lnTo>
                    <a:pt x="34" y="127"/>
                  </a:lnTo>
                  <a:lnTo>
                    <a:pt x="34" y="130"/>
                  </a:lnTo>
                  <a:lnTo>
                    <a:pt x="31" y="130"/>
                  </a:lnTo>
                  <a:lnTo>
                    <a:pt x="25" y="121"/>
                  </a:lnTo>
                  <a:lnTo>
                    <a:pt x="22" y="118"/>
                  </a:lnTo>
                  <a:lnTo>
                    <a:pt x="19" y="115"/>
                  </a:lnTo>
                  <a:lnTo>
                    <a:pt x="19" y="112"/>
                  </a:lnTo>
                  <a:lnTo>
                    <a:pt x="19" y="109"/>
                  </a:lnTo>
                  <a:lnTo>
                    <a:pt x="16" y="106"/>
                  </a:lnTo>
                  <a:lnTo>
                    <a:pt x="16" y="106"/>
                  </a:lnTo>
                  <a:lnTo>
                    <a:pt x="16" y="103"/>
                  </a:lnTo>
                  <a:lnTo>
                    <a:pt x="13" y="103"/>
                  </a:lnTo>
                  <a:lnTo>
                    <a:pt x="13" y="103"/>
                  </a:lnTo>
                  <a:lnTo>
                    <a:pt x="13" y="100"/>
                  </a:lnTo>
                  <a:lnTo>
                    <a:pt x="13" y="100"/>
                  </a:lnTo>
                  <a:lnTo>
                    <a:pt x="10" y="97"/>
                  </a:lnTo>
                  <a:lnTo>
                    <a:pt x="10" y="97"/>
                  </a:lnTo>
                  <a:lnTo>
                    <a:pt x="6" y="79"/>
                  </a:lnTo>
                  <a:lnTo>
                    <a:pt x="6" y="79"/>
                  </a:lnTo>
                  <a:lnTo>
                    <a:pt x="22" y="82"/>
                  </a:lnTo>
                  <a:lnTo>
                    <a:pt x="25" y="79"/>
                  </a:lnTo>
                  <a:lnTo>
                    <a:pt x="22" y="76"/>
                  </a:lnTo>
                  <a:lnTo>
                    <a:pt x="13" y="70"/>
                  </a:lnTo>
                  <a:lnTo>
                    <a:pt x="0" y="67"/>
                  </a:lnTo>
                  <a:lnTo>
                    <a:pt x="3" y="58"/>
                  </a:lnTo>
                  <a:lnTo>
                    <a:pt x="3" y="58"/>
                  </a:lnTo>
                  <a:lnTo>
                    <a:pt x="3" y="54"/>
                  </a:lnTo>
                  <a:lnTo>
                    <a:pt x="3" y="51"/>
                  </a:lnTo>
                  <a:lnTo>
                    <a:pt x="3" y="51"/>
                  </a:lnTo>
                  <a:lnTo>
                    <a:pt x="6" y="51"/>
                  </a:lnTo>
                  <a:lnTo>
                    <a:pt x="6" y="48"/>
                  </a:lnTo>
                  <a:lnTo>
                    <a:pt x="6" y="48"/>
                  </a:lnTo>
                  <a:lnTo>
                    <a:pt x="6" y="48"/>
                  </a:lnTo>
                  <a:lnTo>
                    <a:pt x="10" y="42"/>
                  </a:lnTo>
                  <a:lnTo>
                    <a:pt x="10" y="42"/>
                  </a:lnTo>
                  <a:lnTo>
                    <a:pt x="10" y="42"/>
                  </a:lnTo>
                  <a:lnTo>
                    <a:pt x="10" y="42"/>
                  </a:lnTo>
                  <a:lnTo>
                    <a:pt x="13" y="42"/>
                  </a:lnTo>
                  <a:lnTo>
                    <a:pt x="16" y="45"/>
                  </a:lnTo>
                  <a:lnTo>
                    <a:pt x="16" y="45"/>
                  </a:lnTo>
                  <a:lnTo>
                    <a:pt x="19" y="45"/>
                  </a:lnTo>
                  <a:lnTo>
                    <a:pt x="19" y="48"/>
                  </a:lnTo>
                  <a:lnTo>
                    <a:pt x="19" y="48"/>
                  </a:lnTo>
                  <a:lnTo>
                    <a:pt x="19" y="51"/>
                  </a:lnTo>
                  <a:lnTo>
                    <a:pt x="19" y="54"/>
                  </a:lnTo>
                  <a:lnTo>
                    <a:pt x="19" y="54"/>
                  </a:lnTo>
                  <a:lnTo>
                    <a:pt x="19" y="58"/>
                  </a:lnTo>
                  <a:lnTo>
                    <a:pt x="19" y="58"/>
                  </a:lnTo>
                  <a:lnTo>
                    <a:pt x="19" y="58"/>
                  </a:lnTo>
                  <a:lnTo>
                    <a:pt x="19" y="58"/>
                  </a:lnTo>
                  <a:lnTo>
                    <a:pt x="22" y="58"/>
                  </a:lnTo>
                  <a:lnTo>
                    <a:pt x="22" y="58"/>
                  </a:lnTo>
                  <a:lnTo>
                    <a:pt x="25" y="58"/>
                  </a:lnTo>
                  <a:lnTo>
                    <a:pt x="49" y="36"/>
                  </a:lnTo>
                  <a:lnTo>
                    <a:pt x="58" y="33"/>
                  </a:lnTo>
                  <a:lnTo>
                    <a:pt x="64" y="36"/>
                  </a:lnTo>
                  <a:lnTo>
                    <a:pt x="64" y="33"/>
                  </a:lnTo>
                  <a:lnTo>
                    <a:pt x="67" y="33"/>
                  </a:lnTo>
                  <a:lnTo>
                    <a:pt x="67" y="33"/>
                  </a:lnTo>
                  <a:lnTo>
                    <a:pt x="70" y="27"/>
                  </a:lnTo>
                  <a:lnTo>
                    <a:pt x="70" y="24"/>
                  </a:lnTo>
                  <a:lnTo>
                    <a:pt x="73" y="24"/>
                  </a:lnTo>
                  <a:lnTo>
                    <a:pt x="76" y="21"/>
                  </a:lnTo>
                  <a:lnTo>
                    <a:pt x="80" y="21"/>
                  </a:lnTo>
                  <a:lnTo>
                    <a:pt x="80" y="21"/>
                  </a:lnTo>
                  <a:lnTo>
                    <a:pt x="83" y="21"/>
                  </a:lnTo>
                  <a:lnTo>
                    <a:pt x="86" y="21"/>
                  </a:lnTo>
                  <a:lnTo>
                    <a:pt x="86" y="21"/>
                  </a:lnTo>
                  <a:lnTo>
                    <a:pt x="89" y="6"/>
                  </a:lnTo>
                  <a:lnTo>
                    <a:pt x="92" y="3"/>
                  </a:lnTo>
                  <a:lnTo>
                    <a:pt x="92" y="3"/>
                  </a:lnTo>
                  <a:lnTo>
                    <a:pt x="92" y="3"/>
                  </a:lnTo>
                  <a:lnTo>
                    <a:pt x="95" y="3"/>
                  </a:lnTo>
                  <a:lnTo>
                    <a:pt x="95" y="3"/>
                  </a:lnTo>
                  <a:lnTo>
                    <a:pt x="107" y="6"/>
                  </a:lnTo>
                  <a:lnTo>
                    <a:pt x="110" y="6"/>
                  </a:lnTo>
                  <a:lnTo>
                    <a:pt x="110" y="3"/>
                  </a:lnTo>
                  <a:lnTo>
                    <a:pt x="113" y="0"/>
                  </a:lnTo>
                  <a:lnTo>
                    <a:pt x="116" y="0"/>
                  </a:lnTo>
                  <a:lnTo>
                    <a:pt x="116" y="0"/>
                  </a:lnTo>
                  <a:lnTo>
                    <a:pt x="119" y="0"/>
                  </a:lnTo>
                  <a:lnTo>
                    <a:pt x="119" y="0"/>
                  </a:lnTo>
                  <a:lnTo>
                    <a:pt x="119" y="0"/>
                  </a:lnTo>
                  <a:lnTo>
                    <a:pt x="122" y="0"/>
                  </a:lnTo>
                  <a:lnTo>
                    <a:pt x="119" y="3"/>
                  </a:lnTo>
                  <a:lnTo>
                    <a:pt x="119" y="6"/>
                  </a:lnTo>
                  <a:lnTo>
                    <a:pt x="116" y="9"/>
                  </a:lnTo>
                  <a:lnTo>
                    <a:pt x="113" y="15"/>
                  </a:lnTo>
                  <a:lnTo>
                    <a:pt x="113" y="18"/>
                  </a:lnTo>
                  <a:lnTo>
                    <a:pt x="113" y="18"/>
                  </a:lnTo>
                  <a:lnTo>
                    <a:pt x="113" y="18"/>
                  </a:lnTo>
                  <a:lnTo>
                    <a:pt x="113" y="21"/>
                  </a:lnTo>
                  <a:lnTo>
                    <a:pt x="122" y="27"/>
                  </a:lnTo>
                  <a:lnTo>
                    <a:pt x="122" y="27"/>
                  </a:lnTo>
                  <a:lnTo>
                    <a:pt x="125" y="30"/>
                  </a:lnTo>
                  <a:lnTo>
                    <a:pt x="125" y="33"/>
                  </a:lnTo>
                  <a:lnTo>
                    <a:pt x="125" y="36"/>
                  </a:lnTo>
                  <a:lnTo>
                    <a:pt x="125" y="36"/>
                  </a:lnTo>
                  <a:lnTo>
                    <a:pt x="128" y="36"/>
                  </a:lnTo>
                  <a:lnTo>
                    <a:pt x="128" y="39"/>
                  </a:lnTo>
                  <a:lnTo>
                    <a:pt x="128" y="39"/>
                  </a:lnTo>
                  <a:lnTo>
                    <a:pt x="128" y="42"/>
                  </a:lnTo>
                  <a:lnTo>
                    <a:pt x="128" y="45"/>
                  </a:lnTo>
                  <a:lnTo>
                    <a:pt x="125" y="48"/>
                  </a:lnTo>
                  <a:lnTo>
                    <a:pt x="125" y="48"/>
                  </a:lnTo>
                  <a:lnTo>
                    <a:pt x="125" y="54"/>
                  </a:lnTo>
                  <a:lnTo>
                    <a:pt x="125" y="61"/>
                  </a:lnTo>
                  <a:lnTo>
                    <a:pt x="125" y="61"/>
                  </a:lnTo>
                  <a:lnTo>
                    <a:pt x="125" y="64"/>
                  </a:lnTo>
                  <a:lnTo>
                    <a:pt x="125" y="64"/>
                  </a:lnTo>
                  <a:lnTo>
                    <a:pt x="125" y="64"/>
                  </a:lnTo>
                  <a:lnTo>
                    <a:pt x="122" y="64"/>
                  </a:lnTo>
                  <a:lnTo>
                    <a:pt x="116" y="67"/>
                  </a:lnTo>
                  <a:lnTo>
                    <a:pt x="116" y="67"/>
                  </a:lnTo>
                  <a:lnTo>
                    <a:pt x="116" y="67"/>
                  </a:lnTo>
                  <a:lnTo>
                    <a:pt x="116" y="70"/>
                  </a:lnTo>
                  <a:lnTo>
                    <a:pt x="116" y="70"/>
                  </a:lnTo>
                  <a:lnTo>
                    <a:pt x="116" y="79"/>
                  </a:lnTo>
                  <a:lnTo>
                    <a:pt x="116" y="82"/>
                  </a:lnTo>
                  <a:lnTo>
                    <a:pt x="116" y="85"/>
                  </a:lnTo>
                  <a:lnTo>
                    <a:pt x="119" y="88"/>
                  </a:lnTo>
                  <a:lnTo>
                    <a:pt x="119" y="88"/>
                  </a:lnTo>
                  <a:lnTo>
                    <a:pt x="122" y="91"/>
                  </a:lnTo>
                  <a:lnTo>
                    <a:pt x="125" y="91"/>
                  </a:lnTo>
                  <a:lnTo>
                    <a:pt x="128" y="94"/>
                  </a:lnTo>
                  <a:lnTo>
                    <a:pt x="134" y="103"/>
                  </a:lnTo>
                  <a:lnTo>
                    <a:pt x="140" y="106"/>
                  </a:lnTo>
                  <a:lnTo>
                    <a:pt x="143" y="109"/>
                  </a:lnTo>
                  <a:lnTo>
                    <a:pt x="153" y="118"/>
                  </a:lnTo>
                  <a:lnTo>
                    <a:pt x="153" y="118"/>
                  </a:lnTo>
                  <a:lnTo>
                    <a:pt x="153" y="118"/>
                  </a:lnTo>
                  <a:lnTo>
                    <a:pt x="153" y="118"/>
                  </a:lnTo>
                  <a:lnTo>
                    <a:pt x="153" y="118"/>
                  </a:lnTo>
                  <a:lnTo>
                    <a:pt x="156" y="121"/>
                  </a:lnTo>
                  <a:lnTo>
                    <a:pt x="156" y="13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6">
              <a:extLst>
                <a:ext uri="{FF2B5EF4-FFF2-40B4-BE49-F238E27FC236}">
                  <a16:creationId xmlns:a16="http://schemas.microsoft.com/office/drawing/2014/main" id="{64FFE5D2-58E4-478D-BEB0-933A40AA1552}"/>
                </a:ext>
              </a:extLst>
            </p:cNvPr>
            <p:cNvSpPr>
              <a:spLocks/>
            </p:cNvSpPr>
            <p:nvPr/>
          </p:nvSpPr>
          <p:spPr bwMode="auto">
            <a:xfrm>
              <a:off x="4941" y="1643"/>
              <a:ext cx="131" cy="88"/>
            </a:xfrm>
            <a:custGeom>
              <a:avLst/>
              <a:gdLst>
                <a:gd name="T0" fmla="*/ 18 w 131"/>
                <a:gd name="T1" fmla="*/ 6 h 88"/>
                <a:gd name="T2" fmla="*/ 24 w 131"/>
                <a:gd name="T3" fmla="*/ 6 h 88"/>
                <a:gd name="T4" fmla="*/ 30 w 131"/>
                <a:gd name="T5" fmla="*/ 9 h 88"/>
                <a:gd name="T6" fmla="*/ 52 w 131"/>
                <a:gd name="T7" fmla="*/ 18 h 88"/>
                <a:gd name="T8" fmla="*/ 55 w 131"/>
                <a:gd name="T9" fmla="*/ 18 h 88"/>
                <a:gd name="T10" fmla="*/ 55 w 131"/>
                <a:gd name="T11" fmla="*/ 15 h 88"/>
                <a:gd name="T12" fmla="*/ 61 w 131"/>
                <a:gd name="T13" fmla="*/ 15 h 88"/>
                <a:gd name="T14" fmla="*/ 67 w 131"/>
                <a:gd name="T15" fmla="*/ 15 h 88"/>
                <a:gd name="T16" fmla="*/ 67 w 131"/>
                <a:gd name="T17" fmla="*/ 18 h 88"/>
                <a:gd name="T18" fmla="*/ 67 w 131"/>
                <a:gd name="T19" fmla="*/ 18 h 88"/>
                <a:gd name="T20" fmla="*/ 67 w 131"/>
                <a:gd name="T21" fmla="*/ 21 h 88"/>
                <a:gd name="T22" fmla="*/ 73 w 131"/>
                <a:gd name="T23" fmla="*/ 24 h 88"/>
                <a:gd name="T24" fmla="*/ 82 w 131"/>
                <a:gd name="T25" fmla="*/ 24 h 88"/>
                <a:gd name="T26" fmla="*/ 85 w 131"/>
                <a:gd name="T27" fmla="*/ 27 h 88"/>
                <a:gd name="T28" fmla="*/ 94 w 131"/>
                <a:gd name="T29" fmla="*/ 33 h 88"/>
                <a:gd name="T30" fmla="*/ 106 w 131"/>
                <a:gd name="T31" fmla="*/ 39 h 88"/>
                <a:gd name="T32" fmla="*/ 109 w 131"/>
                <a:gd name="T33" fmla="*/ 39 h 88"/>
                <a:gd name="T34" fmla="*/ 109 w 131"/>
                <a:gd name="T35" fmla="*/ 36 h 88"/>
                <a:gd name="T36" fmla="*/ 109 w 131"/>
                <a:gd name="T37" fmla="*/ 36 h 88"/>
                <a:gd name="T38" fmla="*/ 112 w 131"/>
                <a:gd name="T39" fmla="*/ 30 h 88"/>
                <a:gd name="T40" fmla="*/ 112 w 131"/>
                <a:gd name="T41" fmla="*/ 30 h 88"/>
                <a:gd name="T42" fmla="*/ 115 w 131"/>
                <a:gd name="T43" fmla="*/ 27 h 88"/>
                <a:gd name="T44" fmla="*/ 118 w 131"/>
                <a:gd name="T45" fmla="*/ 30 h 88"/>
                <a:gd name="T46" fmla="*/ 125 w 131"/>
                <a:gd name="T47" fmla="*/ 39 h 88"/>
                <a:gd name="T48" fmla="*/ 125 w 131"/>
                <a:gd name="T49" fmla="*/ 42 h 88"/>
                <a:gd name="T50" fmla="*/ 122 w 131"/>
                <a:gd name="T51" fmla="*/ 45 h 88"/>
                <a:gd name="T52" fmla="*/ 122 w 131"/>
                <a:gd name="T53" fmla="*/ 48 h 88"/>
                <a:gd name="T54" fmla="*/ 128 w 131"/>
                <a:gd name="T55" fmla="*/ 57 h 88"/>
                <a:gd name="T56" fmla="*/ 128 w 131"/>
                <a:gd name="T57" fmla="*/ 60 h 88"/>
                <a:gd name="T58" fmla="*/ 128 w 131"/>
                <a:gd name="T59" fmla="*/ 63 h 88"/>
                <a:gd name="T60" fmla="*/ 125 w 131"/>
                <a:gd name="T61" fmla="*/ 73 h 88"/>
                <a:gd name="T62" fmla="*/ 125 w 131"/>
                <a:gd name="T63" fmla="*/ 76 h 88"/>
                <a:gd name="T64" fmla="*/ 112 w 131"/>
                <a:gd name="T65" fmla="*/ 88 h 88"/>
                <a:gd name="T66" fmla="*/ 97 w 131"/>
                <a:gd name="T67" fmla="*/ 79 h 88"/>
                <a:gd name="T68" fmla="*/ 97 w 131"/>
                <a:gd name="T69" fmla="*/ 79 h 88"/>
                <a:gd name="T70" fmla="*/ 97 w 131"/>
                <a:gd name="T71" fmla="*/ 82 h 88"/>
                <a:gd name="T72" fmla="*/ 94 w 131"/>
                <a:gd name="T73" fmla="*/ 85 h 88"/>
                <a:gd name="T74" fmla="*/ 88 w 131"/>
                <a:gd name="T75" fmla="*/ 85 h 88"/>
                <a:gd name="T76" fmla="*/ 73 w 131"/>
                <a:gd name="T77" fmla="*/ 76 h 88"/>
                <a:gd name="T78" fmla="*/ 70 w 131"/>
                <a:gd name="T79" fmla="*/ 76 h 88"/>
                <a:gd name="T80" fmla="*/ 58 w 131"/>
                <a:gd name="T81" fmla="*/ 79 h 88"/>
                <a:gd name="T82" fmla="*/ 55 w 131"/>
                <a:gd name="T83" fmla="*/ 79 h 88"/>
                <a:gd name="T84" fmla="*/ 55 w 131"/>
                <a:gd name="T85" fmla="*/ 76 h 88"/>
                <a:gd name="T86" fmla="*/ 55 w 131"/>
                <a:gd name="T87" fmla="*/ 76 h 88"/>
                <a:gd name="T88" fmla="*/ 55 w 131"/>
                <a:gd name="T89" fmla="*/ 63 h 88"/>
                <a:gd name="T90" fmla="*/ 52 w 131"/>
                <a:gd name="T91" fmla="*/ 60 h 88"/>
                <a:gd name="T92" fmla="*/ 36 w 131"/>
                <a:gd name="T93" fmla="*/ 42 h 88"/>
                <a:gd name="T94" fmla="*/ 36 w 131"/>
                <a:gd name="T95" fmla="*/ 39 h 88"/>
                <a:gd name="T96" fmla="*/ 36 w 131"/>
                <a:gd name="T97" fmla="*/ 30 h 88"/>
                <a:gd name="T98" fmla="*/ 30 w 131"/>
                <a:gd name="T99" fmla="*/ 21 h 88"/>
                <a:gd name="T100" fmla="*/ 21 w 131"/>
                <a:gd name="T101" fmla="*/ 21 h 88"/>
                <a:gd name="T102" fmla="*/ 3 w 131"/>
                <a:gd name="T103" fmla="*/ 12 h 88"/>
                <a:gd name="T104" fmla="*/ 0 w 131"/>
                <a:gd name="T105" fmla="*/ 6 h 88"/>
                <a:gd name="T106" fmla="*/ 6 w 131"/>
                <a:gd name="T107" fmla="*/ 0 h 88"/>
                <a:gd name="T108" fmla="*/ 15 w 131"/>
                <a:gd name="T10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 h="88">
                  <a:moveTo>
                    <a:pt x="15" y="6"/>
                  </a:moveTo>
                  <a:lnTo>
                    <a:pt x="18" y="6"/>
                  </a:lnTo>
                  <a:lnTo>
                    <a:pt x="18" y="6"/>
                  </a:lnTo>
                  <a:lnTo>
                    <a:pt x="24" y="6"/>
                  </a:lnTo>
                  <a:lnTo>
                    <a:pt x="24" y="6"/>
                  </a:lnTo>
                  <a:lnTo>
                    <a:pt x="30" y="9"/>
                  </a:lnTo>
                  <a:lnTo>
                    <a:pt x="45" y="15"/>
                  </a:lnTo>
                  <a:lnTo>
                    <a:pt x="52" y="18"/>
                  </a:lnTo>
                  <a:lnTo>
                    <a:pt x="55" y="18"/>
                  </a:lnTo>
                  <a:lnTo>
                    <a:pt x="55" y="18"/>
                  </a:lnTo>
                  <a:lnTo>
                    <a:pt x="55" y="18"/>
                  </a:lnTo>
                  <a:lnTo>
                    <a:pt x="55" y="15"/>
                  </a:lnTo>
                  <a:lnTo>
                    <a:pt x="55" y="15"/>
                  </a:lnTo>
                  <a:lnTo>
                    <a:pt x="61" y="15"/>
                  </a:lnTo>
                  <a:lnTo>
                    <a:pt x="64" y="15"/>
                  </a:lnTo>
                  <a:lnTo>
                    <a:pt x="67" y="15"/>
                  </a:lnTo>
                  <a:lnTo>
                    <a:pt x="67" y="18"/>
                  </a:lnTo>
                  <a:lnTo>
                    <a:pt x="67" y="18"/>
                  </a:lnTo>
                  <a:lnTo>
                    <a:pt x="67" y="18"/>
                  </a:lnTo>
                  <a:lnTo>
                    <a:pt x="67" y="18"/>
                  </a:lnTo>
                  <a:lnTo>
                    <a:pt x="67" y="18"/>
                  </a:lnTo>
                  <a:lnTo>
                    <a:pt x="67" y="21"/>
                  </a:lnTo>
                  <a:lnTo>
                    <a:pt x="67" y="21"/>
                  </a:lnTo>
                  <a:lnTo>
                    <a:pt x="73" y="24"/>
                  </a:lnTo>
                  <a:lnTo>
                    <a:pt x="76" y="27"/>
                  </a:lnTo>
                  <a:lnTo>
                    <a:pt x="82" y="24"/>
                  </a:lnTo>
                  <a:lnTo>
                    <a:pt x="85" y="27"/>
                  </a:lnTo>
                  <a:lnTo>
                    <a:pt x="85" y="27"/>
                  </a:lnTo>
                  <a:lnTo>
                    <a:pt x="91" y="30"/>
                  </a:lnTo>
                  <a:lnTo>
                    <a:pt x="94" y="33"/>
                  </a:lnTo>
                  <a:lnTo>
                    <a:pt x="103" y="39"/>
                  </a:lnTo>
                  <a:lnTo>
                    <a:pt x="106" y="39"/>
                  </a:lnTo>
                  <a:lnTo>
                    <a:pt x="109" y="39"/>
                  </a:lnTo>
                  <a:lnTo>
                    <a:pt x="109" y="39"/>
                  </a:lnTo>
                  <a:lnTo>
                    <a:pt x="109" y="39"/>
                  </a:lnTo>
                  <a:lnTo>
                    <a:pt x="109" y="36"/>
                  </a:lnTo>
                  <a:lnTo>
                    <a:pt x="109" y="36"/>
                  </a:lnTo>
                  <a:lnTo>
                    <a:pt x="109" y="36"/>
                  </a:lnTo>
                  <a:lnTo>
                    <a:pt x="109" y="33"/>
                  </a:lnTo>
                  <a:lnTo>
                    <a:pt x="112" y="30"/>
                  </a:lnTo>
                  <a:lnTo>
                    <a:pt x="112" y="30"/>
                  </a:lnTo>
                  <a:lnTo>
                    <a:pt x="112" y="30"/>
                  </a:lnTo>
                  <a:lnTo>
                    <a:pt x="115" y="27"/>
                  </a:lnTo>
                  <a:lnTo>
                    <a:pt x="115" y="27"/>
                  </a:lnTo>
                  <a:lnTo>
                    <a:pt x="115" y="30"/>
                  </a:lnTo>
                  <a:lnTo>
                    <a:pt x="118" y="30"/>
                  </a:lnTo>
                  <a:lnTo>
                    <a:pt x="125" y="39"/>
                  </a:lnTo>
                  <a:lnTo>
                    <a:pt x="125" y="39"/>
                  </a:lnTo>
                  <a:lnTo>
                    <a:pt x="125" y="39"/>
                  </a:lnTo>
                  <a:lnTo>
                    <a:pt x="125" y="42"/>
                  </a:lnTo>
                  <a:lnTo>
                    <a:pt x="122" y="45"/>
                  </a:lnTo>
                  <a:lnTo>
                    <a:pt x="122" y="45"/>
                  </a:lnTo>
                  <a:lnTo>
                    <a:pt x="122" y="45"/>
                  </a:lnTo>
                  <a:lnTo>
                    <a:pt x="122" y="48"/>
                  </a:lnTo>
                  <a:lnTo>
                    <a:pt x="128" y="54"/>
                  </a:lnTo>
                  <a:lnTo>
                    <a:pt x="128" y="57"/>
                  </a:lnTo>
                  <a:lnTo>
                    <a:pt x="131" y="57"/>
                  </a:lnTo>
                  <a:lnTo>
                    <a:pt x="128" y="60"/>
                  </a:lnTo>
                  <a:lnTo>
                    <a:pt x="128" y="60"/>
                  </a:lnTo>
                  <a:lnTo>
                    <a:pt x="128" y="63"/>
                  </a:lnTo>
                  <a:lnTo>
                    <a:pt x="125" y="66"/>
                  </a:lnTo>
                  <a:lnTo>
                    <a:pt x="125" y="73"/>
                  </a:lnTo>
                  <a:lnTo>
                    <a:pt x="125" y="76"/>
                  </a:lnTo>
                  <a:lnTo>
                    <a:pt x="125" y="76"/>
                  </a:lnTo>
                  <a:lnTo>
                    <a:pt x="122" y="82"/>
                  </a:lnTo>
                  <a:lnTo>
                    <a:pt x="112" y="88"/>
                  </a:lnTo>
                  <a:lnTo>
                    <a:pt x="109" y="88"/>
                  </a:lnTo>
                  <a:lnTo>
                    <a:pt x="97" y="79"/>
                  </a:lnTo>
                  <a:lnTo>
                    <a:pt x="97" y="79"/>
                  </a:lnTo>
                  <a:lnTo>
                    <a:pt x="97" y="79"/>
                  </a:lnTo>
                  <a:lnTo>
                    <a:pt x="97" y="82"/>
                  </a:lnTo>
                  <a:lnTo>
                    <a:pt x="97" y="82"/>
                  </a:lnTo>
                  <a:lnTo>
                    <a:pt x="97" y="82"/>
                  </a:lnTo>
                  <a:lnTo>
                    <a:pt x="94" y="85"/>
                  </a:lnTo>
                  <a:lnTo>
                    <a:pt x="91" y="85"/>
                  </a:lnTo>
                  <a:lnTo>
                    <a:pt x="88" y="85"/>
                  </a:lnTo>
                  <a:lnTo>
                    <a:pt x="85" y="85"/>
                  </a:lnTo>
                  <a:lnTo>
                    <a:pt x="73" y="76"/>
                  </a:lnTo>
                  <a:lnTo>
                    <a:pt x="73" y="76"/>
                  </a:lnTo>
                  <a:lnTo>
                    <a:pt x="70" y="76"/>
                  </a:lnTo>
                  <a:lnTo>
                    <a:pt x="70" y="76"/>
                  </a:lnTo>
                  <a:lnTo>
                    <a:pt x="58" y="79"/>
                  </a:lnTo>
                  <a:lnTo>
                    <a:pt x="55" y="79"/>
                  </a:lnTo>
                  <a:lnTo>
                    <a:pt x="55" y="79"/>
                  </a:lnTo>
                  <a:lnTo>
                    <a:pt x="55" y="76"/>
                  </a:lnTo>
                  <a:lnTo>
                    <a:pt x="55" y="76"/>
                  </a:lnTo>
                  <a:lnTo>
                    <a:pt x="55" y="76"/>
                  </a:lnTo>
                  <a:lnTo>
                    <a:pt x="55" y="76"/>
                  </a:lnTo>
                  <a:lnTo>
                    <a:pt x="55" y="63"/>
                  </a:lnTo>
                  <a:lnTo>
                    <a:pt x="55" y="63"/>
                  </a:lnTo>
                  <a:lnTo>
                    <a:pt x="52" y="60"/>
                  </a:lnTo>
                  <a:lnTo>
                    <a:pt x="52" y="60"/>
                  </a:lnTo>
                  <a:lnTo>
                    <a:pt x="39" y="48"/>
                  </a:lnTo>
                  <a:lnTo>
                    <a:pt x="36" y="42"/>
                  </a:lnTo>
                  <a:lnTo>
                    <a:pt x="36" y="42"/>
                  </a:lnTo>
                  <a:lnTo>
                    <a:pt x="36" y="39"/>
                  </a:lnTo>
                  <a:lnTo>
                    <a:pt x="36" y="39"/>
                  </a:lnTo>
                  <a:lnTo>
                    <a:pt x="36" y="30"/>
                  </a:lnTo>
                  <a:lnTo>
                    <a:pt x="30" y="21"/>
                  </a:lnTo>
                  <a:lnTo>
                    <a:pt x="30" y="21"/>
                  </a:lnTo>
                  <a:lnTo>
                    <a:pt x="24" y="21"/>
                  </a:lnTo>
                  <a:lnTo>
                    <a:pt x="21" y="21"/>
                  </a:lnTo>
                  <a:lnTo>
                    <a:pt x="15" y="18"/>
                  </a:lnTo>
                  <a:lnTo>
                    <a:pt x="3" y="12"/>
                  </a:lnTo>
                  <a:lnTo>
                    <a:pt x="3" y="6"/>
                  </a:lnTo>
                  <a:lnTo>
                    <a:pt x="0" y="6"/>
                  </a:lnTo>
                  <a:lnTo>
                    <a:pt x="0" y="3"/>
                  </a:lnTo>
                  <a:lnTo>
                    <a:pt x="6" y="0"/>
                  </a:lnTo>
                  <a:lnTo>
                    <a:pt x="9" y="3"/>
                  </a:lnTo>
                  <a:lnTo>
                    <a:pt x="15"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17">
              <a:extLst>
                <a:ext uri="{FF2B5EF4-FFF2-40B4-BE49-F238E27FC236}">
                  <a16:creationId xmlns:a16="http://schemas.microsoft.com/office/drawing/2014/main" id="{61BD6E2A-11A7-4AB8-BA2A-A9A4D25F97F7}"/>
                </a:ext>
              </a:extLst>
            </p:cNvPr>
            <p:cNvSpPr>
              <a:spLocks noEditPoints="1"/>
            </p:cNvSpPr>
            <p:nvPr/>
          </p:nvSpPr>
          <p:spPr bwMode="auto">
            <a:xfrm>
              <a:off x="5671" y="1503"/>
              <a:ext cx="916" cy="945"/>
            </a:xfrm>
            <a:custGeom>
              <a:avLst/>
              <a:gdLst>
                <a:gd name="T0" fmla="*/ 536 w 916"/>
                <a:gd name="T1" fmla="*/ 401 h 945"/>
                <a:gd name="T2" fmla="*/ 523 w 916"/>
                <a:gd name="T3" fmla="*/ 395 h 945"/>
                <a:gd name="T4" fmla="*/ 496 w 916"/>
                <a:gd name="T5" fmla="*/ 413 h 945"/>
                <a:gd name="T6" fmla="*/ 487 w 916"/>
                <a:gd name="T7" fmla="*/ 465 h 945"/>
                <a:gd name="T8" fmla="*/ 481 w 916"/>
                <a:gd name="T9" fmla="*/ 486 h 945"/>
                <a:gd name="T10" fmla="*/ 496 w 916"/>
                <a:gd name="T11" fmla="*/ 498 h 945"/>
                <a:gd name="T12" fmla="*/ 530 w 916"/>
                <a:gd name="T13" fmla="*/ 492 h 945"/>
                <a:gd name="T14" fmla="*/ 566 w 916"/>
                <a:gd name="T15" fmla="*/ 501 h 945"/>
                <a:gd name="T16" fmla="*/ 584 w 916"/>
                <a:gd name="T17" fmla="*/ 498 h 945"/>
                <a:gd name="T18" fmla="*/ 621 w 916"/>
                <a:gd name="T19" fmla="*/ 519 h 945"/>
                <a:gd name="T20" fmla="*/ 639 w 916"/>
                <a:gd name="T21" fmla="*/ 501 h 945"/>
                <a:gd name="T22" fmla="*/ 645 w 916"/>
                <a:gd name="T23" fmla="*/ 474 h 945"/>
                <a:gd name="T24" fmla="*/ 584 w 916"/>
                <a:gd name="T25" fmla="*/ 407 h 945"/>
                <a:gd name="T26" fmla="*/ 694 w 916"/>
                <a:gd name="T27" fmla="*/ 51 h 945"/>
                <a:gd name="T28" fmla="*/ 743 w 916"/>
                <a:gd name="T29" fmla="*/ 121 h 945"/>
                <a:gd name="T30" fmla="*/ 828 w 916"/>
                <a:gd name="T31" fmla="*/ 127 h 945"/>
                <a:gd name="T32" fmla="*/ 810 w 916"/>
                <a:gd name="T33" fmla="*/ 209 h 945"/>
                <a:gd name="T34" fmla="*/ 749 w 916"/>
                <a:gd name="T35" fmla="*/ 304 h 945"/>
                <a:gd name="T36" fmla="*/ 876 w 916"/>
                <a:gd name="T37" fmla="*/ 416 h 945"/>
                <a:gd name="T38" fmla="*/ 883 w 916"/>
                <a:gd name="T39" fmla="*/ 556 h 945"/>
                <a:gd name="T40" fmla="*/ 910 w 916"/>
                <a:gd name="T41" fmla="*/ 641 h 945"/>
                <a:gd name="T42" fmla="*/ 870 w 916"/>
                <a:gd name="T43" fmla="*/ 753 h 945"/>
                <a:gd name="T44" fmla="*/ 901 w 916"/>
                <a:gd name="T45" fmla="*/ 863 h 945"/>
                <a:gd name="T46" fmla="*/ 733 w 916"/>
                <a:gd name="T47" fmla="*/ 890 h 945"/>
                <a:gd name="T48" fmla="*/ 603 w 916"/>
                <a:gd name="T49" fmla="*/ 939 h 945"/>
                <a:gd name="T50" fmla="*/ 520 w 916"/>
                <a:gd name="T51" fmla="*/ 930 h 945"/>
                <a:gd name="T52" fmla="*/ 499 w 916"/>
                <a:gd name="T53" fmla="*/ 918 h 945"/>
                <a:gd name="T54" fmla="*/ 508 w 916"/>
                <a:gd name="T55" fmla="*/ 884 h 945"/>
                <a:gd name="T56" fmla="*/ 490 w 916"/>
                <a:gd name="T57" fmla="*/ 845 h 945"/>
                <a:gd name="T58" fmla="*/ 493 w 916"/>
                <a:gd name="T59" fmla="*/ 778 h 945"/>
                <a:gd name="T60" fmla="*/ 490 w 916"/>
                <a:gd name="T61" fmla="*/ 729 h 945"/>
                <a:gd name="T62" fmla="*/ 411 w 916"/>
                <a:gd name="T63" fmla="*/ 693 h 945"/>
                <a:gd name="T64" fmla="*/ 320 w 916"/>
                <a:gd name="T65" fmla="*/ 668 h 945"/>
                <a:gd name="T66" fmla="*/ 286 w 916"/>
                <a:gd name="T67" fmla="*/ 653 h 945"/>
                <a:gd name="T68" fmla="*/ 244 w 916"/>
                <a:gd name="T69" fmla="*/ 583 h 945"/>
                <a:gd name="T70" fmla="*/ 244 w 916"/>
                <a:gd name="T71" fmla="*/ 538 h 945"/>
                <a:gd name="T72" fmla="*/ 250 w 916"/>
                <a:gd name="T73" fmla="*/ 504 h 945"/>
                <a:gd name="T74" fmla="*/ 265 w 916"/>
                <a:gd name="T75" fmla="*/ 462 h 945"/>
                <a:gd name="T76" fmla="*/ 259 w 916"/>
                <a:gd name="T77" fmla="*/ 450 h 945"/>
                <a:gd name="T78" fmla="*/ 237 w 916"/>
                <a:gd name="T79" fmla="*/ 450 h 945"/>
                <a:gd name="T80" fmla="*/ 228 w 916"/>
                <a:gd name="T81" fmla="*/ 434 h 945"/>
                <a:gd name="T82" fmla="*/ 247 w 916"/>
                <a:gd name="T83" fmla="*/ 392 h 945"/>
                <a:gd name="T84" fmla="*/ 240 w 916"/>
                <a:gd name="T85" fmla="*/ 352 h 945"/>
                <a:gd name="T86" fmla="*/ 247 w 916"/>
                <a:gd name="T87" fmla="*/ 304 h 945"/>
                <a:gd name="T88" fmla="*/ 195 w 916"/>
                <a:gd name="T89" fmla="*/ 289 h 945"/>
                <a:gd name="T90" fmla="*/ 125 w 916"/>
                <a:gd name="T91" fmla="*/ 243 h 945"/>
                <a:gd name="T92" fmla="*/ 67 w 916"/>
                <a:gd name="T93" fmla="*/ 216 h 945"/>
                <a:gd name="T94" fmla="*/ 27 w 916"/>
                <a:gd name="T95" fmla="*/ 191 h 945"/>
                <a:gd name="T96" fmla="*/ 67 w 916"/>
                <a:gd name="T97" fmla="*/ 149 h 945"/>
                <a:gd name="T98" fmla="*/ 152 w 916"/>
                <a:gd name="T99" fmla="*/ 130 h 945"/>
                <a:gd name="T100" fmla="*/ 219 w 916"/>
                <a:gd name="T101" fmla="*/ 79 h 945"/>
                <a:gd name="T102" fmla="*/ 253 w 916"/>
                <a:gd name="T103" fmla="*/ 91 h 945"/>
                <a:gd name="T104" fmla="*/ 320 w 916"/>
                <a:gd name="T105" fmla="*/ 121 h 945"/>
                <a:gd name="T106" fmla="*/ 390 w 916"/>
                <a:gd name="T107" fmla="*/ 155 h 945"/>
                <a:gd name="T108" fmla="*/ 438 w 916"/>
                <a:gd name="T109" fmla="*/ 155 h 945"/>
                <a:gd name="T110" fmla="*/ 466 w 916"/>
                <a:gd name="T111" fmla="*/ 152 h 945"/>
                <a:gd name="T112" fmla="*/ 490 w 916"/>
                <a:gd name="T113" fmla="*/ 127 h 945"/>
                <a:gd name="T114" fmla="*/ 520 w 916"/>
                <a:gd name="T115" fmla="*/ 118 h 945"/>
                <a:gd name="T116" fmla="*/ 593 w 916"/>
                <a:gd name="T117" fmla="*/ 67 h 945"/>
                <a:gd name="T118" fmla="*/ 682 w 916"/>
                <a:gd name="T119" fmla="*/ 27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6" h="945">
                  <a:moveTo>
                    <a:pt x="575" y="386"/>
                  </a:moveTo>
                  <a:lnTo>
                    <a:pt x="569" y="392"/>
                  </a:lnTo>
                  <a:lnTo>
                    <a:pt x="569" y="392"/>
                  </a:lnTo>
                  <a:lnTo>
                    <a:pt x="569" y="392"/>
                  </a:lnTo>
                  <a:lnTo>
                    <a:pt x="569" y="395"/>
                  </a:lnTo>
                  <a:lnTo>
                    <a:pt x="566" y="395"/>
                  </a:lnTo>
                  <a:lnTo>
                    <a:pt x="566" y="395"/>
                  </a:lnTo>
                  <a:lnTo>
                    <a:pt x="560" y="392"/>
                  </a:lnTo>
                  <a:lnTo>
                    <a:pt x="554" y="398"/>
                  </a:lnTo>
                  <a:lnTo>
                    <a:pt x="554" y="398"/>
                  </a:lnTo>
                  <a:lnTo>
                    <a:pt x="554" y="401"/>
                  </a:lnTo>
                  <a:lnTo>
                    <a:pt x="554" y="401"/>
                  </a:lnTo>
                  <a:lnTo>
                    <a:pt x="551" y="401"/>
                  </a:lnTo>
                  <a:lnTo>
                    <a:pt x="548" y="401"/>
                  </a:lnTo>
                  <a:lnTo>
                    <a:pt x="539" y="401"/>
                  </a:lnTo>
                  <a:lnTo>
                    <a:pt x="536" y="401"/>
                  </a:lnTo>
                  <a:lnTo>
                    <a:pt x="533" y="398"/>
                  </a:lnTo>
                  <a:lnTo>
                    <a:pt x="533" y="398"/>
                  </a:lnTo>
                  <a:lnTo>
                    <a:pt x="533" y="398"/>
                  </a:lnTo>
                  <a:lnTo>
                    <a:pt x="533" y="392"/>
                  </a:lnTo>
                  <a:lnTo>
                    <a:pt x="533" y="392"/>
                  </a:lnTo>
                  <a:lnTo>
                    <a:pt x="533" y="389"/>
                  </a:lnTo>
                  <a:lnTo>
                    <a:pt x="533" y="389"/>
                  </a:lnTo>
                  <a:lnTo>
                    <a:pt x="533" y="389"/>
                  </a:lnTo>
                  <a:lnTo>
                    <a:pt x="533" y="389"/>
                  </a:lnTo>
                  <a:lnTo>
                    <a:pt x="533" y="389"/>
                  </a:lnTo>
                  <a:lnTo>
                    <a:pt x="530" y="389"/>
                  </a:lnTo>
                  <a:lnTo>
                    <a:pt x="527" y="389"/>
                  </a:lnTo>
                  <a:lnTo>
                    <a:pt x="527" y="389"/>
                  </a:lnTo>
                  <a:lnTo>
                    <a:pt x="527" y="392"/>
                  </a:lnTo>
                  <a:lnTo>
                    <a:pt x="527" y="395"/>
                  </a:lnTo>
                  <a:lnTo>
                    <a:pt x="523" y="395"/>
                  </a:lnTo>
                  <a:lnTo>
                    <a:pt x="520" y="398"/>
                  </a:lnTo>
                  <a:lnTo>
                    <a:pt x="520" y="401"/>
                  </a:lnTo>
                  <a:lnTo>
                    <a:pt x="511" y="401"/>
                  </a:lnTo>
                  <a:lnTo>
                    <a:pt x="511" y="401"/>
                  </a:lnTo>
                  <a:lnTo>
                    <a:pt x="508" y="407"/>
                  </a:lnTo>
                  <a:lnTo>
                    <a:pt x="508" y="410"/>
                  </a:lnTo>
                  <a:lnTo>
                    <a:pt x="508" y="410"/>
                  </a:lnTo>
                  <a:lnTo>
                    <a:pt x="508" y="413"/>
                  </a:lnTo>
                  <a:lnTo>
                    <a:pt x="508" y="413"/>
                  </a:lnTo>
                  <a:lnTo>
                    <a:pt x="508" y="413"/>
                  </a:lnTo>
                  <a:lnTo>
                    <a:pt x="508" y="416"/>
                  </a:lnTo>
                  <a:lnTo>
                    <a:pt x="508" y="416"/>
                  </a:lnTo>
                  <a:lnTo>
                    <a:pt x="508" y="416"/>
                  </a:lnTo>
                  <a:lnTo>
                    <a:pt x="508" y="419"/>
                  </a:lnTo>
                  <a:lnTo>
                    <a:pt x="508" y="419"/>
                  </a:lnTo>
                  <a:lnTo>
                    <a:pt x="496" y="413"/>
                  </a:lnTo>
                  <a:lnTo>
                    <a:pt x="493" y="413"/>
                  </a:lnTo>
                  <a:lnTo>
                    <a:pt x="493" y="413"/>
                  </a:lnTo>
                  <a:lnTo>
                    <a:pt x="493" y="413"/>
                  </a:lnTo>
                  <a:lnTo>
                    <a:pt x="493" y="416"/>
                  </a:lnTo>
                  <a:lnTo>
                    <a:pt x="490" y="416"/>
                  </a:lnTo>
                  <a:lnTo>
                    <a:pt x="490" y="416"/>
                  </a:lnTo>
                  <a:lnTo>
                    <a:pt x="490" y="419"/>
                  </a:lnTo>
                  <a:lnTo>
                    <a:pt x="490" y="419"/>
                  </a:lnTo>
                  <a:lnTo>
                    <a:pt x="493" y="422"/>
                  </a:lnTo>
                  <a:lnTo>
                    <a:pt x="493" y="428"/>
                  </a:lnTo>
                  <a:lnTo>
                    <a:pt x="490" y="434"/>
                  </a:lnTo>
                  <a:lnTo>
                    <a:pt x="490" y="443"/>
                  </a:lnTo>
                  <a:lnTo>
                    <a:pt x="493" y="453"/>
                  </a:lnTo>
                  <a:lnTo>
                    <a:pt x="493" y="453"/>
                  </a:lnTo>
                  <a:lnTo>
                    <a:pt x="493" y="456"/>
                  </a:lnTo>
                  <a:lnTo>
                    <a:pt x="487" y="465"/>
                  </a:lnTo>
                  <a:lnTo>
                    <a:pt x="487" y="465"/>
                  </a:lnTo>
                  <a:lnTo>
                    <a:pt x="484" y="465"/>
                  </a:lnTo>
                  <a:lnTo>
                    <a:pt x="484" y="465"/>
                  </a:lnTo>
                  <a:lnTo>
                    <a:pt x="484" y="468"/>
                  </a:lnTo>
                  <a:lnTo>
                    <a:pt x="484" y="468"/>
                  </a:lnTo>
                  <a:lnTo>
                    <a:pt x="481" y="471"/>
                  </a:lnTo>
                  <a:lnTo>
                    <a:pt x="481" y="474"/>
                  </a:lnTo>
                  <a:lnTo>
                    <a:pt x="481" y="474"/>
                  </a:lnTo>
                  <a:lnTo>
                    <a:pt x="481" y="477"/>
                  </a:lnTo>
                  <a:lnTo>
                    <a:pt x="481" y="477"/>
                  </a:lnTo>
                  <a:lnTo>
                    <a:pt x="484" y="480"/>
                  </a:lnTo>
                  <a:lnTo>
                    <a:pt x="484" y="480"/>
                  </a:lnTo>
                  <a:lnTo>
                    <a:pt x="481" y="483"/>
                  </a:lnTo>
                  <a:lnTo>
                    <a:pt x="481" y="483"/>
                  </a:lnTo>
                  <a:lnTo>
                    <a:pt x="481" y="483"/>
                  </a:lnTo>
                  <a:lnTo>
                    <a:pt x="481" y="486"/>
                  </a:lnTo>
                  <a:lnTo>
                    <a:pt x="481" y="486"/>
                  </a:lnTo>
                  <a:lnTo>
                    <a:pt x="481" y="486"/>
                  </a:lnTo>
                  <a:lnTo>
                    <a:pt x="481" y="486"/>
                  </a:lnTo>
                  <a:lnTo>
                    <a:pt x="481" y="486"/>
                  </a:lnTo>
                  <a:lnTo>
                    <a:pt x="478" y="489"/>
                  </a:lnTo>
                  <a:lnTo>
                    <a:pt x="478" y="492"/>
                  </a:lnTo>
                  <a:lnTo>
                    <a:pt x="478" y="492"/>
                  </a:lnTo>
                  <a:lnTo>
                    <a:pt x="478" y="492"/>
                  </a:lnTo>
                  <a:lnTo>
                    <a:pt x="478" y="492"/>
                  </a:lnTo>
                  <a:lnTo>
                    <a:pt x="478" y="492"/>
                  </a:lnTo>
                  <a:lnTo>
                    <a:pt x="478" y="492"/>
                  </a:lnTo>
                  <a:lnTo>
                    <a:pt x="481" y="495"/>
                  </a:lnTo>
                  <a:lnTo>
                    <a:pt x="484" y="498"/>
                  </a:lnTo>
                  <a:lnTo>
                    <a:pt x="484" y="498"/>
                  </a:lnTo>
                  <a:lnTo>
                    <a:pt x="493" y="501"/>
                  </a:lnTo>
                  <a:lnTo>
                    <a:pt x="496" y="498"/>
                  </a:lnTo>
                  <a:lnTo>
                    <a:pt x="496" y="498"/>
                  </a:lnTo>
                  <a:lnTo>
                    <a:pt x="496" y="498"/>
                  </a:lnTo>
                  <a:lnTo>
                    <a:pt x="496" y="498"/>
                  </a:lnTo>
                  <a:lnTo>
                    <a:pt x="499" y="495"/>
                  </a:lnTo>
                  <a:lnTo>
                    <a:pt x="508" y="492"/>
                  </a:lnTo>
                  <a:lnTo>
                    <a:pt x="511" y="492"/>
                  </a:lnTo>
                  <a:lnTo>
                    <a:pt x="511" y="492"/>
                  </a:lnTo>
                  <a:lnTo>
                    <a:pt x="514" y="492"/>
                  </a:lnTo>
                  <a:lnTo>
                    <a:pt x="517" y="495"/>
                  </a:lnTo>
                  <a:lnTo>
                    <a:pt x="520" y="495"/>
                  </a:lnTo>
                  <a:lnTo>
                    <a:pt x="520" y="495"/>
                  </a:lnTo>
                  <a:lnTo>
                    <a:pt x="527" y="492"/>
                  </a:lnTo>
                  <a:lnTo>
                    <a:pt x="530" y="492"/>
                  </a:lnTo>
                  <a:lnTo>
                    <a:pt x="530" y="492"/>
                  </a:lnTo>
                  <a:lnTo>
                    <a:pt x="530" y="492"/>
                  </a:lnTo>
                  <a:lnTo>
                    <a:pt x="530" y="492"/>
                  </a:lnTo>
                  <a:lnTo>
                    <a:pt x="533" y="495"/>
                  </a:lnTo>
                  <a:lnTo>
                    <a:pt x="533" y="498"/>
                  </a:lnTo>
                  <a:lnTo>
                    <a:pt x="533" y="498"/>
                  </a:lnTo>
                  <a:lnTo>
                    <a:pt x="536" y="498"/>
                  </a:lnTo>
                  <a:lnTo>
                    <a:pt x="542" y="495"/>
                  </a:lnTo>
                  <a:lnTo>
                    <a:pt x="545" y="495"/>
                  </a:lnTo>
                  <a:lnTo>
                    <a:pt x="545" y="495"/>
                  </a:lnTo>
                  <a:lnTo>
                    <a:pt x="545" y="498"/>
                  </a:lnTo>
                  <a:lnTo>
                    <a:pt x="548" y="501"/>
                  </a:lnTo>
                  <a:lnTo>
                    <a:pt x="551" y="504"/>
                  </a:lnTo>
                  <a:lnTo>
                    <a:pt x="551" y="504"/>
                  </a:lnTo>
                  <a:lnTo>
                    <a:pt x="557" y="507"/>
                  </a:lnTo>
                  <a:lnTo>
                    <a:pt x="566" y="507"/>
                  </a:lnTo>
                  <a:lnTo>
                    <a:pt x="566" y="504"/>
                  </a:lnTo>
                  <a:lnTo>
                    <a:pt x="566" y="501"/>
                  </a:lnTo>
                  <a:lnTo>
                    <a:pt x="566" y="501"/>
                  </a:lnTo>
                  <a:lnTo>
                    <a:pt x="563" y="498"/>
                  </a:lnTo>
                  <a:lnTo>
                    <a:pt x="563" y="498"/>
                  </a:lnTo>
                  <a:lnTo>
                    <a:pt x="563" y="495"/>
                  </a:lnTo>
                  <a:lnTo>
                    <a:pt x="563" y="495"/>
                  </a:lnTo>
                  <a:lnTo>
                    <a:pt x="566" y="495"/>
                  </a:lnTo>
                  <a:lnTo>
                    <a:pt x="566" y="492"/>
                  </a:lnTo>
                  <a:lnTo>
                    <a:pt x="566" y="492"/>
                  </a:lnTo>
                  <a:lnTo>
                    <a:pt x="572" y="492"/>
                  </a:lnTo>
                  <a:lnTo>
                    <a:pt x="572" y="492"/>
                  </a:lnTo>
                  <a:lnTo>
                    <a:pt x="575" y="492"/>
                  </a:lnTo>
                  <a:lnTo>
                    <a:pt x="575" y="492"/>
                  </a:lnTo>
                  <a:lnTo>
                    <a:pt x="578" y="495"/>
                  </a:lnTo>
                  <a:lnTo>
                    <a:pt x="578" y="498"/>
                  </a:lnTo>
                  <a:lnTo>
                    <a:pt x="578" y="498"/>
                  </a:lnTo>
                  <a:lnTo>
                    <a:pt x="581" y="498"/>
                  </a:lnTo>
                  <a:lnTo>
                    <a:pt x="584" y="498"/>
                  </a:lnTo>
                  <a:lnTo>
                    <a:pt x="584" y="498"/>
                  </a:lnTo>
                  <a:lnTo>
                    <a:pt x="584" y="498"/>
                  </a:lnTo>
                  <a:lnTo>
                    <a:pt x="587" y="498"/>
                  </a:lnTo>
                  <a:lnTo>
                    <a:pt x="587" y="498"/>
                  </a:lnTo>
                  <a:lnTo>
                    <a:pt x="587" y="498"/>
                  </a:lnTo>
                  <a:lnTo>
                    <a:pt x="590" y="495"/>
                  </a:lnTo>
                  <a:lnTo>
                    <a:pt x="590" y="495"/>
                  </a:lnTo>
                  <a:lnTo>
                    <a:pt x="603" y="501"/>
                  </a:lnTo>
                  <a:lnTo>
                    <a:pt x="606" y="504"/>
                  </a:lnTo>
                  <a:lnTo>
                    <a:pt x="612" y="504"/>
                  </a:lnTo>
                  <a:lnTo>
                    <a:pt x="615" y="504"/>
                  </a:lnTo>
                  <a:lnTo>
                    <a:pt x="618" y="504"/>
                  </a:lnTo>
                  <a:lnTo>
                    <a:pt x="618" y="507"/>
                  </a:lnTo>
                  <a:lnTo>
                    <a:pt x="621" y="507"/>
                  </a:lnTo>
                  <a:lnTo>
                    <a:pt x="621" y="516"/>
                  </a:lnTo>
                  <a:lnTo>
                    <a:pt x="621" y="519"/>
                  </a:lnTo>
                  <a:lnTo>
                    <a:pt x="621" y="523"/>
                  </a:lnTo>
                  <a:lnTo>
                    <a:pt x="621" y="523"/>
                  </a:lnTo>
                  <a:lnTo>
                    <a:pt x="621" y="523"/>
                  </a:lnTo>
                  <a:lnTo>
                    <a:pt x="624" y="523"/>
                  </a:lnTo>
                  <a:lnTo>
                    <a:pt x="627" y="516"/>
                  </a:lnTo>
                  <a:lnTo>
                    <a:pt x="630" y="513"/>
                  </a:lnTo>
                  <a:lnTo>
                    <a:pt x="630" y="513"/>
                  </a:lnTo>
                  <a:lnTo>
                    <a:pt x="636" y="513"/>
                  </a:lnTo>
                  <a:lnTo>
                    <a:pt x="636" y="513"/>
                  </a:lnTo>
                  <a:lnTo>
                    <a:pt x="636" y="510"/>
                  </a:lnTo>
                  <a:lnTo>
                    <a:pt x="636" y="510"/>
                  </a:lnTo>
                  <a:lnTo>
                    <a:pt x="639" y="510"/>
                  </a:lnTo>
                  <a:lnTo>
                    <a:pt x="639" y="510"/>
                  </a:lnTo>
                  <a:lnTo>
                    <a:pt x="639" y="507"/>
                  </a:lnTo>
                  <a:lnTo>
                    <a:pt x="639" y="504"/>
                  </a:lnTo>
                  <a:lnTo>
                    <a:pt x="639" y="501"/>
                  </a:lnTo>
                  <a:lnTo>
                    <a:pt x="639" y="498"/>
                  </a:lnTo>
                  <a:lnTo>
                    <a:pt x="639" y="495"/>
                  </a:lnTo>
                  <a:lnTo>
                    <a:pt x="639" y="495"/>
                  </a:lnTo>
                  <a:lnTo>
                    <a:pt x="642" y="495"/>
                  </a:lnTo>
                  <a:lnTo>
                    <a:pt x="645" y="489"/>
                  </a:lnTo>
                  <a:lnTo>
                    <a:pt x="645" y="489"/>
                  </a:lnTo>
                  <a:lnTo>
                    <a:pt x="648" y="486"/>
                  </a:lnTo>
                  <a:lnTo>
                    <a:pt x="645" y="483"/>
                  </a:lnTo>
                  <a:lnTo>
                    <a:pt x="648" y="483"/>
                  </a:lnTo>
                  <a:lnTo>
                    <a:pt x="648" y="480"/>
                  </a:lnTo>
                  <a:lnTo>
                    <a:pt x="648" y="480"/>
                  </a:lnTo>
                  <a:lnTo>
                    <a:pt x="648" y="480"/>
                  </a:lnTo>
                  <a:lnTo>
                    <a:pt x="651" y="477"/>
                  </a:lnTo>
                  <a:lnTo>
                    <a:pt x="651" y="477"/>
                  </a:lnTo>
                  <a:lnTo>
                    <a:pt x="648" y="474"/>
                  </a:lnTo>
                  <a:lnTo>
                    <a:pt x="645" y="474"/>
                  </a:lnTo>
                  <a:lnTo>
                    <a:pt x="636" y="468"/>
                  </a:lnTo>
                  <a:lnTo>
                    <a:pt x="630" y="462"/>
                  </a:lnTo>
                  <a:lnTo>
                    <a:pt x="627" y="459"/>
                  </a:lnTo>
                  <a:lnTo>
                    <a:pt x="618" y="462"/>
                  </a:lnTo>
                  <a:lnTo>
                    <a:pt x="618" y="459"/>
                  </a:lnTo>
                  <a:lnTo>
                    <a:pt x="618" y="456"/>
                  </a:lnTo>
                  <a:lnTo>
                    <a:pt x="624" y="440"/>
                  </a:lnTo>
                  <a:lnTo>
                    <a:pt x="624" y="437"/>
                  </a:lnTo>
                  <a:lnTo>
                    <a:pt x="618" y="437"/>
                  </a:lnTo>
                  <a:lnTo>
                    <a:pt x="615" y="437"/>
                  </a:lnTo>
                  <a:lnTo>
                    <a:pt x="612" y="434"/>
                  </a:lnTo>
                  <a:lnTo>
                    <a:pt x="609" y="431"/>
                  </a:lnTo>
                  <a:lnTo>
                    <a:pt x="603" y="428"/>
                  </a:lnTo>
                  <a:lnTo>
                    <a:pt x="584" y="407"/>
                  </a:lnTo>
                  <a:lnTo>
                    <a:pt x="584" y="407"/>
                  </a:lnTo>
                  <a:lnTo>
                    <a:pt x="584" y="407"/>
                  </a:lnTo>
                  <a:lnTo>
                    <a:pt x="584" y="404"/>
                  </a:lnTo>
                  <a:lnTo>
                    <a:pt x="584" y="401"/>
                  </a:lnTo>
                  <a:lnTo>
                    <a:pt x="584" y="401"/>
                  </a:lnTo>
                  <a:lnTo>
                    <a:pt x="584" y="395"/>
                  </a:lnTo>
                  <a:lnTo>
                    <a:pt x="584" y="395"/>
                  </a:lnTo>
                  <a:lnTo>
                    <a:pt x="584" y="395"/>
                  </a:lnTo>
                  <a:lnTo>
                    <a:pt x="584" y="392"/>
                  </a:lnTo>
                  <a:lnTo>
                    <a:pt x="581" y="389"/>
                  </a:lnTo>
                  <a:lnTo>
                    <a:pt x="578" y="389"/>
                  </a:lnTo>
                  <a:lnTo>
                    <a:pt x="578" y="386"/>
                  </a:lnTo>
                  <a:lnTo>
                    <a:pt x="578" y="386"/>
                  </a:lnTo>
                  <a:lnTo>
                    <a:pt x="575" y="386"/>
                  </a:lnTo>
                  <a:close/>
                  <a:moveTo>
                    <a:pt x="682" y="27"/>
                  </a:moveTo>
                  <a:lnTo>
                    <a:pt x="688" y="39"/>
                  </a:lnTo>
                  <a:lnTo>
                    <a:pt x="691" y="45"/>
                  </a:lnTo>
                  <a:lnTo>
                    <a:pt x="694" y="51"/>
                  </a:lnTo>
                  <a:lnTo>
                    <a:pt x="712" y="51"/>
                  </a:lnTo>
                  <a:lnTo>
                    <a:pt x="727" y="51"/>
                  </a:lnTo>
                  <a:lnTo>
                    <a:pt x="733" y="55"/>
                  </a:lnTo>
                  <a:lnTo>
                    <a:pt x="740" y="55"/>
                  </a:lnTo>
                  <a:lnTo>
                    <a:pt x="746" y="48"/>
                  </a:lnTo>
                  <a:lnTo>
                    <a:pt x="752" y="48"/>
                  </a:lnTo>
                  <a:lnTo>
                    <a:pt x="761" y="51"/>
                  </a:lnTo>
                  <a:lnTo>
                    <a:pt x="773" y="51"/>
                  </a:lnTo>
                  <a:lnTo>
                    <a:pt x="779" y="51"/>
                  </a:lnTo>
                  <a:lnTo>
                    <a:pt x="779" y="64"/>
                  </a:lnTo>
                  <a:lnTo>
                    <a:pt x="779" y="73"/>
                  </a:lnTo>
                  <a:lnTo>
                    <a:pt x="773" y="82"/>
                  </a:lnTo>
                  <a:lnTo>
                    <a:pt x="764" y="97"/>
                  </a:lnTo>
                  <a:lnTo>
                    <a:pt x="743" y="112"/>
                  </a:lnTo>
                  <a:lnTo>
                    <a:pt x="743" y="115"/>
                  </a:lnTo>
                  <a:lnTo>
                    <a:pt x="743" y="121"/>
                  </a:lnTo>
                  <a:lnTo>
                    <a:pt x="755" y="121"/>
                  </a:lnTo>
                  <a:lnTo>
                    <a:pt x="764" y="124"/>
                  </a:lnTo>
                  <a:lnTo>
                    <a:pt x="782" y="127"/>
                  </a:lnTo>
                  <a:lnTo>
                    <a:pt x="785" y="124"/>
                  </a:lnTo>
                  <a:lnTo>
                    <a:pt x="785" y="118"/>
                  </a:lnTo>
                  <a:lnTo>
                    <a:pt x="794" y="115"/>
                  </a:lnTo>
                  <a:lnTo>
                    <a:pt x="800" y="103"/>
                  </a:lnTo>
                  <a:lnTo>
                    <a:pt x="819" y="94"/>
                  </a:lnTo>
                  <a:lnTo>
                    <a:pt x="819" y="94"/>
                  </a:lnTo>
                  <a:lnTo>
                    <a:pt x="819" y="100"/>
                  </a:lnTo>
                  <a:lnTo>
                    <a:pt x="822" y="106"/>
                  </a:lnTo>
                  <a:lnTo>
                    <a:pt x="822" y="112"/>
                  </a:lnTo>
                  <a:lnTo>
                    <a:pt x="822" y="118"/>
                  </a:lnTo>
                  <a:lnTo>
                    <a:pt x="822" y="121"/>
                  </a:lnTo>
                  <a:lnTo>
                    <a:pt x="828" y="124"/>
                  </a:lnTo>
                  <a:lnTo>
                    <a:pt x="828" y="127"/>
                  </a:lnTo>
                  <a:lnTo>
                    <a:pt x="831" y="130"/>
                  </a:lnTo>
                  <a:lnTo>
                    <a:pt x="828" y="140"/>
                  </a:lnTo>
                  <a:lnTo>
                    <a:pt x="825" y="143"/>
                  </a:lnTo>
                  <a:lnTo>
                    <a:pt x="822" y="146"/>
                  </a:lnTo>
                  <a:lnTo>
                    <a:pt x="822" y="146"/>
                  </a:lnTo>
                  <a:lnTo>
                    <a:pt x="822" y="146"/>
                  </a:lnTo>
                  <a:lnTo>
                    <a:pt x="819" y="146"/>
                  </a:lnTo>
                  <a:lnTo>
                    <a:pt x="819" y="152"/>
                  </a:lnTo>
                  <a:lnTo>
                    <a:pt x="819" y="152"/>
                  </a:lnTo>
                  <a:lnTo>
                    <a:pt x="816" y="155"/>
                  </a:lnTo>
                  <a:lnTo>
                    <a:pt x="816" y="161"/>
                  </a:lnTo>
                  <a:lnTo>
                    <a:pt x="816" y="170"/>
                  </a:lnTo>
                  <a:lnTo>
                    <a:pt x="819" y="176"/>
                  </a:lnTo>
                  <a:lnTo>
                    <a:pt x="819" y="182"/>
                  </a:lnTo>
                  <a:lnTo>
                    <a:pt x="810" y="206"/>
                  </a:lnTo>
                  <a:lnTo>
                    <a:pt x="810" y="209"/>
                  </a:lnTo>
                  <a:lnTo>
                    <a:pt x="806" y="219"/>
                  </a:lnTo>
                  <a:lnTo>
                    <a:pt x="806" y="219"/>
                  </a:lnTo>
                  <a:lnTo>
                    <a:pt x="797" y="228"/>
                  </a:lnTo>
                  <a:lnTo>
                    <a:pt x="782" y="240"/>
                  </a:lnTo>
                  <a:lnTo>
                    <a:pt x="767" y="246"/>
                  </a:lnTo>
                  <a:lnTo>
                    <a:pt x="755" y="255"/>
                  </a:lnTo>
                  <a:lnTo>
                    <a:pt x="755" y="255"/>
                  </a:lnTo>
                  <a:lnTo>
                    <a:pt x="755" y="258"/>
                  </a:lnTo>
                  <a:lnTo>
                    <a:pt x="755" y="264"/>
                  </a:lnTo>
                  <a:lnTo>
                    <a:pt x="758" y="279"/>
                  </a:lnTo>
                  <a:lnTo>
                    <a:pt x="758" y="285"/>
                  </a:lnTo>
                  <a:lnTo>
                    <a:pt x="758" y="292"/>
                  </a:lnTo>
                  <a:lnTo>
                    <a:pt x="755" y="295"/>
                  </a:lnTo>
                  <a:lnTo>
                    <a:pt x="755" y="298"/>
                  </a:lnTo>
                  <a:lnTo>
                    <a:pt x="749" y="304"/>
                  </a:lnTo>
                  <a:lnTo>
                    <a:pt x="749" y="304"/>
                  </a:lnTo>
                  <a:lnTo>
                    <a:pt x="752" y="310"/>
                  </a:lnTo>
                  <a:lnTo>
                    <a:pt x="755" y="313"/>
                  </a:lnTo>
                  <a:lnTo>
                    <a:pt x="761" y="316"/>
                  </a:lnTo>
                  <a:lnTo>
                    <a:pt x="767" y="316"/>
                  </a:lnTo>
                  <a:lnTo>
                    <a:pt x="773" y="319"/>
                  </a:lnTo>
                  <a:lnTo>
                    <a:pt x="782" y="328"/>
                  </a:lnTo>
                  <a:lnTo>
                    <a:pt x="788" y="331"/>
                  </a:lnTo>
                  <a:lnTo>
                    <a:pt x="816" y="352"/>
                  </a:lnTo>
                  <a:lnTo>
                    <a:pt x="819" y="358"/>
                  </a:lnTo>
                  <a:lnTo>
                    <a:pt x="828" y="374"/>
                  </a:lnTo>
                  <a:lnTo>
                    <a:pt x="831" y="377"/>
                  </a:lnTo>
                  <a:lnTo>
                    <a:pt x="837" y="380"/>
                  </a:lnTo>
                  <a:lnTo>
                    <a:pt x="843" y="392"/>
                  </a:lnTo>
                  <a:lnTo>
                    <a:pt x="861" y="398"/>
                  </a:lnTo>
                  <a:lnTo>
                    <a:pt x="876" y="413"/>
                  </a:lnTo>
                  <a:lnTo>
                    <a:pt x="876" y="416"/>
                  </a:lnTo>
                  <a:lnTo>
                    <a:pt x="886" y="422"/>
                  </a:lnTo>
                  <a:lnTo>
                    <a:pt x="876" y="437"/>
                  </a:lnTo>
                  <a:lnTo>
                    <a:pt x="876" y="447"/>
                  </a:lnTo>
                  <a:lnTo>
                    <a:pt x="879" y="453"/>
                  </a:lnTo>
                  <a:lnTo>
                    <a:pt x="883" y="456"/>
                  </a:lnTo>
                  <a:lnTo>
                    <a:pt x="876" y="468"/>
                  </a:lnTo>
                  <a:lnTo>
                    <a:pt x="876" y="468"/>
                  </a:lnTo>
                  <a:lnTo>
                    <a:pt x="870" y="477"/>
                  </a:lnTo>
                  <a:lnTo>
                    <a:pt x="858" y="489"/>
                  </a:lnTo>
                  <a:lnTo>
                    <a:pt x="858" y="489"/>
                  </a:lnTo>
                  <a:lnTo>
                    <a:pt x="858" y="507"/>
                  </a:lnTo>
                  <a:lnTo>
                    <a:pt x="864" y="526"/>
                  </a:lnTo>
                  <a:lnTo>
                    <a:pt x="870" y="538"/>
                  </a:lnTo>
                  <a:lnTo>
                    <a:pt x="870" y="544"/>
                  </a:lnTo>
                  <a:lnTo>
                    <a:pt x="873" y="553"/>
                  </a:lnTo>
                  <a:lnTo>
                    <a:pt x="883" y="556"/>
                  </a:lnTo>
                  <a:lnTo>
                    <a:pt x="892" y="559"/>
                  </a:lnTo>
                  <a:lnTo>
                    <a:pt x="898" y="562"/>
                  </a:lnTo>
                  <a:lnTo>
                    <a:pt x="904" y="568"/>
                  </a:lnTo>
                  <a:lnTo>
                    <a:pt x="904" y="577"/>
                  </a:lnTo>
                  <a:lnTo>
                    <a:pt x="904" y="577"/>
                  </a:lnTo>
                  <a:lnTo>
                    <a:pt x="898" y="583"/>
                  </a:lnTo>
                  <a:lnTo>
                    <a:pt x="898" y="583"/>
                  </a:lnTo>
                  <a:lnTo>
                    <a:pt x="898" y="586"/>
                  </a:lnTo>
                  <a:lnTo>
                    <a:pt x="901" y="592"/>
                  </a:lnTo>
                  <a:lnTo>
                    <a:pt x="901" y="598"/>
                  </a:lnTo>
                  <a:lnTo>
                    <a:pt x="898" y="608"/>
                  </a:lnTo>
                  <a:lnTo>
                    <a:pt x="895" y="617"/>
                  </a:lnTo>
                  <a:lnTo>
                    <a:pt x="898" y="623"/>
                  </a:lnTo>
                  <a:lnTo>
                    <a:pt x="916" y="635"/>
                  </a:lnTo>
                  <a:lnTo>
                    <a:pt x="916" y="638"/>
                  </a:lnTo>
                  <a:lnTo>
                    <a:pt x="910" y="641"/>
                  </a:lnTo>
                  <a:lnTo>
                    <a:pt x="910" y="644"/>
                  </a:lnTo>
                  <a:lnTo>
                    <a:pt x="910" y="647"/>
                  </a:lnTo>
                  <a:lnTo>
                    <a:pt x="907" y="650"/>
                  </a:lnTo>
                  <a:lnTo>
                    <a:pt x="907" y="653"/>
                  </a:lnTo>
                  <a:lnTo>
                    <a:pt x="907" y="659"/>
                  </a:lnTo>
                  <a:lnTo>
                    <a:pt x="901" y="668"/>
                  </a:lnTo>
                  <a:lnTo>
                    <a:pt x="898" y="671"/>
                  </a:lnTo>
                  <a:lnTo>
                    <a:pt x="898" y="699"/>
                  </a:lnTo>
                  <a:lnTo>
                    <a:pt x="895" y="708"/>
                  </a:lnTo>
                  <a:lnTo>
                    <a:pt x="892" y="714"/>
                  </a:lnTo>
                  <a:lnTo>
                    <a:pt x="892" y="714"/>
                  </a:lnTo>
                  <a:lnTo>
                    <a:pt x="889" y="720"/>
                  </a:lnTo>
                  <a:lnTo>
                    <a:pt x="873" y="735"/>
                  </a:lnTo>
                  <a:lnTo>
                    <a:pt x="873" y="735"/>
                  </a:lnTo>
                  <a:lnTo>
                    <a:pt x="867" y="744"/>
                  </a:lnTo>
                  <a:lnTo>
                    <a:pt x="870" y="753"/>
                  </a:lnTo>
                  <a:lnTo>
                    <a:pt x="873" y="760"/>
                  </a:lnTo>
                  <a:lnTo>
                    <a:pt x="879" y="763"/>
                  </a:lnTo>
                  <a:lnTo>
                    <a:pt x="883" y="766"/>
                  </a:lnTo>
                  <a:lnTo>
                    <a:pt x="883" y="778"/>
                  </a:lnTo>
                  <a:lnTo>
                    <a:pt x="886" y="790"/>
                  </a:lnTo>
                  <a:lnTo>
                    <a:pt x="892" y="796"/>
                  </a:lnTo>
                  <a:lnTo>
                    <a:pt x="904" y="805"/>
                  </a:lnTo>
                  <a:lnTo>
                    <a:pt x="907" y="814"/>
                  </a:lnTo>
                  <a:lnTo>
                    <a:pt x="910" y="823"/>
                  </a:lnTo>
                  <a:lnTo>
                    <a:pt x="910" y="836"/>
                  </a:lnTo>
                  <a:lnTo>
                    <a:pt x="907" y="845"/>
                  </a:lnTo>
                  <a:lnTo>
                    <a:pt x="907" y="845"/>
                  </a:lnTo>
                  <a:lnTo>
                    <a:pt x="904" y="851"/>
                  </a:lnTo>
                  <a:lnTo>
                    <a:pt x="904" y="851"/>
                  </a:lnTo>
                  <a:lnTo>
                    <a:pt x="901" y="860"/>
                  </a:lnTo>
                  <a:lnTo>
                    <a:pt x="901" y="863"/>
                  </a:lnTo>
                  <a:lnTo>
                    <a:pt x="901" y="863"/>
                  </a:lnTo>
                  <a:lnTo>
                    <a:pt x="889" y="863"/>
                  </a:lnTo>
                  <a:lnTo>
                    <a:pt x="879" y="857"/>
                  </a:lnTo>
                  <a:lnTo>
                    <a:pt x="873" y="854"/>
                  </a:lnTo>
                  <a:lnTo>
                    <a:pt x="867" y="854"/>
                  </a:lnTo>
                  <a:lnTo>
                    <a:pt x="861" y="854"/>
                  </a:lnTo>
                  <a:lnTo>
                    <a:pt x="849" y="857"/>
                  </a:lnTo>
                  <a:lnTo>
                    <a:pt x="816" y="875"/>
                  </a:lnTo>
                  <a:lnTo>
                    <a:pt x="803" y="875"/>
                  </a:lnTo>
                  <a:lnTo>
                    <a:pt x="794" y="869"/>
                  </a:lnTo>
                  <a:lnTo>
                    <a:pt x="785" y="866"/>
                  </a:lnTo>
                  <a:lnTo>
                    <a:pt x="773" y="866"/>
                  </a:lnTo>
                  <a:lnTo>
                    <a:pt x="758" y="869"/>
                  </a:lnTo>
                  <a:lnTo>
                    <a:pt x="746" y="875"/>
                  </a:lnTo>
                  <a:lnTo>
                    <a:pt x="743" y="878"/>
                  </a:lnTo>
                  <a:lnTo>
                    <a:pt x="733" y="890"/>
                  </a:lnTo>
                  <a:lnTo>
                    <a:pt x="730" y="893"/>
                  </a:lnTo>
                  <a:lnTo>
                    <a:pt x="730" y="899"/>
                  </a:lnTo>
                  <a:lnTo>
                    <a:pt x="730" y="902"/>
                  </a:lnTo>
                  <a:lnTo>
                    <a:pt x="727" y="911"/>
                  </a:lnTo>
                  <a:lnTo>
                    <a:pt x="712" y="933"/>
                  </a:lnTo>
                  <a:lnTo>
                    <a:pt x="709" y="939"/>
                  </a:lnTo>
                  <a:lnTo>
                    <a:pt x="706" y="939"/>
                  </a:lnTo>
                  <a:lnTo>
                    <a:pt x="706" y="942"/>
                  </a:lnTo>
                  <a:lnTo>
                    <a:pt x="703" y="939"/>
                  </a:lnTo>
                  <a:lnTo>
                    <a:pt x="700" y="939"/>
                  </a:lnTo>
                  <a:lnTo>
                    <a:pt x="700" y="939"/>
                  </a:lnTo>
                  <a:lnTo>
                    <a:pt x="682" y="942"/>
                  </a:lnTo>
                  <a:lnTo>
                    <a:pt x="654" y="945"/>
                  </a:lnTo>
                  <a:lnTo>
                    <a:pt x="645" y="945"/>
                  </a:lnTo>
                  <a:lnTo>
                    <a:pt x="615" y="942"/>
                  </a:lnTo>
                  <a:lnTo>
                    <a:pt x="603" y="939"/>
                  </a:lnTo>
                  <a:lnTo>
                    <a:pt x="600" y="936"/>
                  </a:lnTo>
                  <a:lnTo>
                    <a:pt x="597" y="936"/>
                  </a:lnTo>
                  <a:lnTo>
                    <a:pt x="593" y="939"/>
                  </a:lnTo>
                  <a:lnTo>
                    <a:pt x="590" y="936"/>
                  </a:lnTo>
                  <a:lnTo>
                    <a:pt x="584" y="930"/>
                  </a:lnTo>
                  <a:lnTo>
                    <a:pt x="581" y="927"/>
                  </a:lnTo>
                  <a:lnTo>
                    <a:pt x="578" y="927"/>
                  </a:lnTo>
                  <a:lnTo>
                    <a:pt x="578" y="924"/>
                  </a:lnTo>
                  <a:lnTo>
                    <a:pt x="572" y="921"/>
                  </a:lnTo>
                  <a:lnTo>
                    <a:pt x="560" y="915"/>
                  </a:lnTo>
                  <a:lnTo>
                    <a:pt x="557" y="915"/>
                  </a:lnTo>
                  <a:lnTo>
                    <a:pt x="554" y="915"/>
                  </a:lnTo>
                  <a:lnTo>
                    <a:pt x="551" y="918"/>
                  </a:lnTo>
                  <a:lnTo>
                    <a:pt x="548" y="921"/>
                  </a:lnTo>
                  <a:lnTo>
                    <a:pt x="523" y="927"/>
                  </a:lnTo>
                  <a:lnTo>
                    <a:pt x="520" y="930"/>
                  </a:lnTo>
                  <a:lnTo>
                    <a:pt x="514" y="924"/>
                  </a:lnTo>
                  <a:lnTo>
                    <a:pt x="514" y="921"/>
                  </a:lnTo>
                  <a:lnTo>
                    <a:pt x="511" y="921"/>
                  </a:lnTo>
                  <a:lnTo>
                    <a:pt x="508" y="924"/>
                  </a:lnTo>
                  <a:lnTo>
                    <a:pt x="505" y="924"/>
                  </a:lnTo>
                  <a:lnTo>
                    <a:pt x="505" y="924"/>
                  </a:lnTo>
                  <a:lnTo>
                    <a:pt x="502" y="927"/>
                  </a:lnTo>
                  <a:lnTo>
                    <a:pt x="502" y="930"/>
                  </a:lnTo>
                  <a:lnTo>
                    <a:pt x="502" y="930"/>
                  </a:lnTo>
                  <a:lnTo>
                    <a:pt x="499" y="927"/>
                  </a:lnTo>
                  <a:lnTo>
                    <a:pt x="499" y="927"/>
                  </a:lnTo>
                  <a:lnTo>
                    <a:pt x="499" y="924"/>
                  </a:lnTo>
                  <a:lnTo>
                    <a:pt x="499" y="924"/>
                  </a:lnTo>
                  <a:lnTo>
                    <a:pt x="499" y="921"/>
                  </a:lnTo>
                  <a:lnTo>
                    <a:pt x="499" y="921"/>
                  </a:lnTo>
                  <a:lnTo>
                    <a:pt x="499" y="918"/>
                  </a:lnTo>
                  <a:lnTo>
                    <a:pt x="499" y="918"/>
                  </a:lnTo>
                  <a:lnTo>
                    <a:pt x="502" y="915"/>
                  </a:lnTo>
                  <a:lnTo>
                    <a:pt x="502" y="915"/>
                  </a:lnTo>
                  <a:lnTo>
                    <a:pt x="502" y="915"/>
                  </a:lnTo>
                  <a:lnTo>
                    <a:pt x="505" y="908"/>
                  </a:lnTo>
                  <a:lnTo>
                    <a:pt x="505" y="902"/>
                  </a:lnTo>
                  <a:lnTo>
                    <a:pt x="505" y="899"/>
                  </a:lnTo>
                  <a:lnTo>
                    <a:pt x="505" y="893"/>
                  </a:lnTo>
                  <a:lnTo>
                    <a:pt x="502" y="893"/>
                  </a:lnTo>
                  <a:lnTo>
                    <a:pt x="502" y="890"/>
                  </a:lnTo>
                  <a:lnTo>
                    <a:pt x="502" y="890"/>
                  </a:lnTo>
                  <a:lnTo>
                    <a:pt x="502" y="890"/>
                  </a:lnTo>
                  <a:lnTo>
                    <a:pt x="505" y="887"/>
                  </a:lnTo>
                  <a:lnTo>
                    <a:pt x="505" y="887"/>
                  </a:lnTo>
                  <a:lnTo>
                    <a:pt x="508" y="887"/>
                  </a:lnTo>
                  <a:lnTo>
                    <a:pt x="508" y="884"/>
                  </a:lnTo>
                  <a:lnTo>
                    <a:pt x="508" y="881"/>
                  </a:lnTo>
                  <a:lnTo>
                    <a:pt x="508" y="878"/>
                  </a:lnTo>
                  <a:lnTo>
                    <a:pt x="505" y="872"/>
                  </a:lnTo>
                  <a:lnTo>
                    <a:pt x="505" y="869"/>
                  </a:lnTo>
                  <a:lnTo>
                    <a:pt x="505" y="869"/>
                  </a:lnTo>
                  <a:lnTo>
                    <a:pt x="499" y="866"/>
                  </a:lnTo>
                  <a:lnTo>
                    <a:pt x="496" y="863"/>
                  </a:lnTo>
                  <a:lnTo>
                    <a:pt x="496" y="860"/>
                  </a:lnTo>
                  <a:lnTo>
                    <a:pt x="496" y="857"/>
                  </a:lnTo>
                  <a:lnTo>
                    <a:pt x="496" y="857"/>
                  </a:lnTo>
                  <a:lnTo>
                    <a:pt x="499" y="854"/>
                  </a:lnTo>
                  <a:lnTo>
                    <a:pt x="496" y="851"/>
                  </a:lnTo>
                  <a:lnTo>
                    <a:pt x="496" y="851"/>
                  </a:lnTo>
                  <a:lnTo>
                    <a:pt x="493" y="848"/>
                  </a:lnTo>
                  <a:lnTo>
                    <a:pt x="490" y="845"/>
                  </a:lnTo>
                  <a:lnTo>
                    <a:pt x="490" y="845"/>
                  </a:lnTo>
                  <a:lnTo>
                    <a:pt x="487" y="845"/>
                  </a:lnTo>
                  <a:lnTo>
                    <a:pt x="487" y="845"/>
                  </a:lnTo>
                  <a:lnTo>
                    <a:pt x="487" y="845"/>
                  </a:lnTo>
                  <a:lnTo>
                    <a:pt x="484" y="845"/>
                  </a:lnTo>
                  <a:lnTo>
                    <a:pt x="484" y="845"/>
                  </a:lnTo>
                  <a:lnTo>
                    <a:pt x="478" y="842"/>
                  </a:lnTo>
                  <a:lnTo>
                    <a:pt x="472" y="832"/>
                  </a:lnTo>
                  <a:lnTo>
                    <a:pt x="469" y="832"/>
                  </a:lnTo>
                  <a:lnTo>
                    <a:pt x="475" y="823"/>
                  </a:lnTo>
                  <a:lnTo>
                    <a:pt x="478" y="820"/>
                  </a:lnTo>
                  <a:lnTo>
                    <a:pt x="493" y="808"/>
                  </a:lnTo>
                  <a:lnTo>
                    <a:pt x="499" y="799"/>
                  </a:lnTo>
                  <a:lnTo>
                    <a:pt x="499" y="793"/>
                  </a:lnTo>
                  <a:lnTo>
                    <a:pt x="499" y="787"/>
                  </a:lnTo>
                  <a:lnTo>
                    <a:pt x="496" y="784"/>
                  </a:lnTo>
                  <a:lnTo>
                    <a:pt x="493" y="778"/>
                  </a:lnTo>
                  <a:lnTo>
                    <a:pt x="493" y="775"/>
                  </a:lnTo>
                  <a:lnTo>
                    <a:pt x="493" y="766"/>
                  </a:lnTo>
                  <a:lnTo>
                    <a:pt x="493" y="763"/>
                  </a:lnTo>
                  <a:lnTo>
                    <a:pt x="496" y="760"/>
                  </a:lnTo>
                  <a:lnTo>
                    <a:pt x="505" y="747"/>
                  </a:lnTo>
                  <a:lnTo>
                    <a:pt x="511" y="735"/>
                  </a:lnTo>
                  <a:lnTo>
                    <a:pt x="514" y="729"/>
                  </a:lnTo>
                  <a:lnTo>
                    <a:pt x="511" y="729"/>
                  </a:lnTo>
                  <a:lnTo>
                    <a:pt x="502" y="729"/>
                  </a:lnTo>
                  <a:lnTo>
                    <a:pt x="499" y="729"/>
                  </a:lnTo>
                  <a:lnTo>
                    <a:pt x="499" y="729"/>
                  </a:lnTo>
                  <a:lnTo>
                    <a:pt x="496" y="732"/>
                  </a:lnTo>
                  <a:lnTo>
                    <a:pt x="496" y="735"/>
                  </a:lnTo>
                  <a:lnTo>
                    <a:pt x="493" y="735"/>
                  </a:lnTo>
                  <a:lnTo>
                    <a:pt x="493" y="732"/>
                  </a:lnTo>
                  <a:lnTo>
                    <a:pt x="490" y="729"/>
                  </a:lnTo>
                  <a:lnTo>
                    <a:pt x="487" y="729"/>
                  </a:lnTo>
                  <a:lnTo>
                    <a:pt x="469" y="732"/>
                  </a:lnTo>
                  <a:lnTo>
                    <a:pt x="466" y="729"/>
                  </a:lnTo>
                  <a:lnTo>
                    <a:pt x="450" y="720"/>
                  </a:lnTo>
                  <a:lnTo>
                    <a:pt x="447" y="717"/>
                  </a:lnTo>
                  <a:lnTo>
                    <a:pt x="447" y="714"/>
                  </a:lnTo>
                  <a:lnTo>
                    <a:pt x="447" y="714"/>
                  </a:lnTo>
                  <a:lnTo>
                    <a:pt x="441" y="711"/>
                  </a:lnTo>
                  <a:lnTo>
                    <a:pt x="441" y="708"/>
                  </a:lnTo>
                  <a:lnTo>
                    <a:pt x="435" y="708"/>
                  </a:lnTo>
                  <a:lnTo>
                    <a:pt x="423" y="708"/>
                  </a:lnTo>
                  <a:lnTo>
                    <a:pt x="420" y="708"/>
                  </a:lnTo>
                  <a:lnTo>
                    <a:pt x="420" y="705"/>
                  </a:lnTo>
                  <a:lnTo>
                    <a:pt x="417" y="699"/>
                  </a:lnTo>
                  <a:lnTo>
                    <a:pt x="417" y="696"/>
                  </a:lnTo>
                  <a:lnTo>
                    <a:pt x="411" y="693"/>
                  </a:lnTo>
                  <a:lnTo>
                    <a:pt x="402" y="693"/>
                  </a:lnTo>
                  <a:lnTo>
                    <a:pt x="399" y="693"/>
                  </a:lnTo>
                  <a:lnTo>
                    <a:pt x="374" y="677"/>
                  </a:lnTo>
                  <a:lnTo>
                    <a:pt x="365" y="671"/>
                  </a:lnTo>
                  <a:lnTo>
                    <a:pt x="362" y="671"/>
                  </a:lnTo>
                  <a:lnTo>
                    <a:pt x="362" y="671"/>
                  </a:lnTo>
                  <a:lnTo>
                    <a:pt x="362" y="671"/>
                  </a:lnTo>
                  <a:lnTo>
                    <a:pt x="362" y="674"/>
                  </a:lnTo>
                  <a:lnTo>
                    <a:pt x="362" y="674"/>
                  </a:lnTo>
                  <a:lnTo>
                    <a:pt x="359" y="677"/>
                  </a:lnTo>
                  <a:lnTo>
                    <a:pt x="356" y="677"/>
                  </a:lnTo>
                  <a:lnTo>
                    <a:pt x="353" y="681"/>
                  </a:lnTo>
                  <a:lnTo>
                    <a:pt x="350" y="684"/>
                  </a:lnTo>
                  <a:lnTo>
                    <a:pt x="338" y="681"/>
                  </a:lnTo>
                  <a:lnTo>
                    <a:pt x="332" y="677"/>
                  </a:lnTo>
                  <a:lnTo>
                    <a:pt x="320" y="668"/>
                  </a:lnTo>
                  <a:lnTo>
                    <a:pt x="317" y="662"/>
                  </a:lnTo>
                  <a:lnTo>
                    <a:pt x="314" y="659"/>
                  </a:lnTo>
                  <a:lnTo>
                    <a:pt x="314" y="659"/>
                  </a:lnTo>
                  <a:lnTo>
                    <a:pt x="310" y="659"/>
                  </a:lnTo>
                  <a:lnTo>
                    <a:pt x="310" y="662"/>
                  </a:lnTo>
                  <a:lnTo>
                    <a:pt x="310" y="662"/>
                  </a:lnTo>
                  <a:lnTo>
                    <a:pt x="310" y="662"/>
                  </a:lnTo>
                  <a:lnTo>
                    <a:pt x="307" y="665"/>
                  </a:lnTo>
                  <a:lnTo>
                    <a:pt x="307" y="665"/>
                  </a:lnTo>
                  <a:lnTo>
                    <a:pt x="304" y="665"/>
                  </a:lnTo>
                  <a:lnTo>
                    <a:pt x="301" y="665"/>
                  </a:lnTo>
                  <a:lnTo>
                    <a:pt x="301" y="665"/>
                  </a:lnTo>
                  <a:lnTo>
                    <a:pt x="298" y="662"/>
                  </a:lnTo>
                  <a:lnTo>
                    <a:pt x="289" y="656"/>
                  </a:lnTo>
                  <a:lnTo>
                    <a:pt x="286" y="653"/>
                  </a:lnTo>
                  <a:lnTo>
                    <a:pt x="286" y="653"/>
                  </a:lnTo>
                  <a:lnTo>
                    <a:pt x="286" y="650"/>
                  </a:lnTo>
                  <a:lnTo>
                    <a:pt x="286" y="650"/>
                  </a:lnTo>
                  <a:lnTo>
                    <a:pt x="286" y="647"/>
                  </a:lnTo>
                  <a:lnTo>
                    <a:pt x="286" y="644"/>
                  </a:lnTo>
                  <a:lnTo>
                    <a:pt x="268" y="623"/>
                  </a:lnTo>
                  <a:lnTo>
                    <a:pt x="265" y="617"/>
                  </a:lnTo>
                  <a:lnTo>
                    <a:pt x="259" y="614"/>
                  </a:lnTo>
                  <a:lnTo>
                    <a:pt x="259" y="614"/>
                  </a:lnTo>
                  <a:lnTo>
                    <a:pt x="256" y="611"/>
                  </a:lnTo>
                  <a:lnTo>
                    <a:pt x="256" y="608"/>
                  </a:lnTo>
                  <a:lnTo>
                    <a:pt x="247" y="598"/>
                  </a:lnTo>
                  <a:lnTo>
                    <a:pt x="247" y="598"/>
                  </a:lnTo>
                  <a:lnTo>
                    <a:pt x="244" y="592"/>
                  </a:lnTo>
                  <a:lnTo>
                    <a:pt x="244" y="586"/>
                  </a:lnTo>
                  <a:lnTo>
                    <a:pt x="244" y="586"/>
                  </a:lnTo>
                  <a:lnTo>
                    <a:pt x="244" y="583"/>
                  </a:lnTo>
                  <a:lnTo>
                    <a:pt x="244" y="580"/>
                  </a:lnTo>
                  <a:lnTo>
                    <a:pt x="250" y="571"/>
                  </a:lnTo>
                  <a:lnTo>
                    <a:pt x="256" y="565"/>
                  </a:lnTo>
                  <a:lnTo>
                    <a:pt x="256" y="562"/>
                  </a:lnTo>
                  <a:lnTo>
                    <a:pt x="256" y="562"/>
                  </a:lnTo>
                  <a:lnTo>
                    <a:pt x="256" y="562"/>
                  </a:lnTo>
                  <a:lnTo>
                    <a:pt x="253" y="559"/>
                  </a:lnTo>
                  <a:lnTo>
                    <a:pt x="253" y="556"/>
                  </a:lnTo>
                  <a:lnTo>
                    <a:pt x="253" y="556"/>
                  </a:lnTo>
                  <a:lnTo>
                    <a:pt x="250" y="553"/>
                  </a:lnTo>
                  <a:lnTo>
                    <a:pt x="247" y="553"/>
                  </a:lnTo>
                  <a:lnTo>
                    <a:pt x="247" y="553"/>
                  </a:lnTo>
                  <a:lnTo>
                    <a:pt x="244" y="550"/>
                  </a:lnTo>
                  <a:lnTo>
                    <a:pt x="244" y="544"/>
                  </a:lnTo>
                  <a:lnTo>
                    <a:pt x="244" y="541"/>
                  </a:lnTo>
                  <a:lnTo>
                    <a:pt x="244" y="538"/>
                  </a:lnTo>
                  <a:lnTo>
                    <a:pt x="244" y="538"/>
                  </a:lnTo>
                  <a:lnTo>
                    <a:pt x="247" y="532"/>
                  </a:lnTo>
                  <a:lnTo>
                    <a:pt x="247" y="532"/>
                  </a:lnTo>
                  <a:lnTo>
                    <a:pt x="247" y="529"/>
                  </a:lnTo>
                  <a:lnTo>
                    <a:pt x="250" y="529"/>
                  </a:lnTo>
                  <a:lnTo>
                    <a:pt x="253" y="523"/>
                  </a:lnTo>
                  <a:lnTo>
                    <a:pt x="253" y="519"/>
                  </a:lnTo>
                  <a:lnTo>
                    <a:pt x="253" y="519"/>
                  </a:lnTo>
                  <a:lnTo>
                    <a:pt x="253" y="516"/>
                  </a:lnTo>
                  <a:lnTo>
                    <a:pt x="250" y="516"/>
                  </a:lnTo>
                  <a:lnTo>
                    <a:pt x="250" y="513"/>
                  </a:lnTo>
                  <a:lnTo>
                    <a:pt x="250" y="510"/>
                  </a:lnTo>
                  <a:lnTo>
                    <a:pt x="253" y="507"/>
                  </a:lnTo>
                  <a:lnTo>
                    <a:pt x="253" y="507"/>
                  </a:lnTo>
                  <a:lnTo>
                    <a:pt x="250" y="504"/>
                  </a:lnTo>
                  <a:lnTo>
                    <a:pt x="250" y="504"/>
                  </a:lnTo>
                  <a:lnTo>
                    <a:pt x="253" y="504"/>
                  </a:lnTo>
                  <a:lnTo>
                    <a:pt x="256" y="498"/>
                  </a:lnTo>
                  <a:lnTo>
                    <a:pt x="256" y="495"/>
                  </a:lnTo>
                  <a:lnTo>
                    <a:pt x="259" y="489"/>
                  </a:lnTo>
                  <a:lnTo>
                    <a:pt x="259" y="486"/>
                  </a:lnTo>
                  <a:lnTo>
                    <a:pt x="259" y="486"/>
                  </a:lnTo>
                  <a:lnTo>
                    <a:pt x="256" y="483"/>
                  </a:lnTo>
                  <a:lnTo>
                    <a:pt x="256" y="483"/>
                  </a:lnTo>
                  <a:lnTo>
                    <a:pt x="256" y="483"/>
                  </a:lnTo>
                  <a:lnTo>
                    <a:pt x="256" y="480"/>
                  </a:lnTo>
                  <a:lnTo>
                    <a:pt x="256" y="480"/>
                  </a:lnTo>
                  <a:lnTo>
                    <a:pt x="256" y="480"/>
                  </a:lnTo>
                  <a:lnTo>
                    <a:pt x="259" y="477"/>
                  </a:lnTo>
                  <a:lnTo>
                    <a:pt x="259" y="474"/>
                  </a:lnTo>
                  <a:lnTo>
                    <a:pt x="262" y="468"/>
                  </a:lnTo>
                  <a:lnTo>
                    <a:pt x="265" y="462"/>
                  </a:lnTo>
                  <a:lnTo>
                    <a:pt x="265" y="462"/>
                  </a:lnTo>
                  <a:lnTo>
                    <a:pt x="265" y="459"/>
                  </a:lnTo>
                  <a:lnTo>
                    <a:pt x="265" y="456"/>
                  </a:lnTo>
                  <a:lnTo>
                    <a:pt x="265" y="453"/>
                  </a:lnTo>
                  <a:lnTo>
                    <a:pt x="268" y="450"/>
                  </a:lnTo>
                  <a:lnTo>
                    <a:pt x="268" y="450"/>
                  </a:lnTo>
                  <a:lnTo>
                    <a:pt x="268" y="447"/>
                  </a:lnTo>
                  <a:lnTo>
                    <a:pt x="268" y="447"/>
                  </a:lnTo>
                  <a:lnTo>
                    <a:pt x="265" y="450"/>
                  </a:lnTo>
                  <a:lnTo>
                    <a:pt x="265" y="450"/>
                  </a:lnTo>
                  <a:lnTo>
                    <a:pt x="262" y="450"/>
                  </a:lnTo>
                  <a:lnTo>
                    <a:pt x="262" y="450"/>
                  </a:lnTo>
                  <a:lnTo>
                    <a:pt x="262" y="450"/>
                  </a:lnTo>
                  <a:lnTo>
                    <a:pt x="259" y="450"/>
                  </a:lnTo>
                  <a:lnTo>
                    <a:pt x="259" y="450"/>
                  </a:lnTo>
                  <a:lnTo>
                    <a:pt x="259" y="450"/>
                  </a:lnTo>
                  <a:lnTo>
                    <a:pt x="256" y="450"/>
                  </a:lnTo>
                  <a:lnTo>
                    <a:pt x="253" y="440"/>
                  </a:lnTo>
                  <a:lnTo>
                    <a:pt x="250" y="440"/>
                  </a:lnTo>
                  <a:lnTo>
                    <a:pt x="250" y="437"/>
                  </a:lnTo>
                  <a:lnTo>
                    <a:pt x="247" y="437"/>
                  </a:lnTo>
                  <a:lnTo>
                    <a:pt x="247" y="437"/>
                  </a:lnTo>
                  <a:lnTo>
                    <a:pt x="244" y="437"/>
                  </a:lnTo>
                  <a:lnTo>
                    <a:pt x="244" y="437"/>
                  </a:lnTo>
                  <a:lnTo>
                    <a:pt x="244" y="440"/>
                  </a:lnTo>
                  <a:lnTo>
                    <a:pt x="244" y="443"/>
                  </a:lnTo>
                  <a:lnTo>
                    <a:pt x="244" y="443"/>
                  </a:lnTo>
                  <a:lnTo>
                    <a:pt x="244" y="447"/>
                  </a:lnTo>
                  <a:lnTo>
                    <a:pt x="240" y="447"/>
                  </a:lnTo>
                  <a:lnTo>
                    <a:pt x="240" y="447"/>
                  </a:lnTo>
                  <a:lnTo>
                    <a:pt x="240" y="447"/>
                  </a:lnTo>
                  <a:lnTo>
                    <a:pt x="237" y="450"/>
                  </a:lnTo>
                  <a:lnTo>
                    <a:pt x="234" y="450"/>
                  </a:lnTo>
                  <a:lnTo>
                    <a:pt x="231" y="450"/>
                  </a:lnTo>
                  <a:lnTo>
                    <a:pt x="231" y="447"/>
                  </a:lnTo>
                  <a:lnTo>
                    <a:pt x="228" y="447"/>
                  </a:lnTo>
                  <a:lnTo>
                    <a:pt x="228" y="447"/>
                  </a:lnTo>
                  <a:lnTo>
                    <a:pt x="228" y="443"/>
                  </a:lnTo>
                  <a:lnTo>
                    <a:pt x="228" y="440"/>
                  </a:lnTo>
                  <a:lnTo>
                    <a:pt x="228" y="440"/>
                  </a:lnTo>
                  <a:lnTo>
                    <a:pt x="231" y="437"/>
                  </a:lnTo>
                  <a:lnTo>
                    <a:pt x="231" y="437"/>
                  </a:lnTo>
                  <a:lnTo>
                    <a:pt x="231" y="437"/>
                  </a:lnTo>
                  <a:lnTo>
                    <a:pt x="231" y="434"/>
                  </a:lnTo>
                  <a:lnTo>
                    <a:pt x="231" y="434"/>
                  </a:lnTo>
                  <a:lnTo>
                    <a:pt x="231" y="434"/>
                  </a:lnTo>
                  <a:lnTo>
                    <a:pt x="231" y="434"/>
                  </a:lnTo>
                  <a:lnTo>
                    <a:pt x="228" y="434"/>
                  </a:lnTo>
                  <a:lnTo>
                    <a:pt x="225" y="434"/>
                  </a:lnTo>
                  <a:lnTo>
                    <a:pt x="225" y="434"/>
                  </a:lnTo>
                  <a:lnTo>
                    <a:pt x="222" y="434"/>
                  </a:lnTo>
                  <a:lnTo>
                    <a:pt x="222" y="431"/>
                  </a:lnTo>
                  <a:lnTo>
                    <a:pt x="222" y="431"/>
                  </a:lnTo>
                  <a:lnTo>
                    <a:pt x="228" y="422"/>
                  </a:lnTo>
                  <a:lnTo>
                    <a:pt x="231" y="419"/>
                  </a:lnTo>
                  <a:lnTo>
                    <a:pt x="231" y="413"/>
                  </a:lnTo>
                  <a:lnTo>
                    <a:pt x="231" y="404"/>
                  </a:lnTo>
                  <a:lnTo>
                    <a:pt x="231" y="398"/>
                  </a:lnTo>
                  <a:lnTo>
                    <a:pt x="231" y="398"/>
                  </a:lnTo>
                  <a:lnTo>
                    <a:pt x="234" y="398"/>
                  </a:lnTo>
                  <a:lnTo>
                    <a:pt x="237" y="398"/>
                  </a:lnTo>
                  <a:lnTo>
                    <a:pt x="240" y="395"/>
                  </a:lnTo>
                  <a:lnTo>
                    <a:pt x="244" y="395"/>
                  </a:lnTo>
                  <a:lnTo>
                    <a:pt x="247" y="392"/>
                  </a:lnTo>
                  <a:lnTo>
                    <a:pt x="247" y="389"/>
                  </a:lnTo>
                  <a:lnTo>
                    <a:pt x="250" y="380"/>
                  </a:lnTo>
                  <a:lnTo>
                    <a:pt x="250" y="377"/>
                  </a:lnTo>
                  <a:lnTo>
                    <a:pt x="250" y="374"/>
                  </a:lnTo>
                  <a:lnTo>
                    <a:pt x="250" y="374"/>
                  </a:lnTo>
                  <a:lnTo>
                    <a:pt x="250" y="371"/>
                  </a:lnTo>
                  <a:lnTo>
                    <a:pt x="247" y="371"/>
                  </a:lnTo>
                  <a:lnTo>
                    <a:pt x="247" y="368"/>
                  </a:lnTo>
                  <a:lnTo>
                    <a:pt x="244" y="368"/>
                  </a:lnTo>
                  <a:lnTo>
                    <a:pt x="244" y="364"/>
                  </a:lnTo>
                  <a:lnTo>
                    <a:pt x="244" y="361"/>
                  </a:lnTo>
                  <a:lnTo>
                    <a:pt x="244" y="361"/>
                  </a:lnTo>
                  <a:lnTo>
                    <a:pt x="240" y="358"/>
                  </a:lnTo>
                  <a:lnTo>
                    <a:pt x="240" y="358"/>
                  </a:lnTo>
                  <a:lnTo>
                    <a:pt x="240" y="355"/>
                  </a:lnTo>
                  <a:lnTo>
                    <a:pt x="240" y="352"/>
                  </a:lnTo>
                  <a:lnTo>
                    <a:pt x="240" y="352"/>
                  </a:lnTo>
                  <a:lnTo>
                    <a:pt x="240" y="349"/>
                  </a:lnTo>
                  <a:lnTo>
                    <a:pt x="244" y="349"/>
                  </a:lnTo>
                  <a:lnTo>
                    <a:pt x="244" y="346"/>
                  </a:lnTo>
                  <a:lnTo>
                    <a:pt x="244" y="346"/>
                  </a:lnTo>
                  <a:lnTo>
                    <a:pt x="244" y="343"/>
                  </a:lnTo>
                  <a:lnTo>
                    <a:pt x="244" y="343"/>
                  </a:lnTo>
                  <a:lnTo>
                    <a:pt x="244" y="340"/>
                  </a:lnTo>
                  <a:lnTo>
                    <a:pt x="240" y="340"/>
                  </a:lnTo>
                  <a:lnTo>
                    <a:pt x="240" y="337"/>
                  </a:lnTo>
                  <a:lnTo>
                    <a:pt x="240" y="334"/>
                  </a:lnTo>
                  <a:lnTo>
                    <a:pt x="240" y="334"/>
                  </a:lnTo>
                  <a:lnTo>
                    <a:pt x="250" y="328"/>
                  </a:lnTo>
                  <a:lnTo>
                    <a:pt x="253" y="322"/>
                  </a:lnTo>
                  <a:lnTo>
                    <a:pt x="253" y="319"/>
                  </a:lnTo>
                  <a:lnTo>
                    <a:pt x="247" y="304"/>
                  </a:lnTo>
                  <a:lnTo>
                    <a:pt x="244" y="301"/>
                  </a:lnTo>
                  <a:lnTo>
                    <a:pt x="244" y="298"/>
                  </a:lnTo>
                  <a:lnTo>
                    <a:pt x="240" y="298"/>
                  </a:lnTo>
                  <a:lnTo>
                    <a:pt x="237" y="295"/>
                  </a:lnTo>
                  <a:lnTo>
                    <a:pt x="237" y="295"/>
                  </a:lnTo>
                  <a:lnTo>
                    <a:pt x="234" y="295"/>
                  </a:lnTo>
                  <a:lnTo>
                    <a:pt x="225" y="298"/>
                  </a:lnTo>
                  <a:lnTo>
                    <a:pt x="222" y="298"/>
                  </a:lnTo>
                  <a:lnTo>
                    <a:pt x="219" y="298"/>
                  </a:lnTo>
                  <a:lnTo>
                    <a:pt x="219" y="292"/>
                  </a:lnTo>
                  <a:lnTo>
                    <a:pt x="219" y="292"/>
                  </a:lnTo>
                  <a:lnTo>
                    <a:pt x="219" y="289"/>
                  </a:lnTo>
                  <a:lnTo>
                    <a:pt x="216" y="289"/>
                  </a:lnTo>
                  <a:lnTo>
                    <a:pt x="216" y="285"/>
                  </a:lnTo>
                  <a:lnTo>
                    <a:pt x="213" y="285"/>
                  </a:lnTo>
                  <a:lnTo>
                    <a:pt x="195" y="289"/>
                  </a:lnTo>
                  <a:lnTo>
                    <a:pt x="189" y="289"/>
                  </a:lnTo>
                  <a:lnTo>
                    <a:pt x="186" y="289"/>
                  </a:lnTo>
                  <a:lnTo>
                    <a:pt x="180" y="289"/>
                  </a:lnTo>
                  <a:lnTo>
                    <a:pt x="174" y="285"/>
                  </a:lnTo>
                  <a:lnTo>
                    <a:pt x="171" y="282"/>
                  </a:lnTo>
                  <a:lnTo>
                    <a:pt x="164" y="282"/>
                  </a:lnTo>
                  <a:lnTo>
                    <a:pt x="164" y="282"/>
                  </a:lnTo>
                  <a:lnTo>
                    <a:pt x="146" y="270"/>
                  </a:lnTo>
                  <a:lnTo>
                    <a:pt x="146" y="267"/>
                  </a:lnTo>
                  <a:lnTo>
                    <a:pt x="149" y="264"/>
                  </a:lnTo>
                  <a:lnTo>
                    <a:pt x="152" y="258"/>
                  </a:lnTo>
                  <a:lnTo>
                    <a:pt x="146" y="258"/>
                  </a:lnTo>
                  <a:lnTo>
                    <a:pt x="140" y="255"/>
                  </a:lnTo>
                  <a:lnTo>
                    <a:pt x="137" y="252"/>
                  </a:lnTo>
                  <a:lnTo>
                    <a:pt x="128" y="240"/>
                  </a:lnTo>
                  <a:lnTo>
                    <a:pt x="125" y="243"/>
                  </a:lnTo>
                  <a:lnTo>
                    <a:pt x="116" y="246"/>
                  </a:lnTo>
                  <a:lnTo>
                    <a:pt x="116" y="246"/>
                  </a:lnTo>
                  <a:lnTo>
                    <a:pt x="110" y="246"/>
                  </a:lnTo>
                  <a:lnTo>
                    <a:pt x="110" y="243"/>
                  </a:lnTo>
                  <a:lnTo>
                    <a:pt x="107" y="240"/>
                  </a:lnTo>
                  <a:lnTo>
                    <a:pt x="107" y="234"/>
                  </a:lnTo>
                  <a:lnTo>
                    <a:pt x="104" y="231"/>
                  </a:lnTo>
                  <a:lnTo>
                    <a:pt x="94" y="231"/>
                  </a:lnTo>
                  <a:lnTo>
                    <a:pt x="91" y="231"/>
                  </a:lnTo>
                  <a:lnTo>
                    <a:pt x="94" y="228"/>
                  </a:lnTo>
                  <a:lnTo>
                    <a:pt x="94" y="222"/>
                  </a:lnTo>
                  <a:lnTo>
                    <a:pt x="94" y="222"/>
                  </a:lnTo>
                  <a:lnTo>
                    <a:pt x="94" y="219"/>
                  </a:lnTo>
                  <a:lnTo>
                    <a:pt x="91" y="219"/>
                  </a:lnTo>
                  <a:lnTo>
                    <a:pt x="79" y="222"/>
                  </a:lnTo>
                  <a:lnTo>
                    <a:pt x="67" y="216"/>
                  </a:lnTo>
                  <a:lnTo>
                    <a:pt x="61" y="216"/>
                  </a:lnTo>
                  <a:lnTo>
                    <a:pt x="55" y="213"/>
                  </a:lnTo>
                  <a:lnTo>
                    <a:pt x="49" y="203"/>
                  </a:lnTo>
                  <a:lnTo>
                    <a:pt x="43" y="203"/>
                  </a:lnTo>
                  <a:lnTo>
                    <a:pt x="37" y="203"/>
                  </a:lnTo>
                  <a:lnTo>
                    <a:pt x="27" y="209"/>
                  </a:lnTo>
                  <a:lnTo>
                    <a:pt x="24" y="213"/>
                  </a:lnTo>
                  <a:lnTo>
                    <a:pt x="15" y="209"/>
                  </a:lnTo>
                  <a:lnTo>
                    <a:pt x="15" y="209"/>
                  </a:lnTo>
                  <a:lnTo>
                    <a:pt x="12" y="206"/>
                  </a:lnTo>
                  <a:lnTo>
                    <a:pt x="3" y="197"/>
                  </a:lnTo>
                  <a:lnTo>
                    <a:pt x="0" y="188"/>
                  </a:lnTo>
                  <a:lnTo>
                    <a:pt x="6" y="188"/>
                  </a:lnTo>
                  <a:lnTo>
                    <a:pt x="12" y="188"/>
                  </a:lnTo>
                  <a:lnTo>
                    <a:pt x="18" y="188"/>
                  </a:lnTo>
                  <a:lnTo>
                    <a:pt x="27" y="191"/>
                  </a:lnTo>
                  <a:lnTo>
                    <a:pt x="31" y="191"/>
                  </a:lnTo>
                  <a:lnTo>
                    <a:pt x="31" y="185"/>
                  </a:lnTo>
                  <a:lnTo>
                    <a:pt x="34" y="182"/>
                  </a:lnTo>
                  <a:lnTo>
                    <a:pt x="37" y="179"/>
                  </a:lnTo>
                  <a:lnTo>
                    <a:pt x="46" y="179"/>
                  </a:lnTo>
                  <a:lnTo>
                    <a:pt x="58" y="188"/>
                  </a:lnTo>
                  <a:lnTo>
                    <a:pt x="67" y="185"/>
                  </a:lnTo>
                  <a:lnTo>
                    <a:pt x="70" y="182"/>
                  </a:lnTo>
                  <a:lnTo>
                    <a:pt x="73" y="176"/>
                  </a:lnTo>
                  <a:lnTo>
                    <a:pt x="73" y="173"/>
                  </a:lnTo>
                  <a:lnTo>
                    <a:pt x="70" y="164"/>
                  </a:lnTo>
                  <a:lnTo>
                    <a:pt x="70" y="161"/>
                  </a:lnTo>
                  <a:lnTo>
                    <a:pt x="70" y="161"/>
                  </a:lnTo>
                  <a:lnTo>
                    <a:pt x="67" y="158"/>
                  </a:lnTo>
                  <a:lnTo>
                    <a:pt x="67" y="155"/>
                  </a:lnTo>
                  <a:lnTo>
                    <a:pt x="67" y="149"/>
                  </a:lnTo>
                  <a:lnTo>
                    <a:pt x="79" y="140"/>
                  </a:lnTo>
                  <a:lnTo>
                    <a:pt x="85" y="137"/>
                  </a:lnTo>
                  <a:lnTo>
                    <a:pt x="101" y="130"/>
                  </a:lnTo>
                  <a:lnTo>
                    <a:pt x="110" y="130"/>
                  </a:lnTo>
                  <a:lnTo>
                    <a:pt x="113" y="130"/>
                  </a:lnTo>
                  <a:lnTo>
                    <a:pt x="119" y="137"/>
                  </a:lnTo>
                  <a:lnTo>
                    <a:pt x="122" y="146"/>
                  </a:lnTo>
                  <a:lnTo>
                    <a:pt x="128" y="143"/>
                  </a:lnTo>
                  <a:lnTo>
                    <a:pt x="134" y="140"/>
                  </a:lnTo>
                  <a:lnTo>
                    <a:pt x="140" y="140"/>
                  </a:lnTo>
                  <a:lnTo>
                    <a:pt x="149" y="140"/>
                  </a:lnTo>
                  <a:lnTo>
                    <a:pt x="146" y="134"/>
                  </a:lnTo>
                  <a:lnTo>
                    <a:pt x="143" y="130"/>
                  </a:lnTo>
                  <a:lnTo>
                    <a:pt x="143" y="127"/>
                  </a:lnTo>
                  <a:lnTo>
                    <a:pt x="146" y="127"/>
                  </a:lnTo>
                  <a:lnTo>
                    <a:pt x="152" y="130"/>
                  </a:lnTo>
                  <a:lnTo>
                    <a:pt x="158" y="121"/>
                  </a:lnTo>
                  <a:lnTo>
                    <a:pt x="171" y="118"/>
                  </a:lnTo>
                  <a:lnTo>
                    <a:pt x="174" y="118"/>
                  </a:lnTo>
                  <a:lnTo>
                    <a:pt x="174" y="115"/>
                  </a:lnTo>
                  <a:lnTo>
                    <a:pt x="180" y="118"/>
                  </a:lnTo>
                  <a:lnTo>
                    <a:pt x="186" y="112"/>
                  </a:lnTo>
                  <a:lnTo>
                    <a:pt x="189" y="109"/>
                  </a:lnTo>
                  <a:lnTo>
                    <a:pt x="192" y="109"/>
                  </a:lnTo>
                  <a:lnTo>
                    <a:pt x="195" y="103"/>
                  </a:lnTo>
                  <a:lnTo>
                    <a:pt x="195" y="94"/>
                  </a:lnTo>
                  <a:lnTo>
                    <a:pt x="204" y="91"/>
                  </a:lnTo>
                  <a:lnTo>
                    <a:pt x="207" y="85"/>
                  </a:lnTo>
                  <a:lnTo>
                    <a:pt x="207" y="85"/>
                  </a:lnTo>
                  <a:lnTo>
                    <a:pt x="210" y="82"/>
                  </a:lnTo>
                  <a:lnTo>
                    <a:pt x="216" y="79"/>
                  </a:lnTo>
                  <a:lnTo>
                    <a:pt x="219" y="79"/>
                  </a:lnTo>
                  <a:lnTo>
                    <a:pt x="222" y="79"/>
                  </a:lnTo>
                  <a:lnTo>
                    <a:pt x="222" y="79"/>
                  </a:lnTo>
                  <a:lnTo>
                    <a:pt x="225" y="79"/>
                  </a:lnTo>
                  <a:lnTo>
                    <a:pt x="228" y="85"/>
                  </a:lnTo>
                  <a:lnTo>
                    <a:pt x="228" y="85"/>
                  </a:lnTo>
                  <a:lnTo>
                    <a:pt x="231" y="85"/>
                  </a:lnTo>
                  <a:lnTo>
                    <a:pt x="231" y="82"/>
                  </a:lnTo>
                  <a:lnTo>
                    <a:pt x="237" y="79"/>
                  </a:lnTo>
                  <a:lnTo>
                    <a:pt x="240" y="79"/>
                  </a:lnTo>
                  <a:lnTo>
                    <a:pt x="240" y="79"/>
                  </a:lnTo>
                  <a:lnTo>
                    <a:pt x="240" y="79"/>
                  </a:lnTo>
                  <a:lnTo>
                    <a:pt x="244" y="79"/>
                  </a:lnTo>
                  <a:lnTo>
                    <a:pt x="247" y="82"/>
                  </a:lnTo>
                  <a:lnTo>
                    <a:pt x="247" y="88"/>
                  </a:lnTo>
                  <a:lnTo>
                    <a:pt x="250" y="91"/>
                  </a:lnTo>
                  <a:lnTo>
                    <a:pt x="253" y="91"/>
                  </a:lnTo>
                  <a:lnTo>
                    <a:pt x="268" y="94"/>
                  </a:lnTo>
                  <a:lnTo>
                    <a:pt x="277" y="100"/>
                  </a:lnTo>
                  <a:lnTo>
                    <a:pt x="280" y="100"/>
                  </a:lnTo>
                  <a:lnTo>
                    <a:pt x="286" y="106"/>
                  </a:lnTo>
                  <a:lnTo>
                    <a:pt x="289" y="109"/>
                  </a:lnTo>
                  <a:lnTo>
                    <a:pt x="289" y="109"/>
                  </a:lnTo>
                  <a:lnTo>
                    <a:pt x="289" y="112"/>
                  </a:lnTo>
                  <a:lnTo>
                    <a:pt x="292" y="112"/>
                  </a:lnTo>
                  <a:lnTo>
                    <a:pt x="298" y="115"/>
                  </a:lnTo>
                  <a:lnTo>
                    <a:pt x="301" y="118"/>
                  </a:lnTo>
                  <a:lnTo>
                    <a:pt x="301" y="121"/>
                  </a:lnTo>
                  <a:lnTo>
                    <a:pt x="304" y="121"/>
                  </a:lnTo>
                  <a:lnTo>
                    <a:pt x="304" y="121"/>
                  </a:lnTo>
                  <a:lnTo>
                    <a:pt x="307" y="124"/>
                  </a:lnTo>
                  <a:lnTo>
                    <a:pt x="317" y="121"/>
                  </a:lnTo>
                  <a:lnTo>
                    <a:pt x="320" y="121"/>
                  </a:lnTo>
                  <a:lnTo>
                    <a:pt x="326" y="121"/>
                  </a:lnTo>
                  <a:lnTo>
                    <a:pt x="353" y="127"/>
                  </a:lnTo>
                  <a:lnTo>
                    <a:pt x="353" y="127"/>
                  </a:lnTo>
                  <a:lnTo>
                    <a:pt x="356" y="130"/>
                  </a:lnTo>
                  <a:lnTo>
                    <a:pt x="365" y="137"/>
                  </a:lnTo>
                  <a:lnTo>
                    <a:pt x="374" y="140"/>
                  </a:lnTo>
                  <a:lnTo>
                    <a:pt x="384" y="140"/>
                  </a:lnTo>
                  <a:lnTo>
                    <a:pt x="384" y="143"/>
                  </a:lnTo>
                  <a:lnTo>
                    <a:pt x="384" y="149"/>
                  </a:lnTo>
                  <a:lnTo>
                    <a:pt x="384" y="152"/>
                  </a:lnTo>
                  <a:lnTo>
                    <a:pt x="387" y="152"/>
                  </a:lnTo>
                  <a:lnTo>
                    <a:pt x="387" y="152"/>
                  </a:lnTo>
                  <a:lnTo>
                    <a:pt x="387" y="155"/>
                  </a:lnTo>
                  <a:lnTo>
                    <a:pt x="387" y="155"/>
                  </a:lnTo>
                  <a:lnTo>
                    <a:pt x="387" y="155"/>
                  </a:lnTo>
                  <a:lnTo>
                    <a:pt x="390" y="155"/>
                  </a:lnTo>
                  <a:lnTo>
                    <a:pt x="393" y="155"/>
                  </a:lnTo>
                  <a:lnTo>
                    <a:pt x="402" y="152"/>
                  </a:lnTo>
                  <a:lnTo>
                    <a:pt x="408" y="152"/>
                  </a:lnTo>
                  <a:lnTo>
                    <a:pt x="408" y="155"/>
                  </a:lnTo>
                  <a:lnTo>
                    <a:pt x="411" y="155"/>
                  </a:lnTo>
                  <a:lnTo>
                    <a:pt x="414" y="158"/>
                  </a:lnTo>
                  <a:lnTo>
                    <a:pt x="417" y="158"/>
                  </a:lnTo>
                  <a:lnTo>
                    <a:pt x="417" y="158"/>
                  </a:lnTo>
                  <a:lnTo>
                    <a:pt x="423" y="158"/>
                  </a:lnTo>
                  <a:lnTo>
                    <a:pt x="423" y="158"/>
                  </a:lnTo>
                  <a:lnTo>
                    <a:pt x="426" y="158"/>
                  </a:lnTo>
                  <a:lnTo>
                    <a:pt x="429" y="155"/>
                  </a:lnTo>
                  <a:lnTo>
                    <a:pt x="435" y="155"/>
                  </a:lnTo>
                  <a:lnTo>
                    <a:pt x="438" y="155"/>
                  </a:lnTo>
                  <a:lnTo>
                    <a:pt x="438" y="155"/>
                  </a:lnTo>
                  <a:lnTo>
                    <a:pt x="438" y="155"/>
                  </a:lnTo>
                  <a:lnTo>
                    <a:pt x="441" y="155"/>
                  </a:lnTo>
                  <a:lnTo>
                    <a:pt x="441" y="155"/>
                  </a:lnTo>
                  <a:lnTo>
                    <a:pt x="441" y="158"/>
                  </a:lnTo>
                  <a:lnTo>
                    <a:pt x="441" y="158"/>
                  </a:lnTo>
                  <a:lnTo>
                    <a:pt x="441" y="158"/>
                  </a:lnTo>
                  <a:lnTo>
                    <a:pt x="438" y="161"/>
                  </a:lnTo>
                  <a:lnTo>
                    <a:pt x="438" y="161"/>
                  </a:lnTo>
                  <a:lnTo>
                    <a:pt x="438" y="161"/>
                  </a:lnTo>
                  <a:lnTo>
                    <a:pt x="438" y="164"/>
                  </a:lnTo>
                  <a:lnTo>
                    <a:pt x="441" y="164"/>
                  </a:lnTo>
                  <a:lnTo>
                    <a:pt x="447" y="167"/>
                  </a:lnTo>
                  <a:lnTo>
                    <a:pt x="453" y="167"/>
                  </a:lnTo>
                  <a:lnTo>
                    <a:pt x="460" y="161"/>
                  </a:lnTo>
                  <a:lnTo>
                    <a:pt x="460" y="158"/>
                  </a:lnTo>
                  <a:lnTo>
                    <a:pt x="463" y="155"/>
                  </a:lnTo>
                  <a:lnTo>
                    <a:pt x="466" y="152"/>
                  </a:lnTo>
                  <a:lnTo>
                    <a:pt x="472" y="149"/>
                  </a:lnTo>
                  <a:lnTo>
                    <a:pt x="478" y="146"/>
                  </a:lnTo>
                  <a:lnTo>
                    <a:pt x="478" y="143"/>
                  </a:lnTo>
                  <a:lnTo>
                    <a:pt x="481" y="143"/>
                  </a:lnTo>
                  <a:lnTo>
                    <a:pt x="481" y="140"/>
                  </a:lnTo>
                  <a:lnTo>
                    <a:pt x="481" y="140"/>
                  </a:lnTo>
                  <a:lnTo>
                    <a:pt x="481" y="140"/>
                  </a:lnTo>
                  <a:lnTo>
                    <a:pt x="481" y="140"/>
                  </a:lnTo>
                  <a:lnTo>
                    <a:pt x="481" y="137"/>
                  </a:lnTo>
                  <a:lnTo>
                    <a:pt x="481" y="137"/>
                  </a:lnTo>
                  <a:lnTo>
                    <a:pt x="484" y="134"/>
                  </a:lnTo>
                  <a:lnTo>
                    <a:pt x="484" y="134"/>
                  </a:lnTo>
                  <a:lnTo>
                    <a:pt x="484" y="134"/>
                  </a:lnTo>
                  <a:lnTo>
                    <a:pt x="487" y="130"/>
                  </a:lnTo>
                  <a:lnTo>
                    <a:pt x="487" y="130"/>
                  </a:lnTo>
                  <a:lnTo>
                    <a:pt x="490" y="127"/>
                  </a:lnTo>
                  <a:lnTo>
                    <a:pt x="490" y="127"/>
                  </a:lnTo>
                  <a:lnTo>
                    <a:pt x="490" y="127"/>
                  </a:lnTo>
                  <a:lnTo>
                    <a:pt x="493" y="127"/>
                  </a:lnTo>
                  <a:lnTo>
                    <a:pt x="496" y="127"/>
                  </a:lnTo>
                  <a:lnTo>
                    <a:pt x="496" y="127"/>
                  </a:lnTo>
                  <a:lnTo>
                    <a:pt x="499" y="130"/>
                  </a:lnTo>
                  <a:lnTo>
                    <a:pt x="502" y="137"/>
                  </a:lnTo>
                  <a:lnTo>
                    <a:pt x="502" y="137"/>
                  </a:lnTo>
                  <a:lnTo>
                    <a:pt x="505" y="137"/>
                  </a:lnTo>
                  <a:lnTo>
                    <a:pt x="514" y="137"/>
                  </a:lnTo>
                  <a:lnTo>
                    <a:pt x="514" y="134"/>
                  </a:lnTo>
                  <a:lnTo>
                    <a:pt x="514" y="130"/>
                  </a:lnTo>
                  <a:lnTo>
                    <a:pt x="514" y="127"/>
                  </a:lnTo>
                  <a:lnTo>
                    <a:pt x="514" y="127"/>
                  </a:lnTo>
                  <a:lnTo>
                    <a:pt x="517" y="121"/>
                  </a:lnTo>
                  <a:lnTo>
                    <a:pt x="520" y="118"/>
                  </a:lnTo>
                  <a:lnTo>
                    <a:pt x="523" y="115"/>
                  </a:lnTo>
                  <a:lnTo>
                    <a:pt x="527" y="112"/>
                  </a:lnTo>
                  <a:lnTo>
                    <a:pt x="533" y="112"/>
                  </a:lnTo>
                  <a:lnTo>
                    <a:pt x="539" y="115"/>
                  </a:lnTo>
                  <a:lnTo>
                    <a:pt x="545" y="115"/>
                  </a:lnTo>
                  <a:lnTo>
                    <a:pt x="551" y="118"/>
                  </a:lnTo>
                  <a:lnTo>
                    <a:pt x="554" y="121"/>
                  </a:lnTo>
                  <a:lnTo>
                    <a:pt x="560" y="118"/>
                  </a:lnTo>
                  <a:lnTo>
                    <a:pt x="572" y="109"/>
                  </a:lnTo>
                  <a:lnTo>
                    <a:pt x="575" y="106"/>
                  </a:lnTo>
                  <a:lnTo>
                    <a:pt x="578" y="103"/>
                  </a:lnTo>
                  <a:lnTo>
                    <a:pt x="581" y="100"/>
                  </a:lnTo>
                  <a:lnTo>
                    <a:pt x="587" y="91"/>
                  </a:lnTo>
                  <a:lnTo>
                    <a:pt x="590" y="79"/>
                  </a:lnTo>
                  <a:lnTo>
                    <a:pt x="593" y="70"/>
                  </a:lnTo>
                  <a:lnTo>
                    <a:pt x="593" y="67"/>
                  </a:lnTo>
                  <a:lnTo>
                    <a:pt x="600" y="64"/>
                  </a:lnTo>
                  <a:lnTo>
                    <a:pt x="603" y="61"/>
                  </a:lnTo>
                  <a:lnTo>
                    <a:pt x="612" y="61"/>
                  </a:lnTo>
                  <a:lnTo>
                    <a:pt x="618" y="55"/>
                  </a:lnTo>
                  <a:lnTo>
                    <a:pt x="624" y="45"/>
                  </a:lnTo>
                  <a:lnTo>
                    <a:pt x="639" y="30"/>
                  </a:lnTo>
                  <a:lnTo>
                    <a:pt x="648" y="30"/>
                  </a:lnTo>
                  <a:lnTo>
                    <a:pt x="657" y="30"/>
                  </a:lnTo>
                  <a:lnTo>
                    <a:pt x="666" y="27"/>
                  </a:lnTo>
                  <a:lnTo>
                    <a:pt x="663" y="21"/>
                  </a:lnTo>
                  <a:lnTo>
                    <a:pt x="657" y="9"/>
                  </a:lnTo>
                  <a:lnTo>
                    <a:pt x="657" y="0"/>
                  </a:lnTo>
                  <a:lnTo>
                    <a:pt x="663" y="3"/>
                  </a:lnTo>
                  <a:lnTo>
                    <a:pt x="670" y="12"/>
                  </a:lnTo>
                  <a:lnTo>
                    <a:pt x="682" y="18"/>
                  </a:lnTo>
                  <a:lnTo>
                    <a:pt x="682" y="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18">
              <a:extLst>
                <a:ext uri="{FF2B5EF4-FFF2-40B4-BE49-F238E27FC236}">
                  <a16:creationId xmlns:a16="http://schemas.microsoft.com/office/drawing/2014/main" id="{A317D298-A3B6-40A7-94F5-48897BE62622}"/>
                </a:ext>
              </a:extLst>
            </p:cNvPr>
            <p:cNvSpPr>
              <a:spLocks/>
            </p:cNvSpPr>
            <p:nvPr/>
          </p:nvSpPr>
          <p:spPr bwMode="auto">
            <a:xfrm>
              <a:off x="6149" y="1889"/>
              <a:ext cx="173" cy="137"/>
            </a:xfrm>
            <a:custGeom>
              <a:avLst/>
              <a:gdLst>
                <a:gd name="T0" fmla="*/ 106 w 173"/>
                <a:gd name="T1" fmla="*/ 15 h 137"/>
                <a:gd name="T2" fmla="*/ 106 w 173"/>
                <a:gd name="T3" fmla="*/ 21 h 137"/>
                <a:gd name="T4" fmla="*/ 134 w 173"/>
                <a:gd name="T5" fmla="*/ 48 h 137"/>
                <a:gd name="T6" fmla="*/ 146 w 173"/>
                <a:gd name="T7" fmla="*/ 54 h 137"/>
                <a:gd name="T8" fmla="*/ 149 w 173"/>
                <a:gd name="T9" fmla="*/ 73 h 137"/>
                <a:gd name="T10" fmla="*/ 170 w 173"/>
                <a:gd name="T11" fmla="*/ 88 h 137"/>
                <a:gd name="T12" fmla="*/ 170 w 173"/>
                <a:gd name="T13" fmla="*/ 94 h 137"/>
                <a:gd name="T14" fmla="*/ 170 w 173"/>
                <a:gd name="T15" fmla="*/ 100 h 137"/>
                <a:gd name="T16" fmla="*/ 161 w 173"/>
                <a:gd name="T17" fmla="*/ 109 h 137"/>
                <a:gd name="T18" fmla="*/ 161 w 173"/>
                <a:gd name="T19" fmla="*/ 118 h 137"/>
                <a:gd name="T20" fmla="*/ 158 w 173"/>
                <a:gd name="T21" fmla="*/ 124 h 137"/>
                <a:gd name="T22" fmla="*/ 152 w 173"/>
                <a:gd name="T23" fmla="*/ 127 h 137"/>
                <a:gd name="T24" fmla="*/ 143 w 173"/>
                <a:gd name="T25" fmla="*/ 137 h 137"/>
                <a:gd name="T26" fmla="*/ 143 w 173"/>
                <a:gd name="T27" fmla="*/ 130 h 137"/>
                <a:gd name="T28" fmla="*/ 137 w 173"/>
                <a:gd name="T29" fmla="*/ 118 h 137"/>
                <a:gd name="T30" fmla="*/ 112 w 173"/>
                <a:gd name="T31" fmla="*/ 109 h 137"/>
                <a:gd name="T32" fmla="*/ 109 w 173"/>
                <a:gd name="T33" fmla="*/ 112 h 137"/>
                <a:gd name="T34" fmla="*/ 103 w 173"/>
                <a:gd name="T35" fmla="*/ 112 h 137"/>
                <a:gd name="T36" fmla="*/ 97 w 173"/>
                <a:gd name="T37" fmla="*/ 106 h 137"/>
                <a:gd name="T38" fmla="*/ 88 w 173"/>
                <a:gd name="T39" fmla="*/ 106 h 137"/>
                <a:gd name="T40" fmla="*/ 85 w 173"/>
                <a:gd name="T41" fmla="*/ 109 h 137"/>
                <a:gd name="T42" fmla="*/ 88 w 173"/>
                <a:gd name="T43" fmla="*/ 115 h 137"/>
                <a:gd name="T44" fmla="*/ 73 w 173"/>
                <a:gd name="T45" fmla="*/ 118 h 137"/>
                <a:gd name="T46" fmla="*/ 67 w 173"/>
                <a:gd name="T47" fmla="*/ 109 h 137"/>
                <a:gd name="T48" fmla="*/ 55 w 173"/>
                <a:gd name="T49" fmla="*/ 112 h 137"/>
                <a:gd name="T50" fmla="*/ 52 w 173"/>
                <a:gd name="T51" fmla="*/ 106 h 137"/>
                <a:gd name="T52" fmla="*/ 42 w 173"/>
                <a:gd name="T53" fmla="*/ 109 h 137"/>
                <a:gd name="T54" fmla="*/ 33 w 173"/>
                <a:gd name="T55" fmla="*/ 106 h 137"/>
                <a:gd name="T56" fmla="*/ 18 w 173"/>
                <a:gd name="T57" fmla="*/ 112 h 137"/>
                <a:gd name="T58" fmla="*/ 15 w 173"/>
                <a:gd name="T59" fmla="*/ 115 h 137"/>
                <a:gd name="T60" fmla="*/ 0 w 173"/>
                <a:gd name="T61" fmla="*/ 106 h 137"/>
                <a:gd name="T62" fmla="*/ 0 w 173"/>
                <a:gd name="T63" fmla="*/ 106 h 137"/>
                <a:gd name="T64" fmla="*/ 3 w 173"/>
                <a:gd name="T65" fmla="*/ 100 h 137"/>
                <a:gd name="T66" fmla="*/ 3 w 173"/>
                <a:gd name="T67" fmla="*/ 97 h 137"/>
                <a:gd name="T68" fmla="*/ 6 w 173"/>
                <a:gd name="T69" fmla="*/ 94 h 137"/>
                <a:gd name="T70" fmla="*/ 3 w 173"/>
                <a:gd name="T71" fmla="*/ 88 h 137"/>
                <a:gd name="T72" fmla="*/ 6 w 173"/>
                <a:gd name="T73" fmla="*/ 79 h 137"/>
                <a:gd name="T74" fmla="*/ 15 w 173"/>
                <a:gd name="T75" fmla="*/ 70 h 137"/>
                <a:gd name="T76" fmla="*/ 12 w 173"/>
                <a:gd name="T77" fmla="*/ 48 h 137"/>
                <a:gd name="T78" fmla="*/ 12 w 173"/>
                <a:gd name="T79" fmla="*/ 33 h 137"/>
                <a:gd name="T80" fmla="*/ 15 w 173"/>
                <a:gd name="T81" fmla="*/ 27 h 137"/>
                <a:gd name="T82" fmla="*/ 30 w 173"/>
                <a:gd name="T83" fmla="*/ 33 h 137"/>
                <a:gd name="T84" fmla="*/ 30 w 173"/>
                <a:gd name="T85" fmla="*/ 30 h 137"/>
                <a:gd name="T86" fmla="*/ 30 w 173"/>
                <a:gd name="T87" fmla="*/ 24 h 137"/>
                <a:gd name="T88" fmla="*/ 33 w 173"/>
                <a:gd name="T89" fmla="*/ 15 h 137"/>
                <a:gd name="T90" fmla="*/ 49 w 173"/>
                <a:gd name="T91" fmla="*/ 9 h 137"/>
                <a:gd name="T92" fmla="*/ 52 w 173"/>
                <a:gd name="T93" fmla="*/ 3 h 137"/>
                <a:gd name="T94" fmla="*/ 55 w 173"/>
                <a:gd name="T95" fmla="*/ 3 h 137"/>
                <a:gd name="T96" fmla="*/ 55 w 173"/>
                <a:gd name="T97" fmla="*/ 12 h 137"/>
                <a:gd name="T98" fmla="*/ 61 w 173"/>
                <a:gd name="T99" fmla="*/ 15 h 137"/>
                <a:gd name="T100" fmla="*/ 76 w 173"/>
                <a:gd name="T101" fmla="*/ 15 h 137"/>
                <a:gd name="T102" fmla="*/ 88 w 173"/>
                <a:gd name="T103" fmla="*/ 9 h 137"/>
                <a:gd name="T104" fmla="*/ 91 w 173"/>
                <a:gd name="T105" fmla="*/ 6 h 137"/>
                <a:gd name="T106" fmla="*/ 100 w 173"/>
                <a:gd name="T107" fmla="*/ 0 h 137"/>
                <a:gd name="T108" fmla="*/ 106 w 173"/>
                <a:gd name="T109"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137">
                  <a:moveTo>
                    <a:pt x="106" y="9"/>
                  </a:moveTo>
                  <a:lnTo>
                    <a:pt x="106" y="9"/>
                  </a:lnTo>
                  <a:lnTo>
                    <a:pt x="106" y="9"/>
                  </a:lnTo>
                  <a:lnTo>
                    <a:pt x="106" y="15"/>
                  </a:lnTo>
                  <a:lnTo>
                    <a:pt x="106" y="15"/>
                  </a:lnTo>
                  <a:lnTo>
                    <a:pt x="106" y="18"/>
                  </a:lnTo>
                  <a:lnTo>
                    <a:pt x="106" y="21"/>
                  </a:lnTo>
                  <a:lnTo>
                    <a:pt x="106" y="21"/>
                  </a:lnTo>
                  <a:lnTo>
                    <a:pt x="106" y="21"/>
                  </a:lnTo>
                  <a:lnTo>
                    <a:pt x="125" y="42"/>
                  </a:lnTo>
                  <a:lnTo>
                    <a:pt x="131" y="45"/>
                  </a:lnTo>
                  <a:lnTo>
                    <a:pt x="134" y="48"/>
                  </a:lnTo>
                  <a:lnTo>
                    <a:pt x="137" y="51"/>
                  </a:lnTo>
                  <a:lnTo>
                    <a:pt x="140" y="51"/>
                  </a:lnTo>
                  <a:lnTo>
                    <a:pt x="146" y="51"/>
                  </a:lnTo>
                  <a:lnTo>
                    <a:pt x="146" y="54"/>
                  </a:lnTo>
                  <a:lnTo>
                    <a:pt x="140" y="70"/>
                  </a:lnTo>
                  <a:lnTo>
                    <a:pt x="140" y="73"/>
                  </a:lnTo>
                  <a:lnTo>
                    <a:pt x="140" y="76"/>
                  </a:lnTo>
                  <a:lnTo>
                    <a:pt x="149" y="73"/>
                  </a:lnTo>
                  <a:lnTo>
                    <a:pt x="152" y="76"/>
                  </a:lnTo>
                  <a:lnTo>
                    <a:pt x="158" y="82"/>
                  </a:lnTo>
                  <a:lnTo>
                    <a:pt x="167" y="88"/>
                  </a:lnTo>
                  <a:lnTo>
                    <a:pt x="170" y="88"/>
                  </a:lnTo>
                  <a:lnTo>
                    <a:pt x="173" y="91"/>
                  </a:lnTo>
                  <a:lnTo>
                    <a:pt x="173" y="91"/>
                  </a:lnTo>
                  <a:lnTo>
                    <a:pt x="170" y="94"/>
                  </a:lnTo>
                  <a:lnTo>
                    <a:pt x="170" y="94"/>
                  </a:lnTo>
                  <a:lnTo>
                    <a:pt x="170" y="94"/>
                  </a:lnTo>
                  <a:lnTo>
                    <a:pt x="170" y="97"/>
                  </a:lnTo>
                  <a:lnTo>
                    <a:pt x="167" y="97"/>
                  </a:lnTo>
                  <a:lnTo>
                    <a:pt x="170" y="100"/>
                  </a:lnTo>
                  <a:lnTo>
                    <a:pt x="167" y="103"/>
                  </a:lnTo>
                  <a:lnTo>
                    <a:pt x="167" y="103"/>
                  </a:lnTo>
                  <a:lnTo>
                    <a:pt x="164" y="109"/>
                  </a:lnTo>
                  <a:lnTo>
                    <a:pt x="161" y="109"/>
                  </a:lnTo>
                  <a:lnTo>
                    <a:pt x="161" y="109"/>
                  </a:lnTo>
                  <a:lnTo>
                    <a:pt x="161" y="112"/>
                  </a:lnTo>
                  <a:lnTo>
                    <a:pt x="161" y="115"/>
                  </a:lnTo>
                  <a:lnTo>
                    <a:pt x="161" y="118"/>
                  </a:lnTo>
                  <a:lnTo>
                    <a:pt x="161" y="121"/>
                  </a:lnTo>
                  <a:lnTo>
                    <a:pt x="161" y="124"/>
                  </a:lnTo>
                  <a:lnTo>
                    <a:pt x="161" y="124"/>
                  </a:lnTo>
                  <a:lnTo>
                    <a:pt x="158" y="124"/>
                  </a:lnTo>
                  <a:lnTo>
                    <a:pt x="158" y="124"/>
                  </a:lnTo>
                  <a:lnTo>
                    <a:pt x="158" y="127"/>
                  </a:lnTo>
                  <a:lnTo>
                    <a:pt x="158" y="127"/>
                  </a:lnTo>
                  <a:lnTo>
                    <a:pt x="152" y="127"/>
                  </a:lnTo>
                  <a:lnTo>
                    <a:pt x="152" y="127"/>
                  </a:lnTo>
                  <a:lnTo>
                    <a:pt x="149" y="130"/>
                  </a:lnTo>
                  <a:lnTo>
                    <a:pt x="146" y="137"/>
                  </a:lnTo>
                  <a:lnTo>
                    <a:pt x="143" y="137"/>
                  </a:lnTo>
                  <a:lnTo>
                    <a:pt x="143" y="137"/>
                  </a:lnTo>
                  <a:lnTo>
                    <a:pt x="143" y="137"/>
                  </a:lnTo>
                  <a:lnTo>
                    <a:pt x="143" y="133"/>
                  </a:lnTo>
                  <a:lnTo>
                    <a:pt x="143" y="130"/>
                  </a:lnTo>
                  <a:lnTo>
                    <a:pt x="143" y="121"/>
                  </a:lnTo>
                  <a:lnTo>
                    <a:pt x="140" y="121"/>
                  </a:lnTo>
                  <a:lnTo>
                    <a:pt x="140" y="118"/>
                  </a:lnTo>
                  <a:lnTo>
                    <a:pt x="137" y="118"/>
                  </a:lnTo>
                  <a:lnTo>
                    <a:pt x="134" y="118"/>
                  </a:lnTo>
                  <a:lnTo>
                    <a:pt x="128" y="118"/>
                  </a:lnTo>
                  <a:lnTo>
                    <a:pt x="125" y="115"/>
                  </a:lnTo>
                  <a:lnTo>
                    <a:pt x="112" y="109"/>
                  </a:lnTo>
                  <a:lnTo>
                    <a:pt x="112" y="109"/>
                  </a:lnTo>
                  <a:lnTo>
                    <a:pt x="109" y="112"/>
                  </a:lnTo>
                  <a:lnTo>
                    <a:pt x="109" y="112"/>
                  </a:lnTo>
                  <a:lnTo>
                    <a:pt x="109" y="112"/>
                  </a:lnTo>
                  <a:lnTo>
                    <a:pt x="106" y="112"/>
                  </a:lnTo>
                  <a:lnTo>
                    <a:pt x="106" y="112"/>
                  </a:lnTo>
                  <a:lnTo>
                    <a:pt x="106" y="112"/>
                  </a:lnTo>
                  <a:lnTo>
                    <a:pt x="103" y="112"/>
                  </a:lnTo>
                  <a:lnTo>
                    <a:pt x="100" y="112"/>
                  </a:lnTo>
                  <a:lnTo>
                    <a:pt x="100" y="112"/>
                  </a:lnTo>
                  <a:lnTo>
                    <a:pt x="100" y="109"/>
                  </a:lnTo>
                  <a:lnTo>
                    <a:pt x="97" y="106"/>
                  </a:lnTo>
                  <a:lnTo>
                    <a:pt x="97" y="106"/>
                  </a:lnTo>
                  <a:lnTo>
                    <a:pt x="94" y="106"/>
                  </a:lnTo>
                  <a:lnTo>
                    <a:pt x="94" y="106"/>
                  </a:lnTo>
                  <a:lnTo>
                    <a:pt x="88" y="106"/>
                  </a:lnTo>
                  <a:lnTo>
                    <a:pt x="88" y="106"/>
                  </a:lnTo>
                  <a:lnTo>
                    <a:pt x="88" y="109"/>
                  </a:lnTo>
                  <a:lnTo>
                    <a:pt x="85" y="109"/>
                  </a:lnTo>
                  <a:lnTo>
                    <a:pt x="85" y="109"/>
                  </a:lnTo>
                  <a:lnTo>
                    <a:pt x="85" y="112"/>
                  </a:lnTo>
                  <a:lnTo>
                    <a:pt x="85" y="112"/>
                  </a:lnTo>
                  <a:lnTo>
                    <a:pt x="88" y="115"/>
                  </a:lnTo>
                  <a:lnTo>
                    <a:pt x="88" y="115"/>
                  </a:lnTo>
                  <a:lnTo>
                    <a:pt x="88" y="118"/>
                  </a:lnTo>
                  <a:lnTo>
                    <a:pt x="88" y="121"/>
                  </a:lnTo>
                  <a:lnTo>
                    <a:pt x="79" y="121"/>
                  </a:lnTo>
                  <a:lnTo>
                    <a:pt x="73" y="118"/>
                  </a:lnTo>
                  <a:lnTo>
                    <a:pt x="73" y="118"/>
                  </a:lnTo>
                  <a:lnTo>
                    <a:pt x="70" y="115"/>
                  </a:lnTo>
                  <a:lnTo>
                    <a:pt x="67" y="112"/>
                  </a:lnTo>
                  <a:lnTo>
                    <a:pt x="67" y="109"/>
                  </a:lnTo>
                  <a:lnTo>
                    <a:pt x="67" y="109"/>
                  </a:lnTo>
                  <a:lnTo>
                    <a:pt x="64" y="109"/>
                  </a:lnTo>
                  <a:lnTo>
                    <a:pt x="58" y="112"/>
                  </a:lnTo>
                  <a:lnTo>
                    <a:pt x="55" y="112"/>
                  </a:lnTo>
                  <a:lnTo>
                    <a:pt x="55" y="112"/>
                  </a:lnTo>
                  <a:lnTo>
                    <a:pt x="55" y="109"/>
                  </a:lnTo>
                  <a:lnTo>
                    <a:pt x="52" y="106"/>
                  </a:lnTo>
                  <a:lnTo>
                    <a:pt x="52" y="106"/>
                  </a:lnTo>
                  <a:lnTo>
                    <a:pt x="52" y="106"/>
                  </a:lnTo>
                  <a:lnTo>
                    <a:pt x="52" y="106"/>
                  </a:lnTo>
                  <a:lnTo>
                    <a:pt x="49" y="106"/>
                  </a:lnTo>
                  <a:lnTo>
                    <a:pt x="42" y="109"/>
                  </a:lnTo>
                  <a:lnTo>
                    <a:pt x="42" y="109"/>
                  </a:lnTo>
                  <a:lnTo>
                    <a:pt x="39" y="109"/>
                  </a:lnTo>
                  <a:lnTo>
                    <a:pt x="36" y="106"/>
                  </a:lnTo>
                  <a:lnTo>
                    <a:pt x="33" y="106"/>
                  </a:lnTo>
                  <a:lnTo>
                    <a:pt x="33" y="106"/>
                  </a:lnTo>
                  <a:lnTo>
                    <a:pt x="30" y="106"/>
                  </a:lnTo>
                  <a:lnTo>
                    <a:pt x="21" y="109"/>
                  </a:lnTo>
                  <a:lnTo>
                    <a:pt x="18" y="112"/>
                  </a:lnTo>
                  <a:lnTo>
                    <a:pt x="18" y="112"/>
                  </a:lnTo>
                  <a:lnTo>
                    <a:pt x="18" y="112"/>
                  </a:lnTo>
                  <a:lnTo>
                    <a:pt x="18" y="112"/>
                  </a:lnTo>
                  <a:lnTo>
                    <a:pt x="15" y="115"/>
                  </a:lnTo>
                  <a:lnTo>
                    <a:pt x="6" y="112"/>
                  </a:lnTo>
                  <a:lnTo>
                    <a:pt x="6" y="112"/>
                  </a:lnTo>
                  <a:lnTo>
                    <a:pt x="3" y="109"/>
                  </a:lnTo>
                  <a:lnTo>
                    <a:pt x="0" y="106"/>
                  </a:lnTo>
                  <a:lnTo>
                    <a:pt x="0" y="106"/>
                  </a:lnTo>
                  <a:lnTo>
                    <a:pt x="0" y="106"/>
                  </a:lnTo>
                  <a:lnTo>
                    <a:pt x="0" y="106"/>
                  </a:lnTo>
                  <a:lnTo>
                    <a:pt x="0" y="106"/>
                  </a:lnTo>
                  <a:lnTo>
                    <a:pt x="0" y="106"/>
                  </a:lnTo>
                  <a:lnTo>
                    <a:pt x="0" y="103"/>
                  </a:lnTo>
                  <a:lnTo>
                    <a:pt x="3" y="100"/>
                  </a:lnTo>
                  <a:lnTo>
                    <a:pt x="3" y="100"/>
                  </a:lnTo>
                  <a:lnTo>
                    <a:pt x="3" y="100"/>
                  </a:lnTo>
                  <a:lnTo>
                    <a:pt x="3" y="100"/>
                  </a:lnTo>
                  <a:lnTo>
                    <a:pt x="3" y="100"/>
                  </a:lnTo>
                  <a:lnTo>
                    <a:pt x="3" y="97"/>
                  </a:lnTo>
                  <a:lnTo>
                    <a:pt x="3" y="97"/>
                  </a:lnTo>
                  <a:lnTo>
                    <a:pt x="3" y="97"/>
                  </a:lnTo>
                  <a:lnTo>
                    <a:pt x="6" y="94"/>
                  </a:lnTo>
                  <a:lnTo>
                    <a:pt x="6" y="94"/>
                  </a:lnTo>
                  <a:lnTo>
                    <a:pt x="3" y="91"/>
                  </a:lnTo>
                  <a:lnTo>
                    <a:pt x="3" y="91"/>
                  </a:lnTo>
                  <a:lnTo>
                    <a:pt x="3" y="88"/>
                  </a:lnTo>
                  <a:lnTo>
                    <a:pt x="3" y="88"/>
                  </a:lnTo>
                  <a:lnTo>
                    <a:pt x="3" y="85"/>
                  </a:lnTo>
                  <a:lnTo>
                    <a:pt x="6" y="82"/>
                  </a:lnTo>
                  <a:lnTo>
                    <a:pt x="6" y="82"/>
                  </a:lnTo>
                  <a:lnTo>
                    <a:pt x="6" y="79"/>
                  </a:lnTo>
                  <a:lnTo>
                    <a:pt x="6" y="79"/>
                  </a:lnTo>
                  <a:lnTo>
                    <a:pt x="9" y="79"/>
                  </a:lnTo>
                  <a:lnTo>
                    <a:pt x="9" y="79"/>
                  </a:lnTo>
                  <a:lnTo>
                    <a:pt x="15" y="70"/>
                  </a:lnTo>
                  <a:lnTo>
                    <a:pt x="15" y="67"/>
                  </a:lnTo>
                  <a:lnTo>
                    <a:pt x="15" y="67"/>
                  </a:lnTo>
                  <a:lnTo>
                    <a:pt x="12" y="57"/>
                  </a:lnTo>
                  <a:lnTo>
                    <a:pt x="12" y="48"/>
                  </a:lnTo>
                  <a:lnTo>
                    <a:pt x="15" y="42"/>
                  </a:lnTo>
                  <a:lnTo>
                    <a:pt x="15" y="36"/>
                  </a:lnTo>
                  <a:lnTo>
                    <a:pt x="12" y="33"/>
                  </a:lnTo>
                  <a:lnTo>
                    <a:pt x="12" y="33"/>
                  </a:lnTo>
                  <a:lnTo>
                    <a:pt x="12" y="30"/>
                  </a:lnTo>
                  <a:lnTo>
                    <a:pt x="12" y="30"/>
                  </a:lnTo>
                  <a:lnTo>
                    <a:pt x="15" y="30"/>
                  </a:lnTo>
                  <a:lnTo>
                    <a:pt x="15" y="27"/>
                  </a:lnTo>
                  <a:lnTo>
                    <a:pt x="15" y="27"/>
                  </a:lnTo>
                  <a:lnTo>
                    <a:pt x="15" y="27"/>
                  </a:lnTo>
                  <a:lnTo>
                    <a:pt x="18" y="27"/>
                  </a:lnTo>
                  <a:lnTo>
                    <a:pt x="30" y="33"/>
                  </a:lnTo>
                  <a:lnTo>
                    <a:pt x="30" y="33"/>
                  </a:lnTo>
                  <a:lnTo>
                    <a:pt x="30" y="30"/>
                  </a:lnTo>
                  <a:lnTo>
                    <a:pt x="30" y="30"/>
                  </a:lnTo>
                  <a:lnTo>
                    <a:pt x="30" y="30"/>
                  </a:lnTo>
                  <a:lnTo>
                    <a:pt x="30" y="27"/>
                  </a:lnTo>
                  <a:lnTo>
                    <a:pt x="30" y="27"/>
                  </a:lnTo>
                  <a:lnTo>
                    <a:pt x="30" y="27"/>
                  </a:lnTo>
                  <a:lnTo>
                    <a:pt x="30" y="24"/>
                  </a:lnTo>
                  <a:lnTo>
                    <a:pt x="30" y="24"/>
                  </a:lnTo>
                  <a:lnTo>
                    <a:pt x="30" y="21"/>
                  </a:lnTo>
                  <a:lnTo>
                    <a:pt x="33" y="15"/>
                  </a:lnTo>
                  <a:lnTo>
                    <a:pt x="33" y="15"/>
                  </a:lnTo>
                  <a:lnTo>
                    <a:pt x="42" y="15"/>
                  </a:lnTo>
                  <a:lnTo>
                    <a:pt x="42" y="12"/>
                  </a:lnTo>
                  <a:lnTo>
                    <a:pt x="45" y="9"/>
                  </a:lnTo>
                  <a:lnTo>
                    <a:pt x="49" y="9"/>
                  </a:lnTo>
                  <a:lnTo>
                    <a:pt x="49" y="6"/>
                  </a:lnTo>
                  <a:lnTo>
                    <a:pt x="49" y="3"/>
                  </a:lnTo>
                  <a:lnTo>
                    <a:pt x="49" y="3"/>
                  </a:lnTo>
                  <a:lnTo>
                    <a:pt x="52" y="3"/>
                  </a:lnTo>
                  <a:lnTo>
                    <a:pt x="55" y="3"/>
                  </a:lnTo>
                  <a:lnTo>
                    <a:pt x="55" y="3"/>
                  </a:lnTo>
                  <a:lnTo>
                    <a:pt x="55" y="3"/>
                  </a:lnTo>
                  <a:lnTo>
                    <a:pt x="55" y="3"/>
                  </a:lnTo>
                  <a:lnTo>
                    <a:pt x="55" y="3"/>
                  </a:lnTo>
                  <a:lnTo>
                    <a:pt x="55" y="6"/>
                  </a:lnTo>
                  <a:lnTo>
                    <a:pt x="55" y="6"/>
                  </a:lnTo>
                  <a:lnTo>
                    <a:pt x="55" y="12"/>
                  </a:lnTo>
                  <a:lnTo>
                    <a:pt x="55" y="12"/>
                  </a:lnTo>
                  <a:lnTo>
                    <a:pt x="55" y="12"/>
                  </a:lnTo>
                  <a:lnTo>
                    <a:pt x="58" y="15"/>
                  </a:lnTo>
                  <a:lnTo>
                    <a:pt x="61" y="15"/>
                  </a:lnTo>
                  <a:lnTo>
                    <a:pt x="70" y="15"/>
                  </a:lnTo>
                  <a:lnTo>
                    <a:pt x="73" y="15"/>
                  </a:lnTo>
                  <a:lnTo>
                    <a:pt x="76" y="15"/>
                  </a:lnTo>
                  <a:lnTo>
                    <a:pt x="76" y="15"/>
                  </a:lnTo>
                  <a:lnTo>
                    <a:pt x="76" y="12"/>
                  </a:lnTo>
                  <a:lnTo>
                    <a:pt x="76" y="12"/>
                  </a:lnTo>
                  <a:lnTo>
                    <a:pt x="82" y="6"/>
                  </a:lnTo>
                  <a:lnTo>
                    <a:pt x="88" y="9"/>
                  </a:lnTo>
                  <a:lnTo>
                    <a:pt x="88" y="9"/>
                  </a:lnTo>
                  <a:lnTo>
                    <a:pt x="91" y="9"/>
                  </a:lnTo>
                  <a:lnTo>
                    <a:pt x="91" y="6"/>
                  </a:lnTo>
                  <a:lnTo>
                    <a:pt x="91" y="6"/>
                  </a:lnTo>
                  <a:lnTo>
                    <a:pt x="91" y="6"/>
                  </a:lnTo>
                  <a:lnTo>
                    <a:pt x="97" y="0"/>
                  </a:lnTo>
                  <a:lnTo>
                    <a:pt x="100" y="0"/>
                  </a:lnTo>
                  <a:lnTo>
                    <a:pt x="100" y="0"/>
                  </a:lnTo>
                  <a:lnTo>
                    <a:pt x="100" y="3"/>
                  </a:lnTo>
                  <a:lnTo>
                    <a:pt x="103" y="3"/>
                  </a:lnTo>
                  <a:lnTo>
                    <a:pt x="106" y="6"/>
                  </a:lnTo>
                  <a:lnTo>
                    <a:pt x="106" y="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19">
              <a:extLst>
                <a:ext uri="{FF2B5EF4-FFF2-40B4-BE49-F238E27FC236}">
                  <a16:creationId xmlns:a16="http://schemas.microsoft.com/office/drawing/2014/main" id="{D10CE39E-D32E-414C-9DB5-C5D5E7F2A985}"/>
                </a:ext>
              </a:extLst>
            </p:cNvPr>
            <p:cNvSpPr>
              <a:spLocks/>
            </p:cNvSpPr>
            <p:nvPr/>
          </p:nvSpPr>
          <p:spPr bwMode="auto">
            <a:xfrm>
              <a:off x="5066" y="2773"/>
              <a:ext cx="1271" cy="1313"/>
            </a:xfrm>
            <a:custGeom>
              <a:avLst/>
              <a:gdLst>
                <a:gd name="T0" fmla="*/ 368 w 1271"/>
                <a:gd name="T1" fmla="*/ 52 h 1313"/>
                <a:gd name="T2" fmla="*/ 407 w 1271"/>
                <a:gd name="T3" fmla="*/ 88 h 1313"/>
                <a:gd name="T4" fmla="*/ 453 w 1271"/>
                <a:gd name="T5" fmla="*/ 143 h 1313"/>
                <a:gd name="T6" fmla="*/ 489 w 1271"/>
                <a:gd name="T7" fmla="*/ 122 h 1313"/>
                <a:gd name="T8" fmla="*/ 468 w 1271"/>
                <a:gd name="T9" fmla="*/ 85 h 1313"/>
                <a:gd name="T10" fmla="*/ 505 w 1271"/>
                <a:gd name="T11" fmla="*/ 76 h 1313"/>
                <a:gd name="T12" fmla="*/ 559 w 1271"/>
                <a:gd name="T13" fmla="*/ 82 h 1313"/>
                <a:gd name="T14" fmla="*/ 599 w 1271"/>
                <a:gd name="T15" fmla="*/ 113 h 1313"/>
                <a:gd name="T16" fmla="*/ 602 w 1271"/>
                <a:gd name="T17" fmla="*/ 70 h 1313"/>
                <a:gd name="T18" fmla="*/ 623 w 1271"/>
                <a:gd name="T19" fmla="*/ 18 h 1313"/>
                <a:gd name="T20" fmla="*/ 669 w 1271"/>
                <a:gd name="T21" fmla="*/ 76 h 1313"/>
                <a:gd name="T22" fmla="*/ 748 w 1271"/>
                <a:gd name="T23" fmla="*/ 67 h 1313"/>
                <a:gd name="T24" fmla="*/ 806 w 1271"/>
                <a:gd name="T25" fmla="*/ 97 h 1313"/>
                <a:gd name="T26" fmla="*/ 855 w 1271"/>
                <a:gd name="T27" fmla="*/ 198 h 1313"/>
                <a:gd name="T28" fmla="*/ 897 w 1271"/>
                <a:gd name="T29" fmla="*/ 334 h 1313"/>
                <a:gd name="T30" fmla="*/ 958 w 1271"/>
                <a:gd name="T31" fmla="*/ 429 h 1313"/>
                <a:gd name="T32" fmla="*/ 1074 w 1271"/>
                <a:gd name="T33" fmla="*/ 538 h 1313"/>
                <a:gd name="T34" fmla="*/ 1244 w 1271"/>
                <a:gd name="T35" fmla="*/ 684 h 1313"/>
                <a:gd name="T36" fmla="*/ 1223 w 1271"/>
                <a:gd name="T37" fmla="*/ 805 h 1313"/>
                <a:gd name="T38" fmla="*/ 1040 w 1271"/>
                <a:gd name="T39" fmla="*/ 948 h 1313"/>
                <a:gd name="T40" fmla="*/ 1037 w 1271"/>
                <a:gd name="T41" fmla="*/ 1115 h 1313"/>
                <a:gd name="T42" fmla="*/ 1065 w 1271"/>
                <a:gd name="T43" fmla="*/ 1207 h 1313"/>
                <a:gd name="T44" fmla="*/ 995 w 1271"/>
                <a:gd name="T45" fmla="*/ 1158 h 1313"/>
                <a:gd name="T46" fmla="*/ 858 w 1271"/>
                <a:gd name="T47" fmla="*/ 1134 h 1313"/>
                <a:gd name="T48" fmla="*/ 678 w 1271"/>
                <a:gd name="T49" fmla="*/ 1219 h 1313"/>
                <a:gd name="T50" fmla="*/ 523 w 1271"/>
                <a:gd name="T51" fmla="*/ 1252 h 1313"/>
                <a:gd name="T52" fmla="*/ 392 w 1271"/>
                <a:gd name="T53" fmla="*/ 1197 h 1313"/>
                <a:gd name="T54" fmla="*/ 310 w 1271"/>
                <a:gd name="T55" fmla="*/ 1310 h 1313"/>
                <a:gd name="T56" fmla="*/ 273 w 1271"/>
                <a:gd name="T57" fmla="*/ 1228 h 1313"/>
                <a:gd name="T58" fmla="*/ 167 w 1271"/>
                <a:gd name="T59" fmla="*/ 1216 h 1313"/>
                <a:gd name="T60" fmla="*/ 286 w 1271"/>
                <a:gd name="T61" fmla="*/ 1155 h 1313"/>
                <a:gd name="T62" fmla="*/ 295 w 1271"/>
                <a:gd name="T63" fmla="*/ 1118 h 1313"/>
                <a:gd name="T64" fmla="*/ 292 w 1271"/>
                <a:gd name="T65" fmla="*/ 1082 h 1313"/>
                <a:gd name="T66" fmla="*/ 304 w 1271"/>
                <a:gd name="T67" fmla="*/ 988 h 1313"/>
                <a:gd name="T68" fmla="*/ 301 w 1271"/>
                <a:gd name="T69" fmla="*/ 839 h 1313"/>
                <a:gd name="T70" fmla="*/ 353 w 1271"/>
                <a:gd name="T71" fmla="*/ 818 h 1313"/>
                <a:gd name="T72" fmla="*/ 346 w 1271"/>
                <a:gd name="T73" fmla="*/ 775 h 1313"/>
                <a:gd name="T74" fmla="*/ 380 w 1271"/>
                <a:gd name="T75" fmla="*/ 754 h 1313"/>
                <a:gd name="T76" fmla="*/ 383 w 1271"/>
                <a:gd name="T77" fmla="*/ 736 h 1313"/>
                <a:gd name="T78" fmla="*/ 389 w 1271"/>
                <a:gd name="T79" fmla="*/ 690 h 1313"/>
                <a:gd name="T80" fmla="*/ 368 w 1271"/>
                <a:gd name="T81" fmla="*/ 632 h 1313"/>
                <a:gd name="T82" fmla="*/ 337 w 1271"/>
                <a:gd name="T83" fmla="*/ 599 h 1313"/>
                <a:gd name="T84" fmla="*/ 331 w 1271"/>
                <a:gd name="T85" fmla="*/ 568 h 1313"/>
                <a:gd name="T86" fmla="*/ 304 w 1271"/>
                <a:gd name="T87" fmla="*/ 529 h 1313"/>
                <a:gd name="T88" fmla="*/ 301 w 1271"/>
                <a:gd name="T89" fmla="*/ 492 h 1313"/>
                <a:gd name="T90" fmla="*/ 301 w 1271"/>
                <a:gd name="T91" fmla="*/ 429 h 1313"/>
                <a:gd name="T92" fmla="*/ 273 w 1271"/>
                <a:gd name="T93" fmla="*/ 441 h 1313"/>
                <a:gd name="T94" fmla="*/ 243 w 1271"/>
                <a:gd name="T95" fmla="*/ 404 h 1313"/>
                <a:gd name="T96" fmla="*/ 237 w 1271"/>
                <a:gd name="T97" fmla="*/ 392 h 1313"/>
                <a:gd name="T98" fmla="*/ 197 w 1271"/>
                <a:gd name="T99" fmla="*/ 356 h 1313"/>
                <a:gd name="T100" fmla="*/ 176 w 1271"/>
                <a:gd name="T101" fmla="*/ 347 h 1313"/>
                <a:gd name="T102" fmla="*/ 173 w 1271"/>
                <a:gd name="T103" fmla="*/ 322 h 1313"/>
                <a:gd name="T104" fmla="*/ 103 w 1271"/>
                <a:gd name="T105" fmla="*/ 347 h 1313"/>
                <a:gd name="T106" fmla="*/ 109 w 1271"/>
                <a:gd name="T107" fmla="*/ 377 h 1313"/>
                <a:gd name="T108" fmla="*/ 27 w 1271"/>
                <a:gd name="T109" fmla="*/ 392 h 1313"/>
                <a:gd name="T110" fmla="*/ 45 w 1271"/>
                <a:gd name="T111" fmla="*/ 337 h 1313"/>
                <a:gd name="T112" fmla="*/ 30 w 1271"/>
                <a:gd name="T113" fmla="*/ 295 h 1313"/>
                <a:gd name="T114" fmla="*/ 9 w 1271"/>
                <a:gd name="T115" fmla="*/ 210 h 1313"/>
                <a:gd name="T116" fmla="*/ 48 w 1271"/>
                <a:gd name="T117" fmla="*/ 185 h 1313"/>
                <a:gd name="T118" fmla="*/ 109 w 1271"/>
                <a:gd name="T119" fmla="*/ 182 h 1313"/>
                <a:gd name="T120" fmla="*/ 140 w 1271"/>
                <a:gd name="T121" fmla="*/ 146 h 1313"/>
                <a:gd name="T122" fmla="*/ 179 w 1271"/>
                <a:gd name="T123" fmla="*/ 131 h 1313"/>
                <a:gd name="T124" fmla="*/ 231 w 1271"/>
                <a:gd name="T125" fmla="*/ 67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1" h="1313">
                  <a:moveTo>
                    <a:pt x="304" y="6"/>
                  </a:moveTo>
                  <a:lnTo>
                    <a:pt x="307" y="6"/>
                  </a:lnTo>
                  <a:lnTo>
                    <a:pt x="319" y="6"/>
                  </a:lnTo>
                  <a:lnTo>
                    <a:pt x="322" y="6"/>
                  </a:lnTo>
                  <a:lnTo>
                    <a:pt x="322" y="6"/>
                  </a:lnTo>
                  <a:lnTo>
                    <a:pt x="322" y="9"/>
                  </a:lnTo>
                  <a:lnTo>
                    <a:pt x="325" y="9"/>
                  </a:lnTo>
                  <a:lnTo>
                    <a:pt x="325" y="9"/>
                  </a:lnTo>
                  <a:lnTo>
                    <a:pt x="328" y="12"/>
                  </a:lnTo>
                  <a:lnTo>
                    <a:pt x="328" y="12"/>
                  </a:lnTo>
                  <a:lnTo>
                    <a:pt x="328" y="15"/>
                  </a:lnTo>
                  <a:lnTo>
                    <a:pt x="328" y="18"/>
                  </a:lnTo>
                  <a:lnTo>
                    <a:pt x="328" y="21"/>
                  </a:lnTo>
                  <a:lnTo>
                    <a:pt x="331" y="21"/>
                  </a:lnTo>
                  <a:lnTo>
                    <a:pt x="331" y="21"/>
                  </a:lnTo>
                  <a:lnTo>
                    <a:pt x="353" y="30"/>
                  </a:lnTo>
                  <a:lnTo>
                    <a:pt x="356" y="30"/>
                  </a:lnTo>
                  <a:lnTo>
                    <a:pt x="356" y="34"/>
                  </a:lnTo>
                  <a:lnTo>
                    <a:pt x="359" y="34"/>
                  </a:lnTo>
                  <a:lnTo>
                    <a:pt x="359" y="37"/>
                  </a:lnTo>
                  <a:lnTo>
                    <a:pt x="359" y="37"/>
                  </a:lnTo>
                  <a:lnTo>
                    <a:pt x="359" y="37"/>
                  </a:lnTo>
                  <a:lnTo>
                    <a:pt x="359" y="40"/>
                  </a:lnTo>
                  <a:lnTo>
                    <a:pt x="359" y="43"/>
                  </a:lnTo>
                  <a:lnTo>
                    <a:pt x="359" y="43"/>
                  </a:lnTo>
                  <a:lnTo>
                    <a:pt x="359" y="43"/>
                  </a:lnTo>
                  <a:lnTo>
                    <a:pt x="362" y="46"/>
                  </a:lnTo>
                  <a:lnTo>
                    <a:pt x="365" y="49"/>
                  </a:lnTo>
                  <a:lnTo>
                    <a:pt x="365" y="49"/>
                  </a:lnTo>
                  <a:lnTo>
                    <a:pt x="368" y="52"/>
                  </a:lnTo>
                  <a:lnTo>
                    <a:pt x="368" y="52"/>
                  </a:lnTo>
                  <a:lnTo>
                    <a:pt x="374" y="58"/>
                  </a:lnTo>
                  <a:lnTo>
                    <a:pt x="374" y="61"/>
                  </a:lnTo>
                  <a:lnTo>
                    <a:pt x="374" y="61"/>
                  </a:lnTo>
                  <a:lnTo>
                    <a:pt x="374" y="61"/>
                  </a:lnTo>
                  <a:lnTo>
                    <a:pt x="374" y="64"/>
                  </a:lnTo>
                  <a:lnTo>
                    <a:pt x="374" y="64"/>
                  </a:lnTo>
                  <a:lnTo>
                    <a:pt x="374" y="64"/>
                  </a:lnTo>
                  <a:lnTo>
                    <a:pt x="374" y="67"/>
                  </a:lnTo>
                  <a:lnTo>
                    <a:pt x="374" y="70"/>
                  </a:lnTo>
                  <a:lnTo>
                    <a:pt x="377" y="70"/>
                  </a:lnTo>
                  <a:lnTo>
                    <a:pt x="380" y="70"/>
                  </a:lnTo>
                  <a:lnTo>
                    <a:pt x="383" y="70"/>
                  </a:lnTo>
                  <a:lnTo>
                    <a:pt x="386" y="67"/>
                  </a:lnTo>
                  <a:lnTo>
                    <a:pt x="389" y="67"/>
                  </a:lnTo>
                  <a:lnTo>
                    <a:pt x="389" y="70"/>
                  </a:lnTo>
                  <a:lnTo>
                    <a:pt x="389" y="70"/>
                  </a:lnTo>
                  <a:lnTo>
                    <a:pt x="389" y="70"/>
                  </a:lnTo>
                  <a:lnTo>
                    <a:pt x="389" y="73"/>
                  </a:lnTo>
                  <a:lnTo>
                    <a:pt x="392" y="73"/>
                  </a:lnTo>
                  <a:lnTo>
                    <a:pt x="392" y="76"/>
                  </a:lnTo>
                  <a:lnTo>
                    <a:pt x="398" y="82"/>
                  </a:lnTo>
                  <a:lnTo>
                    <a:pt x="398" y="82"/>
                  </a:lnTo>
                  <a:lnTo>
                    <a:pt x="401" y="85"/>
                  </a:lnTo>
                  <a:lnTo>
                    <a:pt x="401" y="85"/>
                  </a:lnTo>
                  <a:lnTo>
                    <a:pt x="401" y="85"/>
                  </a:lnTo>
                  <a:lnTo>
                    <a:pt x="401" y="85"/>
                  </a:lnTo>
                  <a:lnTo>
                    <a:pt x="404" y="88"/>
                  </a:lnTo>
                  <a:lnTo>
                    <a:pt x="407" y="88"/>
                  </a:lnTo>
                  <a:lnTo>
                    <a:pt x="407" y="88"/>
                  </a:lnTo>
                  <a:lnTo>
                    <a:pt x="407" y="85"/>
                  </a:lnTo>
                  <a:lnTo>
                    <a:pt x="410" y="85"/>
                  </a:lnTo>
                  <a:lnTo>
                    <a:pt x="413" y="85"/>
                  </a:lnTo>
                  <a:lnTo>
                    <a:pt x="419" y="91"/>
                  </a:lnTo>
                  <a:lnTo>
                    <a:pt x="419" y="94"/>
                  </a:lnTo>
                  <a:lnTo>
                    <a:pt x="426" y="97"/>
                  </a:lnTo>
                  <a:lnTo>
                    <a:pt x="426" y="97"/>
                  </a:lnTo>
                  <a:lnTo>
                    <a:pt x="426" y="100"/>
                  </a:lnTo>
                  <a:lnTo>
                    <a:pt x="426" y="100"/>
                  </a:lnTo>
                  <a:lnTo>
                    <a:pt x="426" y="103"/>
                  </a:lnTo>
                  <a:lnTo>
                    <a:pt x="426" y="110"/>
                  </a:lnTo>
                  <a:lnTo>
                    <a:pt x="429" y="113"/>
                  </a:lnTo>
                  <a:lnTo>
                    <a:pt x="429" y="113"/>
                  </a:lnTo>
                  <a:lnTo>
                    <a:pt x="426" y="116"/>
                  </a:lnTo>
                  <a:lnTo>
                    <a:pt x="426" y="119"/>
                  </a:lnTo>
                  <a:lnTo>
                    <a:pt x="426" y="119"/>
                  </a:lnTo>
                  <a:lnTo>
                    <a:pt x="426" y="122"/>
                  </a:lnTo>
                  <a:lnTo>
                    <a:pt x="426" y="122"/>
                  </a:lnTo>
                  <a:lnTo>
                    <a:pt x="426" y="125"/>
                  </a:lnTo>
                  <a:lnTo>
                    <a:pt x="429" y="128"/>
                  </a:lnTo>
                  <a:lnTo>
                    <a:pt x="429" y="131"/>
                  </a:lnTo>
                  <a:lnTo>
                    <a:pt x="429" y="131"/>
                  </a:lnTo>
                  <a:lnTo>
                    <a:pt x="429" y="134"/>
                  </a:lnTo>
                  <a:lnTo>
                    <a:pt x="429" y="134"/>
                  </a:lnTo>
                  <a:lnTo>
                    <a:pt x="429" y="134"/>
                  </a:lnTo>
                  <a:lnTo>
                    <a:pt x="429" y="137"/>
                  </a:lnTo>
                  <a:lnTo>
                    <a:pt x="432" y="140"/>
                  </a:lnTo>
                  <a:lnTo>
                    <a:pt x="444" y="140"/>
                  </a:lnTo>
                  <a:lnTo>
                    <a:pt x="450" y="140"/>
                  </a:lnTo>
                  <a:lnTo>
                    <a:pt x="453" y="143"/>
                  </a:lnTo>
                  <a:lnTo>
                    <a:pt x="456" y="146"/>
                  </a:lnTo>
                  <a:lnTo>
                    <a:pt x="459" y="146"/>
                  </a:lnTo>
                  <a:lnTo>
                    <a:pt x="459" y="146"/>
                  </a:lnTo>
                  <a:lnTo>
                    <a:pt x="459" y="146"/>
                  </a:lnTo>
                  <a:lnTo>
                    <a:pt x="459" y="143"/>
                  </a:lnTo>
                  <a:lnTo>
                    <a:pt x="459" y="140"/>
                  </a:lnTo>
                  <a:lnTo>
                    <a:pt x="462" y="131"/>
                  </a:lnTo>
                  <a:lnTo>
                    <a:pt x="465" y="131"/>
                  </a:lnTo>
                  <a:lnTo>
                    <a:pt x="465" y="131"/>
                  </a:lnTo>
                  <a:lnTo>
                    <a:pt x="465" y="131"/>
                  </a:lnTo>
                  <a:lnTo>
                    <a:pt x="465" y="131"/>
                  </a:lnTo>
                  <a:lnTo>
                    <a:pt x="468" y="131"/>
                  </a:lnTo>
                  <a:lnTo>
                    <a:pt x="468" y="131"/>
                  </a:lnTo>
                  <a:lnTo>
                    <a:pt x="471" y="131"/>
                  </a:lnTo>
                  <a:lnTo>
                    <a:pt x="480" y="131"/>
                  </a:lnTo>
                  <a:lnTo>
                    <a:pt x="480" y="131"/>
                  </a:lnTo>
                  <a:lnTo>
                    <a:pt x="483" y="131"/>
                  </a:lnTo>
                  <a:lnTo>
                    <a:pt x="486" y="134"/>
                  </a:lnTo>
                  <a:lnTo>
                    <a:pt x="489" y="134"/>
                  </a:lnTo>
                  <a:lnTo>
                    <a:pt x="489" y="134"/>
                  </a:lnTo>
                  <a:lnTo>
                    <a:pt x="493" y="131"/>
                  </a:lnTo>
                  <a:lnTo>
                    <a:pt x="493" y="131"/>
                  </a:lnTo>
                  <a:lnTo>
                    <a:pt x="493" y="128"/>
                  </a:lnTo>
                  <a:lnTo>
                    <a:pt x="493" y="128"/>
                  </a:lnTo>
                  <a:lnTo>
                    <a:pt x="493" y="125"/>
                  </a:lnTo>
                  <a:lnTo>
                    <a:pt x="493" y="125"/>
                  </a:lnTo>
                  <a:lnTo>
                    <a:pt x="493" y="122"/>
                  </a:lnTo>
                  <a:lnTo>
                    <a:pt x="493" y="122"/>
                  </a:lnTo>
                  <a:lnTo>
                    <a:pt x="489" y="122"/>
                  </a:lnTo>
                  <a:lnTo>
                    <a:pt x="489" y="122"/>
                  </a:lnTo>
                  <a:lnTo>
                    <a:pt x="486" y="119"/>
                  </a:lnTo>
                  <a:lnTo>
                    <a:pt x="483" y="119"/>
                  </a:lnTo>
                  <a:lnTo>
                    <a:pt x="483" y="119"/>
                  </a:lnTo>
                  <a:lnTo>
                    <a:pt x="483" y="119"/>
                  </a:lnTo>
                  <a:lnTo>
                    <a:pt x="480" y="116"/>
                  </a:lnTo>
                  <a:lnTo>
                    <a:pt x="480" y="116"/>
                  </a:lnTo>
                  <a:lnTo>
                    <a:pt x="480" y="113"/>
                  </a:lnTo>
                  <a:lnTo>
                    <a:pt x="480" y="113"/>
                  </a:lnTo>
                  <a:lnTo>
                    <a:pt x="480" y="113"/>
                  </a:lnTo>
                  <a:lnTo>
                    <a:pt x="477" y="113"/>
                  </a:lnTo>
                  <a:lnTo>
                    <a:pt x="474" y="113"/>
                  </a:lnTo>
                  <a:lnTo>
                    <a:pt x="471" y="113"/>
                  </a:lnTo>
                  <a:lnTo>
                    <a:pt x="471" y="113"/>
                  </a:lnTo>
                  <a:lnTo>
                    <a:pt x="471" y="110"/>
                  </a:lnTo>
                  <a:lnTo>
                    <a:pt x="471" y="110"/>
                  </a:lnTo>
                  <a:lnTo>
                    <a:pt x="468" y="106"/>
                  </a:lnTo>
                  <a:lnTo>
                    <a:pt x="465" y="106"/>
                  </a:lnTo>
                  <a:lnTo>
                    <a:pt x="462" y="103"/>
                  </a:lnTo>
                  <a:lnTo>
                    <a:pt x="459" y="103"/>
                  </a:lnTo>
                  <a:lnTo>
                    <a:pt x="459" y="103"/>
                  </a:lnTo>
                  <a:lnTo>
                    <a:pt x="459" y="100"/>
                  </a:lnTo>
                  <a:lnTo>
                    <a:pt x="456" y="100"/>
                  </a:lnTo>
                  <a:lnTo>
                    <a:pt x="456" y="97"/>
                  </a:lnTo>
                  <a:lnTo>
                    <a:pt x="459" y="88"/>
                  </a:lnTo>
                  <a:lnTo>
                    <a:pt x="459" y="85"/>
                  </a:lnTo>
                  <a:lnTo>
                    <a:pt x="459" y="85"/>
                  </a:lnTo>
                  <a:lnTo>
                    <a:pt x="462" y="82"/>
                  </a:lnTo>
                  <a:lnTo>
                    <a:pt x="462" y="82"/>
                  </a:lnTo>
                  <a:lnTo>
                    <a:pt x="465" y="85"/>
                  </a:lnTo>
                  <a:lnTo>
                    <a:pt x="468" y="85"/>
                  </a:lnTo>
                  <a:lnTo>
                    <a:pt x="468" y="85"/>
                  </a:lnTo>
                  <a:lnTo>
                    <a:pt x="468" y="85"/>
                  </a:lnTo>
                  <a:lnTo>
                    <a:pt x="468" y="85"/>
                  </a:lnTo>
                  <a:lnTo>
                    <a:pt x="471" y="82"/>
                  </a:lnTo>
                  <a:lnTo>
                    <a:pt x="471" y="82"/>
                  </a:lnTo>
                  <a:lnTo>
                    <a:pt x="474" y="76"/>
                  </a:lnTo>
                  <a:lnTo>
                    <a:pt x="474" y="73"/>
                  </a:lnTo>
                  <a:lnTo>
                    <a:pt x="477" y="73"/>
                  </a:lnTo>
                  <a:lnTo>
                    <a:pt x="477" y="73"/>
                  </a:lnTo>
                  <a:lnTo>
                    <a:pt x="477" y="73"/>
                  </a:lnTo>
                  <a:lnTo>
                    <a:pt x="480" y="76"/>
                  </a:lnTo>
                  <a:lnTo>
                    <a:pt x="480" y="76"/>
                  </a:lnTo>
                  <a:lnTo>
                    <a:pt x="483" y="76"/>
                  </a:lnTo>
                  <a:lnTo>
                    <a:pt x="483" y="73"/>
                  </a:lnTo>
                  <a:lnTo>
                    <a:pt x="486" y="73"/>
                  </a:lnTo>
                  <a:lnTo>
                    <a:pt x="489" y="73"/>
                  </a:lnTo>
                  <a:lnTo>
                    <a:pt x="489" y="70"/>
                  </a:lnTo>
                  <a:lnTo>
                    <a:pt x="489" y="70"/>
                  </a:lnTo>
                  <a:lnTo>
                    <a:pt x="496" y="73"/>
                  </a:lnTo>
                  <a:lnTo>
                    <a:pt x="499" y="70"/>
                  </a:lnTo>
                  <a:lnTo>
                    <a:pt x="499" y="70"/>
                  </a:lnTo>
                  <a:lnTo>
                    <a:pt x="499" y="70"/>
                  </a:lnTo>
                  <a:lnTo>
                    <a:pt x="499" y="70"/>
                  </a:lnTo>
                  <a:lnTo>
                    <a:pt x="502" y="70"/>
                  </a:lnTo>
                  <a:lnTo>
                    <a:pt x="502" y="70"/>
                  </a:lnTo>
                  <a:lnTo>
                    <a:pt x="502" y="70"/>
                  </a:lnTo>
                  <a:lnTo>
                    <a:pt x="502" y="73"/>
                  </a:lnTo>
                  <a:lnTo>
                    <a:pt x="502" y="73"/>
                  </a:lnTo>
                  <a:lnTo>
                    <a:pt x="505" y="73"/>
                  </a:lnTo>
                  <a:lnTo>
                    <a:pt x="505" y="76"/>
                  </a:lnTo>
                  <a:lnTo>
                    <a:pt x="505" y="76"/>
                  </a:lnTo>
                  <a:lnTo>
                    <a:pt x="505" y="76"/>
                  </a:lnTo>
                  <a:lnTo>
                    <a:pt x="508" y="76"/>
                  </a:lnTo>
                  <a:lnTo>
                    <a:pt x="514" y="73"/>
                  </a:lnTo>
                  <a:lnTo>
                    <a:pt x="517" y="73"/>
                  </a:lnTo>
                  <a:lnTo>
                    <a:pt x="517" y="73"/>
                  </a:lnTo>
                  <a:lnTo>
                    <a:pt x="526" y="85"/>
                  </a:lnTo>
                  <a:lnTo>
                    <a:pt x="526" y="88"/>
                  </a:lnTo>
                  <a:lnTo>
                    <a:pt x="529" y="88"/>
                  </a:lnTo>
                  <a:lnTo>
                    <a:pt x="529" y="88"/>
                  </a:lnTo>
                  <a:lnTo>
                    <a:pt x="529" y="88"/>
                  </a:lnTo>
                  <a:lnTo>
                    <a:pt x="529" y="85"/>
                  </a:lnTo>
                  <a:lnTo>
                    <a:pt x="532" y="82"/>
                  </a:lnTo>
                  <a:lnTo>
                    <a:pt x="532" y="82"/>
                  </a:lnTo>
                  <a:lnTo>
                    <a:pt x="532" y="82"/>
                  </a:lnTo>
                  <a:lnTo>
                    <a:pt x="538" y="82"/>
                  </a:lnTo>
                  <a:lnTo>
                    <a:pt x="541" y="85"/>
                  </a:lnTo>
                  <a:lnTo>
                    <a:pt x="541" y="85"/>
                  </a:lnTo>
                  <a:lnTo>
                    <a:pt x="544" y="88"/>
                  </a:lnTo>
                  <a:lnTo>
                    <a:pt x="544" y="88"/>
                  </a:lnTo>
                  <a:lnTo>
                    <a:pt x="544" y="88"/>
                  </a:lnTo>
                  <a:lnTo>
                    <a:pt x="550" y="88"/>
                  </a:lnTo>
                  <a:lnTo>
                    <a:pt x="550" y="88"/>
                  </a:lnTo>
                  <a:lnTo>
                    <a:pt x="553" y="85"/>
                  </a:lnTo>
                  <a:lnTo>
                    <a:pt x="553" y="85"/>
                  </a:lnTo>
                  <a:lnTo>
                    <a:pt x="556" y="85"/>
                  </a:lnTo>
                  <a:lnTo>
                    <a:pt x="556" y="85"/>
                  </a:lnTo>
                  <a:lnTo>
                    <a:pt x="556" y="82"/>
                  </a:lnTo>
                  <a:lnTo>
                    <a:pt x="559" y="82"/>
                  </a:lnTo>
                  <a:lnTo>
                    <a:pt x="559" y="82"/>
                  </a:lnTo>
                  <a:lnTo>
                    <a:pt x="563" y="82"/>
                  </a:lnTo>
                  <a:lnTo>
                    <a:pt x="563" y="82"/>
                  </a:lnTo>
                  <a:lnTo>
                    <a:pt x="563" y="85"/>
                  </a:lnTo>
                  <a:lnTo>
                    <a:pt x="566" y="85"/>
                  </a:lnTo>
                  <a:lnTo>
                    <a:pt x="566" y="88"/>
                  </a:lnTo>
                  <a:lnTo>
                    <a:pt x="566" y="88"/>
                  </a:lnTo>
                  <a:lnTo>
                    <a:pt x="569" y="88"/>
                  </a:lnTo>
                  <a:lnTo>
                    <a:pt x="569" y="88"/>
                  </a:lnTo>
                  <a:lnTo>
                    <a:pt x="572" y="91"/>
                  </a:lnTo>
                  <a:lnTo>
                    <a:pt x="572" y="94"/>
                  </a:lnTo>
                  <a:lnTo>
                    <a:pt x="572" y="94"/>
                  </a:lnTo>
                  <a:lnTo>
                    <a:pt x="572" y="94"/>
                  </a:lnTo>
                  <a:lnTo>
                    <a:pt x="575" y="97"/>
                  </a:lnTo>
                  <a:lnTo>
                    <a:pt x="575" y="97"/>
                  </a:lnTo>
                  <a:lnTo>
                    <a:pt x="575" y="97"/>
                  </a:lnTo>
                  <a:lnTo>
                    <a:pt x="572" y="100"/>
                  </a:lnTo>
                  <a:lnTo>
                    <a:pt x="569" y="103"/>
                  </a:lnTo>
                  <a:lnTo>
                    <a:pt x="569" y="110"/>
                  </a:lnTo>
                  <a:lnTo>
                    <a:pt x="584" y="122"/>
                  </a:lnTo>
                  <a:lnTo>
                    <a:pt x="587" y="116"/>
                  </a:lnTo>
                  <a:lnTo>
                    <a:pt x="587" y="116"/>
                  </a:lnTo>
                  <a:lnTo>
                    <a:pt x="590" y="116"/>
                  </a:lnTo>
                  <a:lnTo>
                    <a:pt x="590" y="119"/>
                  </a:lnTo>
                  <a:lnTo>
                    <a:pt x="596" y="119"/>
                  </a:lnTo>
                  <a:lnTo>
                    <a:pt x="599" y="119"/>
                  </a:lnTo>
                  <a:lnTo>
                    <a:pt x="599" y="119"/>
                  </a:lnTo>
                  <a:lnTo>
                    <a:pt x="599" y="119"/>
                  </a:lnTo>
                  <a:lnTo>
                    <a:pt x="599" y="119"/>
                  </a:lnTo>
                  <a:lnTo>
                    <a:pt x="599" y="116"/>
                  </a:lnTo>
                  <a:lnTo>
                    <a:pt x="599" y="113"/>
                  </a:lnTo>
                  <a:lnTo>
                    <a:pt x="599" y="113"/>
                  </a:lnTo>
                  <a:lnTo>
                    <a:pt x="599" y="110"/>
                  </a:lnTo>
                  <a:lnTo>
                    <a:pt x="602" y="110"/>
                  </a:lnTo>
                  <a:lnTo>
                    <a:pt x="602" y="106"/>
                  </a:lnTo>
                  <a:lnTo>
                    <a:pt x="602" y="106"/>
                  </a:lnTo>
                  <a:lnTo>
                    <a:pt x="602" y="103"/>
                  </a:lnTo>
                  <a:lnTo>
                    <a:pt x="599" y="100"/>
                  </a:lnTo>
                  <a:lnTo>
                    <a:pt x="599" y="100"/>
                  </a:lnTo>
                  <a:lnTo>
                    <a:pt x="602" y="97"/>
                  </a:lnTo>
                  <a:lnTo>
                    <a:pt x="602" y="94"/>
                  </a:lnTo>
                  <a:lnTo>
                    <a:pt x="602" y="91"/>
                  </a:lnTo>
                  <a:lnTo>
                    <a:pt x="602" y="91"/>
                  </a:lnTo>
                  <a:lnTo>
                    <a:pt x="602" y="88"/>
                  </a:lnTo>
                  <a:lnTo>
                    <a:pt x="602" y="88"/>
                  </a:lnTo>
                  <a:lnTo>
                    <a:pt x="602" y="88"/>
                  </a:lnTo>
                  <a:lnTo>
                    <a:pt x="602" y="85"/>
                  </a:lnTo>
                  <a:lnTo>
                    <a:pt x="605" y="85"/>
                  </a:lnTo>
                  <a:lnTo>
                    <a:pt x="605" y="85"/>
                  </a:lnTo>
                  <a:lnTo>
                    <a:pt x="605" y="85"/>
                  </a:lnTo>
                  <a:lnTo>
                    <a:pt x="605" y="82"/>
                  </a:lnTo>
                  <a:lnTo>
                    <a:pt x="605" y="82"/>
                  </a:lnTo>
                  <a:lnTo>
                    <a:pt x="605" y="82"/>
                  </a:lnTo>
                  <a:lnTo>
                    <a:pt x="605" y="79"/>
                  </a:lnTo>
                  <a:lnTo>
                    <a:pt x="605" y="79"/>
                  </a:lnTo>
                  <a:lnTo>
                    <a:pt x="605" y="76"/>
                  </a:lnTo>
                  <a:lnTo>
                    <a:pt x="605" y="76"/>
                  </a:lnTo>
                  <a:lnTo>
                    <a:pt x="602" y="73"/>
                  </a:lnTo>
                  <a:lnTo>
                    <a:pt x="602" y="73"/>
                  </a:lnTo>
                  <a:lnTo>
                    <a:pt x="602" y="73"/>
                  </a:lnTo>
                  <a:lnTo>
                    <a:pt x="602" y="70"/>
                  </a:lnTo>
                  <a:lnTo>
                    <a:pt x="602" y="70"/>
                  </a:lnTo>
                  <a:lnTo>
                    <a:pt x="602" y="67"/>
                  </a:lnTo>
                  <a:lnTo>
                    <a:pt x="599" y="67"/>
                  </a:lnTo>
                  <a:lnTo>
                    <a:pt x="599" y="64"/>
                  </a:lnTo>
                  <a:lnTo>
                    <a:pt x="602" y="58"/>
                  </a:lnTo>
                  <a:lnTo>
                    <a:pt x="602" y="55"/>
                  </a:lnTo>
                  <a:lnTo>
                    <a:pt x="602" y="55"/>
                  </a:lnTo>
                  <a:lnTo>
                    <a:pt x="602" y="52"/>
                  </a:lnTo>
                  <a:lnTo>
                    <a:pt x="599" y="52"/>
                  </a:lnTo>
                  <a:lnTo>
                    <a:pt x="599" y="52"/>
                  </a:lnTo>
                  <a:lnTo>
                    <a:pt x="599" y="49"/>
                  </a:lnTo>
                  <a:lnTo>
                    <a:pt x="599" y="49"/>
                  </a:lnTo>
                  <a:lnTo>
                    <a:pt x="599" y="46"/>
                  </a:lnTo>
                  <a:lnTo>
                    <a:pt x="599" y="46"/>
                  </a:lnTo>
                  <a:lnTo>
                    <a:pt x="599" y="46"/>
                  </a:lnTo>
                  <a:lnTo>
                    <a:pt x="599" y="43"/>
                  </a:lnTo>
                  <a:lnTo>
                    <a:pt x="599" y="37"/>
                  </a:lnTo>
                  <a:lnTo>
                    <a:pt x="605" y="34"/>
                  </a:lnTo>
                  <a:lnTo>
                    <a:pt x="611" y="34"/>
                  </a:lnTo>
                  <a:lnTo>
                    <a:pt x="614" y="30"/>
                  </a:lnTo>
                  <a:lnTo>
                    <a:pt x="617" y="27"/>
                  </a:lnTo>
                  <a:lnTo>
                    <a:pt x="617" y="27"/>
                  </a:lnTo>
                  <a:lnTo>
                    <a:pt x="617" y="27"/>
                  </a:lnTo>
                  <a:lnTo>
                    <a:pt x="617" y="27"/>
                  </a:lnTo>
                  <a:lnTo>
                    <a:pt x="617" y="27"/>
                  </a:lnTo>
                  <a:lnTo>
                    <a:pt x="617" y="24"/>
                  </a:lnTo>
                  <a:lnTo>
                    <a:pt x="617" y="24"/>
                  </a:lnTo>
                  <a:lnTo>
                    <a:pt x="620" y="21"/>
                  </a:lnTo>
                  <a:lnTo>
                    <a:pt x="620" y="21"/>
                  </a:lnTo>
                  <a:lnTo>
                    <a:pt x="623" y="18"/>
                  </a:lnTo>
                  <a:lnTo>
                    <a:pt x="642" y="18"/>
                  </a:lnTo>
                  <a:lnTo>
                    <a:pt x="645" y="21"/>
                  </a:lnTo>
                  <a:lnTo>
                    <a:pt x="648" y="24"/>
                  </a:lnTo>
                  <a:lnTo>
                    <a:pt x="648" y="27"/>
                  </a:lnTo>
                  <a:lnTo>
                    <a:pt x="648" y="27"/>
                  </a:lnTo>
                  <a:lnTo>
                    <a:pt x="648" y="27"/>
                  </a:lnTo>
                  <a:lnTo>
                    <a:pt x="648" y="27"/>
                  </a:lnTo>
                  <a:lnTo>
                    <a:pt x="648" y="30"/>
                  </a:lnTo>
                  <a:lnTo>
                    <a:pt x="645" y="30"/>
                  </a:lnTo>
                  <a:lnTo>
                    <a:pt x="642" y="34"/>
                  </a:lnTo>
                  <a:lnTo>
                    <a:pt x="642" y="46"/>
                  </a:lnTo>
                  <a:lnTo>
                    <a:pt x="642" y="49"/>
                  </a:lnTo>
                  <a:lnTo>
                    <a:pt x="642" y="49"/>
                  </a:lnTo>
                  <a:lnTo>
                    <a:pt x="645" y="52"/>
                  </a:lnTo>
                  <a:lnTo>
                    <a:pt x="648" y="52"/>
                  </a:lnTo>
                  <a:lnTo>
                    <a:pt x="651" y="55"/>
                  </a:lnTo>
                  <a:lnTo>
                    <a:pt x="651" y="55"/>
                  </a:lnTo>
                  <a:lnTo>
                    <a:pt x="654" y="55"/>
                  </a:lnTo>
                  <a:lnTo>
                    <a:pt x="654" y="55"/>
                  </a:lnTo>
                  <a:lnTo>
                    <a:pt x="654" y="55"/>
                  </a:lnTo>
                  <a:lnTo>
                    <a:pt x="657" y="55"/>
                  </a:lnTo>
                  <a:lnTo>
                    <a:pt x="657" y="55"/>
                  </a:lnTo>
                  <a:lnTo>
                    <a:pt x="660" y="58"/>
                  </a:lnTo>
                  <a:lnTo>
                    <a:pt x="660" y="58"/>
                  </a:lnTo>
                  <a:lnTo>
                    <a:pt x="660" y="61"/>
                  </a:lnTo>
                  <a:lnTo>
                    <a:pt x="660" y="67"/>
                  </a:lnTo>
                  <a:lnTo>
                    <a:pt x="660" y="70"/>
                  </a:lnTo>
                  <a:lnTo>
                    <a:pt x="663" y="70"/>
                  </a:lnTo>
                  <a:lnTo>
                    <a:pt x="663" y="70"/>
                  </a:lnTo>
                  <a:lnTo>
                    <a:pt x="669" y="76"/>
                  </a:lnTo>
                  <a:lnTo>
                    <a:pt x="669" y="76"/>
                  </a:lnTo>
                  <a:lnTo>
                    <a:pt x="672" y="76"/>
                  </a:lnTo>
                  <a:lnTo>
                    <a:pt x="675" y="76"/>
                  </a:lnTo>
                  <a:lnTo>
                    <a:pt x="678" y="76"/>
                  </a:lnTo>
                  <a:lnTo>
                    <a:pt x="678" y="76"/>
                  </a:lnTo>
                  <a:lnTo>
                    <a:pt x="678" y="73"/>
                  </a:lnTo>
                  <a:lnTo>
                    <a:pt x="681" y="73"/>
                  </a:lnTo>
                  <a:lnTo>
                    <a:pt x="681" y="70"/>
                  </a:lnTo>
                  <a:lnTo>
                    <a:pt x="681" y="70"/>
                  </a:lnTo>
                  <a:lnTo>
                    <a:pt x="681" y="70"/>
                  </a:lnTo>
                  <a:lnTo>
                    <a:pt x="684" y="70"/>
                  </a:lnTo>
                  <a:lnTo>
                    <a:pt x="687" y="70"/>
                  </a:lnTo>
                  <a:lnTo>
                    <a:pt x="696" y="73"/>
                  </a:lnTo>
                  <a:lnTo>
                    <a:pt x="727" y="67"/>
                  </a:lnTo>
                  <a:lnTo>
                    <a:pt x="730" y="64"/>
                  </a:lnTo>
                  <a:lnTo>
                    <a:pt x="733" y="64"/>
                  </a:lnTo>
                  <a:lnTo>
                    <a:pt x="733" y="64"/>
                  </a:lnTo>
                  <a:lnTo>
                    <a:pt x="733" y="64"/>
                  </a:lnTo>
                  <a:lnTo>
                    <a:pt x="733" y="61"/>
                  </a:lnTo>
                  <a:lnTo>
                    <a:pt x="739" y="61"/>
                  </a:lnTo>
                  <a:lnTo>
                    <a:pt x="739" y="61"/>
                  </a:lnTo>
                  <a:lnTo>
                    <a:pt x="742" y="61"/>
                  </a:lnTo>
                  <a:lnTo>
                    <a:pt x="742" y="64"/>
                  </a:lnTo>
                  <a:lnTo>
                    <a:pt x="742" y="64"/>
                  </a:lnTo>
                  <a:lnTo>
                    <a:pt x="742" y="64"/>
                  </a:lnTo>
                  <a:lnTo>
                    <a:pt x="742" y="64"/>
                  </a:lnTo>
                  <a:lnTo>
                    <a:pt x="745" y="64"/>
                  </a:lnTo>
                  <a:lnTo>
                    <a:pt x="745" y="67"/>
                  </a:lnTo>
                  <a:lnTo>
                    <a:pt x="748" y="67"/>
                  </a:lnTo>
                  <a:lnTo>
                    <a:pt x="748" y="67"/>
                  </a:lnTo>
                  <a:lnTo>
                    <a:pt x="748" y="67"/>
                  </a:lnTo>
                  <a:lnTo>
                    <a:pt x="748" y="70"/>
                  </a:lnTo>
                  <a:lnTo>
                    <a:pt x="748" y="70"/>
                  </a:lnTo>
                  <a:lnTo>
                    <a:pt x="748" y="70"/>
                  </a:lnTo>
                  <a:lnTo>
                    <a:pt x="751" y="70"/>
                  </a:lnTo>
                  <a:lnTo>
                    <a:pt x="751" y="70"/>
                  </a:lnTo>
                  <a:lnTo>
                    <a:pt x="751" y="70"/>
                  </a:lnTo>
                  <a:lnTo>
                    <a:pt x="754" y="70"/>
                  </a:lnTo>
                  <a:lnTo>
                    <a:pt x="754" y="67"/>
                  </a:lnTo>
                  <a:lnTo>
                    <a:pt x="760" y="67"/>
                  </a:lnTo>
                  <a:lnTo>
                    <a:pt x="760" y="67"/>
                  </a:lnTo>
                  <a:lnTo>
                    <a:pt x="763" y="64"/>
                  </a:lnTo>
                  <a:lnTo>
                    <a:pt x="769" y="61"/>
                  </a:lnTo>
                  <a:lnTo>
                    <a:pt x="779" y="61"/>
                  </a:lnTo>
                  <a:lnTo>
                    <a:pt x="779" y="61"/>
                  </a:lnTo>
                  <a:lnTo>
                    <a:pt x="782" y="64"/>
                  </a:lnTo>
                  <a:lnTo>
                    <a:pt x="782" y="64"/>
                  </a:lnTo>
                  <a:lnTo>
                    <a:pt x="782" y="64"/>
                  </a:lnTo>
                  <a:lnTo>
                    <a:pt x="782" y="64"/>
                  </a:lnTo>
                  <a:lnTo>
                    <a:pt x="785" y="70"/>
                  </a:lnTo>
                  <a:lnTo>
                    <a:pt x="791" y="73"/>
                  </a:lnTo>
                  <a:lnTo>
                    <a:pt x="791" y="76"/>
                  </a:lnTo>
                  <a:lnTo>
                    <a:pt x="791" y="76"/>
                  </a:lnTo>
                  <a:lnTo>
                    <a:pt x="791" y="79"/>
                  </a:lnTo>
                  <a:lnTo>
                    <a:pt x="791" y="79"/>
                  </a:lnTo>
                  <a:lnTo>
                    <a:pt x="791" y="88"/>
                  </a:lnTo>
                  <a:lnTo>
                    <a:pt x="794" y="88"/>
                  </a:lnTo>
                  <a:lnTo>
                    <a:pt x="794" y="88"/>
                  </a:lnTo>
                  <a:lnTo>
                    <a:pt x="806" y="97"/>
                  </a:lnTo>
                  <a:lnTo>
                    <a:pt x="806" y="97"/>
                  </a:lnTo>
                  <a:lnTo>
                    <a:pt x="809" y="97"/>
                  </a:lnTo>
                  <a:lnTo>
                    <a:pt x="809" y="97"/>
                  </a:lnTo>
                  <a:lnTo>
                    <a:pt x="812" y="97"/>
                  </a:lnTo>
                  <a:lnTo>
                    <a:pt x="821" y="100"/>
                  </a:lnTo>
                  <a:lnTo>
                    <a:pt x="821" y="103"/>
                  </a:lnTo>
                  <a:lnTo>
                    <a:pt x="815" y="103"/>
                  </a:lnTo>
                  <a:lnTo>
                    <a:pt x="815" y="103"/>
                  </a:lnTo>
                  <a:lnTo>
                    <a:pt x="821" y="110"/>
                  </a:lnTo>
                  <a:lnTo>
                    <a:pt x="824" y="113"/>
                  </a:lnTo>
                  <a:lnTo>
                    <a:pt x="824" y="119"/>
                  </a:lnTo>
                  <a:lnTo>
                    <a:pt x="824" y="119"/>
                  </a:lnTo>
                  <a:lnTo>
                    <a:pt x="824" y="125"/>
                  </a:lnTo>
                  <a:lnTo>
                    <a:pt x="821" y="125"/>
                  </a:lnTo>
                  <a:lnTo>
                    <a:pt x="818" y="128"/>
                  </a:lnTo>
                  <a:lnTo>
                    <a:pt x="815" y="131"/>
                  </a:lnTo>
                  <a:lnTo>
                    <a:pt x="815" y="131"/>
                  </a:lnTo>
                  <a:lnTo>
                    <a:pt x="818" y="137"/>
                  </a:lnTo>
                  <a:lnTo>
                    <a:pt x="830" y="146"/>
                  </a:lnTo>
                  <a:lnTo>
                    <a:pt x="839" y="152"/>
                  </a:lnTo>
                  <a:lnTo>
                    <a:pt x="842" y="155"/>
                  </a:lnTo>
                  <a:lnTo>
                    <a:pt x="842" y="161"/>
                  </a:lnTo>
                  <a:lnTo>
                    <a:pt x="842" y="167"/>
                  </a:lnTo>
                  <a:lnTo>
                    <a:pt x="842" y="167"/>
                  </a:lnTo>
                  <a:lnTo>
                    <a:pt x="842" y="176"/>
                  </a:lnTo>
                  <a:lnTo>
                    <a:pt x="842" y="176"/>
                  </a:lnTo>
                  <a:lnTo>
                    <a:pt x="842" y="182"/>
                  </a:lnTo>
                  <a:lnTo>
                    <a:pt x="845" y="189"/>
                  </a:lnTo>
                  <a:lnTo>
                    <a:pt x="849" y="192"/>
                  </a:lnTo>
                  <a:lnTo>
                    <a:pt x="852" y="195"/>
                  </a:lnTo>
                  <a:lnTo>
                    <a:pt x="855" y="198"/>
                  </a:lnTo>
                  <a:lnTo>
                    <a:pt x="858" y="201"/>
                  </a:lnTo>
                  <a:lnTo>
                    <a:pt x="858" y="207"/>
                  </a:lnTo>
                  <a:lnTo>
                    <a:pt x="858" y="210"/>
                  </a:lnTo>
                  <a:lnTo>
                    <a:pt x="861" y="213"/>
                  </a:lnTo>
                  <a:lnTo>
                    <a:pt x="900" y="234"/>
                  </a:lnTo>
                  <a:lnTo>
                    <a:pt x="900" y="234"/>
                  </a:lnTo>
                  <a:lnTo>
                    <a:pt x="903" y="237"/>
                  </a:lnTo>
                  <a:lnTo>
                    <a:pt x="912" y="240"/>
                  </a:lnTo>
                  <a:lnTo>
                    <a:pt x="919" y="243"/>
                  </a:lnTo>
                  <a:lnTo>
                    <a:pt x="919" y="249"/>
                  </a:lnTo>
                  <a:lnTo>
                    <a:pt x="919" y="249"/>
                  </a:lnTo>
                  <a:lnTo>
                    <a:pt x="915" y="255"/>
                  </a:lnTo>
                  <a:lnTo>
                    <a:pt x="915" y="258"/>
                  </a:lnTo>
                  <a:lnTo>
                    <a:pt x="915" y="258"/>
                  </a:lnTo>
                  <a:lnTo>
                    <a:pt x="928" y="264"/>
                  </a:lnTo>
                  <a:lnTo>
                    <a:pt x="931" y="268"/>
                  </a:lnTo>
                  <a:lnTo>
                    <a:pt x="934" y="271"/>
                  </a:lnTo>
                  <a:lnTo>
                    <a:pt x="934" y="271"/>
                  </a:lnTo>
                  <a:lnTo>
                    <a:pt x="931" y="277"/>
                  </a:lnTo>
                  <a:lnTo>
                    <a:pt x="931" y="283"/>
                  </a:lnTo>
                  <a:lnTo>
                    <a:pt x="925" y="295"/>
                  </a:lnTo>
                  <a:lnTo>
                    <a:pt x="922" y="301"/>
                  </a:lnTo>
                  <a:lnTo>
                    <a:pt x="915" y="301"/>
                  </a:lnTo>
                  <a:lnTo>
                    <a:pt x="915" y="304"/>
                  </a:lnTo>
                  <a:lnTo>
                    <a:pt x="915" y="313"/>
                  </a:lnTo>
                  <a:lnTo>
                    <a:pt x="912" y="319"/>
                  </a:lnTo>
                  <a:lnTo>
                    <a:pt x="909" y="325"/>
                  </a:lnTo>
                  <a:lnTo>
                    <a:pt x="900" y="328"/>
                  </a:lnTo>
                  <a:lnTo>
                    <a:pt x="897" y="334"/>
                  </a:lnTo>
                  <a:lnTo>
                    <a:pt x="897" y="334"/>
                  </a:lnTo>
                  <a:lnTo>
                    <a:pt x="897" y="340"/>
                  </a:lnTo>
                  <a:lnTo>
                    <a:pt x="900" y="344"/>
                  </a:lnTo>
                  <a:lnTo>
                    <a:pt x="906" y="353"/>
                  </a:lnTo>
                  <a:lnTo>
                    <a:pt x="909" y="356"/>
                  </a:lnTo>
                  <a:lnTo>
                    <a:pt x="912" y="359"/>
                  </a:lnTo>
                  <a:lnTo>
                    <a:pt x="922" y="362"/>
                  </a:lnTo>
                  <a:lnTo>
                    <a:pt x="925" y="365"/>
                  </a:lnTo>
                  <a:lnTo>
                    <a:pt x="928" y="368"/>
                  </a:lnTo>
                  <a:lnTo>
                    <a:pt x="928" y="374"/>
                  </a:lnTo>
                  <a:lnTo>
                    <a:pt x="928" y="374"/>
                  </a:lnTo>
                  <a:lnTo>
                    <a:pt x="925" y="380"/>
                  </a:lnTo>
                  <a:lnTo>
                    <a:pt x="925" y="380"/>
                  </a:lnTo>
                  <a:lnTo>
                    <a:pt x="928" y="380"/>
                  </a:lnTo>
                  <a:lnTo>
                    <a:pt x="928" y="380"/>
                  </a:lnTo>
                  <a:lnTo>
                    <a:pt x="928" y="380"/>
                  </a:lnTo>
                  <a:lnTo>
                    <a:pt x="928" y="383"/>
                  </a:lnTo>
                  <a:lnTo>
                    <a:pt x="928" y="386"/>
                  </a:lnTo>
                  <a:lnTo>
                    <a:pt x="928" y="386"/>
                  </a:lnTo>
                  <a:lnTo>
                    <a:pt x="931" y="389"/>
                  </a:lnTo>
                  <a:lnTo>
                    <a:pt x="937" y="392"/>
                  </a:lnTo>
                  <a:lnTo>
                    <a:pt x="940" y="395"/>
                  </a:lnTo>
                  <a:lnTo>
                    <a:pt x="940" y="398"/>
                  </a:lnTo>
                  <a:lnTo>
                    <a:pt x="943" y="407"/>
                  </a:lnTo>
                  <a:lnTo>
                    <a:pt x="943" y="413"/>
                  </a:lnTo>
                  <a:lnTo>
                    <a:pt x="943" y="416"/>
                  </a:lnTo>
                  <a:lnTo>
                    <a:pt x="946" y="423"/>
                  </a:lnTo>
                  <a:lnTo>
                    <a:pt x="949" y="426"/>
                  </a:lnTo>
                  <a:lnTo>
                    <a:pt x="952" y="429"/>
                  </a:lnTo>
                  <a:lnTo>
                    <a:pt x="955" y="429"/>
                  </a:lnTo>
                  <a:lnTo>
                    <a:pt x="958" y="429"/>
                  </a:lnTo>
                  <a:lnTo>
                    <a:pt x="958" y="429"/>
                  </a:lnTo>
                  <a:lnTo>
                    <a:pt x="958" y="438"/>
                  </a:lnTo>
                  <a:lnTo>
                    <a:pt x="961" y="450"/>
                  </a:lnTo>
                  <a:lnTo>
                    <a:pt x="961" y="456"/>
                  </a:lnTo>
                  <a:lnTo>
                    <a:pt x="964" y="462"/>
                  </a:lnTo>
                  <a:lnTo>
                    <a:pt x="970" y="465"/>
                  </a:lnTo>
                  <a:lnTo>
                    <a:pt x="982" y="471"/>
                  </a:lnTo>
                  <a:lnTo>
                    <a:pt x="985" y="477"/>
                  </a:lnTo>
                  <a:lnTo>
                    <a:pt x="995" y="495"/>
                  </a:lnTo>
                  <a:lnTo>
                    <a:pt x="1001" y="502"/>
                  </a:lnTo>
                  <a:lnTo>
                    <a:pt x="1004" y="502"/>
                  </a:lnTo>
                  <a:lnTo>
                    <a:pt x="1019" y="505"/>
                  </a:lnTo>
                  <a:lnTo>
                    <a:pt x="1025" y="505"/>
                  </a:lnTo>
                  <a:lnTo>
                    <a:pt x="1025" y="505"/>
                  </a:lnTo>
                  <a:lnTo>
                    <a:pt x="1025" y="498"/>
                  </a:lnTo>
                  <a:lnTo>
                    <a:pt x="1025" y="498"/>
                  </a:lnTo>
                  <a:lnTo>
                    <a:pt x="1028" y="498"/>
                  </a:lnTo>
                  <a:lnTo>
                    <a:pt x="1037" y="502"/>
                  </a:lnTo>
                  <a:lnTo>
                    <a:pt x="1043" y="505"/>
                  </a:lnTo>
                  <a:lnTo>
                    <a:pt x="1046" y="508"/>
                  </a:lnTo>
                  <a:lnTo>
                    <a:pt x="1052" y="514"/>
                  </a:lnTo>
                  <a:lnTo>
                    <a:pt x="1058" y="517"/>
                  </a:lnTo>
                  <a:lnTo>
                    <a:pt x="1058" y="520"/>
                  </a:lnTo>
                  <a:lnTo>
                    <a:pt x="1058" y="523"/>
                  </a:lnTo>
                  <a:lnTo>
                    <a:pt x="1062" y="526"/>
                  </a:lnTo>
                  <a:lnTo>
                    <a:pt x="1068" y="538"/>
                  </a:lnTo>
                  <a:lnTo>
                    <a:pt x="1068" y="538"/>
                  </a:lnTo>
                  <a:lnTo>
                    <a:pt x="1068" y="538"/>
                  </a:lnTo>
                  <a:lnTo>
                    <a:pt x="1068" y="538"/>
                  </a:lnTo>
                  <a:lnTo>
                    <a:pt x="1074" y="538"/>
                  </a:lnTo>
                  <a:lnTo>
                    <a:pt x="1098" y="571"/>
                  </a:lnTo>
                  <a:lnTo>
                    <a:pt x="1101" y="581"/>
                  </a:lnTo>
                  <a:lnTo>
                    <a:pt x="1104" y="587"/>
                  </a:lnTo>
                  <a:lnTo>
                    <a:pt x="1113" y="590"/>
                  </a:lnTo>
                  <a:lnTo>
                    <a:pt x="1128" y="593"/>
                  </a:lnTo>
                  <a:lnTo>
                    <a:pt x="1135" y="593"/>
                  </a:lnTo>
                  <a:lnTo>
                    <a:pt x="1138" y="596"/>
                  </a:lnTo>
                  <a:lnTo>
                    <a:pt x="1144" y="608"/>
                  </a:lnTo>
                  <a:lnTo>
                    <a:pt x="1156" y="617"/>
                  </a:lnTo>
                  <a:lnTo>
                    <a:pt x="1159" y="626"/>
                  </a:lnTo>
                  <a:lnTo>
                    <a:pt x="1159" y="635"/>
                  </a:lnTo>
                  <a:lnTo>
                    <a:pt x="1162" y="641"/>
                  </a:lnTo>
                  <a:lnTo>
                    <a:pt x="1171" y="650"/>
                  </a:lnTo>
                  <a:lnTo>
                    <a:pt x="1177" y="657"/>
                  </a:lnTo>
                  <a:lnTo>
                    <a:pt x="1183" y="660"/>
                  </a:lnTo>
                  <a:lnTo>
                    <a:pt x="1186" y="650"/>
                  </a:lnTo>
                  <a:lnTo>
                    <a:pt x="1189" y="647"/>
                  </a:lnTo>
                  <a:lnTo>
                    <a:pt x="1192" y="644"/>
                  </a:lnTo>
                  <a:lnTo>
                    <a:pt x="1195" y="647"/>
                  </a:lnTo>
                  <a:lnTo>
                    <a:pt x="1198" y="647"/>
                  </a:lnTo>
                  <a:lnTo>
                    <a:pt x="1205" y="650"/>
                  </a:lnTo>
                  <a:lnTo>
                    <a:pt x="1208" y="653"/>
                  </a:lnTo>
                  <a:lnTo>
                    <a:pt x="1214" y="657"/>
                  </a:lnTo>
                  <a:lnTo>
                    <a:pt x="1217" y="657"/>
                  </a:lnTo>
                  <a:lnTo>
                    <a:pt x="1220" y="663"/>
                  </a:lnTo>
                  <a:lnTo>
                    <a:pt x="1220" y="669"/>
                  </a:lnTo>
                  <a:lnTo>
                    <a:pt x="1226" y="678"/>
                  </a:lnTo>
                  <a:lnTo>
                    <a:pt x="1229" y="681"/>
                  </a:lnTo>
                  <a:lnTo>
                    <a:pt x="1235" y="684"/>
                  </a:lnTo>
                  <a:lnTo>
                    <a:pt x="1244" y="684"/>
                  </a:lnTo>
                  <a:lnTo>
                    <a:pt x="1247" y="687"/>
                  </a:lnTo>
                  <a:lnTo>
                    <a:pt x="1253" y="696"/>
                  </a:lnTo>
                  <a:lnTo>
                    <a:pt x="1265" y="720"/>
                  </a:lnTo>
                  <a:lnTo>
                    <a:pt x="1271" y="726"/>
                  </a:lnTo>
                  <a:lnTo>
                    <a:pt x="1271" y="726"/>
                  </a:lnTo>
                  <a:lnTo>
                    <a:pt x="1265" y="745"/>
                  </a:lnTo>
                  <a:lnTo>
                    <a:pt x="1262" y="748"/>
                  </a:lnTo>
                  <a:lnTo>
                    <a:pt x="1265" y="748"/>
                  </a:lnTo>
                  <a:lnTo>
                    <a:pt x="1268" y="751"/>
                  </a:lnTo>
                  <a:lnTo>
                    <a:pt x="1268" y="754"/>
                  </a:lnTo>
                  <a:lnTo>
                    <a:pt x="1271" y="754"/>
                  </a:lnTo>
                  <a:lnTo>
                    <a:pt x="1268" y="757"/>
                  </a:lnTo>
                  <a:lnTo>
                    <a:pt x="1268" y="763"/>
                  </a:lnTo>
                  <a:lnTo>
                    <a:pt x="1268" y="775"/>
                  </a:lnTo>
                  <a:lnTo>
                    <a:pt x="1268" y="781"/>
                  </a:lnTo>
                  <a:lnTo>
                    <a:pt x="1268" y="787"/>
                  </a:lnTo>
                  <a:lnTo>
                    <a:pt x="1265" y="793"/>
                  </a:lnTo>
                  <a:lnTo>
                    <a:pt x="1262" y="802"/>
                  </a:lnTo>
                  <a:lnTo>
                    <a:pt x="1262" y="805"/>
                  </a:lnTo>
                  <a:lnTo>
                    <a:pt x="1259" y="808"/>
                  </a:lnTo>
                  <a:lnTo>
                    <a:pt x="1256" y="808"/>
                  </a:lnTo>
                  <a:lnTo>
                    <a:pt x="1250" y="808"/>
                  </a:lnTo>
                  <a:lnTo>
                    <a:pt x="1250" y="808"/>
                  </a:lnTo>
                  <a:lnTo>
                    <a:pt x="1247" y="815"/>
                  </a:lnTo>
                  <a:lnTo>
                    <a:pt x="1247" y="824"/>
                  </a:lnTo>
                  <a:lnTo>
                    <a:pt x="1244" y="824"/>
                  </a:lnTo>
                  <a:lnTo>
                    <a:pt x="1235" y="818"/>
                  </a:lnTo>
                  <a:lnTo>
                    <a:pt x="1232" y="812"/>
                  </a:lnTo>
                  <a:lnTo>
                    <a:pt x="1226" y="808"/>
                  </a:lnTo>
                  <a:lnTo>
                    <a:pt x="1223" y="805"/>
                  </a:lnTo>
                  <a:lnTo>
                    <a:pt x="1195" y="799"/>
                  </a:lnTo>
                  <a:lnTo>
                    <a:pt x="1186" y="799"/>
                  </a:lnTo>
                  <a:lnTo>
                    <a:pt x="1177" y="802"/>
                  </a:lnTo>
                  <a:lnTo>
                    <a:pt x="1174" y="805"/>
                  </a:lnTo>
                  <a:lnTo>
                    <a:pt x="1174" y="808"/>
                  </a:lnTo>
                  <a:lnTo>
                    <a:pt x="1174" y="808"/>
                  </a:lnTo>
                  <a:lnTo>
                    <a:pt x="1174" y="812"/>
                  </a:lnTo>
                  <a:lnTo>
                    <a:pt x="1174" y="818"/>
                  </a:lnTo>
                  <a:lnTo>
                    <a:pt x="1177" y="824"/>
                  </a:lnTo>
                  <a:lnTo>
                    <a:pt x="1177" y="827"/>
                  </a:lnTo>
                  <a:lnTo>
                    <a:pt x="1177" y="830"/>
                  </a:lnTo>
                  <a:lnTo>
                    <a:pt x="1174" y="836"/>
                  </a:lnTo>
                  <a:lnTo>
                    <a:pt x="1174" y="842"/>
                  </a:lnTo>
                  <a:lnTo>
                    <a:pt x="1171" y="845"/>
                  </a:lnTo>
                  <a:lnTo>
                    <a:pt x="1174" y="857"/>
                  </a:lnTo>
                  <a:lnTo>
                    <a:pt x="1171" y="860"/>
                  </a:lnTo>
                  <a:lnTo>
                    <a:pt x="1171" y="863"/>
                  </a:lnTo>
                  <a:lnTo>
                    <a:pt x="1171" y="863"/>
                  </a:lnTo>
                  <a:lnTo>
                    <a:pt x="1168" y="866"/>
                  </a:lnTo>
                  <a:lnTo>
                    <a:pt x="1168" y="875"/>
                  </a:lnTo>
                  <a:lnTo>
                    <a:pt x="1165" y="881"/>
                  </a:lnTo>
                  <a:lnTo>
                    <a:pt x="1138" y="903"/>
                  </a:lnTo>
                  <a:lnTo>
                    <a:pt x="1128" y="909"/>
                  </a:lnTo>
                  <a:lnTo>
                    <a:pt x="1095" y="915"/>
                  </a:lnTo>
                  <a:lnTo>
                    <a:pt x="1068" y="924"/>
                  </a:lnTo>
                  <a:lnTo>
                    <a:pt x="1062" y="927"/>
                  </a:lnTo>
                  <a:lnTo>
                    <a:pt x="1052" y="939"/>
                  </a:lnTo>
                  <a:lnTo>
                    <a:pt x="1043" y="942"/>
                  </a:lnTo>
                  <a:lnTo>
                    <a:pt x="1040" y="945"/>
                  </a:lnTo>
                  <a:lnTo>
                    <a:pt x="1040" y="948"/>
                  </a:lnTo>
                  <a:lnTo>
                    <a:pt x="1025" y="948"/>
                  </a:lnTo>
                  <a:lnTo>
                    <a:pt x="1022" y="951"/>
                  </a:lnTo>
                  <a:lnTo>
                    <a:pt x="1019" y="954"/>
                  </a:lnTo>
                  <a:lnTo>
                    <a:pt x="1016" y="960"/>
                  </a:lnTo>
                  <a:lnTo>
                    <a:pt x="1010" y="966"/>
                  </a:lnTo>
                  <a:lnTo>
                    <a:pt x="1001" y="973"/>
                  </a:lnTo>
                  <a:lnTo>
                    <a:pt x="1001" y="976"/>
                  </a:lnTo>
                  <a:lnTo>
                    <a:pt x="995" y="982"/>
                  </a:lnTo>
                  <a:lnTo>
                    <a:pt x="995" y="982"/>
                  </a:lnTo>
                  <a:lnTo>
                    <a:pt x="992" y="982"/>
                  </a:lnTo>
                  <a:lnTo>
                    <a:pt x="992" y="982"/>
                  </a:lnTo>
                  <a:lnTo>
                    <a:pt x="989" y="985"/>
                  </a:lnTo>
                  <a:lnTo>
                    <a:pt x="989" y="991"/>
                  </a:lnTo>
                  <a:lnTo>
                    <a:pt x="989" y="994"/>
                  </a:lnTo>
                  <a:lnTo>
                    <a:pt x="992" y="1000"/>
                  </a:lnTo>
                  <a:lnTo>
                    <a:pt x="995" y="1003"/>
                  </a:lnTo>
                  <a:lnTo>
                    <a:pt x="1013" y="1021"/>
                  </a:lnTo>
                  <a:lnTo>
                    <a:pt x="1016" y="1030"/>
                  </a:lnTo>
                  <a:lnTo>
                    <a:pt x="1019" y="1036"/>
                  </a:lnTo>
                  <a:lnTo>
                    <a:pt x="1019" y="1036"/>
                  </a:lnTo>
                  <a:lnTo>
                    <a:pt x="1019" y="1039"/>
                  </a:lnTo>
                  <a:lnTo>
                    <a:pt x="1022" y="1042"/>
                  </a:lnTo>
                  <a:lnTo>
                    <a:pt x="1028" y="1049"/>
                  </a:lnTo>
                  <a:lnTo>
                    <a:pt x="1034" y="1052"/>
                  </a:lnTo>
                  <a:lnTo>
                    <a:pt x="1034" y="1055"/>
                  </a:lnTo>
                  <a:lnTo>
                    <a:pt x="1040" y="1058"/>
                  </a:lnTo>
                  <a:lnTo>
                    <a:pt x="1049" y="1079"/>
                  </a:lnTo>
                  <a:lnTo>
                    <a:pt x="1055" y="1088"/>
                  </a:lnTo>
                  <a:lnTo>
                    <a:pt x="1055" y="1088"/>
                  </a:lnTo>
                  <a:lnTo>
                    <a:pt x="1037" y="1115"/>
                  </a:lnTo>
                  <a:lnTo>
                    <a:pt x="1037" y="1118"/>
                  </a:lnTo>
                  <a:lnTo>
                    <a:pt x="1037" y="1121"/>
                  </a:lnTo>
                  <a:lnTo>
                    <a:pt x="1037" y="1125"/>
                  </a:lnTo>
                  <a:lnTo>
                    <a:pt x="1037" y="1128"/>
                  </a:lnTo>
                  <a:lnTo>
                    <a:pt x="1034" y="1128"/>
                  </a:lnTo>
                  <a:lnTo>
                    <a:pt x="1034" y="1128"/>
                  </a:lnTo>
                  <a:lnTo>
                    <a:pt x="1034" y="1128"/>
                  </a:lnTo>
                  <a:lnTo>
                    <a:pt x="1034" y="1128"/>
                  </a:lnTo>
                  <a:lnTo>
                    <a:pt x="1028" y="1137"/>
                  </a:lnTo>
                  <a:lnTo>
                    <a:pt x="1034" y="1140"/>
                  </a:lnTo>
                  <a:lnTo>
                    <a:pt x="1049" y="1143"/>
                  </a:lnTo>
                  <a:lnTo>
                    <a:pt x="1052" y="1143"/>
                  </a:lnTo>
                  <a:lnTo>
                    <a:pt x="1058" y="1140"/>
                  </a:lnTo>
                  <a:lnTo>
                    <a:pt x="1062" y="1140"/>
                  </a:lnTo>
                  <a:lnTo>
                    <a:pt x="1068" y="1143"/>
                  </a:lnTo>
                  <a:lnTo>
                    <a:pt x="1071" y="1146"/>
                  </a:lnTo>
                  <a:lnTo>
                    <a:pt x="1074" y="1155"/>
                  </a:lnTo>
                  <a:lnTo>
                    <a:pt x="1077" y="1161"/>
                  </a:lnTo>
                  <a:lnTo>
                    <a:pt x="1077" y="1167"/>
                  </a:lnTo>
                  <a:lnTo>
                    <a:pt x="1077" y="1170"/>
                  </a:lnTo>
                  <a:lnTo>
                    <a:pt x="1077" y="1176"/>
                  </a:lnTo>
                  <a:lnTo>
                    <a:pt x="1077" y="1176"/>
                  </a:lnTo>
                  <a:lnTo>
                    <a:pt x="1074" y="1185"/>
                  </a:lnTo>
                  <a:lnTo>
                    <a:pt x="1074" y="1185"/>
                  </a:lnTo>
                  <a:lnTo>
                    <a:pt x="1068" y="1191"/>
                  </a:lnTo>
                  <a:lnTo>
                    <a:pt x="1068" y="1191"/>
                  </a:lnTo>
                  <a:lnTo>
                    <a:pt x="1068" y="1200"/>
                  </a:lnTo>
                  <a:lnTo>
                    <a:pt x="1068" y="1200"/>
                  </a:lnTo>
                  <a:lnTo>
                    <a:pt x="1068" y="1200"/>
                  </a:lnTo>
                  <a:lnTo>
                    <a:pt x="1065" y="1207"/>
                  </a:lnTo>
                  <a:lnTo>
                    <a:pt x="1065" y="1207"/>
                  </a:lnTo>
                  <a:lnTo>
                    <a:pt x="1065" y="1213"/>
                  </a:lnTo>
                  <a:lnTo>
                    <a:pt x="1065" y="1216"/>
                  </a:lnTo>
                  <a:lnTo>
                    <a:pt x="1065" y="1219"/>
                  </a:lnTo>
                  <a:lnTo>
                    <a:pt x="1068" y="1222"/>
                  </a:lnTo>
                  <a:lnTo>
                    <a:pt x="1068" y="1222"/>
                  </a:lnTo>
                  <a:lnTo>
                    <a:pt x="1068" y="1225"/>
                  </a:lnTo>
                  <a:lnTo>
                    <a:pt x="1058" y="1234"/>
                  </a:lnTo>
                  <a:lnTo>
                    <a:pt x="1058" y="1237"/>
                  </a:lnTo>
                  <a:lnTo>
                    <a:pt x="1055" y="1237"/>
                  </a:lnTo>
                  <a:lnTo>
                    <a:pt x="1052" y="1237"/>
                  </a:lnTo>
                  <a:lnTo>
                    <a:pt x="1052" y="1234"/>
                  </a:lnTo>
                  <a:lnTo>
                    <a:pt x="1049" y="1234"/>
                  </a:lnTo>
                  <a:lnTo>
                    <a:pt x="1046" y="1234"/>
                  </a:lnTo>
                  <a:lnTo>
                    <a:pt x="1046" y="1234"/>
                  </a:lnTo>
                  <a:lnTo>
                    <a:pt x="1043" y="1234"/>
                  </a:lnTo>
                  <a:lnTo>
                    <a:pt x="1040" y="1234"/>
                  </a:lnTo>
                  <a:lnTo>
                    <a:pt x="1028" y="1225"/>
                  </a:lnTo>
                  <a:lnTo>
                    <a:pt x="1016" y="1210"/>
                  </a:lnTo>
                  <a:lnTo>
                    <a:pt x="1013" y="1210"/>
                  </a:lnTo>
                  <a:lnTo>
                    <a:pt x="1010" y="1207"/>
                  </a:lnTo>
                  <a:lnTo>
                    <a:pt x="1007" y="1207"/>
                  </a:lnTo>
                  <a:lnTo>
                    <a:pt x="1001" y="1204"/>
                  </a:lnTo>
                  <a:lnTo>
                    <a:pt x="998" y="1191"/>
                  </a:lnTo>
                  <a:lnTo>
                    <a:pt x="1001" y="1182"/>
                  </a:lnTo>
                  <a:lnTo>
                    <a:pt x="1010" y="1179"/>
                  </a:lnTo>
                  <a:lnTo>
                    <a:pt x="1004" y="1176"/>
                  </a:lnTo>
                  <a:lnTo>
                    <a:pt x="998" y="1170"/>
                  </a:lnTo>
                  <a:lnTo>
                    <a:pt x="992" y="1164"/>
                  </a:lnTo>
                  <a:lnTo>
                    <a:pt x="995" y="1158"/>
                  </a:lnTo>
                  <a:lnTo>
                    <a:pt x="992" y="1158"/>
                  </a:lnTo>
                  <a:lnTo>
                    <a:pt x="976" y="1155"/>
                  </a:lnTo>
                  <a:lnTo>
                    <a:pt x="967" y="1155"/>
                  </a:lnTo>
                  <a:lnTo>
                    <a:pt x="958" y="1158"/>
                  </a:lnTo>
                  <a:lnTo>
                    <a:pt x="952" y="1161"/>
                  </a:lnTo>
                  <a:lnTo>
                    <a:pt x="940" y="1170"/>
                  </a:lnTo>
                  <a:lnTo>
                    <a:pt x="937" y="1173"/>
                  </a:lnTo>
                  <a:lnTo>
                    <a:pt x="931" y="1173"/>
                  </a:lnTo>
                  <a:lnTo>
                    <a:pt x="925" y="1173"/>
                  </a:lnTo>
                  <a:lnTo>
                    <a:pt x="922" y="1170"/>
                  </a:lnTo>
                  <a:lnTo>
                    <a:pt x="912" y="1164"/>
                  </a:lnTo>
                  <a:lnTo>
                    <a:pt x="912" y="1164"/>
                  </a:lnTo>
                  <a:lnTo>
                    <a:pt x="909" y="1161"/>
                  </a:lnTo>
                  <a:lnTo>
                    <a:pt x="906" y="1152"/>
                  </a:lnTo>
                  <a:lnTo>
                    <a:pt x="906" y="1149"/>
                  </a:lnTo>
                  <a:lnTo>
                    <a:pt x="903" y="1149"/>
                  </a:lnTo>
                  <a:lnTo>
                    <a:pt x="891" y="1152"/>
                  </a:lnTo>
                  <a:lnTo>
                    <a:pt x="888" y="1152"/>
                  </a:lnTo>
                  <a:lnTo>
                    <a:pt x="873" y="1149"/>
                  </a:lnTo>
                  <a:lnTo>
                    <a:pt x="867" y="1152"/>
                  </a:lnTo>
                  <a:lnTo>
                    <a:pt x="861" y="1155"/>
                  </a:lnTo>
                  <a:lnTo>
                    <a:pt x="858" y="1155"/>
                  </a:lnTo>
                  <a:lnTo>
                    <a:pt x="855" y="1152"/>
                  </a:lnTo>
                  <a:lnTo>
                    <a:pt x="855" y="1146"/>
                  </a:lnTo>
                  <a:lnTo>
                    <a:pt x="855" y="1146"/>
                  </a:lnTo>
                  <a:lnTo>
                    <a:pt x="858" y="1143"/>
                  </a:lnTo>
                  <a:lnTo>
                    <a:pt x="858" y="1140"/>
                  </a:lnTo>
                  <a:lnTo>
                    <a:pt x="858" y="1134"/>
                  </a:lnTo>
                  <a:lnTo>
                    <a:pt x="858" y="1134"/>
                  </a:lnTo>
                  <a:lnTo>
                    <a:pt x="858" y="1134"/>
                  </a:lnTo>
                  <a:lnTo>
                    <a:pt x="855" y="1134"/>
                  </a:lnTo>
                  <a:lnTo>
                    <a:pt x="852" y="1137"/>
                  </a:lnTo>
                  <a:lnTo>
                    <a:pt x="845" y="1143"/>
                  </a:lnTo>
                  <a:lnTo>
                    <a:pt x="842" y="1143"/>
                  </a:lnTo>
                  <a:lnTo>
                    <a:pt x="842" y="1146"/>
                  </a:lnTo>
                  <a:lnTo>
                    <a:pt x="842" y="1149"/>
                  </a:lnTo>
                  <a:lnTo>
                    <a:pt x="845" y="1152"/>
                  </a:lnTo>
                  <a:lnTo>
                    <a:pt x="845" y="1155"/>
                  </a:lnTo>
                  <a:lnTo>
                    <a:pt x="849" y="1155"/>
                  </a:lnTo>
                  <a:lnTo>
                    <a:pt x="849" y="1158"/>
                  </a:lnTo>
                  <a:lnTo>
                    <a:pt x="849" y="1167"/>
                  </a:lnTo>
                  <a:lnTo>
                    <a:pt x="849" y="1170"/>
                  </a:lnTo>
                  <a:lnTo>
                    <a:pt x="849" y="1173"/>
                  </a:lnTo>
                  <a:lnTo>
                    <a:pt x="839" y="1182"/>
                  </a:lnTo>
                  <a:lnTo>
                    <a:pt x="839" y="1182"/>
                  </a:lnTo>
                  <a:lnTo>
                    <a:pt x="779" y="1179"/>
                  </a:lnTo>
                  <a:lnTo>
                    <a:pt x="757" y="1185"/>
                  </a:lnTo>
                  <a:lnTo>
                    <a:pt x="754" y="1185"/>
                  </a:lnTo>
                  <a:lnTo>
                    <a:pt x="751" y="1194"/>
                  </a:lnTo>
                  <a:lnTo>
                    <a:pt x="748" y="1194"/>
                  </a:lnTo>
                  <a:lnTo>
                    <a:pt x="733" y="1191"/>
                  </a:lnTo>
                  <a:lnTo>
                    <a:pt x="712" y="1191"/>
                  </a:lnTo>
                  <a:lnTo>
                    <a:pt x="699" y="1188"/>
                  </a:lnTo>
                  <a:lnTo>
                    <a:pt x="696" y="1188"/>
                  </a:lnTo>
                  <a:lnTo>
                    <a:pt x="693" y="1188"/>
                  </a:lnTo>
                  <a:lnTo>
                    <a:pt x="687" y="1197"/>
                  </a:lnTo>
                  <a:lnTo>
                    <a:pt x="684" y="1200"/>
                  </a:lnTo>
                  <a:lnTo>
                    <a:pt x="684" y="1210"/>
                  </a:lnTo>
                  <a:lnTo>
                    <a:pt x="681" y="1213"/>
                  </a:lnTo>
                  <a:lnTo>
                    <a:pt x="678" y="1219"/>
                  </a:lnTo>
                  <a:lnTo>
                    <a:pt x="672" y="1222"/>
                  </a:lnTo>
                  <a:lnTo>
                    <a:pt x="660" y="1222"/>
                  </a:lnTo>
                  <a:lnTo>
                    <a:pt x="654" y="1222"/>
                  </a:lnTo>
                  <a:lnTo>
                    <a:pt x="648" y="1219"/>
                  </a:lnTo>
                  <a:lnTo>
                    <a:pt x="642" y="1222"/>
                  </a:lnTo>
                  <a:lnTo>
                    <a:pt x="629" y="1234"/>
                  </a:lnTo>
                  <a:lnTo>
                    <a:pt x="632" y="1237"/>
                  </a:lnTo>
                  <a:lnTo>
                    <a:pt x="636" y="1237"/>
                  </a:lnTo>
                  <a:lnTo>
                    <a:pt x="636" y="1240"/>
                  </a:lnTo>
                  <a:lnTo>
                    <a:pt x="632" y="1246"/>
                  </a:lnTo>
                  <a:lnTo>
                    <a:pt x="629" y="1246"/>
                  </a:lnTo>
                  <a:lnTo>
                    <a:pt x="617" y="1246"/>
                  </a:lnTo>
                  <a:lnTo>
                    <a:pt x="611" y="1249"/>
                  </a:lnTo>
                  <a:lnTo>
                    <a:pt x="608" y="1252"/>
                  </a:lnTo>
                  <a:lnTo>
                    <a:pt x="605" y="1258"/>
                  </a:lnTo>
                  <a:lnTo>
                    <a:pt x="599" y="1261"/>
                  </a:lnTo>
                  <a:lnTo>
                    <a:pt x="596" y="1264"/>
                  </a:lnTo>
                  <a:lnTo>
                    <a:pt x="587" y="1264"/>
                  </a:lnTo>
                  <a:lnTo>
                    <a:pt x="590" y="1252"/>
                  </a:lnTo>
                  <a:lnTo>
                    <a:pt x="584" y="1252"/>
                  </a:lnTo>
                  <a:lnTo>
                    <a:pt x="578" y="1252"/>
                  </a:lnTo>
                  <a:lnTo>
                    <a:pt x="559" y="1264"/>
                  </a:lnTo>
                  <a:lnTo>
                    <a:pt x="553" y="1267"/>
                  </a:lnTo>
                  <a:lnTo>
                    <a:pt x="526" y="1264"/>
                  </a:lnTo>
                  <a:lnTo>
                    <a:pt x="523" y="1264"/>
                  </a:lnTo>
                  <a:lnTo>
                    <a:pt x="520" y="1258"/>
                  </a:lnTo>
                  <a:lnTo>
                    <a:pt x="520" y="1258"/>
                  </a:lnTo>
                  <a:lnTo>
                    <a:pt x="523" y="1255"/>
                  </a:lnTo>
                  <a:lnTo>
                    <a:pt x="523" y="1255"/>
                  </a:lnTo>
                  <a:lnTo>
                    <a:pt x="523" y="1252"/>
                  </a:lnTo>
                  <a:lnTo>
                    <a:pt x="523" y="1249"/>
                  </a:lnTo>
                  <a:lnTo>
                    <a:pt x="508" y="1234"/>
                  </a:lnTo>
                  <a:lnTo>
                    <a:pt x="496" y="1228"/>
                  </a:lnTo>
                  <a:lnTo>
                    <a:pt x="493" y="1225"/>
                  </a:lnTo>
                  <a:lnTo>
                    <a:pt x="502" y="1219"/>
                  </a:lnTo>
                  <a:lnTo>
                    <a:pt x="505" y="1219"/>
                  </a:lnTo>
                  <a:lnTo>
                    <a:pt x="499" y="1213"/>
                  </a:lnTo>
                  <a:lnTo>
                    <a:pt x="496" y="1213"/>
                  </a:lnTo>
                  <a:lnTo>
                    <a:pt x="493" y="1213"/>
                  </a:lnTo>
                  <a:lnTo>
                    <a:pt x="486" y="1213"/>
                  </a:lnTo>
                  <a:lnTo>
                    <a:pt x="477" y="1216"/>
                  </a:lnTo>
                  <a:lnTo>
                    <a:pt x="468" y="1219"/>
                  </a:lnTo>
                  <a:lnTo>
                    <a:pt x="468" y="1219"/>
                  </a:lnTo>
                  <a:lnTo>
                    <a:pt x="465" y="1216"/>
                  </a:lnTo>
                  <a:lnTo>
                    <a:pt x="465" y="1213"/>
                  </a:lnTo>
                  <a:lnTo>
                    <a:pt x="465" y="1213"/>
                  </a:lnTo>
                  <a:lnTo>
                    <a:pt x="429" y="1200"/>
                  </a:lnTo>
                  <a:lnTo>
                    <a:pt x="423" y="1200"/>
                  </a:lnTo>
                  <a:lnTo>
                    <a:pt x="419" y="1200"/>
                  </a:lnTo>
                  <a:lnTo>
                    <a:pt x="413" y="1210"/>
                  </a:lnTo>
                  <a:lnTo>
                    <a:pt x="410" y="1213"/>
                  </a:lnTo>
                  <a:lnTo>
                    <a:pt x="407" y="1213"/>
                  </a:lnTo>
                  <a:lnTo>
                    <a:pt x="395" y="1210"/>
                  </a:lnTo>
                  <a:lnTo>
                    <a:pt x="392" y="1210"/>
                  </a:lnTo>
                  <a:lnTo>
                    <a:pt x="389" y="1207"/>
                  </a:lnTo>
                  <a:lnTo>
                    <a:pt x="389" y="1207"/>
                  </a:lnTo>
                  <a:lnTo>
                    <a:pt x="389" y="1204"/>
                  </a:lnTo>
                  <a:lnTo>
                    <a:pt x="389" y="1200"/>
                  </a:lnTo>
                  <a:lnTo>
                    <a:pt x="389" y="1197"/>
                  </a:lnTo>
                  <a:lnTo>
                    <a:pt x="392" y="1197"/>
                  </a:lnTo>
                  <a:lnTo>
                    <a:pt x="389" y="1191"/>
                  </a:lnTo>
                  <a:lnTo>
                    <a:pt x="389" y="1191"/>
                  </a:lnTo>
                  <a:lnTo>
                    <a:pt x="386" y="1191"/>
                  </a:lnTo>
                  <a:lnTo>
                    <a:pt x="383" y="1194"/>
                  </a:lnTo>
                  <a:lnTo>
                    <a:pt x="377" y="1194"/>
                  </a:lnTo>
                  <a:lnTo>
                    <a:pt x="380" y="1197"/>
                  </a:lnTo>
                  <a:lnTo>
                    <a:pt x="380" y="1204"/>
                  </a:lnTo>
                  <a:lnTo>
                    <a:pt x="383" y="1207"/>
                  </a:lnTo>
                  <a:lnTo>
                    <a:pt x="383" y="1210"/>
                  </a:lnTo>
                  <a:lnTo>
                    <a:pt x="380" y="1225"/>
                  </a:lnTo>
                  <a:lnTo>
                    <a:pt x="383" y="1228"/>
                  </a:lnTo>
                  <a:lnTo>
                    <a:pt x="386" y="1231"/>
                  </a:lnTo>
                  <a:lnTo>
                    <a:pt x="386" y="1234"/>
                  </a:lnTo>
                  <a:lnTo>
                    <a:pt x="389" y="1240"/>
                  </a:lnTo>
                  <a:lnTo>
                    <a:pt x="389" y="1246"/>
                  </a:lnTo>
                  <a:lnTo>
                    <a:pt x="386" y="1255"/>
                  </a:lnTo>
                  <a:lnTo>
                    <a:pt x="383" y="1264"/>
                  </a:lnTo>
                  <a:lnTo>
                    <a:pt x="377" y="1270"/>
                  </a:lnTo>
                  <a:lnTo>
                    <a:pt x="374" y="1270"/>
                  </a:lnTo>
                  <a:lnTo>
                    <a:pt x="371" y="1273"/>
                  </a:lnTo>
                  <a:lnTo>
                    <a:pt x="368" y="1273"/>
                  </a:lnTo>
                  <a:lnTo>
                    <a:pt x="365" y="1276"/>
                  </a:lnTo>
                  <a:lnTo>
                    <a:pt x="359" y="1289"/>
                  </a:lnTo>
                  <a:lnTo>
                    <a:pt x="356" y="1295"/>
                  </a:lnTo>
                  <a:lnTo>
                    <a:pt x="350" y="1301"/>
                  </a:lnTo>
                  <a:lnTo>
                    <a:pt x="337" y="1307"/>
                  </a:lnTo>
                  <a:lnTo>
                    <a:pt x="331" y="1310"/>
                  </a:lnTo>
                  <a:lnTo>
                    <a:pt x="316" y="1310"/>
                  </a:lnTo>
                  <a:lnTo>
                    <a:pt x="313" y="1313"/>
                  </a:lnTo>
                  <a:lnTo>
                    <a:pt x="310" y="1310"/>
                  </a:lnTo>
                  <a:lnTo>
                    <a:pt x="310" y="1310"/>
                  </a:lnTo>
                  <a:lnTo>
                    <a:pt x="313" y="1304"/>
                  </a:lnTo>
                  <a:lnTo>
                    <a:pt x="316" y="1304"/>
                  </a:lnTo>
                  <a:lnTo>
                    <a:pt x="319" y="1304"/>
                  </a:lnTo>
                  <a:lnTo>
                    <a:pt x="319" y="1301"/>
                  </a:lnTo>
                  <a:lnTo>
                    <a:pt x="319" y="1298"/>
                  </a:lnTo>
                  <a:lnTo>
                    <a:pt x="319" y="1298"/>
                  </a:lnTo>
                  <a:lnTo>
                    <a:pt x="319" y="1295"/>
                  </a:lnTo>
                  <a:lnTo>
                    <a:pt x="325" y="1280"/>
                  </a:lnTo>
                  <a:lnTo>
                    <a:pt x="325" y="1273"/>
                  </a:lnTo>
                  <a:lnTo>
                    <a:pt x="319" y="1270"/>
                  </a:lnTo>
                  <a:lnTo>
                    <a:pt x="307" y="1273"/>
                  </a:lnTo>
                  <a:lnTo>
                    <a:pt x="304" y="1276"/>
                  </a:lnTo>
                  <a:lnTo>
                    <a:pt x="304" y="1276"/>
                  </a:lnTo>
                  <a:lnTo>
                    <a:pt x="304" y="1276"/>
                  </a:lnTo>
                  <a:lnTo>
                    <a:pt x="301" y="1273"/>
                  </a:lnTo>
                  <a:lnTo>
                    <a:pt x="298" y="1273"/>
                  </a:lnTo>
                  <a:lnTo>
                    <a:pt x="295" y="1276"/>
                  </a:lnTo>
                  <a:lnTo>
                    <a:pt x="292" y="1276"/>
                  </a:lnTo>
                  <a:lnTo>
                    <a:pt x="292" y="1276"/>
                  </a:lnTo>
                  <a:lnTo>
                    <a:pt x="289" y="1276"/>
                  </a:lnTo>
                  <a:lnTo>
                    <a:pt x="289" y="1270"/>
                  </a:lnTo>
                  <a:lnTo>
                    <a:pt x="286" y="1267"/>
                  </a:lnTo>
                  <a:lnTo>
                    <a:pt x="286" y="1264"/>
                  </a:lnTo>
                  <a:lnTo>
                    <a:pt x="283" y="1261"/>
                  </a:lnTo>
                  <a:lnTo>
                    <a:pt x="289" y="1255"/>
                  </a:lnTo>
                  <a:lnTo>
                    <a:pt x="292" y="1252"/>
                  </a:lnTo>
                  <a:lnTo>
                    <a:pt x="289" y="1246"/>
                  </a:lnTo>
                  <a:lnTo>
                    <a:pt x="276" y="1228"/>
                  </a:lnTo>
                  <a:lnTo>
                    <a:pt x="273" y="1228"/>
                  </a:lnTo>
                  <a:lnTo>
                    <a:pt x="270" y="1231"/>
                  </a:lnTo>
                  <a:lnTo>
                    <a:pt x="267" y="1231"/>
                  </a:lnTo>
                  <a:lnTo>
                    <a:pt x="264" y="1231"/>
                  </a:lnTo>
                  <a:lnTo>
                    <a:pt x="264" y="1228"/>
                  </a:lnTo>
                  <a:lnTo>
                    <a:pt x="264" y="1228"/>
                  </a:lnTo>
                  <a:lnTo>
                    <a:pt x="264" y="1225"/>
                  </a:lnTo>
                  <a:lnTo>
                    <a:pt x="261" y="1222"/>
                  </a:lnTo>
                  <a:lnTo>
                    <a:pt x="258" y="1219"/>
                  </a:lnTo>
                  <a:lnTo>
                    <a:pt x="255" y="1213"/>
                  </a:lnTo>
                  <a:lnTo>
                    <a:pt x="255" y="1207"/>
                  </a:lnTo>
                  <a:lnTo>
                    <a:pt x="252" y="1210"/>
                  </a:lnTo>
                  <a:lnTo>
                    <a:pt x="249" y="1210"/>
                  </a:lnTo>
                  <a:lnTo>
                    <a:pt x="240" y="1210"/>
                  </a:lnTo>
                  <a:lnTo>
                    <a:pt x="234" y="1207"/>
                  </a:lnTo>
                  <a:lnTo>
                    <a:pt x="231" y="1207"/>
                  </a:lnTo>
                  <a:lnTo>
                    <a:pt x="228" y="1210"/>
                  </a:lnTo>
                  <a:lnTo>
                    <a:pt x="225" y="1210"/>
                  </a:lnTo>
                  <a:lnTo>
                    <a:pt x="222" y="1207"/>
                  </a:lnTo>
                  <a:lnTo>
                    <a:pt x="219" y="1204"/>
                  </a:lnTo>
                  <a:lnTo>
                    <a:pt x="219" y="1197"/>
                  </a:lnTo>
                  <a:lnTo>
                    <a:pt x="219" y="1194"/>
                  </a:lnTo>
                  <a:lnTo>
                    <a:pt x="216" y="1191"/>
                  </a:lnTo>
                  <a:lnTo>
                    <a:pt x="213" y="1188"/>
                  </a:lnTo>
                  <a:lnTo>
                    <a:pt x="210" y="1188"/>
                  </a:lnTo>
                  <a:lnTo>
                    <a:pt x="203" y="1191"/>
                  </a:lnTo>
                  <a:lnTo>
                    <a:pt x="197" y="1197"/>
                  </a:lnTo>
                  <a:lnTo>
                    <a:pt x="194" y="1207"/>
                  </a:lnTo>
                  <a:lnTo>
                    <a:pt x="191" y="1210"/>
                  </a:lnTo>
                  <a:lnTo>
                    <a:pt x="185" y="1216"/>
                  </a:lnTo>
                  <a:lnTo>
                    <a:pt x="167" y="1216"/>
                  </a:lnTo>
                  <a:lnTo>
                    <a:pt x="152" y="1210"/>
                  </a:lnTo>
                  <a:lnTo>
                    <a:pt x="152" y="1210"/>
                  </a:lnTo>
                  <a:lnTo>
                    <a:pt x="164" y="1194"/>
                  </a:lnTo>
                  <a:lnTo>
                    <a:pt x="167" y="1188"/>
                  </a:lnTo>
                  <a:lnTo>
                    <a:pt x="167" y="1188"/>
                  </a:lnTo>
                  <a:lnTo>
                    <a:pt x="170" y="1188"/>
                  </a:lnTo>
                  <a:lnTo>
                    <a:pt x="176" y="1188"/>
                  </a:lnTo>
                  <a:lnTo>
                    <a:pt x="179" y="1185"/>
                  </a:lnTo>
                  <a:lnTo>
                    <a:pt x="179" y="1185"/>
                  </a:lnTo>
                  <a:lnTo>
                    <a:pt x="179" y="1185"/>
                  </a:lnTo>
                  <a:lnTo>
                    <a:pt x="179" y="1185"/>
                  </a:lnTo>
                  <a:lnTo>
                    <a:pt x="182" y="1182"/>
                  </a:lnTo>
                  <a:lnTo>
                    <a:pt x="185" y="1179"/>
                  </a:lnTo>
                  <a:lnTo>
                    <a:pt x="188" y="1179"/>
                  </a:lnTo>
                  <a:lnTo>
                    <a:pt x="194" y="1182"/>
                  </a:lnTo>
                  <a:lnTo>
                    <a:pt x="206" y="1176"/>
                  </a:lnTo>
                  <a:lnTo>
                    <a:pt x="225" y="1158"/>
                  </a:lnTo>
                  <a:lnTo>
                    <a:pt x="231" y="1158"/>
                  </a:lnTo>
                  <a:lnTo>
                    <a:pt x="234" y="1155"/>
                  </a:lnTo>
                  <a:lnTo>
                    <a:pt x="237" y="1155"/>
                  </a:lnTo>
                  <a:lnTo>
                    <a:pt x="246" y="1161"/>
                  </a:lnTo>
                  <a:lnTo>
                    <a:pt x="252" y="1161"/>
                  </a:lnTo>
                  <a:lnTo>
                    <a:pt x="258" y="1161"/>
                  </a:lnTo>
                  <a:lnTo>
                    <a:pt x="261" y="1161"/>
                  </a:lnTo>
                  <a:lnTo>
                    <a:pt x="267" y="1158"/>
                  </a:lnTo>
                  <a:lnTo>
                    <a:pt x="273" y="1155"/>
                  </a:lnTo>
                  <a:lnTo>
                    <a:pt x="280" y="1155"/>
                  </a:lnTo>
                  <a:lnTo>
                    <a:pt x="283" y="1155"/>
                  </a:lnTo>
                  <a:lnTo>
                    <a:pt x="283" y="1155"/>
                  </a:lnTo>
                  <a:lnTo>
                    <a:pt x="286" y="1155"/>
                  </a:lnTo>
                  <a:lnTo>
                    <a:pt x="286" y="1155"/>
                  </a:lnTo>
                  <a:lnTo>
                    <a:pt x="286" y="1161"/>
                  </a:lnTo>
                  <a:lnTo>
                    <a:pt x="289" y="1161"/>
                  </a:lnTo>
                  <a:lnTo>
                    <a:pt x="289" y="1164"/>
                  </a:lnTo>
                  <a:lnTo>
                    <a:pt x="292" y="1161"/>
                  </a:lnTo>
                  <a:lnTo>
                    <a:pt x="292" y="1158"/>
                  </a:lnTo>
                  <a:lnTo>
                    <a:pt x="292" y="1155"/>
                  </a:lnTo>
                  <a:lnTo>
                    <a:pt x="295" y="1155"/>
                  </a:lnTo>
                  <a:lnTo>
                    <a:pt x="295" y="1155"/>
                  </a:lnTo>
                  <a:lnTo>
                    <a:pt x="295" y="1155"/>
                  </a:lnTo>
                  <a:lnTo>
                    <a:pt x="298" y="1155"/>
                  </a:lnTo>
                  <a:lnTo>
                    <a:pt x="301" y="1155"/>
                  </a:lnTo>
                  <a:lnTo>
                    <a:pt x="301" y="1155"/>
                  </a:lnTo>
                  <a:lnTo>
                    <a:pt x="304" y="1155"/>
                  </a:lnTo>
                  <a:lnTo>
                    <a:pt x="304" y="1155"/>
                  </a:lnTo>
                  <a:lnTo>
                    <a:pt x="304" y="1152"/>
                  </a:lnTo>
                  <a:lnTo>
                    <a:pt x="304" y="1152"/>
                  </a:lnTo>
                  <a:lnTo>
                    <a:pt x="304" y="1149"/>
                  </a:lnTo>
                  <a:lnTo>
                    <a:pt x="304" y="1149"/>
                  </a:lnTo>
                  <a:lnTo>
                    <a:pt x="304" y="1146"/>
                  </a:lnTo>
                  <a:lnTo>
                    <a:pt x="301" y="1143"/>
                  </a:lnTo>
                  <a:lnTo>
                    <a:pt x="301" y="1134"/>
                  </a:lnTo>
                  <a:lnTo>
                    <a:pt x="301" y="1125"/>
                  </a:lnTo>
                  <a:lnTo>
                    <a:pt x="301" y="1121"/>
                  </a:lnTo>
                  <a:lnTo>
                    <a:pt x="301" y="1121"/>
                  </a:lnTo>
                  <a:lnTo>
                    <a:pt x="301" y="1118"/>
                  </a:lnTo>
                  <a:lnTo>
                    <a:pt x="298" y="1118"/>
                  </a:lnTo>
                  <a:lnTo>
                    <a:pt x="298" y="1118"/>
                  </a:lnTo>
                  <a:lnTo>
                    <a:pt x="295" y="1118"/>
                  </a:lnTo>
                  <a:lnTo>
                    <a:pt x="295" y="1118"/>
                  </a:lnTo>
                  <a:lnTo>
                    <a:pt x="295" y="1115"/>
                  </a:lnTo>
                  <a:lnTo>
                    <a:pt x="295" y="1115"/>
                  </a:lnTo>
                  <a:lnTo>
                    <a:pt x="292" y="1112"/>
                  </a:lnTo>
                  <a:lnTo>
                    <a:pt x="292" y="1112"/>
                  </a:lnTo>
                  <a:lnTo>
                    <a:pt x="292" y="1112"/>
                  </a:lnTo>
                  <a:lnTo>
                    <a:pt x="292" y="1109"/>
                  </a:lnTo>
                  <a:lnTo>
                    <a:pt x="292" y="1106"/>
                  </a:lnTo>
                  <a:lnTo>
                    <a:pt x="292" y="1106"/>
                  </a:lnTo>
                  <a:lnTo>
                    <a:pt x="292" y="1106"/>
                  </a:lnTo>
                  <a:lnTo>
                    <a:pt x="295" y="1106"/>
                  </a:lnTo>
                  <a:lnTo>
                    <a:pt x="298" y="1106"/>
                  </a:lnTo>
                  <a:lnTo>
                    <a:pt x="298" y="1106"/>
                  </a:lnTo>
                  <a:lnTo>
                    <a:pt x="301" y="1103"/>
                  </a:lnTo>
                  <a:lnTo>
                    <a:pt x="301" y="1103"/>
                  </a:lnTo>
                  <a:lnTo>
                    <a:pt x="301" y="1103"/>
                  </a:lnTo>
                  <a:lnTo>
                    <a:pt x="301" y="1100"/>
                  </a:lnTo>
                  <a:lnTo>
                    <a:pt x="301" y="1100"/>
                  </a:lnTo>
                  <a:lnTo>
                    <a:pt x="301" y="1100"/>
                  </a:lnTo>
                  <a:lnTo>
                    <a:pt x="304" y="1100"/>
                  </a:lnTo>
                  <a:lnTo>
                    <a:pt x="298" y="1088"/>
                  </a:lnTo>
                  <a:lnTo>
                    <a:pt x="298" y="1085"/>
                  </a:lnTo>
                  <a:lnTo>
                    <a:pt x="298" y="1085"/>
                  </a:lnTo>
                  <a:lnTo>
                    <a:pt x="298" y="1082"/>
                  </a:lnTo>
                  <a:lnTo>
                    <a:pt x="295" y="1082"/>
                  </a:lnTo>
                  <a:lnTo>
                    <a:pt x="295" y="1082"/>
                  </a:lnTo>
                  <a:lnTo>
                    <a:pt x="295" y="1082"/>
                  </a:lnTo>
                  <a:lnTo>
                    <a:pt x="295" y="1082"/>
                  </a:lnTo>
                  <a:lnTo>
                    <a:pt x="295" y="1082"/>
                  </a:lnTo>
                  <a:lnTo>
                    <a:pt x="295" y="1082"/>
                  </a:lnTo>
                  <a:lnTo>
                    <a:pt x="292" y="1082"/>
                  </a:lnTo>
                  <a:lnTo>
                    <a:pt x="292" y="1082"/>
                  </a:lnTo>
                  <a:lnTo>
                    <a:pt x="292" y="1082"/>
                  </a:lnTo>
                  <a:lnTo>
                    <a:pt x="292" y="1082"/>
                  </a:lnTo>
                  <a:lnTo>
                    <a:pt x="295" y="1079"/>
                  </a:lnTo>
                  <a:lnTo>
                    <a:pt x="295" y="1079"/>
                  </a:lnTo>
                  <a:lnTo>
                    <a:pt x="295" y="1079"/>
                  </a:lnTo>
                  <a:lnTo>
                    <a:pt x="295" y="1079"/>
                  </a:lnTo>
                  <a:lnTo>
                    <a:pt x="295" y="1079"/>
                  </a:lnTo>
                  <a:lnTo>
                    <a:pt x="295" y="1076"/>
                  </a:lnTo>
                  <a:lnTo>
                    <a:pt x="295" y="1073"/>
                  </a:lnTo>
                  <a:lnTo>
                    <a:pt x="298" y="1070"/>
                  </a:lnTo>
                  <a:lnTo>
                    <a:pt x="298" y="1070"/>
                  </a:lnTo>
                  <a:lnTo>
                    <a:pt x="298" y="1067"/>
                  </a:lnTo>
                  <a:lnTo>
                    <a:pt x="298" y="1064"/>
                  </a:lnTo>
                  <a:lnTo>
                    <a:pt x="298" y="1055"/>
                  </a:lnTo>
                  <a:lnTo>
                    <a:pt x="298" y="1055"/>
                  </a:lnTo>
                  <a:lnTo>
                    <a:pt x="295" y="1049"/>
                  </a:lnTo>
                  <a:lnTo>
                    <a:pt x="295" y="1049"/>
                  </a:lnTo>
                  <a:lnTo>
                    <a:pt x="292" y="1046"/>
                  </a:lnTo>
                  <a:lnTo>
                    <a:pt x="292" y="1042"/>
                  </a:lnTo>
                  <a:lnTo>
                    <a:pt x="292" y="1039"/>
                  </a:lnTo>
                  <a:lnTo>
                    <a:pt x="292" y="1039"/>
                  </a:lnTo>
                  <a:lnTo>
                    <a:pt x="295" y="1039"/>
                  </a:lnTo>
                  <a:lnTo>
                    <a:pt x="295" y="1039"/>
                  </a:lnTo>
                  <a:lnTo>
                    <a:pt x="295" y="1036"/>
                  </a:lnTo>
                  <a:lnTo>
                    <a:pt x="304" y="1015"/>
                  </a:lnTo>
                  <a:lnTo>
                    <a:pt x="307" y="1006"/>
                  </a:lnTo>
                  <a:lnTo>
                    <a:pt x="307" y="997"/>
                  </a:lnTo>
                  <a:lnTo>
                    <a:pt x="307" y="991"/>
                  </a:lnTo>
                  <a:lnTo>
                    <a:pt x="304" y="988"/>
                  </a:lnTo>
                  <a:lnTo>
                    <a:pt x="298" y="970"/>
                  </a:lnTo>
                  <a:lnTo>
                    <a:pt x="289" y="924"/>
                  </a:lnTo>
                  <a:lnTo>
                    <a:pt x="283" y="909"/>
                  </a:lnTo>
                  <a:lnTo>
                    <a:pt x="283" y="906"/>
                  </a:lnTo>
                  <a:lnTo>
                    <a:pt x="280" y="903"/>
                  </a:lnTo>
                  <a:lnTo>
                    <a:pt x="276" y="897"/>
                  </a:lnTo>
                  <a:lnTo>
                    <a:pt x="270" y="884"/>
                  </a:lnTo>
                  <a:lnTo>
                    <a:pt x="270" y="884"/>
                  </a:lnTo>
                  <a:lnTo>
                    <a:pt x="270" y="884"/>
                  </a:lnTo>
                  <a:lnTo>
                    <a:pt x="270" y="884"/>
                  </a:lnTo>
                  <a:lnTo>
                    <a:pt x="270" y="884"/>
                  </a:lnTo>
                  <a:lnTo>
                    <a:pt x="270" y="884"/>
                  </a:lnTo>
                  <a:lnTo>
                    <a:pt x="267" y="884"/>
                  </a:lnTo>
                  <a:lnTo>
                    <a:pt x="267" y="884"/>
                  </a:lnTo>
                  <a:lnTo>
                    <a:pt x="264" y="878"/>
                  </a:lnTo>
                  <a:lnTo>
                    <a:pt x="280" y="860"/>
                  </a:lnTo>
                  <a:lnTo>
                    <a:pt x="283" y="857"/>
                  </a:lnTo>
                  <a:lnTo>
                    <a:pt x="280" y="854"/>
                  </a:lnTo>
                  <a:lnTo>
                    <a:pt x="280" y="854"/>
                  </a:lnTo>
                  <a:lnTo>
                    <a:pt x="280" y="851"/>
                  </a:lnTo>
                  <a:lnTo>
                    <a:pt x="283" y="848"/>
                  </a:lnTo>
                  <a:lnTo>
                    <a:pt x="283" y="848"/>
                  </a:lnTo>
                  <a:lnTo>
                    <a:pt x="286" y="845"/>
                  </a:lnTo>
                  <a:lnTo>
                    <a:pt x="286" y="845"/>
                  </a:lnTo>
                  <a:lnTo>
                    <a:pt x="289" y="842"/>
                  </a:lnTo>
                  <a:lnTo>
                    <a:pt x="292" y="842"/>
                  </a:lnTo>
                  <a:lnTo>
                    <a:pt x="295" y="842"/>
                  </a:lnTo>
                  <a:lnTo>
                    <a:pt x="295" y="842"/>
                  </a:lnTo>
                  <a:lnTo>
                    <a:pt x="298" y="839"/>
                  </a:lnTo>
                  <a:lnTo>
                    <a:pt x="301" y="839"/>
                  </a:lnTo>
                  <a:lnTo>
                    <a:pt x="304" y="836"/>
                  </a:lnTo>
                  <a:lnTo>
                    <a:pt x="304" y="836"/>
                  </a:lnTo>
                  <a:lnTo>
                    <a:pt x="304" y="839"/>
                  </a:lnTo>
                  <a:lnTo>
                    <a:pt x="304" y="839"/>
                  </a:lnTo>
                  <a:lnTo>
                    <a:pt x="307" y="839"/>
                  </a:lnTo>
                  <a:lnTo>
                    <a:pt x="307" y="839"/>
                  </a:lnTo>
                  <a:lnTo>
                    <a:pt x="307" y="839"/>
                  </a:lnTo>
                  <a:lnTo>
                    <a:pt x="307" y="842"/>
                  </a:lnTo>
                  <a:lnTo>
                    <a:pt x="307" y="842"/>
                  </a:lnTo>
                  <a:lnTo>
                    <a:pt x="307" y="845"/>
                  </a:lnTo>
                  <a:lnTo>
                    <a:pt x="307" y="845"/>
                  </a:lnTo>
                  <a:lnTo>
                    <a:pt x="307" y="845"/>
                  </a:lnTo>
                  <a:lnTo>
                    <a:pt x="307" y="845"/>
                  </a:lnTo>
                  <a:lnTo>
                    <a:pt x="310" y="845"/>
                  </a:lnTo>
                  <a:lnTo>
                    <a:pt x="310" y="845"/>
                  </a:lnTo>
                  <a:lnTo>
                    <a:pt x="334" y="830"/>
                  </a:lnTo>
                  <a:lnTo>
                    <a:pt x="337" y="827"/>
                  </a:lnTo>
                  <a:lnTo>
                    <a:pt x="337" y="827"/>
                  </a:lnTo>
                  <a:lnTo>
                    <a:pt x="337" y="824"/>
                  </a:lnTo>
                  <a:lnTo>
                    <a:pt x="337" y="824"/>
                  </a:lnTo>
                  <a:lnTo>
                    <a:pt x="340" y="821"/>
                  </a:lnTo>
                  <a:lnTo>
                    <a:pt x="340" y="821"/>
                  </a:lnTo>
                  <a:lnTo>
                    <a:pt x="343" y="821"/>
                  </a:lnTo>
                  <a:lnTo>
                    <a:pt x="353" y="821"/>
                  </a:lnTo>
                  <a:lnTo>
                    <a:pt x="353" y="821"/>
                  </a:lnTo>
                  <a:lnTo>
                    <a:pt x="353" y="821"/>
                  </a:lnTo>
                  <a:lnTo>
                    <a:pt x="353" y="821"/>
                  </a:lnTo>
                  <a:lnTo>
                    <a:pt x="353" y="818"/>
                  </a:lnTo>
                  <a:lnTo>
                    <a:pt x="353" y="818"/>
                  </a:lnTo>
                  <a:lnTo>
                    <a:pt x="353" y="818"/>
                  </a:lnTo>
                  <a:lnTo>
                    <a:pt x="353" y="818"/>
                  </a:lnTo>
                  <a:lnTo>
                    <a:pt x="353" y="815"/>
                  </a:lnTo>
                  <a:lnTo>
                    <a:pt x="356" y="808"/>
                  </a:lnTo>
                  <a:lnTo>
                    <a:pt x="356" y="805"/>
                  </a:lnTo>
                  <a:lnTo>
                    <a:pt x="356" y="802"/>
                  </a:lnTo>
                  <a:lnTo>
                    <a:pt x="356" y="802"/>
                  </a:lnTo>
                  <a:lnTo>
                    <a:pt x="356" y="799"/>
                  </a:lnTo>
                  <a:lnTo>
                    <a:pt x="353" y="799"/>
                  </a:lnTo>
                  <a:lnTo>
                    <a:pt x="353" y="796"/>
                  </a:lnTo>
                  <a:lnTo>
                    <a:pt x="353" y="793"/>
                  </a:lnTo>
                  <a:lnTo>
                    <a:pt x="353" y="793"/>
                  </a:lnTo>
                  <a:lnTo>
                    <a:pt x="353" y="793"/>
                  </a:lnTo>
                  <a:lnTo>
                    <a:pt x="353" y="790"/>
                  </a:lnTo>
                  <a:lnTo>
                    <a:pt x="353" y="790"/>
                  </a:lnTo>
                  <a:lnTo>
                    <a:pt x="353" y="790"/>
                  </a:lnTo>
                  <a:lnTo>
                    <a:pt x="353" y="790"/>
                  </a:lnTo>
                  <a:lnTo>
                    <a:pt x="356" y="787"/>
                  </a:lnTo>
                  <a:lnTo>
                    <a:pt x="356" y="787"/>
                  </a:lnTo>
                  <a:lnTo>
                    <a:pt x="359" y="787"/>
                  </a:lnTo>
                  <a:lnTo>
                    <a:pt x="359" y="784"/>
                  </a:lnTo>
                  <a:lnTo>
                    <a:pt x="356" y="784"/>
                  </a:lnTo>
                  <a:lnTo>
                    <a:pt x="356" y="784"/>
                  </a:lnTo>
                  <a:lnTo>
                    <a:pt x="356" y="781"/>
                  </a:lnTo>
                  <a:lnTo>
                    <a:pt x="353" y="781"/>
                  </a:lnTo>
                  <a:lnTo>
                    <a:pt x="353" y="781"/>
                  </a:lnTo>
                  <a:lnTo>
                    <a:pt x="350" y="778"/>
                  </a:lnTo>
                  <a:lnTo>
                    <a:pt x="350" y="778"/>
                  </a:lnTo>
                  <a:lnTo>
                    <a:pt x="350" y="775"/>
                  </a:lnTo>
                  <a:lnTo>
                    <a:pt x="346" y="775"/>
                  </a:lnTo>
                  <a:lnTo>
                    <a:pt x="346" y="775"/>
                  </a:lnTo>
                  <a:lnTo>
                    <a:pt x="346" y="775"/>
                  </a:lnTo>
                  <a:lnTo>
                    <a:pt x="343" y="775"/>
                  </a:lnTo>
                  <a:lnTo>
                    <a:pt x="343" y="772"/>
                  </a:lnTo>
                  <a:lnTo>
                    <a:pt x="343" y="772"/>
                  </a:lnTo>
                  <a:lnTo>
                    <a:pt x="343" y="772"/>
                  </a:lnTo>
                  <a:lnTo>
                    <a:pt x="343" y="769"/>
                  </a:lnTo>
                  <a:lnTo>
                    <a:pt x="340" y="769"/>
                  </a:lnTo>
                  <a:lnTo>
                    <a:pt x="340" y="766"/>
                  </a:lnTo>
                  <a:lnTo>
                    <a:pt x="340" y="760"/>
                  </a:lnTo>
                  <a:lnTo>
                    <a:pt x="340" y="760"/>
                  </a:lnTo>
                  <a:lnTo>
                    <a:pt x="340" y="760"/>
                  </a:lnTo>
                  <a:lnTo>
                    <a:pt x="343" y="757"/>
                  </a:lnTo>
                  <a:lnTo>
                    <a:pt x="346" y="754"/>
                  </a:lnTo>
                  <a:lnTo>
                    <a:pt x="346" y="751"/>
                  </a:lnTo>
                  <a:lnTo>
                    <a:pt x="346" y="751"/>
                  </a:lnTo>
                  <a:lnTo>
                    <a:pt x="350" y="754"/>
                  </a:lnTo>
                  <a:lnTo>
                    <a:pt x="353" y="757"/>
                  </a:lnTo>
                  <a:lnTo>
                    <a:pt x="353" y="757"/>
                  </a:lnTo>
                  <a:lnTo>
                    <a:pt x="353" y="757"/>
                  </a:lnTo>
                  <a:lnTo>
                    <a:pt x="356" y="757"/>
                  </a:lnTo>
                  <a:lnTo>
                    <a:pt x="362" y="757"/>
                  </a:lnTo>
                  <a:lnTo>
                    <a:pt x="362" y="757"/>
                  </a:lnTo>
                  <a:lnTo>
                    <a:pt x="362" y="760"/>
                  </a:lnTo>
                  <a:lnTo>
                    <a:pt x="365" y="763"/>
                  </a:lnTo>
                  <a:lnTo>
                    <a:pt x="368" y="766"/>
                  </a:lnTo>
                  <a:lnTo>
                    <a:pt x="368" y="766"/>
                  </a:lnTo>
                  <a:lnTo>
                    <a:pt x="368" y="766"/>
                  </a:lnTo>
                  <a:lnTo>
                    <a:pt x="368" y="766"/>
                  </a:lnTo>
                  <a:lnTo>
                    <a:pt x="368" y="766"/>
                  </a:lnTo>
                  <a:lnTo>
                    <a:pt x="380" y="754"/>
                  </a:lnTo>
                  <a:lnTo>
                    <a:pt x="383" y="751"/>
                  </a:lnTo>
                  <a:lnTo>
                    <a:pt x="383" y="751"/>
                  </a:lnTo>
                  <a:lnTo>
                    <a:pt x="386" y="751"/>
                  </a:lnTo>
                  <a:lnTo>
                    <a:pt x="386" y="754"/>
                  </a:lnTo>
                  <a:lnTo>
                    <a:pt x="386" y="754"/>
                  </a:lnTo>
                  <a:lnTo>
                    <a:pt x="386" y="754"/>
                  </a:lnTo>
                  <a:lnTo>
                    <a:pt x="386" y="754"/>
                  </a:lnTo>
                  <a:lnTo>
                    <a:pt x="386" y="754"/>
                  </a:lnTo>
                  <a:lnTo>
                    <a:pt x="383" y="757"/>
                  </a:lnTo>
                  <a:lnTo>
                    <a:pt x="386" y="757"/>
                  </a:lnTo>
                  <a:lnTo>
                    <a:pt x="386" y="757"/>
                  </a:lnTo>
                  <a:lnTo>
                    <a:pt x="383" y="760"/>
                  </a:lnTo>
                  <a:lnTo>
                    <a:pt x="383" y="763"/>
                  </a:lnTo>
                  <a:lnTo>
                    <a:pt x="383" y="763"/>
                  </a:lnTo>
                  <a:lnTo>
                    <a:pt x="383" y="763"/>
                  </a:lnTo>
                  <a:lnTo>
                    <a:pt x="383" y="763"/>
                  </a:lnTo>
                  <a:lnTo>
                    <a:pt x="383" y="766"/>
                  </a:lnTo>
                  <a:lnTo>
                    <a:pt x="383" y="766"/>
                  </a:lnTo>
                  <a:lnTo>
                    <a:pt x="383" y="766"/>
                  </a:lnTo>
                  <a:lnTo>
                    <a:pt x="386" y="766"/>
                  </a:lnTo>
                  <a:lnTo>
                    <a:pt x="389" y="763"/>
                  </a:lnTo>
                  <a:lnTo>
                    <a:pt x="398" y="754"/>
                  </a:lnTo>
                  <a:lnTo>
                    <a:pt x="395" y="745"/>
                  </a:lnTo>
                  <a:lnTo>
                    <a:pt x="395" y="742"/>
                  </a:lnTo>
                  <a:lnTo>
                    <a:pt x="392" y="739"/>
                  </a:lnTo>
                  <a:lnTo>
                    <a:pt x="392" y="739"/>
                  </a:lnTo>
                  <a:lnTo>
                    <a:pt x="392" y="739"/>
                  </a:lnTo>
                  <a:lnTo>
                    <a:pt x="392" y="739"/>
                  </a:lnTo>
                  <a:lnTo>
                    <a:pt x="386" y="736"/>
                  </a:lnTo>
                  <a:lnTo>
                    <a:pt x="383" y="736"/>
                  </a:lnTo>
                  <a:lnTo>
                    <a:pt x="383" y="732"/>
                  </a:lnTo>
                  <a:lnTo>
                    <a:pt x="383" y="732"/>
                  </a:lnTo>
                  <a:lnTo>
                    <a:pt x="383" y="732"/>
                  </a:lnTo>
                  <a:lnTo>
                    <a:pt x="383" y="729"/>
                  </a:lnTo>
                  <a:lnTo>
                    <a:pt x="383" y="729"/>
                  </a:lnTo>
                  <a:lnTo>
                    <a:pt x="383" y="726"/>
                  </a:lnTo>
                  <a:lnTo>
                    <a:pt x="383" y="726"/>
                  </a:lnTo>
                  <a:lnTo>
                    <a:pt x="383" y="726"/>
                  </a:lnTo>
                  <a:lnTo>
                    <a:pt x="383" y="726"/>
                  </a:lnTo>
                  <a:lnTo>
                    <a:pt x="386" y="723"/>
                  </a:lnTo>
                  <a:lnTo>
                    <a:pt x="386" y="723"/>
                  </a:lnTo>
                  <a:lnTo>
                    <a:pt x="386" y="720"/>
                  </a:lnTo>
                  <a:lnTo>
                    <a:pt x="386" y="717"/>
                  </a:lnTo>
                  <a:lnTo>
                    <a:pt x="386" y="714"/>
                  </a:lnTo>
                  <a:lnTo>
                    <a:pt x="386" y="711"/>
                  </a:lnTo>
                  <a:lnTo>
                    <a:pt x="386" y="711"/>
                  </a:lnTo>
                  <a:lnTo>
                    <a:pt x="389" y="708"/>
                  </a:lnTo>
                  <a:lnTo>
                    <a:pt x="389" y="708"/>
                  </a:lnTo>
                  <a:lnTo>
                    <a:pt x="389" y="708"/>
                  </a:lnTo>
                  <a:lnTo>
                    <a:pt x="389" y="705"/>
                  </a:lnTo>
                  <a:lnTo>
                    <a:pt x="389" y="702"/>
                  </a:lnTo>
                  <a:lnTo>
                    <a:pt x="389" y="702"/>
                  </a:lnTo>
                  <a:lnTo>
                    <a:pt x="389" y="699"/>
                  </a:lnTo>
                  <a:lnTo>
                    <a:pt x="389" y="699"/>
                  </a:lnTo>
                  <a:lnTo>
                    <a:pt x="389" y="699"/>
                  </a:lnTo>
                  <a:lnTo>
                    <a:pt x="389" y="696"/>
                  </a:lnTo>
                  <a:lnTo>
                    <a:pt x="386" y="696"/>
                  </a:lnTo>
                  <a:lnTo>
                    <a:pt x="386" y="693"/>
                  </a:lnTo>
                  <a:lnTo>
                    <a:pt x="386" y="693"/>
                  </a:lnTo>
                  <a:lnTo>
                    <a:pt x="389" y="690"/>
                  </a:lnTo>
                  <a:lnTo>
                    <a:pt x="389" y="690"/>
                  </a:lnTo>
                  <a:lnTo>
                    <a:pt x="389" y="690"/>
                  </a:lnTo>
                  <a:lnTo>
                    <a:pt x="389" y="678"/>
                  </a:lnTo>
                  <a:lnTo>
                    <a:pt x="389" y="675"/>
                  </a:lnTo>
                  <a:lnTo>
                    <a:pt x="389" y="675"/>
                  </a:lnTo>
                  <a:lnTo>
                    <a:pt x="389" y="675"/>
                  </a:lnTo>
                  <a:lnTo>
                    <a:pt x="386" y="672"/>
                  </a:lnTo>
                  <a:lnTo>
                    <a:pt x="386" y="672"/>
                  </a:lnTo>
                  <a:lnTo>
                    <a:pt x="386" y="672"/>
                  </a:lnTo>
                  <a:lnTo>
                    <a:pt x="386" y="672"/>
                  </a:lnTo>
                  <a:lnTo>
                    <a:pt x="389" y="669"/>
                  </a:lnTo>
                  <a:lnTo>
                    <a:pt x="392" y="669"/>
                  </a:lnTo>
                  <a:lnTo>
                    <a:pt x="392" y="669"/>
                  </a:lnTo>
                  <a:lnTo>
                    <a:pt x="392" y="666"/>
                  </a:lnTo>
                  <a:lnTo>
                    <a:pt x="392" y="666"/>
                  </a:lnTo>
                  <a:lnTo>
                    <a:pt x="392" y="663"/>
                  </a:lnTo>
                  <a:lnTo>
                    <a:pt x="389" y="660"/>
                  </a:lnTo>
                  <a:lnTo>
                    <a:pt x="389" y="660"/>
                  </a:lnTo>
                  <a:lnTo>
                    <a:pt x="389" y="657"/>
                  </a:lnTo>
                  <a:lnTo>
                    <a:pt x="389" y="657"/>
                  </a:lnTo>
                  <a:lnTo>
                    <a:pt x="386" y="657"/>
                  </a:lnTo>
                  <a:lnTo>
                    <a:pt x="386" y="653"/>
                  </a:lnTo>
                  <a:lnTo>
                    <a:pt x="386" y="650"/>
                  </a:lnTo>
                  <a:lnTo>
                    <a:pt x="386" y="650"/>
                  </a:lnTo>
                  <a:lnTo>
                    <a:pt x="386" y="650"/>
                  </a:lnTo>
                  <a:lnTo>
                    <a:pt x="383" y="650"/>
                  </a:lnTo>
                  <a:lnTo>
                    <a:pt x="383" y="647"/>
                  </a:lnTo>
                  <a:lnTo>
                    <a:pt x="380" y="644"/>
                  </a:lnTo>
                  <a:lnTo>
                    <a:pt x="380" y="641"/>
                  </a:lnTo>
                  <a:lnTo>
                    <a:pt x="368" y="632"/>
                  </a:lnTo>
                  <a:lnTo>
                    <a:pt x="365" y="629"/>
                  </a:lnTo>
                  <a:lnTo>
                    <a:pt x="365" y="626"/>
                  </a:lnTo>
                  <a:lnTo>
                    <a:pt x="365" y="623"/>
                  </a:lnTo>
                  <a:lnTo>
                    <a:pt x="365" y="620"/>
                  </a:lnTo>
                  <a:lnTo>
                    <a:pt x="362" y="620"/>
                  </a:lnTo>
                  <a:lnTo>
                    <a:pt x="359" y="620"/>
                  </a:lnTo>
                  <a:lnTo>
                    <a:pt x="359" y="620"/>
                  </a:lnTo>
                  <a:lnTo>
                    <a:pt x="359" y="620"/>
                  </a:lnTo>
                  <a:lnTo>
                    <a:pt x="353" y="617"/>
                  </a:lnTo>
                  <a:lnTo>
                    <a:pt x="353" y="617"/>
                  </a:lnTo>
                  <a:lnTo>
                    <a:pt x="353" y="617"/>
                  </a:lnTo>
                  <a:lnTo>
                    <a:pt x="350" y="617"/>
                  </a:lnTo>
                  <a:lnTo>
                    <a:pt x="350" y="617"/>
                  </a:lnTo>
                  <a:lnTo>
                    <a:pt x="343" y="617"/>
                  </a:lnTo>
                  <a:lnTo>
                    <a:pt x="343" y="614"/>
                  </a:lnTo>
                  <a:lnTo>
                    <a:pt x="340" y="614"/>
                  </a:lnTo>
                  <a:lnTo>
                    <a:pt x="340" y="614"/>
                  </a:lnTo>
                  <a:lnTo>
                    <a:pt x="340" y="614"/>
                  </a:lnTo>
                  <a:lnTo>
                    <a:pt x="343" y="611"/>
                  </a:lnTo>
                  <a:lnTo>
                    <a:pt x="343" y="611"/>
                  </a:lnTo>
                  <a:lnTo>
                    <a:pt x="343" y="611"/>
                  </a:lnTo>
                  <a:lnTo>
                    <a:pt x="343" y="608"/>
                  </a:lnTo>
                  <a:lnTo>
                    <a:pt x="337" y="605"/>
                  </a:lnTo>
                  <a:lnTo>
                    <a:pt x="337" y="602"/>
                  </a:lnTo>
                  <a:lnTo>
                    <a:pt x="337" y="602"/>
                  </a:lnTo>
                  <a:lnTo>
                    <a:pt x="337" y="602"/>
                  </a:lnTo>
                  <a:lnTo>
                    <a:pt x="337" y="599"/>
                  </a:lnTo>
                  <a:lnTo>
                    <a:pt x="337" y="599"/>
                  </a:lnTo>
                  <a:lnTo>
                    <a:pt x="337" y="599"/>
                  </a:lnTo>
                  <a:lnTo>
                    <a:pt x="337" y="599"/>
                  </a:lnTo>
                  <a:lnTo>
                    <a:pt x="337" y="596"/>
                  </a:lnTo>
                  <a:lnTo>
                    <a:pt x="334" y="596"/>
                  </a:lnTo>
                  <a:lnTo>
                    <a:pt x="331" y="596"/>
                  </a:lnTo>
                  <a:lnTo>
                    <a:pt x="331" y="593"/>
                  </a:lnTo>
                  <a:lnTo>
                    <a:pt x="331" y="593"/>
                  </a:lnTo>
                  <a:lnTo>
                    <a:pt x="331" y="593"/>
                  </a:lnTo>
                  <a:lnTo>
                    <a:pt x="331" y="593"/>
                  </a:lnTo>
                  <a:lnTo>
                    <a:pt x="331" y="593"/>
                  </a:lnTo>
                  <a:lnTo>
                    <a:pt x="331" y="593"/>
                  </a:lnTo>
                  <a:lnTo>
                    <a:pt x="331" y="593"/>
                  </a:lnTo>
                  <a:lnTo>
                    <a:pt x="334" y="593"/>
                  </a:lnTo>
                  <a:lnTo>
                    <a:pt x="334" y="593"/>
                  </a:lnTo>
                  <a:lnTo>
                    <a:pt x="334" y="593"/>
                  </a:lnTo>
                  <a:lnTo>
                    <a:pt x="334" y="590"/>
                  </a:lnTo>
                  <a:lnTo>
                    <a:pt x="337" y="590"/>
                  </a:lnTo>
                  <a:lnTo>
                    <a:pt x="337" y="590"/>
                  </a:lnTo>
                  <a:lnTo>
                    <a:pt x="337" y="590"/>
                  </a:lnTo>
                  <a:lnTo>
                    <a:pt x="337" y="587"/>
                  </a:lnTo>
                  <a:lnTo>
                    <a:pt x="337" y="587"/>
                  </a:lnTo>
                  <a:lnTo>
                    <a:pt x="337" y="587"/>
                  </a:lnTo>
                  <a:lnTo>
                    <a:pt x="337" y="587"/>
                  </a:lnTo>
                  <a:lnTo>
                    <a:pt x="340" y="584"/>
                  </a:lnTo>
                  <a:lnTo>
                    <a:pt x="340" y="578"/>
                  </a:lnTo>
                  <a:lnTo>
                    <a:pt x="340" y="578"/>
                  </a:lnTo>
                  <a:lnTo>
                    <a:pt x="337" y="574"/>
                  </a:lnTo>
                  <a:lnTo>
                    <a:pt x="337" y="574"/>
                  </a:lnTo>
                  <a:lnTo>
                    <a:pt x="334" y="571"/>
                  </a:lnTo>
                  <a:lnTo>
                    <a:pt x="334" y="571"/>
                  </a:lnTo>
                  <a:lnTo>
                    <a:pt x="334" y="571"/>
                  </a:lnTo>
                  <a:lnTo>
                    <a:pt x="331" y="568"/>
                  </a:lnTo>
                  <a:lnTo>
                    <a:pt x="331" y="571"/>
                  </a:lnTo>
                  <a:lnTo>
                    <a:pt x="331" y="571"/>
                  </a:lnTo>
                  <a:lnTo>
                    <a:pt x="328" y="571"/>
                  </a:lnTo>
                  <a:lnTo>
                    <a:pt x="328" y="571"/>
                  </a:lnTo>
                  <a:lnTo>
                    <a:pt x="328" y="571"/>
                  </a:lnTo>
                  <a:lnTo>
                    <a:pt x="322" y="568"/>
                  </a:lnTo>
                  <a:lnTo>
                    <a:pt x="319" y="562"/>
                  </a:lnTo>
                  <a:lnTo>
                    <a:pt x="316" y="559"/>
                  </a:lnTo>
                  <a:lnTo>
                    <a:pt x="316" y="559"/>
                  </a:lnTo>
                  <a:lnTo>
                    <a:pt x="310" y="556"/>
                  </a:lnTo>
                  <a:lnTo>
                    <a:pt x="310" y="553"/>
                  </a:lnTo>
                  <a:lnTo>
                    <a:pt x="307" y="553"/>
                  </a:lnTo>
                  <a:lnTo>
                    <a:pt x="307" y="553"/>
                  </a:lnTo>
                  <a:lnTo>
                    <a:pt x="310" y="550"/>
                  </a:lnTo>
                  <a:lnTo>
                    <a:pt x="310" y="550"/>
                  </a:lnTo>
                  <a:lnTo>
                    <a:pt x="310" y="550"/>
                  </a:lnTo>
                  <a:lnTo>
                    <a:pt x="310" y="550"/>
                  </a:lnTo>
                  <a:lnTo>
                    <a:pt x="310" y="550"/>
                  </a:lnTo>
                  <a:lnTo>
                    <a:pt x="313" y="550"/>
                  </a:lnTo>
                  <a:lnTo>
                    <a:pt x="313" y="547"/>
                  </a:lnTo>
                  <a:lnTo>
                    <a:pt x="310" y="547"/>
                  </a:lnTo>
                  <a:lnTo>
                    <a:pt x="310" y="544"/>
                  </a:lnTo>
                  <a:lnTo>
                    <a:pt x="307" y="544"/>
                  </a:lnTo>
                  <a:lnTo>
                    <a:pt x="307" y="541"/>
                  </a:lnTo>
                  <a:lnTo>
                    <a:pt x="307" y="541"/>
                  </a:lnTo>
                  <a:lnTo>
                    <a:pt x="307" y="538"/>
                  </a:lnTo>
                  <a:lnTo>
                    <a:pt x="307" y="535"/>
                  </a:lnTo>
                  <a:lnTo>
                    <a:pt x="307" y="535"/>
                  </a:lnTo>
                  <a:lnTo>
                    <a:pt x="307" y="535"/>
                  </a:lnTo>
                  <a:lnTo>
                    <a:pt x="304" y="529"/>
                  </a:lnTo>
                  <a:lnTo>
                    <a:pt x="304" y="529"/>
                  </a:lnTo>
                  <a:lnTo>
                    <a:pt x="304" y="526"/>
                  </a:lnTo>
                  <a:lnTo>
                    <a:pt x="304" y="526"/>
                  </a:lnTo>
                  <a:lnTo>
                    <a:pt x="304" y="526"/>
                  </a:lnTo>
                  <a:lnTo>
                    <a:pt x="304" y="526"/>
                  </a:lnTo>
                  <a:lnTo>
                    <a:pt x="304" y="526"/>
                  </a:lnTo>
                  <a:lnTo>
                    <a:pt x="307" y="526"/>
                  </a:lnTo>
                  <a:lnTo>
                    <a:pt x="307" y="526"/>
                  </a:lnTo>
                  <a:lnTo>
                    <a:pt x="310" y="529"/>
                  </a:lnTo>
                  <a:lnTo>
                    <a:pt x="310" y="529"/>
                  </a:lnTo>
                  <a:lnTo>
                    <a:pt x="310" y="526"/>
                  </a:lnTo>
                  <a:lnTo>
                    <a:pt x="310" y="526"/>
                  </a:lnTo>
                  <a:lnTo>
                    <a:pt x="313" y="523"/>
                  </a:lnTo>
                  <a:lnTo>
                    <a:pt x="310" y="523"/>
                  </a:lnTo>
                  <a:lnTo>
                    <a:pt x="310" y="517"/>
                  </a:lnTo>
                  <a:lnTo>
                    <a:pt x="307" y="517"/>
                  </a:lnTo>
                  <a:lnTo>
                    <a:pt x="307" y="514"/>
                  </a:lnTo>
                  <a:lnTo>
                    <a:pt x="310" y="508"/>
                  </a:lnTo>
                  <a:lnTo>
                    <a:pt x="310" y="508"/>
                  </a:lnTo>
                  <a:lnTo>
                    <a:pt x="310" y="508"/>
                  </a:lnTo>
                  <a:lnTo>
                    <a:pt x="310" y="505"/>
                  </a:lnTo>
                  <a:lnTo>
                    <a:pt x="310" y="505"/>
                  </a:lnTo>
                  <a:lnTo>
                    <a:pt x="307" y="505"/>
                  </a:lnTo>
                  <a:lnTo>
                    <a:pt x="307" y="505"/>
                  </a:lnTo>
                  <a:lnTo>
                    <a:pt x="307" y="505"/>
                  </a:lnTo>
                  <a:lnTo>
                    <a:pt x="304" y="505"/>
                  </a:lnTo>
                  <a:lnTo>
                    <a:pt x="301" y="502"/>
                  </a:lnTo>
                  <a:lnTo>
                    <a:pt x="301" y="498"/>
                  </a:lnTo>
                  <a:lnTo>
                    <a:pt x="301" y="495"/>
                  </a:lnTo>
                  <a:lnTo>
                    <a:pt x="301" y="492"/>
                  </a:lnTo>
                  <a:lnTo>
                    <a:pt x="301" y="486"/>
                  </a:lnTo>
                  <a:lnTo>
                    <a:pt x="307" y="480"/>
                  </a:lnTo>
                  <a:lnTo>
                    <a:pt x="307" y="480"/>
                  </a:lnTo>
                  <a:lnTo>
                    <a:pt x="310" y="480"/>
                  </a:lnTo>
                  <a:lnTo>
                    <a:pt x="310" y="480"/>
                  </a:lnTo>
                  <a:lnTo>
                    <a:pt x="313" y="480"/>
                  </a:lnTo>
                  <a:lnTo>
                    <a:pt x="313" y="483"/>
                  </a:lnTo>
                  <a:lnTo>
                    <a:pt x="316" y="480"/>
                  </a:lnTo>
                  <a:lnTo>
                    <a:pt x="313" y="480"/>
                  </a:lnTo>
                  <a:lnTo>
                    <a:pt x="307" y="462"/>
                  </a:lnTo>
                  <a:lnTo>
                    <a:pt x="307" y="462"/>
                  </a:lnTo>
                  <a:lnTo>
                    <a:pt x="307" y="459"/>
                  </a:lnTo>
                  <a:lnTo>
                    <a:pt x="304" y="459"/>
                  </a:lnTo>
                  <a:lnTo>
                    <a:pt x="301" y="459"/>
                  </a:lnTo>
                  <a:lnTo>
                    <a:pt x="298" y="456"/>
                  </a:lnTo>
                  <a:lnTo>
                    <a:pt x="298" y="456"/>
                  </a:lnTo>
                  <a:lnTo>
                    <a:pt x="301" y="456"/>
                  </a:lnTo>
                  <a:lnTo>
                    <a:pt x="301" y="453"/>
                  </a:lnTo>
                  <a:lnTo>
                    <a:pt x="301" y="450"/>
                  </a:lnTo>
                  <a:lnTo>
                    <a:pt x="304" y="444"/>
                  </a:lnTo>
                  <a:lnTo>
                    <a:pt x="301" y="438"/>
                  </a:lnTo>
                  <a:lnTo>
                    <a:pt x="301" y="438"/>
                  </a:lnTo>
                  <a:lnTo>
                    <a:pt x="301" y="435"/>
                  </a:lnTo>
                  <a:lnTo>
                    <a:pt x="304" y="435"/>
                  </a:lnTo>
                  <a:lnTo>
                    <a:pt x="304" y="432"/>
                  </a:lnTo>
                  <a:lnTo>
                    <a:pt x="304" y="429"/>
                  </a:lnTo>
                  <a:lnTo>
                    <a:pt x="304" y="429"/>
                  </a:lnTo>
                  <a:lnTo>
                    <a:pt x="301" y="429"/>
                  </a:lnTo>
                  <a:lnTo>
                    <a:pt x="301" y="429"/>
                  </a:lnTo>
                  <a:lnTo>
                    <a:pt x="301" y="429"/>
                  </a:lnTo>
                  <a:lnTo>
                    <a:pt x="301" y="429"/>
                  </a:lnTo>
                  <a:lnTo>
                    <a:pt x="298" y="429"/>
                  </a:lnTo>
                  <a:lnTo>
                    <a:pt x="298" y="429"/>
                  </a:lnTo>
                  <a:lnTo>
                    <a:pt x="298" y="429"/>
                  </a:lnTo>
                  <a:lnTo>
                    <a:pt x="295" y="426"/>
                  </a:lnTo>
                  <a:lnTo>
                    <a:pt x="295" y="426"/>
                  </a:lnTo>
                  <a:lnTo>
                    <a:pt x="295" y="426"/>
                  </a:lnTo>
                  <a:lnTo>
                    <a:pt x="295" y="423"/>
                  </a:lnTo>
                  <a:lnTo>
                    <a:pt x="295" y="423"/>
                  </a:lnTo>
                  <a:lnTo>
                    <a:pt x="295" y="423"/>
                  </a:lnTo>
                  <a:lnTo>
                    <a:pt x="298" y="419"/>
                  </a:lnTo>
                  <a:lnTo>
                    <a:pt x="298" y="419"/>
                  </a:lnTo>
                  <a:lnTo>
                    <a:pt x="298" y="419"/>
                  </a:lnTo>
                  <a:lnTo>
                    <a:pt x="295" y="416"/>
                  </a:lnTo>
                  <a:lnTo>
                    <a:pt x="295" y="416"/>
                  </a:lnTo>
                  <a:lnTo>
                    <a:pt x="292" y="416"/>
                  </a:lnTo>
                  <a:lnTo>
                    <a:pt x="286" y="419"/>
                  </a:lnTo>
                  <a:lnTo>
                    <a:pt x="286" y="423"/>
                  </a:lnTo>
                  <a:lnTo>
                    <a:pt x="286" y="423"/>
                  </a:lnTo>
                  <a:lnTo>
                    <a:pt x="286" y="423"/>
                  </a:lnTo>
                  <a:lnTo>
                    <a:pt x="286" y="423"/>
                  </a:lnTo>
                  <a:lnTo>
                    <a:pt x="286" y="426"/>
                  </a:lnTo>
                  <a:lnTo>
                    <a:pt x="286" y="426"/>
                  </a:lnTo>
                  <a:lnTo>
                    <a:pt x="286" y="426"/>
                  </a:lnTo>
                  <a:lnTo>
                    <a:pt x="286" y="426"/>
                  </a:lnTo>
                  <a:lnTo>
                    <a:pt x="289" y="429"/>
                  </a:lnTo>
                  <a:lnTo>
                    <a:pt x="286" y="429"/>
                  </a:lnTo>
                  <a:lnTo>
                    <a:pt x="280" y="438"/>
                  </a:lnTo>
                  <a:lnTo>
                    <a:pt x="276" y="441"/>
                  </a:lnTo>
                  <a:lnTo>
                    <a:pt x="273" y="441"/>
                  </a:lnTo>
                  <a:lnTo>
                    <a:pt x="255" y="441"/>
                  </a:lnTo>
                  <a:lnTo>
                    <a:pt x="252" y="441"/>
                  </a:lnTo>
                  <a:lnTo>
                    <a:pt x="252" y="441"/>
                  </a:lnTo>
                  <a:lnTo>
                    <a:pt x="252" y="441"/>
                  </a:lnTo>
                  <a:lnTo>
                    <a:pt x="252" y="441"/>
                  </a:lnTo>
                  <a:lnTo>
                    <a:pt x="252" y="438"/>
                  </a:lnTo>
                  <a:lnTo>
                    <a:pt x="252" y="432"/>
                  </a:lnTo>
                  <a:lnTo>
                    <a:pt x="252" y="429"/>
                  </a:lnTo>
                  <a:lnTo>
                    <a:pt x="252" y="429"/>
                  </a:lnTo>
                  <a:lnTo>
                    <a:pt x="252" y="426"/>
                  </a:lnTo>
                  <a:lnTo>
                    <a:pt x="252" y="423"/>
                  </a:lnTo>
                  <a:lnTo>
                    <a:pt x="252" y="423"/>
                  </a:lnTo>
                  <a:lnTo>
                    <a:pt x="252" y="419"/>
                  </a:lnTo>
                  <a:lnTo>
                    <a:pt x="252" y="413"/>
                  </a:lnTo>
                  <a:lnTo>
                    <a:pt x="252" y="413"/>
                  </a:lnTo>
                  <a:lnTo>
                    <a:pt x="249" y="410"/>
                  </a:lnTo>
                  <a:lnTo>
                    <a:pt x="246" y="407"/>
                  </a:lnTo>
                  <a:lnTo>
                    <a:pt x="246" y="407"/>
                  </a:lnTo>
                  <a:lnTo>
                    <a:pt x="246" y="407"/>
                  </a:lnTo>
                  <a:lnTo>
                    <a:pt x="246" y="407"/>
                  </a:lnTo>
                  <a:lnTo>
                    <a:pt x="246" y="407"/>
                  </a:lnTo>
                  <a:lnTo>
                    <a:pt x="249" y="404"/>
                  </a:lnTo>
                  <a:lnTo>
                    <a:pt x="249" y="404"/>
                  </a:lnTo>
                  <a:lnTo>
                    <a:pt x="249" y="404"/>
                  </a:lnTo>
                  <a:lnTo>
                    <a:pt x="249" y="404"/>
                  </a:lnTo>
                  <a:lnTo>
                    <a:pt x="246" y="401"/>
                  </a:lnTo>
                  <a:lnTo>
                    <a:pt x="246" y="401"/>
                  </a:lnTo>
                  <a:lnTo>
                    <a:pt x="246" y="401"/>
                  </a:lnTo>
                  <a:lnTo>
                    <a:pt x="243" y="401"/>
                  </a:lnTo>
                  <a:lnTo>
                    <a:pt x="243" y="404"/>
                  </a:lnTo>
                  <a:lnTo>
                    <a:pt x="243" y="404"/>
                  </a:lnTo>
                  <a:lnTo>
                    <a:pt x="240" y="407"/>
                  </a:lnTo>
                  <a:lnTo>
                    <a:pt x="240" y="407"/>
                  </a:lnTo>
                  <a:lnTo>
                    <a:pt x="240" y="407"/>
                  </a:lnTo>
                  <a:lnTo>
                    <a:pt x="237" y="407"/>
                  </a:lnTo>
                  <a:lnTo>
                    <a:pt x="237" y="407"/>
                  </a:lnTo>
                  <a:lnTo>
                    <a:pt x="237" y="410"/>
                  </a:lnTo>
                  <a:lnTo>
                    <a:pt x="237" y="410"/>
                  </a:lnTo>
                  <a:lnTo>
                    <a:pt x="234" y="413"/>
                  </a:lnTo>
                  <a:lnTo>
                    <a:pt x="234" y="413"/>
                  </a:lnTo>
                  <a:lnTo>
                    <a:pt x="234" y="416"/>
                  </a:lnTo>
                  <a:lnTo>
                    <a:pt x="231" y="416"/>
                  </a:lnTo>
                  <a:lnTo>
                    <a:pt x="231" y="416"/>
                  </a:lnTo>
                  <a:lnTo>
                    <a:pt x="228" y="416"/>
                  </a:lnTo>
                  <a:lnTo>
                    <a:pt x="228" y="413"/>
                  </a:lnTo>
                  <a:lnTo>
                    <a:pt x="228" y="413"/>
                  </a:lnTo>
                  <a:lnTo>
                    <a:pt x="228" y="410"/>
                  </a:lnTo>
                  <a:lnTo>
                    <a:pt x="231" y="407"/>
                  </a:lnTo>
                  <a:lnTo>
                    <a:pt x="231" y="407"/>
                  </a:lnTo>
                  <a:lnTo>
                    <a:pt x="234" y="407"/>
                  </a:lnTo>
                  <a:lnTo>
                    <a:pt x="234" y="404"/>
                  </a:lnTo>
                  <a:lnTo>
                    <a:pt x="234" y="404"/>
                  </a:lnTo>
                  <a:lnTo>
                    <a:pt x="234" y="401"/>
                  </a:lnTo>
                  <a:lnTo>
                    <a:pt x="234" y="401"/>
                  </a:lnTo>
                  <a:lnTo>
                    <a:pt x="234" y="398"/>
                  </a:lnTo>
                  <a:lnTo>
                    <a:pt x="234" y="398"/>
                  </a:lnTo>
                  <a:lnTo>
                    <a:pt x="237" y="395"/>
                  </a:lnTo>
                  <a:lnTo>
                    <a:pt x="237" y="392"/>
                  </a:lnTo>
                  <a:lnTo>
                    <a:pt x="237" y="392"/>
                  </a:lnTo>
                  <a:lnTo>
                    <a:pt x="237" y="392"/>
                  </a:lnTo>
                  <a:lnTo>
                    <a:pt x="240" y="389"/>
                  </a:lnTo>
                  <a:lnTo>
                    <a:pt x="240" y="389"/>
                  </a:lnTo>
                  <a:lnTo>
                    <a:pt x="240" y="389"/>
                  </a:lnTo>
                  <a:lnTo>
                    <a:pt x="237" y="389"/>
                  </a:lnTo>
                  <a:lnTo>
                    <a:pt x="237" y="386"/>
                  </a:lnTo>
                  <a:lnTo>
                    <a:pt x="237" y="386"/>
                  </a:lnTo>
                  <a:lnTo>
                    <a:pt x="228" y="374"/>
                  </a:lnTo>
                  <a:lnTo>
                    <a:pt x="228" y="374"/>
                  </a:lnTo>
                  <a:lnTo>
                    <a:pt x="225" y="374"/>
                  </a:lnTo>
                  <a:lnTo>
                    <a:pt x="225" y="371"/>
                  </a:lnTo>
                  <a:lnTo>
                    <a:pt x="225" y="368"/>
                  </a:lnTo>
                  <a:lnTo>
                    <a:pt x="225" y="359"/>
                  </a:lnTo>
                  <a:lnTo>
                    <a:pt x="225" y="359"/>
                  </a:lnTo>
                  <a:lnTo>
                    <a:pt x="225" y="359"/>
                  </a:lnTo>
                  <a:lnTo>
                    <a:pt x="225" y="356"/>
                  </a:lnTo>
                  <a:lnTo>
                    <a:pt x="219" y="347"/>
                  </a:lnTo>
                  <a:lnTo>
                    <a:pt x="216" y="344"/>
                  </a:lnTo>
                  <a:lnTo>
                    <a:pt x="216" y="344"/>
                  </a:lnTo>
                  <a:lnTo>
                    <a:pt x="216" y="344"/>
                  </a:lnTo>
                  <a:lnTo>
                    <a:pt x="213" y="347"/>
                  </a:lnTo>
                  <a:lnTo>
                    <a:pt x="210" y="347"/>
                  </a:lnTo>
                  <a:lnTo>
                    <a:pt x="206" y="347"/>
                  </a:lnTo>
                  <a:lnTo>
                    <a:pt x="206" y="350"/>
                  </a:lnTo>
                  <a:lnTo>
                    <a:pt x="206" y="350"/>
                  </a:lnTo>
                  <a:lnTo>
                    <a:pt x="200" y="356"/>
                  </a:lnTo>
                  <a:lnTo>
                    <a:pt x="200" y="356"/>
                  </a:lnTo>
                  <a:lnTo>
                    <a:pt x="200" y="359"/>
                  </a:lnTo>
                  <a:lnTo>
                    <a:pt x="197" y="359"/>
                  </a:lnTo>
                  <a:lnTo>
                    <a:pt x="197" y="359"/>
                  </a:lnTo>
                  <a:lnTo>
                    <a:pt x="197" y="356"/>
                  </a:lnTo>
                  <a:lnTo>
                    <a:pt x="194" y="353"/>
                  </a:lnTo>
                  <a:lnTo>
                    <a:pt x="194" y="350"/>
                  </a:lnTo>
                  <a:lnTo>
                    <a:pt x="194" y="350"/>
                  </a:lnTo>
                  <a:lnTo>
                    <a:pt x="194" y="347"/>
                  </a:lnTo>
                  <a:lnTo>
                    <a:pt x="194" y="344"/>
                  </a:lnTo>
                  <a:lnTo>
                    <a:pt x="191" y="344"/>
                  </a:lnTo>
                  <a:lnTo>
                    <a:pt x="191" y="344"/>
                  </a:lnTo>
                  <a:lnTo>
                    <a:pt x="191" y="344"/>
                  </a:lnTo>
                  <a:lnTo>
                    <a:pt x="191" y="344"/>
                  </a:lnTo>
                  <a:lnTo>
                    <a:pt x="191" y="347"/>
                  </a:lnTo>
                  <a:lnTo>
                    <a:pt x="188" y="350"/>
                  </a:lnTo>
                  <a:lnTo>
                    <a:pt x="188" y="350"/>
                  </a:lnTo>
                  <a:lnTo>
                    <a:pt x="185" y="350"/>
                  </a:lnTo>
                  <a:lnTo>
                    <a:pt x="185" y="350"/>
                  </a:lnTo>
                  <a:lnTo>
                    <a:pt x="185" y="353"/>
                  </a:lnTo>
                  <a:lnTo>
                    <a:pt x="185" y="356"/>
                  </a:lnTo>
                  <a:lnTo>
                    <a:pt x="185" y="356"/>
                  </a:lnTo>
                  <a:lnTo>
                    <a:pt x="185" y="356"/>
                  </a:lnTo>
                  <a:lnTo>
                    <a:pt x="185" y="359"/>
                  </a:lnTo>
                  <a:lnTo>
                    <a:pt x="182" y="359"/>
                  </a:lnTo>
                  <a:lnTo>
                    <a:pt x="179" y="359"/>
                  </a:lnTo>
                  <a:lnTo>
                    <a:pt x="176" y="356"/>
                  </a:lnTo>
                  <a:lnTo>
                    <a:pt x="173" y="356"/>
                  </a:lnTo>
                  <a:lnTo>
                    <a:pt x="173" y="356"/>
                  </a:lnTo>
                  <a:lnTo>
                    <a:pt x="173" y="353"/>
                  </a:lnTo>
                  <a:lnTo>
                    <a:pt x="173" y="353"/>
                  </a:lnTo>
                  <a:lnTo>
                    <a:pt x="173" y="353"/>
                  </a:lnTo>
                  <a:lnTo>
                    <a:pt x="173" y="353"/>
                  </a:lnTo>
                  <a:lnTo>
                    <a:pt x="176" y="347"/>
                  </a:lnTo>
                  <a:lnTo>
                    <a:pt x="176" y="347"/>
                  </a:lnTo>
                  <a:lnTo>
                    <a:pt x="176" y="347"/>
                  </a:lnTo>
                  <a:lnTo>
                    <a:pt x="173" y="344"/>
                  </a:lnTo>
                  <a:lnTo>
                    <a:pt x="176" y="344"/>
                  </a:lnTo>
                  <a:lnTo>
                    <a:pt x="176" y="344"/>
                  </a:lnTo>
                  <a:lnTo>
                    <a:pt x="176" y="340"/>
                  </a:lnTo>
                  <a:lnTo>
                    <a:pt x="176" y="340"/>
                  </a:lnTo>
                  <a:lnTo>
                    <a:pt x="176" y="340"/>
                  </a:lnTo>
                  <a:lnTo>
                    <a:pt x="176" y="337"/>
                  </a:lnTo>
                  <a:lnTo>
                    <a:pt x="176" y="337"/>
                  </a:lnTo>
                  <a:lnTo>
                    <a:pt x="176" y="334"/>
                  </a:lnTo>
                  <a:lnTo>
                    <a:pt x="176" y="334"/>
                  </a:lnTo>
                  <a:lnTo>
                    <a:pt x="176" y="334"/>
                  </a:lnTo>
                  <a:lnTo>
                    <a:pt x="179" y="334"/>
                  </a:lnTo>
                  <a:lnTo>
                    <a:pt x="179" y="331"/>
                  </a:lnTo>
                  <a:lnTo>
                    <a:pt x="179" y="331"/>
                  </a:lnTo>
                  <a:lnTo>
                    <a:pt x="179" y="331"/>
                  </a:lnTo>
                  <a:lnTo>
                    <a:pt x="176" y="328"/>
                  </a:lnTo>
                  <a:lnTo>
                    <a:pt x="176" y="325"/>
                  </a:lnTo>
                  <a:lnTo>
                    <a:pt x="176" y="325"/>
                  </a:lnTo>
                  <a:lnTo>
                    <a:pt x="176" y="325"/>
                  </a:lnTo>
                  <a:lnTo>
                    <a:pt x="176" y="325"/>
                  </a:lnTo>
                  <a:lnTo>
                    <a:pt x="179" y="322"/>
                  </a:lnTo>
                  <a:lnTo>
                    <a:pt x="179" y="322"/>
                  </a:lnTo>
                  <a:lnTo>
                    <a:pt x="179" y="322"/>
                  </a:lnTo>
                  <a:lnTo>
                    <a:pt x="179" y="319"/>
                  </a:lnTo>
                  <a:lnTo>
                    <a:pt x="176" y="319"/>
                  </a:lnTo>
                  <a:lnTo>
                    <a:pt x="176" y="319"/>
                  </a:lnTo>
                  <a:lnTo>
                    <a:pt x="176" y="319"/>
                  </a:lnTo>
                  <a:lnTo>
                    <a:pt x="173" y="319"/>
                  </a:lnTo>
                  <a:lnTo>
                    <a:pt x="173" y="322"/>
                  </a:lnTo>
                  <a:lnTo>
                    <a:pt x="167" y="322"/>
                  </a:lnTo>
                  <a:lnTo>
                    <a:pt x="164" y="325"/>
                  </a:lnTo>
                  <a:lnTo>
                    <a:pt x="158" y="319"/>
                  </a:lnTo>
                  <a:lnTo>
                    <a:pt x="158" y="319"/>
                  </a:lnTo>
                  <a:lnTo>
                    <a:pt x="152" y="322"/>
                  </a:lnTo>
                  <a:lnTo>
                    <a:pt x="149" y="322"/>
                  </a:lnTo>
                  <a:lnTo>
                    <a:pt x="137" y="313"/>
                  </a:lnTo>
                  <a:lnTo>
                    <a:pt x="130" y="313"/>
                  </a:lnTo>
                  <a:lnTo>
                    <a:pt x="121" y="316"/>
                  </a:lnTo>
                  <a:lnTo>
                    <a:pt x="112" y="319"/>
                  </a:lnTo>
                  <a:lnTo>
                    <a:pt x="100" y="319"/>
                  </a:lnTo>
                  <a:lnTo>
                    <a:pt x="97" y="319"/>
                  </a:lnTo>
                  <a:lnTo>
                    <a:pt x="94" y="322"/>
                  </a:lnTo>
                  <a:lnTo>
                    <a:pt x="91" y="325"/>
                  </a:lnTo>
                  <a:lnTo>
                    <a:pt x="88" y="325"/>
                  </a:lnTo>
                  <a:lnTo>
                    <a:pt x="91" y="331"/>
                  </a:lnTo>
                  <a:lnTo>
                    <a:pt x="91" y="331"/>
                  </a:lnTo>
                  <a:lnTo>
                    <a:pt x="91" y="331"/>
                  </a:lnTo>
                  <a:lnTo>
                    <a:pt x="91" y="334"/>
                  </a:lnTo>
                  <a:lnTo>
                    <a:pt x="91" y="334"/>
                  </a:lnTo>
                  <a:lnTo>
                    <a:pt x="88" y="337"/>
                  </a:lnTo>
                  <a:lnTo>
                    <a:pt x="88" y="337"/>
                  </a:lnTo>
                  <a:lnTo>
                    <a:pt x="88" y="340"/>
                  </a:lnTo>
                  <a:lnTo>
                    <a:pt x="91" y="340"/>
                  </a:lnTo>
                  <a:lnTo>
                    <a:pt x="91" y="340"/>
                  </a:lnTo>
                  <a:lnTo>
                    <a:pt x="94" y="344"/>
                  </a:lnTo>
                  <a:lnTo>
                    <a:pt x="103" y="344"/>
                  </a:lnTo>
                  <a:lnTo>
                    <a:pt x="103" y="344"/>
                  </a:lnTo>
                  <a:lnTo>
                    <a:pt x="103" y="347"/>
                  </a:lnTo>
                  <a:lnTo>
                    <a:pt x="103" y="347"/>
                  </a:lnTo>
                  <a:lnTo>
                    <a:pt x="103" y="347"/>
                  </a:lnTo>
                  <a:lnTo>
                    <a:pt x="103" y="350"/>
                  </a:lnTo>
                  <a:lnTo>
                    <a:pt x="103" y="353"/>
                  </a:lnTo>
                  <a:lnTo>
                    <a:pt x="103" y="353"/>
                  </a:lnTo>
                  <a:lnTo>
                    <a:pt x="106" y="353"/>
                  </a:lnTo>
                  <a:lnTo>
                    <a:pt x="106" y="353"/>
                  </a:lnTo>
                  <a:lnTo>
                    <a:pt x="106" y="353"/>
                  </a:lnTo>
                  <a:lnTo>
                    <a:pt x="106" y="353"/>
                  </a:lnTo>
                  <a:lnTo>
                    <a:pt x="109" y="353"/>
                  </a:lnTo>
                  <a:lnTo>
                    <a:pt x="109" y="350"/>
                  </a:lnTo>
                  <a:lnTo>
                    <a:pt x="109" y="347"/>
                  </a:lnTo>
                  <a:lnTo>
                    <a:pt x="109" y="347"/>
                  </a:lnTo>
                  <a:lnTo>
                    <a:pt x="109" y="347"/>
                  </a:lnTo>
                  <a:lnTo>
                    <a:pt x="109" y="347"/>
                  </a:lnTo>
                  <a:lnTo>
                    <a:pt x="112" y="347"/>
                  </a:lnTo>
                  <a:lnTo>
                    <a:pt x="112" y="347"/>
                  </a:lnTo>
                  <a:lnTo>
                    <a:pt x="112" y="347"/>
                  </a:lnTo>
                  <a:lnTo>
                    <a:pt x="118" y="347"/>
                  </a:lnTo>
                  <a:lnTo>
                    <a:pt x="118" y="350"/>
                  </a:lnTo>
                  <a:lnTo>
                    <a:pt x="118" y="350"/>
                  </a:lnTo>
                  <a:lnTo>
                    <a:pt x="118" y="350"/>
                  </a:lnTo>
                  <a:lnTo>
                    <a:pt x="115" y="365"/>
                  </a:lnTo>
                  <a:lnTo>
                    <a:pt x="115" y="368"/>
                  </a:lnTo>
                  <a:lnTo>
                    <a:pt x="115" y="368"/>
                  </a:lnTo>
                  <a:lnTo>
                    <a:pt x="115" y="368"/>
                  </a:lnTo>
                  <a:lnTo>
                    <a:pt x="118" y="371"/>
                  </a:lnTo>
                  <a:lnTo>
                    <a:pt x="118" y="374"/>
                  </a:lnTo>
                  <a:lnTo>
                    <a:pt x="112" y="377"/>
                  </a:lnTo>
                  <a:lnTo>
                    <a:pt x="112" y="377"/>
                  </a:lnTo>
                  <a:lnTo>
                    <a:pt x="109" y="377"/>
                  </a:lnTo>
                  <a:lnTo>
                    <a:pt x="106" y="374"/>
                  </a:lnTo>
                  <a:lnTo>
                    <a:pt x="106" y="374"/>
                  </a:lnTo>
                  <a:lnTo>
                    <a:pt x="106" y="374"/>
                  </a:lnTo>
                  <a:lnTo>
                    <a:pt x="97" y="377"/>
                  </a:lnTo>
                  <a:lnTo>
                    <a:pt x="97" y="377"/>
                  </a:lnTo>
                  <a:lnTo>
                    <a:pt x="91" y="377"/>
                  </a:lnTo>
                  <a:lnTo>
                    <a:pt x="91" y="377"/>
                  </a:lnTo>
                  <a:lnTo>
                    <a:pt x="88" y="377"/>
                  </a:lnTo>
                  <a:lnTo>
                    <a:pt x="85" y="380"/>
                  </a:lnTo>
                  <a:lnTo>
                    <a:pt x="82" y="380"/>
                  </a:lnTo>
                  <a:lnTo>
                    <a:pt x="82" y="383"/>
                  </a:lnTo>
                  <a:lnTo>
                    <a:pt x="82" y="386"/>
                  </a:lnTo>
                  <a:lnTo>
                    <a:pt x="82" y="389"/>
                  </a:lnTo>
                  <a:lnTo>
                    <a:pt x="82" y="389"/>
                  </a:lnTo>
                  <a:lnTo>
                    <a:pt x="82" y="389"/>
                  </a:lnTo>
                  <a:lnTo>
                    <a:pt x="79" y="392"/>
                  </a:lnTo>
                  <a:lnTo>
                    <a:pt x="79" y="392"/>
                  </a:lnTo>
                  <a:lnTo>
                    <a:pt x="79" y="395"/>
                  </a:lnTo>
                  <a:lnTo>
                    <a:pt x="79" y="398"/>
                  </a:lnTo>
                  <a:lnTo>
                    <a:pt x="79" y="398"/>
                  </a:lnTo>
                  <a:lnTo>
                    <a:pt x="76" y="401"/>
                  </a:lnTo>
                  <a:lnTo>
                    <a:pt x="76" y="401"/>
                  </a:lnTo>
                  <a:lnTo>
                    <a:pt x="73" y="401"/>
                  </a:lnTo>
                  <a:lnTo>
                    <a:pt x="57" y="401"/>
                  </a:lnTo>
                  <a:lnTo>
                    <a:pt x="54" y="401"/>
                  </a:lnTo>
                  <a:lnTo>
                    <a:pt x="39" y="404"/>
                  </a:lnTo>
                  <a:lnTo>
                    <a:pt x="39" y="404"/>
                  </a:lnTo>
                  <a:lnTo>
                    <a:pt x="36" y="404"/>
                  </a:lnTo>
                  <a:lnTo>
                    <a:pt x="33" y="398"/>
                  </a:lnTo>
                  <a:lnTo>
                    <a:pt x="27" y="392"/>
                  </a:lnTo>
                  <a:lnTo>
                    <a:pt x="27" y="389"/>
                  </a:lnTo>
                  <a:lnTo>
                    <a:pt x="27" y="389"/>
                  </a:lnTo>
                  <a:lnTo>
                    <a:pt x="27" y="386"/>
                  </a:lnTo>
                  <a:lnTo>
                    <a:pt x="27" y="386"/>
                  </a:lnTo>
                  <a:lnTo>
                    <a:pt x="27" y="386"/>
                  </a:lnTo>
                  <a:lnTo>
                    <a:pt x="30" y="383"/>
                  </a:lnTo>
                  <a:lnTo>
                    <a:pt x="33" y="380"/>
                  </a:lnTo>
                  <a:lnTo>
                    <a:pt x="33" y="380"/>
                  </a:lnTo>
                  <a:lnTo>
                    <a:pt x="36" y="380"/>
                  </a:lnTo>
                  <a:lnTo>
                    <a:pt x="36" y="380"/>
                  </a:lnTo>
                  <a:lnTo>
                    <a:pt x="36" y="377"/>
                  </a:lnTo>
                  <a:lnTo>
                    <a:pt x="36" y="374"/>
                  </a:lnTo>
                  <a:lnTo>
                    <a:pt x="33" y="365"/>
                  </a:lnTo>
                  <a:lnTo>
                    <a:pt x="33" y="362"/>
                  </a:lnTo>
                  <a:lnTo>
                    <a:pt x="33" y="359"/>
                  </a:lnTo>
                  <a:lnTo>
                    <a:pt x="33" y="359"/>
                  </a:lnTo>
                  <a:lnTo>
                    <a:pt x="36" y="359"/>
                  </a:lnTo>
                  <a:lnTo>
                    <a:pt x="36" y="359"/>
                  </a:lnTo>
                  <a:lnTo>
                    <a:pt x="39" y="359"/>
                  </a:lnTo>
                  <a:lnTo>
                    <a:pt x="39" y="356"/>
                  </a:lnTo>
                  <a:lnTo>
                    <a:pt x="39" y="356"/>
                  </a:lnTo>
                  <a:lnTo>
                    <a:pt x="42" y="356"/>
                  </a:lnTo>
                  <a:lnTo>
                    <a:pt x="42" y="353"/>
                  </a:lnTo>
                  <a:lnTo>
                    <a:pt x="42" y="353"/>
                  </a:lnTo>
                  <a:lnTo>
                    <a:pt x="42" y="353"/>
                  </a:lnTo>
                  <a:lnTo>
                    <a:pt x="42" y="350"/>
                  </a:lnTo>
                  <a:lnTo>
                    <a:pt x="42" y="347"/>
                  </a:lnTo>
                  <a:lnTo>
                    <a:pt x="42" y="347"/>
                  </a:lnTo>
                  <a:lnTo>
                    <a:pt x="42" y="344"/>
                  </a:lnTo>
                  <a:lnTo>
                    <a:pt x="45" y="337"/>
                  </a:lnTo>
                  <a:lnTo>
                    <a:pt x="45" y="334"/>
                  </a:lnTo>
                  <a:lnTo>
                    <a:pt x="45" y="334"/>
                  </a:lnTo>
                  <a:lnTo>
                    <a:pt x="42" y="331"/>
                  </a:lnTo>
                  <a:lnTo>
                    <a:pt x="39" y="331"/>
                  </a:lnTo>
                  <a:lnTo>
                    <a:pt x="39" y="328"/>
                  </a:lnTo>
                  <a:lnTo>
                    <a:pt x="39" y="328"/>
                  </a:lnTo>
                  <a:lnTo>
                    <a:pt x="39" y="325"/>
                  </a:lnTo>
                  <a:lnTo>
                    <a:pt x="42" y="322"/>
                  </a:lnTo>
                  <a:lnTo>
                    <a:pt x="45" y="319"/>
                  </a:lnTo>
                  <a:lnTo>
                    <a:pt x="45" y="316"/>
                  </a:lnTo>
                  <a:lnTo>
                    <a:pt x="42" y="316"/>
                  </a:lnTo>
                  <a:lnTo>
                    <a:pt x="42" y="316"/>
                  </a:lnTo>
                  <a:lnTo>
                    <a:pt x="42" y="313"/>
                  </a:lnTo>
                  <a:lnTo>
                    <a:pt x="42" y="313"/>
                  </a:lnTo>
                  <a:lnTo>
                    <a:pt x="39" y="313"/>
                  </a:lnTo>
                  <a:lnTo>
                    <a:pt x="39" y="313"/>
                  </a:lnTo>
                  <a:lnTo>
                    <a:pt x="39" y="316"/>
                  </a:lnTo>
                  <a:lnTo>
                    <a:pt x="36" y="316"/>
                  </a:lnTo>
                  <a:lnTo>
                    <a:pt x="36" y="313"/>
                  </a:lnTo>
                  <a:lnTo>
                    <a:pt x="33" y="313"/>
                  </a:lnTo>
                  <a:lnTo>
                    <a:pt x="33" y="313"/>
                  </a:lnTo>
                  <a:lnTo>
                    <a:pt x="33" y="310"/>
                  </a:lnTo>
                  <a:lnTo>
                    <a:pt x="30" y="307"/>
                  </a:lnTo>
                  <a:lnTo>
                    <a:pt x="30" y="304"/>
                  </a:lnTo>
                  <a:lnTo>
                    <a:pt x="30" y="301"/>
                  </a:lnTo>
                  <a:lnTo>
                    <a:pt x="30" y="298"/>
                  </a:lnTo>
                  <a:lnTo>
                    <a:pt x="30" y="295"/>
                  </a:lnTo>
                  <a:lnTo>
                    <a:pt x="30" y="295"/>
                  </a:lnTo>
                  <a:lnTo>
                    <a:pt x="30" y="295"/>
                  </a:lnTo>
                  <a:lnTo>
                    <a:pt x="30" y="295"/>
                  </a:lnTo>
                  <a:lnTo>
                    <a:pt x="30" y="295"/>
                  </a:lnTo>
                  <a:lnTo>
                    <a:pt x="30" y="295"/>
                  </a:lnTo>
                  <a:lnTo>
                    <a:pt x="30" y="295"/>
                  </a:lnTo>
                  <a:lnTo>
                    <a:pt x="27" y="298"/>
                  </a:lnTo>
                  <a:lnTo>
                    <a:pt x="27" y="301"/>
                  </a:lnTo>
                  <a:lnTo>
                    <a:pt x="27" y="301"/>
                  </a:lnTo>
                  <a:lnTo>
                    <a:pt x="27" y="301"/>
                  </a:lnTo>
                  <a:lnTo>
                    <a:pt x="24" y="301"/>
                  </a:lnTo>
                  <a:lnTo>
                    <a:pt x="24" y="301"/>
                  </a:lnTo>
                  <a:lnTo>
                    <a:pt x="24" y="298"/>
                  </a:lnTo>
                  <a:lnTo>
                    <a:pt x="24" y="298"/>
                  </a:lnTo>
                  <a:lnTo>
                    <a:pt x="24" y="295"/>
                  </a:lnTo>
                  <a:lnTo>
                    <a:pt x="21" y="286"/>
                  </a:lnTo>
                  <a:lnTo>
                    <a:pt x="18" y="280"/>
                  </a:lnTo>
                  <a:lnTo>
                    <a:pt x="15" y="268"/>
                  </a:lnTo>
                  <a:lnTo>
                    <a:pt x="15" y="268"/>
                  </a:lnTo>
                  <a:lnTo>
                    <a:pt x="15" y="237"/>
                  </a:lnTo>
                  <a:lnTo>
                    <a:pt x="21" y="240"/>
                  </a:lnTo>
                  <a:lnTo>
                    <a:pt x="21" y="240"/>
                  </a:lnTo>
                  <a:lnTo>
                    <a:pt x="21" y="237"/>
                  </a:lnTo>
                  <a:lnTo>
                    <a:pt x="21" y="237"/>
                  </a:lnTo>
                  <a:lnTo>
                    <a:pt x="18" y="234"/>
                  </a:lnTo>
                  <a:lnTo>
                    <a:pt x="18" y="231"/>
                  </a:lnTo>
                  <a:lnTo>
                    <a:pt x="18" y="231"/>
                  </a:lnTo>
                  <a:lnTo>
                    <a:pt x="18" y="225"/>
                  </a:lnTo>
                  <a:lnTo>
                    <a:pt x="15" y="222"/>
                  </a:lnTo>
                  <a:lnTo>
                    <a:pt x="15" y="213"/>
                  </a:lnTo>
                  <a:lnTo>
                    <a:pt x="15" y="213"/>
                  </a:lnTo>
                  <a:lnTo>
                    <a:pt x="12" y="213"/>
                  </a:lnTo>
                  <a:lnTo>
                    <a:pt x="9" y="210"/>
                  </a:lnTo>
                  <a:lnTo>
                    <a:pt x="9" y="213"/>
                  </a:lnTo>
                  <a:lnTo>
                    <a:pt x="6" y="213"/>
                  </a:lnTo>
                  <a:lnTo>
                    <a:pt x="6" y="213"/>
                  </a:lnTo>
                  <a:lnTo>
                    <a:pt x="3" y="210"/>
                  </a:lnTo>
                  <a:lnTo>
                    <a:pt x="0" y="210"/>
                  </a:lnTo>
                  <a:lnTo>
                    <a:pt x="3" y="210"/>
                  </a:lnTo>
                  <a:lnTo>
                    <a:pt x="3" y="207"/>
                  </a:lnTo>
                  <a:lnTo>
                    <a:pt x="6" y="204"/>
                  </a:lnTo>
                  <a:lnTo>
                    <a:pt x="6" y="207"/>
                  </a:lnTo>
                  <a:lnTo>
                    <a:pt x="6" y="207"/>
                  </a:lnTo>
                  <a:lnTo>
                    <a:pt x="9" y="204"/>
                  </a:lnTo>
                  <a:lnTo>
                    <a:pt x="9" y="204"/>
                  </a:lnTo>
                  <a:lnTo>
                    <a:pt x="9" y="204"/>
                  </a:lnTo>
                  <a:lnTo>
                    <a:pt x="9" y="201"/>
                  </a:lnTo>
                  <a:lnTo>
                    <a:pt x="9" y="195"/>
                  </a:lnTo>
                  <a:lnTo>
                    <a:pt x="9" y="192"/>
                  </a:lnTo>
                  <a:lnTo>
                    <a:pt x="9" y="192"/>
                  </a:lnTo>
                  <a:lnTo>
                    <a:pt x="9" y="192"/>
                  </a:lnTo>
                  <a:lnTo>
                    <a:pt x="12" y="189"/>
                  </a:lnTo>
                  <a:lnTo>
                    <a:pt x="12" y="189"/>
                  </a:lnTo>
                  <a:lnTo>
                    <a:pt x="12" y="189"/>
                  </a:lnTo>
                  <a:lnTo>
                    <a:pt x="21" y="185"/>
                  </a:lnTo>
                  <a:lnTo>
                    <a:pt x="36" y="179"/>
                  </a:lnTo>
                  <a:lnTo>
                    <a:pt x="36" y="179"/>
                  </a:lnTo>
                  <a:lnTo>
                    <a:pt x="36" y="179"/>
                  </a:lnTo>
                  <a:lnTo>
                    <a:pt x="36" y="179"/>
                  </a:lnTo>
                  <a:lnTo>
                    <a:pt x="39" y="179"/>
                  </a:lnTo>
                  <a:lnTo>
                    <a:pt x="42" y="182"/>
                  </a:lnTo>
                  <a:lnTo>
                    <a:pt x="42" y="185"/>
                  </a:lnTo>
                  <a:lnTo>
                    <a:pt x="48" y="185"/>
                  </a:lnTo>
                  <a:lnTo>
                    <a:pt x="48" y="185"/>
                  </a:lnTo>
                  <a:lnTo>
                    <a:pt x="48" y="185"/>
                  </a:lnTo>
                  <a:lnTo>
                    <a:pt x="48" y="189"/>
                  </a:lnTo>
                  <a:lnTo>
                    <a:pt x="45" y="189"/>
                  </a:lnTo>
                  <a:lnTo>
                    <a:pt x="45" y="192"/>
                  </a:lnTo>
                  <a:lnTo>
                    <a:pt x="45" y="192"/>
                  </a:lnTo>
                  <a:lnTo>
                    <a:pt x="45" y="192"/>
                  </a:lnTo>
                  <a:lnTo>
                    <a:pt x="48" y="192"/>
                  </a:lnTo>
                  <a:lnTo>
                    <a:pt x="51" y="189"/>
                  </a:lnTo>
                  <a:lnTo>
                    <a:pt x="57" y="182"/>
                  </a:lnTo>
                  <a:lnTo>
                    <a:pt x="57" y="182"/>
                  </a:lnTo>
                  <a:lnTo>
                    <a:pt x="57" y="179"/>
                  </a:lnTo>
                  <a:lnTo>
                    <a:pt x="57" y="179"/>
                  </a:lnTo>
                  <a:lnTo>
                    <a:pt x="57" y="176"/>
                  </a:lnTo>
                  <a:lnTo>
                    <a:pt x="57" y="176"/>
                  </a:lnTo>
                  <a:lnTo>
                    <a:pt x="57" y="173"/>
                  </a:lnTo>
                  <a:lnTo>
                    <a:pt x="67" y="173"/>
                  </a:lnTo>
                  <a:lnTo>
                    <a:pt x="70" y="173"/>
                  </a:lnTo>
                  <a:lnTo>
                    <a:pt x="70" y="173"/>
                  </a:lnTo>
                  <a:lnTo>
                    <a:pt x="73" y="173"/>
                  </a:lnTo>
                  <a:lnTo>
                    <a:pt x="85" y="173"/>
                  </a:lnTo>
                  <a:lnTo>
                    <a:pt x="85" y="173"/>
                  </a:lnTo>
                  <a:lnTo>
                    <a:pt x="88" y="173"/>
                  </a:lnTo>
                  <a:lnTo>
                    <a:pt x="88" y="173"/>
                  </a:lnTo>
                  <a:lnTo>
                    <a:pt x="91" y="173"/>
                  </a:lnTo>
                  <a:lnTo>
                    <a:pt x="94" y="173"/>
                  </a:lnTo>
                  <a:lnTo>
                    <a:pt x="103" y="179"/>
                  </a:lnTo>
                  <a:lnTo>
                    <a:pt x="106" y="179"/>
                  </a:lnTo>
                  <a:lnTo>
                    <a:pt x="109" y="182"/>
                  </a:lnTo>
                  <a:lnTo>
                    <a:pt x="109" y="182"/>
                  </a:lnTo>
                  <a:lnTo>
                    <a:pt x="109" y="185"/>
                  </a:lnTo>
                  <a:lnTo>
                    <a:pt x="109" y="189"/>
                  </a:lnTo>
                  <a:lnTo>
                    <a:pt x="109" y="189"/>
                  </a:lnTo>
                  <a:lnTo>
                    <a:pt x="112" y="192"/>
                  </a:lnTo>
                  <a:lnTo>
                    <a:pt x="112" y="195"/>
                  </a:lnTo>
                  <a:lnTo>
                    <a:pt x="121" y="195"/>
                  </a:lnTo>
                  <a:lnTo>
                    <a:pt x="124" y="195"/>
                  </a:lnTo>
                  <a:lnTo>
                    <a:pt x="140" y="189"/>
                  </a:lnTo>
                  <a:lnTo>
                    <a:pt x="143" y="185"/>
                  </a:lnTo>
                  <a:lnTo>
                    <a:pt x="143" y="182"/>
                  </a:lnTo>
                  <a:lnTo>
                    <a:pt x="143" y="176"/>
                  </a:lnTo>
                  <a:lnTo>
                    <a:pt x="140" y="176"/>
                  </a:lnTo>
                  <a:lnTo>
                    <a:pt x="143" y="173"/>
                  </a:lnTo>
                  <a:lnTo>
                    <a:pt x="143" y="170"/>
                  </a:lnTo>
                  <a:lnTo>
                    <a:pt x="146" y="164"/>
                  </a:lnTo>
                  <a:lnTo>
                    <a:pt x="146" y="164"/>
                  </a:lnTo>
                  <a:lnTo>
                    <a:pt x="146" y="161"/>
                  </a:lnTo>
                  <a:lnTo>
                    <a:pt x="146" y="161"/>
                  </a:lnTo>
                  <a:lnTo>
                    <a:pt x="146" y="161"/>
                  </a:lnTo>
                  <a:lnTo>
                    <a:pt x="143" y="161"/>
                  </a:lnTo>
                  <a:lnTo>
                    <a:pt x="140" y="161"/>
                  </a:lnTo>
                  <a:lnTo>
                    <a:pt x="140" y="161"/>
                  </a:lnTo>
                  <a:lnTo>
                    <a:pt x="140" y="158"/>
                  </a:lnTo>
                  <a:lnTo>
                    <a:pt x="137" y="158"/>
                  </a:lnTo>
                  <a:lnTo>
                    <a:pt x="137" y="158"/>
                  </a:lnTo>
                  <a:lnTo>
                    <a:pt x="137" y="158"/>
                  </a:lnTo>
                  <a:lnTo>
                    <a:pt x="137" y="155"/>
                  </a:lnTo>
                  <a:lnTo>
                    <a:pt x="140" y="155"/>
                  </a:lnTo>
                  <a:lnTo>
                    <a:pt x="140" y="149"/>
                  </a:lnTo>
                  <a:lnTo>
                    <a:pt x="140" y="146"/>
                  </a:lnTo>
                  <a:lnTo>
                    <a:pt x="140" y="140"/>
                  </a:lnTo>
                  <a:lnTo>
                    <a:pt x="140" y="137"/>
                  </a:lnTo>
                  <a:lnTo>
                    <a:pt x="140" y="134"/>
                  </a:lnTo>
                  <a:lnTo>
                    <a:pt x="143" y="134"/>
                  </a:lnTo>
                  <a:lnTo>
                    <a:pt x="143" y="137"/>
                  </a:lnTo>
                  <a:lnTo>
                    <a:pt x="146" y="137"/>
                  </a:lnTo>
                  <a:lnTo>
                    <a:pt x="146" y="137"/>
                  </a:lnTo>
                  <a:lnTo>
                    <a:pt x="149" y="134"/>
                  </a:lnTo>
                  <a:lnTo>
                    <a:pt x="149" y="134"/>
                  </a:lnTo>
                  <a:lnTo>
                    <a:pt x="149" y="134"/>
                  </a:lnTo>
                  <a:lnTo>
                    <a:pt x="149" y="134"/>
                  </a:lnTo>
                  <a:lnTo>
                    <a:pt x="152" y="137"/>
                  </a:lnTo>
                  <a:lnTo>
                    <a:pt x="152" y="137"/>
                  </a:lnTo>
                  <a:lnTo>
                    <a:pt x="152" y="140"/>
                  </a:lnTo>
                  <a:lnTo>
                    <a:pt x="155" y="140"/>
                  </a:lnTo>
                  <a:lnTo>
                    <a:pt x="155" y="140"/>
                  </a:lnTo>
                  <a:lnTo>
                    <a:pt x="158" y="137"/>
                  </a:lnTo>
                  <a:lnTo>
                    <a:pt x="158" y="137"/>
                  </a:lnTo>
                  <a:lnTo>
                    <a:pt x="161" y="137"/>
                  </a:lnTo>
                  <a:lnTo>
                    <a:pt x="161" y="137"/>
                  </a:lnTo>
                  <a:lnTo>
                    <a:pt x="161" y="137"/>
                  </a:lnTo>
                  <a:lnTo>
                    <a:pt x="161" y="140"/>
                  </a:lnTo>
                  <a:lnTo>
                    <a:pt x="164" y="140"/>
                  </a:lnTo>
                  <a:lnTo>
                    <a:pt x="164" y="140"/>
                  </a:lnTo>
                  <a:lnTo>
                    <a:pt x="167" y="140"/>
                  </a:lnTo>
                  <a:lnTo>
                    <a:pt x="173" y="137"/>
                  </a:lnTo>
                  <a:lnTo>
                    <a:pt x="179" y="137"/>
                  </a:lnTo>
                  <a:lnTo>
                    <a:pt x="182" y="134"/>
                  </a:lnTo>
                  <a:lnTo>
                    <a:pt x="182" y="134"/>
                  </a:lnTo>
                  <a:lnTo>
                    <a:pt x="179" y="131"/>
                  </a:lnTo>
                  <a:lnTo>
                    <a:pt x="179" y="131"/>
                  </a:lnTo>
                  <a:lnTo>
                    <a:pt x="179" y="128"/>
                  </a:lnTo>
                  <a:lnTo>
                    <a:pt x="182" y="122"/>
                  </a:lnTo>
                  <a:lnTo>
                    <a:pt x="185" y="119"/>
                  </a:lnTo>
                  <a:lnTo>
                    <a:pt x="185" y="116"/>
                  </a:lnTo>
                  <a:lnTo>
                    <a:pt x="188" y="116"/>
                  </a:lnTo>
                  <a:lnTo>
                    <a:pt x="191" y="116"/>
                  </a:lnTo>
                  <a:lnTo>
                    <a:pt x="197" y="113"/>
                  </a:lnTo>
                  <a:lnTo>
                    <a:pt x="200" y="110"/>
                  </a:lnTo>
                  <a:lnTo>
                    <a:pt x="203" y="110"/>
                  </a:lnTo>
                  <a:lnTo>
                    <a:pt x="203" y="106"/>
                  </a:lnTo>
                  <a:lnTo>
                    <a:pt x="203" y="103"/>
                  </a:lnTo>
                  <a:lnTo>
                    <a:pt x="203" y="100"/>
                  </a:lnTo>
                  <a:lnTo>
                    <a:pt x="203" y="97"/>
                  </a:lnTo>
                  <a:lnTo>
                    <a:pt x="203" y="94"/>
                  </a:lnTo>
                  <a:lnTo>
                    <a:pt x="203" y="88"/>
                  </a:lnTo>
                  <a:lnTo>
                    <a:pt x="210" y="67"/>
                  </a:lnTo>
                  <a:lnTo>
                    <a:pt x="213" y="61"/>
                  </a:lnTo>
                  <a:lnTo>
                    <a:pt x="213" y="61"/>
                  </a:lnTo>
                  <a:lnTo>
                    <a:pt x="216" y="61"/>
                  </a:lnTo>
                  <a:lnTo>
                    <a:pt x="216" y="61"/>
                  </a:lnTo>
                  <a:lnTo>
                    <a:pt x="219" y="61"/>
                  </a:lnTo>
                  <a:lnTo>
                    <a:pt x="219" y="61"/>
                  </a:lnTo>
                  <a:lnTo>
                    <a:pt x="219" y="61"/>
                  </a:lnTo>
                  <a:lnTo>
                    <a:pt x="222" y="64"/>
                  </a:lnTo>
                  <a:lnTo>
                    <a:pt x="222" y="64"/>
                  </a:lnTo>
                  <a:lnTo>
                    <a:pt x="225" y="67"/>
                  </a:lnTo>
                  <a:lnTo>
                    <a:pt x="225" y="67"/>
                  </a:lnTo>
                  <a:lnTo>
                    <a:pt x="228" y="67"/>
                  </a:lnTo>
                  <a:lnTo>
                    <a:pt x="231" y="67"/>
                  </a:lnTo>
                  <a:lnTo>
                    <a:pt x="234" y="67"/>
                  </a:lnTo>
                  <a:lnTo>
                    <a:pt x="249" y="61"/>
                  </a:lnTo>
                  <a:lnTo>
                    <a:pt x="264" y="52"/>
                  </a:lnTo>
                  <a:lnTo>
                    <a:pt x="270" y="49"/>
                  </a:lnTo>
                  <a:lnTo>
                    <a:pt x="273" y="43"/>
                  </a:lnTo>
                  <a:lnTo>
                    <a:pt x="276" y="37"/>
                  </a:lnTo>
                  <a:lnTo>
                    <a:pt x="283" y="27"/>
                  </a:lnTo>
                  <a:lnTo>
                    <a:pt x="283" y="27"/>
                  </a:lnTo>
                  <a:lnTo>
                    <a:pt x="283" y="24"/>
                  </a:lnTo>
                  <a:lnTo>
                    <a:pt x="283" y="24"/>
                  </a:lnTo>
                  <a:lnTo>
                    <a:pt x="283" y="18"/>
                  </a:lnTo>
                  <a:lnTo>
                    <a:pt x="298" y="3"/>
                  </a:lnTo>
                  <a:lnTo>
                    <a:pt x="304" y="0"/>
                  </a:lnTo>
                  <a:lnTo>
                    <a:pt x="304" y="0"/>
                  </a:lnTo>
                  <a:lnTo>
                    <a:pt x="304" y="3"/>
                  </a:lnTo>
                  <a:lnTo>
                    <a:pt x="304" y="3"/>
                  </a:lnTo>
                  <a:lnTo>
                    <a:pt x="304" y="6"/>
                  </a:lnTo>
                  <a:lnTo>
                    <a:pt x="304" y="6"/>
                  </a:lnTo>
                  <a:lnTo>
                    <a:pt x="304" y="6"/>
                  </a:lnTo>
                  <a:lnTo>
                    <a:pt x="304"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20">
              <a:extLst>
                <a:ext uri="{FF2B5EF4-FFF2-40B4-BE49-F238E27FC236}">
                  <a16:creationId xmlns:a16="http://schemas.microsoft.com/office/drawing/2014/main" id="{AD8326CA-1DDD-466D-855F-D2CBB3F9D48F}"/>
                </a:ext>
              </a:extLst>
            </p:cNvPr>
            <p:cNvSpPr>
              <a:spLocks/>
            </p:cNvSpPr>
            <p:nvPr/>
          </p:nvSpPr>
          <p:spPr bwMode="auto">
            <a:xfrm>
              <a:off x="4682" y="3086"/>
              <a:ext cx="782" cy="897"/>
            </a:xfrm>
            <a:custGeom>
              <a:avLst/>
              <a:gdLst>
                <a:gd name="T0" fmla="*/ 560 w 782"/>
                <a:gd name="T1" fmla="*/ 12 h 897"/>
                <a:gd name="T2" fmla="*/ 560 w 782"/>
                <a:gd name="T3" fmla="*/ 34 h 897"/>
                <a:gd name="T4" fmla="*/ 572 w 782"/>
                <a:gd name="T5" fmla="*/ 37 h 897"/>
                <a:gd name="T6" fmla="*/ 590 w 782"/>
                <a:gd name="T7" fmla="*/ 34 h 897"/>
                <a:gd name="T8" fmla="*/ 624 w 782"/>
                <a:gd name="T9" fmla="*/ 76 h 897"/>
                <a:gd name="T10" fmla="*/ 612 w 782"/>
                <a:gd name="T11" fmla="*/ 103 h 897"/>
                <a:gd name="T12" fmla="*/ 633 w 782"/>
                <a:gd name="T13" fmla="*/ 91 h 897"/>
                <a:gd name="T14" fmla="*/ 636 w 782"/>
                <a:gd name="T15" fmla="*/ 125 h 897"/>
                <a:gd name="T16" fmla="*/ 670 w 782"/>
                <a:gd name="T17" fmla="*/ 106 h 897"/>
                <a:gd name="T18" fmla="*/ 685 w 782"/>
                <a:gd name="T19" fmla="*/ 116 h 897"/>
                <a:gd name="T20" fmla="*/ 697 w 782"/>
                <a:gd name="T21" fmla="*/ 167 h 897"/>
                <a:gd name="T22" fmla="*/ 694 w 782"/>
                <a:gd name="T23" fmla="*/ 195 h 897"/>
                <a:gd name="T24" fmla="*/ 688 w 782"/>
                <a:gd name="T25" fmla="*/ 216 h 897"/>
                <a:gd name="T26" fmla="*/ 691 w 782"/>
                <a:gd name="T27" fmla="*/ 240 h 897"/>
                <a:gd name="T28" fmla="*/ 724 w 782"/>
                <a:gd name="T29" fmla="*/ 265 h 897"/>
                <a:gd name="T30" fmla="*/ 715 w 782"/>
                <a:gd name="T31" fmla="*/ 280 h 897"/>
                <a:gd name="T32" fmla="*/ 727 w 782"/>
                <a:gd name="T33" fmla="*/ 301 h 897"/>
                <a:gd name="T34" fmla="*/ 767 w 782"/>
                <a:gd name="T35" fmla="*/ 337 h 897"/>
                <a:gd name="T36" fmla="*/ 770 w 782"/>
                <a:gd name="T37" fmla="*/ 359 h 897"/>
                <a:gd name="T38" fmla="*/ 773 w 782"/>
                <a:gd name="T39" fmla="*/ 395 h 897"/>
                <a:gd name="T40" fmla="*/ 770 w 782"/>
                <a:gd name="T41" fmla="*/ 423 h 897"/>
                <a:gd name="T42" fmla="*/ 770 w 782"/>
                <a:gd name="T43" fmla="*/ 444 h 897"/>
                <a:gd name="T44" fmla="*/ 746 w 782"/>
                <a:gd name="T45" fmla="*/ 444 h 897"/>
                <a:gd name="T46" fmla="*/ 727 w 782"/>
                <a:gd name="T47" fmla="*/ 462 h 897"/>
                <a:gd name="T48" fmla="*/ 737 w 782"/>
                <a:gd name="T49" fmla="*/ 477 h 897"/>
                <a:gd name="T50" fmla="*/ 737 w 782"/>
                <a:gd name="T51" fmla="*/ 508 h 897"/>
                <a:gd name="T52" fmla="*/ 691 w 782"/>
                <a:gd name="T53" fmla="*/ 526 h 897"/>
                <a:gd name="T54" fmla="*/ 664 w 782"/>
                <a:gd name="T55" fmla="*/ 547 h 897"/>
                <a:gd name="T56" fmla="*/ 691 w 782"/>
                <a:gd name="T57" fmla="*/ 693 h 897"/>
                <a:gd name="T58" fmla="*/ 679 w 782"/>
                <a:gd name="T59" fmla="*/ 766 h 897"/>
                <a:gd name="T60" fmla="*/ 688 w 782"/>
                <a:gd name="T61" fmla="*/ 787 h 897"/>
                <a:gd name="T62" fmla="*/ 679 w 782"/>
                <a:gd name="T63" fmla="*/ 805 h 897"/>
                <a:gd name="T64" fmla="*/ 682 w 782"/>
                <a:gd name="T65" fmla="*/ 842 h 897"/>
                <a:gd name="T66" fmla="*/ 636 w 782"/>
                <a:gd name="T67" fmla="*/ 848 h 897"/>
                <a:gd name="T68" fmla="*/ 548 w 782"/>
                <a:gd name="T69" fmla="*/ 881 h 897"/>
                <a:gd name="T70" fmla="*/ 347 w 782"/>
                <a:gd name="T71" fmla="*/ 839 h 897"/>
                <a:gd name="T72" fmla="*/ 317 w 782"/>
                <a:gd name="T73" fmla="*/ 815 h 897"/>
                <a:gd name="T74" fmla="*/ 271 w 782"/>
                <a:gd name="T75" fmla="*/ 796 h 897"/>
                <a:gd name="T76" fmla="*/ 231 w 782"/>
                <a:gd name="T77" fmla="*/ 845 h 897"/>
                <a:gd name="T78" fmla="*/ 283 w 782"/>
                <a:gd name="T79" fmla="*/ 854 h 897"/>
                <a:gd name="T80" fmla="*/ 259 w 782"/>
                <a:gd name="T81" fmla="*/ 863 h 897"/>
                <a:gd name="T82" fmla="*/ 161 w 782"/>
                <a:gd name="T83" fmla="*/ 875 h 897"/>
                <a:gd name="T84" fmla="*/ 25 w 782"/>
                <a:gd name="T85" fmla="*/ 884 h 897"/>
                <a:gd name="T86" fmla="*/ 0 w 782"/>
                <a:gd name="T87" fmla="*/ 842 h 897"/>
                <a:gd name="T88" fmla="*/ 12 w 782"/>
                <a:gd name="T89" fmla="*/ 766 h 897"/>
                <a:gd name="T90" fmla="*/ 15 w 782"/>
                <a:gd name="T91" fmla="*/ 696 h 897"/>
                <a:gd name="T92" fmla="*/ 64 w 782"/>
                <a:gd name="T93" fmla="*/ 578 h 897"/>
                <a:gd name="T94" fmla="*/ 79 w 782"/>
                <a:gd name="T95" fmla="*/ 474 h 897"/>
                <a:gd name="T96" fmla="*/ 137 w 782"/>
                <a:gd name="T97" fmla="*/ 404 h 897"/>
                <a:gd name="T98" fmla="*/ 253 w 782"/>
                <a:gd name="T99" fmla="*/ 204 h 897"/>
                <a:gd name="T100" fmla="*/ 241 w 782"/>
                <a:gd name="T101" fmla="*/ 106 h 897"/>
                <a:gd name="T102" fmla="*/ 289 w 782"/>
                <a:gd name="T103" fmla="*/ 100 h 897"/>
                <a:gd name="T104" fmla="*/ 308 w 782"/>
                <a:gd name="T105" fmla="*/ 85 h 897"/>
                <a:gd name="T106" fmla="*/ 350 w 782"/>
                <a:gd name="T107" fmla="*/ 119 h 897"/>
                <a:gd name="T108" fmla="*/ 347 w 782"/>
                <a:gd name="T109" fmla="*/ 134 h 897"/>
                <a:gd name="T110" fmla="*/ 344 w 782"/>
                <a:gd name="T111" fmla="*/ 161 h 897"/>
                <a:gd name="T112" fmla="*/ 374 w 782"/>
                <a:gd name="T113" fmla="*/ 143 h 897"/>
                <a:gd name="T114" fmla="*/ 399 w 782"/>
                <a:gd name="T115" fmla="*/ 119 h 897"/>
                <a:gd name="T116" fmla="*/ 420 w 782"/>
                <a:gd name="T117" fmla="*/ 106 h 897"/>
                <a:gd name="T118" fmla="*/ 460 w 782"/>
                <a:gd name="T119" fmla="*/ 88 h 897"/>
                <a:gd name="T120" fmla="*/ 490 w 782"/>
                <a:gd name="T121" fmla="*/ 61 h 897"/>
                <a:gd name="T122" fmla="*/ 493 w 782"/>
                <a:gd name="T123" fmla="*/ 34 h 897"/>
                <a:gd name="T124" fmla="*/ 475 w 782"/>
                <a:gd name="T125" fmla="*/ 2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2" h="897">
                  <a:moveTo>
                    <a:pt x="521" y="0"/>
                  </a:moveTo>
                  <a:lnTo>
                    <a:pt x="533" y="9"/>
                  </a:lnTo>
                  <a:lnTo>
                    <a:pt x="536" y="9"/>
                  </a:lnTo>
                  <a:lnTo>
                    <a:pt x="542" y="6"/>
                  </a:lnTo>
                  <a:lnTo>
                    <a:pt x="542" y="6"/>
                  </a:lnTo>
                  <a:lnTo>
                    <a:pt x="548" y="12"/>
                  </a:lnTo>
                  <a:lnTo>
                    <a:pt x="551" y="9"/>
                  </a:lnTo>
                  <a:lnTo>
                    <a:pt x="557" y="9"/>
                  </a:lnTo>
                  <a:lnTo>
                    <a:pt x="557" y="6"/>
                  </a:lnTo>
                  <a:lnTo>
                    <a:pt x="560" y="6"/>
                  </a:lnTo>
                  <a:lnTo>
                    <a:pt x="560" y="6"/>
                  </a:lnTo>
                  <a:lnTo>
                    <a:pt x="560" y="6"/>
                  </a:lnTo>
                  <a:lnTo>
                    <a:pt x="563" y="6"/>
                  </a:lnTo>
                  <a:lnTo>
                    <a:pt x="563" y="9"/>
                  </a:lnTo>
                  <a:lnTo>
                    <a:pt x="563" y="9"/>
                  </a:lnTo>
                  <a:lnTo>
                    <a:pt x="563" y="9"/>
                  </a:lnTo>
                  <a:lnTo>
                    <a:pt x="560" y="12"/>
                  </a:lnTo>
                  <a:lnTo>
                    <a:pt x="560" y="12"/>
                  </a:lnTo>
                  <a:lnTo>
                    <a:pt x="560" y="12"/>
                  </a:lnTo>
                  <a:lnTo>
                    <a:pt x="560" y="12"/>
                  </a:lnTo>
                  <a:lnTo>
                    <a:pt x="560" y="15"/>
                  </a:lnTo>
                  <a:lnTo>
                    <a:pt x="563" y="18"/>
                  </a:lnTo>
                  <a:lnTo>
                    <a:pt x="563" y="18"/>
                  </a:lnTo>
                  <a:lnTo>
                    <a:pt x="563" y="18"/>
                  </a:lnTo>
                  <a:lnTo>
                    <a:pt x="563" y="21"/>
                  </a:lnTo>
                  <a:lnTo>
                    <a:pt x="560" y="21"/>
                  </a:lnTo>
                  <a:lnTo>
                    <a:pt x="560" y="21"/>
                  </a:lnTo>
                  <a:lnTo>
                    <a:pt x="560" y="21"/>
                  </a:lnTo>
                  <a:lnTo>
                    <a:pt x="560" y="24"/>
                  </a:lnTo>
                  <a:lnTo>
                    <a:pt x="560" y="24"/>
                  </a:lnTo>
                  <a:lnTo>
                    <a:pt x="560" y="27"/>
                  </a:lnTo>
                  <a:lnTo>
                    <a:pt x="560" y="27"/>
                  </a:lnTo>
                  <a:lnTo>
                    <a:pt x="560" y="27"/>
                  </a:lnTo>
                  <a:lnTo>
                    <a:pt x="560" y="31"/>
                  </a:lnTo>
                  <a:lnTo>
                    <a:pt x="560" y="31"/>
                  </a:lnTo>
                  <a:lnTo>
                    <a:pt x="557" y="31"/>
                  </a:lnTo>
                  <a:lnTo>
                    <a:pt x="560" y="34"/>
                  </a:lnTo>
                  <a:lnTo>
                    <a:pt x="560" y="34"/>
                  </a:lnTo>
                  <a:lnTo>
                    <a:pt x="560" y="34"/>
                  </a:lnTo>
                  <a:lnTo>
                    <a:pt x="557" y="40"/>
                  </a:lnTo>
                  <a:lnTo>
                    <a:pt x="557" y="40"/>
                  </a:lnTo>
                  <a:lnTo>
                    <a:pt x="557" y="40"/>
                  </a:lnTo>
                  <a:lnTo>
                    <a:pt x="557" y="40"/>
                  </a:lnTo>
                  <a:lnTo>
                    <a:pt x="557" y="43"/>
                  </a:lnTo>
                  <a:lnTo>
                    <a:pt x="557" y="43"/>
                  </a:lnTo>
                  <a:lnTo>
                    <a:pt x="560" y="43"/>
                  </a:lnTo>
                  <a:lnTo>
                    <a:pt x="563" y="46"/>
                  </a:lnTo>
                  <a:lnTo>
                    <a:pt x="566" y="46"/>
                  </a:lnTo>
                  <a:lnTo>
                    <a:pt x="569" y="46"/>
                  </a:lnTo>
                  <a:lnTo>
                    <a:pt x="569" y="43"/>
                  </a:lnTo>
                  <a:lnTo>
                    <a:pt x="569" y="43"/>
                  </a:lnTo>
                  <a:lnTo>
                    <a:pt x="569" y="43"/>
                  </a:lnTo>
                  <a:lnTo>
                    <a:pt x="569" y="40"/>
                  </a:lnTo>
                  <a:lnTo>
                    <a:pt x="569" y="37"/>
                  </a:lnTo>
                  <a:lnTo>
                    <a:pt x="569" y="37"/>
                  </a:lnTo>
                  <a:lnTo>
                    <a:pt x="572" y="37"/>
                  </a:lnTo>
                  <a:lnTo>
                    <a:pt x="572" y="37"/>
                  </a:lnTo>
                  <a:lnTo>
                    <a:pt x="575" y="34"/>
                  </a:lnTo>
                  <a:lnTo>
                    <a:pt x="575" y="31"/>
                  </a:lnTo>
                  <a:lnTo>
                    <a:pt x="575" y="31"/>
                  </a:lnTo>
                  <a:lnTo>
                    <a:pt x="575" y="31"/>
                  </a:lnTo>
                  <a:lnTo>
                    <a:pt x="575" y="31"/>
                  </a:lnTo>
                  <a:lnTo>
                    <a:pt x="578" y="31"/>
                  </a:lnTo>
                  <a:lnTo>
                    <a:pt x="578" y="34"/>
                  </a:lnTo>
                  <a:lnTo>
                    <a:pt x="578" y="37"/>
                  </a:lnTo>
                  <a:lnTo>
                    <a:pt x="578" y="37"/>
                  </a:lnTo>
                  <a:lnTo>
                    <a:pt x="578" y="40"/>
                  </a:lnTo>
                  <a:lnTo>
                    <a:pt x="581" y="43"/>
                  </a:lnTo>
                  <a:lnTo>
                    <a:pt x="581" y="46"/>
                  </a:lnTo>
                  <a:lnTo>
                    <a:pt x="581" y="46"/>
                  </a:lnTo>
                  <a:lnTo>
                    <a:pt x="584" y="46"/>
                  </a:lnTo>
                  <a:lnTo>
                    <a:pt x="584" y="43"/>
                  </a:lnTo>
                  <a:lnTo>
                    <a:pt x="584" y="43"/>
                  </a:lnTo>
                  <a:lnTo>
                    <a:pt x="590" y="37"/>
                  </a:lnTo>
                  <a:lnTo>
                    <a:pt x="590" y="37"/>
                  </a:lnTo>
                  <a:lnTo>
                    <a:pt x="590" y="34"/>
                  </a:lnTo>
                  <a:lnTo>
                    <a:pt x="594" y="34"/>
                  </a:lnTo>
                  <a:lnTo>
                    <a:pt x="597" y="34"/>
                  </a:lnTo>
                  <a:lnTo>
                    <a:pt x="600" y="31"/>
                  </a:lnTo>
                  <a:lnTo>
                    <a:pt x="600" y="31"/>
                  </a:lnTo>
                  <a:lnTo>
                    <a:pt x="600" y="31"/>
                  </a:lnTo>
                  <a:lnTo>
                    <a:pt x="603" y="34"/>
                  </a:lnTo>
                  <a:lnTo>
                    <a:pt x="609" y="43"/>
                  </a:lnTo>
                  <a:lnTo>
                    <a:pt x="609" y="46"/>
                  </a:lnTo>
                  <a:lnTo>
                    <a:pt x="609" y="46"/>
                  </a:lnTo>
                  <a:lnTo>
                    <a:pt x="609" y="46"/>
                  </a:lnTo>
                  <a:lnTo>
                    <a:pt x="609" y="55"/>
                  </a:lnTo>
                  <a:lnTo>
                    <a:pt x="609" y="58"/>
                  </a:lnTo>
                  <a:lnTo>
                    <a:pt x="609" y="61"/>
                  </a:lnTo>
                  <a:lnTo>
                    <a:pt x="612" y="61"/>
                  </a:lnTo>
                  <a:lnTo>
                    <a:pt x="612" y="61"/>
                  </a:lnTo>
                  <a:lnTo>
                    <a:pt x="621" y="73"/>
                  </a:lnTo>
                  <a:lnTo>
                    <a:pt x="621" y="73"/>
                  </a:lnTo>
                  <a:lnTo>
                    <a:pt x="621" y="76"/>
                  </a:lnTo>
                  <a:lnTo>
                    <a:pt x="624" y="76"/>
                  </a:lnTo>
                  <a:lnTo>
                    <a:pt x="624" y="76"/>
                  </a:lnTo>
                  <a:lnTo>
                    <a:pt x="624" y="76"/>
                  </a:lnTo>
                  <a:lnTo>
                    <a:pt x="621" y="79"/>
                  </a:lnTo>
                  <a:lnTo>
                    <a:pt x="621" y="79"/>
                  </a:lnTo>
                  <a:lnTo>
                    <a:pt x="621" y="79"/>
                  </a:lnTo>
                  <a:lnTo>
                    <a:pt x="621" y="82"/>
                  </a:lnTo>
                  <a:lnTo>
                    <a:pt x="618" y="85"/>
                  </a:lnTo>
                  <a:lnTo>
                    <a:pt x="618" y="85"/>
                  </a:lnTo>
                  <a:lnTo>
                    <a:pt x="618" y="88"/>
                  </a:lnTo>
                  <a:lnTo>
                    <a:pt x="618" y="88"/>
                  </a:lnTo>
                  <a:lnTo>
                    <a:pt x="618" y="91"/>
                  </a:lnTo>
                  <a:lnTo>
                    <a:pt x="618" y="91"/>
                  </a:lnTo>
                  <a:lnTo>
                    <a:pt x="618" y="94"/>
                  </a:lnTo>
                  <a:lnTo>
                    <a:pt x="615" y="94"/>
                  </a:lnTo>
                  <a:lnTo>
                    <a:pt x="615" y="94"/>
                  </a:lnTo>
                  <a:lnTo>
                    <a:pt x="612" y="97"/>
                  </a:lnTo>
                  <a:lnTo>
                    <a:pt x="612" y="100"/>
                  </a:lnTo>
                  <a:lnTo>
                    <a:pt x="612" y="100"/>
                  </a:lnTo>
                  <a:lnTo>
                    <a:pt x="612" y="103"/>
                  </a:lnTo>
                  <a:lnTo>
                    <a:pt x="615" y="103"/>
                  </a:lnTo>
                  <a:lnTo>
                    <a:pt x="615" y="103"/>
                  </a:lnTo>
                  <a:lnTo>
                    <a:pt x="618" y="103"/>
                  </a:lnTo>
                  <a:lnTo>
                    <a:pt x="618" y="100"/>
                  </a:lnTo>
                  <a:lnTo>
                    <a:pt x="618" y="100"/>
                  </a:lnTo>
                  <a:lnTo>
                    <a:pt x="621" y="97"/>
                  </a:lnTo>
                  <a:lnTo>
                    <a:pt x="621" y="97"/>
                  </a:lnTo>
                  <a:lnTo>
                    <a:pt x="621" y="94"/>
                  </a:lnTo>
                  <a:lnTo>
                    <a:pt x="621" y="94"/>
                  </a:lnTo>
                  <a:lnTo>
                    <a:pt x="624" y="94"/>
                  </a:lnTo>
                  <a:lnTo>
                    <a:pt x="624" y="94"/>
                  </a:lnTo>
                  <a:lnTo>
                    <a:pt x="624" y="94"/>
                  </a:lnTo>
                  <a:lnTo>
                    <a:pt x="627" y="91"/>
                  </a:lnTo>
                  <a:lnTo>
                    <a:pt x="627" y="91"/>
                  </a:lnTo>
                  <a:lnTo>
                    <a:pt x="627" y="88"/>
                  </a:lnTo>
                  <a:lnTo>
                    <a:pt x="630" y="88"/>
                  </a:lnTo>
                  <a:lnTo>
                    <a:pt x="630" y="88"/>
                  </a:lnTo>
                  <a:lnTo>
                    <a:pt x="630" y="88"/>
                  </a:lnTo>
                  <a:lnTo>
                    <a:pt x="633" y="91"/>
                  </a:lnTo>
                  <a:lnTo>
                    <a:pt x="633" y="91"/>
                  </a:lnTo>
                  <a:lnTo>
                    <a:pt x="633" y="91"/>
                  </a:lnTo>
                  <a:lnTo>
                    <a:pt x="633" y="91"/>
                  </a:lnTo>
                  <a:lnTo>
                    <a:pt x="630" y="94"/>
                  </a:lnTo>
                  <a:lnTo>
                    <a:pt x="630" y="94"/>
                  </a:lnTo>
                  <a:lnTo>
                    <a:pt x="630" y="94"/>
                  </a:lnTo>
                  <a:lnTo>
                    <a:pt x="630" y="94"/>
                  </a:lnTo>
                  <a:lnTo>
                    <a:pt x="630" y="94"/>
                  </a:lnTo>
                  <a:lnTo>
                    <a:pt x="633" y="97"/>
                  </a:lnTo>
                  <a:lnTo>
                    <a:pt x="636" y="100"/>
                  </a:lnTo>
                  <a:lnTo>
                    <a:pt x="636" y="100"/>
                  </a:lnTo>
                  <a:lnTo>
                    <a:pt x="636" y="106"/>
                  </a:lnTo>
                  <a:lnTo>
                    <a:pt x="636" y="110"/>
                  </a:lnTo>
                  <a:lnTo>
                    <a:pt x="636" y="110"/>
                  </a:lnTo>
                  <a:lnTo>
                    <a:pt x="636" y="113"/>
                  </a:lnTo>
                  <a:lnTo>
                    <a:pt x="636" y="116"/>
                  </a:lnTo>
                  <a:lnTo>
                    <a:pt x="636" y="116"/>
                  </a:lnTo>
                  <a:lnTo>
                    <a:pt x="636" y="119"/>
                  </a:lnTo>
                  <a:lnTo>
                    <a:pt x="636" y="125"/>
                  </a:lnTo>
                  <a:lnTo>
                    <a:pt x="636" y="128"/>
                  </a:lnTo>
                  <a:lnTo>
                    <a:pt x="636" y="128"/>
                  </a:lnTo>
                  <a:lnTo>
                    <a:pt x="636" y="128"/>
                  </a:lnTo>
                  <a:lnTo>
                    <a:pt x="636" y="128"/>
                  </a:lnTo>
                  <a:lnTo>
                    <a:pt x="639" y="128"/>
                  </a:lnTo>
                  <a:lnTo>
                    <a:pt x="657" y="128"/>
                  </a:lnTo>
                  <a:lnTo>
                    <a:pt x="660" y="128"/>
                  </a:lnTo>
                  <a:lnTo>
                    <a:pt x="664" y="125"/>
                  </a:lnTo>
                  <a:lnTo>
                    <a:pt x="670" y="116"/>
                  </a:lnTo>
                  <a:lnTo>
                    <a:pt x="673" y="116"/>
                  </a:lnTo>
                  <a:lnTo>
                    <a:pt x="670" y="113"/>
                  </a:lnTo>
                  <a:lnTo>
                    <a:pt x="670" y="113"/>
                  </a:lnTo>
                  <a:lnTo>
                    <a:pt x="670" y="113"/>
                  </a:lnTo>
                  <a:lnTo>
                    <a:pt x="670" y="113"/>
                  </a:lnTo>
                  <a:lnTo>
                    <a:pt x="670" y="110"/>
                  </a:lnTo>
                  <a:lnTo>
                    <a:pt x="670" y="110"/>
                  </a:lnTo>
                  <a:lnTo>
                    <a:pt x="670" y="110"/>
                  </a:lnTo>
                  <a:lnTo>
                    <a:pt x="670" y="110"/>
                  </a:lnTo>
                  <a:lnTo>
                    <a:pt x="670" y="106"/>
                  </a:lnTo>
                  <a:lnTo>
                    <a:pt x="676" y="103"/>
                  </a:lnTo>
                  <a:lnTo>
                    <a:pt x="679" y="103"/>
                  </a:lnTo>
                  <a:lnTo>
                    <a:pt x="679" y="103"/>
                  </a:lnTo>
                  <a:lnTo>
                    <a:pt x="682" y="106"/>
                  </a:lnTo>
                  <a:lnTo>
                    <a:pt x="682" y="106"/>
                  </a:lnTo>
                  <a:lnTo>
                    <a:pt x="682" y="106"/>
                  </a:lnTo>
                  <a:lnTo>
                    <a:pt x="679" y="110"/>
                  </a:lnTo>
                  <a:lnTo>
                    <a:pt x="679" y="110"/>
                  </a:lnTo>
                  <a:lnTo>
                    <a:pt x="679" y="110"/>
                  </a:lnTo>
                  <a:lnTo>
                    <a:pt x="679" y="113"/>
                  </a:lnTo>
                  <a:lnTo>
                    <a:pt x="679" y="113"/>
                  </a:lnTo>
                  <a:lnTo>
                    <a:pt x="679" y="113"/>
                  </a:lnTo>
                  <a:lnTo>
                    <a:pt x="682" y="116"/>
                  </a:lnTo>
                  <a:lnTo>
                    <a:pt x="682" y="116"/>
                  </a:lnTo>
                  <a:lnTo>
                    <a:pt x="682" y="116"/>
                  </a:lnTo>
                  <a:lnTo>
                    <a:pt x="685" y="116"/>
                  </a:lnTo>
                  <a:lnTo>
                    <a:pt x="685" y="116"/>
                  </a:lnTo>
                  <a:lnTo>
                    <a:pt x="685" y="116"/>
                  </a:lnTo>
                  <a:lnTo>
                    <a:pt x="685" y="116"/>
                  </a:lnTo>
                  <a:lnTo>
                    <a:pt x="688" y="116"/>
                  </a:lnTo>
                  <a:lnTo>
                    <a:pt x="688" y="116"/>
                  </a:lnTo>
                  <a:lnTo>
                    <a:pt x="688" y="119"/>
                  </a:lnTo>
                  <a:lnTo>
                    <a:pt x="688" y="122"/>
                  </a:lnTo>
                  <a:lnTo>
                    <a:pt x="685" y="122"/>
                  </a:lnTo>
                  <a:lnTo>
                    <a:pt x="685" y="125"/>
                  </a:lnTo>
                  <a:lnTo>
                    <a:pt x="685" y="125"/>
                  </a:lnTo>
                  <a:lnTo>
                    <a:pt x="688" y="131"/>
                  </a:lnTo>
                  <a:lnTo>
                    <a:pt x="685" y="137"/>
                  </a:lnTo>
                  <a:lnTo>
                    <a:pt x="685" y="140"/>
                  </a:lnTo>
                  <a:lnTo>
                    <a:pt x="685" y="143"/>
                  </a:lnTo>
                  <a:lnTo>
                    <a:pt x="682" y="143"/>
                  </a:lnTo>
                  <a:lnTo>
                    <a:pt x="682" y="143"/>
                  </a:lnTo>
                  <a:lnTo>
                    <a:pt x="685" y="146"/>
                  </a:lnTo>
                  <a:lnTo>
                    <a:pt x="688" y="146"/>
                  </a:lnTo>
                  <a:lnTo>
                    <a:pt x="691" y="146"/>
                  </a:lnTo>
                  <a:lnTo>
                    <a:pt x="691" y="149"/>
                  </a:lnTo>
                  <a:lnTo>
                    <a:pt x="691" y="149"/>
                  </a:lnTo>
                  <a:lnTo>
                    <a:pt x="697" y="167"/>
                  </a:lnTo>
                  <a:lnTo>
                    <a:pt x="700" y="167"/>
                  </a:lnTo>
                  <a:lnTo>
                    <a:pt x="697" y="170"/>
                  </a:lnTo>
                  <a:lnTo>
                    <a:pt x="697" y="167"/>
                  </a:lnTo>
                  <a:lnTo>
                    <a:pt x="694" y="167"/>
                  </a:lnTo>
                  <a:lnTo>
                    <a:pt x="694" y="167"/>
                  </a:lnTo>
                  <a:lnTo>
                    <a:pt x="691" y="167"/>
                  </a:lnTo>
                  <a:lnTo>
                    <a:pt x="691" y="167"/>
                  </a:lnTo>
                  <a:lnTo>
                    <a:pt x="685" y="173"/>
                  </a:lnTo>
                  <a:lnTo>
                    <a:pt x="685" y="179"/>
                  </a:lnTo>
                  <a:lnTo>
                    <a:pt x="685" y="182"/>
                  </a:lnTo>
                  <a:lnTo>
                    <a:pt x="685" y="185"/>
                  </a:lnTo>
                  <a:lnTo>
                    <a:pt x="685" y="189"/>
                  </a:lnTo>
                  <a:lnTo>
                    <a:pt x="688" y="192"/>
                  </a:lnTo>
                  <a:lnTo>
                    <a:pt x="691" y="192"/>
                  </a:lnTo>
                  <a:lnTo>
                    <a:pt x="691" y="192"/>
                  </a:lnTo>
                  <a:lnTo>
                    <a:pt x="691" y="192"/>
                  </a:lnTo>
                  <a:lnTo>
                    <a:pt x="694" y="192"/>
                  </a:lnTo>
                  <a:lnTo>
                    <a:pt x="694" y="192"/>
                  </a:lnTo>
                  <a:lnTo>
                    <a:pt x="694" y="195"/>
                  </a:lnTo>
                  <a:lnTo>
                    <a:pt x="694" y="195"/>
                  </a:lnTo>
                  <a:lnTo>
                    <a:pt x="694" y="195"/>
                  </a:lnTo>
                  <a:lnTo>
                    <a:pt x="691" y="201"/>
                  </a:lnTo>
                  <a:lnTo>
                    <a:pt x="691" y="204"/>
                  </a:lnTo>
                  <a:lnTo>
                    <a:pt x="694" y="204"/>
                  </a:lnTo>
                  <a:lnTo>
                    <a:pt x="694" y="210"/>
                  </a:lnTo>
                  <a:lnTo>
                    <a:pt x="697" y="210"/>
                  </a:lnTo>
                  <a:lnTo>
                    <a:pt x="694" y="213"/>
                  </a:lnTo>
                  <a:lnTo>
                    <a:pt x="694" y="213"/>
                  </a:lnTo>
                  <a:lnTo>
                    <a:pt x="694" y="216"/>
                  </a:lnTo>
                  <a:lnTo>
                    <a:pt x="694" y="216"/>
                  </a:lnTo>
                  <a:lnTo>
                    <a:pt x="691" y="213"/>
                  </a:lnTo>
                  <a:lnTo>
                    <a:pt x="691" y="213"/>
                  </a:lnTo>
                  <a:lnTo>
                    <a:pt x="688" y="213"/>
                  </a:lnTo>
                  <a:lnTo>
                    <a:pt x="688" y="213"/>
                  </a:lnTo>
                  <a:lnTo>
                    <a:pt x="688" y="213"/>
                  </a:lnTo>
                  <a:lnTo>
                    <a:pt x="688" y="213"/>
                  </a:lnTo>
                  <a:lnTo>
                    <a:pt x="688" y="213"/>
                  </a:lnTo>
                  <a:lnTo>
                    <a:pt x="688" y="216"/>
                  </a:lnTo>
                  <a:lnTo>
                    <a:pt x="688" y="216"/>
                  </a:lnTo>
                  <a:lnTo>
                    <a:pt x="691" y="222"/>
                  </a:lnTo>
                  <a:lnTo>
                    <a:pt x="691" y="222"/>
                  </a:lnTo>
                  <a:lnTo>
                    <a:pt x="691" y="222"/>
                  </a:lnTo>
                  <a:lnTo>
                    <a:pt x="691" y="225"/>
                  </a:lnTo>
                  <a:lnTo>
                    <a:pt x="691" y="228"/>
                  </a:lnTo>
                  <a:lnTo>
                    <a:pt x="691" y="228"/>
                  </a:lnTo>
                  <a:lnTo>
                    <a:pt x="691" y="231"/>
                  </a:lnTo>
                  <a:lnTo>
                    <a:pt x="694" y="231"/>
                  </a:lnTo>
                  <a:lnTo>
                    <a:pt x="694" y="234"/>
                  </a:lnTo>
                  <a:lnTo>
                    <a:pt x="697" y="234"/>
                  </a:lnTo>
                  <a:lnTo>
                    <a:pt x="697" y="237"/>
                  </a:lnTo>
                  <a:lnTo>
                    <a:pt x="694" y="237"/>
                  </a:lnTo>
                  <a:lnTo>
                    <a:pt x="694" y="237"/>
                  </a:lnTo>
                  <a:lnTo>
                    <a:pt x="694" y="237"/>
                  </a:lnTo>
                  <a:lnTo>
                    <a:pt x="694" y="237"/>
                  </a:lnTo>
                  <a:lnTo>
                    <a:pt x="694" y="237"/>
                  </a:lnTo>
                  <a:lnTo>
                    <a:pt x="691" y="240"/>
                  </a:lnTo>
                  <a:lnTo>
                    <a:pt x="691" y="240"/>
                  </a:lnTo>
                  <a:lnTo>
                    <a:pt x="694" y="240"/>
                  </a:lnTo>
                  <a:lnTo>
                    <a:pt x="694" y="243"/>
                  </a:lnTo>
                  <a:lnTo>
                    <a:pt x="700" y="246"/>
                  </a:lnTo>
                  <a:lnTo>
                    <a:pt x="700" y="246"/>
                  </a:lnTo>
                  <a:lnTo>
                    <a:pt x="703" y="249"/>
                  </a:lnTo>
                  <a:lnTo>
                    <a:pt x="706" y="255"/>
                  </a:lnTo>
                  <a:lnTo>
                    <a:pt x="712" y="258"/>
                  </a:lnTo>
                  <a:lnTo>
                    <a:pt x="712" y="258"/>
                  </a:lnTo>
                  <a:lnTo>
                    <a:pt x="712" y="258"/>
                  </a:lnTo>
                  <a:lnTo>
                    <a:pt x="715" y="258"/>
                  </a:lnTo>
                  <a:lnTo>
                    <a:pt x="715" y="258"/>
                  </a:lnTo>
                  <a:lnTo>
                    <a:pt x="715" y="255"/>
                  </a:lnTo>
                  <a:lnTo>
                    <a:pt x="718" y="258"/>
                  </a:lnTo>
                  <a:lnTo>
                    <a:pt x="718" y="258"/>
                  </a:lnTo>
                  <a:lnTo>
                    <a:pt x="718" y="258"/>
                  </a:lnTo>
                  <a:lnTo>
                    <a:pt x="721" y="261"/>
                  </a:lnTo>
                  <a:lnTo>
                    <a:pt x="721" y="261"/>
                  </a:lnTo>
                  <a:lnTo>
                    <a:pt x="724" y="265"/>
                  </a:lnTo>
                  <a:lnTo>
                    <a:pt x="724" y="265"/>
                  </a:lnTo>
                  <a:lnTo>
                    <a:pt x="724" y="271"/>
                  </a:lnTo>
                  <a:lnTo>
                    <a:pt x="721" y="274"/>
                  </a:lnTo>
                  <a:lnTo>
                    <a:pt x="721" y="274"/>
                  </a:lnTo>
                  <a:lnTo>
                    <a:pt x="721" y="274"/>
                  </a:lnTo>
                  <a:lnTo>
                    <a:pt x="721" y="274"/>
                  </a:lnTo>
                  <a:lnTo>
                    <a:pt x="721" y="277"/>
                  </a:lnTo>
                  <a:lnTo>
                    <a:pt x="721" y="277"/>
                  </a:lnTo>
                  <a:lnTo>
                    <a:pt x="721" y="277"/>
                  </a:lnTo>
                  <a:lnTo>
                    <a:pt x="718" y="277"/>
                  </a:lnTo>
                  <a:lnTo>
                    <a:pt x="718" y="280"/>
                  </a:lnTo>
                  <a:lnTo>
                    <a:pt x="718" y="280"/>
                  </a:lnTo>
                  <a:lnTo>
                    <a:pt x="718" y="280"/>
                  </a:lnTo>
                  <a:lnTo>
                    <a:pt x="715" y="280"/>
                  </a:lnTo>
                  <a:lnTo>
                    <a:pt x="715" y="280"/>
                  </a:lnTo>
                  <a:lnTo>
                    <a:pt x="715" y="280"/>
                  </a:lnTo>
                  <a:lnTo>
                    <a:pt x="715" y="280"/>
                  </a:lnTo>
                  <a:lnTo>
                    <a:pt x="715" y="280"/>
                  </a:lnTo>
                  <a:lnTo>
                    <a:pt x="715" y="280"/>
                  </a:lnTo>
                  <a:lnTo>
                    <a:pt x="715" y="280"/>
                  </a:lnTo>
                  <a:lnTo>
                    <a:pt x="715" y="283"/>
                  </a:lnTo>
                  <a:lnTo>
                    <a:pt x="718" y="283"/>
                  </a:lnTo>
                  <a:lnTo>
                    <a:pt x="721" y="283"/>
                  </a:lnTo>
                  <a:lnTo>
                    <a:pt x="721" y="286"/>
                  </a:lnTo>
                  <a:lnTo>
                    <a:pt x="721" y="286"/>
                  </a:lnTo>
                  <a:lnTo>
                    <a:pt x="721" y="286"/>
                  </a:lnTo>
                  <a:lnTo>
                    <a:pt x="721" y="286"/>
                  </a:lnTo>
                  <a:lnTo>
                    <a:pt x="721" y="289"/>
                  </a:lnTo>
                  <a:lnTo>
                    <a:pt x="721" y="289"/>
                  </a:lnTo>
                  <a:lnTo>
                    <a:pt x="721" y="289"/>
                  </a:lnTo>
                  <a:lnTo>
                    <a:pt x="721" y="292"/>
                  </a:lnTo>
                  <a:lnTo>
                    <a:pt x="727" y="295"/>
                  </a:lnTo>
                  <a:lnTo>
                    <a:pt x="727" y="298"/>
                  </a:lnTo>
                  <a:lnTo>
                    <a:pt x="727" y="298"/>
                  </a:lnTo>
                  <a:lnTo>
                    <a:pt x="727" y="298"/>
                  </a:lnTo>
                  <a:lnTo>
                    <a:pt x="724" y="301"/>
                  </a:lnTo>
                  <a:lnTo>
                    <a:pt x="724" y="301"/>
                  </a:lnTo>
                  <a:lnTo>
                    <a:pt x="724" y="301"/>
                  </a:lnTo>
                  <a:lnTo>
                    <a:pt x="727" y="301"/>
                  </a:lnTo>
                  <a:lnTo>
                    <a:pt x="727" y="304"/>
                  </a:lnTo>
                  <a:lnTo>
                    <a:pt x="734" y="304"/>
                  </a:lnTo>
                  <a:lnTo>
                    <a:pt x="734" y="304"/>
                  </a:lnTo>
                  <a:lnTo>
                    <a:pt x="737" y="304"/>
                  </a:lnTo>
                  <a:lnTo>
                    <a:pt x="737" y="304"/>
                  </a:lnTo>
                  <a:lnTo>
                    <a:pt x="737" y="304"/>
                  </a:lnTo>
                  <a:lnTo>
                    <a:pt x="743" y="307"/>
                  </a:lnTo>
                  <a:lnTo>
                    <a:pt x="743" y="307"/>
                  </a:lnTo>
                  <a:lnTo>
                    <a:pt x="743" y="307"/>
                  </a:lnTo>
                  <a:lnTo>
                    <a:pt x="746" y="307"/>
                  </a:lnTo>
                  <a:lnTo>
                    <a:pt x="749" y="307"/>
                  </a:lnTo>
                  <a:lnTo>
                    <a:pt x="749" y="310"/>
                  </a:lnTo>
                  <a:lnTo>
                    <a:pt x="749" y="313"/>
                  </a:lnTo>
                  <a:lnTo>
                    <a:pt x="749" y="316"/>
                  </a:lnTo>
                  <a:lnTo>
                    <a:pt x="752" y="319"/>
                  </a:lnTo>
                  <a:lnTo>
                    <a:pt x="764" y="328"/>
                  </a:lnTo>
                  <a:lnTo>
                    <a:pt x="764" y="331"/>
                  </a:lnTo>
                  <a:lnTo>
                    <a:pt x="767" y="334"/>
                  </a:lnTo>
                  <a:lnTo>
                    <a:pt x="767" y="337"/>
                  </a:lnTo>
                  <a:lnTo>
                    <a:pt x="770" y="337"/>
                  </a:lnTo>
                  <a:lnTo>
                    <a:pt x="770" y="337"/>
                  </a:lnTo>
                  <a:lnTo>
                    <a:pt x="770" y="337"/>
                  </a:lnTo>
                  <a:lnTo>
                    <a:pt x="770" y="340"/>
                  </a:lnTo>
                  <a:lnTo>
                    <a:pt x="770" y="344"/>
                  </a:lnTo>
                  <a:lnTo>
                    <a:pt x="773" y="344"/>
                  </a:lnTo>
                  <a:lnTo>
                    <a:pt x="773" y="344"/>
                  </a:lnTo>
                  <a:lnTo>
                    <a:pt x="773" y="347"/>
                  </a:lnTo>
                  <a:lnTo>
                    <a:pt x="773" y="347"/>
                  </a:lnTo>
                  <a:lnTo>
                    <a:pt x="776" y="350"/>
                  </a:lnTo>
                  <a:lnTo>
                    <a:pt x="776" y="353"/>
                  </a:lnTo>
                  <a:lnTo>
                    <a:pt x="776" y="353"/>
                  </a:lnTo>
                  <a:lnTo>
                    <a:pt x="776" y="356"/>
                  </a:lnTo>
                  <a:lnTo>
                    <a:pt x="776" y="356"/>
                  </a:lnTo>
                  <a:lnTo>
                    <a:pt x="773" y="356"/>
                  </a:lnTo>
                  <a:lnTo>
                    <a:pt x="770" y="359"/>
                  </a:lnTo>
                  <a:lnTo>
                    <a:pt x="770" y="359"/>
                  </a:lnTo>
                  <a:lnTo>
                    <a:pt x="770" y="359"/>
                  </a:lnTo>
                  <a:lnTo>
                    <a:pt x="770" y="359"/>
                  </a:lnTo>
                  <a:lnTo>
                    <a:pt x="773" y="362"/>
                  </a:lnTo>
                  <a:lnTo>
                    <a:pt x="773" y="362"/>
                  </a:lnTo>
                  <a:lnTo>
                    <a:pt x="773" y="362"/>
                  </a:lnTo>
                  <a:lnTo>
                    <a:pt x="773" y="365"/>
                  </a:lnTo>
                  <a:lnTo>
                    <a:pt x="773" y="377"/>
                  </a:lnTo>
                  <a:lnTo>
                    <a:pt x="773" y="377"/>
                  </a:lnTo>
                  <a:lnTo>
                    <a:pt x="773" y="377"/>
                  </a:lnTo>
                  <a:lnTo>
                    <a:pt x="770" y="380"/>
                  </a:lnTo>
                  <a:lnTo>
                    <a:pt x="770" y="380"/>
                  </a:lnTo>
                  <a:lnTo>
                    <a:pt x="770" y="383"/>
                  </a:lnTo>
                  <a:lnTo>
                    <a:pt x="773" y="383"/>
                  </a:lnTo>
                  <a:lnTo>
                    <a:pt x="773" y="386"/>
                  </a:lnTo>
                  <a:lnTo>
                    <a:pt x="773" y="386"/>
                  </a:lnTo>
                  <a:lnTo>
                    <a:pt x="773" y="386"/>
                  </a:lnTo>
                  <a:lnTo>
                    <a:pt x="773" y="389"/>
                  </a:lnTo>
                  <a:lnTo>
                    <a:pt x="773" y="389"/>
                  </a:lnTo>
                  <a:lnTo>
                    <a:pt x="773" y="392"/>
                  </a:lnTo>
                  <a:lnTo>
                    <a:pt x="773" y="395"/>
                  </a:lnTo>
                  <a:lnTo>
                    <a:pt x="773" y="395"/>
                  </a:lnTo>
                  <a:lnTo>
                    <a:pt x="773" y="395"/>
                  </a:lnTo>
                  <a:lnTo>
                    <a:pt x="770" y="398"/>
                  </a:lnTo>
                  <a:lnTo>
                    <a:pt x="770" y="398"/>
                  </a:lnTo>
                  <a:lnTo>
                    <a:pt x="770" y="401"/>
                  </a:lnTo>
                  <a:lnTo>
                    <a:pt x="770" y="404"/>
                  </a:lnTo>
                  <a:lnTo>
                    <a:pt x="770" y="407"/>
                  </a:lnTo>
                  <a:lnTo>
                    <a:pt x="770" y="410"/>
                  </a:lnTo>
                  <a:lnTo>
                    <a:pt x="770" y="410"/>
                  </a:lnTo>
                  <a:lnTo>
                    <a:pt x="767" y="413"/>
                  </a:lnTo>
                  <a:lnTo>
                    <a:pt x="767" y="413"/>
                  </a:lnTo>
                  <a:lnTo>
                    <a:pt x="767" y="413"/>
                  </a:lnTo>
                  <a:lnTo>
                    <a:pt x="767" y="413"/>
                  </a:lnTo>
                  <a:lnTo>
                    <a:pt x="767" y="416"/>
                  </a:lnTo>
                  <a:lnTo>
                    <a:pt x="767" y="416"/>
                  </a:lnTo>
                  <a:lnTo>
                    <a:pt x="767" y="419"/>
                  </a:lnTo>
                  <a:lnTo>
                    <a:pt x="767" y="419"/>
                  </a:lnTo>
                  <a:lnTo>
                    <a:pt x="767" y="419"/>
                  </a:lnTo>
                  <a:lnTo>
                    <a:pt x="767" y="423"/>
                  </a:lnTo>
                  <a:lnTo>
                    <a:pt x="770" y="423"/>
                  </a:lnTo>
                  <a:lnTo>
                    <a:pt x="776" y="426"/>
                  </a:lnTo>
                  <a:lnTo>
                    <a:pt x="776" y="426"/>
                  </a:lnTo>
                  <a:lnTo>
                    <a:pt x="776" y="426"/>
                  </a:lnTo>
                  <a:lnTo>
                    <a:pt x="776" y="426"/>
                  </a:lnTo>
                  <a:lnTo>
                    <a:pt x="779" y="429"/>
                  </a:lnTo>
                  <a:lnTo>
                    <a:pt x="779" y="432"/>
                  </a:lnTo>
                  <a:lnTo>
                    <a:pt x="782" y="441"/>
                  </a:lnTo>
                  <a:lnTo>
                    <a:pt x="773" y="450"/>
                  </a:lnTo>
                  <a:lnTo>
                    <a:pt x="770" y="453"/>
                  </a:lnTo>
                  <a:lnTo>
                    <a:pt x="767" y="453"/>
                  </a:lnTo>
                  <a:lnTo>
                    <a:pt x="767" y="453"/>
                  </a:lnTo>
                  <a:lnTo>
                    <a:pt x="767" y="453"/>
                  </a:lnTo>
                  <a:lnTo>
                    <a:pt x="767" y="450"/>
                  </a:lnTo>
                  <a:lnTo>
                    <a:pt x="767" y="450"/>
                  </a:lnTo>
                  <a:lnTo>
                    <a:pt x="767" y="450"/>
                  </a:lnTo>
                  <a:lnTo>
                    <a:pt x="767" y="450"/>
                  </a:lnTo>
                  <a:lnTo>
                    <a:pt x="767" y="447"/>
                  </a:lnTo>
                  <a:lnTo>
                    <a:pt x="770" y="444"/>
                  </a:lnTo>
                  <a:lnTo>
                    <a:pt x="770" y="444"/>
                  </a:lnTo>
                  <a:lnTo>
                    <a:pt x="767" y="444"/>
                  </a:lnTo>
                  <a:lnTo>
                    <a:pt x="770" y="441"/>
                  </a:lnTo>
                  <a:lnTo>
                    <a:pt x="770" y="441"/>
                  </a:lnTo>
                  <a:lnTo>
                    <a:pt x="770" y="441"/>
                  </a:lnTo>
                  <a:lnTo>
                    <a:pt x="770" y="441"/>
                  </a:lnTo>
                  <a:lnTo>
                    <a:pt x="770" y="441"/>
                  </a:lnTo>
                  <a:lnTo>
                    <a:pt x="770" y="438"/>
                  </a:lnTo>
                  <a:lnTo>
                    <a:pt x="767" y="438"/>
                  </a:lnTo>
                  <a:lnTo>
                    <a:pt x="767" y="438"/>
                  </a:lnTo>
                  <a:lnTo>
                    <a:pt x="764" y="441"/>
                  </a:lnTo>
                  <a:lnTo>
                    <a:pt x="752" y="453"/>
                  </a:lnTo>
                  <a:lnTo>
                    <a:pt x="752" y="453"/>
                  </a:lnTo>
                  <a:lnTo>
                    <a:pt x="752" y="453"/>
                  </a:lnTo>
                  <a:lnTo>
                    <a:pt x="752" y="453"/>
                  </a:lnTo>
                  <a:lnTo>
                    <a:pt x="752" y="453"/>
                  </a:lnTo>
                  <a:lnTo>
                    <a:pt x="749" y="450"/>
                  </a:lnTo>
                  <a:lnTo>
                    <a:pt x="746" y="447"/>
                  </a:lnTo>
                  <a:lnTo>
                    <a:pt x="746" y="444"/>
                  </a:lnTo>
                  <a:lnTo>
                    <a:pt x="746" y="444"/>
                  </a:lnTo>
                  <a:lnTo>
                    <a:pt x="740" y="444"/>
                  </a:lnTo>
                  <a:lnTo>
                    <a:pt x="737" y="444"/>
                  </a:lnTo>
                  <a:lnTo>
                    <a:pt x="737" y="444"/>
                  </a:lnTo>
                  <a:lnTo>
                    <a:pt x="737" y="444"/>
                  </a:lnTo>
                  <a:lnTo>
                    <a:pt x="734" y="441"/>
                  </a:lnTo>
                  <a:lnTo>
                    <a:pt x="730" y="438"/>
                  </a:lnTo>
                  <a:lnTo>
                    <a:pt x="730" y="438"/>
                  </a:lnTo>
                  <a:lnTo>
                    <a:pt x="730" y="441"/>
                  </a:lnTo>
                  <a:lnTo>
                    <a:pt x="727" y="444"/>
                  </a:lnTo>
                  <a:lnTo>
                    <a:pt x="724" y="447"/>
                  </a:lnTo>
                  <a:lnTo>
                    <a:pt x="724" y="447"/>
                  </a:lnTo>
                  <a:lnTo>
                    <a:pt x="724" y="447"/>
                  </a:lnTo>
                  <a:lnTo>
                    <a:pt x="724" y="453"/>
                  </a:lnTo>
                  <a:lnTo>
                    <a:pt x="724" y="456"/>
                  </a:lnTo>
                  <a:lnTo>
                    <a:pt x="727" y="456"/>
                  </a:lnTo>
                  <a:lnTo>
                    <a:pt x="727" y="459"/>
                  </a:lnTo>
                  <a:lnTo>
                    <a:pt x="727" y="459"/>
                  </a:lnTo>
                  <a:lnTo>
                    <a:pt x="727" y="459"/>
                  </a:lnTo>
                  <a:lnTo>
                    <a:pt x="727" y="462"/>
                  </a:lnTo>
                  <a:lnTo>
                    <a:pt x="730" y="462"/>
                  </a:lnTo>
                  <a:lnTo>
                    <a:pt x="730" y="462"/>
                  </a:lnTo>
                  <a:lnTo>
                    <a:pt x="730" y="462"/>
                  </a:lnTo>
                  <a:lnTo>
                    <a:pt x="734" y="462"/>
                  </a:lnTo>
                  <a:lnTo>
                    <a:pt x="734" y="465"/>
                  </a:lnTo>
                  <a:lnTo>
                    <a:pt x="734" y="465"/>
                  </a:lnTo>
                  <a:lnTo>
                    <a:pt x="737" y="468"/>
                  </a:lnTo>
                  <a:lnTo>
                    <a:pt x="737" y="468"/>
                  </a:lnTo>
                  <a:lnTo>
                    <a:pt x="740" y="468"/>
                  </a:lnTo>
                  <a:lnTo>
                    <a:pt x="740" y="471"/>
                  </a:lnTo>
                  <a:lnTo>
                    <a:pt x="740" y="471"/>
                  </a:lnTo>
                  <a:lnTo>
                    <a:pt x="743" y="471"/>
                  </a:lnTo>
                  <a:lnTo>
                    <a:pt x="743" y="474"/>
                  </a:lnTo>
                  <a:lnTo>
                    <a:pt x="740" y="474"/>
                  </a:lnTo>
                  <a:lnTo>
                    <a:pt x="740" y="474"/>
                  </a:lnTo>
                  <a:lnTo>
                    <a:pt x="737" y="477"/>
                  </a:lnTo>
                  <a:lnTo>
                    <a:pt x="737" y="477"/>
                  </a:lnTo>
                  <a:lnTo>
                    <a:pt x="737" y="477"/>
                  </a:lnTo>
                  <a:lnTo>
                    <a:pt x="737" y="477"/>
                  </a:lnTo>
                  <a:lnTo>
                    <a:pt x="737" y="480"/>
                  </a:lnTo>
                  <a:lnTo>
                    <a:pt x="737" y="480"/>
                  </a:lnTo>
                  <a:lnTo>
                    <a:pt x="737" y="480"/>
                  </a:lnTo>
                  <a:lnTo>
                    <a:pt x="737" y="483"/>
                  </a:lnTo>
                  <a:lnTo>
                    <a:pt x="737" y="486"/>
                  </a:lnTo>
                  <a:lnTo>
                    <a:pt x="740" y="486"/>
                  </a:lnTo>
                  <a:lnTo>
                    <a:pt x="740" y="489"/>
                  </a:lnTo>
                  <a:lnTo>
                    <a:pt x="740" y="489"/>
                  </a:lnTo>
                  <a:lnTo>
                    <a:pt x="740" y="492"/>
                  </a:lnTo>
                  <a:lnTo>
                    <a:pt x="740" y="495"/>
                  </a:lnTo>
                  <a:lnTo>
                    <a:pt x="737" y="502"/>
                  </a:lnTo>
                  <a:lnTo>
                    <a:pt x="737" y="505"/>
                  </a:lnTo>
                  <a:lnTo>
                    <a:pt x="737" y="505"/>
                  </a:lnTo>
                  <a:lnTo>
                    <a:pt x="737" y="505"/>
                  </a:lnTo>
                  <a:lnTo>
                    <a:pt x="737" y="505"/>
                  </a:lnTo>
                  <a:lnTo>
                    <a:pt x="737" y="508"/>
                  </a:lnTo>
                  <a:lnTo>
                    <a:pt x="737" y="508"/>
                  </a:lnTo>
                  <a:lnTo>
                    <a:pt x="737" y="508"/>
                  </a:lnTo>
                  <a:lnTo>
                    <a:pt x="737" y="508"/>
                  </a:lnTo>
                  <a:lnTo>
                    <a:pt x="727" y="508"/>
                  </a:lnTo>
                  <a:lnTo>
                    <a:pt x="724" y="508"/>
                  </a:lnTo>
                  <a:lnTo>
                    <a:pt x="724" y="508"/>
                  </a:lnTo>
                  <a:lnTo>
                    <a:pt x="721" y="511"/>
                  </a:lnTo>
                  <a:lnTo>
                    <a:pt x="721" y="511"/>
                  </a:lnTo>
                  <a:lnTo>
                    <a:pt x="721" y="514"/>
                  </a:lnTo>
                  <a:lnTo>
                    <a:pt x="721" y="514"/>
                  </a:lnTo>
                  <a:lnTo>
                    <a:pt x="718" y="517"/>
                  </a:lnTo>
                  <a:lnTo>
                    <a:pt x="694" y="532"/>
                  </a:lnTo>
                  <a:lnTo>
                    <a:pt x="694" y="532"/>
                  </a:lnTo>
                  <a:lnTo>
                    <a:pt x="691" y="532"/>
                  </a:lnTo>
                  <a:lnTo>
                    <a:pt x="691" y="532"/>
                  </a:lnTo>
                  <a:lnTo>
                    <a:pt x="691" y="532"/>
                  </a:lnTo>
                  <a:lnTo>
                    <a:pt x="691" y="532"/>
                  </a:lnTo>
                  <a:lnTo>
                    <a:pt x="691" y="529"/>
                  </a:lnTo>
                  <a:lnTo>
                    <a:pt x="691" y="529"/>
                  </a:lnTo>
                  <a:lnTo>
                    <a:pt x="691" y="526"/>
                  </a:lnTo>
                  <a:lnTo>
                    <a:pt x="691" y="526"/>
                  </a:lnTo>
                  <a:lnTo>
                    <a:pt x="691" y="526"/>
                  </a:lnTo>
                  <a:lnTo>
                    <a:pt x="688" y="526"/>
                  </a:lnTo>
                  <a:lnTo>
                    <a:pt x="688" y="526"/>
                  </a:lnTo>
                  <a:lnTo>
                    <a:pt x="688" y="523"/>
                  </a:lnTo>
                  <a:lnTo>
                    <a:pt x="688" y="523"/>
                  </a:lnTo>
                  <a:lnTo>
                    <a:pt x="685" y="526"/>
                  </a:lnTo>
                  <a:lnTo>
                    <a:pt x="682" y="526"/>
                  </a:lnTo>
                  <a:lnTo>
                    <a:pt x="679" y="529"/>
                  </a:lnTo>
                  <a:lnTo>
                    <a:pt x="679" y="529"/>
                  </a:lnTo>
                  <a:lnTo>
                    <a:pt x="676" y="529"/>
                  </a:lnTo>
                  <a:lnTo>
                    <a:pt x="673" y="529"/>
                  </a:lnTo>
                  <a:lnTo>
                    <a:pt x="670" y="532"/>
                  </a:lnTo>
                  <a:lnTo>
                    <a:pt x="670" y="532"/>
                  </a:lnTo>
                  <a:lnTo>
                    <a:pt x="667" y="535"/>
                  </a:lnTo>
                  <a:lnTo>
                    <a:pt x="667" y="535"/>
                  </a:lnTo>
                  <a:lnTo>
                    <a:pt x="664" y="538"/>
                  </a:lnTo>
                  <a:lnTo>
                    <a:pt x="664" y="541"/>
                  </a:lnTo>
                  <a:lnTo>
                    <a:pt x="664" y="541"/>
                  </a:lnTo>
                  <a:lnTo>
                    <a:pt x="667" y="544"/>
                  </a:lnTo>
                  <a:lnTo>
                    <a:pt x="664" y="547"/>
                  </a:lnTo>
                  <a:lnTo>
                    <a:pt x="648" y="565"/>
                  </a:lnTo>
                  <a:lnTo>
                    <a:pt x="651" y="571"/>
                  </a:lnTo>
                  <a:lnTo>
                    <a:pt x="651" y="571"/>
                  </a:lnTo>
                  <a:lnTo>
                    <a:pt x="654" y="571"/>
                  </a:lnTo>
                  <a:lnTo>
                    <a:pt x="654" y="571"/>
                  </a:lnTo>
                  <a:lnTo>
                    <a:pt x="654" y="571"/>
                  </a:lnTo>
                  <a:lnTo>
                    <a:pt x="654" y="571"/>
                  </a:lnTo>
                  <a:lnTo>
                    <a:pt x="654" y="571"/>
                  </a:lnTo>
                  <a:lnTo>
                    <a:pt x="654" y="571"/>
                  </a:lnTo>
                  <a:lnTo>
                    <a:pt x="660" y="584"/>
                  </a:lnTo>
                  <a:lnTo>
                    <a:pt x="664" y="590"/>
                  </a:lnTo>
                  <a:lnTo>
                    <a:pt x="667" y="593"/>
                  </a:lnTo>
                  <a:lnTo>
                    <a:pt x="667" y="596"/>
                  </a:lnTo>
                  <a:lnTo>
                    <a:pt x="673" y="611"/>
                  </a:lnTo>
                  <a:lnTo>
                    <a:pt x="682" y="657"/>
                  </a:lnTo>
                  <a:lnTo>
                    <a:pt x="688" y="675"/>
                  </a:lnTo>
                  <a:lnTo>
                    <a:pt x="691" y="678"/>
                  </a:lnTo>
                  <a:lnTo>
                    <a:pt x="691" y="684"/>
                  </a:lnTo>
                  <a:lnTo>
                    <a:pt x="691" y="693"/>
                  </a:lnTo>
                  <a:lnTo>
                    <a:pt x="688" y="702"/>
                  </a:lnTo>
                  <a:lnTo>
                    <a:pt x="679" y="723"/>
                  </a:lnTo>
                  <a:lnTo>
                    <a:pt x="679" y="726"/>
                  </a:lnTo>
                  <a:lnTo>
                    <a:pt x="679" y="726"/>
                  </a:lnTo>
                  <a:lnTo>
                    <a:pt x="676" y="726"/>
                  </a:lnTo>
                  <a:lnTo>
                    <a:pt x="676" y="726"/>
                  </a:lnTo>
                  <a:lnTo>
                    <a:pt x="676" y="729"/>
                  </a:lnTo>
                  <a:lnTo>
                    <a:pt x="676" y="733"/>
                  </a:lnTo>
                  <a:lnTo>
                    <a:pt x="679" y="736"/>
                  </a:lnTo>
                  <a:lnTo>
                    <a:pt x="679" y="736"/>
                  </a:lnTo>
                  <a:lnTo>
                    <a:pt x="682" y="742"/>
                  </a:lnTo>
                  <a:lnTo>
                    <a:pt x="682" y="742"/>
                  </a:lnTo>
                  <a:lnTo>
                    <a:pt x="682" y="751"/>
                  </a:lnTo>
                  <a:lnTo>
                    <a:pt x="682" y="754"/>
                  </a:lnTo>
                  <a:lnTo>
                    <a:pt x="682" y="757"/>
                  </a:lnTo>
                  <a:lnTo>
                    <a:pt x="682" y="757"/>
                  </a:lnTo>
                  <a:lnTo>
                    <a:pt x="679" y="760"/>
                  </a:lnTo>
                  <a:lnTo>
                    <a:pt x="679" y="763"/>
                  </a:lnTo>
                  <a:lnTo>
                    <a:pt x="679" y="766"/>
                  </a:lnTo>
                  <a:lnTo>
                    <a:pt x="679" y="766"/>
                  </a:lnTo>
                  <a:lnTo>
                    <a:pt x="679" y="766"/>
                  </a:lnTo>
                  <a:lnTo>
                    <a:pt x="679" y="766"/>
                  </a:lnTo>
                  <a:lnTo>
                    <a:pt x="679" y="766"/>
                  </a:lnTo>
                  <a:lnTo>
                    <a:pt x="676" y="769"/>
                  </a:lnTo>
                  <a:lnTo>
                    <a:pt x="676" y="769"/>
                  </a:lnTo>
                  <a:lnTo>
                    <a:pt x="676" y="769"/>
                  </a:lnTo>
                  <a:lnTo>
                    <a:pt x="676" y="769"/>
                  </a:lnTo>
                  <a:lnTo>
                    <a:pt x="679" y="769"/>
                  </a:lnTo>
                  <a:lnTo>
                    <a:pt x="679" y="769"/>
                  </a:lnTo>
                  <a:lnTo>
                    <a:pt x="679" y="769"/>
                  </a:lnTo>
                  <a:lnTo>
                    <a:pt x="679" y="769"/>
                  </a:lnTo>
                  <a:lnTo>
                    <a:pt x="679" y="769"/>
                  </a:lnTo>
                  <a:lnTo>
                    <a:pt x="679" y="769"/>
                  </a:lnTo>
                  <a:lnTo>
                    <a:pt x="682" y="769"/>
                  </a:lnTo>
                  <a:lnTo>
                    <a:pt x="682" y="772"/>
                  </a:lnTo>
                  <a:lnTo>
                    <a:pt x="682" y="772"/>
                  </a:lnTo>
                  <a:lnTo>
                    <a:pt x="682" y="775"/>
                  </a:lnTo>
                  <a:lnTo>
                    <a:pt x="688" y="787"/>
                  </a:lnTo>
                  <a:lnTo>
                    <a:pt x="685" y="787"/>
                  </a:lnTo>
                  <a:lnTo>
                    <a:pt x="685" y="787"/>
                  </a:lnTo>
                  <a:lnTo>
                    <a:pt x="685" y="787"/>
                  </a:lnTo>
                  <a:lnTo>
                    <a:pt x="685" y="790"/>
                  </a:lnTo>
                  <a:lnTo>
                    <a:pt x="685" y="790"/>
                  </a:lnTo>
                  <a:lnTo>
                    <a:pt x="685" y="790"/>
                  </a:lnTo>
                  <a:lnTo>
                    <a:pt x="682" y="793"/>
                  </a:lnTo>
                  <a:lnTo>
                    <a:pt x="682" y="793"/>
                  </a:lnTo>
                  <a:lnTo>
                    <a:pt x="679" y="793"/>
                  </a:lnTo>
                  <a:lnTo>
                    <a:pt x="676" y="793"/>
                  </a:lnTo>
                  <a:lnTo>
                    <a:pt x="676" y="793"/>
                  </a:lnTo>
                  <a:lnTo>
                    <a:pt x="676" y="793"/>
                  </a:lnTo>
                  <a:lnTo>
                    <a:pt x="676" y="796"/>
                  </a:lnTo>
                  <a:lnTo>
                    <a:pt x="676" y="799"/>
                  </a:lnTo>
                  <a:lnTo>
                    <a:pt x="676" y="799"/>
                  </a:lnTo>
                  <a:lnTo>
                    <a:pt x="676" y="799"/>
                  </a:lnTo>
                  <a:lnTo>
                    <a:pt x="679" y="802"/>
                  </a:lnTo>
                  <a:lnTo>
                    <a:pt x="679" y="802"/>
                  </a:lnTo>
                  <a:lnTo>
                    <a:pt x="679" y="805"/>
                  </a:lnTo>
                  <a:lnTo>
                    <a:pt x="679" y="805"/>
                  </a:lnTo>
                  <a:lnTo>
                    <a:pt x="682" y="805"/>
                  </a:lnTo>
                  <a:lnTo>
                    <a:pt x="682" y="805"/>
                  </a:lnTo>
                  <a:lnTo>
                    <a:pt x="685" y="805"/>
                  </a:lnTo>
                  <a:lnTo>
                    <a:pt x="685" y="808"/>
                  </a:lnTo>
                  <a:lnTo>
                    <a:pt x="685" y="808"/>
                  </a:lnTo>
                  <a:lnTo>
                    <a:pt x="685" y="812"/>
                  </a:lnTo>
                  <a:lnTo>
                    <a:pt x="685" y="821"/>
                  </a:lnTo>
                  <a:lnTo>
                    <a:pt x="685" y="830"/>
                  </a:lnTo>
                  <a:lnTo>
                    <a:pt x="688" y="833"/>
                  </a:lnTo>
                  <a:lnTo>
                    <a:pt x="688" y="836"/>
                  </a:lnTo>
                  <a:lnTo>
                    <a:pt x="688" y="836"/>
                  </a:lnTo>
                  <a:lnTo>
                    <a:pt x="688" y="839"/>
                  </a:lnTo>
                  <a:lnTo>
                    <a:pt x="688" y="839"/>
                  </a:lnTo>
                  <a:lnTo>
                    <a:pt x="688" y="842"/>
                  </a:lnTo>
                  <a:lnTo>
                    <a:pt x="688" y="842"/>
                  </a:lnTo>
                  <a:lnTo>
                    <a:pt x="685" y="842"/>
                  </a:lnTo>
                  <a:lnTo>
                    <a:pt x="685" y="842"/>
                  </a:lnTo>
                  <a:lnTo>
                    <a:pt x="682" y="842"/>
                  </a:lnTo>
                  <a:lnTo>
                    <a:pt x="679" y="842"/>
                  </a:lnTo>
                  <a:lnTo>
                    <a:pt x="679" y="842"/>
                  </a:lnTo>
                  <a:lnTo>
                    <a:pt x="679" y="842"/>
                  </a:lnTo>
                  <a:lnTo>
                    <a:pt x="676" y="842"/>
                  </a:lnTo>
                  <a:lnTo>
                    <a:pt x="676" y="845"/>
                  </a:lnTo>
                  <a:lnTo>
                    <a:pt x="676" y="848"/>
                  </a:lnTo>
                  <a:lnTo>
                    <a:pt x="673" y="851"/>
                  </a:lnTo>
                  <a:lnTo>
                    <a:pt x="673" y="848"/>
                  </a:lnTo>
                  <a:lnTo>
                    <a:pt x="670" y="848"/>
                  </a:lnTo>
                  <a:lnTo>
                    <a:pt x="670" y="842"/>
                  </a:lnTo>
                  <a:lnTo>
                    <a:pt x="670" y="842"/>
                  </a:lnTo>
                  <a:lnTo>
                    <a:pt x="667" y="842"/>
                  </a:lnTo>
                  <a:lnTo>
                    <a:pt x="667" y="842"/>
                  </a:lnTo>
                  <a:lnTo>
                    <a:pt x="664" y="842"/>
                  </a:lnTo>
                  <a:lnTo>
                    <a:pt x="657" y="842"/>
                  </a:lnTo>
                  <a:lnTo>
                    <a:pt x="651" y="845"/>
                  </a:lnTo>
                  <a:lnTo>
                    <a:pt x="645" y="848"/>
                  </a:lnTo>
                  <a:lnTo>
                    <a:pt x="642" y="848"/>
                  </a:lnTo>
                  <a:lnTo>
                    <a:pt x="636" y="848"/>
                  </a:lnTo>
                  <a:lnTo>
                    <a:pt x="630" y="848"/>
                  </a:lnTo>
                  <a:lnTo>
                    <a:pt x="621" y="842"/>
                  </a:lnTo>
                  <a:lnTo>
                    <a:pt x="618" y="842"/>
                  </a:lnTo>
                  <a:lnTo>
                    <a:pt x="615" y="845"/>
                  </a:lnTo>
                  <a:lnTo>
                    <a:pt x="609" y="845"/>
                  </a:lnTo>
                  <a:lnTo>
                    <a:pt x="590" y="863"/>
                  </a:lnTo>
                  <a:lnTo>
                    <a:pt x="578" y="869"/>
                  </a:lnTo>
                  <a:lnTo>
                    <a:pt x="572" y="866"/>
                  </a:lnTo>
                  <a:lnTo>
                    <a:pt x="569" y="866"/>
                  </a:lnTo>
                  <a:lnTo>
                    <a:pt x="566" y="869"/>
                  </a:lnTo>
                  <a:lnTo>
                    <a:pt x="563" y="872"/>
                  </a:lnTo>
                  <a:lnTo>
                    <a:pt x="563" y="872"/>
                  </a:lnTo>
                  <a:lnTo>
                    <a:pt x="563" y="872"/>
                  </a:lnTo>
                  <a:lnTo>
                    <a:pt x="563" y="872"/>
                  </a:lnTo>
                  <a:lnTo>
                    <a:pt x="560" y="875"/>
                  </a:lnTo>
                  <a:lnTo>
                    <a:pt x="554" y="875"/>
                  </a:lnTo>
                  <a:lnTo>
                    <a:pt x="551" y="875"/>
                  </a:lnTo>
                  <a:lnTo>
                    <a:pt x="551" y="875"/>
                  </a:lnTo>
                  <a:lnTo>
                    <a:pt x="548" y="881"/>
                  </a:lnTo>
                  <a:lnTo>
                    <a:pt x="536" y="897"/>
                  </a:lnTo>
                  <a:lnTo>
                    <a:pt x="536" y="897"/>
                  </a:lnTo>
                  <a:lnTo>
                    <a:pt x="536" y="897"/>
                  </a:lnTo>
                  <a:lnTo>
                    <a:pt x="536" y="897"/>
                  </a:lnTo>
                  <a:lnTo>
                    <a:pt x="463" y="851"/>
                  </a:lnTo>
                  <a:lnTo>
                    <a:pt x="454" y="851"/>
                  </a:lnTo>
                  <a:lnTo>
                    <a:pt x="441" y="851"/>
                  </a:lnTo>
                  <a:lnTo>
                    <a:pt x="438" y="845"/>
                  </a:lnTo>
                  <a:lnTo>
                    <a:pt x="423" y="845"/>
                  </a:lnTo>
                  <a:lnTo>
                    <a:pt x="396" y="842"/>
                  </a:lnTo>
                  <a:lnTo>
                    <a:pt x="390" y="842"/>
                  </a:lnTo>
                  <a:lnTo>
                    <a:pt x="387" y="848"/>
                  </a:lnTo>
                  <a:lnTo>
                    <a:pt x="377" y="851"/>
                  </a:lnTo>
                  <a:lnTo>
                    <a:pt x="365" y="851"/>
                  </a:lnTo>
                  <a:lnTo>
                    <a:pt x="359" y="851"/>
                  </a:lnTo>
                  <a:lnTo>
                    <a:pt x="353" y="845"/>
                  </a:lnTo>
                  <a:lnTo>
                    <a:pt x="347" y="839"/>
                  </a:lnTo>
                  <a:lnTo>
                    <a:pt x="347" y="839"/>
                  </a:lnTo>
                  <a:lnTo>
                    <a:pt x="347" y="839"/>
                  </a:lnTo>
                  <a:lnTo>
                    <a:pt x="353" y="836"/>
                  </a:lnTo>
                  <a:lnTo>
                    <a:pt x="353" y="836"/>
                  </a:lnTo>
                  <a:lnTo>
                    <a:pt x="347" y="830"/>
                  </a:lnTo>
                  <a:lnTo>
                    <a:pt x="338" y="824"/>
                  </a:lnTo>
                  <a:lnTo>
                    <a:pt x="332" y="824"/>
                  </a:lnTo>
                  <a:lnTo>
                    <a:pt x="329" y="833"/>
                  </a:lnTo>
                  <a:lnTo>
                    <a:pt x="329" y="833"/>
                  </a:lnTo>
                  <a:lnTo>
                    <a:pt x="329" y="836"/>
                  </a:lnTo>
                  <a:lnTo>
                    <a:pt x="329" y="836"/>
                  </a:lnTo>
                  <a:lnTo>
                    <a:pt x="317" y="836"/>
                  </a:lnTo>
                  <a:lnTo>
                    <a:pt x="317" y="833"/>
                  </a:lnTo>
                  <a:lnTo>
                    <a:pt x="317" y="830"/>
                  </a:lnTo>
                  <a:lnTo>
                    <a:pt x="314" y="827"/>
                  </a:lnTo>
                  <a:lnTo>
                    <a:pt x="311" y="824"/>
                  </a:lnTo>
                  <a:lnTo>
                    <a:pt x="311" y="824"/>
                  </a:lnTo>
                  <a:lnTo>
                    <a:pt x="314" y="821"/>
                  </a:lnTo>
                  <a:lnTo>
                    <a:pt x="317" y="815"/>
                  </a:lnTo>
                  <a:lnTo>
                    <a:pt x="317" y="815"/>
                  </a:lnTo>
                  <a:lnTo>
                    <a:pt x="317" y="815"/>
                  </a:lnTo>
                  <a:lnTo>
                    <a:pt x="317" y="812"/>
                  </a:lnTo>
                  <a:lnTo>
                    <a:pt x="314" y="808"/>
                  </a:lnTo>
                  <a:lnTo>
                    <a:pt x="311" y="812"/>
                  </a:lnTo>
                  <a:lnTo>
                    <a:pt x="308" y="808"/>
                  </a:lnTo>
                  <a:lnTo>
                    <a:pt x="304" y="805"/>
                  </a:lnTo>
                  <a:lnTo>
                    <a:pt x="304" y="802"/>
                  </a:lnTo>
                  <a:lnTo>
                    <a:pt x="301" y="799"/>
                  </a:lnTo>
                  <a:lnTo>
                    <a:pt x="298" y="796"/>
                  </a:lnTo>
                  <a:lnTo>
                    <a:pt x="295" y="799"/>
                  </a:lnTo>
                  <a:lnTo>
                    <a:pt x="292" y="808"/>
                  </a:lnTo>
                  <a:lnTo>
                    <a:pt x="289" y="812"/>
                  </a:lnTo>
                  <a:lnTo>
                    <a:pt x="286" y="808"/>
                  </a:lnTo>
                  <a:lnTo>
                    <a:pt x="286" y="802"/>
                  </a:lnTo>
                  <a:lnTo>
                    <a:pt x="286" y="799"/>
                  </a:lnTo>
                  <a:lnTo>
                    <a:pt x="286" y="796"/>
                  </a:lnTo>
                  <a:lnTo>
                    <a:pt x="280" y="793"/>
                  </a:lnTo>
                  <a:lnTo>
                    <a:pt x="274" y="793"/>
                  </a:lnTo>
                  <a:lnTo>
                    <a:pt x="271" y="796"/>
                  </a:lnTo>
                  <a:lnTo>
                    <a:pt x="271" y="796"/>
                  </a:lnTo>
                  <a:lnTo>
                    <a:pt x="274" y="802"/>
                  </a:lnTo>
                  <a:lnTo>
                    <a:pt x="274" y="802"/>
                  </a:lnTo>
                  <a:lnTo>
                    <a:pt x="268" y="802"/>
                  </a:lnTo>
                  <a:lnTo>
                    <a:pt x="256" y="805"/>
                  </a:lnTo>
                  <a:lnTo>
                    <a:pt x="253" y="805"/>
                  </a:lnTo>
                  <a:lnTo>
                    <a:pt x="250" y="808"/>
                  </a:lnTo>
                  <a:lnTo>
                    <a:pt x="247" y="815"/>
                  </a:lnTo>
                  <a:lnTo>
                    <a:pt x="244" y="815"/>
                  </a:lnTo>
                  <a:lnTo>
                    <a:pt x="244" y="824"/>
                  </a:lnTo>
                  <a:lnTo>
                    <a:pt x="241" y="827"/>
                  </a:lnTo>
                  <a:lnTo>
                    <a:pt x="234" y="830"/>
                  </a:lnTo>
                  <a:lnTo>
                    <a:pt x="231" y="833"/>
                  </a:lnTo>
                  <a:lnTo>
                    <a:pt x="231" y="836"/>
                  </a:lnTo>
                  <a:lnTo>
                    <a:pt x="231" y="836"/>
                  </a:lnTo>
                  <a:lnTo>
                    <a:pt x="231" y="839"/>
                  </a:lnTo>
                  <a:lnTo>
                    <a:pt x="231" y="842"/>
                  </a:lnTo>
                  <a:lnTo>
                    <a:pt x="231" y="842"/>
                  </a:lnTo>
                  <a:lnTo>
                    <a:pt x="231" y="845"/>
                  </a:lnTo>
                  <a:lnTo>
                    <a:pt x="231" y="845"/>
                  </a:lnTo>
                  <a:lnTo>
                    <a:pt x="234" y="848"/>
                  </a:lnTo>
                  <a:lnTo>
                    <a:pt x="238" y="848"/>
                  </a:lnTo>
                  <a:lnTo>
                    <a:pt x="244" y="854"/>
                  </a:lnTo>
                  <a:lnTo>
                    <a:pt x="250" y="857"/>
                  </a:lnTo>
                  <a:lnTo>
                    <a:pt x="253" y="857"/>
                  </a:lnTo>
                  <a:lnTo>
                    <a:pt x="256" y="854"/>
                  </a:lnTo>
                  <a:lnTo>
                    <a:pt x="262" y="851"/>
                  </a:lnTo>
                  <a:lnTo>
                    <a:pt x="265" y="848"/>
                  </a:lnTo>
                  <a:lnTo>
                    <a:pt x="277" y="848"/>
                  </a:lnTo>
                  <a:lnTo>
                    <a:pt x="280" y="848"/>
                  </a:lnTo>
                  <a:lnTo>
                    <a:pt x="283" y="848"/>
                  </a:lnTo>
                  <a:lnTo>
                    <a:pt x="286" y="848"/>
                  </a:lnTo>
                  <a:lnTo>
                    <a:pt x="286" y="851"/>
                  </a:lnTo>
                  <a:lnTo>
                    <a:pt x="286" y="851"/>
                  </a:lnTo>
                  <a:lnTo>
                    <a:pt x="286" y="860"/>
                  </a:lnTo>
                  <a:lnTo>
                    <a:pt x="283" y="857"/>
                  </a:lnTo>
                  <a:lnTo>
                    <a:pt x="283" y="857"/>
                  </a:lnTo>
                  <a:lnTo>
                    <a:pt x="283" y="854"/>
                  </a:lnTo>
                  <a:lnTo>
                    <a:pt x="283" y="854"/>
                  </a:lnTo>
                  <a:lnTo>
                    <a:pt x="280" y="854"/>
                  </a:lnTo>
                  <a:lnTo>
                    <a:pt x="280" y="857"/>
                  </a:lnTo>
                  <a:lnTo>
                    <a:pt x="280" y="857"/>
                  </a:lnTo>
                  <a:lnTo>
                    <a:pt x="280" y="857"/>
                  </a:lnTo>
                  <a:lnTo>
                    <a:pt x="280" y="860"/>
                  </a:lnTo>
                  <a:lnTo>
                    <a:pt x="280" y="863"/>
                  </a:lnTo>
                  <a:lnTo>
                    <a:pt x="280" y="863"/>
                  </a:lnTo>
                  <a:lnTo>
                    <a:pt x="280" y="863"/>
                  </a:lnTo>
                  <a:lnTo>
                    <a:pt x="280" y="866"/>
                  </a:lnTo>
                  <a:lnTo>
                    <a:pt x="280" y="866"/>
                  </a:lnTo>
                  <a:lnTo>
                    <a:pt x="280" y="869"/>
                  </a:lnTo>
                  <a:lnTo>
                    <a:pt x="280" y="869"/>
                  </a:lnTo>
                  <a:lnTo>
                    <a:pt x="280" y="872"/>
                  </a:lnTo>
                  <a:lnTo>
                    <a:pt x="280" y="875"/>
                  </a:lnTo>
                  <a:lnTo>
                    <a:pt x="274" y="875"/>
                  </a:lnTo>
                  <a:lnTo>
                    <a:pt x="271" y="872"/>
                  </a:lnTo>
                  <a:lnTo>
                    <a:pt x="268" y="866"/>
                  </a:lnTo>
                  <a:lnTo>
                    <a:pt x="265" y="863"/>
                  </a:lnTo>
                  <a:lnTo>
                    <a:pt x="259" y="863"/>
                  </a:lnTo>
                  <a:lnTo>
                    <a:pt x="250" y="869"/>
                  </a:lnTo>
                  <a:lnTo>
                    <a:pt x="247" y="875"/>
                  </a:lnTo>
                  <a:lnTo>
                    <a:pt x="247" y="878"/>
                  </a:lnTo>
                  <a:lnTo>
                    <a:pt x="238" y="878"/>
                  </a:lnTo>
                  <a:lnTo>
                    <a:pt x="222" y="878"/>
                  </a:lnTo>
                  <a:lnTo>
                    <a:pt x="210" y="875"/>
                  </a:lnTo>
                  <a:lnTo>
                    <a:pt x="207" y="875"/>
                  </a:lnTo>
                  <a:lnTo>
                    <a:pt x="207" y="872"/>
                  </a:lnTo>
                  <a:lnTo>
                    <a:pt x="204" y="866"/>
                  </a:lnTo>
                  <a:lnTo>
                    <a:pt x="204" y="866"/>
                  </a:lnTo>
                  <a:lnTo>
                    <a:pt x="201" y="866"/>
                  </a:lnTo>
                  <a:lnTo>
                    <a:pt x="195" y="863"/>
                  </a:lnTo>
                  <a:lnTo>
                    <a:pt x="189" y="863"/>
                  </a:lnTo>
                  <a:lnTo>
                    <a:pt x="174" y="866"/>
                  </a:lnTo>
                  <a:lnTo>
                    <a:pt x="174" y="866"/>
                  </a:lnTo>
                  <a:lnTo>
                    <a:pt x="174" y="869"/>
                  </a:lnTo>
                  <a:lnTo>
                    <a:pt x="171" y="869"/>
                  </a:lnTo>
                  <a:lnTo>
                    <a:pt x="164" y="872"/>
                  </a:lnTo>
                  <a:lnTo>
                    <a:pt x="161" y="875"/>
                  </a:lnTo>
                  <a:lnTo>
                    <a:pt x="158" y="875"/>
                  </a:lnTo>
                  <a:lnTo>
                    <a:pt x="155" y="878"/>
                  </a:lnTo>
                  <a:lnTo>
                    <a:pt x="155" y="881"/>
                  </a:lnTo>
                  <a:lnTo>
                    <a:pt x="152" y="881"/>
                  </a:lnTo>
                  <a:lnTo>
                    <a:pt x="152" y="884"/>
                  </a:lnTo>
                  <a:lnTo>
                    <a:pt x="140" y="887"/>
                  </a:lnTo>
                  <a:lnTo>
                    <a:pt x="104" y="887"/>
                  </a:lnTo>
                  <a:lnTo>
                    <a:pt x="104" y="884"/>
                  </a:lnTo>
                  <a:lnTo>
                    <a:pt x="104" y="881"/>
                  </a:lnTo>
                  <a:lnTo>
                    <a:pt x="104" y="878"/>
                  </a:lnTo>
                  <a:lnTo>
                    <a:pt x="101" y="875"/>
                  </a:lnTo>
                  <a:lnTo>
                    <a:pt x="85" y="875"/>
                  </a:lnTo>
                  <a:lnTo>
                    <a:pt x="79" y="872"/>
                  </a:lnTo>
                  <a:lnTo>
                    <a:pt x="76" y="881"/>
                  </a:lnTo>
                  <a:lnTo>
                    <a:pt x="70" y="884"/>
                  </a:lnTo>
                  <a:lnTo>
                    <a:pt x="67" y="887"/>
                  </a:lnTo>
                  <a:lnTo>
                    <a:pt x="46" y="894"/>
                  </a:lnTo>
                  <a:lnTo>
                    <a:pt x="40" y="894"/>
                  </a:lnTo>
                  <a:lnTo>
                    <a:pt x="25" y="884"/>
                  </a:lnTo>
                  <a:lnTo>
                    <a:pt x="25" y="884"/>
                  </a:lnTo>
                  <a:lnTo>
                    <a:pt x="34" y="884"/>
                  </a:lnTo>
                  <a:lnTo>
                    <a:pt x="34" y="881"/>
                  </a:lnTo>
                  <a:lnTo>
                    <a:pt x="40" y="872"/>
                  </a:lnTo>
                  <a:lnTo>
                    <a:pt x="40" y="872"/>
                  </a:lnTo>
                  <a:lnTo>
                    <a:pt x="34" y="872"/>
                  </a:lnTo>
                  <a:lnTo>
                    <a:pt x="18" y="878"/>
                  </a:lnTo>
                  <a:lnTo>
                    <a:pt x="18" y="878"/>
                  </a:lnTo>
                  <a:lnTo>
                    <a:pt x="21" y="872"/>
                  </a:lnTo>
                  <a:lnTo>
                    <a:pt x="21" y="872"/>
                  </a:lnTo>
                  <a:lnTo>
                    <a:pt x="21" y="872"/>
                  </a:lnTo>
                  <a:lnTo>
                    <a:pt x="21" y="869"/>
                  </a:lnTo>
                  <a:lnTo>
                    <a:pt x="18" y="866"/>
                  </a:lnTo>
                  <a:lnTo>
                    <a:pt x="18" y="866"/>
                  </a:lnTo>
                  <a:lnTo>
                    <a:pt x="15" y="863"/>
                  </a:lnTo>
                  <a:lnTo>
                    <a:pt x="9" y="851"/>
                  </a:lnTo>
                  <a:lnTo>
                    <a:pt x="6" y="845"/>
                  </a:lnTo>
                  <a:lnTo>
                    <a:pt x="3" y="845"/>
                  </a:lnTo>
                  <a:lnTo>
                    <a:pt x="0" y="842"/>
                  </a:lnTo>
                  <a:lnTo>
                    <a:pt x="0" y="839"/>
                  </a:lnTo>
                  <a:lnTo>
                    <a:pt x="0" y="830"/>
                  </a:lnTo>
                  <a:lnTo>
                    <a:pt x="0" y="830"/>
                  </a:lnTo>
                  <a:lnTo>
                    <a:pt x="0" y="827"/>
                  </a:lnTo>
                  <a:lnTo>
                    <a:pt x="6" y="824"/>
                  </a:lnTo>
                  <a:lnTo>
                    <a:pt x="6" y="821"/>
                  </a:lnTo>
                  <a:lnTo>
                    <a:pt x="6" y="815"/>
                  </a:lnTo>
                  <a:lnTo>
                    <a:pt x="6" y="815"/>
                  </a:lnTo>
                  <a:lnTo>
                    <a:pt x="3" y="799"/>
                  </a:lnTo>
                  <a:lnTo>
                    <a:pt x="3" y="799"/>
                  </a:lnTo>
                  <a:lnTo>
                    <a:pt x="3" y="796"/>
                  </a:lnTo>
                  <a:lnTo>
                    <a:pt x="9" y="781"/>
                  </a:lnTo>
                  <a:lnTo>
                    <a:pt x="9" y="781"/>
                  </a:lnTo>
                  <a:lnTo>
                    <a:pt x="12" y="778"/>
                  </a:lnTo>
                  <a:lnTo>
                    <a:pt x="12" y="775"/>
                  </a:lnTo>
                  <a:lnTo>
                    <a:pt x="12" y="775"/>
                  </a:lnTo>
                  <a:lnTo>
                    <a:pt x="12" y="766"/>
                  </a:lnTo>
                  <a:lnTo>
                    <a:pt x="12" y="766"/>
                  </a:lnTo>
                  <a:lnTo>
                    <a:pt x="12" y="766"/>
                  </a:lnTo>
                  <a:lnTo>
                    <a:pt x="12" y="766"/>
                  </a:lnTo>
                  <a:lnTo>
                    <a:pt x="12" y="763"/>
                  </a:lnTo>
                  <a:lnTo>
                    <a:pt x="12" y="763"/>
                  </a:lnTo>
                  <a:lnTo>
                    <a:pt x="12" y="763"/>
                  </a:lnTo>
                  <a:lnTo>
                    <a:pt x="12" y="763"/>
                  </a:lnTo>
                  <a:lnTo>
                    <a:pt x="12" y="760"/>
                  </a:lnTo>
                  <a:lnTo>
                    <a:pt x="15" y="757"/>
                  </a:lnTo>
                  <a:lnTo>
                    <a:pt x="15" y="757"/>
                  </a:lnTo>
                  <a:lnTo>
                    <a:pt x="18" y="754"/>
                  </a:lnTo>
                  <a:lnTo>
                    <a:pt x="18" y="751"/>
                  </a:lnTo>
                  <a:lnTo>
                    <a:pt x="18" y="751"/>
                  </a:lnTo>
                  <a:lnTo>
                    <a:pt x="18" y="745"/>
                  </a:lnTo>
                  <a:lnTo>
                    <a:pt x="18" y="745"/>
                  </a:lnTo>
                  <a:lnTo>
                    <a:pt x="18" y="739"/>
                  </a:lnTo>
                  <a:lnTo>
                    <a:pt x="25" y="733"/>
                  </a:lnTo>
                  <a:lnTo>
                    <a:pt x="28" y="726"/>
                  </a:lnTo>
                  <a:lnTo>
                    <a:pt x="28" y="726"/>
                  </a:lnTo>
                  <a:lnTo>
                    <a:pt x="28" y="714"/>
                  </a:lnTo>
                  <a:lnTo>
                    <a:pt x="15" y="696"/>
                  </a:lnTo>
                  <a:lnTo>
                    <a:pt x="15" y="678"/>
                  </a:lnTo>
                  <a:lnTo>
                    <a:pt x="15" y="678"/>
                  </a:lnTo>
                  <a:lnTo>
                    <a:pt x="18" y="672"/>
                  </a:lnTo>
                  <a:lnTo>
                    <a:pt x="18" y="666"/>
                  </a:lnTo>
                  <a:lnTo>
                    <a:pt x="21" y="663"/>
                  </a:lnTo>
                  <a:lnTo>
                    <a:pt x="21" y="660"/>
                  </a:lnTo>
                  <a:lnTo>
                    <a:pt x="25" y="657"/>
                  </a:lnTo>
                  <a:lnTo>
                    <a:pt x="25" y="650"/>
                  </a:lnTo>
                  <a:lnTo>
                    <a:pt x="28" y="644"/>
                  </a:lnTo>
                  <a:lnTo>
                    <a:pt x="43" y="623"/>
                  </a:lnTo>
                  <a:lnTo>
                    <a:pt x="46" y="617"/>
                  </a:lnTo>
                  <a:lnTo>
                    <a:pt x="49" y="611"/>
                  </a:lnTo>
                  <a:lnTo>
                    <a:pt x="49" y="602"/>
                  </a:lnTo>
                  <a:lnTo>
                    <a:pt x="49" y="593"/>
                  </a:lnTo>
                  <a:lnTo>
                    <a:pt x="55" y="590"/>
                  </a:lnTo>
                  <a:lnTo>
                    <a:pt x="58" y="587"/>
                  </a:lnTo>
                  <a:lnTo>
                    <a:pt x="61" y="581"/>
                  </a:lnTo>
                  <a:lnTo>
                    <a:pt x="64" y="578"/>
                  </a:lnTo>
                  <a:lnTo>
                    <a:pt x="64" y="578"/>
                  </a:lnTo>
                  <a:lnTo>
                    <a:pt x="61" y="571"/>
                  </a:lnTo>
                  <a:lnTo>
                    <a:pt x="61" y="565"/>
                  </a:lnTo>
                  <a:lnTo>
                    <a:pt x="58" y="562"/>
                  </a:lnTo>
                  <a:lnTo>
                    <a:pt x="58" y="562"/>
                  </a:lnTo>
                  <a:lnTo>
                    <a:pt x="58" y="556"/>
                  </a:lnTo>
                  <a:lnTo>
                    <a:pt x="61" y="547"/>
                  </a:lnTo>
                  <a:lnTo>
                    <a:pt x="61" y="541"/>
                  </a:lnTo>
                  <a:lnTo>
                    <a:pt x="64" y="538"/>
                  </a:lnTo>
                  <a:lnTo>
                    <a:pt x="67" y="535"/>
                  </a:lnTo>
                  <a:lnTo>
                    <a:pt x="67" y="532"/>
                  </a:lnTo>
                  <a:lnTo>
                    <a:pt x="67" y="523"/>
                  </a:lnTo>
                  <a:lnTo>
                    <a:pt x="70" y="520"/>
                  </a:lnTo>
                  <a:lnTo>
                    <a:pt x="73" y="517"/>
                  </a:lnTo>
                  <a:lnTo>
                    <a:pt x="79" y="511"/>
                  </a:lnTo>
                  <a:lnTo>
                    <a:pt x="79" y="508"/>
                  </a:lnTo>
                  <a:lnTo>
                    <a:pt x="79" y="508"/>
                  </a:lnTo>
                  <a:lnTo>
                    <a:pt x="76" y="502"/>
                  </a:lnTo>
                  <a:lnTo>
                    <a:pt x="76" y="486"/>
                  </a:lnTo>
                  <a:lnTo>
                    <a:pt x="79" y="474"/>
                  </a:lnTo>
                  <a:lnTo>
                    <a:pt x="88" y="456"/>
                  </a:lnTo>
                  <a:lnTo>
                    <a:pt x="91" y="453"/>
                  </a:lnTo>
                  <a:lnTo>
                    <a:pt x="98" y="453"/>
                  </a:lnTo>
                  <a:lnTo>
                    <a:pt x="101" y="450"/>
                  </a:lnTo>
                  <a:lnTo>
                    <a:pt x="107" y="441"/>
                  </a:lnTo>
                  <a:lnTo>
                    <a:pt x="110" y="438"/>
                  </a:lnTo>
                  <a:lnTo>
                    <a:pt x="116" y="435"/>
                  </a:lnTo>
                  <a:lnTo>
                    <a:pt x="116" y="432"/>
                  </a:lnTo>
                  <a:lnTo>
                    <a:pt x="119" y="429"/>
                  </a:lnTo>
                  <a:lnTo>
                    <a:pt x="119" y="419"/>
                  </a:lnTo>
                  <a:lnTo>
                    <a:pt x="119" y="416"/>
                  </a:lnTo>
                  <a:lnTo>
                    <a:pt x="122" y="416"/>
                  </a:lnTo>
                  <a:lnTo>
                    <a:pt x="131" y="416"/>
                  </a:lnTo>
                  <a:lnTo>
                    <a:pt x="131" y="416"/>
                  </a:lnTo>
                  <a:lnTo>
                    <a:pt x="134" y="413"/>
                  </a:lnTo>
                  <a:lnTo>
                    <a:pt x="134" y="413"/>
                  </a:lnTo>
                  <a:lnTo>
                    <a:pt x="134" y="407"/>
                  </a:lnTo>
                  <a:lnTo>
                    <a:pt x="137" y="407"/>
                  </a:lnTo>
                  <a:lnTo>
                    <a:pt x="137" y="404"/>
                  </a:lnTo>
                  <a:lnTo>
                    <a:pt x="137" y="404"/>
                  </a:lnTo>
                  <a:lnTo>
                    <a:pt x="140" y="404"/>
                  </a:lnTo>
                  <a:lnTo>
                    <a:pt x="149" y="398"/>
                  </a:lnTo>
                  <a:lnTo>
                    <a:pt x="152" y="398"/>
                  </a:lnTo>
                  <a:lnTo>
                    <a:pt x="155" y="392"/>
                  </a:lnTo>
                  <a:lnTo>
                    <a:pt x="168" y="359"/>
                  </a:lnTo>
                  <a:lnTo>
                    <a:pt x="174" y="344"/>
                  </a:lnTo>
                  <a:lnTo>
                    <a:pt x="180" y="337"/>
                  </a:lnTo>
                  <a:lnTo>
                    <a:pt x="180" y="337"/>
                  </a:lnTo>
                  <a:lnTo>
                    <a:pt x="189" y="334"/>
                  </a:lnTo>
                  <a:lnTo>
                    <a:pt x="198" y="325"/>
                  </a:lnTo>
                  <a:lnTo>
                    <a:pt x="204" y="316"/>
                  </a:lnTo>
                  <a:lnTo>
                    <a:pt x="222" y="277"/>
                  </a:lnTo>
                  <a:lnTo>
                    <a:pt x="222" y="274"/>
                  </a:lnTo>
                  <a:lnTo>
                    <a:pt x="228" y="234"/>
                  </a:lnTo>
                  <a:lnTo>
                    <a:pt x="228" y="228"/>
                  </a:lnTo>
                  <a:lnTo>
                    <a:pt x="231" y="225"/>
                  </a:lnTo>
                  <a:lnTo>
                    <a:pt x="238" y="225"/>
                  </a:lnTo>
                  <a:lnTo>
                    <a:pt x="253" y="204"/>
                  </a:lnTo>
                  <a:lnTo>
                    <a:pt x="256" y="198"/>
                  </a:lnTo>
                  <a:lnTo>
                    <a:pt x="250" y="195"/>
                  </a:lnTo>
                  <a:lnTo>
                    <a:pt x="250" y="192"/>
                  </a:lnTo>
                  <a:lnTo>
                    <a:pt x="259" y="170"/>
                  </a:lnTo>
                  <a:lnTo>
                    <a:pt x="259" y="167"/>
                  </a:lnTo>
                  <a:lnTo>
                    <a:pt x="256" y="158"/>
                  </a:lnTo>
                  <a:lnTo>
                    <a:pt x="256" y="155"/>
                  </a:lnTo>
                  <a:lnTo>
                    <a:pt x="259" y="155"/>
                  </a:lnTo>
                  <a:lnTo>
                    <a:pt x="259" y="149"/>
                  </a:lnTo>
                  <a:lnTo>
                    <a:pt x="262" y="149"/>
                  </a:lnTo>
                  <a:lnTo>
                    <a:pt x="259" y="143"/>
                  </a:lnTo>
                  <a:lnTo>
                    <a:pt x="253" y="143"/>
                  </a:lnTo>
                  <a:lnTo>
                    <a:pt x="250" y="143"/>
                  </a:lnTo>
                  <a:lnTo>
                    <a:pt x="244" y="140"/>
                  </a:lnTo>
                  <a:lnTo>
                    <a:pt x="244" y="137"/>
                  </a:lnTo>
                  <a:lnTo>
                    <a:pt x="250" y="134"/>
                  </a:lnTo>
                  <a:lnTo>
                    <a:pt x="250" y="131"/>
                  </a:lnTo>
                  <a:lnTo>
                    <a:pt x="247" y="125"/>
                  </a:lnTo>
                  <a:lnTo>
                    <a:pt x="241" y="106"/>
                  </a:lnTo>
                  <a:lnTo>
                    <a:pt x="234" y="97"/>
                  </a:lnTo>
                  <a:lnTo>
                    <a:pt x="238" y="88"/>
                  </a:lnTo>
                  <a:lnTo>
                    <a:pt x="247" y="85"/>
                  </a:lnTo>
                  <a:lnTo>
                    <a:pt x="250" y="85"/>
                  </a:lnTo>
                  <a:lnTo>
                    <a:pt x="250" y="85"/>
                  </a:lnTo>
                  <a:lnTo>
                    <a:pt x="253" y="85"/>
                  </a:lnTo>
                  <a:lnTo>
                    <a:pt x="259" y="91"/>
                  </a:lnTo>
                  <a:lnTo>
                    <a:pt x="277" y="110"/>
                  </a:lnTo>
                  <a:lnTo>
                    <a:pt x="283" y="106"/>
                  </a:lnTo>
                  <a:lnTo>
                    <a:pt x="283" y="106"/>
                  </a:lnTo>
                  <a:lnTo>
                    <a:pt x="283" y="106"/>
                  </a:lnTo>
                  <a:lnTo>
                    <a:pt x="286" y="106"/>
                  </a:lnTo>
                  <a:lnTo>
                    <a:pt x="289" y="103"/>
                  </a:lnTo>
                  <a:lnTo>
                    <a:pt x="289" y="103"/>
                  </a:lnTo>
                  <a:lnTo>
                    <a:pt x="289" y="103"/>
                  </a:lnTo>
                  <a:lnTo>
                    <a:pt x="289" y="103"/>
                  </a:lnTo>
                  <a:lnTo>
                    <a:pt x="289" y="100"/>
                  </a:lnTo>
                  <a:lnTo>
                    <a:pt x="289" y="100"/>
                  </a:lnTo>
                  <a:lnTo>
                    <a:pt x="289" y="100"/>
                  </a:lnTo>
                  <a:lnTo>
                    <a:pt x="289" y="97"/>
                  </a:lnTo>
                  <a:lnTo>
                    <a:pt x="286" y="88"/>
                  </a:lnTo>
                  <a:lnTo>
                    <a:pt x="286" y="85"/>
                  </a:lnTo>
                  <a:lnTo>
                    <a:pt x="286" y="79"/>
                  </a:lnTo>
                  <a:lnTo>
                    <a:pt x="286" y="76"/>
                  </a:lnTo>
                  <a:lnTo>
                    <a:pt x="286" y="76"/>
                  </a:lnTo>
                  <a:lnTo>
                    <a:pt x="286" y="76"/>
                  </a:lnTo>
                  <a:lnTo>
                    <a:pt x="304" y="70"/>
                  </a:lnTo>
                  <a:lnTo>
                    <a:pt x="304" y="70"/>
                  </a:lnTo>
                  <a:lnTo>
                    <a:pt x="308" y="73"/>
                  </a:lnTo>
                  <a:lnTo>
                    <a:pt x="308" y="73"/>
                  </a:lnTo>
                  <a:lnTo>
                    <a:pt x="308" y="76"/>
                  </a:lnTo>
                  <a:lnTo>
                    <a:pt x="311" y="79"/>
                  </a:lnTo>
                  <a:lnTo>
                    <a:pt x="311" y="82"/>
                  </a:lnTo>
                  <a:lnTo>
                    <a:pt x="311" y="82"/>
                  </a:lnTo>
                  <a:lnTo>
                    <a:pt x="311" y="82"/>
                  </a:lnTo>
                  <a:lnTo>
                    <a:pt x="311" y="85"/>
                  </a:lnTo>
                  <a:lnTo>
                    <a:pt x="308" y="85"/>
                  </a:lnTo>
                  <a:lnTo>
                    <a:pt x="308" y="85"/>
                  </a:lnTo>
                  <a:lnTo>
                    <a:pt x="308" y="85"/>
                  </a:lnTo>
                  <a:lnTo>
                    <a:pt x="311" y="91"/>
                  </a:lnTo>
                  <a:lnTo>
                    <a:pt x="314" y="100"/>
                  </a:lnTo>
                  <a:lnTo>
                    <a:pt x="314" y="100"/>
                  </a:lnTo>
                  <a:lnTo>
                    <a:pt x="314" y="100"/>
                  </a:lnTo>
                  <a:lnTo>
                    <a:pt x="314" y="103"/>
                  </a:lnTo>
                  <a:lnTo>
                    <a:pt x="317" y="103"/>
                  </a:lnTo>
                  <a:lnTo>
                    <a:pt x="323" y="110"/>
                  </a:lnTo>
                  <a:lnTo>
                    <a:pt x="329" y="110"/>
                  </a:lnTo>
                  <a:lnTo>
                    <a:pt x="335" y="113"/>
                  </a:lnTo>
                  <a:lnTo>
                    <a:pt x="338" y="113"/>
                  </a:lnTo>
                  <a:lnTo>
                    <a:pt x="341" y="113"/>
                  </a:lnTo>
                  <a:lnTo>
                    <a:pt x="341" y="113"/>
                  </a:lnTo>
                  <a:lnTo>
                    <a:pt x="341" y="113"/>
                  </a:lnTo>
                  <a:lnTo>
                    <a:pt x="344" y="116"/>
                  </a:lnTo>
                  <a:lnTo>
                    <a:pt x="344" y="119"/>
                  </a:lnTo>
                  <a:lnTo>
                    <a:pt x="344" y="119"/>
                  </a:lnTo>
                  <a:lnTo>
                    <a:pt x="347" y="119"/>
                  </a:lnTo>
                  <a:lnTo>
                    <a:pt x="350" y="119"/>
                  </a:lnTo>
                  <a:lnTo>
                    <a:pt x="362" y="119"/>
                  </a:lnTo>
                  <a:lnTo>
                    <a:pt x="362" y="119"/>
                  </a:lnTo>
                  <a:lnTo>
                    <a:pt x="362" y="122"/>
                  </a:lnTo>
                  <a:lnTo>
                    <a:pt x="362" y="122"/>
                  </a:lnTo>
                  <a:lnTo>
                    <a:pt x="362" y="122"/>
                  </a:lnTo>
                  <a:lnTo>
                    <a:pt x="362" y="122"/>
                  </a:lnTo>
                  <a:lnTo>
                    <a:pt x="362" y="125"/>
                  </a:lnTo>
                  <a:lnTo>
                    <a:pt x="362" y="128"/>
                  </a:lnTo>
                  <a:lnTo>
                    <a:pt x="359" y="128"/>
                  </a:lnTo>
                  <a:lnTo>
                    <a:pt x="359" y="131"/>
                  </a:lnTo>
                  <a:lnTo>
                    <a:pt x="356" y="131"/>
                  </a:lnTo>
                  <a:lnTo>
                    <a:pt x="356" y="131"/>
                  </a:lnTo>
                  <a:lnTo>
                    <a:pt x="356" y="131"/>
                  </a:lnTo>
                  <a:lnTo>
                    <a:pt x="353" y="128"/>
                  </a:lnTo>
                  <a:lnTo>
                    <a:pt x="353" y="128"/>
                  </a:lnTo>
                  <a:lnTo>
                    <a:pt x="353" y="128"/>
                  </a:lnTo>
                  <a:lnTo>
                    <a:pt x="350" y="128"/>
                  </a:lnTo>
                  <a:lnTo>
                    <a:pt x="347" y="131"/>
                  </a:lnTo>
                  <a:lnTo>
                    <a:pt x="347" y="134"/>
                  </a:lnTo>
                  <a:lnTo>
                    <a:pt x="347" y="134"/>
                  </a:lnTo>
                  <a:lnTo>
                    <a:pt x="347" y="137"/>
                  </a:lnTo>
                  <a:lnTo>
                    <a:pt x="347" y="137"/>
                  </a:lnTo>
                  <a:lnTo>
                    <a:pt x="347" y="140"/>
                  </a:lnTo>
                  <a:lnTo>
                    <a:pt x="347" y="146"/>
                  </a:lnTo>
                  <a:lnTo>
                    <a:pt x="347" y="146"/>
                  </a:lnTo>
                  <a:lnTo>
                    <a:pt x="347" y="149"/>
                  </a:lnTo>
                  <a:lnTo>
                    <a:pt x="347" y="149"/>
                  </a:lnTo>
                  <a:lnTo>
                    <a:pt x="347" y="149"/>
                  </a:lnTo>
                  <a:lnTo>
                    <a:pt x="344" y="149"/>
                  </a:lnTo>
                  <a:lnTo>
                    <a:pt x="341" y="152"/>
                  </a:lnTo>
                  <a:lnTo>
                    <a:pt x="341" y="152"/>
                  </a:lnTo>
                  <a:lnTo>
                    <a:pt x="341" y="152"/>
                  </a:lnTo>
                  <a:lnTo>
                    <a:pt x="341" y="155"/>
                  </a:lnTo>
                  <a:lnTo>
                    <a:pt x="341" y="158"/>
                  </a:lnTo>
                  <a:lnTo>
                    <a:pt x="341" y="158"/>
                  </a:lnTo>
                  <a:lnTo>
                    <a:pt x="341" y="158"/>
                  </a:lnTo>
                  <a:lnTo>
                    <a:pt x="341" y="158"/>
                  </a:lnTo>
                  <a:lnTo>
                    <a:pt x="344" y="161"/>
                  </a:lnTo>
                  <a:lnTo>
                    <a:pt x="347" y="161"/>
                  </a:lnTo>
                  <a:lnTo>
                    <a:pt x="347" y="161"/>
                  </a:lnTo>
                  <a:lnTo>
                    <a:pt x="350" y="161"/>
                  </a:lnTo>
                  <a:lnTo>
                    <a:pt x="353" y="161"/>
                  </a:lnTo>
                  <a:lnTo>
                    <a:pt x="353" y="161"/>
                  </a:lnTo>
                  <a:lnTo>
                    <a:pt x="359" y="155"/>
                  </a:lnTo>
                  <a:lnTo>
                    <a:pt x="362" y="152"/>
                  </a:lnTo>
                  <a:lnTo>
                    <a:pt x="362" y="149"/>
                  </a:lnTo>
                  <a:lnTo>
                    <a:pt x="362" y="149"/>
                  </a:lnTo>
                  <a:lnTo>
                    <a:pt x="365" y="143"/>
                  </a:lnTo>
                  <a:lnTo>
                    <a:pt x="365" y="143"/>
                  </a:lnTo>
                  <a:lnTo>
                    <a:pt x="365" y="143"/>
                  </a:lnTo>
                  <a:lnTo>
                    <a:pt x="365" y="143"/>
                  </a:lnTo>
                  <a:lnTo>
                    <a:pt x="365" y="143"/>
                  </a:lnTo>
                  <a:lnTo>
                    <a:pt x="365" y="146"/>
                  </a:lnTo>
                  <a:lnTo>
                    <a:pt x="368" y="146"/>
                  </a:lnTo>
                  <a:lnTo>
                    <a:pt x="368" y="146"/>
                  </a:lnTo>
                  <a:lnTo>
                    <a:pt x="368" y="146"/>
                  </a:lnTo>
                  <a:lnTo>
                    <a:pt x="374" y="143"/>
                  </a:lnTo>
                  <a:lnTo>
                    <a:pt x="377" y="140"/>
                  </a:lnTo>
                  <a:lnTo>
                    <a:pt x="377" y="140"/>
                  </a:lnTo>
                  <a:lnTo>
                    <a:pt x="374" y="137"/>
                  </a:lnTo>
                  <a:lnTo>
                    <a:pt x="374" y="134"/>
                  </a:lnTo>
                  <a:lnTo>
                    <a:pt x="374" y="134"/>
                  </a:lnTo>
                  <a:lnTo>
                    <a:pt x="374" y="131"/>
                  </a:lnTo>
                  <a:lnTo>
                    <a:pt x="371" y="128"/>
                  </a:lnTo>
                  <a:lnTo>
                    <a:pt x="371" y="128"/>
                  </a:lnTo>
                  <a:lnTo>
                    <a:pt x="371" y="128"/>
                  </a:lnTo>
                  <a:lnTo>
                    <a:pt x="371" y="128"/>
                  </a:lnTo>
                  <a:lnTo>
                    <a:pt x="377" y="122"/>
                  </a:lnTo>
                  <a:lnTo>
                    <a:pt x="377" y="122"/>
                  </a:lnTo>
                  <a:lnTo>
                    <a:pt x="377" y="119"/>
                  </a:lnTo>
                  <a:lnTo>
                    <a:pt x="377" y="119"/>
                  </a:lnTo>
                  <a:lnTo>
                    <a:pt x="381" y="119"/>
                  </a:lnTo>
                  <a:lnTo>
                    <a:pt x="393" y="119"/>
                  </a:lnTo>
                  <a:lnTo>
                    <a:pt x="396" y="119"/>
                  </a:lnTo>
                  <a:lnTo>
                    <a:pt x="396" y="119"/>
                  </a:lnTo>
                  <a:lnTo>
                    <a:pt x="399" y="119"/>
                  </a:lnTo>
                  <a:lnTo>
                    <a:pt x="402" y="119"/>
                  </a:lnTo>
                  <a:lnTo>
                    <a:pt x="402" y="119"/>
                  </a:lnTo>
                  <a:lnTo>
                    <a:pt x="408" y="113"/>
                  </a:lnTo>
                  <a:lnTo>
                    <a:pt x="411" y="113"/>
                  </a:lnTo>
                  <a:lnTo>
                    <a:pt x="414" y="113"/>
                  </a:lnTo>
                  <a:lnTo>
                    <a:pt x="417" y="113"/>
                  </a:lnTo>
                  <a:lnTo>
                    <a:pt x="417" y="113"/>
                  </a:lnTo>
                  <a:lnTo>
                    <a:pt x="417" y="113"/>
                  </a:lnTo>
                  <a:lnTo>
                    <a:pt x="417" y="113"/>
                  </a:lnTo>
                  <a:lnTo>
                    <a:pt x="420" y="116"/>
                  </a:lnTo>
                  <a:lnTo>
                    <a:pt x="420" y="119"/>
                  </a:lnTo>
                  <a:lnTo>
                    <a:pt x="423" y="119"/>
                  </a:lnTo>
                  <a:lnTo>
                    <a:pt x="423" y="119"/>
                  </a:lnTo>
                  <a:lnTo>
                    <a:pt x="423" y="119"/>
                  </a:lnTo>
                  <a:lnTo>
                    <a:pt x="423" y="119"/>
                  </a:lnTo>
                  <a:lnTo>
                    <a:pt x="423" y="116"/>
                  </a:lnTo>
                  <a:lnTo>
                    <a:pt x="423" y="116"/>
                  </a:lnTo>
                  <a:lnTo>
                    <a:pt x="420" y="110"/>
                  </a:lnTo>
                  <a:lnTo>
                    <a:pt x="420" y="106"/>
                  </a:lnTo>
                  <a:lnTo>
                    <a:pt x="417" y="103"/>
                  </a:lnTo>
                  <a:lnTo>
                    <a:pt x="417" y="100"/>
                  </a:lnTo>
                  <a:lnTo>
                    <a:pt x="417" y="100"/>
                  </a:lnTo>
                  <a:lnTo>
                    <a:pt x="411" y="94"/>
                  </a:lnTo>
                  <a:lnTo>
                    <a:pt x="411" y="94"/>
                  </a:lnTo>
                  <a:lnTo>
                    <a:pt x="411" y="91"/>
                  </a:lnTo>
                  <a:lnTo>
                    <a:pt x="411" y="91"/>
                  </a:lnTo>
                  <a:lnTo>
                    <a:pt x="411" y="91"/>
                  </a:lnTo>
                  <a:lnTo>
                    <a:pt x="414" y="94"/>
                  </a:lnTo>
                  <a:lnTo>
                    <a:pt x="417" y="94"/>
                  </a:lnTo>
                  <a:lnTo>
                    <a:pt x="417" y="94"/>
                  </a:lnTo>
                  <a:lnTo>
                    <a:pt x="420" y="91"/>
                  </a:lnTo>
                  <a:lnTo>
                    <a:pt x="423" y="91"/>
                  </a:lnTo>
                  <a:lnTo>
                    <a:pt x="423" y="91"/>
                  </a:lnTo>
                  <a:lnTo>
                    <a:pt x="438" y="88"/>
                  </a:lnTo>
                  <a:lnTo>
                    <a:pt x="441" y="88"/>
                  </a:lnTo>
                  <a:lnTo>
                    <a:pt x="457" y="88"/>
                  </a:lnTo>
                  <a:lnTo>
                    <a:pt x="460" y="88"/>
                  </a:lnTo>
                  <a:lnTo>
                    <a:pt x="460" y="88"/>
                  </a:lnTo>
                  <a:lnTo>
                    <a:pt x="463" y="85"/>
                  </a:lnTo>
                  <a:lnTo>
                    <a:pt x="463" y="85"/>
                  </a:lnTo>
                  <a:lnTo>
                    <a:pt x="463" y="82"/>
                  </a:lnTo>
                  <a:lnTo>
                    <a:pt x="463" y="79"/>
                  </a:lnTo>
                  <a:lnTo>
                    <a:pt x="463" y="79"/>
                  </a:lnTo>
                  <a:lnTo>
                    <a:pt x="466" y="76"/>
                  </a:lnTo>
                  <a:lnTo>
                    <a:pt x="466" y="76"/>
                  </a:lnTo>
                  <a:lnTo>
                    <a:pt x="466" y="76"/>
                  </a:lnTo>
                  <a:lnTo>
                    <a:pt x="466" y="73"/>
                  </a:lnTo>
                  <a:lnTo>
                    <a:pt x="466" y="70"/>
                  </a:lnTo>
                  <a:lnTo>
                    <a:pt x="466" y="67"/>
                  </a:lnTo>
                  <a:lnTo>
                    <a:pt x="469" y="67"/>
                  </a:lnTo>
                  <a:lnTo>
                    <a:pt x="472" y="64"/>
                  </a:lnTo>
                  <a:lnTo>
                    <a:pt x="475" y="64"/>
                  </a:lnTo>
                  <a:lnTo>
                    <a:pt x="475" y="64"/>
                  </a:lnTo>
                  <a:lnTo>
                    <a:pt x="481" y="64"/>
                  </a:lnTo>
                  <a:lnTo>
                    <a:pt x="481" y="64"/>
                  </a:lnTo>
                  <a:lnTo>
                    <a:pt x="490" y="61"/>
                  </a:lnTo>
                  <a:lnTo>
                    <a:pt x="490" y="61"/>
                  </a:lnTo>
                  <a:lnTo>
                    <a:pt x="490" y="61"/>
                  </a:lnTo>
                  <a:lnTo>
                    <a:pt x="493" y="64"/>
                  </a:lnTo>
                  <a:lnTo>
                    <a:pt x="496" y="64"/>
                  </a:lnTo>
                  <a:lnTo>
                    <a:pt x="496" y="64"/>
                  </a:lnTo>
                  <a:lnTo>
                    <a:pt x="502" y="61"/>
                  </a:lnTo>
                  <a:lnTo>
                    <a:pt x="502" y="58"/>
                  </a:lnTo>
                  <a:lnTo>
                    <a:pt x="499" y="55"/>
                  </a:lnTo>
                  <a:lnTo>
                    <a:pt x="499" y="55"/>
                  </a:lnTo>
                  <a:lnTo>
                    <a:pt x="499" y="55"/>
                  </a:lnTo>
                  <a:lnTo>
                    <a:pt x="499" y="52"/>
                  </a:lnTo>
                  <a:lnTo>
                    <a:pt x="502" y="37"/>
                  </a:lnTo>
                  <a:lnTo>
                    <a:pt x="502" y="37"/>
                  </a:lnTo>
                  <a:lnTo>
                    <a:pt x="502" y="37"/>
                  </a:lnTo>
                  <a:lnTo>
                    <a:pt x="502" y="34"/>
                  </a:lnTo>
                  <a:lnTo>
                    <a:pt x="496" y="34"/>
                  </a:lnTo>
                  <a:lnTo>
                    <a:pt x="496" y="34"/>
                  </a:lnTo>
                  <a:lnTo>
                    <a:pt x="496" y="34"/>
                  </a:lnTo>
                  <a:lnTo>
                    <a:pt x="493" y="34"/>
                  </a:lnTo>
                  <a:lnTo>
                    <a:pt x="493" y="34"/>
                  </a:lnTo>
                  <a:lnTo>
                    <a:pt x="493" y="34"/>
                  </a:lnTo>
                  <a:lnTo>
                    <a:pt x="493" y="34"/>
                  </a:lnTo>
                  <a:lnTo>
                    <a:pt x="493" y="37"/>
                  </a:lnTo>
                  <a:lnTo>
                    <a:pt x="493" y="40"/>
                  </a:lnTo>
                  <a:lnTo>
                    <a:pt x="490" y="40"/>
                  </a:lnTo>
                  <a:lnTo>
                    <a:pt x="490" y="40"/>
                  </a:lnTo>
                  <a:lnTo>
                    <a:pt x="490" y="40"/>
                  </a:lnTo>
                  <a:lnTo>
                    <a:pt x="490" y="40"/>
                  </a:lnTo>
                  <a:lnTo>
                    <a:pt x="487" y="40"/>
                  </a:lnTo>
                  <a:lnTo>
                    <a:pt x="487" y="40"/>
                  </a:lnTo>
                  <a:lnTo>
                    <a:pt x="487" y="37"/>
                  </a:lnTo>
                  <a:lnTo>
                    <a:pt x="487" y="34"/>
                  </a:lnTo>
                  <a:lnTo>
                    <a:pt x="487" y="34"/>
                  </a:lnTo>
                  <a:lnTo>
                    <a:pt x="487" y="34"/>
                  </a:lnTo>
                  <a:lnTo>
                    <a:pt x="487" y="31"/>
                  </a:lnTo>
                  <a:lnTo>
                    <a:pt x="487" y="31"/>
                  </a:lnTo>
                  <a:lnTo>
                    <a:pt x="478" y="31"/>
                  </a:lnTo>
                  <a:lnTo>
                    <a:pt x="475" y="27"/>
                  </a:lnTo>
                  <a:lnTo>
                    <a:pt x="475" y="27"/>
                  </a:lnTo>
                  <a:lnTo>
                    <a:pt x="472" y="27"/>
                  </a:lnTo>
                  <a:lnTo>
                    <a:pt x="472" y="24"/>
                  </a:lnTo>
                  <a:lnTo>
                    <a:pt x="472" y="24"/>
                  </a:lnTo>
                  <a:lnTo>
                    <a:pt x="475" y="21"/>
                  </a:lnTo>
                  <a:lnTo>
                    <a:pt x="475" y="21"/>
                  </a:lnTo>
                  <a:lnTo>
                    <a:pt x="475" y="18"/>
                  </a:lnTo>
                  <a:lnTo>
                    <a:pt x="475" y="18"/>
                  </a:lnTo>
                  <a:lnTo>
                    <a:pt x="475" y="18"/>
                  </a:lnTo>
                  <a:lnTo>
                    <a:pt x="472" y="12"/>
                  </a:lnTo>
                  <a:lnTo>
                    <a:pt x="475" y="12"/>
                  </a:lnTo>
                  <a:lnTo>
                    <a:pt x="478" y="9"/>
                  </a:lnTo>
                  <a:lnTo>
                    <a:pt x="481" y="6"/>
                  </a:lnTo>
                  <a:lnTo>
                    <a:pt x="484" y="6"/>
                  </a:lnTo>
                  <a:lnTo>
                    <a:pt x="496" y="6"/>
                  </a:lnTo>
                  <a:lnTo>
                    <a:pt x="505" y="3"/>
                  </a:lnTo>
                  <a:lnTo>
                    <a:pt x="514" y="0"/>
                  </a:lnTo>
                  <a:lnTo>
                    <a:pt x="521"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74" name="Group 4">
            <a:extLst>
              <a:ext uri="{FF2B5EF4-FFF2-40B4-BE49-F238E27FC236}">
                <a16:creationId xmlns:a16="http://schemas.microsoft.com/office/drawing/2014/main" id="{3935067C-5E63-47D8-B951-9C8585A28777}"/>
              </a:ext>
            </a:extLst>
          </p:cNvPr>
          <p:cNvGrpSpPr>
            <a:grpSpLocks noChangeAspect="1"/>
          </p:cNvGrpSpPr>
          <p:nvPr/>
        </p:nvGrpSpPr>
        <p:grpSpPr bwMode="auto">
          <a:xfrm>
            <a:off x="13053492" y="6038142"/>
            <a:ext cx="2349893" cy="2247681"/>
            <a:chOff x="2608" y="985"/>
            <a:chExt cx="2460" cy="2353"/>
          </a:xfrm>
          <a:solidFill>
            <a:schemeClr val="bg1">
              <a:lumMod val="85000"/>
            </a:schemeClr>
          </a:solidFill>
        </p:grpSpPr>
        <p:sp>
          <p:nvSpPr>
            <p:cNvPr id="375" name="Freeform 5">
              <a:extLst>
                <a:ext uri="{FF2B5EF4-FFF2-40B4-BE49-F238E27FC236}">
                  <a16:creationId xmlns:a16="http://schemas.microsoft.com/office/drawing/2014/main" id="{95F976E7-1CA9-48F1-9E84-8216AAA4DABF}"/>
                </a:ext>
              </a:extLst>
            </p:cNvPr>
            <p:cNvSpPr>
              <a:spLocks/>
            </p:cNvSpPr>
            <p:nvPr/>
          </p:nvSpPr>
          <p:spPr bwMode="auto">
            <a:xfrm>
              <a:off x="3480" y="1253"/>
              <a:ext cx="287" cy="360"/>
            </a:xfrm>
            <a:custGeom>
              <a:avLst/>
              <a:gdLst>
                <a:gd name="T0" fmla="*/ 232 w 287"/>
                <a:gd name="T1" fmla="*/ 260 h 360"/>
                <a:gd name="T2" fmla="*/ 232 w 287"/>
                <a:gd name="T3" fmla="*/ 272 h 360"/>
                <a:gd name="T4" fmla="*/ 232 w 287"/>
                <a:gd name="T5" fmla="*/ 279 h 360"/>
                <a:gd name="T6" fmla="*/ 237 w 287"/>
                <a:gd name="T7" fmla="*/ 281 h 360"/>
                <a:gd name="T8" fmla="*/ 230 w 287"/>
                <a:gd name="T9" fmla="*/ 296 h 360"/>
                <a:gd name="T10" fmla="*/ 230 w 287"/>
                <a:gd name="T11" fmla="*/ 308 h 360"/>
                <a:gd name="T12" fmla="*/ 215 w 287"/>
                <a:gd name="T13" fmla="*/ 319 h 360"/>
                <a:gd name="T14" fmla="*/ 208 w 287"/>
                <a:gd name="T15" fmla="*/ 331 h 360"/>
                <a:gd name="T16" fmla="*/ 196 w 287"/>
                <a:gd name="T17" fmla="*/ 336 h 360"/>
                <a:gd name="T18" fmla="*/ 185 w 287"/>
                <a:gd name="T19" fmla="*/ 336 h 360"/>
                <a:gd name="T20" fmla="*/ 173 w 287"/>
                <a:gd name="T21" fmla="*/ 329 h 360"/>
                <a:gd name="T22" fmla="*/ 170 w 287"/>
                <a:gd name="T23" fmla="*/ 336 h 360"/>
                <a:gd name="T24" fmla="*/ 161 w 287"/>
                <a:gd name="T25" fmla="*/ 338 h 360"/>
                <a:gd name="T26" fmla="*/ 154 w 287"/>
                <a:gd name="T27" fmla="*/ 345 h 360"/>
                <a:gd name="T28" fmla="*/ 132 w 287"/>
                <a:gd name="T29" fmla="*/ 350 h 360"/>
                <a:gd name="T30" fmla="*/ 116 w 287"/>
                <a:gd name="T31" fmla="*/ 355 h 360"/>
                <a:gd name="T32" fmla="*/ 109 w 287"/>
                <a:gd name="T33" fmla="*/ 345 h 360"/>
                <a:gd name="T34" fmla="*/ 114 w 287"/>
                <a:gd name="T35" fmla="*/ 338 h 360"/>
                <a:gd name="T36" fmla="*/ 114 w 287"/>
                <a:gd name="T37" fmla="*/ 331 h 360"/>
                <a:gd name="T38" fmla="*/ 99 w 287"/>
                <a:gd name="T39" fmla="*/ 327 h 360"/>
                <a:gd name="T40" fmla="*/ 90 w 287"/>
                <a:gd name="T41" fmla="*/ 308 h 360"/>
                <a:gd name="T42" fmla="*/ 80 w 287"/>
                <a:gd name="T43" fmla="*/ 308 h 360"/>
                <a:gd name="T44" fmla="*/ 59 w 287"/>
                <a:gd name="T45" fmla="*/ 303 h 360"/>
                <a:gd name="T46" fmla="*/ 57 w 287"/>
                <a:gd name="T47" fmla="*/ 289 h 360"/>
                <a:gd name="T48" fmla="*/ 59 w 287"/>
                <a:gd name="T49" fmla="*/ 274 h 360"/>
                <a:gd name="T50" fmla="*/ 57 w 287"/>
                <a:gd name="T51" fmla="*/ 267 h 360"/>
                <a:gd name="T52" fmla="*/ 50 w 287"/>
                <a:gd name="T53" fmla="*/ 258 h 360"/>
                <a:gd name="T54" fmla="*/ 57 w 287"/>
                <a:gd name="T55" fmla="*/ 255 h 360"/>
                <a:gd name="T56" fmla="*/ 57 w 287"/>
                <a:gd name="T57" fmla="*/ 244 h 360"/>
                <a:gd name="T58" fmla="*/ 54 w 287"/>
                <a:gd name="T59" fmla="*/ 229 h 360"/>
                <a:gd name="T60" fmla="*/ 45 w 287"/>
                <a:gd name="T61" fmla="*/ 218 h 360"/>
                <a:gd name="T62" fmla="*/ 45 w 287"/>
                <a:gd name="T63" fmla="*/ 210 h 360"/>
                <a:gd name="T64" fmla="*/ 50 w 287"/>
                <a:gd name="T65" fmla="*/ 203 h 360"/>
                <a:gd name="T66" fmla="*/ 40 w 287"/>
                <a:gd name="T67" fmla="*/ 199 h 360"/>
                <a:gd name="T68" fmla="*/ 38 w 287"/>
                <a:gd name="T69" fmla="*/ 182 h 360"/>
                <a:gd name="T70" fmla="*/ 64 w 287"/>
                <a:gd name="T71" fmla="*/ 154 h 360"/>
                <a:gd name="T72" fmla="*/ 31 w 287"/>
                <a:gd name="T73" fmla="*/ 156 h 360"/>
                <a:gd name="T74" fmla="*/ 4 w 287"/>
                <a:gd name="T75" fmla="*/ 146 h 360"/>
                <a:gd name="T76" fmla="*/ 0 w 287"/>
                <a:gd name="T77" fmla="*/ 137 h 360"/>
                <a:gd name="T78" fmla="*/ 28 w 287"/>
                <a:gd name="T79" fmla="*/ 87 h 360"/>
                <a:gd name="T80" fmla="*/ 76 w 287"/>
                <a:gd name="T81" fmla="*/ 61 h 360"/>
                <a:gd name="T82" fmla="*/ 185 w 287"/>
                <a:gd name="T83" fmla="*/ 28 h 360"/>
                <a:gd name="T84" fmla="*/ 241 w 287"/>
                <a:gd name="T85" fmla="*/ 16 h 360"/>
                <a:gd name="T86" fmla="*/ 279 w 287"/>
                <a:gd name="T87" fmla="*/ 68 h 360"/>
                <a:gd name="T88" fmla="*/ 277 w 287"/>
                <a:gd name="T89" fmla="*/ 80 h 360"/>
                <a:gd name="T90" fmla="*/ 270 w 287"/>
                <a:gd name="T91" fmla="*/ 97 h 360"/>
                <a:gd name="T92" fmla="*/ 277 w 287"/>
                <a:gd name="T93" fmla="*/ 99 h 360"/>
                <a:gd name="T94" fmla="*/ 270 w 287"/>
                <a:gd name="T95" fmla="*/ 109 h 360"/>
                <a:gd name="T96" fmla="*/ 272 w 287"/>
                <a:gd name="T97" fmla="*/ 125 h 360"/>
                <a:gd name="T98" fmla="*/ 275 w 287"/>
                <a:gd name="T99" fmla="*/ 144 h 360"/>
                <a:gd name="T100" fmla="*/ 282 w 287"/>
                <a:gd name="T101" fmla="*/ 144 h 360"/>
                <a:gd name="T102" fmla="*/ 279 w 287"/>
                <a:gd name="T103" fmla="*/ 154 h 360"/>
                <a:gd name="T104" fmla="*/ 275 w 287"/>
                <a:gd name="T105" fmla="*/ 163 h 360"/>
                <a:gd name="T106" fmla="*/ 287 w 287"/>
                <a:gd name="T107" fmla="*/ 210 h 360"/>
                <a:gd name="T108" fmla="*/ 282 w 287"/>
                <a:gd name="T109" fmla="*/ 210 h 360"/>
                <a:gd name="T110" fmla="*/ 277 w 287"/>
                <a:gd name="T111" fmla="*/ 206 h 360"/>
                <a:gd name="T112" fmla="*/ 270 w 287"/>
                <a:gd name="T113"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7" h="360">
                  <a:moveTo>
                    <a:pt x="272" y="215"/>
                  </a:moveTo>
                  <a:lnTo>
                    <a:pt x="268" y="225"/>
                  </a:lnTo>
                  <a:lnTo>
                    <a:pt x="258" y="253"/>
                  </a:lnTo>
                  <a:lnTo>
                    <a:pt x="253" y="255"/>
                  </a:lnTo>
                  <a:lnTo>
                    <a:pt x="232" y="260"/>
                  </a:lnTo>
                  <a:lnTo>
                    <a:pt x="230" y="263"/>
                  </a:lnTo>
                  <a:lnTo>
                    <a:pt x="230" y="265"/>
                  </a:lnTo>
                  <a:lnTo>
                    <a:pt x="230" y="267"/>
                  </a:lnTo>
                  <a:lnTo>
                    <a:pt x="232" y="270"/>
                  </a:lnTo>
                  <a:lnTo>
                    <a:pt x="232" y="272"/>
                  </a:lnTo>
                  <a:lnTo>
                    <a:pt x="232" y="272"/>
                  </a:lnTo>
                  <a:lnTo>
                    <a:pt x="230" y="274"/>
                  </a:lnTo>
                  <a:lnTo>
                    <a:pt x="230" y="277"/>
                  </a:lnTo>
                  <a:lnTo>
                    <a:pt x="230" y="277"/>
                  </a:lnTo>
                  <a:lnTo>
                    <a:pt x="232" y="279"/>
                  </a:lnTo>
                  <a:lnTo>
                    <a:pt x="232" y="279"/>
                  </a:lnTo>
                  <a:lnTo>
                    <a:pt x="234" y="279"/>
                  </a:lnTo>
                  <a:lnTo>
                    <a:pt x="237" y="279"/>
                  </a:lnTo>
                  <a:lnTo>
                    <a:pt x="237" y="281"/>
                  </a:lnTo>
                  <a:lnTo>
                    <a:pt x="237" y="281"/>
                  </a:lnTo>
                  <a:lnTo>
                    <a:pt x="237" y="284"/>
                  </a:lnTo>
                  <a:lnTo>
                    <a:pt x="237" y="286"/>
                  </a:lnTo>
                  <a:lnTo>
                    <a:pt x="237" y="289"/>
                  </a:lnTo>
                  <a:lnTo>
                    <a:pt x="230" y="293"/>
                  </a:lnTo>
                  <a:lnTo>
                    <a:pt x="230" y="296"/>
                  </a:lnTo>
                  <a:lnTo>
                    <a:pt x="230" y="296"/>
                  </a:lnTo>
                  <a:lnTo>
                    <a:pt x="232" y="303"/>
                  </a:lnTo>
                  <a:lnTo>
                    <a:pt x="232" y="305"/>
                  </a:lnTo>
                  <a:lnTo>
                    <a:pt x="230" y="308"/>
                  </a:lnTo>
                  <a:lnTo>
                    <a:pt x="230" y="308"/>
                  </a:lnTo>
                  <a:lnTo>
                    <a:pt x="227" y="310"/>
                  </a:lnTo>
                  <a:lnTo>
                    <a:pt x="225" y="312"/>
                  </a:lnTo>
                  <a:lnTo>
                    <a:pt x="220" y="312"/>
                  </a:lnTo>
                  <a:lnTo>
                    <a:pt x="218" y="317"/>
                  </a:lnTo>
                  <a:lnTo>
                    <a:pt x="215" y="319"/>
                  </a:lnTo>
                  <a:lnTo>
                    <a:pt x="215" y="322"/>
                  </a:lnTo>
                  <a:lnTo>
                    <a:pt x="213" y="324"/>
                  </a:lnTo>
                  <a:lnTo>
                    <a:pt x="213" y="327"/>
                  </a:lnTo>
                  <a:lnTo>
                    <a:pt x="211" y="329"/>
                  </a:lnTo>
                  <a:lnTo>
                    <a:pt x="208" y="331"/>
                  </a:lnTo>
                  <a:lnTo>
                    <a:pt x="206" y="334"/>
                  </a:lnTo>
                  <a:lnTo>
                    <a:pt x="199" y="336"/>
                  </a:lnTo>
                  <a:lnTo>
                    <a:pt x="196" y="336"/>
                  </a:lnTo>
                  <a:lnTo>
                    <a:pt x="196" y="338"/>
                  </a:lnTo>
                  <a:lnTo>
                    <a:pt x="196" y="336"/>
                  </a:lnTo>
                  <a:lnTo>
                    <a:pt x="194" y="336"/>
                  </a:lnTo>
                  <a:lnTo>
                    <a:pt x="194" y="336"/>
                  </a:lnTo>
                  <a:lnTo>
                    <a:pt x="192" y="336"/>
                  </a:lnTo>
                  <a:lnTo>
                    <a:pt x="185" y="336"/>
                  </a:lnTo>
                  <a:lnTo>
                    <a:pt x="185" y="336"/>
                  </a:lnTo>
                  <a:lnTo>
                    <a:pt x="182" y="336"/>
                  </a:lnTo>
                  <a:lnTo>
                    <a:pt x="180" y="334"/>
                  </a:lnTo>
                  <a:lnTo>
                    <a:pt x="175" y="331"/>
                  </a:lnTo>
                  <a:lnTo>
                    <a:pt x="175" y="329"/>
                  </a:lnTo>
                  <a:lnTo>
                    <a:pt x="173" y="329"/>
                  </a:lnTo>
                  <a:lnTo>
                    <a:pt x="173" y="331"/>
                  </a:lnTo>
                  <a:lnTo>
                    <a:pt x="173" y="334"/>
                  </a:lnTo>
                  <a:lnTo>
                    <a:pt x="173" y="336"/>
                  </a:lnTo>
                  <a:lnTo>
                    <a:pt x="170" y="336"/>
                  </a:lnTo>
                  <a:lnTo>
                    <a:pt x="170" y="336"/>
                  </a:lnTo>
                  <a:lnTo>
                    <a:pt x="170" y="336"/>
                  </a:lnTo>
                  <a:lnTo>
                    <a:pt x="170" y="336"/>
                  </a:lnTo>
                  <a:lnTo>
                    <a:pt x="166" y="336"/>
                  </a:lnTo>
                  <a:lnTo>
                    <a:pt x="163" y="336"/>
                  </a:lnTo>
                  <a:lnTo>
                    <a:pt x="161" y="338"/>
                  </a:lnTo>
                  <a:lnTo>
                    <a:pt x="161" y="338"/>
                  </a:lnTo>
                  <a:lnTo>
                    <a:pt x="159" y="341"/>
                  </a:lnTo>
                  <a:lnTo>
                    <a:pt x="159" y="343"/>
                  </a:lnTo>
                  <a:lnTo>
                    <a:pt x="156" y="345"/>
                  </a:lnTo>
                  <a:lnTo>
                    <a:pt x="154" y="345"/>
                  </a:lnTo>
                  <a:lnTo>
                    <a:pt x="154" y="345"/>
                  </a:lnTo>
                  <a:lnTo>
                    <a:pt x="151" y="345"/>
                  </a:lnTo>
                  <a:lnTo>
                    <a:pt x="149" y="345"/>
                  </a:lnTo>
                  <a:lnTo>
                    <a:pt x="135" y="350"/>
                  </a:lnTo>
                  <a:lnTo>
                    <a:pt x="132" y="350"/>
                  </a:lnTo>
                  <a:lnTo>
                    <a:pt x="130" y="353"/>
                  </a:lnTo>
                  <a:lnTo>
                    <a:pt x="125" y="360"/>
                  </a:lnTo>
                  <a:lnTo>
                    <a:pt x="121" y="357"/>
                  </a:lnTo>
                  <a:lnTo>
                    <a:pt x="118" y="357"/>
                  </a:lnTo>
                  <a:lnTo>
                    <a:pt x="116" y="355"/>
                  </a:lnTo>
                  <a:lnTo>
                    <a:pt x="114" y="350"/>
                  </a:lnTo>
                  <a:lnTo>
                    <a:pt x="114" y="350"/>
                  </a:lnTo>
                  <a:lnTo>
                    <a:pt x="111" y="350"/>
                  </a:lnTo>
                  <a:lnTo>
                    <a:pt x="109" y="348"/>
                  </a:lnTo>
                  <a:lnTo>
                    <a:pt x="109" y="345"/>
                  </a:lnTo>
                  <a:lnTo>
                    <a:pt x="111" y="345"/>
                  </a:lnTo>
                  <a:lnTo>
                    <a:pt x="111" y="343"/>
                  </a:lnTo>
                  <a:lnTo>
                    <a:pt x="114" y="341"/>
                  </a:lnTo>
                  <a:lnTo>
                    <a:pt x="114" y="341"/>
                  </a:lnTo>
                  <a:lnTo>
                    <a:pt x="114" y="338"/>
                  </a:lnTo>
                  <a:lnTo>
                    <a:pt x="116" y="338"/>
                  </a:lnTo>
                  <a:lnTo>
                    <a:pt x="116" y="336"/>
                  </a:lnTo>
                  <a:lnTo>
                    <a:pt x="116" y="336"/>
                  </a:lnTo>
                  <a:lnTo>
                    <a:pt x="114" y="336"/>
                  </a:lnTo>
                  <a:lnTo>
                    <a:pt x="114" y="331"/>
                  </a:lnTo>
                  <a:lnTo>
                    <a:pt x="111" y="331"/>
                  </a:lnTo>
                  <a:lnTo>
                    <a:pt x="111" y="329"/>
                  </a:lnTo>
                  <a:lnTo>
                    <a:pt x="109" y="329"/>
                  </a:lnTo>
                  <a:lnTo>
                    <a:pt x="102" y="327"/>
                  </a:lnTo>
                  <a:lnTo>
                    <a:pt x="99" y="327"/>
                  </a:lnTo>
                  <a:lnTo>
                    <a:pt x="97" y="324"/>
                  </a:lnTo>
                  <a:lnTo>
                    <a:pt x="90" y="312"/>
                  </a:lnTo>
                  <a:lnTo>
                    <a:pt x="90" y="310"/>
                  </a:lnTo>
                  <a:lnTo>
                    <a:pt x="90" y="310"/>
                  </a:lnTo>
                  <a:lnTo>
                    <a:pt x="90" y="308"/>
                  </a:lnTo>
                  <a:lnTo>
                    <a:pt x="87" y="305"/>
                  </a:lnTo>
                  <a:lnTo>
                    <a:pt x="87" y="305"/>
                  </a:lnTo>
                  <a:lnTo>
                    <a:pt x="85" y="305"/>
                  </a:lnTo>
                  <a:lnTo>
                    <a:pt x="80" y="308"/>
                  </a:lnTo>
                  <a:lnTo>
                    <a:pt x="80" y="308"/>
                  </a:lnTo>
                  <a:lnTo>
                    <a:pt x="78" y="308"/>
                  </a:lnTo>
                  <a:lnTo>
                    <a:pt x="66" y="303"/>
                  </a:lnTo>
                  <a:lnTo>
                    <a:pt x="61" y="305"/>
                  </a:lnTo>
                  <a:lnTo>
                    <a:pt x="59" y="303"/>
                  </a:lnTo>
                  <a:lnTo>
                    <a:pt x="59" y="303"/>
                  </a:lnTo>
                  <a:lnTo>
                    <a:pt x="57" y="300"/>
                  </a:lnTo>
                  <a:lnTo>
                    <a:pt x="54" y="300"/>
                  </a:lnTo>
                  <a:lnTo>
                    <a:pt x="54" y="298"/>
                  </a:lnTo>
                  <a:lnTo>
                    <a:pt x="54" y="296"/>
                  </a:lnTo>
                  <a:lnTo>
                    <a:pt x="57" y="289"/>
                  </a:lnTo>
                  <a:lnTo>
                    <a:pt x="59" y="286"/>
                  </a:lnTo>
                  <a:lnTo>
                    <a:pt x="59" y="284"/>
                  </a:lnTo>
                  <a:lnTo>
                    <a:pt x="59" y="281"/>
                  </a:lnTo>
                  <a:lnTo>
                    <a:pt x="59" y="279"/>
                  </a:lnTo>
                  <a:lnTo>
                    <a:pt x="59" y="274"/>
                  </a:lnTo>
                  <a:lnTo>
                    <a:pt x="59" y="274"/>
                  </a:lnTo>
                  <a:lnTo>
                    <a:pt x="59" y="272"/>
                  </a:lnTo>
                  <a:lnTo>
                    <a:pt x="59" y="272"/>
                  </a:lnTo>
                  <a:lnTo>
                    <a:pt x="59" y="270"/>
                  </a:lnTo>
                  <a:lnTo>
                    <a:pt x="57" y="267"/>
                  </a:lnTo>
                  <a:lnTo>
                    <a:pt x="52" y="265"/>
                  </a:lnTo>
                  <a:lnTo>
                    <a:pt x="52" y="263"/>
                  </a:lnTo>
                  <a:lnTo>
                    <a:pt x="52" y="260"/>
                  </a:lnTo>
                  <a:lnTo>
                    <a:pt x="50" y="258"/>
                  </a:lnTo>
                  <a:lnTo>
                    <a:pt x="50" y="258"/>
                  </a:lnTo>
                  <a:lnTo>
                    <a:pt x="52" y="255"/>
                  </a:lnTo>
                  <a:lnTo>
                    <a:pt x="52" y="255"/>
                  </a:lnTo>
                  <a:lnTo>
                    <a:pt x="54" y="255"/>
                  </a:lnTo>
                  <a:lnTo>
                    <a:pt x="57" y="255"/>
                  </a:lnTo>
                  <a:lnTo>
                    <a:pt x="57" y="255"/>
                  </a:lnTo>
                  <a:lnTo>
                    <a:pt x="57" y="253"/>
                  </a:lnTo>
                  <a:lnTo>
                    <a:pt x="57" y="251"/>
                  </a:lnTo>
                  <a:lnTo>
                    <a:pt x="57" y="248"/>
                  </a:lnTo>
                  <a:lnTo>
                    <a:pt x="57" y="246"/>
                  </a:lnTo>
                  <a:lnTo>
                    <a:pt x="57" y="244"/>
                  </a:lnTo>
                  <a:lnTo>
                    <a:pt x="57" y="241"/>
                  </a:lnTo>
                  <a:lnTo>
                    <a:pt x="59" y="241"/>
                  </a:lnTo>
                  <a:lnTo>
                    <a:pt x="59" y="239"/>
                  </a:lnTo>
                  <a:lnTo>
                    <a:pt x="54" y="234"/>
                  </a:lnTo>
                  <a:lnTo>
                    <a:pt x="54" y="229"/>
                  </a:lnTo>
                  <a:lnTo>
                    <a:pt x="52" y="225"/>
                  </a:lnTo>
                  <a:lnTo>
                    <a:pt x="50" y="220"/>
                  </a:lnTo>
                  <a:lnTo>
                    <a:pt x="47" y="220"/>
                  </a:lnTo>
                  <a:lnTo>
                    <a:pt x="47" y="218"/>
                  </a:lnTo>
                  <a:lnTo>
                    <a:pt x="45" y="218"/>
                  </a:lnTo>
                  <a:lnTo>
                    <a:pt x="45" y="215"/>
                  </a:lnTo>
                  <a:lnTo>
                    <a:pt x="45" y="213"/>
                  </a:lnTo>
                  <a:lnTo>
                    <a:pt x="45" y="210"/>
                  </a:lnTo>
                  <a:lnTo>
                    <a:pt x="45" y="210"/>
                  </a:lnTo>
                  <a:lnTo>
                    <a:pt x="45" y="210"/>
                  </a:lnTo>
                  <a:lnTo>
                    <a:pt x="47" y="208"/>
                  </a:lnTo>
                  <a:lnTo>
                    <a:pt x="50" y="208"/>
                  </a:lnTo>
                  <a:lnTo>
                    <a:pt x="50" y="206"/>
                  </a:lnTo>
                  <a:lnTo>
                    <a:pt x="50" y="206"/>
                  </a:lnTo>
                  <a:lnTo>
                    <a:pt x="50" y="203"/>
                  </a:lnTo>
                  <a:lnTo>
                    <a:pt x="50" y="201"/>
                  </a:lnTo>
                  <a:lnTo>
                    <a:pt x="47" y="201"/>
                  </a:lnTo>
                  <a:lnTo>
                    <a:pt x="45" y="201"/>
                  </a:lnTo>
                  <a:lnTo>
                    <a:pt x="42" y="201"/>
                  </a:lnTo>
                  <a:lnTo>
                    <a:pt x="40" y="199"/>
                  </a:lnTo>
                  <a:lnTo>
                    <a:pt x="38" y="194"/>
                  </a:lnTo>
                  <a:lnTo>
                    <a:pt x="38" y="191"/>
                  </a:lnTo>
                  <a:lnTo>
                    <a:pt x="40" y="187"/>
                  </a:lnTo>
                  <a:lnTo>
                    <a:pt x="40" y="184"/>
                  </a:lnTo>
                  <a:lnTo>
                    <a:pt x="38" y="182"/>
                  </a:lnTo>
                  <a:lnTo>
                    <a:pt x="38" y="172"/>
                  </a:lnTo>
                  <a:lnTo>
                    <a:pt x="38" y="163"/>
                  </a:lnTo>
                  <a:lnTo>
                    <a:pt x="35" y="163"/>
                  </a:lnTo>
                  <a:lnTo>
                    <a:pt x="57" y="158"/>
                  </a:lnTo>
                  <a:lnTo>
                    <a:pt x="64" y="154"/>
                  </a:lnTo>
                  <a:lnTo>
                    <a:pt x="68" y="151"/>
                  </a:lnTo>
                  <a:lnTo>
                    <a:pt x="71" y="146"/>
                  </a:lnTo>
                  <a:lnTo>
                    <a:pt x="59" y="156"/>
                  </a:lnTo>
                  <a:lnTo>
                    <a:pt x="45" y="156"/>
                  </a:lnTo>
                  <a:lnTo>
                    <a:pt x="31" y="156"/>
                  </a:lnTo>
                  <a:lnTo>
                    <a:pt x="19" y="151"/>
                  </a:lnTo>
                  <a:lnTo>
                    <a:pt x="16" y="151"/>
                  </a:lnTo>
                  <a:lnTo>
                    <a:pt x="12" y="151"/>
                  </a:lnTo>
                  <a:lnTo>
                    <a:pt x="9" y="149"/>
                  </a:lnTo>
                  <a:lnTo>
                    <a:pt x="4" y="146"/>
                  </a:lnTo>
                  <a:lnTo>
                    <a:pt x="4" y="144"/>
                  </a:lnTo>
                  <a:lnTo>
                    <a:pt x="2" y="144"/>
                  </a:lnTo>
                  <a:lnTo>
                    <a:pt x="0" y="142"/>
                  </a:lnTo>
                  <a:lnTo>
                    <a:pt x="0" y="139"/>
                  </a:lnTo>
                  <a:lnTo>
                    <a:pt x="0" y="137"/>
                  </a:lnTo>
                  <a:lnTo>
                    <a:pt x="2" y="135"/>
                  </a:lnTo>
                  <a:lnTo>
                    <a:pt x="9" y="120"/>
                  </a:lnTo>
                  <a:lnTo>
                    <a:pt x="16" y="97"/>
                  </a:lnTo>
                  <a:lnTo>
                    <a:pt x="19" y="94"/>
                  </a:lnTo>
                  <a:lnTo>
                    <a:pt x="28" y="87"/>
                  </a:lnTo>
                  <a:lnTo>
                    <a:pt x="28" y="87"/>
                  </a:lnTo>
                  <a:lnTo>
                    <a:pt x="31" y="85"/>
                  </a:lnTo>
                  <a:lnTo>
                    <a:pt x="52" y="75"/>
                  </a:lnTo>
                  <a:lnTo>
                    <a:pt x="54" y="73"/>
                  </a:lnTo>
                  <a:lnTo>
                    <a:pt x="76" y="61"/>
                  </a:lnTo>
                  <a:lnTo>
                    <a:pt x="80" y="59"/>
                  </a:lnTo>
                  <a:lnTo>
                    <a:pt x="87" y="54"/>
                  </a:lnTo>
                  <a:lnTo>
                    <a:pt x="102" y="49"/>
                  </a:lnTo>
                  <a:lnTo>
                    <a:pt x="116" y="49"/>
                  </a:lnTo>
                  <a:lnTo>
                    <a:pt x="185" y="28"/>
                  </a:lnTo>
                  <a:lnTo>
                    <a:pt x="187" y="23"/>
                  </a:lnTo>
                  <a:lnTo>
                    <a:pt x="192" y="23"/>
                  </a:lnTo>
                  <a:lnTo>
                    <a:pt x="199" y="14"/>
                  </a:lnTo>
                  <a:lnTo>
                    <a:pt x="218" y="0"/>
                  </a:lnTo>
                  <a:lnTo>
                    <a:pt x="241" y="16"/>
                  </a:lnTo>
                  <a:lnTo>
                    <a:pt x="270" y="45"/>
                  </a:lnTo>
                  <a:lnTo>
                    <a:pt x="272" y="49"/>
                  </a:lnTo>
                  <a:lnTo>
                    <a:pt x="275" y="59"/>
                  </a:lnTo>
                  <a:lnTo>
                    <a:pt x="275" y="63"/>
                  </a:lnTo>
                  <a:lnTo>
                    <a:pt x="279" y="68"/>
                  </a:lnTo>
                  <a:lnTo>
                    <a:pt x="279" y="73"/>
                  </a:lnTo>
                  <a:lnTo>
                    <a:pt x="282" y="75"/>
                  </a:lnTo>
                  <a:lnTo>
                    <a:pt x="282" y="78"/>
                  </a:lnTo>
                  <a:lnTo>
                    <a:pt x="279" y="80"/>
                  </a:lnTo>
                  <a:lnTo>
                    <a:pt x="277" y="80"/>
                  </a:lnTo>
                  <a:lnTo>
                    <a:pt x="275" y="82"/>
                  </a:lnTo>
                  <a:lnTo>
                    <a:pt x="270" y="92"/>
                  </a:lnTo>
                  <a:lnTo>
                    <a:pt x="268" y="94"/>
                  </a:lnTo>
                  <a:lnTo>
                    <a:pt x="270" y="97"/>
                  </a:lnTo>
                  <a:lnTo>
                    <a:pt x="270" y="97"/>
                  </a:lnTo>
                  <a:lnTo>
                    <a:pt x="272" y="97"/>
                  </a:lnTo>
                  <a:lnTo>
                    <a:pt x="275" y="97"/>
                  </a:lnTo>
                  <a:lnTo>
                    <a:pt x="275" y="97"/>
                  </a:lnTo>
                  <a:lnTo>
                    <a:pt x="277" y="97"/>
                  </a:lnTo>
                  <a:lnTo>
                    <a:pt x="277" y="99"/>
                  </a:lnTo>
                  <a:lnTo>
                    <a:pt x="277" y="101"/>
                  </a:lnTo>
                  <a:lnTo>
                    <a:pt x="275" y="104"/>
                  </a:lnTo>
                  <a:lnTo>
                    <a:pt x="272" y="106"/>
                  </a:lnTo>
                  <a:lnTo>
                    <a:pt x="270" y="106"/>
                  </a:lnTo>
                  <a:lnTo>
                    <a:pt x="270" y="109"/>
                  </a:lnTo>
                  <a:lnTo>
                    <a:pt x="270" y="111"/>
                  </a:lnTo>
                  <a:lnTo>
                    <a:pt x="270" y="111"/>
                  </a:lnTo>
                  <a:lnTo>
                    <a:pt x="270" y="113"/>
                  </a:lnTo>
                  <a:lnTo>
                    <a:pt x="270" y="118"/>
                  </a:lnTo>
                  <a:lnTo>
                    <a:pt x="272" y="125"/>
                  </a:lnTo>
                  <a:lnTo>
                    <a:pt x="272" y="127"/>
                  </a:lnTo>
                  <a:lnTo>
                    <a:pt x="272" y="132"/>
                  </a:lnTo>
                  <a:lnTo>
                    <a:pt x="275" y="142"/>
                  </a:lnTo>
                  <a:lnTo>
                    <a:pt x="275" y="144"/>
                  </a:lnTo>
                  <a:lnTo>
                    <a:pt x="275" y="144"/>
                  </a:lnTo>
                  <a:lnTo>
                    <a:pt x="277" y="144"/>
                  </a:lnTo>
                  <a:lnTo>
                    <a:pt x="277" y="144"/>
                  </a:lnTo>
                  <a:lnTo>
                    <a:pt x="279" y="144"/>
                  </a:lnTo>
                  <a:lnTo>
                    <a:pt x="282" y="144"/>
                  </a:lnTo>
                  <a:lnTo>
                    <a:pt x="282" y="144"/>
                  </a:lnTo>
                  <a:lnTo>
                    <a:pt x="284" y="146"/>
                  </a:lnTo>
                  <a:lnTo>
                    <a:pt x="284" y="149"/>
                  </a:lnTo>
                  <a:lnTo>
                    <a:pt x="282" y="151"/>
                  </a:lnTo>
                  <a:lnTo>
                    <a:pt x="282" y="154"/>
                  </a:lnTo>
                  <a:lnTo>
                    <a:pt x="279" y="154"/>
                  </a:lnTo>
                  <a:lnTo>
                    <a:pt x="279" y="154"/>
                  </a:lnTo>
                  <a:lnTo>
                    <a:pt x="279" y="154"/>
                  </a:lnTo>
                  <a:lnTo>
                    <a:pt x="279" y="156"/>
                  </a:lnTo>
                  <a:lnTo>
                    <a:pt x="277" y="158"/>
                  </a:lnTo>
                  <a:lnTo>
                    <a:pt x="275" y="163"/>
                  </a:lnTo>
                  <a:lnTo>
                    <a:pt x="275" y="165"/>
                  </a:lnTo>
                  <a:lnTo>
                    <a:pt x="275" y="177"/>
                  </a:lnTo>
                  <a:lnTo>
                    <a:pt x="279" y="194"/>
                  </a:lnTo>
                  <a:lnTo>
                    <a:pt x="284" y="206"/>
                  </a:lnTo>
                  <a:lnTo>
                    <a:pt x="287" y="210"/>
                  </a:lnTo>
                  <a:lnTo>
                    <a:pt x="287" y="210"/>
                  </a:lnTo>
                  <a:lnTo>
                    <a:pt x="287" y="210"/>
                  </a:lnTo>
                  <a:lnTo>
                    <a:pt x="284" y="210"/>
                  </a:lnTo>
                  <a:lnTo>
                    <a:pt x="284" y="210"/>
                  </a:lnTo>
                  <a:lnTo>
                    <a:pt x="282" y="210"/>
                  </a:lnTo>
                  <a:lnTo>
                    <a:pt x="282" y="210"/>
                  </a:lnTo>
                  <a:lnTo>
                    <a:pt x="282" y="210"/>
                  </a:lnTo>
                  <a:lnTo>
                    <a:pt x="279" y="208"/>
                  </a:lnTo>
                  <a:lnTo>
                    <a:pt x="277" y="206"/>
                  </a:lnTo>
                  <a:lnTo>
                    <a:pt x="277" y="206"/>
                  </a:lnTo>
                  <a:lnTo>
                    <a:pt x="275" y="206"/>
                  </a:lnTo>
                  <a:lnTo>
                    <a:pt x="272" y="206"/>
                  </a:lnTo>
                  <a:lnTo>
                    <a:pt x="270" y="210"/>
                  </a:lnTo>
                  <a:lnTo>
                    <a:pt x="270" y="210"/>
                  </a:lnTo>
                  <a:lnTo>
                    <a:pt x="270" y="213"/>
                  </a:lnTo>
                  <a:lnTo>
                    <a:pt x="272" y="21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6">
              <a:extLst>
                <a:ext uri="{FF2B5EF4-FFF2-40B4-BE49-F238E27FC236}">
                  <a16:creationId xmlns:a16="http://schemas.microsoft.com/office/drawing/2014/main" id="{CF3F3774-AB6A-4767-BA77-6FD73835EFCA}"/>
                </a:ext>
              </a:extLst>
            </p:cNvPr>
            <p:cNvSpPr>
              <a:spLocks/>
            </p:cNvSpPr>
            <p:nvPr/>
          </p:nvSpPr>
          <p:spPr bwMode="auto">
            <a:xfrm>
              <a:off x="4082" y="2143"/>
              <a:ext cx="585" cy="569"/>
            </a:xfrm>
            <a:custGeom>
              <a:avLst/>
              <a:gdLst>
                <a:gd name="T0" fmla="*/ 291 w 585"/>
                <a:gd name="T1" fmla="*/ 43 h 569"/>
                <a:gd name="T2" fmla="*/ 310 w 585"/>
                <a:gd name="T3" fmla="*/ 62 h 569"/>
                <a:gd name="T4" fmla="*/ 324 w 585"/>
                <a:gd name="T5" fmla="*/ 50 h 569"/>
                <a:gd name="T6" fmla="*/ 362 w 585"/>
                <a:gd name="T7" fmla="*/ 60 h 569"/>
                <a:gd name="T8" fmla="*/ 393 w 585"/>
                <a:gd name="T9" fmla="*/ 31 h 569"/>
                <a:gd name="T10" fmla="*/ 400 w 585"/>
                <a:gd name="T11" fmla="*/ 67 h 569"/>
                <a:gd name="T12" fmla="*/ 403 w 585"/>
                <a:gd name="T13" fmla="*/ 88 h 569"/>
                <a:gd name="T14" fmla="*/ 426 w 585"/>
                <a:gd name="T15" fmla="*/ 45 h 569"/>
                <a:gd name="T16" fmla="*/ 521 w 585"/>
                <a:gd name="T17" fmla="*/ 34 h 569"/>
                <a:gd name="T18" fmla="*/ 531 w 585"/>
                <a:gd name="T19" fmla="*/ 105 h 569"/>
                <a:gd name="T20" fmla="*/ 554 w 585"/>
                <a:gd name="T21" fmla="*/ 126 h 569"/>
                <a:gd name="T22" fmla="*/ 538 w 585"/>
                <a:gd name="T23" fmla="*/ 162 h 569"/>
                <a:gd name="T24" fmla="*/ 521 w 585"/>
                <a:gd name="T25" fmla="*/ 178 h 569"/>
                <a:gd name="T26" fmla="*/ 550 w 585"/>
                <a:gd name="T27" fmla="*/ 221 h 569"/>
                <a:gd name="T28" fmla="*/ 585 w 585"/>
                <a:gd name="T29" fmla="*/ 266 h 569"/>
                <a:gd name="T30" fmla="*/ 566 w 585"/>
                <a:gd name="T31" fmla="*/ 311 h 569"/>
                <a:gd name="T32" fmla="*/ 538 w 585"/>
                <a:gd name="T33" fmla="*/ 327 h 569"/>
                <a:gd name="T34" fmla="*/ 490 w 585"/>
                <a:gd name="T35" fmla="*/ 335 h 569"/>
                <a:gd name="T36" fmla="*/ 452 w 585"/>
                <a:gd name="T37" fmla="*/ 339 h 569"/>
                <a:gd name="T38" fmla="*/ 429 w 585"/>
                <a:gd name="T39" fmla="*/ 363 h 569"/>
                <a:gd name="T40" fmla="*/ 452 w 585"/>
                <a:gd name="T41" fmla="*/ 391 h 569"/>
                <a:gd name="T42" fmla="*/ 417 w 585"/>
                <a:gd name="T43" fmla="*/ 399 h 569"/>
                <a:gd name="T44" fmla="*/ 386 w 585"/>
                <a:gd name="T45" fmla="*/ 413 h 569"/>
                <a:gd name="T46" fmla="*/ 360 w 585"/>
                <a:gd name="T47" fmla="*/ 439 h 569"/>
                <a:gd name="T48" fmla="*/ 332 w 585"/>
                <a:gd name="T49" fmla="*/ 453 h 569"/>
                <a:gd name="T50" fmla="*/ 322 w 585"/>
                <a:gd name="T51" fmla="*/ 486 h 569"/>
                <a:gd name="T52" fmla="*/ 305 w 585"/>
                <a:gd name="T53" fmla="*/ 496 h 569"/>
                <a:gd name="T54" fmla="*/ 298 w 585"/>
                <a:gd name="T55" fmla="*/ 510 h 569"/>
                <a:gd name="T56" fmla="*/ 327 w 585"/>
                <a:gd name="T57" fmla="*/ 526 h 569"/>
                <a:gd name="T58" fmla="*/ 332 w 585"/>
                <a:gd name="T59" fmla="*/ 560 h 569"/>
                <a:gd name="T60" fmla="*/ 289 w 585"/>
                <a:gd name="T61" fmla="*/ 560 h 569"/>
                <a:gd name="T62" fmla="*/ 253 w 585"/>
                <a:gd name="T63" fmla="*/ 543 h 569"/>
                <a:gd name="T64" fmla="*/ 234 w 585"/>
                <a:gd name="T65" fmla="*/ 529 h 569"/>
                <a:gd name="T66" fmla="*/ 192 w 585"/>
                <a:gd name="T67" fmla="*/ 538 h 569"/>
                <a:gd name="T68" fmla="*/ 151 w 585"/>
                <a:gd name="T69" fmla="*/ 524 h 569"/>
                <a:gd name="T70" fmla="*/ 128 w 585"/>
                <a:gd name="T71" fmla="*/ 529 h 569"/>
                <a:gd name="T72" fmla="*/ 102 w 585"/>
                <a:gd name="T73" fmla="*/ 526 h 569"/>
                <a:gd name="T74" fmla="*/ 68 w 585"/>
                <a:gd name="T75" fmla="*/ 519 h 569"/>
                <a:gd name="T76" fmla="*/ 45 w 585"/>
                <a:gd name="T77" fmla="*/ 465 h 569"/>
                <a:gd name="T78" fmla="*/ 47 w 585"/>
                <a:gd name="T79" fmla="*/ 403 h 569"/>
                <a:gd name="T80" fmla="*/ 80 w 585"/>
                <a:gd name="T81" fmla="*/ 391 h 569"/>
                <a:gd name="T82" fmla="*/ 104 w 585"/>
                <a:gd name="T83" fmla="*/ 363 h 569"/>
                <a:gd name="T84" fmla="*/ 113 w 585"/>
                <a:gd name="T85" fmla="*/ 344 h 569"/>
                <a:gd name="T86" fmla="*/ 128 w 585"/>
                <a:gd name="T87" fmla="*/ 335 h 569"/>
                <a:gd name="T88" fmla="*/ 118 w 585"/>
                <a:gd name="T89" fmla="*/ 299 h 569"/>
                <a:gd name="T90" fmla="*/ 104 w 585"/>
                <a:gd name="T91" fmla="*/ 271 h 569"/>
                <a:gd name="T92" fmla="*/ 61 w 585"/>
                <a:gd name="T93" fmla="*/ 280 h 569"/>
                <a:gd name="T94" fmla="*/ 38 w 585"/>
                <a:gd name="T95" fmla="*/ 280 h 569"/>
                <a:gd name="T96" fmla="*/ 23 w 585"/>
                <a:gd name="T97" fmla="*/ 209 h 569"/>
                <a:gd name="T98" fmla="*/ 7 w 585"/>
                <a:gd name="T99" fmla="*/ 164 h 569"/>
                <a:gd name="T100" fmla="*/ 2 w 585"/>
                <a:gd name="T101" fmla="*/ 136 h 569"/>
                <a:gd name="T102" fmla="*/ 19 w 585"/>
                <a:gd name="T103" fmla="*/ 93 h 569"/>
                <a:gd name="T104" fmla="*/ 21 w 585"/>
                <a:gd name="T105" fmla="*/ 67 h 569"/>
                <a:gd name="T106" fmla="*/ 40 w 585"/>
                <a:gd name="T107" fmla="*/ 76 h 569"/>
                <a:gd name="T108" fmla="*/ 95 w 585"/>
                <a:gd name="T109" fmla="*/ 81 h 569"/>
                <a:gd name="T110" fmla="*/ 125 w 585"/>
                <a:gd name="T111" fmla="*/ 55 h 569"/>
                <a:gd name="T112" fmla="*/ 159 w 585"/>
                <a:gd name="T113" fmla="*/ 57 h 569"/>
                <a:gd name="T114" fmla="*/ 173 w 585"/>
                <a:gd name="T115" fmla="*/ 72 h 569"/>
                <a:gd name="T116" fmla="*/ 201 w 585"/>
                <a:gd name="T117" fmla="*/ 41 h 569"/>
                <a:gd name="T118" fmla="*/ 211 w 585"/>
                <a:gd name="T119" fmla="*/ 5 h 569"/>
                <a:gd name="T120" fmla="*/ 256 w 585"/>
                <a:gd name="T121" fmla="*/ 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 h="569">
                  <a:moveTo>
                    <a:pt x="256" y="5"/>
                  </a:moveTo>
                  <a:lnTo>
                    <a:pt x="258" y="10"/>
                  </a:lnTo>
                  <a:lnTo>
                    <a:pt x="263" y="12"/>
                  </a:lnTo>
                  <a:lnTo>
                    <a:pt x="275" y="15"/>
                  </a:lnTo>
                  <a:lnTo>
                    <a:pt x="275" y="24"/>
                  </a:lnTo>
                  <a:lnTo>
                    <a:pt x="277" y="27"/>
                  </a:lnTo>
                  <a:lnTo>
                    <a:pt x="279" y="27"/>
                  </a:lnTo>
                  <a:lnTo>
                    <a:pt x="282" y="29"/>
                  </a:lnTo>
                  <a:lnTo>
                    <a:pt x="284" y="31"/>
                  </a:lnTo>
                  <a:lnTo>
                    <a:pt x="284" y="34"/>
                  </a:lnTo>
                  <a:lnTo>
                    <a:pt x="284" y="34"/>
                  </a:lnTo>
                  <a:lnTo>
                    <a:pt x="284" y="38"/>
                  </a:lnTo>
                  <a:lnTo>
                    <a:pt x="287" y="41"/>
                  </a:lnTo>
                  <a:lnTo>
                    <a:pt x="289" y="41"/>
                  </a:lnTo>
                  <a:lnTo>
                    <a:pt x="291" y="43"/>
                  </a:lnTo>
                  <a:lnTo>
                    <a:pt x="294" y="43"/>
                  </a:lnTo>
                  <a:lnTo>
                    <a:pt x="296" y="45"/>
                  </a:lnTo>
                  <a:lnTo>
                    <a:pt x="298" y="48"/>
                  </a:lnTo>
                  <a:lnTo>
                    <a:pt x="301" y="48"/>
                  </a:lnTo>
                  <a:lnTo>
                    <a:pt x="301" y="48"/>
                  </a:lnTo>
                  <a:lnTo>
                    <a:pt x="301" y="50"/>
                  </a:lnTo>
                  <a:lnTo>
                    <a:pt x="301" y="53"/>
                  </a:lnTo>
                  <a:lnTo>
                    <a:pt x="301" y="53"/>
                  </a:lnTo>
                  <a:lnTo>
                    <a:pt x="301" y="55"/>
                  </a:lnTo>
                  <a:lnTo>
                    <a:pt x="301" y="57"/>
                  </a:lnTo>
                  <a:lnTo>
                    <a:pt x="303" y="60"/>
                  </a:lnTo>
                  <a:lnTo>
                    <a:pt x="303" y="60"/>
                  </a:lnTo>
                  <a:lnTo>
                    <a:pt x="308" y="62"/>
                  </a:lnTo>
                  <a:lnTo>
                    <a:pt x="308" y="62"/>
                  </a:lnTo>
                  <a:lnTo>
                    <a:pt x="310" y="62"/>
                  </a:lnTo>
                  <a:lnTo>
                    <a:pt x="310" y="60"/>
                  </a:lnTo>
                  <a:lnTo>
                    <a:pt x="310" y="60"/>
                  </a:lnTo>
                  <a:lnTo>
                    <a:pt x="315" y="57"/>
                  </a:lnTo>
                  <a:lnTo>
                    <a:pt x="315" y="57"/>
                  </a:lnTo>
                  <a:lnTo>
                    <a:pt x="315" y="57"/>
                  </a:lnTo>
                  <a:lnTo>
                    <a:pt x="317" y="55"/>
                  </a:lnTo>
                  <a:lnTo>
                    <a:pt x="317" y="55"/>
                  </a:lnTo>
                  <a:lnTo>
                    <a:pt x="317" y="53"/>
                  </a:lnTo>
                  <a:lnTo>
                    <a:pt x="320" y="53"/>
                  </a:lnTo>
                  <a:lnTo>
                    <a:pt x="320" y="53"/>
                  </a:lnTo>
                  <a:lnTo>
                    <a:pt x="322" y="53"/>
                  </a:lnTo>
                  <a:lnTo>
                    <a:pt x="322" y="53"/>
                  </a:lnTo>
                  <a:lnTo>
                    <a:pt x="322" y="53"/>
                  </a:lnTo>
                  <a:lnTo>
                    <a:pt x="322" y="50"/>
                  </a:lnTo>
                  <a:lnTo>
                    <a:pt x="324" y="50"/>
                  </a:lnTo>
                  <a:lnTo>
                    <a:pt x="324" y="48"/>
                  </a:lnTo>
                  <a:lnTo>
                    <a:pt x="324" y="48"/>
                  </a:lnTo>
                  <a:lnTo>
                    <a:pt x="327" y="48"/>
                  </a:lnTo>
                  <a:lnTo>
                    <a:pt x="327" y="45"/>
                  </a:lnTo>
                  <a:lnTo>
                    <a:pt x="327" y="45"/>
                  </a:lnTo>
                  <a:lnTo>
                    <a:pt x="332" y="41"/>
                  </a:lnTo>
                  <a:lnTo>
                    <a:pt x="332" y="43"/>
                  </a:lnTo>
                  <a:lnTo>
                    <a:pt x="339" y="50"/>
                  </a:lnTo>
                  <a:lnTo>
                    <a:pt x="341" y="53"/>
                  </a:lnTo>
                  <a:lnTo>
                    <a:pt x="341" y="55"/>
                  </a:lnTo>
                  <a:lnTo>
                    <a:pt x="341" y="55"/>
                  </a:lnTo>
                  <a:lnTo>
                    <a:pt x="341" y="57"/>
                  </a:lnTo>
                  <a:lnTo>
                    <a:pt x="343" y="60"/>
                  </a:lnTo>
                  <a:lnTo>
                    <a:pt x="346" y="60"/>
                  </a:lnTo>
                  <a:lnTo>
                    <a:pt x="362" y="60"/>
                  </a:lnTo>
                  <a:lnTo>
                    <a:pt x="367" y="60"/>
                  </a:lnTo>
                  <a:lnTo>
                    <a:pt x="369" y="60"/>
                  </a:lnTo>
                  <a:lnTo>
                    <a:pt x="369" y="57"/>
                  </a:lnTo>
                  <a:lnTo>
                    <a:pt x="377" y="53"/>
                  </a:lnTo>
                  <a:lnTo>
                    <a:pt x="377" y="53"/>
                  </a:lnTo>
                  <a:lnTo>
                    <a:pt x="377" y="50"/>
                  </a:lnTo>
                  <a:lnTo>
                    <a:pt x="379" y="50"/>
                  </a:lnTo>
                  <a:lnTo>
                    <a:pt x="381" y="48"/>
                  </a:lnTo>
                  <a:lnTo>
                    <a:pt x="381" y="48"/>
                  </a:lnTo>
                  <a:lnTo>
                    <a:pt x="381" y="48"/>
                  </a:lnTo>
                  <a:lnTo>
                    <a:pt x="384" y="43"/>
                  </a:lnTo>
                  <a:lnTo>
                    <a:pt x="384" y="41"/>
                  </a:lnTo>
                  <a:lnTo>
                    <a:pt x="391" y="36"/>
                  </a:lnTo>
                  <a:lnTo>
                    <a:pt x="391" y="34"/>
                  </a:lnTo>
                  <a:lnTo>
                    <a:pt x="393" y="31"/>
                  </a:lnTo>
                  <a:lnTo>
                    <a:pt x="400" y="24"/>
                  </a:lnTo>
                  <a:lnTo>
                    <a:pt x="407" y="29"/>
                  </a:lnTo>
                  <a:lnTo>
                    <a:pt x="410" y="31"/>
                  </a:lnTo>
                  <a:lnTo>
                    <a:pt x="412" y="36"/>
                  </a:lnTo>
                  <a:lnTo>
                    <a:pt x="412" y="38"/>
                  </a:lnTo>
                  <a:lnTo>
                    <a:pt x="410" y="45"/>
                  </a:lnTo>
                  <a:lnTo>
                    <a:pt x="407" y="50"/>
                  </a:lnTo>
                  <a:lnTo>
                    <a:pt x="407" y="53"/>
                  </a:lnTo>
                  <a:lnTo>
                    <a:pt x="405" y="60"/>
                  </a:lnTo>
                  <a:lnTo>
                    <a:pt x="405" y="62"/>
                  </a:lnTo>
                  <a:lnTo>
                    <a:pt x="405" y="64"/>
                  </a:lnTo>
                  <a:lnTo>
                    <a:pt x="405" y="64"/>
                  </a:lnTo>
                  <a:lnTo>
                    <a:pt x="400" y="67"/>
                  </a:lnTo>
                  <a:lnTo>
                    <a:pt x="400" y="67"/>
                  </a:lnTo>
                  <a:lnTo>
                    <a:pt x="400" y="67"/>
                  </a:lnTo>
                  <a:lnTo>
                    <a:pt x="398" y="67"/>
                  </a:lnTo>
                  <a:lnTo>
                    <a:pt x="398" y="67"/>
                  </a:lnTo>
                  <a:lnTo>
                    <a:pt x="398" y="67"/>
                  </a:lnTo>
                  <a:lnTo>
                    <a:pt x="398" y="67"/>
                  </a:lnTo>
                  <a:lnTo>
                    <a:pt x="386" y="72"/>
                  </a:lnTo>
                  <a:lnTo>
                    <a:pt x="384" y="74"/>
                  </a:lnTo>
                  <a:lnTo>
                    <a:pt x="381" y="76"/>
                  </a:lnTo>
                  <a:lnTo>
                    <a:pt x="384" y="81"/>
                  </a:lnTo>
                  <a:lnTo>
                    <a:pt x="386" y="83"/>
                  </a:lnTo>
                  <a:lnTo>
                    <a:pt x="386" y="86"/>
                  </a:lnTo>
                  <a:lnTo>
                    <a:pt x="386" y="88"/>
                  </a:lnTo>
                  <a:lnTo>
                    <a:pt x="384" y="93"/>
                  </a:lnTo>
                  <a:lnTo>
                    <a:pt x="386" y="90"/>
                  </a:lnTo>
                  <a:lnTo>
                    <a:pt x="396" y="88"/>
                  </a:lnTo>
                  <a:lnTo>
                    <a:pt x="403" y="88"/>
                  </a:lnTo>
                  <a:lnTo>
                    <a:pt x="407" y="90"/>
                  </a:lnTo>
                  <a:lnTo>
                    <a:pt x="412" y="88"/>
                  </a:lnTo>
                  <a:lnTo>
                    <a:pt x="422" y="79"/>
                  </a:lnTo>
                  <a:lnTo>
                    <a:pt x="433" y="72"/>
                  </a:lnTo>
                  <a:lnTo>
                    <a:pt x="436" y="67"/>
                  </a:lnTo>
                  <a:lnTo>
                    <a:pt x="436" y="62"/>
                  </a:lnTo>
                  <a:lnTo>
                    <a:pt x="436" y="60"/>
                  </a:lnTo>
                  <a:lnTo>
                    <a:pt x="431" y="62"/>
                  </a:lnTo>
                  <a:lnTo>
                    <a:pt x="431" y="62"/>
                  </a:lnTo>
                  <a:lnTo>
                    <a:pt x="429" y="60"/>
                  </a:lnTo>
                  <a:lnTo>
                    <a:pt x="429" y="57"/>
                  </a:lnTo>
                  <a:lnTo>
                    <a:pt x="429" y="55"/>
                  </a:lnTo>
                  <a:lnTo>
                    <a:pt x="426" y="50"/>
                  </a:lnTo>
                  <a:lnTo>
                    <a:pt x="426" y="48"/>
                  </a:lnTo>
                  <a:lnTo>
                    <a:pt x="426" y="45"/>
                  </a:lnTo>
                  <a:lnTo>
                    <a:pt x="431" y="41"/>
                  </a:lnTo>
                  <a:lnTo>
                    <a:pt x="436" y="34"/>
                  </a:lnTo>
                  <a:lnTo>
                    <a:pt x="441" y="29"/>
                  </a:lnTo>
                  <a:lnTo>
                    <a:pt x="445" y="29"/>
                  </a:lnTo>
                  <a:lnTo>
                    <a:pt x="450" y="27"/>
                  </a:lnTo>
                  <a:lnTo>
                    <a:pt x="457" y="27"/>
                  </a:lnTo>
                  <a:lnTo>
                    <a:pt x="471" y="17"/>
                  </a:lnTo>
                  <a:lnTo>
                    <a:pt x="481" y="15"/>
                  </a:lnTo>
                  <a:lnTo>
                    <a:pt x="493" y="15"/>
                  </a:lnTo>
                  <a:lnTo>
                    <a:pt x="516" y="22"/>
                  </a:lnTo>
                  <a:lnTo>
                    <a:pt x="519" y="22"/>
                  </a:lnTo>
                  <a:lnTo>
                    <a:pt x="521" y="24"/>
                  </a:lnTo>
                  <a:lnTo>
                    <a:pt x="521" y="27"/>
                  </a:lnTo>
                  <a:lnTo>
                    <a:pt x="521" y="29"/>
                  </a:lnTo>
                  <a:lnTo>
                    <a:pt x="521" y="34"/>
                  </a:lnTo>
                  <a:lnTo>
                    <a:pt x="516" y="38"/>
                  </a:lnTo>
                  <a:lnTo>
                    <a:pt x="516" y="41"/>
                  </a:lnTo>
                  <a:lnTo>
                    <a:pt x="519" y="48"/>
                  </a:lnTo>
                  <a:lnTo>
                    <a:pt x="524" y="53"/>
                  </a:lnTo>
                  <a:lnTo>
                    <a:pt x="528" y="60"/>
                  </a:lnTo>
                  <a:lnTo>
                    <a:pt x="524" y="72"/>
                  </a:lnTo>
                  <a:lnTo>
                    <a:pt x="519" y="81"/>
                  </a:lnTo>
                  <a:lnTo>
                    <a:pt x="519" y="88"/>
                  </a:lnTo>
                  <a:lnTo>
                    <a:pt x="519" y="93"/>
                  </a:lnTo>
                  <a:lnTo>
                    <a:pt x="533" y="95"/>
                  </a:lnTo>
                  <a:lnTo>
                    <a:pt x="535" y="98"/>
                  </a:lnTo>
                  <a:lnTo>
                    <a:pt x="535" y="100"/>
                  </a:lnTo>
                  <a:lnTo>
                    <a:pt x="533" y="102"/>
                  </a:lnTo>
                  <a:lnTo>
                    <a:pt x="533" y="102"/>
                  </a:lnTo>
                  <a:lnTo>
                    <a:pt x="531" y="105"/>
                  </a:lnTo>
                  <a:lnTo>
                    <a:pt x="533" y="105"/>
                  </a:lnTo>
                  <a:lnTo>
                    <a:pt x="533" y="107"/>
                  </a:lnTo>
                  <a:lnTo>
                    <a:pt x="533" y="109"/>
                  </a:lnTo>
                  <a:lnTo>
                    <a:pt x="533" y="109"/>
                  </a:lnTo>
                  <a:lnTo>
                    <a:pt x="533" y="112"/>
                  </a:lnTo>
                  <a:lnTo>
                    <a:pt x="533" y="112"/>
                  </a:lnTo>
                  <a:lnTo>
                    <a:pt x="533" y="112"/>
                  </a:lnTo>
                  <a:lnTo>
                    <a:pt x="533" y="114"/>
                  </a:lnTo>
                  <a:lnTo>
                    <a:pt x="535" y="114"/>
                  </a:lnTo>
                  <a:lnTo>
                    <a:pt x="535" y="114"/>
                  </a:lnTo>
                  <a:lnTo>
                    <a:pt x="538" y="112"/>
                  </a:lnTo>
                  <a:lnTo>
                    <a:pt x="540" y="112"/>
                  </a:lnTo>
                  <a:lnTo>
                    <a:pt x="542" y="112"/>
                  </a:lnTo>
                  <a:lnTo>
                    <a:pt x="554" y="126"/>
                  </a:lnTo>
                  <a:lnTo>
                    <a:pt x="554" y="126"/>
                  </a:lnTo>
                  <a:lnTo>
                    <a:pt x="557" y="128"/>
                  </a:lnTo>
                  <a:lnTo>
                    <a:pt x="557" y="133"/>
                  </a:lnTo>
                  <a:lnTo>
                    <a:pt x="559" y="138"/>
                  </a:lnTo>
                  <a:lnTo>
                    <a:pt x="559" y="140"/>
                  </a:lnTo>
                  <a:lnTo>
                    <a:pt x="561" y="143"/>
                  </a:lnTo>
                  <a:lnTo>
                    <a:pt x="561" y="143"/>
                  </a:lnTo>
                  <a:lnTo>
                    <a:pt x="559" y="143"/>
                  </a:lnTo>
                  <a:lnTo>
                    <a:pt x="557" y="145"/>
                  </a:lnTo>
                  <a:lnTo>
                    <a:pt x="554" y="150"/>
                  </a:lnTo>
                  <a:lnTo>
                    <a:pt x="554" y="152"/>
                  </a:lnTo>
                  <a:lnTo>
                    <a:pt x="552" y="157"/>
                  </a:lnTo>
                  <a:lnTo>
                    <a:pt x="550" y="159"/>
                  </a:lnTo>
                  <a:lnTo>
                    <a:pt x="545" y="162"/>
                  </a:lnTo>
                  <a:lnTo>
                    <a:pt x="540" y="162"/>
                  </a:lnTo>
                  <a:lnTo>
                    <a:pt x="538" y="162"/>
                  </a:lnTo>
                  <a:lnTo>
                    <a:pt x="535" y="162"/>
                  </a:lnTo>
                  <a:lnTo>
                    <a:pt x="535" y="162"/>
                  </a:lnTo>
                  <a:lnTo>
                    <a:pt x="533" y="162"/>
                  </a:lnTo>
                  <a:lnTo>
                    <a:pt x="533" y="162"/>
                  </a:lnTo>
                  <a:lnTo>
                    <a:pt x="533" y="162"/>
                  </a:lnTo>
                  <a:lnTo>
                    <a:pt x="533" y="162"/>
                  </a:lnTo>
                  <a:lnTo>
                    <a:pt x="531" y="164"/>
                  </a:lnTo>
                  <a:lnTo>
                    <a:pt x="531" y="164"/>
                  </a:lnTo>
                  <a:lnTo>
                    <a:pt x="531" y="164"/>
                  </a:lnTo>
                  <a:lnTo>
                    <a:pt x="531" y="164"/>
                  </a:lnTo>
                  <a:lnTo>
                    <a:pt x="526" y="164"/>
                  </a:lnTo>
                  <a:lnTo>
                    <a:pt x="524" y="166"/>
                  </a:lnTo>
                  <a:lnTo>
                    <a:pt x="521" y="169"/>
                  </a:lnTo>
                  <a:lnTo>
                    <a:pt x="521" y="173"/>
                  </a:lnTo>
                  <a:lnTo>
                    <a:pt x="521" y="178"/>
                  </a:lnTo>
                  <a:lnTo>
                    <a:pt x="521" y="178"/>
                  </a:lnTo>
                  <a:lnTo>
                    <a:pt x="521" y="183"/>
                  </a:lnTo>
                  <a:lnTo>
                    <a:pt x="524" y="192"/>
                  </a:lnTo>
                  <a:lnTo>
                    <a:pt x="526" y="197"/>
                  </a:lnTo>
                  <a:lnTo>
                    <a:pt x="531" y="199"/>
                  </a:lnTo>
                  <a:lnTo>
                    <a:pt x="535" y="202"/>
                  </a:lnTo>
                  <a:lnTo>
                    <a:pt x="538" y="202"/>
                  </a:lnTo>
                  <a:lnTo>
                    <a:pt x="542" y="207"/>
                  </a:lnTo>
                  <a:lnTo>
                    <a:pt x="542" y="209"/>
                  </a:lnTo>
                  <a:lnTo>
                    <a:pt x="550" y="209"/>
                  </a:lnTo>
                  <a:lnTo>
                    <a:pt x="552" y="211"/>
                  </a:lnTo>
                  <a:lnTo>
                    <a:pt x="552" y="214"/>
                  </a:lnTo>
                  <a:lnTo>
                    <a:pt x="552" y="214"/>
                  </a:lnTo>
                  <a:lnTo>
                    <a:pt x="552" y="216"/>
                  </a:lnTo>
                  <a:lnTo>
                    <a:pt x="550" y="221"/>
                  </a:lnTo>
                  <a:lnTo>
                    <a:pt x="550" y="221"/>
                  </a:lnTo>
                  <a:lnTo>
                    <a:pt x="550" y="221"/>
                  </a:lnTo>
                  <a:lnTo>
                    <a:pt x="550" y="223"/>
                  </a:lnTo>
                  <a:lnTo>
                    <a:pt x="552" y="226"/>
                  </a:lnTo>
                  <a:lnTo>
                    <a:pt x="552" y="228"/>
                  </a:lnTo>
                  <a:lnTo>
                    <a:pt x="552" y="237"/>
                  </a:lnTo>
                  <a:lnTo>
                    <a:pt x="554" y="242"/>
                  </a:lnTo>
                  <a:lnTo>
                    <a:pt x="561" y="247"/>
                  </a:lnTo>
                  <a:lnTo>
                    <a:pt x="569" y="252"/>
                  </a:lnTo>
                  <a:lnTo>
                    <a:pt x="571" y="254"/>
                  </a:lnTo>
                  <a:lnTo>
                    <a:pt x="571" y="256"/>
                  </a:lnTo>
                  <a:lnTo>
                    <a:pt x="573" y="259"/>
                  </a:lnTo>
                  <a:lnTo>
                    <a:pt x="576" y="261"/>
                  </a:lnTo>
                  <a:lnTo>
                    <a:pt x="583" y="263"/>
                  </a:lnTo>
                  <a:lnTo>
                    <a:pt x="585" y="266"/>
                  </a:lnTo>
                  <a:lnTo>
                    <a:pt x="585" y="266"/>
                  </a:lnTo>
                  <a:lnTo>
                    <a:pt x="583" y="268"/>
                  </a:lnTo>
                  <a:lnTo>
                    <a:pt x="583" y="273"/>
                  </a:lnTo>
                  <a:lnTo>
                    <a:pt x="578" y="278"/>
                  </a:lnTo>
                  <a:lnTo>
                    <a:pt x="573" y="285"/>
                  </a:lnTo>
                  <a:lnTo>
                    <a:pt x="573" y="287"/>
                  </a:lnTo>
                  <a:lnTo>
                    <a:pt x="573" y="287"/>
                  </a:lnTo>
                  <a:lnTo>
                    <a:pt x="573" y="292"/>
                  </a:lnTo>
                  <a:lnTo>
                    <a:pt x="576" y="297"/>
                  </a:lnTo>
                  <a:lnTo>
                    <a:pt x="576" y="301"/>
                  </a:lnTo>
                  <a:lnTo>
                    <a:pt x="576" y="301"/>
                  </a:lnTo>
                  <a:lnTo>
                    <a:pt x="571" y="306"/>
                  </a:lnTo>
                  <a:lnTo>
                    <a:pt x="569" y="311"/>
                  </a:lnTo>
                  <a:lnTo>
                    <a:pt x="566" y="313"/>
                  </a:lnTo>
                  <a:lnTo>
                    <a:pt x="566" y="311"/>
                  </a:lnTo>
                  <a:lnTo>
                    <a:pt x="564" y="308"/>
                  </a:lnTo>
                  <a:lnTo>
                    <a:pt x="561" y="308"/>
                  </a:lnTo>
                  <a:lnTo>
                    <a:pt x="557" y="311"/>
                  </a:lnTo>
                  <a:lnTo>
                    <a:pt x="550" y="313"/>
                  </a:lnTo>
                  <a:lnTo>
                    <a:pt x="547" y="316"/>
                  </a:lnTo>
                  <a:lnTo>
                    <a:pt x="545" y="320"/>
                  </a:lnTo>
                  <a:lnTo>
                    <a:pt x="542" y="323"/>
                  </a:lnTo>
                  <a:lnTo>
                    <a:pt x="540" y="323"/>
                  </a:lnTo>
                  <a:lnTo>
                    <a:pt x="538" y="323"/>
                  </a:lnTo>
                  <a:lnTo>
                    <a:pt x="535" y="323"/>
                  </a:lnTo>
                  <a:lnTo>
                    <a:pt x="535" y="325"/>
                  </a:lnTo>
                  <a:lnTo>
                    <a:pt x="535" y="325"/>
                  </a:lnTo>
                  <a:lnTo>
                    <a:pt x="535" y="327"/>
                  </a:lnTo>
                  <a:lnTo>
                    <a:pt x="538" y="327"/>
                  </a:lnTo>
                  <a:lnTo>
                    <a:pt x="538" y="327"/>
                  </a:lnTo>
                  <a:lnTo>
                    <a:pt x="535" y="330"/>
                  </a:lnTo>
                  <a:lnTo>
                    <a:pt x="531" y="332"/>
                  </a:lnTo>
                  <a:lnTo>
                    <a:pt x="526" y="330"/>
                  </a:lnTo>
                  <a:lnTo>
                    <a:pt x="519" y="327"/>
                  </a:lnTo>
                  <a:lnTo>
                    <a:pt x="514" y="325"/>
                  </a:lnTo>
                  <a:lnTo>
                    <a:pt x="512" y="325"/>
                  </a:lnTo>
                  <a:lnTo>
                    <a:pt x="509" y="327"/>
                  </a:lnTo>
                  <a:lnTo>
                    <a:pt x="507" y="330"/>
                  </a:lnTo>
                  <a:lnTo>
                    <a:pt x="507" y="330"/>
                  </a:lnTo>
                  <a:lnTo>
                    <a:pt x="502" y="330"/>
                  </a:lnTo>
                  <a:lnTo>
                    <a:pt x="502" y="330"/>
                  </a:lnTo>
                  <a:lnTo>
                    <a:pt x="495" y="332"/>
                  </a:lnTo>
                  <a:lnTo>
                    <a:pt x="495" y="335"/>
                  </a:lnTo>
                  <a:lnTo>
                    <a:pt x="495" y="335"/>
                  </a:lnTo>
                  <a:lnTo>
                    <a:pt x="490" y="335"/>
                  </a:lnTo>
                  <a:lnTo>
                    <a:pt x="483" y="337"/>
                  </a:lnTo>
                  <a:lnTo>
                    <a:pt x="481" y="339"/>
                  </a:lnTo>
                  <a:lnTo>
                    <a:pt x="476" y="339"/>
                  </a:lnTo>
                  <a:lnTo>
                    <a:pt x="476" y="339"/>
                  </a:lnTo>
                  <a:lnTo>
                    <a:pt x="474" y="339"/>
                  </a:lnTo>
                  <a:lnTo>
                    <a:pt x="474" y="342"/>
                  </a:lnTo>
                  <a:lnTo>
                    <a:pt x="474" y="344"/>
                  </a:lnTo>
                  <a:lnTo>
                    <a:pt x="474" y="346"/>
                  </a:lnTo>
                  <a:lnTo>
                    <a:pt x="471" y="349"/>
                  </a:lnTo>
                  <a:lnTo>
                    <a:pt x="469" y="351"/>
                  </a:lnTo>
                  <a:lnTo>
                    <a:pt x="467" y="351"/>
                  </a:lnTo>
                  <a:lnTo>
                    <a:pt x="455" y="346"/>
                  </a:lnTo>
                  <a:lnTo>
                    <a:pt x="455" y="344"/>
                  </a:lnTo>
                  <a:lnTo>
                    <a:pt x="455" y="344"/>
                  </a:lnTo>
                  <a:lnTo>
                    <a:pt x="452" y="339"/>
                  </a:lnTo>
                  <a:lnTo>
                    <a:pt x="452" y="339"/>
                  </a:lnTo>
                  <a:lnTo>
                    <a:pt x="450" y="337"/>
                  </a:lnTo>
                  <a:lnTo>
                    <a:pt x="445" y="337"/>
                  </a:lnTo>
                  <a:lnTo>
                    <a:pt x="441" y="337"/>
                  </a:lnTo>
                  <a:lnTo>
                    <a:pt x="438" y="337"/>
                  </a:lnTo>
                  <a:lnTo>
                    <a:pt x="438" y="335"/>
                  </a:lnTo>
                  <a:lnTo>
                    <a:pt x="433" y="332"/>
                  </a:lnTo>
                  <a:lnTo>
                    <a:pt x="431" y="337"/>
                  </a:lnTo>
                  <a:lnTo>
                    <a:pt x="431" y="339"/>
                  </a:lnTo>
                  <a:lnTo>
                    <a:pt x="429" y="342"/>
                  </a:lnTo>
                  <a:lnTo>
                    <a:pt x="429" y="346"/>
                  </a:lnTo>
                  <a:lnTo>
                    <a:pt x="426" y="353"/>
                  </a:lnTo>
                  <a:lnTo>
                    <a:pt x="426" y="358"/>
                  </a:lnTo>
                  <a:lnTo>
                    <a:pt x="429" y="361"/>
                  </a:lnTo>
                  <a:lnTo>
                    <a:pt x="429" y="363"/>
                  </a:lnTo>
                  <a:lnTo>
                    <a:pt x="431" y="363"/>
                  </a:lnTo>
                  <a:lnTo>
                    <a:pt x="433" y="363"/>
                  </a:lnTo>
                  <a:lnTo>
                    <a:pt x="441" y="361"/>
                  </a:lnTo>
                  <a:lnTo>
                    <a:pt x="443" y="361"/>
                  </a:lnTo>
                  <a:lnTo>
                    <a:pt x="445" y="363"/>
                  </a:lnTo>
                  <a:lnTo>
                    <a:pt x="445" y="365"/>
                  </a:lnTo>
                  <a:lnTo>
                    <a:pt x="445" y="365"/>
                  </a:lnTo>
                  <a:lnTo>
                    <a:pt x="445" y="372"/>
                  </a:lnTo>
                  <a:lnTo>
                    <a:pt x="445" y="372"/>
                  </a:lnTo>
                  <a:lnTo>
                    <a:pt x="448" y="375"/>
                  </a:lnTo>
                  <a:lnTo>
                    <a:pt x="448" y="377"/>
                  </a:lnTo>
                  <a:lnTo>
                    <a:pt x="450" y="380"/>
                  </a:lnTo>
                  <a:lnTo>
                    <a:pt x="452" y="382"/>
                  </a:lnTo>
                  <a:lnTo>
                    <a:pt x="452" y="384"/>
                  </a:lnTo>
                  <a:lnTo>
                    <a:pt x="452" y="391"/>
                  </a:lnTo>
                  <a:lnTo>
                    <a:pt x="450" y="394"/>
                  </a:lnTo>
                  <a:lnTo>
                    <a:pt x="450" y="396"/>
                  </a:lnTo>
                  <a:lnTo>
                    <a:pt x="450" y="396"/>
                  </a:lnTo>
                  <a:lnTo>
                    <a:pt x="448" y="396"/>
                  </a:lnTo>
                  <a:lnTo>
                    <a:pt x="448" y="396"/>
                  </a:lnTo>
                  <a:lnTo>
                    <a:pt x="441" y="394"/>
                  </a:lnTo>
                  <a:lnTo>
                    <a:pt x="441" y="394"/>
                  </a:lnTo>
                  <a:lnTo>
                    <a:pt x="438" y="394"/>
                  </a:lnTo>
                  <a:lnTo>
                    <a:pt x="436" y="394"/>
                  </a:lnTo>
                  <a:lnTo>
                    <a:pt x="431" y="396"/>
                  </a:lnTo>
                  <a:lnTo>
                    <a:pt x="429" y="396"/>
                  </a:lnTo>
                  <a:lnTo>
                    <a:pt x="426" y="396"/>
                  </a:lnTo>
                  <a:lnTo>
                    <a:pt x="424" y="396"/>
                  </a:lnTo>
                  <a:lnTo>
                    <a:pt x="419" y="399"/>
                  </a:lnTo>
                  <a:lnTo>
                    <a:pt x="417" y="399"/>
                  </a:lnTo>
                  <a:lnTo>
                    <a:pt x="414" y="396"/>
                  </a:lnTo>
                  <a:lnTo>
                    <a:pt x="412" y="396"/>
                  </a:lnTo>
                  <a:lnTo>
                    <a:pt x="412" y="396"/>
                  </a:lnTo>
                  <a:lnTo>
                    <a:pt x="403" y="403"/>
                  </a:lnTo>
                  <a:lnTo>
                    <a:pt x="400" y="403"/>
                  </a:lnTo>
                  <a:lnTo>
                    <a:pt x="400" y="403"/>
                  </a:lnTo>
                  <a:lnTo>
                    <a:pt x="396" y="403"/>
                  </a:lnTo>
                  <a:lnTo>
                    <a:pt x="396" y="401"/>
                  </a:lnTo>
                  <a:lnTo>
                    <a:pt x="393" y="403"/>
                  </a:lnTo>
                  <a:lnTo>
                    <a:pt x="393" y="403"/>
                  </a:lnTo>
                  <a:lnTo>
                    <a:pt x="388" y="406"/>
                  </a:lnTo>
                  <a:lnTo>
                    <a:pt x="386" y="408"/>
                  </a:lnTo>
                  <a:lnTo>
                    <a:pt x="384" y="410"/>
                  </a:lnTo>
                  <a:lnTo>
                    <a:pt x="384" y="410"/>
                  </a:lnTo>
                  <a:lnTo>
                    <a:pt x="386" y="413"/>
                  </a:lnTo>
                  <a:lnTo>
                    <a:pt x="386" y="415"/>
                  </a:lnTo>
                  <a:lnTo>
                    <a:pt x="384" y="417"/>
                  </a:lnTo>
                  <a:lnTo>
                    <a:pt x="384" y="417"/>
                  </a:lnTo>
                  <a:lnTo>
                    <a:pt x="377" y="420"/>
                  </a:lnTo>
                  <a:lnTo>
                    <a:pt x="372" y="420"/>
                  </a:lnTo>
                  <a:lnTo>
                    <a:pt x="367" y="420"/>
                  </a:lnTo>
                  <a:lnTo>
                    <a:pt x="367" y="420"/>
                  </a:lnTo>
                  <a:lnTo>
                    <a:pt x="365" y="422"/>
                  </a:lnTo>
                  <a:lnTo>
                    <a:pt x="362" y="422"/>
                  </a:lnTo>
                  <a:lnTo>
                    <a:pt x="358" y="429"/>
                  </a:lnTo>
                  <a:lnTo>
                    <a:pt x="360" y="432"/>
                  </a:lnTo>
                  <a:lnTo>
                    <a:pt x="360" y="434"/>
                  </a:lnTo>
                  <a:lnTo>
                    <a:pt x="362" y="436"/>
                  </a:lnTo>
                  <a:lnTo>
                    <a:pt x="362" y="436"/>
                  </a:lnTo>
                  <a:lnTo>
                    <a:pt x="360" y="439"/>
                  </a:lnTo>
                  <a:lnTo>
                    <a:pt x="360" y="441"/>
                  </a:lnTo>
                  <a:lnTo>
                    <a:pt x="358" y="444"/>
                  </a:lnTo>
                  <a:lnTo>
                    <a:pt x="355" y="444"/>
                  </a:lnTo>
                  <a:lnTo>
                    <a:pt x="350" y="444"/>
                  </a:lnTo>
                  <a:lnTo>
                    <a:pt x="348" y="446"/>
                  </a:lnTo>
                  <a:lnTo>
                    <a:pt x="346" y="446"/>
                  </a:lnTo>
                  <a:lnTo>
                    <a:pt x="343" y="446"/>
                  </a:lnTo>
                  <a:lnTo>
                    <a:pt x="341" y="446"/>
                  </a:lnTo>
                  <a:lnTo>
                    <a:pt x="339" y="446"/>
                  </a:lnTo>
                  <a:lnTo>
                    <a:pt x="336" y="446"/>
                  </a:lnTo>
                  <a:lnTo>
                    <a:pt x="334" y="446"/>
                  </a:lnTo>
                  <a:lnTo>
                    <a:pt x="332" y="446"/>
                  </a:lnTo>
                  <a:lnTo>
                    <a:pt x="332" y="448"/>
                  </a:lnTo>
                  <a:lnTo>
                    <a:pt x="332" y="451"/>
                  </a:lnTo>
                  <a:lnTo>
                    <a:pt x="332" y="453"/>
                  </a:lnTo>
                  <a:lnTo>
                    <a:pt x="329" y="455"/>
                  </a:lnTo>
                  <a:lnTo>
                    <a:pt x="324" y="462"/>
                  </a:lnTo>
                  <a:lnTo>
                    <a:pt x="324" y="465"/>
                  </a:lnTo>
                  <a:lnTo>
                    <a:pt x="324" y="465"/>
                  </a:lnTo>
                  <a:lnTo>
                    <a:pt x="324" y="467"/>
                  </a:lnTo>
                  <a:lnTo>
                    <a:pt x="324" y="467"/>
                  </a:lnTo>
                  <a:lnTo>
                    <a:pt x="324" y="470"/>
                  </a:lnTo>
                  <a:lnTo>
                    <a:pt x="327" y="472"/>
                  </a:lnTo>
                  <a:lnTo>
                    <a:pt x="332" y="474"/>
                  </a:lnTo>
                  <a:lnTo>
                    <a:pt x="332" y="474"/>
                  </a:lnTo>
                  <a:lnTo>
                    <a:pt x="332" y="477"/>
                  </a:lnTo>
                  <a:lnTo>
                    <a:pt x="334" y="479"/>
                  </a:lnTo>
                  <a:lnTo>
                    <a:pt x="332" y="481"/>
                  </a:lnTo>
                  <a:lnTo>
                    <a:pt x="324" y="486"/>
                  </a:lnTo>
                  <a:lnTo>
                    <a:pt x="322" y="486"/>
                  </a:lnTo>
                  <a:lnTo>
                    <a:pt x="320" y="486"/>
                  </a:lnTo>
                  <a:lnTo>
                    <a:pt x="310" y="484"/>
                  </a:lnTo>
                  <a:lnTo>
                    <a:pt x="305" y="481"/>
                  </a:lnTo>
                  <a:lnTo>
                    <a:pt x="303" y="481"/>
                  </a:lnTo>
                  <a:lnTo>
                    <a:pt x="301" y="481"/>
                  </a:lnTo>
                  <a:lnTo>
                    <a:pt x="301" y="484"/>
                  </a:lnTo>
                  <a:lnTo>
                    <a:pt x="301" y="486"/>
                  </a:lnTo>
                  <a:lnTo>
                    <a:pt x="301" y="486"/>
                  </a:lnTo>
                  <a:lnTo>
                    <a:pt x="301" y="489"/>
                  </a:lnTo>
                  <a:lnTo>
                    <a:pt x="301" y="491"/>
                  </a:lnTo>
                  <a:lnTo>
                    <a:pt x="303" y="491"/>
                  </a:lnTo>
                  <a:lnTo>
                    <a:pt x="303" y="493"/>
                  </a:lnTo>
                  <a:lnTo>
                    <a:pt x="305" y="493"/>
                  </a:lnTo>
                  <a:lnTo>
                    <a:pt x="305" y="493"/>
                  </a:lnTo>
                  <a:lnTo>
                    <a:pt x="305" y="496"/>
                  </a:lnTo>
                  <a:lnTo>
                    <a:pt x="305" y="496"/>
                  </a:lnTo>
                  <a:lnTo>
                    <a:pt x="305" y="498"/>
                  </a:lnTo>
                  <a:lnTo>
                    <a:pt x="305" y="498"/>
                  </a:lnTo>
                  <a:lnTo>
                    <a:pt x="303" y="498"/>
                  </a:lnTo>
                  <a:lnTo>
                    <a:pt x="303" y="498"/>
                  </a:lnTo>
                  <a:lnTo>
                    <a:pt x="298" y="496"/>
                  </a:lnTo>
                  <a:lnTo>
                    <a:pt x="296" y="496"/>
                  </a:lnTo>
                  <a:lnTo>
                    <a:pt x="294" y="498"/>
                  </a:lnTo>
                  <a:lnTo>
                    <a:pt x="294" y="498"/>
                  </a:lnTo>
                  <a:lnTo>
                    <a:pt x="294" y="500"/>
                  </a:lnTo>
                  <a:lnTo>
                    <a:pt x="296" y="503"/>
                  </a:lnTo>
                  <a:lnTo>
                    <a:pt x="298" y="505"/>
                  </a:lnTo>
                  <a:lnTo>
                    <a:pt x="298" y="505"/>
                  </a:lnTo>
                  <a:lnTo>
                    <a:pt x="298" y="508"/>
                  </a:lnTo>
                  <a:lnTo>
                    <a:pt x="298" y="510"/>
                  </a:lnTo>
                  <a:lnTo>
                    <a:pt x="298" y="510"/>
                  </a:lnTo>
                  <a:lnTo>
                    <a:pt x="305" y="515"/>
                  </a:lnTo>
                  <a:lnTo>
                    <a:pt x="305" y="517"/>
                  </a:lnTo>
                  <a:lnTo>
                    <a:pt x="308" y="517"/>
                  </a:lnTo>
                  <a:lnTo>
                    <a:pt x="310" y="517"/>
                  </a:lnTo>
                  <a:lnTo>
                    <a:pt x="313" y="517"/>
                  </a:lnTo>
                  <a:lnTo>
                    <a:pt x="315" y="519"/>
                  </a:lnTo>
                  <a:lnTo>
                    <a:pt x="317" y="519"/>
                  </a:lnTo>
                  <a:lnTo>
                    <a:pt x="324" y="519"/>
                  </a:lnTo>
                  <a:lnTo>
                    <a:pt x="327" y="519"/>
                  </a:lnTo>
                  <a:lnTo>
                    <a:pt x="327" y="519"/>
                  </a:lnTo>
                  <a:lnTo>
                    <a:pt x="329" y="522"/>
                  </a:lnTo>
                  <a:lnTo>
                    <a:pt x="327" y="522"/>
                  </a:lnTo>
                  <a:lnTo>
                    <a:pt x="327" y="524"/>
                  </a:lnTo>
                  <a:lnTo>
                    <a:pt x="327" y="526"/>
                  </a:lnTo>
                  <a:lnTo>
                    <a:pt x="327" y="526"/>
                  </a:lnTo>
                  <a:lnTo>
                    <a:pt x="329" y="529"/>
                  </a:lnTo>
                  <a:lnTo>
                    <a:pt x="332" y="531"/>
                  </a:lnTo>
                  <a:lnTo>
                    <a:pt x="332" y="531"/>
                  </a:lnTo>
                  <a:lnTo>
                    <a:pt x="334" y="534"/>
                  </a:lnTo>
                  <a:lnTo>
                    <a:pt x="336" y="534"/>
                  </a:lnTo>
                  <a:lnTo>
                    <a:pt x="336" y="536"/>
                  </a:lnTo>
                  <a:lnTo>
                    <a:pt x="336" y="543"/>
                  </a:lnTo>
                  <a:lnTo>
                    <a:pt x="336" y="553"/>
                  </a:lnTo>
                  <a:lnTo>
                    <a:pt x="334" y="555"/>
                  </a:lnTo>
                  <a:lnTo>
                    <a:pt x="336" y="560"/>
                  </a:lnTo>
                  <a:lnTo>
                    <a:pt x="334" y="562"/>
                  </a:lnTo>
                  <a:lnTo>
                    <a:pt x="334" y="562"/>
                  </a:lnTo>
                  <a:lnTo>
                    <a:pt x="332" y="562"/>
                  </a:lnTo>
                  <a:lnTo>
                    <a:pt x="332" y="560"/>
                  </a:lnTo>
                  <a:lnTo>
                    <a:pt x="332" y="560"/>
                  </a:lnTo>
                  <a:lnTo>
                    <a:pt x="329" y="557"/>
                  </a:lnTo>
                  <a:lnTo>
                    <a:pt x="329" y="557"/>
                  </a:lnTo>
                  <a:lnTo>
                    <a:pt x="327" y="555"/>
                  </a:lnTo>
                  <a:lnTo>
                    <a:pt x="324" y="555"/>
                  </a:lnTo>
                  <a:lnTo>
                    <a:pt x="322" y="555"/>
                  </a:lnTo>
                  <a:lnTo>
                    <a:pt x="320" y="557"/>
                  </a:lnTo>
                  <a:lnTo>
                    <a:pt x="317" y="560"/>
                  </a:lnTo>
                  <a:lnTo>
                    <a:pt x="313" y="564"/>
                  </a:lnTo>
                  <a:lnTo>
                    <a:pt x="308" y="569"/>
                  </a:lnTo>
                  <a:lnTo>
                    <a:pt x="301" y="567"/>
                  </a:lnTo>
                  <a:lnTo>
                    <a:pt x="301" y="567"/>
                  </a:lnTo>
                  <a:lnTo>
                    <a:pt x="294" y="562"/>
                  </a:lnTo>
                  <a:lnTo>
                    <a:pt x="291" y="560"/>
                  </a:lnTo>
                  <a:lnTo>
                    <a:pt x="289" y="560"/>
                  </a:lnTo>
                  <a:lnTo>
                    <a:pt x="289" y="557"/>
                  </a:lnTo>
                  <a:lnTo>
                    <a:pt x="289" y="555"/>
                  </a:lnTo>
                  <a:lnTo>
                    <a:pt x="287" y="553"/>
                  </a:lnTo>
                  <a:lnTo>
                    <a:pt x="287" y="553"/>
                  </a:lnTo>
                  <a:lnTo>
                    <a:pt x="287" y="550"/>
                  </a:lnTo>
                  <a:lnTo>
                    <a:pt x="284" y="548"/>
                  </a:lnTo>
                  <a:lnTo>
                    <a:pt x="284" y="548"/>
                  </a:lnTo>
                  <a:lnTo>
                    <a:pt x="282" y="548"/>
                  </a:lnTo>
                  <a:lnTo>
                    <a:pt x="279" y="548"/>
                  </a:lnTo>
                  <a:lnTo>
                    <a:pt x="268" y="543"/>
                  </a:lnTo>
                  <a:lnTo>
                    <a:pt x="265" y="543"/>
                  </a:lnTo>
                  <a:lnTo>
                    <a:pt x="263" y="543"/>
                  </a:lnTo>
                  <a:lnTo>
                    <a:pt x="260" y="545"/>
                  </a:lnTo>
                  <a:lnTo>
                    <a:pt x="256" y="543"/>
                  </a:lnTo>
                  <a:lnTo>
                    <a:pt x="253" y="543"/>
                  </a:lnTo>
                  <a:lnTo>
                    <a:pt x="251" y="541"/>
                  </a:lnTo>
                  <a:lnTo>
                    <a:pt x="251" y="538"/>
                  </a:lnTo>
                  <a:lnTo>
                    <a:pt x="249" y="538"/>
                  </a:lnTo>
                  <a:lnTo>
                    <a:pt x="249" y="534"/>
                  </a:lnTo>
                  <a:lnTo>
                    <a:pt x="249" y="531"/>
                  </a:lnTo>
                  <a:lnTo>
                    <a:pt x="251" y="529"/>
                  </a:lnTo>
                  <a:lnTo>
                    <a:pt x="251" y="526"/>
                  </a:lnTo>
                  <a:lnTo>
                    <a:pt x="251" y="526"/>
                  </a:lnTo>
                  <a:lnTo>
                    <a:pt x="251" y="524"/>
                  </a:lnTo>
                  <a:lnTo>
                    <a:pt x="249" y="524"/>
                  </a:lnTo>
                  <a:lnTo>
                    <a:pt x="249" y="526"/>
                  </a:lnTo>
                  <a:lnTo>
                    <a:pt x="246" y="529"/>
                  </a:lnTo>
                  <a:lnTo>
                    <a:pt x="244" y="529"/>
                  </a:lnTo>
                  <a:lnTo>
                    <a:pt x="241" y="529"/>
                  </a:lnTo>
                  <a:lnTo>
                    <a:pt x="234" y="529"/>
                  </a:lnTo>
                  <a:lnTo>
                    <a:pt x="232" y="526"/>
                  </a:lnTo>
                  <a:lnTo>
                    <a:pt x="220" y="531"/>
                  </a:lnTo>
                  <a:lnTo>
                    <a:pt x="218" y="531"/>
                  </a:lnTo>
                  <a:lnTo>
                    <a:pt x="213" y="534"/>
                  </a:lnTo>
                  <a:lnTo>
                    <a:pt x="211" y="536"/>
                  </a:lnTo>
                  <a:lnTo>
                    <a:pt x="208" y="536"/>
                  </a:lnTo>
                  <a:lnTo>
                    <a:pt x="204" y="536"/>
                  </a:lnTo>
                  <a:lnTo>
                    <a:pt x="204" y="536"/>
                  </a:lnTo>
                  <a:lnTo>
                    <a:pt x="201" y="538"/>
                  </a:lnTo>
                  <a:lnTo>
                    <a:pt x="199" y="541"/>
                  </a:lnTo>
                  <a:lnTo>
                    <a:pt x="196" y="541"/>
                  </a:lnTo>
                  <a:lnTo>
                    <a:pt x="194" y="541"/>
                  </a:lnTo>
                  <a:lnTo>
                    <a:pt x="192" y="541"/>
                  </a:lnTo>
                  <a:lnTo>
                    <a:pt x="192" y="541"/>
                  </a:lnTo>
                  <a:lnTo>
                    <a:pt x="192" y="538"/>
                  </a:lnTo>
                  <a:lnTo>
                    <a:pt x="187" y="529"/>
                  </a:lnTo>
                  <a:lnTo>
                    <a:pt x="187" y="526"/>
                  </a:lnTo>
                  <a:lnTo>
                    <a:pt x="185" y="524"/>
                  </a:lnTo>
                  <a:lnTo>
                    <a:pt x="182" y="522"/>
                  </a:lnTo>
                  <a:lnTo>
                    <a:pt x="180" y="522"/>
                  </a:lnTo>
                  <a:lnTo>
                    <a:pt x="180" y="522"/>
                  </a:lnTo>
                  <a:lnTo>
                    <a:pt x="175" y="519"/>
                  </a:lnTo>
                  <a:lnTo>
                    <a:pt x="170" y="519"/>
                  </a:lnTo>
                  <a:lnTo>
                    <a:pt x="166" y="519"/>
                  </a:lnTo>
                  <a:lnTo>
                    <a:pt x="166" y="531"/>
                  </a:lnTo>
                  <a:lnTo>
                    <a:pt x="159" y="529"/>
                  </a:lnTo>
                  <a:lnTo>
                    <a:pt x="154" y="526"/>
                  </a:lnTo>
                  <a:lnTo>
                    <a:pt x="151" y="526"/>
                  </a:lnTo>
                  <a:lnTo>
                    <a:pt x="151" y="526"/>
                  </a:lnTo>
                  <a:lnTo>
                    <a:pt x="151" y="524"/>
                  </a:lnTo>
                  <a:lnTo>
                    <a:pt x="149" y="524"/>
                  </a:lnTo>
                  <a:lnTo>
                    <a:pt x="149" y="522"/>
                  </a:lnTo>
                  <a:lnTo>
                    <a:pt x="149" y="522"/>
                  </a:lnTo>
                  <a:lnTo>
                    <a:pt x="149" y="522"/>
                  </a:lnTo>
                  <a:lnTo>
                    <a:pt x="147" y="519"/>
                  </a:lnTo>
                  <a:lnTo>
                    <a:pt x="142" y="519"/>
                  </a:lnTo>
                  <a:lnTo>
                    <a:pt x="137" y="517"/>
                  </a:lnTo>
                  <a:lnTo>
                    <a:pt x="132" y="519"/>
                  </a:lnTo>
                  <a:lnTo>
                    <a:pt x="132" y="519"/>
                  </a:lnTo>
                  <a:lnTo>
                    <a:pt x="130" y="522"/>
                  </a:lnTo>
                  <a:lnTo>
                    <a:pt x="130" y="524"/>
                  </a:lnTo>
                  <a:lnTo>
                    <a:pt x="130" y="524"/>
                  </a:lnTo>
                  <a:lnTo>
                    <a:pt x="130" y="526"/>
                  </a:lnTo>
                  <a:lnTo>
                    <a:pt x="128" y="529"/>
                  </a:lnTo>
                  <a:lnTo>
                    <a:pt x="128" y="529"/>
                  </a:lnTo>
                  <a:lnTo>
                    <a:pt x="125" y="529"/>
                  </a:lnTo>
                  <a:lnTo>
                    <a:pt x="123" y="529"/>
                  </a:lnTo>
                  <a:lnTo>
                    <a:pt x="121" y="526"/>
                  </a:lnTo>
                  <a:lnTo>
                    <a:pt x="121" y="524"/>
                  </a:lnTo>
                  <a:lnTo>
                    <a:pt x="121" y="524"/>
                  </a:lnTo>
                  <a:lnTo>
                    <a:pt x="121" y="522"/>
                  </a:lnTo>
                  <a:lnTo>
                    <a:pt x="121" y="519"/>
                  </a:lnTo>
                  <a:lnTo>
                    <a:pt x="121" y="519"/>
                  </a:lnTo>
                  <a:lnTo>
                    <a:pt x="121" y="517"/>
                  </a:lnTo>
                  <a:lnTo>
                    <a:pt x="118" y="517"/>
                  </a:lnTo>
                  <a:lnTo>
                    <a:pt x="113" y="519"/>
                  </a:lnTo>
                  <a:lnTo>
                    <a:pt x="111" y="519"/>
                  </a:lnTo>
                  <a:lnTo>
                    <a:pt x="106" y="524"/>
                  </a:lnTo>
                  <a:lnTo>
                    <a:pt x="104" y="526"/>
                  </a:lnTo>
                  <a:lnTo>
                    <a:pt x="102" y="526"/>
                  </a:lnTo>
                  <a:lnTo>
                    <a:pt x="99" y="529"/>
                  </a:lnTo>
                  <a:lnTo>
                    <a:pt x="99" y="531"/>
                  </a:lnTo>
                  <a:lnTo>
                    <a:pt x="97" y="531"/>
                  </a:lnTo>
                  <a:lnTo>
                    <a:pt x="95" y="531"/>
                  </a:lnTo>
                  <a:lnTo>
                    <a:pt x="95" y="531"/>
                  </a:lnTo>
                  <a:lnTo>
                    <a:pt x="83" y="524"/>
                  </a:lnTo>
                  <a:lnTo>
                    <a:pt x="80" y="522"/>
                  </a:lnTo>
                  <a:lnTo>
                    <a:pt x="78" y="522"/>
                  </a:lnTo>
                  <a:lnTo>
                    <a:pt x="78" y="519"/>
                  </a:lnTo>
                  <a:lnTo>
                    <a:pt x="78" y="519"/>
                  </a:lnTo>
                  <a:lnTo>
                    <a:pt x="76" y="519"/>
                  </a:lnTo>
                  <a:lnTo>
                    <a:pt x="73" y="519"/>
                  </a:lnTo>
                  <a:lnTo>
                    <a:pt x="71" y="519"/>
                  </a:lnTo>
                  <a:lnTo>
                    <a:pt x="68" y="519"/>
                  </a:lnTo>
                  <a:lnTo>
                    <a:pt x="68" y="519"/>
                  </a:lnTo>
                  <a:lnTo>
                    <a:pt x="64" y="522"/>
                  </a:lnTo>
                  <a:lnTo>
                    <a:pt x="64" y="522"/>
                  </a:lnTo>
                  <a:lnTo>
                    <a:pt x="61" y="519"/>
                  </a:lnTo>
                  <a:lnTo>
                    <a:pt x="61" y="512"/>
                  </a:lnTo>
                  <a:lnTo>
                    <a:pt x="61" y="510"/>
                  </a:lnTo>
                  <a:lnTo>
                    <a:pt x="61" y="508"/>
                  </a:lnTo>
                  <a:lnTo>
                    <a:pt x="64" y="505"/>
                  </a:lnTo>
                  <a:lnTo>
                    <a:pt x="64" y="505"/>
                  </a:lnTo>
                  <a:lnTo>
                    <a:pt x="64" y="503"/>
                  </a:lnTo>
                  <a:lnTo>
                    <a:pt x="61" y="500"/>
                  </a:lnTo>
                  <a:lnTo>
                    <a:pt x="59" y="493"/>
                  </a:lnTo>
                  <a:lnTo>
                    <a:pt x="54" y="491"/>
                  </a:lnTo>
                  <a:lnTo>
                    <a:pt x="50" y="472"/>
                  </a:lnTo>
                  <a:lnTo>
                    <a:pt x="47" y="467"/>
                  </a:lnTo>
                  <a:lnTo>
                    <a:pt x="45" y="465"/>
                  </a:lnTo>
                  <a:lnTo>
                    <a:pt x="42" y="462"/>
                  </a:lnTo>
                  <a:lnTo>
                    <a:pt x="40" y="458"/>
                  </a:lnTo>
                  <a:lnTo>
                    <a:pt x="38" y="451"/>
                  </a:lnTo>
                  <a:lnTo>
                    <a:pt x="38" y="441"/>
                  </a:lnTo>
                  <a:lnTo>
                    <a:pt x="35" y="434"/>
                  </a:lnTo>
                  <a:lnTo>
                    <a:pt x="35" y="434"/>
                  </a:lnTo>
                  <a:lnTo>
                    <a:pt x="35" y="434"/>
                  </a:lnTo>
                  <a:lnTo>
                    <a:pt x="33" y="432"/>
                  </a:lnTo>
                  <a:lnTo>
                    <a:pt x="33" y="427"/>
                  </a:lnTo>
                  <a:lnTo>
                    <a:pt x="33" y="422"/>
                  </a:lnTo>
                  <a:lnTo>
                    <a:pt x="38" y="420"/>
                  </a:lnTo>
                  <a:lnTo>
                    <a:pt x="38" y="417"/>
                  </a:lnTo>
                  <a:lnTo>
                    <a:pt x="40" y="417"/>
                  </a:lnTo>
                  <a:lnTo>
                    <a:pt x="47" y="406"/>
                  </a:lnTo>
                  <a:lnTo>
                    <a:pt x="47" y="403"/>
                  </a:lnTo>
                  <a:lnTo>
                    <a:pt x="50" y="403"/>
                  </a:lnTo>
                  <a:lnTo>
                    <a:pt x="52" y="403"/>
                  </a:lnTo>
                  <a:lnTo>
                    <a:pt x="54" y="403"/>
                  </a:lnTo>
                  <a:lnTo>
                    <a:pt x="54" y="403"/>
                  </a:lnTo>
                  <a:lnTo>
                    <a:pt x="57" y="401"/>
                  </a:lnTo>
                  <a:lnTo>
                    <a:pt x="57" y="401"/>
                  </a:lnTo>
                  <a:lnTo>
                    <a:pt x="57" y="401"/>
                  </a:lnTo>
                  <a:lnTo>
                    <a:pt x="59" y="399"/>
                  </a:lnTo>
                  <a:lnTo>
                    <a:pt x="59" y="396"/>
                  </a:lnTo>
                  <a:lnTo>
                    <a:pt x="61" y="394"/>
                  </a:lnTo>
                  <a:lnTo>
                    <a:pt x="61" y="394"/>
                  </a:lnTo>
                  <a:lnTo>
                    <a:pt x="66" y="394"/>
                  </a:lnTo>
                  <a:lnTo>
                    <a:pt x="73" y="394"/>
                  </a:lnTo>
                  <a:lnTo>
                    <a:pt x="78" y="394"/>
                  </a:lnTo>
                  <a:lnTo>
                    <a:pt x="80" y="391"/>
                  </a:lnTo>
                  <a:lnTo>
                    <a:pt x="83" y="391"/>
                  </a:lnTo>
                  <a:lnTo>
                    <a:pt x="83" y="389"/>
                  </a:lnTo>
                  <a:lnTo>
                    <a:pt x="87" y="382"/>
                  </a:lnTo>
                  <a:lnTo>
                    <a:pt x="90" y="380"/>
                  </a:lnTo>
                  <a:lnTo>
                    <a:pt x="90" y="377"/>
                  </a:lnTo>
                  <a:lnTo>
                    <a:pt x="90" y="375"/>
                  </a:lnTo>
                  <a:lnTo>
                    <a:pt x="92" y="372"/>
                  </a:lnTo>
                  <a:lnTo>
                    <a:pt x="92" y="372"/>
                  </a:lnTo>
                  <a:lnTo>
                    <a:pt x="95" y="370"/>
                  </a:lnTo>
                  <a:lnTo>
                    <a:pt x="97" y="372"/>
                  </a:lnTo>
                  <a:lnTo>
                    <a:pt x="102" y="370"/>
                  </a:lnTo>
                  <a:lnTo>
                    <a:pt x="104" y="368"/>
                  </a:lnTo>
                  <a:lnTo>
                    <a:pt x="106" y="368"/>
                  </a:lnTo>
                  <a:lnTo>
                    <a:pt x="104" y="365"/>
                  </a:lnTo>
                  <a:lnTo>
                    <a:pt x="104" y="363"/>
                  </a:lnTo>
                  <a:lnTo>
                    <a:pt x="104" y="363"/>
                  </a:lnTo>
                  <a:lnTo>
                    <a:pt x="104" y="363"/>
                  </a:lnTo>
                  <a:lnTo>
                    <a:pt x="104" y="361"/>
                  </a:lnTo>
                  <a:lnTo>
                    <a:pt x="104" y="361"/>
                  </a:lnTo>
                  <a:lnTo>
                    <a:pt x="106" y="358"/>
                  </a:lnTo>
                  <a:lnTo>
                    <a:pt x="106" y="356"/>
                  </a:lnTo>
                  <a:lnTo>
                    <a:pt x="109" y="356"/>
                  </a:lnTo>
                  <a:lnTo>
                    <a:pt x="113" y="356"/>
                  </a:lnTo>
                  <a:lnTo>
                    <a:pt x="116" y="356"/>
                  </a:lnTo>
                  <a:lnTo>
                    <a:pt x="116" y="353"/>
                  </a:lnTo>
                  <a:lnTo>
                    <a:pt x="116" y="351"/>
                  </a:lnTo>
                  <a:lnTo>
                    <a:pt x="116" y="351"/>
                  </a:lnTo>
                  <a:lnTo>
                    <a:pt x="113" y="349"/>
                  </a:lnTo>
                  <a:lnTo>
                    <a:pt x="113" y="346"/>
                  </a:lnTo>
                  <a:lnTo>
                    <a:pt x="113" y="344"/>
                  </a:lnTo>
                  <a:lnTo>
                    <a:pt x="116" y="342"/>
                  </a:lnTo>
                  <a:lnTo>
                    <a:pt x="118" y="339"/>
                  </a:lnTo>
                  <a:lnTo>
                    <a:pt x="118" y="339"/>
                  </a:lnTo>
                  <a:lnTo>
                    <a:pt x="118" y="337"/>
                  </a:lnTo>
                  <a:lnTo>
                    <a:pt x="118" y="335"/>
                  </a:lnTo>
                  <a:lnTo>
                    <a:pt x="116" y="332"/>
                  </a:lnTo>
                  <a:lnTo>
                    <a:pt x="116" y="332"/>
                  </a:lnTo>
                  <a:lnTo>
                    <a:pt x="118" y="330"/>
                  </a:lnTo>
                  <a:lnTo>
                    <a:pt x="118" y="330"/>
                  </a:lnTo>
                  <a:lnTo>
                    <a:pt x="121" y="332"/>
                  </a:lnTo>
                  <a:lnTo>
                    <a:pt x="123" y="332"/>
                  </a:lnTo>
                  <a:lnTo>
                    <a:pt x="123" y="332"/>
                  </a:lnTo>
                  <a:lnTo>
                    <a:pt x="125" y="335"/>
                  </a:lnTo>
                  <a:lnTo>
                    <a:pt x="125" y="335"/>
                  </a:lnTo>
                  <a:lnTo>
                    <a:pt x="128" y="335"/>
                  </a:lnTo>
                  <a:lnTo>
                    <a:pt x="128" y="335"/>
                  </a:lnTo>
                  <a:lnTo>
                    <a:pt x="128" y="332"/>
                  </a:lnTo>
                  <a:lnTo>
                    <a:pt x="128" y="332"/>
                  </a:lnTo>
                  <a:lnTo>
                    <a:pt x="130" y="327"/>
                  </a:lnTo>
                  <a:lnTo>
                    <a:pt x="130" y="327"/>
                  </a:lnTo>
                  <a:lnTo>
                    <a:pt x="130" y="325"/>
                  </a:lnTo>
                  <a:lnTo>
                    <a:pt x="130" y="325"/>
                  </a:lnTo>
                  <a:lnTo>
                    <a:pt x="132" y="318"/>
                  </a:lnTo>
                  <a:lnTo>
                    <a:pt x="135" y="316"/>
                  </a:lnTo>
                  <a:lnTo>
                    <a:pt x="135" y="313"/>
                  </a:lnTo>
                  <a:lnTo>
                    <a:pt x="135" y="311"/>
                  </a:lnTo>
                  <a:lnTo>
                    <a:pt x="135" y="308"/>
                  </a:lnTo>
                  <a:lnTo>
                    <a:pt x="128" y="301"/>
                  </a:lnTo>
                  <a:lnTo>
                    <a:pt x="123" y="299"/>
                  </a:lnTo>
                  <a:lnTo>
                    <a:pt x="118" y="299"/>
                  </a:lnTo>
                  <a:lnTo>
                    <a:pt x="116" y="299"/>
                  </a:lnTo>
                  <a:lnTo>
                    <a:pt x="113" y="297"/>
                  </a:lnTo>
                  <a:lnTo>
                    <a:pt x="113" y="294"/>
                  </a:lnTo>
                  <a:lnTo>
                    <a:pt x="113" y="292"/>
                  </a:lnTo>
                  <a:lnTo>
                    <a:pt x="111" y="290"/>
                  </a:lnTo>
                  <a:lnTo>
                    <a:pt x="111" y="287"/>
                  </a:lnTo>
                  <a:lnTo>
                    <a:pt x="111" y="287"/>
                  </a:lnTo>
                  <a:lnTo>
                    <a:pt x="113" y="285"/>
                  </a:lnTo>
                  <a:lnTo>
                    <a:pt x="113" y="285"/>
                  </a:lnTo>
                  <a:lnTo>
                    <a:pt x="113" y="282"/>
                  </a:lnTo>
                  <a:lnTo>
                    <a:pt x="113" y="278"/>
                  </a:lnTo>
                  <a:lnTo>
                    <a:pt x="109" y="273"/>
                  </a:lnTo>
                  <a:lnTo>
                    <a:pt x="106" y="271"/>
                  </a:lnTo>
                  <a:lnTo>
                    <a:pt x="106" y="271"/>
                  </a:lnTo>
                  <a:lnTo>
                    <a:pt x="104" y="271"/>
                  </a:lnTo>
                  <a:lnTo>
                    <a:pt x="102" y="273"/>
                  </a:lnTo>
                  <a:lnTo>
                    <a:pt x="102" y="275"/>
                  </a:lnTo>
                  <a:lnTo>
                    <a:pt x="99" y="275"/>
                  </a:lnTo>
                  <a:lnTo>
                    <a:pt x="97" y="275"/>
                  </a:lnTo>
                  <a:lnTo>
                    <a:pt x="92" y="273"/>
                  </a:lnTo>
                  <a:lnTo>
                    <a:pt x="87" y="271"/>
                  </a:lnTo>
                  <a:lnTo>
                    <a:pt x="83" y="271"/>
                  </a:lnTo>
                  <a:lnTo>
                    <a:pt x="83" y="271"/>
                  </a:lnTo>
                  <a:lnTo>
                    <a:pt x="80" y="273"/>
                  </a:lnTo>
                  <a:lnTo>
                    <a:pt x="80" y="273"/>
                  </a:lnTo>
                  <a:lnTo>
                    <a:pt x="80" y="275"/>
                  </a:lnTo>
                  <a:lnTo>
                    <a:pt x="80" y="275"/>
                  </a:lnTo>
                  <a:lnTo>
                    <a:pt x="78" y="278"/>
                  </a:lnTo>
                  <a:lnTo>
                    <a:pt x="76" y="278"/>
                  </a:lnTo>
                  <a:lnTo>
                    <a:pt x="61" y="280"/>
                  </a:lnTo>
                  <a:lnTo>
                    <a:pt x="57" y="280"/>
                  </a:lnTo>
                  <a:lnTo>
                    <a:pt x="57" y="280"/>
                  </a:lnTo>
                  <a:lnTo>
                    <a:pt x="54" y="280"/>
                  </a:lnTo>
                  <a:lnTo>
                    <a:pt x="54" y="280"/>
                  </a:lnTo>
                  <a:lnTo>
                    <a:pt x="52" y="278"/>
                  </a:lnTo>
                  <a:lnTo>
                    <a:pt x="52" y="278"/>
                  </a:lnTo>
                  <a:lnTo>
                    <a:pt x="50" y="275"/>
                  </a:lnTo>
                  <a:lnTo>
                    <a:pt x="50" y="275"/>
                  </a:lnTo>
                  <a:lnTo>
                    <a:pt x="47" y="275"/>
                  </a:lnTo>
                  <a:lnTo>
                    <a:pt x="42" y="278"/>
                  </a:lnTo>
                  <a:lnTo>
                    <a:pt x="42" y="278"/>
                  </a:lnTo>
                  <a:lnTo>
                    <a:pt x="40" y="280"/>
                  </a:lnTo>
                  <a:lnTo>
                    <a:pt x="38" y="280"/>
                  </a:lnTo>
                  <a:lnTo>
                    <a:pt x="38" y="280"/>
                  </a:lnTo>
                  <a:lnTo>
                    <a:pt x="38" y="280"/>
                  </a:lnTo>
                  <a:lnTo>
                    <a:pt x="35" y="278"/>
                  </a:lnTo>
                  <a:lnTo>
                    <a:pt x="38" y="268"/>
                  </a:lnTo>
                  <a:lnTo>
                    <a:pt x="40" y="266"/>
                  </a:lnTo>
                  <a:lnTo>
                    <a:pt x="42" y="261"/>
                  </a:lnTo>
                  <a:lnTo>
                    <a:pt x="45" y="259"/>
                  </a:lnTo>
                  <a:lnTo>
                    <a:pt x="47" y="256"/>
                  </a:lnTo>
                  <a:lnTo>
                    <a:pt x="50" y="252"/>
                  </a:lnTo>
                  <a:lnTo>
                    <a:pt x="50" y="249"/>
                  </a:lnTo>
                  <a:lnTo>
                    <a:pt x="50" y="247"/>
                  </a:lnTo>
                  <a:lnTo>
                    <a:pt x="50" y="244"/>
                  </a:lnTo>
                  <a:lnTo>
                    <a:pt x="47" y="242"/>
                  </a:lnTo>
                  <a:lnTo>
                    <a:pt x="45" y="230"/>
                  </a:lnTo>
                  <a:lnTo>
                    <a:pt x="42" y="228"/>
                  </a:lnTo>
                  <a:lnTo>
                    <a:pt x="42" y="226"/>
                  </a:lnTo>
                  <a:lnTo>
                    <a:pt x="23" y="209"/>
                  </a:lnTo>
                  <a:lnTo>
                    <a:pt x="21" y="207"/>
                  </a:lnTo>
                  <a:lnTo>
                    <a:pt x="19" y="202"/>
                  </a:lnTo>
                  <a:lnTo>
                    <a:pt x="14" y="188"/>
                  </a:lnTo>
                  <a:lnTo>
                    <a:pt x="12" y="185"/>
                  </a:lnTo>
                  <a:lnTo>
                    <a:pt x="12" y="185"/>
                  </a:lnTo>
                  <a:lnTo>
                    <a:pt x="9" y="185"/>
                  </a:lnTo>
                  <a:lnTo>
                    <a:pt x="9" y="183"/>
                  </a:lnTo>
                  <a:lnTo>
                    <a:pt x="7" y="178"/>
                  </a:lnTo>
                  <a:lnTo>
                    <a:pt x="4" y="176"/>
                  </a:lnTo>
                  <a:lnTo>
                    <a:pt x="4" y="173"/>
                  </a:lnTo>
                  <a:lnTo>
                    <a:pt x="4" y="173"/>
                  </a:lnTo>
                  <a:lnTo>
                    <a:pt x="7" y="169"/>
                  </a:lnTo>
                  <a:lnTo>
                    <a:pt x="7" y="166"/>
                  </a:lnTo>
                  <a:lnTo>
                    <a:pt x="7" y="164"/>
                  </a:lnTo>
                  <a:lnTo>
                    <a:pt x="7" y="164"/>
                  </a:lnTo>
                  <a:lnTo>
                    <a:pt x="7" y="162"/>
                  </a:lnTo>
                  <a:lnTo>
                    <a:pt x="7" y="162"/>
                  </a:lnTo>
                  <a:lnTo>
                    <a:pt x="7" y="159"/>
                  </a:lnTo>
                  <a:lnTo>
                    <a:pt x="7" y="159"/>
                  </a:lnTo>
                  <a:lnTo>
                    <a:pt x="9" y="154"/>
                  </a:lnTo>
                  <a:lnTo>
                    <a:pt x="9" y="152"/>
                  </a:lnTo>
                  <a:lnTo>
                    <a:pt x="9" y="150"/>
                  </a:lnTo>
                  <a:lnTo>
                    <a:pt x="9" y="150"/>
                  </a:lnTo>
                  <a:lnTo>
                    <a:pt x="9" y="147"/>
                  </a:lnTo>
                  <a:lnTo>
                    <a:pt x="7" y="145"/>
                  </a:lnTo>
                  <a:lnTo>
                    <a:pt x="2" y="143"/>
                  </a:lnTo>
                  <a:lnTo>
                    <a:pt x="2" y="140"/>
                  </a:lnTo>
                  <a:lnTo>
                    <a:pt x="0" y="138"/>
                  </a:lnTo>
                  <a:lnTo>
                    <a:pt x="0" y="138"/>
                  </a:lnTo>
                  <a:lnTo>
                    <a:pt x="2" y="136"/>
                  </a:lnTo>
                  <a:lnTo>
                    <a:pt x="7" y="131"/>
                  </a:lnTo>
                  <a:lnTo>
                    <a:pt x="19" y="128"/>
                  </a:lnTo>
                  <a:lnTo>
                    <a:pt x="21" y="128"/>
                  </a:lnTo>
                  <a:lnTo>
                    <a:pt x="23" y="126"/>
                  </a:lnTo>
                  <a:lnTo>
                    <a:pt x="23" y="124"/>
                  </a:lnTo>
                  <a:lnTo>
                    <a:pt x="23" y="124"/>
                  </a:lnTo>
                  <a:lnTo>
                    <a:pt x="23" y="121"/>
                  </a:lnTo>
                  <a:lnTo>
                    <a:pt x="23" y="119"/>
                  </a:lnTo>
                  <a:lnTo>
                    <a:pt x="23" y="117"/>
                  </a:lnTo>
                  <a:lnTo>
                    <a:pt x="23" y="117"/>
                  </a:lnTo>
                  <a:lnTo>
                    <a:pt x="23" y="109"/>
                  </a:lnTo>
                  <a:lnTo>
                    <a:pt x="21" y="105"/>
                  </a:lnTo>
                  <a:lnTo>
                    <a:pt x="21" y="98"/>
                  </a:lnTo>
                  <a:lnTo>
                    <a:pt x="19" y="95"/>
                  </a:lnTo>
                  <a:lnTo>
                    <a:pt x="19" y="93"/>
                  </a:lnTo>
                  <a:lnTo>
                    <a:pt x="21" y="88"/>
                  </a:lnTo>
                  <a:lnTo>
                    <a:pt x="21" y="86"/>
                  </a:lnTo>
                  <a:lnTo>
                    <a:pt x="21" y="83"/>
                  </a:lnTo>
                  <a:lnTo>
                    <a:pt x="19" y="81"/>
                  </a:lnTo>
                  <a:lnTo>
                    <a:pt x="19" y="79"/>
                  </a:lnTo>
                  <a:lnTo>
                    <a:pt x="19" y="76"/>
                  </a:lnTo>
                  <a:lnTo>
                    <a:pt x="19" y="74"/>
                  </a:lnTo>
                  <a:lnTo>
                    <a:pt x="19" y="74"/>
                  </a:lnTo>
                  <a:lnTo>
                    <a:pt x="16" y="74"/>
                  </a:lnTo>
                  <a:lnTo>
                    <a:pt x="16" y="72"/>
                  </a:lnTo>
                  <a:lnTo>
                    <a:pt x="16" y="72"/>
                  </a:lnTo>
                  <a:lnTo>
                    <a:pt x="16" y="69"/>
                  </a:lnTo>
                  <a:lnTo>
                    <a:pt x="16" y="69"/>
                  </a:lnTo>
                  <a:lnTo>
                    <a:pt x="19" y="67"/>
                  </a:lnTo>
                  <a:lnTo>
                    <a:pt x="21" y="67"/>
                  </a:lnTo>
                  <a:lnTo>
                    <a:pt x="21" y="64"/>
                  </a:lnTo>
                  <a:lnTo>
                    <a:pt x="21" y="64"/>
                  </a:lnTo>
                  <a:lnTo>
                    <a:pt x="23" y="64"/>
                  </a:lnTo>
                  <a:lnTo>
                    <a:pt x="23" y="62"/>
                  </a:lnTo>
                  <a:lnTo>
                    <a:pt x="26" y="62"/>
                  </a:lnTo>
                  <a:lnTo>
                    <a:pt x="35" y="57"/>
                  </a:lnTo>
                  <a:lnTo>
                    <a:pt x="38" y="62"/>
                  </a:lnTo>
                  <a:lnTo>
                    <a:pt x="38" y="64"/>
                  </a:lnTo>
                  <a:lnTo>
                    <a:pt x="38" y="64"/>
                  </a:lnTo>
                  <a:lnTo>
                    <a:pt x="38" y="64"/>
                  </a:lnTo>
                  <a:lnTo>
                    <a:pt x="38" y="72"/>
                  </a:lnTo>
                  <a:lnTo>
                    <a:pt x="38" y="72"/>
                  </a:lnTo>
                  <a:lnTo>
                    <a:pt x="38" y="74"/>
                  </a:lnTo>
                  <a:lnTo>
                    <a:pt x="40" y="74"/>
                  </a:lnTo>
                  <a:lnTo>
                    <a:pt x="40" y="76"/>
                  </a:lnTo>
                  <a:lnTo>
                    <a:pt x="45" y="76"/>
                  </a:lnTo>
                  <a:lnTo>
                    <a:pt x="47" y="76"/>
                  </a:lnTo>
                  <a:lnTo>
                    <a:pt x="50" y="81"/>
                  </a:lnTo>
                  <a:lnTo>
                    <a:pt x="52" y="81"/>
                  </a:lnTo>
                  <a:lnTo>
                    <a:pt x="54" y="83"/>
                  </a:lnTo>
                  <a:lnTo>
                    <a:pt x="57" y="83"/>
                  </a:lnTo>
                  <a:lnTo>
                    <a:pt x="66" y="79"/>
                  </a:lnTo>
                  <a:lnTo>
                    <a:pt x="68" y="79"/>
                  </a:lnTo>
                  <a:lnTo>
                    <a:pt x="71" y="79"/>
                  </a:lnTo>
                  <a:lnTo>
                    <a:pt x="78" y="81"/>
                  </a:lnTo>
                  <a:lnTo>
                    <a:pt x="78" y="81"/>
                  </a:lnTo>
                  <a:lnTo>
                    <a:pt x="80" y="81"/>
                  </a:lnTo>
                  <a:lnTo>
                    <a:pt x="85" y="79"/>
                  </a:lnTo>
                  <a:lnTo>
                    <a:pt x="87" y="79"/>
                  </a:lnTo>
                  <a:lnTo>
                    <a:pt x="95" y="81"/>
                  </a:lnTo>
                  <a:lnTo>
                    <a:pt x="99" y="83"/>
                  </a:lnTo>
                  <a:lnTo>
                    <a:pt x="102" y="83"/>
                  </a:lnTo>
                  <a:lnTo>
                    <a:pt x="104" y="83"/>
                  </a:lnTo>
                  <a:lnTo>
                    <a:pt x="106" y="83"/>
                  </a:lnTo>
                  <a:lnTo>
                    <a:pt x="106" y="83"/>
                  </a:lnTo>
                  <a:lnTo>
                    <a:pt x="111" y="81"/>
                  </a:lnTo>
                  <a:lnTo>
                    <a:pt x="113" y="76"/>
                  </a:lnTo>
                  <a:lnTo>
                    <a:pt x="118" y="72"/>
                  </a:lnTo>
                  <a:lnTo>
                    <a:pt x="121" y="69"/>
                  </a:lnTo>
                  <a:lnTo>
                    <a:pt x="121" y="64"/>
                  </a:lnTo>
                  <a:lnTo>
                    <a:pt x="123" y="57"/>
                  </a:lnTo>
                  <a:lnTo>
                    <a:pt x="123" y="57"/>
                  </a:lnTo>
                  <a:lnTo>
                    <a:pt x="123" y="55"/>
                  </a:lnTo>
                  <a:lnTo>
                    <a:pt x="125" y="55"/>
                  </a:lnTo>
                  <a:lnTo>
                    <a:pt x="125" y="55"/>
                  </a:lnTo>
                  <a:lnTo>
                    <a:pt x="132" y="57"/>
                  </a:lnTo>
                  <a:lnTo>
                    <a:pt x="140" y="60"/>
                  </a:lnTo>
                  <a:lnTo>
                    <a:pt x="142" y="57"/>
                  </a:lnTo>
                  <a:lnTo>
                    <a:pt x="144" y="57"/>
                  </a:lnTo>
                  <a:lnTo>
                    <a:pt x="144" y="55"/>
                  </a:lnTo>
                  <a:lnTo>
                    <a:pt x="147" y="55"/>
                  </a:lnTo>
                  <a:lnTo>
                    <a:pt x="149" y="55"/>
                  </a:lnTo>
                  <a:lnTo>
                    <a:pt x="149" y="57"/>
                  </a:lnTo>
                  <a:lnTo>
                    <a:pt x="151" y="60"/>
                  </a:lnTo>
                  <a:lnTo>
                    <a:pt x="151" y="60"/>
                  </a:lnTo>
                  <a:lnTo>
                    <a:pt x="154" y="62"/>
                  </a:lnTo>
                  <a:lnTo>
                    <a:pt x="156" y="62"/>
                  </a:lnTo>
                  <a:lnTo>
                    <a:pt x="159" y="60"/>
                  </a:lnTo>
                  <a:lnTo>
                    <a:pt x="159" y="60"/>
                  </a:lnTo>
                  <a:lnTo>
                    <a:pt x="159" y="57"/>
                  </a:lnTo>
                  <a:lnTo>
                    <a:pt x="159" y="55"/>
                  </a:lnTo>
                  <a:lnTo>
                    <a:pt x="159" y="55"/>
                  </a:lnTo>
                  <a:lnTo>
                    <a:pt x="161" y="53"/>
                  </a:lnTo>
                  <a:lnTo>
                    <a:pt x="161" y="53"/>
                  </a:lnTo>
                  <a:lnTo>
                    <a:pt x="166" y="55"/>
                  </a:lnTo>
                  <a:lnTo>
                    <a:pt x="168" y="55"/>
                  </a:lnTo>
                  <a:lnTo>
                    <a:pt x="168" y="57"/>
                  </a:lnTo>
                  <a:lnTo>
                    <a:pt x="168" y="60"/>
                  </a:lnTo>
                  <a:lnTo>
                    <a:pt x="168" y="60"/>
                  </a:lnTo>
                  <a:lnTo>
                    <a:pt x="168" y="62"/>
                  </a:lnTo>
                  <a:lnTo>
                    <a:pt x="173" y="64"/>
                  </a:lnTo>
                  <a:lnTo>
                    <a:pt x="173" y="64"/>
                  </a:lnTo>
                  <a:lnTo>
                    <a:pt x="173" y="67"/>
                  </a:lnTo>
                  <a:lnTo>
                    <a:pt x="173" y="72"/>
                  </a:lnTo>
                  <a:lnTo>
                    <a:pt x="173" y="72"/>
                  </a:lnTo>
                  <a:lnTo>
                    <a:pt x="175" y="76"/>
                  </a:lnTo>
                  <a:lnTo>
                    <a:pt x="175" y="79"/>
                  </a:lnTo>
                  <a:lnTo>
                    <a:pt x="180" y="81"/>
                  </a:lnTo>
                  <a:lnTo>
                    <a:pt x="189" y="83"/>
                  </a:lnTo>
                  <a:lnTo>
                    <a:pt x="189" y="81"/>
                  </a:lnTo>
                  <a:lnTo>
                    <a:pt x="187" y="81"/>
                  </a:lnTo>
                  <a:lnTo>
                    <a:pt x="187" y="79"/>
                  </a:lnTo>
                  <a:lnTo>
                    <a:pt x="189" y="79"/>
                  </a:lnTo>
                  <a:lnTo>
                    <a:pt x="189" y="76"/>
                  </a:lnTo>
                  <a:lnTo>
                    <a:pt x="192" y="64"/>
                  </a:lnTo>
                  <a:lnTo>
                    <a:pt x="192" y="62"/>
                  </a:lnTo>
                  <a:lnTo>
                    <a:pt x="201" y="43"/>
                  </a:lnTo>
                  <a:lnTo>
                    <a:pt x="201" y="43"/>
                  </a:lnTo>
                  <a:lnTo>
                    <a:pt x="201" y="41"/>
                  </a:lnTo>
                  <a:lnTo>
                    <a:pt x="201" y="41"/>
                  </a:lnTo>
                  <a:lnTo>
                    <a:pt x="201" y="38"/>
                  </a:lnTo>
                  <a:lnTo>
                    <a:pt x="201" y="38"/>
                  </a:lnTo>
                  <a:lnTo>
                    <a:pt x="201" y="38"/>
                  </a:lnTo>
                  <a:lnTo>
                    <a:pt x="201" y="36"/>
                  </a:lnTo>
                  <a:lnTo>
                    <a:pt x="204" y="34"/>
                  </a:lnTo>
                  <a:lnTo>
                    <a:pt x="206" y="29"/>
                  </a:lnTo>
                  <a:lnTo>
                    <a:pt x="206" y="27"/>
                  </a:lnTo>
                  <a:lnTo>
                    <a:pt x="206" y="24"/>
                  </a:lnTo>
                  <a:lnTo>
                    <a:pt x="208" y="17"/>
                  </a:lnTo>
                  <a:lnTo>
                    <a:pt x="208" y="17"/>
                  </a:lnTo>
                  <a:lnTo>
                    <a:pt x="208" y="15"/>
                  </a:lnTo>
                  <a:lnTo>
                    <a:pt x="211" y="10"/>
                  </a:lnTo>
                  <a:lnTo>
                    <a:pt x="211" y="10"/>
                  </a:lnTo>
                  <a:lnTo>
                    <a:pt x="211" y="8"/>
                  </a:lnTo>
                  <a:lnTo>
                    <a:pt x="211" y="5"/>
                  </a:lnTo>
                  <a:lnTo>
                    <a:pt x="213" y="5"/>
                  </a:lnTo>
                  <a:lnTo>
                    <a:pt x="213" y="3"/>
                  </a:lnTo>
                  <a:lnTo>
                    <a:pt x="213" y="3"/>
                  </a:lnTo>
                  <a:lnTo>
                    <a:pt x="213" y="3"/>
                  </a:lnTo>
                  <a:lnTo>
                    <a:pt x="215" y="3"/>
                  </a:lnTo>
                  <a:lnTo>
                    <a:pt x="218" y="3"/>
                  </a:lnTo>
                  <a:lnTo>
                    <a:pt x="220" y="3"/>
                  </a:lnTo>
                  <a:lnTo>
                    <a:pt x="227" y="5"/>
                  </a:lnTo>
                  <a:lnTo>
                    <a:pt x="230" y="5"/>
                  </a:lnTo>
                  <a:lnTo>
                    <a:pt x="234" y="5"/>
                  </a:lnTo>
                  <a:lnTo>
                    <a:pt x="244" y="3"/>
                  </a:lnTo>
                  <a:lnTo>
                    <a:pt x="249" y="0"/>
                  </a:lnTo>
                  <a:lnTo>
                    <a:pt x="251" y="3"/>
                  </a:lnTo>
                  <a:lnTo>
                    <a:pt x="253" y="3"/>
                  </a:lnTo>
                  <a:lnTo>
                    <a:pt x="256"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7">
              <a:extLst>
                <a:ext uri="{FF2B5EF4-FFF2-40B4-BE49-F238E27FC236}">
                  <a16:creationId xmlns:a16="http://schemas.microsoft.com/office/drawing/2014/main" id="{1D5913F1-9E91-4FF4-AFBB-CA707E104271}"/>
                </a:ext>
              </a:extLst>
            </p:cNvPr>
            <p:cNvSpPr>
              <a:spLocks/>
            </p:cNvSpPr>
            <p:nvPr/>
          </p:nvSpPr>
          <p:spPr bwMode="auto">
            <a:xfrm>
              <a:off x="4177" y="2475"/>
              <a:ext cx="578" cy="481"/>
            </a:xfrm>
            <a:custGeom>
              <a:avLst/>
              <a:gdLst>
                <a:gd name="T0" fmla="*/ 379 w 578"/>
                <a:gd name="T1" fmla="*/ 14 h 481"/>
                <a:gd name="T2" fmla="*/ 395 w 578"/>
                <a:gd name="T3" fmla="*/ 7 h 481"/>
                <a:gd name="T4" fmla="*/ 417 w 578"/>
                <a:gd name="T5" fmla="*/ 48 h 481"/>
                <a:gd name="T6" fmla="*/ 464 w 578"/>
                <a:gd name="T7" fmla="*/ 74 h 481"/>
                <a:gd name="T8" fmla="*/ 471 w 578"/>
                <a:gd name="T9" fmla="*/ 104 h 481"/>
                <a:gd name="T10" fmla="*/ 436 w 578"/>
                <a:gd name="T11" fmla="*/ 138 h 481"/>
                <a:gd name="T12" fmla="*/ 440 w 578"/>
                <a:gd name="T13" fmla="*/ 178 h 481"/>
                <a:gd name="T14" fmla="*/ 459 w 578"/>
                <a:gd name="T15" fmla="*/ 209 h 481"/>
                <a:gd name="T16" fmla="*/ 516 w 578"/>
                <a:gd name="T17" fmla="*/ 235 h 481"/>
                <a:gd name="T18" fmla="*/ 578 w 578"/>
                <a:gd name="T19" fmla="*/ 244 h 481"/>
                <a:gd name="T20" fmla="*/ 542 w 578"/>
                <a:gd name="T21" fmla="*/ 296 h 481"/>
                <a:gd name="T22" fmla="*/ 538 w 578"/>
                <a:gd name="T23" fmla="*/ 320 h 481"/>
                <a:gd name="T24" fmla="*/ 516 w 578"/>
                <a:gd name="T25" fmla="*/ 334 h 481"/>
                <a:gd name="T26" fmla="*/ 485 w 578"/>
                <a:gd name="T27" fmla="*/ 346 h 481"/>
                <a:gd name="T28" fmla="*/ 471 w 578"/>
                <a:gd name="T29" fmla="*/ 365 h 481"/>
                <a:gd name="T30" fmla="*/ 447 w 578"/>
                <a:gd name="T31" fmla="*/ 391 h 481"/>
                <a:gd name="T32" fmla="*/ 429 w 578"/>
                <a:gd name="T33" fmla="*/ 396 h 481"/>
                <a:gd name="T34" fmla="*/ 400 w 578"/>
                <a:gd name="T35" fmla="*/ 422 h 481"/>
                <a:gd name="T36" fmla="*/ 407 w 578"/>
                <a:gd name="T37" fmla="*/ 441 h 481"/>
                <a:gd name="T38" fmla="*/ 388 w 578"/>
                <a:gd name="T39" fmla="*/ 448 h 481"/>
                <a:gd name="T40" fmla="*/ 355 w 578"/>
                <a:gd name="T41" fmla="*/ 465 h 481"/>
                <a:gd name="T42" fmla="*/ 327 w 578"/>
                <a:gd name="T43" fmla="*/ 465 h 481"/>
                <a:gd name="T44" fmla="*/ 315 w 578"/>
                <a:gd name="T45" fmla="*/ 479 h 481"/>
                <a:gd name="T46" fmla="*/ 284 w 578"/>
                <a:gd name="T47" fmla="*/ 465 h 481"/>
                <a:gd name="T48" fmla="*/ 267 w 578"/>
                <a:gd name="T49" fmla="*/ 479 h 481"/>
                <a:gd name="T50" fmla="*/ 248 w 578"/>
                <a:gd name="T51" fmla="*/ 460 h 481"/>
                <a:gd name="T52" fmla="*/ 222 w 578"/>
                <a:gd name="T53" fmla="*/ 448 h 481"/>
                <a:gd name="T54" fmla="*/ 187 w 578"/>
                <a:gd name="T55" fmla="*/ 443 h 481"/>
                <a:gd name="T56" fmla="*/ 158 w 578"/>
                <a:gd name="T57" fmla="*/ 417 h 481"/>
                <a:gd name="T58" fmla="*/ 165 w 578"/>
                <a:gd name="T59" fmla="*/ 384 h 481"/>
                <a:gd name="T60" fmla="*/ 132 w 578"/>
                <a:gd name="T61" fmla="*/ 367 h 481"/>
                <a:gd name="T62" fmla="*/ 128 w 578"/>
                <a:gd name="T63" fmla="*/ 398 h 481"/>
                <a:gd name="T64" fmla="*/ 87 w 578"/>
                <a:gd name="T65" fmla="*/ 398 h 481"/>
                <a:gd name="T66" fmla="*/ 90 w 578"/>
                <a:gd name="T67" fmla="*/ 403 h 481"/>
                <a:gd name="T68" fmla="*/ 0 w 578"/>
                <a:gd name="T69" fmla="*/ 386 h 481"/>
                <a:gd name="T70" fmla="*/ 14 w 578"/>
                <a:gd name="T71" fmla="*/ 375 h 481"/>
                <a:gd name="T72" fmla="*/ 35 w 578"/>
                <a:gd name="T73" fmla="*/ 360 h 481"/>
                <a:gd name="T74" fmla="*/ 33 w 578"/>
                <a:gd name="T75" fmla="*/ 348 h 481"/>
                <a:gd name="T76" fmla="*/ 59 w 578"/>
                <a:gd name="T77" fmla="*/ 334 h 481"/>
                <a:gd name="T78" fmla="*/ 64 w 578"/>
                <a:gd name="T79" fmla="*/ 325 h 481"/>
                <a:gd name="T80" fmla="*/ 75 w 578"/>
                <a:gd name="T81" fmla="*/ 289 h 481"/>
                <a:gd name="T82" fmla="*/ 97 w 578"/>
                <a:gd name="T83" fmla="*/ 270 h 481"/>
                <a:gd name="T84" fmla="*/ 101 w 578"/>
                <a:gd name="T85" fmla="*/ 266 h 481"/>
                <a:gd name="T86" fmla="*/ 87 w 578"/>
                <a:gd name="T87" fmla="*/ 244 h 481"/>
                <a:gd name="T88" fmla="*/ 82 w 578"/>
                <a:gd name="T89" fmla="*/ 230 h 481"/>
                <a:gd name="T90" fmla="*/ 73 w 578"/>
                <a:gd name="T91" fmla="*/ 206 h 481"/>
                <a:gd name="T92" fmla="*/ 97 w 578"/>
                <a:gd name="T93" fmla="*/ 209 h 481"/>
                <a:gd name="T94" fmla="*/ 137 w 578"/>
                <a:gd name="T95" fmla="*/ 194 h 481"/>
                <a:gd name="T96" fmla="*/ 154 w 578"/>
                <a:gd name="T97" fmla="*/ 206 h 481"/>
                <a:gd name="T98" fmla="*/ 192 w 578"/>
                <a:gd name="T99" fmla="*/ 218 h 481"/>
                <a:gd name="T100" fmla="*/ 225 w 578"/>
                <a:gd name="T101" fmla="*/ 225 h 481"/>
                <a:gd name="T102" fmla="*/ 241 w 578"/>
                <a:gd name="T103" fmla="*/ 221 h 481"/>
                <a:gd name="T104" fmla="*/ 232 w 578"/>
                <a:gd name="T105" fmla="*/ 187 h 481"/>
                <a:gd name="T106" fmla="*/ 203 w 578"/>
                <a:gd name="T107" fmla="*/ 173 h 481"/>
                <a:gd name="T108" fmla="*/ 210 w 578"/>
                <a:gd name="T109" fmla="*/ 164 h 481"/>
                <a:gd name="T110" fmla="*/ 215 w 578"/>
                <a:gd name="T111" fmla="*/ 152 h 481"/>
                <a:gd name="T112" fmla="*/ 229 w 578"/>
                <a:gd name="T113" fmla="*/ 133 h 481"/>
                <a:gd name="T114" fmla="*/ 251 w 578"/>
                <a:gd name="T115" fmla="*/ 114 h 481"/>
                <a:gd name="T116" fmla="*/ 270 w 578"/>
                <a:gd name="T117" fmla="*/ 90 h 481"/>
                <a:gd name="T118" fmla="*/ 298 w 578"/>
                <a:gd name="T119" fmla="*/ 71 h 481"/>
                <a:gd name="T120" fmla="*/ 331 w 578"/>
                <a:gd name="T121" fmla="*/ 64 h 481"/>
                <a:gd name="T122" fmla="*/ 357 w 578"/>
                <a:gd name="T123" fmla="*/ 52 h 481"/>
                <a:gd name="T124" fmla="*/ 336 w 578"/>
                <a:gd name="T125" fmla="*/ 3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8" h="481">
                  <a:moveTo>
                    <a:pt x="343" y="5"/>
                  </a:moveTo>
                  <a:lnTo>
                    <a:pt x="346" y="5"/>
                  </a:lnTo>
                  <a:lnTo>
                    <a:pt x="350" y="5"/>
                  </a:lnTo>
                  <a:lnTo>
                    <a:pt x="355" y="5"/>
                  </a:lnTo>
                  <a:lnTo>
                    <a:pt x="357" y="7"/>
                  </a:lnTo>
                  <a:lnTo>
                    <a:pt x="357" y="7"/>
                  </a:lnTo>
                  <a:lnTo>
                    <a:pt x="360" y="12"/>
                  </a:lnTo>
                  <a:lnTo>
                    <a:pt x="360" y="12"/>
                  </a:lnTo>
                  <a:lnTo>
                    <a:pt x="360" y="14"/>
                  </a:lnTo>
                  <a:lnTo>
                    <a:pt x="372" y="19"/>
                  </a:lnTo>
                  <a:lnTo>
                    <a:pt x="374" y="19"/>
                  </a:lnTo>
                  <a:lnTo>
                    <a:pt x="376" y="17"/>
                  </a:lnTo>
                  <a:lnTo>
                    <a:pt x="379" y="14"/>
                  </a:lnTo>
                  <a:lnTo>
                    <a:pt x="379" y="12"/>
                  </a:lnTo>
                  <a:lnTo>
                    <a:pt x="379" y="10"/>
                  </a:lnTo>
                  <a:lnTo>
                    <a:pt x="379" y="7"/>
                  </a:lnTo>
                  <a:lnTo>
                    <a:pt x="381" y="7"/>
                  </a:lnTo>
                  <a:lnTo>
                    <a:pt x="381" y="7"/>
                  </a:lnTo>
                  <a:lnTo>
                    <a:pt x="386" y="7"/>
                  </a:lnTo>
                  <a:lnTo>
                    <a:pt x="388" y="5"/>
                  </a:lnTo>
                  <a:lnTo>
                    <a:pt x="395" y="3"/>
                  </a:lnTo>
                  <a:lnTo>
                    <a:pt x="400" y="3"/>
                  </a:lnTo>
                  <a:lnTo>
                    <a:pt x="400" y="3"/>
                  </a:lnTo>
                  <a:lnTo>
                    <a:pt x="398" y="3"/>
                  </a:lnTo>
                  <a:lnTo>
                    <a:pt x="395" y="7"/>
                  </a:lnTo>
                  <a:lnTo>
                    <a:pt x="395" y="7"/>
                  </a:lnTo>
                  <a:lnTo>
                    <a:pt x="398" y="10"/>
                  </a:lnTo>
                  <a:lnTo>
                    <a:pt x="402" y="12"/>
                  </a:lnTo>
                  <a:lnTo>
                    <a:pt x="402" y="14"/>
                  </a:lnTo>
                  <a:lnTo>
                    <a:pt x="402" y="14"/>
                  </a:lnTo>
                  <a:lnTo>
                    <a:pt x="402" y="17"/>
                  </a:lnTo>
                  <a:lnTo>
                    <a:pt x="402" y="19"/>
                  </a:lnTo>
                  <a:lnTo>
                    <a:pt x="405" y="21"/>
                  </a:lnTo>
                  <a:lnTo>
                    <a:pt x="405" y="24"/>
                  </a:lnTo>
                  <a:lnTo>
                    <a:pt x="412" y="24"/>
                  </a:lnTo>
                  <a:lnTo>
                    <a:pt x="417" y="29"/>
                  </a:lnTo>
                  <a:lnTo>
                    <a:pt x="417" y="33"/>
                  </a:lnTo>
                  <a:lnTo>
                    <a:pt x="417" y="33"/>
                  </a:lnTo>
                  <a:lnTo>
                    <a:pt x="417" y="48"/>
                  </a:lnTo>
                  <a:lnTo>
                    <a:pt x="417" y="48"/>
                  </a:lnTo>
                  <a:lnTo>
                    <a:pt x="419" y="52"/>
                  </a:lnTo>
                  <a:lnTo>
                    <a:pt x="426" y="57"/>
                  </a:lnTo>
                  <a:lnTo>
                    <a:pt x="436" y="64"/>
                  </a:lnTo>
                  <a:lnTo>
                    <a:pt x="440" y="64"/>
                  </a:lnTo>
                  <a:lnTo>
                    <a:pt x="447" y="62"/>
                  </a:lnTo>
                  <a:lnTo>
                    <a:pt x="450" y="64"/>
                  </a:lnTo>
                  <a:lnTo>
                    <a:pt x="459" y="67"/>
                  </a:lnTo>
                  <a:lnTo>
                    <a:pt x="462" y="69"/>
                  </a:lnTo>
                  <a:lnTo>
                    <a:pt x="464" y="71"/>
                  </a:lnTo>
                  <a:lnTo>
                    <a:pt x="464" y="74"/>
                  </a:lnTo>
                  <a:lnTo>
                    <a:pt x="464" y="74"/>
                  </a:lnTo>
                  <a:lnTo>
                    <a:pt x="464" y="74"/>
                  </a:lnTo>
                  <a:lnTo>
                    <a:pt x="464" y="74"/>
                  </a:lnTo>
                  <a:lnTo>
                    <a:pt x="464" y="74"/>
                  </a:lnTo>
                  <a:lnTo>
                    <a:pt x="464" y="76"/>
                  </a:lnTo>
                  <a:lnTo>
                    <a:pt x="464" y="76"/>
                  </a:lnTo>
                  <a:lnTo>
                    <a:pt x="462" y="76"/>
                  </a:lnTo>
                  <a:lnTo>
                    <a:pt x="462" y="78"/>
                  </a:lnTo>
                  <a:lnTo>
                    <a:pt x="462" y="78"/>
                  </a:lnTo>
                  <a:lnTo>
                    <a:pt x="462" y="78"/>
                  </a:lnTo>
                  <a:lnTo>
                    <a:pt x="464" y="83"/>
                  </a:lnTo>
                  <a:lnTo>
                    <a:pt x="464" y="90"/>
                  </a:lnTo>
                  <a:lnTo>
                    <a:pt x="466" y="93"/>
                  </a:lnTo>
                  <a:lnTo>
                    <a:pt x="471" y="102"/>
                  </a:lnTo>
                  <a:lnTo>
                    <a:pt x="471" y="104"/>
                  </a:lnTo>
                  <a:lnTo>
                    <a:pt x="471" y="104"/>
                  </a:lnTo>
                  <a:lnTo>
                    <a:pt x="469" y="104"/>
                  </a:lnTo>
                  <a:lnTo>
                    <a:pt x="462" y="102"/>
                  </a:lnTo>
                  <a:lnTo>
                    <a:pt x="459" y="102"/>
                  </a:lnTo>
                  <a:lnTo>
                    <a:pt x="455" y="104"/>
                  </a:lnTo>
                  <a:lnTo>
                    <a:pt x="452" y="109"/>
                  </a:lnTo>
                  <a:lnTo>
                    <a:pt x="452" y="114"/>
                  </a:lnTo>
                  <a:lnTo>
                    <a:pt x="452" y="114"/>
                  </a:lnTo>
                  <a:lnTo>
                    <a:pt x="452" y="119"/>
                  </a:lnTo>
                  <a:lnTo>
                    <a:pt x="452" y="119"/>
                  </a:lnTo>
                  <a:lnTo>
                    <a:pt x="450" y="121"/>
                  </a:lnTo>
                  <a:lnTo>
                    <a:pt x="445" y="130"/>
                  </a:lnTo>
                  <a:lnTo>
                    <a:pt x="436" y="138"/>
                  </a:lnTo>
                  <a:lnTo>
                    <a:pt x="436" y="140"/>
                  </a:lnTo>
                  <a:lnTo>
                    <a:pt x="436" y="140"/>
                  </a:lnTo>
                  <a:lnTo>
                    <a:pt x="436" y="147"/>
                  </a:lnTo>
                  <a:lnTo>
                    <a:pt x="438" y="154"/>
                  </a:lnTo>
                  <a:lnTo>
                    <a:pt x="445" y="159"/>
                  </a:lnTo>
                  <a:lnTo>
                    <a:pt x="447" y="164"/>
                  </a:lnTo>
                  <a:lnTo>
                    <a:pt x="447" y="164"/>
                  </a:lnTo>
                  <a:lnTo>
                    <a:pt x="443" y="166"/>
                  </a:lnTo>
                  <a:lnTo>
                    <a:pt x="443" y="168"/>
                  </a:lnTo>
                  <a:lnTo>
                    <a:pt x="440" y="176"/>
                  </a:lnTo>
                  <a:lnTo>
                    <a:pt x="440" y="178"/>
                  </a:lnTo>
                  <a:lnTo>
                    <a:pt x="440" y="178"/>
                  </a:lnTo>
                  <a:lnTo>
                    <a:pt x="440" y="178"/>
                  </a:lnTo>
                  <a:lnTo>
                    <a:pt x="440" y="180"/>
                  </a:lnTo>
                  <a:lnTo>
                    <a:pt x="440" y="180"/>
                  </a:lnTo>
                  <a:lnTo>
                    <a:pt x="445" y="185"/>
                  </a:lnTo>
                  <a:lnTo>
                    <a:pt x="445" y="187"/>
                  </a:lnTo>
                  <a:lnTo>
                    <a:pt x="447" y="192"/>
                  </a:lnTo>
                  <a:lnTo>
                    <a:pt x="450" y="194"/>
                  </a:lnTo>
                  <a:lnTo>
                    <a:pt x="450" y="197"/>
                  </a:lnTo>
                  <a:lnTo>
                    <a:pt x="455" y="199"/>
                  </a:lnTo>
                  <a:lnTo>
                    <a:pt x="455" y="199"/>
                  </a:lnTo>
                  <a:lnTo>
                    <a:pt x="457" y="202"/>
                  </a:lnTo>
                  <a:lnTo>
                    <a:pt x="457" y="204"/>
                  </a:lnTo>
                  <a:lnTo>
                    <a:pt x="457" y="206"/>
                  </a:lnTo>
                  <a:lnTo>
                    <a:pt x="459" y="209"/>
                  </a:lnTo>
                  <a:lnTo>
                    <a:pt x="462" y="209"/>
                  </a:lnTo>
                  <a:lnTo>
                    <a:pt x="464" y="209"/>
                  </a:lnTo>
                  <a:lnTo>
                    <a:pt x="466" y="209"/>
                  </a:lnTo>
                  <a:lnTo>
                    <a:pt x="469" y="209"/>
                  </a:lnTo>
                  <a:lnTo>
                    <a:pt x="469" y="209"/>
                  </a:lnTo>
                  <a:lnTo>
                    <a:pt x="481" y="213"/>
                  </a:lnTo>
                  <a:lnTo>
                    <a:pt x="485" y="216"/>
                  </a:lnTo>
                  <a:lnTo>
                    <a:pt x="504" y="228"/>
                  </a:lnTo>
                  <a:lnTo>
                    <a:pt x="507" y="228"/>
                  </a:lnTo>
                  <a:lnTo>
                    <a:pt x="511" y="230"/>
                  </a:lnTo>
                  <a:lnTo>
                    <a:pt x="514" y="230"/>
                  </a:lnTo>
                  <a:lnTo>
                    <a:pt x="516" y="232"/>
                  </a:lnTo>
                  <a:lnTo>
                    <a:pt x="516" y="235"/>
                  </a:lnTo>
                  <a:lnTo>
                    <a:pt x="519" y="235"/>
                  </a:lnTo>
                  <a:lnTo>
                    <a:pt x="519" y="235"/>
                  </a:lnTo>
                  <a:lnTo>
                    <a:pt x="526" y="235"/>
                  </a:lnTo>
                  <a:lnTo>
                    <a:pt x="554" y="228"/>
                  </a:lnTo>
                  <a:lnTo>
                    <a:pt x="559" y="228"/>
                  </a:lnTo>
                  <a:lnTo>
                    <a:pt x="566" y="223"/>
                  </a:lnTo>
                  <a:lnTo>
                    <a:pt x="571" y="223"/>
                  </a:lnTo>
                  <a:lnTo>
                    <a:pt x="571" y="223"/>
                  </a:lnTo>
                  <a:lnTo>
                    <a:pt x="571" y="230"/>
                  </a:lnTo>
                  <a:lnTo>
                    <a:pt x="571" y="230"/>
                  </a:lnTo>
                  <a:lnTo>
                    <a:pt x="571" y="235"/>
                  </a:lnTo>
                  <a:lnTo>
                    <a:pt x="575" y="239"/>
                  </a:lnTo>
                  <a:lnTo>
                    <a:pt x="578" y="244"/>
                  </a:lnTo>
                  <a:lnTo>
                    <a:pt x="578" y="244"/>
                  </a:lnTo>
                  <a:lnTo>
                    <a:pt x="578" y="249"/>
                  </a:lnTo>
                  <a:lnTo>
                    <a:pt x="575" y="251"/>
                  </a:lnTo>
                  <a:lnTo>
                    <a:pt x="573" y="254"/>
                  </a:lnTo>
                  <a:lnTo>
                    <a:pt x="571" y="256"/>
                  </a:lnTo>
                  <a:lnTo>
                    <a:pt x="571" y="258"/>
                  </a:lnTo>
                  <a:lnTo>
                    <a:pt x="568" y="263"/>
                  </a:lnTo>
                  <a:lnTo>
                    <a:pt x="568" y="266"/>
                  </a:lnTo>
                  <a:lnTo>
                    <a:pt x="564" y="270"/>
                  </a:lnTo>
                  <a:lnTo>
                    <a:pt x="556" y="277"/>
                  </a:lnTo>
                  <a:lnTo>
                    <a:pt x="552" y="282"/>
                  </a:lnTo>
                  <a:lnTo>
                    <a:pt x="545" y="292"/>
                  </a:lnTo>
                  <a:lnTo>
                    <a:pt x="542" y="296"/>
                  </a:lnTo>
                  <a:lnTo>
                    <a:pt x="542" y="296"/>
                  </a:lnTo>
                  <a:lnTo>
                    <a:pt x="542" y="301"/>
                  </a:lnTo>
                  <a:lnTo>
                    <a:pt x="547" y="313"/>
                  </a:lnTo>
                  <a:lnTo>
                    <a:pt x="545" y="313"/>
                  </a:lnTo>
                  <a:lnTo>
                    <a:pt x="542" y="313"/>
                  </a:lnTo>
                  <a:lnTo>
                    <a:pt x="542" y="313"/>
                  </a:lnTo>
                  <a:lnTo>
                    <a:pt x="542" y="315"/>
                  </a:lnTo>
                  <a:lnTo>
                    <a:pt x="542" y="315"/>
                  </a:lnTo>
                  <a:lnTo>
                    <a:pt x="542" y="318"/>
                  </a:lnTo>
                  <a:lnTo>
                    <a:pt x="542" y="320"/>
                  </a:lnTo>
                  <a:lnTo>
                    <a:pt x="540" y="320"/>
                  </a:lnTo>
                  <a:lnTo>
                    <a:pt x="540" y="320"/>
                  </a:lnTo>
                  <a:lnTo>
                    <a:pt x="538" y="320"/>
                  </a:lnTo>
                  <a:lnTo>
                    <a:pt x="538" y="320"/>
                  </a:lnTo>
                  <a:lnTo>
                    <a:pt x="535" y="320"/>
                  </a:lnTo>
                  <a:lnTo>
                    <a:pt x="535" y="322"/>
                  </a:lnTo>
                  <a:lnTo>
                    <a:pt x="530" y="320"/>
                  </a:lnTo>
                  <a:lnTo>
                    <a:pt x="528" y="320"/>
                  </a:lnTo>
                  <a:lnTo>
                    <a:pt x="526" y="322"/>
                  </a:lnTo>
                  <a:lnTo>
                    <a:pt x="523" y="327"/>
                  </a:lnTo>
                  <a:lnTo>
                    <a:pt x="521" y="327"/>
                  </a:lnTo>
                  <a:lnTo>
                    <a:pt x="519" y="330"/>
                  </a:lnTo>
                  <a:lnTo>
                    <a:pt x="519" y="332"/>
                  </a:lnTo>
                  <a:lnTo>
                    <a:pt x="519" y="334"/>
                  </a:lnTo>
                  <a:lnTo>
                    <a:pt x="516" y="334"/>
                  </a:lnTo>
                  <a:lnTo>
                    <a:pt x="516" y="334"/>
                  </a:lnTo>
                  <a:lnTo>
                    <a:pt x="516" y="332"/>
                  </a:lnTo>
                  <a:lnTo>
                    <a:pt x="509" y="332"/>
                  </a:lnTo>
                  <a:lnTo>
                    <a:pt x="507" y="332"/>
                  </a:lnTo>
                  <a:lnTo>
                    <a:pt x="504" y="332"/>
                  </a:lnTo>
                  <a:lnTo>
                    <a:pt x="502" y="334"/>
                  </a:lnTo>
                  <a:lnTo>
                    <a:pt x="500" y="339"/>
                  </a:lnTo>
                  <a:lnTo>
                    <a:pt x="497" y="339"/>
                  </a:lnTo>
                  <a:lnTo>
                    <a:pt x="497" y="341"/>
                  </a:lnTo>
                  <a:lnTo>
                    <a:pt x="495" y="341"/>
                  </a:lnTo>
                  <a:lnTo>
                    <a:pt x="493" y="341"/>
                  </a:lnTo>
                  <a:lnTo>
                    <a:pt x="490" y="341"/>
                  </a:lnTo>
                  <a:lnTo>
                    <a:pt x="488" y="344"/>
                  </a:lnTo>
                  <a:lnTo>
                    <a:pt x="485" y="346"/>
                  </a:lnTo>
                  <a:lnTo>
                    <a:pt x="485" y="348"/>
                  </a:lnTo>
                  <a:lnTo>
                    <a:pt x="485" y="348"/>
                  </a:lnTo>
                  <a:lnTo>
                    <a:pt x="485" y="360"/>
                  </a:lnTo>
                  <a:lnTo>
                    <a:pt x="485" y="363"/>
                  </a:lnTo>
                  <a:lnTo>
                    <a:pt x="485" y="363"/>
                  </a:lnTo>
                  <a:lnTo>
                    <a:pt x="485" y="365"/>
                  </a:lnTo>
                  <a:lnTo>
                    <a:pt x="483" y="365"/>
                  </a:lnTo>
                  <a:lnTo>
                    <a:pt x="483" y="365"/>
                  </a:lnTo>
                  <a:lnTo>
                    <a:pt x="481" y="365"/>
                  </a:lnTo>
                  <a:lnTo>
                    <a:pt x="481" y="363"/>
                  </a:lnTo>
                  <a:lnTo>
                    <a:pt x="481" y="363"/>
                  </a:lnTo>
                  <a:lnTo>
                    <a:pt x="476" y="363"/>
                  </a:lnTo>
                  <a:lnTo>
                    <a:pt x="471" y="365"/>
                  </a:lnTo>
                  <a:lnTo>
                    <a:pt x="469" y="367"/>
                  </a:lnTo>
                  <a:lnTo>
                    <a:pt x="464" y="365"/>
                  </a:lnTo>
                  <a:lnTo>
                    <a:pt x="462" y="367"/>
                  </a:lnTo>
                  <a:lnTo>
                    <a:pt x="459" y="367"/>
                  </a:lnTo>
                  <a:lnTo>
                    <a:pt x="457" y="370"/>
                  </a:lnTo>
                  <a:lnTo>
                    <a:pt x="455" y="375"/>
                  </a:lnTo>
                  <a:lnTo>
                    <a:pt x="455" y="375"/>
                  </a:lnTo>
                  <a:lnTo>
                    <a:pt x="455" y="377"/>
                  </a:lnTo>
                  <a:lnTo>
                    <a:pt x="455" y="379"/>
                  </a:lnTo>
                  <a:lnTo>
                    <a:pt x="455" y="379"/>
                  </a:lnTo>
                  <a:lnTo>
                    <a:pt x="447" y="389"/>
                  </a:lnTo>
                  <a:lnTo>
                    <a:pt x="447" y="389"/>
                  </a:lnTo>
                  <a:lnTo>
                    <a:pt x="447" y="391"/>
                  </a:lnTo>
                  <a:lnTo>
                    <a:pt x="445" y="391"/>
                  </a:lnTo>
                  <a:lnTo>
                    <a:pt x="445" y="391"/>
                  </a:lnTo>
                  <a:lnTo>
                    <a:pt x="445" y="394"/>
                  </a:lnTo>
                  <a:lnTo>
                    <a:pt x="443" y="396"/>
                  </a:lnTo>
                  <a:lnTo>
                    <a:pt x="443" y="396"/>
                  </a:lnTo>
                  <a:lnTo>
                    <a:pt x="440" y="396"/>
                  </a:lnTo>
                  <a:lnTo>
                    <a:pt x="440" y="394"/>
                  </a:lnTo>
                  <a:lnTo>
                    <a:pt x="440" y="394"/>
                  </a:lnTo>
                  <a:lnTo>
                    <a:pt x="440" y="394"/>
                  </a:lnTo>
                  <a:lnTo>
                    <a:pt x="438" y="394"/>
                  </a:lnTo>
                  <a:lnTo>
                    <a:pt x="438" y="396"/>
                  </a:lnTo>
                  <a:lnTo>
                    <a:pt x="438" y="396"/>
                  </a:lnTo>
                  <a:lnTo>
                    <a:pt x="429" y="396"/>
                  </a:lnTo>
                  <a:lnTo>
                    <a:pt x="424" y="396"/>
                  </a:lnTo>
                  <a:lnTo>
                    <a:pt x="421" y="394"/>
                  </a:lnTo>
                  <a:lnTo>
                    <a:pt x="419" y="396"/>
                  </a:lnTo>
                  <a:lnTo>
                    <a:pt x="417" y="401"/>
                  </a:lnTo>
                  <a:lnTo>
                    <a:pt x="417" y="403"/>
                  </a:lnTo>
                  <a:lnTo>
                    <a:pt x="414" y="410"/>
                  </a:lnTo>
                  <a:lnTo>
                    <a:pt x="412" y="412"/>
                  </a:lnTo>
                  <a:lnTo>
                    <a:pt x="410" y="412"/>
                  </a:lnTo>
                  <a:lnTo>
                    <a:pt x="407" y="415"/>
                  </a:lnTo>
                  <a:lnTo>
                    <a:pt x="407" y="417"/>
                  </a:lnTo>
                  <a:lnTo>
                    <a:pt x="405" y="420"/>
                  </a:lnTo>
                  <a:lnTo>
                    <a:pt x="405" y="422"/>
                  </a:lnTo>
                  <a:lnTo>
                    <a:pt x="400" y="422"/>
                  </a:lnTo>
                  <a:lnTo>
                    <a:pt x="395" y="424"/>
                  </a:lnTo>
                  <a:lnTo>
                    <a:pt x="393" y="427"/>
                  </a:lnTo>
                  <a:lnTo>
                    <a:pt x="393" y="429"/>
                  </a:lnTo>
                  <a:lnTo>
                    <a:pt x="393" y="429"/>
                  </a:lnTo>
                  <a:lnTo>
                    <a:pt x="410" y="429"/>
                  </a:lnTo>
                  <a:lnTo>
                    <a:pt x="410" y="429"/>
                  </a:lnTo>
                  <a:lnTo>
                    <a:pt x="410" y="434"/>
                  </a:lnTo>
                  <a:lnTo>
                    <a:pt x="407" y="436"/>
                  </a:lnTo>
                  <a:lnTo>
                    <a:pt x="407" y="436"/>
                  </a:lnTo>
                  <a:lnTo>
                    <a:pt x="407" y="436"/>
                  </a:lnTo>
                  <a:lnTo>
                    <a:pt x="407" y="439"/>
                  </a:lnTo>
                  <a:lnTo>
                    <a:pt x="407" y="441"/>
                  </a:lnTo>
                  <a:lnTo>
                    <a:pt x="407" y="441"/>
                  </a:lnTo>
                  <a:lnTo>
                    <a:pt x="410" y="441"/>
                  </a:lnTo>
                  <a:lnTo>
                    <a:pt x="410" y="443"/>
                  </a:lnTo>
                  <a:lnTo>
                    <a:pt x="407" y="443"/>
                  </a:lnTo>
                  <a:lnTo>
                    <a:pt x="400" y="450"/>
                  </a:lnTo>
                  <a:lnTo>
                    <a:pt x="402" y="453"/>
                  </a:lnTo>
                  <a:lnTo>
                    <a:pt x="400" y="453"/>
                  </a:lnTo>
                  <a:lnTo>
                    <a:pt x="398" y="455"/>
                  </a:lnTo>
                  <a:lnTo>
                    <a:pt x="395" y="455"/>
                  </a:lnTo>
                  <a:lnTo>
                    <a:pt x="395" y="453"/>
                  </a:lnTo>
                  <a:lnTo>
                    <a:pt x="395" y="450"/>
                  </a:lnTo>
                  <a:lnTo>
                    <a:pt x="393" y="450"/>
                  </a:lnTo>
                  <a:lnTo>
                    <a:pt x="391" y="448"/>
                  </a:lnTo>
                  <a:lnTo>
                    <a:pt x="388" y="448"/>
                  </a:lnTo>
                  <a:lnTo>
                    <a:pt x="383" y="450"/>
                  </a:lnTo>
                  <a:lnTo>
                    <a:pt x="381" y="453"/>
                  </a:lnTo>
                  <a:lnTo>
                    <a:pt x="379" y="455"/>
                  </a:lnTo>
                  <a:lnTo>
                    <a:pt x="376" y="455"/>
                  </a:lnTo>
                  <a:lnTo>
                    <a:pt x="374" y="455"/>
                  </a:lnTo>
                  <a:lnTo>
                    <a:pt x="372" y="455"/>
                  </a:lnTo>
                  <a:lnTo>
                    <a:pt x="367" y="455"/>
                  </a:lnTo>
                  <a:lnTo>
                    <a:pt x="365" y="457"/>
                  </a:lnTo>
                  <a:lnTo>
                    <a:pt x="360" y="457"/>
                  </a:lnTo>
                  <a:lnTo>
                    <a:pt x="357" y="460"/>
                  </a:lnTo>
                  <a:lnTo>
                    <a:pt x="355" y="462"/>
                  </a:lnTo>
                  <a:lnTo>
                    <a:pt x="355" y="465"/>
                  </a:lnTo>
                  <a:lnTo>
                    <a:pt x="355" y="465"/>
                  </a:lnTo>
                  <a:lnTo>
                    <a:pt x="355" y="467"/>
                  </a:lnTo>
                  <a:lnTo>
                    <a:pt x="357" y="469"/>
                  </a:lnTo>
                  <a:lnTo>
                    <a:pt x="355" y="472"/>
                  </a:lnTo>
                  <a:lnTo>
                    <a:pt x="350" y="472"/>
                  </a:lnTo>
                  <a:lnTo>
                    <a:pt x="350" y="472"/>
                  </a:lnTo>
                  <a:lnTo>
                    <a:pt x="348" y="469"/>
                  </a:lnTo>
                  <a:lnTo>
                    <a:pt x="348" y="467"/>
                  </a:lnTo>
                  <a:lnTo>
                    <a:pt x="346" y="465"/>
                  </a:lnTo>
                  <a:lnTo>
                    <a:pt x="346" y="465"/>
                  </a:lnTo>
                  <a:lnTo>
                    <a:pt x="343" y="465"/>
                  </a:lnTo>
                  <a:lnTo>
                    <a:pt x="341" y="465"/>
                  </a:lnTo>
                  <a:lnTo>
                    <a:pt x="329" y="465"/>
                  </a:lnTo>
                  <a:lnTo>
                    <a:pt x="327" y="465"/>
                  </a:lnTo>
                  <a:lnTo>
                    <a:pt x="324" y="467"/>
                  </a:lnTo>
                  <a:lnTo>
                    <a:pt x="322" y="469"/>
                  </a:lnTo>
                  <a:lnTo>
                    <a:pt x="322" y="474"/>
                  </a:lnTo>
                  <a:lnTo>
                    <a:pt x="319" y="479"/>
                  </a:lnTo>
                  <a:lnTo>
                    <a:pt x="322" y="479"/>
                  </a:lnTo>
                  <a:lnTo>
                    <a:pt x="324" y="479"/>
                  </a:lnTo>
                  <a:lnTo>
                    <a:pt x="324" y="479"/>
                  </a:lnTo>
                  <a:lnTo>
                    <a:pt x="324" y="481"/>
                  </a:lnTo>
                  <a:lnTo>
                    <a:pt x="322" y="481"/>
                  </a:lnTo>
                  <a:lnTo>
                    <a:pt x="310" y="481"/>
                  </a:lnTo>
                  <a:lnTo>
                    <a:pt x="308" y="481"/>
                  </a:lnTo>
                  <a:lnTo>
                    <a:pt x="308" y="479"/>
                  </a:lnTo>
                  <a:lnTo>
                    <a:pt x="315" y="479"/>
                  </a:lnTo>
                  <a:lnTo>
                    <a:pt x="315" y="479"/>
                  </a:lnTo>
                  <a:lnTo>
                    <a:pt x="315" y="474"/>
                  </a:lnTo>
                  <a:lnTo>
                    <a:pt x="315" y="472"/>
                  </a:lnTo>
                  <a:lnTo>
                    <a:pt x="315" y="472"/>
                  </a:lnTo>
                  <a:lnTo>
                    <a:pt x="303" y="472"/>
                  </a:lnTo>
                  <a:lnTo>
                    <a:pt x="301" y="469"/>
                  </a:lnTo>
                  <a:lnTo>
                    <a:pt x="298" y="467"/>
                  </a:lnTo>
                  <a:lnTo>
                    <a:pt x="293" y="467"/>
                  </a:lnTo>
                  <a:lnTo>
                    <a:pt x="289" y="467"/>
                  </a:lnTo>
                  <a:lnTo>
                    <a:pt x="284" y="469"/>
                  </a:lnTo>
                  <a:lnTo>
                    <a:pt x="284" y="467"/>
                  </a:lnTo>
                  <a:lnTo>
                    <a:pt x="284" y="465"/>
                  </a:lnTo>
                  <a:lnTo>
                    <a:pt x="284" y="465"/>
                  </a:lnTo>
                  <a:lnTo>
                    <a:pt x="282" y="465"/>
                  </a:lnTo>
                  <a:lnTo>
                    <a:pt x="279" y="465"/>
                  </a:lnTo>
                  <a:lnTo>
                    <a:pt x="274" y="467"/>
                  </a:lnTo>
                  <a:lnTo>
                    <a:pt x="277" y="467"/>
                  </a:lnTo>
                  <a:lnTo>
                    <a:pt x="282" y="472"/>
                  </a:lnTo>
                  <a:lnTo>
                    <a:pt x="284" y="474"/>
                  </a:lnTo>
                  <a:lnTo>
                    <a:pt x="284" y="474"/>
                  </a:lnTo>
                  <a:lnTo>
                    <a:pt x="279" y="474"/>
                  </a:lnTo>
                  <a:lnTo>
                    <a:pt x="277" y="474"/>
                  </a:lnTo>
                  <a:lnTo>
                    <a:pt x="274" y="476"/>
                  </a:lnTo>
                  <a:lnTo>
                    <a:pt x="274" y="479"/>
                  </a:lnTo>
                  <a:lnTo>
                    <a:pt x="272" y="479"/>
                  </a:lnTo>
                  <a:lnTo>
                    <a:pt x="267" y="479"/>
                  </a:lnTo>
                  <a:lnTo>
                    <a:pt x="260" y="476"/>
                  </a:lnTo>
                  <a:lnTo>
                    <a:pt x="258" y="474"/>
                  </a:lnTo>
                  <a:lnTo>
                    <a:pt x="258" y="472"/>
                  </a:lnTo>
                  <a:lnTo>
                    <a:pt x="258" y="469"/>
                  </a:lnTo>
                  <a:lnTo>
                    <a:pt x="265" y="467"/>
                  </a:lnTo>
                  <a:lnTo>
                    <a:pt x="263" y="467"/>
                  </a:lnTo>
                  <a:lnTo>
                    <a:pt x="263" y="465"/>
                  </a:lnTo>
                  <a:lnTo>
                    <a:pt x="260" y="465"/>
                  </a:lnTo>
                  <a:lnTo>
                    <a:pt x="258" y="465"/>
                  </a:lnTo>
                  <a:lnTo>
                    <a:pt x="258" y="462"/>
                  </a:lnTo>
                  <a:lnTo>
                    <a:pt x="255" y="460"/>
                  </a:lnTo>
                  <a:lnTo>
                    <a:pt x="253" y="460"/>
                  </a:lnTo>
                  <a:lnTo>
                    <a:pt x="248" y="460"/>
                  </a:lnTo>
                  <a:lnTo>
                    <a:pt x="244" y="455"/>
                  </a:lnTo>
                  <a:lnTo>
                    <a:pt x="244" y="453"/>
                  </a:lnTo>
                  <a:lnTo>
                    <a:pt x="241" y="450"/>
                  </a:lnTo>
                  <a:lnTo>
                    <a:pt x="232" y="450"/>
                  </a:lnTo>
                  <a:lnTo>
                    <a:pt x="232" y="450"/>
                  </a:lnTo>
                  <a:lnTo>
                    <a:pt x="232" y="450"/>
                  </a:lnTo>
                  <a:lnTo>
                    <a:pt x="229" y="453"/>
                  </a:lnTo>
                  <a:lnTo>
                    <a:pt x="229" y="453"/>
                  </a:lnTo>
                  <a:lnTo>
                    <a:pt x="229" y="453"/>
                  </a:lnTo>
                  <a:lnTo>
                    <a:pt x="227" y="453"/>
                  </a:lnTo>
                  <a:lnTo>
                    <a:pt x="227" y="450"/>
                  </a:lnTo>
                  <a:lnTo>
                    <a:pt x="225" y="450"/>
                  </a:lnTo>
                  <a:lnTo>
                    <a:pt x="222" y="448"/>
                  </a:lnTo>
                  <a:lnTo>
                    <a:pt x="220" y="443"/>
                  </a:lnTo>
                  <a:lnTo>
                    <a:pt x="218" y="443"/>
                  </a:lnTo>
                  <a:lnTo>
                    <a:pt x="215" y="446"/>
                  </a:lnTo>
                  <a:lnTo>
                    <a:pt x="213" y="446"/>
                  </a:lnTo>
                  <a:lnTo>
                    <a:pt x="210" y="446"/>
                  </a:lnTo>
                  <a:lnTo>
                    <a:pt x="210" y="446"/>
                  </a:lnTo>
                  <a:lnTo>
                    <a:pt x="208" y="443"/>
                  </a:lnTo>
                  <a:lnTo>
                    <a:pt x="203" y="443"/>
                  </a:lnTo>
                  <a:lnTo>
                    <a:pt x="199" y="443"/>
                  </a:lnTo>
                  <a:lnTo>
                    <a:pt x="196" y="446"/>
                  </a:lnTo>
                  <a:lnTo>
                    <a:pt x="194" y="443"/>
                  </a:lnTo>
                  <a:lnTo>
                    <a:pt x="189" y="443"/>
                  </a:lnTo>
                  <a:lnTo>
                    <a:pt x="187" y="443"/>
                  </a:lnTo>
                  <a:lnTo>
                    <a:pt x="187" y="441"/>
                  </a:lnTo>
                  <a:lnTo>
                    <a:pt x="187" y="439"/>
                  </a:lnTo>
                  <a:lnTo>
                    <a:pt x="187" y="436"/>
                  </a:lnTo>
                  <a:lnTo>
                    <a:pt x="189" y="431"/>
                  </a:lnTo>
                  <a:lnTo>
                    <a:pt x="189" y="431"/>
                  </a:lnTo>
                  <a:lnTo>
                    <a:pt x="189" y="429"/>
                  </a:lnTo>
                  <a:lnTo>
                    <a:pt x="189" y="429"/>
                  </a:lnTo>
                  <a:lnTo>
                    <a:pt x="189" y="429"/>
                  </a:lnTo>
                  <a:lnTo>
                    <a:pt x="187" y="427"/>
                  </a:lnTo>
                  <a:lnTo>
                    <a:pt x="187" y="427"/>
                  </a:lnTo>
                  <a:lnTo>
                    <a:pt x="187" y="415"/>
                  </a:lnTo>
                  <a:lnTo>
                    <a:pt x="182" y="410"/>
                  </a:lnTo>
                  <a:lnTo>
                    <a:pt x="158" y="417"/>
                  </a:lnTo>
                  <a:lnTo>
                    <a:pt x="151" y="415"/>
                  </a:lnTo>
                  <a:lnTo>
                    <a:pt x="149" y="417"/>
                  </a:lnTo>
                  <a:lnTo>
                    <a:pt x="139" y="417"/>
                  </a:lnTo>
                  <a:lnTo>
                    <a:pt x="135" y="415"/>
                  </a:lnTo>
                  <a:lnTo>
                    <a:pt x="130" y="410"/>
                  </a:lnTo>
                  <a:lnTo>
                    <a:pt x="130" y="405"/>
                  </a:lnTo>
                  <a:lnTo>
                    <a:pt x="132" y="401"/>
                  </a:lnTo>
                  <a:lnTo>
                    <a:pt x="137" y="398"/>
                  </a:lnTo>
                  <a:lnTo>
                    <a:pt x="151" y="398"/>
                  </a:lnTo>
                  <a:lnTo>
                    <a:pt x="156" y="396"/>
                  </a:lnTo>
                  <a:lnTo>
                    <a:pt x="161" y="394"/>
                  </a:lnTo>
                  <a:lnTo>
                    <a:pt x="163" y="389"/>
                  </a:lnTo>
                  <a:lnTo>
                    <a:pt x="165" y="384"/>
                  </a:lnTo>
                  <a:lnTo>
                    <a:pt x="165" y="379"/>
                  </a:lnTo>
                  <a:lnTo>
                    <a:pt x="161" y="382"/>
                  </a:lnTo>
                  <a:lnTo>
                    <a:pt x="156" y="384"/>
                  </a:lnTo>
                  <a:lnTo>
                    <a:pt x="151" y="384"/>
                  </a:lnTo>
                  <a:lnTo>
                    <a:pt x="146" y="379"/>
                  </a:lnTo>
                  <a:lnTo>
                    <a:pt x="146" y="375"/>
                  </a:lnTo>
                  <a:lnTo>
                    <a:pt x="146" y="375"/>
                  </a:lnTo>
                  <a:lnTo>
                    <a:pt x="144" y="372"/>
                  </a:lnTo>
                  <a:lnTo>
                    <a:pt x="142" y="372"/>
                  </a:lnTo>
                  <a:lnTo>
                    <a:pt x="139" y="370"/>
                  </a:lnTo>
                  <a:lnTo>
                    <a:pt x="137" y="372"/>
                  </a:lnTo>
                  <a:lnTo>
                    <a:pt x="135" y="370"/>
                  </a:lnTo>
                  <a:lnTo>
                    <a:pt x="132" y="367"/>
                  </a:lnTo>
                  <a:lnTo>
                    <a:pt x="132" y="367"/>
                  </a:lnTo>
                  <a:lnTo>
                    <a:pt x="132" y="367"/>
                  </a:lnTo>
                  <a:lnTo>
                    <a:pt x="130" y="370"/>
                  </a:lnTo>
                  <a:lnTo>
                    <a:pt x="130" y="375"/>
                  </a:lnTo>
                  <a:lnTo>
                    <a:pt x="130" y="377"/>
                  </a:lnTo>
                  <a:lnTo>
                    <a:pt x="130" y="379"/>
                  </a:lnTo>
                  <a:lnTo>
                    <a:pt x="132" y="382"/>
                  </a:lnTo>
                  <a:lnTo>
                    <a:pt x="135" y="384"/>
                  </a:lnTo>
                  <a:lnTo>
                    <a:pt x="137" y="386"/>
                  </a:lnTo>
                  <a:lnTo>
                    <a:pt x="137" y="391"/>
                  </a:lnTo>
                  <a:lnTo>
                    <a:pt x="137" y="396"/>
                  </a:lnTo>
                  <a:lnTo>
                    <a:pt x="132" y="398"/>
                  </a:lnTo>
                  <a:lnTo>
                    <a:pt x="128" y="398"/>
                  </a:lnTo>
                  <a:lnTo>
                    <a:pt x="125" y="398"/>
                  </a:lnTo>
                  <a:lnTo>
                    <a:pt x="116" y="394"/>
                  </a:lnTo>
                  <a:lnTo>
                    <a:pt x="111" y="396"/>
                  </a:lnTo>
                  <a:lnTo>
                    <a:pt x="109" y="396"/>
                  </a:lnTo>
                  <a:lnTo>
                    <a:pt x="106" y="398"/>
                  </a:lnTo>
                  <a:lnTo>
                    <a:pt x="104" y="398"/>
                  </a:lnTo>
                  <a:lnTo>
                    <a:pt x="101" y="403"/>
                  </a:lnTo>
                  <a:lnTo>
                    <a:pt x="104" y="403"/>
                  </a:lnTo>
                  <a:lnTo>
                    <a:pt x="104" y="405"/>
                  </a:lnTo>
                  <a:lnTo>
                    <a:pt x="106" y="408"/>
                  </a:lnTo>
                  <a:lnTo>
                    <a:pt x="99" y="408"/>
                  </a:lnTo>
                  <a:lnTo>
                    <a:pt x="92" y="403"/>
                  </a:lnTo>
                  <a:lnTo>
                    <a:pt x="87" y="398"/>
                  </a:lnTo>
                  <a:lnTo>
                    <a:pt x="85" y="391"/>
                  </a:lnTo>
                  <a:lnTo>
                    <a:pt x="85" y="379"/>
                  </a:lnTo>
                  <a:lnTo>
                    <a:pt x="85" y="375"/>
                  </a:lnTo>
                  <a:lnTo>
                    <a:pt x="82" y="370"/>
                  </a:lnTo>
                  <a:lnTo>
                    <a:pt x="82" y="367"/>
                  </a:lnTo>
                  <a:lnTo>
                    <a:pt x="80" y="363"/>
                  </a:lnTo>
                  <a:lnTo>
                    <a:pt x="75" y="363"/>
                  </a:lnTo>
                  <a:lnTo>
                    <a:pt x="75" y="363"/>
                  </a:lnTo>
                  <a:lnTo>
                    <a:pt x="82" y="372"/>
                  </a:lnTo>
                  <a:lnTo>
                    <a:pt x="82" y="375"/>
                  </a:lnTo>
                  <a:lnTo>
                    <a:pt x="82" y="391"/>
                  </a:lnTo>
                  <a:lnTo>
                    <a:pt x="85" y="398"/>
                  </a:lnTo>
                  <a:lnTo>
                    <a:pt x="90" y="403"/>
                  </a:lnTo>
                  <a:lnTo>
                    <a:pt x="94" y="405"/>
                  </a:lnTo>
                  <a:lnTo>
                    <a:pt x="99" y="410"/>
                  </a:lnTo>
                  <a:lnTo>
                    <a:pt x="92" y="412"/>
                  </a:lnTo>
                  <a:lnTo>
                    <a:pt x="68" y="412"/>
                  </a:lnTo>
                  <a:lnTo>
                    <a:pt x="61" y="410"/>
                  </a:lnTo>
                  <a:lnTo>
                    <a:pt x="56" y="408"/>
                  </a:lnTo>
                  <a:lnTo>
                    <a:pt x="56" y="405"/>
                  </a:lnTo>
                  <a:lnTo>
                    <a:pt x="59" y="403"/>
                  </a:lnTo>
                  <a:lnTo>
                    <a:pt x="59" y="398"/>
                  </a:lnTo>
                  <a:lnTo>
                    <a:pt x="59" y="394"/>
                  </a:lnTo>
                  <a:lnTo>
                    <a:pt x="54" y="389"/>
                  </a:lnTo>
                  <a:lnTo>
                    <a:pt x="47" y="389"/>
                  </a:lnTo>
                  <a:lnTo>
                    <a:pt x="0" y="386"/>
                  </a:lnTo>
                  <a:lnTo>
                    <a:pt x="0" y="384"/>
                  </a:lnTo>
                  <a:lnTo>
                    <a:pt x="2" y="382"/>
                  </a:lnTo>
                  <a:lnTo>
                    <a:pt x="2" y="379"/>
                  </a:lnTo>
                  <a:lnTo>
                    <a:pt x="2" y="379"/>
                  </a:lnTo>
                  <a:lnTo>
                    <a:pt x="2" y="379"/>
                  </a:lnTo>
                  <a:lnTo>
                    <a:pt x="2" y="379"/>
                  </a:lnTo>
                  <a:lnTo>
                    <a:pt x="2" y="379"/>
                  </a:lnTo>
                  <a:lnTo>
                    <a:pt x="4" y="379"/>
                  </a:lnTo>
                  <a:lnTo>
                    <a:pt x="7" y="379"/>
                  </a:lnTo>
                  <a:lnTo>
                    <a:pt x="7" y="377"/>
                  </a:lnTo>
                  <a:lnTo>
                    <a:pt x="9" y="377"/>
                  </a:lnTo>
                  <a:lnTo>
                    <a:pt x="11" y="375"/>
                  </a:lnTo>
                  <a:lnTo>
                    <a:pt x="14" y="375"/>
                  </a:lnTo>
                  <a:lnTo>
                    <a:pt x="16" y="372"/>
                  </a:lnTo>
                  <a:lnTo>
                    <a:pt x="23" y="367"/>
                  </a:lnTo>
                  <a:lnTo>
                    <a:pt x="23" y="367"/>
                  </a:lnTo>
                  <a:lnTo>
                    <a:pt x="28" y="365"/>
                  </a:lnTo>
                  <a:lnTo>
                    <a:pt x="28" y="365"/>
                  </a:lnTo>
                  <a:lnTo>
                    <a:pt x="28" y="365"/>
                  </a:lnTo>
                  <a:lnTo>
                    <a:pt x="28" y="363"/>
                  </a:lnTo>
                  <a:lnTo>
                    <a:pt x="28" y="363"/>
                  </a:lnTo>
                  <a:lnTo>
                    <a:pt x="30" y="360"/>
                  </a:lnTo>
                  <a:lnTo>
                    <a:pt x="30" y="360"/>
                  </a:lnTo>
                  <a:lnTo>
                    <a:pt x="30" y="360"/>
                  </a:lnTo>
                  <a:lnTo>
                    <a:pt x="35" y="360"/>
                  </a:lnTo>
                  <a:lnTo>
                    <a:pt x="35" y="360"/>
                  </a:lnTo>
                  <a:lnTo>
                    <a:pt x="35" y="358"/>
                  </a:lnTo>
                  <a:lnTo>
                    <a:pt x="37" y="358"/>
                  </a:lnTo>
                  <a:lnTo>
                    <a:pt x="37" y="356"/>
                  </a:lnTo>
                  <a:lnTo>
                    <a:pt x="37" y="353"/>
                  </a:lnTo>
                  <a:lnTo>
                    <a:pt x="37" y="353"/>
                  </a:lnTo>
                  <a:lnTo>
                    <a:pt x="35" y="353"/>
                  </a:lnTo>
                  <a:lnTo>
                    <a:pt x="35" y="353"/>
                  </a:lnTo>
                  <a:lnTo>
                    <a:pt x="33" y="353"/>
                  </a:lnTo>
                  <a:lnTo>
                    <a:pt x="33" y="353"/>
                  </a:lnTo>
                  <a:lnTo>
                    <a:pt x="33" y="351"/>
                  </a:lnTo>
                  <a:lnTo>
                    <a:pt x="33" y="351"/>
                  </a:lnTo>
                  <a:lnTo>
                    <a:pt x="33" y="351"/>
                  </a:lnTo>
                  <a:lnTo>
                    <a:pt x="33" y="348"/>
                  </a:lnTo>
                  <a:lnTo>
                    <a:pt x="33" y="346"/>
                  </a:lnTo>
                  <a:lnTo>
                    <a:pt x="35" y="346"/>
                  </a:lnTo>
                  <a:lnTo>
                    <a:pt x="35" y="344"/>
                  </a:lnTo>
                  <a:lnTo>
                    <a:pt x="35" y="341"/>
                  </a:lnTo>
                  <a:lnTo>
                    <a:pt x="40" y="337"/>
                  </a:lnTo>
                  <a:lnTo>
                    <a:pt x="45" y="332"/>
                  </a:lnTo>
                  <a:lnTo>
                    <a:pt x="49" y="332"/>
                  </a:lnTo>
                  <a:lnTo>
                    <a:pt x="49" y="332"/>
                  </a:lnTo>
                  <a:lnTo>
                    <a:pt x="49" y="330"/>
                  </a:lnTo>
                  <a:lnTo>
                    <a:pt x="52" y="332"/>
                  </a:lnTo>
                  <a:lnTo>
                    <a:pt x="56" y="332"/>
                  </a:lnTo>
                  <a:lnTo>
                    <a:pt x="56" y="334"/>
                  </a:lnTo>
                  <a:lnTo>
                    <a:pt x="59" y="334"/>
                  </a:lnTo>
                  <a:lnTo>
                    <a:pt x="59" y="334"/>
                  </a:lnTo>
                  <a:lnTo>
                    <a:pt x="61" y="334"/>
                  </a:lnTo>
                  <a:lnTo>
                    <a:pt x="61" y="334"/>
                  </a:lnTo>
                  <a:lnTo>
                    <a:pt x="61" y="334"/>
                  </a:lnTo>
                  <a:lnTo>
                    <a:pt x="61" y="334"/>
                  </a:lnTo>
                  <a:lnTo>
                    <a:pt x="64" y="332"/>
                  </a:lnTo>
                  <a:lnTo>
                    <a:pt x="64" y="330"/>
                  </a:lnTo>
                  <a:lnTo>
                    <a:pt x="64" y="330"/>
                  </a:lnTo>
                  <a:lnTo>
                    <a:pt x="64" y="327"/>
                  </a:lnTo>
                  <a:lnTo>
                    <a:pt x="64" y="327"/>
                  </a:lnTo>
                  <a:lnTo>
                    <a:pt x="64" y="327"/>
                  </a:lnTo>
                  <a:lnTo>
                    <a:pt x="64" y="325"/>
                  </a:lnTo>
                  <a:lnTo>
                    <a:pt x="64" y="325"/>
                  </a:lnTo>
                  <a:lnTo>
                    <a:pt x="66" y="318"/>
                  </a:lnTo>
                  <a:lnTo>
                    <a:pt x="68" y="313"/>
                  </a:lnTo>
                  <a:lnTo>
                    <a:pt x="68" y="311"/>
                  </a:lnTo>
                  <a:lnTo>
                    <a:pt x="68" y="308"/>
                  </a:lnTo>
                  <a:lnTo>
                    <a:pt x="68" y="306"/>
                  </a:lnTo>
                  <a:lnTo>
                    <a:pt x="68" y="301"/>
                  </a:lnTo>
                  <a:lnTo>
                    <a:pt x="68" y="301"/>
                  </a:lnTo>
                  <a:lnTo>
                    <a:pt x="68" y="299"/>
                  </a:lnTo>
                  <a:lnTo>
                    <a:pt x="68" y="296"/>
                  </a:lnTo>
                  <a:lnTo>
                    <a:pt x="68" y="294"/>
                  </a:lnTo>
                  <a:lnTo>
                    <a:pt x="68" y="294"/>
                  </a:lnTo>
                  <a:lnTo>
                    <a:pt x="71" y="292"/>
                  </a:lnTo>
                  <a:lnTo>
                    <a:pt x="75" y="289"/>
                  </a:lnTo>
                  <a:lnTo>
                    <a:pt x="82" y="285"/>
                  </a:lnTo>
                  <a:lnTo>
                    <a:pt x="85" y="282"/>
                  </a:lnTo>
                  <a:lnTo>
                    <a:pt x="90" y="280"/>
                  </a:lnTo>
                  <a:lnTo>
                    <a:pt x="90" y="280"/>
                  </a:lnTo>
                  <a:lnTo>
                    <a:pt x="92" y="277"/>
                  </a:lnTo>
                  <a:lnTo>
                    <a:pt x="92" y="277"/>
                  </a:lnTo>
                  <a:lnTo>
                    <a:pt x="94" y="277"/>
                  </a:lnTo>
                  <a:lnTo>
                    <a:pt x="94" y="275"/>
                  </a:lnTo>
                  <a:lnTo>
                    <a:pt x="97" y="275"/>
                  </a:lnTo>
                  <a:lnTo>
                    <a:pt x="97" y="273"/>
                  </a:lnTo>
                  <a:lnTo>
                    <a:pt x="97" y="273"/>
                  </a:lnTo>
                  <a:lnTo>
                    <a:pt x="97" y="270"/>
                  </a:lnTo>
                  <a:lnTo>
                    <a:pt x="97" y="270"/>
                  </a:lnTo>
                  <a:lnTo>
                    <a:pt x="97" y="266"/>
                  </a:lnTo>
                  <a:lnTo>
                    <a:pt x="97" y="266"/>
                  </a:lnTo>
                  <a:lnTo>
                    <a:pt x="97" y="266"/>
                  </a:lnTo>
                  <a:lnTo>
                    <a:pt x="97" y="266"/>
                  </a:lnTo>
                  <a:lnTo>
                    <a:pt x="99" y="263"/>
                  </a:lnTo>
                  <a:lnTo>
                    <a:pt x="99" y="263"/>
                  </a:lnTo>
                  <a:lnTo>
                    <a:pt x="99" y="266"/>
                  </a:lnTo>
                  <a:lnTo>
                    <a:pt x="99" y="266"/>
                  </a:lnTo>
                  <a:lnTo>
                    <a:pt x="99" y="266"/>
                  </a:lnTo>
                  <a:lnTo>
                    <a:pt x="101" y="266"/>
                  </a:lnTo>
                  <a:lnTo>
                    <a:pt x="101" y="266"/>
                  </a:lnTo>
                  <a:lnTo>
                    <a:pt x="101" y="266"/>
                  </a:lnTo>
                  <a:lnTo>
                    <a:pt x="101" y="266"/>
                  </a:lnTo>
                  <a:lnTo>
                    <a:pt x="101" y="266"/>
                  </a:lnTo>
                  <a:lnTo>
                    <a:pt x="101" y="263"/>
                  </a:lnTo>
                  <a:lnTo>
                    <a:pt x="101" y="263"/>
                  </a:lnTo>
                  <a:lnTo>
                    <a:pt x="101" y="263"/>
                  </a:lnTo>
                  <a:lnTo>
                    <a:pt x="101" y="263"/>
                  </a:lnTo>
                  <a:lnTo>
                    <a:pt x="101" y="261"/>
                  </a:lnTo>
                  <a:lnTo>
                    <a:pt x="101" y="261"/>
                  </a:lnTo>
                  <a:lnTo>
                    <a:pt x="101" y="258"/>
                  </a:lnTo>
                  <a:lnTo>
                    <a:pt x="99" y="256"/>
                  </a:lnTo>
                  <a:lnTo>
                    <a:pt x="90" y="244"/>
                  </a:lnTo>
                  <a:lnTo>
                    <a:pt x="90" y="244"/>
                  </a:lnTo>
                  <a:lnTo>
                    <a:pt x="87" y="244"/>
                  </a:lnTo>
                  <a:lnTo>
                    <a:pt x="87" y="244"/>
                  </a:lnTo>
                  <a:lnTo>
                    <a:pt x="85" y="244"/>
                  </a:lnTo>
                  <a:lnTo>
                    <a:pt x="85" y="244"/>
                  </a:lnTo>
                  <a:lnTo>
                    <a:pt x="85" y="244"/>
                  </a:lnTo>
                  <a:lnTo>
                    <a:pt x="82" y="244"/>
                  </a:lnTo>
                  <a:lnTo>
                    <a:pt x="82" y="244"/>
                  </a:lnTo>
                  <a:lnTo>
                    <a:pt x="82" y="244"/>
                  </a:lnTo>
                  <a:lnTo>
                    <a:pt x="80" y="242"/>
                  </a:lnTo>
                  <a:lnTo>
                    <a:pt x="80" y="235"/>
                  </a:lnTo>
                  <a:lnTo>
                    <a:pt x="80" y="235"/>
                  </a:lnTo>
                  <a:lnTo>
                    <a:pt x="80" y="235"/>
                  </a:lnTo>
                  <a:lnTo>
                    <a:pt x="80" y="232"/>
                  </a:lnTo>
                  <a:lnTo>
                    <a:pt x="80" y="232"/>
                  </a:lnTo>
                  <a:lnTo>
                    <a:pt x="82" y="230"/>
                  </a:lnTo>
                  <a:lnTo>
                    <a:pt x="82" y="228"/>
                  </a:lnTo>
                  <a:lnTo>
                    <a:pt x="80" y="221"/>
                  </a:lnTo>
                  <a:lnTo>
                    <a:pt x="80" y="218"/>
                  </a:lnTo>
                  <a:lnTo>
                    <a:pt x="80" y="218"/>
                  </a:lnTo>
                  <a:lnTo>
                    <a:pt x="78" y="216"/>
                  </a:lnTo>
                  <a:lnTo>
                    <a:pt x="75" y="216"/>
                  </a:lnTo>
                  <a:lnTo>
                    <a:pt x="75" y="213"/>
                  </a:lnTo>
                  <a:lnTo>
                    <a:pt x="75" y="213"/>
                  </a:lnTo>
                  <a:lnTo>
                    <a:pt x="75" y="211"/>
                  </a:lnTo>
                  <a:lnTo>
                    <a:pt x="75" y="211"/>
                  </a:lnTo>
                  <a:lnTo>
                    <a:pt x="75" y="209"/>
                  </a:lnTo>
                  <a:lnTo>
                    <a:pt x="75" y="209"/>
                  </a:lnTo>
                  <a:lnTo>
                    <a:pt x="73" y="206"/>
                  </a:lnTo>
                  <a:lnTo>
                    <a:pt x="71" y="204"/>
                  </a:lnTo>
                  <a:lnTo>
                    <a:pt x="71" y="199"/>
                  </a:lnTo>
                  <a:lnTo>
                    <a:pt x="71" y="187"/>
                  </a:lnTo>
                  <a:lnTo>
                    <a:pt x="75" y="187"/>
                  </a:lnTo>
                  <a:lnTo>
                    <a:pt x="80" y="187"/>
                  </a:lnTo>
                  <a:lnTo>
                    <a:pt x="85" y="190"/>
                  </a:lnTo>
                  <a:lnTo>
                    <a:pt x="85" y="190"/>
                  </a:lnTo>
                  <a:lnTo>
                    <a:pt x="87" y="190"/>
                  </a:lnTo>
                  <a:lnTo>
                    <a:pt x="90" y="192"/>
                  </a:lnTo>
                  <a:lnTo>
                    <a:pt x="92" y="194"/>
                  </a:lnTo>
                  <a:lnTo>
                    <a:pt x="92" y="197"/>
                  </a:lnTo>
                  <a:lnTo>
                    <a:pt x="97" y="206"/>
                  </a:lnTo>
                  <a:lnTo>
                    <a:pt x="97" y="209"/>
                  </a:lnTo>
                  <a:lnTo>
                    <a:pt x="97" y="209"/>
                  </a:lnTo>
                  <a:lnTo>
                    <a:pt x="99" y="209"/>
                  </a:lnTo>
                  <a:lnTo>
                    <a:pt x="101" y="209"/>
                  </a:lnTo>
                  <a:lnTo>
                    <a:pt x="104" y="209"/>
                  </a:lnTo>
                  <a:lnTo>
                    <a:pt x="106" y="206"/>
                  </a:lnTo>
                  <a:lnTo>
                    <a:pt x="109" y="204"/>
                  </a:lnTo>
                  <a:lnTo>
                    <a:pt x="109" y="204"/>
                  </a:lnTo>
                  <a:lnTo>
                    <a:pt x="113" y="204"/>
                  </a:lnTo>
                  <a:lnTo>
                    <a:pt x="116" y="204"/>
                  </a:lnTo>
                  <a:lnTo>
                    <a:pt x="118" y="202"/>
                  </a:lnTo>
                  <a:lnTo>
                    <a:pt x="123" y="199"/>
                  </a:lnTo>
                  <a:lnTo>
                    <a:pt x="125" y="199"/>
                  </a:lnTo>
                  <a:lnTo>
                    <a:pt x="137" y="194"/>
                  </a:lnTo>
                  <a:lnTo>
                    <a:pt x="139" y="197"/>
                  </a:lnTo>
                  <a:lnTo>
                    <a:pt x="146" y="197"/>
                  </a:lnTo>
                  <a:lnTo>
                    <a:pt x="149" y="197"/>
                  </a:lnTo>
                  <a:lnTo>
                    <a:pt x="151" y="197"/>
                  </a:lnTo>
                  <a:lnTo>
                    <a:pt x="154" y="194"/>
                  </a:lnTo>
                  <a:lnTo>
                    <a:pt x="154" y="192"/>
                  </a:lnTo>
                  <a:lnTo>
                    <a:pt x="156" y="192"/>
                  </a:lnTo>
                  <a:lnTo>
                    <a:pt x="156" y="194"/>
                  </a:lnTo>
                  <a:lnTo>
                    <a:pt x="156" y="194"/>
                  </a:lnTo>
                  <a:lnTo>
                    <a:pt x="156" y="197"/>
                  </a:lnTo>
                  <a:lnTo>
                    <a:pt x="154" y="199"/>
                  </a:lnTo>
                  <a:lnTo>
                    <a:pt x="154" y="202"/>
                  </a:lnTo>
                  <a:lnTo>
                    <a:pt x="154" y="206"/>
                  </a:lnTo>
                  <a:lnTo>
                    <a:pt x="156" y="206"/>
                  </a:lnTo>
                  <a:lnTo>
                    <a:pt x="156" y="209"/>
                  </a:lnTo>
                  <a:lnTo>
                    <a:pt x="158" y="211"/>
                  </a:lnTo>
                  <a:lnTo>
                    <a:pt x="161" y="211"/>
                  </a:lnTo>
                  <a:lnTo>
                    <a:pt x="165" y="213"/>
                  </a:lnTo>
                  <a:lnTo>
                    <a:pt x="168" y="211"/>
                  </a:lnTo>
                  <a:lnTo>
                    <a:pt x="170" y="211"/>
                  </a:lnTo>
                  <a:lnTo>
                    <a:pt x="173" y="211"/>
                  </a:lnTo>
                  <a:lnTo>
                    <a:pt x="184" y="216"/>
                  </a:lnTo>
                  <a:lnTo>
                    <a:pt x="187" y="216"/>
                  </a:lnTo>
                  <a:lnTo>
                    <a:pt x="189" y="216"/>
                  </a:lnTo>
                  <a:lnTo>
                    <a:pt x="189" y="216"/>
                  </a:lnTo>
                  <a:lnTo>
                    <a:pt x="192" y="218"/>
                  </a:lnTo>
                  <a:lnTo>
                    <a:pt x="192" y="221"/>
                  </a:lnTo>
                  <a:lnTo>
                    <a:pt x="192" y="221"/>
                  </a:lnTo>
                  <a:lnTo>
                    <a:pt x="194" y="223"/>
                  </a:lnTo>
                  <a:lnTo>
                    <a:pt x="194" y="225"/>
                  </a:lnTo>
                  <a:lnTo>
                    <a:pt x="194" y="228"/>
                  </a:lnTo>
                  <a:lnTo>
                    <a:pt x="196" y="228"/>
                  </a:lnTo>
                  <a:lnTo>
                    <a:pt x="199" y="230"/>
                  </a:lnTo>
                  <a:lnTo>
                    <a:pt x="206" y="235"/>
                  </a:lnTo>
                  <a:lnTo>
                    <a:pt x="206" y="235"/>
                  </a:lnTo>
                  <a:lnTo>
                    <a:pt x="213" y="237"/>
                  </a:lnTo>
                  <a:lnTo>
                    <a:pt x="218" y="232"/>
                  </a:lnTo>
                  <a:lnTo>
                    <a:pt x="222" y="228"/>
                  </a:lnTo>
                  <a:lnTo>
                    <a:pt x="225" y="225"/>
                  </a:lnTo>
                  <a:lnTo>
                    <a:pt x="227" y="223"/>
                  </a:lnTo>
                  <a:lnTo>
                    <a:pt x="229" y="223"/>
                  </a:lnTo>
                  <a:lnTo>
                    <a:pt x="232" y="223"/>
                  </a:lnTo>
                  <a:lnTo>
                    <a:pt x="234" y="225"/>
                  </a:lnTo>
                  <a:lnTo>
                    <a:pt x="234" y="225"/>
                  </a:lnTo>
                  <a:lnTo>
                    <a:pt x="237" y="228"/>
                  </a:lnTo>
                  <a:lnTo>
                    <a:pt x="237" y="228"/>
                  </a:lnTo>
                  <a:lnTo>
                    <a:pt x="237" y="230"/>
                  </a:lnTo>
                  <a:lnTo>
                    <a:pt x="239" y="230"/>
                  </a:lnTo>
                  <a:lnTo>
                    <a:pt x="239" y="230"/>
                  </a:lnTo>
                  <a:lnTo>
                    <a:pt x="241" y="228"/>
                  </a:lnTo>
                  <a:lnTo>
                    <a:pt x="239" y="223"/>
                  </a:lnTo>
                  <a:lnTo>
                    <a:pt x="241" y="221"/>
                  </a:lnTo>
                  <a:lnTo>
                    <a:pt x="241" y="211"/>
                  </a:lnTo>
                  <a:lnTo>
                    <a:pt x="241" y="204"/>
                  </a:lnTo>
                  <a:lnTo>
                    <a:pt x="241" y="202"/>
                  </a:lnTo>
                  <a:lnTo>
                    <a:pt x="239" y="202"/>
                  </a:lnTo>
                  <a:lnTo>
                    <a:pt x="237" y="199"/>
                  </a:lnTo>
                  <a:lnTo>
                    <a:pt x="237" y="199"/>
                  </a:lnTo>
                  <a:lnTo>
                    <a:pt x="234" y="197"/>
                  </a:lnTo>
                  <a:lnTo>
                    <a:pt x="232" y="194"/>
                  </a:lnTo>
                  <a:lnTo>
                    <a:pt x="232" y="194"/>
                  </a:lnTo>
                  <a:lnTo>
                    <a:pt x="232" y="192"/>
                  </a:lnTo>
                  <a:lnTo>
                    <a:pt x="232" y="190"/>
                  </a:lnTo>
                  <a:lnTo>
                    <a:pt x="234" y="190"/>
                  </a:lnTo>
                  <a:lnTo>
                    <a:pt x="232" y="187"/>
                  </a:lnTo>
                  <a:lnTo>
                    <a:pt x="232" y="187"/>
                  </a:lnTo>
                  <a:lnTo>
                    <a:pt x="229" y="187"/>
                  </a:lnTo>
                  <a:lnTo>
                    <a:pt x="222" y="187"/>
                  </a:lnTo>
                  <a:lnTo>
                    <a:pt x="220" y="187"/>
                  </a:lnTo>
                  <a:lnTo>
                    <a:pt x="218" y="185"/>
                  </a:lnTo>
                  <a:lnTo>
                    <a:pt x="215" y="185"/>
                  </a:lnTo>
                  <a:lnTo>
                    <a:pt x="213" y="185"/>
                  </a:lnTo>
                  <a:lnTo>
                    <a:pt x="210" y="185"/>
                  </a:lnTo>
                  <a:lnTo>
                    <a:pt x="210" y="183"/>
                  </a:lnTo>
                  <a:lnTo>
                    <a:pt x="203" y="178"/>
                  </a:lnTo>
                  <a:lnTo>
                    <a:pt x="203" y="178"/>
                  </a:lnTo>
                  <a:lnTo>
                    <a:pt x="203" y="176"/>
                  </a:lnTo>
                  <a:lnTo>
                    <a:pt x="203" y="173"/>
                  </a:lnTo>
                  <a:lnTo>
                    <a:pt x="203" y="173"/>
                  </a:lnTo>
                  <a:lnTo>
                    <a:pt x="201" y="171"/>
                  </a:lnTo>
                  <a:lnTo>
                    <a:pt x="199" y="168"/>
                  </a:lnTo>
                  <a:lnTo>
                    <a:pt x="199" y="166"/>
                  </a:lnTo>
                  <a:lnTo>
                    <a:pt x="199" y="166"/>
                  </a:lnTo>
                  <a:lnTo>
                    <a:pt x="201" y="164"/>
                  </a:lnTo>
                  <a:lnTo>
                    <a:pt x="203" y="164"/>
                  </a:lnTo>
                  <a:lnTo>
                    <a:pt x="208" y="166"/>
                  </a:lnTo>
                  <a:lnTo>
                    <a:pt x="208" y="166"/>
                  </a:lnTo>
                  <a:lnTo>
                    <a:pt x="210" y="166"/>
                  </a:lnTo>
                  <a:lnTo>
                    <a:pt x="210" y="166"/>
                  </a:lnTo>
                  <a:lnTo>
                    <a:pt x="210" y="164"/>
                  </a:lnTo>
                  <a:lnTo>
                    <a:pt x="210" y="164"/>
                  </a:lnTo>
                  <a:lnTo>
                    <a:pt x="210" y="161"/>
                  </a:lnTo>
                  <a:lnTo>
                    <a:pt x="210" y="161"/>
                  </a:lnTo>
                  <a:lnTo>
                    <a:pt x="208" y="161"/>
                  </a:lnTo>
                  <a:lnTo>
                    <a:pt x="208" y="159"/>
                  </a:lnTo>
                  <a:lnTo>
                    <a:pt x="206" y="159"/>
                  </a:lnTo>
                  <a:lnTo>
                    <a:pt x="206" y="157"/>
                  </a:lnTo>
                  <a:lnTo>
                    <a:pt x="206" y="154"/>
                  </a:lnTo>
                  <a:lnTo>
                    <a:pt x="206" y="154"/>
                  </a:lnTo>
                  <a:lnTo>
                    <a:pt x="206" y="152"/>
                  </a:lnTo>
                  <a:lnTo>
                    <a:pt x="206" y="149"/>
                  </a:lnTo>
                  <a:lnTo>
                    <a:pt x="208" y="149"/>
                  </a:lnTo>
                  <a:lnTo>
                    <a:pt x="210" y="149"/>
                  </a:lnTo>
                  <a:lnTo>
                    <a:pt x="215" y="152"/>
                  </a:lnTo>
                  <a:lnTo>
                    <a:pt x="225" y="154"/>
                  </a:lnTo>
                  <a:lnTo>
                    <a:pt x="227" y="154"/>
                  </a:lnTo>
                  <a:lnTo>
                    <a:pt x="229" y="154"/>
                  </a:lnTo>
                  <a:lnTo>
                    <a:pt x="237" y="149"/>
                  </a:lnTo>
                  <a:lnTo>
                    <a:pt x="239" y="147"/>
                  </a:lnTo>
                  <a:lnTo>
                    <a:pt x="237" y="145"/>
                  </a:lnTo>
                  <a:lnTo>
                    <a:pt x="237" y="142"/>
                  </a:lnTo>
                  <a:lnTo>
                    <a:pt x="237" y="142"/>
                  </a:lnTo>
                  <a:lnTo>
                    <a:pt x="232" y="140"/>
                  </a:lnTo>
                  <a:lnTo>
                    <a:pt x="229" y="138"/>
                  </a:lnTo>
                  <a:lnTo>
                    <a:pt x="229" y="135"/>
                  </a:lnTo>
                  <a:lnTo>
                    <a:pt x="229" y="135"/>
                  </a:lnTo>
                  <a:lnTo>
                    <a:pt x="229" y="133"/>
                  </a:lnTo>
                  <a:lnTo>
                    <a:pt x="229" y="133"/>
                  </a:lnTo>
                  <a:lnTo>
                    <a:pt x="229" y="130"/>
                  </a:lnTo>
                  <a:lnTo>
                    <a:pt x="234" y="123"/>
                  </a:lnTo>
                  <a:lnTo>
                    <a:pt x="237" y="121"/>
                  </a:lnTo>
                  <a:lnTo>
                    <a:pt x="237" y="119"/>
                  </a:lnTo>
                  <a:lnTo>
                    <a:pt x="237" y="116"/>
                  </a:lnTo>
                  <a:lnTo>
                    <a:pt x="237" y="114"/>
                  </a:lnTo>
                  <a:lnTo>
                    <a:pt x="239" y="114"/>
                  </a:lnTo>
                  <a:lnTo>
                    <a:pt x="241" y="114"/>
                  </a:lnTo>
                  <a:lnTo>
                    <a:pt x="244" y="114"/>
                  </a:lnTo>
                  <a:lnTo>
                    <a:pt x="246" y="114"/>
                  </a:lnTo>
                  <a:lnTo>
                    <a:pt x="248" y="114"/>
                  </a:lnTo>
                  <a:lnTo>
                    <a:pt x="251" y="114"/>
                  </a:lnTo>
                  <a:lnTo>
                    <a:pt x="253" y="114"/>
                  </a:lnTo>
                  <a:lnTo>
                    <a:pt x="255" y="112"/>
                  </a:lnTo>
                  <a:lnTo>
                    <a:pt x="260" y="112"/>
                  </a:lnTo>
                  <a:lnTo>
                    <a:pt x="263" y="112"/>
                  </a:lnTo>
                  <a:lnTo>
                    <a:pt x="265" y="109"/>
                  </a:lnTo>
                  <a:lnTo>
                    <a:pt x="265" y="107"/>
                  </a:lnTo>
                  <a:lnTo>
                    <a:pt x="267" y="104"/>
                  </a:lnTo>
                  <a:lnTo>
                    <a:pt x="267" y="104"/>
                  </a:lnTo>
                  <a:lnTo>
                    <a:pt x="265" y="102"/>
                  </a:lnTo>
                  <a:lnTo>
                    <a:pt x="265" y="100"/>
                  </a:lnTo>
                  <a:lnTo>
                    <a:pt x="263" y="97"/>
                  </a:lnTo>
                  <a:lnTo>
                    <a:pt x="267" y="90"/>
                  </a:lnTo>
                  <a:lnTo>
                    <a:pt x="270" y="90"/>
                  </a:lnTo>
                  <a:lnTo>
                    <a:pt x="272" y="88"/>
                  </a:lnTo>
                  <a:lnTo>
                    <a:pt x="272" y="88"/>
                  </a:lnTo>
                  <a:lnTo>
                    <a:pt x="277" y="88"/>
                  </a:lnTo>
                  <a:lnTo>
                    <a:pt x="282" y="88"/>
                  </a:lnTo>
                  <a:lnTo>
                    <a:pt x="289" y="85"/>
                  </a:lnTo>
                  <a:lnTo>
                    <a:pt x="289" y="85"/>
                  </a:lnTo>
                  <a:lnTo>
                    <a:pt x="291" y="83"/>
                  </a:lnTo>
                  <a:lnTo>
                    <a:pt x="291" y="81"/>
                  </a:lnTo>
                  <a:lnTo>
                    <a:pt x="289" y="78"/>
                  </a:lnTo>
                  <a:lnTo>
                    <a:pt x="289" y="78"/>
                  </a:lnTo>
                  <a:lnTo>
                    <a:pt x="291" y="76"/>
                  </a:lnTo>
                  <a:lnTo>
                    <a:pt x="293" y="74"/>
                  </a:lnTo>
                  <a:lnTo>
                    <a:pt x="298" y="71"/>
                  </a:lnTo>
                  <a:lnTo>
                    <a:pt x="298" y="71"/>
                  </a:lnTo>
                  <a:lnTo>
                    <a:pt x="301" y="69"/>
                  </a:lnTo>
                  <a:lnTo>
                    <a:pt x="301" y="71"/>
                  </a:lnTo>
                  <a:lnTo>
                    <a:pt x="305" y="71"/>
                  </a:lnTo>
                  <a:lnTo>
                    <a:pt x="305" y="71"/>
                  </a:lnTo>
                  <a:lnTo>
                    <a:pt x="308" y="71"/>
                  </a:lnTo>
                  <a:lnTo>
                    <a:pt x="317" y="64"/>
                  </a:lnTo>
                  <a:lnTo>
                    <a:pt x="317" y="64"/>
                  </a:lnTo>
                  <a:lnTo>
                    <a:pt x="319" y="64"/>
                  </a:lnTo>
                  <a:lnTo>
                    <a:pt x="322" y="67"/>
                  </a:lnTo>
                  <a:lnTo>
                    <a:pt x="324" y="67"/>
                  </a:lnTo>
                  <a:lnTo>
                    <a:pt x="329" y="64"/>
                  </a:lnTo>
                  <a:lnTo>
                    <a:pt x="331" y="64"/>
                  </a:lnTo>
                  <a:lnTo>
                    <a:pt x="334" y="64"/>
                  </a:lnTo>
                  <a:lnTo>
                    <a:pt x="336" y="64"/>
                  </a:lnTo>
                  <a:lnTo>
                    <a:pt x="341" y="62"/>
                  </a:lnTo>
                  <a:lnTo>
                    <a:pt x="343" y="62"/>
                  </a:lnTo>
                  <a:lnTo>
                    <a:pt x="346" y="62"/>
                  </a:lnTo>
                  <a:lnTo>
                    <a:pt x="346" y="62"/>
                  </a:lnTo>
                  <a:lnTo>
                    <a:pt x="353" y="64"/>
                  </a:lnTo>
                  <a:lnTo>
                    <a:pt x="353" y="64"/>
                  </a:lnTo>
                  <a:lnTo>
                    <a:pt x="355" y="64"/>
                  </a:lnTo>
                  <a:lnTo>
                    <a:pt x="355" y="64"/>
                  </a:lnTo>
                  <a:lnTo>
                    <a:pt x="355" y="62"/>
                  </a:lnTo>
                  <a:lnTo>
                    <a:pt x="357" y="59"/>
                  </a:lnTo>
                  <a:lnTo>
                    <a:pt x="357" y="52"/>
                  </a:lnTo>
                  <a:lnTo>
                    <a:pt x="357" y="50"/>
                  </a:lnTo>
                  <a:lnTo>
                    <a:pt x="355" y="48"/>
                  </a:lnTo>
                  <a:lnTo>
                    <a:pt x="353" y="45"/>
                  </a:lnTo>
                  <a:lnTo>
                    <a:pt x="353" y="43"/>
                  </a:lnTo>
                  <a:lnTo>
                    <a:pt x="350" y="40"/>
                  </a:lnTo>
                  <a:lnTo>
                    <a:pt x="350" y="40"/>
                  </a:lnTo>
                  <a:lnTo>
                    <a:pt x="350" y="33"/>
                  </a:lnTo>
                  <a:lnTo>
                    <a:pt x="350" y="33"/>
                  </a:lnTo>
                  <a:lnTo>
                    <a:pt x="350" y="31"/>
                  </a:lnTo>
                  <a:lnTo>
                    <a:pt x="348" y="29"/>
                  </a:lnTo>
                  <a:lnTo>
                    <a:pt x="346" y="29"/>
                  </a:lnTo>
                  <a:lnTo>
                    <a:pt x="338" y="31"/>
                  </a:lnTo>
                  <a:lnTo>
                    <a:pt x="336" y="31"/>
                  </a:lnTo>
                  <a:lnTo>
                    <a:pt x="334" y="31"/>
                  </a:lnTo>
                  <a:lnTo>
                    <a:pt x="334" y="29"/>
                  </a:lnTo>
                  <a:lnTo>
                    <a:pt x="331" y="26"/>
                  </a:lnTo>
                  <a:lnTo>
                    <a:pt x="331" y="21"/>
                  </a:lnTo>
                  <a:lnTo>
                    <a:pt x="334" y="14"/>
                  </a:lnTo>
                  <a:lnTo>
                    <a:pt x="334" y="10"/>
                  </a:lnTo>
                  <a:lnTo>
                    <a:pt x="336" y="7"/>
                  </a:lnTo>
                  <a:lnTo>
                    <a:pt x="336" y="5"/>
                  </a:lnTo>
                  <a:lnTo>
                    <a:pt x="338" y="0"/>
                  </a:lnTo>
                  <a:lnTo>
                    <a:pt x="343" y="3"/>
                  </a:lnTo>
                  <a:lnTo>
                    <a:pt x="34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8">
              <a:extLst>
                <a:ext uri="{FF2B5EF4-FFF2-40B4-BE49-F238E27FC236}">
                  <a16:creationId xmlns:a16="http://schemas.microsoft.com/office/drawing/2014/main" id="{3959BF26-84A6-4F82-906D-6B16C4A8BAC6}"/>
                </a:ext>
              </a:extLst>
            </p:cNvPr>
            <p:cNvSpPr>
              <a:spLocks noEditPoints="1"/>
            </p:cNvSpPr>
            <p:nvPr/>
          </p:nvSpPr>
          <p:spPr bwMode="auto">
            <a:xfrm>
              <a:off x="3207" y="1987"/>
              <a:ext cx="460" cy="495"/>
            </a:xfrm>
            <a:custGeom>
              <a:avLst/>
              <a:gdLst>
                <a:gd name="T0" fmla="*/ 57 w 460"/>
                <a:gd name="T1" fmla="*/ 294 h 495"/>
                <a:gd name="T2" fmla="*/ 40 w 460"/>
                <a:gd name="T3" fmla="*/ 275 h 495"/>
                <a:gd name="T4" fmla="*/ 40 w 460"/>
                <a:gd name="T5" fmla="*/ 299 h 495"/>
                <a:gd name="T6" fmla="*/ 50 w 460"/>
                <a:gd name="T7" fmla="*/ 242 h 495"/>
                <a:gd name="T8" fmla="*/ 17 w 460"/>
                <a:gd name="T9" fmla="*/ 228 h 495"/>
                <a:gd name="T10" fmla="*/ 0 w 460"/>
                <a:gd name="T11" fmla="*/ 220 h 495"/>
                <a:gd name="T12" fmla="*/ 453 w 460"/>
                <a:gd name="T13" fmla="*/ 171 h 495"/>
                <a:gd name="T14" fmla="*/ 446 w 460"/>
                <a:gd name="T15" fmla="*/ 152 h 495"/>
                <a:gd name="T16" fmla="*/ 417 w 460"/>
                <a:gd name="T17" fmla="*/ 137 h 495"/>
                <a:gd name="T18" fmla="*/ 415 w 460"/>
                <a:gd name="T19" fmla="*/ 111 h 495"/>
                <a:gd name="T20" fmla="*/ 372 w 460"/>
                <a:gd name="T21" fmla="*/ 45 h 495"/>
                <a:gd name="T22" fmla="*/ 356 w 460"/>
                <a:gd name="T23" fmla="*/ 43 h 495"/>
                <a:gd name="T24" fmla="*/ 341 w 460"/>
                <a:gd name="T25" fmla="*/ 50 h 495"/>
                <a:gd name="T26" fmla="*/ 313 w 460"/>
                <a:gd name="T27" fmla="*/ 50 h 495"/>
                <a:gd name="T28" fmla="*/ 306 w 460"/>
                <a:gd name="T29" fmla="*/ 28 h 495"/>
                <a:gd name="T30" fmla="*/ 292 w 460"/>
                <a:gd name="T31" fmla="*/ 21 h 495"/>
                <a:gd name="T32" fmla="*/ 285 w 460"/>
                <a:gd name="T33" fmla="*/ 10 h 495"/>
                <a:gd name="T34" fmla="*/ 273 w 460"/>
                <a:gd name="T35" fmla="*/ 0 h 495"/>
                <a:gd name="T36" fmla="*/ 244 w 460"/>
                <a:gd name="T37" fmla="*/ 19 h 495"/>
                <a:gd name="T38" fmla="*/ 228 w 460"/>
                <a:gd name="T39" fmla="*/ 14 h 495"/>
                <a:gd name="T40" fmla="*/ 171 w 460"/>
                <a:gd name="T41" fmla="*/ 21 h 495"/>
                <a:gd name="T42" fmla="*/ 159 w 460"/>
                <a:gd name="T43" fmla="*/ 38 h 495"/>
                <a:gd name="T44" fmla="*/ 107 w 460"/>
                <a:gd name="T45" fmla="*/ 36 h 495"/>
                <a:gd name="T46" fmla="*/ 119 w 460"/>
                <a:gd name="T47" fmla="*/ 55 h 495"/>
                <a:gd name="T48" fmla="*/ 142 w 460"/>
                <a:gd name="T49" fmla="*/ 88 h 495"/>
                <a:gd name="T50" fmla="*/ 152 w 460"/>
                <a:gd name="T51" fmla="*/ 121 h 495"/>
                <a:gd name="T52" fmla="*/ 157 w 460"/>
                <a:gd name="T53" fmla="*/ 149 h 495"/>
                <a:gd name="T54" fmla="*/ 154 w 460"/>
                <a:gd name="T55" fmla="*/ 183 h 495"/>
                <a:gd name="T56" fmla="*/ 164 w 460"/>
                <a:gd name="T57" fmla="*/ 194 h 495"/>
                <a:gd name="T58" fmla="*/ 145 w 460"/>
                <a:gd name="T59" fmla="*/ 204 h 495"/>
                <a:gd name="T60" fmla="*/ 107 w 460"/>
                <a:gd name="T61" fmla="*/ 201 h 495"/>
                <a:gd name="T62" fmla="*/ 100 w 460"/>
                <a:gd name="T63" fmla="*/ 194 h 495"/>
                <a:gd name="T64" fmla="*/ 74 w 460"/>
                <a:gd name="T65" fmla="*/ 209 h 495"/>
                <a:gd name="T66" fmla="*/ 57 w 460"/>
                <a:gd name="T67" fmla="*/ 239 h 495"/>
                <a:gd name="T68" fmla="*/ 69 w 460"/>
                <a:gd name="T69" fmla="*/ 246 h 495"/>
                <a:gd name="T70" fmla="*/ 76 w 460"/>
                <a:gd name="T71" fmla="*/ 256 h 495"/>
                <a:gd name="T72" fmla="*/ 86 w 460"/>
                <a:gd name="T73" fmla="*/ 273 h 495"/>
                <a:gd name="T74" fmla="*/ 78 w 460"/>
                <a:gd name="T75" fmla="*/ 292 h 495"/>
                <a:gd name="T76" fmla="*/ 74 w 460"/>
                <a:gd name="T77" fmla="*/ 308 h 495"/>
                <a:gd name="T78" fmla="*/ 76 w 460"/>
                <a:gd name="T79" fmla="*/ 332 h 495"/>
                <a:gd name="T80" fmla="*/ 52 w 460"/>
                <a:gd name="T81" fmla="*/ 351 h 495"/>
                <a:gd name="T82" fmla="*/ 93 w 460"/>
                <a:gd name="T83" fmla="*/ 372 h 495"/>
                <a:gd name="T84" fmla="*/ 142 w 460"/>
                <a:gd name="T85" fmla="*/ 443 h 495"/>
                <a:gd name="T86" fmla="*/ 161 w 460"/>
                <a:gd name="T87" fmla="*/ 436 h 495"/>
                <a:gd name="T88" fmla="*/ 178 w 460"/>
                <a:gd name="T89" fmla="*/ 450 h 495"/>
                <a:gd name="T90" fmla="*/ 190 w 460"/>
                <a:gd name="T91" fmla="*/ 472 h 495"/>
                <a:gd name="T92" fmla="*/ 211 w 460"/>
                <a:gd name="T93" fmla="*/ 483 h 495"/>
                <a:gd name="T94" fmla="*/ 247 w 460"/>
                <a:gd name="T95" fmla="*/ 491 h 495"/>
                <a:gd name="T96" fmla="*/ 261 w 460"/>
                <a:gd name="T97" fmla="*/ 474 h 495"/>
                <a:gd name="T98" fmla="*/ 287 w 460"/>
                <a:gd name="T99" fmla="*/ 467 h 495"/>
                <a:gd name="T100" fmla="*/ 304 w 460"/>
                <a:gd name="T101" fmla="*/ 446 h 495"/>
                <a:gd name="T102" fmla="*/ 330 w 460"/>
                <a:gd name="T103" fmla="*/ 403 h 495"/>
                <a:gd name="T104" fmla="*/ 346 w 460"/>
                <a:gd name="T105" fmla="*/ 377 h 495"/>
                <a:gd name="T106" fmla="*/ 360 w 460"/>
                <a:gd name="T107" fmla="*/ 355 h 495"/>
                <a:gd name="T108" fmla="*/ 384 w 460"/>
                <a:gd name="T109" fmla="*/ 329 h 495"/>
                <a:gd name="T110" fmla="*/ 396 w 460"/>
                <a:gd name="T111" fmla="*/ 308 h 495"/>
                <a:gd name="T112" fmla="*/ 410 w 460"/>
                <a:gd name="T113" fmla="*/ 296 h 495"/>
                <a:gd name="T114" fmla="*/ 403 w 460"/>
                <a:gd name="T115" fmla="*/ 277 h 495"/>
                <a:gd name="T116" fmla="*/ 394 w 460"/>
                <a:gd name="T117" fmla="*/ 249 h 495"/>
                <a:gd name="T118" fmla="*/ 396 w 460"/>
                <a:gd name="T119" fmla="*/ 225 h 495"/>
                <a:gd name="T120" fmla="*/ 427 w 460"/>
                <a:gd name="T121" fmla="*/ 213 h 495"/>
                <a:gd name="T122" fmla="*/ 439 w 460"/>
                <a:gd name="T123" fmla="*/ 194 h 495"/>
                <a:gd name="T124" fmla="*/ 458 w 460"/>
                <a:gd name="T125"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0" h="495">
                  <a:moveTo>
                    <a:pt x="55" y="325"/>
                  </a:moveTo>
                  <a:lnTo>
                    <a:pt x="59" y="325"/>
                  </a:lnTo>
                  <a:lnTo>
                    <a:pt x="62" y="322"/>
                  </a:lnTo>
                  <a:lnTo>
                    <a:pt x="62" y="315"/>
                  </a:lnTo>
                  <a:lnTo>
                    <a:pt x="64" y="306"/>
                  </a:lnTo>
                  <a:lnTo>
                    <a:pt x="64" y="303"/>
                  </a:lnTo>
                  <a:lnTo>
                    <a:pt x="62" y="301"/>
                  </a:lnTo>
                  <a:lnTo>
                    <a:pt x="57" y="299"/>
                  </a:lnTo>
                  <a:lnTo>
                    <a:pt x="55" y="296"/>
                  </a:lnTo>
                  <a:lnTo>
                    <a:pt x="57" y="294"/>
                  </a:lnTo>
                  <a:lnTo>
                    <a:pt x="57" y="292"/>
                  </a:lnTo>
                  <a:lnTo>
                    <a:pt x="55" y="292"/>
                  </a:lnTo>
                  <a:lnTo>
                    <a:pt x="55" y="289"/>
                  </a:lnTo>
                  <a:lnTo>
                    <a:pt x="55" y="287"/>
                  </a:lnTo>
                  <a:lnTo>
                    <a:pt x="55" y="282"/>
                  </a:lnTo>
                  <a:lnTo>
                    <a:pt x="52" y="280"/>
                  </a:lnTo>
                  <a:lnTo>
                    <a:pt x="50" y="280"/>
                  </a:lnTo>
                  <a:lnTo>
                    <a:pt x="48" y="282"/>
                  </a:lnTo>
                  <a:lnTo>
                    <a:pt x="45" y="280"/>
                  </a:lnTo>
                  <a:lnTo>
                    <a:pt x="40" y="275"/>
                  </a:lnTo>
                  <a:lnTo>
                    <a:pt x="36" y="273"/>
                  </a:lnTo>
                  <a:lnTo>
                    <a:pt x="31" y="268"/>
                  </a:lnTo>
                  <a:lnTo>
                    <a:pt x="26" y="268"/>
                  </a:lnTo>
                  <a:lnTo>
                    <a:pt x="29" y="277"/>
                  </a:lnTo>
                  <a:lnTo>
                    <a:pt x="31" y="282"/>
                  </a:lnTo>
                  <a:lnTo>
                    <a:pt x="31" y="284"/>
                  </a:lnTo>
                  <a:lnTo>
                    <a:pt x="31" y="287"/>
                  </a:lnTo>
                  <a:lnTo>
                    <a:pt x="33" y="292"/>
                  </a:lnTo>
                  <a:lnTo>
                    <a:pt x="36" y="296"/>
                  </a:lnTo>
                  <a:lnTo>
                    <a:pt x="40" y="299"/>
                  </a:lnTo>
                  <a:lnTo>
                    <a:pt x="50" y="308"/>
                  </a:lnTo>
                  <a:lnTo>
                    <a:pt x="52" y="313"/>
                  </a:lnTo>
                  <a:lnTo>
                    <a:pt x="52" y="315"/>
                  </a:lnTo>
                  <a:lnTo>
                    <a:pt x="55" y="325"/>
                  </a:lnTo>
                  <a:close/>
                  <a:moveTo>
                    <a:pt x="45" y="242"/>
                  </a:moveTo>
                  <a:lnTo>
                    <a:pt x="45" y="242"/>
                  </a:lnTo>
                  <a:lnTo>
                    <a:pt x="45" y="244"/>
                  </a:lnTo>
                  <a:lnTo>
                    <a:pt x="48" y="242"/>
                  </a:lnTo>
                  <a:lnTo>
                    <a:pt x="50" y="242"/>
                  </a:lnTo>
                  <a:lnTo>
                    <a:pt x="50" y="242"/>
                  </a:lnTo>
                  <a:lnTo>
                    <a:pt x="50" y="237"/>
                  </a:lnTo>
                  <a:lnTo>
                    <a:pt x="45" y="235"/>
                  </a:lnTo>
                  <a:lnTo>
                    <a:pt x="43" y="230"/>
                  </a:lnTo>
                  <a:lnTo>
                    <a:pt x="24" y="228"/>
                  </a:lnTo>
                  <a:lnTo>
                    <a:pt x="22" y="228"/>
                  </a:lnTo>
                  <a:lnTo>
                    <a:pt x="22" y="225"/>
                  </a:lnTo>
                  <a:lnTo>
                    <a:pt x="24" y="225"/>
                  </a:lnTo>
                  <a:lnTo>
                    <a:pt x="24" y="223"/>
                  </a:lnTo>
                  <a:lnTo>
                    <a:pt x="22" y="225"/>
                  </a:lnTo>
                  <a:lnTo>
                    <a:pt x="17" y="228"/>
                  </a:lnTo>
                  <a:lnTo>
                    <a:pt x="12" y="228"/>
                  </a:lnTo>
                  <a:lnTo>
                    <a:pt x="7" y="223"/>
                  </a:lnTo>
                  <a:lnTo>
                    <a:pt x="10" y="223"/>
                  </a:lnTo>
                  <a:lnTo>
                    <a:pt x="14" y="223"/>
                  </a:lnTo>
                  <a:lnTo>
                    <a:pt x="14" y="223"/>
                  </a:lnTo>
                  <a:lnTo>
                    <a:pt x="14" y="220"/>
                  </a:lnTo>
                  <a:lnTo>
                    <a:pt x="14" y="220"/>
                  </a:lnTo>
                  <a:lnTo>
                    <a:pt x="12" y="218"/>
                  </a:lnTo>
                  <a:lnTo>
                    <a:pt x="10" y="218"/>
                  </a:lnTo>
                  <a:lnTo>
                    <a:pt x="0" y="220"/>
                  </a:lnTo>
                  <a:lnTo>
                    <a:pt x="0" y="223"/>
                  </a:lnTo>
                  <a:lnTo>
                    <a:pt x="3" y="223"/>
                  </a:lnTo>
                  <a:lnTo>
                    <a:pt x="10" y="230"/>
                  </a:lnTo>
                  <a:lnTo>
                    <a:pt x="12" y="232"/>
                  </a:lnTo>
                  <a:lnTo>
                    <a:pt x="22" y="230"/>
                  </a:lnTo>
                  <a:lnTo>
                    <a:pt x="38" y="239"/>
                  </a:lnTo>
                  <a:lnTo>
                    <a:pt x="45" y="242"/>
                  </a:lnTo>
                  <a:close/>
                  <a:moveTo>
                    <a:pt x="458" y="175"/>
                  </a:moveTo>
                  <a:lnTo>
                    <a:pt x="455" y="173"/>
                  </a:lnTo>
                  <a:lnTo>
                    <a:pt x="453" y="171"/>
                  </a:lnTo>
                  <a:lnTo>
                    <a:pt x="453" y="168"/>
                  </a:lnTo>
                  <a:lnTo>
                    <a:pt x="450" y="166"/>
                  </a:lnTo>
                  <a:lnTo>
                    <a:pt x="453" y="161"/>
                  </a:lnTo>
                  <a:lnTo>
                    <a:pt x="453" y="161"/>
                  </a:lnTo>
                  <a:lnTo>
                    <a:pt x="453" y="159"/>
                  </a:lnTo>
                  <a:lnTo>
                    <a:pt x="453" y="156"/>
                  </a:lnTo>
                  <a:lnTo>
                    <a:pt x="450" y="156"/>
                  </a:lnTo>
                  <a:lnTo>
                    <a:pt x="450" y="154"/>
                  </a:lnTo>
                  <a:lnTo>
                    <a:pt x="448" y="154"/>
                  </a:lnTo>
                  <a:lnTo>
                    <a:pt x="446" y="152"/>
                  </a:lnTo>
                  <a:lnTo>
                    <a:pt x="446" y="152"/>
                  </a:lnTo>
                  <a:lnTo>
                    <a:pt x="434" y="152"/>
                  </a:lnTo>
                  <a:lnTo>
                    <a:pt x="432" y="152"/>
                  </a:lnTo>
                  <a:lnTo>
                    <a:pt x="432" y="149"/>
                  </a:lnTo>
                  <a:lnTo>
                    <a:pt x="432" y="145"/>
                  </a:lnTo>
                  <a:lnTo>
                    <a:pt x="432" y="145"/>
                  </a:lnTo>
                  <a:lnTo>
                    <a:pt x="429" y="145"/>
                  </a:lnTo>
                  <a:lnTo>
                    <a:pt x="427" y="142"/>
                  </a:lnTo>
                  <a:lnTo>
                    <a:pt x="422" y="140"/>
                  </a:lnTo>
                  <a:lnTo>
                    <a:pt x="417" y="137"/>
                  </a:lnTo>
                  <a:lnTo>
                    <a:pt x="415" y="135"/>
                  </a:lnTo>
                  <a:lnTo>
                    <a:pt x="415" y="133"/>
                  </a:lnTo>
                  <a:lnTo>
                    <a:pt x="413" y="128"/>
                  </a:lnTo>
                  <a:lnTo>
                    <a:pt x="413" y="126"/>
                  </a:lnTo>
                  <a:lnTo>
                    <a:pt x="413" y="121"/>
                  </a:lnTo>
                  <a:lnTo>
                    <a:pt x="413" y="119"/>
                  </a:lnTo>
                  <a:lnTo>
                    <a:pt x="413" y="116"/>
                  </a:lnTo>
                  <a:lnTo>
                    <a:pt x="413" y="116"/>
                  </a:lnTo>
                  <a:lnTo>
                    <a:pt x="415" y="114"/>
                  </a:lnTo>
                  <a:lnTo>
                    <a:pt x="415" y="111"/>
                  </a:lnTo>
                  <a:lnTo>
                    <a:pt x="413" y="109"/>
                  </a:lnTo>
                  <a:lnTo>
                    <a:pt x="413" y="104"/>
                  </a:lnTo>
                  <a:lnTo>
                    <a:pt x="410" y="102"/>
                  </a:lnTo>
                  <a:lnTo>
                    <a:pt x="408" y="97"/>
                  </a:lnTo>
                  <a:lnTo>
                    <a:pt x="401" y="92"/>
                  </a:lnTo>
                  <a:lnTo>
                    <a:pt x="379" y="62"/>
                  </a:lnTo>
                  <a:lnTo>
                    <a:pt x="377" y="52"/>
                  </a:lnTo>
                  <a:lnTo>
                    <a:pt x="375" y="50"/>
                  </a:lnTo>
                  <a:lnTo>
                    <a:pt x="372" y="47"/>
                  </a:lnTo>
                  <a:lnTo>
                    <a:pt x="372" y="45"/>
                  </a:lnTo>
                  <a:lnTo>
                    <a:pt x="368" y="45"/>
                  </a:lnTo>
                  <a:lnTo>
                    <a:pt x="358" y="38"/>
                  </a:lnTo>
                  <a:lnTo>
                    <a:pt x="356" y="38"/>
                  </a:lnTo>
                  <a:lnTo>
                    <a:pt x="356" y="38"/>
                  </a:lnTo>
                  <a:lnTo>
                    <a:pt x="356" y="38"/>
                  </a:lnTo>
                  <a:lnTo>
                    <a:pt x="356" y="38"/>
                  </a:lnTo>
                  <a:lnTo>
                    <a:pt x="356" y="40"/>
                  </a:lnTo>
                  <a:lnTo>
                    <a:pt x="356" y="43"/>
                  </a:lnTo>
                  <a:lnTo>
                    <a:pt x="356" y="43"/>
                  </a:lnTo>
                  <a:lnTo>
                    <a:pt x="356" y="43"/>
                  </a:lnTo>
                  <a:lnTo>
                    <a:pt x="358" y="43"/>
                  </a:lnTo>
                  <a:lnTo>
                    <a:pt x="358" y="45"/>
                  </a:lnTo>
                  <a:lnTo>
                    <a:pt x="358" y="45"/>
                  </a:lnTo>
                  <a:lnTo>
                    <a:pt x="358" y="45"/>
                  </a:lnTo>
                  <a:lnTo>
                    <a:pt x="358" y="47"/>
                  </a:lnTo>
                  <a:lnTo>
                    <a:pt x="358" y="47"/>
                  </a:lnTo>
                  <a:lnTo>
                    <a:pt x="358" y="50"/>
                  </a:lnTo>
                  <a:lnTo>
                    <a:pt x="356" y="50"/>
                  </a:lnTo>
                  <a:lnTo>
                    <a:pt x="356" y="50"/>
                  </a:lnTo>
                  <a:lnTo>
                    <a:pt x="341" y="50"/>
                  </a:lnTo>
                  <a:lnTo>
                    <a:pt x="339" y="52"/>
                  </a:lnTo>
                  <a:lnTo>
                    <a:pt x="337" y="52"/>
                  </a:lnTo>
                  <a:lnTo>
                    <a:pt x="337" y="52"/>
                  </a:lnTo>
                  <a:lnTo>
                    <a:pt x="334" y="55"/>
                  </a:lnTo>
                  <a:lnTo>
                    <a:pt x="334" y="55"/>
                  </a:lnTo>
                  <a:lnTo>
                    <a:pt x="325" y="52"/>
                  </a:lnTo>
                  <a:lnTo>
                    <a:pt x="318" y="55"/>
                  </a:lnTo>
                  <a:lnTo>
                    <a:pt x="315" y="55"/>
                  </a:lnTo>
                  <a:lnTo>
                    <a:pt x="313" y="52"/>
                  </a:lnTo>
                  <a:lnTo>
                    <a:pt x="313" y="50"/>
                  </a:lnTo>
                  <a:lnTo>
                    <a:pt x="311" y="47"/>
                  </a:lnTo>
                  <a:lnTo>
                    <a:pt x="311" y="47"/>
                  </a:lnTo>
                  <a:lnTo>
                    <a:pt x="311" y="43"/>
                  </a:lnTo>
                  <a:lnTo>
                    <a:pt x="311" y="38"/>
                  </a:lnTo>
                  <a:lnTo>
                    <a:pt x="313" y="33"/>
                  </a:lnTo>
                  <a:lnTo>
                    <a:pt x="313" y="31"/>
                  </a:lnTo>
                  <a:lnTo>
                    <a:pt x="313" y="28"/>
                  </a:lnTo>
                  <a:lnTo>
                    <a:pt x="313" y="28"/>
                  </a:lnTo>
                  <a:lnTo>
                    <a:pt x="311" y="28"/>
                  </a:lnTo>
                  <a:lnTo>
                    <a:pt x="306" y="28"/>
                  </a:lnTo>
                  <a:lnTo>
                    <a:pt x="306" y="26"/>
                  </a:lnTo>
                  <a:lnTo>
                    <a:pt x="306" y="24"/>
                  </a:lnTo>
                  <a:lnTo>
                    <a:pt x="304" y="24"/>
                  </a:lnTo>
                  <a:lnTo>
                    <a:pt x="301" y="24"/>
                  </a:lnTo>
                  <a:lnTo>
                    <a:pt x="299" y="24"/>
                  </a:lnTo>
                  <a:lnTo>
                    <a:pt x="296" y="24"/>
                  </a:lnTo>
                  <a:lnTo>
                    <a:pt x="294" y="24"/>
                  </a:lnTo>
                  <a:lnTo>
                    <a:pt x="292" y="24"/>
                  </a:lnTo>
                  <a:lnTo>
                    <a:pt x="292" y="21"/>
                  </a:lnTo>
                  <a:lnTo>
                    <a:pt x="292" y="21"/>
                  </a:lnTo>
                  <a:lnTo>
                    <a:pt x="294" y="19"/>
                  </a:lnTo>
                  <a:lnTo>
                    <a:pt x="294" y="17"/>
                  </a:lnTo>
                  <a:lnTo>
                    <a:pt x="294" y="14"/>
                  </a:lnTo>
                  <a:lnTo>
                    <a:pt x="292" y="14"/>
                  </a:lnTo>
                  <a:lnTo>
                    <a:pt x="292" y="12"/>
                  </a:lnTo>
                  <a:lnTo>
                    <a:pt x="287" y="14"/>
                  </a:lnTo>
                  <a:lnTo>
                    <a:pt x="285" y="14"/>
                  </a:lnTo>
                  <a:lnTo>
                    <a:pt x="285" y="14"/>
                  </a:lnTo>
                  <a:lnTo>
                    <a:pt x="285" y="12"/>
                  </a:lnTo>
                  <a:lnTo>
                    <a:pt x="285" y="10"/>
                  </a:lnTo>
                  <a:lnTo>
                    <a:pt x="285" y="10"/>
                  </a:lnTo>
                  <a:lnTo>
                    <a:pt x="282" y="7"/>
                  </a:lnTo>
                  <a:lnTo>
                    <a:pt x="282" y="7"/>
                  </a:lnTo>
                  <a:lnTo>
                    <a:pt x="280" y="10"/>
                  </a:lnTo>
                  <a:lnTo>
                    <a:pt x="277" y="10"/>
                  </a:lnTo>
                  <a:lnTo>
                    <a:pt x="275" y="10"/>
                  </a:lnTo>
                  <a:lnTo>
                    <a:pt x="275" y="7"/>
                  </a:lnTo>
                  <a:lnTo>
                    <a:pt x="275" y="5"/>
                  </a:lnTo>
                  <a:lnTo>
                    <a:pt x="273" y="5"/>
                  </a:lnTo>
                  <a:lnTo>
                    <a:pt x="273" y="0"/>
                  </a:lnTo>
                  <a:lnTo>
                    <a:pt x="263" y="0"/>
                  </a:lnTo>
                  <a:lnTo>
                    <a:pt x="261" y="0"/>
                  </a:lnTo>
                  <a:lnTo>
                    <a:pt x="254" y="7"/>
                  </a:lnTo>
                  <a:lnTo>
                    <a:pt x="254" y="10"/>
                  </a:lnTo>
                  <a:lnTo>
                    <a:pt x="254" y="10"/>
                  </a:lnTo>
                  <a:lnTo>
                    <a:pt x="254" y="12"/>
                  </a:lnTo>
                  <a:lnTo>
                    <a:pt x="251" y="14"/>
                  </a:lnTo>
                  <a:lnTo>
                    <a:pt x="249" y="17"/>
                  </a:lnTo>
                  <a:lnTo>
                    <a:pt x="244" y="17"/>
                  </a:lnTo>
                  <a:lnTo>
                    <a:pt x="244" y="19"/>
                  </a:lnTo>
                  <a:lnTo>
                    <a:pt x="242" y="21"/>
                  </a:lnTo>
                  <a:lnTo>
                    <a:pt x="242" y="24"/>
                  </a:lnTo>
                  <a:lnTo>
                    <a:pt x="237" y="24"/>
                  </a:lnTo>
                  <a:lnTo>
                    <a:pt x="235" y="21"/>
                  </a:lnTo>
                  <a:lnTo>
                    <a:pt x="235" y="21"/>
                  </a:lnTo>
                  <a:lnTo>
                    <a:pt x="235" y="19"/>
                  </a:lnTo>
                  <a:lnTo>
                    <a:pt x="235" y="17"/>
                  </a:lnTo>
                  <a:lnTo>
                    <a:pt x="232" y="14"/>
                  </a:lnTo>
                  <a:lnTo>
                    <a:pt x="230" y="14"/>
                  </a:lnTo>
                  <a:lnTo>
                    <a:pt x="228" y="14"/>
                  </a:lnTo>
                  <a:lnTo>
                    <a:pt x="225" y="14"/>
                  </a:lnTo>
                  <a:lnTo>
                    <a:pt x="216" y="14"/>
                  </a:lnTo>
                  <a:lnTo>
                    <a:pt x="197" y="17"/>
                  </a:lnTo>
                  <a:lnTo>
                    <a:pt x="192" y="19"/>
                  </a:lnTo>
                  <a:lnTo>
                    <a:pt x="183" y="21"/>
                  </a:lnTo>
                  <a:lnTo>
                    <a:pt x="180" y="21"/>
                  </a:lnTo>
                  <a:lnTo>
                    <a:pt x="178" y="19"/>
                  </a:lnTo>
                  <a:lnTo>
                    <a:pt x="176" y="19"/>
                  </a:lnTo>
                  <a:lnTo>
                    <a:pt x="173" y="19"/>
                  </a:lnTo>
                  <a:lnTo>
                    <a:pt x="171" y="21"/>
                  </a:lnTo>
                  <a:lnTo>
                    <a:pt x="168" y="21"/>
                  </a:lnTo>
                  <a:lnTo>
                    <a:pt x="168" y="24"/>
                  </a:lnTo>
                  <a:lnTo>
                    <a:pt x="166" y="26"/>
                  </a:lnTo>
                  <a:lnTo>
                    <a:pt x="168" y="26"/>
                  </a:lnTo>
                  <a:lnTo>
                    <a:pt x="168" y="28"/>
                  </a:lnTo>
                  <a:lnTo>
                    <a:pt x="168" y="31"/>
                  </a:lnTo>
                  <a:lnTo>
                    <a:pt x="168" y="33"/>
                  </a:lnTo>
                  <a:lnTo>
                    <a:pt x="161" y="36"/>
                  </a:lnTo>
                  <a:lnTo>
                    <a:pt x="159" y="38"/>
                  </a:lnTo>
                  <a:lnTo>
                    <a:pt x="159" y="38"/>
                  </a:lnTo>
                  <a:lnTo>
                    <a:pt x="154" y="40"/>
                  </a:lnTo>
                  <a:lnTo>
                    <a:pt x="145" y="40"/>
                  </a:lnTo>
                  <a:lnTo>
                    <a:pt x="135" y="40"/>
                  </a:lnTo>
                  <a:lnTo>
                    <a:pt x="131" y="40"/>
                  </a:lnTo>
                  <a:lnTo>
                    <a:pt x="121" y="40"/>
                  </a:lnTo>
                  <a:lnTo>
                    <a:pt x="119" y="40"/>
                  </a:lnTo>
                  <a:lnTo>
                    <a:pt x="116" y="40"/>
                  </a:lnTo>
                  <a:lnTo>
                    <a:pt x="114" y="40"/>
                  </a:lnTo>
                  <a:lnTo>
                    <a:pt x="109" y="36"/>
                  </a:lnTo>
                  <a:lnTo>
                    <a:pt x="107" y="36"/>
                  </a:lnTo>
                  <a:lnTo>
                    <a:pt x="104" y="33"/>
                  </a:lnTo>
                  <a:lnTo>
                    <a:pt x="102" y="36"/>
                  </a:lnTo>
                  <a:lnTo>
                    <a:pt x="102" y="36"/>
                  </a:lnTo>
                  <a:lnTo>
                    <a:pt x="102" y="38"/>
                  </a:lnTo>
                  <a:lnTo>
                    <a:pt x="102" y="38"/>
                  </a:lnTo>
                  <a:lnTo>
                    <a:pt x="109" y="43"/>
                  </a:lnTo>
                  <a:lnTo>
                    <a:pt x="112" y="45"/>
                  </a:lnTo>
                  <a:lnTo>
                    <a:pt x="114" y="50"/>
                  </a:lnTo>
                  <a:lnTo>
                    <a:pt x="114" y="52"/>
                  </a:lnTo>
                  <a:lnTo>
                    <a:pt x="119" y="55"/>
                  </a:lnTo>
                  <a:lnTo>
                    <a:pt x="121" y="59"/>
                  </a:lnTo>
                  <a:lnTo>
                    <a:pt x="121" y="59"/>
                  </a:lnTo>
                  <a:lnTo>
                    <a:pt x="121" y="66"/>
                  </a:lnTo>
                  <a:lnTo>
                    <a:pt x="123" y="69"/>
                  </a:lnTo>
                  <a:lnTo>
                    <a:pt x="126" y="71"/>
                  </a:lnTo>
                  <a:lnTo>
                    <a:pt x="126" y="74"/>
                  </a:lnTo>
                  <a:lnTo>
                    <a:pt x="135" y="81"/>
                  </a:lnTo>
                  <a:lnTo>
                    <a:pt x="140" y="83"/>
                  </a:lnTo>
                  <a:lnTo>
                    <a:pt x="140" y="85"/>
                  </a:lnTo>
                  <a:lnTo>
                    <a:pt x="142" y="88"/>
                  </a:lnTo>
                  <a:lnTo>
                    <a:pt x="142" y="88"/>
                  </a:lnTo>
                  <a:lnTo>
                    <a:pt x="140" y="90"/>
                  </a:lnTo>
                  <a:lnTo>
                    <a:pt x="140" y="92"/>
                  </a:lnTo>
                  <a:lnTo>
                    <a:pt x="140" y="95"/>
                  </a:lnTo>
                  <a:lnTo>
                    <a:pt x="140" y="100"/>
                  </a:lnTo>
                  <a:lnTo>
                    <a:pt x="145" y="107"/>
                  </a:lnTo>
                  <a:lnTo>
                    <a:pt x="149" y="116"/>
                  </a:lnTo>
                  <a:lnTo>
                    <a:pt x="149" y="119"/>
                  </a:lnTo>
                  <a:lnTo>
                    <a:pt x="152" y="121"/>
                  </a:lnTo>
                  <a:lnTo>
                    <a:pt x="152" y="121"/>
                  </a:lnTo>
                  <a:lnTo>
                    <a:pt x="152" y="123"/>
                  </a:lnTo>
                  <a:lnTo>
                    <a:pt x="152" y="126"/>
                  </a:lnTo>
                  <a:lnTo>
                    <a:pt x="152" y="128"/>
                  </a:lnTo>
                  <a:lnTo>
                    <a:pt x="154" y="130"/>
                  </a:lnTo>
                  <a:lnTo>
                    <a:pt x="154" y="133"/>
                  </a:lnTo>
                  <a:lnTo>
                    <a:pt x="157" y="135"/>
                  </a:lnTo>
                  <a:lnTo>
                    <a:pt x="157" y="140"/>
                  </a:lnTo>
                  <a:lnTo>
                    <a:pt x="157" y="147"/>
                  </a:lnTo>
                  <a:lnTo>
                    <a:pt x="157" y="149"/>
                  </a:lnTo>
                  <a:lnTo>
                    <a:pt x="157" y="149"/>
                  </a:lnTo>
                  <a:lnTo>
                    <a:pt x="157" y="152"/>
                  </a:lnTo>
                  <a:lnTo>
                    <a:pt x="154" y="152"/>
                  </a:lnTo>
                  <a:lnTo>
                    <a:pt x="154" y="154"/>
                  </a:lnTo>
                  <a:lnTo>
                    <a:pt x="154" y="156"/>
                  </a:lnTo>
                  <a:lnTo>
                    <a:pt x="157" y="171"/>
                  </a:lnTo>
                  <a:lnTo>
                    <a:pt x="157" y="171"/>
                  </a:lnTo>
                  <a:lnTo>
                    <a:pt x="157" y="173"/>
                  </a:lnTo>
                  <a:lnTo>
                    <a:pt x="154" y="175"/>
                  </a:lnTo>
                  <a:lnTo>
                    <a:pt x="154" y="178"/>
                  </a:lnTo>
                  <a:lnTo>
                    <a:pt x="154" y="183"/>
                  </a:lnTo>
                  <a:lnTo>
                    <a:pt x="157" y="183"/>
                  </a:lnTo>
                  <a:lnTo>
                    <a:pt x="157" y="183"/>
                  </a:lnTo>
                  <a:lnTo>
                    <a:pt x="159" y="183"/>
                  </a:lnTo>
                  <a:lnTo>
                    <a:pt x="159" y="183"/>
                  </a:lnTo>
                  <a:lnTo>
                    <a:pt x="166" y="187"/>
                  </a:lnTo>
                  <a:lnTo>
                    <a:pt x="166" y="190"/>
                  </a:lnTo>
                  <a:lnTo>
                    <a:pt x="168" y="192"/>
                  </a:lnTo>
                  <a:lnTo>
                    <a:pt x="166" y="194"/>
                  </a:lnTo>
                  <a:lnTo>
                    <a:pt x="166" y="194"/>
                  </a:lnTo>
                  <a:lnTo>
                    <a:pt x="164" y="194"/>
                  </a:lnTo>
                  <a:lnTo>
                    <a:pt x="164" y="194"/>
                  </a:lnTo>
                  <a:lnTo>
                    <a:pt x="164" y="194"/>
                  </a:lnTo>
                  <a:lnTo>
                    <a:pt x="161" y="194"/>
                  </a:lnTo>
                  <a:lnTo>
                    <a:pt x="159" y="194"/>
                  </a:lnTo>
                  <a:lnTo>
                    <a:pt x="159" y="197"/>
                  </a:lnTo>
                  <a:lnTo>
                    <a:pt x="154" y="201"/>
                  </a:lnTo>
                  <a:lnTo>
                    <a:pt x="152" y="201"/>
                  </a:lnTo>
                  <a:lnTo>
                    <a:pt x="152" y="201"/>
                  </a:lnTo>
                  <a:lnTo>
                    <a:pt x="145" y="201"/>
                  </a:lnTo>
                  <a:lnTo>
                    <a:pt x="145" y="204"/>
                  </a:lnTo>
                  <a:lnTo>
                    <a:pt x="140" y="206"/>
                  </a:lnTo>
                  <a:lnTo>
                    <a:pt x="138" y="206"/>
                  </a:lnTo>
                  <a:lnTo>
                    <a:pt x="135" y="209"/>
                  </a:lnTo>
                  <a:lnTo>
                    <a:pt x="133" y="209"/>
                  </a:lnTo>
                  <a:lnTo>
                    <a:pt x="123" y="201"/>
                  </a:lnTo>
                  <a:lnTo>
                    <a:pt x="119" y="199"/>
                  </a:lnTo>
                  <a:lnTo>
                    <a:pt x="116" y="201"/>
                  </a:lnTo>
                  <a:lnTo>
                    <a:pt x="114" y="201"/>
                  </a:lnTo>
                  <a:lnTo>
                    <a:pt x="112" y="201"/>
                  </a:lnTo>
                  <a:lnTo>
                    <a:pt x="107" y="201"/>
                  </a:lnTo>
                  <a:lnTo>
                    <a:pt x="104" y="204"/>
                  </a:lnTo>
                  <a:lnTo>
                    <a:pt x="102" y="204"/>
                  </a:lnTo>
                  <a:lnTo>
                    <a:pt x="100" y="204"/>
                  </a:lnTo>
                  <a:lnTo>
                    <a:pt x="97" y="204"/>
                  </a:lnTo>
                  <a:lnTo>
                    <a:pt x="97" y="201"/>
                  </a:lnTo>
                  <a:lnTo>
                    <a:pt x="97" y="199"/>
                  </a:lnTo>
                  <a:lnTo>
                    <a:pt x="100" y="199"/>
                  </a:lnTo>
                  <a:lnTo>
                    <a:pt x="100" y="197"/>
                  </a:lnTo>
                  <a:lnTo>
                    <a:pt x="100" y="197"/>
                  </a:lnTo>
                  <a:lnTo>
                    <a:pt x="100" y="194"/>
                  </a:lnTo>
                  <a:lnTo>
                    <a:pt x="97" y="194"/>
                  </a:lnTo>
                  <a:lnTo>
                    <a:pt x="95" y="194"/>
                  </a:lnTo>
                  <a:lnTo>
                    <a:pt x="93" y="194"/>
                  </a:lnTo>
                  <a:lnTo>
                    <a:pt x="90" y="197"/>
                  </a:lnTo>
                  <a:lnTo>
                    <a:pt x="81" y="199"/>
                  </a:lnTo>
                  <a:lnTo>
                    <a:pt x="78" y="199"/>
                  </a:lnTo>
                  <a:lnTo>
                    <a:pt x="76" y="199"/>
                  </a:lnTo>
                  <a:lnTo>
                    <a:pt x="74" y="204"/>
                  </a:lnTo>
                  <a:lnTo>
                    <a:pt x="74" y="206"/>
                  </a:lnTo>
                  <a:lnTo>
                    <a:pt x="74" y="209"/>
                  </a:lnTo>
                  <a:lnTo>
                    <a:pt x="76" y="211"/>
                  </a:lnTo>
                  <a:lnTo>
                    <a:pt x="76" y="213"/>
                  </a:lnTo>
                  <a:lnTo>
                    <a:pt x="76" y="216"/>
                  </a:lnTo>
                  <a:lnTo>
                    <a:pt x="74" y="218"/>
                  </a:lnTo>
                  <a:lnTo>
                    <a:pt x="64" y="225"/>
                  </a:lnTo>
                  <a:lnTo>
                    <a:pt x="62" y="228"/>
                  </a:lnTo>
                  <a:lnTo>
                    <a:pt x="62" y="232"/>
                  </a:lnTo>
                  <a:lnTo>
                    <a:pt x="62" y="235"/>
                  </a:lnTo>
                  <a:lnTo>
                    <a:pt x="59" y="237"/>
                  </a:lnTo>
                  <a:lnTo>
                    <a:pt x="57" y="239"/>
                  </a:lnTo>
                  <a:lnTo>
                    <a:pt x="57" y="242"/>
                  </a:lnTo>
                  <a:lnTo>
                    <a:pt x="59" y="242"/>
                  </a:lnTo>
                  <a:lnTo>
                    <a:pt x="62" y="242"/>
                  </a:lnTo>
                  <a:lnTo>
                    <a:pt x="62" y="242"/>
                  </a:lnTo>
                  <a:lnTo>
                    <a:pt x="64" y="244"/>
                  </a:lnTo>
                  <a:lnTo>
                    <a:pt x="67" y="244"/>
                  </a:lnTo>
                  <a:lnTo>
                    <a:pt x="69" y="244"/>
                  </a:lnTo>
                  <a:lnTo>
                    <a:pt x="69" y="244"/>
                  </a:lnTo>
                  <a:lnTo>
                    <a:pt x="69" y="244"/>
                  </a:lnTo>
                  <a:lnTo>
                    <a:pt x="69" y="246"/>
                  </a:lnTo>
                  <a:lnTo>
                    <a:pt x="69" y="246"/>
                  </a:lnTo>
                  <a:lnTo>
                    <a:pt x="69" y="246"/>
                  </a:lnTo>
                  <a:lnTo>
                    <a:pt x="74" y="249"/>
                  </a:lnTo>
                  <a:lnTo>
                    <a:pt x="71" y="251"/>
                  </a:lnTo>
                  <a:lnTo>
                    <a:pt x="71" y="254"/>
                  </a:lnTo>
                  <a:lnTo>
                    <a:pt x="74" y="254"/>
                  </a:lnTo>
                  <a:lnTo>
                    <a:pt x="74" y="256"/>
                  </a:lnTo>
                  <a:lnTo>
                    <a:pt x="74" y="256"/>
                  </a:lnTo>
                  <a:lnTo>
                    <a:pt x="76" y="256"/>
                  </a:lnTo>
                  <a:lnTo>
                    <a:pt x="76" y="256"/>
                  </a:lnTo>
                  <a:lnTo>
                    <a:pt x="78" y="258"/>
                  </a:lnTo>
                  <a:lnTo>
                    <a:pt x="78" y="258"/>
                  </a:lnTo>
                  <a:lnTo>
                    <a:pt x="78" y="263"/>
                  </a:lnTo>
                  <a:lnTo>
                    <a:pt x="78" y="265"/>
                  </a:lnTo>
                  <a:lnTo>
                    <a:pt x="78" y="268"/>
                  </a:lnTo>
                  <a:lnTo>
                    <a:pt x="83" y="268"/>
                  </a:lnTo>
                  <a:lnTo>
                    <a:pt x="83" y="270"/>
                  </a:lnTo>
                  <a:lnTo>
                    <a:pt x="86" y="270"/>
                  </a:lnTo>
                  <a:lnTo>
                    <a:pt x="86" y="273"/>
                  </a:lnTo>
                  <a:lnTo>
                    <a:pt x="86" y="273"/>
                  </a:lnTo>
                  <a:lnTo>
                    <a:pt x="83" y="277"/>
                  </a:lnTo>
                  <a:lnTo>
                    <a:pt x="81" y="280"/>
                  </a:lnTo>
                  <a:lnTo>
                    <a:pt x="78" y="280"/>
                  </a:lnTo>
                  <a:lnTo>
                    <a:pt x="74" y="277"/>
                  </a:lnTo>
                  <a:lnTo>
                    <a:pt x="76" y="284"/>
                  </a:lnTo>
                  <a:lnTo>
                    <a:pt x="78" y="287"/>
                  </a:lnTo>
                  <a:lnTo>
                    <a:pt x="81" y="289"/>
                  </a:lnTo>
                  <a:lnTo>
                    <a:pt x="81" y="289"/>
                  </a:lnTo>
                  <a:lnTo>
                    <a:pt x="78" y="292"/>
                  </a:lnTo>
                  <a:lnTo>
                    <a:pt x="78" y="292"/>
                  </a:lnTo>
                  <a:lnTo>
                    <a:pt x="78" y="294"/>
                  </a:lnTo>
                  <a:lnTo>
                    <a:pt x="81" y="296"/>
                  </a:lnTo>
                  <a:lnTo>
                    <a:pt x="81" y="299"/>
                  </a:lnTo>
                  <a:lnTo>
                    <a:pt x="81" y="301"/>
                  </a:lnTo>
                  <a:lnTo>
                    <a:pt x="81" y="303"/>
                  </a:lnTo>
                  <a:lnTo>
                    <a:pt x="81" y="303"/>
                  </a:lnTo>
                  <a:lnTo>
                    <a:pt x="78" y="303"/>
                  </a:lnTo>
                  <a:lnTo>
                    <a:pt x="76" y="303"/>
                  </a:lnTo>
                  <a:lnTo>
                    <a:pt x="74" y="306"/>
                  </a:lnTo>
                  <a:lnTo>
                    <a:pt x="74" y="308"/>
                  </a:lnTo>
                  <a:lnTo>
                    <a:pt x="71" y="308"/>
                  </a:lnTo>
                  <a:lnTo>
                    <a:pt x="71" y="310"/>
                  </a:lnTo>
                  <a:lnTo>
                    <a:pt x="69" y="310"/>
                  </a:lnTo>
                  <a:lnTo>
                    <a:pt x="69" y="313"/>
                  </a:lnTo>
                  <a:lnTo>
                    <a:pt x="69" y="315"/>
                  </a:lnTo>
                  <a:lnTo>
                    <a:pt x="71" y="318"/>
                  </a:lnTo>
                  <a:lnTo>
                    <a:pt x="71" y="322"/>
                  </a:lnTo>
                  <a:lnTo>
                    <a:pt x="71" y="325"/>
                  </a:lnTo>
                  <a:lnTo>
                    <a:pt x="71" y="327"/>
                  </a:lnTo>
                  <a:lnTo>
                    <a:pt x="76" y="332"/>
                  </a:lnTo>
                  <a:lnTo>
                    <a:pt x="93" y="344"/>
                  </a:lnTo>
                  <a:lnTo>
                    <a:pt x="95" y="348"/>
                  </a:lnTo>
                  <a:lnTo>
                    <a:pt x="83" y="344"/>
                  </a:lnTo>
                  <a:lnTo>
                    <a:pt x="81" y="341"/>
                  </a:lnTo>
                  <a:lnTo>
                    <a:pt x="81" y="339"/>
                  </a:lnTo>
                  <a:lnTo>
                    <a:pt x="69" y="327"/>
                  </a:lnTo>
                  <a:lnTo>
                    <a:pt x="67" y="327"/>
                  </a:lnTo>
                  <a:lnTo>
                    <a:pt x="55" y="329"/>
                  </a:lnTo>
                  <a:lnTo>
                    <a:pt x="55" y="334"/>
                  </a:lnTo>
                  <a:lnTo>
                    <a:pt x="52" y="351"/>
                  </a:lnTo>
                  <a:lnTo>
                    <a:pt x="55" y="351"/>
                  </a:lnTo>
                  <a:lnTo>
                    <a:pt x="62" y="351"/>
                  </a:lnTo>
                  <a:lnTo>
                    <a:pt x="64" y="353"/>
                  </a:lnTo>
                  <a:lnTo>
                    <a:pt x="67" y="355"/>
                  </a:lnTo>
                  <a:lnTo>
                    <a:pt x="69" y="358"/>
                  </a:lnTo>
                  <a:lnTo>
                    <a:pt x="71" y="360"/>
                  </a:lnTo>
                  <a:lnTo>
                    <a:pt x="74" y="360"/>
                  </a:lnTo>
                  <a:lnTo>
                    <a:pt x="78" y="363"/>
                  </a:lnTo>
                  <a:lnTo>
                    <a:pt x="88" y="372"/>
                  </a:lnTo>
                  <a:lnTo>
                    <a:pt x="93" y="372"/>
                  </a:lnTo>
                  <a:lnTo>
                    <a:pt x="95" y="374"/>
                  </a:lnTo>
                  <a:lnTo>
                    <a:pt x="95" y="379"/>
                  </a:lnTo>
                  <a:lnTo>
                    <a:pt x="95" y="379"/>
                  </a:lnTo>
                  <a:lnTo>
                    <a:pt x="119" y="396"/>
                  </a:lnTo>
                  <a:lnTo>
                    <a:pt x="128" y="405"/>
                  </a:lnTo>
                  <a:lnTo>
                    <a:pt x="131" y="412"/>
                  </a:lnTo>
                  <a:lnTo>
                    <a:pt x="135" y="419"/>
                  </a:lnTo>
                  <a:lnTo>
                    <a:pt x="140" y="434"/>
                  </a:lnTo>
                  <a:lnTo>
                    <a:pt x="142" y="443"/>
                  </a:lnTo>
                  <a:lnTo>
                    <a:pt x="142" y="443"/>
                  </a:lnTo>
                  <a:lnTo>
                    <a:pt x="142" y="443"/>
                  </a:lnTo>
                  <a:lnTo>
                    <a:pt x="149" y="443"/>
                  </a:lnTo>
                  <a:lnTo>
                    <a:pt x="154" y="443"/>
                  </a:lnTo>
                  <a:lnTo>
                    <a:pt x="157" y="443"/>
                  </a:lnTo>
                  <a:lnTo>
                    <a:pt x="157" y="443"/>
                  </a:lnTo>
                  <a:lnTo>
                    <a:pt x="159" y="441"/>
                  </a:lnTo>
                  <a:lnTo>
                    <a:pt x="159" y="441"/>
                  </a:lnTo>
                  <a:lnTo>
                    <a:pt x="159" y="438"/>
                  </a:lnTo>
                  <a:lnTo>
                    <a:pt x="161" y="438"/>
                  </a:lnTo>
                  <a:lnTo>
                    <a:pt x="161" y="436"/>
                  </a:lnTo>
                  <a:lnTo>
                    <a:pt x="164" y="436"/>
                  </a:lnTo>
                  <a:lnTo>
                    <a:pt x="164" y="438"/>
                  </a:lnTo>
                  <a:lnTo>
                    <a:pt x="166" y="441"/>
                  </a:lnTo>
                  <a:lnTo>
                    <a:pt x="166" y="441"/>
                  </a:lnTo>
                  <a:lnTo>
                    <a:pt x="166" y="446"/>
                  </a:lnTo>
                  <a:lnTo>
                    <a:pt x="168" y="448"/>
                  </a:lnTo>
                  <a:lnTo>
                    <a:pt x="168" y="450"/>
                  </a:lnTo>
                  <a:lnTo>
                    <a:pt x="173" y="450"/>
                  </a:lnTo>
                  <a:lnTo>
                    <a:pt x="176" y="450"/>
                  </a:lnTo>
                  <a:lnTo>
                    <a:pt x="178" y="450"/>
                  </a:lnTo>
                  <a:lnTo>
                    <a:pt x="180" y="450"/>
                  </a:lnTo>
                  <a:lnTo>
                    <a:pt x="183" y="453"/>
                  </a:lnTo>
                  <a:lnTo>
                    <a:pt x="187" y="455"/>
                  </a:lnTo>
                  <a:lnTo>
                    <a:pt x="190" y="457"/>
                  </a:lnTo>
                  <a:lnTo>
                    <a:pt x="190" y="460"/>
                  </a:lnTo>
                  <a:lnTo>
                    <a:pt x="190" y="462"/>
                  </a:lnTo>
                  <a:lnTo>
                    <a:pt x="190" y="467"/>
                  </a:lnTo>
                  <a:lnTo>
                    <a:pt x="190" y="467"/>
                  </a:lnTo>
                  <a:lnTo>
                    <a:pt x="190" y="469"/>
                  </a:lnTo>
                  <a:lnTo>
                    <a:pt x="190" y="472"/>
                  </a:lnTo>
                  <a:lnTo>
                    <a:pt x="190" y="472"/>
                  </a:lnTo>
                  <a:lnTo>
                    <a:pt x="192" y="474"/>
                  </a:lnTo>
                  <a:lnTo>
                    <a:pt x="195" y="479"/>
                  </a:lnTo>
                  <a:lnTo>
                    <a:pt x="195" y="479"/>
                  </a:lnTo>
                  <a:lnTo>
                    <a:pt x="197" y="481"/>
                  </a:lnTo>
                  <a:lnTo>
                    <a:pt x="197" y="481"/>
                  </a:lnTo>
                  <a:lnTo>
                    <a:pt x="202" y="479"/>
                  </a:lnTo>
                  <a:lnTo>
                    <a:pt x="204" y="479"/>
                  </a:lnTo>
                  <a:lnTo>
                    <a:pt x="209" y="483"/>
                  </a:lnTo>
                  <a:lnTo>
                    <a:pt x="211" y="483"/>
                  </a:lnTo>
                  <a:lnTo>
                    <a:pt x="213" y="486"/>
                  </a:lnTo>
                  <a:lnTo>
                    <a:pt x="216" y="486"/>
                  </a:lnTo>
                  <a:lnTo>
                    <a:pt x="218" y="491"/>
                  </a:lnTo>
                  <a:lnTo>
                    <a:pt x="221" y="491"/>
                  </a:lnTo>
                  <a:lnTo>
                    <a:pt x="223" y="493"/>
                  </a:lnTo>
                  <a:lnTo>
                    <a:pt x="232" y="495"/>
                  </a:lnTo>
                  <a:lnTo>
                    <a:pt x="235" y="495"/>
                  </a:lnTo>
                  <a:lnTo>
                    <a:pt x="237" y="493"/>
                  </a:lnTo>
                  <a:lnTo>
                    <a:pt x="244" y="491"/>
                  </a:lnTo>
                  <a:lnTo>
                    <a:pt x="247" y="491"/>
                  </a:lnTo>
                  <a:lnTo>
                    <a:pt x="251" y="493"/>
                  </a:lnTo>
                  <a:lnTo>
                    <a:pt x="256" y="491"/>
                  </a:lnTo>
                  <a:lnTo>
                    <a:pt x="259" y="486"/>
                  </a:lnTo>
                  <a:lnTo>
                    <a:pt x="259" y="483"/>
                  </a:lnTo>
                  <a:lnTo>
                    <a:pt x="261" y="483"/>
                  </a:lnTo>
                  <a:lnTo>
                    <a:pt x="261" y="481"/>
                  </a:lnTo>
                  <a:lnTo>
                    <a:pt x="259" y="479"/>
                  </a:lnTo>
                  <a:lnTo>
                    <a:pt x="259" y="479"/>
                  </a:lnTo>
                  <a:lnTo>
                    <a:pt x="259" y="476"/>
                  </a:lnTo>
                  <a:lnTo>
                    <a:pt x="261" y="474"/>
                  </a:lnTo>
                  <a:lnTo>
                    <a:pt x="261" y="474"/>
                  </a:lnTo>
                  <a:lnTo>
                    <a:pt x="273" y="467"/>
                  </a:lnTo>
                  <a:lnTo>
                    <a:pt x="275" y="467"/>
                  </a:lnTo>
                  <a:lnTo>
                    <a:pt x="275" y="467"/>
                  </a:lnTo>
                  <a:lnTo>
                    <a:pt x="277" y="467"/>
                  </a:lnTo>
                  <a:lnTo>
                    <a:pt x="280" y="467"/>
                  </a:lnTo>
                  <a:lnTo>
                    <a:pt x="282" y="469"/>
                  </a:lnTo>
                  <a:lnTo>
                    <a:pt x="282" y="467"/>
                  </a:lnTo>
                  <a:lnTo>
                    <a:pt x="285" y="467"/>
                  </a:lnTo>
                  <a:lnTo>
                    <a:pt x="287" y="467"/>
                  </a:lnTo>
                  <a:lnTo>
                    <a:pt x="287" y="464"/>
                  </a:lnTo>
                  <a:lnTo>
                    <a:pt x="289" y="460"/>
                  </a:lnTo>
                  <a:lnTo>
                    <a:pt x="289" y="460"/>
                  </a:lnTo>
                  <a:lnTo>
                    <a:pt x="289" y="457"/>
                  </a:lnTo>
                  <a:lnTo>
                    <a:pt x="292" y="457"/>
                  </a:lnTo>
                  <a:lnTo>
                    <a:pt x="294" y="455"/>
                  </a:lnTo>
                  <a:lnTo>
                    <a:pt x="296" y="455"/>
                  </a:lnTo>
                  <a:lnTo>
                    <a:pt x="301" y="453"/>
                  </a:lnTo>
                  <a:lnTo>
                    <a:pt x="304" y="450"/>
                  </a:lnTo>
                  <a:lnTo>
                    <a:pt x="304" y="446"/>
                  </a:lnTo>
                  <a:lnTo>
                    <a:pt x="304" y="446"/>
                  </a:lnTo>
                  <a:lnTo>
                    <a:pt x="304" y="438"/>
                  </a:lnTo>
                  <a:lnTo>
                    <a:pt x="304" y="436"/>
                  </a:lnTo>
                  <a:lnTo>
                    <a:pt x="304" y="431"/>
                  </a:lnTo>
                  <a:lnTo>
                    <a:pt x="306" y="424"/>
                  </a:lnTo>
                  <a:lnTo>
                    <a:pt x="306" y="419"/>
                  </a:lnTo>
                  <a:lnTo>
                    <a:pt x="308" y="419"/>
                  </a:lnTo>
                  <a:lnTo>
                    <a:pt x="308" y="417"/>
                  </a:lnTo>
                  <a:lnTo>
                    <a:pt x="325" y="405"/>
                  </a:lnTo>
                  <a:lnTo>
                    <a:pt x="330" y="403"/>
                  </a:lnTo>
                  <a:lnTo>
                    <a:pt x="330" y="403"/>
                  </a:lnTo>
                  <a:lnTo>
                    <a:pt x="332" y="405"/>
                  </a:lnTo>
                  <a:lnTo>
                    <a:pt x="334" y="403"/>
                  </a:lnTo>
                  <a:lnTo>
                    <a:pt x="334" y="400"/>
                  </a:lnTo>
                  <a:lnTo>
                    <a:pt x="339" y="391"/>
                  </a:lnTo>
                  <a:lnTo>
                    <a:pt x="344" y="386"/>
                  </a:lnTo>
                  <a:lnTo>
                    <a:pt x="346" y="384"/>
                  </a:lnTo>
                  <a:lnTo>
                    <a:pt x="346" y="382"/>
                  </a:lnTo>
                  <a:lnTo>
                    <a:pt x="346" y="379"/>
                  </a:lnTo>
                  <a:lnTo>
                    <a:pt x="346" y="377"/>
                  </a:lnTo>
                  <a:lnTo>
                    <a:pt x="346" y="372"/>
                  </a:lnTo>
                  <a:lnTo>
                    <a:pt x="346" y="370"/>
                  </a:lnTo>
                  <a:lnTo>
                    <a:pt x="346" y="367"/>
                  </a:lnTo>
                  <a:lnTo>
                    <a:pt x="349" y="367"/>
                  </a:lnTo>
                  <a:lnTo>
                    <a:pt x="351" y="367"/>
                  </a:lnTo>
                  <a:lnTo>
                    <a:pt x="351" y="367"/>
                  </a:lnTo>
                  <a:lnTo>
                    <a:pt x="353" y="367"/>
                  </a:lnTo>
                  <a:lnTo>
                    <a:pt x="356" y="365"/>
                  </a:lnTo>
                  <a:lnTo>
                    <a:pt x="358" y="360"/>
                  </a:lnTo>
                  <a:lnTo>
                    <a:pt x="360" y="355"/>
                  </a:lnTo>
                  <a:lnTo>
                    <a:pt x="368" y="351"/>
                  </a:lnTo>
                  <a:lnTo>
                    <a:pt x="370" y="341"/>
                  </a:lnTo>
                  <a:lnTo>
                    <a:pt x="372" y="339"/>
                  </a:lnTo>
                  <a:lnTo>
                    <a:pt x="375" y="337"/>
                  </a:lnTo>
                  <a:lnTo>
                    <a:pt x="377" y="334"/>
                  </a:lnTo>
                  <a:lnTo>
                    <a:pt x="379" y="332"/>
                  </a:lnTo>
                  <a:lnTo>
                    <a:pt x="379" y="329"/>
                  </a:lnTo>
                  <a:lnTo>
                    <a:pt x="382" y="329"/>
                  </a:lnTo>
                  <a:lnTo>
                    <a:pt x="382" y="327"/>
                  </a:lnTo>
                  <a:lnTo>
                    <a:pt x="384" y="329"/>
                  </a:lnTo>
                  <a:lnTo>
                    <a:pt x="387" y="329"/>
                  </a:lnTo>
                  <a:lnTo>
                    <a:pt x="391" y="329"/>
                  </a:lnTo>
                  <a:lnTo>
                    <a:pt x="391" y="329"/>
                  </a:lnTo>
                  <a:lnTo>
                    <a:pt x="391" y="327"/>
                  </a:lnTo>
                  <a:lnTo>
                    <a:pt x="394" y="327"/>
                  </a:lnTo>
                  <a:lnTo>
                    <a:pt x="394" y="322"/>
                  </a:lnTo>
                  <a:lnTo>
                    <a:pt x="394" y="313"/>
                  </a:lnTo>
                  <a:lnTo>
                    <a:pt x="394" y="310"/>
                  </a:lnTo>
                  <a:lnTo>
                    <a:pt x="396" y="308"/>
                  </a:lnTo>
                  <a:lnTo>
                    <a:pt x="396" y="308"/>
                  </a:lnTo>
                  <a:lnTo>
                    <a:pt x="396" y="306"/>
                  </a:lnTo>
                  <a:lnTo>
                    <a:pt x="396" y="301"/>
                  </a:lnTo>
                  <a:lnTo>
                    <a:pt x="396" y="299"/>
                  </a:lnTo>
                  <a:lnTo>
                    <a:pt x="398" y="299"/>
                  </a:lnTo>
                  <a:lnTo>
                    <a:pt x="398" y="299"/>
                  </a:lnTo>
                  <a:lnTo>
                    <a:pt x="403" y="299"/>
                  </a:lnTo>
                  <a:lnTo>
                    <a:pt x="403" y="299"/>
                  </a:lnTo>
                  <a:lnTo>
                    <a:pt x="405" y="299"/>
                  </a:lnTo>
                  <a:lnTo>
                    <a:pt x="408" y="296"/>
                  </a:lnTo>
                  <a:lnTo>
                    <a:pt x="410" y="296"/>
                  </a:lnTo>
                  <a:lnTo>
                    <a:pt x="413" y="294"/>
                  </a:lnTo>
                  <a:lnTo>
                    <a:pt x="415" y="292"/>
                  </a:lnTo>
                  <a:lnTo>
                    <a:pt x="415" y="289"/>
                  </a:lnTo>
                  <a:lnTo>
                    <a:pt x="415" y="287"/>
                  </a:lnTo>
                  <a:lnTo>
                    <a:pt x="410" y="277"/>
                  </a:lnTo>
                  <a:lnTo>
                    <a:pt x="410" y="277"/>
                  </a:lnTo>
                  <a:lnTo>
                    <a:pt x="408" y="275"/>
                  </a:lnTo>
                  <a:lnTo>
                    <a:pt x="408" y="275"/>
                  </a:lnTo>
                  <a:lnTo>
                    <a:pt x="405" y="277"/>
                  </a:lnTo>
                  <a:lnTo>
                    <a:pt x="403" y="277"/>
                  </a:lnTo>
                  <a:lnTo>
                    <a:pt x="403" y="275"/>
                  </a:lnTo>
                  <a:lnTo>
                    <a:pt x="396" y="268"/>
                  </a:lnTo>
                  <a:lnTo>
                    <a:pt x="396" y="265"/>
                  </a:lnTo>
                  <a:lnTo>
                    <a:pt x="396" y="265"/>
                  </a:lnTo>
                  <a:lnTo>
                    <a:pt x="396" y="263"/>
                  </a:lnTo>
                  <a:lnTo>
                    <a:pt x="396" y="261"/>
                  </a:lnTo>
                  <a:lnTo>
                    <a:pt x="396" y="258"/>
                  </a:lnTo>
                  <a:lnTo>
                    <a:pt x="396" y="256"/>
                  </a:lnTo>
                  <a:lnTo>
                    <a:pt x="396" y="256"/>
                  </a:lnTo>
                  <a:lnTo>
                    <a:pt x="394" y="249"/>
                  </a:lnTo>
                  <a:lnTo>
                    <a:pt x="398" y="249"/>
                  </a:lnTo>
                  <a:lnTo>
                    <a:pt x="398" y="249"/>
                  </a:lnTo>
                  <a:lnTo>
                    <a:pt x="398" y="246"/>
                  </a:lnTo>
                  <a:lnTo>
                    <a:pt x="398" y="237"/>
                  </a:lnTo>
                  <a:lnTo>
                    <a:pt x="396" y="237"/>
                  </a:lnTo>
                  <a:lnTo>
                    <a:pt x="396" y="235"/>
                  </a:lnTo>
                  <a:lnTo>
                    <a:pt x="394" y="232"/>
                  </a:lnTo>
                  <a:lnTo>
                    <a:pt x="394" y="228"/>
                  </a:lnTo>
                  <a:lnTo>
                    <a:pt x="394" y="225"/>
                  </a:lnTo>
                  <a:lnTo>
                    <a:pt x="396" y="225"/>
                  </a:lnTo>
                  <a:lnTo>
                    <a:pt x="398" y="225"/>
                  </a:lnTo>
                  <a:lnTo>
                    <a:pt x="401" y="225"/>
                  </a:lnTo>
                  <a:lnTo>
                    <a:pt x="401" y="223"/>
                  </a:lnTo>
                  <a:lnTo>
                    <a:pt x="405" y="218"/>
                  </a:lnTo>
                  <a:lnTo>
                    <a:pt x="410" y="216"/>
                  </a:lnTo>
                  <a:lnTo>
                    <a:pt x="413" y="213"/>
                  </a:lnTo>
                  <a:lnTo>
                    <a:pt x="413" y="213"/>
                  </a:lnTo>
                  <a:lnTo>
                    <a:pt x="422" y="213"/>
                  </a:lnTo>
                  <a:lnTo>
                    <a:pt x="424" y="213"/>
                  </a:lnTo>
                  <a:lnTo>
                    <a:pt x="427" y="213"/>
                  </a:lnTo>
                  <a:lnTo>
                    <a:pt x="427" y="211"/>
                  </a:lnTo>
                  <a:lnTo>
                    <a:pt x="427" y="211"/>
                  </a:lnTo>
                  <a:lnTo>
                    <a:pt x="427" y="209"/>
                  </a:lnTo>
                  <a:lnTo>
                    <a:pt x="427" y="206"/>
                  </a:lnTo>
                  <a:lnTo>
                    <a:pt x="429" y="206"/>
                  </a:lnTo>
                  <a:lnTo>
                    <a:pt x="432" y="204"/>
                  </a:lnTo>
                  <a:lnTo>
                    <a:pt x="432" y="201"/>
                  </a:lnTo>
                  <a:lnTo>
                    <a:pt x="434" y="197"/>
                  </a:lnTo>
                  <a:lnTo>
                    <a:pt x="436" y="194"/>
                  </a:lnTo>
                  <a:lnTo>
                    <a:pt x="439" y="194"/>
                  </a:lnTo>
                  <a:lnTo>
                    <a:pt x="439" y="194"/>
                  </a:lnTo>
                  <a:lnTo>
                    <a:pt x="441" y="192"/>
                  </a:lnTo>
                  <a:lnTo>
                    <a:pt x="443" y="192"/>
                  </a:lnTo>
                  <a:lnTo>
                    <a:pt x="443" y="194"/>
                  </a:lnTo>
                  <a:lnTo>
                    <a:pt x="446" y="194"/>
                  </a:lnTo>
                  <a:lnTo>
                    <a:pt x="448" y="192"/>
                  </a:lnTo>
                  <a:lnTo>
                    <a:pt x="455" y="187"/>
                  </a:lnTo>
                  <a:lnTo>
                    <a:pt x="458" y="187"/>
                  </a:lnTo>
                  <a:lnTo>
                    <a:pt x="460" y="178"/>
                  </a:lnTo>
                  <a:lnTo>
                    <a:pt x="458"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
              <a:extLst>
                <a:ext uri="{FF2B5EF4-FFF2-40B4-BE49-F238E27FC236}">
                  <a16:creationId xmlns:a16="http://schemas.microsoft.com/office/drawing/2014/main" id="{CF4D3520-2415-42E8-BAD3-2742FBBD7EBD}"/>
                </a:ext>
              </a:extLst>
            </p:cNvPr>
            <p:cNvSpPr>
              <a:spLocks/>
            </p:cNvSpPr>
            <p:nvPr/>
          </p:nvSpPr>
          <p:spPr bwMode="auto">
            <a:xfrm>
              <a:off x="3698" y="1172"/>
              <a:ext cx="481" cy="393"/>
            </a:xfrm>
            <a:custGeom>
              <a:avLst/>
              <a:gdLst>
                <a:gd name="T0" fmla="*/ 78 w 481"/>
                <a:gd name="T1" fmla="*/ 9 h 393"/>
                <a:gd name="T2" fmla="*/ 95 w 481"/>
                <a:gd name="T3" fmla="*/ 14 h 393"/>
                <a:gd name="T4" fmla="*/ 114 w 481"/>
                <a:gd name="T5" fmla="*/ 35 h 393"/>
                <a:gd name="T6" fmla="*/ 140 w 481"/>
                <a:gd name="T7" fmla="*/ 43 h 393"/>
                <a:gd name="T8" fmla="*/ 159 w 481"/>
                <a:gd name="T9" fmla="*/ 35 h 393"/>
                <a:gd name="T10" fmla="*/ 173 w 481"/>
                <a:gd name="T11" fmla="*/ 40 h 393"/>
                <a:gd name="T12" fmla="*/ 168 w 481"/>
                <a:gd name="T13" fmla="*/ 62 h 393"/>
                <a:gd name="T14" fmla="*/ 173 w 481"/>
                <a:gd name="T15" fmla="*/ 73 h 393"/>
                <a:gd name="T16" fmla="*/ 192 w 481"/>
                <a:gd name="T17" fmla="*/ 64 h 393"/>
                <a:gd name="T18" fmla="*/ 201 w 481"/>
                <a:gd name="T19" fmla="*/ 71 h 393"/>
                <a:gd name="T20" fmla="*/ 220 w 481"/>
                <a:gd name="T21" fmla="*/ 76 h 393"/>
                <a:gd name="T22" fmla="*/ 230 w 481"/>
                <a:gd name="T23" fmla="*/ 69 h 393"/>
                <a:gd name="T24" fmla="*/ 232 w 481"/>
                <a:gd name="T25" fmla="*/ 88 h 393"/>
                <a:gd name="T26" fmla="*/ 246 w 481"/>
                <a:gd name="T27" fmla="*/ 85 h 393"/>
                <a:gd name="T28" fmla="*/ 265 w 481"/>
                <a:gd name="T29" fmla="*/ 88 h 393"/>
                <a:gd name="T30" fmla="*/ 277 w 481"/>
                <a:gd name="T31" fmla="*/ 78 h 393"/>
                <a:gd name="T32" fmla="*/ 332 w 481"/>
                <a:gd name="T33" fmla="*/ 90 h 393"/>
                <a:gd name="T34" fmla="*/ 355 w 481"/>
                <a:gd name="T35" fmla="*/ 90 h 393"/>
                <a:gd name="T36" fmla="*/ 379 w 481"/>
                <a:gd name="T37" fmla="*/ 88 h 393"/>
                <a:gd name="T38" fmla="*/ 419 w 481"/>
                <a:gd name="T39" fmla="*/ 90 h 393"/>
                <a:gd name="T40" fmla="*/ 436 w 481"/>
                <a:gd name="T41" fmla="*/ 88 h 393"/>
                <a:gd name="T42" fmla="*/ 455 w 481"/>
                <a:gd name="T43" fmla="*/ 107 h 393"/>
                <a:gd name="T44" fmla="*/ 462 w 481"/>
                <a:gd name="T45" fmla="*/ 104 h 393"/>
                <a:gd name="T46" fmla="*/ 481 w 481"/>
                <a:gd name="T47" fmla="*/ 128 h 393"/>
                <a:gd name="T48" fmla="*/ 476 w 481"/>
                <a:gd name="T49" fmla="*/ 159 h 393"/>
                <a:gd name="T50" fmla="*/ 462 w 481"/>
                <a:gd name="T51" fmla="*/ 182 h 393"/>
                <a:gd name="T52" fmla="*/ 448 w 481"/>
                <a:gd name="T53" fmla="*/ 197 h 393"/>
                <a:gd name="T54" fmla="*/ 450 w 481"/>
                <a:gd name="T55" fmla="*/ 218 h 393"/>
                <a:gd name="T56" fmla="*/ 448 w 481"/>
                <a:gd name="T57" fmla="*/ 242 h 393"/>
                <a:gd name="T58" fmla="*/ 445 w 481"/>
                <a:gd name="T59" fmla="*/ 263 h 393"/>
                <a:gd name="T60" fmla="*/ 426 w 481"/>
                <a:gd name="T61" fmla="*/ 258 h 393"/>
                <a:gd name="T62" fmla="*/ 415 w 481"/>
                <a:gd name="T63" fmla="*/ 265 h 393"/>
                <a:gd name="T64" fmla="*/ 384 w 481"/>
                <a:gd name="T65" fmla="*/ 287 h 393"/>
                <a:gd name="T66" fmla="*/ 391 w 481"/>
                <a:gd name="T67" fmla="*/ 306 h 393"/>
                <a:gd name="T68" fmla="*/ 388 w 481"/>
                <a:gd name="T69" fmla="*/ 317 h 393"/>
                <a:gd name="T70" fmla="*/ 377 w 481"/>
                <a:gd name="T71" fmla="*/ 327 h 393"/>
                <a:gd name="T72" fmla="*/ 370 w 481"/>
                <a:gd name="T73" fmla="*/ 344 h 393"/>
                <a:gd name="T74" fmla="*/ 384 w 481"/>
                <a:gd name="T75" fmla="*/ 348 h 393"/>
                <a:gd name="T76" fmla="*/ 370 w 481"/>
                <a:gd name="T77" fmla="*/ 367 h 393"/>
                <a:gd name="T78" fmla="*/ 341 w 481"/>
                <a:gd name="T79" fmla="*/ 391 h 393"/>
                <a:gd name="T80" fmla="*/ 327 w 481"/>
                <a:gd name="T81" fmla="*/ 377 h 393"/>
                <a:gd name="T82" fmla="*/ 301 w 481"/>
                <a:gd name="T83" fmla="*/ 341 h 393"/>
                <a:gd name="T84" fmla="*/ 272 w 481"/>
                <a:gd name="T85" fmla="*/ 332 h 393"/>
                <a:gd name="T86" fmla="*/ 237 w 481"/>
                <a:gd name="T87" fmla="*/ 334 h 393"/>
                <a:gd name="T88" fmla="*/ 223 w 481"/>
                <a:gd name="T89" fmla="*/ 334 h 393"/>
                <a:gd name="T90" fmla="*/ 196 w 481"/>
                <a:gd name="T91" fmla="*/ 327 h 393"/>
                <a:gd name="T92" fmla="*/ 147 w 481"/>
                <a:gd name="T93" fmla="*/ 313 h 393"/>
                <a:gd name="T94" fmla="*/ 116 w 481"/>
                <a:gd name="T95" fmla="*/ 301 h 393"/>
                <a:gd name="T96" fmla="*/ 78 w 481"/>
                <a:gd name="T97" fmla="*/ 310 h 393"/>
                <a:gd name="T98" fmla="*/ 54 w 481"/>
                <a:gd name="T99" fmla="*/ 296 h 393"/>
                <a:gd name="T100" fmla="*/ 64 w 481"/>
                <a:gd name="T101" fmla="*/ 291 h 393"/>
                <a:gd name="T102" fmla="*/ 61 w 481"/>
                <a:gd name="T103" fmla="*/ 275 h 393"/>
                <a:gd name="T104" fmla="*/ 64 w 481"/>
                <a:gd name="T105" fmla="*/ 235 h 393"/>
                <a:gd name="T106" fmla="*/ 57 w 481"/>
                <a:gd name="T107" fmla="*/ 225 h 393"/>
                <a:gd name="T108" fmla="*/ 52 w 481"/>
                <a:gd name="T109" fmla="*/ 192 h 393"/>
                <a:gd name="T110" fmla="*/ 57 w 481"/>
                <a:gd name="T111" fmla="*/ 178 h 393"/>
                <a:gd name="T112" fmla="*/ 64 w 481"/>
                <a:gd name="T113" fmla="*/ 159 h 393"/>
                <a:gd name="T114" fmla="*/ 0 w 481"/>
                <a:gd name="T115" fmla="*/ 81 h 393"/>
                <a:gd name="T116" fmla="*/ 47 w 481"/>
                <a:gd name="T117" fmla="*/ 50 h 393"/>
                <a:gd name="T118" fmla="*/ 45 w 481"/>
                <a:gd name="T119" fmla="*/ 40 h 393"/>
                <a:gd name="T120" fmla="*/ 33 w 481"/>
                <a:gd name="T12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 h="393">
                  <a:moveTo>
                    <a:pt x="47" y="9"/>
                  </a:moveTo>
                  <a:lnTo>
                    <a:pt x="50" y="9"/>
                  </a:lnTo>
                  <a:lnTo>
                    <a:pt x="52" y="9"/>
                  </a:lnTo>
                  <a:lnTo>
                    <a:pt x="61" y="5"/>
                  </a:lnTo>
                  <a:lnTo>
                    <a:pt x="69" y="5"/>
                  </a:lnTo>
                  <a:lnTo>
                    <a:pt x="71" y="5"/>
                  </a:lnTo>
                  <a:lnTo>
                    <a:pt x="73" y="5"/>
                  </a:lnTo>
                  <a:lnTo>
                    <a:pt x="78" y="7"/>
                  </a:lnTo>
                  <a:lnTo>
                    <a:pt x="78" y="9"/>
                  </a:lnTo>
                  <a:lnTo>
                    <a:pt x="80" y="12"/>
                  </a:lnTo>
                  <a:lnTo>
                    <a:pt x="83" y="14"/>
                  </a:lnTo>
                  <a:lnTo>
                    <a:pt x="85" y="17"/>
                  </a:lnTo>
                  <a:lnTo>
                    <a:pt x="87" y="17"/>
                  </a:lnTo>
                  <a:lnTo>
                    <a:pt x="90" y="14"/>
                  </a:lnTo>
                  <a:lnTo>
                    <a:pt x="90" y="14"/>
                  </a:lnTo>
                  <a:lnTo>
                    <a:pt x="92" y="12"/>
                  </a:lnTo>
                  <a:lnTo>
                    <a:pt x="95" y="12"/>
                  </a:lnTo>
                  <a:lnTo>
                    <a:pt x="95" y="14"/>
                  </a:lnTo>
                  <a:lnTo>
                    <a:pt x="97" y="14"/>
                  </a:lnTo>
                  <a:lnTo>
                    <a:pt x="95" y="17"/>
                  </a:lnTo>
                  <a:lnTo>
                    <a:pt x="95" y="17"/>
                  </a:lnTo>
                  <a:lnTo>
                    <a:pt x="95" y="19"/>
                  </a:lnTo>
                  <a:lnTo>
                    <a:pt x="95" y="21"/>
                  </a:lnTo>
                  <a:lnTo>
                    <a:pt x="109" y="28"/>
                  </a:lnTo>
                  <a:lnTo>
                    <a:pt x="111" y="31"/>
                  </a:lnTo>
                  <a:lnTo>
                    <a:pt x="114" y="33"/>
                  </a:lnTo>
                  <a:lnTo>
                    <a:pt x="114" y="35"/>
                  </a:lnTo>
                  <a:lnTo>
                    <a:pt x="114" y="35"/>
                  </a:lnTo>
                  <a:lnTo>
                    <a:pt x="114" y="38"/>
                  </a:lnTo>
                  <a:lnTo>
                    <a:pt x="116" y="40"/>
                  </a:lnTo>
                  <a:lnTo>
                    <a:pt x="118" y="43"/>
                  </a:lnTo>
                  <a:lnTo>
                    <a:pt x="121" y="45"/>
                  </a:lnTo>
                  <a:lnTo>
                    <a:pt x="123" y="45"/>
                  </a:lnTo>
                  <a:lnTo>
                    <a:pt x="133" y="45"/>
                  </a:lnTo>
                  <a:lnTo>
                    <a:pt x="137" y="43"/>
                  </a:lnTo>
                  <a:lnTo>
                    <a:pt x="140" y="43"/>
                  </a:lnTo>
                  <a:lnTo>
                    <a:pt x="142" y="43"/>
                  </a:lnTo>
                  <a:lnTo>
                    <a:pt x="144" y="43"/>
                  </a:lnTo>
                  <a:lnTo>
                    <a:pt x="149" y="40"/>
                  </a:lnTo>
                  <a:lnTo>
                    <a:pt x="154" y="40"/>
                  </a:lnTo>
                  <a:lnTo>
                    <a:pt x="154" y="40"/>
                  </a:lnTo>
                  <a:lnTo>
                    <a:pt x="156" y="40"/>
                  </a:lnTo>
                  <a:lnTo>
                    <a:pt x="156" y="38"/>
                  </a:lnTo>
                  <a:lnTo>
                    <a:pt x="156" y="35"/>
                  </a:lnTo>
                  <a:lnTo>
                    <a:pt x="159" y="35"/>
                  </a:lnTo>
                  <a:lnTo>
                    <a:pt x="161" y="35"/>
                  </a:lnTo>
                  <a:lnTo>
                    <a:pt x="161" y="38"/>
                  </a:lnTo>
                  <a:lnTo>
                    <a:pt x="163" y="40"/>
                  </a:lnTo>
                  <a:lnTo>
                    <a:pt x="163" y="43"/>
                  </a:lnTo>
                  <a:lnTo>
                    <a:pt x="166" y="43"/>
                  </a:lnTo>
                  <a:lnTo>
                    <a:pt x="166" y="40"/>
                  </a:lnTo>
                  <a:lnTo>
                    <a:pt x="168" y="38"/>
                  </a:lnTo>
                  <a:lnTo>
                    <a:pt x="170" y="38"/>
                  </a:lnTo>
                  <a:lnTo>
                    <a:pt x="173" y="40"/>
                  </a:lnTo>
                  <a:lnTo>
                    <a:pt x="180" y="43"/>
                  </a:lnTo>
                  <a:lnTo>
                    <a:pt x="182" y="45"/>
                  </a:lnTo>
                  <a:lnTo>
                    <a:pt x="182" y="47"/>
                  </a:lnTo>
                  <a:lnTo>
                    <a:pt x="182" y="50"/>
                  </a:lnTo>
                  <a:lnTo>
                    <a:pt x="180" y="50"/>
                  </a:lnTo>
                  <a:lnTo>
                    <a:pt x="173" y="54"/>
                  </a:lnTo>
                  <a:lnTo>
                    <a:pt x="170" y="57"/>
                  </a:lnTo>
                  <a:lnTo>
                    <a:pt x="168" y="59"/>
                  </a:lnTo>
                  <a:lnTo>
                    <a:pt x="168" y="62"/>
                  </a:lnTo>
                  <a:lnTo>
                    <a:pt x="168" y="62"/>
                  </a:lnTo>
                  <a:lnTo>
                    <a:pt x="168" y="64"/>
                  </a:lnTo>
                  <a:lnTo>
                    <a:pt x="168" y="66"/>
                  </a:lnTo>
                  <a:lnTo>
                    <a:pt x="168" y="66"/>
                  </a:lnTo>
                  <a:lnTo>
                    <a:pt x="168" y="69"/>
                  </a:lnTo>
                  <a:lnTo>
                    <a:pt x="168" y="71"/>
                  </a:lnTo>
                  <a:lnTo>
                    <a:pt x="170" y="73"/>
                  </a:lnTo>
                  <a:lnTo>
                    <a:pt x="173" y="73"/>
                  </a:lnTo>
                  <a:lnTo>
                    <a:pt x="173" y="73"/>
                  </a:lnTo>
                  <a:lnTo>
                    <a:pt x="175" y="71"/>
                  </a:lnTo>
                  <a:lnTo>
                    <a:pt x="175" y="69"/>
                  </a:lnTo>
                  <a:lnTo>
                    <a:pt x="178" y="66"/>
                  </a:lnTo>
                  <a:lnTo>
                    <a:pt x="178" y="66"/>
                  </a:lnTo>
                  <a:lnTo>
                    <a:pt x="180" y="64"/>
                  </a:lnTo>
                  <a:lnTo>
                    <a:pt x="185" y="64"/>
                  </a:lnTo>
                  <a:lnTo>
                    <a:pt x="189" y="66"/>
                  </a:lnTo>
                  <a:lnTo>
                    <a:pt x="192" y="66"/>
                  </a:lnTo>
                  <a:lnTo>
                    <a:pt x="192" y="64"/>
                  </a:lnTo>
                  <a:lnTo>
                    <a:pt x="194" y="64"/>
                  </a:lnTo>
                  <a:lnTo>
                    <a:pt x="196" y="64"/>
                  </a:lnTo>
                  <a:lnTo>
                    <a:pt x="199" y="64"/>
                  </a:lnTo>
                  <a:lnTo>
                    <a:pt x="201" y="64"/>
                  </a:lnTo>
                  <a:lnTo>
                    <a:pt x="201" y="66"/>
                  </a:lnTo>
                  <a:lnTo>
                    <a:pt x="199" y="66"/>
                  </a:lnTo>
                  <a:lnTo>
                    <a:pt x="199" y="69"/>
                  </a:lnTo>
                  <a:lnTo>
                    <a:pt x="201" y="71"/>
                  </a:lnTo>
                  <a:lnTo>
                    <a:pt x="201" y="71"/>
                  </a:lnTo>
                  <a:lnTo>
                    <a:pt x="211" y="73"/>
                  </a:lnTo>
                  <a:lnTo>
                    <a:pt x="213" y="73"/>
                  </a:lnTo>
                  <a:lnTo>
                    <a:pt x="215" y="76"/>
                  </a:lnTo>
                  <a:lnTo>
                    <a:pt x="218" y="78"/>
                  </a:lnTo>
                  <a:lnTo>
                    <a:pt x="218" y="78"/>
                  </a:lnTo>
                  <a:lnTo>
                    <a:pt x="220" y="78"/>
                  </a:lnTo>
                  <a:lnTo>
                    <a:pt x="220" y="76"/>
                  </a:lnTo>
                  <a:lnTo>
                    <a:pt x="220" y="76"/>
                  </a:lnTo>
                  <a:lnTo>
                    <a:pt x="220" y="76"/>
                  </a:lnTo>
                  <a:lnTo>
                    <a:pt x="220" y="73"/>
                  </a:lnTo>
                  <a:lnTo>
                    <a:pt x="220" y="71"/>
                  </a:lnTo>
                  <a:lnTo>
                    <a:pt x="220" y="69"/>
                  </a:lnTo>
                  <a:lnTo>
                    <a:pt x="220" y="66"/>
                  </a:lnTo>
                  <a:lnTo>
                    <a:pt x="223" y="64"/>
                  </a:lnTo>
                  <a:lnTo>
                    <a:pt x="223" y="64"/>
                  </a:lnTo>
                  <a:lnTo>
                    <a:pt x="225" y="64"/>
                  </a:lnTo>
                  <a:lnTo>
                    <a:pt x="227" y="66"/>
                  </a:lnTo>
                  <a:lnTo>
                    <a:pt x="230" y="69"/>
                  </a:lnTo>
                  <a:lnTo>
                    <a:pt x="230" y="71"/>
                  </a:lnTo>
                  <a:lnTo>
                    <a:pt x="232" y="76"/>
                  </a:lnTo>
                  <a:lnTo>
                    <a:pt x="232" y="78"/>
                  </a:lnTo>
                  <a:lnTo>
                    <a:pt x="232" y="78"/>
                  </a:lnTo>
                  <a:lnTo>
                    <a:pt x="232" y="81"/>
                  </a:lnTo>
                  <a:lnTo>
                    <a:pt x="230" y="83"/>
                  </a:lnTo>
                  <a:lnTo>
                    <a:pt x="230" y="85"/>
                  </a:lnTo>
                  <a:lnTo>
                    <a:pt x="230" y="88"/>
                  </a:lnTo>
                  <a:lnTo>
                    <a:pt x="232" y="88"/>
                  </a:lnTo>
                  <a:lnTo>
                    <a:pt x="232" y="88"/>
                  </a:lnTo>
                  <a:lnTo>
                    <a:pt x="237" y="85"/>
                  </a:lnTo>
                  <a:lnTo>
                    <a:pt x="242" y="81"/>
                  </a:lnTo>
                  <a:lnTo>
                    <a:pt x="244" y="78"/>
                  </a:lnTo>
                  <a:lnTo>
                    <a:pt x="244" y="81"/>
                  </a:lnTo>
                  <a:lnTo>
                    <a:pt x="246" y="81"/>
                  </a:lnTo>
                  <a:lnTo>
                    <a:pt x="246" y="83"/>
                  </a:lnTo>
                  <a:lnTo>
                    <a:pt x="246" y="85"/>
                  </a:lnTo>
                  <a:lnTo>
                    <a:pt x="246" y="85"/>
                  </a:lnTo>
                  <a:lnTo>
                    <a:pt x="246" y="88"/>
                  </a:lnTo>
                  <a:lnTo>
                    <a:pt x="246" y="90"/>
                  </a:lnTo>
                  <a:lnTo>
                    <a:pt x="246" y="92"/>
                  </a:lnTo>
                  <a:lnTo>
                    <a:pt x="249" y="92"/>
                  </a:lnTo>
                  <a:lnTo>
                    <a:pt x="249" y="92"/>
                  </a:lnTo>
                  <a:lnTo>
                    <a:pt x="253" y="90"/>
                  </a:lnTo>
                  <a:lnTo>
                    <a:pt x="256" y="90"/>
                  </a:lnTo>
                  <a:lnTo>
                    <a:pt x="263" y="88"/>
                  </a:lnTo>
                  <a:lnTo>
                    <a:pt x="265" y="88"/>
                  </a:lnTo>
                  <a:lnTo>
                    <a:pt x="268" y="88"/>
                  </a:lnTo>
                  <a:lnTo>
                    <a:pt x="268" y="85"/>
                  </a:lnTo>
                  <a:lnTo>
                    <a:pt x="268" y="83"/>
                  </a:lnTo>
                  <a:lnTo>
                    <a:pt x="268" y="81"/>
                  </a:lnTo>
                  <a:lnTo>
                    <a:pt x="268" y="78"/>
                  </a:lnTo>
                  <a:lnTo>
                    <a:pt x="270" y="78"/>
                  </a:lnTo>
                  <a:lnTo>
                    <a:pt x="275" y="78"/>
                  </a:lnTo>
                  <a:lnTo>
                    <a:pt x="275" y="78"/>
                  </a:lnTo>
                  <a:lnTo>
                    <a:pt x="277" y="78"/>
                  </a:lnTo>
                  <a:lnTo>
                    <a:pt x="287" y="85"/>
                  </a:lnTo>
                  <a:lnTo>
                    <a:pt x="298" y="92"/>
                  </a:lnTo>
                  <a:lnTo>
                    <a:pt x="310" y="90"/>
                  </a:lnTo>
                  <a:lnTo>
                    <a:pt x="315" y="90"/>
                  </a:lnTo>
                  <a:lnTo>
                    <a:pt x="324" y="92"/>
                  </a:lnTo>
                  <a:lnTo>
                    <a:pt x="327" y="92"/>
                  </a:lnTo>
                  <a:lnTo>
                    <a:pt x="329" y="92"/>
                  </a:lnTo>
                  <a:lnTo>
                    <a:pt x="329" y="90"/>
                  </a:lnTo>
                  <a:lnTo>
                    <a:pt x="332" y="90"/>
                  </a:lnTo>
                  <a:lnTo>
                    <a:pt x="334" y="90"/>
                  </a:lnTo>
                  <a:lnTo>
                    <a:pt x="336" y="90"/>
                  </a:lnTo>
                  <a:lnTo>
                    <a:pt x="341" y="92"/>
                  </a:lnTo>
                  <a:lnTo>
                    <a:pt x="346" y="95"/>
                  </a:lnTo>
                  <a:lnTo>
                    <a:pt x="351" y="92"/>
                  </a:lnTo>
                  <a:lnTo>
                    <a:pt x="351" y="92"/>
                  </a:lnTo>
                  <a:lnTo>
                    <a:pt x="353" y="92"/>
                  </a:lnTo>
                  <a:lnTo>
                    <a:pt x="355" y="90"/>
                  </a:lnTo>
                  <a:lnTo>
                    <a:pt x="355" y="90"/>
                  </a:lnTo>
                  <a:lnTo>
                    <a:pt x="358" y="90"/>
                  </a:lnTo>
                  <a:lnTo>
                    <a:pt x="360" y="88"/>
                  </a:lnTo>
                  <a:lnTo>
                    <a:pt x="365" y="85"/>
                  </a:lnTo>
                  <a:lnTo>
                    <a:pt x="367" y="85"/>
                  </a:lnTo>
                  <a:lnTo>
                    <a:pt x="367" y="85"/>
                  </a:lnTo>
                  <a:lnTo>
                    <a:pt x="372" y="88"/>
                  </a:lnTo>
                  <a:lnTo>
                    <a:pt x="374" y="88"/>
                  </a:lnTo>
                  <a:lnTo>
                    <a:pt x="377" y="88"/>
                  </a:lnTo>
                  <a:lnTo>
                    <a:pt x="379" y="88"/>
                  </a:lnTo>
                  <a:lnTo>
                    <a:pt x="381" y="85"/>
                  </a:lnTo>
                  <a:lnTo>
                    <a:pt x="386" y="83"/>
                  </a:lnTo>
                  <a:lnTo>
                    <a:pt x="388" y="83"/>
                  </a:lnTo>
                  <a:lnTo>
                    <a:pt x="391" y="83"/>
                  </a:lnTo>
                  <a:lnTo>
                    <a:pt x="398" y="85"/>
                  </a:lnTo>
                  <a:lnTo>
                    <a:pt x="415" y="88"/>
                  </a:lnTo>
                  <a:lnTo>
                    <a:pt x="417" y="88"/>
                  </a:lnTo>
                  <a:lnTo>
                    <a:pt x="417" y="90"/>
                  </a:lnTo>
                  <a:lnTo>
                    <a:pt x="419" y="90"/>
                  </a:lnTo>
                  <a:lnTo>
                    <a:pt x="419" y="92"/>
                  </a:lnTo>
                  <a:lnTo>
                    <a:pt x="422" y="92"/>
                  </a:lnTo>
                  <a:lnTo>
                    <a:pt x="424" y="92"/>
                  </a:lnTo>
                  <a:lnTo>
                    <a:pt x="426" y="90"/>
                  </a:lnTo>
                  <a:lnTo>
                    <a:pt x="426" y="90"/>
                  </a:lnTo>
                  <a:lnTo>
                    <a:pt x="429" y="88"/>
                  </a:lnTo>
                  <a:lnTo>
                    <a:pt x="434" y="88"/>
                  </a:lnTo>
                  <a:lnTo>
                    <a:pt x="436" y="88"/>
                  </a:lnTo>
                  <a:lnTo>
                    <a:pt x="436" y="88"/>
                  </a:lnTo>
                  <a:lnTo>
                    <a:pt x="436" y="90"/>
                  </a:lnTo>
                  <a:lnTo>
                    <a:pt x="436" y="95"/>
                  </a:lnTo>
                  <a:lnTo>
                    <a:pt x="436" y="97"/>
                  </a:lnTo>
                  <a:lnTo>
                    <a:pt x="436" y="97"/>
                  </a:lnTo>
                  <a:lnTo>
                    <a:pt x="436" y="97"/>
                  </a:lnTo>
                  <a:lnTo>
                    <a:pt x="438" y="99"/>
                  </a:lnTo>
                  <a:lnTo>
                    <a:pt x="438" y="99"/>
                  </a:lnTo>
                  <a:lnTo>
                    <a:pt x="452" y="104"/>
                  </a:lnTo>
                  <a:lnTo>
                    <a:pt x="455" y="107"/>
                  </a:lnTo>
                  <a:lnTo>
                    <a:pt x="457" y="107"/>
                  </a:lnTo>
                  <a:lnTo>
                    <a:pt x="460" y="104"/>
                  </a:lnTo>
                  <a:lnTo>
                    <a:pt x="460" y="104"/>
                  </a:lnTo>
                  <a:lnTo>
                    <a:pt x="462" y="104"/>
                  </a:lnTo>
                  <a:lnTo>
                    <a:pt x="462" y="104"/>
                  </a:lnTo>
                  <a:lnTo>
                    <a:pt x="462" y="104"/>
                  </a:lnTo>
                  <a:lnTo>
                    <a:pt x="462" y="104"/>
                  </a:lnTo>
                  <a:lnTo>
                    <a:pt x="462" y="104"/>
                  </a:lnTo>
                  <a:lnTo>
                    <a:pt x="462" y="104"/>
                  </a:lnTo>
                  <a:lnTo>
                    <a:pt x="471" y="109"/>
                  </a:lnTo>
                  <a:lnTo>
                    <a:pt x="474" y="109"/>
                  </a:lnTo>
                  <a:lnTo>
                    <a:pt x="476" y="109"/>
                  </a:lnTo>
                  <a:lnTo>
                    <a:pt x="476" y="109"/>
                  </a:lnTo>
                  <a:lnTo>
                    <a:pt x="476" y="114"/>
                  </a:lnTo>
                  <a:lnTo>
                    <a:pt x="476" y="118"/>
                  </a:lnTo>
                  <a:lnTo>
                    <a:pt x="476" y="121"/>
                  </a:lnTo>
                  <a:lnTo>
                    <a:pt x="479" y="123"/>
                  </a:lnTo>
                  <a:lnTo>
                    <a:pt x="481" y="128"/>
                  </a:lnTo>
                  <a:lnTo>
                    <a:pt x="481" y="130"/>
                  </a:lnTo>
                  <a:lnTo>
                    <a:pt x="481" y="133"/>
                  </a:lnTo>
                  <a:lnTo>
                    <a:pt x="481" y="135"/>
                  </a:lnTo>
                  <a:lnTo>
                    <a:pt x="479" y="140"/>
                  </a:lnTo>
                  <a:lnTo>
                    <a:pt x="476" y="142"/>
                  </a:lnTo>
                  <a:lnTo>
                    <a:pt x="476" y="147"/>
                  </a:lnTo>
                  <a:lnTo>
                    <a:pt x="474" y="156"/>
                  </a:lnTo>
                  <a:lnTo>
                    <a:pt x="474" y="156"/>
                  </a:lnTo>
                  <a:lnTo>
                    <a:pt x="476" y="159"/>
                  </a:lnTo>
                  <a:lnTo>
                    <a:pt x="479" y="163"/>
                  </a:lnTo>
                  <a:lnTo>
                    <a:pt x="479" y="166"/>
                  </a:lnTo>
                  <a:lnTo>
                    <a:pt x="479" y="168"/>
                  </a:lnTo>
                  <a:lnTo>
                    <a:pt x="476" y="171"/>
                  </a:lnTo>
                  <a:lnTo>
                    <a:pt x="469" y="175"/>
                  </a:lnTo>
                  <a:lnTo>
                    <a:pt x="467" y="178"/>
                  </a:lnTo>
                  <a:lnTo>
                    <a:pt x="467" y="180"/>
                  </a:lnTo>
                  <a:lnTo>
                    <a:pt x="464" y="180"/>
                  </a:lnTo>
                  <a:lnTo>
                    <a:pt x="462" y="182"/>
                  </a:lnTo>
                  <a:lnTo>
                    <a:pt x="462" y="185"/>
                  </a:lnTo>
                  <a:lnTo>
                    <a:pt x="460" y="190"/>
                  </a:lnTo>
                  <a:lnTo>
                    <a:pt x="457" y="190"/>
                  </a:lnTo>
                  <a:lnTo>
                    <a:pt x="455" y="192"/>
                  </a:lnTo>
                  <a:lnTo>
                    <a:pt x="452" y="192"/>
                  </a:lnTo>
                  <a:lnTo>
                    <a:pt x="450" y="192"/>
                  </a:lnTo>
                  <a:lnTo>
                    <a:pt x="448" y="192"/>
                  </a:lnTo>
                  <a:lnTo>
                    <a:pt x="448" y="194"/>
                  </a:lnTo>
                  <a:lnTo>
                    <a:pt x="448" y="197"/>
                  </a:lnTo>
                  <a:lnTo>
                    <a:pt x="448" y="199"/>
                  </a:lnTo>
                  <a:lnTo>
                    <a:pt x="450" y="204"/>
                  </a:lnTo>
                  <a:lnTo>
                    <a:pt x="450" y="206"/>
                  </a:lnTo>
                  <a:lnTo>
                    <a:pt x="450" y="206"/>
                  </a:lnTo>
                  <a:lnTo>
                    <a:pt x="452" y="208"/>
                  </a:lnTo>
                  <a:lnTo>
                    <a:pt x="450" y="211"/>
                  </a:lnTo>
                  <a:lnTo>
                    <a:pt x="450" y="213"/>
                  </a:lnTo>
                  <a:lnTo>
                    <a:pt x="450" y="216"/>
                  </a:lnTo>
                  <a:lnTo>
                    <a:pt x="450" y="218"/>
                  </a:lnTo>
                  <a:lnTo>
                    <a:pt x="450" y="220"/>
                  </a:lnTo>
                  <a:lnTo>
                    <a:pt x="450" y="223"/>
                  </a:lnTo>
                  <a:lnTo>
                    <a:pt x="448" y="225"/>
                  </a:lnTo>
                  <a:lnTo>
                    <a:pt x="445" y="227"/>
                  </a:lnTo>
                  <a:lnTo>
                    <a:pt x="445" y="230"/>
                  </a:lnTo>
                  <a:lnTo>
                    <a:pt x="448" y="232"/>
                  </a:lnTo>
                  <a:lnTo>
                    <a:pt x="450" y="237"/>
                  </a:lnTo>
                  <a:lnTo>
                    <a:pt x="450" y="239"/>
                  </a:lnTo>
                  <a:lnTo>
                    <a:pt x="448" y="242"/>
                  </a:lnTo>
                  <a:lnTo>
                    <a:pt x="445" y="242"/>
                  </a:lnTo>
                  <a:lnTo>
                    <a:pt x="445" y="244"/>
                  </a:lnTo>
                  <a:lnTo>
                    <a:pt x="445" y="246"/>
                  </a:lnTo>
                  <a:lnTo>
                    <a:pt x="448" y="246"/>
                  </a:lnTo>
                  <a:lnTo>
                    <a:pt x="448" y="251"/>
                  </a:lnTo>
                  <a:lnTo>
                    <a:pt x="448" y="258"/>
                  </a:lnTo>
                  <a:lnTo>
                    <a:pt x="448" y="258"/>
                  </a:lnTo>
                  <a:lnTo>
                    <a:pt x="448" y="261"/>
                  </a:lnTo>
                  <a:lnTo>
                    <a:pt x="445" y="263"/>
                  </a:lnTo>
                  <a:lnTo>
                    <a:pt x="445" y="263"/>
                  </a:lnTo>
                  <a:lnTo>
                    <a:pt x="443" y="263"/>
                  </a:lnTo>
                  <a:lnTo>
                    <a:pt x="441" y="261"/>
                  </a:lnTo>
                  <a:lnTo>
                    <a:pt x="438" y="261"/>
                  </a:lnTo>
                  <a:lnTo>
                    <a:pt x="436" y="261"/>
                  </a:lnTo>
                  <a:lnTo>
                    <a:pt x="436" y="263"/>
                  </a:lnTo>
                  <a:lnTo>
                    <a:pt x="434" y="263"/>
                  </a:lnTo>
                  <a:lnTo>
                    <a:pt x="431" y="263"/>
                  </a:lnTo>
                  <a:lnTo>
                    <a:pt x="426" y="258"/>
                  </a:lnTo>
                  <a:lnTo>
                    <a:pt x="424" y="258"/>
                  </a:lnTo>
                  <a:lnTo>
                    <a:pt x="422" y="258"/>
                  </a:lnTo>
                  <a:lnTo>
                    <a:pt x="419" y="258"/>
                  </a:lnTo>
                  <a:lnTo>
                    <a:pt x="417" y="258"/>
                  </a:lnTo>
                  <a:lnTo>
                    <a:pt x="415" y="261"/>
                  </a:lnTo>
                  <a:lnTo>
                    <a:pt x="415" y="261"/>
                  </a:lnTo>
                  <a:lnTo>
                    <a:pt x="417" y="263"/>
                  </a:lnTo>
                  <a:lnTo>
                    <a:pt x="417" y="265"/>
                  </a:lnTo>
                  <a:lnTo>
                    <a:pt x="415" y="265"/>
                  </a:lnTo>
                  <a:lnTo>
                    <a:pt x="415" y="265"/>
                  </a:lnTo>
                  <a:lnTo>
                    <a:pt x="403" y="268"/>
                  </a:lnTo>
                  <a:lnTo>
                    <a:pt x="388" y="272"/>
                  </a:lnTo>
                  <a:lnTo>
                    <a:pt x="384" y="275"/>
                  </a:lnTo>
                  <a:lnTo>
                    <a:pt x="381" y="277"/>
                  </a:lnTo>
                  <a:lnTo>
                    <a:pt x="381" y="280"/>
                  </a:lnTo>
                  <a:lnTo>
                    <a:pt x="384" y="282"/>
                  </a:lnTo>
                  <a:lnTo>
                    <a:pt x="384" y="284"/>
                  </a:lnTo>
                  <a:lnTo>
                    <a:pt x="384" y="287"/>
                  </a:lnTo>
                  <a:lnTo>
                    <a:pt x="384" y="299"/>
                  </a:lnTo>
                  <a:lnTo>
                    <a:pt x="384" y="299"/>
                  </a:lnTo>
                  <a:lnTo>
                    <a:pt x="384" y="301"/>
                  </a:lnTo>
                  <a:lnTo>
                    <a:pt x="386" y="303"/>
                  </a:lnTo>
                  <a:lnTo>
                    <a:pt x="386" y="303"/>
                  </a:lnTo>
                  <a:lnTo>
                    <a:pt x="388" y="303"/>
                  </a:lnTo>
                  <a:lnTo>
                    <a:pt x="391" y="303"/>
                  </a:lnTo>
                  <a:lnTo>
                    <a:pt x="391" y="306"/>
                  </a:lnTo>
                  <a:lnTo>
                    <a:pt x="391" y="306"/>
                  </a:lnTo>
                  <a:lnTo>
                    <a:pt x="393" y="308"/>
                  </a:lnTo>
                  <a:lnTo>
                    <a:pt x="396" y="308"/>
                  </a:lnTo>
                  <a:lnTo>
                    <a:pt x="396" y="310"/>
                  </a:lnTo>
                  <a:lnTo>
                    <a:pt x="396" y="310"/>
                  </a:lnTo>
                  <a:lnTo>
                    <a:pt x="396" y="313"/>
                  </a:lnTo>
                  <a:lnTo>
                    <a:pt x="396" y="315"/>
                  </a:lnTo>
                  <a:lnTo>
                    <a:pt x="393" y="317"/>
                  </a:lnTo>
                  <a:lnTo>
                    <a:pt x="391" y="317"/>
                  </a:lnTo>
                  <a:lnTo>
                    <a:pt x="388" y="317"/>
                  </a:lnTo>
                  <a:lnTo>
                    <a:pt x="381" y="315"/>
                  </a:lnTo>
                  <a:lnTo>
                    <a:pt x="381" y="317"/>
                  </a:lnTo>
                  <a:lnTo>
                    <a:pt x="379" y="317"/>
                  </a:lnTo>
                  <a:lnTo>
                    <a:pt x="377" y="317"/>
                  </a:lnTo>
                  <a:lnTo>
                    <a:pt x="377" y="320"/>
                  </a:lnTo>
                  <a:lnTo>
                    <a:pt x="377" y="320"/>
                  </a:lnTo>
                  <a:lnTo>
                    <a:pt x="377" y="322"/>
                  </a:lnTo>
                  <a:lnTo>
                    <a:pt x="377" y="325"/>
                  </a:lnTo>
                  <a:lnTo>
                    <a:pt x="377" y="327"/>
                  </a:lnTo>
                  <a:lnTo>
                    <a:pt x="377" y="329"/>
                  </a:lnTo>
                  <a:lnTo>
                    <a:pt x="377" y="332"/>
                  </a:lnTo>
                  <a:lnTo>
                    <a:pt x="374" y="334"/>
                  </a:lnTo>
                  <a:lnTo>
                    <a:pt x="374" y="336"/>
                  </a:lnTo>
                  <a:lnTo>
                    <a:pt x="372" y="339"/>
                  </a:lnTo>
                  <a:lnTo>
                    <a:pt x="370" y="339"/>
                  </a:lnTo>
                  <a:lnTo>
                    <a:pt x="370" y="341"/>
                  </a:lnTo>
                  <a:lnTo>
                    <a:pt x="370" y="341"/>
                  </a:lnTo>
                  <a:lnTo>
                    <a:pt x="370" y="344"/>
                  </a:lnTo>
                  <a:lnTo>
                    <a:pt x="370" y="344"/>
                  </a:lnTo>
                  <a:lnTo>
                    <a:pt x="370" y="346"/>
                  </a:lnTo>
                  <a:lnTo>
                    <a:pt x="372" y="346"/>
                  </a:lnTo>
                  <a:lnTo>
                    <a:pt x="372" y="346"/>
                  </a:lnTo>
                  <a:lnTo>
                    <a:pt x="379" y="346"/>
                  </a:lnTo>
                  <a:lnTo>
                    <a:pt x="379" y="346"/>
                  </a:lnTo>
                  <a:lnTo>
                    <a:pt x="381" y="346"/>
                  </a:lnTo>
                  <a:lnTo>
                    <a:pt x="384" y="348"/>
                  </a:lnTo>
                  <a:lnTo>
                    <a:pt x="384" y="348"/>
                  </a:lnTo>
                  <a:lnTo>
                    <a:pt x="384" y="351"/>
                  </a:lnTo>
                  <a:lnTo>
                    <a:pt x="384" y="353"/>
                  </a:lnTo>
                  <a:lnTo>
                    <a:pt x="381" y="353"/>
                  </a:lnTo>
                  <a:lnTo>
                    <a:pt x="381" y="355"/>
                  </a:lnTo>
                  <a:lnTo>
                    <a:pt x="377" y="358"/>
                  </a:lnTo>
                  <a:lnTo>
                    <a:pt x="377" y="360"/>
                  </a:lnTo>
                  <a:lnTo>
                    <a:pt x="372" y="362"/>
                  </a:lnTo>
                  <a:lnTo>
                    <a:pt x="370" y="365"/>
                  </a:lnTo>
                  <a:lnTo>
                    <a:pt x="370" y="367"/>
                  </a:lnTo>
                  <a:lnTo>
                    <a:pt x="370" y="370"/>
                  </a:lnTo>
                  <a:lnTo>
                    <a:pt x="367" y="372"/>
                  </a:lnTo>
                  <a:lnTo>
                    <a:pt x="358" y="381"/>
                  </a:lnTo>
                  <a:lnTo>
                    <a:pt x="355" y="384"/>
                  </a:lnTo>
                  <a:lnTo>
                    <a:pt x="355" y="389"/>
                  </a:lnTo>
                  <a:lnTo>
                    <a:pt x="351" y="393"/>
                  </a:lnTo>
                  <a:lnTo>
                    <a:pt x="346" y="393"/>
                  </a:lnTo>
                  <a:lnTo>
                    <a:pt x="343" y="393"/>
                  </a:lnTo>
                  <a:lnTo>
                    <a:pt x="341" y="391"/>
                  </a:lnTo>
                  <a:lnTo>
                    <a:pt x="336" y="389"/>
                  </a:lnTo>
                  <a:lnTo>
                    <a:pt x="334" y="386"/>
                  </a:lnTo>
                  <a:lnTo>
                    <a:pt x="334" y="384"/>
                  </a:lnTo>
                  <a:lnTo>
                    <a:pt x="334" y="379"/>
                  </a:lnTo>
                  <a:lnTo>
                    <a:pt x="334" y="377"/>
                  </a:lnTo>
                  <a:lnTo>
                    <a:pt x="332" y="374"/>
                  </a:lnTo>
                  <a:lnTo>
                    <a:pt x="332" y="374"/>
                  </a:lnTo>
                  <a:lnTo>
                    <a:pt x="329" y="374"/>
                  </a:lnTo>
                  <a:lnTo>
                    <a:pt x="327" y="377"/>
                  </a:lnTo>
                  <a:lnTo>
                    <a:pt x="324" y="374"/>
                  </a:lnTo>
                  <a:lnTo>
                    <a:pt x="301" y="353"/>
                  </a:lnTo>
                  <a:lnTo>
                    <a:pt x="301" y="353"/>
                  </a:lnTo>
                  <a:lnTo>
                    <a:pt x="298" y="351"/>
                  </a:lnTo>
                  <a:lnTo>
                    <a:pt x="298" y="348"/>
                  </a:lnTo>
                  <a:lnTo>
                    <a:pt x="301" y="348"/>
                  </a:lnTo>
                  <a:lnTo>
                    <a:pt x="301" y="346"/>
                  </a:lnTo>
                  <a:lnTo>
                    <a:pt x="301" y="344"/>
                  </a:lnTo>
                  <a:lnTo>
                    <a:pt x="301" y="341"/>
                  </a:lnTo>
                  <a:lnTo>
                    <a:pt x="298" y="334"/>
                  </a:lnTo>
                  <a:lnTo>
                    <a:pt x="296" y="332"/>
                  </a:lnTo>
                  <a:lnTo>
                    <a:pt x="296" y="332"/>
                  </a:lnTo>
                  <a:lnTo>
                    <a:pt x="284" y="327"/>
                  </a:lnTo>
                  <a:lnTo>
                    <a:pt x="282" y="329"/>
                  </a:lnTo>
                  <a:lnTo>
                    <a:pt x="279" y="332"/>
                  </a:lnTo>
                  <a:lnTo>
                    <a:pt x="277" y="332"/>
                  </a:lnTo>
                  <a:lnTo>
                    <a:pt x="275" y="332"/>
                  </a:lnTo>
                  <a:lnTo>
                    <a:pt x="272" y="332"/>
                  </a:lnTo>
                  <a:lnTo>
                    <a:pt x="270" y="334"/>
                  </a:lnTo>
                  <a:lnTo>
                    <a:pt x="268" y="334"/>
                  </a:lnTo>
                  <a:lnTo>
                    <a:pt x="265" y="332"/>
                  </a:lnTo>
                  <a:lnTo>
                    <a:pt x="263" y="332"/>
                  </a:lnTo>
                  <a:lnTo>
                    <a:pt x="260" y="334"/>
                  </a:lnTo>
                  <a:lnTo>
                    <a:pt x="249" y="336"/>
                  </a:lnTo>
                  <a:lnTo>
                    <a:pt x="239" y="332"/>
                  </a:lnTo>
                  <a:lnTo>
                    <a:pt x="237" y="332"/>
                  </a:lnTo>
                  <a:lnTo>
                    <a:pt x="237" y="334"/>
                  </a:lnTo>
                  <a:lnTo>
                    <a:pt x="234" y="334"/>
                  </a:lnTo>
                  <a:lnTo>
                    <a:pt x="232" y="336"/>
                  </a:lnTo>
                  <a:lnTo>
                    <a:pt x="232" y="336"/>
                  </a:lnTo>
                  <a:lnTo>
                    <a:pt x="230" y="336"/>
                  </a:lnTo>
                  <a:lnTo>
                    <a:pt x="230" y="336"/>
                  </a:lnTo>
                  <a:lnTo>
                    <a:pt x="227" y="336"/>
                  </a:lnTo>
                  <a:lnTo>
                    <a:pt x="227" y="336"/>
                  </a:lnTo>
                  <a:lnTo>
                    <a:pt x="225" y="334"/>
                  </a:lnTo>
                  <a:lnTo>
                    <a:pt x="223" y="334"/>
                  </a:lnTo>
                  <a:lnTo>
                    <a:pt x="220" y="336"/>
                  </a:lnTo>
                  <a:lnTo>
                    <a:pt x="218" y="336"/>
                  </a:lnTo>
                  <a:lnTo>
                    <a:pt x="215" y="334"/>
                  </a:lnTo>
                  <a:lnTo>
                    <a:pt x="213" y="332"/>
                  </a:lnTo>
                  <a:lnTo>
                    <a:pt x="208" y="329"/>
                  </a:lnTo>
                  <a:lnTo>
                    <a:pt x="201" y="334"/>
                  </a:lnTo>
                  <a:lnTo>
                    <a:pt x="199" y="329"/>
                  </a:lnTo>
                  <a:lnTo>
                    <a:pt x="196" y="327"/>
                  </a:lnTo>
                  <a:lnTo>
                    <a:pt x="196" y="327"/>
                  </a:lnTo>
                  <a:lnTo>
                    <a:pt x="196" y="325"/>
                  </a:lnTo>
                  <a:lnTo>
                    <a:pt x="194" y="325"/>
                  </a:lnTo>
                  <a:lnTo>
                    <a:pt x="192" y="327"/>
                  </a:lnTo>
                  <a:lnTo>
                    <a:pt x="189" y="327"/>
                  </a:lnTo>
                  <a:lnTo>
                    <a:pt x="161" y="310"/>
                  </a:lnTo>
                  <a:lnTo>
                    <a:pt x="159" y="308"/>
                  </a:lnTo>
                  <a:lnTo>
                    <a:pt x="154" y="310"/>
                  </a:lnTo>
                  <a:lnTo>
                    <a:pt x="149" y="313"/>
                  </a:lnTo>
                  <a:lnTo>
                    <a:pt x="147" y="313"/>
                  </a:lnTo>
                  <a:lnTo>
                    <a:pt x="144" y="313"/>
                  </a:lnTo>
                  <a:lnTo>
                    <a:pt x="133" y="308"/>
                  </a:lnTo>
                  <a:lnTo>
                    <a:pt x="130" y="308"/>
                  </a:lnTo>
                  <a:lnTo>
                    <a:pt x="128" y="308"/>
                  </a:lnTo>
                  <a:lnTo>
                    <a:pt x="123" y="306"/>
                  </a:lnTo>
                  <a:lnTo>
                    <a:pt x="121" y="303"/>
                  </a:lnTo>
                  <a:lnTo>
                    <a:pt x="118" y="303"/>
                  </a:lnTo>
                  <a:lnTo>
                    <a:pt x="118" y="301"/>
                  </a:lnTo>
                  <a:lnTo>
                    <a:pt x="116" y="301"/>
                  </a:lnTo>
                  <a:lnTo>
                    <a:pt x="114" y="301"/>
                  </a:lnTo>
                  <a:lnTo>
                    <a:pt x="111" y="303"/>
                  </a:lnTo>
                  <a:lnTo>
                    <a:pt x="104" y="308"/>
                  </a:lnTo>
                  <a:lnTo>
                    <a:pt x="102" y="310"/>
                  </a:lnTo>
                  <a:lnTo>
                    <a:pt x="99" y="310"/>
                  </a:lnTo>
                  <a:lnTo>
                    <a:pt x="92" y="310"/>
                  </a:lnTo>
                  <a:lnTo>
                    <a:pt x="85" y="313"/>
                  </a:lnTo>
                  <a:lnTo>
                    <a:pt x="83" y="310"/>
                  </a:lnTo>
                  <a:lnTo>
                    <a:pt x="78" y="310"/>
                  </a:lnTo>
                  <a:lnTo>
                    <a:pt x="69" y="308"/>
                  </a:lnTo>
                  <a:lnTo>
                    <a:pt x="64" y="308"/>
                  </a:lnTo>
                  <a:lnTo>
                    <a:pt x="61" y="308"/>
                  </a:lnTo>
                  <a:lnTo>
                    <a:pt x="61" y="306"/>
                  </a:lnTo>
                  <a:lnTo>
                    <a:pt x="59" y="306"/>
                  </a:lnTo>
                  <a:lnTo>
                    <a:pt x="57" y="303"/>
                  </a:lnTo>
                  <a:lnTo>
                    <a:pt x="57" y="301"/>
                  </a:lnTo>
                  <a:lnTo>
                    <a:pt x="57" y="299"/>
                  </a:lnTo>
                  <a:lnTo>
                    <a:pt x="54" y="296"/>
                  </a:lnTo>
                  <a:lnTo>
                    <a:pt x="52" y="294"/>
                  </a:lnTo>
                  <a:lnTo>
                    <a:pt x="52" y="291"/>
                  </a:lnTo>
                  <a:lnTo>
                    <a:pt x="52" y="291"/>
                  </a:lnTo>
                  <a:lnTo>
                    <a:pt x="54" y="287"/>
                  </a:lnTo>
                  <a:lnTo>
                    <a:pt x="57" y="287"/>
                  </a:lnTo>
                  <a:lnTo>
                    <a:pt x="59" y="287"/>
                  </a:lnTo>
                  <a:lnTo>
                    <a:pt x="59" y="287"/>
                  </a:lnTo>
                  <a:lnTo>
                    <a:pt x="61" y="289"/>
                  </a:lnTo>
                  <a:lnTo>
                    <a:pt x="64" y="291"/>
                  </a:lnTo>
                  <a:lnTo>
                    <a:pt x="64" y="291"/>
                  </a:lnTo>
                  <a:lnTo>
                    <a:pt x="64" y="291"/>
                  </a:lnTo>
                  <a:lnTo>
                    <a:pt x="66" y="291"/>
                  </a:lnTo>
                  <a:lnTo>
                    <a:pt x="66" y="291"/>
                  </a:lnTo>
                  <a:lnTo>
                    <a:pt x="69" y="291"/>
                  </a:lnTo>
                  <a:lnTo>
                    <a:pt x="69" y="291"/>
                  </a:lnTo>
                  <a:lnTo>
                    <a:pt x="69" y="291"/>
                  </a:lnTo>
                  <a:lnTo>
                    <a:pt x="66" y="287"/>
                  </a:lnTo>
                  <a:lnTo>
                    <a:pt x="61" y="275"/>
                  </a:lnTo>
                  <a:lnTo>
                    <a:pt x="57" y="258"/>
                  </a:lnTo>
                  <a:lnTo>
                    <a:pt x="57" y="246"/>
                  </a:lnTo>
                  <a:lnTo>
                    <a:pt x="57" y="244"/>
                  </a:lnTo>
                  <a:lnTo>
                    <a:pt x="59" y="239"/>
                  </a:lnTo>
                  <a:lnTo>
                    <a:pt x="61" y="237"/>
                  </a:lnTo>
                  <a:lnTo>
                    <a:pt x="61" y="235"/>
                  </a:lnTo>
                  <a:lnTo>
                    <a:pt x="61" y="235"/>
                  </a:lnTo>
                  <a:lnTo>
                    <a:pt x="61" y="235"/>
                  </a:lnTo>
                  <a:lnTo>
                    <a:pt x="64" y="235"/>
                  </a:lnTo>
                  <a:lnTo>
                    <a:pt x="64" y="232"/>
                  </a:lnTo>
                  <a:lnTo>
                    <a:pt x="66" y="230"/>
                  </a:lnTo>
                  <a:lnTo>
                    <a:pt x="66" y="227"/>
                  </a:lnTo>
                  <a:lnTo>
                    <a:pt x="64" y="225"/>
                  </a:lnTo>
                  <a:lnTo>
                    <a:pt x="64" y="225"/>
                  </a:lnTo>
                  <a:lnTo>
                    <a:pt x="61" y="225"/>
                  </a:lnTo>
                  <a:lnTo>
                    <a:pt x="59" y="225"/>
                  </a:lnTo>
                  <a:lnTo>
                    <a:pt x="59" y="225"/>
                  </a:lnTo>
                  <a:lnTo>
                    <a:pt x="57" y="225"/>
                  </a:lnTo>
                  <a:lnTo>
                    <a:pt x="57" y="225"/>
                  </a:lnTo>
                  <a:lnTo>
                    <a:pt x="57" y="223"/>
                  </a:lnTo>
                  <a:lnTo>
                    <a:pt x="54" y="213"/>
                  </a:lnTo>
                  <a:lnTo>
                    <a:pt x="54" y="208"/>
                  </a:lnTo>
                  <a:lnTo>
                    <a:pt x="54" y="206"/>
                  </a:lnTo>
                  <a:lnTo>
                    <a:pt x="52" y="199"/>
                  </a:lnTo>
                  <a:lnTo>
                    <a:pt x="52" y="194"/>
                  </a:lnTo>
                  <a:lnTo>
                    <a:pt x="52" y="192"/>
                  </a:lnTo>
                  <a:lnTo>
                    <a:pt x="52" y="192"/>
                  </a:lnTo>
                  <a:lnTo>
                    <a:pt x="52" y="190"/>
                  </a:lnTo>
                  <a:lnTo>
                    <a:pt x="52" y="187"/>
                  </a:lnTo>
                  <a:lnTo>
                    <a:pt x="54" y="187"/>
                  </a:lnTo>
                  <a:lnTo>
                    <a:pt x="57" y="185"/>
                  </a:lnTo>
                  <a:lnTo>
                    <a:pt x="59" y="182"/>
                  </a:lnTo>
                  <a:lnTo>
                    <a:pt x="59" y="180"/>
                  </a:lnTo>
                  <a:lnTo>
                    <a:pt x="59" y="178"/>
                  </a:lnTo>
                  <a:lnTo>
                    <a:pt x="57" y="178"/>
                  </a:lnTo>
                  <a:lnTo>
                    <a:pt x="57" y="178"/>
                  </a:lnTo>
                  <a:lnTo>
                    <a:pt x="54" y="178"/>
                  </a:lnTo>
                  <a:lnTo>
                    <a:pt x="52" y="178"/>
                  </a:lnTo>
                  <a:lnTo>
                    <a:pt x="52" y="178"/>
                  </a:lnTo>
                  <a:lnTo>
                    <a:pt x="50" y="175"/>
                  </a:lnTo>
                  <a:lnTo>
                    <a:pt x="52" y="173"/>
                  </a:lnTo>
                  <a:lnTo>
                    <a:pt x="57" y="163"/>
                  </a:lnTo>
                  <a:lnTo>
                    <a:pt x="59" y="161"/>
                  </a:lnTo>
                  <a:lnTo>
                    <a:pt x="61" y="161"/>
                  </a:lnTo>
                  <a:lnTo>
                    <a:pt x="64" y="159"/>
                  </a:lnTo>
                  <a:lnTo>
                    <a:pt x="64" y="156"/>
                  </a:lnTo>
                  <a:lnTo>
                    <a:pt x="61" y="154"/>
                  </a:lnTo>
                  <a:lnTo>
                    <a:pt x="61" y="149"/>
                  </a:lnTo>
                  <a:lnTo>
                    <a:pt x="57" y="144"/>
                  </a:lnTo>
                  <a:lnTo>
                    <a:pt x="57" y="140"/>
                  </a:lnTo>
                  <a:lnTo>
                    <a:pt x="54" y="130"/>
                  </a:lnTo>
                  <a:lnTo>
                    <a:pt x="52" y="126"/>
                  </a:lnTo>
                  <a:lnTo>
                    <a:pt x="23" y="97"/>
                  </a:lnTo>
                  <a:lnTo>
                    <a:pt x="0" y="81"/>
                  </a:lnTo>
                  <a:lnTo>
                    <a:pt x="2" y="78"/>
                  </a:lnTo>
                  <a:lnTo>
                    <a:pt x="12" y="66"/>
                  </a:lnTo>
                  <a:lnTo>
                    <a:pt x="14" y="66"/>
                  </a:lnTo>
                  <a:lnTo>
                    <a:pt x="14" y="64"/>
                  </a:lnTo>
                  <a:lnTo>
                    <a:pt x="19" y="50"/>
                  </a:lnTo>
                  <a:lnTo>
                    <a:pt x="23" y="43"/>
                  </a:lnTo>
                  <a:lnTo>
                    <a:pt x="31" y="40"/>
                  </a:lnTo>
                  <a:lnTo>
                    <a:pt x="47" y="50"/>
                  </a:lnTo>
                  <a:lnTo>
                    <a:pt x="47" y="50"/>
                  </a:lnTo>
                  <a:lnTo>
                    <a:pt x="50" y="47"/>
                  </a:lnTo>
                  <a:lnTo>
                    <a:pt x="50" y="45"/>
                  </a:lnTo>
                  <a:lnTo>
                    <a:pt x="47" y="45"/>
                  </a:lnTo>
                  <a:lnTo>
                    <a:pt x="47" y="45"/>
                  </a:lnTo>
                  <a:lnTo>
                    <a:pt x="45" y="45"/>
                  </a:lnTo>
                  <a:lnTo>
                    <a:pt x="45" y="43"/>
                  </a:lnTo>
                  <a:lnTo>
                    <a:pt x="47" y="43"/>
                  </a:lnTo>
                  <a:lnTo>
                    <a:pt x="47" y="40"/>
                  </a:lnTo>
                  <a:lnTo>
                    <a:pt x="45" y="40"/>
                  </a:lnTo>
                  <a:lnTo>
                    <a:pt x="42" y="40"/>
                  </a:lnTo>
                  <a:lnTo>
                    <a:pt x="40" y="38"/>
                  </a:lnTo>
                  <a:lnTo>
                    <a:pt x="38" y="35"/>
                  </a:lnTo>
                  <a:lnTo>
                    <a:pt x="35" y="31"/>
                  </a:lnTo>
                  <a:lnTo>
                    <a:pt x="28" y="28"/>
                  </a:lnTo>
                  <a:lnTo>
                    <a:pt x="28" y="26"/>
                  </a:lnTo>
                  <a:lnTo>
                    <a:pt x="28" y="17"/>
                  </a:lnTo>
                  <a:lnTo>
                    <a:pt x="28" y="7"/>
                  </a:lnTo>
                  <a:lnTo>
                    <a:pt x="33" y="0"/>
                  </a:lnTo>
                  <a:lnTo>
                    <a:pt x="35" y="0"/>
                  </a:lnTo>
                  <a:lnTo>
                    <a:pt x="38" y="2"/>
                  </a:lnTo>
                  <a:lnTo>
                    <a:pt x="42" y="7"/>
                  </a:lnTo>
                  <a:lnTo>
                    <a:pt x="45" y="9"/>
                  </a:lnTo>
                  <a:lnTo>
                    <a:pt x="47"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7">
              <a:extLst>
                <a:ext uri="{FF2B5EF4-FFF2-40B4-BE49-F238E27FC236}">
                  <a16:creationId xmlns:a16="http://schemas.microsoft.com/office/drawing/2014/main" id="{40B8EC92-8001-4594-AA5F-9BA283B93A8B}"/>
                </a:ext>
              </a:extLst>
            </p:cNvPr>
            <p:cNvSpPr>
              <a:spLocks noEditPoints="1"/>
            </p:cNvSpPr>
            <p:nvPr/>
          </p:nvSpPr>
          <p:spPr bwMode="auto">
            <a:xfrm>
              <a:off x="3039" y="1639"/>
              <a:ext cx="581" cy="561"/>
            </a:xfrm>
            <a:custGeom>
              <a:avLst/>
              <a:gdLst>
                <a:gd name="T0" fmla="*/ 69 w 581"/>
                <a:gd name="T1" fmla="*/ 395 h 561"/>
                <a:gd name="T2" fmla="*/ 57 w 581"/>
                <a:gd name="T3" fmla="*/ 393 h 561"/>
                <a:gd name="T4" fmla="*/ 571 w 581"/>
                <a:gd name="T5" fmla="*/ 99 h 561"/>
                <a:gd name="T6" fmla="*/ 536 w 581"/>
                <a:gd name="T7" fmla="*/ 78 h 561"/>
                <a:gd name="T8" fmla="*/ 507 w 581"/>
                <a:gd name="T9" fmla="*/ 64 h 561"/>
                <a:gd name="T10" fmla="*/ 491 w 581"/>
                <a:gd name="T11" fmla="*/ 28 h 561"/>
                <a:gd name="T12" fmla="*/ 450 w 581"/>
                <a:gd name="T13" fmla="*/ 33 h 561"/>
                <a:gd name="T14" fmla="*/ 436 w 581"/>
                <a:gd name="T15" fmla="*/ 45 h 561"/>
                <a:gd name="T16" fmla="*/ 403 w 581"/>
                <a:gd name="T17" fmla="*/ 16 h 561"/>
                <a:gd name="T18" fmla="*/ 389 w 581"/>
                <a:gd name="T19" fmla="*/ 7 h 561"/>
                <a:gd name="T20" fmla="*/ 351 w 581"/>
                <a:gd name="T21" fmla="*/ 12 h 561"/>
                <a:gd name="T22" fmla="*/ 315 w 581"/>
                <a:gd name="T23" fmla="*/ 21 h 561"/>
                <a:gd name="T24" fmla="*/ 294 w 581"/>
                <a:gd name="T25" fmla="*/ 26 h 561"/>
                <a:gd name="T26" fmla="*/ 270 w 581"/>
                <a:gd name="T27" fmla="*/ 14 h 561"/>
                <a:gd name="T28" fmla="*/ 249 w 581"/>
                <a:gd name="T29" fmla="*/ 59 h 561"/>
                <a:gd name="T30" fmla="*/ 249 w 581"/>
                <a:gd name="T31" fmla="*/ 87 h 561"/>
                <a:gd name="T32" fmla="*/ 251 w 581"/>
                <a:gd name="T33" fmla="*/ 121 h 561"/>
                <a:gd name="T34" fmla="*/ 251 w 581"/>
                <a:gd name="T35" fmla="*/ 142 h 561"/>
                <a:gd name="T36" fmla="*/ 227 w 581"/>
                <a:gd name="T37" fmla="*/ 168 h 561"/>
                <a:gd name="T38" fmla="*/ 197 w 581"/>
                <a:gd name="T39" fmla="*/ 185 h 561"/>
                <a:gd name="T40" fmla="*/ 154 w 581"/>
                <a:gd name="T41" fmla="*/ 204 h 561"/>
                <a:gd name="T42" fmla="*/ 88 w 581"/>
                <a:gd name="T43" fmla="*/ 222 h 561"/>
                <a:gd name="T44" fmla="*/ 78 w 581"/>
                <a:gd name="T45" fmla="*/ 241 h 561"/>
                <a:gd name="T46" fmla="*/ 62 w 581"/>
                <a:gd name="T47" fmla="*/ 267 h 561"/>
                <a:gd name="T48" fmla="*/ 50 w 581"/>
                <a:gd name="T49" fmla="*/ 263 h 561"/>
                <a:gd name="T50" fmla="*/ 35 w 581"/>
                <a:gd name="T51" fmla="*/ 275 h 561"/>
                <a:gd name="T52" fmla="*/ 16 w 581"/>
                <a:gd name="T53" fmla="*/ 275 h 561"/>
                <a:gd name="T54" fmla="*/ 21 w 581"/>
                <a:gd name="T55" fmla="*/ 286 h 561"/>
                <a:gd name="T56" fmla="*/ 12 w 581"/>
                <a:gd name="T57" fmla="*/ 303 h 561"/>
                <a:gd name="T58" fmla="*/ 19 w 581"/>
                <a:gd name="T59" fmla="*/ 322 h 561"/>
                <a:gd name="T60" fmla="*/ 45 w 581"/>
                <a:gd name="T61" fmla="*/ 327 h 561"/>
                <a:gd name="T62" fmla="*/ 102 w 581"/>
                <a:gd name="T63" fmla="*/ 313 h 561"/>
                <a:gd name="T64" fmla="*/ 123 w 581"/>
                <a:gd name="T65" fmla="*/ 329 h 561"/>
                <a:gd name="T66" fmla="*/ 95 w 581"/>
                <a:gd name="T67" fmla="*/ 315 h 561"/>
                <a:gd name="T68" fmla="*/ 66 w 581"/>
                <a:gd name="T69" fmla="*/ 331 h 561"/>
                <a:gd name="T70" fmla="*/ 90 w 581"/>
                <a:gd name="T71" fmla="*/ 365 h 561"/>
                <a:gd name="T72" fmla="*/ 73 w 581"/>
                <a:gd name="T73" fmla="*/ 410 h 561"/>
                <a:gd name="T74" fmla="*/ 104 w 581"/>
                <a:gd name="T75" fmla="*/ 459 h 561"/>
                <a:gd name="T76" fmla="*/ 126 w 581"/>
                <a:gd name="T77" fmla="*/ 507 h 561"/>
                <a:gd name="T78" fmla="*/ 147 w 581"/>
                <a:gd name="T79" fmla="*/ 519 h 561"/>
                <a:gd name="T80" fmla="*/ 199 w 581"/>
                <a:gd name="T81" fmla="*/ 542 h 561"/>
                <a:gd name="T82" fmla="*/ 242 w 581"/>
                <a:gd name="T83" fmla="*/ 554 h 561"/>
                <a:gd name="T84" fmla="*/ 268 w 581"/>
                <a:gd name="T85" fmla="*/ 547 h 561"/>
                <a:gd name="T86" fmla="*/ 291 w 581"/>
                <a:gd name="T87" fmla="*/ 549 h 561"/>
                <a:gd name="T88" fmla="*/ 329 w 581"/>
                <a:gd name="T89" fmla="*/ 542 h 561"/>
                <a:gd name="T90" fmla="*/ 325 w 581"/>
                <a:gd name="T91" fmla="*/ 531 h 561"/>
                <a:gd name="T92" fmla="*/ 325 w 581"/>
                <a:gd name="T93" fmla="*/ 497 h 561"/>
                <a:gd name="T94" fmla="*/ 317 w 581"/>
                <a:gd name="T95" fmla="*/ 464 h 561"/>
                <a:gd name="T96" fmla="*/ 294 w 581"/>
                <a:gd name="T97" fmla="*/ 419 h 561"/>
                <a:gd name="T98" fmla="*/ 270 w 581"/>
                <a:gd name="T99" fmla="*/ 384 h 561"/>
                <a:gd name="T100" fmla="*/ 322 w 581"/>
                <a:gd name="T101" fmla="*/ 388 h 561"/>
                <a:gd name="T102" fmla="*/ 341 w 581"/>
                <a:gd name="T103" fmla="*/ 367 h 561"/>
                <a:gd name="T104" fmla="*/ 403 w 581"/>
                <a:gd name="T105" fmla="*/ 365 h 561"/>
                <a:gd name="T106" fmla="*/ 422 w 581"/>
                <a:gd name="T107" fmla="*/ 358 h 561"/>
                <a:gd name="T108" fmla="*/ 457 w 581"/>
                <a:gd name="T109" fmla="*/ 294 h 561"/>
                <a:gd name="T110" fmla="*/ 469 w 581"/>
                <a:gd name="T111" fmla="*/ 239 h 561"/>
                <a:gd name="T112" fmla="*/ 498 w 581"/>
                <a:gd name="T113" fmla="*/ 232 h 561"/>
                <a:gd name="T114" fmla="*/ 531 w 581"/>
                <a:gd name="T115" fmla="*/ 220 h 561"/>
                <a:gd name="T116" fmla="*/ 552 w 581"/>
                <a:gd name="T117" fmla="*/ 192 h 561"/>
                <a:gd name="T118" fmla="*/ 566 w 581"/>
                <a:gd name="T119" fmla="*/ 156 h 561"/>
                <a:gd name="T120" fmla="*/ 564 w 581"/>
                <a:gd name="T121" fmla="*/ 130 h 561"/>
                <a:gd name="T122" fmla="*/ 569 w 581"/>
                <a:gd name="T123" fmla="*/ 1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1" h="561">
                  <a:moveTo>
                    <a:pt x="45" y="455"/>
                  </a:moveTo>
                  <a:lnTo>
                    <a:pt x="38" y="452"/>
                  </a:lnTo>
                  <a:lnTo>
                    <a:pt x="33" y="452"/>
                  </a:lnTo>
                  <a:lnTo>
                    <a:pt x="31" y="452"/>
                  </a:lnTo>
                  <a:lnTo>
                    <a:pt x="31" y="455"/>
                  </a:lnTo>
                  <a:lnTo>
                    <a:pt x="31" y="459"/>
                  </a:lnTo>
                  <a:lnTo>
                    <a:pt x="45" y="459"/>
                  </a:lnTo>
                  <a:lnTo>
                    <a:pt x="50" y="459"/>
                  </a:lnTo>
                  <a:lnTo>
                    <a:pt x="47" y="457"/>
                  </a:lnTo>
                  <a:lnTo>
                    <a:pt x="45" y="455"/>
                  </a:lnTo>
                  <a:close/>
                  <a:moveTo>
                    <a:pt x="69" y="398"/>
                  </a:moveTo>
                  <a:lnTo>
                    <a:pt x="69" y="395"/>
                  </a:lnTo>
                  <a:lnTo>
                    <a:pt x="62" y="393"/>
                  </a:lnTo>
                  <a:lnTo>
                    <a:pt x="62" y="391"/>
                  </a:lnTo>
                  <a:lnTo>
                    <a:pt x="59" y="386"/>
                  </a:lnTo>
                  <a:lnTo>
                    <a:pt x="62" y="384"/>
                  </a:lnTo>
                  <a:lnTo>
                    <a:pt x="62" y="381"/>
                  </a:lnTo>
                  <a:lnTo>
                    <a:pt x="57" y="379"/>
                  </a:lnTo>
                  <a:lnTo>
                    <a:pt x="54" y="379"/>
                  </a:lnTo>
                  <a:lnTo>
                    <a:pt x="45" y="379"/>
                  </a:lnTo>
                  <a:lnTo>
                    <a:pt x="47" y="381"/>
                  </a:lnTo>
                  <a:lnTo>
                    <a:pt x="50" y="391"/>
                  </a:lnTo>
                  <a:lnTo>
                    <a:pt x="52" y="395"/>
                  </a:lnTo>
                  <a:lnTo>
                    <a:pt x="57" y="393"/>
                  </a:lnTo>
                  <a:lnTo>
                    <a:pt x="62" y="395"/>
                  </a:lnTo>
                  <a:lnTo>
                    <a:pt x="64" y="400"/>
                  </a:lnTo>
                  <a:lnTo>
                    <a:pt x="66" y="407"/>
                  </a:lnTo>
                  <a:lnTo>
                    <a:pt x="71" y="407"/>
                  </a:lnTo>
                  <a:lnTo>
                    <a:pt x="71" y="405"/>
                  </a:lnTo>
                  <a:lnTo>
                    <a:pt x="71" y="400"/>
                  </a:lnTo>
                  <a:lnTo>
                    <a:pt x="69" y="398"/>
                  </a:lnTo>
                  <a:close/>
                  <a:moveTo>
                    <a:pt x="581" y="102"/>
                  </a:moveTo>
                  <a:lnTo>
                    <a:pt x="578" y="102"/>
                  </a:lnTo>
                  <a:lnTo>
                    <a:pt x="578" y="99"/>
                  </a:lnTo>
                  <a:lnTo>
                    <a:pt x="571" y="99"/>
                  </a:lnTo>
                  <a:lnTo>
                    <a:pt x="571" y="99"/>
                  </a:lnTo>
                  <a:lnTo>
                    <a:pt x="562" y="92"/>
                  </a:lnTo>
                  <a:lnTo>
                    <a:pt x="557" y="95"/>
                  </a:lnTo>
                  <a:lnTo>
                    <a:pt x="555" y="95"/>
                  </a:lnTo>
                  <a:lnTo>
                    <a:pt x="550" y="90"/>
                  </a:lnTo>
                  <a:lnTo>
                    <a:pt x="547" y="90"/>
                  </a:lnTo>
                  <a:lnTo>
                    <a:pt x="547" y="87"/>
                  </a:lnTo>
                  <a:lnTo>
                    <a:pt x="543" y="80"/>
                  </a:lnTo>
                  <a:lnTo>
                    <a:pt x="540" y="78"/>
                  </a:lnTo>
                  <a:lnTo>
                    <a:pt x="538" y="76"/>
                  </a:lnTo>
                  <a:lnTo>
                    <a:pt x="536" y="76"/>
                  </a:lnTo>
                  <a:lnTo>
                    <a:pt x="536" y="76"/>
                  </a:lnTo>
                  <a:lnTo>
                    <a:pt x="536" y="78"/>
                  </a:lnTo>
                  <a:lnTo>
                    <a:pt x="536" y="78"/>
                  </a:lnTo>
                  <a:lnTo>
                    <a:pt x="528" y="78"/>
                  </a:lnTo>
                  <a:lnTo>
                    <a:pt x="514" y="73"/>
                  </a:lnTo>
                  <a:lnTo>
                    <a:pt x="512" y="71"/>
                  </a:lnTo>
                  <a:lnTo>
                    <a:pt x="512" y="71"/>
                  </a:lnTo>
                  <a:lnTo>
                    <a:pt x="512" y="68"/>
                  </a:lnTo>
                  <a:lnTo>
                    <a:pt x="512" y="66"/>
                  </a:lnTo>
                  <a:lnTo>
                    <a:pt x="512" y="66"/>
                  </a:lnTo>
                  <a:lnTo>
                    <a:pt x="512" y="64"/>
                  </a:lnTo>
                  <a:lnTo>
                    <a:pt x="509" y="64"/>
                  </a:lnTo>
                  <a:lnTo>
                    <a:pt x="509" y="64"/>
                  </a:lnTo>
                  <a:lnTo>
                    <a:pt x="507" y="64"/>
                  </a:lnTo>
                  <a:lnTo>
                    <a:pt x="502" y="64"/>
                  </a:lnTo>
                  <a:lnTo>
                    <a:pt x="498" y="61"/>
                  </a:lnTo>
                  <a:lnTo>
                    <a:pt x="495" y="59"/>
                  </a:lnTo>
                  <a:lnTo>
                    <a:pt x="493" y="57"/>
                  </a:lnTo>
                  <a:lnTo>
                    <a:pt x="493" y="52"/>
                  </a:lnTo>
                  <a:lnTo>
                    <a:pt x="493" y="50"/>
                  </a:lnTo>
                  <a:lnTo>
                    <a:pt x="491" y="47"/>
                  </a:lnTo>
                  <a:lnTo>
                    <a:pt x="491" y="40"/>
                  </a:lnTo>
                  <a:lnTo>
                    <a:pt x="493" y="33"/>
                  </a:lnTo>
                  <a:lnTo>
                    <a:pt x="493" y="31"/>
                  </a:lnTo>
                  <a:lnTo>
                    <a:pt x="491" y="31"/>
                  </a:lnTo>
                  <a:lnTo>
                    <a:pt x="491" y="28"/>
                  </a:lnTo>
                  <a:lnTo>
                    <a:pt x="491" y="26"/>
                  </a:lnTo>
                  <a:lnTo>
                    <a:pt x="488" y="23"/>
                  </a:lnTo>
                  <a:lnTo>
                    <a:pt x="481" y="21"/>
                  </a:lnTo>
                  <a:lnTo>
                    <a:pt x="479" y="21"/>
                  </a:lnTo>
                  <a:lnTo>
                    <a:pt x="476" y="21"/>
                  </a:lnTo>
                  <a:lnTo>
                    <a:pt x="460" y="23"/>
                  </a:lnTo>
                  <a:lnTo>
                    <a:pt x="457" y="26"/>
                  </a:lnTo>
                  <a:lnTo>
                    <a:pt x="457" y="28"/>
                  </a:lnTo>
                  <a:lnTo>
                    <a:pt x="455" y="28"/>
                  </a:lnTo>
                  <a:lnTo>
                    <a:pt x="453" y="31"/>
                  </a:lnTo>
                  <a:lnTo>
                    <a:pt x="450" y="31"/>
                  </a:lnTo>
                  <a:lnTo>
                    <a:pt x="450" y="33"/>
                  </a:lnTo>
                  <a:lnTo>
                    <a:pt x="448" y="35"/>
                  </a:lnTo>
                  <a:lnTo>
                    <a:pt x="448" y="35"/>
                  </a:lnTo>
                  <a:lnTo>
                    <a:pt x="448" y="38"/>
                  </a:lnTo>
                  <a:lnTo>
                    <a:pt x="445" y="38"/>
                  </a:lnTo>
                  <a:lnTo>
                    <a:pt x="443" y="38"/>
                  </a:lnTo>
                  <a:lnTo>
                    <a:pt x="443" y="38"/>
                  </a:lnTo>
                  <a:lnTo>
                    <a:pt x="443" y="38"/>
                  </a:lnTo>
                  <a:lnTo>
                    <a:pt x="441" y="40"/>
                  </a:lnTo>
                  <a:lnTo>
                    <a:pt x="441" y="40"/>
                  </a:lnTo>
                  <a:lnTo>
                    <a:pt x="441" y="42"/>
                  </a:lnTo>
                  <a:lnTo>
                    <a:pt x="438" y="45"/>
                  </a:lnTo>
                  <a:lnTo>
                    <a:pt x="436" y="45"/>
                  </a:lnTo>
                  <a:lnTo>
                    <a:pt x="434" y="42"/>
                  </a:lnTo>
                  <a:lnTo>
                    <a:pt x="431" y="42"/>
                  </a:lnTo>
                  <a:lnTo>
                    <a:pt x="429" y="42"/>
                  </a:lnTo>
                  <a:lnTo>
                    <a:pt x="419" y="45"/>
                  </a:lnTo>
                  <a:lnTo>
                    <a:pt x="419" y="31"/>
                  </a:lnTo>
                  <a:lnTo>
                    <a:pt x="417" y="31"/>
                  </a:lnTo>
                  <a:lnTo>
                    <a:pt x="417" y="28"/>
                  </a:lnTo>
                  <a:lnTo>
                    <a:pt x="415" y="28"/>
                  </a:lnTo>
                  <a:lnTo>
                    <a:pt x="415" y="28"/>
                  </a:lnTo>
                  <a:lnTo>
                    <a:pt x="412" y="26"/>
                  </a:lnTo>
                  <a:lnTo>
                    <a:pt x="408" y="23"/>
                  </a:lnTo>
                  <a:lnTo>
                    <a:pt x="403" y="16"/>
                  </a:lnTo>
                  <a:lnTo>
                    <a:pt x="400" y="14"/>
                  </a:lnTo>
                  <a:lnTo>
                    <a:pt x="400" y="12"/>
                  </a:lnTo>
                  <a:lnTo>
                    <a:pt x="403" y="9"/>
                  </a:lnTo>
                  <a:lnTo>
                    <a:pt x="403" y="7"/>
                  </a:lnTo>
                  <a:lnTo>
                    <a:pt x="400" y="4"/>
                  </a:lnTo>
                  <a:lnTo>
                    <a:pt x="400" y="2"/>
                  </a:lnTo>
                  <a:lnTo>
                    <a:pt x="389" y="0"/>
                  </a:lnTo>
                  <a:lnTo>
                    <a:pt x="389" y="0"/>
                  </a:lnTo>
                  <a:lnTo>
                    <a:pt x="389" y="0"/>
                  </a:lnTo>
                  <a:lnTo>
                    <a:pt x="389" y="2"/>
                  </a:lnTo>
                  <a:lnTo>
                    <a:pt x="389" y="4"/>
                  </a:lnTo>
                  <a:lnTo>
                    <a:pt x="389" y="7"/>
                  </a:lnTo>
                  <a:lnTo>
                    <a:pt x="386" y="7"/>
                  </a:lnTo>
                  <a:lnTo>
                    <a:pt x="386" y="9"/>
                  </a:lnTo>
                  <a:lnTo>
                    <a:pt x="384" y="9"/>
                  </a:lnTo>
                  <a:lnTo>
                    <a:pt x="379" y="9"/>
                  </a:lnTo>
                  <a:lnTo>
                    <a:pt x="377" y="9"/>
                  </a:lnTo>
                  <a:lnTo>
                    <a:pt x="374" y="12"/>
                  </a:lnTo>
                  <a:lnTo>
                    <a:pt x="374" y="14"/>
                  </a:lnTo>
                  <a:lnTo>
                    <a:pt x="372" y="14"/>
                  </a:lnTo>
                  <a:lnTo>
                    <a:pt x="372" y="16"/>
                  </a:lnTo>
                  <a:lnTo>
                    <a:pt x="370" y="16"/>
                  </a:lnTo>
                  <a:lnTo>
                    <a:pt x="358" y="14"/>
                  </a:lnTo>
                  <a:lnTo>
                    <a:pt x="351" y="12"/>
                  </a:lnTo>
                  <a:lnTo>
                    <a:pt x="348" y="12"/>
                  </a:lnTo>
                  <a:lnTo>
                    <a:pt x="346" y="14"/>
                  </a:lnTo>
                  <a:lnTo>
                    <a:pt x="346" y="14"/>
                  </a:lnTo>
                  <a:lnTo>
                    <a:pt x="339" y="21"/>
                  </a:lnTo>
                  <a:lnTo>
                    <a:pt x="336" y="21"/>
                  </a:lnTo>
                  <a:lnTo>
                    <a:pt x="336" y="21"/>
                  </a:lnTo>
                  <a:lnTo>
                    <a:pt x="322" y="26"/>
                  </a:lnTo>
                  <a:lnTo>
                    <a:pt x="320" y="26"/>
                  </a:lnTo>
                  <a:lnTo>
                    <a:pt x="320" y="23"/>
                  </a:lnTo>
                  <a:lnTo>
                    <a:pt x="317" y="23"/>
                  </a:lnTo>
                  <a:lnTo>
                    <a:pt x="317" y="21"/>
                  </a:lnTo>
                  <a:lnTo>
                    <a:pt x="315" y="21"/>
                  </a:lnTo>
                  <a:lnTo>
                    <a:pt x="308" y="23"/>
                  </a:lnTo>
                  <a:lnTo>
                    <a:pt x="306" y="23"/>
                  </a:lnTo>
                  <a:lnTo>
                    <a:pt x="306" y="26"/>
                  </a:lnTo>
                  <a:lnTo>
                    <a:pt x="306" y="26"/>
                  </a:lnTo>
                  <a:lnTo>
                    <a:pt x="303" y="28"/>
                  </a:lnTo>
                  <a:lnTo>
                    <a:pt x="303" y="28"/>
                  </a:lnTo>
                  <a:lnTo>
                    <a:pt x="301" y="28"/>
                  </a:lnTo>
                  <a:lnTo>
                    <a:pt x="299" y="28"/>
                  </a:lnTo>
                  <a:lnTo>
                    <a:pt x="299" y="26"/>
                  </a:lnTo>
                  <a:lnTo>
                    <a:pt x="296" y="26"/>
                  </a:lnTo>
                  <a:lnTo>
                    <a:pt x="296" y="26"/>
                  </a:lnTo>
                  <a:lnTo>
                    <a:pt x="294" y="26"/>
                  </a:lnTo>
                  <a:lnTo>
                    <a:pt x="294" y="26"/>
                  </a:lnTo>
                  <a:lnTo>
                    <a:pt x="291" y="26"/>
                  </a:lnTo>
                  <a:lnTo>
                    <a:pt x="291" y="23"/>
                  </a:lnTo>
                  <a:lnTo>
                    <a:pt x="289" y="19"/>
                  </a:lnTo>
                  <a:lnTo>
                    <a:pt x="287" y="16"/>
                  </a:lnTo>
                  <a:lnTo>
                    <a:pt x="284" y="14"/>
                  </a:lnTo>
                  <a:lnTo>
                    <a:pt x="277" y="14"/>
                  </a:lnTo>
                  <a:lnTo>
                    <a:pt x="277" y="14"/>
                  </a:lnTo>
                  <a:lnTo>
                    <a:pt x="275" y="14"/>
                  </a:lnTo>
                  <a:lnTo>
                    <a:pt x="275" y="14"/>
                  </a:lnTo>
                  <a:lnTo>
                    <a:pt x="272" y="12"/>
                  </a:lnTo>
                  <a:lnTo>
                    <a:pt x="270" y="14"/>
                  </a:lnTo>
                  <a:lnTo>
                    <a:pt x="268" y="14"/>
                  </a:lnTo>
                  <a:lnTo>
                    <a:pt x="268" y="14"/>
                  </a:lnTo>
                  <a:lnTo>
                    <a:pt x="268" y="14"/>
                  </a:lnTo>
                  <a:lnTo>
                    <a:pt x="263" y="16"/>
                  </a:lnTo>
                  <a:lnTo>
                    <a:pt x="256" y="16"/>
                  </a:lnTo>
                  <a:lnTo>
                    <a:pt x="249" y="14"/>
                  </a:lnTo>
                  <a:lnTo>
                    <a:pt x="249" y="26"/>
                  </a:lnTo>
                  <a:lnTo>
                    <a:pt x="246" y="28"/>
                  </a:lnTo>
                  <a:lnTo>
                    <a:pt x="246" y="33"/>
                  </a:lnTo>
                  <a:lnTo>
                    <a:pt x="249" y="52"/>
                  </a:lnTo>
                  <a:lnTo>
                    <a:pt x="249" y="57"/>
                  </a:lnTo>
                  <a:lnTo>
                    <a:pt x="249" y="59"/>
                  </a:lnTo>
                  <a:lnTo>
                    <a:pt x="249" y="61"/>
                  </a:lnTo>
                  <a:lnTo>
                    <a:pt x="246" y="68"/>
                  </a:lnTo>
                  <a:lnTo>
                    <a:pt x="244" y="71"/>
                  </a:lnTo>
                  <a:lnTo>
                    <a:pt x="244" y="73"/>
                  </a:lnTo>
                  <a:lnTo>
                    <a:pt x="244" y="76"/>
                  </a:lnTo>
                  <a:lnTo>
                    <a:pt x="244" y="76"/>
                  </a:lnTo>
                  <a:lnTo>
                    <a:pt x="246" y="76"/>
                  </a:lnTo>
                  <a:lnTo>
                    <a:pt x="246" y="78"/>
                  </a:lnTo>
                  <a:lnTo>
                    <a:pt x="246" y="80"/>
                  </a:lnTo>
                  <a:lnTo>
                    <a:pt x="246" y="80"/>
                  </a:lnTo>
                  <a:lnTo>
                    <a:pt x="246" y="83"/>
                  </a:lnTo>
                  <a:lnTo>
                    <a:pt x="249" y="87"/>
                  </a:lnTo>
                  <a:lnTo>
                    <a:pt x="249" y="90"/>
                  </a:lnTo>
                  <a:lnTo>
                    <a:pt x="249" y="97"/>
                  </a:lnTo>
                  <a:lnTo>
                    <a:pt x="249" y="97"/>
                  </a:lnTo>
                  <a:lnTo>
                    <a:pt x="249" y="99"/>
                  </a:lnTo>
                  <a:lnTo>
                    <a:pt x="249" y="99"/>
                  </a:lnTo>
                  <a:lnTo>
                    <a:pt x="249" y="99"/>
                  </a:lnTo>
                  <a:lnTo>
                    <a:pt x="249" y="99"/>
                  </a:lnTo>
                  <a:lnTo>
                    <a:pt x="246" y="102"/>
                  </a:lnTo>
                  <a:lnTo>
                    <a:pt x="249" y="116"/>
                  </a:lnTo>
                  <a:lnTo>
                    <a:pt x="249" y="118"/>
                  </a:lnTo>
                  <a:lnTo>
                    <a:pt x="251" y="118"/>
                  </a:lnTo>
                  <a:lnTo>
                    <a:pt x="251" y="121"/>
                  </a:lnTo>
                  <a:lnTo>
                    <a:pt x="254" y="123"/>
                  </a:lnTo>
                  <a:lnTo>
                    <a:pt x="254" y="123"/>
                  </a:lnTo>
                  <a:lnTo>
                    <a:pt x="254" y="125"/>
                  </a:lnTo>
                  <a:lnTo>
                    <a:pt x="254" y="128"/>
                  </a:lnTo>
                  <a:lnTo>
                    <a:pt x="254" y="132"/>
                  </a:lnTo>
                  <a:lnTo>
                    <a:pt x="254" y="135"/>
                  </a:lnTo>
                  <a:lnTo>
                    <a:pt x="254" y="137"/>
                  </a:lnTo>
                  <a:lnTo>
                    <a:pt x="254" y="140"/>
                  </a:lnTo>
                  <a:lnTo>
                    <a:pt x="254" y="140"/>
                  </a:lnTo>
                  <a:lnTo>
                    <a:pt x="254" y="140"/>
                  </a:lnTo>
                  <a:lnTo>
                    <a:pt x="251" y="142"/>
                  </a:lnTo>
                  <a:lnTo>
                    <a:pt x="251" y="142"/>
                  </a:lnTo>
                  <a:lnTo>
                    <a:pt x="249" y="142"/>
                  </a:lnTo>
                  <a:lnTo>
                    <a:pt x="242" y="142"/>
                  </a:lnTo>
                  <a:lnTo>
                    <a:pt x="239" y="142"/>
                  </a:lnTo>
                  <a:lnTo>
                    <a:pt x="239" y="144"/>
                  </a:lnTo>
                  <a:lnTo>
                    <a:pt x="237" y="144"/>
                  </a:lnTo>
                  <a:lnTo>
                    <a:pt x="235" y="147"/>
                  </a:lnTo>
                  <a:lnTo>
                    <a:pt x="232" y="149"/>
                  </a:lnTo>
                  <a:lnTo>
                    <a:pt x="232" y="151"/>
                  </a:lnTo>
                  <a:lnTo>
                    <a:pt x="232" y="151"/>
                  </a:lnTo>
                  <a:lnTo>
                    <a:pt x="230" y="156"/>
                  </a:lnTo>
                  <a:lnTo>
                    <a:pt x="230" y="166"/>
                  </a:lnTo>
                  <a:lnTo>
                    <a:pt x="227" y="168"/>
                  </a:lnTo>
                  <a:lnTo>
                    <a:pt x="225" y="173"/>
                  </a:lnTo>
                  <a:lnTo>
                    <a:pt x="225" y="175"/>
                  </a:lnTo>
                  <a:lnTo>
                    <a:pt x="223" y="182"/>
                  </a:lnTo>
                  <a:lnTo>
                    <a:pt x="223" y="185"/>
                  </a:lnTo>
                  <a:lnTo>
                    <a:pt x="223" y="185"/>
                  </a:lnTo>
                  <a:lnTo>
                    <a:pt x="220" y="187"/>
                  </a:lnTo>
                  <a:lnTo>
                    <a:pt x="220" y="194"/>
                  </a:lnTo>
                  <a:lnTo>
                    <a:pt x="201" y="192"/>
                  </a:lnTo>
                  <a:lnTo>
                    <a:pt x="201" y="189"/>
                  </a:lnTo>
                  <a:lnTo>
                    <a:pt x="199" y="189"/>
                  </a:lnTo>
                  <a:lnTo>
                    <a:pt x="197" y="187"/>
                  </a:lnTo>
                  <a:lnTo>
                    <a:pt x="197" y="185"/>
                  </a:lnTo>
                  <a:lnTo>
                    <a:pt x="194" y="185"/>
                  </a:lnTo>
                  <a:lnTo>
                    <a:pt x="192" y="185"/>
                  </a:lnTo>
                  <a:lnTo>
                    <a:pt x="190" y="182"/>
                  </a:lnTo>
                  <a:lnTo>
                    <a:pt x="185" y="185"/>
                  </a:lnTo>
                  <a:lnTo>
                    <a:pt x="182" y="185"/>
                  </a:lnTo>
                  <a:lnTo>
                    <a:pt x="180" y="187"/>
                  </a:lnTo>
                  <a:lnTo>
                    <a:pt x="161" y="196"/>
                  </a:lnTo>
                  <a:lnTo>
                    <a:pt x="159" y="199"/>
                  </a:lnTo>
                  <a:lnTo>
                    <a:pt x="156" y="199"/>
                  </a:lnTo>
                  <a:lnTo>
                    <a:pt x="156" y="201"/>
                  </a:lnTo>
                  <a:lnTo>
                    <a:pt x="154" y="204"/>
                  </a:lnTo>
                  <a:lnTo>
                    <a:pt x="154" y="204"/>
                  </a:lnTo>
                  <a:lnTo>
                    <a:pt x="152" y="206"/>
                  </a:lnTo>
                  <a:lnTo>
                    <a:pt x="147" y="211"/>
                  </a:lnTo>
                  <a:lnTo>
                    <a:pt x="126" y="215"/>
                  </a:lnTo>
                  <a:lnTo>
                    <a:pt x="126" y="215"/>
                  </a:lnTo>
                  <a:lnTo>
                    <a:pt x="121" y="215"/>
                  </a:lnTo>
                  <a:lnTo>
                    <a:pt x="116" y="213"/>
                  </a:lnTo>
                  <a:lnTo>
                    <a:pt x="104" y="218"/>
                  </a:lnTo>
                  <a:lnTo>
                    <a:pt x="102" y="220"/>
                  </a:lnTo>
                  <a:lnTo>
                    <a:pt x="95" y="220"/>
                  </a:lnTo>
                  <a:lnTo>
                    <a:pt x="90" y="220"/>
                  </a:lnTo>
                  <a:lnTo>
                    <a:pt x="88" y="220"/>
                  </a:lnTo>
                  <a:lnTo>
                    <a:pt x="88" y="222"/>
                  </a:lnTo>
                  <a:lnTo>
                    <a:pt x="85" y="225"/>
                  </a:lnTo>
                  <a:lnTo>
                    <a:pt x="80" y="227"/>
                  </a:lnTo>
                  <a:lnTo>
                    <a:pt x="78" y="230"/>
                  </a:lnTo>
                  <a:lnTo>
                    <a:pt x="80" y="232"/>
                  </a:lnTo>
                  <a:lnTo>
                    <a:pt x="80" y="232"/>
                  </a:lnTo>
                  <a:lnTo>
                    <a:pt x="80" y="234"/>
                  </a:lnTo>
                  <a:lnTo>
                    <a:pt x="80" y="234"/>
                  </a:lnTo>
                  <a:lnTo>
                    <a:pt x="78" y="237"/>
                  </a:lnTo>
                  <a:lnTo>
                    <a:pt x="80" y="237"/>
                  </a:lnTo>
                  <a:lnTo>
                    <a:pt x="78" y="239"/>
                  </a:lnTo>
                  <a:lnTo>
                    <a:pt x="78" y="239"/>
                  </a:lnTo>
                  <a:lnTo>
                    <a:pt x="78" y="241"/>
                  </a:lnTo>
                  <a:lnTo>
                    <a:pt x="76" y="253"/>
                  </a:lnTo>
                  <a:lnTo>
                    <a:pt x="73" y="256"/>
                  </a:lnTo>
                  <a:lnTo>
                    <a:pt x="71" y="258"/>
                  </a:lnTo>
                  <a:lnTo>
                    <a:pt x="71" y="258"/>
                  </a:lnTo>
                  <a:lnTo>
                    <a:pt x="69" y="260"/>
                  </a:lnTo>
                  <a:lnTo>
                    <a:pt x="66" y="263"/>
                  </a:lnTo>
                  <a:lnTo>
                    <a:pt x="66" y="265"/>
                  </a:lnTo>
                  <a:lnTo>
                    <a:pt x="64" y="267"/>
                  </a:lnTo>
                  <a:lnTo>
                    <a:pt x="64" y="267"/>
                  </a:lnTo>
                  <a:lnTo>
                    <a:pt x="62" y="267"/>
                  </a:lnTo>
                  <a:lnTo>
                    <a:pt x="62" y="267"/>
                  </a:lnTo>
                  <a:lnTo>
                    <a:pt x="62" y="267"/>
                  </a:lnTo>
                  <a:lnTo>
                    <a:pt x="62" y="265"/>
                  </a:lnTo>
                  <a:lnTo>
                    <a:pt x="62" y="265"/>
                  </a:lnTo>
                  <a:lnTo>
                    <a:pt x="62" y="263"/>
                  </a:lnTo>
                  <a:lnTo>
                    <a:pt x="62" y="263"/>
                  </a:lnTo>
                  <a:lnTo>
                    <a:pt x="59" y="263"/>
                  </a:lnTo>
                  <a:lnTo>
                    <a:pt x="59" y="263"/>
                  </a:lnTo>
                  <a:lnTo>
                    <a:pt x="57" y="263"/>
                  </a:lnTo>
                  <a:lnTo>
                    <a:pt x="54" y="265"/>
                  </a:lnTo>
                  <a:lnTo>
                    <a:pt x="52" y="265"/>
                  </a:lnTo>
                  <a:lnTo>
                    <a:pt x="50" y="265"/>
                  </a:lnTo>
                  <a:lnTo>
                    <a:pt x="50" y="263"/>
                  </a:lnTo>
                  <a:lnTo>
                    <a:pt x="50" y="263"/>
                  </a:lnTo>
                  <a:lnTo>
                    <a:pt x="50" y="263"/>
                  </a:lnTo>
                  <a:lnTo>
                    <a:pt x="47" y="263"/>
                  </a:lnTo>
                  <a:lnTo>
                    <a:pt x="47" y="263"/>
                  </a:lnTo>
                  <a:lnTo>
                    <a:pt x="45" y="263"/>
                  </a:lnTo>
                  <a:lnTo>
                    <a:pt x="45" y="263"/>
                  </a:lnTo>
                  <a:lnTo>
                    <a:pt x="43" y="263"/>
                  </a:lnTo>
                  <a:lnTo>
                    <a:pt x="43" y="263"/>
                  </a:lnTo>
                  <a:lnTo>
                    <a:pt x="43" y="265"/>
                  </a:lnTo>
                  <a:lnTo>
                    <a:pt x="43" y="267"/>
                  </a:lnTo>
                  <a:lnTo>
                    <a:pt x="40" y="270"/>
                  </a:lnTo>
                  <a:lnTo>
                    <a:pt x="38" y="272"/>
                  </a:lnTo>
                  <a:lnTo>
                    <a:pt x="35" y="275"/>
                  </a:lnTo>
                  <a:lnTo>
                    <a:pt x="35" y="275"/>
                  </a:lnTo>
                  <a:lnTo>
                    <a:pt x="33" y="275"/>
                  </a:lnTo>
                  <a:lnTo>
                    <a:pt x="31" y="275"/>
                  </a:lnTo>
                  <a:lnTo>
                    <a:pt x="28" y="275"/>
                  </a:lnTo>
                  <a:lnTo>
                    <a:pt x="26" y="275"/>
                  </a:lnTo>
                  <a:lnTo>
                    <a:pt x="24" y="275"/>
                  </a:lnTo>
                  <a:lnTo>
                    <a:pt x="24" y="272"/>
                  </a:lnTo>
                  <a:lnTo>
                    <a:pt x="21" y="272"/>
                  </a:lnTo>
                  <a:lnTo>
                    <a:pt x="19" y="272"/>
                  </a:lnTo>
                  <a:lnTo>
                    <a:pt x="19" y="272"/>
                  </a:lnTo>
                  <a:lnTo>
                    <a:pt x="16" y="275"/>
                  </a:lnTo>
                  <a:lnTo>
                    <a:pt x="16" y="275"/>
                  </a:lnTo>
                  <a:lnTo>
                    <a:pt x="19" y="275"/>
                  </a:lnTo>
                  <a:lnTo>
                    <a:pt x="21" y="277"/>
                  </a:lnTo>
                  <a:lnTo>
                    <a:pt x="19" y="282"/>
                  </a:lnTo>
                  <a:lnTo>
                    <a:pt x="21" y="282"/>
                  </a:lnTo>
                  <a:lnTo>
                    <a:pt x="26" y="282"/>
                  </a:lnTo>
                  <a:lnTo>
                    <a:pt x="28" y="282"/>
                  </a:lnTo>
                  <a:lnTo>
                    <a:pt x="28" y="284"/>
                  </a:lnTo>
                  <a:lnTo>
                    <a:pt x="21" y="286"/>
                  </a:lnTo>
                  <a:lnTo>
                    <a:pt x="21" y="289"/>
                  </a:lnTo>
                  <a:lnTo>
                    <a:pt x="19" y="286"/>
                  </a:lnTo>
                  <a:lnTo>
                    <a:pt x="19" y="286"/>
                  </a:lnTo>
                  <a:lnTo>
                    <a:pt x="21" y="286"/>
                  </a:lnTo>
                  <a:lnTo>
                    <a:pt x="21" y="286"/>
                  </a:lnTo>
                  <a:lnTo>
                    <a:pt x="16" y="284"/>
                  </a:lnTo>
                  <a:lnTo>
                    <a:pt x="16" y="284"/>
                  </a:lnTo>
                  <a:lnTo>
                    <a:pt x="14" y="284"/>
                  </a:lnTo>
                  <a:lnTo>
                    <a:pt x="0" y="291"/>
                  </a:lnTo>
                  <a:lnTo>
                    <a:pt x="7" y="296"/>
                  </a:lnTo>
                  <a:lnTo>
                    <a:pt x="9" y="301"/>
                  </a:lnTo>
                  <a:lnTo>
                    <a:pt x="9" y="308"/>
                  </a:lnTo>
                  <a:lnTo>
                    <a:pt x="12" y="308"/>
                  </a:lnTo>
                  <a:lnTo>
                    <a:pt x="12" y="305"/>
                  </a:lnTo>
                  <a:lnTo>
                    <a:pt x="12" y="305"/>
                  </a:lnTo>
                  <a:lnTo>
                    <a:pt x="12" y="303"/>
                  </a:lnTo>
                  <a:lnTo>
                    <a:pt x="12" y="303"/>
                  </a:lnTo>
                  <a:lnTo>
                    <a:pt x="12" y="301"/>
                  </a:lnTo>
                  <a:lnTo>
                    <a:pt x="14" y="301"/>
                  </a:lnTo>
                  <a:lnTo>
                    <a:pt x="16" y="305"/>
                  </a:lnTo>
                  <a:lnTo>
                    <a:pt x="19" y="308"/>
                  </a:lnTo>
                  <a:lnTo>
                    <a:pt x="21" y="310"/>
                  </a:lnTo>
                  <a:lnTo>
                    <a:pt x="19" y="315"/>
                  </a:lnTo>
                  <a:lnTo>
                    <a:pt x="14" y="315"/>
                  </a:lnTo>
                  <a:lnTo>
                    <a:pt x="7" y="313"/>
                  </a:lnTo>
                  <a:lnTo>
                    <a:pt x="2" y="310"/>
                  </a:lnTo>
                  <a:lnTo>
                    <a:pt x="2" y="313"/>
                  </a:lnTo>
                  <a:lnTo>
                    <a:pt x="19" y="322"/>
                  </a:lnTo>
                  <a:lnTo>
                    <a:pt x="24" y="322"/>
                  </a:lnTo>
                  <a:lnTo>
                    <a:pt x="24" y="320"/>
                  </a:lnTo>
                  <a:lnTo>
                    <a:pt x="24" y="320"/>
                  </a:lnTo>
                  <a:lnTo>
                    <a:pt x="26" y="317"/>
                  </a:lnTo>
                  <a:lnTo>
                    <a:pt x="26" y="317"/>
                  </a:lnTo>
                  <a:lnTo>
                    <a:pt x="28" y="315"/>
                  </a:lnTo>
                  <a:lnTo>
                    <a:pt x="28" y="315"/>
                  </a:lnTo>
                  <a:lnTo>
                    <a:pt x="31" y="317"/>
                  </a:lnTo>
                  <a:lnTo>
                    <a:pt x="35" y="317"/>
                  </a:lnTo>
                  <a:lnTo>
                    <a:pt x="38" y="322"/>
                  </a:lnTo>
                  <a:lnTo>
                    <a:pt x="40" y="324"/>
                  </a:lnTo>
                  <a:lnTo>
                    <a:pt x="45" y="327"/>
                  </a:lnTo>
                  <a:lnTo>
                    <a:pt x="47" y="327"/>
                  </a:lnTo>
                  <a:lnTo>
                    <a:pt x="50" y="324"/>
                  </a:lnTo>
                  <a:lnTo>
                    <a:pt x="54" y="322"/>
                  </a:lnTo>
                  <a:lnTo>
                    <a:pt x="59" y="320"/>
                  </a:lnTo>
                  <a:lnTo>
                    <a:pt x="62" y="317"/>
                  </a:lnTo>
                  <a:lnTo>
                    <a:pt x="62" y="317"/>
                  </a:lnTo>
                  <a:lnTo>
                    <a:pt x="62" y="315"/>
                  </a:lnTo>
                  <a:lnTo>
                    <a:pt x="64" y="313"/>
                  </a:lnTo>
                  <a:lnTo>
                    <a:pt x="69" y="310"/>
                  </a:lnTo>
                  <a:lnTo>
                    <a:pt x="92" y="308"/>
                  </a:lnTo>
                  <a:lnTo>
                    <a:pt x="99" y="310"/>
                  </a:lnTo>
                  <a:lnTo>
                    <a:pt x="102" y="313"/>
                  </a:lnTo>
                  <a:lnTo>
                    <a:pt x="102" y="313"/>
                  </a:lnTo>
                  <a:lnTo>
                    <a:pt x="107" y="313"/>
                  </a:lnTo>
                  <a:lnTo>
                    <a:pt x="109" y="315"/>
                  </a:lnTo>
                  <a:lnTo>
                    <a:pt x="116" y="317"/>
                  </a:lnTo>
                  <a:lnTo>
                    <a:pt x="121" y="322"/>
                  </a:lnTo>
                  <a:lnTo>
                    <a:pt x="126" y="329"/>
                  </a:lnTo>
                  <a:lnTo>
                    <a:pt x="130" y="331"/>
                  </a:lnTo>
                  <a:lnTo>
                    <a:pt x="137" y="331"/>
                  </a:lnTo>
                  <a:lnTo>
                    <a:pt x="140" y="334"/>
                  </a:lnTo>
                  <a:lnTo>
                    <a:pt x="130" y="334"/>
                  </a:lnTo>
                  <a:lnTo>
                    <a:pt x="128" y="334"/>
                  </a:lnTo>
                  <a:lnTo>
                    <a:pt x="123" y="329"/>
                  </a:lnTo>
                  <a:lnTo>
                    <a:pt x="121" y="327"/>
                  </a:lnTo>
                  <a:lnTo>
                    <a:pt x="114" y="327"/>
                  </a:lnTo>
                  <a:lnTo>
                    <a:pt x="107" y="322"/>
                  </a:lnTo>
                  <a:lnTo>
                    <a:pt x="107" y="320"/>
                  </a:lnTo>
                  <a:lnTo>
                    <a:pt x="111" y="320"/>
                  </a:lnTo>
                  <a:lnTo>
                    <a:pt x="109" y="317"/>
                  </a:lnTo>
                  <a:lnTo>
                    <a:pt x="109" y="317"/>
                  </a:lnTo>
                  <a:lnTo>
                    <a:pt x="107" y="317"/>
                  </a:lnTo>
                  <a:lnTo>
                    <a:pt x="104" y="317"/>
                  </a:lnTo>
                  <a:lnTo>
                    <a:pt x="104" y="317"/>
                  </a:lnTo>
                  <a:lnTo>
                    <a:pt x="102" y="317"/>
                  </a:lnTo>
                  <a:lnTo>
                    <a:pt x="95" y="315"/>
                  </a:lnTo>
                  <a:lnTo>
                    <a:pt x="92" y="315"/>
                  </a:lnTo>
                  <a:lnTo>
                    <a:pt x="92" y="313"/>
                  </a:lnTo>
                  <a:lnTo>
                    <a:pt x="90" y="313"/>
                  </a:lnTo>
                  <a:lnTo>
                    <a:pt x="90" y="313"/>
                  </a:lnTo>
                  <a:lnTo>
                    <a:pt x="88" y="315"/>
                  </a:lnTo>
                  <a:lnTo>
                    <a:pt x="73" y="315"/>
                  </a:lnTo>
                  <a:lnTo>
                    <a:pt x="69" y="317"/>
                  </a:lnTo>
                  <a:lnTo>
                    <a:pt x="66" y="320"/>
                  </a:lnTo>
                  <a:lnTo>
                    <a:pt x="66" y="322"/>
                  </a:lnTo>
                  <a:lnTo>
                    <a:pt x="66" y="327"/>
                  </a:lnTo>
                  <a:lnTo>
                    <a:pt x="66" y="329"/>
                  </a:lnTo>
                  <a:lnTo>
                    <a:pt x="66" y="331"/>
                  </a:lnTo>
                  <a:lnTo>
                    <a:pt x="66" y="336"/>
                  </a:lnTo>
                  <a:lnTo>
                    <a:pt x="66" y="339"/>
                  </a:lnTo>
                  <a:lnTo>
                    <a:pt x="66" y="343"/>
                  </a:lnTo>
                  <a:lnTo>
                    <a:pt x="66" y="346"/>
                  </a:lnTo>
                  <a:lnTo>
                    <a:pt x="64" y="346"/>
                  </a:lnTo>
                  <a:lnTo>
                    <a:pt x="59" y="348"/>
                  </a:lnTo>
                  <a:lnTo>
                    <a:pt x="57" y="348"/>
                  </a:lnTo>
                  <a:lnTo>
                    <a:pt x="57" y="350"/>
                  </a:lnTo>
                  <a:lnTo>
                    <a:pt x="54" y="350"/>
                  </a:lnTo>
                  <a:lnTo>
                    <a:pt x="59" y="355"/>
                  </a:lnTo>
                  <a:lnTo>
                    <a:pt x="78" y="358"/>
                  </a:lnTo>
                  <a:lnTo>
                    <a:pt x="90" y="365"/>
                  </a:lnTo>
                  <a:lnTo>
                    <a:pt x="92" y="367"/>
                  </a:lnTo>
                  <a:lnTo>
                    <a:pt x="92" y="369"/>
                  </a:lnTo>
                  <a:lnTo>
                    <a:pt x="95" y="374"/>
                  </a:lnTo>
                  <a:lnTo>
                    <a:pt x="95" y="379"/>
                  </a:lnTo>
                  <a:lnTo>
                    <a:pt x="92" y="379"/>
                  </a:lnTo>
                  <a:lnTo>
                    <a:pt x="90" y="384"/>
                  </a:lnTo>
                  <a:lnTo>
                    <a:pt x="88" y="393"/>
                  </a:lnTo>
                  <a:lnTo>
                    <a:pt x="85" y="398"/>
                  </a:lnTo>
                  <a:lnTo>
                    <a:pt x="78" y="400"/>
                  </a:lnTo>
                  <a:lnTo>
                    <a:pt x="76" y="403"/>
                  </a:lnTo>
                  <a:lnTo>
                    <a:pt x="78" y="407"/>
                  </a:lnTo>
                  <a:lnTo>
                    <a:pt x="73" y="410"/>
                  </a:lnTo>
                  <a:lnTo>
                    <a:pt x="73" y="412"/>
                  </a:lnTo>
                  <a:lnTo>
                    <a:pt x="71" y="417"/>
                  </a:lnTo>
                  <a:lnTo>
                    <a:pt x="71" y="422"/>
                  </a:lnTo>
                  <a:lnTo>
                    <a:pt x="73" y="426"/>
                  </a:lnTo>
                  <a:lnTo>
                    <a:pt x="73" y="431"/>
                  </a:lnTo>
                  <a:lnTo>
                    <a:pt x="76" y="431"/>
                  </a:lnTo>
                  <a:lnTo>
                    <a:pt x="80" y="433"/>
                  </a:lnTo>
                  <a:lnTo>
                    <a:pt x="85" y="438"/>
                  </a:lnTo>
                  <a:lnTo>
                    <a:pt x="95" y="448"/>
                  </a:lnTo>
                  <a:lnTo>
                    <a:pt x="99" y="457"/>
                  </a:lnTo>
                  <a:lnTo>
                    <a:pt x="102" y="459"/>
                  </a:lnTo>
                  <a:lnTo>
                    <a:pt x="104" y="459"/>
                  </a:lnTo>
                  <a:lnTo>
                    <a:pt x="107" y="459"/>
                  </a:lnTo>
                  <a:lnTo>
                    <a:pt x="109" y="462"/>
                  </a:lnTo>
                  <a:lnTo>
                    <a:pt x="111" y="469"/>
                  </a:lnTo>
                  <a:lnTo>
                    <a:pt x="114" y="471"/>
                  </a:lnTo>
                  <a:lnTo>
                    <a:pt x="116" y="471"/>
                  </a:lnTo>
                  <a:lnTo>
                    <a:pt x="118" y="476"/>
                  </a:lnTo>
                  <a:lnTo>
                    <a:pt x="118" y="478"/>
                  </a:lnTo>
                  <a:lnTo>
                    <a:pt x="118" y="481"/>
                  </a:lnTo>
                  <a:lnTo>
                    <a:pt x="121" y="483"/>
                  </a:lnTo>
                  <a:lnTo>
                    <a:pt x="123" y="485"/>
                  </a:lnTo>
                  <a:lnTo>
                    <a:pt x="123" y="490"/>
                  </a:lnTo>
                  <a:lnTo>
                    <a:pt x="126" y="507"/>
                  </a:lnTo>
                  <a:lnTo>
                    <a:pt x="128" y="509"/>
                  </a:lnTo>
                  <a:lnTo>
                    <a:pt x="130" y="509"/>
                  </a:lnTo>
                  <a:lnTo>
                    <a:pt x="130" y="509"/>
                  </a:lnTo>
                  <a:lnTo>
                    <a:pt x="130" y="507"/>
                  </a:lnTo>
                  <a:lnTo>
                    <a:pt x="130" y="502"/>
                  </a:lnTo>
                  <a:lnTo>
                    <a:pt x="130" y="500"/>
                  </a:lnTo>
                  <a:lnTo>
                    <a:pt x="130" y="502"/>
                  </a:lnTo>
                  <a:lnTo>
                    <a:pt x="133" y="509"/>
                  </a:lnTo>
                  <a:lnTo>
                    <a:pt x="135" y="509"/>
                  </a:lnTo>
                  <a:lnTo>
                    <a:pt x="135" y="512"/>
                  </a:lnTo>
                  <a:lnTo>
                    <a:pt x="140" y="512"/>
                  </a:lnTo>
                  <a:lnTo>
                    <a:pt x="147" y="519"/>
                  </a:lnTo>
                  <a:lnTo>
                    <a:pt x="156" y="519"/>
                  </a:lnTo>
                  <a:lnTo>
                    <a:pt x="159" y="521"/>
                  </a:lnTo>
                  <a:lnTo>
                    <a:pt x="156" y="526"/>
                  </a:lnTo>
                  <a:lnTo>
                    <a:pt x="161" y="526"/>
                  </a:lnTo>
                  <a:lnTo>
                    <a:pt x="173" y="526"/>
                  </a:lnTo>
                  <a:lnTo>
                    <a:pt x="178" y="528"/>
                  </a:lnTo>
                  <a:lnTo>
                    <a:pt x="180" y="531"/>
                  </a:lnTo>
                  <a:lnTo>
                    <a:pt x="182" y="535"/>
                  </a:lnTo>
                  <a:lnTo>
                    <a:pt x="185" y="540"/>
                  </a:lnTo>
                  <a:lnTo>
                    <a:pt x="187" y="547"/>
                  </a:lnTo>
                  <a:lnTo>
                    <a:pt x="190" y="547"/>
                  </a:lnTo>
                  <a:lnTo>
                    <a:pt x="199" y="542"/>
                  </a:lnTo>
                  <a:lnTo>
                    <a:pt x="201" y="545"/>
                  </a:lnTo>
                  <a:lnTo>
                    <a:pt x="206" y="547"/>
                  </a:lnTo>
                  <a:lnTo>
                    <a:pt x="211" y="552"/>
                  </a:lnTo>
                  <a:lnTo>
                    <a:pt x="213" y="552"/>
                  </a:lnTo>
                  <a:lnTo>
                    <a:pt x="216" y="552"/>
                  </a:lnTo>
                  <a:lnTo>
                    <a:pt x="218" y="557"/>
                  </a:lnTo>
                  <a:lnTo>
                    <a:pt x="220" y="561"/>
                  </a:lnTo>
                  <a:lnTo>
                    <a:pt x="225" y="561"/>
                  </a:lnTo>
                  <a:lnTo>
                    <a:pt x="225" y="554"/>
                  </a:lnTo>
                  <a:lnTo>
                    <a:pt x="232" y="549"/>
                  </a:lnTo>
                  <a:lnTo>
                    <a:pt x="239" y="552"/>
                  </a:lnTo>
                  <a:lnTo>
                    <a:pt x="242" y="554"/>
                  </a:lnTo>
                  <a:lnTo>
                    <a:pt x="242" y="552"/>
                  </a:lnTo>
                  <a:lnTo>
                    <a:pt x="244" y="547"/>
                  </a:lnTo>
                  <a:lnTo>
                    <a:pt x="246" y="547"/>
                  </a:lnTo>
                  <a:lnTo>
                    <a:pt x="249" y="547"/>
                  </a:lnTo>
                  <a:lnTo>
                    <a:pt x="258" y="545"/>
                  </a:lnTo>
                  <a:lnTo>
                    <a:pt x="261" y="542"/>
                  </a:lnTo>
                  <a:lnTo>
                    <a:pt x="263" y="542"/>
                  </a:lnTo>
                  <a:lnTo>
                    <a:pt x="265" y="542"/>
                  </a:lnTo>
                  <a:lnTo>
                    <a:pt x="268" y="542"/>
                  </a:lnTo>
                  <a:lnTo>
                    <a:pt x="268" y="545"/>
                  </a:lnTo>
                  <a:lnTo>
                    <a:pt x="268" y="545"/>
                  </a:lnTo>
                  <a:lnTo>
                    <a:pt x="268" y="547"/>
                  </a:lnTo>
                  <a:lnTo>
                    <a:pt x="265" y="547"/>
                  </a:lnTo>
                  <a:lnTo>
                    <a:pt x="265" y="549"/>
                  </a:lnTo>
                  <a:lnTo>
                    <a:pt x="265" y="552"/>
                  </a:lnTo>
                  <a:lnTo>
                    <a:pt x="268" y="552"/>
                  </a:lnTo>
                  <a:lnTo>
                    <a:pt x="270" y="552"/>
                  </a:lnTo>
                  <a:lnTo>
                    <a:pt x="272" y="552"/>
                  </a:lnTo>
                  <a:lnTo>
                    <a:pt x="275" y="549"/>
                  </a:lnTo>
                  <a:lnTo>
                    <a:pt x="280" y="549"/>
                  </a:lnTo>
                  <a:lnTo>
                    <a:pt x="282" y="549"/>
                  </a:lnTo>
                  <a:lnTo>
                    <a:pt x="284" y="549"/>
                  </a:lnTo>
                  <a:lnTo>
                    <a:pt x="287" y="547"/>
                  </a:lnTo>
                  <a:lnTo>
                    <a:pt x="291" y="549"/>
                  </a:lnTo>
                  <a:lnTo>
                    <a:pt x="301" y="557"/>
                  </a:lnTo>
                  <a:lnTo>
                    <a:pt x="303" y="557"/>
                  </a:lnTo>
                  <a:lnTo>
                    <a:pt x="306" y="554"/>
                  </a:lnTo>
                  <a:lnTo>
                    <a:pt x="308" y="554"/>
                  </a:lnTo>
                  <a:lnTo>
                    <a:pt x="313" y="552"/>
                  </a:lnTo>
                  <a:lnTo>
                    <a:pt x="313" y="549"/>
                  </a:lnTo>
                  <a:lnTo>
                    <a:pt x="320" y="549"/>
                  </a:lnTo>
                  <a:lnTo>
                    <a:pt x="320" y="549"/>
                  </a:lnTo>
                  <a:lnTo>
                    <a:pt x="322" y="549"/>
                  </a:lnTo>
                  <a:lnTo>
                    <a:pt x="327" y="545"/>
                  </a:lnTo>
                  <a:lnTo>
                    <a:pt x="327" y="542"/>
                  </a:lnTo>
                  <a:lnTo>
                    <a:pt x="329" y="542"/>
                  </a:lnTo>
                  <a:lnTo>
                    <a:pt x="332" y="542"/>
                  </a:lnTo>
                  <a:lnTo>
                    <a:pt x="332" y="542"/>
                  </a:lnTo>
                  <a:lnTo>
                    <a:pt x="332" y="542"/>
                  </a:lnTo>
                  <a:lnTo>
                    <a:pt x="334" y="542"/>
                  </a:lnTo>
                  <a:lnTo>
                    <a:pt x="334" y="542"/>
                  </a:lnTo>
                  <a:lnTo>
                    <a:pt x="336" y="540"/>
                  </a:lnTo>
                  <a:lnTo>
                    <a:pt x="334" y="538"/>
                  </a:lnTo>
                  <a:lnTo>
                    <a:pt x="334" y="535"/>
                  </a:lnTo>
                  <a:lnTo>
                    <a:pt x="327" y="531"/>
                  </a:lnTo>
                  <a:lnTo>
                    <a:pt x="327" y="531"/>
                  </a:lnTo>
                  <a:lnTo>
                    <a:pt x="325" y="531"/>
                  </a:lnTo>
                  <a:lnTo>
                    <a:pt x="325" y="531"/>
                  </a:lnTo>
                  <a:lnTo>
                    <a:pt x="322" y="531"/>
                  </a:lnTo>
                  <a:lnTo>
                    <a:pt x="322" y="526"/>
                  </a:lnTo>
                  <a:lnTo>
                    <a:pt x="322" y="523"/>
                  </a:lnTo>
                  <a:lnTo>
                    <a:pt x="325" y="521"/>
                  </a:lnTo>
                  <a:lnTo>
                    <a:pt x="325" y="519"/>
                  </a:lnTo>
                  <a:lnTo>
                    <a:pt x="325" y="519"/>
                  </a:lnTo>
                  <a:lnTo>
                    <a:pt x="322" y="504"/>
                  </a:lnTo>
                  <a:lnTo>
                    <a:pt x="322" y="502"/>
                  </a:lnTo>
                  <a:lnTo>
                    <a:pt x="322" y="500"/>
                  </a:lnTo>
                  <a:lnTo>
                    <a:pt x="325" y="500"/>
                  </a:lnTo>
                  <a:lnTo>
                    <a:pt x="325" y="497"/>
                  </a:lnTo>
                  <a:lnTo>
                    <a:pt x="325" y="497"/>
                  </a:lnTo>
                  <a:lnTo>
                    <a:pt x="325" y="495"/>
                  </a:lnTo>
                  <a:lnTo>
                    <a:pt x="325" y="488"/>
                  </a:lnTo>
                  <a:lnTo>
                    <a:pt x="325" y="483"/>
                  </a:lnTo>
                  <a:lnTo>
                    <a:pt x="322" y="481"/>
                  </a:lnTo>
                  <a:lnTo>
                    <a:pt x="322" y="478"/>
                  </a:lnTo>
                  <a:lnTo>
                    <a:pt x="320" y="476"/>
                  </a:lnTo>
                  <a:lnTo>
                    <a:pt x="320" y="474"/>
                  </a:lnTo>
                  <a:lnTo>
                    <a:pt x="320" y="471"/>
                  </a:lnTo>
                  <a:lnTo>
                    <a:pt x="320" y="469"/>
                  </a:lnTo>
                  <a:lnTo>
                    <a:pt x="320" y="469"/>
                  </a:lnTo>
                  <a:lnTo>
                    <a:pt x="317" y="467"/>
                  </a:lnTo>
                  <a:lnTo>
                    <a:pt x="317" y="464"/>
                  </a:lnTo>
                  <a:lnTo>
                    <a:pt x="313" y="455"/>
                  </a:lnTo>
                  <a:lnTo>
                    <a:pt x="308" y="448"/>
                  </a:lnTo>
                  <a:lnTo>
                    <a:pt x="308" y="443"/>
                  </a:lnTo>
                  <a:lnTo>
                    <a:pt x="308" y="440"/>
                  </a:lnTo>
                  <a:lnTo>
                    <a:pt x="308" y="438"/>
                  </a:lnTo>
                  <a:lnTo>
                    <a:pt x="310" y="436"/>
                  </a:lnTo>
                  <a:lnTo>
                    <a:pt x="310" y="436"/>
                  </a:lnTo>
                  <a:lnTo>
                    <a:pt x="308" y="433"/>
                  </a:lnTo>
                  <a:lnTo>
                    <a:pt x="308" y="431"/>
                  </a:lnTo>
                  <a:lnTo>
                    <a:pt x="303" y="429"/>
                  </a:lnTo>
                  <a:lnTo>
                    <a:pt x="294" y="422"/>
                  </a:lnTo>
                  <a:lnTo>
                    <a:pt x="294" y="419"/>
                  </a:lnTo>
                  <a:lnTo>
                    <a:pt x="291" y="417"/>
                  </a:lnTo>
                  <a:lnTo>
                    <a:pt x="289" y="414"/>
                  </a:lnTo>
                  <a:lnTo>
                    <a:pt x="289" y="407"/>
                  </a:lnTo>
                  <a:lnTo>
                    <a:pt x="289" y="407"/>
                  </a:lnTo>
                  <a:lnTo>
                    <a:pt x="287" y="403"/>
                  </a:lnTo>
                  <a:lnTo>
                    <a:pt x="282" y="400"/>
                  </a:lnTo>
                  <a:lnTo>
                    <a:pt x="282" y="398"/>
                  </a:lnTo>
                  <a:lnTo>
                    <a:pt x="280" y="393"/>
                  </a:lnTo>
                  <a:lnTo>
                    <a:pt x="277" y="391"/>
                  </a:lnTo>
                  <a:lnTo>
                    <a:pt x="270" y="386"/>
                  </a:lnTo>
                  <a:lnTo>
                    <a:pt x="270" y="386"/>
                  </a:lnTo>
                  <a:lnTo>
                    <a:pt x="270" y="384"/>
                  </a:lnTo>
                  <a:lnTo>
                    <a:pt x="270" y="384"/>
                  </a:lnTo>
                  <a:lnTo>
                    <a:pt x="272" y="381"/>
                  </a:lnTo>
                  <a:lnTo>
                    <a:pt x="275" y="384"/>
                  </a:lnTo>
                  <a:lnTo>
                    <a:pt x="277" y="384"/>
                  </a:lnTo>
                  <a:lnTo>
                    <a:pt x="282" y="388"/>
                  </a:lnTo>
                  <a:lnTo>
                    <a:pt x="284" y="388"/>
                  </a:lnTo>
                  <a:lnTo>
                    <a:pt x="287" y="388"/>
                  </a:lnTo>
                  <a:lnTo>
                    <a:pt x="289" y="388"/>
                  </a:lnTo>
                  <a:lnTo>
                    <a:pt x="299" y="388"/>
                  </a:lnTo>
                  <a:lnTo>
                    <a:pt x="303" y="388"/>
                  </a:lnTo>
                  <a:lnTo>
                    <a:pt x="313" y="388"/>
                  </a:lnTo>
                  <a:lnTo>
                    <a:pt x="322" y="388"/>
                  </a:lnTo>
                  <a:lnTo>
                    <a:pt x="327" y="386"/>
                  </a:lnTo>
                  <a:lnTo>
                    <a:pt x="327" y="386"/>
                  </a:lnTo>
                  <a:lnTo>
                    <a:pt x="329" y="384"/>
                  </a:lnTo>
                  <a:lnTo>
                    <a:pt x="336" y="381"/>
                  </a:lnTo>
                  <a:lnTo>
                    <a:pt x="336" y="379"/>
                  </a:lnTo>
                  <a:lnTo>
                    <a:pt x="336" y="376"/>
                  </a:lnTo>
                  <a:lnTo>
                    <a:pt x="336" y="374"/>
                  </a:lnTo>
                  <a:lnTo>
                    <a:pt x="334" y="374"/>
                  </a:lnTo>
                  <a:lnTo>
                    <a:pt x="336" y="372"/>
                  </a:lnTo>
                  <a:lnTo>
                    <a:pt x="336" y="369"/>
                  </a:lnTo>
                  <a:lnTo>
                    <a:pt x="339" y="369"/>
                  </a:lnTo>
                  <a:lnTo>
                    <a:pt x="341" y="367"/>
                  </a:lnTo>
                  <a:lnTo>
                    <a:pt x="344" y="367"/>
                  </a:lnTo>
                  <a:lnTo>
                    <a:pt x="346" y="367"/>
                  </a:lnTo>
                  <a:lnTo>
                    <a:pt x="348" y="369"/>
                  </a:lnTo>
                  <a:lnTo>
                    <a:pt x="351" y="369"/>
                  </a:lnTo>
                  <a:lnTo>
                    <a:pt x="360" y="367"/>
                  </a:lnTo>
                  <a:lnTo>
                    <a:pt x="365" y="365"/>
                  </a:lnTo>
                  <a:lnTo>
                    <a:pt x="384" y="362"/>
                  </a:lnTo>
                  <a:lnTo>
                    <a:pt x="393" y="362"/>
                  </a:lnTo>
                  <a:lnTo>
                    <a:pt x="396" y="362"/>
                  </a:lnTo>
                  <a:lnTo>
                    <a:pt x="398" y="362"/>
                  </a:lnTo>
                  <a:lnTo>
                    <a:pt x="400" y="362"/>
                  </a:lnTo>
                  <a:lnTo>
                    <a:pt x="403" y="365"/>
                  </a:lnTo>
                  <a:lnTo>
                    <a:pt x="403" y="367"/>
                  </a:lnTo>
                  <a:lnTo>
                    <a:pt x="403" y="369"/>
                  </a:lnTo>
                  <a:lnTo>
                    <a:pt x="403" y="369"/>
                  </a:lnTo>
                  <a:lnTo>
                    <a:pt x="405" y="372"/>
                  </a:lnTo>
                  <a:lnTo>
                    <a:pt x="410" y="372"/>
                  </a:lnTo>
                  <a:lnTo>
                    <a:pt x="410" y="369"/>
                  </a:lnTo>
                  <a:lnTo>
                    <a:pt x="412" y="367"/>
                  </a:lnTo>
                  <a:lnTo>
                    <a:pt x="412" y="365"/>
                  </a:lnTo>
                  <a:lnTo>
                    <a:pt x="417" y="365"/>
                  </a:lnTo>
                  <a:lnTo>
                    <a:pt x="419" y="362"/>
                  </a:lnTo>
                  <a:lnTo>
                    <a:pt x="422" y="360"/>
                  </a:lnTo>
                  <a:lnTo>
                    <a:pt x="422" y="358"/>
                  </a:lnTo>
                  <a:lnTo>
                    <a:pt x="422" y="358"/>
                  </a:lnTo>
                  <a:lnTo>
                    <a:pt x="422" y="355"/>
                  </a:lnTo>
                  <a:lnTo>
                    <a:pt x="429" y="348"/>
                  </a:lnTo>
                  <a:lnTo>
                    <a:pt x="431" y="348"/>
                  </a:lnTo>
                  <a:lnTo>
                    <a:pt x="441" y="348"/>
                  </a:lnTo>
                  <a:lnTo>
                    <a:pt x="443" y="329"/>
                  </a:lnTo>
                  <a:lnTo>
                    <a:pt x="445" y="317"/>
                  </a:lnTo>
                  <a:lnTo>
                    <a:pt x="445" y="313"/>
                  </a:lnTo>
                  <a:lnTo>
                    <a:pt x="448" y="310"/>
                  </a:lnTo>
                  <a:lnTo>
                    <a:pt x="448" y="308"/>
                  </a:lnTo>
                  <a:lnTo>
                    <a:pt x="453" y="301"/>
                  </a:lnTo>
                  <a:lnTo>
                    <a:pt x="457" y="294"/>
                  </a:lnTo>
                  <a:lnTo>
                    <a:pt x="457" y="291"/>
                  </a:lnTo>
                  <a:lnTo>
                    <a:pt x="457" y="286"/>
                  </a:lnTo>
                  <a:lnTo>
                    <a:pt x="457" y="284"/>
                  </a:lnTo>
                  <a:lnTo>
                    <a:pt x="460" y="279"/>
                  </a:lnTo>
                  <a:lnTo>
                    <a:pt x="460" y="275"/>
                  </a:lnTo>
                  <a:lnTo>
                    <a:pt x="467" y="263"/>
                  </a:lnTo>
                  <a:lnTo>
                    <a:pt x="467" y="260"/>
                  </a:lnTo>
                  <a:lnTo>
                    <a:pt x="467" y="260"/>
                  </a:lnTo>
                  <a:lnTo>
                    <a:pt x="464" y="256"/>
                  </a:lnTo>
                  <a:lnTo>
                    <a:pt x="464" y="251"/>
                  </a:lnTo>
                  <a:lnTo>
                    <a:pt x="464" y="249"/>
                  </a:lnTo>
                  <a:lnTo>
                    <a:pt x="469" y="239"/>
                  </a:lnTo>
                  <a:lnTo>
                    <a:pt x="476" y="239"/>
                  </a:lnTo>
                  <a:lnTo>
                    <a:pt x="481" y="241"/>
                  </a:lnTo>
                  <a:lnTo>
                    <a:pt x="491" y="244"/>
                  </a:lnTo>
                  <a:lnTo>
                    <a:pt x="493" y="244"/>
                  </a:lnTo>
                  <a:lnTo>
                    <a:pt x="493" y="241"/>
                  </a:lnTo>
                  <a:lnTo>
                    <a:pt x="493" y="241"/>
                  </a:lnTo>
                  <a:lnTo>
                    <a:pt x="493" y="237"/>
                  </a:lnTo>
                  <a:lnTo>
                    <a:pt x="493" y="237"/>
                  </a:lnTo>
                  <a:lnTo>
                    <a:pt x="493" y="234"/>
                  </a:lnTo>
                  <a:lnTo>
                    <a:pt x="493" y="232"/>
                  </a:lnTo>
                  <a:lnTo>
                    <a:pt x="495" y="232"/>
                  </a:lnTo>
                  <a:lnTo>
                    <a:pt x="498" y="232"/>
                  </a:lnTo>
                  <a:lnTo>
                    <a:pt x="500" y="234"/>
                  </a:lnTo>
                  <a:lnTo>
                    <a:pt x="502" y="234"/>
                  </a:lnTo>
                  <a:lnTo>
                    <a:pt x="505" y="234"/>
                  </a:lnTo>
                  <a:lnTo>
                    <a:pt x="505" y="232"/>
                  </a:lnTo>
                  <a:lnTo>
                    <a:pt x="507" y="230"/>
                  </a:lnTo>
                  <a:lnTo>
                    <a:pt x="509" y="230"/>
                  </a:lnTo>
                  <a:lnTo>
                    <a:pt x="514" y="227"/>
                  </a:lnTo>
                  <a:lnTo>
                    <a:pt x="524" y="222"/>
                  </a:lnTo>
                  <a:lnTo>
                    <a:pt x="526" y="222"/>
                  </a:lnTo>
                  <a:lnTo>
                    <a:pt x="528" y="222"/>
                  </a:lnTo>
                  <a:lnTo>
                    <a:pt x="531" y="222"/>
                  </a:lnTo>
                  <a:lnTo>
                    <a:pt x="531" y="220"/>
                  </a:lnTo>
                  <a:lnTo>
                    <a:pt x="531" y="218"/>
                  </a:lnTo>
                  <a:lnTo>
                    <a:pt x="531" y="218"/>
                  </a:lnTo>
                  <a:lnTo>
                    <a:pt x="528" y="213"/>
                  </a:lnTo>
                  <a:lnTo>
                    <a:pt x="531" y="208"/>
                  </a:lnTo>
                  <a:lnTo>
                    <a:pt x="536" y="204"/>
                  </a:lnTo>
                  <a:lnTo>
                    <a:pt x="538" y="201"/>
                  </a:lnTo>
                  <a:lnTo>
                    <a:pt x="540" y="201"/>
                  </a:lnTo>
                  <a:lnTo>
                    <a:pt x="540" y="201"/>
                  </a:lnTo>
                  <a:lnTo>
                    <a:pt x="545" y="199"/>
                  </a:lnTo>
                  <a:lnTo>
                    <a:pt x="550" y="196"/>
                  </a:lnTo>
                  <a:lnTo>
                    <a:pt x="552" y="194"/>
                  </a:lnTo>
                  <a:lnTo>
                    <a:pt x="552" y="192"/>
                  </a:lnTo>
                  <a:lnTo>
                    <a:pt x="557" y="180"/>
                  </a:lnTo>
                  <a:lnTo>
                    <a:pt x="557" y="177"/>
                  </a:lnTo>
                  <a:lnTo>
                    <a:pt x="557" y="175"/>
                  </a:lnTo>
                  <a:lnTo>
                    <a:pt x="557" y="173"/>
                  </a:lnTo>
                  <a:lnTo>
                    <a:pt x="557" y="170"/>
                  </a:lnTo>
                  <a:lnTo>
                    <a:pt x="557" y="170"/>
                  </a:lnTo>
                  <a:lnTo>
                    <a:pt x="557" y="168"/>
                  </a:lnTo>
                  <a:lnTo>
                    <a:pt x="559" y="166"/>
                  </a:lnTo>
                  <a:lnTo>
                    <a:pt x="559" y="163"/>
                  </a:lnTo>
                  <a:lnTo>
                    <a:pt x="562" y="161"/>
                  </a:lnTo>
                  <a:lnTo>
                    <a:pt x="564" y="158"/>
                  </a:lnTo>
                  <a:lnTo>
                    <a:pt x="566" y="156"/>
                  </a:lnTo>
                  <a:lnTo>
                    <a:pt x="569" y="154"/>
                  </a:lnTo>
                  <a:lnTo>
                    <a:pt x="569" y="151"/>
                  </a:lnTo>
                  <a:lnTo>
                    <a:pt x="569" y="147"/>
                  </a:lnTo>
                  <a:lnTo>
                    <a:pt x="569" y="144"/>
                  </a:lnTo>
                  <a:lnTo>
                    <a:pt x="569" y="142"/>
                  </a:lnTo>
                  <a:lnTo>
                    <a:pt x="569" y="137"/>
                  </a:lnTo>
                  <a:lnTo>
                    <a:pt x="571" y="135"/>
                  </a:lnTo>
                  <a:lnTo>
                    <a:pt x="569" y="132"/>
                  </a:lnTo>
                  <a:lnTo>
                    <a:pt x="566" y="132"/>
                  </a:lnTo>
                  <a:lnTo>
                    <a:pt x="564" y="132"/>
                  </a:lnTo>
                  <a:lnTo>
                    <a:pt x="564" y="130"/>
                  </a:lnTo>
                  <a:lnTo>
                    <a:pt x="564" y="130"/>
                  </a:lnTo>
                  <a:lnTo>
                    <a:pt x="562" y="128"/>
                  </a:lnTo>
                  <a:lnTo>
                    <a:pt x="562" y="125"/>
                  </a:lnTo>
                  <a:lnTo>
                    <a:pt x="562" y="123"/>
                  </a:lnTo>
                  <a:lnTo>
                    <a:pt x="564" y="123"/>
                  </a:lnTo>
                  <a:lnTo>
                    <a:pt x="564" y="123"/>
                  </a:lnTo>
                  <a:lnTo>
                    <a:pt x="569" y="123"/>
                  </a:lnTo>
                  <a:lnTo>
                    <a:pt x="569" y="121"/>
                  </a:lnTo>
                  <a:lnTo>
                    <a:pt x="571" y="121"/>
                  </a:lnTo>
                  <a:lnTo>
                    <a:pt x="571" y="118"/>
                  </a:lnTo>
                  <a:lnTo>
                    <a:pt x="571" y="118"/>
                  </a:lnTo>
                  <a:lnTo>
                    <a:pt x="569" y="118"/>
                  </a:lnTo>
                  <a:lnTo>
                    <a:pt x="569" y="116"/>
                  </a:lnTo>
                  <a:lnTo>
                    <a:pt x="569" y="113"/>
                  </a:lnTo>
                  <a:lnTo>
                    <a:pt x="569" y="113"/>
                  </a:lnTo>
                  <a:lnTo>
                    <a:pt x="571" y="111"/>
                  </a:lnTo>
                  <a:lnTo>
                    <a:pt x="576" y="106"/>
                  </a:lnTo>
                  <a:lnTo>
                    <a:pt x="581" y="106"/>
                  </a:lnTo>
                  <a:lnTo>
                    <a:pt x="581" y="104"/>
                  </a:lnTo>
                  <a:lnTo>
                    <a:pt x="581" y="102"/>
                  </a:lnTo>
                  <a:lnTo>
                    <a:pt x="581" y="1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11">
              <a:extLst>
                <a:ext uri="{FF2B5EF4-FFF2-40B4-BE49-F238E27FC236}">
                  <a16:creationId xmlns:a16="http://schemas.microsoft.com/office/drawing/2014/main" id="{413CF968-7EB0-40F8-B5F5-4339A975B599}"/>
                </a:ext>
              </a:extLst>
            </p:cNvPr>
            <p:cNvSpPr>
              <a:spLocks/>
            </p:cNvSpPr>
            <p:nvPr/>
          </p:nvSpPr>
          <p:spPr bwMode="auto">
            <a:xfrm>
              <a:off x="3729" y="985"/>
              <a:ext cx="443" cy="294"/>
            </a:xfrm>
            <a:custGeom>
              <a:avLst/>
              <a:gdLst>
                <a:gd name="T0" fmla="*/ 175 w 443"/>
                <a:gd name="T1" fmla="*/ 40 h 294"/>
                <a:gd name="T2" fmla="*/ 173 w 443"/>
                <a:gd name="T3" fmla="*/ 61 h 294"/>
                <a:gd name="T4" fmla="*/ 177 w 443"/>
                <a:gd name="T5" fmla="*/ 71 h 294"/>
                <a:gd name="T6" fmla="*/ 192 w 443"/>
                <a:gd name="T7" fmla="*/ 76 h 294"/>
                <a:gd name="T8" fmla="*/ 218 w 443"/>
                <a:gd name="T9" fmla="*/ 102 h 294"/>
                <a:gd name="T10" fmla="*/ 232 w 443"/>
                <a:gd name="T11" fmla="*/ 90 h 294"/>
                <a:gd name="T12" fmla="*/ 270 w 443"/>
                <a:gd name="T13" fmla="*/ 92 h 294"/>
                <a:gd name="T14" fmla="*/ 279 w 443"/>
                <a:gd name="T15" fmla="*/ 114 h 294"/>
                <a:gd name="T16" fmla="*/ 298 w 443"/>
                <a:gd name="T17" fmla="*/ 156 h 294"/>
                <a:gd name="T18" fmla="*/ 320 w 443"/>
                <a:gd name="T19" fmla="*/ 149 h 294"/>
                <a:gd name="T20" fmla="*/ 339 w 443"/>
                <a:gd name="T21" fmla="*/ 159 h 294"/>
                <a:gd name="T22" fmla="*/ 357 w 443"/>
                <a:gd name="T23" fmla="*/ 206 h 294"/>
                <a:gd name="T24" fmla="*/ 360 w 443"/>
                <a:gd name="T25" fmla="*/ 206 h 294"/>
                <a:gd name="T26" fmla="*/ 374 w 443"/>
                <a:gd name="T27" fmla="*/ 194 h 294"/>
                <a:gd name="T28" fmla="*/ 410 w 443"/>
                <a:gd name="T29" fmla="*/ 194 h 294"/>
                <a:gd name="T30" fmla="*/ 433 w 443"/>
                <a:gd name="T31" fmla="*/ 220 h 294"/>
                <a:gd name="T32" fmla="*/ 438 w 443"/>
                <a:gd name="T33" fmla="*/ 215 h 294"/>
                <a:gd name="T34" fmla="*/ 436 w 443"/>
                <a:gd name="T35" fmla="*/ 227 h 294"/>
                <a:gd name="T36" fmla="*/ 436 w 443"/>
                <a:gd name="T37" fmla="*/ 251 h 294"/>
                <a:gd name="T38" fmla="*/ 443 w 443"/>
                <a:gd name="T39" fmla="*/ 270 h 294"/>
                <a:gd name="T40" fmla="*/ 431 w 443"/>
                <a:gd name="T41" fmla="*/ 279 h 294"/>
                <a:gd name="T42" fmla="*/ 429 w 443"/>
                <a:gd name="T43" fmla="*/ 291 h 294"/>
                <a:gd name="T44" fmla="*/ 405 w 443"/>
                <a:gd name="T45" fmla="*/ 284 h 294"/>
                <a:gd name="T46" fmla="*/ 403 w 443"/>
                <a:gd name="T47" fmla="*/ 275 h 294"/>
                <a:gd name="T48" fmla="*/ 388 w 443"/>
                <a:gd name="T49" fmla="*/ 277 h 294"/>
                <a:gd name="T50" fmla="*/ 355 w 443"/>
                <a:gd name="T51" fmla="*/ 270 h 294"/>
                <a:gd name="T52" fmla="*/ 336 w 443"/>
                <a:gd name="T53" fmla="*/ 272 h 294"/>
                <a:gd name="T54" fmla="*/ 320 w 443"/>
                <a:gd name="T55" fmla="*/ 279 h 294"/>
                <a:gd name="T56" fmla="*/ 298 w 443"/>
                <a:gd name="T57" fmla="*/ 277 h 294"/>
                <a:gd name="T58" fmla="*/ 256 w 443"/>
                <a:gd name="T59" fmla="*/ 272 h 294"/>
                <a:gd name="T60" fmla="*/ 237 w 443"/>
                <a:gd name="T61" fmla="*/ 270 h 294"/>
                <a:gd name="T62" fmla="*/ 218 w 443"/>
                <a:gd name="T63" fmla="*/ 279 h 294"/>
                <a:gd name="T64" fmla="*/ 215 w 443"/>
                <a:gd name="T65" fmla="*/ 270 h 294"/>
                <a:gd name="T66" fmla="*/ 201 w 443"/>
                <a:gd name="T67" fmla="*/ 275 h 294"/>
                <a:gd name="T68" fmla="*/ 201 w 443"/>
                <a:gd name="T69" fmla="*/ 263 h 294"/>
                <a:gd name="T70" fmla="*/ 189 w 443"/>
                <a:gd name="T71" fmla="*/ 253 h 294"/>
                <a:gd name="T72" fmla="*/ 189 w 443"/>
                <a:gd name="T73" fmla="*/ 265 h 294"/>
                <a:gd name="T74" fmla="*/ 170 w 443"/>
                <a:gd name="T75" fmla="*/ 258 h 294"/>
                <a:gd name="T76" fmla="*/ 163 w 443"/>
                <a:gd name="T77" fmla="*/ 251 h 294"/>
                <a:gd name="T78" fmla="*/ 147 w 443"/>
                <a:gd name="T79" fmla="*/ 253 h 294"/>
                <a:gd name="T80" fmla="*/ 137 w 443"/>
                <a:gd name="T81" fmla="*/ 256 h 294"/>
                <a:gd name="T82" fmla="*/ 139 w 443"/>
                <a:gd name="T83" fmla="*/ 244 h 294"/>
                <a:gd name="T84" fmla="*/ 142 w 443"/>
                <a:gd name="T85" fmla="*/ 227 h 294"/>
                <a:gd name="T86" fmla="*/ 130 w 443"/>
                <a:gd name="T87" fmla="*/ 225 h 294"/>
                <a:gd name="T88" fmla="*/ 123 w 443"/>
                <a:gd name="T89" fmla="*/ 227 h 294"/>
                <a:gd name="T90" fmla="*/ 92 w 443"/>
                <a:gd name="T91" fmla="*/ 232 h 294"/>
                <a:gd name="T92" fmla="*/ 83 w 443"/>
                <a:gd name="T93" fmla="*/ 220 h 294"/>
                <a:gd name="T94" fmla="*/ 66 w 443"/>
                <a:gd name="T95" fmla="*/ 201 h 294"/>
                <a:gd name="T96" fmla="*/ 54 w 443"/>
                <a:gd name="T97" fmla="*/ 204 h 294"/>
                <a:gd name="T98" fmla="*/ 38 w 443"/>
                <a:gd name="T99" fmla="*/ 192 h 294"/>
                <a:gd name="T100" fmla="*/ 7 w 443"/>
                <a:gd name="T101" fmla="*/ 189 h 294"/>
                <a:gd name="T102" fmla="*/ 2 w 443"/>
                <a:gd name="T103" fmla="*/ 156 h 294"/>
                <a:gd name="T104" fmla="*/ 0 w 443"/>
                <a:gd name="T105" fmla="*/ 102 h 294"/>
                <a:gd name="T106" fmla="*/ 4 w 443"/>
                <a:gd name="T107" fmla="*/ 59 h 294"/>
                <a:gd name="T108" fmla="*/ 23 w 443"/>
                <a:gd name="T109" fmla="*/ 42 h 294"/>
                <a:gd name="T110" fmla="*/ 125 w 443"/>
                <a:gd name="T111" fmla="*/ 7 h 294"/>
                <a:gd name="T112" fmla="*/ 163 w 443"/>
                <a:gd name="T113" fmla="*/ 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3" h="294">
                  <a:moveTo>
                    <a:pt x="163" y="5"/>
                  </a:moveTo>
                  <a:lnTo>
                    <a:pt x="165" y="16"/>
                  </a:lnTo>
                  <a:lnTo>
                    <a:pt x="165" y="21"/>
                  </a:lnTo>
                  <a:lnTo>
                    <a:pt x="173" y="28"/>
                  </a:lnTo>
                  <a:lnTo>
                    <a:pt x="175" y="33"/>
                  </a:lnTo>
                  <a:lnTo>
                    <a:pt x="175" y="38"/>
                  </a:lnTo>
                  <a:lnTo>
                    <a:pt x="175" y="40"/>
                  </a:lnTo>
                  <a:lnTo>
                    <a:pt x="175" y="40"/>
                  </a:lnTo>
                  <a:lnTo>
                    <a:pt x="170" y="42"/>
                  </a:lnTo>
                  <a:lnTo>
                    <a:pt x="170" y="42"/>
                  </a:lnTo>
                  <a:lnTo>
                    <a:pt x="170" y="45"/>
                  </a:lnTo>
                  <a:lnTo>
                    <a:pt x="173" y="57"/>
                  </a:lnTo>
                  <a:lnTo>
                    <a:pt x="173" y="59"/>
                  </a:lnTo>
                  <a:lnTo>
                    <a:pt x="173" y="61"/>
                  </a:lnTo>
                  <a:lnTo>
                    <a:pt x="173" y="64"/>
                  </a:lnTo>
                  <a:lnTo>
                    <a:pt x="173" y="64"/>
                  </a:lnTo>
                  <a:lnTo>
                    <a:pt x="175" y="66"/>
                  </a:lnTo>
                  <a:lnTo>
                    <a:pt x="175" y="66"/>
                  </a:lnTo>
                  <a:lnTo>
                    <a:pt x="177" y="68"/>
                  </a:lnTo>
                  <a:lnTo>
                    <a:pt x="177" y="71"/>
                  </a:lnTo>
                  <a:lnTo>
                    <a:pt x="177" y="71"/>
                  </a:lnTo>
                  <a:lnTo>
                    <a:pt x="180" y="71"/>
                  </a:lnTo>
                  <a:lnTo>
                    <a:pt x="182" y="71"/>
                  </a:lnTo>
                  <a:lnTo>
                    <a:pt x="184" y="71"/>
                  </a:lnTo>
                  <a:lnTo>
                    <a:pt x="187" y="71"/>
                  </a:lnTo>
                  <a:lnTo>
                    <a:pt x="189" y="73"/>
                  </a:lnTo>
                  <a:lnTo>
                    <a:pt x="189" y="76"/>
                  </a:lnTo>
                  <a:lnTo>
                    <a:pt x="192" y="76"/>
                  </a:lnTo>
                  <a:lnTo>
                    <a:pt x="192" y="78"/>
                  </a:lnTo>
                  <a:lnTo>
                    <a:pt x="199" y="85"/>
                  </a:lnTo>
                  <a:lnTo>
                    <a:pt x="199" y="85"/>
                  </a:lnTo>
                  <a:lnTo>
                    <a:pt x="201" y="92"/>
                  </a:lnTo>
                  <a:lnTo>
                    <a:pt x="201" y="92"/>
                  </a:lnTo>
                  <a:lnTo>
                    <a:pt x="206" y="95"/>
                  </a:lnTo>
                  <a:lnTo>
                    <a:pt x="218" y="102"/>
                  </a:lnTo>
                  <a:lnTo>
                    <a:pt x="220" y="102"/>
                  </a:lnTo>
                  <a:lnTo>
                    <a:pt x="222" y="102"/>
                  </a:lnTo>
                  <a:lnTo>
                    <a:pt x="225" y="102"/>
                  </a:lnTo>
                  <a:lnTo>
                    <a:pt x="225" y="102"/>
                  </a:lnTo>
                  <a:lnTo>
                    <a:pt x="229" y="92"/>
                  </a:lnTo>
                  <a:lnTo>
                    <a:pt x="232" y="90"/>
                  </a:lnTo>
                  <a:lnTo>
                    <a:pt x="232" y="90"/>
                  </a:lnTo>
                  <a:lnTo>
                    <a:pt x="237" y="87"/>
                  </a:lnTo>
                  <a:lnTo>
                    <a:pt x="244" y="83"/>
                  </a:lnTo>
                  <a:lnTo>
                    <a:pt x="258" y="80"/>
                  </a:lnTo>
                  <a:lnTo>
                    <a:pt x="263" y="80"/>
                  </a:lnTo>
                  <a:lnTo>
                    <a:pt x="265" y="83"/>
                  </a:lnTo>
                  <a:lnTo>
                    <a:pt x="267" y="87"/>
                  </a:lnTo>
                  <a:lnTo>
                    <a:pt x="270" y="92"/>
                  </a:lnTo>
                  <a:lnTo>
                    <a:pt x="272" y="97"/>
                  </a:lnTo>
                  <a:lnTo>
                    <a:pt x="275" y="99"/>
                  </a:lnTo>
                  <a:lnTo>
                    <a:pt x="277" y="99"/>
                  </a:lnTo>
                  <a:lnTo>
                    <a:pt x="279" y="99"/>
                  </a:lnTo>
                  <a:lnTo>
                    <a:pt x="279" y="102"/>
                  </a:lnTo>
                  <a:lnTo>
                    <a:pt x="282" y="109"/>
                  </a:lnTo>
                  <a:lnTo>
                    <a:pt x="279" y="114"/>
                  </a:lnTo>
                  <a:lnTo>
                    <a:pt x="282" y="121"/>
                  </a:lnTo>
                  <a:lnTo>
                    <a:pt x="284" y="135"/>
                  </a:lnTo>
                  <a:lnTo>
                    <a:pt x="284" y="144"/>
                  </a:lnTo>
                  <a:lnTo>
                    <a:pt x="286" y="147"/>
                  </a:lnTo>
                  <a:lnTo>
                    <a:pt x="289" y="151"/>
                  </a:lnTo>
                  <a:lnTo>
                    <a:pt x="291" y="151"/>
                  </a:lnTo>
                  <a:lnTo>
                    <a:pt x="298" y="156"/>
                  </a:lnTo>
                  <a:lnTo>
                    <a:pt x="301" y="156"/>
                  </a:lnTo>
                  <a:lnTo>
                    <a:pt x="305" y="156"/>
                  </a:lnTo>
                  <a:lnTo>
                    <a:pt x="312" y="154"/>
                  </a:lnTo>
                  <a:lnTo>
                    <a:pt x="315" y="151"/>
                  </a:lnTo>
                  <a:lnTo>
                    <a:pt x="317" y="151"/>
                  </a:lnTo>
                  <a:lnTo>
                    <a:pt x="317" y="149"/>
                  </a:lnTo>
                  <a:lnTo>
                    <a:pt x="320" y="149"/>
                  </a:lnTo>
                  <a:lnTo>
                    <a:pt x="322" y="149"/>
                  </a:lnTo>
                  <a:lnTo>
                    <a:pt x="324" y="151"/>
                  </a:lnTo>
                  <a:lnTo>
                    <a:pt x="324" y="154"/>
                  </a:lnTo>
                  <a:lnTo>
                    <a:pt x="322" y="156"/>
                  </a:lnTo>
                  <a:lnTo>
                    <a:pt x="324" y="159"/>
                  </a:lnTo>
                  <a:lnTo>
                    <a:pt x="336" y="159"/>
                  </a:lnTo>
                  <a:lnTo>
                    <a:pt x="339" y="159"/>
                  </a:lnTo>
                  <a:lnTo>
                    <a:pt x="343" y="161"/>
                  </a:lnTo>
                  <a:lnTo>
                    <a:pt x="346" y="163"/>
                  </a:lnTo>
                  <a:lnTo>
                    <a:pt x="348" y="168"/>
                  </a:lnTo>
                  <a:lnTo>
                    <a:pt x="350" y="177"/>
                  </a:lnTo>
                  <a:lnTo>
                    <a:pt x="350" y="192"/>
                  </a:lnTo>
                  <a:lnTo>
                    <a:pt x="350" y="201"/>
                  </a:lnTo>
                  <a:lnTo>
                    <a:pt x="357" y="206"/>
                  </a:lnTo>
                  <a:lnTo>
                    <a:pt x="357" y="206"/>
                  </a:lnTo>
                  <a:lnTo>
                    <a:pt x="357" y="206"/>
                  </a:lnTo>
                  <a:lnTo>
                    <a:pt x="357" y="206"/>
                  </a:lnTo>
                  <a:lnTo>
                    <a:pt x="357" y="206"/>
                  </a:lnTo>
                  <a:lnTo>
                    <a:pt x="357" y="206"/>
                  </a:lnTo>
                  <a:lnTo>
                    <a:pt x="360" y="206"/>
                  </a:lnTo>
                  <a:lnTo>
                    <a:pt x="360" y="206"/>
                  </a:lnTo>
                  <a:lnTo>
                    <a:pt x="360" y="204"/>
                  </a:lnTo>
                  <a:lnTo>
                    <a:pt x="360" y="201"/>
                  </a:lnTo>
                  <a:lnTo>
                    <a:pt x="365" y="196"/>
                  </a:lnTo>
                  <a:lnTo>
                    <a:pt x="365" y="196"/>
                  </a:lnTo>
                  <a:lnTo>
                    <a:pt x="365" y="196"/>
                  </a:lnTo>
                  <a:lnTo>
                    <a:pt x="367" y="194"/>
                  </a:lnTo>
                  <a:lnTo>
                    <a:pt x="374" y="194"/>
                  </a:lnTo>
                  <a:lnTo>
                    <a:pt x="381" y="194"/>
                  </a:lnTo>
                  <a:lnTo>
                    <a:pt x="386" y="196"/>
                  </a:lnTo>
                  <a:lnTo>
                    <a:pt x="388" y="199"/>
                  </a:lnTo>
                  <a:lnTo>
                    <a:pt x="391" y="199"/>
                  </a:lnTo>
                  <a:lnTo>
                    <a:pt x="395" y="199"/>
                  </a:lnTo>
                  <a:lnTo>
                    <a:pt x="405" y="196"/>
                  </a:lnTo>
                  <a:lnTo>
                    <a:pt x="410" y="194"/>
                  </a:lnTo>
                  <a:lnTo>
                    <a:pt x="412" y="196"/>
                  </a:lnTo>
                  <a:lnTo>
                    <a:pt x="417" y="204"/>
                  </a:lnTo>
                  <a:lnTo>
                    <a:pt x="421" y="206"/>
                  </a:lnTo>
                  <a:lnTo>
                    <a:pt x="424" y="208"/>
                  </a:lnTo>
                  <a:lnTo>
                    <a:pt x="429" y="218"/>
                  </a:lnTo>
                  <a:lnTo>
                    <a:pt x="431" y="220"/>
                  </a:lnTo>
                  <a:lnTo>
                    <a:pt x="433" y="220"/>
                  </a:lnTo>
                  <a:lnTo>
                    <a:pt x="433" y="218"/>
                  </a:lnTo>
                  <a:lnTo>
                    <a:pt x="433" y="215"/>
                  </a:lnTo>
                  <a:lnTo>
                    <a:pt x="433" y="215"/>
                  </a:lnTo>
                  <a:lnTo>
                    <a:pt x="433" y="215"/>
                  </a:lnTo>
                  <a:lnTo>
                    <a:pt x="436" y="213"/>
                  </a:lnTo>
                  <a:lnTo>
                    <a:pt x="436" y="213"/>
                  </a:lnTo>
                  <a:lnTo>
                    <a:pt x="438" y="215"/>
                  </a:lnTo>
                  <a:lnTo>
                    <a:pt x="440" y="218"/>
                  </a:lnTo>
                  <a:lnTo>
                    <a:pt x="443" y="220"/>
                  </a:lnTo>
                  <a:lnTo>
                    <a:pt x="443" y="222"/>
                  </a:lnTo>
                  <a:lnTo>
                    <a:pt x="440" y="225"/>
                  </a:lnTo>
                  <a:lnTo>
                    <a:pt x="440" y="225"/>
                  </a:lnTo>
                  <a:lnTo>
                    <a:pt x="436" y="227"/>
                  </a:lnTo>
                  <a:lnTo>
                    <a:pt x="436" y="227"/>
                  </a:lnTo>
                  <a:lnTo>
                    <a:pt x="433" y="230"/>
                  </a:lnTo>
                  <a:lnTo>
                    <a:pt x="433" y="232"/>
                  </a:lnTo>
                  <a:lnTo>
                    <a:pt x="433" y="237"/>
                  </a:lnTo>
                  <a:lnTo>
                    <a:pt x="429" y="246"/>
                  </a:lnTo>
                  <a:lnTo>
                    <a:pt x="429" y="251"/>
                  </a:lnTo>
                  <a:lnTo>
                    <a:pt x="431" y="253"/>
                  </a:lnTo>
                  <a:lnTo>
                    <a:pt x="436" y="251"/>
                  </a:lnTo>
                  <a:lnTo>
                    <a:pt x="436" y="251"/>
                  </a:lnTo>
                  <a:lnTo>
                    <a:pt x="438" y="251"/>
                  </a:lnTo>
                  <a:lnTo>
                    <a:pt x="440" y="263"/>
                  </a:lnTo>
                  <a:lnTo>
                    <a:pt x="443" y="265"/>
                  </a:lnTo>
                  <a:lnTo>
                    <a:pt x="443" y="268"/>
                  </a:lnTo>
                  <a:lnTo>
                    <a:pt x="443" y="270"/>
                  </a:lnTo>
                  <a:lnTo>
                    <a:pt x="443" y="270"/>
                  </a:lnTo>
                  <a:lnTo>
                    <a:pt x="438" y="272"/>
                  </a:lnTo>
                  <a:lnTo>
                    <a:pt x="436" y="275"/>
                  </a:lnTo>
                  <a:lnTo>
                    <a:pt x="436" y="275"/>
                  </a:lnTo>
                  <a:lnTo>
                    <a:pt x="433" y="275"/>
                  </a:lnTo>
                  <a:lnTo>
                    <a:pt x="433" y="277"/>
                  </a:lnTo>
                  <a:lnTo>
                    <a:pt x="433" y="277"/>
                  </a:lnTo>
                  <a:lnTo>
                    <a:pt x="431" y="279"/>
                  </a:lnTo>
                  <a:lnTo>
                    <a:pt x="431" y="279"/>
                  </a:lnTo>
                  <a:lnTo>
                    <a:pt x="429" y="284"/>
                  </a:lnTo>
                  <a:lnTo>
                    <a:pt x="431" y="284"/>
                  </a:lnTo>
                  <a:lnTo>
                    <a:pt x="431" y="286"/>
                  </a:lnTo>
                  <a:lnTo>
                    <a:pt x="431" y="291"/>
                  </a:lnTo>
                  <a:lnTo>
                    <a:pt x="431" y="291"/>
                  </a:lnTo>
                  <a:lnTo>
                    <a:pt x="429" y="291"/>
                  </a:lnTo>
                  <a:lnTo>
                    <a:pt x="429" y="291"/>
                  </a:lnTo>
                  <a:lnTo>
                    <a:pt x="426" y="294"/>
                  </a:lnTo>
                  <a:lnTo>
                    <a:pt x="424" y="294"/>
                  </a:lnTo>
                  <a:lnTo>
                    <a:pt x="421" y="291"/>
                  </a:lnTo>
                  <a:lnTo>
                    <a:pt x="407" y="286"/>
                  </a:lnTo>
                  <a:lnTo>
                    <a:pt x="407" y="286"/>
                  </a:lnTo>
                  <a:lnTo>
                    <a:pt x="405" y="284"/>
                  </a:lnTo>
                  <a:lnTo>
                    <a:pt x="405" y="284"/>
                  </a:lnTo>
                  <a:lnTo>
                    <a:pt x="405" y="284"/>
                  </a:lnTo>
                  <a:lnTo>
                    <a:pt x="405" y="282"/>
                  </a:lnTo>
                  <a:lnTo>
                    <a:pt x="405" y="277"/>
                  </a:lnTo>
                  <a:lnTo>
                    <a:pt x="405" y="275"/>
                  </a:lnTo>
                  <a:lnTo>
                    <a:pt x="405" y="275"/>
                  </a:lnTo>
                  <a:lnTo>
                    <a:pt x="403" y="275"/>
                  </a:lnTo>
                  <a:lnTo>
                    <a:pt x="398" y="275"/>
                  </a:lnTo>
                  <a:lnTo>
                    <a:pt x="395" y="277"/>
                  </a:lnTo>
                  <a:lnTo>
                    <a:pt x="395" y="277"/>
                  </a:lnTo>
                  <a:lnTo>
                    <a:pt x="393" y="279"/>
                  </a:lnTo>
                  <a:lnTo>
                    <a:pt x="391" y="279"/>
                  </a:lnTo>
                  <a:lnTo>
                    <a:pt x="388" y="279"/>
                  </a:lnTo>
                  <a:lnTo>
                    <a:pt x="388" y="277"/>
                  </a:lnTo>
                  <a:lnTo>
                    <a:pt x="386" y="277"/>
                  </a:lnTo>
                  <a:lnTo>
                    <a:pt x="386" y="275"/>
                  </a:lnTo>
                  <a:lnTo>
                    <a:pt x="384" y="275"/>
                  </a:lnTo>
                  <a:lnTo>
                    <a:pt x="367" y="272"/>
                  </a:lnTo>
                  <a:lnTo>
                    <a:pt x="360" y="270"/>
                  </a:lnTo>
                  <a:lnTo>
                    <a:pt x="357" y="270"/>
                  </a:lnTo>
                  <a:lnTo>
                    <a:pt x="355" y="270"/>
                  </a:lnTo>
                  <a:lnTo>
                    <a:pt x="350" y="272"/>
                  </a:lnTo>
                  <a:lnTo>
                    <a:pt x="348" y="275"/>
                  </a:lnTo>
                  <a:lnTo>
                    <a:pt x="346" y="275"/>
                  </a:lnTo>
                  <a:lnTo>
                    <a:pt x="343" y="275"/>
                  </a:lnTo>
                  <a:lnTo>
                    <a:pt x="341" y="275"/>
                  </a:lnTo>
                  <a:lnTo>
                    <a:pt x="336" y="272"/>
                  </a:lnTo>
                  <a:lnTo>
                    <a:pt x="336" y="272"/>
                  </a:lnTo>
                  <a:lnTo>
                    <a:pt x="334" y="272"/>
                  </a:lnTo>
                  <a:lnTo>
                    <a:pt x="329" y="275"/>
                  </a:lnTo>
                  <a:lnTo>
                    <a:pt x="327" y="277"/>
                  </a:lnTo>
                  <a:lnTo>
                    <a:pt x="324" y="277"/>
                  </a:lnTo>
                  <a:lnTo>
                    <a:pt x="324" y="277"/>
                  </a:lnTo>
                  <a:lnTo>
                    <a:pt x="322" y="279"/>
                  </a:lnTo>
                  <a:lnTo>
                    <a:pt x="320" y="279"/>
                  </a:lnTo>
                  <a:lnTo>
                    <a:pt x="320" y="279"/>
                  </a:lnTo>
                  <a:lnTo>
                    <a:pt x="315" y="282"/>
                  </a:lnTo>
                  <a:lnTo>
                    <a:pt x="310" y="279"/>
                  </a:lnTo>
                  <a:lnTo>
                    <a:pt x="305" y="277"/>
                  </a:lnTo>
                  <a:lnTo>
                    <a:pt x="303" y="277"/>
                  </a:lnTo>
                  <a:lnTo>
                    <a:pt x="301" y="277"/>
                  </a:lnTo>
                  <a:lnTo>
                    <a:pt x="298" y="277"/>
                  </a:lnTo>
                  <a:lnTo>
                    <a:pt x="298" y="279"/>
                  </a:lnTo>
                  <a:lnTo>
                    <a:pt x="296" y="279"/>
                  </a:lnTo>
                  <a:lnTo>
                    <a:pt x="293" y="279"/>
                  </a:lnTo>
                  <a:lnTo>
                    <a:pt x="284" y="277"/>
                  </a:lnTo>
                  <a:lnTo>
                    <a:pt x="279" y="277"/>
                  </a:lnTo>
                  <a:lnTo>
                    <a:pt x="267" y="279"/>
                  </a:lnTo>
                  <a:lnTo>
                    <a:pt x="256" y="272"/>
                  </a:lnTo>
                  <a:lnTo>
                    <a:pt x="246" y="265"/>
                  </a:lnTo>
                  <a:lnTo>
                    <a:pt x="244" y="265"/>
                  </a:lnTo>
                  <a:lnTo>
                    <a:pt x="244" y="265"/>
                  </a:lnTo>
                  <a:lnTo>
                    <a:pt x="239" y="265"/>
                  </a:lnTo>
                  <a:lnTo>
                    <a:pt x="237" y="265"/>
                  </a:lnTo>
                  <a:lnTo>
                    <a:pt x="237" y="268"/>
                  </a:lnTo>
                  <a:lnTo>
                    <a:pt x="237" y="270"/>
                  </a:lnTo>
                  <a:lnTo>
                    <a:pt x="237" y="272"/>
                  </a:lnTo>
                  <a:lnTo>
                    <a:pt x="237" y="275"/>
                  </a:lnTo>
                  <a:lnTo>
                    <a:pt x="234" y="275"/>
                  </a:lnTo>
                  <a:lnTo>
                    <a:pt x="232" y="275"/>
                  </a:lnTo>
                  <a:lnTo>
                    <a:pt x="225" y="277"/>
                  </a:lnTo>
                  <a:lnTo>
                    <a:pt x="222" y="277"/>
                  </a:lnTo>
                  <a:lnTo>
                    <a:pt x="218" y="279"/>
                  </a:lnTo>
                  <a:lnTo>
                    <a:pt x="218" y="279"/>
                  </a:lnTo>
                  <a:lnTo>
                    <a:pt x="215" y="279"/>
                  </a:lnTo>
                  <a:lnTo>
                    <a:pt x="215" y="277"/>
                  </a:lnTo>
                  <a:lnTo>
                    <a:pt x="215" y="275"/>
                  </a:lnTo>
                  <a:lnTo>
                    <a:pt x="215" y="272"/>
                  </a:lnTo>
                  <a:lnTo>
                    <a:pt x="215" y="272"/>
                  </a:lnTo>
                  <a:lnTo>
                    <a:pt x="215" y="270"/>
                  </a:lnTo>
                  <a:lnTo>
                    <a:pt x="215" y="268"/>
                  </a:lnTo>
                  <a:lnTo>
                    <a:pt x="213" y="268"/>
                  </a:lnTo>
                  <a:lnTo>
                    <a:pt x="213" y="265"/>
                  </a:lnTo>
                  <a:lnTo>
                    <a:pt x="211" y="268"/>
                  </a:lnTo>
                  <a:lnTo>
                    <a:pt x="206" y="272"/>
                  </a:lnTo>
                  <a:lnTo>
                    <a:pt x="201" y="275"/>
                  </a:lnTo>
                  <a:lnTo>
                    <a:pt x="201" y="275"/>
                  </a:lnTo>
                  <a:lnTo>
                    <a:pt x="199" y="275"/>
                  </a:lnTo>
                  <a:lnTo>
                    <a:pt x="199" y="272"/>
                  </a:lnTo>
                  <a:lnTo>
                    <a:pt x="199" y="270"/>
                  </a:lnTo>
                  <a:lnTo>
                    <a:pt x="201" y="268"/>
                  </a:lnTo>
                  <a:lnTo>
                    <a:pt x="201" y="265"/>
                  </a:lnTo>
                  <a:lnTo>
                    <a:pt x="201" y="265"/>
                  </a:lnTo>
                  <a:lnTo>
                    <a:pt x="201" y="263"/>
                  </a:lnTo>
                  <a:lnTo>
                    <a:pt x="199" y="258"/>
                  </a:lnTo>
                  <a:lnTo>
                    <a:pt x="199" y="256"/>
                  </a:lnTo>
                  <a:lnTo>
                    <a:pt x="196" y="253"/>
                  </a:lnTo>
                  <a:lnTo>
                    <a:pt x="194" y="251"/>
                  </a:lnTo>
                  <a:lnTo>
                    <a:pt x="192" y="251"/>
                  </a:lnTo>
                  <a:lnTo>
                    <a:pt x="192" y="251"/>
                  </a:lnTo>
                  <a:lnTo>
                    <a:pt x="189" y="253"/>
                  </a:lnTo>
                  <a:lnTo>
                    <a:pt x="189" y="256"/>
                  </a:lnTo>
                  <a:lnTo>
                    <a:pt x="189" y="258"/>
                  </a:lnTo>
                  <a:lnTo>
                    <a:pt x="189" y="260"/>
                  </a:lnTo>
                  <a:lnTo>
                    <a:pt x="189" y="263"/>
                  </a:lnTo>
                  <a:lnTo>
                    <a:pt x="189" y="263"/>
                  </a:lnTo>
                  <a:lnTo>
                    <a:pt x="189" y="263"/>
                  </a:lnTo>
                  <a:lnTo>
                    <a:pt x="189" y="265"/>
                  </a:lnTo>
                  <a:lnTo>
                    <a:pt x="187" y="265"/>
                  </a:lnTo>
                  <a:lnTo>
                    <a:pt x="187" y="265"/>
                  </a:lnTo>
                  <a:lnTo>
                    <a:pt x="184" y="263"/>
                  </a:lnTo>
                  <a:lnTo>
                    <a:pt x="182" y="260"/>
                  </a:lnTo>
                  <a:lnTo>
                    <a:pt x="180" y="260"/>
                  </a:lnTo>
                  <a:lnTo>
                    <a:pt x="170" y="258"/>
                  </a:lnTo>
                  <a:lnTo>
                    <a:pt x="170" y="258"/>
                  </a:lnTo>
                  <a:lnTo>
                    <a:pt x="168" y="256"/>
                  </a:lnTo>
                  <a:lnTo>
                    <a:pt x="168" y="253"/>
                  </a:lnTo>
                  <a:lnTo>
                    <a:pt x="170" y="253"/>
                  </a:lnTo>
                  <a:lnTo>
                    <a:pt x="170" y="251"/>
                  </a:lnTo>
                  <a:lnTo>
                    <a:pt x="168" y="251"/>
                  </a:lnTo>
                  <a:lnTo>
                    <a:pt x="165" y="251"/>
                  </a:lnTo>
                  <a:lnTo>
                    <a:pt x="163" y="251"/>
                  </a:lnTo>
                  <a:lnTo>
                    <a:pt x="161" y="251"/>
                  </a:lnTo>
                  <a:lnTo>
                    <a:pt x="161" y="253"/>
                  </a:lnTo>
                  <a:lnTo>
                    <a:pt x="158" y="253"/>
                  </a:lnTo>
                  <a:lnTo>
                    <a:pt x="154" y="251"/>
                  </a:lnTo>
                  <a:lnTo>
                    <a:pt x="149" y="251"/>
                  </a:lnTo>
                  <a:lnTo>
                    <a:pt x="147" y="253"/>
                  </a:lnTo>
                  <a:lnTo>
                    <a:pt x="147" y="253"/>
                  </a:lnTo>
                  <a:lnTo>
                    <a:pt x="144" y="256"/>
                  </a:lnTo>
                  <a:lnTo>
                    <a:pt x="144" y="258"/>
                  </a:lnTo>
                  <a:lnTo>
                    <a:pt x="142" y="260"/>
                  </a:lnTo>
                  <a:lnTo>
                    <a:pt x="142" y="260"/>
                  </a:lnTo>
                  <a:lnTo>
                    <a:pt x="139" y="260"/>
                  </a:lnTo>
                  <a:lnTo>
                    <a:pt x="137" y="258"/>
                  </a:lnTo>
                  <a:lnTo>
                    <a:pt x="137" y="256"/>
                  </a:lnTo>
                  <a:lnTo>
                    <a:pt x="137" y="253"/>
                  </a:lnTo>
                  <a:lnTo>
                    <a:pt x="137" y="253"/>
                  </a:lnTo>
                  <a:lnTo>
                    <a:pt x="137" y="251"/>
                  </a:lnTo>
                  <a:lnTo>
                    <a:pt x="137" y="249"/>
                  </a:lnTo>
                  <a:lnTo>
                    <a:pt x="137" y="249"/>
                  </a:lnTo>
                  <a:lnTo>
                    <a:pt x="137" y="246"/>
                  </a:lnTo>
                  <a:lnTo>
                    <a:pt x="139" y="244"/>
                  </a:lnTo>
                  <a:lnTo>
                    <a:pt x="142" y="241"/>
                  </a:lnTo>
                  <a:lnTo>
                    <a:pt x="149" y="237"/>
                  </a:lnTo>
                  <a:lnTo>
                    <a:pt x="151" y="237"/>
                  </a:lnTo>
                  <a:lnTo>
                    <a:pt x="151" y="234"/>
                  </a:lnTo>
                  <a:lnTo>
                    <a:pt x="151" y="232"/>
                  </a:lnTo>
                  <a:lnTo>
                    <a:pt x="149" y="230"/>
                  </a:lnTo>
                  <a:lnTo>
                    <a:pt x="142" y="227"/>
                  </a:lnTo>
                  <a:lnTo>
                    <a:pt x="139" y="225"/>
                  </a:lnTo>
                  <a:lnTo>
                    <a:pt x="137" y="225"/>
                  </a:lnTo>
                  <a:lnTo>
                    <a:pt x="135" y="227"/>
                  </a:lnTo>
                  <a:lnTo>
                    <a:pt x="135" y="230"/>
                  </a:lnTo>
                  <a:lnTo>
                    <a:pt x="132" y="230"/>
                  </a:lnTo>
                  <a:lnTo>
                    <a:pt x="132" y="227"/>
                  </a:lnTo>
                  <a:lnTo>
                    <a:pt x="130" y="225"/>
                  </a:lnTo>
                  <a:lnTo>
                    <a:pt x="130" y="222"/>
                  </a:lnTo>
                  <a:lnTo>
                    <a:pt x="128" y="222"/>
                  </a:lnTo>
                  <a:lnTo>
                    <a:pt x="125" y="222"/>
                  </a:lnTo>
                  <a:lnTo>
                    <a:pt x="125" y="225"/>
                  </a:lnTo>
                  <a:lnTo>
                    <a:pt x="125" y="227"/>
                  </a:lnTo>
                  <a:lnTo>
                    <a:pt x="123" y="227"/>
                  </a:lnTo>
                  <a:lnTo>
                    <a:pt x="123" y="227"/>
                  </a:lnTo>
                  <a:lnTo>
                    <a:pt x="118" y="227"/>
                  </a:lnTo>
                  <a:lnTo>
                    <a:pt x="113" y="230"/>
                  </a:lnTo>
                  <a:lnTo>
                    <a:pt x="111" y="230"/>
                  </a:lnTo>
                  <a:lnTo>
                    <a:pt x="109" y="230"/>
                  </a:lnTo>
                  <a:lnTo>
                    <a:pt x="106" y="230"/>
                  </a:lnTo>
                  <a:lnTo>
                    <a:pt x="102" y="232"/>
                  </a:lnTo>
                  <a:lnTo>
                    <a:pt x="92" y="232"/>
                  </a:lnTo>
                  <a:lnTo>
                    <a:pt x="90" y="232"/>
                  </a:lnTo>
                  <a:lnTo>
                    <a:pt x="87" y="230"/>
                  </a:lnTo>
                  <a:lnTo>
                    <a:pt x="85" y="227"/>
                  </a:lnTo>
                  <a:lnTo>
                    <a:pt x="83" y="225"/>
                  </a:lnTo>
                  <a:lnTo>
                    <a:pt x="83" y="222"/>
                  </a:lnTo>
                  <a:lnTo>
                    <a:pt x="83" y="222"/>
                  </a:lnTo>
                  <a:lnTo>
                    <a:pt x="83" y="220"/>
                  </a:lnTo>
                  <a:lnTo>
                    <a:pt x="80" y="218"/>
                  </a:lnTo>
                  <a:lnTo>
                    <a:pt x="78" y="215"/>
                  </a:lnTo>
                  <a:lnTo>
                    <a:pt x="64" y="208"/>
                  </a:lnTo>
                  <a:lnTo>
                    <a:pt x="64" y="206"/>
                  </a:lnTo>
                  <a:lnTo>
                    <a:pt x="64" y="204"/>
                  </a:lnTo>
                  <a:lnTo>
                    <a:pt x="64" y="204"/>
                  </a:lnTo>
                  <a:lnTo>
                    <a:pt x="66" y="201"/>
                  </a:lnTo>
                  <a:lnTo>
                    <a:pt x="64" y="201"/>
                  </a:lnTo>
                  <a:lnTo>
                    <a:pt x="64" y="199"/>
                  </a:lnTo>
                  <a:lnTo>
                    <a:pt x="61" y="199"/>
                  </a:lnTo>
                  <a:lnTo>
                    <a:pt x="59" y="201"/>
                  </a:lnTo>
                  <a:lnTo>
                    <a:pt x="59" y="201"/>
                  </a:lnTo>
                  <a:lnTo>
                    <a:pt x="56" y="204"/>
                  </a:lnTo>
                  <a:lnTo>
                    <a:pt x="54" y="204"/>
                  </a:lnTo>
                  <a:lnTo>
                    <a:pt x="52" y="201"/>
                  </a:lnTo>
                  <a:lnTo>
                    <a:pt x="49" y="199"/>
                  </a:lnTo>
                  <a:lnTo>
                    <a:pt x="47" y="196"/>
                  </a:lnTo>
                  <a:lnTo>
                    <a:pt x="47" y="194"/>
                  </a:lnTo>
                  <a:lnTo>
                    <a:pt x="42" y="192"/>
                  </a:lnTo>
                  <a:lnTo>
                    <a:pt x="40" y="192"/>
                  </a:lnTo>
                  <a:lnTo>
                    <a:pt x="38" y="192"/>
                  </a:lnTo>
                  <a:lnTo>
                    <a:pt x="30" y="192"/>
                  </a:lnTo>
                  <a:lnTo>
                    <a:pt x="21" y="196"/>
                  </a:lnTo>
                  <a:lnTo>
                    <a:pt x="19" y="196"/>
                  </a:lnTo>
                  <a:lnTo>
                    <a:pt x="16" y="196"/>
                  </a:lnTo>
                  <a:lnTo>
                    <a:pt x="14" y="196"/>
                  </a:lnTo>
                  <a:lnTo>
                    <a:pt x="11" y="194"/>
                  </a:lnTo>
                  <a:lnTo>
                    <a:pt x="7" y="189"/>
                  </a:lnTo>
                  <a:lnTo>
                    <a:pt x="4" y="187"/>
                  </a:lnTo>
                  <a:lnTo>
                    <a:pt x="9" y="189"/>
                  </a:lnTo>
                  <a:lnTo>
                    <a:pt x="9" y="187"/>
                  </a:lnTo>
                  <a:lnTo>
                    <a:pt x="0" y="180"/>
                  </a:lnTo>
                  <a:lnTo>
                    <a:pt x="0" y="177"/>
                  </a:lnTo>
                  <a:lnTo>
                    <a:pt x="2" y="168"/>
                  </a:lnTo>
                  <a:lnTo>
                    <a:pt x="2" y="156"/>
                  </a:lnTo>
                  <a:lnTo>
                    <a:pt x="2" y="147"/>
                  </a:lnTo>
                  <a:lnTo>
                    <a:pt x="9" y="142"/>
                  </a:lnTo>
                  <a:lnTo>
                    <a:pt x="4" y="135"/>
                  </a:lnTo>
                  <a:lnTo>
                    <a:pt x="2" y="130"/>
                  </a:lnTo>
                  <a:lnTo>
                    <a:pt x="2" y="118"/>
                  </a:lnTo>
                  <a:lnTo>
                    <a:pt x="0" y="106"/>
                  </a:lnTo>
                  <a:lnTo>
                    <a:pt x="0" y="102"/>
                  </a:lnTo>
                  <a:lnTo>
                    <a:pt x="2" y="97"/>
                  </a:lnTo>
                  <a:lnTo>
                    <a:pt x="4" y="87"/>
                  </a:lnTo>
                  <a:lnTo>
                    <a:pt x="7" y="83"/>
                  </a:lnTo>
                  <a:lnTo>
                    <a:pt x="7" y="78"/>
                  </a:lnTo>
                  <a:lnTo>
                    <a:pt x="7" y="71"/>
                  </a:lnTo>
                  <a:lnTo>
                    <a:pt x="4" y="61"/>
                  </a:lnTo>
                  <a:lnTo>
                    <a:pt x="4" y="59"/>
                  </a:lnTo>
                  <a:lnTo>
                    <a:pt x="4" y="57"/>
                  </a:lnTo>
                  <a:lnTo>
                    <a:pt x="7" y="54"/>
                  </a:lnTo>
                  <a:lnTo>
                    <a:pt x="9" y="54"/>
                  </a:lnTo>
                  <a:lnTo>
                    <a:pt x="11" y="52"/>
                  </a:lnTo>
                  <a:lnTo>
                    <a:pt x="16" y="52"/>
                  </a:lnTo>
                  <a:lnTo>
                    <a:pt x="19" y="50"/>
                  </a:lnTo>
                  <a:lnTo>
                    <a:pt x="23" y="42"/>
                  </a:lnTo>
                  <a:lnTo>
                    <a:pt x="28" y="38"/>
                  </a:lnTo>
                  <a:lnTo>
                    <a:pt x="61" y="23"/>
                  </a:lnTo>
                  <a:lnTo>
                    <a:pt x="64" y="23"/>
                  </a:lnTo>
                  <a:lnTo>
                    <a:pt x="68" y="21"/>
                  </a:lnTo>
                  <a:lnTo>
                    <a:pt x="97" y="16"/>
                  </a:lnTo>
                  <a:lnTo>
                    <a:pt x="125" y="7"/>
                  </a:lnTo>
                  <a:lnTo>
                    <a:pt x="125" y="7"/>
                  </a:lnTo>
                  <a:lnTo>
                    <a:pt x="128" y="7"/>
                  </a:lnTo>
                  <a:lnTo>
                    <a:pt x="137" y="7"/>
                  </a:lnTo>
                  <a:lnTo>
                    <a:pt x="151" y="5"/>
                  </a:lnTo>
                  <a:lnTo>
                    <a:pt x="158" y="2"/>
                  </a:lnTo>
                  <a:lnTo>
                    <a:pt x="161" y="0"/>
                  </a:lnTo>
                  <a:lnTo>
                    <a:pt x="161" y="0"/>
                  </a:lnTo>
                  <a:lnTo>
                    <a:pt x="16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12">
              <a:extLst>
                <a:ext uri="{FF2B5EF4-FFF2-40B4-BE49-F238E27FC236}">
                  <a16:creationId xmlns:a16="http://schemas.microsoft.com/office/drawing/2014/main" id="{AA99C96B-7238-4348-934F-342FF71CA11A}"/>
                </a:ext>
              </a:extLst>
            </p:cNvPr>
            <p:cNvSpPr>
              <a:spLocks/>
            </p:cNvSpPr>
            <p:nvPr/>
          </p:nvSpPr>
          <p:spPr bwMode="auto">
            <a:xfrm>
              <a:off x="3413" y="2494"/>
              <a:ext cx="631" cy="574"/>
            </a:xfrm>
            <a:custGeom>
              <a:avLst/>
              <a:gdLst>
                <a:gd name="T0" fmla="*/ 349 w 631"/>
                <a:gd name="T1" fmla="*/ 26 h 574"/>
                <a:gd name="T2" fmla="*/ 389 w 631"/>
                <a:gd name="T3" fmla="*/ 17 h 574"/>
                <a:gd name="T4" fmla="*/ 418 w 631"/>
                <a:gd name="T5" fmla="*/ 85 h 574"/>
                <a:gd name="T6" fmla="*/ 446 w 631"/>
                <a:gd name="T7" fmla="*/ 93 h 574"/>
                <a:gd name="T8" fmla="*/ 479 w 631"/>
                <a:gd name="T9" fmla="*/ 76 h 574"/>
                <a:gd name="T10" fmla="*/ 517 w 631"/>
                <a:gd name="T11" fmla="*/ 33 h 574"/>
                <a:gd name="T12" fmla="*/ 536 w 631"/>
                <a:gd name="T13" fmla="*/ 57 h 574"/>
                <a:gd name="T14" fmla="*/ 543 w 631"/>
                <a:gd name="T15" fmla="*/ 76 h 574"/>
                <a:gd name="T16" fmla="*/ 572 w 631"/>
                <a:gd name="T17" fmla="*/ 133 h 574"/>
                <a:gd name="T18" fmla="*/ 581 w 631"/>
                <a:gd name="T19" fmla="*/ 171 h 574"/>
                <a:gd name="T20" fmla="*/ 595 w 631"/>
                <a:gd name="T21" fmla="*/ 199 h 574"/>
                <a:gd name="T22" fmla="*/ 607 w 631"/>
                <a:gd name="T23" fmla="*/ 225 h 574"/>
                <a:gd name="T24" fmla="*/ 624 w 631"/>
                <a:gd name="T25" fmla="*/ 235 h 574"/>
                <a:gd name="T26" fmla="*/ 614 w 631"/>
                <a:gd name="T27" fmla="*/ 268 h 574"/>
                <a:gd name="T28" fmla="*/ 586 w 631"/>
                <a:gd name="T29" fmla="*/ 289 h 574"/>
                <a:gd name="T30" fmla="*/ 567 w 631"/>
                <a:gd name="T31" fmla="*/ 299 h 574"/>
                <a:gd name="T32" fmla="*/ 553 w 631"/>
                <a:gd name="T33" fmla="*/ 315 h 574"/>
                <a:gd name="T34" fmla="*/ 496 w 631"/>
                <a:gd name="T35" fmla="*/ 329 h 574"/>
                <a:gd name="T36" fmla="*/ 498 w 631"/>
                <a:gd name="T37" fmla="*/ 360 h 574"/>
                <a:gd name="T38" fmla="*/ 486 w 631"/>
                <a:gd name="T39" fmla="*/ 379 h 574"/>
                <a:gd name="T40" fmla="*/ 425 w 631"/>
                <a:gd name="T41" fmla="*/ 386 h 574"/>
                <a:gd name="T42" fmla="*/ 375 w 631"/>
                <a:gd name="T43" fmla="*/ 384 h 574"/>
                <a:gd name="T44" fmla="*/ 358 w 631"/>
                <a:gd name="T45" fmla="*/ 386 h 574"/>
                <a:gd name="T46" fmla="*/ 344 w 631"/>
                <a:gd name="T47" fmla="*/ 405 h 574"/>
                <a:gd name="T48" fmla="*/ 363 w 631"/>
                <a:gd name="T49" fmla="*/ 443 h 574"/>
                <a:gd name="T50" fmla="*/ 380 w 631"/>
                <a:gd name="T51" fmla="*/ 467 h 574"/>
                <a:gd name="T52" fmla="*/ 384 w 631"/>
                <a:gd name="T53" fmla="*/ 493 h 574"/>
                <a:gd name="T54" fmla="*/ 368 w 631"/>
                <a:gd name="T55" fmla="*/ 517 h 574"/>
                <a:gd name="T56" fmla="*/ 384 w 631"/>
                <a:gd name="T57" fmla="*/ 536 h 574"/>
                <a:gd name="T58" fmla="*/ 418 w 631"/>
                <a:gd name="T59" fmla="*/ 550 h 574"/>
                <a:gd name="T60" fmla="*/ 382 w 631"/>
                <a:gd name="T61" fmla="*/ 571 h 574"/>
                <a:gd name="T62" fmla="*/ 313 w 631"/>
                <a:gd name="T63" fmla="*/ 555 h 574"/>
                <a:gd name="T64" fmla="*/ 254 w 631"/>
                <a:gd name="T65" fmla="*/ 540 h 574"/>
                <a:gd name="T66" fmla="*/ 209 w 631"/>
                <a:gd name="T67" fmla="*/ 524 h 574"/>
                <a:gd name="T68" fmla="*/ 162 w 631"/>
                <a:gd name="T69" fmla="*/ 526 h 574"/>
                <a:gd name="T70" fmla="*/ 126 w 631"/>
                <a:gd name="T71" fmla="*/ 547 h 574"/>
                <a:gd name="T72" fmla="*/ 83 w 631"/>
                <a:gd name="T73" fmla="*/ 538 h 574"/>
                <a:gd name="T74" fmla="*/ 31 w 631"/>
                <a:gd name="T75" fmla="*/ 533 h 574"/>
                <a:gd name="T76" fmla="*/ 3 w 631"/>
                <a:gd name="T77" fmla="*/ 495 h 574"/>
                <a:gd name="T78" fmla="*/ 22 w 631"/>
                <a:gd name="T79" fmla="*/ 467 h 574"/>
                <a:gd name="T80" fmla="*/ 38 w 631"/>
                <a:gd name="T81" fmla="*/ 438 h 574"/>
                <a:gd name="T82" fmla="*/ 50 w 631"/>
                <a:gd name="T83" fmla="*/ 405 h 574"/>
                <a:gd name="T84" fmla="*/ 53 w 631"/>
                <a:gd name="T85" fmla="*/ 377 h 574"/>
                <a:gd name="T86" fmla="*/ 48 w 631"/>
                <a:gd name="T87" fmla="*/ 356 h 574"/>
                <a:gd name="T88" fmla="*/ 10 w 631"/>
                <a:gd name="T89" fmla="*/ 329 h 574"/>
                <a:gd name="T90" fmla="*/ 19 w 631"/>
                <a:gd name="T91" fmla="*/ 301 h 574"/>
                <a:gd name="T92" fmla="*/ 17 w 631"/>
                <a:gd name="T93" fmla="*/ 268 h 574"/>
                <a:gd name="T94" fmla="*/ 55 w 631"/>
                <a:gd name="T95" fmla="*/ 256 h 574"/>
                <a:gd name="T96" fmla="*/ 69 w 631"/>
                <a:gd name="T97" fmla="*/ 261 h 574"/>
                <a:gd name="T98" fmla="*/ 93 w 631"/>
                <a:gd name="T99" fmla="*/ 242 h 574"/>
                <a:gd name="T100" fmla="*/ 140 w 631"/>
                <a:gd name="T101" fmla="*/ 232 h 574"/>
                <a:gd name="T102" fmla="*/ 188 w 631"/>
                <a:gd name="T103" fmla="*/ 218 h 574"/>
                <a:gd name="T104" fmla="*/ 204 w 631"/>
                <a:gd name="T105" fmla="*/ 206 h 574"/>
                <a:gd name="T106" fmla="*/ 204 w 631"/>
                <a:gd name="T107" fmla="*/ 175 h 574"/>
                <a:gd name="T108" fmla="*/ 216 w 631"/>
                <a:gd name="T109" fmla="*/ 161 h 574"/>
                <a:gd name="T110" fmla="*/ 226 w 631"/>
                <a:gd name="T111" fmla="*/ 128 h 574"/>
                <a:gd name="T112" fmla="*/ 256 w 631"/>
                <a:gd name="T113" fmla="*/ 85 h 574"/>
                <a:gd name="T114" fmla="*/ 275 w 631"/>
                <a:gd name="T115" fmla="*/ 62 h 574"/>
                <a:gd name="T116" fmla="*/ 294 w 631"/>
                <a:gd name="T117" fmla="*/ 33 h 574"/>
                <a:gd name="T118" fmla="*/ 311 w 631"/>
                <a:gd name="T119"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1" h="574">
                  <a:moveTo>
                    <a:pt x="313" y="5"/>
                  </a:moveTo>
                  <a:lnTo>
                    <a:pt x="313" y="5"/>
                  </a:lnTo>
                  <a:lnTo>
                    <a:pt x="318" y="2"/>
                  </a:lnTo>
                  <a:lnTo>
                    <a:pt x="320" y="2"/>
                  </a:lnTo>
                  <a:lnTo>
                    <a:pt x="325" y="5"/>
                  </a:lnTo>
                  <a:lnTo>
                    <a:pt x="327" y="7"/>
                  </a:lnTo>
                  <a:lnTo>
                    <a:pt x="332" y="10"/>
                  </a:lnTo>
                  <a:lnTo>
                    <a:pt x="337" y="14"/>
                  </a:lnTo>
                  <a:lnTo>
                    <a:pt x="339" y="17"/>
                  </a:lnTo>
                  <a:lnTo>
                    <a:pt x="339" y="19"/>
                  </a:lnTo>
                  <a:lnTo>
                    <a:pt x="339" y="19"/>
                  </a:lnTo>
                  <a:lnTo>
                    <a:pt x="342" y="21"/>
                  </a:lnTo>
                  <a:lnTo>
                    <a:pt x="344" y="21"/>
                  </a:lnTo>
                  <a:lnTo>
                    <a:pt x="346" y="24"/>
                  </a:lnTo>
                  <a:lnTo>
                    <a:pt x="349" y="26"/>
                  </a:lnTo>
                  <a:lnTo>
                    <a:pt x="349" y="26"/>
                  </a:lnTo>
                  <a:lnTo>
                    <a:pt x="351" y="26"/>
                  </a:lnTo>
                  <a:lnTo>
                    <a:pt x="351" y="29"/>
                  </a:lnTo>
                  <a:lnTo>
                    <a:pt x="356" y="29"/>
                  </a:lnTo>
                  <a:lnTo>
                    <a:pt x="365" y="24"/>
                  </a:lnTo>
                  <a:lnTo>
                    <a:pt x="375" y="19"/>
                  </a:lnTo>
                  <a:lnTo>
                    <a:pt x="375" y="19"/>
                  </a:lnTo>
                  <a:lnTo>
                    <a:pt x="377" y="19"/>
                  </a:lnTo>
                  <a:lnTo>
                    <a:pt x="380" y="19"/>
                  </a:lnTo>
                  <a:lnTo>
                    <a:pt x="380" y="21"/>
                  </a:lnTo>
                  <a:lnTo>
                    <a:pt x="380" y="21"/>
                  </a:lnTo>
                  <a:lnTo>
                    <a:pt x="382" y="21"/>
                  </a:lnTo>
                  <a:lnTo>
                    <a:pt x="387" y="19"/>
                  </a:lnTo>
                  <a:lnTo>
                    <a:pt x="387" y="19"/>
                  </a:lnTo>
                  <a:lnTo>
                    <a:pt x="389" y="17"/>
                  </a:lnTo>
                  <a:lnTo>
                    <a:pt x="399" y="17"/>
                  </a:lnTo>
                  <a:lnTo>
                    <a:pt x="401" y="21"/>
                  </a:lnTo>
                  <a:lnTo>
                    <a:pt x="403" y="36"/>
                  </a:lnTo>
                  <a:lnTo>
                    <a:pt x="403" y="40"/>
                  </a:lnTo>
                  <a:lnTo>
                    <a:pt x="406" y="43"/>
                  </a:lnTo>
                  <a:lnTo>
                    <a:pt x="413" y="55"/>
                  </a:lnTo>
                  <a:lnTo>
                    <a:pt x="415" y="59"/>
                  </a:lnTo>
                  <a:lnTo>
                    <a:pt x="415" y="62"/>
                  </a:lnTo>
                  <a:lnTo>
                    <a:pt x="415" y="64"/>
                  </a:lnTo>
                  <a:lnTo>
                    <a:pt x="413" y="78"/>
                  </a:lnTo>
                  <a:lnTo>
                    <a:pt x="413" y="81"/>
                  </a:lnTo>
                  <a:lnTo>
                    <a:pt x="410" y="83"/>
                  </a:lnTo>
                  <a:lnTo>
                    <a:pt x="413" y="83"/>
                  </a:lnTo>
                  <a:lnTo>
                    <a:pt x="415" y="85"/>
                  </a:lnTo>
                  <a:lnTo>
                    <a:pt x="418" y="85"/>
                  </a:lnTo>
                  <a:lnTo>
                    <a:pt x="418" y="88"/>
                  </a:lnTo>
                  <a:lnTo>
                    <a:pt x="418" y="95"/>
                  </a:lnTo>
                  <a:lnTo>
                    <a:pt x="420" y="97"/>
                  </a:lnTo>
                  <a:lnTo>
                    <a:pt x="420" y="97"/>
                  </a:lnTo>
                  <a:lnTo>
                    <a:pt x="422" y="100"/>
                  </a:lnTo>
                  <a:lnTo>
                    <a:pt x="425" y="100"/>
                  </a:lnTo>
                  <a:lnTo>
                    <a:pt x="425" y="95"/>
                  </a:lnTo>
                  <a:lnTo>
                    <a:pt x="427" y="93"/>
                  </a:lnTo>
                  <a:lnTo>
                    <a:pt x="429" y="93"/>
                  </a:lnTo>
                  <a:lnTo>
                    <a:pt x="439" y="90"/>
                  </a:lnTo>
                  <a:lnTo>
                    <a:pt x="441" y="90"/>
                  </a:lnTo>
                  <a:lnTo>
                    <a:pt x="444" y="90"/>
                  </a:lnTo>
                  <a:lnTo>
                    <a:pt x="444" y="90"/>
                  </a:lnTo>
                  <a:lnTo>
                    <a:pt x="446" y="93"/>
                  </a:lnTo>
                  <a:lnTo>
                    <a:pt x="446" y="93"/>
                  </a:lnTo>
                  <a:lnTo>
                    <a:pt x="448" y="93"/>
                  </a:lnTo>
                  <a:lnTo>
                    <a:pt x="448" y="93"/>
                  </a:lnTo>
                  <a:lnTo>
                    <a:pt x="451" y="93"/>
                  </a:lnTo>
                  <a:lnTo>
                    <a:pt x="451" y="93"/>
                  </a:lnTo>
                  <a:lnTo>
                    <a:pt x="453" y="93"/>
                  </a:lnTo>
                  <a:lnTo>
                    <a:pt x="453" y="93"/>
                  </a:lnTo>
                  <a:lnTo>
                    <a:pt x="460" y="93"/>
                  </a:lnTo>
                  <a:lnTo>
                    <a:pt x="465" y="90"/>
                  </a:lnTo>
                  <a:lnTo>
                    <a:pt x="467" y="90"/>
                  </a:lnTo>
                  <a:lnTo>
                    <a:pt x="470" y="88"/>
                  </a:lnTo>
                  <a:lnTo>
                    <a:pt x="472" y="85"/>
                  </a:lnTo>
                  <a:lnTo>
                    <a:pt x="477" y="81"/>
                  </a:lnTo>
                  <a:lnTo>
                    <a:pt x="479" y="78"/>
                  </a:lnTo>
                  <a:lnTo>
                    <a:pt x="479" y="76"/>
                  </a:lnTo>
                  <a:lnTo>
                    <a:pt x="479" y="76"/>
                  </a:lnTo>
                  <a:lnTo>
                    <a:pt x="479" y="71"/>
                  </a:lnTo>
                  <a:lnTo>
                    <a:pt x="481" y="69"/>
                  </a:lnTo>
                  <a:lnTo>
                    <a:pt x="481" y="66"/>
                  </a:lnTo>
                  <a:lnTo>
                    <a:pt x="486" y="59"/>
                  </a:lnTo>
                  <a:lnTo>
                    <a:pt x="486" y="59"/>
                  </a:lnTo>
                  <a:lnTo>
                    <a:pt x="486" y="57"/>
                  </a:lnTo>
                  <a:lnTo>
                    <a:pt x="489" y="55"/>
                  </a:lnTo>
                  <a:lnTo>
                    <a:pt x="489" y="52"/>
                  </a:lnTo>
                  <a:lnTo>
                    <a:pt x="489" y="50"/>
                  </a:lnTo>
                  <a:lnTo>
                    <a:pt x="510" y="26"/>
                  </a:lnTo>
                  <a:lnTo>
                    <a:pt x="512" y="26"/>
                  </a:lnTo>
                  <a:lnTo>
                    <a:pt x="512" y="29"/>
                  </a:lnTo>
                  <a:lnTo>
                    <a:pt x="515" y="29"/>
                  </a:lnTo>
                  <a:lnTo>
                    <a:pt x="515" y="31"/>
                  </a:lnTo>
                  <a:lnTo>
                    <a:pt x="517" y="33"/>
                  </a:lnTo>
                  <a:lnTo>
                    <a:pt x="519" y="36"/>
                  </a:lnTo>
                  <a:lnTo>
                    <a:pt x="519" y="38"/>
                  </a:lnTo>
                  <a:lnTo>
                    <a:pt x="519" y="38"/>
                  </a:lnTo>
                  <a:lnTo>
                    <a:pt x="519" y="40"/>
                  </a:lnTo>
                  <a:lnTo>
                    <a:pt x="519" y="43"/>
                  </a:lnTo>
                  <a:lnTo>
                    <a:pt x="519" y="43"/>
                  </a:lnTo>
                  <a:lnTo>
                    <a:pt x="519" y="45"/>
                  </a:lnTo>
                  <a:lnTo>
                    <a:pt x="524" y="43"/>
                  </a:lnTo>
                  <a:lnTo>
                    <a:pt x="527" y="43"/>
                  </a:lnTo>
                  <a:lnTo>
                    <a:pt x="527" y="43"/>
                  </a:lnTo>
                  <a:lnTo>
                    <a:pt x="529" y="43"/>
                  </a:lnTo>
                  <a:lnTo>
                    <a:pt x="531" y="48"/>
                  </a:lnTo>
                  <a:lnTo>
                    <a:pt x="534" y="52"/>
                  </a:lnTo>
                  <a:lnTo>
                    <a:pt x="534" y="52"/>
                  </a:lnTo>
                  <a:lnTo>
                    <a:pt x="536" y="57"/>
                  </a:lnTo>
                  <a:lnTo>
                    <a:pt x="536" y="59"/>
                  </a:lnTo>
                  <a:lnTo>
                    <a:pt x="538" y="62"/>
                  </a:lnTo>
                  <a:lnTo>
                    <a:pt x="538" y="62"/>
                  </a:lnTo>
                  <a:lnTo>
                    <a:pt x="543" y="62"/>
                  </a:lnTo>
                  <a:lnTo>
                    <a:pt x="543" y="64"/>
                  </a:lnTo>
                  <a:lnTo>
                    <a:pt x="545" y="64"/>
                  </a:lnTo>
                  <a:lnTo>
                    <a:pt x="545" y="64"/>
                  </a:lnTo>
                  <a:lnTo>
                    <a:pt x="545" y="66"/>
                  </a:lnTo>
                  <a:lnTo>
                    <a:pt x="543" y="66"/>
                  </a:lnTo>
                  <a:lnTo>
                    <a:pt x="541" y="69"/>
                  </a:lnTo>
                  <a:lnTo>
                    <a:pt x="541" y="69"/>
                  </a:lnTo>
                  <a:lnTo>
                    <a:pt x="541" y="71"/>
                  </a:lnTo>
                  <a:lnTo>
                    <a:pt x="543" y="71"/>
                  </a:lnTo>
                  <a:lnTo>
                    <a:pt x="543" y="74"/>
                  </a:lnTo>
                  <a:lnTo>
                    <a:pt x="543" y="76"/>
                  </a:lnTo>
                  <a:lnTo>
                    <a:pt x="543" y="81"/>
                  </a:lnTo>
                  <a:lnTo>
                    <a:pt x="543" y="81"/>
                  </a:lnTo>
                  <a:lnTo>
                    <a:pt x="545" y="85"/>
                  </a:lnTo>
                  <a:lnTo>
                    <a:pt x="545" y="88"/>
                  </a:lnTo>
                  <a:lnTo>
                    <a:pt x="545" y="90"/>
                  </a:lnTo>
                  <a:lnTo>
                    <a:pt x="548" y="90"/>
                  </a:lnTo>
                  <a:lnTo>
                    <a:pt x="553" y="95"/>
                  </a:lnTo>
                  <a:lnTo>
                    <a:pt x="567" y="114"/>
                  </a:lnTo>
                  <a:lnTo>
                    <a:pt x="572" y="121"/>
                  </a:lnTo>
                  <a:lnTo>
                    <a:pt x="572" y="121"/>
                  </a:lnTo>
                  <a:lnTo>
                    <a:pt x="572" y="123"/>
                  </a:lnTo>
                  <a:lnTo>
                    <a:pt x="569" y="126"/>
                  </a:lnTo>
                  <a:lnTo>
                    <a:pt x="569" y="128"/>
                  </a:lnTo>
                  <a:lnTo>
                    <a:pt x="572" y="130"/>
                  </a:lnTo>
                  <a:lnTo>
                    <a:pt x="572" y="133"/>
                  </a:lnTo>
                  <a:lnTo>
                    <a:pt x="574" y="135"/>
                  </a:lnTo>
                  <a:lnTo>
                    <a:pt x="579" y="145"/>
                  </a:lnTo>
                  <a:lnTo>
                    <a:pt x="581" y="145"/>
                  </a:lnTo>
                  <a:lnTo>
                    <a:pt x="581" y="147"/>
                  </a:lnTo>
                  <a:lnTo>
                    <a:pt x="581" y="149"/>
                  </a:lnTo>
                  <a:lnTo>
                    <a:pt x="579" y="152"/>
                  </a:lnTo>
                  <a:lnTo>
                    <a:pt x="579" y="152"/>
                  </a:lnTo>
                  <a:lnTo>
                    <a:pt x="579" y="154"/>
                  </a:lnTo>
                  <a:lnTo>
                    <a:pt x="579" y="157"/>
                  </a:lnTo>
                  <a:lnTo>
                    <a:pt x="579" y="157"/>
                  </a:lnTo>
                  <a:lnTo>
                    <a:pt x="579" y="159"/>
                  </a:lnTo>
                  <a:lnTo>
                    <a:pt x="579" y="161"/>
                  </a:lnTo>
                  <a:lnTo>
                    <a:pt x="579" y="164"/>
                  </a:lnTo>
                  <a:lnTo>
                    <a:pt x="579" y="168"/>
                  </a:lnTo>
                  <a:lnTo>
                    <a:pt x="581" y="171"/>
                  </a:lnTo>
                  <a:lnTo>
                    <a:pt x="581" y="173"/>
                  </a:lnTo>
                  <a:lnTo>
                    <a:pt x="581" y="175"/>
                  </a:lnTo>
                  <a:lnTo>
                    <a:pt x="579" y="180"/>
                  </a:lnTo>
                  <a:lnTo>
                    <a:pt x="579" y="183"/>
                  </a:lnTo>
                  <a:lnTo>
                    <a:pt x="576" y="185"/>
                  </a:lnTo>
                  <a:lnTo>
                    <a:pt x="579" y="185"/>
                  </a:lnTo>
                  <a:lnTo>
                    <a:pt x="581" y="185"/>
                  </a:lnTo>
                  <a:lnTo>
                    <a:pt x="586" y="187"/>
                  </a:lnTo>
                  <a:lnTo>
                    <a:pt x="591" y="192"/>
                  </a:lnTo>
                  <a:lnTo>
                    <a:pt x="593" y="192"/>
                  </a:lnTo>
                  <a:lnTo>
                    <a:pt x="595" y="194"/>
                  </a:lnTo>
                  <a:lnTo>
                    <a:pt x="595" y="194"/>
                  </a:lnTo>
                  <a:lnTo>
                    <a:pt x="595" y="197"/>
                  </a:lnTo>
                  <a:lnTo>
                    <a:pt x="595" y="199"/>
                  </a:lnTo>
                  <a:lnTo>
                    <a:pt x="595" y="199"/>
                  </a:lnTo>
                  <a:lnTo>
                    <a:pt x="598" y="202"/>
                  </a:lnTo>
                  <a:lnTo>
                    <a:pt x="598" y="202"/>
                  </a:lnTo>
                  <a:lnTo>
                    <a:pt x="612" y="199"/>
                  </a:lnTo>
                  <a:lnTo>
                    <a:pt x="614" y="199"/>
                  </a:lnTo>
                  <a:lnTo>
                    <a:pt x="617" y="202"/>
                  </a:lnTo>
                  <a:lnTo>
                    <a:pt x="617" y="202"/>
                  </a:lnTo>
                  <a:lnTo>
                    <a:pt x="619" y="204"/>
                  </a:lnTo>
                  <a:lnTo>
                    <a:pt x="619" y="206"/>
                  </a:lnTo>
                  <a:lnTo>
                    <a:pt x="614" y="211"/>
                  </a:lnTo>
                  <a:lnTo>
                    <a:pt x="612" y="216"/>
                  </a:lnTo>
                  <a:lnTo>
                    <a:pt x="612" y="216"/>
                  </a:lnTo>
                  <a:lnTo>
                    <a:pt x="612" y="220"/>
                  </a:lnTo>
                  <a:lnTo>
                    <a:pt x="612" y="220"/>
                  </a:lnTo>
                  <a:lnTo>
                    <a:pt x="609" y="223"/>
                  </a:lnTo>
                  <a:lnTo>
                    <a:pt x="607" y="225"/>
                  </a:lnTo>
                  <a:lnTo>
                    <a:pt x="605" y="225"/>
                  </a:lnTo>
                  <a:lnTo>
                    <a:pt x="605" y="228"/>
                  </a:lnTo>
                  <a:lnTo>
                    <a:pt x="605" y="228"/>
                  </a:lnTo>
                  <a:lnTo>
                    <a:pt x="607" y="228"/>
                  </a:lnTo>
                  <a:lnTo>
                    <a:pt x="607" y="230"/>
                  </a:lnTo>
                  <a:lnTo>
                    <a:pt x="609" y="230"/>
                  </a:lnTo>
                  <a:lnTo>
                    <a:pt x="612" y="230"/>
                  </a:lnTo>
                  <a:lnTo>
                    <a:pt x="612" y="230"/>
                  </a:lnTo>
                  <a:lnTo>
                    <a:pt x="614" y="230"/>
                  </a:lnTo>
                  <a:lnTo>
                    <a:pt x="614" y="232"/>
                  </a:lnTo>
                  <a:lnTo>
                    <a:pt x="617" y="232"/>
                  </a:lnTo>
                  <a:lnTo>
                    <a:pt x="617" y="232"/>
                  </a:lnTo>
                  <a:lnTo>
                    <a:pt x="619" y="232"/>
                  </a:lnTo>
                  <a:lnTo>
                    <a:pt x="621" y="232"/>
                  </a:lnTo>
                  <a:lnTo>
                    <a:pt x="624" y="235"/>
                  </a:lnTo>
                  <a:lnTo>
                    <a:pt x="626" y="237"/>
                  </a:lnTo>
                  <a:lnTo>
                    <a:pt x="628" y="239"/>
                  </a:lnTo>
                  <a:lnTo>
                    <a:pt x="631" y="239"/>
                  </a:lnTo>
                  <a:lnTo>
                    <a:pt x="631" y="242"/>
                  </a:lnTo>
                  <a:lnTo>
                    <a:pt x="631" y="244"/>
                  </a:lnTo>
                  <a:lnTo>
                    <a:pt x="631" y="244"/>
                  </a:lnTo>
                  <a:lnTo>
                    <a:pt x="631" y="244"/>
                  </a:lnTo>
                  <a:lnTo>
                    <a:pt x="631" y="247"/>
                  </a:lnTo>
                  <a:lnTo>
                    <a:pt x="626" y="251"/>
                  </a:lnTo>
                  <a:lnTo>
                    <a:pt x="624" y="254"/>
                  </a:lnTo>
                  <a:lnTo>
                    <a:pt x="621" y="254"/>
                  </a:lnTo>
                  <a:lnTo>
                    <a:pt x="619" y="256"/>
                  </a:lnTo>
                  <a:lnTo>
                    <a:pt x="617" y="258"/>
                  </a:lnTo>
                  <a:lnTo>
                    <a:pt x="617" y="261"/>
                  </a:lnTo>
                  <a:lnTo>
                    <a:pt x="614" y="268"/>
                  </a:lnTo>
                  <a:lnTo>
                    <a:pt x="609" y="270"/>
                  </a:lnTo>
                  <a:lnTo>
                    <a:pt x="609" y="270"/>
                  </a:lnTo>
                  <a:lnTo>
                    <a:pt x="602" y="273"/>
                  </a:lnTo>
                  <a:lnTo>
                    <a:pt x="600" y="273"/>
                  </a:lnTo>
                  <a:lnTo>
                    <a:pt x="598" y="275"/>
                  </a:lnTo>
                  <a:lnTo>
                    <a:pt x="598" y="277"/>
                  </a:lnTo>
                  <a:lnTo>
                    <a:pt x="595" y="280"/>
                  </a:lnTo>
                  <a:lnTo>
                    <a:pt x="595" y="280"/>
                  </a:lnTo>
                  <a:lnTo>
                    <a:pt x="595" y="282"/>
                  </a:lnTo>
                  <a:lnTo>
                    <a:pt x="593" y="287"/>
                  </a:lnTo>
                  <a:lnTo>
                    <a:pt x="593" y="287"/>
                  </a:lnTo>
                  <a:lnTo>
                    <a:pt x="591" y="289"/>
                  </a:lnTo>
                  <a:lnTo>
                    <a:pt x="588" y="289"/>
                  </a:lnTo>
                  <a:lnTo>
                    <a:pt x="588" y="289"/>
                  </a:lnTo>
                  <a:lnTo>
                    <a:pt x="586" y="289"/>
                  </a:lnTo>
                  <a:lnTo>
                    <a:pt x="583" y="287"/>
                  </a:lnTo>
                  <a:lnTo>
                    <a:pt x="583" y="287"/>
                  </a:lnTo>
                  <a:lnTo>
                    <a:pt x="579" y="287"/>
                  </a:lnTo>
                  <a:lnTo>
                    <a:pt x="576" y="287"/>
                  </a:lnTo>
                  <a:lnTo>
                    <a:pt x="574" y="287"/>
                  </a:lnTo>
                  <a:lnTo>
                    <a:pt x="572" y="287"/>
                  </a:lnTo>
                  <a:lnTo>
                    <a:pt x="569" y="287"/>
                  </a:lnTo>
                  <a:lnTo>
                    <a:pt x="567" y="287"/>
                  </a:lnTo>
                  <a:lnTo>
                    <a:pt x="564" y="289"/>
                  </a:lnTo>
                  <a:lnTo>
                    <a:pt x="564" y="292"/>
                  </a:lnTo>
                  <a:lnTo>
                    <a:pt x="564" y="294"/>
                  </a:lnTo>
                  <a:lnTo>
                    <a:pt x="564" y="296"/>
                  </a:lnTo>
                  <a:lnTo>
                    <a:pt x="564" y="296"/>
                  </a:lnTo>
                  <a:lnTo>
                    <a:pt x="567" y="299"/>
                  </a:lnTo>
                  <a:lnTo>
                    <a:pt x="567" y="299"/>
                  </a:lnTo>
                  <a:lnTo>
                    <a:pt x="567" y="301"/>
                  </a:lnTo>
                  <a:lnTo>
                    <a:pt x="567" y="303"/>
                  </a:lnTo>
                  <a:lnTo>
                    <a:pt x="567" y="303"/>
                  </a:lnTo>
                  <a:lnTo>
                    <a:pt x="567" y="306"/>
                  </a:lnTo>
                  <a:lnTo>
                    <a:pt x="567" y="308"/>
                  </a:lnTo>
                  <a:lnTo>
                    <a:pt x="567" y="311"/>
                  </a:lnTo>
                  <a:lnTo>
                    <a:pt x="564" y="315"/>
                  </a:lnTo>
                  <a:lnTo>
                    <a:pt x="564" y="315"/>
                  </a:lnTo>
                  <a:lnTo>
                    <a:pt x="562" y="318"/>
                  </a:lnTo>
                  <a:lnTo>
                    <a:pt x="562" y="318"/>
                  </a:lnTo>
                  <a:lnTo>
                    <a:pt x="560" y="318"/>
                  </a:lnTo>
                  <a:lnTo>
                    <a:pt x="557" y="315"/>
                  </a:lnTo>
                  <a:lnTo>
                    <a:pt x="557" y="315"/>
                  </a:lnTo>
                  <a:lnTo>
                    <a:pt x="555" y="315"/>
                  </a:lnTo>
                  <a:lnTo>
                    <a:pt x="553" y="315"/>
                  </a:lnTo>
                  <a:lnTo>
                    <a:pt x="550" y="315"/>
                  </a:lnTo>
                  <a:lnTo>
                    <a:pt x="545" y="315"/>
                  </a:lnTo>
                  <a:lnTo>
                    <a:pt x="543" y="320"/>
                  </a:lnTo>
                  <a:lnTo>
                    <a:pt x="541" y="322"/>
                  </a:lnTo>
                  <a:lnTo>
                    <a:pt x="538" y="325"/>
                  </a:lnTo>
                  <a:lnTo>
                    <a:pt x="538" y="325"/>
                  </a:lnTo>
                  <a:lnTo>
                    <a:pt x="519" y="334"/>
                  </a:lnTo>
                  <a:lnTo>
                    <a:pt x="517" y="334"/>
                  </a:lnTo>
                  <a:lnTo>
                    <a:pt x="515" y="334"/>
                  </a:lnTo>
                  <a:lnTo>
                    <a:pt x="508" y="329"/>
                  </a:lnTo>
                  <a:lnTo>
                    <a:pt x="508" y="329"/>
                  </a:lnTo>
                  <a:lnTo>
                    <a:pt x="505" y="329"/>
                  </a:lnTo>
                  <a:lnTo>
                    <a:pt x="503" y="329"/>
                  </a:lnTo>
                  <a:lnTo>
                    <a:pt x="498" y="329"/>
                  </a:lnTo>
                  <a:lnTo>
                    <a:pt x="496" y="329"/>
                  </a:lnTo>
                  <a:lnTo>
                    <a:pt x="496" y="332"/>
                  </a:lnTo>
                  <a:lnTo>
                    <a:pt x="496" y="334"/>
                  </a:lnTo>
                  <a:lnTo>
                    <a:pt x="496" y="334"/>
                  </a:lnTo>
                  <a:lnTo>
                    <a:pt x="493" y="337"/>
                  </a:lnTo>
                  <a:lnTo>
                    <a:pt x="493" y="339"/>
                  </a:lnTo>
                  <a:lnTo>
                    <a:pt x="493" y="341"/>
                  </a:lnTo>
                  <a:lnTo>
                    <a:pt x="493" y="344"/>
                  </a:lnTo>
                  <a:lnTo>
                    <a:pt x="493" y="346"/>
                  </a:lnTo>
                  <a:lnTo>
                    <a:pt x="493" y="348"/>
                  </a:lnTo>
                  <a:lnTo>
                    <a:pt x="496" y="348"/>
                  </a:lnTo>
                  <a:lnTo>
                    <a:pt x="496" y="351"/>
                  </a:lnTo>
                  <a:lnTo>
                    <a:pt x="498" y="353"/>
                  </a:lnTo>
                  <a:lnTo>
                    <a:pt x="500" y="353"/>
                  </a:lnTo>
                  <a:lnTo>
                    <a:pt x="500" y="356"/>
                  </a:lnTo>
                  <a:lnTo>
                    <a:pt x="498" y="360"/>
                  </a:lnTo>
                  <a:lnTo>
                    <a:pt x="498" y="360"/>
                  </a:lnTo>
                  <a:lnTo>
                    <a:pt x="498" y="360"/>
                  </a:lnTo>
                  <a:lnTo>
                    <a:pt x="498" y="360"/>
                  </a:lnTo>
                  <a:lnTo>
                    <a:pt x="498" y="363"/>
                  </a:lnTo>
                  <a:lnTo>
                    <a:pt x="498" y="363"/>
                  </a:lnTo>
                  <a:lnTo>
                    <a:pt x="498" y="365"/>
                  </a:lnTo>
                  <a:lnTo>
                    <a:pt x="498" y="365"/>
                  </a:lnTo>
                  <a:lnTo>
                    <a:pt x="500" y="367"/>
                  </a:lnTo>
                  <a:lnTo>
                    <a:pt x="500" y="367"/>
                  </a:lnTo>
                  <a:lnTo>
                    <a:pt x="500" y="367"/>
                  </a:lnTo>
                  <a:lnTo>
                    <a:pt x="500" y="370"/>
                  </a:lnTo>
                  <a:lnTo>
                    <a:pt x="496" y="375"/>
                  </a:lnTo>
                  <a:lnTo>
                    <a:pt x="491" y="377"/>
                  </a:lnTo>
                  <a:lnTo>
                    <a:pt x="489" y="379"/>
                  </a:lnTo>
                  <a:lnTo>
                    <a:pt x="486" y="379"/>
                  </a:lnTo>
                  <a:lnTo>
                    <a:pt x="484" y="379"/>
                  </a:lnTo>
                  <a:lnTo>
                    <a:pt x="467" y="377"/>
                  </a:lnTo>
                  <a:lnTo>
                    <a:pt x="451" y="379"/>
                  </a:lnTo>
                  <a:lnTo>
                    <a:pt x="436" y="375"/>
                  </a:lnTo>
                  <a:lnTo>
                    <a:pt x="434" y="375"/>
                  </a:lnTo>
                  <a:lnTo>
                    <a:pt x="432" y="375"/>
                  </a:lnTo>
                  <a:lnTo>
                    <a:pt x="429" y="375"/>
                  </a:lnTo>
                  <a:lnTo>
                    <a:pt x="429" y="377"/>
                  </a:lnTo>
                  <a:lnTo>
                    <a:pt x="427" y="377"/>
                  </a:lnTo>
                  <a:lnTo>
                    <a:pt x="427" y="379"/>
                  </a:lnTo>
                  <a:lnTo>
                    <a:pt x="427" y="379"/>
                  </a:lnTo>
                  <a:lnTo>
                    <a:pt x="429" y="384"/>
                  </a:lnTo>
                  <a:lnTo>
                    <a:pt x="427" y="384"/>
                  </a:lnTo>
                  <a:lnTo>
                    <a:pt x="427" y="386"/>
                  </a:lnTo>
                  <a:lnTo>
                    <a:pt x="425" y="386"/>
                  </a:lnTo>
                  <a:lnTo>
                    <a:pt x="425" y="389"/>
                  </a:lnTo>
                  <a:lnTo>
                    <a:pt x="422" y="386"/>
                  </a:lnTo>
                  <a:lnTo>
                    <a:pt x="420" y="384"/>
                  </a:lnTo>
                  <a:lnTo>
                    <a:pt x="418" y="384"/>
                  </a:lnTo>
                  <a:lnTo>
                    <a:pt x="415" y="384"/>
                  </a:lnTo>
                  <a:lnTo>
                    <a:pt x="408" y="386"/>
                  </a:lnTo>
                  <a:lnTo>
                    <a:pt x="406" y="386"/>
                  </a:lnTo>
                  <a:lnTo>
                    <a:pt x="403" y="386"/>
                  </a:lnTo>
                  <a:lnTo>
                    <a:pt x="403" y="386"/>
                  </a:lnTo>
                  <a:lnTo>
                    <a:pt x="401" y="384"/>
                  </a:lnTo>
                  <a:lnTo>
                    <a:pt x="401" y="384"/>
                  </a:lnTo>
                  <a:lnTo>
                    <a:pt x="394" y="379"/>
                  </a:lnTo>
                  <a:lnTo>
                    <a:pt x="382" y="382"/>
                  </a:lnTo>
                  <a:lnTo>
                    <a:pt x="375" y="382"/>
                  </a:lnTo>
                  <a:lnTo>
                    <a:pt x="375" y="384"/>
                  </a:lnTo>
                  <a:lnTo>
                    <a:pt x="372" y="386"/>
                  </a:lnTo>
                  <a:lnTo>
                    <a:pt x="370" y="386"/>
                  </a:lnTo>
                  <a:lnTo>
                    <a:pt x="368" y="384"/>
                  </a:lnTo>
                  <a:lnTo>
                    <a:pt x="368" y="384"/>
                  </a:lnTo>
                  <a:lnTo>
                    <a:pt x="368" y="382"/>
                  </a:lnTo>
                  <a:lnTo>
                    <a:pt x="368" y="382"/>
                  </a:lnTo>
                  <a:lnTo>
                    <a:pt x="368" y="379"/>
                  </a:lnTo>
                  <a:lnTo>
                    <a:pt x="365" y="379"/>
                  </a:lnTo>
                  <a:lnTo>
                    <a:pt x="363" y="379"/>
                  </a:lnTo>
                  <a:lnTo>
                    <a:pt x="363" y="379"/>
                  </a:lnTo>
                  <a:lnTo>
                    <a:pt x="363" y="382"/>
                  </a:lnTo>
                  <a:lnTo>
                    <a:pt x="361" y="384"/>
                  </a:lnTo>
                  <a:lnTo>
                    <a:pt x="361" y="384"/>
                  </a:lnTo>
                  <a:lnTo>
                    <a:pt x="358" y="386"/>
                  </a:lnTo>
                  <a:lnTo>
                    <a:pt x="358" y="386"/>
                  </a:lnTo>
                  <a:lnTo>
                    <a:pt x="358" y="389"/>
                  </a:lnTo>
                  <a:lnTo>
                    <a:pt x="356" y="391"/>
                  </a:lnTo>
                  <a:lnTo>
                    <a:pt x="356" y="391"/>
                  </a:lnTo>
                  <a:lnTo>
                    <a:pt x="358" y="393"/>
                  </a:lnTo>
                  <a:lnTo>
                    <a:pt x="358" y="393"/>
                  </a:lnTo>
                  <a:lnTo>
                    <a:pt x="358" y="396"/>
                  </a:lnTo>
                  <a:lnTo>
                    <a:pt x="358" y="396"/>
                  </a:lnTo>
                  <a:lnTo>
                    <a:pt x="356" y="398"/>
                  </a:lnTo>
                  <a:lnTo>
                    <a:pt x="356" y="398"/>
                  </a:lnTo>
                  <a:lnTo>
                    <a:pt x="351" y="401"/>
                  </a:lnTo>
                  <a:lnTo>
                    <a:pt x="346" y="401"/>
                  </a:lnTo>
                  <a:lnTo>
                    <a:pt x="344" y="401"/>
                  </a:lnTo>
                  <a:lnTo>
                    <a:pt x="344" y="403"/>
                  </a:lnTo>
                  <a:lnTo>
                    <a:pt x="344" y="405"/>
                  </a:lnTo>
                  <a:lnTo>
                    <a:pt x="344" y="405"/>
                  </a:lnTo>
                  <a:lnTo>
                    <a:pt x="342" y="410"/>
                  </a:lnTo>
                  <a:lnTo>
                    <a:pt x="339" y="410"/>
                  </a:lnTo>
                  <a:lnTo>
                    <a:pt x="339" y="415"/>
                  </a:lnTo>
                  <a:lnTo>
                    <a:pt x="339" y="420"/>
                  </a:lnTo>
                  <a:lnTo>
                    <a:pt x="339" y="422"/>
                  </a:lnTo>
                  <a:lnTo>
                    <a:pt x="342" y="427"/>
                  </a:lnTo>
                  <a:lnTo>
                    <a:pt x="342" y="429"/>
                  </a:lnTo>
                  <a:lnTo>
                    <a:pt x="342" y="431"/>
                  </a:lnTo>
                  <a:lnTo>
                    <a:pt x="342" y="434"/>
                  </a:lnTo>
                  <a:lnTo>
                    <a:pt x="344" y="434"/>
                  </a:lnTo>
                  <a:lnTo>
                    <a:pt x="344" y="436"/>
                  </a:lnTo>
                  <a:lnTo>
                    <a:pt x="349" y="438"/>
                  </a:lnTo>
                  <a:lnTo>
                    <a:pt x="351" y="441"/>
                  </a:lnTo>
                  <a:lnTo>
                    <a:pt x="351" y="441"/>
                  </a:lnTo>
                  <a:lnTo>
                    <a:pt x="363" y="443"/>
                  </a:lnTo>
                  <a:lnTo>
                    <a:pt x="365" y="446"/>
                  </a:lnTo>
                  <a:lnTo>
                    <a:pt x="370" y="448"/>
                  </a:lnTo>
                  <a:lnTo>
                    <a:pt x="372" y="448"/>
                  </a:lnTo>
                  <a:lnTo>
                    <a:pt x="377" y="448"/>
                  </a:lnTo>
                  <a:lnTo>
                    <a:pt x="380" y="450"/>
                  </a:lnTo>
                  <a:lnTo>
                    <a:pt x="380" y="453"/>
                  </a:lnTo>
                  <a:lnTo>
                    <a:pt x="382" y="453"/>
                  </a:lnTo>
                  <a:lnTo>
                    <a:pt x="382" y="455"/>
                  </a:lnTo>
                  <a:lnTo>
                    <a:pt x="382" y="457"/>
                  </a:lnTo>
                  <a:lnTo>
                    <a:pt x="382" y="460"/>
                  </a:lnTo>
                  <a:lnTo>
                    <a:pt x="382" y="462"/>
                  </a:lnTo>
                  <a:lnTo>
                    <a:pt x="382" y="462"/>
                  </a:lnTo>
                  <a:lnTo>
                    <a:pt x="380" y="465"/>
                  </a:lnTo>
                  <a:lnTo>
                    <a:pt x="380" y="465"/>
                  </a:lnTo>
                  <a:lnTo>
                    <a:pt x="380" y="467"/>
                  </a:lnTo>
                  <a:lnTo>
                    <a:pt x="384" y="469"/>
                  </a:lnTo>
                  <a:lnTo>
                    <a:pt x="384" y="469"/>
                  </a:lnTo>
                  <a:lnTo>
                    <a:pt x="387" y="472"/>
                  </a:lnTo>
                  <a:lnTo>
                    <a:pt x="387" y="476"/>
                  </a:lnTo>
                  <a:lnTo>
                    <a:pt x="389" y="481"/>
                  </a:lnTo>
                  <a:lnTo>
                    <a:pt x="389" y="483"/>
                  </a:lnTo>
                  <a:lnTo>
                    <a:pt x="387" y="483"/>
                  </a:lnTo>
                  <a:lnTo>
                    <a:pt x="387" y="486"/>
                  </a:lnTo>
                  <a:lnTo>
                    <a:pt x="384" y="486"/>
                  </a:lnTo>
                  <a:lnTo>
                    <a:pt x="382" y="486"/>
                  </a:lnTo>
                  <a:lnTo>
                    <a:pt x="380" y="488"/>
                  </a:lnTo>
                  <a:lnTo>
                    <a:pt x="380" y="488"/>
                  </a:lnTo>
                  <a:lnTo>
                    <a:pt x="380" y="491"/>
                  </a:lnTo>
                  <a:lnTo>
                    <a:pt x="380" y="491"/>
                  </a:lnTo>
                  <a:lnTo>
                    <a:pt x="384" y="493"/>
                  </a:lnTo>
                  <a:lnTo>
                    <a:pt x="384" y="495"/>
                  </a:lnTo>
                  <a:lnTo>
                    <a:pt x="387" y="498"/>
                  </a:lnTo>
                  <a:lnTo>
                    <a:pt x="387" y="502"/>
                  </a:lnTo>
                  <a:lnTo>
                    <a:pt x="387" y="505"/>
                  </a:lnTo>
                  <a:lnTo>
                    <a:pt x="387" y="505"/>
                  </a:lnTo>
                  <a:lnTo>
                    <a:pt x="387" y="507"/>
                  </a:lnTo>
                  <a:lnTo>
                    <a:pt x="377" y="510"/>
                  </a:lnTo>
                  <a:lnTo>
                    <a:pt x="375" y="510"/>
                  </a:lnTo>
                  <a:lnTo>
                    <a:pt x="372" y="510"/>
                  </a:lnTo>
                  <a:lnTo>
                    <a:pt x="372" y="510"/>
                  </a:lnTo>
                  <a:lnTo>
                    <a:pt x="370" y="512"/>
                  </a:lnTo>
                  <a:lnTo>
                    <a:pt x="370" y="512"/>
                  </a:lnTo>
                  <a:lnTo>
                    <a:pt x="368" y="514"/>
                  </a:lnTo>
                  <a:lnTo>
                    <a:pt x="368" y="514"/>
                  </a:lnTo>
                  <a:lnTo>
                    <a:pt x="368" y="517"/>
                  </a:lnTo>
                  <a:lnTo>
                    <a:pt x="368" y="519"/>
                  </a:lnTo>
                  <a:lnTo>
                    <a:pt x="368" y="519"/>
                  </a:lnTo>
                  <a:lnTo>
                    <a:pt x="370" y="519"/>
                  </a:lnTo>
                  <a:lnTo>
                    <a:pt x="372" y="519"/>
                  </a:lnTo>
                  <a:lnTo>
                    <a:pt x="372" y="521"/>
                  </a:lnTo>
                  <a:lnTo>
                    <a:pt x="375" y="524"/>
                  </a:lnTo>
                  <a:lnTo>
                    <a:pt x="375" y="524"/>
                  </a:lnTo>
                  <a:lnTo>
                    <a:pt x="375" y="526"/>
                  </a:lnTo>
                  <a:lnTo>
                    <a:pt x="375" y="529"/>
                  </a:lnTo>
                  <a:lnTo>
                    <a:pt x="375" y="531"/>
                  </a:lnTo>
                  <a:lnTo>
                    <a:pt x="375" y="531"/>
                  </a:lnTo>
                  <a:lnTo>
                    <a:pt x="377" y="533"/>
                  </a:lnTo>
                  <a:lnTo>
                    <a:pt x="377" y="533"/>
                  </a:lnTo>
                  <a:lnTo>
                    <a:pt x="382" y="536"/>
                  </a:lnTo>
                  <a:lnTo>
                    <a:pt x="384" y="536"/>
                  </a:lnTo>
                  <a:lnTo>
                    <a:pt x="384" y="536"/>
                  </a:lnTo>
                  <a:lnTo>
                    <a:pt x="389" y="536"/>
                  </a:lnTo>
                  <a:lnTo>
                    <a:pt x="399" y="533"/>
                  </a:lnTo>
                  <a:lnTo>
                    <a:pt x="401" y="533"/>
                  </a:lnTo>
                  <a:lnTo>
                    <a:pt x="401" y="533"/>
                  </a:lnTo>
                  <a:lnTo>
                    <a:pt x="403" y="536"/>
                  </a:lnTo>
                  <a:lnTo>
                    <a:pt x="406" y="536"/>
                  </a:lnTo>
                  <a:lnTo>
                    <a:pt x="406" y="540"/>
                  </a:lnTo>
                  <a:lnTo>
                    <a:pt x="408" y="540"/>
                  </a:lnTo>
                  <a:lnTo>
                    <a:pt x="408" y="543"/>
                  </a:lnTo>
                  <a:lnTo>
                    <a:pt x="413" y="543"/>
                  </a:lnTo>
                  <a:lnTo>
                    <a:pt x="413" y="545"/>
                  </a:lnTo>
                  <a:lnTo>
                    <a:pt x="415" y="545"/>
                  </a:lnTo>
                  <a:lnTo>
                    <a:pt x="418" y="547"/>
                  </a:lnTo>
                  <a:lnTo>
                    <a:pt x="418" y="550"/>
                  </a:lnTo>
                  <a:lnTo>
                    <a:pt x="418" y="550"/>
                  </a:lnTo>
                  <a:lnTo>
                    <a:pt x="418" y="552"/>
                  </a:lnTo>
                  <a:lnTo>
                    <a:pt x="418" y="552"/>
                  </a:lnTo>
                  <a:lnTo>
                    <a:pt x="415" y="555"/>
                  </a:lnTo>
                  <a:lnTo>
                    <a:pt x="406" y="552"/>
                  </a:lnTo>
                  <a:lnTo>
                    <a:pt x="391" y="555"/>
                  </a:lnTo>
                  <a:lnTo>
                    <a:pt x="389" y="555"/>
                  </a:lnTo>
                  <a:lnTo>
                    <a:pt x="387" y="557"/>
                  </a:lnTo>
                  <a:lnTo>
                    <a:pt x="384" y="559"/>
                  </a:lnTo>
                  <a:lnTo>
                    <a:pt x="382" y="562"/>
                  </a:lnTo>
                  <a:lnTo>
                    <a:pt x="382" y="562"/>
                  </a:lnTo>
                  <a:lnTo>
                    <a:pt x="382" y="564"/>
                  </a:lnTo>
                  <a:lnTo>
                    <a:pt x="382" y="566"/>
                  </a:lnTo>
                  <a:lnTo>
                    <a:pt x="382" y="569"/>
                  </a:lnTo>
                  <a:lnTo>
                    <a:pt x="382" y="571"/>
                  </a:lnTo>
                  <a:lnTo>
                    <a:pt x="380" y="574"/>
                  </a:lnTo>
                  <a:lnTo>
                    <a:pt x="377" y="574"/>
                  </a:lnTo>
                  <a:lnTo>
                    <a:pt x="375" y="574"/>
                  </a:lnTo>
                  <a:lnTo>
                    <a:pt x="370" y="571"/>
                  </a:lnTo>
                  <a:lnTo>
                    <a:pt x="368" y="571"/>
                  </a:lnTo>
                  <a:lnTo>
                    <a:pt x="363" y="571"/>
                  </a:lnTo>
                  <a:lnTo>
                    <a:pt x="354" y="574"/>
                  </a:lnTo>
                  <a:lnTo>
                    <a:pt x="349" y="574"/>
                  </a:lnTo>
                  <a:lnTo>
                    <a:pt x="349" y="571"/>
                  </a:lnTo>
                  <a:lnTo>
                    <a:pt x="344" y="571"/>
                  </a:lnTo>
                  <a:lnTo>
                    <a:pt x="342" y="569"/>
                  </a:lnTo>
                  <a:lnTo>
                    <a:pt x="342" y="564"/>
                  </a:lnTo>
                  <a:lnTo>
                    <a:pt x="323" y="562"/>
                  </a:lnTo>
                  <a:lnTo>
                    <a:pt x="323" y="562"/>
                  </a:lnTo>
                  <a:lnTo>
                    <a:pt x="313" y="555"/>
                  </a:lnTo>
                  <a:lnTo>
                    <a:pt x="311" y="555"/>
                  </a:lnTo>
                  <a:lnTo>
                    <a:pt x="306" y="557"/>
                  </a:lnTo>
                  <a:lnTo>
                    <a:pt x="299" y="557"/>
                  </a:lnTo>
                  <a:lnTo>
                    <a:pt x="297" y="566"/>
                  </a:lnTo>
                  <a:lnTo>
                    <a:pt x="294" y="566"/>
                  </a:lnTo>
                  <a:lnTo>
                    <a:pt x="292" y="564"/>
                  </a:lnTo>
                  <a:lnTo>
                    <a:pt x="290" y="557"/>
                  </a:lnTo>
                  <a:lnTo>
                    <a:pt x="285" y="552"/>
                  </a:lnTo>
                  <a:lnTo>
                    <a:pt x="282" y="547"/>
                  </a:lnTo>
                  <a:lnTo>
                    <a:pt x="280" y="545"/>
                  </a:lnTo>
                  <a:lnTo>
                    <a:pt x="280" y="545"/>
                  </a:lnTo>
                  <a:lnTo>
                    <a:pt x="278" y="545"/>
                  </a:lnTo>
                  <a:lnTo>
                    <a:pt x="280" y="540"/>
                  </a:lnTo>
                  <a:lnTo>
                    <a:pt x="275" y="540"/>
                  </a:lnTo>
                  <a:lnTo>
                    <a:pt x="254" y="540"/>
                  </a:lnTo>
                  <a:lnTo>
                    <a:pt x="249" y="543"/>
                  </a:lnTo>
                  <a:lnTo>
                    <a:pt x="247" y="543"/>
                  </a:lnTo>
                  <a:lnTo>
                    <a:pt x="244" y="540"/>
                  </a:lnTo>
                  <a:lnTo>
                    <a:pt x="242" y="536"/>
                  </a:lnTo>
                  <a:lnTo>
                    <a:pt x="242" y="533"/>
                  </a:lnTo>
                  <a:lnTo>
                    <a:pt x="240" y="531"/>
                  </a:lnTo>
                  <a:lnTo>
                    <a:pt x="237" y="526"/>
                  </a:lnTo>
                  <a:lnTo>
                    <a:pt x="233" y="526"/>
                  </a:lnTo>
                  <a:lnTo>
                    <a:pt x="218" y="526"/>
                  </a:lnTo>
                  <a:lnTo>
                    <a:pt x="218" y="524"/>
                  </a:lnTo>
                  <a:lnTo>
                    <a:pt x="216" y="521"/>
                  </a:lnTo>
                  <a:lnTo>
                    <a:pt x="214" y="521"/>
                  </a:lnTo>
                  <a:lnTo>
                    <a:pt x="211" y="521"/>
                  </a:lnTo>
                  <a:lnTo>
                    <a:pt x="211" y="524"/>
                  </a:lnTo>
                  <a:lnTo>
                    <a:pt x="209" y="524"/>
                  </a:lnTo>
                  <a:lnTo>
                    <a:pt x="207" y="524"/>
                  </a:lnTo>
                  <a:lnTo>
                    <a:pt x="204" y="521"/>
                  </a:lnTo>
                  <a:lnTo>
                    <a:pt x="202" y="519"/>
                  </a:lnTo>
                  <a:lnTo>
                    <a:pt x="197" y="519"/>
                  </a:lnTo>
                  <a:lnTo>
                    <a:pt x="190" y="514"/>
                  </a:lnTo>
                  <a:lnTo>
                    <a:pt x="188" y="514"/>
                  </a:lnTo>
                  <a:lnTo>
                    <a:pt x="185" y="514"/>
                  </a:lnTo>
                  <a:lnTo>
                    <a:pt x="181" y="512"/>
                  </a:lnTo>
                  <a:lnTo>
                    <a:pt x="176" y="510"/>
                  </a:lnTo>
                  <a:lnTo>
                    <a:pt x="173" y="510"/>
                  </a:lnTo>
                  <a:lnTo>
                    <a:pt x="169" y="510"/>
                  </a:lnTo>
                  <a:lnTo>
                    <a:pt x="164" y="512"/>
                  </a:lnTo>
                  <a:lnTo>
                    <a:pt x="164" y="514"/>
                  </a:lnTo>
                  <a:lnTo>
                    <a:pt x="164" y="519"/>
                  </a:lnTo>
                  <a:lnTo>
                    <a:pt x="162" y="526"/>
                  </a:lnTo>
                  <a:lnTo>
                    <a:pt x="164" y="529"/>
                  </a:lnTo>
                  <a:lnTo>
                    <a:pt x="162" y="531"/>
                  </a:lnTo>
                  <a:lnTo>
                    <a:pt x="162" y="531"/>
                  </a:lnTo>
                  <a:lnTo>
                    <a:pt x="162" y="533"/>
                  </a:lnTo>
                  <a:lnTo>
                    <a:pt x="164" y="533"/>
                  </a:lnTo>
                  <a:lnTo>
                    <a:pt x="164" y="536"/>
                  </a:lnTo>
                  <a:lnTo>
                    <a:pt x="166" y="540"/>
                  </a:lnTo>
                  <a:lnTo>
                    <a:pt x="166" y="543"/>
                  </a:lnTo>
                  <a:lnTo>
                    <a:pt x="166" y="545"/>
                  </a:lnTo>
                  <a:lnTo>
                    <a:pt x="164" y="545"/>
                  </a:lnTo>
                  <a:lnTo>
                    <a:pt x="162" y="547"/>
                  </a:lnTo>
                  <a:lnTo>
                    <a:pt x="157" y="545"/>
                  </a:lnTo>
                  <a:lnTo>
                    <a:pt x="135" y="547"/>
                  </a:lnTo>
                  <a:lnTo>
                    <a:pt x="133" y="545"/>
                  </a:lnTo>
                  <a:lnTo>
                    <a:pt x="126" y="547"/>
                  </a:lnTo>
                  <a:lnTo>
                    <a:pt x="124" y="547"/>
                  </a:lnTo>
                  <a:lnTo>
                    <a:pt x="119" y="547"/>
                  </a:lnTo>
                  <a:lnTo>
                    <a:pt x="119" y="545"/>
                  </a:lnTo>
                  <a:lnTo>
                    <a:pt x="119" y="545"/>
                  </a:lnTo>
                  <a:lnTo>
                    <a:pt x="119" y="545"/>
                  </a:lnTo>
                  <a:lnTo>
                    <a:pt x="119" y="543"/>
                  </a:lnTo>
                  <a:lnTo>
                    <a:pt x="114" y="540"/>
                  </a:lnTo>
                  <a:lnTo>
                    <a:pt x="112" y="540"/>
                  </a:lnTo>
                  <a:lnTo>
                    <a:pt x="107" y="543"/>
                  </a:lnTo>
                  <a:lnTo>
                    <a:pt x="102" y="550"/>
                  </a:lnTo>
                  <a:lnTo>
                    <a:pt x="100" y="550"/>
                  </a:lnTo>
                  <a:lnTo>
                    <a:pt x="98" y="547"/>
                  </a:lnTo>
                  <a:lnTo>
                    <a:pt x="95" y="540"/>
                  </a:lnTo>
                  <a:lnTo>
                    <a:pt x="93" y="540"/>
                  </a:lnTo>
                  <a:lnTo>
                    <a:pt x="83" y="538"/>
                  </a:lnTo>
                  <a:lnTo>
                    <a:pt x="81" y="538"/>
                  </a:lnTo>
                  <a:lnTo>
                    <a:pt x="76" y="540"/>
                  </a:lnTo>
                  <a:lnTo>
                    <a:pt x="67" y="543"/>
                  </a:lnTo>
                  <a:lnTo>
                    <a:pt x="55" y="547"/>
                  </a:lnTo>
                  <a:lnTo>
                    <a:pt x="48" y="547"/>
                  </a:lnTo>
                  <a:lnTo>
                    <a:pt x="41" y="545"/>
                  </a:lnTo>
                  <a:lnTo>
                    <a:pt x="41" y="543"/>
                  </a:lnTo>
                  <a:lnTo>
                    <a:pt x="41" y="543"/>
                  </a:lnTo>
                  <a:lnTo>
                    <a:pt x="38" y="540"/>
                  </a:lnTo>
                  <a:lnTo>
                    <a:pt x="36" y="540"/>
                  </a:lnTo>
                  <a:lnTo>
                    <a:pt x="34" y="540"/>
                  </a:lnTo>
                  <a:lnTo>
                    <a:pt x="34" y="538"/>
                  </a:lnTo>
                  <a:lnTo>
                    <a:pt x="34" y="536"/>
                  </a:lnTo>
                  <a:lnTo>
                    <a:pt x="34" y="536"/>
                  </a:lnTo>
                  <a:lnTo>
                    <a:pt x="31" y="533"/>
                  </a:lnTo>
                  <a:lnTo>
                    <a:pt x="29" y="531"/>
                  </a:lnTo>
                  <a:lnTo>
                    <a:pt x="26" y="526"/>
                  </a:lnTo>
                  <a:lnTo>
                    <a:pt x="26" y="521"/>
                  </a:lnTo>
                  <a:lnTo>
                    <a:pt x="24" y="524"/>
                  </a:lnTo>
                  <a:lnTo>
                    <a:pt x="19" y="524"/>
                  </a:lnTo>
                  <a:lnTo>
                    <a:pt x="15" y="524"/>
                  </a:lnTo>
                  <a:lnTo>
                    <a:pt x="12" y="519"/>
                  </a:lnTo>
                  <a:lnTo>
                    <a:pt x="3" y="514"/>
                  </a:lnTo>
                  <a:lnTo>
                    <a:pt x="3" y="510"/>
                  </a:lnTo>
                  <a:lnTo>
                    <a:pt x="3" y="505"/>
                  </a:lnTo>
                  <a:lnTo>
                    <a:pt x="0" y="500"/>
                  </a:lnTo>
                  <a:lnTo>
                    <a:pt x="3" y="500"/>
                  </a:lnTo>
                  <a:lnTo>
                    <a:pt x="3" y="498"/>
                  </a:lnTo>
                  <a:lnTo>
                    <a:pt x="3" y="495"/>
                  </a:lnTo>
                  <a:lnTo>
                    <a:pt x="3" y="495"/>
                  </a:lnTo>
                  <a:lnTo>
                    <a:pt x="5" y="493"/>
                  </a:lnTo>
                  <a:lnTo>
                    <a:pt x="5" y="491"/>
                  </a:lnTo>
                  <a:lnTo>
                    <a:pt x="7" y="488"/>
                  </a:lnTo>
                  <a:lnTo>
                    <a:pt x="7" y="486"/>
                  </a:lnTo>
                  <a:lnTo>
                    <a:pt x="7" y="483"/>
                  </a:lnTo>
                  <a:lnTo>
                    <a:pt x="7" y="479"/>
                  </a:lnTo>
                  <a:lnTo>
                    <a:pt x="5" y="479"/>
                  </a:lnTo>
                  <a:lnTo>
                    <a:pt x="7" y="476"/>
                  </a:lnTo>
                  <a:lnTo>
                    <a:pt x="7" y="474"/>
                  </a:lnTo>
                  <a:lnTo>
                    <a:pt x="10" y="472"/>
                  </a:lnTo>
                  <a:lnTo>
                    <a:pt x="12" y="469"/>
                  </a:lnTo>
                  <a:lnTo>
                    <a:pt x="15" y="469"/>
                  </a:lnTo>
                  <a:lnTo>
                    <a:pt x="15" y="467"/>
                  </a:lnTo>
                  <a:lnTo>
                    <a:pt x="19" y="467"/>
                  </a:lnTo>
                  <a:lnTo>
                    <a:pt x="22" y="467"/>
                  </a:lnTo>
                  <a:lnTo>
                    <a:pt x="24" y="467"/>
                  </a:lnTo>
                  <a:lnTo>
                    <a:pt x="24" y="465"/>
                  </a:lnTo>
                  <a:lnTo>
                    <a:pt x="22" y="460"/>
                  </a:lnTo>
                  <a:lnTo>
                    <a:pt x="22" y="457"/>
                  </a:lnTo>
                  <a:lnTo>
                    <a:pt x="22" y="455"/>
                  </a:lnTo>
                  <a:lnTo>
                    <a:pt x="24" y="453"/>
                  </a:lnTo>
                  <a:lnTo>
                    <a:pt x="24" y="450"/>
                  </a:lnTo>
                  <a:lnTo>
                    <a:pt x="29" y="450"/>
                  </a:lnTo>
                  <a:lnTo>
                    <a:pt x="29" y="448"/>
                  </a:lnTo>
                  <a:lnTo>
                    <a:pt x="31" y="448"/>
                  </a:lnTo>
                  <a:lnTo>
                    <a:pt x="34" y="446"/>
                  </a:lnTo>
                  <a:lnTo>
                    <a:pt x="36" y="438"/>
                  </a:lnTo>
                  <a:lnTo>
                    <a:pt x="36" y="438"/>
                  </a:lnTo>
                  <a:lnTo>
                    <a:pt x="36" y="438"/>
                  </a:lnTo>
                  <a:lnTo>
                    <a:pt x="38" y="438"/>
                  </a:lnTo>
                  <a:lnTo>
                    <a:pt x="41" y="438"/>
                  </a:lnTo>
                  <a:lnTo>
                    <a:pt x="41" y="436"/>
                  </a:lnTo>
                  <a:lnTo>
                    <a:pt x="41" y="434"/>
                  </a:lnTo>
                  <a:lnTo>
                    <a:pt x="43" y="429"/>
                  </a:lnTo>
                  <a:lnTo>
                    <a:pt x="43" y="427"/>
                  </a:lnTo>
                  <a:lnTo>
                    <a:pt x="45" y="427"/>
                  </a:lnTo>
                  <a:lnTo>
                    <a:pt x="48" y="422"/>
                  </a:lnTo>
                  <a:lnTo>
                    <a:pt x="48" y="422"/>
                  </a:lnTo>
                  <a:lnTo>
                    <a:pt x="50" y="420"/>
                  </a:lnTo>
                  <a:lnTo>
                    <a:pt x="50" y="420"/>
                  </a:lnTo>
                  <a:lnTo>
                    <a:pt x="50" y="417"/>
                  </a:lnTo>
                  <a:lnTo>
                    <a:pt x="50" y="417"/>
                  </a:lnTo>
                  <a:lnTo>
                    <a:pt x="48" y="412"/>
                  </a:lnTo>
                  <a:lnTo>
                    <a:pt x="48" y="408"/>
                  </a:lnTo>
                  <a:lnTo>
                    <a:pt x="50" y="405"/>
                  </a:lnTo>
                  <a:lnTo>
                    <a:pt x="50" y="405"/>
                  </a:lnTo>
                  <a:lnTo>
                    <a:pt x="50" y="403"/>
                  </a:lnTo>
                  <a:lnTo>
                    <a:pt x="53" y="401"/>
                  </a:lnTo>
                  <a:lnTo>
                    <a:pt x="53" y="401"/>
                  </a:lnTo>
                  <a:lnTo>
                    <a:pt x="57" y="401"/>
                  </a:lnTo>
                  <a:lnTo>
                    <a:pt x="57" y="398"/>
                  </a:lnTo>
                  <a:lnTo>
                    <a:pt x="60" y="398"/>
                  </a:lnTo>
                  <a:lnTo>
                    <a:pt x="57" y="396"/>
                  </a:lnTo>
                  <a:lnTo>
                    <a:pt x="57" y="391"/>
                  </a:lnTo>
                  <a:lnTo>
                    <a:pt x="55" y="386"/>
                  </a:lnTo>
                  <a:lnTo>
                    <a:pt x="57" y="379"/>
                  </a:lnTo>
                  <a:lnTo>
                    <a:pt x="55" y="377"/>
                  </a:lnTo>
                  <a:lnTo>
                    <a:pt x="55" y="377"/>
                  </a:lnTo>
                  <a:lnTo>
                    <a:pt x="53" y="377"/>
                  </a:lnTo>
                  <a:lnTo>
                    <a:pt x="53" y="377"/>
                  </a:lnTo>
                  <a:lnTo>
                    <a:pt x="50" y="377"/>
                  </a:lnTo>
                  <a:lnTo>
                    <a:pt x="50" y="379"/>
                  </a:lnTo>
                  <a:lnTo>
                    <a:pt x="48" y="382"/>
                  </a:lnTo>
                  <a:lnTo>
                    <a:pt x="48" y="382"/>
                  </a:lnTo>
                  <a:lnTo>
                    <a:pt x="45" y="379"/>
                  </a:lnTo>
                  <a:lnTo>
                    <a:pt x="45" y="375"/>
                  </a:lnTo>
                  <a:lnTo>
                    <a:pt x="45" y="372"/>
                  </a:lnTo>
                  <a:lnTo>
                    <a:pt x="48" y="372"/>
                  </a:lnTo>
                  <a:lnTo>
                    <a:pt x="48" y="372"/>
                  </a:lnTo>
                  <a:lnTo>
                    <a:pt x="50" y="372"/>
                  </a:lnTo>
                  <a:lnTo>
                    <a:pt x="50" y="372"/>
                  </a:lnTo>
                  <a:lnTo>
                    <a:pt x="53" y="370"/>
                  </a:lnTo>
                  <a:lnTo>
                    <a:pt x="53" y="367"/>
                  </a:lnTo>
                  <a:lnTo>
                    <a:pt x="50" y="365"/>
                  </a:lnTo>
                  <a:lnTo>
                    <a:pt x="48" y="356"/>
                  </a:lnTo>
                  <a:lnTo>
                    <a:pt x="45" y="353"/>
                  </a:lnTo>
                  <a:lnTo>
                    <a:pt x="45" y="353"/>
                  </a:lnTo>
                  <a:lnTo>
                    <a:pt x="43" y="351"/>
                  </a:lnTo>
                  <a:lnTo>
                    <a:pt x="41" y="351"/>
                  </a:lnTo>
                  <a:lnTo>
                    <a:pt x="41" y="346"/>
                  </a:lnTo>
                  <a:lnTo>
                    <a:pt x="36" y="344"/>
                  </a:lnTo>
                  <a:lnTo>
                    <a:pt x="22" y="341"/>
                  </a:lnTo>
                  <a:lnTo>
                    <a:pt x="15" y="341"/>
                  </a:lnTo>
                  <a:lnTo>
                    <a:pt x="15" y="339"/>
                  </a:lnTo>
                  <a:lnTo>
                    <a:pt x="12" y="339"/>
                  </a:lnTo>
                  <a:lnTo>
                    <a:pt x="12" y="334"/>
                  </a:lnTo>
                  <a:lnTo>
                    <a:pt x="12" y="334"/>
                  </a:lnTo>
                  <a:lnTo>
                    <a:pt x="10" y="332"/>
                  </a:lnTo>
                  <a:lnTo>
                    <a:pt x="10" y="332"/>
                  </a:lnTo>
                  <a:lnTo>
                    <a:pt x="10" y="329"/>
                  </a:lnTo>
                  <a:lnTo>
                    <a:pt x="12" y="327"/>
                  </a:lnTo>
                  <a:lnTo>
                    <a:pt x="15" y="325"/>
                  </a:lnTo>
                  <a:lnTo>
                    <a:pt x="15" y="322"/>
                  </a:lnTo>
                  <a:lnTo>
                    <a:pt x="12" y="320"/>
                  </a:lnTo>
                  <a:lnTo>
                    <a:pt x="12" y="320"/>
                  </a:lnTo>
                  <a:lnTo>
                    <a:pt x="12" y="318"/>
                  </a:lnTo>
                  <a:lnTo>
                    <a:pt x="15" y="318"/>
                  </a:lnTo>
                  <a:lnTo>
                    <a:pt x="17" y="318"/>
                  </a:lnTo>
                  <a:lnTo>
                    <a:pt x="17" y="318"/>
                  </a:lnTo>
                  <a:lnTo>
                    <a:pt x="19" y="315"/>
                  </a:lnTo>
                  <a:lnTo>
                    <a:pt x="22" y="308"/>
                  </a:lnTo>
                  <a:lnTo>
                    <a:pt x="22" y="306"/>
                  </a:lnTo>
                  <a:lnTo>
                    <a:pt x="22" y="303"/>
                  </a:lnTo>
                  <a:lnTo>
                    <a:pt x="19" y="303"/>
                  </a:lnTo>
                  <a:lnTo>
                    <a:pt x="19" y="301"/>
                  </a:lnTo>
                  <a:lnTo>
                    <a:pt x="19" y="301"/>
                  </a:lnTo>
                  <a:lnTo>
                    <a:pt x="19" y="299"/>
                  </a:lnTo>
                  <a:lnTo>
                    <a:pt x="19" y="294"/>
                  </a:lnTo>
                  <a:lnTo>
                    <a:pt x="19" y="292"/>
                  </a:lnTo>
                  <a:lnTo>
                    <a:pt x="22" y="292"/>
                  </a:lnTo>
                  <a:lnTo>
                    <a:pt x="22" y="287"/>
                  </a:lnTo>
                  <a:lnTo>
                    <a:pt x="24" y="284"/>
                  </a:lnTo>
                  <a:lnTo>
                    <a:pt x="24" y="282"/>
                  </a:lnTo>
                  <a:lnTo>
                    <a:pt x="24" y="280"/>
                  </a:lnTo>
                  <a:lnTo>
                    <a:pt x="22" y="280"/>
                  </a:lnTo>
                  <a:lnTo>
                    <a:pt x="22" y="277"/>
                  </a:lnTo>
                  <a:lnTo>
                    <a:pt x="22" y="275"/>
                  </a:lnTo>
                  <a:lnTo>
                    <a:pt x="19" y="273"/>
                  </a:lnTo>
                  <a:lnTo>
                    <a:pt x="17" y="270"/>
                  </a:lnTo>
                  <a:lnTo>
                    <a:pt x="17" y="268"/>
                  </a:lnTo>
                  <a:lnTo>
                    <a:pt x="19" y="268"/>
                  </a:lnTo>
                  <a:lnTo>
                    <a:pt x="24" y="263"/>
                  </a:lnTo>
                  <a:lnTo>
                    <a:pt x="26" y="261"/>
                  </a:lnTo>
                  <a:lnTo>
                    <a:pt x="34" y="263"/>
                  </a:lnTo>
                  <a:lnTo>
                    <a:pt x="36" y="263"/>
                  </a:lnTo>
                  <a:lnTo>
                    <a:pt x="38" y="263"/>
                  </a:lnTo>
                  <a:lnTo>
                    <a:pt x="41" y="261"/>
                  </a:lnTo>
                  <a:lnTo>
                    <a:pt x="43" y="256"/>
                  </a:lnTo>
                  <a:lnTo>
                    <a:pt x="48" y="254"/>
                  </a:lnTo>
                  <a:lnTo>
                    <a:pt x="48" y="254"/>
                  </a:lnTo>
                  <a:lnTo>
                    <a:pt x="50" y="251"/>
                  </a:lnTo>
                  <a:lnTo>
                    <a:pt x="53" y="254"/>
                  </a:lnTo>
                  <a:lnTo>
                    <a:pt x="55" y="254"/>
                  </a:lnTo>
                  <a:lnTo>
                    <a:pt x="55" y="256"/>
                  </a:lnTo>
                  <a:lnTo>
                    <a:pt x="55" y="256"/>
                  </a:lnTo>
                  <a:lnTo>
                    <a:pt x="55" y="258"/>
                  </a:lnTo>
                  <a:lnTo>
                    <a:pt x="55" y="258"/>
                  </a:lnTo>
                  <a:lnTo>
                    <a:pt x="53" y="261"/>
                  </a:lnTo>
                  <a:lnTo>
                    <a:pt x="53" y="261"/>
                  </a:lnTo>
                  <a:lnTo>
                    <a:pt x="53" y="263"/>
                  </a:lnTo>
                  <a:lnTo>
                    <a:pt x="55" y="266"/>
                  </a:lnTo>
                  <a:lnTo>
                    <a:pt x="55" y="266"/>
                  </a:lnTo>
                  <a:lnTo>
                    <a:pt x="55" y="266"/>
                  </a:lnTo>
                  <a:lnTo>
                    <a:pt x="57" y="266"/>
                  </a:lnTo>
                  <a:lnTo>
                    <a:pt x="57" y="266"/>
                  </a:lnTo>
                  <a:lnTo>
                    <a:pt x="64" y="268"/>
                  </a:lnTo>
                  <a:lnTo>
                    <a:pt x="64" y="266"/>
                  </a:lnTo>
                  <a:lnTo>
                    <a:pt x="67" y="266"/>
                  </a:lnTo>
                  <a:lnTo>
                    <a:pt x="69" y="263"/>
                  </a:lnTo>
                  <a:lnTo>
                    <a:pt x="69" y="261"/>
                  </a:lnTo>
                  <a:lnTo>
                    <a:pt x="67" y="256"/>
                  </a:lnTo>
                  <a:lnTo>
                    <a:pt x="69" y="251"/>
                  </a:lnTo>
                  <a:lnTo>
                    <a:pt x="74" y="249"/>
                  </a:lnTo>
                  <a:lnTo>
                    <a:pt x="76" y="249"/>
                  </a:lnTo>
                  <a:lnTo>
                    <a:pt x="76" y="251"/>
                  </a:lnTo>
                  <a:lnTo>
                    <a:pt x="79" y="254"/>
                  </a:lnTo>
                  <a:lnTo>
                    <a:pt x="79" y="254"/>
                  </a:lnTo>
                  <a:lnTo>
                    <a:pt x="81" y="254"/>
                  </a:lnTo>
                  <a:lnTo>
                    <a:pt x="83" y="251"/>
                  </a:lnTo>
                  <a:lnTo>
                    <a:pt x="83" y="249"/>
                  </a:lnTo>
                  <a:lnTo>
                    <a:pt x="86" y="249"/>
                  </a:lnTo>
                  <a:lnTo>
                    <a:pt x="88" y="244"/>
                  </a:lnTo>
                  <a:lnTo>
                    <a:pt x="88" y="242"/>
                  </a:lnTo>
                  <a:lnTo>
                    <a:pt x="90" y="242"/>
                  </a:lnTo>
                  <a:lnTo>
                    <a:pt x="93" y="242"/>
                  </a:lnTo>
                  <a:lnTo>
                    <a:pt x="100" y="244"/>
                  </a:lnTo>
                  <a:lnTo>
                    <a:pt x="102" y="247"/>
                  </a:lnTo>
                  <a:lnTo>
                    <a:pt x="105" y="247"/>
                  </a:lnTo>
                  <a:lnTo>
                    <a:pt x="105" y="247"/>
                  </a:lnTo>
                  <a:lnTo>
                    <a:pt x="107" y="247"/>
                  </a:lnTo>
                  <a:lnTo>
                    <a:pt x="112" y="242"/>
                  </a:lnTo>
                  <a:lnTo>
                    <a:pt x="114" y="242"/>
                  </a:lnTo>
                  <a:lnTo>
                    <a:pt x="117" y="242"/>
                  </a:lnTo>
                  <a:lnTo>
                    <a:pt x="128" y="235"/>
                  </a:lnTo>
                  <a:lnTo>
                    <a:pt x="131" y="232"/>
                  </a:lnTo>
                  <a:lnTo>
                    <a:pt x="133" y="232"/>
                  </a:lnTo>
                  <a:lnTo>
                    <a:pt x="135" y="232"/>
                  </a:lnTo>
                  <a:lnTo>
                    <a:pt x="138" y="232"/>
                  </a:lnTo>
                  <a:lnTo>
                    <a:pt x="138" y="232"/>
                  </a:lnTo>
                  <a:lnTo>
                    <a:pt x="140" y="232"/>
                  </a:lnTo>
                  <a:lnTo>
                    <a:pt x="152" y="230"/>
                  </a:lnTo>
                  <a:lnTo>
                    <a:pt x="154" y="228"/>
                  </a:lnTo>
                  <a:lnTo>
                    <a:pt x="157" y="230"/>
                  </a:lnTo>
                  <a:lnTo>
                    <a:pt x="159" y="232"/>
                  </a:lnTo>
                  <a:lnTo>
                    <a:pt x="164" y="237"/>
                  </a:lnTo>
                  <a:lnTo>
                    <a:pt x="164" y="237"/>
                  </a:lnTo>
                  <a:lnTo>
                    <a:pt x="169" y="237"/>
                  </a:lnTo>
                  <a:lnTo>
                    <a:pt x="178" y="230"/>
                  </a:lnTo>
                  <a:lnTo>
                    <a:pt x="178" y="228"/>
                  </a:lnTo>
                  <a:lnTo>
                    <a:pt x="181" y="225"/>
                  </a:lnTo>
                  <a:lnTo>
                    <a:pt x="181" y="223"/>
                  </a:lnTo>
                  <a:lnTo>
                    <a:pt x="181" y="220"/>
                  </a:lnTo>
                  <a:lnTo>
                    <a:pt x="183" y="220"/>
                  </a:lnTo>
                  <a:lnTo>
                    <a:pt x="185" y="218"/>
                  </a:lnTo>
                  <a:lnTo>
                    <a:pt x="188" y="218"/>
                  </a:lnTo>
                  <a:lnTo>
                    <a:pt x="188" y="216"/>
                  </a:lnTo>
                  <a:lnTo>
                    <a:pt x="188" y="213"/>
                  </a:lnTo>
                  <a:lnTo>
                    <a:pt x="190" y="213"/>
                  </a:lnTo>
                  <a:lnTo>
                    <a:pt x="190" y="211"/>
                  </a:lnTo>
                  <a:lnTo>
                    <a:pt x="192" y="211"/>
                  </a:lnTo>
                  <a:lnTo>
                    <a:pt x="192" y="211"/>
                  </a:lnTo>
                  <a:lnTo>
                    <a:pt x="195" y="211"/>
                  </a:lnTo>
                  <a:lnTo>
                    <a:pt x="197" y="213"/>
                  </a:lnTo>
                  <a:lnTo>
                    <a:pt x="199" y="213"/>
                  </a:lnTo>
                  <a:lnTo>
                    <a:pt x="202" y="213"/>
                  </a:lnTo>
                  <a:lnTo>
                    <a:pt x="202" y="213"/>
                  </a:lnTo>
                  <a:lnTo>
                    <a:pt x="204" y="211"/>
                  </a:lnTo>
                  <a:lnTo>
                    <a:pt x="204" y="211"/>
                  </a:lnTo>
                  <a:lnTo>
                    <a:pt x="204" y="209"/>
                  </a:lnTo>
                  <a:lnTo>
                    <a:pt x="204" y="206"/>
                  </a:lnTo>
                  <a:lnTo>
                    <a:pt x="202" y="206"/>
                  </a:lnTo>
                  <a:lnTo>
                    <a:pt x="202" y="206"/>
                  </a:lnTo>
                  <a:lnTo>
                    <a:pt x="199" y="204"/>
                  </a:lnTo>
                  <a:lnTo>
                    <a:pt x="199" y="204"/>
                  </a:lnTo>
                  <a:lnTo>
                    <a:pt x="204" y="202"/>
                  </a:lnTo>
                  <a:lnTo>
                    <a:pt x="207" y="199"/>
                  </a:lnTo>
                  <a:lnTo>
                    <a:pt x="214" y="185"/>
                  </a:lnTo>
                  <a:lnTo>
                    <a:pt x="214" y="183"/>
                  </a:lnTo>
                  <a:lnTo>
                    <a:pt x="214" y="183"/>
                  </a:lnTo>
                  <a:lnTo>
                    <a:pt x="214" y="180"/>
                  </a:lnTo>
                  <a:lnTo>
                    <a:pt x="211" y="180"/>
                  </a:lnTo>
                  <a:lnTo>
                    <a:pt x="211" y="178"/>
                  </a:lnTo>
                  <a:lnTo>
                    <a:pt x="207" y="178"/>
                  </a:lnTo>
                  <a:lnTo>
                    <a:pt x="204" y="175"/>
                  </a:lnTo>
                  <a:lnTo>
                    <a:pt x="204" y="175"/>
                  </a:lnTo>
                  <a:lnTo>
                    <a:pt x="202" y="173"/>
                  </a:lnTo>
                  <a:lnTo>
                    <a:pt x="204" y="171"/>
                  </a:lnTo>
                  <a:lnTo>
                    <a:pt x="204" y="168"/>
                  </a:lnTo>
                  <a:lnTo>
                    <a:pt x="204" y="166"/>
                  </a:lnTo>
                  <a:lnTo>
                    <a:pt x="207" y="164"/>
                  </a:lnTo>
                  <a:lnTo>
                    <a:pt x="207" y="164"/>
                  </a:lnTo>
                  <a:lnTo>
                    <a:pt x="204" y="161"/>
                  </a:lnTo>
                  <a:lnTo>
                    <a:pt x="207" y="161"/>
                  </a:lnTo>
                  <a:lnTo>
                    <a:pt x="207" y="159"/>
                  </a:lnTo>
                  <a:lnTo>
                    <a:pt x="207" y="157"/>
                  </a:lnTo>
                  <a:lnTo>
                    <a:pt x="209" y="157"/>
                  </a:lnTo>
                  <a:lnTo>
                    <a:pt x="211" y="159"/>
                  </a:lnTo>
                  <a:lnTo>
                    <a:pt x="211" y="159"/>
                  </a:lnTo>
                  <a:lnTo>
                    <a:pt x="214" y="161"/>
                  </a:lnTo>
                  <a:lnTo>
                    <a:pt x="216" y="161"/>
                  </a:lnTo>
                  <a:lnTo>
                    <a:pt x="230" y="159"/>
                  </a:lnTo>
                  <a:lnTo>
                    <a:pt x="233" y="157"/>
                  </a:lnTo>
                  <a:lnTo>
                    <a:pt x="233" y="152"/>
                  </a:lnTo>
                  <a:lnTo>
                    <a:pt x="233" y="149"/>
                  </a:lnTo>
                  <a:lnTo>
                    <a:pt x="233" y="147"/>
                  </a:lnTo>
                  <a:lnTo>
                    <a:pt x="233" y="145"/>
                  </a:lnTo>
                  <a:lnTo>
                    <a:pt x="230" y="142"/>
                  </a:lnTo>
                  <a:lnTo>
                    <a:pt x="228" y="142"/>
                  </a:lnTo>
                  <a:lnTo>
                    <a:pt x="228" y="140"/>
                  </a:lnTo>
                  <a:lnTo>
                    <a:pt x="228" y="138"/>
                  </a:lnTo>
                  <a:lnTo>
                    <a:pt x="226" y="135"/>
                  </a:lnTo>
                  <a:lnTo>
                    <a:pt x="226" y="135"/>
                  </a:lnTo>
                  <a:lnTo>
                    <a:pt x="226" y="133"/>
                  </a:lnTo>
                  <a:lnTo>
                    <a:pt x="226" y="133"/>
                  </a:lnTo>
                  <a:lnTo>
                    <a:pt x="226" y="128"/>
                  </a:lnTo>
                  <a:lnTo>
                    <a:pt x="226" y="128"/>
                  </a:lnTo>
                  <a:lnTo>
                    <a:pt x="226" y="126"/>
                  </a:lnTo>
                  <a:lnTo>
                    <a:pt x="223" y="126"/>
                  </a:lnTo>
                  <a:lnTo>
                    <a:pt x="223" y="123"/>
                  </a:lnTo>
                  <a:lnTo>
                    <a:pt x="223" y="123"/>
                  </a:lnTo>
                  <a:lnTo>
                    <a:pt x="221" y="121"/>
                  </a:lnTo>
                  <a:lnTo>
                    <a:pt x="223" y="121"/>
                  </a:lnTo>
                  <a:lnTo>
                    <a:pt x="223" y="119"/>
                  </a:lnTo>
                  <a:lnTo>
                    <a:pt x="233" y="114"/>
                  </a:lnTo>
                  <a:lnTo>
                    <a:pt x="237" y="109"/>
                  </a:lnTo>
                  <a:lnTo>
                    <a:pt x="242" y="104"/>
                  </a:lnTo>
                  <a:lnTo>
                    <a:pt x="244" y="102"/>
                  </a:lnTo>
                  <a:lnTo>
                    <a:pt x="252" y="88"/>
                  </a:lnTo>
                  <a:lnTo>
                    <a:pt x="254" y="85"/>
                  </a:lnTo>
                  <a:lnTo>
                    <a:pt x="256" y="85"/>
                  </a:lnTo>
                  <a:lnTo>
                    <a:pt x="259" y="85"/>
                  </a:lnTo>
                  <a:lnTo>
                    <a:pt x="261" y="85"/>
                  </a:lnTo>
                  <a:lnTo>
                    <a:pt x="261" y="83"/>
                  </a:lnTo>
                  <a:lnTo>
                    <a:pt x="263" y="81"/>
                  </a:lnTo>
                  <a:lnTo>
                    <a:pt x="266" y="81"/>
                  </a:lnTo>
                  <a:lnTo>
                    <a:pt x="268" y="78"/>
                  </a:lnTo>
                  <a:lnTo>
                    <a:pt x="271" y="78"/>
                  </a:lnTo>
                  <a:lnTo>
                    <a:pt x="273" y="76"/>
                  </a:lnTo>
                  <a:lnTo>
                    <a:pt x="275" y="74"/>
                  </a:lnTo>
                  <a:lnTo>
                    <a:pt x="275" y="71"/>
                  </a:lnTo>
                  <a:lnTo>
                    <a:pt x="275" y="69"/>
                  </a:lnTo>
                  <a:lnTo>
                    <a:pt x="275" y="66"/>
                  </a:lnTo>
                  <a:lnTo>
                    <a:pt x="275" y="64"/>
                  </a:lnTo>
                  <a:lnTo>
                    <a:pt x="273" y="64"/>
                  </a:lnTo>
                  <a:lnTo>
                    <a:pt x="275" y="62"/>
                  </a:lnTo>
                  <a:lnTo>
                    <a:pt x="278" y="59"/>
                  </a:lnTo>
                  <a:lnTo>
                    <a:pt x="278" y="57"/>
                  </a:lnTo>
                  <a:lnTo>
                    <a:pt x="280" y="57"/>
                  </a:lnTo>
                  <a:lnTo>
                    <a:pt x="282" y="57"/>
                  </a:lnTo>
                  <a:lnTo>
                    <a:pt x="282" y="57"/>
                  </a:lnTo>
                  <a:lnTo>
                    <a:pt x="285" y="55"/>
                  </a:lnTo>
                  <a:lnTo>
                    <a:pt x="287" y="50"/>
                  </a:lnTo>
                  <a:lnTo>
                    <a:pt x="287" y="48"/>
                  </a:lnTo>
                  <a:lnTo>
                    <a:pt x="290" y="45"/>
                  </a:lnTo>
                  <a:lnTo>
                    <a:pt x="294" y="43"/>
                  </a:lnTo>
                  <a:lnTo>
                    <a:pt x="294" y="40"/>
                  </a:lnTo>
                  <a:lnTo>
                    <a:pt x="294" y="38"/>
                  </a:lnTo>
                  <a:lnTo>
                    <a:pt x="294" y="38"/>
                  </a:lnTo>
                  <a:lnTo>
                    <a:pt x="294" y="36"/>
                  </a:lnTo>
                  <a:lnTo>
                    <a:pt x="294" y="33"/>
                  </a:lnTo>
                  <a:lnTo>
                    <a:pt x="297" y="33"/>
                  </a:lnTo>
                  <a:lnTo>
                    <a:pt x="297" y="31"/>
                  </a:lnTo>
                  <a:lnTo>
                    <a:pt x="297" y="29"/>
                  </a:lnTo>
                  <a:lnTo>
                    <a:pt x="294" y="14"/>
                  </a:lnTo>
                  <a:lnTo>
                    <a:pt x="294" y="12"/>
                  </a:lnTo>
                  <a:lnTo>
                    <a:pt x="299" y="7"/>
                  </a:lnTo>
                  <a:lnTo>
                    <a:pt x="301" y="7"/>
                  </a:lnTo>
                  <a:lnTo>
                    <a:pt x="301" y="7"/>
                  </a:lnTo>
                  <a:lnTo>
                    <a:pt x="304" y="5"/>
                  </a:lnTo>
                  <a:lnTo>
                    <a:pt x="306" y="5"/>
                  </a:lnTo>
                  <a:lnTo>
                    <a:pt x="306" y="2"/>
                  </a:lnTo>
                  <a:lnTo>
                    <a:pt x="308" y="2"/>
                  </a:lnTo>
                  <a:lnTo>
                    <a:pt x="308" y="0"/>
                  </a:lnTo>
                  <a:lnTo>
                    <a:pt x="311" y="0"/>
                  </a:lnTo>
                  <a:lnTo>
                    <a:pt x="311" y="2"/>
                  </a:lnTo>
                  <a:lnTo>
                    <a:pt x="311" y="2"/>
                  </a:lnTo>
                  <a:lnTo>
                    <a:pt x="31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13">
              <a:extLst>
                <a:ext uri="{FF2B5EF4-FFF2-40B4-BE49-F238E27FC236}">
                  <a16:creationId xmlns:a16="http://schemas.microsoft.com/office/drawing/2014/main" id="{D5B78C1D-93BF-4CB9-971C-A1D03AF1BD33}"/>
                </a:ext>
              </a:extLst>
            </p:cNvPr>
            <p:cNvSpPr>
              <a:spLocks/>
            </p:cNvSpPr>
            <p:nvPr/>
          </p:nvSpPr>
          <p:spPr bwMode="auto">
            <a:xfrm>
              <a:off x="3143" y="1340"/>
              <a:ext cx="488" cy="394"/>
            </a:xfrm>
            <a:custGeom>
              <a:avLst/>
              <a:gdLst>
                <a:gd name="T0" fmla="*/ 377 w 488"/>
                <a:gd name="T1" fmla="*/ 112 h 394"/>
                <a:gd name="T2" fmla="*/ 384 w 488"/>
                <a:gd name="T3" fmla="*/ 121 h 394"/>
                <a:gd name="T4" fmla="*/ 387 w 488"/>
                <a:gd name="T5" fmla="*/ 133 h 394"/>
                <a:gd name="T6" fmla="*/ 394 w 488"/>
                <a:gd name="T7" fmla="*/ 161 h 394"/>
                <a:gd name="T8" fmla="*/ 387 w 488"/>
                <a:gd name="T9" fmla="*/ 171 h 394"/>
                <a:gd name="T10" fmla="*/ 396 w 488"/>
                <a:gd name="T11" fmla="*/ 187 h 394"/>
                <a:gd name="T12" fmla="*/ 394 w 488"/>
                <a:gd name="T13" fmla="*/ 213 h 394"/>
                <a:gd name="T14" fmla="*/ 424 w 488"/>
                <a:gd name="T15" fmla="*/ 218 h 394"/>
                <a:gd name="T16" fmla="*/ 446 w 488"/>
                <a:gd name="T17" fmla="*/ 242 h 394"/>
                <a:gd name="T18" fmla="*/ 451 w 488"/>
                <a:gd name="T19" fmla="*/ 254 h 394"/>
                <a:gd name="T20" fmla="*/ 453 w 488"/>
                <a:gd name="T21" fmla="*/ 268 h 394"/>
                <a:gd name="T22" fmla="*/ 484 w 488"/>
                <a:gd name="T23" fmla="*/ 308 h 394"/>
                <a:gd name="T24" fmla="*/ 484 w 488"/>
                <a:gd name="T25" fmla="*/ 320 h 394"/>
                <a:gd name="T26" fmla="*/ 484 w 488"/>
                <a:gd name="T27" fmla="*/ 337 h 394"/>
                <a:gd name="T28" fmla="*/ 455 w 488"/>
                <a:gd name="T29" fmla="*/ 356 h 394"/>
                <a:gd name="T30" fmla="*/ 458 w 488"/>
                <a:gd name="T31" fmla="*/ 375 h 394"/>
                <a:gd name="T32" fmla="*/ 460 w 488"/>
                <a:gd name="T33" fmla="*/ 391 h 394"/>
                <a:gd name="T34" fmla="*/ 434 w 488"/>
                <a:gd name="T35" fmla="*/ 375 h 394"/>
                <a:gd name="T36" fmla="*/ 408 w 488"/>
                <a:gd name="T37" fmla="*/ 367 h 394"/>
                <a:gd name="T38" fmla="*/ 391 w 488"/>
                <a:gd name="T39" fmla="*/ 358 h 394"/>
                <a:gd name="T40" fmla="*/ 387 w 488"/>
                <a:gd name="T41" fmla="*/ 327 h 394"/>
                <a:gd name="T42" fmla="*/ 351 w 488"/>
                <a:gd name="T43" fmla="*/ 327 h 394"/>
                <a:gd name="T44" fmla="*/ 339 w 488"/>
                <a:gd name="T45" fmla="*/ 337 h 394"/>
                <a:gd name="T46" fmla="*/ 325 w 488"/>
                <a:gd name="T47" fmla="*/ 341 h 394"/>
                <a:gd name="T48" fmla="*/ 299 w 488"/>
                <a:gd name="T49" fmla="*/ 315 h 394"/>
                <a:gd name="T50" fmla="*/ 285 w 488"/>
                <a:gd name="T51" fmla="*/ 299 h 394"/>
                <a:gd name="T52" fmla="*/ 270 w 488"/>
                <a:gd name="T53" fmla="*/ 311 h 394"/>
                <a:gd name="T54" fmla="*/ 242 w 488"/>
                <a:gd name="T55" fmla="*/ 313 h 394"/>
                <a:gd name="T56" fmla="*/ 211 w 488"/>
                <a:gd name="T57" fmla="*/ 320 h 394"/>
                <a:gd name="T58" fmla="*/ 195 w 488"/>
                <a:gd name="T59" fmla="*/ 325 h 394"/>
                <a:gd name="T60" fmla="*/ 180 w 488"/>
                <a:gd name="T61" fmla="*/ 313 h 394"/>
                <a:gd name="T62" fmla="*/ 164 w 488"/>
                <a:gd name="T63" fmla="*/ 313 h 394"/>
                <a:gd name="T64" fmla="*/ 112 w 488"/>
                <a:gd name="T65" fmla="*/ 306 h 394"/>
                <a:gd name="T66" fmla="*/ 88 w 488"/>
                <a:gd name="T67" fmla="*/ 322 h 394"/>
                <a:gd name="T68" fmla="*/ 67 w 488"/>
                <a:gd name="T69" fmla="*/ 301 h 394"/>
                <a:gd name="T70" fmla="*/ 59 w 488"/>
                <a:gd name="T71" fmla="*/ 277 h 394"/>
                <a:gd name="T72" fmla="*/ 86 w 488"/>
                <a:gd name="T73" fmla="*/ 270 h 394"/>
                <a:gd name="T74" fmla="*/ 71 w 488"/>
                <a:gd name="T75" fmla="*/ 263 h 394"/>
                <a:gd name="T76" fmla="*/ 59 w 488"/>
                <a:gd name="T77" fmla="*/ 223 h 394"/>
                <a:gd name="T78" fmla="*/ 64 w 488"/>
                <a:gd name="T79" fmla="*/ 199 h 394"/>
                <a:gd name="T80" fmla="*/ 62 w 488"/>
                <a:gd name="T81" fmla="*/ 178 h 394"/>
                <a:gd name="T82" fmla="*/ 57 w 488"/>
                <a:gd name="T83" fmla="*/ 166 h 394"/>
                <a:gd name="T84" fmla="*/ 59 w 488"/>
                <a:gd name="T85" fmla="*/ 149 h 394"/>
                <a:gd name="T86" fmla="*/ 62 w 488"/>
                <a:gd name="T87" fmla="*/ 128 h 394"/>
                <a:gd name="T88" fmla="*/ 48 w 488"/>
                <a:gd name="T89" fmla="*/ 114 h 394"/>
                <a:gd name="T90" fmla="*/ 33 w 488"/>
                <a:gd name="T91" fmla="*/ 97 h 394"/>
                <a:gd name="T92" fmla="*/ 22 w 488"/>
                <a:gd name="T93" fmla="*/ 88 h 394"/>
                <a:gd name="T94" fmla="*/ 17 w 488"/>
                <a:gd name="T95" fmla="*/ 59 h 394"/>
                <a:gd name="T96" fmla="*/ 14 w 488"/>
                <a:gd name="T97" fmla="*/ 24 h 394"/>
                <a:gd name="T98" fmla="*/ 5 w 488"/>
                <a:gd name="T99" fmla="*/ 0 h 394"/>
                <a:gd name="T100" fmla="*/ 22 w 488"/>
                <a:gd name="T101" fmla="*/ 10 h 394"/>
                <a:gd name="T102" fmla="*/ 55 w 488"/>
                <a:gd name="T103" fmla="*/ 19 h 394"/>
                <a:gd name="T104" fmla="*/ 74 w 488"/>
                <a:gd name="T105" fmla="*/ 14 h 394"/>
                <a:gd name="T106" fmla="*/ 119 w 488"/>
                <a:gd name="T107" fmla="*/ 22 h 394"/>
                <a:gd name="T108" fmla="*/ 107 w 488"/>
                <a:gd name="T109" fmla="*/ 43 h 394"/>
                <a:gd name="T110" fmla="*/ 126 w 488"/>
                <a:gd name="T111" fmla="*/ 93 h 394"/>
                <a:gd name="T112" fmla="*/ 140 w 488"/>
                <a:gd name="T113" fmla="*/ 97 h 394"/>
                <a:gd name="T114" fmla="*/ 223 w 488"/>
                <a:gd name="T115" fmla="*/ 97 h 394"/>
                <a:gd name="T116" fmla="*/ 287 w 488"/>
                <a:gd name="T117" fmla="*/ 116 h 394"/>
                <a:gd name="T118" fmla="*/ 372 w 488"/>
                <a:gd name="T119" fmla="*/ 7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394">
                  <a:moveTo>
                    <a:pt x="372" y="76"/>
                  </a:moveTo>
                  <a:lnTo>
                    <a:pt x="375" y="76"/>
                  </a:lnTo>
                  <a:lnTo>
                    <a:pt x="375" y="85"/>
                  </a:lnTo>
                  <a:lnTo>
                    <a:pt x="375" y="95"/>
                  </a:lnTo>
                  <a:lnTo>
                    <a:pt x="377" y="97"/>
                  </a:lnTo>
                  <a:lnTo>
                    <a:pt x="377" y="100"/>
                  </a:lnTo>
                  <a:lnTo>
                    <a:pt x="375" y="104"/>
                  </a:lnTo>
                  <a:lnTo>
                    <a:pt x="375" y="107"/>
                  </a:lnTo>
                  <a:lnTo>
                    <a:pt x="377" y="112"/>
                  </a:lnTo>
                  <a:lnTo>
                    <a:pt x="379" y="114"/>
                  </a:lnTo>
                  <a:lnTo>
                    <a:pt x="382" y="114"/>
                  </a:lnTo>
                  <a:lnTo>
                    <a:pt x="384" y="114"/>
                  </a:lnTo>
                  <a:lnTo>
                    <a:pt x="387" y="114"/>
                  </a:lnTo>
                  <a:lnTo>
                    <a:pt x="387" y="116"/>
                  </a:lnTo>
                  <a:lnTo>
                    <a:pt x="387" y="119"/>
                  </a:lnTo>
                  <a:lnTo>
                    <a:pt x="387" y="119"/>
                  </a:lnTo>
                  <a:lnTo>
                    <a:pt x="387" y="121"/>
                  </a:lnTo>
                  <a:lnTo>
                    <a:pt x="384" y="121"/>
                  </a:lnTo>
                  <a:lnTo>
                    <a:pt x="382" y="123"/>
                  </a:lnTo>
                  <a:lnTo>
                    <a:pt x="382" y="123"/>
                  </a:lnTo>
                  <a:lnTo>
                    <a:pt x="382" y="123"/>
                  </a:lnTo>
                  <a:lnTo>
                    <a:pt x="382" y="126"/>
                  </a:lnTo>
                  <a:lnTo>
                    <a:pt x="382" y="128"/>
                  </a:lnTo>
                  <a:lnTo>
                    <a:pt x="382" y="131"/>
                  </a:lnTo>
                  <a:lnTo>
                    <a:pt x="384" y="131"/>
                  </a:lnTo>
                  <a:lnTo>
                    <a:pt x="384" y="133"/>
                  </a:lnTo>
                  <a:lnTo>
                    <a:pt x="387" y="133"/>
                  </a:lnTo>
                  <a:lnTo>
                    <a:pt x="389" y="138"/>
                  </a:lnTo>
                  <a:lnTo>
                    <a:pt x="391" y="142"/>
                  </a:lnTo>
                  <a:lnTo>
                    <a:pt x="391" y="147"/>
                  </a:lnTo>
                  <a:lnTo>
                    <a:pt x="396" y="152"/>
                  </a:lnTo>
                  <a:lnTo>
                    <a:pt x="396" y="154"/>
                  </a:lnTo>
                  <a:lnTo>
                    <a:pt x="394" y="154"/>
                  </a:lnTo>
                  <a:lnTo>
                    <a:pt x="394" y="157"/>
                  </a:lnTo>
                  <a:lnTo>
                    <a:pt x="394" y="159"/>
                  </a:lnTo>
                  <a:lnTo>
                    <a:pt x="394" y="161"/>
                  </a:lnTo>
                  <a:lnTo>
                    <a:pt x="394" y="164"/>
                  </a:lnTo>
                  <a:lnTo>
                    <a:pt x="394" y="166"/>
                  </a:lnTo>
                  <a:lnTo>
                    <a:pt x="394" y="168"/>
                  </a:lnTo>
                  <a:lnTo>
                    <a:pt x="394" y="168"/>
                  </a:lnTo>
                  <a:lnTo>
                    <a:pt x="391" y="168"/>
                  </a:lnTo>
                  <a:lnTo>
                    <a:pt x="389" y="168"/>
                  </a:lnTo>
                  <a:lnTo>
                    <a:pt x="389" y="168"/>
                  </a:lnTo>
                  <a:lnTo>
                    <a:pt x="387" y="171"/>
                  </a:lnTo>
                  <a:lnTo>
                    <a:pt x="387" y="171"/>
                  </a:lnTo>
                  <a:lnTo>
                    <a:pt x="389" y="173"/>
                  </a:lnTo>
                  <a:lnTo>
                    <a:pt x="389" y="176"/>
                  </a:lnTo>
                  <a:lnTo>
                    <a:pt x="389" y="178"/>
                  </a:lnTo>
                  <a:lnTo>
                    <a:pt x="394" y="180"/>
                  </a:lnTo>
                  <a:lnTo>
                    <a:pt x="396" y="183"/>
                  </a:lnTo>
                  <a:lnTo>
                    <a:pt x="396" y="185"/>
                  </a:lnTo>
                  <a:lnTo>
                    <a:pt x="396" y="185"/>
                  </a:lnTo>
                  <a:lnTo>
                    <a:pt x="396" y="187"/>
                  </a:lnTo>
                  <a:lnTo>
                    <a:pt x="396" y="187"/>
                  </a:lnTo>
                  <a:lnTo>
                    <a:pt x="396" y="192"/>
                  </a:lnTo>
                  <a:lnTo>
                    <a:pt x="396" y="194"/>
                  </a:lnTo>
                  <a:lnTo>
                    <a:pt x="396" y="197"/>
                  </a:lnTo>
                  <a:lnTo>
                    <a:pt x="396" y="199"/>
                  </a:lnTo>
                  <a:lnTo>
                    <a:pt x="394" y="202"/>
                  </a:lnTo>
                  <a:lnTo>
                    <a:pt x="391" y="209"/>
                  </a:lnTo>
                  <a:lnTo>
                    <a:pt x="391" y="211"/>
                  </a:lnTo>
                  <a:lnTo>
                    <a:pt x="391" y="213"/>
                  </a:lnTo>
                  <a:lnTo>
                    <a:pt x="394" y="213"/>
                  </a:lnTo>
                  <a:lnTo>
                    <a:pt x="396" y="216"/>
                  </a:lnTo>
                  <a:lnTo>
                    <a:pt x="396" y="216"/>
                  </a:lnTo>
                  <a:lnTo>
                    <a:pt x="398" y="218"/>
                  </a:lnTo>
                  <a:lnTo>
                    <a:pt x="403" y="216"/>
                  </a:lnTo>
                  <a:lnTo>
                    <a:pt x="415" y="221"/>
                  </a:lnTo>
                  <a:lnTo>
                    <a:pt x="417" y="221"/>
                  </a:lnTo>
                  <a:lnTo>
                    <a:pt x="417" y="221"/>
                  </a:lnTo>
                  <a:lnTo>
                    <a:pt x="422" y="218"/>
                  </a:lnTo>
                  <a:lnTo>
                    <a:pt x="424" y="218"/>
                  </a:lnTo>
                  <a:lnTo>
                    <a:pt x="424" y="218"/>
                  </a:lnTo>
                  <a:lnTo>
                    <a:pt x="427" y="221"/>
                  </a:lnTo>
                  <a:lnTo>
                    <a:pt x="427" y="223"/>
                  </a:lnTo>
                  <a:lnTo>
                    <a:pt x="427" y="223"/>
                  </a:lnTo>
                  <a:lnTo>
                    <a:pt x="427" y="225"/>
                  </a:lnTo>
                  <a:lnTo>
                    <a:pt x="434" y="237"/>
                  </a:lnTo>
                  <a:lnTo>
                    <a:pt x="436" y="240"/>
                  </a:lnTo>
                  <a:lnTo>
                    <a:pt x="439" y="240"/>
                  </a:lnTo>
                  <a:lnTo>
                    <a:pt x="446" y="242"/>
                  </a:lnTo>
                  <a:lnTo>
                    <a:pt x="448" y="242"/>
                  </a:lnTo>
                  <a:lnTo>
                    <a:pt x="448" y="244"/>
                  </a:lnTo>
                  <a:lnTo>
                    <a:pt x="451" y="244"/>
                  </a:lnTo>
                  <a:lnTo>
                    <a:pt x="451" y="249"/>
                  </a:lnTo>
                  <a:lnTo>
                    <a:pt x="453" y="249"/>
                  </a:lnTo>
                  <a:lnTo>
                    <a:pt x="453" y="249"/>
                  </a:lnTo>
                  <a:lnTo>
                    <a:pt x="453" y="251"/>
                  </a:lnTo>
                  <a:lnTo>
                    <a:pt x="451" y="251"/>
                  </a:lnTo>
                  <a:lnTo>
                    <a:pt x="451" y="254"/>
                  </a:lnTo>
                  <a:lnTo>
                    <a:pt x="451" y="254"/>
                  </a:lnTo>
                  <a:lnTo>
                    <a:pt x="448" y="256"/>
                  </a:lnTo>
                  <a:lnTo>
                    <a:pt x="448" y="258"/>
                  </a:lnTo>
                  <a:lnTo>
                    <a:pt x="446" y="258"/>
                  </a:lnTo>
                  <a:lnTo>
                    <a:pt x="446" y="261"/>
                  </a:lnTo>
                  <a:lnTo>
                    <a:pt x="448" y="263"/>
                  </a:lnTo>
                  <a:lnTo>
                    <a:pt x="451" y="263"/>
                  </a:lnTo>
                  <a:lnTo>
                    <a:pt x="451" y="263"/>
                  </a:lnTo>
                  <a:lnTo>
                    <a:pt x="453" y="268"/>
                  </a:lnTo>
                  <a:lnTo>
                    <a:pt x="455" y="270"/>
                  </a:lnTo>
                  <a:lnTo>
                    <a:pt x="458" y="270"/>
                  </a:lnTo>
                  <a:lnTo>
                    <a:pt x="462" y="273"/>
                  </a:lnTo>
                  <a:lnTo>
                    <a:pt x="462" y="282"/>
                  </a:lnTo>
                  <a:lnTo>
                    <a:pt x="465" y="287"/>
                  </a:lnTo>
                  <a:lnTo>
                    <a:pt x="467" y="292"/>
                  </a:lnTo>
                  <a:lnTo>
                    <a:pt x="469" y="294"/>
                  </a:lnTo>
                  <a:lnTo>
                    <a:pt x="474" y="299"/>
                  </a:lnTo>
                  <a:lnTo>
                    <a:pt x="484" y="308"/>
                  </a:lnTo>
                  <a:lnTo>
                    <a:pt x="484" y="308"/>
                  </a:lnTo>
                  <a:lnTo>
                    <a:pt x="484" y="311"/>
                  </a:lnTo>
                  <a:lnTo>
                    <a:pt x="484" y="313"/>
                  </a:lnTo>
                  <a:lnTo>
                    <a:pt x="484" y="313"/>
                  </a:lnTo>
                  <a:lnTo>
                    <a:pt x="484" y="313"/>
                  </a:lnTo>
                  <a:lnTo>
                    <a:pt x="484" y="315"/>
                  </a:lnTo>
                  <a:lnTo>
                    <a:pt x="484" y="318"/>
                  </a:lnTo>
                  <a:lnTo>
                    <a:pt x="484" y="318"/>
                  </a:lnTo>
                  <a:lnTo>
                    <a:pt x="484" y="320"/>
                  </a:lnTo>
                  <a:lnTo>
                    <a:pt x="484" y="322"/>
                  </a:lnTo>
                  <a:lnTo>
                    <a:pt x="486" y="325"/>
                  </a:lnTo>
                  <a:lnTo>
                    <a:pt x="486" y="325"/>
                  </a:lnTo>
                  <a:lnTo>
                    <a:pt x="488" y="327"/>
                  </a:lnTo>
                  <a:lnTo>
                    <a:pt x="488" y="330"/>
                  </a:lnTo>
                  <a:lnTo>
                    <a:pt x="488" y="332"/>
                  </a:lnTo>
                  <a:lnTo>
                    <a:pt x="486" y="334"/>
                  </a:lnTo>
                  <a:lnTo>
                    <a:pt x="486" y="334"/>
                  </a:lnTo>
                  <a:lnTo>
                    <a:pt x="484" y="337"/>
                  </a:lnTo>
                  <a:lnTo>
                    <a:pt x="484" y="339"/>
                  </a:lnTo>
                  <a:lnTo>
                    <a:pt x="484" y="341"/>
                  </a:lnTo>
                  <a:lnTo>
                    <a:pt x="479" y="346"/>
                  </a:lnTo>
                  <a:lnTo>
                    <a:pt x="474" y="349"/>
                  </a:lnTo>
                  <a:lnTo>
                    <a:pt x="462" y="353"/>
                  </a:lnTo>
                  <a:lnTo>
                    <a:pt x="460" y="353"/>
                  </a:lnTo>
                  <a:lnTo>
                    <a:pt x="458" y="353"/>
                  </a:lnTo>
                  <a:lnTo>
                    <a:pt x="458" y="356"/>
                  </a:lnTo>
                  <a:lnTo>
                    <a:pt x="455" y="356"/>
                  </a:lnTo>
                  <a:lnTo>
                    <a:pt x="455" y="358"/>
                  </a:lnTo>
                  <a:lnTo>
                    <a:pt x="455" y="360"/>
                  </a:lnTo>
                  <a:lnTo>
                    <a:pt x="455" y="363"/>
                  </a:lnTo>
                  <a:lnTo>
                    <a:pt x="455" y="363"/>
                  </a:lnTo>
                  <a:lnTo>
                    <a:pt x="458" y="365"/>
                  </a:lnTo>
                  <a:lnTo>
                    <a:pt x="458" y="365"/>
                  </a:lnTo>
                  <a:lnTo>
                    <a:pt x="458" y="367"/>
                  </a:lnTo>
                  <a:lnTo>
                    <a:pt x="458" y="372"/>
                  </a:lnTo>
                  <a:lnTo>
                    <a:pt x="458" y="375"/>
                  </a:lnTo>
                  <a:lnTo>
                    <a:pt x="458" y="375"/>
                  </a:lnTo>
                  <a:lnTo>
                    <a:pt x="458" y="377"/>
                  </a:lnTo>
                  <a:lnTo>
                    <a:pt x="458" y="377"/>
                  </a:lnTo>
                  <a:lnTo>
                    <a:pt x="462" y="382"/>
                  </a:lnTo>
                  <a:lnTo>
                    <a:pt x="462" y="384"/>
                  </a:lnTo>
                  <a:lnTo>
                    <a:pt x="462" y="386"/>
                  </a:lnTo>
                  <a:lnTo>
                    <a:pt x="462" y="389"/>
                  </a:lnTo>
                  <a:lnTo>
                    <a:pt x="462" y="389"/>
                  </a:lnTo>
                  <a:lnTo>
                    <a:pt x="460" y="391"/>
                  </a:lnTo>
                  <a:lnTo>
                    <a:pt x="458" y="391"/>
                  </a:lnTo>
                  <a:lnTo>
                    <a:pt x="453" y="394"/>
                  </a:lnTo>
                  <a:lnTo>
                    <a:pt x="451" y="394"/>
                  </a:lnTo>
                  <a:lnTo>
                    <a:pt x="446" y="389"/>
                  </a:lnTo>
                  <a:lnTo>
                    <a:pt x="443" y="389"/>
                  </a:lnTo>
                  <a:lnTo>
                    <a:pt x="443" y="386"/>
                  </a:lnTo>
                  <a:lnTo>
                    <a:pt x="439" y="379"/>
                  </a:lnTo>
                  <a:lnTo>
                    <a:pt x="436" y="377"/>
                  </a:lnTo>
                  <a:lnTo>
                    <a:pt x="434" y="375"/>
                  </a:lnTo>
                  <a:lnTo>
                    <a:pt x="432" y="375"/>
                  </a:lnTo>
                  <a:lnTo>
                    <a:pt x="432" y="375"/>
                  </a:lnTo>
                  <a:lnTo>
                    <a:pt x="432" y="377"/>
                  </a:lnTo>
                  <a:lnTo>
                    <a:pt x="432" y="377"/>
                  </a:lnTo>
                  <a:lnTo>
                    <a:pt x="424" y="377"/>
                  </a:lnTo>
                  <a:lnTo>
                    <a:pt x="410" y="372"/>
                  </a:lnTo>
                  <a:lnTo>
                    <a:pt x="408" y="370"/>
                  </a:lnTo>
                  <a:lnTo>
                    <a:pt x="408" y="370"/>
                  </a:lnTo>
                  <a:lnTo>
                    <a:pt x="408" y="367"/>
                  </a:lnTo>
                  <a:lnTo>
                    <a:pt x="408" y="365"/>
                  </a:lnTo>
                  <a:lnTo>
                    <a:pt x="408" y="365"/>
                  </a:lnTo>
                  <a:lnTo>
                    <a:pt x="408" y="363"/>
                  </a:lnTo>
                  <a:lnTo>
                    <a:pt x="405" y="363"/>
                  </a:lnTo>
                  <a:lnTo>
                    <a:pt x="405" y="363"/>
                  </a:lnTo>
                  <a:lnTo>
                    <a:pt x="403" y="363"/>
                  </a:lnTo>
                  <a:lnTo>
                    <a:pt x="398" y="363"/>
                  </a:lnTo>
                  <a:lnTo>
                    <a:pt x="394" y="360"/>
                  </a:lnTo>
                  <a:lnTo>
                    <a:pt x="391" y="358"/>
                  </a:lnTo>
                  <a:lnTo>
                    <a:pt x="389" y="356"/>
                  </a:lnTo>
                  <a:lnTo>
                    <a:pt x="389" y="351"/>
                  </a:lnTo>
                  <a:lnTo>
                    <a:pt x="389" y="349"/>
                  </a:lnTo>
                  <a:lnTo>
                    <a:pt x="387" y="346"/>
                  </a:lnTo>
                  <a:lnTo>
                    <a:pt x="387" y="339"/>
                  </a:lnTo>
                  <a:lnTo>
                    <a:pt x="389" y="332"/>
                  </a:lnTo>
                  <a:lnTo>
                    <a:pt x="389" y="330"/>
                  </a:lnTo>
                  <a:lnTo>
                    <a:pt x="387" y="330"/>
                  </a:lnTo>
                  <a:lnTo>
                    <a:pt x="387" y="327"/>
                  </a:lnTo>
                  <a:lnTo>
                    <a:pt x="387" y="325"/>
                  </a:lnTo>
                  <a:lnTo>
                    <a:pt x="384" y="322"/>
                  </a:lnTo>
                  <a:lnTo>
                    <a:pt x="377" y="320"/>
                  </a:lnTo>
                  <a:lnTo>
                    <a:pt x="375" y="320"/>
                  </a:lnTo>
                  <a:lnTo>
                    <a:pt x="372" y="320"/>
                  </a:lnTo>
                  <a:lnTo>
                    <a:pt x="356" y="322"/>
                  </a:lnTo>
                  <a:lnTo>
                    <a:pt x="353" y="325"/>
                  </a:lnTo>
                  <a:lnTo>
                    <a:pt x="353" y="327"/>
                  </a:lnTo>
                  <a:lnTo>
                    <a:pt x="351" y="327"/>
                  </a:lnTo>
                  <a:lnTo>
                    <a:pt x="349" y="330"/>
                  </a:lnTo>
                  <a:lnTo>
                    <a:pt x="346" y="330"/>
                  </a:lnTo>
                  <a:lnTo>
                    <a:pt x="346" y="332"/>
                  </a:lnTo>
                  <a:lnTo>
                    <a:pt x="344" y="334"/>
                  </a:lnTo>
                  <a:lnTo>
                    <a:pt x="344" y="334"/>
                  </a:lnTo>
                  <a:lnTo>
                    <a:pt x="344" y="337"/>
                  </a:lnTo>
                  <a:lnTo>
                    <a:pt x="341" y="337"/>
                  </a:lnTo>
                  <a:lnTo>
                    <a:pt x="339" y="337"/>
                  </a:lnTo>
                  <a:lnTo>
                    <a:pt x="339" y="337"/>
                  </a:lnTo>
                  <a:lnTo>
                    <a:pt x="339" y="337"/>
                  </a:lnTo>
                  <a:lnTo>
                    <a:pt x="337" y="339"/>
                  </a:lnTo>
                  <a:lnTo>
                    <a:pt x="337" y="339"/>
                  </a:lnTo>
                  <a:lnTo>
                    <a:pt x="337" y="341"/>
                  </a:lnTo>
                  <a:lnTo>
                    <a:pt x="334" y="344"/>
                  </a:lnTo>
                  <a:lnTo>
                    <a:pt x="332" y="344"/>
                  </a:lnTo>
                  <a:lnTo>
                    <a:pt x="330" y="341"/>
                  </a:lnTo>
                  <a:lnTo>
                    <a:pt x="327" y="341"/>
                  </a:lnTo>
                  <a:lnTo>
                    <a:pt x="325" y="341"/>
                  </a:lnTo>
                  <a:lnTo>
                    <a:pt x="315" y="344"/>
                  </a:lnTo>
                  <a:lnTo>
                    <a:pt x="315" y="330"/>
                  </a:lnTo>
                  <a:lnTo>
                    <a:pt x="313" y="330"/>
                  </a:lnTo>
                  <a:lnTo>
                    <a:pt x="313" y="327"/>
                  </a:lnTo>
                  <a:lnTo>
                    <a:pt x="311" y="327"/>
                  </a:lnTo>
                  <a:lnTo>
                    <a:pt x="311" y="327"/>
                  </a:lnTo>
                  <a:lnTo>
                    <a:pt x="308" y="325"/>
                  </a:lnTo>
                  <a:lnTo>
                    <a:pt x="304" y="322"/>
                  </a:lnTo>
                  <a:lnTo>
                    <a:pt x="299" y="315"/>
                  </a:lnTo>
                  <a:lnTo>
                    <a:pt x="296" y="313"/>
                  </a:lnTo>
                  <a:lnTo>
                    <a:pt x="296" y="311"/>
                  </a:lnTo>
                  <a:lnTo>
                    <a:pt x="299" y="308"/>
                  </a:lnTo>
                  <a:lnTo>
                    <a:pt x="299" y="306"/>
                  </a:lnTo>
                  <a:lnTo>
                    <a:pt x="296" y="303"/>
                  </a:lnTo>
                  <a:lnTo>
                    <a:pt x="296" y="301"/>
                  </a:lnTo>
                  <a:lnTo>
                    <a:pt x="285" y="299"/>
                  </a:lnTo>
                  <a:lnTo>
                    <a:pt x="285" y="299"/>
                  </a:lnTo>
                  <a:lnTo>
                    <a:pt x="285" y="299"/>
                  </a:lnTo>
                  <a:lnTo>
                    <a:pt x="285" y="301"/>
                  </a:lnTo>
                  <a:lnTo>
                    <a:pt x="285" y="303"/>
                  </a:lnTo>
                  <a:lnTo>
                    <a:pt x="285" y="306"/>
                  </a:lnTo>
                  <a:lnTo>
                    <a:pt x="282" y="306"/>
                  </a:lnTo>
                  <a:lnTo>
                    <a:pt x="282" y="308"/>
                  </a:lnTo>
                  <a:lnTo>
                    <a:pt x="280" y="308"/>
                  </a:lnTo>
                  <a:lnTo>
                    <a:pt x="275" y="308"/>
                  </a:lnTo>
                  <a:lnTo>
                    <a:pt x="273" y="308"/>
                  </a:lnTo>
                  <a:lnTo>
                    <a:pt x="270" y="311"/>
                  </a:lnTo>
                  <a:lnTo>
                    <a:pt x="270" y="313"/>
                  </a:lnTo>
                  <a:lnTo>
                    <a:pt x="268" y="313"/>
                  </a:lnTo>
                  <a:lnTo>
                    <a:pt x="268" y="315"/>
                  </a:lnTo>
                  <a:lnTo>
                    <a:pt x="266" y="315"/>
                  </a:lnTo>
                  <a:lnTo>
                    <a:pt x="254" y="313"/>
                  </a:lnTo>
                  <a:lnTo>
                    <a:pt x="247" y="311"/>
                  </a:lnTo>
                  <a:lnTo>
                    <a:pt x="244" y="311"/>
                  </a:lnTo>
                  <a:lnTo>
                    <a:pt x="242" y="313"/>
                  </a:lnTo>
                  <a:lnTo>
                    <a:pt x="242" y="313"/>
                  </a:lnTo>
                  <a:lnTo>
                    <a:pt x="235" y="320"/>
                  </a:lnTo>
                  <a:lnTo>
                    <a:pt x="232" y="320"/>
                  </a:lnTo>
                  <a:lnTo>
                    <a:pt x="232" y="320"/>
                  </a:lnTo>
                  <a:lnTo>
                    <a:pt x="218" y="325"/>
                  </a:lnTo>
                  <a:lnTo>
                    <a:pt x="216" y="325"/>
                  </a:lnTo>
                  <a:lnTo>
                    <a:pt x="216" y="322"/>
                  </a:lnTo>
                  <a:lnTo>
                    <a:pt x="213" y="322"/>
                  </a:lnTo>
                  <a:lnTo>
                    <a:pt x="213" y="320"/>
                  </a:lnTo>
                  <a:lnTo>
                    <a:pt x="211" y="320"/>
                  </a:lnTo>
                  <a:lnTo>
                    <a:pt x="204" y="322"/>
                  </a:lnTo>
                  <a:lnTo>
                    <a:pt x="202" y="322"/>
                  </a:lnTo>
                  <a:lnTo>
                    <a:pt x="202" y="325"/>
                  </a:lnTo>
                  <a:lnTo>
                    <a:pt x="202" y="325"/>
                  </a:lnTo>
                  <a:lnTo>
                    <a:pt x="199" y="327"/>
                  </a:lnTo>
                  <a:lnTo>
                    <a:pt x="199" y="327"/>
                  </a:lnTo>
                  <a:lnTo>
                    <a:pt x="197" y="327"/>
                  </a:lnTo>
                  <a:lnTo>
                    <a:pt x="195" y="327"/>
                  </a:lnTo>
                  <a:lnTo>
                    <a:pt x="195" y="325"/>
                  </a:lnTo>
                  <a:lnTo>
                    <a:pt x="192" y="325"/>
                  </a:lnTo>
                  <a:lnTo>
                    <a:pt x="192" y="325"/>
                  </a:lnTo>
                  <a:lnTo>
                    <a:pt x="190" y="325"/>
                  </a:lnTo>
                  <a:lnTo>
                    <a:pt x="190" y="325"/>
                  </a:lnTo>
                  <a:lnTo>
                    <a:pt x="187" y="325"/>
                  </a:lnTo>
                  <a:lnTo>
                    <a:pt x="187" y="322"/>
                  </a:lnTo>
                  <a:lnTo>
                    <a:pt x="185" y="318"/>
                  </a:lnTo>
                  <a:lnTo>
                    <a:pt x="183" y="315"/>
                  </a:lnTo>
                  <a:lnTo>
                    <a:pt x="180" y="313"/>
                  </a:lnTo>
                  <a:lnTo>
                    <a:pt x="173" y="313"/>
                  </a:lnTo>
                  <a:lnTo>
                    <a:pt x="173" y="313"/>
                  </a:lnTo>
                  <a:lnTo>
                    <a:pt x="171" y="313"/>
                  </a:lnTo>
                  <a:lnTo>
                    <a:pt x="171" y="313"/>
                  </a:lnTo>
                  <a:lnTo>
                    <a:pt x="168" y="311"/>
                  </a:lnTo>
                  <a:lnTo>
                    <a:pt x="166" y="313"/>
                  </a:lnTo>
                  <a:lnTo>
                    <a:pt x="164" y="313"/>
                  </a:lnTo>
                  <a:lnTo>
                    <a:pt x="164" y="313"/>
                  </a:lnTo>
                  <a:lnTo>
                    <a:pt x="164" y="313"/>
                  </a:lnTo>
                  <a:lnTo>
                    <a:pt x="159" y="315"/>
                  </a:lnTo>
                  <a:lnTo>
                    <a:pt x="152" y="315"/>
                  </a:lnTo>
                  <a:lnTo>
                    <a:pt x="145" y="313"/>
                  </a:lnTo>
                  <a:lnTo>
                    <a:pt x="140" y="311"/>
                  </a:lnTo>
                  <a:lnTo>
                    <a:pt x="138" y="308"/>
                  </a:lnTo>
                  <a:lnTo>
                    <a:pt x="121" y="303"/>
                  </a:lnTo>
                  <a:lnTo>
                    <a:pt x="116" y="303"/>
                  </a:lnTo>
                  <a:lnTo>
                    <a:pt x="114" y="303"/>
                  </a:lnTo>
                  <a:lnTo>
                    <a:pt x="112" y="306"/>
                  </a:lnTo>
                  <a:lnTo>
                    <a:pt x="109" y="311"/>
                  </a:lnTo>
                  <a:lnTo>
                    <a:pt x="107" y="311"/>
                  </a:lnTo>
                  <a:lnTo>
                    <a:pt x="107" y="313"/>
                  </a:lnTo>
                  <a:lnTo>
                    <a:pt x="104" y="313"/>
                  </a:lnTo>
                  <a:lnTo>
                    <a:pt x="102" y="315"/>
                  </a:lnTo>
                  <a:lnTo>
                    <a:pt x="100" y="315"/>
                  </a:lnTo>
                  <a:lnTo>
                    <a:pt x="95" y="320"/>
                  </a:lnTo>
                  <a:lnTo>
                    <a:pt x="93" y="320"/>
                  </a:lnTo>
                  <a:lnTo>
                    <a:pt x="88" y="322"/>
                  </a:lnTo>
                  <a:lnTo>
                    <a:pt x="86" y="322"/>
                  </a:lnTo>
                  <a:lnTo>
                    <a:pt x="83" y="322"/>
                  </a:lnTo>
                  <a:lnTo>
                    <a:pt x="81" y="320"/>
                  </a:lnTo>
                  <a:lnTo>
                    <a:pt x="78" y="318"/>
                  </a:lnTo>
                  <a:lnTo>
                    <a:pt x="76" y="315"/>
                  </a:lnTo>
                  <a:lnTo>
                    <a:pt x="74" y="315"/>
                  </a:lnTo>
                  <a:lnTo>
                    <a:pt x="69" y="306"/>
                  </a:lnTo>
                  <a:lnTo>
                    <a:pt x="67" y="301"/>
                  </a:lnTo>
                  <a:lnTo>
                    <a:pt x="67" y="301"/>
                  </a:lnTo>
                  <a:lnTo>
                    <a:pt x="67" y="296"/>
                  </a:lnTo>
                  <a:lnTo>
                    <a:pt x="67" y="296"/>
                  </a:lnTo>
                  <a:lnTo>
                    <a:pt x="64" y="294"/>
                  </a:lnTo>
                  <a:lnTo>
                    <a:pt x="64" y="292"/>
                  </a:lnTo>
                  <a:lnTo>
                    <a:pt x="62" y="287"/>
                  </a:lnTo>
                  <a:lnTo>
                    <a:pt x="59" y="282"/>
                  </a:lnTo>
                  <a:lnTo>
                    <a:pt x="59" y="282"/>
                  </a:lnTo>
                  <a:lnTo>
                    <a:pt x="59" y="280"/>
                  </a:lnTo>
                  <a:lnTo>
                    <a:pt x="59" y="277"/>
                  </a:lnTo>
                  <a:lnTo>
                    <a:pt x="59" y="277"/>
                  </a:lnTo>
                  <a:lnTo>
                    <a:pt x="59" y="277"/>
                  </a:lnTo>
                  <a:lnTo>
                    <a:pt x="74" y="280"/>
                  </a:lnTo>
                  <a:lnTo>
                    <a:pt x="93" y="275"/>
                  </a:lnTo>
                  <a:lnTo>
                    <a:pt x="97" y="277"/>
                  </a:lnTo>
                  <a:lnTo>
                    <a:pt x="95" y="273"/>
                  </a:lnTo>
                  <a:lnTo>
                    <a:pt x="90" y="270"/>
                  </a:lnTo>
                  <a:lnTo>
                    <a:pt x="86" y="270"/>
                  </a:lnTo>
                  <a:lnTo>
                    <a:pt x="86" y="270"/>
                  </a:lnTo>
                  <a:lnTo>
                    <a:pt x="83" y="273"/>
                  </a:lnTo>
                  <a:lnTo>
                    <a:pt x="83" y="273"/>
                  </a:lnTo>
                  <a:lnTo>
                    <a:pt x="83" y="270"/>
                  </a:lnTo>
                  <a:lnTo>
                    <a:pt x="83" y="270"/>
                  </a:lnTo>
                  <a:lnTo>
                    <a:pt x="81" y="268"/>
                  </a:lnTo>
                  <a:lnTo>
                    <a:pt x="81" y="268"/>
                  </a:lnTo>
                  <a:lnTo>
                    <a:pt x="76" y="266"/>
                  </a:lnTo>
                  <a:lnTo>
                    <a:pt x="74" y="263"/>
                  </a:lnTo>
                  <a:lnTo>
                    <a:pt x="71" y="263"/>
                  </a:lnTo>
                  <a:lnTo>
                    <a:pt x="71" y="256"/>
                  </a:lnTo>
                  <a:lnTo>
                    <a:pt x="64" y="251"/>
                  </a:lnTo>
                  <a:lnTo>
                    <a:pt x="64" y="244"/>
                  </a:lnTo>
                  <a:lnTo>
                    <a:pt x="64" y="237"/>
                  </a:lnTo>
                  <a:lnTo>
                    <a:pt x="62" y="232"/>
                  </a:lnTo>
                  <a:lnTo>
                    <a:pt x="59" y="228"/>
                  </a:lnTo>
                  <a:lnTo>
                    <a:pt x="57" y="228"/>
                  </a:lnTo>
                  <a:lnTo>
                    <a:pt x="57" y="225"/>
                  </a:lnTo>
                  <a:lnTo>
                    <a:pt x="59" y="223"/>
                  </a:lnTo>
                  <a:lnTo>
                    <a:pt x="59" y="221"/>
                  </a:lnTo>
                  <a:lnTo>
                    <a:pt x="62" y="218"/>
                  </a:lnTo>
                  <a:lnTo>
                    <a:pt x="62" y="206"/>
                  </a:lnTo>
                  <a:lnTo>
                    <a:pt x="64" y="204"/>
                  </a:lnTo>
                  <a:lnTo>
                    <a:pt x="67" y="206"/>
                  </a:lnTo>
                  <a:lnTo>
                    <a:pt x="67" y="204"/>
                  </a:lnTo>
                  <a:lnTo>
                    <a:pt x="67" y="202"/>
                  </a:lnTo>
                  <a:lnTo>
                    <a:pt x="67" y="199"/>
                  </a:lnTo>
                  <a:lnTo>
                    <a:pt x="64" y="199"/>
                  </a:lnTo>
                  <a:lnTo>
                    <a:pt x="64" y="197"/>
                  </a:lnTo>
                  <a:lnTo>
                    <a:pt x="64" y="183"/>
                  </a:lnTo>
                  <a:lnTo>
                    <a:pt x="67" y="178"/>
                  </a:lnTo>
                  <a:lnTo>
                    <a:pt x="69" y="178"/>
                  </a:lnTo>
                  <a:lnTo>
                    <a:pt x="71" y="180"/>
                  </a:lnTo>
                  <a:lnTo>
                    <a:pt x="71" y="178"/>
                  </a:lnTo>
                  <a:lnTo>
                    <a:pt x="69" y="176"/>
                  </a:lnTo>
                  <a:lnTo>
                    <a:pt x="64" y="176"/>
                  </a:lnTo>
                  <a:lnTo>
                    <a:pt x="62" y="178"/>
                  </a:lnTo>
                  <a:lnTo>
                    <a:pt x="62" y="183"/>
                  </a:lnTo>
                  <a:lnTo>
                    <a:pt x="59" y="183"/>
                  </a:lnTo>
                  <a:lnTo>
                    <a:pt x="59" y="183"/>
                  </a:lnTo>
                  <a:lnTo>
                    <a:pt x="57" y="180"/>
                  </a:lnTo>
                  <a:lnTo>
                    <a:pt x="57" y="178"/>
                  </a:lnTo>
                  <a:lnTo>
                    <a:pt x="57" y="171"/>
                  </a:lnTo>
                  <a:lnTo>
                    <a:pt x="57" y="168"/>
                  </a:lnTo>
                  <a:lnTo>
                    <a:pt x="59" y="166"/>
                  </a:lnTo>
                  <a:lnTo>
                    <a:pt x="57" y="166"/>
                  </a:lnTo>
                  <a:lnTo>
                    <a:pt x="55" y="164"/>
                  </a:lnTo>
                  <a:lnTo>
                    <a:pt x="55" y="161"/>
                  </a:lnTo>
                  <a:lnTo>
                    <a:pt x="57" y="157"/>
                  </a:lnTo>
                  <a:lnTo>
                    <a:pt x="57" y="154"/>
                  </a:lnTo>
                  <a:lnTo>
                    <a:pt x="59" y="152"/>
                  </a:lnTo>
                  <a:lnTo>
                    <a:pt x="62" y="149"/>
                  </a:lnTo>
                  <a:lnTo>
                    <a:pt x="59" y="149"/>
                  </a:lnTo>
                  <a:lnTo>
                    <a:pt x="59" y="149"/>
                  </a:lnTo>
                  <a:lnTo>
                    <a:pt x="59" y="149"/>
                  </a:lnTo>
                  <a:lnTo>
                    <a:pt x="57" y="147"/>
                  </a:lnTo>
                  <a:lnTo>
                    <a:pt x="57" y="142"/>
                  </a:lnTo>
                  <a:lnTo>
                    <a:pt x="55" y="135"/>
                  </a:lnTo>
                  <a:lnTo>
                    <a:pt x="55" y="131"/>
                  </a:lnTo>
                  <a:lnTo>
                    <a:pt x="57" y="128"/>
                  </a:lnTo>
                  <a:lnTo>
                    <a:pt x="59" y="128"/>
                  </a:lnTo>
                  <a:lnTo>
                    <a:pt x="67" y="131"/>
                  </a:lnTo>
                  <a:lnTo>
                    <a:pt x="67" y="128"/>
                  </a:lnTo>
                  <a:lnTo>
                    <a:pt x="62" y="128"/>
                  </a:lnTo>
                  <a:lnTo>
                    <a:pt x="57" y="126"/>
                  </a:lnTo>
                  <a:lnTo>
                    <a:pt x="55" y="126"/>
                  </a:lnTo>
                  <a:lnTo>
                    <a:pt x="52" y="131"/>
                  </a:lnTo>
                  <a:lnTo>
                    <a:pt x="50" y="128"/>
                  </a:lnTo>
                  <a:lnTo>
                    <a:pt x="48" y="119"/>
                  </a:lnTo>
                  <a:lnTo>
                    <a:pt x="45" y="116"/>
                  </a:lnTo>
                  <a:lnTo>
                    <a:pt x="45" y="114"/>
                  </a:lnTo>
                  <a:lnTo>
                    <a:pt x="45" y="114"/>
                  </a:lnTo>
                  <a:lnTo>
                    <a:pt x="48" y="114"/>
                  </a:lnTo>
                  <a:lnTo>
                    <a:pt x="43" y="109"/>
                  </a:lnTo>
                  <a:lnTo>
                    <a:pt x="40" y="107"/>
                  </a:lnTo>
                  <a:lnTo>
                    <a:pt x="38" y="102"/>
                  </a:lnTo>
                  <a:lnTo>
                    <a:pt x="43" y="102"/>
                  </a:lnTo>
                  <a:lnTo>
                    <a:pt x="43" y="102"/>
                  </a:lnTo>
                  <a:lnTo>
                    <a:pt x="40" y="95"/>
                  </a:lnTo>
                  <a:lnTo>
                    <a:pt x="38" y="95"/>
                  </a:lnTo>
                  <a:lnTo>
                    <a:pt x="38" y="100"/>
                  </a:lnTo>
                  <a:lnTo>
                    <a:pt x="33" y="97"/>
                  </a:lnTo>
                  <a:lnTo>
                    <a:pt x="31" y="95"/>
                  </a:lnTo>
                  <a:lnTo>
                    <a:pt x="29" y="93"/>
                  </a:lnTo>
                  <a:lnTo>
                    <a:pt x="29" y="90"/>
                  </a:lnTo>
                  <a:lnTo>
                    <a:pt x="29" y="90"/>
                  </a:lnTo>
                  <a:lnTo>
                    <a:pt x="29" y="88"/>
                  </a:lnTo>
                  <a:lnTo>
                    <a:pt x="26" y="90"/>
                  </a:lnTo>
                  <a:lnTo>
                    <a:pt x="24" y="90"/>
                  </a:lnTo>
                  <a:lnTo>
                    <a:pt x="22" y="90"/>
                  </a:lnTo>
                  <a:lnTo>
                    <a:pt x="22" y="88"/>
                  </a:lnTo>
                  <a:lnTo>
                    <a:pt x="19" y="85"/>
                  </a:lnTo>
                  <a:lnTo>
                    <a:pt x="22" y="76"/>
                  </a:lnTo>
                  <a:lnTo>
                    <a:pt x="22" y="74"/>
                  </a:lnTo>
                  <a:lnTo>
                    <a:pt x="19" y="71"/>
                  </a:lnTo>
                  <a:lnTo>
                    <a:pt x="19" y="69"/>
                  </a:lnTo>
                  <a:lnTo>
                    <a:pt x="17" y="64"/>
                  </a:lnTo>
                  <a:lnTo>
                    <a:pt x="17" y="64"/>
                  </a:lnTo>
                  <a:lnTo>
                    <a:pt x="17" y="62"/>
                  </a:lnTo>
                  <a:lnTo>
                    <a:pt x="17" y="59"/>
                  </a:lnTo>
                  <a:lnTo>
                    <a:pt x="14" y="57"/>
                  </a:lnTo>
                  <a:lnTo>
                    <a:pt x="10" y="52"/>
                  </a:lnTo>
                  <a:lnTo>
                    <a:pt x="10" y="50"/>
                  </a:lnTo>
                  <a:lnTo>
                    <a:pt x="10" y="48"/>
                  </a:lnTo>
                  <a:lnTo>
                    <a:pt x="14" y="43"/>
                  </a:lnTo>
                  <a:lnTo>
                    <a:pt x="17" y="40"/>
                  </a:lnTo>
                  <a:lnTo>
                    <a:pt x="17" y="33"/>
                  </a:lnTo>
                  <a:lnTo>
                    <a:pt x="17" y="29"/>
                  </a:lnTo>
                  <a:lnTo>
                    <a:pt x="14" y="24"/>
                  </a:lnTo>
                  <a:lnTo>
                    <a:pt x="14" y="22"/>
                  </a:lnTo>
                  <a:lnTo>
                    <a:pt x="14" y="19"/>
                  </a:lnTo>
                  <a:lnTo>
                    <a:pt x="12" y="17"/>
                  </a:lnTo>
                  <a:lnTo>
                    <a:pt x="7" y="17"/>
                  </a:lnTo>
                  <a:lnTo>
                    <a:pt x="0" y="12"/>
                  </a:lnTo>
                  <a:lnTo>
                    <a:pt x="0" y="7"/>
                  </a:lnTo>
                  <a:lnTo>
                    <a:pt x="0" y="3"/>
                  </a:lnTo>
                  <a:lnTo>
                    <a:pt x="0" y="0"/>
                  </a:lnTo>
                  <a:lnTo>
                    <a:pt x="5" y="0"/>
                  </a:lnTo>
                  <a:lnTo>
                    <a:pt x="7" y="0"/>
                  </a:lnTo>
                  <a:lnTo>
                    <a:pt x="10" y="3"/>
                  </a:lnTo>
                  <a:lnTo>
                    <a:pt x="12" y="5"/>
                  </a:lnTo>
                  <a:lnTo>
                    <a:pt x="17" y="3"/>
                  </a:lnTo>
                  <a:lnTo>
                    <a:pt x="19" y="5"/>
                  </a:lnTo>
                  <a:lnTo>
                    <a:pt x="19" y="5"/>
                  </a:lnTo>
                  <a:lnTo>
                    <a:pt x="19" y="7"/>
                  </a:lnTo>
                  <a:lnTo>
                    <a:pt x="22" y="10"/>
                  </a:lnTo>
                  <a:lnTo>
                    <a:pt x="22" y="10"/>
                  </a:lnTo>
                  <a:lnTo>
                    <a:pt x="24" y="10"/>
                  </a:lnTo>
                  <a:lnTo>
                    <a:pt x="24" y="10"/>
                  </a:lnTo>
                  <a:lnTo>
                    <a:pt x="29" y="10"/>
                  </a:lnTo>
                  <a:lnTo>
                    <a:pt x="38" y="12"/>
                  </a:lnTo>
                  <a:lnTo>
                    <a:pt x="52" y="17"/>
                  </a:lnTo>
                  <a:lnTo>
                    <a:pt x="55" y="17"/>
                  </a:lnTo>
                  <a:lnTo>
                    <a:pt x="55" y="17"/>
                  </a:lnTo>
                  <a:lnTo>
                    <a:pt x="55" y="19"/>
                  </a:lnTo>
                  <a:lnTo>
                    <a:pt x="55" y="19"/>
                  </a:lnTo>
                  <a:lnTo>
                    <a:pt x="55" y="19"/>
                  </a:lnTo>
                  <a:lnTo>
                    <a:pt x="57" y="19"/>
                  </a:lnTo>
                  <a:lnTo>
                    <a:pt x="59" y="17"/>
                  </a:lnTo>
                  <a:lnTo>
                    <a:pt x="62" y="17"/>
                  </a:lnTo>
                  <a:lnTo>
                    <a:pt x="64" y="17"/>
                  </a:lnTo>
                  <a:lnTo>
                    <a:pt x="67" y="19"/>
                  </a:lnTo>
                  <a:lnTo>
                    <a:pt x="69" y="19"/>
                  </a:lnTo>
                  <a:lnTo>
                    <a:pt x="71" y="17"/>
                  </a:lnTo>
                  <a:lnTo>
                    <a:pt x="74" y="14"/>
                  </a:lnTo>
                  <a:lnTo>
                    <a:pt x="78" y="10"/>
                  </a:lnTo>
                  <a:lnTo>
                    <a:pt x="81" y="7"/>
                  </a:lnTo>
                  <a:lnTo>
                    <a:pt x="88" y="5"/>
                  </a:lnTo>
                  <a:lnTo>
                    <a:pt x="93" y="5"/>
                  </a:lnTo>
                  <a:lnTo>
                    <a:pt x="112" y="7"/>
                  </a:lnTo>
                  <a:lnTo>
                    <a:pt x="114" y="10"/>
                  </a:lnTo>
                  <a:lnTo>
                    <a:pt x="114" y="10"/>
                  </a:lnTo>
                  <a:lnTo>
                    <a:pt x="114" y="14"/>
                  </a:lnTo>
                  <a:lnTo>
                    <a:pt x="119" y="22"/>
                  </a:lnTo>
                  <a:lnTo>
                    <a:pt x="119" y="26"/>
                  </a:lnTo>
                  <a:lnTo>
                    <a:pt x="114" y="31"/>
                  </a:lnTo>
                  <a:lnTo>
                    <a:pt x="114" y="33"/>
                  </a:lnTo>
                  <a:lnTo>
                    <a:pt x="114" y="36"/>
                  </a:lnTo>
                  <a:lnTo>
                    <a:pt x="114" y="36"/>
                  </a:lnTo>
                  <a:lnTo>
                    <a:pt x="109" y="36"/>
                  </a:lnTo>
                  <a:lnTo>
                    <a:pt x="107" y="36"/>
                  </a:lnTo>
                  <a:lnTo>
                    <a:pt x="107" y="38"/>
                  </a:lnTo>
                  <a:lnTo>
                    <a:pt x="107" y="43"/>
                  </a:lnTo>
                  <a:lnTo>
                    <a:pt x="109" y="50"/>
                  </a:lnTo>
                  <a:lnTo>
                    <a:pt x="112" y="55"/>
                  </a:lnTo>
                  <a:lnTo>
                    <a:pt x="114" y="62"/>
                  </a:lnTo>
                  <a:lnTo>
                    <a:pt x="126" y="76"/>
                  </a:lnTo>
                  <a:lnTo>
                    <a:pt x="128" y="81"/>
                  </a:lnTo>
                  <a:lnTo>
                    <a:pt x="128" y="85"/>
                  </a:lnTo>
                  <a:lnTo>
                    <a:pt x="128" y="90"/>
                  </a:lnTo>
                  <a:lnTo>
                    <a:pt x="128" y="90"/>
                  </a:lnTo>
                  <a:lnTo>
                    <a:pt x="126" y="93"/>
                  </a:lnTo>
                  <a:lnTo>
                    <a:pt x="126" y="93"/>
                  </a:lnTo>
                  <a:lnTo>
                    <a:pt x="126" y="95"/>
                  </a:lnTo>
                  <a:lnTo>
                    <a:pt x="128" y="95"/>
                  </a:lnTo>
                  <a:lnTo>
                    <a:pt x="131" y="95"/>
                  </a:lnTo>
                  <a:lnTo>
                    <a:pt x="133" y="95"/>
                  </a:lnTo>
                  <a:lnTo>
                    <a:pt x="133" y="95"/>
                  </a:lnTo>
                  <a:lnTo>
                    <a:pt x="135" y="97"/>
                  </a:lnTo>
                  <a:lnTo>
                    <a:pt x="138" y="100"/>
                  </a:lnTo>
                  <a:lnTo>
                    <a:pt x="140" y="97"/>
                  </a:lnTo>
                  <a:lnTo>
                    <a:pt x="140" y="95"/>
                  </a:lnTo>
                  <a:lnTo>
                    <a:pt x="138" y="93"/>
                  </a:lnTo>
                  <a:lnTo>
                    <a:pt x="140" y="90"/>
                  </a:lnTo>
                  <a:lnTo>
                    <a:pt x="142" y="88"/>
                  </a:lnTo>
                  <a:lnTo>
                    <a:pt x="145" y="85"/>
                  </a:lnTo>
                  <a:lnTo>
                    <a:pt x="166" y="85"/>
                  </a:lnTo>
                  <a:lnTo>
                    <a:pt x="187" y="95"/>
                  </a:lnTo>
                  <a:lnTo>
                    <a:pt x="216" y="95"/>
                  </a:lnTo>
                  <a:lnTo>
                    <a:pt x="223" y="97"/>
                  </a:lnTo>
                  <a:lnTo>
                    <a:pt x="228" y="97"/>
                  </a:lnTo>
                  <a:lnTo>
                    <a:pt x="232" y="95"/>
                  </a:lnTo>
                  <a:lnTo>
                    <a:pt x="237" y="95"/>
                  </a:lnTo>
                  <a:lnTo>
                    <a:pt x="244" y="100"/>
                  </a:lnTo>
                  <a:lnTo>
                    <a:pt x="256" y="100"/>
                  </a:lnTo>
                  <a:lnTo>
                    <a:pt x="259" y="100"/>
                  </a:lnTo>
                  <a:lnTo>
                    <a:pt x="263" y="104"/>
                  </a:lnTo>
                  <a:lnTo>
                    <a:pt x="273" y="107"/>
                  </a:lnTo>
                  <a:lnTo>
                    <a:pt x="287" y="116"/>
                  </a:lnTo>
                  <a:lnTo>
                    <a:pt x="292" y="112"/>
                  </a:lnTo>
                  <a:lnTo>
                    <a:pt x="320" y="104"/>
                  </a:lnTo>
                  <a:lnTo>
                    <a:pt x="327" y="102"/>
                  </a:lnTo>
                  <a:lnTo>
                    <a:pt x="332" y="97"/>
                  </a:lnTo>
                  <a:lnTo>
                    <a:pt x="334" y="97"/>
                  </a:lnTo>
                  <a:lnTo>
                    <a:pt x="337" y="95"/>
                  </a:lnTo>
                  <a:lnTo>
                    <a:pt x="341" y="88"/>
                  </a:lnTo>
                  <a:lnTo>
                    <a:pt x="351" y="81"/>
                  </a:lnTo>
                  <a:lnTo>
                    <a:pt x="372"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14">
              <a:extLst>
                <a:ext uri="{FF2B5EF4-FFF2-40B4-BE49-F238E27FC236}">
                  <a16:creationId xmlns:a16="http://schemas.microsoft.com/office/drawing/2014/main" id="{18A2F77F-05EE-4E0C-934A-B96694378CE1}"/>
                </a:ext>
              </a:extLst>
            </p:cNvPr>
            <p:cNvSpPr>
              <a:spLocks/>
            </p:cNvSpPr>
            <p:nvPr/>
          </p:nvSpPr>
          <p:spPr bwMode="auto">
            <a:xfrm>
              <a:off x="4288" y="1371"/>
              <a:ext cx="460" cy="453"/>
            </a:xfrm>
            <a:custGeom>
              <a:avLst/>
              <a:gdLst>
                <a:gd name="T0" fmla="*/ 109 w 460"/>
                <a:gd name="T1" fmla="*/ 21 h 453"/>
                <a:gd name="T2" fmla="*/ 128 w 460"/>
                <a:gd name="T3" fmla="*/ 17 h 453"/>
                <a:gd name="T4" fmla="*/ 149 w 460"/>
                <a:gd name="T5" fmla="*/ 19 h 453"/>
                <a:gd name="T6" fmla="*/ 197 w 460"/>
                <a:gd name="T7" fmla="*/ 40 h 453"/>
                <a:gd name="T8" fmla="*/ 204 w 460"/>
                <a:gd name="T9" fmla="*/ 31 h 453"/>
                <a:gd name="T10" fmla="*/ 239 w 460"/>
                <a:gd name="T11" fmla="*/ 38 h 453"/>
                <a:gd name="T12" fmla="*/ 270 w 460"/>
                <a:gd name="T13" fmla="*/ 50 h 453"/>
                <a:gd name="T14" fmla="*/ 280 w 460"/>
                <a:gd name="T15" fmla="*/ 66 h 453"/>
                <a:gd name="T16" fmla="*/ 291 w 460"/>
                <a:gd name="T17" fmla="*/ 90 h 453"/>
                <a:gd name="T18" fmla="*/ 299 w 460"/>
                <a:gd name="T19" fmla="*/ 102 h 453"/>
                <a:gd name="T20" fmla="*/ 313 w 460"/>
                <a:gd name="T21" fmla="*/ 116 h 453"/>
                <a:gd name="T22" fmla="*/ 332 w 460"/>
                <a:gd name="T23" fmla="*/ 104 h 453"/>
                <a:gd name="T24" fmla="*/ 363 w 460"/>
                <a:gd name="T25" fmla="*/ 123 h 453"/>
                <a:gd name="T26" fmla="*/ 391 w 460"/>
                <a:gd name="T27" fmla="*/ 126 h 453"/>
                <a:gd name="T28" fmla="*/ 410 w 460"/>
                <a:gd name="T29" fmla="*/ 116 h 453"/>
                <a:gd name="T30" fmla="*/ 431 w 460"/>
                <a:gd name="T31" fmla="*/ 121 h 453"/>
                <a:gd name="T32" fmla="*/ 455 w 460"/>
                <a:gd name="T33" fmla="*/ 142 h 453"/>
                <a:gd name="T34" fmla="*/ 443 w 460"/>
                <a:gd name="T35" fmla="*/ 171 h 453"/>
                <a:gd name="T36" fmla="*/ 403 w 460"/>
                <a:gd name="T37" fmla="*/ 168 h 453"/>
                <a:gd name="T38" fmla="*/ 374 w 460"/>
                <a:gd name="T39" fmla="*/ 152 h 453"/>
                <a:gd name="T40" fmla="*/ 365 w 460"/>
                <a:gd name="T41" fmla="*/ 147 h 453"/>
                <a:gd name="T42" fmla="*/ 358 w 460"/>
                <a:gd name="T43" fmla="*/ 161 h 453"/>
                <a:gd name="T44" fmla="*/ 348 w 460"/>
                <a:gd name="T45" fmla="*/ 182 h 453"/>
                <a:gd name="T46" fmla="*/ 365 w 460"/>
                <a:gd name="T47" fmla="*/ 201 h 453"/>
                <a:gd name="T48" fmla="*/ 377 w 460"/>
                <a:gd name="T49" fmla="*/ 204 h 453"/>
                <a:gd name="T50" fmla="*/ 386 w 460"/>
                <a:gd name="T51" fmla="*/ 194 h 453"/>
                <a:gd name="T52" fmla="*/ 403 w 460"/>
                <a:gd name="T53" fmla="*/ 216 h 453"/>
                <a:gd name="T54" fmla="*/ 396 w 460"/>
                <a:gd name="T55" fmla="*/ 239 h 453"/>
                <a:gd name="T56" fmla="*/ 393 w 460"/>
                <a:gd name="T57" fmla="*/ 265 h 453"/>
                <a:gd name="T58" fmla="*/ 374 w 460"/>
                <a:gd name="T59" fmla="*/ 284 h 453"/>
                <a:gd name="T60" fmla="*/ 370 w 460"/>
                <a:gd name="T61" fmla="*/ 322 h 453"/>
                <a:gd name="T62" fmla="*/ 365 w 460"/>
                <a:gd name="T63" fmla="*/ 370 h 453"/>
                <a:gd name="T64" fmla="*/ 351 w 460"/>
                <a:gd name="T65" fmla="*/ 408 h 453"/>
                <a:gd name="T66" fmla="*/ 336 w 460"/>
                <a:gd name="T67" fmla="*/ 441 h 453"/>
                <a:gd name="T68" fmla="*/ 308 w 460"/>
                <a:gd name="T69" fmla="*/ 438 h 453"/>
                <a:gd name="T70" fmla="*/ 284 w 460"/>
                <a:gd name="T71" fmla="*/ 424 h 453"/>
                <a:gd name="T72" fmla="*/ 254 w 460"/>
                <a:gd name="T73" fmla="*/ 422 h 453"/>
                <a:gd name="T74" fmla="*/ 216 w 460"/>
                <a:gd name="T75" fmla="*/ 419 h 453"/>
                <a:gd name="T76" fmla="*/ 197 w 460"/>
                <a:gd name="T77" fmla="*/ 408 h 453"/>
                <a:gd name="T78" fmla="*/ 178 w 460"/>
                <a:gd name="T79" fmla="*/ 419 h 453"/>
                <a:gd name="T80" fmla="*/ 168 w 460"/>
                <a:gd name="T81" fmla="*/ 424 h 453"/>
                <a:gd name="T82" fmla="*/ 149 w 460"/>
                <a:gd name="T83" fmla="*/ 408 h 453"/>
                <a:gd name="T84" fmla="*/ 130 w 460"/>
                <a:gd name="T85" fmla="*/ 386 h 453"/>
                <a:gd name="T86" fmla="*/ 133 w 460"/>
                <a:gd name="T87" fmla="*/ 365 h 453"/>
                <a:gd name="T88" fmla="*/ 126 w 460"/>
                <a:gd name="T89" fmla="*/ 346 h 453"/>
                <a:gd name="T90" fmla="*/ 116 w 460"/>
                <a:gd name="T91" fmla="*/ 336 h 453"/>
                <a:gd name="T92" fmla="*/ 95 w 460"/>
                <a:gd name="T93" fmla="*/ 322 h 453"/>
                <a:gd name="T94" fmla="*/ 88 w 460"/>
                <a:gd name="T95" fmla="*/ 310 h 453"/>
                <a:gd name="T96" fmla="*/ 64 w 460"/>
                <a:gd name="T97" fmla="*/ 280 h 453"/>
                <a:gd name="T98" fmla="*/ 17 w 460"/>
                <a:gd name="T99" fmla="*/ 235 h 453"/>
                <a:gd name="T100" fmla="*/ 2 w 460"/>
                <a:gd name="T101" fmla="*/ 201 h 453"/>
                <a:gd name="T102" fmla="*/ 9 w 460"/>
                <a:gd name="T103" fmla="*/ 175 h 453"/>
                <a:gd name="T104" fmla="*/ 19 w 460"/>
                <a:gd name="T105" fmla="*/ 159 h 453"/>
                <a:gd name="T106" fmla="*/ 14 w 460"/>
                <a:gd name="T107" fmla="*/ 147 h 453"/>
                <a:gd name="T108" fmla="*/ 12 w 460"/>
                <a:gd name="T109" fmla="*/ 95 h 453"/>
                <a:gd name="T110" fmla="*/ 24 w 460"/>
                <a:gd name="T111" fmla="*/ 71 h 453"/>
                <a:gd name="T112" fmla="*/ 33 w 460"/>
                <a:gd name="T113" fmla="*/ 36 h 453"/>
                <a:gd name="T114" fmla="*/ 33 w 460"/>
                <a:gd name="T115" fmla="*/ 17 h 453"/>
                <a:gd name="T116" fmla="*/ 47 w 460"/>
                <a:gd name="T117" fmla="*/ 12 h 453"/>
                <a:gd name="T118" fmla="*/ 66 w 460"/>
                <a:gd name="T119" fmla="*/ 1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453">
                  <a:moveTo>
                    <a:pt x="92" y="17"/>
                  </a:moveTo>
                  <a:lnTo>
                    <a:pt x="92" y="19"/>
                  </a:lnTo>
                  <a:lnTo>
                    <a:pt x="92" y="21"/>
                  </a:lnTo>
                  <a:lnTo>
                    <a:pt x="92" y="24"/>
                  </a:lnTo>
                  <a:lnTo>
                    <a:pt x="92" y="26"/>
                  </a:lnTo>
                  <a:lnTo>
                    <a:pt x="92" y="28"/>
                  </a:lnTo>
                  <a:lnTo>
                    <a:pt x="97" y="28"/>
                  </a:lnTo>
                  <a:lnTo>
                    <a:pt x="102" y="26"/>
                  </a:lnTo>
                  <a:lnTo>
                    <a:pt x="104" y="24"/>
                  </a:lnTo>
                  <a:lnTo>
                    <a:pt x="109" y="21"/>
                  </a:lnTo>
                  <a:lnTo>
                    <a:pt x="114" y="24"/>
                  </a:lnTo>
                  <a:lnTo>
                    <a:pt x="114" y="24"/>
                  </a:lnTo>
                  <a:lnTo>
                    <a:pt x="116" y="24"/>
                  </a:lnTo>
                  <a:lnTo>
                    <a:pt x="116" y="24"/>
                  </a:lnTo>
                  <a:lnTo>
                    <a:pt x="118" y="24"/>
                  </a:lnTo>
                  <a:lnTo>
                    <a:pt x="118" y="21"/>
                  </a:lnTo>
                  <a:lnTo>
                    <a:pt x="121" y="19"/>
                  </a:lnTo>
                  <a:lnTo>
                    <a:pt x="121" y="19"/>
                  </a:lnTo>
                  <a:lnTo>
                    <a:pt x="123" y="17"/>
                  </a:lnTo>
                  <a:lnTo>
                    <a:pt x="128" y="17"/>
                  </a:lnTo>
                  <a:lnTo>
                    <a:pt x="133" y="19"/>
                  </a:lnTo>
                  <a:lnTo>
                    <a:pt x="135" y="19"/>
                  </a:lnTo>
                  <a:lnTo>
                    <a:pt x="137" y="19"/>
                  </a:lnTo>
                  <a:lnTo>
                    <a:pt x="137" y="19"/>
                  </a:lnTo>
                  <a:lnTo>
                    <a:pt x="140" y="17"/>
                  </a:lnTo>
                  <a:lnTo>
                    <a:pt x="140" y="17"/>
                  </a:lnTo>
                  <a:lnTo>
                    <a:pt x="142" y="14"/>
                  </a:lnTo>
                  <a:lnTo>
                    <a:pt x="142" y="14"/>
                  </a:lnTo>
                  <a:lnTo>
                    <a:pt x="147" y="17"/>
                  </a:lnTo>
                  <a:lnTo>
                    <a:pt x="149" y="19"/>
                  </a:lnTo>
                  <a:lnTo>
                    <a:pt x="149" y="19"/>
                  </a:lnTo>
                  <a:lnTo>
                    <a:pt x="154" y="26"/>
                  </a:lnTo>
                  <a:lnTo>
                    <a:pt x="156" y="28"/>
                  </a:lnTo>
                  <a:lnTo>
                    <a:pt x="161" y="31"/>
                  </a:lnTo>
                  <a:lnTo>
                    <a:pt x="171" y="33"/>
                  </a:lnTo>
                  <a:lnTo>
                    <a:pt x="175" y="36"/>
                  </a:lnTo>
                  <a:lnTo>
                    <a:pt x="178" y="43"/>
                  </a:lnTo>
                  <a:lnTo>
                    <a:pt x="180" y="43"/>
                  </a:lnTo>
                  <a:lnTo>
                    <a:pt x="194" y="40"/>
                  </a:lnTo>
                  <a:lnTo>
                    <a:pt x="197" y="40"/>
                  </a:lnTo>
                  <a:lnTo>
                    <a:pt x="197" y="40"/>
                  </a:lnTo>
                  <a:lnTo>
                    <a:pt x="199" y="38"/>
                  </a:lnTo>
                  <a:lnTo>
                    <a:pt x="199" y="38"/>
                  </a:lnTo>
                  <a:lnTo>
                    <a:pt x="201" y="38"/>
                  </a:lnTo>
                  <a:lnTo>
                    <a:pt x="201" y="38"/>
                  </a:lnTo>
                  <a:lnTo>
                    <a:pt x="201" y="36"/>
                  </a:lnTo>
                  <a:lnTo>
                    <a:pt x="201" y="33"/>
                  </a:lnTo>
                  <a:lnTo>
                    <a:pt x="201" y="33"/>
                  </a:lnTo>
                  <a:lnTo>
                    <a:pt x="201" y="33"/>
                  </a:lnTo>
                  <a:lnTo>
                    <a:pt x="204" y="31"/>
                  </a:lnTo>
                  <a:lnTo>
                    <a:pt x="208" y="31"/>
                  </a:lnTo>
                  <a:lnTo>
                    <a:pt x="208" y="31"/>
                  </a:lnTo>
                  <a:lnTo>
                    <a:pt x="206" y="28"/>
                  </a:lnTo>
                  <a:lnTo>
                    <a:pt x="206" y="28"/>
                  </a:lnTo>
                  <a:lnTo>
                    <a:pt x="216" y="28"/>
                  </a:lnTo>
                  <a:lnTo>
                    <a:pt x="220" y="28"/>
                  </a:lnTo>
                  <a:lnTo>
                    <a:pt x="225" y="31"/>
                  </a:lnTo>
                  <a:lnTo>
                    <a:pt x="225" y="31"/>
                  </a:lnTo>
                  <a:lnTo>
                    <a:pt x="235" y="36"/>
                  </a:lnTo>
                  <a:lnTo>
                    <a:pt x="239" y="38"/>
                  </a:lnTo>
                  <a:lnTo>
                    <a:pt x="242" y="40"/>
                  </a:lnTo>
                  <a:lnTo>
                    <a:pt x="242" y="40"/>
                  </a:lnTo>
                  <a:lnTo>
                    <a:pt x="244" y="40"/>
                  </a:lnTo>
                  <a:lnTo>
                    <a:pt x="244" y="38"/>
                  </a:lnTo>
                  <a:lnTo>
                    <a:pt x="249" y="38"/>
                  </a:lnTo>
                  <a:lnTo>
                    <a:pt x="249" y="36"/>
                  </a:lnTo>
                  <a:lnTo>
                    <a:pt x="251" y="36"/>
                  </a:lnTo>
                  <a:lnTo>
                    <a:pt x="265" y="45"/>
                  </a:lnTo>
                  <a:lnTo>
                    <a:pt x="270" y="47"/>
                  </a:lnTo>
                  <a:lnTo>
                    <a:pt x="270" y="50"/>
                  </a:lnTo>
                  <a:lnTo>
                    <a:pt x="270" y="52"/>
                  </a:lnTo>
                  <a:lnTo>
                    <a:pt x="270" y="52"/>
                  </a:lnTo>
                  <a:lnTo>
                    <a:pt x="270" y="52"/>
                  </a:lnTo>
                  <a:lnTo>
                    <a:pt x="270" y="52"/>
                  </a:lnTo>
                  <a:lnTo>
                    <a:pt x="270" y="52"/>
                  </a:lnTo>
                  <a:lnTo>
                    <a:pt x="272" y="54"/>
                  </a:lnTo>
                  <a:lnTo>
                    <a:pt x="280" y="64"/>
                  </a:lnTo>
                  <a:lnTo>
                    <a:pt x="280" y="64"/>
                  </a:lnTo>
                  <a:lnTo>
                    <a:pt x="280" y="64"/>
                  </a:lnTo>
                  <a:lnTo>
                    <a:pt x="280" y="66"/>
                  </a:lnTo>
                  <a:lnTo>
                    <a:pt x="277" y="66"/>
                  </a:lnTo>
                  <a:lnTo>
                    <a:pt x="275" y="69"/>
                  </a:lnTo>
                  <a:lnTo>
                    <a:pt x="275" y="69"/>
                  </a:lnTo>
                  <a:lnTo>
                    <a:pt x="277" y="73"/>
                  </a:lnTo>
                  <a:lnTo>
                    <a:pt x="280" y="76"/>
                  </a:lnTo>
                  <a:lnTo>
                    <a:pt x="291" y="88"/>
                  </a:lnTo>
                  <a:lnTo>
                    <a:pt x="291" y="88"/>
                  </a:lnTo>
                  <a:lnTo>
                    <a:pt x="291" y="88"/>
                  </a:lnTo>
                  <a:lnTo>
                    <a:pt x="291" y="90"/>
                  </a:lnTo>
                  <a:lnTo>
                    <a:pt x="291" y="90"/>
                  </a:lnTo>
                  <a:lnTo>
                    <a:pt x="291" y="90"/>
                  </a:lnTo>
                  <a:lnTo>
                    <a:pt x="291" y="92"/>
                  </a:lnTo>
                  <a:lnTo>
                    <a:pt x="294" y="92"/>
                  </a:lnTo>
                  <a:lnTo>
                    <a:pt x="294" y="92"/>
                  </a:lnTo>
                  <a:lnTo>
                    <a:pt x="296" y="97"/>
                  </a:lnTo>
                  <a:lnTo>
                    <a:pt x="296" y="100"/>
                  </a:lnTo>
                  <a:lnTo>
                    <a:pt x="296" y="100"/>
                  </a:lnTo>
                  <a:lnTo>
                    <a:pt x="296" y="102"/>
                  </a:lnTo>
                  <a:lnTo>
                    <a:pt x="299" y="102"/>
                  </a:lnTo>
                  <a:lnTo>
                    <a:pt x="299" y="102"/>
                  </a:lnTo>
                  <a:lnTo>
                    <a:pt x="301" y="102"/>
                  </a:lnTo>
                  <a:lnTo>
                    <a:pt x="301" y="102"/>
                  </a:lnTo>
                  <a:lnTo>
                    <a:pt x="303" y="104"/>
                  </a:lnTo>
                  <a:lnTo>
                    <a:pt x="303" y="104"/>
                  </a:lnTo>
                  <a:lnTo>
                    <a:pt x="301" y="109"/>
                  </a:lnTo>
                  <a:lnTo>
                    <a:pt x="301" y="111"/>
                  </a:lnTo>
                  <a:lnTo>
                    <a:pt x="301" y="111"/>
                  </a:lnTo>
                  <a:lnTo>
                    <a:pt x="303" y="116"/>
                  </a:lnTo>
                  <a:lnTo>
                    <a:pt x="306" y="116"/>
                  </a:lnTo>
                  <a:lnTo>
                    <a:pt x="313" y="116"/>
                  </a:lnTo>
                  <a:lnTo>
                    <a:pt x="320" y="118"/>
                  </a:lnTo>
                  <a:lnTo>
                    <a:pt x="322" y="118"/>
                  </a:lnTo>
                  <a:lnTo>
                    <a:pt x="325" y="114"/>
                  </a:lnTo>
                  <a:lnTo>
                    <a:pt x="325" y="114"/>
                  </a:lnTo>
                  <a:lnTo>
                    <a:pt x="325" y="109"/>
                  </a:lnTo>
                  <a:lnTo>
                    <a:pt x="322" y="107"/>
                  </a:lnTo>
                  <a:lnTo>
                    <a:pt x="322" y="107"/>
                  </a:lnTo>
                  <a:lnTo>
                    <a:pt x="322" y="102"/>
                  </a:lnTo>
                  <a:lnTo>
                    <a:pt x="325" y="102"/>
                  </a:lnTo>
                  <a:lnTo>
                    <a:pt x="332" y="104"/>
                  </a:lnTo>
                  <a:lnTo>
                    <a:pt x="336" y="102"/>
                  </a:lnTo>
                  <a:lnTo>
                    <a:pt x="339" y="104"/>
                  </a:lnTo>
                  <a:lnTo>
                    <a:pt x="348" y="109"/>
                  </a:lnTo>
                  <a:lnTo>
                    <a:pt x="353" y="109"/>
                  </a:lnTo>
                  <a:lnTo>
                    <a:pt x="353" y="118"/>
                  </a:lnTo>
                  <a:lnTo>
                    <a:pt x="353" y="118"/>
                  </a:lnTo>
                  <a:lnTo>
                    <a:pt x="355" y="126"/>
                  </a:lnTo>
                  <a:lnTo>
                    <a:pt x="358" y="128"/>
                  </a:lnTo>
                  <a:lnTo>
                    <a:pt x="363" y="126"/>
                  </a:lnTo>
                  <a:lnTo>
                    <a:pt x="363" y="123"/>
                  </a:lnTo>
                  <a:lnTo>
                    <a:pt x="363" y="123"/>
                  </a:lnTo>
                  <a:lnTo>
                    <a:pt x="363" y="123"/>
                  </a:lnTo>
                  <a:lnTo>
                    <a:pt x="363" y="121"/>
                  </a:lnTo>
                  <a:lnTo>
                    <a:pt x="363" y="121"/>
                  </a:lnTo>
                  <a:lnTo>
                    <a:pt x="365" y="118"/>
                  </a:lnTo>
                  <a:lnTo>
                    <a:pt x="365" y="118"/>
                  </a:lnTo>
                  <a:lnTo>
                    <a:pt x="372" y="123"/>
                  </a:lnTo>
                  <a:lnTo>
                    <a:pt x="374" y="126"/>
                  </a:lnTo>
                  <a:lnTo>
                    <a:pt x="377" y="126"/>
                  </a:lnTo>
                  <a:lnTo>
                    <a:pt x="391" y="126"/>
                  </a:lnTo>
                  <a:lnTo>
                    <a:pt x="396" y="128"/>
                  </a:lnTo>
                  <a:lnTo>
                    <a:pt x="398" y="128"/>
                  </a:lnTo>
                  <a:lnTo>
                    <a:pt x="398" y="128"/>
                  </a:lnTo>
                  <a:lnTo>
                    <a:pt x="400" y="123"/>
                  </a:lnTo>
                  <a:lnTo>
                    <a:pt x="400" y="123"/>
                  </a:lnTo>
                  <a:lnTo>
                    <a:pt x="403" y="123"/>
                  </a:lnTo>
                  <a:lnTo>
                    <a:pt x="405" y="123"/>
                  </a:lnTo>
                  <a:lnTo>
                    <a:pt x="408" y="121"/>
                  </a:lnTo>
                  <a:lnTo>
                    <a:pt x="408" y="121"/>
                  </a:lnTo>
                  <a:lnTo>
                    <a:pt x="410" y="116"/>
                  </a:lnTo>
                  <a:lnTo>
                    <a:pt x="410" y="116"/>
                  </a:lnTo>
                  <a:lnTo>
                    <a:pt x="412" y="114"/>
                  </a:lnTo>
                  <a:lnTo>
                    <a:pt x="417" y="111"/>
                  </a:lnTo>
                  <a:lnTo>
                    <a:pt x="419" y="114"/>
                  </a:lnTo>
                  <a:lnTo>
                    <a:pt x="419" y="116"/>
                  </a:lnTo>
                  <a:lnTo>
                    <a:pt x="429" y="116"/>
                  </a:lnTo>
                  <a:lnTo>
                    <a:pt x="431" y="116"/>
                  </a:lnTo>
                  <a:lnTo>
                    <a:pt x="431" y="121"/>
                  </a:lnTo>
                  <a:lnTo>
                    <a:pt x="431" y="121"/>
                  </a:lnTo>
                  <a:lnTo>
                    <a:pt x="431" y="121"/>
                  </a:lnTo>
                  <a:lnTo>
                    <a:pt x="431" y="123"/>
                  </a:lnTo>
                  <a:lnTo>
                    <a:pt x="429" y="123"/>
                  </a:lnTo>
                  <a:lnTo>
                    <a:pt x="429" y="123"/>
                  </a:lnTo>
                  <a:lnTo>
                    <a:pt x="431" y="126"/>
                  </a:lnTo>
                  <a:lnTo>
                    <a:pt x="436" y="133"/>
                  </a:lnTo>
                  <a:lnTo>
                    <a:pt x="438" y="135"/>
                  </a:lnTo>
                  <a:lnTo>
                    <a:pt x="443" y="137"/>
                  </a:lnTo>
                  <a:lnTo>
                    <a:pt x="450" y="137"/>
                  </a:lnTo>
                  <a:lnTo>
                    <a:pt x="453" y="140"/>
                  </a:lnTo>
                  <a:lnTo>
                    <a:pt x="455" y="142"/>
                  </a:lnTo>
                  <a:lnTo>
                    <a:pt x="455" y="145"/>
                  </a:lnTo>
                  <a:lnTo>
                    <a:pt x="457" y="147"/>
                  </a:lnTo>
                  <a:lnTo>
                    <a:pt x="460" y="147"/>
                  </a:lnTo>
                  <a:lnTo>
                    <a:pt x="453" y="156"/>
                  </a:lnTo>
                  <a:lnTo>
                    <a:pt x="450" y="166"/>
                  </a:lnTo>
                  <a:lnTo>
                    <a:pt x="448" y="168"/>
                  </a:lnTo>
                  <a:lnTo>
                    <a:pt x="448" y="171"/>
                  </a:lnTo>
                  <a:lnTo>
                    <a:pt x="445" y="171"/>
                  </a:lnTo>
                  <a:lnTo>
                    <a:pt x="443" y="171"/>
                  </a:lnTo>
                  <a:lnTo>
                    <a:pt x="443" y="171"/>
                  </a:lnTo>
                  <a:lnTo>
                    <a:pt x="441" y="171"/>
                  </a:lnTo>
                  <a:lnTo>
                    <a:pt x="436" y="168"/>
                  </a:lnTo>
                  <a:lnTo>
                    <a:pt x="436" y="166"/>
                  </a:lnTo>
                  <a:lnTo>
                    <a:pt x="434" y="166"/>
                  </a:lnTo>
                  <a:lnTo>
                    <a:pt x="431" y="166"/>
                  </a:lnTo>
                  <a:lnTo>
                    <a:pt x="415" y="171"/>
                  </a:lnTo>
                  <a:lnTo>
                    <a:pt x="408" y="171"/>
                  </a:lnTo>
                  <a:lnTo>
                    <a:pt x="405" y="168"/>
                  </a:lnTo>
                  <a:lnTo>
                    <a:pt x="403" y="168"/>
                  </a:lnTo>
                  <a:lnTo>
                    <a:pt x="403" y="168"/>
                  </a:lnTo>
                  <a:lnTo>
                    <a:pt x="400" y="166"/>
                  </a:lnTo>
                  <a:lnTo>
                    <a:pt x="400" y="163"/>
                  </a:lnTo>
                  <a:lnTo>
                    <a:pt x="400" y="163"/>
                  </a:lnTo>
                  <a:lnTo>
                    <a:pt x="398" y="161"/>
                  </a:lnTo>
                  <a:lnTo>
                    <a:pt x="398" y="161"/>
                  </a:lnTo>
                  <a:lnTo>
                    <a:pt x="391" y="159"/>
                  </a:lnTo>
                  <a:lnTo>
                    <a:pt x="384" y="156"/>
                  </a:lnTo>
                  <a:lnTo>
                    <a:pt x="377" y="154"/>
                  </a:lnTo>
                  <a:lnTo>
                    <a:pt x="374" y="154"/>
                  </a:lnTo>
                  <a:lnTo>
                    <a:pt x="374" y="152"/>
                  </a:lnTo>
                  <a:lnTo>
                    <a:pt x="374" y="149"/>
                  </a:lnTo>
                  <a:lnTo>
                    <a:pt x="372" y="142"/>
                  </a:lnTo>
                  <a:lnTo>
                    <a:pt x="372" y="142"/>
                  </a:lnTo>
                  <a:lnTo>
                    <a:pt x="370" y="140"/>
                  </a:lnTo>
                  <a:lnTo>
                    <a:pt x="367" y="140"/>
                  </a:lnTo>
                  <a:lnTo>
                    <a:pt x="365" y="140"/>
                  </a:lnTo>
                  <a:lnTo>
                    <a:pt x="365" y="140"/>
                  </a:lnTo>
                  <a:lnTo>
                    <a:pt x="365" y="142"/>
                  </a:lnTo>
                  <a:lnTo>
                    <a:pt x="365" y="145"/>
                  </a:lnTo>
                  <a:lnTo>
                    <a:pt x="365" y="147"/>
                  </a:lnTo>
                  <a:lnTo>
                    <a:pt x="365" y="149"/>
                  </a:lnTo>
                  <a:lnTo>
                    <a:pt x="363" y="152"/>
                  </a:lnTo>
                  <a:lnTo>
                    <a:pt x="360" y="152"/>
                  </a:lnTo>
                  <a:lnTo>
                    <a:pt x="360" y="156"/>
                  </a:lnTo>
                  <a:lnTo>
                    <a:pt x="358" y="156"/>
                  </a:lnTo>
                  <a:lnTo>
                    <a:pt x="358" y="156"/>
                  </a:lnTo>
                  <a:lnTo>
                    <a:pt x="358" y="159"/>
                  </a:lnTo>
                  <a:lnTo>
                    <a:pt x="358" y="159"/>
                  </a:lnTo>
                  <a:lnTo>
                    <a:pt x="358" y="161"/>
                  </a:lnTo>
                  <a:lnTo>
                    <a:pt x="358" y="161"/>
                  </a:lnTo>
                  <a:lnTo>
                    <a:pt x="358" y="163"/>
                  </a:lnTo>
                  <a:lnTo>
                    <a:pt x="351" y="168"/>
                  </a:lnTo>
                  <a:lnTo>
                    <a:pt x="351" y="171"/>
                  </a:lnTo>
                  <a:lnTo>
                    <a:pt x="348" y="171"/>
                  </a:lnTo>
                  <a:lnTo>
                    <a:pt x="348" y="173"/>
                  </a:lnTo>
                  <a:lnTo>
                    <a:pt x="348" y="175"/>
                  </a:lnTo>
                  <a:lnTo>
                    <a:pt x="348" y="178"/>
                  </a:lnTo>
                  <a:lnTo>
                    <a:pt x="348" y="178"/>
                  </a:lnTo>
                  <a:lnTo>
                    <a:pt x="348" y="180"/>
                  </a:lnTo>
                  <a:lnTo>
                    <a:pt x="348" y="182"/>
                  </a:lnTo>
                  <a:lnTo>
                    <a:pt x="351" y="182"/>
                  </a:lnTo>
                  <a:lnTo>
                    <a:pt x="351" y="185"/>
                  </a:lnTo>
                  <a:lnTo>
                    <a:pt x="353" y="185"/>
                  </a:lnTo>
                  <a:lnTo>
                    <a:pt x="363" y="190"/>
                  </a:lnTo>
                  <a:lnTo>
                    <a:pt x="367" y="192"/>
                  </a:lnTo>
                  <a:lnTo>
                    <a:pt x="367" y="192"/>
                  </a:lnTo>
                  <a:lnTo>
                    <a:pt x="367" y="194"/>
                  </a:lnTo>
                  <a:lnTo>
                    <a:pt x="365" y="197"/>
                  </a:lnTo>
                  <a:lnTo>
                    <a:pt x="365" y="199"/>
                  </a:lnTo>
                  <a:lnTo>
                    <a:pt x="365" y="201"/>
                  </a:lnTo>
                  <a:lnTo>
                    <a:pt x="365" y="201"/>
                  </a:lnTo>
                  <a:lnTo>
                    <a:pt x="365" y="201"/>
                  </a:lnTo>
                  <a:lnTo>
                    <a:pt x="367" y="204"/>
                  </a:lnTo>
                  <a:lnTo>
                    <a:pt x="367" y="206"/>
                  </a:lnTo>
                  <a:lnTo>
                    <a:pt x="370" y="209"/>
                  </a:lnTo>
                  <a:lnTo>
                    <a:pt x="370" y="209"/>
                  </a:lnTo>
                  <a:lnTo>
                    <a:pt x="372" y="209"/>
                  </a:lnTo>
                  <a:lnTo>
                    <a:pt x="372" y="209"/>
                  </a:lnTo>
                  <a:lnTo>
                    <a:pt x="374" y="206"/>
                  </a:lnTo>
                  <a:lnTo>
                    <a:pt x="377" y="204"/>
                  </a:lnTo>
                  <a:lnTo>
                    <a:pt x="377" y="201"/>
                  </a:lnTo>
                  <a:lnTo>
                    <a:pt x="379" y="201"/>
                  </a:lnTo>
                  <a:lnTo>
                    <a:pt x="382" y="201"/>
                  </a:lnTo>
                  <a:lnTo>
                    <a:pt x="382" y="201"/>
                  </a:lnTo>
                  <a:lnTo>
                    <a:pt x="384" y="199"/>
                  </a:lnTo>
                  <a:lnTo>
                    <a:pt x="384" y="197"/>
                  </a:lnTo>
                  <a:lnTo>
                    <a:pt x="384" y="194"/>
                  </a:lnTo>
                  <a:lnTo>
                    <a:pt x="384" y="194"/>
                  </a:lnTo>
                  <a:lnTo>
                    <a:pt x="386" y="192"/>
                  </a:lnTo>
                  <a:lnTo>
                    <a:pt x="386" y="194"/>
                  </a:lnTo>
                  <a:lnTo>
                    <a:pt x="386" y="194"/>
                  </a:lnTo>
                  <a:lnTo>
                    <a:pt x="386" y="197"/>
                  </a:lnTo>
                  <a:lnTo>
                    <a:pt x="386" y="197"/>
                  </a:lnTo>
                  <a:lnTo>
                    <a:pt x="386" y="199"/>
                  </a:lnTo>
                  <a:lnTo>
                    <a:pt x="389" y="199"/>
                  </a:lnTo>
                  <a:lnTo>
                    <a:pt x="391" y="201"/>
                  </a:lnTo>
                  <a:lnTo>
                    <a:pt x="393" y="201"/>
                  </a:lnTo>
                  <a:lnTo>
                    <a:pt x="403" y="213"/>
                  </a:lnTo>
                  <a:lnTo>
                    <a:pt x="403" y="213"/>
                  </a:lnTo>
                  <a:lnTo>
                    <a:pt x="403" y="216"/>
                  </a:lnTo>
                  <a:lnTo>
                    <a:pt x="405" y="216"/>
                  </a:lnTo>
                  <a:lnTo>
                    <a:pt x="405" y="218"/>
                  </a:lnTo>
                  <a:lnTo>
                    <a:pt x="405" y="218"/>
                  </a:lnTo>
                  <a:lnTo>
                    <a:pt x="405" y="220"/>
                  </a:lnTo>
                  <a:lnTo>
                    <a:pt x="403" y="220"/>
                  </a:lnTo>
                  <a:lnTo>
                    <a:pt x="400" y="230"/>
                  </a:lnTo>
                  <a:lnTo>
                    <a:pt x="396" y="232"/>
                  </a:lnTo>
                  <a:lnTo>
                    <a:pt x="396" y="235"/>
                  </a:lnTo>
                  <a:lnTo>
                    <a:pt x="396" y="237"/>
                  </a:lnTo>
                  <a:lnTo>
                    <a:pt x="396" y="239"/>
                  </a:lnTo>
                  <a:lnTo>
                    <a:pt x="398" y="239"/>
                  </a:lnTo>
                  <a:lnTo>
                    <a:pt x="398" y="242"/>
                  </a:lnTo>
                  <a:lnTo>
                    <a:pt x="400" y="242"/>
                  </a:lnTo>
                  <a:lnTo>
                    <a:pt x="400" y="244"/>
                  </a:lnTo>
                  <a:lnTo>
                    <a:pt x="400" y="246"/>
                  </a:lnTo>
                  <a:lnTo>
                    <a:pt x="398" y="251"/>
                  </a:lnTo>
                  <a:lnTo>
                    <a:pt x="398" y="258"/>
                  </a:lnTo>
                  <a:lnTo>
                    <a:pt x="396" y="261"/>
                  </a:lnTo>
                  <a:lnTo>
                    <a:pt x="396" y="263"/>
                  </a:lnTo>
                  <a:lnTo>
                    <a:pt x="393" y="265"/>
                  </a:lnTo>
                  <a:lnTo>
                    <a:pt x="386" y="268"/>
                  </a:lnTo>
                  <a:lnTo>
                    <a:pt x="386" y="270"/>
                  </a:lnTo>
                  <a:lnTo>
                    <a:pt x="384" y="272"/>
                  </a:lnTo>
                  <a:lnTo>
                    <a:pt x="384" y="275"/>
                  </a:lnTo>
                  <a:lnTo>
                    <a:pt x="367" y="275"/>
                  </a:lnTo>
                  <a:lnTo>
                    <a:pt x="365" y="277"/>
                  </a:lnTo>
                  <a:lnTo>
                    <a:pt x="374" y="282"/>
                  </a:lnTo>
                  <a:lnTo>
                    <a:pt x="377" y="282"/>
                  </a:lnTo>
                  <a:lnTo>
                    <a:pt x="374" y="282"/>
                  </a:lnTo>
                  <a:lnTo>
                    <a:pt x="374" y="284"/>
                  </a:lnTo>
                  <a:lnTo>
                    <a:pt x="372" y="287"/>
                  </a:lnTo>
                  <a:lnTo>
                    <a:pt x="372" y="296"/>
                  </a:lnTo>
                  <a:lnTo>
                    <a:pt x="372" y="308"/>
                  </a:lnTo>
                  <a:lnTo>
                    <a:pt x="372" y="310"/>
                  </a:lnTo>
                  <a:lnTo>
                    <a:pt x="370" y="313"/>
                  </a:lnTo>
                  <a:lnTo>
                    <a:pt x="370" y="318"/>
                  </a:lnTo>
                  <a:lnTo>
                    <a:pt x="370" y="320"/>
                  </a:lnTo>
                  <a:lnTo>
                    <a:pt x="370" y="320"/>
                  </a:lnTo>
                  <a:lnTo>
                    <a:pt x="370" y="322"/>
                  </a:lnTo>
                  <a:lnTo>
                    <a:pt x="370" y="322"/>
                  </a:lnTo>
                  <a:lnTo>
                    <a:pt x="372" y="325"/>
                  </a:lnTo>
                  <a:lnTo>
                    <a:pt x="374" y="325"/>
                  </a:lnTo>
                  <a:lnTo>
                    <a:pt x="374" y="325"/>
                  </a:lnTo>
                  <a:lnTo>
                    <a:pt x="382" y="325"/>
                  </a:lnTo>
                  <a:lnTo>
                    <a:pt x="384" y="325"/>
                  </a:lnTo>
                  <a:lnTo>
                    <a:pt x="386" y="327"/>
                  </a:lnTo>
                  <a:lnTo>
                    <a:pt x="386" y="329"/>
                  </a:lnTo>
                  <a:lnTo>
                    <a:pt x="386" y="332"/>
                  </a:lnTo>
                  <a:lnTo>
                    <a:pt x="365" y="367"/>
                  </a:lnTo>
                  <a:lnTo>
                    <a:pt x="365" y="370"/>
                  </a:lnTo>
                  <a:lnTo>
                    <a:pt x="363" y="372"/>
                  </a:lnTo>
                  <a:lnTo>
                    <a:pt x="365" y="372"/>
                  </a:lnTo>
                  <a:lnTo>
                    <a:pt x="365" y="374"/>
                  </a:lnTo>
                  <a:lnTo>
                    <a:pt x="365" y="377"/>
                  </a:lnTo>
                  <a:lnTo>
                    <a:pt x="365" y="379"/>
                  </a:lnTo>
                  <a:lnTo>
                    <a:pt x="365" y="381"/>
                  </a:lnTo>
                  <a:lnTo>
                    <a:pt x="360" y="386"/>
                  </a:lnTo>
                  <a:lnTo>
                    <a:pt x="355" y="398"/>
                  </a:lnTo>
                  <a:lnTo>
                    <a:pt x="353" y="405"/>
                  </a:lnTo>
                  <a:lnTo>
                    <a:pt x="351" y="408"/>
                  </a:lnTo>
                  <a:lnTo>
                    <a:pt x="344" y="415"/>
                  </a:lnTo>
                  <a:lnTo>
                    <a:pt x="344" y="419"/>
                  </a:lnTo>
                  <a:lnTo>
                    <a:pt x="344" y="419"/>
                  </a:lnTo>
                  <a:lnTo>
                    <a:pt x="341" y="424"/>
                  </a:lnTo>
                  <a:lnTo>
                    <a:pt x="341" y="426"/>
                  </a:lnTo>
                  <a:lnTo>
                    <a:pt x="341" y="429"/>
                  </a:lnTo>
                  <a:lnTo>
                    <a:pt x="341" y="431"/>
                  </a:lnTo>
                  <a:lnTo>
                    <a:pt x="336" y="436"/>
                  </a:lnTo>
                  <a:lnTo>
                    <a:pt x="336" y="438"/>
                  </a:lnTo>
                  <a:lnTo>
                    <a:pt x="336" y="441"/>
                  </a:lnTo>
                  <a:lnTo>
                    <a:pt x="339" y="443"/>
                  </a:lnTo>
                  <a:lnTo>
                    <a:pt x="339" y="443"/>
                  </a:lnTo>
                  <a:lnTo>
                    <a:pt x="339" y="445"/>
                  </a:lnTo>
                  <a:lnTo>
                    <a:pt x="336" y="448"/>
                  </a:lnTo>
                  <a:lnTo>
                    <a:pt x="336" y="450"/>
                  </a:lnTo>
                  <a:lnTo>
                    <a:pt x="332" y="453"/>
                  </a:lnTo>
                  <a:lnTo>
                    <a:pt x="329" y="453"/>
                  </a:lnTo>
                  <a:lnTo>
                    <a:pt x="325" y="453"/>
                  </a:lnTo>
                  <a:lnTo>
                    <a:pt x="310" y="441"/>
                  </a:lnTo>
                  <a:lnTo>
                    <a:pt x="308" y="438"/>
                  </a:lnTo>
                  <a:lnTo>
                    <a:pt x="306" y="436"/>
                  </a:lnTo>
                  <a:lnTo>
                    <a:pt x="301" y="436"/>
                  </a:lnTo>
                  <a:lnTo>
                    <a:pt x="299" y="434"/>
                  </a:lnTo>
                  <a:lnTo>
                    <a:pt x="296" y="431"/>
                  </a:lnTo>
                  <a:lnTo>
                    <a:pt x="294" y="426"/>
                  </a:lnTo>
                  <a:lnTo>
                    <a:pt x="291" y="424"/>
                  </a:lnTo>
                  <a:lnTo>
                    <a:pt x="289" y="422"/>
                  </a:lnTo>
                  <a:lnTo>
                    <a:pt x="287" y="422"/>
                  </a:lnTo>
                  <a:lnTo>
                    <a:pt x="284" y="424"/>
                  </a:lnTo>
                  <a:lnTo>
                    <a:pt x="284" y="424"/>
                  </a:lnTo>
                  <a:lnTo>
                    <a:pt x="282" y="426"/>
                  </a:lnTo>
                  <a:lnTo>
                    <a:pt x="282" y="429"/>
                  </a:lnTo>
                  <a:lnTo>
                    <a:pt x="280" y="431"/>
                  </a:lnTo>
                  <a:lnTo>
                    <a:pt x="280" y="431"/>
                  </a:lnTo>
                  <a:lnTo>
                    <a:pt x="277" y="431"/>
                  </a:lnTo>
                  <a:lnTo>
                    <a:pt x="275" y="431"/>
                  </a:lnTo>
                  <a:lnTo>
                    <a:pt x="270" y="431"/>
                  </a:lnTo>
                  <a:lnTo>
                    <a:pt x="268" y="431"/>
                  </a:lnTo>
                  <a:lnTo>
                    <a:pt x="268" y="431"/>
                  </a:lnTo>
                  <a:lnTo>
                    <a:pt x="254" y="422"/>
                  </a:lnTo>
                  <a:lnTo>
                    <a:pt x="246" y="419"/>
                  </a:lnTo>
                  <a:lnTo>
                    <a:pt x="237" y="419"/>
                  </a:lnTo>
                  <a:lnTo>
                    <a:pt x="235" y="422"/>
                  </a:lnTo>
                  <a:lnTo>
                    <a:pt x="232" y="422"/>
                  </a:lnTo>
                  <a:lnTo>
                    <a:pt x="232" y="424"/>
                  </a:lnTo>
                  <a:lnTo>
                    <a:pt x="230" y="424"/>
                  </a:lnTo>
                  <a:lnTo>
                    <a:pt x="225" y="424"/>
                  </a:lnTo>
                  <a:lnTo>
                    <a:pt x="223" y="424"/>
                  </a:lnTo>
                  <a:lnTo>
                    <a:pt x="220" y="422"/>
                  </a:lnTo>
                  <a:lnTo>
                    <a:pt x="216" y="419"/>
                  </a:lnTo>
                  <a:lnTo>
                    <a:pt x="216" y="419"/>
                  </a:lnTo>
                  <a:lnTo>
                    <a:pt x="213" y="417"/>
                  </a:lnTo>
                  <a:lnTo>
                    <a:pt x="216" y="415"/>
                  </a:lnTo>
                  <a:lnTo>
                    <a:pt x="213" y="412"/>
                  </a:lnTo>
                  <a:lnTo>
                    <a:pt x="213" y="412"/>
                  </a:lnTo>
                  <a:lnTo>
                    <a:pt x="211" y="410"/>
                  </a:lnTo>
                  <a:lnTo>
                    <a:pt x="208" y="408"/>
                  </a:lnTo>
                  <a:lnTo>
                    <a:pt x="201" y="405"/>
                  </a:lnTo>
                  <a:lnTo>
                    <a:pt x="197" y="405"/>
                  </a:lnTo>
                  <a:lnTo>
                    <a:pt x="197" y="408"/>
                  </a:lnTo>
                  <a:lnTo>
                    <a:pt x="194" y="408"/>
                  </a:lnTo>
                  <a:lnTo>
                    <a:pt x="192" y="410"/>
                  </a:lnTo>
                  <a:lnTo>
                    <a:pt x="190" y="415"/>
                  </a:lnTo>
                  <a:lnTo>
                    <a:pt x="187" y="415"/>
                  </a:lnTo>
                  <a:lnTo>
                    <a:pt x="185" y="419"/>
                  </a:lnTo>
                  <a:lnTo>
                    <a:pt x="182" y="419"/>
                  </a:lnTo>
                  <a:lnTo>
                    <a:pt x="180" y="422"/>
                  </a:lnTo>
                  <a:lnTo>
                    <a:pt x="180" y="422"/>
                  </a:lnTo>
                  <a:lnTo>
                    <a:pt x="178" y="422"/>
                  </a:lnTo>
                  <a:lnTo>
                    <a:pt x="178" y="419"/>
                  </a:lnTo>
                  <a:lnTo>
                    <a:pt x="178" y="417"/>
                  </a:lnTo>
                  <a:lnTo>
                    <a:pt x="178" y="415"/>
                  </a:lnTo>
                  <a:lnTo>
                    <a:pt x="178" y="415"/>
                  </a:lnTo>
                  <a:lnTo>
                    <a:pt x="178" y="412"/>
                  </a:lnTo>
                  <a:lnTo>
                    <a:pt x="175" y="412"/>
                  </a:lnTo>
                  <a:lnTo>
                    <a:pt x="175" y="412"/>
                  </a:lnTo>
                  <a:lnTo>
                    <a:pt x="175" y="415"/>
                  </a:lnTo>
                  <a:lnTo>
                    <a:pt x="171" y="419"/>
                  </a:lnTo>
                  <a:lnTo>
                    <a:pt x="171" y="422"/>
                  </a:lnTo>
                  <a:lnTo>
                    <a:pt x="168" y="424"/>
                  </a:lnTo>
                  <a:lnTo>
                    <a:pt x="166" y="424"/>
                  </a:lnTo>
                  <a:lnTo>
                    <a:pt x="159" y="415"/>
                  </a:lnTo>
                  <a:lnTo>
                    <a:pt x="154" y="417"/>
                  </a:lnTo>
                  <a:lnTo>
                    <a:pt x="154" y="417"/>
                  </a:lnTo>
                  <a:lnTo>
                    <a:pt x="152" y="417"/>
                  </a:lnTo>
                  <a:lnTo>
                    <a:pt x="152" y="417"/>
                  </a:lnTo>
                  <a:lnTo>
                    <a:pt x="149" y="417"/>
                  </a:lnTo>
                  <a:lnTo>
                    <a:pt x="149" y="415"/>
                  </a:lnTo>
                  <a:lnTo>
                    <a:pt x="149" y="412"/>
                  </a:lnTo>
                  <a:lnTo>
                    <a:pt x="149" y="408"/>
                  </a:lnTo>
                  <a:lnTo>
                    <a:pt x="149" y="405"/>
                  </a:lnTo>
                  <a:lnTo>
                    <a:pt x="149" y="403"/>
                  </a:lnTo>
                  <a:lnTo>
                    <a:pt x="149" y="403"/>
                  </a:lnTo>
                  <a:lnTo>
                    <a:pt x="147" y="400"/>
                  </a:lnTo>
                  <a:lnTo>
                    <a:pt x="144" y="398"/>
                  </a:lnTo>
                  <a:lnTo>
                    <a:pt x="142" y="398"/>
                  </a:lnTo>
                  <a:lnTo>
                    <a:pt x="142" y="398"/>
                  </a:lnTo>
                  <a:lnTo>
                    <a:pt x="140" y="396"/>
                  </a:lnTo>
                  <a:lnTo>
                    <a:pt x="137" y="393"/>
                  </a:lnTo>
                  <a:lnTo>
                    <a:pt x="130" y="386"/>
                  </a:lnTo>
                  <a:lnTo>
                    <a:pt x="128" y="384"/>
                  </a:lnTo>
                  <a:lnTo>
                    <a:pt x="126" y="384"/>
                  </a:lnTo>
                  <a:lnTo>
                    <a:pt x="128" y="381"/>
                  </a:lnTo>
                  <a:lnTo>
                    <a:pt x="128" y="381"/>
                  </a:lnTo>
                  <a:lnTo>
                    <a:pt x="128" y="379"/>
                  </a:lnTo>
                  <a:lnTo>
                    <a:pt x="128" y="377"/>
                  </a:lnTo>
                  <a:lnTo>
                    <a:pt x="133" y="370"/>
                  </a:lnTo>
                  <a:lnTo>
                    <a:pt x="133" y="370"/>
                  </a:lnTo>
                  <a:lnTo>
                    <a:pt x="133" y="367"/>
                  </a:lnTo>
                  <a:lnTo>
                    <a:pt x="133" y="365"/>
                  </a:lnTo>
                  <a:lnTo>
                    <a:pt x="133" y="365"/>
                  </a:lnTo>
                  <a:lnTo>
                    <a:pt x="133" y="363"/>
                  </a:lnTo>
                  <a:lnTo>
                    <a:pt x="135" y="360"/>
                  </a:lnTo>
                  <a:lnTo>
                    <a:pt x="137" y="358"/>
                  </a:lnTo>
                  <a:lnTo>
                    <a:pt x="137" y="358"/>
                  </a:lnTo>
                  <a:lnTo>
                    <a:pt x="135" y="355"/>
                  </a:lnTo>
                  <a:lnTo>
                    <a:pt x="133" y="351"/>
                  </a:lnTo>
                  <a:lnTo>
                    <a:pt x="128" y="348"/>
                  </a:lnTo>
                  <a:lnTo>
                    <a:pt x="126" y="346"/>
                  </a:lnTo>
                  <a:lnTo>
                    <a:pt x="126" y="346"/>
                  </a:lnTo>
                  <a:lnTo>
                    <a:pt x="126" y="346"/>
                  </a:lnTo>
                  <a:lnTo>
                    <a:pt x="126" y="344"/>
                  </a:lnTo>
                  <a:lnTo>
                    <a:pt x="126" y="341"/>
                  </a:lnTo>
                  <a:lnTo>
                    <a:pt x="126" y="341"/>
                  </a:lnTo>
                  <a:lnTo>
                    <a:pt x="126" y="339"/>
                  </a:lnTo>
                  <a:lnTo>
                    <a:pt x="126" y="339"/>
                  </a:lnTo>
                  <a:lnTo>
                    <a:pt x="123" y="336"/>
                  </a:lnTo>
                  <a:lnTo>
                    <a:pt x="121" y="336"/>
                  </a:lnTo>
                  <a:lnTo>
                    <a:pt x="118" y="336"/>
                  </a:lnTo>
                  <a:lnTo>
                    <a:pt x="116" y="336"/>
                  </a:lnTo>
                  <a:lnTo>
                    <a:pt x="114" y="336"/>
                  </a:lnTo>
                  <a:lnTo>
                    <a:pt x="111" y="334"/>
                  </a:lnTo>
                  <a:lnTo>
                    <a:pt x="109" y="332"/>
                  </a:lnTo>
                  <a:lnTo>
                    <a:pt x="107" y="325"/>
                  </a:lnTo>
                  <a:lnTo>
                    <a:pt x="104" y="322"/>
                  </a:lnTo>
                  <a:lnTo>
                    <a:pt x="102" y="320"/>
                  </a:lnTo>
                  <a:lnTo>
                    <a:pt x="97" y="320"/>
                  </a:lnTo>
                  <a:lnTo>
                    <a:pt x="97" y="320"/>
                  </a:lnTo>
                  <a:lnTo>
                    <a:pt x="95" y="320"/>
                  </a:lnTo>
                  <a:lnTo>
                    <a:pt x="95" y="322"/>
                  </a:lnTo>
                  <a:lnTo>
                    <a:pt x="92" y="322"/>
                  </a:lnTo>
                  <a:lnTo>
                    <a:pt x="92" y="325"/>
                  </a:lnTo>
                  <a:lnTo>
                    <a:pt x="90" y="325"/>
                  </a:lnTo>
                  <a:lnTo>
                    <a:pt x="90" y="325"/>
                  </a:lnTo>
                  <a:lnTo>
                    <a:pt x="88" y="322"/>
                  </a:lnTo>
                  <a:lnTo>
                    <a:pt x="88" y="320"/>
                  </a:lnTo>
                  <a:lnTo>
                    <a:pt x="88" y="315"/>
                  </a:lnTo>
                  <a:lnTo>
                    <a:pt x="88" y="315"/>
                  </a:lnTo>
                  <a:lnTo>
                    <a:pt x="88" y="313"/>
                  </a:lnTo>
                  <a:lnTo>
                    <a:pt x="88" y="310"/>
                  </a:lnTo>
                  <a:lnTo>
                    <a:pt x="90" y="306"/>
                  </a:lnTo>
                  <a:lnTo>
                    <a:pt x="92" y="303"/>
                  </a:lnTo>
                  <a:lnTo>
                    <a:pt x="76" y="287"/>
                  </a:lnTo>
                  <a:lnTo>
                    <a:pt x="76" y="284"/>
                  </a:lnTo>
                  <a:lnTo>
                    <a:pt x="73" y="284"/>
                  </a:lnTo>
                  <a:lnTo>
                    <a:pt x="73" y="282"/>
                  </a:lnTo>
                  <a:lnTo>
                    <a:pt x="73" y="282"/>
                  </a:lnTo>
                  <a:lnTo>
                    <a:pt x="73" y="282"/>
                  </a:lnTo>
                  <a:lnTo>
                    <a:pt x="71" y="280"/>
                  </a:lnTo>
                  <a:lnTo>
                    <a:pt x="64" y="280"/>
                  </a:lnTo>
                  <a:lnTo>
                    <a:pt x="62" y="280"/>
                  </a:lnTo>
                  <a:lnTo>
                    <a:pt x="47" y="272"/>
                  </a:lnTo>
                  <a:lnTo>
                    <a:pt x="35" y="261"/>
                  </a:lnTo>
                  <a:lnTo>
                    <a:pt x="28" y="258"/>
                  </a:lnTo>
                  <a:lnTo>
                    <a:pt x="24" y="254"/>
                  </a:lnTo>
                  <a:lnTo>
                    <a:pt x="21" y="251"/>
                  </a:lnTo>
                  <a:lnTo>
                    <a:pt x="19" y="249"/>
                  </a:lnTo>
                  <a:lnTo>
                    <a:pt x="19" y="244"/>
                  </a:lnTo>
                  <a:lnTo>
                    <a:pt x="17" y="244"/>
                  </a:lnTo>
                  <a:lnTo>
                    <a:pt x="17" y="235"/>
                  </a:lnTo>
                  <a:lnTo>
                    <a:pt x="14" y="235"/>
                  </a:lnTo>
                  <a:lnTo>
                    <a:pt x="17" y="225"/>
                  </a:lnTo>
                  <a:lnTo>
                    <a:pt x="14" y="220"/>
                  </a:lnTo>
                  <a:lnTo>
                    <a:pt x="14" y="218"/>
                  </a:lnTo>
                  <a:lnTo>
                    <a:pt x="7" y="213"/>
                  </a:lnTo>
                  <a:lnTo>
                    <a:pt x="2" y="209"/>
                  </a:lnTo>
                  <a:lnTo>
                    <a:pt x="2" y="209"/>
                  </a:lnTo>
                  <a:lnTo>
                    <a:pt x="0" y="206"/>
                  </a:lnTo>
                  <a:lnTo>
                    <a:pt x="0" y="206"/>
                  </a:lnTo>
                  <a:lnTo>
                    <a:pt x="2" y="201"/>
                  </a:lnTo>
                  <a:lnTo>
                    <a:pt x="5" y="199"/>
                  </a:lnTo>
                  <a:lnTo>
                    <a:pt x="5" y="197"/>
                  </a:lnTo>
                  <a:lnTo>
                    <a:pt x="5" y="194"/>
                  </a:lnTo>
                  <a:lnTo>
                    <a:pt x="5" y="192"/>
                  </a:lnTo>
                  <a:lnTo>
                    <a:pt x="2" y="190"/>
                  </a:lnTo>
                  <a:lnTo>
                    <a:pt x="2" y="187"/>
                  </a:lnTo>
                  <a:lnTo>
                    <a:pt x="5" y="182"/>
                  </a:lnTo>
                  <a:lnTo>
                    <a:pt x="5" y="180"/>
                  </a:lnTo>
                  <a:lnTo>
                    <a:pt x="7" y="178"/>
                  </a:lnTo>
                  <a:lnTo>
                    <a:pt x="9" y="175"/>
                  </a:lnTo>
                  <a:lnTo>
                    <a:pt x="14" y="175"/>
                  </a:lnTo>
                  <a:lnTo>
                    <a:pt x="17" y="175"/>
                  </a:lnTo>
                  <a:lnTo>
                    <a:pt x="17" y="173"/>
                  </a:lnTo>
                  <a:lnTo>
                    <a:pt x="19" y="173"/>
                  </a:lnTo>
                  <a:lnTo>
                    <a:pt x="19" y="171"/>
                  </a:lnTo>
                  <a:lnTo>
                    <a:pt x="19" y="168"/>
                  </a:lnTo>
                  <a:lnTo>
                    <a:pt x="19" y="168"/>
                  </a:lnTo>
                  <a:lnTo>
                    <a:pt x="19" y="163"/>
                  </a:lnTo>
                  <a:lnTo>
                    <a:pt x="19" y="161"/>
                  </a:lnTo>
                  <a:lnTo>
                    <a:pt x="19" y="159"/>
                  </a:lnTo>
                  <a:lnTo>
                    <a:pt x="21" y="156"/>
                  </a:lnTo>
                  <a:lnTo>
                    <a:pt x="21" y="156"/>
                  </a:lnTo>
                  <a:lnTo>
                    <a:pt x="21" y="156"/>
                  </a:lnTo>
                  <a:lnTo>
                    <a:pt x="21" y="156"/>
                  </a:lnTo>
                  <a:lnTo>
                    <a:pt x="21" y="154"/>
                  </a:lnTo>
                  <a:lnTo>
                    <a:pt x="21" y="152"/>
                  </a:lnTo>
                  <a:lnTo>
                    <a:pt x="21" y="149"/>
                  </a:lnTo>
                  <a:lnTo>
                    <a:pt x="19" y="149"/>
                  </a:lnTo>
                  <a:lnTo>
                    <a:pt x="17" y="147"/>
                  </a:lnTo>
                  <a:lnTo>
                    <a:pt x="14" y="147"/>
                  </a:lnTo>
                  <a:lnTo>
                    <a:pt x="14" y="145"/>
                  </a:lnTo>
                  <a:lnTo>
                    <a:pt x="14" y="133"/>
                  </a:lnTo>
                  <a:lnTo>
                    <a:pt x="14" y="130"/>
                  </a:lnTo>
                  <a:lnTo>
                    <a:pt x="12" y="126"/>
                  </a:lnTo>
                  <a:lnTo>
                    <a:pt x="9" y="114"/>
                  </a:lnTo>
                  <a:lnTo>
                    <a:pt x="9" y="111"/>
                  </a:lnTo>
                  <a:lnTo>
                    <a:pt x="9" y="109"/>
                  </a:lnTo>
                  <a:lnTo>
                    <a:pt x="12" y="107"/>
                  </a:lnTo>
                  <a:lnTo>
                    <a:pt x="14" y="102"/>
                  </a:lnTo>
                  <a:lnTo>
                    <a:pt x="12" y="95"/>
                  </a:lnTo>
                  <a:lnTo>
                    <a:pt x="19" y="88"/>
                  </a:lnTo>
                  <a:lnTo>
                    <a:pt x="24" y="85"/>
                  </a:lnTo>
                  <a:lnTo>
                    <a:pt x="24" y="85"/>
                  </a:lnTo>
                  <a:lnTo>
                    <a:pt x="26" y="83"/>
                  </a:lnTo>
                  <a:lnTo>
                    <a:pt x="24" y="81"/>
                  </a:lnTo>
                  <a:lnTo>
                    <a:pt x="24" y="78"/>
                  </a:lnTo>
                  <a:lnTo>
                    <a:pt x="24" y="76"/>
                  </a:lnTo>
                  <a:lnTo>
                    <a:pt x="24" y="76"/>
                  </a:lnTo>
                  <a:lnTo>
                    <a:pt x="24" y="73"/>
                  </a:lnTo>
                  <a:lnTo>
                    <a:pt x="24" y="71"/>
                  </a:lnTo>
                  <a:lnTo>
                    <a:pt x="28" y="64"/>
                  </a:lnTo>
                  <a:lnTo>
                    <a:pt x="31" y="59"/>
                  </a:lnTo>
                  <a:lnTo>
                    <a:pt x="35" y="50"/>
                  </a:lnTo>
                  <a:lnTo>
                    <a:pt x="35" y="47"/>
                  </a:lnTo>
                  <a:lnTo>
                    <a:pt x="35" y="45"/>
                  </a:lnTo>
                  <a:lnTo>
                    <a:pt x="33" y="43"/>
                  </a:lnTo>
                  <a:lnTo>
                    <a:pt x="33" y="40"/>
                  </a:lnTo>
                  <a:lnTo>
                    <a:pt x="33" y="38"/>
                  </a:lnTo>
                  <a:lnTo>
                    <a:pt x="33" y="38"/>
                  </a:lnTo>
                  <a:lnTo>
                    <a:pt x="33" y="36"/>
                  </a:lnTo>
                  <a:lnTo>
                    <a:pt x="31" y="36"/>
                  </a:lnTo>
                  <a:lnTo>
                    <a:pt x="31" y="33"/>
                  </a:lnTo>
                  <a:lnTo>
                    <a:pt x="28" y="28"/>
                  </a:lnTo>
                  <a:lnTo>
                    <a:pt x="28" y="28"/>
                  </a:lnTo>
                  <a:lnTo>
                    <a:pt x="28" y="28"/>
                  </a:lnTo>
                  <a:lnTo>
                    <a:pt x="28" y="26"/>
                  </a:lnTo>
                  <a:lnTo>
                    <a:pt x="31" y="26"/>
                  </a:lnTo>
                  <a:lnTo>
                    <a:pt x="33" y="24"/>
                  </a:lnTo>
                  <a:lnTo>
                    <a:pt x="33" y="19"/>
                  </a:lnTo>
                  <a:lnTo>
                    <a:pt x="33" y="17"/>
                  </a:lnTo>
                  <a:lnTo>
                    <a:pt x="33" y="14"/>
                  </a:lnTo>
                  <a:lnTo>
                    <a:pt x="33" y="14"/>
                  </a:lnTo>
                  <a:lnTo>
                    <a:pt x="33" y="12"/>
                  </a:lnTo>
                  <a:lnTo>
                    <a:pt x="33" y="12"/>
                  </a:lnTo>
                  <a:lnTo>
                    <a:pt x="33" y="9"/>
                  </a:lnTo>
                  <a:lnTo>
                    <a:pt x="35" y="7"/>
                  </a:lnTo>
                  <a:lnTo>
                    <a:pt x="38" y="7"/>
                  </a:lnTo>
                  <a:lnTo>
                    <a:pt x="40" y="7"/>
                  </a:lnTo>
                  <a:lnTo>
                    <a:pt x="43" y="7"/>
                  </a:lnTo>
                  <a:lnTo>
                    <a:pt x="47" y="12"/>
                  </a:lnTo>
                  <a:lnTo>
                    <a:pt x="50" y="12"/>
                  </a:lnTo>
                  <a:lnTo>
                    <a:pt x="50" y="12"/>
                  </a:lnTo>
                  <a:lnTo>
                    <a:pt x="57" y="12"/>
                  </a:lnTo>
                  <a:lnTo>
                    <a:pt x="59" y="12"/>
                  </a:lnTo>
                  <a:lnTo>
                    <a:pt x="62" y="12"/>
                  </a:lnTo>
                  <a:lnTo>
                    <a:pt x="62" y="14"/>
                  </a:lnTo>
                  <a:lnTo>
                    <a:pt x="62" y="17"/>
                  </a:lnTo>
                  <a:lnTo>
                    <a:pt x="62" y="17"/>
                  </a:lnTo>
                  <a:lnTo>
                    <a:pt x="64" y="17"/>
                  </a:lnTo>
                  <a:lnTo>
                    <a:pt x="66" y="14"/>
                  </a:lnTo>
                  <a:lnTo>
                    <a:pt x="76" y="7"/>
                  </a:lnTo>
                  <a:lnTo>
                    <a:pt x="78" y="7"/>
                  </a:lnTo>
                  <a:lnTo>
                    <a:pt x="83" y="5"/>
                  </a:lnTo>
                  <a:lnTo>
                    <a:pt x="83" y="0"/>
                  </a:lnTo>
                  <a:lnTo>
                    <a:pt x="83" y="0"/>
                  </a:lnTo>
                  <a:lnTo>
                    <a:pt x="83" y="2"/>
                  </a:lnTo>
                  <a:lnTo>
                    <a:pt x="92"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15">
              <a:extLst>
                <a:ext uri="{FF2B5EF4-FFF2-40B4-BE49-F238E27FC236}">
                  <a16:creationId xmlns:a16="http://schemas.microsoft.com/office/drawing/2014/main" id="{5DD91C47-BDAE-4A71-B8B4-907749E93F1A}"/>
                </a:ext>
              </a:extLst>
            </p:cNvPr>
            <p:cNvSpPr>
              <a:spLocks/>
            </p:cNvSpPr>
            <p:nvPr/>
          </p:nvSpPr>
          <p:spPr bwMode="auto">
            <a:xfrm>
              <a:off x="3575" y="2158"/>
              <a:ext cx="327" cy="365"/>
            </a:xfrm>
            <a:custGeom>
              <a:avLst/>
              <a:gdLst>
                <a:gd name="T0" fmla="*/ 286 w 327"/>
                <a:gd name="T1" fmla="*/ 33 h 365"/>
                <a:gd name="T2" fmla="*/ 301 w 327"/>
                <a:gd name="T3" fmla="*/ 45 h 365"/>
                <a:gd name="T4" fmla="*/ 317 w 327"/>
                <a:gd name="T5" fmla="*/ 66 h 365"/>
                <a:gd name="T6" fmla="*/ 324 w 327"/>
                <a:gd name="T7" fmla="*/ 99 h 365"/>
                <a:gd name="T8" fmla="*/ 327 w 327"/>
                <a:gd name="T9" fmla="*/ 118 h 365"/>
                <a:gd name="T10" fmla="*/ 315 w 327"/>
                <a:gd name="T11" fmla="*/ 135 h 365"/>
                <a:gd name="T12" fmla="*/ 303 w 327"/>
                <a:gd name="T13" fmla="*/ 142 h 365"/>
                <a:gd name="T14" fmla="*/ 298 w 327"/>
                <a:gd name="T15" fmla="*/ 161 h 365"/>
                <a:gd name="T16" fmla="*/ 305 w 327"/>
                <a:gd name="T17" fmla="*/ 170 h 365"/>
                <a:gd name="T18" fmla="*/ 315 w 327"/>
                <a:gd name="T19" fmla="*/ 194 h 365"/>
                <a:gd name="T20" fmla="*/ 305 w 327"/>
                <a:gd name="T21" fmla="*/ 208 h 365"/>
                <a:gd name="T22" fmla="*/ 310 w 327"/>
                <a:gd name="T23" fmla="*/ 232 h 365"/>
                <a:gd name="T24" fmla="*/ 301 w 327"/>
                <a:gd name="T25" fmla="*/ 256 h 365"/>
                <a:gd name="T26" fmla="*/ 286 w 327"/>
                <a:gd name="T27" fmla="*/ 251 h 365"/>
                <a:gd name="T28" fmla="*/ 289 w 327"/>
                <a:gd name="T29" fmla="*/ 256 h 365"/>
                <a:gd name="T30" fmla="*/ 284 w 327"/>
                <a:gd name="T31" fmla="*/ 270 h 365"/>
                <a:gd name="T32" fmla="*/ 267 w 327"/>
                <a:gd name="T33" fmla="*/ 289 h 365"/>
                <a:gd name="T34" fmla="*/ 263 w 327"/>
                <a:gd name="T35" fmla="*/ 305 h 365"/>
                <a:gd name="T36" fmla="*/ 253 w 327"/>
                <a:gd name="T37" fmla="*/ 329 h 365"/>
                <a:gd name="T38" fmla="*/ 251 w 327"/>
                <a:gd name="T39" fmla="*/ 348 h 365"/>
                <a:gd name="T40" fmla="*/ 225 w 327"/>
                <a:gd name="T41" fmla="*/ 355 h 365"/>
                <a:gd name="T42" fmla="*/ 213 w 327"/>
                <a:gd name="T43" fmla="*/ 355 h 365"/>
                <a:gd name="T44" fmla="*/ 182 w 327"/>
                <a:gd name="T45" fmla="*/ 357 h 365"/>
                <a:gd name="T46" fmla="*/ 163 w 327"/>
                <a:gd name="T47" fmla="*/ 341 h 365"/>
                <a:gd name="T48" fmla="*/ 146 w 327"/>
                <a:gd name="T49" fmla="*/ 336 h 365"/>
                <a:gd name="T50" fmla="*/ 135 w 327"/>
                <a:gd name="T51" fmla="*/ 341 h 365"/>
                <a:gd name="T52" fmla="*/ 128 w 327"/>
                <a:gd name="T53" fmla="*/ 322 h 365"/>
                <a:gd name="T54" fmla="*/ 109 w 327"/>
                <a:gd name="T55" fmla="*/ 312 h 365"/>
                <a:gd name="T56" fmla="*/ 106 w 327"/>
                <a:gd name="T57" fmla="*/ 301 h 365"/>
                <a:gd name="T58" fmla="*/ 106 w 327"/>
                <a:gd name="T59" fmla="*/ 291 h 365"/>
                <a:gd name="T60" fmla="*/ 101 w 327"/>
                <a:gd name="T61" fmla="*/ 277 h 365"/>
                <a:gd name="T62" fmla="*/ 113 w 327"/>
                <a:gd name="T63" fmla="*/ 260 h 365"/>
                <a:gd name="T64" fmla="*/ 106 w 327"/>
                <a:gd name="T65" fmla="*/ 256 h 365"/>
                <a:gd name="T66" fmla="*/ 106 w 327"/>
                <a:gd name="T67" fmla="*/ 244 h 365"/>
                <a:gd name="T68" fmla="*/ 82 w 327"/>
                <a:gd name="T69" fmla="*/ 234 h 365"/>
                <a:gd name="T70" fmla="*/ 87 w 327"/>
                <a:gd name="T71" fmla="*/ 222 h 365"/>
                <a:gd name="T72" fmla="*/ 64 w 327"/>
                <a:gd name="T73" fmla="*/ 203 h 365"/>
                <a:gd name="T74" fmla="*/ 45 w 327"/>
                <a:gd name="T75" fmla="*/ 203 h 365"/>
                <a:gd name="T76" fmla="*/ 30 w 327"/>
                <a:gd name="T77" fmla="*/ 206 h 365"/>
                <a:gd name="T78" fmla="*/ 19 w 327"/>
                <a:gd name="T79" fmla="*/ 187 h 365"/>
                <a:gd name="T80" fmla="*/ 4 w 327"/>
                <a:gd name="T81" fmla="*/ 168 h 365"/>
                <a:gd name="T82" fmla="*/ 19 w 327"/>
                <a:gd name="T83" fmla="*/ 158 h 365"/>
                <a:gd name="T84" fmla="*/ 28 w 327"/>
                <a:gd name="T85" fmla="*/ 137 h 365"/>
                <a:gd name="T86" fmla="*/ 35 w 327"/>
                <a:gd name="T87" fmla="*/ 128 h 365"/>
                <a:gd name="T88" fmla="*/ 42 w 327"/>
                <a:gd name="T89" fmla="*/ 106 h 365"/>
                <a:gd name="T90" fmla="*/ 28 w 327"/>
                <a:gd name="T91" fmla="*/ 94 h 365"/>
                <a:gd name="T92" fmla="*/ 30 w 327"/>
                <a:gd name="T93" fmla="*/ 78 h 365"/>
                <a:gd name="T94" fmla="*/ 26 w 327"/>
                <a:gd name="T95" fmla="*/ 54 h 365"/>
                <a:gd name="T96" fmla="*/ 45 w 327"/>
                <a:gd name="T97" fmla="*/ 42 h 365"/>
                <a:gd name="T98" fmla="*/ 61 w 327"/>
                <a:gd name="T99" fmla="*/ 35 h 365"/>
                <a:gd name="T100" fmla="*/ 75 w 327"/>
                <a:gd name="T101" fmla="*/ 21 h 365"/>
                <a:gd name="T102" fmla="*/ 97 w 327"/>
                <a:gd name="T103" fmla="*/ 21 h 365"/>
                <a:gd name="T104" fmla="*/ 116 w 327"/>
                <a:gd name="T105" fmla="*/ 14 h 365"/>
                <a:gd name="T106" fmla="*/ 146 w 327"/>
                <a:gd name="T107" fmla="*/ 12 h 365"/>
                <a:gd name="T108" fmla="*/ 161 w 327"/>
                <a:gd name="T109" fmla="*/ 14 h 365"/>
                <a:gd name="T110" fmla="*/ 175 w 327"/>
                <a:gd name="T111" fmla="*/ 14 h 365"/>
                <a:gd name="T112" fmla="*/ 187 w 327"/>
                <a:gd name="T113" fmla="*/ 4 h 365"/>
                <a:gd name="T114" fmla="*/ 199 w 327"/>
                <a:gd name="T115" fmla="*/ 9 h 365"/>
                <a:gd name="T116" fmla="*/ 229 w 327"/>
                <a:gd name="T117"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65">
                  <a:moveTo>
                    <a:pt x="270" y="9"/>
                  </a:moveTo>
                  <a:lnTo>
                    <a:pt x="277" y="16"/>
                  </a:lnTo>
                  <a:lnTo>
                    <a:pt x="279" y="21"/>
                  </a:lnTo>
                  <a:lnTo>
                    <a:pt x="282" y="23"/>
                  </a:lnTo>
                  <a:lnTo>
                    <a:pt x="282" y="26"/>
                  </a:lnTo>
                  <a:lnTo>
                    <a:pt x="284" y="30"/>
                  </a:lnTo>
                  <a:lnTo>
                    <a:pt x="284" y="33"/>
                  </a:lnTo>
                  <a:lnTo>
                    <a:pt x="286" y="33"/>
                  </a:lnTo>
                  <a:lnTo>
                    <a:pt x="289" y="35"/>
                  </a:lnTo>
                  <a:lnTo>
                    <a:pt x="293" y="35"/>
                  </a:lnTo>
                  <a:lnTo>
                    <a:pt x="296" y="35"/>
                  </a:lnTo>
                  <a:lnTo>
                    <a:pt x="296" y="38"/>
                  </a:lnTo>
                  <a:lnTo>
                    <a:pt x="296" y="40"/>
                  </a:lnTo>
                  <a:lnTo>
                    <a:pt x="298" y="42"/>
                  </a:lnTo>
                  <a:lnTo>
                    <a:pt x="298" y="45"/>
                  </a:lnTo>
                  <a:lnTo>
                    <a:pt x="301" y="45"/>
                  </a:lnTo>
                  <a:lnTo>
                    <a:pt x="301" y="42"/>
                  </a:lnTo>
                  <a:lnTo>
                    <a:pt x="303" y="42"/>
                  </a:lnTo>
                  <a:lnTo>
                    <a:pt x="305" y="42"/>
                  </a:lnTo>
                  <a:lnTo>
                    <a:pt x="308" y="45"/>
                  </a:lnTo>
                  <a:lnTo>
                    <a:pt x="312" y="57"/>
                  </a:lnTo>
                  <a:lnTo>
                    <a:pt x="315" y="59"/>
                  </a:lnTo>
                  <a:lnTo>
                    <a:pt x="315" y="64"/>
                  </a:lnTo>
                  <a:lnTo>
                    <a:pt x="317" y="66"/>
                  </a:lnTo>
                  <a:lnTo>
                    <a:pt x="317" y="68"/>
                  </a:lnTo>
                  <a:lnTo>
                    <a:pt x="322" y="73"/>
                  </a:lnTo>
                  <a:lnTo>
                    <a:pt x="322" y="78"/>
                  </a:lnTo>
                  <a:lnTo>
                    <a:pt x="322" y="87"/>
                  </a:lnTo>
                  <a:lnTo>
                    <a:pt x="322" y="90"/>
                  </a:lnTo>
                  <a:lnTo>
                    <a:pt x="322" y="92"/>
                  </a:lnTo>
                  <a:lnTo>
                    <a:pt x="322" y="94"/>
                  </a:lnTo>
                  <a:lnTo>
                    <a:pt x="324" y="99"/>
                  </a:lnTo>
                  <a:lnTo>
                    <a:pt x="327" y="104"/>
                  </a:lnTo>
                  <a:lnTo>
                    <a:pt x="327" y="106"/>
                  </a:lnTo>
                  <a:lnTo>
                    <a:pt x="327" y="106"/>
                  </a:lnTo>
                  <a:lnTo>
                    <a:pt x="327" y="111"/>
                  </a:lnTo>
                  <a:lnTo>
                    <a:pt x="327" y="111"/>
                  </a:lnTo>
                  <a:lnTo>
                    <a:pt x="327" y="113"/>
                  </a:lnTo>
                  <a:lnTo>
                    <a:pt x="327" y="116"/>
                  </a:lnTo>
                  <a:lnTo>
                    <a:pt x="327" y="118"/>
                  </a:lnTo>
                  <a:lnTo>
                    <a:pt x="324" y="121"/>
                  </a:lnTo>
                  <a:lnTo>
                    <a:pt x="322" y="123"/>
                  </a:lnTo>
                  <a:lnTo>
                    <a:pt x="322" y="125"/>
                  </a:lnTo>
                  <a:lnTo>
                    <a:pt x="319" y="128"/>
                  </a:lnTo>
                  <a:lnTo>
                    <a:pt x="319" y="130"/>
                  </a:lnTo>
                  <a:lnTo>
                    <a:pt x="317" y="132"/>
                  </a:lnTo>
                  <a:lnTo>
                    <a:pt x="317" y="135"/>
                  </a:lnTo>
                  <a:lnTo>
                    <a:pt x="315" y="135"/>
                  </a:lnTo>
                  <a:lnTo>
                    <a:pt x="315" y="137"/>
                  </a:lnTo>
                  <a:lnTo>
                    <a:pt x="312" y="139"/>
                  </a:lnTo>
                  <a:lnTo>
                    <a:pt x="312" y="142"/>
                  </a:lnTo>
                  <a:lnTo>
                    <a:pt x="310" y="142"/>
                  </a:lnTo>
                  <a:lnTo>
                    <a:pt x="310" y="142"/>
                  </a:lnTo>
                  <a:lnTo>
                    <a:pt x="308" y="142"/>
                  </a:lnTo>
                  <a:lnTo>
                    <a:pt x="305" y="142"/>
                  </a:lnTo>
                  <a:lnTo>
                    <a:pt x="303" y="142"/>
                  </a:lnTo>
                  <a:lnTo>
                    <a:pt x="301" y="144"/>
                  </a:lnTo>
                  <a:lnTo>
                    <a:pt x="301" y="147"/>
                  </a:lnTo>
                  <a:lnTo>
                    <a:pt x="296" y="149"/>
                  </a:lnTo>
                  <a:lnTo>
                    <a:pt x="293" y="151"/>
                  </a:lnTo>
                  <a:lnTo>
                    <a:pt x="293" y="151"/>
                  </a:lnTo>
                  <a:lnTo>
                    <a:pt x="293" y="154"/>
                  </a:lnTo>
                  <a:lnTo>
                    <a:pt x="298" y="158"/>
                  </a:lnTo>
                  <a:lnTo>
                    <a:pt x="298" y="161"/>
                  </a:lnTo>
                  <a:lnTo>
                    <a:pt x="301" y="163"/>
                  </a:lnTo>
                  <a:lnTo>
                    <a:pt x="301" y="166"/>
                  </a:lnTo>
                  <a:lnTo>
                    <a:pt x="301" y="168"/>
                  </a:lnTo>
                  <a:lnTo>
                    <a:pt x="301" y="168"/>
                  </a:lnTo>
                  <a:lnTo>
                    <a:pt x="303" y="168"/>
                  </a:lnTo>
                  <a:lnTo>
                    <a:pt x="305" y="168"/>
                  </a:lnTo>
                  <a:lnTo>
                    <a:pt x="305" y="170"/>
                  </a:lnTo>
                  <a:lnTo>
                    <a:pt x="305" y="170"/>
                  </a:lnTo>
                  <a:lnTo>
                    <a:pt x="308" y="170"/>
                  </a:lnTo>
                  <a:lnTo>
                    <a:pt x="308" y="173"/>
                  </a:lnTo>
                  <a:lnTo>
                    <a:pt x="315" y="177"/>
                  </a:lnTo>
                  <a:lnTo>
                    <a:pt x="315" y="182"/>
                  </a:lnTo>
                  <a:lnTo>
                    <a:pt x="315" y="184"/>
                  </a:lnTo>
                  <a:lnTo>
                    <a:pt x="315" y="187"/>
                  </a:lnTo>
                  <a:lnTo>
                    <a:pt x="315" y="192"/>
                  </a:lnTo>
                  <a:lnTo>
                    <a:pt x="315" y="194"/>
                  </a:lnTo>
                  <a:lnTo>
                    <a:pt x="315" y="194"/>
                  </a:lnTo>
                  <a:lnTo>
                    <a:pt x="315" y="196"/>
                  </a:lnTo>
                  <a:lnTo>
                    <a:pt x="312" y="196"/>
                  </a:lnTo>
                  <a:lnTo>
                    <a:pt x="312" y="199"/>
                  </a:lnTo>
                  <a:lnTo>
                    <a:pt x="310" y="199"/>
                  </a:lnTo>
                  <a:lnTo>
                    <a:pt x="308" y="199"/>
                  </a:lnTo>
                  <a:lnTo>
                    <a:pt x="308" y="201"/>
                  </a:lnTo>
                  <a:lnTo>
                    <a:pt x="305" y="208"/>
                  </a:lnTo>
                  <a:lnTo>
                    <a:pt x="305" y="211"/>
                  </a:lnTo>
                  <a:lnTo>
                    <a:pt x="305" y="213"/>
                  </a:lnTo>
                  <a:lnTo>
                    <a:pt x="310" y="215"/>
                  </a:lnTo>
                  <a:lnTo>
                    <a:pt x="310" y="218"/>
                  </a:lnTo>
                  <a:lnTo>
                    <a:pt x="310" y="222"/>
                  </a:lnTo>
                  <a:lnTo>
                    <a:pt x="310" y="225"/>
                  </a:lnTo>
                  <a:lnTo>
                    <a:pt x="310" y="229"/>
                  </a:lnTo>
                  <a:lnTo>
                    <a:pt x="310" y="232"/>
                  </a:lnTo>
                  <a:lnTo>
                    <a:pt x="312" y="232"/>
                  </a:lnTo>
                  <a:lnTo>
                    <a:pt x="315" y="234"/>
                  </a:lnTo>
                  <a:lnTo>
                    <a:pt x="310" y="248"/>
                  </a:lnTo>
                  <a:lnTo>
                    <a:pt x="310" y="253"/>
                  </a:lnTo>
                  <a:lnTo>
                    <a:pt x="308" y="256"/>
                  </a:lnTo>
                  <a:lnTo>
                    <a:pt x="308" y="256"/>
                  </a:lnTo>
                  <a:lnTo>
                    <a:pt x="305" y="256"/>
                  </a:lnTo>
                  <a:lnTo>
                    <a:pt x="301" y="256"/>
                  </a:lnTo>
                  <a:lnTo>
                    <a:pt x="298" y="253"/>
                  </a:lnTo>
                  <a:lnTo>
                    <a:pt x="296" y="251"/>
                  </a:lnTo>
                  <a:lnTo>
                    <a:pt x="293" y="251"/>
                  </a:lnTo>
                  <a:lnTo>
                    <a:pt x="293" y="251"/>
                  </a:lnTo>
                  <a:lnTo>
                    <a:pt x="291" y="251"/>
                  </a:lnTo>
                  <a:lnTo>
                    <a:pt x="291" y="251"/>
                  </a:lnTo>
                  <a:lnTo>
                    <a:pt x="286" y="251"/>
                  </a:lnTo>
                  <a:lnTo>
                    <a:pt x="286" y="251"/>
                  </a:lnTo>
                  <a:lnTo>
                    <a:pt x="286" y="253"/>
                  </a:lnTo>
                  <a:lnTo>
                    <a:pt x="286" y="253"/>
                  </a:lnTo>
                  <a:lnTo>
                    <a:pt x="286" y="253"/>
                  </a:lnTo>
                  <a:lnTo>
                    <a:pt x="289" y="253"/>
                  </a:lnTo>
                  <a:lnTo>
                    <a:pt x="289" y="256"/>
                  </a:lnTo>
                  <a:lnTo>
                    <a:pt x="289" y="256"/>
                  </a:lnTo>
                  <a:lnTo>
                    <a:pt x="289" y="256"/>
                  </a:lnTo>
                  <a:lnTo>
                    <a:pt x="289" y="256"/>
                  </a:lnTo>
                  <a:lnTo>
                    <a:pt x="289" y="258"/>
                  </a:lnTo>
                  <a:lnTo>
                    <a:pt x="289" y="258"/>
                  </a:lnTo>
                  <a:lnTo>
                    <a:pt x="289" y="260"/>
                  </a:lnTo>
                  <a:lnTo>
                    <a:pt x="289" y="260"/>
                  </a:lnTo>
                  <a:lnTo>
                    <a:pt x="286" y="265"/>
                  </a:lnTo>
                  <a:lnTo>
                    <a:pt x="286" y="267"/>
                  </a:lnTo>
                  <a:lnTo>
                    <a:pt x="284" y="267"/>
                  </a:lnTo>
                  <a:lnTo>
                    <a:pt x="284" y="270"/>
                  </a:lnTo>
                  <a:lnTo>
                    <a:pt x="282" y="270"/>
                  </a:lnTo>
                  <a:lnTo>
                    <a:pt x="277" y="279"/>
                  </a:lnTo>
                  <a:lnTo>
                    <a:pt x="277" y="279"/>
                  </a:lnTo>
                  <a:lnTo>
                    <a:pt x="272" y="282"/>
                  </a:lnTo>
                  <a:lnTo>
                    <a:pt x="270" y="282"/>
                  </a:lnTo>
                  <a:lnTo>
                    <a:pt x="267" y="282"/>
                  </a:lnTo>
                  <a:lnTo>
                    <a:pt x="267" y="284"/>
                  </a:lnTo>
                  <a:lnTo>
                    <a:pt x="267" y="289"/>
                  </a:lnTo>
                  <a:lnTo>
                    <a:pt x="267" y="289"/>
                  </a:lnTo>
                  <a:lnTo>
                    <a:pt x="260" y="296"/>
                  </a:lnTo>
                  <a:lnTo>
                    <a:pt x="260" y="296"/>
                  </a:lnTo>
                  <a:lnTo>
                    <a:pt x="260" y="298"/>
                  </a:lnTo>
                  <a:lnTo>
                    <a:pt x="260" y="301"/>
                  </a:lnTo>
                  <a:lnTo>
                    <a:pt x="260" y="303"/>
                  </a:lnTo>
                  <a:lnTo>
                    <a:pt x="260" y="303"/>
                  </a:lnTo>
                  <a:lnTo>
                    <a:pt x="263" y="305"/>
                  </a:lnTo>
                  <a:lnTo>
                    <a:pt x="263" y="308"/>
                  </a:lnTo>
                  <a:lnTo>
                    <a:pt x="263" y="310"/>
                  </a:lnTo>
                  <a:lnTo>
                    <a:pt x="258" y="317"/>
                  </a:lnTo>
                  <a:lnTo>
                    <a:pt x="258" y="320"/>
                  </a:lnTo>
                  <a:lnTo>
                    <a:pt x="258" y="322"/>
                  </a:lnTo>
                  <a:lnTo>
                    <a:pt x="256" y="324"/>
                  </a:lnTo>
                  <a:lnTo>
                    <a:pt x="253" y="327"/>
                  </a:lnTo>
                  <a:lnTo>
                    <a:pt x="253" y="329"/>
                  </a:lnTo>
                  <a:lnTo>
                    <a:pt x="246" y="334"/>
                  </a:lnTo>
                  <a:lnTo>
                    <a:pt x="246" y="336"/>
                  </a:lnTo>
                  <a:lnTo>
                    <a:pt x="246" y="338"/>
                  </a:lnTo>
                  <a:lnTo>
                    <a:pt x="246" y="338"/>
                  </a:lnTo>
                  <a:lnTo>
                    <a:pt x="248" y="346"/>
                  </a:lnTo>
                  <a:lnTo>
                    <a:pt x="248" y="346"/>
                  </a:lnTo>
                  <a:lnTo>
                    <a:pt x="251" y="348"/>
                  </a:lnTo>
                  <a:lnTo>
                    <a:pt x="251" y="348"/>
                  </a:lnTo>
                  <a:lnTo>
                    <a:pt x="251" y="348"/>
                  </a:lnTo>
                  <a:lnTo>
                    <a:pt x="248" y="350"/>
                  </a:lnTo>
                  <a:lnTo>
                    <a:pt x="248" y="350"/>
                  </a:lnTo>
                  <a:lnTo>
                    <a:pt x="246" y="350"/>
                  </a:lnTo>
                  <a:lnTo>
                    <a:pt x="241" y="353"/>
                  </a:lnTo>
                  <a:lnTo>
                    <a:pt x="237" y="353"/>
                  </a:lnTo>
                  <a:lnTo>
                    <a:pt x="227" y="353"/>
                  </a:lnTo>
                  <a:lnTo>
                    <a:pt x="225" y="355"/>
                  </a:lnTo>
                  <a:lnTo>
                    <a:pt x="225" y="355"/>
                  </a:lnTo>
                  <a:lnTo>
                    <a:pt x="220" y="357"/>
                  </a:lnTo>
                  <a:lnTo>
                    <a:pt x="218" y="357"/>
                  </a:lnTo>
                  <a:lnTo>
                    <a:pt x="218" y="357"/>
                  </a:lnTo>
                  <a:lnTo>
                    <a:pt x="218" y="355"/>
                  </a:lnTo>
                  <a:lnTo>
                    <a:pt x="215" y="355"/>
                  </a:lnTo>
                  <a:lnTo>
                    <a:pt x="213" y="355"/>
                  </a:lnTo>
                  <a:lnTo>
                    <a:pt x="213" y="355"/>
                  </a:lnTo>
                  <a:lnTo>
                    <a:pt x="203" y="360"/>
                  </a:lnTo>
                  <a:lnTo>
                    <a:pt x="194" y="365"/>
                  </a:lnTo>
                  <a:lnTo>
                    <a:pt x="189" y="365"/>
                  </a:lnTo>
                  <a:lnTo>
                    <a:pt x="189" y="362"/>
                  </a:lnTo>
                  <a:lnTo>
                    <a:pt x="187" y="362"/>
                  </a:lnTo>
                  <a:lnTo>
                    <a:pt x="187" y="362"/>
                  </a:lnTo>
                  <a:lnTo>
                    <a:pt x="184" y="360"/>
                  </a:lnTo>
                  <a:lnTo>
                    <a:pt x="182" y="357"/>
                  </a:lnTo>
                  <a:lnTo>
                    <a:pt x="180" y="357"/>
                  </a:lnTo>
                  <a:lnTo>
                    <a:pt x="177" y="355"/>
                  </a:lnTo>
                  <a:lnTo>
                    <a:pt x="177" y="355"/>
                  </a:lnTo>
                  <a:lnTo>
                    <a:pt x="177" y="353"/>
                  </a:lnTo>
                  <a:lnTo>
                    <a:pt x="175" y="350"/>
                  </a:lnTo>
                  <a:lnTo>
                    <a:pt x="170" y="346"/>
                  </a:lnTo>
                  <a:lnTo>
                    <a:pt x="165" y="343"/>
                  </a:lnTo>
                  <a:lnTo>
                    <a:pt x="163" y="341"/>
                  </a:lnTo>
                  <a:lnTo>
                    <a:pt x="158" y="338"/>
                  </a:lnTo>
                  <a:lnTo>
                    <a:pt x="156" y="338"/>
                  </a:lnTo>
                  <a:lnTo>
                    <a:pt x="151" y="341"/>
                  </a:lnTo>
                  <a:lnTo>
                    <a:pt x="151" y="341"/>
                  </a:lnTo>
                  <a:lnTo>
                    <a:pt x="149" y="338"/>
                  </a:lnTo>
                  <a:lnTo>
                    <a:pt x="149" y="338"/>
                  </a:lnTo>
                  <a:lnTo>
                    <a:pt x="149" y="336"/>
                  </a:lnTo>
                  <a:lnTo>
                    <a:pt x="146" y="336"/>
                  </a:lnTo>
                  <a:lnTo>
                    <a:pt x="146" y="338"/>
                  </a:lnTo>
                  <a:lnTo>
                    <a:pt x="144" y="338"/>
                  </a:lnTo>
                  <a:lnTo>
                    <a:pt x="144" y="341"/>
                  </a:lnTo>
                  <a:lnTo>
                    <a:pt x="142" y="341"/>
                  </a:lnTo>
                  <a:lnTo>
                    <a:pt x="139" y="343"/>
                  </a:lnTo>
                  <a:lnTo>
                    <a:pt x="139" y="343"/>
                  </a:lnTo>
                  <a:lnTo>
                    <a:pt x="137" y="343"/>
                  </a:lnTo>
                  <a:lnTo>
                    <a:pt x="135" y="341"/>
                  </a:lnTo>
                  <a:lnTo>
                    <a:pt x="132" y="338"/>
                  </a:lnTo>
                  <a:lnTo>
                    <a:pt x="130" y="336"/>
                  </a:lnTo>
                  <a:lnTo>
                    <a:pt x="130" y="334"/>
                  </a:lnTo>
                  <a:lnTo>
                    <a:pt x="128" y="331"/>
                  </a:lnTo>
                  <a:lnTo>
                    <a:pt x="128" y="327"/>
                  </a:lnTo>
                  <a:lnTo>
                    <a:pt x="125" y="327"/>
                  </a:lnTo>
                  <a:lnTo>
                    <a:pt x="125" y="324"/>
                  </a:lnTo>
                  <a:lnTo>
                    <a:pt x="128" y="322"/>
                  </a:lnTo>
                  <a:lnTo>
                    <a:pt x="128" y="320"/>
                  </a:lnTo>
                  <a:lnTo>
                    <a:pt x="128" y="317"/>
                  </a:lnTo>
                  <a:lnTo>
                    <a:pt x="128" y="317"/>
                  </a:lnTo>
                  <a:lnTo>
                    <a:pt x="125" y="317"/>
                  </a:lnTo>
                  <a:lnTo>
                    <a:pt x="116" y="317"/>
                  </a:lnTo>
                  <a:lnTo>
                    <a:pt x="113" y="317"/>
                  </a:lnTo>
                  <a:lnTo>
                    <a:pt x="111" y="315"/>
                  </a:lnTo>
                  <a:lnTo>
                    <a:pt x="109" y="312"/>
                  </a:lnTo>
                  <a:lnTo>
                    <a:pt x="106" y="312"/>
                  </a:lnTo>
                  <a:lnTo>
                    <a:pt x="106" y="310"/>
                  </a:lnTo>
                  <a:lnTo>
                    <a:pt x="106" y="308"/>
                  </a:lnTo>
                  <a:lnTo>
                    <a:pt x="109" y="308"/>
                  </a:lnTo>
                  <a:lnTo>
                    <a:pt x="109" y="305"/>
                  </a:lnTo>
                  <a:lnTo>
                    <a:pt x="109" y="303"/>
                  </a:lnTo>
                  <a:lnTo>
                    <a:pt x="109" y="301"/>
                  </a:lnTo>
                  <a:lnTo>
                    <a:pt x="106" y="301"/>
                  </a:lnTo>
                  <a:lnTo>
                    <a:pt x="106" y="301"/>
                  </a:lnTo>
                  <a:lnTo>
                    <a:pt x="101" y="301"/>
                  </a:lnTo>
                  <a:lnTo>
                    <a:pt x="101" y="301"/>
                  </a:lnTo>
                  <a:lnTo>
                    <a:pt x="99" y="298"/>
                  </a:lnTo>
                  <a:lnTo>
                    <a:pt x="99" y="298"/>
                  </a:lnTo>
                  <a:lnTo>
                    <a:pt x="101" y="296"/>
                  </a:lnTo>
                  <a:lnTo>
                    <a:pt x="101" y="293"/>
                  </a:lnTo>
                  <a:lnTo>
                    <a:pt x="106" y="291"/>
                  </a:lnTo>
                  <a:lnTo>
                    <a:pt x="106" y="289"/>
                  </a:lnTo>
                  <a:lnTo>
                    <a:pt x="106" y="286"/>
                  </a:lnTo>
                  <a:lnTo>
                    <a:pt x="106" y="286"/>
                  </a:lnTo>
                  <a:lnTo>
                    <a:pt x="104" y="284"/>
                  </a:lnTo>
                  <a:lnTo>
                    <a:pt x="101" y="282"/>
                  </a:lnTo>
                  <a:lnTo>
                    <a:pt x="101" y="282"/>
                  </a:lnTo>
                  <a:lnTo>
                    <a:pt x="101" y="279"/>
                  </a:lnTo>
                  <a:lnTo>
                    <a:pt x="101" y="277"/>
                  </a:lnTo>
                  <a:lnTo>
                    <a:pt x="101" y="277"/>
                  </a:lnTo>
                  <a:lnTo>
                    <a:pt x="101" y="275"/>
                  </a:lnTo>
                  <a:lnTo>
                    <a:pt x="101" y="272"/>
                  </a:lnTo>
                  <a:lnTo>
                    <a:pt x="104" y="270"/>
                  </a:lnTo>
                  <a:lnTo>
                    <a:pt x="106" y="270"/>
                  </a:lnTo>
                  <a:lnTo>
                    <a:pt x="109" y="265"/>
                  </a:lnTo>
                  <a:lnTo>
                    <a:pt x="113" y="263"/>
                  </a:lnTo>
                  <a:lnTo>
                    <a:pt x="113" y="260"/>
                  </a:lnTo>
                  <a:lnTo>
                    <a:pt x="116" y="258"/>
                  </a:lnTo>
                  <a:lnTo>
                    <a:pt x="113" y="258"/>
                  </a:lnTo>
                  <a:lnTo>
                    <a:pt x="113" y="256"/>
                  </a:lnTo>
                  <a:lnTo>
                    <a:pt x="111" y="256"/>
                  </a:lnTo>
                  <a:lnTo>
                    <a:pt x="111" y="256"/>
                  </a:lnTo>
                  <a:lnTo>
                    <a:pt x="109" y="258"/>
                  </a:lnTo>
                  <a:lnTo>
                    <a:pt x="106" y="258"/>
                  </a:lnTo>
                  <a:lnTo>
                    <a:pt x="106" y="256"/>
                  </a:lnTo>
                  <a:lnTo>
                    <a:pt x="106" y="253"/>
                  </a:lnTo>
                  <a:lnTo>
                    <a:pt x="106" y="253"/>
                  </a:lnTo>
                  <a:lnTo>
                    <a:pt x="106" y="251"/>
                  </a:lnTo>
                  <a:lnTo>
                    <a:pt x="106" y="248"/>
                  </a:lnTo>
                  <a:lnTo>
                    <a:pt x="109" y="246"/>
                  </a:lnTo>
                  <a:lnTo>
                    <a:pt x="109" y="246"/>
                  </a:lnTo>
                  <a:lnTo>
                    <a:pt x="109" y="244"/>
                  </a:lnTo>
                  <a:lnTo>
                    <a:pt x="106" y="244"/>
                  </a:lnTo>
                  <a:lnTo>
                    <a:pt x="106" y="241"/>
                  </a:lnTo>
                  <a:lnTo>
                    <a:pt x="104" y="244"/>
                  </a:lnTo>
                  <a:lnTo>
                    <a:pt x="99" y="239"/>
                  </a:lnTo>
                  <a:lnTo>
                    <a:pt x="94" y="239"/>
                  </a:lnTo>
                  <a:lnTo>
                    <a:pt x="90" y="237"/>
                  </a:lnTo>
                  <a:lnTo>
                    <a:pt x="87" y="237"/>
                  </a:lnTo>
                  <a:lnTo>
                    <a:pt x="82" y="234"/>
                  </a:lnTo>
                  <a:lnTo>
                    <a:pt x="82" y="234"/>
                  </a:lnTo>
                  <a:lnTo>
                    <a:pt x="80" y="232"/>
                  </a:lnTo>
                  <a:lnTo>
                    <a:pt x="82" y="229"/>
                  </a:lnTo>
                  <a:lnTo>
                    <a:pt x="82" y="229"/>
                  </a:lnTo>
                  <a:lnTo>
                    <a:pt x="82" y="229"/>
                  </a:lnTo>
                  <a:lnTo>
                    <a:pt x="85" y="227"/>
                  </a:lnTo>
                  <a:lnTo>
                    <a:pt x="85" y="227"/>
                  </a:lnTo>
                  <a:lnTo>
                    <a:pt x="87" y="225"/>
                  </a:lnTo>
                  <a:lnTo>
                    <a:pt x="87" y="222"/>
                  </a:lnTo>
                  <a:lnTo>
                    <a:pt x="85" y="222"/>
                  </a:lnTo>
                  <a:lnTo>
                    <a:pt x="85" y="220"/>
                  </a:lnTo>
                  <a:lnTo>
                    <a:pt x="78" y="220"/>
                  </a:lnTo>
                  <a:lnTo>
                    <a:pt x="73" y="218"/>
                  </a:lnTo>
                  <a:lnTo>
                    <a:pt x="73" y="215"/>
                  </a:lnTo>
                  <a:lnTo>
                    <a:pt x="71" y="215"/>
                  </a:lnTo>
                  <a:lnTo>
                    <a:pt x="66" y="208"/>
                  </a:lnTo>
                  <a:lnTo>
                    <a:pt x="64" y="203"/>
                  </a:lnTo>
                  <a:lnTo>
                    <a:pt x="64" y="203"/>
                  </a:lnTo>
                  <a:lnTo>
                    <a:pt x="61" y="201"/>
                  </a:lnTo>
                  <a:lnTo>
                    <a:pt x="59" y="201"/>
                  </a:lnTo>
                  <a:lnTo>
                    <a:pt x="56" y="203"/>
                  </a:lnTo>
                  <a:lnTo>
                    <a:pt x="54" y="203"/>
                  </a:lnTo>
                  <a:lnTo>
                    <a:pt x="52" y="201"/>
                  </a:lnTo>
                  <a:lnTo>
                    <a:pt x="49" y="201"/>
                  </a:lnTo>
                  <a:lnTo>
                    <a:pt x="45" y="203"/>
                  </a:lnTo>
                  <a:lnTo>
                    <a:pt x="42" y="203"/>
                  </a:lnTo>
                  <a:lnTo>
                    <a:pt x="40" y="203"/>
                  </a:lnTo>
                  <a:lnTo>
                    <a:pt x="37" y="201"/>
                  </a:lnTo>
                  <a:lnTo>
                    <a:pt x="37" y="201"/>
                  </a:lnTo>
                  <a:lnTo>
                    <a:pt x="35" y="201"/>
                  </a:lnTo>
                  <a:lnTo>
                    <a:pt x="35" y="206"/>
                  </a:lnTo>
                  <a:lnTo>
                    <a:pt x="33" y="206"/>
                  </a:lnTo>
                  <a:lnTo>
                    <a:pt x="30" y="206"/>
                  </a:lnTo>
                  <a:lnTo>
                    <a:pt x="23" y="206"/>
                  </a:lnTo>
                  <a:lnTo>
                    <a:pt x="21" y="203"/>
                  </a:lnTo>
                  <a:lnTo>
                    <a:pt x="21" y="201"/>
                  </a:lnTo>
                  <a:lnTo>
                    <a:pt x="21" y="201"/>
                  </a:lnTo>
                  <a:lnTo>
                    <a:pt x="21" y="194"/>
                  </a:lnTo>
                  <a:lnTo>
                    <a:pt x="21" y="192"/>
                  </a:lnTo>
                  <a:lnTo>
                    <a:pt x="21" y="192"/>
                  </a:lnTo>
                  <a:lnTo>
                    <a:pt x="19" y="187"/>
                  </a:lnTo>
                  <a:lnTo>
                    <a:pt x="16" y="184"/>
                  </a:lnTo>
                  <a:lnTo>
                    <a:pt x="14" y="182"/>
                  </a:lnTo>
                  <a:lnTo>
                    <a:pt x="11" y="182"/>
                  </a:lnTo>
                  <a:lnTo>
                    <a:pt x="7" y="182"/>
                  </a:lnTo>
                  <a:lnTo>
                    <a:pt x="2" y="182"/>
                  </a:lnTo>
                  <a:lnTo>
                    <a:pt x="0" y="180"/>
                  </a:lnTo>
                  <a:lnTo>
                    <a:pt x="2" y="170"/>
                  </a:lnTo>
                  <a:lnTo>
                    <a:pt x="4" y="168"/>
                  </a:lnTo>
                  <a:lnTo>
                    <a:pt x="7" y="166"/>
                  </a:lnTo>
                  <a:lnTo>
                    <a:pt x="9" y="163"/>
                  </a:lnTo>
                  <a:lnTo>
                    <a:pt x="11" y="161"/>
                  </a:lnTo>
                  <a:lnTo>
                    <a:pt x="11" y="158"/>
                  </a:lnTo>
                  <a:lnTo>
                    <a:pt x="14" y="158"/>
                  </a:lnTo>
                  <a:lnTo>
                    <a:pt x="14" y="156"/>
                  </a:lnTo>
                  <a:lnTo>
                    <a:pt x="16" y="158"/>
                  </a:lnTo>
                  <a:lnTo>
                    <a:pt x="19" y="158"/>
                  </a:lnTo>
                  <a:lnTo>
                    <a:pt x="23" y="158"/>
                  </a:lnTo>
                  <a:lnTo>
                    <a:pt x="23" y="158"/>
                  </a:lnTo>
                  <a:lnTo>
                    <a:pt x="23" y="156"/>
                  </a:lnTo>
                  <a:lnTo>
                    <a:pt x="26" y="156"/>
                  </a:lnTo>
                  <a:lnTo>
                    <a:pt x="26" y="151"/>
                  </a:lnTo>
                  <a:lnTo>
                    <a:pt x="26" y="142"/>
                  </a:lnTo>
                  <a:lnTo>
                    <a:pt x="26" y="139"/>
                  </a:lnTo>
                  <a:lnTo>
                    <a:pt x="28" y="137"/>
                  </a:lnTo>
                  <a:lnTo>
                    <a:pt x="28" y="137"/>
                  </a:lnTo>
                  <a:lnTo>
                    <a:pt x="28" y="135"/>
                  </a:lnTo>
                  <a:lnTo>
                    <a:pt x="28" y="130"/>
                  </a:lnTo>
                  <a:lnTo>
                    <a:pt x="28" y="128"/>
                  </a:lnTo>
                  <a:lnTo>
                    <a:pt x="30" y="128"/>
                  </a:lnTo>
                  <a:lnTo>
                    <a:pt x="30" y="128"/>
                  </a:lnTo>
                  <a:lnTo>
                    <a:pt x="35" y="128"/>
                  </a:lnTo>
                  <a:lnTo>
                    <a:pt x="35" y="128"/>
                  </a:lnTo>
                  <a:lnTo>
                    <a:pt x="37" y="128"/>
                  </a:lnTo>
                  <a:lnTo>
                    <a:pt x="40" y="125"/>
                  </a:lnTo>
                  <a:lnTo>
                    <a:pt x="42" y="125"/>
                  </a:lnTo>
                  <a:lnTo>
                    <a:pt x="45" y="123"/>
                  </a:lnTo>
                  <a:lnTo>
                    <a:pt x="47" y="121"/>
                  </a:lnTo>
                  <a:lnTo>
                    <a:pt x="47" y="118"/>
                  </a:lnTo>
                  <a:lnTo>
                    <a:pt x="47" y="116"/>
                  </a:lnTo>
                  <a:lnTo>
                    <a:pt x="42" y="106"/>
                  </a:lnTo>
                  <a:lnTo>
                    <a:pt x="42" y="106"/>
                  </a:lnTo>
                  <a:lnTo>
                    <a:pt x="40" y="104"/>
                  </a:lnTo>
                  <a:lnTo>
                    <a:pt x="40" y="104"/>
                  </a:lnTo>
                  <a:lnTo>
                    <a:pt x="37" y="106"/>
                  </a:lnTo>
                  <a:lnTo>
                    <a:pt x="35" y="106"/>
                  </a:lnTo>
                  <a:lnTo>
                    <a:pt x="35" y="104"/>
                  </a:lnTo>
                  <a:lnTo>
                    <a:pt x="28" y="97"/>
                  </a:lnTo>
                  <a:lnTo>
                    <a:pt x="28" y="94"/>
                  </a:lnTo>
                  <a:lnTo>
                    <a:pt x="28" y="94"/>
                  </a:lnTo>
                  <a:lnTo>
                    <a:pt x="28" y="92"/>
                  </a:lnTo>
                  <a:lnTo>
                    <a:pt x="28" y="90"/>
                  </a:lnTo>
                  <a:lnTo>
                    <a:pt x="28" y="87"/>
                  </a:lnTo>
                  <a:lnTo>
                    <a:pt x="28" y="85"/>
                  </a:lnTo>
                  <a:lnTo>
                    <a:pt x="28" y="85"/>
                  </a:lnTo>
                  <a:lnTo>
                    <a:pt x="26" y="78"/>
                  </a:lnTo>
                  <a:lnTo>
                    <a:pt x="30" y="78"/>
                  </a:lnTo>
                  <a:lnTo>
                    <a:pt x="30" y="78"/>
                  </a:lnTo>
                  <a:lnTo>
                    <a:pt x="30" y="75"/>
                  </a:lnTo>
                  <a:lnTo>
                    <a:pt x="30" y="66"/>
                  </a:lnTo>
                  <a:lnTo>
                    <a:pt x="28" y="66"/>
                  </a:lnTo>
                  <a:lnTo>
                    <a:pt x="28" y="64"/>
                  </a:lnTo>
                  <a:lnTo>
                    <a:pt x="26" y="61"/>
                  </a:lnTo>
                  <a:lnTo>
                    <a:pt x="26" y="57"/>
                  </a:lnTo>
                  <a:lnTo>
                    <a:pt x="26" y="54"/>
                  </a:lnTo>
                  <a:lnTo>
                    <a:pt x="28" y="54"/>
                  </a:lnTo>
                  <a:lnTo>
                    <a:pt x="30" y="54"/>
                  </a:lnTo>
                  <a:lnTo>
                    <a:pt x="33" y="54"/>
                  </a:lnTo>
                  <a:lnTo>
                    <a:pt x="33" y="52"/>
                  </a:lnTo>
                  <a:lnTo>
                    <a:pt x="37" y="47"/>
                  </a:lnTo>
                  <a:lnTo>
                    <a:pt x="42" y="45"/>
                  </a:lnTo>
                  <a:lnTo>
                    <a:pt x="45" y="42"/>
                  </a:lnTo>
                  <a:lnTo>
                    <a:pt x="45" y="42"/>
                  </a:lnTo>
                  <a:lnTo>
                    <a:pt x="54" y="42"/>
                  </a:lnTo>
                  <a:lnTo>
                    <a:pt x="56" y="42"/>
                  </a:lnTo>
                  <a:lnTo>
                    <a:pt x="59" y="42"/>
                  </a:lnTo>
                  <a:lnTo>
                    <a:pt x="59" y="40"/>
                  </a:lnTo>
                  <a:lnTo>
                    <a:pt x="59" y="40"/>
                  </a:lnTo>
                  <a:lnTo>
                    <a:pt x="59" y="38"/>
                  </a:lnTo>
                  <a:lnTo>
                    <a:pt x="59" y="35"/>
                  </a:lnTo>
                  <a:lnTo>
                    <a:pt x="61" y="35"/>
                  </a:lnTo>
                  <a:lnTo>
                    <a:pt x="64" y="33"/>
                  </a:lnTo>
                  <a:lnTo>
                    <a:pt x="64" y="30"/>
                  </a:lnTo>
                  <a:lnTo>
                    <a:pt x="66" y="26"/>
                  </a:lnTo>
                  <a:lnTo>
                    <a:pt x="68" y="23"/>
                  </a:lnTo>
                  <a:lnTo>
                    <a:pt x="71" y="23"/>
                  </a:lnTo>
                  <a:lnTo>
                    <a:pt x="71" y="23"/>
                  </a:lnTo>
                  <a:lnTo>
                    <a:pt x="73" y="21"/>
                  </a:lnTo>
                  <a:lnTo>
                    <a:pt x="75" y="21"/>
                  </a:lnTo>
                  <a:lnTo>
                    <a:pt x="75" y="23"/>
                  </a:lnTo>
                  <a:lnTo>
                    <a:pt x="78" y="23"/>
                  </a:lnTo>
                  <a:lnTo>
                    <a:pt x="80" y="21"/>
                  </a:lnTo>
                  <a:lnTo>
                    <a:pt x="87" y="16"/>
                  </a:lnTo>
                  <a:lnTo>
                    <a:pt x="90" y="16"/>
                  </a:lnTo>
                  <a:lnTo>
                    <a:pt x="92" y="19"/>
                  </a:lnTo>
                  <a:lnTo>
                    <a:pt x="94" y="19"/>
                  </a:lnTo>
                  <a:lnTo>
                    <a:pt x="97" y="21"/>
                  </a:lnTo>
                  <a:lnTo>
                    <a:pt x="99" y="21"/>
                  </a:lnTo>
                  <a:lnTo>
                    <a:pt x="101" y="21"/>
                  </a:lnTo>
                  <a:lnTo>
                    <a:pt x="109" y="21"/>
                  </a:lnTo>
                  <a:lnTo>
                    <a:pt x="111" y="19"/>
                  </a:lnTo>
                  <a:lnTo>
                    <a:pt x="113" y="19"/>
                  </a:lnTo>
                  <a:lnTo>
                    <a:pt x="113" y="16"/>
                  </a:lnTo>
                  <a:lnTo>
                    <a:pt x="113" y="16"/>
                  </a:lnTo>
                  <a:lnTo>
                    <a:pt x="116" y="14"/>
                  </a:lnTo>
                  <a:lnTo>
                    <a:pt x="118" y="14"/>
                  </a:lnTo>
                  <a:lnTo>
                    <a:pt x="120" y="16"/>
                  </a:lnTo>
                  <a:lnTo>
                    <a:pt x="120" y="16"/>
                  </a:lnTo>
                  <a:lnTo>
                    <a:pt x="120" y="19"/>
                  </a:lnTo>
                  <a:lnTo>
                    <a:pt x="123" y="21"/>
                  </a:lnTo>
                  <a:lnTo>
                    <a:pt x="130" y="26"/>
                  </a:lnTo>
                  <a:lnTo>
                    <a:pt x="135" y="21"/>
                  </a:lnTo>
                  <a:lnTo>
                    <a:pt x="146" y="12"/>
                  </a:lnTo>
                  <a:lnTo>
                    <a:pt x="149" y="9"/>
                  </a:lnTo>
                  <a:lnTo>
                    <a:pt x="149" y="9"/>
                  </a:lnTo>
                  <a:lnTo>
                    <a:pt x="151" y="12"/>
                  </a:lnTo>
                  <a:lnTo>
                    <a:pt x="154" y="12"/>
                  </a:lnTo>
                  <a:lnTo>
                    <a:pt x="158" y="12"/>
                  </a:lnTo>
                  <a:lnTo>
                    <a:pt x="161" y="12"/>
                  </a:lnTo>
                  <a:lnTo>
                    <a:pt x="161" y="14"/>
                  </a:lnTo>
                  <a:lnTo>
                    <a:pt x="161" y="14"/>
                  </a:lnTo>
                  <a:lnTo>
                    <a:pt x="161" y="16"/>
                  </a:lnTo>
                  <a:lnTo>
                    <a:pt x="163" y="16"/>
                  </a:lnTo>
                  <a:lnTo>
                    <a:pt x="165" y="19"/>
                  </a:lnTo>
                  <a:lnTo>
                    <a:pt x="168" y="16"/>
                  </a:lnTo>
                  <a:lnTo>
                    <a:pt x="168" y="16"/>
                  </a:lnTo>
                  <a:lnTo>
                    <a:pt x="170" y="14"/>
                  </a:lnTo>
                  <a:lnTo>
                    <a:pt x="173" y="14"/>
                  </a:lnTo>
                  <a:lnTo>
                    <a:pt x="175" y="14"/>
                  </a:lnTo>
                  <a:lnTo>
                    <a:pt x="182" y="14"/>
                  </a:lnTo>
                  <a:lnTo>
                    <a:pt x="184" y="14"/>
                  </a:lnTo>
                  <a:lnTo>
                    <a:pt x="184" y="12"/>
                  </a:lnTo>
                  <a:lnTo>
                    <a:pt x="184" y="12"/>
                  </a:lnTo>
                  <a:lnTo>
                    <a:pt x="187" y="9"/>
                  </a:lnTo>
                  <a:lnTo>
                    <a:pt x="187" y="9"/>
                  </a:lnTo>
                  <a:lnTo>
                    <a:pt x="187" y="7"/>
                  </a:lnTo>
                  <a:lnTo>
                    <a:pt x="187" y="4"/>
                  </a:lnTo>
                  <a:lnTo>
                    <a:pt x="187" y="2"/>
                  </a:lnTo>
                  <a:lnTo>
                    <a:pt x="187" y="2"/>
                  </a:lnTo>
                  <a:lnTo>
                    <a:pt x="189" y="0"/>
                  </a:lnTo>
                  <a:lnTo>
                    <a:pt x="192" y="2"/>
                  </a:lnTo>
                  <a:lnTo>
                    <a:pt x="192" y="2"/>
                  </a:lnTo>
                  <a:lnTo>
                    <a:pt x="196" y="7"/>
                  </a:lnTo>
                  <a:lnTo>
                    <a:pt x="196" y="9"/>
                  </a:lnTo>
                  <a:lnTo>
                    <a:pt x="199" y="9"/>
                  </a:lnTo>
                  <a:lnTo>
                    <a:pt x="201" y="7"/>
                  </a:lnTo>
                  <a:lnTo>
                    <a:pt x="203" y="4"/>
                  </a:lnTo>
                  <a:lnTo>
                    <a:pt x="206" y="4"/>
                  </a:lnTo>
                  <a:lnTo>
                    <a:pt x="208" y="4"/>
                  </a:lnTo>
                  <a:lnTo>
                    <a:pt x="222" y="4"/>
                  </a:lnTo>
                  <a:lnTo>
                    <a:pt x="225" y="4"/>
                  </a:lnTo>
                  <a:lnTo>
                    <a:pt x="227" y="7"/>
                  </a:lnTo>
                  <a:lnTo>
                    <a:pt x="229" y="7"/>
                  </a:lnTo>
                  <a:lnTo>
                    <a:pt x="239" y="7"/>
                  </a:lnTo>
                  <a:lnTo>
                    <a:pt x="244" y="9"/>
                  </a:lnTo>
                  <a:lnTo>
                    <a:pt x="253" y="7"/>
                  </a:lnTo>
                  <a:lnTo>
                    <a:pt x="27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16">
              <a:extLst>
                <a:ext uri="{FF2B5EF4-FFF2-40B4-BE49-F238E27FC236}">
                  <a16:creationId xmlns:a16="http://schemas.microsoft.com/office/drawing/2014/main" id="{38F55005-BB69-4AC7-B7CF-6C746F751FA4}"/>
                </a:ext>
              </a:extLst>
            </p:cNvPr>
            <p:cNvSpPr>
              <a:spLocks noEditPoints="1"/>
            </p:cNvSpPr>
            <p:nvPr/>
          </p:nvSpPr>
          <p:spPr bwMode="auto">
            <a:xfrm>
              <a:off x="3752" y="2515"/>
              <a:ext cx="526" cy="607"/>
            </a:xfrm>
            <a:custGeom>
              <a:avLst/>
              <a:gdLst>
                <a:gd name="T0" fmla="*/ 363 w 526"/>
                <a:gd name="T1" fmla="*/ 55 h 607"/>
                <a:gd name="T2" fmla="*/ 391 w 526"/>
                <a:gd name="T3" fmla="*/ 128 h 607"/>
                <a:gd name="T4" fmla="*/ 406 w 526"/>
                <a:gd name="T5" fmla="*/ 147 h 607"/>
                <a:gd name="T6" fmla="*/ 441 w 526"/>
                <a:gd name="T7" fmla="*/ 147 h 607"/>
                <a:gd name="T8" fmla="*/ 460 w 526"/>
                <a:gd name="T9" fmla="*/ 154 h 607"/>
                <a:gd name="T10" fmla="*/ 481 w 526"/>
                <a:gd name="T11" fmla="*/ 154 h 607"/>
                <a:gd name="T12" fmla="*/ 503 w 526"/>
                <a:gd name="T13" fmla="*/ 176 h 607"/>
                <a:gd name="T14" fmla="*/ 507 w 526"/>
                <a:gd name="T15" fmla="*/ 204 h 607"/>
                <a:gd name="T16" fmla="*/ 526 w 526"/>
                <a:gd name="T17" fmla="*/ 223 h 607"/>
                <a:gd name="T18" fmla="*/ 522 w 526"/>
                <a:gd name="T19" fmla="*/ 226 h 607"/>
                <a:gd name="T20" fmla="*/ 507 w 526"/>
                <a:gd name="T21" fmla="*/ 245 h 607"/>
                <a:gd name="T22" fmla="*/ 489 w 526"/>
                <a:gd name="T23" fmla="*/ 285 h 607"/>
                <a:gd name="T24" fmla="*/ 481 w 526"/>
                <a:gd name="T25" fmla="*/ 294 h 607"/>
                <a:gd name="T26" fmla="*/ 458 w 526"/>
                <a:gd name="T27" fmla="*/ 311 h 607"/>
                <a:gd name="T28" fmla="*/ 455 w 526"/>
                <a:gd name="T29" fmla="*/ 320 h 607"/>
                <a:gd name="T30" fmla="*/ 432 w 526"/>
                <a:gd name="T31" fmla="*/ 339 h 607"/>
                <a:gd name="T32" fmla="*/ 410 w 526"/>
                <a:gd name="T33" fmla="*/ 339 h 607"/>
                <a:gd name="T34" fmla="*/ 391 w 526"/>
                <a:gd name="T35" fmla="*/ 316 h 607"/>
                <a:gd name="T36" fmla="*/ 365 w 526"/>
                <a:gd name="T37" fmla="*/ 332 h 607"/>
                <a:gd name="T38" fmla="*/ 256 w 526"/>
                <a:gd name="T39" fmla="*/ 413 h 607"/>
                <a:gd name="T40" fmla="*/ 240 w 526"/>
                <a:gd name="T41" fmla="*/ 425 h 607"/>
                <a:gd name="T42" fmla="*/ 233 w 526"/>
                <a:gd name="T43" fmla="*/ 460 h 607"/>
                <a:gd name="T44" fmla="*/ 230 w 526"/>
                <a:gd name="T45" fmla="*/ 474 h 607"/>
                <a:gd name="T46" fmla="*/ 230 w 526"/>
                <a:gd name="T47" fmla="*/ 498 h 607"/>
                <a:gd name="T48" fmla="*/ 230 w 526"/>
                <a:gd name="T49" fmla="*/ 531 h 607"/>
                <a:gd name="T50" fmla="*/ 225 w 526"/>
                <a:gd name="T51" fmla="*/ 581 h 607"/>
                <a:gd name="T52" fmla="*/ 185 w 526"/>
                <a:gd name="T53" fmla="*/ 586 h 607"/>
                <a:gd name="T54" fmla="*/ 142 w 526"/>
                <a:gd name="T55" fmla="*/ 602 h 607"/>
                <a:gd name="T56" fmla="*/ 102 w 526"/>
                <a:gd name="T57" fmla="*/ 586 h 607"/>
                <a:gd name="T58" fmla="*/ 50 w 526"/>
                <a:gd name="T59" fmla="*/ 602 h 607"/>
                <a:gd name="T60" fmla="*/ 3 w 526"/>
                <a:gd name="T61" fmla="*/ 569 h 607"/>
                <a:gd name="T62" fmla="*/ 41 w 526"/>
                <a:gd name="T63" fmla="*/ 553 h 607"/>
                <a:gd name="T64" fmla="*/ 79 w 526"/>
                <a:gd name="T65" fmla="*/ 531 h 607"/>
                <a:gd name="T66" fmla="*/ 60 w 526"/>
                <a:gd name="T67" fmla="*/ 512 h 607"/>
                <a:gd name="T68" fmla="*/ 33 w 526"/>
                <a:gd name="T69" fmla="*/ 498 h 607"/>
                <a:gd name="T70" fmla="*/ 48 w 526"/>
                <a:gd name="T71" fmla="*/ 484 h 607"/>
                <a:gd name="T72" fmla="*/ 50 w 526"/>
                <a:gd name="T73" fmla="*/ 462 h 607"/>
                <a:gd name="T74" fmla="*/ 43 w 526"/>
                <a:gd name="T75" fmla="*/ 432 h 607"/>
                <a:gd name="T76" fmla="*/ 3 w 526"/>
                <a:gd name="T77" fmla="*/ 410 h 607"/>
                <a:gd name="T78" fmla="*/ 17 w 526"/>
                <a:gd name="T79" fmla="*/ 377 h 607"/>
                <a:gd name="T80" fmla="*/ 24 w 526"/>
                <a:gd name="T81" fmla="*/ 358 h 607"/>
                <a:gd name="T82" fmla="*/ 62 w 526"/>
                <a:gd name="T83" fmla="*/ 363 h 607"/>
                <a:gd name="T84" fmla="*/ 90 w 526"/>
                <a:gd name="T85" fmla="*/ 363 h 607"/>
                <a:gd name="T86" fmla="*/ 152 w 526"/>
                <a:gd name="T87" fmla="*/ 356 h 607"/>
                <a:gd name="T88" fmla="*/ 161 w 526"/>
                <a:gd name="T89" fmla="*/ 335 h 607"/>
                <a:gd name="T90" fmla="*/ 157 w 526"/>
                <a:gd name="T91" fmla="*/ 308 h 607"/>
                <a:gd name="T92" fmla="*/ 211 w 526"/>
                <a:gd name="T93" fmla="*/ 294 h 607"/>
                <a:gd name="T94" fmla="*/ 228 w 526"/>
                <a:gd name="T95" fmla="*/ 282 h 607"/>
                <a:gd name="T96" fmla="*/ 240 w 526"/>
                <a:gd name="T97" fmla="*/ 266 h 607"/>
                <a:gd name="T98" fmla="*/ 261 w 526"/>
                <a:gd name="T99" fmla="*/ 252 h 607"/>
                <a:gd name="T100" fmla="*/ 292 w 526"/>
                <a:gd name="T101" fmla="*/ 223 h 607"/>
                <a:gd name="T102" fmla="*/ 270 w 526"/>
                <a:gd name="T103" fmla="*/ 209 h 607"/>
                <a:gd name="T104" fmla="*/ 280 w 526"/>
                <a:gd name="T105" fmla="*/ 183 h 607"/>
                <a:gd name="T106" fmla="*/ 247 w 526"/>
                <a:gd name="T107" fmla="*/ 166 h 607"/>
                <a:gd name="T108" fmla="*/ 240 w 526"/>
                <a:gd name="T109" fmla="*/ 136 h 607"/>
                <a:gd name="T110" fmla="*/ 233 w 526"/>
                <a:gd name="T111" fmla="*/ 100 h 607"/>
                <a:gd name="T112" fmla="*/ 235 w 526"/>
                <a:gd name="T113" fmla="*/ 24 h 607"/>
                <a:gd name="T114" fmla="*/ 266 w 526"/>
                <a:gd name="T115" fmla="*/ 8 h 607"/>
                <a:gd name="T116" fmla="*/ 304 w 526"/>
                <a:gd name="T117" fmla="*/ 34 h 607"/>
                <a:gd name="T118" fmla="*/ 325 w 526"/>
                <a:gd name="T119" fmla="*/ 19 h 607"/>
                <a:gd name="T120" fmla="*/ 353 w 526"/>
                <a:gd name="T121" fmla="*/ 45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07">
                  <a:moveTo>
                    <a:pt x="48" y="581"/>
                  </a:moveTo>
                  <a:lnTo>
                    <a:pt x="50" y="581"/>
                  </a:lnTo>
                  <a:lnTo>
                    <a:pt x="50" y="581"/>
                  </a:lnTo>
                  <a:lnTo>
                    <a:pt x="48" y="576"/>
                  </a:lnTo>
                  <a:lnTo>
                    <a:pt x="48" y="574"/>
                  </a:lnTo>
                  <a:lnTo>
                    <a:pt x="45" y="571"/>
                  </a:lnTo>
                  <a:lnTo>
                    <a:pt x="43" y="571"/>
                  </a:lnTo>
                  <a:lnTo>
                    <a:pt x="41" y="576"/>
                  </a:lnTo>
                  <a:lnTo>
                    <a:pt x="41" y="579"/>
                  </a:lnTo>
                  <a:lnTo>
                    <a:pt x="43" y="581"/>
                  </a:lnTo>
                  <a:lnTo>
                    <a:pt x="48" y="581"/>
                  </a:lnTo>
                  <a:lnTo>
                    <a:pt x="48" y="581"/>
                  </a:lnTo>
                  <a:close/>
                  <a:moveTo>
                    <a:pt x="363" y="50"/>
                  </a:moveTo>
                  <a:lnTo>
                    <a:pt x="363" y="55"/>
                  </a:lnTo>
                  <a:lnTo>
                    <a:pt x="363" y="60"/>
                  </a:lnTo>
                  <a:lnTo>
                    <a:pt x="365" y="62"/>
                  </a:lnTo>
                  <a:lnTo>
                    <a:pt x="365" y="62"/>
                  </a:lnTo>
                  <a:lnTo>
                    <a:pt x="365" y="62"/>
                  </a:lnTo>
                  <a:lnTo>
                    <a:pt x="368" y="69"/>
                  </a:lnTo>
                  <a:lnTo>
                    <a:pt x="368" y="79"/>
                  </a:lnTo>
                  <a:lnTo>
                    <a:pt x="370" y="86"/>
                  </a:lnTo>
                  <a:lnTo>
                    <a:pt x="372" y="90"/>
                  </a:lnTo>
                  <a:lnTo>
                    <a:pt x="375" y="93"/>
                  </a:lnTo>
                  <a:lnTo>
                    <a:pt x="377" y="95"/>
                  </a:lnTo>
                  <a:lnTo>
                    <a:pt x="380" y="100"/>
                  </a:lnTo>
                  <a:lnTo>
                    <a:pt x="384" y="119"/>
                  </a:lnTo>
                  <a:lnTo>
                    <a:pt x="389" y="121"/>
                  </a:lnTo>
                  <a:lnTo>
                    <a:pt x="391" y="128"/>
                  </a:lnTo>
                  <a:lnTo>
                    <a:pt x="394" y="131"/>
                  </a:lnTo>
                  <a:lnTo>
                    <a:pt x="394" y="133"/>
                  </a:lnTo>
                  <a:lnTo>
                    <a:pt x="394" y="133"/>
                  </a:lnTo>
                  <a:lnTo>
                    <a:pt x="391" y="136"/>
                  </a:lnTo>
                  <a:lnTo>
                    <a:pt x="391" y="138"/>
                  </a:lnTo>
                  <a:lnTo>
                    <a:pt x="391" y="140"/>
                  </a:lnTo>
                  <a:lnTo>
                    <a:pt x="391" y="147"/>
                  </a:lnTo>
                  <a:lnTo>
                    <a:pt x="394" y="150"/>
                  </a:lnTo>
                  <a:lnTo>
                    <a:pt x="394" y="150"/>
                  </a:lnTo>
                  <a:lnTo>
                    <a:pt x="398" y="147"/>
                  </a:lnTo>
                  <a:lnTo>
                    <a:pt x="398" y="147"/>
                  </a:lnTo>
                  <a:lnTo>
                    <a:pt x="401" y="147"/>
                  </a:lnTo>
                  <a:lnTo>
                    <a:pt x="403" y="147"/>
                  </a:lnTo>
                  <a:lnTo>
                    <a:pt x="406" y="147"/>
                  </a:lnTo>
                  <a:lnTo>
                    <a:pt x="408" y="147"/>
                  </a:lnTo>
                  <a:lnTo>
                    <a:pt x="408" y="147"/>
                  </a:lnTo>
                  <a:lnTo>
                    <a:pt x="408" y="150"/>
                  </a:lnTo>
                  <a:lnTo>
                    <a:pt x="410" y="150"/>
                  </a:lnTo>
                  <a:lnTo>
                    <a:pt x="413" y="152"/>
                  </a:lnTo>
                  <a:lnTo>
                    <a:pt x="425" y="159"/>
                  </a:lnTo>
                  <a:lnTo>
                    <a:pt x="425" y="159"/>
                  </a:lnTo>
                  <a:lnTo>
                    <a:pt x="427" y="159"/>
                  </a:lnTo>
                  <a:lnTo>
                    <a:pt x="429" y="159"/>
                  </a:lnTo>
                  <a:lnTo>
                    <a:pt x="429" y="157"/>
                  </a:lnTo>
                  <a:lnTo>
                    <a:pt x="432" y="154"/>
                  </a:lnTo>
                  <a:lnTo>
                    <a:pt x="434" y="154"/>
                  </a:lnTo>
                  <a:lnTo>
                    <a:pt x="436" y="152"/>
                  </a:lnTo>
                  <a:lnTo>
                    <a:pt x="441" y="147"/>
                  </a:lnTo>
                  <a:lnTo>
                    <a:pt x="443" y="147"/>
                  </a:lnTo>
                  <a:lnTo>
                    <a:pt x="448" y="145"/>
                  </a:lnTo>
                  <a:lnTo>
                    <a:pt x="451" y="145"/>
                  </a:lnTo>
                  <a:lnTo>
                    <a:pt x="451" y="147"/>
                  </a:lnTo>
                  <a:lnTo>
                    <a:pt x="451" y="147"/>
                  </a:lnTo>
                  <a:lnTo>
                    <a:pt x="451" y="150"/>
                  </a:lnTo>
                  <a:lnTo>
                    <a:pt x="451" y="152"/>
                  </a:lnTo>
                  <a:lnTo>
                    <a:pt x="451" y="152"/>
                  </a:lnTo>
                  <a:lnTo>
                    <a:pt x="451" y="154"/>
                  </a:lnTo>
                  <a:lnTo>
                    <a:pt x="453" y="157"/>
                  </a:lnTo>
                  <a:lnTo>
                    <a:pt x="455" y="157"/>
                  </a:lnTo>
                  <a:lnTo>
                    <a:pt x="458" y="157"/>
                  </a:lnTo>
                  <a:lnTo>
                    <a:pt x="458" y="157"/>
                  </a:lnTo>
                  <a:lnTo>
                    <a:pt x="460" y="154"/>
                  </a:lnTo>
                  <a:lnTo>
                    <a:pt x="460" y="152"/>
                  </a:lnTo>
                  <a:lnTo>
                    <a:pt x="460" y="152"/>
                  </a:lnTo>
                  <a:lnTo>
                    <a:pt x="460" y="150"/>
                  </a:lnTo>
                  <a:lnTo>
                    <a:pt x="462" y="147"/>
                  </a:lnTo>
                  <a:lnTo>
                    <a:pt x="462" y="147"/>
                  </a:lnTo>
                  <a:lnTo>
                    <a:pt x="467" y="145"/>
                  </a:lnTo>
                  <a:lnTo>
                    <a:pt x="472" y="147"/>
                  </a:lnTo>
                  <a:lnTo>
                    <a:pt x="477" y="147"/>
                  </a:lnTo>
                  <a:lnTo>
                    <a:pt x="479" y="150"/>
                  </a:lnTo>
                  <a:lnTo>
                    <a:pt x="479" y="150"/>
                  </a:lnTo>
                  <a:lnTo>
                    <a:pt x="479" y="150"/>
                  </a:lnTo>
                  <a:lnTo>
                    <a:pt x="479" y="152"/>
                  </a:lnTo>
                  <a:lnTo>
                    <a:pt x="481" y="152"/>
                  </a:lnTo>
                  <a:lnTo>
                    <a:pt x="481" y="154"/>
                  </a:lnTo>
                  <a:lnTo>
                    <a:pt x="481" y="154"/>
                  </a:lnTo>
                  <a:lnTo>
                    <a:pt x="484" y="154"/>
                  </a:lnTo>
                  <a:lnTo>
                    <a:pt x="489" y="157"/>
                  </a:lnTo>
                  <a:lnTo>
                    <a:pt x="496" y="159"/>
                  </a:lnTo>
                  <a:lnTo>
                    <a:pt x="496" y="164"/>
                  </a:lnTo>
                  <a:lnTo>
                    <a:pt x="498" y="166"/>
                  </a:lnTo>
                  <a:lnTo>
                    <a:pt x="500" y="169"/>
                  </a:lnTo>
                  <a:lnTo>
                    <a:pt x="500" y="169"/>
                  </a:lnTo>
                  <a:lnTo>
                    <a:pt x="500" y="171"/>
                  </a:lnTo>
                  <a:lnTo>
                    <a:pt x="500" y="171"/>
                  </a:lnTo>
                  <a:lnTo>
                    <a:pt x="500" y="173"/>
                  </a:lnTo>
                  <a:lnTo>
                    <a:pt x="500" y="173"/>
                  </a:lnTo>
                  <a:lnTo>
                    <a:pt x="500" y="176"/>
                  </a:lnTo>
                  <a:lnTo>
                    <a:pt x="503" y="176"/>
                  </a:lnTo>
                  <a:lnTo>
                    <a:pt x="505" y="178"/>
                  </a:lnTo>
                  <a:lnTo>
                    <a:pt x="505" y="178"/>
                  </a:lnTo>
                  <a:lnTo>
                    <a:pt x="505" y="181"/>
                  </a:lnTo>
                  <a:lnTo>
                    <a:pt x="507" y="188"/>
                  </a:lnTo>
                  <a:lnTo>
                    <a:pt x="507" y="190"/>
                  </a:lnTo>
                  <a:lnTo>
                    <a:pt x="505" y="192"/>
                  </a:lnTo>
                  <a:lnTo>
                    <a:pt x="505" y="192"/>
                  </a:lnTo>
                  <a:lnTo>
                    <a:pt x="505" y="195"/>
                  </a:lnTo>
                  <a:lnTo>
                    <a:pt x="505" y="195"/>
                  </a:lnTo>
                  <a:lnTo>
                    <a:pt x="505" y="195"/>
                  </a:lnTo>
                  <a:lnTo>
                    <a:pt x="505" y="202"/>
                  </a:lnTo>
                  <a:lnTo>
                    <a:pt x="507" y="204"/>
                  </a:lnTo>
                  <a:lnTo>
                    <a:pt x="507" y="204"/>
                  </a:lnTo>
                  <a:lnTo>
                    <a:pt x="507" y="204"/>
                  </a:lnTo>
                  <a:lnTo>
                    <a:pt x="510" y="204"/>
                  </a:lnTo>
                  <a:lnTo>
                    <a:pt x="510" y="204"/>
                  </a:lnTo>
                  <a:lnTo>
                    <a:pt x="510" y="204"/>
                  </a:lnTo>
                  <a:lnTo>
                    <a:pt x="512" y="204"/>
                  </a:lnTo>
                  <a:lnTo>
                    <a:pt x="512" y="204"/>
                  </a:lnTo>
                  <a:lnTo>
                    <a:pt x="515" y="204"/>
                  </a:lnTo>
                  <a:lnTo>
                    <a:pt x="515" y="204"/>
                  </a:lnTo>
                  <a:lnTo>
                    <a:pt x="524" y="216"/>
                  </a:lnTo>
                  <a:lnTo>
                    <a:pt x="526" y="218"/>
                  </a:lnTo>
                  <a:lnTo>
                    <a:pt x="526" y="221"/>
                  </a:lnTo>
                  <a:lnTo>
                    <a:pt x="526" y="221"/>
                  </a:lnTo>
                  <a:lnTo>
                    <a:pt x="526" y="223"/>
                  </a:lnTo>
                  <a:lnTo>
                    <a:pt x="526" y="223"/>
                  </a:lnTo>
                  <a:lnTo>
                    <a:pt x="526" y="223"/>
                  </a:lnTo>
                  <a:lnTo>
                    <a:pt x="526" y="223"/>
                  </a:lnTo>
                  <a:lnTo>
                    <a:pt x="526" y="226"/>
                  </a:lnTo>
                  <a:lnTo>
                    <a:pt x="526" y="226"/>
                  </a:lnTo>
                  <a:lnTo>
                    <a:pt x="526" y="226"/>
                  </a:lnTo>
                  <a:lnTo>
                    <a:pt x="526" y="226"/>
                  </a:lnTo>
                  <a:lnTo>
                    <a:pt x="526" y="226"/>
                  </a:lnTo>
                  <a:lnTo>
                    <a:pt x="524" y="226"/>
                  </a:lnTo>
                  <a:lnTo>
                    <a:pt x="524" y="226"/>
                  </a:lnTo>
                  <a:lnTo>
                    <a:pt x="524" y="226"/>
                  </a:lnTo>
                  <a:lnTo>
                    <a:pt x="524" y="223"/>
                  </a:lnTo>
                  <a:lnTo>
                    <a:pt x="524" y="223"/>
                  </a:lnTo>
                  <a:lnTo>
                    <a:pt x="522" y="226"/>
                  </a:lnTo>
                  <a:lnTo>
                    <a:pt x="522" y="226"/>
                  </a:lnTo>
                  <a:lnTo>
                    <a:pt x="522" y="226"/>
                  </a:lnTo>
                  <a:lnTo>
                    <a:pt x="522" y="226"/>
                  </a:lnTo>
                  <a:lnTo>
                    <a:pt x="522" y="230"/>
                  </a:lnTo>
                  <a:lnTo>
                    <a:pt x="522" y="230"/>
                  </a:lnTo>
                  <a:lnTo>
                    <a:pt x="522" y="233"/>
                  </a:lnTo>
                  <a:lnTo>
                    <a:pt x="522" y="233"/>
                  </a:lnTo>
                  <a:lnTo>
                    <a:pt x="522" y="235"/>
                  </a:lnTo>
                  <a:lnTo>
                    <a:pt x="519" y="235"/>
                  </a:lnTo>
                  <a:lnTo>
                    <a:pt x="519" y="237"/>
                  </a:lnTo>
                  <a:lnTo>
                    <a:pt x="517" y="237"/>
                  </a:lnTo>
                  <a:lnTo>
                    <a:pt x="517" y="237"/>
                  </a:lnTo>
                  <a:lnTo>
                    <a:pt x="515" y="240"/>
                  </a:lnTo>
                  <a:lnTo>
                    <a:pt x="515" y="240"/>
                  </a:lnTo>
                  <a:lnTo>
                    <a:pt x="510" y="242"/>
                  </a:lnTo>
                  <a:lnTo>
                    <a:pt x="507" y="245"/>
                  </a:lnTo>
                  <a:lnTo>
                    <a:pt x="500" y="249"/>
                  </a:lnTo>
                  <a:lnTo>
                    <a:pt x="496" y="252"/>
                  </a:lnTo>
                  <a:lnTo>
                    <a:pt x="493" y="254"/>
                  </a:lnTo>
                  <a:lnTo>
                    <a:pt x="493" y="254"/>
                  </a:lnTo>
                  <a:lnTo>
                    <a:pt x="493" y="256"/>
                  </a:lnTo>
                  <a:lnTo>
                    <a:pt x="493" y="259"/>
                  </a:lnTo>
                  <a:lnTo>
                    <a:pt x="493" y="261"/>
                  </a:lnTo>
                  <a:lnTo>
                    <a:pt x="493" y="261"/>
                  </a:lnTo>
                  <a:lnTo>
                    <a:pt x="493" y="266"/>
                  </a:lnTo>
                  <a:lnTo>
                    <a:pt x="493" y="268"/>
                  </a:lnTo>
                  <a:lnTo>
                    <a:pt x="493" y="271"/>
                  </a:lnTo>
                  <a:lnTo>
                    <a:pt x="493" y="273"/>
                  </a:lnTo>
                  <a:lnTo>
                    <a:pt x="491" y="278"/>
                  </a:lnTo>
                  <a:lnTo>
                    <a:pt x="489" y="285"/>
                  </a:lnTo>
                  <a:lnTo>
                    <a:pt x="489" y="285"/>
                  </a:lnTo>
                  <a:lnTo>
                    <a:pt x="489" y="287"/>
                  </a:lnTo>
                  <a:lnTo>
                    <a:pt x="489" y="287"/>
                  </a:lnTo>
                  <a:lnTo>
                    <a:pt x="489" y="287"/>
                  </a:lnTo>
                  <a:lnTo>
                    <a:pt x="489" y="290"/>
                  </a:lnTo>
                  <a:lnTo>
                    <a:pt x="489" y="290"/>
                  </a:lnTo>
                  <a:lnTo>
                    <a:pt x="489" y="292"/>
                  </a:lnTo>
                  <a:lnTo>
                    <a:pt x="486" y="294"/>
                  </a:lnTo>
                  <a:lnTo>
                    <a:pt x="486" y="294"/>
                  </a:lnTo>
                  <a:lnTo>
                    <a:pt x="486" y="294"/>
                  </a:lnTo>
                  <a:lnTo>
                    <a:pt x="486" y="294"/>
                  </a:lnTo>
                  <a:lnTo>
                    <a:pt x="484" y="294"/>
                  </a:lnTo>
                  <a:lnTo>
                    <a:pt x="484" y="294"/>
                  </a:lnTo>
                  <a:lnTo>
                    <a:pt x="481" y="294"/>
                  </a:lnTo>
                  <a:lnTo>
                    <a:pt x="481" y="292"/>
                  </a:lnTo>
                  <a:lnTo>
                    <a:pt x="477" y="292"/>
                  </a:lnTo>
                  <a:lnTo>
                    <a:pt x="474" y="290"/>
                  </a:lnTo>
                  <a:lnTo>
                    <a:pt x="474" y="292"/>
                  </a:lnTo>
                  <a:lnTo>
                    <a:pt x="474" y="292"/>
                  </a:lnTo>
                  <a:lnTo>
                    <a:pt x="470" y="292"/>
                  </a:lnTo>
                  <a:lnTo>
                    <a:pt x="465" y="297"/>
                  </a:lnTo>
                  <a:lnTo>
                    <a:pt x="460" y="301"/>
                  </a:lnTo>
                  <a:lnTo>
                    <a:pt x="460" y="304"/>
                  </a:lnTo>
                  <a:lnTo>
                    <a:pt x="460" y="306"/>
                  </a:lnTo>
                  <a:lnTo>
                    <a:pt x="458" y="306"/>
                  </a:lnTo>
                  <a:lnTo>
                    <a:pt x="458" y="308"/>
                  </a:lnTo>
                  <a:lnTo>
                    <a:pt x="458" y="311"/>
                  </a:lnTo>
                  <a:lnTo>
                    <a:pt x="458" y="311"/>
                  </a:lnTo>
                  <a:lnTo>
                    <a:pt x="458" y="311"/>
                  </a:lnTo>
                  <a:lnTo>
                    <a:pt x="458" y="313"/>
                  </a:lnTo>
                  <a:lnTo>
                    <a:pt x="458" y="313"/>
                  </a:lnTo>
                  <a:lnTo>
                    <a:pt x="460" y="313"/>
                  </a:lnTo>
                  <a:lnTo>
                    <a:pt x="460" y="313"/>
                  </a:lnTo>
                  <a:lnTo>
                    <a:pt x="462" y="313"/>
                  </a:lnTo>
                  <a:lnTo>
                    <a:pt x="462" y="313"/>
                  </a:lnTo>
                  <a:lnTo>
                    <a:pt x="462" y="316"/>
                  </a:lnTo>
                  <a:lnTo>
                    <a:pt x="462" y="318"/>
                  </a:lnTo>
                  <a:lnTo>
                    <a:pt x="460" y="318"/>
                  </a:lnTo>
                  <a:lnTo>
                    <a:pt x="460" y="320"/>
                  </a:lnTo>
                  <a:lnTo>
                    <a:pt x="460" y="320"/>
                  </a:lnTo>
                  <a:lnTo>
                    <a:pt x="455" y="320"/>
                  </a:lnTo>
                  <a:lnTo>
                    <a:pt x="455" y="320"/>
                  </a:lnTo>
                  <a:lnTo>
                    <a:pt x="455" y="320"/>
                  </a:lnTo>
                  <a:lnTo>
                    <a:pt x="453" y="323"/>
                  </a:lnTo>
                  <a:lnTo>
                    <a:pt x="453" y="323"/>
                  </a:lnTo>
                  <a:lnTo>
                    <a:pt x="453" y="325"/>
                  </a:lnTo>
                  <a:lnTo>
                    <a:pt x="453" y="325"/>
                  </a:lnTo>
                  <a:lnTo>
                    <a:pt x="453" y="325"/>
                  </a:lnTo>
                  <a:lnTo>
                    <a:pt x="448" y="327"/>
                  </a:lnTo>
                  <a:lnTo>
                    <a:pt x="448" y="327"/>
                  </a:lnTo>
                  <a:lnTo>
                    <a:pt x="441" y="332"/>
                  </a:lnTo>
                  <a:lnTo>
                    <a:pt x="439" y="335"/>
                  </a:lnTo>
                  <a:lnTo>
                    <a:pt x="436" y="335"/>
                  </a:lnTo>
                  <a:lnTo>
                    <a:pt x="434" y="337"/>
                  </a:lnTo>
                  <a:lnTo>
                    <a:pt x="432" y="337"/>
                  </a:lnTo>
                  <a:lnTo>
                    <a:pt x="432" y="339"/>
                  </a:lnTo>
                  <a:lnTo>
                    <a:pt x="429" y="339"/>
                  </a:lnTo>
                  <a:lnTo>
                    <a:pt x="427" y="339"/>
                  </a:lnTo>
                  <a:lnTo>
                    <a:pt x="427" y="339"/>
                  </a:lnTo>
                  <a:lnTo>
                    <a:pt x="427" y="339"/>
                  </a:lnTo>
                  <a:lnTo>
                    <a:pt x="427" y="339"/>
                  </a:lnTo>
                  <a:lnTo>
                    <a:pt x="427" y="339"/>
                  </a:lnTo>
                  <a:lnTo>
                    <a:pt x="427" y="342"/>
                  </a:lnTo>
                  <a:lnTo>
                    <a:pt x="425" y="344"/>
                  </a:lnTo>
                  <a:lnTo>
                    <a:pt x="425" y="346"/>
                  </a:lnTo>
                  <a:lnTo>
                    <a:pt x="420" y="346"/>
                  </a:lnTo>
                  <a:lnTo>
                    <a:pt x="417" y="346"/>
                  </a:lnTo>
                  <a:lnTo>
                    <a:pt x="413" y="344"/>
                  </a:lnTo>
                  <a:lnTo>
                    <a:pt x="413" y="342"/>
                  </a:lnTo>
                  <a:lnTo>
                    <a:pt x="410" y="339"/>
                  </a:lnTo>
                  <a:lnTo>
                    <a:pt x="408" y="327"/>
                  </a:lnTo>
                  <a:lnTo>
                    <a:pt x="408" y="327"/>
                  </a:lnTo>
                  <a:lnTo>
                    <a:pt x="403" y="323"/>
                  </a:lnTo>
                  <a:lnTo>
                    <a:pt x="394" y="323"/>
                  </a:lnTo>
                  <a:lnTo>
                    <a:pt x="384" y="323"/>
                  </a:lnTo>
                  <a:lnTo>
                    <a:pt x="377" y="327"/>
                  </a:lnTo>
                  <a:lnTo>
                    <a:pt x="380" y="323"/>
                  </a:lnTo>
                  <a:lnTo>
                    <a:pt x="384" y="323"/>
                  </a:lnTo>
                  <a:lnTo>
                    <a:pt x="391" y="323"/>
                  </a:lnTo>
                  <a:lnTo>
                    <a:pt x="396" y="320"/>
                  </a:lnTo>
                  <a:lnTo>
                    <a:pt x="398" y="320"/>
                  </a:lnTo>
                  <a:lnTo>
                    <a:pt x="401" y="318"/>
                  </a:lnTo>
                  <a:lnTo>
                    <a:pt x="401" y="313"/>
                  </a:lnTo>
                  <a:lnTo>
                    <a:pt x="391" y="316"/>
                  </a:lnTo>
                  <a:lnTo>
                    <a:pt x="387" y="318"/>
                  </a:lnTo>
                  <a:lnTo>
                    <a:pt x="380" y="323"/>
                  </a:lnTo>
                  <a:lnTo>
                    <a:pt x="370" y="325"/>
                  </a:lnTo>
                  <a:lnTo>
                    <a:pt x="365" y="327"/>
                  </a:lnTo>
                  <a:lnTo>
                    <a:pt x="353" y="337"/>
                  </a:lnTo>
                  <a:lnTo>
                    <a:pt x="353" y="339"/>
                  </a:lnTo>
                  <a:lnTo>
                    <a:pt x="351" y="344"/>
                  </a:lnTo>
                  <a:lnTo>
                    <a:pt x="351" y="346"/>
                  </a:lnTo>
                  <a:lnTo>
                    <a:pt x="337" y="351"/>
                  </a:lnTo>
                  <a:lnTo>
                    <a:pt x="337" y="354"/>
                  </a:lnTo>
                  <a:lnTo>
                    <a:pt x="342" y="354"/>
                  </a:lnTo>
                  <a:lnTo>
                    <a:pt x="346" y="349"/>
                  </a:lnTo>
                  <a:lnTo>
                    <a:pt x="356" y="342"/>
                  </a:lnTo>
                  <a:lnTo>
                    <a:pt x="365" y="332"/>
                  </a:lnTo>
                  <a:lnTo>
                    <a:pt x="370" y="327"/>
                  </a:lnTo>
                  <a:lnTo>
                    <a:pt x="375" y="327"/>
                  </a:lnTo>
                  <a:lnTo>
                    <a:pt x="375" y="327"/>
                  </a:lnTo>
                  <a:lnTo>
                    <a:pt x="342" y="356"/>
                  </a:lnTo>
                  <a:lnTo>
                    <a:pt x="323" y="365"/>
                  </a:lnTo>
                  <a:lnTo>
                    <a:pt x="318" y="370"/>
                  </a:lnTo>
                  <a:lnTo>
                    <a:pt x="304" y="387"/>
                  </a:lnTo>
                  <a:lnTo>
                    <a:pt x="301" y="389"/>
                  </a:lnTo>
                  <a:lnTo>
                    <a:pt x="294" y="387"/>
                  </a:lnTo>
                  <a:lnTo>
                    <a:pt x="289" y="387"/>
                  </a:lnTo>
                  <a:lnTo>
                    <a:pt x="282" y="389"/>
                  </a:lnTo>
                  <a:lnTo>
                    <a:pt x="261" y="408"/>
                  </a:lnTo>
                  <a:lnTo>
                    <a:pt x="259" y="410"/>
                  </a:lnTo>
                  <a:lnTo>
                    <a:pt x="256" y="413"/>
                  </a:lnTo>
                  <a:lnTo>
                    <a:pt x="254" y="417"/>
                  </a:lnTo>
                  <a:lnTo>
                    <a:pt x="254" y="420"/>
                  </a:lnTo>
                  <a:lnTo>
                    <a:pt x="249" y="422"/>
                  </a:lnTo>
                  <a:lnTo>
                    <a:pt x="247" y="425"/>
                  </a:lnTo>
                  <a:lnTo>
                    <a:pt x="247" y="427"/>
                  </a:lnTo>
                  <a:lnTo>
                    <a:pt x="242" y="434"/>
                  </a:lnTo>
                  <a:lnTo>
                    <a:pt x="240" y="434"/>
                  </a:lnTo>
                  <a:lnTo>
                    <a:pt x="240" y="434"/>
                  </a:lnTo>
                  <a:lnTo>
                    <a:pt x="240" y="432"/>
                  </a:lnTo>
                  <a:lnTo>
                    <a:pt x="237" y="432"/>
                  </a:lnTo>
                  <a:lnTo>
                    <a:pt x="237" y="429"/>
                  </a:lnTo>
                  <a:lnTo>
                    <a:pt x="240" y="427"/>
                  </a:lnTo>
                  <a:lnTo>
                    <a:pt x="242" y="427"/>
                  </a:lnTo>
                  <a:lnTo>
                    <a:pt x="240" y="425"/>
                  </a:lnTo>
                  <a:lnTo>
                    <a:pt x="235" y="425"/>
                  </a:lnTo>
                  <a:lnTo>
                    <a:pt x="233" y="427"/>
                  </a:lnTo>
                  <a:lnTo>
                    <a:pt x="233" y="427"/>
                  </a:lnTo>
                  <a:lnTo>
                    <a:pt x="235" y="434"/>
                  </a:lnTo>
                  <a:lnTo>
                    <a:pt x="237" y="436"/>
                  </a:lnTo>
                  <a:lnTo>
                    <a:pt x="240" y="439"/>
                  </a:lnTo>
                  <a:lnTo>
                    <a:pt x="242" y="441"/>
                  </a:lnTo>
                  <a:lnTo>
                    <a:pt x="240" y="444"/>
                  </a:lnTo>
                  <a:lnTo>
                    <a:pt x="237" y="448"/>
                  </a:lnTo>
                  <a:lnTo>
                    <a:pt x="237" y="451"/>
                  </a:lnTo>
                  <a:lnTo>
                    <a:pt x="235" y="455"/>
                  </a:lnTo>
                  <a:lnTo>
                    <a:pt x="235" y="458"/>
                  </a:lnTo>
                  <a:lnTo>
                    <a:pt x="235" y="460"/>
                  </a:lnTo>
                  <a:lnTo>
                    <a:pt x="233" y="460"/>
                  </a:lnTo>
                  <a:lnTo>
                    <a:pt x="233" y="462"/>
                  </a:lnTo>
                  <a:lnTo>
                    <a:pt x="233" y="465"/>
                  </a:lnTo>
                  <a:lnTo>
                    <a:pt x="230" y="465"/>
                  </a:lnTo>
                  <a:lnTo>
                    <a:pt x="228" y="462"/>
                  </a:lnTo>
                  <a:lnTo>
                    <a:pt x="230" y="460"/>
                  </a:lnTo>
                  <a:lnTo>
                    <a:pt x="233" y="458"/>
                  </a:lnTo>
                  <a:lnTo>
                    <a:pt x="228" y="458"/>
                  </a:lnTo>
                  <a:lnTo>
                    <a:pt x="225" y="460"/>
                  </a:lnTo>
                  <a:lnTo>
                    <a:pt x="228" y="462"/>
                  </a:lnTo>
                  <a:lnTo>
                    <a:pt x="228" y="467"/>
                  </a:lnTo>
                  <a:lnTo>
                    <a:pt x="233" y="470"/>
                  </a:lnTo>
                  <a:lnTo>
                    <a:pt x="235" y="472"/>
                  </a:lnTo>
                  <a:lnTo>
                    <a:pt x="233" y="474"/>
                  </a:lnTo>
                  <a:lnTo>
                    <a:pt x="230" y="474"/>
                  </a:lnTo>
                  <a:lnTo>
                    <a:pt x="228" y="474"/>
                  </a:lnTo>
                  <a:lnTo>
                    <a:pt x="228" y="474"/>
                  </a:lnTo>
                  <a:lnTo>
                    <a:pt x="225" y="474"/>
                  </a:lnTo>
                  <a:lnTo>
                    <a:pt x="225" y="481"/>
                  </a:lnTo>
                  <a:lnTo>
                    <a:pt x="225" y="481"/>
                  </a:lnTo>
                  <a:lnTo>
                    <a:pt x="223" y="481"/>
                  </a:lnTo>
                  <a:lnTo>
                    <a:pt x="216" y="489"/>
                  </a:lnTo>
                  <a:lnTo>
                    <a:pt x="218" y="491"/>
                  </a:lnTo>
                  <a:lnTo>
                    <a:pt x="218" y="493"/>
                  </a:lnTo>
                  <a:lnTo>
                    <a:pt x="221" y="496"/>
                  </a:lnTo>
                  <a:lnTo>
                    <a:pt x="221" y="496"/>
                  </a:lnTo>
                  <a:lnTo>
                    <a:pt x="225" y="496"/>
                  </a:lnTo>
                  <a:lnTo>
                    <a:pt x="230" y="498"/>
                  </a:lnTo>
                  <a:lnTo>
                    <a:pt x="230" y="498"/>
                  </a:lnTo>
                  <a:lnTo>
                    <a:pt x="233" y="500"/>
                  </a:lnTo>
                  <a:lnTo>
                    <a:pt x="233" y="505"/>
                  </a:lnTo>
                  <a:lnTo>
                    <a:pt x="233" y="510"/>
                  </a:lnTo>
                  <a:lnTo>
                    <a:pt x="233" y="512"/>
                  </a:lnTo>
                  <a:lnTo>
                    <a:pt x="230" y="524"/>
                  </a:lnTo>
                  <a:lnTo>
                    <a:pt x="230" y="526"/>
                  </a:lnTo>
                  <a:lnTo>
                    <a:pt x="230" y="526"/>
                  </a:lnTo>
                  <a:lnTo>
                    <a:pt x="228" y="522"/>
                  </a:lnTo>
                  <a:lnTo>
                    <a:pt x="225" y="524"/>
                  </a:lnTo>
                  <a:lnTo>
                    <a:pt x="225" y="526"/>
                  </a:lnTo>
                  <a:lnTo>
                    <a:pt x="225" y="529"/>
                  </a:lnTo>
                  <a:lnTo>
                    <a:pt x="228" y="529"/>
                  </a:lnTo>
                  <a:lnTo>
                    <a:pt x="228" y="531"/>
                  </a:lnTo>
                  <a:lnTo>
                    <a:pt x="230" y="531"/>
                  </a:lnTo>
                  <a:lnTo>
                    <a:pt x="230" y="531"/>
                  </a:lnTo>
                  <a:lnTo>
                    <a:pt x="233" y="531"/>
                  </a:lnTo>
                  <a:lnTo>
                    <a:pt x="233" y="534"/>
                  </a:lnTo>
                  <a:lnTo>
                    <a:pt x="233" y="553"/>
                  </a:lnTo>
                  <a:lnTo>
                    <a:pt x="235" y="557"/>
                  </a:lnTo>
                  <a:lnTo>
                    <a:pt x="247" y="569"/>
                  </a:lnTo>
                  <a:lnTo>
                    <a:pt x="252" y="576"/>
                  </a:lnTo>
                  <a:lnTo>
                    <a:pt x="252" y="581"/>
                  </a:lnTo>
                  <a:lnTo>
                    <a:pt x="252" y="583"/>
                  </a:lnTo>
                  <a:lnTo>
                    <a:pt x="240" y="586"/>
                  </a:lnTo>
                  <a:lnTo>
                    <a:pt x="237" y="586"/>
                  </a:lnTo>
                  <a:lnTo>
                    <a:pt x="233" y="583"/>
                  </a:lnTo>
                  <a:lnTo>
                    <a:pt x="228" y="583"/>
                  </a:lnTo>
                  <a:lnTo>
                    <a:pt x="225" y="581"/>
                  </a:lnTo>
                  <a:lnTo>
                    <a:pt x="225" y="581"/>
                  </a:lnTo>
                  <a:lnTo>
                    <a:pt x="223" y="579"/>
                  </a:lnTo>
                  <a:lnTo>
                    <a:pt x="223" y="576"/>
                  </a:lnTo>
                  <a:lnTo>
                    <a:pt x="221" y="576"/>
                  </a:lnTo>
                  <a:lnTo>
                    <a:pt x="216" y="576"/>
                  </a:lnTo>
                  <a:lnTo>
                    <a:pt x="216" y="574"/>
                  </a:lnTo>
                  <a:lnTo>
                    <a:pt x="211" y="576"/>
                  </a:lnTo>
                  <a:lnTo>
                    <a:pt x="206" y="574"/>
                  </a:lnTo>
                  <a:lnTo>
                    <a:pt x="202" y="579"/>
                  </a:lnTo>
                  <a:lnTo>
                    <a:pt x="199" y="579"/>
                  </a:lnTo>
                  <a:lnTo>
                    <a:pt x="195" y="579"/>
                  </a:lnTo>
                  <a:lnTo>
                    <a:pt x="192" y="579"/>
                  </a:lnTo>
                  <a:lnTo>
                    <a:pt x="190" y="581"/>
                  </a:lnTo>
                  <a:lnTo>
                    <a:pt x="185" y="586"/>
                  </a:lnTo>
                  <a:lnTo>
                    <a:pt x="183" y="588"/>
                  </a:lnTo>
                  <a:lnTo>
                    <a:pt x="178" y="588"/>
                  </a:lnTo>
                  <a:lnTo>
                    <a:pt x="173" y="588"/>
                  </a:lnTo>
                  <a:lnTo>
                    <a:pt x="169" y="588"/>
                  </a:lnTo>
                  <a:lnTo>
                    <a:pt x="166" y="588"/>
                  </a:lnTo>
                  <a:lnTo>
                    <a:pt x="159" y="595"/>
                  </a:lnTo>
                  <a:lnTo>
                    <a:pt x="157" y="598"/>
                  </a:lnTo>
                  <a:lnTo>
                    <a:pt x="159" y="600"/>
                  </a:lnTo>
                  <a:lnTo>
                    <a:pt x="161" y="602"/>
                  </a:lnTo>
                  <a:lnTo>
                    <a:pt x="161" y="605"/>
                  </a:lnTo>
                  <a:lnTo>
                    <a:pt x="157" y="605"/>
                  </a:lnTo>
                  <a:lnTo>
                    <a:pt x="152" y="605"/>
                  </a:lnTo>
                  <a:lnTo>
                    <a:pt x="145" y="600"/>
                  </a:lnTo>
                  <a:lnTo>
                    <a:pt x="142" y="602"/>
                  </a:lnTo>
                  <a:lnTo>
                    <a:pt x="140" y="602"/>
                  </a:lnTo>
                  <a:lnTo>
                    <a:pt x="140" y="607"/>
                  </a:lnTo>
                  <a:lnTo>
                    <a:pt x="138" y="607"/>
                  </a:lnTo>
                  <a:lnTo>
                    <a:pt x="135" y="607"/>
                  </a:lnTo>
                  <a:lnTo>
                    <a:pt x="135" y="607"/>
                  </a:lnTo>
                  <a:lnTo>
                    <a:pt x="131" y="605"/>
                  </a:lnTo>
                  <a:lnTo>
                    <a:pt x="128" y="605"/>
                  </a:lnTo>
                  <a:lnTo>
                    <a:pt x="126" y="602"/>
                  </a:lnTo>
                  <a:lnTo>
                    <a:pt x="121" y="598"/>
                  </a:lnTo>
                  <a:lnTo>
                    <a:pt x="121" y="595"/>
                  </a:lnTo>
                  <a:lnTo>
                    <a:pt x="119" y="593"/>
                  </a:lnTo>
                  <a:lnTo>
                    <a:pt x="114" y="593"/>
                  </a:lnTo>
                  <a:lnTo>
                    <a:pt x="105" y="588"/>
                  </a:lnTo>
                  <a:lnTo>
                    <a:pt x="102" y="586"/>
                  </a:lnTo>
                  <a:lnTo>
                    <a:pt x="97" y="583"/>
                  </a:lnTo>
                  <a:lnTo>
                    <a:pt x="90" y="583"/>
                  </a:lnTo>
                  <a:lnTo>
                    <a:pt x="81" y="588"/>
                  </a:lnTo>
                  <a:lnTo>
                    <a:pt x="74" y="586"/>
                  </a:lnTo>
                  <a:lnTo>
                    <a:pt x="71" y="588"/>
                  </a:lnTo>
                  <a:lnTo>
                    <a:pt x="69" y="588"/>
                  </a:lnTo>
                  <a:lnTo>
                    <a:pt x="69" y="593"/>
                  </a:lnTo>
                  <a:lnTo>
                    <a:pt x="67" y="593"/>
                  </a:lnTo>
                  <a:lnTo>
                    <a:pt x="64" y="598"/>
                  </a:lnTo>
                  <a:lnTo>
                    <a:pt x="62" y="600"/>
                  </a:lnTo>
                  <a:lnTo>
                    <a:pt x="60" y="602"/>
                  </a:lnTo>
                  <a:lnTo>
                    <a:pt x="57" y="602"/>
                  </a:lnTo>
                  <a:lnTo>
                    <a:pt x="52" y="602"/>
                  </a:lnTo>
                  <a:lnTo>
                    <a:pt x="50" y="602"/>
                  </a:lnTo>
                  <a:lnTo>
                    <a:pt x="48" y="600"/>
                  </a:lnTo>
                  <a:lnTo>
                    <a:pt x="45" y="598"/>
                  </a:lnTo>
                  <a:lnTo>
                    <a:pt x="43" y="595"/>
                  </a:lnTo>
                  <a:lnTo>
                    <a:pt x="41" y="586"/>
                  </a:lnTo>
                  <a:lnTo>
                    <a:pt x="38" y="581"/>
                  </a:lnTo>
                  <a:lnTo>
                    <a:pt x="36" y="581"/>
                  </a:lnTo>
                  <a:lnTo>
                    <a:pt x="33" y="581"/>
                  </a:lnTo>
                  <a:lnTo>
                    <a:pt x="29" y="581"/>
                  </a:lnTo>
                  <a:lnTo>
                    <a:pt x="19" y="574"/>
                  </a:lnTo>
                  <a:lnTo>
                    <a:pt x="15" y="571"/>
                  </a:lnTo>
                  <a:lnTo>
                    <a:pt x="5" y="571"/>
                  </a:lnTo>
                  <a:lnTo>
                    <a:pt x="3" y="569"/>
                  </a:lnTo>
                  <a:lnTo>
                    <a:pt x="3" y="569"/>
                  </a:lnTo>
                  <a:lnTo>
                    <a:pt x="3" y="569"/>
                  </a:lnTo>
                  <a:lnTo>
                    <a:pt x="3" y="567"/>
                  </a:lnTo>
                  <a:lnTo>
                    <a:pt x="0" y="567"/>
                  </a:lnTo>
                  <a:lnTo>
                    <a:pt x="3" y="562"/>
                  </a:lnTo>
                  <a:lnTo>
                    <a:pt x="3" y="557"/>
                  </a:lnTo>
                  <a:lnTo>
                    <a:pt x="7" y="555"/>
                  </a:lnTo>
                  <a:lnTo>
                    <a:pt x="12" y="553"/>
                  </a:lnTo>
                  <a:lnTo>
                    <a:pt x="10" y="553"/>
                  </a:lnTo>
                  <a:lnTo>
                    <a:pt x="15" y="553"/>
                  </a:lnTo>
                  <a:lnTo>
                    <a:pt x="24" y="550"/>
                  </a:lnTo>
                  <a:lnTo>
                    <a:pt x="29" y="550"/>
                  </a:lnTo>
                  <a:lnTo>
                    <a:pt x="31" y="550"/>
                  </a:lnTo>
                  <a:lnTo>
                    <a:pt x="36" y="553"/>
                  </a:lnTo>
                  <a:lnTo>
                    <a:pt x="38" y="553"/>
                  </a:lnTo>
                  <a:lnTo>
                    <a:pt x="41" y="553"/>
                  </a:lnTo>
                  <a:lnTo>
                    <a:pt x="43" y="550"/>
                  </a:lnTo>
                  <a:lnTo>
                    <a:pt x="43" y="548"/>
                  </a:lnTo>
                  <a:lnTo>
                    <a:pt x="43" y="545"/>
                  </a:lnTo>
                  <a:lnTo>
                    <a:pt x="43" y="543"/>
                  </a:lnTo>
                  <a:lnTo>
                    <a:pt x="43" y="541"/>
                  </a:lnTo>
                  <a:lnTo>
                    <a:pt x="43" y="541"/>
                  </a:lnTo>
                  <a:lnTo>
                    <a:pt x="45" y="538"/>
                  </a:lnTo>
                  <a:lnTo>
                    <a:pt x="48" y="536"/>
                  </a:lnTo>
                  <a:lnTo>
                    <a:pt x="50" y="534"/>
                  </a:lnTo>
                  <a:lnTo>
                    <a:pt x="52" y="534"/>
                  </a:lnTo>
                  <a:lnTo>
                    <a:pt x="67" y="531"/>
                  </a:lnTo>
                  <a:lnTo>
                    <a:pt x="76" y="534"/>
                  </a:lnTo>
                  <a:lnTo>
                    <a:pt x="79" y="531"/>
                  </a:lnTo>
                  <a:lnTo>
                    <a:pt x="79" y="531"/>
                  </a:lnTo>
                  <a:lnTo>
                    <a:pt x="79" y="529"/>
                  </a:lnTo>
                  <a:lnTo>
                    <a:pt x="79" y="529"/>
                  </a:lnTo>
                  <a:lnTo>
                    <a:pt x="79" y="526"/>
                  </a:lnTo>
                  <a:lnTo>
                    <a:pt x="76" y="524"/>
                  </a:lnTo>
                  <a:lnTo>
                    <a:pt x="74" y="524"/>
                  </a:lnTo>
                  <a:lnTo>
                    <a:pt x="74" y="522"/>
                  </a:lnTo>
                  <a:lnTo>
                    <a:pt x="69" y="522"/>
                  </a:lnTo>
                  <a:lnTo>
                    <a:pt x="69" y="519"/>
                  </a:lnTo>
                  <a:lnTo>
                    <a:pt x="67" y="519"/>
                  </a:lnTo>
                  <a:lnTo>
                    <a:pt x="67" y="515"/>
                  </a:lnTo>
                  <a:lnTo>
                    <a:pt x="64" y="515"/>
                  </a:lnTo>
                  <a:lnTo>
                    <a:pt x="62" y="512"/>
                  </a:lnTo>
                  <a:lnTo>
                    <a:pt x="62" y="512"/>
                  </a:lnTo>
                  <a:lnTo>
                    <a:pt x="60" y="512"/>
                  </a:lnTo>
                  <a:lnTo>
                    <a:pt x="50" y="515"/>
                  </a:lnTo>
                  <a:lnTo>
                    <a:pt x="45" y="515"/>
                  </a:lnTo>
                  <a:lnTo>
                    <a:pt x="45" y="515"/>
                  </a:lnTo>
                  <a:lnTo>
                    <a:pt x="43" y="515"/>
                  </a:lnTo>
                  <a:lnTo>
                    <a:pt x="38" y="512"/>
                  </a:lnTo>
                  <a:lnTo>
                    <a:pt x="38" y="512"/>
                  </a:lnTo>
                  <a:lnTo>
                    <a:pt x="36" y="510"/>
                  </a:lnTo>
                  <a:lnTo>
                    <a:pt x="36" y="510"/>
                  </a:lnTo>
                  <a:lnTo>
                    <a:pt x="36" y="508"/>
                  </a:lnTo>
                  <a:lnTo>
                    <a:pt x="36" y="505"/>
                  </a:lnTo>
                  <a:lnTo>
                    <a:pt x="36" y="503"/>
                  </a:lnTo>
                  <a:lnTo>
                    <a:pt x="36" y="503"/>
                  </a:lnTo>
                  <a:lnTo>
                    <a:pt x="33" y="500"/>
                  </a:lnTo>
                  <a:lnTo>
                    <a:pt x="33" y="498"/>
                  </a:lnTo>
                  <a:lnTo>
                    <a:pt x="31" y="498"/>
                  </a:lnTo>
                  <a:lnTo>
                    <a:pt x="29" y="498"/>
                  </a:lnTo>
                  <a:lnTo>
                    <a:pt x="29" y="498"/>
                  </a:lnTo>
                  <a:lnTo>
                    <a:pt x="29" y="496"/>
                  </a:lnTo>
                  <a:lnTo>
                    <a:pt x="29" y="493"/>
                  </a:lnTo>
                  <a:lnTo>
                    <a:pt x="29" y="493"/>
                  </a:lnTo>
                  <a:lnTo>
                    <a:pt x="31" y="491"/>
                  </a:lnTo>
                  <a:lnTo>
                    <a:pt x="31" y="491"/>
                  </a:lnTo>
                  <a:lnTo>
                    <a:pt x="33" y="489"/>
                  </a:lnTo>
                  <a:lnTo>
                    <a:pt x="33" y="489"/>
                  </a:lnTo>
                  <a:lnTo>
                    <a:pt x="36" y="489"/>
                  </a:lnTo>
                  <a:lnTo>
                    <a:pt x="38" y="489"/>
                  </a:lnTo>
                  <a:lnTo>
                    <a:pt x="48" y="486"/>
                  </a:lnTo>
                  <a:lnTo>
                    <a:pt x="48" y="484"/>
                  </a:lnTo>
                  <a:lnTo>
                    <a:pt x="48" y="484"/>
                  </a:lnTo>
                  <a:lnTo>
                    <a:pt x="48" y="481"/>
                  </a:lnTo>
                  <a:lnTo>
                    <a:pt x="48" y="477"/>
                  </a:lnTo>
                  <a:lnTo>
                    <a:pt x="45" y="474"/>
                  </a:lnTo>
                  <a:lnTo>
                    <a:pt x="45" y="472"/>
                  </a:lnTo>
                  <a:lnTo>
                    <a:pt x="41" y="470"/>
                  </a:lnTo>
                  <a:lnTo>
                    <a:pt x="41" y="470"/>
                  </a:lnTo>
                  <a:lnTo>
                    <a:pt x="41" y="467"/>
                  </a:lnTo>
                  <a:lnTo>
                    <a:pt x="41" y="467"/>
                  </a:lnTo>
                  <a:lnTo>
                    <a:pt x="43" y="465"/>
                  </a:lnTo>
                  <a:lnTo>
                    <a:pt x="45" y="465"/>
                  </a:lnTo>
                  <a:lnTo>
                    <a:pt x="48" y="465"/>
                  </a:lnTo>
                  <a:lnTo>
                    <a:pt x="48" y="462"/>
                  </a:lnTo>
                  <a:lnTo>
                    <a:pt x="50" y="462"/>
                  </a:lnTo>
                  <a:lnTo>
                    <a:pt x="50" y="460"/>
                  </a:lnTo>
                  <a:lnTo>
                    <a:pt x="48" y="455"/>
                  </a:lnTo>
                  <a:lnTo>
                    <a:pt x="48" y="451"/>
                  </a:lnTo>
                  <a:lnTo>
                    <a:pt x="45" y="448"/>
                  </a:lnTo>
                  <a:lnTo>
                    <a:pt x="45" y="448"/>
                  </a:lnTo>
                  <a:lnTo>
                    <a:pt x="41" y="446"/>
                  </a:lnTo>
                  <a:lnTo>
                    <a:pt x="41" y="444"/>
                  </a:lnTo>
                  <a:lnTo>
                    <a:pt x="41" y="444"/>
                  </a:lnTo>
                  <a:lnTo>
                    <a:pt x="43" y="441"/>
                  </a:lnTo>
                  <a:lnTo>
                    <a:pt x="43" y="441"/>
                  </a:lnTo>
                  <a:lnTo>
                    <a:pt x="43" y="439"/>
                  </a:lnTo>
                  <a:lnTo>
                    <a:pt x="43" y="436"/>
                  </a:lnTo>
                  <a:lnTo>
                    <a:pt x="43" y="434"/>
                  </a:lnTo>
                  <a:lnTo>
                    <a:pt x="43" y="432"/>
                  </a:lnTo>
                  <a:lnTo>
                    <a:pt x="41" y="432"/>
                  </a:lnTo>
                  <a:lnTo>
                    <a:pt x="41" y="429"/>
                  </a:lnTo>
                  <a:lnTo>
                    <a:pt x="38" y="427"/>
                  </a:lnTo>
                  <a:lnTo>
                    <a:pt x="33" y="427"/>
                  </a:lnTo>
                  <a:lnTo>
                    <a:pt x="31" y="427"/>
                  </a:lnTo>
                  <a:lnTo>
                    <a:pt x="26" y="425"/>
                  </a:lnTo>
                  <a:lnTo>
                    <a:pt x="24" y="422"/>
                  </a:lnTo>
                  <a:lnTo>
                    <a:pt x="12" y="420"/>
                  </a:lnTo>
                  <a:lnTo>
                    <a:pt x="12" y="420"/>
                  </a:lnTo>
                  <a:lnTo>
                    <a:pt x="10" y="417"/>
                  </a:lnTo>
                  <a:lnTo>
                    <a:pt x="5" y="415"/>
                  </a:lnTo>
                  <a:lnTo>
                    <a:pt x="5" y="413"/>
                  </a:lnTo>
                  <a:lnTo>
                    <a:pt x="3" y="413"/>
                  </a:lnTo>
                  <a:lnTo>
                    <a:pt x="3" y="410"/>
                  </a:lnTo>
                  <a:lnTo>
                    <a:pt x="3" y="408"/>
                  </a:lnTo>
                  <a:lnTo>
                    <a:pt x="3" y="406"/>
                  </a:lnTo>
                  <a:lnTo>
                    <a:pt x="0" y="401"/>
                  </a:lnTo>
                  <a:lnTo>
                    <a:pt x="0" y="399"/>
                  </a:lnTo>
                  <a:lnTo>
                    <a:pt x="0" y="394"/>
                  </a:lnTo>
                  <a:lnTo>
                    <a:pt x="0" y="389"/>
                  </a:lnTo>
                  <a:lnTo>
                    <a:pt x="3" y="389"/>
                  </a:lnTo>
                  <a:lnTo>
                    <a:pt x="5" y="384"/>
                  </a:lnTo>
                  <a:lnTo>
                    <a:pt x="5" y="384"/>
                  </a:lnTo>
                  <a:lnTo>
                    <a:pt x="5" y="382"/>
                  </a:lnTo>
                  <a:lnTo>
                    <a:pt x="5" y="380"/>
                  </a:lnTo>
                  <a:lnTo>
                    <a:pt x="7" y="380"/>
                  </a:lnTo>
                  <a:lnTo>
                    <a:pt x="12" y="380"/>
                  </a:lnTo>
                  <a:lnTo>
                    <a:pt x="17" y="377"/>
                  </a:lnTo>
                  <a:lnTo>
                    <a:pt x="17" y="377"/>
                  </a:lnTo>
                  <a:lnTo>
                    <a:pt x="19" y="375"/>
                  </a:lnTo>
                  <a:lnTo>
                    <a:pt x="19" y="375"/>
                  </a:lnTo>
                  <a:lnTo>
                    <a:pt x="19" y="372"/>
                  </a:lnTo>
                  <a:lnTo>
                    <a:pt x="19" y="372"/>
                  </a:lnTo>
                  <a:lnTo>
                    <a:pt x="17" y="370"/>
                  </a:lnTo>
                  <a:lnTo>
                    <a:pt x="17" y="370"/>
                  </a:lnTo>
                  <a:lnTo>
                    <a:pt x="19" y="368"/>
                  </a:lnTo>
                  <a:lnTo>
                    <a:pt x="19" y="365"/>
                  </a:lnTo>
                  <a:lnTo>
                    <a:pt x="19" y="365"/>
                  </a:lnTo>
                  <a:lnTo>
                    <a:pt x="22" y="363"/>
                  </a:lnTo>
                  <a:lnTo>
                    <a:pt x="22" y="363"/>
                  </a:lnTo>
                  <a:lnTo>
                    <a:pt x="24" y="361"/>
                  </a:lnTo>
                  <a:lnTo>
                    <a:pt x="24" y="358"/>
                  </a:lnTo>
                  <a:lnTo>
                    <a:pt x="24" y="358"/>
                  </a:lnTo>
                  <a:lnTo>
                    <a:pt x="26" y="358"/>
                  </a:lnTo>
                  <a:lnTo>
                    <a:pt x="29" y="358"/>
                  </a:lnTo>
                  <a:lnTo>
                    <a:pt x="29" y="361"/>
                  </a:lnTo>
                  <a:lnTo>
                    <a:pt x="29" y="361"/>
                  </a:lnTo>
                  <a:lnTo>
                    <a:pt x="29" y="363"/>
                  </a:lnTo>
                  <a:lnTo>
                    <a:pt x="29" y="363"/>
                  </a:lnTo>
                  <a:lnTo>
                    <a:pt x="31" y="365"/>
                  </a:lnTo>
                  <a:lnTo>
                    <a:pt x="33" y="365"/>
                  </a:lnTo>
                  <a:lnTo>
                    <a:pt x="36" y="363"/>
                  </a:lnTo>
                  <a:lnTo>
                    <a:pt x="36" y="361"/>
                  </a:lnTo>
                  <a:lnTo>
                    <a:pt x="43" y="361"/>
                  </a:lnTo>
                  <a:lnTo>
                    <a:pt x="55" y="358"/>
                  </a:lnTo>
                  <a:lnTo>
                    <a:pt x="62" y="363"/>
                  </a:lnTo>
                  <a:lnTo>
                    <a:pt x="62" y="363"/>
                  </a:lnTo>
                  <a:lnTo>
                    <a:pt x="64" y="365"/>
                  </a:lnTo>
                  <a:lnTo>
                    <a:pt x="64" y="365"/>
                  </a:lnTo>
                  <a:lnTo>
                    <a:pt x="67" y="365"/>
                  </a:lnTo>
                  <a:lnTo>
                    <a:pt x="69" y="365"/>
                  </a:lnTo>
                  <a:lnTo>
                    <a:pt x="76" y="363"/>
                  </a:lnTo>
                  <a:lnTo>
                    <a:pt x="79" y="363"/>
                  </a:lnTo>
                  <a:lnTo>
                    <a:pt x="81" y="363"/>
                  </a:lnTo>
                  <a:lnTo>
                    <a:pt x="83" y="365"/>
                  </a:lnTo>
                  <a:lnTo>
                    <a:pt x="86" y="368"/>
                  </a:lnTo>
                  <a:lnTo>
                    <a:pt x="86" y="365"/>
                  </a:lnTo>
                  <a:lnTo>
                    <a:pt x="88" y="365"/>
                  </a:lnTo>
                  <a:lnTo>
                    <a:pt x="88" y="363"/>
                  </a:lnTo>
                  <a:lnTo>
                    <a:pt x="90" y="363"/>
                  </a:lnTo>
                  <a:lnTo>
                    <a:pt x="88" y="358"/>
                  </a:lnTo>
                  <a:lnTo>
                    <a:pt x="88" y="358"/>
                  </a:lnTo>
                  <a:lnTo>
                    <a:pt x="88" y="356"/>
                  </a:lnTo>
                  <a:lnTo>
                    <a:pt x="90" y="356"/>
                  </a:lnTo>
                  <a:lnTo>
                    <a:pt x="90" y="354"/>
                  </a:lnTo>
                  <a:lnTo>
                    <a:pt x="93" y="354"/>
                  </a:lnTo>
                  <a:lnTo>
                    <a:pt x="95" y="354"/>
                  </a:lnTo>
                  <a:lnTo>
                    <a:pt x="97" y="354"/>
                  </a:lnTo>
                  <a:lnTo>
                    <a:pt x="112" y="358"/>
                  </a:lnTo>
                  <a:lnTo>
                    <a:pt x="128" y="356"/>
                  </a:lnTo>
                  <a:lnTo>
                    <a:pt x="145" y="358"/>
                  </a:lnTo>
                  <a:lnTo>
                    <a:pt x="147" y="358"/>
                  </a:lnTo>
                  <a:lnTo>
                    <a:pt x="150" y="358"/>
                  </a:lnTo>
                  <a:lnTo>
                    <a:pt x="152" y="356"/>
                  </a:lnTo>
                  <a:lnTo>
                    <a:pt x="157" y="354"/>
                  </a:lnTo>
                  <a:lnTo>
                    <a:pt x="161" y="349"/>
                  </a:lnTo>
                  <a:lnTo>
                    <a:pt x="161" y="346"/>
                  </a:lnTo>
                  <a:lnTo>
                    <a:pt x="161" y="346"/>
                  </a:lnTo>
                  <a:lnTo>
                    <a:pt x="161" y="346"/>
                  </a:lnTo>
                  <a:lnTo>
                    <a:pt x="159" y="344"/>
                  </a:lnTo>
                  <a:lnTo>
                    <a:pt x="159" y="344"/>
                  </a:lnTo>
                  <a:lnTo>
                    <a:pt x="159" y="342"/>
                  </a:lnTo>
                  <a:lnTo>
                    <a:pt x="159" y="342"/>
                  </a:lnTo>
                  <a:lnTo>
                    <a:pt x="159" y="339"/>
                  </a:lnTo>
                  <a:lnTo>
                    <a:pt x="159" y="339"/>
                  </a:lnTo>
                  <a:lnTo>
                    <a:pt x="159" y="339"/>
                  </a:lnTo>
                  <a:lnTo>
                    <a:pt x="159" y="339"/>
                  </a:lnTo>
                  <a:lnTo>
                    <a:pt x="161" y="335"/>
                  </a:lnTo>
                  <a:lnTo>
                    <a:pt x="161" y="332"/>
                  </a:lnTo>
                  <a:lnTo>
                    <a:pt x="159" y="332"/>
                  </a:lnTo>
                  <a:lnTo>
                    <a:pt x="157" y="330"/>
                  </a:lnTo>
                  <a:lnTo>
                    <a:pt x="157" y="327"/>
                  </a:lnTo>
                  <a:lnTo>
                    <a:pt x="154" y="327"/>
                  </a:lnTo>
                  <a:lnTo>
                    <a:pt x="154" y="325"/>
                  </a:lnTo>
                  <a:lnTo>
                    <a:pt x="154" y="323"/>
                  </a:lnTo>
                  <a:lnTo>
                    <a:pt x="154" y="320"/>
                  </a:lnTo>
                  <a:lnTo>
                    <a:pt x="154" y="318"/>
                  </a:lnTo>
                  <a:lnTo>
                    <a:pt x="154" y="316"/>
                  </a:lnTo>
                  <a:lnTo>
                    <a:pt x="157" y="313"/>
                  </a:lnTo>
                  <a:lnTo>
                    <a:pt x="157" y="313"/>
                  </a:lnTo>
                  <a:lnTo>
                    <a:pt x="157" y="311"/>
                  </a:lnTo>
                  <a:lnTo>
                    <a:pt x="157" y="308"/>
                  </a:lnTo>
                  <a:lnTo>
                    <a:pt x="159" y="308"/>
                  </a:lnTo>
                  <a:lnTo>
                    <a:pt x="164" y="308"/>
                  </a:lnTo>
                  <a:lnTo>
                    <a:pt x="166" y="308"/>
                  </a:lnTo>
                  <a:lnTo>
                    <a:pt x="169" y="308"/>
                  </a:lnTo>
                  <a:lnTo>
                    <a:pt x="169" y="308"/>
                  </a:lnTo>
                  <a:lnTo>
                    <a:pt x="176" y="313"/>
                  </a:lnTo>
                  <a:lnTo>
                    <a:pt x="178" y="313"/>
                  </a:lnTo>
                  <a:lnTo>
                    <a:pt x="180" y="313"/>
                  </a:lnTo>
                  <a:lnTo>
                    <a:pt x="199" y="304"/>
                  </a:lnTo>
                  <a:lnTo>
                    <a:pt x="199" y="304"/>
                  </a:lnTo>
                  <a:lnTo>
                    <a:pt x="202" y="301"/>
                  </a:lnTo>
                  <a:lnTo>
                    <a:pt x="204" y="299"/>
                  </a:lnTo>
                  <a:lnTo>
                    <a:pt x="206" y="294"/>
                  </a:lnTo>
                  <a:lnTo>
                    <a:pt x="211" y="294"/>
                  </a:lnTo>
                  <a:lnTo>
                    <a:pt x="214" y="294"/>
                  </a:lnTo>
                  <a:lnTo>
                    <a:pt x="216" y="294"/>
                  </a:lnTo>
                  <a:lnTo>
                    <a:pt x="218" y="294"/>
                  </a:lnTo>
                  <a:lnTo>
                    <a:pt x="218" y="294"/>
                  </a:lnTo>
                  <a:lnTo>
                    <a:pt x="221" y="297"/>
                  </a:lnTo>
                  <a:lnTo>
                    <a:pt x="223" y="297"/>
                  </a:lnTo>
                  <a:lnTo>
                    <a:pt x="223" y="297"/>
                  </a:lnTo>
                  <a:lnTo>
                    <a:pt x="225" y="294"/>
                  </a:lnTo>
                  <a:lnTo>
                    <a:pt x="225" y="294"/>
                  </a:lnTo>
                  <a:lnTo>
                    <a:pt x="228" y="290"/>
                  </a:lnTo>
                  <a:lnTo>
                    <a:pt x="228" y="287"/>
                  </a:lnTo>
                  <a:lnTo>
                    <a:pt x="228" y="285"/>
                  </a:lnTo>
                  <a:lnTo>
                    <a:pt x="228" y="282"/>
                  </a:lnTo>
                  <a:lnTo>
                    <a:pt x="228" y="282"/>
                  </a:lnTo>
                  <a:lnTo>
                    <a:pt x="228" y="280"/>
                  </a:lnTo>
                  <a:lnTo>
                    <a:pt x="228" y="278"/>
                  </a:lnTo>
                  <a:lnTo>
                    <a:pt x="228" y="278"/>
                  </a:lnTo>
                  <a:lnTo>
                    <a:pt x="225" y="275"/>
                  </a:lnTo>
                  <a:lnTo>
                    <a:pt x="225" y="275"/>
                  </a:lnTo>
                  <a:lnTo>
                    <a:pt x="225" y="273"/>
                  </a:lnTo>
                  <a:lnTo>
                    <a:pt x="225" y="271"/>
                  </a:lnTo>
                  <a:lnTo>
                    <a:pt x="225" y="268"/>
                  </a:lnTo>
                  <a:lnTo>
                    <a:pt x="228" y="266"/>
                  </a:lnTo>
                  <a:lnTo>
                    <a:pt x="230" y="266"/>
                  </a:lnTo>
                  <a:lnTo>
                    <a:pt x="233" y="266"/>
                  </a:lnTo>
                  <a:lnTo>
                    <a:pt x="235" y="266"/>
                  </a:lnTo>
                  <a:lnTo>
                    <a:pt x="237" y="266"/>
                  </a:lnTo>
                  <a:lnTo>
                    <a:pt x="240" y="266"/>
                  </a:lnTo>
                  <a:lnTo>
                    <a:pt x="244" y="266"/>
                  </a:lnTo>
                  <a:lnTo>
                    <a:pt x="244" y="266"/>
                  </a:lnTo>
                  <a:lnTo>
                    <a:pt x="247" y="268"/>
                  </a:lnTo>
                  <a:lnTo>
                    <a:pt x="249" y="268"/>
                  </a:lnTo>
                  <a:lnTo>
                    <a:pt x="249" y="268"/>
                  </a:lnTo>
                  <a:lnTo>
                    <a:pt x="252" y="268"/>
                  </a:lnTo>
                  <a:lnTo>
                    <a:pt x="254" y="266"/>
                  </a:lnTo>
                  <a:lnTo>
                    <a:pt x="254" y="266"/>
                  </a:lnTo>
                  <a:lnTo>
                    <a:pt x="256" y="261"/>
                  </a:lnTo>
                  <a:lnTo>
                    <a:pt x="256" y="259"/>
                  </a:lnTo>
                  <a:lnTo>
                    <a:pt x="256" y="259"/>
                  </a:lnTo>
                  <a:lnTo>
                    <a:pt x="259" y="256"/>
                  </a:lnTo>
                  <a:lnTo>
                    <a:pt x="259" y="254"/>
                  </a:lnTo>
                  <a:lnTo>
                    <a:pt x="261" y="252"/>
                  </a:lnTo>
                  <a:lnTo>
                    <a:pt x="263" y="252"/>
                  </a:lnTo>
                  <a:lnTo>
                    <a:pt x="270" y="249"/>
                  </a:lnTo>
                  <a:lnTo>
                    <a:pt x="270" y="249"/>
                  </a:lnTo>
                  <a:lnTo>
                    <a:pt x="275" y="247"/>
                  </a:lnTo>
                  <a:lnTo>
                    <a:pt x="278" y="240"/>
                  </a:lnTo>
                  <a:lnTo>
                    <a:pt x="278" y="237"/>
                  </a:lnTo>
                  <a:lnTo>
                    <a:pt x="280" y="235"/>
                  </a:lnTo>
                  <a:lnTo>
                    <a:pt x="282" y="233"/>
                  </a:lnTo>
                  <a:lnTo>
                    <a:pt x="285" y="233"/>
                  </a:lnTo>
                  <a:lnTo>
                    <a:pt x="287" y="230"/>
                  </a:lnTo>
                  <a:lnTo>
                    <a:pt x="292" y="226"/>
                  </a:lnTo>
                  <a:lnTo>
                    <a:pt x="292" y="223"/>
                  </a:lnTo>
                  <a:lnTo>
                    <a:pt x="292" y="223"/>
                  </a:lnTo>
                  <a:lnTo>
                    <a:pt x="292" y="223"/>
                  </a:lnTo>
                  <a:lnTo>
                    <a:pt x="292" y="221"/>
                  </a:lnTo>
                  <a:lnTo>
                    <a:pt x="292" y="218"/>
                  </a:lnTo>
                  <a:lnTo>
                    <a:pt x="289" y="218"/>
                  </a:lnTo>
                  <a:lnTo>
                    <a:pt x="287" y="216"/>
                  </a:lnTo>
                  <a:lnTo>
                    <a:pt x="285" y="214"/>
                  </a:lnTo>
                  <a:lnTo>
                    <a:pt x="282" y="211"/>
                  </a:lnTo>
                  <a:lnTo>
                    <a:pt x="280" y="211"/>
                  </a:lnTo>
                  <a:lnTo>
                    <a:pt x="278" y="211"/>
                  </a:lnTo>
                  <a:lnTo>
                    <a:pt x="278" y="211"/>
                  </a:lnTo>
                  <a:lnTo>
                    <a:pt x="275" y="211"/>
                  </a:lnTo>
                  <a:lnTo>
                    <a:pt x="275" y="209"/>
                  </a:lnTo>
                  <a:lnTo>
                    <a:pt x="273" y="209"/>
                  </a:lnTo>
                  <a:lnTo>
                    <a:pt x="273" y="209"/>
                  </a:lnTo>
                  <a:lnTo>
                    <a:pt x="270" y="209"/>
                  </a:lnTo>
                  <a:lnTo>
                    <a:pt x="268" y="209"/>
                  </a:lnTo>
                  <a:lnTo>
                    <a:pt x="268" y="207"/>
                  </a:lnTo>
                  <a:lnTo>
                    <a:pt x="266" y="207"/>
                  </a:lnTo>
                  <a:lnTo>
                    <a:pt x="266" y="207"/>
                  </a:lnTo>
                  <a:lnTo>
                    <a:pt x="266" y="204"/>
                  </a:lnTo>
                  <a:lnTo>
                    <a:pt x="268" y="204"/>
                  </a:lnTo>
                  <a:lnTo>
                    <a:pt x="270" y="202"/>
                  </a:lnTo>
                  <a:lnTo>
                    <a:pt x="273" y="199"/>
                  </a:lnTo>
                  <a:lnTo>
                    <a:pt x="273" y="199"/>
                  </a:lnTo>
                  <a:lnTo>
                    <a:pt x="273" y="195"/>
                  </a:lnTo>
                  <a:lnTo>
                    <a:pt x="273" y="195"/>
                  </a:lnTo>
                  <a:lnTo>
                    <a:pt x="275" y="190"/>
                  </a:lnTo>
                  <a:lnTo>
                    <a:pt x="280" y="185"/>
                  </a:lnTo>
                  <a:lnTo>
                    <a:pt x="280" y="183"/>
                  </a:lnTo>
                  <a:lnTo>
                    <a:pt x="278" y="181"/>
                  </a:lnTo>
                  <a:lnTo>
                    <a:pt x="278" y="181"/>
                  </a:lnTo>
                  <a:lnTo>
                    <a:pt x="275" y="178"/>
                  </a:lnTo>
                  <a:lnTo>
                    <a:pt x="273" y="178"/>
                  </a:lnTo>
                  <a:lnTo>
                    <a:pt x="259" y="181"/>
                  </a:lnTo>
                  <a:lnTo>
                    <a:pt x="259" y="181"/>
                  </a:lnTo>
                  <a:lnTo>
                    <a:pt x="256" y="178"/>
                  </a:lnTo>
                  <a:lnTo>
                    <a:pt x="256" y="178"/>
                  </a:lnTo>
                  <a:lnTo>
                    <a:pt x="256" y="176"/>
                  </a:lnTo>
                  <a:lnTo>
                    <a:pt x="256" y="173"/>
                  </a:lnTo>
                  <a:lnTo>
                    <a:pt x="256" y="173"/>
                  </a:lnTo>
                  <a:lnTo>
                    <a:pt x="254" y="171"/>
                  </a:lnTo>
                  <a:lnTo>
                    <a:pt x="252" y="171"/>
                  </a:lnTo>
                  <a:lnTo>
                    <a:pt x="247" y="166"/>
                  </a:lnTo>
                  <a:lnTo>
                    <a:pt x="242" y="164"/>
                  </a:lnTo>
                  <a:lnTo>
                    <a:pt x="240" y="164"/>
                  </a:lnTo>
                  <a:lnTo>
                    <a:pt x="237" y="164"/>
                  </a:lnTo>
                  <a:lnTo>
                    <a:pt x="240" y="162"/>
                  </a:lnTo>
                  <a:lnTo>
                    <a:pt x="240" y="159"/>
                  </a:lnTo>
                  <a:lnTo>
                    <a:pt x="242" y="154"/>
                  </a:lnTo>
                  <a:lnTo>
                    <a:pt x="242" y="152"/>
                  </a:lnTo>
                  <a:lnTo>
                    <a:pt x="242" y="150"/>
                  </a:lnTo>
                  <a:lnTo>
                    <a:pt x="240" y="147"/>
                  </a:lnTo>
                  <a:lnTo>
                    <a:pt x="240" y="143"/>
                  </a:lnTo>
                  <a:lnTo>
                    <a:pt x="240" y="140"/>
                  </a:lnTo>
                  <a:lnTo>
                    <a:pt x="240" y="138"/>
                  </a:lnTo>
                  <a:lnTo>
                    <a:pt x="240" y="136"/>
                  </a:lnTo>
                  <a:lnTo>
                    <a:pt x="240" y="136"/>
                  </a:lnTo>
                  <a:lnTo>
                    <a:pt x="240" y="133"/>
                  </a:lnTo>
                  <a:lnTo>
                    <a:pt x="240" y="131"/>
                  </a:lnTo>
                  <a:lnTo>
                    <a:pt x="240" y="131"/>
                  </a:lnTo>
                  <a:lnTo>
                    <a:pt x="242" y="128"/>
                  </a:lnTo>
                  <a:lnTo>
                    <a:pt x="242" y="126"/>
                  </a:lnTo>
                  <a:lnTo>
                    <a:pt x="242" y="124"/>
                  </a:lnTo>
                  <a:lnTo>
                    <a:pt x="240" y="124"/>
                  </a:lnTo>
                  <a:lnTo>
                    <a:pt x="235" y="114"/>
                  </a:lnTo>
                  <a:lnTo>
                    <a:pt x="233" y="112"/>
                  </a:lnTo>
                  <a:lnTo>
                    <a:pt x="233" y="109"/>
                  </a:lnTo>
                  <a:lnTo>
                    <a:pt x="230" y="107"/>
                  </a:lnTo>
                  <a:lnTo>
                    <a:pt x="230" y="105"/>
                  </a:lnTo>
                  <a:lnTo>
                    <a:pt x="233" y="102"/>
                  </a:lnTo>
                  <a:lnTo>
                    <a:pt x="233" y="100"/>
                  </a:lnTo>
                  <a:lnTo>
                    <a:pt x="233" y="100"/>
                  </a:lnTo>
                  <a:lnTo>
                    <a:pt x="228" y="93"/>
                  </a:lnTo>
                  <a:lnTo>
                    <a:pt x="214" y="74"/>
                  </a:lnTo>
                  <a:lnTo>
                    <a:pt x="216" y="67"/>
                  </a:lnTo>
                  <a:lnTo>
                    <a:pt x="218" y="64"/>
                  </a:lnTo>
                  <a:lnTo>
                    <a:pt x="221" y="60"/>
                  </a:lnTo>
                  <a:lnTo>
                    <a:pt x="223" y="57"/>
                  </a:lnTo>
                  <a:lnTo>
                    <a:pt x="223" y="50"/>
                  </a:lnTo>
                  <a:lnTo>
                    <a:pt x="225" y="41"/>
                  </a:lnTo>
                  <a:lnTo>
                    <a:pt x="228" y="36"/>
                  </a:lnTo>
                  <a:lnTo>
                    <a:pt x="228" y="31"/>
                  </a:lnTo>
                  <a:lnTo>
                    <a:pt x="230" y="31"/>
                  </a:lnTo>
                  <a:lnTo>
                    <a:pt x="233" y="29"/>
                  </a:lnTo>
                  <a:lnTo>
                    <a:pt x="235" y="24"/>
                  </a:lnTo>
                  <a:lnTo>
                    <a:pt x="235" y="19"/>
                  </a:lnTo>
                  <a:lnTo>
                    <a:pt x="235" y="17"/>
                  </a:lnTo>
                  <a:lnTo>
                    <a:pt x="237" y="15"/>
                  </a:lnTo>
                  <a:lnTo>
                    <a:pt x="240" y="15"/>
                  </a:lnTo>
                  <a:lnTo>
                    <a:pt x="240" y="17"/>
                  </a:lnTo>
                  <a:lnTo>
                    <a:pt x="242" y="19"/>
                  </a:lnTo>
                  <a:lnTo>
                    <a:pt x="244" y="22"/>
                  </a:lnTo>
                  <a:lnTo>
                    <a:pt x="247" y="22"/>
                  </a:lnTo>
                  <a:lnTo>
                    <a:pt x="249" y="19"/>
                  </a:lnTo>
                  <a:lnTo>
                    <a:pt x="259" y="10"/>
                  </a:lnTo>
                  <a:lnTo>
                    <a:pt x="261" y="8"/>
                  </a:lnTo>
                  <a:lnTo>
                    <a:pt x="263" y="8"/>
                  </a:lnTo>
                  <a:lnTo>
                    <a:pt x="263" y="8"/>
                  </a:lnTo>
                  <a:lnTo>
                    <a:pt x="266" y="8"/>
                  </a:lnTo>
                  <a:lnTo>
                    <a:pt x="268" y="8"/>
                  </a:lnTo>
                  <a:lnTo>
                    <a:pt x="275" y="3"/>
                  </a:lnTo>
                  <a:lnTo>
                    <a:pt x="275" y="3"/>
                  </a:lnTo>
                  <a:lnTo>
                    <a:pt x="278" y="0"/>
                  </a:lnTo>
                  <a:lnTo>
                    <a:pt x="280" y="0"/>
                  </a:lnTo>
                  <a:lnTo>
                    <a:pt x="282" y="0"/>
                  </a:lnTo>
                  <a:lnTo>
                    <a:pt x="282" y="3"/>
                  </a:lnTo>
                  <a:lnTo>
                    <a:pt x="282" y="3"/>
                  </a:lnTo>
                  <a:lnTo>
                    <a:pt x="285" y="5"/>
                  </a:lnTo>
                  <a:lnTo>
                    <a:pt x="285" y="10"/>
                  </a:lnTo>
                  <a:lnTo>
                    <a:pt x="294" y="29"/>
                  </a:lnTo>
                  <a:lnTo>
                    <a:pt x="299" y="34"/>
                  </a:lnTo>
                  <a:lnTo>
                    <a:pt x="301" y="34"/>
                  </a:lnTo>
                  <a:lnTo>
                    <a:pt x="304" y="34"/>
                  </a:lnTo>
                  <a:lnTo>
                    <a:pt x="304" y="31"/>
                  </a:lnTo>
                  <a:lnTo>
                    <a:pt x="306" y="31"/>
                  </a:lnTo>
                  <a:lnTo>
                    <a:pt x="311" y="31"/>
                  </a:lnTo>
                  <a:lnTo>
                    <a:pt x="313" y="31"/>
                  </a:lnTo>
                  <a:lnTo>
                    <a:pt x="316" y="29"/>
                  </a:lnTo>
                  <a:lnTo>
                    <a:pt x="316" y="29"/>
                  </a:lnTo>
                  <a:lnTo>
                    <a:pt x="316" y="27"/>
                  </a:lnTo>
                  <a:lnTo>
                    <a:pt x="316" y="24"/>
                  </a:lnTo>
                  <a:lnTo>
                    <a:pt x="316" y="22"/>
                  </a:lnTo>
                  <a:lnTo>
                    <a:pt x="318" y="22"/>
                  </a:lnTo>
                  <a:lnTo>
                    <a:pt x="318" y="19"/>
                  </a:lnTo>
                  <a:lnTo>
                    <a:pt x="320" y="19"/>
                  </a:lnTo>
                  <a:lnTo>
                    <a:pt x="323" y="19"/>
                  </a:lnTo>
                  <a:lnTo>
                    <a:pt x="325" y="19"/>
                  </a:lnTo>
                  <a:lnTo>
                    <a:pt x="327" y="22"/>
                  </a:lnTo>
                  <a:lnTo>
                    <a:pt x="327" y="24"/>
                  </a:lnTo>
                  <a:lnTo>
                    <a:pt x="330" y="24"/>
                  </a:lnTo>
                  <a:lnTo>
                    <a:pt x="327" y="27"/>
                  </a:lnTo>
                  <a:lnTo>
                    <a:pt x="327" y="27"/>
                  </a:lnTo>
                  <a:lnTo>
                    <a:pt x="327" y="29"/>
                  </a:lnTo>
                  <a:lnTo>
                    <a:pt x="327" y="29"/>
                  </a:lnTo>
                  <a:lnTo>
                    <a:pt x="327" y="31"/>
                  </a:lnTo>
                  <a:lnTo>
                    <a:pt x="337" y="31"/>
                  </a:lnTo>
                  <a:lnTo>
                    <a:pt x="339" y="34"/>
                  </a:lnTo>
                  <a:lnTo>
                    <a:pt x="342" y="34"/>
                  </a:lnTo>
                  <a:lnTo>
                    <a:pt x="346" y="38"/>
                  </a:lnTo>
                  <a:lnTo>
                    <a:pt x="351" y="43"/>
                  </a:lnTo>
                  <a:lnTo>
                    <a:pt x="353" y="45"/>
                  </a:lnTo>
                  <a:lnTo>
                    <a:pt x="356" y="45"/>
                  </a:lnTo>
                  <a:lnTo>
                    <a:pt x="356" y="45"/>
                  </a:lnTo>
                  <a:lnTo>
                    <a:pt x="358" y="48"/>
                  </a:lnTo>
                  <a:lnTo>
                    <a:pt x="358" y="48"/>
                  </a:lnTo>
                  <a:lnTo>
                    <a:pt x="361" y="48"/>
                  </a:lnTo>
                  <a:lnTo>
                    <a:pt x="363" y="5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17">
              <a:extLst>
                <a:ext uri="{FF2B5EF4-FFF2-40B4-BE49-F238E27FC236}">
                  <a16:creationId xmlns:a16="http://schemas.microsoft.com/office/drawing/2014/main" id="{E35CE110-336F-426E-A301-ECC8703FCFC7}"/>
                </a:ext>
              </a:extLst>
            </p:cNvPr>
            <p:cNvSpPr>
              <a:spLocks/>
            </p:cNvSpPr>
            <p:nvPr/>
          </p:nvSpPr>
          <p:spPr bwMode="auto">
            <a:xfrm>
              <a:off x="3710" y="1468"/>
              <a:ext cx="350" cy="280"/>
            </a:xfrm>
            <a:custGeom>
              <a:avLst/>
              <a:gdLst>
                <a:gd name="T0" fmla="*/ 329 w 350"/>
                <a:gd name="T1" fmla="*/ 104 h 280"/>
                <a:gd name="T2" fmla="*/ 329 w 350"/>
                <a:gd name="T3" fmla="*/ 114 h 280"/>
                <a:gd name="T4" fmla="*/ 327 w 350"/>
                <a:gd name="T5" fmla="*/ 121 h 280"/>
                <a:gd name="T6" fmla="*/ 331 w 350"/>
                <a:gd name="T7" fmla="*/ 126 h 280"/>
                <a:gd name="T8" fmla="*/ 336 w 350"/>
                <a:gd name="T9" fmla="*/ 135 h 280"/>
                <a:gd name="T10" fmla="*/ 339 w 350"/>
                <a:gd name="T11" fmla="*/ 149 h 280"/>
                <a:gd name="T12" fmla="*/ 343 w 350"/>
                <a:gd name="T13" fmla="*/ 164 h 280"/>
                <a:gd name="T14" fmla="*/ 331 w 350"/>
                <a:gd name="T15" fmla="*/ 178 h 280"/>
                <a:gd name="T16" fmla="*/ 329 w 350"/>
                <a:gd name="T17" fmla="*/ 185 h 280"/>
                <a:gd name="T18" fmla="*/ 327 w 350"/>
                <a:gd name="T19" fmla="*/ 197 h 280"/>
                <a:gd name="T20" fmla="*/ 320 w 350"/>
                <a:gd name="T21" fmla="*/ 216 h 280"/>
                <a:gd name="T22" fmla="*/ 291 w 350"/>
                <a:gd name="T23" fmla="*/ 218 h 280"/>
                <a:gd name="T24" fmla="*/ 277 w 350"/>
                <a:gd name="T25" fmla="*/ 221 h 280"/>
                <a:gd name="T26" fmla="*/ 265 w 350"/>
                <a:gd name="T27" fmla="*/ 225 h 280"/>
                <a:gd name="T28" fmla="*/ 263 w 350"/>
                <a:gd name="T29" fmla="*/ 235 h 280"/>
                <a:gd name="T30" fmla="*/ 265 w 350"/>
                <a:gd name="T31" fmla="*/ 244 h 280"/>
                <a:gd name="T32" fmla="*/ 258 w 350"/>
                <a:gd name="T33" fmla="*/ 256 h 280"/>
                <a:gd name="T34" fmla="*/ 248 w 350"/>
                <a:gd name="T35" fmla="*/ 268 h 280"/>
                <a:gd name="T36" fmla="*/ 227 w 350"/>
                <a:gd name="T37" fmla="*/ 275 h 280"/>
                <a:gd name="T38" fmla="*/ 215 w 350"/>
                <a:gd name="T39" fmla="*/ 273 h 280"/>
                <a:gd name="T40" fmla="*/ 182 w 350"/>
                <a:gd name="T41" fmla="*/ 277 h 280"/>
                <a:gd name="T42" fmla="*/ 168 w 350"/>
                <a:gd name="T43" fmla="*/ 275 h 280"/>
                <a:gd name="T44" fmla="*/ 177 w 350"/>
                <a:gd name="T45" fmla="*/ 273 h 280"/>
                <a:gd name="T46" fmla="*/ 175 w 350"/>
                <a:gd name="T47" fmla="*/ 266 h 280"/>
                <a:gd name="T48" fmla="*/ 166 w 350"/>
                <a:gd name="T49" fmla="*/ 249 h 280"/>
                <a:gd name="T50" fmla="*/ 154 w 350"/>
                <a:gd name="T51" fmla="*/ 232 h 280"/>
                <a:gd name="T52" fmla="*/ 135 w 350"/>
                <a:gd name="T53" fmla="*/ 235 h 280"/>
                <a:gd name="T54" fmla="*/ 128 w 350"/>
                <a:gd name="T55" fmla="*/ 225 h 280"/>
                <a:gd name="T56" fmla="*/ 116 w 350"/>
                <a:gd name="T57" fmla="*/ 235 h 280"/>
                <a:gd name="T58" fmla="*/ 90 w 350"/>
                <a:gd name="T59" fmla="*/ 235 h 280"/>
                <a:gd name="T60" fmla="*/ 87 w 350"/>
                <a:gd name="T61" fmla="*/ 221 h 280"/>
                <a:gd name="T62" fmla="*/ 78 w 350"/>
                <a:gd name="T63" fmla="*/ 204 h 280"/>
                <a:gd name="T64" fmla="*/ 57 w 350"/>
                <a:gd name="T65" fmla="*/ 192 h 280"/>
                <a:gd name="T66" fmla="*/ 54 w 350"/>
                <a:gd name="T67" fmla="*/ 178 h 280"/>
                <a:gd name="T68" fmla="*/ 45 w 350"/>
                <a:gd name="T69" fmla="*/ 166 h 280"/>
                <a:gd name="T70" fmla="*/ 30 w 350"/>
                <a:gd name="T71" fmla="*/ 149 h 280"/>
                <a:gd name="T72" fmla="*/ 21 w 350"/>
                <a:gd name="T73" fmla="*/ 135 h 280"/>
                <a:gd name="T74" fmla="*/ 26 w 350"/>
                <a:gd name="T75" fmla="*/ 123 h 280"/>
                <a:gd name="T76" fmla="*/ 19 w 350"/>
                <a:gd name="T77" fmla="*/ 114 h 280"/>
                <a:gd name="T78" fmla="*/ 21 w 350"/>
                <a:gd name="T79" fmla="*/ 102 h 280"/>
                <a:gd name="T80" fmla="*/ 7 w 350"/>
                <a:gd name="T81" fmla="*/ 69 h 280"/>
                <a:gd name="T82" fmla="*/ 2 w 350"/>
                <a:gd name="T83" fmla="*/ 64 h 280"/>
                <a:gd name="T84" fmla="*/ 2 w 350"/>
                <a:gd name="T85" fmla="*/ 55 h 280"/>
                <a:gd name="T86" fmla="*/ 28 w 350"/>
                <a:gd name="T87" fmla="*/ 38 h 280"/>
                <a:gd name="T88" fmla="*/ 47 w 350"/>
                <a:gd name="T89" fmla="*/ 10 h 280"/>
                <a:gd name="T90" fmla="*/ 71 w 350"/>
                <a:gd name="T91" fmla="*/ 14 h 280"/>
                <a:gd name="T92" fmla="*/ 99 w 350"/>
                <a:gd name="T93" fmla="*/ 7 h 280"/>
                <a:gd name="T94" fmla="*/ 111 w 350"/>
                <a:gd name="T95" fmla="*/ 10 h 280"/>
                <a:gd name="T96" fmla="*/ 137 w 350"/>
                <a:gd name="T97" fmla="*/ 17 h 280"/>
                <a:gd name="T98" fmla="*/ 182 w 350"/>
                <a:gd name="T99" fmla="*/ 29 h 280"/>
                <a:gd name="T100" fmla="*/ 196 w 350"/>
                <a:gd name="T101" fmla="*/ 33 h 280"/>
                <a:gd name="T102" fmla="*/ 213 w 350"/>
                <a:gd name="T103" fmla="*/ 38 h 280"/>
                <a:gd name="T104" fmla="*/ 220 w 350"/>
                <a:gd name="T105" fmla="*/ 40 h 280"/>
                <a:gd name="T106" fmla="*/ 248 w 350"/>
                <a:gd name="T107" fmla="*/ 38 h 280"/>
                <a:gd name="T108" fmla="*/ 263 w 350"/>
                <a:gd name="T109" fmla="*/ 36 h 280"/>
                <a:gd name="T110" fmla="*/ 284 w 350"/>
                <a:gd name="T111" fmla="*/ 36 h 280"/>
                <a:gd name="T112" fmla="*/ 286 w 350"/>
                <a:gd name="T113" fmla="*/ 52 h 280"/>
                <a:gd name="T114" fmla="*/ 317 w 350"/>
                <a:gd name="T115" fmla="*/ 78 h 280"/>
                <a:gd name="T116" fmla="*/ 322 w 350"/>
                <a:gd name="T117" fmla="*/ 9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 h="280">
                  <a:moveTo>
                    <a:pt x="339" y="97"/>
                  </a:moveTo>
                  <a:lnTo>
                    <a:pt x="339" y="102"/>
                  </a:lnTo>
                  <a:lnTo>
                    <a:pt x="339" y="104"/>
                  </a:lnTo>
                  <a:lnTo>
                    <a:pt x="339" y="104"/>
                  </a:lnTo>
                  <a:lnTo>
                    <a:pt x="336" y="104"/>
                  </a:lnTo>
                  <a:lnTo>
                    <a:pt x="329" y="104"/>
                  </a:lnTo>
                  <a:lnTo>
                    <a:pt x="329" y="107"/>
                  </a:lnTo>
                  <a:lnTo>
                    <a:pt x="327" y="107"/>
                  </a:lnTo>
                  <a:lnTo>
                    <a:pt x="329" y="109"/>
                  </a:lnTo>
                  <a:lnTo>
                    <a:pt x="331" y="112"/>
                  </a:lnTo>
                  <a:lnTo>
                    <a:pt x="331" y="112"/>
                  </a:lnTo>
                  <a:lnTo>
                    <a:pt x="329" y="114"/>
                  </a:lnTo>
                  <a:lnTo>
                    <a:pt x="327" y="116"/>
                  </a:lnTo>
                  <a:lnTo>
                    <a:pt x="327" y="116"/>
                  </a:lnTo>
                  <a:lnTo>
                    <a:pt x="327" y="119"/>
                  </a:lnTo>
                  <a:lnTo>
                    <a:pt x="327" y="121"/>
                  </a:lnTo>
                  <a:lnTo>
                    <a:pt x="327" y="121"/>
                  </a:lnTo>
                  <a:lnTo>
                    <a:pt x="327" y="121"/>
                  </a:lnTo>
                  <a:lnTo>
                    <a:pt x="327" y="123"/>
                  </a:lnTo>
                  <a:lnTo>
                    <a:pt x="329" y="121"/>
                  </a:lnTo>
                  <a:lnTo>
                    <a:pt x="329" y="121"/>
                  </a:lnTo>
                  <a:lnTo>
                    <a:pt x="331" y="123"/>
                  </a:lnTo>
                  <a:lnTo>
                    <a:pt x="331" y="123"/>
                  </a:lnTo>
                  <a:lnTo>
                    <a:pt x="331" y="126"/>
                  </a:lnTo>
                  <a:lnTo>
                    <a:pt x="334" y="126"/>
                  </a:lnTo>
                  <a:lnTo>
                    <a:pt x="334" y="128"/>
                  </a:lnTo>
                  <a:lnTo>
                    <a:pt x="336" y="128"/>
                  </a:lnTo>
                  <a:lnTo>
                    <a:pt x="336" y="130"/>
                  </a:lnTo>
                  <a:lnTo>
                    <a:pt x="336" y="133"/>
                  </a:lnTo>
                  <a:lnTo>
                    <a:pt x="336" y="135"/>
                  </a:lnTo>
                  <a:lnTo>
                    <a:pt x="336" y="138"/>
                  </a:lnTo>
                  <a:lnTo>
                    <a:pt x="336" y="145"/>
                  </a:lnTo>
                  <a:lnTo>
                    <a:pt x="336" y="147"/>
                  </a:lnTo>
                  <a:lnTo>
                    <a:pt x="336" y="149"/>
                  </a:lnTo>
                  <a:lnTo>
                    <a:pt x="339" y="149"/>
                  </a:lnTo>
                  <a:lnTo>
                    <a:pt x="339" y="149"/>
                  </a:lnTo>
                  <a:lnTo>
                    <a:pt x="343" y="149"/>
                  </a:lnTo>
                  <a:lnTo>
                    <a:pt x="343" y="149"/>
                  </a:lnTo>
                  <a:lnTo>
                    <a:pt x="346" y="149"/>
                  </a:lnTo>
                  <a:lnTo>
                    <a:pt x="346" y="152"/>
                  </a:lnTo>
                  <a:lnTo>
                    <a:pt x="350" y="157"/>
                  </a:lnTo>
                  <a:lnTo>
                    <a:pt x="343" y="164"/>
                  </a:lnTo>
                  <a:lnTo>
                    <a:pt x="339" y="168"/>
                  </a:lnTo>
                  <a:lnTo>
                    <a:pt x="339" y="173"/>
                  </a:lnTo>
                  <a:lnTo>
                    <a:pt x="336" y="175"/>
                  </a:lnTo>
                  <a:lnTo>
                    <a:pt x="336" y="178"/>
                  </a:lnTo>
                  <a:lnTo>
                    <a:pt x="334" y="178"/>
                  </a:lnTo>
                  <a:lnTo>
                    <a:pt x="331" y="178"/>
                  </a:lnTo>
                  <a:lnTo>
                    <a:pt x="329" y="178"/>
                  </a:lnTo>
                  <a:lnTo>
                    <a:pt x="327" y="178"/>
                  </a:lnTo>
                  <a:lnTo>
                    <a:pt x="327" y="180"/>
                  </a:lnTo>
                  <a:lnTo>
                    <a:pt x="329" y="183"/>
                  </a:lnTo>
                  <a:lnTo>
                    <a:pt x="329" y="185"/>
                  </a:lnTo>
                  <a:lnTo>
                    <a:pt x="329" y="185"/>
                  </a:lnTo>
                  <a:lnTo>
                    <a:pt x="329" y="187"/>
                  </a:lnTo>
                  <a:lnTo>
                    <a:pt x="327" y="190"/>
                  </a:lnTo>
                  <a:lnTo>
                    <a:pt x="324" y="192"/>
                  </a:lnTo>
                  <a:lnTo>
                    <a:pt x="324" y="194"/>
                  </a:lnTo>
                  <a:lnTo>
                    <a:pt x="327" y="197"/>
                  </a:lnTo>
                  <a:lnTo>
                    <a:pt x="327" y="197"/>
                  </a:lnTo>
                  <a:lnTo>
                    <a:pt x="327" y="199"/>
                  </a:lnTo>
                  <a:lnTo>
                    <a:pt x="327" y="202"/>
                  </a:lnTo>
                  <a:lnTo>
                    <a:pt x="324" y="204"/>
                  </a:lnTo>
                  <a:lnTo>
                    <a:pt x="327" y="206"/>
                  </a:lnTo>
                  <a:lnTo>
                    <a:pt x="322" y="211"/>
                  </a:lnTo>
                  <a:lnTo>
                    <a:pt x="320" y="216"/>
                  </a:lnTo>
                  <a:lnTo>
                    <a:pt x="317" y="218"/>
                  </a:lnTo>
                  <a:lnTo>
                    <a:pt x="317" y="218"/>
                  </a:lnTo>
                  <a:lnTo>
                    <a:pt x="312" y="216"/>
                  </a:lnTo>
                  <a:lnTo>
                    <a:pt x="310" y="216"/>
                  </a:lnTo>
                  <a:lnTo>
                    <a:pt x="294" y="218"/>
                  </a:lnTo>
                  <a:lnTo>
                    <a:pt x="291" y="218"/>
                  </a:lnTo>
                  <a:lnTo>
                    <a:pt x="289" y="218"/>
                  </a:lnTo>
                  <a:lnTo>
                    <a:pt x="282" y="218"/>
                  </a:lnTo>
                  <a:lnTo>
                    <a:pt x="279" y="218"/>
                  </a:lnTo>
                  <a:lnTo>
                    <a:pt x="279" y="218"/>
                  </a:lnTo>
                  <a:lnTo>
                    <a:pt x="277" y="218"/>
                  </a:lnTo>
                  <a:lnTo>
                    <a:pt x="277" y="221"/>
                  </a:lnTo>
                  <a:lnTo>
                    <a:pt x="275" y="221"/>
                  </a:lnTo>
                  <a:lnTo>
                    <a:pt x="267" y="221"/>
                  </a:lnTo>
                  <a:lnTo>
                    <a:pt x="265" y="221"/>
                  </a:lnTo>
                  <a:lnTo>
                    <a:pt x="265" y="223"/>
                  </a:lnTo>
                  <a:lnTo>
                    <a:pt x="265" y="223"/>
                  </a:lnTo>
                  <a:lnTo>
                    <a:pt x="265" y="225"/>
                  </a:lnTo>
                  <a:lnTo>
                    <a:pt x="263" y="228"/>
                  </a:lnTo>
                  <a:lnTo>
                    <a:pt x="263" y="230"/>
                  </a:lnTo>
                  <a:lnTo>
                    <a:pt x="263" y="230"/>
                  </a:lnTo>
                  <a:lnTo>
                    <a:pt x="263" y="232"/>
                  </a:lnTo>
                  <a:lnTo>
                    <a:pt x="263" y="235"/>
                  </a:lnTo>
                  <a:lnTo>
                    <a:pt x="263" y="235"/>
                  </a:lnTo>
                  <a:lnTo>
                    <a:pt x="263" y="237"/>
                  </a:lnTo>
                  <a:lnTo>
                    <a:pt x="263" y="239"/>
                  </a:lnTo>
                  <a:lnTo>
                    <a:pt x="263" y="239"/>
                  </a:lnTo>
                  <a:lnTo>
                    <a:pt x="265" y="242"/>
                  </a:lnTo>
                  <a:lnTo>
                    <a:pt x="265" y="244"/>
                  </a:lnTo>
                  <a:lnTo>
                    <a:pt x="265" y="244"/>
                  </a:lnTo>
                  <a:lnTo>
                    <a:pt x="263" y="247"/>
                  </a:lnTo>
                  <a:lnTo>
                    <a:pt x="263" y="249"/>
                  </a:lnTo>
                  <a:lnTo>
                    <a:pt x="263" y="249"/>
                  </a:lnTo>
                  <a:lnTo>
                    <a:pt x="260" y="251"/>
                  </a:lnTo>
                  <a:lnTo>
                    <a:pt x="260" y="254"/>
                  </a:lnTo>
                  <a:lnTo>
                    <a:pt x="258" y="256"/>
                  </a:lnTo>
                  <a:lnTo>
                    <a:pt x="253" y="258"/>
                  </a:lnTo>
                  <a:lnTo>
                    <a:pt x="251" y="258"/>
                  </a:lnTo>
                  <a:lnTo>
                    <a:pt x="251" y="261"/>
                  </a:lnTo>
                  <a:lnTo>
                    <a:pt x="248" y="263"/>
                  </a:lnTo>
                  <a:lnTo>
                    <a:pt x="248" y="266"/>
                  </a:lnTo>
                  <a:lnTo>
                    <a:pt x="248" y="268"/>
                  </a:lnTo>
                  <a:lnTo>
                    <a:pt x="246" y="273"/>
                  </a:lnTo>
                  <a:lnTo>
                    <a:pt x="230" y="277"/>
                  </a:lnTo>
                  <a:lnTo>
                    <a:pt x="227" y="277"/>
                  </a:lnTo>
                  <a:lnTo>
                    <a:pt x="225" y="277"/>
                  </a:lnTo>
                  <a:lnTo>
                    <a:pt x="225" y="275"/>
                  </a:lnTo>
                  <a:lnTo>
                    <a:pt x="227" y="275"/>
                  </a:lnTo>
                  <a:lnTo>
                    <a:pt x="227" y="273"/>
                  </a:lnTo>
                  <a:lnTo>
                    <a:pt x="227" y="270"/>
                  </a:lnTo>
                  <a:lnTo>
                    <a:pt x="225" y="270"/>
                  </a:lnTo>
                  <a:lnTo>
                    <a:pt x="220" y="270"/>
                  </a:lnTo>
                  <a:lnTo>
                    <a:pt x="218" y="273"/>
                  </a:lnTo>
                  <a:lnTo>
                    <a:pt x="215" y="273"/>
                  </a:lnTo>
                  <a:lnTo>
                    <a:pt x="215" y="275"/>
                  </a:lnTo>
                  <a:lnTo>
                    <a:pt x="213" y="277"/>
                  </a:lnTo>
                  <a:lnTo>
                    <a:pt x="208" y="280"/>
                  </a:lnTo>
                  <a:lnTo>
                    <a:pt x="206" y="280"/>
                  </a:lnTo>
                  <a:lnTo>
                    <a:pt x="184" y="277"/>
                  </a:lnTo>
                  <a:lnTo>
                    <a:pt x="182" y="277"/>
                  </a:lnTo>
                  <a:lnTo>
                    <a:pt x="175" y="280"/>
                  </a:lnTo>
                  <a:lnTo>
                    <a:pt x="173" y="280"/>
                  </a:lnTo>
                  <a:lnTo>
                    <a:pt x="170" y="280"/>
                  </a:lnTo>
                  <a:lnTo>
                    <a:pt x="168" y="277"/>
                  </a:lnTo>
                  <a:lnTo>
                    <a:pt x="168" y="277"/>
                  </a:lnTo>
                  <a:lnTo>
                    <a:pt x="168" y="275"/>
                  </a:lnTo>
                  <a:lnTo>
                    <a:pt x="168" y="275"/>
                  </a:lnTo>
                  <a:lnTo>
                    <a:pt x="168" y="273"/>
                  </a:lnTo>
                  <a:lnTo>
                    <a:pt x="170" y="273"/>
                  </a:lnTo>
                  <a:lnTo>
                    <a:pt x="170" y="270"/>
                  </a:lnTo>
                  <a:lnTo>
                    <a:pt x="175" y="273"/>
                  </a:lnTo>
                  <a:lnTo>
                    <a:pt x="177" y="273"/>
                  </a:lnTo>
                  <a:lnTo>
                    <a:pt x="177" y="270"/>
                  </a:lnTo>
                  <a:lnTo>
                    <a:pt x="177" y="270"/>
                  </a:lnTo>
                  <a:lnTo>
                    <a:pt x="177" y="268"/>
                  </a:lnTo>
                  <a:lnTo>
                    <a:pt x="175" y="266"/>
                  </a:lnTo>
                  <a:lnTo>
                    <a:pt x="175" y="266"/>
                  </a:lnTo>
                  <a:lnTo>
                    <a:pt x="175" y="266"/>
                  </a:lnTo>
                  <a:lnTo>
                    <a:pt x="177" y="263"/>
                  </a:lnTo>
                  <a:lnTo>
                    <a:pt x="177" y="261"/>
                  </a:lnTo>
                  <a:lnTo>
                    <a:pt x="177" y="258"/>
                  </a:lnTo>
                  <a:lnTo>
                    <a:pt x="177" y="256"/>
                  </a:lnTo>
                  <a:lnTo>
                    <a:pt x="175" y="254"/>
                  </a:lnTo>
                  <a:lnTo>
                    <a:pt x="166" y="249"/>
                  </a:lnTo>
                  <a:lnTo>
                    <a:pt x="166" y="247"/>
                  </a:lnTo>
                  <a:lnTo>
                    <a:pt x="166" y="247"/>
                  </a:lnTo>
                  <a:lnTo>
                    <a:pt x="163" y="237"/>
                  </a:lnTo>
                  <a:lnTo>
                    <a:pt x="161" y="235"/>
                  </a:lnTo>
                  <a:lnTo>
                    <a:pt x="158" y="232"/>
                  </a:lnTo>
                  <a:lnTo>
                    <a:pt x="154" y="232"/>
                  </a:lnTo>
                  <a:lnTo>
                    <a:pt x="144" y="228"/>
                  </a:lnTo>
                  <a:lnTo>
                    <a:pt x="144" y="228"/>
                  </a:lnTo>
                  <a:lnTo>
                    <a:pt x="142" y="230"/>
                  </a:lnTo>
                  <a:lnTo>
                    <a:pt x="142" y="232"/>
                  </a:lnTo>
                  <a:lnTo>
                    <a:pt x="139" y="232"/>
                  </a:lnTo>
                  <a:lnTo>
                    <a:pt x="135" y="235"/>
                  </a:lnTo>
                  <a:lnTo>
                    <a:pt x="132" y="232"/>
                  </a:lnTo>
                  <a:lnTo>
                    <a:pt x="132" y="232"/>
                  </a:lnTo>
                  <a:lnTo>
                    <a:pt x="132" y="230"/>
                  </a:lnTo>
                  <a:lnTo>
                    <a:pt x="130" y="230"/>
                  </a:lnTo>
                  <a:lnTo>
                    <a:pt x="130" y="228"/>
                  </a:lnTo>
                  <a:lnTo>
                    <a:pt x="128" y="225"/>
                  </a:lnTo>
                  <a:lnTo>
                    <a:pt x="125" y="225"/>
                  </a:lnTo>
                  <a:lnTo>
                    <a:pt x="125" y="228"/>
                  </a:lnTo>
                  <a:lnTo>
                    <a:pt x="123" y="230"/>
                  </a:lnTo>
                  <a:lnTo>
                    <a:pt x="123" y="232"/>
                  </a:lnTo>
                  <a:lnTo>
                    <a:pt x="121" y="232"/>
                  </a:lnTo>
                  <a:lnTo>
                    <a:pt x="116" y="235"/>
                  </a:lnTo>
                  <a:lnTo>
                    <a:pt x="90" y="242"/>
                  </a:lnTo>
                  <a:lnTo>
                    <a:pt x="87" y="239"/>
                  </a:lnTo>
                  <a:lnTo>
                    <a:pt x="87" y="237"/>
                  </a:lnTo>
                  <a:lnTo>
                    <a:pt x="87" y="237"/>
                  </a:lnTo>
                  <a:lnTo>
                    <a:pt x="87" y="235"/>
                  </a:lnTo>
                  <a:lnTo>
                    <a:pt x="90" y="235"/>
                  </a:lnTo>
                  <a:lnTo>
                    <a:pt x="92" y="230"/>
                  </a:lnTo>
                  <a:lnTo>
                    <a:pt x="92" y="230"/>
                  </a:lnTo>
                  <a:lnTo>
                    <a:pt x="92" y="228"/>
                  </a:lnTo>
                  <a:lnTo>
                    <a:pt x="90" y="228"/>
                  </a:lnTo>
                  <a:lnTo>
                    <a:pt x="87" y="223"/>
                  </a:lnTo>
                  <a:lnTo>
                    <a:pt x="87" y="221"/>
                  </a:lnTo>
                  <a:lnTo>
                    <a:pt x="85" y="216"/>
                  </a:lnTo>
                  <a:lnTo>
                    <a:pt x="85" y="211"/>
                  </a:lnTo>
                  <a:lnTo>
                    <a:pt x="83" y="211"/>
                  </a:lnTo>
                  <a:lnTo>
                    <a:pt x="80" y="209"/>
                  </a:lnTo>
                  <a:lnTo>
                    <a:pt x="80" y="206"/>
                  </a:lnTo>
                  <a:lnTo>
                    <a:pt x="78" y="204"/>
                  </a:lnTo>
                  <a:lnTo>
                    <a:pt x="78" y="199"/>
                  </a:lnTo>
                  <a:lnTo>
                    <a:pt x="78" y="199"/>
                  </a:lnTo>
                  <a:lnTo>
                    <a:pt x="71" y="199"/>
                  </a:lnTo>
                  <a:lnTo>
                    <a:pt x="68" y="197"/>
                  </a:lnTo>
                  <a:lnTo>
                    <a:pt x="59" y="194"/>
                  </a:lnTo>
                  <a:lnTo>
                    <a:pt x="57" y="192"/>
                  </a:lnTo>
                  <a:lnTo>
                    <a:pt x="54" y="190"/>
                  </a:lnTo>
                  <a:lnTo>
                    <a:pt x="52" y="185"/>
                  </a:lnTo>
                  <a:lnTo>
                    <a:pt x="52" y="185"/>
                  </a:lnTo>
                  <a:lnTo>
                    <a:pt x="52" y="183"/>
                  </a:lnTo>
                  <a:lnTo>
                    <a:pt x="54" y="180"/>
                  </a:lnTo>
                  <a:lnTo>
                    <a:pt x="54" y="178"/>
                  </a:lnTo>
                  <a:lnTo>
                    <a:pt x="52" y="175"/>
                  </a:lnTo>
                  <a:lnTo>
                    <a:pt x="52" y="173"/>
                  </a:lnTo>
                  <a:lnTo>
                    <a:pt x="52" y="173"/>
                  </a:lnTo>
                  <a:lnTo>
                    <a:pt x="49" y="171"/>
                  </a:lnTo>
                  <a:lnTo>
                    <a:pt x="47" y="168"/>
                  </a:lnTo>
                  <a:lnTo>
                    <a:pt x="45" y="166"/>
                  </a:lnTo>
                  <a:lnTo>
                    <a:pt x="45" y="164"/>
                  </a:lnTo>
                  <a:lnTo>
                    <a:pt x="42" y="164"/>
                  </a:lnTo>
                  <a:lnTo>
                    <a:pt x="42" y="159"/>
                  </a:lnTo>
                  <a:lnTo>
                    <a:pt x="42" y="157"/>
                  </a:lnTo>
                  <a:lnTo>
                    <a:pt x="40" y="154"/>
                  </a:lnTo>
                  <a:lnTo>
                    <a:pt x="30" y="149"/>
                  </a:lnTo>
                  <a:lnTo>
                    <a:pt x="28" y="147"/>
                  </a:lnTo>
                  <a:lnTo>
                    <a:pt x="28" y="145"/>
                  </a:lnTo>
                  <a:lnTo>
                    <a:pt x="26" y="140"/>
                  </a:lnTo>
                  <a:lnTo>
                    <a:pt x="23" y="138"/>
                  </a:lnTo>
                  <a:lnTo>
                    <a:pt x="21" y="138"/>
                  </a:lnTo>
                  <a:lnTo>
                    <a:pt x="21" y="135"/>
                  </a:lnTo>
                  <a:lnTo>
                    <a:pt x="21" y="133"/>
                  </a:lnTo>
                  <a:lnTo>
                    <a:pt x="21" y="133"/>
                  </a:lnTo>
                  <a:lnTo>
                    <a:pt x="23" y="130"/>
                  </a:lnTo>
                  <a:lnTo>
                    <a:pt x="26" y="128"/>
                  </a:lnTo>
                  <a:lnTo>
                    <a:pt x="26" y="126"/>
                  </a:lnTo>
                  <a:lnTo>
                    <a:pt x="26" y="123"/>
                  </a:lnTo>
                  <a:lnTo>
                    <a:pt x="26" y="123"/>
                  </a:lnTo>
                  <a:lnTo>
                    <a:pt x="26" y="121"/>
                  </a:lnTo>
                  <a:lnTo>
                    <a:pt x="21" y="119"/>
                  </a:lnTo>
                  <a:lnTo>
                    <a:pt x="21" y="119"/>
                  </a:lnTo>
                  <a:lnTo>
                    <a:pt x="21" y="116"/>
                  </a:lnTo>
                  <a:lnTo>
                    <a:pt x="19" y="114"/>
                  </a:lnTo>
                  <a:lnTo>
                    <a:pt x="19" y="112"/>
                  </a:lnTo>
                  <a:lnTo>
                    <a:pt x="21" y="112"/>
                  </a:lnTo>
                  <a:lnTo>
                    <a:pt x="21" y="109"/>
                  </a:lnTo>
                  <a:lnTo>
                    <a:pt x="21" y="107"/>
                  </a:lnTo>
                  <a:lnTo>
                    <a:pt x="21" y="104"/>
                  </a:lnTo>
                  <a:lnTo>
                    <a:pt x="21" y="102"/>
                  </a:lnTo>
                  <a:lnTo>
                    <a:pt x="21" y="97"/>
                  </a:lnTo>
                  <a:lnTo>
                    <a:pt x="19" y="95"/>
                  </a:lnTo>
                  <a:lnTo>
                    <a:pt x="16" y="93"/>
                  </a:lnTo>
                  <a:lnTo>
                    <a:pt x="7" y="74"/>
                  </a:lnTo>
                  <a:lnTo>
                    <a:pt x="7" y="71"/>
                  </a:lnTo>
                  <a:lnTo>
                    <a:pt x="7" y="69"/>
                  </a:lnTo>
                  <a:lnTo>
                    <a:pt x="7" y="66"/>
                  </a:lnTo>
                  <a:lnTo>
                    <a:pt x="7" y="66"/>
                  </a:lnTo>
                  <a:lnTo>
                    <a:pt x="7" y="64"/>
                  </a:lnTo>
                  <a:lnTo>
                    <a:pt x="4" y="64"/>
                  </a:lnTo>
                  <a:lnTo>
                    <a:pt x="2" y="64"/>
                  </a:lnTo>
                  <a:lnTo>
                    <a:pt x="2" y="64"/>
                  </a:lnTo>
                  <a:lnTo>
                    <a:pt x="0" y="62"/>
                  </a:lnTo>
                  <a:lnTo>
                    <a:pt x="0" y="62"/>
                  </a:lnTo>
                  <a:lnTo>
                    <a:pt x="0" y="59"/>
                  </a:lnTo>
                  <a:lnTo>
                    <a:pt x="2" y="57"/>
                  </a:lnTo>
                  <a:lnTo>
                    <a:pt x="2" y="57"/>
                  </a:lnTo>
                  <a:lnTo>
                    <a:pt x="2" y="55"/>
                  </a:lnTo>
                  <a:lnTo>
                    <a:pt x="0" y="52"/>
                  </a:lnTo>
                  <a:lnTo>
                    <a:pt x="0" y="50"/>
                  </a:lnTo>
                  <a:lnTo>
                    <a:pt x="0" y="48"/>
                  </a:lnTo>
                  <a:lnTo>
                    <a:pt x="2" y="45"/>
                  </a:lnTo>
                  <a:lnTo>
                    <a:pt x="23" y="40"/>
                  </a:lnTo>
                  <a:lnTo>
                    <a:pt x="28" y="38"/>
                  </a:lnTo>
                  <a:lnTo>
                    <a:pt x="38" y="10"/>
                  </a:lnTo>
                  <a:lnTo>
                    <a:pt x="42" y="0"/>
                  </a:lnTo>
                  <a:lnTo>
                    <a:pt x="45" y="3"/>
                  </a:lnTo>
                  <a:lnTo>
                    <a:pt x="45" y="5"/>
                  </a:lnTo>
                  <a:lnTo>
                    <a:pt x="45" y="7"/>
                  </a:lnTo>
                  <a:lnTo>
                    <a:pt x="47" y="10"/>
                  </a:lnTo>
                  <a:lnTo>
                    <a:pt x="49" y="10"/>
                  </a:lnTo>
                  <a:lnTo>
                    <a:pt x="49" y="12"/>
                  </a:lnTo>
                  <a:lnTo>
                    <a:pt x="52" y="12"/>
                  </a:lnTo>
                  <a:lnTo>
                    <a:pt x="57" y="12"/>
                  </a:lnTo>
                  <a:lnTo>
                    <a:pt x="66" y="14"/>
                  </a:lnTo>
                  <a:lnTo>
                    <a:pt x="71" y="14"/>
                  </a:lnTo>
                  <a:lnTo>
                    <a:pt x="73" y="17"/>
                  </a:lnTo>
                  <a:lnTo>
                    <a:pt x="80" y="14"/>
                  </a:lnTo>
                  <a:lnTo>
                    <a:pt x="87" y="14"/>
                  </a:lnTo>
                  <a:lnTo>
                    <a:pt x="90" y="14"/>
                  </a:lnTo>
                  <a:lnTo>
                    <a:pt x="92" y="12"/>
                  </a:lnTo>
                  <a:lnTo>
                    <a:pt x="99" y="7"/>
                  </a:lnTo>
                  <a:lnTo>
                    <a:pt x="102" y="5"/>
                  </a:lnTo>
                  <a:lnTo>
                    <a:pt x="104" y="5"/>
                  </a:lnTo>
                  <a:lnTo>
                    <a:pt x="106" y="5"/>
                  </a:lnTo>
                  <a:lnTo>
                    <a:pt x="106" y="7"/>
                  </a:lnTo>
                  <a:lnTo>
                    <a:pt x="109" y="7"/>
                  </a:lnTo>
                  <a:lnTo>
                    <a:pt x="111" y="10"/>
                  </a:lnTo>
                  <a:lnTo>
                    <a:pt x="116" y="12"/>
                  </a:lnTo>
                  <a:lnTo>
                    <a:pt x="118" y="12"/>
                  </a:lnTo>
                  <a:lnTo>
                    <a:pt x="121" y="12"/>
                  </a:lnTo>
                  <a:lnTo>
                    <a:pt x="132" y="17"/>
                  </a:lnTo>
                  <a:lnTo>
                    <a:pt x="135" y="17"/>
                  </a:lnTo>
                  <a:lnTo>
                    <a:pt x="137" y="17"/>
                  </a:lnTo>
                  <a:lnTo>
                    <a:pt x="142" y="14"/>
                  </a:lnTo>
                  <a:lnTo>
                    <a:pt x="147" y="12"/>
                  </a:lnTo>
                  <a:lnTo>
                    <a:pt x="149" y="14"/>
                  </a:lnTo>
                  <a:lnTo>
                    <a:pt x="177" y="31"/>
                  </a:lnTo>
                  <a:lnTo>
                    <a:pt x="180" y="31"/>
                  </a:lnTo>
                  <a:lnTo>
                    <a:pt x="182" y="29"/>
                  </a:lnTo>
                  <a:lnTo>
                    <a:pt x="184" y="29"/>
                  </a:lnTo>
                  <a:lnTo>
                    <a:pt x="184" y="31"/>
                  </a:lnTo>
                  <a:lnTo>
                    <a:pt x="184" y="31"/>
                  </a:lnTo>
                  <a:lnTo>
                    <a:pt x="187" y="33"/>
                  </a:lnTo>
                  <a:lnTo>
                    <a:pt x="189" y="38"/>
                  </a:lnTo>
                  <a:lnTo>
                    <a:pt x="196" y="33"/>
                  </a:lnTo>
                  <a:lnTo>
                    <a:pt x="201" y="36"/>
                  </a:lnTo>
                  <a:lnTo>
                    <a:pt x="203" y="38"/>
                  </a:lnTo>
                  <a:lnTo>
                    <a:pt x="206" y="40"/>
                  </a:lnTo>
                  <a:lnTo>
                    <a:pt x="208" y="40"/>
                  </a:lnTo>
                  <a:lnTo>
                    <a:pt x="211" y="38"/>
                  </a:lnTo>
                  <a:lnTo>
                    <a:pt x="213" y="38"/>
                  </a:lnTo>
                  <a:lnTo>
                    <a:pt x="215" y="40"/>
                  </a:lnTo>
                  <a:lnTo>
                    <a:pt x="215" y="40"/>
                  </a:lnTo>
                  <a:lnTo>
                    <a:pt x="218" y="40"/>
                  </a:lnTo>
                  <a:lnTo>
                    <a:pt x="218" y="40"/>
                  </a:lnTo>
                  <a:lnTo>
                    <a:pt x="220" y="40"/>
                  </a:lnTo>
                  <a:lnTo>
                    <a:pt x="220" y="40"/>
                  </a:lnTo>
                  <a:lnTo>
                    <a:pt x="222" y="38"/>
                  </a:lnTo>
                  <a:lnTo>
                    <a:pt x="225" y="38"/>
                  </a:lnTo>
                  <a:lnTo>
                    <a:pt x="225" y="36"/>
                  </a:lnTo>
                  <a:lnTo>
                    <a:pt x="227" y="36"/>
                  </a:lnTo>
                  <a:lnTo>
                    <a:pt x="237" y="40"/>
                  </a:lnTo>
                  <a:lnTo>
                    <a:pt x="248" y="38"/>
                  </a:lnTo>
                  <a:lnTo>
                    <a:pt x="251" y="36"/>
                  </a:lnTo>
                  <a:lnTo>
                    <a:pt x="253" y="36"/>
                  </a:lnTo>
                  <a:lnTo>
                    <a:pt x="256" y="38"/>
                  </a:lnTo>
                  <a:lnTo>
                    <a:pt x="258" y="38"/>
                  </a:lnTo>
                  <a:lnTo>
                    <a:pt x="260" y="36"/>
                  </a:lnTo>
                  <a:lnTo>
                    <a:pt x="263" y="36"/>
                  </a:lnTo>
                  <a:lnTo>
                    <a:pt x="265" y="36"/>
                  </a:lnTo>
                  <a:lnTo>
                    <a:pt x="267" y="36"/>
                  </a:lnTo>
                  <a:lnTo>
                    <a:pt x="270" y="33"/>
                  </a:lnTo>
                  <a:lnTo>
                    <a:pt x="272" y="31"/>
                  </a:lnTo>
                  <a:lnTo>
                    <a:pt x="284" y="36"/>
                  </a:lnTo>
                  <a:lnTo>
                    <a:pt x="284" y="36"/>
                  </a:lnTo>
                  <a:lnTo>
                    <a:pt x="286" y="38"/>
                  </a:lnTo>
                  <a:lnTo>
                    <a:pt x="289" y="45"/>
                  </a:lnTo>
                  <a:lnTo>
                    <a:pt x="289" y="48"/>
                  </a:lnTo>
                  <a:lnTo>
                    <a:pt x="289" y="50"/>
                  </a:lnTo>
                  <a:lnTo>
                    <a:pt x="289" y="52"/>
                  </a:lnTo>
                  <a:lnTo>
                    <a:pt x="286" y="52"/>
                  </a:lnTo>
                  <a:lnTo>
                    <a:pt x="286" y="55"/>
                  </a:lnTo>
                  <a:lnTo>
                    <a:pt x="289" y="57"/>
                  </a:lnTo>
                  <a:lnTo>
                    <a:pt x="289" y="57"/>
                  </a:lnTo>
                  <a:lnTo>
                    <a:pt x="312" y="78"/>
                  </a:lnTo>
                  <a:lnTo>
                    <a:pt x="315" y="81"/>
                  </a:lnTo>
                  <a:lnTo>
                    <a:pt x="317" y="78"/>
                  </a:lnTo>
                  <a:lnTo>
                    <a:pt x="320" y="78"/>
                  </a:lnTo>
                  <a:lnTo>
                    <a:pt x="320" y="78"/>
                  </a:lnTo>
                  <a:lnTo>
                    <a:pt x="322" y="81"/>
                  </a:lnTo>
                  <a:lnTo>
                    <a:pt x="322" y="83"/>
                  </a:lnTo>
                  <a:lnTo>
                    <a:pt x="322" y="88"/>
                  </a:lnTo>
                  <a:lnTo>
                    <a:pt x="322" y="90"/>
                  </a:lnTo>
                  <a:lnTo>
                    <a:pt x="324" y="93"/>
                  </a:lnTo>
                  <a:lnTo>
                    <a:pt x="329" y="95"/>
                  </a:lnTo>
                  <a:lnTo>
                    <a:pt x="331" y="97"/>
                  </a:lnTo>
                  <a:lnTo>
                    <a:pt x="334" y="97"/>
                  </a:lnTo>
                  <a:lnTo>
                    <a:pt x="339" y="9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18">
              <a:extLst>
                <a:ext uri="{FF2B5EF4-FFF2-40B4-BE49-F238E27FC236}">
                  <a16:creationId xmlns:a16="http://schemas.microsoft.com/office/drawing/2014/main" id="{BF0BEB22-A88C-45A8-931B-D4B1A0646AA8}"/>
                </a:ext>
              </a:extLst>
            </p:cNvPr>
            <p:cNvSpPr>
              <a:spLocks/>
            </p:cNvSpPr>
            <p:nvPr/>
          </p:nvSpPr>
          <p:spPr bwMode="auto">
            <a:xfrm>
              <a:off x="4347" y="1776"/>
              <a:ext cx="318" cy="429"/>
            </a:xfrm>
            <a:custGeom>
              <a:avLst/>
              <a:gdLst>
                <a:gd name="T0" fmla="*/ 176 w 318"/>
                <a:gd name="T1" fmla="*/ 17 h 429"/>
                <a:gd name="T2" fmla="*/ 216 w 318"/>
                <a:gd name="T3" fmla="*/ 26 h 429"/>
                <a:gd name="T4" fmla="*/ 225 w 318"/>
                <a:gd name="T5" fmla="*/ 19 h 429"/>
                <a:gd name="T6" fmla="*/ 242 w 318"/>
                <a:gd name="T7" fmla="*/ 31 h 429"/>
                <a:gd name="T8" fmla="*/ 270 w 318"/>
                <a:gd name="T9" fmla="*/ 52 h 429"/>
                <a:gd name="T10" fmla="*/ 301 w 318"/>
                <a:gd name="T11" fmla="*/ 83 h 429"/>
                <a:gd name="T12" fmla="*/ 296 w 318"/>
                <a:gd name="T13" fmla="*/ 97 h 429"/>
                <a:gd name="T14" fmla="*/ 304 w 318"/>
                <a:gd name="T15" fmla="*/ 102 h 429"/>
                <a:gd name="T16" fmla="*/ 318 w 318"/>
                <a:gd name="T17" fmla="*/ 123 h 429"/>
                <a:gd name="T18" fmla="*/ 311 w 318"/>
                <a:gd name="T19" fmla="*/ 128 h 429"/>
                <a:gd name="T20" fmla="*/ 287 w 318"/>
                <a:gd name="T21" fmla="*/ 128 h 429"/>
                <a:gd name="T22" fmla="*/ 280 w 318"/>
                <a:gd name="T23" fmla="*/ 145 h 429"/>
                <a:gd name="T24" fmla="*/ 292 w 318"/>
                <a:gd name="T25" fmla="*/ 159 h 429"/>
                <a:gd name="T26" fmla="*/ 294 w 318"/>
                <a:gd name="T27" fmla="*/ 171 h 429"/>
                <a:gd name="T28" fmla="*/ 273 w 318"/>
                <a:gd name="T29" fmla="*/ 197 h 429"/>
                <a:gd name="T30" fmla="*/ 247 w 318"/>
                <a:gd name="T31" fmla="*/ 225 h 429"/>
                <a:gd name="T32" fmla="*/ 237 w 318"/>
                <a:gd name="T33" fmla="*/ 244 h 429"/>
                <a:gd name="T34" fmla="*/ 199 w 318"/>
                <a:gd name="T35" fmla="*/ 280 h 429"/>
                <a:gd name="T36" fmla="*/ 195 w 318"/>
                <a:gd name="T37" fmla="*/ 299 h 429"/>
                <a:gd name="T38" fmla="*/ 187 w 318"/>
                <a:gd name="T39" fmla="*/ 315 h 429"/>
                <a:gd name="T40" fmla="*/ 149 w 318"/>
                <a:gd name="T41" fmla="*/ 358 h 429"/>
                <a:gd name="T42" fmla="*/ 135 w 318"/>
                <a:gd name="T43" fmla="*/ 384 h 429"/>
                <a:gd name="T44" fmla="*/ 128 w 318"/>
                <a:gd name="T45" fmla="*/ 398 h 429"/>
                <a:gd name="T46" fmla="*/ 116 w 318"/>
                <a:gd name="T47" fmla="*/ 415 h 429"/>
                <a:gd name="T48" fmla="*/ 102 w 318"/>
                <a:gd name="T49" fmla="*/ 427 h 429"/>
                <a:gd name="T50" fmla="*/ 76 w 318"/>
                <a:gd name="T51" fmla="*/ 420 h 429"/>
                <a:gd name="T52" fmla="*/ 59 w 318"/>
                <a:gd name="T53" fmla="*/ 415 h 429"/>
                <a:gd name="T54" fmla="*/ 55 w 318"/>
                <a:gd name="T55" fmla="*/ 420 h 429"/>
                <a:gd name="T56" fmla="*/ 50 w 318"/>
                <a:gd name="T57" fmla="*/ 424 h 429"/>
                <a:gd name="T58" fmla="*/ 38 w 318"/>
                <a:gd name="T59" fmla="*/ 427 h 429"/>
                <a:gd name="T60" fmla="*/ 36 w 318"/>
                <a:gd name="T61" fmla="*/ 415 h 429"/>
                <a:gd name="T62" fmla="*/ 19 w 318"/>
                <a:gd name="T63" fmla="*/ 405 h 429"/>
                <a:gd name="T64" fmla="*/ 10 w 318"/>
                <a:gd name="T65" fmla="*/ 391 h 429"/>
                <a:gd name="T66" fmla="*/ 29 w 318"/>
                <a:gd name="T67" fmla="*/ 372 h 429"/>
                <a:gd name="T68" fmla="*/ 17 w 318"/>
                <a:gd name="T69" fmla="*/ 360 h 429"/>
                <a:gd name="T70" fmla="*/ 26 w 318"/>
                <a:gd name="T71" fmla="*/ 348 h 429"/>
                <a:gd name="T72" fmla="*/ 29 w 318"/>
                <a:gd name="T73" fmla="*/ 332 h 429"/>
                <a:gd name="T74" fmla="*/ 22 w 318"/>
                <a:gd name="T75" fmla="*/ 306 h 429"/>
                <a:gd name="T76" fmla="*/ 17 w 318"/>
                <a:gd name="T77" fmla="*/ 294 h 429"/>
                <a:gd name="T78" fmla="*/ 33 w 318"/>
                <a:gd name="T79" fmla="*/ 287 h 429"/>
                <a:gd name="T80" fmla="*/ 22 w 318"/>
                <a:gd name="T81" fmla="*/ 277 h 429"/>
                <a:gd name="T82" fmla="*/ 7 w 318"/>
                <a:gd name="T83" fmla="*/ 249 h 429"/>
                <a:gd name="T84" fmla="*/ 7 w 318"/>
                <a:gd name="T85" fmla="*/ 237 h 429"/>
                <a:gd name="T86" fmla="*/ 24 w 318"/>
                <a:gd name="T87" fmla="*/ 228 h 429"/>
                <a:gd name="T88" fmla="*/ 43 w 318"/>
                <a:gd name="T89" fmla="*/ 173 h 429"/>
                <a:gd name="T90" fmla="*/ 38 w 318"/>
                <a:gd name="T91" fmla="*/ 157 h 429"/>
                <a:gd name="T92" fmla="*/ 33 w 318"/>
                <a:gd name="T93" fmla="*/ 142 h 429"/>
                <a:gd name="T94" fmla="*/ 26 w 318"/>
                <a:gd name="T95" fmla="*/ 133 h 429"/>
                <a:gd name="T96" fmla="*/ 36 w 318"/>
                <a:gd name="T97" fmla="*/ 126 h 429"/>
                <a:gd name="T98" fmla="*/ 40 w 318"/>
                <a:gd name="T99" fmla="*/ 112 h 429"/>
                <a:gd name="T100" fmla="*/ 38 w 318"/>
                <a:gd name="T101" fmla="*/ 100 h 429"/>
                <a:gd name="T102" fmla="*/ 26 w 318"/>
                <a:gd name="T103" fmla="*/ 102 h 429"/>
                <a:gd name="T104" fmla="*/ 36 w 318"/>
                <a:gd name="T105" fmla="*/ 83 h 429"/>
                <a:gd name="T106" fmla="*/ 71 w 318"/>
                <a:gd name="T107" fmla="*/ 81 h 429"/>
                <a:gd name="T108" fmla="*/ 76 w 318"/>
                <a:gd name="T109" fmla="*/ 67 h 429"/>
                <a:gd name="T110" fmla="*/ 97 w 318"/>
                <a:gd name="T111" fmla="*/ 36 h 429"/>
                <a:gd name="T112" fmla="*/ 107 w 318"/>
                <a:gd name="T113" fmla="*/ 21 h 429"/>
                <a:gd name="T114" fmla="*/ 116 w 318"/>
                <a:gd name="T115" fmla="*/ 7 h 429"/>
                <a:gd name="T116" fmla="*/ 121 w 318"/>
                <a:gd name="T117" fmla="*/ 17 h 429"/>
                <a:gd name="T118" fmla="*/ 135 w 318"/>
                <a:gd name="T119" fmla="*/ 3 h 429"/>
                <a:gd name="T120" fmla="*/ 154 w 318"/>
                <a:gd name="T121" fmla="*/ 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429">
                  <a:moveTo>
                    <a:pt x="161" y="17"/>
                  </a:moveTo>
                  <a:lnTo>
                    <a:pt x="164" y="19"/>
                  </a:lnTo>
                  <a:lnTo>
                    <a:pt x="166" y="19"/>
                  </a:lnTo>
                  <a:lnTo>
                    <a:pt x="171" y="19"/>
                  </a:lnTo>
                  <a:lnTo>
                    <a:pt x="173" y="19"/>
                  </a:lnTo>
                  <a:lnTo>
                    <a:pt x="173" y="17"/>
                  </a:lnTo>
                  <a:lnTo>
                    <a:pt x="176" y="17"/>
                  </a:lnTo>
                  <a:lnTo>
                    <a:pt x="178" y="14"/>
                  </a:lnTo>
                  <a:lnTo>
                    <a:pt x="187" y="14"/>
                  </a:lnTo>
                  <a:lnTo>
                    <a:pt x="195" y="17"/>
                  </a:lnTo>
                  <a:lnTo>
                    <a:pt x="209" y="26"/>
                  </a:lnTo>
                  <a:lnTo>
                    <a:pt x="209" y="26"/>
                  </a:lnTo>
                  <a:lnTo>
                    <a:pt x="211" y="26"/>
                  </a:lnTo>
                  <a:lnTo>
                    <a:pt x="216" y="26"/>
                  </a:lnTo>
                  <a:lnTo>
                    <a:pt x="218" y="26"/>
                  </a:lnTo>
                  <a:lnTo>
                    <a:pt x="221" y="26"/>
                  </a:lnTo>
                  <a:lnTo>
                    <a:pt x="221" y="26"/>
                  </a:lnTo>
                  <a:lnTo>
                    <a:pt x="223" y="24"/>
                  </a:lnTo>
                  <a:lnTo>
                    <a:pt x="223" y="21"/>
                  </a:lnTo>
                  <a:lnTo>
                    <a:pt x="225" y="19"/>
                  </a:lnTo>
                  <a:lnTo>
                    <a:pt x="225" y="19"/>
                  </a:lnTo>
                  <a:lnTo>
                    <a:pt x="228" y="17"/>
                  </a:lnTo>
                  <a:lnTo>
                    <a:pt x="230" y="17"/>
                  </a:lnTo>
                  <a:lnTo>
                    <a:pt x="232" y="19"/>
                  </a:lnTo>
                  <a:lnTo>
                    <a:pt x="235" y="21"/>
                  </a:lnTo>
                  <a:lnTo>
                    <a:pt x="237" y="26"/>
                  </a:lnTo>
                  <a:lnTo>
                    <a:pt x="240" y="29"/>
                  </a:lnTo>
                  <a:lnTo>
                    <a:pt x="242" y="31"/>
                  </a:lnTo>
                  <a:lnTo>
                    <a:pt x="247" y="31"/>
                  </a:lnTo>
                  <a:lnTo>
                    <a:pt x="249" y="33"/>
                  </a:lnTo>
                  <a:lnTo>
                    <a:pt x="251" y="36"/>
                  </a:lnTo>
                  <a:lnTo>
                    <a:pt x="266" y="48"/>
                  </a:lnTo>
                  <a:lnTo>
                    <a:pt x="270" y="48"/>
                  </a:lnTo>
                  <a:lnTo>
                    <a:pt x="270" y="52"/>
                  </a:lnTo>
                  <a:lnTo>
                    <a:pt x="270" y="52"/>
                  </a:lnTo>
                  <a:lnTo>
                    <a:pt x="273" y="55"/>
                  </a:lnTo>
                  <a:lnTo>
                    <a:pt x="296" y="69"/>
                  </a:lnTo>
                  <a:lnTo>
                    <a:pt x="299" y="71"/>
                  </a:lnTo>
                  <a:lnTo>
                    <a:pt x="301" y="74"/>
                  </a:lnTo>
                  <a:lnTo>
                    <a:pt x="301" y="76"/>
                  </a:lnTo>
                  <a:lnTo>
                    <a:pt x="301" y="83"/>
                  </a:lnTo>
                  <a:lnTo>
                    <a:pt x="301" y="83"/>
                  </a:lnTo>
                  <a:lnTo>
                    <a:pt x="301" y="85"/>
                  </a:lnTo>
                  <a:lnTo>
                    <a:pt x="301" y="88"/>
                  </a:lnTo>
                  <a:lnTo>
                    <a:pt x="301" y="88"/>
                  </a:lnTo>
                  <a:lnTo>
                    <a:pt x="301" y="90"/>
                  </a:lnTo>
                  <a:lnTo>
                    <a:pt x="299" y="93"/>
                  </a:lnTo>
                  <a:lnTo>
                    <a:pt x="296" y="95"/>
                  </a:lnTo>
                  <a:lnTo>
                    <a:pt x="296" y="97"/>
                  </a:lnTo>
                  <a:lnTo>
                    <a:pt x="296" y="97"/>
                  </a:lnTo>
                  <a:lnTo>
                    <a:pt x="296" y="100"/>
                  </a:lnTo>
                  <a:lnTo>
                    <a:pt x="296" y="102"/>
                  </a:lnTo>
                  <a:lnTo>
                    <a:pt x="299" y="102"/>
                  </a:lnTo>
                  <a:lnTo>
                    <a:pt x="299" y="102"/>
                  </a:lnTo>
                  <a:lnTo>
                    <a:pt x="301" y="102"/>
                  </a:lnTo>
                  <a:lnTo>
                    <a:pt x="304" y="102"/>
                  </a:lnTo>
                  <a:lnTo>
                    <a:pt x="306" y="104"/>
                  </a:lnTo>
                  <a:lnTo>
                    <a:pt x="315" y="114"/>
                  </a:lnTo>
                  <a:lnTo>
                    <a:pt x="315" y="116"/>
                  </a:lnTo>
                  <a:lnTo>
                    <a:pt x="318" y="119"/>
                  </a:lnTo>
                  <a:lnTo>
                    <a:pt x="318" y="121"/>
                  </a:lnTo>
                  <a:lnTo>
                    <a:pt x="318" y="121"/>
                  </a:lnTo>
                  <a:lnTo>
                    <a:pt x="318" y="123"/>
                  </a:lnTo>
                  <a:lnTo>
                    <a:pt x="318" y="126"/>
                  </a:lnTo>
                  <a:lnTo>
                    <a:pt x="318" y="126"/>
                  </a:lnTo>
                  <a:lnTo>
                    <a:pt x="315" y="130"/>
                  </a:lnTo>
                  <a:lnTo>
                    <a:pt x="315" y="130"/>
                  </a:lnTo>
                  <a:lnTo>
                    <a:pt x="315" y="130"/>
                  </a:lnTo>
                  <a:lnTo>
                    <a:pt x="313" y="128"/>
                  </a:lnTo>
                  <a:lnTo>
                    <a:pt x="311" y="128"/>
                  </a:lnTo>
                  <a:lnTo>
                    <a:pt x="301" y="128"/>
                  </a:lnTo>
                  <a:lnTo>
                    <a:pt x="296" y="128"/>
                  </a:lnTo>
                  <a:lnTo>
                    <a:pt x="296" y="128"/>
                  </a:lnTo>
                  <a:lnTo>
                    <a:pt x="294" y="126"/>
                  </a:lnTo>
                  <a:lnTo>
                    <a:pt x="292" y="128"/>
                  </a:lnTo>
                  <a:lnTo>
                    <a:pt x="292" y="128"/>
                  </a:lnTo>
                  <a:lnTo>
                    <a:pt x="287" y="128"/>
                  </a:lnTo>
                  <a:lnTo>
                    <a:pt x="287" y="133"/>
                  </a:lnTo>
                  <a:lnTo>
                    <a:pt x="289" y="135"/>
                  </a:lnTo>
                  <a:lnTo>
                    <a:pt x="292" y="138"/>
                  </a:lnTo>
                  <a:lnTo>
                    <a:pt x="289" y="140"/>
                  </a:lnTo>
                  <a:lnTo>
                    <a:pt x="287" y="142"/>
                  </a:lnTo>
                  <a:lnTo>
                    <a:pt x="285" y="145"/>
                  </a:lnTo>
                  <a:lnTo>
                    <a:pt x="280" y="145"/>
                  </a:lnTo>
                  <a:lnTo>
                    <a:pt x="280" y="149"/>
                  </a:lnTo>
                  <a:lnTo>
                    <a:pt x="275" y="152"/>
                  </a:lnTo>
                  <a:lnTo>
                    <a:pt x="273" y="157"/>
                  </a:lnTo>
                  <a:lnTo>
                    <a:pt x="270" y="159"/>
                  </a:lnTo>
                  <a:lnTo>
                    <a:pt x="270" y="161"/>
                  </a:lnTo>
                  <a:lnTo>
                    <a:pt x="289" y="161"/>
                  </a:lnTo>
                  <a:lnTo>
                    <a:pt x="292" y="159"/>
                  </a:lnTo>
                  <a:lnTo>
                    <a:pt x="296" y="161"/>
                  </a:lnTo>
                  <a:lnTo>
                    <a:pt x="299" y="164"/>
                  </a:lnTo>
                  <a:lnTo>
                    <a:pt x="299" y="166"/>
                  </a:lnTo>
                  <a:lnTo>
                    <a:pt x="299" y="168"/>
                  </a:lnTo>
                  <a:lnTo>
                    <a:pt x="296" y="168"/>
                  </a:lnTo>
                  <a:lnTo>
                    <a:pt x="294" y="171"/>
                  </a:lnTo>
                  <a:lnTo>
                    <a:pt x="294" y="171"/>
                  </a:lnTo>
                  <a:lnTo>
                    <a:pt x="292" y="173"/>
                  </a:lnTo>
                  <a:lnTo>
                    <a:pt x="289" y="176"/>
                  </a:lnTo>
                  <a:lnTo>
                    <a:pt x="289" y="176"/>
                  </a:lnTo>
                  <a:lnTo>
                    <a:pt x="285" y="178"/>
                  </a:lnTo>
                  <a:lnTo>
                    <a:pt x="285" y="183"/>
                  </a:lnTo>
                  <a:lnTo>
                    <a:pt x="285" y="190"/>
                  </a:lnTo>
                  <a:lnTo>
                    <a:pt x="273" y="197"/>
                  </a:lnTo>
                  <a:lnTo>
                    <a:pt x="268" y="202"/>
                  </a:lnTo>
                  <a:lnTo>
                    <a:pt x="266" y="209"/>
                  </a:lnTo>
                  <a:lnTo>
                    <a:pt x="266" y="209"/>
                  </a:lnTo>
                  <a:lnTo>
                    <a:pt x="254" y="218"/>
                  </a:lnTo>
                  <a:lnTo>
                    <a:pt x="249" y="221"/>
                  </a:lnTo>
                  <a:lnTo>
                    <a:pt x="249" y="223"/>
                  </a:lnTo>
                  <a:lnTo>
                    <a:pt x="247" y="225"/>
                  </a:lnTo>
                  <a:lnTo>
                    <a:pt x="247" y="225"/>
                  </a:lnTo>
                  <a:lnTo>
                    <a:pt x="247" y="228"/>
                  </a:lnTo>
                  <a:lnTo>
                    <a:pt x="242" y="228"/>
                  </a:lnTo>
                  <a:lnTo>
                    <a:pt x="240" y="230"/>
                  </a:lnTo>
                  <a:lnTo>
                    <a:pt x="237" y="235"/>
                  </a:lnTo>
                  <a:lnTo>
                    <a:pt x="240" y="239"/>
                  </a:lnTo>
                  <a:lnTo>
                    <a:pt x="237" y="244"/>
                  </a:lnTo>
                  <a:lnTo>
                    <a:pt x="225" y="254"/>
                  </a:lnTo>
                  <a:lnTo>
                    <a:pt x="206" y="258"/>
                  </a:lnTo>
                  <a:lnTo>
                    <a:pt x="199" y="263"/>
                  </a:lnTo>
                  <a:lnTo>
                    <a:pt x="197" y="273"/>
                  </a:lnTo>
                  <a:lnTo>
                    <a:pt x="197" y="273"/>
                  </a:lnTo>
                  <a:lnTo>
                    <a:pt x="199" y="277"/>
                  </a:lnTo>
                  <a:lnTo>
                    <a:pt x="199" y="280"/>
                  </a:lnTo>
                  <a:lnTo>
                    <a:pt x="199" y="285"/>
                  </a:lnTo>
                  <a:lnTo>
                    <a:pt x="199" y="287"/>
                  </a:lnTo>
                  <a:lnTo>
                    <a:pt x="199" y="287"/>
                  </a:lnTo>
                  <a:lnTo>
                    <a:pt x="197" y="289"/>
                  </a:lnTo>
                  <a:lnTo>
                    <a:pt x="195" y="296"/>
                  </a:lnTo>
                  <a:lnTo>
                    <a:pt x="195" y="299"/>
                  </a:lnTo>
                  <a:lnTo>
                    <a:pt x="195" y="299"/>
                  </a:lnTo>
                  <a:lnTo>
                    <a:pt x="197" y="301"/>
                  </a:lnTo>
                  <a:lnTo>
                    <a:pt x="197" y="301"/>
                  </a:lnTo>
                  <a:lnTo>
                    <a:pt x="197" y="306"/>
                  </a:lnTo>
                  <a:lnTo>
                    <a:pt x="197" y="308"/>
                  </a:lnTo>
                  <a:lnTo>
                    <a:pt x="195" y="311"/>
                  </a:lnTo>
                  <a:lnTo>
                    <a:pt x="192" y="311"/>
                  </a:lnTo>
                  <a:lnTo>
                    <a:pt x="187" y="315"/>
                  </a:lnTo>
                  <a:lnTo>
                    <a:pt x="183" y="320"/>
                  </a:lnTo>
                  <a:lnTo>
                    <a:pt x="180" y="320"/>
                  </a:lnTo>
                  <a:lnTo>
                    <a:pt x="168" y="327"/>
                  </a:lnTo>
                  <a:lnTo>
                    <a:pt x="147" y="348"/>
                  </a:lnTo>
                  <a:lnTo>
                    <a:pt x="145" y="351"/>
                  </a:lnTo>
                  <a:lnTo>
                    <a:pt x="145" y="353"/>
                  </a:lnTo>
                  <a:lnTo>
                    <a:pt x="149" y="358"/>
                  </a:lnTo>
                  <a:lnTo>
                    <a:pt x="142" y="365"/>
                  </a:lnTo>
                  <a:lnTo>
                    <a:pt x="138" y="377"/>
                  </a:lnTo>
                  <a:lnTo>
                    <a:pt x="135" y="377"/>
                  </a:lnTo>
                  <a:lnTo>
                    <a:pt x="135" y="379"/>
                  </a:lnTo>
                  <a:lnTo>
                    <a:pt x="135" y="382"/>
                  </a:lnTo>
                  <a:lnTo>
                    <a:pt x="135" y="382"/>
                  </a:lnTo>
                  <a:lnTo>
                    <a:pt x="135" y="384"/>
                  </a:lnTo>
                  <a:lnTo>
                    <a:pt x="135" y="384"/>
                  </a:lnTo>
                  <a:lnTo>
                    <a:pt x="135" y="386"/>
                  </a:lnTo>
                  <a:lnTo>
                    <a:pt x="135" y="386"/>
                  </a:lnTo>
                  <a:lnTo>
                    <a:pt x="135" y="389"/>
                  </a:lnTo>
                  <a:lnTo>
                    <a:pt x="133" y="391"/>
                  </a:lnTo>
                  <a:lnTo>
                    <a:pt x="135" y="391"/>
                  </a:lnTo>
                  <a:lnTo>
                    <a:pt x="128" y="398"/>
                  </a:lnTo>
                  <a:lnTo>
                    <a:pt x="126" y="401"/>
                  </a:lnTo>
                  <a:lnTo>
                    <a:pt x="126" y="403"/>
                  </a:lnTo>
                  <a:lnTo>
                    <a:pt x="119" y="408"/>
                  </a:lnTo>
                  <a:lnTo>
                    <a:pt x="119" y="410"/>
                  </a:lnTo>
                  <a:lnTo>
                    <a:pt x="116" y="415"/>
                  </a:lnTo>
                  <a:lnTo>
                    <a:pt x="116" y="415"/>
                  </a:lnTo>
                  <a:lnTo>
                    <a:pt x="116" y="415"/>
                  </a:lnTo>
                  <a:lnTo>
                    <a:pt x="114" y="417"/>
                  </a:lnTo>
                  <a:lnTo>
                    <a:pt x="112" y="417"/>
                  </a:lnTo>
                  <a:lnTo>
                    <a:pt x="112" y="420"/>
                  </a:lnTo>
                  <a:lnTo>
                    <a:pt x="112" y="420"/>
                  </a:lnTo>
                  <a:lnTo>
                    <a:pt x="104" y="424"/>
                  </a:lnTo>
                  <a:lnTo>
                    <a:pt x="104" y="427"/>
                  </a:lnTo>
                  <a:lnTo>
                    <a:pt x="102" y="427"/>
                  </a:lnTo>
                  <a:lnTo>
                    <a:pt x="97" y="427"/>
                  </a:lnTo>
                  <a:lnTo>
                    <a:pt x="81" y="427"/>
                  </a:lnTo>
                  <a:lnTo>
                    <a:pt x="78" y="427"/>
                  </a:lnTo>
                  <a:lnTo>
                    <a:pt x="76" y="424"/>
                  </a:lnTo>
                  <a:lnTo>
                    <a:pt x="76" y="422"/>
                  </a:lnTo>
                  <a:lnTo>
                    <a:pt x="76" y="422"/>
                  </a:lnTo>
                  <a:lnTo>
                    <a:pt x="76" y="420"/>
                  </a:lnTo>
                  <a:lnTo>
                    <a:pt x="74" y="417"/>
                  </a:lnTo>
                  <a:lnTo>
                    <a:pt x="67" y="410"/>
                  </a:lnTo>
                  <a:lnTo>
                    <a:pt x="67" y="408"/>
                  </a:lnTo>
                  <a:lnTo>
                    <a:pt x="62" y="412"/>
                  </a:lnTo>
                  <a:lnTo>
                    <a:pt x="62" y="412"/>
                  </a:lnTo>
                  <a:lnTo>
                    <a:pt x="62" y="415"/>
                  </a:lnTo>
                  <a:lnTo>
                    <a:pt x="59" y="415"/>
                  </a:lnTo>
                  <a:lnTo>
                    <a:pt x="59" y="415"/>
                  </a:lnTo>
                  <a:lnTo>
                    <a:pt x="59" y="417"/>
                  </a:lnTo>
                  <a:lnTo>
                    <a:pt x="57" y="417"/>
                  </a:lnTo>
                  <a:lnTo>
                    <a:pt x="57" y="420"/>
                  </a:lnTo>
                  <a:lnTo>
                    <a:pt x="57" y="420"/>
                  </a:lnTo>
                  <a:lnTo>
                    <a:pt x="57" y="420"/>
                  </a:lnTo>
                  <a:lnTo>
                    <a:pt x="55" y="420"/>
                  </a:lnTo>
                  <a:lnTo>
                    <a:pt x="55" y="420"/>
                  </a:lnTo>
                  <a:lnTo>
                    <a:pt x="52" y="420"/>
                  </a:lnTo>
                  <a:lnTo>
                    <a:pt x="52" y="422"/>
                  </a:lnTo>
                  <a:lnTo>
                    <a:pt x="52" y="422"/>
                  </a:lnTo>
                  <a:lnTo>
                    <a:pt x="50" y="424"/>
                  </a:lnTo>
                  <a:lnTo>
                    <a:pt x="50" y="424"/>
                  </a:lnTo>
                  <a:lnTo>
                    <a:pt x="50" y="424"/>
                  </a:lnTo>
                  <a:lnTo>
                    <a:pt x="45" y="427"/>
                  </a:lnTo>
                  <a:lnTo>
                    <a:pt x="45" y="427"/>
                  </a:lnTo>
                  <a:lnTo>
                    <a:pt x="45" y="429"/>
                  </a:lnTo>
                  <a:lnTo>
                    <a:pt x="43" y="429"/>
                  </a:lnTo>
                  <a:lnTo>
                    <a:pt x="43" y="429"/>
                  </a:lnTo>
                  <a:lnTo>
                    <a:pt x="38" y="427"/>
                  </a:lnTo>
                  <a:lnTo>
                    <a:pt x="38" y="427"/>
                  </a:lnTo>
                  <a:lnTo>
                    <a:pt x="36" y="424"/>
                  </a:lnTo>
                  <a:lnTo>
                    <a:pt x="36" y="422"/>
                  </a:lnTo>
                  <a:lnTo>
                    <a:pt x="36" y="420"/>
                  </a:lnTo>
                  <a:lnTo>
                    <a:pt x="36" y="420"/>
                  </a:lnTo>
                  <a:lnTo>
                    <a:pt x="36" y="417"/>
                  </a:lnTo>
                  <a:lnTo>
                    <a:pt x="36" y="415"/>
                  </a:lnTo>
                  <a:lnTo>
                    <a:pt x="36" y="415"/>
                  </a:lnTo>
                  <a:lnTo>
                    <a:pt x="33" y="415"/>
                  </a:lnTo>
                  <a:lnTo>
                    <a:pt x="31" y="412"/>
                  </a:lnTo>
                  <a:lnTo>
                    <a:pt x="29" y="410"/>
                  </a:lnTo>
                  <a:lnTo>
                    <a:pt x="26" y="410"/>
                  </a:lnTo>
                  <a:lnTo>
                    <a:pt x="24" y="408"/>
                  </a:lnTo>
                  <a:lnTo>
                    <a:pt x="22" y="408"/>
                  </a:lnTo>
                  <a:lnTo>
                    <a:pt x="19" y="405"/>
                  </a:lnTo>
                  <a:lnTo>
                    <a:pt x="19" y="401"/>
                  </a:lnTo>
                  <a:lnTo>
                    <a:pt x="19" y="401"/>
                  </a:lnTo>
                  <a:lnTo>
                    <a:pt x="19" y="398"/>
                  </a:lnTo>
                  <a:lnTo>
                    <a:pt x="17" y="396"/>
                  </a:lnTo>
                  <a:lnTo>
                    <a:pt x="14" y="394"/>
                  </a:lnTo>
                  <a:lnTo>
                    <a:pt x="12" y="394"/>
                  </a:lnTo>
                  <a:lnTo>
                    <a:pt x="10" y="391"/>
                  </a:lnTo>
                  <a:lnTo>
                    <a:pt x="10" y="382"/>
                  </a:lnTo>
                  <a:lnTo>
                    <a:pt x="12" y="379"/>
                  </a:lnTo>
                  <a:lnTo>
                    <a:pt x="24" y="377"/>
                  </a:lnTo>
                  <a:lnTo>
                    <a:pt x="26" y="377"/>
                  </a:lnTo>
                  <a:lnTo>
                    <a:pt x="29" y="375"/>
                  </a:lnTo>
                  <a:lnTo>
                    <a:pt x="29" y="372"/>
                  </a:lnTo>
                  <a:lnTo>
                    <a:pt x="29" y="372"/>
                  </a:lnTo>
                  <a:lnTo>
                    <a:pt x="26" y="370"/>
                  </a:lnTo>
                  <a:lnTo>
                    <a:pt x="26" y="367"/>
                  </a:lnTo>
                  <a:lnTo>
                    <a:pt x="22" y="365"/>
                  </a:lnTo>
                  <a:lnTo>
                    <a:pt x="19" y="365"/>
                  </a:lnTo>
                  <a:lnTo>
                    <a:pt x="19" y="365"/>
                  </a:lnTo>
                  <a:lnTo>
                    <a:pt x="19" y="363"/>
                  </a:lnTo>
                  <a:lnTo>
                    <a:pt x="17" y="360"/>
                  </a:lnTo>
                  <a:lnTo>
                    <a:pt x="17" y="356"/>
                  </a:lnTo>
                  <a:lnTo>
                    <a:pt x="19" y="356"/>
                  </a:lnTo>
                  <a:lnTo>
                    <a:pt x="19" y="353"/>
                  </a:lnTo>
                  <a:lnTo>
                    <a:pt x="22" y="351"/>
                  </a:lnTo>
                  <a:lnTo>
                    <a:pt x="24" y="351"/>
                  </a:lnTo>
                  <a:lnTo>
                    <a:pt x="24" y="348"/>
                  </a:lnTo>
                  <a:lnTo>
                    <a:pt x="26" y="348"/>
                  </a:lnTo>
                  <a:lnTo>
                    <a:pt x="26" y="346"/>
                  </a:lnTo>
                  <a:lnTo>
                    <a:pt x="26" y="344"/>
                  </a:lnTo>
                  <a:lnTo>
                    <a:pt x="26" y="341"/>
                  </a:lnTo>
                  <a:lnTo>
                    <a:pt x="26" y="341"/>
                  </a:lnTo>
                  <a:lnTo>
                    <a:pt x="29" y="339"/>
                  </a:lnTo>
                  <a:lnTo>
                    <a:pt x="29" y="337"/>
                  </a:lnTo>
                  <a:lnTo>
                    <a:pt x="29" y="332"/>
                  </a:lnTo>
                  <a:lnTo>
                    <a:pt x="24" y="318"/>
                  </a:lnTo>
                  <a:lnTo>
                    <a:pt x="24" y="315"/>
                  </a:lnTo>
                  <a:lnTo>
                    <a:pt x="22" y="313"/>
                  </a:lnTo>
                  <a:lnTo>
                    <a:pt x="19" y="311"/>
                  </a:lnTo>
                  <a:lnTo>
                    <a:pt x="19" y="311"/>
                  </a:lnTo>
                  <a:lnTo>
                    <a:pt x="22" y="306"/>
                  </a:lnTo>
                  <a:lnTo>
                    <a:pt x="22" y="306"/>
                  </a:lnTo>
                  <a:lnTo>
                    <a:pt x="22" y="303"/>
                  </a:lnTo>
                  <a:lnTo>
                    <a:pt x="19" y="301"/>
                  </a:lnTo>
                  <a:lnTo>
                    <a:pt x="19" y="301"/>
                  </a:lnTo>
                  <a:lnTo>
                    <a:pt x="17" y="299"/>
                  </a:lnTo>
                  <a:lnTo>
                    <a:pt x="17" y="299"/>
                  </a:lnTo>
                  <a:lnTo>
                    <a:pt x="17" y="296"/>
                  </a:lnTo>
                  <a:lnTo>
                    <a:pt x="17" y="294"/>
                  </a:lnTo>
                  <a:lnTo>
                    <a:pt x="19" y="294"/>
                  </a:lnTo>
                  <a:lnTo>
                    <a:pt x="22" y="294"/>
                  </a:lnTo>
                  <a:lnTo>
                    <a:pt x="31" y="292"/>
                  </a:lnTo>
                  <a:lnTo>
                    <a:pt x="31" y="289"/>
                  </a:lnTo>
                  <a:lnTo>
                    <a:pt x="33" y="289"/>
                  </a:lnTo>
                  <a:lnTo>
                    <a:pt x="33" y="287"/>
                  </a:lnTo>
                  <a:lnTo>
                    <a:pt x="33" y="287"/>
                  </a:lnTo>
                  <a:lnTo>
                    <a:pt x="33" y="285"/>
                  </a:lnTo>
                  <a:lnTo>
                    <a:pt x="31" y="285"/>
                  </a:lnTo>
                  <a:lnTo>
                    <a:pt x="29" y="282"/>
                  </a:lnTo>
                  <a:lnTo>
                    <a:pt x="26" y="282"/>
                  </a:lnTo>
                  <a:lnTo>
                    <a:pt x="26" y="280"/>
                  </a:lnTo>
                  <a:lnTo>
                    <a:pt x="24" y="277"/>
                  </a:lnTo>
                  <a:lnTo>
                    <a:pt x="22" y="277"/>
                  </a:lnTo>
                  <a:lnTo>
                    <a:pt x="19" y="277"/>
                  </a:lnTo>
                  <a:lnTo>
                    <a:pt x="17" y="275"/>
                  </a:lnTo>
                  <a:lnTo>
                    <a:pt x="12" y="273"/>
                  </a:lnTo>
                  <a:lnTo>
                    <a:pt x="3" y="263"/>
                  </a:lnTo>
                  <a:lnTo>
                    <a:pt x="0" y="254"/>
                  </a:lnTo>
                  <a:lnTo>
                    <a:pt x="3" y="251"/>
                  </a:lnTo>
                  <a:lnTo>
                    <a:pt x="7" y="249"/>
                  </a:lnTo>
                  <a:lnTo>
                    <a:pt x="10" y="247"/>
                  </a:lnTo>
                  <a:lnTo>
                    <a:pt x="10" y="247"/>
                  </a:lnTo>
                  <a:lnTo>
                    <a:pt x="10" y="244"/>
                  </a:lnTo>
                  <a:lnTo>
                    <a:pt x="7" y="242"/>
                  </a:lnTo>
                  <a:lnTo>
                    <a:pt x="7" y="242"/>
                  </a:lnTo>
                  <a:lnTo>
                    <a:pt x="7" y="239"/>
                  </a:lnTo>
                  <a:lnTo>
                    <a:pt x="7" y="237"/>
                  </a:lnTo>
                  <a:lnTo>
                    <a:pt x="10" y="235"/>
                  </a:lnTo>
                  <a:lnTo>
                    <a:pt x="10" y="235"/>
                  </a:lnTo>
                  <a:lnTo>
                    <a:pt x="14" y="232"/>
                  </a:lnTo>
                  <a:lnTo>
                    <a:pt x="17" y="232"/>
                  </a:lnTo>
                  <a:lnTo>
                    <a:pt x="19" y="230"/>
                  </a:lnTo>
                  <a:lnTo>
                    <a:pt x="22" y="230"/>
                  </a:lnTo>
                  <a:lnTo>
                    <a:pt x="24" y="228"/>
                  </a:lnTo>
                  <a:lnTo>
                    <a:pt x="26" y="225"/>
                  </a:lnTo>
                  <a:lnTo>
                    <a:pt x="38" y="202"/>
                  </a:lnTo>
                  <a:lnTo>
                    <a:pt x="40" y="199"/>
                  </a:lnTo>
                  <a:lnTo>
                    <a:pt x="40" y="192"/>
                  </a:lnTo>
                  <a:lnTo>
                    <a:pt x="45" y="178"/>
                  </a:lnTo>
                  <a:lnTo>
                    <a:pt x="43" y="176"/>
                  </a:lnTo>
                  <a:lnTo>
                    <a:pt x="43" y="173"/>
                  </a:lnTo>
                  <a:lnTo>
                    <a:pt x="40" y="171"/>
                  </a:lnTo>
                  <a:lnTo>
                    <a:pt x="40" y="168"/>
                  </a:lnTo>
                  <a:lnTo>
                    <a:pt x="40" y="161"/>
                  </a:lnTo>
                  <a:lnTo>
                    <a:pt x="40" y="159"/>
                  </a:lnTo>
                  <a:lnTo>
                    <a:pt x="40" y="159"/>
                  </a:lnTo>
                  <a:lnTo>
                    <a:pt x="38" y="157"/>
                  </a:lnTo>
                  <a:lnTo>
                    <a:pt x="38" y="157"/>
                  </a:lnTo>
                  <a:lnTo>
                    <a:pt x="36" y="154"/>
                  </a:lnTo>
                  <a:lnTo>
                    <a:pt x="33" y="152"/>
                  </a:lnTo>
                  <a:lnTo>
                    <a:pt x="33" y="149"/>
                  </a:lnTo>
                  <a:lnTo>
                    <a:pt x="33" y="147"/>
                  </a:lnTo>
                  <a:lnTo>
                    <a:pt x="33" y="145"/>
                  </a:lnTo>
                  <a:lnTo>
                    <a:pt x="33" y="142"/>
                  </a:lnTo>
                  <a:lnTo>
                    <a:pt x="33" y="142"/>
                  </a:lnTo>
                  <a:lnTo>
                    <a:pt x="31" y="140"/>
                  </a:lnTo>
                  <a:lnTo>
                    <a:pt x="29" y="140"/>
                  </a:lnTo>
                  <a:lnTo>
                    <a:pt x="29" y="140"/>
                  </a:lnTo>
                  <a:lnTo>
                    <a:pt x="26" y="138"/>
                  </a:lnTo>
                  <a:lnTo>
                    <a:pt x="26" y="138"/>
                  </a:lnTo>
                  <a:lnTo>
                    <a:pt x="26" y="135"/>
                  </a:lnTo>
                  <a:lnTo>
                    <a:pt x="26" y="133"/>
                  </a:lnTo>
                  <a:lnTo>
                    <a:pt x="26" y="130"/>
                  </a:lnTo>
                  <a:lnTo>
                    <a:pt x="29" y="128"/>
                  </a:lnTo>
                  <a:lnTo>
                    <a:pt x="29" y="128"/>
                  </a:lnTo>
                  <a:lnTo>
                    <a:pt x="31" y="128"/>
                  </a:lnTo>
                  <a:lnTo>
                    <a:pt x="33" y="126"/>
                  </a:lnTo>
                  <a:lnTo>
                    <a:pt x="33" y="126"/>
                  </a:lnTo>
                  <a:lnTo>
                    <a:pt x="36" y="126"/>
                  </a:lnTo>
                  <a:lnTo>
                    <a:pt x="36" y="123"/>
                  </a:lnTo>
                  <a:lnTo>
                    <a:pt x="38" y="121"/>
                  </a:lnTo>
                  <a:lnTo>
                    <a:pt x="40" y="119"/>
                  </a:lnTo>
                  <a:lnTo>
                    <a:pt x="40" y="116"/>
                  </a:lnTo>
                  <a:lnTo>
                    <a:pt x="40" y="116"/>
                  </a:lnTo>
                  <a:lnTo>
                    <a:pt x="40" y="114"/>
                  </a:lnTo>
                  <a:lnTo>
                    <a:pt x="40" y="112"/>
                  </a:lnTo>
                  <a:lnTo>
                    <a:pt x="38" y="109"/>
                  </a:lnTo>
                  <a:lnTo>
                    <a:pt x="38" y="109"/>
                  </a:lnTo>
                  <a:lnTo>
                    <a:pt x="38" y="107"/>
                  </a:lnTo>
                  <a:lnTo>
                    <a:pt x="38" y="104"/>
                  </a:lnTo>
                  <a:lnTo>
                    <a:pt x="38" y="104"/>
                  </a:lnTo>
                  <a:lnTo>
                    <a:pt x="38" y="102"/>
                  </a:lnTo>
                  <a:lnTo>
                    <a:pt x="38" y="100"/>
                  </a:lnTo>
                  <a:lnTo>
                    <a:pt x="36" y="100"/>
                  </a:lnTo>
                  <a:lnTo>
                    <a:pt x="36" y="97"/>
                  </a:lnTo>
                  <a:lnTo>
                    <a:pt x="33" y="97"/>
                  </a:lnTo>
                  <a:lnTo>
                    <a:pt x="31" y="97"/>
                  </a:lnTo>
                  <a:lnTo>
                    <a:pt x="29" y="100"/>
                  </a:lnTo>
                  <a:lnTo>
                    <a:pt x="29" y="100"/>
                  </a:lnTo>
                  <a:lnTo>
                    <a:pt x="26" y="102"/>
                  </a:lnTo>
                  <a:lnTo>
                    <a:pt x="19" y="100"/>
                  </a:lnTo>
                  <a:lnTo>
                    <a:pt x="26" y="88"/>
                  </a:lnTo>
                  <a:lnTo>
                    <a:pt x="26" y="85"/>
                  </a:lnTo>
                  <a:lnTo>
                    <a:pt x="29" y="83"/>
                  </a:lnTo>
                  <a:lnTo>
                    <a:pt x="31" y="83"/>
                  </a:lnTo>
                  <a:lnTo>
                    <a:pt x="31" y="83"/>
                  </a:lnTo>
                  <a:lnTo>
                    <a:pt x="36" y="83"/>
                  </a:lnTo>
                  <a:lnTo>
                    <a:pt x="38" y="81"/>
                  </a:lnTo>
                  <a:lnTo>
                    <a:pt x="40" y="81"/>
                  </a:lnTo>
                  <a:lnTo>
                    <a:pt x="50" y="88"/>
                  </a:lnTo>
                  <a:lnTo>
                    <a:pt x="52" y="88"/>
                  </a:lnTo>
                  <a:lnTo>
                    <a:pt x="55" y="88"/>
                  </a:lnTo>
                  <a:lnTo>
                    <a:pt x="55" y="88"/>
                  </a:lnTo>
                  <a:lnTo>
                    <a:pt x="71" y="81"/>
                  </a:lnTo>
                  <a:lnTo>
                    <a:pt x="74" y="81"/>
                  </a:lnTo>
                  <a:lnTo>
                    <a:pt x="74" y="78"/>
                  </a:lnTo>
                  <a:lnTo>
                    <a:pt x="76" y="76"/>
                  </a:lnTo>
                  <a:lnTo>
                    <a:pt x="76" y="74"/>
                  </a:lnTo>
                  <a:lnTo>
                    <a:pt x="74" y="71"/>
                  </a:lnTo>
                  <a:lnTo>
                    <a:pt x="74" y="69"/>
                  </a:lnTo>
                  <a:lnTo>
                    <a:pt x="76" y="67"/>
                  </a:lnTo>
                  <a:lnTo>
                    <a:pt x="76" y="62"/>
                  </a:lnTo>
                  <a:lnTo>
                    <a:pt x="76" y="59"/>
                  </a:lnTo>
                  <a:lnTo>
                    <a:pt x="74" y="55"/>
                  </a:lnTo>
                  <a:lnTo>
                    <a:pt x="76" y="52"/>
                  </a:lnTo>
                  <a:lnTo>
                    <a:pt x="78" y="50"/>
                  </a:lnTo>
                  <a:lnTo>
                    <a:pt x="95" y="36"/>
                  </a:lnTo>
                  <a:lnTo>
                    <a:pt x="97" y="36"/>
                  </a:lnTo>
                  <a:lnTo>
                    <a:pt x="100" y="29"/>
                  </a:lnTo>
                  <a:lnTo>
                    <a:pt x="102" y="26"/>
                  </a:lnTo>
                  <a:lnTo>
                    <a:pt x="104" y="26"/>
                  </a:lnTo>
                  <a:lnTo>
                    <a:pt x="104" y="26"/>
                  </a:lnTo>
                  <a:lnTo>
                    <a:pt x="107" y="26"/>
                  </a:lnTo>
                  <a:lnTo>
                    <a:pt x="107" y="24"/>
                  </a:lnTo>
                  <a:lnTo>
                    <a:pt x="107" y="21"/>
                  </a:lnTo>
                  <a:lnTo>
                    <a:pt x="107" y="19"/>
                  </a:lnTo>
                  <a:lnTo>
                    <a:pt x="109" y="19"/>
                  </a:lnTo>
                  <a:lnTo>
                    <a:pt x="112" y="17"/>
                  </a:lnTo>
                  <a:lnTo>
                    <a:pt x="112" y="14"/>
                  </a:lnTo>
                  <a:lnTo>
                    <a:pt x="116" y="10"/>
                  </a:lnTo>
                  <a:lnTo>
                    <a:pt x="116" y="7"/>
                  </a:lnTo>
                  <a:lnTo>
                    <a:pt x="116" y="7"/>
                  </a:lnTo>
                  <a:lnTo>
                    <a:pt x="119" y="7"/>
                  </a:lnTo>
                  <a:lnTo>
                    <a:pt x="119" y="10"/>
                  </a:lnTo>
                  <a:lnTo>
                    <a:pt x="119" y="10"/>
                  </a:lnTo>
                  <a:lnTo>
                    <a:pt x="119" y="12"/>
                  </a:lnTo>
                  <a:lnTo>
                    <a:pt x="119" y="14"/>
                  </a:lnTo>
                  <a:lnTo>
                    <a:pt x="119" y="17"/>
                  </a:lnTo>
                  <a:lnTo>
                    <a:pt x="121" y="17"/>
                  </a:lnTo>
                  <a:lnTo>
                    <a:pt x="121" y="17"/>
                  </a:lnTo>
                  <a:lnTo>
                    <a:pt x="123" y="14"/>
                  </a:lnTo>
                  <a:lnTo>
                    <a:pt x="126" y="14"/>
                  </a:lnTo>
                  <a:lnTo>
                    <a:pt x="128" y="10"/>
                  </a:lnTo>
                  <a:lnTo>
                    <a:pt x="131" y="10"/>
                  </a:lnTo>
                  <a:lnTo>
                    <a:pt x="133" y="5"/>
                  </a:lnTo>
                  <a:lnTo>
                    <a:pt x="135" y="3"/>
                  </a:lnTo>
                  <a:lnTo>
                    <a:pt x="138" y="3"/>
                  </a:lnTo>
                  <a:lnTo>
                    <a:pt x="138" y="0"/>
                  </a:lnTo>
                  <a:lnTo>
                    <a:pt x="142" y="0"/>
                  </a:lnTo>
                  <a:lnTo>
                    <a:pt x="149" y="3"/>
                  </a:lnTo>
                  <a:lnTo>
                    <a:pt x="152" y="5"/>
                  </a:lnTo>
                  <a:lnTo>
                    <a:pt x="154" y="7"/>
                  </a:lnTo>
                  <a:lnTo>
                    <a:pt x="154" y="7"/>
                  </a:lnTo>
                  <a:lnTo>
                    <a:pt x="157" y="10"/>
                  </a:lnTo>
                  <a:lnTo>
                    <a:pt x="154" y="12"/>
                  </a:lnTo>
                  <a:lnTo>
                    <a:pt x="157" y="14"/>
                  </a:lnTo>
                  <a:lnTo>
                    <a:pt x="157" y="14"/>
                  </a:lnTo>
                  <a:lnTo>
                    <a:pt x="161"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19">
              <a:extLst>
                <a:ext uri="{FF2B5EF4-FFF2-40B4-BE49-F238E27FC236}">
                  <a16:creationId xmlns:a16="http://schemas.microsoft.com/office/drawing/2014/main" id="{545AEF97-92B8-4183-9BD3-C4100F87E07F}"/>
                </a:ext>
              </a:extLst>
            </p:cNvPr>
            <p:cNvSpPr>
              <a:spLocks/>
            </p:cNvSpPr>
            <p:nvPr/>
          </p:nvSpPr>
          <p:spPr bwMode="auto">
            <a:xfrm>
              <a:off x="4897" y="2966"/>
              <a:ext cx="171" cy="372"/>
            </a:xfrm>
            <a:custGeom>
              <a:avLst/>
              <a:gdLst>
                <a:gd name="T0" fmla="*/ 152 w 171"/>
                <a:gd name="T1" fmla="*/ 85 h 372"/>
                <a:gd name="T2" fmla="*/ 154 w 171"/>
                <a:gd name="T3" fmla="*/ 92 h 372"/>
                <a:gd name="T4" fmla="*/ 161 w 171"/>
                <a:gd name="T5" fmla="*/ 99 h 372"/>
                <a:gd name="T6" fmla="*/ 166 w 171"/>
                <a:gd name="T7" fmla="*/ 128 h 372"/>
                <a:gd name="T8" fmla="*/ 171 w 171"/>
                <a:gd name="T9" fmla="*/ 158 h 372"/>
                <a:gd name="T10" fmla="*/ 168 w 171"/>
                <a:gd name="T11" fmla="*/ 206 h 372"/>
                <a:gd name="T12" fmla="*/ 145 w 171"/>
                <a:gd name="T13" fmla="*/ 248 h 372"/>
                <a:gd name="T14" fmla="*/ 140 w 171"/>
                <a:gd name="T15" fmla="*/ 301 h 372"/>
                <a:gd name="T16" fmla="*/ 135 w 171"/>
                <a:gd name="T17" fmla="*/ 310 h 372"/>
                <a:gd name="T18" fmla="*/ 126 w 171"/>
                <a:gd name="T19" fmla="*/ 315 h 372"/>
                <a:gd name="T20" fmla="*/ 135 w 171"/>
                <a:gd name="T21" fmla="*/ 324 h 372"/>
                <a:gd name="T22" fmla="*/ 121 w 171"/>
                <a:gd name="T23" fmla="*/ 334 h 372"/>
                <a:gd name="T24" fmla="*/ 123 w 171"/>
                <a:gd name="T25" fmla="*/ 346 h 372"/>
                <a:gd name="T26" fmla="*/ 114 w 171"/>
                <a:gd name="T27" fmla="*/ 355 h 372"/>
                <a:gd name="T28" fmla="*/ 119 w 171"/>
                <a:gd name="T29" fmla="*/ 357 h 372"/>
                <a:gd name="T30" fmla="*/ 104 w 171"/>
                <a:gd name="T31" fmla="*/ 367 h 372"/>
                <a:gd name="T32" fmla="*/ 95 w 171"/>
                <a:gd name="T33" fmla="*/ 353 h 372"/>
                <a:gd name="T34" fmla="*/ 83 w 171"/>
                <a:gd name="T35" fmla="*/ 348 h 372"/>
                <a:gd name="T36" fmla="*/ 81 w 171"/>
                <a:gd name="T37" fmla="*/ 348 h 372"/>
                <a:gd name="T38" fmla="*/ 64 w 171"/>
                <a:gd name="T39" fmla="*/ 341 h 372"/>
                <a:gd name="T40" fmla="*/ 52 w 171"/>
                <a:gd name="T41" fmla="*/ 336 h 372"/>
                <a:gd name="T42" fmla="*/ 47 w 171"/>
                <a:gd name="T43" fmla="*/ 329 h 372"/>
                <a:gd name="T44" fmla="*/ 40 w 171"/>
                <a:gd name="T45" fmla="*/ 317 h 372"/>
                <a:gd name="T46" fmla="*/ 59 w 171"/>
                <a:gd name="T47" fmla="*/ 301 h 372"/>
                <a:gd name="T48" fmla="*/ 40 w 171"/>
                <a:gd name="T49" fmla="*/ 291 h 372"/>
                <a:gd name="T50" fmla="*/ 24 w 171"/>
                <a:gd name="T51" fmla="*/ 286 h 372"/>
                <a:gd name="T52" fmla="*/ 31 w 171"/>
                <a:gd name="T53" fmla="*/ 282 h 372"/>
                <a:gd name="T54" fmla="*/ 40 w 171"/>
                <a:gd name="T55" fmla="*/ 270 h 372"/>
                <a:gd name="T56" fmla="*/ 43 w 171"/>
                <a:gd name="T57" fmla="*/ 260 h 372"/>
                <a:gd name="T58" fmla="*/ 45 w 171"/>
                <a:gd name="T59" fmla="*/ 251 h 372"/>
                <a:gd name="T60" fmla="*/ 38 w 171"/>
                <a:gd name="T61" fmla="*/ 244 h 372"/>
                <a:gd name="T62" fmla="*/ 12 w 171"/>
                <a:gd name="T63" fmla="*/ 248 h 372"/>
                <a:gd name="T64" fmla="*/ 19 w 171"/>
                <a:gd name="T65" fmla="*/ 229 h 372"/>
                <a:gd name="T66" fmla="*/ 33 w 171"/>
                <a:gd name="T67" fmla="*/ 218 h 372"/>
                <a:gd name="T68" fmla="*/ 19 w 171"/>
                <a:gd name="T69" fmla="*/ 206 h 372"/>
                <a:gd name="T70" fmla="*/ 7 w 171"/>
                <a:gd name="T71" fmla="*/ 196 h 372"/>
                <a:gd name="T72" fmla="*/ 10 w 171"/>
                <a:gd name="T73" fmla="*/ 189 h 372"/>
                <a:gd name="T74" fmla="*/ 5 w 171"/>
                <a:gd name="T75" fmla="*/ 180 h 372"/>
                <a:gd name="T76" fmla="*/ 10 w 171"/>
                <a:gd name="T77" fmla="*/ 175 h 372"/>
                <a:gd name="T78" fmla="*/ 24 w 171"/>
                <a:gd name="T79" fmla="*/ 168 h 372"/>
                <a:gd name="T80" fmla="*/ 14 w 171"/>
                <a:gd name="T81" fmla="*/ 158 h 372"/>
                <a:gd name="T82" fmla="*/ 17 w 171"/>
                <a:gd name="T83" fmla="*/ 154 h 372"/>
                <a:gd name="T84" fmla="*/ 2 w 171"/>
                <a:gd name="T85" fmla="*/ 144 h 372"/>
                <a:gd name="T86" fmla="*/ 10 w 171"/>
                <a:gd name="T87" fmla="*/ 142 h 372"/>
                <a:gd name="T88" fmla="*/ 19 w 171"/>
                <a:gd name="T89" fmla="*/ 132 h 372"/>
                <a:gd name="T90" fmla="*/ 19 w 171"/>
                <a:gd name="T91" fmla="*/ 120 h 372"/>
                <a:gd name="T92" fmla="*/ 28 w 171"/>
                <a:gd name="T93" fmla="*/ 104 h 372"/>
                <a:gd name="T94" fmla="*/ 33 w 171"/>
                <a:gd name="T95" fmla="*/ 102 h 372"/>
                <a:gd name="T96" fmla="*/ 45 w 171"/>
                <a:gd name="T97" fmla="*/ 94 h 372"/>
                <a:gd name="T98" fmla="*/ 95 w 171"/>
                <a:gd name="T99" fmla="*/ 66 h 372"/>
                <a:gd name="T100" fmla="*/ 121 w 171"/>
                <a:gd name="T101" fmla="*/ 68 h 372"/>
                <a:gd name="T102" fmla="*/ 135 w 171"/>
                <a:gd name="T103" fmla="*/ 61 h 372"/>
                <a:gd name="T104" fmla="*/ 133 w 171"/>
                <a:gd name="T105" fmla="*/ 30 h 372"/>
                <a:gd name="T106" fmla="*/ 137 w 171"/>
                <a:gd name="T107" fmla="*/ 19 h 372"/>
                <a:gd name="T108" fmla="*/ 137 w 171"/>
                <a:gd name="T109" fmla="*/ 0 h 372"/>
                <a:gd name="T110" fmla="*/ 154 w 171"/>
                <a:gd name="T111" fmla="*/ 9 h 372"/>
                <a:gd name="T112" fmla="*/ 152 w 171"/>
                <a:gd name="T113" fmla="*/ 7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1" h="372">
                  <a:moveTo>
                    <a:pt x="152" y="75"/>
                  </a:moveTo>
                  <a:lnTo>
                    <a:pt x="152" y="83"/>
                  </a:lnTo>
                  <a:lnTo>
                    <a:pt x="152" y="83"/>
                  </a:lnTo>
                  <a:lnTo>
                    <a:pt x="152" y="83"/>
                  </a:lnTo>
                  <a:lnTo>
                    <a:pt x="152" y="85"/>
                  </a:lnTo>
                  <a:lnTo>
                    <a:pt x="152" y="85"/>
                  </a:lnTo>
                  <a:lnTo>
                    <a:pt x="152" y="85"/>
                  </a:lnTo>
                  <a:lnTo>
                    <a:pt x="152" y="85"/>
                  </a:lnTo>
                  <a:lnTo>
                    <a:pt x="154" y="87"/>
                  </a:lnTo>
                  <a:lnTo>
                    <a:pt x="154" y="87"/>
                  </a:lnTo>
                  <a:lnTo>
                    <a:pt x="154" y="87"/>
                  </a:lnTo>
                  <a:lnTo>
                    <a:pt x="154" y="90"/>
                  </a:lnTo>
                  <a:lnTo>
                    <a:pt x="154" y="92"/>
                  </a:lnTo>
                  <a:lnTo>
                    <a:pt x="154" y="92"/>
                  </a:lnTo>
                  <a:lnTo>
                    <a:pt x="154" y="94"/>
                  </a:lnTo>
                  <a:lnTo>
                    <a:pt x="156" y="94"/>
                  </a:lnTo>
                  <a:lnTo>
                    <a:pt x="156" y="97"/>
                  </a:lnTo>
                  <a:lnTo>
                    <a:pt x="156" y="99"/>
                  </a:lnTo>
                  <a:lnTo>
                    <a:pt x="159" y="99"/>
                  </a:lnTo>
                  <a:lnTo>
                    <a:pt x="164" y="102"/>
                  </a:lnTo>
                  <a:lnTo>
                    <a:pt x="161" y="99"/>
                  </a:lnTo>
                  <a:lnTo>
                    <a:pt x="161" y="97"/>
                  </a:lnTo>
                  <a:lnTo>
                    <a:pt x="159" y="92"/>
                  </a:lnTo>
                  <a:lnTo>
                    <a:pt x="164" y="99"/>
                  </a:lnTo>
                  <a:lnTo>
                    <a:pt x="166" y="102"/>
                  </a:lnTo>
                  <a:lnTo>
                    <a:pt x="166" y="106"/>
                  </a:lnTo>
                  <a:lnTo>
                    <a:pt x="166" y="120"/>
                  </a:lnTo>
                  <a:lnTo>
                    <a:pt x="166" y="128"/>
                  </a:lnTo>
                  <a:lnTo>
                    <a:pt x="168" y="132"/>
                  </a:lnTo>
                  <a:lnTo>
                    <a:pt x="168" y="135"/>
                  </a:lnTo>
                  <a:lnTo>
                    <a:pt x="166" y="137"/>
                  </a:lnTo>
                  <a:lnTo>
                    <a:pt x="166" y="142"/>
                  </a:lnTo>
                  <a:lnTo>
                    <a:pt x="166" y="147"/>
                  </a:lnTo>
                  <a:lnTo>
                    <a:pt x="166" y="149"/>
                  </a:lnTo>
                  <a:lnTo>
                    <a:pt x="171" y="158"/>
                  </a:lnTo>
                  <a:lnTo>
                    <a:pt x="171" y="163"/>
                  </a:lnTo>
                  <a:lnTo>
                    <a:pt x="168" y="192"/>
                  </a:lnTo>
                  <a:lnTo>
                    <a:pt x="171" y="196"/>
                  </a:lnTo>
                  <a:lnTo>
                    <a:pt x="171" y="199"/>
                  </a:lnTo>
                  <a:lnTo>
                    <a:pt x="171" y="203"/>
                  </a:lnTo>
                  <a:lnTo>
                    <a:pt x="168" y="203"/>
                  </a:lnTo>
                  <a:lnTo>
                    <a:pt x="168" y="206"/>
                  </a:lnTo>
                  <a:lnTo>
                    <a:pt x="164" y="211"/>
                  </a:lnTo>
                  <a:lnTo>
                    <a:pt x="161" y="213"/>
                  </a:lnTo>
                  <a:lnTo>
                    <a:pt x="159" y="218"/>
                  </a:lnTo>
                  <a:lnTo>
                    <a:pt x="147" y="237"/>
                  </a:lnTo>
                  <a:lnTo>
                    <a:pt x="145" y="239"/>
                  </a:lnTo>
                  <a:lnTo>
                    <a:pt x="145" y="239"/>
                  </a:lnTo>
                  <a:lnTo>
                    <a:pt x="145" y="248"/>
                  </a:lnTo>
                  <a:lnTo>
                    <a:pt x="142" y="263"/>
                  </a:lnTo>
                  <a:lnTo>
                    <a:pt x="145" y="279"/>
                  </a:lnTo>
                  <a:lnTo>
                    <a:pt x="145" y="296"/>
                  </a:lnTo>
                  <a:lnTo>
                    <a:pt x="145" y="296"/>
                  </a:lnTo>
                  <a:lnTo>
                    <a:pt x="142" y="296"/>
                  </a:lnTo>
                  <a:lnTo>
                    <a:pt x="140" y="298"/>
                  </a:lnTo>
                  <a:lnTo>
                    <a:pt x="140" y="301"/>
                  </a:lnTo>
                  <a:lnTo>
                    <a:pt x="137" y="303"/>
                  </a:lnTo>
                  <a:lnTo>
                    <a:pt x="140" y="303"/>
                  </a:lnTo>
                  <a:lnTo>
                    <a:pt x="140" y="305"/>
                  </a:lnTo>
                  <a:lnTo>
                    <a:pt x="140" y="308"/>
                  </a:lnTo>
                  <a:lnTo>
                    <a:pt x="137" y="310"/>
                  </a:lnTo>
                  <a:lnTo>
                    <a:pt x="135" y="310"/>
                  </a:lnTo>
                  <a:lnTo>
                    <a:pt x="135" y="310"/>
                  </a:lnTo>
                  <a:lnTo>
                    <a:pt x="135" y="310"/>
                  </a:lnTo>
                  <a:lnTo>
                    <a:pt x="135" y="315"/>
                  </a:lnTo>
                  <a:lnTo>
                    <a:pt x="133" y="312"/>
                  </a:lnTo>
                  <a:lnTo>
                    <a:pt x="130" y="312"/>
                  </a:lnTo>
                  <a:lnTo>
                    <a:pt x="128" y="312"/>
                  </a:lnTo>
                  <a:lnTo>
                    <a:pt x="126" y="312"/>
                  </a:lnTo>
                  <a:lnTo>
                    <a:pt x="126" y="315"/>
                  </a:lnTo>
                  <a:lnTo>
                    <a:pt x="126" y="317"/>
                  </a:lnTo>
                  <a:lnTo>
                    <a:pt x="123" y="320"/>
                  </a:lnTo>
                  <a:lnTo>
                    <a:pt x="126" y="322"/>
                  </a:lnTo>
                  <a:lnTo>
                    <a:pt x="130" y="320"/>
                  </a:lnTo>
                  <a:lnTo>
                    <a:pt x="135" y="317"/>
                  </a:lnTo>
                  <a:lnTo>
                    <a:pt x="135" y="320"/>
                  </a:lnTo>
                  <a:lnTo>
                    <a:pt x="135" y="324"/>
                  </a:lnTo>
                  <a:lnTo>
                    <a:pt x="135" y="327"/>
                  </a:lnTo>
                  <a:lnTo>
                    <a:pt x="133" y="327"/>
                  </a:lnTo>
                  <a:lnTo>
                    <a:pt x="128" y="329"/>
                  </a:lnTo>
                  <a:lnTo>
                    <a:pt x="128" y="329"/>
                  </a:lnTo>
                  <a:lnTo>
                    <a:pt x="126" y="331"/>
                  </a:lnTo>
                  <a:lnTo>
                    <a:pt x="123" y="334"/>
                  </a:lnTo>
                  <a:lnTo>
                    <a:pt x="121" y="334"/>
                  </a:lnTo>
                  <a:lnTo>
                    <a:pt x="121" y="336"/>
                  </a:lnTo>
                  <a:lnTo>
                    <a:pt x="123" y="338"/>
                  </a:lnTo>
                  <a:lnTo>
                    <a:pt x="121" y="338"/>
                  </a:lnTo>
                  <a:lnTo>
                    <a:pt x="121" y="341"/>
                  </a:lnTo>
                  <a:lnTo>
                    <a:pt x="123" y="341"/>
                  </a:lnTo>
                  <a:lnTo>
                    <a:pt x="123" y="343"/>
                  </a:lnTo>
                  <a:lnTo>
                    <a:pt x="123" y="346"/>
                  </a:lnTo>
                  <a:lnTo>
                    <a:pt x="121" y="346"/>
                  </a:lnTo>
                  <a:lnTo>
                    <a:pt x="123" y="348"/>
                  </a:lnTo>
                  <a:lnTo>
                    <a:pt x="119" y="350"/>
                  </a:lnTo>
                  <a:lnTo>
                    <a:pt x="116" y="353"/>
                  </a:lnTo>
                  <a:lnTo>
                    <a:pt x="111" y="353"/>
                  </a:lnTo>
                  <a:lnTo>
                    <a:pt x="111" y="355"/>
                  </a:lnTo>
                  <a:lnTo>
                    <a:pt x="114" y="355"/>
                  </a:lnTo>
                  <a:lnTo>
                    <a:pt x="114" y="357"/>
                  </a:lnTo>
                  <a:lnTo>
                    <a:pt x="114" y="360"/>
                  </a:lnTo>
                  <a:lnTo>
                    <a:pt x="111" y="360"/>
                  </a:lnTo>
                  <a:lnTo>
                    <a:pt x="111" y="362"/>
                  </a:lnTo>
                  <a:lnTo>
                    <a:pt x="114" y="362"/>
                  </a:lnTo>
                  <a:lnTo>
                    <a:pt x="116" y="357"/>
                  </a:lnTo>
                  <a:lnTo>
                    <a:pt x="119" y="357"/>
                  </a:lnTo>
                  <a:lnTo>
                    <a:pt x="119" y="360"/>
                  </a:lnTo>
                  <a:lnTo>
                    <a:pt x="116" y="365"/>
                  </a:lnTo>
                  <a:lnTo>
                    <a:pt x="116" y="367"/>
                  </a:lnTo>
                  <a:lnTo>
                    <a:pt x="114" y="369"/>
                  </a:lnTo>
                  <a:lnTo>
                    <a:pt x="111" y="372"/>
                  </a:lnTo>
                  <a:lnTo>
                    <a:pt x="109" y="369"/>
                  </a:lnTo>
                  <a:lnTo>
                    <a:pt x="104" y="367"/>
                  </a:lnTo>
                  <a:lnTo>
                    <a:pt x="102" y="365"/>
                  </a:lnTo>
                  <a:lnTo>
                    <a:pt x="97" y="365"/>
                  </a:lnTo>
                  <a:lnTo>
                    <a:pt x="92" y="362"/>
                  </a:lnTo>
                  <a:lnTo>
                    <a:pt x="95" y="357"/>
                  </a:lnTo>
                  <a:lnTo>
                    <a:pt x="95" y="355"/>
                  </a:lnTo>
                  <a:lnTo>
                    <a:pt x="97" y="355"/>
                  </a:lnTo>
                  <a:lnTo>
                    <a:pt x="95" y="353"/>
                  </a:lnTo>
                  <a:lnTo>
                    <a:pt x="90" y="353"/>
                  </a:lnTo>
                  <a:lnTo>
                    <a:pt x="88" y="350"/>
                  </a:lnTo>
                  <a:lnTo>
                    <a:pt x="90" y="346"/>
                  </a:lnTo>
                  <a:lnTo>
                    <a:pt x="90" y="346"/>
                  </a:lnTo>
                  <a:lnTo>
                    <a:pt x="88" y="346"/>
                  </a:lnTo>
                  <a:lnTo>
                    <a:pt x="83" y="350"/>
                  </a:lnTo>
                  <a:lnTo>
                    <a:pt x="83" y="348"/>
                  </a:lnTo>
                  <a:lnTo>
                    <a:pt x="83" y="348"/>
                  </a:lnTo>
                  <a:lnTo>
                    <a:pt x="83" y="348"/>
                  </a:lnTo>
                  <a:lnTo>
                    <a:pt x="83" y="348"/>
                  </a:lnTo>
                  <a:lnTo>
                    <a:pt x="83" y="346"/>
                  </a:lnTo>
                  <a:lnTo>
                    <a:pt x="81" y="348"/>
                  </a:lnTo>
                  <a:lnTo>
                    <a:pt x="81" y="348"/>
                  </a:lnTo>
                  <a:lnTo>
                    <a:pt x="81" y="348"/>
                  </a:lnTo>
                  <a:lnTo>
                    <a:pt x="78" y="346"/>
                  </a:lnTo>
                  <a:lnTo>
                    <a:pt x="78" y="346"/>
                  </a:lnTo>
                  <a:lnTo>
                    <a:pt x="74" y="343"/>
                  </a:lnTo>
                  <a:lnTo>
                    <a:pt x="69" y="343"/>
                  </a:lnTo>
                  <a:lnTo>
                    <a:pt x="66" y="343"/>
                  </a:lnTo>
                  <a:lnTo>
                    <a:pt x="64" y="343"/>
                  </a:lnTo>
                  <a:lnTo>
                    <a:pt x="64" y="341"/>
                  </a:lnTo>
                  <a:lnTo>
                    <a:pt x="62" y="338"/>
                  </a:lnTo>
                  <a:lnTo>
                    <a:pt x="57" y="338"/>
                  </a:lnTo>
                  <a:lnTo>
                    <a:pt x="57" y="338"/>
                  </a:lnTo>
                  <a:lnTo>
                    <a:pt x="57" y="336"/>
                  </a:lnTo>
                  <a:lnTo>
                    <a:pt x="57" y="336"/>
                  </a:lnTo>
                  <a:lnTo>
                    <a:pt x="55" y="336"/>
                  </a:lnTo>
                  <a:lnTo>
                    <a:pt x="52" y="336"/>
                  </a:lnTo>
                  <a:lnTo>
                    <a:pt x="52" y="336"/>
                  </a:lnTo>
                  <a:lnTo>
                    <a:pt x="50" y="334"/>
                  </a:lnTo>
                  <a:lnTo>
                    <a:pt x="52" y="334"/>
                  </a:lnTo>
                  <a:lnTo>
                    <a:pt x="52" y="331"/>
                  </a:lnTo>
                  <a:lnTo>
                    <a:pt x="50" y="331"/>
                  </a:lnTo>
                  <a:lnTo>
                    <a:pt x="50" y="329"/>
                  </a:lnTo>
                  <a:lnTo>
                    <a:pt x="47" y="329"/>
                  </a:lnTo>
                  <a:lnTo>
                    <a:pt x="45" y="329"/>
                  </a:lnTo>
                  <a:lnTo>
                    <a:pt x="43" y="329"/>
                  </a:lnTo>
                  <a:lnTo>
                    <a:pt x="43" y="327"/>
                  </a:lnTo>
                  <a:lnTo>
                    <a:pt x="43" y="324"/>
                  </a:lnTo>
                  <a:lnTo>
                    <a:pt x="43" y="322"/>
                  </a:lnTo>
                  <a:lnTo>
                    <a:pt x="40" y="322"/>
                  </a:lnTo>
                  <a:lnTo>
                    <a:pt x="40" y="317"/>
                  </a:lnTo>
                  <a:lnTo>
                    <a:pt x="43" y="312"/>
                  </a:lnTo>
                  <a:lnTo>
                    <a:pt x="43" y="310"/>
                  </a:lnTo>
                  <a:lnTo>
                    <a:pt x="47" y="312"/>
                  </a:lnTo>
                  <a:lnTo>
                    <a:pt x="55" y="308"/>
                  </a:lnTo>
                  <a:lnTo>
                    <a:pt x="57" y="305"/>
                  </a:lnTo>
                  <a:lnTo>
                    <a:pt x="57" y="303"/>
                  </a:lnTo>
                  <a:lnTo>
                    <a:pt x="59" y="301"/>
                  </a:lnTo>
                  <a:lnTo>
                    <a:pt x="62" y="301"/>
                  </a:lnTo>
                  <a:lnTo>
                    <a:pt x="64" y="298"/>
                  </a:lnTo>
                  <a:lnTo>
                    <a:pt x="59" y="298"/>
                  </a:lnTo>
                  <a:lnTo>
                    <a:pt x="50" y="293"/>
                  </a:lnTo>
                  <a:lnTo>
                    <a:pt x="45" y="293"/>
                  </a:lnTo>
                  <a:lnTo>
                    <a:pt x="43" y="293"/>
                  </a:lnTo>
                  <a:lnTo>
                    <a:pt x="40" y="291"/>
                  </a:lnTo>
                  <a:lnTo>
                    <a:pt x="40" y="286"/>
                  </a:lnTo>
                  <a:lnTo>
                    <a:pt x="38" y="286"/>
                  </a:lnTo>
                  <a:lnTo>
                    <a:pt x="31" y="289"/>
                  </a:lnTo>
                  <a:lnTo>
                    <a:pt x="26" y="291"/>
                  </a:lnTo>
                  <a:lnTo>
                    <a:pt x="26" y="289"/>
                  </a:lnTo>
                  <a:lnTo>
                    <a:pt x="26" y="286"/>
                  </a:lnTo>
                  <a:lnTo>
                    <a:pt x="24" y="286"/>
                  </a:lnTo>
                  <a:lnTo>
                    <a:pt x="24" y="286"/>
                  </a:lnTo>
                  <a:lnTo>
                    <a:pt x="21" y="286"/>
                  </a:lnTo>
                  <a:lnTo>
                    <a:pt x="19" y="286"/>
                  </a:lnTo>
                  <a:lnTo>
                    <a:pt x="21" y="284"/>
                  </a:lnTo>
                  <a:lnTo>
                    <a:pt x="26" y="284"/>
                  </a:lnTo>
                  <a:lnTo>
                    <a:pt x="28" y="282"/>
                  </a:lnTo>
                  <a:lnTo>
                    <a:pt x="31" y="282"/>
                  </a:lnTo>
                  <a:lnTo>
                    <a:pt x="31" y="279"/>
                  </a:lnTo>
                  <a:lnTo>
                    <a:pt x="31" y="277"/>
                  </a:lnTo>
                  <a:lnTo>
                    <a:pt x="28" y="275"/>
                  </a:lnTo>
                  <a:lnTo>
                    <a:pt x="28" y="272"/>
                  </a:lnTo>
                  <a:lnTo>
                    <a:pt x="33" y="272"/>
                  </a:lnTo>
                  <a:lnTo>
                    <a:pt x="36" y="272"/>
                  </a:lnTo>
                  <a:lnTo>
                    <a:pt x="40" y="270"/>
                  </a:lnTo>
                  <a:lnTo>
                    <a:pt x="40" y="267"/>
                  </a:lnTo>
                  <a:lnTo>
                    <a:pt x="38" y="265"/>
                  </a:lnTo>
                  <a:lnTo>
                    <a:pt x="38" y="265"/>
                  </a:lnTo>
                  <a:lnTo>
                    <a:pt x="36" y="265"/>
                  </a:lnTo>
                  <a:lnTo>
                    <a:pt x="40" y="263"/>
                  </a:lnTo>
                  <a:lnTo>
                    <a:pt x="43" y="260"/>
                  </a:lnTo>
                  <a:lnTo>
                    <a:pt x="43" y="260"/>
                  </a:lnTo>
                  <a:lnTo>
                    <a:pt x="40" y="258"/>
                  </a:lnTo>
                  <a:lnTo>
                    <a:pt x="40" y="258"/>
                  </a:lnTo>
                  <a:lnTo>
                    <a:pt x="40" y="258"/>
                  </a:lnTo>
                  <a:lnTo>
                    <a:pt x="43" y="256"/>
                  </a:lnTo>
                  <a:lnTo>
                    <a:pt x="43" y="256"/>
                  </a:lnTo>
                  <a:lnTo>
                    <a:pt x="43" y="253"/>
                  </a:lnTo>
                  <a:lnTo>
                    <a:pt x="45" y="251"/>
                  </a:lnTo>
                  <a:lnTo>
                    <a:pt x="45" y="251"/>
                  </a:lnTo>
                  <a:lnTo>
                    <a:pt x="45" y="251"/>
                  </a:lnTo>
                  <a:lnTo>
                    <a:pt x="43" y="248"/>
                  </a:lnTo>
                  <a:lnTo>
                    <a:pt x="40" y="246"/>
                  </a:lnTo>
                  <a:lnTo>
                    <a:pt x="40" y="246"/>
                  </a:lnTo>
                  <a:lnTo>
                    <a:pt x="40" y="244"/>
                  </a:lnTo>
                  <a:lnTo>
                    <a:pt x="38" y="244"/>
                  </a:lnTo>
                  <a:lnTo>
                    <a:pt x="33" y="244"/>
                  </a:lnTo>
                  <a:lnTo>
                    <a:pt x="28" y="248"/>
                  </a:lnTo>
                  <a:lnTo>
                    <a:pt x="24" y="248"/>
                  </a:lnTo>
                  <a:lnTo>
                    <a:pt x="19" y="248"/>
                  </a:lnTo>
                  <a:lnTo>
                    <a:pt x="14" y="251"/>
                  </a:lnTo>
                  <a:lnTo>
                    <a:pt x="12" y="251"/>
                  </a:lnTo>
                  <a:lnTo>
                    <a:pt x="12" y="248"/>
                  </a:lnTo>
                  <a:lnTo>
                    <a:pt x="14" y="246"/>
                  </a:lnTo>
                  <a:lnTo>
                    <a:pt x="12" y="241"/>
                  </a:lnTo>
                  <a:lnTo>
                    <a:pt x="7" y="237"/>
                  </a:lnTo>
                  <a:lnTo>
                    <a:pt x="17" y="237"/>
                  </a:lnTo>
                  <a:lnTo>
                    <a:pt x="19" y="234"/>
                  </a:lnTo>
                  <a:lnTo>
                    <a:pt x="21" y="229"/>
                  </a:lnTo>
                  <a:lnTo>
                    <a:pt x="19" y="229"/>
                  </a:lnTo>
                  <a:lnTo>
                    <a:pt x="21" y="227"/>
                  </a:lnTo>
                  <a:lnTo>
                    <a:pt x="24" y="225"/>
                  </a:lnTo>
                  <a:lnTo>
                    <a:pt x="28" y="222"/>
                  </a:lnTo>
                  <a:lnTo>
                    <a:pt x="28" y="222"/>
                  </a:lnTo>
                  <a:lnTo>
                    <a:pt x="33" y="220"/>
                  </a:lnTo>
                  <a:lnTo>
                    <a:pt x="33" y="220"/>
                  </a:lnTo>
                  <a:lnTo>
                    <a:pt x="33" y="218"/>
                  </a:lnTo>
                  <a:lnTo>
                    <a:pt x="33" y="215"/>
                  </a:lnTo>
                  <a:lnTo>
                    <a:pt x="31" y="213"/>
                  </a:lnTo>
                  <a:lnTo>
                    <a:pt x="28" y="206"/>
                  </a:lnTo>
                  <a:lnTo>
                    <a:pt x="26" y="206"/>
                  </a:lnTo>
                  <a:lnTo>
                    <a:pt x="24" y="203"/>
                  </a:lnTo>
                  <a:lnTo>
                    <a:pt x="21" y="206"/>
                  </a:lnTo>
                  <a:lnTo>
                    <a:pt x="19" y="206"/>
                  </a:lnTo>
                  <a:lnTo>
                    <a:pt x="19" y="201"/>
                  </a:lnTo>
                  <a:lnTo>
                    <a:pt x="14" y="201"/>
                  </a:lnTo>
                  <a:lnTo>
                    <a:pt x="12" y="199"/>
                  </a:lnTo>
                  <a:lnTo>
                    <a:pt x="7" y="199"/>
                  </a:lnTo>
                  <a:lnTo>
                    <a:pt x="10" y="196"/>
                  </a:lnTo>
                  <a:lnTo>
                    <a:pt x="10" y="196"/>
                  </a:lnTo>
                  <a:lnTo>
                    <a:pt x="7" y="196"/>
                  </a:lnTo>
                  <a:lnTo>
                    <a:pt x="7" y="194"/>
                  </a:lnTo>
                  <a:lnTo>
                    <a:pt x="5" y="194"/>
                  </a:lnTo>
                  <a:lnTo>
                    <a:pt x="2" y="194"/>
                  </a:lnTo>
                  <a:lnTo>
                    <a:pt x="5" y="194"/>
                  </a:lnTo>
                  <a:lnTo>
                    <a:pt x="7" y="194"/>
                  </a:lnTo>
                  <a:lnTo>
                    <a:pt x="10" y="192"/>
                  </a:lnTo>
                  <a:lnTo>
                    <a:pt x="10" y="189"/>
                  </a:lnTo>
                  <a:lnTo>
                    <a:pt x="5" y="189"/>
                  </a:lnTo>
                  <a:lnTo>
                    <a:pt x="5" y="189"/>
                  </a:lnTo>
                  <a:lnTo>
                    <a:pt x="7" y="187"/>
                  </a:lnTo>
                  <a:lnTo>
                    <a:pt x="7" y="187"/>
                  </a:lnTo>
                  <a:lnTo>
                    <a:pt x="7" y="184"/>
                  </a:lnTo>
                  <a:lnTo>
                    <a:pt x="5" y="182"/>
                  </a:lnTo>
                  <a:lnTo>
                    <a:pt x="5" y="180"/>
                  </a:lnTo>
                  <a:lnTo>
                    <a:pt x="5" y="180"/>
                  </a:lnTo>
                  <a:lnTo>
                    <a:pt x="2" y="177"/>
                  </a:lnTo>
                  <a:lnTo>
                    <a:pt x="0" y="177"/>
                  </a:lnTo>
                  <a:lnTo>
                    <a:pt x="2" y="175"/>
                  </a:lnTo>
                  <a:lnTo>
                    <a:pt x="2" y="175"/>
                  </a:lnTo>
                  <a:lnTo>
                    <a:pt x="7" y="175"/>
                  </a:lnTo>
                  <a:lnTo>
                    <a:pt x="10" y="175"/>
                  </a:lnTo>
                  <a:lnTo>
                    <a:pt x="10" y="173"/>
                  </a:lnTo>
                  <a:lnTo>
                    <a:pt x="12" y="173"/>
                  </a:lnTo>
                  <a:lnTo>
                    <a:pt x="19" y="170"/>
                  </a:lnTo>
                  <a:lnTo>
                    <a:pt x="21" y="170"/>
                  </a:lnTo>
                  <a:lnTo>
                    <a:pt x="24" y="168"/>
                  </a:lnTo>
                  <a:lnTo>
                    <a:pt x="24" y="168"/>
                  </a:lnTo>
                  <a:lnTo>
                    <a:pt x="24" y="168"/>
                  </a:lnTo>
                  <a:lnTo>
                    <a:pt x="24" y="168"/>
                  </a:lnTo>
                  <a:lnTo>
                    <a:pt x="24" y="166"/>
                  </a:lnTo>
                  <a:lnTo>
                    <a:pt x="21" y="166"/>
                  </a:lnTo>
                  <a:lnTo>
                    <a:pt x="21" y="163"/>
                  </a:lnTo>
                  <a:lnTo>
                    <a:pt x="17" y="161"/>
                  </a:lnTo>
                  <a:lnTo>
                    <a:pt x="17" y="161"/>
                  </a:lnTo>
                  <a:lnTo>
                    <a:pt x="14" y="158"/>
                  </a:lnTo>
                  <a:lnTo>
                    <a:pt x="14" y="158"/>
                  </a:lnTo>
                  <a:lnTo>
                    <a:pt x="12" y="161"/>
                  </a:lnTo>
                  <a:lnTo>
                    <a:pt x="12" y="161"/>
                  </a:lnTo>
                  <a:lnTo>
                    <a:pt x="10" y="158"/>
                  </a:lnTo>
                  <a:lnTo>
                    <a:pt x="10" y="156"/>
                  </a:lnTo>
                  <a:lnTo>
                    <a:pt x="12" y="156"/>
                  </a:lnTo>
                  <a:lnTo>
                    <a:pt x="17" y="154"/>
                  </a:lnTo>
                  <a:lnTo>
                    <a:pt x="12" y="151"/>
                  </a:lnTo>
                  <a:lnTo>
                    <a:pt x="10" y="151"/>
                  </a:lnTo>
                  <a:lnTo>
                    <a:pt x="2" y="154"/>
                  </a:lnTo>
                  <a:lnTo>
                    <a:pt x="2" y="151"/>
                  </a:lnTo>
                  <a:lnTo>
                    <a:pt x="2" y="149"/>
                  </a:lnTo>
                  <a:lnTo>
                    <a:pt x="2" y="147"/>
                  </a:lnTo>
                  <a:lnTo>
                    <a:pt x="2" y="144"/>
                  </a:lnTo>
                  <a:lnTo>
                    <a:pt x="2" y="142"/>
                  </a:lnTo>
                  <a:lnTo>
                    <a:pt x="2" y="144"/>
                  </a:lnTo>
                  <a:lnTo>
                    <a:pt x="5" y="144"/>
                  </a:lnTo>
                  <a:lnTo>
                    <a:pt x="7" y="142"/>
                  </a:lnTo>
                  <a:lnTo>
                    <a:pt x="7" y="142"/>
                  </a:lnTo>
                  <a:lnTo>
                    <a:pt x="10" y="142"/>
                  </a:lnTo>
                  <a:lnTo>
                    <a:pt x="10" y="142"/>
                  </a:lnTo>
                  <a:lnTo>
                    <a:pt x="10" y="139"/>
                  </a:lnTo>
                  <a:lnTo>
                    <a:pt x="12" y="137"/>
                  </a:lnTo>
                  <a:lnTo>
                    <a:pt x="12" y="137"/>
                  </a:lnTo>
                  <a:lnTo>
                    <a:pt x="12" y="135"/>
                  </a:lnTo>
                  <a:lnTo>
                    <a:pt x="14" y="135"/>
                  </a:lnTo>
                  <a:lnTo>
                    <a:pt x="19" y="135"/>
                  </a:lnTo>
                  <a:lnTo>
                    <a:pt x="19" y="132"/>
                  </a:lnTo>
                  <a:lnTo>
                    <a:pt x="21" y="130"/>
                  </a:lnTo>
                  <a:lnTo>
                    <a:pt x="21" y="128"/>
                  </a:lnTo>
                  <a:lnTo>
                    <a:pt x="21" y="125"/>
                  </a:lnTo>
                  <a:lnTo>
                    <a:pt x="24" y="123"/>
                  </a:lnTo>
                  <a:lnTo>
                    <a:pt x="21" y="123"/>
                  </a:lnTo>
                  <a:lnTo>
                    <a:pt x="19" y="123"/>
                  </a:lnTo>
                  <a:lnTo>
                    <a:pt x="19" y="120"/>
                  </a:lnTo>
                  <a:lnTo>
                    <a:pt x="19" y="120"/>
                  </a:lnTo>
                  <a:lnTo>
                    <a:pt x="21" y="116"/>
                  </a:lnTo>
                  <a:lnTo>
                    <a:pt x="24" y="111"/>
                  </a:lnTo>
                  <a:lnTo>
                    <a:pt x="26" y="111"/>
                  </a:lnTo>
                  <a:lnTo>
                    <a:pt x="28" y="111"/>
                  </a:lnTo>
                  <a:lnTo>
                    <a:pt x="28" y="109"/>
                  </a:lnTo>
                  <a:lnTo>
                    <a:pt x="28" y="104"/>
                  </a:lnTo>
                  <a:lnTo>
                    <a:pt x="28" y="102"/>
                  </a:lnTo>
                  <a:lnTo>
                    <a:pt x="28" y="99"/>
                  </a:lnTo>
                  <a:lnTo>
                    <a:pt x="28" y="99"/>
                  </a:lnTo>
                  <a:lnTo>
                    <a:pt x="31" y="99"/>
                  </a:lnTo>
                  <a:lnTo>
                    <a:pt x="31" y="99"/>
                  </a:lnTo>
                  <a:lnTo>
                    <a:pt x="31" y="102"/>
                  </a:lnTo>
                  <a:lnTo>
                    <a:pt x="33" y="102"/>
                  </a:lnTo>
                  <a:lnTo>
                    <a:pt x="36" y="102"/>
                  </a:lnTo>
                  <a:lnTo>
                    <a:pt x="36" y="104"/>
                  </a:lnTo>
                  <a:lnTo>
                    <a:pt x="38" y="104"/>
                  </a:lnTo>
                  <a:lnTo>
                    <a:pt x="40" y="104"/>
                  </a:lnTo>
                  <a:lnTo>
                    <a:pt x="43" y="102"/>
                  </a:lnTo>
                  <a:lnTo>
                    <a:pt x="45" y="97"/>
                  </a:lnTo>
                  <a:lnTo>
                    <a:pt x="45" y="94"/>
                  </a:lnTo>
                  <a:lnTo>
                    <a:pt x="45" y="92"/>
                  </a:lnTo>
                  <a:lnTo>
                    <a:pt x="50" y="92"/>
                  </a:lnTo>
                  <a:lnTo>
                    <a:pt x="62" y="87"/>
                  </a:lnTo>
                  <a:lnTo>
                    <a:pt x="81" y="83"/>
                  </a:lnTo>
                  <a:lnTo>
                    <a:pt x="85" y="80"/>
                  </a:lnTo>
                  <a:lnTo>
                    <a:pt x="85" y="75"/>
                  </a:lnTo>
                  <a:lnTo>
                    <a:pt x="95" y="66"/>
                  </a:lnTo>
                  <a:lnTo>
                    <a:pt x="97" y="64"/>
                  </a:lnTo>
                  <a:lnTo>
                    <a:pt x="100" y="64"/>
                  </a:lnTo>
                  <a:lnTo>
                    <a:pt x="104" y="64"/>
                  </a:lnTo>
                  <a:lnTo>
                    <a:pt x="107" y="64"/>
                  </a:lnTo>
                  <a:lnTo>
                    <a:pt x="109" y="64"/>
                  </a:lnTo>
                  <a:lnTo>
                    <a:pt x="116" y="66"/>
                  </a:lnTo>
                  <a:lnTo>
                    <a:pt x="121" y="68"/>
                  </a:lnTo>
                  <a:lnTo>
                    <a:pt x="121" y="71"/>
                  </a:lnTo>
                  <a:lnTo>
                    <a:pt x="123" y="71"/>
                  </a:lnTo>
                  <a:lnTo>
                    <a:pt x="123" y="73"/>
                  </a:lnTo>
                  <a:lnTo>
                    <a:pt x="126" y="78"/>
                  </a:lnTo>
                  <a:lnTo>
                    <a:pt x="126" y="78"/>
                  </a:lnTo>
                  <a:lnTo>
                    <a:pt x="133" y="66"/>
                  </a:lnTo>
                  <a:lnTo>
                    <a:pt x="135" y="61"/>
                  </a:lnTo>
                  <a:lnTo>
                    <a:pt x="133" y="57"/>
                  </a:lnTo>
                  <a:lnTo>
                    <a:pt x="135" y="52"/>
                  </a:lnTo>
                  <a:lnTo>
                    <a:pt x="133" y="47"/>
                  </a:lnTo>
                  <a:lnTo>
                    <a:pt x="130" y="42"/>
                  </a:lnTo>
                  <a:lnTo>
                    <a:pt x="128" y="40"/>
                  </a:lnTo>
                  <a:lnTo>
                    <a:pt x="133" y="33"/>
                  </a:lnTo>
                  <a:lnTo>
                    <a:pt x="133" y="30"/>
                  </a:lnTo>
                  <a:lnTo>
                    <a:pt x="130" y="30"/>
                  </a:lnTo>
                  <a:lnTo>
                    <a:pt x="130" y="28"/>
                  </a:lnTo>
                  <a:lnTo>
                    <a:pt x="133" y="26"/>
                  </a:lnTo>
                  <a:lnTo>
                    <a:pt x="133" y="23"/>
                  </a:lnTo>
                  <a:lnTo>
                    <a:pt x="137" y="19"/>
                  </a:lnTo>
                  <a:lnTo>
                    <a:pt x="137" y="19"/>
                  </a:lnTo>
                  <a:lnTo>
                    <a:pt x="137" y="19"/>
                  </a:lnTo>
                  <a:lnTo>
                    <a:pt x="137" y="16"/>
                  </a:lnTo>
                  <a:lnTo>
                    <a:pt x="137" y="14"/>
                  </a:lnTo>
                  <a:lnTo>
                    <a:pt x="135" y="14"/>
                  </a:lnTo>
                  <a:lnTo>
                    <a:pt x="135" y="9"/>
                  </a:lnTo>
                  <a:lnTo>
                    <a:pt x="135" y="4"/>
                  </a:lnTo>
                  <a:lnTo>
                    <a:pt x="135" y="2"/>
                  </a:lnTo>
                  <a:lnTo>
                    <a:pt x="137" y="0"/>
                  </a:lnTo>
                  <a:lnTo>
                    <a:pt x="145" y="0"/>
                  </a:lnTo>
                  <a:lnTo>
                    <a:pt x="147" y="0"/>
                  </a:lnTo>
                  <a:lnTo>
                    <a:pt x="149" y="2"/>
                  </a:lnTo>
                  <a:lnTo>
                    <a:pt x="152" y="4"/>
                  </a:lnTo>
                  <a:lnTo>
                    <a:pt x="154" y="7"/>
                  </a:lnTo>
                  <a:lnTo>
                    <a:pt x="154" y="7"/>
                  </a:lnTo>
                  <a:lnTo>
                    <a:pt x="154" y="9"/>
                  </a:lnTo>
                  <a:lnTo>
                    <a:pt x="154" y="11"/>
                  </a:lnTo>
                  <a:lnTo>
                    <a:pt x="154" y="14"/>
                  </a:lnTo>
                  <a:lnTo>
                    <a:pt x="156" y="16"/>
                  </a:lnTo>
                  <a:lnTo>
                    <a:pt x="154" y="21"/>
                  </a:lnTo>
                  <a:lnTo>
                    <a:pt x="159" y="42"/>
                  </a:lnTo>
                  <a:lnTo>
                    <a:pt x="159" y="49"/>
                  </a:lnTo>
                  <a:lnTo>
                    <a:pt x="152" y="71"/>
                  </a:lnTo>
                  <a:lnTo>
                    <a:pt x="152" y="73"/>
                  </a:lnTo>
                  <a:lnTo>
                    <a:pt x="152"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20">
              <a:extLst>
                <a:ext uri="{FF2B5EF4-FFF2-40B4-BE49-F238E27FC236}">
                  <a16:creationId xmlns:a16="http://schemas.microsoft.com/office/drawing/2014/main" id="{B7FF262D-F198-41B6-8BE4-B17B46B0644C}"/>
                </a:ext>
              </a:extLst>
            </p:cNvPr>
            <p:cNvSpPr>
              <a:spLocks/>
            </p:cNvSpPr>
            <p:nvPr/>
          </p:nvSpPr>
          <p:spPr bwMode="auto">
            <a:xfrm>
              <a:off x="4034" y="1229"/>
              <a:ext cx="420" cy="651"/>
            </a:xfrm>
            <a:custGeom>
              <a:avLst/>
              <a:gdLst>
                <a:gd name="T0" fmla="*/ 242 w 420"/>
                <a:gd name="T1" fmla="*/ 24 h 651"/>
                <a:gd name="T2" fmla="*/ 244 w 420"/>
                <a:gd name="T3" fmla="*/ 73 h 651"/>
                <a:gd name="T4" fmla="*/ 266 w 420"/>
                <a:gd name="T5" fmla="*/ 92 h 651"/>
                <a:gd name="T6" fmla="*/ 313 w 420"/>
                <a:gd name="T7" fmla="*/ 121 h 651"/>
                <a:gd name="T8" fmla="*/ 325 w 420"/>
                <a:gd name="T9" fmla="*/ 142 h 651"/>
                <a:gd name="T10" fmla="*/ 332 w 420"/>
                <a:gd name="T11" fmla="*/ 149 h 651"/>
                <a:gd name="T12" fmla="*/ 301 w 420"/>
                <a:gd name="T13" fmla="*/ 154 h 651"/>
                <a:gd name="T14" fmla="*/ 287 w 420"/>
                <a:gd name="T15" fmla="*/ 166 h 651"/>
                <a:gd name="T16" fmla="*/ 287 w 420"/>
                <a:gd name="T17" fmla="*/ 185 h 651"/>
                <a:gd name="T18" fmla="*/ 280 w 420"/>
                <a:gd name="T19" fmla="*/ 225 h 651"/>
                <a:gd name="T20" fmla="*/ 268 w 420"/>
                <a:gd name="T21" fmla="*/ 275 h 651"/>
                <a:gd name="T22" fmla="*/ 273 w 420"/>
                <a:gd name="T23" fmla="*/ 301 h 651"/>
                <a:gd name="T24" fmla="*/ 259 w 420"/>
                <a:gd name="T25" fmla="*/ 322 h 651"/>
                <a:gd name="T26" fmla="*/ 256 w 420"/>
                <a:gd name="T27" fmla="*/ 351 h 651"/>
                <a:gd name="T28" fmla="*/ 282 w 420"/>
                <a:gd name="T29" fmla="*/ 400 h 651"/>
                <a:gd name="T30" fmla="*/ 346 w 420"/>
                <a:gd name="T31" fmla="*/ 445 h 651"/>
                <a:gd name="T32" fmla="*/ 349 w 420"/>
                <a:gd name="T33" fmla="*/ 464 h 651"/>
                <a:gd name="T34" fmla="*/ 375 w 420"/>
                <a:gd name="T35" fmla="*/ 478 h 651"/>
                <a:gd name="T36" fmla="*/ 389 w 420"/>
                <a:gd name="T37" fmla="*/ 497 h 651"/>
                <a:gd name="T38" fmla="*/ 382 w 420"/>
                <a:gd name="T39" fmla="*/ 523 h 651"/>
                <a:gd name="T40" fmla="*/ 403 w 420"/>
                <a:gd name="T41" fmla="*/ 545 h 651"/>
                <a:gd name="T42" fmla="*/ 420 w 420"/>
                <a:gd name="T43" fmla="*/ 568 h 651"/>
                <a:gd name="T44" fmla="*/ 389 w 420"/>
                <a:gd name="T45" fmla="*/ 606 h 651"/>
                <a:gd name="T46" fmla="*/ 365 w 420"/>
                <a:gd name="T47" fmla="*/ 635 h 651"/>
                <a:gd name="T48" fmla="*/ 332 w 420"/>
                <a:gd name="T49" fmla="*/ 649 h 651"/>
                <a:gd name="T50" fmla="*/ 316 w 420"/>
                <a:gd name="T51" fmla="*/ 644 h 651"/>
                <a:gd name="T52" fmla="*/ 297 w 420"/>
                <a:gd name="T53" fmla="*/ 632 h 651"/>
                <a:gd name="T54" fmla="*/ 275 w 420"/>
                <a:gd name="T55" fmla="*/ 623 h 651"/>
                <a:gd name="T56" fmla="*/ 263 w 420"/>
                <a:gd name="T57" fmla="*/ 611 h 651"/>
                <a:gd name="T58" fmla="*/ 268 w 420"/>
                <a:gd name="T59" fmla="*/ 597 h 651"/>
                <a:gd name="T60" fmla="*/ 244 w 420"/>
                <a:gd name="T61" fmla="*/ 568 h 651"/>
                <a:gd name="T62" fmla="*/ 225 w 420"/>
                <a:gd name="T63" fmla="*/ 547 h 651"/>
                <a:gd name="T64" fmla="*/ 197 w 420"/>
                <a:gd name="T65" fmla="*/ 557 h 651"/>
                <a:gd name="T66" fmla="*/ 138 w 420"/>
                <a:gd name="T67" fmla="*/ 559 h 651"/>
                <a:gd name="T68" fmla="*/ 126 w 420"/>
                <a:gd name="T69" fmla="*/ 566 h 651"/>
                <a:gd name="T70" fmla="*/ 102 w 420"/>
                <a:gd name="T71" fmla="*/ 566 h 651"/>
                <a:gd name="T72" fmla="*/ 81 w 420"/>
                <a:gd name="T73" fmla="*/ 554 h 651"/>
                <a:gd name="T74" fmla="*/ 64 w 420"/>
                <a:gd name="T75" fmla="*/ 519 h 651"/>
                <a:gd name="T76" fmla="*/ 48 w 420"/>
                <a:gd name="T77" fmla="*/ 514 h 651"/>
                <a:gd name="T78" fmla="*/ 38 w 420"/>
                <a:gd name="T79" fmla="*/ 488 h 651"/>
                <a:gd name="T80" fmla="*/ 5 w 420"/>
                <a:gd name="T81" fmla="*/ 452 h 651"/>
                <a:gd name="T82" fmla="*/ 5 w 420"/>
                <a:gd name="T83" fmla="*/ 424 h 651"/>
                <a:gd name="T84" fmla="*/ 19 w 420"/>
                <a:gd name="T85" fmla="*/ 403 h 651"/>
                <a:gd name="T86" fmla="*/ 12 w 420"/>
                <a:gd name="T87" fmla="*/ 374 h 651"/>
                <a:gd name="T88" fmla="*/ 3 w 420"/>
                <a:gd name="T89" fmla="*/ 360 h 651"/>
                <a:gd name="T90" fmla="*/ 5 w 420"/>
                <a:gd name="T91" fmla="*/ 343 h 651"/>
                <a:gd name="T92" fmla="*/ 34 w 420"/>
                <a:gd name="T93" fmla="*/ 308 h 651"/>
                <a:gd name="T94" fmla="*/ 43 w 420"/>
                <a:gd name="T95" fmla="*/ 289 h 651"/>
                <a:gd name="T96" fmla="*/ 41 w 420"/>
                <a:gd name="T97" fmla="*/ 275 h 651"/>
                <a:gd name="T98" fmla="*/ 55 w 420"/>
                <a:gd name="T99" fmla="*/ 260 h 651"/>
                <a:gd name="T100" fmla="*/ 50 w 420"/>
                <a:gd name="T101" fmla="*/ 246 h 651"/>
                <a:gd name="T102" fmla="*/ 67 w 420"/>
                <a:gd name="T103" fmla="*/ 211 h 651"/>
                <a:gd name="T104" fmla="*/ 95 w 420"/>
                <a:gd name="T105" fmla="*/ 206 h 651"/>
                <a:gd name="T106" fmla="*/ 112 w 420"/>
                <a:gd name="T107" fmla="*/ 194 h 651"/>
                <a:gd name="T108" fmla="*/ 114 w 420"/>
                <a:gd name="T109" fmla="*/ 166 h 651"/>
                <a:gd name="T110" fmla="*/ 112 w 420"/>
                <a:gd name="T111" fmla="*/ 137 h 651"/>
                <a:gd name="T112" fmla="*/ 133 w 420"/>
                <a:gd name="T113" fmla="*/ 118 h 651"/>
                <a:gd name="T114" fmla="*/ 145 w 420"/>
                <a:gd name="T115" fmla="*/ 76 h 651"/>
                <a:gd name="T116" fmla="*/ 180 w 420"/>
                <a:gd name="T117" fmla="*/ 57 h 651"/>
                <a:gd name="T118" fmla="*/ 216 w 420"/>
                <a:gd name="T119" fmla="*/ 19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0" h="651">
                  <a:moveTo>
                    <a:pt x="240" y="2"/>
                  </a:moveTo>
                  <a:lnTo>
                    <a:pt x="242" y="5"/>
                  </a:lnTo>
                  <a:lnTo>
                    <a:pt x="247" y="2"/>
                  </a:lnTo>
                  <a:lnTo>
                    <a:pt x="249" y="5"/>
                  </a:lnTo>
                  <a:lnTo>
                    <a:pt x="249" y="9"/>
                  </a:lnTo>
                  <a:lnTo>
                    <a:pt x="247" y="14"/>
                  </a:lnTo>
                  <a:lnTo>
                    <a:pt x="247" y="19"/>
                  </a:lnTo>
                  <a:lnTo>
                    <a:pt x="247" y="19"/>
                  </a:lnTo>
                  <a:lnTo>
                    <a:pt x="247" y="16"/>
                  </a:lnTo>
                  <a:lnTo>
                    <a:pt x="244" y="16"/>
                  </a:lnTo>
                  <a:lnTo>
                    <a:pt x="244" y="16"/>
                  </a:lnTo>
                  <a:lnTo>
                    <a:pt x="242" y="24"/>
                  </a:lnTo>
                  <a:lnTo>
                    <a:pt x="242" y="26"/>
                  </a:lnTo>
                  <a:lnTo>
                    <a:pt x="242" y="28"/>
                  </a:lnTo>
                  <a:lnTo>
                    <a:pt x="242" y="31"/>
                  </a:lnTo>
                  <a:lnTo>
                    <a:pt x="235" y="47"/>
                  </a:lnTo>
                  <a:lnTo>
                    <a:pt x="235" y="52"/>
                  </a:lnTo>
                  <a:lnTo>
                    <a:pt x="237" y="54"/>
                  </a:lnTo>
                  <a:lnTo>
                    <a:pt x="244" y="59"/>
                  </a:lnTo>
                  <a:lnTo>
                    <a:pt x="247" y="64"/>
                  </a:lnTo>
                  <a:lnTo>
                    <a:pt x="247" y="66"/>
                  </a:lnTo>
                  <a:lnTo>
                    <a:pt x="247" y="69"/>
                  </a:lnTo>
                  <a:lnTo>
                    <a:pt x="247" y="71"/>
                  </a:lnTo>
                  <a:lnTo>
                    <a:pt x="244" y="73"/>
                  </a:lnTo>
                  <a:lnTo>
                    <a:pt x="244" y="76"/>
                  </a:lnTo>
                  <a:lnTo>
                    <a:pt x="242" y="78"/>
                  </a:lnTo>
                  <a:lnTo>
                    <a:pt x="242" y="78"/>
                  </a:lnTo>
                  <a:lnTo>
                    <a:pt x="242" y="80"/>
                  </a:lnTo>
                  <a:lnTo>
                    <a:pt x="244" y="83"/>
                  </a:lnTo>
                  <a:lnTo>
                    <a:pt x="244" y="85"/>
                  </a:lnTo>
                  <a:lnTo>
                    <a:pt x="244" y="95"/>
                  </a:lnTo>
                  <a:lnTo>
                    <a:pt x="247" y="97"/>
                  </a:lnTo>
                  <a:lnTo>
                    <a:pt x="252" y="97"/>
                  </a:lnTo>
                  <a:lnTo>
                    <a:pt x="254" y="97"/>
                  </a:lnTo>
                  <a:lnTo>
                    <a:pt x="261" y="95"/>
                  </a:lnTo>
                  <a:lnTo>
                    <a:pt x="266" y="92"/>
                  </a:lnTo>
                  <a:lnTo>
                    <a:pt x="266" y="92"/>
                  </a:lnTo>
                  <a:lnTo>
                    <a:pt x="268" y="95"/>
                  </a:lnTo>
                  <a:lnTo>
                    <a:pt x="275" y="102"/>
                  </a:lnTo>
                  <a:lnTo>
                    <a:pt x="278" y="104"/>
                  </a:lnTo>
                  <a:lnTo>
                    <a:pt x="285" y="104"/>
                  </a:lnTo>
                  <a:lnTo>
                    <a:pt x="287" y="106"/>
                  </a:lnTo>
                  <a:lnTo>
                    <a:pt x="294" y="116"/>
                  </a:lnTo>
                  <a:lnTo>
                    <a:pt x="297" y="118"/>
                  </a:lnTo>
                  <a:lnTo>
                    <a:pt x="299" y="121"/>
                  </a:lnTo>
                  <a:lnTo>
                    <a:pt x="304" y="123"/>
                  </a:lnTo>
                  <a:lnTo>
                    <a:pt x="311" y="121"/>
                  </a:lnTo>
                  <a:lnTo>
                    <a:pt x="313" y="121"/>
                  </a:lnTo>
                  <a:lnTo>
                    <a:pt x="318" y="123"/>
                  </a:lnTo>
                  <a:lnTo>
                    <a:pt x="320" y="128"/>
                  </a:lnTo>
                  <a:lnTo>
                    <a:pt x="323" y="133"/>
                  </a:lnTo>
                  <a:lnTo>
                    <a:pt x="320" y="133"/>
                  </a:lnTo>
                  <a:lnTo>
                    <a:pt x="320" y="133"/>
                  </a:lnTo>
                  <a:lnTo>
                    <a:pt x="320" y="133"/>
                  </a:lnTo>
                  <a:lnTo>
                    <a:pt x="320" y="133"/>
                  </a:lnTo>
                  <a:lnTo>
                    <a:pt x="318" y="137"/>
                  </a:lnTo>
                  <a:lnTo>
                    <a:pt x="320" y="140"/>
                  </a:lnTo>
                  <a:lnTo>
                    <a:pt x="320" y="140"/>
                  </a:lnTo>
                  <a:lnTo>
                    <a:pt x="323" y="142"/>
                  </a:lnTo>
                  <a:lnTo>
                    <a:pt x="325" y="142"/>
                  </a:lnTo>
                  <a:lnTo>
                    <a:pt x="325" y="142"/>
                  </a:lnTo>
                  <a:lnTo>
                    <a:pt x="325" y="140"/>
                  </a:lnTo>
                  <a:lnTo>
                    <a:pt x="325" y="137"/>
                  </a:lnTo>
                  <a:lnTo>
                    <a:pt x="327" y="137"/>
                  </a:lnTo>
                  <a:lnTo>
                    <a:pt x="327" y="137"/>
                  </a:lnTo>
                  <a:lnTo>
                    <a:pt x="327" y="137"/>
                  </a:lnTo>
                  <a:lnTo>
                    <a:pt x="330" y="140"/>
                  </a:lnTo>
                  <a:lnTo>
                    <a:pt x="335" y="140"/>
                  </a:lnTo>
                  <a:lnTo>
                    <a:pt x="337" y="142"/>
                  </a:lnTo>
                  <a:lnTo>
                    <a:pt x="337" y="142"/>
                  </a:lnTo>
                  <a:lnTo>
                    <a:pt x="337" y="147"/>
                  </a:lnTo>
                  <a:lnTo>
                    <a:pt x="332" y="149"/>
                  </a:lnTo>
                  <a:lnTo>
                    <a:pt x="330" y="149"/>
                  </a:lnTo>
                  <a:lnTo>
                    <a:pt x="320" y="156"/>
                  </a:lnTo>
                  <a:lnTo>
                    <a:pt x="318" y="159"/>
                  </a:lnTo>
                  <a:lnTo>
                    <a:pt x="316" y="159"/>
                  </a:lnTo>
                  <a:lnTo>
                    <a:pt x="316" y="159"/>
                  </a:lnTo>
                  <a:lnTo>
                    <a:pt x="316" y="156"/>
                  </a:lnTo>
                  <a:lnTo>
                    <a:pt x="316" y="154"/>
                  </a:lnTo>
                  <a:lnTo>
                    <a:pt x="313" y="154"/>
                  </a:lnTo>
                  <a:lnTo>
                    <a:pt x="311" y="154"/>
                  </a:lnTo>
                  <a:lnTo>
                    <a:pt x="304" y="154"/>
                  </a:lnTo>
                  <a:lnTo>
                    <a:pt x="304" y="154"/>
                  </a:lnTo>
                  <a:lnTo>
                    <a:pt x="301" y="154"/>
                  </a:lnTo>
                  <a:lnTo>
                    <a:pt x="297" y="149"/>
                  </a:lnTo>
                  <a:lnTo>
                    <a:pt x="294" y="149"/>
                  </a:lnTo>
                  <a:lnTo>
                    <a:pt x="292" y="149"/>
                  </a:lnTo>
                  <a:lnTo>
                    <a:pt x="289" y="149"/>
                  </a:lnTo>
                  <a:lnTo>
                    <a:pt x="287" y="151"/>
                  </a:lnTo>
                  <a:lnTo>
                    <a:pt x="287" y="154"/>
                  </a:lnTo>
                  <a:lnTo>
                    <a:pt x="287" y="154"/>
                  </a:lnTo>
                  <a:lnTo>
                    <a:pt x="287" y="156"/>
                  </a:lnTo>
                  <a:lnTo>
                    <a:pt x="287" y="156"/>
                  </a:lnTo>
                  <a:lnTo>
                    <a:pt x="287" y="159"/>
                  </a:lnTo>
                  <a:lnTo>
                    <a:pt x="287" y="161"/>
                  </a:lnTo>
                  <a:lnTo>
                    <a:pt x="287" y="166"/>
                  </a:lnTo>
                  <a:lnTo>
                    <a:pt x="285" y="168"/>
                  </a:lnTo>
                  <a:lnTo>
                    <a:pt x="282" y="168"/>
                  </a:lnTo>
                  <a:lnTo>
                    <a:pt x="282" y="170"/>
                  </a:lnTo>
                  <a:lnTo>
                    <a:pt x="282" y="170"/>
                  </a:lnTo>
                  <a:lnTo>
                    <a:pt x="282" y="170"/>
                  </a:lnTo>
                  <a:lnTo>
                    <a:pt x="285" y="175"/>
                  </a:lnTo>
                  <a:lnTo>
                    <a:pt x="285" y="178"/>
                  </a:lnTo>
                  <a:lnTo>
                    <a:pt x="287" y="178"/>
                  </a:lnTo>
                  <a:lnTo>
                    <a:pt x="287" y="180"/>
                  </a:lnTo>
                  <a:lnTo>
                    <a:pt x="287" y="180"/>
                  </a:lnTo>
                  <a:lnTo>
                    <a:pt x="287" y="182"/>
                  </a:lnTo>
                  <a:lnTo>
                    <a:pt x="287" y="185"/>
                  </a:lnTo>
                  <a:lnTo>
                    <a:pt x="289" y="187"/>
                  </a:lnTo>
                  <a:lnTo>
                    <a:pt x="289" y="189"/>
                  </a:lnTo>
                  <a:lnTo>
                    <a:pt x="289" y="192"/>
                  </a:lnTo>
                  <a:lnTo>
                    <a:pt x="285" y="201"/>
                  </a:lnTo>
                  <a:lnTo>
                    <a:pt x="282" y="206"/>
                  </a:lnTo>
                  <a:lnTo>
                    <a:pt x="278" y="213"/>
                  </a:lnTo>
                  <a:lnTo>
                    <a:pt x="278" y="215"/>
                  </a:lnTo>
                  <a:lnTo>
                    <a:pt x="278" y="218"/>
                  </a:lnTo>
                  <a:lnTo>
                    <a:pt x="278" y="218"/>
                  </a:lnTo>
                  <a:lnTo>
                    <a:pt x="278" y="220"/>
                  </a:lnTo>
                  <a:lnTo>
                    <a:pt x="278" y="223"/>
                  </a:lnTo>
                  <a:lnTo>
                    <a:pt x="280" y="225"/>
                  </a:lnTo>
                  <a:lnTo>
                    <a:pt x="278" y="227"/>
                  </a:lnTo>
                  <a:lnTo>
                    <a:pt x="278" y="227"/>
                  </a:lnTo>
                  <a:lnTo>
                    <a:pt x="273" y="230"/>
                  </a:lnTo>
                  <a:lnTo>
                    <a:pt x="266" y="237"/>
                  </a:lnTo>
                  <a:lnTo>
                    <a:pt x="268" y="244"/>
                  </a:lnTo>
                  <a:lnTo>
                    <a:pt x="266" y="249"/>
                  </a:lnTo>
                  <a:lnTo>
                    <a:pt x="263" y="251"/>
                  </a:lnTo>
                  <a:lnTo>
                    <a:pt x="263" y="253"/>
                  </a:lnTo>
                  <a:lnTo>
                    <a:pt x="263" y="256"/>
                  </a:lnTo>
                  <a:lnTo>
                    <a:pt x="266" y="268"/>
                  </a:lnTo>
                  <a:lnTo>
                    <a:pt x="268" y="272"/>
                  </a:lnTo>
                  <a:lnTo>
                    <a:pt x="268" y="275"/>
                  </a:lnTo>
                  <a:lnTo>
                    <a:pt x="268" y="287"/>
                  </a:lnTo>
                  <a:lnTo>
                    <a:pt x="268" y="289"/>
                  </a:lnTo>
                  <a:lnTo>
                    <a:pt x="271" y="289"/>
                  </a:lnTo>
                  <a:lnTo>
                    <a:pt x="273" y="291"/>
                  </a:lnTo>
                  <a:lnTo>
                    <a:pt x="275" y="291"/>
                  </a:lnTo>
                  <a:lnTo>
                    <a:pt x="275" y="294"/>
                  </a:lnTo>
                  <a:lnTo>
                    <a:pt x="275" y="296"/>
                  </a:lnTo>
                  <a:lnTo>
                    <a:pt x="275" y="298"/>
                  </a:lnTo>
                  <a:lnTo>
                    <a:pt x="275" y="298"/>
                  </a:lnTo>
                  <a:lnTo>
                    <a:pt x="275" y="298"/>
                  </a:lnTo>
                  <a:lnTo>
                    <a:pt x="275" y="298"/>
                  </a:lnTo>
                  <a:lnTo>
                    <a:pt x="273" y="301"/>
                  </a:lnTo>
                  <a:lnTo>
                    <a:pt x="273" y="303"/>
                  </a:lnTo>
                  <a:lnTo>
                    <a:pt x="273" y="305"/>
                  </a:lnTo>
                  <a:lnTo>
                    <a:pt x="273" y="310"/>
                  </a:lnTo>
                  <a:lnTo>
                    <a:pt x="273" y="310"/>
                  </a:lnTo>
                  <a:lnTo>
                    <a:pt x="273" y="313"/>
                  </a:lnTo>
                  <a:lnTo>
                    <a:pt x="273" y="315"/>
                  </a:lnTo>
                  <a:lnTo>
                    <a:pt x="271" y="315"/>
                  </a:lnTo>
                  <a:lnTo>
                    <a:pt x="271" y="317"/>
                  </a:lnTo>
                  <a:lnTo>
                    <a:pt x="268" y="317"/>
                  </a:lnTo>
                  <a:lnTo>
                    <a:pt x="263" y="317"/>
                  </a:lnTo>
                  <a:lnTo>
                    <a:pt x="261" y="320"/>
                  </a:lnTo>
                  <a:lnTo>
                    <a:pt x="259" y="322"/>
                  </a:lnTo>
                  <a:lnTo>
                    <a:pt x="259" y="324"/>
                  </a:lnTo>
                  <a:lnTo>
                    <a:pt x="256" y="329"/>
                  </a:lnTo>
                  <a:lnTo>
                    <a:pt x="256" y="332"/>
                  </a:lnTo>
                  <a:lnTo>
                    <a:pt x="259" y="334"/>
                  </a:lnTo>
                  <a:lnTo>
                    <a:pt x="259" y="336"/>
                  </a:lnTo>
                  <a:lnTo>
                    <a:pt x="259" y="339"/>
                  </a:lnTo>
                  <a:lnTo>
                    <a:pt x="259" y="341"/>
                  </a:lnTo>
                  <a:lnTo>
                    <a:pt x="256" y="343"/>
                  </a:lnTo>
                  <a:lnTo>
                    <a:pt x="254" y="348"/>
                  </a:lnTo>
                  <a:lnTo>
                    <a:pt x="254" y="348"/>
                  </a:lnTo>
                  <a:lnTo>
                    <a:pt x="256" y="351"/>
                  </a:lnTo>
                  <a:lnTo>
                    <a:pt x="256" y="351"/>
                  </a:lnTo>
                  <a:lnTo>
                    <a:pt x="261" y="355"/>
                  </a:lnTo>
                  <a:lnTo>
                    <a:pt x="268" y="360"/>
                  </a:lnTo>
                  <a:lnTo>
                    <a:pt x="268" y="362"/>
                  </a:lnTo>
                  <a:lnTo>
                    <a:pt x="271" y="367"/>
                  </a:lnTo>
                  <a:lnTo>
                    <a:pt x="268" y="377"/>
                  </a:lnTo>
                  <a:lnTo>
                    <a:pt x="271" y="377"/>
                  </a:lnTo>
                  <a:lnTo>
                    <a:pt x="271" y="386"/>
                  </a:lnTo>
                  <a:lnTo>
                    <a:pt x="273" y="386"/>
                  </a:lnTo>
                  <a:lnTo>
                    <a:pt x="273" y="391"/>
                  </a:lnTo>
                  <a:lnTo>
                    <a:pt x="275" y="393"/>
                  </a:lnTo>
                  <a:lnTo>
                    <a:pt x="278" y="396"/>
                  </a:lnTo>
                  <a:lnTo>
                    <a:pt x="282" y="400"/>
                  </a:lnTo>
                  <a:lnTo>
                    <a:pt x="289" y="403"/>
                  </a:lnTo>
                  <a:lnTo>
                    <a:pt x="301" y="414"/>
                  </a:lnTo>
                  <a:lnTo>
                    <a:pt x="316" y="422"/>
                  </a:lnTo>
                  <a:lnTo>
                    <a:pt x="318" y="422"/>
                  </a:lnTo>
                  <a:lnTo>
                    <a:pt x="325" y="422"/>
                  </a:lnTo>
                  <a:lnTo>
                    <a:pt x="327" y="424"/>
                  </a:lnTo>
                  <a:lnTo>
                    <a:pt x="327" y="424"/>
                  </a:lnTo>
                  <a:lnTo>
                    <a:pt x="327" y="424"/>
                  </a:lnTo>
                  <a:lnTo>
                    <a:pt x="327" y="426"/>
                  </a:lnTo>
                  <a:lnTo>
                    <a:pt x="330" y="426"/>
                  </a:lnTo>
                  <a:lnTo>
                    <a:pt x="330" y="429"/>
                  </a:lnTo>
                  <a:lnTo>
                    <a:pt x="346" y="445"/>
                  </a:lnTo>
                  <a:lnTo>
                    <a:pt x="344" y="448"/>
                  </a:lnTo>
                  <a:lnTo>
                    <a:pt x="342" y="452"/>
                  </a:lnTo>
                  <a:lnTo>
                    <a:pt x="342" y="455"/>
                  </a:lnTo>
                  <a:lnTo>
                    <a:pt x="342" y="457"/>
                  </a:lnTo>
                  <a:lnTo>
                    <a:pt x="342" y="457"/>
                  </a:lnTo>
                  <a:lnTo>
                    <a:pt x="342" y="462"/>
                  </a:lnTo>
                  <a:lnTo>
                    <a:pt x="342" y="464"/>
                  </a:lnTo>
                  <a:lnTo>
                    <a:pt x="344" y="467"/>
                  </a:lnTo>
                  <a:lnTo>
                    <a:pt x="344" y="467"/>
                  </a:lnTo>
                  <a:lnTo>
                    <a:pt x="346" y="467"/>
                  </a:lnTo>
                  <a:lnTo>
                    <a:pt x="346" y="464"/>
                  </a:lnTo>
                  <a:lnTo>
                    <a:pt x="349" y="464"/>
                  </a:lnTo>
                  <a:lnTo>
                    <a:pt x="349" y="462"/>
                  </a:lnTo>
                  <a:lnTo>
                    <a:pt x="351" y="462"/>
                  </a:lnTo>
                  <a:lnTo>
                    <a:pt x="351" y="462"/>
                  </a:lnTo>
                  <a:lnTo>
                    <a:pt x="356" y="462"/>
                  </a:lnTo>
                  <a:lnTo>
                    <a:pt x="358" y="464"/>
                  </a:lnTo>
                  <a:lnTo>
                    <a:pt x="361" y="467"/>
                  </a:lnTo>
                  <a:lnTo>
                    <a:pt x="363" y="474"/>
                  </a:lnTo>
                  <a:lnTo>
                    <a:pt x="365" y="476"/>
                  </a:lnTo>
                  <a:lnTo>
                    <a:pt x="368" y="478"/>
                  </a:lnTo>
                  <a:lnTo>
                    <a:pt x="370" y="478"/>
                  </a:lnTo>
                  <a:lnTo>
                    <a:pt x="372" y="478"/>
                  </a:lnTo>
                  <a:lnTo>
                    <a:pt x="375" y="478"/>
                  </a:lnTo>
                  <a:lnTo>
                    <a:pt x="377" y="478"/>
                  </a:lnTo>
                  <a:lnTo>
                    <a:pt x="380" y="481"/>
                  </a:lnTo>
                  <a:lnTo>
                    <a:pt x="380" y="481"/>
                  </a:lnTo>
                  <a:lnTo>
                    <a:pt x="380" y="483"/>
                  </a:lnTo>
                  <a:lnTo>
                    <a:pt x="380" y="483"/>
                  </a:lnTo>
                  <a:lnTo>
                    <a:pt x="380" y="486"/>
                  </a:lnTo>
                  <a:lnTo>
                    <a:pt x="380" y="488"/>
                  </a:lnTo>
                  <a:lnTo>
                    <a:pt x="380" y="488"/>
                  </a:lnTo>
                  <a:lnTo>
                    <a:pt x="380" y="488"/>
                  </a:lnTo>
                  <a:lnTo>
                    <a:pt x="382" y="490"/>
                  </a:lnTo>
                  <a:lnTo>
                    <a:pt x="387" y="493"/>
                  </a:lnTo>
                  <a:lnTo>
                    <a:pt x="389" y="497"/>
                  </a:lnTo>
                  <a:lnTo>
                    <a:pt x="391" y="500"/>
                  </a:lnTo>
                  <a:lnTo>
                    <a:pt x="391" y="500"/>
                  </a:lnTo>
                  <a:lnTo>
                    <a:pt x="389" y="502"/>
                  </a:lnTo>
                  <a:lnTo>
                    <a:pt x="387" y="505"/>
                  </a:lnTo>
                  <a:lnTo>
                    <a:pt x="387" y="507"/>
                  </a:lnTo>
                  <a:lnTo>
                    <a:pt x="387" y="507"/>
                  </a:lnTo>
                  <a:lnTo>
                    <a:pt x="387" y="509"/>
                  </a:lnTo>
                  <a:lnTo>
                    <a:pt x="387" y="512"/>
                  </a:lnTo>
                  <a:lnTo>
                    <a:pt x="387" y="512"/>
                  </a:lnTo>
                  <a:lnTo>
                    <a:pt x="382" y="519"/>
                  </a:lnTo>
                  <a:lnTo>
                    <a:pt x="382" y="521"/>
                  </a:lnTo>
                  <a:lnTo>
                    <a:pt x="382" y="523"/>
                  </a:lnTo>
                  <a:lnTo>
                    <a:pt x="382" y="523"/>
                  </a:lnTo>
                  <a:lnTo>
                    <a:pt x="380" y="526"/>
                  </a:lnTo>
                  <a:lnTo>
                    <a:pt x="382" y="526"/>
                  </a:lnTo>
                  <a:lnTo>
                    <a:pt x="384" y="528"/>
                  </a:lnTo>
                  <a:lnTo>
                    <a:pt x="391" y="535"/>
                  </a:lnTo>
                  <a:lnTo>
                    <a:pt x="394" y="538"/>
                  </a:lnTo>
                  <a:lnTo>
                    <a:pt x="396" y="540"/>
                  </a:lnTo>
                  <a:lnTo>
                    <a:pt x="396" y="540"/>
                  </a:lnTo>
                  <a:lnTo>
                    <a:pt x="398" y="540"/>
                  </a:lnTo>
                  <a:lnTo>
                    <a:pt x="401" y="542"/>
                  </a:lnTo>
                  <a:lnTo>
                    <a:pt x="403" y="545"/>
                  </a:lnTo>
                  <a:lnTo>
                    <a:pt x="403" y="545"/>
                  </a:lnTo>
                  <a:lnTo>
                    <a:pt x="403" y="547"/>
                  </a:lnTo>
                  <a:lnTo>
                    <a:pt x="403" y="550"/>
                  </a:lnTo>
                  <a:lnTo>
                    <a:pt x="403" y="554"/>
                  </a:lnTo>
                  <a:lnTo>
                    <a:pt x="403" y="557"/>
                  </a:lnTo>
                  <a:lnTo>
                    <a:pt x="403" y="559"/>
                  </a:lnTo>
                  <a:lnTo>
                    <a:pt x="406" y="559"/>
                  </a:lnTo>
                  <a:lnTo>
                    <a:pt x="406" y="559"/>
                  </a:lnTo>
                  <a:lnTo>
                    <a:pt x="408" y="559"/>
                  </a:lnTo>
                  <a:lnTo>
                    <a:pt x="408" y="559"/>
                  </a:lnTo>
                  <a:lnTo>
                    <a:pt x="413" y="557"/>
                  </a:lnTo>
                  <a:lnTo>
                    <a:pt x="420" y="566"/>
                  </a:lnTo>
                  <a:lnTo>
                    <a:pt x="420" y="568"/>
                  </a:lnTo>
                  <a:lnTo>
                    <a:pt x="420" y="571"/>
                  </a:lnTo>
                  <a:lnTo>
                    <a:pt x="420" y="573"/>
                  </a:lnTo>
                  <a:lnTo>
                    <a:pt x="417" y="573"/>
                  </a:lnTo>
                  <a:lnTo>
                    <a:pt x="417" y="573"/>
                  </a:lnTo>
                  <a:lnTo>
                    <a:pt x="415" y="573"/>
                  </a:lnTo>
                  <a:lnTo>
                    <a:pt x="413" y="576"/>
                  </a:lnTo>
                  <a:lnTo>
                    <a:pt x="410" y="583"/>
                  </a:lnTo>
                  <a:lnTo>
                    <a:pt x="408" y="583"/>
                  </a:lnTo>
                  <a:lnTo>
                    <a:pt x="391" y="597"/>
                  </a:lnTo>
                  <a:lnTo>
                    <a:pt x="389" y="599"/>
                  </a:lnTo>
                  <a:lnTo>
                    <a:pt x="387" y="602"/>
                  </a:lnTo>
                  <a:lnTo>
                    <a:pt x="389" y="606"/>
                  </a:lnTo>
                  <a:lnTo>
                    <a:pt x="389" y="609"/>
                  </a:lnTo>
                  <a:lnTo>
                    <a:pt x="389" y="614"/>
                  </a:lnTo>
                  <a:lnTo>
                    <a:pt x="387" y="616"/>
                  </a:lnTo>
                  <a:lnTo>
                    <a:pt x="387" y="618"/>
                  </a:lnTo>
                  <a:lnTo>
                    <a:pt x="389" y="621"/>
                  </a:lnTo>
                  <a:lnTo>
                    <a:pt x="389" y="623"/>
                  </a:lnTo>
                  <a:lnTo>
                    <a:pt x="387" y="625"/>
                  </a:lnTo>
                  <a:lnTo>
                    <a:pt x="387" y="628"/>
                  </a:lnTo>
                  <a:lnTo>
                    <a:pt x="384" y="628"/>
                  </a:lnTo>
                  <a:lnTo>
                    <a:pt x="368" y="635"/>
                  </a:lnTo>
                  <a:lnTo>
                    <a:pt x="368" y="635"/>
                  </a:lnTo>
                  <a:lnTo>
                    <a:pt x="365" y="635"/>
                  </a:lnTo>
                  <a:lnTo>
                    <a:pt x="363" y="635"/>
                  </a:lnTo>
                  <a:lnTo>
                    <a:pt x="353" y="628"/>
                  </a:lnTo>
                  <a:lnTo>
                    <a:pt x="351" y="628"/>
                  </a:lnTo>
                  <a:lnTo>
                    <a:pt x="349" y="630"/>
                  </a:lnTo>
                  <a:lnTo>
                    <a:pt x="344" y="630"/>
                  </a:lnTo>
                  <a:lnTo>
                    <a:pt x="344" y="630"/>
                  </a:lnTo>
                  <a:lnTo>
                    <a:pt x="342" y="630"/>
                  </a:lnTo>
                  <a:lnTo>
                    <a:pt x="339" y="632"/>
                  </a:lnTo>
                  <a:lnTo>
                    <a:pt x="339" y="635"/>
                  </a:lnTo>
                  <a:lnTo>
                    <a:pt x="332" y="647"/>
                  </a:lnTo>
                  <a:lnTo>
                    <a:pt x="332" y="649"/>
                  </a:lnTo>
                  <a:lnTo>
                    <a:pt x="332" y="649"/>
                  </a:lnTo>
                  <a:lnTo>
                    <a:pt x="330" y="651"/>
                  </a:lnTo>
                  <a:lnTo>
                    <a:pt x="330" y="649"/>
                  </a:lnTo>
                  <a:lnTo>
                    <a:pt x="327" y="649"/>
                  </a:lnTo>
                  <a:lnTo>
                    <a:pt x="327" y="647"/>
                  </a:lnTo>
                  <a:lnTo>
                    <a:pt x="325" y="647"/>
                  </a:lnTo>
                  <a:lnTo>
                    <a:pt x="325" y="647"/>
                  </a:lnTo>
                  <a:lnTo>
                    <a:pt x="320" y="651"/>
                  </a:lnTo>
                  <a:lnTo>
                    <a:pt x="318" y="651"/>
                  </a:lnTo>
                  <a:lnTo>
                    <a:pt x="316" y="651"/>
                  </a:lnTo>
                  <a:lnTo>
                    <a:pt x="316" y="649"/>
                  </a:lnTo>
                  <a:lnTo>
                    <a:pt x="316" y="644"/>
                  </a:lnTo>
                  <a:lnTo>
                    <a:pt x="316" y="644"/>
                  </a:lnTo>
                  <a:lnTo>
                    <a:pt x="313" y="644"/>
                  </a:lnTo>
                  <a:lnTo>
                    <a:pt x="311" y="642"/>
                  </a:lnTo>
                  <a:lnTo>
                    <a:pt x="308" y="640"/>
                  </a:lnTo>
                  <a:lnTo>
                    <a:pt x="304" y="637"/>
                  </a:lnTo>
                  <a:lnTo>
                    <a:pt x="304" y="635"/>
                  </a:lnTo>
                  <a:lnTo>
                    <a:pt x="301" y="635"/>
                  </a:lnTo>
                  <a:lnTo>
                    <a:pt x="301" y="632"/>
                  </a:lnTo>
                  <a:lnTo>
                    <a:pt x="301" y="630"/>
                  </a:lnTo>
                  <a:lnTo>
                    <a:pt x="301" y="630"/>
                  </a:lnTo>
                  <a:lnTo>
                    <a:pt x="299" y="630"/>
                  </a:lnTo>
                  <a:lnTo>
                    <a:pt x="297" y="630"/>
                  </a:lnTo>
                  <a:lnTo>
                    <a:pt x="297" y="632"/>
                  </a:lnTo>
                  <a:lnTo>
                    <a:pt x="297" y="635"/>
                  </a:lnTo>
                  <a:lnTo>
                    <a:pt x="294" y="635"/>
                  </a:lnTo>
                  <a:lnTo>
                    <a:pt x="294" y="637"/>
                  </a:lnTo>
                  <a:lnTo>
                    <a:pt x="292" y="637"/>
                  </a:lnTo>
                  <a:lnTo>
                    <a:pt x="289" y="637"/>
                  </a:lnTo>
                  <a:lnTo>
                    <a:pt x="289" y="637"/>
                  </a:lnTo>
                  <a:lnTo>
                    <a:pt x="287" y="637"/>
                  </a:lnTo>
                  <a:lnTo>
                    <a:pt x="285" y="635"/>
                  </a:lnTo>
                  <a:lnTo>
                    <a:pt x="282" y="632"/>
                  </a:lnTo>
                  <a:lnTo>
                    <a:pt x="280" y="630"/>
                  </a:lnTo>
                  <a:lnTo>
                    <a:pt x="278" y="625"/>
                  </a:lnTo>
                  <a:lnTo>
                    <a:pt x="275" y="623"/>
                  </a:lnTo>
                  <a:lnTo>
                    <a:pt x="275" y="623"/>
                  </a:lnTo>
                  <a:lnTo>
                    <a:pt x="273" y="623"/>
                  </a:lnTo>
                  <a:lnTo>
                    <a:pt x="271" y="625"/>
                  </a:lnTo>
                  <a:lnTo>
                    <a:pt x="271" y="628"/>
                  </a:lnTo>
                  <a:lnTo>
                    <a:pt x="268" y="628"/>
                  </a:lnTo>
                  <a:lnTo>
                    <a:pt x="268" y="628"/>
                  </a:lnTo>
                  <a:lnTo>
                    <a:pt x="266" y="625"/>
                  </a:lnTo>
                  <a:lnTo>
                    <a:pt x="263" y="623"/>
                  </a:lnTo>
                  <a:lnTo>
                    <a:pt x="263" y="621"/>
                  </a:lnTo>
                  <a:lnTo>
                    <a:pt x="263" y="614"/>
                  </a:lnTo>
                  <a:lnTo>
                    <a:pt x="263" y="611"/>
                  </a:lnTo>
                  <a:lnTo>
                    <a:pt x="263" y="611"/>
                  </a:lnTo>
                  <a:lnTo>
                    <a:pt x="261" y="609"/>
                  </a:lnTo>
                  <a:lnTo>
                    <a:pt x="261" y="609"/>
                  </a:lnTo>
                  <a:lnTo>
                    <a:pt x="259" y="606"/>
                  </a:lnTo>
                  <a:lnTo>
                    <a:pt x="259" y="604"/>
                  </a:lnTo>
                  <a:lnTo>
                    <a:pt x="261" y="602"/>
                  </a:lnTo>
                  <a:lnTo>
                    <a:pt x="261" y="602"/>
                  </a:lnTo>
                  <a:lnTo>
                    <a:pt x="266" y="602"/>
                  </a:lnTo>
                  <a:lnTo>
                    <a:pt x="266" y="602"/>
                  </a:lnTo>
                  <a:lnTo>
                    <a:pt x="268" y="599"/>
                  </a:lnTo>
                  <a:lnTo>
                    <a:pt x="268" y="599"/>
                  </a:lnTo>
                  <a:lnTo>
                    <a:pt x="268" y="597"/>
                  </a:lnTo>
                  <a:lnTo>
                    <a:pt x="268" y="597"/>
                  </a:lnTo>
                  <a:lnTo>
                    <a:pt x="266" y="590"/>
                  </a:lnTo>
                  <a:lnTo>
                    <a:pt x="261" y="583"/>
                  </a:lnTo>
                  <a:lnTo>
                    <a:pt x="254" y="571"/>
                  </a:lnTo>
                  <a:lnTo>
                    <a:pt x="252" y="571"/>
                  </a:lnTo>
                  <a:lnTo>
                    <a:pt x="249" y="571"/>
                  </a:lnTo>
                  <a:lnTo>
                    <a:pt x="249" y="576"/>
                  </a:lnTo>
                  <a:lnTo>
                    <a:pt x="247" y="576"/>
                  </a:lnTo>
                  <a:lnTo>
                    <a:pt x="247" y="576"/>
                  </a:lnTo>
                  <a:lnTo>
                    <a:pt x="244" y="573"/>
                  </a:lnTo>
                  <a:lnTo>
                    <a:pt x="244" y="571"/>
                  </a:lnTo>
                  <a:lnTo>
                    <a:pt x="244" y="571"/>
                  </a:lnTo>
                  <a:lnTo>
                    <a:pt x="244" y="568"/>
                  </a:lnTo>
                  <a:lnTo>
                    <a:pt x="247" y="566"/>
                  </a:lnTo>
                  <a:lnTo>
                    <a:pt x="247" y="564"/>
                  </a:lnTo>
                  <a:lnTo>
                    <a:pt x="247" y="564"/>
                  </a:lnTo>
                  <a:lnTo>
                    <a:pt x="247" y="561"/>
                  </a:lnTo>
                  <a:lnTo>
                    <a:pt x="244" y="561"/>
                  </a:lnTo>
                  <a:lnTo>
                    <a:pt x="240" y="559"/>
                  </a:lnTo>
                  <a:lnTo>
                    <a:pt x="237" y="559"/>
                  </a:lnTo>
                  <a:lnTo>
                    <a:pt x="237" y="557"/>
                  </a:lnTo>
                  <a:lnTo>
                    <a:pt x="237" y="554"/>
                  </a:lnTo>
                  <a:lnTo>
                    <a:pt x="237" y="552"/>
                  </a:lnTo>
                  <a:lnTo>
                    <a:pt x="235" y="550"/>
                  </a:lnTo>
                  <a:lnTo>
                    <a:pt x="225" y="547"/>
                  </a:lnTo>
                  <a:lnTo>
                    <a:pt x="221" y="545"/>
                  </a:lnTo>
                  <a:lnTo>
                    <a:pt x="216" y="547"/>
                  </a:lnTo>
                  <a:lnTo>
                    <a:pt x="214" y="547"/>
                  </a:lnTo>
                  <a:lnTo>
                    <a:pt x="211" y="547"/>
                  </a:lnTo>
                  <a:lnTo>
                    <a:pt x="204" y="545"/>
                  </a:lnTo>
                  <a:lnTo>
                    <a:pt x="204" y="545"/>
                  </a:lnTo>
                  <a:lnTo>
                    <a:pt x="202" y="547"/>
                  </a:lnTo>
                  <a:lnTo>
                    <a:pt x="197" y="550"/>
                  </a:lnTo>
                  <a:lnTo>
                    <a:pt x="197" y="552"/>
                  </a:lnTo>
                  <a:lnTo>
                    <a:pt x="197" y="554"/>
                  </a:lnTo>
                  <a:lnTo>
                    <a:pt x="197" y="557"/>
                  </a:lnTo>
                  <a:lnTo>
                    <a:pt x="197" y="557"/>
                  </a:lnTo>
                  <a:lnTo>
                    <a:pt x="195" y="559"/>
                  </a:lnTo>
                  <a:lnTo>
                    <a:pt x="157" y="564"/>
                  </a:lnTo>
                  <a:lnTo>
                    <a:pt x="152" y="568"/>
                  </a:lnTo>
                  <a:lnTo>
                    <a:pt x="150" y="568"/>
                  </a:lnTo>
                  <a:lnTo>
                    <a:pt x="147" y="568"/>
                  </a:lnTo>
                  <a:lnTo>
                    <a:pt x="145" y="566"/>
                  </a:lnTo>
                  <a:lnTo>
                    <a:pt x="143" y="561"/>
                  </a:lnTo>
                  <a:lnTo>
                    <a:pt x="140" y="557"/>
                  </a:lnTo>
                  <a:lnTo>
                    <a:pt x="140" y="557"/>
                  </a:lnTo>
                  <a:lnTo>
                    <a:pt x="138" y="557"/>
                  </a:lnTo>
                  <a:lnTo>
                    <a:pt x="138" y="559"/>
                  </a:lnTo>
                  <a:lnTo>
                    <a:pt x="138" y="559"/>
                  </a:lnTo>
                  <a:lnTo>
                    <a:pt x="138" y="561"/>
                  </a:lnTo>
                  <a:lnTo>
                    <a:pt x="138" y="564"/>
                  </a:lnTo>
                  <a:lnTo>
                    <a:pt x="138" y="564"/>
                  </a:lnTo>
                  <a:lnTo>
                    <a:pt x="138" y="564"/>
                  </a:lnTo>
                  <a:lnTo>
                    <a:pt x="135" y="564"/>
                  </a:lnTo>
                  <a:lnTo>
                    <a:pt x="133" y="561"/>
                  </a:lnTo>
                  <a:lnTo>
                    <a:pt x="133" y="561"/>
                  </a:lnTo>
                  <a:lnTo>
                    <a:pt x="131" y="561"/>
                  </a:lnTo>
                  <a:lnTo>
                    <a:pt x="128" y="561"/>
                  </a:lnTo>
                  <a:lnTo>
                    <a:pt x="128" y="564"/>
                  </a:lnTo>
                  <a:lnTo>
                    <a:pt x="126" y="564"/>
                  </a:lnTo>
                  <a:lnTo>
                    <a:pt x="126" y="566"/>
                  </a:lnTo>
                  <a:lnTo>
                    <a:pt x="124" y="566"/>
                  </a:lnTo>
                  <a:lnTo>
                    <a:pt x="124" y="566"/>
                  </a:lnTo>
                  <a:lnTo>
                    <a:pt x="119" y="566"/>
                  </a:lnTo>
                  <a:lnTo>
                    <a:pt x="116" y="566"/>
                  </a:lnTo>
                  <a:lnTo>
                    <a:pt x="114" y="564"/>
                  </a:lnTo>
                  <a:lnTo>
                    <a:pt x="114" y="566"/>
                  </a:lnTo>
                  <a:lnTo>
                    <a:pt x="112" y="568"/>
                  </a:lnTo>
                  <a:lnTo>
                    <a:pt x="109" y="568"/>
                  </a:lnTo>
                  <a:lnTo>
                    <a:pt x="107" y="568"/>
                  </a:lnTo>
                  <a:lnTo>
                    <a:pt x="107" y="568"/>
                  </a:lnTo>
                  <a:lnTo>
                    <a:pt x="105" y="566"/>
                  </a:lnTo>
                  <a:lnTo>
                    <a:pt x="102" y="566"/>
                  </a:lnTo>
                  <a:lnTo>
                    <a:pt x="102" y="566"/>
                  </a:lnTo>
                  <a:lnTo>
                    <a:pt x="95" y="568"/>
                  </a:lnTo>
                  <a:lnTo>
                    <a:pt x="90" y="566"/>
                  </a:lnTo>
                  <a:lnTo>
                    <a:pt x="88" y="566"/>
                  </a:lnTo>
                  <a:lnTo>
                    <a:pt x="88" y="564"/>
                  </a:lnTo>
                  <a:lnTo>
                    <a:pt x="88" y="561"/>
                  </a:lnTo>
                  <a:lnTo>
                    <a:pt x="88" y="561"/>
                  </a:lnTo>
                  <a:lnTo>
                    <a:pt x="88" y="557"/>
                  </a:lnTo>
                  <a:lnTo>
                    <a:pt x="88" y="554"/>
                  </a:lnTo>
                  <a:lnTo>
                    <a:pt x="86" y="552"/>
                  </a:lnTo>
                  <a:lnTo>
                    <a:pt x="83" y="552"/>
                  </a:lnTo>
                  <a:lnTo>
                    <a:pt x="81" y="554"/>
                  </a:lnTo>
                  <a:lnTo>
                    <a:pt x="79" y="554"/>
                  </a:lnTo>
                  <a:lnTo>
                    <a:pt x="76" y="552"/>
                  </a:lnTo>
                  <a:lnTo>
                    <a:pt x="74" y="552"/>
                  </a:lnTo>
                  <a:lnTo>
                    <a:pt x="74" y="550"/>
                  </a:lnTo>
                  <a:lnTo>
                    <a:pt x="74" y="550"/>
                  </a:lnTo>
                  <a:lnTo>
                    <a:pt x="76" y="550"/>
                  </a:lnTo>
                  <a:lnTo>
                    <a:pt x="79" y="547"/>
                  </a:lnTo>
                  <a:lnTo>
                    <a:pt x="79" y="547"/>
                  </a:lnTo>
                  <a:lnTo>
                    <a:pt x="79" y="545"/>
                  </a:lnTo>
                  <a:lnTo>
                    <a:pt x="79" y="545"/>
                  </a:lnTo>
                  <a:lnTo>
                    <a:pt x="67" y="523"/>
                  </a:lnTo>
                  <a:lnTo>
                    <a:pt x="64" y="519"/>
                  </a:lnTo>
                  <a:lnTo>
                    <a:pt x="62" y="516"/>
                  </a:lnTo>
                  <a:lnTo>
                    <a:pt x="62" y="516"/>
                  </a:lnTo>
                  <a:lnTo>
                    <a:pt x="60" y="514"/>
                  </a:lnTo>
                  <a:lnTo>
                    <a:pt x="60" y="512"/>
                  </a:lnTo>
                  <a:lnTo>
                    <a:pt x="60" y="509"/>
                  </a:lnTo>
                  <a:lnTo>
                    <a:pt x="55" y="509"/>
                  </a:lnTo>
                  <a:lnTo>
                    <a:pt x="55" y="509"/>
                  </a:lnTo>
                  <a:lnTo>
                    <a:pt x="52" y="512"/>
                  </a:lnTo>
                  <a:lnTo>
                    <a:pt x="52" y="512"/>
                  </a:lnTo>
                  <a:lnTo>
                    <a:pt x="52" y="514"/>
                  </a:lnTo>
                  <a:lnTo>
                    <a:pt x="50" y="514"/>
                  </a:lnTo>
                  <a:lnTo>
                    <a:pt x="48" y="514"/>
                  </a:lnTo>
                  <a:lnTo>
                    <a:pt x="45" y="512"/>
                  </a:lnTo>
                  <a:lnTo>
                    <a:pt x="38" y="507"/>
                  </a:lnTo>
                  <a:lnTo>
                    <a:pt x="34" y="505"/>
                  </a:lnTo>
                  <a:lnTo>
                    <a:pt x="34" y="502"/>
                  </a:lnTo>
                  <a:lnTo>
                    <a:pt x="34" y="502"/>
                  </a:lnTo>
                  <a:lnTo>
                    <a:pt x="36" y="497"/>
                  </a:lnTo>
                  <a:lnTo>
                    <a:pt x="38" y="497"/>
                  </a:lnTo>
                  <a:lnTo>
                    <a:pt x="38" y="495"/>
                  </a:lnTo>
                  <a:lnTo>
                    <a:pt x="38" y="493"/>
                  </a:lnTo>
                  <a:lnTo>
                    <a:pt x="38" y="490"/>
                  </a:lnTo>
                  <a:lnTo>
                    <a:pt x="38" y="488"/>
                  </a:lnTo>
                  <a:lnTo>
                    <a:pt x="38" y="488"/>
                  </a:lnTo>
                  <a:lnTo>
                    <a:pt x="38" y="486"/>
                  </a:lnTo>
                  <a:lnTo>
                    <a:pt x="36" y="483"/>
                  </a:lnTo>
                  <a:lnTo>
                    <a:pt x="34" y="478"/>
                  </a:lnTo>
                  <a:lnTo>
                    <a:pt x="24" y="464"/>
                  </a:lnTo>
                  <a:lnTo>
                    <a:pt x="22" y="462"/>
                  </a:lnTo>
                  <a:lnTo>
                    <a:pt x="19" y="460"/>
                  </a:lnTo>
                  <a:lnTo>
                    <a:pt x="12" y="457"/>
                  </a:lnTo>
                  <a:lnTo>
                    <a:pt x="10" y="457"/>
                  </a:lnTo>
                  <a:lnTo>
                    <a:pt x="7" y="457"/>
                  </a:lnTo>
                  <a:lnTo>
                    <a:pt x="5" y="457"/>
                  </a:lnTo>
                  <a:lnTo>
                    <a:pt x="5" y="455"/>
                  </a:lnTo>
                  <a:lnTo>
                    <a:pt x="5" y="452"/>
                  </a:lnTo>
                  <a:lnTo>
                    <a:pt x="5" y="450"/>
                  </a:lnTo>
                  <a:lnTo>
                    <a:pt x="3" y="445"/>
                  </a:lnTo>
                  <a:lnTo>
                    <a:pt x="0" y="443"/>
                  </a:lnTo>
                  <a:lnTo>
                    <a:pt x="3" y="441"/>
                  </a:lnTo>
                  <a:lnTo>
                    <a:pt x="3" y="438"/>
                  </a:lnTo>
                  <a:lnTo>
                    <a:pt x="3" y="436"/>
                  </a:lnTo>
                  <a:lnTo>
                    <a:pt x="3" y="436"/>
                  </a:lnTo>
                  <a:lnTo>
                    <a:pt x="0" y="433"/>
                  </a:lnTo>
                  <a:lnTo>
                    <a:pt x="0" y="431"/>
                  </a:lnTo>
                  <a:lnTo>
                    <a:pt x="3" y="429"/>
                  </a:lnTo>
                  <a:lnTo>
                    <a:pt x="5" y="426"/>
                  </a:lnTo>
                  <a:lnTo>
                    <a:pt x="5" y="424"/>
                  </a:lnTo>
                  <a:lnTo>
                    <a:pt x="5" y="424"/>
                  </a:lnTo>
                  <a:lnTo>
                    <a:pt x="5" y="422"/>
                  </a:lnTo>
                  <a:lnTo>
                    <a:pt x="3" y="419"/>
                  </a:lnTo>
                  <a:lnTo>
                    <a:pt x="3" y="417"/>
                  </a:lnTo>
                  <a:lnTo>
                    <a:pt x="5" y="417"/>
                  </a:lnTo>
                  <a:lnTo>
                    <a:pt x="7" y="417"/>
                  </a:lnTo>
                  <a:lnTo>
                    <a:pt x="10" y="417"/>
                  </a:lnTo>
                  <a:lnTo>
                    <a:pt x="12" y="417"/>
                  </a:lnTo>
                  <a:lnTo>
                    <a:pt x="12" y="414"/>
                  </a:lnTo>
                  <a:lnTo>
                    <a:pt x="15" y="412"/>
                  </a:lnTo>
                  <a:lnTo>
                    <a:pt x="15" y="407"/>
                  </a:lnTo>
                  <a:lnTo>
                    <a:pt x="19" y="403"/>
                  </a:lnTo>
                  <a:lnTo>
                    <a:pt x="26" y="396"/>
                  </a:lnTo>
                  <a:lnTo>
                    <a:pt x="22" y="391"/>
                  </a:lnTo>
                  <a:lnTo>
                    <a:pt x="22" y="388"/>
                  </a:lnTo>
                  <a:lnTo>
                    <a:pt x="19" y="388"/>
                  </a:lnTo>
                  <a:lnTo>
                    <a:pt x="19" y="388"/>
                  </a:lnTo>
                  <a:lnTo>
                    <a:pt x="15" y="388"/>
                  </a:lnTo>
                  <a:lnTo>
                    <a:pt x="15" y="388"/>
                  </a:lnTo>
                  <a:lnTo>
                    <a:pt x="12" y="388"/>
                  </a:lnTo>
                  <a:lnTo>
                    <a:pt x="12" y="386"/>
                  </a:lnTo>
                  <a:lnTo>
                    <a:pt x="12" y="384"/>
                  </a:lnTo>
                  <a:lnTo>
                    <a:pt x="12" y="377"/>
                  </a:lnTo>
                  <a:lnTo>
                    <a:pt x="12" y="374"/>
                  </a:lnTo>
                  <a:lnTo>
                    <a:pt x="12" y="372"/>
                  </a:lnTo>
                  <a:lnTo>
                    <a:pt x="12" y="369"/>
                  </a:lnTo>
                  <a:lnTo>
                    <a:pt x="12" y="367"/>
                  </a:lnTo>
                  <a:lnTo>
                    <a:pt x="10" y="367"/>
                  </a:lnTo>
                  <a:lnTo>
                    <a:pt x="10" y="365"/>
                  </a:lnTo>
                  <a:lnTo>
                    <a:pt x="7" y="365"/>
                  </a:lnTo>
                  <a:lnTo>
                    <a:pt x="7" y="362"/>
                  </a:lnTo>
                  <a:lnTo>
                    <a:pt x="7" y="362"/>
                  </a:lnTo>
                  <a:lnTo>
                    <a:pt x="5" y="360"/>
                  </a:lnTo>
                  <a:lnTo>
                    <a:pt x="5" y="360"/>
                  </a:lnTo>
                  <a:lnTo>
                    <a:pt x="3" y="362"/>
                  </a:lnTo>
                  <a:lnTo>
                    <a:pt x="3" y="360"/>
                  </a:lnTo>
                  <a:lnTo>
                    <a:pt x="3" y="360"/>
                  </a:lnTo>
                  <a:lnTo>
                    <a:pt x="3" y="360"/>
                  </a:lnTo>
                  <a:lnTo>
                    <a:pt x="3" y="358"/>
                  </a:lnTo>
                  <a:lnTo>
                    <a:pt x="3" y="355"/>
                  </a:lnTo>
                  <a:lnTo>
                    <a:pt x="3" y="355"/>
                  </a:lnTo>
                  <a:lnTo>
                    <a:pt x="5" y="353"/>
                  </a:lnTo>
                  <a:lnTo>
                    <a:pt x="7" y="351"/>
                  </a:lnTo>
                  <a:lnTo>
                    <a:pt x="7" y="351"/>
                  </a:lnTo>
                  <a:lnTo>
                    <a:pt x="5" y="348"/>
                  </a:lnTo>
                  <a:lnTo>
                    <a:pt x="3" y="346"/>
                  </a:lnTo>
                  <a:lnTo>
                    <a:pt x="5" y="346"/>
                  </a:lnTo>
                  <a:lnTo>
                    <a:pt x="5" y="343"/>
                  </a:lnTo>
                  <a:lnTo>
                    <a:pt x="12" y="343"/>
                  </a:lnTo>
                  <a:lnTo>
                    <a:pt x="15" y="343"/>
                  </a:lnTo>
                  <a:lnTo>
                    <a:pt x="15" y="343"/>
                  </a:lnTo>
                  <a:lnTo>
                    <a:pt x="15" y="341"/>
                  </a:lnTo>
                  <a:lnTo>
                    <a:pt x="15" y="336"/>
                  </a:lnTo>
                  <a:lnTo>
                    <a:pt x="19" y="332"/>
                  </a:lnTo>
                  <a:lnTo>
                    <a:pt x="19" y="327"/>
                  </a:lnTo>
                  <a:lnTo>
                    <a:pt x="22" y="324"/>
                  </a:lnTo>
                  <a:lnTo>
                    <a:pt x="31" y="315"/>
                  </a:lnTo>
                  <a:lnTo>
                    <a:pt x="34" y="313"/>
                  </a:lnTo>
                  <a:lnTo>
                    <a:pt x="34" y="310"/>
                  </a:lnTo>
                  <a:lnTo>
                    <a:pt x="34" y="308"/>
                  </a:lnTo>
                  <a:lnTo>
                    <a:pt x="36" y="305"/>
                  </a:lnTo>
                  <a:lnTo>
                    <a:pt x="41" y="303"/>
                  </a:lnTo>
                  <a:lnTo>
                    <a:pt x="41" y="301"/>
                  </a:lnTo>
                  <a:lnTo>
                    <a:pt x="45" y="298"/>
                  </a:lnTo>
                  <a:lnTo>
                    <a:pt x="45" y="296"/>
                  </a:lnTo>
                  <a:lnTo>
                    <a:pt x="48" y="296"/>
                  </a:lnTo>
                  <a:lnTo>
                    <a:pt x="48" y="294"/>
                  </a:lnTo>
                  <a:lnTo>
                    <a:pt x="48" y="291"/>
                  </a:lnTo>
                  <a:lnTo>
                    <a:pt x="48" y="291"/>
                  </a:lnTo>
                  <a:lnTo>
                    <a:pt x="45" y="289"/>
                  </a:lnTo>
                  <a:lnTo>
                    <a:pt x="43" y="289"/>
                  </a:lnTo>
                  <a:lnTo>
                    <a:pt x="43" y="289"/>
                  </a:lnTo>
                  <a:lnTo>
                    <a:pt x="36" y="289"/>
                  </a:lnTo>
                  <a:lnTo>
                    <a:pt x="36" y="289"/>
                  </a:lnTo>
                  <a:lnTo>
                    <a:pt x="34" y="289"/>
                  </a:lnTo>
                  <a:lnTo>
                    <a:pt x="34" y="287"/>
                  </a:lnTo>
                  <a:lnTo>
                    <a:pt x="34" y="287"/>
                  </a:lnTo>
                  <a:lnTo>
                    <a:pt x="34" y="284"/>
                  </a:lnTo>
                  <a:lnTo>
                    <a:pt x="34" y="284"/>
                  </a:lnTo>
                  <a:lnTo>
                    <a:pt x="34" y="282"/>
                  </a:lnTo>
                  <a:lnTo>
                    <a:pt x="36" y="282"/>
                  </a:lnTo>
                  <a:lnTo>
                    <a:pt x="38" y="279"/>
                  </a:lnTo>
                  <a:lnTo>
                    <a:pt x="38" y="277"/>
                  </a:lnTo>
                  <a:lnTo>
                    <a:pt x="41" y="275"/>
                  </a:lnTo>
                  <a:lnTo>
                    <a:pt x="41" y="272"/>
                  </a:lnTo>
                  <a:lnTo>
                    <a:pt x="41" y="270"/>
                  </a:lnTo>
                  <a:lnTo>
                    <a:pt x="41" y="268"/>
                  </a:lnTo>
                  <a:lnTo>
                    <a:pt x="41" y="265"/>
                  </a:lnTo>
                  <a:lnTo>
                    <a:pt x="41" y="263"/>
                  </a:lnTo>
                  <a:lnTo>
                    <a:pt x="41" y="263"/>
                  </a:lnTo>
                  <a:lnTo>
                    <a:pt x="41" y="260"/>
                  </a:lnTo>
                  <a:lnTo>
                    <a:pt x="43" y="260"/>
                  </a:lnTo>
                  <a:lnTo>
                    <a:pt x="45" y="260"/>
                  </a:lnTo>
                  <a:lnTo>
                    <a:pt x="45" y="258"/>
                  </a:lnTo>
                  <a:lnTo>
                    <a:pt x="52" y="260"/>
                  </a:lnTo>
                  <a:lnTo>
                    <a:pt x="55" y="260"/>
                  </a:lnTo>
                  <a:lnTo>
                    <a:pt x="57" y="260"/>
                  </a:lnTo>
                  <a:lnTo>
                    <a:pt x="60" y="258"/>
                  </a:lnTo>
                  <a:lnTo>
                    <a:pt x="60" y="256"/>
                  </a:lnTo>
                  <a:lnTo>
                    <a:pt x="60" y="253"/>
                  </a:lnTo>
                  <a:lnTo>
                    <a:pt x="60" y="253"/>
                  </a:lnTo>
                  <a:lnTo>
                    <a:pt x="60" y="251"/>
                  </a:lnTo>
                  <a:lnTo>
                    <a:pt x="57" y="251"/>
                  </a:lnTo>
                  <a:lnTo>
                    <a:pt x="55" y="249"/>
                  </a:lnTo>
                  <a:lnTo>
                    <a:pt x="55" y="249"/>
                  </a:lnTo>
                  <a:lnTo>
                    <a:pt x="55" y="246"/>
                  </a:lnTo>
                  <a:lnTo>
                    <a:pt x="52" y="246"/>
                  </a:lnTo>
                  <a:lnTo>
                    <a:pt x="50" y="246"/>
                  </a:lnTo>
                  <a:lnTo>
                    <a:pt x="50" y="246"/>
                  </a:lnTo>
                  <a:lnTo>
                    <a:pt x="48" y="244"/>
                  </a:lnTo>
                  <a:lnTo>
                    <a:pt x="48" y="242"/>
                  </a:lnTo>
                  <a:lnTo>
                    <a:pt x="48" y="242"/>
                  </a:lnTo>
                  <a:lnTo>
                    <a:pt x="48" y="230"/>
                  </a:lnTo>
                  <a:lnTo>
                    <a:pt x="48" y="227"/>
                  </a:lnTo>
                  <a:lnTo>
                    <a:pt x="48" y="225"/>
                  </a:lnTo>
                  <a:lnTo>
                    <a:pt x="45" y="223"/>
                  </a:lnTo>
                  <a:lnTo>
                    <a:pt x="45" y="220"/>
                  </a:lnTo>
                  <a:lnTo>
                    <a:pt x="48" y="218"/>
                  </a:lnTo>
                  <a:lnTo>
                    <a:pt x="52" y="215"/>
                  </a:lnTo>
                  <a:lnTo>
                    <a:pt x="67" y="211"/>
                  </a:lnTo>
                  <a:lnTo>
                    <a:pt x="79" y="208"/>
                  </a:lnTo>
                  <a:lnTo>
                    <a:pt x="79" y="208"/>
                  </a:lnTo>
                  <a:lnTo>
                    <a:pt x="81" y="208"/>
                  </a:lnTo>
                  <a:lnTo>
                    <a:pt x="81" y="206"/>
                  </a:lnTo>
                  <a:lnTo>
                    <a:pt x="79" y="204"/>
                  </a:lnTo>
                  <a:lnTo>
                    <a:pt x="79" y="204"/>
                  </a:lnTo>
                  <a:lnTo>
                    <a:pt x="81" y="201"/>
                  </a:lnTo>
                  <a:lnTo>
                    <a:pt x="83" y="201"/>
                  </a:lnTo>
                  <a:lnTo>
                    <a:pt x="86" y="201"/>
                  </a:lnTo>
                  <a:lnTo>
                    <a:pt x="88" y="201"/>
                  </a:lnTo>
                  <a:lnTo>
                    <a:pt x="90" y="201"/>
                  </a:lnTo>
                  <a:lnTo>
                    <a:pt x="95" y="206"/>
                  </a:lnTo>
                  <a:lnTo>
                    <a:pt x="98" y="206"/>
                  </a:lnTo>
                  <a:lnTo>
                    <a:pt x="100" y="206"/>
                  </a:lnTo>
                  <a:lnTo>
                    <a:pt x="100" y="204"/>
                  </a:lnTo>
                  <a:lnTo>
                    <a:pt x="102" y="204"/>
                  </a:lnTo>
                  <a:lnTo>
                    <a:pt x="105" y="204"/>
                  </a:lnTo>
                  <a:lnTo>
                    <a:pt x="107" y="206"/>
                  </a:lnTo>
                  <a:lnTo>
                    <a:pt x="109" y="206"/>
                  </a:lnTo>
                  <a:lnTo>
                    <a:pt x="109" y="206"/>
                  </a:lnTo>
                  <a:lnTo>
                    <a:pt x="112" y="204"/>
                  </a:lnTo>
                  <a:lnTo>
                    <a:pt x="112" y="201"/>
                  </a:lnTo>
                  <a:lnTo>
                    <a:pt x="112" y="201"/>
                  </a:lnTo>
                  <a:lnTo>
                    <a:pt x="112" y="194"/>
                  </a:lnTo>
                  <a:lnTo>
                    <a:pt x="112" y="189"/>
                  </a:lnTo>
                  <a:lnTo>
                    <a:pt x="109" y="189"/>
                  </a:lnTo>
                  <a:lnTo>
                    <a:pt x="109" y="187"/>
                  </a:lnTo>
                  <a:lnTo>
                    <a:pt x="109" y="185"/>
                  </a:lnTo>
                  <a:lnTo>
                    <a:pt x="112" y="185"/>
                  </a:lnTo>
                  <a:lnTo>
                    <a:pt x="114" y="182"/>
                  </a:lnTo>
                  <a:lnTo>
                    <a:pt x="114" y="180"/>
                  </a:lnTo>
                  <a:lnTo>
                    <a:pt x="112" y="175"/>
                  </a:lnTo>
                  <a:lnTo>
                    <a:pt x="109" y="173"/>
                  </a:lnTo>
                  <a:lnTo>
                    <a:pt x="109" y="170"/>
                  </a:lnTo>
                  <a:lnTo>
                    <a:pt x="112" y="168"/>
                  </a:lnTo>
                  <a:lnTo>
                    <a:pt x="114" y="166"/>
                  </a:lnTo>
                  <a:lnTo>
                    <a:pt x="114" y="163"/>
                  </a:lnTo>
                  <a:lnTo>
                    <a:pt x="114" y="161"/>
                  </a:lnTo>
                  <a:lnTo>
                    <a:pt x="114" y="159"/>
                  </a:lnTo>
                  <a:lnTo>
                    <a:pt x="114" y="156"/>
                  </a:lnTo>
                  <a:lnTo>
                    <a:pt x="114" y="154"/>
                  </a:lnTo>
                  <a:lnTo>
                    <a:pt x="116" y="151"/>
                  </a:lnTo>
                  <a:lnTo>
                    <a:pt x="114" y="149"/>
                  </a:lnTo>
                  <a:lnTo>
                    <a:pt x="114" y="149"/>
                  </a:lnTo>
                  <a:lnTo>
                    <a:pt x="114" y="147"/>
                  </a:lnTo>
                  <a:lnTo>
                    <a:pt x="112" y="142"/>
                  </a:lnTo>
                  <a:lnTo>
                    <a:pt x="112" y="140"/>
                  </a:lnTo>
                  <a:lnTo>
                    <a:pt x="112" y="137"/>
                  </a:lnTo>
                  <a:lnTo>
                    <a:pt x="112" y="135"/>
                  </a:lnTo>
                  <a:lnTo>
                    <a:pt x="114" y="135"/>
                  </a:lnTo>
                  <a:lnTo>
                    <a:pt x="116" y="135"/>
                  </a:lnTo>
                  <a:lnTo>
                    <a:pt x="119" y="135"/>
                  </a:lnTo>
                  <a:lnTo>
                    <a:pt x="121" y="133"/>
                  </a:lnTo>
                  <a:lnTo>
                    <a:pt x="124" y="133"/>
                  </a:lnTo>
                  <a:lnTo>
                    <a:pt x="126" y="128"/>
                  </a:lnTo>
                  <a:lnTo>
                    <a:pt x="126" y="125"/>
                  </a:lnTo>
                  <a:lnTo>
                    <a:pt x="128" y="123"/>
                  </a:lnTo>
                  <a:lnTo>
                    <a:pt x="131" y="123"/>
                  </a:lnTo>
                  <a:lnTo>
                    <a:pt x="131" y="121"/>
                  </a:lnTo>
                  <a:lnTo>
                    <a:pt x="133" y="118"/>
                  </a:lnTo>
                  <a:lnTo>
                    <a:pt x="140" y="114"/>
                  </a:lnTo>
                  <a:lnTo>
                    <a:pt x="143" y="111"/>
                  </a:lnTo>
                  <a:lnTo>
                    <a:pt x="143" y="109"/>
                  </a:lnTo>
                  <a:lnTo>
                    <a:pt x="143" y="106"/>
                  </a:lnTo>
                  <a:lnTo>
                    <a:pt x="140" y="102"/>
                  </a:lnTo>
                  <a:lnTo>
                    <a:pt x="138" y="99"/>
                  </a:lnTo>
                  <a:lnTo>
                    <a:pt x="138" y="99"/>
                  </a:lnTo>
                  <a:lnTo>
                    <a:pt x="140" y="90"/>
                  </a:lnTo>
                  <a:lnTo>
                    <a:pt x="140" y="85"/>
                  </a:lnTo>
                  <a:lnTo>
                    <a:pt x="143" y="83"/>
                  </a:lnTo>
                  <a:lnTo>
                    <a:pt x="145" y="78"/>
                  </a:lnTo>
                  <a:lnTo>
                    <a:pt x="145" y="76"/>
                  </a:lnTo>
                  <a:lnTo>
                    <a:pt x="145" y="73"/>
                  </a:lnTo>
                  <a:lnTo>
                    <a:pt x="145" y="71"/>
                  </a:lnTo>
                  <a:lnTo>
                    <a:pt x="143" y="66"/>
                  </a:lnTo>
                  <a:lnTo>
                    <a:pt x="140" y="64"/>
                  </a:lnTo>
                  <a:lnTo>
                    <a:pt x="140" y="61"/>
                  </a:lnTo>
                  <a:lnTo>
                    <a:pt x="140" y="57"/>
                  </a:lnTo>
                  <a:lnTo>
                    <a:pt x="140" y="52"/>
                  </a:lnTo>
                  <a:lnTo>
                    <a:pt x="140" y="52"/>
                  </a:lnTo>
                  <a:lnTo>
                    <a:pt x="150" y="52"/>
                  </a:lnTo>
                  <a:lnTo>
                    <a:pt x="176" y="59"/>
                  </a:lnTo>
                  <a:lnTo>
                    <a:pt x="176" y="59"/>
                  </a:lnTo>
                  <a:lnTo>
                    <a:pt x="180" y="57"/>
                  </a:lnTo>
                  <a:lnTo>
                    <a:pt x="204" y="45"/>
                  </a:lnTo>
                  <a:lnTo>
                    <a:pt x="211" y="45"/>
                  </a:lnTo>
                  <a:lnTo>
                    <a:pt x="214" y="42"/>
                  </a:lnTo>
                  <a:lnTo>
                    <a:pt x="214" y="42"/>
                  </a:lnTo>
                  <a:lnTo>
                    <a:pt x="214" y="40"/>
                  </a:lnTo>
                  <a:lnTo>
                    <a:pt x="216" y="35"/>
                  </a:lnTo>
                  <a:lnTo>
                    <a:pt x="216" y="28"/>
                  </a:lnTo>
                  <a:lnTo>
                    <a:pt x="216" y="26"/>
                  </a:lnTo>
                  <a:lnTo>
                    <a:pt x="216" y="26"/>
                  </a:lnTo>
                  <a:lnTo>
                    <a:pt x="216" y="24"/>
                  </a:lnTo>
                  <a:lnTo>
                    <a:pt x="216" y="21"/>
                  </a:lnTo>
                  <a:lnTo>
                    <a:pt x="216" y="19"/>
                  </a:lnTo>
                  <a:lnTo>
                    <a:pt x="235" y="0"/>
                  </a:lnTo>
                  <a:lnTo>
                    <a:pt x="235" y="0"/>
                  </a:lnTo>
                  <a:lnTo>
                    <a:pt x="240" y="0"/>
                  </a:lnTo>
                  <a:lnTo>
                    <a:pt x="24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21">
              <a:extLst>
                <a:ext uri="{FF2B5EF4-FFF2-40B4-BE49-F238E27FC236}">
                  <a16:creationId xmlns:a16="http://schemas.microsoft.com/office/drawing/2014/main" id="{EB3D6E88-300D-4B18-B357-B1431B3C94F5}"/>
                </a:ext>
              </a:extLst>
            </p:cNvPr>
            <p:cNvSpPr>
              <a:spLocks/>
            </p:cNvSpPr>
            <p:nvPr/>
          </p:nvSpPr>
          <p:spPr bwMode="auto">
            <a:xfrm>
              <a:off x="3480" y="1542"/>
              <a:ext cx="509" cy="642"/>
            </a:xfrm>
            <a:custGeom>
              <a:avLst/>
              <a:gdLst>
                <a:gd name="T0" fmla="*/ 505 w 509"/>
                <a:gd name="T1" fmla="*/ 225 h 642"/>
                <a:gd name="T2" fmla="*/ 493 w 509"/>
                <a:gd name="T3" fmla="*/ 258 h 642"/>
                <a:gd name="T4" fmla="*/ 490 w 509"/>
                <a:gd name="T5" fmla="*/ 282 h 642"/>
                <a:gd name="T6" fmla="*/ 464 w 509"/>
                <a:gd name="T7" fmla="*/ 296 h 642"/>
                <a:gd name="T8" fmla="*/ 474 w 509"/>
                <a:gd name="T9" fmla="*/ 315 h 642"/>
                <a:gd name="T10" fmla="*/ 474 w 509"/>
                <a:gd name="T11" fmla="*/ 346 h 642"/>
                <a:gd name="T12" fmla="*/ 476 w 509"/>
                <a:gd name="T13" fmla="*/ 381 h 642"/>
                <a:gd name="T14" fmla="*/ 471 w 509"/>
                <a:gd name="T15" fmla="*/ 405 h 642"/>
                <a:gd name="T16" fmla="*/ 486 w 509"/>
                <a:gd name="T17" fmla="*/ 419 h 642"/>
                <a:gd name="T18" fmla="*/ 495 w 509"/>
                <a:gd name="T19" fmla="*/ 464 h 642"/>
                <a:gd name="T20" fmla="*/ 502 w 509"/>
                <a:gd name="T21" fmla="*/ 490 h 642"/>
                <a:gd name="T22" fmla="*/ 502 w 509"/>
                <a:gd name="T23" fmla="*/ 516 h 642"/>
                <a:gd name="T24" fmla="*/ 464 w 509"/>
                <a:gd name="T25" fmla="*/ 549 h 642"/>
                <a:gd name="T26" fmla="*/ 443 w 509"/>
                <a:gd name="T27" fmla="*/ 549 h 642"/>
                <a:gd name="T28" fmla="*/ 419 w 509"/>
                <a:gd name="T29" fmla="*/ 568 h 642"/>
                <a:gd name="T30" fmla="*/ 426 w 509"/>
                <a:gd name="T31" fmla="*/ 587 h 642"/>
                <a:gd name="T32" fmla="*/ 388 w 509"/>
                <a:gd name="T33" fmla="*/ 599 h 642"/>
                <a:gd name="T34" fmla="*/ 334 w 509"/>
                <a:gd name="T35" fmla="*/ 623 h 642"/>
                <a:gd name="T36" fmla="*/ 287 w 509"/>
                <a:gd name="T37" fmla="*/ 618 h 642"/>
                <a:gd name="T38" fmla="*/ 277 w 509"/>
                <a:gd name="T39" fmla="*/ 630 h 642"/>
                <a:gd name="T40" fmla="*/ 253 w 509"/>
                <a:gd name="T41" fmla="*/ 628 h 642"/>
                <a:gd name="T42" fmla="*/ 213 w 509"/>
                <a:gd name="T43" fmla="*/ 630 h 642"/>
                <a:gd name="T44" fmla="*/ 185 w 509"/>
                <a:gd name="T45" fmla="*/ 632 h 642"/>
                <a:gd name="T46" fmla="*/ 177 w 509"/>
                <a:gd name="T47" fmla="*/ 599 h 642"/>
                <a:gd name="T48" fmla="*/ 144 w 509"/>
                <a:gd name="T49" fmla="*/ 582 h 642"/>
                <a:gd name="T50" fmla="*/ 140 w 509"/>
                <a:gd name="T51" fmla="*/ 549 h 642"/>
                <a:gd name="T52" fmla="*/ 83 w 509"/>
                <a:gd name="T53" fmla="*/ 483 h 642"/>
                <a:gd name="T54" fmla="*/ 85 w 509"/>
                <a:gd name="T55" fmla="*/ 492 h 642"/>
                <a:gd name="T56" fmla="*/ 42 w 509"/>
                <a:gd name="T57" fmla="*/ 500 h 642"/>
                <a:gd name="T58" fmla="*/ 33 w 509"/>
                <a:gd name="T59" fmla="*/ 473 h 642"/>
                <a:gd name="T60" fmla="*/ 21 w 509"/>
                <a:gd name="T61" fmla="*/ 462 h 642"/>
                <a:gd name="T62" fmla="*/ 7 w 509"/>
                <a:gd name="T63" fmla="*/ 455 h 642"/>
                <a:gd name="T64" fmla="*/ 12 w 509"/>
                <a:gd name="T65" fmla="*/ 398 h 642"/>
                <a:gd name="T66" fmla="*/ 23 w 509"/>
                <a:gd name="T67" fmla="*/ 346 h 642"/>
                <a:gd name="T68" fmla="*/ 54 w 509"/>
                <a:gd name="T69" fmla="*/ 329 h 642"/>
                <a:gd name="T70" fmla="*/ 90 w 509"/>
                <a:gd name="T71" fmla="*/ 319 h 642"/>
                <a:gd name="T72" fmla="*/ 111 w 509"/>
                <a:gd name="T73" fmla="*/ 291 h 642"/>
                <a:gd name="T74" fmla="*/ 123 w 509"/>
                <a:gd name="T75" fmla="*/ 255 h 642"/>
                <a:gd name="T76" fmla="*/ 123 w 509"/>
                <a:gd name="T77" fmla="*/ 227 h 642"/>
                <a:gd name="T78" fmla="*/ 128 w 509"/>
                <a:gd name="T79" fmla="*/ 215 h 642"/>
                <a:gd name="T80" fmla="*/ 130 w 509"/>
                <a:gd name="T81" fmla="*/ 196 h 642"/>
                <a:gd name="T82" fmla="*/ 121 w 509"/>
                <a:gd name="T83" fmla="*/ 173 h 642"/>
                <a:gd name="T84" fmla="*/ 123 w 509"/>
                <a:gd name="T85" fmla="*/ 151 h 642"/>
                <a:gd name="T86" fmla="*/ 149 w 509"/>
                <a:gd name="T87" fmla="*/ 123 h 642"/>
                <a:gd name="T88" fmla="*/ 147 w 509"/>
                <a:gd name="T89" fmla="*/ 106 h 642"/>
                <a:gd name="T90" fmla="*/ 154 w 509"/>
                <a:gd name="T91" fmla="*/ 56 h 642"/>
                <a:gd name="T92" fmla="*/ 170 w 509"/>
                <a:gd name="T93" fmla="*/ 47 h 642"/>
                <a:gd name="T94" fmla="*/ 194 w 509"/>
                <a:gd name="T95" fmla="*/ 47 h 642"/>
                <a:gd name="T96" fmla="*/ 215 w 509"/>
                <a:gd name="T97" fmla="*/ 30 h 642"/>
                <a:gd name="T98" fmla="*/ 237 w 509"/>
                <a:gd name="T99" fmla="*/ 0 h 642"/>
                <a:gd name="T100" fmla="*/ 251 w 509"/>
                <a:gd name="T101" fmla="*/ 45 h 642"/>
                <a:gd name="T102" fmla="*/ 253 w 509"/>
                <a:gd name="T103" fmla="*/ 64 h 642"/>
                <a:gd name="T104" fmla="*/ 279 w 509"/>
                <a:gd name="T105" fmla="*/ 97 h 642"/>
                <a:gd name="T106" fmla="*/ 298 w 509"/>
                <a:gd name="T107" fmla="*/ 123 h 642"/>
                <a:gd name="T108" fmla="*/ 320 w 509"/>
                <a:gd name="T109" fmla="*/ 154 h 642"/>
                <a:gd name="T110" fmla="*/ 353 w 509"/>
                <a:gd name="T111" fmla="*/ 158 h 642"/>
                <a:gd name="T112" fmla="*/ 372 w 509"/>
                <a:gd name="T113" fmla="*/ 158 h 642"/>
                <a:gd name="T114" fmla="*/ 407 w 509"/>
                <a:gd name="T115" fmla="*/ 182 h 642"/>
                <a:gd name="T116" fmla="*/ 400 w 509"/>
                <a:gd name="T117" fmla="*/ 196 h 642"/>
                <a:gd name="T118" fmla="*/ 436 w 509"/>
                <a:gd name="T119" fmla="*/ 206 h 642"/>
                <a:gd name="T120" fmla="*/ 455 w 509"/>
                <a:gd name="T121" fmla="*/ 203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642">
                  <a:moveTo>
                    <a:pt x="476" y="199"/>
                  </a:moveTo>
                  <a:lnTo>
                    <a:pt x="478" y="199"/>
                  </a:lnTo>
                  <a:lnTo>
                    <a:pt x="483" y="199"/>
                  </a:lnTo>
                  <a:lnTo>
                    <a:pt x="488" y="201"/>
                  </a:lnTo>
                  <a:lnTo>
                    <a:pt x="490" y="201"/>
                  </a:lnTo>
                  <a:lnTo>
                    <a:pt x="493" y="201"/>
                  </a:lnTo>
                  <a:lnTo>
                    <a:pt x="493" y="203"/>
                  </a:lnTo>
                  <a:lnTo>
                    <a:pt x="495" y="206"/>
                  </a:lnTo>
                  <a:lnTo>
                    <a:pt x="497" y="218"/>
                  </a:lnTo>
                  <a:lnTo>
                    <a:pt x="497" y="220"/>
                  </a:lnTo>
                  <a:lnTo>
                    <a:pt x="500" y="222"/>
                  </a:lnTo>
                  <a:lnTo>
                    <a:pt x="505" y="225"/>
                  </a:lnTo>
                  <a:lnTo>
                    <a:pt x="507" y="229"/>
                  </a:lnTo>
                  <a:lnTo>
                    <a:pt x="509" y="229"/>
                  </a:lnTo>
                  <a:lnTo>
                    <a:pt x="509" y="232"/>
                  </a:lnTo>
                  <a:lnTo>
                    <a:pt x="509" y="237"/>
                  </a:lnTo>
                  <a:lnTo>
                    <a:pt x="509" y="239"/>
                  </a:lnTo>
                  <a:lnTo>
                    <a:pt x="505" y="246"/>
                  </a:lnTo>
                  <a:lnTo>
                    <a:pt x="505" y="248"/>
                  </a:lnTo>
                  <a:lnTo>
                    <a:pt x="502" y="251"/>
                  </a:lnTo>
                  <a:lnTo>
                    <a:pt x="500" y="253"/>
                  </a:lnTo>
                  <a:lnTo>
                    <a:pt x="497" y="253"/>
                  </a:lnTo>
                  <a:lnTo>
                    <a:pt x="495" y="258"/>
                  </a:lnTo>
                  <a:lnTo>
                    <a:pt x="493" y="258"/>
                  </a:lnTo>
                  <a:lnTo>
                    <a:pt x="493" y="260"/>
                  </a:lnTo>
                  <a:lnTo>
                    <a:pt x="490" y="258"/>
                  </a:lnTo>
                  <a:lnTo>
                    <a:pt x="488" y="260"/>
                  </a:lnTo>
                  <a:lnTo>
                    <a:pt x="488" y="263"/>
                  </a:lnTo>
                  <a:lnTo>
                    <a:pt x="488" y="267"/>
                  </a:lnTo>
                  <a:lnTo>
                    <a:pt x="490" y="270"/>
                  </a:lnTo>
                  <a:lnTo>
                    <a:pt x="490" y="272"/>
                  </a:lnTo>
                  <a:lnTo>
                    <a:pt x="493" y="274"/>
                  </a:lnTo>
                  <a:lnTo>
                    <a:pt x="490" y="277"/>
                  </a:lnTo>
                  <a:lnTo>
                    <a:pt x="490" y="277"/>
                  </a:lnTo>
                  <a:lnTo>
                    <a:pt x="490" y="279"/>
                  </a:lnTo>
                  <a:lnTo>
                    <a:pt x="490" y="282"/>
                  </a:lnTo>
                  <a:lnTo>
                    <a:pt x="490" y="282"/>
                  </a:lnTo>
                  <a:lnTo>
                    <a:pt x="490" y="284"/>
                  </a:lnTo>
                  <a:lnTo>
                    <a:pt x="490" y="286"/>
                  </a:lnTo>
                  <a:lnTo>
                    <a:pt x="488" y="289"/>
                  </a:lnTo>
                  <a:lnTo>
                    <a:pt x="488" y="289"/>
                  </a:lnTo>
                  <a:lnTo>
                    <a:pt x="481" y="291"/>
                  </a:lnTo>
                  <a:lnTo>
                    <a:pt x="476" y="296"/>
                  </a:lnTo>
                  <a:lnTo>
                    <a:pt x="474" y="296"/>
                  </a:lnTo>
                  <a:lnTo>
                    <a:pt x="474" y="296"/>
                  </a:lnTo>
                  <a:lnTo>
                    <a:pt x="469" y="296"/>
                  </a:lnTo>
                  <a:lnTo>
                    <a:pt x="467" y="296"/>
                  </a:lnTo>
                  <a:lnTo>
                    <a:pt x="464" y="296"/>
                  </a:lnTo>
                  <a:lnTo>
                    <a:pt x="464" y="298"/>
                  </a:lnTo>
                  <a:lnTo>
                    <a:pt x="462" y="298"/>
                  </a:lnTo>
                  <a:lnTo>
                    <a:pt x="462" y="298"/>
                  </a:lnTo>
                  <a:lnTo>
                    <a:pt x="462" y="301"/>
                  </a:lnTo>
                  <a:lnTo>
                    <a:pt x="462" y="303"/>
                  </a:lnTo>
                  <a:lnTo>
                    <a:pt x="462" y="305"/>
                  </a:lnTo>
                  <a:lnTo>
                    <a:pt x="462" y="308"/>
                  </a:lnTo>
                  <a:lnTo>
                    <a:pt x="464" y="308"/>
                  </a:lnTo>
                  <a:lnTo>
                    <a:pt x="467" y="308"/>
                  </a:lnTo>
                  <a:lnTo>
                    <a:pt x="467" y="310"/>
                  </a:lnTo>
                  <a:lnTo>
                    <a:pt x="469" y="310"/>
                  </a:lnTo>
                  <a:lnTo>
                    <a:pt x="474" y="315"/>
                  </a:lnTo>
                  <a:lnTo>
                    <a:pt x="476" y="317"/>
                  </a:lnTo>
                  <a:lnTo>
                    <a:pt x="478" y="322"/>
                  </a:lnTo>
                  <a:lnTo>
                    <a:pt x="478" y="324"/>
                  </a:lnTo>
                  <a:lnTo>
                    <a:pt x="478" y="327"/>
                  </a:lnTo>
                  <a:lnTo>
                    <a:pt x="476" y="329"/>
                  </a:lnTo>
                  <a:lnTo>
                    <a:pt x="476" y="331"/>
                  </a:lnTo>
                  <a:lnTo>
                    <a:pt x="478" y="334"/>
                  </a:lnTo>
                  <a:lnTo>
                    <a:pt x="483" y="341"/>
                  </a:lnTo>
                  <a:lnTo>
                    <a:pt x="486" y="343"/>
                  </a:lnTo>
                  <a:lnTo>
                    <a:pt x="481" y="346"/>
                  </a:lnTo>
                  <a:lnTo>
                    <a:pt x="474" y="346"/>
                  </a:lnTo>
                  <a:lnTo>
                    <a:pt x="474" y="346"/>
                  </a:lnTo>
                  <a:lnTo>
                    <a:pt x="467" y="350"/>
                  </a:lnTo>
                  <a:lnTo>
                    <a:pt x="467" y="350"/>
                  </a:lnTo>
                  <a:lnTo>
                    <a:pt x="467" y="353"/>
                  </a:lnTo>
                  <a:lnTo>
                    <a:pt x="469" y="357"/>
                  </a:lnTo>
                  <a:lnTo>
                    <a:pt x="471" y="360"/>
                  </a:lnTo>
                  <a:lnTo>
                    <a:pt x="474" y="364"/>
                  </a:lnTo>
                  <a:lnTo>
                    <a:pt x="474" y="367"/>
                  </a:lnTo>
                  <a:lnTo>
                    <a:pt x="476" y="372"/>
                  </a:lnTo>
                  <a:lnTo>
                    <a:pt x="478" y="372"/>
                  </a:lnTo>
                  <a:lnTo>
                    <a:pt x="478" y="374"/>
                  </a:lnTo>
                  <a:lnTo>
                    <a:pt x="478" y="376"/>
                  </a:lnTo>
                  <a:lnTo>
                    <a:pt x="476" y="381"/>
                  </a:lnTo>
                  <a:lnTo>
                    <a:pt x="476" y="383"/>
                  </a:lnTo>
                  <a:lnTo>
                    <a:pt x="476" y="386"/>
                  </a:lnTo>
                  <a:lnTo>
                    <a:pt x="476" y="388"/>
                  </a:lnTo>
                  <a:lnTo>
                    <a:pt x="474" y="388"/>
                  </a:lnTo>
                  <a:lnTo>
                    <a:pt x="474" y="388"/>
                  </a:lnTo>
                  <a:lnTo>
                    <a:pt x="471" y="393"/>
                  </a:lnTo>
                  <a:lnTo>
                    <a:pt x="471" y="395"/>
                  </a:lnTo>
                  <a:lnTo>
                    <a:pt x="469" y="398"/>
                  </a:lnTo>
                  <a:lnTo>
                    <a:pt x="469" y="400"/>
                  </a:lnTo>
                  <a:lnTo>
                    <a:pt x="469" y="400"/>
                  </a:lnTo>
                  <a:lnTo>
                    <a:pt x="469" y="402"/>
                  </a:lnTo>
                  <a:lnTo>
                    <a:pt x="471" y="405"/>
                  </a:lnTo>
                  <a:lnTo>
                    <a:pt x="471" y="405"/>
                  </a:lnTo>
                  <a:lnTo>
                    <a:pt x="471" y="407"/>
                  </a:lnTo>
                  <a:lnTo>
                    <a:pt x="471" y="407"/>
                  </a:lnTo>
                  <a:lnTo>
                    <a:pt x="474" y="407"/>
                  </a:lnTo>
                  <a:lnTo>
                    <a:pt x="474" y="407"/>
                  </a:lnTo>
                  <a:lnTo>
                    <a:pt x="476" y="407"/>
                  </a:lnTo>
                  <a:lnTo>
                    <a:pt x="476" y="410"/>
                  </a:lnTo>
                  <a:lnTo>
                    <a:pt x="481" y="414"/>
                  </a:lnTo>
                  <a:lnTo>
                    <a:pt x="481" y="414"/>
                  </a:lnTo>
                  <a:lnTo>
                    <a:pt x="483" y="417"/>
                  </a:lnTo>
                  <a:lnTo>
                    <a:pt x="486" y="419"/>
                  </a:lnTo>
                  <a:lnTo>
                    <a:pt x="486" y="419"/>
                  </a:lnTo>
                  <a:lnTo>
                    <a:pt x="486" y="421"/>
                  </a:lnTo>
                  <a:lnTo>
                    <a:pt x="488" y="431"/>
                  </a:lnTo>
                  <a:lnTo>
                    <a:pt x="488" y="431"/>
                  </a:lnTo>
                  <a:lnTo>
                    <a:pt x="490" y="433"/>
                  </a:lnTo>
                  <a:lnTo>
                    <a:pt x="493" y="440"/>
                  </a:lnTo>
                  <a:lnTo>
                    <a:pt x="493" y="447"/>
                  </a:lnTo>
                  <a:lnTo>
                    <a:pt x="495" y="450"/>
                  </a:lnTo>
                  <a:lnTo>
                    <a:pt x="495" y="455"/>
                  </a:lnTo>
                  <a:lnTo>
                    <a:pt x="495" y="455"/>
                  </a:lnTo>
                  <a:lnTo>
                    <a:pt x="495" y="457"/>
                  </a:lnTo>
                  <a:lnTo>
                    <a:pt x="495" y="462"/>
                  </a:lnTo>
                  <a:lnTo>
                    <a:pt x="495" y="464"/>
                  </a:lnTo>
                  <a:lnTo>
                    <a:pt x="495" y="464"/>
                  </a:lnTo>
                  <a:lnTo>
                    <a:pt x="495" y="466"/>
                  </a:lnTo>
                  <a:lnTo>
                    <a:pt x="497" y="466"/>
                  </a:lnTo>
                  <a:lnTo>
                    <a:pt x="500" y="471"/>
                  </a:lnTo>
                  <a:lnTo>
                    <a:pt x="500" y="471"/>
                  </a:lnTo>
                  <a:lnTo>
                    <a:pt x="500" y="471"/>
                  </a:lnTo>
                  <a:lnTo>
                    <a:pt x="502" y="471"/>
                  </a:lnTo>
                  <a:lnTo>
                    <a:pt x="502" y="476"/>
                  </a:lnTo>
                  <a:lnTo>
                    <a:pt x="502" y="483"/>
                  </a:lnTo>
                  <a:lnTo>
                    <a:pt x="502" y="485"/>
                  </a:lnTo>
                  <a:lnTo>
                    <a:pt x="502" y="488"/>
                  </a:lnTo>
                  <a:lnTo>
                    <a:pt x="502" y="490"/>
                  </a:lnTo>
                  <a:lnTo>
                    <a:pt x="502" y="492"/>
                  </a:lnTo>
                  <a:lnTo>
                    <a:pt x="500" y="497"/>
                  </a:lnTo>
                  <a:lnTo>
                    <a:pt x="500" y="502"/>
                  </a:lnTo>
                  <a:lnTo>
                    <a:pt x="500" y="504"/>
                  </a:lnTo>
                  <a:lnTo>
                    <a:pt x="500" y="504"/>
                  </a:lnTo>
                  <a:lnTo>
                    <a:pt x="500" y="507"/>
                  </a:lnTo>
                  <a:lnTo>
                    <a:pt x="500" y="507"/>
                  </a:lnTo>
                  <a:lnTo>
                    <a:pt x="502" y="511"/>
                  </a:lnTo>
                  <a:lnTo>
                    <a:pt x="502" y="511"/>
                  </a:lnTo>
                  <a:lnTo>
                    <a:pt x="502" y="514"/>
                  </a:lnTo>
                  <a:lnTo>
                    <a:pt x="502" y="516"/>
                  </a:lnTo>
                  <a:lnTo>
                    <a:pt x="502" y="516"/>
                  </a:lnTo>
                  <a:lnTo>
                    <a:pt x="500" y="519"/>
                  </a:lnTo>
                  <a:lnTo>
                    <a:pt x="497" y="526"/>
                  </a:lnTo>
                  <a:lnTo>
                    <a:pt x="495" y="528"/>
                  </a:lnTo>
                  <a:lnTo>
                    <a:pt x="495" y="530"/>
                  </a:lnTo>
                  <a:lnTo>
                    <a:pt x="495" y="535"/>
                  </a:lnTo>
                  <a:lnTo>
                    <a:pt x="490" y="535"/>
                  </a:lnTo>
                  <a:lnTo>
                    <a:pt x="486" y="533"/>
                  </a:lnTo>
                  <a:lnTo>
                    <a:pt x="478" y="537"/>
                  </a:lnTo>
                  <a:lnTo>
                    <a:pt x="467" y="542"/>
                  </a:lnTo>
                  <a:lnTo>
                    <a:pt x="467" y="545"/>
                  </a:lnTo>
                  <a:lnTo>
                    <a:pt x="464" y="547"/>
                  </a:lnTo>
                  <a:lnTo>
                    <a:pt x="464" y="549"/>
                  </a:lnTo>
                  <a:lnTo>
                    <a:pt x="462" y="549"/>
                  </a:lnTo>
                  <a:lnTo>
                    <a:pt x="462" y="549"/>
                  </a:lnTo>
                  <a:lnTo>
                    <a:pt x="460" y="549"/>
                  </a:lnTo>
                  <a:lnTo>
                    <a:pt x="457" y="549"/>
                  </a:lnTo>
                  <a:lnTo>
                    <a:pt x="455" y="549"/>
                  </a:lnTo>
                  <a:lnTo>
                    <a:pt x="452" y="554"/>
                  </a:lnTo>
                  <a:lnTo>
                    <a:pt x="452" y="554"/>
                  </a:lnTo>
                  <a:lnTo>
                    <a:pt x="445" y="552"/>
                  </a:lnTo>
                  <a:lnTo>
                    <a:pt x="445" y="549"/>
                  </a:lnTo>
                  <a:lnTo>
                    <a:pt x="445" y="549"/>
                  </a:lnTo>
                  <a:lnTo>
                    <a:pt x="443" y="549"/>
                  </a:lnTo>
                  <a:lnTo>
                    <a:pt x="443" y="549"/>
                  </a:lnTo>
                  <a:lnTo>
                    <a:pt x="441" y="552"/>
                  </a:lnTo>
                  <a:lnTo>
                    <a:pt x="433" y="556"/>
                  </a:lnTo>
                  <a:lnTo>
                    <a:pt x="431" y="559"/>
                  </a:lnTo>
                  <a:lnTo>
                    <a:pt x="426" y="559"/>
                  </a:lnTo>
                  <a:lnTo>
                    <a:pt x="426" y="559"/>
                  </a:lnTo>
                  <a:lnTo>
                    <a:pt x="426" y="561"/>
                  </a:lnTo>
                  <a:lnTo>
                    <a:pt x="426" y="564"/>
                  </a:lnTo>
                  <a:lnTo>
                    <a:pt x="426" y="566"/>
                  </a:lnTo>
                  <a:lnTo>
                    <a:pt x="424" y="566"/>
                  </a:lnTo>
                  <a:lnTo>
                    <a:pt x="422" y="566"/>
                  </a:lnTo>
                  <a:lnTo>
                    <a:pt x="419" y="566"/>
                  </a:lnTo>
                  <a:lnTo>
                    <a:pt x="419" y="568"/>
                  </a:lnTo>
                  <a:lnTo>
                    <a:pt x="419" y="568"/>
                  </a:lnTo>
                  <a:lnTo>
                    <a:pt x="419" y="571"/>
                  </a:lnTo>
                  <a:lnTo>
                    <a:pt x="422" y="573"/>
                  </a:lnTo>
                  <a:lnTo>
                    <a:pt x="422" y="573"/>
                  </a:lnTo>
                  <a:lnTo>
                    <a:pt x="422" y="575"/>
                  </a:lnTo>
                  <a:lnTo>
                    <a:pt x="419" y="578"/>
                  </a:lnTo>
                  <a:lnTo>
                    <a:pt x="419" y="578"/>
                  </a:lnTo>
                  <a:lnTo>
                    <a:pt x="419" y="580"/>
                  </a:lnTo>
                  <a:lnTo>
                    <a:pt x="422" y="582"/>
                  </a:lnTo>
                  <a:lnTo>
                    <a:pt x="424" y="585"/>
                  </a:lnTo>
                  <a:lnTo>
                    <a:pt x="424" y="587"/>
                  </a:lnTo>
                  <a:lnTo>
                    <a:pt x="426" y="587"/>
                  </a:lnTo>
                  <a:lnTo>
                    <a:pt x="426" y="590"/>
                  </a:lnTo>
                  <a:lnTo>
                    <a:pt x="426" y="590"/>
                  </a:lnTo>
                  <a:lnTo>
                    <a:pt x="426" y="592"/>
                  </a:lnTo>
                  <a:lnTo>
                    <a:pt x="426" y="592"/>
                  </a:lnTo>
                  <a:lnTo>
                    <a:pt x="424" y="594"/>
                  </a:lnTo>
                  <a:lnTo>
                    <a:pt x="412" y="597"/>
                  </a:lnTo>
                  <a:lnTo>
                    <a:pt x="403" y="597"/>
                  </a:lnTo>
                  <a:lnTo>
                    <a:pt x="398" y="599"/>
                  </a:lnTo>
                  <a:lnTo>
                    <a:pt x="398" y="599"/>
                  </a:lnTo>
                  <a:lnTo>
                    <a:pt x="396" y="599"/>
                  </a:lnTo>
                  <a:lnTo>
                    <a:pt x="393" y="599"/>
                  </a:lnTo>
                  <a:lnTo>
                    <a:pt x="388" y="599"/>
                  </a:lnTo>
                  <a:lnTo>
                    <a:pt x="379" y="606"/>
                  </a:lnTo>
                  <a:lnTo>
                    <a:pt x="377" y="609"/>
                  </a:lnTo>
                  <a:lnTo>
                    <a:pt x="374" y="611"/>
                  </a:lnTo>
                  <a:lnTo>
                    <a:pt x="374" y="611"/>
                  </a:lnTo>
                  <a:lnTo>
                    <a:pt x="372" y="611"/>
                  </a:lnTo>
                  <a:lnTo>
                    <a:pt x="372" y="613"/>
                  </a:lnTo>
                  <a:lnTo>
                    <a:pt x="369" y="613"/>
                  </a:lnTo>
                  <a:lnTo>
                    <a:pt x="369" y="618"/>
                  </a:lnTo>
                  <a:lnTo>
                    <a:pt x="365" y="625"/>
                  </a:lnTo>
                  <a:lnTo>
                    <a:pt x="348" y="623"/>
                  </a:lnTo>
                  <a:lnTo>
                    <a:pt x="339" y="625"/>
                  </a:lnTo>
                  <a:lnTo>
                    <a:pt x="334" y="623"/>
                  </a:lnTo>
                  <a:lnTo>
                    <a:pt x="324" y="623"/>
                  </a:lnTo>
                  <a:lnTo>
                    <a:pt x="322" y="623"/>
                  </a:lnTo>
                  <a:lnTo>
                    <a:pt x="320" y="620"/>
                  </a:lnTo>
                  <a:lnTo>
                    <a:pt x="317" y="620"/>
                  </a:lnTo>
                  <a:lnTo>
                    <a:pt x="303" y="620"/>
                  </a:lnTo>
                  <a:lnTo>
                    <a:pt x="301" y="620"/>
                  </a:lnTo>
                  <a:lnTo>
                    <a:pt x="298" y="620"/>
                  </a:lnTo>
                  <a:lnTo>
                    <a:pt x="296" y="623"/>
                  </a:lnTo>
                  <a:lnTo>
                    <a:pt x="294" y="625"/>
                  </a:lnTo>
                  <a:lnTo>
                    <a:pt x="291" y="625"/>
                  </a:lnTo>
                  <a:lnTo>
                    <a:pt x="291" y="623"/>
                  </a:lnTo>
                  <a:lnTo>
                    <a:pt x="287" y="618"/>
                  </a:lnTo>
                  <a:lnTo>
                    <a:pt x="287" y="618"/>
                  </a:lnTo>
                  <a:lnTo>
                    <a:pt x="284" y="616"/>
                  </a:lnTo>
                  <a:lnTo>
                    <a:pt x="282" y="618"/>
                  </a:lnTo>
                  <a:lnTo>
                    <a:pt x="282" y="618"/>
                  </a:lnTo>
                  <a:lnTo>
                    <a:pt x="282" y="620"/>
                  </a:lnTo>
                  <a:lnTo>
                    <a:pt x="282" y="623"/>
                  </a:lnTo>
                  <a:lnTo>
                    <a:pt x="282" y="625"/>
                  </a:lnTo>
                  <a:lnTo>
                    <a:pt x="282" y="625"/>
                  </a:lnTo>
                  <a:lnTo>
                    <a:pt x="279" y="628"/>
                  </a:lnTo>
                  <a:lnTo>
                    <a:pt x="279" y="628"/>
                  </a:lnTo>
                  <a:lnTo>
                    <a:pt x="279" y="630"/>
                  </a:lnTo>
                  <a:lnTo>
                    <a:pt x="277" y="630"/>
                  </a:lnTo>
                  <a:lnTo>
                    <a:pt x="270" y="630"/>
                  </a:lnTo>
                  <a:lnTo>
                    <a:pt x="268" y="630"/>
                  </a:lnTo>
                  <a:lnTo>
                    <a:pt x="265" y="630"/>
                  </a:lnTo>
                  <a:lnTo>
                    <a:pt x="263" y="632"/>
                  </a:lnTo>
                  <a:lnTo>
                    <a:pt x="263" y="632"/>
                  </a:lnTo>
                  <a:lnTo>
                    <a:pt x="260" y="635"/>
                  </a:lnTo>
                  <a:lnTo>
                    <a:pt x="258" y="632"/>
                  </a:lnTo>
                  <a:lnTo>
                    <a:pt x="256" y="632"/>
                  </a:lnTo>
                  <a:lnTo>
                    <a:pt x="256" y="630"/>
                  </a:lnTo>
                  <a:lnTo>
                    <a:pt x="256" y="630"/>
                  </a:lnTo>
                  <a:lnTo>
                    <a:pt x="256" y="628"/>
                  </a:lnTo>
                  <a:lnTo>
                    <a:pt x="253" y="628"/>
                  </a:lnTo>
                  <a:lnTo>
                    <a:pt x="249" y="628"/>
                  </a:lnTo>
                  <a:lnTo>
                    <a:pt x="246" y="628"/>
                  </a:lnTo>
                  <a:lnTo>
                    <a:pt x="244" y="625"/>
                  </a:lnTo>
                  <a:lnTo>
                    <a:pt x="244" y="625"/>
                  </a:lnTo>
                  <a:lnTo>
                    <a:pt x="241" y="628"/>
                  </a:lnTo>
                  <a:lnTo>
                    <a:pt x="230" y="637"/>
                  </a:lnTo>
                  <a:lnTo>
                    <a:pt x="225" y="642"/>
                  </a:lnTo>
                  <a:lnTo>
                    <a:pt x="218" y="637"/>
                  </a:lnTo>
                  <a:lnTo>
                    <a:pt x="215" y="635"/>
                  </a:lnTo>
                  <a:lnTo>
                    <a:pt x="215" y="632"/>
                  </a:lnTo>
                  <a:lnTo>
                    <a:pt x="215" y="632"/>
                  </a:lnTo>
                  <a:lnTo>
                    <a:pt x="213" y="630"/>
                  </a:lnTo>
                  <a:lnTo>
                    <a:pt x="211" y="630"/>
                  </a:lnTo>
                  <a:lnTo>
                    <a:pt x="208" y="632"/>
                  </a:lnTo>
                  <a:lnTo>
                    <a:pt x="208" y="632"/>
                  </a:lnTo>
                  <a:lnTo>
                    <a:pt x="208" y="635"/>
                  </a:lnTo>
                  <a:lnTo>
                    <a:pt x="206" y="635"/>
                  </a:lnTo>
                  <a:lnTo>
                    <a:pt x="204" y="637"/>
                  </a:lnTo>
                  <a:lnTo>
                    <a:pt x="196" y="637"/>
                  </a:lnTo>
                  <a:lnTo>
                    <a:pt x="194" y="637"/>
                  </a:lnTo>
                  <a:lnTo>
                    <a:pt x="192" y="637"/>
                  </a:lnTo>
                  <a:lnTo>
                    <a:pt x="189" y="635"/>
                  </a:lnTo>
                  <a:lnTo>
                    <a:pt x="187" y="635"/>
                  </a:lnTo>
                  <a:lnTo>
                    <a:pt x="185" y="632"/>
                  </a:lnTo>
                  <a:lnTo>
                    <a:pt x="187" y="623"/>
                  </a:lnTo>
                  <a:lnTo>
                    <a:pt x="185" y="620"/>
                  </a:lnTo>
                  <a:lnTo>
                    <a:pt x="182" y="618"/>
                  </a:lnTo>
                  <a:lnTo>
                    <a:pt x="180" y="616"/>
                  </a:lnTo>
                  <a:lnTo>
                    <a:pt x="180" y="613"/>
                  </a:lnTo>
                  <a:lnTo>
                    <a:pt x="177" y="611"/>
                  </a:lnTo>
                  <a:lnTo>
                    <a:pt x="180" y="606"/>
                  </a:lnTo>
                  <a:lnTo>
                    <a:pt x="180" y="606"/>
                  </a:lnTo>
                  <a:lnTo>
                    <a:pt x="180" y="604"/>
                  </a:lnTo>
                  <a:lnTo>
                    <a:pt x="180" y="601"/>
                  </a:lnTo>
                  <a:lnTo>
                    <a:pt x="177" y="601"/>
                  </a:lnTo>
                  <a:lnTo>
                    <a:pt x="177" y="599"/>
                  </a:lnTo>
                  <a:lnTo>
                    <a:pt x="175" y="599"/>
                  </a:lnTo>
                  <a:lnTo>
                    <a:pt x="173" y="597"/>
                  </a:lnTo>
                  <a:lnTo>
                    <a:pt x="173" y="597"/>
                  </a:lnTo>
                  <a:lnTo>
                    <a:pt x="161" y="597"/>
                  </a:lnTo>
                  <a:lnTo>
                    <a:pt x="159" y="597"/>
                  </a:lnTo>
                  <a:lnTo>
                    <a:pt x="159" y="594"/>
                  </a:lnTo>
                  <a:lnTo>
                    <a:pt x="159" y="590"/>
                  </a:lnTo>
                  <a:lnTo>
                    <a:pt x="159" y="590"/>
                  </a:lnTo>
                  <a:lnTo>
                    <a:pt x="156" y="590"/>
                  </a:lnTo>
                  <a:lnTo>
                    <a:pt x="154" y="587"/>
                  </a:lnTo>
                  <a:lnTo>
                    <a:pt x="149" y="585"/>
                  </a:lnTo>
                  <a:lnTo>
                    <a:pt x="144" y="582"/>
                  </a:lnTo>
                  <a:lnTo>
                    <a:pt x="142" y="580"/>
                  </a:lnTo>
                  <a:lnTo>
                    <a:pt x="142" y="578"/>
                  </a:lnTo>
                  <a:lnTo>
                    <a:pt x="140" y="573"/>
                  </a:lnTo>
                  <a:lnTo>
                    <a:pt x="140" y="571"/>
                  </a:lnTo>
                  <a:lnTo>
                    <a:pt x="140" y="566"/>
                  </a:lnTo>
                  <a:lnTo>
                    <a:pt x="140" y="564"/>
                  </a:lnTo>
                  <a:lnTo>
                    <a:pt x="140" y="561"/>
                  </a:lnTo>
                  <a:lnTo>
                    <a:pt x="140" y="561"/>
                  </a:lnTo>
                  <a:lnTo>
                    <a:pt x="142" y="559"/>
                  </a:lnTo>
                  <a:lnTo>
                    <a:pt x="142" y="556"/>
                  </a:lnTo>
                  <a:lnTo>
                    <a:pt x="140" y="554"/>
                  </a:lnTo>
                  <a:lnTo>
                    <a:pt x="140" y="549"/>
                  </a:lnTo>
                  <a:lnTo>
                    <a:pt x="137" y="547"/>
                  </a:lnTo>
                  <a:lnTo>
                    <a:pt x="135" y="542"/>
                  </a:lnTo>
                  <a:lnTo>
                    <a:pt x="128" y="537"/>
                  </a:lnTo>
                  <a:lnTo>
                    <a:pt x="106" y="507"/>
                  </a:lnTo>
                  <a:lnTo>
                    <a:pt x="104" y="497"/>
                  </a:lnTo>
                  <a:lnTo>
                    <a:pt x="102" y="495"/>
                  </a:lnTo>
                  <a:lnTo>
                    <a:pt x="99" y="492"/>
                  </a:lnTo>
                  <a:lnTo>
                    <a:pt x="99" y="490"/>
                  </a:lnTo>
                  <a:lnTo>
                    <a:pt x="95" y="490"/>
                  </a:lnTo>
                  <a:lnTo>
                    <a:pt x="85" y="483"/>
                  </a:lnTo>
                  <a:lnTo>
                    <a:pt x="83" y="483"/>
                  </a:lnTo>
                  <a:lnTo>
                    <a:pt x="83" y="483"/>
                  </a:lnTo>
                  <a:lnTo>
                    <a:pt x="83" y="483"/>
                  </a:lnTo>
                  <a:lnTo>
                    <a:pt x="83" y="483"/>
                  </a:lnTo>
                  <a:lnTo>
                    <a:pt x="83" y="485"/>
                  </a:lnTo>
                  <a:lnTo>
                    <a:pt x="83" y="488"/>
                  </a:lnTo>
                  <a:lnTo>
                    <a:pt x="83" y="488"/>
                  </a:lnTo>
                  <a:lnTo>
                    <a:pt x="83" y="488"/>
                  </a:lnTo>
                  <a:lnTo>
                    <a:pt x="85" y="488"/>
                  </a:lnTo>
                  <a:lnTo>
                    <a:pt x="85" y="490"/>
                  </a:lnTo>
                  <a:lnTo>
                    <a:pt x="85" y="490"/>
                  </a:lnTo>
                  <a:lnTo>
                    <a:pt x="85" y="490"/>
                  </a:lnTo>
                  <a:lnTo>
                    <a:pt x="85" y="492"/>
                  </a:lnTo>
                  <a:lnTo>
                    <a:pt x="85" y="492"/>
                  </a:lnTo>
                  <a:lnTo>
                    <a:pt x="85" y="495"/>
                  </a:lnTo>
                  <a:lnTo>
                    <a:pt x="83" y="495"/>
                  </a:lnTo>
                  <a:lnTo>
                    <a:pt x="83" y="495"/>
                  </a:lnTo>
                  <a:lnTo>
                    <a:pt x="68" y="495"/>
                  </a:lnTo>
                  <a:lnTo>
                    <a:pt x="66" y="497"/>
                  </a:lnTo>
                  <a:lnTo>
                    <a:pt x="64" y="497"/>
                  </a:lnTo>
                  <a:lnTo>
                    <a:pt x="64" y="497"/>
                  </a:lnTo>
                  <a:lnTo>
                    <a:pt x="61" y="500"/>
                  </a:lnTo>
                  <a:lnTo>
                    <a:pt x="61" y="500"/>
                  </a:lnTo>
                  <a:lnTo>
                    <a:pt x="52" y="497"/>
                  </a:lnTo>
                  <a:lnTo>
                    <a:pt x="45" y="500"/>
                  </a:lnTo>
                  <a:lnTo>
                    <a:pt x="42" y="500"/>
                  </a:lnTo>
                  <a:lnTo>
                    <a:pt x="40" y="497"/>
                  </a:lnTo>
                  <a:lnTo>
                    <a:pt x="40" y="495"/>
                  </a:lnTo>
                  <a:lnTo>
                    <a:pt x="38" y="492"/>
                  </a:lnTo>
                  <a:lnTo>
                    <a:pt x="38" y="492"/>
                  </a:lnTo>
                  <a:lnTo>
                    <a:pt x="38" y="488"/>
                  </a:lnTo>
                  <a:lnTo>
                    <a:pt x="38" y="483"/>
                  </a:lnTo>
                  <a:lnTo>
                    <a:pt x="40" y="478"/>
                  </a:lnTo>
                  <a:lnTo>
                    <a:pt x="40" y="476"/>
                  </a:lnTo>
                  <a:lnTo>
                    <a:pt x="40" y="473"/>
                  </a:lnTo>
                  <a:lnTo>
                    <a:pt x="40" y="473"/>
                  </a:lnTo>
                  <a:lnTo>
                    <a:pt x="38" y="473"/>
                  </a:lnTo>
                  <a:lnTo>
                    <a:pt x="33" y="473"/>
                  </a:lnTo>
                  <a:lnTo>
                    <a:pt x="33" y="471"/>
                  </a:lnTo>
                  <a:lnTo>
                    <a:pt x="33" y="469"/>
                  </a:lnTo>
                  <a:lnTo>
                    <a:pt x="31" y="469"/>
                  </a:lnTo>
                  <a:lnTo>
                    <a:pt x="28" y="469"/>
                  </a:lnTo>
                  <a:lnTo>
                    <a:pt x="26" y="469"/>
                  </a:lnTo>
                  <a:lnTo>
                    <a:pt x="23" y="469"/>
                  </a:lnTo>
                  <a:lnTo>
                    <a:pt x="21" y="469"/>
                  </a:lnTo>
                  <a:lnTo>
                    <a:pt x="19" y="469"/>
                  </a:lnTo>
                  <a:lnTo>
                    <a:pt x="19" y="466"/>
                  </a:lnTo>
                  <a:lnTo>
                    <a:pt x="19" y="466"/>
                  </a:lnTo>
                  <a:lnTo>
                    <a:pt x="21" y="464"/>
                  </a:lnTo>
                  <a:lnTo>
                    <a:pt x="21" y="462"/>
                  </a:lnTo>
                  <a:lnTo>
                    <a:pt x="21" y="459"/>
                  </a:lnTo>
                  <a:lnTo>
                    <a:pt x="19" y="459"/>
                  </a:lnTo>
                  <a:lnTo>
                    <a:pt x="19" y="457"/>
                  </a:lnTo>
                  <a:lnTo>
                    <a:pt x="14" y="459"/>
                  </a:lnTo>
                  <a:lnTo>
                    <a:pt x="12" y="459"/>
                  </a:lnTo>
                  <a:lnTo>
                    <a:pt x="12" y="459"/>
                  </a:lnTo>
                  <a:lnTo>
                    <a:pt x="12" y="457"/>
                  </a:lnTo>
                  <a:lnTo>
                    <a:pt x="12" y="455"/>
                  </a:lnTo>
                  <a:lnTo>
                    <a:pt x="12" y="455"/>
                  </a:lnTo>
                  <a:lnTo>
                    <a:pt x="9" y="452"/>
                  </a:lnTo>
                  <a:lnTo>
                    <a:pt x="9" y="452"/>
                  </a:lnTo>
                  <a:lnTo>
                    <a:pt x="7" y="455"/>
                  </a:lnTo>
                  <a:lnTo>
                    <a:pt x="4" y="455"/>
                  </a:lnTo>
                  <a:lnTo>
                    <a:pt x="2" y="455"/>
                  </a:lnTo>
                  <a:lnTo>
                    <a:pt x="2" y="452"/>
                  </a:lnTo>
                  <a:lnTo>
                    <a:pt x="2" y="450"/>
                  </a:lnTo>
                  <a:lnTo>
                    <a:pt x="0" y="450"/>
                  </a:lnTo>
                  <a:lnTo>
                    <a:pt x="0" y="445"/>
                  </a:lnTo>
                  <a:lnTo>
                    <a:pt x="2" y="426"/>
                  </a:lnTo>
                  <a:lnTo>
                    <a:pt x="4" y="414"/>
                  </a:lnTo>
                  <a:lnTo>
                    <a:pt x="4" y="410"/>
                  </a:lnTo>
                  <a:lnTo>
                    <a:pt x="7" y="407"/>
                  </a:lnTo>
                  <a:lnTo>
                    <a:pt x="7" y="405"/>
                  </a:lnTo>
                  <a:lnTo>
                    <a:pt x="12" y="398"/>
                  </a:lnTo>
                  <a:lnTo>
                    <a:pt x="16" y="391"/>
                  </a:lnTo>
                  <a:lnTo>
                    <a:pt x="16" y="388"/>
                  </a:lnTo>
                  <a:lnTo>
                    <a:pt x="16" y="383"/>
                  </a:lnTo>
                  <a:lnTo>
                    <a:pt x="16" y="381"/>
                  </a:lnTo>
                  <a:lnTo>
                    <a:pt x="19" y="376"/>
                  </a:lnTo>
                  <a:lnTo>
                    <a:pt x="19" y="372"/>
                  </a:lnTo>
                  <a:lnTo>
                    <a:pt x="26" y="360"/>
                  </a:lnTo>
                  <a:lnTo>
                    <a:pt x="26" y="357"/>
                  </a:lnTo>
                  <a:lnTo>
                    <a:pt x="26" y="357"/>
                  </a:lnTo>
                  <a:lnTo>
                    <a:pt x="23" y="353"/>
                  </a:lnTo>
                  <a:lnTo>
                    <a:pt x="23" y="348"/>
                  </a:lnTo>
                  <a:lnTo>
                    <a:pt x="23" y="346"/>
                  </a:lnTo>
                  <a:lnTo>
                    <a:pt x="28" y="336"/>
                  </a:lnTo>
                  <a:lnTo>
                    <a:pt x="35" y="336"/>
                  </a:lnTo>
                  <a:lnTo>
                    <a:pt x="40" y="338"/>
                  </a:lnTo>
                  <a:lnTo>
                    <a:pt x="50" y="341"/>
                  </a:lnTo>
                  <a:lnTo>
                    <a:pt x="52" y="341"/>
                  </a:lnTo>
                  <a:lnTo>
                    <a:pt x="52" y="338"/>
                  </a:lnTo>
                  <a:lnTo>
                    <a:pt x="52" y="338"/>
                  </a:lnTo>
                  <a:lnTo>
                    <a:pt x="52" y="334"/>
                  </a:lnTo>
                  <a:lnTo>
                    <a:pt x="52" y="334"/>
                  </a:lnTo>
                  <a:lnTo>
                    <a:pt x="52" y="331"/>
                  </a:lnTo>
                  <a:lnTo>
                    <a:pt x="52" y="329"/>
                  </a:lnTo>
                  <a:lnTo>
                    <a:pt x="54" y="329"/>
                  </a:lnTo>
                  <a:lnTo>
                    <a:pt x="57" y="329"/>
                  </a:lnTo>
                  <a:lnTo>
                    <a:pt x="59" y="331"/>
                  </a:lnTo>
                  <a:lnTo>
                    <a:pt x="61" y="331"/>
                  </a:lnTo>
                  <a:lnTo>
                    <a:pt x="64" y="331"/>
                  </a:lnTo>
                  <a:lnTo>
                    <a:pt x="64" y="329"/>
                  </a:lnTo>
                  <a:lnTo>
                    <a:pt x="66" y="327"/>
                  </a:lnTo>
                  <a:lnTo>
                    <a:pt x="68" y="327"/>
                  </a:lnTo>
                  <a:lnTo>
                    <a:pt x="73" y="324"/>
                  </a:lnTo>
                  <a:lnTo>
                    <a:pt x="83" y="319"/>
                  </a:lnTo>
                  <a:lnTo>
                    <a:pt x="85" y="319"/>
                  </a:lnTo>
                  <a:lnTo>
                    <a:pt x="87" y="319"/>
                  </a:lnTo>
                  <a:lnTo>
                    <a:pt x="90" y="319"/>
                  </a:lnTo>
                  <a:lnTo>
                    <a:pt x="90" y="317"/>
                  </a:lnTo>
                  <a:lnTo>
                    <a:pt x="90" y="315"/>
                  </a:lnTo>
                  <a:lnTo>
                    <a:pt x="90" y="315"/>
                  </a:lnTo>
                  <a:lnTo>
                    <a:pt x="87" y="310"/>
                  </a:lnTo>
                  <a:lnTo>
                    <a:pt x="90" y="305"/>
                  </a:lnTo>
                  <a:lnTo>
                    <a:pt x="95" y="301"/>
                  </a:lnTo>
                  <a:lnTo>
                    <a:pt x="97" y="298"/>
                  </a:lnTo>
                  <a:lnTo>
                    <a:pt x="99" y="298"/>
                  </a:lnTo>
                  <a:lnTo>
                    <a:pt x="99" y="298"/>
                  </a:lnTo>
                  <a:lnTo>
                    <a:pt x="104" y="296"/>
                  </a:lnTo>
                  <a:lnTo>
                    <a:pt x="109" y="293"/>
                  </a:lnTo>
                  <a:lnTo>
                    <a:pt x="111" y="291"/>
                  </a:lnTo>
                  <a:lnTo>
                    <a:pt x="111" y="289"/>
                  </a:lnTo>
                  <a:lnTo>
                    <a:pt x="116" y="277"/>
                  </a:lnTo>
                  <a:lnTo>
                    <a:pt x="116" y="274"/>
                  </a:lnTo>
                  <a:lnTo>
                    <a:pt x="116" y="272"/>
                  </a:lnTo>
                  <a:lnTo>
                    <a:pt x="116" y="270"/>
                  </a:lnTo>
                  <a:lnTo>
                    <a:pt x="116" y="267"/>
                  </a:lnTo>
                  <a:lnTo>
                    <a:pt x="116" y="267"/>
                  </a:lnTo>
                  <a:lnTo>
                    <a:pt x="116" y="265"/>
                  </a:lnTo>
                  <a:lnTo>
                    <a:pt x="118" y="263"/>
                  </a:lnTo>
                  <a:lnTo>
                    <a:pt x="118" y="260"/>
                  </a:lnTo>
                  <a:lnTo>
                    <a:pt x="121" y="258"/>
                  </a:lnTo>
                  <a:lnTo>
                    <a:pt x="123" y="255"/>
                  </a:lnTo>
                  <a:lnTo>
                    <a:pt x="125" y="253"/>
                  </a:lnTo>
                  <a:lnTo>
                    <a:pt x="128" y="251"/>
                  </a:lnTo>
                  <a:lnTo>
                    <a:pt x="128" y="248"/>
                  </a:lnTo>
                  <a:lnTo>
                    <a:pt x="128" y="244"/>
                  </a:lnTo>
                  <a:lnTo>
                    <a:pt x="128" y="241"/>
                  </a:lnTo>
                  <a:lnTo>
                    <a:pt x="128" y="239"/>
                  </a:lnTo>
                  <a:lnTo>
                    <a:pt x="128" y="234"/>
                  </a:lnTo>
                  <a:lnTo>
                    <a:pt x="130" y="232"/>
                  </a:lnTo>
                  <a:lnTo>
                    <a:pt x="128" y="229"/>
                  </a:lnTo>
                  <a:lnTo>
                    <a:pt x="125" y="229"/>
                  </a:lnTo>
                  <a:lnTo>
                    <a:pt x="123" y="229"/>
                  </a:lnTo>
                  <a:lnTo>
                    <a:pt x="123" y="227"/>
                  </a:lnTo>
                  <a:lnTo>
                    <a:pt x="123" y="227"/>
                  </a:lnTo>
                  <a:lnTo>
                    <a:pt x="121" y="225"/>
                  </a:lnTo>
                  <a:lnTo>
                    <a:pt x="121" y="222"/>
                  </a:lnTo>
                  <a:lnTo>
                    <a:pt x="121" y="220"/>
                  </a:lnTo>
                  <a:lnTo>
                    <a:pt x="123" y="220"/>
                  </a:lnTo>
                  <a:lnTo>
                    <a:pt x="123" y="220"/>
                  </a:lnTo>
                  <a:lnTo>
                    <a:pt x="128" y="220"/>
                  </a:lnTo>
                  <a:lnTo>
                    <a:pt x="128" y="218"/>
                  </a:lnTo>
                  <a:lnTo>
                    <a:pt x="130" y="218"/>
                  </a:lnTo>
                  <a:lnTo>
                    <a:pt x="130" y="215"/>
                  </a:lnTo>
                  <a:lnTo>
                    <a:pt x="130" y="215"/>
                  </a:lnTo>
                  <a:lnTo>
                    <a:pt x="128" y="215"/>
                  </a:lnTo>
                  <a:lnTo>
                    <a:pt x="128" y="213"/>
                  </a:lnTo>
                  <a:lnTo>
                    <a:pt x="128" y="210"/>
                  </a:lnTo>
                  <a:lnTo>
                    <a:pt x="128" y="210"/>
                  </a:lnTo>
                  <a:lnTo>
                    <a:pt x="130" y="208"/>
                  </a:lnTo>
                  <a:lnTo>
                    <a:pt x="135" y="203"/>
                  </a:lnTo>
                  <a:lnTo>
                    <a:pt x="140" y="203"/>
                  </a:lnTo>
                  <a:lnTo>
                    <a:pt x="140" y="201"/>
                  </a:lnTo>
                  <a:lnTo>
                    <a:pt x="140" y="199"/>
                  </a:lnTo>
                  <a:lnTo>
                    <a:pt x="140" y="199"/>
                  </a:lnTo>
                  <a:lnTo>
                    <a:pt x="137" y="199"/>
                  </a:lnTo>
                  <a:lnTo>
                    <a:pt x="137" y="196"/>
                  </a:lnTo>
                  <a:lnTo>
                    <a:pt x="130" y="196"/>
                  </a:lnTo>
                  <a:lnTo>
                    <a:pt x="130" y="196"/>
                  </a:lnTo>
                  <a:lnTo>
                    <a:pt x="121" y="189"/>
                  </a:lnTo>
                  <a:lnTo>
                    <a:pt x="123" y="189"/>
                  </a:lnTo>
                  <a:lnTo>
                    <a:pt x="125" y="187"/>
                  </a:lnTo>
                  <a:lnTo>
                    <a:pt x="125" y="187"/>
                  </a:lnTo>
                  <a:lnTo>
                    <a:pt x="125" y="184"/>
                  </a:lnTo>
                  <a:lnTo>
                    <a:pt x="125" y="182"/>
                  </a:lnTo>
                  <a:lnTo>
                    <a:pt x="125" y="180"/>
                  </a:lnTo>
                  <a:lnTo>
                    <a:pt x="121" y="175"/>
                  </a:lnTo>
                  <a:lnTo>
                    <a:pt x="121" y="175"/>
                  </a:lnTo>
                  <a:lnTo>
                    <a:pt x="121" y="173"/>
                  </a:lnTo>
                  <a:lnTo>
                    <a:pt x="121" y="173"/>
                  </a:lnTo>
                  <a:lnTo>
                    <a:pt x="121" y="170"/>
                  </a:lnTo>
                  <a:lnTo>
                    <a:pt x="121" y="165"/>
                  </a:lnTo>
                  <a:lnTo>
                    <a:pt x="121" y="163"/>
                  </a:lnTo>
                  <a:lnTo>
                    <a:pt x="121" y="163"/>
                  </a:lnTo>
                  <a:lnTo>
                    <a:pt x="118" y="161"/>
                  </a:lnTo>
                  <a:lnTo>
                    <a:pt x="118" y="161"/>
                  </a:lnTo>
                  <a:lnTo>
                    <a:pt x="118" y="158"/>
                  </a:lnTo>
                  <a:lnTo>
                    <a:pt x="118" y="156"/>
                  </a:lnTo>
                  <a:lnTo>
                    <a:pt x="118" y="154"/>
                  </a:lnTo>
                  <a:lnTo>
                    <a:pt x="121" y="154"/>
                  </a:lnTo>
                  <a:lnTo>
                    <a:pt x="121" y="151"/>
                  </a:lnTo>
                  <a:lnTo>
                    <a:pt x="123" y="151"/>
                  </a:lnTo>
                  <a:lnTo>
                    <a:pt x="125" y="151"/>
                  </a:lnTo>
                  <a:lnTo>
                    <a:pt x="137" y="147"/>
                  </a:lnTo>
                  <a:lnTo>
                    <a:pt x="142" y="144"/>
                  </a:lnTo>
                  <a:lnTo>
                    <a:pt x="147" y="139"/>
                  </a:lnTo>
                  <a:lnTo>
                    <a:pt x="147" y="137"/>
                  </a:lnTo>
                  <a:lnTo>
                    <a:pt x="147" y="135"/>
                  </a:lnTo>
                  <a:lnTo>
                    <a:pt x="149" y="132"/>
                  </a:lnTo>
                  <a:lnTo>
                    <a:pt x="149" y="132"/>
                  </a:lnTo>
                  <a:lnTo>
                    <a:pt x="151" y="130"/>
                  </a:lnTo>
                  <a:lnTo>
                    <a:pt x="151" y="128"/>
                  </a:lnTo>
                  <a:lnTo>
                    <a:pt x="151" y="125"/>
                  </a:lnTo>
                  <a:lnTo>
                    <a:pt x="149" y="123"/>
                  </a:lnTo>
                  <a:lnTo>
                    <a:pt x="149" y="123"/>
                  </a:lnTo>
                  <a:lnTo>
                    <a:pt x="147" y="120"/>
                  </a:lnTo>
                  <a:lnTo>
                    <a:pt x="147" y="118"/>
                  </a:lnTo>
                  <a:lnTo>
                    <a:pt x="147" y="116"/>
                  </a:lnTo>
                  <a:lnTo>
                    <a:pt x="147" y="116"/>
                  </a:lnTo>
                  <a:lnTo>
                    <a:pt x="147" y="113"/>
                  </a:lnTo>
                  <a:lnTo>
                    <a:pt x="147" y="111"/>
                  </a:lnTo>
                  <a:lnTo>
                    <a:pt x="147" y="111"/>
                  </a:lnTo>
                  <a:lnTo>
                    <a:pt x="147" y="111"/>
                  </a:lnTo>
                  <a:lnTo>
                    <a:pt x="147" y="109"/>
                  </a:lnTo>
                  <a:lnTo>
                    <a:pt x="147" y="106"/>
                  </a:lnTo>
                  <a:lnTo>
                    <a:pt x="147" y="106"/>
                  </a:lnTo>
                  <a:lnTo>
                    <a:pt x="137" y="97"/>
                  </a:lnTo>
                  <a:lnTo>
                    <a:pt x="132" y="92"/>
                  </a:lnTo>
                  <a:lnTo>
                    <a:pt x="130" y="90"/>
                  </a:lnTo>
                  <a:lnTo>
                    <a:pt x="128" y="85"/>
                  </a:lnTo>
                  <a:lnTo>
                    <a:pt x="125" y="80"/>
                  </a:lnTo>
                  <a:lnTo>
                    <a:pt x="125" y="71"/>
                  </a:lnTo>
                  <a:lnTo>
                    <a:pt x="130" y="64"/>
                  </a:lnTo>
                  <a:lnTo>
                    <a:pt x="132" y="61"/>
                  </a:lnTo>
                  <a:lnTo>
                    <a:pt x="135" y="61"/>
                  </a:lnTo>
                  <a:lnTo>
                    <a:pt x="149" y="56"/>
                  </a:lnTo>
                  <a:lnTo>
                    <a:pt x="151" y="56"/>
                  </a:lnTo>
                  <a:lnTo>
                    <a:pt x="154" y="56"/>
                  </a:lnTo>
                  <a:lnTo>
                    <a:pt x="154" y="56"/>
                  </a:lnTo>
                  <a:lnTo>
                    <a:pt x="156" y="56"/>
                  </a:lnTo>
                  <a:lnTo>
                    <a:pt x="159" y="54"/>
                  </a:lnTo>
                  <a:lnTo>
                    <a:pt x="159" y="52"/>
                  </a:lnTo>
                  <a:lnTo>
                    <a:pt x="161" y="49"/>
                  </a:lnTo>
                  <a:lnTo>
                    <a:pt x="161" y="49"/>
                  </a:lnTo>
                  <a:lnTo>
                    <a:pt x="163" y="47"/>
                  </a:lnTo>
                  <a:lnTo>
                    <a:pt x="166" y="47"/>
                  </a:lnTo>
                  <a:lnTo>
                    <a:pt x="170" y="47"/>
                  </a:lnTo>
                  <a:lnTo>
                    <a:pt x="170" y="47"/>
                  </a:lnTo>
                  <a:lnTo>
                    <a:pt x="170" y="47"/>
                  </a:lnTo>
                  <a:lnTo>
                    <a:pt x="170" y="47"/>
                  </a:lnTo>
                  <a:lnTo>
                    <a:pt x="173" y="47"/>
                  </a:lnTo>
                  <a:lnTo>
                    <a:pt x="173" y="45"/>
                  </a:lnTo>
                  <a:lnTo>
                    <a:pt x="173" y="42"/>
                  </a:lnTo>
                  <a:lnTo>
                    <a:pt x="173" y="40"/>
                  </a:lnTo>
                  <a:lnTo>
                    <a:pt x="175" y="40"/>
                  </a:lnTo>
                  <a:lnTo>
                    <a:pt x="175" y="42"/>
                  </a:lnTo>
                  <a:lnTo>
                    <a:pt x="180" y="45"/>
                  </a:lnTo>
                  <a:lnTo>
                    <a:pt x="182" y="47"/>
                  </a:lnTo>
                  <a:lnTo>
                    <a:pt x="185" y="47"/>
                  </a:lnTo>
                  <a:lnTo>
                    <a:pt x="185" y="47"/>
                  </a:lnTo>
                  <a:lnTo>
                    <a:pt x="192" y="47"/>
                  </a:lnTo>
                  <a:lnTo>
                    <a:pt x="194" y="47"/>
                  </a:lnTo>
                  <a:lnTo>
                    <a:pt x="194" y="47"/>
                  </a:lnTo>
                  <a:lnTo>
                    <a:pt x="196" y="47"/>
                  </a:lnTo>
                  <a:lnTo>
                    <a:pt x="196" y="49"/>
                  </a:lnTo>
                  <a:lnTo>
                    <a:pt x="196" y="47"/>
                  </a:lnTo>
                  <a:lnTo>
                    <a:pt x="199" y="47"/>
                  </a:lnTo>
                  <a:lnTo>
                    <a:pt x="206" y="45"/>
                  </a:lnTo>
                  <a:lnTo>
                    <a:pt x="208" y="42"/>
                  </a:lnTo>
                  <a:lnTo>
                    <a:pt x="211" y="40"/>
                  </a:lnTo>
                  <a:lnTo>
                    <a:pt x="213" y="38"/>
                  </a:lnTo>
                  <a:lnTo>
                    <a:pt x="213" y="35"/>
                  </a:lnTo>
                  <a:lnTo>
                    <a:pt x="215" y="33"/>
                  </a:lnTo>
                  <a:lnTo>
                    <a:pt x="215" y="30"/>
                  </a:lnTo>
                  <a:lnTo>
                    <a:pt x="218" y="28"/>
                  </a:lnTo>
                  <a:lnTo>
                    <a:pt x="220" y="23"/>
                  </a:lnTo>
                  <a:lnTo>
                    <a:pt x="225" y="23"/>
                  </a:lnTo>
                  <a:lnTo>
                    <a:pt x="227" y="21"/>
                  </a:lnTo>
                  <a:lnTo>
                    <a:pt x="230" y="19"/>
                  </a:lnTo>
                  <a:lnTo>
                    <a:pt x="230" y="19"/>
                  </a:lnTo>
                  <a:lnTo>
                    <a:pt x="232" y="16"/>
                  </a:lnTo>
                  <a:lnTo>
                    <a:pt x="232" y="14"/>
                  </a:lnTo>
                  <a:lnTo>
                    <a:pt x="230" y="7"/>
                  </a:lnTo>
                  <a:lnTo>
                    <a:pt x="230" y="7"/>
                  </a:lnTo>
                  <a:lnTo>
                    <a:pt x="230" y="4"/>
                  </a:lnTo>
                  <a:lnTo>
                    <a:pt x="237" y="0"/>
                  </a:lnTo>
                  <a:lnTo>
                    <a:pt x="246" y="19"/>
                  </a:lnTo>
                  <a:lnTo>
                    <a:pt x="249" y="21"/>
                  </a:lnTo>
                  <a:lnTo>
                    <a:pt x="251" y="23"/>
                  </a:lnTo>
                  <a:lnTo>
                    <a:pt x="251" y="28"/>
                  </a:lnTo>
                  <a:lnTo>
                    <a:pt x="251" y="30"/>
                  </a:lnTo>
                  <a:lnTo>
                    <a:pt x="251" y="33"/>
                  </a:lnTo>
                  <a:lnTo>
                    <a:pt x="251" y="35"/>
                  </a:lnTo>
                  <a:lnTo>
                    <a:pt x="251" y="38"/>
                  </a:lnTo>
                  <a:lnTo>
                    <a:pt x="249" y="38"/>
                  </a:lnTo>
                  <a:lnTo>
                    <a:pt x="249" y="40"/>
                  </a:lnTo>
                  <a:lnTo>
                    <a:pt x="251" y="42"/>
                  </a:lnTo>
                  <a:lnTo>
                    <a:pt x="251" y="45"/>
                  </a:lnTo>
                  <a:lnTo>
                    <a:pt x="251" y="45"/>
                  </a:lnTo>
                  <a:lnTo>
                    <a:pt x="256" y="47"/>
                  </a:lnTo>
                  <a:lnTo>
                    <a:pt x="256" y="49"/>
                  </a:lnTo>
                  <a:lnTo>
                    <a:pt x="256" y="49"/>
                  </a:lnTo>
                  <a:lnTo>
                    <a:pt x="256" y="52"/>
                  </a:lnTo>
                  <a:lnTo>
                    <a:pt x="256" y="54"/>
                  </a:lnTo>
                  <a:lnTo>
                    <a:pt x="253" y="56"/>
                  </a:lnTo>
                  <a:lnTo>
                    <a:pt x="251" y="59"/>
                  </a:lnTo>
                  <a:lnTo>
                    <a:pt x="251" y="59"/>
                  </a:lnTo>
                  <a:lnTo>
                    <a:pt x="251" y="61"/>
                  </a:lnTo>
                  <a:lnTo>
                    <a:pt x="251" y="64"/>
                  </a:lnTo>
                  <a:lnTo>
                    <a:pt x="253" y="64"/>
                  </a:lnTo>
                  <a:lnTo>
                    <a:pt x="256" y="66"/>
                  </a:lnTo>
                  <a:lnTo>
                    <a:pt x="258" y="71"/>
                  </a:lnTo>
                  <a:lnTo>
                    <a:pt x="258" y="73"/>
                  </a:lnTo>
                  <a:lnTo>
                    <a:pt x="260" y="75"/>
                  </a:lnTo>
                  <a:lnTo>
                    <a:pt x="270" y="80"/>
                  </a:lnTo>
                  <a:lnTo>
                    <a:pt x="272" y="83"/>
                  </a:lnTo>
                  <a:lnTo>
                    <a:pt x="272" y="85"/>
                  </a:lnTo>
                  <a:lnTo>
                    <a:pt x="272" y="90"/>
                  </a:lnTo>
                  <a:lnTo>
                    <a:pt x="275" y="90"/>
                  </a:lnTo>
                  <a:lnTo>
                    <a:pt x="275" y="92"/>
                  </a:lnTo>
                  <a:lnTo>
                    <a:pt x="277" y="94"/>
                  </a:lnTo>
                  <a:lnTo>
                    <a:pt x="279" y="97"/>
                  </a:lnTo>
                  <a:lnTo>
                    <a:pt x="282" y="99"/>
                  </a:lnTo>
                  <a:lnTo>
                    <a:pt x="282" y="99"/>
                  </a:lnTo>
                  <a:lnTo>
                    <a:pt x="282" y="101"/>
                  </a:lnTo>
                  <a:lnTo>
                    <a:pt x="284" y="104"/>
                  </a:lnTo>
                  <a:lnTo>
                    <a:pt x="284" y="106"/>
                  </a:lnTo>
                  <a:lnTo>
                    <a:pt x="282" y="109"/>
                  </a:lnTo>
                  <a:lnTo>
                    <a:pt x="282" y="111"/>
                  </a:lnTo>
                  <a:lnTo>
                    <a:pt x="282" y="111"/>
                  </a:lnTo>
                  <a:lnTo>
                    <a:pt x="284" y="116"/>
                  </a:lnTo>
                  <a:lnTo>
                    <a:pt x="287" y="118"/>
                  </a:lnTo>
                  <a:lnTo>
                    <a:pt x="289" y="120"/>
                  </a:lnTo>
                  <a:lnTo>
                    <a:pt x="298" y="123"/>
                  </a:lnTo>
                  <a:lnTo>
                    <a:pt x="301" y="125"/>
                  </a:lnTo>
                  <a:lnTo>
                    <a:pt x="308" y="125"/>
                  </a:lnTo>
                  <a:lnTo>
                    <a:pt x="308" y="125"/>
                  </a:lnTo>
                  <a:lnTo>
                    <a:pt x="308" y="130"/>
                  </a:lnTo>
                  <a:lnTo>
                    <a:pt x="310" y="132"/>
                  </a:lnTo>
                  <a:lnTo>
                    <a:pt x="310" y="135"/>
                  </a:lnTo>
                  <a:lnTo>
                    <a:pt x="313" y="137"/>
                  </a:lnTo>
                  <a:lnTo>
                    <a:pt x="315" y="137"/>
                  </a:lnTo>
                  <a:lnTo>
                    <a:pt x="315" y="142"/>
                  </a:lnTo>
                  <a:lnTo>
                    <a:pt x="317" y="147"/>
                  </a:lnTo>
                  <a:lnTo>
                    <a:pt x="317" y="149"/>
                  </a:lnTo>
                  <a:lnTo>
                    <a:pt x="320" y="154"/>
                  </a:lnTo>
                  <a:lnTo>
                    <a:pt x="322" y="154"/>
                  </a:lnTo>
                  <a:lnTo>
                    <a:pt x="322" y="156"/>
                  </a:lnTo>
                  <a:lnTo>
                    <a:pt x="322" y="156"/>
                  </a:lnTo>
                  <a:lnTo>
                    <a:pt x="320" y="161"/>
                  </a:lnTo>
                  <a:lnTo>
                    <a:pt x="317" y="161"/>
                  </a:lnTo>
                  <a:lnTo>
                    <a:pt x="317" y="163"/>
                  </a:lnTo>
                  <a:lnTo>
                    <a:pt x="317" y="163"/>
                  </a:lnTo>
                  <a:lnTo>
                    <a:pt x="317" y="165"/>
                  </a:lnTo>
                  <a:lnTo>
                    <a:pt x="320" y="168"/>
                  </a:lnTo>
                  <a:lnTo>
                    <a:pt x="346" y="161"/>
                  </a:lnTo>
                  <a:lnTo>
                    <a:pt x="351" y="158"/>
                  </a:lnTo>
                  <a:lnTo>
                    <a:pt x="353" y="158"/>
                  </a:lnTo>
                  <a:lnTo>
                    <a:pt x="353" y="156"/>
                  </a:lnTo>
                  <a:lnTo>
                    <a:pt x="355" y="154"/>
                  </a:lnTo>
                  <a:lnTo>
                    <a:pt x="355" y="151"/>
                  </a:lnTo>
                  <a:lnTo>
                    <a:pt x="358" y="151"/>
                  </a:lnTo>
                  <a:lnTo>
                    <a:pt x="360" y="154"/>
                  </a:lnTo>
                  <a:lnTo>
                    <a:pt x="360" y="156"/>
                  </a:lnTo>
                  <a:lnTo>
                    <a:pt x="362" y="156"/>
                  </a:lnTo>
                  <a:lnTo>
                    <a:pt x="362" y="158"/>
                  </a:lnTo>
                  <a:lnTo>
                    <a:pt x="362" y="158"/>
                  </a:lnTo>
                  <a:lnTo>
                    <a:pt x="365" y="161"/>
                  </a:lnTo>
                  <a:lnTo>
                    <a:pt x="369" y="158"/>
                  </a:lnTo>
                  <a:lnTo>
                    <a:pt x="372" y="158"/>
                  </a:lnTo>
                  <a:lnTo>
                    <a:pt x="372" y="156"/>
                  </a:lnTo>
                  <a:lnTo>
                    <a:pt x="374" y="154"/>
                  </a:lnTo>
                  <a:lnTo>
                    <a:pt x="374" y="154"/>
                  </a:lnTo>
                  <a:lnTo>
                    <a:pt x="384" y="158"/>
                  </a:lnTo>
                  <a:lnTo>
                    <a:pt x="388" y="158"/>
                  </a:lnTo>
                  <a:lnTo>
                    <a:pt x="391" y="161"/>
                  </a:lnTo>
                  <a:lnTo>
                    <a:pt x="393" y="163"/>
                  </a:lnTo>
                  <a:lnTo>
                    <a:pt x="396" y="173"/>
                  </a:lnTo>
                  <a:lnTo>
                    <a:pt x="396" y="173"/>
                  </a:lnTo>
                  <a:lnTo>
                    <a:pt x="396" y="175"/>
                  </a:lnTo>
                  <a:lnTo>
                    <a:pt x="405" y="180"/>
                  </a:lnTo>
                  <a:lnTo>
                    <a:pt x="407" y="182"/>
                  </a:lnTo>
                  <a:lnTo>
                    <a:pt x="407" y="184"/>
                  </a:lnTo>
                  <a:lnTo>
                    <a:pt x="407" y="187"/>
                  </a:lnTo>
                  <a:lnTo>
                    <a:pt x="407" y="189"/>
                  </a:lnTo>
                  <a:lnTo>
                    <a:pt x="405" y="192"/>
                  </a:lnTo>
                  <a:lnTo>
                    <a:pt x="405" y="192"/>
                  </a:lnTo>
                  <a:lnTo>
                    <a:pt x="405" y="192"/>
                  </a:lnTo>
                  <a:lnTo>
                    <a:pt x="407" y="194"/>
                  </a:lnTo>
                  <a:lnTo>
                    <a:pt x="407" y="196"/>
                  </a:lnTo>
                  <a:lnTo>
                    <a:pt x="407" y="196"/>
                  </a:lnTo>
                  <a:lnTo>
                    <a:pt x="407" y="199"/>
                  </a:lnTo>
                  <a:lnTo>
                    <a:pt x="405" y="199"/>
                  </a:lnTo>
                  <a:lnTo>
                    <a:pt x="400" y="196"/>
                  </a:lnTo>
                  <a:lnTo>
                    <a:pt x="400" y="199"/>
                  </a:lnTo>
                  <a:lnTo>
                    <a:pt x="398" y="199"/>
                  </a:lnTo>
                  <a:lnTo>
                    <a:pt x="398" y="201"/>
                  </a:lnTo>
                  <a:lnTo>
                    <a:pt x="398" y="201"/>
                  </a:lnTo>
                  <a:lnTo>
                    <a:pt x="398" y="203"/>
                  </a:lnTo>
                  <a:lnTo>
                    <a:pt x="398" y="203"/>
                  </a:lnTo>
                  <a:lnTo>
                    <a:pt x="400" y="206"/>
                  </a:lnTo>
                  <a:lnTo>
                    <a:pt x="403" y="206"/>
                  </a:lnTo>
                  <a:lnTo>
                    <a:pt x="405" y="206"/>
                  </a:lnTo>
                  <a:lnTo>
                    <a:pt x="412" y="203"/>
                  </a:lnTo>
                  <a:lnTo>
                    <a:pt x="414" y="203"/>
                  </a:lnTo>
                  <a:lnTo>
                    <a:pt x="436" y="206"/>
                  </a:lnTo>
                  <a:lnTo>
                    <a:pt x="438" y="206"/>
                  </a:lnTo>
                  <a:lnTo>
                    <a:pt x="443" y="203"/>
                  </a:lnTo>
                  <a:lnTo>
                    <a:pt x="445" y="201"/>
                  </a:lnTo>
                  <a:lnTo>
                    <a:pt x="445" y="199"/>
                  </a:lnTo>
                  <a:lnTo>
                    <a:pt x="448" y="199"/>
                  </a:lnTo>
                  <a:lnTo>
                    <a:pt x="450" y="196"/>
                  </a:lnTo>
                  <a:lnTo>
                    <a:pt x="455" y="196"/>
                  </a:lnTo>
                  <a:lnTo>
                    <a:pt x="457" y="196"/>
                  </a:lnTo>
                  <a:lnTo>
                    <a:pt x="457" y="199"/>
                  </a:lnTo>
                  <a:lnTo>
                    <a:pt x="457" y="201"/>
                  </a:lnTo>
                  <a:lnTo>
                    <a:pt x="455" y="201"/>
                  </a:lnTo>
                  <a:lnTo>
                    <a:pt x="455" y="203"/>
                  </a:lnTo>
                  <a:lnTo>
                    <a:pt x="457" y="203"/>
                  </a:lnTo>
                  <a:lnTo>
                    <a:pt x="460" y="203"/>
                  </a:lnTo>
                  <a:lnTo>
                    <a:pt x="476" y="199"/>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22">
              <a:extLst>
                <a:ext uri="{FF2B5EF4-FFF2-40B4-BE49-F238E27FC236}">
                  <a16:creationId xmlns:a16="http://schemas.microsoft.com/office/drawing/2014/main" id="{9F93005D-C0ED-4403-B069-B2A03B5F8E5D}"/>
                </a:ext>
              </a:extLst>
            </p:cNvPr>
            <p:cNvSpPr>
              <a:spLocks/>
            </p:cNvSpPr>
            <p:nvPr/>
          </p:nvSpPr>
          <p:spPr bwMode="auto">
            <a:xfrm>
              <a:off x="3942" y="1674"/>
              <a:ext cx="450" cy="552"/>
            </a:xfrm>
            <a:custGeom>
              <a:avLst/>
              <a:gdLst>
                <a:gd name="T0" fmla="*/ 443 w 450"/>
                <a:gd name="T1" fmla="*/ 209 h 552"/>
                <a:gd name="T2" fmla="*/ 436 w 450"/>
                <a:gd name="T3" fmla="*/ 230 h 552"/>
                <a:gd name="T4" fmla="*/ 438 w 450"/>
                <a:gd name="T5" fmla="*/ 247 h 552"/>
                <a:gd name="T6" fmla="*/ 448 w 450"/>
                <a:gd name="T7" fmla="*/ 278 h 552"/>
                <a:gd name="T8" fmla="*/ 412 w 450"/>
                <a:gd name="T9" fmla="*/ 339 h 552"/>
                <a:gd name="T10" fmla="*/ 424 w 450"/>
                <a:gd name="T11" fmla="*/ 379 h 552"/>
                <a:gd name="T12" fmla="*/ 427 w 450"/>
                <a:gd name="T13" fmla="*/ 396 h 552"/>
                <a:gd name="T14" fmla="*/ 427 w 450"/>
                <a:gd name="T15" fmla="*/ 415 h 552"/>
                <a:gd name="T16" fmla="*/ 427 w 450"/>
                <a:gd name="T17" fmla="*/ 453 h 552"/>
                <a:gd name="T18" fmla="*/ 434 w 450"/>
                <a:gd name="T19" fmla="*/ 477 h 552"/>
                <a:gd name="T20" fmla="*/ 370 w 450"/>
                <a:gd name="T21" fmla="*/ 474 h 552"/>
                <a:gd name="T22" fmla="*/ 348 w 450"/>
                <a:gd name="T23" fmla="*/ 484 h 552"/>
                <a:gd name="T24" fmla="*/ 341 w 450"/>
                <a:gd name="T25" fmla="*/ 512 h 552"/>
                <a:gd name="T26" fmla="*/ 313 w 450"/>
                <a:gd name="T27" fmla="*/ 541 h 552"/>
                <a:gd name="T28" fmla="*/ 299 w 450"/>
                <a:gd name="T29" fmla="*/ 524 h 552"/>
                <a:gd name="T30" fmla="*/ 284 w 450"/>
                <a:gd name="T31" fmla="*/ 526 h 552"/>
                <a:gd name="T32" fmla="*/ 251 w 450"/>
                <a:gd name="T33" fmla="*/ 550 h 552"/>
                <a:gd name="T34" fmla="*/ 208 w 450"/>
                <a:gd name="T35" fmla="*/ 548 h 552"/>
                <a:gd name="T36" fmla="*/ 178 w 450"/>
                <a:gd name="T37" fmla="*/ 533 h 552"/>
                <a:gd name="T38" fmla="*/ 194 w 450"/>
                <a:gd name="T39" fmla="*/ 512 h 552"/>
                <a:gd name="T40" fmla="*/ 192 w 450"/>
                <a:gd name="T41" fmla="*/ 498 h 552"/>
                <a:gd name="T42" fmla="*/ 187 w 450"/>
                <a:gd name="T43" fmla="*/ 479 h 552"/>
                <a:gd name="T44" fmla="*/ 166 w 450"/>
                <a:gd name="T45" fmla="*/ 467 h 552"/>
                <a:gd name="T46" fmla="*/ 152 w 450"/>
                <a:gd name="T47" fmla="*/ 460 h 552"/>
                <a:gd name="T48" fmla="*/ 142 w 450"/>
                <a:gd name="T49" fmla="*/ 434 h 552"/>
                <a:gd name="T50" fmla="*/ 126 w 450"/>
                <a:gd name="T51" fmla="*/ 420 h 552"/>
                <a:gd name="T52" fmla="*/ 104 w 450"/>
                <a:gd name="T53" fmla="*/ 434 h 552"/>
                <a:gd name="T54" fmla="*/ 85 w 450"/>
                <a:gd name="T55" fmla="*/ 429 h 552"/>
                <a:gd name="T56" fmla="*/ 47 w 450"/>
                <a:gd name="T57" fmla="*/ 417 h 552"/>
                <a:gd name="T58" fmla="*/ 33 w 450"/>
                <a:gd name="T59" fmla="*/ 398 h 552"/>
                <a:gd name="T60" fmla="*/ 38 w 450"/>
                <a:gd name="T61" fmla="*/ 370 h 552"/>
                <a:gd name="T62" fmla="*/ 33 w 450"/>
                <a:gd name="T63" fmla="*/ 334 h 552"/>
                <a:gd name="T64" fmla="*/ 24 w 450"/>
                <a:gd name="T65" fmla="*/ 289 h 552"/>
                <a:gd name="T66" fmla="*/ 9 w 450"/>
                <a:gd name="T67" fmla="*/ 273 h 552"/>
                <a:gd name="T68" fmla="*/ 16 w 450"/>
                <a:gd name="T69" fmla="*/ 244 h 552"/>
                <a:gd name="T70" fmla="*/ 19 w 450"/>
                <a:gd name="T71" fmla="*/ 214 h 552"/>
                <a:gd name="T72" fmla="*/ 5 w 450"/>
                <a:gd name="T73" fmla="*/ 176 h 552"/>
                <a:gd name="T74" fmla="*/ 12 w 450"/>
                <a:gd name="T75" fmla="*/ 164 h 552"/>
                <a:gd name="T76" fmla="*/ 28 w 450"/>
                <a:gd name="T77" fmla="*/ 140 h 552"/>
                <a:gd name="T78" fmla="*/ 43 w 450"/>
                <a:gd name="T79" fmla="*/ 114 h 552"/>
                <a:gd name="T80" fmla="*/ 28 w 450"/>
                <a:gd name="T81" fmla="*/ 69 h 552"/>
                <a:gd name="T82" fmla="*/ 28 w 450"/>
                <a:gd name="T83" fmla="*/ 45 h 552"/>
                <a:gd name="T84" fmla="*/ 31 w 450"/>
                <a:gd name="T85" fmla="*/ 24 h 552"/>
                <a:gd name="T86" fmla="*/ 50 w 450"/>
                <a:gd name="T87" fmla="*/ 12 h 552"/>
                <a:gd name="T88" fmla="*/ 97 w 450"/>
                <a:gd name="T89" fmla="*/ 10 h 552"/>
                <a:gd name="T90" fmla="*/ 130 w 450"/>
                <a:gd name="T91" fmla="*/ 45 h 552"/>
                <a:gd name="T92" fmla="*/ 144 w 450"/>
                <a:gd name="T93" fmla="*/ 67 h 552"/>
                <a:gd name="T94" fmla="*/ 171 w 450"/>
                <a:gd name="T95" fmla="*/ 102 h 552"/>
                <a:gd name="T96" fmla="*/ 180 w 450"/>
                <a:gd name="T97" fmla="*/ 116 h 552"/>
                <a:gd name="T98" fmla="*/ 206 w 450"/>
                <a:gd name="T99" fmla="*/ 121 h 552"/>
                <a:gd name="T100" fmla="*/ 227 w 450"/>
                <a:gd name="T101" fmla="*/ 119 h 552"/>
                <a:gd name="T102" fmla="*/ 242 w 450"/>
                <a:gd name="T103" fmla="*/ 123 h 552"/>
                <a:gd name="T104" fmla="*/ 306 w 450"/>
                <a:gd name="T105" fmla="*/ 102 h 552"/>
                <a:gd name="T106" fmla="*/ 339 w 450"/>
                <a:gd name="T107" fmla="*/ 119 h 552"/>
                <a:gd name="T108" fmla="*/ 358 w 450"/>
                <a:gd name="T109" fmla="*/ 145 h 552"/>
                <a:gd name="T110" fmla="*/ 355 w 450"/>
                <a:gd name="T111" fmla="*/ 166 h 552"/>
                <a:gd name="T112" fmla="*/ 370 w 450"/>
                <a:gd name="T113" fmla="*/ 180 h 552"/>
                <a:gd name="T114" fmla="*/ 391 w 450"/>
                <a:gd name="T115" fmla="*/ 185 h 552"/>
                <a:gd name="T116" fmla="*/ 408 w 450"/>
                <a:gd name="T117" fmla="*/ 20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0" h="552">
                  <a:moveTo>
                    <a:pt x="424" y="202"/>
                  </a:moveTo>
                  <a:lnTo>
                    <a:pt x="431" y="204"/>
                  </a:lnTo>
                  <a:lnTo>
                    <a:pt x="434" y="202"/>
                  </a:lnTo>
                  <a:lnTo>
                    <a:pt x="434" y="202"/>
                  </a:lnTo>
                  <a:lnTo>
                    <a:pt x="436" y="199"/>
                  </a:lnTo>
                  <a:lnTo>
                    <a:pt x="438" y="199"/>
                  </a:lnTo>
                  <a:lnTo>
                    <a:pt x="441" y="199"/>
                  </a:lnTo>
                  <a:lnTo>
                    <a:pt x="441" y="202"/>
                  </a:lnTo>
                  <a:lnTo>
                    <a:pt x="443" y="202"/>
                  </a:lnTo>
                  <a:lnTo>
                    <a:pt x="443" y="204"/>
                  </a:lnTo>
                  <a:lnTo>
                    <a:pt x="443" y="206"/>
                  </a:lnTo>
                  <a:lnTo>
                    <a:pt x="443" y="206"/>
                  </a:lnTo>
                  <a:lnTo>
                    <a:pt x="443" y="209"/>
                  </a:lnTo>
                  <a:lnTo>
                    <a:pt x="443" y="211"/>
                  </a:lnTo>
                  <a:lnTo>
                    <a:pt x="443" y="211"/>
                  </a:lnTo>
                  <a:lnTo>
                    <a:pt x="445" y="214"/>
                  </a:lnTo>
                  <a:lnTo>
                    <a:pt x="445" y="216"/>
                  </a:lnTo>
                  <a:lnTo>
                    <a:pt x="445" y="218"/>
                  </a:lnTo>
                  <a:lnTo>
                    <a:pt x="445" y="218"/>
                  </a:lnTo>
                  <a:lnTo>
                    <a:pt x="445" y="221"/>
                  </a:lnTo>
                  <a:lnTo>
                    <a:pt x="443" y="223"/>
                  </a:lnTo>
                  <a:lnTo>
                    <a:pt x="441" y="225"/>
                  </a:lnTo>
                  <a:lnTo>
                    <a:pt x="441" y="228"/>
                  </a:lnTo>
                  <a:lnTo>
                    <a:pt x="438" y="228"/>
                  </a:lnTo>
                  <a:lnTo>
                    <a:pt x="438" y="228"/>
                  </a:lnTo>
                  <a:lnTo>
                    <a:pt x="436" y="230"/>
                  </a:lnTo>
                  <a:lnTo>
                    <a:pt x="434" y="230"/>
                  </a:lnTo>
                  <a:lnTo>
                    <a:pt x="434" y="230"/>
                  </a:lnTo>
                  <a:lnTo>
                    <a:pt x="431" y="232"/>
                  </a:lnTo>
                  <a:lnTo>
                    <a:pt x="431" y="235"/>
                  </a:lnTo>
                  <a:lnTo>
                    <a:pt x="431" y="237"/>
                  </a:lnTo>
                  <a:lnTo>
                    <a:pt x="431" y="240"/>
                  </a:lnTo>
                  <a:lnTo>
                    <a:pt x="431" y="240"/>
                  </a:lnTo>
                  <a:lnTo>
                    <a:pt x="434" y="242"/>
                  </a:lnTo>
                  <a:lnTo>
                    <a:pt x="434" y="242"/>
                  </a:lnTo>
                  <a:lnTo>
                    <a:pt x="436" y="242"/>
                  </a:lnTo>
                  <a:lnTo>
                    <a:pt x="438" y="244"/>
                  </a:lnTo>
                  <a:lnTo>
                    <a:pt x="438" y="244"/>
                  </a:lnTo>
                  <a:lnTo>
                    <a:pt x="438" y="247"/>
                  </a:lnTo>
                  <a:lnTo>
                    <a:pt x="438" y="249"/>
                  </a:lnTo>
                  <a:lnTo>
                    <a:pt x="438" y="251"/>
                  </a:lnTo>
                  <a:lnTo>
                    <a:pt x="438" y="254"/>
                  </a:lnTo>
                  <a:lnTo>
                    <a:pt x="441" y="256"/>
                  </a:lnTo>
                  <a:lnTo>
                    <a:pt x="443" y="259"/>
                  </a:lnTo>
                  <a:lnTo>
                    <a:pt x="443" y="259"/>
                  </a:lnTo>
                  <a:lnTo>
                    <a:pt x="445" y="261"/>
                  </a:lnTo>
                  <a:lnTo>
                    <a:pt x="445" y="261"/>
                  </a:lnTo>
                  <a:lnTo>
                    <a:pt x="445" y="263"/>
                  </a:lnTo>
                  <a:lnTo>
                    <a:pt x="445" y="270"/>
                  </a:lnTo>
                  <a:lnTo>
                    <a:pt x="445" y="273"/>
                  </a:lnTo>
                  <a:lnTo>
                    <a:pt x="448" y="275"/>
                  </a:lnTo>
                  <a:lnTo>
                    <a:pt x="448" y="278"/>
                  </a:lnTo>
                  <a:lnTo>
                    <a:pt x="450" y="280"/>
                  </a:lnTo>
                  <a:lnTo>
                    <a:pt x="445" y="294"/>
                  </a:lnTo>
                  <a:lnTo>
                    <a:pt x="445" y="301"/>
                  </a:lnTo>
                  <a:lnTo>
                    <a:pt x="443" y="304"/>
                  </a:lnTo>
                  <a:lnTo>
                    <a:pt x="431" y="327"/>
                  </a:lnTo>
                  <a:lnTo>
                    <a:pt x="429" y="330"/>
                  </a:lnTo>
                  <a:lnTo>
                    <a:pt x="427" y="332"/>
                  </a:lnTo>
                  <a:lnTo>
                    <a:pt x="424" y="332"/>
                  </a:lnTo>
                  <a:lnTo>
                    <a:pt x="422" y="334"/>
                  </a:lnTo>
                  <a:lnTo>
                    <a:pt x="419" y="334"/>
                  </a:lnTo>
                  <a:lnTo>
                    <a:pt x="415" y="337"/>
                  </a:lnTo>
                  <a:lnTo>
                    <a:pt x="415" y="337"/>
                  </a:lnTo>
                  <a:lnTo>
                    <a:pt x="412" y="339"/>
                  </a:lnTo>
                  <a:lnTo>
                    <a:pt x="412" y="341"/>
                  </a:lnTo>
                  <a:lnTo>
                    <a:pt x="412" y="344"/>
                  </a:lnTo>
                  <a:lnTo>
                    <a:pt x="412" y="344"/>
                  </a:lnTo>
                  <a:lnTo>
                    <a:pt x="415" y="346"/>
                  </a:lnTo>
                  <a:lnTo>
                    <a:pt x="415" y="349"/>
                  </a:lnTo>
                  <a:lnTo>
                    <a:pt x="415" y="349"/>
                  </a:lnTo>
                  <a:lnTo>
                    <a:pt x="412" y="351"/>
                  </a:lnTo>
                  <a:lnTo>
                    <a:pt x="408" y="353"/>
                  </a:lnTo>
                  <a:lnTo>
                    <a:pt x="405" y="356"/>
                  </a:lnTo>
                  <a:lnTo>
                    <a:pt x="408" y="365"/>
                  </a:lnTo>
                  <a:lnTo>
                    <a:pt x="417" y="375"/>
                  </a:lnTo>
                  <a:lnTo>
                    <a:pt x="422" y="377"/>
                  </a:lnTo>
                  <a:lnTo>
                    <a:pt x="424" y="379"/>
                  </a:lnTo>
                  <a:lnTo>
                    <a:pt x="427" y="379"/>
                  </a:lnTo>
                  <a:lnTo>
                    <a:pt x="429" y="379"/>
                  </a:lnTo>
                  <a:lnTo>
                    <a:pt x="431" y="382"/>
                  </a:lnTo>
                  <a:lnTo>
                    <a:pt x="431" y="384"/>
                  </a:lnTo>
                  <a:lnTo>
                    <a:pt x="434" y="384"/>
                  </a:lnTo>
                  <a:lnTo>
                    <a:pt x="436" y="387"/>
                  </a:lnTo>
                  <a:lnTo>
                    <a:pt x="438" y="387"/>
                  </a:lnTo>
                  <a:lnTo>
                    <a:pt x="438" y="389"/>
                  </a:lnTo>
                  <a:lnTo>
                    <a:pt x="438" y="389"/>
                  </a:lnTo>
                  <a:lnTo>
                    <a:pt x="438" y="391"/>
                  </a:lnTo>
                  <a:lnTo>
                    <a:pt x="436" y="391"/>
                  </a:lnTo>
                  <a:lnTo>
                    <a:pt x="436" y="394"/>
                  </a:lnTo>
                  <a:lnTo>
                    <a:pt x="427" y="396"/>
                  </a:lnTo>
                  <a:lnTo>
                    <a:pt x="424" y="396"/>
                  </a:lnTo>
                  <a:lnTo>
                    <a:pt x="422" y="396"/>
                  </a:lnTo>
                  <a:lnTo>
                    <a:pt x="422" y="398"/>
                  </a:lnTo>
                  <a:lnTo>
                    <a:pt x="422" y="401"/>
                  </a:lnTo>
                  <a:lnTo>
                    <a:pt x="422" y="401"/>
                  </a:lnTo>
                  <a:lnTo>
                    <a:pt x="424" y="403"/>
                  </a:lnTo>
                  <a:lnTo>
                    <a:pt x="424" y="403"/>
                  </a:lnTo>
                  <a:lnTo>
                    <a:pt x="427" y="405"/>
                  </a:lnTo>
                  <a:lnTo>
                    <a:pt x="427" y="408"/>
                  </a:lnTo>
                  <a:lnTo>
                    <a:pt x="427" y="408"/>
                  </a:lnTo>
                  <a:lnTo>
                    <a:pt x="424" y="413"/>
                  </a:lnTo>
                  <a:lnTo>
                    <a:pt x="424" y="413"/>
                  </a:lnTo>
                  <a:lnTo>
                    <a:pt x="427" y="415"/>
                  </a:lnTo>
                  <a:lnTo>
                    <a:pt x="429" y="417"/>
                  </a:lnTo>
                  <a:lnTo>
                    <a:pt x="429" y="420"/>
                  </a:lnTo>
                  <a:lnTo>
                    <a:pt x="434" y="434"/>
                  </a:lnTo>
                  <a:lnTo>
                    <a:pt x="434" y="439"/>
                  </a:lnTo>
                  <a:lnTo>
                    <a:pt x="434" y="441"/>
                  </a:lnTo>
                  <a:lnTo>
                    <a:pt x="431" y="443"/>
                  </a:lnTo>
                  <a:lnTo>
                    <a:pt x="431" y="443"/>
                  </a:lnTo>
                  <a:lnTo>
                    <a:pt x="431" y="446"/>
                  </a:lnTo>
                  <a:lnTo>
                    <a:pt x="431" y="448"/>
                  </a:lnTo>
                  <a:lnTo>
                    <a:pt x="431" y="450"/>
                  </a:lnTo>
                  <a:lnTo>
                    <a:pt x="429" y="450"/>
                  </a:lnTo>
                  <a:lnTo>
                    <a:pt x="429" y="453"/>
                  </a:lnTo>
                  <a:lnTo>
                    <a:pt x="427" y="453"/>
                  </a:lnTo>
                  <a:lnTo>
                    <a:pt x="424" y="455"/>
                  </a:lnTo>
                  <a:lnTo>
                    <a:pt x="424" y="458"/>
                  </a:lnTo>
                  <a:lnTo>
                    <a:pt x="422" y="458"/>
                  </a:lnTo>
                  <a:lnTo>
                    <a:pt x="422" y="462"/>
                  </a:lnTo>
                  <a:lnTo>
                    <a:pt x="424" y="465"/>
                  </a:lnTo>
                  <a:lnTo>
                    <a:pt x="424" y="467"/>
                  </a:lnTo>
                  <a:lnTo>
                    <a:pt x="424" y="467"/>
                  </a:lnTo>
                  <a:lnTo>
                    <a:pt x="427" y="467"/>
                  </a:lnTo>
                  <a:lnTo>
                    <a:pt x="431" y="469"/>
                  </a:lnTo>
                  <a:lnTo>
                    <a:pt x="431" y="472"/>
                  </a:lnTo>
                  <a:lnTo>
                    <a:pt x="434" y="474"/>
                  </a:lnTo>
                  <a:lnTo>
                    <a:pt x="434" y="474"/>
                  </a:lnTo>
                  <a:lnTo>
                    <a:pt x="434" y="477"/>
                  </a:lnTo>
                  <a:lnTo>
                    <a:pt x="431" y="479"/>
                  </a:lnTo>
                  <a:lnTo>
                    <a:pt x="429" y="479"/>
                  </a:lnTo>
                  <a:lnTo>
                    <a:pt x="417" y="481"/>
                  </a:lnTo>
                  <a:lnTo>
                    <a:pt x="415" y="484"/>
                  </a:lnTo>
                  <a:lnTo>
                    <a:pt x="403" y="481"/>
                  </a:lnTo>
                  <a:lnTo>
                    <a:pt x="398" y="479"/>
                  </a:lnTo>
                  <a:lnTo>
                    <a:pt x="396" y="474"/>
                  </a:lnTo>
                  <a:lnTo>
                    <a:pt x="393" y="472"/>
                  </a:lnTo>
                  <a:lnTo>
                    <a:pt x="391" y="472"/>
                  </a:lnTo>
                  <a:lnTo>
                    <a:pt x="389" y="469"/>
                  </a:lnTo>
                  <a:lnTo>
                    <a:pt x="384" y="472"/>
                  </a:lnTo>
                  <a:lnTo>
                    <a:pt x="374" y="474"/>
                  </a:lnTo>
                  <a:lnTo>
                    <a:pt x="370" y="474"/>
                  </a:lnTo>
                  <a:lnTo>
                    <a:pt x="367" y="474"/>
                  </a:lnTo>
                  <a:lnTo>
                    <a:pt x="360" y="472"/>
                  </a:lnTo>
                  <a:lnTo>
                    <a:pt x="358" y="472"/>
                  </a:lnTo>
                  <a:lnTo>
                    <a:pt x="355" y="472"/>
                  </a:lnTo>
                  <a:lnTo>
                    <a:pt x="353" y="472"/>
                  </a:lnTo>
                  <a:lnTo>
                    <a:pt x="353" y="472"/>
                  </a:lnTo>
                  <a:lnTo>
                    <a:pt x="353" y="472"/>
                  </a:lnTo>
                  <a:lnTo>
                    <a:pt x="353" y="474"/>
                  </a:lnTo>
                  <a:lnTo>
                    <a:pt x="351" y="474"/>
                  </a:lnTo>
                  <a:lnTo>
                    <a:pt x="351" y="477"/>
                  </a:lnTo>
                  <a:lnTo>
                    <a:pt x="351" y="479"/>
                  </a:lnTo>
                  <a:lnTo>
                    <a:pt x="351" y="479"/>
                  </a:lnTo>
                  <a:lnTo>
                    <a:pt x="348" y="484"/>
                  </a:lnTo>
                  <a:lnTo>
                    <a:pt x="348" y="486"/>
                  </a:lnTo>
                  <a:lnTo>
                    <a:pt x="348" y="486"/>
                  </a:lnTo>
                  <a:lnTo>
                    <a:pt x="346" y="493"/>
                  </a:lnTo>
                  <a:lnTo>
                    <a:pt x="346" y="496"/>
                  </a:lnTo>
                  <a:lnTo>
                    <a:pt x="346" y="498"/>
                  </a:lnTo>
                  <a:lnTo>
                    <a:pt x="344" y="503"/>
                  </a:lnTo>
                  <a:lnTo>
                    <a:pt x="341" y="505"/>
                  </a:lnTo>
                  <a:lnTo>
                    <a:pt x="341" y="507"/>
                  </a:lnTo>
                  <a:lnTo>
                    <a:pt x="341" y="507"/>
                  </a:lnTo>
                  <a:lnTo>
                    <a:pt x="341" y="507"/>
                  </a:lnTo>
                  <a:lnTo>
                    <a:pt x="341" y="510"/>
                  </a:lnTo>
                  <a:lnTo>
                    <a:pt x="341" y="510"/>
                  </a:lnTo>
                  <a:lnTo>
                    <a:pt x="341" y="512"/>
                  </a:lnTo>
                  <a:lnTo>
                    <a:pt x="341" y="512"/>
                  </a:lnTo>
                  <a:lnTo>
                    <a:pt x="332" y="531"/>
                  </a:lnTo>
                  <a:lnTo>
                    <a:pt x="332" y="533"/>
                  </a:lnTo>
                  <a:lnTo>
                    <a:pt x="329" y="545"/>
                  </a:lnTo>
                  <a:lnTo>
                    <a:pt x="329" y="548"/>
                  </a:lnTo>
                  <a:lnTo>
                    <a:pt x="327" y="548"/>
                  </a:lnTo>
                  <a:lnTo>
                    <a:pt x="327" y="550"/>
                  </a:lnTo>
                  <a:lnTo>
                    <a:pt x="329" y="550"/>
                  </a:lnTo>
                  <a:lnTo>
                    <a:pt x="329" y="552"/>
                  </a:lnTo>
                  <a:lnTo>
                    <a:pt x="320" y="550"/>
                  </a:lnTo>
                  <a:lnTo>
                    <a:pt x="315" y="548"/>
                  </a:lnTo>
                  <a:lnTo>
                    <a:pt x="315" y="545"/>
                  </a:lnTo>
                  <a:lnTo>
                    <a:pt x="313" y="541"/>
                  </a:lnTo>
                  <a:lnTo>
                    <a:pt x="313" y="541"/>
                  </a:lnTo>
                  <a:lnTo>
                    <a:pt x="313" y="536"/>
                  </a:lnTo>
                  <a:lnTo>
                    <a:pt x="313" y="533"/>
                  </a:lnTo>
                  <a:lnTo>
                    <a:pt x="313" y="533"/>
                  </a:lnTo>
                  <a:lnTo>
                    <a:pt x="308" y="531"/>
                  </a:lnTo>
                  <a:lnTo>
                    <a:pt x="308" y="529"/>
                  </a:lnTo>
                  <a:lnTo>
                    <a:pt x="308" y="529"/>
                  </a:lnTo>
                  <a:lnTo>
                    <a:pt x="308" y="526"/>
                  </a:lnTo>
                  <a:lnTo>
                    <a:pt x="308" y="524"/>
                  </a:lnTo>
                  <a:lnTo>
                    <a:pt x="306" y="524"/>
                  </a:lnTo>
                  <a:lnTo>
                    <a:pt x="301" y="522"/>
                  </a:lnTo>
                  <a:lnTo>
                    <a:pt x="301" y="522"/>
                  </a:lnTo>
                  <a:lnTo>
                    <a:pt x="299" y="524"/>
                  </a:lnTo>
                  <a:lnTo>
                    <a:pt x="299" y="524"/>
                  </a:lnTo>
                  <a:lnTo>
                    <a:pt x="299" y="526"/>
                  </a:lnTo>
                  <a:lnTo>
                    <a:pt x="299" y="529"/>
                  </a:lnTo>
                  <a:lnTo>
                    <a:pt x="299" y="529"/>
                  </a:lnTo>
                  <a:lnTo>
                    <a:pt x="296" y="531"/>
                  </a:lnTo>
                  <a:lnTo>
                    <a:pt x="294" y="531"/>
                  </a:lnTo>
                  <a:lnTo>
                    <a:pt x="291" y="529"/>
                  </a:lnTo>
                  <a:lnTo>
                    <a:pt x="291" y="529"/>
                  </a:lnTo>
                  <a:lnTo>
                    <a:pt x="289" y="526"/>
                  </a:lnTo>
                  <a:lnTo>
                    <a:pt x="289" y="524"/>
                  </a:lnTo>
                  <a:lnTo>
                    <a:pt x="287" y="524"/>
                  </a:lnTo>
                  <a:lnTo>
                    <a:pt x="284" y="524"/>
                  </a:lnTo>
                  <a:lnTo>
                    <a:pt x="284" y="526"/>
                  </a:lnTo>
                  <a:lnTo>
                    <a:pt x="282" y="526"/>
                  </a:lnTo>
                  <a:lnTo>
                    <a:pt x="280" y="529"/>
                  </a:lnTo>
                  <a:lnTo>
                    <a:pt x="272" y="526"/>
                  </a:lnTo>
                  <a:lnTo>
                    <a:pt x="265" y="524"/>
                  </a:lnTo>
                  <a:lnTo>
                    <a:pt x="265" y="524"/>
                  </a:lnTo>
                  <a:lnTo>
                    <a:pt x="263" y="524"/>
                  </a:lnTo>
                  <a:lnTo>
                    <a:pt x="263" y="526"/>
                  </a:lnTo>
                  <a:lnTo>
                    <a:pt x="263" y="526"/>
                  </a:lnTo>
                  <a:lnTo>
                    <a:pt x="261" y="533"/>
                  </a:lnTo>
                  <a:lnTo>
                    <a:pt x="261" y="538"/>
                  </a:lnTo>
                  <a:lnTo>
                    <a:pt x="258" y="541"/>
                  </a:lnTo>
                  <a:lnTo>
                    <a:pt x="253" y="545"/>
                  </a:lnTo>
                  <a:lnTo>
                    <a:pt x="251" y="550"/>
                  </a:lnTo>
                  <a:lnTo>
                    <a:pt x="246" y="552"/>
                  </a:lnTo>
                  <a:lnTo>
                    <a:pt x="246" y="552"/>
                  </a:lnTo>
                  <a:lnTo>
                    <a:pt x="244" y="552"/>
                  </a:lnTo>
                  <a:lnTo>
                    <a:pt x="242" y="552"/>
                  </a:lnTo>
                  <a:lnTo>
                    <a:pt x="239" y="552"/>
                  </a:lnTo>
                  <a:lnTo>
                    <a:pt x="235" y="550"/>
                  </a:lnTo>
                  <a:lnTo>
                    <a:pt x="227" y="548"/>
                  </a:lnTo>
                  <a:lnTo>
                    <a:pt x="225" y="548"/>
                  </a:lnTo>
                  <a:lnTo>
                    <a:pt x="220" y="550"/>
                  </a:lnTo>
                  <a:lnTo>
                    <a:pt x="218" y="550"/>
                  </a:lnTo>
                  <a:lnTo>
                    <a:pt x="218" y="550"/>
                  </a:lnTo>
                  <a:lnTo>
                    <a:pt x="211" y="548"/>
                  </a:lnTo>
                  <a:lnTo>
                    <a:pt x="208" y="548"/>
                  </a:lnTo>
                  <a:lnTo>
                    <a:pt x="206" y="548"/>
                  </a:lnTo>
                  <a:lnTo>
                    <a:pt x="197" y="552"/>
                  </a:lnTo>
                  <a:lnTo>
                    <a:pt x="194" y="552"/>
                  </a:lnTo>
                  <a:lnTo>
                    <a:pt x="192" y="550"/>
                  </a:lnTo>
                  <a:lnTo>
                    <a:pt x="190" y="550"/>
                  </a:lnTo>
                  <a:lnTo>
                    <a:pt x="187" y="545"/>
                  </a:lnTo>
                  <a:lnTo>
                    <a:pt x="185" y="545"/>
                  </a:lnTo>
                  <a:lnTo>
                    <a:pt x="180" y="545"/>
                  </a:lnTo>
                  <a:lnTo>
                    <a:pt x="180" y="543"/>
                  </a:lnTo>
                  <a:lnTo>
                    <a:pt x="178" y="543"/>
                  </a:lnTo>
                  <a:lnTo>
                    <a:pt x="178" y="541"/>
                  </a:lnTo>
                  <a:lnTo>
                    <a:pt x="178" y="541"/>
                  </a:lnTo>
                  <a:lnTo>
                    <a:pt x="178" y="533"/>
                  </a:lnTo>
                  <a:lnTo>
                    <a:pt x="178" y="533"/>
                  </a:lnTo>
                  <a:lnTo>
                    <a:pt x="178" y="533"/>
                  </a:lnTo>
                  <a:lnTo>
                    <a:pt x="178" y="531"/>
                  </a:lnTo>
                  <a:lnTo>
                    <a:pt x="175" y="526"/>
                  </a:lnTo>
                  <a:lnTo>
                    <a:pt x="192" y="519"/>
                  </a:lnTo>
                  <a:lnTo>
                    <a:pt x="194" y="517"/>
                  </a:lnTo>
                  <a:lnTo>
                    <a:pt x="194" y="514"/>
                  </a:lnTo>
                  <a:lnTo>
                    <a:pt x="194" y="514"/>
                  </a:lnTo>
                  <a:lnTo>
                    <a:pt x="194" y="514"/>
                  </a:lnTo>
                  <a:lnTo>
                    <a:pt x="194" y="512"/>
                  </a:lnTo>
                  <a:lnTo>
                    <a:pt x="194" y="512"/>
                  </a:lnTo>
                  <a:lnTo>
                    <a:pt x="194" y="512"/>
                  </a:lnTo>
                  <a:lnTo>
                    <a:pt x="194" y="512"/>
                  </a:lnTo>
                  <a:lnTo>
                    <a:pt x="194" y="510"/>
                  </a:lnTo>
                  <a:lnTo>
                    <a:pt x="194" y="510"/>
                  </a:lnTo>
                  <a:lnTo>
                    <a:pt x="192" y="510"/>
                  </a:lnTo>
                  <a:lnTo>
                    <a:pt x="192" y="507"/>
                  </a:lnTo>
                  <a:lnTo>
                    <a:pt x="192" y="507"/>
                  </a:lnTo>
                  <a:lnTo>
                    <a:pt x="192" y="505"/>
                  </a:lnTo>
                  <a:lnTo>
                    <a:pt x="192" y="505"/>
                  </a:lnTo>
                  <a:lnTo>
                    <a:pt x="192" y="503"/>
                  </a:lnTo>
                  <a:lnTo>
                    <a:pt x="192" y="503"/>
                  </a:lnTo>
                  <a:lnTo>
                    <a:pt x="192" y="503"/>
                  </a:lnTo>
                  <a:lnTo>
                    <a:pt x="192" y="500"/>
                  </a:lnTo>
                  <a:lnTo>
                    <a:pt x="192" y="500"/>
                  </a:lnTo>
                  <a:lnTo>
                    <a:pt x="192" y="498"/>
                  </a:lnTo>
                  <a:lnTo>
                    <a:pt x="194" y="491"/>
                  </a:lnTo>
                  <a:lnTo>
                    <a:pt x="194" y="491"/>
                  </a:lnTo>
                  <a:lnTo>
                    <a:pt x="194" y="491"/>
                  </a:lnTo>
                  <a:lnTo>
                    <a:pt x="192" y="488"/>
                  </a:lnTo>
                  <a:lnTo>
                    <a:pt x="192" y="488"/>
                  </a:lnTo>
                  <a:lnTo>
                    <a:pt x="192" y="486"/>
                  </a:lnTo>
                  <a:lnTo>
                    <a:pt x="192" y="486"/>
                  </a:lnTo>
                  <a:lnTo>
                    <a:pt x="192" y="484"/>
                  </a:lnTo>
                  <a:lnTo>
                    <a:pt x="192" y="481"/>
                  </a:lnTo>
                  <a:lnTo>
                    <a:pt x="192" y="481"/>
                  </a:lnTo>
                  <a:lnTo>
                    <a:pt x="192" y="481"/>
                  </a:lnTo>
                  <a:lnTo>
                    <a:pt x="190" y="481"/>
                  </a:lnTo>
                  <a:lnTo>
                    <a:pt x="187" y="479"/>
                  </a:lnTo>
                  <a:lnTo>
                    <a:pt x="187" y="477"/>
                  </a:lnTo>
                  <a:lnTo>
                    <a:pt x="185" y="477"/>
                  </a:lnTo>
                  <a:lnTo>
                    <a:pt x="180" y="477"/>
                  </a:lnTo>
                  <a:lnTo>
                    <a:pt x="175" y="474"/>
                  </a:lnTo>
                  <a:lnTo>
                    <a:pt x="173" y="474"/>
                  </a:lnTo>
                  <a:lnTo>
                    <a:pt x="173" y="474"/>
                  </a:lnTo>
                  <a:lnTo>
                    <a:pt x="173" y="472"/>
                  </a:lnTo>
                  <a:lnTo>
                    <a:pt x="173" y="472"/>
                  </a:lnTo>
                  <a:lnTo>
                    <a:pt x="171" y="472"/>
                  </a:lnTo>
                  <a:lnTo>
                    <a:pt x="168" y="469"/>
                  </a:lnTo>
                  <a:lnTo>
                    <a:pt x="168" y="467"/>
                  </a:lnTo>
                  <a:lnTo>
                    <a:pt x="166" y="467"/>
                  </a:lnTo>
                  <a:lnTo>
                    <a:pt x="166" y="467"/>
                  </a:lnTo>
                  <a:lnTo>
                    <a:pt x="163" y="467"/>
                  </a:lnTo>
                  <a:lnTo>
                    <a:pt x="163" y="467"/>
                  </a:lnTo>
                  <a:lnTo>
                    <a:pt x="161" y="467"/>
                  </a:lnTo>
                  <a:lnTo>
                    <a:pt x="161" y="467"/>
                  </a:lnTo>
                  <a:lnTo>
                    <a:pt x="161" y="467"/>
                  </a:lnTo>
                  <a:lnTo>
                    <a:pt x="161" y="465"/>
                  </a:lnTo>
                  <a:lnTo>
                    <a:pt x="159" y="465"/>
                  </a:lnTo>
                  <a:lnTo>
                    <a:pt x="159" y="465"/>
                  </a:lnTo>
                  <a:lnTo>
                    <a:pt x="156" y="462"/>
                  </a:lnTo>
                  <a:lnTo>
                    <a:pt x="156" y="462"/>
                  </a:lnTo>
                  <a:lnTo>
                    <a:pt x="154" y="462"/>
                  </a:lnTo>
                  <a:lnTo>
                    <a:pt x="152" y="462"/>
                  </a:lnTo>
                  <a:lnTo>
                    <a:pt x="152" y="460"/>
                  </a:lnTo>
                  <a:lnTo>
                    <a:pt x="152" y="460"/>
                  </a:lnTo>
                  <a:lnTo>
                    <a:pt x="152" y="458"/>
                  </a:lnTo>
                  <a:lnTo>
                    <a:pt x="152" y="458"/>
                  </a:lnTo>
                  <a:lnTo>
                    <a:pt x="152" y="450"/>
                  </a:lnTo>
                  <a:lnTo>
                    <a:pt x="152" y="446"/>
                  </a:lnTo>
                  <a:lnTo>
                    <a:pt x="152" y="446"/>
                  </a:lnTo>
                  <a:lnTo>
                    <a:pt x="152" y="443"/>
                  </a:lnTo>
                  <a:lnTo>
                    <a:pt x="149" y="443"/>
                  </a:lnTo>
                  <a:lnTo>
                    <a:pt x="147" y="439"/>
                  </a:lnTo>
                  <a:lnTo>
                    <a:pt x="144" y="436"/>
                  </a:lnTo>
                  <a:lnTo>
                    <a:pt x="144" y="434"/>
                  </a:lnTo>
                  <a:lnTo>
                    <a:pt x="144" y="434"/>
                  </a:lnTo>
                  <a:lnTo>
                    <a:pt x="142" y="434"/>
                  </a:lnTo>
                  <a:lnTo>
                    <a:pt x="142" y="434"/>
                  </a:lnTo>
                  <a:lnTo>
                    <a:pt x="140" y="432"/>
                  </a:lnTo>
                  <a:lnTo>
                    <a:pt x="140" y="429"/>
                  </a:lnTo>
                  <a:lnTo>
                    <a:pt x="137" y="429"/>
                  </a:lnTo>
                  <a:lnTo>
                    <a:pt x="137" y="427"/>
                  </a:lnTo>
                  <a:lnTo>
                    <a:pt x="137" y="424"/>
                  </a:lnTo>
                  <a:lnTo>
                    <a:pt x="137" y="422"/>
                  </a:lnTo>
                  <a:lnTo>
                    <a:pt x="133" y="415"/>
                  </a:lnTo>
                  <a:lnTo>
                    <a:pt x="128" y="415"/>
                  </a:lnTo>
                  <a:lnTo>
                    <a:pt x="128" y="415"/>
                  </a:lnTo>
                  <a:lnTo>
                    <a:pt x="128" y="417"/>
                  </a:lnTo>
                  <a:lnTo>
                    <a:pt x="128" y="420"/>
                  </a:lnTo>
                  <a:lnTo>
                    <a:pt x="126" y="420"/>
                  </a:lnTo>
                  <a:lnTo>
                    <a:pt x="126" y="422"/>
                  </a:lnTo>
                  <a:lnTo>
                    <a:pt x="123" y="422"/>
                  </a:lnTo>
                  <a:lnTo>
                    <a:pt x="123" y="424"/>
                  </a:lnTo>
                  <a:lnTo>
                    <a:pt x="123" y="427"/>
                  </a:lnTo>
                  <a:lnTo>
                    <a:pt x="121" y="429"/>
                  </a:lnTo>
                  <a:lnTo>
                    <a:pt x="121" y="429"/>
                  </a:lnTo>
                  <a:lnTo>
                    <a:pt x="118" y="432"/>
                  </a:lnTo>
                  <a:lnTo>
                    <a:pt x="111" y="436"/>
                  </a:lnTo>
                  <a:lnTo>
                    <a:pt x="109" y="436"/>
                  </a:lnTo>
                  <a:lnTo>
                    <a:pt x="107" y="436"/>
                  </a:lnTo>
                  <a:lnTo>
                    <a:pt x="104" y="436"/>
                  </a:lnTo>
                  <a:lnTo>
                    <a:pt x="104" y="436"/>
                  </a:lnTo>
                  <a:lnTo>
                    <a:pt x="104" y="434"/>
                  </a:lnTo>
                  <a:lnTo>
                    <a:pt x="104" y="432"/>
                  </a:lnTo>
                  <a:lnTo>
                    <a:pt x="104" y="432"/>
                  </a:lnTo>
                  <a:lnTo>
                    <a:pt x="104" y="429"/>
                  </a:lnTo>
                  <a:lnTo>
                    <a:pt x="102" y="427"/>
                  </a:lnTo>
                  <a:lnTo>
                    <a:pt x="102" y="424"/>
                  </a:lnTo>
                  <a:lnTo>
                    <a:pt x="99" y="422"/>
                  </a:lnTo>
                  <a:lnTo>
                    <a:pt x="97" y="422"/>
                  </a:lnTo>
                  <a:lnTo>
                    <a:pt x="95" y="422"/>
                  </a:lnTo>
                  <a:lnTo>
                    <a:pt x="92" y="424"/>
                  </a:lnTo>
                  <a:lnTo>
                    <a:pt x="92" y="427"/>
                  </a:lnTo>
                  <a:lnTo>
                    <a:pt x="90" y="427"/>
                  </a:lnTo>
                  <a:lnTo>
                    <a:pt x="88" y="429"/>
                  </a:lnTo>
                  <a:lnTo>
                    <a:pt x="85" y="429"/>
                  </a:lnTo>
                  <a:lnTo>
                    <a:pt x="83" y="427"/>
                  </a:lnTo>
                  <a:lnTo>
                    <a:pt x="80" y="424"/>
                  </a:lnTo>
                  <a:lnTo>
                    <a:pt x="76" y="424"/>
                  </a:lnTo>
                  <a:lnTo>
                    <a:pt x="73" y="424"/>
                  </a:lnTo>
                  <a:lnTo>
                    <a:pt x="71" y="424"/>
                  </a:lnTo>
                  <a:lnTo>
                    <a:pt x="64" y="427"/>
                  </a:lnTo>
                  <a:lnTo>
                    <a:pt x="62" y="427"/>
                  </a:lnTo>
                  <a:lnTo>
                    <a:pt x="59" y="427"/>
                  </a:lnTo>
                  <a:lnTo>
                    <a:pt x="59" y="424"/>
                  </a:lnTo>
                  <a:lnTo>
                    <a:pt x="54" y="420"/>
                  </a:lnTo>
                  <a:lnTo>
                    <a:pt x="52" y="420"/>
                  </a:lnTo>
                  <a:lnTo>
                    <a:pt x="50" y="417"/>
                  </a:lnTo>
                  <a:lnTo>
                    <a:pt x="47" y="417"/>
                  </a:lnTo>
                  <a:lnTo>
                    <a:pt x="45" y="417"/>
                  </a:lnTo>
                  <a:lnTo>
                    <a:pt x="45" y="417"/>
                  </a:lnTo>
                  <a:lnTo>
                    <a:pt x="45" y="417"/>
                  </a:lnTo>
                  <a:lnTo>
                    <a:pt x="43" y="417"/>
                  </a:lnTo>
                  <a:lnTo>
                    <a:pt x="40" y="415"/>
                  </a:lnTo>
                  <a:lnTo>
                    <a:pt x="35" y="413"/>
                  </a:lnTo>
                  <a:lnTo>
                    <a:pt x="33" y="410"/>
                  </a:lnTo>
                  <a:lnTo>
                    <a:pt x="33" y="408"/>
                  </a:lnTo>
                  <a:lnTo>
                    <a:pt x="33" y="408"/>
                  </a:lnTo>
                  <a:lnTo>
                    <a:pt x="33" y="405"/>
                  </a:lnTo>
                  <a:lnTo>
                    <a:pt x="33" y="405"/>
                  </a:lnTo>
                  <a:lnTo>
                    <a:pt x="33" y="403"/>
                  </a:lnTo>
                  <a:lnTo>
                    <a:pt x="33" y="398"/>
                  </a:lnTo>
                  <a:lnTo>
                    <a:pt x="33" y="396"/>
                  </a:lnTo>
                  <a:lnTo>
                    <a:pt x="35" y="394"/>
                  </a:lnTo>
                  <a:lnTo>
                    <a:pt x="38" y="387"/>
                  </a:lnTo>
                  <a:lnTo>
                    <a:pt x="40" y="384"/>
                  </a:lnTo>
                  <a:lnTo>
                    <a:pt x="40" y="384"/>
                  </a:lnTo>
                  <a:lnTo>
                    <a:pt x="40" y="382"/>
                  </a:lnTo>
                  <a:lnTo>
                    <a:pt x="40" y="379"/>
                  </a:lnTo>
                  <a:lnTo>
                    <a:pt x="40" y="379"/>
                  </a:lnTo>
                  <a:lnTo>
                    <a:pt x="38" y="375"/>
                  </a:lnTo>
                  <a:lnTo>
                    <a:pt x="38" y="375"/>
                  </a:lnTo>
                  <a:lnTo>
                    <a:pt x="38" y="372"/>
                  </a:lnTo>
                  <a:lnTo>
                    <a:pt x="38" y="372"/>
                  </a:lnTo>
                  <a:lnTo>
                    <a:pt x="38" y="370"/>
                  </a:lnTo>
                  <a:lnTo>
                    <a:pt x="38" y="365"/>
                  </a:lnTo>
                  <a:lnTo>
                    <a:pt x="40" y="360"/>
                  </a:lnTo>
                  <a:lnTo>
                    <a:pt x="40" y="358"/>
                  </a:lnTo>
                  <a:lnTo>
                    <a:pt x="40" y="356"/>
                  </a:lnTo>
                  <a:lnTo>
                    <a:pt x="40" y="353"/>
                  </a:lnTo>
                  <a:lnTo>
                    <a:pt x="40" y="351"/>
                  </a:lnTo>
                  <a:lnTo>
                    <a:pt x="40" y="344"/>
                  </a:lnTo>
                  <a:lnTo>
                    <a:pt x="40" y="339"/>
                  </a:lnTo>
                  <a:lnTo>
                    <a:pt x="38" y="339"/>
                  </a:lnTo>
                  <a:lnTo>
                    <a:pt x="38" y="339"/>
                  </a:lnTo>
                  <a:lnTo>
                    <a:pt x="38" y="339"/>
                  </a:lnTo>
                  <a:lnTo>
                    <a:pt x="35" y="334"/>
                  </a:lnTo>
                  <a:lnTo>
                    <a:pt x="33" y="334"/>
                  </a:lnTo>
                  <a:lnTo>
                    <a:pt x="33" y="332"/>
                  </a:lnTo>
                  <a:lnTo>
                    <a:pt x="33" y="332"/>
                  </a:lnTo>
                  <a:lnTo>
                    <a:pt x="33" y="330"/>
                  </a:lnTo>
                  <a:lnTo>
                    <a:pt x="33" y="325"/>
                  </a:lnTo>
                  <a:lnTo>
                    <a:pt x="33" y="323"/>
                  </a:lnTo>
                  <a:lnTo>
                    <a:pt x="33" y="323"/>
                  </a:lnTo>
                  <a:lnTo>
                    <a:pt x="33" y="318"/>
                  </a:lnTo>
                  <a:lnTo>
                    <a:pt x="31" y="315"/>
                  </a:lnTo>
                  <a:lnTo>
                    <a:pt x="31" y="308"/>
                  </a:lnTo>
                  <a:lnTo>
                    <a:pt x="28" y="301"/>
                  </a:lnTo>
                  <a:lnTo>
                    <a:pt x="26" y="299"/>
                  </a:lnTo>
                  <a:lnTo>
                    <a:pt x="26" y="299"/>
                  </a:lnTo>
                  <a:lnTo>
                    <a:pt x="24" y="289"/>
                  </a:lnTo>
                  <a:lnTo>
                    <a:pt x="24" y="287"/>
                  </a:lnTo>
                  <a:lnTo>
                    <a:pt x="24" y="287"/>
                  </a:lnTo>
                  <a:lnTo>
                    <a:pt x="21" y="285"/>
                  </a:lnTo>
                  <a:lnTo>
                    <a:pt x="19" y="282"/>
                  </a:lnTo>
                  <a:lnTo>
                    <a:pt x="19" y="282"/>
                  </a:lnTo>
                  <a:lnTo>
                    <a:pt x="14" y="278"/>
                  </a:lnTo>
                  <a:lnTo>
                    <a:pt x="14" y="275"/>
                  </a:lnTo>
                  <a:lnTo>
                    <a:pt x="12" y="275"/>
                  </a:lnTo>
                  <a:lnTo>
                    <a:pt x="12" y="275"/>
                  </a:lnTo>
                  <a:lnTo>
                    <a:pt x="9" y="275"/>
                  </a:lnTo>
                  <a:lnTo>
                    <a:pt x="9" y="275"/>
                  </a:lnTo>
                  <a:lnTo>
                    <a:pt x="9" y="273"/>
                  </a:lnTo>
                  <a:lnTo>
                    <a:pt x="9" y="273"/>
                  </a:lnTo>
                  <a:lnTo>
                    <a:pt x="7" y="270"/>
                  </a:lnTo>
                  <a:lnTo>
                    <a:pt x="7" y="268"/>
                  </a:lnTo>
                  <a:lnTo>
                    <a:pt x="7" y="268"/>
                  </a:lnTo>
                  <a:lnTo>
                    <a:pt x="7" y="266"/>
                  </a:lnTo>
                  <a:lnTo>
                    <a:pt x="9" y="263"/>
                  </a:lnTo>
                  <a:lnTo>
                    <a:pt x="9" y="261"/>
                  </a:lnTo>
                  <a:lnTo>
                    <a:pt x="12" y="256"/>
                  </a:lnTo>
                  <a:lnTo>
                    <a:pt x="12" y="256"/>
                  </a:lnTo>
                  <a:lnTo>
                    <a:pt x="14" y="256"/>
                  </a:lnTo>
                  <a:lnTo>
                    <a:pt x="14" y="254"/>
                  </a:lnTo>
                  <a:lnTo>
                    <a:pt x="14" y="251"/>
                  </a:lnTo>
                  <a:lnTo>
                    <a:pt x="14" y="249"/>
                  </a:lnTo>
                  <a:lnTo>
                    <a:pt x="16" y="244"/>
                  </a:lnTo>
                  <a:lnTo>
                    <a:pt x="16" y="242"/>
                  </a:lnTo>
                  <a:lnTo>
                    <a:pt x="16" y="240"/>
                  </a:lnTo>
                  <a:lnTo>
                    <a:pt x="14" y="240"/>
                  </a:lnTo>
                  <a:lnTo>
                    <a:pt x="12" y="235"/>
                  </a:lnTo>
                  <a:lnTo>
                    <a:pt x="12" y="232"/>
                  </a:lnTo>
                  <a:lnTo>
                    <a:pt x="9" y="228"/>
                  </a:lnTo>
                  <a:lnTo>
                    <a:pt x="7" y="225"/>
                  </a:lnTo>
                  <a:lnTo>
                    <a:pt x="5" y="221"/>
                  </a:lnTo>
                  <a:lnTo>
                    <a:pt x="5" y="218"/>
                  </a:lnTo>
                  <a:lnTo>
                    <a:pt x="5" y="218"/>
                  </a:lnTo>
                  <a:lnTo>
                    <a:pt x="12" y="214"/>
                  </a:lnTo>
                  <a:lnTo>
                    <a:pt x="12" y="214"/>
                  </a:lnTo>
                  <a:lnTo>
                    <a:pt x="19" y="214"/>
                  </a:lnTo>
                  <a:lnTo>
                    <a:pt x="24" y="211"/>
                  </a:lnTo>
                  <a:lnTo>
                    <a:pt x="21" y="209"/>
                  </a:lnTo>
                  <a:lnTo>
                    <a:pt x="16" y="202"/>
                  </a:lnTo>
                  <a:lnTo>
                    <a:pt x="14" y="199"/>
                  </a:lnTo>
                  <a:lnTo>
                    <a:pt x="14" y="197"/>
                  </a:lnTo>
                  <a:lnTo>
                    <a:pt x="16" y="195"/>
                  </a:lnTo>
                  <a:lnTo>
                    <a:pt x="16" y="192"/>
                  </a:lnTo>
                  <a:lnTo>
                    <a:pt x="16" y="190"/>
                  </a:lnTo>
                  <a:lnTo>
                    <a:pt x="14" y="185"/>
                  </a:lnTo>
                  <a:lnTo>
                    <a:pt x="12" y="183"/>
                  </a:lnTo>
                  <a:lnTo>
                    <a:pt x="7" y="178"/>
                  </a:lnTo>
                  <a:lnTo>
                    <a:pt x="5" y="178"/>
                  </a:lnTo>
                  <a:lnTo>
                    <a:pt x="5" y="176"/>
                  </a:lnTo>
                  <a:lnTo>
                    <a:pt x="2" y="176"/>
                  </a:lnTo>
                  <a:lnTo>
                    <a:pt x="0" y="176"/>
                  </a:lnTo>
                  <a:lnTo>
                    <a:pt x="0" y="173"/>
                  </a:lnTo>
                  <a:lnTo>
                    <a:pt x="0" y="171"/>
                  </a:lnTo>
                  <a:lnTo>
                    <a:pt x="0" y="169"/>
                  </a:lnTo>
                  <a:lnTo>
                    <a:pt x="0" y="166"/>
                  </a:lnTo>
                  <a:lnTo>
                    <a:pt x="0" y="166"/>
                  </a:lnTo>
                  <a:lnTo>
                    <a:pt x="2" y="166"/>
                  </a:lnTo>
                  <a:lnTo>
                    <a:pt x="2" y="164"/>
                  </a:lnTo>
                  <a:lnTo>
                    <a:pt x="5" y="164"/>
                  </a:lnTo>
                  <a:lnTo>
                    <a:pt x="7" y="164"/>
                  </a:lnTo>
                  <a:lnTo>
                    <a:pt x="12" y="164"/>
                  </a:lnTo>
                  <a:lnTo>
                    <a:pt x="12" y="164"/>
                  </a:lnTo>
                  <a:lnTo>
                    <a:pt x="14" y="164"/>
                  </a:lnTo>
                  <a:lnTo>
                    <a:pt x="19" y="159"/>
                  </a:lnTo>
                  <a:lnTo>
                    <a:pt x="26" y="157"/>
                  </a:lnTo>
                  <a:lnTo>
                    <a:pt x="26" y="157"/>
                  </a:lnTo>
                  <a:lnTo>
                    <a:pt x="28" y="154"/>
                  </a:lnTo>
                  <a:lnTo>
                    <a:pt x="28" y="152"/>
                  </a:lnTo>
                  <a:lnTo>
                    <a:pt x="28" y="150"/>
                  </a:lnTo>
                  <a:lnTo>
                    <a:pt x="28" y="150"/>
                  </a:lnTo>
                  <a:lnTo>
                    <a:pt x="28" y="147"/>
                  </a:lnTo>
                  <a:lnTo>
                    <a:pt x="28" y="145"/>
                  </a:lnTo>
                  <a:lnTo>
                    <a:pt x="28" y="145"/>
                  </a:lnTo>
                  <a:lnTo>
                    <a:pt x="31" y="142"/>
                  </a:lnTo>
                  <a:lnTo>
                    <a:pt x="28" y="140"/>
                  </a:lnTo>
                  <a:lnTo>
                    <a:pt x="28" y="138"/>
                  </a:lnTo>
                  <a:lnTo>
                    <a:pt x="26" y="135"/>
                  </a:lnTo>
                  <a:lnTo>
                    <a:pt x="26" y="131"/>
                  </a:lnTo>
                  <a:lnTo>
                    <a:pt x="26" y="128"/>
                  </a:lnTo>
                  <a:lnTo>
                    <a:pt x="28" y="126"/>
                  </a:lnTo>
                  <a:lnTo>
                    <a:pt x="31" y="128"/>
                  </a:lnTo>
                  <a:lnTo>
                    <a:pt x="31" y="126"/>
                  </a:lnTo>
                  <a:lnTo>
                    <a:pt x="33" y="126"/>
                  </a:lnTo>
                  <a:lnTo>
                    <a:pt x="35" y="121"/>
                  </a:lnTo>
                  <a:lnTo>
                    <a:pt x="38" y="121"/>
                  </a:lnTo>
                  <a:lnTo>
                    <a:pt x="40" y="119"/>
                  </a:lnTo>
                  <a:lnTo>
                    <a:pt x="43" y="116"/>
                  </a:lnTo>
                  <a:lnTo>
                    <a:pt x="43" y="114"/>
                  </a:lnTo>
                  <a:lnTo>
                    <a:pt x="47" y="107"/>
                  </a:lnTo>
                  <a:lnTo>
                    <a:pt x="47" y="105"/>
                  </a:lnTo>
                  <a:lnTo>
                    <a:pt x="47" y="100"/>
                  </a:lnTo>
                  <a:lnTo>
                    <a:pt x="47" y="97"/>
                  </a:lnTo>
                  <a:lnTo>
                    <a:pt x="45" y="97"/>
                  </a:lnTo>
                  <a:lnTo>
                    <a:pt x="43" y="93"/>
                  </a:lnTo>
                  <a:lnTo>
                    <a:pt x="38" y="90"/>
                  </a:lnTo>
                  <a:lnTo>
                    <a:pt x="35" y="88"/>
                  </a:lnTo>
                  <a:lnTo>
                    <a:pt x="35" y="86"/>
                  </a:lnTo>
                  <a:lnTo>
                    <a:pt x="33" y="74"/>
                  </a:lnTo>
                  <a:lnTo>
                    <a:pt x="31" y="71"/>
                  </a:lnTo>
                  <a:lnTo>
                    <a:pt x="31" y="69"/>
                  </a:lnTo>
                  <a:lnTo>
                    <a:pt x="28" y="69"/>
                  </a:lnTo>
                  <a:lnTo>
                    <a:pt x="26" y="69"/>
                  </a:lnTo>
                  <a:lnTo>
                    <a:pt x="21" y="67"/>
                  </a:lnTo>
                  <a:lnTo>
                    <a:pt x="16" y="67"/>
                  </a:lnTo>
                  <a:lnTo>
                    <a:pt x="14" y="67"/>
                  </a:lnTo>
                  <a:lnTo>
                    <a:pt x="16" y="62"/>
                  </a:lnTo>
                  <a:lnTo>
                    <a:pt x="16" y="60"/>
                  </a:lnTo>
                  <a:lnTo>
                    <a:pt x="16" y="57"/>
                  </a:lnTo>
                  <a:lnTo>
                    <a:pt x="19" y="55"/>
                  </a:lnTo>
                  <a:lnTo>
                    <a:pt x="19" y="52"/>
                  </a:lnTo>
                  <a:lnTo>
                    <a:pt x="21" y="52"/>
                  </a:lnTo>
                  <a:lnTo>
                    <a:pt x="26" y="50"/>
                  </a:lnTo>
                  <a:lnTo>
                    <a:pt x="28" y="48"/>
                  </a:lnTo>
                  <a:lnTo>
                    <a:pt x="28" y="45"/>
                  </a:lnTo>
                  <a:lnTo>
                    <a:pt x="31" y="43"/>
                  </a:lnTo>
                  <a:lnTo>
                    <a:pt x="31" y="43"/>
                  </a:lnTo>
                  <a:lnTo>
                    <a:pt x="31" y="41"/>
                  </a:lnTo>
                  <a:lnTo>
                    <a:pt x="33" y="38"/>
                  </a:lnTo>
                  <a:lnTo>
                    <a:pt x="33" y="38"/>
                  </a:lnTo>
                  <a:lnTo>
                    <a:pt x="33" y="36"/>
                  </a:lnTo>
                  <a:lnTo>
                    <a:pt x="31" y="33"/>
                  </a:lnTo>
                  <a:lnTo>
                    <a:pt x="31" y="33"/>
                  </a:lnTo>
                  <a:lnTo>
                    <a:pt x="31" y="31"/>
                  </a:lnTo>
                  <a:lnTo>
                    <a:pt x="31" y="29"/>
                  </a:lnTo>
                  <a:lnTo>
                    <a:pt x="31" y="29"/>
                  </a:lnTo>
                  <a:lnTo>
                    <a:pt x="31" y="26"/>
                  </a:lnTo>
                  <a:lnTo>
                    <a:pt x="31" y="24"/>
                  </a:lnTo>
                  <a:lnTo>
                    <a:pt x="31" y="24"/>
                  </a:lnTo>
                  <a:lnTo>
                    <a:pt x="31" y="22"/>
                  </a:lnTo>
                  <a:lnTo>
                    <a:pt x="33" y="19"/>
                  </a:lnTo>
                  <a:lnTo>
                    <a:pt x="33" y="17"/>
                  </a:lnTo>
                  <a:lnTo>
                    <a:pt x="33" y="17"/>
                  </a:lnTo>
                  <a:lnTo>
                    <a:pt x="33" y="15"/>
                  </a:lnTo>
                  <a:lnTo>
                    <a:pt x="35" y="15"/>
                  </a:lnTo>
                  <a:lnTo>
                    <a:pt x="43" y="15"/>
                  </a:lnTo>
                  <a:lnTo>
                    <a:pt x="45" y="15"/>
                  </a:lnTo>
                  <a:lnTo>
                    <a:pt x="45" y="12"/>
                  </a:lnTo>
                  <a:lnTo>
                    <a:pt x="47" y="12"/>
                  </a:lnTo>
                  <a:lnTo>
                    <a:pt x="47" y="12"/>
                  </a:lnTo>
                  <a:lnTo>
                    <a:pt x="50" y="12"/>
                  </a:lnTo>
                  <a:lnTo>
                    <a:pt x="57" y="12"/>
                  </a:lnTo>
                  <a:lnTo>
                    <a:pt x="59" y="12"/>
                  </a:lnTo>
                  <a:lnTo>
                    <a:pt x="62" y="12"/>
                  </a:lnTo>
                  <a:lnTo>
                    <a:pt x="78" y="10"/>
                  </a:lnTo>
                  <a:lnTo>
                    <a:pt x="80" y="10"/>
                  </a:lnTo>
                  <a:lnTo>
                    <a:pt x="85" y="12"/>
                  </a:lnTo>
                  <a:lnTo>
                    <a:pt x="85" y="12"/>
                  </a:lnTo>
                  <a:lnTo>
                    <a:pt x="88" y="10"/>
                  </a:lnTo>
                  <a:lnTo>
                    <a:pt x="90" y="5"/>
                  </a:lnTo>
                  <a:lnTo>
                    <a:pt x="95" y="0"/>
                  </a:lnTo>
                  <a:lnTo>
                    <a:pt x="97" y="5"/>
                  </a:lnTo>
                  <a:lnTo>
                    <a:pt x="97" y="7"/>
                  </a:lnTo>
                  <a:lnTo>
                    <a:pt x="97" y="10"/>
                  </a:lnTo>
                  <a:lnTo>
                    <a:pt x="97" y="12"/>
                  </a:lnTo>
                  <a:lnTo>
                    <a:pt x="99" y="12"/>
                  </a:lnTo>
                  <a:lnTo>
                    <a:pt x="102" y="12"/>
                  </a:lnTo>
                  <a:lnTo>
                    <a:pt x="104" y="12"/>
                  </a:lnTo>
                  <a:lnTo>
                    <a:pt x="111" y="15"/>
                  </a:lnTo>
                  <a:lnTo>
                    <a:pt x="114" y="17"/>
                  </a:lnTo>
                  <a:lnTo>
                    <a:pt x="116" y="19"/>
                  </a:lnTo>
                  <a:lnTo>
                    <a:pt x="126" y="33"/>
                  </a:lnTo>
                  <a:lnTo>
                    <a:pt x="128" y="38"/>
                  </a:lnTo>
                  <a:lnTo>
                    <a:pt x="130" y="41"/>
                  </a:lnTo>
                  <a:lnTo>
                    <a:pt x="130" y="43"/>
                  </a:lnTo>
                  <a:lnTo>
                    <a:pt x="130" y="43"/>
                  </a:lnTo>
                  <a:lnTo>
                    <a:pt x="130" y="45"/>
                  </a:lnTo>
                  <a:lnTo>
                    <a:pt x="130" y="48"/>
                  </a:lnTo>
                  <a:lnTo>
                    <a:pt x="130" y="50"/>
                  </a:lnTo>
                  <a:lnTo>
                    <a:pt x="130" y="52"/>
                  </a:lnTo>
                  <a:lnTo>
                    <a:pt x="128" y="52"/>
                  </a:lnTo>
                  <a:lnTo>
                    <a:pt x="126" y="57"/>
                  </a:lnTo>
                  <a:lnTo>
                    <a:pt x="126" y="57"/>
                  </a:lnTo>
                  <a:lnTo>
                    <a:pt x="126" y="60"/>
                  </a:lnTo>
                  <a:lnTo>
                    <a:pt x="130" y="62"/>
                  </a:lnTo>
                  <a:lnTo>
                    <a:pt x="137" y="67"/>
                  </a:lnTo>
                  <a:lnTo>
                    <a:pt x="140" y="69"/>
                  </a:lnTo>
                  <a:lnTo>
                    <a:pt x="142" y="69"/>
                  </a:lnTo>
                  <a:lnTo>
                    <a:pt x="144" y="69"/>
                  </a:lnTo>
                  <a:lnTo>
                    <a:pt x="144" y="67"/>
                  </a:lnTo>
                  <a:lnTo>
                    <a:pt x="144" y="67"/>
                  </a:lnTo>
                  <a:lnTo>
                    <a:pt x="147" y="64"/>
                  </a:lnTo>
                  <a:lnTo>
                    <a:pt x="147" y="64"/>
                  </a:lnTo>
                  <a:lnTo>
                    <a:pt x="152" y="64"/>
                  </a:lnTo>
                  <a:lnTo>
                    <a:pt x="152" y="67"/>
                  </a:lnTo>
                  <a:lnTo>
                    <a:pt x="152" y="69"/>
                  </a:lnTo>
                  <a:lnTo>
                    <a:pt x="154" y="71"/>
                  </a:lnTo>
                  <a:lnTo>
                    <a:pt x="154" y="71"/>
                  </a:lnTo>
                  <a:lnTo>
                    <a:pt x="156" y="74"/>
                  </a:lnTo>
                  <a:lnTo>
                    <a:pt x="159" y="78"/>
                  </a:lnTo>
                  <a:lnTo>
                    <a:pt x="171" y="100"/>
                  </a:lnTo>
                  <a:lnTo>
                    <a:pt x="171" y="100"/>
                  </a:lnTo>
                  <a:lnTo>
                    <a:pt x="171" y="102"/>
                  </a:lnTo>
                  <a:lnTo>
                    <a:pt x="171" y="102"/>
                  </a:lnTo>
                  <a:lnTo>
                    <a:pt x="168" y="105"/>
                  </a:lnTo>
                  <a:lnTo>
                    <a:pt x="166" y="105"/>
                  </a:lnTo>
                  <a:lnTo>
                    <a:pt x="166" y="105"/>
                  </a:lnTo>
                  <a:lnTo>
                    <a:pt x="166" y="107"/>
                  </a:lnTo>
                  <a:lnTo>
                    <a:pt x="168" y="107"/>
                  </a:lnTo>
                  <a:lnTo>
                    <a:pt x="171" y="109"/>
                  </a:lnTo>
                  <a:lnTo>
                    <a:pt x="173" y="109"/>
                  </a:lnTo>
                  <a:lnTo>
                    <a:pt x="175" y="107"/>
                  </a:lnTo>
                  <a:lnTo>
                    <a:pt x="178" y="107"/>
                  </a:lnTo>
                  <a:lnTo>
                    <a:pt x="180" y="109"/>
                  </a:lnTo>
                  <a:lnTo>
                    <a:pt x="180" y="112"/>
                  </a:lnTo>
                  <a:lnTo>
                    <a:pt x="180" y="116"/>
                  </a:lnTo>
                  <a:lnTo>
                    <a:pt x="180" y="116"/>
                  </a:lnTo>
                  <a:lnTo>
                    <a:pt x="180" y="119"/>
                  </a:lnTo>
                  <a:lnTo>
                    <a:pt x="180" y="121"/>
                  </a:lnTo>
                  <a:lnTo>
                    <a:pt x="182" y="121"/>
                  </a:lnTo>
                  <a:lnTo>
                    <a:pt x="187" y="123"/>
                  </a:lnTo>
                  <a:lnTo>
                    <a:pt x="194" y="121"/>
                  </a:lnTo>
                  <a:lnTo>
                    <a:pt x="194" y="121"/>
                  </a:lnTo>
                  <a:lnTo>
                    <a:pt x="197" y="121"/>
                  </a:lnTo>
                  <a:lnTo>
                    <a:pt x="199" y="123"/>
                  </a:lnTo>
                  <a:lnTo>
                    <a:pt x="199" y="123"/>
                  </a:lnTo>
                  <a:lnTo>
                    <a:pt x="201" y="123"/>
                  </a:lnTo>
                  <a:lnTo>
                    <a:pt x="204" y="123"/>
                  </a:lnTo>
                  <a:lnTo>
                    <a:pt x="206" y="121"/>
                  </a:lnTo>
                  <a:lnTo>
                    <a:pt x="206" y="119"/>
                  </a:lnTo>
                  <a:lnTo>
                    <a:pt x="208" y="121"/>
                  </a:lnTo>
                  <a:lnTo>
                    <a:pt x="211" y="121"/>
                  </a:lnTo>
                  <a:lnTo>
                    <a:pt x="216" y="121"/>
                  </a:lnTo>
                  <a:lnTo>
                    <a:pt x="216" y="121"/>
                  </a:lnTo>
                  <a:lnTo>
                    <a:pt x="218" y="121"/>
                  </a:lnTo>
                  <a:lnTo>
                    <a:pt x="218" y="119"/>
                  </a:lnTo>
                  <a:lnTo>
                    <a:pt x="220" y="119"/>
                  </a:lnTo>
                  <a:lnTo>
                    <a:pt x="220" y="116"/>
                  </a:lnTo>
                  <a:lnTo>
                    <a:pt x="223" y="116"/>
                  </a:lnTo>
                  <a:lnTo>
                    <a:pt x="225" y="116"/>
                  </a:lnTo>
                  <a:lnTo>
                    <a:pt x="225" y="116"/>
                  </a:lnTo>
                  <a:lnTo>
                    <a:pt x="227" y="119"/>
                  </a:lnTo>
                  <a:lnTo>
                    <a:pt x="230" y="119"/>
                  </a:lnTo>
                  <a:lnTo>
                    <a:pt x="230" y="119"/>
                  </a:lnTo>
                  <a:lnTo>
                    <a:pt x="230" y="119"/>
                  </a:lnTo>
                  <a:lnTo>
                    <a:pt x="230" y="116"/>
                  </a:lnTo>
                  <a:lnTo>
                    <a:pt x="230" y="114"/>
                  </a:lnTo>
                  <a:lnTo>
                    <a:pt x="230" y="114"/>
                  </a:lnTo>
                  <a:lnTo>
                    <a:pt x="230" y="112"/>
                  </a:lnTo>
                  <a:lnTo>
                    <a:pt x="232" y="112"/>
                  </a:lnTo>
                  <a:lnTo>
                    <a:pt x="232" y="112"/>
                  </a:lnTo>
                  <a:lnTo>
                    <a:pt x="235" y="116"/>
                  </a:lnTo>
                  <a:lnTo>
                    <a:pt x="237" y="121"/>
                  </a:lnTo>
                  <a:lnTo>
                    <a:pt x="239" y="123"/>
                  </a:lnTo>
                  <a:lnTo>
                    <a:pt x="242" y="123"/>
                  </a:lnTo>
                  <a:lnTo>
                    <a:pt x="244" y="123"/>
                  </a:lnTo>
                  <a:lnTo>
                    <a:pt x="249" y="119"/>
                  </a:lnTo>
                  <a:lnTo>
                    <a:pt x="287" y="114"/>
                  </a:lnTo>
                  <a:lnTo>
                    <a:pt x="289" y="112"/>
                  </a:lnTo>
                  <a:lnTo>
                    <a:pt x="289" y="112"/>
                  </a:lnTo>
                  <a:lnTo>
                    <a:pt x="289" y="109"/>
                  </a:lnTo>
                  <a:lnTo>
                    <a:pt x="289" y="107"/>
                  </a:lnTo>
                  <a:lnTo>
                    <a:pt x="289" y="105"/>
                  </a:lnTo>
                  <a:lnTo>
                    <a:pt x="294" y="102"/>
                  </a:lnTo>
                  <a:lnTo>
                    <a:pt x="296" y="100"/>
                  </a:lnTo>
                  <a:lnTo>
                    <a:pt x="296" y="100"/>
                  </a:lnTo>
                  <a:lnTo>
                    <a:pt x="303" y="102"/>
                  </a:lnTo>
                  <a:lnTo>
                    <a:pt x="306" y="102"/>
                  </a:lnTo>
                  <a:lnTo>
                    <a:pt x="308" y="102"/>
                  </a:lnTo>
                  <a:lnTo>
                    <a:pt x="313" y="100"/>
                  </a:lnTo>
                  <a:lnTo>
                    <a:pt x="317" y="102"/>
                  </a:lnTo>
                  <a:lnTo>
                    <a:pt x="327" y="105"/>
                  </a:lnTo>
                  <a:lnTo>
                    <a:pt x="329" y="107"/>
                  </a:lnTo>
                  <a:lnTo>
                    <a:pt x="329" y="109"/>
                  </a:lnTo>
                  <a:lnTo>
                    <a:pt x="329" y="112"/>
                  </a:lnTo>
                  <a:lnTo>
                    <a:pt x="329" y="114"/>
                  </a:lnTo>
                  <a:lnTo>
                    <a:pt x="332" y="114"/>
                  </a:lnTo>
                  <a:lnTo>
                    <a:pt x="336" y="116"/>
                  </a:lnTo>
                  <a:lnTo>
                    <a:pt x="339" y="116"/>
                  </a:lnTo>
                  <a:lnTo>
                    <a:pt x="339" y="119"/>
                  </a:lnTo>
                  <a:lnTo>
                    <a:pt x="339" y="119"/>
                  </a:lnTo>
                  <a:lnTo>
                    <a:pt x="339" y="121"/>
                  </a:lnTo>
                  <a:lnTo>
                    <a:pt x="336" y="123"/>
                  </a:lnTo>
                  <a:lnTo>
                    <a:pt x="336" y="126"/>
                  </a:lnTo>
                  <a:lnTo>
                    <a:pt x="336" y="126"/>
                  </a:lnTo>
                  <a:lnTo>
                    <a:pt x="336" y="128"/>
                  </a:lnTo>
                  <a:lnTo>
                    <a:pt x="339" y="131"/>
                  </a:lnTo>
                  <a:lnTo>
                    <a:pt x="339" y="131"/>
                  </a:lnTo>
                  <a:lnTo>
                    <a:pt x="341" y="131"/>
                  </a:lnTo>
                  <a:lnTo>
                    <a:pt x="341" y="126"/>
                  </a:lnTo>
                  <a:lnTo>
                    <a:pt x="344" y="126"/>
                  </a:lnTo>
                  <a:lnTo>
                    <a:pt x="346" y="126"/>
                  </a:lnTo>
                  <a:lnTo>
                    <a:pt x="353" y="138"/>
                  </a:lnTo>
                  <a:lnTo>
                    <a:pt x="358" y="145"/>
                  </a:lnTo>
                  <a:lnTo>
                    <a:pt x="360" y="152"/>
                  </a:lnTo>
                  <a:lnTo>
                    <a:pt x="360" y="152"/>
                  </a:lnTo>
                  <a:lnTo>
                    <a:pt x="360" y="154"/>
                  </a:lnTo>
                  <a:lnTo>
                    <a:pt x="360" y="154"/>
                  </a:lnTo>
                  <a:lnTo>
                    <a:pt x="358" y="157"/>
                  </a:lnTo>
                  <a:lnTo>
                    <a:pt x="358" y="157"/>
                  </a:lnTo>
                  <a:lnTo>
                    <a:pt x="353" y="157"/>
                  </a:lnTo>
                  <a:lnTo>
                    <a:pt x="353" y="157"/>
                  </a:lnTo>
                  <a:lnTo>
                    <a:pt x="351" y="159"/>
                  </a:lnTo>
                  <a:lnTo>
                    <a:pt x="351" y="161"/>
                  </a:lnTo>
                  <a:lnTo>
                    <a:pt x="353" y="164"/>
                  </a:lnTo>
                  <a:lnTo>
                    <a:pt x="353" y="164"/>
                  </a:lnTo>
                  <a:lnTo>
                    <a:pt x="355" y="166"/>
                  </a:lnTo>
                  <a:lnTo>
                    <a:pt x="355" y="166"/>
                  </a:lnTo>
                  <a:lnTo>
                    <a:pt x="355" y="169"/>
                  </a:lnTo>
                  <a:lnTo>
                    <a:pt x="355" y="176"/>
                  </a:lnTo>
                  <a:lnTo>
                    <a:pt x="355" y="178"/>
                  </a:lnTo>
                  <a:lnTo>
                    <a:pt x="358" y="180"/>
                  </a:lnTo>
                  <a:lnTo>
                    <a:pt x="360" y="183"/>
                  </a:lnTo>
                  <a:lnTo>
                    <a:pt x="360" y="183"/>
                  </a:lnTo>
                  <a:lnTo>
                    <a:pt x="363" y="183"/>
                  </a:lnTo>
                  <a:lnTo>
                    <a:pt x="363" y="180"/>
                  </a:lnTo>
                  <a:lnTo>
                    <a:pt x="365" y="178"/>
                  </a:lnTo>
                  <a:lnTo>
                    <a:pt x="367" y="178"/>
                  </a:lnTo>
                  <a:lnTo>
                    <a:pt x="367" y="178"/>
                  </a:lnTo>
                  <a:lnTo>
                    <a:pt x="370" y="180"/>
                  </a:lnTo>
                  <a:lnTo>
                    <a:pt x="372" y="185"/>
                  </a:lnTo>
                  <a:lnTo>
                    <a:pt x="374" y="187"/>
                  </a:lnTo>
                  <a:lnTo>
                    <a:pt x="377" y="190"/>
                  </a:lnTo>
                  <a:lnTo>
                    <a:pt x="379" y="192"/>
                  </a:lnTo>
                  <a:lnTo>
                    <a:pt x="381" y="192"/>
                  </a:lnTo>
                  <a:lnTo>
                    <a:pt x="381" y="192"/>
                  </a:lnTo>
                  <a:lnTo>
                    <a:pt x="384" y="192"/>
                  </a:lnTo>
                  <a:lnTo>
                    <a:pt x="386" y="192"/>
                  </a:lnTo>
                  <a:lnTo>
                    <a:pt x="386" y="190"/>
                  </a:lnTo>
                  <a:lnTo>
                    <a:pt x="389" y="190"/>
                  </a:lnTo>
                  <a:lnTo>
                    <a:pt x="389" y="187"/>
                  </a:lnTo>
                  <a:lnTo>
                    <a:pt x="389" y="185"/>
                  </a:lnTo>
                  <a:lnTo>
                    <a:pt x="391" y="185"/>
                  </a:lnTo>
                  <a:lnTo>
                    <a:pt x="393" y="185"/>
                  </a:lnTo>
                  <a:lnTo>
                    <a:pt x="393" y="185"/>
                  </a:lnTo>
                  <a:lnTo>
                    <a:pt x="393" y="187"/>
                  </a:lnTo>
                  <a:lnTo>
                    <a:pt x="393" y="190"/>
                  </a:lnTo>
                  <a:lnTo>
                    <a:pt x="396" y="190"/>
                  </a:lnTo>
                  <a:lnTo>
                    <a:pt x="396" y="192"/>
                  </a:lnTo>
                  <a:lnTo>
                    <a:pt x="400" y="195"/>
                  </a:lnTo>
                  <a:lnTo>
                    <a:pt x="403" y="197"/>
                  </a:lnTo>
                  <a:lnTo>
                    <a:pt x="405" y="199"/>
                  </a:lnTo>
                  <a:lnTo>
                    <a:pt x="408" y="199"/>
                  </a:lnTo>
                  <a:lnTo>
                    <a:pt x="408" y="199"/>
                  </a:lnTo>
                  <a:lnTo>
                    <a:pt x="408" y="204"/>
                  </a:lnTo>
                  <a:lnTo>
                    <a:pt x="408" y="206"/>
                  </a:lnTo>
                  <a:lnTo>
                    <a:pt x="410" y="206"/>
                  </a:lnTo>
                  <a:lnTo>
                    <a:pt x="412" y="206"/>
                  </a:lnTo>
                  <a:lnTo>
                    <a:pt x="417" y="202"/>
                  </a:lnTo>
                  <a:lnTo>
                    <a:pt x="417" y="202"/>
                  </a:lnTo>
                  <a:lnTo>
                    <a:pt x="419" y="202"/>
                  </a:lnTo>
                  <a:lnTo>
                    <a:pt x="419" y="204"/>
                  </a:lnTo>
                  <a:lnTo>
                    <a:pt x="422" y="204"/>
                  </a:lnTo>
                  <a:lnTo>
                    <a:pt x="422" y="206"/>
                  </a:lnTo>
                  <a:lnTo>
                    <a:pt x="424" y="204"/>
                  </a:lnTo>
                  <a:lnTo>
                    <a:pt x="424" y="204"/>
                  </a:lnTo>
                  <a:lnTo>
                    <a:pt x="424" y="2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23">
              <a:extLst>
                <a:ext uri="{FF2B5EF4-FFF2-40B4-BE49-F238E27FC236}">
                  <a16:creationId xmlns:a16="http://schemas.microsoft.com/office/drawing/2014/main" id="{26265F6F-7243-4743-AA5E-239EF0908F4B}"/>
                </a:ext>
              </a:extLst>
            </p:cNvPr>
            <p:cNvSpPr>
              <a:spLocks noEditPoints="1"/>
            </p:cNvSpPr>
            <p:nvPr/>
          </p:nvSpPr>
          <p:spPr bwMode="auto">
            <a:xfrm>
              <a:off x="2608" y="1558"/>
              <a:ext cx="685" cy="394"/>
            </a:xfrm>
            <a:custGeom>
              <a:avLst/>
              <a:gdLst>
                <a:gd name="T0" fmla="*/ 329 w 685"/>
                <a:gd name="T1" fmla="*/ 394 h 394"/>
                <a:gd name="T2" fmla="*/ 7 w 685"/>
                <a:gd name="T3" fmla="*/ 107 h 394"/>
                <a:gd name="T4" fmla="*/ 677 w 685"/>
                <a:gd name="T5" fmla="*/ 183 h 394"/>
                <a:gd name="T6" fmla="*/ 675 w 685"/>
                <a:gd name="T7" fmla="*/ 152 h 394"/>
                <a:gd name="T8" fmla="*/ 642 w 685"/>
                <a:gd name="T9" fmla="*/ 93 h 394"/>
                <a:gd name="T10" fmla="*/ 602 w 685"/>
                <a:gd name="T11" fmla="*/ 78 h 394"/>
                <a:gd name="T12" fmla="*/ 552 w 685"/>
                <a:gd name="T13" fmla="*/ 48 h 394"/>
                <a:gd name="T14" fmla="*/ 526 w 685"/>
                <a:gd name="T15" fmla="*/ 69 h 394"/>
                <a:gd name="T16" fmla="*/ 528 w 685"/>
                <a:gd name="T17" fmla="*/ 83 h 394"/>
                <a:gd name="T18" fmla="*/ 497 w 685"/>
                <a:gd name="T19" fmla="*/ 67 h 394"/>
                <a:gd name="T20" fmla="*/ 485 w 685"/>
                <a:gd name="T21" fmla="*/ 64 h 394"/>
                <a:gd name="T22" fmla="*/ 469 w 685"/>
                <a:gd name="T23" fmla="*/ 50 h 394"/>
                <a:gd name="T24" fmla="*/ 419 w 685"/>
                <a:gd name="T25" fmla="*/ 85 h 394"/>
                <a:gd name="T26" fmla="*/ 388 w 685"/>
                <a:gd name="T27" fmla="*/ 71 h 394"/>
                <a:gd name="T28" fmla="*/ 369 w 685"/>
                <a:gd name="T29" fmla="*/ 29 h 394"/>
                <a:gd name="T30" fmla="*/ 350 w 685"/>
                <a:gd name="T31" fmla="*/ 12 h 394"/>
                <a:gd name="T32" fmla="*/ 338 w 685"/>
                <a:gd name="T33" fmla="*/ 0 h 394"/>
                <a:gd name="T34" fmla="*/ 312 w 685"/>
                <a:gd name="T35" fmla="*/ 7 h 394"/>
                <a:gd name="T36" fmla="*/ 272 w 685"/>
                <a:gd name="T37" fmla="*/ 10 h 394"/>
                <a:gd name="T38" fmla="*/ 244 w 685"/>
                <a:gd name="T39" fmla="*/ 45 h 394"/>
                <a:gd name="T40" fmla="*/ 215 w 685"/>
                <a:gd name="T41" fmla="*/ 48 h 394"/>
                <a:gd name="T42" fmla="*/ 199 w 685"/>
                <a:gd name="T43" fmla="*/ 52 h 394"/>
                <a:gd name="T44" fmla="*/ 182 w 685"/>
                <a:gd name="T45" fmla="*/ 45 h 394"/>
                <a:gd name="T46" fmla="*/ 156 w 685"/>
                <a:gd name="T47" fmla="*/ 57 h 394"/>
                <a:gd name="T48" fmla="*/ 109 w 685"/>
                <a:gd name="T49" fmla="*/ 62 h 394"/>
                <a:gd name="T50" fmla="*/ 75 w 685"/>
                <a:gd name="T51" fmla="*/ 76 h 394"/>
                <a:gd name="T52" fmla="*/ 61 w 685"/>
                <a:gd name="T53" fmla="*/ 131 h 394"/>
                <a:gd name="T54" fmla="*/ 132 w 685"/>
                <a:gd name="T55" fmla="*/ 116 h 394"/>
                <a:gd name="T56" fmla="*/ 135 w 685"/>
                <a:gd name="T57" fmla="*/ 133 h 394"/>
                <a:gd name="T58" fmla="*/ 137 w 685"/>
                <a:gd name="T59" fmla="*/ 140 h 394"/>
                <a:gd name="T60" fmla="*/ 128 w 685"/>
                <a:gd name="T61" fmla="*/ 149 h 394"/>
                <a:gd name="T62" fmla="*/ 90 w 685"/>
                <a:gd name="T63" fmla="*/ 147 h 394"/>
                <a:gd name="T64" fmla="*/ 104 w 685"/>
                <a:gd name="T65" fmla="*/ 171 h 394"/>
                <a:gd name="T66" fmla="*/ 142 w 685"/>
                <a:gd name="T67" fmla="*/ 194 h 394"/>
                <a:gd name="T68" fmla="*/ 94 w 685"/>
                <a:gd name="T69" fmla="*/ 218 h 394"/>
                <a:gd name="T70" fmla="*/ 128 w 685"/>
                <a:gd name="T71" fmla="*/ 268 h 394"/>
                <a:gd name="T72" fmla="*/ 173 w 685"/>
                <a:gd name="T73" fmla="*/ 254 h 394"/>
                <a:gd name="T74" fmla="*/ 189 w 685"/>
                <a:gd name="T75" fmla="*/ 256 h 394"/>
                <a:gd name="T76" fmla="*/ 210 w 685"/>
                <a:gd name="T77" fmla="*/ 261 h 394"/>
                <a:gd name="T78" fmla="*/ 258 w 685"/>
                <a:gd name="T79" fmla="*/ 275 h 394"/>
                <a:gd name="T80" fmla="*/ 303 w 685"/>
                <a:gd name="T81" fmla="*/ 282 h 394"/>
                <a:gd name="T82" fmla="*/ 310 w 685"/>
                <a:gd name="T83" fmla="*/ 296 h 394"/>
                <a:gd name="T84" fmla="*/ 327 w 685"/>
                <a:gd name="T85" fmla="*/ 294 h 394"/>
                <a:gd name="T86" fmla="*/ 334 w 685"/>
                <a:gd name="T87" fmla="*/ 289 h 394"/>
                <a:gd name="T88" fmla="*/ 336 w 685"/>
                <a:gd name="T89" fmla="*/ 325 h 394"/>
                <a:gd name="T90" fmla="*/ 336 w 685"/>
                <a:gd name="T91" fmla="*/ 322 h 394"/>
                <a:gd name="T92" fmla="*/ 357 w 685"/>
                <a:gd name="T93" fmla="*/ 325 h 394"/>
                <a:gd name="T94" fmla="*/ 362 w 685"/>
                <a:gd name="T95" fmla="*/ 311 h 394"/>
                <a:gd name="T96" fmla="*/ 372 w 685"/>
                <a:gd name="T97" fmla="*/ 320 h 394"/>
                <a:gd name="T98" fmla="*/ 407 w 685"/>
                <a:gd name="T99" fmla="*/ 320 h 394"/>
                <a:gd name="T100" fmla="*/ 388 w 685"/>
                <a:gd name="T101" fmla="*/ 332 h 394"/>
                <a:gd name="T102" fmla="*/ 381 w 685"/>
                <a:gd name="T103" fmla="*/ 337 h 394"/>
                <a:gd name="T104" fmla="*/ 419 w 685"/>
                <a:gd name="T105" fmla="*/ 334 h 394"/>
                <a:gd name="T106" fmla="*/ 440 w 685"/>
                <a:gd name="T107" fmla="*/ 339 h 394"/>
                <a:gd name="T108" fmla="*/ 455 w 685"/>
                <a:gd name="T109" fmla="*/ 353 h 394"/>
                <a:gd name="T110" fmla="*/ 478 w 685"/>
                <a:gd name="T111" fmla="*/ 344 h 394"/>
                <a:gd name="T112" fmla="*/ 495 w 685"/>
                <a:gd name="T113" fmla="*/ 348 h 394"/>
                <a:gd name="T114" fmla="*/ 511 w 685"/>
                <a:gd name="T115" fmla="*/ 313 h 394"/>
                <a:gd name="T116" fmla="*/ 585 w 685"/>
                <a:gd name="T117" fmla="*/ 285 h 394"/>
                <a:gd name="T118" fmla="*/ 651 w 685"/>
                <a:gd name="T119" fmla="*/ 268 h 394"/>
                <a:gd name="T120" fmla="*/ 680 w 685"/>
                <a:gd name="T121" fmla="*/ 22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394">
                  <a:moveTo>
                    <a:pt x="341" y="386"/>
                  </a:moveTo>
                  <a:lnTo>
                    <a:pt x="338" y="386"/>
                  </a:lnTo>
                  <a:lnTo>
                    <a:pt x="334" y="379"/>
                  </a:lnTo>
                  <a:lnTo>
                    <a:pt x="331" y="379"/>
                  </a:lnTo>
                  <a:lnTo>
                    <a:pt x="329" y="377"/>
                  </a:lnTo>
                  <a:lnTo>
                    <a:pt x="320" y="372"/>
                  </a:lnTo>
                  <a:lnTo>
                    <a:pt x="320" y="372"/>
                  </a:lnTo>
                  <a:lnTo>
                    <a:pt x="317" y="370"/>
                  </a:lnTo>
                  <a:lnTo>
                    <a:pt x="315" y="370"/>
                  </a:lnTo>
                  <a:lnTo>
                    <a:pt x="315" y="372"/>
                  </a:lnTo>
                  <a:lnTo>
                    <a:pt x="315" y="372"/>
                  </a:lnTo>
                  <a:lnTo>
                    <a:pt x="315" y="377"/>
                  </a:lnTo>
                  <a:lnTo>
                    <a:pt x="317" y="382"/>
                  </a:lnTo>
                  <a:lnTo>
                    <a:pt x="317" y="384"/>
                  </a:lnTo>
                  <a:lnTo>
                    <a:pt x="317" y="389"/>
                  </a:lnTo>
                  <a:lnTo>
                    <a:pt x="320" y="391"/>
                  </a:lnTo>
                  <a:lnTo>
                    <a:pt x="329" y="394"/>
                  </a:lnTo>
                  <a:lnTo>
                    <a:pt x="341" y="394"/>
                  </a:lnTo>
                  <a:lnTo>
                    <a:pt x="346" y="394"/>
                  </a:lnTo>
                  <a:lnTo>
                    <a:pt x="348" y="389"/>
                  </a:lnTo>
                  <a:lnTo>
                    <a:pt x="346" y="386"/>
                  </a:lnTo>
                  <a:lnTo>
                    <a:pt x="341" y="386"/>
                  </a:lnTo>
                  <a:close/>
                  <a:moveTo>
                    <a:pt x="16" y="102"/>
                  </a:moveTo>
                  <a:lnTo>
                    <a:pt x="14" y="102"/>
                  </a:lnTo>
                  <a:lnTo>
                    <a:pt x="14" y="100"/>
                  </a:lnTo>
                  <a:lnTo>
                    <a:pt x="11" y="100"/>
                  </a:lnTo>
                  <a:lnTo>
                    <a:pt x="7" y="100"/>
                  </a:lnTo>
                  <a:lnTo>
                    <a:pt x="0" y="104"/>
                  </a:lnTo>
                  <a:lnTo>
                    <a:pt x="0" y="107"/>
                  </a:lnTo>
                  <a:lnTo>
                    <a:pt x="4" y="104"/>
                  </a:lnTo>
                  <a:lnTo>
                    <a:pt x="7" y="104"/>
                  </a:lnTo>
                  <a:lnTo>
                    <a:pt x="7" y="107"/>
                  </a:lnTo>
                  <a:lnTo>
                    <a:pt x="7" y="107"/>
                  </a:lnTo>
                  <a:lnTo>
                    <a:pt x="7" y="107"/>
                  </a:lnTo>
                  <a:lnTo>
                    <a:pt x="4" y="107"/>
                  </a:lnTo>
                  <a:lnTo>
                    <a:pt x="4" y="109"/>
                  </a:lnTo>
                  <a:lnTo>
                    <a:pt x="9" y="109"/>
                  </a:lnTo>
                  <a:lnTo>
                    <a:pt x="16" y="104"/>
                  </a:lnTo>
                  <a:lnTo>
                    <a:pt x="16" y="102"/>
                  </a:lnTo>
                  <a:lnTo>
                    <a:pt x="16" y="102"/>
                  </a:lnTo>
                  <a:lnTo>
                    <a:pt x="16" y="102"/>
                  </a:lnTo>
                  <a:close/>
                  <a:moveTo>
                    <a:pt x="685" y="213"/>
                  </a:moveTo>
                  <a:lnTo>
                    <a:pt x="685" y="209"/>
                  </a:lnTo>
                  <a:lnTo>
                    <a:pt x="685" y="206"/>
                  </a:lnTo>
                  <a:lnTo>
                    <a:pt x="685" y="204"/>
                  </a:lnTo>
                  <a:lnTo>
                    <a:pt x="685" y="204"/>
                  </a:lnTo>
                  <a:lnTo>
                    <a:pt x="682" y="202"/>
                  </a:lnTo>
                  <a:lnTo>
                    <a:pt x="682" y="199"/>
                  </a:lnTo>
                  <a:lnTo>
                    <a:pt x="680" y="199"/>
                  </a:lnTo>
                  <a:lnTo>
                    <a:pt x="680" y="197"/>
                  </a:lnTo>
                  <a:lnTo>
                    <a:pt x="677" y="183"/>
                  </a:lnTo>
                  <a:lnTo>
                    <a:pt x="680" y="180"/>
                  </a:lnTo>
                  <a:lnTo>
                    <a:pt x="680" y="180"/>
                  </a:lnTo>
                  <a:lnTo>
                    <a:pt x="680" y="180"/>
                  </a:lnTo>
                  <a:lnTo>
                    <a:pt x="680" y="180"/>
                  </a:lnTo>
                  <a:lnTo>
                    <a:pt x="680" y="178"/>
                  </a:lnTo>
                  <a:lnTo>
                    <a:pt x="680" y="178"/>
                  </a:lnTo>
                  <a:lnTo>
                    <a:pt x="680" y="171"/>
                  </a:lnTo>
                  <a:lnTo>
                    <a:pt x="680" y="168"/>
                  </a:lnTo>
                  <a:lnTo>
                    <a:pt x="677" y="164"/>
                  </a:lnTo>
                  <a:lnTo>
                    <a:pt x="677" y="161"/>
                  </a:lnTo>
                  <a:lnTo>
                    <a:pt x="677" y="161"/>
                  </a:lnTo>
                  <a:lnTo>
                    <a:pt x="677" y="159"/>
                  </a:lnTo>
                  <a:lnTo>
                    <a:pt x="677" y="157"/>
                  </a:lnTo>
                  <a:lnTo>
                    <a:pt x="675" y="157"/>
                  </a:lnTo>
                  <a:lnTo>
                    <a:pt x="675" y="157"/>
                  </a:lnTo>
                  <a:lnTo>
                    <a:pt x="675" y="154"/>
                  </a:lnTo>
                  <a:lnTo>
                    <a:pt x="675" y="152"/>
                  </a:lnTo>
                  <a:lnTo>
                    <a:pt x="677" y="149"/>
                  </a:lnTo>
                  <a:lnTo>
                    <a:pt x="680" y="142"/>
                  </a:lnTo>
                  <a:lnTo>
                    <a:pt x="680" y="140"/>
                  </a:lnTo>
                  <a:lnTo>
                    <a:pt x="680" y="138"/>
                  </a:lnTo>
                  <a:lnTo>
                    <a:pt x="680" y="133"/>
                  </a:lnTo>
                  <a:lnTo>
                    <a:pt x="677" y="114"/>
                  </a:lnTo>
                  <a:lnTo>
                    <a:pt x="677" y="109"/>
                  </a:lnTo>
                  <a:lnTo>
                    <a:pt x="680" y="107"/>
                  </a:lnTo>
                  <a:lnTo>
                    <a:pt x="680" y="95"/>
                  </a:lnTo>
                  <a:lnTo>
                    <a:pt x="675" y="93"/>
                  </a:lnTo>
                  <a:lnTo>
                    <a:pt x="673" y="90"/>
                  </a:lnTo>
                  <a:lnTo>
                    <a:pt x="656" y="85"/>
                  </a:lnTo>
                  <a:lnTo>
                    <a:pt x="651" y="85"/>
                  </a:lnTo>
                  <a:lnTo>
                    <a:pt x="649" y="85"/>
                  </a:lnTo>
                  <a:lnTo>
                    <a:pt x="647" y="88"/>
                  </a:lnTo>
                  <a:lnTo>
                    <a:pt x="644" y="93"/>
                  </a:lnTo>
                  <a:lnTo>
                    <a:pt x="642" y="93"/>
                  </a:lnTo>
                  <a:lnTo>
                    <a:pt x="642" y="95"/>
                  </a:lnTo>
                  <a:lnTo>
                    <a:pt x="639" y="95"/>
                  </a:lnTo>
                  <a:lnTo>
                    <a:pt x="637" y="97"/>
                  </a:lnTo>
                  <a:lnTo>
                    <a:pt x="635" y="97"/>
                  </a:lnTo>
                  <a:lnTo>
                    <a:pt x="630" y="102"/>
                  </a:lnTo>
                  <a:lnTo>
                    <a:pt x="628" y="102"/>
                  </a:lnTo>
                  <a:lnTo>
                    <a:pt x="623" y="104"/>
                  </a:lnTo>
                  <a:lnTo>
                    <a:pt x="621" y="104"/>
                  </a:lnTo>
                  <a:lnTo>
                    <a:pt x="618" y="104"/>
                  </a:lnTo>
                  <a:lnTo>
                    <a:pt x="616" y="102"/>
                  </a:lnTo>
                  <a:lnTo>
                    <a:pt x="613" y="100"/>
                  </a:lnTo>
                  <a:lnTo>
                    <a:pt x="611" y="97"/>
                  </a:lnTo>
                  <a:lnTo>
                    <a:pt x="609" y="97"/>
                  </a:lnTo>
                  <a:lnTo>
                    <a:pt x="604" y="88"/>
                  </a:lnTo>
                  <a:lnTo>
                    <a:pt x="602" y="83"/>
                  </a:lnTo>
                  <a:lnTo>
                    <a:pt x="602" y="83"/>
                  </a:lnTo>
                  <a:lnTo>
                    <a:pt x="602" y="78"/>
                  </a:lnTo>
                  <a:lnTo>
                    <a:pt x="602" y="78"/>
                  </a:lnTo>
                  <a:lnTo>
                    <a:pt x="599" y="76"/>
                  </a:lnTo>
                  <a:lnTo>
                    <a:pt x="599" y="74"/>
                  </a:lnTo>
                  <a:lnTo>
                    <a:pt x="597" y="69"/>
                  </a:lnTo>
                  <a:lnTo>
                    <a:pt x="594" y="64"/>
                  </a:lnTo>
                  <a:lnTo>
                    <a:pt x="594" y="64"/>
                  </a:lnTo>
                  <a:lnTo>
                    <a:pt x="594" y="62"/>
                  </a:lnTo>
                  <a:lnTo>
                    <a:pt x="594" y="59"/>
                  </a:lnTo>
                  <a:lnTo>
                    <a:pt x="594" y="59"/>
                  </a:lnTo>
                  <a:lnTo>
                    <a:pt x="592" y="59"/>
                  </a:lnTo>
                  <a:lnTo>
                    <a:pt x="585" y="64"/>
                  </a:lnTo>
                  <a:lnTo>
                    <a:pt x="571" y="67"/>
                  </a:lnTo>
                  <a:lnTo>
                    <a:pt x="559" y="67"/>
                  </a:lnTo>
                  <a:lnTo>
                    <a:pt x="552" y="64"/>
                  </a:lnTo>
                  <a:lnTo>
                    <a:pt x="547" y="59"/>
                  </a:lnTo>
                  <a:lnTo>
                    <a:pt x="547" y="55"/>
                  </a:lnTo>
                  <a:lnTo>
                    <a:pt x="552" y="48"/>
                  </a:lnTo>
                  <a:lnTo>
                    <a:pt x="552" y="45"/>
                  </a:lnTo>
                  <a:lnTo>
                    <a:pt x="549" y="43"/>
                  </a:lnTo>
                  <a:lnTo>
                    <a:pt x="549" y="43"/>
                  </a:lnTo>
                  <a:lnTo>
                    <a:pt x="552" y="43"/>
                  </a:lnTo>
                  <a:lnTo>
                    <a:pt x="535" y="45"/>
                  </a:lnTo>
                  <a:lnTo>
                    <a:pt x="535" y="48"/>
                  </a:lnTo>
                  <a:lnTo>
                    <a:pt x="528" y="48"/>
                  </a:lnTo>
                  <a:lnTo>
                    <a:pt x="528" y="48"/>
                  </a:lnTo>
                  <a:lnTo>
                    <a:pt x="528" y="50"/>
                  </a:lnTo>
                  <a:lnTo>
                    <a:pt x="528" y="52"/>
                  </a:lnTo>
                  <a:lnTo>
                    <a:pt x="526" y="52"/>
                  </a:lnTo>
                  <a:lnTo>
                    <a:pt x="523" y="52"/>
                  </a:lnTo>
                  <a:lnTo>
                    <a:pt x="521" y="55"/>
                  </a:lnTo>
                  <a:lnTo>
                    <a:pt x="521" y="57"/>
                  </a:lnTo>
                  <a:lnTo>
                    <a:pt x="521" y="59"/>
                  </a:lnTo>
                  <a:lnTo>
                    <a:pt x="521" y="62"/>
                  </a:lnTo>
                  <a:lnTo>
                    <a:pt x="526" y="69"/>
                  </a:lnTo>
                  <a:lnTo>
                    <a:pt x="526" y="71"/>
                  </a:lnTo>
                  <a:lnTo>
                    <a:pt x="528" y="71"/>
                  </a:lnTo>
                  <a:lnTo>
                    <a:pt x="530" y="71"/>
                  </a:lnTo>
                  <a:lnTo>
                    <a:pt x="530" y="74"/>
                  </a:lnTo>
                  <a:lnTo>
                    <a:pt x="533" y="76"/>
                  </a:lnTo>
                  <a:lnTo>
                    <a:pt x="530" y="74"/>
                  </a:lnTo>
                  <a:lnTo>
                    <a:pt x="530" y="74"/>
                  </a:lnTo>
                  <a:lnTo>
                    <a:pt x="530" y="74"/>
                  </a:lnTo>
                  <a:lnTo>
                    <a:pt x="528" y="74"/>
                  </a:lnTo>
                  <a:lnTo>
                    <a:pt x="528" y="76"/>
                  </a:lnTo>
                  <a:lnTo>
                    <a:pt x="530" y="81"/>
                  </a:lnTo>
                  <a:lnTo>
                    <a:pt x="530" y="83"/>
                  </a:lnTo>
                  <a:lnTo>
                    <a:pt x="535" y="85"/>
                  </a:lnTo>
                  <a:lnTo>
                    <a:pt x="530" y="90"/>
                  </a:lnTo>
                  <a:lnTo>
                    <a:pt x="528" y="93"/>
                  </a:lnTo>
                  <a:lnTo>
                    <a:pt x="528" y="85"/>
                  </a:lnTo>
                  <a:lnTo>
                    <a:pt x="528" y="83"/>
                  </a:lnTo>
                  <a:lnTo>
                    <a:pt x="523" y="76"/>
                  </a:lnTo>
                  <a:lnTo>
                    <a:pt x="523" y="76"/>
                  </a:lnTo>
                  <a:lnTo>
                    <a:pt x="526" y="74"/>
                  </a:lnTo>
                  <a:lnTo>
                    <a:pt x="523" y="71"/>
                  </a:lnTo>
                  <a:lnTo>
                    <a:pt x="521" y="71"/>
                  </a:lnTo>
                  <a:lnTo>
                    <a:pt x="521" y="69"/>
                  </a:lnTo>
                  <a:lnTo>
                    <a:pt x="521" y="64"/>
                  </a:lnTo>
                  <a:lnTo>
                    <a:pt x="516" y="59"/>
                  </a:lnTo>
                  <a:lnTo>
                    <a:pt x="516" y="57"/>
                  </a:lnTo>
                  <a:lnTo>
                    <a:pt x="509" y="57"/>
                  </a:lnTo>
                  <a:lnTo>
                    <a:pt x="500" y="62"/>
                  </a:lnTo>
                  <a:lnTo>
                    <a:pt x="502" y="64"/>
                  </a:lnTo>
                  <a:lnTo>
                    <a:pt x="502" y="67"/>
                  </a:lnTo>
                  <a:lnTo>
                    <a:pt x="504" y="67"/>
                  </a:lnTo>
                  <a:lnTo>
                    <a:pt x="502" y="67"/>
                  </a:lnTo>
                  <a:lnTo>
                    <a:pt x="500" y="64"/>
                  </a:lnTo>
                  <a:lnTo>
                    <a:pt x="497" y="67"/>
                  </a:lnTo>
                  <a:lnTo>
                    <a:pt x="497" y="69"/>
                  </a:lnTo>
                  <a:lnTo>
                    <a:pt x="497" y="71"/>
                  </a:lnTo>
                  <a:lnTo>
                    <a:pt x="497" y="71"/>
                  </a:lnTo>
                  <a:lnTo>
                    <a:pt x="497" y="74"/>
                  </a:lnTo>
                  <a:lnTo>
                    <a:pt x="495" y="74"/>
                  </a:lnTo>
                  <a:lnTo>
                    <a:pt x="495" y="74"/>
                  </a:lnTo>
                  <a:lnTo>
                    <a:pt x="493" y="69"/>
                  </a:lnTo>
                  <a:lnTo>
                    <a:pt x="493" y="67"/>
                  </a:lnTo>
                  <a:lnTo>
                    <a:pt x="493" y="69"/>
                  </a:lnTo>
                  <a:lnTo>
                    <a:pt x="493" y="71"/>
                  </a:lnTo>
                  <a:lnTo>
                    <a:pt x="490" y="74"/>
                  </a:lnTo>
                  <a:lnTo>
                    <a:pt x="490" y="74"/>
                  </a:lnTo>
                  <a:lnTo>
                    <a:pt x="488" y="71"/>
                  </a:lnTo>
                  <a:lnTo>
                    <a:pt x="488" y="69"/>
                  </a:lnTo>
                  <a:lnTo>
                    <a:pt x="488" y="67"/>
                  </a:lnTo>
                  <a:lnTo>
                    <a:pt x="485" y="67"/>
                  </a:lnTo>
                  <a:lnTo>
                    <a:pt x="485" y="64"/>
                  </a:lnTo>
                  <a:lnTo>
                    <a:pt x="483" y="59"/>
                  </a:lnTo>
                  <a:lnTo>
                    <a:pt x="483" y="57"/>
                  </a:lnTo>
                  <a:lnTo>
                    <a:pt x="478" y="59"/>
                  </a:lnTo>
                  <a:lnTo>
                    <a:pt x="476" y="62"/>
                  </a:lnTo>
                  <a:lnTo>
                    <a:pt x="474" y="64"/>
                  </a:lnTo>
                  <a:lnTo>
                    <a:pt x="469" y="62"/>
                  </a:lnTo>
                  <a:lnTo>
                    <a:pt x="474" y="57"/>
                  </a:lnTo>
                  <a:lnTo>
                    <a:pt x="476" y="57"/>
                  </a:lnTo>
                  <a:lnTo>
                    <a:pt x="476" y="55"/>
                  </a:lnTo>
                  <a:lnTo>
                    <a:pt x="476" y="52"/>
                  </a:lnTo>
                  <a:lnTo>
                    <a:pt x="478" y="52"/>
                  </a:lnTo>
                  <a:lnTo>
                    <a:pt x="478" y="50"/>
                  </a:lnTo>
                  <a:lnTo>
                    <a:pt x="476" y="50"/>
                  </a:lnTo>
                  <a:lnTo>
                    <a:pt x="474" y="50"/>
                  </a:lnTo>
                  <a:lnTo>
                    <a:pt x="474" y="48"/>
                  </a:lnTo>
                  <a:lnTo>
                    <a:pt x="471" y="45"/>
                  </a:lnTo>
                  <a:lnTo>
                    <a:pt x="469" y="50"/>
                  </a:lnTo>
                  <a:lnTo>
                    <a:pt x="466" y="55"/>
                  </a:lnTo>
                  <a:lnTo>
                    <a:pt x="459" y="57"/>
                  </a:lnTo>
                  <a:lnTo>
                    <a:pt x="457" y="59"/>
                  </a:lnTo>
                  <a:lnTo>
                    <a:pt x="455" y="55"/>
                  </a:lnTo>
                  <a:lnTo>
                    <a:pt x="450" y="55"/>
                  </a:lnTo>
                  <a:lnTo>
                    <a:pt x="443" y="57"/>
                  </a:lnTo>
                  <a:lnTo>
                    <a:pt x="447" y="59"/>
                  </a:lnTo>
                  <a:lnTo>
                    <a:pt x="447" y="59"/>
                  </a:lnTo>
                  <a:lnTo>
                    <a:pt x="447" y="62"/>
                  </a:lnTo>
                  <a:lnTo>
                    <a:pt x="445" y="64"/>
                  </a:lnTo>
                  <a:lnTo>
                    <a:pt x="433" y="71"/>
                  </a:lnTo>
                  <a:lnTo>
                    <a:pt x="431" y="71"/>
                  </a:lnTo>
                  <a:lnTo>
                    <a:pt x="429" y="74"/>
                  </a:lnTo>
                  <a:lnTo>
                    <a:pt x="429" y="74"/>
                  </a:lnTo>
                  <a:lnTo>
                    <a:pt x="424" y="81"/>
                  </a:lnTo>
                  <a:lnTo>
                    <a:pt x="421" y="83"/>
                  </a:lnTo>
                  <a:lnTo>
                    <a:pt x="419" y="85"/>
                  </a:lnTo>
                  <a:lnTo>
                    <a:pt x="412" y="85"/>
                  </a:lnTo>
                  <a:lnTo>
                    <a:pt x="412" y="88"/>
                  </a:lnTo>
                  <a:lnTo>
                    <a:pt x="412" y="90"/>
                  </a:lnTo>
                  <a:lnTo>
                    <a:pt x="410" y="93"/>
                  </a:lnTo>
                  <a:lnTo>
                    <a:pt x="407" y="90"/>
                  </a:lnTo>
                  <a:lnTo>
                    <a:pt x="407" y="90"/>
                  </a:lnTo>
                  <a:lnTo>
                    <a:pt x="405" y="88"/>
                  </a:lnTo>
                  <a:lnTo>
                    <a:pt x="405" y="88"/>
                  </a:lnTo>
                  <a:lnTo>
                    <a:pt x="402" y="85"/>
                  </a:lnTo>
                  <a:lnTo>
                    <a:pt x="402" y="85"/>
                  </a:lnTo>
                  <a:lnTo>
                    <a:pt x="405" y="83"/>
                  </a:lnTo>
                  <a:lnTo>
                    <a:pt x="405" y="83"/>
                  </a:lnTo>
                  <a:lnTo>
                    <a:pt x="405" y="81"/>
                  </a:lnTo>
                  <a:lnTo>
                    <a:pt x="395" y="76"/>
                  </a:lnTo>
                  <a:lnTo>
                    <a:pt x="393" y="71"/>
                  </a:lnTo>
                  <a:lnTo>
                    <a:pt x="391" y="71"/>
                  </a:lnTo>
                  <a:lnTo>
                    <a:pt x="388" y="71"/>
                  </a:lnTo>
                  <a:lnTo>
                    <a:pt x="388" y="69"/>
                  </a:lnTo>
                  <a:lnTo>
                    <a:pt x="388" y="67"/>
                  </a:lnTo>
                  <a:lnTo>
                    <a:pt x="388" y="67"/>
                  </a:lnTo>
                  <a:lnTo>
                    <a:pt x="388" y="64"/>
                  </a:lnTo>
                  <a:lnTo>
                    <a:pt x="388" y="64"/>
                  </a:lnTo>
                  <a:lnTo>
                    <a:pt x="386" y="55"/>
                  </a:lnTo>
                  <a:lnTo>
                    <a:pt x="376" y="45"/>
                  </a:lnTo>
                  <a:lnTo>
                    <a:pt x="374" y="43"/>
                  </a:lnTo>
                  <a:lnTo>
                    <a:pt x="372" y="40"/>
                  </a:lnTo>
                  <a:lnTo>
                    <a:pt x="369" y="38"/>
                  </a:lnTo>
                  <a:lnTo>
                    <a:pt x="367" y="36"/>
                  </a:lnTo>
                  <a:lnTo>
                    <a:pt x="367" y="36"/>
                  </a:lnTo>
                  <a:lnTo>
                    <a:pt x="367" y="33"/>
                  </a:lnTo>
                  <a:lnTo>
                    <a:pt x="369" y="33"/>
                  </a:lnTo>
                  <a:lnTo>
                    <a:pt x="369" y="31"/>
                  </a:lnTo>
                  <a:lnTo>
                    <a:pt x="369" y="31"/>
                  </a:lnTo>
                  <a:lnTo>
                    <a:pt x="369" y="29"/>
                  </a:lnTo>
                  <a:lnTo>
                    <a:pt x="365" y="26"/>
                  </a:lnTo>
                  <a:lnTo>
                    <a:pt x="357" y="26"/>
                  </a:lnTo>
                  <a:lnTo>
                    <a:pt x="353" y="24"/>
                  </a:lnTo>
                  <a:lnTo>
                    <a:pt x="353" y="22"/>
                  </a:lnTo>
                  <a:lnTo>
                    <a:pt x="350" y="22"/>
                  </a:lnTo>
                  <a:lnTo>
                    <a:pt x="350" y="22"/>
                  </a:lnTo>
                  <a:lnTo>
                    <a:pt x="353" y="19"/>
                  </a:lnTo>
                  <a:lnTo>
                    <a:pt x="355" y="19"/>
                  </a:lnTo>
                  <a:lnTo>
                    <a:pt x="355" y="17"/>
                  </a:lnTo>
                  <a:lnTo>
                    <a:pt x="355" y="17"/>
                  </a:lnTo>
                  <a:lnTo>
                    <a:pt x="355" y="17"/>
                  </a:lnTo>
                  <a:lnTo>
                    <a:pt x="355" y="17"/>
                  </a:lnTo>
                  <a:lnTo>
                    <a:pt x="355" y="17"/>
                  </a:lnTo>
                  <a:lnTo>
                    <a:pt x="355" y="14"/>
                  </a:lnTo>
                  <a:lnTo>
                    <a:pt x="355" y="12"/>
                  </a:lnTo>
                  <a:lnTo>
                    <a:pt x="353" y="12"/>
                  </a:lnTo>
                  <a:lnTo>
                    <a:pt x="350" y="12"/>
                  </a:lnTo>
                  <a:lnTo>
                    <a:pt x="350" y="14"/>
                  </a:lnTo>
                  <a:lnTo>
                    <a:pt x="346" y="14"/>
                  </a:lnTo>
                  <a:lnTo>
                    <a:pt x="343" y="19"/>
                  </a:lnTo>
                  <a:lnTo>
                    <a:pt x="338" y="29"/>
                  </a:lnTo>
                  <a:lnTo>
                    <a:pt x="336" y="29"/>
                  </a:lnTo>
                  <a:lnTo>
                    <a:pt x="336" y="29"/>
                  </a:lnTo>
                  <a:lnTo>
                    <a:pt x="341" y="24"/>
                  </a:lnTo>
                  <a:lnTo>
                    <a:pt x="341" y="22"/>
                  </a:lnTo>
                  <a:lnTo>
                    <a:pt x="343" y="14"/>
                  </a:lnTo>
                  <a:lnTo>
                    <a:pt x="346" y="12"/>
                  </a:lnTo>
                  <a:lnTo>
                    <a:pt x="343" y="10"/>
                  </a:lnTo>
                  <a:lnTo>
                    <a:pt x="343" y="10"/>
                  </a:lnTo>
                  <a:lnTo>
                    <a:pt x="343" y="7"/>
                  </a:lnTo>
                  <a:lnTo>
                    <a:pt x="343" y="3"/>
                  </a:lnTo>
                  <a:lnTo>
                    <a:pt x="343" y="3"/>
                  </a:lnTo>
                  <a:lnTo>
                    <a:pt x="341" y="0"/>
                  </a:lnTo>
                  <a:lnTo>
                    <a:pt x="338" y="0"/>
                  </a:lnTo>
                  <a:lnTo>
                    <a:pt x="336" y="5"/>
                  </a:lnTo>
                  <a:lnTo>
                    <a:pt x="334" y="3"/>
                  </a:lnTo>
                  <a:lnTo>
                    <a:pt x="331" y="5"/>
                  </a:lnTo>
                  <a:lnTo>
                    <a:pt x="327" y="10"/>
                  </a:lnTo>
                  <a:lnTo>
                    <a:pt x="322" y="14"/>
                  </a:lnTo>
                  <a:lnTo>
                    <a:pt x="322" y="17"/>
                  </a:lnTo>
                  <a:lnTo>
                    <a:pt x="320" y="22"/>
                  </a:lnTo>
                  <a:lnTo>
                    <a:pt x="320" y="19"/>
                  </a:lnTo>
                  <a:lnTo>
                    <a:pt x="320" y="19"/>
                  </a:lnTo>
                  <a:lnTo>
                    <a:pt x="320" y="17"/>
                  </a:lnTo>
                  <a:lnTo>
                    <a:pt x="322" y="14"/>
                  </a:lnTo>
                  <a:lnTo>
                    <a:pt x="322" y="10"/>
                  </a:lnTo>
                  <a:lnTo>
                    <a:pt x="322" y="5"/>
                  </a:lnTo>
                  <a:lnTo>
                    <a:pt x="322" y="3"/>
                  </a:lnTo>
                  <a:lnTo>
                    <a:pt x="320" y="0"/>
                  </a:lnTo>
                  <a:lnTo>
                    <a:pt x="315" y="7"/>
                  </a:lnTo>
                  <a:lnTo>
                    <a:pt x="312" y="7"/>
                  </a:lnTo>
                  <a:lnTo>
                    <a:pt x="312" y="7"/>
                  </a:lnTo>
                  <a:lnTo>
                    <a:pt x="310" y="7"/>
                  </a:lnTo>
                  <a:lnTo>
                    <a:pt x="296" y="14"/>
                  </a:lnTo>
                  <a:lnTo>
                    <a:pt x="293" y="14"/>
                  </a:lnTo>
                  <a:lnTo>
                    <a:pt x="293" y="17"/>
                  </a:lnTo>
                  <a:lnTo>
                    <a:pt x="291" y="17"/>
                  </a:lnTo>
                  <a:lnTo>
                    <a:pt x="289" y="17"/>
                  </a:lnTo>
                  <a:lnTo>
                    <a:pt x="284" y="17"/>
                  </a:lnTo>
                  <a:lnTo>
                    <a:pt x="286" y="17"/>
                  </a:lnTo>
                  <a:lnTo>
                    <a:pt x="286" y="14"/>
                  </a:lnTo>
                  <a:lnTo>
                    <a:pt x="286" y="14"/>
                  </a:lnTo>
                  <a:lnTo>
                    <a:pt x="286" y="14"/>
                  </a:lnTo>
                  <a:lnTo>
                    <a:pt x="284" y="14"/>
                  </a:lnTo>
                  <a:lnTo>
                    <a:pt x="279" y="10"/>
                  </a:lnTo>
                  <a:lnTo>
                    <a:pt x="274" y="10"/>
                  </a:lnTo>
                  <a:lnTo>
                    <a:pt x="272" y="10"/>
                  </a:lnTo>
                  <a:lnTo>
                    <a:pt x="272" y="10"/>
                  </a:lnTo>
                  <a:lnTo>
                    <a:pt x="270" y="12"/>
                  </a:lnTo>
                  <a:lnTo>
                    <a:pt x="267" y="17"/>
                  </a:lnTo>
                  <a:lnTo>
                    <a:pt x="263" y="19"/>
                  </a:lnTo>
                  <a:lnTo>
                    <a:pt x="260" y="22"/>
                  </a:lnTo>
                  <a:lnTo>
                    <a:pt x="260" y="26"/>
                  </a:lnTo>
                  <a:lnTo>
                    <a:pt x="267" y="33"/>
                  </a:lnTo>
                  <a:lnTo>
                    <a:pt x="270" y="36"/>
                  </a:lnTo>
                  <a:lnTo>
                    <a:pt x="260" y="36"/>
                  </a:lnTo>
                  <a:lnTo>
                    <a:pt x="260" y="38"/>
                  </a:lnTo>
                  <a:lnTo>
                    <a:pt x="260" y="43"/>
                  </a:lnTo>
                  <a:lnTo>
                    <a:pt x="263" y="48"/>
                  </a:lnTo>
                  <a:lnTo>
                    <a:pt x="260" y="50"/>
                  </a:lnTo>
                  <a:lnTo>
                    <a:pt x="256" y="50"/>
                  </a:lnTo>
                  <a:lnTo>
                    <a:pt x="251" y="48"/>
                  </a:lnTo>
                  <a:lnTo>
                    <a:pt x="251" y="43"/>
                  </a:lnTo>
                  <a:lnTo>
                    <a:pt x="244" y="45"/>
                  </a:lnTo>
                  <a:lnTo>
                    <a:pt x="244" y="45"/>
                  </a:lnTo>
                  <a:lnTo>
                    <a:pt x="241" y="45"/>
                  </a:lnTo>
                  <a:lnTo>
                    <a:pt x="237" y="40"/>
                  </a:lnTo>
                  <a:lnTo>
                    <a:pt x="234" y="40"/>
                  </a:lnTo>
                  <a:lnTo>
                    <a:pt x="227" y="40"/>
                  </a:lnTo>
                  <a:lnTo>
                    <a:pt x="225" y="40"/>
                  </a:lnTo>
                  <a:lnTo>
                    <a:pt x="222" y="36"/>
                  </a:lnTo>
                  <a:lnTo>
                    <a:pt x="222" y="38"/>
                  </a:lnTo>
                  <a:lnTo>
                    <a:pt x="222" y="40"/>
                  </a:lnTo>
                  <a:lnTo>
                    <a:pt x="222" y="40"/>
                  </a:lnTo>
                  <a:lnTo>
                    <a:pt x="220" y="43"/>
                  </a:lnTo>
                  <a:lnTo>
                    <a:pt x="218" y="40"/>
                  </a:lnTo>
                  <a:lnTo>
                    <a:pt x="218" y="43"/>
                  </a:lnTo>
                  <a:lnTo>
                    <a:pt x="218" y="48"/>
                  </a:lnTo>
                  <a:lnTo>
                    <a:pt x="218" y="52"/>
                  </a:lnTo>
                  <a:lnTo>
                    <a:pt x="215" y="50"/>
                  </a:lnTo>
                  <a:lnTo>
                    <a:pt x="215" y="50"/>
                  </a:lnTo>
                  <a:lnTo>
                    <a:pt x="215" y="48"/>
                  </a:lnTo>
                  <a:lnTo>
                    <a:pt x="213" y="48"/>
                  </a:lnTo>
                  <a:lnTo>
                    <a:pt x="215" y="55"/>
                  </a:lnTo>
                  <a:lnTo>
                    <a:pt x="215" y="55"/>
                  </a:lnTo>
                  <a:lnTo>
                    <a:pt x="215" y="57"/>
                  </a:lnTo>
                  <a:lnTo>
                    <a:pt x="215" y="59"/>
                  </a:lnTo>
                  <a:lnTo>
                    <a:pt x="215" y="62"/>
                  </a:lnTo>
                  <a:lnTo>
                    <a:pt x="215" y="62"/>
                  </a:lnTo>
                  <a:lnTo>
                    <a:pt x="213" y="59"/>
                  </a:lnTo>
                  <a:lnTo>
                    <a:pt x="208" y="57"/>
                  </a:lnTo>
                  <a:lnTo>
                    <a:pt x="206" y="55"/>
                  </a:lnTo>
                  <a:lnTo>
                    <a:pt x="206" y="52"/>
                  </a:lnTo>
                  <a:lnTo>
                    <a:pt x="206" y="52"/>
                  </a:lnTo>
                  <a:lnTo>
                    <a:pt x="208" y="50"/>
                  </a:lnTo>
                  <a:lnTo>
                    <a:pt x="206" y="50"/>
                  </a:lnTo>
                  <a:lnTo>
                    <a:pt x="203" y="50"/>
                  </a:lnTo>
                  <a:lnTo>
                    <a:pt x="199" y="55"/>
                  </a:lnTo>
                  <a:lnTo>
                    <a:pt x="199" y="52"/>
                  </a:lnTo>
                  <a:lnTo>
                    <a:pt x="199" y="50"/>
                  </a:lnTo>
                  <a:lnTo>
                    <a:pt x="196" y="48"/>
                  </a:lnTo>
                  <a:lnTo>
                    <a:pt x="196" y="48"/>
                  </a:lnTo>
                  <a:lnTo>
                    <a:pt x="196" y="45"/>
                  </a:lnTo>
                  <a:lnTo>
                    <a:pt x="196" y="45"/>
                  </a:lnTo>
                  <a:lnTo>
                    <a:pt x="196" y="43"/>
                  </a:lnTo>
                  <a:lnTo>
                    <a:pt x="194" y="43"/>
                  </a:lnTo>
                  <a:lnTo>
                    <a:pt x="194" y="40"/>
                  </a:lnTo>
                  <a:lnTo>
                    <a:pt x="196" y="40"/>
                  </a:lnTo>
                  <a:lnTo>
                    <a:pt x="196" y="38"/>
                  </a:lnTo>
                  <a:lnTo>
                    <a:pt x="194" y="36"/>
                  </a:lnTo>
                  <a:lnTo>
                    <a:pt x="189" y="38"/>
                  </a:lnTo>
                  <a:lnTo>
                    <a:pt x="184" y="40"/>
                  </a:lnTo>
                  <a:lnTo>
                    <a:pt x="182" y="40"/>
                  </a:lnTo>
                  <a:lnTo>
                    <a:pt x="180" y="43"/>
                  </a:lnTo>
                  <a:lnTo>
                    <a:pt x="182" y="43"/>
                  </a:lnTo>
                  <a:lnTo>
                    <a:pt x="182" y="45"/>
                  </a:lnTo>
                  <a:lnTo>
                    <a:pt x="180" y="48"/>
                  </a:lnTo>
                  <a:lnTo>
                    <a:pt x="180" y="48"/>
                  </a:lnTo>
                  <a:lnTo>
                    <a:pt x="177" y="48"/>
                  </a:lnTo>
                  <a:lnTo>
                    <a:pt x="177" y="48"/>
                  </a:lnTo>
                  <a:lnTo>
                    <a:pt x="177" y="45"/>
                  </a:lnTo>
                  <a:lnTo>
                    <a:pt x="175" y="45"/>
                  </a:lnTo>
                  <a:lnTo>
                    <a:pt x="175" y="48"/>
                  </a:lnTo>
                  <a:lnTo>
                    <a:pt x="173" y="45"/>
                  </a:lnTo>
                  <a:lnTo>
                    <a:pt x="168" y="45"/>
                  </a:lnTo>
                  <a:lnTo>
                    <a:pt x="165" y="45"/>
                  </a:lnTo>
                  <a:lnTo>
                    <a:pt x="161" y="48"/>
                  </a:lnTo>
                  <a:lnTo>
                    <a:pt x="158" y="50"/>
                  </a:lnTo>
                  <a:lnTo>
                    <a:pt x="156" y="52"/>
                  </a:lnTo>
                  <a:lnTo>
                    <a:pt x="154" y="55"/>
                  </a:lnTo>
                  <a:lnTo>
                    <a:pt x="158" y="55"/>
                  </a:lnTo>
                  <a:lnTo>
                    <a:pt x="158" y="57"/>
                  </a:lnTo>
                  <a:lnTo>
                    <a:pt x="156" y="57"/>
                  </a:lnTo>
                  <a:lnTo>
                    <a:pt x="151" y="57"/>
                  </a:lnTo>
                  <a:lnTo>
                    <a:pt x="149" y="55"/>
                  </a:lnTo>
                  <a:lnTo>
                    <a:pt x="149" y="57"/>
                  </a:lnTo>
                  <a:lnTo>
                    <a:pt x="142" y="59"/>
                  </a:lnTo>
                  <a:lnTo>
                    <a:pt x="139" y="59"/>
                  </a:lnTo>
                  <a:lnTo>
                    <a:pt x="139" y="55"/>
                  </a:lnTo>
                  <a:lnTo>
                    <a:pt x="137" y="50"/>
                  </a:lnTo>
                  <a:lnTo>
                    <a:pt x="132" y="50"/>
                  </a:lnTo>
                  <a:lnTo>
                    <a:pt x="128" y="52"/>
                  </a:lnTo>
                  <a:lnTo>
                    <a:pt x="123" y="55"/>
                  </a:lnTo>
                  <a:lnTo>
                    <a:pt x="118" y="55"/>
                  </a:lnTo>
                  <a:lnTo>
                    <a:pt x="118" y="57"/>
                  </a:lnTo>
                  <a:lnTo>
                    <a:pt x="120" y="57"/>
                  </a:lnTo>
                  <a:lnTo>
                    <a:pt x="123" y="59"/>
                  </a:lnTo>
                  <a:lnTo>
                    <a:pt x="118" y="59"/>
                  </a:lnTo>
                  <a:lnTo>
                    <a:pt x="113" y="62"/>
                  </a:lnTo>
                  <a:lnTo>
                    <a:pt x="109" y="62"/>
                  </a:lnTo>
                  <a:lnTo>
                    <a:pt x="97" y="62"/>
                  </a:lnTo>
                  <a:lnTo>
                    <a:pt x="97" y="64"/>
                  </a:lnTo>
                  <a:lnTo>
                    <a:pt x="97" y="64"/>
                  </a:lnTo>
                  <a:lnTo>
                    <a:pt x="97" y="67"/>
                  </a:lnTo>
                  <a:lnTo>
                    <a:pt x="97" y="67"/>
                  </a:lnTo>
                  <a:lnTo>
                    <a:pt x="97" y="67"/>
                  </a:lnTo>
                  <a:lnTo>
                    <a:pt x="101" y="69"/>
                  </a:lnTo>
                  <a:lnTo>
                    <a:pt x="99" y="69"/>
                  </a:lnTo>
                  <a:lnTo>
                    <a:pt x="90" y="67"/>
                  </a:lnTo>
                  <a:lnTo>
                    <a:pt x="90" y="69"/>
                  </a:lnTo>
                  <a:lnTo>
                    <a:pt x="90" y="74"/>
                  </a:lnTo>
                  <a:lnTo>
                    <a:pt x="94" y="78"/>
                  </a:lnTo>
                  <a:lnTo>
                    <a:pt x="92" y="78"/>
                  </a:lnTo>
                  <a:lnTo>
                    <a:pt x="85" y="76"/>
                  </a:lnTo>
                  <a:lnTo>
                    <a:pt x="83" y="74"/>
                  </a:lnTo>
                  <a:lnTo>
                    <a:pt x="78" y="76"/>
                  </a:lnTo>
                  <a:lnTo>
                    <a:pt x="75" y="76"/>
                  </a:lnTo>
                  <a:lnTo>
                    <a:pt x="71" y="78"/>
                  </a:lnTo>
                  <a:lnTo>
                    <a:pt x="73" y="81"/>
                  </a:lnTo>
                  <a:lnTo>
                    <a:pt x="71" y="78"/>
                  </a:lnTo>
                  <a:lnTo>
                    <a:pt x="68" y="78"/>
                  </a:lnTo>
                  <a:lnTo>
                    <a:pt x="66" y="83"/>
                  </a:lnTo>
                  <a:lnTo>
                    <a:pt x="61" y="90"/>
                  </a:lnTo>
                  <a:lnTo>
                    <a:pt x="61" y="97"/>
                  </a:lnTo>
                  <a:lnTo>
                    <a:pt x="66" y="100"/>
                  </a:lnTo>
                  <a:lnTo>
                    <a:pt x="66" y="102"/>
                  </a:lnTo>
                  <a:lnTo>
                    <a:pt x="61" y="102"/>
                  </a:lnTo>
                  <a:lnTo>
                    <a:pt x="59" y="107"/>
                  </a:lnTo>
                  <a:lnTo>
                    <a:pt x="59" y="112"/>
                  </a:lnTo>
                  <a:lnTo>
                    <a:pt x="59" y="116"/>
                  </a:lnTo>
                  <a:lnTo>
                    <a:pt x="61" y="123"/>
                  </a:lnTo>
                  <a:lnTo>
                    <a:pt x="61" y="126"/>
                  </a:lnTo>
                  <a:lnTo>
                    <a:pt x="59" y="126"/>
                  </a:lnTo>
                  <a:lnTo>
                    <a:pt x="61" y="131"/>
                  </a:lnTo>
                  <a:lnTo>
                    <a:pt x="61" y="135"/>
                  </a:lnTo>
                  <a:lnTo>
                    <a:pt x="64" y="135"/>
                  </a:lnTo>
                  <a:lnTo>
                    <a:pt x="73" y="135"/>
                  </a:lnTo>
                  <a:lnTo>
                    <a:pt x="73" y="135"/>
                  </a:lnTo>
                  <a:lnTo>
                    <a:pt x="73" y="133"/>
                  </a:lnTo>
                  <a:lnTo>
                    <a:pt x="73" y="131"/>
                  </a:lnTo>
                  <a:lnTo>
                    <a:pt x="75" y="131"/>
                  </a:lnTo>
                  <a:lnTo>
                    <a:pt x="78" y="131"/>
                  </a:lnTo>
                  <a:lnTo>
                    <a:pt x="83" y="133"/>
                  </a:lnTo>
                  <a:lnTo>
                    <a:pt x="87" y="133"/>
                  </a:lnTo>
                  <a:lnTo>
                    <a:pt x="90" y="133"/>
                  </a:lnTo>
                  <a:lnTo>
                    <a:pt x="94" y="131"/>
                  </a:lnTo>
                  <a:lnTo>
                    <a:pt x="104" y="128"/>
                  </a:lnTo>
                  <a:lnTo>
                    <a:pt x="113" y="121"/>
                  </a:lnTo>
                  <a:lnTo>
                    <a:pt x="118" y="119"/>
                  </a:lnTo>
                  <a:lnTo>
                    <a:pt x="130" y="119"/>
                  </a:lnTo>
                  <a:lnTo>
                    <a:pt x="132" y="116"/>
                  </a:lnTo>
                  <a:lnTo>
                    <a:pt x="139" y="114"/>
                  </a:lnTo>
                  <a:lnTo>
                    <a:pt x="142" y="112"/>
                  </a:lnTo>
                  <a:lnTo>
                    <a:pt x="125" y="121"/>
                  </a:lnTo>
                  <a:lnTo>
                    <a:pt x="123" y="123"/>
                  </a:lnTo>
                  <a:lnTo>
                    <a:pt x="113" y="135"/>
                  </a:lnTo>
                  <a:lnTo>
                    <a:pt x="113" y="138"/>
                  </a:lnTo>
                  <a:lnTo>
                    <a:pt x="116" y="135"/>
                  </a:lnTo>
                  <a:lnTo>
                    <a:pt x="118" y="135"/>
                  </a:lnTo>
                  <a:lnTo>
                    <a:pt x="120" y="135"/>
                  </a:lnTo>
                  <a:lnTo>
                    <a:pt x="123" y="133"/>
                  </a:lnTo>
                  <a:lnTo>
                    <a:pt x="123" y="135"/>
                  </a:lnTo>
                  <a:lnTo>
                    <a:pt x="123" y="135"/>
                  </a:lnTo>
                  <a:lnTo>
                    <a:pt x="123" y="135"/>
                  </a:lnTo>
                  <a:lnTo>
                    <a:pt x="123" y="138"/>
                  </a:lnTo>
                  <a:lnTo>
                    <a:pt x="125" y="135"/>
                  </a:lnTo>
                  <a:lnTo>
                    <a:pt x="132" y="133"/>
                  </a:lnTo>
                  <a:lnTo>
                    <a:pt x="135" y="133"/>
                  </a:lnTo>
                  <a:lnTo>
                    <a:pt x="135" y="133"/>
                  </a:lnTo>
                  <a:lnTo>
                    <a:pt x="135" y="131"/>
                  </a:lnTo>
                  <a:lnTo>
                    <a:pt x="137" y="131"/>
                  </a:lnTo>
                  <a:lnTo>
                    <a:pt x="137" y="131"/>
                  </a:lnTo>
                  <a:lnTo>
                    <a:pt x="137" y="131"/>
                  </a:lnTo>
                  <a:lnTo>
                    <a:pt x="137" y="131"/>
                  </a:lnTo>
                  <a:lnTo>
                    <a:pt x="137" y="133"/>
                  </a:lnTo>
                  <a:lnTo>
                    <a:pt x="139" y="133"/>
                  </a:lnTo>
                  <a:lnTo>
                    <a:pt x="142" y="131"/>
                  </a:lnTo>
                  <a:lnTo>
                    <a:pt x="144" y="131"/>
                  </a:lnTo>
                  <a:lnTo>
                    <a:pt x="142" y="133"/>
                  </a:lnTo>
                  <a:lnTo>
                    <a:pt x="139" y="135"/>
                  </a:lnTo>
                  <a:lnTo>
                    <a:pt x="139" y="135"/>
                  </a:lnTo>
                  <a:lnTo>
                    <a:pt x="139" y="138"/>
                  </a:lnTo>
                  <a:lnTo>
                    <a:pt x="137" y="138"/>
                  </a:lnTo>
                  <a:lnTo>
                    <a:pt x="137" y="138"/>
                  </a:lnTo>
                  <a:lnTo>
                    <a:pt x="137" y="140"/>
                  </a:lnTo>
                  <a:lnTo>
                    <a:pt x="144" y="140"/>
                  </a:lnTo>
                  <a:lnTo>
                    <a:pt x="144" y="140"/>
                  </a:lnTo>
                  <a:lnTo>
                    <a:pt x="144" y="142"/>
                  </a:lnTo>
                  <a:lnTo>
                    <a:pt x="147" y="142"/>
                  </a:lnTo>
                  <a:lnTo>
                    <a:pt x="149" y="142"/>
                  </a:lnTo>
                  <a:lnTo>
                    <a:pt x="151" y="140"/>
                  </a:lnTo>
                  <a:lnTo>
                    <a:pt x="151" y="142"/>
                  </a:lnTo>
                  <a:lnTo>
                    <a:pt x="154" y="145"/>
                  </a:lnTo>
                  <a:lnTo>
                    <a:pt x="158" y="145"/>
                  </a:lnTo>
                  <a:lnTo>
                    <a:pt x="158" y="145"/>
                  </a:lnTo>
                  <a:lnTo>
                    <a:pt x="144" y="149"/>
                  </a:lnTo>
                  <a:lnTo>
                    <a:pt x="142" y="147"/>
                  </a:lnTo>
                  <a:lnTo>
                    <a:pt x="144" y="147"/>
                  </a:lnTo>
                  <a:lnTo>
                    <a:pt x="144" y="147"/>
                  </a:lnTo>
                  <a:lnTo>
                    <a:pt x="147" y="145"/>
                  </a:lnTo>
                  <a:lnTo>
                    <a:pt x="135" y="147"/>
                  </a:lnTo>
                  <a:lnTo>
                    <a:pt x="128" y="149"/>
                  </a:lnTo>
                  <a:lnTo>
                    <a:pt x="125" y="149"/>
                  </a:lnTo>
                  <a:lnTo>
                    <a:pt x="123" y="149"/>
                  </a:lnTo>
                  <a:lnTo>
                    <a:pt x="123" y="147"/>
                  </a:lnTo>
                  <a:lnTo>
                    <a:pt x="120" y="147"/>
                  </a:lnTo>
                  <a:lnTo>
                    <a:pt x="118" y="145"/>
                  </a:lnTo>
                  <a:lnTo>
                    <a:pt x="104" y="147"/>
                  </a:lnTo>
                  <a:lnTo>
                    <a:pt x="99" y="145"/>
                  </a:lnTo>
                  <a:lnTo>
                    <a:pt x="101" y="135"/>
                  </a:lnTo>
                  <a:lnTo>
                    <a:pt x="99" y="133"/>
                  </a:lnTo>
                  <a:lnTo>
                    <a:pt x="97" y="135"/>
                  </a:lnTo>
                  <a:lnTo>
                    <a:pt x="94" y="145"/>
                  </a:lnTo>
                  <a:lnTo>
                    <a:pt x="94" y="145"/>
                  </a:lnTo>
                  <a:lnTo>
                    <a:pt x="94" y="147"/>
                  </a:lnTo>
                  <a:lnTo>
                    <a:pt x="94" y="147"/>
                  </a:lnTo>
                  <a:lnTo>
                    <a:pt x="92" y="149"/>
                  </a:lnTo>
                  <a:lnTo>
                    <a:pt x="90" y="149"/>
                  </a:lnTo>
                  <a:lnTo>
                    <a:pt x="90" y="147"/>
                  </a:lnTo>
                  <a:lnTo>
                    <a:pt x="87" y="147"/>
                  </a:lnTo>
                  <a:lnTo>
                    <a:pt x="85" y="149"/>
                  </a:lnTo>
                  <a:lnTo>
                    <a:pt x="85" y="152"/>
                  </a:lnTo>
                  <a:lnTo>
                    <a:pt x="85" y="154"/>
                  </a:lnTo>
                  <a:lnTo>
                    <a:pt x="94" y="154"/>
                  </a:lnTo>
                  <a:lnTo>
                    <a:pt x="97" y="154"/>
                  </a:lnTo>
                  <a:lnTo>
                    <a:pt x="99" y="157"/>
                  </a:lnTo>
                  <a:lnTo>
                    <a:pt x="99" y="159"/>
                  </a:lnTo>
                  <a:lnTo>
                    <a:pt x="97" y="159"/>
                  </a:lnTo>
                  <a:lnTo>
                    <a:pt x="97" y="161"/>
                  </a:lnTo>
                  <a:lnTo>
                    <a:pt x="97" y="164"/>
                  </a:lnTo>
                  <a:lnTo>
                    <a:pt x="97" y="166"/>
                  </a:lnTo>
                  <a:lnTo>
                    <a:pt x="99" y="168"/>
                  </a:lnTo>
                  <a:lnTo>
                    <a:pt x="99" y="171"/>
                  </a:lnTo>
                  <a:lnTo>
                    <a:pt x="97" y="176"/>
                  </a:lnTo>
                  <a:lnTo>
                    <a:pt x="101" y="176"/>
                  </a:lnTo>
                  <a:lnTo>
                    <a:pt x="104" y="171"/>
                  </a:lnTo>
                  <a:lnTo>
                    <a:pt x="106" y="164"/>
                  </a:lnTo>
                  <a:lnTo>
                    <a:pt x="109" y="159"/>
                  </a:lnTo>
                  <a:lnTo>
                    <a:pt x="113" y="159"/>
                  </a:lnTo>
                  <a:lnTo>
                    <a:pt x="123" y="164"/>
                  </a:lnTo>
                  <a:lnTo>
                    <a:pt x="128" y="161"/>
                  </a:lnTo>
                  <a:lnTo>
                    <a:pt x="128" y="164"/>
                  </a:lnTo>
                  <a:lnTo>
                    <a:pt x="128" y="166"/>
                  </a:lnTo>
                  <a:lnTo>
                    <a:pt x="130" y="166"/>
                  </a:lnTo>
                  <a:lnTo>
                    <a:pt x="130" y="168"/>
                  </a:lnTo>
                  <a:lnTo>
                    <a:pt x="137" y="168"/>
                  </a:lnTo>
                  <a:lnTo>
                    <a:pt x="139" y="171"/>
                  </a:lnTo>
                  <a:lnTo>
                    <a:pt x="139" y="178"/>
                  </a:lnTo>
                  <a:lnTo>
                    <a:pt x="142" y="178"/>
                  </a:lnTo>
                  <a:lnTo>
                    <a:pt x="144" y="183"/>
                  </a:lnTo>
                  <a:lnTo>
                    <a:pt x="144" y="185"/>
                  </a:lnTo>
                  <a:lnTo>
                    <a:pt x="142" y="192"/>
                  </a:lnTo>
                  <a:lnTo>
                    <a:pt x="142" y="194"/>
                  </a:lnTo>
                  <a:lnTo>
                    <a:pt x="139" y="194"/>
                  </a:lnTo>
                  <a:lnTo>
                    <a:pt x="130" y="192"/>
                  </a:lnTo>
                  <a:lnTo>
                    <a:pt x="75" y="204"/>
                  </a:lnTo>
                  <a:lnTo>
                    <a:pt x="75" y="204"/>
                  </a:lnTo>
                  <a:lnTo>
                    <a:pt x="73" y="202"/>
                  </a:lnTo>
                  <a:lnTo>
                    <a:pt x="73" y="202"/>
                  </a:lnTo>
                  <a:lnTo>
                    <a:pt x="73" y="202"/>
                  </a:lnTo>
                  <a:lnTo>
                    <a:pt x="73" y="204"/>
                  </a:lnTo>
                  <a:lnTo>
                    <a:pt x="73" y="204"/>
                  </a:lnTo>
                  <a:lnTo>
                    <a:pt x="71" y="206"/>
                  </a:lnTo>
                  <a:lnTo>
                    <a:pt x="71" y="209"/>
                  </a:lnTo>
                  <a:lnTo>
                    <a:pt x="68" y="209"/>
                  </a:lnTo>
                  <a:lnTo>
                    <a:pt x="68" y="211"/>
                  </a:lnTo>
                  <a:lnTo>
                    <a:pt x="80" y="213"/>
                  </a:lnTo>
                  <a:lnTo>
                    <a:pt x="87" y="213"/>
                  </a:lnTo>
                  <a:lnTo>
                    <a:pt x="90" y="213"/>
                  </a:lnTo>
                  <a:lnTo>
                    <a:pt x="94" y="218"/>
                  </a:lnTo>
                  <a:lnTo>
                    <a:pt x="97" y="218"/>
                  </a:lnTo>
                  <a:lnTo>
                    <a:pt x="99" y="216"/>
                  </a:lnTo>
                  <a:lnTo>
                    <a:pt x="101" y="213"/>
                  </a:lnTo>
                  <a:lnTo>
                    <a:pt x="101" y="216"/>
                  </a:lnTo>
                  <a:lnTo>
                    <a:pt x="118" y="228"/>
                  </a:lnTo>
                  <a:lnTo>
                    <a:pt x="125" y="237"/>
                  </a:lnTo>
                  <a:lnTo>
                    <a:pt x="128" y="242"/>
                  </a:lnTo>
                  <a:lnTo>
                    <a:pt x="130" y="249"/>
                  </a:lnTo>
                  <a:lnTo>
                    <a:pt x="132" y="254"/>
                  </a:lnTo>
                  <a:lnTo>
                    <a:pt x="132" y="258"/>
                  </a:lnTo>
                  <a:lnTo>
                    <a:pt x="132" y="261"/>
                  </a:lnTo>
                  <a:lnTo>
                    <a:pt x="130" y="261"/>
                  </a:lnTo>
                  <a:lnTo>
                    <a:pt x="130" y="261"/>
                  </a:lnTo>
                  <a:lnTo>
                    <a:pt x="128" y="261"/>
                  </a:lnTo>
                  <a:lnTo>
                    <a:pt x="128" y="263"/>
                  </a:lnTo>
                  <a:lnTo>
                    <a:pt x="128" y="266"/>
                  </a:lnTo>
                  <a:lnTo>
                    <a:pt x="128" y="268"/>
                  </a:lnTo>
                  <a:lnTo>
                    <a:pt x="154" y="270"/>
                  </a:lnTo>
                  <a:lnTo>
                    <a:pt x="156" y="268"/>
                  </a:lnTo>
                  <a:lnTo>
                    <a:pt x="158" y="268"/>
                  </a:lnTo>
                  <a:lnTo>
                    <a:pt x="165" y="261"/>
                  </a:lnTo>
                  <a:lnTo>
                    <a:pt x="165" y="261"/>
                  </a:lnTo>
                  <a:lnTo>
                    <a:pt x="161" y="261"/>
                  </a:lnTo>
                  <a:lnTo>
                    <a:pt x="161" y="258"/>
                  </a:lnTo>
                  <a:lnTo>
                    <a:pt x="161" y="258"/>
                  </a:lnTo>
                  <a:lnTo>
                    <a:pt x="161" y="256"/>
                  </a:lnTo>
                  <a:lnTo>
                    <a:pt x="158" y="254"/>
                  </a:lnTo>
                  <a:lnTo>
                    <a:pt x="158" y="251"/>
                  </a:lnTo>
                  <a:lnTo>
                    <a:pt x="161" y="251"/>
                  </a:lnTo>
                  <a:lnTo>
                    <a:pt x="165" y="256"/>
                  </a:lnTo>
                  <a:lnTo>
                    <a:pt x="165" y="254"/>
                  </a:lnTo>
                  <a:lnTo>
                    <a:pt x="168" y="254"/>
                  </a:lnTo>
                  <a:lnTo>
                    <a:pt x="170" y="254"/>
                  </a:lnTo>
                  <a:lnTo>
                    <a:pt x="173" y="254"/>
                  </a:lnTo>
                  <a:lnTo>
                    <a:pt x="173" y="251"/>
                  </a:lnTo>
                  <a:lnTo>
                    <a:pt x="170" y="249"/>
                  </a:lnTo>
                  <a:lnTo>
                    <a:pt x="168" y="247"/>
                  </a:lnTo>
                  <a:lnTo>
                    <a:pt x="165" y="242"/>
                  </a:lnTo>
                  <a:lnTo>
                    <a:pt x="168" y="239"/>
                  </a:lnTo>
                  <a:lnTo>
                    <a:pt x="168" y="244"/>
                  </a:lnTo>
                  <a:lnTo>
                    <a:pt x="170" y="247"/>
                  </a:lnTo>
                  <a:lnTo>
                    <a:pt x="173" y="251"/>
                  </a:lnTo>
                  <a:lnTo>
                    <a:pt x="175" y="251"/>
                  </a:lnTo>
                  <a:lnTo>
                    <a:pt x="177" y="251"/>
                  </a:lnTo>
                  <a:lnTo>
                    <a:pt x="180" y="254"/>
                  </a:lnTo>
                  <a:lnTo>
                    <a:pt x="184" y="256"/>
                  </a:lnTo>
                  <a:lnTo>
                    <a:pt x="184" y="254"/>
                  </a:lnTo>
                  <a:lnTo>
                    <a:pt x="187" y="254"/>
                  </a:lnTo>
                  <a:lnTo>
                    <a:pt x="187" y="254"/>
                  </a:lnTo>
                  <a:lnTo>
                    <a:pt x="189" y="254"/>
                  </a:lnTo>
                  <a:lnTo>
                    <a:pt x="189" y="256"/>
                  </a:lnTo>
                  <a:lnTo>
                    <a:pt x="189" y="256"/>
                  </a:lnTo>
                  <a:lnTo>
                    <a:pt x="187" y="256"/>
                  </a:lnTo>
                  <a:lnTo>
                    <a:pt x="184" y="256"/>
                  </a:lnTo>
                  <a:lnTo>
                    <a:pt x="189" y="258"/>
                  </a:lnTo>
                  <a:lnTo>
                    <a:pt x="192" y="254"/>
                  </a:lnTo>
                  <a:lnTo>
                    <a:pt x="194" y="249"/>
                  </a:lnTo>
                  <a:lnTo>
                    <a:pt x="192" y="244"/>
                  </a:lnTo>
                  <a:lnTo>
                    <a:pt x="196" y="244"/>
                  </a:lnTo>
                  <a:lnTo>
                    <a:pt x="201" y="249"/>
                  </a:lnTo>
                  <a:lnTo>
                    <a:pt x="203" y="251"/>
                  </a:lnTo>
                  <a:lnTo>
                    <a:pt x="206" y="254"/>
                  </a:lnTo>
                  <a:lnTo>
                    <a:pt x="206" y="256"/>
                  </a:lnTo>
                  <a:lnTo>
                    <a:pt x="208" y="256"/>
                  </a:lnTo>
                  <a:lnTo>
                    <a:pt x="208" y="256"/>
                  </a:lnTo>
                  <a:lnTo>
                    <a:pt x="208" y="258"/>
                  </a:lnTo>
                  <a:lnTo>
                    <a:pt x="208" y="261"/>
                  </a:lnTo>
                  <a:lnTo>
                    <a:pt x="210" y="261"/>
                  </a:lnTo>
                  <a:lnTo>
                    <a:pt x="210" y="263"/>
                  </a:lnTo>
                  <a:lnTo>
                    <a:pt x="215" y="270"/>
                  </a:lnTo>
                  <a:lnTo>
                    <a:pt x="215" y="270"/>
                  </a:lnTo>
                  <a:lnTo>
                    <a:pt x="218" y="270"/>
                  </a:lnTo>
                  <a:lnTo>
                    <a:pt x="222" y="270"/>
                  </a:lnTo>
                  <a:lnTo>
                    <a:pt x="225" y="270"/>
                  </a:lnTo>
                  <a:lnTo>
                    <a:pt x="227" y="273"/>
                  </a:lnTo>
                  <a:lnTo>
                    <a:pt x="237" y="268"/>
                  </a:lnTo>
                  <a:lnTo>
                    <a:pt x="239" y="268"/>
                  </a:lnTo>
                  <a:lnTo>
                    <a:pt x="239" y="270"/>
                  </a:lnTo>
                  <a:lnTo>
                    <a:pt x="244" y="273"/>
                  </a:lnTo>
                  <a:lnTo>
                    <a:pt x="248" y="273"/>
                  </a:lnTo>
                  <a:lnTo>
                    <a:pt x="251" y="273"/>
                  </a:lnTo>
                  <a:lnTo>
                    <a:pt x="251" y="275"/>
                  </a:lnTo>
                  <a:lnTo>
                    <a:pt x="253" y="275"/>
                  </a:lnTo>
                  <a:lnTo>
                    <a:pt x="253" y="275"/>
                  </a:lnTo>
                  <a:lnTo>
                    <a:pt x="258" y="275"/>
                  </a:lnTo>
                  <a:lnTo>
                    <a:pt x="265" y="277"/>
                  </a:lnTo>
                  <a:lnTo>
                    <a:pt x="267" y="277"/>
                  </a:lnTo>
                  <a:lnTo>
                    <a:pt x="270" y="275"/>
                  </a:lnTo>
                  <a:lnTo>
                    <a:pt x="270" y="277"/>
                  </a:lnTo>
                  <a:lnTo>
                    <a:pt x="270" y="277"/>
                  </a:lnTo>
                  <a:lnTo>
                    <a:pt x="272" y="280"/>
                  </a:lnTo>
                  <a:lnTo>
                    <a:pt x="274" y="285"/>
                  </a:lnTo>
                  <a:lnTo>
                    <a:pt x="279" y="292"/>
                  </a:lnTo>
                  <a:lnTo>
                    <a:pt x="282" y="294"/>
                  </a:lnTo>
                  <a:lnTo>
                    <a:pt x="284" y="294"/>
                  </a:lnTo>
                  <a:lnTo>
                    <a:pt x="296" y="292"/>
                  </a:lnTo>
                  <a:lnTo>
                    <a:pt x="296" y="289"/>
                  </a:lnTo>
                  <a:lnTo>
                    <a:pt x="296" y="287"/>
                  </a:lnTo>
                  <a:lnTo>
                    <a:pt x="296" y="287"/>
                  </a:lnTo>
                  <a:lnTo>
                    <a:pt x="293" y="287"/>
                  </a:lnTo>
                  <a:lnTo>
                    <a:pt x="296" y="285"/>
                  </a:lnTo>
                  <a:lnTo>
                    <a:pt x="303" y="282"/>
                  </a:lnTo>
                  <a:lnTo>
                    <a:pt x="308" y="277"/>
                  </a:lnTo>
                  <a:lnTo>
                    <a:pt x="310" y="273"/>
                  </a:lnTo>
                  <a:lnTo>
                    <a:pt x="310" y="275"/>
                  </a:lnTo>
                  <a:lnTo>
                    <a:pt x="308" y="277"/>
                  </a:lnTo>
                  <a:lnTo>
                    <a:pt x="308" y="280"/>
                  </a:lnTo>
                  <a:lnTo>
                    <a:pt x="305" y="285"/>
                  </a:lnTo>
                  <a:lnTo>
                    <a:pt x="303" y="287"/>
                  </a:lnTo>
                  <a:lnTo>
                    <a:pt x="301" y="285"/>
                  </a:lnTo>
                  <a:lnTo>
                    <a:pt x="301" y="287"/>
                  </a:lnTo>
                  <a:lnTo>
                    <a:pt x="301" y="289"/>
                  </a:lnTo>
                  <a:lnTo>
                    <a:pt x="301" y="289"/>
                  </a:lnTo>
                  <a:lnTo>
                    <a:pt x="298" y="289"/>
                  </a:lnTo>
                  <a:lnTo>
                    <a:pt x="298" y="292"/>
                  </a:lnTo>
                  <a:lnTo>
                    <a:pt x="298" y="292"/>
                  </a:lnTo>
                  <a:lnTo>
                    <a:pt x="305" y="294"/>
                  </a:lnTo>
                  <a:lnTo>
                    <a:pt x="308" y="294"/>
                  </a:lnTo>
                  <a:lnTo>
                    <a:pt x="310" y="296"/>
                  </a:lnTo>
                  <a:lnTo>
                    <a:pt x="310" y="296"/>
                  </a:lnTo>
                  <a:lnTo>
                    <a:pt x="303" y="294"/>
                  </a:lnTo>
                  <a:lnTo>
                    <a:pt x="301" y="294"/>
                  </a:lnTo>
                  <a:lnTo>
                    <a:pt x="298" y="296"/>
                  </a:lnTo>
                  <a:lnTo>
                    <a:pt x="303" y="296"/>
                  </a:lnTo>
                  <a:lnTo>
                    <a:pt x="310" y="299"/>
                  </a:lnTo>
                  <a:lnTo>
                    <a:pt x="315" y="299"/>
                  </a:lnTo>
                  <a:lnTo>
                    <a:pt x="320" y="306"/>
                  </a:lnTo>
                  <a:lnTo>
                    <a:pt x="320" y="306"/>
                  </a:lnTo>
                  <a:lnTo>
                    <a:pt x="322" y="306"/>
                  </a:lnTo>
                  <a:lnTo>
                    <a:pt x="322" y="303"/>
                  </a:lnTo>
                  <a:lnTo>
                    <a:pt x="322" y="301"/>
                  </a:lnTo>
                  <a:lnTo>
                    <a:pt x="324" y="299"/>
                  </a:lnTo>
                  <a:lnTo>
                    <a:pt x="324" y="296"/>
                  </a:lnTo>
                  <a:lnTo>
                    <a:pt x="322" y="296"/>
                  </a:lnTo>
                  <a:lnTo>
                    <a:pt x="324" y="294"/>
                  </a:lnTo>
                  <a:lnTo>
                    <a:pt x="327" y="294"/>
                  </a:lnTo>
                  <a:lnTo>
                    <a:pt x="327" y="292"/>
                  </a:lnTo>
                  <a:lnTo>
                    <a:pt x="329" y="294"/>
                  </a:lnTo>
                  <a:lnTo>
                    <a:pt x="329" y="294"/>
                  </a:lnTo>
                  <a:lnTo>
                    <a:pt x="329" y="292"/>
                  </a:lnTo>
                  <a:lnTo>
                    <a:pt x="329" y="292"/>
                  </a:lnTo>
                  <a:lnTo>
                    <a:pt x="331" y="292"/>
                  </a:lnTo>
                  <a:lnTo>
                    <a:pt x="331" y="289"/>
                  </a:lnTo>
                  <a:lnTo>
                    <a:pt x="329" y="287"/>
                  </a:lnTo>
                  <a:lnTo>
                    <a:pt x="327" y="285"/>
                  </a:lnTo>
                  <a:lnTo>
                    <a:pt x="324" y="285"/>
                  </a:lnTo>
                  <a:lnTo>
                    <a:pt x="329" y="282"/>
                  </a:lnTo>
                  <a:lnTo>
                    <a:pt x="329" y="285"/>
                  </a:lnTo>
                  <a:lnTo>
                    <a:pt x="331" y="285"/>
                  </a:lnTo>
                  <a:lnTo>
                    <a:pt x="334" y="282"/>
                  </a:lnTo>
                  <a:lnTo>
                    <a:pt x="334" y="282"/>
                  </a:lnTo>
                  <a:lnTo>
                    <a:pt x="334" y="285"/>
                  </a:lnTo>
                  <a:lnTo>
                    <a:pt x="334" y="289"/>
                  </a:lnTo>
                  <a:lnTo>
                    <a:pt x="336" y="289"/>
                  </a:lnTo>
                  <a:lnTo>
                    <a:pt x="336" y="287"/>
                  </a:lnTo>
                  <a:lnTo>
                    <a:pt x="338" y="287"/>
                  </a:lnTo>
                  <a:lnTo>
                    <a:pt x="338" y="289"/>
                  </a:lnTo>
                  <a:lnTo>
                    <a:pt x="338" y="292"/>
                  </a:lnTo>
                  <a:lnTo>
                    <a:pt x="338" y="292"/>
                  </a:lnTo>
                  <a:lnTo>
                    <a:pt x="338" y="294"/>
                  </a:lnTo>
                  <a:lnTo>
                    <a:pt x="327" y="299"/>
                  </a:lnTo>
                  <a:lnTo>
                    <a:pt x="324" y="306"/>
                  </a:lnTo>
                  <a:lnTo>
                    <a:pt x="324" y="311"/>
                  </a:lnTo>
                  <a:lnTo>
                    <a:pt x="324" y="311"/>
                  </a:lnTo>
                  <a:lnTo>
                    <a:pt x="327" y="313"/>
                  </a:lnTo>
                  <a:lnTo>
                    <a:pt x="329" y="313"/>
                  </a:lnTo>
                  <a:lnTo>
                    <a:pt x="329" y="315"/>
                  </a:lnTo>
                  <a:lnTo>
                    <a:pt x="331" y="318"/>
                  </a:lnTo>
                  <a:lnTo>
                    <a:pt x="334" y="320"/>
                  </a:lnTo>
                  <a:lnTo>
                    <a:pt x="336" y="325"/>
                  </a:lnTo>
                  <a:lnTo>
                    <a:pt x="336" y="330"/>
                  </a:lnTo>
                  <a:lnTo>
                    <a:pt x="336" y="334"/>
                  </a:lnTo>
                  <a:lnTo>
                    <a:pt x="334" y="339"/>
                  </a:lnTo>
                  <a:lnTo>
                    <a:pt x="334" y="341"/>
                  </a:lnTo>
                  <a:lnTo>
                    <a:pt x="334" y="344"/>
                  </a:lnTo>
                  <a:lnTo>
                    <a:pt x="336" y="351"/>
                  </a:lnTo>
                  <a:lnTo>
                    <a:pt x="336" y="351"/>
                  </a:lnTo>
                  <a:lnTo>
                    <a:pt x="338" y="348"/>
                  </a:lnTo>
                  <a:lnTo>
                    <a:pt x="341" y="351"/>
                  </a:lnTo>
                  <a:lnTo>
                    <a:pt x="343" y="351"/>
                  </a:lnTo>
                  <a:lnTo>
                    <a:pt x="341" y="346"/>
                  </a:lnTo>
                  <a:lnTo>
                    <a:pt x="336" y="339"/>
                  </a:lnTo>
                  <a:lnTo>
                    <a:pt x="336" y="332"/>
                  </a:lnTo>
                  <a:lnTo>
                    <a:pt x="338" y="325"/>
                  </a:lnTo>
                  <a:lnTo>
                    <a:pt x="336" y="325"/>
                  </a:lnTo>
                  <a:lnTo>
                    <a:pt x="336" y="322"/>
                  </a:lnTo>
                  <a:lnTo>
                    <a:pt x="336" y="322"/>
                  </a:lnTo>
                  <a:lnTo>
                    <a:pt x="336" y="320"/>
                  </a:lnTo>
                  <a:lnTo>
                    <a:pt x="338" y="320"/>
                  </a:lnTo>
                  <a:lnTo>
                    <a:pt x="341" y="322"/>
                  </a:lnTo>
                  <a:lnTo>
                    <a:pt x="343" y="322"/>
                  </a:lnTo>
                  <a:lnTo>
                    <a:pt x="341" y="325"/>
                  </a:lnTo>
                  <a:lnTo>
                    <a:pt x="341" y="325"/>
                  </a:lnTo>
                  <a:lnTo>
                    <a:pt x="343" y="325"/>
                  </a:lnTo>
                  <a:lnTo>
                    <a:pt x="346" y="325"/>
                  </a:lnTo>
                  <a:lnTo>
                    <a:pt x="350" y="322"/>
                  </a:lnTo>
                  <a:lnTo>
                    <a:pt x="353" y="325"/>
                  </a:lnTo>
                  <a:lnTo>
                    <a:pt x="353" y="325"/>
                  </a:lnTo>
                  <a:lnTo>
                    <a:pt x="355" y="325"/>
                  </a:lnTo>
                  <a:lnTo>
                    <a:pt x="355" y="320"/>
                  </a:lnTo>
                  <a:lnTo>
                    <a:pt x="355" y="318"/>
                  </a:lnTo>
                  <a:lnTo>
                    <a:pt x="355" y="318"/>
                  </a:lnTo>
                  <a:lnTo>
                    <a:pt x="355" y="322"/>
                  </a:lnTo>
                  <a:lnTo>
                    <a:pt x="357" y="325"/>
                  </a:lnTo>
                  <a:lnTo>
                    <a:pt x="357" y="325"/>
                  </a:lnTo>
                  <a:lnTo>
                    <a:pt x="360" y="325"/>
                  </a:lnTo>
                  <a:lnTo>
                    <a:pt x="357" y="320"/>
                  </a:lnTo>
                  <a:lnTo>
                    <a:pt x="360" y="322"/>
                  </a:lnTo>
                  <a:lnTo>
                    <a:pt x="362" y="325"/>
                  </a:lnTo>
                  <a:lnTo>
                    <a:pt x="365" y="327"/>
                  </a:lnTo>
                  <a:lnTo>
                    <a:pt x="365" y="327"/>
                  </a:lnTo>
                  <a:lnTo>
                    <a:pt x="367" y="330"/>
                  </a:lnTo>
                  <a:lnTo>
                    <a:pt x="367" y="330"/>
                  </a:lnTo>
                  <a:lnTo>
                    <a:pt x="367" y="330"/>
                  </a:lnTo>
                  <a:lnTo>
                    <a:pt x="369" y="327"/>
                  </a:lnTo>
                  <a:lnTo>
                    <a:pt x="369" y="327"/>
                  </a:lnTo>
                  <a:lnTo>
                    <a:pt x="367" y="325"/>
                  </a:lnTo>
                  <a:lnTo>
                    <a:pt x="365" y="322"/>
                  </a:lnTo>
                  <a:lnTo>
                    <a:pt x="365" y="320"/>
                  </a:lnTo>
                  <a:lnTo>
                    <a:pt x="362" y="318"/>
                  </a:lnTo>
                  <a:lnTo>
                    <a:pt x="362" y="311"/>
                  </a:lnTo>
                  <a:lnTo>
                    <a:pt x="362" y="308"/>
                  </a:lnTo>
                  <a:lnTo>
                    <a:pt x="362" y="306"/>
                  </a:lnTo>
                  <a:lnTo>
                    <a:pt x="362" y="303"/>
                  </a:lnTo>
                  <a:lnTo>
                    <a:pt x="362" y="303"/>
                  </a:lnTo>
                  <a:lnTo>
                    <a:pt x="365" y="308"/>
                  </a:lnTo>
                  <a:lnTo>
                    <a:pt x="365" y="308"/>
                  </a:lnTo>
                  <a:lnTo>
                    <a:pt x="367" y="311"/>
                  </a:lnTo>
                  <a:lnTo>
                    <a:pt x="369" y="311"/>
                  </a:lnTo>
                  <a:lnTo>
                    <a:pt x="367" y="313"/>
                  </a:lnTo>
                  <a:lnTo>
                    <a:pt x="367" y="313"/>
                  </a:lnTo>
                  <a:lnTo>
                    <a:pt x="367" y="315"/>
                  </a:lnTo>
                  <a:lnTo>
                    <a:pt x="367" y="320"/>
                  </a:lnTo>
                  <a:lnTo>
                    <a:pt x="369" y="320"/>
                  </a:lnTo>
                  <a:lnTo>
                    <a:pt x="369" y="318"/>
                  </a:lnTo>
                  <a:lnTo>
                    <a:pt x="369" y="318"/>
                  </a:lnTo>
                  <a:lnTo>
                    <a:pt x="372" y="318"/>
                  </a:lnTo>
                  <a:lnTo>
                    <a:pt x="372" y="320"/>
                  </a:lnTo>
                  <a:lnTo>
                    <a:pt x="372" y="320"/>
                  </a:lnTo>
                  <a:lnTo>
                    <a:pt x="372" y="320"/>
                  </a:lnTo>
                  <a:lnTo>
                    <a:pt x="376" y="320"/>
                  </a:lnTo>
                  <a:lnTo>
                    <a:pt x="379" y="318"/>
                  </a:lnTo>
                  <a:lnTo>
                    <a:pt x="381" y="315"/>
                  </a:lnTo>
                  <a:lnTo>
                    <a:pt x="384" y="313"/>
                  </a:lnTo>
                  <a:lnTo>
                    <a:pt x="391" y="313"/>
                  </a:lnTo>
                  <a:lnTo>
                    <a:pt x="395" y="311"/>
                  </a:lnTo>
                  <a:lnTo>
                    <a:pt x="393" y="308"/>
                  </a:lnTo>
                  <a:lnTo>
                    <a:pt x="398" y="311"/>
                  </a:lnTo>
                  <a:lnTo>
                    <a:pt x="400" y="311"/>
                  </a:lnTo>
                  <a:lnTo>
                    <a:pt x="402" y="315"/>
                  </a:lnTo>
                  <a:lnTo>
                    <a:pt x="398" y="313"/>
                  </a:lnTo>
                  <a:lnTo>
                    <a:pt x="395" y="313"/>
                  </a:lnTo>
                  <a:lnTo>
                    <a:pt x="402" y="318"/>
                  </a:lnTo>
                  <a:lnTo>
                    <a:pt x="405" y="320"/>
                  </a:lnTo>
                  <a:lnTo>
                    <a:pt x="407" y="320"/>
                  </a:lnTo>
                  <a:lnTo>
                    <a:pt x="407" y="318"/>
                  </a:lnTo>
                  <a:lnTo>
                    <a:pt x="407" y="318"/>
                  </a:lnTo>
                  <a:lnTo>
                    <a:pt x="405" y="315"/>
                  </a:lnTo>
                  <a:lnTo>
                    <a:pt x="407" y="315"/>
                  </a:lnTo>
                  <a:lnTo>
                    <a:pt x="410" y="313"/>
                  </a:lnTo>
                  <a:lnTo>
                    <a:pt x="407" y="313"/>
                  </a:lnTo>
                  <a:lnTo>
                    <a:pt x="407" y="311"/>
                  </a:lnTo>
                  <a:lnTo>
                    <a:pt x="407" y="308"/>
                  </a:lnTo>
                  <a:lnTo>
                    <a:pt x="410" y="313"/>
                  </a:lnTo>
                  <a:lnTo>
                    <a:pt x="410" y="318"/>
                  </a:lnTo>
                  <a:lnTo>
                    <a:pt x="402" y="327"/>
                  </a:lnTo>
                  <a:lnTo>
                    <a:pt x="405" y="330"/>
                  </a:lnTo>
                  <a:lnTo>
                    <a:pt x="400" y="332"/>
                  </a:lnTo>
                  <a:lnTo>
                    <a:pt x="395" y="332"/>
                  </a:lnTo>
                  <a:lnTo>
                    <a:pt x="393" y="332"/>
                  </a:lnTo>
                  <a:lnTo>
                    <a:pt x="388" y="327"/>
                  </a:lnTo>
                  <a:lnTo>
                    <a:pt x="388" y="332"/>
                  </a:lnTo>
                  <a:lnTo>
                    <a:pt x="388" y="332"/>
                  </a:lnTo>
                  <a:lnTo>
                    <a:pt x="386" y="332"/>
                  </a:lnTo>
                  <a:lnTo>
                    <a:pt x="386" y="332"/>
                  </a:lnTo>
                  <a:lnTo>
                    <a:pt x="384" y="332"/>
                  </a:lnTo>
                  <a:lnTo>
                    <a:pt x="384" y="332"/>
                  </a:lnTo>
                  <a:lnTo>
                    <a:pt x="384" y="332"/>
                  </a:lnTo>
                  <a:lnTo>
                    <a:pt x="381" y="327"/>
                  </a:lnTo>
                  <a:lnTo>
                    <a:pt x="376" y="327"/>
                  </a:lnTo>
                  <a:lnTo>
                    <a:pt x="372" y="330"/>
                  </a:lnTo>
                  <a:lnTo>
                    <a:pt x="376" y="332"/>
                  </a:lnTo>
                  <a:lnTo>
                    <a:pt x="376" y="332"/>
                  </a:lnTo>
                  <a:lnTo>
                    <a:pt x="376" y="332"/>
                  </a:lnTo>
                  <a:lnTo>
                    <a:pt x="376" y="332"/>
                  </a:lnTo>
                  <a:lnTo>
                    <a:pt x="379" y="334"/>
                  </a:lnTo>
                  <a:lnTo>
                    <a:pt x="379" y="334"/>
                  </a:lnTo>
                  <a:lnTo>
                    <a:pt x="381" y="334"/>
                  </a:lnTo>
                  <a:lnTo>
                    <a:pt x="381" y="337"/>
                  </a:lnTo>
                  <a:lnTo>
                    <a:pt x="384" y="341"/>
                  </a:lnTo>
                  <a:lnTo>
                    <a:pt x="384" y="341"/>
                  </a:lnTo>
                  <a:lnTo>
                    <a:pt x="386" y="344"/>
                  </a:lnTo>
                  <a:lnTo>
                    <a:pt x="388" y="344"/>
                  </a:lnTo>
                  <a:lnTo>
                    <a:pt x="391" y="346"/>
                  </a:lnTo>
                  <a:lnTo>
                    <a:pt x="393" y="344"/>
                  </a:lnTo>
                  <a:lnTo>
                    <a:pt x="402" y="341"/>
                  </a:lnTo>
                  <a:lnTo>
                    <a:pt x="405" y="341"/>
                  </a:lnTo>
                  <a:lnTo>
                    <a:pt x="412" y="344"/>
                  </a:lnTo>
                  <a:lnTo>
                    <a:pt x="414" y="341"/>
                  </a:lnTo>
                  <a:lnTo>
                    <a:pt x="414" y="337"/>
                  </a:lnTo>
                  <a:lnTo>
                    <a:pt x="414" y="337"/>
                  </a:lnTo>
                  <a:lnTo>
                    <a:pt x="417" y="339"/>
                  </a:lnTo>
                  <a:lnTo>
                    <a:pt x="421" y="339"/>
                  </a:lnTo>
                  <a:lnTo>
                    <a:pt x="421" y="337"/>
                  </a:lnTo>
                  <a:lnTo>
                    <a:pt x="421" y="334"/>
                  </a:lnTo>
                  <a:lnTo>
                    <a:pt x="419" y="334"/>
                  </a:lnTo>
                  <a:lnTo>
                    <a:pt x="419" y="334"/>
                  </a:lnTo>
                  <a:lnTo>
                    <a:pt x="421" y="334"/>
                  </a:lnTo>
                  <a:lnTo>
                    <a:pt x="424" y="334"/>
                  </a:lnTo>
                  <a:lnTo>
                    <a:pt x="426" y="334"/>
                  </a:lnTo>
                  <a:lnTo>
                    <a:pt x="429" y="332"/>
                  </a:lnTo>
                  <a:lnTo>
                    <a:pt x="426" y="334"/>
                  </a:lnTo>
                  <a:lnTo>
                    <a:pt x="424" y="337"/>
                  </a:lnTo>
                  <a:lnTo>
                    <a:pt x="421" y="339"/>
                  </a:lnTo>
                  <a:lnTo>
                    <a:pt x="419" y="339"/>
                  </a:lnTo>
                  <a:lnTo>
                    <a:pt x="421" y="341"/>
                  </a:lnTo>
                  <a:lnTo>
                    <a:pt x="421" y="341"/>
                  </a:lnTo>
                  <a:lnTo>
                    <a:pt x="424" y="339"/>
                  </a:lnTo>
                  <a:lnTo>
                    <a:pt x="424" y="339"/>
                  </a:lnTo>
                  <a:lnTo>
                    <a:pt x="431" y="339"/>
                  </a:lnTo>
                  <a:lnTo>
                    <a:pt x="436" y="337"/>
                  </a:lnTo>
                  <a:lnTo>
                    <a:pt x="438" y="337"/>
                  </a:lnTo>
                  <a:lnTo>
                    <a:pt x="440" y="339"/>
                  </a:lnTo>
                  <a:lnTo>
                    <a:pt x="455" y="344"/>
                  </a:lnTo>
                  <a:lnTo>
                    <a:pt x="457" y="344"/>
                  </a:lnTo>
                  <a:lnTo>
                    <a:pt x="462" y="341"/>
                  </a:lnTo>
                  <a:lnTo>
                    <a:pt x="464" y="344"/>
                  </a:lnTo>
                  <a:lnTo>
                    <a:pt x="459" y="344"/>
                  </a:lnTo>
                  <a:lnTo>
                    <a:pt x="455" y="344"/>
                  </a:lnTo>
                  <a:lnTo>
                    <a:pt x="445" y="346"/>
                  </a:lnTo>
                  <a:lnTo>
                    <a:pt x="443" y="346"/>
                  </a:lnTo>
                  <a:lnTo>
                    <a:pt x="445" y="351"/>
                  </a:lnTo>
                  <a:lnTo>
                    <a:pt x="443" y="356"/>
                  </a:lnTo>
                  <a:lnTo>
                    <a:pt x="445" y="356"/>
                  </a:lnTo>
                  <a:lnTo>
                    <a:pt x="447" y="356"/>
                  </a:lnTo>
                  <a:lnTo>
                    <a:pt x="447" y="356"/>
                  </a:lnTo>
                  <a:lnTo>
                    <a:pt x="450" y="353"/>
                  </a:lnTo>
                  <a:lnTo>
                    <a:pt x="450" y="353"/>
                  </a:lnTo>
                  <a:lnTo>
                    <a:pt x="452" y="353"/>
                  </a:lnTo>
                  <a:lnTo>
                    <a:pt x="455" y="353"/>
                  </a:lnTo>
                  <a:lnTo>
                    <a:pt x="455" y="356"/>
                  </a:lnTo>
                  <a:lnTo>
                    <a:pt x="457" y="356"/>
                  </a:lnTo>
                  <a:lnTo>
                    <a:pt x="459" y="356"/>
                  </a:lnTo>
                  <a:lnTo>
                    <a:pt x="462" y="356"/>
                  </a:lnTo>
                  <a:lnTo>
                    <a:pt x="464" y="356"/>
                  </a:lnTo>
                  <a:lnTo>
                    <a:pt x="466" y="356"/>
                  </a:lnTo>
                  <a:lnTo>
                    <a:pt x="466" y="356"/>
                  </a:lnTo>
                  <a:lnTo>
                    <a:pt x="469" y="353"/>
                  </a:lnTo>
                  <a:lnTo>
                    <a:pt x="471" y="351"/>
                  </a:lnTo>
                  <a:lnTo>
                    <a:pt x="474" y="348"/>
                  </a:lnTo>
                  <a:lnTo>
                    <a:pt x="474" y="346"/>
                  </a:lnTo>
                  <a:lnTo>
                    <a:pt x="474" y="344"/>
                  </a:lnTo>
                  <a:lnTo>
                    <a:pt x="474" y="344"/>
                  </a:lnTo>
                  <a:lnTo>
                    <a:pt x="476" y="344"/>
                  </a:lnTo>
                  <a:lnTo>
                    <a:pt x="476" y="344"/>
                  </a:lnTo>
                  <a:lnTo>
                    <a:pt x="478" y="344"/>
                  </a:lnTo>
                  <a:lnTo>
                    <a:pt x="478" y="344"/>
                  </a:lnTo>
                  <a:lnTo>
                    <a:pt x="481" y="344"/>
                  </a:lnTo>
                  <a:lnTo>
                    <a:pt x="481" y="344"/>
                  </a:lnTo>
                  <a:lnTo>
                    <a:pt x="481" y="344"/>
                  </a:lnTo>
                  <a:lnTo>
                    <a:pt x="481" y="346"/>
                  </a:lnTo>
                  <a:lnTo>
                    <a:pt x="483" y="346"/>
                  </a:lnTo>
                  <a:lnTo>
                    <a:pt x="485" y="346"/>
                  </a:lnTo>
                  <a:lnTo>
                    <a:pt x="488" y="344"/>
                  </a:lnTo>
                  <a:lnTo>
                    <a:pt x="490" y="344"/>
                  </a:lnTo>
                  <a:lnTo>
                    <a:pt x="490" y="344"/>
                  </a:lnTo>
                  <a:lnTo>
                    <a:pt x="493" y="344"/>
                  </a:lnTo>
                  <a:lnTo>
                    <a:pt x="493" y="344"/>
                  </a:lnTo>
                  <a:lnTo>
                    <a:pt x="493" y="346"/>
                  </a:lnTo>
                  <a:lnTo>
                    <a:pt x="493" y="346"/>
                  </a:lnTo>
                  <a:lnTo>
                    <a:pt x="493" y="348"/>
                  </a:lnTo>
                  <a:lnTo>
                    <a:pt x="493" y="348"/>
                  </a:lnTo>
                  <a:lnTo>
                    <a:pt x="493" y="348"/>
                  </a:lnTo>
                  <a:lnTo>
                    <a:pt x="495" y="348"/>
                  </a:lnTo>
                  <a:lnTo>
                    <a:pt x="495" y="348"/>
                  </a:lnTo>
                  <a:lnTo>
                    <a:pt x="497" y="346"/>
                  </a:lnTo>
                  <a:lnTo>
                    <a:pt x="497" y="344"/>
                  </a:lnTo>
                  <a:lnTo>
                    <a:pt x="500" y="341"/>
                  </a:lnTo>
                  <a:lnTo>
                    <a:pt x="502" y="339"/>
                  </a:lnTo>
                  <a:lnTo>
                    <a:pt x="502" y="339"/>
                  </a:lnTo>
                  <a:lnTo>
                    <a:pt x="504" y="337"/>
                  </a:lnTo>
                  <a:lnTo>
                    <a:pt x="507" y="334"/>
                  </a:lnTo>
                  <a:lnTo>
                    <a:pt x="509" y="322"/>
                  </a:lnTo>
                  <a:lnTo>
                    <a:pt x="509" y="320"/>
                  </a:lnTo>
                  <a:lnTo>
                    <a:pt x="509" y="320"/>
                  </a:lnTo>
                  <a:lnTo>
                    <a:pt x="511" y="318"/>
                  </a:lnTo>
                  <a:lnTo>
                    <a:pt x="509" y="318"/>
                  </a:lnTo>
                  <a:lnTo>
                    <a:pt x="511" y="315"/>
                  </a:lnTo>
                  <a:lnTo>
                    <a:pt x="511" y="315"/>
                  </a:lnTo>
                  <a:lnTo>
                    <a:pt x="511" y="313"/>
                  </a:lnTo>
                  <a:lnTo>
                    <a:pt x="511" y="313"/>
                  </a:lnTo>
                  <a:lnTo>
                    <a:pt x="509" y="311"/>
                  </a:lnTo>
                  <a:lnTo>
                    <a:pt x="511" y="308"/>
                  </a:lnTo>
                  <a:lnTo>
                    <a:pt x="516" y="306"/>
                  </a:lnTo>
                  <a:lnTo>
                    <a:pt x="519" y="303"/>
                  </a:lnTo>
                  <a:lnTo>
                    <a:pt x="519" y="301"/>
                  </a:lnTo>
                  <a:lnTo>
                    <a:pt x="521" y="301"/>
                  </a:lnTo>
                  <a:lnTo>
                    <a:pt x="526" y="301"/>
                  </a:lnTo>
                  <a:lnTo>
                    <a:pt x="533" y="301"/>
                  </a:lnTo>
                  <a:lnTo>
                    <a:pt x="535" y="299"/>
                  </a:lnTo>
                  <a:lnTo>
                    <a:pt x="547" y="294"/>
                  </a:lnTo>
                  <a:lnTo>
                    <a:pt x="552" y="296"/>
                  </a:lnTo>
                  <a:lnTo>
                    <a:pt x="557" y="296"/>
                  </a:lnTo>
                  <a:lnTo>
                    <a:pt x="557" y="296"/>
                  </a:lnTo>
                  <a:lnTo>
                    <a:pt x="578" y="292"/>
                  </a:lnTo>
                  <a:lnTo>
                    <a:pt x="583" y="287"/>
                  </a:lnTo>
                  <a:lnTo>
                    <a:pt x="585" y="285"/>
                  </a:lnTo>
                  <a:lnTo>
                    <a:pt x="585" y="285"/>
                  </a:lnTo>
                  <a:lnTo>
                    <a:pt x="587" y="282"/>
                  </a:lnTo>
                  <a:lnTo>
                    <a:pt x="587" y="280"/>
                  </a:lnTo>
                  <a:lnTo>
                    <a:pt x="590" y="280"/>
                  </a:lnTo>
                  <a:lnTo>
                    <a:pt x="592" y="277"/>
                  </a:lnTo>
                  <a:lnTo>
                    <a:pt x="611" y="268"/>
                  </a:lnTo>
                  <a:lnTo>
                    <a:pt x="613" y="266"/>
                  </a:lnTo>
                  <a:lnTo>
                    <a:pt x="616" y="266"/>
                  </a:lnTo>
                  <a:lnTo>
                    <a:pt x="621" y="263"/>
                  </a:lnTo>
                  <a:lnTo>
                    <a:pt x="623" y="266"/>
                  </a:lnTo>
                  <a:lnTo>
                    <a:pt x="625" y="266"/>
                  </a:lnTo>
                  <a:lnTo>
                    <a:pt x="628" y="266"/>
                  </a:lnTo>
                  <a:lnTo>
                    <a:pt x="628" y="268"/>
                  </a:lnTo>
                  <a:lnTo>
                    <a:pt x="630" y="270"/>
                  </a:lnTo>
                  <a:lnTo>
                    <a:pt x="632" y="270"/>
                  </a:lnTo>
                  <a:lnTo>
                    <a:pt x="632" y="273"/>
                  </a:lnTo>
                  <a:lnTo>
                    <a:pt x="651" y="275"/>
                  </a:lnTo>
                  <a:lnTo>
                    <a:pt x="651" y="268"/>
                  </a:lnTo>
                  <a:lnTo>
                    <a:pt x="654" y="266"/>
                  </a:lnTo>
                  <a:lnTo>
                    <a:pt x="654" y="266"/>
                  </a:lnTo>
                  <a:lnTo>
                    <a:pt x="654" y="263"/>
                  </a:lnTo>
                  <a:lnTo>
                    <a:pt x="656" y="256"/>
                  </a:lnTo>
                  <a:lnTo>
                    <a:pt x="656" y="254"/>
                  </a:lnTo>
                  <a:lnTo>
                    <a:pt x="658" y="249"/>
                  </a:lnTo>
                  <a:lnTo>
                    <a:pt x="661" y="247"/>
                  </a:lnTo>
                  <a:lnTo>
                    <a:pt x="661" y="237"/>
                  </a:lnTo>
                  <a:lnTo>
                    <a:pt x="663" y="232"/>
                  </a:lnTo>
                  <a:lnTo>
                    <a:pt x="663" y="232"/>
                  </a:lnTo>
                  <a:lnTo>
                    <a:pt x="663" y="230"/>
                  </a:lnTo>
                  <a:lnTo>
                    <a:pt x="666" y="228"/>
                  </a:lnTo>
                  <a:lnTo>
                    <a:pt x="668" y="225"/>
                  </a:lnTo>
                  <a:lnTo>
                    <a:pt x="670" y="225"/>
                  </a:lnTo>
                  <a:lnTo>
                    <a:pt x="670" y="223"/>
                  </a:lnTo>
                  <a:lnTo>
                    <a:pt x="673" y="223"/>
                  </a:lnTo>
                  <a:lnTo>
                    <a:pt x="680" y="223"/>
                  </a:lnTo>
                  <a:lnTo>
                    <a:pt x="682" y="223"/>
                  </a:lnTo>
                  <a:lnTo>
                    <a:pt x="682" y="223"/>
                  </a:lnTo>
                  <a:lnTo>
                    <a:pt x="685" y="221"/>
                  </a:lnTo>
                  <a:lnTo>
                    <a:pt x="685" y="221"/>
                  </a:lnTo>
                  <a:lnTo>
                    <a:pt x="685" y="221"/>
                  </a:lnTo>
                  <a:lnTo>
                    <a:pt x="685" y="218"/>
                  </a:lnTo>
                  <a:lnTo>
                    <a:pt x="685" y="216"/>
                  </a:lnTo>
                  <a:lnTo>
                    <a:pt x="685" y="2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24">
              <a:extLst>
                <a:ext uri="{FF2B5EF4-FFF2-40B4-BE49-F238E27FC236}">
                  <a16:creationId xmlns:a16="http://schemas.microsoft.com/office/drawing/2014/main" id="{BBCA4397-3099-46F5-8C05-F8FBA86F192A}"/>
                </a:ext>
              </a:extLst>
            </p:cNvPr>
            <p:cNvSpPr>
              <a:spLocks/>
            </p:cNvSpPr>
            <p:nvPr/>
          </p:nvSpPr>
          <p:spPr bwMode="auto">
            <a:xfrm>
              <a:off x="3812" y="2075"/>
              <a:ext cx="405" cy="519"/>
            </a:xfrm>
            <a:custGeom>
              <a:avLst/>
              <a:gdLst>
                <a:gd name="T0" fmla="*/ 175 w 405"/>
                <a:gd name="T1" fmla="*/ 16 h 519"/>
                <a:gd name="T2" fmla="*/ 210 w 405"/>
                <a:gd name="T3" fmla="*/ 23 h 519"/>
                <a:gd name="T4" fmla="*/ 234 w 405"/>
                <a:gd name="T5" fmla="*/ 28 h 519"/>
                <a:gd name="T6" fmla="*/ 253 w 405"/>
                <a:gd name="T7" fmla="*/ 26 h 519"/>
                <a:gd name="T8" fmla="*/ 267 w 405"/>
                <a:gd name="T9" fmla="*/ 26 h 519"/>
                <a:gd name="T10" fmla="*/ 282 w 405"/>
                <a:gd name="T11" fmla="*/ 45 h 519"/>
                <a:gd name="T12" fmla="*/ 289 w 405"/>
                <a:gd name="T13" fmla="*/ 64 h 519"/>
                <a:gd name="T14" fmla="*/ 303 w 405"/>
                <a:gd name="T15" fmla="*/ 71 h 519"/>
                <a:gd name="T16" fmla="*/ 322 w 405"/>
                <a:gd name="T17" fmla="*/ 80 h 519"/>
                <a:gd name="T18" fmla="*/ 322 w 405"/>
                <a:gd name="T19" fmla="*/ 102 h 519"/>
                <a:gd name="T20" fmla="*/ 324 w 405"/>
                <a:gd name="T21" fmla="*/ 111 h 519"/>
                <a:gd name="T22" fmla="*/ 291 w 405"/>
                <a:gd name="T23" fmla="*/ 132 h 519"/>
                <a:gd name="T24" fmla="*/ 289 w 405"/>
                <a:gd name="T25" fmla="*/ 149 h 519"/>
                <a:gd name="T26" fmla="*/ 293 w 405"/>
                <a:gd name="T27" fmla="*/ 189 h 519"/>
                <a:gd name="T28" fmla="*/ 277 w 405"/>
                <a:gd name="T29" fmla="*/ 213 h 519"/>
                <a:gd name="T30" fmla="*/ 277 w 405"/>
                <a:gd name="T31" fmla="*/ 234 h 519"/>
                <a:gd name="T32" fmla="*/ 291 w 405"/>
                <a:gd name="T33" fmla="*/ 275 h 519"/>
                <a:gd name="T34" fmla="*/ 312 w 405"/>
                <a:gd name="T35" fmla="*/ 329 h 519"/>
                <a:gd name="T36" fmla="*/ 320 w 405"/>
                <a:gd name="T37" fmla="*/ 343 h 519"/>
                <a:gd name="T38" fmla="*/ 350 w 405"/>
                <a:gd name="T39" fmla="*/ 341 h 519"/>
                <a:gd name="T40" fmla="*/ 376 w 405"/>
                <a:gd name="T41" fmla="*/ 339 h 519"/>
                <a:gd name="T42" fmla="*/ 386 w 405"/>
                <a:gd name="T43" fmla="*/ 367 h 519"/>
                <a:gd name="T44" fmla="*/ 400 w 405"/>
                <a:gd name="T45" fmla="*/ 395 h 519"/>
                <a:gd name="T46" fmla="*/ 386 w 405"/>
                <a:gd name="T47" fmla="*/ 400 h 519"/>
                <a:gd name="T48" fmla="*/ 386 w 405"/>
                <a:gd name="T49" fmla="*/ 421 h 519"/>
                <a:gd name="T50" fmla="*/ 376 w 405"/>
                <a:gd name="T51" fmla="*/ 436 h 519"/>
                <a:gd name="T52" fmla="*/ 353 w 405"/>
                <a:gd name="T53" fmla="*/ 459 h 519"/>
                <a:gd name="T54" fmla="*/ 324 w 405"/>
                <a:gd name="T55" fmla="*/ 471 h 519"/>
                <a:gd name="T56" fmla="*/ 298 w 405"/>
                <a:gd name="T57" fmla="*/ 488 h 519"/>
                <a:gd name="T58" fmla="*/ 267 w 405"/>
                <a:gd name="T59" fmla="*/ 467 h 519"/>
                <a:gd name="T60" fmla="*/ 256 w 405"/>
                <a:gd name="T61" fmla="*/ 467 h 519"/>
                <a:gd name="T62" fmla="*/ 225 w 405"/>
                <a:gd name="T63" fmla="*/ 445 h 519"/>
                <a:gd name="T64" fmla="*/ 201 w 405"/>
                <a:gd name="T65" fmla="*/ 448 h 519"/>
                <a:gd name="T66" fmla="*/ 173 w 405"/>
                <a:gd name="T67" fmla="*/ 469 h 519"/>
                <a:gd name="T68" fmla="*/ 146 w 405"/>
                <a:gd name="T69" fmla="*/ 509 h 519"/>
                <a:gd name="T70" fmla="*/ 146 w 405"/>
                <a:gd name="T71" fmla="*/ 485 h 519"/>
                <a:gd name="T72" fmla="*/ 130 w 405"/>
                <a:gd name="T73" fmla="*/ 462 h 519"/>
                <a:gd name="T74" fmla="*/ 116 w 405"/>
                <a:gd name="T75" fmla="*/ 450 h 519"/>
                <a:gd name="T76" fmla="*/ 82 w 405"/>
                <a:gd name="T77" fmla="*/ 488 h 519"/>
                <a:gd name="T78" fmla="*/ 54 w 405"/>
                <a:gd name="T79" fmla="*/ 512 h 519"/>
                <a:gd name="T80" fmla="*/ 28 w 405"/>
                <a:gd name="T81" fmla="*/ 512 h 519"/>
                <a:gd name="T82" fmla="*/ 14 w 405"/>
                <a:gd name="T83" fmla="*/ 500 h 519"/>
                <a:gd name="T84" fmla="*/ 9 w 405"/>
                <a:gd name="T85" fmla="*/ 433 h 519"/>
                <a:gd name="T86" fmla="*/ 16 w 405"/>
                <a:gd name="T87" fmla="*/ 412 h 519"/>
                <a:gd name="T88" fmla="*/ 23 w 405"/>
                <a:gd name="T89" fmla="*/ 381 h 519"/>
                <a:gd name="T90" fmla="*/ 47 w 405"/>
                <a:gd name="T91" fmla="*/ 353 h 519"/>
                <a:gd name="T92" fmla="*/ 52 w 405"/>
                <a:gd name="T93" fmla="*/ 336 h 519"/>
                <a:gd name="T94" fmla="*/ 64 w 405"/>
                <a:gd name="T95" fmla="*/ 339 h 519"/>
                <a:gd name="T96" fmla="*/ 73 w 405"/>
                <a:gd name="T97" fmla="*/ 301 h 519"/>
                <a:gd name="T98" fmla="*/ 78 w 405"/>
                <a:gd name="T99" fmla="*/ 277 h 519"/>
                <a:gd name="T100" fmla="*/ 64 w 405"/>
                <a:gd name="T101" fmla="*/ 251 h 519"/>
                <a:gd name="T102" fmla="*/ 66 w 405"/>
                <a:gd name="T103" fmla="*/ 225 h 519"/>
                <a:gd name="T104" fmla="*/ 82 w 405"/>
                <a:gd name="T105" fmla="*/ 211 h 519"/>
                <a:gd name="T106" fmla="*/ 87 w 405"/>
                <a:gd name="T107" fmla="*/ 182 h 519"/>
                <a:gd name="T108" fmla="*/ 71 w 405"/>
                <a:gd name="T109" fmla="*/ 128 h 519"/>
                <a:gd name="T110" fmla="*/ 49 w 405"/>
                <a:gd name="T111" fmla="*/ 116 h 519"/>
                <a:gd name="T112" fmla="*/ 42 w 405"/>
                <a:gd name="T113" fmla="*/ 78 h 519"/>
                <a:gd name="T114" fmla="*/ 94 w 405"/>
                <a:gd name="T115" fmla="*/ 59 h 519"/>
                <a:gd name="T116" fmla="*/ 90 w 405"/>
                <a:gd name="T117" fmla="*/ 40 h 519"/>
                <a:gd name="T118" fmla="*/ 94 w 405"/>
                <a:gd name="T119" fmla="*/ 26 h 519"/>
                <a:gd name="T120" fmla="*/ 125 w 405"/>
                <a:gd name="T121" fmla="*/ 1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 h="519">
                  <a:moveTo>
                    <a:pt x="163" y="2"/>
                  </a:moveTo>
                  <a:lnTo>
                    <a:pt x="163" y="4"/>
                  </a:lnTo>
                  <a:lnTo>
                    <a:pt x="163" y="4"/>
                  </a:lnTo>
                  <a:lnTo>
                    <a:pt x="163" y="7"/>
                  </a:lnTo>
                  <a:lnTo>
                    <a:pt x="163" y="7"/>
                  </a:lnTo>
                  <a:lnTo>
                    <a:pt x="163" y="9"/>
                  </a:lnTo>
                  <a:lnTo>
                    <a:pt x="165" y="12"/>
                  </a:lnTo>
                  <a:lnTo>
                    <a:pt x="170" y="14"/>
                  </a:lnTo>
                  <a:lnTo>
                    <a:pt x="173" y="16"/>
                  </a:lnTo>
                  <a:lnTo>
                    <a:pt x="175" y="16"/>
                  </a:lnTo>
                  <a:lnTo>
                    <a:pt x="175" y="16"/>
                  </a:lnTo>
                  <a:lnTo>
                    <a:pt x="175" y="16"/>
                  </a:lnTo>
                  <a:lnTo>
                    <a:pt x="177" y="16"/>
                  </a:lnTo>
                  <a:lnTo>
                    <a:pt x="180" y="16"/>
                  </a:lnTo>
                  <a:lnTo>
                    <a:pt x="182" y="19"/>
                  </a:lnTo>
                  <a:lnTo>
                    <a:pt x="184" y="19"/>
                  </a:lnTo>
                  <a:lnTo>
                    <a:pt x="189" y="23"/>
                  </a:lnTo>
                  <a:lnTo>
                    <a:pt x="189" y="26"/>
                  </a:lnTo>
                  <a:lnTo>
                    <a:pt x="192" y="26"/>
                  </a:lnTo>
                  <a:lnTo>
                    <a:pt x="194" y="26"/>
                  </a:lnTo>
                  <a:lnTo>
                    <a:pt x="201" y="23"/>
                  </a:lnTo>
                  <a:lnTo>
                    <a:pt x="203" y="23"/>
                  </a:lnTo>
                  <a:lnTo>
                    <a:pt x="206" y="23"/>
                  </a:lnTo>
                  <a:lnTo>
                    <a:pt x="210" y="23"/>
                  </a:lnTo>
                  <a:lnTo>
                    <a:pt x="213" y="26"/>
                  </a:lnTo>
                  <a:lnTo>
                    <a:pt x="215" y="28"/>
                  </a:lnTo>
                  <a:lnTo>
                    <a:pt x="218" y="28"/>
                  </a:lnTo>
                  <a:lnTo>
                    <a:pt x="220" y="26"/>
                  </a:lnTo>
                  <a:lnTo>
                    <a:pt x="222" y="26"/>
                  </a:lnTo>
                  <a:lnTo>
                    <a:pt x="222" y="23"/>
                  </a:lnTo>
                  <a:lnTo>
                    <a:pt x="225" y="21"/>
                  </a:lnTo>
                  <a:lnTo>
                    <a:pt x="227" y="21"/>
                  </a:lnTo>
                  <a:lnTo>
                    <a:pt x="229" y="21"/>
                  </a:lnTo>
                  <a:lnTo>
                    <a:pt x="232" y="23"/>
                  </a:lnTo>
                  <a:lnTo>
                    <a:pt x="232" y="26"/>
                  </a:lnTo>
                  <a:lnTo>
                    <a:pt x="234" y="28"/>
                  </a:lnTo>
                  <a:lnTo>
                    <a:pt x="234" y="31"/>
                  </a:lnTo>
                  <a:lnTo>
                    <a:pt x="234" y="31"/>
                  </a:lnTo>
                  <a:lnTo>
                    <a:pt x="234" y="33"/>
                  </a:lnTo>
                  <a:lnTo>
                    <a:pt x="234" y="35"/>
                  </a:lnTo>
                  <a:lnTo>
                    <a:pt x="234" y="35"/>
                  </a:lnTo>
                  <a:lnTo>
                    <a:pt x="237" y="35"/>
                  </a:lnTo>
                  <a:lnTo>
                    <a:pt x="239" y="35"/>
                  </a:lnTo>
                  <a:lnTo>
                    <a:pt x="241" y="35"/>
                  </a:lnTo>
                  <a:lnTo>
                    <a:pt x="248" y="31"/>
                  </a:lnTo>
                  <a:lnTo>
                    <a:pt x="251" y="28"/>
                  </a:lnTo>
                  <a:lnTo>
                    <a:pt x="251" y="28"/>
                  </a:lnTo>
                  <a:lnTo>
                    <a:pt x="253" y="26"/>
                  </a:lnTo>
                  <a:lnTo>
                    <a:pt x="253" y="23"/>
                  </a:lnTo>
                  <a:lnTo>
                    <a:pt x="253" y="21"/>
                  </a:lnTo>
                  <a:lnTo>
                    <a:pt x="256" y="21"/>
                  </a:lnTo>
                  <a:lnTo>
                    <a:pt x="256" y="19"/>
                  </a:lnTo>
                  <a:lnTo>
                    <a:pt x="258" y="19"/>
                  </a:lnTo>
                  <a:lnTo>
                    <a:pt x="258" y="16"/>
                  </a:lnTo>
                  <a:lnTo>
                    <a:pt x="258" y="14"/>
                  </a:lnTo>
                  <a:lnTo>
                    <a:pt x="258" y="14"/>
                  </a:lnTo>
                  <a:lnTo>
                    <a:pt x="263" y="14"/>
                  </a:lnTo>
                  <a:lnTo>
                    <a:pt x="267" y="21"/>
                  </a:lnTo>
                  <a:lnTo>
                    <a:pt x="267" y="23"/>
                  </a:lnTo>
                  <a:lnTo>
                    <a:pt x="267" y="26"/>
                  </a:lnTo>
                  <a:lnTo>
                    <a:pt x="267" y="28"/>
                  </a:lnTo>
                  <a:lnTo>
                    <a:pt x="270" y="28"/>
                  </a:lnTo>
                  <a:lnTo>
                    <a:pt x="270" y="31"/>
                  </a:lnTo>
                  <a:lnTo>
                    <a:pt x="272" y="33"/>
                  </a:lnTo>
                  <a:lnTo>
                    <a:pt x="272" y="33"/>
                  </a:lnTo>
                  <a:lnTo>
                    <a:pt x="274" y="33"/>
                  </a:lnTo>
                  <a:lnTo>
                    <a:pt x="274" y="33"/>
                  </a:lnTo>
                  <a:lnTo>
                    <a:pt x="274" y="35"/>
                  </a:lnTo>
                  <a:lnTo>
                    <a:pt x="277" y="38"/>
                  </a:lnTo>
                  <a:lnTo>
                    <a:pt x="279" y="42"/>
                  </a:lnTo>
                  <a:lnTo>
                    <a:pt x="282" y="42"/>
                  </a:lnTo>
                  <a:lnTo>
                    <a:pt x="282" y="45"/>
                  </a:lnTo>
                  <a:lnTo>
                    <a:pt x="282" y="45"/>
                  </a:lnTo>
                  <a:lnTo>
                    <a:pt x="282" y="49"/>
                  </a:lnTo>
                  <a:lnTo>
                    <a:pt x="282" y="57"/>
                  </a:lnTo>
                  <a:lnTo>
                    <a:pt x="282" y="57"/>
                  </a:lnTo>
                  <a:lnTo>
                    <a:pt x="282" y="59"/>
                  </a:lnTo>
                  <a:lnTo>
                    <a:pt x="282" y="59"/>
                  </a:lnTo>
                  <a:lnTo>
                    <a:pt x="282" y="61"/>
                  </a:lnTo>
                  <a:lnTo>
                    <a:pt x="284" y="61"/>
                  </a:lnTo>
                  <a:lnTo>
                    <a:pt x="286" y="61"/>
                  </a:lnTo>
                  <a:lnTo>
                    <a:pt x="286" y="61"/>
                  </a:lnTo>
                  <a:lnTo>
                    <a:pt x="289" y="64"/>
                  </a:lnTo>
                  <a:lnTo>
                    <a:pt x="289" y="64"/>
                  </a:lnTo>
                  <a:lnTo>
                    <a:pt x="291" y="64"/>
                  </a:lnTo>
                  <a:lnTo>
                    <a:pt x="291" y="66"/>
                  </a:lnTo>
                  <a:lnTo>
                    <a:pt x="291" y="66"/>
                  </a:lnTo>
                  <a:lnTo>
                    <a:pt x="291" y="66"/>
                  </a:lnTo>
                  <a:lnTo>
                    <a:pt x="293" y="66"/>
                  </a:lnTo>
                  <a:lnTo>
                    <a:pt x="293" y="66"/>
                  </a:lnTo>
                  <a:lnTo>
                    <a:pt x="296" y="66"/>
                  </a:lnTo>
                  <a:lnTo>
                    <a:pt x="296" y="66"/>
                  </a:lnTo>
                  <a:lnTo>
                    <a:pt x="298" y="66"/>
                  </a:lnTo>
                  <a:lnTo>
                    <a:pt x="298" y="68"/>
                  </a:lnTo>
                  <a:lnTo>
                    <a:pt x="301" y="71"/>
                  </a:lnTo>
                  <a:lnTo>
                    <a:pt x="303" y="71"/>
                  </a:lnTo>
                  <a:lnTo>
                    <a:pt x="303" y="71"/>
                  </a:lnTo>
                  <a:lnTo>
                    <a:pt x="303" y="73"/>
                  </a:lnTo>
                  <a:lnTo>
                    <a:pt x="303" y="73"/>
                  </a:lnTo>
                  <a:lnTo>
                    <a:pt x="305" y="73"/>
                  </a:lnTo>
                  <a:lnTo>
                    <a:pt x="310" y="76"/>
                  </a:lnTo>
                  <a:lnTo>
                    <a:pt x="315" y="76"/>
                  </a:lnTo>
                  <a:lnTo>
                    <a:pt x="317" y="76"/>
                  </a:lnTo>
                  <a:lnTo>
                    <a:pt x="317" y="78"/>
                  </a:lnTo>
                  <a:lnTo>
                    <a:pt x="320" y="80"/>
                  </a:lnTo>
                  <a:lnTo>
                    <a:pt x="322" y="80"/>
                  </a:lnTo>
                  <a:lnTo>
                    <a:pt x="322" y="80"/>
                  </a:lnTo>
                  <a:lnTo>
                    <a:pt x="322" y="80"/>
                  </a:lnTo>
                  <a:lnTo>
                    <a:pt x="322" y="83"/>
                  </a:lnTo>
                  <a:lnTo>
                    <a:pt x="322" y="85"/>
                  </a:lnTo>
                  <a:lnTo>
                    <a:pt x="322" y="85"/>
                  </a:lnTo>
                  <a:lnTo>
                    <a:pt x="322" y="87"/>
                  </a:lnTo>
                  <a:lnTo>
                    <a:pt x="322" y="87"/>
                  </a:lnTo>
                  <a:lnTo>
                    <a:pt x="324" y="90"/>
                  </a:lnTo>
                  <a:lnTo>
                    <a:pt x="324" y="90"/>
                  </a:lnTo>
                  <a:lnTo>
                    <a:pt x="324" y="90"/>
                  </a:lnTo>
                  <a:lnTo>
                    <a:pt x="322" y="97"/>
                  </a:lnTo>
                  <a:lnTo>
                    <a:pt x="322" y="99"/>
                  </a:lnTo>
                  <a:lnTo>
                    <a:pt x="322" y="99"/>
                  </a:lnTo>
                  <a:lnTo>
                    <a:pt x="322" y="102"/>
                  </a:lnTo>
                  <a:lnTo>
                    <a:pt x="322" y="102"/>
                  </a:lnTo>
                  <a:lnTo>
                    <a:pt x="322" y="102"/>
                  </a:lnTo>
                  <a:lnTo>
                    <a:pt x="322" y="104"/>
                  </a:lnTo>
                  <a:lnTo>
                    <a:pt x="322" y="104"/>
                  </a:lnTo>
                  <a:lnTo>
                    <a:pt x="322" y="106"/>
                  </a:lnTo>
                  <a:lnTo>
                    <a:pt x="322" y="106"/>
                  </a:lnTo>
                  <a:lnTo>
                    <a:pt x="322" y="109"/>
                  </a:lnTo>
                  <a:lnTo>
                    <a:pt x="324" y="109"/>
                  </a:lnTo>
                  <a:lnTo>
                    <a:pt x="324" y="109"/>
                  </a:lnTo>
                  <a:lnTo>
                    <a:pt x="324" y="111"/>
                  </a:lnTo>
                  <a:lnTo>
                    <a:pt x="324" y="111"/>
                  </a:lnTo>
                  <a:lnTo>
                    <a:pt x="324" y="111"/>
                  </a:lnTo>
                  <a:lnTo>
                    <a:pt x="324" y="111"/>
                  </a:lnTo>
                  <a:lnTo>
                    <a:pt x="324" y="113"/>
                  </a:lnTo>
                  <a:lnTo>
                    <a:pt x="324" y="113"/>
                  </a:lnTo>
                  <a:lnTo>
                    <a:pt x="324" y="113"/>
                  </a:lnTo>
                  <a:lnTo>
                    <a:pt x="324" y="116"/>
                  </a:lnTo>
                  <a:lnTo>
                    <a:pt x="322" y="118"/>
                  </a:lnTo>
                  <a:lnTo>
                    <a:pt x="305" y="125"/>
                  </a:lnTo>
                  <a:lnTo>
                    <a:pt x="296" y="130"/>
                  </a:lnTo>
                  <a:lnTo>
                    <a:pt x="293" y="130"/>
                  </a:lnTo>
                  <a:lnTo>
                    <a:pt x="293" y="132"/>
                  </a:lnTo>
                  <a:lnTo>
                    <a:pt x="291" y="132"/>
                  </a:lnTo>
                  <a:lnTo>
                    <a:pt x="291" y="132"/>
                  </a:lnTo>
                  <a:lnTo>
                    <a:pt x="291" y="135"/>
                  </a:lnTo>
                  <a:lnTo>
                    <a:pt x="289" y="135"/>
                  </a:lnTo>
                  <a:lnTo>
                    <a:pt x="286" y="137"/>
                  </a:lnTo>
                  <a:lnTo>
                    <a:pt x="286" y="137"/>
                  </a:lnTo>
                  <a:lnTo>
                    <a:pt x="286" y="140"/>
                  </a:lnTo>
                  <a:lnTo>
                    <a:pt x="286" y="140"/>
                  </a:lnTo>
                  <a:lnTo>
                    <a:pt x="286" y="142"/>
                  </a:lnTo>
                  <a:lnTo>
                    <a:pt x="289" y="142"/>
                  </a:lnTo>
                  <a:lnTo>
                    <a:pt x="289" y="142"/>
                  </a:lnTo>
                  <a:lnTo>
                    <a:pt x="289" y="144"/>
                  </a:lnTo>
                  <a:lnTo>
                    <a:pt x="289" y="147"/>
                  </a:lnTo>
                  <a:lnTo>
                    <a:pt x="289" y="149"/>
                  </a:lnTo>
                  <a:lnTo>
                    <a:pt x="291" y="151"/>
                  </a:lnTo>
                  <a:lnTo>
                    <a:pt x="291" y="154"/>
                  </a:lnTo>
                  <a:lnTo>
                    <a:pt x="291" y="156"/>
                  </a:lnTo>
                  <a:lnTo>
                    <a:pt x="289" y="161"/>
                  </a:lnTo>
                  <a:lnTo>
                    <a:pt x="289" y="163"/>
                  </a:lnTo>
                  <a:lnTo>
                    <a:pt x="291" y="166"/>
                  </a:lnTo>
                  <a:lnTo>
                    <a:pt x="291" y="173"/>
                  </a:lnTo>
                  <a:lnTo>
                    <a:pt x="293" y="177"/>
                  </a:lnTo>
                  <a:lnTo>
                    <a:pt x="293" y="185"/>
                  </a:lnTo>
                  <a:lnTo>
                    <a:pt x="293" y="185"/>
                  </a:lnTo>
                  <a:lnTo>
                    <a:pt x="293" y="187"/>
                  </a:lnTo>
                  <a:lnTo>
                    <a:pt x="293" y="189"/>
                  </a:lnTo>
                  <a:lnTo>
                    <a:pt x="293" y="192"/>
                  </a:lnTo>
                  <a:lnTo>
                    <a:pt x="293" y="192"/>
                  </a:lnTo>
                  <a:lnTo>
                    <a:pt x="293" y="194"/>
                  </a:lnTo>
                  <a:lnTo>
                    <a:pt x="291" y="196"/>
                  </a:lnTo>
                  <a:lnTo>
                    <a:pt x="289" y="196"/>
                  </a:lnTo>
                  <a:lnTo>
                    <a:pt x="277" y="199"/>
                  </a:lnTo>
                  <a:lnTo>
                    <a:pt x="272" y="204"/>
                  </a:lnTo>
                  <a:lnTo>
                    <a:pt x="270" y="206"/>
                  </a:lnTo>
                  <a:lnTo>
                    <a:pt x="270" y="206"/>
                  </a:lnTo>
                  <a:lnTo>
                    <a:pt x="272" y="208"/>
                  </a:lnTo>
                  <a:lnTo>
                    <a:pt x="272" y="211"/>
                  </a:lnTo>
                  <a:lnTo>
                    <a:pt x="277" y="213"/>
                  </a:lnTo>
                  <a:lnTo>
                    <a:pt x="279" y="215"/>
                  </a:lnTo>
                  <a:lnTo>
                    <a:pt x="279" y="218"/>
                  </a:lnTo>
                  <a:lnTo>
                    <a:pt x="279" y="218"/>
                  </a:lnTo>
                  <a:lnTo>
                    <a:pt x="279" y="220"/>
                  </a:lnTo>
                  <a:lnTo>
                    <a:pt x="279" y="222"/>
                  </a:lnTo>
                  <a:lnTo>
                    <a:pt x="277" y="227"/>
                  </a:lnTo>
                  <a:lnTo>
                    <a:pt x="277" y="227"/>
                  </a:lnTo>
                  <a:lnTo>
                    <a:pt x="277" y="230"/>
                  </a:lnTo>
                  <a:lnTo>
                    <a:pt x="277" y="230"/>
                  </a:lnTo>
                  <a:lnTo>
                    <a:pt x="277" y="232"/>
                  </a:lnTo>
                  <a:lnTo>
                    <a:pt x="277" y="232"/>
                  </a:lnTo>
                  <a:lnTo>
                    <a:pt x="277" y="234"/>
                  </a:lnTo>
                  <a:lnTo>
                    <a:pt x="277" y="237"/>
                  </a:lnTo>
                  <a:lnTo>
                    <a:pt x="274" y="241"/>
                  </a:lnTo>
                  <a:lnTo>
                    <a:pt x="274" y="241"/>
                  </a:lnTo>
                  <a:lnTo>
                    <a:pt x="274" y="244"/>
                  </a:lnTo>
                  <a:lnTo>
                    <a:pt x="277" y="246"/>
                  </a:lnTo>
                  <a:lnTo>
                    <a:pt x="279" y="251"/>
                  </a:lnTo>
                  <a:lnTo>
                    <a:pt x="279" y="253"/>
                  </a:lnTo>
                  <a:lnTo>
                    <a:pt x="282" y="253"/>
                  </a:lnTo>
                  <a:lnTo>
                    <a:pt x="282" y="253"/>
                  </a:lnTo>
                  <a:lnTo>
                    <a:pt x="284" y="256"/>
                  </a:lnTo>
                  <a:lnTo>
                    <a:pt x="289" y="270"/>
                  </a:lnTo>
                  <a:lnTo>
                    <a:pt x="291" y="275"/>
                  </a:lnTo>
                  <a:lnTo>
                    <a:pt x="293" y="277"/>
                  </a:lnTo>
                  <a:lnTo>
                    <a:pt x="312" y="294"/>
                  </a:lnTo>
                  <a:lnTo>
                    <a:pt x="312" y="296"/>
                  </a:lnTo>
                  <a:lnTo>
                    <a:pt x="315" y="298"/>
                  </a:lnTo>
                  <a:lnTo>
                    <a:pt x="317" y="310"/>
                  </a:lnTo>
                  <a:lnTo>
                    <a:pt x="320" y="312"/>
                  </a:lnTo>
                  <a:lnTo>
                    <a:pt x="320" y="315"/>
                  </a:lnTo>
                  <a:lnTo>
                    <a:pt x="320" y="317"/>
                  </a:lnTo>
                  <a:lnTo>
                    <a:pt x="320" y="320"/>
                  </a:lnTo>
                  <a:lnTo>
                    <a:pt x="317" y="324"/>
                  </a:lnTo>
                  <a:lnTo>
                    <a:pt x="315" y="327"/>
                  </a:lnTo>
                  <a:lnTo>
                    <a:pt x="312" y="329"/>
                  </a:lnTo>
                  <a:lnTo>
                    <a:pt x="310" y="334"/>
                  </a:lnTo>
                  <a:lnTo>
                    <a:pt x="308" y="336"/>
                  </a:lnTo>
                  <a:lnTo>
                    <a:pt x="305" y="346"/>
                  </a:lnTo>
                  <a:lnTo>
                    <a:pt x="308" y="348"/>
                  </a:lnTo>
                  <a:lnTo>
                    <a:pt x="308" y="348"/>
                  </a:lnTo>
                  <a:lnTo>
                    <a:pt x="308" y="348"/>
                  </a:lnTo>
                  <a:lnTo>
                    <a:pt x="310" y="348"/>
                  </a:lnTo>
                  <a:lnTo>
                    <a:pt x="312" y="346"/>
                  </a:lnTo>
                  <a:lnTo>
                    <a:pt x="312" y="346"/>
                  </a:lnTo>
                  <a:lnTo>
                    <a:pt x="317" y="343"/>
                  </a:lnTo>
                  <a:lnTo>
                    <a:pt x="320" y="343"/>
                  </a:lnTo>
                  <a:lnTo>
                    <a:pt x="320" y="343"/>
                  </a:lnTo>
                  <a:lnTo>
                    <a:pt x="322" y="346"/>
                  </a:lnTo>
                  <a:lnTo>
                    <a:pt x="322" y="346"/>
                  </a:lnTo>
                  <a:lnTo>
                    <a:pt x="324" y="348"/>
                  </a:lnTo>
                  <a:lnTo>
                    <a:pt x="324" y="348"/>
                  </a:lnTo>
                  <a:lnTo>
                    <a:pt x="327" y="348"/>
                  </a:lnTo>
                  <a:lnTo>
                    <a:pt x="327" y="348"/>
                  </a:lnTo>
                  <a:lnTo>
                    <a:pt x="331" y="348"/>
                  </a:lnTo>
                  <a:lnTo>
                    <a:pt x="346" y="346"/>
                  </a:lnTo>
                  <a:lnTo>
                    <a:pt x="348" y="346"/>
                  </a:lnTo>
                  <a:lnTo>
                    <a:pt x="350" y="343"/>
                  </a:lnTo>
                  <a:lnTo>
                    <a:pt x="350" y="343"/>
                  </a:lnTo>
                  <a:lnTo>
                    <a:pt x="350" y="341"/>
                  </a:lnTo>
                  <a:lnTo>
                    <a:pt x="350" y="341"/>
                  </a:lnTo>
                  <a:lnTo>
                    <a:pt x="353" y="339"/>
                  </a:lnTo>
                  <a:lnTo>
                    <a:pt x="353" y="339"/>
                  </a:lnTo>
                  <a:lnTo>
                    <a:pt x="357" y="339"/>
                  </a:lnTo>
                  <a:lnTo>
                    <a:pt x="362" y="341"/>
                  </a:lnTo>
                  <a:lnTo>
                    <a:pt x="367" y="343"/>
                  </a:lnTo>
                  <a:lnTo>
                    <a:pt x="369" y="343"/>
                  </a:lnTo>
                  <a:lnTo>
                    <a:pt x="372" y="343"/>
                  </a:lnTo>
                  <a:lnTo>
                    <a:pt x="372" y="341"/>
                  </a:lnTo>
                  <a:lnTo>
                    <a:pt x="374" y="339"/>
                  </a:lnTo>
                  <a:lnTo>
                    <a:pt x="376" y="339"/>
                  </a:lnTo>
                  <a:lnTo>
                    <a:pt x="376" y="339"/>
                  </a:lnTo>
                  <a:lnTo>
                    <a:pt x="379" y="341"/>
                  </a:lnTo>
                  <a:lnTo>
                    <a:pt x="383" y="346"/>
                  </a:lnTo>
                  <a:lnTo>
                    <a:pt x="383" y="350"/>
                  </a:lnTo>
                  <a:lnTo>
                    <a:pt x="383" y="353"/>
                  </a:lnTo>
                  <a:lnTo>
                    <a:pt x="383" y="353"/>
                  </a:lnTo>
                  <a:lnTo>
                    <a:pt x="381" y="355"/>
                  </a:lnTo>
                  <a:lnTo>
                    <a:pt x="381" y="355"/>
                  </a:lnTo>
                  <a:lnTo>
                    <a:pt x="381" y="358"/>
                  </a:lnTo>
                  <a:lnTo>
                    <a:pt x="383" y="360"/>
                  </a:lnTo>
                  <a:lnTo>
                    <a:pt x="383" y="362"/>
                  </a:lnTo>
                  <a:lnTo>
                    <a:pt x="383" y="365"/>
                  </a:lnTo>
                  <a:lnTo>
                    <a:pt x="386" y="367"/>
                  </a:lnTo>
                  <a:lnTo>
                    <a:pt x="388" y="367"/>
                  </a:lnTo>
                  <a:lnTo>
                    <a:pt x="393" y="367"/>
                  </a:lnTo>
                  <a:lnTo>
                    <a:pt x="398" y="369"/>
                  </a:lnTo>
                  <a:lnTo>
                    <a:pt x="405" y="376"/>
                  </a:lnTo>
                  <a:lnTo>
                    <a:pt x="405" y="379"/>
                  </a:lnTo>
                  <a:lnTo>
                    <a:pt x="405" y="381"/>
                  </a:lnTo>
                  <a:lnTo>
                    <a:pt x="405" y="384"/>
                  </a:lnTo>
                  <a:lnTo>
                    <a:pt x="402" y="386"/>
                  </a:lnTo>
                  <a:lnTo>
                    <a:pt x="400" y="393"/>
                  </a:lnTo>
                  <a:lnTo>
                    <a:pt x="400" y="393"/>
                  </a:lnTo>
                  <a:lnTo>
                    <a:pt x="400" y="395"/>
                  </a:lnTo>
                  <a:lnTo>
                    <a:pt x="400" y="395"/>
                  </a:lnTo>
                  <a:lnTo>
                    <a:pt x="398" y="400"/>
                  </a:lnTo>
                  <a:lnTo>
                    <a:pt x="398" y="400"/>
                  </a:lnTo>
                  <a:lnTo>
                    <a:pt x="398" y="403"/>
                  </a:lnTo>
                  <a:lnTo>
                    <a:pt x="398" y="403"/>
                  </a:lnTo>
                  <a:lnTo>
                    <a:pt x="395" y="403"/>
                  </a:lnTo>
                  <a:lnTo>
                    <a:pt x="395" y="403"/>
                  </a:lnTo>
                  <a:lnTo>
                    <a:pt x="393" y="400"/>
                  </a:lnTo>
                  <a:lnTo>
                    <a:pt x="393" y="400"/>
                  </a:lnTo>
                  <a:lnTo>
                    <a:pt x="391" y="400"/>
                  </a:lnTo>
                  <a:lnTo>
                    <a:pt x="388" y="398"/>
                  </a:lnTo>
                  <a:lnTo>
                    <a:pt x="388" y="398"/>
                  </a:lnTo>
                  <a:lnTo>
                    <a:pt x="386" y="400"/>
                  </a:lnTo>
                  <a:lnTo>
                    <a:pt x="386" y="400"/>
                  </a:lnTo>
                  <a:lnTo>
                    <a:pt x="388" y="403"/>
                  </a:lnTo>
                  <a:lnTo>
                    <a:pt x="388" y="405"/>
                  </a:lnTo>
                  <a:lnTo>
                    <a:pt x="388" y="407"/>
                  </a:lnTo>
                  <a:lnTo>
                    <a:pt x="388" y="407"/>
                  </a:lnTo>
                  <a:lnTo>
                    <a:pt x="386" y="410"/>
                  </a:lnTo>
                  <a:lnTo>
                    <a:pt x="383" y="412"/>
                  </a:lnTo>
                  <a:lnTo>
                    <a:pt x="383" y="414"/>
                  </a:lnTo>
                  <a:lnTo>
                    <a:pt x="383" y="417"/>
                  </a:lnTo>
                  <a:lnTo>
                    <a:pt x="386" y="419"/>
                  </a:lnTo>
                  <a:lnTo>
                    <a:pt x="386" y="419"/>
                  </a:lnTo>
                  <a:lnTo>
                    <a:pt x="386" y="421"/>
                  </a:lnTo>
                  <a:lnTo>
                    <a:pt x="386" y="424"/>
                  </a:lnTo>
                  <a:lnTo>
                    <a:pt x="383" y="424"/>
                  </a:lnTo>
                  <a:lnTo>
                    <a:pt x="379" y="424"/>
                  </a:lnTo>
                  <a:lnTo>
                    <a:pt x="376" y="424"/>
                  </a:lnTo>
                  <a:lnTo>
                    <a:pt x="376" y="426"/>
                  </a:lnTo>
                  <a:lnTo>
                    <a:pt x="374" y="429"/>
                  </a:lnTo>
                  <a:lnTo>
                    <a:pt x="374" y="429"/>
                  </a:lnTo>
                  <a:lnTo>
                    <a:pt x="374" y="431"/>
                  </a:lnTo>
                  <a:lnTo>
                    <a:pt x="374" y="431"/>
                  </a:lnTo>
                  <a:lnTo>
                    <a:pt x="374" y="431"/>
                  </a:lnTo>
                  <a:lnTo>
                    <a:pt x="374" y="433"/>
                  </a:lnTo>
                  <a:lnTo>
                    <a:pt x="376" y="436"/>
                  </a:lnTo>
                  <a:lnTo>
                    <a:pt x="374" y="436"/>
                  </a:lnTo>
                  <a:lnTo>
                    <a:pt x="372" y="438"/>
                  </a:lnTo>
                  <a:lnTo>
                    <a:pt x="367" y="440"/>
                  </a:lnTo>
                  <a:lnTo>
                    <a:pt x="365" y="438"/>
                  </a:lnTo>
                  <a:lnTo>
                    <a:pt x="362" y="440"/>
                  </a:lnTo>
                  <a:lnTo>
                    <a:pt x="362" y="440"/>
                  </a:lnTo>
                  <a:lnTo>
                    <a:pt x="360" y="443"/>
                  </a:lnTo>
                  <a:lnTo>
                    <a:pt x="360" y="445"/>
                  </a:lnTo>
                  <a:lnTo>
                    <a:pt x="360" y="448"/>
                  </a:lnTo>
                  <a:lnTo>
                    <a:pt x="357" y="450"/>
                  </a:lnTo>
                  <a:lnTo>
                    <a:pt x="353" y="457"/>
                  </a:lnTo>
                  <a:lnTo>
                    <a:pt x="353" y="459"/>
                  </a:lnTo>
                  <a:lnTo>
                    <a:pt x="350" y="459"/>
                  </a:lnTo>
                  <a:lnTo>
                    <a:pt x="348" y="462"/>
                  </a:lnTo>
                  <a:lnTo>
                    <a:pt x="343" y="462"/>
                  </a:lnTo>
                  <a:lnTo>
                    <a:pt x="336" y="462"/>
                  </a:lnTo>
                  <a:lnTo>
                    <a:pt x="331" y="462"/>
                  </a:lnTo>
                  <a:lnTo>
                    <a:pt x="331" y="462"/>
                  </a:lnTo>
                  <a:lnTo>
                    <a:pt x="329" y="464"/>
                  </a:lnTo>
                  <a:lnTo>
                    <a:pt x="329" y="467"/>
                  </a:lnTo>
                  <a:lnTo>
                    <a:pt x="327" y="469"/>
                  </a:lnTo>
                  <a:lnTo>
                    <a:pt x="327" y="469"/>
                  </a:lnTo>
                  <a:lnTo>
                    <a:pt x="327" y="469"/>
                  </a:lnTo>
                  <a:lnTo>
                    <a:pt x="324" y="471"/>
                  </a:lnTo>
                  <a:lnTo>
                    <a:pt x="324" y="471"/>
                  </a:lnTo>
                  <a:lnTo>
                    <a:pt x="322" y="471"/>
                  </a:lnTo>
                  <a:lnTo>
                    <a:pt x="320" y="471"/>
                  </a:lnTo>
                  <a:lnTo>
                    <a:pt x="317" y="471"/>
                  </a:lnTo>
                  <a:lnTo>
                    <a:pt x="317" y="474"/>
                  </a:lnTo>
                  <a:lnTo>
                    <a:pt x="310" y="485"/>
                  </a:lnTo>
                  <a:lnTo>
                    <a:pt x="308" y="485"/>
                  </a:lnTo>
                  <a:lnTo>
                    <a:pt x="308" y="488"/>
                  </a:lnTo>
                  <a:lnTo>
                    <a:pt x="303" y="490"/>
                  </a:lnTo>
                  <a:lnTo>
                    <a:pt x="301" y="488"/>
                  </a:lnTo>
                  <a:lnTo>
                    <a:pt x="298" y="488"/>
                  </a:lnTo>
                  <a:lnTo>
                    <a:pt x="298" y="488"/>
                  </a:lnTo>
                  <a:lnTo>
                    <a:pt x="296" y="485"/>
                  </a:lnTo>
                  <a:lnTo>
                    <a:pt x="296" y="485"/>
                  </a:lnTo>
                  <a:lnTo>
                    <a:pt x="293" y="485"/>
                  </a:lnTo>
                  <a:lnTo>
                    <a:pt x="291" y="483"/>
                  </a:lnTo>
                  <a:lnTo>
                    <a:pt x="286" y="478"/>
                  </a:lnTo>
                  <a:lnTo>
                    <a:pt x="282" y="474"/>
                  </a:lnTo>
                  <a:lnTo>
                    <a:pt x="279" y="474"/>
                  </a:lnTo>
                  <a:lnTo>
                    <a:pt x="277" y="471"/>
                  </a:lnTo>
                  <a:lnTo>
                    <a:pt x="267" y="471"/>
                  </a:lnTo>
                  <a:lnTo>
                    <a:pt x="267" y="469"/>
                  </a:lnTo>
                  <a:lnTo>
                    <a:pt x="267" y="469"/>
                  </a:lnTo>
                  <a:lnTo>
                    <a:pt x="267" y="467"/>
                  </a:lnTo>
                  <a:lnTo>
                    <a:pt x="267" y="467"/>
                  </a:lnTo>
                  <a:lnTo>
                    <a:pt x="270" y="464"/>
                  </a:lnTo>
                  <a:lnTo>
                    <a:pt x="267" y="464"/>
                  </a:lnTo>
                  <a:lnTo>
                    <a:pt x="267" y="462"/>
                  </a:lnTo>
                  <a:lnTo>
                    <a:pt x="265" y="459"/>
                  </a:lnTo>
                  <a:lnTo>
                    <a:pt x="263" y="459"/>
                  </a:lnTo>
                  <a:lnTo>
                    <a:pt x="260" y="459"/>
                  </a:lnTo>
                  <a:lnTo>
                    <a:pt x="258" y="459"/>
                  </a:lnTo>
                  <a:lnTo>
                    <a:pt x="258" y="462"/>
                  </a:lnTo>
                  <a:lnTo>
                    <a:pt x="256" y="462"/>
                  </a:lnTo>
                  <a:lnTo>
                    <a:pt x="256" y="464"/>
                  </a:lnTo>
                  <a:lnTo>
                    <a:pt x="256" y="467"/>
                  </a:lnTo>
                  <a:lnTo>
                    <a:pt x="256" y="469"/>
                  </a:lnTo>
                  <a:lnTo>
                    <a:pt x="256" y="469"/>
                  </a:lnTo>
                  <a:lnTo>
                    <a:pt x="253" y="471"/>
                  </a:lnTo>
                  <a:lnTo>
                    <a:pt x="251" y="471"/>
                  </a:lnTo>
                  <a:lnTo>
                    <a:pt x="246" y="471"/>
                  </a:lnTo>
                  <a:lnTo>
                    <a:pt x="244" y="471"/>
                  </a:lnTo>
                  <a:lnTo>
                    <a:pt x="244" y="474"/>
                  </a:lnTo>
                  <a:lnTo>
                    <a:pt x="241" y="474"/>
                  </a:lnTo>
                  <a:lnTo>
                    <a:pt x="239" y="474"/>
                  </a:lnTo>
                  <a:lnTo>
                    <a:pt x="234" y="469"/>
                  </a:lnTo>
                  <a:lnTo>
                    <a:pt x="225" y="450"/>
                  </a:lnTo>
                  <a:lnTo>
                    <a:pt x="225" y="445"/>
                  </a:lnTo>
                  <a:lnTo>
                    <a:pt x="222" y="443"/>
                  </a:lnTo>
                  <a:lnTo>
                    <a:pt x="222" y="443"/>
                  </a:lnTo>
                  <a:lnTo>
                    <a:pt x="222" y="440"/>
                  </a:lnTo>
                  <a:lnTo>
                    <a:pt x="220" y="440"/>
                  </a:lnTo>
                  <a:lnTo>
                    <a:pt x="218" y="440"/>
                  </a:lnTo>
                  <a:lnTo>
                    <a:pt x="215" y="443"/>
                  </a:lnTo>
                  <a:lnTo>
                    <a:pt x="215" y="443"/>
                  </a:lnTo>
                  <a:lnTo>
                    <a:pt x="208" y="448"/>
                  </a:lnTo>
                  <a:lnTo>
                    <a:pt x="206" y="448"/>
                  </a:lnTo>
                  <a:lnTo>
                    <a:pt x="203" y="448"/>
                  </a:lnTo>
                  <a:lnTo>
                    <a:pt x="203" y="448"/>
                  </a:lnTo>
                  <a:lnTo>
                    <a:pt x="201" y="448"/>
                  </a:lnTo>
                  <a:lnTo>
                    <a:pt x="199" y="450"/>
                  </a:lnTo>
                  <a:lnTo>
                    <a:pt x="189" y="459"/>
                  </a:lnTo>
                  <a:lnTo>
                    <a:pt x="187" y="462"/>
                  </a:lnTo>
                  <a:lnTo>
                    <a:pt x="184" y="462"/>
                  </a:lnTo>
                  <a:lnTo>
                    <a:pt x="182" y="459"/>
                  </a:lnTo>
                  <a:lnTo>
                    <a:pt x="180" y="457"/>
                  </a:lnTo>
                  <a:lnTo>
                    <a:pt x="180" y="455"/>
                  </a:lnTo>
                  <a:lnTo>
                    <a:pt x="177" y="455"/>
                  </a:lnTo>
                  <a:lnTo>
                    <a:pt x="175" y="457"/>
                  </a:lnTo>
                  <a:lnTo>
                    <a:pt x="175" y="459"/>
                  </a:lnTo>
                  <a:lnTo>
                    <a:pt x="175" y="464"/>
                  </a:lnTo>
                  <a:lnTo>
                    <a:pt x="173" y="469"/>
                  </a:lnTo>
                  <a:lnTo>
                    <a:pt x="170" y="471"/>
                  </a:lnTo>
                  <a:lnTo>
                    <a:pt x="168" y="471"/>
                  </a:lnTo>
                  <a:lnTo>
                    <a:pt x="168" y="476"/>
                  </a:lnTo>
                  <a:lnTo>
                    <a:pt x="165" y="481"/>
                  </a:lnTo>
                  <a:lnTo>
                    <a:pt x="163" y="490"/>
                  </a:lnTo>
                  <a:lnTo>
                    <a:pt x="163" y="497"/>
                  </a:lnTo>
                  <a:lnTo>
                    <a:pt x="161" y="500"/>
                  </a:lnTo>
                  <a:lnTo>
                    <a:pt x="158" y="504"/>
                  </a:lnTo>
                  <a:lnTo>
                    <a:pt x="156" y="507"/>
                  </a:lnTo>
                  <a:lnTo>
                    <a:pt x="154" y="514"/>
                  </a:lnTo>
                  <a:lnTo>
                    <a:pt x="149" y="509"/>
                  </a:lnTo>
                  <a:lnTo>
                    <a:pt x="146" y="509"/>
                  </a:lnTo>
                  <a:lnTo>
                    <a:pt x="146" y="507"/>
                  </a:lnTo>
                  <a:lnTo>
                    <a:pt x="146" y="504"/>
                  </a:lnTo>
                  <a:lnTo>
                    <a:pt x="144" y="500"/>
                  </a:lnTo>
                  <a:lnTo>
                    <a:pt x="144" y="500"/>
                  </a:lnTo>
                  <a:lnTo>
                    <a:pt x="144" y="495"/>
                  </a:lnTo>
                  <a:lnTo>
                    <a:pt x="144" y="493"/>
                  </a:lnTo>
                  <a:lnTo>
                    <a:pt x="144" y="490"/>
                  </a:lnTo>
                  <a:lnTo>
                    <a:pt x="142" y="490"/>
                  </a:lnTo>
                  <a:lnTo>
                    <a:pt x="142" y="488"/>
                  </a:lnTo>
                  <a:lnTo>
                    <a:pt x="142" y="488"/>
                  </a:lnTo>
                  <a:lnTo>
                    <a:pt x="144" y="485"/>
                  </a:lnTo>
                  <a:lnTo>
                    <a:pt x="146" y="485"/>
                  </a:lnTo>
                  <a:lnTo>
                    <a:pt x="146" y="483"/>
                  </a:lnTo>
                  <a:lnTo>
                    <a:pt x="146" y="483"/>
                  </a:lnTo>
                  <a:lnTo>
                    <a:pt x="144" y="483"/>
                  </a:lnTo>
                  <a:lnTo>
                    <a:pt x="144" y="481"/>
                  </a:lnTo>
                  <a:lnTo>
                    <a:pt x="139" y="481"/>
                  </a:lnTo>
                  <a:lnTo>
                    <a:pt x="139" y="481"/>
                  </a:lnTo>
                  <a:lnTo>
                    <a:pt x="137" y="478"/>
                  </a:lnTo>
                  <a:lnTo>
                    <a:pt x="137" y="476"/>
                  </a:lnTo>
                  <a:lnTo>
                    <a:pt x="135" y="471"/>
                  </a:lnTo>
                  <a:lnTo>
                    <a:pt x="135" y="471"/>
                  </a:lnTo>
                  <a:lnTo>
                    <a:pt x="132" y="467"/>
                  </a:lnTo>
                  <a:lnTo>
                    <a:pt x="130" y="462"/>
                  </a:lnTo>
                  <a:lnTo>
                    <a:pt x="128" y="462"/>
                  </a:lnTo>
                  <a:lnTo>
                    <a:pt x="128" y="462"/>
                  </a:lnTo>
                  <a:lnTo>
                    <a:pt x="125" y="462"/>
                  </a:lnTo>
                  <a:lnTo>
                    <a:pt x="120" y="464"/>
                  </a:lnTo>
                  <a:lnTo>
                    <a:pt x="120" y="462"/>
                  </a:lnTo>
                  <a:lnTo>
                    <a:pt x="120" y="462"/>
                  </a:lnTo>
                  <a:lnTo>
                    <a:pt x="120" y="459"/>
                  </a:lnTo>
                  <a:lnTo>
                    <a:pt x="120" y="457"/>
                  </a:lnTo>
                  <a:lnTo>
                    <a:pt x="120" y="457"/>
                  </a:lnTo>
                  <a:lnTo>
                    <a:pt x="120" y="455"/>
                  </a:lnTo>
                  <a:lnTo>
                    <a:pt x="118" y="452"/>
                  </a:lnTo>
                  <a:lnTo>
                    <a:pt x="116" y="450"/>
                  </a:lnTo>
                  <a:lnTo>
                    <a:pt x="116" y="448"/>
                  </a:lnTo>
                  <a:lnTo>
                    <a:pt x="113" y="448"/>
                  </a:lnTo>
                  <a:lnTo>
                    <a:pt x="113" y="445"/>
                  </a:lnTo>
                  <a:lnTo>
                    <a:pt x="111" y="445"/>
                  </a:lnTo>
                  <a:lnTo>
                    <a:pt x="90" y="469"/>
                  </a:lnTo>
                  <a:lnTo>
                    <a:pt x="90" y="471"/>
                  </a:lnTo>
                  <a:lnTo>
                    <a:pt x="90" y="474"/>
                  </a:lnTo>
                  <a:lnTo>
                    <a:pt x="87" y="476"/>
                  </a:lnTo>
                  <a:lnTo>
                    <a:pt x="87" y="478"/>
                  </a:lnTo>
                  <a:lnTo>
                    <a:pt x="87" y="478"/>
                  </a:lnTo>
                  <a:lnTo>
                    <a:pt x="82" y="485"/>
                  </a:lnTo>
                  <a:lnTo>
                    <a:pt x="82" y="488"/>
                  </a:lnTo>
                  <a:lnTo>
                    <a:pt x="80" y="490"/>
                  </a:lnTo>
                  <a:lnTo>
                    <a:pt x="80" y="495"/>
                  </a:lnTo>
                  <a:lnTo>
                    <a:pt x="80" y="495"/>
                  </a:lnTo>
                  <a:lnTo>
                    <a:pt x="80" y="497"/>
                  </a:lnTo>
                  <a:lnTo>
                    <a:pt x="78" y="500"/>
                  </a:lnTo>
                  <a:lnTo>
                    <a:pt x="73" y="504"/>
                  </a:lnTo>
                  <a:lnTo>
                    <a:pt x="71" y="507"/>
                  </a:lnTo>
                  <a:lnTo>
                    <a:pt x="68" y="509"/>
                  </a:lnTo>
                  <a:lnTo>
                    <a:pt x="66" y="509"/>
                  </a:lnTo>
                  <a:lnTo>
                    <a:pt x="61" y="512"/>
                  </a:lnTo>
                  <a:lnTo>
                    <a:pt x="54" y="512"/>
                  </a:lnTo>
                  <a:lnTo>
                    <a:pt x="54" y="512"/>
                  </a:lnTo>
                  <a:lnTo>
                    <a:pt x="52" y="512"/>
                  </a:lnTo>
                  <a:lnTo>
                    <a:pt x="52" y="512"/>
                  </a:lnTo>
                  <a:lnTo>
                    <a:pt x="49" y="512"/>
                  </a:lnTo>
                  <a:lnTo>
                    <a:pt x="49" y="512"/>
                  </a:lnTo>
                  <a:lnTo>
                    <a:pt x="47" y="512"/>
                  </a:lnTo>
                  <a:lnTo>
                    <a:pt x="47" y="512"/>
                  </a:lnTo>
                  <a:lnTo>
                    <a:pt x="45" y="509"/>
                  </a:lnTo>
                  <a:lnTo>
                    <a:pt x="45" y="509"/>
                  </a:lnTo>
                  <a:lnTo>
                    <a:pt x="42" y="509"/>
                  </a:lnTo>
                  <a:lnTo>
                    <a:pt x="40" y="509"/>
                  </a:lnTo>
                  <a:lnTo>
                    <a:pt x="30" y="512"/>
                  </a:lnTo>
                  <a:lnTo>
                    <a:pt x="28" y="512"/>
                  </a:lnTo>
                  <a:lnTo>
                    <a:pt x="26" y="514"/>
                  </a:lnTo>
                  <a:lnTo>
                    <a:pt x="26" y="519"/>
                  </a:lnTo>
                  <a:lnTo>
                    <a:pt x="23" y="519"/>
                  </a:lnTo>
                  <a:lnTo>
                    <a:pt x="21" y="516"/>
                  </a:lnTo>
                  <a:lnTo>
                    <a:pt x="21" y="516"/>
                  </a:lnTo>
                  <a:lnTo>
                    <a:pt x="19" y="514"/>
                  </a:lnTo>
                  <a:lnTo>
                    <a:pt x="19" y="507"/>
                  </a:lnTo>
                  <a:lnTo>
                    <a:pt x="19" y="504"/>
                  </a:lnTo>
                  <a:lnTo>
                    <a:pt x="16" y="504"/>
                  </a:lnTo>
                  <a:lnTo>
                    <a:pt x="14" y="502"/>
                  </a:lnTo>
                  <a:lnTo>
                    <a:pt x="11" y="502"/>
                  </a:lnTo>
                  <a:lnTo>
                    <a:pt x="14" y="500"/>
                  </a:lnTo>
                  <a:lnTo>
                    <a:pt x="14" y="497"/>
                  </a:lnTo>
                  <a:lnTo>
                    <a:pt x="16" y="483"/>
                  </a:lnTo>
                  <a:lnTo>
                    <a:pt x="16" y="481"/>
                  </a:lnTo>
                  <a:lnTo>
                    <a:pt x="16" y="478"/>
                  </a:lnTo>
                  <a:lnTo>
                    <a:pt x="14" y="474"/>
                  </a:lnTo>
                  <a:lnTo>
                    <a:pt x="7" y="462"/>
                  </a:lnTo>
                  <a:lnTo>
                    <a:pt x="4" y="459"/>
                  </a:lnTo>
                  <a:lnTo>
                    <a:pt x="4" y="455"/>
                  </a:lnTo>
                  <a:lnTo>
                    <a:pt x="2" y="440"/>
                  </a:lnTo>
                  <a:lnTo>
                    <a:pt x="0" y="436"/>
                  </a:lnTo>
                  <a:lnTo>
                    <a:pt x="4" y="436"/>
                  </a:lnTo>
                  <a:lnTo>
                    <a:pt x="9" y="433"/>
                  </a:lnTo>
                  <a:lnTo>
                    <a:pt x="11" y="433"/>
                  </a:lnTo>
                  <a:lnTo>
                    <a:pt x="11" y="433"/>
                  </a:lnTo>
                  <a:lnTo>
                    <a:pt x="14" y="431"/>
                  </a:lnTo>
                  <a:lnTo>
                    <a:pt x="14" y="431"/>
                  </a:lnTo>
                  <a:lnTo>
                    <a:pt x="14" y="431"/>
                  </a:lnTo>
                  <a:lnTo>
                    <a:pt x="11" y="429"/>
                  </a:lnTo>
                  <a:lnTo>
                    <a:pt x="11" y="429"/>
                  </a:lnTo>
                  <a:lnTo>
                    <a:pt x="9" y="421"/>
                  </a:lnTo>
                  <a:lnTo>
                    <a:pt x="9" y="421"/>
                  </a:lnTo>
                  <a:lnTo>
                    <a:pt x="9" y="419"/>
                  </a:lnTo>
                  <a:lnTo>
                    <a:pt x="9" y="417"/>
                  </a:lnTo>
                  <a:lnTo>
                    <a:pt x="16" y="412"/>
                  </a:lnTo>
                  <a:lnTo>
                    <a:pt x="16" y="410"/>
                  </a:lnTo>
                  <a:lnTo>
                    <a:pt x="19" y="407"/>
                  </a:lnTo>
                  <a:lnTo>
                    <a:pt x="21" y="405"/>
                  </a:lnTo>
                  <a:lnTo>
                    <a:pt x="21" y="403"/>
                  </a:lnTo>
                  <a:lnTo>
                    <a:pt x="21" y="400"/>
                  </a:lnTo>
                  <a:lnTo>
                    <a:pt x="26" y="393"/>
                  </a:lnTo>
                  <a:lnTo>
                    <a:pt x="26" y="391"/>
                  </a:lnTo>
                  <a:lnTo>
                    <a:pt x="26" y="388"/>
                  </a:lnTo>
                  <a:lnTo>
                    <a:pt x="23" y="386"/>
                  </a:lnTo>
                  <a:lnTo>
                    <a:pt x="23" y="386"/>
                  </a:lnTo>
                  <a:lnTo>
                    <a:pt x="23" y="384"/>
                  </a:lnTo>
                  <a:lnTo>
                    <a:pt x="23" y="381"/>
                  </a:lnTo>
                  <a:lnTo>
                    <a:pt x="23" y="379"/>
                  </a:lnTo>
                  <a:lnTo>
                    <a:pt x="23" y="379"/>
                  </a:lnTo>
                  <a:lnTo>
                    <a:pt x="30" y="372"/>
                  </a:lnTo>
                  <a:lnTo>
                    <a:pt x="30" y="372"/>
                  </a:lnTo>
                  <a:lnTo>
                    <a:pt x="30" y="367"/>
                  </a:lnTo>
                  <a:lnTo>
                    <a:pt x="30" y="365"/>
                  </a:lnTo>
                  <a:lnTo>
                    <a:pt x="33" y="365"/>
                  </a:lnTo>
                  <a:lnTo>
                    <a:pt x="35" y="365"/>
                  </a:lnTo>
                  <a:lnTo>
                    <a:pt x="40" y="362"/>
                  </a:lnTo>
                  <a:lnTo>
                    <a:pt x="40" y="362"/>
                  </a:lnTo>
                  <a:lnTo>
                    <a:pt x="45" y="353"/>
                  </a:lnTo>
                  <a:lnTo>
                    <a:pt x="47" y="353"/>
                  </a:lnTo>
                  <a:lnTo>
                    <a:pt x="47" y="350"/>
                  </a:lnTo>
                  <a:lnTo>
                    <a:pt x="49" y="350"/>
                  </a:lnTo>
                  <a:lnTo>
                    <a:pt x="49" y="348"/>
                  </a:lnTo>
                  <a:lnTo>
                    <a:pt x="52" y="343"/>
                  </a:lnTo>
                  <a:lnTo>
                    <a:pt x="52" y="343"/>
                  </a:lnTo>
                  <a:lnTo>
                    <a:pt x="52" y="341"/>
                  </a:lnTo>
                  <a:lnTo>
                    <a:pt x="52" y="341"/>
                  </a:lnTo>
                  <a:lnTo>
                    <a:pt x="52" y="339"/>
                  </a:lnTo>
                  <a:lnTo>
                    <a:pt x="52" y="339"/>
                  </a:lnTo>
                  <a:lnTo>
                    <a:pt x="52" y="339"/>
                  </a:lnTo>
                  <a:lnTo>
                    <a:pt x="52" y="339"/>
                  </a:lnTo>
                  <a:lnTo>
                    <a:pt x="52" y="336"/>
                  </a:lnTo>
                  <a:lnTo>
                    <a:pt x="49" y="336"/>
                  </a:lnTo>
                  <a:lnTo>
                    <a:pt x="49" y="336"/>
                  </a:lnTo>
                  <a:lnTo>
                    <a:pt x="49" y="336"/>
                  </a:lnTo>
                  <a:lnTo>
                    <a:pt x="49" y="334"/>
                  </a:lnTo>
                  <a:lnTo>
                    <a:pt x="49" y="334"/>
                  </a:lnTo>
                  <a:lnTo>
                    <a:pt x="54" y="334"/>
                  </a:lnTo>
                  <a:lnTo>
                    <a:pt x="54" y="334"/>
                  </a:lnTo>
                  <a:lnTo>
                    <a:pt x="56" y="334"/>
                  </a:lnTo>
                  <a:lnTo>
                    <a:pt x="56" y="334"/>
                  </a:lnTo>
                  <a:lnTo>
                    <a:pt x="59" y="334"/>
                  </a:lnTo>
                  <a:lnTo>
                    <a:pt x="61" y="336"/>
                  </a:lnTo>
                  <a:lnTo>
                    <a:pt x="64" y="339"/>
                  </a:lnTo>
                  <a:lnTo>
                    <a:pt x="68" y="339"/>
                  </a:lnTo>
                  <a:lnTo>
                    <a:pt x="71" y="339"/>
                  </a:lnTo>
                  <a:lnTo>
                    <a:pt x="71" y="339"/>
                  </a:lnTo>
                  <a:lnTo>
                    <a:pt x="73" y="336"/>
                  </a:lnTo>
                  <a:lnTo>
                    <a:pt x="73" y="331"/>
                  </a:lnTo>
                  <a:lnTo>
                    <a:pt x="78" y="317"/>
                  </a:lnTo>
                  <a:lnTo>
                    <a:pt x="75" y="315"/>
                  </a:lnTo>
                  <a:lnTo>
                    <a:pt x="73" y="315"/>
                  </a:lnTo>
                  <a:lnTo>
                    <a:pt x="73" y="312"/>
                  </a:lnTo>
                  <a:lnTo>
                    <a:pt x="73" y="308"/>
                  </a:lnTo>
                  <a:lnTo>
                    <a:pt x="73" y="305"/>
                  </a:lnTo>
                  <a:lnTo>
                    <a:pt x="73" y="301"/>
                  </a:lnTo>
                  <a:lnTo>
                    <a:pt x="73" y="298"/>
                  </a:lnTo>
                  <a:lnTo>
                    <a:pt x="68" y="296"/>
                  </a:lnTo>
                  <a:lnTo>
                    <a:pt x="68" y="294"/>
                  </a:lnTo>
                  <a:lnTo>
                    <a:pt x="68" y="291"/>
                  </a:lnTo>
                  <a:lnTo>
                    <a:pt x="71" y="284"/>
                  </a:lnTo>
                  <a:lnTo>
                    <a:pt x="71" y="282"/>
                  </a:lnTo>
                  <a:lnTo>
                    <a:pt x="73" y="282"/>
                  </a:lnTo>
                  <a:lnTo>
                    <a:pt x="75" y="282"/>
                  </a:lnTo>
                  <a:lnTo>
                    <a:pt x="75" y="279"/>
                  </a:lnTo>
                  <a:lnTo>
                    <a:pt x="78" y="279"/>
                  </a:lnTo>
                  <a:lnTo>
                    <a:pt x="78" y="277"/>
                  </a:lnTo>
                  <a:lnTo>
                    <a:pt x="78" y="277"/>
                  </a:lnTo>
                  <a:lnTo>
                    <a:pt x="78" y="275"/>
                  </a:lnTo>
                  <a:lnTo>
                    <a:pt x="78" y="270"/>
                  </a:lnTo>
                  <a:lnTo>
                    <a:pt x="78" y="267"/>
                  </a:lnTo>
                  <a:lnTo>
                    <a:pt x="78" y="265"/>
                  </a:lnTo>
                  <a:lnTo>
                    <a:pt x="78" y="260"/>
                  </a:lnTo>
                  <a:lnTo>
                    <a:pt x="71" y="256"/>
                  </a:lnTo>
                  <a:lnTo>
                    <a:pt x="71" y="253"/>
                  </a:lnTo>
                  <a:lnTo>
                    <a:pt x="68" y="253"/>
                  </a:lnTo>
                  <a:lnTo>
                    <a:pt x="68" y="253"/>
                  </a:lnTo>
                  <a:lnTo>
                    <a:pt x="68" y="251"/>
                  </a:lnTo>
                  <a:lnTo>
                    <a:pt x="66" y="251"/>
                  </a:lnTo>
                  <a:lnTo>
                    <a:pt x="64" y="251"/>
                  </a:lnTo>
                  <a:lnTo>
                    <a:pt x="64" y="251"/>
                  </a:lnTo>
                  <a:lnTo>
                    <a:pt x="64" y="249"/>
                  </a:lnTo>
                  <a:lnTo>
                    <a:pt x="64" y="246"/>
                  </a:lnTo>
                  <a:lnTo>
                    <a:pt x="61" y="244"/>
                  </a:lnTo>
                  <a:lnTo>
                    <a:pt x="61" y="241"/>
                  </a:lnTo>
                  <a:lnTo>
                    <a:pt x="56" y="237"/>
                  </a:lnTo>
                  <a:lnTo>
                    <a:pt x="56" y="234"/>
                  </a:lnTo>
                  <a:lnTo>
                    <a:pt x="56" y="234"/>
                  </a:lnTo>
                  <a:lnTo>
                    <a:pt x="59" y="232"/>
                  </a:lnTo>
                  <a:lnTo>
                    <a:pt x="64" y="230"/>
                  </a:lnTo>
                  <a:lnTo>
                    <a:pt x="64" y="227"/>
                  </a:lnTo>
                  <a:lnTo>
                    <a:pt x="66" y="225"/>
                  </a:lnTo>
                  <a:lnTo>
                    <a:pt x="68" y="225"/>
                  </a:lnTo>
                  <a:lnTo>
                    <a:pt x="71" y="225"/>
                  </a:lnTo>
                  <a:lnTo>
                    <a:pt x="73" y="225"/>
                  </a:lnTo>
                  <a:lnTo>
                    <a:pt x="73" y="225"/>
                  </a:lnTo>
                  <a:lnTo>
                    <a:pt x="75" y="225"/>
                  </a:lnTo>
                  <a:lnTo>
                    <a:pt x="75" y="222"/>
                  </a:lnTo>
                  <a:lnTo>
                    <a:pt x="78" y="220"/>
                  </a:lnTo>
                  <a:lnTo>
                    <a:pt x="78" y="218"/>
                  </a:lnTo>
                  <a:lnTo>
                    <a:pt x="80" y="218"/>
                  </a:lnTo>
                  <a:lnTo>
                    <a:pt x="80" y="215"/>
                  </a:lnTo>
                  <a:lnTo>
                    <a:pt x="82" y="213"/>
                  </a:lnTo>
                  <a:lnTo>
                    <a:pt x="82" y="211"/>
                  </a:lnTo>
                  <a:lnTo>
                    <a:pt x="85" y="208"/>
                  </a:lnTo>
                  <a:lnTo>
                    <a:pt x="85" y="206"/>
                  </a:lnTo>
                  <a:lnTo>
                    <a:pt x="87" y="204"/>
                  </a:lnTo>
                  <a:lnTo>
                    <a:pt x="90" y="201"/>
                  </a:lnTo>
                  <a:lnTo>
                    <a:pt x="90" y="199"/>
                  </a:lnTo>
                  <a:lnTo>
                    <a:pt x="90" y="196"/>
                  </a:lnTo>
                  <a:lnTo>
                    <a:pt x="90" y="194"/>
                  </a:lnTo>
                  <a:lnTo>
                    <a:pt x="90" y="194"/>
                  </a:lnTo>
                  <a:lnTo>
                    <a:pt x="90" y="189"/>
                  </a:lnTo>
                  <a:lnTo>
                    <a:pt x="90" y="189"/>
                  </a:lnTo>
                  <a:lnTo>
                    <a:pt x="90" y="187"/>
                  </a:lnTo>
                  <a:lnTo>
                    <a:pt x="87" y="182"/>
                  </a:lnTo>
                  <a:lnTo>
                    <a:pt x="85" y="177"/>
                  </a:lnTo>
                  <a:lnTo>
                    <a:pt x="85" y="175"/>
                  </a:lnTo>
                  <a:lnTo>
                    <a:pt x="85" y="173"/>
                  </a:lnTo>
                  <a:lnTo>
                    <a:pt x="85" y="170"/>
                  </a:lnTo>
                  <a:lnTo>
                    <a:pt x="85" y="161"/>
                  </a:lnTo>
                  <a:lnTo>
                    <a:pt x="85" y="156"/>
                  </a:lnTo>
                  <a:lnTo>
                    <a:pt x="80" y="151"/>
                  </a:lnTo>
                  <a:lnTo>
                    <a:pt x="80" y="149"/>
                  </a:lnTo>
                  <a:lnTo>
                    <a:pt x="78" y="147"/>
                  </a:lnTo>
                  <a:lnTo>
                    <a:pt x="78" y="142"/>
                  </a:lnTo>
                  <a:lnTo>
                    <a:pt x="75" y="140"/>
                  </a:lnTo>
                  <a:lnTo>
                    <a:pt x="71" y="128"/>
                  </a:lnTo>
                  <a:lnTo>
                    <a:pt x="68" y="125"/>
                  </a:lnTo>
                  <a:lnTo>
                    <a:pt x="66" y="125"/>
                  </a:lnTo>
                  <a:lnTo>
                    <a:pt x="64" y="125"/>
                  </a:lnTo>
                  <a:lnTo>
                    <a:pt x="64" y="128"/>
                  </a:lnTo>
                  <a:lnTo>
                    <a:pt x="61" y="128"/>
                  </a:lnTo>
                  <a:lnTo>
                    <a:pt x="61" y="125"/>
                  </a:lnTo>
                  <a:lnTo>
                    <a:pt x="59" y="123"/>
                  </a:lnTo>
                  <a:lnTo>
                    <a:pt x="59" y="121"/>
                  </a:lnTo>
                  <a:lnTo>
                    <a:pt x="59" y="118"/>
                  </a:lnTo>
                  <a:lnTo>
                    <a:pt x="56" y="118"/>
                  </a:lnTo>
                  <a:lnTo>
                    <a:pt x="52" y="118"/>
                  </a:lnTo>
                  <a:lnTo>
                    <a:pt x="49" y="116"/>
                  </a:lnTo>
                  <a:lnTo>
                    <a:pt x="47" y="116"/>
                  </a:lnTo>
                  <a:lnTo>
                    <a:pt x="47" y="113"/>
                  </a:lnTo>
                  <a:lnTo>
                    <a:pt x="45" y="109"/>
                  </a:lnTo>
                  <a:lnTo>
                    <a:pt x="45" y="106"/>
                  </a:lnTo>
                  <a:lnTo>
                    <a:pt x="42" y="104"/>
                  </a:lnTo>
                  <a:lnTo>
                    <a:pt x="40" y="99"/>
                  </a:lnTo>
                  <a:lnTo>
                    <a:pt x="33" y="92"/>
                  </a:lnTo>
                  <a:lnTo>
                    <a:pt x="37" y="85"/>
                  </a:lnTo>
                  <a:lnTo>
                    <a:pt x="37" y="80"/>
                  </a:lnTo>
                  <a:lnTo>
                    <a:pt x="40" y="80"/>
                  </a:lnTo>
                  <a:lnTo>
                    <a:pt x="40" y="78"/>
                  </a:lnTo>
                  <a:lnTo>
                    <a:pt x="42" y="78"/>
                  </a:lnTo>
                  <a:lnTo>
                    <a:pt x="42" y="78"/>
                  </a:lnTo>
                  <a:lnTo>
                    <a:pt x="45" y="76"/>
                  </a:lnTo>
                  <a:lnTo>
                    <a:pt x="47" y="73"/>
                  </a:lnTo>
                  <a:lnTo>
                    <a:pt x="56" y="66"/>
                  </a:lnTo>
                  <a:lnTo>
                    <a:pt x="61" y="66"/>
                  </a:lnTo>
                  <a:lnTo>
                    <a:pt x="64" y="66"/>
                  </a:lnTo>
                  <a:lnTo>
                    <a:pt x="66" y="66"/>
                  </a:lnTo>
                  <a:lnTo>
                    <a:pt x="66" y="66"/>
                  </a:lnTo>
                  <a:lnTo>
                    <a:pt x="71" y="64"/>
                  </a:lnTo>
                  <a:lnTo>
                    <a:pt x="80" y="64"/>
                  </a:lnTo>
                  <a:lnTo>
                    <a:pt x="92" y="61"/>
                  </a:lnTo>
                  <a:lnTo>
                    <a:pt x="94" y="59"/>
                  </a:lnTo>
                  <a:lnTo>
                    <a:pt x="94" y="59"/>
                  </a:lnTo>
                  <a:lnTo>
                    <a:pt x="94" y="57"/>
                  </a:lnTo>
                  <a:lnTo>
                    <a:pt x="94" y="57"/>
                  </a:lnTo>
                  <a:lnTo>
                    <a:pt x="94" y="54"/>
                  </a:lnTo>
                  <a:lnTo>
                    <a:pt x="92" y="54"/>
                  </a:lnTo>
                  <a:lnTo>
                    <a:pt x="92" y="52"/>
                  </a:lnTo>
                  <a:lnTo>
                    <a:pt x="90" y="49"/>
                  </a:lnTo>
                  <a:lnTo>
                    <a:pt x="87" y="47"/>
                  </a:lnTo>
                  <a:lnTo>
                    <a:pt x="87" y="45"/>
                  </a:lnTo>
                  <a:lnTo>
                    <a:pt x="87" y="45"/>
                  </a:lnTo>
                  <a:lnTo>
                    <a:pt x="90" y="42"/>
                  </a:lnTo>
                  <a:lnTo>
                    <a:pt x="90" y="40"/>
                  </a:lnTo>
                  <a:lnTo>
                    <a:pt x="90" y="40"/>
                  </a:lnTo>
                  <a:lnTo>
                    <a:pt x="87" y="38"/>
                  </a:lnTo>
                  <a:lnTo>
                    <a:pt x="87" y="35"/>
                  </a:lnTo>
                  <a:lnTo>
                    <a:pt x="87" y="35"/>
                  </a:lnTo>
                  <a:lnTo>
                    <a:pt x="87" y="33"/>
                  </a:lnTo>
                  <a:lnTo>
                    <a:pt x="90" y="33"/>
                  </a:lnTo>
                  <a:lnTo>
                    <a:pt x="92" y="33"/>
                  </a:lnTo>
                  <a:lnTo>
                    <a:pt x="94" y="33"/>
                  </a:lnTo>
                  <a:lnTo>
                    <a:pt x="94" y="31"/>
                  </a:lnTo>
                  <a:lnTo>
                    <a:pt x="94" y="28"/>
                  </a:lnTo>
                  <a:lnTo>
                    <a:pt x="94" y="26"/>
                  </a:lnTo>
                  <a:lnTo>
                    <a:pt x="94" y="26"/>
                  </a:lnTo>
                  <a:lnTo>
                    <a:pt x="99" y="26"/>
                  </a:lnTo>
                  <a:lnTo>
                    <a:pt x="101" y="23"/>
                  </a:lnTo>
                  <a:lnTo>
                    <a:pt x="109" y="19"/>
                  </a:lnTo>
                  <a:lnTo>
                    <a:pt x="111" y="16"/>
                  </a:lnTo>
                  <a:lnTo>
                    <a:pt x="111" y="16"/>
                  </a:lnTo>
                  <a:lnTo>
                    <a:pt x="113" y="16"/>
                  </a:lnTo>
                  <a:lnTo>
                    <a:pt x="113" y="16"/>
                  </a:lnTo>
                  <a:lnTo>
                    <a:pt x="113" y="19"/>
                  </a:lnTo>
                  <a:lnTo>
                    <a:pt x="120" y="21"/>
                  </a:lnTo>
                  <a:lnTo>
                    <a:pt x="120" y="21"/>
                  </a:lnTo>
                  <a:lnTo>
                    <a:pt x="123" y="16"/>
                  </a:lnTo>
                  <a:lnTo>
                    <a:pt x="125" y="16"/>
                  </a:lnTo>
                  <a:lnTo>
                    <a:pt x="128" y="16"/>
                  </a:lnTo>
                  <a:lnTo>
                    <a:pt x="130" y="16"/>
                  </a:lnTo>
                  <a:lnTo>
                    <a:pt x="130" y="16"/>
                  </a:lnTo>
                  <a:lnTo>
                    <a:pt x="132" y="16"/>
                  </a:lnTo>
                  <a:lnTo>
                    <a:pt x="132" y="14"/>
                  </a:lnTo>
                  <a:lnTo>
                    <a:pt x="135" y="12"/>
                  </a:lnTo>
                  <a:lnTo>
                    <a:pt x="135" y="9"/>
                  </a:lnTo>
                  <a:lnTo>
                    <a:pt x="146" y="4"/>
                  </a:lnTo>
                  <a:lnTo>
                    <a:pt x="154" y="0"/>
                  </a:lnTo>
                  <a:lnTo>
                    <a:pt x="158" y="2"/>
                  </a:lnTo>
                  <a:lnTo>
                    <a:pt x="16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25">
              <a:extLst>
                <a:ext uri="{FF2B5EF4-FFF2-40B4-BE49-F238E27FC236}">
                  <a16:creationId xmlns:a16="http://schemas.microsoft.com/office/drawing/2014/main" id="{98995CC1-4976-4C9F-9154-F78D16EF594F}"/>
                </a:ext>
              </a:extLst>
            </p:cNvPr>
            <p:cNvSpPr>
              <a:spLocks/>
            </p:cNvSpPr>
            <p:nvPr/>
          </p:nvSpPr>
          <p:spPr bwMode="auto">
            <a:xfrm>
              <a:off x="3167" y="2338"/>
              <a:ext cx="545" cy="682"/>
            </a:xfrm>
            <a:custGeom>
              <a:avLst/>
              <a:gdLst>
                <a:gd name="T0" fmla="*/ 429 w 545"/>
                <a:gd name="T1" fmla="*/ 23 h 682"/>
                <a:gd name="T2" fmla="*/ 460 w 545"/>
                <a:gd name="T3" fmla="*/ 21 h 682"/>
                <a:gd name="T4" fmla="*/ 493 w 545"/>
                <a:gd name="T5" fmla="*/ 40 h 682"/>
                <a:gd name="T6" fmla="*/ 495 w 545"/>
                <a:gd name="T7" fmla="*/ 57 h 682"/>
                <a:gd name="T8" fmla="*/ 514 w 545"/>
                <a:gd name="T9" fmla="*/ 73 h 682"/>
                <a:gd name="T10" fmla="*/ 517 w 545"/>
                <a:gd name="T11" fmla="*/ 85 h 682"/>
                <a:gd name="T12" fmla="*/ 514 w 545"/>
                <a:gd name="T13" fmla="*/ 106 h 682"/>
                <a:gd name="T14" fmla="*/ 517 w 545"/>
                <a:gd name="T15" fmla="*/ 123 h 682"/>
                <a:gd name="T16" fmla="*/ 536 w 545"/>
                <a:gd name="T17" fmla="*/ 137 h 682"/>
                <a:gd name="T18" fmla="*/ 540 w 545"/>
                <a:gd name="T19" fmla="*/ 168 h 682"/>
                <a:gd name="T20" fmla="*/ 533 w 545"/>
                <a:gd name="T21" fmla="*/ 204 h 682"/>
                <a:gd name="T22" fmla="*/ 521 w 545"/>
                <a:gd name="T23" fmla="*/ 225 h 682"/>
                <a:gd name="T24" fmla="*/ 500 w 545"/>
                <a:gd name="T25" fmla="*/ 241 h 682"/>
                <a:gd name="T26" fmla="*/ 472 w 545"/>
                <a:gd name="T27" fmla="*/ 282 h 682"/>
                <a:gd name="T28" fmla="*/ 479 w 545"/>
                <a:gd name="T29" fmla="*/ 303 h 682"/>
                <a:gd name="T30" fmla="*/ 453 w 545"/>
                <a:gd name="T31" fmla="*/ 317 h 682"/>
                <a:gd name="T32" fmla="*/ 457 w 545"/>
                <a:gd name="T33" fmla="*/ 336 h 682"/>
                <a:gd name="T34" fmla="*/ 450 w 545"/>
                <a:gd name="T35" fmla="*/ 365 h 682"/>
                <a:gd name="T36" fmla="*/ 434 w 545"/>
                <a:gd name="T37" fmla="*/ 369 h 682"/>
                <a:gd name="T38" fmla="*/ 410 w 545"/>
                <a:gd name="T39" fmla="*/ 393 h 682"/>
                <a:gd name="T40" fmla="*/ 363 w 545"/>
                <a:gd name="T41" fmla="*/ 398 h 682"/>
                <a:gd name="T42" fmla="*/ 332 w 545"/>
                <a:gd name="T43" fmla="*/ 405 h 682"/>
                <a:gd name="T44" fmla="*/ 315 w 545"/>
                <a:gd name="T45" fmla="*/ 419 h 682"/>
                <a:gd name="T46" fmla="*/ 301 w 545"/>
                <a:gd name="T47" fmla="*/ 414 h 682"/>
                <a:gd name="T48" fmla="*/ 282 w 545"/>
                <a:gd name="T49" fmla="*/ 419 h 682"/>
                <a:gd name="T50" fmla="*/ 270 w 545"/>
                <a:gd name="T51" fmla="*/ 438 h 682"/>
                <a:gd name="T52" fmla="*/ 268 w 545"/>
                <a:gd name="T53" fmla="*/ 464 h 682"/>
                <a:gd name="T54" fmla="*/ 256 w 545"/>
                <a:gd name="T55" fmla="*/ 488 h 682"/>
                <a:gd name="T56" fmla="*/ 291 w 545"/>
                <a:gd name="T57" fmla="*/ 509 h 682"/>
                <a:gd name="T58" fmla="*/ 291 w 545"/>
                <a:gd name="T59" fmla="*/ 535 h 682"/>
                <a:gd name="T60" fmla="*/ 303 w 545"/>
                <a:gd name="T61" fmla="*/ 552 h 682"/>
                <a:gd name="T62" fmla="*/ 296 w 545"/>
                <a:gd name="T63" fmla="*/ 573 h 682"/>
                <a:gd name="T64" fmla="*/ 282 w 545"/>
                <a:gd name="T65" fmla="*/ 594 h 682"/>
                <a:gd name="T66" fmla="*/ 270 w 545"/>
                <a:gd name="T67" fmla="*/ 621 h 682"/>
                <a:gd name="T68" fmla="*/ 253 w 545"/>
                <a:gd name="T69" fmla="*/ 639 h 682"/>
                <a:gd name="T70" fmla="*/ 249 w 545"/>
                <a:gd name="T71" fmla="*/ 670 h 682"/>
                <a:gd name="T72" fmla="*/ 211 w 545"/>
                <a:gd name="T73" fmla="*/ 680 h 682"/>
                <a:gd name="T74" fmla="*/ 199 w 545"/>
                <a:gd name="T75" fmla="*/ 675 h 682"/>
                <a:gd name="T76" fmla="*/ 178 w 545"/>
                <a:gd name="T77" fmla="*/ 651 h 682"/>
                <a:gd name="T78" fmla="*/ 114 w 545"/>
                <a:gd name="T79" fmla="*/ 630 h 682"/>
                <a:gd name="T80" fmla="*/ 76 w 545"/>
                <a:gd name="T81" fmla="*/ 611 h 682"/>
                <a:gd name="T82" fmla="*/ 62 w 545"/>
                <a:gd name="T83" fmla="*/ 602 h 682"/>
                <a:gd name="T84" fmla="*/ 35 w 545"/>
                <a:gd name="T85" fmla="*/ 571 h 682"/>
                <a:gd name="T86" fmla="*/ 21 w 545"/>
                <a:gd name="T87" fmla="*/ 561 h 682"/>
                <a:gd name="T88" fmla="*/ 0 w 545"/>
                <a:gd name="T89" fmla="*/ 545 h 682"/>
                <a:gd name="T90" fmla="*/ 40 w 545"/>
                <a:gd name="T91" fmla="*/ 516 h 682"/>
                <a:gd name="T92" fmla="*/ 92 w 545"/>
                <a:gd name="T93" fmla="*/ 282 h 682"/>
                <a:gd name="T94" fmla="*/ 126 w 545"/>
                <a:gd name="T95" fmla="*/ 241 h 682"/>
                <a:gd name="T96" fmla="*/ 104 w 545"/>
                <a:gd name="T97" fmla="*/ 222 h 682"/>
                <a:gd name="T98" fmla="*/ 118 w 545"/>
                <a:gd name="T99" fmla="*/ 33 h 682"/>
                <a:gd name="T100" fmla="*/ 137 w 545"/>
                <a:gd name="T101" fmla="*/ 57 h 682"/>
                <a:gd name="T102" fmla="*/ 199 w 545"/>
                <a:gd name="T103" fmla="*/ 163 h 682"/>
                <a:gd name="T104" fmla="*/ 208 w 545"/>
                <a:gd name="T105" fmla="*/ 180 h 682"/>
                <a:gd name="T106" fmla="*/ 194 w 545"/>
                <a:gd name="T107" fmla="*/ 151 h 682"/>
                <a:gd name="T108" fmla="*/ 201 w 545"/>
                <a:gd name="T109" fmla="*/ 87 h 682"/>
                <a:gd name="T110" fmla="*/ 220 w 545"/>
                <a:gd name="T111" fmla="*/ 99 h 682"/>
                <a:gd name="T112" fmla="*/ 235 w 545"/>
                <a:gd name="T113" fmla="*/ 128 h 682"/>
                <a:gd name="T114" fmla="*/ 263 w 545"/>
                <a:gd name="T115" fmla="*/ 142 h 682"/>
                <a:gd name="T116" fmla="*/ 299 w 545"/>
                <a:gd name="T117" fmla="*/ 128 h 682"/>
                <a:gd name="T118" fmla="*/ 325 w 545"/>
                <a:gd name="T119" fmla="*/ 116 h 682"/>
                <a:gd name="T120" fmla="*/ 344 w 545"/>
                <a:gd name="T121" fmla="*/ 95 h 682"/>
                <a:gd name="T122" fmla="*/ 374 w 545"/>
                <a:gd name="T123" fmla="*/ 52 h 682"/>
                <a:gd name="T124" fmla="*/ 391 w 545"/>
                <a:gd name="T125" fmla="*/ 1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 h="682">
                  <a:moveTo>
                    <a:pt x="410" y="2"/>
                  </a:moveTo>
                  <a:lnTo>
                    <a:pt x="415" y="2"/>
                  </a:lnTo>
                  <a:lnTo>
                    <a:pt x="419" y="2"/>
                  </a:lnTo>
                  <a:lnTo>
                    <a:pt x="422" y="2"/>
                  </a:lnTo>
                  <a:lnTo>
                    <a:pt x="424" y="4"/>
                  </a:lnTo>
                  <a:lnTo>
                    <a:pt x="427" y="7"/>
                  </a:lnTo>
                  <a:lnTo>
                    <a:pt x="429" y="12"/>
                  </a:lnTo>
                  <a:lnTo>
                    <a:pt x="429" y="12"/>
                  </a:lnTo>
                  <a:lnTo>
                    <a:pt x="429" y="14"/>
                  </a:lnTo>
                  <a:lnTo>
                    <a:pt x="429" y="21"/>
                  </a:lnTo>
                  <a:lnTo>
                    <a:pt x="429" y="21"/>
                  </a:lnTo>
                  <a:lnTo>
                    <a:pt x="429" y="23"/>
                  </a:lnTo>
                  <a:lnTo>
                    <a:pt x="431" y="26"/>
                  </a:lnTo>
                  <a:lnTo>
                    <a:pt x="438" y="26"/>
                  </a:lnTo>
                  <a:lnTo>
                    <a:pt x="441" y="26"/>
                  </a:lnTo>
                  <a:lnTo>
                    <a:pt x="443" y="26"/>
                  </a:lnTo>
                  <a:lnTo>
                    <a:pt x="443" y="21"/>
                  </a:lnTo>
                  <a:lnTo>
                    <a:pt x="445" y="21"/>
                  </a:lnTo>
                  <a:lnTo>
                    <a:pt x="445" y="21"/>
                  </a:lnTo>
                  <a:lnTo>
                    <a:pt x="448" y="23"/>
                  </a:lnTo>
                  <a:lnTo>
                    <a:pt x="450" y="23"/>
                  </a:lnTo>
                  <a:lnTo>
                    <a:pt x="453" y="23"/>
                  </a:lnTo>
                  <a:lnTo>
                    <a:pt x="457" y="21"/>
                  </a:lnTo>
                  <a:lnTo>
                    <a:pt x="460" y="21"/>
                  </a:lnTo>
                  <a:lnTo>
                    <a:pt x="462" y="23"/>
                  </a:lnTo>
                  <a:lnTo>
                    <a:pt x="464" y="23"/>
                  </a:lnTo>
                  <a:lnTo>
                    <a:pt x="467" y="21"/>
                  </a:lnTo>
                  <a:lnTo>
                    <a:pt x="469" y="21"/>
                  </a:lnTo>
                  <a:lnTo>
                    <a:pt x="472" y="23"/>
                  </a:lnTo>
                  <a:lnTo>
                    <a:pt x="472" y="23"/>
                  </a:lnTo>
                  <a:lnTo>
                    <a:pt x="474" y="28"/>
                  </a:lnTo>
                  <a:lnTo>
                    <a:pt x="479" y="35"/>
                  </a:lnTo>
                  <a:lnTo>
                    <a:pt x="481" y="35"/>
                  </a:lnTo>
                  <a:lnTo>
                    <a:pt x="481" y="38"/>
                  </a:lnTo>
                  <a:lnTo>
                    <a:pt x="486" y="40"/>
                  </a:lnTo>
                  <a:lnTo>
                    <a:pt x="493" y="40"/>
                  </a:lnTo>
                  <a:lnTo>
                    <a:pt x="493" y="42"/>
                  </a:lnTo>
                  <a:lnTo>
                    <a:pt x="495" y="42"/>
                  </a:lnTo>
                  <a:lnTo>
                    <a:pt x="495" y="45"/>
                  </a:lnTo>
                  <a:lnTo>
                    <a:pt x="493" y="47"/>
                  </a:lnTo>
                  <a:lnTo>
                    <a:pt x="493" y="47"/>
                  </a:lnTo>
                  <a:lnTo>
                    <a:pt x="490" y="49"/>
                  </a:lnTo>
                  <a:lnTo>
                    <a:pt x="490" y="49"/>
                  </a:lnTo>
                  <a:lnTo>
                    <a:pt x="490" y="49"/>
                  </a:lnTo>
                  <a:lnTo>
                    <a:pt x="488" y="52"/>
                  </a:lnTo>
                  <a:lnTo>
                    <a:pt x="490" y="54"/>
                  </a:lnTo>
                  <a:lnTo>
                    <a:pt x="490" y="54"/>
                  </a:lnTo>
                  <a:lnTo>
                    <a:pt x="495" y="57"/>
                  </a:lnTo>
                  <a:lnTo>
                    <a:pt x="498" y="57"/>
                  </a:lnTo>
                  <a:lnTo>
                    <a:pt x="502" y="59"/>
                  </a:lnTo>
                  <a:lnTo>
                    <a:pt x="507" y="59"/>
                  </a:lnTo>
                  <a:lnTo>
                    <a:pt x="512" y="64"/>
                  </a:lnTo>
                  <a:lnTo>
                    <a:pt x="514" y="61"/>
                  </a:lnTo>
                  <a:lnTo>
                    <a:pt x="514" y="64"/>
                  </a:lnTo>
                  <a:lnTo>
                    <a:pt x="517" y="64"/>
                  </a:lnTo>
                  <a:lnTo>
                    <a:pt x="517" y="66"/>
                  </a:lnTo>
                  <a:lnTo>
                    <a:pt x="517" y="66"/>
                  </a:lnTo>
                  <a:lnTo>
                    <a:pt x="514" y="68"/>
                  </a:lnTo>
                  <a:lnTo>
                    <a:pt x="514" y="71"/>
                  </a:lnTo>
                  <a:lnTo>
                    <a:pt x="514" y="73"/>
                  </a:lnTo>
                  <a:lnTo>
                    <a:pt x="514" y="73"/>
                  </a:lnTo>
                  <a:lnTo>
                    <a:pt x="514" y="76"/>
                  </a:lnTo>
                  <a:lnTo>
                    <a:pt x="514" y="78"/>
                  </a:lnTo>
                  <a:lnTo>
                    <a:pt x="517" y="78"/>
                  </a:lnTo>
                  <a:lnTo>
                    <a:pt x="519" y="76"/>
                  </a:lnTo>
                  <a:lnTo>
                    <a:pt x="519" y="76"/>
                  </a:lnTo>
                  <a:lnTo>
                    <a:pt x="521" y="76"/>
                  </a:lnTo>
                  <a:lnTo>
                    <a:pt x="521" y="78"/>
                  </a:lnTo>
                  <a:lnTo>
                    <a:pt x="524" y="78"/>
                  </a:lnTo>
                  <a:lnTo>
                    <a:pt x="521" y="80"/>
                  </a:lnTo>
                  <a:lnTo>
                    <a:pt x="521" y="83"/>
                  </a:lnTo>
                  <a:lnTo>
                    <a:pt x="517" y="85"/>
                  </a:lnTo>
                  <a:lnTo>
                    <a:pt x="514" y="90"/>
                  </a:lnTo>
                  <a:lnTo>
                    <a:pt x="512" y="90"/>
                  </a:lnTo>
                  <a:lnTo>
                    <a:pt x="509" y="92"/>
                  </a:lnTo>
                  <a:lnTo>
                    <a:pt x="509" y="95"/>
                  </a:lnTo>
                  <a:lnTo>
                    <a:pt x="509" y="97"/>
                  </a:lnTo>
                  <a:lnTo>
                    <a:pt x="509" y="97"/>
                  </a:lnTo>
                  <a:lnTo>
                    <a:pt x="509" y="99"/>
                  </a:lnTo>
                  <a:lnTo>
                    <a:pt x="509" y="102"/>
                  </a:lnTo>
                  <a:lnTo>
                    <a:pt x="509" y="102"/>
                  </a:lnTo>
                  <a:lnTo>
                    <a:pt x="512" y="104"/>
                  </a:lnTo>
                  <a:lnTo>
                    <a:pt x="514" y="106"/>
                  </a:lnTo>
                  <a:lnTo>
                    <a:pt x="514" y="106"/>
                  </a:lnTo>
                  <a:lnTo>
                    <a:pt x="514" y="109"/>
                  </a:lnTo>
                  <a:lnTo>
                    <a:pt x="514" y="111"/>
                  </a:lnTo>
                  <a:lnTo>
                    <a:pt x="509" y="113"/>
                  </a:lnTo>
                  <a:lnTo>
                    <a:pt x="509" y="116"/>
                  </a:lnTo>
                  <a:lnTo>
                    <a:pt x="507" y="118"/>
                  </a:lnTo>
                  <a:lnTo>
                    <a:pt x="507" y="118"/>
                  </a:lnTo>
                  <a:lnTo>
                    <a:pt x="509" y="121"/>
                  </a:lnTo>
                  <a:lnTo>
                    <a:pt x="509" y="121"/>
                  </a:lnTo>
                  <a:lnTo>
                    <a:pt x="514" y="121"/>
                  </a:lnTo>
                  <a:lnTo>
                    <a:pt x="514" y="121"/>
                  </a:lnTo>
                  <a:lnTo>
                    <a:pt x="517" y="121"/>
                  </a:lnTo>
                  <a:lnTo>
                    <a:pt x="517" y="123"/>
                  </a:lnTo>
                  <a:lnTo>
                    <a:pt x="517" y="125"/>
                  </a:lnTo>
                  <a:lnTo>
                    <a:pt x="517" y="128"/>
                  </a:lnTo>
                  <a:lnTo>
                    <a:pt x="514" y="128"/>
                  </a:lnTo>
                  <a:lnTo>
                    <a:pt x="514" y="130"/>
                  </a:lnTo>
                  <a:lnTo>
                    <a:pt x="514" y="132"/>
                  </a:lnTo>
                  <a:lnTo>
                    <a:pt x="517" y="132"/>
                  </a:lnTo>
                  <a:lnTo>
                    <a:pt x="519" y="135"/>
                  </a:lnTo>
                  <a:lnTo>
                    <a:pt x="521" y="137"/>
                  </a:lnTo>
                  <a:lnTo>
                    <a:pt x="524" y="137"/>
                  </a:lnTo>
                  <a:lnTo>
                    <a:pt x="533" y="137"/>
                  </a:lnTo>
                  <a:lnTo>
                    <a:pt x="536" y="137"/>
                  </a:lnTo>
                  <a:lnTo>
                    <a:pt x="536" y="137"/>
                  </a:lnTo>
                  <a:lnTo>
                    <a:pt x="536" y="140"/>
                  </a:lnTo>
                  <a:lnTo>
                    <a:pt x="536" y="142"/>
                  </a:lnTo>
                  <a:lnTo>
                    <a:pt x="533" y="144"/>
                  </a:lnTo>
                  <a:lnTo>
                    <a:pt x="533" y="147"/>
                  </a:lnTo>
                  <a:lnTo>
                    <a:pt x="536" y="147"/>
                  </a:lnTo>
                  <a:lnTo>
                    <a:pt x="536" y="151"/>
                  </a:lnTo>
                  <a:lnTo>
                    <a:pt x="538" y="154"/>
                  </a:lnTo>
                  <a:lnTo>
                    <a:pt x="538" y="156"/>
                  </a:lnTo>
                  <a:lnTo>
                    <a:pt x="540" y="158"/>
                  </a:lnTo>
                  <a:lnTo>
                    <a:pt x="543" y="161"/>
                  </a:lnTo>
                  <a:lnTo>
                    <a:pt x="545" y="163"/>
                  </a:lnTo>
                  <a:lnTo>
                    <a:pt x="540" y="168"/>
                  </a:lnTo>
                  <a:lnTo>
                    <a:pt x="540" y="170"/>
                  </a:lnTo>
                  <a:lnTo>
                    <a:pt x="543" y="185"/>
                  </a:lnTo>
                  <a:lnTo>
                    <a:pt x="543" y="187"/>
                  </a:lnTo>
                  <a:lnTo>
                    <a:pt x="543" y="189"/>
                  </a:lnTo>
                  <a:lnTo>
                    <a:pt x="540" y="189"/>
                  </a:lnTo>
                  <a:lnTo>
                    <a:pt x="540" y="192"/>
                  </a:lnTo>
                  <a:lnTo>
                    <a:pt x="540" y="194"/>
                  </a:lnTo>
                  <a:lnTo>
                    <a:pt x="540" y="194"/>
                  </a:lnTo>
                  <a:lnTo>
                    <a:pt x="540" y="196"/>
                  </a:lnTo>
                  <a:lnTo>
                    <a:pt x="540" y="199"/>
                  </a:lnTo>
                  <a:lnTo>
                    <a:pt x="536" y="201"/>
                  </a:lnTo>
                  <a:lnTo>
                    <a:pt x="533" y="204"/>
                  </a:lnTo>
                  <a:lnTo>
                    <a:pt x="533" y="206"/>
                  </a:lnTo>
                  <a:lnTo>
                    <a:pt x="531" y="211"/>
                  </a:lnTo>
                  <a:lnTo>
                    <a:pt x="528" y="213"/>
                  </a:lnTo>
                  <a:lnTo>
                    <a:pt x="528" y="213"/>
                  </a:lnTo>
                  <a:lnTo>
                    <a:pt x="526" y="213"/>
                  </a:lnTo>
                  <a:lnTo>
                    <a:pt x="524" y="213"/>
                  </a:lnTo>
                  <a:lnTo>
                    <a:pt x="524" y="215"/>
                  </a:lnTo>
                  <a:lnTo>
                    <a:pt x="521" y="218"/>
                  </a:lnTo>
                  <a:lnTo>
                    <a:pt x="519" y="220"/>
                  </a:lnTo>
                  <a:lnTo>
                    <a:pt x="521" y="220"/>
                  </a:lnTo>
                  <a:lnTo>
                    <a:pt x="521" y="222"/>
                  </a:lnTo>
                  <a:lnTo>
                    <a:pt x="521" y="225"/>
                  </a:lnTo>
                  <a:lnTo>
                    <a:pt x="521" y="227"/>
                  </a:lnTo>
                  <a:lnTo>
                    <a:pt x="521" y="230"/>
                  </a:lnTo>
                  <a:lnTo>
                    <a:pt x="519" y="232"/>
                  </a:lnTo>
                  <a:lnTo>
                    <a:pt x="517" y="234"/>
                  </a:lnTo>
                  <a:lnTo>
                    <a:pt x="514" y="234"/>
                  </a:lnTo>
                  <a:lnTo>
                    <a:pt x="512" y="237"/>
                  </a:lnTo>
                  <a:lnTo>
                    <a:pt x="509" y="237"/>
                  </a:lnTo>
                  <a:lnTo>
                    <a:pt x="507" y="239"/>
                  </a:lnTo>
                  <a:lnTo>
                    <a:pt x="507" y="241"/>
                  </a:lnTo>
                  <a:lnTo>
                    <a:pt x="505" y="241"/>
                  </a:lnTo>
                  <a:lnTo>
                    <a:pt x="502" y="241"/>
                  </a:lnTo>
                  <a:lnTo>
                    <a:pt x="500" y="241"/>
                  </a:lnTo>
                  <a:lnTo>
                    <a:pt x="498" y="244"/>
                  </a:lnTo>
                  <a:lnTo>
                    <a:pt x="490" y="258"/>
                  </a:lnTo>
                  <a:lnTo>
                    <a:pt x="488" y="260"/>
                  </a:lnTo>
                  <a:lnTo>
                    <a:pt x="483" y="265"/>
                  </a:lnTo>
                  <a:lnTo>
                    <a:pt x="479" y="270"/>
                  </a:lnTo>
                  <a:lnTo>
                    <a:pt x="469" y="275"/>
                  </a:lnTo>
                  <a:lnTo>
                    <a:pt x="469" y="277"/>
                  </a:lnTo>
                  <a:lnTo>
                    <a:pt x="467" y="277"/>
                  </a:lnTo>
                  <a:lnTo>
                    <a:pt x="469" y="279"/>
                  </a:lnTo>
                  <a:lnTo>
                    <a:pt x="469" y="279"/>
                  </a:lnTo>
                  <a:lnTo>
                    <a:pt x="469" y="282"/>
                  </a:lnTo>
                  <a:lnTo>
                    <a:pt x="472" y="282"/>
                  </a:lnTo>
                  <a:lnTo>
                    <a:pt x="472" y="284"/>
                  </a:lnTo>
                  <a:lnTo>
                    <a:pt x="472" y="284"/>
                  </a:lnTo>
                  <a:lnTo>
                    <a:pt x="472" y="289"/>
                  </a:lnTo>
                  <a:lnTo>
                    <a:pt x="472" y="289"/>
                  </a:lnTo>
                  <a:lnTo>
                    <a:pt x="472" y="291"/>
                  </a:lnTo>
                  <a:lnTo>
                    <a:pt x="472" y="291"/>
                  </a:lnTo>
                  <a:lnTo>
                    <a:pt x="474" y="294"/>
                  </a:lnTo>
                  <a:lnTo>
                    <a:pt x="474" y="296"/>
                  </a:lnTo>
                  <a:lnTo>
                    <a:pt x="474" y="298"/>
                  </a:lnTo>
                  <a:lnTo>
                    <a:pt x="476" y="298"/>
                  </a:lnTo>
                  <a:lnTo>
                    <a:pt x="479" y="301"/>
                  </a:lnTo>
                  <a:lnTo>
                    <a:pt x="479" y="303"/>
                  </a:lnTo>
                  <a:lnTo>
                    <a:pt x="479" y="305"/>
                  </a:lnTo>
                  <a:lnTo>
                    <a:pt x="479" y="308"/>
                  </a:lnTo>
                  <a:lnTo>
                    <a:pt x="479" y="313"/>
                  </a:lnTo>
                  <a:lnTo>
                    <a:pt x="476" y="315"/>
                  </a:lnTo>
                  <a:lnTo>
                    <a:pt x="462" y="317"/>
                  </a:lnTo>
                  <a:lnTo>
                    <a:pt x="460" y="317"/>
                  </a:lnTo>
                  <a:lnTo>
                    <a:pt x="457" y="315"/>
                  </a:lnTo>
                  <a:lnTo>
                    <a:pt x="457" y="315"/>
                  </a:lnTo>
                  <a:lnTo>
                    <a:pt x="455" y="313"/>
                  </a:lnTo>
                  <a:lnTo>
                    <a:pt x="453" y="313"/>
                  </a:lnTo>
                  <a:lnTo>
                    <a:pt x="453" y="315"/>
                  </a:lnTo>
                  <a:lnTo>
                    <a:pt x="453" y="317"/>
                  </a:lnTo>
                  <a:lnTo>
                    <a:pt x="450" y="317"/>
                  </a:lnTo>
                  <a:lnTo>
                    <a:pt x="453" y="320"/>
                  </a:lnTo>
                  <a:lnTo>
                    <a:pt x="453" y="320"/>
                  </a:lnTo>
                  <a:lnTo>
                    <a:pt x="450" y="322"/>
                  </a:lnTo>
                  <a:lnTo>
                    <a:pt x="450" y="324"/>
                  </a:lnTo>
                  <a:lnTo>
                    <a:pt x="450" y="327"/>
                  </a:lnTo>
                  <a:lnTo>
                    <a:pt x="448" y="329"/>
                  </a:lnTo>
                  <a:lnTo>
                    <a:pt x="450" y="331"/>
                  </a:lnTo>
                  <a:lnTo>
                    <a:pt x="450" y="331"/>
                  </a:lnTo>
                  <a:lnTo>
                    <a:pt x="453" y="334"/>
                  </a:lnTo>
                  <a:lnTo>
                    <a:pt x="457" y="334"/>
                  </a:lnTo>
                  <a:lnTo>
                    <a:pt x="457" y="336"/>
                  </a:lnTo>
                  <a:lnTo>
                    <a:pt x="460" y="336"/>
                  </a:lnTo>
                  <a:lnTo>
                    <a:pt x="460" y="339"/>
                  </a:lnTo>
                  <a:lnTo>
                    <a:pt x="460" y="339"/>
                  </a:lnTo>
                  <a:lnTo>
                    <a:pt x="460" y="341"/>
                  </a:lnTo>
                  <a:lnTo>
                    <a:pt x="453" y="355"/>
                  </a:lnTo>
                  <a:lnTo>
                    <a:pt x="450" y="358"/>
                  </a:lnTo>
                  <a:lnTo>
                    <a:pt x="445" y="360"/>
                  </a:lnTo>
                  <a:lnTo>
                    <a:pt x="445" y="360"/>
                  </a:lnTo>
                  <a:lnTo>
                    <a:pt x="448" y="362"/>
                  </a:lnTo>
                  <a:lnTo>
                    <a:pt x="448" y="362"/>
                  </a:lnTo>
                  <a:lnTo>
                    <a:pt x="450" y="362"/>
                  </a:lnTo>
                  <a:lnTo>
                    <a:pt x="450" y="365"/>
                  </a:lnTo>
                  <a:lnTo>
                    <a:pt x="450" y="367"/>
                  </a:lnTo>
                  <a:lnTo>
                    <a:pt x="450" y="367"/>
                  </a:lnTo>
                  <a:lnTo>
                    <a:pt x="448" y="369"/>
                  </a:lnTo>
                  <a:lnTo>
                    <a:pt x="448" y="369"/>
                  </a:lnTo>
                  <a:lnTo>
                    <a:pt x="445" y="369"/>
                  </a:lnTo>
                  <a:lnTo>
                    <a:pt x="443" y="369"/>
                  </a:lnTo>
                  <a:lnTo>
                    <a:pt x="441" y="367"/>
                  </a:lnTo>
                  <a:lnTo>
                    <a:pt x="438" y="367"/>
                  </a:lnTo>
                  <a:lnTo>
                    <a:pt x="438" y="367"/>
                  </a:lnTo>
                  <a:lnTo>
                    <a:pt x="436" y="367"/>
                  </a:lnTo>
                  <a:lnTo>
                    <a:pt x="436" y="369"/>
                  </a:lnTo>
                  <a:lnTo>
                    <a:pt x="434" y="369"/>
                  </a:lnTo>
                  <a:lnTo>
                    <a:pt x="434" y="372"/>
                  </a:lnTo>
                  <a:lnTo>
                    <a:pt x="434" y="374"/>
                  </a:lnTo>
                  <a:lnTo>
                    <a:pt x="431" y="374"/>
                  </a:lnTo>
                  <a:lnTo>
                    <a:pt x="429" y="376"/>
                  </a:lnTo>
                  <a:lnTo>
                    <a:pt x="427" y="376"/>
                  </a:lnTo>
                  <a:lnTo>
                    <a:pt x="427" y="379"/>
                  </a:lnTo>
                  <a:lnTo>
                    <a:pt x="427" y="381"/>
                  </a:lnTo>
                  <a:lnTo>
                    <a:pt x="424" y="384"/>
                  </a:lnTo>
                  <a:lnTo>
                    <a:pt x="424" y="386"/>
                  </a:lnTo>
                  <a:lnTo>
                    <a:pt x="415" y="393"/>
                  </a:lnTo>
                  <a:lnTo>
                    <a:pt x="410" y="393"/>
                  </a:lnTo>
                  <a:lnTo>
                    <a:pt x="410" y="393"/>
                  </a:lnTo>
                  <a:lnTo>
                    <a:pt x="405" y="388"/>
                  </a:lnTo>
                  <a:lnTo>
                    <a:pt x="403" y="386"/>
                  </a:lnTo>
                  <a:lnTo>
                    <a:pt x="400" y="384"/>
                  </a:lnTo>
                  <a:lnTo>
                    <a:pt x="398" y="386"/>
                  </a:lnTo>
                  <a:lnTo>
                    <a:pt x="386" y="388"/>
                  </a:lnTo>
                  <a:lnTo>
                    <a:pt x="384" y="388"/>
                  </a:lnTo>
                  <a:lnTo>
                    <a:pt x="384" y="388"/>
                  </a:lnTo>
                  <a:lnTo>
                    <a:pt x="381" y="388"/>
                  </a:lnTo>
                  <a:lnTo>
                    <a:pt x="379" y="388"/>
                  </a:lnTo>
                  <a:lnTo>
                    <a:pt x="377" y="388"/>
                  </a:lnTo>
                  <a:lnTo>
                    <a:pt x="374" y="391"/>
                  </a:lnTo>
                  <a:lnTo>
                    <a:pt x="363" y="398"/>
                  </a:lnTo>
                  <a:lnTo>
                    <a:pt x="360" y="398"/>
                  </a:lnTo>
                  <a:lnTo>
                    <a:pt x="358" y="398"/>
                  </a:lnTo>
                  <a:lnTo>
                    <a:pt x="353" y="403"/>
                  </a:lnTo>
                  <a:lnTo>
                    <a:pt x="351" y="403"/>
                  </a:lnTo>
                  <a:lnTo>
                    <a:pt x="351" y="403"/>
                  </a:lnTo>
                  <a:lnTo>
                    <a:pt x="348" y="403"/>
                  </a:lnTo>
                  <a:lnTo>
                    <a:pt x="346" y="400"/>
                  </a:lnTo>
                  <a:lnTo>
                    <a:pt x="339" y="398"/>
                  </a:lnTo>
                  <a:lnTo>
                    <a:pt x="336" y="398"/>
                  </a:lnTo>
                  <a:lnTo>
                    <a:pt x="334" y="398"/>
                  </a:lnTo>
                  <a:lnTo>
                    <a:pt x="334" y="400"/>
                  </a:lnTo>
                  <a:lnTo>
                    <a:pt x="332" y="405"/>
                  </a:lnTo>
                  <a:lnTo>
                    <a:pt x="329" y="405"/>
                  </a:lnTo>
                  <a:lnTo>
                    <a:pt x="329" y="407"/>
                  </a:lnTo>
                  <a:lnTo>
                    <a:pt x="327" y="410"/>
                  </a:lnTo>
                  <a:lnTo>
                    <a:pt x="325" y="410"/>
                  </a:lnTo>
                  <a:lnTo>
                    <a:pt x="325" y="410"/>
                  </a:lnTo>
                  <a:lnTo>
                    <a:pt x="322" y="407"/>
                  </a:lnTo>
                  <a:lnTo>
                    <a:pt x="322" y="405"/>
                  </a:lnTo>
                  <a:lnTo>
                    <a:pt x="320" y="405"/>
                  </a:lnTo>
                  <a:lnTo>
                    <a:pt x="315" y="407"/>
                  </a:lnTo>
                  <a:lnTo>
                    <a:pt x="313" y="412"/>
                  </a:lnTo>
                  <a:lnTo>
                    <a:pt x="315" y="417"/>
                  </a:lnTo>
                  <a:lnTo>
                    <a:pt x="315" y="419"/>
                  </a:lnTo>
                  <a:lnTo>
                    <a:pt x="313" y="422"/>
                  </a:lnTo>
                  <a:lnTo>
                    <a:pt x="310" y="422"/>
                  </a:lnTo>
                  <a:lnTo>
                    <a:pt x="310" y="424"/>
                  </a:lnTo>
                  <a:lnTo>
                    <a:pt x="303" y="422"/>
                  </a:lnTo>
                  <a:lnTo>
                    <a:pt x="303" y="422"/>
                  </a:lnTo>
                  <a:lnTo>
                    <a:pt x="301" y="422"/>
                  </a:lnTo>
                  <a:lnTo>
                    <a:pt x="301" y="422"/>
                  </a:lnTo>
                  <a:lnTo>
                    <a:pt x="301" y="422"/>
                  </a:lnTo>
                  <a:lnTo>
                    <a:pt x="299" y="419"/>
                  </a:lnTo>
                  <a:lnTo>
                    <a:pt x="299" y="417"/>
                  </a:lnTo>
                  <a:lnTo>
                    <a:pt x="299" y="417"/>
                  </a:lnTo>
                  <a:lnTo>
                    <a:pt x="301" y="414"/>
                  </a:lnTo>
                  <a:lnTo>
                    <a:pt x="301" y="414"/>
                  </a:lnTo>
                  <a:lnTo>
                    <a:pt x="301" y="412"/>
                  </a:lnTo>
                  <a:lnTo>
                    <a:pt x="301" y="412"/>
                  </a:lnTo>
                  <a:lnTo>
                    <a:pt x="301" y="410"/>
                  </a:lnTo>
                  <a:lnTo>
                    <a:pt x="299" y="410"/>
                  </a:lnTo>
                  <a:lnTo>
                    <a:pt x="296" y="407"/>
                  </a:lnTo>
                  <a:lnTo>
                    <a:pt x="294" y="410"/>
                  </a:lnTo>
                  <a:lnTo>
                    <a:pt x="294" y="410"/>
                  </a:lnTo>
                  <a:lnTo>
                    <a:pt x="289" y="412"/>
                  </a:lnTo>
                  <a:lnTo>
                    <a:pt x="287" y="417"/>
                  </a:lnTo>
                  <a:lnTo>
                    <a:pt x="284" y="419"/>
                  </a:lnTo>
                  <a:lnTo>
                    <a:pt x="282" y="419"/>
                  </a:lnTo>
                  <a:lnTo>
                    <a:pt x="280" y="419"/>
                  </a:lnTo>
                  <a:lnTo>
                    <a:pt x="272" y="417"/>
                  </a:lnTo>
                  <a:lnTo>
                    <a:pt x="270" y="419"/>
                  </a:lnTo>
                  <a:lnTo>
                    <a:pt x="265" y="424"/>
                  </a:lnTo>
                  <a:lnTo>
                    <a:pt x="263" y="424"/>
                  </a:lnTo>
                  <a:lnTo>
                    <a:pt x="263" y="426"/>
                  </a:lnTo>
                  <a:lnTo>
                    <a:pt x="265" y="429"/>
                  </a:lnTo>
                  <a:lnTo>
                    <a:pt x="268" y="431"/>
                  </a:lnTo>
                  <a:lnTo>
                    <a:pt x="268" y="433"/>
                  </a:lnTo>
                  <a:lnTo>
                    <a:pt x="268" y="436"/>
                  </a:lnTo>
                  <a:lnTo>
                    <a:pt x="270" y="436"/>
                  </a:lnTo>
                  <a:lnTo>
                    <a:pt x="270" y="438"/>
                  </a:lnTo>
                  <a:lnTo>
                    <a:pt x="270" y="440"/>
                  </a:lnTo>
                  <a:lnTo>
                    <a:pt x="268" y="443"/>
                  </a:lnTo>
                  <a:lnTo>
                    <a:pt x="268" y="448"/>
                  </a:lnTo>
                  <a:lnTo>
                    <a:pt x="265" y="448"/>
                  </a:lnTo>
                  <a:lnTo>
                    <a:pt x="265" y="450"/>
                  </a:lnTo>
                  <a:lnTo>
                    <a:pt x="265" y="455"/>
                  </a:lnTo>
                  <a:lnTo>
                    <a:pt x="265" y="457"/>
                  </a:lnTo>
                  <a:lnTo>
                    <a:pt x="265" y="457"/>
                  </a:lnTo>
                  <a:lnTo>
                    <a:pt x="265" y="459"/>
                  </a:lnTo>
                  <a:lnTo>
                    <a:pt x="268" y="459"/>
                  </a:lnTo>
                  <a:lnTo>
                    <a:pt x="268" y="462"/>
                  </a:lnTo>
                  <a:lnTo>
                    <a:pt x="268" y="464"/>
                  </a:lnTo>
                  <a:lnTo>
                    <a:pt x="265" y="471"/>
                  </a:lnTo>
                  <a:lnTo>
                    <a:pt x="263" y="474"/>
                  </a:lnTo>
                  <a:lnTo>
                    <a:pt x="263" y="474"/>
                  </a:lnTo>
                  <a:lnTo>
                    <a:pt x="261" y="474"/>
                  </a:lnTo>
                  <a:lnTo>
                    <a:pt x="258" y="474"/>
                  </a:lnTo>
                  <a:lnTo>
                    <a:pt x="258" y="476"/>
                  </a:lnTo>
                  <a:lnTo>
                    <a:pt x="258" y="476"/>
                  </a:lnTo>
                  <a:lnTo>
                    <a:pt x="261" y="478"/>
                  </a:lnTo>
                  <a:lnTo>
                    <a:pt x="261" y="481"/>
                  </a:lnTo>
                  <a:lnTo>
                    <a:pt x="258" y="483"/>
                  </a:lnTo>
                  <a:lnTo>
                    <a:pt x="256" y="485"/>
                  </a:lnTo>
                  <a:lnTo>
                    <a:pt x="256" y="488"/>
                  </a:lnTo>
                  <a:lnTo>
                    <a:pt x="256" y="488"/>
                  </a:lnTo>
                  <a:lnTo>
                    <a:pt x="258" y="490"/>
                  </a:lnTo>
                  <a:lnTo>
                    <a:pt x="258" y="490"/>
                  </a:lnTo>
                  <a:lnTo>
                    <a:pt x="258" y="495"/>
                  </a:lnTo>
                  <a:lnTo>
                    <a:pt x="261" y="495"/>
                  </a:lnTo>
                  <a:lnTo>
                    <a:pt x="261" y="497"/>
                  </a:lnTo>
                  <a:lnTo>
                    <a:pt x="268" y="497"/>
                  </a:lnTo>
                  <a:lnTo>
                    <a:pt x="282" y="500"/>
                  </a:lnTo>
                  <a:lnTo>
                    <a:pt x="287" y="502"/>
                  </a:lnTo>
                  <a:lnTo>
                    <a:pt x="287" y="507"/>
                  </a:lnTo>
                  <a:lnTo>
                    <a:pt x="289" y="507"/>
                  </a:lnTo>
                  <a:lnTo>
                    <a:pt x="291" y="509"/>
                  </a:lnTo>
                  <a:lnTo>
                    <a:pt x="291" y="509"/>
                  </a:lnTo>
                  <a:lnTo>
                    <a:pt x="294" y="512"/>
                  </a:lnTo>
                  <a:lnTo>
                    <a:pt x="296" y="521"/>
                  </a:lnTo>
                  <a:lnTo>
                    <a:pt x="299" y="523"/>
                  </a:lnTo>
                  <a:lnTo>
                    <a:pt x="299" y="526"/>
                  </a:lnTo>
                  <a:lnTo>
                    <a:pt x="296" y="528"/>
                  </a:lnTo>
                  <a:lnTo>
                    <a:pt x="296" y="528"/>
                  </a:lnTo>
                  <a:lnTo>
                    <a:pt x="294" y="528"/>
                  </a:lnTo>
                  <a:lnTo>
                    <a:pt x="294" y="528"/>
                  </a:lnTo>
                  <a:lnTo>
                    <a:pt x="291" y="528"/>
                  </a:lnTo>
                  <a:lnTo>
                    <a:pt x="291" y="531"/>
                  </a:lnTo>
                  <a:lnTo>
                    <a:pt x="291" y="535"/>
                  </a:lnTo>
                  <a:lnTo>
                    <a:pt x="294" y="538"/>
                  </a:lnTo>
                  <a:lnTo>
                    <a:pt x="294" y="538"/>
                  </a:lnTo>
                  <a:lnTo>
                    <a:pt x="296" y="535"/>
                  </a:lnTo>
                  <a:lnTo>
                    <a:pt x="296" y="533"/>
                  </a:lnTo>
                  <a:lnTo>
                    <a:pt x="299" y="533"/>
                  </a:lnTo>
                  <a:lnTo>
                    <a:pt x="299" y="533"/>
                  </a:lnTo>
                  <a:lnTo>
                    <a:pt x="301" y="533"/>
                  </a:lnTo>
                  <a:lnTo>
                    <a:pt x="301" y="533"/>
                  </a:lnTo>
                  <a:lnTo>
                    <a:pt x="303" y="535"/>
                  </a:lnTo>
                  <a:lnTo>
                    <a:pt x="301" y="542"/>
                  </a:lnTo>
                  <a:lnTo>
                    <a:pt x="303" y="547"/>
                  </a:lnTo>
                  <a:lnTo>
                    <a:pt x="303" y="552"/>
                  </a:lnTo>
                  <a:lnTo>
                    <a:pt x="306" y="554"/>
                  </a:lnTo>
                  <a:lnTo>
                    <a:pt x="303" y="554"/>
                  </a:lnTo>
                  <a:lnTo>
                    <a:pt x="303" y="557"/>
                  </a:lnTo>
                  <a:lnTo>
                    <a:pt x="299" y="557"/>
                  </a:lnTo>
                  <a:lnTo>
                    <a:pt x="299" y="557"/>
                  </a:lnTo>
                  <a:lnTo>
                    <a:pt x="296" y="559"/>
                  </a:lnTo>
                  <a:lnTo>
                    <a:pt x="296" y="561"/>
                  </a:lnTo>
                  <a:lnTo>
                    <a:pt x="296" y="561"/>
                  </a:lnTo>
                  <a:lnTo>
                    <a:pt x="294" y="564"/>
                  </a:lnTo>
                  <a:lnTo>
                    <a:pt x="294" y="568"/>
                  </a:lnTo>
                  <a:lnTo>
                    <a:pt x="296" y="573"/>
                  </a:lnTo>
                  <a:lnTo>
                    <a:pt x="296" y="573"/>
                  </a:lnTo>
                  <a:lnTo>
                    <a:pt x="296" y="576"/>
                  </a:lnTo>
                  <a:lnTo>
                    <a:pt x="296" y="576"/>
                  </a:lnTo>
                  <a:lnTo>
                    <a:pt x="294" y="578"/>
                  </a:lnTo>
                  <a:lnTo>
                    <a:pt x="294" y="578"/>
                  </a:lnTo>
                  <a:lnTo>
                    <a:pt x="291" y="583"/>
                  </a:lnTo>
                  <a:lnTo>
                    <a:pt x="289" y="583"/>
                  </a:lnTo>
                  <a:lnTo>
                    <a:pt x="289" y="585"/>
                  </a:lnTo>
                  <a:lnTo>
                    <a:pt x="287" y="590"/>
                  </a:lnTo>
                  <a:lnTo>
                    <a:pt x="287" y="592"/>
                  </a:lnTo>
                  <a:lnTo>
                    <a:pt x="287" y="594"/>
                  </a:lnTo>
                  <a:lnTo>
                    <a:pt x="284" y="594"/>
                  </a:lnTo>
                  <a:lnTo>
                    <a:pt x="282" y="594"/>
                  </a:lnTo>
                  <a:lnTo>
                    <a:pt x="282" y="594"/>
                  </a:lnTo>
                  <a:lnTo>
                    <a:pt x="282" y="594"/>
                  </a:lnTo>
                  <a:lnTo>
                    <a:pt x="280" y="602"/>
                  </a:lnTo>
                  <a:lnTo>
                    <a:pt x="277" y="604"/>
                  </a:lnTo>
                  <a:lnTo>
                    <a:pt x="275" y="604"/>
                  </a:lnTo>
                  <a:lnTo>
                    <a:pt x="275" y="606"/>
                  </a:lnTo>
                  <a:lnTo>
                    <a:pt x="270" y="606"/>
                  </a:lnTo>
                  <a:lnTo>
                    <a:pt x="270" y="609"/>
                  </a:lnTo>
                  <a:lnTo>
                    <a:pt x="268" y="611"/>
                  </a:lnTo>
                  <a:lnTo>
                    <a:pt x="268" y="613"/>
                  </a:lnTo>
                  <a:lnTo>
                    <a:pt x="268" y="616"/>
                  </a:lnTo>
                  <a:lnTo>
                    <a:pt x="270" y="621"/>
                  </a:lnTo>
                  <a:lnTo>
                    <a:pt x="270" y="623"/>
                  </a:lnTo>
                  <a:lnTo>
                    <a:pt x="268" y="623"/>
                  </a:lnTo>
                  <a:lnTo>
                    <a:pt x="265" y="623"/>
                  </a:lnTo>
                  <a:lnTo>
                    <a:pt x="261" y="623"/>
                  </a:lnTo>
                  <a:lnTo>
                    <a:pt x="261" y="625"/>
                  </a:lnTo>
                  <a:lnTo>
                    <a:pt x="258" y="625"/>
                  </a:lnTo>
                  <a:lnTo>
                    <a:pt x="256" y="628"/>
                  </a:lnTo>
                  <a:lnTo>
                    <a:pt x="253" y="630"/>
                  </a:lnTo>
                  <a:lnTo>
                    <a:pt x="253" y="632"/>
                  </a:lnTo>
                  <a:lnTo>
                    <a:pt x="251" y="635"/>
                  </a:lnTo>
                  <a:lnTo>
                    <a:pt x="253" y="635"/>
                  </a:lnTo>
                  <a:lnTo>
                    <a:pt x="253" y="639"/>
                  </a:lnTo>
                  <a:lnTo>
                    <a:pt x="253" y="642"/>
                  </a:lnTo>
                  <a:lnTo>
                    <a:pt x="253" y="644"/>
                  </a:lnTo>
                  <a:lnTo>
                    <a:pt x="251" y="647"/>
                  </a:lnTo>
                  <a:lnTo>
                    <a:pt x="251" y="649"/>
                  </a:lnTo>
                  <a:lnTo>
                    <a:pt x="249" y="651"/>
                  </a:lnTo>
                  <a:lnTo>
                    <a:pt x="249" y="651"/>
                  </a:lnTo>
                  <a:lnTo>
                    <a:pt x="249" y="654"/>
                  </a:lnTo>
                  <a:lnTo>
                    <a:pt x="249" y="656"/>
                  </a:lnTo>
                  <a:lnTo>
                    <a:pt x="246" y="656"/>
                  </a:lnTo>
                  <a:lnTo>
                    <a:pt x="249" y="661"/>
                  </a:lnTo>
                  <a:lnTo>
                    <a:pt x="249" y="666"/>
                  </a:lnTo>
                  <a:lnTo>
                    <a:pt x="249" y="670"/>
                  </a:lnTo>
                  <a:lnTo>
                    <a:pt x="249" y="670"/>
                  </a:lnTo>
                  <a:lnTo>
                    <a:pt x="246" y="668"/>
                  </a:lnTo>
                  <a:lnTo>
                    <a:pt x="246" y="670"/>
                  </a:lnTo>
                  <a:lnTo>
                    <a:pt x="244" y="670"/>
                  </a:lnTo>
                  <a:lnTo>
                    <a:pt x="244" y="673"/>
                  </a:lnTo>
                  <a:lnTo>
                    <a:pt x="242" y="670"/>
                  </a:lnTo>
                  <a:lnTo>
                    <a:pt x="235" y="677"/>
                  </a:lnTo>
                  <a:lnTo>
                    <a:pt x="230" y="680"/>
                  </a:lnTo>
                  <a:lnTo>
                    <a:pt x="225" y="680"/>
                  </a:lnTo>
                  <a:lnTo>
                    <a:pt x="216" y="675"/>
                  </a:lnTo>
                  <a:lnTo>
                    <a:pt x="211" y="675"/>
                  </a:lnTo>
                  <a:lnTo>
                    <a:pt x="211" y="680"/>
                  </a:lnTo>
                  <a:lnTo>
                    <a:pt x="208" y="680"/>
                  </a:lnTo>
                  <a:lnTo>
                    <a:pt x="206" y="682"/>
                  </a:lnTo>
                  <a:lnTo>
                    <a:pt x="206" y="682"/>
                  </a:lnTo>
                  <a:lnTo>
                    <a:pt x="204" y="682"/>
                  </a:lnTo>
                  <a:lnTo>
                    <a:pt x="204" y="680"/>
                  </a:lnTo>
                  <a:lnTo>
                    <a:pt x="204" y="680"/>
                  </a:lnTo>
                  <a:lnTo>
                    <a:pt x="204" y="677"/>
                  </a:lnTo>
                  <a:lnTo>
                    <a:pt x="201" y="677"/>
                  </a:lnTo>
                  <a:lnTo>
                    <a:pt x="199" y="677"/>
                  </a:lnTo>
                  <a:lnTo>
                    <a:pt x="199" y="677"/>
                  </a:lnTo>
                  <a:lnTo>
                    <a:pt x="199" y="675"/>
                  </a:lnTo>
                  <a:lnTo>
                    <a:pt x="199" y="675"/>
                  </a:lnTo>
                  <a:lnTo>
                    <a:pt x="199" y="675"/>
                  </a:lnTo>
                  <a:lnTo>
                    <a:pt x="192" y="666"/>
                  </a:lnTo>
                  <a:lnTo>
                    <a:pt x="189" y="663"/>
                  </a:lnTo>
                  <a:lnTo>
                    <a:pt x="182" y="658"/>
                  </a:lnTo>
                  <a:lnTo>
                    <a:pt x="182" y="658"/>
                  </a:lnTo>
                  <a:lnTo>
                    <a:pt x="180" y="658"/>
                  </a:lnTo>
                  <a:lnTo>
                    <a:pt x="178" y="658"/>
                  </a:lnTo>
                  <a:lnTo>
                    <a:pt x="178" y="658"/>
                  </a:lnTo>
                  <a:lnTo>
                    <a:pt x="175" y="656"/>
                  </a:lnTo>
                  <a:lnTo>
                    <a:pt x="175" y="654"/>
                  </a:lnTo>
                  <a:lnTo>
                    <a:pt x="178" y="654"/>
                  </a:lnTo>
                  <a:lnTo>
                    <a:pt x="178" y="651"/>
                  </a:lnTo>
                  <a:lnTo>
                    <a:pt x="173" y="644"/>
                  </a:lnTo>
                  <a:lnTo>
                    <a:pt x="168" y="642"/>
                  </a:lnTo>
                  <a:lnTo>
                    <a:pt x="156" y="644"/>
                  </a:lnTo>
                  <a:lnTo>
                    <a:pt x="142" y="644"/>
                  </a:lnTo>
                  <a:lnTo>
                    <a:pt x="137" y="642"/>
                  </a:lnTo>
                  <a:lnTo>
                    <a:pt x="130" y="637"/>
                  </a:lnTo>
                  <a:lnTo>
                    <a:pt x="128" y="635"/>
                  </a:lnTo>
                  <a:lnTo>
                    <a:pt x="126" y="632"/>
                  </a:lnTo>
                  <a:lnTo>
                    <a:pt x="121" y="632"/>
                  </a:lnTo>
                  <a:lnTo>
                    <a:pt x="118" y="632"/>
                  </a:lnTo>
                  <a:lnTo>
                    <a:pt x="116" y="630"/>
                  </a:lnTo>
                  <a:lnTo>
                    <a:pt x="114" y="630"/>
                  </a:lnTo>
                  <a:lnTo>
                    <a:pt x="109" y="630"/>
                  </a:lnTo>
                  <a:lnTo>
                    <a:pt x="102" y="625"/>
                  </a:lnTo>
                  <a:lnTo>
                    <a:pt x="97" y="623"/>
                  </a:lnTo>
                  <a:lnTo>
                    <a:pt x="88" y="621"/>
                  </a:lnTo>
                  <a:lnTo>
                    <a:pt x="85" y="618"/>
                  </a:lnTo>
                  <a:lnTo>
                    <a:pt x="80" y="616"/>
                  </a:lnTo>
                  <a:lnTo>
                    <a:pt x="80" y="613"/>
                  </a:lnTo>
                  <a:lnTo>
                    <a:pt x="83" y="609"/>
                  </a:lnTo>
                  <a:lnTo>
                    <a:pt x="85" y="606"/>
                  </a:lnTo>
                  <a:lnTo>
                    <a:pt x="80" y="606"/>
                  </a:lnTo>
                  <a:lnTo>
                    <a:pt x="78" y="606"/>
                  </a:lnTo>
                  <a:lnTo>
                    <a:pt x="76" y="611"/>
                  </a:lnTo>
                  <a:lnTo>
                    <a:pt x="73" y="616"/>
                  </a:lnTo>
                  <a:lnTo>
                    <a:pt x="73" y="621"/>
                  </a:lnTo>
                  <a:lnTo>
                    <a:pt x="71" y="623"/>
                  </a:lnTo>
                  <a:lnTo>
                    <a:pt x="69" y="625"/>
                  </a:lnTo>
                  <a:lnTo>
                    <a:pt x="64" y="625"/>
                  </a:lnTo>
                  <a:lnTo>
                    <a:pt x="62" y="623"/>
                  </a:lnTo>
                  <a:lnTo>
                    <a:pt x="57" y="621"/>
                  </a:lnTo>
                  <a:lnTo>
                    <a:pt x="54" y="618"/>
                  </a:lnTo>
                  <a:lnTo>
                    <a:pt x="52" y="613"/>
                  </a:lnTo>
                  <a:lnTo>
                    <a:pt x="52" y="611"/>
                  </a:lnTo>
                  <a:lnTo>
                    <a:pt x="59" y="604"/>
                  </a:lnTo>
                  <a:lnTo>
                    <a:pt x="62" y="602"/>
                  </a:lnTo>
                  <a:lnTo>
                    <a:pt x="64" y="592"/>
                  </a:lnTo>
                  <a:lnTo>
                    <a:pt x="66" y="585"/>
                  </a:lnTo>
                  <a:lnTo>
                    <a:pt x="66" y="576"/>
                  </a:lnTo>
                  <a:lnTo>
                    <a:pt x="62" y="571"/>
                  </a:lnTo>
                  <a:lnTo>
                    <a:pt x="59" y="571"/>
                  </a:lnTo>
                  <a:lnTo>
                    <a:pt x="57" y="571"/>
                  </a:lnTo>
                  <a:lnTo>
                    <a:pt x="54" y="571"/>
                  </a:lnTo>
                  <a:lnTo>
                    <a:pt x="47" y="568"/>
                  </a:lnTo>
                  <a:lnTo>
                    <a:pt x="43" y="566"/>
                  </a:lnTo>
                  <a:lnTo>
                    <a:pt x="40" y="566"/>
                  </a:lnTo>
                  <a:lnTo>
                    <a:pt x="38" y="568"/>
                  </a:lnTo>
                  <a:lnTo>
                    <a:pt x="35" y="571"/>
                  </a:lnTo>
                  <a:lnTo>
                    <a:pt x="35" y="573"/>
                  </a:lnTo>
                  <a:lnTo>
                    <a:pt x="33" y="576"/>
                  </a:lnTo>
                  <a:lnTo>
                    <a:pt x="31" y="576"/>
                  </a:lnTo>
                  <a:lnTo>
                    <a:pt x="28" y="576"/>
                  </a:lnTo>
                  <a:lnTo>
                    <a:pt x="26" y="573"/>
                  </a:lnTo>
                  <a:lnTo>
                    <a:pt x="26" y="573"/>
                  </a:lnTo>
                  <a:lnTo>
                    <a:pt x="26" y="568"/>
                  </a:lnTo>
                  <a:lnTo>
                    <a:pt x="24" y="566"/>
                  </a:lnTo>
                  <a:lnTo>
                    <a:pt x="26" y="566"/>
                  </a:lnTo>
                  <a:lnTo>
                    <a:pt x="26" y="564"/>
                  </a:lnTo>
                  <a:lnTo>
                    <a:pt x="24" y="564"/>
                  </a:lnTo>
                  <a:lnTo>
                    <a:pt x="21" y="561"/>
                  </a:lnTo>
                  <a:lnTo>
                    <a:pt x="19" y="561"/>
                  </a:lnTo>
                  <a:lnTo>
                    <a:pt x="16" y="564"/>
                  </a:lnTo>
                  <a:lnTo>
                    <a:pt x="12" y="564"/>
                  </a:lnTo>
                  <a:lnTo>
                    <a:pt x="9" y="564"/>
                  </a:lnTo>
                  <a:lnTo>
                    <a:pt x="7" y="564"/>
                  </a:lnTo>
                  <a:lnTo>
                    <a:pt x="7" y="564"/>
                  </a:lnTo>
                  <a:lnTo>
                    <a:pt x="7" y="564"/>
                  </a:lnTo>
                  <a:lnTo>
                    <a:pt x="7" y="559"/>
                  </a:lnTo>
                  <a:lnTo>
                    <a:pt x="5" y="557"/>
                  </a:lnTo>
                  <a:lnTo>
                    <a:pt x="0" y="554"/>
                  </a:lnTo>
                  <a:lnTo>
                    <a:pt x="0" y="549"/>
                  </a:lnTo>
                  <a:lnTo>
                    <a:pt x="0" y="545"/>
                  </a:lnTo>
                  <a:lnTo>
                    <a:pt x="0" y="540"/>
                  </a:lnTo>
                  <a:lnTo>
                    <a:pt x="5" y="542"/>
                  </a:lnTo>
                  <a:lnTo>
                    <a:pt x="5" y="540"/>
                  </a:lnTo>
                  <a:lnTo>
                    <a:pt x="7" y="538"/>
                  </a:lnTo>
                  <a:lnTo>
                    <a:pt x="24" y="535"/>
                  </a:lnTo>
                  <a:lnTo>
                    <a:pt x="26" y="535"/>
                  </a:lnTo>
                  <a:lnTo>
                    <a:pt x="31" y="533"/>
                  </a:lnTo>
                  <a:lnTo>
                    <a:pt x="33" y="531"/>
                  </a:lnTo>
                  <a:lnTo>
                    <a:pt x="35" y="528"/>
                  </a:lnTo>
                  <a:lnTo>
                    <a:pt x="38" y="521"/>
                  </a:lnTo>
                  <a:lnTo>
                    <a:pt x="40" y="519"/>
                  </a:lnTo>
                  <a:lnTo>
                    <a:pt x="40" y="516"/>
                  </a:lnTo>
                  <a:lnTo>
                    <a:pt x="50" y="509"/>
                  </a:lnTo>
                  <a:lnTo>
                    <a:pt x="50" y="507"/>
                  </a:lnTo>
                  <a:lnTo>
                    <a:pt x="54" y="497"/>
                  </a:lnTo>
                  <a:lnTo>
                    <a:pt x="54" y="490"/>
                  </a:lnTo>
                  <a:lnTo>
                    <a:pt x="59" y="478"/>
                  </a:lnTo>
                  <a:lnTo>
                    <a:pt x="66" y="440"/>
                  </a:lnTo>
                  <a:lnTo>
                    <a:pt x="69" y="426"/>
                  </a:lnTo>
                  <a:lnTo>
                    <a:pt x="76" y="398"/>
                  </a:lnTo>
                  <a:lnTo>
                    <a:pt x="85" y="331"/>
                  </a:lnTo>
                  <a:lnTo>
                    <a:pt x="90" y="298"/>
                  </a:lnTo>
                  <a:lnTo>
                    <a:pt x="92" y="284"/>
                  </a:lnTo>
                  <a:lnTo>
                    <a:pt x="92" y="282"/>
                  </a:lnTo>
                  <a:lnTo>
                    <a:pt x="90" y="275"/>
                  </a:lnTo>
                  <a:lnTo>
                    <a:pt x="90" y="272"/>
                  </a:lnTo>
                  <a:lnTo>
                    <a:pt x="95" y="265"/>
                  </a:lnTo>
                  <a:lnTo>
                    <a:pt x="95" y="265"/>
                  </a:lnTo>
                  <a:lnTo>
                    <a:pt x="95" y="260"/>
                  </a:lnTo>
                  <a:lnTo>
                    <a:pt x="99" y="251"/>
                  </a:lnTo>
                  <a:lnTo>
                    <a:pt x="102" y="246"/>
                  </a:lnTo>
                  <a:lnTo>
                    <a:pt x="107" y="246"/>
                  </a:lnTo>
                  <a:lnTo>
                    <a:pt x="116" y="249"/>
                  </a:lnTo>
                  <a:lnTo>
                    <a:pt x="123" y="249"/>
                  </a:lnTo>
                  <a:lnTo>
                    <a:pt x="126" y="246"/>
                  </a:lnTo>
                  <a:lnTo>
                    <a:pt x="126" y="241"/>
                  </a:lnTo>
                  <a:lnTo>
                    <a:pt x="121" y="237"/>
                  </a:lnTo>
                  <a:lnTo>
                    <a:pt x="123" y="237"/>
                  </a:lnTo>
                  <a:lnTo>
                    <a:pt x="123" y="234"/>
                  </a:lnTo>
                  <a:lnTo>
                    <a:pt x="109" y="222"/>
                  </a:lnTo>
                  <a:lnTo>
                    <a:pt x="109" y="222"/>
                  </a:lnTo>
                  <a:lnTo>
                    <a:pt x="107" y="220"/>
                  </a:lnTo>
                  <a:lnTo>
                    <a:pt x="107" y="220"/>
                  </a:lnTo>
                  <a:lnTo>
                    <a:pt x="107" y="220"/>
                  </a:lnTo>
                  <a:lnTo>
                    <a:pt x="104" y="220"/>
                  </a:lnTo>
                  <a:lnTo>
                    <a:pt x="104" y="220"/>
                  </a:lnTo>
                  <a:lnTo>
                    <a:pt x="104" y="222"/>
                  </a:lnTo>
                  <a:lnTo>
                    <a:pt x="104" y="222"/>
                  </a:lnTo>
                  <a:lnTo>
                    <a:pt x="102" y="222"/>
                  </a:lnTo>
                  <a:lnTo>
                    <a:pt x="102" y="225"/>
                  </a:lnTo>
                  <a:lnTo>
                    <a:pt x="95" y="237"/>
                  </a:lnTo>
                  <a:lnTo>
                    <a:pt x="92" y="246"/>
                  </a:lnTo>
                  <a:lnTo>
                    <a:pt x="90" y="253"/>
                  </a:lnTo>
                  <a:lnTo>
                    <a:pt x="90" y="256"/>
                  </a:lnTo>
                  <a:lnTo>
                    <a:pt x="99" y="140"/>
                  </a:lnTo>
                  <a:lnTo>
                    <a:pt x="107" y="102"/>
                  </a:lnTo>
                  <a:lnTo>
                    <a:pt x="109" y="52"/>
                  </a:lnTo>
                  <a:lnTo>
                    <a:pt x="111" y="47"/>
                  </a:lnTo>
                  <a:lnTo>
                    <a:pt x="116" y="38"/>
                  </a:lnTo>
                  <a:lnTo>
                    <a:pt x="118" y="33"/>
                  </a:lnTo>
                  <a:lnTo>
                    <a:pt x="121" y="33"/>
                  </a:lnTo>
                  <a:lnTo>
                    <a:pt x="123" y="33"/>
                  </a:lnTo>
                  <a:lnTo>
                    <a:pt x="123" y="33"/>
                  </a:lnTo>
                  <a:lnTo>
                    <a:pt x="123" y="35"/>
                  </a:lnTo>
                  <a:lnTo>
                    <a:pt x="123" y="38"/>
                  </a:lnTo>
                  <a:lnTo>
                    <a:pt x="123" y="40"/>
                  </a:lnTo>
                  <a:lnTo>
                    <a:pt x="123" y="40"/>
                  </a:lnTo>
                  <a:lnTo>
                    <a:pt x="123" y="42"/>
                  </a:lnTo>
                  <a:lnTo>
                    <a:pt x="123" y="42"/>
                  </a:lnTo>
                  <a:lnTo>
                    <a:pt x="126" y="45"/>
                  </a:lnTo>
                  <a:lnTo>
                    <a:pt x="126" y="47"/>
                  </a:lnTo>
                  <a:lnTo>
                    <a:pt x="137" y="57"/>
                  </a:lnTo>
                  <a:lnTo>
                    <a:pt x="144" y="61"/>
                  </a:lnTo>
                  <a:lnTo>
                    <a:pt x="147" y="61"/>
                  </a:lnTo>
                  <a:lnTo>
                    <a:pt x="168" y="83"/>
                  </a:lnTo>
                  <a:lnTo>
                    <a:pt x="173" y="90"/>
                  </a:lnTo>
                  <a:lnTo>
                    <a:pt x="175" y="97"/>
                  </a:lnTo>
                  <a:lnTo>
                    <a:pt x="175" y="102"/>
                  </a:lnTo>
                  <a:lnTo>
                    <a:pt x="178" y="111"/>
                  </a:lnTo>
                  <a:lnTo>
                    <a:pt x="180" y="132"/>
                  </a:lnTo>
                  <a:lnTo>
                    <a:pt x="180" y="135"/>
                  </a:lnTo>
                  <a:lnTo>
                    <a:pt x="187" y="149"/>
                  </a:lnTo>
                  <a:lnTo>
                    <a:pt x="192" y="156"/>
                  </a:lnTo>
                  <a:lnTo>
                    <a:pt x="199" y="163"/>
                  </a:lnTo>
                  <a:lnTo>
                    <a:pt x="204" y="166"/>
                  </a:lnTo>
                  <a:lnTo>
                    <a:pt x="206" y="168"/>
                  </a:lnTo>
                  <a:lnTo>
                    <a:pt x="206" y="170"/>
                  </a:lnTo>
                  <a:lnTo>
                    <a:pt x="206" y="173"/>
                  </a:lnTo>
                  <a:lnTo>
                    <a:pt x="206" y="177"/>
                  </a:lnTo>
                  <a:lnTo>
                    <a:pt x="206" y="182"/>
                  </a:lnTo>
                  <a:lnTo>
                    <a:pt x="208" y="187"/>
                  </a:lnTo>
                  <a:lnTo>
                    <a:pt x="208" y="192"/>
                  </a:lnTo>
                  <a:lnTo>
                    <a:pt x="211" y="192"/>
                  </a:lnTo>
                  <a:lnTo>
                    <a:pt x="211" y="189"/>
                  </a:lnTo>
                  <a:lnTo>
                    <a:pt x="211" y="182"/>
                  </a:lnTo>
                  <a:lnTo>
                    <a:pt x="208" y="180"/>
                  </a:lnTo>
                  <a:lnTo>
                    <a:pt x="211" y="173"/>
                  </a:lnTo>
                  <a:lnTo>
                    <a:pt x="208" y="168"/>
                  </a:lnTo>
                  <a:lnTo>
                    <a:pt x="204" y="163"/>
                  </a:lnTo>
                  <a:lnTo>
                    <a:pt x="201" y="161"/>
                  </a:lnTo>
                  <a:lnTo>
                    <a:pt x="206" y="163"/>
                  </a:lnTo>
                  <a:lnTo>
                    <a:pt x="211" y="163"/>
                  </a:lnTo>
                  <a:lnTo>
                    <a:pt x="213" y="166"/>
                  </a:lnTo>
                  <a:lnTo>
                    <a:pt x="218" y="168"/>
                  </a:lnTo>
                  <a:lnTo>
                    <a:pt x="213" y="161"/>
                  </a:lnTo>
                  <a:lnTo>
                    <a:pt x="206" y="158"/>
                  </a:lnTo>
                  <a:lnTo>
                    <a:pt x="199" y="156"/>
                  </a:lnTo>
                  <a:lnTo>
                    <a:pt x="194" y="151"/>
                  </a:lnTo>
                  <a:lnTo>
                    <a:pt x="192" y="144"/>
                  </a:lnTo>
                  <a:lnTo>
                    <a:pt x="189" y="137"/>
                  </a:lnTo>
                  <a:lnTo>
                    <a:pt x="182" y="92"/>
                  </a:lnTo>
                  <a:lnTo>
                    <a:pt x="182" y="92"/>
                  </a:lnTo>
                  <a:lnTo>
                    <a:pt x="189" y="92"/>
                  </a:lnTo>
                  <a:lnTo>
                    <a:pt x="194" y="92"/>
                  </a:lnTo>
                  <a:lnTo>
                    <a:pt x="197" y="92"/>
                  </a:lnTo>
                  <a:lnTo>
                    <a:pt x="197" y="92"/>
                  </a:lnTo>
                  <a:lnTo>
                    <a:pt x="199" y="90"/>
                  </a:lnTo>
                  <a:lnTo>
                    <a:pt x="199" y="90"/>
                  </a:lnTo>
                  <a:lnTo>
                    <a:pt x="199" y="87"/>
                  </a:lnTo>
                  <a:lnTo>
                    <a:pt x="201" y="87"/>
                  </a:lnTo>
                  <a:lnTo>
                    <a:pt x="201" y="85"/>
                  </a:lnTo>
                  <a:lnTo>
                    <a:pt x="204" y="85"/>
                  </a:lnTo>
                  <a:lnTo>
                    <a:pt x="204" y="87"/>
                  </a:lnTo>
                  <a:lnTo>
                    <a:pt x="206" y="90"/>
                  </a:lnTo>
                  <a:lnTo>
                    <a:pt x="206" y="90"/>
                  </a:lnTo>
                  <a:lnTo>
                    <a:pt x="206" y="95"/>
                  </a:lnTo>
                  <a:lnTo>
                    <a:pt x="208" y="97"/>
                  </a:lnTo>
                  <a:lnTo>
                    <a:pt x="208" y="99"/>
                  </a:lnTo>
                  <a:lnTo>
                    <a:pt x="213" y="99"/>
                  </a:lnTo>
                  <a:lnTo>
                    <a:pt x="216" y="99"/>
                  </a:lnTo>
                  <a:lnTo>
                    <a:pt x="218" y="99"/>
                  </a:lnTo>
                  <a:lnTo>
                    <a:pt x="220" y="99"/>
                  </a:lnTo>
                  <a:lnTo>
                    <a:pt x="223" y="102"/>
                  </a:lnTo>
                  <a:lnTo>
                    <a:pt x="227" y="104"/>
                  </a:lnTo>
                  <a:lnTo>
                    <a:pt x="230" y="106"/>
                  </a:lnTo>
                  <a:lnTo>
                    <a:pt x="230" y="109"/>
                  </a:lnTo>
                  <a:lnTo>
                    <a:pt x="230" y="111"/>
                  </a:lnTo>
                  <a:lnTo>
                    <a:pt x="230" y="116"/>
                  </a:lnTo>
                  <a:lnTo>
                    <a:pt x="230" y="116"/>
                  </a:lnTo>
                  <a:lnTo>
                    <a:pt x="230" y="118"/>
                  </a:lnTo>
                  <a:lnTo>
                    <a:pt x="230" y="121"/>
                  </a:lnTo>
                  <a:lnTo>
                    <a:pt x="230" y="121"/>
                  </a:lnTo>
                  <a:lnTo>
                    <a:pt x="232" y="123"/>
                  </a:lnTo>
                  <a:lnTo>
                    <a:pt x="235" y="128"/>
                  </a:lnTo>
                  <a:lnTo>
                    <a:pt x="235" y="128"/>
                  </a:lnTo>
                  <a:lnTo>
                    <a:pt x="237" y="130"/>
                  </a:lnTo>
                  <a:lnTo>
                    <a:pt x="237" y="130"/>
                  </a:lnTo>
                  <a:lnTo>
                    <a:pt x="242" y="128"/>
                  </a:lnTo>
                  <a:lnTo>
                    <a:pt x="244" y="128"/>
                  </a:lnTo>
                  <a:lnTo>
                    <a:pt x="249" y="132"/>
                  </a:lnTo>
                  <a:lnTo>
                    <a:pt x="251" y="132"/>
                  </a:lnTo>
                  <a:lnTo>
                    <a:pt x="253" y="135"/>
                  </a:lnTo>
                  <a:lnTo>
                    <a:pt x="256" y="135"/>
                  </a:lnTo>
                  <a:lnTo>
                    <a:pt x="258" y="140"/>
                  </a:lnTo>
                  <a:lnTo>
                    <a:pt x="261" y="140"/>
                  </a:lnTo>
                  <a:lnTo>
                    <a:pt x="263" y="142"/>
                  </a:lnTo>
                  <a:lnTo>
                    <a:pt x="272" y="144"/>
                  </a:lnTo>
                  <a:lnTo>
                    <a:pt x="275" y="144"/>
                  </a:lnTo>
                  <a:lnTo>
                    <a:pt x="277" y="142"/>
                  </a:lnTo>
                  <a:lnTo>
                    <a:pt x="284" y="140"/>
                  </a:lnTo>
                  <a:lnTo>
                    <a:pt x="287" y="140"/>
                  </a:lnTo>
                  <a:lnTo>
                    <a:pt x="291" y="142"/>
                  </a:lnTo>
                  <a:lnTo>
                    <a:pt x="296" y="140"/>
                  </a:lnTo>
                  <a:lnTo>
                    <a:pt x="299" y="135"/>
                  </a:lnTo>
                  <a:lnTo>
                    <a:pt x="299" y="132"/>
                  </a:lnTo>
                  <a:lnTo>
                    <a:pt x="301" y="132"/>
                  </a:lnTo>
                  <a:lnTo>
                    <a:pt x="301" y="130"/>
                  </a:lnTo>
                  <a:lnTo>
                    <a:pt x="299" y="128"/>
                  </a:lnTo>
                  <a:lnTo>
                    <a:pt x="299" y="128"/>
                  </a:lnTo>
                  <a:lnTo>
                    <a:pt x="299" y="125"/>
                  </a:lnTo>
                  <a:lnTo>
                    <a:pt x="301" y="123"/>
                  </a:lnTo>
                  <a:lnTo>
                    <a:pt x="301" y="123"/>
                  </a:lnTo>
                  <a:lnTo>
                    <a:pt x="313" y="116"/>
                  </a:lnTo>
                  <a:lnTo>
                    <a:pt x="315" y="116"/>
                  </a:lnTo>
                  <a:lnTo>
                    <a:pt x="315" y="116"/>
                  </a:lnTo>
                  <a:lnTo>
                    <a:pt x="317" y="116"/>
                  </a:lnTo>
                  <a:lnTo>
                    <a:pt x="320" y="116"/>
                  </a:lnTo>
                  <a:lnTo>
                    <a:pt x="322" y="118"/>
                  </a:lnTo>
                  <a:lnTo>
                    <a:pt x="322" y="116"/>
                  </a:lnTo>
                  <a:lnTo>
                    <a:pt x="325" y="116"/>
                  </a:lnTo>
                  <a:lnTo>
                    <a:pt x="327" y="116"/>
                  </a:lnTo>
                  <a:lnTo>
                    <a:pt x="327" y="113"/>
                  </a:lnTo>
                  <a:lnTo>
                    <a:pt x="329" y="109"/>
                  </a:lnTo>
                  <a:lnTo>
                    <a:pt x="329" y="109"/>
                  </a:lnTo>
                  <a:lnTo>
                    <a:pt x="329" y="106"/>
                  </a:lnTo>
                  <a:lnTo>
                    <a:pt x="332" y="106"/>
                  </a:lnTo>
                  <a:lnTo>
                    <a:pt x="334" y="104"/>
                  </a:lnTo>
                  <a:lnTo>
                    <a:pt x="336" y="104"/>
                  </a:lnTo>
                  <a:lnTo>
                    <a:pt x="341" y="102"/>
                  </a:lnTo>
                  <a:lnTo>
                    <a:pt x="344" y="99"/>
                  </a:lnTo>
                  <a:lnTo>
                    <a:pt x="344" y="95"/>
                  </a:lnTo>
                  <a:lnTo>
                    <a:pt x="344" y="95"/>
                  </a:lnTo>
                  <a:lnTo>
                    <a:pt x="344" y="87"/>
                  </a:lnTo>
                  <a:lnTo>
                    <a:pt x="344" y="85"/>
                  </a:lnTo>
                  <a:lnTo>
                    <a:pt x="344" y="80"/>
                  </a:lnTo>
                  <a:lnTo>
                    <a:pt x="346" y="73"/>
                  </a:lnTo>
                  <a:lnTo>
                    <a:pt x="346" y="68"/>
                  </a:lnTo>
                  <a:lnTo>
                    <a:pt x="348" y="68"/>
                  </a:lnTo>
                  <a:lnTo>
                    <a:pt x="348" y="66"/>
                  </a:lnTo>
                  <a:lnTo>
                    <a:pt x="365" y="54"/>
                  </a:lnTo>
                  <a:lnTo>
                    <a:pt x="370" y="52"/>
                  </a:lnTo>
                  <a:lnTo>
                    <a:pt x="370" y="52"/>
                  </a:lnTo>
                  <a:lnTo>
                    <a:pt x="372" y="54"/>
                  </a:lnTo>
                  <a:lnTo>
                    <a:pt x="374" y="52"/>
                  </a:lnTo>
                  <a:lnTo>
                    <a:pt x="374" y="49"/>
                  </a:lnTo>
                  <a:lnTo>
                    <a:pt x="379" y="40"/>
                  </a:lnTo>
                  <a:lnTo>
                    <a:pt x="384" y="35"/>
                  </a:lnTo>
                  <a:lnTo>
                    <a:pt x="386" y="33"/>
                  </a:lnTo>
                  <a:lnTo>
                    <a:pt x="386" y="31"/>
                  </a:lnTo>
                  <a:lnTo>
                    <a:pt x="386" y="28"/>
                  </a:lnTo>
                  <a:lnTo>
                    <a:pt x="386" y="26"/>
                  </a:lnTo>
                  <a:lnTo>
                    <a:pt x="386" y="21"/>
                  </a:lnTo>
                  <a:lnTo>
                    <a:pt x="386" y="19"/>
                  </a:lnTo>
                  <a:lnTo>
                    <a:pt x="386" y="16"/>
                  </a:lnTo>
                  <a:lnTo>
                    <a:pt x="389" y="16"/>
                  </a:lnTo>
                  <a:lnTo>
                    <a:pt x="391" y="16"/>
                  </a:lnTo>
                  <a:lnTo>
                    <a:pt x="391" y="16"/>
                  </a:lnTo>
                  <a:lnTo>
                    <a:pt x="393" y="16"/>
                  </a:lnTo>
                  <a:lnTo>
                    <a:pt x="396" y="14"/>
                  </a:lnTo>
                  <a:lnTo>
                    <a:pt x="398" y="9"/>
                  </a:lnTo>
                  <a:lnTo>
                    <a:pt x="400" y="4"/>
                  </a:lnTo>
                  <a:lnTo>
                    <a:pt x="408" y="0"/>
                  </a:lnTo>
                  <a:lnTo>
                    <a:pt x="41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26">
              <a:extLst>
                <a:ext uri="{FF2B5EF4-FFF2-40B4-BE49-F238E27FC236}">
                  <a16:creationId xmlns:a16="http://schemas.microsoft.com/office/drawing/2014/main" id="{1FF8C839-5101-447B-86EE-8A7F0251022C}"/>
                </a:ext>
              </a:extLst>
            </p:cNvPr>
            <p:cNvSpPr>
              <a:spLocks/>
            </p:cNvSpPr>
            <p:nvPr/>
          </p:nvSpPr>
          <p:spPr bwMode="auto">
            <a:xfrm>
              <a:off x="4617" y="1511"/>
              <a:ext cx="223" cy="412"/>
            </a:xfrm>
            <a:custGeom>
              <a:avLst/>
              <a:gdLst>
                <a:gd name="T0" fmla="*/ 107 w 223"/>
                <a:gd name="T1" fmla="*/ 28 h 412"/>
                <a:gd name="T2" fmla="*/ 121 w 223"/>
                <a:gd name="T3" fmla="*/ 26 h 412"/>
                <a:gd name="T4" fmla="*/ 138 w 223"/>
                <a:gd name="T5" fmla="*/ 5 h 412"/>
                <a:gd name="T6" fmla="*/ 176 w 223"/>
                <a:gd name="T7" fmla="*/ 7 h 412"/>
                <a:gd name="T8" fmla="*/ 218 w 223"/>
                <a:gd name="T9" fmla="*/ 31 h 412"/>
                <a:gd name="T10" fmla="*/ 195 w 223"/>
                <a:gd name="T11" fmla="*/ 69 h 412"/>
                <a:gd name="T12" fmla="*/ 188 w 223"/>
                <a:gd name="T13" fmla="*/ 76 h 412"/>
                <a:gd name="T14" fmla="*/ 176 w 223"/>
                <a:gd name="T15" fmla="*/ 92 h 412"/>
                <a:gd name="T16" fmla="*/ 157 w 223"/>
                <a:gd name="T17" fmla="*/ 130 h 412"/>
                <a:gd name="T18" fmla="*/ 152 w 223"/>
                <a:gd name="T19" fmla="*/ 144 h 412"/>
                <a:gd name="T20" fmla="*/ 145 w 223"/>
                <a:gd name="T21" fmla="*/ 168 h 412"/>
                <a:gd name="T22" fmla="*/ 145 w 223"/>
                <a:gd name="T23" fmla="*/ 185 h 412"/>
                <a:gd name="T24" fmla="*/ 126 w 223"/>
                <a:gd name="T25" fmla="*/ 223 h 412"/>
                <a:gd name="T26" fmla="*/ 119 w 223"/>
                <a:gd name="T27" fmla="*/ 244 h 412"/>
                <a:gd name="T28" fmla="*/ 119 w 223"/>
                <a:gd name="T29" fmla="*/ 282 h 412"/>
                <a:gd name="T30" fmla="*/ 116 w 223"/>
                <a:gd name="T31" fmla="*/ 294 h 412"/>
                <a:gd name="T32" fmla="*/ 116 w 223"/>
                <a:gd name="T33" fmla="*/ 298 h 412"/>
                <a:gd name="T34" fmla="*/ 114 w 223"/>
                <a:gd name="T35" fmla="*/ 310 h 412"/>
                <a:gd name="T36" fmla="*/ 112 w 223"/>
                <a:gd name="T37" fmla="*/ 336 h 412"/>
                <a:gd name="T38" fmla="*/ 112 w 223"/>
                <a:gd name="T39" fmla="*/ 350 h 412"/>
                <a:gd name="T40" fmla="*/ 121 w 223"/>
                <a:gd name="T41" fmla="*/ 367 h 412"/>
                <a:gd name="T42" fmla="*/ 109 w 223"/>
                <a:gd name="T43" fmla="*/ 374 h 412"/>
                <a:gd name="T44" fmla="*/ 105 w 223"/>
                <a:gd name="T45" fmla="*/ 388 h 412"/>
                <a:gd name="T46" fmla="*/ 102 w 223"/>
                <a:gd name="T47" fmla="*/ 393 h 412"/>
                <a:gd name="T48" fmla="*/ 93 w 223"/>
                <a:gd name="T49" fmla="*/ 393 h 412"/>
                <a:gd name="T50" fmla="*/ 93 w 223"/>
                <a:gd name="T51" fmla="*/ 403 h 412"/>
                <a:gd name="T52" fmla="*/ 62 w 223"/>
                <a:gd name="T53" fmla="*/ 412 h 412"/>
                <a:gd name="T54" fmla="*/ 50 w 223"/>
                <a:gd name="T55" fmla="*/ 405 h 412"/>
                <a:gd name="T56" fmla="*/ 48 w 223"/>
                <a:gd name="T57" fmla="*/ 391 h 412"/>
                <a:gd name="T58" fmla="*/ 36 w 223"/>
                <a:gd name="T59" fmla="*/ 369 h 412"/>
                <a:gd name="T60" fmla="*/ 26 w 223"/>
                <a:gd name="T61" fmla="*/ 362 h 412"/>
                <a:gd name="T62" fmla="*/ 31 w 223"/>
                <a:gd name="T63" fmla="*/ 350 h 412"/>
                <a:gd name="T64" fmla="*/ 3 w 223"/>
                <a:gd name="T65" fmla="*/ 320 h 412"/>
                <a:gd name="T66" fmla="*/ 10 w 223"/>
                <a:gd name="T67" fmla="*/ 305 h 412"/>
                <a:gd name="T68" fmla="*/ 12 w 223"/>
                <a:gd name="T69" fmla="*/ 289 h 412"/>
                <a:gd name="T70" fmla="*/ 24 w 223"/>
                <a:gd name="T71" fmla="*/ 265 h 412"/>
                <a:gd name="T72" fmla="*/ 36 w 223"/>
                <a:gd name="T73" fmla="*/ 232 h 412"/>
                <a:gd name="T74" fmla="*/ 55 w 223"/>
                <a:gd name="T75" fmla="*/ 185 h 412"/>
                <a:gd name="T76" fmla="*/ 41 w 223"/>
                <a:gd name="T77" fmla="*/ 180 h 412"/>
                <a:gd name="T78" fmla="*/ 43 w 223"/>
                <a:gd name="T79" fmla="*/ 147 h 412"/>
                <a:gd name="T80" fmla="*/ 55 w 223"/>
                <a:gd name="T81" fmla="*/ 135 h 412"/>
                <a:gd name="T82" fmla="*/ 69 w 223"/>
                <a:gd name="T83" fmla="*/ 118 h 412"/>
                <a:gd name="T84" fmla="*/ 67 w 223"/>
                <a:gd name="T85" fmla="*/ 99 h 412"/>
                <a:gd name="T86" fmla="*/ 76 w 223"/>
                <a:gd name="T87" fmla="*/ 78 h 412"/>
                <a:gd name="T88" fmla="*/ 62 w 223"/>
                <a:gd name="T89" fmla="*/ 61 h 412"/>
                <a:gd name="T90" fmla="*/ 57 w 223"/>
                <a:gd name="T91" fmla="*/ 52 h 412"/>
                <a:gd name="T92" fmla="*/ 50 w 223"/>
                <a:gd name="T93" fmla="*/ 61 h 412"/>
                <a:gd name="T94" fmla="*/ 41 w 223"/>
                <a:gd name="T95" fmla="*/ 69 h 412"/>
                <a:gd name="T96" fmla="*/ 36 w 223"/>
                <a:gd name="T97" fmla="*/ 57 h 412"/>
                <a:gd name="T98" fmla="*/ 22 w 223"/>
                <a:gd name="T99" fmla="*/ 42 h 412"/>
                <a:gd name="T100" fmla="*/ 19 w 223"/>
                <a:gd name="T101" fmla="*/ 31 h 412"/>
                <a:gd name="T102" fmla="*/ 29 w 223"/>
                <a:gd name="T103" fmla="*/ 19 h 412"/>
                <a:gd name="T104" fmla="*/ 36 w 223"/>
                <a:gd name="T105" fmla="*/ 7 h 412"/>
                <a:gd name="T106" fmla="*/ 43 w 223"/>
                <a:gd name="T107" fmla="*/ 2 h 412"/>
                <a:gd name="T108" fmla="*/ 62 w 223"/>
                <a:gd name="T109" fmla="*/ 19 h 412"/>
                <a:gd name="T110" fmla="*/ 74 w 223"/>
                <a:gd name="T111" fmla="*/ 2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3" h="412">
                  <a:moveTo>
                    <a:pt x="76" y="28"/>
                  </a:moveTo>
                  <a:lnTo>
                    <a:pt x="79" y="31"/>
                  </a:lnTo>
                  <a:lnTo>
                    <a:pt x="86" y="31"/>
                  </a:lnTo>
                  <a:lnTo>
                    <a:pt x="102" y="26"/>
                  </a:lnTo>
                  <a:lnTo>
                    <a:pt x="105" y="26"/>
                  </a:lnTo>
                  <a:lnTo>
                    <a:pt x="107" y="26"/>
                  </a:lnTo>
                  <a:lnTo>
                    <a:pt x="107" y="28"/>
                  </a:lnTo>
                  <a:lnTo>
                    <a:pt x="112" y="31"/>
                  </a:lnTo>
                  <a:lnTo>
                    <a:pt x="114" y="31"/>
                  </a:lnTo>
                  <a:lnTo>
                    <a:pt x="114" y="31"/>
                  </a:lnTo>
                  <a:lnTo>
                    <a:pt x="116" y="31"/>
                  </a:lnTo>
                  <a:lnTo>
                    <a:pt x="119" y="31"/>
                  </a:lnTo>
                  <a:lnTo>
                    <a:pt x="119" y="28"/>
                  </a:lnTo>
                  <a:lnTo>
                    <a:pt x="121" y="26"/>
                  </a:lnTo>
                  <a:lnTo>
                    <a:pt x="124" y="16"/>
                  </a:lnTo>
                  <a:lnTo>
                    <a:pt x="131" y="7"/>
                  </a:lnTo>
                  <a:lnTo>
                    <a:pt x="131" y="7"/>
                  </a:lnTo>
                  <a:lnTo>
                    <a:pt x="133" y="7"/>
                  </a:lnTo>
                  <a:lnTo>
                    <a:pt x="135" y="5"/>
                  </a:lnTo>
                  <a:lnTo>
                    <a:pt x="138" y="5"/>
                  </a:lnTo>
                  <a:lnTo>
                    <a:pt x="138" y="5"/>
                  </a:lnTo>
                  <a:lnTo>
                    <a:pt x="143" y="7"/>
                  </a:lnTo>
                  <a:lnTo>
                    <a:pt x="145" y="7"/>
                  </a:lnTo>
                  <a:lnTo>
                    <a:pt x="145" y="7"/>
                  </a:lnTo>
                  <a:lnTo>
                    <a:pt x="150" y="5"/>
                  </a:lnTo>
                  <a:lnTo>
                    <a:pt x="152" y="5"/>
                  </a:lnTo>
                  <a:lnTo>
                    <a:pt x="166" y="7"/>
                  </a:lnTo>
                  <a:lnTo>
                    <a:pt x="176" y="7"/>
                  </a:lnTo>
                  <a:lnTo>
                    <a:pt x="178" y="7"/>
                  </a:lnTo>
                  <a:lnTo>
                    <a:pt x="204" y="21"/>
                  </a:lnTo>
                  <a:lnTo>
                    <a:pt x="221" y="23"/>
                  </a:lnTo>
                  <a:lnTo>
                    <a:pt x="223" y="26"/>
                  </a:lnTo>
                  <a:lnTo>
                    <a:pt x="223" y="26"/>
                  </a:lnTo>
                  <a:lnTo>
                    <a:pt x="223" y="26"/>
                  </a:lnTo>
                  <a:lnTo>
                    <a:pt x="218" y="31"/>
                  </a:lnTo>
                  <a:lnTo>
                    <a:pt x="214" y="40"/>
                  </a:lnTo>
                  <a:lnTo>
                    <a:pt x="207" y="61"/>
                  </a:lnTo>
                  <a:lnTo>
                    <a:pt x="204" y="64"/>
                  </a:lnTo>
                  <a:lnTo>
                    <a:pt x="204" y="66"/>
                  </a:lnTo>
                  <a:lnTo>
                    <a:pt x="197" y="69"/>
                  </a:lnTo>
                  <a:lnTo>
                    <a:pt x="197" y="69"/>
                  </a:lnTo>
                  <a:lnTo>
                    <a:pt x="195" y="69"/>
                  </a:lnTo>
                  <a:lnTo>
                    <a:pt x="195" y="71"/>
                  </a:lnTo>
                  <a:lnTo>
                    <a:pt x="195" y="71"/>
                  </a:lnTo>
                  <a:lnTo>
                    <a:pt x="195" y="73"/>
                  </a:lnTo>
                  <a:lnTo>
                    <a:pt x="192" y="76"/>
                  </a:lnTo>
                  <a:lnTo>
                    <a:pt x="192" y="76"/>
                  </a:lnTo>
                  <a:lnTo>
                    <a:pt x="190" y="76"/>
                  </a:lnTo>
                  <a:lnTo>
                    <a:pt x="188" y="76"/>
                  </a:lnTo>
                  <a:lnTo>
                    <a:pt x="185" y="78"/>
                  </a:lnTo>
                  <a:lnTo>
                    <a:pt x="183" y="80"/>
                  </a:lnTo>
                  <a:lnTo>
                    <a:pt x="183" y="85"/>
                  </a:lnTo>
                  <a:lnTo>
                    <a:pt x="183" y="87"/>
                  </a:lnTo>
                  <a:lnTo>
                    <a:pt x="180" y="90"/>
                  </a:lnTo>
                  <a:lnTo>
                    <a:pt x="178" y="90"/>
                  </a:lnTo>
                  <a:lnTo>
                    <a:pt x="176" y="92"/>
                  </a:lnTo>
                  <a:lnTo>
                    <a:pt x="171" y="97"/>
                  </a:lnTo>
                  <a:lnTo>
                    <a:pt x="169" y="99"/>
                  </a:lnTo>
                  <a:lnTo>
                    <a:pt x="166" y="102"/>
                  </a:lnTo>
                  <a:lnTo>
                    <a:pt x="164" y="102"/>
                  </a:lnTo>
                  <a:lnTo>
                    <a:pt x="157" y="114"/>
                  </a:lnTo>
                  <a:lnTo>
                    <a:pt x="157" y="121"/>
                  </a:lnTo>
                  <a:lnTo>
                    <a:pt x="157" y="130"/>
                  </a:lnTo>
                  <a:lnTo>
                    <a:pt x="157" y="130"/>
                  </a:lnTo>
                  <a:lnTo>
                    <a:pt x="159" y="135"/>
                  </a:lnTo>
                  <a:lnTo>
                    <a:pt x="159" y="137"/>
                  </a:lnTo>
                  <a:lnTo>
                    <a:pt x="159" y="137"/>
                  </a:lnTo>
                  <a:lnTo>
                    <a:pt x="154" y="140"/>
                  </a:lnTo>
                  <a:lnTo>
                    <a:pt x="152" y="142"/>
                  </a:lnTo>
                  <a:lnTo>
                    <a:pt x="152" y="144"/>
                  </a:lnTo>
                  <a:lnTo>
                    <a:pt x="152" y="149"/>
                  </a:lnTo>
                  <a:lnTo>
                    <a:pt x="150" y="151"/>
                  </a:lnTo>
                  <a:lnTo>
                    <a:pt x="150" y="154"/>
                  </a:lnTo>
                  <a:lnTo>
                    <a:pt x="147" y="156"/>
                  </a:lnTo>
                  <a:lnTo>
                    <a:pt x="147" y="159"/>
                  </a:lnTo>
                  <a:lnTo>
                    <a:pt x="145" y="166"/>
                  </a:lnTo>
                  <a:lnTo>
                    <a:pt x="145" y="168"/>
                  </a:lnTo>
                  <a:lnTo>
                    <a:pt x="145" y="168"/>
                  </a:lnTo>
                  <a:lnTo>
                    <a:pt x="145" y="173"/>
                  </a:lnTo>
                  <a:lnTo>
                    <a:pt x="147" y="175"/>
                  </a:lnTo>
                  <a:lnTo>
                    <a:pt x="147" y="178"/>
                  </a:lnTo>
                  <a:lnTo>
                    <a:pt x="147" y="178"/>
                  </a:lnTo>
                  <a:lnTo>
                    <a:pt x="147" y="182"/>
                  </a:lnTo>
                  <a:lnTo>
                    <a:pt x="145" y="185"/>
                  </a:lnTo>
                  <a:lnTo>
                    <a:pt x="143" y="187"/>
                  </a:lnTo>
                  <a:lnTo>
                    <a:pt x="140" y="189"/>
                  </a:lnTo>
                  <a:lnTo>
                    <a:pt x="138" y="194"/>
                  </a:lnTo>
                  <a:lnTo>
                    <a:pt x="138" y="199"/>
                  </a:lnTo>
                  <a:lnTo>
                    <a:pt x="138" y="204"/>
                  </a:lnTo>
                  <a:lnTo>
                    <a:pt x="135" y="208"/>
                  </a:lnTo>
                  <a:lnTo>
                    <a:pt x="126" y="223"/>
                  </a:lnTo>
                  <a:lnTo>
                    <a:pt x="124" y="225"/>
                  </a:lnTo>
                  <a:lnTo>
                    <a:pt x="124" y="230"/>
                  </a:lnTo>
                  <a:lnTo>
                    <a:pt x="124" y="232"/>
                  </a:lnTo>
                  <a:lnTo>
                    <a:pt x="121" y="232"/>
                  </a:lnTo>
                  <a:lnTo>
                    <a:pt x="121" y="234"/>
                  </a:lnTo>
                  <a:lnTo>
                    <a:pt x="119" y="239"/>
                  </a:lnTo>
                  <a:lnTo>
                    <a:pt x="119" y="244"/>
                  </a:lnTo>
                  <a:lnTo>
                    <a:pt x="119" y="244"/>
                  </a:lnTo>
                  <a:lnTo>
                    <a:pt x="119" y="253"/>
                  </a:lnTo>
                  <a:lnTo>
                    <a:pt x="126" y="268"/>
                  </a:lnTo>
                  <a:lnTo>
                    <a:pt x="126" y="275"/>
                  </a:lnTo>
                  <a:lnTo>
                    <a:pt x="126" y="275"/>
                  </a:lnTo>
                  <a:lnTo>
                    <a:pt x="124" y="277"/>
                  </a:lnTo>
                  <a:lnTo>
                    <a:pt x="119" y="282"/>
                  </a:lnTo>
                  <a:lnTo>
                    <a:pt x="119" y="286"/>
                  </a:lnTo>
                  <a:lnTo>
                    <a:pt x="119" y="286"/>
                  </a:lnTo>
                  <a:lnTo>
                    <a:pt x="119" y="289"/>
                  </a:lnTo>
                  <a:lnTo>
                    <a:pt x="119" y="289"/>
                  </a:lnTo>
                  <a:lnTo>
                    <a:pt x="119" y="291"/>
                  </a:lnTo>
                  <a:lnTo>
                    <a:pt x="119" y="294"/>
                  </a:lnTo>
                  <a:lnTo>
                    <a:pt x="116" y="294"/>
                  </a:lnTo>
                  <a:lnTo>
                    <a:pt x="116" y="296"/>
                  </a:lnTo>
                  <a:lnTo>
                    <a:pt x="116" y="296"/>
                  </a:lnTo>
                  <a:lnTo>
                    <a:pt x="116" y="298"/>
                  </a:lnTo>
                  <a:lnTo>
                    <a:pt x="116" y="298"/>
                  </a:lnTo>
                  <a:lnTo>
                    <a:pt x="116" y="298"/>
                  </a:lnTo>
                  <a:lnTo>
                    <a:pt x="116" y="298"/>
                  </a:lnTo>
                  <a:lnTo>
                    <a:pt x="116" y="298"/>
                  </a:lnTo>
                  <a:lnTo>
                    <a:pt x="116" y="301"/>
                  </a:lnTo>
                  <a:lnTo>
                    <a:pt x="116" y="301"/>
                  </a:lnTo>
                  <a:lnTo>
                    <a:pt x="116" y="305"/>
                  </a:lnTo>
                  <a:lnTo>
                    <a:pt x="116" y="305"/>
                  </a:lnTo>
                  <a:lnTo>
                    <a:pt x="116" y="308"/>
                  </a:lnTo>
                  <a:lnTo>
                    <a:pt x="114" y="308"/>
                  </a:lnTo>
                  <a:lnTo>
                    <a:pt x="114" y="310"/>
                  </a:lnTo>
                  <a:lnTo>
                    <a:pt x="112" y="317"/>
                  </a:lnTo>
                  <a:lnTo>
                    <a:pt x="109" y="322"/>
                  </a:lnTo>
                  <a:lnTo>
                    <a:pt x="109" y="322"/>
                  </a:lnTo>
                  <a:lnTo>
                    <a:pt x="112" y="329"/>
                  </a:lnTo>
                  <a:lnTo>
                    <a:pt x="112" y="329"/>
                  </a:lnTo>
                  <a:lnTo>
                    <a:pt x="112" y="334"/>
                  </a:lnTo>
                  <a:lnTo>
                    <a:pt x="112" y="336"/>
                  </a:lnTo>
                  <a:lnTo>
                    <a:pt x="109" y="339"/>
                  </a:lnTo>
                  <a:lnTo>
                    <a:pt x="107" y="341"/>
                  </a:lnTo>
                  <a:lnTo>
                    <a:pt x="107" y="341"/>
                  </a:lnTo>
                  <a:lnTo>
                    <a:pt x="109" y="346"/>
                  </a:lnTo>
                  <a:lnTo>
                    <a:pt x="109" y="348"/>
                  </a:lnTo>
                  <a:lnTo>
                    <a:pt x="109" y="350"/>
                  </a:lnTo>
                  <a:lnTo>
                    <a:pt x="112" y="350"/>
                  </a:lnTo>
                  <a:lnTo>
                    <a:pt x="114" y="353"/>
                  </a:lnTo>
                  <a:lnTo>
                    <a:pt x="119" y="362"/>
                  </a:lnTo>
                  <a:lnTo>
                    <a:pt x="119" y="362"/>
                  </a:lnTo>
                  <a:lnTo>
                    <a:pt x="121" y="362"/>
                  </a:lnTo>
                  <a:lnTo>
                    <a:pt x="121" y="365"/>
                  </a:lnTo>
                  <a:lnTo>
                    <a:pt x="121" y="367"/>
                  </a:lnTo>
                  <a:lnTo>
                    <a:pt x="121" y="367"/>
                  </a:lnTo>
                  <a:lnTo>
                    <a:pt x="121" y="367"/>
                  </a:lnTo>
                  <a:lnTo>
                    <a:pt x="121" y="369"/>
                  </a:lnTo>
                  <a:lnTo>
                    <a:pt x="121" y="369"/>
                  </a:lnTo>
                  <a:lnTo>
                    <a:pt x="119" y="372"/>
                  </a:lnTo>
                  <a:lnTo>
                    <a:pt x="121" y="372"/>
                  </a:lnTo>
                  <a:lnTo>
                    <a:pt x="114" y="372"/>
                  </a:lnTo>
                  <a:lnTo>
                    <a:pt x="109" y="374"/>
                  </a:lnTo>
                  <a:lnTo>
                    <a:pt x="102" y="381"/>
                  </a:lnTo>
                  <a:lnTo>
                    <a:pt x="102" y="381"/>
                  </a:lnTo>
                  <a:lnTo>
                    <a:pt x="107" y="384"/>
                  </a:lnTo>
                  <a:lnTo>
                    <a:pt x="107" y="384"/>
                  </a:lnTo>
                  <a:lnTo>
                    <a:pt x="107" y="386"/>
                  </a:lnTo>
                  <a:lnTo>
                    <a:pt x="107" y="386"/>
                  </a:lnTo>
                  <a:lnTo>
                    <a:pt x="105" y="388"/>
                  </a:lnTo>
                  <a:lnTo>
                    <a:pt x="102" y="388"/>
                  </a:lnTo>
                  <a:lnTo>
                    <a:pt x="102" y="388"/>
                  </a:lnTo>
                  <a:lnTo>
                    <a:pt x="102" y="388"/>
                  </a:lnTo>
                  <a:lnTo>
                    <a:pt x="102" y="388"/>
                  </a:lnTo>
                  <a:lnTo>
                    <a:pt x="102" y="391"/>
                  </a:lnTo>
                  <a:lnTo>
                    <a:pt x="105" y="391"/>
                  </a:lnTo>
                  <a:lnTo>
                    <a:pt x="102" y="393"/>
                  </a:lnTo>
                  <a:lnTo>
                    <a:pt x="102" y="393"/>
                  </a:lnTo>
                  <a:lnTo>
                    <a:pt x="102" y="393"/>
                  </a:lnTo>
                  <a:lnTo>
                    <a:pt x="100" y="395"/>
                  </a:lnTo>
                  <a:lnTo>
                    <a:pt x="98" y="395"/>
                  </a:lnTo>
                  <a:lnTo>
                    <a:pt x="98" y="395"/>
                  </a:lnTo>
                  <a:lnTo>
                    <a:pt x="95" y="393"/>
                  </a:lnTo>
                  <a:lnTo>
                    <a:pt x="93" y="393"/>
                  </a:lnTo>
                  <a:lnTo>
                    <a:pt x="90" y="393"/>
                  </a:lnTo>
                  <a:lnTo>
                    <a:pt x="90" y="395"/>
                  </a:lnTo>
                  <a:lnTo>
                    <a:pt x="93" y="398"/>
                  </a:lnTo>
                  <a:lnTo>
                    <a:pt x="93" y="398"/>
                  </a:lnTo>
                  <a:lnTo>
                    <a:pt x="93" y="398"/>
                  </a:lnTo>
                  <a:lnTo>
                    <a:pt x="95" y="400"/>
                  </a:lnTo>
                  <a:lnTo>
                    <a:pt x="93" y="403"/>
                  </a:lnTo>
                  <a:lnTo>
                    <a:pt x="93" y="403"/>
                  </a:lnTo>
                  <a:lnTo>
                    <a:pt x="90" y="407"/>
                  </a:lnTo>
                  <a:lnTo>
                    <a:pt x="88" y="407"/>
                  </a:lnTo>
                  <a:lnTo>
                    <a:pt x="86" y="410"/>
                  </a:lnTo>
                  <a:lnTo>
                    <a:pt x="74" y="407"/>
                  </a:lnTo>
                  <a:lnTo>
                    <a:pt x="69" y="410"/>
                  </a:lnTo>
                  <a:lnTo>
                    <a:pt x="62" y="412"/>
                  </a:lnTo>
                  <a:lnTo>
                    <a:pt x="62" y="412"/>
                  </a:lnTo>
                  <a:lnTo>
                    <a:pt x="60" y="412"/>
                  </a:lnTo>
                  <a:lnTo>
                    <a:pt x="60" y="410"/>
                  </a:lnTo>
                  <a:lnTo>
                    <a:pt x="60" y="410"/>
                  </a:lnTo>
                  <a:lnTo>
                    <a:pt x="60" y="410"/>
                  </a:lnTo>
                  <a:lnTo>
                    <a:pt x="55" y="407"/>
                  </a:lnTo>
                  <a:lnTo>
                    <a:pt x="50" y="405"/>
                  </a:lnTo>
                  <a:lnTo>
                    <a:pt x="50" y="400"/>
                  </a:lnTo>
                  <a:lnTo>
                    <a:pt x="53" y="395"/>
                  </a:lnTo>
                  <a:lnTo>
                    <a:pt x="48" y="395"/>
                  </a:lnTo>
                  <a:lnTo>
                    <a:pt x="45" y="395"/>
                  </a:lnTo>
                  <a:lnTo>
                    <a:pt x="45" y="395"/>
                  </a:lnTo>
                  <a:lnTo>
                    <a:pt x="48" y="391"/>
                  </a:lnTo>
                  <a:lnTo>
                    <a:pt x="48" y="391"/>
                  </a:lnTo>
                  <a:lnTo>
                    <a:pt x="48" y="388"/>
                  </a:lnTo>
                  <a:lnTo>
                    <a:pt x="48" y="386"/>
                  </a:lnTo>
                  <a:lnTo>
                    <a:pt x="48" y="386"/>
                  </a:lnTo>
                  <a:lnTo>
                    <a:pt x="48" y="384"/>
                  </a:lnTo>
                  <a:lnTo>
                    <a:pt x="45" y="381"/>
                  </a:lnTo>
                  <a:lnTo>
                    <a:pt x="45" y="379"/>
                  </a:lnTo>
                  <a:lnTo>
                    <a:pt x="36" y="369"/>
                  </a:lnTo>
                  <a:lnTo>
                    <a:pt x="34" y="367"/>
                  </a:lnTo>
                  <a:lnTo>
                    <a:pt x="31" y="367"/>
                  </a:lnTo>
                  <a:lnTo>
                    <a:pt x="29" y="367"/>
                  </a:lnTo>
                  <a:lnTo>
                    <a:pt x="29" y="367"/>
                  </a:lnTo>
                  <a:lnTo>
                    <a:pt x="26" y="367"/>
                  </a:lnTo>
                  <a:lnTo>
                    <a:pt x="26" y="365"/>
                  </a:lnTo>
                  <a:lnTo>
                    <a:pt x="26" y="362"/>
                  </a:lnTo>
                  <a:lnTo>
                    <a:pt x="26" y="362"/>
                  </a:lnTo>
                  <a:lnTo>
                    <a:pt x="26" y="360"/>
                  </a:lnTo>
                  <a:lnTo>
                    <a:pt x="29" y="358"/>
                  </a:lnTo>
                  <a:lnTo>
                    <a:pt x="31" y="355"/>
                  </a:lnTo>
                  <a:lnTo>
                    <a:pt x="31" y="353"/>
                  </a:lnTo>
                  <a:lnTo>
                    <a:pt x="31" y="353"/>
                  </a:lnTo>
                  <a:lnTo>
                    <a:pt x="31" y="350"/>
                  </a:lnTo>
                  <a:lnTo>
                    <a:pt x="31" y="348"/>
                  </a:lnTo>
                  <a:lnTo>
                    <a:pt x="31" y="348"/>
                  </a:lnTo>
                  <a:lnTo>
                    <a:pt x="31" y="341"/>
                  </a:lnTo>
                  <a:lnTo>
                    <a:pt x="31" y="339"/>
                  </a:lnTo>
                  <a:lnTo>
                    <a:pt x="29" y="336"/>
                  </a:lnTo>
                  <a:lnTo>
                    <a:pt x="26" y="334"/>
                  </a:lnTo>
                  <a:lnTo>
                    <a:pt x="3" y="320"/>
                  </a:lnTo>
                  <a:lnTo>
                    <a:pt x="0" y="317"/>
                  </a:lnTo>
                  <a:lnTo>
                    <a:pt x="0" y="317"/>
                  </a:lnTo>
                  <a:lnTo>
                    <a:pt x="0" y="313"/>
                  </a:lnTo>
                  <a:lnTo>
                    <a:pt x="3" y="313"/>
                  </a:lnTo>
                  <a:lnTo>
                    <a:pt x="7" y="310"/>
                  </a:lnTo>
                  <a:lnTo>
                    <a:pt x="7" y="308"/>
                  </a:lnTo>
                  <a:lnTo>
                    <a:pt x="10" y="305"/>
                  </a:lnTo>
                  <a:lnTo>
                    <a:pt x="10" y="303"/>
                  </a:lnTo>
                  <a:lnTo>
                    <a:pt x="10" y="303"/>
                  </a:lnTo>
                  <a:lnTo>
                    <a:pt x="7" y="301"/>
                  </a:lnTo>
                  <a:lnTo>
                    <a:pt x="7" y="298"/>
                  </a:lnTo>
                  <a:lnTo>
                    <a:pt x="7" y="296"/>
                  </a:lnTo>
                  <a:lnTo>
                    <a:pt x="12" y="291"/>
                  </a:lnTo>
                  <a:lnTo>
                    <a:pt x="12" y="289"/>
                  </a:lnTo>
                  <a:lnTo>
                    <a:pt x="12" y="286"/>
                  </a:lnTo>
                  <a:lnTo>
                    <a:pt x="12" y="284"/>
                  </a:lnTo>
                  <a:lnTo>
                    <a:pt x="15" y="279"/>
                  </a:lnTo>
                  <a:lnTo>
                    <a:pt x="15" y="279"/>
                  </a:lnTo>
                  <a:lnTo>
                    <a:pt x="15" y="275"/>
                  </a:lnTo>
                  <a:lnTo>
                    <a:pt x="22" y="268"/>
                  </a:lnTo>
                  <a:lnTo>
                    <a:pt x="24" y="265"/>
                  </a:lnTo>
                  <a:lnTo>
                    <a:pt x="26" y="258"/>
                  </a:lnTo>
                  <a:lnTo>
                    <a:pt x="31" y="246"/>
                  </a:lnTo>
                  <a:lnTo>
                    <a:pt x="36" y="241"/>
                  </a:lnTo>
                  <a:lnTo>
                    <a:pt x="36" y="239"/>
                  </a:lnTo>
                  <a:lnTo>
                    <a:pt x="36" y="237"/>
                  </a:lnTo>
                  <a:lnTo>
                    <a:pt x="36" y="234"/>
                  </a:lnTo>
                  <a:lnTo>
                    <a:pt x="36" y="232"/>
                  </a:lnTo>
                  <a:lnTo>
                    <a:pt x="34" y="232"/>
                  </a:lnTo>
                  <a:lnTo>
                    <a:pt x="36" y="230"/>
                  </a:lnTo>
                  <a:lnTo>
                    <a:pt x="36" y="227"/>
                  </a:lnTo>
                  <a:lnTo>
                    <a:pt x="57" y="192"/>
                  </a:lnTo>
                  <a:lnTo>
                    <a:pt x="57" y="189"/>
                  </a:lnTo>
                  <a:lnTo>
                    <a:pt x="57" y="187"/>
                  </a:lnTo>
                  <a:lnTo>
                    <a:pt x="55" y="185"/>
                  </a:lnTo>
                  <a:lnTo>
                    <a:pt x="53" y="185"/>
                  </a:lnTo>
                  <a:lnTo>
                    <a:pt x="45" y="185"/>
                  </a:lnTo>
                  <a:lnTo>
                    <a:pt x="45" y="185"/>
                  </a:lnTo>
                  <a:lnTo>
                    <a:pt x="43" y="185"/>
                  </a:lnTo>
                  <a:lnTo>
                    <a:pt x="41" y="182"/>
                  </a:lnTo>
                  <a:lnTo>
                    <a:pt x="41" y="182"/>
                  </a:lnTo>
                  <a:lnTo>
                    <a:pt x="41" y="180"/>
                  </a:lnTo>
                  <a:lnTo>
                    <a:pt x="41" y="180"/>
                  </a:lnTo>
                  <a:lnTo>
                    <a:pt x="41" y="178"/>
                  </a:lnTo>
                  <a:lnTo>
                    <a:pt x="41" y="173"/>
                  </a:lnTo>
                  <a:lnTo>
                    <a:pt x="43" y="170"/>
                  </a:lnTo>
                  <a:lnTo>
                    <a:pt x="43" y="168"/>
                  </a:lnTo>
                  <a:lnTo>
                    <a:pt x="43" y="156"/>
                  </a:lnTo>
                  <a:lnTo>
                    <a:pt x="43" y="147"/>
                  </a:lnTo>
                  <a:lnTo>
                    <a:pt x="45" y="144"/>
                  </a:lnTo>
                  <a:lnTo>
                    <a:pt x="45" y="142"/>
                  </a:lnTo>
                  <a:lnTo>
                    <a:pt x="48" y="142"/>
                  </a:lnTo>
                  <a:lnTo>
                    <a:pt x="45" y="142"/>
                  </a:lnTo>
                  <a:lnTo>
                    <a:pt x="36" y="137"/>
                  </a:lnTo>
                  <a:lnTo>
                    <a:pt x="38" y="135"/>
                  </a:lnTo>
                  <a:lnTo>
                    <a:pt x="55" y="135"/>
                  </a:lnTo>
                  <a:lnTo>
                    <a:pt x="55" y="132"/>
                  </a:lnTo>
                  <a:lnTo>
                    <a:pt x="57" y="130"/>
                  </a:lnTo>
                  <a:lnTo>
                    <a:pt x="57" y="128"/>
                  </a:lnTo>
                  <a:lnTo>
                    <a:pt x="64" y="125"/>
                  </a:lnTo>
                  <a:lnTo>
                    <a:pt x="67" y="123"/>
                  </a:lnTo>
                  <a:lnTo>
                    <a:pt x="67" y="121"/>
                  </a:lnTo>
                  <a:lnTo>
                    <a:pt x="69" y="118"/>
                  </a:lnTo>
                  <a:lnTo>
                    <a:pt x="69" y="111"/>
                  </a:lnTo>
                  <a:lnTo>
                    <a:pt x="71" y="106"/>
                  </a:lnTo>
                  <a:lnTo>
                    <a:pt x="71" y="104"/>
                  </a:lnTo>
                  <a:lnTo>
                    <a:pt x="71" y="102"/>
                  </a:lnTo>
                  <a:lnTo>
                    <a:pt x="69" y="102"/>
                  </a:lnTo>
                  <a:lnTo>
                    <a:pt x="69" y="99"/>
                  </a:lnTo>
                  <a:lnTo>
                    <a:pt x="67" y="99"/>
                  </a:lnTo>
                  <a:lnTo>
                    <a:pt x="67" y="97"/>
                  </a:lnTo>
                  <a:lnTo>
                    <a:pt x="67" y="95"/>
                  </a:lnTo>
                  <a:lnTo>
                    <a:pt x="67" y="92"/>
                  </a:lnTo>
                  <a:lnTo>
                    <a:pt x="71" y="90"/>
                  </a:lnTo>
                  <a:lnTo>
                    <a:pt x="74" y="80"/>
                  </a:lnTo>
                  <a:lnTo>
                    <a:pt x="76" y="80"/>
                  </a:lnTo>
                  <a:lnTo>
                    <a:pt x="76" y="78"/>
                  </a:lnTo>
                  <a:lnTo>
                    <a:pt x="76" y="78"/>
                  </a:lnTo>
                  <a:lnTo>
                    <a:pt x="76" y="76"/>
                  </a:lnTo>
                  <a:lnTo>
                    <a:pt x="74" y="76"/>
                  </a:lnTo>
                  <a:lnTo>
                    <a:pt x="74" y="73"/>
                  </a:lnTo>
                  <a:lnTo>
                    <a:pt x="74" y="73"/>
                  </a:lnTo>
                  <a:lnTo>
                    <a:pt x="64" y="61"/>
                  </a:lnTo>
                  <a:lnTo>
                    <a:pt x="62" y="61"/>
                  </a:lnTo>
                  <a:lnTo>
                    <a:pt x="60" y="59"/>
                  </a:lnTo>
                  <a:lnTo>
                    <a:pt x="57" y="59"/>
                  </a:lnTo>
                  <a:lnTo>
                    <a:pt x="57" y="57"/>
                  </a:lnTo>
                  <a:lnTo>
                    <a:pt x="57" y="57"/>
                  </a:lnTo>
                  <a:lnTo>
                    <a:pt x="57" y="54"/>
                  </a:lnTo>
                  <a:lnTo>
                    <a:pt x="57" y="54"/>
                  </a:lnTo>
                  <a:lnTo>
                    <a:pt x="57" y="52"/>
                  </a:lnTo>
                  <a:lnTo>
                    <a:pt x="55" y="54"/>
                  </a:lnTo>
                  <a:lnTo>
                    <a:pt x="55" y="54"/>
                  </a:lnTo>
                  <a:lnTo>
                    <a:pt x="55" y="57"/>
                  </a:lnTo>
                  <a:lnTo>
                    <a:pt x="55" y="59"/>
                  </a:lnTo>
                  <a:lnTo>
                    <a:pt x="53" y="61"/>
                  </a:lnTo>
                  <a:lnTo>
                    <a:pt x="53" y="61"/>
                  </a:lnTo>
                  <a:lnTo>
                    <a:pt x="50" y="61"/>
                  </a:lnTo>
                  <a:lnTo>
                    <a:pt x="48" y="61"/>
                  </a:lnTo>
                  <a:lnTo>
                    <a:pt x="48" y="64"/>
                  </a:lnTo>
                  <a:lnTo>
                    <a:pt x="45" y="66"/>
                  </a:lnTo>
                  <a:lnTo>
                    <a:pt x="43" y="69"/>
                  </a:lnTo>
                  <a:lnTo>
                    <a:pt x="43" y="69"/>
                  </a:lnTo>
                  <a:lnTo>
                    <a:pt x="41" y="69"/>
                  </a:lnTo>
                  <a:lnTo>
                    <a:pt x="41" y="69"/>
                  </a:lnTo>
                  <a:lnTo>
                    <a:pt x="38" y="66"/>
                  </a:lnTo>
                  <a:lnTo>
                    <a:pt x="38" y="64"/>
                  </a:lnTo>
                  <a:lnTo>
                    <a:pt x="36" y="61"/>
                  </a:lnTo>
                  <a:lnTo>
                    <a:pt x="36" y="61"/>
                  </a:lnTo>
                  <a:lnTo>
                    <a:pt x="36" y="61"/>
                  </a:lnTo>
                  <a:lnTo>
                    <a:pt x="36" y="59"/>
                  </a:lnTo>
                  <a:lnTo>
                    <a:pt x="36" y="57"/>
                  </a:lnTo>
                  <a:lnTo>
                    <a:pt x="38" y="54"/>
                  </a:lnTo>
                  <a:lnTo>
                    <a:pt x="38" y="52"/>
                  </a:lnTo>
                  <a:lnTo>
                    <a:pt x="38" y="52"/>
                  </a:lnTo>
                  <a:lnTo>
                    <a:pt x="34" y="50"/>
                  </a:lnTo>
                  <a:lnTo>
                    <a:pt x="24" y="45"/>
                  </a:lnTo>
                  <a:lnTo>
                    <a:pt x="22" y="45"/>
                  </a:lnTo>
                  <a:lnTo>
                    <a:pt x="22" y="42"/>
                  </a:lnTo>
                  <a:lnTo>
                    <a:pt x="19" y="42"/>
                  </a:lnTo>
                  <a:lnTo>
                    <a:pt x="19" y="40"/>
                  </a:lnTo>
                  <a:lnTo>
                    <a:pt x="19" y="38"/>
                  </a:lnTo>
                  <a:lnTo>
                    <a:pt x="19" y="38"/>
                  </a:lnTo>
                  <a:lnTo>
                    <a:pt x="19" y="35"/>
                  </a:lnTo>
                  <a:lnTo>
                    <a:pt x="19" y="33"/>
                  </a:lnTo>
                  <a:lnTo>
                    <a:pt x="19" y="31"/>
                  </a:lnTo>
                  <a:lnTo>
                    <a:pt x="22" y="31"/>
                  </a:lnTo>
                  <a:lnTo>
                    <a:pt x="22" y="28"/>
                  </a:lnTo>
                  <a:lnTo>
                    <a:pt x="29" y="23"/>
                  </a:lnTo>
                  <a:lnTo>
                    <a:pt x="29" y="21"/>
                  </a:lnTo>
                  <a:lnTo>
                    <a:pt x="29" y="21"/>
                  </a:lnTo>
                  <a:lnTo>
                    <a:pt x="29" y="19"/>
                  </a:lnTo>
                  <a:lnTo>
                    <a:pt x="29" y="19"/>
                  </a:lnTo>
                  <a:lnTo>
                    <a:pt x="29" y="16"/>
                  </a:lnTo>
                  <a:lnTo>
                    <a:pt x="29" y="16"/>
                  </a:lnTo>
                  <a:lnTo>
                    <a:pt x="31" y="16"/>
                  </a:lnTo>
                  <a:lnTo>
                    <a:pt x="31" y="12"/>
                  </a:lnTo>
                  <a:lnTo>
                    <a:pt x="34" y="12"/>
                  </a:lnTo>
                  <a:lnTo>
                    <a:pt x="36" y="9"/>
                  </a:lnTo>
                  <a:lnTo>
                    <a:pt x="36" y="7"/>
                  </a:lnTo>
                  <a:lnTo>
                    <a:pt x="36" y="5"/>
                  </a:lnTo>
                  <a:lnTo>
                    <a:pt x="36" y="2"/>
                  </a:lnTo>
                  <a:lnTo>
                    <a:pt x="36" y="0"/>
                  </a:lnTo>
                  <a:lnTo>
                    <a:pt x="36" y="0"/>
                  </a:lnTo>
                  <a:lnTo>
                    <a:pt x="38" y="0"/>
                  </a:lnTo>
                  <a:lnTo>
                    <a:pt x="41" y="0"/>
                  </a:lnTo>
                  <a:lnTo>
                    <a:pt x="43" y="2"/>
                  </a:lnTo>
                  <a:lnTo>
                    <a:pt x="43" y="2"/>
                  </a:lnTo>
                  <a:lnTo>
                    <a:pt x="45" y="9"/>
                  </a:lnTo>
                  <a:lnTo>
                    <a:pt x="45" y="12"/>
                  </a:lnTo>
                  <a:lnTo>
                    <a:pt x="45" y="14"/>
                  </a:lnTo>
                  <a:lnTo>
                    <a:pt x="48" y="14"/>
                  </a:lnTo>
                  <a:lnTo>
                    <a:pt x="55" y="16"/>
                  </a:lnTo>
                  <a:lnTo>
                    <a:pt x="62" y="19"/>
                  </a:lnTo>
                  <a:lnTo>
                    <a:pt x="69" y="21"/>
                  </a:lnTo>
                  <a:lnTo>
                    <a:pt x="69" y="21"/>
                  </a:lnTo>
                  <a:lnTo>
                    <a:pt x="71" y="23"/>
                  </a:lnTo>
                  <a:lnTo>
                    <a:pt x="71" y="23"/>
                  </a:lnTo>
                  <a:lnTo>
                    <a:pt x="71" y="26"/>
                  </a:lnTo>
                  <a:lnTo>
                    <a:pt x="74" y="28"/>
                  </a:lnTo>
                  <a:lnTo>
                    <a:pt x="74" y="28"/>
                  </a:lnTo>
                  <a:lnTo>
                    <a:pt x="76" y="2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97" name="Group 396">
            <a:extLst>
              <a:ext uri="{FF2B5EF4-FFF2-40B4-BE49-F238E27FC236}">
                <a16:creationId xmlns:a16="http://schemas.microsoft.com/office/drawing/2014/main" id="{F1C11C35-00C2-46D7-88BD-9994CF95FDCF}"/>
              </a:ext>
            </a:extLst>
          </p:cNvPr>
          <p:cNvGrpSpPr>
            <a:grpSpLocks noChangeAspect="1"/>
          </p:cNvGrpSpPr>
          <p:nvPr/>
        </p:nvGrpSpPr>
        <p:grpSpPr bwMode="auto">
          <a:xfrm>
            <a:off x="9580442" y="5641980"/>
            <a:ext cx="2675782" cy="3040005"/>
            <a:chOff x="2166" y="257"/>
            <a:chExt cx="3350" cy="3806"/>
          </a:xfrm>
          <a:solidFill>
            <a:schemeClr val="bg1">
              <a:lumMod val="85000"/>
            </a:schemeClr>
          </a:solidFill>
        </p:grpSpPr>
        <p:sp>
          <p:nvSpPr>
            <p:cNvPr id="398" name="Freeform 5">
              <a:extLst>
                <a:ext uri="{FF2B5EF4-FFF2-40B4-BE49-F238E27FC236}">
                  <a16:creationId xmlns:a16="http://schemas.microsoft.com/office/drawing/2014/main" id="{90947B2F-E9F4-48E8-9080-8B3DF88627A5}"/>
                </a:ext>
              </a:extLst>
            </p:cNvPr>
            <p:cNvSpPr>
              <a:spLocks noEditPoints="1"/>
            </p:cNvSpPr>
            <p:nvPr/>
          </p:nvSpPr>
          <p:spPr bwMode="auto">
            <a:xfrm>
              <a:off x="4193" y="1587"/>
              <a:ext cx="466" cy="722"/>
            </a:xfrm>
            <a:custGeom>
              <a:avLst/>
              <a:gdLst>
                <a:gd name="T0" fmla="*/ 267 w 466"/>
                <a:gd name="T1" fmla="*/ 706 h 722"/>
                <a:gd name="T2" fmla="*/ 262 w 466"/>
                <a:gd name="T3" fmla="*/ 670 h 722"/>
                <a:gd name="T4" fmla="*/ 457 w 466"/>
                <a:gd name="T5" fmla="*/ 71 h 722"/>
                <a:gd name="T6" fmla="*/ 378 w 466"/>
                <a:gd name="T7" fmla="*/ 57 h 722"/>
                <a:gd name="T8" fmla="*/ 333 w 466"/>
                <a:gd name="T9" fmla="*/ 14 h 722"/>
                <a:gd name="T10" fmla="*/ 258 w 466"/>
                <a:gd name="T11" fmla="*/ 7 h 722"/>
                <a:gd name="T12" fmla="*/ 267 w 466"/>
                <a:gd name="T13" fmla="*/ 76 h 722"/>
                <a:gd name="T14" fmla="*/ 279 w 466"/>
                <a:gd name="T15" fmla="*/ 112 h 722"/>
                <a:gd name="T16" fmla="*/ 251 w 466"/>
                <a:gd name="T17" fmla="*/ 142 h 722"/>
                <a:gd name="T18" fmla="*/ 227 w 466"/>
                <a:gd name="T19" fmla="*/ 175 h 722"/>
                <a:gd name="T20" fmla="*/ 255 w 466"/>
                <a:gd name="T21" fmla="*/ 220 h 722"/>
                <a:gd name="T22" fmla="*/ 222 w 466"/>
                <a:gd name="T23" fmla="*/ 235 h 722"/>
                <a:gd name="T24" fmla="*/ 232 w 466"/>
                <a:gd name="T25" fmla="*/ 254 h 722"/>
                <a:gd name="T26" fmla="*/ 234 w 466"/>
                <a:gd name="T27" fmla="*/ 315 h 722"/>
                <a:gd name="T28" fmla="*/ 236 w 466"/>
                <a:gd name="T29" fmla="*/ 334 h 722"/>
                <a:gd name="T30" fmla="*/ 225 w 466"/>
                <a:gd name="T31" fmla="*/ 348 h 722"/>
                <a:gd name="T32" fmla="*/ 210 w 466"/>
                <a:gd name="T33" fmla="*/ 386 h 722"/>
                <a:gd name="T34" fmla="*/ 187 w 466"/>
                <a:gd name="T35" fmla="*/ 412 h 722"/>
                <a:gd name="T36" fmla="*/ 165 w 466"/>
                <a:gd name="T37" fmla="*/ 426 h 722"/>
                <a:gd name="T38" fmla="*/ 139 w 466"/>
                <a:gd name="T39" fmla="*/ 436 h 722"/>
                <a:gd name="T40" fmla="*/ 94 w 466"/>
                <a:gd name="T41" fmla="*/ 452 h 722"/>
                <a:gd name="T42" fmla="*/ 38 w 466"/>
                <a:gd name="T43" fmla="*/ 478 h 722"/>
                <a:gd name="T44" fmla="*/ 0 w 466"/>
                <a:gd name="T45" fmla="*/ 478 h 722"/>
                <a:gd name="T46" fmla="*/ 9 w 466"/>
                <a:gd name="T47" fmla="*/ 519 h 722"/>
                <a:gd name="T48" fmla="*/ 75 w 466"/>
                <a:gd name="T49" fmla="*/ 542 h 722"/>
                <a:gd name="T50" fmla="*/ 94 w 466"/>
                <a:gd name="T51" fmla="*/ 590 h 722"/>
                <a:gd name="T52" fmla="*/ 111 w 466"/>
                <a:gd name="T53" fmla="*/ 618 h 722"/>
                <a:gd name="T54" fmla="*/ 111 w 466"/>
                <a:gd name="T55" fmla="*/ 644 h 722"/>
                <a:gd name="T56" fmla="*/ 146 w 466"/>
                <a:gd name="T57" fmla="*/ 670 h 722"/>
                <a:gd name="T58" fmla="*/ 213 w 466"/>
                <a:gd name="T59" fmla="*/ 708 h 722"/>
                <a:gd name="T60" fmla="*/ 267 w 466"/>
                <a:gd name="T61" fmla="*/ 644 h 722"/>
                <a:gd name="T62" fmla="*/ 258 w 466"/>
                <a:gd name="T63" fmla="*/ 635 h 722"/>
                <a:gd name="T64" fmla="*/ 277 w 466"/>
                <a:gd name="T65" fmla="*/ 713 h 722"/>
                <a:gd name="T66" fmla="*/ 289 w 466"/>
                <a:gd name="T67" fmla="*/ 710 h 722"/>
                <a:gd name="T68" fmla="*/ 303 w 466"/>
                <a:gd name="T69" fmla="*/ 699 h 722"/>
                <a:gd name="T70" fmla="*/ 310 w 466"/>
                <a:gd name="T71" fmla="*/ 708 h 722"/>
                <a:gd name="T72" fmla="*/ 322 w 466"/>
                <a:gd name="T73" fmla="*/ 694 h 722"/>
                <a:gd name="T74" fmla="*/ 329 w 466"/>
                <a:gd name="T75" fmla="*/ 639 h 722"/>
                <a:gd name="T76" fmla="*/ 329 w 466"/>
                <a:gd name="T77" fmla="*/ 654 h 722"/>
                <a:gd name="T78" fmla="*/ 341 w 466"/>
                <a:gd name="T79" fmla="*/ 717 h 722"/>
                <a:gd name="T80" fmla="*/ 350 w 466"/>
                <a:gd name="T81" fmla="*/ 694 h 722"/>
                <a:gd name="T82" fmla="*/ 364 w 466"/>
                <a:gd name="T83" fmla="*/ 677 h 722"/>
                <a:gd name="T84" fmla="*/ 369 w 466"/>
                <a:gd name="T85" fmla="*/ 649 h 722"/>
                <a:gd name="T86" fmla="*/ 360 w 466"/>
                <a:gd name="T87" fmla="*/ 587 h 722"/>
                <a:gd name="T88" fmla="*/ 360 w 466"/>
                <a:gd name="T89" fmla="*/ 516 h 722"/>
                <a:gd name="T90" fmla="*/ 329 w 466"/>
                <a:gd name="T91" fmla="*/ 478 h 722"/>
                <a:gd name="T92" fmla="*/ 317 w 466"/>
                <a:gd name="T93" fmla="*/ 431 h 722"/>
                <a:gd name="T94" fmla="*/ 333 w 466"/>
                <a:gd name="T95" fmla="*/ 391 h 722"/>
                <a:gd name="T96" fmla="*/ 258 w 466"/>
                <a:gd name="T97" fmla="*/ 336 h 722"/>
                <a:gd name="T98" fmla="*/ 277 w 466"/>
                <a:gd name="T99" fmla="*/ 298 h 722"/>
                <a:gd name="T100" fmla="*/ 326 w 466"/>
                <a:gd name="T101" fmla="*/ 265 h 722"/>
                <a:gd name="T102" fmla="*/ 348 w 466"/>
                <a:gd name="T103" fmla="*/ 246 h 722"/>
                <a:gd name="T104" fmla="*/ 312 w 466"/>
                <a:gd name="T105" fmla="*/ 225 h 722"/>
                <a:gd name="T106" fmla="*/ 260 w 466"/>
                <a:gd name="T107" fmla="*/ 171 h 722"/>
                <a:gd name="T108" fmla="*/ 298 w 466"/>
                <a:gd name="T109" fmla="*/ 119 h 722"/>
                <a:gd name="T110" fmla="*/ 291 w 466"/>
                <a:gd name="T111" fmla="*/ 85 h 722"/>
                <a:gd name="T112" fmla="*/ 324 w 466"/>
                <a:gd name="T113" fmla="*/ 112 h 722"/>
                <a:gd name="T114" fmla="*/ 369 w 466"/>
                <a:gd name="T115" fmla="*/ 128 h 722"/>
                <a:gd name="T116" fmla="*/ 371 w 466"/>
                <a:gd name="T117" fmla="*/ 116 h 722"/>
                <a:gd name="T118" fmla="*/ 407 w 466"/>
                <a:gd name="T119" fmla="*/ 161 h 722"/>
                <a:gd name="T120" fmla="*/ 431 w 466"/>
                <a:gd name="T121" fmla="*/ 152 h 722"/>
                <a:gd name="T122" fmla="*/ 449 w 466"/>
                <a:gd name="T123" fmla="*/ 133 h 722"/>
                <a:gd name="T124" fmla="*/ 464 w 466"/>
                <a:gd name="T125"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722">
                  <a:moveTo>
                    <a:pt x="352" y="715"/>
                  </a:moveTo>
                  <a:lnTo>
                    <a:pt x="352" y="715"/>
                  </a:lnTo>
                  <a:lnTo>
                    <a:pt x="350" y="713"/>
                  </a:lnTo>
                  <a:lnTo>
                    <a:pt x="345" y="713"/>
                  </a:lnTo>
                  <a:lnTo>
                    <a:pt x="345" y="715"/>
                  </a:lnTo>
                  <a:lnTo>
                    <a:pt x="345" y="722"/>
                  </a:lnTo>
                  <a:lnTo>
                    <a:pt x="348" y="722"/>
                  </a:lnTo>
                  <a:lnTo>
                    <a:pt x="350" y="722"/>
                  </a:lnTo>
                  <a:lnTo>
                    <a:pt x="352" y="722"/>
                  </a:lnTo>
                  <a:lnTo>
                    <a:pt x="355" y="722"/>
                  </a:lnTo>
                  <a:lnTo>
                    <a:pt x="355" y="720"/>
                  </a:lnTo>
                  <a:lnTo>
                    <a:pt x="355" y="717"/>
                  </a:lnTo>
                  <a:lnTo>
                    <a:pt x="352" y="715"/>
                  </a:lnTo>
                  <a:close/>
                  <a:moveTo>
                    <a:pt x="262" y="682"/>
                  </a:moveTo>
                  <a:lnTo>
                    <a:pt x="260" y="687"/>
                  </a:lnTo>
                  <a:lnTo>
                    <a:pt x="255" y="701"/>
                  </a:lnTo>
                  <a:lnTo>
                    <a:pt x="255" y="703"/>
                  </a:lnTo>
                  <a:lnTo>
                    <a:pt x="255" y="706"/>
                  </a:lnTo>
                  <a:lnTo>
                    <a:pt x="255" y="706"/>
                  </a:lnTo>
                  <a:lnTo>
                    <a:pt x="255" y="708"/>
                  </a:lnTo>
                  <a:lnTo>
                    <a:pt x="258" y="708"/>
                  </a:lnTo>
                  <a:lnTo>
                    <a:pt x="260" y="708"/>
                  </a:lnTo>
                  <a:lnTo>
                    <a:pt x="262" y="710"/>
                  </a:lnTo>
                  <a:lnTo>
                    <a:pt x="265" y="710"/>
                  </a:lnTo>
                  <a:lnTo>
                    <a:pt x="265" y="710"/>
                  </a:lnTo>
                  <a:lnTo>
                    <a:pt x="267" y="708"/>
                  </a:lnTo>
                  <a:lnTo>
                    <a:pt x="267" y="706"/>
                  </a:lnTo>
                  <a:lnTo>
                    <a:pt x="265" y="703"/>
                  </a:lnTo>
                  <a:lnTo>
                    <a:pt x="270" y="701"/>
                  </a:lnTo>
                  <a:lnTo>
                    <a:pt x="270" y="694"/>
                  </a:lnTo>
                  <a:lnTo>
                    <a:pt x="267" y="680"/>
                  </a:lnTo>
                  <a:lnTo>
                    <a:pt x="262" y="682"/>
                  </a:lnTo>
                  <a:close/>
                  <a:moveTo>
                    <a:pt x="324" y="672"/>
                  </a:moveTo>
                  <a:lnTo>
                    <a:pt x="322" y="672"/>
                  </a:lnTo>
                  <a:lnTo>
                    <a:pt x="322" y="677"/>
                  </a:lnTo>
                  <a:lnTo>
                    <a:pt x="319" y="680"/>
                  </a:lnTo>
                  <a:lnTo>
                    <a:pt x="317" y="684"/>
                  </a:lnTo>
                  <a:lnTo>
                    <a:pt x="317" y="684"/>
                  </a:lnTo>
                  <a:lnTo>
                    <a:pt x="317" y="684"/>
                  </a:lnTo>
                  <a:lnTo>
                    <a:pt x="317" y="687"/>
                  </a:lnTo>
                  <a:lnTo>
                    <a:pt x="317" y="689"/>
                  </a:lnTo>
                  <a:lnTo>
                    <a:pt x="319" y="689"/>
                  </a:lnTo>
                  <a:lnTo>
                    <a:pt x="322" y="689"/>
                  </a:lnTo>
                  <a:lnTo>
                    <a:pt x="324" y="689"/>
                  </a:lnTo>
                  <a:lnTo>
                    <a:pt x="324" y="684"/>
                  </a:lnTo>
                  <a:lnTo>
                    <a:pt x="324" y="680"/>
                  </a:lnTo>
                  <a:lnTo>
                    <a:pt x="326" y="677"/>
                  </a:lnTo>
                  <a:lnTo>
                    <a:pt x="326" y="675"/>
                  </a:lnTo>
                  <a:lnTo>
                    <a:pt x="326" y="672"/>
                  </a:lnTo>
                  <a:lnTo>
                    <a:pt x="324" y="672"/>
                  </a:lnTo>
                  <a:close/>
                  <a:moveTo>
                    <a:pt x="262" y="682"/>
                  </a:moveTo>
                  <a:lnTo>
                    <a:pt x="265" y="677"/>
                  </a:lnTo>
                  <a:lnTo>
                    <a:pt x="265" y="675"/>
                  </a:lnTo>
                  <a:lnTo>
                    <a:pt x="262" y="670"/>
                  </a:lnTo>
                  <a:lnTo>
                    <a:pt x="262" y="670"/>
                  </a:lnTo>
                  <a:lnTo>
                    <a:pt x="260" y="672"/>
                  </a:lnTo>
                  <a:lnTo>
                    <a:pt x="260" y="672"/>
                  </a:lnTo>
                  <a:lnTo>
                    <a:pt x="258" y="675"/>
                  </a:lnTo>
                  <a:lnTo>
                    <a:pt x="258" y="677"/>
                  </a:lnTo>
                  <a:lnTo>
                    <a:pt x="258" y="680"/>
                  </a:lnTo>
                  <a:lnTo>
                    <a:pt x="258" y="682"/>
                  </a:lnTo>
                  <a:lnTo>
                    <a:pt x="260" y="682"/>
                  </a:lnTo>
                  <a:lnTo>
                    <a:pt x="262" y="682"/>
                  </a:lnTo>
                  <a:close/>
                  <a:moveTo>
                    <a:pt x="466" y="81"/>
                  </a:moveTo>
                  <a:lnTo>
                    <a:pt x="464" y="78"/>
                  </a:lnTo>
                  <a:lnTo>
                    <a:pt x="461" y="71"/>
                  </a:lnTo>
                  <a:lnTo>
                    <a:pt x="464" y="69"/>
                  </a:lnTo>
                  <a:lnTo>
                    <a:pt x="461" y="69"/>
                  </a:lnTo>
                  <a:lnTo>
                    <a:pt x="461" y="69"/>
                  </a:lnTo>
                  <a:lnTo>
                    <a:pt x="461" y="69"/>
                  </a:lnTo>
                  <a:lnTo>
                    <a:pt x="461" y="69"/>
                  </a:lnTo>
                  <a:lnTo>
                    <a:pt x="459" y="69"/>
                  </a:lnTo>
                  <a:lnTo>
                    <a:pt x="459" y="69"/>
                  </a:lnTo>
                  <a:lnTo>
                    <a:pt x="459" y="69"/>
                  </a:lnTo>
                  <a:lnTo>
                    <a:pt x="459" y="69"/>
                  </a:lnTo>
                  <a:lnTo>
                    <a:pt x="459" y="71"/>
                  </a:lnTo>
                  <a:lnTo>
                    <a:pt x="459" y="71"/>
                  </a:lnTo>
                  <a:lnTo>
                    <a:pt x="459" y="71"/>
                  </a:lnTo>
                  <a:lnTo>
                    <a:pt x="459" y="74"/>
                  </a:lnTo>
                  <a:lnTo>
                    <a:pt x="459" y="74"/>
                  </a:lnTo>
                  <a:lnTo>
                    <a:pt x="457" y="71"/>
                  </a:lnTo>
                  <a:lnTo>
                    <a:pt x="457" y="71"/>
                  </a:lnTo>
                  <a:lnTo>
                    <a:pt x="452" y="71"/>
                  </a:lnTo>
                  <a:lnTo>
                    <a:pt x="452" y="71"/>
                  </a:lnTo>
                  <a:lnTo>
                    <a:pt x="449" y="71"/>
                  </a:lnTo>
                  <a:lnTo>
                    <a:pt x="442" y="69"/>
                  </a:lnTo>
                  <a:lnTo>
                    <a:pt x="440" y="69"/>
                  </a:lnTo>
                  <a:lnTo>
                    <a:pt x="438" y="71"/>
                  </a:lnTo>
                  <a:lnTo>
                    <a:pt x="435" y="71"/>
                  </a:lnTo>
                  <a:lnTo>
                    <a:pt x="433" y="69"/>
                  </a:lnTo>
                  <a:lnTo>
                    <a:pt x="435" y="67"/>
                  </a:lnTo>
                  <a:lnTo>
                    <a:pt x="435" y="64"/>
                  </a:lnTo>
                  <a:lnTo>
                    <a:pt x="433" y="62"/>
                  </a:lnTo>
                  <a:lnTo>
                    <a:pt x="428" y="59"/>
                  </a:lnTo>
                  <a:lnTo>
                    <a:pt x="423" y="59"/>
                  </a:lnTo>
                  <a:lnTo>
                    <a:pt x="416" y="59"/>
                  </a:lnTo>
                  <a:lnTo>
                    <a:pt x="412" y="57"/>
                  </a:lnTo>
                  <a:lnTo>
                    <a:pt x="407" y="55"/>
                  </a:lnTo>
                  <a:lnTo>
                    <a:pt x="405" y="52"/>
                  </a:lnTo>
                  <a:lnTo>
                    <a:pt x="400" y="52"/>
                  </a:lnTo>
                  <a:lnTo>
                    <a:pt x="397" y="52"/>
                  </a:lnTo>
                  <a:lnTo>
                    <a:pt x="395" y="55"/>
                  </a:lnTo>
                  <a:lnTo>
                    <a:pt x="395" y="55"/>
                  </a:lnTo>
                  <a:lnTo>
                    <a:pt x="393" y="55"/>
                  </a:lnTo>
                  <a:lnTo>
                    <a:pt x="393" y="57"/>
                  </a:lnTo>
                  <a:lnTo>
                    <a:pt x="388" y="57"/>
                  </a:lnTo>
                  <a:lnTo>
                    <a:pt x="386" y="57"/>
                  </a:lnTo>
                  <a:lnTo>
                    <a:pt x="378" y="57"/>
                  </a:lnTo>
                  <a:lnTo>
                    <a:pt x="376" y="57"/>
                  </a:lnTo>
                  <a:lnTo>
                    <a:pt x="374" y="55"/>
                  </a:lnTo>
                  <a:lnTo>
                    <a:pt x="374" y="52"/>
                  </a:lnTo>
                  <a:lnTo>
                    <a:pt x="371" y="48"/>
                  </a:lnTo>
                  <a:lnTo>
                    <a:pt x="369" y="48"/>
                  </a:lnTo>
                  <a:lnTo>
                    <a:pt x="367" y="45"/>
                  </a:lnTo>
                  <a:lnTo>
                    <a:pt x="364" y="43"/>
                  </a:lnTo>
                  <a:lnTo>
                    <a:pt x="362" y="43"/>
                  </a:lnTo>
                  <a:lnTo>
                    <a:pt x="360" y="45"/>
                  </a:lnTo>
                  <a:lnTo>
                    <a:pt x="360" y="45"/>
                  </a:lnTo>
                  <a:lnTo>
                    <a:pt x="357" y="45"/>
                  </a:lnTo>
                  <a:lnTo>
                    <a:pt x="357" y="43"/>
                  </a:lnTo>
                  <a:lnTo>
                    <a:pt x="355" y="43"/>
                  </a:lnTo>
                  <a:lnTo>
                    <a:pt x="357" y="41"/>
                  </a:lnTo>
                  <a:lnTo>
                    <a:pt x="357" y="41"/>
                  </a:lnTo>
                  <a:lnTo>
                    <a:pt x="355" y="38"/>
                  </a:lnTo>
                  <a:lnTo>
                    <a:pt x="355" y="36"/>
                  </a:lnTo>
                  <a:lnTo>
                    <a:pt x="352" y="36"/>
                  </a:lnTo>
                  <a:lnTo>
                    <a:pt x="350" y="38"/>
                  </a:lnTo>
                  <a:lnTo>
                    <a:pt x="348" y="41"/>
                  </a:lnTo>
                  <a:lnTo>
                    <a:pt x="348" y="33"/>
                  </a:lnTo>
                  <a:lnTo>
                    <a:pt x="348" y="26"/>
                  </a:lnTo>
                  <a:lnTo>
                    <a:pt x="345" y="24"/>
                  </a:lnTo>
                  <a:lnTo>
                    <a:pt x="345" y="22"/>
                  </a:lnTo>
                  <a:lnTo>
                    <a:pt x="343" y="19"/>
                  </a:lnTo>
                  <a:lnTo>
                    <a:pt x="336" y="14"/>
                  </a:lnTo>
                  <a:lnTo>
                    <a:pt x="333" y="14"/>
                  </a:lnTo>
                  <a:lnTo>
                    <a:pt x="333" y="14"/>
                  </a:lnTo>
                  <a:lnTo>
                    <a:pt x="333" y="14"/>
                  </a:lnTo>
                  <a:lnTo>
                    <a:pt x="329" y="14"/>
                  </a:lnTo>
                  <a:lnTo>
                    <a:pt x="326" y="12"/>
                  </a:lnTo>
                  <a:lnTo>
                    <a:pt x="326" y="12"/>
                  </a:lnTo>
                  <a:lnTo>
                    <a:pt x="319" y="12"/>
                  </a:lnTo>
                  <a:lnTo>
                    <a:pt x="312" y="10"/>
                  </a:lnTo>
                  <a:lnTo>
                    <a:pt x="310" y="10"/>
                  </a:lnTo>
                  <a:lnTo>
                    <a:pt x="300" y="19"/>
                  </a:lnTo>
                  <a:lnTo>
                    <a:pt x="298" y="22"/>
                  </a:lnTo>
                  <a:lnTo>
                    <a:pt x="296" y="22"/>
                  </a:lnTo>
                  <a:lnTo>
                    <a:pt x="293" y="22"/>
                  </a:lnTo>
                  <a:lnTo>
                    <a:pt x="291" y="22"/>
                  </a:lnTo>
                  <a:lnTo>
                    <a:pt x="291" y="22"/>
                  </a:lnTo>
                  <a:lnTo>
                    <a:pt x="289" y="22"/>
                  </a:lnTo>
                  <a:lnTo>
                    <a:pt x="289" y="22"/>
                  </a:lnTo>
                  <a:lnTo>
                    <a:pt x="277" y="17"/>
                  </a:lnTo>
                  <a:lnTo>
                    <a:pt x="272" y="14"/>
                  </a:lnTo>
                  <a:lnTo>
                    <a:pt x="267" y="17"/>
                  </a:lnTo>
                  <a:lnTo>
                    <a:pt x="262" y="17"/>
                  </a:lnTo>
                  <a:lnTo>
                    <a:pt x="262" y="14"/>
                  </a:lnTo>
                  <a:lnTo>
                    <a:pt x="260" y="14"/>
                  </a:lnTo>
                  <a:lnTo>
                    <a:pt x="260" y="12"/>
                  </a:lnTo>
                  <a:lnTo>
                    <a:pt x="260" y="12"/>
                  </a:lnTo>
                  <a:lnTo>
                    <a:pt x="260" y="10"/>
                  </a:lnTo>
                  <a:lnTo>
                    <a:pt x="258" y="7"/>
                  </a:lnTo>
                  <a:lnTo>
                    <a:pt x="258" y="7"/>
                  </a:lnTo>
                  <a:lnTo>
                    <a:pt x="253" y="5"/>
                  </a:lnTo>
                  <a:lnTo>
                    <a:pt x="253" y="3"/>
                  </a:lnTo>
                  <a:lnTo>
                    <a:pt x="251" y="0"/>
                  </a:lnTo>
                  <a:lnTo>
                    <a:pt x="248" y="5"/>
                  </a:lnTo>
                  <a:lnTo>
                    <a:pt x="248" y="14"/>
                  </a:lnTo>
                  <a:lnTo>
                    <a:pt x="246" y="19"/>
                  </a:lnTo>
                  <a:lnTo>
                    <a:pt x="246" y="19"/>
                  </a:lnTo>
                  <a:lnTo>
                    <a:pt x="246" y="19"/>
                  </a:lnTo>
                  <a:lnTo>
                    <a:pt x="246" y="22"/>
                  </a:lnTo>
                  <a:lnTo>
                    <a:pt x="248" y="24"/>
                  </a:lnTo>
                  <a:lnTo>
                    <a:pt x="251" y="29"/>
                  </a:lnTo>
                  <a:lnTo>
                    <a:pt x="253" y="29"/>
                  </a:lnTo>
                  <a:lnTo>
                    <a:pt x="255" y="29"/>
                  </a:lnTo>
                  <a:lnTo>
                    <a:pt x="255" y="31"/>
                  </a:lnTo>
                  <a:lnTo>
                    <a:pt x="258" y="33"/>
                  </a:lnTo>
                  <a:lnTo>
                    <a:pt x="260" y="38"/>
                  </a:lnTo>
                  <a:lnTo>
                    <a:pt x="262" y="43"/>
                  </a:lnTo>
                  <a:lnTo>
                    <a:pt x="265" y="45"/>
                  </a:lnTo>
                  <a:lnTo>
                    <a:pt x="267" y="50"/>
                  </a:lnTo>
                  <a:lnTo>
                    <a:pt x="267" y="50"/>
                  </a:lnTo>
                  <a:lnTo>
                    <a:pt x="267" y="52"/>
                  </a:lnTo>
                  <a:lnTo>
                    <a:pt x="267" y="59"/>
                  </a:lnTo>
                  <a:lnTo>
                    <a:pt x="270" y="64"/>
                  </a:lnTo>
                  <a:lnTo>
                    <a:pt x="270" y="67"/>
                  </a:lnTo>
                  <a:lnTo>
                    <a:pt x="270" y="69"/>
                  </a:lnTo>
                  <a:lnTo>
                    <a:pt x="270" y="71"/>
                  </a:lnTo>
                  <a:lnTo>
                    <a:pt x="267" y="76"/>
                  </a:lnTo>
                  <a:lnTo>
                    <a:pt x="262" y="88"/>
                  </a:lnTo>
                  <a:lnTo>
                    <a:pt x="260" y="93"/>
                  </a:lnTo>
                  <a:lnTo>
                    <a:pt x="262" y="93"/>
                  </a:lnTo>
                  <a:lnTo>
                    <a:pt x="265" y="95"/>
                  </a:lnTo>
                  <a:lnTo>
                    <a:pt x="265" y="93"/>
                  </a:lnTo>
                  <a:lnTo>
                    <a:pt x="267" y="93"/>
                  </a:lnTo>
                  <a:lnTo>
                    <a:pt x="272" y="90"/>
                  </a:lnTo>
                  <a:lnTo>
                    <a:pt x="274" y="93"/>
                  </a:lnTo>
                  <a:lnTo>
                    <a:pt x="274" y="93"/>
                  </a:lnTo>
                  <a:lnTo>
                    <a:pt x="272" y="95"/>
                  </a:lnTo>
                  <a:lnTo>
                    <a:pt x="272" y="97"/>
                  </a:lnTo>
                  <a:lnTo>
                    <a:pt x="272" y="97"/>
                  </a:lnTo>
                  <a:lnTo>
                    <a:pt x="272" y="97"/>
                  </a:lnTo>
                  <a:lnTo>
                    <a:pt x="272" y="97"/>
                  </a:lnTo>
                  <a:lnTo>
                    <a:pt x="274" y="100"/>
                  </a:lnTo>
                  <a:lnTo>
                    <a:pt x="274" y="100"/>
                  </a:lnTo>
                  <a:lnTo>
                    <a:pt x="277" y="100"/>
                  </a:lnTo>
                  <a:lnTo>
                    <a:pt x="277" y="102"/>
                  </a:lnTo>
                  <a:lnTo>
                    <a:pt x="281" y="104"/>
                  </a:lnTo>
                  <a:lnTo>
                    <a:pt x="281" y="107"/>
                  </a:lnTo>
                  <a:lnTo>
                    <a:pt x="281" y="107"/>
                  </a:lnTo>
                  <a:lnTo>
                    <a:pt x="281" y="107"/>
                  </a:lnTo>
                  <a:lnTo>
                    <a:pt x="281" y="107"/>
                  </a:lnTo>
                  <a:lnTo>
                    <a:pt x="279" y="109"/>
                  </a:lnTo>
                  <a:lnTo>
                    <a:pt x="279" y="109"/>
                  </a:lnTo>
                  <a:lnTo>
                    <a:pt x="279" y="109"/>
                  </a:lnTo>
                  <a:lnTo>
                    <a:pt x="279" y="112"/>
                  </a:lnTo>
                  <a:lnTo>
                    <a:pt x="279" y="112"/>
                  </a:lnTo>
                  <a:lnTo>
                    <a:pt x="281" y="112"/>
                  </a:lnTo>
                  <a:lnTo>
                    <a:pt x="284" y="114"/>
                  </a:lnTo>
                  <a:lnTo>
                    <a:pt x="284" y="114"/>
                  </a:lnTo>
                  <a:lnTo>
                    <a:pt x="284" y="116"/>
                  </a:lnTo>
                  <a:lnTo>
                    <a:pt x="284" y="116"/>
                  </a:lnTo>
                  <a:lnTo>
                    <a:pt x="284" y="119"/>
                  </a:lnTo>
                  <a:lnTo>
                    <a:pt x="284" y="119"/>
                  </a:lnTo>
                  <a:lnTo>
                    <a:pt x="284" y="119"/>
                  </a:lnTo>
                  <a:lnTo>
                    <a:pt x="284" y="119"/>
                  </a:lnTo>
                  <a:lnTo>
                    <a:pt x="281" y="119"/>
                  </a:lnTo>
                  <a:lnTo>
                    <a:pt x="279" y="119"/>
                  </a:lnTo>
                  <a:lnTo>
                    <a:pt x="279" y="121"/>
                  </a:lnTo>
                  <a:lnTo>
                    <a:pt x="274" y="123"/>
                  </a:lnTo>
                  <a:lnTo>
                    <a:pt x="274" y="123"/>
                  </a:lnTo>
                  <a:lnTo>
                    <a:pt x="270" y="126"/>
                  </a:lnTo>
                  <a:lnTo>
                    <a:pt x="270" y="126"/>
                  </a:lnTo>
                  <a:lnTo>
                    <a:pt x="267" y="128"/>
                  </a:lnTo>
                  <a:lnTo>
                    <a:pt x="262" y="133"/>
                  </a:lnTo>
                  <a:lnTo>
                    <a:pt x="260" y="135"/>
                  </a:lnTo>
                  <a:lnTo>
                    <a:pt x="260" y="138"/>
                  </a:lnTo>
                  <a:lnTo>
                    <a:pt x="258" y="138"/>
                  </a:lnTo>
                  <a:lnTo>
                    <a:pt x="255" y="140"/>
                  </a:lnTo>
                  <a:lnTo>
                    <a:pt x="255" y="140"/>
                  </a:lnTo>
                  <a:lnTo>
                    <a:pt x="251" y="142"/>
                  </a:lnTo>
                  <a:lnTo>
                    <a:pt x="251" y="142"/>
                  </a:lnTo>
                  <a:lnTo>
                    <a:pt x="251" y="142"/>
                  </a:lnTo>
                  <a:lnTo>
                    <a:pt x="248" y="142"/>
                  </a:lnTo>
                  <a:lnTo>
                    <a:pt x="248" y="142"/>
                  </a:lnTo>
                  <a:lnTo>
                    <a:pt x="248" y="142"/>
                  </a:lnTo>
                  <a:lnTo>
                    <a:pt x="246" y="145"/>
                  </a:lnTo>
                  <a:lnTo>
                    <a:pt x="244" y="149"/>
                  </a:lnTo>
                  <a:lnTo>
                    <a:pt x="234" y="156"/>
                  </a:lnTo>
                  <a:lnTo>
                    <a:pt x="232" y="159"/>
                  </a:lnTo>
                  <a:lnTo>
                    <a:pt x="229" y="161"/>
                  </a:lnTo>
                  <a:lnTo>
                    <a:pt x="229" y="161"/>
                  </a:lnTo>
                  <a:lnTo>
                    <a:pt x="229" y="161"/>
                  </a:lnTo>
                  <a:lnTo>
                    <a:pt x="229" y="161"/>
                  </a:lnTo>
                  <a:lnTo>
                    <a:pt x="229" y="164"/>
                  </a:lnTo>
                  <a:lnTo>
                    <a:pt x="229" y="166"/>
                  </a:lnTo>
                  <a:lnTo>
                    <a:pt x="229" y="166"/>
                  </a:lnTo>
                  <a:lnTo>
                    <a:pt x="229" y="171"/>
                  </a:lnTo>
                  <a:lnTo>
                    <a:pt x="229" y="171"/>
                  </a:lnTo>
                  <a:lnTo>
                    <a:pt x="229" y="171"/>
                  </a:lnTo>
                  <a:lnTo>
                    <a:pt x="227" y="171"/>
                  </a:lnTo>
                  <a:lnTo>
                    <a:pt x="227" y="171"/>
                  </a:lnTo>
                  <a:lnTo>
                    <a:pt x="225" y="173"/>
                  </a:lnTo>
                  <a:lnTo>
                    <a:pt x="225" y="173"/>
                  </a:lnTo>
                  <a:lnTo>
                    <a:pt x="225" y="173"/>
                  </a:lnTo>
                  <a:lnTo>
                    <a:pt x="225" y="173"/>
                  </a:lnTo>
                  <a:lnTo>
                    <a:pt x="227" y="175"/>
                  </a:lnTo>
                  <a:lnTo>
                    <a:pt x="227" y="175"/>
                  </a:lnTo>
                  <a:lnTo>
                    <a:pt x="227" y="175"/>
                  </a:lnTo>
                  <a:lnTo>
                    <a:pt x="227" y="175"/>
                  </a:lnTo>
                  <a:lnTo>
                    <a:pt x="227" y="178"/>
                  </a:lnTo>
                  <a:lnTo>
                    <a:pt x="227" y="178"/>
                  </a:lnTo>
                  <a:lnTo>
                    <a:pt x="229" y="180"/>
                  </a:lnTo>
                  <a:lnTo>
                    <a:pt x="234" y="180"/>
                  </a:lnTo>
                  <a:lnTo>
                    <a:pt x="234" y="183"/>
                  </a:lnTo>
                  <a:lnTo>
                    <a:pt x="236" y="185"/>
                  </a:lnTo>
                  <a:lnTo>
                    <a:pt x="236" y="185"/>
                  </a:lnTo>
                  <a:lnTo>
                    <a:pt x="236" y="185"/>
                  </a:lnTo>
                  <a:lnTo>
                    <a:pt x="236" y="187"/>
                  </a:lnTo>
                  <a:lnTo>
                    <a:pt x="239" y="190"/>
                  </a:lnTo>
                  <a:lnTo>
                    <a:pt x="239" y="190"/>
                  </a:lnTo>
                  <a:lnTo>
                    <a:pt x="239" y="192"/>
                  </a:lnTo>
                  <a:lnTo>
                    <a:pt x="241" y="194"/>
                  </a:lnTo>
                  <a:lnTo>
                    <a:pt x="244" y="194"/>
                  </a:lnTo>
                  <a:lnTo>
                    <a:pt x="251" y="199"/>
                  </a:lnTo>
                  <a:lnTo>
                    <a:pt x="253" y="201"/>
                  </a:lnTo>
                  <a:lnTo>
                    <a:pt x="255" y="204"/>
                  </a:lnTo>
                  <a:lnTo>
                    <a:pt x="255" y="204"/>
                  </a:lnTo>
                  <a:lnTo>
                    <a:pt x="255" y="206"/>
                  </a:lnTo>
                  <a:lnTo>
                    <a:pt x="255" y="209"/>
                  </a:lnTo>
                  <a:lnTo>
                    <a:pt x="255" y="211"/>
                  </a:lnTo>
                  <a:lnTo>
                    <a:pt x="255" y="211"/>
                  </a:lnTo>
                  <a:lnTo>
                    <a:pt x="255" y="216"/>
                  </a:lnTo>
                  <a:lnTo>
                    <a:pt x="255" y="218"/>
                  </a:lnTo>
                  <a:lnTo>
                    <a:pt x="255" y="220"/>
                  </a:lnTo>
                  <a:lnTo>
                    <a:pt x="255" y="220"/>
                  </a:lnTo>
                  <a:lnTo>
                    <a:pt x="255" y="220"/>
                  </a:lnTo>
                  <a:lnTo>
                    <a:pt x="258" y="220"/>
                  </a:lnTo>
                  <a:lnTo>
                    <a:pt x="258" y="223"/>
                  </a:lnTo>
                  <a:lnTo>
                    <a:pt x="258" y="223"/>
                  </a:lnTo>
                  <a:lnTo>
                    <a:pt x="258" y="225"/>
                  </a:lnTo>
                  <a:lnTo>
                    <a:pt x="258" y="227"/>
                  </a:lnTo>
                  <a:lnTo>
                    <a:pt x="251" y="225"/>
                  </a:lnTo>
                  <a:lnTo>
                    <a:pt x="248" y="225"/>
                  </a:lnTo>
                  <a:lnTo>
                    <a:pt x="248" y="223"/>
                  </a:lnTo>
                  <a:lnTo>
                    <a:pt x="248" y="223"/>
                  </a:lnTo>
                  <a:lnTo>
                    <a:pt x="246" y="223"/>
                  </a:lnTo>
                  <a:lnTo>
                    <a:pt x="246" y="220"/>
                  </a:lnTo>
                  <a:lnTo>
                    <a:pt x="244" y="223"/>
                  </a:lnTo>
                  <a:lnTo>
                    <a:pt x="241" y="223"/>
                  </a:lnTo>
                  <a:lnTo>
                    <a:pt x="236" y="225"/>
                  </a:lnTo>
                  <a:lnTo>
                    <a:pt x="236" y="225"/>
                  </a:lnTo>
                  <a:lnTo>
                    <a:pt x="236" y="225"/>
                  </a:lnTo>
                  <a:lnTo>
                    <a:pt x="236" y="225"/>
                  </a:lnTo>
                  <a:lnTo>
                    <a:pt x="236" y="225"/>
                  </a:lnTo>
                  <a:lnTo>
                    <a:pt x="234" y="227"/>
                  </a:lnTo>
                  <a:lnTo>
                    <a:pt x="234" y="227"/>
                  </a:lnTo>
                  <a:lnTo>
                    <a:pt x="232" y="230"/>
                  </a:lnTo>
                  <a:lnTo>
                    <a:pt x="229" y="230"/>
                  </a:lnTo>
                  <a:lnTo>
                    <a:pt x="225" y="232"/>
                  </a:lnTo>
                  <a:lnTo>
                    <a:pt x="222" y="232"/>
                  </a:lnTo>
                  <a:lnTo>
                    <a:pt x="222" y="235"/>
                  </a:lnTo>
                  <a:lnTo>
                    <a:pt x="222" y="235"/>
                  </a:lnTo>
                  <a:lnTo>
                    <a:pt x="222" y="235"/>
                  </a:lnTo>
                  <a:lnTo>
                    <a:pt x="222" y="235"/>
                  </a:lnTo>
                  <a:lnTo>
                    <a:pt x="222" y="235"/>
                  </a:lnTo>
                  <a:lnTo>
                    <a:pt x="222" y="237"/>
                  </a:lnTo>
                  <a:lnTo>
                    <a:pt x="220" y="237"/>
                  </a:lnTo>
                  <a:lnTo>
                    <a:pt x="220" y="237"/>
                  </a:lnTo>
                  <a:lnTo>
                    <a:pt x="220" y="237"/>
                  </a:lnTo>
                  <a:lnTo>
                    <a:pt x="220" y="239"/>
                  </a:lnTo>
                  <a:lnTo>
                    <a:pt x="222" y="239"/>
                  </a:lnTo>
                  <a:lnTo>
                    <a:pt x="222" y="239"/>
                  </a:lnTo>
                  <a:lnTo>
                    <a:pt x="222" y="239"/>
                  </a:lnTo>
                  <a:lnTo>
                    <a:pt x="222" y="239"/>
                  </a:lnTo>
                  <a:lnTo>
                    <a:pt x="225" y="242"/>
                  </a:lnTo>
                  <a:lnTo>
                    <a:pt x="225" y="242"/>
                  </a:lnTo>
                  <a:lnTo>
                    <a:pt x="225" y="242"/>
                  </a:lnTo>
                  <a:lnTo>
                    <a:pt x="225" y="242"/>
                  </a:lnTo>
                  <a:lnTo>
                    <a:pt x="225" y="242"/>
                  </a:lnTo>
                  <a:lnTo>
                    <a:pt x="225" y="242"/>
                  </a:lnTo>
                  <a:lnTo>
                    <a:pt x="227" y="242"/>
                  </a:lnTo>
                  <a:lnTo>
                    <a:pt x="227" y="242"/>
                  </a:lnTo>
                  <a:lnTo>
                    <a:pt x="227" y="242"/>
                  </a:lnTo>
                  <a:lnTo>
                    <a:pt x="227" y="244"/>
                  </a:lnTo>
                  <a:lnTo>
                    <a:pt x="229" y="244"/>
                  </a:lnTo>
                  <a:lnTo>
                    <a:pt x="229" y="246"/>
                  </a:lnTo>
                  <a:lnTo>
                    <a:pt x="229" y="249"/>
                  </a:lnTo>
                  <a:lnTo>
                    <a:pt x="229" y="251"/>
                  </a:lnTo>
                  <a:lnTo>
                    <a:pt x="232" y="251"/>
                  </a:lnTo>
                  <a:lnTo>
                    <a:pt x="232" y="254"/>
                  </a:lnTo>
                  <a:lnTo>
                    <a:pt x="229" y="258"/>
                  </a:lnTo>
                  <a:lnTo>
                    <a:pt x="225" y="261"/>
                  </a:lnTo>
                  <a:lnTo>
                    <a:pt x="225" y="263"/>
                  </a:lnTo>
                  <a:lnTo>
                    <a:pt x="225" y="265"/>
                  </a:lnTo>
                  <a:lnTo>
                    <a:pt x="225" y="265"/>
                  </a:lnTo>
                  <a:lnTo>
                    <a:pt x="222" y="268"/>
                  </a:lnTo>
                  <a:lnTo>
                    <a:pt x="222" y="268"/>
                  </a:lnTo>
                  <a:lnTo>
                    <a:pt x="225" y="270"/>
                  </a:lnTo>
                  <a:lnTo>
                    <a:pt x="225" y="272"/>
                  </a:lnTo>
                  <a:lnTo>
                    <a:pt x="225" y="275"/>
                  </a:lnTo>
                  <a:lnTo>
                    <a:pt x="225" y="275"/>
                  </a:lnTo>
                  <a:lnTo>
                    <a:pt x="225" y="277"/>
                  </a:lnTo>
                  <a:lnTo>
                    <a:pt x="225" y="277"/>
                  </a:lnTo>
                  <a:lnTo>
                    <a:pt x="225" y="277"/>
                  </a:lnTo>
                  <a:lnTo>
                    <a:pt x="227" y="277"/>
                  </a:lnTo>
                  <a:lnTo>
                    <a:pt x="227" y="277"/>
                  </a:lnTo>
                  <a:lnTo>
                    <a:pt x="232" y="282"/>
                  </a:lnTo>
                  <a:lnTo>
                    <a:pt x="232" y="284"/>
                  </a:lnTo>
                  <a:lnTo>
                    <a:pt x="232" y="284"/>
                  </a:lnTo>
                  <a:lnTo>
                    <a:pt x="234" y="287"/>
                  </a:lnTo>
                  <a:lnTo>
                    <a:pt x="236" y="296"/>
                  </a:lnTo>
                  <a:lnTo>
                    <a:pt x="236" y="298"/>
                  </a:lnTo>
                  <a:lnTo>
                    <a:pt x="236" y="303"/>
                  </a:lnTo>
                  <a:lnTo>
                    <a:pt x="236" y="303"/>
                  </a:lnTo>
                  <a:lnTo>
                    <a:pt x="234" y="306"/>
                  </a:lnTo>
                  <a:lnTo>
                    <a:pt x="234" y="308"/>
                  </a:lnTo>
                  <a:lnTo>
                    <a:pt x="234" y="315"/>
                  </a:lnTo>
                  <a:lnTo>
                    <a:pt x="234" y="315"/>
                  </a:lnTo>
                  <a:lnTo>
                    <a:pt x="234" y="315"/>
                  </a:lnTo>
                  <a:lnTo>
                    <a:pt x="232" y="315"/>
                  </a:lnTo>
                  <a:lnTo>
                    <a:pt x="232" y="315"/>
                  </a:lnTo>
                  <a:lnTo>
                    <a:pt x="229" y="315"/>
                  </a:lnTo>
                  <a:lnTo>
                    <a:pt x="229" y="315"/>
                  </a:lnTo>
                  <a:lnTo>
                    <a:pt x="229" y="315"/>
                  </a:lnTo>
                  <a:lnTo>
                    <a:pt x="229" y="315"/>
                  </a:lnTo>
                  <a:lnTo>
                    <a:pt x="229" y="317"/>
                  </a:lnTo>
                  <a:lnTo>
                    <a:pt x="229" y="317"/>
                  </a:lnTo>
                  <a:lnTo>
                    <a:pt x="229" y="317"/>
                  </a:lnTo>
                  <a:lnTo>
                    <a:pt x="229" y="320"/>
                  </a:lnTo>
                  <a:lnTo>
                    <a:pt x="234" y="320"/>
                  </a:lnTo>
                  <a:lnTo>
                    <a:pt x="234" y="320"/>
                  </a:lnTo>
                  <a:lnTo>
                    <a:pt x="234" y="320"/>
                  </a:lnTo>
                  <a:lnTo>
                    <a:pt x="234" y="322"/>
                  </a:lnTo>
                  <a:lnTo>
                    <a:pt x="236" y="322"/>
                  </a:lnTo>
                  <a:lnTo>
                    <a:pt x="236" y="325"/>
                  </a:lnTo>
                  <a:lnTo>
                    <a:pt x="236" y="327"/>
                  </a:lnTo>
                  <a:lnTo>
                    <a:pt x="236" y="327"/>
                  </a:lnTo>
                  <a:lnTo>
                    <a:pt x="236" y="329"/>
                  </a:lnTo>
                  <a:lnTo>
                    <a:pt x="236" y="329"/>
                  </a:lnTo>
                  <a:lnTo>
                    <a:pt x="239" y="329"/>
                  </a:lnTo>
                  <a:lnTo>
                    <a:pt x="239" y="332"/>
                  </a:lnTo>
                  <a:lnTo>
                    <a:pt x="236" y="332"/>
                  </a:lnTo>
                  <a:lnTo>
                    <a:pt x="236" y="334"/>
                  </a:lnTo>
                  <a:lnTo>
                    <a:pt x="236" y="334"/>
                  </a:lnTo>
                  <a:lnTo>
                    <a:pt x="234" y="334"/>
                  </a:lnTo>
                  <a:lnTo>
                    <a:pt x="236" y="336"/>
                  </a:lnTo>
                  <a:lnTo>
                    <a:pt x="236" y="336"/>
                  </a:lnTo>
                  <a:lnTo>
                    <a:pt x="236" y="336"/>
                  </a:lnTo>
                  <a:lnTo>
                    <a:pt x="239" y="336"/>
                  </a:lnTo>
                  <a:lnTo>
                    <a:pt x="239" y="339"/>
                  </a:lnTo>
                  <a:lnTo>
                    <a:pt x="236" y="339"/>
                  </a:lnTo>
                  <a:lnTo>
                    <a:pt x="236" y="341"/>
                  </a:lnTo>
                  <a:lnTo>
                    <a:pt x="234" y="341"/>
                  </a:lnTo>
                  <a:lnTo>
                    <a:pt x="232" y="341"/>
                  </a:lnTo>
                  <a:lnTo>
                    <a:pt x="232" y="341"/>
                  </a:lnTo>
                  <a:lnTo>
                    <a:pt x="229" y="341"/>
                  </a:lnTo>
                  <a:lnTo>
                    <a:pt x="229" y="341"/>
                  </a:lnTo>
                  <a:lnTo>
                    <a:pt x="227" y="341"/>
                  </a:lnTo>
                  <a:lnTo>
                    <a:pt x="227" y="339"/>
                  </a:lnTo>
                  <a:lnTo>
                    <a:pt x="225" y="339"/>
                  </a:lnTo>
                  <a:lnTo>
                    <a:pt x="222" y="339"/>
                  </a:lnTo>
                  <a:lnTo>
                    <a:pt x="222" y="339"/>
                  </a:lnTo>
                  <a:lnTo>
                    <a:pt x="222" y="341"/>
                  </a:lnTo>
                  <a:lnTo>
                    <a:pt x="222" y="341"/>
                  </a:lnTo>
                  <a:lnTo>
                    <a:pt x="222" y="341"/>
                  </a:lnTo>
                  <a:lnTo>
                    <a:pt x="225" y="341"/>
                  </a:lnTo>
                  <a:lnTo>
                    <a:pt x="225" y="343"/>
                  </a:lnTo>
                  <a:lnTo>
                    <a:pt x="225" y="343"/>
                  </a:lnTo>
                  <a:lnTo>
                    <a:pt x="227" y="343"/>
                  </a:lnTo>
                  <a:lnTo>
                    <a:pt x="225" y="348"/>
                  </a:lnTo>
                  <a:lnTo>
                    <a:pt x="225" y="348"/>
                  </a:lnTo>
                  <a:lnTo>
                    <a:pt x="227" y="351"/>
                  </a:lnTo>
                  <a:lnTo>
                    <a:pt x="227" y="351"/>
                  </a:lnTo>
                  <a:lnTo>
                    <a:pt x="227" y="351"/>
                  </a:lnTo>
                  <a:lnTo>
                    <a:pt x="227" y="353"/>
                  </a:lnTo>
                  <a:lnTo>
                    <a:pt x="227" y="353"/>
                  </a:lnTo>
                  <a:lnTo>
                    <a:pt x="225" y="355"/>
                  </a:lnTo>
                  <a:lnTo>
                    <a:pt x="225" y="355"/>
                  </a:lnTo>
                  <a:lnTo>
                    <a:pt x="225" y="355"/>
                  </a:lnTo>
                  <a:lnTo>
                    <a:pt x="225" y="358"/>
                  </a:lnTo>
                  <a:lnTo>
                    <a:pt x="225" y="358"/>
                  </a:lnTo>
                  <a:lnTo>
                    <a:pt x="225" y="360"/>
                  </a:lnTo>
                  <a:lnTo>
                    <a:pt x="225" y="362"/>
                  </a:lnTo>
                  <a:lnTo>
                    <a:pt x="220" y="372"/>
                  </a:lnTo>
                  <a:lnTo>
                    <a:pt x="218" y="374"/>
                  </a:lnTo>
                  <a:lnTo>
                    <a:pt x="215" y="377"/>
                  </a:lnTo>
                  <a:lnTo>
                    <a:pt x="210" y="379"/>
                  </a:lnTo>
                  <a:lnTo>
                    <a:pt x="210" y="379"/>
                  </a:lnTo>
                  <a:lnTo>
                    <a:pt x="208" y="381"/>
                  </a:lnTo>
                  <a:lnTo>
                    <a:pt x="206" y="381"/>
                  </a:lnTo>
                  <a:lnTo>
                    <a:pt x="206" y="384"/>
                  </a:lnTo>
                  <a:lnTo>
                    <a:pt x="206" y="384"/>
                  </a:lnTo>
                  <a:lnTo>
                    <a:pt x="206" y="386"/>
                  </a:lnTo>
                  <a:lnTo>
                    <a:pt x="206" y="386"/>
                  </a:lnTo>
                  <a:lnTo>
                    <a:pt x="208" y="386"/>
                  </a:lnTo>
                  <a:lnTo>
                    <a:pt x="208" y="386"/>
                  </a:lnTo>
                  <a:lnTo>
                    <a:pt x="208" y="386"/>
                  </a:lnTo>
                  <a:lnTo>
                    <a:pt x="210" y="386"/>
                  </a:lnTo>
                  <a:lnTo>
                    <a:pt x="210" y="386"/>
                  </a:lnTo>
                  <a:lnTo>
                    <a:pt x="210" y="388"/>
                  </a:lnTo>
                  <a:lnTo>
                    <a:pt x="210" y="391"/>
                  </a:lnTo>
                  <a:lnTo>
                    <a:pt x="210" y="393"/>
                  </a:lnTo>
                  <a:lnTo>
                    <a:pt x="208" y="393"/>
                  </a:lnTo>
                  <a:lnTo>
                    <a:pt x="206" y="391"/>
                  </a:lnTo>
                  <a:lnTo>
                    <a:pt x="203" y="393"/>
                  </a:lnTo>
                  <a:lnTo>
                    <a:pt x="203" y="393"/>
                  </a:lnTo>
                  <a:lnTo>
                    <a:pt x="203" y="396"/>
                  </a:lnTo>
                  <a:lnTo>
                    <a:pt x="201" y="398"/>
                  </a:lnTo>
                  <a:lnTo>
                    <a:pt x="201" y="400"/>
                  </a:lnTo>
                  <a:lnTo>
                    <a:pt x="201" y="400"/>
                  </a:lnTo>
                  <a:lnTo>
                    <a:pt x="199" y="400"/>
                  </a:lnTo>
                  <a:lnTo>
                    <a:pt x="196" y="398"/>
                  </a:lnTo>
                  <a:lnTo>
                    <a:pt x="194" y="398"/>
                  </a:lnTo>
                  <a:lnTo>
                    <a:pt x="194" y="398"/>
                  </a:lnTo>
                  <a:lnTo>
                    <a:pt x="191" y="398"/>
                  </a:lnTo>
                  <a:lnTo>
                    <a:pt x="191" y="398"/>
                  </a:lnTo>
                  <a:lnTo>
                    <a:pt x="191" y="400"/>
                  </a:lnTo>
                  <a:lnTo>
                    <a:pt x="191" y="403"/>
                  </a:lnTo>
                  <a:lnTo>
                    <a:pt x="191" y="405"/>
                  </a:lnTo>
                  <a:lnTo>
                    <a:pt x="191" y="407"/>
                  </a:lnTo>
                  <a:lnTo>
                    <a:pt x="191" y="410"/>
                  </a:lnTo>
                  <a:lnTo>
                    <a:pt x="191" y="410"/>
                  </a:lnTo>
                  <a:lnTo>
                    <a:pt x="189" y="410"/>
                  </a:lnTo>
                  <a:lnTo>
                    <a:pt x="187" y="412"/>
                  </a:lnTo>
                  <a:lnTo>
                    <a:pt x="187" y="412"/>
                  </a:lnTo>
                  <a:lnTo>
                    <a:pt x="182" y="412"/>
                  </a:lnTo>
                  <a:lnTo>
                    <a:pt x="180" y="412"/>
                  </a:lnTo>
                  <a:lnTo>
                    <a:pt x="175" y="414"/>
                  </a:lnTo>
                  <a:lnTo>
                    <a:pt x="173" y="414"/>
                  </a:lnTo>
                  <a:lnTo>
                    <a:pt x="173" y="414"/>
                  </a:lnTo>
                  <a:lnTo>
                    <a:pt x="173" y="412"/>
                  </a:lnTo>
                  <a:lnTo>
                    <a:pt x="173" y="410"/>
                  </a:lnTo>
                  <a:lnTo>
                    <a:pt x="173" y="410"/>
                  </a:lnTo>
                  <a:lnTo>
                    <a:pt x="173" y="407"/>
                  </a:lnTo>
                  <a:lnTo>
                    <a:pt x="170" y="407"/>
                  </a:lnTo>
                  <a:lnTo>
                    <a:pt x="170" y="407"/>
                  </a:lnTo>
                  <a:lnTo>
                    <a:pt x="165" y="410"/>
                  </a:lnTo>
                  <a:lnTo>
                    <a:pt x="163" y="410"/>
                  </a:lnTo>
                  <a:lnTo>
                    <a:pt x="161" y="410"/>
                  </a:lnTo>
                  <a:lnTo>
                    <a:pt x="161" y="412"/>
                  </a:lnTo>
                  <a:lnTo>
                    <a:pt x="161" y="412"/>
                  </a:lnTo>
                  <a:lnTo>
                    <a:pt x="163" y="414"/>
                  </a:lnTo>
                  <a:lnTo>
                    <a:pt x="163" y="414"/>
                  </a:lnTo>
                  <a:lnTo>
                    <a:pt x="163" y="414"/>
                  </a:lnTo>
                  <a:lnTo>
                    <a:pt x="163" y="417"/>
                  </a:lnTo>
                  <a:lnTo>
                    <a:pt x="165" y="417"/>
                  </a:lnTo>
                  <a:lnTo>
                    <a:pt x="168" y="419"/>
                  </a:lnTo>
                  <a:lnTo>
                    <a:pt x="168" y="419"/>
                  </a:lnTo>
                  <a:lnTo>
                    <a:pt x="168" y="422"/>
                  </a:lnTo>
                  <a:lnTo>
                    <a:pt x="168" y="424"/>
                  </a:lnTo>
                  <a:lnTo>
                    <a:pt x="168" y="426"/>
                  </a:lnTo>
                  <a:lnTo>
                    <a:pt x="165" y="426"/>
                  </a:lnTo>
                  <a:lnTo>
                    <a:pt x="165" y="426"/>
                  </a:lnTo>
                  <a:lnTo>
                    <a:pt x="163" y="426"/>
                  </a:lnTo>
                  <a:lnTo>
                    <a:pt x="163" y="429"/>
                  </a:lnTo>
                  <a:lnTo>
                    <a:pt x="163" y="431"/>
                  </a:lnTo>
                  <a:lnTo>
                    <a:pt x="163" y="431"/>
                  </a:lnTo>
                  <a:lnTo>
                    <a:pt x="163" y="433"/>
                  </a:lnTo>
                  <a:lnTo>
                    <a:pt x="161" y="433"/>
                  </a:lnTo>
                  <a:lnTo>
                    <a:pt x="161" y="433"/>
                  </a:lnTo>
                  <a:lnTo>
                    <a:pt x="161" y="431"/>
                  </a:lnTo>
                  <a:lnTo>
                    <a:pt x="158" y="431"/>
                  </a:lnTo>
                  <a:lnTo>
                    <a:pt x="158" y="431"/>
                  </a:lnTo>
                  <a:lnTo>
                    <a:pt x="156" y="431"/>
                  </a:lnTo>
                  <a:lnTo>
                    <a:pt x="154" y="431"/>
                  </a:lnTo>
                  <a:lnTo>
                    <a:pt x="154" y="429"/>
                  </a:lnTo>
                  <a:lnTo>
                    <a:pt x="151" y="431"/>
                  </a:lnTo>
                  <a:lnTo>
                    <a:pt x="151" y="431"/>
                  </a:lnTo>
                  <a:lnTo>
                    <a:pt x="151" y="431"/>
                  </a:lnTo>
                  <a:lnTo>
                    <a:pt x="151" y="433"/>
                  </a:lnTo>
                  <a:lnTo>
                    <a:pt x="151" y="433"/>
                  </a:lnTo>
                  <a:lnTo>
                    <a:pt x="154" y="436"/>
                  </a:lnTo>
                  <a:lnTo>
                    <a:pt x="154" y="436"/>
                  </a:lnTo>
                  <a:lnTo>
                    <a:pt x="154" y="436"/>
                  </a:lnTo>
                  <a:lnTo>
                    <a:pt x="154" y="438"/>
                  </a:lnTo>
                  <a:lnTo>
                    <a:pt x="151" y="441"/>
                  </a:lnTo>
                  <a:lnTo>
                    <a:pt x="144" y="438"/>
                  </a:lnTo>
                  <a:lnTo>
                    <a:pt x="142" y="436"/>
                  </a:lnTo>
                  <a:lnTo>
                    <a:pt x="139" y="436"/>
                  </a:lnTo>
                  <a:lnTo>
                    <a:pt x="137" y="433"/>
                  </a:lnTo>
                  <a:lnTo>
                    <a:pt x="137" y="431"/>
                  </a:lnTo>
                  <a:lnTo>
                    <a:pt x="135" y="431"/>
                  </a:lnTo>
                  <a:lnTo>
                    <a:pt x="132" y="431"/>
                  </a:lnTo>
                  <a:lnTo>
                    <a:pt x="130" y="431"/>
                  </a:lnTo>
                  <a:lnTo>
                    <a:pt x="125" y="426"/>
                  </a:lnTo>
                  <a:lnTo>
                    <a:pt x="123" y="426"/>
                  </a:lnTo>
                  <a:lnTo>
                    <a:pt x="120" y="426"/>
                  </a:lnTo>
                  <a:lnTo>
                    <a:pt x="120" y="426"/>
                  </a:lnTo>
                  <a:lnTo>
                    <a:pt x="120" y="426"/>
                  </a:lnTo>
                  <a:lnTo>
                    <a:pt x="120" y="429"/>
                  </a:lnTo>
                  <a:lnTo>
                    <a:pt x="118" y="429"/>
                  </a:lnTo>
                  <a:lnTo>
                    <a:pt x="118" y="429"/>
                  </a:lnTo>
                  <a:lnTo>
                    <a:pt x="118" y="431"/>
                  </a:lnTo>
                  <a:lnTo>
                    <a:pt x="118" y="431"/>
                  </a:lnTo>
                  <a:lnTo>
                    <a:pt x="116" y="433"/>
                  </a:lnTo>
                  <a:lnTo>
                    <a:pt x="116" y="433"/>
                  </a:lnTo>
                  <a:lnTo>
                    <a:pt x="113" y="436"/>
                  </a:lnTo>
                  <a:lnTo>
                    <a:pt x="113" y="438"/>
                  </a:lnTo>
                  <a:lnTo>
                    <a:pt x="113" y="438"/>
                  </a:lnTo>
                  <a:lnTo>
                    <a:pt x="113" y="438"/>
                  </a:lnTo>
                  <a:lnTo>
                    <a:pt x="113" y="441"/>
                  </a:lnTo>
                  <a:lnTo>
                    <a:pt x="116" y="443"/>
                  </a:lnTo>
                  <a:lnTo>
                    <a:pt x="113" y="445"/>
                  </a:lnTo>
                  <a:lnTo>
                    <a:pt x="113" y="450"/>
                  </a:lnTo>
                  <a:lnTo>
                    <a:pt x="109" y="450"/>
                  </a:lnTo>
                  <a:lnTo>
                    <a:pt x="94" y="452"/>
                  </a:lnTo>
                  <a:lnTo>
                    <a:pt x="87" y="455"/>
                  </a:lnTo>
                  <a:lnTo>
                    <a:pt x="83" y="457"/>
                  </a:lnTo>
                  <a:lnTo>
                    <a:pt x="73" y="459"/>
                  </a:lnTo>
                  <a:lnTo>
                    <a:pt x="68" y="462"/>
                  </a:lnTo>
                  <a:lnTo>
                    <a:pt x="64" y="464"/>
                  </a:lnTo>
                  <a:lnTo>
                    <a:pt x="61" y="467"/>
                  </a:lnTo>
                  <a:lnTo>
                    <a:pt x="61" y="469"/>
                  </a:lnTo>
                  <a:lnTo>
                    <a:pt x="59" y="471"/>
                  </a:lnTo>
                  <a:lnTo>
                    <a:pt x="59" y="471"/>
                  </a:lnTo>
                  <a:lnTo>
                    <a:pt x="59" y="474"/>
                  </a:lnTo>
                  <a:lnTo>
                    <a:pt x="59" y="476"/>
                  </a:lnTo>
                  <a:lnTo>
                    <a:pt x="59" y="476"/>
                  </a:lnTo>
                  <a:lnTo>
                    <a:pt x="59" y="476"/>
                  </a:lnTo>
                  <a:lnTo>
                    <a:pt x="59" y="478"/>
                  </a:lnTo>
                  <a:lnTo>
                    <a:pt x="59" y="478"/>
                  </a:lnTo>
                  <a:lnTo>
                    <a:pt x="59" y="478"/>
                  </a:lnTo>
                  <a:lnTo>
                    <a:pt x="57" y="478"/>
                  </a:lnTo>
                  <a:lnTo>
                    <a:pt x="57" y="478"/>
                  </a:lnTo>
                  <a:lnTo>
                    <a:pt x="54" y="481"/>
                  </a:lnTo>
                  <a:lnTo>
                    <a:pt x="52" y="483"/>
                  </a:lnTo>
                  <a:lnTo>
                    <a:pt x="49" y="485"/>
                  </a:lnTo>
                  <a:lnTo>
                    <a:pt x="47" y="485"/>
                  </a:lnTo>
                  <a:lnTo>
                    <a:pt x="45" y="483"/>
                  </a:lnTo>
                  <a:lnTo>
                    <a:pt x="45" y="483"/>
                  </a:lnTo>
                  <a:lnTo>
                    <a:pt x="42" y="481"/>
                  </a:lnTo>
                  <a:lnTo>
                    <a:pt x="38" y="478"/>
                  </a:lnTo>
                  <a:lnTo>
                    <a:pt x="38" y="478"/>
                  </a:lnTo>
                  <a:lnTo>
                    <a:pt x="35" y="478"/>
                  </a:lnTo>
                  <a:lnTo>
                    <a:pt x="35" y="478"/>
                  </a:lnTo>
                  <a:lnTo>
                    <a:pt x="35" y="478"/>
                  </a:lnTo>
                  <a:lnTo>
                    <a:pt x="35" y="478"/>
                  </a:lnTo>
                  <a:lnTo>
                    <a:pt x="35" y="478"/>
                  </a:lnTo>
                  <a:lnTo>
                    <a:pt x="35" y="476"/>
                  </a:lnTo>
                  <a:lnTo>
                    <a:pt x="35" y="469"/>
                  </a:lnTo>
                  <a:lnTo>
                    <a:pt x="35" y="467"/>
                  </a:lnTo>
                  <a:lnTo>
                    <a:pt x="33" y="467"/>
                  </a:lnTo>
                  <a:lnTo>
                    <a:pt x="26" y="464"/>
                  </a:lnTo>
                  <a:lnTo>
                    <a:pt x="26" y="464"/>
                  </a:lnTo>
                  <a:lnTo>
                    <a:pt x="23" y="464"/>
                  </a:lnTo>
                  <a:lnTo>
                    <a:pt x="23" y="464"/>
                  </a:lnTo>
                  <a:lnTo>
                    <a:pt x="21" y="467"/>
                  </a:lnTo>
                  <a:lnTo>
                    <a:pt x="21" y="467"/>
                  </a:lnTo>
                  <a:lnTo>
                    <a:pt x="21" y="467"/>
                  </a:lnTo>
                  <a:lnTo>
                    <a:pt x="21" y="469"/>
                  </a:lnTo>
                  <a:lnTo>
                    <a:pt x="21" y="474"/>
                  </a:lnTo>
                  <a:lnTo>
                    <a:pt x="23" y="474"/>
                  </a:lnTo>
                  <a:lnTo>
                    <a:pt x="21" y="476"/>
                  </a:lnTo>
                  <a:lnTo>
                    <a:pt x="21" y="476"/>
                  </a:lnTo>
                  <a:lnTo>
                    <a:pt x="21" y="476"/>
                  </a:lnTo>
                  <a:lnTo>
                    <a:pt x="14" y="476"/>
                  </a:lnTo>
                  <a:lnTo>
                    <a:pt x="12" y="476"/>
                  </a:lnTo>
                  <a:lnTo>
                    <a:pt x="9" y="476"/>
                  </a:lnTo>
                  <a:lnTo>
                    <a:pt x="2" y="478"/>
                  </a:lnTo>
                  <a:lnTo>
                    <a:pt x="0" y="478"/>
                  </a:lnTo>
                  <a:lnTo>
                    <a:pt x="0" y="481"/>
                  </a:lnTo>
                  <a:lnTo>
                    <a:pt x="0" y="481"/>
                  </a:lnTo>
                  <a:lnTo>
                    <a:pt x="0" y="483"/>
                  </a:lnTo>
                  <a:lnTo>
                    <a:pt x="2" y="483"/>
                  </a:lnTo>
                  <a:lnTo>
                    <a:pt x="2" y="485"/>
                  </a:lnTo>
                  <a:lnTo>
                    <a:pt x="2" y="485"/>
                  </a:lnTo>
                  <a:lnTo>
                    <a:pt x="2" y="485"/>
                  </a:lnTo>
                  <a:lnTo>
                    <a:pt x="7" y="485"/>
                  </a:lnTo>
                  <a:lnTo>
                    <a:pt x="7" y="485"/>
                  </a:lnTo>
                  <a:lnTo>
                    <a:pt x="9" y="488"/>
                  </a:lnTo>
                  <a:lnTo>
                    <a:pt x="9" y="488"/>
                  </a:lnTo>
                  <a:lnTo>
                    <a:pt x="7" y="490"/>
                  </a:lnTo>
                  <a:lnTo>
                    <a:pt x="7" y="490"/>
                  </a:lnTo>
                  <a:lnTo>
                    <a:pt x="7" y="495"/>
                  </a:lnTo>
                  <a:lnTo>
                    <a:pt x="7" y="495"/>
                  </a:lnTo>
                  <a:lnTo>
                    <a:pt x="7" y="497"/>
                  </a:lnTo>
                  <a:lnTo>
                    <a:pt x="4" y="500"/>
                  </a:lnTo>
                  <a:lnTo>
                    <a:pt x="2" y="502"/>
                  </a:lnTo>
                  <a:lnTo>
                    <a:pt x="2" y="504"/>
                  </a:lnTo>
                  <a:lnTo>
                    <a:pt x="2" y="507"/>
                  </a:lnTo>
                  <a:lnTo>
                    <a:pt x="2" y="509"/>
                  </a:lnTo>
                  <a:lnTo>
                    <a:pt x="7" y="514"/>
                  </a:lnTo>
                  <a:lnTo>
                    <a:pt x="7" y="516"/>
                  </a:lnTo>
                  <a:lnTo>
                    <a:pt x="7" y="519"/>
                  </a:lnTo>
                  <a:lnTo>
                    <a:pt x="7" y="519"/>
                  </a:lnTo>
                  <a:lnTo>
                    <a:pt x="7" y="519"/>
                  </a:lnTo>
                  <a:lnTo>
                    <a:pt x="9" y="519"/>
                  </a:lnTo>
                  <a:lnTo>
                    <a:pt x="14" y="516"/>
                  </a:lnTo>
                  <a:lnTo>
                    <a:pt x="16" y="516"/>
                  </a:lnTo>
                  <a:lnTo>
                    <a:pt x="19" y="519"/>
                  </a:lnTo>
                  <a:lnTo>
                    <a:pt x="21" y="519"/>
                  </a:lnTo>
                  <a:lnTo>
                    <a:pt x="23" y="521"/>
                  </a:lnTo>
                  <a:lnTo>
                    <a:pt x="38" y="535"/>
                  </a:lnTo>
                  <a:lnTo>
                    <a:pt x="40" y="538"/>
                  </a:lnTo>
                  <a:lnTo>
                    <a:pt x="40" y="540"/>
                  </a:lnTo>
                  <a:lnTo>
                    <a:pt x="42" y="540"/>
                  </a:lnTo>
                  <a:lnTo>
                    <a:pt x="45" y="538"/>
                  </a:lnTo>
                  <a:lnTo>
                    <a:pt x="45" y="538"/>
                  </a:lnTo>
                  <a:lnTo>
                    <a:pt x="49" y="538"/>
                  </a:lnTo>
                  <a:lnTo>
                    <a:pt x="57" y="538"/>
                  </a:lnTo>
                  <a:lnTo>
                    <a:pt x="73" y="540"/>
                  </a:lnTo>
                  <a:lnTo>
                    <a:pt x="73" y="540"/>
                  </a:lnTo>
                  <a:lnTo>
                    <a:pt x="73" y="540"/>
                  </a:lnTo>
                  <a:lnTo>
                    <a:pt x="73" y="540"/>
                  </a:lnTo>
                  <a:lnTo>
                    <a:pt x="73" y="540"/>
                  </a:lnTo>
                  <a:lnTo>
                    <a:pt x="73" y="540"/>
                  </a:lnTo>
                  <a:lnTo>
                    <a:pt x="75" y="540"/>
                  </a:lnTo>
                  <a:lnTo>
                    <a:pt x="78" y="540"/>
                  </a:lnTo>
                  <a:lnTo>
                    <a:pt x="78" y="540"/>
                  </a:lnTo>
                  <a:lnTo>
                    <a:pt x="78" y="542"/>
                  </a:lnTo>
                  <a:lnTo>
                    <a:pt x="78" y="542"/>
                  </a:lnTo>
                  <a:lnTo>
                    <a:pt x="78" y="542"/>
                  </a:lnTo>
                  <a:lnTo>
                    <a:pt x="78" y="542"/>
                  </a:lnTo>
                  <a:lnTo>
                    <a:pt x="75" y="542"/>
                  </a:lnTo>
                  <a:lnTo>
                    <a:pt x="73" y="542"/>
                  </a:lnTo>
                  <a:lnTo>
                    <a:pt x="73" y="545"/>
                  </a:lnTo>
                  <a:lnTo>
                    <a:pt x="71" y="545"/>
                  </a:lnTo>
                  <a:lnTo>
                    <a:pt x="68" y="547"/>
                  </a:lnTo>
                  <a:lnTo>
                    <a:pt x="68" y="547"/>
                  </a:lnTo>
                  <a:lnTo>
                    <a:pt x="68" y="549"/>
                  </a:lnTo>
                  <a:lnTo>
                    <a:pt x="68" y="549"/>
                  </a:lnTo>
                  <a:lnTo>
                    <a:pt x="68" y="552"/>
                  </a:lnTo>
                  <a:lnTo>
                    <a:pt x="68" y="552"/>
                  </a:lnTo>
                  <a:lnTo>
                    <a:pt x="66" y="556"/>
                  </a:lnTo>
                  <a:lnTo>
                    <a:pt x="66" y="556"/>
                  </a:lnTo>
                  <a:lnTo>
                    <a:pt x="66" y="559"/>
                  </a:lnTo>
                  <a:lnTo>
                    <a:pt x="66" y="564"/>
                  </a:lnTo>
                  <a:lnTo>
                    <a:pt x="66" y="564"/>
                  </a:lnTo>
                  <a:lnTo>
                    <a:pt x="66" y="566"/>
                  </a:lnTo>
                  <a:lnTo>
                    <a:pt x="73" y="571"/>
                  </a:lnTo>
                  <a:lnTo>
                    <a:pt x="75" y="571"/>
                  </a:lnTo>
                  <a:lnTo>
                    <a:pt x="75" y="571"/>
                  </a:lnTo>
                  <a:lnTo>
                    <a:pt x="78" y="571"/>
                  </a:lnTo>
                  <a:lnTo>
                    <a:pt x="78" y="571"/>
                  </a:lnTo>
                  <a:lnTo>
                    <a:pt x="80" y="573"/>
                  </a:lnTo>
                  <a:lnTo>
                    <a:pt x="87" y="580"/>
                  </a:lnTo>
                  <a:lnTo>
                    <a:pt x="90" y="585"/>
                  </a:lnTo>
                  <a:lnTo>
                    <a:pt x="90" y="587"/>
                  </a:lnTo>
                  <a:lnTo>
                    <a:pt x="90" y="590"/>
                  </a:lnTo>
                  <a:lnTo>
                    <a:pt x="92" y="590"/>
                  </a:lnTo>
                  <a:lnTo>
                    <a:pt x="94" y="590"/>
                  </a:lnTo>
                  <a:lnTo>
                    <a:pt x="99" y="590"/>
                  </a:lnTo>
                  <a:lnTo>
                    <a:pt x="102" y="592"/>
                  </a:lnTo>
                  <a:lnTo>
                    <a:pt x="104" y="592"/>
                  </a:lnTo>
                  <a:lnTo>
                    <a:pt x="106" y="594"/>
                  </a:lnTo>
                  <a:lnTo>
                    <a:pt x="106" y="597"/>
                  </a:lnTo>
                  <a:lnTo>
                    <a:pt x="106" y="599"/>
                  </a:lnTo>
                  <a:lnTo>
                    <a:pt x="109" y="599"/>
                  </a:lnTo>
                  <a:lnTo>
                    <a:pt x="109" y="601"/>
                  </a:lnTo>
                  <a:lnTo>
                    <a:pt x="106" y="601"/>
                  </a:lnTo>
                  <a:lnTo>
                    <a:pt x="106" y="601"/>
                  </a:lnTo>
                  <a:lnTo>
                    <a:pt x="106" y="601"/>
                  </a:lnTo>
                  <a:lnTo>
                    <a:pt x="104" y="601"/>
                  </a:lnTo>
                  <a:lnTo>
                    <a:pt x="102" y="601"/>
                  </a:lnTo>
                  <a:lnTo>
                    <a:pt x="102" y="601"/>
                  </a:lnTo>
                  <a:lnTo>
                    <a:pt x="102" y="601"/>
                  </a:lnTo>
                  <a:lnTo>
                    <a:pt x="102" y="601"/>
                  </a:lnTo>
                  <a:lnTo>
                    <a:pt x="102" y="601"/>
                  </a:lnTo>
                  <a:lnTo>
                    <a:pt x="102" y="604"/>
                  </a:lnTo>
                  <a:lnTo>
                    <a:pt x="102" y="604"/>
                  </a:lnTo>
                  <a:lnTo>
                    <a:pt x="104" y="606"/>
                  </a:lnTo>
                  <a:lnTo>
                    <a:pt x="104" y="606"/>
                  </a:lnTo>
                  <a:lnTo>
                    <a:pt x="104" y="609"/>
                  </a:lnTo>
                  <a:lnTo>
                    <a:pt x="109" y="609"/>
                  </a:lnTo>
                  <a:lnTo>
                    <a:pt x="109" y="611"/>
                  </a:lnTo>
                  <a:lnTo>
                    <a:pt x="111" y="613"/>
                  </a:lnTo>
                  <a:lnTo>
                    <a:pt x="111" y="616"/>
                  </a:lnTo>
                  <a:lnTo>
                    <a:pt x="111" y="618"/>
                  </a:lnTo>
                  <a:lnTo>
                    <a:pt x="113" y="620"/>
                  </a:lnTo>
                  <a:lnTo>
                    <a:pt x="113" y="623"/>
                  </a:lnTo>
                  <a:lnTo>
                    <a:pt x="116" y="623"/>
                  </a:lnTo>
                  <a:lnTo>
                    <a:pt x="118" y="625"/>
                  </a:lnTo>
                  <a:lnTo>
                    <a:pt x="118" y="627"/>
                  </a:lnTo>
                  <a:lnTo>
                    <a:pt x="118" y="627"/>
                  </a:lnTo>
                  <a:lnTo>
                    <a:pt x="116" y="627"/>
                  </a:lnTo>
                  <a:lnTo>
                    <a:pt x="111" y="627"/>
                  </a:lnTo>
                  <a:lnTo>
                    <a:pt x="111" y="627"/>
                  </a:lnTo>
                  <a:lnTo>
                    <a:pt x="109" y="630"/>
                  </a:lnTo>
                  <a:lnTo>
                    <a:pt x="109" y="630"/>
                  </a:lnTo>
                  <a:lnTo>
                    <a:pt x="109" y="632"/>
                  </a:lnTo>
                  <a:lnTo>
                    <a:pt x="109" y="632"/>
                  </a:lnTo>
                  <a:lnTo>
                    <a:pt x="109" y="635"/>
                  </a:lnTo>
                  <a:lnTo>
                    <a:pt x="106" y="635"/>
                  </a:lnTo>
                  <a:lnTo>
                    <a:pt x="104" y="632"/>
                  </a:lnTo>
                  <a:lnTo>
                    <a:pt x="104" y="632"/>
                  </a:lnTo>
                  <a:lnTo>
                    <a:pt x="104" y="635"/>
                  </a:lnTo>
                  <a:lnTo>
                    <a:pt x="102" y="635"/>
                  </a:lnTo>
                  <a:lnTo>
                    <a:pt x="99" y="637"/>
                  </a:lnTo>
                  <a:lnTo>
                    <a:pt x="99" y="637"/>
                  </a:lnTo>
                  <a:lnTo>
                    <a:pt x="102" y="642"/>
                  </a:lnTo>
                  <a:lnTo>
                    <a:pt x="102" y="642"/>
                  </a:lnTo>
                  <a:lnTo>
                    <a:pt x="104" y="642"/>
                  </a:lnTo>
                  <a:lnTo>
                    <a:pt x="106" y="642"/>
                  </a:lnTo>
                  <a:lnTo>
                    <a:pt x="109" y="644"/>
                  </a:lnTo>
                  <a:lnTo>
                    <a:pt x="111" y="644"/>
                  </a:lnTo>
                  <a:lnTo>
                    <a:pt x="116" y="649"/>
                  </a:lnTo>
                  <a:lnTo>
                    <a:pt x="118" y="649"/>
                  </a:lnTo>
                  <a:lnTo>
                    <a:pt x="120" y="649"/>
                  </a:lnTo>
                  <a:lnTo>
                    <a:pt x="120" y="649"/>
                  </a:lnTo>
                  <a:lnTo>
                    <a:pt x="123" y="649"/>
                  </a:lnTo>
                  <a:lnTo>
                    <a:pt x="128" y="651"/>
                  </a:lnTo>
                  <a:lnTo>
                    <a:pt x="132" y="654"/>
                  </a:lnTo>
                  <a:lnTo>
                    <a:pt x="135" y="656"/>
                  </a:lnTo>
                  <a:lnTo>
                    <a:pt x="135" y="656"/>
                  </a:lnTo>
                  <a:lnTo>
                    <a:pt x="135" y="658"/>
                  </a:lnTo>
                  <a:lnTo>
                    <a:pt x="135" y="658"/>
                  </a:lnTo>
                  <a:lnTo>
                    <a:pt x="135" y="661"/>
                  </a:lnTo>
                  <a:lnTo>
                    <a:pt x="135" y="663"/>
                  </a:lnTo>
                  <a:lnTo>
                    <a:pt x="135" y="663"/>
                  </a:lnTo>
                  <a:lnTo>
                    <a:pt x="135" y="663"/>
                  </a:lnTo>
                  <a:lnTo>
                    <a:pt x="135" y="668"/>
                  </a:lnTo>
                  <a:lnTo>
                    <a:pt x="135" y="670"/>
                  </a:lnTo>
                  <a:lnTo>
                    <a:pt x="135" y="672"/>
                  </a:lnTo>
                  <a:lnTo>
                    <a:pt x="139" y="675"/>
                  </a:lnTo>
                  <a:lnTo>
                    <a:pt x="142" y="675"/>
                  </a:lnTo>
                  <a:lnTo>
                    <a:pt x="142" y="675"/>
                  </a:lnTo>
                  <a:lnTo>
                    <a:pt x="142" y="675"/>
                  </a:lnTo>
                  <a:lnTo>
                    <a:pt x="144" y="672"/>
                  </a:lnTo>
                  <a:lnTo>
                    <a:pt x="144" y="672"/>
                  </a:lnTo>
                  <a:lnTo>
                    <a:pt x="144" y="672"/>
                  </a:lnTo>
                  <a:lnTo>
                    <a:pt x="146" y="670"/>
                  </a:lnTo>
                  <a:lnTo>
                    <a:pt x="146" y="670"/>
                  </a:lnTo>
                  <a:lnTo>
                    <a:pt x="146" y="668"/>
                  </a:lnTo>
                  <a:lnTo>
                    <a:pt x="149" y="668"/>
                  </a:lnTo>
                  <a:lnTo>
                    <a:pt x="149" y="668"/>
                  </a:lnTo>
                  <a:lnTo>
                    <a:pt x="151" y="668"/>
                  </a:lnTo>
                  <a:lnTo>
                    <a:pt x="154" y="668"/>
                  </a:lnTo>
                  <a:lnTo>
                    <a:pt x="156" y="670"/>
                  </a:lnTo>
                  <a:lnTo>
                    <a:pt x="158" y="670"/>
                  </a:lnTo>
                  <a:lnTo>
                    <a:pt x="161" y="672"/>
                  </a:lnTo>
                  <a:lnTo>
                    <a:pt x="161" y="677"/>
                  </a:lnTo>
                  <a:lnTo>
                    <a:pt x="161" y="682"/>
                  </a:lnTo>
                  <a:lnTo>
                    <a:pt x="161" y="682"/>
                  </a:lnTo>
                  <a:lnTo>
                    <a:pt x="163" y="684"/>
                  </a:lnTo>
                  <a:lnTo>
                    <a:pt x="163" y="687"/>
                  </a:lnTo>
                  <a:lnTo>
                    <a:pt x="168" y="687"/>
                  </a:lnTo>
                  <a:lnTo>
                    <a:pt x="182" y="691"/>
                  </a:lnTo>
                  <a:lnTo>
                    <a:pt x="184" y="691"/>
                  </a:lnTo>
                  <a:lnTo>
                    <a:pt x="184" y="694"/>
                  </a:lnTo>
                  <a:lnTo>
                    <a:pt x="184" y="696"/>
                  </a:lnTo>
                  <a:lnTo>
                    <a:pt x="184" y="699"/>
                  </a:lnTo>
                  <a:lnTo>
                    <a:pt x="184" y="701"/>
                  </a:lnTo>
                  <a:lnTo>
                    <a:pt x="184" y="703"/>
                  </a:lnTo>
                  <a:lnTo>
                    <a:pt x="184" y="703"/>
                  </a:lnTo>
                  <a:lnTo>
                    <a:pt x="189" y="710"/>
                  </a:lnTo>
                  <a:lnTo>
                    <a:pt x="189" y="713"/>
                  </a:lnTo>
                  <a:lnTo>
                    <a:pt x="206" y="708"/>
                  </a:lnTo>
                  <a:lnTo>
                    <a:pt x="208" y="708"/>
                  </a:lnTo>
                  <a:lnTo>
                    <a:pt x="213" y="708"/>
                  </a:lnTo>
                  <a:lnTo>
                    <a:pt x="215" y="706"/>
                  </a:lnTo>
                  <a:lnTo>
                    <a:pt x="222" y="701"/>
                  </a:lnTo>
                  <a:lnTo>
                    <a:pt x="232" y="699"/>
                  </a:lnTo>
                  <a:lnTo>
                    <a:pt x="234" y="694"/>
                  </a:lnTo>
                  <a:lnTo>
                    <a:pt x="236" y="691"/>
                  </a:lnTo>
                  <a:lnTo>
                    <a:pt x="239" y="691"/>
                  </a:lnTo>
                  <a:lnTo>
                    <a:pt x="239" y="689"/>
                  </a:lnTo>
                  <a:lnTo>
                    <a:pt x="239" y="689"/>
                  </a:lnTo>
                  <a:lnTo>
                    <a:pt x="239" y="689"/>
                  </a:lnTo>
                  <a:lnTo>
                    <a:pt x="239" y="689"/>
                  </a:lnTo>
                  <a:lnTo>
                    <a:pt x="244" y="684"/>
                  </a:lnTo>
                  <a:lnTo>
                    <a:pt x="246" y="684"/>
                  </a:lnTo>
                  <a:lnTo>
                    <a:pt x="246" y="684"/>
                  </a:lnTo>
                  <a:lnTo>
                    <a:pt x="248" y="682"/>
                  </a:lnTo>
                  <a:lnTo>
                    <a:pt x="253" y="670"/>
                  </a:lnTo>
                  <a:lnTo>
                    <a:pt x="255" y="668"/>
                  </a:lnTo>
                  <a:lnTo>
                    <a:pt x="255" y="665"/>
                  </a:lnTo>
                  <a:lnTo>
                    <a:pt x="255" y="665"/>
                  </a:lnTo>
                  <a:lnTo>
                    <a:pt x="255" y="663"/>
                  </a:lnTo>
                  <a:lnTo>
                    <a:pt x="255" y="661"/>
                  </a:lnTo>
                  <a:lnTo>
                    <a:pt x="255" y="661"/>
                  </a:lnTo>
                  <a:lnTo>
                    <a:pt x="260" y="661"/>
                  </a:lnTo>
                  <a:lnTo>
                    <a:pt x="262" y="661"/>
                  </a:lnTo>
                  <a:lnTo>
                    <a:pt x="265" y="656"/>
                  </a:lnTo>
                  <a:lnTo>
                    <a:pt x="270" y="654"/>
                  </a:lnTo>
                  <a:lnTo>
                    <a:pt x="270" y="649"/>
                  </a:lnTo>
                  <a:lnTo>
                    <a:pt x="267" y="644"/>
                  </a:lnTo>
                  <a:lnTo>
                    <a:pt x="265" y="642"/>
                  </a:lnTo>
                  <a:lnTo>
                    <a:pt x="260" y="639"/>
                  </a:lnTo>
                  <a:lnTo>
                    <a:pt x="255" y="639"/>
                  </a:lnTo>
                  <a:lnTo>
                    <a:pt x="253" y="639"/>
                  </a:lnTo>
                  <a:lnTo>
                    <a:pt x="251" y="639"/>
                  </a:lnTo>
                  <a:lnTo>
                    <a:pt x="248" y="637"/>
                  </a:lnTo>
                  <a:lnTo>
                    <a:pt x="246" y="635"/>
                  </a:lnTo>
                  <a:lnTo>
                    <a:pt x="244" y="632"/>
                  </a:lnTo>
                  <a:lnTo>
                    <a:pt x="244" y="630"/>
                  </a:lnTo>
                  <a:lnTo>
                    <a:pt x="244" y="620"/>
                  </a:lnTo>
                  <a:lnTo>
                    <a:pt x="241" y="616"/>
                  </a:lnTo>
                  <a:lnTo>
                    <a:pt x="239" y="611"/>
                  </a:lnTo>
                  <a:lnTo>
                    <a:pt x="239" y="611"/>
                  </a:lnTo>
                  <a:lnTo>
                    <a:pt x="241" y="611"/>
                  </a:lnTo>
                  <a:lnTo>
                    <a:pt x="244" y="613"/>
                  </a:lnTo>
                  <a:lnTo>
                    <a:pt x="244" y="616"/>
                  </a:lnTo>
                  <a:lnTo>
                    <a:pt x="244" y="618"/>
                  </a:lnTo>
                  <a:lnTo>
                    <a:pt x="244" y="620"/>
                  </a:lnTo>
                  <a:lnTo>
                    <a:pt x="246" y="625"/>
                  </a:lnTo>
                  <a:lnTo>
                    <a:pt x="246" y="627"/>
                  </a:lnTo>
                  <a:lnTo>
                    <a:pt x="246" y="630"/>
                  </a:lnTo>
                  <a:lnTo>
                    <a:pt x="248" y="630"/>
                  </a:lnTo>
                  <a:lnTo>
                    <a:pt x="251" y="635"/>
                  </a:lnTo>
                  <a:lnTo>
                    <a:pt x="253" y="635"/>
                  </a:lnTo>
                  <a:lnTo>
                    <a:pt x="255" y="637"/>
                  </a:lnTo>
                  <a:lnTo>
                    <a:pt x="258" y="635"/>
                  </a:lnTo>
                  <a:lnTo>
                    <a:pt x="258" y="635"/>
                  </a:lnTo>
                  <a:lnTo>
                    <a:pt x="260" y="637"/>
                  </a:lnTo>
                  <a:lnTo>
                    <a:pt x="262" y="639"/>
                  </a:lnTo>
                  <a:lnTo>
                    <a:pt x="270" y="642"/>
                  </a:lnTo>
                  <a:lnTo>
                    <a:pt x="272" y="644"/>
                  </a:lnTo>
                  <a:lnTo>
                    <a:pt x="274" y="644"/>
                  </a:lnTo>
                  <a:lnTo>
                    <a:pt x="274" y="651"/>
                  </a:lnTo>
                  <a:lnTo>
                    <a:pt x="274" y="654"/>
                  </a:lnTo>
                  <a:lnTo>
                    <a:pt x="274" y="658"/>
                  </a:lnTo>
                  <a:lnTo>
                    <a:pt x="270" y="663"/>
                  </a:lnTo>
                  <a:lnTo>
                    <a:pt x="267" y="665"/>
                  </a:lnTo>
                  <a:lnTo>
                    <a:pt x="267" y="668"/>
                  </a:lnTo>
                  <a:lnTo>
                    <a:pt x="267" y="670"/>
                  </a:lnTo>
                  <a:lnTo>
                    <a:pt x="267" y="675"/>
                  </a:lnTo>
                  <a:lnTo>
                    <a:pt x="267" y="677"/>
                  </a:lnTo>
                  <a:lnTo>
                    <a:pt x="267" y="677"/>
                  </a:lnTo>
                  <a:lnTo>
                    <a:pt x="274" y="689"/>
                  </a:lnTo>
                  <a:lnTo>
                    <a:pt x="274" y="689"/>
                  </a:lnTo>
                  <a:lnTo>
                    <a:pt x="272" y="691"/>
                  </a:lnTo>
                  <a:lnTo>
                    <a:pt x="274" y="696"/>
                  </a:lnTo>
                  <a:lnTo>
                    <a:pt x="274" y="699"/>
                  </a:lnTo>
                  <a:lnTo>
                    <a:pt x="272" y="701"/>
                  </a:lnTo>
                  <a:lnTo>
                    <a:pt x="270" y="703"/>
                  </a:lnTo>
                  <a:lnTo>
                    <a:pt x="270" y="706"/>
                  </a:lnTo>
                  <a:lnTo>
                    <a:pt x="272" y="708"/>
                  </a:lnTo>
                  <a:lnTo>
                    <a:pt x="274" y="713"/>
                  </a:lnTo>
                  <a:lnTo>
                    <a:pt x="277" y="713"/>
                  </a:lnTo>
                  <a:lnTo>
                    <a:pt x="277" y="713"/>
                  </a:lnTo>
                  <a:lnTo>
                    <a:pt x="279" y="715"/>
                  </a:lnTo>
                  <a:lnTo>
                    <a:pt x="279" y="717"/>
                  </a:lnTo>
                  <a:lnTo>
                    <a:pt x="279" y="720"/>
                  </a:lnTo>
                  <a:lnTo>
                    <a:pt x="281" y="720"/>
                  </a:lnTo>
                  <a:lnTo>
                    <a:pt x="281" y="720"/>
                  </a:lnTo>
                  <a:lnTo>
                    <a:pt x="284" y="717"/>
                  </a:lnTo>
                  <a:lnTo>
                    <a:pt x="284" y="717"/>
                  </a:lnTo>
                  <a:lnTo>
                    <a:pt x="284" y="717"/>
                  </a:lnTo>
                  <a:lnTo>
                    <a:pt x="284" y="717"/>
                  </a:lnTo>
                  <a:lnTo>
                    <a:pt x="284" y="715"/>
                  </a:lnTo>
                  <a:lnTo>
                    <a:pt x="284" y="715"/>
                  </a:lnTo>
                  <a:lnTo>
                    <a:pt x="284" y="713"/>
                  </a:lnTo>
                  <a:lnTo>
                    <a:pt x="281" y="713"/>
                  </a:lnTo>
                  <a:lnTo>
                    <a:pt x="281" y="710"/>
                  </a:lnTo>
                  <a:lnTo>
                    <a:pt x="284" y="708"/>
                  </a:lnTo>
                  <a:lnTo>
                    <a:pt x="284" y="706"/>
                  </a:lnTo>
                  <a:lnTo>
                    <a:pt x="284" y="703"/>
                  </a:lnTo>
                  <a:lnTo>
                    <a:pt x="279" y="691"/>
                  </a:lnTo>
                  <a:lnTo>
                    <a:pt x="279" y="689"/>
                  </a:lnTo>
                  <a:lnTo>
                    <a:pt x="281" y="689"/>
                  </a:lnTo>
                  <a:lnTo>
                    <a:pt x="284" y="691"/>
                  </a:lnTo>
                  <a:lnTo>
                    <a:pt x="284" y="694"/>
                  </a:lnTo>
                  <a:lnTo>
                    <a:pt x="284" y="696"/>
                  </a:lnTo>
                  <a:lnTo>
                    <a:pt x="284" y="710"/>
                  </a:lnTo>
                  <a:lnTo>
                    <a:pt x="286" y="713"/>
                  </a:lnTo>
                  <a:lnTo>
                    <a:pt x="286" y="713"/>
                  </a:lnTo>
                  <a:lnTo>
                    <a:pt x="289" y="710"/>
                  </a:lnTo>
                  <a:lnTo>
                    <a:pt x="289" y="708"/>
                  </a:lnTo>
                  <a:lnTo>
                    <a:pt x="291" y="708"/>
                  </a:lnTo>
                  <a:lnTo>
                    <a:pt x="291" y="706"/>
                  </a:lnTo>
                  <a:lnTo>
                    <a:pt x="289" y="706"/>
                  </a:lnTo>
                  <a:lnTo>
                    <a:pt x="289" y="701"/>
                  </a:lnTo>
                  <a:lnTo>
                    <a:pt x="286" y="701"/>
                  </a:lnTo>
                  <a:lnTo>
                    <a:pt x="286" y="699"/>
                  </a:lnTo>
                  <a:lnTo>
                    <a:pt x="289" y="699"/>
                  </a:lnTo>
                  <a:lnTo>
                    <a:pt x="289" y="701"/>
                  </a:lnTo>
                  <a:lnTo>
                    <a:pt x="289" y="701"/>
                  </a:lnTo>
                  <a:lnTo>
                    <a:pt x="289" y="703"/>
                  </a:lnTo>
                  <a:lnTo>
                    <a:pt x="291" y="703"/>
                  </a:lnTo>
                  <a:lnTo>
                    <a:pt x="291" y="703"/>
                  </a:lnTo>
                  <a:lnTo>
                    <a:pt x="293" y="701"/>
                  </a:lnTo>
                  <a:lnTo>
                    <a:pt x="296" y="701"/>
                  </a:lnTo>
                  <a:lnTo>
                    <a:pt x="293" y="706"/>
                  </a:lnTo>
                  <a:lnTo>
                    <a:pt x="293" y="710"/>
                  </a:lnTo>
                  <a:lnTo>
                    <a:pt x="296" y="713"/>
                  </a:lnTo>
                  <a:lnTo>
                    <a:pt x="298" y="713"/>
                  </a:lnTo>
                  <a:lnTo>
                    <a:pt x="298" y="713"/>
                  </a:lnTo>
                  <a:lnTo>
                    <a:pt x="300" y="710"/>
                  </a:lnTo>
                  <a:lnTo>
                    <a:pt x="303" y="710"/>
                  </a:lnTo>
                  <a:lnTo>
                    <a:pt x="303" y="708"/>
                  </a:lnTo>
                  <a:lnTo>
                    <a:pt x="305" y="706"/>
                  </a:lnTo>
                  <a:lnTo>
                    <a:pt x="303" y="703"/>
                  </a:lnTo>
                  <a:lnTo>
                    <a:pt x="303" y="701"/>
                  </a:lnTo>
                  <a:lnTo>
                    <a:pt x="303" y="699"/>
                  </a:lnTo>
                  <a:lnTo>
                    <a:pt x="303" y="696"/>
                  </a:lnTo>
                  <a:lnTo>
                    <a:pt x="303" y="694"/>
                  </a:lnTo>
                  <a:lnTo>
                    <a:pt x="303" y="691"/>
                  </a:lnTo>
                  <a:lnTo>
                    <a:pt x="305" y="689"/>
                  </a:lnTo>
                  <a:lnTo>
                    <a:pt x="305" y="689"/>
                  </a:lnTo>
                  <a:lnTo>
                    <a:pt x="305" y="689"/>
                  </a:lnTo>
                  <a:lnTo>
                    <a:pt x="307" y="689"/>
                  </a:lnTo>
                  <a:lnTo>
                    <a:pt x="307" y="687"/>
                  </a:lnTo>
                  <a:lnTo>
                    <a:pt x="307" y="684"/>
                  </a:lnTo>
                  <a:lnTo>
                    <a:pt x="305" y="680"/>
                  </a:lnTo>
                  <a:lnTo>
                    <a:pt x="305" y="677"/>
                  </a:lnTo>
                  <a:lnTo>
                    <a:pt x="305" y="675"/>
                  </a:lnTo>
                  <a:lnTo>
                    <a:pt x="307" y="672"/>
                  </a:lnTo>
                  <a:lnTo>
                    <a:pt x="307" y="672"/>
                  </a:lnTo>
                  <a:lnTo>
                    <a:pt x="307" y="670"/>
                  </a:lnTo>
                  <a:lnTo>
                    <a:pt x="310" y="672"/>
                  </a:lnTo>
                  <a:lnTo>
                    <a:pt x="310" y="675"/>
                  </a:lnTo>
                  <a:lnTo>
                    <a:pt x="307" y="680"/>
                  </a:lnTo>
                  <a:lnTo>
                    <a:pt x="310" y="682"/>
                  </a:lnTo>
                  <a:lnTo>
                    <a:pt x="310" y="687"/>
                  </a:lnTo>
                  <a:lnTo>
                    <a:pt x="310" y="689"/>
                  </a:lnTo>
                  <a:lnTo>
                    <a:pt x="310" y="694"/>
                  </a:lnTo>
                  <a:lnTo>
                    <a:pt x="307" y="696"/>
                  </a:lnTo>
                  <a:lnTo>
                    <a:pt x="307" y="699"/>
                  </a:lnTo>
                  <a:lnTo>
                    <a:pt x="310" y="706"/>
                  </a:lnTo>
                  <a:lnTo>
                    <a:pt x="310" y="708"/>
                  </a:lnTo>
                  <a:lnTo>
                    <a:pt x="310" y="708"/>
                  </a:lnTo>
                  <a:lnTo>
                    <a:pt x="310" y="710"/>
                  </a:lnTo>
                  <a:lnTo>
                    <a:pt x="310" y="713"/>
                  </a:lnTo>
                  <a:lnTo>
                    <a:pt x="310" y="713"/>
                  </a:lnTo>
                  <a:lnTo>
                    <a:pt x="307" y="715"/>
                  </a:lnTo>
                  <a:lnTo>
                    <a:pt x="307" y="715"/>
                  </a:lnTo>
                  <a:lnTo>
                    <a:pt x="307" y="715"/>
                  </a:lnTo>
                  <a:lnTo>
                    <a:pt x="305" y="720"/>
                  </a:lnTo>
                  <a:lnTo>
                    <a:pt x="307" y="722"/>
                  </a:lnTo>
                  <a:lnTo>
                    <a:pt x="310" y="722"/>
                  </a:lnTo>
                  <a:lnTo>
                    <a:pt x="312" y="722"/>
                  </a:lnTo>
                  <a:lnTo>
                    <a:pt x="312" y="720"/>
                  </a:lnTo>
                  <a:lnTo>
                    <a:pt x="310" y="720"/>
                  </a:lnTo>
                  <a:lnTo>
                    <a:pt x="310" y="717"/>
                  </a:lnTo>
                  <a:lnTo>
                    <a:pt x="312" y="717"/>
                  </a:lnTo>
                  <a:lnTo>
                    <a:pt x="312" y="717"/>
                  </a:lnTo>
                  <a:lnTo>
                    <a:pt x="315" y="720"/>
                  </a:lnTo>
                  <a:lnTo>
                    <a:pt x="315" y="717"/>
                  </a:lnTo>
                  <a:lnTo>
                    <a:pt x="317" y="717"/>
                  </a:lnTo>
                  <a:lnTo>
                    <a:pt x="317" y="710"/>
                  </a:lnTo>
                  <a:lnTo>
                    <a:pt x="317" y="713"/>
                  </a:lnTo>
                  <a:lnTo>
                    <a:pt x="319" y="708"/>
                  </a:lnTo>
                  <a:lnTo>
                    <a:pt x="317" y="701"/>
                  </a:lnTo>
                  <a:lnTo>
                    <a:pt x="319" y="701"/>
                  </a:lnTo>
                  <a:lnTo>
                    <a:pt x="319" y="701"/>
                  </a:lnTo>
                  <a:lnTo>
                    <a:pt x="322" y="699"/>
                  </a:lnTo>
                  <a:lnTo>
                    <a:pt x="322" y="696"/>
                  </a:lnTo>
                  <a:lnTo>
                    <a:pt x="322" y="694"/>
                  </a:lnTo>
                  <a:lnTo>
                    <a:pt x="322" y="691"/>
                  </a:lnTo>
                  <a:lnTo>
                    <a:pt x="319" y="691"/>
                  </a:lnTo>
                  <a:lnTo>
                    <a:pt x="317" y="691"/>
                  </a:lnTo>
                  <a:lnTo>
                    <a:pt x="315" y="694"/>
                  </a:lnTo>
                  <a:lnTo>
                    <a:pt x="315" y="691"/>
                  </a:lnTo>
                  <a:lnTo>
                    <a:pt x="315" y="684"/>
                  </a:lnTo>
                  <a:lnTo>
                    <a:pt x="315" y="682"/>
                  </a:lnTo>
                  <a:lnTo>
                    <a:pt x="319" y="672"/>
                  </a:lnTo>
                  <a:lnTo>
                    <a:pt x="319" y="670"/>
                  </a:lnTo>
                  <a:lnTo>
                    <a:pt x="319" y="665"/>
                  </a:lnTo>
                  <a:lnTo>
                    <a:pt x="319" y="663"/>
                  </a:lnTo>
                  <a:lnTo>
                    <a:pt x="322" y="661"/>
                  </a:lnTo>
                  <a:lnTo>
                    <a:pt x="322" y="658"/>
                  </a:lnTo>
                  <a:lnTo>
                    <a:pt x="322" y="656"/>
                  </a:lnTo>
                  <a:lnTo>
                    <a:pt x="322" y="654"/>
                  </a:lnTo>
                  <a:lnTo>
                    <a:pt x="322" y="651"/>
                  </a:lnTo>
                  <a:lnTo>
                    <a:pt x="322" y="651"/>
                  </a:lnTo>
                  <a:lnTo>
                    <a:pt x="322" y="649"/>
                  </a:lnTo>
                  <a:lnTo>
                    <a:pt x="322" y="649"/>
                  </a:lnTo>
                  <a:lnTo>
                    <a:pt x="322" y="646"/>
                  </a:lnTo>
                  <a:lnTo>
                    <a:pt x="324" y="644"/>
                  </a:lnTo>
                  <a:lnTo>
                    <a:pt x="324" y="644"/>
                  </a:lnTo>
                  <a:lnTo>
                    <a:pt x="324" y="644"/>
                  </a:lnTo>
                  <a:lnTo>
                    <a:pt x="324" y="642"/>
                  </a:lnTo>
                  <a:lnTo>
                    <a:pt x="326" y="639"/>
                  </a:lnTo>
                  <a:lnTo>
                    <a:pt x="326" y="639"/>
                  </a:lnTo>
                  <a:lnTo>
                    <a:pt x="329" y="639"/>
                  </a:lnTo>
                  <a:lnTo>
                    <a:pt x="329" y="642"/>
                  </a:lnTo>
                  <a:lnTo>
                    <a:pt x="326" y="644"/>
                  </a:lnTo>
                  <a:lnTo>
                    <a:pt x="324" y="644"/>
                  </a:lnTo>
                  <a:lnTo>
                    <a:pt x="324" y="651"/>
                  </a:lnTo>
                  <a:lnTo>
                    <a:pt x="324" y="651"/>
                  </a:lnTo>
                  <a:lnTo>
                    <a:pt x="324" y="654"/>
                  </a:lnTo>
                  <a:lnTo>
                    <a:pt x="324" y="658"/>
                  </a:lnTo>
                  <a:lnTo>
                    <a:pt x="324" y="661"/>
                  </a:lnTo>
                  <a:lnTo>
                    <a:pt x="324" y="661"/>
                  </a:lnTo>
                  <a:lnTo>
                    <a:pt x="324" y="663"/>
                  </a:lnTo>
                  <a:lnTo>
                    <a:pt x="322" y="665"/>
                  </a:lnTo>
                  <a:lnTo>
                    <a:pt x="322" y="668"/>
                  </a:lnTo>
                  <a:lnTo>
                    <a:pt x="322" y="670"/>
                  </a:lnTo>
                  <a:lnTo>
                    <a:pt x="322" y="670"/>
                  </a:lnTo>
                  <a:lnTo>
                    <a:pt x="324" y="670"/>
                  </a:lnTo>
                  <a:lnTo>
                    <a:pt x="324" y="670"/>
                  </a:lnTo>
                  <a:lnTo>
                    <a:pt x="326" y="670"/>
                  </a:lnTo>
                  <a:lnTo>
                    <a:pt x="329" y="672"/>
                  </a:lnTo>
                  <a:lnTo>
                    <a:pt x="329" y="670"/>
                  </a:lnTo>
                  <a:lnTo>
                    <a:pt x="331" y="668"/>
                  </a:lnTo>
                  <a:lnTo>
                    <a:pt x="331" y="668"/>
                  </a:lnTo>
                  <a:lnTo>
                    <a:pt x="333" y="663"/>
                  </a:lnTo>
                  <a:lnTo>
                    <a:pt x="333" y="658"/>
                  </a:lnTo>
                  <a:lnTo>
                    <a:pt x="331" y="658"/>
                  </a:lnTo>
                  <a:lnTo>
                    <a:pt x="331" y="658"/>
                  </a:lnTo>
                  <a:lnTo>
                    <a:pt x="329" y="656"/>
                  </a:lnTo>
                  <a:lnTo>
                    <a:pt x="329" y="654"/>
                  </a:lnTo>
                  <a:lnTo>
                    <a:pt x="331" y="651"/>
                  </a:lnTo>
                  <a:lnTo>
                    <a:pt x="331" y="651"/>
                  </a:lnTo>
                  <a:lnTo>
                    <a:pt x="333" y="649"/>
                  </a:lnTo>
                  <a:lnTo>
                    <a:pt x="336" y="649"/>
                  </a:lnTo>
                  <a:lnTo>
                    <a:pt x="338" y="649"/>
                  </a:lnTo>
                  <a:lnTo>
                    <a:pt x="333" y="651"/>
                  </a:lnTo>
                  <a:lnTo>
                    <a:pt x="331" y="654"/>
                  </a:lnTo>
                  <a:lnTo>
                    <a:pt x="331" y="656"/>
                  </a:lnTo>
                  <a:lnTo>
                    <a:pt x="331" y="656"/>
                  </a:lnTo>
                  <a:lnTo>
                    <a:pt x="336" y="658"/>
                  </a:lnTo>
                  <a:lnTo>
                    <a:pt x="338" y="661"/>
                  </a:lnTo>
                  <a:lnTo>
                    <a:pt x="336" y="663"/>
                  </a:lnTo>
                  <a:lnTo>
                    <a:pt x="336" y="665"/>
                  </a:lnTo>
                  <a:lnTo>
                    <a:pt x="333" y="668"/>
                  </a:lnTo>
                  <a:lnTo>
                    <a:pt x="333" y="668"/>
                  </a:lnTo>
                  <a:lnTo>
                    <a:pt x="331" y="670"/>
                  </a:lnTo>
                  <a:lnTo>
                    <a:pt x="331" y="677"/>
                  </a:lnTo>
                  <a:lnTo>
                    <a:pt x="329" y="684"/>
                  </a:lnTo>
                  <a:lnTo>
                    <a:pt x="329" y="684"/>
                  </a:lnTo>
                  <a:lnTo>
                    <a:pt x="331" y="687"/>
                  </a:lnTo>
                  <a:lnTo>
                    <a:pt x="329" y="701"/>
                  </a:lnTo>
                  <a:lnTo>
                    <a:pt x="329" y="703"/>
                  </a:lnTo>
                  <a:lnTo>
                    <a:pt x="333" y="713"/>
                  </a:lnTo>
                  <a:lnTo>
                    <a:pt x="331" y="715"/>
                  </a:lnTo>
                  <a:lnTo>
                    <a:pt x="333" y="717"/>
                  </a:lnTo>
                  <a:lnTo>
                    <a:pt x="338" y="720"/>
                  </a:lnTo>
                  <a:lnTo>
                    <a:pt x="341" y="717"/>
                  </a:lnTo>
                  <a:lnTo>
                    <a:pt x="341" y="715"/>
                  </a:lnTo>
                  <a:lnTo>
                    <a:pt x="341" y="713"/>
                  </a:lnTo>
                  <a:lnTo>
                    <a:pt x="341" y="713"/>
                  </a:lnTo>
                  <a:lnTo>
                    <a:pt x="338" y="710"/>
                  </a:lnTo>
                  <a:lnTo>
                    <a:pt x="338" y="708"/>
                  </a:lnTo>
                  <a:lnTo>
                    <a:pt x="338" y="708"/>
                  </a:lnTo>
                  <a:lnTo>
                    <a:pt x="341" y="706"/>
                  </a:lnTo>
                  <a:lnTo>
                    <a:pt x="341" y="706"/>
                  </a:lnTo>
                  <a:lnTo>
                    <a:pt x="341" y="706"/>
                  </a:lnTo>
                  <a:lnTo>
                    <a:pt x="343" y="706"/>
                  </a:lnTo>
                  <a:lnTo>
                    <a:pt x="343" y="701"/>
                  </a:lnTo>
                  <a:lnTo>
                    <a:pt x="343" y="703"/>
                  </a:lnTo>
                  <a:lnTo>
                    <a:pt x="343" y="706"/>
                  </a:lnTo>
                  <a:lnTo>
                    <a:pt x="343" y="706"/>
                  </a:lnTo>
                  <a:lnTo>
                    <a:pt x="343" y="706"/>
                  </a:lnTo>
                  <a:lnTo>
                    <a:pt x="341" y="708"/>
                  </a:lnTo>
                  <a:lnTo>
                    <a:pt x="343" y="710"/>
                  </a:lnTo>
                  <a:lnTo>
                    <a:pt x="345" y="710"/>
                  </a:lnTo>
                  <a:lnTo>
                    <a:pt x="348" y="710"/>
                  </a:lnTo>
                  <a:lnTo>
                    <a:pt x="348" y="708"/>
                  </a:lnTo>
                  <a:lnTo>
                    <a:pt x="348" y="708"/>
                  </a:lnTo>
                  <a:lnTo>
                    <a:pt x="348" y="703"/>
                  </a:lnTo>
                  <a:lnTo>
                    <a:pt x="345" y="701"/>
                  </a:lnTo>
                  <a:lnTo>
                    <a:pt x="345" y="699"/>
                  </a:lnTo>
                  <a:lnTo>
                    <a:pt x="348" y="694"/>
                  </a:lnTo>
                  <a:lnTo>
                    <a:pt x="348" y="694"/>
                  </a:lnTo>
                  <a:lnTo>
                    <a:pt x="350" y="694"/>
                  </a:lnTo>
                  <a:lnTo>
                    <a:pt x="350" y="694"/>
                  </a:lnTo>
                  <a:lnTo>
                    <a:pt x="350" y="703"/>
                  </a:lnTo>
                  <a:lnTo>
                    <a:pt x="352" y="706"/>
                  </a:lnTo>
                  <a:lnTo>
                    <a:pt x="352" y="706"/>
                  </a:lnTo>
                  <a:lnTo>
                    <a:pt x="352" y="708"/>
                  </a:lnTo>
                  <a:lnTo>
                    <a:pt x="357" y="708"/>
                  </a:lnTo>
                  <a:lnTo>
                    <a:pt x="362" y="710"/>
                  </a:lnTo>
                  <a:lnTo>
                    <a:pt x="364" y="713"/>
                  </a:lnTo>
                  <a:lnTo>
                    <a:pt x="367" y="713"/>
                  </a:lnTo>
                  <a:lnTo>
                    <a:pt x="367" y="713"/>
                  </a:lnTo>
                  <a:lnTo>
                    <a:pt x="367" y="710"/>
                  </a:lnTo>
                  <a:lnTo>
                    <a:pt x="369" y="710"/>
                  </a:lnTo>
                  <a:lnTo>
                    <a:pt x="369" y="710"/>
                  </a:lnTo>
                  <a:lnTo>
                    <a:pt x="369" y="710"/>
                  </a:lnTo>
                  <a:lnTo>
                    <a:pt x="369" y="713"/>
                  </a:lnTo>
                  <a:lnTo>
                    <a:pt x="371" y="713"/>
                  </a:lnTo>
                  <a:lnTo>
                    <a:pt x="371" y="713"/>
                  </a:lnTo>
                  <a:lnTo>
                    <a:pt x="374" y="710"/>
                  </a:lnTo>
                  <a:lnTo>
                    <a:pt x="374" y="708"/>
                  </a:lnTo>
                  <a:lnTo>
                    <a:pt x="374" y="703"/>
                  </a:lnTo>
                  <a:lnTo>
                    <a:pt x="374" y="703"/>
                  </a:lnTo>
                  <a:lnTo>
                    <a:pt x="371" y="701"/>
                  </a:lnTo>
                  <a:lnTo>
                    <a:pt x="369" y="699"/>
                  </a:lnTo>
                  <a:lnTo>
                    <a:pt x="369" y="696"/>
                  </a:lnTo>
                  <a:lnTo>
                    <a:pt x="369" y="691"/>
                  </a:lnTo>
                  <a:lnTo>
                    <a:pt x="367" y="682"/>
                  </a:lnTo>
                  <a:lnTo>
                    <a:pt x="364" y="677"/>
                  </a:lnTo>
                  <a:lnTo>
                    <a:pt x="362" y="675"/>
                  </a:lnTo>
                  <a:lnTo>
                    <a:pt x="360" y="675"/>
                  </a:lnTo>
                  <a:lnTo>
                    <a:pt x="357" y="675"/>
                  </a:lnTo>
                  <a:lnTo>
                    <a:pt x="355" y="672"/>
                  </a:lnTo>
                  <a:lnTo>
                    <a:pt x="355" y="670"/>
                  </a:lnTo>
                  <a:lnTo>
                    <a:pt x="355" y="668"/>
                  </a:lnTo>
                  <a:lnTo>
                    <a:pt x="355" y="665"/>
                  </a:lnTo>
                  <a:lnTo>
                    <a:pt x="357" y="665"/>
                  </a:lnTo>
                  <a:lnTo>
                    <a:pt x="357" y="668"/>
                  </a:lnTo>
                  <a:lnTo>
                    <a:pt x="357" y="670"/>
                  </a:lnTo>
                  <a:lnTo>
                    <a:pt x="357" y="672"/>
                  </a:lnTo>
                  <a:lnTo>
                    <a:pt x="360" y="672"/>
                  </a:lnTo>
                  <a:lnTo>
                    <a:pt x="364" y="675"/>
                  </a:lnTo>
                  <a:lnTo>
                    <a:pt x="367" y="675"/>
                  </a:lnTo>
                  <a:lnTo>
                    <a:pt x="367" y="675"/>
                  </a:lnTo>
                  <a:lnTo>
                    <a:pt x="367" y="672"/>
                  </a:lnTo>
                  <a:lnTo>
                    <a:pt x="367" y="672"/>
                  </a:lnTo>
                  <a:lnTo>
                    <a:pt x="369" y="672"/>
                  </a:lnTo>
                  <a:lnTo>
                    <a:pt x="371" y="672"/>
                  </a:lnTo>
                  <a:lnTo>
                    <a:pt x="371" y="668"/>
                  </a:lnTo>
                  <a:lnTo>
                    <a:pt x="371" y="661"/>
                  </a:lnTo>
                  <a:lnTo>
                    <a:pt x="371" y="658"/>
                  </a:lnTo>
                  <a:lnTo>
                    <a:pt x="369" y="656"/>
                  </a:lnTo>
                  <a:lnTo>
                    <a:pt x="369" y="654"/>
                  </a:lnTo>
                  <a:lnTo>
                    <a:pt x="369" y="651"/>
                  </a:lnTo>
                  <a:lnTo>
                    <a:pt x="369" y="651"/>
                  </a:lnTo>
                  <a:lnTo>
                    <a:pt x="369" y="649"/>
                  </a:lnTo>
                  <a:lnTo>
                    <a:pt x="369" y="646"/>
                  </a:lnTo>
                  <a:lnTo>
                    <a:pt x="371" y="649"/>
                  </a:lnTo>
                  <a:lnTo>
                    <a:pt x="371" y="649"/>
                  </a:lnTo>
                  <a:lnTo>
                    <a:pt x="371" y="649"/>
                  </a:lnTo>
                  <a:lnTo>
                    <a:pt x="371" y="649"/>
                  </a:lnTo>
                  <a:lnTo>
                    <a:pt x="374" y="644"/>
                  </a:lnTo>
                  <a:lnTo>
                    <a:pt x="374" y="642"/>
                  </a:lnTo>
                  <a:lnTo>
                    <a:pt x="374" y="639"/>
                  </a:lnTo>
                  <a:lnTo>
                    <a:pt x="371" y="637"/>
                  </a:lnTo>
                  <a:lnTo>
                    <a:pt x="367" y="632"/>
                  </a:lnTo>
                  <a:lnTo>
                    <a:pt x="367" y="627"/>
                  </a:lnTo>
                  <a:lnTo>
                    <a:pt x="367" y="627"/>
                  </a:lnTo>
                  <a:lnTo>
                    <a:pt x="364" y="625"/>
                  </a:lnTo>
                  <a:lnTo>
                    <a:pt x="364" y="623"/>
                  </a:lnTo>
                  <a:lnTo>
                    <a:pt x="364" y="616"/>
                  </a:lnTo>
                  <a:lnTo>
                    <a:pt x="364" y="616"/>
                  </a:lnTo>
                  <a:lnTo>
                    <a:pt x="364" y="613"/>
                  </a:lnTo>
                  <a:lnTo>
                    <a:pt x="364" y="611"/>
                  </a:lnTo>
                  <a:lnTo>
                    <a:pt x="364" y="611"/>
                  </a:lnTo>
                  <a:lnTo>
                    <a:pt x="364" y="609"/>
                  </a:lnTo>
                  <a:lnTo>
                    <a:pt x="362" y="604"/>
                  </a:lnTo>
                  <a:lnTo>
                    <a:pt x="362" y="599"/>
                  </a:lnTo>
                  <a:lnTo>
                    <a:pt x="360" y="597"/>
                  </a:lnTo>
                  <a:lnTo>
                    <a:pt x="357" y="597"/>
                  </a:lnTo>
                  <a:lnTo>
                    <a:pt x="360" y="594"/>
                  </a:lnTo>
                  <a:lnTo>
                    <a:pt x="360" y="592"/>
                  </a:lnTo>
                  <a:lnTo>
                    <a:pt x="360" y="587"/>
                  </a:lnTo>
                  <a:lnTo>
                    <a:pt x="357" y="585"/>
                  </a:lnTo>
                  <a:lnTo>
                    <a:pt x="357" y="583"/>
                  </a:lnTo>
                  <a:lnTo>
                    <a:pt x="357" y="580"/>
                  </a:lnTo>
                  <a:lnTo>
                    <a:pt x="355" y="578"/>
                  </a:lnTo>
                  <a:lnTo>
                    <a:pt x="355" y="575"/>
                  </a:lnTo>
                  <a:lnTo>
                    <a:pt x="355" y="573"/>
                  </a:lnTo>
                  <a:lnTo>
                    <a:pt x="355" y="571"/>
                  </a:lnTo>
                  <a:lnTo>
                    <a:pt x="357" y="568"/>
                  </a:lnTo>
                  <a:lnTo>
                    <a:pt x="357" y="566"/>
                  </a:lnTo>
                  <a:lnTo>
                    <a:pt x="357" y="566"/>
                  </a:lnTo>
                  <a:lnTo>
                    <a:pt x="357" y="564"/>
                  </a:lnTo>
                  <a:lnTo>
                    <a:pt x="360" y="561"/>
                  </a:lnTo>
                  <a:lnTo>
                    <a:pt x="357" y="559"/>
                  </a:lnTo>
                  <a:lnTo>
                    <a:pt x="357" y="556"/>
                  </a:lnTo>
                  <a:lnTo>
                    <a:pt x="355" y="556"/>
                  </a:lnTo>
                  <a:lnTo>
                    <a:pt x="352" y="554"/>
                  </a:lnTo>
                  <a:lnTo>
                    <a:pt x="350" y="549"/>
                  </a:lnTo>
                  <a:lnTo>
                    <a:pt x="348" y="547"/>
                  </a:lnTo>
                  <a:lnTo>
                    <a:pt x="345" y="545"/>
                  </a:lnTo>
                  <a:lnTo>
                    <a:pt x="345" y="542"/>
                  </a:lnTo>
                  <a:lnTo>
                    <a:pt x="345" y="540"/>
                  </a:lnTo>
                  <a:lnTo>
                    <a:pt x="348" y="538"/>
                  </a:lnTo>
                  <a:lnTo>
                    <a:pt x="348" y="530"/>
                  </a:lnTo>
                  <a:lnTo>
                    <a:pt x="350" y="528"/>
                  </a:lnTo>
                  <a:lnTo>
                    <a:pt x="355" y="521"/>
                  </a:lnTo>
                  <a:lnTo>
                    <a:pt x="357" y="519"/>
                  </a:lnTo>
                  <a:lnTo>
                    <a:pt x="360" y="516"/>
                  </a:lnTo>
                  <a:lnTo>
                    <a:pt x="360" y="516"/>
                  </a:lnTo>
                  <a:lnTo>
                    <a:pt x="360" y="514"/>
                  </a:lnTo>
                  <a:lnTo>
                    <a:pt x="360" y="514"/>
                  </a:lnTo>
                  <a:lnTo>
                    <a:pt x="357" y="514"/>
                  </a:lnTo>
                  <a:lnTo>
                    <a:pt x="355" y="514"/>
                  </a:lnTo>
                  <a:lnTo>
                    <a:pt x="355" y="514"/>
                  </a:lnTo>
                  <a:lnTo>
                    <a:pt x="345" y="512"/>
                  </a:lnTo>
                  <a:lnTo>
                    <a:pt x="345" y="509"/>
                  </a:lnTo>
                  <a:lnTo>
                    <a:pt x="343" y="509"/>
                  </a:lnTo>
                  <a:lnTo>
                    <a:pt x="341" y="512"/>
                  </a:lnTo>
                  <a:lnTo>
                    <a:pt x="341" y="512"/>
                  </a:lnTo>
                  <a:lnTo>
                    <a:pt x="341" y="512"/>
                  </a:lnTo>
                  <a:lnTo>
                    <a:pt x="338" y="512"/>
                  </a:lnTo>
                  <a:lnTo>
                    <a:pt x="331" y="509"/>
                  </a:lnTo>
                  <a:lnTo>
                    <a:pt x="329" y="509"/>
                  </a:lnTo>
                  <a:lnTo>
                    <a:pt x="329" y="507"/>
                  </a:lnTo>
                  <a:lnTo>
                    <a:pt x="329" y="502"/>
                  </a:lnTo>
                  <a:lnTo>
                    <a:pt x="329" y="500"/>
                  </a:lnTo>
                  <a:lnTo>
                    <a:pt x="333" y="497"/>
                  </a:lnTo>
                  <a:lnTo>
                    <a:pt x="338" y="481"/>
                  </a:lnTo>
                  <a:lnTo>
                    <a:pt x="338" y="478"/>
                  </a:lnTo>
                  <a:lnTo>
                    <a:pt x="336" y="478"/>
                  </a:lnTo>
                  <a:lnTo>
                    <a:pt x="336" y="478"/>
                  </a:lnTo>
                  <a:lnTo>
                    <a:pt x="333" y="481"/>
                  </a:lnTo>
                  <a:lnTo>
                    <a:pt x="333" y="481"/>
                  </a:lnTo>
                  <a:lnTo>
                    <a:pt x="331" y="478"/>
                  </a:lnTo>
                  <a:lnTo>
                    <a:pt x="329" y="478"/>
                  </a:lnTo>
                  <a:lnTo>
                    <a:pt x="326" y="476"/>
                  </a:lnTo>
                  <a:lnTo>
                    <a:pt x="324" y="474"/>
                  </a:lnTo>
                  <a:lnTo>
                    <a:pt x="322" y="469"/>
                  </a:lnTo>
                  <a:lnTo>
                    <a:pt x="319" y="467"/>
                  </a:lnTo>
                  <a:lnTo>
                    <a:pt x="319" y="467"/>
                  </a:lnTo>
                  <a:lnTo>
                    <a:pt x="317" y="467"/>
                  </a:lnTo>
                  <a:lnTo>
                    <a:pt x="315" y="467"/>
                  </a:lnTo>
                  <a:lnTo>
                    <a:pt x="315" y="464"/>
                  </a:lnTo>
                  <a:lnTo>
                    <a:pt x="315" y="464"/>
                  </a:lnTo>
                  <a:lnTo>
                    <a:pt x="315" y="462"/>
                  </a:lnTo>
                  <a:lnTo>
                    <a:pt x="315" y="462"/>
                  </a:lnTo>
                  <a:lnTo>
                    <a:pt x="315" y="462"/>
                  </a:lnTo>
                  <a:lnTo>
                    <a:pt x="312" y="459"/>
                  </a:lnTo>
                  <a:lnTo>
                    <a:pt x="312" y="459"/>
                  </a:lnTo>
                  <a:lnTo>
                    <a:pt x="312" y="459"/>
                  </a:lnTo>
                  <a:lnTo>
                    <a:pt x="315" y="448"/>
                  </a:lnTo>
                  <a:lnTo>
                    <a:pt x="315" y="445"/>
                  </a:lnTo>
                  <a:lnTo>
                    <a:pt x="312" y="445"/>
                  </a:lnTo>
                  <a:lnTo>
                    <a:pt x="312" y="443"/>
                  </a:lnTo>
                  <a:lnTo>
                    <a:pt x="315" y="441"/>
                  </a:lnTo>
                  <a:lnTo>
                    <a:pt x="315" y="438"/>
                  </a:lnTo>
                  <a:lnTo>
                    <a:pt x="317" y="438"/>
                  </a:lnTo>
                  <a:lnTo>
                    <a:pt x="317" y="436"/>
                  </a:lnTo>
                  <a:lnTo>
                    <a:pt x="317" y="436"/>
                  </a:lnTo>
                  <a:lnTo>
                    <a:pt x="315" y="433"/>
                  </a:lnTo>
                  <a:lnTo>
                    <a:pt x="317" y="433"/>
                  </a:lnTo>
                  <a:lnTo>
                    <a:pt x="317" y="431"/>
                  </a:lnTo>
                  <a:lnTo>
                    <a:pt x="319" y="431"/>
                  </a:lnTo>
                  <a:lnTo>
                    <a:pt x="322" y="431"/>
                  </a:lnTo>
                  <a:lnTo>
                    <a:pt x="324" y="431"/>
                  </a:lnTo>
                  <a:lnTo>
                    <a:pt x="326" y="429"/>
                  </a:lnTo>
                  <a:lnTo>
                    <a:pt x="331" y="426"/>
                  </a:lnTo>
                  <a:lnTo>
                    <a:pt x="331" y="424"/>
                  </a:lnTo>
                  <a:lnTo>
                    <a:pt x="331" y="422"/>
                  </a:lnTo>
                  <a:lnTo>
                    <a:pt x="331" y="419"/>
                  </a:lnTo>
                  <a:lnTo>
                    <a:pt x="331" y="417"/>
                  </a:lnTo>
                  <a:lnTo>
                    <a:pt x="331" y="414"/>
                  </a:lnTo>
                  <a:lnTo>
                    <a:pt x="331" y="412"/>
                  </a:lnTo>
                  <a:lnTo>
                    <a:pt x="333" y="412"/>
                  </a:lnTo>
                  <a:lnTo>
                    <a:pt x="333" y="410"/>
                  </a:lnTo>
                  <a:lnTo>
                    <a:pt x="331" y="410"/>
                  </a:lnTo>
                  <a:lnTo>
                    <a:pt x="329" y="407"/>
                  </a:lnTo>
                  <a:lnTo>
                    <a:pt x="329" y="405"/>
                  </a:lnTo>
                  <a:lnTo>
                    <a:pt x="326" y="405"/>
                  </a:lnTo>
                  <a:lnTo>
                    <a:pt x="326" y="403"/>
                  </a:lnTo>
                  <a:lnTo>
                    <a:pt x="329" y="400"/>
                  </a:lnTo>
                  <a:lnTo>
                    <a:pt x="329" y="400"/>
                  </a:lnTo>
                  <a:lnTo>
                    <a:pt x="329" y="396"/>
                  </a:lnTo>
                  <a:lnTo>
                    <a:pt x="329" y="396"/>
                  </a:lnTo>
                  <a:lnTo>
                    <a:pt x="329" y="393"/>
                  </a:lnTo>
                  <a:lnTo>
                    <a:pt x="329" y="393"/>
                  </a:lnTo>
                  <a:lnTo>
                    <a:pt x="331" y="391"/>
                  </a:lnTo>
                  <a:lnTo>
                    <a:pt x="333" y="391"/>
                  </a:lnTo>
                  <a:lnTo>
                    <a:pt x="333" y="391"/>
                  </a:lnTo>
                  <a:lnTo>
                    <a:pt x="333" y="391"/>
                  </a:lnTo>
                  <a:lnTo>
                    <a:pt x="336" y="388"/>
                  </a:lnTo>
                  <a:lnTo>
                    <a:pt x="336" y="386"/>
                  </a:lnTo>
                  <a:lnTo>
                    <a:pt x="336" y="386"/>
                  </a:lnTo>
                  <a:lnTo>
                    <a:pt x="336" y="384"/>
                  </a:lnTo>
                  <a:lnTo>
                    <a:pt x="336" y="384"/>
                  </a:lnTo>
                  <a:lnTo>
                    <a:pt x="333" y="379"/>
                  </a:lnTo>
                  <a:lnTo>
                    <a:pt x="331" y="374"/>
                  </a:lnTo>
                  <a:lnTo>
                    <a:pt x="329" y="372"/>
                  </a:lnTo>
                  <a:lnTo>
                    <a:pt x="326" y="372"/>
                  </a:lnTo>
                  <a:lnTo>
                    <a:pt x="324" y="374"/>
                  </a:lnTo>
                  <a:lnTo>
                    <a:pt x="322" y="377"/>
                  </a:lnTo>
                  <a:lnTo>
                    <a:pt x="319" y="379"/>
                  </a:lnTo>
                  <a:lnTo>
                    <a:pt x="315" y="377"/>
                  </a:lnTo>
                  <a:lnTo>
                    <a:pt x="307" y="377"/>
                  </a:lnTo>
                  <a:lnTo>
                    <a:pt x="305" y="374"/>
                  </a:lnTo>
                  <a:lnTo>
                    <a:pt x="296" y="367"/>
                  </a:lnTo>
                  <a:lnTo>
                    <a:pt x="265" y="353"/>
                  </a:lnTo>
                  <a:lnTo>
                    <a:pt x="262" y="351"/>
                  </a:lnTo>
                  <a:lnTo>
                    <a:pt x="262" y="351"/>
                  </a:lnTo>
                  <a:lnTo>
                    <a:pt x="260" y="348"/>
                  </a:lnTo>
                  <a:lnTo>
                    <a:pt x="260" y="348"/>
                  </a:lnTo>
                  <a:lnTo>
                    <a:pt x="260" y="348"/>
                  </a:lnTo>
                  <a:lnTo>
                    <a:pt x="260" y="346"/>
                  </a:lnTo>
                  <a:lnTo>
                    <a:pt x="260" y="341"/>
                  </a:lnTo>
                  <a:lnTo>
                    <a:pt x="260" y="339"/>
                  </a:lnTo>
                  <a:lnTo>
                    <a:pt x="258" y="336"/>
                  </a:lnTo>
                  <a:lnTo>
                    <a:pt x="255" y="334"/>
                  </a:lnTo>
                  <a:lnTo>
                    <a:pt x="255" y="334"/>
                  </a:lnTo>
                  <a:lnTo>
                    <a:pt x="253" y="334"/>
                  </a:lnTo>
                  <a:lnTo>
                    <a:pt x="253" y="329"/>
                  </a:lnTo>
                  <a:lnTo>
                    <a:pt x="253" y="327"/>
                  </a:lnTo>
                  <a:lnTo>
                    <a:pt x="255" y="325"/>
                  </a:lnTo>
                  <a:lnTo>
                    <a:pt x="255" y="320"/>
                  </a:lnTo>
                  <a:lnTo>
                    <a:pt x="258" y="320"/>
                  </a:lnTo>
                  <a:lnTo>
                    <a:pt x="258" y="320"/>
                  </a:lnTo>
                  <a:lnTo>
                    <a:pt x="260" y="317"/>
                  </a:lnTo>
                  <a:lnTo>
                    <a:pt x="260" y="315"/>
                  </a:lnTo>
                  <a:lnTo>
                    <a:pt x="260" y="315"/>
                  </a:lnTo>
                  <a:lnTo>
                    <a:pt x="260" y="313"/>
                  </a:lnTo>
                  <a:lnTo>
                    <a:pt x="262" y="313"/>
                  </a:lnTo>
                  <a:lnTo>
                    <a:pt x="262" y="313"/>
                  </a:lnTo>
                  <a:lnTo>
                    <a:pt x="265" y="310"/>
                  </a:lnTo>
                  <a:lnTo>
                    <a:pt x="265" y="308"/>
                  </a:lnTo>
                  <a:lnTo>
                    <a:pt x="265" y="306"/>
                  </a:lnTo>
                  <a:lnTo>
                    <a:pt x="265" y="301"/>
                  </a:lnTo>
                  <a:lnTo>
                    <a:pt x="262" y="301"/>
                  </a:lnTo>
                  <a:lnTo>
                    <a:pt x="262" y="301"/>
                  </a:lnTo>
                  <a:lnTo>
                    <a:pt x="262" y="298"/>
                  </a:lnTo>
                  <a:lnTo>
                    <a:pt x="270" y="296"/>
                  </a:lnTo>
                  <a:lnTo>
                    <a:pt x="272" y="296"/>
                  </a:lnTo>
                  <a:lnTo>
                    <a:pt x="272" y="296"/>
                  </a:lnTo>
                  <a:lnTo>
                    <a:pt x="274" y="296"/>
                  </a:lnTo>
                  <a:lnTo>
                    <a:pt x="277" y="298"/>
                  </a:lnTo>
                  <a:lnTo>
                    <a:pt x="277" y="301"/>
                  </a:lnTo>
                  <a:lnTo>
                    <a:pt x="277" y="303"/>
                  </a:lnTo>
                  <a:lnTo>
                    <a:pt x="279" y="303"/>
                  </a:lnTo>
                  <a:lnTo>
                    <a:pt x="284" y="306"/>
                  </a:lnTo>
                  <a:lnTo>
                    <a:pt x="286" y="306"/>
                  </a:lnTo>
                  <a:lnTo>
                    <a:pt x="286" y="306"/>
                  </a:lnTo>
                  <a:lnTo>
                    <a:pt x="289" y="301"/>
                  </a:lnTo>
                  <a:lnTo>
                    <a:pt x="293" y="296"/>
                  </a:lnTo>
                  <a:lnTo>
                    <a:pt x="293" y="294"/>
                  </a:lnTo>
                  <a:lnTo>
                    <a:pt x="296" y="289"/>
                  </a:lnTo>
                  <a:lnTo>
                    <a:pt x="298" y="287"/>
                  </a:lnTo>
                  <a:lnTo>
                    <a:pt x="298" y="282"/>
                  </a:lnTo>
                  <a:lnTo>
                    <a:pt x="300" y="275"/>
                  </a:lnTo>
                  <a:lnTo>
                    <a:pt x="300" y="268"/>
                  </a:lnTo>
                  <a:lnTo>
                    <a:pt x="300" y="265"/>
                  </a:lnTo>
                  <a:lnTo>
                    <a:pt x="305" y="263"/>
                  </a:lnTo>
                  <a:lnTo>
                    <a:pt x="305" y="265"/>
                  </a:lnTo>
                  <a:lnTo>
                    <a:pt x="310" y="265"/>
                  </a:lnTo>
                  <a:lnTo>
                    <a:pt x="312" y="268"/>
                  </a:lnTo>
                  <a:lnTo>
                    <a:pt x="315" y="268"/>
                  </a:lnTo>
                  <a:lnTo>
                    <a:pt x="315" y="268"/>
                  </a:lnTo>
                  <a:lnTo>
                    <a:pt x="315" y="268"/>
                  </a:lnTo>
                  <a:lnTo>
                    <a:pt x="317" y="265"/>
                  </a:lnTo>
                  <a:lnTo>
                    <a:pt x="317" y="265"/>
                  </a:lnTo>
                  <a:lnTo>
                    <a:pt x="319" y="265"/>
                  </a:lnTo>
                  <a:lnTo>
                    <a:pt x="322" y="265"/>
                  </a:lnTo>
                  <a:lnTo>
                    <a:pt x="326" y="265"/>
                  </a:lnTo>
                  <a:lnTo>
                    <a:pt x="333" y="268"/>
                  </a:lnTo>
                  <a:lnTo>
                    <a:pt x="341" y="268"/>
                  </a:lnTo>
                  <a:lnTo>
                    <a:pt x="341" y="268"/>
                  </a:lnTo>
                  <a:lnTo>
                    <a:pt x="343" y="265"/>
                  </a:lnTo>
                  <a:lnTo>
                    <a:pt x="343" y="263"/>
                  </a:lnTo>
                  <a:lnTo>
                    <a:pt x="343" y="263"/>
                  </a:lnTo>
                  <a:lnTo>
                    <a:pt x="345" y="263"/>
                  </a:lnTo>
                  <a:lnTo>
                    <a:pt x="345" y="265"/>
                  </a:lnTo>
                  <a:lnTo>
                    <a:pt x="352" y="268"/>
                  </a:lnTo>
                  <a:lnTo>
                    <a:pt x="355" y="268"/>
                  </a:lnTo>
                  <a:lnTo>
                    <a:pt x="355" y="265"/>
                  </a:lnTo>
                  <a:lnTo>
                    <a:pt x="357" y="265"/>
                  </a:lnTo>
                  <a:lnTo>
                    <a:pt x="357" y="263"/>
                  </a:lnTo>
                  <a:lnTo>
                    <a:pt x="357" y="261"/>
                  </a:lnTo>
                  <a:lnTo>
                    <a:pt x="357" y="261"/>
                  </a:lnTo>
                  <a:lnTo>
                    <a:pt x="357" y="258"/>
                  </a:lnTo>
                  <a:lnTo>
                    <a:pt x="362" y="256"/>
                  </a:lnTo>
                  <a:lnTo>
                    <a:pt x="362" y="254"/>
                  </a:lnTo>
                  <a:lnTo>
                    <a:pt x="362" y="254"/>
                  </a:lnTo>
                  <a:lnTo>
                    <a:pt x="362" y="251"/>
                  </a:lnTo>
                  <a:lnTo>
                    <a:pt x="362" y="251"/>
                  </a:lnTo>
                  <a:lnTo>
                    <a:pt x="357" y="251"/>
                  </a:lnTo>
                  <a:lnTo>
                    <a:pt x="352" y="251"/>
                  </a:lnTo>
                  <a:lnTo>
                    <a:pt x="352" y="249"/>
                  </a:lnTo>
                  <a:lnTo>
                    <a:pt x="350" y="249"/>
                  </a:lnTo>
                  <a:lnTo>
                    <a:pt x="348" y="246"/>
                  </a:lnTo>
                  <a:lnTo>
                    <a:pt x="348" y="246"/>
                  </a:lnTo>
                  <a:lnTo>
                    <a:pt x="345" y="246"/>
                  </a:lnTo>
                  <a:lnTo>
                    <a:pt x="343" y="244"/>
                  </a:lnTo>
                  <a:lnTo>
                    <a:pt x="343" y="242"/>
                  </a:lnTo>
                  <a:lnTo>
                    <a:pt x="343" y="242"/>
                  </a:lnTo>
                  <a:lnTo>
                    <a:pt x="343" y="239"/>
                  </a:lnTo>
                  <a:lnTo>
                    <a:pt x="341" y="239"/>
                  </a:lnTo>
                  <a:lnTo>
                    <a:pt x="341" y="237"/>
                  </a:lnTo>
                  <a:lnTo>
                    <a:pt x="343" y="232"/>
                  </a:lnTo>
                  <a:lnTo>
                    <a:pt x="343" y="230"/>
                  </a:lnTo>
                  <a:lnTo>
                    <a:pt x="343" y="230"/>
                  </a:lnTo>
                  <a:lnTo>
                    <a:pt x="341" y="227"/>
                  </a:lnTo>
                  <a:lnTo>
                    <a:pt x="341" y="225"/>
                  </a:lnTo>
                  <a:lnTo>
                    <a:pt x="338" y="225"/>
                  </a:lnTo>
                  <a:lnTo>
                    <a:pt x="336" y="223"/>
                  </a:lnTo>
                  <a:lnTo>
                    <a:pt x="336" y="225"/>
                  </a:lnTo>
                  <a:lnTo>
                    <a:pt x="333" y="227"/>
                  </a:lnTo>
                  <a:lnTo>
                    <a:pt x="333" y="227"/>
                  </a:lnTo>
                  <a:lnTo>
                    <a:pt x="331" y="225"/>
                  </a:lnTo>
                  <a:lnTo>
                    <a:pt x="331" y="227"/>
                  </a:lnTo>
                  <a:lnTo>
                    <a:pt x="329" y="227"/>
                  </a:lnTo>
                  <a:lnTo>
                    <a:pt x="329" y="227"/>
                  </a:lnTo>
                  <a:lnTo>
                    <a:pt x="329" y="230"/>
                  </a:lnTo>
                  <a:lnTo>
                    <a:pt x="326" y="230"/>
                  </a:lnTo>
                  <a:lnTo>
                    <a:pt x="324" y="230"/>
                  </a:lnTo>
                  <a:lnTo>
                    <a:pt x="319" y="227"/>
                  </a:lnTo>
                  <a:lnTo>
                    <a:pt x="317" y="225"/>
                  </a:lnTo>
                  <a:lnTo>
                    <a:pt x="312" y="225"/>
                  </a:lnTo>
                  <a:lnTo>
                    <a:pt x="310" y="225"/>
                  </a:lnTo>
                  <a:lnTo>
                    <a:pt x="310" y="225"/>
                  </a:lnTo>
                  <a:lnTo>
                    <a:pt x="310" y="223"/>
                  </a:lnTo>
                  <a:lnTo>
                    <a:pt x="305" y="220"/>
                  </a:lnTo>
                  <a:lnTo>
                    <a:pt x="305" y="218"/>
                  </a:lnTo>
                  <a:lnTo>
                    <a:pt x="300" y="216"/>
                  </a:lnTo>
                  <a:lnTo>
                    <a:pt x="298" y="213"/>
                  </a:lnTo>
                  <a:lnTo>
                    <a:pt x="298" y="206"/>
                  </a:lnTo>
                  <a:lnTo>
                    <a:pt x="296" y="201"/>
                  </a:lnTo>
                  <a:lnTo>
                    <a:pt x="286" y="197"/>
                  </a:lnTo>
                  <a:lnTo>
                    <a:pt x="279" y="190"/>
                  </a:lnTo>
                  <a:lnTo>
                    <a:pt x="277" y="187"/>
                  </a:lnTo>
                  <a:lnTo>
                    <a:pt x="272" y="187"/>
                  </a:lnTo>
                  <a:lnTo>
                    <a:pt x="270" y="190"/>
                  </a:lnTo>
                  <a:lnTo>
                    <a:pt x="267" y="190"/>
                  </a:lnTo>
                  <a:lnTo>
                    <a:pt x="265" y="190"/>
                  </a:lnTo>
                  <a:lnTo>
                    <a:pt x="262" y="190"/>
                  </a:lnTo>
                  <a:lnTo>
                    <a:pt x="262" y="187"/>
                  </a:lnTo>
                  <a:lnTo>
                    <a:pt x="262" y="185"/>
                  </a:lnTo>
                  <a:lnTo>
                    <a:pt x="260" y="183"/>
                  </a:lnTo>
                  <a:lnTo>
                    <a:pt x="260" y="183"/>
                  </a:lnTo>
                  <a:lnTo>
                    <a:pt x="260" y="180"/>
                  </a:lnTo>
                  <a:lnTo>
                    <a:pt x="260" y="180"/>
                  </a:lnTo>
                  <a:lnTo>
                    <a:pt x="258" y="173"/>
                  </a:lnTo>
                  <a:lnTo>
                    <a:pt x="258" y="173"/>
                  </a:lnTo>
                  <a:lnTo>
                    <a:pt x="260" y="173"/>
                  </a:lnTo>
                  <a:lnTo>
                    <a:pt x="260" y="171"/>
                  </a:lnTo>
                  <a:lnTo>
                    <a:pt x="262" y="164"/>
                  </a:lnTo>
                  <a:lnTo>
                    <a:pt x="265" y="159"/>
                  </a:lnTo>
                  <a:lnTo>
                    <a:pt x="267" y="156"/>
                  </a:lnTo>
                  <a:lnTo>
                    <a:pt x="267" y="154"/>
                  </a:lnTo>
                  <a:lnTo>
                    <a:pt x="267" y="154"/>
                  </a:lnTo>
                  <a:lnTo>
                    <a:pt x="267" y="154"/>
                  </a:lnTo>
                  <a:lnTo>
                    <a:pt x="267" y="152"/>
                  </a:lnTo>
                  <a:lnTo>
                    <a:pt x="267" y="152"/>
                  </a:lnTo>
                  <a:lnTo>
                    <a:pt x="265" y="152"/>
                  </a:lnTo>
                  <a:lnTo>
                    <a:pt x="267" y="149"/>
                  </a:lnTo>
                  <a:lnTo>
                    <a:pt x="267" y="149"/>
                  </a:lnTo>
                  <a:lnTo>
                    <a:pt x="267" y="145"/>
                  </a:lnTo>
                  <a:lnTo>
                    <a:pt x="270" y="145"/>
                  </a:lnTo>
                  <a:lnTo>
                    <a:pt x="272" y="142"/>
                  </a:lnTo>
                  <a:lnTo>
                    <a:pt x="274" y="140"/>
                  </a:lnTo>
                  <a:lnTo>
                    <a:pt x="274" y="140"/>
                  </a:lnTo>
                  <a:lnTo>
                    <a:pt x="274" y="138"/>
                  </a:lnTo>
                  <a:lnTo>
                    <a:pt x="277" y="138"/>
                  </a:lnTo>
                  <a:lnTo>
                    <a:pt x="279" y="138"/>
                  </a:lnTo>
                  <a:lnTo>
                    <a:pt x="286" y="135"/>
                  </a:lnTo>
                  <a:lnTo>
                    <a:pt x="286" y="135"/>
                  </a:lnTo>
                  <a:lnTo>
                    <a:pt x="289" y="133"/>
                  </a:lnTo>
                  <a:lnTo>
                    <a:pt x="289" y="128"/>
                  </a:lnTo>
                  <a:lnTo>
                    <a:pt x="289" y="126"/>
                  </a:lnTo>
                  <a:lnTo>
                    <a:pt x="291" y="123"/>
                  </a:lnTo>
                  <a:lnTo>
                    <a:pt x="291" y="121"/>
                  </a:lnTo>
                  <a:lnTo>
                    <a:pt x="298" y="119"/>
                  </a:lnTo>
                  <a:lnTo>
                    <a:pt x="298" y="116"/>
                  </a:lnTo>
                  <a:lnTo>
                    <a:pt x="298" y="116"/>
                  </a:lnTo>
                  <a:lnTo>
                    <a:pt x="300" y="116"/>
                  </a:lnTo>
                  <a:lnTo>
                    <a:pt x="300" y="116"/>
                  </a:lnTo>
                  <a:lnTo>
                    <a:pt x="300" y="116"/>
                  </a:lnTo>
                  <a:lnTo>
                    <a:pt x="303" y="116"/>
                  </a:lnTo>
                  <a:lnTo>
                    <a:pt x="303" y="116"/>
                  </a:lnTo>
                  <a:lnTo>
                    <a:pt x="305" y="116"/>
                  </a:lnTo>
                  <a:lnTo>
                    <a:pt x="307" y="116"/>
                  </a:lnTo>
                  <a:lnTo>
                    <a:pt x="307" y="114"/>
                  </a:lnTo>
                  <a:lnTo>
                    <a:pt x="305" y="107"/>
                  </a:lnTo>
                  <a:lnTo>
                    <a:pt x="303" y="104"/>
                  </a:lnTo>
                  <a:lnTo>
                    <a:pt x="300" y="102"/>
                  </a:lnTo>
                  <a:lnTo>
                    <a:pt x="293" y="102"/>
                  </a:lnTo>
                  <a:lnTo>
                    <a:pt x="291" y="100"/>
                  </a:lnTo>
                  <a:lnTo>
                    <a:pt x="289" y="100"/>
                  </a:lnTo>
                  <a:lnTo>
                    <a:pt x="289" y="100"/>
                  </a:lnTo>
                  <a:lnTo>
                    <a:pt x="289" y="104"/>
                  </a:lnTo>
                  <a:lnTo>
                    <a:pt x="289" y="104"/>
                  </a:lnTo>
                  <a:lnTo>
                    <a:pt x="286" y="104"/>
                  </a:lnTo>
                  <a:lnTo>
                    <a:pt x="286" y="102"/>
                  </a:lnTo>
                  <a:lnTo>
                    <a:pt x="286" y="100"/>
                  </a:lnTo>
                  <a:lnTo>
                    <a:pt x="286" y="97"/>
                  </a:lnTo>
                  <a:lnTo>
                    <a:pt x="286" y="97"/>
                  </a:lnTo>
                  <a:lnTo>
                    <a:pt x="289" y="95"/>
                  </a:lnTo>
                  <a:lnTo>
                    <a:pt x="291" y="88"/>
                  </a:lnTo>
                  <a:lnTo>
                    <a:pt x="291" y="85"/>
                  </a:lnTo>
                  <a:lnTo>
                    <a:pt x="293" y="83"/>
                  </a:lnTo>
                  <a:lnTo>
                    <a:pt x="293" y="81"/>
                  </a:lnTo>
                  <a:lnTo>
                    <a:pt x="296" y="83"/>
                  </a:lnTo>
                  <a:lnTo>
                    <a:pt x="296" y="85"/>
                  </a:lnTo>
                  <a:lnTo>
                    <a:pt x="296" y="88"/>
                  </a:lnTo>
                  <a:lnTo>
                    <a:pt x="296" y="90"/>
                  </a:lnTo>
                  <a:lnTo>
                    <a:pt x="298" y="93"/>
                  </a:lnTo>
                  <a:lnTo>
                    <a:pt x="300" y="93"/>
                  </a:lnTo>
                  <a:lnTo>
                    <a:pt x="303" y="95"/>
                  </a:lnTo>
                  <a:lnTo>
                    <a:pt x="305" y="95"/>
                  </a:lnTo>
                  <a:lnTo>
                    <a:pt x="305" y="97"/>
                  </a:lnTo>
                  <a:lnTo>
                    <a:pt x="307" y="97"/>
                  </a:lnTo>
                  <a:lnTo>
                    <a:pt x="307" y="100"/>
                  </a:lnTo>
                  <a:lnTo>
                    <a:pt x="310" y="102"/>
                  </a:lnTo>
                  <a:lnTo>
                    <a:pt x="312" y="102"/>
                  </a:lnTo>
                  <a:lnTo>
                    <a:pt x="315" y="102"/>
                  </a:lnTo>
                  <a:lnTo>
                    <a:pt x="317" y="102"/>
                  </a:lnTo>
                  <a:lnTo>
                    <a:pt x="317" y="102"/>
                  </a:lnTo>
                  <a:lnTo>
                    <a:pt x="319" y="104"/>
                  </a:lnTo>
                  <a:lnTo>
                    <a:pt x="319" y="104"/>
                  </a:lnTo>
                  <a:lnTo>
                    <a:pt x="319" y="107"/>
                  </a:lnTo>
                  <a:lnTo>
                    <a:pt x="322" y="107"/>
                  </a:lnTo>
                  <a:lnTo>
                    <a:pt x="322" y="107"/>
                  </a:lnTo>
                  <a:lnTo>
                    <a:pt x="324" y="109"/>
                  </a:lnTo>
                  <a:lnTo>
                    <a:pt x="324" y="109"/>
                  </a:lnTo>
                  <a:lnTo>
                    <a:pt x="324" y="112"/>
                  </a:lnTo>
                  <a:lnTo>
                    <a:pt x="324" y="112"/>
                  </a:lnTo>
                  <a:lnTo>
                    <a:pt x="326" y="112"/>
                  </a:lnTo>
                  <a:lnTo>
                    <a:pt x="326" y="112"/>
                  </a:lnTo>
                  <a:lnTo>
                    <a:pt x="326" y="114"/>
                  </a:lnTo>
                  <a:lnTo>
                    <a:pt x="326" y="116"/>
                  </a:lnTo>
                  <a:lnTo>
                    <a:pt x="329" y="116"/>
                  </a:lnTo>
                  <a:lnTo>
                    <a:pt x="331" y="119"/>
                  </a:lnTo>
                  <a:lnTo>
                    <a:pt x="331" y="119"/>
                  </a:lnTo>
                  <a:lnTo>
                    <a:pt x="331" y="121"/>
                  </a:lnTo>
                  <a:lnTo>
                    <a:pt x="329" y="123"/>
                  </a:lnTo>
                  <a:lnTo>
                    <a:pt x="324" y="126"/>
                  </a:lnTo>
                  <a:lnTo>
                    <a:pt x="324" y="126"/>
                  </a:lnTo>
                  <a:lnTo>
                    <a:pt x="326" y="128"/>
                  </a:lnTo>
                  <a:lnTo>
                    <a:pt x="336" y="123"/>
                  </a:lnTo>
                  <a:lnTo>
                    <a:pt x="341" y="126"/>
                  </a:lnTo>
                  <a:lnTo>
                    <a:pt x="341" y="128"/>
                  </a:lnTo>
                  <a:lnTo>
                    <a:pt x="341" y="130"/>
                  </a:lnTo>
                  <a:lnTo>
                    <a:pt x="343" y="133"/>
                  </a:lnTo>
                  <a:lnTo>
                    <a:pt x="345" y="133"/>
                  </a:lnTo>
                  <a:lnTo>
                    <a:pt x="345" y="133"/>
                  </a:lnTo>
                  <a:lnTo>
                    <a:pt x="348" y="128"/>
                  </a:lnTo>
                  <a:lnTo>
                    <a:pt x="350" y="126"/>
                  </a:lnTo>
                  <a:lnTo>
                    <a:pt x="352" y="126"/>
                  </a:lnTo>
                  <a:lnTo>
                    <a:pt x="360" y="133"/>
                  </a:lnTo>
                  <a:lnTo>
                    <a:pt x="362" y="133"/>
                  </a:lnTo>
                  <a:lnTo>
                    <a:pt x="367" y="133"/>
                  </a:lnTo>
                  <a:lnTo>
                    <a:pt x="369" y="130"/>
                  </a:lnTo>
                  <a:lnTo>
                    <a:pt x="369" y="128"/>
                  </a:lnTo>
                  <a:lnTo>
                    <a:pt x="367" y="128"/>
                  </a:lnTo>
                  <a:lnTo>
                    <a:pt x="367" y="128"/>
                  </a:lnTo>
                  <a:lnTo>
                    <a:pt x="364" y="126"/>
                  </a:lnTo>
                  <a:lnTo>
                    <a:pt x="367" y="123"/>
                  </a:lnTo>
                  <a:lnTo>
                    <a:pt x="364" y="123"/>
                  </a:lnTo>
                  <a:lnTo>
                    <a:pt x="364" y="126"/>
                  </a:lnTo>
                  <a:lnTo>
                    <a:pt x="362" y="123"/>
                  </a:lnTo>
                  <a:lnTo>
                    <a:pt x="362" y="123"/>
                  </a:lnTo>
                  <a:lnTo>
                    <a:pt x="360" y="119"/>
                  </a:lnTo>
                  <a:lnTo>
                    <a:pt x="357" y="119"/>
                  </a:lnTo>
                  <a:lnTo>
                    <a:pt x="355" y="116"/>
                  </a:lnTo>
                  <a:lnTo>
                    <a:pt x="352" y="114"/>
                  </a:lnTo>
                  <a:lnTo>
                    <a:pt x="352" y="112"/>
                  </a:lnTo>
                  <a:lnTo>
                    <a:pt x="352" y="109"/>
                  </a:lnTo>
                  <a:lnTo>
                    <a:pt x="355" y="107"/>
                  </a:lnTo>
                  <a:lnTo>
                    <a:pt x="355" y="107"/>
                  </a:lnTo>
                  <a:lnTo>
                    <a:pt x="357" y="104"/>
                  </a:lnTo>
                  <a:lnTo>
                    <a:pt x="360" y="107"/>
                  </a:lnTo>
                  <a:lnTo>
                    <a:pt x="360" y="107"/>
                  </a:lnTo>
                  <a:lnTo>
                    <a:pt x="362" y="109"/>
                  </a:lnTo>
                  <a:lnTo>
                    <a:pt x="362" y="109"/>
                  </a:lnTo>
                  <a:lnTo>
                    <a:pt x="364" y="112"/>
                  </a:lnTo>
                  <a:lnTo>
                    <a:pt x="367" y="112"/>
                  </a:lnTo>
                  <a:lnTo>
                    <a:pt x="367" y="112"/>
                  </a:lnTo>
                  <a:lnTo>
                    <a:pt x="369" y="114"/>
                  </a:lnTo>
                  <a:lnTo>
                    <a:pt x="371" y="114"/>
                  </a:lnTo>
                  <a:lnTo>
                    <a:pt x="371" y="116"/>
                  </a:lnTo>
                  <a:lnTo>
                    <a:pt x="371" y="116"/>
                  </a:lnTo>
                  <a:lnTo>
                    <a:pt x="371" y="116"/>
                  </a:lnTo>
                  <a:lnTo>
                    <a:pt x="374" y="119"/>
                  </a:lnTo>
                  <a:lnTo>
                    <a:pt x="376" y="119"/>
                  </a:lnTo>
                  <a:lnTo>
                    <a:pt x="376" y="121"/>
                  </a:lnTo>
                  <a:lnTo>
                    <a:pt x="376" y="121"/>
                  </a:lnTo>
                  <a:lnTo>
                    <a:pt x="376" y="121"/>
                  </a:lnTo>
                  <a:lnTo>
                    <a:pt x="374" y="121"/>
                  </a:lnTo>
                  <a:lnTo>
                    <a:pt x="371" y="121"/>
                  </a:lnTo>
                  <a:lnTo>
                    <a:pt x="371" y="126"/>
                  </a:lnTo>
                  <a:lnTo>
                    <a:pt x="374" y="128"/>
                  </a:lnTo>
                  <a:lnTo>
                    <a:pt x="376" y="130"/>
                  </a:lnTo>
                  <a:lnTo>
                    <a:pt x="376" y="133"/>
                  </a:lnTo>
                  <a:lnTo>
                    <a:pt x="378" y="140"/>
                  </a:lnTo>
                  <a:lnTo>
                    <a:pt x="378" y="142"/>
                  </a:lnTo>
                  <a:lnTo>
                    <a:pt x="378" y="145"/>
                  </a:lnTo>
                  <a:lnTo>
                    <a:pt x="388" y="147"/>
                  </a:lnTo>
                  <a:lnTo>
                    <a:pt x="388" y="149"/>
                  </a:lnTo>
                  <a:lnTo>
                    <a:pt x="390" y="152"/>
                  </a:lnTo>
                  <a:lnTo>
                    <a:pt x="390" y="154"/>
                  </a:lnTo>
                  <a:lnTo>
                    <a:pt x="393" y="154"/>
                  </a:lnTo>
                  <a:lnTo>
                    <a:pt x="395" y="156"/>
                  </a:lnTo>
                  <a:lnTo>
                    <a:pt x="397" y="159"/>
                  </a:lnTo>
                  <a:lnTo>
                    <a:pt x="400" y="161"/>
                  </a:lnTo>
                  <a:lnTo>
                    <a:pt x="402" y="161"/>
                  </a:lnTo>
                  <a:lnTo>
                    <a:pt x="405" y="161"/>
                  </a:lnTo>
                  <a:lnTo>
                    <a:pt x="407" y="161"/>
                  </a:lnTo>
                  <a:lnTo>
                    <a:pt x="409" y="159"/>
                  </a:lnTo>
                  <a:lnTo>
                    <a:pt x="409" y="159"/>
                  </a:lnTo>
                  <a:lnTo>
                    <a:pt x="412" y="161"/>
                  </a:lnTo>
                  <a:lnTo>
                    <a:pt x="412" y="164"/>
                  </a:lnTo>
                  <a:lnTo>
                    <a:pt x="412" y="164"/>
                  </a:lnTo>
                  <a:lnTo>
                    <a:pt x="414" y="164"/>
                  </a:lnTo>
                  <a:lnTo>
                    <a:pt x="414" y="161"/>
                  </a:lnTo>
                  <a:lnTo>
                    <a:pt x="414" y="161"/>
                  </a:lnTo>
                  <a:lnTo>
                    <a:pt x="414" y="161"/>
                  </a:lnTo>
                  <a:lnTo>
                    <a:pt x="414" y="161"/>
                  </a:lnTo>
                  <a:lnTo>
                    <a:pt x="419" y="161"/>
                  </a:lnTo>
                  <a:lnTo>
                    <a:pt x="421" y="161"/>
                  </a:lnTo>
                  <a:lnTo>
                    <a:pt x="421" y="161"/>
                  </a:lnTo>
                  <a:lnTo>
                    <a:pt x="421" y="161"/>
                  </a:lnTo>
                  <a:lnTo>
                    <a:pt x="423" y="166"/>
                  </a:lnTo>
                  <a:lnTo>
                    <a:pt x="423" y="166"/>
                  </a:lnTo>
                  <a:lnTo>
                    <a:pt x="426" y="166"/>
                  </a:lnTo>
                  <a:lnTo>
                    <a:pt x="426" y="166"/>
                  </a:lnTo>
                  <a:lnTo>
                    <a:pt x="428" y="166"/>
                  </a:lnTo>
                  <a:lnTo>
                    <a:pt x="428" y="164"/>
                  </a:lnTo>
                  <a:lnTo>
                    <a:pt x="428" y="161"/>
                  </a:lnTo>
                  <a:lnTo>
                    <a:pt x="428" y="159"/>
                  </a:lnTo>
                  <a:lnTo>
                    <a:pt x="433" y="154"/>
                  </a:lnTo>
                  <a:lnTo>
                    <a:pt x="435" y="152"/>
                  </a:lnTo>
                  <a:lnTo>
                    <a:pt x="433" y="152"/>
                  </a:lnTo>
                  <a:lnTo>
                    <a:pt x="433" y="152"/>
                  </a:lnTo>
                  <a:lnTo>
                    <a:pt x="431" y="152"/>
                  </a:lnTo>
                  <a:lnTo>
                    <a:pt x="431" y="149"/>
                  </a:lnTo>
                  <a:lnTo>
                    <a:pt x="431" y="149"/>
                  </a:lnTo>
                  <a:lnTo>
                    <a:pt x="431" y="147"/>
                  </a:lnTo>
                  <a:lnTo>
                    <a:pt x="433" y="147"/>
                  </a:lnTo>
                  <a:lnTo>
                    <a:pt x="433" y="147"/>
                  </a:lnTo>
                  <a:lnTo>
                    <a:pt x="431" y="147"/>
                  </a:lnTo>
                  <a:lnTo>
                    <a:pt x="431" y="145"/>
                  </a:lnTo>
                  <a:lnTo>
                    <a:pt x="428" y="142"/>
                  </a:lnTo>
                  <a:lnTo>
                    <a:pt x="431" y="142"/>
                  </a:lnTo>
                  <a:lnTo>
                    <a:pt x="431" y="140"/>
                  </a:lnTo>
                  <a:lnTo>
                    <a:pt x="433" y="140"/>
                  </a:lnTo>
                  <a:lnTo>
                    <a:pt x="433" y="140"/>
                  </a:lnTo>
                  <a:lnTo>
                    <a:pt x="435" y="140"/>
                  </a:lnTo>
                  <a:lnTo>
                    <a:pt x="435" y="140"/>
                  </a:lnTo>
                  <a:lnTo>
                    <a:pt x="435" y="138"/>
                  </a:lnTo>
                  <a:lnTo>
                    <a:pt x="433" y="135"/>
                  </a:lnTo>
                  <a:lnTo>
                    <a:pt x="435" y="133"/>
                  </a:lnTo>
                  <a:lnTo>
                    <a:pt x="438" y="133"/>
                  </a:lnTo>
                  <a:lnTo>
                    <a:pt x="440" y="133"/>
                  </a:lnTo>
                  <a:lnTo>
                    <a:pt x="440" y="135"/>
                  </a:lnTo>
                  <a:lnTo>
                    <a:pt x="440" y="138"/>
                  </a:lnTo>
                  <a:lnTo>
                    <a:pt x="442" y="138"/>
                  </a:lnTo>
                  <a:lnTo>
                    <a:pt x="445" y="135"/>
                  </a:lnTo>
                  <a:lnTo>
                    <a:pt x="447" y="135"/>
                  </a:lnTo>
                  <a:lnTo>
                    <a:pt x="449" y="135"/>
                  </a:lnTo>
                  <a:lnTo>
                    <a:pt x="449" y="133"/>
                  </a:lnTo>
                  <a:lnTo>
                    <a:pt x="449" y="133"/>
                  </a:lnTo>
                  <a:lnTo>
                    <a:pt x="449" y="130"/>
                  </a:lnTo>
                  <a:lnTo>
                    <a:pt x="449" y="130"/>
                  </a:lnTo>
                  <a:lnTo>
                    <a:pt x="449" y="130"/>
                  </a:lnTo>
                  <a:lnTo>
                    <a:pt x="449" y="128"/>
                  </a:lnTo>
                  <a:lnTo>
                    <a:pt x="452" y="128"/>
                  </a:lnTo>
                  <a:lnTo>
                    <a:pt x="454" y="123"/>
                  </a:lnTo>
                  <a:lnTo>
                    <a:pt x="454" y="123"/>
                  </a:lnTo>
                  <a:lnTo>
                    <a:pt x="454" y="123"/>
                  </a:lnTo>
                  <a:lnTo>
                    <a:pt x="457" y="121"/>
                  </a:lnTo>
                  <a:lnTo>
                    <a:pt x="459" y="121"/>
                  </a:lnTo>
                  <a:lnTo>
                    <a:pt x="459" y="119"/>
                  </a:lnTo>
                  <a:lnTo>
                    <a:pt x="459" y="119"/>
                  </a:lnTo>
                  <a:lnTo>
                    <a:pt x="459" y="119"/>
                  </a:lnTo>
                  <a:lnTo>
                    <a:pt x="459" y="116"/>
                  </a:lnTo>
                  <a:lnTo>
                    <a:pt x="459" y="116"/>
                  </a:lnTo>
                  <a:lnTo>
                    <a:pt x="459" y="116"/>
                  </a:lnTo>
                  <a:lnTo>
                    <a:pt x="459" y="116"/>
                  </a:lnTo>
                  <a:lnTo>
                    <a:pt x="459" y="114"/>
                  </a:lnTo>
                  <a:lnTo>
                    <a:pt x="461" y="114"/>
                  </a:lnTo>
                  <a:lnTo>
                    <a:pt x="461" y="114"/>
                  </a:lnTo>
                  <a:lnTo>
                    <a:pt x="461" y="114"/>
                  </a:lnTo>
                  <a:lnTo>
                    <a:pt x="461" y="104"/>
                  </a:lnTo>
                  <a:lnTo>
                    <a:pt x="464" y="102"/>
                  </a:lnTo>
                  <a:lnTo>
                    <a:pt x="464" y="97"/>
                  </a:lnTo>
                  <a:lnTo>
                    <a:pt x="464" y="97"/>
                  </a:lnTo>
                  <a:lnTo>
                    <a:pt x="464" y="97"/>
                  </a:lnTo>
                  <a:lnTo>
                    <a:pt x="464" y="97"/>
                  </a:lnTo>
                  <a:lnTo>
                    <a:pt x="466" y="93"/>
                  </a:lnTo>
                  <a:lnTo>
                    <a:pt x="466" y="8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6">
              <a:extLst>
                <a:ext uri="{FF2B5EF4-FFF2-40B4-BE49-F238E27FC236}">
                  <a16:creationId xmlns:a16="http://schemas.microsoft.com/office/drawing/2014/main" id="{81DCE7CF-0F31-4F85-AFA3-6C8F818E9640}"/>
                </a:ext>
              </a:extLst>
            </p:cNvPr>
            <p:cNvSpPr>
              <a:spLocks/>
            </p:cNvSpPr>
            <p:nvPr/>
          </p:nvSpPr>
          <p:spPr bwMode="auto">
            <a:xfrm>
              <a:off x="3246" y="1038"/>
              <a:ext cx="395" cy="358"/>
            </a:xfrm>
            <a:custGeom>
              <a:avLst/>
              <a:gdLst>
                <a:gd name="T0" fmla="*/ 364 w 395"/>
                <a:gd name="T1" fmla="*/ 140 h 358"/>
                <a:gd name="T2" fmla="*/ 338 w 395"/>
                <a:gd name="T3" fmla="*/ 130 h 358"/>
                <a:gd name="T4" fmla="*/ 303 w 395"/>
                <a:gd name="T5" fmla="*/ 111 h 358"/>
                <a:gd name="T6" fmla="*/ 300 w 395"/>
                <a:gd name="T7" fmla="*/ 100 h 358"/>
                <a:gd name="T8" fmla="*/ 298 w 395"/>
                <a:gd name="T9" fmla="*/ 85 h 358"/>
                <a:gd name="T10" fmla="*/ 272 w 395"/>
                <a:gd name="T11" fmla="*/ 76 h 358"/>
                <a:gd name="T12" fmla="*/ 251 w 395"/>
                <a:gd name="T13" fmla="*/ 62 h 358"/>
                <a:gd name="T14" fmla="*/ 227 w 395"/>
                <a:gd name="T15" fmla="*/ 64 h 358"/>
                <a:gd name="T16" fmla="*/ 220 w 395"/>
                <a:gd name="T17" fmla="*/ 57 h 358"/>
                <a:gd name="T18" fmla="*/ 208 w 395"/>
                <a:gd name="T19" fmla="*/ 47 h 358"/>
                <a:gd name="T20" fmla="*/ 196 w 395"/>
                <a:gd name="T21" fmla="*/ 33 h 358"/>
                <a:gd name="T22" fmla="*/ 189 w 395"/>
                <a:gd name="T23" fmla="*/ 21 h 358"/>
                <a:gd name="T24" fmla="*/ 187 w 395"/>
                <a:gd name="T25" fmla="*/ 12 h 358"/>
                <a:gd name="T26" fmla="*/ 173 w 395"/>
                <a:gd name="T27" fmla="*/ 0 h 358"/>
                <a:gd name="T28" fmla="*/ 154 w 395"/>
                <a:gd name="T29" fmla="*/ 14 h 358"/>
                <a:gd name="T30" fmla="*/ 163 w 395"/>
                <a:gd name="T31" fmla="*/ 38 h 358"/>
                <a:gd name="T32" fmla="*/ 144 w 395"/>
                <a:gd name="T33" fmla="*/ 36 h 358"/>
                <a:gd name="T34" fmla="*/ 125 w 395"/>
                <a:gd name="T35" fmla="*/ 29 h 358"/>
                <a:gd name="T36" fmla="*/ 106 w 395"/>
                <a:gd name="T37" fmla="*/ 29 h 358"/>
                <a:gd name="T38" fmla="*/ 95 w 395"/>
                <a:gd name="T39" fmla="*/ 19 h 358"/>
                <a:gd name="T40" fmla="*/ 71 w 395"/>
                <a:gd name="T41" fmla="*/ 24 h 358"/>
                <a:gd name="T42" fmla="*/ 42 w 395"/>
                <a:gd name="T43" fmla="*/ 36 h 358"/>
                <a:gd name="T44" fmla="*/ 28 w 395"/>
                <a:gd name="T45" fmla="*/ 57 h 358"/>
                <a:gd name="T46" fmla="*/ 21 w 395"/>
                <a:gd name="T47" fmla="*/ 62 h 358"/>
                <a:gd name="T48" fmla="*/ 23 w 395"/>
                <a:gd name="T49" fmla="*/ 76 h 358"/>
                <a:gd name="T50" fmla="*/ 16 w 395"/>
                <a:gd name="T51" fmla="*/ 90 h 358"/>
                <a:gd name="T52" fmla="*/ 23 w 395"/>
                <a:gd name="T53" fmla="*/ 109 h 358"/>
                <a:gd name="T54" fmla="*/ 28 w 395"/>
                <a:gd name="T55" fmla="*/ 118 h 358"/>
                <a:gd name="T56" fmla="*/ 14 w 395"/>
                <a:gd name="T57" fmla="*/ 130 h 358"/>
                <a:gd name="T58" fmla="*/ 2 w 395"/>
                <a:gd name="T59" fmla="*/ 140 h 358"/>
                <a:gd name="T60" fmla="*/ 45 w 395"/>
                <a:gd name="T61" fmla="*/ 161 h 358"/>
                <a:gd name="T62" fmla="*/ 21 w 395"/>
                <a:gd name="T63" fmla="*/ 201 h 358"/>
                <a:gd name="T64" fmla="*/ 45 w 395"/>
                <a:gd name="T65" fmla="*/ 227 h 358"/>
                <a:gd name="T66" fmla="*/ 71 w 395"/>
                <a:gd name="T67" fmla="*/ 230 h 358"/>
                <a:gd name="T68" fmla="*/ 71 w 395"/>
                <a:gd name="T69" fmla="*/ 197 h 358"/>
                <a:gd name="T70" fmla="*/ 92 w 395"/>
                <a:gd name="T71" fmla="*/ 220 h 358"/>
                <a:gd name="T72" fmla="*/ 142 w 395"/>
                <a:gd name="T73" fmla="*/ 263 h 358"/>
                <a:gd name="T74" fmla="*/ 147 w 395"/>
                <a:gd name="T75" fmla="*/ 277 h 358"/>
                <a:gd name="T76" fmla="*/ 139 w 395"/>
                <a:gd name="T77" fmla="*/ 279 h 358"/>
                <a:gd name="T78" fmla="*/ 132 w 395"/>
                <a:gd name="T79" fmla="*/ 282 h 358"/>
                <a:gd name="T80" fmla="*/ 154 w 395"/>
                <a:gd name="T81" fmla="*/ 301 h 358"/>
                <a:gd name="T82" fmla="*/ 180 w 395"/>
                <a:gd name="T83" fmla="*/ 308 h 358"/>
                <a:gd name="T84" fmla="*/ 203 w 395"/>
                <a:gd name="T85" fmla="*/ 327 h 358"/>
                <a:gd name="T86" fmla="*/ 213 w 395"/>
                <a:gd name="T87" fmla="*/ 334 h 358"/>
                <a:gd name="T88" fmla="*/ 234 w 395"/>
                <a:gd name="T89" fmla="*/ 343 h 358"/>
                <a:gd name="T90" fmla="*/ 251 w 395"/>
                <a:gd name="T91" fmla="*/ 339 h 358"/>
                <a:gd name="T92" fmla="*/ 260 w 395"/>
                <a:gd name="T93" fmla="*/ 348 h 358"/>
                <a:gd name="T94" fmla="*/ 267 w 395"/>
                <a:gd name="T95" fmla="*/ 353 h 358"/>
                <a:gd name="T96" fmla="*/ 274 w 395"/>
                <a:gd name="T97" fmla="*/ 358 h 358"/>
                <a:gd name="T98" fmla="*/ 286 w 395"/>
                <a:gd name="T99" fmla="*/ 348 h 358"/>
                <a:gd name="T100" fmla="*/ 286 w 395"/>
                <a:gd name="T101" fmla="*/ 329 h 358"/>
                <a:gd name="T102" fmla="*/ 293 w 395"/>
                <a:gd name="T103" fmla="*/ 308 h 358"/>
                <a:gd name="T104" fmla="*/ 305 w 395"/>
                <a:gd name="T105" fmla="*/ 296 h 358"/>
                <a:gd name="T106" fmla="*/ 310 w 395"/>
                <a:gd name="T107" fmla="*/ 282 h 358"/>
                <a:gd name="T108" fmla="*/ 310 w 395"/>
                <a:gd name="T109" fmla="*/ 263 h 358"/>
                <a:gd name="T110" fmla="*/ 317 w 395"/>
                <a:gd name="T111" fmla="*/ 256 h 358"/>
                <a:gd name="T112" fmla="*/ 319 w 395"/>
                <a:gd name="T113" fmla="*/ 249 h 358"/>
                <a:gd name="T114" fmla="*/ 322 w 395"/>
                <a:gd name="T115" fmla="*/ 223 h 358"/>
                <a:gd name="T116" fmla="*/ 345 w 395"/>
                <a:gd name="T117" fmla="*/ 197 h 358"/>
                <a:gd name="T118" fmla="*/ 367 w 395"/>
                <a:gd name="T119" fmla="*/ 180 h 358"/>
                <a:gd name="T120" fmla="*/ 383 w 395"/>
                <a:gd name="T121" fmla="*/ 16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358">
                  <a:moveTo>
                    <a:pt x="393" y="161"/>
                  </a:moveTo>
                  <a:lnTo>
                    <a:pt x="390" y="156"/>
                  </a:lnTo>
                  <a:lnTo>
                    <a:pt x="388" y="154"/>
                  </a:lnTo>
                  <a:lnTo>
                    <a:pt x="379" y="152"/>
                  </a:lnTo>
                  <a:lnTo>
                    <a:pt x="369" y="149"/>
                  </a:lnTo>
                  <a:lnTo>
                    <a:pt x="367" y="147"/>
                  </a:lnTo>
                  <a:lnTo>
                    <a:pt x="367" y="145"/>
                  </a:lnTo>
                  <a:lnTo>
                    <a:pt x="364" y="140"/>
                  </a:lnTo>
                  <a:lnTo>
                    <a:pt x="362" y="140"/>
                  </a:lnTo>
                  <a:lnTo>
                    <a:pt x="360" y="137"/>
                  </a:lnTo>
                  <a:lnTo>
                    <a:pt x="348" y="130"/>
                  </a:lnTo>
                  <a:lnTo>
                    <a:pt x="345" y="128"/>
                  </a:lnTo>
                  <a:lnTo>
                    <a:pt x="343" y="130"/>
                  </a:lnTo>
                  <a:lnTo>
                    <a:pt x="341" y="130"/>
                  </a:lnTo>
                  <a:lnTo>
                    <a:pt x="341" y="130"/>
                  </a:lnTo>
                  <a:lnTo>
                    <a:pt x="338" y="130"/>
                  </a:lnTo>
                  <a:lnTo>
                    <a:pt x="334" y="128"/>
                  </a:lnTo>
                  <a:lnTo>
                    <a:pt x="329" y="126"/>
                  </a:lnTo>
                  <a:lnTo>
                    <a:pt x="317" y="118"/>
                  </a:lnTo>
                  <a:lnTo>
                    <a:pt x="308" y="116"/>
                  </a:lnTo>
                  <a:lnTo>
                    <a:pt x="305" y="116"/>
                  </a:lnTo>
                  <a:lnTo>
                    <a:pt x="300" y="116"/>
                  </a:lnTo>
                  <a:lnTo>
                    <a:pt x="300" y="114"/>
                  </a:lnTo>
                  <a:lnTo>
                    <a:pt x="303" y="111"/>
                  </a:lnTo>
                  <a:lnTo>
                    <a:pt x="303" y="111"/>
                  </a:lnTo>
                  <a:lnTo>
                    <a:pt x="303" y="107"/>
                  </a:lnTo>
                  <a:lnTo>
                    <a:pt x="300" y="107"/>
                  </a:lnTo>
                  <a:lnTo>
                    <a:pt x="300" y="104"/>
                  </a:lnTo>
                  <a:lnTo>
                    <a:pt x="298" y="102"/>
                  </a:lnTo>
                  <a:lnTo>
                    <a:pt x="298" y="102"/>
                  </a:lnTo>
                  <a:lnTo>
                    <a:pt x="298" y="100"/>
                  </a:lnTo>
                  <a:lnTo>
                    <a:pt x="300" y="100"/>
                  </a:lnTo>
                  <a:lnTo>
                    <a:pt x="300" y="100"/>
                  </a:lnTo>
                  <a:lnTo>
                    <a:pt x="303" y="100"/>
                  </a:lnTo>
                  <a:lnTo>
                    <a:pt x="303" y="100"/>
                  </a:lnTo>
                  <a:lnTo>
                    <a:pt x="305" y="95"/>
                  </a:lnTo>
                  <a:lnTo>
                    <a:pt x="305" y="92"/>
                  </a:lnTo>
                  <a:lnTo>
                    <a:pt x="303" y="92"/>
                  </a:lnTo>
                  <a:lnTo>
                    <a:pt x="298" y="88"/>
                  </a:lnTo>
                  <a:lnTo>
                    <a:pt x="298" y="85"/>
                  </a:lnTo>
                  <a:lnTo>
                    <a:pt x="296" y="85"/>
                  </a:lnTo>
                  <a:lnTo>
                    <a:pt x="291" y="88"/>
                  </a:lnTo>
                  <a:lnTo>
                    <a:pt x="291" y="88"/>
                  </a:lnTo>
                  <a:lnTo>
                    <a:pt x="286" y="88"/>
                  </a:lnTo>
                  <a:lnTo>
                    <a:pt x="284" y="83"/>
                  </a:lnTo>
                  <a:lnTo>
                    <a:pt x="282" y="81"/>
                  </a:lnTo>
                  <a:lnTo>
                    <a:pt x="279" y="78"/>
                  </a:lnTo>
                  <a:lnTo>
                    <a:pt x="272" y="76"/>
                  </a:lnTo>
                  <a:lnTo>
                    <a:pt x="270" y="74"/>
                  </a:lnTo>
                  <a:lnTo>
                    <a:pt x="270" y="74"/>
                  </a:lnTo>
                  <a:lnTo>
                    <a:pt x="267" y="74"/>
                  </a:lnTo>
                  <a:lnTo>
                    <a:pt x="265" y="69"/>
                  </a:lnTo>
                  <a:lnTo>
                    <a:pt x="263" y="66"/>
                  </a:lnTo>
                  <a:lnTo>
                    <a:pt x="263" y="64"/>
                  </a:lnTo>
                  <a:lnTo>
                    <a:pt x="260" y="64"/>
                  </a:lnTo>
                  <a:lnTo>
                    <a:pt x="251" y="62"/>
                  </a:lnTo>
                  <a:lnTo>
                    <a:pt x="248" y="62"/>
                  </a:lnTo>
                  <a:lnTo>
                    <a:pt x="244" y="62"/>
                  </a:lnTo>
                  <a:lnTo>
                    <a:pt x="239" y="62"/>
                  </a:lnTo>
                  <a:lnTo>
                    <a:pt x="237" y="64"/>
                  </a:lnTo>
                  <a:lnTo>
                    <a:pt x="232" y="66"/>
                  </a:lnTo>
                  <a:lnTo>
                    <a:pt x="232" y="66"/>
                  </a:lnTo>
                  <a:lnTo>
                    <a:pt x="229" y="66"/>
                  </a:lnTo>
                  <a:lnTo>
                    <a:pt x="227" y="64"/>
                  </a:lnTo>
                  <a:lnTo>
                    <a:pt x="225" y="64"/>
                  </a:lnTo>
                  <a:lnTo>
                    <a:pt x="222" y="62"/>
                  </a:lnTo>
                  <a:lnTo>
                    <a:pt x="222" y="59"/>
                  </a:lnTo>
                  <a:lnTo>
                    <a:pt x="220" y="59"/>
                  </a:lnTo>
                  <a:lnTo>
                    <a:pt x="220" y="57"/>
                  </a:lnTo>
                  <a:lnTo>
                    <a:pt x="220" y="57"/>
                  </a:lnTo>
                  <a:lnTo>
                    <a:pt x="220" y="57"/>
                  </a:lnTo>
                  <a:lnTo>
                    <a:pt x="220" y="57"/>
                  </a:lnTo>
                  <a:lnTo>
                    <a:pt x="218" y="55"/>
                  </a:lnTo>
                  <a:lnTo>
                    <a:pt x="215" y="55"/>
                  </a:lnTo>
                  <a:lnTo>
                    <a:pt x="213" y="55"/>
                  </a:lnTo>
                  <a:lnTo>
                    <a:pt x="213" y="55"/>
                  </a:lnTo>
                  <a:lnTo>
                    <a:pt x="211" y="55"/>
                  </a:lnTo>
                  <a:lnTo>
                    <a:pt x="211" y="52"/>
                  </a:lnTo>
                  <a:lnTo>
                    <a:pt x="208" y="47"/>
                  </a:lnTo>
                  <a:lnTo>
                    <a:pt x="208" y="47"/>
                  </a:lnTo>
                  <a:lnTo>
                    <a:pt x="208" y="45"/>
                  </a:lnTo>
                  <a:lnTo>
                    <a:pt x="203" y="43"/>
                  </a:lnTo>
                  <a:lnTo>
                    <a:pt x="201" y="43"/>
                  </a:lnTo>
                  <a:lnTo>
                    <a:pt x="199" y="40"/>
                  </a:lnTo>
                  <a:lnTo>
                    <a:pt x="196" y="40"/>
                  </a:lnTo>
                  <a:lnTo>
                    <a:pt x="196" y="38"/>
                  </a:lnTo>
                  <a:lnTo>
                    <a:pt x="196" y="36"/>
                  </a:lnTo>
                  <a:lnTo>
                    <a:pt x="196" y="33"/>
                  </a:lnTo>
                  <a:lnTo>
                    <a:pt x="196" y="29"/>
                  </a:lnTo>
                  <a:lnTo>
                    <a:pt x="194" y="29"/>
                  </a:lnTo>
                  <a:lnTo>
                    <a:pt x="192" y="29"/>
                  </a:lnTo>
                  <a:lnTo>
                    <a:pt x="189" y="26"/>
                  </a:lnTo>
                  <a:lnTo>
                    <a:pt x="189" y="26"/>
                  </a:lnTo>
                  <a:lnTo>
                    <a:pt x="189" y="24"/>
                  </a:lnTo>
                  <a:lnTo>
                    <a:pt x="189" y="24"/>
                  </a:lnTo>
                  <a:lnTo>
                    <a:pt x="189" y="21"/>
                  </a:lnTo>
                  <a:lnTo>
                    <a:pt x="189" y="21"/>
                  </a:lnTo>
                  <a:lnTo>
                    <a:pt x="187" y="19"/>
                  </a:lnTo>
                  <a:lnTo>
                    <a:pt x="187" y="19"/>
                  </a:lnTo>
                  <a:lnTo>
                    <a:pt x="187" y="17"/>
                  </a:lnTo>
                  <a:lnTo>
                    <a:pt x="187" y="17"/>
                  </a:lnTo>
                  <a:lnTo>
                    <a:pt x="187" y="14"/>
                  </a:lnTo>
                  <a:lnTo>
                    <a:pt x="187" y="12"/>
                  </a:lnTo>
                  <a:lnTo>
                    <a:pt x="187" y="12"/>
                  </a:lnTo>
                  <a:lnTo>
                    <a:pt x="184" y="12"/>
                  </a:lnTo>
                  <a:lnTo>
                    <a:pt x="182" y="12"/>
                  </a:lnTo>
                  <a:lnTo>
                    <a:pt x="182" y="10"/>
                  </a:lnTo>
                  <a:lnTo>
                    <a:pt x="182" y="7"/>
                  </a:lnTo>
                  <a:lnTo>
                    <a:pt x="180" y="5"/>
                  </a:lnTo>
                  <a:lnTo>
                    <a:pt x="177" y="3"/>
                  </a:lnTo>
                  <a:lnTo>
                    <a:pt x="173" y="0"/>
                  </a:lnTo>
                  <a:lnTo>
                    <a:pt x="173" y="0"/>
                  </a:lnTo>
                  <a:lnTo>
                    <a:pt x="166" y="0"/>
                  </a:lnTo>
                  <a:lnTo>
                    <a:pt x="163" y="5"/>
                  </a:lnTo>
                  <a:lnTo>
                    <a:pt x="163" y="12"/>
                  </a:lnTo>
                  <a:lnTo>
                    <a:pt x="161" y="14"/>
                  </a:lnTo>
                  <a:lnTo>
                    <a:pt x="161" y="14"/>
                  </a:lnTo>
                  <a:lnTo>
                    <a:pt x="156" y="12"/>
                  </a:lnTo>
                  <a:lnTo>
                    <a:pt x="156" y="10"/>
                  </a:lnTo>
                  <a:lnTo>
                    <a:pt x="154" y="14"/>
                  </a:lnTo>
                  <a:lnTo>
                    <a:pt x="151" y="17"/>
                  </a:lnTo>
                  <a:lnTo>
                    <a:pt x="151" y="17"/>
                  </a:lnTo>
                  <a:lnTo>
                    <a:pt x="154" y="21"/>
                  </a:lnTo>
                  <a:lnTo>
                    <a:pt x="154" y="21"/>
                  </a:lnTo>
                  <a:lnTo>
                    <a:pt x="158" y="26"/>
                  </a:lnTo>
                  <a:lnTo>
                    <a:pt x="161" y="31"/>
                  </a:lnTo>
                  <a:lnTo>
                    <a:pt x="163" y="36"/>
                  </a:lnTo>
                  <a:lnTo>
                    <a:pt x="163" y="38"/>
                  </a:lnTo>
                  <a:lnTo>
                    <a:pt x="163" y="40"/>
                  </a:lnTo>
                  <a:lnTo>
                    <a:pt x="161" y="40"/>
                  </a:lnTo>
                  <a:lnTo>
                    <a:pt x="158" y="43"/>
                  </a:lnTo>
                  <a:lnTo>
                    <a:pt x="156" y="43"/>
                  </a:lnTo>
                  <a:lnTo>
                    <a:pt x="149" y="40"/>
                  </a:lnTo>
                  <a:lnTo>
                    <a:pt x="147" y="40"/>
                  </a:lnTo>
                  <a:lnTo>
                    <a:pt x="147" y="38"/>
                  </a:lnTo>
                  <a:lnTo>
                    <a:pt x="144" y="36"/>
                  </a:lnTo>
                  <a:lnTo>
                    <a:pt x="142" y="31"/>
                  </a:lnTo>
                  <a:lnTo>
                    <a:pt x="142" y="31"/>
                  </a:lnTo>
                  <a:lnTo>
                    <a:pt x="139" y="31"/>
                  </a:lnTo>
                  <a:lnTo>
                    <a:pt x="137" y="31"/>
                  </a:lnTo>
                  <a:lnTo>
                    <a:pt x="132" y="29"/>
                  </a:lnTo>
                  <a:lnTo>
                    <a:pt x="128" y="29"/>
                  </a:lnTo>
                  <a:lnTo>
                    <a:pt x="125" y="29"/>
                  </a:lnTo>
                  <a:lnTo>
                    <a:pt x="125" y="29"/>
                  </a:lnTo>
                  <a:lnTo>
                    <a:pt x="123" y="29"/>
                  </a:lnTo>
                  <a:lnTo>
                    <a:pt x="121" y="29"/>
                  </a:lnTo>
                  <a:lnTo>
                    <a:pt x="118" y="26"/>
                  </a:lnTo>
                  <a:lnTo>
                    <a:pt x="116" y="26"/>
                  </a:lnTo>
                  <a:lnTo>
                    <a:pt x="111" y="29"/>
                  </a:lnTo>
                  <a:lnTo>
                    <a:pt x="109" y="29"/>
                  </a:lnTo>
                  <a:lnTo>
                    <a:pt x="106" y="29"/>
                  </a:lnTo>
                  <a:lnTo>
                    <a:pt x="106" y="29"/>
                  </a:lnTo>
                  <a:lnTo>
                    <a:pt x="104" y="26"/>
                  </a:lnTo>
                  <a:lnTo>
                    <a:pt x="102" y="24"/>
                  </a:lnTo>
                  <a:lnTo>
                    <a:pt x="99" y="21"/>
                  </a:lnTo>
                  <a:lnTo>
                    <a:pt x="99" y="21"/>
                  </a:lnTo>
                  <a:lnTo>
                    <a:pt x="97" y="21"/>
                  </a:lnTo>
                  <a:lnTo>
                    <a:pt x="97" y="21"/>
                  </a:lnTo>
                  <a:lnTo>
                    <a:pt x="95" y="21"/>
                  </a:lnTo>
                  <a:lnTo>
                    <a:pt x="95" y="19"/>
                  </a:lnTo>
                  <a:lnTo>
                    <a:pt x="95" y="19"/>
                  </a:lnTo>
                  <a:lnTo>
                    <a:pt x="92" y="19"/>
                  </a:lnTo>
                  <a:lnTo>
                    <a:pt x="90" y="19"/>
                  </a:lnTo>
                  <a:lnTo>
                    <a:pt x="85" y="19"/>
                  </a:lnTo>
                  <a:lnTo>
                    <a:pt x="85" y="19"/>
                  </a:lnTo>
                  <a:lnTo>
                    <a:pt x="83" y="19"/>
                  </a:lnTo>
                  <a:lnTo>
                    <a:pt x="78" y="24"/>
                  </a:lnTo>
                  <a:lnTo>
                    <a:pt x="71" y="24"/>
                  </a:lnTo>
                  <a:lnTo>
                    <a:pt x="64" y="29"/>
                  </a:lnTo>
                  <a:lnTo>
                    <a:pt x="59" y="33"/>
                  </a:lnTo>
                  <a:lnTo>
                    <a:pt x="54" y="36"/>
                  </a:lnTo>
                  <a:lnTo>
                    <a:pt x="54" y="36"/>
                  </a:lnTo>
                  <a:lnTo>
                    <a:pt x="52" y="36"/>
                  </a:lnTo>
                  <a:lnTo>
                    <a:pt x="45" y="33"/>
                  </a:lnTo>
                  <a:lnTo>
                    <a:pt x="45" y="33"/>
                  </a:lnTo>
                  <a:lnTo>
                    <a:pt x="42" y="36"/>
                  </a:lnTo>
                  <a:lnTo>
                    <a:pt x="42" y="36"/>
                  </a:lnTo>
                  <a:lnTo>
                    <a:pt x="38" y="40"/>
                  </a:lnTo>
                  <a:lnTo>
                    <a:pt x="35" y="45"/>
                  </a:lnTo>
                  <a:lnTo>
                    <a:pt x="28" y="52"/>
                  </a:lnTo>
                  <a:lnTo>
                    <a:pt x="26" y="52"/>
                  </a:lnTo>
                  <a:lnTo>
                    <a:pt x="26" y="55"/>
                  </a:lnTo>
                  <a:lnTo>
                    <a:pt x="28" y="57"/>
                  </a:lnTo>
                  <a:lnTo>
                    <a:pt x="28" y="57"/>
                  </a:lnTo>
                  <a:lnTo>
                    <a:pt x="28" y="59"/>
                  </a:lnTo>
                  <a:lnTo>
                    <a:pt x="26" y="59"/>
                  </a:lnTo>
                  <a:lnTo>
                    <a:pt x="26" y="62"/>
                  </a:lnTo>
                  <a:lnTo>
                    <a:pt x="23" y="62"/>
                  </a:lnTo>
                  <a:lnTo>
                    <a:pt x="23" y="59"/>
                  </a:lnTo>
                  <a:lnTo>
                    <a:pt x="21" y="59"/>
                  </a:lnTo>
                  <a:lnTo>
                    <a:pt x="21" y="62"/>
                  </a:lnTo>
                  <a:lnTo>
                    <a:pt x="21" y="62"/>
                  </a:lnTo>
                  <a:lnTo>
                    <a:pt x="23" y="64"/>
                  </a:lnTo>
                  <a:lnTo>
                    <a:pt x="23" y="66"/>
                  </a:lnTo>
                  <a:lnTo>
                    <a:pt x="26" y="66"/>
                  </a:lnTo>
                  <a:lnTo>
                    <a:pt x="26" y="66"/>
                  </a:lnTo>
                  <a:lnTo>
                    <a:pt x="26" y="69"/>
                  </a:lnTo>
                  <a:lnTo>
                    <a:pt x="26" y="71"/>
                  </a:lnTo>
                  <a:lnTo>
                    <a:pt x="26" y="76"/>
                  </a:lnTo>
                  <a:lnTo>
                    <a:pt x="23" y="76"/>
                  </a:lnTo>
                  <a:lnTo>
                    <a:pt x="23" y="74"/>
                  </a:lnTo>
                  <a:lnTo>
                    <a:pt x="23" y="74"/>
                  </a:lnTo>
                  <a:lnTo>
                    <a:pt x="21" y="74"/>
                  </a:lnTo>
                  <a:lnTo>
                    <a:pt x="21" y="76"/>
                  </a:lnTo>
                  <a:lnTo>
                    <a:pt x="19" y="81"/>
                  </a:lnTo>
                  <a:lnTo>
                    <a:pt x="16" y="85"/>
                  </a:lnTo>
                  <a:lnTo>
                    <a:pt x="16" y="88"/>
                  </a:lnTo>
                  <a:lnTo>
                    <a:pt x="16" y="90"/>
                  </a:lnTo>
                  <a:lnTo>
                    <a:pt x="19" y="92"/>
                  </a:lnTo>
                  <a:lnTo>
                    <a:pt x="21" y="95"/>
                  </a:lnTo>
                  <a:lnTo>
                    <a:pt x="21" y="97"/>
                  </a:lnTo>
                  <a:lnTo>
                    <a:pt x="21" y="100"/>
                  </a:lnTo>
                  <a:lnTo>
                    <a:pt x="23" y="102"/>
                  </a:lnTo>
                  <a:lnTo>
                    <a:pt x="23" y="104"/>
                  </a:lnTo>
                  <a:lnTo>
                    <a:pt x="23" y="107"/>
                  </a:lnTo>
                  <a:lnTo>
                    <a:pt x="23" y="109"/>
                  </a:lnTo>
                  <a:lnTo>
                    <a:pt x="23" y="109"/>
                  </a:lnTo>
                  <a:lnTo>
                    <a:pt x="21" y="111"/>
                  </a:lnTo>
                  <a:lnTo>
                    <a:pt x="21" y="111"/>
                  </a:lnTo>
                  <a:lnTo>
                    <a:pt x="23" y="116"/>
                  </a:lnTo>
                  <a:lnTo>
                    <a:pt x="23" y="116"/>
                  </a:lnTo>
                  <a:lnTo>
                    <a:pt x="26" y="118"/>
                  </a:lnTo>
                  <a:lnTo>
                    <a:pt x="26" y="118"/>
                  </a:lnTo>
                  <a:lnTo>
                    <a:pt x="28" y="118"/>
                  </a:lnTo>
                  <a:lnTo>
                    <a:pt x="28" y="118"/>
                  </a:lnTo>
                  <a:lnTo>
                    <a:pt x="28" y="118"/>
                  </a:lnTo>
                  <a:lnTo>
                    <a:pt x="28" y="121"/>
                  </a:lnTo>
                  <a:lnTo>
                    <a:pt x="28" y="121"/>
                  </a:lnTo>
                  <a:lnTo>
                    <a:pt x="28" y="123"/>
                  </a:lnTo>
                  <a:lnTo>
                    <a:pt x="26" y="123"/>
                  </a:lnTo>
                  <a:lnTo>
                    <a:pt x="23" y="126"/>
                  </a:lnTo>
                  <a:lnTo>
                    <a:pt x="14" y="130"/>
                  </a:lnTo>
                  <a:lnTo>
                    <a:pt x="12" y="133"/>
                  </a:lnTo>
                  <a:lnTo>
                    <a:pt x="9" y="133"/>
                  </a:lnTo>
                  <a:lnTo>
                    <a:pt x="7" y="133"/>
                  </a:lnTo>
                  <a:lnTo>
                    <a:pt x="5" y="133"/>
                  </a:lnTo>
                  <a:lnTo>
                    <a:pt x="2" y="135"/>
                  </a:lnTo>
                  <a:lnTo>
                    <a:pt x="0" y="135"/>
                  </a:lnTo>
                  <a:lnTo>
                    <a:pt x="0" y="137"/>
                  </a:lnTo>
                  <a:lnTo>
                    <a:pt x="2" y="140"/>
                  </a:lnTo>
                  <a:lnTo>
                    <a:pt x="2" y="140"/>
                  </a:lnTo>
                  <a:lnTo>
                    <a:pt x="7" y="137"/>
                  </a:lnTo>
                  <a:lnTo>
                    <a:pt x="9" y="137"/>
                  </a:lnTo>
                  <a:lnTo>
                    <a:pt x="12" y="137"/>
                  </a:lnTo>
                  <a:lnTo>
                    <a:pt x="21" y="147"/>
                  </a:lnTo>
                  <a:lnTo>
                    <a:pt x="28" y="152"/>
                  </a:lnTo>
                  <a:lnTo>
                    <a:pt x="42" y="159"/>
                  </a:lnTo>
                  <a:lnTo>
                    <a:pt x="45" y="161"/>
                  </a:lnTo>
                  <a:lnTo>
                    <a:pt x="42" y="163"/>
                  </a:lnTo>
                  <a:lnTo>
                    <a:pt x="40" y="163"/>
                  </a:lnTo>
                  <a:lnTo>
                    <a:pt x="35" y="168"/>
                  </a:lnTo>
                  <a:lnTo>
                    <a:pt x="31" y="173"/>
                  </a:lnTo>
                  <a:lnTo>
                    <a:pt x="26" y="185"/>
                  </a:lnTo>
                  <a:lnTo>
                    <a:pt x="21" y="194"/>
                  </a:lnTo>
                  <a:lnTo>
                    <a:pt x="21" y="197"/>
                  </a:lnTo>
                  <a:lnTo>
                    <a:pt x="21" y="201"/>
                  </a:lnTo>
                  <a:lnTo>
                    <a:pt x="21" y="206"/>
                  </a:lnTo>
                  <a:lnTo>
                    <a:pt x="21" y="208"/>
                  </a:lnTo>
                  <a:lnTo>
                    <a:pt x="23" y="216"/>
                  </a:lnTo>
                  <a:lnTo>
                    <a:pt x="23" y="223"/>
                  </a:lnTo>
                  <a:lnTo>
                    <a:pt x="26" y="225"/>
                  </a:lnTo>
                  <a:lnTo>
                    <a:pt x="31" y="237"/>
                  </a:lnTo>
                  <a:lnTo>
                    <a:pt x="40" y="230"/>
                  </a:lnTo>
                  <a:lnTo>
                    <a:pt x="45" y="227"/>
                  </a:lnTo>
                  <a:lnTo>
                    <a:pt x="47" y="227"/>
                  </a:lnTo>
                  <a:lnTo>
                    <a:pt x="47" y="227"/>
                  </a:lnTo>
                  <a:lnTo>
                    <a:pt x="54" y="232"/>
                  </a:lnTo>
                  <a:lnTo>
                    <a:pt x="59" y="234"/>
                  </a:lnTo>
                  <a:lnTo>
                    <a:pt x="59" y="237"/>
                  </a:lnTo>
                  <a:lnTo>
                    <a:pt x="61" y="237"/>
                  </a:lnTo>
                  <a:lnTo>
                    <a:pt x="68" y="234"/>
                  </a:lnTo>
                  <a:lnTo>
                    <a:pt x="71" y="230"/>
                  </a:lnTo>
                  <a:lnTo>
                    <a:pt x="73" y="225"/>
                  </a:lnTo>
                  <a:lnTo>
                    <a:pt x="71" y="218"/>
                  </a:lnTo>
                  <a:lnTo>
                    <a:pt x="68" y="206"/>
                  </a:lnTo>
                  <a:lnTo>
                    <a:pt x="68" y="204"/>
                  </a:lnTo>
                  <a:lnTo>
                    <a:pt x="68" y="201"/>
                  </a:lnTo>
                  <a:lnTo>
                    <a:pt x="68" y="199"/>
                  </a:lnTo>
                  <a:lnTo>
                    <a:pt x="68" y="199"/>
                  </a:lnTo>
                  <a:lnTo>
                    <a:pt x="71" y="197"/>
                  </a:lnTo>
                  <a:lnTo>
                    <a:pt x="73" y="197"/>
                  </a:lnTo>
                  <a:lnTo>
                    <a:pt x="73" y="197"/>
                  </a:lnTo>
                  <a:lnTo>
                    <a:pt x="76" y="197"/>
                  </a:lnTo>
                  <a:lnTo>
                    <a:pt x="76" y="199"/>
                  </a:lnTo>
                  <a:lnTo>
                    <a:pt x="83" y="206"/>
                  </a:lnTo>
                  <a:lnTo>
                    <a:pt x="87" y="211"/>
                  </a:lnTo>
                  <a:lnTo>
                    <a:pt x="90" y="218"/>
                  </a:lnTo>
                  <a:lnTo>
                    <a:pt x="92" y="220"/>
                  </a:lnTo>
                  <a:lnTo>
                    <a:pt x="95" y="223"/>
                  </a:lnTo>
                  <a:lnTo>
                    <a:pt x="104" y="227"/>
                  </a:lnTo>
                  <a:lnTo>
                    <a:pt x="109" y="232"/>
                  </a:lnTo>
                  <a:lnTo>
                    <a:pt x="111" y="237"/>
                  </a:lnTo>
                  <a:lnTo>
                    <a:pt x="113" y="242"/>
                  </a:lnTo>
                  <a:lnTo>
                    <a:pt x="118" y="246"/>
                  </a:lnTo>
                  <a:lnTo>
                    <a:pt x="123" y="251"/>
                  </a:lnTo>
                  <a:lnTo>
                    <a:pt x="142" y="263"/>
                  </a:lnTo>
                  <a:lnTo>
                    <a:pt x="147" y="265"/>
                  </a:lnTo>
                  <a:lnTo>
                    <a:pt x="154" y="265"/>
                  </a:lnTo>
                  <a:lnTo>
                    <a:pt x="156" y="268"/>
                  </a:lnTo>
                  <a:lnTo>
                    <a:pt x="156" y="268"/>
                  </a:lnTo>
                  <a:lnTo>
                    <a:pt x="156" y="270"/>
                  </a:lnTo>
                  <a:lnTo>
                    <a:pt x="154" y="272"/>
                  </a:lnTo>
                  <a:lnTo>
                    <a:pt x="149" y="277"/>
                  </a:lnTo>
                  <a:lnTo>
                    <a:pt x="147" y="277"/>
                  </a:lnTo>
                  <a:lnTo>
                    <a:pt x="147" y="277"/>
                  </a:lnTo>
                  <a:lnTo>
                    <a:pt x="144" y="277"/>
                  </a:lnTo>
                  <a:lnTo>
                    <a:pt x="144" y="277"/>
                  </a:lnTo>
                  <a:lnTo>
                    <a:pt x="144" y="277"/>
                  </a:lnTo>
                  <a:lnTo>
                    <a:pt x="142" y="277"/>
                  </a:lnTo>
                  <a:lnTo>
                    <a:pt x="142" y="279"/>
                  </a:lnTo>
                  <a:lnTo>
                    <a:pt x="139" y="282"/>
                  </a:lnTo>
                  <a:lnTo>
                    <a:pt x="139" y="279"/>
                  </a:lnTo>
                  <a:lnTo>
                    <a:pt x="137" y="279"/>
                  </a:lnTo>
                  <a:lnTo>
                    <a:pt x="137" y="279"/>
                  </a:lnTo>
                  <a:lnTo>
                    <a:pt x="137" y="279"/>
                  </a:lnTo>
                  <a:lnTo>
                    <a:pt x="135" y="279"/>
                  </a:lnTo>
                  <a:lnTo>
                    <a:pt x="135" y="282"/>
                  </a:lnTo>
                  <a:lnTo>
                    <a:pt x="132" y="282"/>
                  </a:lnTo>
                  <a:lnTo>
                    <a:pt x="132" y="282"/>
                  </a:lnTo>
                  <a:lnTo>
                    <a:pt x="132" y="282"/>
                  </a:lnTo>
                  <a:lnTo>
                    <a:pt x="132" y="284"/>
                  </a:lnTo>
                  <a:lnTo>
                    <a:pt x="132" y="284"/>
                  </a:lnTo>
                  <a:lnTo>
                    <a:pt x="132" y="284"/>
                  </a:lnTo>
                  <a:lnTo>
                    <a:pt x="132" y="287"/>
                  </a:lnTo>
                  <a:lnTo>
                    <a:pt x="149" y="294"/>
                  </a:lnTo>
                  <a:lnTo>
                    <a:pt x="151" y="296"/>
                  </a:lnTo>
                  <a:lnTo>
                    <a:pt x="154" y="298"/>
                  </a:lnTo>
                  <a:lnTo>
                    <a:pt x="154" y="301"/>
                  </a:lnTo>
                  <a:lnTo>
                    <a:pt x="154" y="308"/>
                  </a:lnTo>
                  <a:lnTo>
                    <a:pt x="158" y="305"/>
                  </a:lnTo>
                  <a:lnTo>
                    <a:pt x="166" y="303"/>
                  </a:lnTo>
                  <a:lnTo>
                    <a:pt x="168" y="303"/>
                  </a:lnTo>
                  <a:lnTo>
                    <a:pt x="170" y="303"/>
                  </a:lnTo>
                  <a:lnTo>
                    <a:pt x="170" y="303"/>
                  </a:lnTo>
                  <a:lnTo>
                    <a:pt x="180" y="308"/>
                  </a:lnTo>
                  <a:lnTo>
                    <a:pt x="180" y="308"/>
                  </a:lnTo>
                  <a:lnTo>
                    <a:pt x="182" y="310"/>
                  </a:lnTo>
                  <a:lnTo>
                    <a:pt x="182" y="310"/>
                  </a:lnTo>
                  <a:lnTo>
                    <a:pt x="182" y="313"/>
                  </a:lnTo>
                  <a:lnTo>
                    <a:pt x="182" y="315"/>
                  </a:lnTo>
                  <a:lnTo>
                    <a:pt x="184" y="315"/>
                  </a:lnTo>
                  <a:lnTo>
                    <a:pt x="199" y="327"/>
                  </a:lnTo>
                  <a:lnTo>
                    <a:pt x="201" y="327"/>
                  </a:lnTo>
                  <a:lnTo>
                    <a:pt x="203" y="327"/>
                  </a:lnTo>
                  <a:lnTo>
                    <a:pt x="206" y="327"/>
                  </a:lnTo>
                  <a:lnTo>
                    <a:pt x="206" y="327"/>
                  </a:lnTo>
                  <a:lnTo>
                    <a:pt x="208" y="327"/>
                  </a:lnTo>
                  <a:lnTo>
                    <a:pt x="208" y="327"/>
                  </a:lnTo>
                  <a:lnTo>
                    <a:pt x="208" y="329"/>
                  </a:lnTo>
                  <a:lnTo>
                    <a:pt x="211" y="332"/>
                  </a:lnTo>
                  <a:lnTo>
                    <a:pt x="211" y="332"/>
                  </a:lnTo>
                  <a:lnTo>
                    <a:pt x="213" y="334"/>
                  </a:lnTo>
                  <a:lnTo>
                    <a:pt x="213" y="339"/>
                  </a:lnTo>
                  <a:lnTo>
                    <a:pt x="215" y="343"/>
                  </a:lnTo>
                  <a:lnTo>
                    <a:pt x="225" y="339"/>
                  </a:lnTo>
                  <a:lnTo>
                    <a:pt x="229" y="339"/>
                  </a:lnTo>
                  <a:lnTo>
                    <a:pt x="229" y="339"/>
                  </a:lnTo>
                  <a:lnTo>
                    <a:pt x="232" y="341"/>
                  </a:lnTo>
                  <a:lnTo>
                    <a:pt x="232" y="343"/>
                  </a:lnTo>
                  <a:lnTo>
                    <a:pt x="234" y="343"/>
                  </a:lnTo>
                  <a:lnTo>
                    <a:pt x="234" y="341"/>
                  </a:lnTo>
                  <a:lnTo>
                    <a:pt x="237" y="341"/>
                  </a:lnTo>
                  <a:lnTo>
                    <a:pt x="246" y="343"/>
                  </a:lnTo>
                  <a:lnTo>
                    <a:pt x="248" y="341"/>
                  </a:lnTo>
                  <a:lnTo>
                    <a:pt x="248" y="341"/>
                  </a:lnTo>
                  <a:lnTo>
                    <a:pt x="248" y="339"/>
                  </a:lnTo>
                  <a:lnTo>
                    <a:pt x="248" y="339"/>
                  </a:lnTo>
                  <a:lnTo>
                    <a:pt x="251" y="339"/>
                  </a:lnTo>
                  <a:lnTo>
                    <a:pt x="253" y="339"/>
                  </a:lnTo>
                  <a:lnTo>
                    <a:pt x="258" y="339"/>
                  </a:lnTo>
                  <a:lnTo>
                    <a:pt x="260" y="341"/>
                  </a:lnTo>
                  <a:lnTo>
                    <a:pt x="260" y="341"/>
                  </a:lnTo>
                  <a:lnTo>
                    <a:pt x="260" y="343"/>
                  </a:lnTo>
                  <a:lnTo>
                    <a:pt x="260" y="346"/>
                  </a:lnTo>
                  <a:lnTo>
                    <a:pt x="260" y="348"/>
                  </a:lnTo>
                  <a:lnTo>
                    <a:pt x="260" y="348"/>
                  </a:lnTo>
                  <a:lnTo>
                    <a:pt x="263" y="348"/>
                  </a:lnTo>
                  <a:lnTo>
                    <a:pt x="265" y="346"/>
                  </a:lnTo>
                  <a:lnTo>
                    <a:pt x="267" y="346"/>
                  </a:lnTo>
                  <a:lnTo>
                    <a:pt x="267" y="348"/>
                  </a:lnTo>
                  <a:lnTo>
                    <a:pt x="267" y="348"/>
                  </a:lnTo>
                  <a:lnTo>
                    <a:pt x="267" y="350"/>
                  </a:lnTo>
                  <a:lnTo>
                    <a:pt x="267" y="350"/>
                  </a:lnTo>
                  <a:lnTo>
                    <a:pt x="267" y="353"/>
                  </a:lnTo>
                  <a:lnTo>
                    <a:pt x="270" y="353"/>
                  </a:lnTo>
                  <a:lnTo>
                    <a:pt x="270" y="350"/>
                  </a:lnTo>
                  <a:lnTo>
                    <a:pt x="272" y="350"/>
                  </a:lnTo>
                  <a:lnTo>
                    <a:pt x="272" y="353"/>
                  </a:lnTo>
                  <a:lnTo>
                    <a:pt x="272" y="353"/>
                  </a:lnTo>
                  <a:lnTo>
                    <a:pt x="272" y="355"/>
                  </a:lnTo>
                  <a:lnTo>
                    <a:pt x="272" y="355"/>
                  </a:lnTo>
                  <a:lnTo>
                    <a:pt x="274" y="358"/>
                  </a:lnTo>
                  <a:lnTo>
                    <a:pt x="277" y="358"/>
                  </a:lnTo>
                  <a:lnTo>
                    <a:pt x="277" y="358"/>
                  </a:lnTo>
                  <a:lnTo>
                    <a:pt x="279" y="358"/>
                  </a:lnTo>
                  <a:lnTo>
                    <a:pt x="282" y="355"/>
                  </a:lnTo>
                  <a:lnTo>
                    <a:pt x="282" y="355"/>
                  </a:lnTo>
                  <a:lnTo>
                    <a:pt x="286" y="353"/>
                  </a:lnTo>
                  <a:lnTo>
                    <a:pt x="286" y="350"/>
                  </a:lnTo>
                  <a:lnTo>
                    <a:pt x="286" y="348"/>
                  </a:lnTo>
                  <a:lnTo>
                    <a:pt x="289" y="346"/>
                  </a:lnTo>
                  <a:lnTo>
                    <a:pt x="286" y="346"/>
                  </a:lnTo>
                  <a:lnTo>
                    <a:pt x="284" y="343"/>
                  </a:lnTo>
                  <a:lnTo>
                    <a:pt x="284" y="339"/>
                  </a:lnTo>
                  <a:lnTo>
                    <a:pt x="284" y="336"/>
                  </a:lnTo>
                  <a:lnTo>
                    <a:pt x="284" y="334"/>
                  </a:lnTo>
                  <a:lnTo>
                    <a:pt x="284" y="332"/>
                  </a:lnTo>
                  <a:lnTo>
                    <a:pt x="286" y="329"/>
                  </a:lnTo>
                  <a:lnTo>
                    <a:pt x="286" y="329"/>
                  </a:lnTo>
                  <a:lnTo>
                    <a:pt x="289" y="327"/>
                  </a:lnTo>
                  <a:lnTo>
                    <a:pt x="291" y="327"/>
                  </a:lnTo>
                  <a:lnTo>
                    <a:pt x="291" y="324"/>
                  </a:lnTo>
                  <a:lnTo>
                    <a:pt x="291" y="324"/>
                  </a:lnTo>
                  <a:lnTo>
                    <a:pt x="291" y="320"/>
                  </a:lnTo>
                  <a:lnTo>
                    <a:pt x="293" y="313"/>
                  </a:lnTo>
                  <a:lnTo>
                    <a:pt x="293" y="308"/>
                  </a:lnTo>
                  <a:lnTo>
                    <a:pt x="298" y="305"/>
                  </a:lnTo>
                  <a:lnTo>
                    <a:pt x="300" y="308"/>
                  </a:lnTo>
                  <a:lnTo>
                    <a:pt x="303" y="308"/>
                  </a:lnTo>
                  <a:lnTo>
                    <a:pt x="305" y="305"/>
                  </a:lnTo>
                  <a:lnTo>
                    <a:pt x="305" y="305"/>
                  </a:lnTo>
                  <a:lnTo>
                    <a:pt x="305" y="303"/>
                  </a:lnTo>
                  <a:lnTo>
                    <a:pt x="303" y="296"/>
                  </a:lnTo>
                  <a:lnTo>
                    <a:pt x="305" y="296"/>
                  </a:lnTo>
                  <a:lnTo>
                    <a:pt x="308" y="294"/>
                  </a:lnTo>
                  <a:lnTo>
                    <a:pt x="308" y="296"/>
                  </a:lnTo>
                  <a:lnTo>
                    <a:pt x="310" y="296"/>
                  </a:lnTo>
                  <a:lnTo>
                    <a:pt x="312" y="287"/>
                  </a:lnTo>
                  <a:lnTo>
                    <a:pt x="312" y="284"/>
                  </a:lnTo>
                  <a:lnTo>
                    <a:pt x="312" y="282"/>
                  </a:lnTo>
                  <a:lnTo>
                    <a:pt x="310" y="282"/>
                  </a:lnTo>
                  <a:lnTo>
                    <a:pt x="310" y="282"/>
                  </a:lnTo>
                  <a:lnTo>
                    <a:pt x="308" y="282"/>
                  </a:lnTo>
                  <a:lnTo>
                    <a:pt x="308" y="279"/>
                  </a:lnTo>
                  <a:lnTo>
                    <a:pt x="308" y="275"/>
                  </a:lnTo>
                  <a:lnTo>
                    <a:pt x="305" y="270"/>
                  </a:lnTo>
                  <a:lnTo>
                    <a:pt x="303" y="268"/>
                  </a:lnTo>
                  <a:lnTo>
                    <a:pt x="305" y="265"/>
                  </a:lnTo>
                  <a:lnTo>
                    <a:pt x="305" y="265"/>
                  </a:lnTo>
                  <a:lnTo>
                    <a:pt x="310" y="263"/>
                  </a:lnTo>
                  <a:lnTo>
                    <a:pt x="310" y="263"/>
                  </a:lnTo>
                  <a:lnTo>
                    <a:pt x="310" y="260"/>
                  </a:lnTo>
                  <a:lnTo>
                    <a:pt x="310" y="260"/>
                  </a:lnTo>
                  <a:lnTo>
                    <a:pt x="312" y="258"/>
                  </a:lnTo>
                  <a:lnTo>
                    <a:pt x="312" y="258"/>
                  </a:lnTo>
                  <a:lnTo>
                    <a:pt x="312" y="258"/>
                  </a:lnTo>
                  <a:lnTo>
                    <a:pt x="315" y="256"/>
                  </a:lnTo>
                  <a:lnTo>
                    <a:pt x="317" y="256"/>
                  </a:lnTo>
                  <a:lnTo>
                    <a:pt x="317" y="253"/>
                  </a:lnTo>
                  <a:lnTo>
                    <a:pt x="317" y="253"/>
                  </a:lnTo>
                  <a:lnTo>
                    <a:pt x="317" y="253"/>
                  </a:lnTo>
                  <a:lnTo>
                    <a:pt x="317" y="251"/>
                  </a:lnTo>
                  <a:lnTo>
                    <a:pt x="317" y="251"/>
                  </a:lnTo>
                  <a:lnTo>
                    <a:pt x="317" y="251"/>
                  </a:lnTo>
                  <a:lnTo>
                    <a:pt x="319" y="249"/>
                  </a:lnTo>
                  <a:lnTo>
                    <a:pt x="319" y="249"/>
                  </a:lnTo>
                  <a:lnTo>
                    <a:pt x="322" y="246"/>
                  </a:lnTo>
                  <a:lnTo>
                    <a:pt x="324" y="244"/>
                  </a:lnTo>
                  <a:lnTo>
                    <a:pt x="324" y="239"/>
                  </a:lnTo>
                  <a:lnTo>
                    <a:pt x="322" y="237"/>
                  </a:lnTo>
                  <a:lnTo>
                    <a:pt x="322" y="234"/>
                  </a:lnTo>
                  <a:lnTo>
                    <a:pt x="319" y="230"/>
                  </a:lnTo>
                  <a:lnTo>
                    <a:pt x="319" y="227"/>
                  </a:lnTo>
                  <a:lnTo>
                    <a:pt x="322" y="223"/>
                  </a:lnTo>
                  <a:lnTo>
                    <a:pt x="324" y="220"/>
                  </a:lnTo>
                  <a:lnTo>
                    <a:pt x="331" y="218"/>
                  </a:lnTo>
                  <a:lnTo>
                    <a:pt x="334" y="216"/>
                  </a:lnTo>
                  <a:lnTo>
                    <a:pt x="341" y="208"/>
                  </a:lnTo>
                  <a:lnTo>
                    <a:pt x="343" y="206"/>
                  </a:lnTo>
                  <a:lnTo>
                    <a:pt x="343" y="201"/>
                  </a:lnTo>
                  <a:lnTo>
                    <a:pt x="345" y="199"/>
                  </a:lnTo>
                  <a:lnTo>
                    <a:pt x="345" y="197"/>
                  </a:lnTo>
                  <a:lnTo>
                    <a:pt x="350" y="197"/>
                  </a:lnTo>
                  <a:lnTo>
                    <a:pt x="353" y="197"/>
                  </a:lnTo>
                  <a:lnTo>
                    <a:pt x="355" y="194"/>
                  </a:lnTo>
                  <a:lnTo>
                    <a:pt x="357" y="192"/>
                  </a:lnTo>
                  <a:lnTo>
                    <a:pt x="362" y="189"/>
                  </a:lnTo>
                  <a:lnTo>
                    <a:pt x="362" y="187"/>
                  </a:lnTo>
                  <a:lnTo>
                    <a:pt x="367" y="182"/>
                  </a:lnTo>
                  <a:lnTo>
                    <a:pt x="367" y="180"/>
                  </a:lnTo>
                  <a:lnTo>
                    <a:pt x="374" y="175"/>
                  </a:lnTo>
                  <a:lnTo>
                    <a:pt x="376" y="173"/>
                  </a:lnTo>
                  <a:lnTo>
                    <a:pt x="376" y="168"/>
                  </a:lnTo>
                  <a:lnTo>
                    <a:pt x="376" y="166"/>
                  </a:lnTo>
                  <a:lnTo>
                    <a:pt x="379" y="163"/>
                  </a:lnTo>
                  <a:lnTo>
                    <a:pt x="381" y="163"/>
                  </a:lnTo>
                  <a:lnTo>
                    <a:pt x="381" y="166"/>
                  </a:lnTo>
                  <a:lnTo>
                    <a:pt x="383" y="168"/>
                  </a:lnTo>
                  <a:lnTo>
                    <a:pt x="386" y="168"/>
                  </a:lnTo>
                  <a:lnTo>
                    <a:pt x="393" y="166"/>
                  </a:lnTo>
                  <a:lnTo>
                    <a:pt x="393" y="166"/>
                  </a:lnTo>
                  <a:lnTo>
                    <a:pt x="395" y="163"/>
                  </a:lnTo>
                  <a:lnTo>
                    <a:pt x="393" y="16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0" name="Freeform 7">
              <a:extLst>
                <a:ext uri="{FF2B5EF4-FFF2-40B4-BE49-F238E27FC236}">
                  <a16:creationId xmlns:a16="http://schemas.microsoft.com/office/drawing/2014/main" id="{37AC9673-F74A-4C89-9DE3-4E1DF5A11F04}"/>
                </a:ext>
              </a:extLst>
            </p:cNvPr>
            <p:cNvSpPr>
              <a:spLocks/>
            </p:cNvSpPr>
            <p:nvPr/>
          </p:nvSpPr>
          <p:spPr bwMode="auto">
            <a:xfrm>
              <a:off x="3189" y="1175"/>
              <a:ext cx="866" cy="838"/>
            </a:xfrm>
            <a:custGeom>
              <a:avLst/>
              <a:gdLst>
                <a:gd name="T0" fmla="*/ 810 w 866"/>
                <a:gd name="T1" fmla="*/ 564 h 838"/>
                <a:gd name="T2" fmla="*/ 814 w 866"/>
                <a:gd name="T3" fmla="*/ 531 h 838"/>
                <a:gd name="T4" fmla="*/ 788 w 866"/>
                <a:gd name="T5" fmla="*/ 505 h 838"/>
                <a:gd name="T6" fmla="*/ 840 w 866"/>
                <a:gd name="T7" fmla="*/ 488 h 838"/>
                <a:gd name="T8" fmla="*/ 798 w 866"/>
                <a:gd name="T9" fmla="*/ 441 h 838"/>
                <a:gd name="T10" fmla="*/ 758 w 866"/>
                <a:gd name="T11" fmla="*/ 389 h 838"/>
                <a:gd name="T12" fmla="*/ 642 w 866"/>
                <a:gd name="T13" fmla="*/ 355 h 838"/>
                <a:gd name="T14" fmla="*/ 502 w 866"/>
                <a:gd name="T15" fmla="*/ 303 h 838"/>
                <a:gd name="T16" fmla="*/ 440 w 866"/>
                <a:gd name="T17" fmla="*/ 258 h 838"/>
                <a:gd name="T18" fmla="*/ 381 w 866"/>
                <a:gd name="T19" fmla="*/ 235 h 838"/>
                <a:gd name="T20" fmla="*/ 327 w 866"/>
                <a:gd name="T21" fmla="*/ 213 h 838"/>
                <a:gd name="T22" fmla="*/ 270 w 866"/>
                <a:gd name="T23" fmla="*/ 202 h 838"/>
                <a:gd name="T24" fmla="*/ 189 w 866"/>
                <a:gd name="T25" fmla="*/ 145 h 838"/>
                <a:gd name="T26" fmla="*/ 147 w 866"/>
                <a:gd name="T27" fmla="*/ 81 h 838"/>
                <a:gd name="T28" fmla="*/ 78 w 866"/>
                <a:gd name="T29" fmla="*/ 57 h 838"/>
                <a:gd name="T30" fmla="*/ 26 w 866"/>
                <a:gd name="T31" fmla="*/ 50 h 838"/>
                <a:gd name="T32" fmla="*/ 0 w 866"/>
                <a:gd name="T33" fmla="*/ 112 h 838"/>
                <a:gd name="T34" fmla="*/ 7 w 866"/>
                <a:gd name="T35" fmla="*/ 171 h 838"/>
                <a:gd name="T36" fmla="*/ 28 w 866"/>
                <a:gd name="T37" fmla="*/ 239 h 838"/>
                <a:gd name="T38" fmla="*/ 47 w 866"/>
                <a:gd name="T39" fmla="*/ 280 h 838"/>
                <a:gd name="T40" fmla="*/ 47 w 866"/>
                <a:gd name="T41" fmla="*/ 327 h 838"/>
                <a:gd name="T42" fmla="*/ 28 w 866"/>
                <a:gd name="T43" fmla="*/ 365 h 838"/>
                <a:gd name="T44" fmla="*/ 64 w 866"/>
                <a:gd name="T45" fmla="*/ 410 h 838"/>
                <a:gd name="T46" fmla="*/ 64 w 866"/>
                <a:gd name="T47" fmla="*/ 441 h 838"/>
                <a:gd name="T48" fmla="*/ 38 w 866"/>
                <a:gd name="T49" fmla="*/ 474 h 838"/>
                <a:gd name="T50" fmla="*/ 107 w 866"/>
                <a:gd name="T51" fmla="*/ 460 h 838"/>
                <a:gd name="T52" fmla="*/ 130 w 866"/>
                <a:gd name="T53" fmla="*/ 460 h 838"/>
                <a:gd name="T54" fmla="*/ 173 w 866"/>
                <a:gd name="T55" fmla="*/ 476 h 838"/>
                <a:gd name="T56" fmla="*/ 218 w 866"/>
                <a:gd name="T57" fmla="*/ 500 h 838"/>
                <a:gd name="T58" fmla="*/ 213 w 866"/>
                <a:gd name="T59" fmla="*/ 557 h 838"/>
                <a:gd name="T60" fmla="*/ 189 w 866"/>
                <a:gd name="T61" fmla="*/ 621 h 838"/>
                <a:gd name="T62" fmla="*/ 147 w 866"/>
                <a:gd name="T63" fmla="*/ 694 h 838"/>
                <a:gd name="T64" fmla="*/ 135 w 866"/>
                <a:gd name="T65" fmla="*/ 765 h 838"/>
                <a:gd name="T66" fmla="*/ 161 w 866"/>
                <a:gd name="T67" fmla="*/ 774 h 838"/>
                <a:gd name="T68" fmla="*/ 220 w 866"/>
                <a:gd name="T69" fmla="*/ 767 h 838"/>
                <a:gd name="T70" fmla="*/ 192 w 866"/>
                <a:gd name="T71" fmla="*/ 737 h 838"/>
                <a:gd name="T72" fmla="*/ 173 w 866"/>
                <a:gd name="T73" fmla="*/ 651 h 838"/>
                <a:gd name="T74" fmla="*/ 192 w 866"/>
                <a:gd name="T75" fmla="*/ 637 h 838"/>
                <a:gd name="T76" fmla="*/ 211 w 866"/>
                <a:gd name="T77" fmla="*/ 644 h 838"/>
                <a:gd name="T78" fmla="*/ 215 w 866"/>
                <a:gd name="T79" fmla="*/ 673 h 838"/>
                <a:gd name="T80" fmla="*/ 234 w 866"/>
                <a:gd name="T81" fmla="*/ 682 h 838"/>
                <a:gd name="T82" fmla="*/ 256 w 866"/>
                <a:gd name="T83" fmla="*/ 663 h 838"/>
                <a:gd name="T84" fmla="*/ 260 w 866"/>
                <a:gd name="T85" fmla="*/ 687 h 838"/>
                <a:gd name="T86" fmla="*/ 289 w 866"/>
                <a:gd name="T87" fmla="*/ 680 h 838"/>
                <a:gd name="T88" fmla="*/ 336 w 866"/>
                <a:gd name="T89" fmla="*/ 661 h 838"/>
                <a:gd name="T90" fmla="*/ 379 w 866"/>
                <a:gd name="T91" fmla="*/ 670 h 838"/>
                <a:gd name="T92" fmla="*/ 367 w 866"/>
                <a:gd name="T93" fmla="*/ 689 h 838"/>
                <a:gd name="T94" fmla="*/ 395 w 866"/>
                <a:gd name="T95" fmla="*/ 694 h 838"/>
                <a:gd name="T96" fmla="*/ 412 w 866"/>
                <a:gd name="T97" fmla="*/ 692 h 838"/>
                <a:gd name="T98" fmla="*/ 436 w 866"/>
                <a:gd name="T99" fmla="*/ 675 h 838"/>
                <a:gd name="T100" fmla="*/ 447 w 866"/>
                <a:gd name="T101" fmla="*/ 706 h 838"/>
                <a:gd name="T102" fmla="*/ 478 w 866"/>
                <a:gd name="T103" fmla="*/ 680 h 838"/>
                <a:gd name="T104" fmla="*/ 516 w 866"/>
                <a:gd name="T105" fmla="*/ 682 h 838"/>
                <a:gd name="T106" fmla="*/ 552 w 866"/>
                <a:gd name="T107" fmla="*/ 703 h 838"/>
                <a:gd name="T108" fmla="*/ 589 w 866"/>
                <a:gd name="T109" fmla="*/ 729 h 838"/>
                <a:gd name="T110" fmla="*/ 615 w 866"/>
                <a:gd name="T111" fmla="*/ 744 h 838"/>
                <a:gd name="T112" fmla="*/ 658 w 866"/>
                <a:gd name="T113" fmla="*/ 755 h 838"/>
                <a:gd name="T114" fmla="*/ 649 w 866"/>
                <a:gd name="T115" fmla="*/ 812 h 838"/>
                <a:gd name="T116" fmla="*/ 710 w 866"/>
                <a:gd name="T117" fmla="*/ 822 h 838"/>
                <a:gd name="T118" fmla="*/ 727 w 866"/>
                <a:gd name="T119" fmla="*/ 763 h 838"/>
                <a:gd name="T120" fmla="*/ 722 w 866"/>
                <a:gd name="T121" fmla="*/ 710 h 838"/>
                <a:gd name="T122" fmla="*/ 786 w 866"/>
                <a:gd name="T123" fmla="*/ 630 h 838"/>
                <a:gd name="T124" fmla="*/ 833 w 866"/>
                <a:gd name="T125" fmla="*/ 613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6" h="838">
                  <a:moveTo>
                    <a:pt x="866" y="602"/>
                  </a:moveTo>
                  <a:lnTo>
                    <a:pt x="864" y="599"/>
                  </a:lnTo>
                  <a:lnTo>
                    <a:pt x="864" y="599"/>
                  </a:lnTo>
                  <a:lnTo>
                    <a:pt x="857" y="592"/>
                  </a:lnTo>
                  <a:lnTo>
                    <a:pt x="855" y="590"/>
                  </a:lnTo>
                  <a:lnTo>
                    <a:pt x="852" y="590"/>
                  </a:lnTo>
                  <a:lnTo>
                    <a:pt x="850" y="590"/>
                  </a:lnTo>
                  <a:lnTo>
                    <a:pt x="847" y="590"/>
                  </a:lnTo>
                  <a:lnTo>
                    <a:pt x="843" y="587"/>
                  </a:lnTo>
                  <a:lnTo>
                    <a:pt x="843" y="587"/>
                  </a:lnTo>
                  <a:lnTo>
                    <a:pt x="843" y="585"/>
                  </a:lnTo>
                  <a:lnTo>
                    <a:pt x="840" y="583"/>
                  </a:lnTo>
                  <a:lnTo>
                    <a:pt x="838" y="583"/>
                  </a:lnTo>
                  <a:lnTo>
                    <a:pt x="838" y="580"/>
                  </a:lnTo>
                  <a:lnTo>
                    <a:pt x="836" y="580"/>
                  </a:lnTo>
                  <a:lnTo>
                    <a:pt x="833" y="580"/>
                  </a:lnTo>
                  <a:lnTo>
                    <a:pt x="829" y="583"/>
                  </a:lnTo>
                  <a:lnTo>
                    <a:pt x="826" y="583"/>
                  </a:lnTo>
                  <a:lnTo>
                    <a:pt x="826" y="583"/>
                  </a:lnTo>
                  <a:lnTo>
                    <a:pt x="824" y="580"/>
                  </a:lnTo>
                  <a:lnTo>
                    <a:pt x="821" y="580"/>
                  </a:lnTo>
                  <a:lnTo>
                    <a:pt x="821" y="578"/>
                  </a:lnTo>
                  <a:lnTo>
                    <a:pt x="821" y="578"/>
                  </a:lnTo>
                  <a:lnTo>
                    <a:pt x="819" y="573"/>
                  </a:lnTo>
                  <a:lnTo>
                    <a:pt x="819" y="571"/>
                  </a:lnTo>
                  <a:lnTo>
                    <a:pt x="817" y="571"/>
                  </a:lnTo>
                  <a:lnTo>
                    <a:pt x="817" y="571"/>
                  </a:lnTo>
                  <a:lnTo>
                    <a:pt x="814" y="571"/>
                  </a:lnTo>
                  <a:lnTo>
                    <a:pt x="814" y="568"/>
                  </a:lnTo>
                  <a:lnTo>
                    <a:pt x="814" y="566"/>
                  </a:lnTo>
                  <a:lnTo>
                    <a:pt x="812" y="566"/>
                  </a:lnTo>
                  <a:lnTo>
                    <a:pt x="812" y="564"/>
                  </a:lnTo>
                  <a:lnTo>
                    <a:pt x="810" y="564"/>
                  </a:lnTo>
                  <a:lnTo>
                    <a:pt x="807" y="561"/>
                  </a:lnTo>
                  <a:lnTo>
                    <a:pt x="807" y="561"/>
                  </a:lnTo>
                  <a:lnTo>
                    <a:pt x="805" y="561"/>
                  </a:lnTo>
                  <a:lnTo>
                    <a:pt x="803" y="561"/>
                  </a:lnTo>
                  <a:lnTo>
                    <a:pt x="803" y="561"/>
                  </a:lnTo>
                  <a:lnTo>
                    <a:pt x="800" y="552"/>
                  </a:lnTo>
                  <a:lnTo>
                    <a:pt x="798" y="550"/>
                  </a:lnTo>
                  <a:lnTo>
                    <a:pt x="795" y="547"/>
                  </a:lnTo>
                  <a:lnTo>
                    <a:pt x="793" y="547"/>
                  </a:lnTo>
                  <a:lnTo>
                    <a:pt x="793" y="545"/>
                  </a:lnTo>
                  <a:lnTo>
                    <a:pt x="793" y="545"/>
                  </a:lnTo>
                  <a:lnTo>
                    <a:pt x="793" y="542"/>
                  </a:lnTo>
                  <a:lnTo>
                    <a:pt x="795" y="542"/>
                  </a:lnTo>
                  <a:lnTo>
                    <a:pt x="795" y="542"/>
                  </a:lnTo>
                  <a:lnTo>
                    <a:pt x="795" y="542"/>
                  </a:lnTo>
                  <a:lnTo>
                    <a:pt x="795" y="542"/>
                  </a:lnTo>
                  <a:lnTo>
                    <a:pt x="798" y="540"/>
                  </a:lnTo>
                  <a:lnTo>
                    <a:pt x="805" y="540"/>
                  </a:lnTo>
                  <a:lnTo>
                    <a:pt x="805" y="540"/>
                  </a:lnTo>
                  <a:lnTo>
                    <a:pt x="807" y="540"/>
                  </a:lnTo>
                  <a:lnTo>
                    <a:pt x="807" y="538"/>
                  </a:lnTo>
                  <a:lnTo>
                    <a:pt x="807" y="538"/>
                  </a:lnTo>
                  <a:lnTo>
                    <a:pt x="810" y="538"/>
                  </a:lnTo>
                  <a:lnTo>
                    <a:pt x="810" y="538"/>
                  </a:lnTo>
                  <a:lnTo>
                    <a:pt x="812" y="538"/>
                  </a:lnTo>
                  <a:lnTo>
                    <a:pt x="812" y="538"/>
                  </a:lnTo>
                  <a:lnTo>
                    <a:pt x="814" y="538"/>
                  </a:lnTo>
                  <a:lnTo>
                    <a:pt x="817" y="538"/>
                  </a:lnTo>
                  <a:lnTo>
                    <a:pt x="817" y="538"/>
                  </a:lnTo>
                  <a:lnTo>
                    <a:pt x="817" y="535"/>
                  </a:lnTo>
                  <a:lnTo>
                    <a:pt x="814" y="533"/>
                  </a:lnTo>
                  <a:lnTo>
                    <a:pt x="814" y="531"/>
                  </a:lnTo>
                  <a:lnTo>
                    <a:pt x="814" y="531"/>
                  </a:lnTo>
                  <a:lnTo>
                    <a:pt x="814" y="531"/>
                  </a:lnTo>
                  <a:lnTo>
                    <a:pt x="817" y="526"/>
                  </a:lnTo>
                  <a:lnTo>
                    <a:pt x="817" y="524"/>
                  </a:lnTo>
                  <a:lnTo>
                    <a:pt x="817" y="524"/>
                  </a:lnTo>
                  <a:lnTo>
                    <a:pt x="817" y="524"/>
                  </a:lnTo>
                  <a:lnTo>
                    <a:pt x="814" y="521"/>
                  </a:lnTo>
                  <a:lnTo>
                    <a:pt x="807" y="521"/>
                  </a:lnTo>
                  <a:lnTo>
                    <a:pt x="805" y="519"/>
                  </a:lnTo>
                  <a:lnTo>
                    <a:pt x="803" y="519"/>
                  </a:lnTo>
                  <a:lnTo>
                    <a:pt x="800" y="514"/>
                  </a:lnTo>
                  <a:lnTo>
                    <a:pt x="798" y="514"/>
                  </a:lnTo>
                  <a:lnTo>
                    <a:pt x="798" y="514"/>
                  </a:lnTo>
                  <a:lnTo>
                    <a:pt x="795" y="514"/>
                  </a:lnTo>
                  <a:lnTo>
                    <a:pt x="795" y="514"/>
                  </a:lnTo>
                  <a:lnTo>
                    <a:pt x="795" y="514"/>
                  </a:lnTo>
                  <a:lnTo>
                    <a:pt x="795" y="514"/>
                  </a:lnTo>
                  <a:lnTo>
                    <a:pt x="793" y="514"/>
                  </a:lnTo>
                  <a:lnTo>
                    <a:pt x="793" y="516"/>
                  </a:lnTo>
                  <a:lnTo>
                    <a:pt x="791" y="516"/>
                  </a:lnTo>
                  <a:lnTo>
                    <a:pt x="791" y="516"/>
                  </a:lnTo>
                  <a:lnTo>
                    <a:pt x="788" y="514"/>
                  </a:lnTo>
                  <a:lnTo>
                    <a:pt x="786" y="514"/>
                  </a:lnTo>
                  <a:lnTo>
                    <a:pt x="786" y="514"/>
                  </a:lnTo>
                  <a:lnTo>
                    <a:pt x="786" y="512"/>
                  </a:lnTo>
                  <a:lnTo>
                    <a:pt x="786" y="509"/>
                  </a:lnTo>
                  <a:lnTo>
                    <a:pt x="786" y="509"/>
                  </a:lnTo>
                  <a:lnTo>
                    <a:pt x="786" y="505"/>
                  </a:lnTo>
                  <a:lnTo>
                    <a:pt x="786" y="505"/>
                  </a:lnTo>
                  <a:lnTo>
                    <a:pt x="786" y="505"/>
                  </a:lnTo>
                  <a:lnTo>
                    <a:pt x="788" y="502"/>
                  </a:lnTo>
                  <a:lnTo>
                    <a:pt x="788" y="502"/>
                  </a:lnTo>
                  <a:lnTo>
                    <a:pt x="788" y="502"/>
                  </a:lnTo>
                  <a:lnTo>
                    <a:pt x="788" y="505"/>
                  </a:lnTo>
                  <a:lnTo>
                    <a:pt x="788" y="505"/>
                  </a:lnTo>
                  <a:lnTo>
                    <a:pt x="791" y="505"/>
                  </a:lnTo>
                  <a:lnTo>
                    <a:pt x="791" y="507"/>
                  </a:lnTo>
                  <a:lnTo>
                    <a:pt x="791" y="507"/>
                  </a:lnTo>
                  <a:lnTo>
                    <a:pt x="791" y="507"/>
                  </a:lnTo>
                  <a:lnTo>
                    <a:pt x="791" y="507"/>
                  </a:lnTo>
                  <a:lnTo>
                    <a:pt x="791" y="507"/>
                  </a:lnTo>
                  <a:lnTo>
                    <a:pt x="791" y="507"/>
                  </a:lnTo>
                  <a:lnTo>
                    <a:pt x="793" y="505"/>
                  </a:lnTo>
                  <a:lnTo>
                    <a:pt x="793" y="505"/>
                  </a:lnTo>
                  <a:lnTo>
                    <a:pt x="793" y="505"/>
                  </a:lnTo>
                  <a:lnTo>
                    <a:pt x="795" y="505"/>
                  </a:lnTo>
                  <a:lnTo>
                    <a:pt x="800" y="502"/>
                  </a:lnTo>
                  <a:lnTo>
                    <a:pt x="800" y="502"/>
                  </a:lnTo>
                  <a:lnTo>
                    <a:pt x="800" y="502"/>
                  </a:lnTo>
                  <a:lnTo>
                    <a:pt x="803" y="500"/>
                  </a:lnTo>
                  <a:lnTo>
                    <a:pt x="803" y="500"/>
                  </a:lnTo>
                  <a:lnTo>
                    <a:pt x="803" y="497"/>
                  </a:lnTo>
                  <a:lnTo>
                    <a:pt x="805" y="493"/>
                  </a:lnTo>
                  <a:lnTo>
                    <a:pt x="805" y="493"/>
                  </a:lnTo>
                  <a:lnTo>
                    <a:pt x="805" y="490"/>
                  </a:lnTo>
                  <a:lnTo>
                    <a:pt x="807" y="490"/>
                  </a:lnTo>
                  <a:lnTo>
                    <a:pt x="807" y="490"/>
                  </a:lnTo>
                  <a:lnTo>
                    <a:pt x="812" y="490"/>
                  </a:lnTo>
                  <a:lnTo>
                    <a:pt x="812" y="490"/>
                  </a:lnTo>
                  <a:lnTo>
                    <a:pt x="814" y="490"/>
                  </a:lnTo>
                  <a:lnTo>
                    <a:pt x="817" y="490"/>
                  </a:lnTo>
                  <a:lnTo>
                    <a:pt x="821" y="493"/>
                  </a:lnTo>
                  <a:lnTo>
                    <a:pt x="838" y="490"/>
                  </a:lnTo>
                  <a:lnTo>
                    <a:pt x="840" y="490"/>
                  </a:lnTo>
                  <a:lnTo>
                    <a:pt x="840" y="490"/>
                  </a:lnTo>
                  <a:lnTo>
                    <a:pt x="840" y="488"/>
                  </a:lnTo>
                  <a:lnTo>
                    <a:pt x="840" y="488"/>
                  </a:lnTo>
                  <a:lnTo>
                    <a:pt x="838" y="488"/>
                  </a:lnTo>
                  <a:lnTo>
                    <a:pt x="831" y="479"/>
                  </a:lnTo>
                  <a:lnTo>
                    <a:pt x="829" y="479"/>
                  </a:lnTo>
                  <a:lnTo>
                    <a:pt x="829" y="476"/>
                  </a:lnTo>
                  <a:lnTo>
                    <a:pt x="826" y="476"/>
                  </a:lnTo>
                  <a:lnTo>
                    <a:pt x="824" y="476"/>
                  </a:lnTo>
                  <a:lnTo>
                    <a:pt x="824" y="476"/>
                  </a:lnTo>
                  <a:lnTo>
                    <a:pt x="824" y="476"/>
                  </a:lnTo>
                  <a:lnTo>
                    <a:pt x="824" y="474"/>
                  </a:lnTo>
                  <a:lnTo>
                    <a:pt x="824" y="469"/>
                  </a:lnTo>
                  <a:lnTo>
                    <a:pt x="824" y="467"/>
                  </a:lnTo>
                  <a:lnTo>
                    <a:pt x="824" y="464"/>
                  </a:lnTo>
                  <a:lnTo>
                    <a:pt x="824" y="462"/>
                  </a:lnTo>
                  <a:lnTo>
                    <a:pt x="821" y="460"/>
                  </a:lnTo>
                  <a:lnTo>
                    <a:pt x="821" y="460"/>
                  </a:lnTo>
                  <a:lnTo>
                    <a:pt x="819" y="460"/>
                  </a:lnTo>
                  <a:lnTo>
                    <a:pt x="819" y="460"/>
                  </a:lnTo>
                  <a:lnTo>
                    <a:pt x="817" y="460"/>
                  </a:lnTo>
                  <a:lnTo>
                    <a:pt x="817" y="460"/>
                  </a:lnTo>
                  <a:lnTo>
                    <a:pt x="817" y="460"/>
                  </a:lnTo>
                  <a:lnTo>
                    <a:pt x="814" y="460"/>
                  </a:lnTo>
                  <a:lnTo>
                    <a:pt x="814" y="462"/>
                  </a:lnTo>
                  <a:lnTo>
                    <a:pt x="814" y="462"/>
                  </a:lnTo>
                  <a:lnTo>
                    <a:pt x="812" y="462"/>
                  </a:lnTo>
                  <a:lnTo>
                    <a:pt x="810" y="460"/>
                  </a:lnTo>
                  <a:lnTo>
                    <a:pt x="807" y="457"/>
                  </a:lnTo>
                  <a:lnTo>
                    <a:pt x="807" y="457"/>
                  </a:lnTo>
                  <a:lnTo>
                    <a:pt x="805" y="457"/>
                  </a:lnTo>
                  <a:lnTo>
                    <a:pt x="803" y="455"/>
                  </a:lnTo>
                  <a:lnTo>
                    <a:pt x="803" y="453"/>
                  </a:lnTo>
                  <a:lnTo>
                    <a:pt x="798" y="445"/>
                  </a:lnTo>
                  <a:lnTo>
                    <a:pt x="798" y="445"/>
                  </a:lnTo>
                  <a:lnTo>
                    <a:pt x="798" y="441"/>
                  </a:lnTo>
                  <a:lnTo>
                    <a:pt x="798" y="441"/>
                  </a:lnTo>
                  <a:lnTo>
                    <a:pt x="798" y="438"/>
                  </a:lnTo>
                  <a:lnTo>
                    <a:pt x="798" y="436"/>
                  </a:lnTo>
                  <a:lnTo>
                    <a:pt x="795" y="436"/>
                  </a:lnTo>
                  <a:lnTo>
                    <a:pt x="793" y="434"/>
                  </a:lnTo>
                  <a:lnTo>
                    <a:pt x="793" y="431"/>
                  </a:lnTo>
                  <a:lnTo>
                    <a:pt x="793" y="429"/>
                  </a:lnTo>
                  <a:lnTo>
                    <a:pt x="788" y="426"/>
                  </a:lnTo>
                  <a:lnTo>
                    <a:pt x="788" y="426"/>
                  </a:lnTo>
                  <a:lnTo>
                    <a:pt x="788" y="424"/>
                  </a:lnTo>
                  <a:lnTo>
                    <a:pt x="788" y="422"/>
                  </a:lnTo>
                  <a:lnTo>
                    <a:pt x="788" y="419"/>
                  </a:lnTo>
                  <a:lnTo>
                    <a:pt x="788" y="417"/>
                  </a:lnTo>
                  <a:lnTo>
                    <a:pt x="786" y="415"/>
                  </a:lnTo>
                  <a:lnTo>
                    <a:pt x="786" y="415"/>
                  </a:lnTo>
                  <a:lnTo>
                    <a:pt x="786" y="412"/>
                  </a:lnTo>
                  <a:lnTo>
                    <a:pt x="784" y="412"/>
                  </a:lnTo>
                  <a:lnTo>
                    <a:pt x="784" y="410"/>
                  </a:lnTo>
                  <a:lnTo>
                    <a:pt x="781" y="410"/>
                  </a:lnTo>
                  <a:lnTo>
                    <a:pt x="781" y="408"/>
                  </a:lnTo>
                  <a:lnTo>
                    <a:pt x="784" y="405"/>
                  </a:lnTo>
                  <a:lnTo>
                    <a:pt x="784" y="403"/>
                  </a:lnTo>
                  <a:lnTo>
                    <a:pt x="784" y="403"/>
                  </a:lnTo>
                  <a:lnTo>
                    <a:pt x="781" y="403"/>
                  </a:lnTo>
                  <a:lnTo>
                    <a:pt x="779" y="403"/>
                  </a:lnTo>
                  <a:lnTo>
                    <a:pt x="779" y="403"/>
                  </a:lnTo>
                  <a:lnTo>
                    <a:pt x="779" y="403"/>
                  </a:lnTo>
                  <a:lnTo>
                    <a:pt x="779" y="403"/>
                  </a:lnTo>
                  <a:lnTo>
                    <a:pt x="779" y="400"/>
                  </a:lnTo>
                  <a:lnTo>
                    <a:pt x="779" y="400"/>
                  </a:lnTo>
                  <a:lnTo>
                    <a:pt x="779" y="400"/>
                  </a:lnTo>
                  <a:lnTo>
                    <a:pt x="772" y="398"/>
                  </a:lnTo>
                  <a:lnTo>
                    <a:pt x="758" y="389"/>
                  </a:lnTo>
                  <a:lnTo>
                    <a:pt x="748" y="386"/>
                  </a:lnTo>
                  <a:lnTo>
                    <a:pt x="736" y="384"/>
                  </a:lnTo>
                  <a:lnTo>
                    <a:pt x="724" y="384"/>
                  </a:lnTo>
                  <a:lnTo>
                    <a:pt x="722" y="386"/>
                  </a:lnTo>
                  <a:lnTo>
                    <a:pt x="722" y="386"/>
                  </a:lnTo>
                  <a:lnTo>
                    <a:pt x="722" y="389"/>
                  </a:lnTo>
                  <a:lnTo>
                    <a:pt x="722" y="391"/>
                  </a:lnTo>
                  <a:lnTo>
                    <a:pt x="722" y="393"/>
                  </a:lnTo>
                  <a:lnTo>
                    <a:pt x="722" y="393"/>
                  </a:lnTo>
                  <a:lnTo>
                    <a:pt x="722" y="396"/>
                  </a:lnTo>
                  <a:lnTo>
                    <a:pt x="720" y="400"/>
                  </a:lnTo>
                  <a:lnTo>
                    <a:pt x="717" y="400"/>
                  </a:lnTo>
                  <a:lnTo>
                    <a:pt x="715" y="403"/>
                  </a:lnTo>
                  <a:lnTo>
                    <a:pt x="713" y="403"/>
                  </a:lnTo>
                  <a:lnTo>
                    <a:pt x="710" y="403"/>
                  </a:lnTo>
                  <a:lnTo>
                    <a:pt x="710" y="400"/>
                  </a:lnTo>
                  <a:lnTo>
                    <a:pt x="708" y="398"/>
                  </a:lnTo>
                  <a:lnTo>
                    <a:pt x="708" y="396"/>
                  </a:lnTo>
                  <a:lnTo>
                    <a:pt x="705" y="396"/>
                  </a:lnTo>
                  <a:lnTo>
                    <a:pt x="701" y="391"/>
                  </a:lnTo>
                  <a:lnTo>
                    <a:pt x="696" y="389"/>
                  </a:lnTo>
                  <a:lnTo>
                    <a:pt x="682" y="389"/>
                  </a:lnTo>
                  <a:lnTo>
                    <a:pt x="675" y="386"/>
                  </a:lnTo>
                  <a:lnTo>
                    <a:pt x="670" y="384"/>
                  </a:lnTo>
                  <a:lnTo>
                    <a:pt x="665" y="381"/>
                  </a:lnTo>
                  <a:lnTo>
                    <a:pt x="651" y="381"/>
                  </a:lnTo>
                  <a:lnTo>
                    <a:pt x="649" y="379"/>
                  </a:lnTo>
                  <a:lnTo>
                    <a:pt x="649" y="374"/>
                  </a:lnTo>
                  <a:lnTo>
                    <a:pt x="646" y="365"/>
                  </a:lnTo>
                  <a:lnTo>
                    <a:pt x="646" y="360"/>
                  </a:lnTo>
                  <a:lnTo>
                    <a:pt x="644" y="355"/>
                  </a:lnTo>
                  <a:lnTo>
                    <a:pt x="644" y="355"/>
                  </a:lnTo>
                  <a:lnTo>
                    <a:pt x="642" y="355"/>
                  </a:lnTo>
                  <a:lnTo>
                    <a:pt x="625" y="358"/>
                  </a:lnTo>
                  <a:lnTo>
                    <a:pt x="615" y="360"/>
                  </a:lnTo>
                  <a:lnTo>
                    <a:pt x="611" y="358"/>
                  </a:lnTo>
                  <a:lnTo>
                    <a:pt x="606" y="351"/>
                  </a:lnTo>
                  <a:lnTo>
                    <a:pt x="597" y="348"/>
                  </a:lnTo>
                  <a:lnTo>
                    <a:pt x="582" y="337"/>
                  </a:lnTo>
                  <a:lnTo>
                    <a:pt x="578" y="334"/>
                  </a:lnTo>
                  <a:lnTo>
                    <a:pt x="575" y="332"/>
                  </a:lnTo>
                  <a:lnTo>
                    <a:pt x="573" y="329"/>
                  </a:lnTo>
                  <a:lnTo>
                    <a:pt x="571" y="329"/>
                  </a:lnTo>
                  <a:lnTo>
                    <a:pt x="571" y="329"/>
                  </a:lnTo>
                  <a:lnTo>
                    <a:pt x="568" y="327"/>
                  </a:lnTo>
                  <a:lnTo>
                    <a:pt x="563" y="327"/>
                  </a:lnTo>
                  <a:lnTo>
                    <a:pt x="559" y="329"/>
                  </a:lnTo>
                  <a:lnTo>
                    <a:pt x="554" y="334"/>
                  </a:lnTo>
                  <a:lnTo>
                    <a:pt x="552" y="337"/>
                  </a:lnTo>
                  <a:lnTo>
                    <a:pt x="549" y="337"/>
                  </a:lnTo>
                  <a:lnTo>
                    <a:pt x="547" y="334"/>
                  </a:lnTo>
                  <a:lnTo>
                    <a:pt x="542" y="332"/>
                  </a:lnTo>
                  <a:lnTo>
                    <a:pt x="537" y="327"/>
                  </a:lnTo>
                  <a:lnTo>
                    <a:pt x="533" y="322"/>
                  </a:lnTo>
                  <a:lnTo>
                    <a:pt x="530" y="320"/>
                  </a:lnTo>
                  <a:lnTo>
                    <a:pt x="528" y="320"/>
                  </a:lnTo>
                  <a:lnTo>
                    <a:pt x="521" y="318"/>
                  </a:lnTo>
                  <a:lnTo>
                    <a:pt x="518" y="318"/>
                  </a:lnTo>
                  <a:lnTo>
                    <a:pt x="518" y="318"/>
                  </a:lnTo>
                  <a:lnTo>
                    <a:pt x="518" y="318"/>
                  </a:lnTo>
                  <a:lnTo>
                    <a:pt x="518" y="315"/>
                  </a:lnTo>
                  <a:lnTo>
                    <a:pt x="516" y="313"/>
                  </a:lnTo>
                  <a:lnTo>
                    <a:pt x="504" y="308"/>
                  </a:lnTo>
                  <a:lnTo>
                    <a:pt x="504" y="306"/>
                  </a:lnTo>
                  <a:lnTo>
                    <a:pt x="504" y="306"/>
                  </a:lnTo>
                  <a:lnTo>
                    <a:pt x="502" y="303"/>
                  </a:lnTo>
                  <a:lnTo>
                    <a:pt x="502" y="301"/>
                  </a:lnTo>
                  <a:lnTo>
                    <a:pt x="502" y="299"/>
                  </a:lnTo>
                  <a:lnTo>
                    <a:pt x="499" y="296"/>
                  </a:lnTo>
                  <a:lnTo>
                    <a:pt x="497" y="296"/>
                  </a:lnTo>
                  <a:lnTo>
                    <a:pt x="495" y="294"/>
                  </a:lnTo>
                  <a:lnTo>
                    <a:pt x="492" y="294"/>
                  </a:lnTo>
                  <a:lnTo>
                    <a:pt x="492" y="296"/>
                  </a:lnTo>
                  <a:lnTo>
                    <a:pt x="490" y="296"/>
                  </a:lnTo>
                  <a:lnTo>
                    <a:pt x="490" y="299"/>
                  </a:lnTo>
                  <a:lnTo>
                    <a:pt x="488" y="299"/>
                  </a:lnTo>
                  <a:lnTo>
                    <a:pt x="485" y="301"/>
                  </a:lnTo>
                  <a:lnTo>
                    <a:pt x="485" y="299"/>
                  </a:lnTo>
                  <a:lnTo>
                    <a:pt x="485" y="299"/>
                  </a:lnTo>
                  <a:lnTo>
                    <a:pt x="483" y="296"/>
                  </a:lnTo>
                  <a:lnTo>
                    <a:pt x="483" y="296"/>
                  </a:lnTo>
                  <a:lnTo>
                    <a:pt x="483" y="296"/>
                  </a:lnTo>
                  <a:lnTo>
                    <a:pt x="485" y="294"/>
                  </a:lnTo>
                  <a:lnTo>
                    <a:pt x="483" y="292"/>
                  </a:lnTo>
                  <a:lnTo>
                    <a:pt x="476" y="284"/>
                  </a:lnTo>
                  <a:lnTo>
                    <a:pt x="476" y="280"/>
                  </a:lnTo>
                  <a:lnTo>
                    <a:pt x="473" y="273"/>
                  </a:lnTo>
                  <a:lnTo>
                    <a:pt x="471" y="270"/>
                  </a:lnTo>
                  <a:lnTo>
                    <a:pt x="469" y="268"/>
                  </a:lnTo>
                  <a:lnTo>
                    <a:pt x="457" y="266"/>
                  </a:lnTo>
                  <a:lnTo>
                    <a:pt x="452" y="266"/>
                  </a:lnTo>
                  <a:lnTo>
                    <a:pt x="450" y="263"/>
                  </a:lnTo>
                  <a:lnTo>
                    <a:pt x="450" y="261"/>
                  </a:lnTo>
                  <a:lnTo>
                    <a:pt x="450" y="261"/>
                  </a:lnTo>
                  <a:lnTo>
                    <a:pt x="447" y="258"/>
                  </a:lnTo>
                  <a:lnTo>
                    <a:pt x="447" y="261"/>
                  </a:lnTo>
                  <a:lnTo>
                    <a:pt x="445" y="261"/>
                  </a:lnTo>
                  <a:lnTo>
                    <a:pt x="443" y="258"/>
                  </a:lnTo>
                  <a:lnTo>
                    <a:pt x="440" y="258"/>
                  </a:lnTo>
                  <a:lnTo>
                    <a:pt x="438" y="258"/>
                  </a:lnTo>
                  <a:lnTo>
                    <a:pt x="438" y="256"/>
                  </a:lnTo>
                  <a:lnTo>
                    <a:pt x="438" y="254"/>
                  </a:lnTo>
                  <a:lnTo>
                    <a:pt x="436" y="251"/>
                  </a:lnTo>
                  <a:lnTo>
                    <a:pt x="436" y="251"/>
                  </a:lnTo>
                  <a:lnTo>
                    <a:pt x="431" y="251"/>
                  </a:lnTo>
                  <a:lnTo>
                    <a:pt x="428" y="251"/>
                  </a:lnTo>
                  <a:lnTo>
                    <a:pt x="426" y="249"/>
                  </a:lnTo>
                  <a:lnTo>
                    <a:pt x="421" y="244"/>
                  </a:lnTo>
                  <a:lnTo>
                    <a:pt x="419" y="244"/>
                  </a:lnTo>
                  <a:lnTo>
                    <a:pt x="417" y="242"/>
                  </a:lnTo>
                  <a:lnTo>
                    <a:pt x="414" y="242"/>
                  </a:lnTo>
                  <a:lnTo>
                    <a:pt x="412" y="239"/>
                  </a:lnTo>
                  <a:lnTo>
                    <a:pt x="410" y="235"/>
                  </a:lnTo>
                  <a:lnTo>
                    <a:pt x="410" y="235"/>
                  </a:lnTo>
                  <a:lnTo>
                    <a:pt x="405" y="235"/>
                  </a:lnTo>
                  <a:lnTo>
                    <a:pt x="402" y="232"/>
                  </a:lnTo>
                  <a:lnTo>
                    <a:pt x="400" y="232"/>
                  </a:lnTo>
                  <a:lnTo>
                    <a:pt x="400" y="230"/>
                  </a:lnTo>
                  <a:lnTo>
                    <a:pt x="400" y="230"/>
                  </a:lnTo>
                  <a:lnTo>
                    <a:pt x="400" y="228"/>
                  </a:lnTo>
                  <a:lnTo>
                    <a:pt x="400" y="228"/>
                  </a:lnTo>
                  <a:lnTo>
                    <a:pt x="398" y="228"/>
                  </a:lnTo>
                  <a:lnTo>
                    <a:pt x="395" y="228"/>
                  </a:lnTo>
                  <a:lnTo>
                    <a:pt x="393" y="230"/>
                  </a:lnTo>
                  <a:lnTo>
                    <a:pt x="393" y="230"/>
                  </a:lnTo>
                  <a:lnTo>
                    <a:pt x="393" y="232"/>
                  </a:lnTo>
                  <a:lnTo>
                    <a:pt x="393" y="242"/>
                  </a:lnTo>
                  <a:lnTo>
                    <a:pt x="393" y="242"/>
                  </a:lnTo>
                  <a:lnTo>
                    <a:pt x="391" y="242"/>
                  </a:lnTo>
                  <a:lnTo>
                    <a:pt x="386" y="235"/>
                  </a:lnTo>
                  <a:lnTo>
                    <a:pt x="384" y="235"/>
                  </a:lnTo>
                  <a:lnTo>
                    <a:pt x="381" y="235"/>
                  </a:lnTo>
                  <a:lnTo>
                    <a:pt x="379" y="235"/>
                  </a:lnTo>
                  <a:lnTo>
                    <a:pt x="376" y="235"/>
                  </a:lnTo>
                  <a:lnTo>
                    <a:pt x="374" y="235"/>
                  </a:lnTo>
                  <a:lnTo>
                    <a:pt x="372" y="232"/>
                  </a:lnTo>
                  <a:lnTo>
                    <a:pt x="369" y="225"/>
                  </a:lnTo>
                  <a:lnTo>
                    <a:pt x="369" y="225"/>
                  </a:lnTo>
                  <a:lnTo>
                    <a:pt x="367" y="225"/>
                  </a:lnTo>
                  <a:lnTo>
                    <a:pt x="367" y="225"/>
                  </a:lnTo>
                  <a:lnTo>
                    <a:pt x="365" y="223"/>
                  </a:lnTo>
                  <a:lnTo>
                    <a:pt x="365" y="221"/>
                  </a:lnTo>
                  <a:lnTo>
                    <a:pt x="362" y="221"/>
                  </a:lnTo>
                  <a:lnTo>
                    <a:pt x="362" y="221"/>
                  </a:lnTo>
                  <a:lnTo>
                    <a:pt x="357" y="218"/>
                  </a:lnTo>
                  <a:lnTo>
                    <a:pt x="355" y="218"/>
                  </a:lnTo>
                  <a:lnTo>
                    <a:pt x="353" y="216"/>
                  </a:lnTo>
                  <a:lnTo>
                    <a:pt x="350" y="211"/>
                  </a:lnTo>
                  <a:lnTo>
                    <a:pt x="346" y="209"/>
                  </a:lnTo>
                  <a:lnTo>
                    <a:pt x="346" y="209"/>
                  </a:lnTo>
                  <a:lnTo>
                    <a:pt x="343" y="211"/>
                  </a:lnTo>
                  <a:lnTo>
                    <a:pt x="343" y="213"/>
                  </a:lnTo>
                  <a:lnTo>
                    <a:pt x="343" y="216"/>
                  </a:lnTo>
                  <a:lnTo>
                    <a:pt x="339" y="218"/>
                  </a:lnTo>
                  <a:lnTo>
                    <a:pt x="339" y="218"/>
                  </a:lnTo>
                  <a:lnTo>
                    <a:pt x="336" y="221"/>
                  </a:lnTo>
                  <a:lnTo>
                    <a:pt x="334" y="221"/>
                  </a:lnTo>
                  <a:lnTo>
                    <a:pt x="334" y="221"/>
                  </a:lnTo>
                  <a:lnTo>
                    <a:pt x="331" y="221"/>
                  </a:lnTo>
                  <a:lnTo>
                    <a:pt x="329" y="218"/>
                  </a:lnTo>
                  <a:lnTo>
                    <a:pt x="329" y="218"/>
                  </a:lnTo>
                  <a:lnTo>
                    <a:pt x="329" y="216"/>
                  </a:lnTo>
                  <a:lnTo>
                    <a:pt x="329" y="216"/>
                  </a:lnTo>
                  <a:lnTo>
                    <a:pt x="329" y="213"/>
                  </a:lnTo>
                  <a:lnTo>
                    <a:pt x="327" y="213"/>
                  </a:lnTo>
                  <a:lnTo>
                    <a:pt x="327" y="216"/>
                  </a:lnTo>
                  <a:lnTo>
                    <a:pt x="324" y="216"/>
                  </a:lnTo>
                  <a:lnTo>
                    <a:pt x="324" y="213"/>
                  </a:lnTo>
                  <a:lnTo>
                    <a:pt x="324" y="213"/>
                  </a:lnTo>
                  <a:lnTo>
                    <a:pt x="324" y="211"/>
                  </a:lnTo>
                  <a:lnTo>
                    <a:pt x="324" y="211"/>
                  </a:lnTo>
                  <a:lnTo>
                    <a:pt x="324" y="209"/>
                  </a:lnTo>
                  <a:lnTo>
                    <a:pt x="322" y="209"/>
                  </a:lnTo>
                  <a:lnTo>
                    <a:pt x="320" y="211"/>
                  </a:lnTo>
                  <a:lnTo>
                    <a:pt x="317" y="211"/>
                  </a:lnTo>
                  <a:lnTo>
                    <a:pt x="317" y="211"/>
                  </a:lnTo>
                  <a:lnTo>
                    <a:pt x="317" y="209"/>
                  </a:lnTo>
                  <a:lnTo>
                    <a:pt x="317" y="206"/>
                  </a:lnTo>
                  <a:lnTo>
                    <a:pt x="317" y="204"/>
                  </a:lnTo>
                  <a:lnTo>
                    <a:pt x="317" y="204"/>
                  </a:lnTo>
                  <a:lnTo>
                    <a:pt x="315" y="202"/>
                  </a:lnTo>
                  <a:lnTo>
                    <a:pt x="310" y="202"/>
                  </a:lnTo>
                  <a:lnTo>
                    <a:pt x="308" y="202"/>
                  </a:lnTo>
                  <a:lnTo>
                    <a:pt x="305" y="202"/>
                  </a:lnTo>
                  <a:lnTo>
                    <a:pt x="305" y="202"/>
                  </a:lnTo>
                  <a:lnTo>
                    <a:pt x="305" y="204"/>
                  </a:lnTo>
                  <a:lnTo>
                    <a:pt x="305" y="204"/>
                  </a:lnTo>
                  <a:lnTo>
                    <a:pt x="303" y="206"/>
                  </a:lnTo>
                  <a:lnTo>
                    <a:pt x="294" y="204"/>
                  </a:lnTo>
                  <a:lnTo>
                    <a:pt x="291" y="204"/>
                  </a:lnTo>
                  <a:lnTo>
                    <a:pt x="291" y="206"/>
                  </a:lnTo>
                  <a:lnTo>
                    <a:pt x="289" y="206"/>
                  </a:lnTo>
                  <a:lnTo>
                    <a:pt x="289" y="204"/>
                  </a:lnTo>
                  <a:lnTo>
                    <a:pt x="286" y="202"/>
                  </a:lnTo>
                  <a:lnTo>
                    <a:pt x="286" y="202"/>
                  </a:lnTo>
                  <a:lnTo>
                    <a:pt x="282" y="202"/>
                  </a:lnTo>
                  <a:lnTo>
                    <a:pt x="272" y="206"/>
                  </a:lnTo>
                  <a:lnTo>
                    <a:pt x="270" y="202"/>
                  </a:lnTo>
                  <a:lnTo>
                    <a:pt x="270" y="197"/>
                  </a:lnTo>
                  <a:lnTo>
                    <a:pt x="268" y="195"/>
                  </a:lnTo>
                  <a:lnTo>
                    <a:pt x="268" y="195"/>
                  </a:lnTo>
                  <a:lnTo>
                    <a:pt x="265" y="192"/>
                  </a:lnTo>
                  <a:lnTo>
                    <a:pt x="265" y="190"/>
                  </a:lnTo>
                  <a:lnTo>
                    <a:pt x="265" y="190"/>
                  </a:lnTo>
                  <a:lnTo>
                    <a:pt x="263" y="190"/>
                  </a:lnTo>
                  <a:lnTo>
                    <a:pt x="263" y="190"/>
                  </a:lnTo>
                  <a:lnTo>
                    <a:pt x="260" y="190"/>
                  </a:lnTo>
                  <a:lnTo>
                    <a:pt x="258" y="190"/>
                  </a:lnTo>
                  <a:lnTo>
                    <a:pt x="256" y="190"/>
                  </a:lnTo>
                  <a:lnTo>
                    <a:pt x="241" y="178"/>
                  </a:lnTo>
                  <a:lnTo>
                    <a:pt x="239" y="178"/>
                  </a:lnTo>
                  <a:lnTo>
                    <a:pt x="239" y="176"/>
                  </a:lnTo>
                  <a:lnTo>
                    <a:pt x="239" y="173"/>
                  </a:lnTo>
                  <a:lnTo>
                    <a:pt x="239" y="173"/>
                  </a:lnTo>
                  <a:lnTo>
                    <a:pt x="237" y="171"/>
                  </a:lnTo>
                  <a:lnTo>
                    <a:pt x="237" y="171"/>
                  </a:lnTo>
                  <a:lnTo>
                    <a:pt x="227" y="166"/>
                  </a:lnTo>
                  <a:lnTo>
                    <a:pt x="227" y="166"/>
                  </a:lnTo>
                  <a:lnTo>
                    <a:pt x="225" y="166"/>
                  </a:lnTo>
                  <a:lnTo>
                    <a:pt x="223" y="166"/>
                  </a:lnTo>
                  <a:lnTo>
                    <a:pt x="215" y="168"/>
                  </a:lnTo>
                  <a:lnTo>
                    <a:pt x="211" y="171"/>
                  </a:lnTo>
                  <a:lnTo>
                    <a:pt x="211" y="164"/>
                  </a:lnTo>
                  <a:lnTo>
                    <a:pt x="211" y="161"/>
                  </a:lnTo>
                  <a:lnTo>
                    <a:pt x="208" y="159"/>
                  </a:lnTo>
                  <a:lnTo>
                    <a:pt x="206" y="157"/>
                  </a:lnTo>
                  <a:lnTo>
                    <a:pt x="189" y="150"/>
                  </a:lnTo>
                  <a:lnTo>
                    <a:pt x="189" y="147"/>
                  </a:lnTo>
                  <a:lnTo>
                    <a:pt x="189" y="147"/>
                  </a:lnTo>
                  <a:lnTo>
                    <a:pt x="189" y="147"/>
                  </a:lnTo>
                  <a:lnTo>
                    <a:pt x="189" y="145"/>
                  </a:lnTo>
                  <a:lnTo>
                    <a:pt x="189" y="145"/>
                  </a:lnTo>
                  <a:lnTo>
                    <a:pt x="189" y="145"/>
                  </a:lnTo>
                  <a:lnTo>
                    <a:pt x="192" y="145"/>
                  </a:lnTo>
                  <a:lnTo>
                    <a:pt x="192" y="142"/>
                  </a:lnTo>
                  <a:lnTo>
                    <a:pt x="194" y="142"/>
                  </a:lnTo>
                  <a:lnTo>
                    <a:pt x="194" y="142"/>
                  </a:lnTo>
                  <a:lnTo>
                    <a:pt x="194" y="142"/>
                  </a:lnTo>
                  <a:lnTo>
                    <a:pt x="196" y="142"/>
                  </a:lnTo>
                  <a:lnTo>
                    <a:pt x="196" y="145"/>
                  </a:lnTo>
                  <a:lnTo>
                    <a:pt x="199" y="142"/>
                  </a:lnTo>
                  <a:lnTo>
                    <a:pt x="199" y="140"/>
                  </a:lnTo>
                  <a:lnTo>
                    <a:pt x="201" y="140"/>
                  </a:lnTo>
                  <a:lnTo>
                    <a:pt x="201" y="140"/>
                  </a:lnTo>
                  <a:lnTo>
                    <a:pt x="201" y="140"/>
                  </a:lnTo>
                  <a:lnTo>
                    <a:pt x="204" y="140"/>
                  </a:lnTo>
                  <a:lnTo>
                    <a:pt x="204" y="140"/>
                  </a:lnTo>
                  <a:lnTo>
                    <a:pt x="206" y="140"/>
                  </a:lnTo>
                  <a:lnTo>
                    <a:pt x="211" y="135"/>
                  </a:lnTo>
                  <a:lnTo>
                    <a:pt x="213" y="133"/>
                  </a:lnTo>
                  <a:lnTo>
                    <a:pt x="213" y="131"/>
                  </a:lnTo>
                  <a:lnTo>
                    <a:pt x="213" y="131"/>
                  </a:lnTo>
                  <a:lnTo>
                    <a:pt x="211" y="128"/>
                  </a:lnTo>
                  <a:lnTo>
                    <a:pt x="204" y="128"/>
                  </a:lnTo>
                  <a:lnTo>
                    <a:pt x="199" y="126"/>
                  </a:lnTo>
                  <a:lnTo>
                    <a:pt x="180" y="114"/>
                  </a:lnTo>
                  <a:lnTo>
                    <a:pt x="175" y="109"/>
                  </a:lnTo>
                  <a:lnTo>
                    <a:pt x="170" y="105"/>
                  </a:lnTo>
                  <a:lnTo>
                    <a:pt x="168" y="100"/>
                  </a:lnTo>
                  <a:lnTo>
                    <a:pt x="166" y="95"/>
                  </a:lnTo>
                  <a:lnTo>
                    <a:pt x="161" y="90"/>
                  </a:lnTo>
                  <a:lnTo>
                    <a:pt x="152" y="86"/>
                  </a:lnTo>
                  <a:lnTo>
                    <a:pt x="149" y="83"/>
                  </a:lnTo>
                  <a:lnTo>
                    <a:pt x="147" y="81"/>
                  </a:lnTo>
                  <a:lnTo>
                    <a:pt x="144" y="74"/>
                  </a:lnTo>
                  <a:lnTo>
                    <a:pt x="140" y="69"/>
                  </a:lnTo>
                  <a:lnTo>
                    <a:pt x="133" y="62"/>
                  </a:lnTo>
                  <a:lnTo>
                    <a:pt x="133" y="60"/>
                  </a:lnTo>
                  <a:lnTo>
                    <a:pt x="130" y="60"/>
                  </a:lnTo>
                  <a:lnTo>
                    <a:pt x="130" y="60"/>
                  </a:lnTo>
                  <a:lnTo>
                    <a:pt x="128" y="60"/>
                  </a:lnTo>
                  <a:lnTo>
                    <a:pt x="125" y="62"/>
                  </a:lnTo>
                  <a:lnTo>
                    <a:pt x="125" y="62"/>
                  </a:lnTo>
                  <a:lnTo>
                    <a:pt x="125" y="64"/>
                  </a:lnTo>
                  <a:lnTo>
                    <a:pt x="125" y="67"/>
                  </a:lnTo>
                  <a:lnTo>
                    <a:pt x="125" y="69"/>
                  </a:lnTo>
                  <a:lnTo>
                    <a:pt x="128" y="81"/>
                  </a:lnTo>
                  <a:lnTo>
                    <a:pt x="130" y="88"/>
                  </a:lnTo>
                  <a:lnTo>
                    <a:pt x="128" y="93"/>
                  </a:lnTo>
                  <a:lnTo>
                    <a:pt x="125" y="97"/>
                  </a:lnTo>
                  <a:lnTo>
                    <a:pt x="118" y="100"/>
                  </a:lnTo>
                  <a:lnTo>
                    <a:pt x="116" y="100"/>
                  </a:lnTo>
                  <a:lnTo>
                    <a:pt x="116" y="97"/>
                  </a:lnTo>
                  <a:lnTo>
                    <a:pt x="111" y="95"/>
                  </a:lnTo>
                  <a:lnTo>
                    <a:pt x="104" y="90"/>
                  </a:lnTo>
                  <a:lnTo>
                    <a:pt x="104" y="90"/>
                  </a:lnTo>
                  <a:lnTo>
                    <a:pt x="102" y="90"/>
                  </a:lnTo>
                  <a:lnTo>
                    <a:pt x="97" y="93"/>
                  </a:lnTo>
                  <a:lnTo>
                    <a:pt x="88" y="100"/>
                  </a:lnTo>
                  <a:lnTo>
                    <a:pt x="83" y="88"/>
                  </a:lnTo>
                  <a:lnTo>
                    <a:pt x="80" y="86"/>
                  </a:lnTo>
                  <a:lnTo>
                    <a:pt x="80" y="79"/>
                  </a:lnTo>
                  <a:lnTo>
                    <a:pt x="78" y="71"/>
                  </a:lnTo>
                  <a:lnTo>
                    <a:pt x="78" y="69"/>
                  </a:lnTo>
                  <a:lnTo>
                    <a:pt x="78" y="64"/>
                  </a:lnTo>
                  <a:lnTo>
                    <a:pt x="78" y="60"/>
                  </a:lnTo>
                  <a:lnTo>
                    <a:pt x="78" y="57"/>
                  </a:lnTo>
                  <a:lnTo>
                    <a:pt x="83" y="48"/>
                  </a:lnTo>
                  <a:lnTo>
                    <a:pt x="88" y="36"/>
                  </a:lnTo>
                  <a:lnTo>
                    <a:pt x="92" y="31"/>
                  </a:lnTo>
                  <a:lnTo>
                    <a:pt x="97" y="26"/>
                  </a:lnTo>
                  <a:lnTo>
                    <a:pt x="99" y="26"/>
                  </a:lnTo>
                  <a:lnTo>
                    <a:pt x="102" y="24"/>
                  </a:lnTo>
                  <a:lnTo>
                    <a:pt x="99" y="22"/>
                  </a:lnTo>
                  <a:lnTo>
                    <a:pt x="85" y="15"/>
                  </a:lnTo>
                  <a:lnTo>
                    <a:pt x="78" y="10"/>
                  </a:lnTo>
                  <a:lnTo>
                    <a:pt x="69" y="0"/>
                  </a:lnTo>
                  <a:lnTo>
                    <a:pt x="66" y="0"/>
                  </a:lnTo>
                  <a:lnTo>
                    <a:pt x="64" y="0"/>
                  </a:lnTo>
                  <a:lnTo>
                    <a:pt x="59" y="3"/>
                  </a:lnTo>
                  <a:lnTo>
                    <a:pt x="59" y="3"/>
                  </a:lnTo>
                  <a:lnTo>
                    <a:pt x="59" y="5"/>
                  </a:lnTo>
                  <a:lnTo>
                    <a:pt x="59" y="10"/>
                  </a:lnTo>
                  <a:lnTo>
                    <a:pt x="57" y="17"/>
                  </a:lnTo>
                  <a:lnTo>
                    <a:pt x="54" y="19"/>
                  </a:lnTo>
                  <a:lnTo>
                    <a:pt x="50" y="24"/>
                  </a:lnTo>
                  <a:lnTo>
                    <a:pt x="43" y="31"/>
                  </a:lnTo>
                  <a:lnTo>
                    <a:pt x="40" y="34"/>
                  </a:lnTo>
                  <a:lnTo>
                    <a:pt x="38" y="36"/>
                  </a:lnTo>
                  <a:lnTo>
                    <a:pt x="38" y="38"/>
                  </a:lnTo>
                  <a:lnTo>
                    <a:pt x="36" y="41"/>
                  </a:lnTo>
                  <a:lnTo>
                    <a:pt x="31" y="45"/>
                  </a:lnTo>
                  <a:lnTo>
                    <a:pt x="28" y="45"/>
                  </a:lnTo>
                  <a:lnTo>
                    <a:pt x="28" y="45"/>
                  </a:lnTo>
                  <a:lnTo>
                    <a:pt x="28" y="48"/>
                  </a:lnTo>
                  <a:lnTo>
                    <a:pt x="28" y="48"/>
                  </a:lnTo>
                  <a:lnTo>
                    <a:pt x="28" y="48"/>
                  </a:lnTo>
                  <a:lnTo>
                    <a:pt x="28" y="48"/>
                  </a:lnTo>
                  <a:lnTo>
                    <a:pt x="28" y="48"/>
                  </a:lnTo>
                  <a:lnTo>
                    <a:pt x="26" y="50"/>
                  </a:lnTo>
                  <a:lnTo>
                    <a:pt x="26" y="48"/>
                  </a:lnTo>
                  <a:lnTo>
                    <a:pt x="26" y="48"/>
                  </a:lnTo>
                  <a:lnTo>
                    <a:pt x="24" y="50"/>
                  </a:lnTo>
                  <a:lnTo>
                    <a:pt x="24" y="50"/>
                  </a:lnTo>
                  <a:lnTo>
                    <a:pt x="24" y="50"/>
                  </a:lnTo>
                  <a:lnTo>
                    <a:pt x="24" y="52"/>
                  </a:lnTo>
                  <a:lnTo>
                    <a:pt x="19" y="57"/>
                  </a:lnTo>
                  <a:lnTo>
                    <a:pt x="19" y="57"/>
                  </a:lnTo>
                  <a:lnTo>
                    <a:pt x="17" y="60"/>
                  </a:lnTo>
                  <a:lnTo>
                    <a:pt x="17" y="64"/>
                  </a:lnTo>
                  <a:lnTo>
                    <a:pt x="12" y="81"/>
                  </a:lnTo>
                  <a:lnTo>
                    <a:pt x="12" y="83"/>
                  </a:lnTo>
                  <a:lnTo>
                    <a:pt x="9" y="86"/>
                  </a:lnTo>
                  <a:lnTo>
                    <a:pt x="9" y="83"/>
                  </a:lnTo>
                  <a:lnTo>
                    <a:pt x="9" y="83"/>
                  </a:lnTo>
                  <a:lnTo>
                    <a:pt x="7" y="86"/>
                  </a:lnTo>
                  <a:lnTo>
                    <a:pt x="7" y="86"/>
                  </a:lnTo>
                  <a:lnTo>
                    <a:pt x="7" y="88"/>
                  </a:lnTo>
                  <a:lnTo>
                    <a:pt x="7" y="88"/>
                  </a:lnTo>
                  <a:lnTo>
                    <a:pt x="9" y="90"/>
                  </a:lnTo>
                  <a:lnTo>
                    <a:pt x="7" y="90"/>
                  </a:lnTo>
                  <a:lnTo>
                    <a:pt x="7" y="93"/>
                  </a:lnTo>
                  <a:lnTo>
                    <a:pt x="5" y="93"/>
                  </a:lnTo>
                  <a:lnTo>
                    <a:pt x="5" y="95"/>
                  </a:lnTo>
                  <a:lnTo>
                    <a:pt x="2" y="100"/>
                  </a:lnTo>
                  <a:lnTo>
                    <a:pt x="2" y="102"/>
                  </a:lnTo>
                  <a:lnTo>
                    <a:pt x="2" y="105"/>
                  </a:lnTo>
                  <a:lnTo>
                    <a:pt x="2" y="105"/>
                  </a:lnTo>
                  <a:lnTo>
                    <a:pt x="2" y="107"/>
                  </a:lnTo>
                  <a:lnTo>
                    <a:pt x="5" y="109"/>
                  </a:lnTo>
                  <a:lnTo>
                    <a:pt x="2" y="109"/>
                  </a:lnTo>
                  <a:lnTo>
                    <a:pt x="2" y="109"/>
                  </a:lnTo>
                  <a:lnTo>
                    <a:pt x="0" y="112"/>
                  </a:lnTo>
                  <a:lnTo>
                    <a:pt x="0" y="112"/>
                  </a:lnTo>
                  <a:lnTo>
                    <a:pt x="0" y="114"/>
                  </a:lnTo>
                  <a:lnTo>
                    <a:pt x="0" y="114"/>
                  </a:lnTo>
                  <a:lnTo>
                    <a:pt x="0" y="116"/>
                  </a:lnTo>
                  <a:lnTo>
                    <a:pt x="0" y="119"/>
                  </a:lnTo>
                  <a:lnTo>
                    <a:pt x="0" y="119"/>
                  </a:lnTo>
                  <a:lnTo>
                    <a:pt x="0" y="119"/>
                  </a:lnTo>
                  <a:lnTo>
                    <a:pt x="0" y="121"/>
                  </a:lnTo>
                  <a:lnTo>
                    <a:pt x="5" y="121"/>
                  </a:lnTo>
                  <a:lnTo>
                    <a:pt x="7" y="121"/>
                  </a:lnTo>
                  <a:lnTo>
                    <a:pt x="5" y="123"/>
                  </a:lnTo>
                  <a:lnTo>
                    <a:pt x="0" y="128"/>
                  </a:lnTo>
                  <a:lnTo>
                    <a:pt x="0" y="131"/>
                  </a:lnTo>
                  <a:lnTo>
                    <a:pt x="0" y="131"/>
                  </a:lnTo>
                  <a:lnTo>
                    <a:pt x="5" y="131"/>
                  </a:lnTo>
                  <a:lnTo>
                    <a:pt x="7" y="131"/>
                  </a:lnTo>
                  <a:lnTo>
                    <a:pt x="9" y="131"/>
                  </a:lnTo>
                  <a:lnTo>
                    <a:pt x="9" y="133"/>
                  </a:lnTo>
                  <a:lnTo>
                    <a:pt x="9" y="133"/>
                  </a:lnTo>
                  <a:lnTo>
                    <a:pt x="7" y="135"/>
                  </a:lnTo>
                  <a:lnTo>
                    <a:pt x="7" y="135"/>
                  </a:lnTo>
                  <a:lnTo>
                    <a:pt x="7" y="138"/>
                  </a:lnTo>
                  <a:lnTo>
                    <a:pt x="7" y="140"/>
                  </a:lnTo>
                  <a:lnTo>
                    <a:pt x="7" y="142"/>
                  </a:lnTo>
                  <a:lnTo>
                    <a:pt x="9" y="142"/>
                  </a:lnTo>
                  <a:lnTo>
                    <a:pt x="9" y="145"/>
                  </a:lnTo>
                  <a:lnTo>
                    <a:pt x="9" y="147"/>
                  </a:lnTo>
                  <a:lnTo>
                    <a:pt x="7" y="147"/>
                  </a:lnTo>
                  <a:lnTo>
                    <a:pt x="7" y="150"/>
                  </a:lnTo>
                  <a:lnTo>
                    <a:pt x="9" y="168"/>
                  </a:lnTo>
                  <a:lnTo>
                    <a:pt x="9" y="168"/>
                  </a:lnTo>
                  <a:lnTo>
                    <a:pt x="7" y="171"/>
                  </a:lnTo>
                  <a:lnTo>
                    <a:pt x="7" y="171"/>
                  </a:lnTo>
                  <a:lnTo>
                    <a:pt x="7" y="171"/>
                  </a:lnTo>
                  <a:lnTo>
                    <a:pt x="7" y="171"/>
                  </a:lnTo>
                  <a:lnTo>
                    <a:pt x="9" y="171"/>
                  </a:lnTo>
                  <a:lnTo>
                    <a:pt x="9" y="173"/>
                  </a:lnTo>
                  <a:lnTo>
                    <a:pt x="9" y="173"/>
                  </a:lnTo>
                  <a:lnTo>
                    <a:pt x="12" y="180"/>
                  </a:lnTo>
                  <a:lnTo>
                    <a:pt x="14" y="185"/>
                  </a:lnTo>
                  <a:lnTo>
                    <a:pt x="14" y="187"/>
                  </a:lnTo>
                  <a:lnTo>
                    <a:pt x="12" y="187"/>
                  </a:lnTo>
                  <a:lnTo>
                    <a:pt x="12" y="190"/>
                  </a:lnTo>
                  <a:lnTo>
                    <a:pt x="17" y="192"/>
                  </a:lnTo>
                  <a:lnTo>
                    <a:pt x="17" y="195"/>
                  </a:lnTo>
                  <a:lnTo>
                    <a:pt x="17" y="197"/>
                  </a:lnTo>
                  <a:lnTo>
                    <a:pt x="17" y="197"/>
                  </a:lnTo>
                  <a:lnTo>
                    <a:pt x="17" y="197"/>
                  </a:lnTo>
                  <a:lnTo>
                    <a:pt x="17" y="199"/>
                  </a:lnTo>
                  <a:lnTo>
                    <a:pt x="14" y="202"/>
                  </a:lnTo>
                  <a:lnTo>
                    <a:pt x="17" y="206"/>
                  </a:lnTo>
                  <a:lnTo>
                    <a:pt x="17" y="209"/>
                  </a:lnTo>
                  <a:lnTo>
                    <a:pt x="17" y="211"/>
                  </a:lnTo>
                  <a:lnTo>
                    <a:pt x="19" y="213"/>
                  </a:lnTo>
                  <a:lnTo>
                    <a:pt x="28" y="223"/>
                  </a:lnTo>
                  <a:lnTo>
                    <a:pt x="28" y="223"/>
                  </a:lnTo>
                  <a:lnTo>
                    <a:pt x="28" y="225"/>
                  </a:lnTo>
                  <a:lnTo>
                    <a:pt x="28" y="228"/>
                  </a:lnTo>
                  <a:lnTo>
                    <a:pt x="28" y="228"/>
                  </a:lnTo>
                  <a:lnTo>
                    <a:pt x="31" y="232"/>
                  </a:lnTo>
                  <a:lnTo>
                    <a:pt x="31" y="235"/>
                  </a:lnTo>
                  <a:lnTo>
                    <a:pt x="31" y="235"/>
                  </a:lnTo>
                  <a:lnTo>
                    <a:pt x="31" y="235"/>
                  </a:lnTo>
                  <a:lnTo>
                    <a:pt x="31" y="237"/>
                  </a:lnTo>
                  <a:lnTo>
                    <a:pt x="31" y="237"/>
                  </a:lnTo>
                  <a:lnTo>
                    <a:pt x="28" y="239"/>
                  </a:lnTo>
                  <a:lnTo>
                    <a:pt x="28" y="239"/>
                  </a:lnTo>
                  <a:lnTo>
                    <a:pt x="26" y="239"/>
                  </a:lnTo>
                  <a:lnTo>
                    <a:pt x="26" y="242"/>
                  </a:lnTo>
                  <a:lnTo>
                    <a:pt x="26" y="242"/>
                  </a:lnTo>
                  <a:lnTo>
                    <a:pt x="31" y="249"/>
                  </a:lnTo>
                  <a:lnTo>
                    <a:pt x="31" y="249"/>
                  </a:lnTo>
                  <a:lnTo>
                    <a:pt x="31" y="251"/>
                  </a:lnTo>
                  <a:lnTo>
                    <a:pt x="33" y="251"/>
                  </a:lnTo>
                  <a:lnTo>
                    <a:pt x="33" y="251"/>
                  </a:lnTo>
                  <a:lnTo>
                    <a:pt x="36" y="254"/>
                  </a:lnTo>
                  <a:lnTo>
                    <a:pt x="36" y="254"/>
                  </a:lnTo>
                  <a:lnTo>
                    <a:pt x="36" y="256"/>
                  </a:lnTo>
                  <a:lnTo>
                    <a:pt x="36" y="256"/>
                  </a:lnTo>
                  <a:lnTo>
                    <a:pt x="36" y="256"/>
                  </a:lnTo>
                  <a:lnTo>
                    <a:pt x="38" y="256"/>
                  </a:lnTo>
                  <a:lnTo>
                    <a:pt x="38" y="256"/>
                  </a:lnTo>
                  <a:lnTo>
                    <a:pt x="40" y="256"/>
                  </a:lnTo>
                  <a:lnTo>
                    <a:pt x="40" y="256"/>
                  </a:lnTo>
                  <a:lnTo>
                    <a:pt x="40" y="256"/>
                  </a:lnTo>
                  <a:lnTo>
                    <a:pt x="40" y="258"/>
                  </a:lnTo>
                  <a:lnTo>
                    <a:pt x="40" y="258"/>
                  </a:lnTo>
                  <a:lnTo>
                    <a:pt x="40" y="261"/>
                  </a:lnTo>
                  <a:lnTo>
                    <a:pt x="43" y="261"/>
                  </a:lnTo>
                  <a:lnTo>
                    <a:pt x="45" y="261"/>
                  </a:lnTo>
                  <a:lnTo>
                    <a:pt x="45" y="261"/>
                  </a:lnTo>
                  <a:lnTo>
                    <a:pt x="45" y="261"/>
                  </a:lnTo>
                  <a:lnTo>
                    <a:pt x="45" y="266"/>
                  </a:lnTo>
                  <a:lnTo>
                    <a:pt x="47" y="266"/>
                  </a:lnTo>
                  <a:lnTo>
                    <a:pt x="50" y="266"/>
                  </a:lnTo>
                  <a:lnTo>
                    <a:pt x="47" y="273"/>
                  </a:lnTo>
                  <a:lnTo>
                    <a:pt x="45" y="275"/>
                  </a:lnTo>
                  <a:lnTo>
                    <a:pt x="47" y="277"/>
                  </a:lnTo>
                  <a:lnTo>
                    <a:pt x="47" y="280"/>
                  </a:lnTo>
                  <a:lnTo>
                    <a:pt x="47" y="280"/>
                  </a:lnTo>
                  <a:lnTo>
                    <a:pt x="50" y="282"/>
                  </a:lnTo>
                  <a:lnTo>
                    <a:pt x="50" y="282"/>
                  </a:lnTo>
                  <a:lnTo>
                    <a:pt x="52" y="282"/>
                  </a:lnTo>
                  <a:lnTo>
                    <a:pt x="54" y="284"/>
                  </a:lnTo>
                  <a:lnTo>
                    <a:pt x="54" y="284"/>
                  </a:lnTo>
                  <a:lnTo>
                    <a:pt x="52" y="284"/>
                  </a:lnTo>
                  <a:lnTo>
                    <a:pt x="52" y="287"/>
                  </a:lnTo>
                  <a:lnTo>
                    <a:pt x="52" y="287"/>
                  </a:lnTo>
                  <a:lnTo>
                    <a:pt x="52" y="287"/>
                  </a:lnTo>
                  <a:lnTo>
                    <a:pt x="50" y="289"/>
                  </a:lnTo>
                  <a:lnTo>
                    <a:pt x="50" y="289"/>
                  </a:lnTo>
                  <a:lnTo>
                    <a:pt x="50" y="289"/>
                  </a:lnTo>
                  <a:lnTo>
                    <a:pt x="50" y="292"/>
                  </a:lnTo>
                  <a:lnTo>
                    <a:pt x="52" y="292"/>
                  </a:lnTo>
                  <a:lnTo>
                    <a:pt x="54" y="292"/>
                  </a:lnTo>
                  <a:lnTo>
                    <a:pt x="50" y="294"/>
                  </a:lnTo>
                  <a:lnTo>
                    <a:pt x="50" y="296"/>
                  </a:lnTo>
                  <a:lnTo>
                    <a:pt x="50" y="301"/>
                  </a:lnTo>
                  <a:lnTo>
                    <a:pt x="50" y="303"/>
                  </a:lnTo>
                  <a:lnTo>
                    <a:pt x="45" y="301"/>
                  </a:lnTo>
                  <a:lnTo>
                    <a:pt x="47" y="303"/>
                  </a:lnTo>
                  <a:lnTo>
                    <a:pt x="47" y="306"/>
                  </a:lnTo>
                  <a:lnTo>
                    <a:pt x="45" y="310"/>
                  </a:lnTo>
                  <a:lnTo>
                    <a:pt x="47" y="310"/>
                  </a:lnTo>
                  <a:lnTo>
                    <a:pt x="50" y="313"/>
                  </a:lnTo>
                  <a:lnTo>
                    <a:pt x="50" y="313"/>
                  </a:lnTo>
                  <a:lnTo>
                    <a:pt x="52" y="315"/>
                  </a:lnTo>
                  <a:lnTo>
                    <a:pt x="52" y="320"/>
                  </a:lnTo>
                  <a:lnTo>
                    <a:pt x="52" y="322"/>
                  </a:lnTo>
                  <a:lnTo>
                    <a:pt x="50" y="325"/>
                  </a:lnTo>
                  <a:lnTo>
                    <a:pt x="50" y="325"/>
                  </a:lnTo>
                  <a:lnTo>
                    <a:pt x="47" y="327"/>
                  </a:lnTo>
                  <a:lnTo>
                    <a:pt x="47" y="329"/>
                  </a:lnTo>
                  <a:lnTo>
                    <a:pt x="45" y="332"/>
                  </a:lnTo>
                  <a:lnTo>
                    <a:pt x="45" y="332"/>
                  </a:lnTo>
                  <a:lnTo>
                    <a:pt x="43" y="329"/>
                  </a:lnTo>
                  <a:lnTo>
                    <a:pt x="43" y="329"/>
                  </a:lnTo>
                  <a:lnTo>
                    <a:pt x="40" y="329"/>
                  </a:lnTo>
                  <a:lnTo>
                    <a:pt x="38" y="334"/>
                  </a:lnTo>
                  <a:lnTo>
                    <a:pt x="38" y="334"/>
                  </a:lnTo>
                  <a:lnTo>
                    <a:pt x="33" y="334"/>
                  </a:lnTo>
                  <a:lnTo>
                    <a:pt x="31" y="337"/>
                  </a:lnTo>
                  <a:lnTo>
                    <a:pt x="31" y="337"/>
                  </a:lnTo>
                  <a:lnTo>
                    <a:pt x="31" y="337"/>
                  </a:lnTo>
                  <a:lnTo>
                    <a:pt x="28" y="337"/>
                  </a:lnTo>
                  <a:lnTo>
                    <a:pt x="28" y="337"/>
                  </a:lnTo>
                  <a:lnTo>
                    <a:pt x="28" y="339"/>
                  </a:lnTo>
                  <a:lnTo>
                    <a:pt x="24" y="341"/>
                  </a:lnTo>
                  <a:lnTo>
                    <a:pt x="26" y="346"/>
                  </a:lnTo>
                  <a:lnTo>
                    <a:pt x="26" y="348"/>
                  </a:lnTo>
                  <a:lnTo>
                    <a:pt x="26" y="353"/>
                  </a:lnTo>
                  <a:lnTo>
                    <a:pt x="26" y="353"/>
                  </a:lnTo>
                  <a:lnTo>
                    <a:pt x="26" y="353"/>
                  </a:lnTo>
                  <a:lnTo>
                    <a:pt x="26" y="353"/>
                  </a:lnTo>
                  <a:lnTo>
                    <a:pt x="28" y="353"/>
                  </a:lnTo>
                  <a:lnTo>
                    <a:pt x="28" y="355"/>
                  </a:lnTo>
                  <a:lnTo>
                    <a:pt x="28" y="355"/>
                  </a:lnTo>
                  <a:lnTo>
                    <a:pt x="31" y="355"/>
                  </a:lnTo>
                  <a:lnTo>
                    <a:pt x="31" y="358"/>
                  </a:lnTo>
                  <a:lnTo>
                    <a:pt x="31" y="360"/>
                  </a:lnTo>
                  <a:lnTo>
                    <a:pt x="31" y="363"/>
                  </a:lnTo>
                  <a:lnTo>
                    <a:pt x="31" y="363"/>
                  </a:lnTo>
                  <a:lnTo>
                    <a:pt x="28" y="363"/>
                  </a:lnTo>
                  <a:lnTo>
                    <a:pt x="28" y="365"/>
                  </a:lnTo>
                  <a:lnTo>
                    <a:pt x="28" y="365"/>
                  </a:lnTo>
                  <a:lnTo>
                    <a:pt x="28" y="365"/>
                  </a:lnTo>
                  <a:lnTo>
                    <a:pt x="28" y="367"/>
                  </a:lnTo>
                  <a:lnTo>
                    <a:pt x="31" y="367"/>
                  </a:lnTo>
                  <a:lnTo>
                    <a:pt x="31" y="367"/>
                  </a:lnTo>
                  <a:lnTo>
                    <a:pt x="31" y="370"/>
                  </a:lnTo>
                  <a:lnTo>
                    <a:pt x="31" y="370"/>
                  </a:lnTo>
                  <a:lnTo>
                    <a:pt x="31" y="372"/>
                  </a:lnTo>
                  <a:lnTo>
                    <a:pt x="31" y="372"/>
                  </a:lnTo>
                  <a:lnTo>
                    <a:pt x="31" y="374"/>
                  </a:lnTo>
                  <a:lnTo>
                    <a:pt x="31" y="377"/>
                  </a:lnTo>
                  <a:lnTo>
                    <a:pt x="38" y="381"/>
                  </a:lnTo>
                  <a:lnTo>
                    <a:pt x="38" y="384"/>
                  </a:lnTo>
                  <a:lnTo>
                    <a:pt x="40" y="386"/>
                  </a:lnTo>
                  <a:lnTo>
                    <a:pt x="40" y="391"/>
                  </a:lnTo>
                  <a:lnTo>
                    <a:pt x="43" y="393"/>
                  </a:lnTo>
                  <a:lnTo>
                    <a:pt x="43" y="393"/>
                  </a:lnTo>
                  <a:lnTo>
                    <a:pt x="45" y="396"/>
                  </a:lnTo>
                  <a:lnTo>
                    <a:pt x="45" y="396"/>
                  </a:lnTo>
                  <a:lnTo>
                    <a:pt x="45" y="396"/>
                  </a:lnTo>
                  <a:lnTo>
                    <a:pt x="47" y="396"/>
                  </a:lnTo>
                  <a:lnTo>
                    <a:pt x="50" y="396"/>
                  </a:lnTo>
                  <a:lnTo>
                    <a:pt x="50" y="398"/>
                  </a:lnTo>
                  <a:lnTo>
                    <a:pt x="57" y="403"/>
                  </a:lnTo>
                  <a:lnTo>
                    <a:pt x="57" y="403"/>
                  </a:lnTo>
                  <a:lnTo>
                    <a:pt x="57" y="403"/>
                  </a:lnTo>
                  <a:lnTo>
                    <a:pt x="59" y="403"/>
                  </a:lnTo>
                  <a:lnTo>
                    <a:pt x="62" y="403"/>
                  </a:lnTo>
                  <a:lnTo>
                    <a:pt x="62" y="403"/>
                  </a:lnTo>
                  <a:lnTo>
                    <a:pt x="62" y="405"/>
                  </a:lnTo>
                  <a:lnTo>
                    <a:pt x="62" y="405"/>
                  </a:lnTo>
                  <a:lnTo>
                    <a:pt x="62" y="408"/>
                  </a:lnTo>
                  <a:lnTo>
                    <a:pt x="62" y="410"/>
                  </a:lnTo>
                  <a:lnTo>
                    <a:pt x="64" y="410"/>
                  </a:lnTo>
                  <a:lnTo>
                    <a:pt x="64" y="412"/>
                  </a:lnTo>
                  <a:lnTo>
                    <a:pt x="64" y="415"/>
                  </a:lnTo>
                  <a:lnTo>
                    <a:pt x="66" y="417"/>
                  </a:lnTo>
                  <a:lnTo>
                    <a:pt x="66" y="417"/>
                  </a:lnTo>
                  <a:lnTo>
                    <a:pt x="66" y="417"/>
                  </a:lnTo>
                  <a:lnTo>
                    <a:pt x="66" y="417"/>
                  </a:lnTo>
                  <a:lnTo>
                    <a:pt x="69" y="419"/>
                  </a:lnTo>
                  <a:lnTo>
                    <a:pt x="66" y="422"/>
                  </a:lnTo>
                  <a:lnTo>
                    <a:pt x="64" y="424"/>
                  </a:lnTo>
                  <a:lnTo>
                    <a:pt x="62" y="424"/>
                  </a:lnTo>
                  <a:lnTo>
                    <a:pt x="62" y="426"/>
                  </a:lnTo>
                  <a:lnTo>
                    <a:pt x="62" y="426"/>
                  </a:lnTo>
                  <a:lnTo>
                    <a:pt x="59" y="429"/>
                  </a:lnTo>
                  <a:lnTo>
                    <a:pt x="59" y="429"/>
                  </a:lnTo>
                  <a:lnTo>
                    <a:pt x="52" y="431"/>
                  </a:lnTo>
                  <a:lnTo>
                    <a:pt x="50" y="431"/>
                  </a:lnTo>
                  <a:lnTo>
                    <a:pt x="50" y="434"/>
                  </a:lnTo>
                  <a:lnTo>
                    <a:pt x="50" y="434"/>
                  </a:lnTo>
                  <a:lnTo>
                    <a:pt x="50" y="434"/>
                  </a:lnTo>
                  <a:lnTo>
                    <a:pt x="50" y="434"/>
                  </a:lnTo>
                  <a:lnTo>
                    <a:pt x="50" y="436"/>
                  </a:lnTo>
                  <a:lnTo>
                    <a:pt x="50" y="436"/>
                  </a:lnTo>
                  <a:lnTo>
                    <a:pt x="52" y="436"/>
                  </a:lnTo>
                  <a:lnTo>
                    <a:pt x="52" y="436"/>
                  </a:lnTo>
                  <a:lnTo>
                    <a:pt x="52" y="436"/>
                  </a:lnTo>
                  <a:lnTo>
                    <a:pt x="54" y="436"/>
                  </a:lnTo>
                  <a:lnTo>
                    <a:pt x="54" y="436"/>
                  </a:lnTo>
                  <a:lnTo>
                    <a:pt x="54" y="438"/>
                  </a:lnTo>
                  <a:lnTo>
                    <a:pt x="54" y="441"/>
                  </a:lnTo>
                  <a:lnTo>
                    <a:pt x="54" y="441"/>
                  </a:lnTo>
                  <a:lnTo>
                    <a:pt x="57" y="441"/>
                  </a:lnTo>
                  <a:lnTo>
                    <a:pt x="62" y="441"/>
                  </a:lnTo>
                  <a:lnTo>
                    <a:pt x="64" y="441"/>
                  </a:lnTo>
                  <a:lnTo>
                    <a:pt x="64" y="441"/>
                  </a:lnTo>
                  <a:lnTo>
                    <a:pt x="64" y="441"/>
                  </a:lnTo>
                  <a:lnTo>
                    <a:pt x="64" y="441"/>
                  </a:lnTo>
                  <a:lnTo>
                    <a:pt x="64" y="441"/>
                  </a:lnTo>
                  <a:lnTo>
                    <a:pt x="66" y="441"/>
                  </a:lnTo>
                  <a:lnTo>
                    <a:pt x="66" y="441"/>
                  </a:lnTo>
                  <a:lnTo>
                    <a:pt x="66" y="441"/>
                  </a:lnTo>
                  <a:lnTo>
                    <a:pt x="66" y="441"/>
                  </a:lnTo>
                  <a:lnTo>
                    <a:pt x="69" y="443"/>
                  </a:lnTo>
                  <a:lnTo>
                    <a:pt x="69" y="445"/>
                  </a:lnTo>
                  <a:lnTo>
                    <a:pt x="71" y="445"/>
                  </a:lnTo>
                  <a:lnTo>
                    <a:pt x="71" y="445"/>
                  </a:lnTo>
                  <a:lnTo>
                    <a:pt x="71" y="443"/>
                  </a:lnTo>
                  <a:lnTo>
                    <a:pt x="71" y="443"/>
                  </a:lnTo>
                  <a:lnTo>
                    <a:pt x="73" y="443"/>
                  </a:lnTo>
                  <a:lnTo>
                    <a:pt x="73" y="443"/>
                  </a:lnTo>
                  <a:lnTo>
                    <a:pt x="73" y="443"/>
                  </a:lnTo>
                  <a:lnTo>
                    <a:pt x="76" y="443"/>
                  </a:lnTo>
                  <a:lnTo>
                    <a:pt x="76" y="445"/>
                  </a:lnTo>
                  <a:lnTo>
                    <a:pt x="73" y="445"/>
                  </a:lnTo>
                  <a:lnTo>
                    <a:pt x="73" y="448"/>
                  </a:lnTo>
                  <a:lnTo>
                    <a:pt x="66" y="448"/>
                  </a:lnTo>
                  <a:lnTo>
                    <a:pt x="64" y="448"/>
                  </a:lnTo>
                  <a:lnTo>
                    <a:pt x="45" y="457"/>
                  </a:lnTo>
                  <a:lnTo>
                    <a:pt x="40" y="460"/>
                  </a:lnTo>
                  <a:lnTo>
                    <a:pt x="40" y="462"/>
                  </a:lnTo>
                  <a:lnTo>
                    <a:pt x="38" y="462"/>
                  </a:lnTo>
                  <a:lnTo>
                    <a:pt x="38" y="464"/>
                  </a:lnTo>
                  <a:lnTo>
                    <a:pt x="38" y="464"/>
                  </a:lnTo>
                  <a:lnTo>
                    <a:pt x="38" y="467"/>
                  </a:lnTo>
                  <a:lnTo>
                    <a:pt x="38" y="469"/>
                  </a:lnTo>
                  <a:lnTo>
                    <a:pt x="38" y="474"/>
                  </a:lnTo>
                  <a:lnTo>
                    <a:pt x="38" y="474"/>
                  </a:lnTo>
                  <a:lnTo>
                    <a:pt x="38" y="474"/>
                  </a:lnTo>
                  <a:lnTo>
                    <a:pt x="38" y="474"/>
                  </a:lnTo>
                  <a:lnTo>
                    <a:pt x="43" y="474"/>
                  </a:lnTo>
                  <a:lnTo>
                    <a:pt x="43" y="471"/>
                  </a:lnTo>
                  <a:lnTo>
                    <a:pt x="45" y="471"/>
                  </a:lnTo>
                  <a:lnTo>
                    <a:pt x="45" y="467"/>
                  </a:lnTo>
                  <a:lnTo>
                    <a:pt x="47" y="467"/>
                  </a:lnTo>
                  <a:lnTo>
                    <a:pt x="47" y="467"/>
                  </a:lnTo>
                  <a:lnTo>
                    <a:pt x="50" y="467"/>
                  </a:lnTo>
                  <a:lnTo>
                    <a:pt x="50" y="467"/>
                  </a:lnTo>
                  <a:lnTo>
                    <a:pt x="50" y="467"/>
                  </a:lnTo>
                  <a:lnTo>
                    <a:pt x="66" y="460"/>
                  </a:lnTo>
                  <a:lnTo>
                    <a:pt x="69" y="460"/>
                  </a:lnTo>
                  <a:lnTo>
                    <a:pt x="71" y="455"/>
                  </a:lnTo>
                  <a:lnTo>
                    <a:pt x="73" y="455"/>
                  </a:lnTo>
                  <a:lnTo>
                    <a:pt x="76" y="455"/>
                  </a:lnTo>
                  <a:lnTo>
                    <a:pt x="76" y="455"/>
                  </a:lnTo>
                  <a:lnTo>
                    <a:pt x="80" y="455"/>
                  </a:lnTo>
                  <a:lnTo>
                    <a:pt x="88" y="455"/>
                  </a:lnTo>
                  <a:lnTo>
                    <a:pt x="88" y="457"/>
                  </a:lnTo>
                  <a:lnTo>
                    <a:pt x="88" y="457"/>
                  </a:lnTo>
                  <a:lnTo>
                    <a:pt x="90" y="457"/>
                  </a:lnTo>
                  <a:lnTo>
                    <a:pt x="90" y="457"/>
                  </a:lnTo>
                  <a:lnTo>
                    <a:pt x="90" y="457"/>
                  </a:lnTo>
                  <a:lnTo>
                    <a:pt x="90" y="457"/>
                  </a:lnTo>
                  <a:lnTo>
                    <a:pt x="92" y="457"/>
                  </a:lnTo>
                  <a:lnTo>
                    <a:pt x="92" y="457"/>
                  </a:lnTo>
                  <a:lnTo>
                    <a:pt x="95" y="457"/>
                  </a:lnTo>
                  <a:lnTo>
                    <a:pt x="97" y="457"/>
                  </a:lnTo>
                  <a:lnTo>
                    <a:pt x="104" y="457"/>
                  </a:lnTo>
                  <a:lnTo>
                    <a:pt x="107" y="457"/>
                  </a:lnTo>
                  <a:lnTo>
                    <a:pt x="107" y="460"/>
                  </a:lnTo>
                  <a:lnTo>
                    <a:pt x="107" y="460"/>
                  </a:lnTo>
                  <a:lnTo>
                    <a:pt x="107" y="462"/>
                  </a:lnTo>
                  <a:lnTo>
                    <a:pt x="107" y="462"/>
                  </a:lnTo>
                  <a:lnTo>
                    <a:pt x="109" y="462"/>
                  </a:lnTo>
                  <a:lnTo>
                    <a:pt x="109" y="462"/>
                  </a:lnTo>
                  <a:lnTo>
                    <a:pt x="109" y="462"/>
                  </a:lnTo>
                  <a:lnTo>
                    <a:pt x="109" y="462"/>
                  </a:lnTo>
                  <a:lnTo>
                    <a:pt x="109" y="460"/>
                  </a:lnTo>
                  <a:lnTo>
                    <a:pt x="109" y="457"/>
                  </a:lnTo>
                  <a:lnTo>
                    <a:pt x="109" y="457"/>
                  </a:lnTo>
                  <a:lnTo>
                    <a:pt x="111" y="457"/>
                  </a:lnTo>
                  <a:lnTo>
                    <a:pt x="111" y="457"/>
                  </a:lnTo>
                  <a:lnTo>
                    <a:pt x="114" y="457"/>
                  </a:lnTo>
                  <a:lnTo>
                    <a:pt x="114" y="457"/>
                  </a:lnTo>
                  <a:lnTo>
                    <a:pt x="116" y="457"/>
                  </a:lnTo>
                  <a:lnTo>
                    <a:pt x="116" y="455"/>
                  </a:lnTo>
                  <a:lnTo>
                    <a:pt x="116" y="455"/>
                  </a:lnTo>
                  <a:lnTo>
                    <a:pt x="116" y="455"/>
                  </a:lnTo>
                  <a:lnTo>
                    <a:pt x="118" y="453"/>
                  </a:lnTo>
                  <a:lnTo>
                    <a:pt x="118" y="453"/>
                  </a:lnTo>
                  <a:lnTo>
                    <a:pt x="121" y="453"/>
                  </a:lnTo>
                  <a:lnTo>
                    <a:pt x="125" y="453"/>
                  </a:lnTo>
                  <a:lnTo>
                    <a:pt x="125" y="453"/>
                  </a:lnTo>
                  <a:lnTo>
                    <a:pt x="128" y="453"/>
                  </a:lnTo>
                  <a:lnTo>
                    <a:pt x="128" y="453"/>
                  </a:lnTo>
                  <a:lnTo>
                    <a:pt x="130" y="453"/>
                  </a:lnTo>
                  <a:lnTo>
                    <a:pt x="133" y="453"/>
                  </a:lnTo>
                  <a:lnTo>
                    <a:pt x="133" y="455"/>
                  </a:lnTo>
                  <a:lnTo>
                    <a:pt x="135" y="455"/>
                  </a:lnTo>
                  <a:lnTo>
                    <a:pt x="135" y="455"/>
                  </a:lnTo>
                  <a:lnTo>
                    <a:pt x="135" y="455"/>
                  </a:lnTo>
                  <a:lnTo>
                    <a:pt x="135" y="457"/>
                  </a:lnTo>
                  <a:lnTo>
                    <a:pt x="135" y="457"/>
                  </a:lnTo>
                  <a:lnTo>
                    <a:pt x="130" y="460"/>
                  </a:lnTo>
                  <a:lnTo>
                    <a:pt x="130" y="462"/>
                  </a:lnTo>
                  <a:lnTo>
                    <a:pt x="128" y="462"/>
                  </a:lnTo>
                  <a:lnTo>
                    <a:pt x="128" y="462"/>
                  </a:lnTo>
                  <a:lnTo>
                    <a:pt x="128" y="462"/>
                  </a:lnTo>
                  <a:lnTo>
                    <a:pt x="128" y="462"/>
                  </a:lnTo>
                  <a:lnTo>
                    <a:pt x="128" y="462"/>
                  </a:lnTo>
                  <a:lnTo>
                    <a:pt x="128" y="464"/>
                  </a:lnTo>
                  <a:lnTo>
                    <a:pt x="128" y="464"/>
                  </a:lnTo>
                  <a:lnTo>
                    <a:pt x="130" y="467"/>
                  </a:lnTo>
                  <a:lnTo>
                    <a:pt x="130" y="467"/>
                  </a:lnTo>
                  <a:lnTo>
                    <a:pt x="130" y="469"/>
                  </a:lnTo>
                  <a:lnTo>
                    <a:pt x="133" y="469"/>
                  </a:lnTo>
                  <a:lnTo>
                    <a:pt x="135" y="469"/>
                  </a:lnTo>
                  <a:lnTo>
                    <a:pt x="137" y="469"/>
                  </a:lnTo>
                  <a:lnTo>
                    <a:pt x="137" y="469"/>
                  </a:lnTo>
                  <a:lnTo>
                    <a:pt x="137" y="464"/>
                  </a:lnTo>
                  <a:lnTo>
                    <a:pt x="140" y="464"/>
                  </a:lnTo>
                  <a:lnTo>
                    <a:pt x="140" y="464"/>
                  </a:lnTo>
                  <a:lnTo>
                    <a:pt x="144" y="464"/>
                  </a:lnTo>
                  <a:lnTo>
                    <a:pt x="147" y="464"/>
                  </a:lnTo>
                  <a:lnTo>
                    <a:pt x="149" y="464"/>
                  </a:lnTo>
                  <a:lnTo>
                    <a:pt x="152" y="467"/>
                  </a:lnTo>
                  <a:lnTo>
                    <a:pt x="152" y="469"/>
                  </a:lnTo>
                  <a:lnTo>
                    <a:pt x="154" y="469"/>
                  </a:lnTo>
                  <a:lnTo>
                    <a:pt x="156" y="469"/>
                  </a:lnTo>
                  <a:lnTo>
                    <a:pt x="156" y="469"/>
                  </a:lnTo>
                  <a:lnTo>
                    <a:pt x="156" y="469"/>
                  </a:lnTo>
                  <a:lnTo>
                    <a:pt x="159" y="471"/>
                  </a:lnTo>
                  <a:lnTo>
                    <a:pt x="161" y="471"/>
                  </a:lnTo>
                  <a:lnTo>
                    <a:pt x="163" y="474"/>
                  </a:lnTo>
                  <a:lnTo>
                    <a:pt x="166" y="474"/>
                  </a:lnTo>
                  <a:lnTo>
                    <a:pt x="170" y="476"/>
                  </a:lnTo>
                  <a:lnTo>
                    <a:pt x="173" y="476"/>
                  </a:lnTo>
                  <a:lnTo>
                    <a:pt x="175" y="476"/>
                  </a:lnTo>
                  <a:lnTo>
                    <a:pt x="175" y="476"/>
                  </a:lnTo>
                  <a:lnTo>
                    <a:pt x="178" y="474"/>
                  </a:lnTo>
                  <a:lnTo>
                    <a:pt x="178" y="474"/>
                  </a:lnTo>
                  <a:lnTo>
                    <a:pt x="178" y="474"/>
                  </a:lnTo>
                  <a:lnTo>
                    <a:pt x="180" y="474"/>
                  </a:lnTo>
                  <a:lnTo>
                    <a:pt x="182" y="474"/>
                  </a:lnTo>
                  <a:lnTo>
                    <a:pt x="187" y="471"/>
                  </a:lnTo>
                  <a:lnTo>
                    <a:pt x="189" y="471"/>
                  </a:lnTo>
                  <a:lnTo>
                    <a:pt x="189" y="474"/>
                  </a:lnTo>
                  <a:lnTo>
                    <a:pt x="192" y="474"/>
                  </a:lnTo>
                  <a:lnTo>
                    <a:pt x="192" y="471"/>
                  </a:lnTo>
                  <a:lnTo>
                    <a:pt x="194" y="474"/>
                  </a:lnTo>
                  <a:lnTo>
                    <a:pt x="194" y="474"/>
                  </a:lnTo>
                  <a:lnTo>
                    <a:pt x="194" y="476"/>
                  </a:lnTo>
                  <a:lnTo>
                    <a:pt x="196" y="476"/>
                  </a:lnTo>
                  <a:lnTo>
                    <a:pt x="196" y="476"/>
                  </a:lnTo>
                  <a:lnTo>
                    <a:pt x="199" y="476"/>
                  </a:lnTo>
                  <a:lnTo>
                    <a:pt x="201" y="479"/>
                  </a:lnTo>
                  <a:lnTo>
                    <a:pt x="204" y="483"/>
                  </a:lnTo>
                  <a:lnTo>
                    <a:pt x="206" y="483"/>
                  </a:lnTo>
                  <a:lnTo>
                    <a:pt x="206" y="483"/>
                  </a:lnTo>
                  <a:lnTo>
                    <a:pt x="211" y="483"/>
                  </a:lnTo>
                  <a:lnTo>
                    <a:pt x="213" y="483"/>
                  </a:lnTo>
                  <a:lnTo>
                    <a:pt x="213" y="483"/>
                  </a:lnTo>
                  <a:lnTo>
                    <a:pt x="215" y="486"/>
                  </a:lnTo>
                  <a:lnTo>
                    <a:pt x="215" y="486"/>
                  </a:lnTo>
                  <a:lnTo>
                    <a:pt x="215" y="488"/>
                  </a:lnTo>
                  <a:lnTo>
                    <a:pt x="215" y="488"/>
                  </a:lnTo>
                  <a:lnTo>
                    <a:pt x="215" y="488"/>
                  </a:lnTo>
                  <a:lnTo>
                    <a:pt x="215" y="493"/>
                  </a:lnTo>
                  <a:lnTo>
                    <a:pt x="218" y="497"/>
                  </a:lnTo>
                  <a:lnTo>
                    <a:pt x="218" y="500"/>
                  </a:lnTo>
                  <a:lnTo>
                    <a:pt x="225" y="509"/>
                  </a:lnTo>
                  <a:lnTo>
                    <a:pt x="227" y="514"/>
                  </a:lnTo>
                  <a:lnTo>
                    <a:pt x="227" y="516"/>
                  </a:lnTo>
                  <a:lnTo>
                    <a:pt x="227" y="521"/>
                  </a:lnTo>
                  <a:lnTo>
                    <a:pt x="227" y="526"/>
                  </a:lnTo>
                  <a:lnTo>
                    <a:pt x="227" y="526"/>
                  </a:lnTo>
                  <a:lnTo>
                    <a:pt x="227" y="528"/>
                  </a:lnTo>
                  <a:lnTo>
                    <a:pt x="227" y="528"/>
                  </a:lnTo>
                  <a:lnTo>
                    <a:pt x="230" y="528"/>
                  </a:lnTo>
                  <a:lnTo>
                    <a:pt x="230" y="528"/>
                  </a:lnTo>
                  <a:lnTo>
                    <a:pt x="227" y="531"/>
                  </a:lnTo>
                  <a:lnTo>
                    <a:pt x="225" y="533"/>
                  </a:lnTo>
                  <a:lnTo>
                    <a:pt x="225" y="535"/>
                  </a:lnTo>
                  <a:lnTo>
                    <a:pt x="225" y="535"/>
                  </a:lnTo>
                  <a:lnTo>
                    <a:pt x="223" y="538"/>
                  </a:lnTo>
                  <a:lnTo>
                    <a:pt x="220" y="538"/>
                  </a:lnTo>
                  <a:lnTo>
                    <a:pt x="218" y="538"/>
                  </a:lnTo>
                  <a:lnTo>
                    <a:pt x="218" y="538"/>
                  </a:lnTo>
                  <a:lnTo>
                    <a:pt x="215" y="538"/>
                  </a:lnTo>
                  <a:lnTo>
                    <a:pt x="215" y="540"/>
                  </a:lnTo>
                  <a:lnTo>
                    <a:pt x="215" y="540"/>
                  </a:lnTo>
                  <a:lnTo>
                    <a:pt x="215" y="542"/>
                  </a:lnTo>
                  <a:lnTo>
                    <a:pt x="215" y="545"/>
                  </a:lnTo>
                  <a:lnTo>
                    <a:pt x="215" y="545"/>
                  </a:lnTo>
                  <a:lnTo>
                    <a:pt x="215" y="547"/>
                  </a:lnTo>
                  <a:lnTo>
                    <a:pt x="218" y="550"/>
                  </a:lnTo>
                  <a:lnTo>
                    <a:pt x="215" y="550"/>
                  </a:lnTo>
                  <a:lnTo>
                    <a:pt x="215" y="550"/>
                  </a:lnTo>
                  <a:lnTo>
                    <a:pt x="213" y="552"/>
                  </a:lnTo>
                  <a:lnTo>
                    <a:pt x="213" y="552"/>
                  </a:lnTo>
                  <a:lnTo>
                    <a:pt x="213" y="552"/>
                  </a:lnTo>
                  <a:lnTo>
                    <a:pt x="213" y="554"/>
                  </a:lnTo>
                  <a:lnTo>
                    <a:pt x="213" y="557"/>
                  </a:lnTo>
                  <a:lnTo>
                    <a:pt x="213" y="557"/>
                  </a:lnTo>
                  <a:lnTo>
                    <a:pt x="215" y="559"/>
                  </a:lnTo>
                  <a:lnTo>
                    <a:pt x="215" y="559"/>
                  </a:lnTo>
                  <a:lnTo>
                    <a:pt x="215" y="561"/>
                  </a:lnTo>
                  <a:lnTo>
                    <a:pt x="215" y="561"/>
                  </a:lnTo>
                  <a:lnTo>
                    <a:pt x="211" y="568"/>
                  </a:lnTo>
                  <a:lnTo>
                    <a:pt x="208" y="573"/>
                  </a:lnTo>
                  <a:lnTo>
                    <a:pt x="208" y="576"/>
                  </a:lnTo>
                  <a:lnTo>
                    <a:pt x="208" y="578"/>
                  </a:lnTo>
                  <a:lnTo>
                    <a:pt x="208" y="580"/>
                  </a:lnTo>
                  <a:lnTo>
                    <a:pt x="204" y="585"/>
                  </a:lnTo>
                  <a:lnTo>
                    <a:pt x="201" y="590"/>
                  </a:lnTo>
                  <a:lnTo>
                    <a:pt x="199" y="595"/>
                  </a:lnTo>
                  <a:lnTo>
                    <a:pt x="196" y="597"/>
                  </a:lnTo>
                  <a:lnTo>
                    <a:pt x="196" y="597"/>
                  </a:lnTo>
                  <a:lnTo>
                    <a:pt x="194" y="597"/>
                  </a:lnTo>
                  <a:lnTo>
                    <a:pt x="192" y="599"/>
                  </a:lnTo>
                  <a:lnTo>
                    <a:pt x="192" y="599"/>
                  </a:lnTo>
                  <a:lnTo>
                    <a:pt x="192" y="602"/>
                  </a:lnTo>
                  <a:lnTo>
                    <a:pt x="192" y="604"/>
                  </a:lnTo>
                  <a:lnTo>
                    <a:pt x="189" y="606"/>
                  </a:lnTo>
                  <a:lnTo>
                    <a:pt x="189" y="606"/>
                  </a:lnTo>
                  <a:lnTo>
                    <a:pt x="189" y="609"/>
                  </a:lnTo>
                  <a:lnTo>
                    <a:pt x="192" y="609"/>
                  </a:lnTo>
                  <a:lnTo>
                    <a:pt x="192" y="611"/>
                  </a:lnTo>
                  <a:lnTo>
                    <a:pt x="194" y="613"/>
                  </a:lnTo>
                  <a:lnTo>
                    <a:pt x="194" y="616"/>
                  </a:lnTo>
                  <a:lnTo>
                    <a:pt x="194" y="616"/>
                  </a:lnTo>
                  <a:lnTo>
                    <a:pt x="194" y="618"/>
                  </a:lnTo>
                  <a:lnTo>
                    <a:pt x="194" y="618"/>
                  </a:lnTo>
                  <a:lnTo>
                    <a:pt x="194" y="618"/>
                  </a:lnTo>
                  <a:lnTo>
                    <a:pt x="192" y="618"/>
                  </a:lnTo>
                  <a:lnTo>
                    <a:pt x="189" y="621"/>
                  </a:lnTo>
                  <a:lnTo>
                    <a:pt x="178" y="623"/>
                  </a:lnTo>
                  <a:lnTo>
                    <a:pt x="173" y="625"/>
                  </a:lnTo>
                  <a:lnTo>
                    <a:pt x="173" y="628"/>
                  </a:lnTo>
                  <a:lnTo>
                    <a:pt x="170" y="628"/>
                  </a:lnTo>
                  <a:lnTo>
                    <a:pt x="170" y="628"/>
                  </a:lnTo>
                  <a:lnTo>
                    <a:pt x="168" y="628"/>
                  </a:lnTo>
                  <a:lnTo>
                    <a:pt x="163" y="628"/>
                  </a:lnTo>
                  <a:lnTo>
                    <a:pt x="163" y="628"/>
                  </a:lnTo>
                  <a:lnTo>
                    <a:pt x="159" y="628"/>
                  </a:lnTo>
                  <a:lnTo>
                    <a:pt x="149" y="630"/>
                  </a:lnTo>
                  <a:lnTo>
                    <a:pt x="147" y="632"/>
                  </a:lnTo>
                  <a:lnTo>
                    <a:pt x="147" y="639"/>
                  </a:lnTo>
                  <a:lnTo>
                    <a:pt x="144" y="642"/>
                  </a:lnTo>
                  <a:lnTo>
                    <a:pt x="137" y="649"/>
                  </a:lnTo>
                  <a:lnTo>
                    <a:pt x="137" y="649"/>
                  </a:lnTo>
                  <a:lnTo>
                    <a:pt x="135" y="651"/>
                  </a:lnTo>
                  <a:lnTo>
                    <a:pt x="135" y="651"/>
                  </a:lnTo>
                  <a:lnTo>
                    <a:pt x="137" y="654"/>
                  </a:lnTo>
                  <a:lnTo>
                    <a:pt x="137" y="656"/>
                  </a:lnTo>
                  <a:lnTo>
                    <a:pt x="140" y="656"/>
                  </a:lnTo>
                  <a:lnTo>
                    <a:pt x="142" y="658"/>
                  </a:lnTo>
                  <a:lnTo>
                    <a:pt x="147" y="673"/>
                  </a:lnTo>
                  <a:lnTo>
                    <a:pt x="149" y="675"/>
                  </a:lnTo>
                  <a:lnTo>
                    <a:pt x="149" y="675"/>
                  </a:lnTo>
                  <a:lnTo>
                    <a:pt x="149" y="677"/>
                  </a:lnTo>
                  <a:lnTo>
                    <a:pt x="149" y="680"/>
                  </a:lnTo>
                  <a:lnTo>
                    <a:pt x="147" y="682"/>
                  </a:lnTo>
                  <a:lnTo>
                    <a:pt x="147" y="684"/>
                  </a:lnTo>
                  <a:lnTo>
                    <a:pt x="147" y="687"/>
                  </a:lnTo>
                  <a:lnTo>
                    <a:pt x="144" y="689"/>
                  </a:lnTo>
                  <a:lnTo>
                    <a:pt x="144" y="689"/>
                  </a:lnTo>
                  <a:lnTo>
                    <a:pt x="144" y="692"/>
                  </a:lnTo>
                  <a:lnTo>
                    <a:pt x="147" y="694"/>
                  </a:lnTo>
                  <a:lnTo>
                    <a:pt x="144" y="699"/>
                  </a:lnTo>
                  <a:lnTo>
                    <a:pt x="144" y="701"/>
                  </a:lnTo>
                  <a:lnTo>
                    <a:pt x="142" y="703"/>
                  </a:lnTo>
                  <a:lnTo>
                    <a:pt x="137" y="708"/>
                  </a:lnTo>
                  <a:lnTo>
                    <a:pt x="133" y="710"/>
                  </a:lnTo>
                  <a:lnTo>
                    <a:pt x="128" y="715"/>
                  </a:lnTo>
                  <a:lnTo>
                    <a:pt x="125" y="715"/>
                  </a:lnTo>
                  <a:lnTo>
                    <a:pt x="125" y="718"/>
                  </a:lnTo>
                  <a:lnTo>
                    <a:pt x="128" y="720"/>
                  </a:lnTo>
                  <a:lnTo>
                    <a:pt x="128" y="720"/>
                  </a:lnTo>
                  <a:lnTo>
                    <a:pt x="130" y="720"/>
                  </a:lnTo>
                  <a:lnTo>
                    <a:pt x="130" y="720"/>
                  </a:lnTo>
                  <a:lnTo>
                    <a:pt x="133" y="727"/>
                  </a:lnTo>
                  <a:lnTo>
                    <a:pt x="133" y="729"/>
                  </a:lnTo>
                  <a:lnTo>
                    <a:pt x="133" y="732"/>
                  </a:lnTo>
                  <a:lnTo>
                    <a:pt x="133" y="734"/>
                  </a:lnTo>
                  <a:lnTo>
                    <a:pt x="135" y="737"/>
                  </a:lnTo>
                  <a:lnTo>
                    <a:pt x="135" y="737"/>
                  </a:lnTo>
                  <a:lnTo>
                    <a:pt x="137" y="739"/>
                  </a:lnTo>
                  <a:lnTo>
                    <a:pt x="137" y="744"/>
                  </a:lnTo>
                  <a:lnTo>
                    <a:pt x="137" y="744"/>
                  </a:lnTo>
                  <a:lnTo>
                    <a:pt x="137" y="746"/>
                  </a:lnTo>
                  <a:lnTo>
                    <a:pt x="137" y="746"/>
                  </a:lnTo>
                  <a:lnTo>
                    <a:pt x="137" y="748"/>
                  </a:lnTo>
                  <a:lnTo>
                    <a:pt x="137" y="748"/>
                  </a:lnTo>
                  <a:lnTo>
                    <a:pt x="137" y="751"/>
                  </a:lnTo>
                  <a:lnTo>
                    <a:pt x="137" y="753"/>
                  </a:lnTo>
                  <a:lnTo>
                    <a:pt x="135" y="755"/>
                  </a:lnTo>
                  <a:lnTo>
                    <a:pt x="133" y="760"/>
                  </a:lnTo>
                  <a:lnTo>
                    <a:pt x="133" y="763"/>
                  </a:lnTo>
                  <a:lnTo>
                    <a:pt x="133" y="763"/>
                  </a:lnTo>
                  <a:lnTo>
                    <a:pt x="135" y="765"/>
                  </a:lnTo>
                  <a:lnTo>
                    <a:pt x="135" y="765"/>
                  </a:lnTo>
                  <a:lnTo>
                    <a:pt x="135" y="765"/>
                  </a:lnTo>
                  <a:lnTo>
                    <a:pt x="137" y="767"/>
                  </a:lnTo>
                  <a:lnTo>
                    <a:pt x="137" y="767"/>
                  </a:lnTo>
                  <a:lnTo>
                    <a:pt x="137" y="767"/>
                  </a:lnTo>
                  <a:lnTo>
                    <a:pt x="140" y="770"/>
                  </a:lnTo>
                  <a:lnTo>
                    <a:pt x="140" y="772"/>
                  </a:lnTo>
                  <a:lnTo>
                    <a:pt x="142" y="772"/>
                  </a:lnTo>
                  <a:lnTo>
                    <a:pt x="144" y="774"/>
                  </a:lnTo>
                  <a:lnTo>
                    <a:pt x="147" y="774"/>
                  </a:lnTo>
                  <a:lnTo>
                    <a:pt x="147" y="774"/>
                  </a:lnTo>
                  <a:lnTo>
                    <a:pt x="147" y="777"/>
                  </a:lnTo>
                  <a:lnTo>
                    <a:pt x="147" y="777"/>
                  </a:lnTo>
                  <a:lnTo>
                    <a:pt x="144" y="782"/>
                  </a:lnTo>
                  <a:lnTo>
                    <a:pt x="144" y="782"/>
                  </a:lnTo>
                  <a:lnTo>
                    <a:pt x="144" y="784"/>
                  </a:lnTo>
                  <a:lnTo>
                    <a:pt x="144" y="786"/>
                  </a:lnTo>
                  <a:lnTo>
                    <a:pt x="147" y="786"/>
                  </a:lnTo>
                  <a:lnTo>
                    <a:pt x="147" y="789"/>
                  </a:lnTo>
                  <a:lnTo>
                    <a:pt x="149" y="789"/>
                  </a:lnTo>
                  <a:lnTo>
                    <a:pt x="152" y="789"/>
                  </a:lnTo>
                  <a:lnTo>
                    <a:pt x="154" y="789"/>
                  </a:lnTo>
                  <a:lnTo>
                    <a:pt x="156" y="786"/>
                  </a:lnTo>
                  <a:lnTo>
                    <a:pt x="156" y="786"/>
                  </a:lnTo>
                  <a:lnTo>
                    <a:pt x="159" y="784"/>
                  </a:lnTo>
                  <a:lnTo>
                    <a:pt x="159" y="784"/>
                  </a:lnTo>
                  <a:lnTo>
                    <a:pt x="159" y="782"/>
                  </a:lnTo>
                  <a:lnTo>
                    <a:pt x="159" y="782"/>
                  </a:lnTo>
                  <a:lnTo>
                    <a:pt x="159" y="779"/>
                  </a:lnTo>
                  <a:lnTo>
                    <a:pt x="159" y="779"/>
                  </a:lnTo>
                  <a:lnTo>
                    <a:pt x="159" y="777"/>
                  </a:lnTo>
                  <a:lnTo>
                    <a:pt x="161" y="777"/>
                  </a:lnTo>
                  <a:lnTo>
                    <a:pt x="161" y="774"/>
                  </a:lnTo>
                  <a:lnTo>
                    <a:pt x="161" y="774"/>
                  </a:lnTo>
                  <a:lnTo>
                    <a:pt x="163" y="774"/>
                  </a:lnTo>
                  <a:lnTo>
                    <a:pt x="166" y="777"/>
                  </a:lnTo>
                  <a:lnTo>
                    <a:pt x="168" y="777"/>
                  </a:lnTo>
                  <a:lnTo>
                    <a:pt x="175" y="784"/>
                  </a:lnTo>
                  <a:lnTo>
                    <a:pt x="178" y="784"/>
                  </a:lnTo>
                  <a:lnTo>
                    <a:pt x="180" y="789"/>
                  </a:lnTo>
                  <a:lnTo>
                    <a:pt x="182" y="789"/>
                  </a:lnTo>
                  <a:lnTo>
                    <a:pt x="185" y="791"/>
                  </a:lnTo>
                  <a:lnTo>
                    <a:pt x="187" y="791"/>
                  </a:lnTo>
                  <a:lnTo>
                    <a:pt x="189" y="791"/>
                  </a:lnTo>
                  <a:lnTo>
                    <a:pt x="192" y="791"/>
                  </a:lnTo>
                  <a:lnTo>
                    <a:pt x="192" y="791"/>
                  </a:lnTo>
                  <a:lnTo>
                    <a:pt x="194" y="791"/>
                  </a:lnTo>
                  <a:lnTo>
                    <a:pt x="194" y="793"/>
                  </a:lnTo>
                  <a:lnTo>
                    <a:pt x="194" y="793"/>
                  </a:lnTo>
                  <a:lnTo>
                    <a:pt x="194" y="796"/>
                  </a:lnTo>
                  <a:lnTo>
                    <a:pt x="194" y="798"/>
                  </a:lnTo>
                  <a:lnTo>
                    <a:pt x="196" y="798"/>
                  </a:lnTo>
                  <a:lnTo>
                    <a:pt x="199" y="800"/>
                  </a:lnTo>
                  <a:lnTo>
                    <a:pt x="199" y="798"/>
                  </a:lnTo>
                  <a:lnTo>
                    <a:pt x="201" y="798"/>
                  </a:lnTo>
                  <a:lnTo>
                    <a:pt x="204" y="796"/>
                  </a:lnTo>
                  <a:lnTo>
                    <a:pt x="206" y="793"/>
                  </a:lnTo>
                  <a:lnTo>
                    <a:pt x="208" y="789"/>
                  </a:lnTo>
                  <a:lnTo>
                    <a:pt x="208" y="786"/>
                  </a:lnTo>
                  <a:lnTo>
                    <a:pt x="211" y="784"/>
                  </a:lnTo>
                  <a:lnTo>
                    <a:pt x="215" y="779"/>
                  </a:lnTo>
                  <a:lnTo>
                    <a:pt x="215" y="779"/>
                  </a:lnTo>
                  <a:lnTo>
                    <a:pt x="215" y="777"/>
                  </a:lnTo>
                  <a:lnTo>
                    <a:pt x="218" y="777"/>
                  </a:lnTo>
                  <a:lnTo>
                    <a:pt x="218" y="774"/>
                  </a:lnTo>
                  <a:lnTo>
                    <a:pt x="220" y="772"/>
                  </a:lnTo>
                  <a:lnTo>
                    <a:pt x="220" y="767"/>
                  </a:lnTo>
                  <a:lnTo>
                    <a:pt x="218" y="767"/>
                  </a:lnTo>
                  <a:lnTo>
                    <a:pt x="215" y="767"/>
                  </a:lnTo>
                  <a:lnTo>
                    <a:pt x="213" y="767"/>
                  </a:lnTo>
                  <a:lnTo>
                    <a:pt x="213" y="765"/>
                  </a:lnTo>
                  <a:lnTo>
                    <a:pt x="213" y="765"/>
                  </a:lnTo>
                  <a:lnTo>
                    <a:pt x="211" y="765"/>
                  </a:lnTo>
                  <a:lnTo>
                    <a:pt x="211" y="765"/>
                  </a:lnTo>
                  <a:lnTo>
                    <a:pt x="211" y="765"/>
                  </a:lnTo>
                  <a:lnTo>
                    <a:pt x="211" y="763"/>
                  </a:lnTo>
                  <a:lnTo>
                    <a:pt x="211" y="763"/>
                  </a:lnTo>
                  <a:lnTo>
                    <a:pt x="213" y="760"/>
                  </a:lnTo>
                  <a:lnTo>
                    <a:pt x="213" y="760"/>
                  </a:lnTo>
                  <a:lnTo>
                    <a:pt x="211" y="758"/>
                  </a:lnTo>
                  <a:lnTo>
                    <a:pt x="208" y="755"/>
                  </a:lnTo>
                  <a:lnTo>
                    <a:pt x="208" y="753"/>
                  </a:lnTo>
                  <a:lnTo>
                    <a:pt x="208" y="751"/>
                  </a:lnTo>
                  <a:lnTo>
                    <a:pt x="208" y="751"/>
                  </a:lnTo>
                  <a:lnTo>
                    <a:pt x="206" y="748"/>
                  </a:lnTo>
                  <a:lnTo>
                    <a:pt x="206" y="746"/>
                  </a:lnTo>
                  <a:lnTo>
                    <a:pt x="204" y="746"/>
                  </a:lnTo>
                  <a:lnTo>
                    <a:pt x="201" y="746"/>
                  </a:lnTo>
                  <a:lnTo>
                    <a:pt x="201" y="746"/>
                  </a:lnTo>
                  <a:lnTo>
                    <a:pt x="199" y="746"/>
                  </a:lnTo>
                  <a:lnTo>
                    <a:pt x="194" y="746"/>
                  </a:lnTo>
                  <a:lnTo>
                    <a:pt x="194" y="748"/>
                  </a:lnTo>
                  <a:lnTo>
                    <a:pt x="192" y="748"/>
                  </a:lnTo>
                  <a:lnTo>
                    <a:pt x="192" y="746"/>
                  </a:lnTo>
                  <a:lnTo>
                    <a:pt x="189" y="746"/>
                  </a:lnTo>
                  <a:lnTo>
                    <a:pt x="189" y="744"/>
                  </a:lnTo>
                  <a:lnTo>
                    <a:pt x="189" y="744"/>
                  </a:lnTo>
                  <a:lnTo>
                    <a:pt x="189" y="741"/>
                  </a:lnTo>
                  <a:lnTo>
                    <a:pt x="189" y="739"/>
                  </a:lnTo>
                  <a:lnTo>
                    <a:pt x="192" y="737"/>
                  </a:lnTo>
                  <a:lnTo>
                    <a:pt x="192" y="737"/>
                  </a:lnTo>
                  <a:lnTo>
                    <a:pt x="192" y="737"/>
                  </a:lnTo>
                  <a:lnTo>
                    <a:pt x="192" y="734"/>
                  </a:lnTo>
                  <a:lnTo>
                    <a:pt x="192" y="729"/>
                  </a:lnTo>
                  <a:lnTo>
                    <a:pt x="192" y="725"/>
                  </a:lnTo>
                  <a:lnTo>
                    <a:pt x="192" y="722"/>
                  </a:lnTo>
                  <a:lnTo>
                    <a:pt x="189" y="720"/>
                  </a:lnTo>
                  <a:lnTo>
                    <a:pt x="189" y="718"/>
                  </a:lnTo>
                  <a:lnTo>
                    <a:pt x="187" y="715"/>
                  </a:lnTo>
                  <a:lnTo>
                    <a:pt x="182" y="710"/>
                  </a:lnTo>
                  <a:lnTo>
                    <a:pt x="182" y="708"/>
                  </a:lnTo>
                  <a:lnTo>
                    <a:pt x="180" y="706"/>
                  </a:lnTo>
                  <a:lnTo>
                    <a:pt x="178" y="692"/>
                  </a:lnTo>
                  <a:lnTo>
                    <a:pt x="178" y="687"/>
                  </a:lnTo>
                  <a:lnTo>
                    <a:pt x="178" y="684"/>
                  </a:lnTo>
                  <a:lnTo>
                    <a:pt x="173" y="675"/>
                  </a:lnTo>
                  <a:lnTo>
                    <a:pt x="170" y="673"/>
                  </a:lnTo>
                  <a:lnTo>
                    <a:pt x="170" y="670"/>
                  </a:lnTo>
                  <a:lnTo>
                    <a:pt x="168" y="668"/>
                  </a:lnTo>
                  <a:lnTo>
                    <a:pt x="166" y="668"/>
                  </a:lnTo>
                  <a:lnTo>
                    <a:pt x="166" y="668"/>
                  </a:lnTo>
                  <a:lnTo>
                    <a:pt x="166" y="666"/>
                  </a:lnTo>
                  <a:lnTo>
                    <a:pt x="166" y="666"/>
                  </a:lnTo>
                  <a:lnTo>
                    <a:pt x="166" y="663"/>
                  </a:lnTo>
                  <a:lnTo>
                    <a:pt x="166" y="663"/>
                  </a:lnTo>
                  <a:lnTo>
                    <a:pt x="168" y="661"/>
                  </a:lnTo>
                  <a:lnTo>
                    <a:pt x="170" y="656"/>
                  </a:lnTo>
                  <a:lnTo>
                    <a:pt x="170" y="656"/>
                  </a:lnTo>
                  <a:lnTo>
                    <a:pt x="173" y="654"/>
                  </a:lnTo>
                  <a:lnTo>
                    <a:pt x="173" y="654"/>
                  </a:lnTo>
                  <a:lnTo>
                    <a:pt x="173" y="654"/>
                  </a:lnTo>
                  <a:lnTo>
                    <a:pt x="173" y="651"/>
                  </a:lnTo>
                  <a:lnTo>
                    <a:pt x="173" y="651"/>
                  </a:lnTo>
                  <a:lnTo>
                    <a:pt x="173" y="651"/>
                  </a:lnTo>
                  <a:lnTo>
                    <a:pt x="173" y="649"/>
                  </a:lnTo>
                  <a:lnTo>
                    <a:pt x="173" y="649"/>
                  </a:lnTo>
                  <a:lnTo>
                    <a:pt x="175" y="649"/>
                  </a:lnTo>
                  <a:lnTo>
                    <a:pt x="175" y="649"/>
                  </a:lnTo>
                  <a:lnTo>
                    <a:pt x="178" y="649"/>
                  </a:lnTo>
                  <a:lnTo>
                    <a:pt x="180" y="649"/>
                  </a:lnTo>
                  <a:lnTo>
                    <a:pt x="182" y="649"/>
                  </a:lnTo>
                  <a:lnTo>
                    <a:pt x="182" y="649"/>
                  </a:lnTo>
                  <a:lnTo>
                    <a:pt x="182" y="649"/>
                  </a:lnTo>
                  <a:lnTo>
                    <a:pt x="185" y="651"/>
                  </a:lnTo>
                  <a:lnTo>
                    <a:pt x="185" y="651"/>
                  </a:lnTo>
                  <a:lnTo>
                    <a:pt x="187" y="654"/>
                  </a:lnTo>
                  <a:lnTo>
                    <a:pt x="187" y="654"/>
                  </a:lnTo>
                  <a:lnTo>
                    <a:pt x="189" y="656"/>
                  </a:lnTo>
                  <a:lnTo>
                    <a:pt x="189" y="656"/>
                  </a:lnTo>
                  <a:lnTo>
                    <a:pt x="189" y="656"/>
                  </a:lnTo>
                  <a:lnTo>
                    <a:pt x="192" y="656"/>
                  </a:lnTo>
                  <a:lnTo>
                    <a:pt x="192" y="656"/>
                  </a:lnTo>
                  <a:lnTo>
                    <a:pt x="192" y="654"/>
                  </a:lnTo>
                  <a:lnTo>
                    <a:pt x="192" y="651"/>
                  </a:lnTo>
                  <a:lnTo>
                    <a:pt x="192" y="651"/>
                  </a:lnTo>
                  <a:lnTo>
                    <a:pt x="192" y="651"/>
                  </a:lnTo>
                  <a:lnTo>
                    <a:pt x="192" y="649"/>
                  </a:lnTo>
                  <a:lnTo>
                    <a:pt x="192" y="649"/>
                  </a:lnTo>
                  <a:lnTo>
                    <a:pt x="192" y="647"/>
                  </a:lnTo>
                  <a:lnTo>
                    <a:pt x="192" y="647"/>
                  </a:lnTo>
                  <a:lnTo>
                    <a:pt x="192" y="644"/>
                  </a:lnTo>
                  <a:lnTo>
                    <a:pt x="189" y="642"/>
                  </a:lnTo>
                  <a:lnTo>
                    <a:pt x="189" y="642"/>
                  </a:lnTo>
                  <a:lnTo>
                    <a:pt x="189" y="639"/>
                  </a:lnTo>
                  <a:lnTo>
                    <a:pt x="189" y="637"/>
                  </a:lnTo>
                  <a:lnTo>
                    <a:pt x="192" y="637"/>
                  </a:lnTo>
                  <a:lnTo>
                    <a:pt x="192" y="637"/>
                  </a:lnTo>
                  <a:lnTo>
                    <a:pt x="194" y="637"/>
                  </a:lnTo>
                  <a:lnTo>
                    <a:pt x="194" y="635"/>
                  </a:lnTo>
                  <a:lnTo>
                    <a:pt x="196" y="635"/>
                  </a:lnTo>
                  <a:lnTo>
                    <a:pt x="199" y="637"/>
                  </a:lnTo>
                  <a:lnTo>
                    <a:pt x="199" y="637"/>
                  </a:lnTo>
                  <a:lnTo>
                    <a:pt x="199" y="637"/>
                  </a:lnTo>
                  <a:lnTo>
                    <a:pt x="199" y="639"/>
                  </a:lnTo>
                  <a:lnTo>
                    <a:pt x="199" y="644"/>
                  </a:lnTo>
                  <a:lnTo>
                    <a:pt x="199" y="647"/>
                  </a:lnTo>
                  <a:lnTo>
                    <a:pt x="199" y="647"/>
                  </a:lnTo>
                  <a:lnTo>
                    <a:pt x="201" y="649"/>
                  </a:lnTo>
                  <a:lnTo>
                    <a:pt x="204" y="647"/>
                  </a:lnTo>
                  <a:lnTo>
                    <a:pt x="204" y="647"/>
                  </a:lnTo>
                  <a:lnTo>
                    <a:pt x="206" y="647"/>
                  </a:lnTo>
                  <a:lnTo>
                    <a:pt x="206" y="644"/>
                  </a:lnTo>
                  <a:lnTo>
                    <a:pt x="204" y="639"/>
                  </a:lnTo>
                  <a:lnTo>
                    <a:pt x="204" y="639"/>
                  </a:lnTo>
                  <a:lnTo>
                    <a:pt x="206" y="637"/>
                  </a:lnTo>
                  <a:lnTo>
                    <a:pt x="206" y="637"/>
                  </a:lnTo>
                  <a:lnTo>
                    <a:pt x="206" y="635"/>
                  </a:lnTo>
                  <a:lnTo>
                    <a:pt x="206" y="635"/>
                  </a:lnTo>
                  <a:lnTo>
                    <a:pt x="208" y="632"/>
                  </a:lnTo>
                  <a:lnTo>
                    <a:pt x="208" y="632"/>
                  </a:lnTo>
                  <a:lnTo>
                    <a:pt x="211" y="632"/>
                  </a:lnTo>
                  <a:lnTo>
                    <a:pt x="211" y="635"/>
                  </a:lnTo>
                  <a:lnTo>
                    <a:pt x="213" y="635"/>
                  </a:lnTo>
                  <a:lnTo>
                    <a:pt x="213" y="637"/>
                  </a:lnTo>
                  <a:lnTo>
                    <a:pt x="213" y="639"/>
                  </a:lnTo>
                  <a:lnTo>
                    <a:pt x="213" y="639"/>
                  </a:lnTo>
                  <a:lnTo>
                    <a:pt x="211" y="642"/>
                  </a:lnTo>
                  <a:lnTo>
                    <a:pt x="211" y="644"/>
                  </a:lnTo>
                  <a:lnTo>
                    <a:pt x="211" y="644"/>
                  </a:lnTo>
                  <a:lnTo>
                    <a:pt x="211" y="644"/>
                  </a:lnTo>
                  <a:lnTo>
                    <a:pt x="213" y="644"/>
                  </a:lnTo>
                  <a:lnTo>
                    <a:pt x="213" y="644"/>
                  </a:lnTo>
                  <a:lnTo>
                    <a:pt x="215" y="644"/>
                  </a:lnTo>
                  <a:lnTo>
                    <a:pt x="215" y="644"/>
                  </a:lnTo>
                  <a:lnTo>
                    <a:pt x="215" y="644"/>
                  </a:lnTo>
                  <a:lnTo>
                    <a:pt x="218" y="644"/>
                  </a:lnTo>
                  <a:lnTo>
                    <a:pt x="218" y="647"/>
                  </a:lnTo>
                  <a:lnTo>
                    <a:pt x="218" y="647"/>
                  </a:lnTo>
                  <a:lnTo>
                    <a:pt x="218" y="651"/>
                  </a:lnTo>
                  <a:lnTo>
                    <a:pt x="215" y="651"/>
                  </a:lnTo>
                  <a:lnTo>
                    <a:pt x="215" y="656"/>
                  </a:lnTo>
                  <a:lnTo>
                    <a:pt x="213" y="656"/>
                  </a:lnTo>
                  <a:lnTo>
                    <a:pt x="213" y="658"/>
                  </a:lnTo>
                  <a:lnTo>
                    <a:pt x="215" y="661"/>
                  </a:lnTo>
                  <a:lnTo>
                    <a:pt x="215" y="661"/>
                  </a:lnTo>
                  <a:lnTo>
                    <a:pt x="213" y="663"/>
                  </a:lnTo>
                  <a:lnTo>
                    <a:pt x="213" y="663"/>
                  </a:lnTo>
                  <a:lnTo>
                    <a:pt x="213" y="663"/>
                  </a:lnTo>
                  <a:lnTo>
                    <a:pt x="211" y="666"/>
                  </a:lnTo>
                  <a:lnTo>
                    <a:pt x="208" y="668"/>
                  </a:lnTo>
                  <a:lnTo>
                    <a:pt x="208" y="668"/>
                  </a:lnTo>
                  <a:lnTo>
                    <a:pt x="206" y="670"/>
                  </a:lnTo>
                  <a:lnTo>
                    <a:pt x="206" y="673"/>
                  </a:lnTo>
                  <a:lnTo>
                    <a:pt x="206" y="675"/>
                  </a:lnTo>
                  <a:lnTo>
                    <a:pt x="206" y="677"/>
                  </a:lnTo>
                  <a:lnTo>
                    <a:pt x="206" y="677"/>
                  </a:lnTo>
                  <a:lnTo>
                    <a:pt x="208" y="680"/>
                  </a:lnTo>
                  <a:lnTo>
                    <a:pt x="208" y="677"/>
                  </a:lnTo>
                  <a:lnTo>
                    <a:pt x="211" y="677"/>
                  </a:lnTo>
                  <a:lnTo>
                    <a:pt x="213" y="675"/>
                  </a:lnTo>
                  <a:lnTo>
                    <a:pt x="213" y="673"/>
                  </a:lnTo>
                  <a:lnTo>
                    <a:pt x="215" y="673"/>
                  </a:lnTo>
                  <a:lnTo>
                    <a:pt x="215" y="673"/>
                  </a:lnTo>
                  <a:lnTo>
                    <a:pt x="218" y="673"/>
                  </a:lnTo>
                  <a:lnTo>
                    <a:pt x="218" y="673"/>
                  </a:lnTo>
                  <a:lnTo>
                    <a:pt x="220" y="670"/>
                  </a:lnTo>
                  <a:lnTo>
                    <a:pt x="220" y="670"/>
                  </a:lnTo>
                  <a:lnTo>
                    <a:pt x="220" y="668"/>
                  </a:lnTo>
                  <a:lnTo>
                    <a:pt x="220" y="666"/>
                  </a:lnTo>
                  <a:lnTo>
                    <a:pt x="220" y="666"/>
                  </a:lnTo>
                  <a:lnTo>
                    <a:pt x="220" y="666"/>
                  </a:lnTo>
                  <a:lnTo>
                    <a:pt x="223" y="666"/>
                  </a:lnTo>
                  <a:lnTo>
                    <a:pt x="223" y="666"/>
                  </a:lnTo>
                  <a:lnTo>
                    <a:pt x="225" y="666"/>
                  </a:lnTo>
                  <a:lnTo>
                    <a:pt x="225" y="666"/>
                  </a:lnTo>
                  <a:lnTo>
                    <a:pt x="225" y="666"/>
                  </a:lnTo>
                  <a:lnTo>
                    <a:pt x="225" y="668"/>
                  </a:lnTo>
                  <a:lnTo>
                    <a:pt x="227" y="668"/>
                  </a:lnTo>
                  <a:lnTo>
                    <a:pt x="227" y="668"/>
                  </a:lnTo>
                  <a:lnTo>
                    <a:pt x="227" y="668"/>
                  </a:lnTo>
                  <a:lnTo>
                    <a:pt x="227" y="668"/>
                  </a:lnTo>
                  <a:lnTo>
                    <a:pt x="223" y="673"/>
                  </a:lnTo>
                  <a:lnTo>
                    <a:pt x="223" y="673"/>
                  </a:lnTo>
                  <a:lnTo>
                    <a:pt x="223" y="675"/>
                  </a:lnTo>
                  <a:lnTo>
                    <a:pt x="223" y="677"/>
                  </a:lnTo>
                  <a:lnTo>
                    <a:pt x="223" y="677"/>
                  </a:lnTo>
                  <a:lnTo>
                    <a:pt x="223" y="677"/>
                  </a:lnTo>
                  <a:lnTo>
                    <a:pt x="225" y="680"/>
                  </a:lnTo>
                  <a:lnTo>
                    <a:pt x="225" y="677"/>
                  </a:lnTo>
                  <a:lnTo>
                    <a:pt x="227" y="677"/>
                  </a:lnTo>
                  <a:lnTo>
                    <a:pt x="232" y="675"/>
                  </a:lnTo>
                  <a:lnTo>
                    <a:pt x="232" y="675"/>
                  </a:lnTo>
                  <a:lnTo>
                    <a:pt x="234" y="675"/>
                  </a:lnTo>
                  <a:lnTo>
                    <a:pt x="234" y="677"/>
                  </a:lnTo>
                  <a:lnTo>
                    <a:pt x="234" y="682"/>
                  </a:lnTo>
                  <a:lnTo>
                    <a:pt x="234" y="682"/>
                  </a:lnTo>
                  <a:lnTo>
                    <a:pt x="237" y="682"/>
                  </a:lnTo>
                  <a:lnTo>
                    <a:pt x="237" y="682"/>
                  </a:lnTo>
                  <a:lnTo>
                    <a:pt x="239" y="682"/>
                  </a:lnTo>
                  <a:lnTo>
                    <a:pt x="239" y="680"/>
                  </a:lnTo>
                  <a:lnTo>
                    <a:pt x="239" y="680"/>
                  </a:lnTo>
                  <a:lnTo>
                    <a:pt x="241" y="677"/>
                  </a:lnTo>
                  <a:lnTo>
                    <a:pt x="241" y="677"/>
                  </a:lnTo>
                  <a:lnTo>
                    <a:pt x="244" y="677"/>
                  </a:lnTo>
                  <a:lnTo>
                    <a:pt x="246" y="680"/>
                  </a:lnTo>
                  <a:lnTo>
                    <a:pt x="246" y="680"/>
                  </a:lnTo>
                  <a:lnTo>
                    <a:pt x="249" y="677"/>
                  </a:lnTo>
                  <a:lnTo>
                    <a:pt x="249" y="677"/>
                  </a:lnTo>
                  <a:lnTo>
                    <a:pt x="251" y="680"/>
                  </a:lnTo>
                  <a:lnTo>
                    <a:pt x="253" y="680"/>
                  </a:lnTo>
                  <a:lnTo>
                    <a:pt x="253" y="680"/>
                  </a:lnTo>
                  <a:lnTo>
                    <a:pt x="256" y="680"/>
                  </a:lnTo>
                  <a:lnTo>
                    <a:pt x="256" y="677"/>
                  </a:lnTo>
                  <a:lnTo>
                    <a:pt x="256" y="677"/>
                  </a:lnTo>
                  <a:lnTo>
                    <a:pt x="256" y="675"/>
                  </a:lnTo>
                  <a:lnTo>
                    <a:pt x="251" y="666"/>
                  </a:lnTo>
                  <a:lnTo>
                    <a:pt x="251" y="663"/>
                  </a:lnTo>
                  <a:lnTo>
                    <a:pt x="251" y="663"/>
                  </a:lnTo>
                  <a:lnTo>
                    <a:pt x="251" y="661"/>
                  </a:lnTo>
                  <a:lnTo>
                    <a:pt x="253" y="658"/>
                  </a:lnTo>
                  <a:lnTo>
                    <a:pt x="256" y="654"/>
                  </a:lnTo>
                  <a:lnTo>
                    <a:pt x="258" y="654"/>
                  </a:lnTo>
                  <a:lnTo>
                    <a:pt x="258" y="654"/>
                  </a:lnTo>
                  <a:lnTo>
                    <a:pt x="258" y="656"/>
                  </a:lnTo>
                  <a:lnTo>
                    <a:pt x="258" y="656"/>
                  </a:lnTo>
                  <a:lnTo>
                    <a:pt x="258" y="658"/>
                  </a:lnTo>
                  <a:lnTo>
                    <a:pt x="256" y="663"/>
                  </a:lnTo>
                  <a:lnTo>
                    <a:pt x="256" y="663"/>
                  </a:lnTo>
                  <a:lnTo>
                    <a:pt x="256" y="663"/>
                  </a:lnTo>
                  <a:lnTo>
                    <a:pt x="256" y="666"/>
                  </a:lnTo>
                  <a:lnTo>
                    <a:pt x="256" y="666"/>
                  </a:lnTo>
                  <a:lnTo>
                    <a:pt x="256" y="668"/>
                  </a:lnTo>
                  <a:lnTo>
                    <a:pt x="256" y="670"/>
                  </a:lnTo>
                  <a:lnTo>
                    <a:pt x="258" y="670"/>
                  </a:lnTo>
                  <a:lnTo>
                    <a:pt x="258" y="670"/>
                  </a:lnTo>
                  <a:lnTo>
                    <a:pt x="258" y="670"/>
                  </a:lnTo>
                  <a:lnTo>
                    <a:pt x="260" y="670"/>
                  </a:lnTo>
                  <a:lnTo>
                    <a:pt x="260" y="668"/>
                  </a:lnTo>
                  <a:lnTo>
                    <a:pt x="260" y="668"/>
                  </a:lnTo>
                  <a:lnTo>
                    <a:pt x="260" y="668"/>
                  </a:lnTo>
                  <a:lnTo>
                    <a:pt x="260" y="666"/>
                  </a:lnTo>
                  <a:lnTo>
                    <a:pt x="263" y="666"/>
                  </a:lnTo>
                  <a:lnTo>
                    <a:pt x="265" y="666"/>
                  </a:lnTo>
                  <a:lnTo>
                    <a:pt x="265" y="666"/>
                  </a:lnTo>
                  <a:lnTo>
                    <a:pt x="265" y="666"/>
                  </a:lnTo>
                  <a:lnTo>
                    <a:pt x="268" y="666"/>
                  </a:lnTo>
                  <a:lnTo>
                    <a:pt x="268" y="666"/>
                  </a:lnTo>
                  <a:lnTo>
                    <a:pt x="270" y="663"/>
                  </a:lnTo>
                  <a:lnTo>
                    <a:pt x="270" y="663"/>
                  </a:lnTo>
                  <a:lnTo>
                    <a:pt x="272" y="663"/>
                  </a:lnTo>
                  <a:lnTo>
                    <a:pt x="272" y="663"/>
                  </a:lnTo>
                  <a:lnTo>
                    <a:pt x="272" y="666"/>
                  </a:lnTo>
                  <a:lnTo>
                    <a:pt x="270" y="668"/>
                  </a:lnTo>
                  <a:lnTo>
                    <a:pt x="268" y="673"/>
                  </a:lnTo>
                  <a:lnTo>
                    <a:pt x="265" y="677"/>
                  </a:lnTo>
                  <a:lnTo>
                    <a:pt x="263" y="677"/>
                  </a:lnTo>
                  <a:lnTo>
                    <a:pt x="260" y="682"/>
                  </a:lnTo>
                  <a:lnTo>
                    <a:pt x="260" y="682"/>
                  </a:lnTo>
                  <a:lnTo>
                    <a:pt x="260" y="682"/>
                  </a:lnTo>
                  <a:lnTo>
                    <a:pt x="260" y="684"/>
                  </a:lnTo>
                  <a:lnTo>
                    <a:pt x="260" y="687"/>
                  </a:lnTo>
                  <a:lnTo>
                    <a:pt x="260" y="689"/>
                  </a:lnTo>
                  <a:lnTo>
                    <a:pt x="260" y="689"/>
                  </a:lnTo>
                  <a:lnTo>
                    <a:pt x="260" y="692"/>
                  </a:lnTo>
                  <a:lnTo>
                    <a:pt x="260" y="692"/>
                  </a:lnTo>
                  <a:lnTo>
                    <a:pt x="263" y="692"/>
                  </a:lnTo>
                  <a:lnTo>
                    <a:pt x="268" y="692"/>
                  </a:lnTo>
                  <a:lnTo>
                    <a:pt x="268" y="689"/>
                  </a:lnTo>
                  <a:lnTo>
                    <a:pt x="268" y="689"/>
                  </a:lnTo>
                  <a:lnTo>
                    <a:pt x="268" y="687"/>
                  </a:lnTo>
                  <a:lnTo>
                    <a:pt x="268" y="684"/>
                  </a:lnTo>
                  <a:lnTo>
                    <a:pt x="268" y="684"/>
                  </a:lnTo>
                  <a:lnTo>
                    <a:pt x="268" y="682"/>
                  </a:lnTo>
                  <a:lnTo>
                    <a:pt x="268" y="682"/>
                  </a:lnTo>
                  <a:lnTo>
                    <a:pt x="270" y="682"/>
                  </a:lnTo>
                  <a:lnTo>
                    <a:pt x="272" y="682"/>
                  </a:lnTo>
                  <a:lnTo>
                    <a:pt x="272" y="684"/>
                  </a:lnTo>
                  <a:lnTo>
                    <a:pt x="272" y="684"/>
                  </a:lnTo>
                  <a:lnTo>
                    <a:pt x="272" y="684"/>
                  </a:lnTo>
                  <a:lnTo>
                    <a:pt x="272" y="687"/>
                  </a:lnTo>
                  <a:lnTo>
                    <a:pt x="275" y="687"/>
                  </a:lnTo>
                  <a:lnTo>
                    <a:pt x="275" y="687"/>
                  </a:lnTo>
                  <a:lnTo>
                    <a:pt x="275" y="687"/>
                  </a:lnTo>
                  <a:lnTo>
                    <a:pt x="277" y="687"/>
                  </a:lnTo>
                  <a:lnTo>
                    <a:pt x="279" y="687"/>
                  </a:lnTo>
                  <a:lnTo>
                    <a:pt x="279" y="684"/>
                  </a:lnTo>
                  <a:lnTo>
                    <a:pt x="279" y="684"/>
                  </a:lnTo>
                  <a:lnTo>
                    <a:pt x="282" y="680"/>
                  </a:lnTo>
                  <a:lnTo>
                    <a:pt x="282" y="680"/>
                  </a:lnTo>
                  <a:lnTo>
                    <a:pt x="284" y="677"/>
                  </a:lnTo>
                  <a:lnTo>
                    <a:pt x="284" y="677"/>
                  </a:lnTo>
                  <a:lnTo>
                    <a:pt x="286" y="677"/>
                  </a:lnTo>
                  <a:lnTo>
                    <a:pt x="286" y="677"/>
                  </a:lnTo>
                  <a:lnTo>
                    <a:pt x="289" y="680"/>
                  </a:lnTo>
                  <a:lnTo>
                    <a:pt x="294" y="680"/>
                  </a:lnTo>
                  <a:lnTo>
                    <a:pt x="296" y="682"/>
                  </a:lnTo>
                  <a:lnTo>
                    <a:pt x="298" y="682"/>
                  </a:lnTo>
                  <a:lnTo>
                    <a:pt x="305" y="682"/>
                  </a:lnTo>
                  <a:lnTo>
                    <a:pt x="310" y="680"/>
                  </a:lnTo>
                  <a:lnTo>
                    <a:pt x="310" y="682"/>
                  </a:lnTo>
                  <a:lnTo>
                    <a:pt x="310" y="682"/>
                  </a:lnTo>
                  <a:lnTo>
                    <a:pt x="310" y="682"/>
                  </a:lnTo>
                  <a:lnTo>
                    <a:pt x="312" y="684"/>
                  </a:lnTo>
                  <a:lnTo>
                    <a:pt x="312" y="684"/>
                  </a:lnTo>
                  <a:lnTo>
                    <a:pt x="315" y="684"/>
                  </a:lnTo>
                  <a:lnTo>
                    <a:pt x="317" y="682"/>
                  </a:lnTo>
                  <a:lnTo>
                    <a:pt x="320" y="682"/>
                  </a:lnTo>
                  <a:lnTo>
                    <a:pt x="320" y="682"/>
                  </a:lnTo>
                  <a:lnTo>
                    <a:pt x="322" y="682"/>
                  </a:lnTo>
                  <a:lnTo>
                    <a:pt x="322" y="680"/>
                  </a:lnTo>
                  <a:lnTo>
                    <a:pt x="322" y="680"/>
                  </a:lnTo>
                  <a:lnTo>
                    <a:pt x="320" y="677"/>
                  </a:lnTo>
                  <a:lnTo>
                    <a:pt x="320" y="675"/>
                  </a:lnTo>
                  <a:lnTo>
                    <a:pt x="317" y="675"/>
                  </a:lnTo>
                  <a:lnTo>
                    <a:pt x="317" y="675"/>
                  </a:lnTo>
                  <a:lnTo>
                    <a:pt x="317" y="673"/>
                  </a:lnTo>
                  <a:lnTo>
                    <a:pt x="317" y="673"/>
                  </a:lnTo>
                  <a:lnTo>
                    <a:pt x="317" y="673"/>
                  </a:lnTo>
                  <a:lnTo>
                    <a:pt x="317" y="670"/>
                  </a:lnTo>
                  <a:lnTo>
                    <a:pt x="317" y="670"/>
                  </a:lnTo>
                  <a:lnTo>
                    <a:pt x="320" y="670"/>
                  </a:lnTo>
                  <a:lnTo>
                    <a:pt x="322" y="668"/>
                  </a:lnTo>
                  <a:lnTo>
                    <a:pt x="324" y="668"/>
                  </a:lnTo>
                  <a:lnTo>
                    <a:pt x="327" y="668"/>
                  </a:lnTo>
                  <a:lnTo>
                    <a:pt x="329" y="666"/>
                  </a:lnTo>
                  <a:lnTo>
                    <a:pt x="334" y="663"/>
                  </a:lnTo>
                  <a:lnTo>
                    <a:pt x="336" y="661"/>
                  </a:lnTo>
                  <a:lnTo>
                    <a:pt x="339" y="658"/>
                  </a:lnTo>
                  <a:lnTo>
                    <a:pt x="346" y="654"/>
                  </a:lnTo>
                  <a:lnTo>
                    <a:pt x="348" y="656"/>
                  </a:lnTo>
                  <a:lnTo>
                    <a:pt x="350" y="656"/>
                  </a:lnTo>
                  <a:lnTo>
                    <a:pt x="350" y="656"/>
                  </a:lnTo>
                  <a:lnTo>
                    <a:pt x="350" y="656"/>
                  </a:lnTo>
                  <a:lnTo>
                    <a:pt x="355" y="651"/>
                  </a:lnTo>
                  <a:lnTo>
                    <a:pt x="357" y="651"/>
                  </a:lnTo>
                  <a:lnTo>
                    <a:pt x="357" y="651"/>
                  </a:lnTo>
                  <a:lnTo>
                    <a:pt x="357" y="649"/>
                  </a:lnTo>
                  <a:lnTo>
                    <a:pt x="357" y="649"/>
                  </a:lnTo>
                  <a:lnTo>
                    <a:pt x="360" y="649"/>
                  </a:lnTo>
                  <a:lnTo>
                    <a:pt x="360" y="649"/>
                  </a:lnTo>
                  <a:lnTo>
                    <a:pt x="362" y="649"/>
                  </a:lnTo>
                  <a:lnTo>
                    <a:pt x="362" y="649"/>
                  </a:lnTo>
                  <a:lnTo>
                    <a:pt x="362" y="649"/>
                  </a:lnTo>
                  <a:lnTo>
                    <a:pt x="365" y="649"/>
                  </a:lnTo>
                  <a:lnTo>
                    <a:pt x="367" y="649"/>
                  </a:lnTo>
                  <a:lnTo>
                    <a:pt x="367" y="649"/>
                  </a:lnTo>
                  <a:lnTo>
                    <a:pt x="369" y="649"/>
                  </a:lnTo>
                  <a:lnTo>
                    <a:pt x="369" y="649"/>
                  </a:lnTo>
                  <a:lnTo>
                    <a:pt x="372" y="651"/>
                  </a:lnTo>
                  <a:lnTo>
                    <a:pt x="372" y="654"/>
                  </a:lnTo>
                  <a:lnTo>
                    <a:pt x="372" y="654"/>
                  </a:lnTo>
                  <a:lnTo>
                    <a:pt x="372" y="658"/>
                  </a:lnTo>
                  <a:lnTo>
                    <a:pt x="374" y="663"/>
                  </a:lnTo>
                  <a:lnTo>
                    <a:pt x="374" y="663"/>
                  </a:lnTo>
                  <a:lnTo>
                    <a:pt x="374" y="666"/>
                  </a:lnTo>
                  <a:lnTo>
                    <a:pt x="376" y="666"/>
                  </a:lnTo>
                  <a:lnTo>
                    <a:pt x="376" y="666"/>
                  </a:lnTo>
                  <a:lnTo>
                    <a:pt x="379" y="668"/>
                  </a:lnTo>
                  <a:lnTo>
                    <a:pt x="379" y="668"/>
                  </a:lnTo>
                  <a:lnTo>
                    <a:pt x="379" y="670"/>
                  </a:lnTo>
                  <a:lnTo>
                    <a:pt x="379" y="670"/>
                  </a:lnTo>
                  <a:lnTo>
                    <a:pt x="379" y="670"/>
                  </a:lnTo>
                  <a:lnTo>
                    <a:pt x="381" y="670"/>
                  </a:lnTo>
                  <a:lnTo>
                    <a:pt x="381" y="670"/>
                  </a:lnTo>
                  <a:lnTo>
                    <a:pt x="381" y="670"/>
                  </a:lnTo>
                  <a:lnTo>
                    <a:pt x="381" y="670"/>
                  </a:lnTo>
                  <a:lnTo>
                    <a:pt x="384" y="670"/>
                  </a:lnTo>
                  <a:lnTo>
                    <a:pt x="384" y="670"/>
                  </a:lnTo>
                  <a:lnTo>
                    <a:pt x="384" y="673"/>
                  </a:lnTo>
                  <a:lnTo>
                    <a:pt x="384" y="675"/>
                  </a:lnTo>
                  <a:lnTo>
                    <a:pt x="384" y="675"/>
                  </a:lnTo>
                  <a:lnTo>
                    <a:pt x="384" y="677"/>
                  </a:lnTo>
                  <a:lnTo>
                    <a:pt x="386" y="677"/>
                  </a:lnTo>
                  <a:lnTo>
                    <a:pt x="386" y="677"/>
                  </a:lnTo>
                  <a:lnTo>
                    <a:pt x="384" y="677"/>
                  </a:lnTo>
                  <a:lnTo>
                    <a:pt x="384" y="680"/>
                  </a:lnTo>
                  <a:lnTo>
                    <a:pt x="384" y="680"/>
                  </a:lnTo>
                  <a:lnTo>
                    <a:pt x="381" y="680"/>
                  </a:lnTo>
                  <a:lnTo>
                    <a:pt x="379" y="682"/>
                  </a:lnTo>
                  <a:lnTo>
                    <a:pt x="379" y="682"/>
                  </a:lnTo>
                  <a:lnTo>
                    <a:pt x="379" y="682"/>
                  </a:lnTo>
                  <a:lnTo>
                    <a:pt x="376" y="682"/>
                  </a:lnTo>
                  <a:lnTo>
                    <a:pt x="376" y="682"/>
                  </a:lnTo>
                  <a:lnTo>
                    <a:pt x="376" y="684"/>
                  </a:lnTo>
                  <a:lnTo>
                    <a:pt x="376" y="684"/>
                  </a:lnTo>
                  <a:lnTo>
                    <a:pt x="374" y="687"/>
                  </a:lnTo>
                  <a:lnTo>
                    <a:pt x="372" y="689"/>
                  </a:lnTo>
                  <a:lnTo>
                    <a:pt x="372" y="689"/>
                  </a:lnTo>
                  <a:lnTo>
                    <a:pt x="369" y="689"/>
                  </a:lnTo>
                  <a:lnTo>
                    <a:pt x="369" y="689"/>
                  </a:lnTo>
                  <a:lnTo>
                    <a:pt x="367" y="689"/>
                  </a:lnTo>
                  <a:lnTo>
                    <a:pt x="367" y="689"/>
                  </a:lnTo>
                  <a:lnTo>
                    <a:pt x="367" y="689"/>
                  </a:lnTo>
                  <a:lnTo>
                    <a:pt x="367" y="689"/>
                  </a:lnTo>
                  <a:lnTo>
                    <a:pt x="367" y="692"/>
                  </a:lnTo>
                  <a:lnTo>
                    <a:pt x="367" y="692"/>
                  </a:lnTo>
                  <a:lnTo>
                    <a:pt x="367" y="696"/>
                  </a:lnTo>
                  <a:lnTo>
                    <a:pt x="367" y="696"/>
                  </a:lnTo>
                  <a:lnTo>
                    <a:pt x="369" y="699"/>
                  </a:lnTo>
                  <a:lnTo>
                    <a:pt x="369" y="699"/>
                  </a:lnTo>
                  <a:lnTo>
                    <a:pt x="372" y="699"/>
                  </a:lnTo>
                  <a:lnTo>
                    <a:pt x="374" y="699"/>
                  </a:lnTo>
                  <a:lnTo>
                    <a:pt x="376" y="699"/>
                  </a:lnTo>
                  <a:lnTo>
                    <a:pt x="379" y="699"/>
                  </a:lnTo>
                  <a:lnTo>
                    <a:pt x="379" y="699"/>
                  </a:lnTo>
                  <a:lnTo>
                    <a:pt x="381" y="699"/>
                  </a:lnTo>
                  <a:lnTo>
                    <a:pt x="381" y="699"/>
                  </a:lnTo>
                  <a:lnTo>
                    <a:pt x="381" y="699"/>
                  </a:lnTo>
                  <a:lnTo>
                    <a:pt x="384" y="699"/>
                  </a:lnTo>
                  <a:lnTo>
                    <a:pt x="384" y="699"/>
                  </a:lnTo>
                  <a:lnTo>
                    <a:pt x="384" y="696"/>
                  </a:lnTo>
                  <a:lnTo>
                    <a:pt x="384" y="694"/>
                  </a:lnTo>
                  <a:lnTo>
                    <a:pt x="384" y="694"/>
                  </a:lnTo>
                  <a:lnTo>
                    <a:pt x="384" y="694"/>
                  </a:lnTo>
                  <a:lnTo>
                    <a:pt x="384" y="692"/>
                  </a:lnTo>
                  <a:lnTo>
                    <a:pt x="384" y="694"/>
                  </a:lnTo>
                  <a:lnTo>
                    <a:pt x="386" y="694"/>
                  </a:lnTo>
                  <a:lnTo>
                    <a:pt x="388" y="699"/>
                  </a:lnTo>
                  <a:lnTo>
                    <a:pt x="388" y="699"/>
                  </a:lnTo>
                  <a:lnTo>
                    <a:pt x="388" y="699"/>
                  </a:lnTo>
                  <a:lnTo>
                    <a:pt x="391" y="699"/>
                  </a:lnTo>
                  <a:lnTo>
                    <a:pt x="391" y="699"/>
                  </a:lnTo>
                  <a:lnTo>
                    <a:pt x="395" y="696"/>
                  </a:lnTo>
                  <a:lnTo>
                    <a:pt x="395" y="694"/>
                  </a:lnTo>
                  <a:lnTo>
                    <a:pt x="395" y="694"/>
                  </a:lnTo>
                  <a:lnTo>
                    <a:pt x="395" y="694"/>
                  </a:lnTo>
                  <a:lnTo>
                    <a:pt x="391" y="692"/>
                  </a:lnTo>
                  <a:lnTo>
                    <a:pt x="391" y="692"/>
                  </a:lnTo>
                  <a:lnTo>
                    <a:pt x="391" y="692"/>
                  </a:lnTo>
                  <a:lnTo>
                    <a:pt x="388" y="689"/>
                  </a:lnTo>
                  <a:lnTo>
                    <a:pt x="388" y="689"/>
                  </a:lnTo>
                  <a:lnTo>
                    <a:pt x="388" y="687"/>
                  </a:lnTo>
                  <a:lnTo>
                    <a:pt x="388" y="687"/>
                  </a:lnTo>
                  <a:lnTo>
                    <a:pt x="388" y="687"/>
                  </a:lnTo>
                  <a:lnTo>
                    <a:pt x="388" y="687"/>
                  </a:lnTo>
                  <a:lnTo>
                    <a:pt x="391" y="687"/>
                  </a:lnTo>
                  <a:lnTo>
                    <a:pt x="393" y="687"/>
                  </a:lnTo>
                  <a:lnTo>
                    <a:pt x="395" y="687"/>
                  </a:lnTo>
                  <a:lnTo>
                    <a:pt x="398" y="687"/>
                  </a:lnTo>
                  <a:lnTo>
                    <a:pt x="398" y="687"/>
                  </a:lnTo>
                  <a:lnTo>
                    <a:pt x="400" y="687"/>
                  </a:lnTo>
                  <a:lnTo>
                    <a:pt x="400" y="687"/>
                  </a:lnTo>
                  <a:lnTo>
                    <a:pt x="400" y="687"/>
                  </a:lnTo>
                  <a:lnTo>
                    <a:pt x="400" y="684"/>
                  </a:lnTo>
                  <a:lnTo>
                    <a:pt x="400" y="684"/>
                  </a:lnTo>
                  <a:lnTo>
                    <a:pt x="400" y="682"/>
                  </a:lnTo>
                  <a:lnTo>
                    <a:pt x="400" y="682"/>
                  </a:lnTo>
                  <a:lnTo>
                    <a:pt x="400" y="682"/>
                  </a:lnTo>
                  <a:lnTo>
                    <a:pt x="400" y="682"/>
                  </a:lnTo>
                  <a:lnTo>
                    <a:pt x="402" y="682"/>
                  </a:lnTo>
                  <a:lnTo>
                    <a:pt x="402" y="682"/>
                  </a:lnTo>
                  <a:lnTo>
                    <a:pt x="402" y="682"/>
                  </a:lnTo>
                  <a:lnTo>
                    <a:pt x="405" y="684"/>
                  </a:lnTo>
                  <a:lnTo>
                    <a:pt x="405" y="687"/>
                  </a:lnTo>
                  <a:lnTo>
                    <a:pt x="405" y="687"/>
                  </a:lnTo>
                  <a:lnTo>
                    <a:pt x="410" y="692"/>
                  </a:lnTo>
                  <a:lnTo>
                    <a:pt x="410" y="692"/>
                  </a:lnTo>
                  <a:lnTo>
                    <a:pt x="410" y="692"/>
                  </a:lnTo>
                  <a:lnTo>
                    <a:pt x="412" y="692"/>
                  </a:lnTo>
                  <a:lnTo>
                    <a:pt x="414" y="692"/>
                  </a:lnTo>
                  <a:lnTo>
                    <a:pt x="414" y="692"/>
                  </a:lnTo>
                  <a:lnTo>
                    <a:pt x="417" y="692"/>
                  </a:lnTo>
                  <a:lnTo>
                    <a:pt x="419" y="689"/>
                  </a:lnTo>
                  <a:lnTo>
                    <a:pt x="419" y="689"/>
                  </a:lnTo>
                  <a:lnTo>
                    <a:pt x="419" y="689"/>
                  </a:lnTo>
                  <a:lnTo>
                    <a:pt x="419" y="687"/>
                  </a:lnTo>
                  <a:lnTo>
                    <a:pt x="419" y="687"/>
                  </a:lnTo>
                  <a:lnTo>
                    <a:pt x="414" y="682"/>
                  </a:lnTo>
                  <a:lnTo>
                    <a:pt x="412" y="682"/>
                  </a:lnTo>
                  <a:lnTo>
                    <a:pt x="412" y="682"/>
                  </a:lnTo>
                  <a:lnTo>
                    <a:pt x="412" y="682"/>
                  </a:lnTo>
                  <a:lnTo>
                    <a:pt x="414" y="682"/>
                  </a:lnTo>
                  <a:lnTo>
                    <a:pt x="414" y="682"/>
                  </a:lnTo>
                  <a:lnTo>
                    <a:pt x="414" y="682"/>
                  </a:lnTo>
                  <a:lnTo>
                    <a:pt x="424" y="680"/>
                  </a:lnTo>
                  <a:lnTo>
                    <a:pt x="424" y="680"/>
                  </a:lnTo>
                  <a:lnTo>
                    <a:pt x="426" y="680"/>
                  </a:lnTo>
                  <a:lnTo>
                    <a:pt x="426" y="680"/>
                  </a:lnTo>
                  <a:lnTo>
                    <a:pt x="426" y="680"/>
                  </a:lnTo>
                  <a:lnTo>
                    <a:pt x="428" y="675"/>
                  </a:lnTo>
                  <a:lnTo>
                    <a:pt x="428" y="675"/>
                  </a:lnTo>
                  <a:lnTo>
                    <a:pt x="428" y="675"/>
                  </a:lnTo>
                  <a:lnTo>
                    <a:pt x="428" y="675"/>
                  </a:lnTo>
                  <a:lnTo>
                    <a:pt x="428" y="675"/>
                  </a:lnTo>
                  <a:lnTo>
                    <a:pt x="428" y="673"/>
                  </a:lnTo>
                  <a:lnTo>
                    <a:pt x="431" y="673"/>
                  </a:lnTo>
                  <a:lnTo>
                    <a:pt x="431" y="673"/>
                  </a:lnTo>
                  <a:lnTo>
                    <a:pt x="433" y="673"/>
                  </a:lnTo>
                  <a:lnTo>
                    <a:pt x="433" y="673"/>
                  </a:lnTo>
                  <a:lnTo>
                    <a:pt x="433" y="673"/>
                  </a:lnTo>
                  <a:lnTo>
                    <a:pt x="436" y="675"/>
                  </a:lnTo>
                  <a:lnTo>
                    <a:pt x="436" y="675"/>
                  </a:lnTo>
                  <a:lnTo>
                    <a:pt x="436" y="677"/>
                  </a:lnTo>
                  <a:lnTo>
                    <a:pt x="431" y="684"/>
                  </a:lnTo>
                  <a:lnTo>
                    <a:pt x="431" y="687"/>
                  </a:lnTo>
                  <a:lnTo>
                    <a:pt x="431" y="689"/>
                  </a:lnTo>
                  <a:lnTo>
                    <a:pt x="431" y="689"/>
                  </a:lnTo>
                  <a:lnTo>
                    <a:pt x="428" y="692"/>
                  </a:lnTo>
                  <a:lnTo>
                    <a:pt x="428" y="692"/>
                  </a:lnTo>
                  <a:lnTo>
                    <a:pt x="428" y="694"/>
                  </a:lnTo>
                  <a:lnTo>
                    <a:pt x="428" y="694"/>
                  </a:lnTo>
                  <a:lnTo>
                    <a:pt x="426" y="694"/>
                  </a:lnTo>
                  <a:lnTo>
                    <a:pt x="426" y="696"/>
                  </a:lnTo>
                  <a:lnTo>
                    <a:pt x="426" y="696"/>
                  </a:lnTo>
                  <a:lnTo>
                    <a:pt x="426" y="699"/>
                  </a:lnTo>
                  <a:lnTo>
                    <a:pt x="426" y="699"/>
                  </a:lnTo>
                  <a:lnTo>
                    <a:pt x="426" y="699"/>
                  </a:lnTo>
                  <a:lnTo>
                    <a:pt x="424" y="701"/>
                  </a:lnTo>
                  <a:lnTo>
                    <a:pt x="424" y="701"/>
                  </a:lnTo>
                  <a:lnTo>
                    <a:pt x="424" y="701"/>
                  </a:lnTo>
                  <a:lnTo>
                    <a:pt x="424" y="703"/>
                  </a:lnTo>
                  <a:lnTo>
                    <a:pt x="424" y="703"/>
                  </a:lnTo>
                  <a:lnTo>
                    <a:pt x="426" y="703"/>
                  </a:lnTo>
                  <a:lnTo>
                    <a:pt x="428" y="706"/>
                  </a:lnTo>
                  <a:lnTo>
                    <a:pt x="431" y="703"/>
                  </a:lnTo>
                  <a:lnTo>
                    <a:pt x="433" y="703"/>
                  </a:lnTo>
                  <a:lnTo>
                    <a:pt x="438" y="703"/>
                  </a:lnTo>
                  <a:lnTo>
                    <a:pt x="440" y="703"/>
                  </a:lnTo>
                  <a:lnTo>
                    <a:pt x="440" y="703"/>
                  </a:lnTo>
                  <a:lnTo>
                    <a:pt x="440" y="703"/>
                  </a:lnTo>
                  <a:lnTo>
                    <a:pt x="443" y="706"/>
                  </a:lnTo>
                  <a:lnTo>
                    <a:pt x="443" y="706"/>
                  </a:lnTo>
                  <a:lnTo>
                    <a:pt x="445" y="706"/>
                  </a:lnTo>
                  <a:lnTo>
                    <a:pt x="447" y="706"/>
                  </a:lnTo>
                  <a:lnTo>
                    <a:pt x="447" y="706"/>
                  </a:lnTo>
                  <a:lnTo>
                    <a:pt x="450" y="706"/>
                  </a:lnTo>
                  <a:lnTo>
                    <a:pt x="452" y="706"/>
                  </a:lnTo>
                  <a:lnTo>
                    <a:pt x="452" y="706"/>
                  </a:lnTo>
                  <a:lnTo>
                    <a:pt x="455" y="706"/>
                  </a:lnTo>
                  <a:lnTo>
                    <a:pt x="459" y="710"/>
                  </a:lnTo>
                  <a:lnTo>
                    <a:pt x="462" y="713"/>
                  </a:lnTo>
                  <a:lnTo>
                    <a:pt x="466" y="708"/>
                  </a:lnTo>
                  <a:lnTo>
                    <a:pt x="466" y="708"/>
                  </a:lnTo>
                  <a:lnTo>
                    <a:pt x="466" y="708"/>
                  </a:lnTo>
                  <a:lnTo>
                    <a:pt x="469" y="706"/>
                  </a:lnTo>
                  <a:lnTo>
                    <a:pt x="471" y="706"/>
                  </a:lnTo>
                  <a:lnTo>
                    <a:pt x="471" y="706"/>
                  </a:lnTo>
                  <a:lnTo>
                    <a:pt x="471" y="706"/>
                  </a:lnTo>
                  <a:lnTo>
                    <a:pt x="471" y="706"/>
                  </a:lnTo>
                  <a:lnTo>
                    <a:pt x="471" y="703"/>
                  </a:lnTo>
                  <a:lnTo>
                    <a:pt x="471" y="703"/>
                  </a:lnTo>
                  <a:lnTo>
                    <a:pt x="471" y="703"/>
                  </a:lnTo>
                  <a:lnTo>
                    <a:pt x="471" y="701"/>
                  </a:lnTo>
                  <a:lnTo>
                    <a:pt x="471" y="701"/>
                  </a:lnTo>
                  <a:lnTo>
                    <a:pt x="471" y="701"/>
                  </a:lnTo>
                  <a:lnTo>
                    <a:pt x="471" y="701"/>
                  </a:lnTo>
                  <a:lnTo>
                    <a:pt x="471" y="699"/>
                  </a:lnTo>
                  <a:lnTo>
                    <a:pt x="471" y="699"/>
                  </a:lnTo>
                  <a:lnTo>
                    <a:pt x="471" y="699"/>
                  </a:lnTo>
                  <a:lnTo>
                    <a:pt x="476" y="694"/>
                  </a:lnTo>
                  <a:lnTo>
                    <a:pt x="476" y="692"/>
                  </a:lnTo>
                  <a:lnTo>
                    <a:pt x="478" y="689"/>
                  </a:lnTo>
                  <a:lnTo>
                    <a:pt x="478" y="689"/>
                  </a:lnTo>
                  <a:lnTo>
                    <a:pt x="478" y="687"/>
                  </a:lnTo>
                  <a:lnTo>
                    <a:pt x="478" y="687"/>
                  </a:lnTo>
                  <a:lnTo>
                    <a:pt x="478" y="684"/>
                  </a:lnTo>
                  <a:lnTo>
                    <a:pt x="478" y="680"/>
                  </a:lnTo>
                  <a:lnTo>
                    <a:pt x="478" y="680"/>
                  </a:lnTo>
                  <a:lnTo>
                    <a:pt x="478" y="680"/>
                  </a:lnTo>
                  <a:lnTo>
                    <a:pt x="481" y="680"/>
                  </a:lnTo>
                  <a:lnTo>
                    <a:pt x="483" y="680"/>
                  </a:lnTo>
                  <a:lnTo>
                    <a:pt x="483" y="680"/>
                  </a:lnTo>
                  <a:lnTo>
                    <a:pt x="485" y="680"/>
                  </a:lnTo>
                  <a:lnTo>
                    <a:pt x="488" y="680"/>
                  </a:lnTo>
                  <a:lnTo>
                    <a:pt x="488" y="680"/>
                  </a:lnTo>
                  <a:lnTo>
                    <a:pt x="490" y="680"/>
                  </a:lnTo>
                  <a:lnTo>
                    <a:pt x="492" y="680"/>
                  </a:lnTo>
                  <a:lnTo>
                    <a:pt x="492" y="682"/>
                  </a:lnTo>
                  <a:lnTo>
                    <a:pt x="492" y="682"/>
                  </a:lnTo>
                  <a:lnTo>
                    <a:pt x="495" y="682"/>
                  </a:lnTo>
                  <a:lnTo>
                    <a:pt x="492" y="682"/>
                  </a:lnTo>
                  <a:lnTo>
                    <a:pt x="492" y="684"/>
                  </a:lnTo>
                  <a:lnTo>
                    <a:pt x="492" y="684"/>
                  </a:lnTo>
                  <a:lnTo>
                    <a:pt x="492" y="687"/>
                  </a:lnTo>
                  <a:lnTo>
                    <a:pt x="492" y="687"/>
                  </a:lnTo>
                  <a:lnTo>
                    <a:pt x="495" y="687"/>
                  </a:lnTo>
                  <a:lnTo>
                    <a:pt x="495" y="687"/>
                  </a:lnTo>
                  <a:lnTo>
                    <a:pt x="499" y="687"/>
                  </a:lnTo>
                  <a:lnTo>
                    <a:pt x="502" y="687"/>
                  </a:lnTo>
                  <a:lnTo>
                    <a:pt x="504" y="687"/>
                  </a:lnTo>
                  <a:lnTo>
                    <a:pt x="504" y="687"/>
                  </a:lnTo>
                  <a:lnTo>
                    <a:pt x="504" y="684"/>
                  </a:lnTo>
                  <a:lnTo>
                    <a:pt x="504" y="684"/>
                  </a:lnTo>
                  <a:lnTo>
                    <a:pt x="504" y="682"/>
                  </a:lnTo>
                  <a:lnTo>
                    <a:pt x="502" y="680"/>
                  </a:lnTo>
                  <a:lnTo>
                    <a:pt x="499" y="680"/>
                  </a:lnTo>
                  <a:lnTo>
                    <a:pt x="499" y="680"/>
                  </a:lnTo>
                  <a:lnTo>
                    <a:pt x="502" y="680"/>
                  </a:lnTo>
                  <a:lnTo>
                    <a:pt x="514" y="675"/>
                  </a:lnTo>
                  <a:lnTo>
                    <a:pt x="516" y="680"/>
                  </a:lnTo>
                  <a:lnTo>
                    <a:pt x="516" y="682"/>
                  </a:lnTo>
                  <a:lnTo>
                    <a:pt x="516" y="684"/>
                  </a:lnTo>
                  <a:lnTo>
                    <a:pt x="516" y="684"/>
                  </a:lnTo>
                  <a:lnTo>
                    <a:pt x="518" y="687"/>
                  </a:lnTo>
                  <a:lnTo>
                    <a:pt x="518" y="687"/>
                  </a:lnTo>
                  <a:lnTo>
                    <a:pt x="518" y="687"/>
                  </a:lnTo>
                  <a:lnTo>
                    <a:pt x="516" y="687"/>
                  </a:lnTo>
                  <a:lnTo>
                    <a:pt x="516" y="689"/>
                  </a:lnTo>
                  <a:lnTo>
                    <a:pt x="516" y="689"/>
                  </a:lnTo>
                  <a:lnTo>
                    <a:pt x="518" y="689"/>
                  </a:lnTo>
                  <a:lnTo>
                    <a:pt x="518" y="692"/>
                  </a:lnTo>
                  <a:lnTo>
                    <a:pt x="521" y="692"/>
                  </a:lnTo>
                  <a:lnTo>
                    <a:pt x="523" y="692"/>
                  </a:lnTo>
                  <a:lnTo>
                    <a:pt x="528" y="692"/>
                  </a:lnTo>
                  <a:lnTo>
                    <a:pt x="533" y="692"/>
                  </a:lnTo>
                  <a:lnTo>
                    <a:pt x="533" y="694"/>
                  </a:lnTo>
                  <a:lnTo>
                    <a:pt x="533" y="694"/>
                  </a:lnTo>
                  <a:lnTo>
                    <a:pt x="533" y="696"/>
                  </a:lnTo>
                  <a:lnTo>
                    <a:pt x="535" y="696"/>
                  </a:lnTo>
                  <a:lnTo>
                    <a:pt x="535" y="699"/>
                  </a:lnTo>
                  <a:lnTo>
                    <a:pt x="537" y="699"/>
                  </a:lnTo>
                  <a:lnTo>
                    <a:pt x="540" y="699"/>
                  </a:lnTo>
                  <a:lnTo>
                    <a:pt x="540" y="699"/>
                  </a:lnTo>
                  <a:lnTo>
                    <a:pt x="542" y="696"/>
                  </a:lnTo>
                  <a:lnTo>
                    <a:pt x="542" y="696"/>
                  </a:lnTo>
                  <a:lnTo>
                    <a:pt x="544" y="696"/>
                  </a:lnTo>
                  <a:lnTo>
                    <a:pt x="544" y="696"/>
                  </a:lnTo>
                  <a:lnTo>
                    <a:pt x="547" y="696"/>
                  </a:lnTo>
                  <a:lnTo>
                    <a:pt x="547" y="696"/>
                  </a:lnTo>
                  <a:lnTo>
                    <a:pt x="549" y="699"/>
                  </a:lnTo>
                  <a:lnTo>
                    <a:pt x="549" y="701"/>
                  </a:lnTo>
                  <a:lnTo>
                    <a:pt x="549" y="701"/>
                  </a:lnTo>
                  <a:lnTo>
                    <a:pt x="549" y="701"/>
                  </a:lnTo>
                  <a:lnTo>
                    <a:pt x="552" y="703"/>
                  </a:lnTo>
                  <a:lnTo>
                    <a:pt x="552" y="703"/>
                  </a:lnTo>
                  <a:lnTo>
                    <a:pt x="552" y="706"/>
                  </a:lnTo>
                  <a:lnTo>
                    <a:pt x="552" y="706"/>
                  </a:lnTo>
                  <a:lnTo>
                    <a:pt x="552" y="708"/>
                  </a:lnTo>
                  <a:lnTo>
                    <a:pt x="552" y="708"/>
                  </a:lnTo>
                  <a:lnTo>
                    <a:pt x="552" y="708"/>
                  </a:lnTo>
                  <a:lnTo>
                    <a:pt x="552" y="710"/>
                  </a:lnTo>
                  <a:lnTo>
                    <a:pt x="552" y="710"/>
                  </a:lnTo>
                  <a:lnTo>
                    <a:pt x="561" y="718"/>
                  </a:lnTo>
                  <a:lnTo>
                    <a:pt x="561" y="718"/>
                  </a:lnTo>
                  <a:lnTo>
                    <a:pt x="563" y="718"/>
                  </a:lnTo>
                  <a:lnTo>
                    <a:pt x="566" y="718"/>
                  </a:lnTo>
                  <a:lnTo>
                    <a:pt x="568" y="718"/>
                  </a:lnTo>
                  <a:lnTo>
                    <a:pt x="571" y="718"/>
                  </a:lnTo>
                  <a:lnTo>
                    <a:pt x="573" y="720"/>
                  </a:lnTo>
                  <a:lnTo>
                    <a:pt x="578" y="725"/>
                  </a:lnTo>
                  <a:lnTo>
                    <a:pt x="580" y="725"/>
                  </a:lnTo>
                  <a:lnTo>
                    <a:pt x="580" y="725"/>
                  </a:lnTo>
                  <a:lnTo>
                    <a:pt x="580" y="725"/>
                  </a:lnTo>
                  <a:lnTo>
                    <a:pt x="582" y="725"/>
                  </a:lnTo>
                  <a:lnTo>
                    <a:pt x="582" y="725"/>
                  </a:lnTo>
                  <a:lnTo>
                    <a:pt x="582" y="725"/>
                  </a:lnTo>
                  <a:lnTo>
                    <a:pt x="587" y="720"/>
                  </a:lnTo>
                  <a:lnTo>
                    <a:pt x="589" y="720"/>
                  </a:lnTo>
                  <a:lnTo>
                    <a:pt x="589" y="720"/>
                  </a:lnTo>
                  <a:lnTo>
                    <a:pt x="589" y="720"/>
                  </a:lnTo>
                  <a:lnTo>
                    <a:pt x="589" y="722"/>
                  </a:lnTo>
                  <a:lnTo>
                    <a:pt x="589" y="722"/>
                  </a:lnTo>
                  <a:lnTo>
                    <a:pt x="589" y="725"/>
                  </a:lnTo>
                  <a:lnTo>
                    <a:pt x="589" y="727"/>
                  </a:lnTo>
                  <a:lnTo>
                    <a:pt x="589" y="727"/>
                  </a:lnTo>
                  <a:lnTo>
                    <a:pt x="589" y="729"/>
                  </a:lnTo>
                  <a:lnTo>
                    <a:pt x="589" y="729"/>
                  </a:lnTo>
                  <a:lnTo>
                    <a:pt x="589" y="729"/>
                  </a:lnTo>
                  <a:lnTo>
                    <a:pt x="592" y="732"/>
                  </a:lnTo>
                  <a:lnTo>
                    <a:pt x="592" y="732"/>
                  </a:lnTo>
                  <a:lnTo>
                    <a:pt x="592" y="732"/>
                  </a:lnTo>
                  <a:lnTo>
                    <a:pt x="594" y="729"/>
                  </a:lnTo>
                  <a:lnTo>
                    <a:pt x="594" y="729"/>
                  </a:lnTo>
                  <a:lnTo>
                    <a:pt x="594" y="727"/>
                  </a:lnTo>
                  <a:lnTo>
                    <a:pt x="594" y="727"/>
                  </a:lnTo>
                  <a:lnTo>
                    <a:pt x="594" y="727"/>
                  </a:lnTo>
                  <a:lnTo>
                    <a:pt x="597" y="727"/>
                  </a:lnTo>
                  <a:lnTo>
                    <a:pt x="597" y="727"/>
                  </a:lnTo>
                  <a:lnTo>
                    <a:pt x="597" y="729"/>
                  </a:lnTo>
                  <a:lnTo>
                    <a:pt x="597" y="737"/>
                  </a:lnTo>
                  <a:lnTo>
                    <a:pt x="597" y="737"/>
                  </a:lnTo>
                  <a:lnTo>
                    <a:pt x="597" y="737"/>
                  </a:lnTo>
                  <a:lnTo>
                    <a:pt x="597" y="739"/>
                  </a:lnTo>
                  <a:lnTo>
                    <a:pt x="599" y="739"/>
                  </a:lnTo>
                  <a:lnTo>
                    <a:pt x="599" y="739"/>
                  </a:lnTo>
                  <a:lnTo>
                    <a:pt x="599" y="737"/>
                  </a:lnTo>
                  <a:lnTo>
                    <a:pt x="599" y="737"/>
                  </a:lnTo>
                  <a:lnTo>
                    <a:pt x="601" y="737"/>
                  </a:lnTo>
                  <a:lnTo>
                    <a:pt x="601" y="739"/>
                  </a:lnTo>
                  <a:lnTo>
                    <a:pt x="601" y="739"/>
                  </a:lnTo>
                  <a:lnTo>
                    <a:pt x="604" y="739"/>
                  </a:lnTo>
                  <a:lnTo>
                    <a:pt x="604" y="741"/>
                  </a:lnTo>
                  <a:lnTo>
                    <a:pt x="601" y="746"/>
                  </a:lnTo>
                  <a:lnTo>
                    <a:pt x="601" y="746"/>
                  </a:lnTo>
                  <a:lnTo>
                    <a:pt x="601" y="748"/>
                  </a:lnTo>
                  <a:lnTo>
                    <a:pt x="606" y="746"/>
                  </a:lnTo>
                  <a:lnTo>
                    <a:pt x="611" y="746"/>
                  </a:lnTo>
                  <a:lnTo>
                    <a:pt x="613" y="746"/>
                  </a:lnTo>
                  <a:lnTo>
                    <a:pt x="613" y="746"/>
                  </a:lnTo>
                  <a:lnTo>
                    <a:pt x="615" y="744"/>
                  </a:lnTo>
                  <a:lnTo>
                    <a:pt x="615" y="744"/>
                  </a:lnTo>
                  <a:lnTo>
                    <a:pt x="615" y="741"/>
                  </a:lnTo>
                  <a:lnTo>
                    <a:pt x="613" y="739"/>
                  </a:lnTo>
                  <a:lnTo>
                    <a:pt x="613" y="739"/>
                  </a:lnTo>
                  <a:lnTo>
                    <a:pt x="615" y="737"/>
                  </a:lnTo>
                  <a:lnTo>
                    <a:pt x="615" y="737"/>
                  </a:lnTo>
                  <a:lnTo>
                    <a:pt x="615" y="737"/>
                  </a:lnTo>
                  <a:lnTo>
                    <a:pt x="618" y="737"/>
                  </a:lnTo>
                  <a:lnTo>
                    <a:pt x="630" y="739"/>
                  </a:lnTo>
                  <a:lnTo>
                    <a:pt x="634" y="741"/>
                  </a:lnTo>
                  <a:lnTo>
                    <a:pt x="637" y="739"/>
                  </a:lnTo>
                  <a:lnTo>
                    <a:pt x="637" y="739"/>
                  </a:lnTo>
                  <a:lnTo>
                    <a:pt x="646" y="737"/>
                  </a:lnTo>
                  <a:lnTo>
                    <a:pt x="646" y="737"/>
                  </a:lnTo>
                  <a:lnTo>
                    <a:pt x="646" y="737"/>
                  </a:lnTo>
                  <a:lnTo>
                    <a:pt x="649" y="737"/>
                  </a:lnTo>
                  <a:lnTo>
                    <a:pt x="649" y="737"/>
                  </a:lnTo>
                  <a:lnTo>
                    <a:pt x="649" y="741"/>
                  </a:lnTo>
                  <a:lnTo>
                    <a:pt x="649" y="741"/>
                  </a:lnTo>
                  <a:lnTo>
                    <a:pt x="649" y="741"/>
                  </a:lnTo>
                  <a:lnTo>
                    <a:pt x="649" y="741"/>
                  </a:lnTo>
                  <a:lnTo>
                    <a:pt x="653" y="741"/>
                  </a:lnTo>
                  <a:lnTo>
                    <a:pt x="653" y="744"/>
                  </a:lnTo>
                  <a:lnTo>
                    <a:pt x="656" y="744"/>
                  </a:lnTo>
                  <a:lnTo>
                    <a:pt x="656" y="744"/>
                  </a:lnTo>
                  <a:lnTo>
                    <a:pt x="656" y="748"/>
                  </a:lnTo>
                  <a:lnTo>
                    <a:pt x="656" y="748"/>
                  </a:lnTo>
                  <a:lnTo>
                    <a:pt x="658" y="751"/>
                  </a:lnTo>
                  <a:lnTo>
                    <a:pt x="658" y="751"/>
                  </a:lnTo>
                  <a:lnTo>
                    <a:pt x="660" y="753"/>
                  </a:lnTo>
                  <a:lnTo>
                    <a:pt x="660" y="753"/>
                  </a:lnTo>
                  <a:lnTo>
                    <a:pt x="658" y="755"/>
                  </a:lnTo>
                  <a:lnTo>
                    <a:pt x="658" y="755"/>
                  </a:lnTo>
                  <a:lnTo>
                    <a:pt x="656" y="755"/>
                  </a:lnTo>
                  <a:lnTo>
                    <a:pt x="653" y="755"/>
                  </a:lnTo>
                  <a:lnTo>
                    <a:pt x="651" y="755"/>
                  </a:lnTo>
                  <a:lnTo>
                    <a:pt x="651" y="755"/>
                  </a:lnTo>
                  <a:lnTo>
                    <a:pt x="651" y="755"/>
                  </a:lnTo>
                  <a:lnTo>
                    <a:pt x="651" y="758"/>
                  </a:lnTo>
                  <a:lnTo>
                    <a:pt x="651" y="758"/>
                  </a:lnTo>
                  <a:lnTo>
                    <a:pt x="651" y="760"/>
                  </a:lnTo>
                  <a:lnTo>
                    <a:pt x="651" y="763"/>
                  </a:lnTo>
                  <a:lnTo>
                    <a:pt x="651" y="765"/>
                  </a:lnTo>
                  <a:lnTo>
                    <a:pt x="649" y="772"/>
                  </a:lnTo>
                  <a:lnTo>
                    <a:pt x="649" y="772"/>
                  </a:lnTo>
                  <a:lnTo>
                    <a:pt x="651" y="774"/>
                  </a:lnTo>
                  <a:lnTo>
                    <a:pt x="651" y="774"/>
                  </a:lnTo>
                  <a:lnTo>
                    <a:pt x="653" y="774"/>
                  </a:lnTo>
                  <a:lnTo>
                    <a:pt x="653" y="777"/>
                  </a:lnTo>
                  <a:lnTo>
                    <a:pt x="653" y="779"/>
                  </a:lnTo>
                  <a:lnTo>
                    <a:pt x="653" y="786"/>
                  </a:lnTo>
                  <a:lnTo>
                    <a:pt x="653" y="786"/>
                  </a:lnTo>
                  <a:lnTo>
                    <a:pt x="653" y="789"/>
                  </a:lnTo>
                  <a:lnTo>
                    <a:pt x="651" y="791"/>
                  </a:lnTo>
                  <a:lnTo>
                    <a:pt x="649" y="800"/>
                  </a:lnTo>
                  <a:lnTo>
                    <a:pt x="649" y="800"/>
                  </a:lnTo>
                  <a:lnTo>
                    <a:pt x="646" y="803"/>
                  </a:lnTo>
                  <a:lnTo>
                    <a:pt x="644" y="803"/>
                  </a:lnTo>
                  <a:lnTo>
                    <a:pt x="644" y="803"/>
                  </a:lnTo>
                  <a:lnTo>
                    <a:pt x="644" y="803"/>
                  </a:lnTo>
                  <a:lnTo>
                    <a:pt x="644" y="805"/>
                  </a:lnTo>
                  <a:lnTo>
                    <a:pt x="644" y="805"/>
                  </a:lnTo>
                  <a:lnTo>
                    <a:pt x="644" y="808"/>
                  </a:lnTo>
                  <a:lnTo>
                    <a:pt x="646" y="810"/>
                  </a:lnTo>
                  <a:lnTo>
                    <a:pt x="649" y="810"/>
                  </a:lnTo>
                  <a:lnTo>
                    <a:pt x="649" y="812"/>
                  </a:lnTo>
                  <a:lnTo>
                    <a:pt x="651" y="812"/>
                  </a:lnTo>
                  <a:lnTo>
                    <a:pt x="651" y="812"/>
                  </a:lnTo>
                  <a:lnTo>
                    <a:pt x="651" y="815"/>
                  </a:lnTo>
                  <a:lnTo>
                    <a:pt x="651" y="817"/>
                  </a:lnTo>
                  <a:lnTo>
                    <a:pt x="649" y="817"/>
                  </a:lnTo>
                  <a:lnTo>
                    <a:pt x="651" y="819"/>
                  </a:lnTo>
                  <a:lnTo>
                    <a:pt x="651" y="819"/>
                  </a:lnTo>
                  <a:lnTo>
                    <a:pt x="651" y="819"/>
                  </a:lnTo>
                  <a:lnTo>
                    <a:pt x="653" y="822"/>
                  </a:lnTo>
                  <a:lnTo>
                    <a:pt x="658" y="826"/>
                  </a:lnTo>
                  <a:lnTo>
                    <a:pt x="663" y="829"/>
                  </a:lnTo>
                  <a:lnTo>
                    <a:pt x="668" y="834"/>
                  </a:lnTo>
                  <a:lnTo>
                    <a:pt x="670" y="836"/>
                  </a:lnTo>
                  <a:lnTo>
                    <a:pt x="672" y="836"/>
                  </a:lnTo>
                  <a:lnTo>
                    <a:pt x="677" y="838"/>
                  </a:lnTo>
                  <a:lnTo>
                    <a:pt x="677" y="838"/>
                  </a:lnTo>
                  <a:lnTo>
                    <a:pt x="682" y="836"/>
                  </a:lnTo>
                  <a:lnTo>
                    <a:pt x="684" y="838"/>
                  </a:lnTo>
                  <a:lnTo>
                    <a:pt x="691" y="838"/>
                  </a:lnTo>
                  <a:lnTo>
                    <a:pt x="691" y="838"/>
                  </a:lnTo>
                  <a:lnTo>
                    <a:pt x="694" y="838"/>
                  </a:lnTo>
                  <a:lnTo>
                    <a:pt x="696" y="836"/>
                  </a:lnTo>
                  <a:lnTo>
                    <a:pt x="698" y="836"/>
                  </a:lnTo>
                  <a:lnTo>
                    <a:pt x="701" y="834"/>
                  </a:lnTo>
                  <a:lnTo>
                    <a:pt x="703" y="834"/>
                  </a:lnTo>
                  <a:lnTo>
                    <a:pt x="705" y="834"/>
                  </a:lnTo>
                  <a:lnTo>
                    <a:pt x="705" y="834"/>
                  </a:lnTo>
                  <a:lnTo>
                    <a:pt x="705" y="831"/>
                  </a:lnTo>
                  <a:lnTo>
                    <a:pt x="708" y="826"/>
                  </a:lnTo>
                  <a:lnTo>
                    <a:pt x="710" y="826"/>
                  </a:lnTo>
                  <a:lnTo>
                    <a:pt x="710" y="826"/>
                  </a:lnTo>
                  <a:lnTo>
                    <a:pt x="710" y="822"/>
                  </a:lnTo>
                  <a:lnTo>
                    <a:pt x="710" y="822"/>
                  </a:lnTo>
                  <a:lnTo>
                    <a:pt x="710" y="819"/>
                  </a:lnTo>
                  <a:lnTo>
                    <a:pt x="715" y="817"/>
                  </a:lnTo>
                  <a:lnTo>
                    <a:pt x="715" y="817"/>
                  </a:lnTo>
                  <a:lnTo>
                    <a:pt x="717" y="815"/>
                  </a:lnTo>
                  <a:lnTo>
                    <a:pt x="717" y="810"/>
                  </a:lnTo>
                  <a:lnTo>
                    <a:pt x="720" y="810"/>
                  </a:lnTo>
                  <a:lnTo>
                    <a:pt x="722" y="803"/>
                  </a:lnTo>
                  <a:lnTo>
                    <a:pt x="722" y="800"/>
                  </a:lnTo>
                  <a:lnTo>
                    <a:pt x="724" y="798"/>
                  </a:lnTo>
                  <a:lnTo>
                    <a:pt x="727" y="793"/>
                  </a:lnTo>
                  <a:lnTo>
                    <a:pt x="727" y="793"/>
                  </a:lnTo>
                  <a:lnTo>
                    <a:pt x="729" y="791"/>
                  </a:lnTo>
                  <a:lnTo>
                    <a:pt x="729" y="791"/>
                  </a:lnTo>
                  <a:lnTo>
                    <a:pt x="729" y="789"/>
                  </a:lnTo>
                  <a:lnTo>
                    <a:pt x="729" y="789"/>
                  </a:lnTo>
                  <a:lnTo>
                    <a:pt x="729" y="786"/>
                  </a:lnTo>
                  <a:lnTo>
                    <a:pt x="731" y="784"/>
                  </a:lnTo>
                  <a:lnTo>
                    <a:pt x="731" y="782"/>
                  </a:lnTo>
                  <a:lnTo>
                    <a:pt x="731" y="782"/>
                  </a:lnTo>
                  <a:lnTo>
                    <a:pt x="731" y="779"/>
                  </a:lnTo>
                  <a:lnTo>
                    <a:pt x="731" y="779"/>
                  </a:lnTo>
                  <a:lnTo>
                    <a:pt x="731" y="777"/>
                  </a:lnTo>
                  <a:lnTo>
                    <a:pt x="729" y="774"/>
                  </a:lnTo>
                  <a:lnTo>
                    <a:pt x="729" y="774"/>
                  </a:lnTo>
                  <a:lnTo>
                    <a:pt x="727" y="772"/>
                  </a:lnTo>
                  <a:lnTo>
                    <a:pt x="727" y="770"/>
                  </a:lnTo>
                  <a:lnTo>
                    <a:pt x="727" y="767"/>
                  </a:lnTo>
                  <a:lnTo>
                    <a:pt x="727" y="767"/>
                  </a:lnTo>
                  <a:lnTo>
                    <a:pt x="727" y="767"/>
                  </a:lnTo>
                  <a:lnTo>
                    <a:pt x="727" y="765"/>
                  </a:lnTo>
                  <a:lnTo>
                    <a:pt x="727" y="765"/>
                  </a:lnTo>
                  <a:lnTo>
                    <a:pt x="727" y="765"/>
                  </a:lnTo>
                  <a:lnTo>
                    <a:pt x="727" y="763"/>
                  </a:lnTo>
                  <a:lnTo>
                    <a:pt x="729" y="763"/>
                  </a:lnTo>
                  <a:lnTo>
                    <a:pt x="731" y="760"/>
                  </a:lnTo>
                  <a:lnTo>
                    <a:pt x="741" y="760"/>
                  </a:lnTo>
                  <a:lnTo>
                    <a:pt x="741" y="755"/>
                  </a:lnTo>
                  <a:lnTo>
                    <a:pt x="741" y="753"/>
                  </a:lnTo>
                  <a:lnTo>
                    <a:pt x="741" y="748"/>
                  </a:lnTo>
                  <a:lnTo>
                    <a:pt x="741" y="748"/>
                  </a:lnTo>
                  <a:lnTo>
                    <a:pt x="741" y="746"/>
                  </a:lnTo>
                  <a:lnTo>
                    <a:pt x="739" y="744"/>
                  </a:lnTo>
                  <a:lnTo>
                    <a:pt x="739" y="744"/>
                  </a:lnTo>
                  <a:lnTo>
                    <a:pt x="739" y="741"/>
                  </a:lnTo>
                  <a:lnTo>
                    <a:pt x="741" y="739"/>
                  </a:lnTo>
                  <a:lnTo>
                    <a:pt x="741" y="737"/>
                  </a:lnTo>
                  <a:lnTo>
                    <a:pt x="741" y="734"/>
                  </a:lnTo>
                  <a:lnTo>
                    <a:pt x="741" y="732"/>
                  </a:lnTo>
                  <a:lnTo>
                    <a:pt x="741" y="732"/>
                  </a:lnTo>
                  <a:lnTo>
                    <a:pt x="739" y="732"/>
                  </a:lnTo>
                  <a:lnTo>
                    <a:pt x="734" y="729"/>
                  </a:lnTo>
                  <a:lnTo>
                    <a:pt x="734" y="729"/>
                  </a:lnTo>
                  <a:lnTo>
                    <a:pt x="731" y="727"/>
                  </a:lnTo>
                  <a:lnTo>
                    <a:pt x="729" y="727"/>
                  </a:lnTo>
                  <a:lnTo>
                    <a:pt x="729" y="725"/>
                  </a:lnTo>
                  <a:lnTo>
                    <a:pt x="727" y="722"/>
                  </a:lnTo>
                  <a:lnTo>
                    <a:pt x="727" y="722"/>
                  </a:lnTo>
                  <a:lnTo>
                    <a:pt x="724" y="720"/>
                  </a:lnTo>
                  <a:lnTo>
                    <a:pt x="724" y="720"/>
                  </a:lnTo>
                  <a:lnTo>
                    <a:pt x="722" y="718"/>
                  </a:lnTo>
                  <a:lnTo>
                    <a:pt x="722" y="718"/>
                  </a:lnTo>
                  <a:lnTo>
                    <a:pt x="722" y="715"/>
                  </a:lnTo>
                  <a:lnTo>
                    <a:pt x="722" y="713"/>
                  </a:lnTo>
                  <a:lnTo>
                    <a:pt x="722" y="713"/>
                  </a:lnTo>
                  <a:lnTo>
                    <a:pt x="722" y="710"/>
                  </a:lnTo>
                  <a:lnTo>
                    <a:pt x="722" y="710"/>
                  </a:lnTo>
                  <a:lnTo>
                    <a:pt x="722" y="706"/>
                  </a:lnTo>
                  <a:lnTo>
                    <a:pt x="722" y="701"/>
                  </a:lnTo>
                  <a:lnTo>
                    <a:pt x="722" y="701"/>
                  </a:lnTo>
                  <a:lnTo>
                    <a:pt x="722" y="699"/>
                  </a:lnTo>
                  <a:lnTo>
                    <a:pt x="720" y="696"/>
                  </a:lnTo>
                  <a:lnTo>
                    <a:pt x="717" y="694"/>
                  </a:lnTo>
                  <a:lnTo>
                    <a:pt x="717" y="692"/>
                  </a:lnTo>
                  <a:lnTo>
                    <a:pt x="717" y="692"/>
                  </a:lnTo>
                  <a:lnTo>
                    <a:pt x="717" y="689"/>
                  </a:lnTo>
                  <a:lnTo>
                    <a:pt x="717" y="682"/>
                  </a:lnTo>
                  <a:lnTo>
                    <a:pt x="720" y="680"/>
                  </a:lnTo>
                  <a:lnTo>
                    <a:pt x="720" y="677"/>
                  </a:lnTo>
                  <a:lnTo>
                    <a:pt x="720" y="677"/>
                  </a:lnTo>
                  <a:lnTo>
                    <a:pt x="720" y="675"/>
                  </a:lnTo>
                  <a:lnTo>
                    <a:pt x="722" y="673"/>
                  </a:lnTo>
                  <a:lnTo>
                    <a:pt x="722" y="673"/>
                  </a:lnTo>
                  <a:lnTo>
                    <a:pt x="724" y="670"/>
                  </a:lnTo>
                  <a:lnTo>
                    <a:pt x="729" y="668"/>
                  </a:lnTo>
                  <a:lnTo>
                    <a:pt x="734" y="666"/>
                  </a:lnTo>
                  <a:lnTo>
                    <a:pt x="736" y="666"/>
                  </a:lnTo>
                  <a:lnTo>
                    <a:pt x="739" y="661"/>
                  </a:lnTo>
                  <a:lnTo>
                    <a:pt x="741" y="661"/>
                  </a:lnTo>
                  <a:lnTo>
                    <a:pt x="758" y="651"/>
                  </a:lnTo>
                  <a:lnTo>
                    <a:pt x="769" y="644"/>
                  </a:lnTo>
                  <a:lnTo>
                    <a:pt x="772" y="642"/>
                  </a:lnTo>
                  <a:lnTo>
                    <a:pt x="772" y="639"/>
                  </a:lnTo>
                  <a:lnTo>
                    <a:pt x="774" y="639"/>
                  </a:lnTo>
                  <a:lnTo>
                    <a:pt x="774" y="639"/>
                  </a:lnTo>
                  <a:lnTo>
                    <a:pt x="779" y="637"/>
                  </a:lnTo>
                  <a:lnTo>
                    <a:pt x="781" y="635"/>
                  </a:lnTo>
                  <a:lnTo>
                    <a:pt x="784" y="632"/>
                  </a:lnTo>
                  <a:lnTo>
                    <a:pt x="784" y="632"/>
                  </a:lnTo>
                  <a:lnTo>
                    <a:pt x="786" y="630"/>
                  </a:lnTo>
                  <a:lnTo>
                    <a:pt x="793" y="625"/>
                  </a:lnTo>
                  <a:lnTo>
                    <a:pt x="795" y="623"/>
                  </a:lnTo>
                  <a:lnTo>
                    <a:pt x="803" y="616"/>
                  </a:lnTo>
                  <a:lnTo>
                    <a:pt x="812" y="606"/>
                  </a:lnTo>
                  <a:lnTo>
                    <a:pt x="817" y="606"/>
                  </a:lnTo>
                  <a:lnTo>
                    <a:pt x="819" y="609"/>
                  </a:lnTo>
                  <a:lnTo>
                    <a:pt x="819" y="609"/>
                  </a:lnTo>
                  <a:lnTo>
                    <a:pt x="819" y="611"/>
                  </a:lnTo>
                  <a:lnTo>
                    <a:pt x="819" y="611"/>
                  </a:lnTo>
                  <a:lnTo>
                    <a:pt x="819" y="613"/>
                  </a:lnTo>
                  <a:lnTo>
                    <a:pt x="819" y="613"/>
                  </a:lnTo>
                  <a:lnTo>
                    <a:pt x="819" y="613"/>
                  </a:lnTo>
                  <a:lnTo>
                    <a:pt x="819" y="616"/>
                  </a:lnTo>
                  <a:lnTo>
                    <a:pt x="819" y="616"/>
                  </a:lnTo>
                  <a:lnTo>
                    <a:pt x="819" y="616"/>
                  </a:lnTo>
                  <a:lnTo>
                    <a:pt x="821" y="616"/>
                  </a:lnTo>
                  <a:lnTo>
                    <a:pt x="821" y="618"/>
                  </a:lnTo>
                  <a:lnTo>
                    <a:pt x="821" y="618"/>
                  </a:lnTo>
                  <a:lnTo>
                    <a:pt x="821" y="618"/>
                  </a:lnTo>
                  <a:lnTo>
                    <a:pt x="824" y="618"/>
                  </a:lnTo>
                  <a:lnTo>
                    <a:pt x="824" y="618"/>
                  </a:lnTo>
                  <a:lnTo>
                    <a:pt x="824" y="618"/>
                  </a:lnTo>
                  <a:lnTo>
                    <a:pt x="826" y="618"/>
                  </a:lnTo>
                  <a:lnTo>
                    <a:pt x="829" y="618"/>
                  </a:lnTo>
                  <a:lnTo>
                    <a:pt x="831" y="618"/>
                  </a:lnTo>
                  <a:lnTo>
                    <a:pt x="831" y="618"/>
                  </a:lnTo>
                  <a:lnTo>
                    <a:pt x="833" y="618"/>
                  </a:lnTo>
                  <a:lnTo>
                    <a:pt x="833" y="616"/>
                  </a:lnTo>
                  <a:lnTo>
                    <a:pt x="833" y="616"/>
                  </a:lnTo>
                  <a:lnTo>
                    <a:pt x="833" y="616"/>
                  </a:lnTo>
                  <a:lnTo>
                    <a:pt x="833" y="613"/>
                  </a:lnTo>
                  <a:lnTo>
                    <a:pt x="833" y="613"/>
                  </a:lnTo>
                  <a:lnTo>
                    <a:pt x="833" y="613"/>
                  </a:lnTo>
                  <a:lnTo>
                    <a:pt x="831" y="609"/>
                  </a:lnTo>
                  <a:lnTo>
                    <a:pt x="831" y="606"/>
                  </a:lnTo>
                  <a:lnTo>
                    <a:pt x="833" y="606"/>
                  </a:lnTo>
                  <a:lnTo>
                    <a:pt x="833" y="604"/>
                  </a:lnTo>
                  <a:lnTo>
                    <a:pt x="836" y="604"/>
                  </a:lnTo>
                  <a:lnTo>
                    <a:pt x="838" y="604"/>
                  </a:lnTo>
                  <a:lnTo>
                    <a:pt x="840" y="604"/>
                  </a:lnTo>
                  <a:lnTo>
                    <a:pt x="843" y="609"/>
                  </a:lnTo>
                  <a:lnTo>
                    <a:pt x="845" y="609"/>
                  </a:lnTo>
                  <a:lnTo>
                    <a:pt x="847" y="611"/>
                  </a:lnTo>
                  <a:lnTo>
                    <a:pt x="850" y="611"/>
                  </a:lnTo>
                  <a:lnTo>
                    <a:pt x="850" y="611"/>
                  </a:lnTo>
                  <a:lnTo>
                    <a:pt x="852" y="611"/>
                  </a:lnTo>
                  <a:lnTo>
                    <a:pt x="855" y="611"/>
                  </a:lnTo>
                  <a:lnTo>
                    <a:pt x="857" y="611"/>
                  </a:lnTo>
                  <a:lnTo>
                    <a:pt x="857" y="611"/>
                  </a:lnTo>
                  <a:lnTo>
                    <a:pt x="862" y="606"/>
                  </a:lnTo>
                  <a:lnTo>
                    <a:pt x="864" y="606"/>
                  </a:lnTo>
                  <a:lnTo>
                    <a:pt x="864" y="606"/>
                  </a:lnTo>
                  <a:lnTo>
                    <a:pt x="864" y="604"/>
                  </a:lnTo>
                  <a:lnTo>
                    <a:pt x="864" y="602"/>
                  </a:lnTo>
                  <a:lnTo>
                    <a:pt x="866" y="6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8">
              <a:extLst>
                <a:ext uri="{FF2B5EF4-FFF2-40B4-BE49-F238E27FC236}">
                  <a16:creationId xmlns:a16="http://schemas.microsoft.com/office/drawing/2014/main" id="{9E1786C5-5E1C-47FE-9968-B24275B7A1E4}"/>
                </a:ext>
              </a:extLst>
            </p:cNvPr>
            <p:cNvSpPr>
              <a:spLocks/>
            </p:cNvSpPr>
            <p:nvPr/>
          </p:nvSpPr>
          <p:spPr bwMode="auto">
            <a:xfrm>
              <a:off x="4801" y="1933"/>
              <a:ext cx="140" cy="201"/>
            </a:xfrm>
            <a:custGeom>
              <a:avLst/>
              <a:gdLst>
                <a:gd name="T0" fmla="*/ 140 w 140"/>
                <a:gd name="T1" fmla="*/ 68 h 201"/>
                <a:gd name="T2" fmla="*/ 137 w 140"/>
                <a:gd name="T3" fmla="*/ 64 h 201"/>
                <a:gd name="T4" fmla="*/ 137 w 140"/>
                <a:gd name="T5" fmla="*/ 45 h 201"/>
                <a:gd name="T6" fmla="*/ 135 w 140"/>
                <a:gd name="T7" fmla="*/ 40 h 201"/>
                <a:gd name="T8" fmla="*/ 130 w 140"/>
                <a:gd name="T9" fmla="*/ 26 h 201"/>
                <a:gd name="T10" fmla="*/ 128 w 140"/>
                <a:gd name="T11" fmla="*/ 14 h 201"/>
                <a:gd name="T12" fmla="*/ 128 w 140"/>
                <a:gd name="T13" fmla="*/ 7 h 201"/>
                <a:gd name="T14" fmla="*/ 114 w 140"/>
                <a:gd name="T15" fmla="*/ 2 h 201"/>
                <a:gd name="T16" fmla="*/ 111 w 140"/>
                <a:gd name="T17" fmla="*/ 21 h 201"/>
                <a:gd name="T18" fmla="*/ 97 w 140"/>
                <a:gd name="T19" fmla="*/ 28 h 201"/>
                <a:gd name="T20" fmla="*/ 90 w 140"/>
                <a:gd name="T21" fmla="*/ 26 h 201"/>
                <a:gd name="T22" fmla="*/ 88 w 140"/>
                <a:gd name="T23" fmla="*/ 50 h 201"/>
                <a:gd name="T24" fmla="*/ 78 w 140"/>
                <a:gd name="T25" fmla="*/ 42 h 201"/>
                <a:gd name="T26" fmla="*/ 69 w 140"/>
                <a:gd name="T27" fmla="*/ 42 h 201"/>
                <a:gd name="T28" fmla="*/ 64 w 140"/>
                <a:gd name="T29" fmla="*/ 50 h 201"/>
                <a:gd name="T30" fmla="*/ 57 w 140"/>
                <a:gd name="T31" fmla="*/ 42 h 201"/>
                <a:gd name="T32" fmla="*/ 50 w 140"/>
                <a:gd name="T33" fmla="*/ 57 h 201"/>
                <a:gd name="T34" fmla="*/ 26 w 140"/>
                <a:gd name="T35" fmla="*/ 59 h 201"/>
                <a:gd name="T36" fmla="*/ 21 w 140"/>
                <a:gd name="T37" fmla="*/ 68 h 201"/>
                <a:gd name="T38" fmla="*/ 14 w 140"/>
                <a:gd name="T39" fmla="*/ 73 h 201"/>
                <a:gd name="T40" fmla="*/ 12 w 140"/>
                <a:gd name="T41" fmla="*/ 87 h 201"/>
                <a:gd name="T42" fmla="*/ 5 w 140"/>
                <a:gd name="T43" fmla="*/ 102 h 201"/>
                <a:gd name="T44" fmla="*/ 5 w 140"/>
                <a:gd name="T45" fmla="*/ 109 h 201"/>
                <a:gd name="T46" fmla="*/ 2 w 140"/>
                <a:gd name="T47" fmla="*/ 116 h 201"/>
                <a:gd name="T48" fmla="*/ 7 w 140"/>
                <a:gd name="T49" fmla="*/ 132 h 201"/>
                <a:gd name="T50" fmla="*/ 12 w 140"/>
                <a:gd name="T51" fmla="*/ 139 h 201"/>
                <a:gd name="T52" fmla="*/ 19 w 140"/>
                <a:gd name="T53" fmla="*/ 149 h 201"/>
                <a:gd name="T54" fmla="*/ 17 w 140"/>
                <a:gd name="T55" fmla="*/ 154 h 201"/>
                <a:gd name="T56" fmla="*/ 29 w 140"/>
                <a:gd name="T57" fmla="*/ 187 h 201"/>
                <a:gd name="T58" fmla="*/ 29 w 140"/>
                <a:gd name="T59" fmla="*/ 161 h 201"/>
                <a:gd name="T60" fmla="*/ 36 w 140"/>
                <a:gd name="T61" fmla="*/ 168 h 201"/>
                <a:gd name="T62" fmla="*/ 38 w 140"/>
                <a:gd name="T63" fmla="*/ 168 h 201"/>
                <a:gd name="T64" fmla="*/ 40 w 140"/>
                <a:gd name="T65" fmla="*/ 175 h 201"/>
                <a:gd name="T66" fmla="*/ 45 w 140"/>
                <a:gd name="T67" fmla="*/ 189 h 201"/>
                <a:gd name="T68" fmla="*/ 50 w 140"/>
                <a:gd name="T69" fmla="*/ 196 h 201"/>
                <a:gd name="T70" fmla="*/ 55 w 140"/>
                <a:gd name="T71" fmla="*/ 199 h 201"/>
                <a:gd name="T72" fmla="*/ 59 w 140"/>
                <a:gd name="T73" fmla="*/ 196 h 201"/>
                <a:gd name="T74" fmla="*/ 66 w 140"/>
                <a:gd name="T75" fmla="*/ 196 h 201"/>
                <a:gd name="T76" fmla="*/ 73 w 140"/>
                <a:gd name="T77" fmla="*/ 187 h 201"/>
                <a:gd name="T78" fmla="*/ 73 w 140"/>
                <a:gd name="T79" fmla="*/ 184 h 201"/>
                <a:gd name="T80" fmla="*/ 76 w 140"/>
                <a:gd name="T81" fmla="*/ 182 h 201"/>
                <a:gd name="T82" fmla="*/ 73 w 140"/>
                <a:gd name="T83" fmla="*/ 154 h 201"/>
                <a:gd name="T84" fmla="*/ 90 w 140"/>
                <a:gd name="T85" fmla="*/ 137 h 201"/>
                <a:gd name="T86" fmla="*/ 90 w 140"/>
                <a:gd name="T87" fmla="*/ 109 h 201"/>
                <a:gd name="T88" fmla="*/ 97 w 140"/>
                <a:gd name="T89" fmla="*/ 106 h 201"/>
                <a:gd name="T90" fmla="*/ 111 w 140"/>
                <a:gd name="T91" fmla="*/ 106 h 201"/>
                <a:gd name="T92" fmla="*/ 123 w 140"/>
                <a:gd name="T93" fmla="*/ 113 h 201"/>
                <a:gd name="T94" fmla="*/ 130 w 140"/>
                <a:gd name="T95" fmla="*/ 106 h 201"/>
                <a:gd name="T96" fmla="*/ 133 w 140"/>
                <a:gd name="T97" fmla="*/ 92 h 201"/>
                <a:gd name="T98" fmla="*/ 133 w 140"/>
                <a:gd name="T99" fmla="*/ 87 h 201"/>
                <a:gd name="T100" fmla="*/ 135 w 140"/>
                <a:gd name="T101" fmla="*/ 87 h 201"/>
                <a:gd name="T102" fmla="*/ 137 w 140"/>
                <a:gd name="T103" fmla="*/ 87 h 201"/>
                <a:gd name="T104" fmla="*/ 137 w 140"/>
                <a:gd name="T105" fmla="*/ 85 h 201"/>
                <a:gd name="T106" fmla="*/ 137 w 140"/>
                <a:gd name="T107" fmla="*/ 8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1">
                  <a:moveTo>
                    <a:pt x="137" y="76"/>
                  </a:moveTo>
                  <a:lnTo>
                    <a:pt x="137" y="76"/>
                  </a:lnTo>
                  <a:lnTo>
                    <a:pt x="137" y="71"/>
                  </a:lnTo>
                  <a:lnTo>
                    <a:pt x="140" y="68"/>
                  </a:lnTo>
                  <a:lnTo>
                    <a:pt x="140" y="68"/>
                  </a:lnTo>
                  <a:lnTo>
                    <a:pt x="137" y="68"/>
                  </a:lnTo>
                  <a:lnTo>
                    <a:pt x="137" y="66"/>
                  </a:lnTo>
                  <a:lnTo>
                    <a:pt x="137" y="66"/>
                  </a:lnTo>
                  <a:lnTo>
                    <a:pt x="137" y="66"/>
                  </a:lnTo>
                  <a:lnTo>
                    <a:pt x="137" y="64"/>
                  </a:lnTo>
                  <a:lnTo>
                    <a:pt x="137" y="61"/>
                  </a:lnTo>
                  <a:lnTo>
                    <a:pt x="137" y="57"/>
                  </a:lnTo>
                  <a:lnTo>
                    <a:pt x="137" y="57"/>
                  </a:lnTo>
                  <a:lnTo>
                    <a:pt x="137" y="45"/>
                  </a:lnTo>
                  <a:lnTo>
                    <a:pt x="137" y="45"/>
                  </a:lnTo>
                  <a:lnTo>
                    <a:pt x="137" y="42"/>
                  </a:lnTo>
                  <a:lnTo>
                    <a:pt x="137" y="42"/>
                  </a:lnTo>
                  <a:lnTo>
                    <a:pt x="137" y="42"/>
                  </a:lnTo>
                  <a:lnTo>
                    <a:pt x="135" y="42"/>
                  </a:lnTo>
                  <a:lnTo>
                    <a:pt x="135" y="40"/>
                  </a:lnTo>
                  <a:lnTo>
                    <a:pt x="135" y="38"/>
                  </a:lnTo>
                  <a:lnTo>
                    <a:pt x="128" y="38"/>
                  </a:lnTo>
                  <a:lnTo>
                    <a:pt x="126" y="38"/>
                  </a:lnTo>
                  <a:lnTo>
                    <a:pt x="126" y="35"/>
                  </a:lnTo>
                  <a:lnTo>
                    <a:pt x="130" y="26"/>
                  </a:lnTo>
                  <a:lnTo>
                    <a:pt x="130" y="24"/>
                  </a:lnTo>
                  <a:lnTo>
                    <a:pt x="130" y="24"/>
                  </a:lnTo>
                  <a:lnTo>
                    <a:pt x="130" y="21"/>
                  </a:lnTo>
                  <a:lnTo>
                    <a:pt x="130" y="19"/>
                  </a:lnTo>
                  <a:lnTo>
                    <a:pt x="128" y="14"/>
                  </a:lnTo>
                  <a:lnTo>
                    <a:pt x="128" y="14"/>
                  </a:lnTo>
                  <a:lnTo>
                    <a:pt x="128" y="12"/>
                  </a:lnTo>
                  <a:lnTo>
                    <a:pt x="128" y="9"/>
                  </a:lnTo>
                  <a:lnTo>
                    <a:pt x="128" y="7"/>
                  </a:lnTo>
                  <a:lnTo>
                    <a:pt x="128" y="7"/>
                  </a:lnTo>
                  <a:lnTo>
                    <a:pt x="126" y="7"/>
                  </a:lnTo>
                  <a:lnTo>
                    <a:pt x="118" y="0"/>
                  </a:lnTo>
                  <a:lnTo>
                    <a:pt x="118" y="0"/>
                  </a:lnTo>
                  <a:lnTo>
                    <a:pt x="116" y="2"/>
                  </a:lnTo>
                  <a:lnTo>
                    <a:pt x="114" y="2"/>
                  </a:lnTo>
                  <a:lnTo>
                    <a:pt x="114" y="5"/>
                  </a:lnTo>
                  <a:lnTo>
                    <a:pt x="114" y="7"/>
                  </a:lnTo>
                  <a:lnTo>
                    <a:pt x="114" y="14"/>
                  </a:lnTo>
                  <a:lnTo>
                    <a:pt x="114" y="19"/>
                  </a:lnTo>
                  <a:lnTo>
                    <a:pt x="111" y="21"/>
                  </a:lnTo>
                  <a:lnTo>
                    <a:pt x="109" y="21"/>
                  </a:lnTo>
                  <a:lnTo>
                    <a:pt x="104" y="24"/>
                  </a:lnTo>
                  <a:lnTo>
                    <a:pt x="95" y="21"/>
                  </a:lnTo>
                  <a:lnTo>
                    <a:pt x="95" y="24"/>
                  </a:lnTo>
                  <a:lnTo>
                    <a:pt x="97" y="28"/>
                  </a:lnTo>
                  <a:lnTo>
                    <a:pt x="97" y="28"/>
                  </a:lnTo>
                  <a:lnTo>
                    <a:pt x="95" y="28"/>
                  </a:lnTo>
                  <a:lnTo>
                    <a:pt x="92" y="26"/>
                  </a:lnTo>
                  <a:lnTo>
                    <a:pt x="92" y="26"/>
                  </a:lnTo>
                  <a:lnTo>
                    <a:pt x="90" y="26"/>
                  </a:lnTo>
                  <a:lnTo>
                    <a:pt x="88" y="28"/>
                  </a:lnTo>
                  <a:lnTo>
                    <a:pt x="90" y="33"/>
                  </a:lnTo>
                  <a:lnTo>
                    <a:pt x="90" y="35"/>
                  </a:lnTo>
                  <a:lnTo>
                    <a:pt x="88" y="47"/>
                  </a:lnTo>
                  <a:lnTo>
                    <a:pt x="88" y="50"/>
                  </a:lnTo>
                  <a:lnTo>
                    <a:pt x="85" y="50"/>
                  </a:lnTo>
                  <a:lnTo>
                    <a:pt x="83" y="50"/>
                  </a:lnTo>
                  <a:lnTo>
                    <a:pt x="78" y="45"/>
                  </a:lnTo>
                  <a:lnTo>
                    <a:pt x="78" y="45"/>
                  </a:lnTo>
                  <a:lnTo>
                    <a:pt x="78" y="42"/>
                  </a:lnTo>
                  <a:lnTo>
                    <a:pt x="78" y="40"/>
                  </a:lnTo>
                  <a:lnTo>
                    <a:pt x="78" y="40"/>
                  </a:lnTo>
                  <a:lnTo>
                    <a:pt x="71" y="40"/>
                  </a:lnTo>
                  <a:lnTo>
                    <a:pt x="69" y="40"/>
                  </a:lnTo>
                  <a:lnTo>
                    <a:pt x="69" y="42"/>
                  </a:lnTo>
                  <a:lnTo>
                    <a:pt x="69" y="45"/>
                  </a:lnTo>
                  <a:lnTo>
                    <a:pt x="71" y="47"/>
                  </a:lnTo>
                  <a:lnTo>
                    <a:pt x="69" y="50"/>
                  </a:lnTo>
                  <a:lnTo>
                    <a:pt x="66" y="52"/>
                  </a:lnTo>
                  <a:lnTo>
                    <a:pt x="64" y="50"/>
                  </a:lnTo>
                  <a:lnTo>
                    <a:pt x="62" y="50"/>
                  </a:lnTo>
                  <a:lnTo>
                    <a:pt x="62" y="47"/>
                  </a:lnTo>
                  <a:lnTo>
                    <a:pt x="59" y="42"/>
                  </a:lnTo>
                  <a:lnTo>
                    <a:pt x="57" y="42"/>
                  </a:lnTo>
                  <a:lnTo>
                    <a:pt x="57" y="42"/>
                  </a:lnTo>
                  <a:lnTo>
                    <a:pt x="57" y="52"/>
                  </a:lnTo>
                  <a:lnTo>
                    <a:pt x="55" y="54"/>
                  </a:lnTo>
                  <a:lnTo>
                    <a:pt x="55" y="57"/>
                  </a:lnTo>
                  <a:lnTo>
                    <a:pt x="52" y="57"/>
                  </a:lnTo>
                  <a:lnTo>
                    <a:pt x="50" y="57"/>
                  </a:lnTo>
                  <a:lnTo>
                    <a:pt x="45" y="59"/>
                  </a:lnTo>
                  <a:lnTo>
                    <a:pt x="40" y="57"/>
                  </a:lnTo>
                  <a:lnTo>
                    <a:pt x="33" y="57"/>
                  </a:lnTo>
                  <a:lnTo>
                    <a:pt x="29" y="57"/>
                  </a:lnTo>
                  <a:lnTo>
                    <a:pt x="26" y="59"/>
                  </a:lnTo>
                  <a:lnTo>
                    <a:pt x="26" y="64"/>
                  </a:lnTo>
                  <a:lnTo>
                    <a:pt x="24" y="68"/>
                  </a:lnTo>
                  <a:lnTo>
                    <a:pt x="24" y="71"/>
                  </a:lnTo>
                  <a:lnTo>
                    <a:pt x="21" y="71"/>
                  </a:lnTo>
                  <a:lnTo>
                    <a:pt x="21" y="68"/>
                  </a:lnTo>
                  <a:lnTo>
                    <a:pt x="21" y="68"/>
                  </a:lnTo>
                  <a:lnTo>
                    <a:pt x="19" y="68"/>
                  </a:lnTo>
                  <a:lnTo>
                    <a:pt x="17" y="71"/>
                  </a:lnTo>
                  <a:lnTo>
                    <a:pt x="17" y="71"/>
                  </a:lnTo>
                  <a:lnTo>
                    <a:pt x="14" y="73"/>
                  </a:lnTo>
                  <a:lnTo>
                    <a:pt x="10" y="80"/>
                  </a:lnTo>
                  <a:lnTo>
                    <a:pt x="10" y="83"/>
                  </a:lnTo>
                  <a:lnTo>
                    <a:pt x="10" y="83"/>
                  </a:lnTo>
                  <a:lnTo>
                    <a:pt x="12" y="87"/>
                  </a:lnTo>
                  <a:lnTo>
                    <a:pt x="12" y="87"/>
                  </a:lnTo>
                  <a:lnTo>
                    <a:pt x="12" y="90"/>
                  </a:lnTo>
                  <a:lnTo>
                    <a:pt x="10" y="97"/>
                  </a:lnTo>
                  <a:lnTo>
                    <a:pt x="7" y="99"/>
                  </a:lnTo>
                  <a:lnTo>
                    <a:pt x="7" y="102"/>
                  </a:lnTo>
                  <a:lnTo>
                    <a:pt x="5" y="102"/>
                  </a:lnTo>
                  <a:lnTo>
                    <a:pt x="2" y="102"/>
                  </a:lnTo>
                  <a:lnTo>
                    <a:pt x="0" y="104"/>
                  </a:lnTo>
                  <a:lnTo>
                    <a:pt x="2" y="106"/>
                  </a:lnTo>
                  <a:lnTo>
                    <a:pt x="2" y="106"/>
                  </a:lnTo>
                  <a:lnTo>
                    <a:pt x="5" y="109"/>
                  </a:lnTo>
                  <a:lnTo>
                    <a:pt x="7" y="111"/>
                  </a:lnTo>
                  <a:lnTo>
                    <a:pt x="5" y="111"/>
                  </a:lnTo>
                  <a:lnTo>
                    <a:pt x="2" y="111"/>
                  </a:lnTo>
                  <a:lnTo>
                    <a:pt x="2" y="111"/>
                  </a:lnTo>
                  <a:lnTo>
                    <a:pt x="2" y="116"/>
                  </a:lnTo>
                  <a:lnTo>
                    <a:pt x="2" y="118"/>
                  </a:lnTo>
                  <a:lnTo>
                    <a:pt x="5" y="123"/>
                  </a:lnTo>
                  <a:lnTo>
                    <a:pt x="7" y="125"/>
                  </a:lnTo>
                  <a:lnTo>
                    <a:pt x="7" y="130"/>
                  </a:lnTo>
                  <a:lnTo>
                    <a:pt x="7" y="132"/>
                  </a:lnTo>
                  <a:lnTo>
                    <a:pt x="10" y="132"/>
                  </a:lnTo>
                  <a:lnTo>
                    <a:pt x="12" y="135"/>
                  </a:lnTo>
                  <a:lnTo>
                    <a:pt x="12" y="135"/>
                  </a:lnTo>
                  <a:lnTo>
                    <a:pt x="12" y="137"/>
                  </a:lnTo>
                  <a:lnTo>
                    <a:pt x="12" y="139"/>
                  </a:lnTo>
                  <a:lnTo>
                    <a:pt x="14" y="144"/>
                  </a:lnTo>
                  <a:lnTo>
                    <a:pt x="17" y="147"/>
                  </a:lnTo>
                  <a:lnTo>
                    <a:pt x="17" y="149"/>
                  </a:lnTo>
                  <a:lnTo>
                    <a:pt x="19" y="149"/>
                  </a:lnTo>
                  <a:lnTo>
                    <a:pt x="19" y="149"/>
                  </a:lnTo>
                  <a:lnTo>
                    <a:pt x="19" y="151"/>
                  </a:lnTo>
                  <a:lnTo>
                    <a:pt x="17" y="151"/>
                  </a:lnTo>
                  <a:lnTo>
                    <a:pt x="17" y="154"/>
                  </a:lnTo>
                  <a:lnTo>
                    <a:pt x="17" y="154"/>
                  </a:lnTo>
                  <a:lnTo>
                    <a:pt x="17" y="154"/>
                  </a:lnTo>
                  <a:lnTo>
                    <a:pt x="17" y="156"/>
                  </a:lnTo>
                  <a:lnTo>
                    <a:pt x="21" y="175"/>
                  </a:lnTo>
                  <a:lnTo>
                    <a:pt x="21" y="182"/>
                  </a:lnTo>
                  <a:lnTo>
                    <a:pt x="24" y="184"/>
                  </a:lnTo>
                  <a:lnTo>
                    <a:pt x="29" y="187"/>
                  </a:lnTo>
                  <a:lnTo>
                    <a:pt x="29" y="182"/>
                  </a:lnTo>
                  <a:lnTo>
                    <a:pt x="26" y="170"/>
                  </a:lnTo>
                  <a:lnTo>
                    <a:pt x="26" y="166"/>
                  </a:lnTo>
                  <a:lnTo>
                    <a:pt x="29" y="163"/>
                  </a:lnTo>
                  <a:lnTo>
                    <a:pt x="29" y="161"/>
                  </a:lnTo>
                  <a:lnTo>
                    <a:pt x="31" y="161"/>
                  </a:lnTo>
                  <a:lnTo>
                    <a:pt x="33" y="163"/>
                  </a:lnTo>
                  <a:lnTo>
                    <a:pt x="36" y="166"/>
                  </a:lnTo>
                  <a:lnTo>
                    <a:pt x="36" y="168"/>
                  </a:lnTo>
                  <a:lnTo>
                    <a:pt x="36" y="168"/>
                  </a:lnTo>
                  <a:lnTo>
                    <a:pt x="36" y="166"/>
                  </a:lnTo>
                  <a:lnTo>
                    <a:pt x="36" y="166"/>
                  </a:lnTo>
                  <a:lnTo>
                    <a:pt x="38" y="168"/>
                  </a:lnTo>
                  <a:lnTo>
                    <a:pt x="38" y="168"/>
                  </a:lnTo>
                  <a:lnTo>
                    <a:pt x="38" y="168"/>
                  </a:lnTo>
                  <a:lnTo>
                    <a:pt x="38" y="170"/>
                  </a:lnTo>
                  <a:lnTo>
                    <a:pt x="38" y="170"/>
                  </a:lnTo>
                  <a:lnTo>
                    <a:pt x="38" y="170"/>
                  </a:lnTo>
                  <a:lnTo>
                    <a:pt x="40" y="175"/>
                  </a:lnTo>
                  <a:lnTo>
                    <a:pt x="40" y="175"/>
                  </a:lnTo>
                  <a:lnTo>
                    <a:pt x="43" y="184"/>
                  </a:lnTo>
                  <a:lnTo>
                    <a:pt x="43" y="189"/>
                  </a:lnTo>
                  <a:lnTo>
                    <a:pt x="45" y="189"/>
                  </a:lnTo>
                  <a:lnTo>
                    <a:pt x="45" y="189"/>
                  </a:lnTo>
                  <a:lnTo>
                    <a:pt x="45" y="189"/>
                  </a:lnTo>
                  <a:lnTo>
                    <a:pt x="45" y="194"/>
                  </a:lnTo>
                  <a:lnTo>
                    <a:pt x="45" y="194"/>
                  </a:lnTo>
                  <a:lnTo>
                    <a:pt x="47" y="196"/>
                  </a:lnTo>
                  <a:lnTo>
                    <a:pt x="50" y="196"/>
                  </a:lnTo>
                  <a:lnTo>
                    <a:pt x="50" y="196"/>
                  </a:lnTo>
                  <a:lnTo>
                    <a:pt x="52" y="199"/>
                  </a:lnTo>
                  <a:lnTo>
                    <a:pt x="52" y="199"/>
                  </a:lnTo>
                  <a:lnTo>
                    <a:pt x="52" y="201"/>
                  </a:lnTo>
                  <a:lnTo>
                    <a:pt x="52" y="201"/>
                  </a:lnTo>
                  <a:lnTo>
                    <a:pt x="55" y="199"/>
                  </a:lnTo>
                  <a:lnTo>
                    <a:pt x="55" y="199"/>
                  </a:lnTo>
                  <a:lnTo>
                    <a:pt x="57" y="199"/>
                  </a:lnTo>
                  <a:lnTo>
                    <a:pt x="57" y="196"/>
                  </a:lnTo>
                  <a:lnTo>
                    <a:pt x="57" y="196"/>
                  </a:lnTo>
                  <a:lnTo>
                    <a:pt x="59" y="196"/>
                  </a:lnTo>
                  <a:lnTo>
                    <a:pt x="59" y="196"/>
                  </a:lnTo>
                  <a:lnTo>
                    <a:pt x="59" y="196"/>
                  </a:lnTo>
                  <a:lnTo>
                    <a:pt x="62" y="196"/>
                  </a:lnTo>
                  <a:lnTo>
                    <a:pt x="62" y="196"/>
                  </a:lnTo>
                  <a:lnTo>
                    <a:pt x="66" y="196"/>
                  </a:lnTo>
                  <a:lnTo>
                    <a:pt x="66" y="194"/>
                  </a:lnTo>
                  <a:lnTo>
                    <a:pt x="69" y="194"/>
                  </a:lnTo>
                  <a:lnTo>
                    <a:pt x="69" y="192"/>
                  </a:lnTo>
                  <a:lnTo>
                    <a:pt x="71" y="192"/>
                  </a:lnTo>
                  <a:lnTo>
                    <a:pt x="73" y="187"/>
                  </a:lnTo>
                  <a:lnTo>
                    <a:pt x="73" y="187"/>
                  </a:lnTo>
                  <a:lnTo>
                    <a:pt x="73" y="187"/>
                  </a:lnTo>
                  <a:lnTo>
                    <a:pt x="73" y="187"/>
                  </a:lnTo>
                  <a:lnTo>
                    <a:pt x="73" y="184"/>
                  </a:lnTo>
                  <a:lnTo>
                    <a:pt x="73" y="184"/>
                  </a:lnTo>
                  <a:lnTo>
                    <a:pt x="76" y="187"/>
                  </a:lnTo>
                  <a:lnTo>
                    <a:pt x="76" y="184"/>
                  </a:lnTo>
                  <a:lnTo>
                    <a:pt x="76" y="184"/>
                  </a:lnTo>
                  <a:lnTo>
                    <a:pt x="78" y="182"/>
                  </a:lnTo>
                  <a:lnTo>
                    <a:pt x="76" y="182"/>
                  </a:lnTo>
                  <a:lnTo>
                    <a:pt x="76" y="177"/>
                  </a:lnTo>
                  <a:lnTo>
                    <a:pt x="73" y="168"/>
                  </a:lnTo>
                  <a:lnTo>
                    <a:pt x="71" y="166"/>
                  </a:lnTo>
                  <a:lnTo>
                    <a:pt x="71" y="161"/>
                  </a:lnTo>
                  <a:lnTo>
                    <a:pt x="73" y="154"/>
                  </a:lnTo>
                  <a:lnTo>
                    <a:pt x="76" y="149"/>
                  </a:lnTo>
                  <a:lnTo>
                    <a:pt x="81" y="144"/>
                  </a:lnTo>
                  <a:lnTo>
                    <a:pt x="81" y="142"/>
                  </a:lnTo>
                  <a:lnTo>
                    <a:pt x="88" y="139"/>
                  </a:lnTo>
                  <a:lnTo>
                    <a:pt x="90" y="137"/>
                  </a:lnTo>
                  <a:lnTo>
                    <a:pt x="90" y="137"/>
                  </a:lnTo>
                  <a:lnTo>
                    <a:pt x="95" y="132"/>
                  </a:lnTo>
                  <a:lnTo>
                    <a:pt x="95" y="128"/>
                  </a:lnTo>
                  <a:lnTo>
                    <a:pt x="90" y="113"/>
                  </a:lnTo>
                  <a:lnTo>
                    <a:pt x="90" y="109"/>
                  </a:lnTo>
                  <a:lnTo>
                    <a:pt x="90" y="104"/>
                  </a:lnTo>
                  <a:lnTo>
                    <a:pt x="92" y="104"/>
                  </a:lnTo>
                  <a:lnTo>
                    <a:pt x="92" y="104"/>
                  </a:lnTo>
                  <a:lnTo>
                    <a:pt x="95" y="104"/>
                  </a:lnTo>
                  <a:lnTo>
                    <a:pt x="97" y="106"/>
                  </a:lnTo>
                  <a:lnTo>
                    <a:pt x="102" y="113"/>
                  </a:lnTo>
                  <a:lnTo>
                    <a:pt x="102" y="113"/>
                  </a:lnTo>
                  <a:lnTo>
                    <a:pt x="107" y="113"/>
                  </a:lnTo>
                  <a:lnTo>
                    <a:pt x="107" y="111"/>
                  </a:lnTo>
                  <a:lnTo>
                    <a:pt x="111" y="106"/>
                  </a:lnTo>
                  <a:lnTo>
                    <a:pt x="114" y="104"/>
                  </a:lnTo>
                  <a:lnTo>
                    <a:pt x="118" y="102"/>
                  </a:lnTo>
                  <a:lnTo>
                    <a:pt x="121" y="106"/>
                  </a:lnTo>
                  <a:lnTo>
                    <a:pt x="121" y="111"/>
                  </a:lnTo>
                  <a:lnTo>
                    <a:pt x="123" y="113"/>
                  </a:lnTo>
                  <a:lnTo>
                    <a:pt x="126" y="111"/>
                  </a:lnTo>
                  <a:lnTo>
                    <a:pt x="126" y="106"/>
                  </a:lnTo>
                  <a:lnTo>
                    <a:pt x="128" y="104"/>
                  </a:lnTo>
                  <a:lnTo>
                    <a:pt x="130" y="106"/>
                  </a:lnTo>
                  <a:lnTo>
                    <a:pt x="130" y="106"/>
                  </a:lnTo>
                  <a:lnTo>
                    <a:pt x="130" y="104"/>
                  </a:lnTo>
                  <a:lnTo>
                    <a:pt x="130" y="97"/>
                  </a:lnTo>
                  <a:lnTo>
                    <a:pt x="130" y="95"/>
                  </a:lnTo>
                  <a:lnTo>
                    <a:pt x="133" y="92"/>
                  </a:lnTo>
                  <a:lnTo>
                    <a:pt x="133" y="92"/>
                  </a:lnTo>
                  <a:lnTo>
                    <a:pt x="130" y="92"/>
                  </a:lnTo>
                  <a:lnTo>
                    <a:pt x="130" y="92"/>
                  </a:lnTo>
                  <a:lnTo>
                    <a:pt x="133" y="90"/>
                  </a:lnTo>
                  <a:lnTo>
                    <a:pt x="133" y="90"/>
                  </a:lnTo>
                  <a:lnTo>
                    <a:pt x="133" y="87"/>
                  </a:lnTo>
                  <a:lnTo>
                    <a:pt x="133" y="87"/>
                  </a:lnTo>
                  <a:lnTo>
                    <a:pt x="133" y="87"/>
                  </a:lnTo>
                  <a:lnTo>
                    <a:pt x="135" y="87"/>
                  </a:lnTo>
                  <a:lnTo>
                    <a:pt x="135" y="87"/>
                  </a:lnTo>
                  <a:lnTo>
                    <a:pt x="135" y="87"/>
                  </a:lnTo>
                  <a:lnTo>
                    <a:pt x="135" y="87"/>
                  </a:lnTo>
                  <a:lnTo>
                    <a:pt x="135" y="87"/>
                  </a:lnTo>
                  <a:lnTo>
                    <a:pt x="135" y="87"/>
                  </a:lnTo>
                  <a:lnTo>
                    <a:pt x="135" y="87"/>
                  </a:lnTo>
                  <a:lnTo>
                    <a:pt x="137" y="87"/>
                  </a:lnTo>
                  <a:lnTo>
                    <a:pt x="137" y="87"/>
                  </a:lnTo>
                  <a:lnTo>
                    <a:pt x="137" y="87"/>
                  </a:lnTo>
                  <a:lnTo>
                    <a:pt x="137" y="87"/>
                  </a:lnTo>
                  <a:lnTo>
                    <a:pt x="137" y="85"/>
                  </a:lnTo>
                  <a:lnTo>
                    <a:pt x="137" y="85"/>
                  </a:lnTo>
                  <a:lnTo>
                    <a:pt x="137" y="83"/>
                  </a:lnTo>
                  <a:lnTo>
                    <a:pt x="137" y="83"/>
                  </a:lnTo>
                  <a:lnTo>
                    <a:pt x="137" y="83"/>
                  </a:lnTo>
                  <a:lnTo>
                    <a:pt x="137" y="80"/>
                  </a:lnTo>
                  <a:lnTo>
                    <a:pt x="137" y="80"/>
                  </a:lnTo>
                  <a:lnTo>
                    <a:pt x="137" y="80"/>
                  </a:lnTo>
                  <a:lnTo>
                    <a:pt x="137" y="76"/>
                  </a:lnTo>
                  <a:lnTo>
                    <a:pt x="137"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9">
              <a:extLst>
                <a:ext uri="{FF2B5EF4-FFF2-40B4-BE49-F238E27FC236}">
                  <a16:creationId xmlns:a16="http://schemas.microsoft.com/office/drawing/2014/main" id="{8450C8AC-08D9-4E3D-B1D1-7E8A374C1581}"/>
                </a:ext>
              </a:extLst>
            </p:cNvPr>
            <p:cNvSpPr>
              <a:spLocks/>
            </p:cNvSpPr>
            <p:nvPr/>
          </p:nvSpPr>
          <p:spPr bwMode="auto">
            <a:xfrm>
              <a:off x="3210" y="2510"/>
              <a:ext cx="521" cy="490"/>
            </a:xfrm>
            <a:custGeom>
              <a:avLst/>
              <a:gdLst>
                <a:gd name="T0" fmla="*/ 490 w 521"/>
                <a:gd name="T1" fmla="*/ 251 h 490"/>
                <a:gd name="T2" fmla="*/ 445 w 521"/>
                <a:gd name="T3" fmla="*/ 249 h 490"/>
                <a:gd name="T4" fmla="*/ 426 w 521"/>
                <a:gd name="T5" fmla="*/ 211 h 490"/>
                <a:gd name="T6" fmla="*/ 407 w 521"/>
                <a:gd name="T7" fmla="*/ 209 h 490"/>
                <a:gd name="T8" fmla="*/ 396 w 521"/>
                <a:gd name="T9" fmla="*/ 180 h 490"/>
                <a:gd name="T10" fmla="*/ 358 w 521"/>
                <a:gd name="T11" fmla="*/ 157 h 490"/>
                <a:gd name="T12" fmla="*/ 325 w 521"/>
                <a:gd name="T13" fmla="*/ 145 h 490"/>
                <a:gd name="T14" fmla="*/ 306 w 521"/>
                <a:gd name="T15" fmla="*/ 88 h 490"/>
                <a:gd name="T16" fmla="*/ 310 w 521"/>
                <a:gd name="T17" fmla="*/ 55 h 490"/>
                <a:gd name="T18" fmla="*/ 284 w 521"/>
                <a:gd name="T19" fmla="*/ 36 h 490"/>
                <a:gd name="T20" fmla="*/ 263 w 521"/>
                <a:gd name="T21" fmla="*/ 43 h 490"/>
                <a:gd name="T22" fmla="*/ 223 w 521"/>
                <a:gd name="T23" fmla="*/ 29 h 490"/>
                <a:gd name="T24" fmla="*/ 192 w 521"/>
                <a:gd name="T25" fmla="*/ 33 h 490"/>
                <a:gd name="T26" fmla="*/ 164 w 521"/>
                <a:gd name="T27" fmla="*/ 12 h 490"/>
                <a:gd name="T28" fmla="*/ 133 w 521"/>
                <a:gd name="T29" fmla="*/ 7 h 490"/>
                <a:gd name="T30" fmla="*/ 131 w 521"/>
                <a:gd name="T31" fmla="*/ 24 h 490"/>
                <a:gd name="T32" fmla="*/ 107 w 521"/>
                <a:gd name="T33" fmla="*/ 60 h 490"/>
                <a:gd name="T34" fmla="*/ 90 w 521"/>
                <a:gd name="T35" fmla="*/ 76 h 490"/>
                <a:gd name="T36" fmla="*/ 74 w 521"/>
                <a:gd name="T37" fmla="*/ 74 h 490"/>
                <a:gd name="T38" fmla="*/ 57 w 521"/>
                <a:gd name="T39" fmla="*/ 102 h 490"/>
                <a:gd name="T40" fmla="*/ 64 w 521"/>
                <a:gd name="T41" fmla="*/ 114 h 490"/>
                <a:gd name="T42" fmla="*/ 67 w 521"/>
                <a:gd name="T43" fmla="*/ 133 h 490"/>
                <a:gd name="T44" fmla="*/ 48 w 521"/>
                <a:gd name="T45" fmla="*/ 161 h 490"/>
                <a:gd name="T46" fmla="*/ 31 w 521"/>
                <a:gd name="T47" fmla="*/ 180 h 490"/>
                <a:gd name="T48" fmla="*/ 38 w 521"/>
                <a:gd name="T49" fmla="*/ 216 h 490"/>
                <a:gd name="T50" fmla="*/ 31 w 521"/>
                <a:gd name="T51" fmla="*/ 247 h 490"/>
                <a:gd name="T52" fmla="*/ 19 w 521"/>
                <a:gd name="T53" fmla="*/ 273 h 490"/>
                <a:gd name="T54" fmla="*/ 50 w 521"/>
                <a:gd name="T55" fmla="*/ 282 h 490"/>
                <a:gd name="T56" fmla="*/ 15 w 521"/>
                <a:gd name="T57" fmla="*/ 329 h 490"/>
                <a:gd name="T58" fmla="*/ 19 w 521"/>
                <a:gd name="T59" fmla="*/ 377 h 490"/>
                <a:gd name="T60" fmla="*/ 22 w 521"/>
                <a:gd name="T61" fmla="*/ 396 h 490"/>
                <a:gd name="T62" fmla="*/ 26 w 521"/>
                <a:gd name="T63" fmla="*/ 424 h 490"/>
                <a:gd name="T64" fmla="*/ 26 w 521"/>
                <a:gd name="T65" fmla="*/ 457 h 490"/>
                <a:gd name="T66" fmla="*/ 45 w 521"/>
                <a:gd name="T67" fmla="*/ 483 h 490"/>
                <a:gd name="T68" fmla="*/ 67 w 521"/>
                <a:gd name="T69" fmla="*/ 483 h 490"/>
                <a:gd name="T70" fmla="*/ 90 w 521"/>
                <a:gd name="T71" fmla="*/ 481 h 490"/>
                <a:gd name="T72" fmla="*/ 107 w 521"/>
                <a:gd name="T73" fmla="*/ 481 h 490"/>
                <a:gd name="T74" fmla="*/ 123 w 521"/>
                <a:gd name="T75" fmla="*/ 464 h 490"/>
                <a:gd name="T76" fmla="*/ 161 w 521"/>
                <a:gd name="T77" fmla="*/ 460 h 490"/>
                <a:gd name="T78" fmla="*/ 180 w 521"/>
                <a:gd name="T79" fmla="*/ 450 h 490"/>
                <a:gd name="T80" fmla="*/ 194 w 521"/>
                <a:gd name="T81" fmla="*/ 443 h 490"/>
                <a:gd name="T82" fmla="*/ 228 w 521"/>
                <a:gd name="T83" fmla="*/ 434 h 490"/>
                <a:gd name="T84" fmla="*/ 239 w 521"/>
                <a:gd name="T85" fmla="*/ 400 h 490"/>
                <a:gd name="T86" fmla="*/ 277 w 521"/>
                <a:gd name="T87" fmla="*/ 386 h 490"/>
                <a:gd name="T88" fmla="*/ 313 w 521"/>
                <a:gd name="T89" fmla="*/ 391 h 490"/>
                <a:gd name="T90" fmla="*/ 315 w 521"/>
                <a:gd name="T91" fmla="*/ 365 h 490"/>
                <a:gd name="T92" fmla="*/ 332 w 521"/>
                <a:gd name="T93" fmla="*/ 348 h 490"/>
                <a:gd name="T94" fmla="*/ 351 w 521"/>
                <a:gd name="T95" fmla="*/ 360 h 490"/>
                <a:gd name="T96" fmla="*/ 360 w 521"/>
                <a:gd name="T97" fmla="*/ 370 h 490"/>
                <a:gd name="T98" fmla="*/ 381 w 521"/>
                <a:gd name="T99" fmla="*/ 377 h 490"/>
                <a:gd name="T100" fmla="*/ 381 w 521"/>
                <a:gd name="T101" fmla="*/ 360 h 490"/>
                <a:gd name="T102" fmla="*/ 360 w 521"/>
                <a:gd name="T103" fmla="*/ 355 h 490"/>
                <a:gd name="T104" fmla="*/ 358 w 521"/>
                <a:gd name="T105" fmla="*/ 341 h 490"/>
                <a:gd name="T106" fmla="*/ 372 w 521"/>
                <a:gd name="T107" fmla="*/ 341 h 490"/>
                <a:gd name="T108" fmla="*/ 389 w 521"/>
                <a:gd name="T109" fmla="*/ 336 h 490"/>
                <a:gd name="T110" fmla="*/ 400 w 521"/>
                <a:gd name="T111" fmla="*/ 344 h 490"/>
                <a:gd name="T112" fmla="*/ 415 w 521"/>
                <a:gd name="T113" fmla="*/ 332 h 490"/>
                <a:gd name="T114" fmla="*/ 424 w 521"/>
                <a:gd name="T115" fmla="*/ 327 h 490"/>
                <a:gd name="T116" fmla="*/ 450 w 521"/>
                <a:gd name="T117" fmla="*/ 318 h 490"/>
                <a:gd name="T118" fmla="*/ 469 w 521"/>
                <a:gd name="T119" fmla="*/ 303 h 490"/>
                <a:gd name="T120" fmla="*/ 488 w 521"/>
                <a:gd name="T121" fmla="*/ 294 h 490"/>
                <a:gd name="T122" fmla="*/ 488 w 521"/>
                <a:gd name="T123" fmla="*/ 277 h 490"/>
                <a:gd name="T124" fmla="*/ 507 w 521"/>
                <a:gd name="T125" fmla="*/ 25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1" h="490">
                  <a:moveTo>
                    <a:pt x="521" y="247"/>
                  </a:moveTo>
                  <a:lnTo>
                    <a:pt x="521" y="247"/>
                  </a:lnTo>
                  <a:lnTo>
                    <a:pt x="519" y="244"/>
                  </a:lnTo>
                  <a:lnTo>
                    <a:pt x="519" y="244"/>
                  </a:lnTo>
                  <a:lnTo>
                    <a:pt x="519" y="242"/>
                  </a:lnTo>
                  <a:lnTo>
                    <a:pt x="516" y="239"/>
                  </a:lnTo>
                  <a:lnTo>
                    <a:pt x="516" y="239"/>
                  </a:lnTo>
                  <a:lnTo>
                    <a:pt x="516" y="239"/>
                  </a:lnTo>
                  <a:lnTo>
                    <a:pt x="514" y="242"/>
                  </a:lnTo>
                  <a:lnTo>
                    <a:pt x="514" y="244"/>
                  </a:lnTo>
                  <a:lnTo>
                    <a:pt x="512" y="244"/>
                  </a:lnTo>
                  <a:lnTo>
                    <a:pt x="512" y="247"/>
                  </a:lnTo>
                  <a:lnTo>
                    <a:pt x="509" y="247"/>
                  </a:lnTo>
                  <a:lnTo>
                    <a:pt x="505" y="247"/>
                  </a:lnTo>
                  <a:lnTo>
                    <a:pt x="505" y="249"/>
                  </a:lnTo>
                  <a:lnTo>
                    <a:pt x="502" y="249"/>
                  </a:lnTo>
                  <a:lnTo>
                    <a:pt x="500" y="251"/>
                  </a:lnTo>
                  <a:lnTo>
                    <a:pt x="497" y="254"/>
                  </a:lnTo>
                  <a:lnTo>
                    <a:pt x="495" y="254"/>
                  </a:lnTo>
                  <a:lnTo>
                    <a:pt x="490" y="251"/>
                  </a:lnTo>
                  <a:lnTo>
                    <a:pt x="488" y="251"/>
                  </a:lnTo>
                  <a:lnTo>
                    <a:pt x="488" y="251"/>
                  </a:lnTo>
                  <a:lnTo>
                    <a:pt x="488" y="251"/>
                  </a:lnTo>
                  <a:lnTo>
                    <a:pt x="486" y="254"/>
                  </a:lnTo>
                  <a:lnTo>
                    <a:pt x="486" y="254"/>
                  </a:lnTo>
                  <a:lnTo>
                    <a:pt x="486" y="254"/>
                  </a:lnTo>
                  <a:lnTo>
                    <a:pt x="483" y="254"/>
                  </a:lnTo>
                  <a:lnTo>
                    <a:pt x="483" y="254"/>
                  </a:lnTo>
                  <a:lnTo>
                    <a:pt x="481" y="254"/>
                  </a:lnTo>
                  <a:lnTo>
                    <a:pt x="476" y="254"/>
                  </a:lnTo>
                  <a:lnTo>
                    <a:pt x="467" y="251"/>
                  </a:lnTo>
                  <a:lnTo>
                    <a:pt x="462" y="254"/>
                  </a:lnTo>
                  <a:lnTo>
                    <a:pt x="457" y="254"/>
                  </a:lnTo>
                  <a:lnTo>
                    <a:pt x="455" y="251"/>
                  </a:lnTo>
                  <a:lnTo>
                    <a:pt x="452" y="251"/>
                  </a:lnTo>
                  <a:lnTo>
                    <a:pt x="450" y="249"/>
                  </a:lnTo>
                  <a:lnTo>
                    <a:pt x="450" y="249"/>
                  </a:lnTo>
                  <a:lnTo>
                    <a:pt x="448" y="249"/>
                  </a:lnTo>
                  <a:lnTo>
                    <a:pt x="448" y="249"/>
                  </a:lnTo>
                  <a:lnTo>
                    <a:pt x="445" y="249"/>
                  </a:lnTo>
                  <a:lnTo>
                    <a:pt x="443" y="251"/>
                  </a:lnTo>
                  <a:lnTo>
                    <a:pt x="441" y="254"/>
                  </a:lnTo>
                  <a:lnTo>
                    <a:pt x="436" y="256"/>
                  </a:lnTo>
                  <a:lnTo>
                    <a:pt x="436" y="256"/>
                  </a:lnTo>
                  <a:lnTo>
                    <a:pt x="434" y="256"/>
                  </a:lnTo>
                  <a:lnTo>
                    <a:pt x="431" y="256"/>
                  </a:lnTo>
                  <a:lnTo>
                    <a:pt x="431" y="251"/>
                  </a:lnTo>
                  <a:lnTo>
                    <a:pt x="429" y="249"/>
                  </a:lnTo>
                  <a:lnTo>
                    <a:pt x="429" y="232"/>
                  </a:lnTo>
                  <a:lnTo>
                    <a:pt x="426" y="232"/>
                  </a:lnTo>
                  <a:lnTo>
                    <a:pt x="424" y="228"/>
                  </a:lnTo>
                  <a:lnTo>
                    <a:pt x="424" y="225"/>
                  </a:lnTo>
                  <a:lnTo>
                    <a:pt x="424" y="223"/>
                  </a:lnTo>
                  <a:lnTo>
                    <a:pt x="424" y="220"/>
                  </a:lnTo>
                  <a:lnTo>
                    <a:pt x="422" y="218"/>
                  </a:lnTo>
                  <a:lnTo>
                    <a:pt x="424" y="216"/>
                  </a:lnTo>
                  <a:lnTo>
                    <a:pt x="424" y="216"/>
                  </a:lnTo>
                  <a:lnTo>
                    <a:pt x="424" y="213"/>
                  </a:lnTo>
                  <a:lnTo>
                    <a:pt x="426" y="213"/>
                  </a:lnTo>
                  <a:lnTo>
                    <a:pt x="426" y="211"/>
                  </a:lnTo>
                  <a:lnTo>
                    <a:pt x="424" y="211"/>
                  </a:lnTo>
                  <a:lnTo>
                    <a:pt x="422" y="211"/>
                  </a:lnTo>
                  <a:lnTo>
                    <a:pt x="422" y="211"/>
                  </a:lnTo>
                  <a:lnTo>
                    <a:pt x="419" y="211"/>
                  </a:lnTo>
                  <a:lnTo>
                    <a:pt x="417" y="213"/>
                  </a:lnTo>
                  <a:lnTo>
                    <a:pt x="415" y="213"/>
                  </a:lnTo>
                  <a:lnTo>
                    <a:pt x="415" y="211"/>
                  </a:lnTo>
                  <a:lnTo>
                    <a:pt x="415" y="211"/>
                  </a:lnTo>
                  <a:lnTo>
                    <a:pt x="412" y="209"/>
                  </a:lnTo>
                  <a:lnTo>
                    <a:pt x="412" y="206"/>
                  </a:lnTo>
                  <a:lnTo>
                    <a:pt x="412" y="206"/>
                  </a:lnTo>
                  <a:lnTo>
                    <a:pt x="412" y="204"/>
                  </a:lnTo>
                  <a:lnTo>
                    <a:pt x="412" y="204"/>
                  </a:lnTo>
                  <a:lnTo>
                    <a:pt x="410" y="204"/>
                  </a:lnTo>
                  <a:lnTo>
                    <a:pt x="410" y="204"/>
                  </a:lnTo>
                  <a:lnTo>
                    <a:pt x="410" y="204"/>
                  </a:lnTo>
                  <a:lnTo>
                    <a:pt x="407" y="204"/>
                  </a:lnTo>
                  <a:lnTo>
                    <a:pt x="407" y="206"/>
                  </a:lnTo>
                  <a:lnTo>
                    <a:pt x="407" y="209"/>
                  </a:lnTo>
                  <a:lnTo>
                    <a:pt x="407" y="209"/>
                  </a:lnTo>
                  <a:lnTo>
                    <a:pt x="407" y="209"/>
                  </a:lnTo>
                  <a:lnTo>
                    <a:pt x="405" y="209"/>
                  </a:lnTo>
                  <a:lnTo>
                    <a:pt x="405" y="209"/>
                  </a:lnTo>
                  <a:lnTo>
                    <a:pt x="403" y="209"/>
                  </a:lnTo>
                  <a:lnTo>
                    <a:pt x="400" y="209"/>
                  </a:lnTo>
                  <a:lnTo>
                    <a:pt x="400" y="209"/>
                  </a:lnTo>
                  <a:lnTo>
                    <a:pt x="398" y="206"/>
                  </a:lnTo>
                  <a:lnTo>
                    <a:pt x="398" y="206"/>
                  </a:lnTo>
                  <a:lnTo>
                    <a:pt x="400" y="204"/>
                  </a:lnTo>
                  <a:lnTo>
                    <a:pt x="400" y="204"/>
                  </a:lnTo>
                  <a:lnTo>
                    <a:pt x="400" y="202"/>
                  </a:lnTo>
                  <a:lnTo>
                    <a:pt x="403" y="202"/>
                  </a:lnTo>
                  <a:lnTo>
                    <a:pt x="403" y="202"/>
                  </a:lnTo>
                  <a:lnTo>
                    <a:pt x="405" y="199"/>
                  </a:lnTo>
                  <a:lnTo>
                    <a:pt x="405" y="199"/>
                  </a:lnTo>
                  <a:lnTo>
                    <a:pt x="403" y="197"/>
                  </a:lnTo>
                  <a:lnTo>
                    <a:pt x="400" y="194"/>
                  </a:lnTo>
                  <a:lnTo>
                    <a:pt x="398" y="187"/>
                  </a:lnTo>
                  <a:lnTo>
                    <a:pt x="398" y="183"/>
                  </a:lnTo>
                  <a:lnTo>
                    <a:pt x="396" y="180"/>
                  </a:lnTo>
                  <a:lnTo>
                    <a:pt x="396" y="180"/>
                  </a:lnTo>
                  <a:lnTo>
                    <a:pt x="393" y="178"/>
                  </a:lnTo>
                  <a:lnTo>
                    <a:pt x="391" y="176"/>
                  </a:lnTo>
                  <a:lnTo>
                    <a:pt x="389" y="173"/>
                  </a:lnTo>
                  <a:lnTo>
                    <a:pt x="389" y="171"/>
                  </a:lnTo>
                  <a:lnTo>
                    <a:pt x="381" y="164"/>
                  </a:lnTo>
                  <a:lnTo>
                    <a:pt x="379" y="161"/>
                  </a:lnTo>
                  <a:lnTo>
                    <a:pt x="379" y="161"/>
                  </a:lnTo>
                  <a:lnTo>
                    <a:pt x="377" y="159"/>
                  </a:lnTo>
                  <a:lnTo>
                    <a:pt x="374" y="159"/>
                  </a:lnTo>
                  <a:lnTo>
                    <a:pt x="372" y="157"/>
                  </a:lnTo>
                  <a:lnTo>
                    <a:pt x="372" y="157"/>
                  </a:lnTo>
                  <a:lnTo>
                    <a:pt x="370" y="157"/>
                  </a:lnTo>
                  <a:lnTo>
                    <a:pt x="365" y="157"/>
                  </a:lnTo>
                  <a:lnTo>
                    <a:pt x="363" y="159"/>
                  </a:lnTo>
                  <a:lnTo>
                    <a:pt x="360" y="157"/>
                  </a:lnTo>
                  <a:lnTo>
                    <a:pt x="360" y="157"/>
                  </a:lnTo>
                  <a:lnTo>
                    <a:pt x="360" y="154"/>
                  </a:lnTo>
                  <a:lnTo>
                    <a:pt x="358" y="154"/>
                  </a:lnTo>
                  <a:lnTo>
                    <a:pt x="358" y="157"/>
                  </a:lnTo>
                  <a:lnTo>
                    <a:pt x="358" y="157"/>
                  </a:lnTo>
                  <a:lnTo>
                    <a:pt x="355" y="157"/>
                  </a:lnTo>
                  <a:lnTo>
                    <a:pt x="355" y="157"/>
                  </a:lnTo>
                  <a:lnTo>
                    <a:pt x="355" y="154"/>
                  </a:lnTo>
                  <a:lnTo>
                    <a:pt x="353" y="154"/>
                  </a:lnTo>
                  <a:lnTo>
                    <a:pt x="353" y="152"/>
                  </a:lnTo>
                  <a:lnTo>
                    <a:pt x="353" y="152"/>
                  </a:lnTo>
                  <a:lnTo>
                    <a:pt x="351" y="149"/>
                  </a:lnTo>
                  <a:lnTo>
                    <a:pt x="351" y="147"/>
                  </a:lnTo>
                  <a:lnTo>
                    <a:pt x="351" y="147"/>
                  </a:lnTo>
                  <a:lnTo>
                    <a:pt x="351" y="145"/>
                  </a:lnTo>
                  <a:lnTo>
                    <a:pt x="351" y="145"/>
                  </a:lnTo>
                  <a:lnTo>
                    <a:pt x="348" y="142"/>
                  </a:lnTo>
                  <a:lnTo>
                    <a:pt x="348" y="142"/>
                  </a:lnTo>
                  <a:lnTo>
                    <a:pt x="346" y="142"/>
                  </a:lnTo>
                  <a:lnTo>
                    <a:pt x="344" y="145"/>
                  </a:lnTo>
                  <a:lnTo>
                    <a:pt x="344" y="145"/>
                  </a:lnTo>
                  <a:lnTo>
                    <a:pt x="334" y="145"/>
                  </a:lnTo>
                  <a:lnTo>
                    <a:pt x="325" y="145"/>
                  </a:lnTo>
                  <a:lnTo>
                    <a:pt x="325" y="145"/>
                  </a:lnTo>
                  <a:lnTo>
                    <a:pt x="322" y="140"/>
                  </a:lnTo>
                  <a:lnTo>
                    <a:pt x="322" y="140"/>
                  </a:lnTo>
                  <a:lnTo>
                    <a:pt x="320" y="138"/>
                  </a:lnTo>
                  <a:lnTo>
                    <a:pt x="315" y="135"/>
                  </a:lnTo>
                  <a:lnTo>
                    <a:pt x="313" y="133"/>
                  </a:lnTo>
                  <a:lnTo>
                    <a:pt x="306" y="131"/>
                  </a:lnTo>
                  <a:lnTo>
                    <a:pt x="306" y="128"/>
                  </a:lnTo>
                  <a:lnTo>
                    <a:pt x="310" y="126"/>
                  </a:lnTo>
                  <a:lnTo>
                    <a:pt x="310" y="123"/>
                  </a:lnTo>
                  <a:lnTo>
                    <a:pt x="310" y="121"/>
                  </a:lnTo>
                  <a:lnTo>
                    <a:pt x="310" y="116"/>
                  </a:lnTo>
                  <a:lnTo>
                    <a:pt x="310" y="112"/>
                  </a:lnTo>
                  <a:lnTo>
                    <a:pt x="308" y="105"/>
                  </a:lnTo>
                  <a:lnTo>
                    <a:pt x="308" y="102"/>
                  </a:lnTo>
                  <a:lnTo>
                    <a:pt x="301" y="102"/>
                  </a:lnTo>
                  <a:lnTo>
                    <a:pt x="301" y="102"/>
                  </a:lnTo>
                  <a:lnTo>
                    <a:pt x="299" y="97"/>
                  </a:lnTo>
                  <a:lnTo>
                    <a:pt x="301" y="95"/>
                  </a:lnTo>
                  <a:lnTo>
                    <a:pt x="303" y="93"/>
                  </a:lnTo>
                  <a:lnTo>
                    <a:pt x="306" y="88"/>
                  </a:lnTo>
                  <a:lnTo>
                    <a:pt x="308" y="88"/>
                  </a:lnTo>
                  <a:lnTo>
                    <a:pt x="308" y="86"/>
                  </a:lnTo>
                  <a:lnTo>
                    <a:pt x="308" y="83"/>
                  </a:lnTo>
                  <a:lnTo>
                    <a:pt x="308" y="81"/>
                  </a:lnTo>
                  <a:lnTo>
                    <a:pt x="308" y="78"/>
                  </a:lnTo>
                  <a:lnTo>
                    <a:pt x="308" y="76"/>
                  </a:lnTo>
                  <a:lnTo>
                    <a:pt x="308" y="76"/>
                  </a:lnTo>
                  <a:lnTo>
                    <a:pt x="308" y="76"/>
                  </a:lnTo>
                  <a:lnTo>
                    <a:pt x="308" y="76"/>
                  </a:lnTo>
                  <a:lnTo>
                    <a:pt x="308" y="74"/>
                  </a:lnTo>
                  <a:lnTo>
                    <a:pt x="310" y="74"/>
                  </a:lnTo>
                  <a:lnTo>
                    <a:pt x="310" y="71"/>
                  </a:lnTo>
                  <a:lnTo>
                    <a:pt x="310" y="69"/>
                  </a:lnTo>
                  <a:lnTo>
                    <a:pt x="310" y="67"/>
                  </a:lnTo>
                  <a:lnTo>
                    <a:pt x="310" y="67"/>
                  </a:lnTo>
                  <a:lnTo>
                    <a:pt x="310" y="64"/>
                  </a:lnTo>
                  <a:lnTo>
                    <a:pt x="310" y="60"/>
                  </a:lnTo>
                  <a:lnTo>
                    <a:pt x="310" y="57"/>
                  </a:lnTo>
                  <a:lnTo>
                    <a:pt x="310" y="57"/>
                  </a:lnTo>
                  <a:lnTo>
                    <a:pt x="310" y="55"/>
                  </a:lnTo>
                  <a:lnTo>
                    <a:pt x="310" y="52"/>
                  </a:lnTo>
                  <a:lnTo>
                    <a:pt x="310" y="52"/>
                  </a:lnTo>
                  <a:lnTo>
                    <a:pt x="308" y="52"/>
                  </a:lnTo>
                  <a:lnTo>
                    <a:pt x="308" y="50"/>
                  </a:lnTo>
                  <a:lnTo>
                    <a:pt x="308" y="50"/>
                  </a:lnTo>
                  <a:lnTo>
                    <a:pt x="306" y="48"/>
                  </a:lnTo>
                  <a:lnTo>
                    <a:pt x="306" y="48"/>
                  </a:lnTo>
                  <a:lnTo>
                    <a:pt x="306" y="48"/>
                  </a:lnTo>
                  <a:lnTo>
                    <a:pt x="303" y="48"/>
                  </a:lnTo>
                  <a:lnTo>
                    <a:pt x="301" y="48"/>
                  </a:lnTo>
                  <a:lnTo>
                    <a:pt x="301" y="48"/>
                  </a:lnTo>
                  <a:lnTo>
                    <a:pt x="301" y="45"/>
                  </a:lnTo>
                  <a:lnTo>
                    <a:pt x="299" y="45"/>
                  </a:lnTo>
                  <a:lnTo>
                    <a:pt x="299" y="45"/>
                  </a:lnTo>
                  <a:lnTo>
                    <a:pt x="296" y="43"/>
                  </a:lnTo>
                  <a:lnTo>
                    <a:pt x="296" y="41"/>
                  </a:lnTo>
                  <a:lnTo>
                    <a:pt x="294" y="38"/>
                  </a:lnTo>
                  <a:lnTo>
                    <a:pt x="294" y="38"/>
                  </a:lnTo>
                  <a:lnTo>
                    <a:pt x="291" y="36"/>
                  </a:lnTo>
                  <a:lnTo>
                    <a:pt x="284" y="36"/>
                  </a:lnTo>
                  <a:lnTo>
                    <a:pt x="282" y="36"/>
                  </a:lnTo>
                  <a:lnTo>
                    <a:pt x="282" y="36"/>
                  </a:lnTo>
                  <a:lnTo>
                    <a:pt x="282" y="36"/>
                  </a:lnTo>
                  <a:lnTo>
                    <a:pt x="273" y="38"/>
                  </a:lnTo>
                  <a:lnTo>
                    <a:pt x="273" y="41"/>
                  </a:lnTo>
                  <a:lnTo>
                    <a:pt x="270" y="41"/>
                  </a:lnTo>
                  <a:lnTo>
                    <a:pt x="270" y="41"/>
                  </a:lnTo>
                  <a:lnTo>
                    <a:pt x="270" y="43"/>
                  </a:lnTo>
                  <a:lnTo>
                    <a:pt x="270" y="43"/>
                  </a:lnTo>
                  <a:lnTo>
                    <a:pt x="270" y="45"/>
                  </a:lnTo>
                  <a:lnTo>
                    <a:pt x="270" y="45"/>
                  </a:lnTo>
                  <a:lnTo>
                    <a:pt x="268" y="45"/>
                  </a:lnTo>
                  <a:lnTo>
                    <a:pt x="268" y="45"/>
                  </a:lnTo>
                  <a:lnTo>
                    <a:pt x="268" y="45"/>
                  </a:lnTo>
                  <a:lnTo>
                    <a:pt x="265" y="45"/>
                  </a:lnTo>
                  <a:lnTo>
                    <a:pt x="265" y="45"/>
                  </a:lnTo>
                  <a:lnTo>
                    <a:pt x="265" y="45"/>
                  </a:lnTo>
                  <a:lnTo>
                    <a:pt x="265" y="45"/>
                  </a:lnTo>
                  <a:lnTo>
                    <a:pt x="263" y="45"/>
                  </a:lnTo>
                  <a:lnTo>
                    <a:pt x="263" y="43"/>
                  </a:lnTo>
                  <a:lnTo>
                    <a:pt x="263" y="43"/>
                  </a:lnTo>
                  <a:lnTo>
                    <a:pt x="258" y="43"/>
                  </a:lnTo>
                  <a:lnTo>
                    <a:pt x="258" y="43"/>
                  </a:lnTo>
                  <a:lnTo>
                    <a:pt x="258" y="43"/>
                  </a:lnTo>
                  <a:lnTo>
                    <a:pt x="249" y="43"/>
                  </a:lnTo>
                  <a:lnTo>
                    <a:pt x="247" y="43"/>
                  </a:lnTo>
                  <a:lnTo>
                    <a:pt x="247" y="43"/>
                  </a:lnTo>
                  <a:lnTo>
                    <a:pt x="244" y="43"/>
                  </a:lnTo>
                  <a:lnTo>
                    <a:pt x="244" y="41"/>
                  </a:lnTo>
                  <a:lnTo>
                    <a:pt x="244" y="38"/>
                  </a:lnTo>
                  <a:lnTo>
                    <a:pt x="242" y="38"/>
                  </a:lnTo>
                  <a:lnTo>
                    <a:pt x="242" y="38"/>
                  </a:lnTo>
                  <a:lnTo>
                    <a:pt x="230" y="36"/>
                  </a:lnTo>
                  <a:lnTo>
                    <a:pt x="230" y="36"/>
                  </a:lnTo>
                  <a:lnTo>
                    <a:pt x="230" y="36"/>
                  </a:lnTo>
                  <a:lnTo>
                    <a:pt x="228" y="36"/>
                  </a:lnTo>
                  <a:lnTo>
                    <a:pt x="228" y="31"/>
                  </a:lnTo>
                  <a:lnTo>
                    <a:pt x="225" y="31"/>
                  </a:lnTo>
                  <a:lnTo>
                    <a:pt x="225" y="31"/>
                  </a:lnTo>
                  <a:lnTo>
                    <a:pt x="223" y="29"/>
                  </a:lnTo>
                  <a:lnTo>
                    <a:pt x="220" y="29"/>
                  </a:lnTo>
                  <a:lnTo>
                    <a:pt x="220" y="29"/>
                  </a:lnTo>
                  <a:lnTo>
                    <a:pt x="213" y="31"/>
                  </a:lnTo>
                  <a:lnTo>
                    <a:pt x="209" y="33"/>
                  </a:lnTo>
                  <a:lnTo>
                    <a:pt x="209" y="33"/>
                  </a:lnTo>
                  <a:lnTo>
                    <a:pt x="206" y="33"/>
                  </a:lnTo>
                  <a:lnTo>
                    <a:pt x="206" y="36"/>
                  </a:lnTo>
                  <a:lnTo>
                    <a:pt x="204" y="38"/>
                  </a:lnTo>
                  <a:lnTo>
                    <a:pt x="204" y="38"/>
                  </a:lnTo>
                  <a:lnTo>
                    <a:pt x="202" y="38"/>
                  </a:lnTo>
                  <a:lnTo>
                    <a:pt x="199" y="38"/>
                  </a:lnTo>
                  <a:lnTo>
                    <a:pt x="199" y="38"/>
                  </a:lnTo>
                  <a:lnTo>
                    <a:pt x="199" y="38"/>
                  </a:lnTo>
                  <a:lnTo>
                    <a:pt x="199" y="38"/>
                  </a:lnTo>
                  <a:lnTo>
                    <a:pt x="197" y="38"/>
                  </a:lnTo>
                  <a:lnTo>
                    <a:pt x="197" y="36"/>
                  </a:lnTo>
                  <a:lnTo>
                    <a:pt x="194" y="36"/>
                  </a:lnTo>
                  <a:lnTo>
                    <a:pt x="192" y="36"/>
                  </a:lnTo>
                  <a:lnTo>
                    <a:pt x="192" y="36"/>
                  </a:lnTo>
                  <a:lnTo>
                    <a:pt x="192" y="33"/>
                  </a:lnTo>
                  <a:lnTo>
                    <a:pt x="192" y="33"/>
                  </a:lnTo>
                  <a:lnTo>
                    <a:pt x="192" y="33"/>
                  </a:lnTo>
                  <a:lnTo>
                    <a:pt x="190" y="31"/>
                  </a:lnTo>
                  <a:lnTo>
                    <a:pt x="187" y="31"/>
                  </a:lnTo>
                  <a:lnTo>
                    <a:pt x="187" y="31"/>
                  </a:lnTo>
                  <a:lnTo>
                    <a:pt x="187" y="29"/>
                  </a:lnTo>
                  <a:lnTo>
                    <a:pt x="185" y="29"/>
                  </a:lnTo>
                  <a:lnTo>
                    <a:pt x="183" y="19"/>
                  </a:lnTo>
                  <a:lnTo>
                    <a:pt x="183" y="19"/>
                  </a:lnTo>
                  <a:lnTo>
                    <a:pt x="183" y="19"/>
                  </a:lnTo>
                  <a:lnTo>
                    <a:pt x="183" y="19"/>
                  </a:lnTo>
                  <a:lnTo>
                    <a:pt x="180" y="17"/>
                  </a:lnTo>
                  <a:lnTo>
                    <a:pt x="180" y="17"/>
                  </a:lnTo>
                  <a:lnTo>
                    <a:pt x="180" y="17"/>
                  </a:lnTo>
                  <a:lnTo>
                    <a:pt x="178" y="15"/>
                  </a:lnTo>
                  <a:lnTo>
                    <a:pt x="175" y="15"/>
                  </a:lnTo>
                  <a:lnTo>
                    <a:pt x="171" y="15"/>
                  </a:lnTo>
                  <a:lnTo>
                    <a:pt x="168" y="15"/>
                  </a:lnTo>
                  <a:lnTo>
                    <a:pt x="168" y="15"/>
                  </a:lnTo>
                  <a:lnTo>
                    <a:pt x="164" y="12"/>
                  </a:lnTo>
                  <a:lnTo>
                    <a:pt x="157" y="10"/>
                  </a:lnTo>
                  <a:lnTo>
                    <a:pt x="154" y="10"/>
                  </a:lnTo>
                  <a:lnTo>
                    <a:pt x="152" y="10"/>
                  </a:lnTo>
                  <a:lnTo>
                    <a:pt x="152" y="10"/>
                  </a:lnTo>
                  <a:lnTo>
                    <a:pt x="149" y="10"/>
                  </a:lnTo>
                  <a:lnTo>
                    <a:pt x="149" y="10"/>
                  </a:lnTo>
                  <a:lnTo>
                    <a:pt x="147" y="7"/>
                  </a:lnTo>
                  <a:lnTo>
                    <a:pt x="147" y="7"/>
                  </a:lnTo>
                  <a:lnTo>
                    <a:pt x="147" y="7"/>
                  </a:lnTo>
                  <a:lnTo>
                    <a:pt x="145" y="7"/>
                  </a:lnTo>
                  <a:lnTo>
                    <a:pt x="145" y="7"/>
                  </a:lnTo>
                  <a:lnTo>
                    <a:pt x="145" y="10"/>
                  </a:lnTo>
                  <a:lnTo>
                    <a:pt x="145" y="10"/>
                  </a:lnTo>
                  <a:lnTo>
                    <a:pt x="142" y="10"/>
                  </a:lnTo>
                  <a:lnTo>
                    <a:pt x="142" y="10"/>
                  </a:lnTo>
                  <a:lnTo>
                    <a:pt x="142" y="10"/>
                  </a:lnTo>
                  <a:lnTo>
                    <a:pt x="142" y="10"/>
                  </a:lnTo>
                  <a:lnTo>
                    <a:pt x="142" y="12"/>
                  </a:lnTo>
                  <a:lnTo>
                    <a:pt x="140" y="12"/>
                  </a:lnTo>
                  <a:lnTo>
                    <a:pt x="133" y="7"/>
                  </a:lnTo>
                  <a:lnTo>
                    <a:pt x="133" y="7"/>
                  </a:lnTo>
                  <a:lnTo>
                    <a:pt x="133" y="7"/>
                  </a:lnTo>
                  <a:lnTo>
                    <a:pt x="133" y="7"/>
                  </a:lnTo>
                  <a:lnTo>
                    <a:pt x="131" y="5"/>
                  </a:lnTo>
                  <a:lnTo>
                    <a:pt x="131" y="3"/>
                  </a:lnTo>
                  <a:lnTo>
                    <a:pt x="131" y="3"/>
                  </a:lnTo>
                  <a:lnTo>
                    <a:pt x="128" y="3"/>
                  </a:lnTo>
                  <a:lnTo>
                    <a:pt x="123" y="0"/>
                  </a:lnTo>
                  <a:lnTo>
                    <a:pt x="123" y="3"/>
                  </a:lnTo>
                  <a:lnTo>
                    <a:pt x="123" y="5"/>
                  </a:lnTo>
                  <a:lnTo>
                    <a:pt x="128" y="17"/>
                  </a:lnTo>
                  <a:lnTo>
                    <a:pt x="128" y="17"/>
                  </a:lnTo>
                  <a:lnTo>
                    <a:pt x="131" y="17"/>
                  </a:lnTo>
                  <a:lnTo>
                    <a:pt x="131" y="17"/>
                  </a:lnTo>
                  <a:lnTo>
                    <a:pt x="133" y="19"/>
                  </a:lnTo>
                  <a:lnTo>
                    <a:pt x="133" y="19"/>
                  </a:lnTo>
                  <a:lnTo>
                    <a:pt x="133" y="22"/>
                  </a:lnTo>
                  <a:lnTo>
                    <a:pt x="133" y="22"/>
                  </a:lnTo>
                  <a:lnTo>
                    <a:pt x="131" y="24"/>
                  </a:lnTo>
                  <a:lnTo>
                    <a:pt x="131" y="24"/>
                  </a:lnTo>
                  <a:lnTo>
                    <a:pt x="131" y="24"/>
                  </a:lnTo>
                  <a:lnTo>
                    <a:pt x="126" y="26"/>
                  </a:lnTo>
                  <a:lnTo>
                    <a:pt x="126" y="29"/>
                  </a:lnTo>
                  <a:lnTo>
                    <a:pt x="123" y="31"/>
                  </a:lnTo>
                  <a:lnTo>
                    <a:pt x="123" y="33"/>
                  </a:lnTo>
                  <a:lnTo>
                    <a:pt x="121" y="36"/>
                  </a:lnTo>
                  <a:lnTo>
                    <a:pt x="121" y="38"/>
                  </a:lnTo>
                  <a:lnTo>
                    <a:pt x="121" y="41"/>
                  </a:lnTo>
                  <a:lnTo>
                    <a:pt x="121" y="48"/>
                  </a:lnTo>
                  <a:lnTo>
                    <a:pt x="121" y="48"/>
                  </a:lnTo>
                  <a:lnTo>
                    <a:pt x="121" y="50"/>
                  </a:lnTo>
                  <a:lnTo>
                    <a:pt x="121" y="50"/>
                  </a:lnTo>
                  <a:lnTo>
                    <a:pt x="119" y="50"/>
                  </a:lnTo>
                  <a:lnTo>
                    <a:pt x="119" y="52"/>
                  </a:lnTo>
                  <a:lnTo>
                    <a:pt x="114" y="52"/>
                  </a:lnTo>
                  <a:lnTo>
                    <a:pt x="112" y="52"/>
                  </a:lnTo>
                  <a:lnTo>
                    <a:pt x="112" y="52"/>
                  </a:lnTo>
                  <a:lnTo>
                    <a:pt x="109" y="55"/>
                  </a:lnTo>
                  <a:lnTo>
                    <a:pt x="109" y="57"/>
                  </a:lnTo>
                  <a:lnTo>
                    <a:pt x="107" y="60"/>
                  </a:lnTo>
                  <a:lnTo>
                    <a:pt x="107" y="62"/>
                  </a:lnTo>
                  <a:lnTo>
                    <a:pt x="107" y="62"/>
                  </a:lnTo>
                  <a:lnTo>
                    <a:pt x="107" y="62"/>
                  </a:lnTo>
                  <a:lnTo>
                    <a:pt x="107" y="64"/>
                  </a:lnTo>
                  <a:lnTo>
                    <a:pt x="107" y="64"/>
                  </a:lnTo>
                  <a:lnTo>
                    <a:pt x="107" y="71"/>
                  </a:lnTo>
                  <a:lnTo>
                    <a:pt x="107" y="71"/>
                  </a:lnTo>
                  <a:lnTo>
                    <a:pt x="107" y="74"/>
                  </a:lnTo>
                  <a:lnTo>
                    <a:pt x="107" y="76"/>
                  </a:lnTo>
                  <a:lnTo>
                    <a:pt x="104" y="76"/>
                  </a:lnTo>
                  <a:lnTo>
                    <a:pt x="104" y="76"/>
                  </a:lnTo>
                  <a:lnTo>
                    <a:pt x="100" y="76"/>
                  </a:lnTo>
                  <a:lnTo>
                    <a:pt x="100" y="76"/>
                  </a:lnTo>
                  <a:lnTo>
                    <a:pt x="97" y="76"/>
                  </a:lnTo>
                  <a:lnTo>
                    <a:pt x="97" y="76"/>
                  </a:lnTo>
                  <a:lnTo>
                    <a:pt x="97" y="76"/>
                  </a:lnTo>
                  <a:lnTo>
                    <a:pt x="95" y="76"/>
                  </a:lnTo>
                  <a:lnTo>
                    <a:pt x="93" y="76"/>
                  </a:lnTo>
                  <a:lnTo>
                    <a:pt x="93" y="76"/>
                  </a:lnTo>
                  <a:lnTo>
                    <a:pt x="90" y="76"/>
                  </a:lnTo>
                  <a:lnTo>
                    <a:pt x="88" y="74"/>
                  </a:lnTo>
                  <a:lnTo>
                    <a:pt x="88" y="74"/>
                  </a:lnTo>
                  <a:lnTo>
                    <a:pt x="86" y="69"/>
                  </a:lnTo>
                  <a:lnTo>
                    <a:pt x="86" y="69"/>
                  </a:lnTo>
                  <a:lnTo>
                    <a:pt x="83" y="69"/>
                  </a:lnTo>
                  <a:lnTo>
                    <a:pt x="81" y="69"/>
                  </a:lnTo>
                  <a:lnTo>
                    <a:pt x="81" y="69"/>
                  </a:lnTo>
                  <a:lnTo>
                    <a:pt x="78" y="69"/>
                  </a:lnTo>
                  <a:lnTo>
                    <a:pt x="78" y="69"/>
                  </a:lnTo>
                  <a:lnTo>
                    <a:pt x="76" y="69"/>
                  </a:lnTo>
                  <a:lnTo>
                    <a:pt x="76" y="69"/>
                  </a:lnTo>
                  <a:lnTo>
                    <a:pt x="74" y="69"/>
                  </a:lnTo>
                  <a:lnTo>
                    <a:pt x="74" y="69"/>
                  </a:lnTo>
                  <a:lnTo>
                    <a:pt x="74" y="69"/>
                  </a:lnTo>
                  <a:lnTo>
                    <a:pt x="71" y="71"/>
                  </a:lnTo>
                  <a:lnTo>
                    <a:pt x="71" y="71"/>
                  </a:lnTo>
                  <a:lnTo>
                    <a:pt x="71" y="74"/>
                  </a:lnTo>
                  <a:lnTo>
                    <a:pt x="71" y="74"/>
                  </a:lnTo>
                  <a:lnTo>
                    <a:pt x="74" y="74"/>
                  </a:lnTo>
                  <a:lnTo>
                    <a:pt x="74" y="74"/>
                  </a:lnTo>
                  <a:lnTo>
                    <a:pt x="74" y="76"/>
                  </a:lnTo>
                  <a:lnTo>
                    <a:pt x="71" y="78"/>
                  </a:lnTo>
                  <a:lnTo>
                    <a:pt x="69" y="78"/>
                  </a:lnTo>
                  <a:lnTo>
                    <a:pt x="69" y="81"/>
                  </a:lnTo>
                  <a:lnTo>
                    <a:pt x="69" y="86"/>
                  </a:lnTo>
                  <a:lnTo>
                    <a:pt x="67" y="88"/>
                  </a:lnTo>
                  <a:lnTo>
                    <a:pt x="67" y="88"/>
                  </a:lnTo>
                  <a:lnTo>
                    <a:pt x="67" y="90"/>
                  </a:lnTo>
                  <a:lnTo>
                    <a:pt x="67" y="90"/>
                  </a:lnTo>
                  <a:lnTo>
                    <a:pt x="67" y="93"/>
                  </a:lnTo>
                  <a:lnTo>
                    <a:pt x="67" y="93"/>
                  </a:lnTo>
                  <a:lnTo>
                    <a:pt x="67" y="93"/>
                  </a:lnTo>
                  <a:lnTo>
                    <a:pt x="67" y="95"/>
                  </a:lnTo>
                  <a:lnTo>
                    <a:pt x="64" y="95"/>
                  </a:lnTo>
                  <a:lnTo>
                    <a:pt x="64" y="95"/>
                  </a:lnTo>
                  <a:lnTo>
                    <a:pt x="64" y="95"/>
                  </a:lnTo>
                  <a:lnTo>
                    <a:pt x="62" y="97"/>
                  </a:lnTo>
                  <a:lnTo>
                    <a:pt x="59" y="100"/>
                  </a:lnTo>
                  <a:lnTo>
                    <a:pt x="59" y="100"/>
                  </a:lnTo>
                  <a:lnTo>
                    <a:pt x="57" y="102"/>
                  </a:lnTo>
                  <a:lnTo>
                    <a:pt x="57" y="102"/>
                  </a:lnTo>
                  <a:lnTo>
                    <a:pt x="57" y="102"/>
                  </a:lnTo>
                  <a:lnTo>
                    <a:pt x="57" y="105"/>
                  </a:lnTo>
                  <a:lnTo>
                    <a:pt x="59" y="107"/>
                  </a:lnTo>
                  <a:lnTo>
                    <a:pt x="59" y="107"/>
                  </a:lnTo>
                  <a:lnTo>
                    <a:pt x="59" y="109"/>
                  </a:lnTo>
                  <a:lnTo>
                    <a:pt x="59" y="109"/>
                  </a:lnTo>
                  <a:lnTo>
                    <a:pt x="59" y="109"/>
                  </a:lnTo>
                  <a:lnTo>
                    <a:pt x="59" y="109"/>
                  </a:lnTo>
                  <a:lnTo>
                    <a:pt x="59" y="109"/>
                  </a:lnTo>
                  <a:lnTo>
                    <a:pt x="62" y="109"/>
                  </a:lnTo>
                  <a:lnTo>
                    <a:pt x="62" y="109"/>
                  </a:lnTo>
                  <a:lnTo>
                    <a:pt x="64" y="109"/>
                  </a:lnTo>
                  <a:lnTo>
                    <a:pt x="64" y="112"/>
                  </a:lnTo>
                  <a:lnTo>
                    <a:pt x="64" y="112"/>
                  </a:lnTo>
                  <a:lnTo>
                    <a:pt x="64" y="112"/>
                  </a:lnTo>
                  <a:lnTo>
                    <a:pt x="64" y="114"/>
                  </a:lnTo>
                  <a:lnTo>
                    <a:pt x="64" y="114"/>
                  </a:lnTo>
                  <a:lnTo>
                    <a:pt x="64" y="114"/>
                  </a:lnTo>
                  <a:lnTo>
                    <a:pt x="64" y="114"/>
                  </a:lnTo>
                  <a:lnTo>
                    <a:pt x="67" y="114"/>
                  </a:lnTo>
                  <a:lnTo>
                    <a:pt x="67" y="114"/>
                  </a:lnTo>
                  <a:lnTo>
                    <a:pt x="67" y="114"/>
                  </a:lnTo>
                  <a:lnTo>
                    <a:pt x="67" y="116"/>
                  </a:lnTo>
                  <a:lnTo>
                    <a:pt x="67" y="116"/>
                  </a:lnTo>
                  <a:lnTo>
                    <a:pt x="67" y="119"/>
                  </a:lnTo>
                  <a:lnTo>
                    <a:pt x="69" y="119"/>
                  </a:lnTo>
                  <a:lnTo>
                    <a:pt x="69" y="121"/>
                  </a:lnTo>
                  <a:lnTo>
                    <a:pt x="74" y="123"/>
                  </a:lnTo>
                  <a:lnTo>
                    <a:pt x="76" y="126"/>
                  </a:lnTo>
                  <a:lnTo>
                    <a:pt x="76" y="126"/>
                  </a:lnTo>
                  <a:lnTo>
                    <a:pt x="76" y="126"/>
                  </a:lnTo>
                  <a:lnTo>
                    <a:pt x="76" y="128"/>
                  </a:lnTo>
                  <a:lnTo>
                    <a:pt x="76" y="128"/>
                  </a:lnTo>
                  <a:lnTo>
                    <a:pt x="74" y="128"/>
                  </a:lnTo>
                  <a:lnTo>
                    <a:pt x="71" y="128"/>
                  </a:lnTo>
                  <a:lnTo>
                    <a:pt x="71" y="131"/>
                  </a:lnTo>
                  <a:lnTo>
                    <a:pt x="69" y="131"/>
                  </a:lnTo>
                  <a:lnTo>
                    <a:pt x="67" y="131"/>
                  </a:lnTo>
                  <a:lnTo>
                    <a:pt x="67" y="133"/>
                  </a:lnTo>
                  <a:lnTo>
                    <a:pt x="64" y="135"/>
                  </a:lnTo>
                  <a:lnTo>
                    <a:pt x="62" y="142"/>
                  </a:lnTo>
                  <a:lnTo>
                    <a:pt x="62" y="145"/>
                  </a:lnTo>
                  <a:lnTo>
                    <a:pt x="59" y="145"/>
                  </a:lnTo>
                  <a:lnTo>
                    <a:pt x="59" y="145"/>
                  </a:lnTo>
                  <a:lnTo>
                    <a:pt x="57" y="145"/>
                  </a:lnTo>
                  <a:lnTo>
                    <a:pt x="55" y="145"/>
                  </a:lnTo>
                  <a:lnTo>
                    <a:pt x="55" y="145"/>
                  </a:lnTo>
                  <a:lnTo>
                    <a:pt x="52" y="145"/>
                  </a:lnTo>
                  <a:lnTo>
                    <a:pt x="52" y="147"/>
                  </a:lnTo>
                  <a:lnTo>
                    <a:pt x="52" y="149"/>
                  </a:lnTo>
                  <a:lnTo>
                    <a:pt x="52" y="149"/>
                  </a:lnTo>
                  <a:lnTo>
                    <a:pt x="52" y="149"/>
                  </a:lnTo>
                  <a:lnTo>
                    <a:pt x="52" y="152"/>
                  </a:lnTo>
                  <a:lnTo>
                    <a:pt x="52" y="154"/>
                  </a:lnTo>
                  <a:lnTo>
                    <a:pt x="52" y="157"/>
                  </a:lnTo>
                  <a:lnTo>
                    <a:pt x="50" y="159"/>
                  </a:lnTo>
                  <a:lnTo>
                    <a:pt x="50" y="159"/>
                  </a:lnTo>
                  <a:lnTo>
                    <a:pt x="50" y="161"/>
                  </a:lnTo>
                  <a:lnTo>
                    <a:pt x="48" y="161"/>
                  </a:lnTo>
                  <a:lnTo>
                    <a:pt x="48" y="161"/>
                  </a:lnTo>
                  <a:lnTo>
                    <a:pt x="43" y="161"/>
                  </a:lnTo>
                  <a:lnTo>
                    <a:pt x="41" y="161"/>
                  </a:lnTo>
                  <a:lnTo>
                    <a:pt x="41" y="161"/>
                  </a:lnTo>
                  <a:lnTo>
                    <a:pt x="38" y="164"/>
                  </a:lnTo>
                  <a:lnTo>
                    <a:pt x="38" y="164"/>
                  </a:lnTo>
                  <a:lnTo>
                    <a:pt x="38" y="166"/>
                  </a:lnTo>
                  <a:lnTo>
                    <a:pt x="38" y="166"/>
                  </a:lnTo>
                  <a:lnTo>
                    <a:pt x="36" y="168"/>
                  </a:lnTo>
                  <a:lnTo>
                    <a:pt x="36" y="168"/>
                  </a:lnTo>
                  <a:lnTo>
                    <a:pt x="36" y="171"/>
                  </a:lnTo>
                  <a:lnTo>
                    <a:pt x="36" y="171"/>
                  </a:lnTo>
                  <a:lnTo>
                    <a:pt x="36" y="171"/>
                  </a:lnTo>
                  <a:lnTo>
                    <a:pt x="36" y="173"/>
                  </a:lnTo>
                  <a:lnTo>
                    <a:pt x="33" y="173"/>
                  </a:lnTo>
                  <a:lnTo>
                    <a:pt x="33" y="176"/>
                  </a:lnTo>
                  <a:lnTo>
                    <a:pt x="33" y="178"/>
                  </a:lnTo>
                  <a:lnTo>
                    <a:pt x="33" y="178"/>
                  </a:lnTo>
                  <a:lnTo>
                    <a:pt x="31" y="180"/>
                  </a:lnTo>
                  <a:lnTo>
                    <a:pt x="31" y="180"/>
                  </a:lnTo>
                  <a:lnTo>
                    <a:pt x="29" y="183"/>
                  </a:lnTo>
                  <a:lnTo>
                    <a:pt x="29" y="183"/>
                  </a:lnTo>
                  <a:lnTo>
                    <a:pt x="29" y="183"/>
                  </a:lnTo>
                  <a:lnTo>
                    <a:pt x="33" y="187"/>
                  </a:lnTo>
                  <a:lnTo>
                    <a:pt x="36" y="187"/>
                  </a:lnTo>
                  <a:lnTo>
                    <a:pt x="36" y="187"/>
                  </a:lnTo>
                  <a:lnTo>
                    <a:pt x="36" y="190"/>
                  </a:lnTo>
                  <a:lnTo>
                    <a:pt x="33" y="192"/>
                  </a:lnTo>
                  <a:lnTo>
                    <a:pt x="38" y="194"/>
                  </a:lnTo>
                  <a:lnTo>
                    <a:pt x="38" y="194"/>
                  </a:lnTo>
                  <a:lnTo>
                    <a:pt x="38" y="197"/>
                  </a:lnTo>
                  <a:lnTo>
                    <a:pt x="38" y="197"/>
                  </a:lnTo>
                  <a:lnTo>
                    <a:pt x="36" y="199"/>
                  </a:lnTo>
                  <a:lnTo>
                    <a:pt x="36" y="202"/>
                  </a:lnTo>
                  <a:lnTo>
                    <a:pt x="36" y="202"/>
                  </a:lnTo>
                  <a:lnTo>
                    <a:pt x="38" y="209"/>
                  </a:lnTo>
                  <a:lnTo>
                    <a:pt x="41" y="213"/>
                  </a:lnTo>
                  <a:lnTo>
                    <a:pt x="41" y="216"/>
                  </a:lnTo>
                  <a:lnTo>
                    <a:pt x="41" y="216"/>
                  </a:lnTo>
                  <a:lnTo>
                    <a:pt x="38" y="216"/>
                  </a:lnTo>
                  <a:lnTo>
                    <a:pt x="38" y="216"/>
                  </a:lnTo>
                  <a:lnTo>
                    <a:pt x="36" y="216"/>
                  </a:lnTo>
                  <a:lnTo>
                    <a:pt x="36" y="218"/>
                  </a:lnTo>
                  <a:lnTo>
                    <a:pt x="36" y="218"/>
                  </a:lnTo>
                  <a:lnTo>
                    <a:pt x="36" y="218"/>
                  </a:lnTo>
                  <a:lnTo>
                    <a:pt x="36" y="220"/>
                  </a:lnTo>
                  <a:lnTo>
                    <a:pt x="36" y="220"/>
                  </a:lnTo>
                  <a:lnTo>
                    <a:pt x="41" y="223"/>
                  </a:lnTo>
                  <a:lnTo>
                    <a:pt x="41" y="225"/>
                  </a:lnTo>
                  <a:lnTo>
                    <a:pt x="41" y="228"/>
                  </a:lnTo>
                  <a:lnTo>
                    <a:pt x="43" y="230"/>
                  </a:lnTo>
                  <a:lnTo>
                    <a:pt x="43" y="235"/>
                  </a:lnTo>
                  <a:lnTo>
                    <a:pt x="43" y="237"/>
                  </a:lnTo>
                  <a:lnTo>
                    <a:pt x="43" y="237"/>
                  </a:lnTo>
                  <a:lnTo>
                    <a:pt x="43" y="237"/>
                  </a:lnTo>
                  <a:lnTo>
                    <a:pt x="36" y="244"/>
                  </a:lnTo>
                  <a:lnTo>
                    <a:pt x="33" y="247"/>
                  </a:lnTo>
                  <a:lnTo>
                    <a:pt x="33" y="247"/>
                  </a:lnTo>
                  <a:lnTo>
                    <a:pt x="31" y="247"/>
                  </a:lnTo>
                  <a:lnTo>
                    <a:pt x="31" y="247"/>
                  </a:lnTo>
                  <a:lnTo>
                    <a:pt x="31" y="249"/>
                  </a:lnTo>
                  <a:lnTo>
                    <a:pt x="29" y="249"/>
                  </a:lnTo>
                  <a:lnTo>
                    <a:pt x="29" y="251"/>
                  </a:lnTo>
                  <a:lnTo>
                    <a:pt x="29" y="251"/>
                  </a:lnTo>
                  <a:lnTo>
                    <a:pt x="29" y="251"/>
                  </a:lnTo>
                  <a:lnTo>
                    <a:pt x="29" y="251"/>
                  </a:lnTo>
                  <a:lnTo>
                    <a:pt x="29" y="254"/>
                  </a:lnTo>
                  <a:lnTo>
                    <a:pt x="31" y="254"/>
                  </a:lnTo>
                  <a:lnTo>
                    <a:pt x="31" y="256"/>
                  </a:lnTo>
                  <a:lnTo>
                    <a:pt x="31" y="256"/>
                  </a:lnTo>
                  <a:lnTo>
                    <a:pt x="33" y="258"/>
                  </a:lnTo>
                  <a:lnTo>
                    <a:pt x="31" y="258"/>
                  </a:lnTo>
                  <a:lnTo>
                    <a:pt x="31" y="261"/>
                  </a:lnTo>
                  <a:lnTo>
                    <a:pt x="31" y="261"/>
                  </a:lnTo>
                  <a:lnTo>
                    <a:pt x="26" y="263"/>
                  </a:lnTo>
                  <a:lnTo>
                    <a:pt x="26" y="263"/>
                  </a:lnTo>
                  <a:lnTo>
                    <a:pt x="24" y="263"/>
                  </a:lnTo>
                  <a:lnTo>
                    <a:pt x="24" y="265"/>
                  </a:lnTo>
                  <a:lnTo>
                    <a:pt x="19" y="270"/>
                  </a:lnTo>
                  <a:lnTo>
                    <a:pt x="19" y="273"/>
                  </a:lnTo>
                  <a:lnTo>
                    <a:pt x="19" y="275"/>
                  </a:lnTo>
                  <a:lnTo>
                    <a:pt x="24" y="277"/>
                  </a:lnTo>
                  <a:lnTo>
                    <a:pt x="24" y="277"/>
                  </a:lnTo>
                  <a:lnTo>
                    <a:pt x="26" y="280"/>
                  </a:lnTo>
                  <a:lnTo>
                    <a:pt x="29" y="280"/>
                  </a:lnTo>
                  <a:lnTo>
                    <a:pt x="29" y="280"/>
                  </a:lnTo>
                  <a:lnTo>
                    <a:pt x="31" y="280"/>
                  </a:lnTo>
                  <a:lnTo>
                    <a:pt x="33" y="280"/>
                  </a:lnTo>
                  <a:lnTo>
                    <a:pt x="33" y="280"/>
                  </a:lnTo>
                  <a:lnTo>
                    <a:pt x="38" y="280"/>
                  </a:lnTo>
                  <a:lnTo>
                    <a:pt x="38" y="282"/>
                  </a:lnTo>
                  <a:lnTo>
                    <a:pt x="38" y="284"/>
                  </a:lnTo>
                  <a:lnTo>
                    <a:pt x="41" y="284"/>
                  </a:lnTo>
                  <a:lnTo>
                    <a:pt x="41" y="284"/>
                  </a:lnTo>
                  <a:lnTo>
                    <a:pt x="43" y="282"/>
                  </a:lnTo>
                  <a:lnTo>
                    <a:pt x="45" y="282"/>
                  </a:lnTo>
                  <a:lnTo>
                    <a:pt x="45" y="280"/>
                  </a:lnTo>
                  <a:lnTo>
                    <a:pt x="48" y="280"/>
                  </a:lnTo>
                  <a:lnTo>
                    <a:pt x="50" y="280"/>
                  </a:lnTo>
                  <a:lnTo>
                    <a:pt x="50" y="282"/>
                  </a:lnTo>
                  <a:lnTo>
                    <a:pt x="50" y="282"/>
                  </a:lnTo>
                  <a:lnTo>
                    <a:pt x="45" y="289"/>
                  </a:lnTo>
                  <a:lnTo>
                    <a:pt x="45" y="289"/>
                  </a:lnTo>
                  <a:lnTo>
                    <a:pt x="45" y="289"/>
                  </a:lnTo>
                  <a:lnTo>
                    <a:pt x="41" y="291"/>
                  </a:lnTo>
                  <a:lnTo>
                    <a:pt x="38" y="291"/>
                  </a:lnTo>
                  <a:lnTo>
                    <a:pt x="38" y="294"/>
                  </a:lnTo>
                  <a:lnTo>
                    <a:pt x="38" y="294"/>
                  </a:lnTo>
                  <a:lnTo>
                    <a:pt x="36" y="296"/>
                  </a:lnTo>
                  <a:lnTo>
                    <a:pt x="36" y="296"/>
                  </a:lnTo>
                  <a:lnTo>
                    <a:pt x="33" y="296"/>
                  </a:lnTo>
                  <a:lnTo>
                    <a:pt x="33" y="296"/>
                  </a:lnTo>
                  <a:lnTo>
                    <a:pt x="31" y="299"/>
                  </a:lnTo>
                  <a:lnTo>
                    <a:pt x="31" y="299"/>
                  </a:lnTo>
                  <a:lnTo>
                    <a:pt x="29" y="301"/>
                  </a:lnTo>
                  <a:lnTo>
                    <a:pt x="29" y="303"/>
                  </a:lnTo>
                  <a:lnTo>
                    <a:pt x="15" y="322"/>
                  </a:lnTo>
                  <a:lnTo>
                    <a:pt x="12" y="327"/>
                  </a:lnTo>
                  <a:lnTo>
                    <a:pt x="12" y="327"/>
                  </a:lnTo>
                  <a:lnTo>
                    <a:pt x="15" y="329"/>
                  </a:lnTo>
                  <a:lnTo>
                    <a:pt x="15" y="329"/>
                  </a:lnTo>
                  <a:lnTo>
                    <a:pt x="15" y="329"/>
                  </a:lnTo>
                  <a:lnTo>
                    <a:pt x="17" y="332"/>
                  </a:lnTo>
                  <a:lnTo>
                    <a:pt x="19" y="332"/>
                  </a:lnTo>
                  <a:lnTo>
                    <a:pt x="19" y="332"/>
                  </a:lnTo>
                  <a:lnTo>
                    <a:pt x="19" y="334"/>
                  </a:lnTo>
                  <a:lnTo>
                    <a:pt x="22" y="339"/>
                  </a:lnTo>
                  <a:lnTo>
                    <a:pt x="22" y="339"/>
                  </a:lnTo>
                  <a:lnTo>
                    <a:pt x="24" y="344"/>
                  </a:lnTo>
                  <a:lnTo>
                    <a:pt x="24" y="346"/>
                  </a:lnTo>
                  <a:lnTo>
                    <a:pt x="24" y="348"/>
                  </a:lnTo>
                  <a:lnTo>
                    <a:pt x="24" y="351"/>
                  </a:lnTo>
                  <a:lnTo>
                    <a:pt x="22" y="353"/>
                  </a:lnTo>
                  <a:lnTo>
                    <a:pt x="22" y="355"/>
                  </a:lnTo>
                  <a:lnTo>
                    <a:pt x="22" y="358"/>
                  </a:lnTo>
                  <a:lnTo>
                    <a:pt x="22" y="372"/>
                  </a:lnTo>
                  <a:lnTo>
                    <a:pt x="22" y="374"/>
                  </a:lnTo>
                  <a:lnTo>
                    <a:pt x="19" y="374"/>
                  </a:lnTo>
                  <a:lnTo>
                    <a:pt x="19" y="374"/>
                  </a:lnTo>
                  <a:lnTo>
                    <a:pt x="19" y="377"/>
                  </a:lnTo>
                  <a:lnTo>
                    <a:pt x="19" y="381"/>
                  </a:lnTo>
                  <a:lnTo>
                    <a:pt x="19" y="381"/>
                  </a:lnTo>
                  <a:lnTo>
                    <a:pt x="19" y="384"/>
                  </a:lnTo>
                  <a:lnTo>
                    <a:pt x="19" y="384"/>
                  </a:lnTo>
                  <a:lnTo>
                    <a:pt x="22" y="384"/>
                  </a:lnTo>
                  <a:lnTo>
                    <a:pt x="22" y="386"/>
                  </a:lnTo>
                  <a:lnTo>
                    <a:pt x="22" y="386"/>
                  </a:lnTo>
                  <a:lnTo>
                    <a:pt x="22" y="386"/>
                  </a:lnTo>
                  <a:lnTo>
                    <a:pt x="19" y="389"/>
                  </a:lnTo>
                  <a:lnTo>
                    <a:pt x="19" y="389"/>
                  </a:lnTo>
                  <a:lnTo>
                    <a:pt x="19" y="391"/>
                  </a:lnTo>
                  <a:lnTo>
                    <a:pt x="19" y="391"/>
                  </a:lnTo>
                  <a:lnTo>
                    <a:pt x="19" y="391"/>
                  </a:lnTo>
                  <a:lnTo>
                    <a:pt x="19" y="391"/>
                  </a:lnTo>
                  <a:lnTo>
                    <a:pt x="22" y="391"/>
                  </a:lnTo>
                  <a:lnTo>
                    <a:pt x="22" y="391"/>
                  </a:lnTo>
                  <a:lnTo>
                    <a:pt x="22" y="391"/>
                  </a:lnTo>
                  <a:lnTo>
                    <a:pt x="22" y="393"/>
                  </a:lnTo>
                  <a:lnTo>
                    <a:pt x="22" y="393"/>
                  </a:lnTo>
                  <a:lnTo>
                    <a:pt x="22" y="396"/>
                  </a:lnTo>
                  <a:lnTo>
                    <a:pt x="22" y="396"/>
                  </a:lnTo>
                  <a:lnTo>
                    <a:pt x="22" y="398"/>
                  </a:lnTo>
                  <a:lnTo>
                    <a:pt x="19" y="398"/>
                  </a:lnTo>
                  <a:lnTo>
                    <a:pt x="19" y="400"/>
                  </a:lnTo>
                  <a:lnTo>
                    <a:pt x="17" y="400"/>
                  </a:lnTo>
                  <a:lnTo>
                    <a:pt x="17" y="400"/>
                  </a:lnTo>
                  <a:lnTo>
                    <a:pt x="15" y="403"/>
                  </a:lnTo>
                  <a:lnTo>
                    <a:pt x="15" y="405"/>
                  </a:lnTo>
                  <a:lnTo>
                    <a:pt x="15" y="405"/>
                  </a:lnTo>
                  <a:lnTo>
                    <a:pt x="15" y="407"/>
                  </a:lnTo>
                  <a:lnTo>
                    <a:pt x="10" y="407"/>
                  </a:lnTo>
                  <a:lnTo>
                    <a:pt x="7" y="410"/>
                  </a:lnTo>
                  <a:lnTo>
                    <a:pt x="3" y="415"/>
                  </a:lnTo>
                  <a:lnTo>
                    <a:pt x="0" y="415"/>
                  </a:lnTo>
                  <a:lnTo>
                    <a:pt x="0" y="415"/>
                  </a:lnTo>
                  <a:lnTo>
                    <a:pt x="5" y="419"/>
                  </a:lnTo>
                  <a:lnTo>
                    <a:pt x="5" y="419"/>
                  </a:lnTo>
                  <a:lnTo>
                    <a:pt x="17" y="424"/>
                  </a:lnTo>
                  <a:lnTo>
                    <a:pt x="19" y="424"/>
                  </a:lnTo>
                  <a:lnTo>
                    <a:pt x="26" y="424"/>
                  </a:lnTo>
                  <a:lnTo>
                    <a:pt x="29" y="424"/>
                  </a:lnTo>
                  <a:lnTo>
                    <a:pt x="33" y="426"/>
                  </a:lnTo>
                  <a:lnTo>
                    <a:pt x="33" y="426"/>
                  </a:lnTo>
                  <a:lnTo>
                    <a:pt x="33" y="429"/>
                  </a:lnTo>
                  <a:lnTo>
                    <a:pt x="36" y="429"/>
                  </a:lnTo>
                  <a:lnTo>
                    <a:pt x="33" y="431"/>
                  </a:lnTo>
                  <a:lnTo>
                    <a:pt x="33" y="431"/>
                  </a:lnTo>
                  <a:lnTo>
                    <a:pt x="33" y="434"/>
                  </a:lnTo>
                  <a:lnTo>
                    <a:pt x="31" y="434"/>
                  </a:lnTo>
                  <a:lnTo>
                    <a:pt x="29" y="436"/>
                  </a:lnTo>
                  <a:lnTo>
                    <a:pt x="29" y="436"/>
                  </a:lnTo>
                  <a:lnTo>
                    <a:pt x="29" y="438"/>
                  </a:lnTo>
                  <a:lnTo>
                    <a:pt x="26" y="438"/>
                  </a:lnTo>
                  <a:lnTo>
                    <a:pt x="26" y="443"/>
                  </a:lnTo>
                  <a:lnTo>
                    <a:pt x="26" y="443"/>
                  </a:lnTo>
                  <a:lnTo>
                    <a:pt x="26" y="445"/>
                  </a:lnTo>
                  <a:lnTo>
                    <a:pt x="26" y="448"/>
                  </a:lnTo>
                  <a:lnTo>
                    <a:pt x="26" y="450"/>
                  </a:lnTo>
                  <a:lnTo>
                    <a:pt x="26" y="455"/>
                  </a:lnTo>
                  <a:lnTo>
                    <a:pt x="26" y="457"/>
                  </a:lnTo>
                  <a:lnTo>
                    <a:pt x="26" y="462"/>
                  </a:lnTo>
                  <a:lnTo>
                    <a:pt x="26" y="464"/>
                  </a:lnTo>
                  <a:lnTo>
                    <a:pt x="26" y="469"/>
                  </a:lnTo>
                  <a:lnTo>
                    <a:pt x="26" y="469"/>
                  </a:lnTo>
                  <a:lnTo>
                    <a:pt x="26" y="471"/>
                  </a:lnTo>
                  <a:lnTo>
                    <a:pt x="24" y="474"/>
                  </a:lnTo>
                  <a:lnTo>
                    <a:pt x="22" y="474"/>
                  </a:lnTo>
                  <a:lnTo>
                    <a:pt x="22" y="474"/>
                  </a:lnTo>
                  <a:lnTo>
                    <a:pt x="26" y="478"/>
                  </a:lnTo>
                  <a:lnTo>
                    <a:pt x="33" y="478"/>
                  </a:lnTo>
                  <a:lnTo>
                    <a:pt x="36" y="481"/>
                  </a:lnTo>
                  <a:lnTo>
                    <a:pt x="38" y="481"/>
                  </a:lnTo>
                  <a:lnTo>
                    <a:pt x="38" y="481"/>
                  </a:lnTo>
                  <a:lnTo>
                    <a:pt x="41" y="481"/>
                  </a:lnTo>
                  <a:lnTo>
                    <a:pt x="41" y="478"/>
                  </a:lnTo>
                  <a:lnTo>
                    <a:pt x="41" y="481"/>
                  </a:lnTo>
                  <a:lnTo>
                    <a:pt x="43" y="481"/>
                  </a:lnTo>
                  <a:lnTo>
                    <a:pt x="43" y="481"/>
                  </a:lnTo>
                  <a:lnTo>
                    <a:pt x="43" y="481"/>
                  </a:lnTo>
                  <a:lnTo>
                    <a:pt x="45" y="483"/>
                  </a:lnTo>
                  <a:lnTo>
                    <a:pt x="45" y="483"/>
                  </a:lnTo>
                  <a:lnTo>
                    <a:pt x="48" y="483"/>
                  </a:lnTo>
                  <a:lnTo>
                    <a:pt x="50" y="483"/>
                  </a:lnTo>
                  <a:lnTo>
                    <a:pt x="50" y="483"/>
                  </a:lnTo>
                  <a:lnTo>
                    <a:pt x="52" y="483"/>
                  </a:lnTo>
                  <a:lnTo>
                    <a:pt x="52" y="483"/>
                  </a:lnTo>
                  <a:lnTo>
                    <a:pt x="52" y="483"/>
                  </a:lnTo>
                  <a:lnTo>
                    <a:pt x="55" y="483"/>
                  </a:lnTo>
                  <a:lnTo>
                    <a:pt x="55" y="483"/>
                  </a:lnTo>
                  <a:lnTo>
                    <a:pt x="57" y="483"/>
                  </a:lnTo>
                  <a:lnTo>
                    <a:pt x="57" y="483"/>
                  </a:lnTo>
                  <a:lnTo>
                    <a:pt x="59" y="483"/>
                  </a:lnTo>
                  <a:lnTo>
                    <a:pt x="59" y="483"/>
                  </a:lnTo>
                  <a:lnTo>
                    <a:pt x="59" y="486"/>
                  </a:lnTo>
                  <a:lnTo>
                    <a:pt x="62" y="486"/>
                  </a:lnTo>
                  <a:lnTo>
                    <a:pt x="62" y="486"/>
                  </a:lnTo>
                  <a:lnTo>
                    <a:pt x="64" y="486"/>
                  </a:lnTo>
                  <a:lnTo>
                    <a:pt x="64" y="486"/>
                  </a:lnTo>
                  <a:lnTo>
                    <a:pt x="67" y="483"/>
                  </a:lnTo>
                  <a:lnTo>
                    <a:pt x="67" y="483"/>
                  </a:lnTo>
                  <a:lnTo>
                    <a:pt x="67" y="483"/>
                  </a:lnTo>
                  <a:lnTo>
                    <a:pt x="69" y="483"/>
                  </a:lnTo>
                  <a:lnTo>
                    <a:pt x="69" y="483"/>
                  </a:lnTo>
                  <a:lnTo>
                    <a:pt x="71" y="481"/>
                  </a:lnTo>
                  <a:lnTo>
                    <a:pt x="71" y="481"/>
                  </a:lnTo>
                  <a:lnTo>
                    <a:pt x="74" y="481"/>
                  </a:lnTo>
                  <a:lnTo>
                    <a:pt x="76" y="483"/>
                  </a:lnTo>
                  <a:lnTo>
                    <a:pt x="78" y="483"/>
                  </a:lnTo>
                  <a:lnTo>
                    <a:pt x="78" y="483"/>
                  </a:lnTo>
                  <a:lnTo>
                    <a:pt x="81" y="483"/>
                  </a:lnTo>
                  <a:lnTo>
                    <a:pt x="83" y="483"/>
                  </a:lnTo>
                  <a:lnTo>
                    <a:pt x="86" y="486"/>
                  </a:lnTo>
                  <a:lnTo>
                    <a:pt x="86" y="486"/>
                  </a:lnTo>
                  <a:lnTo>
                    <a:pt x="86" y="483"/>
                  </a:lnTo>
                  <a:lnTo>
                    <a:pt x="88" y="483"/>
                  </a:lnTo>
                  <a:lnTo>
                    <a:pt x="88" y="481"/>
                  </a:lnTo>
                  <a:lnTo>
                    <a:pt x="88" y="481"/>
                  </a:lnTo>
                  <a:lnTo>
                    <a:pt x="90" y="481"/>
                  </a:lnTo>
                  <a:lnTo>
                    <a:pt x="90" y="481"/>
                  </a:lnTo>
                  <a:lnTo>
                    <a:pt x="90" y="481"/>
                  </a:lnTo>
                  <a:lnTo>
                    <a:pt x="90" y="483"/>
                  </a:lnTo>
                  <a:lnTo>
                    <a:pt x="93" y="486"/>
                  </a:lnTo>
                  <a:lnTo>
                    <a:pt x="93" y="488"/>
                  </a:lnTo>
                  <a:lnTo>
                    <a:pt x="93" y="488"/>
                  </a:lnTo>
                  <a:lnTo>
                    <a:pt x="97" y="490"/>
                  </a:lnTo>
                  <a:lnTo>
                    <a:pt x="97" y="490"/>
                  </a:lnTo>
                  <a:lnTo>
                    <a:pt x="100" y="490"/>
                  </a:lnTo>
                  <a:lnTo>
                    <a:pt x="100" y="488"/>
                  </a:lnTo>
                  <a:lnTo>
                    <a:pt x="100" y="488"/>
                  </a:lnTo>
                  <a:lnTo>
                    <a:pt x="102" y="488"/>
                  </a:lnTo>
                  <a:lnTo>
                    <a:pt x="102" y="488"/>
                  </a:lnTo>
                  <a:lnTo>
                    <a:pt x="102" y="488"/>
                  </a:lnTo>
                  <a:lnTo>
                    <a:pt x="104" y="488"/>
                  </a:lnTo>
                  <a:lnTo>
                    <a:pt x="104" y="486"/>
                  </a:lnTo>
                  <a:lnTo>
                    <a:pt x="104" y="486"/>
                  </a:lnTo>
                  <a:lnTo>
                    <a:pt x="107" y="483"/>
                  </a:lnTo>
                  <a:lnTo>
                    <a:pt x="107" y="483"/>
                  </a:lnTo>
                  <a:lnTo>
                    <a:pt x="107" y="483"/>
                  </a:lnTo>
                  <a:lnTo>
                    <a:pt x="107" y="481"/>
                  </a:lnTo>
                  <a:lnTo>
                    <a:pt x="107" y="481"/>
                  </a:lnTo>
                  <a:lnTo>
                    <a:pt x="109" y="478"/>
                  </a:lnTo>
                  <a:lnTo>
                    <a:pt x="109" y="478"/>
                  </a:lnTo>
                  <a:lnTo>
                    <a:pt x="112" y="478"/>
                  </a:lnTo>
                  <a:lnTo>
                    <a:pt x="114" y="478"/>
                  </a:lnTo>
                  <a:lnTo>
                    <a:pt x="114" y="476"/>
                  </a:lnTo>
                  <a:lnTo>
                    <a:pt x="114" y="476"/>
                  </a:lnTo>
                  <a:lnTo>
                    <a:pt x="114" y="474"/>
                  </a:lnTo>
                  <a:lnTo>
                    <a:pt x="114" y="474"/>
                  </a:lnTo>
                  <a:lnTo>
                    <a:pt x="114" y="471"/>
                  </a:lnTo>
                  <a:lnTo>
                    <a:pt x="114" y="471"/>
                  </a:lnTo>
                  <a:lnTo>
                    <a:pt x="116" y="469"/>
                  </a:lnTo>
                  <a:lnTo>
                    <a:pt x="116" y="469"/>
                  </a:lnTo>
                  <a:lnTo>
                    <a:pt x="114" y="467"/>
                  </a:lnTo>
                  <a:lnTo>
                    <a:pt x="116" y="464"/>
                  </a:lnTo>
                  <a:lnTo>
                    <a:pt x="116" y="464"/>
                  </a:lnTo>
                  <a:lnTo>
                    <a:pt x="119" y="464"/>
                  </a:lnTo>
                  <a:lnTo>
                    <a:pt x="119" y="467"/>
                  </a:lnTo>
                  <a:lnTo>
                    <a:pt x="121" y="467"/>
                  </a:lnTo>
                  <a:lnTo>
                    <a:pt x="123" y="464"/>
                  </a:lnTo>
                  <a:lnTo>
                    <a:pt x="123" y="464"/>
                  </a:lnTo>
                  <a:lnTo>
                    <a:pt x="126" y="462"/>
                  </a:lnTo>
                  <a:lnTo>
                    <a:pt x="126" y="462"/>
                  </a:lnTo>
                  <a:lnTo>
                    <a:pt x="128" y="462"/>
                  </a:lnTo>
                  <a:lnTo>
                    <a:pt x="131" y="460"/>
                  </a:lnTo>
                  <a:lnTo>
                    <a:pt x="133" y="460"/>
                  </a:lnTo>
                  <a:lnTo>
                    <a:pt x="135" y="460"/>
                  </a:lnTo>
                  <a:lnTo>
                    <a:pt x="138" y="460"/>
                  </a:lnTo>
                  <a:lnTo>
                    <a:pt x="142" y="460"/>
                  </a:lnTo>
                  <a:lnTo>
                    <a:pt x="145" y="462"/>
                  </a:lnTo>
                  <a:lnTo>
                    <a:pt x="147" y="462"/>
                  </a:lnTo>
                  <a:lnTo>
                    <a:pt x="149" y="462"/>
                  </a:lnTo>
                  <a:lnTo>
                    <a:pt x="149" y="462"/>
                  </a:lnTo>
                  <a:lnTo>
                    <a:pt x="152" y="462"/>
                  </a:lnTo>
                  <a:lnTo>
                    <a:pt x="152" y="460"/>
                  </a:lnTo>
                  <a:lnTo>
                    <a:pt x="154" y="460"/>
                  </a:lnTo>
                  <a:lnTo>
                    <a:pt x="154" y="457"/>
                  </a:lnTo>
                  <a:lnTo>
                    <a:pt x="157" y="457"/>
                  </a:lnTo>
                  <a:lnTo>
                    <a:pt x="159" y="457"/>
                  </a:lnTo>
                  <a:lnTo>
                    <a:pt x="161" y="460"/>
                  </a:lnTo>
                  <a:lnTo>
                    <a:pt x="161" y="460"/>
                  </a:lnTo>
                  <a:lnTo>
                    <a:pt x="164" y="462"/>
                  </a:lnTo>
                  <a:lnTo>
                    <a:pt x="164" y="464"/>
                  </a:lnTo>
                  <a:lnTo>
                    <a:pt x="164" y="464"/>
                  </a:lnTo>
                  <a:lnTo>
                    <a:pt x="168" y="467"/>
                  </a:lnTo>
                  <a:lnTo>
                    <a:pt x="168" y="467"/>
                  </a:lnTo>
                  <a:lnTo>
                    <a:pt x="171" y="467"/>
                  </a:lnTo>
                  <a:lnTo>
                    <a:pt x="173" y="467"/>
                  </a:lnTo>
                  <a:lnTo>
                    <a:pt x="175" y="467"/>
                  </a:lnTo>
                  <a:lnTo>
                    <a:pt x="175" y="464"/>
                  </a:lnTo>
                  <a:lnTo>
                    <a:pt x="178" y="464"/>
                  </a:lnTo>
                  <a:lnTo>
                    <a:pt x="180" y="462"/>
                  </a:lnTo>
                  <a:lnTo>
                    <a:pt x="180" y="462"/>
                  </a:lnTo>
                  <a:lnTo>
                    <a:pt x="183" y="460"/>
                  </a:lnTo>
                  <a:lnTo>
                    <a:pt x="183" y="457"/>
                  </a:lnTo>
                  <a:lnTo>
                    <a:pt x="183" y="457"/>
                  </a:lnTo>
                  <a:lnTo>
                    <a:pt x="183" y="455"/>
                  </a:lnTo>
                  <a:lnTo>
                    <a:pt x="183" y="455"/>
                  </a:lnTo>
                  <a:lnTo>
                    <a:pt x="180" y="452"/>
                  </a:lnTo>
                  <a:lnTo>
                    <a:pt x="180" y="452"/>
                  </a:lnTo>
                  <a:lnTo>
                    <a:pt x="180" y="450"/>
                  </a:lnTo>
                  <a:lnTo>
                    <a:pt x="183" y="450"/>
                  </a:lnTo>
                  <a:lnTo>
                    <a:pt x="183" y="450"/>
                  </a:lnTo>
                  <a:lnTo>
                    <a:pt x="185" y="450"/>
                  </a:lnTo>
                  <a:lnTo>
                    <a:pt x="185" y="450"/>
                  </a:lnTo>
                  <a:lnTo>
                    <a:pt x="185" y="452"/>
                  </a:lnTo>
                  <a:lnTo>
                    <a:pt x="185" y="452"/>
                  </a:lnTo>
                  <a:lnTo>
                    <a:pt x="185" y="455"/>
                  </a:lnTo>
                  <a:lnTo>
                    <a:pt x="185" y="455"/>
                  </a:lnTo>
                  <a:lnTo>
                    <a:pt x="187" y="457"/>
                  </a:lnTo>
                  <a:lnTo>
                    <a:pt x="190" y="457"/>
                  </a:lnTo>
                  <a:lnTo>
                    <a:pt x="190" y="457"/>
                  </a:lnTo>
                  <a:lnTo>
                    <a:pt x="190" y="457"/>
                  </a:lnTo>
                  <a:lnTo>
                    <a:pt x="192" y="455"/>
                  </a:lnTo>
                  <a:lnTo>
                    <a:pt x="192" y="455"/>
                  </a:lnTo>
                  <a:lnTo>
                    <a:pt x="192" y="452"/>
                  </a:lnTo>
                  <a:lnTo>
                    <a:pt x="190" y="450"/>
                  </a:lnTo>
                  <a:lnTo>
                    <a:pt x="190" y="448"/>
                  </a:lnTo>
                  <a:lnTo>
                    <a:pt x="190" y="445"/>
                  </a:lnTo>
                  <a:lnTo>
                    <a:pt x="192" y="445"/>
                  </a:lnTo>
                  <a:lnTo>
                    <a:pt x="194" y="443"/>
                  </a:lnTo>
                  <a:lnTo>
                    <a:pt x="197" y="443"/>
                  </a:lnTo>
                  <a:lnTo>
                    <a:pt x="199" y="443"/>
                  </a:lnTo>
                  <a:lnTo>
                    <a:pt x="199" y="441"/>
                  </a:lnTo>
                  <a:lnTo>
                    <a:pt x="202" y="441"/>
                  </a:lnTo>
                  <a:lnTo>
                    <a:pt x="204" y="441"/>
                  </a:lnTo>
                  <a:lnTo>
                    <a:pt x="204" y="441"/>
                  </a:lnTo>
                  <a:lnTo>
                    <a:pt x="206" y="441"/>
                  </a:lnTo>
                  <a:lnTo>
                    <a:pt x="206" y="441"/>
                  </a:lnTo>
                  <a:lnTo>
                    <a:pt x="209" y="441"/>
                  </a:lnTo>
                  <a:lnTo>
                    <a:pt x="216" y="441"/>
                  </a:lnTo>
                  <a:lnTo>
                    <a:pt x="216" y="441"/>
                  </a:lnTo>
                  <a:lnTo>
                    <a:pt x="218" y="441"/>
                  </a:lnTo>
                  <a:lnTo>
                    <a:pt x="218" y="443"/>
                  </a:lnTo>
                  <a:lnTo>
                    <a:pt x="220" y="443"/>
                  </a:lnTo>
                  <a:lnTo>
                    <a:pt x="220" y="443"/>
                  </a:lnTo>
                  <a:lnTo>
                    <a:pt x="223" y="443"/>
                  </a:lnTo>
                  <a:lnTo>
                    <a:pt x="225" y="441"/>
                  </a:lnTo>
                  <a:lnTo>
                    <a:pt x="225" y="441"/>
                  </a:lnTo>
                  <a:lnTo>
                    <a:pt x="228" y="438"/>
                  </a:lnTo>
                  <a:lnTo>
                    <a:pt x="228" y="434"/>
                  </a:lnTo>
                  <a:lnTo>
                    <a:pt x="228" y="429"/>
                  </a:lnTo>
                  <a:lnTo>
                    <a:pt x="225" y="426"/>
                  </a:lnTo>
                  <a:lnTo>
                    <a:pt x="225" y="426"/>
                  </a:lnTo>
                  <a:lnTo>
                    <a:pt x="225" y="424"/>
                  </a:lnTo>
                  <a:lnTo>
                    <a:pt x="225" y="422"/>
                  </a:lnTo>
                  <a:lnTo>
                    <a:pt x="225" y="419"/>
                  </a:lnTo>
                  <a:lnTo>
                    <a:pt x="225" y="417"/>
                  </a:lnTo>
                  <a:lnTo>
                    <a:pt x="228" y="415"/>
                  </a:lnTo>
                  <a:lnTo>
                    <a:pt x="228" y="415"/>
                  </a:lnTo>
                  <a:lnTo>
                    <a:pt x="228" y="412"/>
                  </a:lnTo>
                  <a:lnTo>
                    <a:pt x="228" y="412"/>
                  </a:lnTo>
                  <a:lnTo>
                    <a:pt x="225" y="410"/>
                  </a:lnTo>
                  <a:lnTo>
                    <a:pt x="228" y="407"/>
                  </a:lnTo>
                  <a:lnTo>
                    <a:pt x="228" y="407"/>
                  </a:lnTo>
                  <a:lnTo>
                    <a:pt x="230" y="403"/>
                  </a:lnTo>
                  <a:lnTo>
                    <a:pt x="232" y="403"/>
                  </a:lnTo>
                  <a:lnTo>
                    <a:pt x="232" y="400"/>
                  </a:lnTo>
                  <a:lnTo>
                    <a:pt x="235" y="400"/>
                  </a:lnTo>
                  <a:lnTo>
                    <a:pt x="237" y="400"/>
                  </a:lnTo>
                  <a:lnTo>
                    <a:pt x="239" y="400"/>
                  </a:lnTo>
                  <a:lnTo>
                    <a:pt x="239" y="400"/>
                  </a:lnTo>
                  <a:lnTo>
                    <a:pt x="247" y="400"/>
                  </a:lnTo>
                  <a:lnTo>
                    <a:pt x="249" y="400"/>
                  </a:lnTo>
                  <a:lnTo>
                    <a:pt x="251" y="398"/>
                  </a:lnTo>
                  <a:lnTo>
                    <a:pt x="251" y="398"/>
                  </a:lnTo>
                  <a:lnTo>
                    <a:pt x="251" y="396"/>
                  </a:lnTo>
                  <a:lnTo>
                    <a:pt x="254" y="396"/>
                  </a:lnTo>
                  <a:lnTo>
                    <a:pt x="258" y="393"/>
                  </a:lnTo>
                  <a:lnTo>
                    <a:pt x="258" y="393"/>
                  </a:lnTo>
                  <a:lnTo>
                    <a:pt x="263" y="393"/>
                  </a:lnTo>
                  <a:lnTo>
                    <a:pt x="263" y="393"/>
                  </a:lnTo>
                  <a:lnTo>
                    <a:pt x="265" y="393"/>
                  </a:lnTo>
                  <a:lnTo>
                    <a:pt x="265" y="393"/>
                  </a:lnTo>
                  <a:lnTo>
                    <a:pt x="268" y="391"/>
                  </a:lnTo>
                  <a:lnTo>
                    <a:pt x="270" y="391"/>
                  </a:lnTo>
                  <a:lnTo>
                    <a:pt x="273" y="389"/>
                  </a:lnTo>
                  <a:lnTo>
                    <a:pt x="273" y="391"/>
                  </a:lnTo>
                  <a:lnTo>
                    <a:pt x="275" y="391"/>
                  </a:lnTo>
                  <a:lnTo>
                    <a:pt x="275" y="389"/>
                  </a:lnTo>
                  <a:lnTo>
                    <a:pt x="277" y="386"/>
                  </a:lnTo>
                  <a:lnTo>
                    <a:pt x="280" y="386"/>
                  </a:lnTo>
                  <a:lnTo>
                    <a:pt x="284" y="386"/>
                  </a:lnTo>
                  <a:lnTo>
                    <a:pt x="284" y="386"/>
                  </a:lnTo>
                  <a:lnTo>
                    <a:pt x="287" y="384"/>
                  </a:lnTo>
                  <a:lnTo>
                    <a:pt x="289" y="381"/>
                  </a:lnTo>
                  <a:lnTo>
                    <a:pt x="289" y="381"/>
                  </a:lnTo>
                  <a:lnTo>
                    <a:pt x="291" y="381"/>
                  </a:lnTo>
                  <a:lnTo>
                    <a:pt x="294" y="386"/>
                  </a:lnTo>
                  <a:lnTo>
                    <a:pt x="296" y="386"/>
                  </a:lnTo>
                  <a:lnTo>
                    <a:pt x="299" y="386"/>
                  </a:lnTo>
                  <a:lnTo>
                    <a:pt x="299" y="386"/>
                  </a:lnTo>
                  <a:lnTo>
                    <a:pt x="301" y="386"/>
                  </a:lnTo>
                  <a:lnTo>
                    <a:pt x="301" y="389"/>
                  </a:lnTo>
                  <a:lnTo>
                    <a:pt x="303" y="391"/>
                  </a:lnTo>
                  <a:lnTo>
                    <a:pt x="303" y="393"/>
                  </a:lnTo>
                  <a:lnTo>
                    <a:pt x="306" y="393"/>
                  </a:lnTo>
                  <a:lnTo>
                    <a:pt x="306" y="393"/>
                  </a:lnTo>
                  <a:lnTo>
                    <a:pt x="308" y="393"/>
                  </a:lnTo>
                  <a:lnTo>
                    <a:pt x="310" y="393"/>
                  </a:lnTo>
                  <a:lnTo>
                    <a:pt x="313" y="391"/>
                  </a:lnTo>
                  <a:lnTo>
                    <a:pt x="315" y="386"/>
                  </a:lnTo>
                  <a:lnTo>
                    <a:pt x="315" y="386"/>
                  </a:lnTo>
                  <a:lnTo>
                    <a:pt x="315" y="386"/>
                  </a:lnTo>
                  <a:lnTo>
                    <a:pt x="318" y="384"/>
                  </a:lnTo>
                  <a:lnTo>
                    <a:pt x="318" y="384"/>
                  </a:lnTo>
                  <a:lnTo>
                    <a:pt x="320" y="381"/>
                  </a:lnTo>
                  <a:lnTo>
                    <a:pt x="320" y="381"/>
                  </a:lnTo>
                  <a:lnTo>
                    <a:pt x="320" y="379"/>
                  </a:lnTo>
                  <a:lnTo>
                    <a:pt x="322" y="377"/>
                  </a:lnTo>
                  <a:lnTo>
                    <a:pt x="322" y="377"/>
                  </a:lnTo>
                  <a:lnTo>
                    <a:pt x="322" y="372"/>
                  </a:lnTo>
                  <a:lnTo>
                    <a:pt x="322" y="372"/>
                  </a:lnTo>
                  <a:lnTo>
                    <a:pt x="320" y="370"/>
                  </a:lnTo>
                  <a:lnTo>
                    <a:pt x="320" y="370"/>
                  </a:lnTo>
                  <a:lnTo>
                    <a:pt x="320" y="370"/>
                  </a:lnTo>
                  <a:lnTo>
                    <a:pt x="320" y="367"/>
                  </a:lnTo>
                  <a:lnTo>
                    <a:pt x="320" y="367"/>
                  </a:lnTo>
                  <a:lnTo>
                    <a:pt x="318" y="367"/>
                  </a:lnTo>
                  <a:lnTo>
                    <a:pt x="315" y="365"/>
                  </a:lnTo>
                  <a:lnTo>
                    <a:pt x="315" y="365"/>
                  </a:lnTo>
                  <a:lnTo>
                    <a:pt x="315" y="365"/>
                  </a:lnTo>
                  <a:lnTo>
                    <a:pt x="315" y="362"/>
                  </a:lnTo>
                  <a:lnTo>
                    <a:pt x="318" y="360"/>
                  </a:lnTo>
                  <a:lnTo>
                    <a:pt x="318" y="360"/>
                  </a:lnTo>
                  <a:lnTo>
                    <a:pt x="318" y="358"/>
                  </a:lnTo>
                  <a:lnTo>
                    <a:pt x="320" y="358"/>
                  </a:lnTo>
                  <a:lnTo>
                    <a:pt x="320" y="353"/>
                  </a:lnTo>
                  <a:lnTo>
                    <a:pt x="325" y="353"/>
                  </a:lnTo>
                  <a:lnTo>
                    <a:pt x="325" y="353"/>
                  </a:lnTo>
                  <a:lnTo>
                    <a:pt x="325" y="351"/>
                  </a:lnTo>
                  <a:lnTo>
                    <a:pt x="327" y="351"/>
                  </a:lnTo>
                  <a:lnTo>
                    <a:pt x="327" y="351"/>
                  </a:lnTo>
                  <a:lnTo>
                    <a:pt x="329" y="351"/>
                  </a:lnTo>
                  <a:lnTo>
                    <a:pt x="329" y="351"/>
                  </a:lnTo>
                  <a:lnTo>
                    <a:pt x="329" y="351"/>
                  </a:lnTo>
                  <a:lnTo>
                    <a:pt x="329" y="351"/>
                  </a:lnTo>
                  <a:lnTo>
                    <a:pt x="332" y="351"/>
                  </a:lnTo>
                  <a:lnTo>
                    <a:pt x="332" y="351"/>
                  </a:lnTo>
                  <a:lnTo>
                    <a:pt x="332" y="348"/>
                  </a:lnTo>
                  <a:lnTo>
                    <a:pt x="332" y="348"/>
                  </a:lnTo>
                  <a:lnTo>
                    <a:pt x="334" y="346"/>
                  </a:lnTo>
                  <a:lnTo>
                    <a:pt x="334" y="346"/>
                  </a:lnTo>
                  <a:lnTo>
                    <a:pt x="336" y="344"/>
                  </a:lnTo>
                  <a:lnTo>
                    <a:pt x="336" y="344"/>
                  </a:lnTo>
                  <a:lnTo>
                    <a:pt x="339" y="346"/>
                  </a:lnTo>
                  <a:lnTo>
                    <a:pt x="339" y="348"/>
                  </a:lnTo>
                  <a:lnTo>
                    <a:pt x="339" y="348"/>
                  </a:lnTo>
                  <a:lnTo>
                    <a:pt x="339" y="346"/>
                  </a:lnTo>
                  <a:lnTo>
                    <a:pt x="341" y="346"/>
                  </a:lnTo>
                  <a:lnTo>
                    <a:pt x="341" y="348"/>
                  </a:lnTo>
                  <a:lnTo>
                    <a:pt x="341" y="348"/>
                  </a:lnTo>
                  <a:lnTo>
                    <a:pt x="344" y="348"/>
                  </a:lnTo>
                  <a:lnTo>
                    <a:pt x="344" y="348"/>
                  </a:lnTo>
                  <a:lnTo>
                    <a:pt x="346" y="348"/>
                  </a:lnTo>
                  <a:lnTo>
                    <a:pt x="346" y="351"/>
                  </a:lnTo>
                  <a:lnTo>
                    <a:pt x="348" y="353"/>
                  </a:lnTo>
                  <a:lnTo>
                    <a:pt x="351" y="355"/>
                  </a:lnTo>
                  <a:lnTo>
                    <a:pt x="351" y="358"/>
                  </a:lnTo>
                  <a:lnTo>
                    <a:pt x="351" y="358"/>
                  </a:lnTo>
                  <a:lnTo>
                    <a:pt x="351" y="360"/>
                  </a:lnTo>
                  <a:lnTo>
                    <a:pt x="351" y="360"/>
                  </a:lnTo>
                  <a:lnTo>
                    <a:pt x="351" y="362"/>
                  </a:lnTo>
                  <a:lnTo>
                    <a:pt x="351" y="362"/>
                  </a:lnTo>
                  <a:lnTo>
                    <a:pt x="353" y="365"/>
                  </a:lnTo>
                  <a:lnTo>
                    <a:pt x="353" y="365"/>
                  </a:lnTo>
                  <a:lnTo>
                    <a:pt x="353" y="365"/>
                  </a:lnTo>
                  <a:lnTo>
                    <a:pt x="353" y="365"/>
                  </a:lnTo>
                  <a:lnTo>
                    <a:pt x="353" y="367"/>
                  </a:lnTo>
                  <a:lnTo>
                    <a:pt x="355" y="367"/>
                  </a:lnTo>
                  <a:lnTo>
                    <a:pt x="355" y="367"/>
                  </a:lnTo>
                  <a:lnTo>
                    <a:pt x="358" y="367"/>
                  </a:lnTo>
                  <a:lnTo>
                    <a:pt x="358" y="370"/>
                  </a:lnTo>
                  <a:lnTo>
                    <a:pt x="358" y="370"/>
                  </a:lnTo>
                  <a:lnTo>
                    <a:pt x="358" y="372"/>
                  </a:lnTo>
                  <a:lnTo>
                    <a:pt x="358" y="372"/>
                  </a:lnTo>
                  <a:lnTo>
                    <a:pt x="358" y="372"/>
                  </a:lnTo>
                  <a:lnTo>
                    <a:pt x="358" y="372"/>
                  </a:lnTo>
                  <a:lnTo>
                    <a:pt x="360" y="370"/>
                  </a:lnTo>
                  <a:lnTo>
                    <a:pt x="360" y="370"/>
                  </a:lnTo>
                  <a:lnTo>
                    <a:pt x="360" y="370"/>
                  </a:lnTo>
                  <a:lnTo>
                    <a:pt x="360" y="367"/>
                  </a:lnTo>
                  <a:lnTo>
                    <a:pt x="363" y="367"/>
                  </a:lnTo>
                  <a:lnTo>
                    <a:pt x="363" y="370"/>
                  </a:lnTo>
                  <a:lnTo>
                    <a:pt x="365" y="370"/>
                  </a:lnTo>
                  <a:lnTo>
                    <a:pt x="365" y="370"/>
                  </a:lnTo>
                  <a:lnTo>
                    <a:pt x="365" y="370"/>
                  </a:lnTo>
                  <a:lnTo>
                    <a:pt x="367" y="372"/>
                  </a:lnTo>
                  <a:lnTo>
                    <a:pt x="367" y="372"/>
                  </a:lnTo>
                  <a:lnTo>
                    <a:pt x="367" y="372"/>
                  </a:lnTo>
                  <a:lnTo>
                    <a:pt x="367" y="374"/>
                  </a:lnTo>
                  <a:lnTo>
                    <a:pt x="370" y="374"/>
                  </a:lnTo>
                  <a:lnTo>
                    <a:pt x="370" y="374"/>
                  </a:lnTo>
                  <a:lnTo>
                    <a:pt x="372" y="377"/>
                  </a:lnTo>
                  <a:lnTo>
                    <a:pt x="372" y="377"/>
                  </a:lnTo>
                  <a:lnTo>
                    <a:pt x="374" y="377"/>
                  </a:lnTo>
                  <a:lnTo>
                    <a:pt x="374" y="377"/>
                  </a:lnTo>
                  <a:lnTo>
                    <a:pt x="377" y="377"/>
                  </a:lnTo>
                  <a:lnTo>
                    <a:pt x="379" y="377"/>
                  </a:lnTo>
                  <a:lnTo>
                    <a:pt x="379" y="377"/>
                  </a:lnTo>
                  <a:lnTo>
                    <a:pt x="381" y="377"/>
                  </a:lnTo>
                  <a:lnTo>
                    <a:pt x="384" y="374"/>
                  </a:lnTo>
                  <a:lnTo>
                    <a:pt x="384" y="374"/>
                  </a:lnTo>
                  <a:lnTo>
                    <a:pt x="384" y="374"/>
                  </a:lnTo>
                  <a:lnTo>
                    <a:pt x="384" y="374"/>
                  </a:lnTo>
                  <a:lnTo>
                    <a:pt x="381" y="372"/>
                  </a:lnTo>
                  <a:lnTo>
                    <a:pt x="381" y="372"/>
                  </a:lnTo>
                  <a:lnTo>
                    <a:pt x="381" y="372"/>
                  </a:lnTo>
                  <a:lnTo>
                    <a:pt x="379" y="372"/>
                  </a:lnTo>
                  <a:lnTo>
                    <a:pt x="379" y="372"/>
                  </a:lnTo>
                  <a:lnTo>
                    <a:pt x="379" y="370"/>
                  </a:lnTo>
                  <a:lnTo>
                    <a:pt x="379" y="370"/>
                  </a:lnTo>
                  <a:lnTo>
                    <a:pt x="379" y="367"/>
                  </a:lnTo>
                  <a:lnTo>
                    <a:pt x="379" y="367"/>
                  </a:lnTo>
                  <a:lnTo>
                    <a:pt x="379" y="365"/>
                  </a:lnTo>
                  <a:lnTo>
                    <a:pt x="381" y="365"/>
                  </a:lnTo>
                  <a:lnTo>
                    <a:pt x="384" y="365"/>
                  </a:lnTo>
                  <a:lnTo>
                    <a:pt x="381" y="362"/>
                  </a:lnTo>
                  <a:lnTo>
                    <a:pt x="381" y="362"/>
                  </a:lnTo>
                  <a:lnTo>
                    <a:pt x="381" y="362"/>
                  </a:lnTo>
                  <a:lnTo>
                    <a:pt x="381" y="360"/>
                  </a:lnTo>
                  <a:lnTo>
                    <a:pt x="381" y="360"/>
                  </a:lnTo>
                  <a:lnTo>
                    <a:pt x="384" y="360"/>
                  </a:lnTo>
                  <a:lnTo>
                    <a:pt x="384" y="360"/>
                  </a:lnTo>
                  <a:lnTo>
                    <a:pt x="384" y="360"/>
                  </a:lnTo>
                  <a:lnTo>
                    <a:pt x="381" y="358"/>
                  </a:lnTo>
                  <a:lnTo>
                    <a:pt x="381" y="358"/>
                  </a:lnTo>
                  <a:lnTo>
                    <a:pt x="377" y="355"/>
                  </a:lnTo>
                  <a:lnTo>
                    <a:pt x="374" y="358"/>
                  </a:lnTo>
                  <a:lnTo>
                    <a:pt x="374" y="355"/>
                  </a:lnTo>
                  <a:lnTo>
                    <a:pt x="372" y="355"/>
                  </a:lnTo>
                  <a:lnTo>
                    <a:pt x="372" y="358"/>
                  </a:lnTo>
                  <a:lnTo>
                    <a:pt x="372" y="358"/>
                  </a:lnTo>
                  <a:lnTo>
                    <a:pt x="372" y="360"/>
                  </a:lnTo>
                  <a:lnTo>
                    <a:pt x="370" y="358"/>
                  </a:lnTo>
                  <a:lnTo>
                    <a:pt x="370" y="358"/>
                  </a:lnTo>
                  <a:lnTo>
                    <a:pt x="370" y="358"/>
                  </a:lnTo>
                  <a:lnTo>
                    <a:pt x="367" y="358"/>
                  </a:lnTo>
                  <a:lnTo>
                    <a:pt x="367" y="355"/>
                  </a:lnTo>
                  <a:lnTo>
                    <a:pt x="363" y="355"/>
                  </a:lnTo>
                  <a:lnTo>
                    <a:pt x="360" y="355"/>
                  </a:lnTo>
                  <a:lnTo>
                    <a:pt x="360" y="353"/>
                  </a:lnTo>
                  <a:lnTo>
                    <a:pt x="358" y="353"/>
                  </a:lnTo>
                  <a:lnTo>
                    <a:pt x="355" y="353"/>
                  </a:lnTo>
                  <a:lnTo>
                    <a:pt x="358" y="353"/>
                  </a:lnTo>
                  <a:lnTo>
                    <a:pt x="358" y="351"/>
                  </a:lnTo>
                  <a:lnTo>
                    <a:pt x="358" y="351"/>
                  </a:lnTo>
                  <a:lnTo>
                    <a:pt x="358" y="351"/>
                  </a:lnTo>
                  <a:lnTo>
                    <a:pt x="358" y="351"/>
                  </a:lnTo>
                  <a:lnTo>
                    <a:pt x="360" y="348"/>
                  </a:lnTo>
                  <a:lnTo>
                    <a:pt x="360" y="348"/>
                  </a:lnTo>
                  <a:lnTo>
                    <a:pt x="360" y="348"/>
                  </a:lnTo>
                  <a:lnTo>
                    <a:pt x="360" y="348"/>
                  </a:lnTo>
                  <a:lnTo>
                    <a:pt x="360" y="346"/>
                  </a:lnTo>
                  <a:lnTo>
                    <a:pt x="358" y="346"/>
                  </a:lnTo>
                  <a:lnTo>
                    <a:pt x="358" y="346"/>
                  </a:lnTo>
                  <a:lnTo>
                    <a:pt x="358" y="346"/>
                  </a:lnTo>
                  <a:lnTo>
                    <a:pt x="358" y="344"/>
                  </a:lnTo>
                  <a:lnTo>
                    <a:pt x="358" y="344"/>
                  </a:lnTo>
                  <a:lnTo>
                    <a:pt x="358" y="344"/>
                  </a:lnTo>
                  <a:lnTo>
                    <a:pt x="358" y="341"/>
                  </a:lnTo>
                  <a:lnTo>
                    <a:pt x="358" y="341"/>
                  </a:lnTo>
                  <a:lnTo>
                    <a:pt x="360" y="341"/>
                  </a:lnTo>
                  <a:lnTo>
                    <a:pt x="360" y="341"/>
                  </a:lnTo>
                  <a:lnTo>
                    <a:pt x="360" y="341"/>
                  </a:lnTo>
                  <a:lnTo>
                    <a:pt x="360" y="341"/>
                  </a:lnTo>
                  <a:lnTo>
                    <a:pt x="360" y="341"/>
                  </a:lnTo>
                  <a:lnTo>
                    <a:pt x="360" y="341"/>
                  </a:lnTo>
                  <a:lnTo>
                    <a:pt x="360" y="344"/>
                  </a:lnTo>
                  <a:lnTo>
                    <a:pt x="363" y="344"/>
                  </a:lnTo>
                  <a:lnTo>
                    <a:pt x="363" y="346"/>
                  </a:lnTo>
                  <a:lnTo>
                    <a:pt x="363" y="346"/>
                  </a:lnTo>
                  <a:lnTo>
                    <a:pt x="365" y="346"/>
                  </a:lnTo>
                  <a:lnTo>
                    <a:pt x="367" y="348"/>
                  </a:lnTo>
                  <a:lnTo>
                    <a:pt x="367" y="346"/>
                  </a:lnTo>
                  <a:lnTo>
                    <a:pt x="370" y="346"/>
                  </a:lnTo>
                  <a:lnTo>
                    <a:pt x="370" y="346"/>
                  </a:lnTo>
                  <a:lnTo>
                    <a:pt x="370" y="344"/>
                  </a:lnTo>
                  <a:lnTo>
                    <a:pt x="370" y="344"/>
                  </a:lnTo>
                  <a:lnTo>
                    <a:pt x="372" y="344"/>
                  </a:lnTo>
                  <a:lnTo>
                    <a:pt x="372" y="341"/>
                  </a:lnTo>
                  <a:lnTo>
                    <a:pt x="372" y="339"/>
                  </a:lnTo>
                  <a:lnTo>
                    <a:pt x="372" y="339"/>
                  </a:lnTo>
                  <a:lnTo>
                    <a:pt x="372" y="339"/>
                  </a:lnTo>
                  <a:lnTo>
                    <a:pt x="372" y="336"/>
                  </a:lnTo>
                  <a:lnTo>
                    <a:pt x="372" y="336"/>
                  </a:lnTo>
                  <a:lnTo>
                    <a:pt x="374" y="336"/>
                  </a:lnTo>
                  <a:lnTo>
                    <a:pt x="374" y="336"/>
                  </a:lnTo>
                  <a:lnTo>
                    <a:pt x="377" y="336"/>
                  </a:lnTo>
                  <a:lnTo>
                    <a:pt x="377" y="334"/>
                  </a:lnTo>
                  <a:lnTo>
                    <a:pt x="377" y="334"/>
                  </a:lnTo>
                  <a:lnTo>
                    <a:pt x="379" y="334"/>
                  </a:lnTo>
                  <a:lnTo>
                    <a:pt x="379" y="332"/>
                  </a:lnTo>
                  <a:lnTo>
                    <a:pt x="381" y="334"/>
                  </a:lnTo>
                  <a:lnTo>
                    <a:pt x="381" y="334"/>
                  </a:lnTo>
                  <a:lnTo>
                    <a:pt x="384" y="334"/>
                  </a:lnTo>
                  <a:lnTo>
                    <a:pt x="384" y="336"/>
                  </a:lnTo>
                  <a:lnTo>
                    <a:pt x="386" y="336"/>
                  </a:lnTo>
                  <a:lnTo>
                    <a:pt x="386" y="336"/>
                  </a:lnTo>
                  <a:lnTo>
                    <a:pt x="386" y="336"/>
                  </a:lnTo>
                  <a:lnTo>
                    <a:pt x="389" y="336"/>
                  </a:lnTo>
                  <a:lnTo>
                    <a:pt x="386" y="336"/>
                  </a:lnTo>
                  <a:lnTo>
                    <a:pt x="389" y="339"/>
                  </a:lnTo>
                  <a:lnTo>
                    <a:pt x="389" y="339"/>
                  </a:lnTo>
                  <a:lnTo>
                    <a:pt x="391" y="339"/>
                  </a:lnTo>
                  <a:lnTo>
                    <a:pt x="391" y="339"/>
                  </a:lnTo>
                  <a:lnTo>
                    <a:pt x="389" y="341"/>
                  </a:lnTo>
                  <a:lnTo>
                    <a:pt x="389" y="341"/>
                  </a:lnTo>
                  <a:lnTo>
                    <a:pt x="389" y="341"/>
                  </a:lnTo>
                  <a:lnTo>
                    <a:pt x="389" y="341"/>
                  </a:lnTo>
                  <a:lnTo>
                    <a:pt x="389" y="344"/>
                  </a:lnTo>
                  <a:lnTo>
                    <a:pt x="391" y="344"/>
                  </a:lnTo>
                  <a:lnTo>
                    <a:pt x="391" y="344"/>
                  </a:lnTo>
                  <a:lnTo>
                    <a:pt x="391" y="341"/>
                  </a:lnTo>
                  <a:lnTo>
                    <a:pt x="393" y="341"/>
                  </a:lnTo>
                  <a:lnTo>
                    <a:pt x="393" y="341"/>
                  </a:lnTo>
                  <a:lnTo>
                    <a:pt x="393" y="341"/>
                  </a:lnTo>
                  <a:lnTo>
                    <a:pt x="396" y="341"/>
                  </a:lnTo>
                  <a:lnTo>
                    <a:pt x="398" y="341"/>
                  </a:lnTo>
                  <a:lnTo>
                    <a:pt x="398" y="341"/>
                  </a:lnTo>
                  <a:lnTo>
                    <a:pt x="400" y="344"/>
                  </a:lnTo>
                  <a:lnTo>
                    <a:pt x="403" y="344"/>
                  </a:lnTo>
                  <a:lnTo>
                    <a:pt x="405" y="344"/>
                  </a:lnTo>
                  <a:lnTo>
                    <a:pt x="405" y="344"/>
                  </a:lnTo>
                  <a:lnTo>
                    <a:pt x="405" y="344"/>
                  </a:lnTo>
                  <a:lnTo>
                    <a:pt x="407" y="344"/>
                  </a:lnTo>
                  <a:lnTo>
                    <a:pt x="410" y="346"/>
                  </a:lnTo>
                  <a:lnTo>
                    <a:pt x="410" y="346"/>
                  </a:lnTo>
                  <a:lnTo>
                    <a:pt x="410" y="346"/>
                  </a:lnTo>
                  <a:lnTo>
                    <a:pt x="412" y="346"/>
                  </a:lnTo>
                  <a:lnTo>
                    <a:pt x="412" y="344"/>
                  </a:lnTo>
                  <a:lnTo>
                    <a:pt x="412" y="344"/>
                  </a:lnTo>
                  <a:lnTo>
                    <a:pt x="415" y="344"/>
                  </a:lnTo>
                  <a:lnTo>
                    <a:pt x="415" y="341"/>
                  </a:lnTo>
                  <a:lnTo>
                    <a:pt x="415" y="339"/>
                  </a:lnTo>
                  <a:lnTo>
                    <a:pt x="415" y="339"/>
                  </a:lnTo>
                  <a:lnTo>
                    <a:pt x="415" y="339"/>
                  </a:lnTo>
                  <a:lnTo>
                    <a:pt x="415" y="336"/>
                  </a:lnTo>
                  <a:lnTo>
                    <a:pt x="415" y="334"/>
                  </a:lnTo>
                  <a:lnTo>
                    <a:pt x="415" y="334"/>
                  </a:lnTo>
                  <a:lnTo>
                    <a:pt x="415" y="332"/>
                  </a:lnTo>
                  <a:lnTo>
                    <a:pt x="417" y="332"/>
                  </a:lnTo>
                  <a:lnTo>
                    <a:pt x="417" y="332"/>
                  </a:lnTo>
                  <a:lnTo>
                    <a:pt x="417" y="332"/>
                  </a:lnTo>
                  <a:lnTo>
                    <a:pt x="419" y="332"/>
                  </a:lnTo>
                  <a:lnTo>
                    <a:pt x="419" y="332"/>
                  </a:lnTo>
                  <a:lnTo>
                    <a:pt x="419" y="332"/>
                  </a:lnTo>
                  <a:lnTo>
                    <a:pt x="419" y="332"/>
                  </a:lnTo>
                  <a:lnTo>
                    <a:pt x="419" y="329"/>
                  </a:lnTo>
                  <a:lnTo>
                    <a:pt x="419" y="329"/>
                  </a:lnTo>
                  <a:lnTo>
                    <a:pt x="419" y="329"/>
                  </a:lnTo>
                  <a:lnTo>
                    <a:pt x="419" y="327"/>
                  </a:lnTo>
                  <a:lnTo>
                    <a:pt x="419" y="327"/>
                  </a:lnTo>
                  <a:lnTo>
                    <a:pt x="419" y="327"/>
                  </a:lnTo>
                  <a:lnTo>
                    <a:pt x="419" y="325"/>
                  </a:lnTo>
                  <a:lnTo>
                    <a:pt x="419" y="325"/>
                  </a:lnTo>
                  <a:lnTo>
                    <a:pt x="422" y="325"/>
                  </a:lnTo>
                  <a:lnTo>
                    <a:pt x="422" y="325"/>
                  </a:lnTo>
                  <a:lnTo>
                    <a:pt x="424" y="325"/>
                  </a:lnTo>
                  <a:lnTo>
                    <a:pt x="424" y="327"/>
                  </a:lnTo>
                  <a:lnTo>
                    <a:pt x="424" y="327"/>
                  </a:lnTo>
                  <a:lnTo>
                    <a:pt x="426" y="327"/>
                  </a:lnTo>
                  <a:lnTo>
                    <a:pt x="429" y="327"/>
                  </a:lnTo>
                  <a:lnTo>
                    <a:pt x="429" y="327"/>
                  </a:lnTo>
                  <a:lnTo>
                    <a:pt x="429" y="327"/>
                  </a:lnTo>
                  <a:lnTo>
                    <a:pt x="431" y="327"/>
                  </a:lnTo>
                  <a:lnTo>
                    <a:pt x="434" y="327"/>
                  </a:lnTo>
                  <a:lnTo>
                    <a:pt x="434" y="327"/>
                  </a:lnTo>
                  <a:lnTo>
                    <a:pt x="434" y="325"/>
                  </a:lnTo>
                  <a:lnTo>
                    <a:pt x="434" y="325"/>
                  </a:lnTo>
                  <a:lnTo>
                    <a:pt x="436" y="325"/>
                  </a:lnTo>
                  <a:lnTo>
                    <a:pt x="436" y="325"/>
                  </a:lnTo>
                  <a:lnTo>
                    <a:pt x="436" y="325"/>
                  </a:lnTo>
                  <a:lnTo>
                    <a:pt x="438" y="325"/>
                  </a:lnTo>
                  <a:lnTo>
                    <a:pt x="441" y="325"/>
                  </a:lnTo>
                  <a:lnTo>
                    <a:pt x="443" y="322"/>
                  </a:lnTo>
                  <a:lnTo>
                    <a:pt x="448" y="322"/>
                  </a:lnTo>
                  <a:lnTo>
                    <a:pt x="448" y="322"/>
                  </a:lnTo>
                  <a:lnTo>
                    <a:pt x="450" y="320"/>
                  </a:lnTo>
                  <a:lnTo>
                    <a:pt x="450" y="320"/>
                  </a:lnTo>
                  <a:lnTo>
                    <a:pt x="450" y="318"/>
                  </a:lnTo>
                  <a:lnTo>
                    <a:pt x="450" y="318"/>
                  </a:lnTo>
                  <a:lnTo>
                    <a:pt x="450" y="313"/>
                  </a:lnTo>
                  <a:lnTo>
                    <a:pt x="450" y="313"/>
                  </a:lnTo>
                  <a:lnTo>
                    <a:pt x="450" y="313"/>
                  </a:lnTo>
                  <a:lnTo>
                    <a:pt x="450" y="310"/>
                  </a:lnTo>
                  <a:lnTo>
                    <a:pt x="452" y="310"/>
                  </a:lnTo>
                  <a:lnTo>
                    <a:pt x="455" y="310"/>
                  </a:lnTo>
                  <a:lnTo>
                    <a:pt x="457" y="310"/>
                  </a:lnTo>
                  <a:lnTo>
                    <a:pt x="460" y="310"/>
                  </a:lnTo>
                  <a:lnTo>
                    <a:pt x="460" y="310"/>
                  </a:lnTo>
                  <a:lnTo>
                    <a:pt x="460" y="310"/>
                  </a:lnTo>
                  <a:lnTo>
                    <a:pt x="462" y="310"/>
                  </a:lnTo>
                  <a:lnTo>
                    <a:pt x="464" y="308"/>
                  </a:lnTo>
                  <a:lnTo>
                    <a:pt x="464" y="308"/>
                  </a:lnTo>
                  <a:lnTo>
                    <a:pt x="464" y="306"/>
                  </a:lnTo>
                  <a:lnTo>
                    <a:pt x="467" y="303"/>
                  </a:lnTo>
                  <a:lnTo>
                    <a:pt x="467" y="303"/>
                  </a:lnTo>
                  <a:lnTo>
                    <a:pt x="467" y="303"/>
                  </a:lnTo>
                  <a:lnTo>
                    <a:pt x="469" y="303"/>
                  </a:lnTo>
                  <a:lnTo>
                    <a:pt x="469" y="303"/>
                  </a:lnTo>
                  <a:lnTo>
                    <a:pt x="469" y="303"/>
                  </a:lnTo>
                  <a:lnTo>
                    <a:pt x="469" y="303"/>
                  </a:lnTo>
                  <a:lnTo>
                    <a:pt x="469" y="306"/>
                  </a:lnTo>
                  <a:lnTo>
                    <a:pt x="471" y="306"/>
                  </a:lnTo>
                  <a:lnTo>
                    <a:pt x="474" y="306"/>
                  </a:lnTo>
                  <a:lnTo>
                    <a:pt x="474" y="306"/>
                  </a:lnTo>
                  <a:lnTo>
                    <a:pt x="474" y="306"/>
                  </a:lnTo>
                  <a:lnTo>
                    <a:pt x="476" y="306"/>
                  </a:lnTo>
                  <a:lnTo>
                    <a:pt x="478" y="306"/>
                  </a:lnTo>
                  <a:lnTo>
                    <a:pt x="478" y="306"/>
                  </a:lnTo>
                  <a:lnTo>
                    <a:pt x="478" y="306"/>
                  </a:lnTo>
                  <a:lnTo>
                    <a:pt x="481" y="303"/>
                  </a:lnTo>
                  <a:lnTo>
                    <a:pt x="481" y="303"/>
                  </a:lnTo>
                  <a:lnTo>
                    <a:pt x="481" y="303"/>
                  </a:lnTo>
                  <a:lnTo>
                    <a:pt x="481" y="301"/>
                  </a:lnTo>
                  <a:lnTo>
                    <a:pt x="483" y="301"/>
                  </a:lnTo>
                  <a:lnTo>
                    <a:pt x="483" y="299"/>
                  </a:lnTo>
                  <a:lnTo>
                    <a:pt x="486" y="299"/>
                  </a:lnTo>
                  <a:lnTo>
                    <a:pt x="486" y="296"/>
                  </a:lnTo>
                  <a:lnTo>
                    <a:pt x="488" y="294"/>
                  </a:lnTo>
                  <a:lnTo>
                    <a:pt x="488" y="294"/>
                  </a:lnTo>
                  <a:lnTo>
                    <a:pt x="486" y="294"/>
                  </a:lnTo>
                  <a:lnTo>
                    <a:pt x="486" y="291"/>
                  </a:lnTo>
                  <a:lnTo>
                    <a:pt x="488" y="291"/>
                  </a:lnTo>
                  <a:lnTo>
                    <a:pt x="488" y="289"/>
                  </a:lnTo>
                  <a:lnTo>
                    <a:pt x="488" y="289"/>
                  </a:lnTo>
                  <a:lnTo>
                    <a:pt x="488" y="284"/>
                  </a:lnTo>
                  <a:lnTo>
                    <a:pt x="488" y="284"/>
                  </a:lnTo>
                  <a:lnTo>
                    <a:pt x="488" y="284"/>
                  </a:lnTo>
                  <a:lnTo>
                    <a:pt x="488" y="282"/>
                  </a:lnTo>
                  <a:lnTo>
                    <a:pt x="490" y="282"/>
                  </a:lnTo>
                  <a:lnTo>
                    <a:pt x="490" y="282"/>
                  </a:lnTo>
                  <a:lnTo>
                    <a:pt x="490" y="280"/>
                  </a:lnTo>
                  <a:lnTo>
                    <a:pt x="490" y="280"/>
                  </a:lnTo>
                  <a:lnTo>
                    <a:pt x="488" y="280"/>
                  </a:lnTo>
                  <a:lnTo>
                    <a:pt x="488" y="280"/>
                  </a:lnTo>
                  <a:lnTo>
                    <a:pt x="488" y="277"/>
                  </a:lnTo>
                  <a:lnTo>
                    <a:pt x="488" y="277"/>
                  </a:lnTo>
                  <a:lnTo>
                    <a:pt x="488" y="277"/>
                  </a:lnTo>
                  <a:lnTo>
                    <a:pt x="488" y="277"/>
                  </a:lnTo>
                  <a:lnTo>
                    <a:pt x="490" y="275"/>
                  </a:lnTo>
                  <a:lnTo>
                    <a:pt x="490" y="273"/>
                  </a:lnTo>
                  <a:lnTo>
                    <a:pt x="493" y="273"/>
                  </a:lnTo>
                  <a:lnTo>
                    <a:pt x="493" y="270"/>
                  </a:lnTo>
                  <a:lnTo>
                    <a:pt x="493" y="270"/>
                  </a:lnTo>
                  <a:lnTo>
                    <a:pt x="495" y="268"/>
                  </a:lnTo>
                  <a:lnTo>
                    <a:pt x="495" y="268"/>
                  </a:lnTo>
                  <a:lnTo>
                    <a:pt x="495" y="268"/>
                  </a:lnTo>
                  <a:lnTo>
                    <a:pt x="495" y="265"/>
                  </a:lnTo>
                  <a:lnTo>
                    <a:pt x="495" y="263"/>
                  </a:lnTo>
                  <a:lnTo>
                    <a:pt x="495" y="263"/>
                  </a:lnTo>
                  <a:lnTo>
                    <a:pt x="495" y="263"/>
                  </a:lnTo>
                  <a:lnTo>
                    <a:pt x="497" y="261"/>
                  </a:lnTo>
                  <a:lnTo>
                    <a:pt x="500" y="261"/>
                  </a:lnTo>
                  <a:lnTo>
                    <a:pt x="500" y="261"/>
                  </a:lnTo>
                  <a:lnTo>
                    <a:pt x="500" y="258"/>
                  </a:lnTo>
                  <a:lnTo>
                    <a:pt x="502" y="258"/>
                  </a:lnTo>
                  <a:lnTo>
                    <a:pt x="505" y="258"/>
                  </a:lnTo>
                  <a:lnTo>
                    <a:pt x="505" y="258"/>
                  </a:lnTo>
                  <a:lnTo>
                    <a:pt x="507" y="258"/>
                  </a:lnTo>
                  <a:lnTo>
                    <a:pt x="509" y="256"/>
                  </a:lnTo>
                  <a:lnTo>
                    <a:pt x="509" y="256"/>
                  </a:lnTo>
                  <a:lnTo>
                    <a:pt x="509" y="256"/>
                  </a:lnTo>
                  <a:lnTo>
                    <a:pt x="512" y="254"/>
                  </a:lnTo>
                  <a:lnTo>
                    <a:pt x="512" y="254"/>
                  </a:lnTo>
                  <a:lnTo>
                    <a:pt x="514" y="251"/>
                  </a:lnTo>
                  <a:lnTo>
                    <a:pt x="514" y="251"/>
                  </a:lnTo>
                  <a:lnTo>
                    <a:pt x="514" y="251"/>
                  </a:lnTo>
                  <a:lnTo>
                    <a:pt x="516" y="251"/>
                  </a:lnTo>
                  <a:lnTo>
                    <a:pt x="519" y="249"/>
                  </a:lnTo>
                  <a:lnTo>
                    <a:pt x="519" y="249"/>
                  </a:lnTo>
                  <a:lnTo>
                    <a:pt x="521" y="249"/>
                  </a:lnTo>
                  <a:lnTo>
                    <a:pt x="521" y="249"/>
                  </a:lnTo>
                  <a:lnTo>
                    <a:pt x="521" y="24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2">
              <a:extLst>
                <a:ext uri="{FF2B5EF4-FFF2-40B4-BE49-F238E27FC236}">
                  <a16:creationId xmlns:a16="http://schemas.microsoft.com/office/drawing/2014/main" id="{616CDAA6-26F4-4770-82DB-AD307383F0A6}"/>
                </a:ext>
              </a:extLst>
            </p:cNvPr>
            <p:cNvSpPr>
              <a:spLocks noEditPoints="1"/>
            </p:cNvSpPr>
            <p:nvPr/>
          </p:nvSpPr>
          <p:spPr bwMode="auto">
            <a:xfrm>
              <a:off x="3092" y="3270"/>
              <a:ext cx="473" cy="639"/>
            </a:xfrm>
            <a:custGeom>
              <a:avLst/>
              <a:gdLst>
                <a:gd name="T0" fmla="*/ 464 w 473"/>
                <a:gd name="T1" fmla="*/ 12 h 639"/>
                <a:gd name="T2" fmla="*/ 445 w 473"/>
                <a:gd name="T3" fmla="*/ 7 h 639"/>
                <a:gd name="T4" fmla="*/ 440 w 473"/>
                <a:gd name="T5" fmla="*/ 5 h 639"/>
                <a:gd name="T6" fmla="*/ 412 w 473"/>
                <a:gd name="T7" fmla="*/ 29 h 639"/>
                <a:gd name="T8" fmla="*/ 407 w 473"/>
                <a:gd name="T9" fmla="*/ 38 h 639"/>
                <a:gd name="T10" fmla="*/ 383 w 473"/>
                <a:gd name="T11" fmla="*/ 29 h 639"/>
                <a:gd name="T12" fmla="*/ 367 w 473"/>
                <a:gd name="T13" fmla="*/ 38 h 639"/>
                <a:gd name="T14" fmla="*/ 338 w 473"/>
                <a:gd name="T15" fmla="*/ 59 h 639"/>
                <a:gd name="T16" fmla="*/ 315 w 473"/>
                <a:gd name="T17" fmla="*/ 55 h 639"/>
                <a:gd name="T18" fmla="*/ 293 w 473"/>
                <a:gd name="T19" fmla="*/ 57 h 639"/>
                <a:gd name="T20" fmla="*/ 275 w 473"/>
                <a:gd name="T21" fmla="*/ 83 h 639"/>
                <a:gd name="T22" fmla="*/ 253 w 473"/>
                <a:gd name="T23" fmla="*/ 107 h 639"/>
                <a:gd name="T24" fmla="*/ 206 w 473"/>
                <a:gd name="T25" fmla="*/ 85 h 639"/>
                <a:gd name="T26" fmla="*/ 177 w 473"/>
                <a:gd name="T27" fmla="*/ 92 h 639"/>
                <a:gd name="T28" fmla="*/ 159 w 473"/>
                <a:gd name="T29" fmla="*/ 102 h 639"/>
                <a:gd name="T30" fmla="*/ 161 w 473"/>
                <a:gd name="T31" fmla="*/ 126 h 639"/>
                <a:gd name="T32" fmla="*/ 144 w 473"/>
                <a:gd name="T33" fmla="*/ 156 h 639"/>
                <a:gd name="T34" fmla="*/ 175 w 473"/>
                <a:gd name="T35" fmla="*/ 173 h 639"/>
                <a:gd name="T36" fmla="*/ 140 w 473"/>
                <a:gd name="T37" fmla="*/ 204 h 639"/>
                <a:gd name="T38" fmla="*/ 104 w 473"/>
                <a:gd name="T39" fmla="*/ 206 h 639"/>
                <a:gd name="T40" fmla="*/ 71 w 473"/>
                <a:gd name="T41" fmla="*/ 216 h 639"/>
                <a:gd name="T42" fmla="*/ 31 w 473"/>
                <a:gd name="T43" fmla="*/ 216 h 639"/>
                <a:gd name="T44" fmla="*/ 17 w 473"/>
                <a:gd name="T45" fmla="*/ 227 h 639"/>
                <a:gd name="T46" fmla="*/ 2 w 473"/>
                <a:gd name="T47" fmla="*/ 239 h 639"/>
                <a:gd name="T48" fmla="*/ 38 w 473"/>
                <a:gd name="T49" fmla="*/ 261 h 639"/>
                <a:gd name="T50" fmla="*/ 40 w 473"/>
                <a:gd name="T51" fmla="*/ 275 h 639"/>
                <a:gd name="T52" fmla="*/ 57 w 473"/>
                <a:gd name="T53" fmla="*/ 284 h 639"/>
                <a:gd name="T54" fmla="*/ 52 w 473"/>
                <a:gd name="T55" fmla="*/ 296 h 639"/>
                <a:gd name="T56" fmla="*/ 73 w 473"/>
                <a:gd name="T57" fmla="*/ 322 h 639"/>
                <a:gd name="T58" fmla="*/ 69 w 473"/>
                <a:gd name="T59" fmla="*/ 350 h 639"/>
                <a:gd name="T60" fmla="*/ 76 w 473"/>
                <a:gd name="T61" fmla="*/ 384 h 639"/>
                <a:gd name="T62" fmla="*/ 114 w 473"/>
                <a:gd name="T63" fmla="*/ 376 h 639"/>
                <a:gd name="T64" fmla="*/ 118 w 473"/>
                <a:gd name="T65" fmla="*/ 419 h 639"/>
                <a:gd name="T66" fmla="*/ 114 w 473"/>
                <a:gd name="T67" fmla="*/ 464 h 639"/>
                <a:gd name="T68" fmla="*/ 135 w 473"/>
                <a:gd name="T69" fmla="*/ 476 h 639"/>
                <a:gd name="T70" fmla="*/ 116 w 473"/>
                <a:gd name="T71" fmla="*/ 547 h 639"/>
                <a:gd name="T72" fmla="*/ 114 w 473"/>
                <a:gd name="T73" fmla="*/ 578 h 639"/>
                <a:gd name="T74" fmla="*/ 114 w 473"/>
                <a:gd name="T75" fmla="*/ 594 h 639"/>
                <a:gd name="T76" fmla="*/ 104 w 473"/>
                <a:gd name="T77" fmla="*/ 613 h 639"/>
                <a:gd name="T78" fmla="*/ 163 w 473"/>
                <a:gd name="T79" fmla="*/ 630 h 639"/>
                <a:gd name="T80" fmla="*/ 220 w 473"/>
                <a:gd name="T81" fmla="*/ 571 h 639"/>
                <a:gd name="T82" fmla="*/ 225 w 473"/>
                <a:gd name="T83" fmla="*/ 547 h 639"/>
                <a:gd name="T84" fmla="*/ 293 w 473"/>
                <a:gd name="T85" fmla="*/ 507 h 639"/>
                <a:gd name="T86" fmla="*/ 338 w 473"/>
                <a:gd name="T87" fmla="*/ 500 h 639"/>
                <a:gd name="T88" fmla="*/ 357 w 473"/>
                <a:gd name="T89" fmla="*/ 500 h 639"/>
                <a:gd name="T90" fmla="*/ 310 w 473"/>
                <a:gd name="T91" fmla="*/ 466 h 639"/>
                <a:gd name="T92" fmla="*/ 341 w 473"/>
                <a:gd name="T93" fmla="*/ 419 h 639"/>
                <a:gd name="T94" fmla="*/ 362 w 473"/>
                <a:gd name="T95" fmla="*/ 379 h 639"/>
                <a:gd name="T96" fmla="*/ 381 w 473"/>
                <a:gd name="T97" fmla="*/ 381 h 639"/>
                <a:gd name="T98" fmla="*/ 391 w 473"/>
                <a:gd name="T99" fmla="*/ 379 h 639"/>
                <a:gd name="T100" fmla="*/ 412 w 473"/>
                <a:gd name="T101" fmla="*/ 320 h 639"/>
                <a:gd name="T102" fmla="*/ 405 w 473"/>
                <a:gd name="T103" fmla="*/ 313 h 639"/>
                <a:gd name="T104" fmla="*/ 405 w 473"/>
                <a:gd name="T105" fmla="*/ 305 h 639"/>
                <a:gd name="T106" fmla="*/ 417 w 473"/>
                <a:gd name="T107" fmla="*/ 279 h 639"/>
                <a:gd name="T108" fmla="*/ 407 w 473"/>
                <a:gd name="T109" fmla="*/ 253 h 639"/>
                <a:gd name="T110" fmla="*/ 405 w 473"/>
                <a:gd name="T111" fmla="*/ 230 h 639"/>
                <a:gd name="T112" fmla="*/ 400 w 473"/>
                <a:gd name="T113" fmla="*/ 199 h 639"/>
                <a:gd name="T114" fmla="*/ 398 w 473"/>
                <a:gd name="T115" fmla="*/ 187 h 639"/>
                <a:gd name="T116" fmla="*/ 407 w 473"/>
                <a:gd name="T117" fmla="*/ 185 h 639"/>
                <a:gd name="T118" fmla="*/ 417 w 473"/>
                <a:gd name="T119" fmla="*/ 187 h 639"/>
                <a:gd name="T120" fmla="*/ 440 w 473"/>
                <a:gd name="T121" fmla="*/ 142 h 639"/>
                <a:gd name="T122" fmla="*/ 464 w 473"/>
                <a:gd name="T123" fmla="*/ 83 h 639"/>
                <a:gd name="T124" fmla="*/ 471 w 473"/>
                <a:gd name="T125" fmla="*/ 3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639">
                  <a:moveTo>
                    <a:pt x="469" y="12"/>
                  </a:moveTo>
                  <a:lnTo>
                    <a:pt x="469" y="12"/>
                  </a:lnTo>
                  <a:lnTo>
                    <a:pt x="469" y="7"/>
                  </a:lnTo>
                  <a:lnTo>
                    <a:pt x="466" y="3"/>
                  </a:lnTo>
                  <a:lnTo>
                    <a:pt x="466" y="3"/>
                  </a:lnTo>
                  <a:lnTo>
                    <a:pt x="466" y="5"/>
                  </a:lnTo>
                  <a:lnTo>
                    <a:pt x="466" y="5"/>
                  </a:lnTo>
                  <a:lnTo>
                    <a:pt x="466" y="5"/>
                  </a:lnTo>
                  <a:lnTo>
                    <a:pt x="469" y="12"/>
                  </a:lnTo>
                  <a:close/>
                  <a:moveTo>
                    <a:pt x="473" y="19"/>
                  </a:moveTo>
                  <a:lnTo>
                    <a:pt x="471" y="17"/>
                  </a:lnTo>
                  <a:lnTo>
                    <a:pt x="471" y="14"/>
                  </a:lnTo>
                  <a:lnTo>
                    <a:pt x="469" y="14"/>
                  </a:lnTo>
                  <a:lnTo>
                    <a:pt x="469" y="14"/>
                  </a:lnTo>
                  <a:lnTo>
                    <a:pt x="469" y="17"/>
                  </a:lnTo>
                  <a:lnTo>
                    <a:pt x="466" y="14"/>
                  </a:lnTo>
                  <a:lnTo>
                    <a:pt x="464" y="12"/>
                  </a:lnTo>
                  <a:lnTo>
                    <a:pt x="464" y="12"/>
                  </a:lnTo>
                  <a:lnTo>
                    <a:pt x="464" y="10"/>
                  </a:lnTo>
                  <a:lnTo>
                    <a:pt x="464" y="10"/>
                  </a:lnTo>
                  <a:lnTo>
                    <a:pt x="464" y="10"/>
                  </a:lnTo>
                  <a:lnTo>
                    <a:pt x="464" y="10"/>
                  </a:lnTo>
                  <a:lnTo>
                    <a:pt x="464" y="10"/>
                  </a:lnTo>
                  <a:lnTo>
                    <a:pt x="464" y="10"/>
                  </a:lnTo>
                  <a:lnTo>
                    <a:pt x="459" y="12"/>
                  </a:lnTo>
                  <a:lnTo>
                    <a:pt x="457" y="12"/>
                  </a:lnTo>
                  <a:lnTo>
                    <a:pt x="450" y="10"/>
                  </a:lnTo>
                  <a:lnTo>
                    <a:pt x="450" y="10"/>
                  </a:lnTo>
                  <a:lnTo>
                    <a:pt x="447" y="10"/>
                  </a:lnTo>
                  <a:lnTo>
                    <a:pt x="445" y="10"/>
                  </a:lnTo>
                  <a:lnTo>
                    <a:pt x="445" y="10"/>
                  </a:lnTo>
                  <a:lnTo>
                    <a:pt x="445" y="10"/>
                  </a:lnTo>
                  <a:lnTo>
                    <a:pt x="445" y="7"/>
                  </a:lnTo>
                  <a:lnTo>
                    <a:pt x="445" y="7"/>
                  </a:lnTo>
                  <a:lnTo>
                    <a:pt x="445" y="7"/>
                  </a:lnTo>
                  <a:lnTo>
                    <a:pt x="445" y="7"/>
                  </a:lnTo>
                  <a:lnTo>
                    <a:pt x="445" y="5"/>
                  </a:lnTo>
                  <a:lnTo>
                    <a:pt x="445" y="5"/>
                  </a:lnTo>
                  <a:lnTo>
                    <a:pt x="445" y="5"/>
                  </a:lnTo>
                  <a:lnTo>
                    <a:pt x="443" y="5"/>
                  </a:lnTo>
                  <a:lnTo>
                    <a:pt x="440" y="3"/>
                  </a:lnTo>
                  <a:lnTo>
                    <a:pt x="438" y="3"/>
                  </a:lnTo>
                  <a:lnTo>
                    <a:pt x="438" y="0"/>
                  </a:lnTo>
                  <a:lnTo>
                    <a:pt x="438" y="3"/>
                  </a:lnTo>
                  <a:lnTo>
                    <a:pt x="438" y="3"/>
                  </a:lnTo>
                  <a:lnTo>
                    <a:pt x="436" y="3"/>
                  </a:lnTo>
                  <a:lnTo>
                    <a:pt x="438" y="3"/>
                  </a:lnTo>
                  <a:lnTo>
                    <a:pt x="438" y="5"/>
                  </a:lnTo>
                  <a:lnTo>
                    <a:pt x="438" y="5"/>
                  </a:lnTo>
                  <a:lnTo>
                    <a:pt x="438" y="5"/>
                  </a:lnTo>
                  <a:lnTo>
                    <a:pt x="440" y="5"/>
                  </a:lnTo>
                  <a:lnTo>
                    <a:pt x="440" y="7"/>
                  </a:lnTo>
                  <a:lnTo>
                    <a:pt x="440" y="7"/>
                  </a:lnTo>
                  <a:lnTo>
                    <a:pt x="438" y="7"/>
                  </a:lnTo>
                  <a:lnTo>
                    <a:pt x="438" y="10"/>
                  </a:lnTo>
                  <a:lnTo>
                    <a:pt x="436" y="10"/>
                  </a:lnTo>
                  <a:lnTo>
                    <a:pt x="433" y="10"/>
                  </a:lnTo>
                  <a:lnTo>
                    <a:pt x="431" y="12"/>
                  </a:lnTo>
                  <a:lnTo>
                    <a:pt x="431" y="14"/>
                  </a:lnTo>
                  <a:lnTo>
                    <a:pt x="428" y="14"/>
                  </a:lnTo>
                  <a:lnTo>
                    <a:pt x="428" y="17"/>
                  </a:lnTo>
                  <a:lnTo>
                    <a:pt x="428" y="17"/>
                  </a:lnTo>
                  <a:lnTo>
                    <a:pt x="428" y="17"/>
                  </a:lnTo>
                  <a:lnTo>
                    <a:pt x="428" y="19"/>
                  </a:lnTo>
                  <a:lnTo>
                    <a:pt x="428" y="19"/>
                  </a:lnTo>
                  <a:lnTo>
                    <a:pt x="428" y="21"/>
                  </a:lnTo>
                  <a:lnTo>
                    <a:pt x="419" y="26"/>
                  </a:lnTo>
                  <a:lnTo>
                    <a:pt x="412" y="29"/>
                  </a:lnTo>
                  <a:lnTo>
                    <a:pt x="409" y="31"/>
                  </a:lnTo>
                  <a:lnTo>
                    <a:pt x="409" y="31"/>
                  </a:lnTo>
                  <a:lnTo>
                    <a:pt x="407" y="29"/>
                  </a:lnTo>
                  <a:lnTo>
                    <a:pt x="407" y="29"/>
                  </a:lnTo>
                  <a:lnTo>
                    <a:pt x="405" y="31"/>
                  </a:lnTo>
                  <a:lnTo>
                    <a:pt x="405" y="31"/>
                  </a:lnTo>
                  <a:lnTo>
                    <a:pt x="405" y="31"/>
                  </a:lnTo>
                  <a:lnTo>
                    <a:pt x="405" y="33"/>
                  </a:lnTo>
                  <a:lnTo>
                    <a:pt x="405" y="33"/>
                  </a:lnTo>
                  <a:lnTo>
                    <a:pt x="407" y="33"/>
                  </a:lnTo>
                  <a:lnTo>
                    <a:pt x="407" y="33"/>
                  </a:lnTo>
                  <a:lnTo>
                    <a:pt x="407" y="36"/>
                  </a:lnTo>
                  <a:lnTo>
                    <a:pt x="409" y="36"/>
                  </a:lnTo>
                  <a:lnTo>
                    <a:pt x="409" y="36"/>
                  </a:lnTo>
                  <a:lnTo>
                    <a:pt x="409" y="36"/>
                  </a:lnTo>
                  <a:lnTo>
                    <a:pt x="409" y="38"/>
                  </a:lnTo>
                  <a:lnTo>
                    <a:pt x="407" y="38"/>
                  </a:lnTo>
                  <a:lnTo>
                    <a:pt x="407" y="38"/>
                  </a:lnTo>
                  <a:lnTo>
                    <a:pt x="405" y="38"/>
                  </a:lnTo>
                  <a:lnTo>
                    <a:pt x="402" y="38"/>
                  </a:lnTo>
                  <a:lnTo>
                    <a:pt x="402" y="38"/>
                  </a:lnTo>
                  <a:lnTo>
                    <a:pt x="398" y="36"/>
                  </a:lnTo>
                  <a:lnTo>
                    <a:pt x="398" y="36"/>
                  </a:lnTo>
                  <a:lnTo>
                    <a:pt x="398" y="36"/>
                  </a:lnTo>
                  <a:lnTo>
                    <a:pt x="398" y="33"/>
                  </a:lnTo>
                  <a:lnTo>
                    <a:pt x="398" y="33"/>
                  </a:lnTo>
                  <a:lnTo>
                    <a:pt x="398" y="31"/>
                  </a:lnTo>
                  <a:lnTo>
                    <a:pt x="398" y="31"/>
                  </a:lnTo>
                  <a:lnTo>
                    <a:pt x="395" y="31"/>
                  </a:lnTo>
                  <a:lnTo>
                    <a:pt x="388" y="31"/>
                  </a:lnTo>
                  <a:lnTo>
                    <a:pt x="386" y="31"/>
                  </a:lnTo>
                  <a:lnTo>
                    <a:pt x="383" y="31"/>
                  </a:lnTo>
                  <a:lnTo>
                    <a:pt x="383" y="31"/>
                  </a:lnTo>
                  <a:lnTo>
                    <a:pt x="383" y="29"/>
                  </a:lnTo>
                  <a:lnTo>
                    <a:pt x="381" y="26"/>
                  </a:lnTo>
                  <a:lnTo>
                    <a:pt x="379" y="26"/>
                  </a:lnTo>
                  <a:lnTo>
                    <a:pt x="379" y="24"/>
                  </a:lnTo>
                  <a:lnTo>
                    <a:pt x="376" y="24"/>
                  </a:lnTo>
                  <a:lnTo>
                    <a:pt x="374" y="24"/>
                  </a:lnTo>
                  <a:lnTo>
                    <a:pt x="372" y="24"/>
                  </a:lnTo>
                  <a:lnTo>
                    <a:pt x="369" y="26"/>
                  </a:lnTo>
                  <a:lnTo>
                    <a:pt x="369" y="26"/>
                  </a:lnTo>
                  <a:lnTo>
                    <a:pt x="369" y="26"/>
                  </a:lnTo>
                  <a:lnTo>
                    <a:pt x="369" y="29"/>
                  </a:lnTo>
                  <a:lnTo>
                    <a:pt x="369" y="29"/>
                  </a:lnTo>
                  <a:lnTo>
                    <a:pt x="369" y="31"/>
                  </a:lnTo>
                  <a:lnTo>
                    <a:pt x="367" y="33"/>
                  </a:lnTo>
                  <a:lnTo>
                    <a:pt x="367" y="33"/>
                  </a:lnTo>
                  <a:lnTo>
                    <a:pt x="367" y="36"/>
                  </a:lnTo>
                  <a:lnTo>
                    <a:pt x="367" y="36"/>
                  </a:lnTo>
                  <a:lnTo>
                    <a:pt x="367" y="38"/>
                  </a:lnTo>
                  <a:lnTo>
                    <a:pt x="367" y="38"/>
                  </a:lnTo>
                  <a:lnTo>
                    <a:pt x="362" y="40"/>
                  </a:lnTo>
                  <a:lnTo>
                    <a:pt x="362" y="40"/>
                  </a:lnTo>
                  <a:lnTo>
                    <a:pt x="362" y="43"/>
                  </a:lnTo>
                  <a:lnTo>
                    <a:pt x="360" y="45"/>
                  </a:lnTo>
                  <a:lnTo>
                    <a:pt x="357" y="47"/>
                  </a:lnTo>
                  <a:lnTo>
                    <a:pt x="355" y="50"/>
                  </a:lnTo>
                  <a:lnTo>
                    <a:pt x="353" y="50"/>
                  </a:lnTo>
                  <a:lnTo>
                    <a:pt x="353" y="50"/>
                  </a:lnTo>
                  <a:lnTo>
                    <a:pt x="353" y="47"/>
                  </a:lnTo>
                  <a:lnTo>
                    <a:pt x="350" y="47"/>
                  </a:lnTo>
                  <a:lnTo>
                    <a:pt x="348" y="47"/>
                  </a:lnTo>
                  <a:lnTo>
                    <a:pt x="348" y="47"/>
                  </a:lnTo>
                  <a:lnTo>
                    <a:pt x="346" y="47"/>
                  </a:lnTo>
                  <a:lnTo>
                    <a:pt x="343" y="55"/>
                  </a:lnTo>
                  <a:lnTo>
                    <a:pt x="338" y="57"/>
                  </a:lnTo>
                  <a:lnTo>
                    <a:pt x="338" y="59"/>
                  </a:lnTo>
                  <a:lnTo>
                    <a:pt x="336" y="59"/>
                  </a:lnTo>
                  <a:lnTo>
                    <a:pt x="336" y="59"/>
                  </a:lnTo>
                  <a:lnTo>
                    <a:pt x="331" y="59"/>
                  </a:lnTo>
                  <a:lnTo>
                    <a:pt x="329" y="59"/>
                  </a:lnTo>
                  <a:lnTo>
                    <a:pt x="327" y="59"/>
                  </a:lnTo>
                  <a:lnTo>
                    <a:pt x="327" y="59"/>
                  </a:lnTo>
                  <a:lnTo>
                    <a:pt x="324" y="59"/>
                  </a:lnTo>
                  <a:lnTo>
                    <a:pt x="324" y="59"/>
                  </a:lnTo>
                  <a:lnTo>
                    <a:pt x="322" y="59"/>
                  </a:lnTo>
                  <a:lnTo>
                    <a:pt x="320" y="57"/>
                  </a:lnTo>
                  <a:lnTo>
                    <a:pt x="320" y="57"/>
                  </a:lnTo>
                  <a:lnTo>
                    <a:pt x="320" y="55"/>
                  </a:lnTo>
                  <a:lnTo>
                    <a:pt x="320" y="55"/>
                  </a:lnTo>
                  <a:lnTo>
                    <a:pt x="320" y="55"/>
                  </a:lnTo>
                  <a:lnTo>
                    <a:pt x="317" y="55"/>
                  </a:lnTo>
                  <a:lnTo>
                    <a:pt x="317" y="55"/>
                  </a:lnTo>
                  <a:lnTo>
                    <a:pt x="315" y="55"/>
                  </a:lnTo>
                  <a:lnTo>
                    <a:pt x="312" y="52"/>
                  </a:lnTo>
                  <a:lnTo>
                    <a:pt x="312" y="55"/>
                  </a:lnTo>
                  <a:lnTo>
                    <a:pt x="310" y="55"/>
                  </a:lnTo>
                  <a:lnTo>
                    <a:pt x="310" y="57"/>
                  </a:lnTo>
                  <a:lnTo>
                    <a:pt x="310" y="57"/>
                  </a:lnTo>
                  <a:lnTo>
                    <a:pt x="310" y="57"/>
                  </a:lnTo>
                  <a:lnTo>
                    <a:pt x="310" y="59"/>
                  </a:lnTo>
                  <a:lnTo>
                    <a:pt x="308" y="59"/>
                  </a:lnTo>
                  <a:lnTo>
                    <a:pt x="305" y="59"/>
                  </a:lnTo>
                  <a:lnTo>
                    <a:pt x="305" y="59"/>
                  </a:lnTo>
                  <a:lnTo>
                    <a:pt x="305" y="59"/>
                  </a:lnTo>
                  <a:lnTo>
                    <a:pt x="305" y="57"/>
                  </a:lnTo>
                  <a:lnTo>
                    <a:pt x="303" y="55"/>
                  </a:lnTo>
                  <a:lnTo>
                    <a:pt x="303" y="55"/>
                  </a:lnTo>
                  <a:lnTo>
                    <a:pt x="298" y="55"/>
                  </a:lnTo>
                  <a:lnTo>
                    <a:pt x="296" y="57"/>
                  </a:lnTo>
                  <a:lnTo>
                    <a:pt x="293" y="57"/>
                  </a:lnTo>
                  <a:lnTo>
                    <a:pt x="289" y="57"/>
                  </a:lnTo>
                  <a:lnTo>
                    <a:pt x="286" y="57"/>
                  </a:lnTo>
                  <a:lnTo>
                    <a:pt x="286" y="59"/>
                  </a:lnTo>
                  <a:lnTo>
                    <a:pt x="286" y="59"/>
                  </a:lnTo>
                  <a:lnTo>
                    <a:pt x="284" y="62"/>
                  </a:lnTo>
                  <a:lnTo>
                    <a:pt x="284" y="62"/>
                  </a:lnTo>
                  <a:lnTo>
                    <a:pt x="282" y="62"/>
                  </a:lnTo>
                  <a:lnTo>
                    <a:pt x="282" y="62"/>
                  </a:lnTo>
                  <a:lnTo>
                    <a:pt x="279" y="62"/>
                  </a:lnTo>
                  <a:lnTo>
                    <a:pt x="279" y="64"/>
                  </a:lnTo>
                  <a:lnTo>
                    <a:pt x="277" y="66"/>
                  </a:lnTo>
                  <a:lnTo>
                    <a:pt x="277" y="66"/>
                  </a:lnTo>
                  <a:lnTo>
                    <a:pt x="277" y="69"/>
                  </a:lnTo>
                  <a:lnTo>
                    <a:pt x="277" y="71"/>
                  </a:lnTo>
                  <a:lnTo>
                    <a:pt x="277" y="71"/>
                  </a:lnTo>
                  <a:lnTo>
                    <a:pt x="277" y="74"/>
                  </a:lnTo>
                  <a:lnTo>
                    <a:pt x="275" y="83"/>
                  </a:lnTo>
                  <a:lnTo>
                    <a:pt x="270" y="90"/>
                  </a:lnTo>
                  <a:lnTo>
                    <a:pt x="270" y="92"/>
                  </a:lnTo>
                  <a:lnTo>
                    <a:pt x="270" y="92"/>
                  </a:lnTo>
                  <a:lnTo>
                    <a:pt x="265" y="95"/>
                  </a:lnTo>
                  <a:lnTo>
                    <a:pt x="265" y="95"/>
                  </a:lnTo>
                  <a:lnTo>
                    <a:pt x="263" y="95"/>
                  </a:lnTo>
                  <a:lnTo>
                    <a:pt x="263" y="95"/>
                  </a:lnTo>
                  <a:lnTo>
                    <a:pt x="263" y="95"/>
                  </a:lnTo>
                  <a:lnTo>
                    <a:pt x="260" y="95"/>
                  </a:lnTo>
                  <a:lnTo>
                    <a:pt x="260" y="95"/>
                  </a:lnTo>
                  <a:lnTo>
                    <a:pt x="260" y="97"/>
                  </a:lnTo>
                  <a:lnTo>
                    <a:pt x="260" y="97"/>
                  </a:lnTo>
                  <a:lnTo>
                    <a:pt x="260" y="100"/>
                  </a:lnTo>
                  <a:lnTo>
                    <a:pt x="260" y="102"/>
                  </a:lnTo>
                  <a:lnTo>
                    <a:pt x="256" y="107"/>
                  </a:lnTo>
                  <a:lnTo>
                    <a:pt x="253" y="107"/>
                  </a:lnTo>
                  <a:lnTo>
                    <a:pt x="253" y="107"/>
                  </a:lnTo>
                  <a:lnTo>
                    <a:pt x="251" y="107"/>
                  </a:lnTo>
                  <a:lnTo>
                    <a:pt x="249" y="107"/>
                  </a:lnTo>
                  <a:lnTo>
                    <a:pt x="249" y="107"/>
                  </a:lnTo>
                  <a:lnTo>
                    <a:pt x="249" y="107"/>
                  </a:lnTo>
                  <a:lnTo>
                    <a:pt x="244" y="107"/>
                  </a:lnTo>
                  <a:lnTo>
                    <a:pt x="239" y="102"/>
                  </a:lnTo>
                  <a:lnTo>
                    <a:pt x="234" y="100"/>
                  </a:lnTo>
                  <a:lnTo>
                    <a:pt x="230" y="92"/>
                  </a:lnTo>
                  <a:lnTo>
                    <a:pt x="222" y="90"/>
                  </a:lnTo>
                  <a:lnTo>
                    <a:pt x="220" y="90"/>
                  </a:lnTo>
                  <a:lnTo>
                    <a:pt x="213" y="85"/>
                  </a:lnTo>
                  <a:lnTo>
                    <a:pt x="211" y="83"/>
                  </a:lnTo>
                  <a:lnTo>
                    <a:pt x="208" y="83"/>
                  </a:lnTo>
                  <a:lnTo>
                    <a:pt x="208" y="83"/>
                  </a:lnTo>
                  <a:lnTo>
                    <a:pt x="206" y="85"/>
                  </a:lnTo>
                  <a:lnTo>
                    <a:pt x="206" y="85"/>
                  </a:lnTo>
                  <a:lnTo>
                    <a:pt x="206" y="85"/>
                  </a:lnTo>
                  <a:lnTo>
                    <a:pt x="206" y="88"/>
                  </a:lnTo>
                  <a:lnTo>
                    <a:pt x="204" y="88"/>
                  </a:lnTo>
                  <a:lnTo>
                    <a:pt x="204" y="88"/>
                  </a:lnTo>
                  <a:lnTo>
                    <a:pt x="201" y="88"/>
                  </a:lnTo>
                  <a:lnTo>
                    <a:pt x="199" y="85"/>
                  </a:lnTo>
                  <a:lnTo>
                    <a:pt x="199" y="83"/>
                  </a:lnTo>
                  <a:lnTo>
                    <a:pt x="196" y="83"/>
                  </a:lnTo>
                  <a:lnTo>
                    <a:pt x="196" y="81"/>
                  </a:lnTo>
                  <a:lnTo>
                    <a:pt x="196" y="81"/>
                  </a:lnTo>
                  <a:lnTo>
                    <a:pt x="194" y="81"/>
                  </a:lnTo>
                  <a:lnTo>
                    <a:pt x="194" y="81"/>
                  </a:lnTo>
                  <a:lnTo>
                    <a:pt x="192" y="78"/>
                  </a:lnTo>
                  <a:lnTo>
                    <a:pt x="187" y="81"/>
                  </a:lnTo>
                  <a:lnTo>
                    <a:pt x="182" y="81"/>
                  </a:lnTo>
                  <a:lnTo>
                    <a:pt x="180" y="88"/>
                  </a:lnTo>
                  <a:lnTo>
                    <a:pt x="177" y="90"/>
                  </a:lnTo>
                  <a:lnTo>
                    <a:pt x="177" y="92"/>
                  </a:lnTo>
                  <a:lnTo>
                    <a:pt x="175" y="92"/>
                  </a:lnTo>
                  <a:lnTo>
                    <a:pt x="175" y="95"/>
                  </a:lnTo>
                  <a:lnTo>
                    <a:pt x="175" y="95"/>
                  </a:lnTo>
                  <a:lnTo>
                    <a:pt x="177" y="95"/>
                  </a:lnTo>
                  <a:lnTo>
                    <a:pt x="177" y="97"/>
                  </a:lnTo>
                  <a:lnTo>
                    <a:pt x="177" y="97"/>
                  </a:lnTo>
                  <a:lnTo>
                    <a:pt x="177" y="97"/>
                  </a:lnTo>
                  <a:lnTo>
                    <a:pt x="175" y="100"/>
                  </a:lnTo>
                  <a:lnTo>
                    <a:pt x="175" y="100"/>
                  </a:lnTo>
                  <a:lnTo>
                    <a:pt x="170" y="102"/>
                  </a:lnTo>
                  <a:lnTo>
                    <a:pt x="168" y="102"/>
                  </a:lnTo>
                  <a:lnTo>
                    <a:pt x="168" y="102"/>
                  </a:lnTo>
                  <a:lnTo>
                    <a:pt x="166" y="102"/>
                  </a:lnTo>
                  <a:lnTo>
                    <a:pt x="163" y="102"/>
                  </a:lnTo>
                  <a:lnTo>
                    <a:pt x="163" y="102"/>
                  </a:lnTo>
                  <a:lnTo>
                    <a:pt x="161" y="102"/>
                  </a:lnTo>
                  <a:lnTo>
                    <a:pt x="159" y="102"/>
                  </a:lnTo>
                  <a:lnTo>
                    <a:pt x="156" y="109"/>
                  </a:lnTo>
                  <a:lnTo>
                    <a:pt x="154" y="114"/>
                  </a:lnTo>
                  <a:lnTo>
                    <a:pt x="154" y="116"/>
                  </a:lnTo>
                  <a:lnTo>
                    <a:pt x="154" y="118"/>
                  </a:lnTo>
                  <a:lnTo>
                    <a:pt x="156" y="118"/>
                  </a:lnTo>
                  <a:lnTo>
                    <a:pt x="156" y="121"/>
                  </a:lnTo>
                  <a:lnTo>
                    <a:pt x="156" y="121"/>
                  </a:lnTo>
                  <a:lnTo>
                    <a:pt x="156" y="123"/>
                  </a:lnTo>
                  <a:lnTo>
                    <a:pt x="156" y="123"/>
                  </a:lnTo>
                  <a:lnTo>
                    <a:pt x="156" y="123"/>
                  </a:lnTo>
                  <a:lnTo>
                    <a:pt x="156" y="123"/>
                  </a:lnTo>
                  <a:lnTo>
                    <a:pt x="156" y="123"/>
                  </a:lnTo>
                  <a:lnTo>
                    <a:pt x="156" y="123"/>
                  </a:lnTo>
                  <a:lnTo>
                    <a:pt x="159" y="123"/>
                  </a:lnTo>
                  <a:lnTo>
                    <a:pt x="159" y="123"/>
                  </a:lnTo>
                  <a:lnTo>
                    <a:pt x="161" y="123"/>
                  </a:lnTo>
                  <a:lnTo>
                    <a:pt x="161" y="126"/>
                  </a:lnTo>
                  <a:lnTo>
                    <a:pt x="161" y="128"/>
                  </a:lnTo>
                  <a:lnTo>
                    <a:pt x="159" y="135"/>
                  </a:lnTo>
                  <a:lnTo>
                    <a:pt x="159" y="135"/>
                  </a:lnTo>
                  <a:lnTo>
                    <a:pt x="156" y="137"/>
                  </a:lnTo>
                  <a:lnTo>
                    <a:pt x="154" y="140"/>
                  </a:lnTo>
                  <a:lnTo>
                    <a:pt x="154" y="142"/>
                  </a:lnTo>
                  <a:lnTo>
                    <a:pt x="149" y="145"/>
                  </a:lnTo>
                  <a:lnTo>
                    <a:pt x="144" y="147"/>
                  </a:lnTo>
                  <a:lnTo>
                    <a:pt x="144" y="149"/>
                  </a:lnTo>
                  <a:lnTo>
                    <a:pt x="144" y="149"/>
                  </a:lnTo>
                  <a:lnTo>
                    <a:pt x="142" y="152"/>
                  </a:lnTo>
                  <a:lnTo>
                    <a:pt x="142" y="152"/>
                  </a:lnTo>
                  <a:lnTo>
                    <a:pt x="142" y="152"/>
                  </a:lnTo>
                  <a:lnTo>
                    <a:pt x="144" y="154"/>
                  </a:lnTo>
                  <a:lnTo>
                    <a:pt x="144" y="154"/>
                  </a:lnTo>
                  <a:lnTo>
                    <a:pt x="144" y="156"/>
                  </a:lnTo>
                  <a:lnTo>
                    <a:pt x="144" y="156"/>
                  </a:lnTo>
                  <a:lnTo>
                    <a:pt x="147" y="159"/>
                  </a:lnTo>
                  <a:lnTo>
                    <a:pt x="166" y="159"/>
                  </a:lnTo>
                  <a:lnTo>
                    <a:pt x="170" y="159"/>
                  </a:lnTo>
                  <a:lnTo>
                    <a:pt x="173" y="161"/>
                  </a:lnTo>
                  <a:lnTo>
                    <a:pt x="173" y="161"/>
                  </a:lnTo>
                  <a:lnTo>
                    <a:pt x="173" y="161"/>
                  </a:lnTo>
                  <a:lnTo>
                    <a:pt x="177" y="166"/>
                  </a:lnTo>
                  <a:lnTo>
                    <a:pt x="177" y="168"/>
                  </a:lnTo>
                  <a:lnTo>
                    <a:pt x="177" y="168"/>
                  </a:lnTo>
                  <a:lnTo>
                    <a:pt x="177" y="168"/>
                  </a:lnTo>
                  <a:lnTo>
                    <a:pt x="177" y="171"/>
                  </a:lnTo>
                  <a:lnTo>
                    <a:pt x="177" y="171"/>
                  </a:lnTo>
                  <a:lnTo>
                    <a:pt x="177" y="171"/>
                  </a:lnTo>
                  <a:lnTo>
                    <a:pt x="177" y="171"/>
                  </a:lnTo>
                  <a:lnTo>
                    <a:pt x="175" y="173"/>
                  </a:lnTo>
                  <a:lnTo>
                    <a:pt x="175" y="173"/>
                  </a:lnTo>
                  <a:lnTo>
                    <a:pt x="175" y="173"/>
                  </a:lnTo>
                  <a:lnTo>
                    <a:pt x="173" y="175"/>
                  </a:lnTo>
                  <a:lnTo>
                    <a:pt x="173" y="175"/>
                  </a:lnTo>
                  <a:lnTo>
                    <a:pt x="170" y="178"/>
                  </a:lnTo>
                  <a:lnTo>
                    <a:pt x="168" y="182"/>
                  </a:lnTo>
                  <a:lnTo>
                    <a:pt x="166" y="185"/>
                  </a:lnTo>
                  <a:lnTo>
                    <a:pt x="166" y="187"/>
                  </a:lnTo>
                  <a:lnTo>
                    <a:pt x="163" y="187"/>
                  </a:lnTo>
                  <a:lnTo>
                    <a:pt x="163" y="187"/>
                  </a:lnTo>
                  <a:lnTo>
                    <a:pt x="161" y="187"/>
                  </a:lnTo>
                  <a:lnTo>
                    <a:pt x="149" y="189"/>
                  </a:lnTo>
                  <a:lnTo>
                    <a:pt x="147" y="189"/>
                  </a:lnTo>
                  <a:lnTo>
                    <a:pt x="144" y="189"/>
                  </a:lnTo>
                  <a:lnTo>
                    <a:pt x="144" y="192"/>
                  </a:lnTo>
                  <a:lnTo>
                    <a:pt x="142" y="194"/>
                  </a:lnTo>
                  <a:lnTo>
                    <a:pt x="142" y="197"/>
                  </a:lnTo>
                  <a:lnTo>
                    <a:pt x="140" y="201"/>
                  </a:lnTo>
                  <a:lnTo>
                    <a:pt x="140" y="204"/>
                  </a:lnTo>
                  <a:lnTo>
                    <a:pt x="137" y="206"/>
                  </a:lnTo>
                  <a:lnTo>
                    <a:pt x="135" y="206"/>
                  </a:lnTo>
                  <a:lnTo>
                    <a:pt x="133" y="206"/>
                  </a:lnTo>
                  <a:lnTo>
                    <a:pt x="130" y="206"/>
                  </a:lnTo>
                  <a:lnTo>
                    <a:pt x="128" y="206"/>
                  </a:lnTo>
                  <a:lnTo>
                    <a:pt x="125" y="206"/>
                  </a:lnTo>
                  <a:lnTo>
                    <a:pt x="125" y="206"/>
                  </a:lnTo>
                  <a:lnTo>
                    <a:pt x="123" y="204"/>
                  </a:lnTo>
                  <a:lnTo>
                    <a:pt x="121" y="204"/>
                  </a:lnTo>
                  <a:lnTo>
                    <a:pt x="121" y="204"/>
                  </a:lnTo>
                  <a:lnTo>
                    <a:pt x="118" y="204"/>
                  </a:lnTo>
                  <a:lnTo>
                    <a:pt x="118" y="204"/>
                  </a:lnTo>
                  <a:lnTo>
                    <a:pt x="116" y="204"/>
                  </a:lnTo>
                  <a:lnTo>
                    <a:pt x="114" y="206"/>
                  </a:lnTo>
                  <a:lnTo>
                    <a:pt x="109" y="204"/>
                  </a:lnTo>
                  <a:lnTo>
                    <a:pt x="106" y="206"/>
                  </a:lnTo>
                  <a:lnTo>
                    <a:pt x="104" y="206"/>
                  </a:lnTo>
                  <a:lnTo>
                    <a:pt x="104" y="206"/>
                  </a:lnTo>
                  <a:lnTo>
                    <a:pt x="102" y="206"/>
                  </a:lnTo>
                  <a:lnTo>
                    <a:pt x="102" y="208"/>
                  </a:lnTo>
                  <a:lnTo>
                    <a:pt x="102" y="211"/>
                  </a:lnTo>
                  <a:lnTo>
                    <a:pt x="99" y="211"/>
                  </a:lnTo>
                  <a:lnTo>
                    <a:pt x="99" y="211"/>
                  </a:lnTo>
                  <a:lnTo>
                    <a:pt x="92" y="204"/>
                  </a:lnTo>
                  <a:lnTo>
                    <a:pt x="90" y="204"/>
                  </a:lnTo>
                  <a:lnTo>
                    <a:pt x="90" y="201"/>
                  </a:lnTo>
                  <a:lnTo>
                    <a:pt x="88" y="204"/>
                  </a:lnTo>
                  <a:lnTo>
                    <a:pt x="85" y="204"/>
                  </a:lnTo>
                  <a:lnTo>
                    <a:pt x="83" y="204"/>
                  </a:lnTo>
                  <a:lnTo>
                    <a:pt x="80" y="204"/>
                  </a:lnTo>
                  <a:lnTo>
                    <a:pt x="80" y="204"/>
                  </a:lnTo>
                  <a:lnTo>
                    <a:pt x="78" y="206"/>
                  </a:lnTo>
                  <a:lnTo>
                    <a:pt x="73" y="211"/>
                  </a:lnTo>
                  <a:lnTo>
                    <a:pt x="71" y="216"/>
                  </a:lnTo>
                  <a:lnTo>
                    <a:pt x="71" y="223"/>
                  </a:lnTo>
                  <a:lnTo>
                    <a:pt x="69" y="225"/>
                  </a:lnTo>
                  <a:lnTo>
                    <a:pt x="69" y="225"/>
                  </a:lnTo>
                  <a:lnTo>
                    <a:pt x="62" y="225"/>
                  </a:lnTo>
                  <a:lnTo>
                    <a:pt x="62" y="223"/>
                  </a:lnTo>
                  <a:lnTo>
                    <a:pt x="45" y="225"/>
                  </a:lnTo>
                  <a:lnTo>
                    <a:pt x="43" y="225"/>
                  </a:lnTo>
                  <a:lnTo>
                    <a:pt x="40" y="225"/>
                  </a:lnTo>
                  <a:lnTo>
                    <a:pt x="38" y="225"/>
                  </a:lnTo>
                  <a:lnTo>
                    <a:pt x="38" y="223"/>
                  </a:lnTo>
                  <a:lnTo>
                    <a:pt x="38" y="223"/>
                  </a:lnTo>
                  <a:lnTo>
                    <a:pt x="38" y="220"/>
                  </a:lnTo>
                  <a:lnTo>
                    <a:pt x="38" y="218"/>
                  </a:lnTo>
                  <a:lnTo>
                    <a:pt x="38" y="218"/>
                  </a:lnTo>
                  <a:lnTo>
                    <a:pt x="35" y="216"/>
                  </a:lnTo>
                  <a:lnTo>
                    <a:pt x="33" y="216"/>
                  </a:lnTo>
                  <a:lnTo>
                    <a:pt x="31" y="216"/>
                  </a:lnTo>
                  <a:lnTo>
                    <a:pt x="28" y="216"/>
                  </a:lnTo>
                  <a:lnTo>
                    <a:pt x="26" y="216"/>
                  </a:lnTo>
                  <a:lnTo>
                    <a:pt x="26" y="218"/>
                  </a:lnTo>
                  <a:lnTo>
                    <a:pt x="24" y="218"/>
                  </a:lnTo>
                  <a:lnTo>
                    <a:pt x="24" y="218"/>
                  </a:lnTo>
                  <a:lnTo>
                    <a:pt x="24" y="220"/>
                  </a:lnTo>
                  <a:lnTo>
                    <a:pt x="21" y="220"/>
                  </a:lnTo>
                  <a:lnTo>
                    <a:pt x="24" y="223"/>
                  </a:lnTo>
                  <a:lnTo>
                    <a:pt x="24" y="223"/>
                  </a:lnTo>
                  <a:lnTo>
                    <a:pt x="24" y="223"/>
                  </a:lnTo>
                  <a:lnTo>
                    <a:pt x="21" y="223"/>
                  </a:lnTo>
                  <a:lnTo>
                    <a:pt x="21" y="223"/>
                  </a:lnTo>
                  <a:lnTo>
                    <a:pt x="21" y="223"/>
                  </a:lnTo>
                  <a:lnTo>
                    <a:pt x="19" y="225"/>
                  </a:lnTo>
                  <a:lnTo>
                    <a:pt x="17" y="225"/>
                  </a:lnTo>
                  <a:lnTo>
                    <a:pt x="17" y="225"/>
                  </a:lnTo>
                  <a:lnTo>
                    <a:pt x="17" y="227"/>
                  </a:lnTo>
                  <a:lnTo>
                    <a:pt x="14" y="230"/>
                  </a:lnTo>
                  <a:lnTo>
                    <a:pt x="14" y="230"/>
                  </a:lnTo>
                  <a:lnTo>
                    <a:pt x="12" y="230"/>
                  </a:lnTo>
                  <a:lnTo>
                    <a:pt x="9" y="230"/>
                  </a:lnTo>
                  <a:lnTo>
                    <a:pt x="7" y="230"/>
                  </a:lnTo>
                  <a:lnTo>
                    <a:pt x="5" y="230"/>
                  </a:lnTo>
                  <a:lnTo>
                    <a:pt x="2" y="227"/>
                  </a:lnTo>
                  <a:lnTo>
                    <a:pt x="2" y="230"/>
                  </a:lnTo>
                  <a:lnTo>
                    <a:pt x="2" y="230"/>
                  </a:lnTo>
                  <a:lnTo>
                    <a:pt x="2" y="232"/>
                  </a:lnTo>
                  <a:lnTo>
                    <a:pt x="2" y="234"/>
                  </a:lnTo>
                  <a:lnTo>
                    <a:pt x="2" y="234"/>
                  </a:lnTo>
                  <a:lnTo>
                    <a:pt x="0" y="237"/>
                  </a:lnTo>
                  <a:lnTo>
                    <a:pt x="0" y="237"/>
                  </a:lnTo>
                  <a:lnTo>
                    <a:pt x="2" y="237"/>
                  </a:lnTo>
                  <a:lnTo>
                    <a:pt x="2" y="239"/>
                  </a:lnTo>
                  <a:lnTo>
                    <a:pt x="2" y="239"/>
                  </a:lnTo>
                  <a:lnTo>
                    <a:pt x="2" y="239"/>
                  </a:lnTo>
                  <a:lnTo>
                    <a:pt x="2" y="239"/>
                  </a:lnTo>
                  <a:lnTo>
                    <a:pt x="2" y="242"/>
                  </a:lnTo>
                  <a:lnTo>
                    <a:pt x="2" y="242"/>
                  </a:lnTo>
                  <a:lnTo>
                    <a:pt x="2" y="242"/>
                  </a:lnTo>
                  <a:lnTo>
                    <a:pt x="5" y="244"/>
                  </a:lnTo>
                  <a:lnTo>
                    <a:pt x="9" y="244"/>
                  </a:lnTo>
                  <a:lnTo>
                    <a:pt x="21" y="249"/>
                  </a:lnTo>
                  <a:lnTo>
                    <a:pt x="24" y="249"/>
                  </a:lnTo>
                  <a:lnTo>
                    <a:pt x="26" y="251"/>
                  </a:lnTo>
                  <a:lnTo>
                    <a:pt x="26" y="251"/>
                  </a:lnTo>
                  <a:lnTo>
                    <a:pt x="28" y="251"/>
                  </a:lnTo>
                  <a:lnTo>
                    <a:pt x="28" y="253"/>
                  </a:lnTo>
                  <a:lnTo>
                    <a:pt x="31" y="253"/>
                  </a:lnTo>
                  <a:lnTo>
                    <a:pt x="31" y="253"/>
                  </a:lnTo>
                  <a:lnTo>
                    <a:pt x="33" y="258"/>
                  </a:lnTo>
                  <a:lnTo>
                    <a:pt x="38" y="261"/>
                  </a:lnTo>
                  <a:lnTo>
                    <a:pt x="35" y="263"/>
                  </a:lnTo>
                  <a:lnTo>
                    <a:pt x="28" y="268"/>
                  </a:lnTo>
                  <a:lnTo>
                    <a:pt x="28" y="268"/>
                  </a:lnTo>
                  <a:lnTo>
                    <a:pt x="26" y="272"/>
                  </a:lnTo>
                  <a:lnTo>
                    <a:pt x="26" y="272"/>
                  </a:lnTo>
                  <a:lnTo>
                    <a:pt x="26" y="275"/>
                  </a:lnTo>
                  <a:lnTo>
                    <a:pt x="26" y="275"/>
                  </a:lnTo>
                  <a:lnTo>
                    <a:pt x="26" y="275"/>
                  </a:lnTo>
                  <a:lnTo>
                    <a:pt x="28" y="275"/>
                  </a:lnTo>
                  <a:lnTo>
                    <a:pt x="31" y="275"/>
                  </a:lnTo>
                  <a:lnTo>
                    <a:pt x="31" y="275"/>
                  </a:lnTo>
                  <a:lnTo>
                    <a:pt x="33" y="275"/>
                  </a:lnTo>
                  <a:lnTo>
                    <a:pt x="33" y="275"/>
                  </a:lnTo>
                  <a:lnTo>
                    <a:pt x="35" y="275"/>
                  </a:lnTo>
                  <a:lnTo>
                    <a:pt x="35" y="275"/>
                  </a:lnTo>
                  <a:lnTo>
                    <a:pt x="38" y="275"/>
                  </a:lnTo>
                  <a:lnTo>
                    <a:pt x="40" y="275"/>
                  </a:lnTo>
                  <a:lnTo>
                    <a:pt x="47" y="275"/>
                  </a:lnTo>
                  <a:lnTo>
                    <a:pt x="50" y="275"/>
                  </a:lnTo>
                  <a:lnTo>
                    <a:pt x="50" y="275"/>
                  </a:lnTo>
                  <a:lnTo>
                    <a:pt x="54" y="272"/>
                  </a:lnTo>
                  <a:lnTo>
                    <a:pt x="54" y="270"/>
                  </a:lnTo>
                  <a:lnTo>
                    <a:pt x="54" y="270"/>
                  </a:lnTo>
                  <a:lnTo>
                    <a:pt x="54" y="272"/>
                  </a:lnTo>
                  <a:lnTo>
                    <a:pt x="54" y="275"/>
                  </a:lnTo>
                  <a:lnTo>
                    <a:pt x="54" y="275"/>
                  </a:lnTo>
                  <a:lnTo>
                    <a:pt x="54" y="277"/>
                  </a:lnTo>
                  <a:lnTo>
                    <a:pt x="54" y="277"/>
                  </a:lnTo>
                  <a:lnTo>
                    <a:pt x="54" y="279"/>
                  </a:lnTo>
                  <a:lnTo>
                    <a:pt x="54" y="279"/>
                  </a:lnTo>
                  <a:lnTo>
                    <a:pt x="54" y="282"/>
                  </a:lnTo>
                  <a:lnTo>
                    <a:pt x="57" y="282"/>
                  </a:lnTo>
                  <a:lnTo>
                    <a:pt x="57" y="282"/>
                  </a:lnTo>
                  <a:lnTo>
                    <a:pt x="57" y="284"/>
                  </a:lnTo>
                  <a:lnTo>
                    <a:pt x="59" y="289"/>
                  </a:lnTo>
                  <a:lnTo>
                    <a:pt x="59" y="291"/>
                  </a:lnTo>
                  <a:lnTo>
                    <a:pt x="62" y="291"/>
                  </a:lnTo>
                  <a:lnTo>
                    <a:pt x="62" y="291"/>
                  </a:lnTo>
                  <a:lnTo>
                    <a:pt x="62" y="294"/>
                  </a:lnTo>
                  <a:lnTo>
                    <a:pt x="62" y="294"/>
                  </a:lnTo>
                  <a:lnTo>
                    <a:pt x="62" y="294"/>
                  </a:lnTo>
                  <a:lnTo>
                    <a:pt x="62" y="296"/>
                  </a:lnTo>
                  <a:lnTo>
                    <a:pt x="59" y="296"/>
                  </a:lnTo>
                  <a:lnTo>
                    <a:pt x="59" y="296"/>
                  </a:lnTo>
                  <a:lnTo>
                    <a:pt x="57" y="294"/>
                  </a:lnTo>
                  <a:lnTo>
                    <a:pt x="57" y="294"/>
                  </a:lnTo>
                  <a:lnTo>
                    <a:pt x="54" y="294"/>
                  </a:lnTo>
                  <a:lnTo>
                    <a:pt x="54" y="294"/>
                  </a:lnTo>
                  <a:lnTo>
                    <a:pt x="54" y="296"/>
                  </a:lnTo>
                  <a:lnTo>
                    <a:pt x="52" y="296"/>
                  </a:lnTo>
                  <a:lnTo>
                    <a:pt x="52" y="296"/>
                  </a:lnTo>
                  <a:lnTo>
                    <a:pt x="52" y="298"/>
                  </a:lnTo>
                  <a:lnTo>
                    <a:pt x="52" y="301"/>
                  </a:lnTo>
                  <a:lnTo>
                    <a:pt x="52" y="301"/>
                  </a:lnTo>
                  <a:lnTo>
                    <a:pt x="52" y="303"/>
                  </a:lnTo>
                  <a:lnTo>
                    <a:pt x="54" y="305"/>
                  </a:lnTo>
                  <a:lnTo>
                    <a:pt x="54" y="308"/>
                  </a:lnTo>
                  <a:lnTo>
                    <a:pt x="57" y="308"/>
                  </a:lnTo>
                  <a:lnTo>
                    <a:pt x="64" y="310"/>
                  </a:lnTo>
                  <a:lnTo>
                    <a:pt x="69" y="313"/>
                  </a:lnTo>
                  <a:lnTo>
                    <a:pt x="69" y="315"/>
                  </a:lnTo>
                  <a:lnTo>
                    <a:pt x="71" y="315"/>
                  </a:lnTo>
                  <a:lnTo>
                    <a:pt x="71" y="317"/>
                  </a:lnTo>
                  <a:lnTo>
                    <a:pt x="71" y="317"/>
                  </a:lnTo>
                  <a:lnTo>
                    <a:pt x="71" y="320"/>
                  </a:lnTo>
                  <a:lnTo>
                    <a:pt x="73" y="320"/>
                  </a:lnTo>
                  <a:lnTo>
                    <a:pt x="73" y="322"/>
                  </a:lnTo>
                  <a:lnTo>
                    <a:pt x="73" y="322"/>
                  </a:lnTo>
                  <a:lnTo>
                    <a:pt x="76" y="322"/>
                  </a:lnTo>
                  <a:lnTo>
                    <a:pt x="76" y="322"/>
                  </a:lnTo>
                  <a:lnTo>
                    <a:pt x="76" y="322"/>
                  </a:lnTo>
                  <a:lnTo>
                    <a:pt x="76" y="324"/>
                  </a:lnTo>
                  <a:lnTo>
                    <a:pt x="76" y="327"/>
                  </a:lnTo>
                  <a:lnTo>
                    <a:pt x="76" y="327"/>
                  </a:lnTo>
                  <a:lnTo>
                    <a:pt x="76" y="329"/>
                  </a:lnTo>
                  <a:lnTo>
                    <a:pt x="76" y="332"/>
                  </a:lnTo>
                  <a:lnTo>
                    <a:pt x="76" y="334"/>
                  </a:lnTo>
                  <a:lnTo>
                    <a:pt x="76" y="336"/>
                  </a:lnTo>
                  <a:lnTo>
                    <a:pt x="73" y="339"/>
                  </a:lnTo>
                  <a:lnTo>
                    <a:pt x="73" y="339"/>
                  </a:lnTo>
                  <a:lnTo>
                    <a:pt x="71" y="339"/>
                  </a:lnTo>
                  <a:lnTo>
                    <a:pt x="69" y="339"/>
                  </a:lnTo>
                  <a:lnTo>
                    <a:pt x="69" y="341"/>
                  </a:lnTo>
                  <a:lnTo>
                    <a:pt x="69" y="341"/>
                  </a:lnTo>
                  <a:lnTo>
                    <a:pt x="69" y="350"/>
                  </a:lnTo>
                  <a:lnTo>
                    <a:pt x="69" y="358"/>
                  </a:lnTo>
                  <a:lnTo>
                    <a:pt x="69" y="358"/>
                  </a:lnTo>
                  <a:lnTo>
                    <a:pt x="69" y="358"/>
                  </a:lnTo>
                  <a:lnTo>
                    <a:pt x="69" y="360"/>
                  </a:lnTo>
                  <a:lnTo>
                    <a:pt x="66" y="365"/>
                  </a:lnTo>
                  <a:lnTo>
                    <a:pt x="69" y="367"/>
                  </a:lnTo>
                  <a:lnTo>
                    <a:pt x="69" y="367"/>
                  </a:lnTo>
                  <a:lnTo>
                    <a:pt x="69" y="369"/>
                  </a:lnTo>
                  <a:lnTo>
                    <a:pt x="71" y="372"/>
                  </a:lnTo>
                  <a:lnTo>
                    <a:pt x="71" y="372"/>
                  </a:lnTo>
                  <a:lnTo>
                    <a:pt x="71" y="374"/>
                  </a:lnTo>
                  <a:lnTo>
                    <a:pt x="71" y="376"/>
                  </a:lnTo>
                  <a:lnTo>
                    <a:pt x="71" y="379"/>
                  </a:lnTo>
                  <a:lnTo>
                    <a:pt x="71" y="379"/>
                  </a:lnTo>
                  <a:lnTo>
                    <a:pt x="71" y="381"/>
                  </a:lnTo>
                  <a:lnTo>
                    <a:pt x="73" y="381"/>
                  </a:lnTo>
                  <a:lnTo>
                    <a:pt x="76" y="384"/>
                  </a:lnTo>
                  <a:lnTo>
                    <a:pt x="78" y="384"/>
                  </a:lnTo>
                  <a:lnTo>
                    <a:pt x="80" y="386"/>
                  </a:lnTo>
                  <a:lnTo>
                    <a:pt x="80" y="388"/>
                  </a:lnTo>
                  <a:lnTo>
                    <a:pt x="80" y="388"/>
                  </a:lnTo>
                  <a:lnTo>
                    <a:pt x="83" y="388"/>
                  </a:lnTo>
                  <a:lnTo>
                    <a:pt x="83" y="388"/>
                  </a:lnTo>
                  <a:lnTo>
                    <a:pt x="85" y="388"/>
                  </a:lnTo>
                  <a:lnTo>
                    <a:pt x="85" y="388"/>
                  </a:lnTo>
                  <a:lnTo>
                    <a:pt x="88" y="388"/>
                  </a:lnTo>
                  <a:lnTo>
                    <a:pt x="92" y="386"/>
                  </a:lnTo>
                  <a:lnTo>
                    <a:pt x="97" y="381"/>
                  </a:lnTo>
                  <a:lnTo>
                    <a:pt x="97" y="381"/>
                  </a:lnTo>
                  <a:lnTo>
                    <a:pt x="99" y="379"/>
                  </a:lnTo>
                  <a:lnTo>
                    <a:pt x="104" y="376"/>
                  </a:lnTo>
                  <a:lnTo>
                    <a:pt x="109" y="376"/>
                  </a:lnTo>
                  <a:lnTo>
                    <a:pt x="111" y="374"/>
                  </a:lnTo>
                  <a:lnTo>
                    <a:pt x="114" y="376"/>
                  </a:lnTo>
                  <a:lnTo>
                    <a:pt x="114" y="376"/>
                  </a:lnTo>
                  <a:lnTo>
                    <a:pt x="116" y="381"/>
                  </a:lnTo>
                  <a:lnTo>
                    <a:pt x="116" y="381"/>
                  </a:lnTo>
                  <a:lnTo>
                    <a:pt x="118" y="384"/>
                  </a:lnTo>
                  <a:lnTo>
                    <a:pt x="118" y="386"/>
                  </a:lnTo>
                  <a:lnTo>
                    <a:pt x="118" y="388"/>
                  </a:lnTo>
                  <a:lnTo>
                    <a:pt x="118" y="391"/>
                  </a:lnTo>
                  <a:lnTo>
                    <a:pt x="121" y="391"/>
                  </a:lnTo>
                  <a:lnTo>
                    <a:pt x="121" y="391"/>
                  </a:lnTo>
                  <a:lnTo>
                    <a:pt x="121" y="393"/>
                  </a:lnTo>
                  <a:lnTo>
                    <a:pt x="121" y="393"/>
                  </a:lnTo>
                  <a:lnTo>
                    <a:pt x="121" y="395"/>
                  </a:lnTo>
                  <a:lnTo>
                    <a:pt x="116" y="407"/>
                  </a:lnTo>
                  <a:lnTo>
                    <a:pt x="116" y="407"/>
                  </a:lnTo>
                  <a:lnTo>
                    <a:pt x="116" y="410"/>
                  </a:lnTo>
                  <a:lnTo>
                    <a:pt x="116" y="412"/>
                  </a:lnTo>
                  <a:lnTo>
                    <a:pt x="118" y="419"/>
                  </a:lnTo>
                  <a:lnTo>
                    <a:pt x="118" y="421"/>
                  </a:lnTo>
                  <a:lnTo>
                    <a:pt x="118" y="424"/>
                  </a:lnTo>
                  <a:lnTo>
                    <a:pt x="116" y="429"/>
                  </a:lnTo>
                  <a:lnTo>
                    <a:pt x="116" y="431"/>
                  </a:lnTo>
                  <a:lnTo>
                    <a:pt x="116" y="431"/>
                  </a:lnTo>
                  <a:lnTo>
                    <a:pt x="116" y="436"/>
                  </a:lnTo>
                  <a:lnTo>
                    <a:pt x="116" y="438"/>
                  </a:lnTo>
                  <a:lnTo>
                    <a:pt x="116" y="440"/>
                  </a:lnTo>
                  <a:lnTo>
                    <a:pt x="116" y="443"/>
                  </a:lnTo>
                  <a:lnTo>
                    <a:pt x="111" y="462"/>
                  </a:lnTo>
                  <a:lnTo>
                    <a:pt x="111" y="462"/>
                  </a:lnTo>
                  <a:lnTo>
                    <a:pt x="111" y="462"/>
                  </a:lnTo>
                  <a:lnTo>
                    <a:pt x="111" y="464"/>
                  </a:lnTo>
                  <a:lnTo>
                    <a:pt x="111" y="464"/>
                  </a:lnTo>
                  <a:lnTo>
                    <a:pt x="111" y="464"/>
                  </a:lnTo>
                  <a:lnTo>
                    <a:pt x="114" y="464"/>
                  </a:lnTo>
                  <a:lnTo>
                    <a:pt x="114" y="464"/>
                  </a:lnTo>
                  <a:lnTo>
                    <a:pt x="114" y="464"/>
                  </a:lnTo>
                  <a:lnTo>
                    <a:pt x="116" y="464"/>
                  </a:lnTo>
                  <a:lnTo>
                    <a:pt x="116" y="466"/>
                  </a:lnTo>
                  <a:lnTo>
                    <a:pt x="116" y="466"/>
                  </a:lnTo>
                  <a:lnTo>
                    <a:pt x="118" y="466"/>
                  </a:lnTo>
                  <a:lnTo>
                    <a:pt x="118" y="466"/>
                  </a:lnTo>
                  <a:lnTo>
                    <a:pt x="118" y="466"/>
                  </a:lnTo>
                  <a:lnTo>
                    <a:pt x="125" y="464"/>
                  </a:lnTo>
                  <a:lnTo>
                    <a:pt x="125" y="464"/>
                  </a:lnTo>
                  <a:lnTo>
                    <a:pt x="128" y="464"/>
                  </a:lnTo>
                  <a:lnTo>
                    <a:pt x="128" y="464"/>
                  </a:lnTo>
                  <a:lnTo>
                    <a:pt x="130" y="464"/>
                  </a:lnTo>
                  <a:lnTo>
                    <a:pt x="130" y="466"/>
                  </a:lnTo>
                  <a:lnTo>
                    <a:pt x="130" y="469"/>
                  </a:lnTo>
                  <a:lnTo>
                    <a:pt x="133" y="469"/>
                  </a:lnTo>
                  <a:lnTo>
                    <a:pt x="135" y="474"/>
                  </a:lnTo>
                  <a:lnTo>
                    <a:pt x="135" y="476"/>
                  </a:lnTo>
                  <a:lnTo>
                    <a:pt x="135" y="478"/>
                  </a:lnTo>
                  <a:lnTo>
                    <a:pt x="133" y="481"/>
                  </a:lnTo>
                  <a:lnTo>
                    <a:pt x="133" y="483"/>
                  </a:lnTo>
                  <a:lnTo>
                    <a:pt x="130" y="483"/>
                  </a:lnTo>
                  <a:lnTo>
                    <a:pt x="128" y="492"/>
                  </a:lnTo>
                  <a:lnTo>
                    <a:pt x="125" y="497"/>
                  </a:lnTo>
                  <a:lnTo>
                    <a:pt x="118" y="518"/>
                  </a:lnTo>
                  <a:lnTo>
                    <a:pt x="116" y="523"/>
                  </a:lnTo>
                  <a:lnTo>
                    <a:pt x="114" y="528"/>
                  </a:lnTo>
                  <a:lnTo>
                    <a:pt x="109" y="530"/>
                  </a:lnTo>
                  <a:lnTo>
                    <a:pt x="109" y="530"/>
                  </a:lnTo>
                  <a:lnTo>
                    <a:pt x="109" y="533"/>
                  </a:lnTo>
                  <a:lnTo>
                    <a:pt x="109" y="533"/>
                  </a:lnTo>
                  <a:lnTo>
                    <a:pt x="111" y="540"/>
                  </a:lnTo>
                  <a:lnTo>
                    <a:pt x="114" y="545"/>
                  </a:lnTo>
                  <a:lnTo>
                    <a:pt x="114" y="545"/>
                  </a:lnTo>
                  <a:lnTo>
                    <a:pt x="116" y="547"/>
                  </a:lnTo>
                  <a:lnTo>
                    <a:pt x="118" y="547"/>
                  </a:lnTo>
                  <a:lnTo>
                    <a:pt x="118" y="549"/>
                  </a:lnTo>
                  <a:lnTo>
                    <a:pt x="118" y="549"/>
                  </a:lnTo>
                  <a:lnTo>
                    <a:pt x="118" y="549"/>
                  </a:lnTo>
                  <a:lnTo>
                    <a:pt x="118" y="549"/>
                  </a:lnTo>
                  <a:lnTo>
                    <a:pt x="116" y="556"/>
                  </a:lnTo>
                  <a:lnTo>
                    <a:pt x="111" y="563"/>
                  </a:lnTo>
                  <a:lnTo>
                    <a:pt x="109" y="566"/>
                  </a:lnTo>
                  <a:lnTo>
                    <a:pt x="109" y="568"/>
                  </a:lnTo>
                  <a:lnTo>
                    <a:pt x="109" y="568"/>
                  </a:lnTo>
                  <a:lnTo>
                    <a:pt x="111" y="571"/>
                  </a:lnTo>
                  <a:lnTo>
                    <a:pt x="111" y="571"/>
                  </a:lnTo>
                  <a:lnTo>
                    <a:pt x="111" y="573"/>
                  </a:lnTo>
                  <a:lnTo>
                    <a:pt x="111" y="573"/>
                  </a:lnTo>
                  <a:lnTo>
                    <a:pt x="111" y="575"/>
                  </a:lnTo>
                  <a:lnTo>
                    <a:pt x="111" y="575"/>
                  </a:lnTo>
                  <a:lnTo>
                    <a:pt x="114" y="578"/>
                  </a:lnTo>
                  <a:lnTo>
                    <a:pt x="118" y="580"/>
                  </a:lnTo>
                  <a:lnTo>
                    <a:pt x="121" y="582"/>
                  </a:lnTo>
                  <a:lnTo>
                    <a:pt x="121" y="585"/>
                  </a:lnTo>
                  <a:lnTo>
                    <a:pt x="121" y="585"/>
                  </a:lnTo>
                  <a:lnTo>
                    <a:pt x="121" y="587"/>
                  </a:lnTo>
                  <a:lnTo>
                    <a:pt x="121" y="590"/>
                  </a:lnTo>
                  <a:lnTo>
                    <a:pt x="118" y="590"/>
                  </a:lnTo>
                  <a:lnTo>
                    <a:pt x="118" y="592"/>
                  </a:lnTo>
                  <a:lnTo>
                    <a:pt x="116" y="594"/>
                  </a:lnTo>
                  <a:lnTo>
                    <a:pt x="116" y="594"/>
                  </a:lnTo>
                  <a:lnTo>
                    <a:pt x="114" y="594"/>
                  </a:lnTo>
                  <a:lnTo>
                    <a:pt x="114" y="592"/>
                  </a:lnTo>
                  <a:lnTo>
                    <a:pt x="114" y="592"/>
                  </a:lnTo>
                  <a:lnTo>
                    <a:pt x="114" y="592"/>
                  </a:lnTo>
                  <a:lnTo>
                    <a:pt x="114" y="592"/>
                  </a:lnTo>
                  <a:lnTo>
                    <a:pt x="114" y="592"/>
                  </a:lnTo>
                  <a:lnTo>
                    <a:pt x="114" y="594"/>
                  </a:lnTo>
                  <a:lnTo>
                    <a:pt x="114" y="594"/>
                  </a:lnTo>
                  <a:lnTo>
                    <a:pt x="114" y="599"/>
                  </a:lnTo>
                  <a:lnTo>
                    <a:pt x="114" y="599"/>
                  </a:lnTo>
                  <a:lnTo>
                    <a:pt x="114" y="601"/>
                  </a:lnTo>
                  <a:lnTo>
                    <a:pt x="114" y="601"/>
                  </a:lnTo>
                  <a:lnTo>
                    <a:pt x="111" y="606"/>
                  </a:lnTo>
                  <a:lnTo>
                    <a:pt x="109" y="608"/>
                  </a:lnTo>
                  <a:lnTo>
                    <a:pt x="109" y="608"/>
                  </a:lnTo>
                  <a:lnTo>
                    <a:pt x="109" y="608"/>
                  </a:lnTo>
                  <a:lnTo>
                    <a:pt x="109" y="611"/>
                  </a:lnTo>
                  <a:lnTo>
                    <a:pt x="109" y="611"/>
                  </a:lnTo>
                  <a:lnTo>
                    <a:pt x="109" y="613"/>
                  </a:lnTo>
                  <a:lnTo>
                    <a:pt x="109" y="613"/>
                  </a:lnTo>
                  <a:lnTo>
                    <a:pt x="106" y="613"/>
                  </a:lnTo>
                  <a:lnTo>
                    <a:pt x="106" y="613"/>
                  </a:lnTo>
                  <a:lnTo>
                    <a:pt x="104" y="613"/>
                  </a:lnTo>
                  <a:lnTo>
                    <a:pt x="104" y="613"/>
                  </a:lnTo>
                  <a:lnTo>
                    <a:pt x="102" y="613"/>
                  </a:lnTo>
                  <a:lnTo>
                    <a:pt x="102" y="616"/>
                  </a:lnTo>
                  <a:lnTo>
                    <a:pt x="102" y="616"/>
                  </a:lnTo>
                  <a:lnTo>
                    <a:pt x="104" y="616"/>
                  </a:lnTo>
                  <a:lnTo>
                    <a:pt x="116" y="627"/>
                  </a:lnTo>
                  <a:lnTo>
                    <a:pt x="116" y="627"/>
                  </a:lnTo>
                  <a:lnTo>
                    <a:pt x="118" y="627"/>
                  </a:lnTo>
                  <a:lnTo>
                    <a:pt x="123" y="630"/>
                  </a:lnTo>
                  <a:lnTo>
                    <a:pt x="123" y="630"/>
                  </a:lnTo>
                  <a:lnTo>
                    <a:pt x="125" y="632"/>
                  </a:lnTo>
                  <a:lnTo>
                    <a:pt x="125" y="632"/>
                  </a:lnTo>
                  <a:lnTo>
                    <a:pt x="142" y="637"/>
                  </a:lnTo>
                  <a:lnTo>
                    <a:pt x="147" y="639"/>
                  </a:lnTo>
                  <a:lnTo>
                    <a:pt x="154" y="639"/>
                  </a:lnTo>
                  <a:lnTo>
                    <a:pt x="154" y="634"/>
                  </a:lnTo>
                  <a:lnTo>
                    <a:pt x="159" y="632"/>
                  </a:lnTo>
                  <a:lnTo>
                    <a:pt x="163" y="630"/>
                  </a:lnTo>
                  <a:lnTo>
                    <a:pt x="175" y="627"/>
                  </a:lnTo>
                  <a:lnTo>
                    <a:pt x="177" y="627"/>
                  </a:lnTo>
                  <a:lnTo>
                    <a:pt x="180" y="623"/>
                  </a:lnTo>
                  <a:lnTo>
                    <a:pt x="182" y="620"/>
                  </a:lnTo>
                  <a:lnTo>
                    <a:pt x="204" y="608"/>
                  </a:lnTo>
                  <a:lnTo>
                    <a:pt x="208" y="606"/>
                  </a:lnTo>
                  <a:lnTo>
                    <a:pt x="211" y="606"/>
                  </a:lnTo>
                  <a:lnTo>
                    <a:pt x="211" y="604"/>
                  </a:lnTo>
                  <a:lnTo>
                    <a:pt x="213" y="597"/>
                  </a:lnTo>
                  <a:lnTo>
                    <a:pt x="213" y="597"/>
                  </a:lnTo>
                  <a:lnTo>
                    <a:pt x="218" y="594"/>
                  </a:lnTo>
                  <a:lnTo>
                    <a:pt x="218" y="592"/>
                  </a:lnTo>
                  <a:lnTo>
                    <a:pt x="218" y="592"/>
                  </a:lnTo>
                  <a:lnTo>
                    <a:pt x="220" y="580"/>
                  </a:lnTo>
                  <a:lnTo>
                    <a:pt x="220" y="575"/>
                  </a:lnTo>
                  <a:lnTo>
                    <a:pt x="218" y="571"/>
                  </a:lnTo>
                  <a:lnTo>
                    <a:pt x="220" y="571"/>
                  </a:lnTo>
                  <a:lnTo>
                    <a:pt x="220" y="571"/>
                  </a:lnTo>
                  <a:lnTo>
                    <a:pt x="220" y="568"/>
                  </a:lnTo>
                  <a:lnTo>
                    <a:pt x="222" y="566"/>
                  </a:lnTo>
                  <a:lnTo>
                    <a:pt x="222" y="563"/>
                  </a:lnTo>
                  <a:lnTo>
                    <a:pt x="222" y="563"/>
                  </a:lnTo>
                  <a:lnTo>
                    <a:pt x="225" y="561"/>
                  </a:lnTo>
                  <a:lnTo>
                    <a:pt x="227" y="561"/>
                  </a:lnTo>
                  <a:lnTo>
                    <a:pt x="230" y="559"/>
                  </a:lnTo>
                  <a:lnTo>
                    <a:pt x="227" y="556"/>
                  </a:lnTo>
                  <a:lnTo>
                    <a:pt x="227" y="559"/>
                  </a:lnTo>
                  <a:lnTo>
                    <a:pt x="225" y="559"/>
                  </a:lnTo>
                  <a:lnTo>
                    <a:pt x="225" y="559"/>
                  </a:lnTo>
                  <a:lnTo>
                    <a:pt x="222" y="561"/>
                  </a:lnTo>
                  <a:lnTo>
                    <a:pt x="222" y="559"/>
                  </a:lnTo>
                  <a:lnTo>
                    <a:pt x="225" y="556"/>
                  </a:lnTo>
                  <a:lnTo>
                    <a:pt x="225" y="547"/>
                  </a:lnTo>
                  <a:lnTo>
                    <a:pt x="225" y="547"/>
                  </a:lnTo>
                  <a:lnTo>
                    <a:pt x="230" y="540"/>
                  </a:lnTo>
                  <a:lnTo>
                    <a:pt x="232" y="535"/>
                  </a:lnTo>
                  <a:lnTo>
                    <a:pt x="246" y="523"/>
                  </a:lnTo>
                  <a:lnTo>
                    <a:pt x="251" y="521"/>
                  </a:lnTo>
                  <a:lnTo>
                    <a:pt x="256" y="518"/>
                  </a:lnTo>
                  <a:lnTo>
                    <a:pt x="260" y="516"/>
                  </a:lnTo>
                  <a:lnTo>
                    <a:pt x="275" y="516"/>
                  </a:lnTo>
                  <a:lnTo>
                    <a:pt x="277" y="516"/>
                  </a:lnTo>
                  <a:lnTo>
                    <a:pt x="279" y="514"/>
                  </a:lnTo>
                  <a:lnTo>
                    <a:pt x="279" y="514"/>
                  </a:lnTo>
                  <a:lnTo>
                    <a:pt x="279" y="511"/>
                  </a:lnTo>
                  <a:lnTo>
                    <a:pt x="282" y="511"/>
                  </a:lnTo>
                  <a:lnTo>
                    <a:pt x="286" y="509"/>
                  </a:lnTo>
                  <a:lnTo>
                    <a:pt x="289" y="509"/>
                  </a:lnTo>
                  <a:lnTo>
                    <a:pt x="291" y="509"/>
                  </a:lnTo>
                  <a:lnTo>
                    <a:pt x="291" y="507"/>
                  </a:lnTo>
                  <a:lnTo>
                    <a:pt x="293" y="507"/>
                  </a:lnTo>
                  <a:lnTo>
                    <a:pt x="298" y="504"/>
                  </a:lnTo>
                  <a:lnTo>
                    <a:pt x="301" y="504"/>
                  </a:lnTo>
                  <a:lnTo>
                    <a:pt x="303" y="502"/>
                  </a:lnTo>
                  <a:lnTo>
                    <a:pt x="308" y="502"/>
                  </a:lnTo>
                  <a:lnTo>
                    <a:pt x="308" y="502"/>
                  </a:lnTo>
                  <a:lnTo>
                    <a:pt x="308" y="502"/>
                  </a:lnTo>
                  <a:lnTo>
                    <a:pt x="310" y="502"/>
                  </a:lnTo>
                  <a:lnTo>
                    <a:pt x="310" y="502"/>
                  </a:lnTo>
                  <a:lnTo>
                    <a:pt x="312" y="500"/>
                  </a:lnTo>
                  <a:lnTo>
                    <a:pt x="315" y="500"/>
                  </a:lnTo>
                  <a:lnTo>
                    <a:pt x="317" y="500"/>
                  </a:lnTo>
                  <a:lnTo>
                    <a:pt x="322" y="500"/>
                  </a:lnTo>
                  <a:lnTo>
                    <a:pt x="327" y="502"/>
                  </a:lnTo>
                  <a:lnTo>
                    <a:pt x="329" y="502"/>
                  </a:lnTo>
                  <a:lnTo>
                    <a:pt x="329" y="502"/>
                  </a:lnTo>
                  <a:lnTo>
                    <a:pt x="334" y="502"/>
                  </a:lnTo>
                  <a:lnTo>
                    <a:pt x="338" y="500"/>
                  </a:lnTo>
                  <a:lnTo>
                    <a:pt x="341" y="500"/>
                  </a:lnTo>
                  <a:lnTo>
                    <a:pt x="341" y="502"/>
                  </a:lnTo>
                  <a:lnTo>
                    <a:pt x="343" y="500"/>
                  </a:lnTo>
                  <a:lnTo>
                    <a:pt x="346" y="502"/>
                  </a:lnTo>
                  <a:lnTo>
                    <a:pt x="353" y="502"/>
                  </a:lnTo>
                  <a:lnTo>
                    <a:pt x="360" y="507"/>
                  </a:lnTo>
                  <a:lnTo>
                    <a:pt x="367" y="514"/>
                  </a:lnTo>
                  <a:lnTo>
                    <a:pt x="369" y="514"/>
                  </a:lnTo>
                  <a:lnTo>
                    <a:pt x="372" y="514"/>
                  </a:lnTo>
                  <a:lnTo>
                    <a:pt x="369" y="511"/>
                  </a:lnTo>
                  <a:lnTo>
                    <a:pt x="360" y="504"/>
                  </a:lnTo>
                  <a:lnTo>
                    <a:pt x="360" y="504"/>
                  </a:lnTo>
                  <a:lnTo>
                    <a:pt x="357" y="502"/>
                  </a:lnTo>
                  <a:lnTo>
                    <a:pt x="357" y="502"/>
                  </a:lnTo>
                  <a:lnTo>
                    <a:pt x="357" y="502"/>
                  </a:lnTo>
                  <a:lnTo>
                    <a:pt x="357" y="500"/>
                  </a:lnTo>
                  <a:lnTo>
                    <a:pt x="357" y="500"/>
                  </a:lnTo>
                  <a:lnTo>
                    <a:pt x="357" y="497"/>
                  </a:lnTo>
                  <a:lnTo>
                    <a:pt x="357" y="497"/>
                  </a:lnTo>
                  <a:lnTo>
                    <a:pt x="357" y="497"/>
                  </a:lnTo>
                  <a:lnTo>
                    <a:pt x="357" y="495"/>
                  </a:lnTo>
                  <a:lnTo>
                    <a:pt x="355" y="495"/>
                  </a:lnTo>
                  <a:lnTo>
                    <a:pt x="353" y="495"/>
                  </a:lnTo>
                  <a:lnTo>
                    <a:pt x="350" y="497"/>
                  </a:lnTo>
                  <a:lnTo>
                    <a:pt x="348" y="497"/>
                  </a:lnTo>
                  <a:lnTo>
                    <a:pt x="331" y="497"/>
                  </a:lnTo>
                  <a:lnTo>
                    <a:pt x="327" y="497"/>
                  </a:lnTo>
                  <a:lnTo>
                    <a:pt x="324" y="495"/>
                  </a:lnTo>
                  <a:lnTo>
                    <a:pt x="315" y="488"/>
                  </a:lnTo>
                  <a:lnTo>
                    <a:pt x="310" y="483"/>
                  </a:lnTo>
                  <a:lnTo>
                    <a:pt x="310" y="478"/>
                  </a:lnTo>
                  <a:lnTo>
                    <a:pt x="308" y="476"/>
                  </a:lnTo>
                  <a:lnTo>
                    <a:pt x="310" y="471"/>
                  </a:lnTo>
                  <a:lnTo>
                    <a:pt x="310" y="466"/>
                  </a:lnTo>
                  <a:lnTo>
                    <a:pt x="312" y="464"/>
                  </a:lnTo>
                  <a:lnTo>
                    <a:pt x="312" y="462"/>
                  </a:lnTo>
                  <a:lnTo>
                    <a:pt x="315" y="459"/>
                  </a:lnTo>
                  <a:lnTo>
                    <a:pt x="315" y="459"/>
                  </a:lnTo>
                  <a:lnTo>
                    <a:pt x="315" y="459"/>
                  </a:lnTo>
                  <a:lnTo>
                    <a:pt x="317" y="457"/>
                  </a:lnTo>
                  <a:lnTo>
                    <a:pt x="317" y="457"/>
                  </a:lnTo>
                  <a:lnTo>
                    <a:pt x="317" y="455"/>
                  </a:lnTo>
                  <a:lnTo>
                    <a:pt x="317" y="455"/>
                  </a:lnTo>
                  <a:lnTo>
                    <a:pt x="324" y="445"/>
                  </a:lnTo>
                  <a:lnTo>
                    <a:pt x="327" y="440"/>
                  </a:lnTo>
                  <a:lnTo>
                    <a:pt x="329" y="438"/>
                  </a:lnTo>
                  <a:lnTo>
                    <a:pt x="331" y="436"/>
                  </a:lnTo>
                  <a:lnTo>
                    <a:pt x="331" y="436"/>
                  </a:lnTo>
                  <a:lnTo>
                    <a:pt x="334" y="433"/>
                  </a:lnTo>
                  <a:lnTo>
                    <a:pt x="334" y="429"/>
                  </a:lnTo>
                  <a:lnTo>
                    <a:pt x="341" y="419"/>
                  </a:lnTo>
                  <a:lnTo>
                    <a:pt x="346" y="414"/>
                  </a:lnTo>
                  <a:lnTo>
                    <a:pt x="350" y="412"/>
                  </a:lnTo>
                  <a:lnTo>
                    <a:pt x="348" y="410"/>
                  </a:lnTo>
                  <a:lnTo>
                    <a:pt x="346" y="405"/>
                  </a:lnTo>
                  <a:lnTo>
                    <a:pt x="346" y="398"/>
                  </a:lnTo>
                  <a:lnTo>
                    <a:pt x="346" y="395"/>
                  </a:lnTo>
                  <a:lnTo>
                    <a:pt x="346" y="395"/>
                  </a:lnTo>
                  <a:lnTo>
                    <a:pt x="348" y="393"/>
                  </a:lnTo>
                  <a:lnTo>
                    <a:pt x="348" y="393"/>
                  </a:lnTo>
                  <a:lnTo>
                    <a:pt x="350" y="393"/>
                  </a:lnTo>
                  <a:lnTo>
                    <a:pt x="350" y="391"/>
                  </a:lnTo>
                  <a:lnTo>
                    <a:pt x="350" y="388"/>
                  </a:lnTo>
                  <a:lnTo>
                    <a:pt x="350" y="388"/>
                  </a:lnTo>
                  <a:lnTo>
                    <a:pt x="350" y="386"/>
                  </a:lnTo>
                  <a:lnTo>
                    <a:pt x="353" y="384"/>
                  </a:lnTo>
                  <a:lnTo>
                    <a:pt x="360" y="381"/>
                  </a:lnTo>
                  <a:lnTo>
                    <a:pt x="362" y="379"/>
                  </a:lnTo>
                  <a:lnTo>
                    <a:pt x="365" y="379"/>
                  </a:lnTo>
                  <a:lnTo>
                    <a:pt x="367" y="379"/>
                  </a:lnTo>
                  <a:lnTo>
                    <a:pt x="369" y="379"/>
                  </a:lnTo>
                  <a:lnTo>
                    <a:pt x="372" y="379"/>
                  </a:lnTo>
                  <a:lnTo>
                    <a:pt x="376" y="379"/>
                  </a:lnTo>
                  <a:lnTo>
                    <a:pt x="379" y="379"/>
                  </a:lnTo>
                  <a:lnTo>
                    <a:pt x="379" y="376"/>
                  </a:lnTo>
                  <a:lnTo>
                    <a:pt x="379" y="376"/>
                  </a:lnTo>
                  <a:lnTo>
                    <a:pt x="383" y="376"/>
                  </a:lnTo>
                  <a:lnTo>
                    <a:pt x="386" y="376"/>
                  </a:lnTo>
                  <a:lnTo>
                    <a:pt x="388" y="376"/>
                  </a:lnTo>
                  <a:lnTo>
                    <a:pt x="388" y="376"/>
                  </a:lnTo>
                  <a:lnTo>
                    <a:pt x="383" y="379"/>
                  </a:lnTo>
                  <a:lnTo>
                    <a:pt x="383" y="379"/>
                  </a:lnTo>
                  <a:lnTo>
                    <a:pt x="383" y="379"/>
                  </a:lnTo>
                  <a:lnTo>
                    <a:pt x="381" y="379"/>
                  </a:lnTo>
                  <a:lnTo>
                    <a:pt x="381" y="381"/>
                  </a:lnTo>
                  <a:lnTo>
                    <a:pt x="383" y="381"/>
                  </a:lnTo>
                  <a:lnTo>
                    <a:pt x="383" y="381"/>
                  </a:lnTo>
                  <a:lnTo>
                    <a:pt x="386" y="381"/>
                  </a:lnTo>
                  <a:lnTo>
                    <a:pt x="405" y="386"/>
                  </a:lnTo>
                  <a:lnTo>
                    <a:pt x="407" y="386"/>
                  </a:lnTo>
                  <a:lnTo>
                    <a:pt x="407" y="384"/>
                  </a:lnTo>
                  <a:lnTo>
                    <a:pt x="405" y="384"/>
                  </a:lnTo>
                  <a:lnTo>
                    <a:pt x="402" y="381"/>
                  </a:lnTo>
                  <a:lnTo>
                    <a:pt x="400" y="381"/>
                  </a:lnTo>
                  <a:lnTo>
                    <a:pt x="398" y="381"/>
                  </a:lnTo>
                  <a:lnTo>
                    <a:pt x="398" y="381"/>
                  </a:lnTo>
                  <a:lnTo>
                    <a:pt x="395" y="381"/>
                  </a:lnTo>
                  <a:lnTo>
                    <a:pt x="395" y="379"/>
                  </a:lnTo>
                  <a:lnTo>
                    <a:pt x="393" y="379"/>
                  </a:lnTo>
                  <a:lnTo>
                    <a:pt x="391" y="379"/>
                  </a:lnTo>
                  <a:lnTo>
                    <a:pt x="388" y="379"/>
                  </a:lnTo>
                  <a:lnTo>
                    <a:pt x="391" y="379"/>
                  </a:lnTo>
                  <a:lnTo>
                    <a:pt x="391" y="376"/>
                  </a:lnTo>
                  <a:lnTo>
                    <a:pt x="405" y="379"/>
                  </a:lnTo>
                  <a:lnTo>
                    <a:pt x="407" y="381"/>
                  </a:lnTo>
                  <a:lnTo>
                    <a:pt x="407" y="384"/>
                  </a:lnTo>
                  <a:lnTo>
                    <a:pt x="409" y="384"/>
                  </a:lnTo>
                  <a:lnTo>
                    <a:pt x="412" y="384"/>
                  </a:lnTo>
                  <a:lnTo>
                    <a:pt x="414" y="384"/>
                  </a:lnTo>
                  <a:lnTo>
                    <a:pt x="417" y="384"/>
                  </a:lnTo>
                  <a:lnTo>
                    <a:pt x="417" y="381"/>
                  </a:lnTo>
                  <a:lnTo>
                    <a:pt x="417" y="372"/>
                  </a:lnTo>
                  <a:lnTo>
                    <a:pt x="417" y="350"/>
                  </a:lnTo>
                  <a:lnTo>
                    <a:pt x="417" y="346"/>
                  </a:lnTo>
                  <a:lnTo>
                    <a:pt x="417" y="327"/>
                  </a:lnTo>
                  <a:lnTo>
                    <a:pt x="417" y="322"/>
                  </a:lnTo>
                  <a:lnTo>
                    <a:pt x="414" y="322"/>
                  </a:lnTo>
                  <a:lnTo>
                    <a:pt x="412" y="320"/>
                  </a:lnTo>
                  <a:lnTo>
                    <a:pt x="412" y="320"/>
                  </a:lnTo>
                  <a:lnTo>
                    <a:pt x="412" y="320"/>
                  </a:lnTo>
                  <a:lnTo>
                    <a:pt x="409" y="317"/>
                  </a:lnTo>
                  <a:lnTo>
                    <a:pt x="409" y="317"/>
                  </a:lnTo>
                  <a:lnTo>
                    <a:pt x="409" y="317"/>
                  </a:lnTo>
                  <a:lnTo>
                    <a:pt x="409" y="315"/>
                  </a:lnTo>
                  <a:lnTo>
                    <a:pt x="409" y="315"/>
                  </a:lnTo>
                  <a:lnTo>
                    <a:pt x="412" y="315"/>
                  </a:lnTo>
                  <a:lnTo>
                    <a:pt x="412" y="315"/>
                  </a:lnTo>
                  <a:lnTo>
                    <a:pt x="409" y="313"/>
                  </a:lnTo>
                  <a:lnTo>
                    <a:pt x="409" y="313"/>
                  </a:lnTo>
                  <a:lnTo>
                    <a:pt x="409" y="313"/>
                  </a:lnTo>
                  <a:lnTo>
                    <a:pt x="407" y="315"/>
                  </a:lnTo>
                  <a:lnTo>
                    <a:pt x="407" y="313"/>
                  </a:lnTo>
                  <a:lnTo>
                    <a:pt x="407" y="313"/>
                  </a:lnTo>
                  <a:lnTo>
                    <a:pt x="407" y="313"/>
                  </a:lnTo>
                  <a:lnTo>
                    <a:pt x="407" y="313"/>
                  </a:lnTo>
                  <a:lnTo>
                    <a:pt x="405" y="313"/>
                  </a:lnTo>
                  <a:lnTo>
                    <a:pt x="405" y="313"/>
                  </a:lnTo>
                  <a:lnTo>
                    <a:pt x="405" y="313"/>
                  </a:lnTo>
                  <a:lnTo>
                    <a:pt x="402" y="310"/>
                  </a:lnTo>
                  <a:lnTo>
                    <a:pt x="402" y="310"/>
                  </a:lnTo>
                  <a:lnTo>
                    <a:pt x="402" y="310"/>
                  </a:lnTo>
                  <a:lnTo>
                    <a:pt x="400" y="310"/>
                  </a:lnTo>
                  <a:lnTo>
                    <a:pt x="400" y="310"/>
                  </a:lnTo>
                  <a:lnTo>
                    <a:pt x="400" y="308"/>
                  </a:lnTo>
                  <a:lnTo>
                    <a:pt x="400" y="308"/>
                  </a:lnTo>
                  <a:lnTo>
                    <a:pt x="400" y="305"/>
                  </a:lnTo>
                  <a:lnTo>
                    <a:pt x="400" y="305"/>
                  </a:lnTo>
                  <a:lnTo>
                    <a:pt x="400" y="305"/>
                  </a:lnTo>
                  <a:lnTo>
                    <a:pt x="400" y="305"/>
                  </a:lnTo>
                  <a:lnTo>
                    <a:pt x="402" y="305"/>
                  </a:lnTo>
                  <a:lnTo>
                    <a:pt x="402" y="305"/>
                  </a:lnTo>
                  <a:lnTo>
                    <a:pt x="402" y="305"/>
                  </a:lnTo>
                  <a:lnTo>
                    <a:pt x="405" y="305"/>
                  </a:lnTo>
                  <a:lnTo>
                    <a:pt x="405" y="305"/>
                  </a:lnTo>
                  <a:lnTo>
                    <a:pt x="405" y="303"/>
                  </a:lnTo>
                  <a:lnTo>
                    <a:pt x="402" y="303"/>
                  </a:lnTo>
                  <a:lnTo>
                    <a:pt x="402" y="303"/>
                  </a:lnTo>
                  <a:lnTo>
                    <a:pt x="402" y="301"/>
                  </a:lnTo>
                  <a:lnTo>
                    <a:pt x="402" y="301"/>
                  </a:lnTo>
                  <a:lnTo>
                    <a:pt x="402" y="301"/>
                  </a:lnTo>
                  <a:lnTo>
                    <a:pt x="405" y="301"/>
                  </a:lnTo>
                  <a:lnTo>
                    <a:pt x="407" y="303"/>
                  </a:lnTo>
                  <a:lnTo>
                    <a:pt x="409" y="303"/>
                  </a:lnTo>
                  <a:lnTo>
                    <a:pt x="409" y="301"/>
                  </a:lnTo>
                  <a:lnTo>
                    <a:pt x="412" y="301"/>
                  </a:lnTo>
                  <a:lnTo>
                    <a:pt x="414" y="301"/>
                  </a:lnTo>
                  <a:lnTo>
                    <a:pt x="417" y="301"/>
                  </a:lnTo>
                  <a:lnTo>
                    <a:pt x="417" y="301"/>
                  </a:lnTo>
                  <a:lnTo>
                    <a:pt x="417" y="298"/>
                  </a:lnTo>
                  <a:lnTo>
                    <a:pt x="417" y="279"/>
                  </a:lnTo>
                  <a:lnTo>
                    <a:pt x="414" y="268"/>
                  </a:lnTo>
                  <a:lnTo>
                    <a:pt x="414" y="258"/>
                  </a:lnTo>
                  <a:lnTo>
                    <a:pt x="414" y="258"/>
                  </a:lnTo>
                  <a:lnTo>
                    <a:pt x="414" y="258"/>
                  </a:lnTo>
                  <a:lnTo>
                    <a:pt x="409" y="256"/>
                  </a:lnTo>
                  <a:lnTo>
                    <a:pt x="407" y="256"/>
                  </a:lnTo>
                  <a:lnTo>
                    <a:pt x="405" y="258"/>
                  </a:lnTo>
                  <a:lnTo>
                    <a:pt x="405" y="258"/>
                  </a:lnTo>
                  <a:lnTo>
                    <a:pt x="405" y="261"/>
                  </a:lnTo>
                  <a:lnTo>
                    <a:pt x="398" y="263"/>
                  </a:lnTo>
                  <a:lnTo>
                    <a:pt x="398" y="265"/>
                  </a:lnTo>
                  <a:lnTo>
                    <a:pt x="395" y="265"/>
                  </a:lnTo>
                  <a:lnTo>
                    <a:pt x="398" y="263"/>
                  </a:lnTo>
                  <a:lnTo>
                    <a:pt x="402" y="256"/>
                  </a:lnTo>
                  <a:lnTo>
                    <a:pt x="405" y="256"/>
                  </a:lnTo>
                  <a:lnTo>
                    <a:pt x="405" y="256"/>
                  </a:lnTo>
                  <a:lnTo>
                    <a:pt x="407" y="253"/>
                  </a:lnTo>
                  <a:lnTo>
                    <a:pt x="407" y="253"/>
                  </a:lnTo>
                  <a:lnTo>
                    <a:pt x="409" y="253"/>
                  </a:lnTo>
                  <a:lnTo>
                    <a:pt x="412" y="253"/>
                  </a:lnTo>
                  <a:lnTo>
                    <a:pt x="412" y="253"/>
                  </a:lnTo>
                  <a:lnTo>
                    <a:pt x="412" y="253"/>
                  </a:lnTo>
                  <a:lnTo>
                    <a:pt x="412" y="246"/>
                  </a:lnTo>
                  <a:lnTo>
                    <a:pt x="412" y="246"/>
                  </a:lnTo>
                  <a:lnTo>
                    <a:pt x="409" y="246"/>
                  </a:lnTo>
                  <a:lnTo>
                    <a:pt x="409" y="246"/>
                  </a:lnTo>
                  <a:lnTo>
                    <a:pt x="409" y="246"/>
                  </a:lnTo>
                  <a:lnTo>
                    <a:pt x="409" y="249"/>
                  </a:lnTo>
                  <a:lnTo>
                    <a:pt x="409" y="249"/>
                  </a:lnTo>
                  <a:lnTo>
                    <a:pt x="409" y="249"/>
                  </a:lnTo>
                  <a:lnTo>
                    <a:pt x="407" y="244"/>
                  </a:lnTo>
                  <a:lnTo>
                    <a:pt x="405" y="237"/>
                  </a:lnTo>
                  <a:lnTo>
                    <a:pt x="405" y="232"/>
                  </a:lnTo>
                  <a:lnTo>
                    <a:pt x="405" y="230"/>
                  </a:lnTo>
                  <a:lnTo>
                    <a:pt x="407" y="225"/>
                  </a:lnTo>
                  <a:lnTo>
                    <a:pt x="407" y="220"/>
                  </a:lnTo>
                  <a:lnTo>
                    <a:pt x="409" y="208"/>
                  </a:lnTo>
                  <a:lnTo>
                    <a:pt x="409" y="206"/>
                  </a:lnTo>
                  <a:lnTo>
                    <a:pt x="412" y="206"/>
                  </a:lnTo>
                  <a:lnTo>
                    <a:pt x="412" y="201"/>
                  </a:lnTo>
                  <a:lnTo>
                    <a:pt x="412" y="201"/>
                  </a:lnTo>
                  <a:lnTo>
                    <a:pt x="412" y="201"/>
                  </a:lnTo>
                  <a:lnTo>
                    <a:pt x="407" y="201"/>
                  </a:lnTo>
                  <a:lnTo>
                    <a:pt x="405" y="201"/>
                  </a:lnTo>
                  <a:lnTo>
                    <a:pt x="405" y="201"/>
                  </a:lnTo>
                  <a:lnTo>
                    <a:pt x="405" y="201"/>
                  </a:lnTo>
                  <a:lnTo>
                    <a:pt x="405" y="201"/>
                  </a:lnTo>
                  <a:lnTo>
                    <a:pt x="402" y="201"/>
                  </a:lnTo>
                  <a:lnTo>
                    <a:pt x="402" y="201"/>
                  </a:lnTo>
                  <a:lnTo>
                    <a:pt x="402" y="201"/>
                  </a:lnTo>
                  <a:lnTo>
                    <a:pt x="400" y="199"/>
                  </a:lnTo>
                  <a:lnTo>
                    <a:pt x="400" y="199"/>
                  </a:lnTo>
                  <a:lnTo>
                    <a:pt x="400" y="199"/>
                  </a:lnTo>
                  <a:lnTo>
                    <a:pt x="400" y="199"/>
                  </a:lnTo>
                  <a:lnTo>
                    <a:pt x="400" y="199"/>
                  </a:lnTo>
                  <a:lnTo>
                    <a:pt x="400" y="197"/>
                  </a:lnTo>
                  <a:lnTo>
                    <a:pt x="400" y="197"/>
                  </a:lnTo>
                  <a:lnTo>
                    <a:pt x="400" y="194"/>
                  </a:lnTo>
                  <a:lnTo>
                    <a:pt x="400" y="194"/>
                  </a:lnTo>
                  <a:lnTo>
                    <a:pt x="400" y="192"/>
                  </a:lnTo>
                  <a:lnTo>
                    <a:pt x="400" y="192"/>
                  </a:lnTo>
                  <a:lnTo>
                    <a:pt x="400" y="192"/>
                  </a:lnTo>
                  <a:lnTo>
                    <a:pt x="398" y="192"/>
                  </a:lnTo>
                  <a:lnTo>
                    <a:pt x="398" y="189"/>
                  </a:lnTo>
                  <a:lnTo>
                    <a:pt x="398" y="189"/>
                  </a:lnTo>
                  <a:lnTo>
                    <a:pt x="398" y="189"/>
                  </a:lnTo>
                  <a:lnTo>
                    <a:pt x="398" y="189"/>
                  </a:lnTo>
                  <a:lnTo>
                    <a:pt x="398" y="187"/>
                  </a:lnTo>
                  <a:lnTo>
                    <a:pt x="398" y="187"/>
                  </a:lnTo>
                  <a:lnTo>
                    <a:pt x="395" y="185"/>
                  </a:lnTo>
                  <a:lnTo>
                    <a:pt x="395" y="185"/>
                  </a:lnTo>
                  <a:lnTo>
                    <a:pt x="395" y="185"/>
                  </a:lnTo>
                  <a:lnTo>
                    <a:pt x="395" y="182"/>
                  </a:lnTo>
                  <a:lnTo>
                    <a:pt x="398" y="182"/>
                  </a:lnTo>
                  <a:lnTo>
                    <a:pt x="398" y="182"/>
                  </a:lnTo>
                  <a:lnTo>
                    <a:pt x="398" y="182"/>
                  </a:lnTo>
                  <a:lnTo>
                    <a:pt x="398" y="182"/>
                  </a:lnTo>
                  <a:lnTo>
                    <a:pt x="398" y="182"/>
                  </a:lnTo>
                  <a:lnTo>
                    <a:pt x="400" y="182"/>
                  </a:lnTo>
                  <a:lnTo>
                    <a:pt x="400" y="185"/>
                  </a:lnTo>
                  <a:lnTo>
                    <a:pt x="402" y="185"/>
                  </a:lnTo>
                  <a:lnTo>
                    <a:pt x="402" y="185"/>
                  </a:lnTo>
                  <a:lnTo>
                    <a:pt x="405" y="185"/>
                  </a:lnTo>
                  <a:lnTo>
                    <a:pt x="407" y="185"/>
                  </a:lnTo>
                  <a:lnTo>
                    <a:pt x="407" y="185"/>
                  </a:lnTo>
                  <a:lnTo>
                    <a:pt x="407" y="185"/>
                  </a:lnTo>
                  <a:lnTo>
                    <a:pt x="407" y="187"/>
                  </a:lnTo>
                  <a:lnTo>
                    <a:pt x="407" y="187"/>
                  </a:lnTo>
                  <a:lnTo>
                    <a:pt x="405" y="189"/>
                  </a:lnTo>
                  <a:lnTo>
                    <a:pt x="405" y="189"/>
                  </a:lnTo>
                  <a:lnTo>
                    <a:pt x="405" y="189"/>
                  </a:lnTo>
                  <a:lnTo>
                    <a:pt x="405" y="189"/>
                  </a:lnTo>
                  <a:lnTo>
                    <a:pt x="407" y="189"/>
                  </a:lnTo>
                  <a:lnTo>
                    <a:pt x="407" y="192"/>
                  </a:lnTo>
                  <a:lnTo>
                    <a:pt x="407" y="192"/>
                  </a:lnTo>
                  <a:lnTo>
                    <a:pt x="409" y="192"/>
                  </a:lnTo>
                  <a:lnTo>
                    <a:pt x="409" y="192"/>
                  </a:lnTo>
                  <a:lnTo>
                    <a:pt x="412" y="189"/>
                  </a:lnTo>
                  <a:lnTo>
                    <a:pt x="414" y="187"/>
                  </a:lnTo>
                  <a:lnTo>
                    <a:pt x="417" y="187"/>
                  </a:lnTo>
                  <a:lnTo>
                    <a:pt x="417" y="187"/>
                  </a:lnTo>
                  <a:lnTo>
                    <a:pt x="417" y="187"/>
                  </a:lnTo>
                  <a:lnTo>
                    <a:pt x="417" y="185"/>
                  </a:lnTo>
                  <a:lnTo>
                    <a:pt x="417" y="185"/>
                  </a:lnTo>
                  <a:lnTo>
                    <a:pt x="417" y="180"/>
                  </a:lnTo>
                  <a:lnTo>
                    <a:pt x="417" y="180"/>
                  </a:lnTo>
                  <a:lnTo>
                    <a:pt x="419" y="178"/>
                  </a:lnTo>
                  <a:lnTo>
                    <a:pt x="421" y="173"/>
                  </a:lnTo>
                  <a:lnTo>
                    <a:pt x="426" y="166"/>
                  </a:lnTo>
                  <a:lnTo>
                    <a:pt x="426" y="166"/>
                  </a:lnTo>
                  <a:lnTo>
                    <a:pt x="428" y="163"/>
                  </a:lnTo>
                  <a:lnTo>
                    <a:pt x="433" y="154"/>
                  </a:lnTo>
                  <a:lnTo>
                    <a:pt x="431" y="156"/>
                  </a:lnTo>
                  <a:lnTo>
                    <a:pt x="428" y="156"/>
                  </a:lnTo>
                  <a:lnTo>
                    <a:pt x="426" y="156"/>
                  </a:lnTo>
                  <a:lnTo>
                    <a:pt x="428" y="154"/>
                  </a:lnTo>
                  <a:lnTo>
                    <a:pt x="433" y="152"/>
                  </a:lnTo>
                  <a:lnTo>
                    <a:pt x="436" y="149"/>
                  </a:lnTo>
                  <a:lnTo>
                    <a:pt x="440" y="142"/>
                  </a:lnTo>
                  <a:lnTo>
                    <a:pt x="440" y="142"/>
                  </a:lnTo>
                  <a:lnTo>
                    <a:pt x="440" y="142"/>
                  </a:lnTo>
                  <a:lnTo>
                    <a:pt x="443" y="140"/>
                  </a:lnTo>
                  <a:lnTo>
                    <a:pt x="445" y="140"/>
                  </a:lnTo>
                  <a:lnTo>
                    <a:pt x="447" y="135"/>
                  </a:lnTo>
                  <a:lnTo>
                    <a:pt x="447" y="133"/>
                  </a:lnTo>
                  <a:lnTo>
                    <a:pt x="452" y="126"/>
                  </a:lnTo>
                  <a:lnTo>
                    <a:pt x="454" y="118"/>
                  </a:lnTo>
                  <a:lnTo>
                    <a:pt x="454" y="118"/>
                  </a:lnTo>
                  <a:lnTo>
                    <a:pt x="454" y="116"/>
                  </a:lnTo>
                  <a:lnTo>
                    <a:pt x="457" y="109"/>
                  </a:lnTo>
                  <a:lnTo>
                    <a:pt x="457" y="107"/>
                  </a:lnTo>
                  <a:lnTo>
                    <a:pt x="459" y="104"/>
                  </a:lnTo>
                  <a:lnTo>
                    <a:pt x="459" y="102"/>
                  </a:lnTo>
                  <a:lnTo>
                    <a:pt x="459" y="100"/>
                  </a:lnTo>
                  <a:lnTo>
                    <a:pt x="462" y="92"/>
                  </a:lnTo>
                  <a:lnTo>
                    <a:pt x="464" y="83"/>
                  </a:lnTo>
                  <a:lnTo>
                    <a:pt x="464" y="69"/>
                  </a:lnTo>
                  <a:lnTo>
                    <a:pt x="466" y="62"/>
                  </a:lnTo>
                  <a:lnTo>
                    <a:pt x="466" y="57"/>
                  </a:lnTo>
                  <a:lnTo>
                    <a:pt x="466" y="55"/>
                  </a:lnTo>
                  <a:lnTo>
                    <a:pt x="469" y="52"/>
                  </a:lnTo>
                  <a:lnTo>
                    <a:pt x="469" y="52"/>
                  </a:lnTo>
                  <a:lnTo>
                    <a:pt x="469" y="47"/>
                  </a:lnTo>
                  <a:lnTo>
                    <a:pt x="469" y="47"/>
                  </a:lnTo>
                  <a:lnTo>
                    <a:pt x="469" y="45"/>
                  </a:lnTo>
                  <a:lnTo>
                    <a:pt x="471" y="43"/>
                  </a:lnTo>
                  <a:lnTo>
                    <a:pt x="471" y="40"/>
                  </a:lnTo>
                  <a:lnTo>
                    <a:pt x="471" y="38"/>
                  </a:lnTo>
                  <a:lnTo>
                    <a:pt x="469" y="38"/>
                  </a:lnTo>
                  <a:lnTo>
                    <a:pt x="469" y="38"/>
                  </a:lnTo>
                  <a:lnTo>
                    <a:pt x="469" y="38"/>
                  </a:lnTo>
                  <a:lnTo>
                    <a:pt x="471" y="36"/>
                  </a:lnTo>
                  <a:lnTo>
                    <a:pt x="471" y="36"/>
                  </a:lnTo>
                  <a:lnTo>
                    <a:pt x="471" y="36"/>
                  </a:lnTo>
                  <a:lnTo>
                    <a:pt x="471" y="33"/>
                  </a:lnTo>
                  <a:lnTo>
                    <a:pt x="473" y="26"/>
                  </a:lnTo>
                  <a:lnTo>
                    <a:pt x="473" y="24"/>
                  </a:lnTo>
                  <a:lnTo>
                    <a:pt x="473"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1">
              <a:extLst>
                <a:ext uri="{FF2B5EF4-FFF2-40B4-BE49-F238E27FC236}">
                  <a16:creationId xmlns:a16="http://schemas.microsoft.com/office/drawing/2014/main" id="{A4E726ED-F4E0-4727-953C-18756FC00DB2}"/>
                </a:ext>
              </a:extLst>
            </p:cNvPr>
            <p:cNvSpPr>
              <a:spLocks/>
            </p:cNvSpPr>
            <p:nvPr/>
          </p:nvSpPr>
          <p:spPr bwMode="auto">
            <a:xfrm>
              <a:off x="4444" y="1478"/>
              <a:ext cx="101" cy="131"/>
            </a:xfrm>
            <a:custGeom>
              <a:avLst/>
              <a:gdLst>
                <a:gd name="T0" fmla="*/ 97 w 101"/>
                <a:gd name="T1" fmla="*/ 97 h 131"/>
                <a:gd name="T2" fmla="*/ 92 w 101"/>
                <a:gd name="T3" fmla="*/ 95 h 131"/>
                <a:gd name="T4" fmla="*/ 90 w 101"/>
                <a:gd name="T5" fmla="*/ 93 h 131"/>
                <a:gd name="T6" fmla="*/ 85 w 101"/>
                <a:gd name="T7" fmla="*/ 86 h 131"/>
                <a:gd name="T8" fmla="*/ 85 w 101"/>
                <a:gd name="T9" fmla="*/ 78 h 131"/>
                <a:gd name="T10" fmla="*/ 85 w 101"/>
                <a:gd name="T11" fmla="*/ 74 h 131"/>
                <a:gd name="T12" fmla="*/ 85 w 101"/>
                <a:gd name="T13" fmla="*/ 71 h 131"/>
                <a:gd name="T14" fmla="*/ 90 w 101"/>
                <a:gd name="T15" fmla="*/ 62 h 131"/>
                <a:gd name="T16" fmla="*/ 97 w 101"/>
                <a:gd name="T17" fmla="*/ 34 h 131"/>
                <a:gd name="T18" fmla="*/ 97 w 101"/>
                <a:gd name="T19" fmla="*/ 29 h 131"/>
                <a:gd name="T20" fmla="*/ 92 w 101"/>
                <a:gd name="T21" fmla="*/ 24 h 131"/>
                <a:gd name="T22" fmla="*/ 92 w 101"/>
                <a:gd name="T23" fmla="*/ 19 h 131"/>
                <a:gd name="T24" fmla="*/ 92 w 101"/>
                <a:gd name="T25" fmla="*/ 15 h 131"/>
                <a:gd name="T26" fmla="*/ 92 w 101"/>
                <a:gd name="T27" fmla="*/ 15 h 131"/>
                <a:gd name="T28" fmla="*/ 87 w 101"/>
                <a:gd name="T29" fmla="*/ 10 h 131"/>
                <a:gd name="T30" fmla="*/ 80 w 101"/>
                <a:gd name="T31" fmla="*/ 5 h 131"/>
                <a:gd name="T32" fmla="*/ 71 w 101"/>
                <a:gd name="T33" fmla="*/ 3 h 131"/>
                <a:gd name="T34" fmla="*/ 66 w 101"/>
                <a:gd name="T35" fmla="*/ 0 h 131"/>
                <a:gd name="T36" fmla="*/ 59 w 101"/>
                <a:gd name="T37" fmla="*/ 5 h 131"/>
                <a:gd name="T38" fmla="*/ 56 w 101"/>
                <a:gd name="T39" fmla="*/ 10 h 131"/>
                <a:gd name="T40" fmla="*/ 52 w 101"/>
                <a:gd name="T41" fmla="*/ 10 h 131"/>
                <a:gd name="T42" fmla="*/ 45 w 101"/>
                <a:gd name="T43" fmla="*/ 15 h 131"/>
                <a:gd name="T44" fmla="*/ 42 w 101"/>
                <a:gd name="T45" fmla="*/ 15 h 131"/>
                <a:gd name="T46" fmla="*/ 19 w 101"/>
                <a:gd name="T47" fmla="*/ 19 h 131"/>
                <a:gd name="T48" fmla="*/ 16 w 101"/>
                <a:gd name="T49" fmla="*/ 19 h 131"/>
                <a:gd name="T50" fmla="*/ 11 w 101"/>
                <a:gd name="T51" fmla="*/ 19 h 131"/>
                <a:gd name="T52" fmla="*/ 9 w 101"/>
                <a:gd name="T53" fmla="*/ 26 h 131"/>
                <a:gd name="T54" fmla="*/ 11 w 101"/>
                <a:gd name="T55" fmla="*/ 31 h 131"/>
                <a:gd name="T56" fmla="*/ 16 w 101"/>
                <a:gd name="T57" fmla="*/ 34 h 131"/>
                <a:gd name="T58" fmla="*/ 19 w 101"/>
                <a:gd name="T59" fmla="*/ 36 h 131"/>
                <a:gd name="T60" fmla="*/ 16 w 101"/>
                <a:gd name="T61" fmla="*/ 43 h 131"/>
                <a:gd name="T62" fmla="*/ 14 w 101"/>
                <a:gd name="T63" fmla="*/ 50 h 131"/>
                <a:gd name="T64" fmla="*/ 4 w 101"/>
                <a:gd name="T65" fmla="*/ 71 h 131"/>
                <a:gd name="T66" fmla="*/ 2 w 101"/>
                <a:gd name="T67" fmla="*/ 81 h 131"/>
                <a:gd name="T68" fmla="*/ 2 w 101"/>
                <a:gd name="T69" fmla="*/ 83 h 131"/>
                <a:gd name="T70" fmla="*/ 4 w 101"/>
                <a:gd name="T71" fmla="*/ 86 h 131"/>
                <a:gd name="T72" fmla="*/ 4 w 101"/>
                <a:gd name="T73" fmla="*/ 88 h 131"/>
                <a:gd name="T74" fmla="*/ 2 w 101"/>
                <a:gd name="T75" fmla="*/ 88 h 131"/>
                <a:gd name="T76" fmla="*/ 2 w 101"/>
                <a:gd name="T77" fmla="*/ 93 h 131"/>
                <a:gd name="T78" fmla="*/ 0 w 101"/>
                <a:gd name="T79" fmla="*/ 95 h 131"/>
                <a:gd name="T80" fmla="*/ 2 w 101"/>
                <a:gd name="T81" fmla="*/ 100 h 131"/>
                <a:gd name="T82" fmla="*/ 2 w 101"/>
                <a:gd name="T83" fmla="*/ 105 h 131"/>
                <a:gd name="T84" fmla="*/ 2 w 101"/>
                <a:gd name="T85" fmla="*/ 112 h 131"/>
                <a:gd name="T86" fmla="*/ 7 w 101"/>
                <a:gd name="T87" fmla="*/ 116 h 131"/>
                <a:gd name="T88" fmla="*/ 9 w 101"/>
                <a:gd name="T89" fmla="*/ 119 h 131"/>
                <a:gd name="T90" fmla="*/ 9 w 101"/>
                <a:gd name="T91" fmla="*/ 121 h 131"/>
                <a:gd name="T92" fmla="*/ 11 w 101"/>
                <a:gd name="T93" fmla="*/ 123 h 131"/>
                <a:gd name="T94" fmla="*/ 16 w 101"/>
                <a:gd name="T95" fmla="*/ 126 h 131"/>
                <a:gd name="T96" fmla="*/ 26 w 101"/>
                <a:gd name="T97" fmla="*/ 126 h 131"/>
                <a:gd name="T98" fmla="*/ 38 w 101"/>
                <a:gd name="T99" fmla="*/ 131 h 131"/>
                <a:gd name="T100" fmla="*/ 40 w 101"/>
                <a:gd name="T101" fmla="*/ 131 h 131"/>
                <a:gd name="T102" fmla="*/ 45 w 101"/>
                <a:gd name="T103" fmla="*/ 131 h 131"/>
                <a:gd name="T104" fmla="*/ 49 w 101"/>
                <a:gd name="T105" fmla="*/ 128 h 131"/>
                <a:gd name="T106" fmla="*/ 61 w 101"/>
                <a:gd name="T107" fmla="*/ 119 h 131"/>
                <a:gd name="T108" fmla="*/ 75 w 101"/>
                <a:gd name="T109" fmla="*/ 121 h 131"/>
                <a:gd name="T110" fmla="*/ 78 w 101"/>
                <a:gd name="T111" fmla="*/ 123 h 131"/>
                <a:gd name="T112" fmla="*/ 82 w 101"/>
                <a:gd name="T113" fmla="*/ 123 h 131"/>
                <a:gd name="T114" fmla="*/ 82 w 101"/>
                <a:gd name="T115" fmla="*/ 123 h 131"/>
                <a:gd name="T116" fmla="*/ 85 w 101"/>
                <a:gd name="T117" fmla="*/ 114 h 131"/>
                <a:gd name="T118" fmla="*/ 90 w 101"/>
                <a:gd name="T119" fmla="*/ 109 h 131"/>
                <a:gd name="T120" fmla="*/ 99 w 101"/>
                <a:gd name="T121" fmla="*/ 107 h 131"/>
                <a:gd name="T122" fmla="*/ 101 w 101"/>
                <a:gd name="T123" fmla="*/ 10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31">
                  <a:moveTo>
                    <a:pt x="99" y="100"/>
                  </a:moveTo>
                  <a:lnTo>
                    <a:pt x="97" y="97"/>
                  </a:lnTo>
                  <a:lnTo>
                    <a:pt x="94" y="95"/>
                  </a:lnTo>
                  <a:lnTo>
                    <a:pt x="92" y="95"/>
                  </a:lnTo>
                  <a:lnTo>
                    <a:pt x="92" y="93"/>
                  </a:lnTo>
                  <a:lnTo>
                    <a:pt x="90" y="93"/>
                  </a:lnTo>
                  <a:lnTo>
                    <a:pt x="87" y="90"/>
                  </a:lnTo>
                  <a:lnTo>
                    <a:pt x="85" y="86"/>
                  </a:lnTo>
                  <a:lnTo>
                    <a:pt x="85" y="83"/>
                  </a:lnTo>
                  <a:lnTo>
                    <a:pt x="85" y="78"/>
                  </a:lnTo>
                  <a:lnTo>
                    <a:pt x="85" y="76"/>
                  </a:lnTo>
                  <a:lnTo>
                    <a:pt x="85" y="74"/>
                  </a:lnTo>
                  <a:lnTo>
                    <a:pt x="85" y="71"/>
                  </a:lnTo>
                  <a:lnTo>
                    <a:pt x="85" y="71"/>
                  </a:lnTo>
                  <a:lnTo>
                    <a:pt x="87" y="67"/>
                  </a:lnTo>
                  <a:lnTo>
                    <a:pt x="90" y="62"/>
                  </a:lnTo>
                  <a:lnTo>
                    <a:pt x="92" y="57"/>
                  </a:lnTo>
                  <a:lnTo>
                    <a:pt x="97" y="34"/>
                  </a:lnTo>
                  <a:lnTo>
                    <a:pt x="97" y="31"/>
                  </a:lnTo>
                  <a:lnTo>
                    <a:pt x="97" y="29"/>
                  </a:lnTo>
                  <a:lnTo>
                    <a:pt x="94" y="26"/>
                  </a:lnTo>
                  <a:lnTo>
                    <a:pt x="92" y="24"/>
                  </a:lnTo>
                  <a:lnTo>
                    <a:pt x="92" y="22"/>
                  </a:lnTo>
                  <a:lnTo>
                    <a:pt x="92" y="19"/>
                  </a:lnTo>
                  <a:lnTo>
                    <a:pt x="92" y="17"/>
                  </a:lnTo>
                  <a:lnTo>
                    <a:pt x="92" y="15"/>
                  </a:lnTo>
                  <a:lnTo>
                    <a:pt x="92" y="15"/>
                  </a:lnTo>
                  <a:lnTo>
                    <a:pt x="92" y="15"/>
                  </a:lnTo>
                  <a:lnTo>
                    <a:pt x="92" y="12"/>
                  </a:lnTo>
                  <a:lnTo>
                    <a:pt x="87" y="10"/>
                  </a:lnTo>
                  <a:lnTo>
                    <a:pt x="82" y="5"/>
                  </a:lnTo>
                  <a:lnTo>
                    <a:pt x="80" y="5"/>
                  </a:lnTo>
                  <a:lnTo>
                    <a:pt x="73" y="5"/>
                  </a:lnTo>
                  <a:lnTo>
                    <a:pt x="71" y="3"/>
                  </a:lnTo>
                  <a:lnTo>
                    <a:pt x="68" y="0"/>
                  </a:lnTo>
                  <a:lnTo>
                    <a:pt x="66" y="0"/>
                  </a:lnTo>
                  <a:lnTo>
                    <a:pt x="61" y="3"/>
                  </a:lnTo>
                  <a:lnTo>
                    <a:pt x="59" y="5"/>
                  </a:lnTo>
                  <a:lnTo>
                    <a:pt x="59" y="7"/>
                  </a:lnTo>
                  <a:lnTo>
                    <a:pt x="56" y="10"/>
                  </a:lnTo>
                  <a:lnTo>
                    <a:pt x="54" y="7"/>
                  </a:lnTo>
                  <a:lnTo>
                    <a:pt x="52" y="10"/>
                  </a:lnTo>
                  <a:lnTo>
                    <a:pt x="45" y="15"/>
                  </a:lnTo>
                  <a:lnTo>
                    <a:pt x="45" y="15"/>
                  </a:lnTo>
                  <a:lnTo>
                    <a:pt x="45" y="15"/>
                  </a:lnTo>
                  <a:lnTo>
                    <a:pt x="42" y="15"/>
                  </a:lnTo>
                  <a:lnTo>
                    <a:pt x="21" y="19"/>
                  </a:lnTo>
                  <a:lnTo>
                    <a:pt x="19" y="19"/>
                  </a:lnTo>
                  <a:lnTo>
                    <a:pt x="19" y="19"/>
                  </a:lnTo>
                  <a:lnTo>
                    <a:pt x="16" y="19"/>
                  </a:lnTo>
                  <a:lnTo>
                    <a:pt x="14" y="19"/>
                  </a:lnTo>
                  <a:lnTo>
                    <a:pt x="11" y="19"/>
                  </a:lnTo>
                  <a:lnTo>
                    <a:pt x="11" y="22"/>
                  </a:lnTo>
                  <a:lnTo>
                    <a:pt x="9" y="26"/>
                  </a:lnTo>
                  <a:lnTo>
                    <a:pt x="11" y="29"/>
                  </a:lnTo>
                  <a:lnTo>
                    <a:pt x="11" y="31"/>
                  </a:lnTo>
                  <a:lnTo>
                    <a:pt x="16" y="31"/>
                  </a:lnTo>
                  <a:lnTo>
                    <a:pt x="16" y="34"/>
                  </a:lnTo>
                  <a:lnTo>
                    <a:pt x="19" y="34"/>
                  </a:lnTo>
                  <a:lnTo>
                    <a:pt x="19" y="36"/>
                  </a:lnTo>
                  <a:lnTo>
                    <a:pt x="16" y="38"/>
                  </a:lnTo>
                  <a:lnTo>
                    <a:pt x="16" y="43"/>
                  </a:lnTo>
                  <a:lnTo>
                    <a:pt x="16" y="45"/>
                  </a:lnTo>
                  <a:lnTo>
                    <a:pt x="14" y="50"/>
                  </a:lnTo>
                  <a:lnTo>
                    <a:pt x="11" y="60"/>
                  </a:lnTo>
                  <a:lnTo>
                    <a:pt x="4" y="71"/>
                  </a:lnTo>
                  <a:lnTo>
                    <a:pt x="2" y="78"/>
                  </a:lnTo>
                  <a:lnTo>
                    <a:pt x="2" y="81"/>
                  </a:lnTo>
                  <a:lnTo>
                    <a:pt x="2" y="81"/>
                  </a:lnTo>
                  <a:lnTo>
                    <a:pt x="2" y="83"/>
                  </a:lnTo>
                  <a:lnTo>
                    <a:pt x="2" y="83"/>
                  </a:lnTo>
                  <a:lnTo>
                    <a:pt x="4" y="86"/>
                  </a:lnTo>
                  <a:lnTo>
                    <a:pt x="4" y="86"/>
                  </a:lnTo>
                  <a:lnTo>
                    <a:pt x="4" y="88"/>
                  </a:lnTo>
                  <a:lnTo>
                    <a:pt x="2" y="88"/>
                  </a:lnTo>
                  <a:lnTo>
                    <a:pt x="2" y="88"/>
                  </a:lnTo>
                  <a:lnTo>
                    <a:pt x="2" y="90"/>
                  </a:lnTo>
                  <a:lnTo>
                    <a:pt x="2" y="93"/>
                  </a:lnTo>
                  <a:lnTo>
                    <a:pt x="0" y="93"/>
                  </a:lnTo>
                  <a:lnTo>
                    <a:pt x="0" y="95"/>
                  </a:lnTo>
                  <a:lnTo>
                    <a:pt x="2" y="97"/>
                  </a:lnTo>
                  <a:lnTo>
                    <a:pt x="2" y="100"/>
                  </a:lnTo>
                  <a:lnTo>
                    <a:pt x="2" y="100"/>
                  </a:lnTo>
                  <a:lnTo>
                    <a:pt x="2" y="105"/>
                  </a:lnTo>
                  <a:lnTo>
                    <a:pt x="0" y="109"/>
                  </a:lnTo>
                  <a:lnTo>
                    <a:pt x="2" y="112"/>
                  </a:lnTo>
                  <a:lnTo>
                    <a:pt x="2" y="114"/>
                  </a:lnTo>
                  <a:lnTo>
                    <a:pt x="7" y="116"/>
                  </a:lnTo>
                  <a:lnTo>
                    <a:pt x="7" y="116"/>
                  </a:lnTo>
                  <a:lnTo>
                    <a:pt x="9" y="119"/>
                  </a:lnTo>
                  <a:lnTo>
                    <a:pt x="9" y="121"/>
                  </a:lnTo>
                  <a:lnTo>
                    <a:pt x="9" y="121"/>
                  </a:lnTo>
                  <a:lnTo>
                    <a:pt x="9" y="123"/>
                  </a:lnTo>
                  <a:lnTo>
                    <a:pt x="11" y="123"/>
                  </a:lnTo>
                  <a:lnTo>
                    <a:pt x="11" y="126"/>
                  </a:lnTo>
                  <a:lnTo>
                    <a:pt x="16" y="126"/>
                  </a:lnTo>
                  <a:lnTo>
                    <a:pt x="21" y="123"/>
                  </a:lnTo>
                  <a:lnTo>
                    <a:pt x="26" y="126"/>
                  </a:lnTo>
                  <a:lnTo>
                    <a:pt x="38" y="131"/>
                  </a:lnTo>
                  <a:lnTo>
                    <a:pt x="38" y="131"/>
                  </a:lnTo>
                  <a:lnTo>
                    <a:pt x="40" y="131"/>
                  </a:lnTo>
                  <a:lnTo>
                    <a:pt x="40" y="131"/>
                  </a:lnTo>
                  <a:lnTo>
                    <a:pt x="42" y="131"/>
                  </a:lnTo>
                  <a:lnTo>
                    <a:pt x="45" y="131"/>
                  </a:lnTo>
                  <a:lnTo>
                    <a:pt x="47" y="131"/>
                  </a:lnTo>
                  <a:lnTo>
                    <a:pt x="49" y="128"/>
                  </a:lnTo>
                  <a:lnTo>
                    <a:pt x="59" y="119"/>
                  </a:lnTo>
                  <a:lnTo>
                    <a:pt x="61" y="119"/>
                  </a:lnTo>
                  <a:lnTo>
                    <a:pt x="68" y="121"/>
                  </a:lnTo>
                  <a:lnTo>
                    <a:pt x="75" y="121"/>
                  </a:lnTo>
                  <a:lnTo>
                    <a:pt x="75" y="121"/>
                  </a:lnTo>
                  <a:lnTo>
                    <a:pt x="78" y="123"/>
                  </a:lnTo>
                  <a:lnTo>
                    <a:pt x="82" y="123"/>
                  </a:lnTo>
                  <a:lnTo>
                    <a:pt x="82" y="123"/>
                  </a:lnTo>
                  <a:lnTo>
                    <a:pt x="82" y="123"/>
                  </a:lnTo>
                  <a:lnTo>
                    <a:pt x="82" y="123"/>
                  </a:lnTo>
                  <a:lnTo>
                    <a:pt x="82" y="119"/>
                  </a:lnTo>
                  <a:lnTo>
                    <a:pt x="85" y="114"/>
                  </a:lnTo>
                  <a:lnTo>
                    <a:pt x="87" y="112"/>
                  </a:lnTo>
                  <a:lnTo>
                    <a:pt x="90" y="109"/>
                  </a:lnTo>
                  <a:lnTo>
                    <a:pt x="97" y="107"/>
                  </a:lnTo>
                  <a:lnTo>
                    <a:pt x="99" y="107"/>
                  </a:lnTo>
                  <a:lnTo>
                    <a:pt x="101" y="105"/>
                  </a:lnTo>
                  <a:lnTo>
                    <a:pt x="101" y="102"/>
                  </a:lnTo>
                  <a:lnTo>
                    <a:pt x="99" y="1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2">
              <a:extLst>
                <a:ext uri="{FF2B5EF4-FFF2-40B4-BE49-F238E27FC236}">
                  <a16:creationId xmlns:a16="http://schemas.microsoft.com/office/drawing/2014/main" id="{7D9738E4-0343-43E5-B8DE-D850CC937078}"/>
                </a:ext>
              </a:extLst>
            </p:cNvPr>
            <p:cNvSpPr>
              <a:spLocks/>
            </p:cNvSpPr>
            <p:nvPr/>
          </p:nvSpPr>
          <p:spPr bwMode="auto">
            <a:xfrm>
              <a:off x="2318" y="1201"/>
              <a:ext cx="1006" cy="921"/>
            </a:xfrm>
            <a:custGeom>
              <a:avLst/>
              <a:gdLst>
                <a:gd name="T0" fmla="*/ 978 w 1006"/>
                <a:gd name="T1" fmla="*/ 434 h 921"/>
                <a:gd name="T2" fmla="*/ 909 w 1006"/>
                <a:gd name="T3" fmla="*/ 448 h 921"/>
                <a:gd name="T4" fmla="*/ 935 w 1006"/>
                <a:gd name="T5" fmla="*/ 415 h 921"/>
                <a:gd name="T6" fmla="*/ 935 w 1006"/>
                <a:gd name="T7" fmla="*/ 389 h 921"/>
                <a:gd name="T8" fmla="*/ 902 w 1006"/>
                <a:gd name="T9" fmla="*/ 341 h 921"/>
                <a:gd name="T10" fmla="*/ 883 w 1006"/>
                <a:gd name="T11" fmla="*/ 315 h 921"/>
                <a:gd name="T12" fmla="*/ 854 w 1006"/>
                <a:gd name="T13" fmla="*/ 329 h 921"/>
                <a:gd name="T14" fmla="*/ 857 w 1006"/>
                <a:gd name="T15" fmla="*/ 270 h 921"/>
                <a:gd name="T16" fmla="*/ 824 w 1006"/>
                <a:gd name="T17" fmla="*/ 287 h 921"/>
                <a:gd name="T18" fmla="*/ 800 w 1006"/>
                <a:gd name="T19" fmla="*/ 275 h 921"/>
                <a:gd name="T20" fmla="*/ 788 w 1006"/>
                <a:gd name="T21" fmla="*/ 273 h 921"/>
                <a:gd name="T22" fmla="*/ 767 w 1006"/>
                <a:gd name="T23" fmla="*/ 287 h 921"/>
                <a:gd name="T24" fmla="*/ 743 w 1006"/>
                <a:gd name="T25" fmla="*/ 296 h 921"/>
                <a:gd name="T26" fmla="*/ 741 w 1006"/>
                <a:gd name="T27" fmla="*/ 275 h 921"/>
                <a:gd name="T28" fmla="*/ 724 w 1006"/>
                <a:gd name="T29" fmla="*/ 235 h 921"/>
                <a:gd name="T30" fmla="*/ 693 w 1006"/>
                <a:gd name="T31" fmla="*/ 164 h 921"/>
                <a:gd name="T32" fmla="*/ 679 w 1006"/>
                <a:gd name="T33" fmla="*/ 126 h 921"/>
                <a:gd name="T34" fmla="*/ 648 w 1006"/>
                <a:gd name="T35" fmla="*/ 128 h 921"/>
                <a:gd name="T36" fmla="*/ 613 w 1006"/>
                <a:gd name="T37" fmla="*/ 107 h 921"/>
                <a:gd name="T38" fmla="*/ 582 w 1006"/>
                <a:gd name="T39" fmla="*/ 97 h 921"/>
                <a:gd name="T40" fmla="*/ 577 w 1006"/>
                <a:gd name="T41" fmla="*/ 62 h 921"/>
                <a:gd name="T42" fmla="*/ 516 w 1006"/>
                <a:gd name="T43" fmla="*/ 10 h 921"/>
                <a:gd name="T44" fmla="*/ 308 w 1006"/>
                <a:gd name="T45" fmla="*/ 244 h 921"/>
                <a:gd name="T46" fmla="*/ 113 w 1006"/>
                <a:gd name="T47" fmla="*/ 284 h 921"/>
                <a:gd name="T48" fmla="*/ 78 w 1006"/>
                <a:gd name="T49" fmla="*/ 486 h 921"/>
                <a:gd name="T50" fmla="*/ 135 w 1006"/>
                <a:gd name="T51" fmla="*/ 606 h 921"/>
                <a:gd name="T52" fmla="*/ 225 w 1006"/>
                <a:gd name="T53" fmla="*/ 715 h 921"/>
                <a:gd name="T54" fmla="*/ 284 w 1006"/>
                <a:gd name="T55" fmla="*/ 718 h 921"/>
                <a:gd name="T56" fmla="*/ 327 w 1006"/>
                <a:gd name="T57" fmla="*/ 729 h 921"/>
                <a:gd name="T58" fmla="*/ 348 w 1006"/>
                <a:gd name="T59" fmla="*/ 737 h 921"/>
                <a:gd name="T60" fmla="*/ 400 w 1006"/>
                <a:gd name="T61" fmla="*/ 748 h 921"/>
                <a:gd name="T62" fmla="*/ 426 w 1006"/>
                <a:gd name="T63" fmla="*/ 753 h 921"/>
                <a:gd name="T64" fmla="*/ 424 w 1006"/>
                <a:gd name="T65" fmla="*/ 789 h 921"/>
                <a:gd name="T66" fmla="*/ 447 w 1006"/>
                <a:gd name="T67" fmla="*/ 817 h 921"/>
                <a:gd name="T68" fmla="*/ 471 w 1006"/>
                <a:gd name="T69" fmla="*/ 845 h 921"/>
                <a:gd name="T70" fmla="*/ 514 w 1006"/>
                <a:gd name="T71" fmla="*/ 881 h 921"/>
                <a:gd name="T72" fmla="*/ 561 w 1006"/>
                <a:gd name="T73" fmla="*/ 919 h 921"/>
                <a:gd name="T74" fmla="*/ 585 w 1006"/>
                <a:gd name="T75" fmla="*/ 881 h 921"/>
                <a:gd name="T76" fmla="*/ 630 w 1006"/>
                <a:gd name="T77" fmla="*/ 796 h 921"/>
                <a:gd name="T78" fmla="*/ 615 w 1006"/>
                <a:gd name="T79" fmla="*/ 741 h 921"/>
                <a:gd name="T80" fmla="*/ 630 w 1006"/>
                <a:gd name="T81" fmla="*/ 715 h 921"/>
                <a:gd name="T82" fmla="*/ 622 w 1006"/>
                <a:gd name="T83" fmla="*/ 687 h 921"/>
                <a:gd name="T84" fmla="*/ 651 w 1006"/>
                <a:gd name="T85" fmla="*/ 670 h 921"/>
                <a:gd name="T86" fmla="*/ 667 w 1006"/>
                <a:gd name="T87" fmla="*/ 689 h 921"/>
                <a:gd name="T88" fmla="*/ 656 w 1006"/>
                <a:gd name="T89" fmla="*/ 701 h 921"/>
                <a:gd name="T90" fmla="*/ 734 w 1006"/>
                <a:gd name="T91" fmla="*/ 737 h 921"/>
                <a:gd name="T92" fmla="*/ 722 w 1006"/>
                <a:gd name="T93" fmla="*/ 784 h 921"/>
                <a:gd name="T94" fmla="*/ 691 w 1006"/>
                <a:gd name="T95" fmla="*/ 808 h 921"/>
                <a:gd name="T96" fmla="*/ 727 w 1006"/>
                <a:gd name="T97" fmla="*/ 815 h 921"/>
                <a:gd name="T98" fmla="*/ 769 w 1006"/>
                <a:gd name="T99" fmla="*/ 756 h 921"/>
                <a:gd name="T100" fmla="*/ 819 w 1006"/>
                <a:gd name="T101" fmla="*/ 763 h 921"/>
                <a:gd name="T102" fmla="*/ 843 w 1006"/>
                <a:gd name="T103" fmla="*/ 756 h 921"/>
                <a:gd name="T104" fmla="*/ 854 w 1006"/>
                <a:gd name="T105" fmla="*/ 739 h 921"/>
                <a:gd name="T106" fmla="*/ 850 w 1006"/>
                <a:gd name="T107" fmla="*/ 689 h 921"/>
                <a:gd name="T108" fmla="*/ 904 w 1006"/>
                <a:gd name="T109" fmla="*/ 658 h 921"/>
                <a:gd name="T110" fmla="*/ 904 w 1006"/>
                <a:gd name="T111" fmla="*/ 623 h 921"/>
                <a:gd name="T112" fmla="*/ 854 w 1006"/>
                <a:gd name="T113" fmla="*/ 635 h 921"/>
                <a:gd name="T114" fmla="*/ 802 w 1006"/>
                <a:gd name="T115" fmla="*/ 583 h 921"/>
                <a:gd name="T116" fmla="*/ 840 w 1006"/>
                <a:gd name="T117" fmla="*/ 547 h 921"/>
                <a:gd name="T118" fmla="*/ 895 w 1006"/>
                <a:gd name="T119" fmla="*/ 509 h 921"/>
                <a:gd name="T120" fmla="*/ 956 w 1006"/>
                <a:gd name="T121" fmla="*/ 469 h 921"/>
                <a:gd name="T122" fmla="*/ 996 w 1006"/>
                <a:gd name="T123" fmla="*/ 443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6" h="921">
                  <a:moveTo>
                    <a:pt x="1006" y="429"/>
                  </a:moveTo>
                  <a:lnTo>
                    <a:pt x="1006" y="429"/>
                  </a:lnTo>
                  <a:lnTo>
                    <a:pt x="1006" y="429"/>
                  </a:lnTo>
                  <a:lnTo>
                    <a:pt x="1004" y="429"/>
                  </a:lnTo>
                  <a:lnTo>
                    <a:pt x="1004" y="427"/>
                  </a:lnTo>
                  <a:lnTo>
                    <a:pt x="1001" y="427"/>
                  </a:lnTo>
                  <a:lnTo>
                    <a:pt x="999" y="427"/>
                  </a:lnTo>
                  <a:lnTo>
                    <a:pt x="999" y="427"/>
                  </a:lnTo>
                  <a:lnTo>
                    <a:pt x="996" y="427"/>
                  </a:lnTo>
                  <a:lnTo>
                    <a:pt x="996" y="427"/>
                  </a:lnTo>
                  <a:lnTo>
                    <a:pt x="992" y="427"/>
                  </a:lnTo>
                  <a:lnTo>
                    <a:pt x="989" y="427"/>
                  </a:lnTo>
                  <a:lnTo>
                    <a:pt x="989" y="427"/>
                  </a:lnTo>
                  <a:lnTo>
                    <a:pt x="987" y="429"/>
                  </a:lnTo>
                  <a:lnTo>
                    <a:pt x="987" y="429"/>
                  </a:lnTo>
                  <a:lnTo>
                    <a:pt x="987" y="429"/>
                  </a:lnTo>
                  <a:lnTo>
                    <a:pt x="987" y="431"/>
                  </a:lnTo>
                  <a:lnTo>
                    <a:pt x="985" y="431"/>
                  </a:lnTo>
                  <a:lnTo>
                    <a:pt x="985" y="431"/>
                  </a:lnTo>
                  <a:lnTo>
                    <a:pt x="982" y="431"/>
                  </a:lnTo>
                  <a:lnTo>
                    <a:pt x="982" y="431"/>
                  </a:lnTo>
                  <a:lnTo>
                    <a:pt x="980" y="431"/>
                  </a:lnTo>
                  <a:lnTo>
                    <a:pt x="980" y="431"/>
                  </a:lnTo>
                  <a:lnTo>
                    <a:pt x="980" y="434"/>
                  </a:lnTo>
                  <a:lnTo>
                    <a:pt x="980" y="436"/>
                  </a:lnTo>
                  <a:lnTo>
                    <a:pt x="980" y="436"/>
                  </a:lnTo>
                  <a:lnTo>
                    <a:pt x="980" y="436"/>
                  </a:lnTo>
                  <a:lnTo>
                    <a:pt x="980" y="436"/>
                  </a:lnTo>
                  <a:lnTo>
                    <a:pt x="978" y="436"/>
                  </a:lnTo>
                  <a:lnTo>
                    <a:pt x="978" y="436"/>
                  </a:lnTo>
                  <a:lnTo>
                    <a:pt x="978" y="434"/>
                  </a:lnTo>
                  <a:lnTo>
                    <a:pt x="978" y="434"/>
                  </a:lnTo>
                  <a:lnTo>
                    <a:pt x="978" y="431"/>
                  </a:lnTo>
                  <a:lnTo>
                    <a:pt x="975" y="431"/>
                  </a:lnTo>
                  <a:lnTo>
                    <a:pt x="968" y="431"/>
                  </a:lnTo>
                  <a:lnTo>
                    <a:pt x="966" y="431"/>
                  </a:lnTo>
                  <a:lnTo>
                    <a:pt x="963" y="431"/>
                  </a:lnTo>
                  <a:lnTo>
                    <a:pt x="963" y="431"/>
                  </a:lnTo>
                  <a:lnTo>
                    <a:pt x="961" y="431"/>
                  </a:lnTo>
                  <a:lnTo>
                    <a:pt x="961" y="431"/>
                  </a:lnTo>
                  <a:lnTo>
                    <a:pt x="961" y="431"/>
                  </a:lnTo>
                  <a:lnTo>
                    <a:pt x="961" y="431"/>
                  </a:lnTo>
                  <a:lnTo>
                    <a:pt x="959" y="431"/>
                  </a:lnTo>
                  <a:lnTo>
                    <a:pt x="959" y="431"/>
                  </a:lnTo>
                  <a:lnTo>
                    <a:pt x="959" y="429"/>
                  </a:lnTo>
                  <a:lnTo>
                    <a:pt x="951" y="429"/>
                  </a:lnTo>
                  <a:lnTo>
                    <a:pt x="947" y="429"/>
                  </a:lnTo>
                  <a:lnTo>
                    <a:pt x="947" y="429"/>
                  </a:lnTo>
                  <a:lnTo>
                    <a:pt x="944" y="429"/>
                  </a:lnTo>
                  <a:lnTo>
                    <a:pt x="942" y="429"/>
                  </a:lnTo>
                  <a:lnTo>
                    <a:pt x="940" y="434"/>
                  </a:lnTo>
                  <a:lnTo>
                    <a:pt x="937" y="434"/>
                  </a:lnTo>
                  <a:lnTo>
                    <a:pt x="921" y="441"/>
                  </a:lnTo>
                  <a:lnTo>
                    <a:pt x="921" y="441"/>
                  </a:lnTo>
                  <a:lnTo>
                    <a:pt x="921" y="441"/>
                  </a:lnTo>
                  <a:lnTo>
                    <a:pt x="918" y="441"/>
                  </a:lnTo>
                  <a:lnTo>
                    <a:pt x="918" y="441"/>
                  </a:lnTo>
                  <a:lnTo>
                    <a:pt x="916" y="441"/>
                  </a:lnTo>
                  <a:lnTo>
                    <a:pt x="916" y="445"/>
                  </a:lnTo>
                  <a:lnTo>
                    <a:pt x="914" y="445"/>
                  </a:lnTo>
                  <a:lnTo>
                    <a:pt x="914" y="448"/>
                  </a:lnTo>
                  <a:lnTo>
                    <a:pt x="909" y="448"/>
                  </a:lnTo>
                  <a:lnTo>
                    <a:pt x="909" y="448"/>
                  </a:lnTo>
                  <a:lnTo>
                    <a:pt x="909" y="448"/>
                  </a:lnTo>
                  <a:lnTo>
                    <a:pt x="909" y="448"/>
                  </a:lnTo>
                  <a:lnTo>
                    <a:pt x="909" y="443"/>
                  </a:lnTo>
                  <a:lnTo>
                    <a:pt x="909" y="441"/>
                  </a:lnTo>
                  <a:lnTo>
                    <a:pt x="909" y="438"/>
                  </a:lnTo>
                  <a:lnTo>
                    <a:pt x="909" y="438"/>
                  </a:lnTo>
                  <a:lnTo>
                    <a:pt x="909" y="436"/>
                  </a:lnTo>
                  <a:lnTo>
                    <a:pt x="911" y="436"/>
                  </a:lnTo>
                  <a:lnTo>
                    <a:pt x="911" y="434"/>
                  </a:lnTo>
                  <a:lnTo>
                    <a:pt x="916" y="431"/>
                  </a:lnTo>
                  <a:lnTo>
                    <a:pt x="935" y="422"/>
                  </a:lnTo>
                  <a:lnTo>
                    <a:pt x="937" y="422"/>
                  </a:lnTo>
                  <a:lnTo>
                    <a:pt x="944" y="422"/>
                  </a:lnTo>
                  <a:lnTo>
                    <a:pt x="944" y="419"/>
                  </a:lnTo>
                  <a:lnTo>
                    <a:pt x="947" y="419"/>
                  </a:lnTo>
                  <a:lnTo>
                    <a:pt x="947" y="417"/>
                  </a:lnTo>
                  <a:lnTo>
                    <a:pt x="944" y="417"/>
                  </a:lnTo>
                  <a:lnTo>
                    <a:pt x="944" y="417"/>
                  </a:lnTo>
                  <a:lnTo>
                    <a:pt x="944" y="417"/>
                  </a:lnTo>
                  <a:lnTo>
                    <a:pt x="942" y="417"/>
                  </a:lnTo>
                  <a:lnTo>
                    <a:pt x="942" y="417"/>
                  </a:lnTo>
                  <a:lnTo>
                    <a:pt x="942" y="419"/>
                  </a:lnTo>
                  <a:lnTo>
                    <a:pt x="942" y="419"/>
                  </a:lnTo>
                  <a:lnTo>
                    <a:pt x="940" y="419"/>
                  </a:lnTo>
                  <a:lnTo>
                    <a:pt x="940" y="417"/>
                  </a:lnTo>
                  <a:lnTo>
                    <a:pt x="937" y="415"/>
                  </a:lnTo>
                  <a:lnTo>
                    <a:pt x="937" y="415"/>
                  </a:lnTo>
                  <a:lnTo>
                    <a:pt x="937" y="415"/>
                  </a:lnTo>
                  <a:lnTo>
                    <a:pt x="937" y="415"/>
                  </a:lnTo>
                  <a:lnTo>
                    <a:pt x="935" y="415"/>
                  </a:lnTo>
                  <a:lnTo>
                    <a:pt x="935" y="415"/>
                  </a:lnTo>
                  <a:lnTo>
                    <a:pt x="935" y="415"/>
                  </a:lnTo>
                  <a:lnTo>
                    <a:pt x="935" y="415"/>
                  </a:lnTo>
                  <a:lnTo>
                    <a:pt x="935" y="415"/>
                  </a:lnTo>
                  <a:lnTo>
                    <a:pt x="933" y="415"/>
                  </a:lnTo>
                  <a:lnTo>
                    <a:pt x="928" y="415"/>
                  </a:lnTo>
                  <a:lnTo>
                    <a:pt x="925" y="415"/>
                  </a:lnTo>
                  <a:lnTo>
                    <a:pt x="925" y="415"/>
                  </a:lnTo>
                  <a:lnTo>
                    <a:pt x="925" y="412"/>
                  </a:lnTo>
                  <a:lnTo>
                    <a:pt x="925" y="410"/>
                  </a:lnTo>
                  <a:lnTo>
                    <a:pt x="925" y="410"/>
                  </a:lnTo>
                  <a:lnTo>
                    <a:pt x="923" y="410"/>
                  </a:lnTo>
                  <a:lnTo>
                    <a:pt x="923" y="410"/>
                  </a:lnTo>
                  <a:lnTo>
                    <a:pt x="923" y="410"/>
                  </a:lnTo>
                  <a:lnTo>
                    <a:pt x="921" y="410"/>
                  </a:lnTo>
                  <a:lnTo>
                    <a:pt x="921" y="410"/>
                  </a:lnTo>
                  <a:lnTo>
                    <a:pt x="921" y="408"/>
                  </a:lnTo>
                  <a:lnTo>
                    <a:pt x="921" y="408"/>
                  </a:lnTo>
                  <a:lnTo>
                    <a:pt x="921" y="408"/>
                  </a:lnTo>
                  <a:lnTo>
                    <a:pt x="921" y="408"/>
                  </a:lnTo>
                  <a:lnTo>
                    <a:pt x="921" y="405"/>
                  </a:lnTo>
                  <a:lnTo>
                    <a:pt x="923" y="405"/>
                  </a:lnTo>
                  <a:lnTo>
                    <a:pt x="930" y="403"/>
                  </a:lnTo>
                  <a:lnTo>
                    <a:pt x="930" y="403"/>
                  </a:lnTo>
                  <a:lnTo>
                    <a:pt x="933" y="400"/>
                  </a:lnTo>
                  <a:lnTo>
                    <a:pt x="933" y="400"/>
                  </a:lnTo>
                  <a:lnTo>
                    <a:pt x="933" y="398"/>
                  </a:lnTo>
                  <a:lnTo>
                    <a:pt x="935" y="398"/>
                  </a:lnTo>
                  <a:lnTo>
                    <a:pt x="937" y="396"/>
                  </a:lnTo>
                  <a:lnTo>
                    <a:pt x="940" y="393"/>
                  </a:lnTo>
                  <a:lnTo>
                    <a:pt x="937" y="391"/>
                  </a:lnTo>
                  <a:lnTo>
                    <a:pt x="937" y="391"/>
                  </a:lnTo>
                  <a:lnTo>
                    <a:pt x="937" y="391"/>
                  </a:lnTo>
                  <a:lnTo>
                    <a:pt x="937" y="391"/>
                  </a:lnTo>
                  <a:lnTo>
                    <a:pt x="935" y="389"/>
                  </a:lnTo>
                  <a:lnTo>
                    <a:pt x="935" y="386"/>
                  </a:lnTo>
                  <a:lnTo>
                    <a:pt x="935" y="384"/>
                  </a:lnTo>
                  <a:lnTo>
                    <a:pt x="933" y="384"/>
                  </a:lnTo>
                  <a:lnTo>
                    <a:pt x="933" y="382"/>
                  </a:lnTo>
                  <a:lnTo>
                    <a:pt x="933" y="379"/>
                  </a:lnTo>
                  <a:lnTo>
                    <a:pt x="933" y="379"/>
                  </a:lnTo>
                  <a:lnTo>
                    <a:pt x="933" y="377"/>
                  </a:lnTo>
                  <a:lnTo>
                    <a:pt x="933" y="377"/>
                  </a:lnTo>
                  <a:lnTo>
                    <a:pt x="930" y="377"/>
                  </a:lnTo>
                  <a:lnTo>
                    <a:pt x="928" y="377"/>
                  </a:lnTo>
                  <a:lnTo>
                    <a:pt x="928" y="377"/>
                  </a:lnTo>
                  <a:lnTo>
                    <a:pt x="928" y="377"/>
                  </a:lnTo>
                  <a:lnTo>
                    <a:pt x="921" y="372"/>
                  </a:lnTo>
                  <a:lnTo>
                    <a:pt x="921" y="370"/>
                  </a:lnTo>
                  <a:lnTo>
                    <a:pt x="918" y="370"/>
                  </a:lnTo>
                  <a:lnTo>
                    <a:pt x="916" y="370"/>
                  </a:lnTo>
                  <a:lnTo>
                    <a:pt x="916" y="370"/>
                  </a:lnTo>
                  <a:lnTo>
                    <a:pt x="916" y="370"/>
                  </a:lnTo>
                  <a:lnTo>
                    <a:pt x="914" y="367"/>
                  </a:lnTo>
                  <a:lnTo>
                    <a:pt x="914" y="367"/>
                  </a:lnTo>
                  <a:lnTo>
                    <a:pt x="911" y="365"/>
                  </a:lnTo>
                  <a:lnTo>
                    <a:pt x="911" y="360"/>
                  </a:lnTo>
                  <a:lnTo>
                    <a:pt x="909" y="358"/>
                  </a:lnTo>
                  <a:lnTo>
                    <a:pt x="909" y="355"/>
                  </a:lnTo>
                  <a:lnTo>
                    <a:pt x="902" y="351"/>
                  </a:lnTo>
                  <a:lnTo>
                    <a:pt x="902" y="348"/>
                  </a:lnTo>
                  <a:lnTo>
                    <a:pt x="902" y="346"/>
                  </a:lnTo>
                  <a:lnTo>
                    <a:pt x="902" y="346"/>
                  </a:lnTo>
                  <a:lnTo>
                    <a:pt x="902" y="344"/>
                  </a:lnTo>
                  <a:lnTo>
                    <a:pt x="902" y="344"/>
                  </a:lnTo>
                  <a:lnTo>
                    <a:pt x="902" y="341"/>
                  </a:lnTo>
                  <a:lnTo>
                    <a:pt x="902" y="341"/>
                  </a:lnTo>
                  <a:lnTo>
                    <a:pt x="899" y="341"/>
                  </a:lnTo>
                  <a:lnTo>
                    <a:pt x="899" y="339"/>
                  </a:lnTo>
                  <a:lnTo>
                    <a:pt x="899" y="339"/>
                  </a:lnTo>
                  <a:lnTo>
                    <a:pt x="899" y="339"/>
                  </a:lnTo>
                  <a:lnTo>
                    <a:pt x="899" y="337"/>
                  </a:lnTo>
                  <a:lnTo>
                    <a:pt x="902" y="337"/>
                  </a:lnTo>
                  <a:lnTo>
                    <a:pt x="902" y="337"/>
                  </a:lnTo>
                  <a:lnTo>
                    <a:pt x="902" y="334"/>
                  </a:lnTo>
                  <a:lnTo>
                    <a:pt x="902" y="332"/>
                  </a:lnTo>
                  <a:lnTo>
                    <a:pt x="902" y="329"/>
                  </a:lnTo>
                  <a:lnTo>
                    <a:pt x="899" y="329"/>
                  </a:lnTo>
                  <a:lnTo>
                    <a:pt x="899" y="329"/>
                  </a:lnTo>
                  <a:lnTo>
                    <a:pt x="899" y="327"/>
                  </a:lnTo>
                  <a:lnTo>
                    <a:pt x="897" y="327"/>
                  </a:lnTo>
                  <a:lnTo>
                    <a:pt x="897" y="327"/>
                  </a:lnTo>
                  <a:lnTo>
                    <a:pt x="897" y="327"/>
                  </a:lnTo>
                  <a:lnTo>
                    <a:pt x="897" y="327"/>
                  </a:lnTo>
                  <a:lnTo>
                    <a:pt x="897" y="322"/>
                  </a:lnTo>
                  <a:lnTo>
                    <a:pt x="897" y="320"/>
                  </a:lnTo>
                  <a:lnTo>
                    <a:pt x="895" y="315"/>
                  </a:lnTo>
                  <a:lnTo>
                    <a:pt x="892" y="315"/>
                  </a:lnTo>
                  <a:lnTo>
                    <a:pt x="890" y="318"/>
                  </a:lnTo>
                  <a:lnTo>
                    <a:pt x="890" y="318"/>
                  </a:lnTo>
                  <a:lnTo>
                    <a:pt x="890" y="318"/>
                  </a:lnTo>
                  <a:lnTo>
                    <a:pt x="890" y="318"/>
                  </a:lnTo>
                  <a:lnTo>
                    <a:pt x="888" y="315"/>
                  </a:lnTo>
                  <a:lnTo>
                    <a:pt x="888" y="315"/>
                  </a:lnTo>
                  <a:lnTo>
                    <a:pt x="888" y="313"/>
                  </a:lnTo>
                  <a:lnTo>
                    <a:pt x="885" y="313"/>
                  </a:lnTo>
                  <a:lnTo>
                    <a:pt x="885" y="315"/>
                  </a:lnTo>
                  <a:lnTo>
                    <a:pt x="885" y="315"/>
                  </a:lnTo>
                  <a:lnTo>
                    <a:pt x="883" y="315"/>
                  </a:lnTo>
                  <a:lnTo>
                    <a:pt x="883" y="315"/>
                  </a:lnTo>
                  <a:lnTo>
                    <a:pt x="883" y="315"/>
                  </a:lnTo>
                  <a:lnTo>
                    <a:pt x="883" y="313"/>
                  </a:lnTo>
                  <a:lnTo>
                    <a:pt x="880" y="313"/>
                  </a:lnTo>
                  <a:lnTo>
                    <a:pt x="880" y="315"/>
                  </a:lnTo>
                  <a:lnTo>
                    <a:pt x="878" y="318"/>
                  </a:lnTo>
                  <a:lnTo>
                    <a:pt x="876" y="318"/>
                  </a:lnTo>
                  <a:lnTo>
                    <a:pt x="876" y="318"/>
                  </a:lnTo>
                  <a:lnTo>
                    <a:pt x="871" y="315"/>
                  </a:lnTo>
                  <a:lnTo>
                    <a:pt x="869" y="315"/>
                  </a:lnTo>
                  <a:lnTo>
                    <a:pt x="869" y="315"/>
                  </a:lnTo>
                  <a:lnTo>
                    <a:pt x="866" y="318"/>
                  </a:lnTo>
                  <a:lnTo>
                    <a:pt x="866" y="318"/>
                  </a:lnTo>
                  <a:lnTo>
                    <a:pt x="869" y="320"/>
                  </a:lnTo>
                  <a:lnTo>
                    <a:pt x="871" y="322"/>
                  </a:lnTo>
                  <a:lnTo>
                    <a:pt x="871" y="322"/>
                  </a:lnTo>
                  <a:lnTo>
                    <a:pt x="871" y="322"/>
                  </a:lnTo>
                  <a:lnTo>
                    <a:pt x="871" y="325"/>
                  </a:lnTo>
                  <a:lnTo>
                    <a:pt x="866" y="325"/>
                  </a:lnTo>
                  <a:lnTo>
                    <a:pt x="864" y="325"/>
                  </a:lnTo>
                  <a:lnTo>
                    <a:pt x="862" y="327"/>
                  </a:lnTo>
                  <a:lnTo>
                    <a:pt x="862" y="329"/>
                  </a:lnTo>
                  <a:lnTo>
                    <a:pt x="859" y="332"/>
                  </a:lnTo>
                  <a:lnTo>
                    <a:pt x="857" y="332"/>
                  </a:lnTo>
                  <a:lnTo>
                    <a:pt x="852" y="332"/>
                  </a:lnTo>
                  <a:lnTo>
                    <a:pt x="852" y="332"/>
                  </a:lnTo>
                  <a:lnTo>
                    <a:pt x="852" y="332"/>
                  </a:lnTo>
                  <a:lnTo>
                    <a:pt x="850" y="332"/>
                  </a:lnTo>
                  <a:lnTo>
                    <a:pt x="850" y="329"/>
                  </a:lnTo>
                  <a:lnTo>
                    <a:pt x="852" y="329"/>
                  </a:lnTo>
                  <a:lnTo>
                    <a:pt x="852" y="329"/>
                  </a:lnTo>
                  <a:lnTo>
                    <a:pt x="854" y="329"/>
                  </a:lnTo>
                  <a:lnTo>
                    <a:pt x="854" y="327"/>
                  </a:lnTo>
                  <a:lnTo>
                    <a:pt x="854" y="327"/>
                  </a:lnTo>
                  <a:lnTo>
                    <a:pt x="854" y="327"/>
                  </a:lnTo>
                  <a:lnTo>
                    <a:pt x="852" y="327"/>
                  </a:lnTo>
                  <a:lnTo>
                    <a:pt x="852" y="325"/>
                  </a:lnTo>
                  <a:lnTo>
                    <a:pt x="852" y="325"/>
                  </a:lnTo>
                  <a:lnTo>
                    <a:pt x="852" y="322"/>
                  </a:lnTo>
                  <a:lnTo>
                    <a:pt x="854" y="315"/>
                  </a:lnTo>
                  <a:lnTo>
                    <a:pt x="854" y="313"/>
                  </a:lnTo>
                  <a:lnTo>
                    <a:pt x="857" y="311"/>
                  </a:lnTo>
                  <a:lnTo>
                    <a:pt x="857" y="311"/>
                  </a:lnTo>
                  <a:lnTo>
                    <a:pt x="857" y="308"/>
                  </a:lnTo>
                  <a:lnTo>
                    <a:pt x="857" y="308"/>
                  </a:lnTo>
                  <a:lnTo>
                    <a:pt x="857" y="303"/>
                  </a:lnTo>
                  <a:lnTo>
                    <a:pt x="857" y="301"/>
                  </a:lnTo>
                  <a:lnTo>
                    <a:pt x="857" y="301"/>
                  </a:lnTo>
                  <a:lnTo>
                    <a:pt x="857" y="299"/>
                  </a:lnTo>
                  <a:lnTo>
                    <a:pt x="857" y="296"/>
                  </a:lnTo>
                  <a:lnTo>
                    <a:pt x="857" y="296"/>
                  </a:lnTo>
                  <a:lnTo>
                    <a:pt x="857" y="294"/>
                  </a:lnTo>
                  <a:lnTo>
                    <a:pt x="857" y="294"/>
                  </a:lnTo>
                  <a:lnTo>
                    <a:pt x="857" y="292"/>
                  </a:lnTo>
                  <a:lnTo>
                    <a:pt x="857" y="292"/>
                  </a:lnTo>
                  <a:lnTo>
                    <a:pt x="854" y="292"/>
                  </a:lnTo>
                  <a:lnTo>
                    <a:pt x="854" y="289"/>
                  </a:lnTo>
                  <a:lnTo>
                    <a:pt x="854" y="287"/>
                  </a:lnTo>
                  <a:lnTo>
                    <a:pt x="854" y="284"/>
                  </a:lnTo>
                  <a:lnTo>
                    <a:pt x="854" y="282"/>
                  </a:lnTo>
                  <a:lnTo>
                    <a:pt x="857" y="275"/>
                  </a:lnTo>
                  <a:lnTo>
                    <a:pt x="857" y="273"/>
                  </a:lnTo>
                  <a:lnTo>
                    <a:pt x="857" y="270"/>
                  </a:lnTo>
                  <a:lnTo>
                    <a:pt x="857" y="270"/>
                  </a:lnTo>
                  <a:lnTo>
                    <a:pt x="854" y="268"/>
                  </a:lnTo>
                  <a:lnTo>
                    <a:pt x="850" y="266"/>
                  </a:lnTo>
                  <a:lnTo>
                    <a:pt x="850" y="263"/>
                  </a:lnTo>
                  <a:lnTo>
                    <a:pt x="847" y="261"/>
                  </a:lnTo>
                  <a:lnTo>
                    <a:pt x="847" y="261"/>
                  </a:lnTo>
                  <a:lnTo>
                    <a:pt x="847" y="261"/>
                  </a:lnTo>
                  <a:lnTo>
                    <a:pt x="845" y="261"/>
                  </a:lnTo>
                  <a:lnTo>
                    <a:pt x="845" y="261"/>
                  </a:lnTo>
                  <a:lnTo>
                    <a:pt x="845" y="261"/>
                  </a:lnTo>
                  <a:lnTo>
                    <a:pt x="843" y="261"/>
                  </a:lnTo>
                  <a:lnTo>
                    <a:pt x="840" y="261"/>
                  </a:lnTo>
                  <a:lnTo>
                    <a:pt x="840" y="263"/>
                  </a:lnTo>
                  <a:lnTo>
                    <a:pt x="840" y="263"/>
                  </a:lnTo>
                  <a:lnTo>
                    <a:pt x="838" y="266"/>
                  </a:lnTo>
                  <a:lnTo>
                    <a:pt x="836" y="270"/>
                  </a:lnTo>
                  <a:lnTo>
                    <a:pt x="833" y="270"/>
                  </a:lnTo>
                  <a:lnTo>
                    <a:pt x="833" y="273"/>
                  </a:lnTo>
                  <a:lnTo>
                    <a:pt x="831" y="273"/>
                  </a:lnTo>
                  <a:lnTo>
                    <a:pt x="828" y="275"/>
                  </a:lnTo>
                  <a:lnTo>
                    <a:pt x="828" y="275"/>
                  </a:lnTo>
                  <a:lnTo>
                    <a:pt x="826" y="275"/>
                  </a:lnTo>
                  <a:lnTo>
                    <a:pt x="826" y="277"/>
                  </a:lnTo>
                  <a:lnTo>
                    <a:pt x="824" y="277"/>
                  </a:lnTo>
                  <a:lnTo>
                    <a:pt x="824" y="277"/>
                  </a:lnTo>
                  <a:lnTo>
                    <a:pt x="824" y="280"/>
                  </a:lnTo>
                  <a:lnTo>
                    <a:pt x="821" y="280"/>
                  </a:lnTo>
                  <a:lnTo>
                    <a:pt x="821" y="280"/>
                  </a:lnTo>
                  <a:lnTo>
                    <a:pt x="821" y="282"/>
                  </a:lnTo>
                  <a:lnTo>
                    <a:pt x="821" y="282"/>
                  </a:lnTo>
                  <a:lnTo>
                    <a:pt x="824" y="284"/>
                  </a:lnTo>
                  <a:lnTo>
                    <a:pt x="824" y="287"/>
                  </a:lnTo>
                  <a:lnTo>
                    <a:pt x="824" y="287"/>
                  </a:lnTo>
                  <a:lnTo>
                    <a:pt x="824" y="287"/>
                  </a:lnTo>
                  <a:lnTo>
                    <a:pt x="824" y="289"/>
                  </a:lnTo>
                  <a:lnTo>
                    <a:pt x="821" y="289"/>
                  </a:lnTo>
                  <a:lnTo>
                    <a:pt x="819" y="289"/>
                  </a:lnTo>
                  <a:lnTo>
                    <a:pt x="819" y="289"/>
                  </a:lnTo>
                  <a:lnTo>
                    <a:pt x="817" y="289"/>
                  </a:lnTo>
                  <a:lnTo>
                    <a:pt x="817" y="289"/>
                  </a:lnTo>
                  <a:lnTo>
                    <a:pt x="817" y="292"/>
                  </a:lnTo>
                  <a:lnTo>
                    <a:pt x="814" y="294"/>
                  </a:lnTo>
                  <a:lnTo>
                    <a:pt x="812" y="294"/>
                  </a:lnTo>
                  <a:lnTo>
                    <a:pt x="812" y="294"/>
                  </a:lnTo>
                  <a:lnTo>
                    <a:pt x="812" y="294"/>
                  </a:lnTo>
                  <a:lnTo>
                    <a:pt x="809" y="292"/>
                  </a:lnTo>
                  <a:lnTo>
                    <a:pt x="809" y="292"/>
                  </a:lnTo>
                  <a:lnTo>
                    <a:pt x="809" y="287"/>
                  </a:lnTo>
                  <a:lnTo>
                    <a:pt x="809" y="284"/>
                  </a:lnTo>
                  <a:lnTo>
                    <a:pt x="807" y="284"/>
                  </a:lnTo>
                  <a:lnTo>
                    <a:pt x="807" y="284"/>
                  </a:lnTo>
                  <a:lnTo>
                    <a:pt x="805" y="284"/>
                  </a:lnTo>
                  <a:lnTo>
                    <a:pt x="805" y="284"/>
                  </a:lnTo>
                  <a:lnTo>
                    <a:pt x="800" y="282"/>
                  </a:lnTo>
                  <a:lnTo>
                    <a:pt x="800" y="282"/>
                  </a:lnTo>
                  <a:lnTo>
                    <a:pt x="800" y="282"/>
                  </a:lnTo>
                  <a:lnTo>
                    <a:pt x="800" y="280"/>
                  </a:lnTo>
                  <a:lnTo>
                    <a:pt x="802" y="280"/>
                  </a:lnTo>
                  <a:lnTo>
                    <a:pt x="802" y="280"/>
                  </a:lnTo>
                  <a:lnTo>
                    <a:pt x="802" y="280"/>
                  </a:lnTo>
                  <a:lnTo>
                    <a:pt x="802" y="280"/>
                  </a:lnTo>
                  <a:lnTo>
                    <a:pt x="802" y="277"/>
                  </a:lnTo>
                  <a:lnTo>
                    <a:pt x="800" y="277"/>
                  </a:lnTo>
                  <a:lnTo>
                    <a:pt x="800" y="275"/>
                  </a:lnTo>
                  <a:lnTo>
                    <a:pt x="800" y="275"/>
                  </a:lnTo>
                  <a:lnTo>
                    <a:pt x="800" y="275"/>
                  </a:lnTo>
                  <a:lnTo>
                    <a:pt x="800" y="275"/>
                  </a:lnTo>
                  <a:lnTo>
                    <a:pt x="800" y="275"/>
                  </a:lnTo>
                  <a:lnTo>
                    <a:pt x="802" y="275"/>
                  </a:lnTo>
                  <a:lnTo>
                    <a:pt x="802" y="275"/>
                  </a:lnTo>
                  <a:lnTo>
                    <a:pt x="805" y="275"/>
                  </a:lnTo>
                  <a:lnTo>
                    <a:pt x="805" y="275"/>
                  </a:lnTo>
                  <a:lnTo>
                    <a:pt x="805" y="275"/>
                  </a:lnTo>
                  <a:lnTo>
                    <a:pt x="802" y="273"/>
                  </a:lnTo>
                  <a:lnTo>
                    <a:pt x="800" y="268"/>
                  </a:lnTo>
                  <a:lnTo>
                    <a:pt x="800" y="268"/>
                  </a:lnTo>
                  <a:lnTo>
                    <a:pt x="798" y="268"/>
                  </a:lnTo>
                  <a:lnTo>
                    <a:pt x="795" y="268"/>
                  </a:lnTo>
                  <a:lnTo>
                    <a:pt x="791" y="270"/>
                  </a:lnTo>
                  <a:lnTo>
                    <a:pt x="791" y="270"/>
                  </a:lnTo>
                  <a:lnTo>
                    <a:pt x="791" y="270"/>
                  </a:lnTo>
                  <a:lnTo>
                    <a:pt x="788" y="268"/>
                  </a:lnTo>
                  <a:lnTo>
                    <a:pt x="788" y="268"/>
                  </a:lnTo>
                  <a:lnTo>
                    <a:pt x="788" y="268"/>
                  </a:lnTo>
                  <a:lnTo>
                    <a:pt x="788" y="266"/>
                  </a:lnTo>
                  <a:lnTo>
                    <a:pt x="788" y="266"/>
                  </a:lnTo>
                  <a:lnTo>
                    <a:pt x="786" y="266"/>
                  </a:lnTo>
                  <a:lnTo>
                    <a:pt x="786" y="266"/>
                  </a:lnTo>
                  <a:lnTo>
                    <a:pt x="783" y="263"/>
                  </a:lnTo>
                  <a:lnTo>
                    <a:pt x="783" y="263"/>
                  </a:lnTo>
                  <a:lnTo>
                    <a:pt x="783" y="266"/>
                  </a:lnTo>
                  <a:lnTo>
                    <a:pt x="783" y="268"/>
                  </a:lnTo>
                  <a:lnTo>
                    <a:pt x="783" y="268"/>
                  </a:lnTo>
                  <a:lnTo>
                    <a:pt x="783" y="270"/>
                  </a:lnTo>
                  <a:lnTo>
                    <a:pt x="786" y="270"/>
                  </a:lnTo>
                  <a:lnTo>
                    <a:pt x="788" y="270"/>
                  </a:lnTo>
                  <a:lnTo>
                    <a:pt x="788" y="273"/>
                  </a:lnTo>
                  <a:lnTo>
                    <a:pt x="788" y="273"/>
                  </a:lnTo>
                  <a:lnTo>
                    <a:pt x="786" y="273"/>
                  </a:lnTo>
                  <a:lnTo>
                    <a:pt x="786" y="275"/>
                  </a:lnTo>
                  <a:lnTo>
                    <a:pt x="783" y="275"/>
                  </a:lnTo>
                  <a:lnTo>
                    <a:pt x="783" y="275"/>
                  </a:lnTo>
                  <a:lnTo>
                    <a:pt x="783" y="275"/>
                  </a:lnTo>
                  <a:lnTo>
                    <a:pt x="783" y="277"/>
                  </a:lnTo>
                  <a:lnTo>
                    <a:pt x="786" y="277"/>
                  </a:lnTo>
                  <a:lnTo>
                    <a:pt x="788" y="277"/>
                  </a:lnTo>
                  <a:lnTo>
                    <a:pt x="788" y="280"/>
                  </a:lnTo>
                  <a:lnTo>
                    <a:pt x="788" y="280"/>
                  </a:lnTo>
                  <a:lnTo>
                    <a:pt x="788" y="282"/>
                  </a:lnTo>
                  <a:lnTo>
                    <a:pt x="786" y="284"/>
                  </a:lnTo>
                  <a:lnTo>
                    <a:pt x="786" y="284"/>
                  </a:lnTo>
                  <a:lnTo>
                    <a:pt x="783" y="284"/>
                  </a:lnTo>
                  <a:lnTo>
                    <a:pt x="779" y="280"/>
                  </a:lnTo>
                  <a:lnTo>
                    <a:pt x="779" y="280"/>
                  </a:lnTo>
                  <a:lnTo>
                    <a:pt x="776" y="280"/>
                  </a:lnTo>
                  <a:lnTo>
                    <a:pt x="776" y="280"/>
                  </a:lnTo>
                  <a:lnTo>
                    <a:pt x="776" y="282"/>
                  </a:lnTo>
                  <a:lnTo>
                    <a:pt x="774" y="282"/>
                  </a:lnTo>
                  <a:lnTo>
                    <a:pt x="774" y="282"/>
                  </a:lnTo>
                  <a:lnTo>
                    <a:pt x="772" y="282"/>
                  </a:lnTo>
                  <a:lnTo>
                    <a:pt x="769" y="280"/>
                  </a:lnTo>
                  <a:lnTo>
                    <a:pt x="769" y="280"/>
                  </a:lnTo>
                  <a:lnTo>
                    <a:pt x="769" y="280"/>
                  </a:lnTo>
                  <a:lnTo>
                    <a:pt x="769" y="282"/>
                  </a:lnTo>
                  <a:lnTo>
                    <a:pt x="767" y="282"/>
                  </a:lnTo>
                  <a:lnTo>
                    <a:pt x="767" y="282"/>
                  </a:lnTo>
                  <a:lnTo>
                    <a:pt x="767" y="284"/>
                  </a:lnTo>
                  <a:lnTo>
                    <a:pt x="767" y="287"/>
                  </a:lnTo>
                  <a:lnTo>
                    <a:pt x="767" y="287"/>
                  </a:lnTo>
                  <a:lnTo>
                    <a:pt x="767" y="292"/>
                  </a:lnTo>
                  <a:lnTo>
                    <a:pt x="769" y="296"/>
                  </a:lnTo>
                  <a:lnTo>
                    <a:pt x="769" y="299"/>
                  </a:lnTo>
                  <a:lnTo>
                    <a:pt x="769" y="301"/>
                  </a:lnTo>
                  <a:lnTo>
                    <a:pt x="769" y="301"/>
                  </a:lnTo>
                  <a:lnTo>
                    <a:pt x="769" y="303"/>
                  </a:lnTo>
                  <a:lnTo>
                    <a:pt x="772" y="303"/>
                  </a:lnTo>
                  <a:lnTo>
                    <a:pt x="772" y="306"/>
                  </a:lnTo>
                  <a:lnTo>
                    <a:pt x="772" y="306"/>
                  </a:lnTo>
                  <a:lnTo>
                    <a:pt x="772" y="308"/>
                  </a:lnTo>
                  <a:lnTo>
                    <a:pt x="772" y="308"/>
                  </a:lnTo>
                  <a:lnTo>
                    <a:pt x="774" y="311"/>
                  </a:lnTo>
                  <a:lnTo>
                    <a:pt x="774" y="311"/>
                  </a:lnTo>
                  <a:lnTo>
                    <a:pt x="774" y="311"/>
                  </a:lnTo>
                  <a:lnTo>
                    <a:pt x="772" y="313"/>
                  </a:lnTo>
                  <a:lnTo>
                    <a:pt x="769" y="315"/>
                  </a:lnTo>
                  <a:lnTo>
                    <a:pt x="764" y="313"/>
                  </a:lnTo>
                  <a:lnTo>
                    <a:pt x="762" y="311"/>
                  </a:lnTo>
                  <a:lnTo>
                    <a:pt x="760" y="308"/>
                  </a:lnTo>
                  <a:lnTo>
                    <a:pt x="748" y="311"/>
                  </a:lnTo>
                  <a:lnTo>
                    <a:pt x="748" y="311"/>
                  </a:lnTo>
                  <a:lnTo>
                    <a:pt x="746" y="308"/>
                  </a:lnTo>
                  <a:lnTo>
                    <a:pt x="746" y="308"/>
                  </a:lnTo>
                  <a:lnTo>
                    <a:pt x="746" y="306"/>
                  </a:lnTo>
                  <a:lnTo>
                    <a:pt x="746" y="306"/>
                  </a:lnTo>
                  <a:lnTo>
                    <a:pt x="746" y="303"/>
                  </a:lnTo>
                  <a:lnTo>
                    <a:pt x="746" y="303"/>
                  </a:lnTo>
                  <a:lnTo>
                    <a:pt x="741" y="301"/>
                  </a:lnTo>
                  <a:lnTo>
                    <a:pt x="741" y="299"/>
                  </a:lnTo>
                  <a:lnTo>
                    <a:pt x="741" y="296"/>
                  </a:lnTo>
                  <a:lnTo>
                    <a:pt x="741" y="296"/>
                  </a:lnTo>
                  <a:lnTo>
                    <a:pt x="743" y="296"/>
                  </a:lnTo>
                  <a:lnTo>
                    <a:pt x="746" y="296"/>
                  </a:lnTo>
                  <a:lnTo>
                    <a:pt x="746" y="296"/>
                  </a:lnTo>
                  <a:lnTo>
                    <a:pt x="746" y="294"/>
                  </a:lnTo>
                  <a:lnTo>
                    <a:pt x="748" y="294"/>
                  </a:lnTo>
                  <a:lnTo>
                    <a:pt x="748" y="294"/>
                  </a:lnTo>
                  <a:lnTo>
                    <a:pt x="746" y="292"/>
                  </a:lnTo>
                  <a:lnTo>
                    <a:pt x="746" y="292"/>
                  </a:lnTo>
                  <a:lnTo>
                    <a:pt x="746" y="289"/>
                  </a:lnTo>
                  <a:lnTo>
                    <a:pt x="746" y="289"/>
                  </a:lnTo>
                  <a:lnTo>
                    <a:pt x="746" y="289"/>
                  </a:lnTo>
                  <a:lnTo>
                    <a:pt x="746" y="289"/>
                  </a:lnTo>
                  <a:lnTo>
                    <a:pt x="746" y="289"/>
                  </a:lnTo>
                  <a:lnTo>
                    <a:pt x="746" y="287"/>
                  </a:lnTo>
                  <a:lnTo>
                    <a:pt x="748" y="287"/>
                  </a:lnTo>
                  <a:lnTo>
                    <a:pt x="748" y="284"/>
                  </a:lnTo>
                  <a:lnTo>
                    <a:pt x="748" y="284"/>
                  </a:lnTo>
                  <a:lnTo>
                    <a:pt x="750" y="282"/>
                  </a:lnTo>
                  <a:lnTo>
                    <a:pt x="753" y="280"/>
                  </a:lnTo>
                  <a:lnTo>
                    <a:pt x="753" y="277"/>
                  </a:lnTo>
                  <a:lnTo>
                    <a:pt x="753" y="277"/>
                  </a:lnTo>
                  <a:lnTo>
                    <a:pt x="750" y="275"/>
                  </a:lnTo>
                  <a:lnTo>
                    <a:pt x="750" y="275"/>
                  </a:lnTo>
                  <a:lnTo>
                    <a:pt x="750" y="275"/>
                  </a:lnTo>
                  <a:lnTo>
                    <a:pt x="748" y="277"/>
                  </a:lnTo>
                  <a:lnTo>
                    <a:pt x="748" y="277"/>
                  </a:lnTo>
                  <a:lnTo>
                    <a:pt x="748" y="277"/>
                  </a:lnTo>
                  <a:lnTo>
                    <a:pt x="748" y="280"/>
                  </a:lnTo>
                  <a:lnTo>
                    <a:pt x="746" y="280"/>
                  </a:lnTo>
                  <a:lnTo>
                    <a:pt x="746" y="280"/>
                  </a:lnTo>
                  <a:lnTo>
                    <a:pt x="743" y="277"/>
                  </a:lnTo>
                  <a:lnTo>
                    <a:pt x="743" y="275"/>
                  </a:lnTo>
                  <a:lnTo>
                    <a:pt x="741" y="275"/>
                  </a:lnTo>
                  <a:lnTo>
                    <a:pt x="743" y="273"/>
                  </a:lnTo>
                  <a:lnTo>
                    <a:pt x="743" y="273"/>
                  </a:lnTo>
                  <a:lnTo>
                    <a:pt x="743" y="273"/>
                  </a:lnTo>
                  <a:lnTo>
                    <a:pt x="746" y="273"/>
                  </a:lnTo>
                  <a:lnTo>
                    <a:pt x="748" y="270"/>
                  </a:lnTo>
                  <a:lnTo>
                    <a:pt x="748" y="270"/>
                  </a:lnTo>
                  <a:lnTo>
                    <a:pt x="750" y="270"/>
                  </a:lnTo>
                  <a:lnTo>
                    <a:pt x="750" y="268"/>
                  </a:lnTo>
                  <a:lnTo>
                    <a:pt x="753" y="266"/>
                  </a:lnTo>
                  <a:lnTo>
                    <a:pt x="753" y="266"/>
                  </a:lnTo>
                  <a:lnTo>
                    <a:pt x="753" y="266"/>
                  </a:lnTo>
                  <a:lnTo>
                    <a:pt x="755" y="268"/>
                  </a:lnTo>
                  <a:lnTo>
                    <a:pt x="755" y="270"/>
                  </a:lnTo>
                  <a:lnTo>
                    <a:pt x="757" y="270"/>
                  </a:lnTo>
                  <a:lnTo>
                    <a:pt x="757" y="268"/>
                  </a:lnTo>
                  <a:lnTo>
                    <a:pt x="757" y="268"/>
                  </a:lnTo>
                  <a:lnTo>
                    <a:pt x="757" y="266"/>
                  </a:lnTo>
                  <a:lnTo>
                    <a:pt x="755" y="263"/>
                  </a:lnTo>
                  <a:lnTo>
                    <a:pt x="755" y="263"/>
                  </a:lnTo>
                  <a:lnTo>
                    <a:pt x="755" y="261"/>
                  </a:lnTo>
                  <a:lnTo>
                    <a:pt x="753" y="258"/>
                  </a:lnTo>
                  <a:lnTo>
                    <a:pt x="753" y="256"/>
                  </a:lnTo>
                  <a:lnTo>
                    <a:pt x="743" y="247"/>
                  </a:lnTo>
                  <a:lnTo>
                    <a:pt x="738" y="240"/>
                  </a:lnTo>
                  <a:lnTo>
                    <a:pt x="736" y="237"/>
                  </a:lnTo>
                  <a:lnTo>
                    <a:pt x="734" y="237"/>
                  </a:lnTo>
                  <a:lnTo>
                    <a:pt x="731" y="237"/>
                  </a:lnTo>
                  <a:lnTo>
                    <a:pt x="729" y="235"/>
                  </a:lnTo>
                  <a:lnTo>
                    <a:pt x="727" y="235"/>
                  </a:lnTo>
                  <a:lnTo>
                    <a:pt x="727" y="235"/>
                  </a:lnTo>
                  <a:lnTo>
                    <a:pt x="727" y="235"/>
                  </a:lnTo>
                  <a:lnTo>
                    <a:pt x="724" y="235"/>
                  </a:lnTo>
                  <a:lnTo>
                    <a:pt x="724" y="235"/>
                  </a:lnTo>
                  <a:lnTo>
                    <a:pt x="722" y="235"/>
                  </a:lnTo>
                  <a:lnTo>
                    <a:pt x="722" y="232"/>
                  </a:lnTo>
                  <a:lnTo>
                    <a:pt x="722" y="230"/>
                  </a:lnTo>
                  <a:lnTo>
                    <a:pt x="722" y="230"/>
                  </a:lnTo>
                  <a:lnTo>
                    <a:pt x="722" y="230"/>
                  </a:lnTo>
                  <a:lnTo>
                    <a:pt x="722" y="228"/>
                  </a:lnTo>
                  <a:lnTo>
                    <a:pt x="720" y="228"/>
                  </a:lnTo>
                  <a:lnTo>
                    <a:pt x="715" y="223"/>
                  </a:lnTo>
                  <a:lnTo>
                    <a:pt x="710" y="218"/>
                  </a:lnTo>
                  <a:lnTo>
                    <a:pt x="710" y="216"/>
                  </a:lnTo>
                  <a:lnTo>
                    <a:pt x="710" y="216"/>
                  </a:lnTo>
                  <a:lnTo>
                    <a:pt x="708" y="216"/>
                  </a:lnTo>
                  <a:lnTo>
                    <a:pt x="705" y="211"/>
                  </a:lnTo>
                  <a:lnTo>
                    <a:pt x="703" y="209"/>
                  </a:lnTo>
                  <a:lnTo>
                    <a:pt x="703" y="206"/>
                  </a:lnTo>
                  <a:lnTo>
                    <a:pt x="701" y="204"/>
                  </a:lnTo>
                  <a:lnTo>
                    <a:pt x="696" y="192"/>
                  </a:lnTo>
                  <a:lnTo>
                    <a:pt x="696" y="187"/>
                  </a:lnTo>
                  <a:lnTo>
                    <a:pt x="693" y="185"/>
                  </a:lnTo>
                  <a:lnTo>
                    <a:pt x="693" y="183"/>
                  </a:lnTo>
                  <a:lnTo>
                    <a:pt x="693" y="180"/>
                  </a:lnTo>
                  <a:lnTo>
                    <a:pt x="691" y="178"/>
                  </a:lnTo>
                  <a:lnTo>
                    <a:pt x="691" y="176"/>
                  </a:lnTo>
                  <a:lnTo>
                    <a:pt x="691" y="171"/>
                  </a:lnTo>
                  <a:lnTo>
                    <a:pt x="689" y="169"/>
                  </a:lnTo>
                  <a:lnTo>
                    <a:pt x="689" y="169"/>
                  </a:lnTo>
                  <a:lnTo>
                    <a:pt x="691" y="169"/>
                  </a:lnTo>
                  <a:lnTo>
                    <a:pt x="691" y="166"/>
                  </a:lnTo>
                  <a:lnTo>
                    <a:pt x="691" y="166"/>
                  </a:lnTo>
                  <a:lnTo>
                    <a:pt x="693" y="166"/>
                  </a:lnTo>
                  <a:lnTo>
                    <a:pt x="693" y="164"/>
                  </a:lnTo>
                  <a:lnTo>
                    <a:pt x="693" y="164"/>
                  </a:lnTo>
                  <a:lnTo>
                    <a:pt x="693" y="161"/>
                  </a:lnTo>
                  <a:lnTo>
                    <a:pt x="693" y="159"/>
                  </a:lnTo>
                  <a:lnTo>
                    <a:pt x="693" y="159"/>
                  </a:lnTo>
                  <a:lnTo>
                    <a:pt x="691" y="159"/>
                  </a:lnTo>
                  <a:lnTo>
                    <a:pt x="686" y="157"/>
                  </a:lnTo>
                  <a:lnTo>
                    <a:pt x="686" y="157"/>
                  </a:lnTo>
                  <a:lnTo>
                    <a:pt x="682" y="152"/>
                  </a:lnTo>
                  <a:lnTo>
                    <a:pt x="682" y="150"/>
                  </a:lnTo>
                  <a:lnTo>
                    <a:pt x="679" y="147"/>
                  </a:lnTo>
                  <a:lnTo>
                    <a:pt x="679" y="145"/>
                  </a:lnTo>
                  <a:lnTo>
                    <a:pt x="679" y="145"/>
                  </a:lnTo>
                  <a:lnTo>
                    <a:pt x="679" y="142"/>
                  </a:lnTo>
                  <a:lnTo>
                    <a:pt x="679" y="142"/>
                  </a:lnTo>
                  <a:lnTo>
                    <a:pt x="679" y="142"/>
                  </a:lnTo>
                  <a:lnTo>
                    <a:pt x="679" y="140"/>
                  </a:lnTo>
                  <a:lnTo>
                    <a:pt x="677" y="140"/>
                  </a:lnTo>
                  <a:lnTo>
                    <a:pt x="677" y="138"/>
                  </a:lnTo>
                  <a:lnTo>
                    <a:pt x="677" y="138"/>
                  </a:lnTo>
                  <a:lnTo>
                    <a:pt x="677" y="138"/>
                  </a:lnTo>
                  <a:lnTo>
                    <a:pt x="677" y="135"/>
                  </a:lnTo>
                  <a:lnTo>
                    <a:pt x="679" y="135"/>
                  </a:lnTo>
                  <a:lnTo>
                    <a:pt x="679" y="135"/>
                  </a:lnTo>
                  <a:lnTo>
                    <a:pt x="679" y="135"/>
                  </a:lnTo>
                  <a:lnTo>
                    <a:pt x="682" y="135"/>
                  </a:lnTo>
                  <a:lnTo>
                    <a:pt x="682" y="133"/>
                  </a:lnTo>
                  <a:lnTo>
                    <a:pt x="682" y="133"/>
                  </a:lnTo>
                  <a:lnTo>
                    <a:pt x="682" y="133"/>
                  </a:lnTo>
                  <a:lnTo>
                    <a:pt x="682" y="131"/>
                  </a:lnTo>
                  <a:lnTo>
                    <a:pt x="679" y="128"/>
                  </a:lnTo>
                  <a:lnTo>
                    <a:pt x="679" y="126"/>
                  </a:lnTo>
                  <a:lnTo>
                    <a:pt x="679" y="126"/>
                  </a:lnTo>
                  <a:lnTo>
                    <a:pt x="677" y="126"/>
                  </a:lnTo>
                  <a:lnTo>
                    <a:pt x="675" y="126"/>
                  </a:lnTo>
                  <a:lnTo>
                    <a:pt x="675" y="128"/>
                  </a:lnTo>
                  <a:lnTo>
                    <a:pt x="675" y="128"/>
                  </a:lnTo>
                  <a:lnTo>
                    <a:pt x="672" y="128"/>
                  </a:lnTo>
                  <a:lnTo>
                    <a:pt x="672" y="128"/>
                  </a:lnTo>
                  <a:lnTo>
                    <a:pt x="672" y="128"/>
                  </a:lnTo>
                  <a:lnTo>
                    <a:pt x="672" y="128"/>
                  </a:lnTo>
                  <a:lnTo>
                    <a:pt x="670" y="126"/>
                  </a:lnTo>
                  <a:lnTo>
                    <a:pt x="672" y="126"/>
                  </a:lnTo>
                  <a:lnTo>
                    <a:pt x="672" y="124"/>
                  </a:lnTo>
                  <a:lnTo>
                    <a:pt x="672" y="121"/>
                  </a:lnTo>
                  <a:lnTo>
                    <a:pt x="672" y="121"/>
                  </a:lnTo>
                  <a:lnTo>
                    <a:pt x="670" y="121"/>
                  </a:lnTo>
                  <a:lnTo>
                    <a:pt x="670" y="121"/>
                  </a:lnTo>
                  <a:lnTo>
                    <a:pt x="665" y="124"/>
                  </a:lnTo>
                  <a:lnTo>
                    <a:pt x="665" y="124"/>
                  </a:lnTo>
                  <a:lnTo>
                    <a:pt x="665" y="124"/>
                  </a:lnTo>
                  <a:lnTo>
                    <a:pt x="665" y="124"/>
                  </a:lnTo>
                  <a:lnTo>
                    <a:pt x="665" y="126"/>
                  </a:lnTo>
                  <a:lnTo>
                    <a:pt x="665" y="126"/>
                  </a:lnTo>
                  <a:lnTo>
                    <a:pt x="663" y="126"/>
                  </a:lnTo>
                  <a:lnTo>
                    <a:pt x="660" y="126"/>
                  </a:lnTo>
                  <a:lnTo>
                    <a:pt x="658" y="126"/>
                  </a:lnTo>
                  <a:lnTo>
                    <a:pt x="656" y="126"/>
                  </a:lnTo>
                  <a:lnTo>
                    <a:pt x="656" y="124"/>
                  </a:lnTo>
                  <a:lnTo>
                    <a:pt x="656" y="124"/>
                  </a:lnTo>
                  <a:lnTo>
                    <a:pt x="653" y="124"/>
                  </a:lnTo>
                  <a:lnTo>
                    <a:pt x="653" y="126"/>
                  </a:lnTo>
                  <a:lnTo>
                    <a:pt x="651" y="126"/>
                  </a:lnTo>
                  <a:lnTo>
                    <a:pt x="648" y="126"/>
                  </a:lnTo>
                  <a:lnTo>
                    <a:pt x="648" y="128"/>
                  </a:lnTo>
                  <a:lnTo>
                    <a:pt x="646" y="128"/>
                  </a:lnTo>
                  <a:lnTo>
                    <a:pt x="646" y="128"/>
                  </a:lnTo>
                  <a:lnTo>
                    <a:pt x="644" y="128"/>
                  </a:lnTo>
                  <a:lnTo>
                    <a:pt x="644" y="128"/>
                  </a:lnTo>
                  <a:lnTo>
                    <a:pt x="641" y="128"/>
                  </a:lnTo>
                  <a:lnTo>
                    <a:pt x="641" y="128"/>
                  </a:lnTo>
                  <a:lnTo>
                    <a:pt x="641" y="124"/>
                  </a:lnTo>
                  <a:lnTo>
                    <a:pt x="639" y="124"/>
                  </a:lnTo>
                  <a:lnTo>
                    <a:pt x="639" y="121"/>
                  </a:lnTo>
                  <a:lnTo>
                    <a:pt x="637" y="121"/>
                  </a:lnTo>
                  <a:lnTo>
                    <a:pt x="637" y="121"/>
                  </a:lnTo>
                  <a:lnTo>
                    <a:pt x="634" y="124"/>
                  </a:lnTo>
                  <a:lnTo>
                    <a:pt x="634" y="124"/>
                  </a:lnTo>
                  <a:lnTo>
                    <a:pt x="632" y="124"/>
                  </a:lnTo>
                  <a:lnTo>
                    <a:pt x="632" y="124"/>
                  </a:lnTo>
                  <a:lnTo>
                    <a:pt x="630" y="124"/>
                  </a:lnTo>
                  <a:lnTo>
                    <a:pt x="630" y="121"/>
                  </a:lnTo>
                  <a:lnTo>
                    <a:pt x="630" y="121"/>
                  </a:lnTo>
                  <a:lnTo>
                    <a:pt x="627" y="116"/>
                  </a:lnTo>
                  <a:lnTo>
                    <a:pt x="627" y="114"/>
                  </a:lnTo>
                  <a:lnTo>
                    <a:pt x="627" y="114"/>
                  </a:lnTo>
                  <a:lnTo>
                    <a:pt x="625" y="112"/>
                  </a:lnTo>
                  <a:lnTo>
                    <a:pt x="625" y="112"/>
                  </a:lnTo>
                  <a:lnTo>
                    <a:pt x="622" y="109"/>
                  </a:lnTo>
                  <a:lnTo>
                    <a:pt x="622" y="109"/>
                  </a:lnTo>
                  <a:lnTo>
                    <a:pt x="620" y="109"/>
                  </a:lnTo>
                  <a:lnTo>
                    <a:pt x="618" y="109"/>
                  </a:lnTo>
                  <a:lnTo>
                    <a:pt x="618" y="107"/>
                  </a:lnTo>
                  <a:lnTo>
                    <a:pt x="615" y="107"/>
                  </a:lnTo>
                  <a:lnTo>
                    <a:pt x="615" y="107"/>
                  </a:lnTo>
                  <a:lnTo>
                    <a:pt x="613" y="107"/>
                  </a:lnTo>
                  <a:lnTo>
                    <a:pt x="613" y="107"/>
                  </a:lnTo>
                  <a:lnTo>
                    <a:pt x="611" y="109"/>
                  </a:lnTo>
                  <a:lnTo>
                    <a:pt x="608" y="109"/>
                  </a:lnTo>
                  <a:lnTo>
                    <a:pt x="608" y="112"/>
                  </a:lnTo>
                  <a:lnTo>
                    <a:pt x="608" y="112"/>
                  </a:lnTo>
                  <a:lnTo>
                    <a:pt x="606" y="112"/>
                  </a:lnTo>
                  <a:lnTo>
                    <a:pt x="604" y="112"/>
                  </a:lnTo>
                  <a:lnTo>
                    <a:pt x="601" y="112"/>
                  </a:lnTo>
                  <a:lnTo>
                    <a:pt x="599" y="112"/>
                  </a:lnTo>
                  <a:lnTo>
                    <a:pt x="596" y="112"/>
                  </a:lnTo>
                  <a:lnTo>
                    <a:pt x="594" y="112"/>
                  </a:lnTo>
                  <a:lnTo>
                    <a:pt x="594" y="112"/>
                  </a:lnTo>
                  <a:lnTo>
                    <a:pt x="594" y="112"/>
                  </a:lnTo>
                  <a:lnTo>
                    <a:pt x="594" y="112"/>
                  </a:lnTo>
                  <a:lnTo>
                    <a:pt x="594" y="114"/>
                  </a:lnTo>
                  <a:lnTo>
                    <a:pt x="592" y="114"/>
                  </a:lnTo>
                  <a:lnTo>
                    <a:pt x="592" y="116"/>
                  </a:lnTo>
                  <a:lnTo>
                    <a:pt x="592" y="116"/>
                  </a:lnTo>
                  <a:lnTo>
                    <a:pt x="592" y="116"/>
                  </a:lnTo>
                  <a:lnTo>
                    <a:pt x="589" y="116"/>
                  </a:lnTo>
                  <a:lnTo>
                    <a:pt x="589" y="116"/>
                  </a:lnTo>
                  <a:lnTo>
                    <a:pt x="587" y="114"/>
                  </a:lnTo>
                  <a:lnTo>
                    <a:pt x="587" y="112"/>
                  </a:lnTo>
                  <a:lnTo>
                    <a:pt x="587" y="109"/>
                  </a:lnTo>
                  <a:lnTo>
                    <a:pt x="585" y="107"/>
                  </a:lnTo>
                  <a:lnTo>
                    <a:pt x="585" y="107"/>
                  </a:lnTo>
                  <a:lnTo>
                    <a:pt x="582" y="105"/>
                  </a:lnTo>
                  <a:lnTo>
                    <a:pt x="582" y="102"/>
                  </a:lnTo>
                  <a:lnTo>
                    <a:pt x="582" y="102"/>
                  </a:lnTo>
                  <a:lnTo>
                    <a:pt x="580" y="102"/>
                  </a:lnTo>
                  <a:lnTo>
                    <a:pt x="580" y="100"/>
                  </a:lnTo>
                  <a:lnTo>
                    <a:pt x="582" y="100"/>
                  </a:lnTo>
                  <a:lnTo>
                    <a:pt x="582" y="97"/>
                  </a:lnTo>
                  <a:lnTo>
                    <a:pt x="582" y="97"/>
                  </a:lnTo>
                  <a:lnTo>
                    <a:pt x="587" y="97"/>
                  </a:lnTo>
                  <a:lnTo>
                    <a:pt x="587" y="97"/>
                  </a:lnTo>
                  <a:lnTo>
                    <a:pt x="589" y="97"/>
                  </a:lnTo>
                  <a:lnTo>
                    <a:pt x="589" y="97"/>
                  </a:lnTo>
                  <a:lnTo>
                    <a:pt x="589" y="95"/>
                  </a:lnTo>
                  <a:lnTo>
                    <a:pt x="589" y="90"/>
                  </a:lnTo>
                  <a:lnTo>
                    <a:pt x="589" y="90"/>
                  </a:lnTo>
                  <a:lnTo>
                    <a:pt x="589" y="88"/>
                  </a:lnTo>
                  <a:lnTo>
                    <a:pt x="587" y="86"/>
                  </a:lnTo>
                  <a:lnTo>
                    <a:pt x="585" y="83"/>
                  </a:lnTo>
                  <a:lnTo>
                    <a:pt x="585" y="83"/>
                  </a:lnTo>
                  <a:lnTo>
                    <a:pt x="587" y="71"/>
                  </a:lnTo>
                  <a:lnTo>
                    <a:pt x="587" y="69"/>
                  </a:lnTo>
                  <a:lnTo>
                    <a:pt x="589" y="64"/>
                  </a:lnTo>
                  <a:lnTo>
                    <a:pt x="589" y="62"/>
                  </a:lnTo>
                  <a:lnTo>
                    <a:pt x="589" y="60"/>
                  </a:lnTo>
                  <a:lnTo>
                    <a:pt x="587" y="60"/>
                  </a:lnTo>
                  <a:lnTo>
                    <a:pt x="587" y="60"/>
                  </a:lnTo>
                  <a:lnTo>
                    <a:pt x="587" y="57"/>
                  </a:lnTo>
                  <a:lnTo>
                    <a:pt x="585" y="60"/>
                  </a:lnTo>
                  <a:lnTo>
                    <a:pt x="585" y="60"/>
                  </a:lnTo>
                  <a:lnTo>
                    <a:pt x="585" y="60"/>
                  </a:lnTo>
                  <a:lnTo>
                    <a:pt x="585" y="60"/>
                  </a:lnTo>
                  <a:lnTo>
                    <a:pt x="585" y="60"/>
                  </a:lnTo>
                  <a:lnTo>
                    <a:pt x="582" y="60"/>
                  </a:lnTo>
                  <a:lnTo>
                    <a:pt x="582" y="60"/>
                  </a:lnTo>
                  <a:lnTo>
                    <a:pt x="580" y="62"/>
                  </a:lnTo>
                  <a:lnTo>
                    <a:pt x="580" y="62"/>
                  </a:lnTo>
                  <a:lnTo>
                    <a:pt x="577" y="62"/>
                  </a:lnTo>
                  <a:lnTo>
                    <a:pt x="577" y="62"/>
                  </a:lnTo>
                  <a:lnTo>
                    <a:pt x="577" y="62"/>
                  </a:lnTo>
                  <a:lnTo>
                    <a:pt x="575" y="62"/>
                  </a:lnTo>
                  <a:lnTo>
                    <a:pt x="575" y="62"/>
                  </a:lnTo>
                  <a:lnTo>
                    <a:pt x="573" y="62"/>
                  </a:lnTo>
                  <a:lnTo>
                    <a:pt x="573" y="60"/>
                  </a:lnTo>
                  <a:lnTo>
                    <a:pt x="573" y="60"/>
                  </a:lnTo>
                  <a:lnTo>
                    <a:pt x="573" y="57"/>
                  </a:lnTo>
                  <a:lnTo>
                    <a:pt x="573" y="55"/>
                  </a:lnTo>
                  <a:lnTo>
                    <a:pt x="573" y="53"/>
                  </a:lnTo>
                  <a:lnTo>
                    <a:pt x="575" y="50"/>
                  </a:lnTo>
                  <a:lnTo>
                    <a:pt x="575" y="50"/>
                  </a:lnTo>
                  <a:lnTo>
                    <a:pt x="575" y="50"/>
                  </a:lnTo>
                  <a:lnTo>
                    <a:pt x="580" y="50"/>
                  </a:lnTo>
                  <a:lnTo>
                    <a:pt x="580" y="48"/>
                  </a:lnTo>
                  <a:lnTo>
                    <a:pt x="582" y="48"/>
                  </a:lnTo>
                  <a:lnTo>
                    <a:pt x="582" y="45"/>
                  </a:lnTo>
                  <a:lnTo>
                    <a:pt x="582" y="45"/>
                  </a:lnTo>
                  <a:lnTo>
                    <a:pt x="582" y="43"/>
                  </a:lnTo>
                  <a:lnTo>
                    <a:pt x="582" y="43"/>
                  </a:lnTo>
                  <a:lnTo>
                    <a:pt x="580" y="41"/>
                  </a:lnTo>
                  <a:lnTo>
                    <a:pt x="580" y="41"/>
                  </a:lnTo>
                  <a:lnTo>
                    <a:pt x="577" y="41"/>
                  </a:lnTo>
                  <a:lnTo>
                    <a:pt x="577" y="38"/>
                  </a:lnTo>
                  <a:lnTo>
                    <a:pt x="577" y="36"/>
                  </a:lnTo>
                  <a:lnTo>
                    <a:pt x="563" y="34"/>
                  </a:lnTo>
                  <a:lnTo>
                    <a:pt x="551" y="34"/>
                  </a:lnTo>
                  <a:lnTo>
                    <a:pt x="509" y="31"/>
                  </a:lnTo>
                  <a:lnTo>
                    <a:pt x="506" y="31"/>
                  </a:lnTo>
                  <a:lnTo>
                    <a:pt x="506" y="29"/>
                  </a:lnTo>
                  <a:lnTo>
                    <a:pt x="506" y="29"/>
                  </a:lnTo>
                  <a:lnTo>
                    <a:pt x="506" y="26"/>
                  </a:lnTo>
                  <a:lnTo>
                    <a:pt x="506" y="24"/>
                  </a:lnTo>
                  <a:lnTo>
                    <a:pt x="516" y="10"/>
                  </a:lnTo>
                  <a:lnTo>
                    <a:pt x="516" y="10"/>
                  </a:lnTo>
                  <a:lnTo>
                    <a:pt x="516" y="8"/>
                  </a:lnTo>
                  <a:lnTo>
                    <a:pt x="516" y="5"/>
                  </a:lnTo>
                  <a:lnTo>
                    <a:pt x="516" y="3"/>
                  </a:lnTo>
                  <a:lnTo>
                    <a:pt x="514" y="0"/>
                  </a:lnTo>
                  <a:lnTo>
                    <a:pt x="514" y="3"/>
                  </a:lnTo>
                  <a:lnTo>
                    <a:pt x="495" y="19"/>
                  </a:lnTo>
                  <a:lnTo>
                    <a:pt x="490" y="22"/>
                  </a:lnTo>
                  <a:lnTo>
                    <a:pt x="469" y="26"/>
                  </a:lnTo>
                  <a:lnTo>
                    <a:pt x="450" y="36"/>
                  </a:lnTo>
                  <a:lnTo>
                    <a:pt x="447" y="38"/>
                  </a:lnTo>
                  <a:lnTo>
                    <a:pt x="443" y="55"/>
                  </a:lnTo>
                  <a:lnTo>
                    <a:pt x="438" y="69"/>
                  </a:lnTo>
                  <a:lnTo>
                    <a:pt x="431" y="88"/>
                  </a:lnTo>
                  <a:lnTo>
                    <a:pt x="426" y="102"/>
                  </a:lnTo>
                  <a:lnTo>
                    <a:pt x="419" y="112"/>
                  </a:lnTo>
                  <a:lnTo>
                    <a:pt x="409" y="131"/>
                  </a:lnTo>
                  <a:lnTo>
                    <a:pt x="402" y="140"/>
                  </a:lnTo>
                  <a:lnTo>
                    <a:pt x="400" y="145"/>
                  </a:lnTo>
                  <a:lnTo>
                    <a:pt x="398" y="154"/>
                  </a:lnTo>
                  <a:lnTo>
                    <a:pt x="395" y="154"/>
                  </a:lnTo>
                  <a:lnTo>
                    <a:pt x="393" y="157"/>
                  </a:lnTo>
                  <a:lnTo>
                    <a:pt x="379" y="164"/>
                  </a:lnTo>
                  <a:lnTo>
                    <a:pt x="364" y="171"/>
                  </a:lnTo>
                  <a:lnTo>
                    <a:pt x="350" y="180"/>
                  </a:lnTo>
                  <a:lnTo>
                    <a:pt x="334" y="187"/>
                  </a:lnTo>
                  <a:lnTo>
                    <a:pt x="331" y="190"/>
                  </a:lnTo>
                  <a:lnTo>
                    <a:pt x="322" y="202"/>
                  </a:lnTo>
                  <a:lnTo>
                    <a:pt x="319" y="206"/>
                  </a:lnTo>
                  <a:lnTo>
                    <a:pt x="312" y="232"/>
                  </a:lnTo>
                  <a:lnTo>
                    <a:pt x="310" y="240"/>
                  </a:lnTo>
                  <a:lnTo>
                    <a:pt x="308" y="244"/>
                  </a:lnTo>
                  <a:lnTo>
                    <a:pt x="303" y="249"/>
                  </a:lnTo>
                  <a:lnTo>
                    <a:pt x="289" y="261"/>
                  </a:lnTo>
                  <a:lnTo>
                    <a:pt x="279" y="273"/>
                  </a:lnTo>
                  <a:lnTo>
                    <a:pt x="277" y="275"/>
                  </a:lnTo>
                  <a:lnTo>
                    <a:pt x="277" y="277"/>
                  </a:lnTo>
                  <a:lnTo>
                    <a:pt x="277" y="294"/>
                  </a:lnTo>
                  <a:lnTo>
                    <a:pt x="274" y="296"/>
                  </a:lnTo>
                  <a:lnTo>
                    <a:pt x="274" y="296"/>
                  </a:lnTo>
                  <a:lnTo>
                    <a:pt x="256" y="303"/>
                  </a:lnTo>
                  <a:lnTo>
                    <a:pt x="239" y="308"/>
                  </a:lnTo>
                  <a:lnTo>
                    <a:pt x="229" y="308"/>
                  </a:lnTo>
                  <a:lnTo>
                    <a:pt x="220" y="308"/>
                  </a:lnTo>
                  <a:lnTo>
                    <a:pt x="211" y="308"/>
                  </a:lnTo>
                  <a:lnTo>
                    <a:pt x="201" y="311"/>
                  </a:lnTo>
                  <a:lnTo>
                    <a:pt x="192" y="313"/>
                  </a:lnTo>
                  <a:lnTo>
                    <a:pt x="177" y="320"/>
                  </a:lnTo>
                  <a:lnTo>
                    <a:pt x="166" y="327"/>
                  </a:lnTo>
                  <a:lnTo>
                    <a:pt x="156" y="329"/>
                  </a:lnTo>
                  <a:lnTo>
                    <a:pt x="147" y="327"/>
                  </a:lnTo>
                  <a:lnTo>
                    <a:pt x="142" y="325"/>
                  </a:lnTo>
                  <a:lnTo>
                    <a:pt x="137" y="318"/>
                  </a:lnTo>
                  <a:lnTo>
                    <a:pt x="135" y="308"/>
                  </a:lnTo>
                  <a:lnTo>
                    <a:pt x="132" y="306"/>
                  </a:lnTo>
                  <a:lnTo>
                    <a:pt x="135" y="301"/>
                  </a:lnTo>
                  <a:lnTo>
                    <a:pt x="132" y="299"/>
                  </a:lnTo>
                  <a:lnTo>
                    <a:pt x="132" y="296"/>
                  </a:lnTo>
                  <a:lnTo>
                    <a:pt x="128" y="294"/>
                  </a:lnTo>
                  <a:lnTo>
                    <a:pt x="125" y="292"/>
                  </a:lnTo>
                  <a:lnTo>
                    <a:pt x="121" y="289"/>
                  </a:lnTo>
                  <a:lnTo>
                    <a:pt x="118" y="287"/>
                  </a:lnTo>
                  <a:lnTo>
                    <a:pt x="116" y="284"/>
                  </a:lnTo>
                  <a:lnTo>
                    <a:pt x="113" y="284"/>
                  </a:lnTo>
                  <a:lnTo>
                    <a:pt x="111" y="284"/>
                  </a:lnTo>
                  <a:lnTo>
                    <a:pt x="106" y="287"/>
                  </a:lnTo>
                  <a:lnTo>
                    <a:pt x="102" y="289"/>
                  </a:lnTo>
                  <a:lnTo>
                    <a:pt x="99" y="289"/>
                  </a:lnTo>
                  <a:lnTo>
                    <a:pt x="97" y="289"/>
                  </a:lnTo>
                  <a:lnTo>
                    <a:pt x="92" y="296"/>
                  </a:lnTo>
                  <a:lnTo>
                    <a:pt x="83" y="303"/>
                  </a:lnTo>
                  <a:lnTo>
                    <a:pt x="83" y="303"/>
                  </a:lnTo>
                  <a:lnTo>
                    <a:pt x="73" y="315"/>
                  </a:lnTo>
                  <a:lnTo>
                    <a:pt x="71" y="318"/>
                  </a:lnTo>
                  <a:lnTo>
                    <a:pt x="61" y="341"/>
                  </a:lnTo>
                  <a:lnTo>
                    <a:pt x="59" y="346"/>
                  </a:lnTo>
                  <a:lnTo>
                    <a:pt x="50" y="355"/>
                  </a:lnTo>
                  <a:lnTo>
                    <a:pt x="42" y="367"/>
                  </a:lnTo>
                  <a:lnTo>
                    <a:pt x="31" y="379"/>
                  </a:lnTo>
                  <a:lnTo>
                    <a:pt x="21" y="384"/>
                  </a:lnTo>
                  <a:lnTo>
                    <a:pt x="12" y="396"/>
                  </a:lnTo>
                  <a:lnTo>
                    <a:pt x="7" y="403"/>
                  </a:lnTo>
                  <a:lnTo>
                    <a:pt x="5" y="412"/>
                  </a:lnTo>
                  <a:lnTo>
                    <a:pt x="2" y="429"/>
                  </a:lnTo>
                  <a:lnTo>
                    <a:pt x="0" y="443"/>
                  </a:lnTo>
                  <a:lnTo>
                    <a:pt x="0" y="450"/>
                  </a:lnTo>
                  <a:lnTo>
                    <a:pt x="5" y="453"/>
                  </a:lnTo>
                  <a:lnTo>
                    <a:pt x="21" y="462"/>
                  </a:lnTo>
                  <a:lnTo>
                    <a:pt x="26" y="464"/>
                  </a:lnTo>
                  <a:lnTo>
                    <a:pt x="35" y="471"/>
                  </a:lnTo>
                  <a:lnTo>
                    <a:pt x="40" y="474"/>
                  </a:lnTo>
                  <a:lnTo>
                    <a:pt x="66" y="471"/>
                  </a:lnTo>
                  <a:lnTo>
                    <a:pt x="71" y="474"/>
                  </a:lnTo>
                  <a:lnTo>
                    <a:pt x="76" y="476"/>
                  </a:lnTo>
                  <a:lnTo>
                    <a:pt x="78" y="481"/>
                  </a:lnTo>
                  <a:lnTo>
                    <a:pt x="78" y="486"/>
                  </a:lnTo>
                  <a:lnTo>
                    <a:pt x="78" y="495"/>
                  </a:lnTo>
                  <a:lnTo>
                    <a:pt x="78" y="500"/>
                  </a:lnTo>
                  <a:lnTo>
                    <a:pt x="78" y="502"/>
                  </a:lnTo>
                  <a:lnTo>
                    <a:pt x="78" y="505"/>
                  </a:lnTo>
                  <a:lnTo>
                    <a:pt x="76" y="507"/>
                  </a:lnTo>
                  <a:lnTo>
                    <a:pt x="78" y="509"/>
                  </a:lnTo>
                  <a:lnTo>
                    <a:pt x="78" y="514"/>
                  </a:lnTo>
                  <a:lnTo>
                    <a:pt x="78" y="519"/>
                  </a:lnTo>
                  <a:lnTo>
                    <a:pt x="76" y="524"/>
                  </a:lnTo>
                  <a:lnTo>
                    <a:pt x="69" y="535"/>
                  </a:lnTo>
                  <a:lnTo>
                    <a:pt x="69" y="538"/>
                  </a:lnTo>
                  <a:lnTo>
                    <a:pt x="69" y="542"/>
                  </a:lnTo>
                  <a:lnTo>
                    <a:pt x="69" y="547"/>
                  </a:lnTo>
                  <a:lnTo>
                    <a:pt x="69" y="550"/>
                  </a:lnTo>
                  <a:lnTo>
                    <a:pt x="71" y="557"/>
                  </a:lnTo>
                  <a:lnTo>
                    <a:pt x="73" y="564"/>
                  </a:lnTo>
                  <a:lnTo>
                    <a:pt x="78" y="569"/>
                  </a:lnTo>
                  <a:lnTo>
                    <a:pt x="83" y="573"/>
                  </a:lnTo>
                  <a:lnTo>
                    <a:pt x="85" y="576"/>
                  </a:lnTo>
                  <a:lnTo>
                    <a:pt x="87" y="583"/>
                  </a:lnTo>
                  <a:lnTo>
                    <a:pt x="90" y="585"/>
                  </a:lnTo>
                  <a:lnTo>
                    <a:pt x="90" y="585"/>
                  </a:lnTo>
                  <a:lnTo>
                    <a:pt x="95" y="587"/>
                  </a:lnTo>
                  <a:lnTo>
                    <a:pt x="102" y="590"/>
                  </a:lnTo>
                  <a:lnTo>
                    <a:pt x="116" y="590"/>
                  </a:lnTo>
                  <a:lnTo>
                    <a:pt x="121" y="587"/>
                  </a:lnTo>
                  <a:lnTo>
                    <a:pt x="123" y="585"/>
                  </a:lnTo>
                  <a:lnTo>
                    <a:pt x="128" y="585"/>
                  </a:lnTo>
                  <a:lnTo>
                    <a:pt x="132" y="585"/>
                  </a:lnTo>
                  <a:lnTo>
                    <a:pt x="135" y="590"/>
                  </a:lnTo>
                  <a:lnTo>
                    <a:pt x="135" y="595"/>
                  </a:lnTo>
                  <a:lnTo>
                    <a:pt x="135" y="606"/>
                  </a:lnTo>
                  <a:lnTo>
                    <a:pt x="135" y="621"/>
                  </a:lnTo>
                  <a:lnTo>
                    <a:pt x="135" y="625"/>
                  </a:lnTo>
                  <a:lnTo>
                    <a:pt x="137" y="628"/>
                  </a:lnTo>
                  <a:lnTo>
                    <a:pt x="142" y="632"/>
                  </a:lnTo>
                  <a:lnTo>
                    <a:pt x="142" y="635"/>
                  </a:lnTo>
                  <a:lnTo>
                    <a:pt x="144" y="637"/>
                  </a:lnTo>
                  <a:lnTo>
                    <a:pt x="144" y="642"/>
                  </a:lnTo>
                  <a:lnTo>
                    <a:pt x="149" y="644"/>
                  </a:lnTo>
                  <a:lnTo>
                    <a:pt x="156" y="651"/>
                  </a:lnTo>
                  <a:lnTo>
                    <a:pt x="158" y="654"/>
                  </a:lnTo>
                  <a:lnTo>
                    <a:pt x="158" y="656"/>
                  </a:lnTo>
                  <a:lnTo>
                    <a:pt x="163" y="675"/>
                  </a:lnTo>
                  <a:lnTo>
                    <a:pt x="166" y="682"/>
                  </a:lnTo>
                  <a:lnTo>
                    <a:pt x="168" y="689"/>
                  </a:lnTo>
                  <a:lnTo>
                    <a:pt x="175" y="699"/>
                  </a:lnTo>
                  <a:lnTo>
                    <a:pt x="180" y="711"/>
                  </a:lnTo>
                  <a:lnTo>
                    <a:pt x="182" y="713"/>
                  </a:lnTo>
                  <a:lnTo>
                    <a:pt x="185" y="715"/>
                  </a:lnTo>
                  <a:lnTo>
                    <a:pt x="189" y="718"/>
                  </a:lnTo>
                  <a:lnTo>
                    <a:pt x="201" y="720"/>
                  </a:lnTo>
                  <a:lnTo>
                    <a:pt x="201" y="720"/>
                  </a:lnTo>
                  <a:lnTo>
                    <a:pt x="203" y="720"/>
                  </a:lnTo>
                  <a:lnTo>
                    <a:pt x="206" y="720"/>
                  </a:lnTo>
                  <a:lnTo>
                    <a:pt x="208" y="718"/>
                  </a:lnTo>
                  <a:lnTo>
                    <a:pt x="208" y="718"/>
                  </a:lnTo>
                  <a:lnTo>
                    <a:pt x="213" y="718"/>
                  </a:lnTo>
                  <a:lnTo>
                    <a:pt x="213" y="718"/>
                  </a:lnTo>
                  <a:lnTo>
                    <a:pt x="215" y="720"/>
                  </a:lnTo>
                  <a:lnTo>
                    <a:pt x="218" y="720"/>
                  </a:lnTo>
                  <a:lnTo>
                    <a:pt x="220" y="720"/>
                  </a:lnTo>
                  <a:lnTo>
                    <a:pt x="222" y="718"/>
                  </a:lnTo>
                  <a:lnTo>
                    <a:pt x="225" y="715"/>
                  </a:lnTo>
                  <a:lnTo>
                    <a:pt x="227" y="715"/>
                  </a:lnTo>
                  <a:lnTo>
                    <a:pt x="229" y="715"/>
                  </a:lnTo>
                  <a:lnTo>
                    <a:pt x="237" y="715"/>
                  </a:lnTo>
                  <a:lnTo>
                    <a:pt x="241" y="715"/>
                  </a:lnTo>
                  <a:lnTo>
                    <a:pt x="244" y="715"/>
                  </a:lnTo>
                  <a:lnTo>
                    <a:pt x="246" y="718"/>
                  </a:lnTo>
                  <a:lnTo>
                    <a:pt x="246" y="718"/>
                  </a:lnTo>
                  <a:lnTo>
                    <a:pt x="248" y="718"/>
                  </a:lnTo>
                  <a:lnTo>
                    <a:pt x="251" y="718"/>
                  </a:lnTo>
                  <a:lnTo>
                    <a:pt x="260" y="715"/>
                  </a:lnTo>
                  <a:lnTo>
                    <a:pt x="263" y="715"/>
                  </a:lnTo>
                  <a:lnTo>
                    <a:pt x="263" y="715"/>
                  </a:lnTo>
                  <a:lnTo>
                    <a:pt x="263" y="718"/>
                  </a:lnTo>
                  <a:lnTo>
                    <a:pt x="265" y="720"/>
                  </a:lnTo>
                  <a:lnTo>
                    <a:pt x="265" y="720"/>
                  </a:lnTo>
                  <a:lnTo>
                    <a:pt x="267" y="720"/>
                  </a:lnTo>
                  <a:lnTo>
                    <a:pt x="270" y="720"/>
                  </a:lnTo>
                  <a:lnTo>
                    <a:pt x="270" y="720"/>
                  </a:lnTo>
                  <a:lnTo>
                    <a:pt x="270" y="720"/>
                  </a:lnTo>
                  <a:lnTo>
                    <a:pt x="270" y="718"/>
                  </a:lnTo>
                  <a:lnTo>
                    <a:pt x="270" y="718"/>
                  </a:lnTo>
                  <a:lnTo>
                    <a:pt x="270" y="715"/>
                  </a:lnTo>
                  <a:lnTo>
                    <a:pt x="272" y="715"/>
                  </a:lnTo>
                  <a:lnTo>
                    <a:pt x="274" y="715"/>
                  </a:lnTo>
                  <a:lnTo>
                    <a:pt x="274" y="715"/>
                  </a:lnTo>
                  <a:lnTo>
                    <a:pt x="277" y="715"/>
                  </a:lnTo>
                  <a:lnTo>
                    <a:pt x="277" y="715"/>
                  </a:lnTo>
                  <a:lnTo>
                    <a:pt x="277" y="718"/>
                  </a:lnTo>
                  <a:lnTo>
                    <a:pt x="279" y="718"/>
                  </a:lnTo>
                  <a:lnTo>
                    <a:pt x="282" y="718"/>
                  </a:lnTo>
                  <a:lnTo>
                    <a:pt x="282" y="718"/>
                  </a:lnTo>
                  <a:lnTo>
                    <a:pt x="284" y="718"/>
                  </a:lnTo>
                  <a:lnTo>
                    <a:pt x="284" y="715"/>
                  </a:lnTo>
                  <a:lnTo>
                    <a:pt x="286" y="715"/>
                  </a:lnTo>
                  <a:lnTo>
                    <a:pt x="286" y="713"/>
                  </a:lnTo>
                  <a:lnTo>
                    <a:pt x="289" y="713"/>
                  </a:lnTo>
                  <a:lnTo>
                    <a:pt x="293" y="713"/>
                  </a:lnTo>
                  <a:lnTo>
                    <a:pt x="296" y="711"/>
                  </a:lnTo>
                  <a:lnTo>
                    <a:pt x="296" y="713"/>
                  </a:lnTo>
                  <a:lnTo>
                    <a:pt x="298" y="713"/>
                  </a:lnTo>
                  <a:lnTo>
                    <a:pt x="298" y="718"/>
                  </a:lnTo>
                  <a:lnTo>
                    <a:pt x="301" y="718"/>
                  </a:lnTo>
                  <a:lnTo>
                    <a:pt x="310" y="720"/>
                  </a:lnTo>
                  <a:lnTo>
                    <a:pt x="312" y="722"/>
                  </a:lnTo>
                  <a:lnTo>
                    <a:pt x="319" y="720"/>
                  </a:lnTo>
                  <a:lnTo>
                    <a:pt x="324" y="720"/>
                  </a:lnTo>
                  <a:lnTo>
                    <a:pt x="327" y="720"/>
                  </a:lnTo>
                  <a:lnTo>
                    <a:pt x="327" y="720"/>
                  </a:lnTo>
                  <a:lnTo>
                    <a:pt x="329" y="720"/>
                  </a:lnTo>
                  <a:lnTo>
                    <a:pt x="329" y="722"/>
                  </a:lnTo>
                  <a:lnTo>
                    <a:pt x="329" y="722"/>
                  </a:lnTo>
                  <a:lnTo>
                    <a:pt x="327" y="722"/>
                  </a:lnTo>
                  <a:lnTo>
                    <a:pt x="327" y="722"/>
                  </a:lnTo>
                  <a:lnTo>
                    <a:pt x="324" y="725"/>
                  </a:lnTo>
                  <a:lnTo>
                    <a:pt x="319" y="725"/>
                  </a:lnTo>
                  <a:lnTo>
                    <a:pt x="319" y="725"/>
                  </a:lnTo>
                  <a:lnTo>
                    <a:pt x="319" y="725"/>
                  </a:lnTo>
                  <a:lnTo>
                    <a:pt x="317" y="725"/>
                  </a:lnTo>
                  <a:lnTo>
                    <a:pt x="319" y="727"/>
                  </a:lnTo>
                  <a:lnTo>
                    <a:pt x="319" y="727"/>
                  </a:lnTo>
                  <a:lnTo>
                    <a:pt x="322" y="729"/>
                  </a:lnTo>
                  <a:lnTo>
                    <a:pt x="322" y="729"/>
                  </a:lnTo>
                  <a:lnTo>
                    <a:pt x="324" y="729"/>
                  </a:lnTo>
                  <a:lnTo>
                    <a:pt x="327" y="729"/>
                  </a:lnTo>
                  <a:lnTo>
                    <a:pt x="329" y="732"/>
                  </a:lnTo>
                  <a:lnTo>
                    <a:pt x="329" y="732"/>
                  </a:lnTo>
                  <a:lnTo>
                    <a:pt x="329" y="732"/>
                  </a:lnTo>
                  <a:lnTo>
                    <a:pt x="329" y="732"/>
                  </a:lnTo>
                  <a:lnTo>
                    <a:pt x="329" y="734"/>
                  </a:lnTo>
                  <a:lnTo>
                    <a:pt x="331" y="734"/>
                  </a:lnTo>
                  <a:lnTo>
                    <a:pt x="331" y="734"/>
                  </a:lnTo>
                  <a:lnTo>
                    <a:pt x="334" y="734"/>
                  </a:lnTo>
                  <a:lnTo>
                    <a:pt x="334" y="734"/>
                  </a:lnTo>
                  <a:lnTo>
                    <a:pt x="336" y="734"/>
                  </a:lnTo>
                  <a:lnTo>
                    <a:pt x="338" y="734"/>
                  </a:lnTo>
                  <a:lnTo>
                    <a:pt x="338" y="737"/>
                  </a:lnTo>
                  <a:lnTo>
                    <a:pt x="338" y="737"/>
                  </a:lnTo>
                  <a:lnTo>
                    <a:pt x="338" y="737"/>
                  </a:lnTo>
                  <a:lnTo>
                    <a:pt x="338" y="739"/>
                  </a:lnTo>
                  <a:lnTo>
                    <a:pt x="338" y="739"/>
                  </a:lnTo>
                  <a:lnTo>
                    <a:pt x="338" y="741"/>
                  </a:lnTo>
                  <a:lnTo>
                    <a:pt x="338" y="741"/>
                  </a:lnTo>
                  <a:lnTo>
                    <a:pt x="341" y="744"/>
                  </a:lnTo>
                  <a:lnTo>
                    <a:pt x="341" y="746"/>
                  </a:lnTo>
                  <a:lnTo>
                    <a:pt x="343" y="746"/>
                  </a:lnTo>
                  <a:lnTo>
                    <a:pt x="343" y="746"/>
                  </a:lnTo>
                  <a:lnTo>
                    <a:pt x="343" y="746"/>
                  </a:lnTo>
                  <a:lnTo>
                    <a:pt x="345" y="746"/>
                  </a:lnTo>
                  <a:lnTo>
                    <a:pt x="345" y="746"/>
                  </a:lnTo>
                  <a:lnTo>
                    <a:pt x="345" y="746"/>
                  </a:lnTo>
                  <a:lnTo>
                    <a:pt x="345" y="746"/>
                  </a:lnTo>
                  <a:lnTo>
                    <a:pt x="348" y="739"/>
                  </a:lnTo>
                  <a:lnTo>
                    <a:pt x="348" y="737"/>
                  </a:lnTo>
                  <a:lnTo>
                    <a:pt x="348" y="737"/>
                  </a:lnTo>
                  <a:lnTo>
                    <a:pt x="348" y="737"/>
                  </a:lnTo>
                  <a:lnTo>
                    <a:pt x="348" y="737"/>
                  </a:lnTo>
                  <a:lnTo>
                    <a:pt x="350" y="737"/>
                  </a:lnTo>
                  <a:lnTo>
                    <a:pt x="353" y="737"/>
                  </a:lnTo>
                  <a:lnTo>
                    <a:pt x="353" y="737"/>
                  </a:lnTo>
                  <a:lnTo>
                    <a:pt x="360" y="741"/>
                  </a:lnTo>
                  <a:lnTo>
                    <a:pt x="360" y="741"/>
                  </a:lnTo>
                  <a:lnTo>
                    <a:pt x="362" y="741"/>
                  </a:lnTo>
                  <a:lnTo>
                    <a:pt x="364" y="741"/>
                  </a:lnTo>
                  <a:lnTo>
                    <a:pt x="364" y="741"/>
                  </a:lnTo>
                  <a:lnTo>
                    <a:pt x="367" y="744"/>
                  </a:lnTo>
                  <a:lnTo>
                    <a:pt x="367" y="744"/>
                  </a:lnTo>
                  <a:lnTo>
                    <a:pt x="367" y="744"/>
                  </a:lnTo>
                  <a:lnTo>
                    <a:pt x="369" y="748"/>
                  </a:lnTo>
                  <a:lnTo>
                    <a:pt x="369" y="748"/>
                  </a:lnTo>
                  <a:lnTo>
                    <a:pt x="372" y="751"/>
                  </a:lnTo>
                  <a:lnTo>
                    <a:pt x="372" y="751"/>
                  </a:lnTo>
                  <a:lnTo>
                    <a:pt x="374" y="753"/>
                  </a:lnTo>
                  <a:lnTo>
                    <a:pt x="376" y="753"/>
                  </a:lnTo>
                  <a:lnTo>
                    <a:pt x="381" y="753"/>
                  </a:lnTo>
                  <a:lnTo>
                    <a:pt x="386" y="753"/>
                  </a:lnTo>
                  <a:lnTo>
                    <a:pt x="388" y="753"/>
                  </a:lnTo>
                  <a:lnTo>
                    <a:pt x="393" y="756"/>
                  </a:lnTo>
                  <a:lnTo>
                    <a:pt x="395" y="756"/>
                  </a:lnTo>
                  <a:lnTo>
                    <a:pt x="395" y="756"/>
                  </a:lnTo>
                  <a:lnTo>
                    <a:pt x="398" y="753"/>
                  </a:lnTo>
                  <a:lnTo>
                    <a:pt x="400" y="753"/>
                  </a:lnTo>
                  <a:lnTo>
                    <a:pt x="400" y="751"/>
                  </a:lnTo>
                  <a:lnTo>
                    <a:pt x="400" y="751"/>
                  </a:lnTo>
                  <a:lnTo>
                    <a:pt x="400" y="751"/>
                  </a:lnTo>
                  <a:lnTo>
                    <a:pt x="400" y="748"/>
                  </a:lnTo>
                  <a:lnTo>
                    <a:pt x="400" y="748"/>
                  </a:lnTo>
                  <a:lnTo>
                    <a:pt x="400" y="748"/>
                  </a:lnTo>
                  <a:lnTo>
                    <a:pt x="400" y="748"/>
                  </a:lnTo>
                  <a:lnTo>
                    <a:pt x="400" y="746"/>
                  </a:lnTo>
                  <a:lnTo>
                    <a:pt x="402" y="746"/>
                  </a:lnTo>
                  <a:lnTo>
                    <a:pt x="402" y="746"/>
                  </a:lnTo>
                  <a:lnTo>
                    <a:pt x="402" y="744"/>
                  </a:lnTo>
                  <a:lnTo>
                    <a:pt x="402" y="744"/>
                  </a:lnTo>
                  <a:lnTo>
                    <a:pt x="402" y="741"/>
                  </a:lnTo>
                  <a:lnTo>
                    <a:pt x="402" y="741"/>
                  </a:lnTo>
                  <a:lnTo>
                    <a:pt x="402" y="741"/>
                  </a:lnTo>
                  <a:lnTo>
                    <a:pt x="405" y="739"/>
                  </a:lnTo>
                  <a:lnTo>
                    <a:pt x="405" y="739"/>
                  </a:lnTo>
                  <a:lnTo>
                    <a:pt x="405" y="739"/>
                  </a:lnTo>
                  <a:lnTo>
                    <a:pt x="407" y="739"/>
                  </a:lnTo>
                  <a:lnTo>
                    <a:pt x="407" y="739"/>
                  </a:lnTo>
                  <a:lnTo>
                    <a:pt x="412" y="737"/>
                  </a:lnTo>
                  <a:lnTo>
                    <a:pt x="414" y="737"/>
                  </a:lnTo>
                  <a:lnTo>
                    <a:pt x="414" y="737"/>
                  </a:lnTo>
                  <a:lnTo>
                    <a:pt x="417" y="737"/>
                  </a:lnTo>
                  <a:lnTo>
                    <a:pt x="417" y="737"/>
                  </a:lnTo>
                  <a:lnTo>
                    <a:pt x="417" y="739"/>
                  </a:lnTo>
                  <a:lnTo>
                    <a:pt x="417" y="739"/>
                  </a:lnTo>
                  <a:lnTo>
                    <a:pt x="417" y="739"/>
                  </a:lnTo>
                  <a:lnTo>
                    <a:pt x="417" y="741"/>
                  </a:lnTo>
                  <a:lnTo>
                    <a:pt x="417" y="746"/>
                  </a:lnTo>
                  <a:lnTo>
                    <a:pt x="414" y="748"/>
                  </a:lnTo>
                  <a:lnTo>
                    <a:pt x="414" y="748"/>
                  </a:lnTo>
                  <a:lnTo>
                    <a:pt x="414" y="748"/>
                  </a:lnTo>
                  <a:lnTo>
                    <a:pt x="417" y="751"/>
                  </a:lnTo>
                  <a:lnTo>
                    <a:pt x="417" y="751"/>
                  </a:lnTo>
                  <a:lnTo>
                    <a:pt x="419" y="751"/>
                  </a:lnTo>
                  <a:lnTo>
                    <a:pt x="424" y="753"/>
                  </a:lnTo>
                  <a:lnTo>
                    <a:pt x="424" y="753"/>
                  </a:lnTo>
                  <a:lnTo>
                    <a:pt x="426" y="753"/>
                  </a:lnTo>
                  <a:lnTo>
                    <a:pt x="426" y="753"/>
                  </a:lnTo>
                  <a:lnTo>
                    <a:pt x="426" y="751"/>
                  </a:lnTo>
                  <a:lnTo>
                    <a:pt x="428" y="751"/>
                  </a:lnTo>
                  <a:lnTo>
                    <a:pt x="428" y="753"/>
                  </a:lnTo>
                  <a:lnTo>
                    <a:pt x="428" y="753"/>
                  </a:lnTo>
                  <a:lnTo>
                    <a:pt x="428" y="756"/>
                  </a:lnTo>
                  <a:lnTo>
                    <a:pt x="428" y="756"/>
                  </a:lnTo>
                  <a:lnTo>
                    <a:pt x="428" y="758"/>
                  </a:lnTo>
                  <a:lnTo>
                    <a:pt x="428" y="758"/>
                  </a:lnTo>
                  <a:lnTo>
                    <a:pt x="426" y="758"/>
                  </a:lnTo>
                  <a:lnTo>
                    <a:pt x="426" y="758"/>
                  </a:lnTo>
                  <a:lnTo>
                    <a:pt x="424" y="758"/>
                  </a:lnTo>
                  <a:lnTo>
                    <a:pt x="421" y="758"/>
                  </a:lnTo>
                  <a:lnTo>
                    <a:pt x="421" y="758"/>
                  </a:lnTo>
                  <a:lnTo>
                    <a:pt x="421" y="758"/>
                  </a:lnTo>
                  <a:lnTo>
                    <a:pt x="419" y="760"/>
                  </a:lnTo>
                  <a:lnTo>
                    <a:pt x="419" y="760"/>
                  </a:lnTo>
                  <a:lnTo>
                    <a:pt x="419" y="760"/>
                  </a:lnTo>
                  <a:lnTo>
                    <a:pt x="419" y="763"/>
                  </a:lnTo>
                  <a:lnTo>
                    <a:pt x="417" y="763"/>
                  </a:lnTo>
                  <a:lnTo>
                    <a:pt x="417" y="765"/>
                  </a:lnTo>
                  <a:lnTo>
                    <a:pt x="414" y="772"/>
                  </a:lnTo>
                  <a:lnTo>
                    <a:pt x="414" y="774"/>
                  </a:lnTo>
                  <a:lnTo>
                    <a:pt x="414" y="774"/>
                  </a:lnTo>
                  <a:lnTo>
                    <a:pt x="417" y="779"/>
                  </a:lnTo>
                  <a:lnTo>
                    <a:pt x="417" y="782"/>
                  </a:lnTo>
                  <a:lnTo>
                    <a:pt x="417" y="782"/>
                  </a:lnTo>
                  <a:lnTo>
                    <a:pt x="419" y="784"/>
                  </a:lnTo>
                  <a:lnTo>
                    <a:pt x="421" y="784"/>
                  </a:lnTo>
                  <a:lnTo>
                    <a:pt x="421" y="786"/>
                  </a:lnTo>
                  <a:lnTo>
                    <a:pt x="424" y="786"/>
                  </a:lnTo>
                  <a:lnTo>
                    <a:pt x="424" y="789"/>
                  </a:lnTo>
                  <a:lnTo>
                    <a:pt x="426" y="789"/>
                  </a:lnTo>
                  <a:lnTo>
                    <a:pt x="426" y="791"/>
                  </a:lnTo>
                  <a:lnTo>
                    <a:pt x="428" y="791"/>
                  </a:lnTo>
                  <a:lnTo>
                    <a:pt x="428" y="793"/>
                  </a:lnTo>
                  <a:lnTo>
                    <a:pt x="428" y="793"/>
                  </a:lnTo>
                  <a:lnTo>
                    <a:pt x="431" y="798"/>
                  </a:lnTo>
                  <a:lnTo>
                    <a:pt x="433" y="798"/>
                  </a:lnTo>
                  <a:lnTo>
                    <a:pt x="433" y="798"/>
                  </a:lnTo>
                  <a:lnTo>
                    <a:pt x="438" y="796"/>
                  </a:lnTo>
                  <a:lnTo>
                    <a:pt x="440" y="796"/>
                  </a:lnTo>
                  <a:lnTo>
                    <a:pt x="440" y="793"/>
                  </a:lnTo>
                  <a:lnTo>
                    <a:pt x="440" y="793"/>
                  </a:lnTo>
                  <a:lnTo>
                    <a:pt x="443" y="789"/>
                  </a:lnTo>
                  <a:lnTo>
                    <a:pt x="443" y="789"/>
                  </a:lnTo>
                  <a:lnTo>
                    <a:pt x="445" y="786"/>
                  </a:lnTo>
                  <a:lnTo>
                    <a:pt x="445" y="789"/>
                  </a:lnTo>
                  <a:lnTo>
                    <a:pt x="450" y="793"/>
                  </a:lnTo>
                  <a:lnTo>
                    <a:pt x="450" y="796"/>
                  </a:lnTo>
                  <a:lnTo>
                    <a:pt x="450" y="798"/>
                  </a:lnTo>
                  <a:lnTo>
                    <a:pt x="450" y="800"/>
                  </a:lnTo>
                  <a:lnTo>
                    <a:pt x="450" y="800"/>
                  </a:lnTo>
                  <a:lnTo>
                    <a:pt x="450" y="800"/>
                  </a:lnTo>
                  <a:lnTo>
                    <a:pt x="452" y="803"/>
                  </a:lnTo>
                  <a:lnTo>
                    <a:pt x="452" y="805"/>
                  </a:lnTo>
                  <a:lnTo>
                    <a:pt x="452" y="808"/>
                  </a:lnTo>
                  <a:lnTo>
                    <a:pt x="452" y="810"/>
                  </a:lnTo>
                  <a:lnTo>
                    <a:pt x="452" y="810"/>
                  </a:lnTo>
                  <a:lnTo>
                    <a:pt x="450" y="810"/>
                  </a:lnTo>
                  <a:lnTo>
                    <a:pt x="447" y="812"/>
                  </a:lnTo>
                  <a:lnTo>
                    <a:pt x="447" y="812"/>
                  </a:lnTo>
                  <a:lnTo>
                    <a:pt x="447" y="815"/>
                  </a:lnTo>
                  <a:lnTo>
                    <a:pt x="447" y="817"/>
                  </a:lnTo>
                  <a:lnTo>
                    <a:pt x="447" y="819"/>
                  </a:lnTo>
                  <a:lnTo>
                    <a:pt x="447" y="822"/>
                  </a:lnTo>
                  <a:lnTo>
                    <a:pt x="445" y="827"/>
                  </a:lnTo>
                  <a:lnTo>
                    <a:pt x="445" y="827"/>
                  </a:lnTo>
                  <a:lnTo>
                    <a:pt x="445" y="829"/>
                  </a:lnTo>
                  <a:lnTo>
                    <a:pt x="450" y="827"/>
                  </a:lnTo>
                  <a:lnTo>
                    <a:pt x="450" y="829"/>
                  </a:lnTo>
                  <a:lnTo>
                    <a:pt x="452" y="829"/>
                  </a:lnTo>
                  <a:lnTo>
                    <a:pt x="452" y="829"/>
                  </a:lnTo>
                  <a:lnTo>
                    <a:pt x="452" y="831"/>
                  </a:lnTo>
                  <a:lnTo>
                    <a:pt x="454" y="834"/>
                  </a:lnTo>
                  <a:lnTo>
                    <a:pt x="454" y="834"/>
                  </a:lnTo>
                  <a:lnTo>
                    <a:pt x="457" y="836"/>
                  </a:lnTo>
                  <a:lnTo>
                    <a:pt x="457" y="836"/>
                  </a:lnTo>
                  <a:lnTo>
                    <a:pt x="461" y="836"/>
                  </a:lnTo>
                  <a:lnTo>
                    <a:pt x="461" y="838"/>
                  </a:lnTo>
                  <a:lnTo>
                    <a:pt x="461" y="838"/>
                  </a:lnTo>
                  <a:lnTo>
                    <a:pt x="464" y="838"/>
                  </a:lnTo>
                  <a:lnTo>
                    <a:pt x="464" y="841"/>
                  </a:lnTo>
                  <a:lnTo>
                    <a:pt x="464" y="841"/>
                  </a:lnTo>
                  <a:lnTo>
                    <a:pt x="461" y="843"/>
                  </a:lnTo>
                  <a:lnTo>
                    <a:pt x="461" y="843"/>
                  </a:lnTo>
                  <a:lnTo>
                    <a:pt x="461" y="845"/>
                  </a:lnTo>
                  <a:lnTo>
                    <a:pt x="461" y="848"/>
                  </a:lnTo>
                  <a:lnTo>
                    <a:pt x="461" y="850"/>
                  </a:lnTo>
                  <a:lnTo>
                    <a:pt x="461" y="850"/>
                  </a:lnTo>
                  <a:lnTo>
                    <a:pt x="464" y="850"/>
                  </a:lnTo>
                  <a:lnTo>
                    <a:pt x="464" y="850"/>
                  </a:lnTo>
                  <a:lnTo>
                    <a:pt x="466" y="850"/>
                  </a:lnTo>
                  <a:lnTo>
                    <a:pt x="469" y="848"/>
                  </a:lnTo>
                  <a:lnTo>
                    <a:pt x="469" y="845"/>
                  </a:lnTo>
                  <a:lnTo>
                    <a:pt x="471" y="845"/>
                  </a:lnTo>
                  <a:lnTo>
                    <a:pt x="473" y="848"/>
                  </a:lnTo>
                  <a:lnTo>
                    <a:pt x="476" y="850"/>
                  </a:lnTo>
                  <a:lnTo>
                    <a:pt x="476" y="853"/>
                  </a:lnTo>
                  <a:lnTo>
                    <a:pt x="476" y="855"/>
                  </a:lnTo>
                  <a:lnTo>
                    <a:pt x="476" y="857"/>
                  </a:lnTo>
                  <a:lnTo>
                    <a:pt x="476" y="860"/>
                  </a:lnTo>
                  <a:lnTo>
                    <a:pt x="476" y="862"/>
                  </a:lnTo>
                  <a:lnTo>
                    <a:pt x="476" y="864"/>
                  </a:lnTo>
                  <a:lnTo>
                    <a:pt x="478" y="864"/>
                  </a:lnTo>
                  <a:lnTo>
                    <a:pt x="476" y="867"/>
                  </a:lnTo>
                  <a:lnTo>
                    <a:pt x="476" y="869"/>
                  </a:lnTo>
                  <a:lnTo>
                    <a:pt x="476" y="871"/>
                  </a:lnTo>
                  <a:lnTo>
                    <a:pt x="480" y="871"/>
                  </a:lnTo>
                  <a:lnTo>
                    <a:pt x="483" y="871"/>
                  </a:lnTo>
                  <a:lnTo>
                    <a:pt x="485" y="874"/>
                  </a:lnTo>
                  <a:lnTo>
                    <a:pt x="485" y="874"/>
                  </a:lnTo>
                  <a:lnTo>
                    <a:pt x="495" y="871"/>
                  </a:lnTo>
                  <a:lnTo>
                    <a:pt x="497" y="871"/>
                  </a:lnTo>
                  <a:lnTo>
                    <a:pt x="497" y="871"/>
                  </a:lnTo>
                  <a:lnTo>
                    <a:pt x="499" y="874"/>
                  </a:lnTo>
                  <a:lnTo>
                    <a:pt x="502" y="879"/>
                  </a:lnTo>
                  <a:lnTo>
                    <a:pt x="506" y="883"/>
                  </a:lnTo>
                  <a:lnTo>
                    <a:pt x="506" y="883"/>
                  </a:lnTo>
                  <a:lnTo>
                    <a:pt x="509" y="883"/>
                  </a:lnTo>
                  <a:lnTo>
                    <a:pt x="509" y="883"/>
                  </a:lnTo>
                  <a:lnTo>
                    <a:pt x="509" y="883"/>
                  </a:lnTo>
                  <a:lnTo>
                    <a:pt x="511" y="883"/>
                  </a:lnTo>
                  <a:lnTo>
                    <a:pt x="511" y="883"/>
                  </a:lnTo>
                  <a:lnTo>
                    <a:pt x="511" y="883"/>
                  </a:lnTo>
                  <a:lnTo>
                    <a:pt x="511" y="881"/>
                  </a:lnTo>
                  <a:lnTo>
                    <a:pt x="511" y="881"/>
                  </a:lnTo>
                  <a:lnTo>
                    <a:pt x="514" y="881"/>
                  </a:lnTo>
                  <a:lnTo>
                    <a:pt x="514" y="881"/>
                  </a:lnTo>
                  <a:lnTo>
                    <a:pt x="518" y="886"/>
                  </a:lnTo>
                  <a:lnTo>
                    <a:pt x="523" y="888"/>
                  </a:lnTo>
                  <a:lnTo>
                    <a:pt x="528" y="893"/>
                  </a:lnTo>
                  <a:lnTo>
                    <a:pt x="530" y="893"/>
                  </a:lnTo>
                  <a:lnTo>
                    <a:pt x="532" y="895"/>
                  </a:lnTo>
                  <a:lnTo>
                    <a:pt x="532" y="898"/>
                  </a:lnTo>
                  <a:lnTo>
                    <a:pt x="532" y="898"/>
                  </a:lnTo>
                  <a:lnTo>
                    <a:pt x="532" y="900"/>
                  </a:lnTo>
                  <a:lnTo>
                    <a:pt x="532" y="902"/>
                  </a:lnTo>
                  <a:lnTo>
                    <a:pt x="532" y="905"/>
                  </a:lnTo>
                  <a:lnTo>
                    <a:pt x="535" y="905"/>
                  </a:lnTo>
                  <a:lnTo>
                    <a:pt x="535" y="907"/>
                  </a:lnTo>
                  <a:lnTo>
                    <a:pt x="537" y="907"/>
                  </a:lnTo>
                  <a:lnTo>
                    <a:pt x="537" y="905"/>
                  </a:lnTo>
                  <a:lnTo>
                    <a:pt x="540" y="905"/>
                  </a:lnTo>
                  <a:lnTo>
                    <a:pt x="540" y="905"/>
                  </a:lnTo>
                  <a:lnTo>
                    <a:pt x="542" y="905"/>
                  </a:lnTo>
                  <a:lnTo>
                    <a:pt x="542" y="905"/>
                  </a:lnTo>
                  <a:lnTo>
                    <a:pt x="547" y="907"/>
                  </a:lnTo>
                  <a:lnTo>
                    <a:pt x="547" y="907"/>
                  </a:lnTo>
                  <a:lnTo>
                    <a:pt x="549" y="909"/>
                  </a:lnTo>
                  <a:lnTo>
                    <a:pt x="549" y="912"/>
                  </a:lnTo>
                  <a:lnTo>
                    <a:pt x="551" y="914"/>
                  </a:lnTo>
                  <a:lnTo>
                    <a:pt x="551" y="914"/>
                  </a:lnTo>
                  <a:lnTo>
                    <a:pt x="554" y="916"/>
                  </a:lnTo>
                  <a:lnTo>
                    <a:pt x="554" y="916"/>
                  </a:lnTo>
                  <a:lnTo>
                    <a:pt x="554" y="916"/>
                  </a:lnTo>
                  <a:lnTo>
                    <a:pt x="556" y="919"/>
                  </a:lnTo>
                  <a:lnTo>
                    <a:pt x="556" y="921"/>
                  </a:lnTo>
                  <a:lnTo>
                    <a:pt x="559" y="919"/>
                  </a:lnTo>
                  <a:lnTo>
                    <a:pt x="561" y="919"/>
                  </a:lnTo>
                  <a:lnTo>
                    <a:pt x="561" y="919"/>
                  </a:lnTo>
                  <a:lnTo>
                    <a:pt x="563" y="916"/>
                  </a:lnTo>
                  <a:lnTo>
                    <a:pt x="563" y="916"/>
                  </a:lnTo>
                  <a:lnTo>
                    <a:pt x="566" y="916"/>
                  </a:lnTo>
                  <a:lnTo>
                    <a:pt x="568" y="916"/>
                  </a:lnTo>
                  <a:lnTo>
                    <a:pt x="570" y="919"/>
                  </a:lnTo>
                  <a:lnTo>
                    <a:pt x="570" y="919"/>
                  </a:lnTo>
                  <a:lnTo>
                    <a:pt x="573" y="919"/>
                  </a:lnTo>
                  <a:lnTo>
                    <a:pt x="582" y="914"/>
                  </a:lnTo>
                  <a:lnTo>
                    <a:pt x="589" y="912"/>
                  </a:lnTo>
                  <a:lnTo>
                    <a:pt x="596" y="907"/>
                  </a:lnTo>
                  <a:lnTo>
                    <a:pt x="601" y="905"/>
                  </a:lnTo>
                  <a:lnTo>
                    <a:pt x="601" y="905"/>
                  </a:lnTo>
                  <a:lnTo>
                    <a:pt x="601" y="902"/>
                  </a:lnTo>
                  <a:lnTo>
                    <a:pt x="599" y="902"/>
                  </a:lnTo>
                  <a:lnTo>
                    <a:pt x="599" y="900"/>
                  </a:lnTo>
                  <a:lnTo>
                    <a:pt x="596" y="900"/>
                  </a:lnTo>
                  <a:lnTo>
                    <a:pt x="596" y="898"/>
                  </a:lnTo>
                  <a:lnTo>
                    <a:pt x="594" y="898"/>
                  </a:lnTo>
                  <a:lnTo>
                    <a:pt x="594" y="898"/>
                  </a:lnTo>
                  <a:lnTo>
                    <a:pt x="592" y="898"/>
                  </a:lnTo>
                  <a:lnTo>
                    <a:pt x="589" y="898"/>
                  </a:lnTo>
                  <a:lnTo>
                    <a:pt x="587" y="895"/>
                  </a:lnTo>
                  <a:lnTo>
                    <a:pt x="582" y="895"/>
                  </a:lnTo>
                  <a:lnTo>
                    <a:pt x="582" y="895"/>
                  </a:lnTo>
                  <a:lnTo>
                    <a:pt x="580" y="895"/>
                  </a:lnTo>
                  <a:lnTo>
                    <a:pt x="580" y="893"/>
                  </a:lnTo>
                  <a:lnTo>
                    <a:pt x="580" y="893"/>
                  </a:lnTo>
                  <a:lnTo>
                    <a:pt x="580" y="890"/>
                  </a:lnTo>
                  <a:lnTo>
                    <a:pt x="580" y="890"/>
                  </a:lnTo>
                  <a:lnTo>
                    <a:pt x="582" y="881"/>
                  </a:lnTo>
                  <a:lnTo>
                    <a:pt x="585" y="881"/>
                  </a:lnTo>
                  <a:lnTo>
                    <a:pt x="592" y="874"/>
                  </a:lnTo>
                  <a:lnTo>
                    <a:pt x="594" y="871"/>
                  </a:lnTo>
                  <a:lnTo>
                    <a:pt x="599" y="869"/>
                  </a:lnTo>
                  <a:lnTo>
                    <a:pt x="601" y="869"/>
                  </a:lnTo>
                  <a:lnTo>
                    <a:pt x="608" y="864"/>
                  </a:lnTo>
                  <a:lnTo>
                    <a:pt x="611" y="864"/>
                  </a:lnTo>
                  <a:lnTo>
                    <a:pt x="613" y="864"/>
                  </a:lnTo>
                  <a:lnTo>
                    <a:pt x="613" y="864"/>
                  </a:lnTo>
                  <a:lnTo>
                    <a:pt x="618" y="860"/>
                  </a:lnTo>
                  <a:lnTo>
                    <a:pt x="618" y="860"/>
                  </a:lnTo>
                  <a:lnTo>
                    <a:pt x="620" y="857"/>
                  </a:lnTo>
                  <a:lnTo>
                    <a:pt x="620" y="855"/>
                  </a:lnTo>
                  <a:lnTo>
                    <a:pt x="622" y="850"/>
                  </a:lnTo>
                  <a:lnTo>
                    <a:pt x="622" y="848"/>
                  </a:lnTo>
                  <a:lnTo>
                    <a:pt x="622" y="848"/>
                  </a:lnTo>
                  <a:lnTo>
                    <a:pt x="625" y="845"/>
                  </a:lnTo>
                  <a:lnTo>
                    <a:pt x="625" y="845"/>
                  </a:lnTo>
                  <a:lnTo>
                    <a:pt x="627" y="843"/>
                  </a:lnTo>
                  <a:lnTo>
                    <a:pt x="627" y="841"/>
                  </a:lnTo>
                  <a:lnTo>
                    <a:pt x="627" y="838"/>
                  </a:lnTo>
                  <a:lnTo>
                    <a:pt x="627" y="836"/>
                  </a:lnTo>
                  <a:lnTo>
                    <a:pt x="627" y="831"/>
                  </a:lnTo>
                  <a:lnTo>
                    <a:pt x="625" y="829"/>
                  </a:lnTo>
                  <a:lnTo>
                    <a:pt x="622" y="827"/>
                  </a:lnTo>
                  <a:lnTo>
                    <a:pt x="622" y="824"/>
                  </a:lnTo>
                  <a:lnTo>
                    <a:pt x="622" y="822"/>
                  </a:lnTo>
                  <a:lnTo>
                    <a:pt x="622" y="819"/>
                  </a:lnTo>
                  <a:lnTo>
                    <a:pt x="622" y="815"/>
                  </a:lnTo>
                  <a:lnTo>
                    <a:pt x="627" y="800"/>
                  </a:lnTo>
                  <a:lnTo>
                    <a:pt x="630" y="798"/>
                  </a:lnTo>
                  <a:lnTo>
                    <a:pt x="630" y="798"/>
                  </a:lnTo>
                  <a:lnTo>
                    <a:pt x="630" y="796"/>
                  </a:lnTo>
                  <a:lnTo>
                    <a:pt x="630" y="796"/>
                  </a:lnTo>
                  <a:lnTo>
                    <a:pt x="630" y="793"/>
                  </a:lnTo>
                  <a:lnTo>
                    <a:pt x="627" y="793"/>
                  </a:lnTo>
                  <a:lnTo>
                    <a:pt x="625" y="791"/>
                  </a:lnTo>
                  <a:lnTo>
                    <a:pt x="625" y="789"/>
                  </a:lnTo>
                  <a:lnTo>
                    <a:pt x="622" y="789"/>
                  </a:lnTo>
                  <a:lnTo>
                    <a:pt x="622" y="786"/>
                  </a:lnTo>
                  <a:lnTo>
                    <a:pt x="622" y="784"/>
                  </a:lnTo>
                  <a:lnTo>
                    <a:pt x="620" y="782"/>
                  </a:lnTo>
                  <a:lnTo>
                    <a:pt x="620" y="774"/>
                  </a:lnTo>
                  <a:lnTo>
                    <a:pt x="620" y="772"/>
                  </a:lnTo>
                  <a:lnTo>
                    <a:pt x="620" y="772"/>
                  </a:lnTo>
                  <a:lnTo>
                    <a:pt x="618" y="770"/>
                  </a:lnTo>
                  <a:lnTo>
                    <a:pt x="615" y="770"/>
                  </a:lnTo>
                  <a:lnTo>
                    <a:pt x="613" y="767"/>
                  </a:lnTo>
                  <a:lnTo>
                    <a:pt x="611" y="767"/>
                  </a:lnTo>
                  <a:lnTo>
                    <a:pt x="606" y="767"/>
                  </a:lnTo>
                  <a:lnTo>
                    <a:pt x="606" y="767"/>
                  </a:lnTo>
                  <a:lnTo>
                    <a:pt x="604" y="767"/>
                  </a:lnTo>
                  <a:lnTo>
                    <a:pt x="604" y="767"/>
                  </a:lnTo>
                  <a:lnTo>
                    <a:pt x="604" y="765"/>
                  </a:lnTo>
                  <a:lnTo>
                    <a:pt x="606" y="765"/>
                  </a:lnTo>
                  <a:lnTo>
                    <a:pt x="606" y="763"/>
                  </a:lnTo>
                  <a:lnTo>
                    <a:pt x="606" y="760"/>
                  </a:lnTo>
                  <a:lnTo>
                    <a:pt x="606" y="758"/>
                  </a:lnTo>
                  <a:lnTo>
                    <a:pt x="606" y="758"/>
                  </a:lnTo>
                  <a:lnTo>
                    <a:pt x="608" y="756"/>
                  </a:lnTo>
                  <a:lnTo>
                    <a:pt x="613" y="751"/>
                  </a:lnTo>
                  <a:lnTo>
                    <a:pt x="615" y="748"/>
                  </a:lnTo>
                  <a:lnTo>
                    <a:pt x="615" y="746"/>
                  </a:lnTo>
                  <a:lnTo>
                    <a:pt x="615" y="744"/>
                  </a:lnTo>
                  <a:lnTo>
                    <a:pt x="615" y="741"/>
                  </a:lnTo>
                  <a:lnTo>
                    <a:pt x="613" y="741"/>
                  </a:lnTo>
                  <a:lnTo>
                    <a:pt x="601" y="739"/>
                  </a:lnTo>
                  <a:lnTo>
                    <a:pt x="601" y="737"/>
                  </a:lnTo>
                  <a:lnTo>
                    <a:pt x="601" y="737"/>
                  </a:lnTo>
                  <a:lnTo>
                    <a:pt x="601" y="734"/>
                  </a:lnTo>
                  <a:lnTo>
                    <a:pt x="601" y="734"/>
                  </a:lnTo>
                  <a:lnTo>
                    <a:pt x="601" y="732"/>
                  </a:lnTo>
                  <a:lnTo>
                    <a:pt x="606" y="727"/>
                  </a:lnTo>
                  <a:lnTo>
                    <a:pt x="608" y="718"/>
                  </a:lnTo>
                  <a:lnTo>
                    <a:pt x="608" y="715"/>
                  </a:lnTo>
                  <a:lnTo>
                    <a:pt x="608" y="713"/>
                  </a:lnTo>
                  <a:lnTo>
                    <a:pt x="608" y="713"/>
                  </a:lnTo>
                  <a:lnTo>
                    <a:pt x="608" y="708"/>
                  </a:lnTo>
                  <a:lnTo>
                    <a:pt x="608" y="703"/>
                  </a:lnTo>
                  <a:lnTo>
                    <a:pt x="608" y="703"/>
                  </a:lnTo>
                  <a:lnTo>
                    <a:pt x="608" y="703"/>
                  </a:lnTo>
                  <a:lnTo>
                    <a:pt x="611" y="703"/>
                  </a:lnTo>
                  <a:lnTo>
                    <a:pt x="611" y="703"/>
                  </a:lnTo>
                  <a:lnTo>
                    <a:pt x="611" y="706"/>
                  </a:lnTo>
                  <a:lnTo>
                    <a:pt x="611" y="708"/>
                  </a:lnTo>
                  <a:lnTo>
                    <a:pt x="613" y="708"/>
                  </a:lnTo>
                  <a:lnTo>
                    <a:pt x="613" y="711"/>
                  </a:lnTo>
                  <a:lnTo>
                    <a:pt x="615" y="711"/>
                  </a:lnTo>
                  <a:lnTo>
                    <a:pt x="615" y="713"/>
                  </a:lnTo>
                  <a:lnTo>
                    <a:pt x="618" y="715"/>
                  </a:lnTo>
                  <a:lnTo>
                    <a:pt x="618" y="715"/>
                  </a:lnTo>
                  <a:lnTo>
                    <a:pt x="620" y="718"/>
                  </a:lnTo>
                  <a:lnTo>
                    <a:pt x="620" y="718"/>
                  </a:lnTo>
                  <a:lnTo>
                    <a:pt x="625" y="718"/>
                  </a:lnTo>
                  <a:lnTo>
                    <a:pt x="627" y="718"/>
                  </a:lnTo>
                  <a:lnTo>
                    <a:pt x="627" y="715"/>
                  </a:lnTo>
                  <a:lnTo>
                    <a:pt x="630" y="715"/>
                  </a:lnTo>
                  <a:lnTo>
                    <a:pt x="630" y="713"/>
                  </a:lnTo>
                  <a:lnTo>
                    <a:pt x="630" y="711"/>
                  </a:lnTo>
                  <a:lnTo>
                    <a:pt x="630" y="711"/>
                  </a:lnTo>
                  <a:lnTo>
                    <a:pt x="630" y="708"/>
                  </a:lnTo>
                  <a:lnTo>
                    <a:pt x="630" y="706"/>
                  </a:lnTo>
                  <a:lnTo>
                    <a:pt x="632" y="703"/>
                  </a:lnTo>
                  <a:lnTo>
                    <a:pt x="632" y="703"/>
                  </a:lnTo>
                  <a:lnTo>
                    <a:pt x="632" y="701"/>
                  </a:lnTo>
                  <a:lnTo>
                    <a:pt x="630" y="701"/>
                  </a:lnTo>
                  <a:lnTo>
                    <a:pt x="630" y="701"/>
                  </a:lnTo>
                  <a:lnTo>
                    <a:pt x="627" y="701"/>
                  </a:lnTo>
                  <a:lnTo>
                    <a:pt x="627" y="701"/>
                  </a:lnTo>
                  <a:lnTo>
                    <a:pt x="625" y="701"/>
                  </a:lnTo>
                  <a:lnTo>
                    <a:pt x="625" y="701"/>
                  </a:lnTo>
                  <a:lnTo>
                    <a:pt x="622" y="701"/>
                  </a:lnTo>
                  <a:lnTo>
                    <a:pt x="620" y="701"/>
                  </a:lnTo>
                  <a:lnTo>
                    <a:pt x="618" y="701"/>
                  </a:lnTo>
                  <a:lnTo>
                    <a:pt x="615" y="701"/>
                  </a:lnTo>
                  <a:lnTo>
                    <a:pt x="615" y="701"/>
                  </a:lnTo>
                  <a:lnTo>
                    <a:pt x="615" y="699"/>
                  </a:lnTo>
                  <a:lnTo>
                    <a:pt x="615" y="696"/>
                  </a:lnTo>
                  <a:lnTo>
                    <a:pt x="615" y="694"/>
                  </a:lnTo>
                  <a:lnTo>
                    <a:pt x="615" y="692"/>
                  </a:lnTo>
                  <a:lnTo>
                    <a:pt x="615" y="692"/>
                  </a:lnTo>
                  <a:lnTo>
                    <a:pt x="613" y="684"/>
                  </a:lnTo>
                  <a:lnTo>
                    <a:pt x="613" y="684"/>
                  </a:lnTo>
                  <a:lnTo>
                    <a:pt x="613" y="682"/>
                  </a:lnTo>
                  <a:lnTo>
                    <a:pt x="615" y="682"/>
                  </a:lnTo>
                  <a:lnTo>
                    <a:pt x="618" y="684"/>
                  </a:lnTo>
                  <a:lnTo>
                    <a:pt x="620" y="684"/>
                  </a:lnTo>
                  <a:lnTo>
                    <a:pt x="622" y="687"/>
                  </a:lnTo>
                  <a:lnTo>
                    <a:pt x="622" y="687"/>
                  </a:lnTo>
                  <a:lnTo>
                    <a:pt x="622" y="689"/>
                  </a:lnTo>
                  <a:lnTo>
                    <a:pt x="625" y="689"/>
                  </a:lnTo>
                  <a:lnTo>
                    <a:pt x="625" y="689"/>
                  </a:lnTo>
                  <a:lnTo>
                    <a:pt x="630" y="692"/>
                  </a:lnTo>
                  <a:lnTo>
                    <a:pt x="630" y="692"/>
                  </a:lnTo>
                  <a:lnTo>
                    <a:pt x="632" y="692"/>
                  </a:lnTo>
                  <a:lnTo>
                    <a:pt x="634" y="692"/>
                  </a:lnTo>
                  <a:lnTo>
                    <a:pt x="634" y="692"/>
                  </a:lnTo>
                  <a:lnTo>
                    <a:pt x="637" y="692"/>
                  </a:lnTo>
                  <a:lnTo>
                    <a:pt x="639" y="687"/>
                  </a:lnTo>
                  <a:lnTo>
                    <a:pt x="639" y="687"/>
                  </a:lnTo>
                  <a:lnTo>
                    <a:pt x="639" y="687"/>
                  </a:lnTo>
                  <a:lnTo>
                    <a:pt x="641" y="689"/>
                  </a:lnTo>
                  <a:lnTo>
                    <a:pt x="644" y="689"/>
                  </a:lnTo>
                  <a:lnTo>
                    <a:pt x="644" y="689"/>
                  </a:lnTo>
                  <a:lnTo>
                    <a:pt x="644" y="689"/>
                  </a:lnTo>
                  <a:lnTo>
                    <a:pt x="644" y="687"/>
                  </a:lnTo>
                  <a:lnTo>
                    <a:pt x="646" y="687"/>
                  </a:lnTo>
                  <a:lnTo>
                    <a:pt x="646" y="684"/>
                  </a:lnTo>
                  <a:lnTo>
                    <a:pt x="646" y="682"/>
                  </a:lnTo>
                  <a:lnTo>
                    <a:pt x="644" y="677"/>
                  </a:lnTo>
                  <a:lnTo>
                    <a:pt x="644" y="677"/>
                  </a:lnTo>
                  <a:lnTo>
                    <a:pt x="646" y="677"/>
                  </a:lnTo>
                  <a:lnTo>
                    <a:pt x="646" y="675"/>
                  </a:lnTo>
                  <a:lnTo>
                    <a:pt x="646" y="675"/>
                  </a:lnTo>
                  <a:lnTo>
                    <a:pt x="648" y="673"/>
                  </a:lnTo>
                  <a:lnTo>
                    <a:pt x="648" y="673"/>
                  </a:lnTo>
                  <a:lnTo>
                    <a:pt x="648" y="673"/>
                  </a:lnTo>
                  <a:lnTo>
                    <a:pt x="648" y="670"/>
                  </a:lnTo>
                  <a:lnTo>
                    <a:pt x="648" y="670"/>
                  </a:lnTo>
                  <a:lnTo>
                    <a:pt x="648" y="670"/>
                  </a:lnTo>
                  <a:lnTo>
                    <a:pt x="651" y="670"/>
                  </a:lnTo>
                  <a:lnTo>
                    <a:pt x="651" y="668"/>
                  </a:lnTo>
                  <a:lnTo>
                    <a:pt x="658" y="670"/>
                  </a:lnTo>
                  <a:lnTo>
                    <a:pt x="660" y="670"/>
                  </a:lnTo>
                  <a:lnTo>
                    <a:pt x="665" y="668"/>
                  </a:lnTo>
                  <a:lnTo>
                    <a:pt x="670" y="668"/>
                  </a:lnTo>
                  <a:lnTo>
                    <a:pt x="670" y="668"/>
                  </a:lnTo>
                  <a:lnTo>
                    <a:pt x="670" y="668"/>
                  </a:lnTo>
                  <a:lnTo>
                    <a:pt x="672" y="668"/>
                  </a:lnTo>
                  <a:lnTo>
                    <a:pt x="672" y="668"/>
                  </a:lnTo>
                  <a:lnTo>
                    <a:pt x="670" y="670"/>
                  </a:lnTo>
                  <a:lnTo>
                    <a:pt x="670" y="670"/>
                  </a:lnTo>
                  <a:lnTo>
                    <a:pt x="667" y="675"/>
                  </a:lnTo>
                  <a:lnTo>
                    <a:pt x="667" y="677"/>
                  </a:lnTo>
                  <a:lnTo>
                    <a:pt x="667" y="677"/>
                  </a:lnTo>
                  <a:lnTo>
                    <a:pt x="667" y="677"/>
                  </a:lnTo>
                  <a:lnTo>
                    <a:pt x="670" y="680"/>
                  </a:lnTo>
                  <a:lnTo>
                    <a:pt x="670" y="682"/>
                  </a:lnTo>
                  <a:lnTo>
                    <a:pt x="670" y="682"/>
                  </a:lnTo>
                  <a:lnTo>
                    <a:pt x="670" y="684"/>
                  </a:lnTo>
                  <a:lnTo>
                    <a:pt x="670" y="684"/>
                  </a:lnTo>
                  <a:lnTo>
                    <a:pt x="667" y="684"/>
                  </a:lnTo>
                  <a:lnTo>
                    <a:pt x="667" y="684"/>
                  </a:lnTo>
                  <a:lnTo>
                    <a:pt x="665" y="682"/>
                  </a:lnTo>
                  <a:lnTo>
                    <a:pt x="663" y="682"/>
                  </a:lnTo>
                  <a:lnTo>
                    <a:pt x="663" y="682"/>
                  </a:lnTo>
                  <a:lnTo>
                    <a:pt x="663" y="682"/>
                  </a:lnTo>
                  <a:lnTo>
                    <a:pt x="663" y="684"/>
                  </a:lnTo>
                  <a:lnTo>
                    <a:pt x="663" y="684"/>
                  </a:lnTo>
                  <a:lnTo>
                    <a:pt x="663" y="687"/>
                  </a:lnTo>
                  <a:lnTo>
                    <a:pt x="663" y="687"/>
                  </a:lnTo>
                  <a:lnTo>
                    <a:pt x="665" y="689"/>
                  </a:lnTo>
                  <a:lnTo>
                    <a:pt x="667" y="689"/>
                  </a:lnTo>
                  <a:lnTo>
                    <a:pt x="670" y="689"/>
                  </a:lnTo>
                  <a:lnTo>
                    <a:pt x="675" y="689"/>
                  </a:lnTo>
                  <a:lnTo>
                    <a:pt x="679" y="687"/>
                  </a:lnTo>
                  <a:lnTo>
                    <a:pt x="679" y="687"/>
                  </a:lnTo>
                  <a:lnTo>
                    <a:pt x="679" y="687"/>
                  </a:lnTo>
                  <a:lnTo>
                    <a:pt x="682" y="687"/>
                  </a:lnTo>
                  <a:lnTo>
                    <a:pt x="679" y="689"/>
                  </a:lnTo>
                  <a:lnTo>
                    <a:pt x="679" y="689"/>
                  </a:lnTo>
                  <a:lnTo>
                    <a:pt x="679" y="692"/>
                  </a:lnTo>
                  <a:lnTo>
                    <a:pt x="677" y="692"/>
                  </a:lnTo>
                  <a:lnTo>
                    <a:pt x="677" y="694"/>
                  </a:lnTo>
                  <a:lnTo>
                    <a:pt x="675" y="694"/>
                  </a:lnTo>
                  <a:lnTo>
                    <a:pt x="672" y="694"/>
                  </a:lnTo>
                  <a:lnTo>
                    <a:pt x="670" y="694"/>
                  </a:lnTo>
                  <a:lnTo>
                    <a:pt x="667" y="694"/>
                  </a:lnTo>
                  <a:lnTo>
                    <a:pt x="665" y="694"/>
                  </a:lnTo>
                  <a:lnTo>
                    <a:pt x="665" y="694"/>
                  </a:lnTo>
                  <a:lnTo>
                    <a:pt x="663" y="694"/>
                  </a:lnTo>
                  <a:lnTo>
                    <a:pt x="660" y="692"/>
                  </a:lnTo>
                  <a:lnTo>
                    <a:pt x="658" y="689"/>
                  </a:lnTo>
                  <a:lnTo>
                    <a:pt x="658" y="689"/>
                  </a:lnTo>
                  <a:lnTo>
                    <a:pt x="656" y="687"/>
                  </a:lnTo>
                  <a:lnTo>
                    <a:pt x="656" y="689"/>
                  </a:lnTo>
                  <a:lnTo>
                    <a:pt x="656" y="689"/>
                  </a:lnTo>
                  <a:lnTo>
                    <a:pt x="656" y="689"/>
                  </a:lnTo>
                  <a:lnTo>
                    <a:pt x="656" y="692"/>
                  </a:lnTo>
                  <a:lnTo>
                    <a:pt x="658" y="694"/>
                  </a:lnTo>
                  <a:lnTo>
                    <a:pt x="658" y="696"/>
                  </a:lnTo>
                  <a:lnTo>
                    <a:pt x="658" y="696"/>
                  </a:lnTo>
                  <a:lnTo>
                    <a:pt x="658" y="699"/>
                  </a:lnTo>
                  <a:lnTo>
                    <a:pt x="658" y="699"/>
                  </a:lnTo>
                  <a:lnTo>
                    <a:pt x="656" y="701"/>
                  </a:lnTo>
                  <a:lnTo>
                    <a:pt x="653" y="703"/>
                  </a:lnTo>
                  <a:lnTo>
                    <a:pt x="653" y="706"/>
                  </a:lnTo>
                  <a:lnTo>
                    <a:pt x="653" y="706"/>
                  </a:lnTo>
                  <a:lnTo>
                    <a:pt x="656" y="708"/>
                  </a:lnTo>
                  <a:lnTo>
                    <a:pt x="656" y="708"/>
                  </a:lnTo>
                  <a:lnTo>
                    <a:pt x="658" y="711"/>
                  </a:lnTo>
                  <a:lnTo>
                    <a:pt x="660" y="711"/>
                  </a:lnTo>
                  <a:lnTo>
                    <a:pt x="663" y="711"/>
                  </a:lnTo>
                  <a:lnTo>
                    <a:pt x="665" y="711"/>
                  </a:lnTo>
                  <a:lnTo>
                    <a:pt x="670" y="711"/>
                  </a:lnTo>
                  <a:lnTo>
                    <a:pt x="672" y="711"/>
                  </a:lnTo>
                  <a:lnTo>
                    <a:pt x="679" y="713"/>
                  </a:lnTo>
                  <a:lnTo>
                    <a:pt x="682" y="713"/>
                  </a:lnTo>
                  <a:lnTo>
                    <a:pt x="686" y="713"/>
                  </a:lnTo>
                  <a:lnTo>
                    <a:pt x="696" y="711"/>
                  </a:lnTo>
                  <a:lnTo>
                    <a:pt x="703" y="708"/>
                  </a:lnTo>
                  <a:lnTo>
                    <a:pt x="708" y="708"/>
                  </a:lnTo>
                  <a:lnTo>
                    <a:pt x="717" y="703"/>
                  </a:lnTo>
                  <a:lnTo>
                    <a:pt x="717" y="703"/>
                  </a:lnTo>
                  <a:lnTo>
                    <a:pt x="720" y="703"/>
                  </a:lnTo>
                  <a:lnTo>
                    <a:pt x="722" y="703"/>
                  </a:lnTo>
                  <a:lnTo>
                    <a:pt x="722" y="703"/>
                  </a:lnTo>
                  <a:lnTo>
                    <a:pt x="724" y="706"/>
                  </a:lnTo>
                  <a:lnTo>
                    <a:pt x="727" y="711"/>
                  </a:lnTo>
                  <a:lnTo>
                    <a:pt x="727" y="713"/>
                  </a:lnTo>
                  <a:lnTo>
                    <a:pt x="727" y="715"/>
                  </a:lnTo>
                  <a:lnTo>
                    <a:pt x="727" y="715"/>
                  </a:lnTo>
                  <a:lnTo>
                    <a:pt x="727" y="718"/>
                  </a:lnTo>
                  <a:lnTo>
                    <a:pt x="729" y="718"/>
                  </a:lnTo>
                  <a:lnTo>
                    <a:pt x="731" y="720"/>
                  </a:lnTo>
                  <a:lnTo>
                    <a:pt x="734" y="725"/>
                  </a:lnTo>
                  <a:lnTo>
                    <a:pt x="734" y="737"/>
                  </a:lnTo>
                  <a:lnTo>
                    <a:pt x="734" y="737"/>
                  </a:lnTo>
                  <a:lnTo>
                    <a:pt x="734" y="739"/>
                  </a:lnTo>
                  <a:lnTo>
                    <a:pt x="734" y="739"/>
                  </a:lnTo>
                  <a:lnTo>
                    <a:pt x="734" y="741"/>
                  </a:lnTo>
                  <a:lnTo>
                    <a:pt x="731" y="741"/>
                  </a:lnTo>
                  <a:lnTo>
                    <a:pt x="729" y="741"/>
                  </a:lnTo>
                  <a:lnTo>
                    <a:pt x="729" y="741"/>
                  </a:lnTo>
                  <a:lnTo>
                    <a:pt x="724" y="739"/>
                  </a:lnTo>
                  <a:lnTo>
                    <a:pt x="722" y="739"/>
                  </a:lnTo>
                  <a:lnTo>
                    <a:pt x="722" y="739"/>
                  </a:lnTo>
                  <a:lnTo>
                    <a:pt x="720" y="739"/>
                  </a:lnTo>
                  <a:lnTo>
                    <a:pt x="720" y="741"/>
                  </a:lnTo>
                  <a:lnTo>
                    <a:pt x="717" y="746"/>
                  </a:lnTo>
                  <a:lnTo>
                    <a:pt x="717" y="748"/>
                  </a:lnTo>
                  <a:lnTo>
                    <a:pt x="720" y="748"/>
                  </a:lnTo>
                  <a:lnTo>
                    <a:pt x="720" y="751"/>
                  </a:lnTo>
                  <a:lnTo>
                    <a:pt x="720" y="756"/>
                  </a:lnTo>
                  <a:lnTo>
                    <a:pt x="720" y="758"/>
                  </a:lnTo>
                  <a:lnTo>
                    <a:pt x="722" y="758"/>
                  </a:lnTo>
                  <a:lnTo>
                    <a:pt x="722" y="760"/>
                  </a:lnTo>
                  <a:lnTo>
                    <a:pt x="724" y="760"/>
                  </a:lnTo>
                  <a:lnTo>
                    <a:pt x="724" y="760"/>
                  </a:lnTo>
                  <a:lnTo>
                    <a:pt x="724" y="760"/>
                  </a:lnTo>
                  <a:lnTo>
                    <a:pt x="727" y="763"/>
                  </a:lnTo>
                  <a:lnTo>
                    <a:pt x="727" y="765"/>
                  </a:lnTo>
                  <a:lnTo>
                    <a:pt x="727" y="767"/>
                  </a:lnTo>
                  <a:lnTo>
                    <a:pt x="724" y="770"/>
                  </a:lnTo>
                  <a:lnTo>
                    <a:pt x="722" y="774"/>
                  </a:lnTo>
                  <a:lnTo>
                    <a:pt x="720" y="777"/>
                  </a:lnTo>
                  <a:lnTo>
                    <a:pt x="720" y="779"/>
                  </a:lnTo>
                  <a:lnTo>
                    <a:pt x="720" y="782"/>
                  </a:lnTo>
                  <a:lnTo>
                    <a:pt x="722" y="784"/>
                  </a:lnTo>
                  <a:lnTo>
                    <a:pt x="727" y="786"/>
                  </a:lnTo>
                  <a:lnTo>
                    <a:pt x="727" y="786"/>
                  </a:lnTo>
                  <a:lnTo>
                    <a:pt x="727" y="789"/>
                  </a:lnTo>
                  <a:lnTo>
                    <a:pt x="724" y="791"/>
                  </a:lnTo>
                  <a:lnTo>
                    <a:pt x="722" y="793"/>
                  </a:lnTo>
                  <a:lnTo>
                    <a:pt x="720" y="796"/>
                  </a:lnTo>
                  <a:lnTo>
                    <a:pt x="720" y="798"/>
                  </a:lnTo>
                  <a:lnTo>
                    <a:pt x="720" y="800"/>
                  </a:lnTo>
                  <a:lnTo>
                    <a:pt x="717" y="800"/>
                  </a:lnTo>
                  <a:lnTo>
                    <a:pt x="717" y="800"/>
                  </a:lnTo>
                  <a:lnTo>
                    <a:pt x="717" y="800"/>
                  </a:lnTo>
                  <a:lnTo>
                    <a:pt x="715" y="800"/>
                  </a:lnTo>
                  <a:lnTo>
                    <a:pt x="712" y="798"/>
                  </a:lnTo>
                  <a:lnTo>
                    <a:pt x="712" y="798"/>
                  </a:lnTo>
                  <a:lnTo>
                    <a:pt x="710" y="798"/>
                  </a:lnTo>
                  <a:lnTo>
                    <a:pt x="708" y="800"/>
                  </a:lnTo>
                  <a:lnTo>
                    <a:pt x="708" y="800"/>
                  </a:lnTo>
                  <a:lnTo>
                    <a:pt x="705" y="800"/>
                  </a:lnTo>
                  <a:lnTo>
                    <a:pt x="703" y="800"/>
                  </a:lnTo>
                  <a:lnTo>
                    <a:pt x="703" y="800"/>
                  </a:lnTo>
                  <a:lnTo>
                    <a:pt x="701" y="798"/>
                  </a:lnTo>
                  <a:lnTo>
                    <a:pt x="701" y="798"/>
                  </a:lnTo>
                  <a:lnTo>
                    <a:pt x="698" y="798"/>
                  </a:lnTo>
                  <a:lnTo>
                    <a:pt x="696" y="796"/>
                  </a:lnTo>
                  <a:lnTo>
                    <a:pt x="696" y="796"/>
                  </a:lnTo>
                  <a:lnTo>
                    <a:pt x="693" y="796"/>
                  </a:lnTo>
                  <a:lnTo>
                    <a:pt x="693" y="796"/>
                  </a:lnTo>
                  <a:lnTo>
                    <a:pt x="693" y="796"/>
                  </a:lnTo>
                  <a:lnTo>
                    <a:pt x="691" y="798"/>
                  </a:lnTo>
                  <a:lnTo>
                    <a:pt x="689" y="803"/>
                  </a:lnTo>
                  <a:lnTo>
                    <a:pt x="689" y="803"/>
                  </a:lnTo>
                  <a:lnTo>
                    <a:pt x="691" y="808"/>
                  </a:lnTo>
                  <a:lnTo>
                    <a:pt x="691" y="810"/>
                  </a:lnTo>
                  <a:lnTo>
                    <a:pt x="691" y="812"/>
                  </a:lnTo>
                  <a:lnTo>
                    <a:pt x="693" y="812"/>
                  </a:lnTo>
                  <a:lnTo>
                    <a:pt x="701" y="817"/>
                  </a:lnTo>
                  <a:lnTo>
                    <a:pt x="701" y="817"/>
                  </a:lnTo>
                  <a:lnTo>
                    <a:pt x="701" y="819"/>
                  </a:lnTo>
                  <a:lnTo>
                    <a:pt x="701" y="822"/>
                  </a:lnTo>
                  <a:lnTo>
                    <a:pt x="703" y="824"/>
                  </a:lnTo>
                  <a:lnTo>
                    <a:pt x="708" y="824"/>
                  </a:lnTo>
                  <a:lnTo>
                    <a:pt x="708" y="824"/>
                  </a:lnTo>
                  <a:lnTo>
                    <a:pt x="710" y="824"/>
                  </a:lnTo>
                  <a:lnTo>
                    <a:pt x="712" y="827"/>
                  </a:lnTo>
                  <a:lnTo>
                    <a:pt x="712" y="827"/>
                  </a:lnTo>
                  <a:lnTo>
                    <a:pt x="715" y="827"/>
                  </a:lnTo>
                  <a:lnTo>
                    <a:pt x="715" y="827"/>
                  </a:lnTo>
                  <a:lnTo>
                    <a:pt x="715" y="824"/>
                  </a:lnTo>
                  <a:lnTo>
                    <a:pt x="715" y="824"/>
                  </a:lnTo>
                  <a:lnTo>
                    <a:pt x="715" y="822"/>
                  </a:lnTo>
                  <a:lnTo>
                    <a:pt x="717" y="819"/>
                  </a:lnTo>
                  <a:lnTo>
                    <a:pt x="717" y="817"/>
                  </a:lnTo>
                  <a:lnTo>
                    <a:pt x="717" y="817"/>
                  </a:lnTo>
                  <a:lnTo>
                    <a:pt x="717" y="812"/>
                  </a:lnTo>
                  <a:lnTo>
                    <a:pt x="717" y="812"/>
                  </a:lnTo>
                  <a:lnTo>
                    <a:pt x="717" y="812"/>
                  </a:lnTo>
                  <a:lnTo>
                    <a:pt x="717" y="812"/>
                  </a:lnTo>
                  <a:lnTo>
                    <a:pt x="720" y="812"/>
                  </a:lnTo>
                  <a:lnTo>
                    <a:pt x="720" y="812"/>
                  </a:lnTo>
                  <a:lnTo>
                    <a:pt x="722" y="812"/>
                  </a:lnTo>
                  <a:lnTo>
                    <a:pt x="722" y="815"/>
                  </a:lnTo>
                  <a:lnTo>
                    <a:pt x="722" y="815"/>
                  </a:lnTo>
                  <a:lnTo>
                    <a:pt x="724" y="815"/>
                  </a:lnTo>
                  <a:lnTo>
                    <a:pt x="727" y="815"/>
                  </a:lnTo>
                  <a:lnTo>
                    <a:pt x="731" y="812"/>
                  </a:lnTo>
                  <a:lnTo>
                    <a:pt x="736" y="810"/>
                  </a:lnTo>
                  <a:lnTo>
                    <a:pt x="746" y="805"/>
                  </a:lnTo>
                  <a:lnTo>
                    <a:pt x="748" y="805"/>
                  </a:lnTo>
                  <a:lnTo>
                    <a:pt x="748" y="803"/>
                  </a:lnTo>
                  <a:lnTo>
                    <a:pt x="748" y="803"/>
                  </a:lnTo>
                  <a:lnTo>
                    <a:pt x="748" y="800"/>
                  </a:lnTo>
                  <a:lnTo>
                    <a:pt x="748" y="800"/>
                  </a:lnTo>
                  <a:lnTo>
                    <a:pt x="748" y="800"/>
                  </a:lnTo>
                  <a:lnTo>
                    <a:pt x="748" y="800"/>
                  </a:lnTo>
                  <a:lnTo>
                    <a:pt x="748" y="798"/>
                  </a:lnTo>
                  <a:lnTo>
                    <a:pt x="746" y="798"/>
                  </a:lnTo>
                  <a:lnTo>
                    <a:pt x="748" y="796"/>
                  </a:lnTo>
                  <a:lnTo>
                    <a:pt x="748" y="793"/>
                  </a:lnTo>
                  <a:lnTo>
                    <a:pt x="757" y="789"/>
                  </a:lnTo>
                  <a:lnTo>
                    <a:pt x="762" y="784"/>
                  </a:lnTo>
                  <a:lnTo>
                    <a:pt x="762" y="782"/>
                  </a:lnTo>
                  <a:lnTo>
                    <a:pt x="762" y="782"/>
                  </a:lnTo>
                  <a:lnTo>
                    <a:pt x="762" y="777"/>
                  </a:lnTo>
                  <a:lnTo>
                    <a:pt x="762" y="777"/>
                  </a:lnTo>
                  <a:lnTo>
                    <a:pt x="762" y="772"/>
                  </a:lnTo>
                  <a:lnTo>
                    <a:pt x="762" y="770"/>
                  </a:lnTo>
                  <a:lnTo>
                    <a:pt x="762" y="767"/>
                  </a:lnTo>
                  <a:lnTo>
                    <a:pt x="762" y="765"/>
                  </a:lnTo>
                  <a:lnTo>
                    <a:pt x="762" y="763"/>
                  </a:lnTo>
                  <a:lnTo>
                    <a:pt x="762" y="760"/>
                  </a:lnTo>
                  <a:lnTo>
                    <a:pt x="764" y="760"/>
                  </a:lnTo>
                  <a:lnTo>
                    <a:pt x="764" y="758"/>
                  </a:lnTo>
                  <a:lnTo>
                    <a:pt x="767" y="758"/>
                  </a:lnTo>
                  <a:lnTo>
                    <a:pt x="769" y="756"/>
                  </a:lnTo>
                  <a:lnTo>
                    <a:pt x="769" y="756"/>
                  </a:lnTo>
                  <a:lnTo>
                    <a:pt x="769" y="756"/>
                  </a:lnTo>
                  <a:lnTo>
                    <a:pt x="772" y="758"/>
                  </a:lnTo>
                  <a:lnTo>
                    <a:pt x="772" y="758"/>
                  </a:lnTo>
                  <a:lnTo>
                    <a:pt x="769" y="760"/>
                  </a:lnTo>
                  <a:lnTo>
                    <a:pt x="769" y="760"/>
                  </a:lnTo>
                  <a:lnTo>
                    <a:pt x="769" y="763"/>
                  </a:lnTo>
                  <a:lnTo>
                    <a:pt x="772" y="763"/>
                  </a:lnTo>
                  <a:lnTo>
                    <a:pt x="772" y="765"/>
                  </a:lnTo>
                  <a:lnTo>
                    <a:pt x="774" y="765"/>
                  </a:lnTo>
                  <a:lnTo>
                    <a:pt x="774" y="765"/>
                  </a:lnTo>
                  <a:lnTo>
                    <a:pt x="779" y="765"/>
                  </a:lnTo>
                  <a:lnTo>
                    <a:pt x="781" y="765"/>
                  </a:lnTo>
                  <a:lnTo>
                    <a:pt x="783" y="765"/>
                  </a:lnTo>
                  <a:lnTo>
                    <a:pt x="791" y="767"/>
                  </a:lnTo>
                  <a:lnTo>
                    <a:pt x="793" y="767"/>
                  </a:lnTo>
                  <a:lnTo>
                    <a:pt x="795" y="767"/>
                  </a:lnTo>
                  <a:lnTo>
                    <a:pt x="800" y="767"/>
                  </a:lnTo>
                  <a:lnTo>
                    <a:pt x="802" y="767"/>
                  </a:lnTo>
                  <a:lnTo>
                    <a:pt x="802" y="770"/>
                  </a:lnTo>
                  <a:lnTo>
                    <a:pt x="805" y="770"/>
                  </a:lnTo>
                  <a:lnTo>
                    <a:pt x="805" y="772"/>
                  </a:lnTo>
                  <a:lnTo>
                    <a:pt x="805" y="774"/>
                  </a:lnTo>
                  <a:lnTo>
                    <a:pt x="807" y="774"/>
                  </a:lnTo>
                  <a:lnTo>
                    <a:pt x="807" y="774"/>
                  </a:lnTo>
                  <a:lnTo>
                    <a:pt x="809" y="774"/>
                  </a:lnTo>
                  <a:lnTo>
                    <a:pt x="812" y="774"/>
                  </a:lnTo>
                  <a:lnTo>
                    <a:pt x="812" y="772"/>
                  </a:lnTo>
                  <a:lnTo>
                    <a:pt x="812" y="772"/>
                  </a:lnTo>
                  <a:lnTo>
                    <a:pt x="814" y="767"/>
                  </a:lnTo>
                  <a:lnTo>
                    <a:pt x="814" y="767"/>
                  </a:lnTo>
                  <a:lnTo>
                    <a:pt x="814" y="765"/>
                  </a:lnTo>
                  <a:lnTo>
                    <a:pt x="817" y="765"/>
                  </a:lnTo>
                  <a:lnTo>
                    <a:pt x="819" y="763"/>
                  </a:lnTo>
                  <a:lnTo>
                    <a:pt x="824" y="763"/>
                  </a:lnTo>
                  <a:lnTo>
                    <a:pt x="824" y="763"/>
                  </a:lnTo>
                  <a:lnTo>
                    <a:pt x="826" y="763"/>
                  </a:lnTo>
                  <a:lnTo>
                    <a:pt x="826" y="763"/>
                  </a:lnTo>
                  <a:lnTo>
                    <a:pt x="826" y="765"/>
                  </a:lnTo>
                  <a:lnTo>
                    <a:pt x="826" y="767"/>
                  </a:lnTo>
                  <a:lnTo>
                    <a:pt x="824" y="767"/>
                  </a:lnTo>
                  <a:lnTo>
                    <a:pt x="824" y="770"/>
                  </a:lnTo>
                  <a:lnTo>
                    <a:pt x="824" y="770"/>
                  </a:lnTo>
                  <a:lnTo>
                    <a:pt x="824" y="772"/>
                  </a:lnTo>
                  <a:lnTo>
                    <a:pt x="826" y="772"/>
                  </a:lnTo>
                  <a:lnTo>
                    <a:pt x="831" y="777"/>
                  </a:lnTo>
                  <a:lnTo>
                    <a:pt x="833" y="779"/>
                  </a:lnTo>
                  <a:lnTo>
                    <a:pt x="836" y="782"/>
                  </a:lnTo>
                  <a:lnTo>
                    <a:pt x="840" y="782"/>
                  </a:lnTo>
                  <a:lnTo>
                    <a:pt x="843" y="779"/>
                  </a:lnTo>
                  <a:lnTo>
                    <a:pt x="843" y="779"/>
                  </a:lnTo>
                  <a:lnTo>
                    <a:pt x="843" y="779"/>
                  </a:lnTo>
                  <a:lnTo>
                    <a:pt x="845" y="779"/>
                  </a:lnTo>
                  <a:lnTo>
                    <a:pt x="847" y="779"/>
                  </a:lnTo>
                  <a:lnTo>
                    <a:pt x="847" y="779"/>
                  </a:lnTo>
                  <a:lnTo>
                    <a:pt x="847" y="777"/>
                  </a:lnTo>
                  <a:lnTo>
                    <a:pt x="850" y="777"/>
                  </a:lnTo>
                  <a:lnTo>
                    <a:pt x="850" y="774"/>
                  </a:lnTo>
                  <a:lnTo>
                    <a:pt x="850" y="774"/>
                  </a:lnTo>
                  <a:lnTo>
                    <a:pt x="850" y="772"/>
                  </a:lnTo>
                  <a:lnTo>
                    <a:pt x="852" y="772"/>
                  </a:lnTo>
                  <a:lnTo>
                    <a:pt x="850" y="770"/>
                  </a:lnTo>
                  <a:lnTo>
                    <a:pt x="850" y="767"/>
                  </a:lnTo>
                  <a:lnTo>
                    <a:pt x="845" y="760"/>
                  </a:lnTo>
                  <a:lnTo>
                    <a:pt x="843" y="758"/>
                  </a:lnTo>
                  <a:lnTo>
                    <a:pt x="843" y="756"/>
                  </a:lnTo>
                  <a:lnTo>
                    <a:pt x="843" y="746"/>
                  </a:lnTo>
                  <a:lnTo>
                    <a:pt x="840" y="744"/>
                  </a:lnTo>
                  <a:lnTo>
                    <a:pt x="840" y="744"/>
                  </a:lnTo>
                  <a:lnTo>
                    <a:pt x="840" y="741"/>
                  </a:lnTo>
                  <a:lnTo>
                    <a:pt x="840" y="741"/>
                  </a:lnTo>
                  <a:lnTo>
                    <a:pt x="843" y="737"/>
                  </a:lnTo>
                  <a:lnTo>
                    <a:pt x="843" y="737"/>
                  </a:lnTo>
                  <a:lnTo>
                    <a:pt x="843" y="737"/>
                  </a:lnTo>
                  <a:lnTo>
                    <a:pt x="843" y="734"/>
                  </a:lnTo>
                  <a:lnTo>
                    <a:pt x="840" y="732"/>
                  </a:lnTo>
                  <a:lnTo>
                    <a:pt x="840" y="729"/>
                  </a:lnTo>
                  <a:lnTo>
                    <a:pt x="843" y="729"/>
                  </a:lnTo>
                  <a:lnTo>
                    <a:pt x="843" y="727"/>
                  </a:lnTo>
                  <a:lnTo>
                    <a:pt x="843" y="727"/>
                  </a:lnTo>
                  <a:lnTo>
                    <a:pt x="845" y="729"/>
                  </a:lnTo>
                  <a:lnTo>
                    <a:pt x="845" y="729"/>
                  </a:lnTo>
                  <a:lnTo>
                    <a:pt x="845" y="729"/>
                  </a:lnTo>
                  <a:lnTo>
                    <a:pt x="847" y="729"/>
                  </a:lnTo>
                  <a:lnTo>
                    <a:pt x="847" y="729"/>
                  </a:lnTo>
                  <a:lnTo>
                    <a:pt x="850" y="729"/>
                  </a:lnTo>
                  <a:lnTo>
                    <a:pt x="850" y="729"/>
                  </a:lnTo>
                  <a:lnTo>
                    <a:pt x="850" y="732"/>
                  </a:lnTo>
                  <a:lnTo>
                    <a:pt x="850" y="732"/>
                  </a:lnTo>
                  <a:lnTo>
                    <a:pt x="852" y="734"/>
                  </a:lnTo>
                  <a:lnTo>
                    <a:pt x="852" y="734"/>
                  </a:lnTo>
                  <a:lnTo>
                    <a:pt x="852" y="734"/>
                  </a:lnTo>
                  <a:lnTo>
                    <a:pt x="852" y="737"/>
                  </a:lnTo>
                  <a:lnTo>
                    <a:pt x="852" y="739"/>
                  </a:lnTo>
                  <a:lnTo>
                    <a:pt x="852" y="739"/>
                  </a:lnTo>
                  <a:lnTo>
                    <a:pt x="852" y="739"/>
                  </a:lnTo>
                  <a:lnTo>
                    <a:pt x="852" y="739"/>
                  </a:lnTo>
                  <a:lnTo>
                    <a:pt x="854" y="739"/>
                  </a:lnTo>
                  <a:lnTo>
                    <a:pt x="857" y="739"/>
                  </a:lnTo>
                  <a:lnTo>
                    <a:pt x="857" y="739"/>
                  </a:lnTo>
                  <a:lnTo>
                    <a:pt x="866" y="732"/>
                  </a:lnTo>
                  <a:lnTo>
                    <a:pt x="869" y="732"/>
                  </a:lnTo>
                  <a:lnTo>
                    <a:pt x="869" y="732"/>
                  </a:lnTo>
                  <a:lnTo>
                    <a:pt x="871" y="729"/>
                  </a:lnTo>
                  <a:lnTo>
                    <a:pt x="871" y="727"/>
                  </a:lnTo>
                  <a:lnTo>
                    <a:pt x="871" y="725"/>
                  </a:lnTo>
                  <a:lnTo>
                    <a:pt x="869" y="720"/>
                  </a:lnTo>
                  <a:lnTo>
                    <a:pt x="869" y="715"/>
                  </a:lnTo>
                  <a:lnTo>
                    <a:pt x="866" y="715"/>
                  </a:lnTo>
                  <a:lnTo>
                    <a:pt x="864" y="713"/>
                  </a:lnTo>
                  <a:lnTo>
                    <a:pt x="859" y="708"/>
                  </a:lnTo>
                  <a:lnTo>
                    <a:pt x="859" y="708"/>
                  </a:lnTo>
                  <a:lnTo>
                    <a:pt x="857" y="708"/>
                  </a:lnTo>
                  <a:lnTo>
                    <a:pt x="857" y="708"/>
                  </a:lnTo>
                  <a:lnTo>
                    <a:pt x="854" y="708"/>
                  </a:lnTo>
                  <a:lnTo>
                    <a:pt x="854" y="708"/>
                  </a:lnTo>
                  <a:lnTo>
                    <a:pt x="850" y="708"/>
                  </a:lnTo>
                  <a:lnTo>
                    <a:pt x="845" y="706"/>
                  </a:lnTo>
                  <a:lnTo>
                    <a:pt x="840" y="699"/>
                  </a:lnTo>
                  <a:lnTo>
                    <a:pt x="838" y="696"/>
                  </a:lnTo>
                  <a:lnTo>
                    <a:pt x="838" y="696"/>
                  </a:lnTo>
                  <a:lnTo>
                    <a:pt x="838" y="694"/>
                  </a:lnTo>
                  <a:lnTo>
                    <a:pt x="840" y="694"/>
                  </a:lnTo>
                  <a:lnTo>
                    <a:pt x="840" y="694"/>
                  </a:lnTo>
                  <a:lnTo>
                    <a:pt x="840" y="694"/>
                  </a:lnTo>
                  <a:lnTo>
                    <a:pt x="843" y="692"/>
                  </a:lnTo>
                  <a:lnTo>
                    <a:pt x="845" y="692"/>
                  </a:lnTo>
                  <a:lnTo>
                    <a:pt x="847" y="692"/>
                  </a:lnTo>
                  <a:lnTo>
                    <a:pt x="847" y="692"/>
                  </a:lnTo>
                  <a:lnTo>
                    <a:pt x="850" y="689"/>
                  </a:lnTo>
                  <a:lnTo>
                    <a:pt x="850" y="689"/>
                  </a:lnTo>
                  <a:lnTo>
                    <a:pt x="850" y="687"/>
                  </a:lnTo>
                  <a:lnTo>
                    <a:pt x="850" y="684"/>
                  </a:lnTo>
                  <a:lnTo>
                    <a:pt x="850" y="682"/>
                  </a:lnTo>
                  <a:lnTo>
                    <a:pt x="847" y="680"/>
                  </a:lnTo>
                  <a:lnTo>
                    <a:pt x="845" y="675"/>
                  </a:lnTo>
                  <a:lnTo>
                    <a:pt x="845" y="675"/>
                  </a:lnTo>
                  <a:lnTo>
                    <a:pt x="845" y="675"/>
                  </a:lnTo>
                  <a:lnTo>
                    <a:pt x="845" y="675"/>
                  </a:lnTo>
                  <a:lnTo>
                    <a:pt x="845" y="673"/>
                  </a:lnTo>
                  <a:lnTo>
                    <a:pt x="847" y="673"/>
                  </a:lnTo>
                  <a:lnTo>
                    <a:pt x="847" y="670"/>
                  </a:lnTo>
                  <a:lnTo>
                    <a:pt x="847" y="670"/>
                  </a:lnTo>
                  <a:lnTo>
                    <a:pt x="850" y="668"/>
                  </a:lnTo>
                  <a:lnTo>
                    <a:pt x="854" y="668"/>
                  </a:lnTo>
                  <a:lnTo>
                    <a:pt x="864" y="663"/>
                  </a:lnTo>
                  <a:lnTo>
                    <a:pt x="864" y="663"/>
                  </a:lnTo>
                  <a:lnTo>
                    <a:pt x="866" y="663"/>
                  </a:lnTo>
                  <a:lnTo>
                    <a:pt x="869" y="663"/>
                  </a:lnTo>
                  <a:lnTo>
                    <a:pt x="873" y="663"/>
                  </a:lnTo>
                  <a:lnTo>
                    <a:pt x="885" y="658"/>
                  </a:lnTo>
                  <a:lnTo>
                    <a:pt x="885" y="658"/>
                  </a:lnTo>
                  <a:lnTo>
                    <a:pt x="888" y="658"/>
                  </a:lnTo>
                  <a:lnTo>
                    <a:pt x="890" y="658"/>
                  </a:lnTo>
                  <a:lnTo>
                    <a:pt x="892" y="658"/>
                  </a:lnTo>
                  <a:lnTo>
                    <a:pt x="895" y="658"/>
                  </a:lnTo>
                  <a:lnTo>
                    <a:pt x="895" y="658"/>
                  </a:lnTo>
                  <a:lnTo>
                    <a:pt x="897" y="661"/>
                  </a:lnTo>
                  <a:lnTo>
                    <a:pt x="899" y="661"/>
                  </a:lnTo>
                  <a:lnTo>
                    <a:pt x="902" y="661"/>
                  </a:lnTo>
                  <a:lnTo>
                    <a:pt x="902" y="661"/>
                  </a:lnTo>
                  <a:lnTo>
                    <a:pt x="904" y="658"/>
                  </a:lnTo>
                  <a:lnTo>
                    <a:pt x="904" y="658"/>
                  </a:lnTo>
                  <a:lnTo>
                    <a:pt x="904" y="658"/>
                  </a:lnTo>
                  <a:lnTo>
                    <a:pt x="904" y="658"/>
                  </a:lnTo>
                  <a:lnTo>
                    <a:pt x="907" y="656"/>
                  </a:lnTo>
                  <a:lnTo>
                    <a:pt x="907" y="656"/>
                  </a:lnTo>
                  <a:lnTo>
                    <a:pt x="909" y="656"/>
                  </a:lnTo>
                  <a:lnTo>
                    <a:pt x="909" y="654"/>
                  </a:lnTo>
                  <a:lnTo>
                    <a:pt x="907" y="651"/>
                  </a:lnTo>
                  <a:lnTo>
                    <a:pt x="909" y="651"/>
                  </a:lnTo>
                  <a:lnTo>
                    <a:pt x="909" y="649"/>
                  </a:lnTo>
                  <a:lnTo>
                    <a:pt x="909" y="649"/>
                  </a:lnTo>
                  <a:lnTo>
                    <a:pt x="909" y="649"/>
                  </a:lnTo>
                  <a:lnTo>
                    <a:pt x="909" y="647"/>
                  </a:lnTo>
                  <a:lnTo>
                    <a:pt x="909" y="647"/>
                  </a:lnTo>
                  <a:lnTo>
                    <a:pt x="907" y="642"/>
                  </a:lnTo>
                  <a:lnTo>
                    <a:pt x="904" y="642"/>
                  </a:lnTo>
                  <a:lnTo>
                    <a:pt x="904" y="640"/>
                  </a:lnTo>
                  <a:lnTo>
                    <a:pt x="904" y="640"/>
                  </a:lnTo>
                  <a:lnTo>
                    <a:pt x="904" y="637"/>
                  </a:lnTo>
                  <a:lnTo>
                    <a:pt x="904" y="637"/>
                  </a:lnTo>
                  <a:lnTo>
                    <a:pt x="904" y="637"/>
                  </a:lnTo>
                  <a:lnTo>
                    <a:pt x="904" y="635"/>
                  </a:lnTo>
                  <a:lnTo>
                    <a:pt x="904" y="635"/>
                  </a:lnTo>
                  <a:lnTo>
                    <a:pt x="904" y="632"/>
                  </a:lnTo>
                  <a:lnTo>
                    <a:pt x="904" y="632"/>
                  </a:lnTo>
                  <a:lnTo>
                    <a:pt x="904" y="630"/>
                  </a:lnTo>
                  <a:lnTo>
                    <a:pt x="902" y="630"/>
                  </a:lnTo>
                  <a:lnTo>
                    <a:pt x="902" y="628"/>
                  </a:lnTo>
                  <a:lnTo>
                    <a:pt x="902" y="628"/>
                  </a:lnTo>
                  <a:lnTo>
                    <a:pt x="904" y="625"/>
                  </a:lnTo>
                  <a:lnTo>
                    <a:pt x="904" y="625"/>
                  </a:lnTo>
                  <a:lnTo>
                    <a:pt x="904" y="623"/>
                  </a:lnTo>
                  <a:lnTo>
                    <a:pt x="904" y="623"/>
                  </a:lnTo>
                  <a:lnTo>
                    <a:pt x="904" y="623"/>
                  </a:lnTo>
                  <a:lnTo>
                    <a:pt x="904" y="621"/>
                  </a:lnTo>
                  <a:lnTo>
                    <a:pt x="904" y="621"/>
                  </a:lnTo>
                  <a:lnTo>
                    <a:pt x="904" y="621"/>
                  </a:lnTo>
                  <a:lnTo>
                    <a:pt x="902" y="621"/>
                  </a:lnTo>
                  <a:lnTo>
                    <a:pt x="902" y="618"/>
                  </a:lnTo>
                  <a:lnTo>
                    <a:pt x="902" y="618"/>
                  </a:lnTo>
                  <a:lnTo>
                    <a:pt x="899" y="618"/>
                  </a:lnTo>
                  <a:lnTo>
                    <a:pt x="897" y="618"/>
                  </a:lnTo>
                  <a:lnTo>
                    <a:pt x="895" y="618"/>
                  </a:lnTo>
                  <a:lnTo>
                    <a:pt x="892" y="621"/>
                  </a:lnTo>
                  <a:lnTo>
                    <a:pt x="890" y="621"/>
                  </a:lnTo>
                  <a:lnTo>
                    <a:pt x="890" y="623"/>
                  </a:lnTo>
                  <a:lnTo>
                    <a:pt x="890" y="623"/>
                  </a:lnTo>
                  <a:lnTo>
                    <a:pt x="888" y="628"/>
                  </a:lnTo>
                  <a:lnTo>
                    <a:pt x="888" y="628"/>
                  </a:lnTo>
                  <a:lnTo>
                    <a:pt x="885" y="630"/>
                  </a:lnTo>
                  <a:lnTo>
                    <a:pt x="885" y="630"/>
                  </a:lnTo>
                  <a:lnTo>
                    <a:pt x="883" y="632"/>
                  </a:lnTo>
                  <a:lnTo>
                    <a:pt x="883" y="632"/>
                  </a:lnTo>
                  <a:lnTo>
                    <a:pt x="880" y="632"/>
                  </a:lnTo>
                  <a:lnTo>
                    <a:pt x="878" y="630"/>
                  </a:lnTo>
                  <a:lnTo>
                    <a:pt x="876" y="630"/>
                  </a:lnTo>
                  <a:lnTo>
                    <a:pt x="873" y="630"/>
                  </a:lnTo>
                  <a:lnTo>
                    <a:pt x="873" y="630"/>
                  </a:lnTo>
                  <a:lnTo>
                    <a:pt x="871" y="630"/>
                  </a:lnTo>
                  <a:lnTo>
                    <a:pt x="866" y="632"/>
                  </a:lnTo>
                  <a:lnTo>
                    <a:pt x="864" y="635"/>
                  </a:lnTo>
                  <a:lnTo>
                    <a:pt x="857" y="635"/>
                  </a:lnTo>
                  <a:lnTo>
                    <a:pt x="854" y="635"/>
                  </a:lnTo>
                  <a:lnTo>
                    <a:pt x="854" y="635"/>
                  </a:lnTo>
                  <a:lnTo>
                    <a:pt x="854" y="635"/>
                  </a:lnTo>
                  <a:lnTo>
                    <a:pt x="850" y="632"/>
                  </a:lnTo>
                  <a:lnTo>
                    <a:pt x="847" y="632"/>
                  </a:lnTo>
                  <a:lnTo>
                    <a:pt x="843" y="630"/>
                  </a:lnTo>
                  <a:lnTo>
                    <a:pt x="843" y="630"/>
                  </a:lnTo>
                  <a:lnTo>
                    <a:pt x="843" y="632"/>
                  </a:lnTo>
                  <a:lnTo>
                    <a:pt x="838" y="632"/>
                  </a:lnTo>
                  <a:lnTo>
                    <a:pt x="838" y="632"/>
                  </a:lnTo>
                  <a:lnTo>
                    <a:pt x="836" y="632"/>
                  </a:lnTo>
                  <a:lnTo>
                    <a:pt x="836" y="632"/>
                  </a:lnTo>
                  <a:lnTo>
                    <a:pt x="831" y="628"/>
                  </a:lnTo>
                  <a:lnTo>
                    <a:pt x="828" y="628"/>
                  </a:lnTo>
                  <a:lnTo>
                    <a:pt x="828" y="628"/>
                  </a:lnTo>
                  <a:lnTo>
                    <a:pt x="826" y="628"/>
                  </a:lnTo>
                  <a:lnTo>
                    <a:pt x="824" y="628"/>
                  </a:lnTo>
                  <a:lnTo>
                    <a:pt x="824" y="628"/>
                  </a:lnTo>
                  <a:lnTo>
                    <a:pt x="821" y="625"/>
                  </a:lnTo>
                  <a:lnTo>
                    <a:pt x="821" y="625"/>
                  </a:lnTo>
                  <a:lnTo>
                    <a:pt x="819" y="621"/>
                  </a:lnTo>
                  <a:lnTo>
                    <a:pt x="817" y="618"/>
                  </a:lnTo>
                  <a:lnTo>
                    <a:pt x="817" y="618"/>
                  </a:lnTo>
                  <a:lnTo>
                    <a:pt x="814" y="618"/>
                  </a:lnTo>
                  <a:lnTo>
                    <a:pt x="814" y="618"/>
                  </a:lnTo>
                  <a:lnTo>
                    <a:pt x="812" y="618"/>
                  </a:lnTo>
                  <a:lnTo>
                    <a:pt x="812" y="616"/>
                  </a:lnTo>
                  <a:lnTo>
                    <a:pt x="812" y="616"/>
                  </a:lnTo>
                  <a:lnTo>
                    <a:pt x="812" y="611"/>
                  </a:lnTo>
                  <a:lnTo>
                    <a:pt x="809" y="604"/>
                  </a:lnTo>
                  <a:lnTo>
                    <a:pt x="805" y="587"/>
                  </a:lnTo>
                  <a:lnTo>
                    <a:pt x="805" y="585"/>
                  </a:lnTo>
                  <a:lnTo>
                    <a:pt x="805" y="585"/>
                  </a:lnTo>
                  <a:lnTo>
                    <a:pt x="802" y="583"/>
                  </a:lnTo>
                  <a:lnTo>
                    <a:pt x="805" y="583"/>
                  </a:lnTo>
                  <a:lnTo>
                    <a:pt x="805" y="580"/>
                  </a:lnTo>
                  <a:lnTo>
                    <a:pt x="807" y="580"/>
                  </a:lnTo>
                  <a:lnTo>
                    <a:pt x="807" y="580"/>
                  </a:lnTo>
                  <a:lnTo>
                    <a:pt x="807" y="578"/>
                  </a:lnTo>
                  <a:lnTo>
                    <a:pt x="807" y="576"/>
                  </a:lnTo>
                  <a:lnTo>
                    <a:pt x="807" y="573"/>
                  </a:lnTo>
                  <a:lnTo>
                    <a:pt x="809" y="571"/>
                  </a:lnTo>
                  <a:lnTo>
                    <a:pt x="812" y="566"/>
                  </a:lnTo>
                  <a:lnTo>
                    <a:pt x="812" y="566"/>
                  </a:lnTo>
                  <a:lnTo>
                    <a:pt x="812" y="566"/>
                  </a:lnTo>
                  <a:lnTo>
                    <a:pt x="817" y="564"/>
                  </a:lnTo>
                  <a:lnTo>
                    <a:pt x="817" y="564"/>
                  </a:lnTo>
                  <a:lnTo>
                    <a:pt x="819" y="564"/>
                  </a:lnTo>
                  <a:lnTo>
                    <a:pt x="819" y="561"/>
                  </a:lnTo>
                  <a:lnTo>
                    <a:pt x="821" y="561"/>
                  </a:lnTo>
                  <a:lnTo>
                    <a:pt x="821" y="559"/>
                  </a:lnTo>
                  <a:lnTo>
                    <a:pt x="821" y="557"/>
                  </a:lnTo>
                  <a:lnTo>
                    <a:pt x="824" y="557"/>
                  </a:lnTo>
                  <a:lnTo>
                    <a:pt x="828" y="559"/>
                  </a:lnTo>
                  <a:lnTo>
                    <a:pt x="831" y="559"/>
                  </a:lnTo>
                  <a:lnTo>
                    <a:pt x="833" y="559"/>
                  </a:lnTo>
                  <a:lnTo>
                    <a:pt x="833" y="557"/>
                  </a:lnTo>
                  <a:lnTo>
                    <a:pt x="836" y="554"/>
                  </a:lnTo>
                  <a:lnTo>
                    <a:pt x="838" y="554"/>
                  </a:lnTo>
                  <a:lnTo>
                    <a:pt x="838" y="552"/>
                  </a:lnTo>
                  <a:lnTo>
                    <a:pt x="838" y="552"/>
                  </a:lnTo>
                  <a:lnTo>
                    <a:pt x="840" y="552"/>
                  </a:lnTo>
                  <a:lnTo>
                    <a:pt x="840" y="552"/>
                  </a:lnTo>
                  <a:lnTo>
                    <a:pt x="840" y="550"/>
                  </a:lnTo>
                  <a:lnTo>
                    <a:pt x="840" y="547"/>
                  </a:lnTo>
                  <a:lnTo>
                    <a:pt x="840" y="547"/>
                  </a:lnTo>
                  <a:lnTo>
                    <a:pt x="843" y="545"/>
                  </a:lnTo>
                  <a:lnTo>
                    <a:pt x="850" y="540"/>
                  </a:lnTo>
                  <a:lnTo>
                    <a:pt x="850" y="540"/>
                  </a:lnTo>
                  <a:lnTo>
                    <a:pt x="852" y="538"/>
                  </a:lnTo>
                  <a:lnTo>
                    <a:pt x="852" y="538"/>
                  </a:lnTo>
                  <a:lnTo>
                    <a:pt x="852" y="535"/>
                  </a:lnTo>
                  <a:lnTo>
                    <a:pt x="852" y="535"/>
                  </a:lnTo>
                  <a:lnTo>
                    <a:pt x="857" y="535"/>
                  </a:lnTo>
                  <a:lnTo>
                    <a:pt x="857" y="533"/>
                  </a:lnTo>
                  <a:lnTo>
                    <a:pt x="859" y="533"/>
                  </a:lnTo>
                  <a:lnTo>
                    <a:pt x="859" y="531"/>
                  </a:lnTo>
                  <a:lnTo>
                    <a:pt x="862" y="531"/>
                  </a:lnTo>
                  <a:lnTo>
                    <a:pt x="864" y="528"/>
                  </a:lnTo>
                  <a:lnTo>
                    <a:pt x="864" y="528"/>
                  </a:lnTo>
                  <a:lnTo>
                    <a:pt x="864" y="526"/>
                  </a:lnTo>
                  <a:lnTo>
                    <a:pt x="866" y="526"/>
                  </a:lnTo>
                  <a:lnTo>
                    <a:pt x="869" y="524"/>
                  </a:lnTo>
                  <a:lnTo>
                    <a:pt x="871" y="524"/>
                  </a:lnTo>
                  <a:lnTo>
                    <a:pt x="871" y="524"/>
                  </a:lnTo>
                  <a:lnTo>
                    <a:pt x="873" y="524"/>
                  </a:lnTo>
                  <a:lnTo>
                    <a:pt x="873" y="524"/>
                  </a:lnTo>
                  <a:lnTo>
                    <a:pt x="873" y="521"/>
                  </a:lnTo>
                  <a:lnTo>
                    <a:pt x="873" y="521"/>
                  </a:lnTo>
                  <a:lnTo>
                    <a:pt x="876" y="519"/>
                  </a:lnTo>
                  <a:lnTo>
                    <a:pt x="878" y="516"/>
                  </a:lnTo>
                  <a:lnTo>
                    <a:pt x="880" y="516"/>
                  </a:lnTo>
                  <a:lnTo>
                    <a:pt x="883" y="516"/>
                  </a:lnTo>
                  <a:lnTo>
                    <a:pt x="888" y="516"/>
                  </a:lnTo>
                  <a:lnTo>
                    <a:pt x="890" y="514"/>
                  </a:lnTo>
                  <a:lnTo>
                    <a:pt x="892" y="512"/>
                  </a:lnTo>
                  <a:lnTo>
                    <a:pt x="895" y="512"/>
                  </a:lnTo>
                  <a:lnTo>
                    <a:pt x="895" y="509"/>
                  </a:lnTo>
                  <a:lnTo>
                    <a:pt x="897" y="509"/>
                  </a:lnTo>
                  <a:lnTo>
                    <a:pt x="897" y="509"/>
                  </a:lnTo>
                  <a:lnTo>
                    <a:pt x="897" y="507"/>
                  </a:lnTo>
                  <a:lnTo>
                    <a:pt x="899" y="505"/>
                  </a:lnTo>
                  <a:lnTo>
                    <a:pt x="899" y="502"/>
                  </a:lnTo>
                  <a:lnTo>
                    <a:pt x="902" y="502"/>
                  </a:lnTo>
                  <a:lnTo>
                    <a:pt x="904" y="500"/>
                  </a:lnTo>
                  <a:lnTo>
                    <a:pt x="907" y="502"/>
                  </a:lnTo>
                  <a:lnTo>
                    <a:pt x="909" y="500"/>
                  </a:lnTo>
                  <a:lnTo>
                    <a:pt x="909" y="500"/>
                  </a:lnTo>
                  <a:lnTo>
                    <a:pt x="911" y="500"/>
                  </a:lnTo>
                  <a:lnTo>
                    <a:pt x="914" y="500"/>
                  </a:lnTo>
                  <a:lnTo>
                    <a:pt x="914" y="498"/>
                  </a:lnTo>
                  <a:lnTo>
                    <a:pt x="914" y="498"/>
                  </a:lnTo>
                  <a:lnTo>
                    <a:pt x="914" y="495"/>
                  </a:lnTo>
                  <a:lnTo>
                    <a:pt x="916" y="495"/>
                  </a:lnTo>
                  <a:lnTo>
                    <a:pt x="921" y="495"/>
                  </a:lnTo>
                  <a:lnTo>
                    <a:pt x="923" y="495"/>
                  </a:lnTo>
                  <a:lnTo>
                    <a:pt x="923" y="493"/>
                  </a:lnTo>
                  <a:lnTo>
                    <a:pt x="928" y="490"/>
                  </a:lnTo>
                  <a:lnTo>
                    <a:pt x="935" y="486"/>
                  </a:lnTo>
                  <a:lnTo>
                    <a:pt x="935" y="486"/>
                  </a:lnTo>
                  <a:lnTo>
                    <a:pt x="937" y="486"/>
                  </a:lnTo>
                  <a:lnTo>
                    <a:pt x="942" y="483"/>
                  </a:lnTo>
                  <a:lnTo>
                    <a:pt x="944" y="483"/>
                  </a:lnTo>
                  <a:lnTo>
                    <a:pt x="944" y="483"/>
                  </a:lnTo>
                  <a:lnTo>
                    <a:pt x="947" y="481"/>
                  </a:lnTo>
                  <a:lnTo>
                    <a:pt x="949" y="479"/>
                  </a:lnTo>
                  <a:lnTo>
                    <a:pt x="951" y="479"/>
                  </a:lnTo>
                  <a:lnTo>
                    <a:pt x="956" y="476"/>
                  </a:lnTo>
                  <a:lnTo>
                    <a:pt x="959" y="474"/>
                  </a:lnTo>
                  <a:lnTo>
                    <a:pt x="956" y="469"/>
                  </a:lnTo>
                  <a:lnTo>
                    <a:pt x="963" y="469"/>
                  </a:lnTo>
                  <a:lnTo>
                    <a:pt x="963" y="467"/>
                  </a:lnTo>
                  <a:lnTo>
                    <a:pt x="966" y="467"/>
                  </a:lnTo>
                  <a:lnTo>
                    <a:pt x="966" y="464"/>
                  </a:lnTo>
                  <a:lnTo>
                    <a:pt x="966" y="464"/>
                  </a:lnTo>
                  <a:lnTo>
                    <a:pt x="966" y="462"/>
                  </a:lnTo>
                  <a:lnTo>
                    <a:pt x="968" y="462"/>
                  </a:lnTo>
                  <a:lnTo>
                    <a:pt x="970" y="462"/>
                  </a:lnTo>
                  <a:lnTo>
                    <a:pt x="973" y="462"/>
                  </a:lnTo>
                  <a:lnTo>
                    <a:pt x="975" y="460"/>
                  </a:lnTo>
                  <a:lnTo>
                    <a:pt x="978" y="460"/>
                  </a:lnTo>
                  <a:lnTo>
                    <a:pt x="980" y="460"/>
                  </a:lnTo>
                  <a:lnTo>
                    <a:pt x="980" y="460"/>
                  </a:lnTo>
                  <a:lnTo>
                    <a:pt x="982" y="460"/>
                  </a:lnTo>
                  <a:lnTo>
                    <a:pt x="982" y="460"/>
                  </a:lnTo>
                  <a:lnTo>
                    <a:pt x="985" y="460"/>
                  </a:lnTo>
                  <a:lnTo>
                    <a:pt x="985" y="460"/>
                  </a:lnTo>
                  <a:lnTo>
                    <a:pt x="987" y="460"/>
                  </a:lnTo>
                  <a:lnTo>
                    <a:pt x="987" y="460"/>
                  </a:lnTo>
                  <a:lnTo>
                    <a:pt x="987" y="457"/>
                  </a:lnTo>
                  <a:lnTo>
                    <a:pt x="987" y="455"/>
                  </a:lnTo>
                  <a:lnTo>
                    <a:pt x="989" y="455"/>
                  </a:lnTo>
                  <a:lnTo>
                    <a:pt x="989" y="453"/>
                  </a:lnTo>
                  <a:lnTo>
                    <a:pt x="989" y="453"/>
                  </a:lnTo>
                  <a:lnTo>
                    <a:pt x="989" y="450"/>
                  </a:lnTo>
                  <a:lnTo>
                    <a:pt x="989" y="450"/>
                  </a:lnTo>
                  <a:lnTo>
                    <a:pt x="989" y="448"/>
                  </a:lnTo>
                  <a:lnTo>
                    <a:pt x="989" y="445"/>
                  </a:lnTo>
                  <a:lnTo>
                    <a:pt x="992" y="445"/>
                  </a:lnTo>
                  <a:lnTo>
                    <a:pt x="996" y="448"/>
                  </a:lnTo>
                  <a:lnTo>
                    <a:pt x="996" y="445"/>
                  </a:lnTo>
                  <a:lnTo>
                    <a:pt x="996" y="443"/>
                  </a:lnTo>
                  <a:lnTo>
                    <a:pt x="999" y="443"/>
                  </a:lnTo>
                  <a:lnTo>
                    <a:pt x="1001" y="443"/>
                  </a:lnTo>
                  <a:lnTo>
                    <a:pt x="1001" y="441"/>
                  </a:lnTo>
                  <a:lnTo>
                    <a:pt x="1001" y="441"/>
                  </a:lnTo>
                  <a:lnTo>
                    <a:pt x="999" y="438"/>
                  </a:lnTo>
                  <a:lnTo>
                    <a:pt x="999" y="438"/>
                  </a:lnTo>
                  <a:lnTo>
                    <a:pt x="999" y="436"/>
                  </a:lnTo>
                  <a:lnTo>
                    <a:pt x="999" y="436"/>
                  </a:lnTo>
                  <a:lnTo>
                    <a:pt x="999" y="436"/>
                  </a:lnTo>
                  <a:lnTo>
                    <a:pt x="999" y="436"/>
                  </a:lnTo>
                  <a:lnTo>
                    <a:pt x="999" y="436"/>
                  </a:lnTo>
                  <a:lnTo>
                    <a:pt x="1001" y="436"/>
                  </a:lnTo>
                  <a:lnTo>
                    <a:pt x="1001" y="434"/>
                  </a:lnTo>
                  <a:lnTo>
                    <a:pt x="1006" y="431"/>
                  </a:lnTo>
                  <a:lnTo>
                    <a:pt x="1006" y="431"/>
                  </a:lnTo>
                  <a:lnTo>
                    <a:pt x="1006" y="42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3">
              <a:extLst>
                <a:ext uri="{FF2B5EF4-FFF2-40B4-BE49-F238E27FC236}">
                  <a16:creationId xmlns:a16="http://schemas.microsoft.com/office/drawing/2014/main" id="{73F28630-89F1-4D52-8D18-8F2FF8888CA9}"/>
                </a:ext>
              </a:extLst>
            </p:cNvPr>
            <p:cNvSpPr>
              <a:spLocks/>
            </p:cNvSpPr>
            <p:nvPr/>
          </p:nvSpPr>
          <p:spPr bwMode="auto">
            <a:xfrm>
              <a:off x="2820" y="891"/>
              <a:ext cx="350" cy="396"/>
            </a:xfrm>
            <a:custGeom>
              <a:avLst/>
              <a:gdLst>
                <a:gd name="T0" fmla="*/ 350 w 350"/>
                <a:gd name="T1" fmla="*/ 263 h 396"/>
                <a:gd name="T2" fmla="*/ 345 w 350"/>
                <a:gd name="T3" fmla="*/ 249 h 396"/>
                <a:gd name="T4" fmla="*/ 336 w 350"/>
                <a:gd name="T5" fmla="*/ 249 h 396"/>
                <a:gd name="T6" fmla="*/ 331 w 350"/>
                <a:gd name="T7" fmla="*/ 232 h 396"/>
                <a:gd name="T8" fmla="*/ 338 w 350"/>
                <a:gd name="T9" fmla="*/ 225 h 396"/>
                <a:gd name="T10" fmla="*/ 317 w 350"/>
                <a:gd name="T11" fmla="*/ 197 h 396"/>
                <a:gd name="T12" fmla="*/ 319 w 350"/>
                <a:gd name="T13" fmla="*/ 176 h 396"/>
                <a:gd name="T14" fmla="*/ 310 w 350"/>
                <a:gd name="T15" fmla="*/ 168 h 396"/>
                <a:gd name="T16" fmla="*/ 305 w 350"/>
                <a:gd name="T17" fmla="*/ 166 h 396"/>
                <a:gd name="T18" fmla="*/ 296 w 350"/>
                <a:gd name="T19" fmla="*/ 161 h 396"/>
                <a:gd name="T20" fmla="*/ 284 w 350"/>
                <a:gd name="T21" fmla="*/ 159 h 396"/>
                <a:gd name="T22" fmla="*/ 270 w 350"/>
                <a:gd name="T23" fmla="*/ 164 h 396"/>
                <a:gd name="T24" fmla="*/ 239 w 350"/>
                <a:gd name="T25" fmla="*/ 93 h 396"/>
                <a:gd name="T26" fmla="*/ 218 w 350"/>
                <a:gd name="T27" fmla="*/ 67 h 396"/>
                <a:gd name="T28" fmla="*/ 208 w 350"/>
                <a:gd name="T29" fmla="*/ 48 h 396"/>
                <a:gd name="T30" fmla="*/ 201 w 350"/>
                <a:gd name="T31" fmla="*/ 38 h 396"/>
                <a:gd name="T32" fmla="*/ 236 w 350"/>
                <a:gd name="T33" fmla="*/ 12 h 396"/>
                <a:gd name="T34" fmla="*/ 215 w 350"/>
                <a:gd name="T35" fmla="*/ 12 h 396"/>
                <a:gd name="T36" fmla="*/ 184 w 350"/>
                <a:gd name="T37" fmla="*/ 26 h 396"/>
                <a:gd name="T38" fmla="*/ 170 w 350"/>
                <a:gd name="T39" fmla="*/ 29 h 396"/>
                <a:gd name="T40" fmla="*/ 151 w 350"/>
                <a:gd name="T41" fmla="*/ 55 h 396"/>
                <a:gd name="T42" fmla="*/ 132 w 350"/>
                <a:gd name="T43" fmla="*/ 62 h 396"/>
                <a:gd name="T44" fmla="*/ 109 w 350"/>
                <a:gd name="T45" fmla="*/ 74 h 396"/>
                <a:gd name="T46" fmla="*/ 78 w 350"/>
                <a:gd name="T47" fmla="*/ 102 h 396"/>
                <a:gd name="T48" fmla="*/ 80 w 350"/>
                <a:gd name="T49" fmla="*/ 123 h 396"/>
                <a:gd name="T50" fmla="*/ 75 w 350"/>
                <a:gd name="T51" fmla="*/ 180 h 396"/>
                <a:gd name="T52" fmla="*/ 83 w 350"/>
                <a:gd name="T53" fmla="*/ 199 h 396"/>
                <a:gd name="T54" fmla="*/ 64 w 350"/>
                <a:gd name="T55" fmla="*/ 218 h 396"/>
                <a:gd name="T56" fmla="*/ 47 w 350"/>
                <a:gd name="T57" fmla="*/ 230 h 396"/>
                <a:gd name="T58" fmla="*/ 35 w 350"/>
                <a:gd name="T59" fmla="*/ 247 h 396"/>
                <a:gd name="T60" fmla="*/ 23 w 350"/>
                <a:gd name="T61" fmla="*/ 270 h 396"/>
                <a:gd name="T62" fmla="*/ 2 w 350"/>
                <a:gd name="T63" fmla="*/ 287 h 396"/>
                <a:gd name="T64" fmla="*/ 14 w 350"/>
                <a:gd name="T65" fmla="*/ 320 h 396"/>
                <a:gd name="T66" fmla="*/ 90 w 350"/>
                <a:gd name="T67" fmla="*/ 348 h 396"/>
                <a:gd name="T68" fmla="*/ 109 w 350"/>
                <a:gd name="T69" fmla="*/ 339 h 396"/>
                <a:gd name="T70" fmla="*/ 123 w 350"/>
                <a:gd name="T71" fmla="*/ 346 h 396"/>
                <a:gd name="T72" fmla="*/ 135 w 350"/>
                <a:gd name="T73" fmla="*/ 355 h 396"/>
                <a:gd name="T74" fmla="*/ 144 w 350"/>
                <a:gd name="T75" fmla="*/ 348 h 396"/>
                <a:gd name="T76" fmla="*/ 144 w 350"/>
                <a:gd name="T77" fmla="*/ 355 h 396"/>
                <a:gd name="T78" fmla="*/ 149 w 350"/>
                <a:gd name="T79" fmla="*/ 365 h 396"/>
                <a:gd name="T80" fmla="*/ 156 w 350"/>
                <a:gd name="T81" fmla="*/ 367 h 396"/>
                <a:gd name="T82" fmla="*/ 156 w 350"/>
                <a:gd name="T83" fmla="*/ 372 h 396"/>
                <a:gd name="T84" fmla="*/ 151 w 350"/>
                <a:gd name="T85" fmla="*/ 379 h 396"/>
                <a:gd name="T86" fmla="*/ 156 w 350"/>
                <a:gd name="T87" fmla="*/ 389 h 396"/>
                <a:gd name="T88" fmla="*/ 165 w 350"/>
                <a:gd name="T89" fmla="*/ 391 h 396"/>
                <a:gd name="T90" fmla="*/ 173 w 350"/>
                <a:gd name="T91" fmla="*/ 379 h 396"/>
                <a:gd name="T92" fmla="*/ 194 w 350"/>
                <a:gd name="T93" fmla="*/ 365 h 396"/>
                <a:gd name="T94" fmla="*/ 215 w 350"/>
                <a:gd name="T95" fmla="*/ 365 h 396"/>
                <a:gd name="T96" fmla="*/ 234 w 350"/>
                <a:gd name="T97" fmla="*/ 372 h 396"/>
                <a:gd name="T98" fmla="*/ 262 w 350"/>
                <a:gd name="T99" fmla="*/ 360 h 396"/>
                <a:gd name="T100" fmla="*/ 267 w 350"/>
                <a:gd name="T101" fmla="*/ 346 h 396"/>
                <a:gd name="T102" fmla="*/ 272 w 350"/>
                <a:gd name="T103" fmla="*/ 329 h 396"/>
                <a:gd name="T104" fmla="*/ 270 w 350"/>
                <a:gd name="T105" fmla="*/ 322 h 396"/>
                <a:gd name="T106" fmla="*/ 284 w 350"/>
                <a:gd name="T107" fmla="*/ 322 h 396"/>
                <a:gd name="T108" fmla="*/ 291 w 350"/>
                <a:gd name="T109" fmla="*/ 322 h 396"/>
                <a:gd name="T110" fmla="*/ 293 w 350"/>
                <a:gd name="T111" fmla="*/ 313 h 396"/>
                <a:gd name="T112" fmla="*/ 319 w 350"/>
                <a:gd name="T113" fmla="*/ 318 h 396"/>
                <a:gd name="T114" fmla="*/ 317 w 350"/>
                <a:gd name="T115" fmla="*/ 308 h 396"/>
                <a:gd name="T116" fmla="*/ 310 w 350"/>
                <a:gd name="T117" fmla="*/ 308 h 396"/>
                <a:gd name="T118" fmla="*/ 329 w 350"/>
                <a:gd name="T119" fmla="*/ 294 h 396"/>
                <a:gd name="T120" fmla="*/ 331 w 350"/>
                <a:gd name="T121" fmla="*/ 282 h 396"/>
                <a:gd name="T122" fmla="*/ 348 w 350"/>
                <a:gd name="T123" fmla="*/ 28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 h="396">
                  <a:moveTo>
                    <a:pt x="350" y="280"/>
                  </a:moveTo>
                  <a:lnTo>
                    <a:pt x="350" y="277"/>
                  </a:lnTo>
                  <a:lnTo>
                    <a:pt x="350" y="273"/>
                  </a:lnTo>
                  <a:lnTo>
                    <a:pt x="350" y="273"/>
                  </a:lnTo>
                  <a:lnTo>
                    <a:pt x="350" y="273"/>
                  </a:lnTo>
                  <a:lnTo>
                    <a:pt x="350" y="270"/>
                  </a:lnTo>
                  <a:lnTo>
                    <a:pt x="350" y="270"/>
                  </a:lnTo>
                  <a:lnTo>
                    <a:pt x="350" y="268"/>
                  </a:lnTo>
                  <a:lnTo>
                    <a:pt x="350" y="268"/>
                  </a:lnTo>
                  <a:lnTo>
                    <a:pt x="350" y="268"/>
                  </a:lnTo>
                  <a:lnTo>
                    <a:pt x="350" y="265"/>
                  </a:lnTo>
                  <a:lnTo>
                    <a:pt x="350" y="263"/>
                  </a:lnTo>
                  <a:lnTo>
                    <a:pt x="350" y="258"/>
                  </a:lnTo>
                  <a:lnTo>
                    <a:pt x="350" y="258"/>
                  </a:lnTo>
                  <a:lnTo>
                    <a:pt x="350" y="258"/>
                  </a:lnTo>
                  <a:lnTo>
                    <a:pt x="350" y="256"/>
                  </a:lnTo>
                  <a:lnTo>
                    <a:pt x="348" y="254"/>
                  </a:lnTo>
                  <a:lnTo>
                    <a:pt x="348" y="254"/>
                  </a:lnTo>
                  <a:lnTo>
                    <a:pt x="348" y="254"/>
                  </a:lnTo>
                  <a:lnTo>
                    <a:pt x="348" y="254"/>
                  </a:lnTo>
                  <a:lnTo>
                    <a:pt x="345" y="254"/>
                  </a:lnTo>
                  <a:lnTo>
                    <a:pt x="345" y="251"/>
                  </a:lnTo>
                  <a:lnTo>
                    <a:pt x="345" y="249"/>
                  </a:lnTo>
                  <a:lnTo>
                    <a:pt x="345" y="249"/>
                  </a:lnTo>
                  <a:lnTo>
                    <a:pt x="345" y="247"/>
                  </a:lnTo>
                  <a:lnTo>
                    <a:pt x="343" y="247"/>
                  </a:lnTo>
                  <a:lnTo>
                    <a:pt x="343" y="247"/>
                  </a:lnTo>
                  <a:lnTo>
                    <a:pt x="343" y="247"/>
                  </a:lnTo>
                  <a:lnTo>
                    <a:pt x="343" y="249"/>
                  </a:lnTo>
                  <a:lnTo>
                    <a:pt x="341" y="247"/>
                  </a:lnTo>
                  <a:lnTo>
                    <a:pt x="341" y="247"/>
                  </a:lnTo>
                  <a:lnTo>
                    <a:pt x="338" y="247"/>
                  </a:lnTo>
                  <a:lnTo>
                    <a:pt x="338" y="247"/>
                  </a:lnTo>
                  <a:lnTo>
                    <a:pt x="338" y="247"/>
                  </a:lnTo>
                  <a:lnTo>
                    <a:pt x="336" y="249"/>
                  </a:lnTo>
                  <a:lnTo>
                    <a:pt x="336" y="249"/>
                  </a:lnTo>
                  <a:lnTo>
                    <a:pt x="336" y="249"/>
                  </a:lnTo>
                  <a:lnTo>
                    <a:pt x="336" y="247"/>
                  </a:lnTo>
                  <a:lnTo>
                    <a:pt x="334" y="247"/>
                  </a:lnTo>
                  <a:lnTo>
                    <a:pt x="331" y="242"/>
                  </a:lnTo>
                  <a:lnTo>
                    <a:pt x="326" y="239"/>
                  </a:lnTo>
                  <a:lnTo>
                    <a:pt x="326" y="239"/>
                  </a:lnTo>
                  <a:lnTo>
                    <a:pt x="326" y="237"/>
                  </a:lnTo>
                  <a:lnTo>
                    <a:pt x="326" y="237"/>
                  </a:lnTo>
                  <a:lnTo>
                    <a:pt x="326" y="235"/>
                  </a:lnTo>
                  <a:lnTo>
                    <a:pt x="326" y="235"/>
                  </a:lnTo>
                  <a:lnTo>
                    <a:pt x="326" y="235"/>
                  </a:lnTo>
                  <a:lnTo>
                    <a:pt x="331" y="232"/>
                  </a:lnTo>
                  <a:lnTo>
                    <a:pt x="334" y="232"/>
                  </a:lnTo>
                  <a:lnTo>
                    <a:pt x="336" y="232"/>
                  </a:lnTo>
                  <a:lnTo>
                    <a:pt x="341" y="232"/>
                  </a:lnTo>
                  <a:lnTo>
                    <a:pt x="341" y="230"/>
                  </a:lnTo>
                  <a:lnTo>
                    <a:pt x="343" y="228"/>
                  </a:lnTo>
                  <a:lnTo>
                    <a:pt x="343" y="228"/>
                  </a:lnTo>
                  <a:lnTo>
                    <a:pt x="343" y="228"/>
                  </a:lnTo>
                  <a:lnTo>
                    <a:pt x="343" y="225"/>
                  </a:lnTo>
                  <a:lnTo>
                    <a:pt x="341" y="225"/>
                  </a:lnTo>
                  <a:lnTo>
                    <a:pt x="341" y="225"/>
                  </a:lnTo>
                  <a:lnTo>
                    <a:pt x="338" y="225"/>
                  </a:lnTo>
                  <a:lnTo>
                    <a:pt x="338" y="225"/>
                  </a:lnTo>
                  <a:lnTo>
                    <a:pt x="338" y="223"/>
                  </a:lnTo>
                  <a:lnTo>
                    <a:pt x="336" y="221"/>
                  </a:lnTo>
                  <a:lnTo>
                    <a:pt x="336" y="218"/>
                  </a:lnTo>
                  <a:lnTo>
                    <a:pt x="334" y="218"/>
                  </a:lnTo>
                  <a:lnTo>
                    <a:pt x="329" y="213"/>
                  </a:lnTo>
                  <a:lnTo>
                    <a:pt x="326" y="211"/>
                  </a:lnTo>
                  <a:lnTo>
                    <a:pt x="322" y="204"/>
                  </a:lnTo>
                  <a:lnTo>
                    <a:pt x="319" y="202"/>
                  </a:lnTo>
                  <a:lnTo>
                    <a:pt x="317" y="202"/>
                  </a:lnTo>
                  <a:lnTo>
                    <a:pt x="317" y="199"/>
                  </a:lnTo>
                  <a:lnTo>
                    <a:pt x="317" y="197"/>
                  </a:lnTo>
                  <a:lnTo>
                    <a:pt x="317" y="197"/>
                  </a:lnTo>
                  <a:lnTo>
                    <a:pt x="317" y="194"/>
                  </a:lnTo>
                  <a:lnTo>
                    <a:pt x="317" y="194"/>
                  </a:lnTo>
                  <a:lnTo>
                    <a:pt x="317" y="192"/>
                  </a:lnTo>
                  <a:lnTo>
                    <a:pt x="317" y="190"/>
                  </a:lnTo>
                  <a:lnTo>
                    <a:pt x="317" y="190"/>
                  </a:lnTo>
                  <a:lnTo>
                    <a:pt x="315" y="187"/>
                  </a:lnTo>
                  <a:lnTo>
                    <a:pt x="315" y="187"/>
                  </a:lnTo>
                  <a:lnTo>
                    <a:pt x="315" y="180"/>
                  </a:lnTo>
                  <a:lnTo>
                    <a:pt x="315" y="180"/>
                  </a:lnTo>
                  <a:lnTo>
                    <a:pt x="317" y="178"/>
                  </a:lnTo>
                  <a:lnTo>
                    <a:pt x="317" y="178"/>
                  </a:lnTo>
                  <a:lnTo>
                    <a:pt x="319" y="176"/>
                  </a:lnTo>
                  <a:lnTo>
                    <a:pt x="317" y="176"/>
                  </a:lnTo>
                  <a:lnTo>
                    <a:pt x="317" y="173"/>
                  </a:lnTo>
                  <a:lnTo>
                    <a:pt x="315" y="176"/>
                  </a:lnTo>
                  <a:lnTo>
                    <a:pt x="312" y="176"/>
                  </a:lnTo>
                  <a:lnTo>
                    <a:pt x="312" y="173"/>
                  </a:lnTo>
                  <a:lnTo>
                    <a:pt x="315" y="171"/>
                  </a:lnTo>
                  <a:lnTo>
                    <a:pt x="315" y="171"/>
                  </a:lnTo>
                  <a:lnTo>
                    <a:pt x="312" y="168"/>
                  </a:lnTo>
                  <a:lnTo>
                    <a:pt x="312" y="168"/>
                  </a:lnTo>
                  <a:lnTo>
                    <a:pt x="312" y="168"/>
                  </a:lnTo>
                  <a:lnTo>
                    <a:pt x="312" y="168"/>
                  </a:lnTo>
                  <a:lnTo>
                    <a:pt x="310" y="168"/>
                  </a:lnTo>
                  <a:lnTo>
                    <a:pt x="310" y="168"/>
                  </a:lnTo>
                  <a:lnTo>
                    <a:pt x="310" y="171"/>
                  </a:lnTo>
                  <a:lnTo>
                    <a:pt x="310" y="171"/>
                  </a:lnTo>
                  <a:lnTo>
                    <a:pt x="310" y="171"/>
                  </a:lnTo>
                  <a:lnTo>
                    <a:pt x="307" y="171"/>
                  </a:lnTo>
                  <a:lnTo>
                    <a:pt x="307" y="168"/>
                  </a:lnTo>
                  <a:lnTo>
                    <a:pt x="307" y="168"/>
                  </a:lnTo>
                  <a:lnTo>
                    <a:pt x="307" y="166"/>
                  </a:lnTo>
                  <a:lnTo>
                    <a:pt x="305" y="166"/>
                  </a:lnTo>
                  <a:lnTo>
                    <a:pt x="305" y="166"/>
                  </a:lnTo>
                  <a:lnTo>
                    <a:pt x="305" y="166"/>
                  </a:lnTo>
                  <a:lnTo>
                    <a:pt x="305" y="166"/>
                  </a:lnTo>
                  <a:lnTo>
                    <a:pt x="303" y="166"/>
                  </a:lnTo>
                  <a:lnTo>
                    <a:pt x="303" y="166"/>
                  </a:lnTo>
                  <a:lnTo>
                    <a:pt x="303" y="166"/>
                  </a:lnTo>
                  <a:lnTo>
                    <a:pt x="303" y="166"/>
                  </a:lnTo>
                  <a:lnTo>
                    <a:pt x="300" y="164"/>
                  </a:lnTo>
                  <a:lnTo>
                    <a:pt x="300" y="164"/>
                  </a:lnTo>
                  <a:lnTo>
                    <a:pt x="300" y="164"/>
                  </a:lnTo>
                  <a:lnTo>
                    <a:pt x="300" y="164"/>
                  </a:lnTo>
                  <a:lnTo>
                    <a:pt x="298" y="166"/>
                  </a:lnTo>
                  <a:lnTo>
                    <a:pt x="298" y="166"/>
                  </a:lnTo>
                  <a:lnTo>
                    <a:pt x="298" y="164"/>
                  </a:lnTo>
                  <a:lnTo>
                    <a:pt x="296" y="161"/>
                  </a:lnTo>
                  <a:lnTo>
                    <a:pt x="293" y="157"/>
                  </a:lnTo>
                  <a:lnTo>
                    <a:pt x="289" y="150"/>
                  </a:lnTo>
                  <a:lnTo>
                    <a:pt x="289" y="147"/>
                  </a:lnTo>
                  <a:lnTo>
                    <a:pt x="289" y="147"/>
                  </a:lnTo>
                  <a:lnTo>
                    <a:pt x="286" y="147"/>
                  </a:lnTo>
                  <a:lnTo>
                    <a:pt x="286" y="150"/>
                  </a:lnTo>
                  <a:lnTo>
                    <a:pt x="286" y="150"/>
                  </a:lnTo>
                  <a:lnTo>
                    <a:pt x="284" y="150"/>
                  </a:lnTo>
                  <a:lnTo>
                    <a:pt x="284" y="152"/>
                  </a:lnTo>
                  <a:lnTo>
                    <a:pt x="284" y="157"/>
                  </a:lnTo>
                  <a:lnTo>
                    <a:pt x="284" y="157"/>
                  </a:lnTo>
                  <a:lnTo>
                    <a:pt x="284" y="159"/>
                  </a:lnTo>
                  <a:lnTo>
                    <a:pt x="281" y="157"/>
                  </a:lnTo>
                  <a:lnTo>
                    <a:pt x="281" y="159"/>
                  </a:lnTo>
                  <a:lnTo>
                    <a:pt x="279" y="159"/>
                  </a:lnTo>
                  <a:lnTo>
                    <a:pt x="279" y="161"/>
                  </a:lnTo>
                  <a:lnTo>
                    <a:pt x="279" y="164"/>
                  </a:lnTo>
                  <a:lnTo>
                    <a:pt x="279" y="164"/>
                  </a:lnTo>
                  <a:lnTo>
                    <a:pt x="277" y="164"/>
                  </a:lnTo>
                  <a:lnTo>
                    <a:pt x="277" y="164"/>
                  </a:lnTo>
                  <a:lnTo>
                    <a:pt x="274" y="161"/>
                  </a:lnTo>
                  <a:lnTo>
                    <a:pt x="272" y="161"/>
                  </a:lnTo>
                  <a:lnTo>
                    <a:pt x="272" y="164"/>
                  </a:lnTo>
                  <a:lnTo>
                    <a:pt x="270" y="164"/>
                  </a:lnTo>
                  <a:lnTo>
                    <a:pt x="267" y="161"/>
                  </a:lnTo>
                  <a:lnTo>
                    <a:pt x="265" y="159"/>
                  </a:lnTo>
                  <a:lnTo>
                    <a:pt x="262" y="157"/>
                  </a:lnTo>
                  <a:lnTo>
                    <a:pt x="262" y="154"/>
                  </a:lnTo>
                  <a:lnTo>
                    <a:pt x="260" y="147"/>
                  </a:lnTo>
                  <a:lnTo>
                    <a:pt x="255" y="128"/>
                  </a:lnTo>
                  <a:lnTo>
                    <a:pt x="241" y="102"/>
                  </a:lnTo>
                  <a:lnTo>
                    <a:pt x="239" y="97"/>
                  </a:lnTo>
                  <a:lnTo>
                    <a:pt x="236" y="95"/>
                  </a:lnTo>
                  <a:lnTo>
                    <a:pt x="239" y="95"/>
                  </a:lnTo>
                  <a:lnTo>
                    <a:pt x="239" y="93"/>
                  </a:lnTo>
                  <a:lnTo>
                    <a:pt x="239" y="93"/>
                  </a:lnTo>
                  <a:lnTo>
                    <a:pt x="239" y="93"/>
                  </a:lnTo>
                  <a:lnTo>
                    <a:pt x="241" y="93"/>
                  </a:lnTo>
                  <a:lnTo>
                    <a:pt x="241" y="93"/>
                  </a:lnTo>
                  <a:lnTo>
                    <a:pt x="244" y="93"/>
                  </a:lnTo>
                  <a:lnTo>
                    <a:pt x="244" y="93"/>
                  </a:lnTo>
                  <a:lnTo>
                    <a:pt x="244" y="90"/>
                  </a:lnTo>
                  <a:lnTo>
                    <a:pt x="239" y="83"/>
                  </a:lnTo>
                  <a:lnTo>
                    <a:pt x="234" y="76"/>
                  </a:lnTo>
                  <a:lnTo>
                    <a:pt x="232" y="74"/>
                  </a:lnTo>
                  <a:lnTo>
                    <a:pt x="232" y="74"/>
                  </a:lnTo>
                  <a:lnTo>
                    <a:pt x="225" y="69"/>
                  </a:lnTo>
                  <a:lnTo>
                    <a:pt x="218" y="67"/>
                  </a:lnTo>
                  <a:lnTo>
                    <a:pt x="213" y="64"/>
                  </a:lnTo>
                  <a:lnTo>
                    <a:pt x="213" y="62"/>
                  </a:lnTo>
                  <a:lnTo>
                    <a:pt x="210" y="64"/>
                  </a:lnTo>
                  <a:lnTo>
                    <a:pt x="208" y="62"/>
                  </a:lnTo>
                  <a:lnTo>
                    <a:pt x="201" y="62"/>
                  </a:lnTo>
                  <a:lnTo>
                    <a:pt x="201" y="60"/>
                  </a:lnTo>
                  <a:lnTo>
                    <a:pt x="199" y="60"/>
                  </a:lnTo>
                  <a:lnTo>
                    <a:pt x="199" y="60"/>
                  </a:lnTo>
                  <a:lnTo>
                    <a:pt x="199" y="57"/>
                  </a:lnTo>
                  <a:lnTo>
                    <a:pt x="206" y="50"/>
                  </a:lnTo>
                  <a:lnTo>
                    <a:pt x="206" y="48"/>
                  </a:lnTo>
                  <a:lnTo>
                    <a:pt x="208" y="48"/>
                  </a:lnTo>
                  <a:lnTo>
                    <a:pt x="208" y="45"/>
                  </a:lnTo>
                  <a:lnTo>
                    <a:pt x="208" y="43"/>
                  </a:lnTo>
                  <a:lnTo>
                    <a:pt x="208" y="43"/>
                  </a:lnTo>
                  <a:lnTo>
                    <a:pt x="206" y="43"/>
                  </a:lnTo>
                  <a:lnTo>
                    <a:pt x="206" y="43"/>
                  </a:lnTo>
                  <a:lnTo>
                    <a:pt x="206" y="45"/>
                  </a:lnTo>
                  <a:lnTo>
                    <a:pt x="203" y="45"/>
                  </a:lnTo>
                  <a:lnTo>
                    <a:pt x="203" y="45"/>
                  </a:lnTo>
                  <a:lnTo>
                    <a:pt x="203" y="43"/>
                  </a:lnTo>
                  <a:lnTo>
                    <a:pt x="201" y="43"/>
                  </a:lnTo>
                  <a:lnTo>
                    <a:pt x="201" y="41"/>
                  </a:lnTo>
                  <a:lnTo>
                    <a:pt x="201" y="38"/>
                  </a:lnTo>
                  <a:lnTo>
                    <a:pt x="203" y="36"/>
                  </a:lnTo>
                  <a:lnTo>
                    <a:pt x="203" y="36"/>
                  </a:lnTo>
                  <a:lnTo>
                    <a:pt x="203" y="36"/>
                  </a:lnTo>
                  <a:lnTo>
                    <a:pt x="210" y="34"/>
                  </a:lnTo>
                  <a:lnTo>
                    <a:pt x="213" y="34"/>
                  </a:lnTo>
                  <a:lnTo>
                    <a:pt x="215" y="31"/>
                  </a:lnTo>
                  <a:lnTo>
                    <a:pt x="218" y="29"/>
                  </a:lnTo>
                  <a:lnTo>
                    <a:pt x="222" y="24"/>
                  </a:lnTo>
                  <a:lnTo>
                    <a:pt x="229" y="17"/>
                  </a:lnTo>
                  <a:lnTo>
                    <a:pt x="236" y="15"/>
                  </a:lnTo>
                  <a:lnTo>
                    <a:pt x="236" y="15"/>
                  </a:lnTo>
                  <a:lnTo>
                    <a:pt x="236" y="12"/>
                  </a:lnTo>
                  <a:lnTo>
                    <a:pt x="236" y="12"/>
                  </a:lnTo>
                  <a:lnTo>
                    <a:pt x="232" y="3"/>
                  </a:lnTo>
                  <a:lnTo>
                    <a:pt x="232" y="3"/>
                  </a:lnTo>
                  <a:lnTo>
                    <a:pt x="229" y="0"/>
                  </a:lnTo>
                  <a:lnTo>
                    <a:pt x="229" y="0"/>
                  </a:lnTo>
                  <a:lnTo>
                    <a:pt x="227" y="3"/>
                  </a:lnTo>
                  <a:lnTo>
                    <a:pt x="227" y="3"/>
                  </a:lnTo>
                  <a:lnTo>
                    <a:pt x="225" y="3"/>
                  </a:lnTo>
                  <a:lnTo>
                    <a:pt x="222" y="5"/>
                  </a:lnTo>
                  <a:lnTo>
                    <a:pt x="218" y="7"/>
                  </a:lnTo>
                  <a:lnTo>
                    <a:pt x="218" y="7"/>
                  </a:lnTo>
                  <a:lnTo>
                    <a:pt x="215" y="12"/>
                  </a:lnTo>
                  <a:lnTo>
                    <a:pt x="215" y="12"/>
                  </a:lnTo>
                  <a:lnTo>
                    <a:pt x="215" y="12"/>
                  </a:lnTo>
                  <a:lnTo>
                    <a:pt x="213" y="15"/>
                  </a:lnTo>
                  <a:lnTo>
                    <a:pt x="213" y="15"/>
                  </a:lnTo>
                  <a:lnTo>
                    <a:pt x="210" y="17"/>
                  </a:lnTo>
                  <a:lnTo>
                    <a:pt x="201" y="17"/>
                  </a:lnTo>
                  <a:lnTo>
                    <a:pt x="199" y="19"/>
                  </a:lnTo>
                  <a:lnTo>
                    <a:pt x="194" y="24"/>
                  </a:lnTo>
                  <a:lnTo>
                    <a:pt x="189" y="29"/>
                  </a:lnTo>
                  <a:lnTo>
                    <a:pt x="187" y="29"/>
                  </a:lnTo>
                  <a:lnTo>
                    <a:pt x="187" y="29"/>
                  </a:lnTo>
                  <a:lnTo>
                    <a:pt x="184" y="26"/>
                  </a:lnTo>
                  <a:lnTo>
                    <a:pt x="184" y="26"/>
                  </a:lnTo>
                  <a:lnTo>
                    <a:pt x="182" y="26"/>
                  </a:lnTo>
                  <a:lnTo>
                    <a:pt x="182" y="24"/>
                  </a:lnTo>
                  <a:lnTo>
                    <a:pt x="182" y="22"/>
                  </a:lnTo>
                  <a:lnTo>
                    <a:pt x="182" y="22"/>
                  </a:lnTo>
                  <a:lnTo>
                    <a:pt x="182" y="22"/>
                  </a:lnTo>
                  <a:lnTo>
                    <a:pt x="180" y="22"/>
                  </a:lnTo>
                  <a:lnTo>
                    <a:pt x="180" y="24"/>
                  </a:lnTo>
                  <a:lnTo>
                    <a:pt x="177" y="24"/>
                  </a:lnTo>
                  <a:lnTo>
                    <a:pt x="170" y="24"/>
                  </a:lnTo>
                  <a:lnTo>
                    <a:pt x="165" y="26"/>
                  </a:lnTo>
                  <a:lnTo>
                    <a:pt x="170" y="29"/>
                  </a:lnTo>
                  <a:lnTo>
                    <a:pt x="173" y="31"/>
                  </a:lnTo>
                  <a:lnTo>
                    <a:pt x="173" y="36"/>
                  </a:lnTo>
                  <a:lnTo>
                    <a:pt x="173" y="38"/>
                  </a:lnTo>
                  <a:lnTo>
                    <a:pt x="168" y="43"/>
                  </a:lnTo>
                  <a:lnTo>
                    <a:pt x="168" y="43"/>
                  </a:lnTo>
                  <a:lnTo>
                    <a:pt x="165" y="48"/>
                  </a:lnTo>
                  <a:lnTo>
                    <a:pt x="165" y="50"/>
                  </a:lnTo>
                  <a:lnTo>
                    <a:pt x="163" y="50"/>
                  </a:lnTo>
                  <a:lnTo>
                    <a:pt x="161" y="50"/>
                  </a:lnTo>
                  <a:lnTo>
                    <a:pt x="158" y="50"/>
                  </a:lnTo>
                  <a:lnTo>
                    <a:pt x="154" y="52"/>
                  </a:lnTo>
                  <a:lnTo>
                    <a:pt x="151" y="55"/>
                  </a:lnTo>
                  <a:lnTo>
                    <a:pt x="151" y="60"/>
                  </a:lnTo>
                  <a:lnTo>
                    <a:pt x="151" y="60"/>
                  </a:lnTo>
                  <a:lnTo>
                    <a:pt x="149" y="57"/>
                  </a:lnTo>
                  <a:lnTo>
                    <a:pt x="146" y="57"/>
                  </a:lnTo>
                  <a:lnTo>
                    <a:pt x="146" y="60"/>
                  </a:lnTo>
                  <a:lnTo>
                    <a:pt x="144" y="60"/>
                  </a:lnTo>
                  <a:lnTo>
                    <a:pt x="144" y="60"/>
                  </a:lnTo>
                  <a:lnTo>
                    <a:pt x="137" y="57"/>
                  </a:lnTo>
                  <a:lnTo>
                    <a:pt x="135" y="57"/>
                  </a:lnTo>
                  <a:lnTo>
                    <a:pt x="135" y="62"/>
                  </a:lnTo>
                  <a:lnTo>
                    <a:pt x="135" y="62"/>
                  </a:lnTo>
                  <a:lnTo>
                    <a:pt x="132" y="62"/>
                  </a:lnTo>
                  <a:lnTo>
                    <a:pt x="130" y="62"/>
                  </a:lnTo>
                  <a:lnTo>
                    <a:pt x="130" y="64"/>
                  </a:lnTo>
                  <a:lnTo>
                    <a:pt x="130" y="64"/>
                  </a:lnTo>
                  <a:lnTo>
                    <a:pt x="128" y="64"/>
                  </a:lnTo>
                  <a:lnTo>
                    <a:pt x="128" y="67"/>
                  </a:lnTo>
                  <a:lnTo>
                    <a:pt x="125" y="67"/>
                  </a:lnTo>
                  <a:lnTo>
                    <a:pt x="120" y="67"/>
                  </a:lnTo>
                  <a:lnTo>
                    <a:pt x="118" y="67"/>
                  </a:lnTo>
                  <a:lnTo>
                    <a:pt x="118" y="69"/>
                  </a:lnTo>
                  <a:lnTo>
                    <a:pt x="113" y="67"/>
                  </a:lnTo>
                  <a:lnTo>
                    <a:pt x="111" y="69"/>
                  </a:lnTo>
                  <a:lnTo>
                    <a:pt x="109" y="74"/>
                  </a:lnTo>
                  <a:lnTo>
                    <a:pt x="106" y="78"/>
                  </a:lnTo>
                  <a:lnTo>
                    <a:pt x="104" y="78"/>
                  </a:lnTo>
                  <a:lnTo>
                    <a:pt x="97" y="76"/>
                  </a:lnTo>
                  <a:lnTo>
                    <a:pt x="94" y="83"/>
                  </a:lnTo>
                  <a:lnTo>
                    <a:pt x="92" y="86"/>
                  </a:lnTo>
                  <a:lnTo>
                    <a:pt x="90" y="86"/>
                  </a:lnTo>
                  <a:lnTo>
                    <a:pt x="83" y="93"/>
                  </a:lnTo>
                  <a:lnTo>
                    <a:pt x="80" y="93"/>
                  </a:lnTo>
                  <a:lnTo>
                    <a:pt x="80" y="95"/>
                  </a:lnTo>
                  <a:lnTo>
                    <a:pt x="78" y="100"/>
                  </a:lnTo>
                  <a:lnTo>
                    <a:pt x="78" y="100"/>
                  </a:lnTo>
                  <a:lnTo>
                    <a:pt x="78" y="102"/>
                  </a:lnTo>
                  <a:lnTo>
                    <a:pt x="78" y="102"/>
                  </a:lnTo>
                  <a:lnTo>
                    <a:pt x="78" y="102"/>
                  </a:lnTo>
                  <a:lnTo>
                    <a:pt x="78" y="105"/>
                  </a:lnTo>
                  <a:lnTo>
                    <a:pt x="75" y="105"/>
                  </a:lnTo>
                  <a:lnTo>
                    <a:pt x="75" y="107"/>
                  </a:lnTo>
                  <a:lnTo>
                    <a:pt x="75" y="107"/>
                  </a:lnTo>
                  <a:lnTo>
                    <a:pt x="75" y="107"/>
                  </a:lnTo>
                  <a:lnTo>
                    <a:pt x="75" y="107"/>
                  </a:lnTo>
                  <a:lnTo>
                    <a:pt x="73" y="109"/>
                  </a:lnTo>
                  <a:lnTo>
                    <a:pt x="73" y="109"/>
                  </a:lnTo>
                  <a:lnTo>
                    <a:pt x="75" y="112"/>
                  </a:lnTo>
                  <a:lnTo>
                    <a:pt x="80" y="123"/>
                  </a:lnTo>
                  <a:lnTo>
                    <a:pt x="85" y="135"/>
                  </a:lnTo>
                  <a:lnTo>
                    <a:pt x="87" y="140"/>
                  </a:lnTo>
                  <a:lnTo>
                    <a:pt x="87" y="142"/>
                  </a:lnTo>
                  <a:lnTo>
                    <a:pt x="87" y="145"/>
                  </a:lnTo>
                  <a:lnTo>
                    <a:pt x="85" y="147"/>
                  </a:lnTo>
                  <a:lnTo>
                    <a:pt x="85" y="150"/>
                  </a:lnTo>
                  <a:lnTo>
                    <a:pt x="83" y="152"/>
                  </a:lnTo>
                  <a:lnTo>
                    <a:pt x="78" y="164"/>
                  </a:lnTo>
                  <a:lnTo>
                    <a:pt x="78" y="168"/>
                  </a:lnTo>
                  <a:lnTo>
                    <a:pt x="78" y="173"/>
                  </a:lnTo>
                  <a:lnTo>
                    <a:pt x="75" y="178"/>
                  </a:lnTo>
                  <a:lnTo>
                    <a:pt x="75" y="180"/>
                  </a:lnTo>
                  <a:lnTo>
                    <a:pt x="75" y="185"/>
                  </a:lnTo>
                  <a:lnTo>
                    <a:pt x="75" y="185"/>
                  </a:lnTo>
                  <a:lnTo>
                    <a:pt x="78" y="187"/>
                  </a:lnTo>
                  <a:lnTo>
                    <a:pt x="78" y="190"/>
                  </a:lnTo>
                  <a:lnTo>
                    <a:pt x="80" y="190"/>
                  </a:lnTo>
                  <a:lnTo>
                    <a:pt x="85" y="190"/>
                  </a:lnTo>
                  <a:lnTo>
                    <a:pt x="87" y="190"/>
                  </a:lnTo>
                  <a:lnTo>
                    <a:pt x="90" y="190"/>
                  </a:lnTo>
                  <a:lnTo>
                    <a:pt x="92" y="192"/>
                  </a:lnTo>
                  <a:lnTo>
                    <a:pt x="92" y="194"/>
                  </a:lnTo>
                  <a:lnTo>
                    <a:pt x="85" y="197"/>
                  </a:lnTo>
                  <a:lnTo>
                    <a:pt x="83" y="199"/>
                  </a:lnTo>
                  <a:lnTo>
                    <a:pt x="83" y="202"/>
                  </a:lnTo>
                  <a:lnTo>
                    <a:pt x="83" y="204"/>
                  </a:lnTo>
                  <a:lnTo>
                    <a:pt x="80" y="206"/>
                  </a:lnTo>
                  <a:lnTo>
                    <a:pt x="78" y="209"/>
                  </a:lnTo>
                  <a:lnTo>
                    <a:pt x="78" y="211"/>
                  </a:lnTo>
                  <a:lnTo>
                    <a:pt x="75" y="211"/>
                  </a:lnTo>
                  <a:lnTo>
                    <a:pt x="73" y="211"/>
                  </a:lnTo>
                  <a:lnTo>
                    <a:pt x="71" y="211"/>
                  </a:lnTo>
                  <a:lnTo>
                    <a:pt x="68" y="211"/>
                  </a:lnTo>
                  <a:lnTo>
                    <a:pt x="66" y="213"/>
                  </a:lnTo>
                  <a:lnTo>
                    <a:pt x="64" y="216"/>
                  </a:lnTo>
                  <a:lnTo>
                    <a:pt x="64" y="218"/>
                  </a:lnTo>
                  <a:lnTo>
                    <a:pt x="64" y="218"/>
                  </a:lnTo>
                  <a:lnTo>
                    <a:pt x="61" y="218"/>
                  </a:lnTo>
                  <a:lnTo>
                    <a:pt x="59" y="218"/>
                  </a:lnTo>
                  <a:lnTo>
                    <a:pt x="57" y="218"/>
                  </a:lnTo>
                  <a:lnTo>
                    <a:pt x="54" y="218"/>
                  </a:lnTo>
                  <a:lnTo>
                    <a:pt x="54" y="218"/>
                  </a:lnTo>
                  <a:lnTo>
                    <a:pt x="52" y="221"/>
                  </a:lnTo>
                  <a:lnTo>
                    <a:pt x="52" y="223"/>
                  </a:lnTo>
                  <a:lnTo>
                    <a:pt x="52" y="225"/>
                  </a:lnTo>
                  <a:lnTo>
                    <a:pt x="52" y="228"/>
                  </a:lnTo>
                  <a:lnTo>
                    <a:pt x="49" y="228"/>
                  </a:lnTo>
                  <a:lnTo>
                    <a:pt x="47" y="230"/>
                  </a:lnTo>
                  <a:lnTo>
                    <a:pt x="47" y="230"/>
                  </a:lnTo>
                  <a:lnTo>
                    <a:pt x="47" y="232"/>
                  </a:lnTo>
                  <a:lnTo>
                    <a:pt x="47" y="232"/>
                  </a:lnTo>
                  <a:lnTo>
                    <a:pt x="47" y="235"/>
                  </a:lnTo>
                  <a:lnTo>
                    <a:pt x="45" y="235"/>
                  </a:lnTo>
                  <a:lnTo>
                    <a:pt x="45" y="237"/>
                  </a:lnTo>
                  <a:lnTo>
                    <a:pt x="42" y="239"/>
                  </a:lnTo>
                  <a:lnTo>
                    <a:pt x="40" y="242"/>
                  </a:lnTo>
                  <a:lnTo>
                    <a:pt x="40" y="242"/>
                  </a:lnTo>
                  <a:lnTo>
                    <a:pt x="38" y="244"/>
                  </a:lnTo>
                  <a:lnTo>
                    <a:pt x="38" y="247"/>
                  </a:lnTo>
                  <a:lnTo>
                    <a:pt x="35" y="247"/>
                  </a:lnTo>
                  <a:lnTo>
                    <a:pt x="35" y="249"/>
                  </a:lnTo>
                  <a:lnTo>
                    <a:pt x="35" y="251"/>
                  </a:lnTo>
                  <a:lnTo>
                    <a:pt x="33" y="251"/>
                  </a:lnTo>
                  <a:lnTo>
                    <a:pt x="30" y="251"/>
                  </a:lnTo>
                  <a:lnTo>
                    <a:pt x="28" y="254"/>
                  </a:lnTo>
                  <a:lnTo>
                    <a:pt x="26" y="254"/>
                  </a:lnTo>
                  <a:lnTo>
                    <a:pt x="26" y="256"/>
                  </a:lnTo>
                  <a:lnTo>
                    <a:pt x="23" y="258"/>
                  </a:lnTo>
                  <a:lnTo>
                    <a:pt x="23" y="261"/>
                  </a:lnTo>
                  <a:lnTo>
                    <a:pt x="23" y="263"/>
                  </a:lnTo>
                  <a:lnTo>
                    <a:pt x="23" y="268"/>
                  </a:lnTo>
                  <a:lnTo>
                    <a:pt x="23" y="270"/>
                  </a:lnTo>
                  <a:lnTo>
                    <a:pt x="19" y="270"/>
                  </a:lnTo>
                  <a:lnTo>
                    <a:pt x="16" y="273"/>
                  </a:lnTo>
                  <a:lnTo>
                    <a:pt x="16" y="273"/>
                  </a:lnTo>
                  <a:lnTo>
                    <a:pt x="9" y="282"/>
                  </a:lnTo>
                  <a:lnTo>
                    <a:pt x="9" y="282"/>
                  </a:lnTo>
                  <a:lnTo>
                    <a:pt x="7" y="282"/>
                  </a:lnTo>
                  <a:lnTo>
                    <a:pt x="7" y="282"/>
                  </a:lnTo>
                  <a:lnTo>
                    <a:pt x="7" y="282"/>
                  </a:lnTo>
                  <a:lnTo>
                    <a:pt x="7" y="284"/>
                  </a:lnTo>
                  <a:lnTo>
                    <a:pt x="7" y="284"/>
                  </a:lnTo>
                  <a:lnTo>
                    <a:pt x="4" y="284"/>
                  </a:lnTo>
                  <a:lnTo>
                    <a:pt x="2" y="287"/>
                  </a:lnTo>
                  <a:lnTo>
                    <a:pt x="0" y="289"/>
                  </a:lnTo>
                  <a:lnTo>
                    <a:pt x="0" y="292"/>
                  </a:lnTo>
                  <a:lnTo>
                    <a:pt x="0" y="292"/>
                  </a:lnTo>
                  <a:lnTo>
                    <a:pt x="4" y="294"/>
                  </a:lnTo>
                  <a:lnTo>
                    <a:pt x="7" y="299"/>
                  </a:lnTo>
                  <a:lnTo>
                    <a:pt x="9" y="303"/>
                  </a:lnTo>
                  <a:lnTo>
                    <a:pt x="12" y="308"/>
                  </a:lnTo>
                  <a:lnTo>
                    <a:pt x="12" y="310"/>
                  </a:lnTo>
                  <a:lnTo>
                    <a:pt x="14" y="313"/>
                  </a:lnTo>
                  <a:lnTo>
                    <a:pt x="14" y="315"/>
                  </a:lnTo>
                  <a:lnTo>
                    <a:pt x="14" y="318"/>
                  </a:lnTo>
                  <a:lnTo>
                    <a:pt x="14" y="320"/>
                  </a:lnTo>
                  <a:lnTo>
                    <a:pt x="14" y="320"/>
                  </a:lnTo>
                  <a:lnTo>
                    <a:pt x="4" y="334"/>
                  </a:lnTo>
                  <a:lnTo>
                    <a:pt x="4" y="336"/>
                  </a:lnTo>
                  <a:lnTo>
                    <a:pt x="4" y="339"/>
                  </a:lnTo>
                  <a:lnTo>
                    <a:pt x="4" y="339"/>
                  </a:lnTo>
                  <a:lnTo>
                    <a:pt x="4" y="341"/>
                  </a:lnTo>
                  <a:lnTo>
                    <a:pt x="7" y="341"/>
                  </a:lnTo>
                  <a:lnTo>
                    <a:pt x="49" y="344"/>
                  </a:lnTo>
                  <a:lnTo>
                    <a:pt x="61" y="344"/>
                  </a:lnTo>
                  <a:lnTo>
                    <a:pt x="75" y="346"/>
                  </a:lnTo>
                  <a:lnTo>
                    <a:pt x="83" y="346"/>
                  </a:lnTo>
                  <a:lnTo>
                    <a:pt x="90" y="348"/>
                  </a:lnTo>
                  <a:lnTo>
                    <a:pt x="92" y="348"/>
                  </a:lnTo>
                  <a:lnTo>
                    <a:pt x="92" y="348"/>
                  </a:lnTo>
                  <a:lnTo>
                    <a:pt x="92" y="348"/>
                  </a:lnTo>
                  <a:lnTo>
                    <a:pt x="94" y="346"/>
                  </a:lnTo>
                  <a:lnTo>
                    <a:pt x="94" y="346"/>
                  </a:lnTo>
                  <a:lnTo>
                    <a:pt x="94" y="346"/>
                  </a:lnTo>
                  <a:lnTo>
                    <a:pt x="99" y="341"/>
                  </a:lnTo>
                  <a:lnTo>
                    <a:pt x="99" y="341"/>
                  </a:lnTo>
                  <a:lnTo>
                    <a:pt x="102" y="341"/>
                  </a:lnTo>
                  <a:lnTo>
                    <a:pt x="102" y="341"/>
                  </a:lnTo>
                  <a:lnTo>
                    <a:pt x="106" y="341"/>
                  </a:lnTo>
                  <a:lnTo>
                    <a:pt x="109" y="339"/>
                  </a:lnTo>
                  <a:lnTo>
                    <a:pt x="111" y="339"/>
                  </a:lnTo>
                  <a:lnTo>
                    <a:pt x="111" y="339"/>
                  </a:lnTo>
                  <a:lnTo>
                    <a:pt x="111" y="341"/>
                  </a:lnTo>
                  <a:lnTo>
                    <a:pt x="113" y="341"/>
                  </a:lnTo>
                  <a:lnTo>
                    <a:pt x="113" y="341"/>
                  </a:lnTo>
                  <a:lnTo>
                    <a:pt x="113" y="344"/>
                  </a:lnTo>
                  <a:lnTo>
                    <a:pt x="116" y="344"/>
                  </a:lnTo>
                  <a:lnTo>
                    <a:pt x="120" y="344"/>
                  </a:lnTo>
                  <a:lnTo>
                    <a:pt x="123" y="344"/>
                  </a:lnTo>
                  <a:lnTo>
                    <a:pt x="123" y="346"/>
                  </a:lnTo>
                  <a:lnTo>
                    <a:pt x="123" y="346"/>
                  </a:lnTo>
                  <a:lnTo>
                    <a:pt x="123" y="346"/>
                  </a:lnTo>
                  <a:lnTo>
                    <a:pt x="125" y="346"/>
                  </a:lnTo>
                  <a:lnTo>
                    <a:pt x="125" y="348"/>
                  </a:lnTo>
                  <a:lnTo>
                    <a:pt x="125" y="348"/>
                  </a:lnTo>
                  <a:lnTo>
                    <a:pt x="125" y="351"/>
                  </a:lnTo>
                  <a:lnTo>
                    <a:pt x="125" y="351"/>
                  </a:lnTo>
                  <a:lnTo>
                    <a:pt x="128" y="353"/>
                  </a:lnTo>
                  <a:lnTo>
                    <a:pt x="130" y="353"/>
                  </a:lnTo>
                  <a:lnTo>
                    <a:pt x="130" y="353"/>
                  </a:lnTo>
                  <a:lnTo>
                    <a:pt x="130" y="353"/>
                  </a:lnTo>
                  <a:lnTo>
                    <a:pt x="132" y="355"/>
                  </a:lnTo>
                  <a:lnTo>
                    <a:pt x="132" y="355"/>
                  </a:lnTo>
                  <a:lnTo>
                    <a:pt x="135" y="355"/>
                  </a:lnTo>
                  <a:lnTo>
                    <a:pt x="137" y="353"/>
                  </a:lnTo>
                  <a:lnTo>
                    <a:pt x="139" y="353"/>
                  </a:lnTo>
                  <a:lnTo>
                    <a:pt x="139" y="353"/>
                  </a:lnTo>
                  <a:lnTo>
                    <a:pt x="139" y="353"/>
                  </a:lnTo>
                  <a:lnTo>
                    <a:pt x="142" y="351"/>
                  </a:lnTo>
                  <a:lnTo>
                    <a:pt x="142" y="351"/>
                  </a:lnTo>
                  <a:lnTo>
                    <a:pt x="142" y="351"/>
                  </a:lnTo>
                  <a:lnTo>
                    <a:pt x="142" y="348"/>
                  </a:lnTo>
                  <a:lnTo>
                    <a:pt x="142" y="348"/>
                  </a:lnTo>
                  <a:lnTo>
                    <a:pt x="142" y="348"/>
                  </a:lnTo>
                  <a:lnTo>
                    <a:pt x="142" y="348"/>
                  </a:lnTo>
                  <a:lnTo>
                    <a:pt x="144" y="348"/>
                  </a:lnTo>
                  <a:lnTo>
                    <a:pt x="144" y="348"/>
                  </a:lnTo>
                  <a:lnTo>
                    <a:pt x="144" y="351"/>
                  </a:lnTo>
                  <a:lnTo>
                    <a:pt x="144" y="351"/>
                  </a:lnTo>
                  <a:lnTo>
                    <a:pt x="144" y="353"/>
                  </a:lnTo>
                  <a:lnTo>
                    <a:pt x="144" y="353"/>
                  </a:lnTo>
                  <a:lnTo>
                    <a:pt x="144" y="353"/>
                  </a:lnTo>
                  <a:lnTo>
                    <a:pt x="144" y="355"/>
                  </a:lnTo>
                  <a:lnTo>
                    <a:pt x="142" y="355"/>
                  </a:lnTo>
                  <a:lnTo>
                    <a:pt x="142" y="355"/>
                  </a:lnTo>
                  <a:lnTo>
                    <a:pt x="142" y="355"/>
                  </a:lnTo>
                  <a:lnTo>
                    <a:pt x="142" y="355"/>
                  </a:lnTo>
                  <a:lnTo>
                    <a:pt x="144" y="355"/>
                  </a:lnTo>
                  <a:lnTo>
                    <a:pt x="144" y="358"/>
                  </a:lnTo>
                  <a:lnTo>
                    <a:pt x="144" y="358"/>
                  </a:lnTo>
                  <a:lnTo>
                    <a:pt x="144" y="360"/>
                  </a:lnTo>
                  <a:lnTo>
                    <a:pt x="144" y="360"/>
                  </a:lnTo>
                  <a:lnTo>
                    <a:pt x="144" y="363"/>
                  </a:lnTo>
                  <a:lnTo>
                    <a:pt x="146" y="363"/>
                  </a:lnTo>
                  <a:lnTo>
                    <a:pt x="146" y="363"/>
                  </a:lnTo>
                  <a:lnTo>
                    <a:pt x="149" y="365"/>
                  </a:lnTo>
                  <a:lnTo>
                    <a:pt x="149" y="365"/>
                  </a:lnTo>
                  <a:lnTo>
                    <a:pt x="149" y="365"/>
                  </a:lnTo>
                  <a:lnTo>
                    <a:pt x="149" y="365"/>
                  </a:lnTo>
                  <a:lnTo>
                    <a:pt x="149" y="365"/>
                  </a:lnTo>
                  <a:lnTo>
                    <a:pt x="149" y="363"/>
                  </a:lnTo>
                  <a:lnTo>
                    <a:pt x="149" y="363"/>
                  </a:lnTo>
                  <a:lnTo>
                    <a:pt x="151" y="360"/>
                  </a:lnTo>
                  <a:lnTo>
                    <a:pt x="151" y="360"/>
                  </a:lnTo>
                  <a:lnTo>
                    <a:pt x="154" y="360"/>
                  </a:lnTo>
                  <a:lnTo>
                    <a:pt x="154" y="360"/>
                  </a:lnTo>
                  <a:lnTo>
                    <a:pt x="154" y="360"/>
                  </a:lnTo>
                  <a:lnTo>
                    <a:pt x="154" y="360"/>
                  </a:lnTo>
                  <a:lnTo>
                    <a:pt x="154" y="363"/>
                  </a:lnTo>
                  <a:lnTo>
                    <a:pt x="156" y="363"/>
                  </a:lnTo>
                  <a:lnTo>
                    <a:pt x="156" y="365"/>
                  </a:lnTo>
                  <a:lnTo>
                    <a:pt x="156" y="367"/>
                  </a:lnTo>
                  <a:lnTo>
                    <a:pt x="158" y="370"/>
                  </a:lnTo>
                  <a:lnTo>
                    <a:pt x="158" y="370"/>
                  </a:lnTo>
                  <a:lnTo>
                    <a:pt x="158" y="370"/>
                  </a:lnTo>
                  <a:lnTo>
                    <a:pt x="158" y="372"/>
                  </a:lnTo>
                  <a:lnTo>
                    <a:pt x="158" y="372"/>
                  </a:lnTo>
                  <a:lnTo>
                    <a:pt x="158" y="372"/>
                  </a:lnTo>
                  <a:lnTo>
                    <a:pt x="158" y="372"/>
                  </a:lnTo>
                  <a:lnTo>
                    <a:pt x="158" y="372"/>
                  </a:lnTo>
                  <a:lnTo>
                    <a:pt x="156" y="372"/>
                  </a:lnTo>
                  <a:lnTo>
                    <a:pt x="156" y="372"/>
                  </a:lnTo>
                  <a:lnTo>
                    <a:pt x="156" y="372"/>
                  </a:lnTo>
                  <a:lnTo>
                    <a:pt x="156" y="372"/>
                  </a:lnTo>
                  <a:lnTo>
                    <a:pt x="156" y="372"/>
                  </a:lnTo>
                  <a:lnTo>
                    <a:pt x="156" y="372"/>
                  </a:lnTo>
                  <a:lnTo>
                    <a:pt x="156" y="372"/>
                  </a:lnTo>
                  <a:lnTo>
                    <a:pt x="156" y="374"/>
                  </a:lnTo>
                  <a:lnTo>
                    <a:pt x="156" y="377"/>
                  </a:lnTo>
                  <a:lnTo>
                    <a:pt x="156" y="377"/>
                  </a:lnTo>
                  <a:lnTo>
                    <a:pt x="156" y="377"/>
                  </a:lnTo>
                  <a:lnTo>
                    <a:pt x="154" y="377"/>
                  </a:lnTo>
                  <a:lnTo>
                    <a:pt x="154" y="379"/>
                  </a:lnTo>
                  <a:lnTo>
                    <a:pt x="154" y="379"/>
                  </a:lnTo>
                  <a:lnTo>
                    <a:pt x="151" y="379"/>
                  </a:lnTo>
                  <a:lnTo>
                    <a:pt x="151" y="379"/>
                  </a:lnTo>
                  <a:lnTo>
                    <a:pt x="151" y="379"/>
                  </a:lnTo>
                  <a:lnTo>
                    <a:pt x="151" y="381"/>
                  </a:lnTo>
                  <a:lnTo>
                    <a:pt x="154" y="381"/>
                  </a:lnTo>
                  <a:lnTo>
                    <a:pt x="154" y="384"/>
                  </a:lnTo>
                  <a:lnTo>
                    <a:pt x="154" y="384"/>
                  </a:lnTo>
                  <a:lnTo>
                    <a:pt x="154" y="384"/>
                  </a:lnTo>
                  <a:lnTo>
                    <a:pt x="154" y="384"/>
                  </a:lnTo>
                  <a:lnTo>
                    <a:pt x="154" y="384"/>
                  </a:lnTo>
                  <a:lnTo>
                    <a:pt x="154" y="386"/>
                  </a:lnTo>
                  <a:lnTo>
                    <a:pt x="156" y="386"/>
                  </a:lnTo>
                  <a:lnTo>
                    <a:pt x="156" y="389"/>
                  </a:lnTo>
                  <a:lnTo>
                    <a:pt x="156" y="389"/>
                  </a:lnTo>
                  <a:lnTo>
                    <a:pt x="156" y="389"/>
                  </a:lnTo>
                  <a:lnTo>
                    <a:pt x="156" y="391"/>
                  </a:lnTo>
                  <a:lnTo>
                    <a:pt x="158" y="391"/>
                  </a:lnTo>
                  <a:lnTo>
                    <a:pt x="158" y="391"/>
                  </a:lnTo>
                  <a:lnTo>
                    <a:pt x="158" y="393"/>
                  </a:lnTo>
                  <a:lnTo>
                    <a:pt x="158" y="396"/>
                  </a:lnTo>
                  <a:lnTo>
                    <a:pt x="161" y="396"/>
                  </a:lnTo>
                  <a:lnTo>
                    <a:pt x="163" y="396"/>
                  </a:lnTo>
                  <a:lnTo>
                    <a:pt x="165" y="393"/>
                  </a:lnTo>
                  <a:lnTo>
                    <a:pt x="165" y="393"/>
                  </a:lnTo>
                  <a:lnTo>
                    <a:pt x="168" y="393"/>
                  </a:lnTo>
                  <a:lnTo>
                    <a:pt x="165" y="391"/>
                  </a:lnTo>
                  <a:lnTo>
                    <a:pt x="165" y="391"/>
                  </a:lnTo>
                  <a:lnTo>
                    <a:pt x="165" y="389"/>
                  </a:lnTo>
                  <a:lnTo>
                    <a:pt x="165" y="389"/>
                  </a:lnTo>
                  <a:lnTo>
                    <a:pt x="165" y="386"/>
                  </a:lnTo>
                  <a:lnTo>
                    <a:pt x="168" y="384"/>
                  </a:lnTo>
                  <a:lnTo>
                    <a:pt x="168" y="381"/>
                  </a:lnTo>
                  <a:lnTo>
                    <a:pt x="170" y="381"/>
                  </a:lnTo>
                  <a:lnTo>
                    <a:pt x="170" y="384"/>
                  </a:lnTo>
                  <a:lnTo>
                    <a:pt x="170" y="381"/>
                  </a:lnTo>
                  <a:lnTo>
                    <a:pt x="173" y="381"/>
                  </a:lnTo>
                  <a:lnTo>
                    <a:pt x="173" y="381"/>
                  </a:lnTo>
                  <a:lnTo>
                    <a:pt x="173" y="379"/>
                  </a:lnTo>
                  <a:lnTo>
                    <a:pt x="173" y="379"/>
                  </a:lnTo>
                  <a:lnTo>
                    <a:pt x="175" y="377"/>
                  </a:lnTo>
                  <a:lnTo>
                    <a:pt x="175" y="374"/>
                  </a:lnTo>
                  <a:lnTo>
                    <a:pt x="180" y="370"/>
                  </a:lnTo>
                  <a:lnTo>
                    <a:pt x="182" y="367"/>
                  </a:lnTo>
                  <a:lnTo>
                    <a:pt x="182" y="363"/>
                  </a:lnTo>
                  <a:lnTo>
                    <a:pt x="184" y="363"/>
                  </a:lnTo>
                  <a:lnTo>
                    <a:pt x="184" y="363"/>
                  </a:lnTo>
                  <a:lnTo>
                    <a:pt x="187" y="365"/>
                  </a:lnTo>
                  <a:lnTo>
                    <a:pt x="191" y="365"/>
                  </a:lnTo>
                  <a:lnTo>
                    <a:pt x="194" y="367"/>
                  </a:lnTo>
                  <a:lnTo>
                    <a:pt x="194" y="365"/>
                  </a:lnTo>
                  <a:lnTo>
                    <a:pt x="194" y="367"/>
                  </a:lnTo>
                  <a:lnTo>
                    <a:pt x="199" y="367"/>
                  </a:lnTo>
                  <a:lnTo>
                    <a:pt x="201" y="370"/>
                  </a:lnTo>
                  <a:lnTo>
                    <a:pt x="203" y="370"/>
                  </a:lnTo>
                  <a:lnTo>
                    <a:pt x="206" y="367"/>
                  </a:lnTo>
                  <a:lnTo>
                    <a:pt x="208" y="367"/>
                  </a:lnTo>
                  <a:lnTo>
                    <a:pt x="213" y="370"/>
                  </a:lnTo>
                  <a:lnTo>
                    <a:pt x="213" y="367"/>
                  </a:lnTo>
                  <a:lnTo>
                    <a:pt x="215" y="367"/>
                  </a:lnTo>
                  <a:lnTo>
                    <a:pt x="215" y="367"/>
                  </a:lnTo>
                  <a:lnTo>
                    <a:pt x="215" y="365"/>
                  </a:lnTo>
                  <a:lnTo>
                    <a:pt x="215" y="365"/>
                  </a:lnTo>
                  <a:lnTo>
                    <a:pt x="215" y="363"/>
                  </a:lnTo>
                  <a:lnTo>
                    <a:pt x="220" y="360"/>
                  </a:lnTo>
                  <a:lnTo>
                    <a:pt x="222" y="360"/>
                  </a:lnTo>
                  <a:lnTo>
                    <a:pt x="222" y="360"/>
                  </a:lnTo>
                  <a:lnTo>
                    <a:pt x="225" y="360"/>
                  </a:lnTo>
                  <a:lnTo>
                    <a:pt x="227" y="360"/>
                  </a:lnTo>
                  <a:lnTo>
                    <a:pt x="227" y="363"/>
                  </a:lnTo>
                  <a:lnTo>
                    <a:pt x="229" y="365"/>
                  </a:lnTo>
                  <a:lnTo>
                    <a:pt x="229" y="365"/>
                  </a:lnTo>
                  <a:lnTo>
                    <a:pt x="232" y="370"/>
                  </a:lnTo>
                  <a:lnTo>
                    <a:pt x="232" y="370"/>
                  </a:lnTo>
                  <a:lnTo>
                    <a:pt x="234" y="372"/>
                  </a:lnTo>
                  <a:lnTo>
                    <a:pt x="236" y="372"/>
                  </a:lnTo>
                  <a:lnTo>
                    <a:pt x="239" y="372"/>
                  </a:lnTo>
                  <a:lnTo>
                    <a:pt x="241" y="372"/>
                  </a:lnTo>
                  <a:lnTo>
                    <a:pt x="244" y="372"/>
                  </a:lnTo>
                  <a:lnTo>
                    <a:pt x="246" y="370"/>
                  </a:lnTo>
                  <a:lnTo>
                    <a:pt x="246" y="370"/>
                  </a:lnTo>
                  <a:lnTo>
                    <a:pt x="251" y="370"/>
                  </a:lnTo>
                  <a:lnTo>
                    <a:pt x="251" y="370"/>
                  </a:lnTo>
                  <a:lnTo>
                    <a:pt x="253" y="370"/>
                  </a:lnTo>
                  <a:lnTo>
                    <a:pt x="255" y="365"/>
                  </a:lnTo>
                  <a:lnTo>
                    <a:pt x="260" y="363"/>
                  </a:lnTo>
                  <a:lnTo>
                    <a:pt x="262" y="360"/>
                  </a:lnTo>
                  <a:lnTo>
                    <a:pt x="265" y="360"/>
                  </a:lnTo>
                  <a:lnTo>
                    <a:pt x="267" y="358"/>
                  </a:lnTo>
                  <a:lnTo>
                    <a:pt x="272" y="358"/>
                  </a:lnTo>
                  <a:lnTo>
                    <a:pt x="272" y="355"/>
                  </a:lnTo>
                  <a:lnTo>
                    <a:pt x="272" y="353"/>
                  </a:lnTo>
                  <a:lnTo>
                    <a:pt x="272" y="353"/>
                  </a:lnTo>
                  <a:lnTo>
                    <a:pt x="270" y="351"/>
                  </a:lnTo>
                  <a:lnTo>
                    <a:pt x="270" y="351"/>
                  </a:lnTo>
                  <a:lnTo>
                    <a:pt x="267" y="351"/>
                  </a:lnTo>
                  <a:lnTo>
                    <a:pt x="267" y="348"/>
                  </a:lnTo>
                  <a:lnTo>
                    <a:pt x="267" y="348"/>
                  </a:lnTo>
                  <a:lnTo>
                    <a:pt x="267" y="346"/>
                  </a:lnTo>
                  <a:lnTo>
                    <a:pt x="267" y="346"/>
                  </a:lnTo>
                  <a:lnTo>
                    <a:pt x="267" y="344"/>
                  </a:lnTo>
                  <a:lnTo>
                    <a:pt x="267" y="341"/>
                  </a:lnTo>
                  <a:lnTo>
                    <a:pt x="270" y="334"/>
                  </a:lnTo>
                  <a:lnTo>
                    <a:pt x="270" y="334"/>
                  </a:lnTo>
                  <a:lnTo>
                    <a:pt x="272" y="332"/>
                  </a:lnTo>
                  <a:lnTo>
                    <a:pt x="272" y="332"/>
                  </a:lnTo>
                  <a:lnTo>
                    <a:pt x="272" y="332"/>
                  </a:lnTo>
                  <a:lnTo>
                    <a:pt x="272" y="332"/>
                  </a:lnTo>
                  <a:lnTo>
                    <a:pt x="272" y="329"/>
                  </a:lnTo>
                  <a:lnTo>
                    <a:pt x="272" y="329"/>
                  </a:lnTo>
                  <a:lnTo>
                    <a:pt x="272" y="329"/>
                  </a:lnTo>
                  <a:lnTo>
                    <a:pt x="272" y="327"/>
                  </a:lnTo>
                  <a:lnTo>
                    <a:pt x="272" y="327"/>
                  </a:lnTo>
                  <a:lnTo>
                    <a:pt x="272" y="327"/>
                  </a:lnTo>
                  <a:lnTo>
                    <a:pt x="274" y="327"/>
                  </a:lnTo>
                  <a:lnTo>
                    <a:pt x="277" y="327"/>
                  </a:lnTo>
                  <a:lnTo>
                    <a:pt x="274" y="325"/>
                  </a:lnTo>
                  <a:lnTo>
                    <a:pt x="274" y="325"/>
                  </a:lnTo>
                  <a:lnTo>
                    <a:pt x="272" y="325"/>
                  </a:lnTo>
                  <a:lnTo>
                    <a:pt x="272" y="325"/>
                  </a:lnTo>
                  <a:lnTo>
                    <a:pt x="270" y="322"/>
                  </a:lnTo>
                  <a:lnTo>
                    <a:pt x="270" y="322"/>
                  </a:lnTo>
                  <a:lnTo>
                    <a:pt x="270" y="322"/>
                  </a:lnTo>
                  <a:lnTo>
                    <a:pt x="270" y="320"/>
                  </a:lnTo>
                  <a:lnTo>
                    <a:pt x="272" y="320"/>
                  </a:lnTo>
                  <a:lnTo>
                    <a:pt x="272" y="320"/>
                  </a:lnTo>
                  <a:lnTo>
                    <a:pt x="272" y="320"/>
                  </a:lnTo>
                  <a:lnTo>
                    <a:pt x="277" y="322"/>
                  </a:lnTo>
                  <a:lnTo>
                    <a:pt x="277" y="322"/>
                  </a:lnTo>
                  <a:lnTo>
                    <a:pt x="279" y="322"/>
                  </a:lnTo>
                  <a:lnTo>
                    <a:pt x="279" y="322"/>
                  </a:lnTo>
                  <a:lnTo>
                    <a:pt x="281" y="325"/>
                  </a:lnTo>
                  <a:lnTo>
                    <a:pt x="281" y="325"/>
                  </a:lnTo>
                  <a:lnTo>
                    <a:pt x="284" y="325"/>
                  </a:lnTo>
                  <a:lnTo>
                    <a:pt x="284" y="322"/>
                  </a:lnTo>
                  <a:lnTo>
                    <a:pt x="284" y="322"/>
                  </a:lnTo>
                  <a:lnTo>
                    <a:pt x="284" y="322"/>
                  </a:lnTo>
                  <a:lnTo>
                    <a:pt x="284" y="320"/>
                  </a:lnTo>
                  <a:lnTo>
                    <a:pt x="284" y="320"/>
                  </a:lnTo>
                  <a:lnTo>
                    <a:pt x="284" y="320"/>
                  </a:lnTo>
                  <a:lnTo>
                    <a:pt x="286" y="320"/>
                  </a:lnTo>
                  <a:lnTo>
                    <a:pt x="286" y="320"/>
                  </a:lnTo>
                  <a:lnTo>
                    <a:pt x="289" y="322"/>
                  </a:lnTo>
                  <a:lnTo>
                    <a:pt x="289" y="322"/>
                  </a:lnTo>
                  <a:lnTo>
                    <a:pt x="289" y="322"/>
                  </a:lnTo>
                  <a:lnTo>
                    <a:pt x="289" y="322"/>
                  </a:lnTo>
                  <a:lnTo>
                    <a:pt x="291" y="322"/>
                  </a:lnTo>
                  <a:lnTo>
                    <a:pt x="291" y="322"/>
                  </a:lnTo>
                  <a:lnTo>
                    <a:pt x="291" y="320"/>
                  </a:lnTo>
                  <a:lnTo>
                    <a:pt x="291" y="318"/>
                  </a:lnTo>
                  <a:lnTo>
                    <a:pt x="291" y="318"/>
                  </a:lnTo>
                  <a:lnTo>
                    <a:pt x="291" y="318"/>
                  </a:lnTo>
                  <a:lnTo>
                    <a:pt x="291" y="315"/>
                  </a:lnTo>
                  <a:lnTo>
                    <a:pt x="291" y="315"/>
                  </a:lnTo>
                  <a:lnTo>
                    <a:pt x="291" y="315"/>
                  </a:lnTo>
                  <a:lnTo>
                    <a:pt x="291" y="313"/>
                  </a:lnTo>
                  <a:lnTo>
                    <a:pt x="293" y="313"/>
                  </a:lnTo>
                  <a:lnTo>
                    <a:pt x="293" y="313"/>
                  </a:lnTo>
                  <a:lnTo>
                    <a:pt x="293" y="313"/>
                  </a:lnTo>
                  <a:lnTo>
                    <a:pt x="296" y="315"/>
                  </a:lnTo>
                  <a:lnTo>
                    <a:pt x="296" y="320"/>
                  </a:lnTo>
                  <a:lnTo>
                    <a:pt x="296" y="322"/>
                  </a:lnTo>
                  <a:lnTo>
                    <a:pt x="298" y="325"/>
                  </a:lnTo>
                  <a:lnTo>
                    <a:pt x="298" y="325"/>
                  </a:lnTo>
                  <a:lnTo>
                    <a:pt x="300" y="325"/>
                  </a:lnTo>
                  <a:lnTo>
                    <a:pt x="303" y="327"/>
                  </a:lnTo>
                  <a:lnTo>
                    <a:pt x="303" y="327"/>
                  </a:lnTo>
                  <a:lnTo>
                    <a:pt x="307" y="327"/>
                  </a:lnTo>
                  <a:lnTo>
                    <a:pt x="315" y="322"/>
                  </a:lnTo>
                  <a:lnTo>
                    <a:pt x="319" y="320"/>
                  </a:lnTo>
                  <a:lnTo>
                    <a:pt x="319" y="318"/>
                  </a:lnTo>
                  <a:lnTo>
                    <a:pt x="319" y="318"/>
                  </a:lnTo>
                  <a:lnTo>
                    <a:pt x="319" y="315"/>
                  </a:lnTo>
                  <a:lnTo>
                    <a:pt x="319" y="313"/>
                  </a:lnTo>
                  <a:lnTo>
                    <a:pt x="319" y="313"/>
                  </a:lnTo>
                  <a:lnTo>
                    <a:pt x="319" y="313"/>
                  </a:lnTo>
                  <a:lnTo>
                    <a:pt x="319" y="310"/>
                  </a:lnTo>
                  <a:lnTo>
                    <a:pt x="319" y="310"/>
                  </a:lnTo>
                  <a:lnTo>
                    <a:pt x="319" y="310"/>
                  </a:lnTo>
                  <a:lnTo>
                    <a:pt x="319" y="310"/>
                  </a:lnTo>
                  <a:lnTo>
                    <a:pt x="317" y="310"/>
                  </a:lnTo>
                  <a:lnTo>
                    <a:pt x="317" y="308"/>
                  </a:lnTo>
                  <a:lnTo>
                    <a:pt x="317" y="308"/>
                  </a:lnTo>
                  <a:lnTo>
                    <a:pt x="315" y="308"/>
                  </a:lnTo>
                  <a:lnTo>
                    <a:pt x="315" y="308"/>
                  </a:lnTo>
                  <a:lnTo>
                    <a:pt x="315" y="306"/>
                  </a:lnTo>
                  <a:lnTo>
                    <a:pt x="315" y="306"/>
                  </a:lnTo>
                  <a:lnTo>
                    <a:pt x="315" y="306"/>
                  </a:lnTo>
                  <a:lnTo>
                    <a:pt x="315" y="306"/>
                  </a:lnTo>
                  <a:lnTo>
                    <a:pt x="315" y="306"/>
                  </a:lnTo>
                  <a:lnTo>
                    <a:pt x="312" y="306"/>
                  </a:lnTo>
                  <a:lnTo>
                    <a:pt x="312" y="306"/>
                  </a:lnTo>
                  <a:lnTo>
                    <a:pt x="310" y="308"/>
                  </a:lnTo>
                  <a:lnTo>
                    <a:pt x="310" y="308"/>
                  </a:lnTo>
                  <a:lnTo>
                    <a:pt x="310" y="308"/>
                  </a:lnTo>
                  <a:lnTo>
                    <a:pt x="310" y="308"/>
                  </a:lnTo>
                  <a:lnTo>
                    <a:pt x="307" y="308"/>
                  </a:lnTo>
                  <a:lnTo>
                    <a:pt x="307" y="308"/>
                  </a:lnTo>
                  <a:lnTo>
                    <a:pt x="307" y="306"/>
                  </a:lnTo>
                  <a:lnTo>
                    <a:pt x="307" y="306"/>
                  </a:lnTo>
                  <a:lnTo>
                    <a:pt x="310" y="303"/>
                  </a:lnTo>
                  <a:lnTo>
                    <a:pt x="312" y="303"/>
                  </a:lnTo>
                  <a:lnTo>
                    <a:pt x="317" y="301"/>
                  </a:lnTo>
                  <a:lnTo>
                    <a:pt x="317" y="301"/>
                  </a:lnTo>
                  <a:lnTo>
                    <a:pt x="319" y="299"/>
                  </a:lnTo>
                  <a:lnTo>
                    <a:pt x="322" y="299"/>
                  </a:lnTo>
                  <a:lnTo>
                    <a:pt x="329" y="294"/>
                  </a:lnTo>
                  <a:lnTo>
                    <a:pt x="331" y="292"/>
                  </a:lnTo>
                  <a:lnTo>
                    <a:pt x="331" y="292"/>
                  </a:lnTo>
                  <a:lnTo>
                    <a:pt x="331" y="289"/>
                  </a:lnTo>
                  <a:lnTo>
                    <a:pt x="331" y="289"/>
                  </a:lnTo>
                  <a:lnTo>
                    <a:pt x="331" y="289"/>
                  </a:lnTo>
                  <a:lnTo>
                    <a:pt x="329" y="289"/>
                  </a:lnTo>
                  <a:lnTo>
                    <a:pt x="329" y="289"/>
                  </a:lnTo>
                  <a:lnTo>
                    <a:pt x="329" y="289"/>
                  </a:lnTo>
                  <a:lnTo>
                    <a:pt x="329" y="287"/>
                  </a:lnTo>
                  <a:lnTo>
                    <a:pt x="329" y="284"/>
                  </a:lnTo>
                  <a:lnTo>
                    <a:pt x="329" y="282"/>
                  </a:lnTo>
                  <a:lnTo>
                    <a:pt x="331" y="282"/>
                  </a:lnTo>
                  <a:lnTo>
                    <a:pt x="334" y="280"/>
                  </a:lnTo>
                  <a:lnTo>
                    <a:pt x="334" y="280"/>
                  </a:lnTo>
                  <a:lnTo>
                    <a:pt x="336" y="282"/>
                  </a:lnTo>
                  <a:lnTo>
                    <a:pt x="338" y="282"/>
                  </a:lnTo>
                  <a:lnTo>
                    <a:pt x="341" y="282"/>
                  </a:lnTo>
                  <a:lnTo>
                    <a:pt x="343" y="282"/>
                  </a:lnTo>
                  <a:lnTo>
                    <a:pt x="343" y="282"/>
                  </a:lnTo>
                  <a:lnTo>
                    <a:pt x="345" y="284"/>
                  </a:lnTo>
                  <a:lnTo>
                    <a:pt x="345" y="287"/>
                  </a:lnTo>
                  <a:lnTo>
                    <a:pt x="345" y="289"/>
                  </a:lnTo>
                  <a:lnTo>
                    <a:pt x="348" y="292"/>
                  </a:lnTo>
                  <a:lnTo>
                    <a:pt x="348" y="289"/>
                  </a:lnTo>
                  <a:lnTo>
                    <a:pt x="350" y="289"/>
                  </a:lnTo>
                  <a:lnTo>
                    <a:pt x="350" y="287"/>
                  </a:lnTo>
                  <a:lnTo>
                    <a:pt x="350" y="284"/>
                  </a:lnTo>
                  <a:lnTo>
                    <a:pt x="350" y="284"/>
                  </a:lnTo>
                  <a:lnTo>
                    <a:pt x="35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4">
              <a:extLst>
                <a:ext uri="{FF2B5EF4-FFF2-40B4-BE49-F238E27FC236}">
                  <a16:creationId xmlns:a16="http://schemas.microsoft.com/office/drawing/2014/main" id="{29158FAC-03CD-4272-B5AC-6EDE48CD34E1}"/>
                </a:ext>
              </a:extLst>
            </p:cNvPr>
            <p:cNvSpPr>
              <a:spLocks noEditPoints="1"/>
            </p:cNvSpPr>
            <p:nvPr/>
          </p:nvSpPr>
          <p:spPr bwMode="auto">
            <a:xfrm>
              <a:off x="2976" y="2889"/>
              <a:ext cx="814" cy="703"/>
            </a:xfrm>
            <a:custGeom>
              <a:avLst/>
              <a:gdLst>
                <a:gd name="T0" fmla="*/ 533 w 814"/>
                <a:gd name="T1" fmla="*/ 682 h 703"/>
                <a:gd name="T2" fmla="*/ 525 w 814"/>
                <a:gd name="T3" fmla="*/ 684 h 703"/>
                <a:gd name="T4" fmla="*/ 518 w 814"/>
                <a:gd name="T5" fmla="*/ 682 h 703"/>
                <a:gd name="T6" fmla="*/ 521 w 814"/>
                <a:gd name="T7" fmla="*/ 684 h 703"/>
                <a:gd name="T8" fmla="*/ 518 w 814"/>
                <a:gd name="T9" fmla="*/ 686 h 703"/>
                <a:gd name="T10" fmla="*/ 516 w 814"/>
                <a:gd name="T11" fmla="*/ 686 h 703"/>
                <a:gd name="T12" fmla="*/ 516 w 814"/>
                <a:gd name="T13" fmla="*/ 691 h 703"/>
                <a:gd name="T14" fmla="*/ 518 w 814"/>
                <a:gd name="T15" fmla="*/ 691 h 703"/>
                <a:gd name="T16" fmla="*/ 523 w 814"/>
                <a:gd name="T17" fmla="*/ 694 h 703"/>
                <a:gd name="T18" fmla="*/ 523 w 814"/>
                <a:gd name="T19" fmla="*/ 696 h 703"/>
                <a:gd name="T20" fmla="*/ 528 w 814"/>
                <a:gd name="T21" fmla="*/ 696 h 703"/>
                <a:gd name="T22" fmla="*/ 525 w 814"/>
                <a:gd name="T23" fmla="*/ 698 h 703"/>
                <a:gd name="T24" fmla="*/ 528 w 814"/>
                <a:gd name="T25" fmla="*/ 701 h 703"/>
                <a:gd name="T26" fmla="*/ 533 w 814"/>
                <a:gd name="T27" fmla="*/ 703 h 703"/>
                <a:gd name="T28" fmla="*/ 14 w 814"/>
                <a:gd name="T29" fmla="*/ 547 h 703"/>
                <a:gd name="T30" fmla="*/ 9 w 814"/>
                <a:gd name="T31" fmla="*/ 549 h 703"/>
                <a:gd name="T32" fmla="*/ 2 w 814"/>
                <a:gd name="T33" fmla="*/ 549 h 703"/>
                <a:gd name="T34" fmla="*/ 0 w 814"/>
                <a:gd name="T35" fmla="*/ 561 h 703"/>
                <a:gd name="T36" fmla="*/ 0 w 814"/>
                <a:gd name="T37" fmla="*/ 561 h 703"/>
                <a:gd name="T38" fmla="*/ 2 w 814"/>
                <a:gd name="T39" fmla="*/ 561 h 703"/>
                <a:gd name="T40" fmla="*/ 5 w 814"/>
                <a:gd name="T41" fmla="*/ 563 h 703"/>
                <a:gd name="T42" fmla="*/ 12 w 814"/>
                <a:gd name="T43" fmla="*/ 559 h 703"/>
                <a:gd name="T44" fmla="*/ 14 w 814"/>
                <a:gd name="T45" fmla="*/ 549 h 703"/>
                <a:gd name="T46" fmla="*/ 17 w 814"/>
                <a:gd name="T47" fmla="*/ 549 h 703"/>
                <a:gd name="T48" fmla="*/ 21 w 814"/>
                <a:gd name="T49" fmla="*/ 547 h 703"/>
                <a:gd name="T50" fmla="*/ 533 w 814"/>
                <a:gd name="T51" fmla="*/ 568 h 703"/>
                <a:gd name="T52" fmla="*/ 525 w 814"/>
                <a:gd name="T53" fmla="*/ 573 h 703"/>
                <a:gd name="T54" fmla="*/ 523 w 814"/>
                <a:gd name="T55" fmla="*/ 570 h 703"/>
                <a:gd name="T56" fmla="*/ 521 w 814"/>
                <a:gd name="T57" fmla="*/ 570 h 703"/>
                <a:gd name="T58" fmla="*/ 523 w 814"/>
                <a:gd name="T59" fmla="*/ 566 h 703"/>
                <a:gd name="T60" fmla="*/ 518 w 814"/>
                <a:gd name="T61" fmla="*/ 566 h 703"/>
                <a:gd name="T62" fmla="*/ 514 w 814"/>
                <a:gd name="T63" fmla="*/ 563 h 703"/>
                <a:gd name="T64" fmla="*/ 511 w 814"/>
                <a:gd name="T65" fmla="*/ 563 h 703"/>
                <a:gd name="T66" fmla="*/ 514 w 814"/>
                <a:gd name="T67" fmla="*/ 568 h 703"/>
                <a:gd name="T68" fmla="*/ 514 w 814"/>
                <a:gd name="T69" fmla="*/ 570 h 703"/>
                <a:gd name="T70" fmla="*/ 516 w 814"/>
                <a:gd name="T71" fmla="*/ 573 h 703"/>
                <a:gd name="T72" fmla="*/ 516 w 814"/>
                <a:gd name="T73" fmla="*/ 578 h 703"/>
                <a:gd name="T74" fmla="*/ 516 w 814"/>
                <a:gd name="T75" fmla="*/ 580 h 703"/>
                <a:gd name="T76" fmla="*/ 518 w 814"/>
                <a:gd name="T77" fmla="*/ 582 h 703"/>
                <a:gd name="T78" fmla="*/ 521 w 814"/>
                <a:gd name="T79" fmla="*/ 582 h 703"/>
                <a:gd name="T80" fmla="*/ 528 w 814"/>
                <a:gd name="T81" fmla="*/ 582 h 703"/>
                <a:gd name="T82" fmla="*/ 533 w 814"/>
                <a:gd name="T83" fmla="*/ 568 h 703"/>
                <a:gd name="T84" fmla="*/ 533 w 814"/>
                <a:gd name="T85" fmla="*/ 566 h 703"/>
                <a:gd name="T86" fmla="*/ 814 w 814"/>
                <a:gd name="T87" fmla="*/ 2 h 703"/>
                <a:gd name="T88" fmla="*/ 812 w 814"/>
                <a:gd name="T89" fmla="*/ 2 h 703"/>
                <a:gd name="T90" fmla="*/ 805 w 814"/>
                <a:gd name="T91" fmla="*/ 5 h 703"/>
                <a:gd name="T92" fmla="*/ 802 w 814"/>
                <a:gd name="T93" fmla="*/ 0 h 703"/>
                <a:gd name="T94" fmla="*/ 800 w 814"/>
                <a:gd name="T95" fmla="*/ 2 h 703"/>
                <a:gd name="T96" fmla="*/ 802 w 814"/>
                <a:gd name="T97" fmla="*/ 5 h 703"/>
                <a:gd name="T98" fmla="*/ 810 w 814"/>
                <a:gd name="T99" fmla="*/ 7 h 703"/>
                <a:gd name="T100" fmla="*/ 810 w 814"/>
                <a:gd name="T101" fmla="*/ 5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4" h="703">
                  <a:moveTo>
                    <a:pt x="530" y="686"/>
                  </a:moveTo>
                  <a:lnTo>
                    <a:pt x="533" y="682"/>
                  </a:lnTo>
                  <a:lnTo>
                    <a:pt x="533" y="682"/>
                  </a:lnTo>
                  <a:lnTo>
                    <a:pt x="533" y="682"/>
                  </a:lnTo>
                  <a:lnTo>
                    <a:pt x="530" y="682"/>
                  </a:lnTo>
                  <a:lnTo>
                    <a:pt x="528" y="682"/>
                  </a:lnTo>
                  <a:lnTo>
                    <a:pt x="525" y="682"/>
                  </a:lnTo>
                  <a:lnTo>
                    <a:pt x="525" y="684"/>
                  </a:lnTo>
                  <a:lnTo>
                    <a:pt x="523" y="684"/>
                  </a:lnTo>
                  <a:lnTo>
                    <a:pt x="521" y="682"/>
                  </a:lnTo>
                  <a:lnTo>
                    <a:pt x="518" y="682"/>
                  </a:lnTo>
                  <a:lnTo>
                    <a:pt x="518" y="682"/>
                  </a:lnTo>
                  <a:lnTo>
                    <a:pt x="518" y="682"/>
                  </a:lnTo>
                  <a:lnTo>
                    <a:pt x="518" y="684"/>
                  </a:lnTo>
                  <a:lnTo>
                    <a:pt x="518" y="684"/>
                  </a:lnTo>
                  <a:lnTo>
                    <a:pt x="521" y="684"/>
                  </a:lnTo>
                  <a:lnTo>
                    <a:pt x="521" y="686"/>
                  </a:lnTo>
                  <a:lnTo>
                    <a:pt x="521" y="686"/>
                  </a:lnTo>
                  <a:lnTo>
                    <a:pt x="518" y="686"/>
                  </a:lnTo>
                  <a:lnTo>
                    <a:pt x="518" y="686"/>
                  </a:lnTo>
                  <a:lnTo>
                    <a:pt x="518" y="686"/>
                  </a:lnTo>
                  <a:lnTo>
                    <a:pt x="516" y="686"/>
                  </a:lnTo>
                  <a:lnTo>
                    <a:pt x="516" y="686"/>
                  </a:lnTo>
                  <a:lnTo>
                    <a:pt x="516" y="686"/>
                  </a:lnTo>
                  <a:lnTo>
                    <a:pt x="516" y="686"/>
                  </a:lnTo>
                  <a:lnTo>
                    <a:pt x="516" y="689"/>
                  </a:lnTo>
                  <a:lnTo>
                    <a:pt x="516" y="689"/>
                  </a:lnTo>
                  <a:lnTo>
                    <a:pt x="516" y="691"/>
                  </a:lnTo>
                  <a:lnTo>
                    <a:pt x="516" y="691"/>
                  </a:lnTo>
                  <a:lnTo>
                    <a:pt x="518" y="691"/>
                  </a:lnTo>
                  <a:lnTo>
                    <a:pt x="518" y="691"/>
                  </a:lnTo>
                  <a:lnTo>
                    <a:pt x="518" y="691"/>
                  </a:lnTo>
                  <a:lnTo>
                    <a:pt x="521" y="694"/>
                  </a:lnTo>
                  <a:lnTo>
                    <a:pt x="521" y="694"/>
                  </a:lnTo>
                  <a:lnTo>
                    <a:pt x="521" y="694"/>
                  </a:lnTo>
                  <a:lnTo>
                    <a:pt x="523" y="694"/>
                  </a:lnTo>
                  <a:lnTo>
                    <a:pt x="523" y="694"/>
                  </a:lnTo>
                  <a:lnTo>
                    <a:pt x="523" y="694"/>
                  </a:lnTo>
                  <a:lnTo>
                    <a:pt x="523" y="694"/>
                  </a:lnTo>
                  <a:lnTo>
                    <a:pt x="523" y="696"/>
                  </a:lnTo>
                  <a:lnTo>
                    <a:pt x="525" y="694"/>
                  </a:lnTo>
                  <a:lnTo>
                    <a:pt x="525" y="694"/>
                  </a:lnTo>
                  <a:lnTo>
                    <a:pt x="525" y="694"/>
                  </a:lnTo>
                  <a:lnTo>
                    <a:pt x="528" y="696"/>
                  </a:lnTo>
                  <a:lnTo>
                    <a:pt x="528" y="696"/>
                  </a:lnTo>
                  <a:lnTo>
                    <a:pt x="525" y="696"/>
                  </a:lnTo>
                  <a:lnTo>
                    <a:pt x="525" y="696"/>
                  </a:lnTo>
                  <a:lnTo>
                    <a:pt x="525" y="698"/>
                  </a:lnTo>
                  <a:lnTo>
                    <a:pt x="525" y="698"/>
                  </a:lnTo>
                  <a:lnTo>
                    <a:pt x="525" y="698"/>
                  </a:lnTo>
                  <a:lnTo>
                    <a:pt x="528" y="701"/>
                  </a:lnTo>
                  <a:lnTo>
                    <a:pt x="528" y="701"/>
                  </a:lnTo>
                  <a:lnTo>
                    <a:pt x="528" y="701"/>
                  </a:lnTo>
                  <a:lnTo>
                    <a:pt x="530" y="703"/>
                  </a:lnTo>
                  <a:lnTo>
                    <a:pt x="533" y="703"/>
                  </a:lnTo>
                  <a:lnTo>
                    <a:pt x="533" y="703"/>
                  </a:lnTo>
                  <a:lnTo>
                    <a:pt x="530" y="686"/>
                  </a:lnTo>
                  <a:close/>
                  <a:moveTo>
                    <a:pt x="19" y="547"/>
                  </a:moveTo>
                  <a:lnTo>
                    <a:pt x="17" y="547"/>
                  </a:lnTo>
                  <a:lnTo>
                    <a:pt x="14" y="547"/>
                  </a:lnTo>
                  <a:lnTo>
                    <a:pt x="12" y="547"/>
                  </a:lnTo>
                  <a:lnTo>
                    <a:pt x="12" y="547"/>
                  </a:lnTo>
                  <a:lnTo>
                    <a:pt x="9" y="549"/>
                  </a:lnTo>
                  <a:lnTo>
                    <a:pt x="9" y="549"/>
                  </a:lnTo>
                  <a:lnTo>
                    <a:pt x="7" y="549"/>
                  </a:lnTo>
                  <a:lnTo>
                    <a:pt x="7" y="552"/>
                  </a:lnTo>
                  <a:lnTo>
                    <a:pt x="5" y="552"/>
                  </a:lnTo>
                  <a:lnTo>
                    <a:pt x="2" y="549"/>
                  </a:lnTo>
                  <a:lnTo>
                    <a:pt x="2" y="552"/>
                  </a:lnTo>
                  <a:lnTo>
                    <a:pt x="2" y="559"/>
                  </a:lnTo>
                  <a:lnTo>
                    <a:pt x="2" y="561"/>
                  </a:lnTo>
                  <a:lnTo>
                    <a:pt x="0" y="561"/>
                  </a:lnTo>
                  <a:lnTo>
                    <a:pt x="0" y="561"/>
                  </a:lnTo>
                  <a:lnTo>
                    <a:pt x="0" y="561"/>
                  </a:lnTo>
                  <a:lnTo>
                    <a:pt x="0" y="561"/>
                  </a:lnTo>
                  <a:lnTo>
                    <a:pt x="0" y="561"/>
                  </a:lnTo>
                  <a:lnTo>
                    <a:pt x="0" y="561"/>
                  </a:lnTo>
                  <a:lnTo>
                    <a:pt x="0" y="561"/>
                  </a:lnTo>
                  <a:lnTo>
                    <a:pt x="2" y="561"/>
                  </a:lnTo>
                  <a:lnTo>
                    <a:pt x="2" y="561"/>
                  </a:lnTo>
                  <a:lnTo>
                    <a:pt x="2" y="561"/>
                  </a:lnTo>
                  <a:lnTo>
                    <a:pt x="2" y="561"/>
                  </a:lnTo>
                  <a:lnTo>
                    <a:pt x="2" y="561"/>
                  </a:lnTo>
                  <a:lnTo>
                    <a:pt x="5" y="563"/>
                  </a:lnTo>
                  <a:lnTo>
                    <a:pt x="7" y="566"/>
                  </a:lnTo>
                  <a:lnTo>
                    <a:pt x="5" y="563"/>
                  </a:lnTo>
                  <a:lnTo>
                    <a:pt x="7" y="561"/>
                  </a:lnTo>
                  <a:lnTo>
                    <a:pt x="12" y="559"/>
                  </a:lnTo>
                  <a:lnTo>
                    <a:pt x="12" y="556"/>
                  </a:lnTo>
                  <a:lnTo>
                    <a:pt x="9" y="554"/>
                  </a:lnTo>
                  <a:lnTo>
                    <a:pt x="12" y="552"/>
                  </a:lnTo>
                  <a:lnTo>
                    <a:pt x="14" y="549"/>
                  </a:lnTo>
                  <a:lnTo>
                    <a:pt x="14" y="552"/>
                  </a:lnTo>
                  <a:lnTo>
                    <a:pt x="14" y="552"/>
                  </a:lnTo>
                  <a:lnTo>
                    <a:pt x="17" y="552"/>
                  </a:lnTo>
                  <a:lnTo>
                    <a:pt x="17" y="549"/>
                  </a:lnTo>
                  <a:lnTo>
                    <a:pt x="19" y="549"/>
                  </a:lnTo>
                  <a:lnTo>
                    <a:pt x="19" y="547"/>
                  </a:lnTo>
                  <a:lnTo>
                    <a:pt x="21" y="547"/>
                  </a:lnTo>
                  <a:lnTo>
                    <a:pt x="21" y="547"/>
                  </a:lnTo>
                  <a:lnTo>
                    <a:pt x="19" y="544"/>
                  </a:lnTo>
                  <a:lnTo>
                    <a:pt x="19" y="547"/>
                  </a:lnTo>
                  <a:close/>
                  <a:moveTo>
                    <a:pt x="533" y="568"/>
                  </a:moveTo>
                  <a:lnTo>
                    <a:pt x="533" y="568"/>
                  </a:lnTo>
                  <a:lnTo>
                    <a:pt x="533" y="568"/>
                  </a:lnTo>
                  <a:lnTo>
                    <a:pt x="530" y="568"/>
                  </a:lnTo>
                  <a:lnTo>
                    <a:pt x="528" y="570"/>
                  </a:lnTo>
                  <a:lnTo>
                    <a:pt x="525" y="573"/>
                  </a:lnTo>
                  <a:lnTo>
                    <a:pt x="525" y="573"/>
                  </a:lnTo>
                  <a:lnTo>
                    <a:pt x="523" y="573"/>
                  </a:lnTo>
                  <a:lnTo>
                    <a:pt x="523" y="573"/>
                  </a:lnTo>
                  <a:lnTo>
                    <a:pt x="523" y="570"/>
                  </a:lnTo>
                  <a:lnTo>
                    <a:pt x="521" y="570"/>
                  </a:lnTo>
                  <a:lnTo>
                    <a:pt x="521" y="570"/>
                  </a:lnTo>
                  <a:lnTo>
                    <a:pt x="521" y="570"/>
                  </a:lnTo>
                  <a:lnTo>
                    <a:pt x="521" y="570"/>
                  </a:lnTo>
                  <a:lnTo>
                    <a:pt x="523" y="568"/>
                  </a:lnTo>
                  <a:lnTo>
                    <a:pt x="523" y="568"/>
                  </a:lnTo>
                  <a:lnTo>
                    <a:pt x="523" y="566"/>
                  </a:lnTo>
                  <a:lnTo>
                    <a:pt x="523" y="566"/>
                  </a:lnTo>
                  <a:lnTo>
                    <a:pt x="523" y="566"/>
                  </a:lnTo>
                  <a:lnTo>
                    <a:pt x="521" y="566"/>
                  </a:lnTo>
                  <a:lnTo>
                    <a:pt x="518" y="566"/>
                  </a:lnTo>
                  <a:lnTo>
                    <a:pt x="518" y="566"/>
                  </a:lnTo>
                  <a:lnTo>
                    <a:pt x="516" y="566"/>
                  </a:lnTo>
                  <a:lnTo>
                    <a:pt x="516" y="563"/>
                  </a:lnTo>
                  <a:lnTo>
                    <a:pt x="514" y="563"/>
                  </a:lnTo>
                  <a:lnTo>
                    <a:pt x="514" y="563"/>
                  </a:lnTo>
                  <a:lnTo>
                    <a:pt x="514" y="563"/>
                  </a:lnTo>
                  <a:lnTo>
                    <a:pt x="514" y="563"/>
                  </a:lnTo>
                  <a:lnTo>
                    <a:pt x="514" y="563"/>
                  </a:lnTo>
                  <a:lnTo>
                    <a:pt x="511" y="563"/>
                  </a:lnTo>
                  <a:lnTo>
                    <a:pt x="511" y="566"/>
                  </a:lnTo>
                  <a:lnTo>
                    <a:pt x="511" y="566"/>
                  </a:lnTo>
                  <a:lnTo>
                    <a:pt x="511" y="566"/>
                  </a:lnTo>
                  <a:lnTo>
                    <a:pt x="514" y="568"/>
                  </a:lnTo>
                  <a:lnTo>
                    <a:pt x="514" y="568"/>
                  </a:lnTo>
                  <a:lnTo>
                    <a:pt x="514" y="570"/>
                  </a:lnTo>
                  <a:lnTo>
                    <a:pt x="514" y="570"/>
                  </a:lnTo>
                  <a:lnTo>
                    <a:pt x="514" y="570"/>
                  </a:lnTo>
                  <a:lnTo>
                    <a:pt x="514" y="570"/>
                  </a:lnTo>
                  <a:lnTo>
                    <a:pt x="514" y="573"/>
                  </a:lnTo>
                  <a:lnTo>
                    <a:pt x="516" y="573"/>
                  </a:lnTo>
                  <a:lnTo>
                    <a:pt x="516" y="573"/>
                  </a:lnTo>
                  <a:lnTo>
                    <a:pt x="516" y="573"/>
                  </a:lnTo>
                  <a:lnTo>
                    <a:pt x="516" y="575"/>
                  </a:lnTo>
                  <a:lnTo>
                    <a:pt x="516" y="575"/>
                  </a:lnTo>
                  <a:lnTo>
                    <a:pt x="516" y="578"/>
                  </a:lnTo>
                  <a:lnTo>
                    <a:pt x="516" y="578"/>
                  </a:lnTo>
                  <a:lnTo>
                    <a:pt x="516" y="580"/>
                  </a:lnTo>
                  <a:lnTo>
                    <a:pt x="516" y="580"/>
                  </a:lnTo>
                  <a:lnTo>
                    <a:pt x="516" y="580"/>
                  </a:lnTo>
                  <a:lnTo>
                    <a:pt x="516" y="580"/>
                  </a:lnTo>
                  <a:lnTo>
                    <a:pt x="516" y="580"/>
                  </a:lnTo>
                  <a:lnTo>
                    <a:pt x="518" y="582"/>
                  </a:lnTo>
                  <a:lnTo>
                    <a:pt x="518" y="582"/>
                  </a:lnTo>
                  <a:lnTo>
                    <a:pt x="518" y="582"/>
                  </a:lnTo>
                  <a:lnTo>
                    <a:pt x="521" y="582"/>
                  </a:lnTo>
                  <a:lnTo>
                    <a:pt x="521" y="582"/>
                  </a:lnTo>
                  <a:lnTo>
                    <a:pt x="521" y="582"/>
                  </a:lnTo>
                  <a:lnTo>
                    <a:pt x="521" y="582"/>
                  </a:lnTo>
                  <a:lnTo>
                    <a:pt x="523" y="582"/>
                  </a:lnTo>
                  <a:lnTo>
                    <a:pt x="528" y="582"/>
                  </a:lnTo>
                  <a:lnTo>
                    <a:pt x="528" y="582"/>
                  </a:lnTo>
                  <a:lnTo>
                    <a:pt x="528" y="582"/>
                  </a:lnTo>
                  <a:lnTo>
                    <a:pt x="528" y="578"/>
                  </a:lnTo>
                  <a:lnTo>
                    <a:pt x="533" y="570"/>
                  </a:lnTo>
                  <a:lnTo>
                    <a:pt x="533" y="568"/>
                  </a:lnTo>
                  <a:lnTo>
                    <a:pt x="533" y="568"/>
                  </a:lnTo>
                  <a:lnTo>
                    <a:pt x="533" y="566"/>
                  </a:lnTo>
                  <a:lnTo>
                    <a:pt x="533" y="566"/>
                  </a:lnTo>
                  <a:lnTo>
                    <a:pt x="533" y="566"/>
                  </a:lnTo>
                  <a:lnTo>
                    <a:pt x="533" y="568"/>
                  </a:lnTo>
                  <a:close/>
                  <a:moveTo>
                    <a:pt x="812" y="5"/>
                  </a:moveTo>
                  <a:lnTo>
                    <a:pt x="814" y="5"/>
                  </a:lnTo>
                  <a:lnTo>
                    <a:pt x="814" y="2"/>
                  </a:lnTo>
                  <a:lnTo>
                    <a:pt x="812" y="2"/>
                  </a:lnTo>
                  <a:lnTo>
                    <a:pt x="812" y="2"/>
                  </a:lnTo>
                  <a:lnTo>
                    <a:pt x="812" y="2"/>
                  </a:lnTo>
                  <a:lnTo>
                    <a:pt x="812" y="2"/>
                  </a:lnTo>
                  <a:lnTo>
                    <a:pt x="812" y="2"/>
                  </a:lnTo>
                  <a:lnTo>
                    <a:pt x="810" y="5"/>
                  </a:lnTo>
                  <a:lnTo>
                    <a:pt x="810" y="5"/>
                  </a:lnTo>
                  <a:lnTo>
                    <a:pt x="805" y="5"/>
                  </a:lnTo>
                  <a:lnTo>
                    <a:pt x="805" y="2"/>
                  </a:lnTo>
                  <a:lnTo>
                    <a:pt x="802" y="2"/>
                  </a:lnTo>
                  <a:lnTo>
                    <a:pt x="805" y="0"/>
                  </a:lnTo>
                  <a:lnTo>
                    <a:pt x="802" y="0"/>
                  </a:lnTo>
                  <a:lnTo>
                    <a:pt x="802" y="0"/>
                  </a:lnTo>
                  <a:lnTo>
                    <a:pt x="802" y="2"/>
                  </a:lnTo>
                  <a:lnTo>
                    <a:pt x="800" y="2"/>
                  </a:lnTo>
                  <a:lnTo>
                    <a:pt x="800" y="2"/>
                  </a:lnTo>
                  <a:lnTo>
                    <a:pt x="800" y="2"/>
                  </a:lnTo>
                  <a:lnTo>
                    <a:pt x="800" y="5"/>
                  </a:lnTo>
                  <a:lnTo>
                    <a:pt x="800" y="5"/>
                  </a:lnTo>
                  <a:lnTo>
                    <a:pt x="802" y="5"/>
                  </a:lnTo>
                  <a:lnTo>
                    <a:pt x="805" y="5"/>
                  </a:lnTo>
                  <a:lnTo>
                    <a:pt x="807" y="7"/>
                  </a:lnTo>
                  <a:lnTo>
                    <a:pt x="810" y="7"/>
                  </a:lnTo>
                  <a:lnTo>
                    <a:pt x="810" y="7"/>
                  </a:lnTo>
                  <a:lnTo>
                    <a:pt x="812" y="7"/>
                  </a:lnTo>
                  <a:lnTo>
                    <a:pt x="810" y="5"/>
                  </a:lnTo>
                  <a:lnTo>
                    <a:pt x="810" y="5"/>
                  </a:lnTo>
                  <a:lnTo>
                    <a:pt x="810" y="5"/>
                  </a:lnTo>
                  <a:lnTo>
                    <a:pt x="812" y="5"/>
                  </a:lnTo>
                  <a:lnTo>
                    <a:pt x="81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5">
              <a:extLst>
                <a:ext uri="{FF2B5EF4-FFF2-40B4-BE49-F238E27FC236}">
                  <a16:creationId xmlns:a16="http://schemas.microsoft.com/office/drawing/2014/main" id="{84EBEBAC-D788-43FB-ABD9-64C9626F57A2}"/>
                </a:ext>
              </a:extLst>
            </p:cNvPr>
            <p:cNvSpPr>
              <a:spLocks/>
            </p:cNvSpPr>
            <p:nvPr/>
          </p:nvSpPr>
          <p:spPr bwMode="auto">
            <a:xfrm>
              <a:off x="3684" y="2181"/>
              <a:ext cx="698" cy="583"/>
            </a:xfrm>
            <a:custGeom>
              <a:avLst/>
              <a:gdLst>
                <a:gd name="T0" fmla="*/ 655 w 698"/>
                <a:gd name="T1" fmla="*/ 74 h 583"/>
                <a:gd name="T2" fmla="*/ 632 w 698"/>
                <a:gd name="T3" fmla="*/ 55 h 583"/>
                <a:gd name="T4" fmla="*/ 570 w 698"/>
                <a:gd name="T5" fmla="*/ 26 h 583"/>
                <a:gd name="T6" fmla="*/ 523 w 698"/>
                <a:gd name="T7" fmla="*/ 7 h 583"/>
                <a:gd name="T8" fmla="*/ 525 w 698"/>
                <a:gd name="T9" fmla="*/ 60 h 583"/>
                <a:gd name="T10" fmla="*/ 497 w 698"/>
                <a:gd name="T11" fmla="*/ 60 h 583"/>
                <a:gd name="T12" fmla="*/ 426 w 698"/>
                <a:gd name="T13" fmla="*/ 55 h 583"/>
                <a:gd name="T14" fmla="*/ 414 w 698"/>
                <a:gd name="T15" fmla="*/ 15 h 583"/>
                <a:gd name="T16" fmla="*/ 357 w 698"/>
                <a:gd name="T17" fmla="*/ 24 h 583"/>
                <a:gd name="T18" fmla="*/ 298 w 698"/>
                <a:gd name="T19" fmla="*/ 10 h 583"/>
                <a:gd name="T20" fmla="*/ 248 w 698"/>
                <a:gd name="T21" fmla="*/ 57 h 583"/>
                <a:gd name="T22" fmla="*/ 251 w 698"/>
                <a:gd name="T23" fmla="*/ 83 h 583"/>
                <a:gd name="T24" fmla="*/ 225 w 698"/>
                <a:gd name="T25" fmla="*/ 121 h 583"/>
                <a:gd name="T26" fmla="*/ 218 w 698"/>
                <a:gd name="T27" fmla="*/ 149 h 583"/>
                <a:gd name="T28" fmla="*/ 189 w 698"/>
                <a:gd name="T29" fmla="*/ 176 h 583"/>
                <a:gd name="T30" fmla="*/ 144 w 698"/>
                <a:gd name="T31" fmla="*/ 176 h 583"/>
                <a:gd name="T32" fmla="*/ 118 w 698"/>
                <a:gd name="T33" fmla="*/ 213 h 583"/>
                <a:gd name="T34" fmla="*/ 111 w 698"/>
                <a:gd name="T35" fmla="*/ 239 h 583"/>
                <a:gd name="T36" fmla="*/ 118 w 698"/>
                <a:gd name="T37" fmla="*/ 263 h 583"/>
                <a:gd name="T38" fmla="*/ 137 w 698"/>
                <a:gd name="T39" fmla="*/ 313 h 583"/>
                <a:gd name="T40" fmla="*/ 149 w 698"/>
                <a:gd name="T41" fmla="*/ 329 h 583"/>
                <a:gd name="T42" fmla="*/ 137 w 698"/>
                <a:gd name="T43" fmla="*/ 336 h 583"/>
                <a:gd name="T44" fmla="*/ 94 w 698"/>
                <a:gd name="T45" fmla="*/ 318 h 583"/>
                <a:gd name="T46" fmla="*/ 76 w 698"/>
                <a:gd name="T47" fmla="*/ 313 h 583"/>
                <a:gd name="T48" fmla="*/ 49 w 698"/>
                <a:gd name="T49" fmla="*/ 327 h 583"/>
                <a:gd name="T50" fmla="*/ 76 w 698"/>
                <a:gd name="T51" fmla="*/ 374 h 583"/>
                <a:gd name="T52" fmla="*/ 90 w 698"/>
                <a:gd name="T53" fmla="*/ 398 h 583"/>
                <a:gd name="T54" fmla="*/ 97 w 698"/>
                <a:gd name="T55" fmla="*/ 438 h 583"/>
                <a:gd name="T56" fmla="*/ 83 w 698"/>
                <a:gd name="T57" fmla="*/ 464 h 583"/>
                <a:gd name="T58" fmla="*/ 61 w 698"/>
                <a:gd name="T59" fmla="*/ 483 h 583"/>
                <a:gd name="T60" fmla="*/ 31 w 698"/>
                <a:gd name="T61" fmla="*/ 521 h 583"/>
                <a:gd name="T62" fmla="*/ 14 w 698"/>
                <a:gd name="T63" fmla="*/ 549 h 583"/>
                <a:gd name="T64" fmla="*/ 4 w 698"/>
                <a:gd name="T65" fmla="*/ 573 h 583"/>
                <a:gd name="T66" fmla="*/ 23 w 698"/>
                <a:gd name="T67" fmla="*/ 583 h 583"/>
                <a:gd name="T68" fmla="*/ 94 w 698"/>
                <a:gd name="T69" fmla="*/ 559 h 583"/>
                <a:gd name="T70" fmla="*/ 111 w 698"/>
                <a:gd name="T71" fmla="*/ 540 h 583"/>
                <a:gd name="T72" fmla="*/ 123 w 698"/>
                <a:gd name="T73" fmla="*/ 495 h 583"/>
                <a:gd name="T74" fmla="*/ 139 w 698"/>
                <a:gd name="T75" fmla="*/ 519 h 583"/>
                <a:gd name="T76" fmla="*/ 161 w 698"/>
                <a:gd name="T77" fmla="*/ 514 h 583"/>
                <a:gd name="T78" fmla="*/ 184 w 698"/>
                <a:gd name="T79" fmla="*/ 512 h 583"/>
                <a:gd name="T80" fmla="*/ 187 w 698"/>
                <a:gd name="T81" fmla="*/ 486 h 583"/>
                <a:gd name="T82" fmla="*/ 225 w 698"/>
                <a:gd name="T83" fmla="*/ 457 h 583"/>
                <a:gd name="T84" fmla="*/ 220 w 698"/>
                <a:gd name="T85" fmla="*/ 441 h 583"/>
                <a:gd name="T86" fmla="*/ 239 w 698"/>
                <a:gd name="T87" fmla="*/ 436 h 583"/>
                <a:gd name="T88" fmla="*/ 253 w 698"/>
                <a:gd name="T89" fmla="*/ 422 h 583"/>
                <a:gd name="T90" fmla="*/ 272 w 698"/>
                <a:gd name="T91" fmla="*/ 436 h 583"/>
                <a:gd name="T92" fmla="*/ 308 w 698"/>
                <a:gd name="T93" fmla="*/ 460 h 583"/>
                <a:gd name="T94" fmla="*/ 355 w 698"/>
                <a:gd name="T95" fmla="*/ 443 h 583"/>
                <a:gd name="T96" fmla="*/ 376 w 698"/>
                <a:gd name="T97" fmla="*/ 426 h 583"/>
                <a:gd name="T98" fmla="*/ 442 w 698"/>
                <a:gd name="T99" fmla="*/ 374 h 583"/>
                <a:gd name="T100" fmla="*/ 459 w 698"/>
                <a:gd name="T101" fmla="*/ 362 h 583"/>
                <a:gd name="T102" fmla="*/ 442 w 698"/>
                <a:gd name="T103" fmla="*/ 362 h 583"/>
                <a:gd name="T104" fmla="*/ 431 w 698"/>
                <a:gd name="T105" fmla="*/ 379 h 583"/>
                <a:gd name="T106" fmla="*/ 440 w 698"/>
                <a:gd name="T107" fmla="*/ 348 h 583"/>
                <a:gd name="T108" fmla="*/ 473 w 698"/>
                <a:gd name="T109" fmla="*/ 351 h 583"/>
                <a:gd name="T110" fmla="*/ 487 w 698"/>
                <a:gd name="T111" fmla="*/ 348 h 583"/>
                <a:gd name="T112" fmla="*/ 568 w 698"/>
                <a:gd name="T113" fmla="*/ 318 h 583"/>
                <a:gd name="T114" fmla="*/ 549 w 698"/>
                <a:gd name="T115" fmla="*/ 301 h 583"/>
                <a:gd name="T116" fmla="*/ 601 w 698"/>
                <a:gd name="T117" fmla="*/ 287 h 583"/>
                <a:gd name="T118" fmla="*/ 615 w 698"/>
                <a:gd name="T119" fmla="*/ 256 h 583"/>
                <a:gd name="T120" fmla="*/ 644 w 698"/>
                <a:gd name="T121" fmla="*/ 228 h 583"/>
                <a:gd name="T122" fmla="*/ 672 w 698"/>
                <a:gd name="T123" fmla="*/ 12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583">
                  <a:moveTo>
                    <a:pt x="698" y="116"/>
                  </a:moveTo>
                  <a:lnTo>
                    <a:pt x="693" y="109"/>
                  </a:lnTo>
                  <a:lnTo>
                    <a:pt x="693" y="109"/>
                  </a:lnTo>
                  <a:lnTo>
                    <a:pt x="693" y="107"/>
                  </a:lnTo>
                  <a:lnTo>
                    <a:pt x="693" y="105"/>
                  </a:lnTo>
                  <a:lnTo>
                    <a:pt x="693" y="102"/>
                  </a:lnTo>
                  <a:lnTo>
                    <a:pt x="693" y="100"/>
                  </a:lnTo>
                  <a:lnTo>
                    <a:pt x="693" y="97"/>
                  </a:lnTo>
                  <a:lnTo>
                    <a:pt x="691" y="97"/>
                  </a:lnTo>
                  <a:lnTo>
                    <a:pt x="677" y="93"/>
                  </a:lnTo>
                  <a:lnTo>
                    <a:pt x="672" y="93"/>
                  </a:lnTo>
                  <a:lnTo>
                    <a:pt x="672" y="90"/>
                  </a:lnTo>
                  <a:lnTo>
                    <a:pt x="670" y="88"/>
                  </a:lnTo>
                  <a:lnTo>
                    <a:pt x="670" y="88"/>
                  </a:lnTo>
                  <a:lnTo>
                    <a:pt x="670" y="83"/>
                  </a:lnTo>
                  <a:lnTo>
                    <a:pt x="670" y="78"/>
                  </a:lnTo>
                  <a:lnTo>
                    <a:pt x="667" y="76"/>
                  </a:lnTo>
                  <a:lnTo>
                    <a:pt x="665" y="76"/>
                  </a:lnTo>
                  <a:lnTo>
                    <a:pt x="663" y="74"/>
                  </a:lnTo>
                  <a:lnTo>
                    <a:pt x="660" y="74"/>
                  </a:lnTo>
                  <a:lnTo>
                    <a:pt x="658" y="74"/>
                  </a:lnTo>
                  <a:lnTo>
                    <a:pt x="658" y="74"/>
                  </a:lnTo>
                  <a:lnTo>
                    <a:pt x="655" y="74"/>
                  </a:lnTo>
                  <a:lnTo>
                    <a:pt x="655" y="76"/>
                  </a:lnTo>
                  <a:lnTo>
                    <a:pt x="655" y="76"/>
                  </a:lnTo>
                  <a:lnTo>
                    <a:pt x="653" y="78"/>
                  </a:lnTo>
                  <a:lnTo>
                    <a:pt x="653" y="78"/>
                  </a:lnTo>
                  <a:lnTo>
                    <a:pt x="653" y="78"/>
                  </a:lnTo>
                  <a:lnTo>
                    <a:pt x="651" y="81"/>
                  </a:lnTo>
                  <a:lnTo>
                    <a:pt x="651" y="81"/>
                  </a:lnTo>
                  <a:lnTo>
                    <a:pt x="651" y="81"/>
                  </a:lnTo>
                  <a:lnTo>
                    <a:pt x="648" y="81"/>
                  </a:lnTo>
                  <a:lnTo>
                    <a:pt x="644" y="78"/>
                  </a:lnTo>
                  <a:lnTo>
                    <a:pt x="644" y="76"/>
                  </a:lnTo>
                  <a:lnTo>
                    <a:pt x="644" y="74"/>
                  </a:lnTo>
                  <a:lnTo>
                    <a:pt x="644" y="69"/>
                  </a:lnTo>
                  <a:lnTo>
                    <a:pt x="644" y="69"/>
                  </a:lnTo>
                  <a:lnTo>
                    <a:pt x="644" y="69"/>
                  </a:lnTo>
                  <a:lnTo>
                    <a:pt x="644" y="67"/>
                  </a:lnTo>
                  <a:lnTo>
                    <a:pt x="644" y="64"/>
                  </a:lnTo>
                  <a:lnTo>
                    <a:pt x="644" y="64"/>
                  </a:lnTo>
                  <a:lnTo>
                    <a:pt x="644" y="62"/>
                  </a:lnTo>
                  <a:lnTo>
                    <a:pt x="644" y="62"/>
                  </a:lnTo>
                  <a:lnTo>
                    <a:pt x="641" y="60"/>
                  </a:lnTo>
                  <a:lnTo>
                    <a:pt x="637" y="57"/>
                  </a:lnTo>
                  <a:lnTo>
                    <a:pt x="632" y="55"/>
                  </a:lnTo>
                  <a:lnTo>
                    <a:pt x="629" y="55"/>
                  </a:lnTo>
                  <a:lnTo>
                    <a:pt x="629" y="55"/>
                  </a:lnTo>
                  <a:lnTo>
                    <a:pt x="627" y="55"/>
                  </a:lnTo>
                  <a:lnTo>
                    <a:pt x="625" y="55"/>
                  </a:lnTo>
                  <a:lnTo>
                    <a:pt x="620" y="50"/>
                  </a:lnTo>
                  <a:lnTo>
                    <a:pt x="618" y="50"/>
                  </a:lnTo>
                  <a:lnTo>
                    <a:pt x="615" y="48"/>
                  </a:lnTo>
                  <a:lnTo>
                    <a:pt x="613" y="48"/>
                  </a:lnTo>
                  <a:lnTo>
                    <a:pt x="611" y="48"/>
                  </a:lnTo>
                  <a:lnTo>
                    <a:pt x="611" y="48"/>
                  </a:lnTo>
                  <a:lnTo>
                    <a:pt x="608" y="43"/>
                  </a:lnTo>
                  <a:lnTo>
                    <a:pt x="603" y="41"/>
                  </a:lnTo>
                  <a:lnTo>
                    <a:pt x="599" y="36"/>
                  </a:lnTo>
                  <a:lnTo>
                    <a:pt x="587" y="29"/>
                  </a:lnTo>
                  <a:lnTo>
                    <a:pt x="587" y="29"/>
                  </a:lnTo>
                  <a:lnTo>
                    <a:pt x="584" y="29"/>
                  </a:lnTo>
                  <a:lnTo>
                    <a:pt x="584" y="29"/>
                  </a:lnTo>
                  <a:lnTo>
                    <a:pt x="580" y="29"/>
                  </a:lnTo>
                  <a:lnTo>
                    <a:pt x="577" y="31"/>
                  </a:lnTo>
                  <a:lnTo>
                    <a:pt x="575" y="31"/>
                  </a:lnTo>
                  <a:lnTo>
                    <a:pt x="573" y="29"/>
                  </a:lnTo>
                  <a:lnTo>
                    <a:pt x="573" y="29"/>
                  </a:lnTo>
                  <a:lnTo>
                    <a:pt x="570" y="26"/>
                  </a:lnTo>
                  <a:lnTo>
                    <a:pt x="568" y="26"/>
                  </a:lnTo>
                  <a:lnTo>
                    <a:pt x="566" y="24"/>
                  </a:lnTo>
                  <a:lnTo>
                    <a:pt x="566" y="22"/>
                  </a:lnTo>
                  <a:lnTo>
                    <a:pt x="563" y="19"/>
                  </a:lnTo>
                  <a:lnTo>
                    <a:pt x="561" y="17"/>
                  </a:lnTo>
                  <a:lnTo>
                    <a:pt x="542" y="7"/>
                  </a:lnTo>
                  <a:lnTo>
                    <a:pt x="537" y="3"/>
                  </a:lnTo>
                  <a:lnTo>
                    <a:pt x="537" y="0"/>
                  </a:lnTo>
                  <a:lnTo>
                    <a:pt x="535" y="0"/>
                  </a:lnTo>
                  <a:lnTo>
                    <a:pt x="535" y="0"/>
                  </a:lnTo>
                  <a:lnTo>
                    <a:pt x="532" y="0"/>
                  </a:lnTo>
                  <a:lnTo>
                    <a:pt x="532" y="3"/>
                  </a:lnTo>
                  <a:lnTo>
                    <a:pt x="530" y="5"/>
                  </a:lnTo>
                  <a:lnTo>
                    <a:pt x="530" y="5"/>
                  </a:lnTo>
                  <a:lnTo>
                    <a:pt x="528" y="5"/>
                  </a:lnTo>
                  <a:lnTo>
                    <a:pt x="528" y="5"/>
                  </a:lnTo>
                  <a:lnTo>
                    <a:pt x="525" y="5"/>
                  </a:lnTo>
                  <a:lnTo>
                    <a:pt x="525" y="7"/>
                  </a:lnTo>
                  <a:lnTo>
                    <a:pt x="523" y="7"/>
                  </a:lnTo>
                  <a:lnTo>
                    <a:pt x="523" y="7"/>
                  </a:lnTo>
                  <a:lnTo>
                    <a:pt x="523" y="7"/>
                  </a:lnTo>
                  <a:lnTo>
                    <a:pt x="523" y="7"/>
                  </a:lnTo>
                  <a:lnTo>
                    <a:pt x="523" y="7"/>
                  </a:lnTo>
                  <a:lnTo>
                    <a:pt x="523" y="10"/>
                  </a:lnTo>
                  <a:lnTo>
                    <a:pt x="523" y="12"/>
                  </a:lnTo>
                  <a:lnTo>
                    <a:pt x="523" y="15"/>
                  </a:lnTo>
                  <a:lnTo>
                    <a:pt x="528" y="17"/>
                  </a:lnTo>
                  <a:lnTo>
                    <a:pt x="528" y="19"/>
                  </a:lnTo>
                  <a:lnTo>
                    <a:pt x="528" y="22"/>
                  </a:lnTo>
                  <a:lnTo>
                    <a:pt x="528" y="29"/>
                  </a:lnTo>
                  <a:lnTo>
                    <a:pt x="528" y="31"/>
                  </a:lnTo>
                  <a:lnTo>
                    <a:pt x="528" y="33"/>
                  </a:lnTo>
                  <a:lnTo>
                    <a:pt x="525" y="36"/>
                  </a:lnTo>
                  <a:lnTo>
                    <a:pt x="525" y="38"/>
                  </a:lnTo>
                  <a:lnTo>
                    <a:pt x="525" y="41"/>
                  </a:lnTo>
                  <a:lnTo>
                    <a:pt x="525" y="41"/>
                  </a:lnTo>
                  <a:lnTo>
                    <a:pt x="528" y="45"/>
                  </a:lnTo>
                  <a:lnTo>
                    <a:pt x="528" y="48"/>
                  </a:lnTo>
                  <a:lnTo>
                    <a:pt x="528" y="48"/>
                  </a:lnTo>
                  <a:lnTo>
                    <a:pt x="528" y="52"/>
                  </a:lnTo>
                  <a:lnTo>
                    <a:pt x="525" y="52"/>
                  </a:lnTo>
                  <a:lnTo>
                    <a:pt x="525" y="55"/>
                  </a:lnTo>
                  <a:lnTo>
                    <a:pt x="528" y="57"/>
                  </a:lnTo>
                  <a:lnTo>
                    <a:pt x="528" y="57"/>
                  </a:lnTo>
                  <a:lnTo>
                    <a:pt x="525" y="57"/>
                  </a:lnTo>
                  <a:lnTo>
                    <a:pt x="525" y="60"/>
                  </a:lnTo>
                  <a:lnTo>
                    <a:pt x="521" y="67"/>
                  </a:lnTo>
                  <a:lnTo>
                    <a:pt x="518" y="69"/>
                  </a:lnTo>
                  <a:lnTo>
                    <a:pt x="516" y="71"/>
                  </a:lnTo>
                  <a:lnTo>
                    <a:pt x="511" y="71"/>
                  </a:lnTo>
                  <a:lnTo>
                    <a:pt x="504" y="69"/>
                  </a:lnTo>
                  <a:lnTo>
                    <a:pt x="504" y="67"/>
                  </a:lnTo>
                  <a:lnTo>
                    <a:pt x="504" y="64"/>
                  </a:lnTo>
                  <a:lnTo>
                    <a:pt x="504" y="64"/>
                  </a:lnTo>
                  <a:lnTo>
                    <a:pt x="504" y="62"/>
                  </a:lnTo>
                  <a:lnTo>
                    <a:pt x="504" y="62"/>
                  </a:lnTo>
                  <a:lnTo>
                    <a:pt x="504" y="60"/>
                  </a:lnTo>
                  <a:lnTo>
                    <a:pt x="506" y="57"/>
                  </a:lnTo>
                  <a:lnTo>
                    <a:pt x="506" y="57"/>
                  </a:lnTo>
                  <a:lnTo>
                    <a:pt x="506" y="55"/>
                  </a:lnTo>
                  <a:lnTo>
                    <a:pt x="506" y="55"/>
                  </a:lnTo>
                  <a:lnTo>
                    <a:pt x="506" y="55"/>
                  </a:lnTo>
                  <a:lnTo>
                    <a:pt x="504" y="55"/>
                  </a:lnTo>
                  <a:lnTo>
                    <a:pt x="502" y="55"/>
                  </a:lnTo>
                  <a:lnTo>
                    <a:pt x="502" y="57"/>
                  </a:lnTo>
                  <a:lnTo>
                    <a:pt x="499" y="57"/>
                  </a:lnTo>
                  <a:lnTo>
                    <a:pt x="499" y="57"/>
                  </a:lnTo>
                  <a:lnTo>
                    <a:pt x="497" y="60"/>
                  </a:lnTo>
                  <a:lnTo>
                    <a:pt x="497" y="60"/>
                  </a:lnTo>
                  <a:lnTo>
                    <a:pt x="495" y="60"/>
                  </a:lnTo>
                  <a:lnTo>
                    <a:pt x="492" y="60"/>
                  </a:lnTo>
                  <a:lnTo>
                    <a:pt x="490" y="60"/>
                  </a:lnTo>
                  <a:lnTo>
                    <a:pt x="485" y="60"/>
                  </a:lnTo>
                  <a:lnTo>
                    <a:pt x="478" y="57"/>
                  </a:lnTo>
                  <a:lnTo>
                    <a:pt x="468" y="50"/>
                  </a:lnTo>
                  <a:lnTo>
                    <a:pt x="466" y="50"/>
                  </a:lnTo>
                  <a:lnTo>
                    <a:pt x="464" y="50"/>
                  </a:lnTo>
                  <a:lnTo>
                    <a:pt x="464" y="50"/>
                  </a:lnTo>
                  <a:lnTo>
                    <a:pt x="461" y="50"/>
                  </a:lnTo>
                  <a:lnTo>
                    <a:pt x="461" y="50"/>
                  </a:lnTo>
                  <a:lnTo>
                    <a:pt x="459" y="52"/>
                  </a:lnTo>
                  <a:lnTo>
                    <a:pt x="454" y="52"/>
                  </a:lnTo>
                  <a:lnTo>
                    <a:pt x="452" y="55"/>
                  </a:lnTo>
                  <a:lnTo>
                    <a:pt x="447" y="60"/>
                  </a:lnTo>
                  <a:lnTo>
                    <a:pt x="442" y="67"/>
                  </a:lnTo>
                  <a:lnTo>
                    <a:pt x="440" y="67"/>
                  </a:lnTo>
                  <a:lnTo>
                    <a:pt x="440" y="67"/>
                  </a:lnTo>
                  <a:lnTo>
                    <a:pt x="440" y="67"/>
                  </a:lnTo>
                  <a:lnTo>
                    <a:pt x="438" y="64"/>
                  </a:lnTo>
                  <a:lnTo>
                    <a:pt x="435" y="62"/>
                  </a:lnTo>
                  <a:lnTo>
                    <a:pt x="428" y="57"/>
                  </a:lnTo>
                  <a:lnTo>
                    <a:pt x="426" y="55"/>
                  </a:lnTo>
                  <a:lnTo>
                    <a:pt x="423" y="55"/>
                  </a:lnTo>
                  <a:lnTo>
                    <a:pt x="421" y="55"/>
                  </a:lnTo>
                  <a:lnTo>
                    <a:pt x="421" y="55"/>
                  </a:lnTo>
                  <a:lnTo>
                    <a:pt x="419" y="55"/>
                  </a:lnTo>
                  <a:lnTo>
                    <a:pt x="414" y="57"/>
                  </a:lnTo>
                  <a:lnTo>
                    <a:pt x="414" y="57"/>
                  </a:lnTo>
                  <a:lnTo>
                    <a:pt x="414" y="57"/>
                  </a:lnTo>
                  <a:lnTo>
                    <a:pt x="414" y="55"/>
                  </a:lnTo>
                  <a:lnTo>
                    <a:pt x="414" y="55"/>
                  </a:lnTo>
                  <a:lnTo>
                    <a:pt x="414" y="52"/>
                  </a:lnTo>
                  <a:lnTo>
                    <a:pt x="416" y="50"/>
                  </a:lnTo>
                  <a:lnTo>
                    <a:pt x="419" y="43"/>
                  </a:lnTo>
                  <a:lnTo>
                    <a:pt x="426" y="36"/>
                  </a:lnTo>
                  <a:lnTo>
                    <a:pt x="426" y="33"/>
                  </a:lnTo>
                  <a:lnTo>
                    <a:pt x="426" y="31"/>
                  </a:lnTo>
                  <a:lnTo>
                    <a:pt x="426" y="29"/>
                  </a:lnTo>
                  <a:lnTo>
                    <a:pt x="426" y="26"/>
                  </a:lnTo>
                  <a:lnTo>
                    <a:pt x="426" y="22"/>
                  </a:lnTo>
                  <a:lnTo>
                    <a:pt x="426" y="15"/>
                  </a:lnTo>
                  <a:lnTo>
                    <a:pt x="421" y="7"/>
                  </a:lnTo>
                  <a:lnTo>
                    <a:pt x="419" y="10"/>
                  </a:lnTo>
                  <a:lnTo>
                    <a:pt x="414" y="15"/>
                  </a:lnTo>
                  <a:lnTo>
                    <a:pt x="414" y="15"/>
                  </a:lnTo>
                  <a:lnTo>
                    <a:pt x="409" y="15"/>
                  </a:lnTo>
                  <a:lnTo>
                    <a:pt x="409" y="15"/>
                  </a:lnTo>
                  <a:lnTo>
                    <a:pt x="407" y="15"/>
                  </a:lnTo>
                  <a:lnTo>
                    <a:pt x="407" y="17"/>
                  </a:lnTo>
                  <a:lnTo>
                    <a:pt x="405" y="17"/>
                  </a:lnTo>
                  <a:lnTo>
                    <a:pt x="405" y="17"/>
                  </a:lnTo>
                  <a:lnTo>
                    <a:pt x="400" y="17"/>
                  </a:lnTo>
                  <a:lnTo>
                    <a:pt x="393" y="15"/>
                  </a:lnTo>
                  <a:lnTo>
                    <a:pt x="393" y="15"/>
                  </a:lnTo>
                  <a:lnTo>
                    <a:pt x="390" y="15"/>
                  </a:lnTo>
                  <a:lnTo>
                    <a:pt x="388" y="15"/>
                  </a:lnTo>
                  <a:lnTo>
                    <a:pt x="388" y="15"/>
                  </a:lnTo>
                  <a:lnTo>
                    <a:pt x="388" y="17"/>
                  </a:lnTo>
                  <a:lnTo>
                    <a:pt x="386" y="17"/>
                  </a:lnTo>
                  <a:lnTo>
                    <a:pt x="383" y="17"/>
                  </a:lnTo>
                  <a:lnTo>
                    <a:pt x="362" y="17"/>
                  </a:lnTo>
                  <a:lnTo>
                    <a:pt x="360" y="17"/>
                  </a:lnTo>
                  <a:lnTo>
                    <a:pt x="357" y="19"/>
                  </a:lnTo>
                  <a:lnTo>
                    <a:pt x="357" y="19"/>
                  </a:lnTo>
                  <a:lnTo>
                    <a:pt x="357" y="19"/>
                  </a:lnTo>
                  <a:lnTo>
                    <a:pt x="357" y="22"/>
                  </a:lnTo>
                  <a:lnTo>
                    <a:pt x="357" y="22"/>
                  </a:lnTo>
                  <a:lnTo>
                    <a:pt x="357" y="24"/>
                  </a:lnTo>
                  <a:lnTo>
                    <a:pt x="357" y="24"/>
                  </a:lnTo>
                  <a:lnTo>
                    <a:pt x="357" y="24"/>
                  </a:lnTo>
                  <a:lnTo>
                    <a:pt x="355" y="24"/>
                  </a:lnTo>
                  <a:lnTo>
                    <a:pt x="348" y="29"/>
                  </a:lnTo>
                  <a:lnTo>
                    <a:pt x="348" y="29"/>
                  </a:lnTo>
                  <a:lnTo>
                    <a:pt x="336" y="29"/>
                  </a:lnTo>
                  <a:lnTo>
                    <a:pt x="334" y="29"/>
                  </a:lnTo>
                  <a:lnTo>
                    <a:pt x="326" y="26"/>
                  </a:lnTo>
                  <a:lnTo>
                    <a:pt x="324" y="26"/>
                  </a:lnTo>
                  <a:lnTo>
                    <a:pt x="322" y="26"/>
                  </a:lnTo>
                  <a:lnTo>
                    <a:pt x="322" y="26"/>
                  </a:lnTo>
                  <a:lnTo>
                    <a:pt x="322" y="24"/>
                  </a:lnTo>
                  <a:lnTo>
                    <a:pt x="317" y="22"/>
                  </a:lnTo>
                  <a:lnTo>
                    <a:pt x="317" y="19"/>
                  </a:lnTo>
                  <a:lnTo>
                    <a:pt x="315" y="19"/>
                  </a:lnTo>
                  <a:lnTo>
                    <a:pt x="315" y="17"/>
                  </a:lnTo>
                  <a:lnTo>
                    <a:pt x="308" y="7"/>
                  </a:lnTo>
                  <a:lnTo>
                    <a:pt x="305" y="5"/>
                  </a:lnTo>
                  <a:lnTo>
                    <a:pt x="300" y="5"/>
                  </a:lnTo>
                  <a:lnTo>
                    <a:pt x="296" y="3"/>
                  </a:lnTo>
                  <a:lnTo>
                    <a:pt x="296" y="5"/>
                  </a:lnTo>
                  <a:lnTo>
                    <a:pt x="296" y="5"/>
                  </a:lnTo>
                  <a:lnTo>
                    <a:pt x="298" y="10"/>
                  </a:lnTo>
                  <a:lnTo>
                    <a:pt x="300" y="12"/>
                  </a:lnTo>
                  <a:lnTo>
                    <a:pt x="300" y="15"/>
                  </a:lnTo>
                  <a:lnTo>
                    <a:pt x="300" y="15"/>
                  </a:lnTo>
                  <a:lnTo>
                    <a:pt x="300" y="17"/>
                  </a:lnTo>
                  <a:lnTo>
                    <a:pt x="300" y="17"/>
                  </a:lnTo>
                  <a:lnTo>
                    <a:pt x="298" y="19"/>
                  </a:lnTo>
                  <a:lnTo>
                    <a:pt x="298" y="19"/>
                  </a:lnTo>
                  <a:lnTo>
                    <a:pt x="296" y="24"/>
                  </a:lnTo>
                  <a:lnTo>
                    <a:pt x="293" y="24"/>
                  </a:lnTo>
                  <a:lnTo>
                    <a:pt x="293" y="24"/>
                  </a:lnTo>
                  <a:lnTo>
                    <a:pt x="291" y="24"/>
                  </a:lnTo>
                  <a:lnTo>
                    <a:pt x="286" y="26"/>
                  </a:lnTo>
                  <a:lnTo>
                    <a:pt x="281" y="26"/>
                  </a:lnTo>
                  <a:lnTo>
                    <a:pt x="279" y="29"/>
                  </a:lnTo>
                  <a:lnTo>
                    <a:pt x="270" y="38"/>
                  </a:lnTo>
                  <a:lnTo>
                    <a:pt x="267" y="38"/>
                  </a:lnTo>
                  <a:lnTo>
                    <a:pt x="263" y="41"/>
                  </a:lnTo>
                  <a:lnTo>
                    <a:pt x="258" y="43"/>
                  </a:lnTo>
                  <a:lnTo>
                    <a:pt x="258" y="43"/>
                  </a:lnTo>
                  <a:lnTo>
                    <a:pt x="255" y="45"/>
                  </a:lnTo>
                  <a:lnTo>
                    <a:pt x="248" y="55"/>
                  </a:lnTo>
                  <a:lnTo>
                    <a:pt x="248" y="55"/>
                  </a:lnTo>
                  <a:lnTo>
                    <a:pt x="248" y="57"/>
                  </a:lnTo>
                  <a:lnTo>
                    <a:pt x="248" y="57"/>
                  </a:lnTo>
                  <a:lnTo>
                    <a:pt x="251" y="60"/>
                  </a:lnTo>
                  <a:lnTo>
                    <a:pt x="251" y="60"/>
                  </a:lnTo>
                  <a:lnTo>
                    <a:pt x="251" y="60"/>
                  </a:lnTo>
                  <a:lnTo>
                    <a:pt x="251" y="62"/>
                  </a:lnTo>
                  <a:lnTo>
                    <a:pt x="251" y="62"/>
                  </a:lnTo>
                  <a:lnTo>
                    <a:pt x="251" y="64"/>
                  </a:lnTo>
                  <a:lnTo>
                    <a:pt x="248" y="64"/>
                  </a:lnTo>
                  <a:lnTo>
                    <a:pt x="248" y="64"/>
                  </a:lnTo>
                  <a:lnTo>
                    <a:pt x="246" y="67"/>
                  </a:lnTo>
                  <a:lnTo>
                    <a:pt x="246" y="67"/>
                  </a:lnTo>
                  <a:lnTo>
                    <a:pt x="246" y="67"/>
                  </a:lnTo>
                  <a:lnTo>
                    <a:pt x="244" y="71"/>
                  </a:lnTo>
                  <a:lnTo>
                    <a:pt x="244" y="74"/>
                  </a:lnTo>
                  <a:lnTo>
                    <a:pt x="244" y="74"/>
                  </a:lnTo>
                  <a:lnTo>
                    <a:pt x="246" y="76"/>
                  </a:lnTo>
                  <a:lnTo>
                    <a:pt x="246" y="76"/>
                  </a:lnTo>
                  <a:lnTo>
                    <a:pt x="248" y="78"/>
                  </a:lnTo>
                  <a:lnTo>
                    <a:pt x="251" y="78"/>
                  </a:lnTo>
                  <a:lnTo>
                    <a:pt x="251" y="78"/>
                  </a:lnTo>
                  <a:lnTo>
                    <a:pt x="251" y="81"/>
                  </a:lnTo>
                  <a:lnTo>
                    <a:pt x="251" y="81"/>
                  </a:lnTo>
                  <a:lnTo>
                    <a:pt x="251" y="83"/>
                  </a:lnTo>
                  <a:lnTo>
                    <a:pt x="251" y="86"/>
                  </a:lnTo>
                  <a:lnTo>
                    <a:pt x="251" y="86"/>
                  </a:lnTo>
                  <a:lnTo>
                    <a:pt x="251" y="88"/>
                  </a:lnTo>
                  <a:lnTo>
                    <a:pt x="248" y="90"/>
                  </a:lnTo>
                  <a:lnTo>
                    <a:pt x="248" y="90"/>
                  </a:lnTo>
                  <a:lnTo>
                    <a:pt x="248" y="90"/>
                  </a:lnTo>
                  <a:lnTo>
                    <a:pt x="246" y="90"/>
                  </a:lnTo>
                  <a:lnTo>
                    <a:pt x="246" y="90"/>
                  </a:lnTo>
                  <a:lnTo>
                    <a:pt x="246" y="90"/>
                  </a:lnTo>
                  <a:lnTo>
                    <a:pt x="246" y="93"/>
                  </a:lnTo>
                  <a:lnTo>
                    <a:pt x="244" y="95"/>
                  </a:lnTo>
                  <a:lnTo>
                    <a:pt x="244" y="95"/>
                  </a:lnTo>
                  <a:lnTo>
                    <a:pt x="244" y="95"/>
                  </a:lnTo>
                  <a:lnTo>
                    <a:pt x="244" y="95"/>
                  </a:lnTo>
                  <a:lnTo>
                    <a:pt x="241" y="93"/>
                  </a:lnTo>
                  <a:lnTo>
                    <a:pt x="241" y="93"/>
                  </a:lnTo>
                  <a:lnTo>
                    <a:pt x="239" y="93"/>
                  </a:lnTo>
                  <a:lnTo>
                    <a:pt x="239" y="95"/>
                  </a:lnTo>
                  <a:lnTo>
                    <a:pt x="239" y="95"/>
                  </a:lnTo>
                  <a:lnTo>
                    <a:pt x="239" y="100"/>
                  </a:lnTo>
                  <a:lnTo>
                    <a:pt x="239" y="102"/>
                  </a:lnTo>
                  <a:lnTo>
                    <a:pt x="236" y="105"/>
                  </a:lnTo>
                  <a:lnTo>
                    <a:pt x="225" y="121"/>
                  </a:lnTo>
                  <a:lnTo>
                    <a:pt x="225" y="123"/>
                  </a:lnTo>
                  <a:lnTo>
                    <a:pt x="225" y="126"/>
                  </a:lnTo>
                  <a:lnTo>
                    <a:pt x="225" y="128"/>
                  </a:lnTo>
                  <a:lnTo>
                    <a:pt x="222" y="133"/>
                  </a:lnTo>
                  <a:lnTo>
                    <a:pt x="222" y="133"/>
                  </a:lnTo>
                  <a:lnTo>
                    <a:pt x="222" y="135"/>
                  </a:lnTo>
                  <a:lnTo>
                    <a:pt x="222" y="138"/>
                  </a:lnTo>
                  <a:lnTo>
                    <a:pt x="225" y="138"/>
                  </a:lnTo>
                  <a:lnTo>
                    <a:pt x="225" y="140"/>
                  </a:lnTo>
                  <a:lnTo>
                    <a:pt x="229" y="142"/>
                  </a:lnTo>
                  <a:lnTo>
                    <a:pt x="229" y="145"/>
                  </a:lnTo>
                  <a:lnTo>
                    <a:pt x="229" y="145"/>
                  </a:lnTo>
                  <a:lnTo>
                    <a:pt x="229" y="147"/>
                  </a:lnTo>
                  <a:lnTo>
                    <a:pt x="229" y="149"/>
                  </a:lnTo>
                  <a:lnTo>
                    <a:pt x="229" y="149"/>
                  </a:lnTo>
                  <a:lnTo>
                    <a:pt x="229" y="152"/>
                  </a:lnTo>
                  <a:lnTo>
                    <a:pt x="227" y="152"/>
                  </a:lnTo>
                  <a:lnTo>
                    <a:pt x="227" y="152"/>
                  </a:lnTo>
                  <a:lnTo>
                    <a:pt x="227" y="152"/>
                  </a:lnTo>
                  <a:lnTo>
                    <a:pt x="225" y="152"/>
                  </a:lnTo>
                  <a:lnTo>
                    <a:pt x="220" y="149"/>
                  </a:lnTo>
                  <a:lnTo>
                    <a:pt x="218" y="149"/>
                  </a:lnTo>
                  <a:lnTo>
                    <a:pt x="218" y="149"/>
                  </a:lnTo>
                  <a:lnTo>
                    <a:pt x="218" y="149"/>
                  </a:lnTo>
                  <a:lnTo>
                    <a:pt x="215" y="152"/>
                  </a:lnTo>
                  <a:lnTo>
                    <a:pt x="215" y="152"/>
                  </a:lnTo>
                  <a:lnTo>
                    <a:pt x="215" y="154"/>
                  </a:lnTo>
                  <a:lnTo>
                    <a:pt x="215" y="154"/>
                  </a:lnTo>
                  <a:lnTo>
                    <a:pt x="215" y="154"/>
                  </a:lnTo>
                  <a:lnTo>
                    <a:pt x="215" y="154"/>
                  </a:lnTo>
                  <a:lnTo>
                    <a:pt x="215" y="157"/>
                  </a:lnTo>
                  <a:lnTo>
                    <a:pt x="215" y="157"/>
                  </a:lnTo>
                  <a:lnTo>
                    <a:pt x="215" y="157"/>
                  </a:lnTo>
                  <a:lnTo>
                    <a:pt x="213" y="161"/>
                  </a:lnTo>
                  <a:lnTo>
                    <a:pt x="210" y="161"/>
                  </a:lnTo>
                  <a:lnTo>
                    <a:pt x="208" y="171"/>
                  </a:lnTo>
                  <a:lnTo>
                    <a:pt x="206" y="173"/>
                  </a:lnTo>
                  <a:lnTo>
                    <a:pt x="206" y="176"/>
                  </a:lnTo>
                  <a:lnTo>
                    <a:pt x="203" y="178"/>
                  </a:lnTo>
                  <a:lnTo>
                    <a:pt x="201" y="178"/>
                  </a:lnTo>
                  <a:lnTo>
                    <a:pt x="201" y="178"/>
                  </a:lnTo>
                  <a:lnTo>
                    <a:pt x="194" y="180"/>
                  </a:lnTo>
                  <a:lnTo>
                    <a:pt x="194" y="178"/>
                  </a:lnTo>
                  <a:lnTo>
                    <a:pt x="192" y="178"/>
                  </a:lnTo>
                  <a:lnTo>
                    <a:pt x="192" y="176"/>
                  </a:lnTo>
                  <a:lnTo>
                    <a:pt x="189" y="176"/>
                  </a:lnTo>
                  <a:lnTo>
                    <a:pt x="189" y="176"/>
                  </a:lnTo>
                  <a:lnTo>
                    <a:pt x="187" y="176"/>
                  </a:lnTo>
                  <a:lnTo>
                    <a:pt x="187" y="176"/>
                  </a:lnTo>
                  <a:lnTo>
                    <a:pt x="184" y="173"/>
                  </a:lnTo>
                  <a:lnTo>
                    <a:pt x="184" y="173"/>
                  </a:lnTo>
                  <a:lnTo>
                    <a:pt x="184" y="173"/>
                  </a:lnTo>
                  <a:lnTo>
                    <a:pt x="182" y="171"/>
                  </a:lnTo>
                  <a:lnTo>
                    <a:pt x="182" y="171"/>
                  </a:lnTo>
                  <a:lnTo>
                    <a:pt x="170" y="173"/>
                  </a:lnTo>
                  <a:lnTo>
                    <a:pt x="168" y="173"/>
                  </a:lnTo>
                  <a:lnTo>
                    <a:pt x="165" y="173"/>
                  </a:lnTo>
                  <a:lnTo>
                    <a:pt x="163" y="173"/>
                  </a:lnTo>
                  <a:lnTo>
                    <a:pt x="163" y="176"/>
                  </a:lnTo>
                  <a:lnTo>
                    <a:pt x="161" y="176"/>
                  </a:lnTo>
                  <a:lnTo>
                    <a:pt x="161" y="176"/>
                  </a:lnTo>
                  <a:lnTo>
                    <a:pt x="161" y="176"/>
                  </a:lnTo>
                  <a:lnTo>
                    <a:pt x="158" y="173"/>
                  </a:lnTo>
                  <a:lnTo>
                    <a:pt x="158" y="173"/>
                  </a:lnTo>
                  <a:lnTo>
                    <a:pt x="156" y="173"/>
                  </a:lnTo>
                  <a:lnTo>
                    <a:pt x="147" y="173"/>
                  </a:lnTo>
                  <a:lnTo>
                    <a:pt x="147" y="176"/>
                  </a:lnTo>
                  <a:lnTo>
                    <a:pt x="144" y="176"/>
                  </a:lnTo>
                  <a:lnTo>
                    <a:pt x="144" y="176"/>
                  </a:lnTo>
                  <a:lnTo>
                    <a:pt x="144" y="176"/>
                  </a:lnTo>
                  <a:lnTo>
                    <a:pt x="144" y="176"/>
                  </a:lnTo>
                  <a:lnTo>
                    <a:pt x="144" y="178"/>
                  </a:lnTo>
                  <a:lnTo>
                    <a:pt x="144" y="180"/>
                  </a:lnTo>
                  <a:lnTo>
                    <a:pt x="142" y="183"/>
                  </a:lnTo>
                  <a:lnTo>
                    <a:pt x="139" y="190"/>
                  </a:lnTo>
                  <a:lnTo>
                    <a:pt x="135" y="199"/>
                  </a:lnTo>
                  <a:lnTo>
                    <a:pt x="135" y="202"/>
                  </a:lnTo>
                  <a:lnTo>
                    <a:pt x="132" y="202"/>
                  </a:lnTo>
                  <a:lnTo>
                    <a:pt x="132" y="202"/>
                  </a:lnTo>
                  <a:lnTo>
                    <a:pt x="130" y="202"/>
                  </a:lnTo>
                  <a:lnTo>
                    <a:pt x="130" y="202"/>
                  </a:lnTo>
                  <a:lnTo>
                    <a:pt x="128" y="204"/>
                  </a:lnTo>
                  <a:lnTo>
                    <a:pt x="128" y="206"/>
                  </a:lnTo>
                  <a:lnTo>
                    <a:pt x="125" y="209"/>
                  </a:lnTo>
                  <a:lnTo>
                    <a:pt x="123" y="211"/>
                  </a:lnTo>
                  <a:lnTo>
                    <a:pt x="123" y="211"/>
                  </a:lnTo>
                  <a:lnTo>
                    <a:pt x="120" y="213"/>
                  </a:lnTo>
                  <a:lnTo>
                    <a:pt x="118" y="213"/>
                  </a:lnTo>
                  <a:lnTo>
                    <a:pt x="118" y="213"/>
                  </a:lnTo>
                  <a:lnTo>
                    <a:pt x="118" y="213"/>
                  </a:lnTo>
                  <a:lnTo>
                    <a:pt x="118" y="213"/>
                  </a:lnTo>
                  <a:lnTo>
                    <a:pt x="118" y="213"/>
                  </a:lnTo>
                  <a:lnTo>
                    <a:pt x="118" y="211"/>
                  </a:lnTo>
                  <a:lnTo>
                    <a:pt x="118" y="211"/>
                  </a:lnTo>
                  <a:lnTo>
                    <a:pt x="118" y="209"/>
                  </a:lnTo>
                  <a:lnTo>
                    <a:pt x="118" y="209"/>
                  </a:lnTo>
                  <a:lnTo>
                    <a:pt x="116" y="209"/>
                  </a:lnTo>
                  <a:lnTo>
                    <a:pt x="116" y="209"/>
                  </a:lnTo>
                  <a:lnTo>
                    <a:pt x="113" y="209"/>
                  </a:lnTo>
                  <a:lnTo>
                    <a:pt x="111" y="209"/>
                  </a:lnTo>
                  <a:lnTo>
                    <a:pt x="111" y="209"/>
                  </a:lnTo>
                  <a:lnTo>
                    <a:pt x="111" y="209"/>
                  </a:lnTo>
                  <a:lnTo>
                    <a:pt x="111" y="209"/>
                  </a:lnTo>
                  <a:lnTo>
                    <a:pt x="111" y="209"/>
                  </a:lnTo>
                  <a:lnTo>
                    <a:pt x="111" y="211"/>
                  </a:lnTo>
                  <a:lnTo>
                    <a:pt x="111" y="225"/>
                  </a:lnTo>
                  <a:lnTo>
                    <a:pt x="111" y="225"/>
                  </a:lnTo>
                  <a:lnTo>
                    <a:pt x="111" y="228"/>
                  </a:lnTo>
                  <a:lnTo>
                    <a:pt x="111" y="230"/>
                  </a:lnTo>
                  <a:lnTo>
                    <a:pt x="113" y="230"/>
                  </a:lnTo>
                  <a:lnTo>
                    <a:pt x="113" y="232"/>
                  </a:lnTo>
                  <a:lnTo>
                    <a:pt x="113" y="235"/>
                  </a:lnTo>
                  <a:lnTo>
                    <a:pt x="113" y="235"/>
                  </a:lnTo>
                  <a:lnTo>
                    <a:pt x="113" y="237"/>
                  </a:lnTo>
                  <a:lnTo>
                    <a:pt x="111" y="239"/>
                  </a:lnTo>
                  <a:lnTo>
                    <a:pt x="109" y="247"/>
                  </a:lnTo>
                  <a:lnTo>
                    <a:pt x="109" y="249"/>
                  </a:lnTo>
                  <a:lnTo>
                    <a:pt x="111" y="251"/>
                  </a:lnTo>
                  <a:lnTo>
                    <a:pt x="111" y="254"/>
                  </a:lnTo>
                  <a:lnTo>
                    <a:pt x="111" y="254"/>
                  </a:lnTo>
                  <a:lnTo>
                    <a:pt x="111" y="254"/>
                  </a:lnTo>
                  <a:lnTo>
                    <a:pt x="113" y="254"/>
                  </a:lnTo>
                  <a:lnTo>
                    <a:pt x="113" y="254"/>
                  </a:lnTo>
                  <a:lnTo>
                    <a:pt x="113" y="254"/>
                  </a:lnTo>
                  <a:lnTo>
                    <a:pt x="113" y="254"/>
                  </a:lnTo>
                  <a:lnTo>
                    <a:pt x="113" y="254"/>
                  </a:lnTo>
                  <a:lnTo>
                    <a:pt x="113" y="254"/>
                  </a:lnTo>
                  <a:lnTo>
                    <a:pt x="113" y="254"/>
                  </a:lnTo>
                  <a:lnTo>
                    <a:pt x="116" y="256"/>
                  </a:lnTo>
                  <a:lnTo>
                    <a:pt x="116" y="258"/>
                  </a:lnTo>
                  <a:lnTo>
                    <a:pt x="116" y="261"/>
                  </a:lnTo>
                  <a:lnTo>
                    <a:pt x="116" y="261"/>
                  </a:lnTo>
                  <a:lnTo>
                    <a:pt x="116" y="261"/>
                  </a:lnTo>
                  <a:lnTo>
                    <a:pt x="118" y="261"/>
                  </a:lnTo>
                  <a:lnTo>
                    <a:pt x="118" y="258"/>
                  </a:lnTo>
                  <a:lnTo>
                    <a:pt x="118" y="258"/>
                  </a:lnTo>
                  <a:lnTo>
                    <a:pt x="118" y="261"/>
                  </a:lnTo>
                  <a:lnTo>
                    <a:pt x="118" y="263"/>
                  </a:lnTo>
                  <a:lnTo>
                    <a:pt x="118" y="273"/>
                  </a:lnTo>
                  <a:lnTo>
                    <a:pt x="118" y="275"/>
                  </a:lnTo>
                  <a:lnTo>
                    <a:pt x="118" y="277"/>
                  </a:lnTo>
                  <a:lnTo>
                    <a:pt x="118" y="277"/>
                  </a:lnTo>
                  <a:lnTo>
                    <a:pt x="118" y="277"/>
                  </a:lnTo>
                  <a:lnTo>
                    <a:pt x="120" y="280"/>
                  </a:lnTo>
                  <a:lnTo>
                    <a:pt x="120" y="287"/>
                  </a:lnTo>
                  <a:lnTo>
                    <a:pt x="120" y="291"/>
                  </a:lnTo>
                  <a:lnTo>
                    <a:pt x="120" y="294"/>
                  </a:lnTo>
                  <a:lnTo>
                    <a:pt x="120" y="296"/>
                  </a:lnTo>
                  <a:lnTo>
                    <a:pt x="118" y="303"/>
                  </a:lnTo>
                  <a:lnTo>
                    <a:pt x="118" y="306"/>
                  </a:lnTo>
                  <a:lnTo>
                    <a:pt x="118" y="308"/>
                  </a:lnTo>
                  <a:lnTo>
                    <a:pt x="123" y="310"/>
                  </a:lnTo>
                  <a:lnTo>
                    <a:pt x="125" y="310"/>
                  </a:lnTo>
                  <a:lnTo>
                    <a:pt x="128" y="313"/>
                  </a:lnTo>
                  <a:lnTo>
                    <a:pt x="128" y="313"/>
                  </a:lnTo>
                  <a:lnTo>
                    <a:pt x="128" y="313"/>
                  </a:lnTo>
                  <a:lnTo>
                    <a:pt x="130" y="313"/>
                  </a:lnTo>
                  <a:lnTo>
                    <a:pt x="135" y="313"/>
                  </a:lnTo>
                  <a:lnTo>
                    <a:pt x="135" y="313"/>
                  </a:lnTo>
                  <a:lnTo>
                    <a:pt x="135" y="313"/>
                  </a:lnTo>
                  <a:lnTo>
                    <a:pt x="137" y="313"/>
                  </a:lnTo>
                  <a:lnTo>
                    <a:pt x="137" y="313"/>
                  </a:lnTo>
                  <a:lnTo>
                    <a:pt x="139" y="315"/>
                  </a:lnTo>
                  <a:lnTo>
                    <a:pt x="139" y="315"/>
                  </a:lnTo>
                  <a:lnTo>
                    <a:pt x="139" y="318"/>
                  </a:lnTo>
                  <a:lnTo>
                    <a:pt x="139" y="318"/>
                  </a:lnTo>
                  <a:lnTo>
                    <a:pt x="142" y="318"/>
                  </a:lnTo>
                  <a:lnTo>
                    <a:pt x="142" y="318"/>
                  </a:lnTo>
                  <a:lnTo>
                    <a:pt x="142" y="318"/>
                  </a:lnTo>
                  <a:lnTo>
                    <a:pt x="144" y="315"/>
                  </a:lnTo>
                  <a:lnTo>
                    <a:pt x="144" y="315"/>
                  </a:lnTo>
                  <a:lnTo>
                    <a:pt x="144" y="315"/>
                  </a:lnTo>
                  <a:lnTo>
                    <a:pt x="144" y="315"/>
                  </a:lnTo>
                  <a:lnTo>
                    <a:pt x="147" y="315"/>
                  </a:lnTo>
                  <a:lnTo>
                    <a:pt x="147" y="315"/>
                  </a:lnTo>
                  <a:lnTo>
                    <a:pt x="149" y="315"/>
                  </a:lnTo>
                  <a:lnTo>
                    <a:pt x="151" y="315"/>
                  </a:lnTo>
                  <a:lnTo>
                    <a:pt x="151" y="315"/>
                  </a:lnTo>
                  <a:lnTo>
                    <a:pt x="151" y="315"/>
                  </a:lnTo>
                  <a:lnTo>
                    <a:pt x="151" y="318"/>
                  </a:lnTo>
                  <a:lnTo>
                    <a:pt x="151" y="320"/>
                  </a:lnTo>
                  <a:lnTo>
                    <a:pt x="151" y="320"/>
                  </a:lnTo>
                  <a:lnTo>
                    <a:pt x="149" y="327"/>
                  </a:lnTo>
                  <a:lnTo>
                    <a:pt x="149" y="329"/>
                  </a:lnTo>
                  <a:lnTo>
                    <a:pt x="149" y="329"/>
                  </a:lnTo>
                  <a:lnTo>
                    <a:pt x="149" y="329"/>
                  </a:lnTo>
                  <a:lnTo>
                    <a:pt x="149" y="329"/>
                  </a:lnTo>
                  <a:lnTo>
                    <a:pt x="151" y="332"/>
                  </a:lnTo>
                  <a:lnTo>
                    <a:pt x="154" y="334"/>
                  </a:lnTo>
                  <a:lnTo>
                    <a:pt x="154" y="334"/>
                  </a:lnTo>
                  <a:lnTo>
                    <a:pt x="151" y="334"/>
                  </a:lnTo>
                  <a:lnTo>
                    <a:pt x="149" y="336"/>
                  </a:lnTo>
                  <a:lnTo>
                    <a:pt x="149" y="336"/>
                  </a:lnTo>
                  <a:lnTo>
                    <a:pt x="147" y="339"/>
                  </a:lnTo>
                  <a:lnTo>
                    <a:pt x="144" y="339"/>
                  </a:lnTo>
                  <a:lnTo>
                    <a:pt x="144" y="339"/>
                  </a:lnTo>
                  <a:lnTo>
                    <a:pt x="139" y="344"/>
                  </a:lnTo>
                  <a:lnTo>
                    <a:pt x="139" y="344"/>
                  </a:lnTo>
                  <a:lnTo>
                    <a:pt x="137" y="344"/>
                  </a:lnTo>
                  <a:lnTo>
                    <a:pt x="137" y="344"/>
                  </a:lnTo>
                  <a:lnTo>
                    <a:pt x="137" y="344"/>
                  </a:lnTo>
                  <a:lnTo>
                    <a:pt x="137" y="341"/>
                  </a:lnTo>
                  <a:lnTo>
                    <a:pt x="137" y="341"/>
                  </a:lnTo>
                  <a:lnTo>
                    <a:pt x="137" y="339"/>
                  </a:lnTo>
                  <a:lnTo>
                    <a:pt x="137" y="339"/>
                  </a:lnTo>
                  <a:lnTo>
                    <a:pt x="137" y="336"/>
                  </a:lnTo>
                  <a:lnTo>
                    <a:pt x="137" y="336"/>
                  </a:lnTo>
                  <a:lnTo>
                    <a:pt x="137" y="334"/>
                  </a:lnTo>
                  <a:lnTo>
                    <a:pt x="137" y="334"/>
                  </a:lnTo>
                  <a:lnTo>
                    <a:pt x="135" y="334"/>
                  </a:lnTo>
                  <a:lnTo>
                    <a:pt x="130" y="334"/>
                  </a:lnTo>
                  <a:lnTo>
                    <a:pt x="130" y="334"/>
                  </a:lnTo>
                  <a:lnTo>
                    <a:pt x="128" y="332"/>
                  </a:lnTo>
                  <a:lnTo>
                    <a:pt x="125" y="332"/>
                  </a:lnTo>
                  <a:lnTo>
                    <a:pt x="113" y="329"/>
                  </a:lnTo>
                  <a:lnTo>
                    <a:pt x="113" y="329"/>
                  </a:lnTo>
                  <a:lnTo>
                    <a:pt x="111" y="329"/>
                  </a:lnTo>
                  <a:lnTo>
                    <a:pt x="111" y="329"/>
                  </a:lnTo>
                  <a:lnTo>
                    <a:pt x="111" y="332"/>
                  </a:lnTo>
                  <a:lnTo>
                    <a:pt x="111" y="332"/>
                  </a:lnTo>
                  <a:lnTo>
                    <a:pt x="109" y="332"/>
                  </a:lnTo>
                  <a:lnTo>
                    <a:pt x="109" y="332"/>
                  </a:lnTo>
                  <a:lnTo>
                    <a:pt x="106" y="336"/>
                  </a:lnTo>
                  <a:lnTo>
                    <a:pt x="106" y="336"/>
                  </a:lnTo>
                  <a:lnTo>
                    <a:pt x="106" y="336"/>
                  </a:lnTo>
                  <a:lnTo>
                    <a:pt x="104" y="336"/>
                  </a:lnTo>
                  <a:lnTo>
                    <a:pt x="104" y="336"/>
                  </a:lnTo>
                  <a:lnTo>
                    <a:pt x="97" y="320"/>
                  </a:lnTo>
                  <a:lnTo>
                    <a:pt x="97" y="320"/>
                  </a:lnTo>
                  <a:lnTo>
                    <a:pt x="94" y="318"/>
                  </a:lnTo>
                  <a:lnTo>
                    <a:pt x="94" y="318"/>
                  </a:lnTo>
                  <a:lnTo>
                    <a:pt x="92" y="318"/>
                  </a:lnTo>
                  <a:lnTo>
                    <a:pt x="90" y="318"/>
                  </a:lnTo>
                  <a:lnTo>
                    <a:pt x="90" y="318"/>
                  </a:lnTo>
                  <a:lnTo>
                    <a:pt x="90" y="318"/>
                  </a:lnTo>
                  <a:lnTo>
                    <a:pt x="90" y="318"/>
                  </a:lnTo>
                  <a:lnTo>
                    <a:pt x="90" y="318"/>
                  </a:lnTo>
                  <a:lnTo>
                    <a:pt x="87" y="315"/>
                  </a:lnTo>
                  <a:lnTo>
                    <a:pt x="87" y="315"/>
                  </a:lnTo>
                  <a:lnTo>
                    <a:pt x="87" y="315"/>
                  </a:lnTo>
                  <a:lnTo>
                    <a:pt x="87" y="315"/>
                  </a:lnTo>
                  <a:lnTo>
                    <a:pt x="85" y="313"/>
                  </a:lnTo>
                  <a:lnTo>
                    <a:pt x="83" y="310"/>
                  </a:lnTo>
                  <a:lnTo>
                    <a:pt x="80" y="308"/>
                  </a:lnTo>
                  <a:lnTo>
                    <a:pt x="80" y="308"/>
                  </a:lnTo>
                  <a:lnTo>
                    <a:pt x="80" y="308"/>
                  </a:lnTo>
                  <a:lnTo>
                    <a:pt x="80" y="308"/>
                  </a:lnTo>
                  <a:lnTo>
                    <a:pt x="78" y="308"/>
                  </a:lnTo>
                  <a:lnTo>
                    <a:pt x="78" y="308"/>
                  </a:lnTo>
                  <a:lnTo>
                    <a:pt x="78" y="310"/>
                  </a:lnTo>
                  <a:lnTo>
                    <a:pt x="78" y="310"/>
                  </a:lnTo>
                  <a:lnTo>
                    <a:pt x="76" y="313"/>
                  </a:lnTo>
                  <a:lnTo>
                    <a:pt x="76" y="313"/>
                  </a:lnTo>
                  <a:lnTo>
                    <a:pt x="76" y="313"/>
                  </a:lnTo>
                  <a:lnTo>
                    <a:pt x="76" y="315"/>
                  </a:lnTo>
                  <a:lnTo>
                    <a:pt x="73" y="315"/>
                  </a:lnTo>
                  <a:lnTo>
                    <a:pt x="73" y="313"/>
                  </a:lnTo>
                  <a:lnTo>
                    <a:pt x="73" y="313"/>
                  </a:lnTo>
                  <a:lnTo>
                    <a:pt x="73" y="313"/>
                  </a:lnTo>
                  <a:lnTo>
                    <a:pt x="73" y="310"/>
                  </a:lnTo>
                  <a:lnTo>
                    <a:pt x="71" y="310"/>
                  </a:lnTo>
                  <a:lnTo>
                    <a:pt x="66" y="303"/>
                  </a:lnTo>
                  <a:lnTo>
                    <a:pt x="66" y="303"/>
                  </a:lnTo>
                  <a:lnTo>
                    <a:pt x="64" y="303"/>
                  </a:lnTo>
                  <a:lnTo>
                    <a:pt x="64" y="303"/>
                  </a:lnTo>
                  <a:lnTo>
                    <a:pt x="64" y="303"/>
                  </a:lnTo>
                  <a:lnTo>
                    <a:pt x="59" y="308"/>
                  </a:lnTo>
                  <a:lnTo>
                    <a:pt x="57" y="310"/>
                  </a:lnTo>
                  <a:lnTo>
                    <a:pt x="57" y="310"/>
                  </a:lnTo>
                  <a:lnTo>
                    <a:pt x="54" y="310"/>
                  </a:lnTo>
                  <a:lnTo>
                    <a:pt x="49" y="320"/>
                  </a:lnTo>
                  <a:lnTo>
                    <a:pt x="49" y="320"/>
                  </a:lnTo>
                  <a:lnTo>
                    <a:pt x="49" y="322"/>
                  </a:lnTo>
                  <a:lnTo>
                    <a:pt x="49" y="325"/>
                  </a:lnTo>
                  <a:lnTo>
                    <a:pt x="49" y="325"/>
                  </a:lnTo>
                  <a:lnTo>
                    <a:pt x="49" y="327"/>
                  </a:lnTo>
                  <a:lnTo>
                    <a:pt x="52" y="327"/>
                  </a:lnTo>
                  <a:lnTo>
                    <a:pt x="52" y="329"/>
                  </a:lnTo>
                  <a:lnTo>
                    <a:pt x="64" y="334"/>
                  </a:lnTo>
                  <a:lnTo>
                    <a:pt x="64" y="334"/>
                  </a:lnTo>
                  <a:lnTo>
                    <a:pt x="64" y="336"/>
                  </a:lnTo>
                  <a:lnTo>
                    <a:pt x="66" y="339"/>
                  </a:lnTo>
                  <a:lnTo>
                    <a:pt x="66" y="341"/>
                  </a:lnTo>
                  <a:lnTo>
                    <a:pt x="66" y="341"/>
                  </a:lnTo>
                  <a:lnTo>
                    <a:pt x="68" y="341"/>
                  </a:lnTo>
                  <a:lnTo>
                    <a:pt x="73" y="341"/>
                  </a:lnTo>
                  <a:lnTo>
                    <a:pt x="73" y="341"/>
                  </a:lnTo>
                  <a:lnTo>
                    <a:pt x="73" y="344"/>
                  </a:lnTo>
                  <a:lnTo>
                    <a:pt x="76" y="344"/>
                  </a:lnTo>
                  <a:lnTo>
                    <a:pt x="76" y="346"/>
                  </a:lnTo>
                  <a:lnTo>
                    <a:pt x="73" y="351"/>
                  </a:lnTo>
                  <a:lnTo>
                    <a:pt x="73" y="353"/>
                  </a:lnTo>
                  <a:lnTo>
                    <a:pt x="73" y="355"/>
                  </a:lnTo>
                  <a:lnTo>
                    <a:pt x="76" y="358"/>
                  </a:lnTo>
                  <a:lnTo>
                    <a:pt x="76" y="360"/>
                  </a:lnTo>
                  <a:lnTo>
                    <a:pt x="76" y="362"/>
                  </a:lnTo>
                  <a:lnTo>
                    <a:pt x="76" y="365"/>
                  </a:lnTo>
                  <a:lnTo>
                    <a:pt x="73" y="374"/>
                  </a:lnTo>
                  <a:lnTo>
                    <a:pt x="76" y="374"/>
                  </a:lnTo>
                  <a:lnTo>
                    <a:pt x="76" y="377"/>
                  </a:lnTo>
                  <a:lnTo>
                    <a:pt x="78" y="377"/>
                  </a:lnTo>
                  <a:lnTo>
                    <a:pt x="80" y="377"/>
                  </a:lnTo>
                  <a:lnTo>
                    <a:pt x="80" y="377"/>
                  </a:lnTo>
                  <a:lnTo>
                    <a:pt x="80" y="379"/>
                  </a:lnTo>
                  <a:lnTo>
                    <a:pt x="83" y="384"/>
                  </a:lnTo>
                  <a:lnTo>
                    <a:pt x="83" y="384"/>
                  </a:lnTo>
                  <a:lnTo>
                    <a:pt x="83" y="384"/>
                  </a:lnTo>
                  <a:lnTo>
                    <a:pt x="85" y="384"/>
                  </a:lnTo>
                  <a:lnTo>
                    <a:pt x="87" y="386"/>
                  </a:lnTo>
                  <a:lnTo>
                    <a:pt x="87" y="386"/>
                  </a:lnTo>
                  <a:lnTo>
                    <a:pt x="90" y="386"/>
                  </a:lnTo>
                  <a:lnTo>
                    <a:pt x="90" y="389"/>
                  </a:lnTo>
                  <a:lnTo>
                    <a:pt x="90" y="389"/>
                  </a:lnTo>
                  <a:lnTo>
                    <a:pt x="90" y="391"/>
                  </a:lnTo>
                  <a:lnTo>
                    <a:pt x="90" y="391"/>
                  </a:lnTo>
                  <a:lnTo>
                    <a:pt x="87" y="393"/>
                  </a:lnTo>
                  <a:lnTo>
                    <a:pt x="87" y="393"/>
                  </a:lnTo>
                  <a:lnTo>
                    <a:pt x="87" y="393"/>
                  </a:lnTo>
                  <a:lnTo>
                    <a:pt x="87" y="396"/>
                  </a:lnTo>
                  <a:lnTo>
                    <a:pt x="87" y="396"/>
                  </a:lnTo>
                  <a:lnTo>
                    <a:pt x="90" y="396"/>
                  </a:lnTo>
                  <a:lnTo>
                    <a:pt x="90" y="398"/>
                  </a:lnTo>
                  <a:lnTo>
                    <a:pt x="90" y="398"/>
                  </a:lnTo>
                  <a:lnTo>
                    <a:pt x="90" y="400"/>
                  </a:lnTo>
                  <a:lnTo>
                    <a:pt x="87" y="405"/>
                  </a:lnTo>
                  <a:lnTo>
                    <a:pt x="87" y="405"/>
                  </a:lnTo>
                  <a:lnTo>
                    <a:pt x="87" y="407"/>
                  </a:lnTo>
                  <a:lnTo>
                    <a:pt x="87" y="410"/>
                  </a:lnTo>
                  <a:lnTo>
                    <a:pt x="87" y="412"/>
                  </a:lnTo>
                  <a:lnTo>
                    <a:pt x="87" y="412"/>
                  </a:lnTo>
                  <a:lnTo>
                    <a:pt x="90" y="415"/>
                  </a:lnTo>
                  <a:lnTo>
                    <a:pt x="90" y="417"/>
                  </a:lnTo>
                  <a:lnTo>
                    <a:pt x="90" y="419"/>
                  </a:lnTo>
                  <a:lnTo>
                    <a:pt x="90" y="422"/>
                  </a:lnTo>
                  <a:lnTo>
                    <a:pt x="90" y="422"/>
                  </a:lnTo>
                  <a:lnTo>
                    <a:pt x="90" y="424"/>
                  </a:lnTo>
                  <a:lnTo>
                    <a:pt x="92" y="424"/>
                  </a:lnTo>
                  <a:lnTo>
                    <a:pt x="92" y="426"/>
                  </a:lnTo>
                  <a:lnTo>
                    <a:pt x="94" y="426"/>
                  </a:lnTo>
                  <a:lnTo>
                    <a:pt x="94" y="431"/>
                  </a:lnTo>
                  <a:lnTo>
                    <a:pt x="94" y="431"/>
                  </a:lnTo>
                  <a:lnTo>
                    <a:pt x="97" y="434"/>
                  </a:lnTo>
                  <a:lnTo>
                    <a:pt x="97" y="436"/>
                  </a:lnTo>
                  <a:lnTo>
                    <a:pt x="97" y="436"/>
                  </a:lnTo>
                  <a:lnTo>
                    <a:pt x="97" y="438"/>
                  </a:lnTo>
                  <a:lnTo>
                    <a:pt x="97" y="445"/>
                  </a:lnTo>
                  <a:lnTo>
                    <a:pt x="97" y="448"/>
                  </a:lnTo>
                  <a:lnTo>
                    <a:pt x="97" y="448"/>
                  </a:lnTo>
                  <a:lnTo>
                    <a:pt x="94" y="448"/>
                  </a:lnTo>
                  <a:lnTo>
                    <a:pt x="92" y="450"/>
                  </a:lnTo>
                  <a:lnTo>
                    <a:pt x="92" y="450"/>
                  </a:lnTo>
                  <a:lnTo>
                    <a:pt x="92" y="450"/>
                  </a:lnTo>
                  <a:lnTo>
                    <a:pt x="92" y="450"/>
                  </a:lnTo>
                  <a:lnTo>
                    <a:pt x="90" y="450"/>
                  </a:lnTo>
                  <a:lnTo>
                    <a:pt x="90" y="452"/>
                  </a:lnTo>
                  <a:lnTo>
                    <a:pt x="90" y="452"/>
                  </a:lnTo>
                  <a:lnTo>
                    <a:pt x="90" y="452"/>
                  </a:lnTo>
                  <a:lnTo>
                    <a:pt x="90" y="457"/>
                  </a:lnTo>
                  <a:lnTo>
                    <a:pt x="87" y="462"/>
                  </a:lnTo>
                  <a:lnTo>
                    <a:pt x="87" y="462"/>
                  </a:lnTo>
                  <a:lnTo>
                    <a:pt x="87" y="464"/>
                  </a:lnTo>
                  <a:lnTo>
                    <a:pt x="87" y="467"/>
                  </a:lnTo>
                  <a:lnTo>
                    <a:pt x="87" y="469"/>
                  </a:lnTo>
                  <a:lnTo>
                    <a:pt x="85" y="467"/>
                  </a:lnTo>
                  <a:lnTo>
                    <a:pt x="85" y="467"/>
                  </a:lnTo>
                  <a:lnTo>
                    <a:pt x="83" y="464"/>
                  </a:lnTo>
                  <a:lnTo>
                    <a:pt x="83" y="464"/>
                  </a:lnTo>
                  <a:lnTo>
                    <a:pt x="83" y="464"/>
                  </a:lnTo>
                  <a:lnTo>
                    <a:pt x="83" y="464"/>
                  </a:lnTo>
                  <a:lnTo>
                    <a:pt x="80" y="467"/>
                  </a:lnTo>
                  <a:lnTo>
                    <a:pt x="80" y="469"/>
                  </a:lnTo>
                  <a:lnTo>
                    <a:pt x="78" y="471"/>
                  </a:lnTo>
                  <a:lnTo>
                    <a:pt x="78" y="471"/>
                  </a:lnTo>
                  <a:lnTo>
                    <a:pt x="76" y="471"/>
                  </a:lnTo>
                  <a:lnTo>
                    <a:pt x="71" y="474"/>
                  </a:lnTo>
                  <a:lnTo>
                    <a:pt x="71" y="474"/>
                  </a:lnTo>
                  <a:lnTo>
                    <a:pt x="68" y="474"/>
                  </a:lnTo>
                  <a:lnTo>
                    <a:pt x="68" y="474"/>
                  </a:lnTo>
                  <a:lnTo>
                    <a:pt x="66" y="476"/>
                  </a:lnTo>
                  <a:lnTo>
                    <a:pt x="66" y="476"/>
                  </a:lnTo>
                  <a:lnTo>
                    <a:pt x="64" y="478"/>
                  </a:lnTo>
                  <a:lnTo>
                    <a:pt x="64" y="478"/>
                  </a:lnTo>
                  <a:lnTo>
                    <a:pt x="64" y="481"/>
                  </a:lnTo>
                  <a:lnTo>
                    <a:pt x="61" y="481"/>
                  </a:lnTo>
                  <a:lnTo>
                    <a:pt x="61" y="481"/>
                  </a:lnTo>
                  <a:lnTo>
                    <a:pt x="61" y="481"/>
                  </a:lnTo>
                  <a:lnTo>
                    <a:pt x="59" y="481"/>
                  </a:lnTo>
                  <a:lnTo>
                    <a:pt x="59" y="483"/>
                  </a:lnTo>
                  <a:lnTo>
                    <a:pt x="59" y="483"/>
                  </a:lnTo>
                  <a:lnTo>
                    <a:pt x="61" y="483"/>
                  </a:lnTo>
                  <a:lnTo>
                    <a:pt x="61" y="483"/>
                  </a:lnTo>
                  <a:lnTo>
                    <a:pt x="64" y="486"/>
                  </a:lnTo>
                  <a:lnTo>
                    <a:pt x="64" y="486"/>
                  </a:lnTo>
                  <a:lnTo>
                    <a:pt x="64" y="488"/>
                  </a:lnTo>
                  <a:lnTo>
                    <a:pt x="64" y="490"/>
                  </a:lnTo>
                  <a:lnTo>
                    <a:pt x="64" y="490"/>
                  </a:lnTo>
                  <a:lnTo>
                    <a:pt x="64" y="490"/>
                  </a:lnTo>
                  <a:lnTo>
                    <a:pt x="61" y="493"/>
                  </a:lnTo>
                  <a:lnTo>
                    <a:pt x="61" y="493"/>
                  </a:lnTo>
                  <a:lnTo>
                    <a:pt x="59" y="495"/>
                  </a:lnTo>
                  <a:lnTo>
                    <a:pt x="57" y="497"/>
                  </a:lnTo>
                  <a:lnTo>
                    <a:pt x="52" y="500"/>
                  </a:lnTo>
                  <a:lnTo>
                    <a:pt x="49" y="505"/>
                  </a:lnTo>
                  <a:lnTo>
                    <a:pt x="47" y="505"/>
                  </a:lnTo>
                  <a:lnTo>
                    <a:pt x="45" y="509"/>
                  </a:lnTo>
                  <a:lnTo>
                    <a:pt x="40" y="514"/>
                  </a:lnTo>
                  <a:lnTo>
                    <a:pt x="40" y="516"/>
                  </a:lnTo>
                  <a:lnTo>
                    <a:pt x="40" y="516"/>
                  </a:lnTo>
                  <a:lnTo>
                    <a:pt x="38" y="516"/>
                  </a:lnTo>
                  <a:lnTo>
                    <a:pt x="35" y="516"/>
                  </a:lnTo>
                  <a:lnTo>
                    <a:pt x="35" y="519"/>
                  </a:lnTo>
                  <a:lnTo>
                    <a:pt x="33" y="519"/>
                  </a:lnTo>
                  <a:lnTo>
                    <a:pt x="33" y="519"/>
                  </a:lnTo>
                  <a:lnTo>
                    <a:pt x="31" y="521"/>
                  </a:lnTo>
                  <a:lnTo>
                    <a:pt x="31" y="521"/>
                  </a:lnTo>
                  <a:lnTo>
                    <a:pt x="31" y="523"/>
                  </a:lnTo>
                  <a:lnTo>
                    <a:pt x="23" y="526"/>
                  </a:lnTo>
                  <a:lnTo>
                    <a:pt x="21" y="526"/>
                  </a:lnTo>
                  <a:lnTo>
                    <a:pt x="21" y="526"/>
                  </a:lnTo>
                  <a:lnTo>
                    <a:pt x="21" y="526"/>
                  </a:lnTo>
                  <a:lnTo>
                    <a:pt x="19" y="526"/>
                  </a:lnTo>
                  <a:lnTo>
                    <a:pt x="19" y="526"/>
                  </a:lnTo>
                  <a:lnTo>
                    <a:pt x="19" y="526"/>
                  </a:lnTo>
                  <a:lnTo>
                    <a:pt x="16" y="531"/>
                  </a:lnTo>
                  <a:lnTo>
                    <a:pt x="16" y="533"/>
                  </a:lnTo>
                  <a:lnTo>
                    <a:pt x="16" y="533"/>
                  </a:lnTo>
                  <a:lnTo>
                    <a:pt x="14" y="533"/>
                  </a:lnTo>
                  <a:lnTo>
                    <a:pt x="14" y="535"/>
                  </a:lnTo>
                  <a:lnTo>
                    <a:pt x="14" y="535"/>
                  </a:lnTo>
                  <a:lnTo>
                    <a:pt x="14" y="535"/>
                  </a:lnTo>
                  <a:lnTo>
                    <a:pt x="16" y="538"/>
                  </a:lnTo>
                  <a:lnTo>
                    <a:pt x="16" y="538"/>
                  </a:lnTo>
                  <a:lnTo>
                    <a:pt x="16" y="540"/>
                  </a:lnTo>
                  <a:lnTo>
                    <a:pt x="16" y="542"/>
                  </a:lnTo>
                  <a:lnTo>
                    <a:pt x="16" y="545"/>
                  </a:lnTo>
                  <a:lnTo>
                    <a:pt x="14" y="547"/>
                  </a:lnTo>
                  <a:lnTo>
                    <a:pt x="14" y="549"/>
                  </a:lnTo>
                  <a:lnTo>
                    <a:pt x="14" y="549"/>
                  </a:lnTo>
                  <a:lnTo>
                    <a:pt x="14" y="549"/>
                  </a:lnTo>
                  <a:lnTo>
                    <a:pt x="12" y="552"/>
                  </a:lnTo>
                  <a:lnTo>
                    <a:pt x="12" y="552"/>
                  </a:lnTo>
                  <a:lnTo>
                    <a:pt x="12" y="552"/>
                  </a:lnTo>
                  <a:lnTo>
                    <a:pt x="12" y="554"/>
                  </a:lnTo>
                  <a:lnTo>
                    <a:pt x="12" y="554"/>
                  </a:lnTo>
                  <a:lnTo>
                    <a:pt x="12" y="559"/>
                  </a:lnTo>
                  <a:lnTo>
                    <a:pt x="12" y="561"/>
                  </a:lnTo>
                  <a:lnTo>
                    <a:pt x="12" y="564"/>
                  </a:lnTo>
                  <a:lnTo>
                    <a:pt x="9" y="564"/>
                  </a:lnTo>
                  <a:lnTo>
                    <a:pt x="9" y="564"/>
                  </a:lnTo>
                  <a:lnTo>
                    <a:pt x="9" y="566"/>
                  </a:lnTo>
                  <a:lnTo>
                    <a:pt x="7" y="566"/>
                  </a:lnTo>
                  <a:lnTo>
                    <a:pt x="7" y="568"/>
                  </a:lnTo>
                  <a:lnTo>
                    <a:pt x="7" y="568"/>
                  </a:lnTo>
                  <a:lnTo>
                    <a:pt x="7" y="571"/>
                  </a:lnTo>
                  <a:lnTo>
                    <a:pt x="7" y="573"/>
                  </a:lnTo>
                  <a:lnTo>
                    <a:pt x="7" y="573"/>
                  </a:lnTo>
                  <a:lnTo>
                    <a:pt x="7" y="573"/>
                  </a:lnTo>
                  <a:lnTo>
                    <a:pt x="7" y="573"/>
                  </a:lnTo>
                  <a:lnTo>
                    <a:pt x="4" y="573"/>
                  </a:lnTo>
                  <a:lnTo>
                    <a:pt x="4" y="573"/>
                  </a:lnTo>
                  <a:lnTo>
                    <a:pt x="4" y="571"/>
                  </a:lnTo>
                  <a:lnTo>
                    <a:pt x="4" y="571"/>
                  </a:lnTo>
                  <a:lnTo>
                    <a:pt x="2" y="571"/>
                  </a:lnTo>
                  <a:lnTo>
                    <a:pt x="2" y="571"/>
                  </a:lnTo>
                  <a:lnTo>
                    <a:pt x="2" y="573"/>
                  </a:lnTo>
                  <a:lnTo>
                    <a:pt x="2" y="573"/>
                  </a:lnTo>
                  <a:lnTo>
                    <a:pt x="2" y="573"/>
                  </a:lnTo>
                  <a:lnTo>
                    <a:pt x="2" y="576"/>
                  </a:lnTo>
                  <a:lnTo>
                    <a:pt x="0" y="578"/>
                  </a:lnTo>
                  <a:lnTo>
                    <a:pt x="0" y="580"/>
                  </a:lnTo>
                  <a:lnTo>
                    <a:pt x="2" y="583"/>
                  </a:lnTo>
                  <a:lnTo>
                    <a:pt x="7" y="583"/>
                  </a:lnTo>
                  <a:lnTo>
                    <a:pt x="9" y="583"/>
                  </a:lnTo>
                  <a:lnTo>
                    <a:pt x="9" y="583"/>
                  </a:lnTo>
                  <a:lnTo>
                    <a:pt x="12" y="583"/>
                  </a:lnTo>
                  <a:lnTo>
                    <a:pt x="12" y="583"/>
                  </a:lnTo>
                  <a:lnTo>
                    <a:pt x="12" y="583"/>
                  </a:lnTo>
                  <a:lnTo>
                    <a:pt x="14" y="580"/>
                  </a:lnTo>
                  <a:lnTo>
                    <a:pt x="14" y="580"/>
                  </a:lnTo>
                  <a:lnTo>
                    <a:pt x="14" y="580"/>
                  </a:lnTo>
                  <a:lnTo>
                    <a:pt x="16" y="580"/>
                  </a:lnTo>
                  <a:lnTo>
                    <a:pt x="21" y="583"/>
                  </a:lnTo>
                  <a:lnTo>
                    <a:pt x="23" y="583"/>
                  </a:lnTo>
                  <a:lnTo>
                    <a:pt x="26" y="580"/>
                  </a:lnTo>
                  <a:lnTo>
                    <a:pt x="28" y="578"/>
                  </a:lnTo>
                  <a:lnTo>
                    <a:pt x="31" y="578"/>
                  </a:lnTo>
                  <a:lnTo>
                    <a:pt x="31" y="576"/>
                  </a:lnTo>
                  <a:lnTo>
                    <a:pt x="35" y="576"/>
                  </a:lnTo>
                  <a:lnTo>
                    <a:pt x="38" y="576"/>
                  </a:lnTo>
                  <a:lnTo>
                    <a:pt x="38" y="573"/>
                  </a:lnTo>
                  <a:lnTo>
                    <a:pt x="40" y="573"/>
                  </a:lnTo>
                  <a:lnTo>
                    <a:pt x="40" y="571"/>
                  </a:lnTo>
                  <a:lnTo>
                    <a:pt x="42" y="568"/>
                  </a:lnTo>
                  <a:lnTo>
                    <a:pt x="52" y="566"/>
                  </a:lnTo>
                  <a:lnTo>
                    <a:pt x="61" y="559"/>
                  </a:lnTo>
                  <a:lnTo>
                    <a:pt x="66" y="559"/>
                  </a:lnTo>
                  <a:lnTo>
                    <a:pt x="71" y="557"/>
                  </a:lnTo>
                  <a:lnTo>
                    <a:pt x="76" y="552"/>
                  </a:lnTo>
                  <a:lnTo>
                    <a:pt x="80" y="552"/>
                  </a:lnTo>
                  <a:lnTo>
                    <a:pt x="85" y="554"/>
                  </a:lnTo>
                  <a:lnTo>
                    <a:pt x="87" y="554"/>
                  </a:lnTo>
                  <a:lnTo>
                    <a:pt x="90" y="557"/>
                  </a:lnTo>
                  <a:lnTo>
                    <a:pt x="92" y="559"/>
                  </a:lnTo>
                  <a:lnTo>
                    <a:pt x="92" y="559"/>
                  </a:lnTo>
                  <a:lnTo>
                    <a:pt x="92" y="559"/>
                  </a:lnTo>
                  <a:lnTo>
                    <a:pt x="94" y="559"/>
                  </a:lnTo>
                  <a:lnTo>
                    <a:pt x="94" y="559"/>
                  </a:lnTo>
                  <a:lnTo>
                    <a:pt x="97" y="559"/>
                  </a:lnTo>
                  <a:lnTo>
                    <a:pt x="97" y="559"/>
                  </a:lnTo>
                  <a:lnTo>
                    <a:pt x="99" y="559"/>
                  </a:lnTo>
                  <a:lnTo>
                    <a:pt x="99" y="559"/>
                  </a:lnTo>
                  <a:lnTo>
                    <a:pt x="99" y="557"/>
                  </a:lnTo>
                  <a:lnTo>
                    <a:pt x="102" y="557"/>
                  </a:lnTo>
                  <a:lnTo>
                    <a:pt x="102" y="554"/>
                  </a:lnTo>
                  <a:lnTo>
                    <a:pt x="102" y="554"/>
                  </a:lnTo>
                  <a:lnTo>
                    <a:pt x="104" y="552"/>
                  </a:lnTo>
                  <a:lnTo>
                    <a:pt x="106" y="554"/>
                  </a:lnTo>
                  <a:lnTo>
                    <a:pt x="109" y="552"/>
                  </a:lnTo>
                  <a:lnTo>
                    <a:pt x="109" y="552"/>
                  </a:lnTo>
                  <a:lnTo>
                    <a:pt x="109" y="549"/>
                  </a:lnTo>
                  <a:lnTo>
                    <a:pt x="109" y="549"/>
                  </a:lnTo>
                  <a:lnTo>
                    <a:pt x="109" y="547"/>
                  </a:lnTo>
                  <a:lnTo>
                    <a:pt x="109" y="545"/>
                  </a:lnTo>
                  <a:lnTo>
                    <a:pt x="109" y="545"/>
                  </a:lnTo>
                  <a:lnTo>
                    <a:pt x="111" y="542"/>
                  </a:lnTo>
                  <a:lnTo>
                    <a:pt x="111" y="542"/>
                  </a:lnTo>
                  <a:lnTo>
                    <a:pt x="111" y="542"/>
                  </a:lnTo>
                  <a:lnTo>
                    <a:pt x="111" y="540"/>
                  </a:lnTo>
                  <a:lnTo>
                    <a:pt x="111" y="540"/>
                  </a:lnTo>
                  <a:lnTo>
                    <a:pt x="109" y="538"/>
                  </a:lnTo>
                  <a:lnTo>
                    <a:pt x="106" y="535"/>
                  </a:lnTo>
                  <a:lnTo>
                    <a:pt x="106" y="535"/>
                  </a:lnTo>
                  <a:lnTo>
                    <a:pt x="106" y="533"/>
                  </a:lnTo>
                  <a:lnTo>
                    <a:pt x="106" y="533"/>
                  </a:lnTo>
                  <a:lnTo>
                    <a:pt x="111" y="526"/>
                  </a:lnTo>
                  <a:lnTo>
                    <a:pt x="111" y="523"/>
                  </a:lnTo>
                  <a:lnTo>
                    <a:pt x="111" y="523"/>
                  </a:lnTo>
                  <a:lnTo>
                    <a:pt x="111" y="521"/>
                  </a:lnTo>
                  <a:lnTo>
                    <a:pt x="111" y="519"/>
                  </a:lnTo>
                  <a:lnTo>
                    <a:pt x="111" y="519"/>
                  </a:lnTo>
                  <a:lnTo>
                    <a:pt x="111" y="519"/>
                  </a:lnTo>
                  <a:lnTo>
                    <a:pt x="113" y="514"/>
                  </a:lnTo>
                  <a:lnTo>
                    <a:pt x="113" y="512"/>
                  </a:lnTo>
                  <a:lnTo>
                    <a:pt x="113" y="509"/>
                  </a:lnTo>
                  <a:lnTo>
                    <a:pt x="113" y="509"/>
                  </a:lnTo>
                  <a:lnTo>
                    <a:pt x="113" y="507"/>
                  </a:lnTo>
                  <a:lnTo>
                    <a:pt x="113" y="507"/>
                  </a:lnTo>
                  <a:lnTo>
                    <a:pt x="118" y="502"/>
                  </a:lnTo>
                  <a:lnTo>
                    <a:pt x="118" y="500"/>
                  </a:lnTo>
                  <a:lnTo>
                    <a:pt x="120" y="497"/>
                  </a:lnTo>
                  <a:lnTo>
                    <a:pt x="120" y="495"/>
                  </a:lnTo>
                  <a:lnTo>
                    <a:pt x="123" y="495"/>
                  </a:lnTo>
                  <a:lnTo>
                    <a:pt x="125" y="495"/>
                  </a:lnTo>
                  <a:lnTo>
                    <a:pt x="125" y="497"/>
                  </a:lnTo>
                  <a:lnTo>
                    <a:pt x="128" y="497"/>
                  </a:lnTo>
                  <a:lnTo>
                    <a:pt x="128" y="497"/>
                  </a:lnTo>
                  <a:lnTo>
                    <a:pt x="128" y="497"/>
                  </a:lnTo>
                  <a:lnTo>
                    <a:pt x="130" y="497"/>
                  </a:lnTo>
                  <a:lnTo>
                    <a:pt x="130" y="497"/>
                  </a:lnTo>
                  <a:lnTo>
                    <a:pt x="130" y="500"/>
                  </a:lnTo>
                  <a:lnTo>
                    <a:pt x="130" y="500"/>
                  </a:lnTo>
                  <a:lnTo>
                    <a:pt x="130" y="500"/>
                  </a:lnTo>
                  <a:lnTo>
                    <a:pt x="130" y="502"/>
                  </a:lnTo>
                  <a:lnTo>
                    <a:pt x="130" y="502"/>
                  </a:lnTo>
                  <a:lnTo>
                    <a:pt x="130" y="505"/>
                  </a:lnTo>
                  <a:lnTo>
                    <a:pt x="130" y="507"/>
                  </a:lnTo>
                  <a:lnTo>
                    <a:pt x="130" y="507"/>
                  </a:lnTo>
                  <a:lnTo>
                    <a:pt x="130" y="509"/>
                  </a:lnTo>
                  <a:lnTo>
                    <a:pt x="132" y="509"/>
                  </a:lnTo>
                  <a:lnTo>
                    <a:pt x="137" y="516"/>
                  </a:lnTo>
                  <a:lnTo>
                    <a:pt x="137" y="516"/>
                  </a:lnTo>
                  <a:lnTo>
                    <a:pt x="139" y="516"/>
                  </a:lnTo>
                  <a:lnTo>
                    <a:pt x="139" y="519"/>
                  </a:lnTo>
                  <a:lnTo>
                    <a:pt x="139" y="519"/>
                  </a:lnTo>
                  <a:lnTo>
                    <a:pt x="139" y="519"/>
                  </a:lnTo>
                  <a:lnTo>
                    <a:pt x="139" y="521"/>
                  </a:lnTo>
                  <a:lnTo>
                    <a:pt x="137" y="523"/>
                  </a:lnTo>
                  <a:lnTo>
                    <a:pt x="137" y="526"/>
                  </a:lnTo>
                  <a:lnTo>
                    <a:pt x="137" y="526"/>
                  </a:lnTo>
                  <a:lnTo>
                    <a:pt x="137" y="528"/>
                  </a:lnTo>
                  <a:lnTo>
                    <a:pt x="137" y="528"/>
                  </a:lnTo>
                  <a:lnTo>
                    <a:pt x="139" y="528"/>
                  </a:lnTo>
                  <a:lnTo>
                    <a:pt x="139" y="531"/>
                  </a:lnTo>
                  <a:lnTo>
                    <a:pt x="142" y="531"/>
                  </a:lnTo>
                  <a:lnTo>
                    <a:pt x="142" y="531"/>
                  </a:lnTo>
                  <a:lnTo>
                    <a:pt x="144" y="531"/>
                  </a:lnTo>
                  <a:lnTo>
                    <a:pt x="144" y="531"/>
                  </a:lnTo>
                  <a:lnTo>
                    <a:pt x="147" y="528"/>
                  </a:lnTo>
                  <a:lnTo>
                    <a:pt x="147" y="528"/>
                  </a:lnTo>
                  <a:lnTo>
                    <a:pt x="147" y="526"/>
                  </a:lnTo>
                  <a:lnTo>
                    <a:pt x="147" y="523"/>
                  </a:lnTo>
                  <a:lnTo>
                    <a:pt x="147" y="523"/>
                  </a:lnTo>
                  <a:lnTo>
                    <a:pt x="149" y="523"/>
                  </a:lnTo>
                  <a:lnTo>
                    <a:pt x="151" y="521"/>
                  </a:lnTo>
                  <a:lnTo>
                    <a:pt x="154" y="519"/>
                  </a:lnTo>
                  <a:lnTo>
                    <a:pt x="158" y="516"/>
                  </a:lnTo>
                  <a:lnTo>
                    <a:pt x="158" y="516"/>
                  </a:lnTo>
                  <a:lnTo>
                    <a:pt x="161" y="514"/>
                  </a:lnTo>
                  <a:lnTo>
                    <a:pt x="161" y="514"/>
                  </a:lnTo>
                  <a:lnTo>
                    <a:pt x="161" y="512"/>
                  </a:lnTo>
                  <a:lnTo>
                    <a:pt x="161" y="509"/>
                  </a:lnTo>
                  <a:lnTo>
                    <a:pt x="161" y="507"/>
                  </a:lnTo>
                  <a:lnTo>
                    <a:pt x="161" y="507"/>
                  </a:lnTo>
                  <a:lnTo>
                    <a:pt x="163" y="507"/>
                  </a:lnTo>
                  <a:lnTo>
                    <a:pt x="165" y="507"/>
                  </a:lnTo>
                  <a:lnTo>
                    <a:pt x="165" y="507"/>
                  </a:lnTo>
                  <a:lnTo>
                    <a:pt x="168" y="507"/>
                  </a:lnTo>
                  <a:lnTo>
                    <a:pt x="168" y="509"/>
                  </a:lnTo>
                  <a:lnTo>
                    <a:pt x="170" y="509"/>
                  </a:lnTo>
                  <a:lnTo>
                    <a:pt x="173" y="509"/>
                  </a:lnTo>
                  <a:lnTo>
                    <a:pt x="173" y="509"/>
                  </a:lnTo>
                  <a:lnTo>
                    <a:pt x="173" y="509"/>
                  </a:lnTo>
                  <a:lnTo>
                    <a:pt x="173" y="512"/>
                  </a:lnTo>
                  <a:lnTo>
                    <a:pt x="173" y="514"/>
                  </a:lnTo>
                  <a:lnTo>
                    <a:pt x="173" y="514"/>
                  </a:lnTo>
                  <a:lnTo>
                    <a:pt x="173" y="514"/>
                  </a:lnTo>
                  <a:lnTo>
                    <a:pt x="175" y="516"/>
                  </a:lnTo>
                  <a:lnTo>
                    <a:pt x="180" y="514"/>
                  </a:lnTo>
                  <a:lnTo>
                    <a:pt x="180" y="514"/>
                  </a:lnTo>
                  <a:lnTo>
                    <a:pt x="184" y="514"/>
                  </a:lnTo>
                  <a:lnTo>
                    <a:pt x="184" y="512"/>
                  </a:lnTo>
                  <a:lnTo>
                    <a:pt x="187" y="512"/>
                  </a:lnTo>
                  <a:lnTo>
                    <a:pt x="187" y="512"/>
                  </a:lnTo>
                  <a:lnTo>
                    <a:pt x="189" y="512"/>
                  </a:lnTo>
                  <a:lnTo>
                    <a:pt x="189" y="512"/>
                  </a:lnTo>
                  <a:lnTo>
                    <a:pt x="192" y="507"/>
                  </a:lnTo>
                  <a:lnTo>
                    <a:pt x="189" y="507"/>
                  </a:lnTo>
                  <a:lnTo>
                    <a:pt x="189" y="505"/>
                  </a:lnTo>
                  <a:lnTo>
                    <a:pt x="189" y="505"/>
                  </a:lnTo>
                  <a:lnTo>
                    <a:pt x="189" y="505"/>
                  </a:lnTo>
                  <a:lnTo>
                    <a:pt x="189" y="502"/>
                  </a:lnTo>
                  <a:lnTo>
                    <a:pt x="189" y="502"/>
                  </a:lnTo>
                  <a:lnTo>
                    <a:pt x="194" y="495"/>
                  </a:lnTo>
                  <a:lnTo>
                    <a:pt x="194" y="493"/>
                  </a:lnTo>
                  <a:lnTo>
                    <a:pt x="194" y="493"/>
                  </a:lnTo>
                  <a:lnTo>
                    <a:pt x="194" y="493"/>
                  </a:lnTo>
                  <a:lnTo>
                    <a:pt x="194" y="493"/>
                  </a:lnTo>
                  <a:lnTo>
                    <a:pt x="192" y="493"/>
                  </a:lnTo>
                  <a:lnTo>
                    <a:pt x="192" y="493"/>
                  </a:lnTo>
                  <a:lnTo>
                    <a:pt x="192" y="493"/>
                  </a:lnTo>
                  <a:lnTo>
                    <a:pt x="189" y="490"/>
                  </a:lnTo>
                  <a:lnTo>
                    <a:pt x="187" y="488"/>
                  </a:lnTo>
                  <a:lnTo>
                    <a:pt x="187" y="486"/>
                  </a:lnTo>
                  <a:lnTo>
                    <a:pt x="187" y="486"/>
                  </a:lnTo>
                  <a:lnTo>
                    <a:pt x="189" y="483"/>
                  </a:lnTo>
                  <a:lnTo>
                    <a:pt x="189" y="483"/>
                  </a:lnTo>
                  <a:lnTo>
                    <a:pt x="189" y="483"/>
                  </a:lnTo>
                  <a:lnTo>
                    <a:pt x="189" y="481"/>
                  </a:lnTo>
                  <a:lnTo>
                    <a:pt x="189" y="481"/>
                  </a:lnTo>
                  <a:lnTo>
                    <a:pt x="192" y="478"/>
                  </a:lnTo>
                  <a:lnTo>
                    <a:pt x="194" y="476"/>
                  </a:lnTo>
                  <a:lnTo>
                    <a:pt x="194" y="474"/>
                  </a:lnTo>
                  <a:lnTo>
                    <a:pt x="196" y="471"/>
                  </a:lnTo>
                  <a:lnTo>
                    <a:pt x="199" y="469"/>
                  </a:lnTo>
                  <a:lnTo>
                    <a:pt x="201" y="467"/>
                  </a:lnTo>
                  <a:lnTo>
                    <a:pt x="201" y="467"/>
                  </a:lnTo>
                  <a:lnTo>
                    <a:pt x="203" y="467"/>
                  </a:lnTo>
                  <a:lnTo>
                    <a:pt x="203" y="467"/>
                  </a:lnTo>
                  <a:lnTo>
                    <a:pt x="206" y="467"/>
                  </a:lnTo>
                  <a:lnTo>
                    <a:pt x="206" y="467"/>
                  </a:lnTo>
                  <a:lnTo>
                    <a:pt x="208" y="469"/>
                  </a:lnTo>
                  <a:lnTo>
                    <a:pt x="208" y="469"/>
                  </a:lnTo>
                  <a:lnTo>
                    <a:pt x="215" y="467"/>
                  </a:lnTo>
                  <a:lnTo>
                    <a:pt x="218" y="464"/>
                  </a:lnTo>
                  <a:lnTo>
                    <a:pt x="220" y="462"/>
                  </a:lnTo>
                  <a:lnTo>
                    <a:pt x="222" y="460"/>
                  </a:lnTo>
                  <a:lnTo>
                    <a:pt x="225" y="457"/>
                  </a:lnTo>
                  <a:lnTo>
                    <a:pt x="227" y="457"/>
                  </a:lnTo>
                  <a:lnTo>
                    <a:pt x="229" y="457"/>
                  </a:lnTo>
                  <a:lnTo>
                    <a:pt x="229" y="455"/>
                  </a:lnTo>
                  <a:lnTo>
                    <a:pt x="232" y="455"/>
                  </a:lnTo>
                  <a:lnTo>
                    <a:pt x="232" y="452"/>
                  </a:lnTo>
                  <a:lnTo>
                    <a:pt x="229" y="452"/>
                  </a:lnTo>
                  <a:lnTo>
                    <a:pt x="229" y="452"/>
                  </a:lnTo>
                  <a:lnTo>
                    <a:pt x="229" y="452"/>
                  </a:lnTo>
                  <a:lnTo>
                    <a:pt x="229" y="452"/>
                  </a:lnTo>
                  <a:lnTo>
                    <a:pt x="229" y="450"/>
                  </a:lnTo>
                  <a:lnTo>
                    <a:pt x="227" y="450"/>
                  </a:lnTo>
                  <a:lnTo>
                    <a:pt x="227" y="450"/>
                  </a:lnTo>
                  <a:lnTo>
                    <a:pt x="227" y="450"/>
                  </a:lnTo>
                  <a:lnTo>
                    <a:pt x="227" y="450"/>
                  </a:lnTo>
                  <a:lnTo>
                    <a:pt x="225" y="450"/>
                  </a:lnTo>
                  <a:lnTo>
                    <a:pt x="225" y="448"/>
                  </a:lnTo>
                  <a:lnTo>
                    <a:pt x="222" y="445"/>
                  </a:lnTo>
                  <a:lnTo>
                    <a:pt x="222" y="445"/>
                  </a:lnTo>
                  <a:lnTo>
                    <a:pt x="222" y="443"/>
                  </a:lnTo>
                  <a:lnTo>
                    <a:pt x="222" y="443"/>
                  </a:lnTo>
                  <a:lnTo>
                    <a:pt x="220" y="441"/>
                  </a:lnTo>
                  <a:lnTo>
                    <a:pt x="220" y="441"/>
                  </a:lnTo>
                  <a:lnTo>
                    <a:pt x="220" y="441"/>
                  </a:lnTo>
                  <a:lnTo>
                    <a:pt x="220" y="438"/>
                  </a:lnTo>
                  <a:lnTo>
                    <a:pt x="220" y="438"/>
                  </a:lnTo>
                  <a:lnTo>
                    <a:pt x="222" y="438"/>
                  </a:lnTo>
                  <a:lnTo>
                    <a:pt x="222" y="436"/>
                  </a:lnTo>
                  <a:lnTo>
                    <a:pt x="222" y="436"/>
                  </a:lnTo>
                  <a:lnTo>
                    <a:pt x="225" y="436"/>
                  </a:lnTo>
                  <a:lnTo>
                    <a:pt x="227" y="438"/>
                  </a:lnTo>
                  <a:lnTo>
                    <a:pt x="227" y="438"/>
                  </a:lnTo>
                  <a:lnTo>
                    <a:pt x="227" y="438"/>
                  </a:lnTo>
                  <a:lnTo>
                    <a:pt x="229" y="438"/>
                  </a:lnTo>
                  <a:lnTo>
                    <a:pt x="232" y="441"/>
                  </a:lnTo>
                  <a:lnTo>
                    <a:pt x="234" y="441"/>
                  </a:lnTo>
                  <a:lnTo>
                    <a:pt x="236" y="443"/>
                  </a:lnTo>
                  <a:lnTo>
                    <a:pt x="236" y="441"/>
                  </a:lnTo>
                  <a:lnTo>
                    <a:pt x="236" y="441"/>
                  </a:lnTo>
                  <a:lnTo>
                    <a:pt x="236" y="438"/>
                  </a:lnTo>
                  <a:lnTo>
                    <a:pt x="236" y="438"/>
                  </a:lnTo>
                  <a:lnTo>
                    <a:pt x="236" y="438"/>
                  </a:lnTo>
                  <a:lnTo>
                    <a:pt x="236" y="438"/>
                  </a:lnTo>
                  <a:lnTo>
                    <a:pt x="236" y="436"/>
                  </a:lnTo>
                  <a:lnTo>
                    <a:pt x="236" y="436"/>
                  </a:lnTo>
                  <a:lnTo>
                    <a:pt x="239" y="436"/>
                  </a:lnTo>
                  <a:lnTo>
                    <a:pt x="239" y="436"/>
                  </a:lnTo>
                  <a:lnTo>
                    <a:pt x="239" y="434"/>
                  </a:lnTo>
                  <a:lnTo>
                    <a:pt x="239" y="429"/>
                  </a:lnTo>
                  <a:lnTo>
                    <a:pt x="239" y="429"/>
                  </a:lnTo>
                  <a:lnTo>
                    <a:pt x="239" y="429"/>
                  </a:lnTo>
                  <a:lnTo>
                    <a:pt x="239" y="429"/>
                  </a:lnTo>
                  <a:lnTo>
                    <a:pt x="241" y="429"/>
                  </a:lnTo>
                  <a:lnTo>
                    <a:pt x="241" y="431"/>
                  </a:lnTo>
                  <a:lnTo>
                    <a:pt x="241" y="434"/>
                  </a:lnTo>
                  <a:lnTo>
                    <a:pt x="244" y="436"/>
                  </a:lnTo>
                  <a:lnTo>
                    <a:pt x="244" y="436"/>
                  </a:lnTo>
                  <a:lnTo>
                    <a:pt x="244" y="436"/>
                  </a:lnTo>
                  <a:lnTo>
                    <a:pt x="246" y="436"/>
                  </a:lnTo>
                  <a:lnTo>
                    <a:pt x="246" y="436"/>
                  </a:lnTo>
                  <a:lnTo>
                    <a:pt x="246" y="434"/>
                  </a:lnTo>
                  <a:lnTo>
                    <a:pt x="248" y="431"/>
                  </a:lnTo>
                  <a:lnTo>
                    <a:pt x="248" y="431"/>
                  </a:lnTo>
                  <a:lnTo>
                    <a:pt x="248" y="429"/>
                  </a:lnTo>
                  <a:lnTo>
                    <a:pt x="251" y="429"/>
                  </a:lnTo>
                  <a:lnTo>
                    <a:pt x="253" y="426"/>
                  </a:lnTo>
                  <a:lnTo>
                    <a:pt x="253" y="426"/>
                  </a:lnTo>
                  <a:lnTo>
                    <a:pt x="253" y="424"/>
                  </a:lnTo>
                  <a:lnTo>
                    <a:pt x="253" y="424"/>
                  </a:lnTo>
                  <a:lnTo>
                    <a:pt x="253" y="422"/>
                  </a:lnTo>
                  <a:lnTo>
                    <a:pt x="255" y="422"/>
                  </a:lnTo>
                  <a:lnTo>
                    <a:pt x="255" y="422"/>
                  </a:lnTo>
                  <a:lnTo>
                    <a:pt x="258" y="424"/>
                  </a:lnTo>
                  <a:lnTo>
                    <a:pt x="258" y="426"/>
                  </a:lnTo>
                  <a:lnTo>
                    <a:pt x="260" y="429"/>
                  </a:lnTo>
                  <a:lnTo>
                    <a:pt x="265" y="434"/>
                  </a:lnTo>
                  <a:lnTo>
                    <a:pt x="265" y="436"/>
                  </a:lnTo>
                  <a:lnTo>
                    <a:pt x="267" y="436"/>
                  </a:lnTo>
                  <a:lnTo>
                    <a:pt x="270" y="443"/>
                  </a:lnTo>
                  <a:lnTo>
                    <a:pt x="270" y="445"/>
                  </a:lnTo>
                  <a:lnTo>
                    <a:pt x="270" y="445"/>
                  </a:lnTo>
                  <a:lnTo>
                    <a:pt x="270" y="445"/>
                  </a:lnTo>
                  <a:lnTo>
                    <a:pt x="272" y="445"/>
                  </a:lnTo>
                  <a:lnTo>
                    <a:pt x="272" y="443"/>
                  </a:lnTo>
                  <a:lnTo>
                    <a:pt x="272" y="443"/>
                  </a:lnTo>
                  <a:lnTo>
                    <a:pt x="272" y="441"/>
                  </a:lnTo>
                  <a:lnTo>
                    <a:pt x="272" y="441"/>
                  </a:lnTo>
                  <a:lnTo>
                    <a:pt x="272" y="441"/>
                  </a:lnTo>
                  <a:lnTo>
                    <a:pt x="272" y="438"/>
                  </a:lnTo>
                  <a:lnTo>
                    <a:pt x="272" y="438"/>
                  </a:lnTo>
                  <a:lnTo>
                    <a:pt x="272" y="438"/>
                  </a:lnTo>
                  <a:lnTo>
                    <a:pt x="272" y="438"/>
                  </a:lnTo>
                  <a:lnTo>
                    <a:pt x="272" y="436"/>
                  </a:lnTo>
                  <a:lnTo>
                    <a:pt x="272" y="436"/>
                  </a:lnTo>
                  <a:lnTo>
                    <a:pt x="274" y="436"/>
                  </a:lnTo>
                  <a:lnTo>
                    <a:pt x="274" y="436"/>
                  </a:lnTo>
                  <a:lnTo>
                    <a:pt x="277" y="438"/>
                  </a:lnTo>
                  <a:lnTo>
                    <a:pt x="279" y="443"/>
                  </a:lnTo>
                  <a:lnTo>
                    <a:pt x="279" y="448"/>
                  </a:lnTo>
                  <a:lnTo>
                    <a:pt x="281" y="448"/>
                  </a:lnTo>
                  <a:lnTo>
                    <a:pt x="281" y="450"/>
                  </a:lnTo>
                  <a:lnTo>
                    <a:pt x="284" y="452"/>
                  </a:lnTo>
                  <a:lnTo>
                    <a:pt x="284" y="455"/>
                  </a:lnTo>
                  <a:lnTo>
                    <a:pt x="284" y="455"/>
                  </a:lnTo>
                  <a:lnTo>
                    <a:pt x="284" y="455"/>
                  </a:lnTo>
                  <a:lnTo>
                    <a:pt x="284" y="457"/>
                  </a:lnTo>
                  <a:lnTo>
                    <a:pt x="286" y="457"/>
                  </a:lnTo>
                  <a:lnTo>
                    <a:pt x="286" y="460"/>
                  </a:lnTo>
                  <a:lnTo>
                    <a:pt x="286" y="460"/>
                  </a:lnTo>
                  <a:lnTo>
                    <a:pt x="286" y="460"/>
                  </a:lnTo>
                  <a:lnTo>
                    <a:pt x="289" y="460"/>
                  </a:lnTo>
                  <a:lnTo>
                    <a:pt x="289" y="460"/>
                  </a:lnTo>
                  <a:lnTo>
                    <a:pt x="289" y="462"/>
                  </a:lnTo>
                  <a:lnTo>
                    <a:pt x="293" y="460"/>
                  </a:lnTo>
                  <a:lnTo>
                    <a:pt x="300" y="460"/>
                  </a:lnTo>
                  <a:lnTo>
                    <a:pt x="308" y="460"/>
                  </a:lnTo>
                  <a:lnTo>
                    <a:pt x="308" y="460"/>
                  </a:lnTo>
                  <a:lnTo>
                    <a:pt x="310" y="460"/>
                  </a:lnTo>
                  <a:lnTo>
                    <a:pt x="310" y="462"/>
                  </a:lnTo>
                  <a:lnTo>
                    <a:pt x="312" y="462"/>
                  </a:lnTo>
                  <a:lnTo>
                    <a:pt x="315" y="462"/>
                  </a:lnTo>
                  <a:lnTo>
                    <a:pt x="317" y="462"/>
                  </a:lnTo>
                  <a:lnTo>
                    <a:pt x="317" y="462"/>
                  </a:lnTo>
                  <a:lnTo>
                    <a:pt x="319" y="464"/>
                  </a:lnTo>
                  <a:lnTo>
                    <a:pt x="322" y="462"/>
                  </a:lnTo>
                  <a:lnTo>
                    <a:pt x="329" y="462"/>
                  </a:lnTo>
                  <a:lnTo>
                    <a:pt x="336" y="460"/>
                  </a:lnTo>
                  <a:lnTo>
                    <a:pt x="338" y="460"/>
                  </a:lnTo>
                  <a:lnTo>
                    <a:pt x="341" y="457"/>
                  </a:lnTo>
                  <a:lnTo>
                    <a:pt x="343" y="455"/>
                  </a:lnTo>
                  <a:lnTo>
                    <a:pt x="343" y="452"/>
                  </a:lnTo>
                  <a:lnTo>
                    <a:pt x="345" y="450"/>
                  </a:lnTo>
                  <a:lnTo>
                    <a:pt x="345" y="450"/>
                  </a:lnTo>
                  <a:lnTo>
                    <a:pt x="345" y="450"/>
                  </a:lnTo>
                  <a:lnTo>
                    <a:pt x="348" y="450"/>
                  </a:lnTo>
                  <a:lnTo>
                    <a:pt x="348" y="450"/>
                  </a:lnTo>
                  <a:lnTo>
                    <a:pt x="350" y="448"/>
                  </a:lnTo>
                  <a:lnTo>
                    <a:pt x="352" y="443"/>
                  </a:lnTo>
                  <a:lnTo>
                    <a:pt x="355" y="443"/>
                  </a:lnTo>
                  <a:lnTo>
                    <a:pt x="355" y="443"/>
                  </a:lnTo>
                  <a:lnTo>
                    <a:pt x="352" y="441"/>
                  </a:lnTo>
                  <a:lnTo>
                    <a:pt x="352" y="441"/>
                  </a:lnTo>
                  <a:lnTo>
                    <a:pt x="352" y="441"/>
                  </a:lnTo>
                  <a:lnTo>
                    <a:pt x="352" y="441"/>
                  </a:lnTo>
                  <a:lnTo>
                    <a:pt x="352" y="438"/>
                  </a:lnTo>
                  <a:lnTo>
                    <a:pt x="355" y="438"/>
                  </a:lnTo>
                  <a:lnTo>
                    <a:pt x="355" y="438"/>
                  </a:lnTo>
                  <a:lnTo>
                    <a:pt x="355" y="436"/>
                  </a:lnTo>
                  <a:lnTo>
                    <a:pt x="355" y="436"/>
                  </a:lnTo>
                  <a:lnTo>
                    <a:pt x="355" y="434"/>
                  </a:lnTo>
                  <a:lnTo>
                    <a:pt x="355" y="434"/>
                  </a:lnTo>
                  <a:lnTo>
                    <a:pt x="355" y="434"/>
                  </a:lnTo>
                  <a:lnTo>
                    <a:pt x="357" y="434"/>
                  </a:lnTo>
                  <a:lnTo>
                    <a:pt x="357" y="434"/>
                  </a:lnTo>
                  <a:lnTo>
                    <a:pt x="360" y="434"/>
                  </a:lnTo>
                  <a:lnTo>
                    <a:pt x="360" y="434"/>
                  </a:lnTo>
                  <a:lnTo>
                    <a:pt x="364" y="431"/>
                  </a:lnTo>
                  <a:lnTo>
                    <a:pt x="364" y="429"/>
                  </a:lnTo>
                  <a:lnTo>
                    <a:pt x="374" y="424"/>
                  </a:lnTo>
                  <a:lnTo>
                    <a:pt x="374" y="426"/>
                  </a:lnTo>
                  <a:lnTo>
                    <a:pt x="376" y="426"/>
                  </a:lnTo>
                  <a:lnTo>
                    <a:pt x="376" y="426"/>
                  </a:lnTo>
                  <a:lnTo>
                    <a:pt x="376" y="426"/>
                  </a:lnTo>
                  <a:lnTo>
                    <a:pt x="379" y="424"/>
                  </a:lnTo>
                  <a:lnTo>
                    <a:pt x="379" y="424"/>
                  </a:lnTo>
                  <a:lnTo>
                    <a:pt x="379" y="422"/>
                  </a:lnTo>
                  <a:lnTo>
                    <a:pt x="379" y="422"/>
                  </a:lnTo>
                  <a:lnTo>
                    <a:pt x="379" y="419"/>
                  </a:lnTo>
                  <a:lnTo>
                    <a:pt x="379" y="419"/>
                  </a:lnTo>
                  <a:lnTo>
                    <a:pt x="379" y="419"/>
                  </a:lnTo>
                  <a:lnTo>
                    <a:pt x="379" y="417"/>
                  </a:lnTo>
                  <a:lnTo>
                    <a:pt x="381" y="417"/>
                  </a:lnTo>
                  <a:lnTo>
                    <a:pt x="381" y="417"/>
                  </a:lnTo>
                  <a:lnTo>
                    <a:pt x="386" y="417"/>
                  </a:lnTo>
                  <a:lnTo>
                    <a:pt x="386" y="417"/>
                  </a:lnTo>
                  <a:lnTo>
                    <a:pt x="388" y="419"/>
                  </a:lnTo>
                  <a:lnTo>
                    <a:pt x="388" y="419"/>
                  </a:lnTo>
                  <a:lnTo>
                    <a:pt x="388" y="419"/>
                  </a:lnTo>
                  <a:lnTo>
                    <a:pt x="390" y="424"/>
                  </a:lnTo>
                  <a:lnTo>
                    <a:pt x="390" y="422"/>
                  </a:lnTo>
                  <a:lnTo>
                    <a:pt x="400" y="410"/>
                  </a:lnTo>
                  <a:lnTo>
                    <a:pt x="414" y="398"/>
                  </a:lnTo>
                  <a:lnTo>
                    <a:pt x="423" y="391"/>
                  </a:lnTo>
                  <a:lnTo>
                    <a:pt x="435" y="379"/>
                  </a:lnTo>
                  <a:lnTo>
                    <a:pt x="442" y="374"/>
                  </a:lnTo>
                  <a:lnTo>
                    <a:pt x="447" y="372"/>
                  </a:lnTo>
                  <a:lnTo>
                    <a:pt x="454" y="367"/>
                  </a:lnTo>
                  <a:lnTo>
                    <a:pt x="459" y="365"/>
                  </a:lnTo>
                  <a:lnTo>
                    <a:pt x="468" y="360"/>
                  </a:lnTo>
                  <a:lnTo>
                    <a:pt x="476" y="355"/>
                  </a:lnTo>
                  <a:lnTo>
                    <a:pt x="480" y="353"/>
                  </a:lnTo>
                  <a:lnTo>
                    <a:pt x="452" y="367"/>
                  </a:lnTo>
                  <a:lnTo>
                    <a:pt x="450" y="367"/>
                  </a:lnTo>
                  <a:lnTo>
                    <a:pt x="450" y="367"/>
                  </a:lnTo>
                  <a:lnTo>
                    <a:pt x="450" y="365"/>
                  </a:lnTo>
                  <a:lnTo>
                    <a:pt x="447" y="365"/>
                  </a:lnTo>
                  <a:lnTo>
                    <a:pt x="450" y="365"/>
                  </a:lnTo>
                  <a:lnTo>
                    <a:pt x="450" y="365"/>
                  </a:lnTo>
                  <a:lnTo>
                    <a:pt x="450" y="365"/>
                  </a:lnTo>
                  <a:lnTo>
                    <a:pt x="450" y="362"/>
                  </a:lnTo>
                  <a:lnTo>
                    <a:pt x="452" y="362"/>
                  </a:lnTo>
                  <a:lnTo>
                    <a:pt x="452" y="362"/>
                  </a:lnTo>
                  <a:lnTo>
                    <a:pt x="452" y="365"/>
                  </a:lnTo>
                  <a:lnTo>
                    <a:pt x="454" y="365"/>
                  </a:lnTo>
                  <a:lnTo>
                    <a:pt x="454" y="365"/>
                  </a:lnTo>
                  <a:lnTo>
                    <a:pt x="457" y="362"/>
                  </a:lnTo>
                  <a:lnTo>
                    <a:pt x="459" y="362"/>
                  </a:lnTo>
                  <a:lnTo>
                    <a:pt x="459" y="362"/>
                  </a:lnTo>
                  <a:lnTo>
                    <a:pt x="459" y="360"/>
                  </a:lnTo>
                  <a:lnTo>
                    <a:pt x="459" y="360"/>
                  </a:lnTo>
                  <a:lnTo>
                    <a:pt x="459" y="360"/>
                  </a:lnTo>
                  <a:lnTo>
                    <a:pt x="461" y="360"/>
                  </a:lnTo>
                  <a:lnTo>
                    <a:pt x="461" y="358"/>
                  </a:lnTo>
                  <a:lnTo>
                    <a:pt x="461" y="358"/>
                  </a:lnTo>
                  <a:lnTo>
                    <a:pt x="461" y="355"/>
                  </a:lnTo>
                  <a:lnTo>
                    <a:pt x="461" y="355"/>
                  </a:lnTo>
                  <a:lnTo>
                    <a:pt x="459" y="353"/>
                  </a:lnTo>
                  <a:lnTo>
                    <a:pt x="459" y="355"/>
                  </a:lnTo>
                  <a:lnTo>
                    <a:pt x="457" y="355"/>
                  </a:lnTo>
                  <a:lnTo>
                    <a:pt x="457" y="355"/>
                  </a:lnTo>
                  <a:lnTo>
                    <a:pt x="454" y="355"/>
                  </a:lnTo>
                  <a:lnTo>
                    <a:pt x="450" y="360"/>
                  </a:lnTo>
                  <a:lnTo>
                    <a:pt x="445" y="358"/>
                  </a:lnTo>
                  <a:lnTo>
                    <a:pt x="442" y="358"/>
                  </a:lnTo>
                  <a:lnTo>
                    <a:pt x="442" y="358"/>
                  </a:lnTo>
                  <a:lnTo>
                    <a:pt x="442" y="360"/>
                  </a:lnTo>
                  <a:lnTo>
                    <a:pt x="442" y="360"/>
                  </a:lnTo>
                  <a:lnTo>
                    <a:pt x="442" y="360"/>
                  </a:lnTo>
                  <a:lnTo>
                    <a:pt x="442" y="362"/>
                  </a:lnTo>
                  <a:lnTo>
                    <a:pt x="442" y="362"/>
                  </a:lnTo>
                  <a:lnTo>
                    <a:pt x="442" y="362"/>
                  </a:lnTo>
                  <a:lnTo>
                    <a:pt x="442" y="362"/>
                  </a:lnTo>
                  <a:lnTo>
                    <a:pt x="442" y="365"/>
                  </a:lnTo>
                  <a:lnTo>
                    <a:pt x="440" y="365"/>
                  </a:lnTo>
                  <a:lnTo>
                    <a:pt x="440" y="367"/>
                  </a:lnTo>
                  <a:lnTo>
                    <a:pt x="438" y="367"/>
                  </a:lnTo>
                  <a:lnTo>
                    <a:pt x="438" y="367"/>
                  </a:lnTo>
                  <a:lnTo>
                    <a:pt x="438" y="367"/>
                  </a:lnTo>
                  <a:lnTo>
                    <a:pt x="442" y="370"/>
                  </a:lnTo>
                  <a:lnTo>
                    <a:pt x="440" y="370"/>
                  </a:lnTo>
                  <a:lnTo>
                    <a:pt x="440" y="370"/>
                  </a:lnTo>
                  <a:lnTo>
                    <a:pt x="438" y="370"/>
                  </a:lnTo>
                  <a:lnTo>
                    <a:pt x="438" y="370"/>
                  </a:lnTo>
                  <a:lnTo>
                    <a:pt x="438" y="372"/>
                  </a:lnTo>
                  <a:lnTo>
                    <a:pt x="438" y="374"/>
                  </a:lnTo>
                  <a:lnTo>
                    <a:pt x="438" y="374"/>
                  </a:lnTo>
                  <a:lnTo>
                    <a:pt x="435" y="377"/>
                  </a:lnTo>
                  <a:lnTo>
                    <a:pt x="435" y="377"/>
                  </a:lnTo>
                  <a:lnTo>
                    <a:pt x="435" y="377"/>
                  </a:lnTo>
                  <a:lnTo>
                    <a:pt x="433" y="377"/>
                  </a:lnTo>
                  <a:lnTo>
                    <a:pt x="433" y="377"/>
                  </a:lnTo>
                  <a:lnTo>
                    <a:pt x="431" y="377"/>
                  </a:lnTo>
                  <a:lnTo>
                    <a:pt x="431" y="379"/>
                  </a:lnTo>
                  <a:lnTo>
                    <a:pt x="431" y="379"/>
                  </a:lnTo>
                  <a:lnTo>
                    <a:pt x="428" y="379"/>
                  </a:lnTo>
                  <a:lnTo>
                    <a:pt x="431" y="379"/>
                  </a:lnTo>
                  <a:lnTo>
                    <a:pt x="431" y="377"/>
                  </a:lnTo>
                  <a:lnTo>
                    <a:pt x="431" y="374"/>
                  </a:lnTo>
                  <a:lnTo>
                    <a:pt x="428" y="374"/>
                  </a:lnTo>
                  <a:lnTo>
                    <a:pt x="428" y="377"/>
                  </a:lnTo>
                  <a:lnTo>
                    <a:pt x="428" y="377"/>
                  </a:lnTo>
                  <a:lnTo>
                    <a:pt x="426" y="374"/>
                  </a:lnTo>
                  <a:lnTo>
                    <a:pt x="426" y="372"/>
                  </a:lnTo>
                  <a:lnTo>
                    <a:pt x="428" y="372"/>
                  </a:lnTo>
                  <a:lnTo>
                    <a:pt x="428" y="370"/>
                  </a:lnTo>
                  <a:lnTo>
                    <a:pt x="431" y="370"/>
                  </a:lnTo>
                  <a:lnTo>
                    <a:pt x="433" y="370"/>
                  </a:lnTo>
                  <a:lnTo>
                    <a:pt x="433" y="367"/>
                  </a:lnTo>
                  <a:lnTo>
                    <a:pt x="431" y="367"/>
                  </a:lnTo>
                  <a:lnTo>
                    <a:pt x="431" y="365"/>
                  </a:lnTo>
                  <a:lnTo>
                    <a:pt x="433" y="362"/>
                  </a:lnTo>
                  <a:lnTo>
                    <a:pt x="433" y="360"/>
                  </a:lnTo>
                  <a:lnTo>
                    <a:pt x="435" y="360"/>
                  </a:lnTo>
                  <a:lnTo>
                    <a:pt x="438" y="355"/>
                  </a:lnTo>
                  <a:lnTo>
                    <a:pt x="438" y="353"/>
                  </a:lnTo>
                  <a:lnTo>
                    <a:pt x="438" y="351"/>
                  </a:lnTo>
                  <a:lnTo>
                    <a:pt x="440" y="348"/>
                  </a:lnTo>
                  <a:lnTo>
                    <a:pt x="442" y="344"/>
                  </a:lnTo>
                  <a:lnTo>
                    <a:pt x="445" y="344"/>
                  </a:lnTo>
                  <a:lnTo>
                    <a:pt x="447" y="341"/>
                  </a:lnTo>
                  <a:lnTo>
                    <a:pt x="447" y="341"/>
                  </a:lnTo>
                  <a:lnTo>
                    <a:pt x="450" y="341"/>
                  </a:lnTo>
                  <a:lnTo>
                    <a:pt x="452" y="341"/>
                  </a:lnTo>
                  <a:lnTo>
                    <a:pt x="457" y="336"/>
                  </a:lnTo>
                  <a:lnTo>
                    <a:pt x="461" y="329"/>
                  </a:lnTo>
                  <a:lnTo>
                    <a:pt x="466" y="329"/>
                  </a:lnTo>
                  <a:lnTo>
                    <a:pt x="468" y="327"/>
                  </a:lnTo>
                  <a:lnTo>
                    <a:pt x="468" y="327"/>
                  </a:lnTo>
                  <a:lnTo>
                    <a:pt x="473" y="329"/>
                  </a:lnTo>
                  <a:lnTo>
                    <a:pt x="478" y="329"/>
                  </a:lnTo>
                  <a:lnTo>
                    <a:pt x="480" y="332"/>
                  </a:lnTo>
                  <a:lnTo>
                    <a:pt x="480" y="341"/>
                  </a:lnTo>
                  <a:lnTo>
                    <a:pt x="480" y="344"/>
                  </a:lnTo>
                  <a:lnTo>
                    <a:pt x="480" y="344"/>
                  </a:lnTo>
                  <a:lnTo>
                    <a:pt x="480" y="346"/>
                  </a:lnTo>
                  <a:lnTo>
                    <a:pt x="480" y="346"/>
                  </a:lnTo>
                  <a:lnTo>
                    <a:pt x="480" y="346"/>
                  </a:lnTo>
                  <a:lnTo>
                    <a:pt x="478" y="348"/>
                  </a:lnTo>
                  <a:lnTo>
                    <a:pt x="473" y="351"/>
                  </a:lnTo>
                  <a:lnTo>
                    <a:pt x="473" y="351"/>
                  </a:lnTo>
                  <a:lnTo>
                    <a:pt x="476" y="348"/>
                  </a:lnTo>
                  <a:lnTo>
                    <a:pt x="476" y="348"/>
                  </a:lnTo>
                  <a:lnTo>
                    <a:pt x="476" y="348"/>
                  </a:lnTo>
                  <a:lnTo>
                    <a:pt x="468" y="348"/>
                  </a:lnTo>
                  <a:lnTo>
                    <a:pt x="466" y="351"/>
                  </a:lnTo>
                  <a:lnTo>
                    <a:pt x="466" y="351"/>
                  </a:lnTo>
                  <a:lnTo>
                    <a:pt x="464" y="351"/>
                  </a:lnTo>
                  <a:lnTo>
                    <a:pt x="464" y="351"/>
                  </a:lnTo>
                  <a:lnTo>
                    <a:pt x="464" y="351"/>
                  </a:lnTo>
                  <a:lnTo>
                    <a:pt x="464" y="353"/>
                  </a:lnTo>
                  <a:lnTo>
                    <a:pt x="464" y="353"/>
                  </a:lnTo>
                  <a:lnTo>
                    <a:pt x="464" y="353"/>
                  </a:lnTo>
                  <a:lnTo>
                    <a:pt x="466" y="353"/>
                  </a:lnTo>
                  <a:lnTo>
                    <a:pt x="466" y="353"/>
                  </a:lnTo>
                  <a:lnTo>
                    <a:pt x="466" y="355"/>
                  </a:lnTo>
                  <a:lnTo>
                    <a:pt x="466" y="355"/>
                  </a:lnTo>
                  <a:lnTo>
                    <a:pt x="466" y="358"/>
                  </a:lnTo>
                  <a:lnTo>
                    <a:pt x="471" y="355"/>
                  </a:lnTo>
                  <a:lnTo>
                    <a:pt x="478" y="353"/>
                  </a:lnTo>
                  <a:lnTo>
                    <a:pt x="485" y="348"/>
                  </a:lnTo>
                  <a:lnTo>
                    <a:pt x="487" y="348"/>
                  </a:lnTo>
                  <a:lnTo>
                    <a:pt x="487" y="348"/>
                  </a:lnTo>
                  <a:lnTo>
                    <a:pt x="487" y="348"/>
                  </a:lnTo>
                  <a:lnTo>
                    <a:pt x="487" y="351"/>
                  </a:lnTo>
                  <a:lnTo>
                    <a:pt x="492" y="346"/>
                  </a:lnTo>
                  <a:lnTo>
                    <a:pt x="497" y="346"/>
                  </a:lnTo>
                  <a:lnTo>
                    <a:pt x="499" y="344"/>
                  </a:lnTo>
                  <a:lnTo>
                    <a:pt x="499" y="344"/>
                  </a:lnTo>
                  <a:lnTo>
                    <a:pt x="504" y="344"/>
                  </a:lnTo>
                  <a:lnTo>
                    <a:pt x="506" y="344"/>
                  </a:lnTo>
                  <a:lnTo>
                    <a:pt x="506" y="344"/>
                  </a:lnTo>
                  <a:lnTo>
                    <a:pt x="511" y="341"/>
                  </a:lnTo>
                  <a:lnTo>
                    <a:pt x="516" y="339"/>
                  </a:lnTo>
                  <a:lnTo>
                    <a:pt x="530" y="334"/>
                  </a:lnTo>
                  <a:lnTo>
                    <a:pt x="532" y="334"/>
                  </a:lnTo>
                  <a:lnTo>
                    <a:pt x="535" y="334"/>
                  </a:lnTo>
                  <a:lnTo>
                    <a:pt x="535" y="334"/>
                  </a:lnTo>
                  <a:lnTo>
                    <a:pt x="537" y="334"/>
                  </a:lnTo>
                  <a:lnTo>
                    <a:pt x="537" y="334"/>
                  </a:lnTo>
                  <a:lnTo>
                    <a:pt x="539" y="334"/>
                  </a:lnTo>
                  <a:lnTo>
                    <a:pt x="539" y="334"/>
                  </a:lnTo>
                  <a:lnTo>
                    <a:pt x="542" y="334"/>
                  </a:lnTo>
                  <a:lnTo>
                    <a:pt x="561" y="327"/>
                  </a:lnTo>
                  <a:lnTo>
                    <a:pt x="573" y="320"/>
                  </a:lnTo>
                  <a:lnTo>
                    <a:pt x="570" y="320"/>
                  </a:lnTo>
                  <a:lnTo>
                    <a:pt x="568" y="318"/>
                  </a:lnTo>
                  <a:lnTo>
                    <a:pt x="568" y="318"/>
                  </a:lnTo>
                  <a:lnTo>
                    <a:pt x="566" y="318"/>
                  </a:lnTo>
                  <a:lnTo>
                    <a:pt x="566" y="318"/>
                  </a:lnTo>
                  <a:lnTo>
                    <a:pt x="563" y="315"/>
                  </a:lnTo>
                  <a:lnTo>
                    <a:pt x="563" y="315"/>
                  </a:lnTo>
                  <a:lnTo>
                    <a:pt x="563" y="315"/>
                  </a:lnTo>
                  <a:lnTo>
                    <a:pt x="563" y="313"/>
                  </a:lnTo>
                  <a:lnTo>
                    <a:pt x="563" y="313"/>
                  </a:lnTo>
                  <a:lnTo>
                    <a:pt x="563" y="313"/>
                  </a:lnTo>
                  <a:lnTo>
                    <a:pt x="563" y="313"/>
                  </a:lnTo>
                  <a:lnTo>
                    <a:pt x="561" y="313"/>
                  </a:lnTo>
                  <a:lnTo>
                    <a:pt x="561" y="313"/>
                  </a:lnTo>
                  <a:lnTo>
                    <a:pt x="556" y="310"/>
                  </a:lnTo>
                  <a:lnTo>
                    <a:pt x="554" y="310"/>
                  </a:lnTo>
                  <a:lnTo>
                    <a:pt x="551" y="308"/>
                  </a:lnTo>
                  <a:lnTo>
                    <a:pt x="549" y="306"/>
                  </a:lnTo>
                  <a:lnTo>
                    <a:pt x="547" y="306"/>
                  </a:lnTo>
                  <a:lnTo>
                    <a:pt x="547" y="306"/>
                  </a:lnTo>
                  <a:lnTo>
                    <a:pt x="547" y="301"/>
                  </a:lnTo>
                  <a:lnTo>
                    <a:pt x="547" y="299"/>
                  </a:lnTo>
                  <a:lnTo>
                    <a:pt x="547" y="299"/>
                  </a:lnTo>
                  <a:lnTo>
                    <a:pt x="549" y="299"/>
                  </a:lnTo>
                  <a:lnTo>
                    <a:pt x="549" y="301"/>
                  </a:lnTo>
                  <a:lnTo>
                    <a:pt x="549" y="303"/>
                  </a:lnTo>
                  <a:lnTo>
                    <a:pt x="551" y="306"/>
                  </a:lnTo>
                  <a:lnTo>
                    <a:pt x="551" y="306"/>
                  </a:lnTo>
                  <a:lnTo>
                    <a:pt x="554" y="308"/>
                  </a:lnTo>
                  <a:lnTo>
                    <a:pt x="556" y="308"/>
                  </a:lnTo>
                  <a:lnTo>
                    <a:pt x="561" y="308"/>
                  </a:lnTo>
                  <a:lnTo>
                    <a:pt x="570" y="315"/>
                  </a:lnTo>
                  <a:lnTo>
                    <a:pt x="575" y="318"/>
                  </a:lnTo>
                  <a:lnTo>
                    <a:pt x="577" y="315"/>
                  </a:lnTo>
                  <a:lnTo>
                    <a:pt x="577" y="315"/>
                  </a:lnTo>
                  <a:lnTo>
                    <a:pt x="575" y="315"/>
                  </a:lnTo>
                  <a:lnTo>
                    <a:pt x="575" y="315"/>
                  </a:lnTo>
                  <a:lnTo>
                    <a:pt x="575" y="313"/>
                  </a:lnTo>
                  <a:lnTo>
                    <a:pt x="577" y="310"/>
                  </a:lnTo>
                  <a:lnTo>
                    <a:pt x="582" y="303"/>
                  </a:lnTo>
                  <a:lnTo>
                    <a:pt x="582" y="303"/>
                  </a:lnTo>
                  <a:lnTo>
                    <a:pt x="584" y="301"/>
                  </a:lnTo>
                  <a:lnTo>
                    <a:pt x="587" y="294"/>
                  </a:lnTo>
                  <a:lnTo>
                    <a:pt x="587" y="294"/>
                  </a:lnTo>
                  <a:lnTo>
                    <a:pt x="589" y="291"/>
                  </a:lnTo>
                  <a:lnTo>
                    <a:pt x="592" y="291"/>
                  </a:lnTo>
                  <a:lnTo>
                    <a:pt x="596" y="289"/>
                  </a:lnTo>
                  <a:lnTo>
                    <a:pt x="601" y="287"/>
                  </a:lnTo>
                  <a:lnTo>
                    <a:pt x="613" y="280"/>
                  </a:lnTo>
                  <a:lnTo>
                    <a:pt x="615" y="277"/>
                  </a:lnTo>
                  <a:lnTo>
                    <a:pt x="613" y="280"/>
                  </a:lnTo>
                  <a:lnTo>
                    <a:pt x="611" y="280"/>
                  </a:lnTo>
                  <a:lnTo>
                    <a:pt x="608" y="280"/>
                  </a:lnTo>
                  <a:lnTo>
                    <a:pt x="611" y="277"/>
                  </a:lnTo>
                  <a:lnTo>
                    <a:pt x="613" y="277"/>
                  </a:lnTo>
                  <a:lnTo>
                    <a:pt x="615" y="275"/>
                  </a:lnTo>
                  <a:lnTo>
                    <a:pt x="615" y="275"/>
                  </a:lnTo>
                  <a:lnTo>
                    <a:pt x="618" y="273"/>
                  </a:lnTo>
                  <a:lnTo>
                    <a:pt x="620" y="270"/>
                  </a:lnTo>
                  <a:lnTo>
                    <a:pt x="622" y="265"/>
                  </a:lnTo>
                  <a:lnTo>
                    <a:pt x="620" y="263"/>
                  </a:lnTo>
                  <a:lnTo>
                    <a:pt x="620" y="265"/>
                  </a:lnTo>
                  <a:lnTo>
                    <a:pt x="620" y="265"/>
                  </a:lnTo>
                  <a:lnTo>
                    <a:pt x="620" y="268"/>
                  </a:lnTo>
                  <a:lnTo>
                    <a:pt x="618" y="265"/>
                  </a:lnTo>
                  <a:lnTo>
                    <a:pt x="615" y="268"/>
                  </a:lnTo>
                  <a:lnTo>
                    <a:pt x="615" y="270"/>
                  </a:lnTo>
                  <a:lnTo>
                    <a:pt x="613" y="270"/>
                  </a:lnTo>
                  <a:lnTo>
                    <a:pt x="613" y="263"/>
                  </a:lnTo>
                  <a:lnTo>
                    <a:pt x="613" y="258"/>
                  </a:lnTo>
                  <a:lnTo>
                    <a:pt x="615" y="256"/>
                  </a:lnTo>
                  <a:lnTo>
                    <a:pt x="618" y="254"/>
                  </a:lnTo>
                  <a:lnTo>
                    <a:pt x="634" y="239"/>
                  </a:lnTo>
                  <a:lnTo>
                    <a:pt x="641" y="237"/>
                  </a:lnTo>
                  <a:lnTo>
                    <a:pt x="644" y="235"/>
                  </a:lnTo>
                  <a:lnTo>
                    <a:pt x="648" y="232"/>
                  </a:lnTo>
                  <a:lnTo>
                    <a:pt x="648" y="230"/>
                  </a:lnTo>
                  <a:lnTo>
                    <a:pt x="648" y="232"/>
                  </a:lnTo>
                  <a:lnTo>
                    <a:pt x="646" y="232"/>
                  </a:lnTo>
                  <a:lnTo>
                    <a:pt x="644" y="235"/>
                  </a:lnTo>
                  <a:lnTo>
                    <a:pt x="644" y="232"/>
                  </a:lnTo>
                  <a:lnTo>
                    <a:pt x="644" y="232"/>
                  </a:lnTo>
                  <a:lnTo>
                    <a:pt x="641" y="232"/>
                  </a:lnTo>
                  <a:lnTo>
                    <a:pt x="641" y="232"/>
                  </a:lnTo>
                  <a:lnTo>
                    <a:pt x="641" y="230"/>
                  </a:lnTo>
                  <a:lnTo>
                    <a:pt x="639" y="230"/>
                  </a:lnTo>
                  <a:lnTo>
                    <a:pt x="639" y="230"/>
                  </a:lnTo>
                  <a:lnTo>
                    <a:pt x="637" y="230"/>
                  </a:lnTo>
                  <a:lnTo>
                    <a:pt x="639" y="230"/>
                  </a:lnTo>
                  <a:lnTo>
                    <a:pt x="639" y="228"/>
                  </a:lnTo>
                  <a:lnTo>
                    <a:pt x="641" y="228"/>
                  </a:lnTo>
                  <a:lnTo>
                    <a:pt x="644" y="230"/>
                  </a:lnTo>
                  <a:lnTo>
                    <a:pt x="644" y="228"/>
                  </a:lnTo>
                  <a:lnTo>
                    <a:pt x="644" y="228"/>
                  </a:lnTo>
                  <a:lnTo>
                    <a:pt x="644" y="228"/>
                  </a:lnTo>
                  <a:lnTo>
                    <a:pt x="644" y="225"/>
                  </a:lnTo>
                  <a:lnTo>
                    <a:pt x="644" y="223"/>
                  </a:lnTo>
                  <a:lnTo>
                    <a:pt x="641" y="223"/>
                  </a:lnTo>
                  <a:lnTo>
                    <a:pt x="639" y="223"/>
                  </a:lnTo>
                  <a:lnTo>
                    <a:pt x="634" y="223"/>
                  </a:lnTo>
                  <a:lnTo>
                    <a:pt x="632" y="223"/>
                  </a:lnTo>
                  <a:lnTo>
                    <a:pt x="629" y="220"/>
                  </a:lnTo>
                  <a:lnTo>
                    <a:pt x="634" y="218"/>
                  </a:lnTo>
                  <a:lnTo>
                    <a:pt x="637" y="218"/>
                  </a:lnTo>
                  <a:lnTo>
                    <a:pt x="639" y="220"/>
                  </a:lnTo>
                  <a:lnTo>
                    <a:pt x="641" y="218"/>
                  </a:lnTo>
                  <a:lnTo>
                    <a:pt x="639" y="211"/>
                  </a:lnTo>
                  <a:lnTo>
                    <a:pt x="627" y="183"/>
                  </a:lnTo>
                  <a:lnTo>
                    <a:pt x="625" y="171"/>
                  </a:lnTo>
                  <a:lnTo>
                    <a:pt x="629" y="161"/>
                  </a:lnTo>
                  <a:lnTo>
                    <a:pt x="634" y="152"/>
                  </a:lnTo>
                  <a:lnTo>
                    <a:pt x="651" y="135"/>
                  </a:lnTo>
                  <a:lnTo>
                    <a:pt x="658" y="131"/>
                  </a:lnTo>
                  <a:lnTo>
                    <a:pt x="667" y="126"/>
                  </a:lnTo>
                  <a:lnTo>
                    <a:pt x="667" y="126"/>
                  </a:lnTo>
                  <a:lnTo>
                    <a:pt x="672" y="126"/>
                  </a:lnTo>
                  <a:lnTo>
                    <a:pt x="672" y="126"/>
                  </a:lnTo>
                  <a:lnTo>
                    <a:pt x="674" y="123"/>
                  </a:lnTo>
                  <a:lnTo>
                    <a:pt x="677" y="126"/>
                  </a:lnTo>
                  <a:lnTo>
                    <a:pt x="684" y="123"/>
                  </a:lnTo>
                  <a:lnTo>
                    <a:pt x="691" y="121"/>
                  </a:lnTo>
                  <a:lnTo>
                    <a:pt x="698" y="119"/>
                  </a:lnTo>
                  <a:lnTo>
                    <a:pt x="698" y="119"/>
                  </a:lnTo>
                  <a:lnTo>
                    <a:pt x="698" y="1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6">
              <a:extLst>
                <a:ext uri="{FF2B5EF4-FFF2-40B4-BE49-F238E27FC236}">
                  <a16:creationId xmlns:a16="http://schemas.microsoft.com/office/drawing/2014/main" id="{F005C6CF-C496-4618-9E6C-718D05766E35}"/>
                </a:ext>
              </a:extLst>
            </p:cNvPr>
            <p:cNvSpPr>
              <a:spLocks/>
            </p:cNvSpPr>
            <p:nvPr/>
          </p:nvSpPr>
          <p:spPr bwMode="auto">
            <a:xfrm>
              <a:off x="5054" y="1616"/>
              <a:ext cx="221" cy="234"/>
            </a:xfrm>
            <a:custGeom>
              <a:avLst/>
              <a:gdLst>
                <a:gd name="T0" fmla="*/ 218 w 221"/>
                <a:gd name="T1" fmla="*/ 30 h 234"/>
                <a:gd name="T2" fmla="*/ 213 w 221"/>
                <a:gd name="T3" fmla="*/ 23 h 234"/>
                <a:gd name="T4" fmla="*/ 218 w 221"/>
                <a:gd name="T5" fmla="*/ 19 h 234"/>
                <a:gd name="T6" fmla="*/ 213 w 221"/>
                <a:gd name="T7" fmla="*/ 4 h 234"/>
                <a:gd name="T8" fmla="*/ 209 w 221"/>
                <a:gd name="T9" fmla="*/ 4 h 234"/>
                <a:gd name="T10" fmla="*/ 192 w 221"/>
                <a:gd name="T11" fmla="*/ 14 h 234"/>
                <a:gd name="T12" fmla="*/ 183 w 221"/>
                <a:gd name="T13" fmla="*/ 12 h 234"/>
                <a:gd name="T14" fmla="*/ 168 w 221"/>
                <a:gd name="T15" fmla="*/ 28 h 234"/>
                <a:gd name="T16" fmla="*/ 140 w 221"/>
                <a:gd name="T17" fmla="*/ 42 h 234"/>
                <a:gd name="T18" fmla="*/ 133 w 221"/>
                <a:gd name="T19" fmla="*/ 47 h 234"/>
                <a:gd name="T20" fmla="*/ 126 w 221"/>
                <a:gd name="T21" fmla="*/ 56 h 234"/>
                <a:gd name="T22" fmla="*/ 119 w 221"/>
                <a:gd name="T23" fmla="*/ 68 h 234"/>
                <a:gd name="T24" fmla="*/ 112 w 221"/>
                <a:gd name="T25" fmla="*/ 68 h 234"/>
                <a:gd name="T26" fmla="*/ 105 w 221"/>
                <a:gd name="T27" fmla="*/ 66 h 234"/>
                <a:gd name="T28" fmla="*/ 97 w 221"/>
                <a:gd name="T29" fmla="*/ 87 h 234"/>
                <a:gd name="T30" fmla="*/ 76 w 221"/>
                <a:gd name="T31" fmla="*/ 111 h 234"/>
                <a:gd name="T32" fmla="*/ 76 w 221"/>
                <a:gd name="T33" fmla="*/ 125 h 234"/>
                <a:gd name="T34" fmla="*/ 74 w 221"/>
                <a:gd name="T35" fmla="*/ 135 h 234"/>
                <a:gd name="T36" fmla="*/ 71 w 221"/>
                <a:gd name="T37" fmla="*/ 146 h 234"/>
                <a:gd name="T38" fmla="*/ 52 w 221"/>
                <a:gd name="T39" fmla="*/ 154 h 234"/>
                <a:gd name="T40" fmla="*/ 52 w 221"/>
                <a:gd name="T41" fmla="*/ 149 h 234"/>
                <a:gd name="T42" fmla="*/ 55 w 221"/>
                <a:gd name="T43" fmla="*/ 139 h 234"/>
                <a:gd name="T44" fmla="*/ 48 w 221"/>
                <a:gd name="T45" fmla="*/ 139 h 234"/>
                <a:gd name="T46" fmla="*/ 41 w 221"/>
                <a:gd name="T47" fmla="*/ 144 h 234"/>
                <a:gd name="T48" fmla="*/ 43 w 221"/>
                <a:gd name="T49" fmla="*/ 151 h 234"/>
                <a:gd name="T50" fmla="*/ 5 w 221"/>
                <a:gd name="T51" fmla="*/ 187 h 234"/>
                <a:gd name="T52" fmla="*/ 3 w 221"/>
                <a:gd name="T53" fmla="*/ 196 h 234"/>
                <a:gd name="T54" fmla="*/ 7 w 221"/>
                <a:gd name="T55" fmla="*/ 198 h 234"/>
                <a:gd name="T56" fmla="*/ 12 w 221"/>
                <a:gd name="T57" fmla="*/ 206 h 234"/>
                <a:gd name="T58" fmla="*/ 15 w 221"/>
                <a:gd name="T59" fmla="*/ 217 h 234"/>
                <a:gd name="T60" fmla="*/ 17 w 221"/>
                <a:gd name="T61" fmla="*/ 225 h 234"/>
                <a:gd name="T62" fmla="*/ 22 w 221"/>
                <a:gd name="T63" fmla="*/ 227 h 234"/>
                <a:gd name="T64" fmla="*/ 29 w 221"/>
                <a:gd name="T65" fmla="*/ 229 h 234"/>
                <a:gd name="T66" fmla="*/ 36 w 221"/>
                <a:gd name="T67" fmla="*/ 227 h 234"/>
                <a:gd name="T68" fmla="*/ 55 w 221"/>
                <a:gd name="T69" fmla="*/ 203 h 234"/>
                <a:gd name="T70" fmla="*/ 52 w 221"/>
                <a:gd name="T71" fmla="*/ 198 h 234"/>
                <a:gd name="T72" fmla="*/ 50 w 221"/>
                <a:gd name="T73" fmla="*/ 196 h 234"/>
                <a:gd name="T74" fmla="*/ 69 w 221"/>
                <a:gd name="T75" fmla="*/ 189 h 234"/>
                <a:gd name="T76" fmla="*/ 86 w 221"/>
                <a:gd name="T77" fmla="*/ 194 h 234"/>
                <a:gd name="T78" fmla="*/ 95 w 221"/>
                <a:gd name="T79" fmla="*/ 194 h 234"/>
                <a:gd name="T80" fmla="*/ 100 w 221"/>
                <a:gd name="T81" fmla="*/ 196 h 234"/>
                <a:gd name="T82" fmla="*/ 123 w 221"/>
                <a:gd name="T83" fmla="*/ 189 h 234"/>
                <a:gd name="T84" fmla="*/ 142 w 221"/>
                <a:gd name="T85" fmla="*/ 172 h 234"/>
                <a:gd name="T86" fmla="*/ 142 w 221"/>
                <a:gd name="T87" fmla="*/ 184 h 234"/>
                <a:gd name="T88" fmla="*/ 145 w 221"/>
                <a:gd name="T89" fmla="*/ 201 h 234"/>
                <a:gd name="T90" fmla="*/ 159 w 221"/>
                <a:gd name="T91" fmla="*/ 198 h 234"/>
                <a:gd name="T92" fmla="*/ 173 w 221"/>
                <a:gd name="T93" fmla="*/ 189 h 234"/>
                <a:gd name="T94" fmla="*/ 176 w 221"/>
                <a:gd name="T95" fmla="*/ 184 h 234"/>
                <a:gd name="T96" fmla="*/ 192 w 221"/>
                <a:gd name="T97" fmla="*/ 168 h 234"/>
                <a:gd name="T98" fmla="*/ 192 w 221"/>
                <a:gd name="T99" fmla="*/ 142 h 234"/>
                <a:gd name="T100" fmla="*/ 209 w 221"/>
                <a:gd name="T101" fmla="*/ 125 h 234"/>
                <a:gd name="T102" fmla="*/ 202 w 221"/>
                <a:gd name="T103" fmla="*/ 109 h 234"/>
                <a:gd name="T104" fmla="*/ 199 w 221"/>
                <a:gd name="T105" fmla="*/ 106 h 234"/>
                <a:gd name="T106" fmla="*/ 199 w 221"/>
                <a:gd name="T107" fmla="*/ 83 h 234"/>
                <a:gd name="T108" fmla="*/ 197 w 221"/>
                <a:gd name="T109" fmla="*/ 68 h 234"/>
                <a:gd name="T110" fmla="*/ 204 w 221"/>
                <a:gd name="T111" fmla="*/ 59 h 234"/>
                <a:gd name="T112" fmla="*/ 211 w 221"/>
                <a:gd name="T113" fmla="*/ 52 h 234"/>
                <a:gd name="T114" fmla="*/ 221 w 221"/>
                <a:gd name="T115" fmla="*/ 4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 h="234">
                  <a:moveTo>
                    <a:pt x="221" y="45"/>
                  </a:moveTo>
                  <a:lnTo>
                    <a:pt x="218" y="40"/>
                  </a:lnTo>
                  <a:lnTo>
                    <a:pt x="218" y="40"/>
                  </a:lnTo>
                  <a:lnTo>
                    <a:pt x="218" y="38"/>
                  </a:lnTo>
                  <a:lnTo>
                    <a:pt x="218" y="35"/>
                  </a:lnTo>
                  <a:lnTo>
                    <a:pt x="218" y="30"/>
                  </a:lnTo>
                  <a:lnTo>
                    <a:pt x="218" y="30"/>
                  </a:lnTo>
                  <a:lnTo>
                    <a:pt x="218" y="30"/>
                  </a:lnTo>
                  <a:lnTo>
                    <a:pt x="216" y="28"/>
                  </a:lnTo>
                  <a:lnTo>
                    <a:pt x="216" y="26"/>
                  </a:lnTo>
                  <a:lnTo>
                    <a:pt x="213" y="26"/>
                  </a:lnTo>
                  <a:lnTo>
                    <a:pt x="213" y="23"/>
                  </a:lnTo>
                  <a:lnTo>
                    <a:pt x="216" y="21"/>
                  </a:lnTo>
                  <a:lnTo>
                    <a:pt x="216" y="21"/>
                  </a:lnTo>
                  <a:lnTo>
                    <a:pt x="216" y="21"/>
                  </a:lnTo>
                  <a:lnTo>
                    <a:pt x="216" y="19"/>
                  </a:lnTo>
                  <a:lnTo>
                    <a:pt x="218" y="19"/>
                  </a:lnTo>
                  <a:lnTo>
                    <a:pt x="218" y="19"/>
                  </a:lnTo>
                  <a:lnTo>
                    <a:pt x="218" y="16"/>
                  </a:lnTo>
                  <a:lnTo>
                    <a:pt x="218" y="12"/>
                  </a:lnTo>
                  <a:lnTo>
                    <a:pt x="218" y="9"/>
                  </a:lnTo>
                  <a:lnTo>
                    <a:pt x="218" y="7"/>
                  </a:lnTo>
                  <a:lnTo>
                    <a:pt x="216" y="7"/>
                  </a:lnTo>
                  <a:lnTo>
                    <a:pt x="213" y="4"/>
                  </a:lnTo>
                  <a:lnTo>
                    <a:pt x="213" y="4"/>
                  </a:lnTo>
                  <a:lnTo>
                    <a:pt x="213" y="4"/>
                  </a:lnTo>
                  <a:lnTo>
                    <a:pt x="211" y="0"/>
                  </a:lnTo>
                  <a:lnTo>
                    <a:pt x="211" y="2"/>
                  </a:lnTo>
                  <a:lnTo>
                    <a:pt x="209" y="2"/>
                  </a:lnTo>
                  <a:lnTo>
                    <a:pt x="209" y="4"/>
                  </a:lnTo>
                  <a:lnTo>
                    <a:pt x="209" y="4"/>
                  </a:lnTo>
                  <a:lnTo>
                    <a:pt x="209" y="4"/>
                  </a:lnTo>
                  <a:lnTo>
                    <a:pt x="209" y="4"/>
                  </a:lnTo>
                  <a:lnTo>
                    <a:pt x="195" y="14"/>
                  </a:lnTo>
                  <a:lnTo>
                    <a:pt x="195" y="14"/>
                  </a:lnTo>
                  <a:lnTo>
                    <a:pt x="192" y="14"/>
                  </a:lnTo>
                  <a:lnTo>
                    <a:pt x="190" y="14"/>
                  </a:lnTo>
                  <a:lnTo>
                    <a:pt x="187" y="14"/>
                  </a:lnTo>
                  <a:lnTo>
                    <a:pt x="187" y="14"/>
                  </a:lnTo>
                  <a:lnTo>
                    <a:pt x="183" y="12"/>
                  </a:lnTo>
                  <a:lnTo>
                    <a:pt x="183" y="12"/>
                  </a:lnTo>
                  <a:lnTo>
                    <a:pt x="183" y="12"/>
                  </a:lnTo>
                  <a:lnTo>
                    <a:pt x="180" y="12"/>
                  </a:lnTo>
                  <a:lnTo>
                    <a:pt x="180" y="12"/>
                  </a:lnTo>
                  <a:lnTo>
                    <a:pt x="178" y="16"/>
                  </a:lnTo>
                  <a:lnTo>
                    <a:pt x="176" y="16"/>
                  </a:lnTo>
                  <a:lnTo>
                    <a:pt x="173" y="23"/>
                  </a:lnTo>
                  <a:lnTo>
                    <a:pt x="168" y="28"/>
                  </a:lnTo>
                  <a:lnTo>
                    <a:pt x="164" y="33"/>
                  </a:lnTo>
                  <a:lnTo>
                    <a:pt x="157" y="38"/>
                  </a:lnTo>
                  <a:lnTo>
                    <a:pt x="154" y="40"/>
                  </a:lnTo>
                  <a:lnTo>
                    <a:pt x="145" y="42"/>
                  </a:lnTo>
                  <a:lnTo>
                    <a:pt x="140" y="42"/>
                  </a:lnTo>
                  <a:lnTo>
                    <a:pt x="140" y="42"/>
                  </a:lnTo>
                  <a:lnTo>
                    <a:pt x="140" y="42"/>
                  </a:lnTo>
                  <a:lnTo>
                    <a:pt x="138" y="45"/>
                  </a:lnTo>
                  <a:lnTo>
                    <a:pt x="138" y="45"/>
                  </a:lnTo>
                  <a:lnTo>
                    <a:pt x="135" y="47"/>
                  </a:lnTo>
                  <a:lnTo>
                    <a:pt x="133" y="47"/>
                  </a:lnTo>
                  <a:lnTo>
                    <a:pt x="133" y="47"/>
                  </a:lnTo>
                  <a:lnTo>
                    <a:pt x="133" y="47"/>
                  </a:lnTo>
                  <a:lnTo>
                    <a:pt x="131" y="47"/>
                  </a:lnTo>
                  <a:lnTo>
                    <a:pt x="131" y="49"/>
                  </a:lnTo>
                  <a:lnTo>
                    <a:pt x="126" y="54"/>
                  </a:lnTo>
                  <a:lnTo>
                    <a:pt x="126" y="56"/>
                  </a:lnTo>
                  <a:lnTo>
                    <a:pt x="126" y="56"/>
                  </a:lnTo>
                  <a:lnTo>
                    <a:pt x="126" y="59"/>
                  </a:lnTo>
                  <a:lnTo>
                    <a:pt x="126" y="61"/>
                  </a:lnTo>
                  <a:lnTo>
                    <a:pt x="123" y="64"/>
                  </a:lnTo>
                  <a:lnTo>
                    <a:pt x="121" y="66"/>
                  </a:lnTo>
                  <a:lnTo>
                    <a:pt x="119" y="68"/>
                  </a:lnTo>
                  <a:lnTo>
                    <a:pt x="119" y="68"/>
                  </a:lnTo>
                  <a:lnTo>
                    <a:pt x="116" y="71"/>
                  </a:lnTo>
                  <a:lnTo>
                    <a:pt x="114" y="71"/>
                  </a:lnTo>
                  <a:lnTo>
                    <a:pt x="114" y="71"/>
                  </a:lnTo>
                  <a:lnTo>
                    <a:pt x="112" y="71"/>
                  </a:lnTo>
                  <a:lnTo>
                    <a:pt x="112" y="71"/>
                  </a:lnTo>
                  <a:lnTo>
                    <a:pt x="112" y="68"/>
                  </a:lnTo>
                  <a:lnTo>
                    <a:pt x="112" y="68"/>
                  </a:lnTo>
                  <a:lnTo>
                    <a:pt x="112" y="68"/>
                  </a:lnTo>
                  <a:lnTo>
                    <a:pt x="112" y="66"/>
                  </a:lnTo>
                  <a:lnTo>
                    <a:pt x="109" y="64"/>
                  </a:lnTo>
                  <a:lnTo>
                    <a:pt x="107" y="61"/>
                  </a:lnTo>
                  <a:lnTo>
                    <a:pt x="105" y="66"/>
                  </a:lnTo>
                  <a:lnTo>
                    <a:pt x="100" y="71"/>
                  </a:lnTo>
                  <a:lnTo>
                    <a:pt x="100" y="73"/>
                  </a:lnTo>
                  <a:lnTo>
                    <a:pt x="100" y="75"/>
                  </a:lnTo>
                  <a:lnTo>
                    <a:pt x="97" y="83"/>
                  </a:lnTo>
                  <a:lnTo>
                    <a:pt x="97" y="85"/>
                  </a:lnTo>
                  <a:lnTo>
                    <a:pt x="97" y="87"/>
                  </a:lnTo>
                  <a:lnTo>
                    <a:pt x="95" y="87"/>
                  </a:lnTo>
                  <a:lnTo>
                    <a:pt x="93" y="90"/>
                  </a:lnTo>
                  <a:lnTo>
                    <a:pt x="88" y="94"/>
                  </a:lnTo>
                  <a:lnTo>
                    <a:pt x="79" y="109"/>
                  </a:lnTo>
                  <a:lnTo>
                    <a:pt x="76" y="111"/>
                  </a:lnTo>
                  <a:lnTo>
                    <a:pt x="76" y="111"/>
                  </a:lnTo>
                  <a:lnTo>
                    <a:pt x="79" y="113"/>
                  </a:lnTo>
                  <a:lnTo>
                    <a:pt x="79" y="116"/>
                  </a:lnTo>
                  <a:lnTo>
                    <a:pt x="76" y="123"/>
                  </a:lnTo>
                  <a:lnTo>
                    <a:pt x="76" y="125"/>
                  </a:lnTo>
                  <a:lnTo>
                    <a:pt x="76" y="125"/>
                  </a:lnTo>
                  <a:lnTo>
                    <a:pt x="76" y="125"/>
                  </a:lnTo>
                  <a:lnTo>
                    <a:pt x="74" y="127"/>
                  </a:lnTo>
                  <a:lnTo>
                    <a:pt x="74" y="130"/>
                  </a:lnTo>
                  <a:lnTo>
                    <a:pt x="74" y="132"/>
                  </a:lnTo>
                  <a:lnTo>
                    <a:pt x="74" y="135"/>
                  </a:lnTo>
                  <a:lnTo>
                    <a:pt x="74" y="135"/>
                  </a:lnTo>
                  <a:lnTo>
                    <a:pt x="74" y="135"/>
                  </a:lnTo>
                  <a:lnTo>
                    <a:pt x="74" y="137"/>
                  </a:lnTo>
                  <a:lnTo>
                    <a:pt x="76" y="139"/>
                  </a:lnTo>
                  <a:lnTo>
                    <a:pt x="76" y="139"/>
                  </a:lnTo>
                  <a:lnTo>
                    <a:pt x="74" y="142"/>
                  </a:lnTo>
                  <a:lnTo>
                    <a:pt x="74" y="142"/>
                  </a:lnTo>
                  <a:lnTo>
                    <a:pt x="71" y="146"/>
                  </a:lnTo>
                  <a:lnTo>
                    <a:pt x="69" y="149"/>
                  </a:lnTo>
                  <a:lnTo>
                    <a:pt x="67" y="151"/>
                  </a:lnTo>
                  <a:lnTo>
                    <a:pt x="64" y="151"/>
                  </a:lnTo>
                  <a:lnTo>
                    <a:pt x="57" y="154"/>
                  </a:lnTo>
                  <a:lnTo>
                    <a:pt x="55" y="154"/>
                  </a:lnTo>
                  <a:lnTo>
                    <a:pt x="52" y="154"/>
                  </a:lnTo>
                  <a:lnTo>
                    <a:pt x="52" y="154"/>
                  </a:lnTo>
                  <a:lnTo>
                    <a:pt x="50" y="154"/>
                  </a:lnTo>
                  <a:lnTo>
                    <a:pt x="50" y="154"/>
                  </a:lnTo>
                  <a:lnTo>
                    <a:pt x="50" y="151"/>
                  </a:lnTo>
                  <a:lnTo>
                    <a:pt x="52" y="151"/>
                  </a:lnTo>
                  <a:lnTo>
                    <a:pt x="52" y="149"/>
                  </a:lnTo>
                  <a:lnTo>
                    <a:pt x="55" y="149"/>
                  </a:lnTo>
                  <a:lnTo>
                    <a:pt x="55" y="146"/>
                  </a:lnTo>
                  <a:lnTo>
                    <a:pt x="55" y="144"/>
                  </a:lnTo>
                  <a:lnTo>
                    <a:pt x="55" y="144"/>
                  </a:lnTo>
                  <a:lnTo>
                    <a:pt x="55" y="142"/>
                  </a:lnTo>
                  <a:lnTo>
                    <a:pt x="55" y="139"/>
                  </a:lnTo>
                  <a:lnTo>
                    <a:pt x="52" y="139"/>
                  </a:lnTo>
                  <a:lnTo>
                    <a:pt x="52" y="139"/>
                  </a:lnTo>
                  <a:lnTo>
                    <a:pt x="50" y="137"/>
                  </a:lnTo>
                  <a:lnTo>
                    <a:pt x="50" y="137"/>
                  </a:lnTo>
                  <a:lnTo>
                    <a:pt x="48" y="137"/>
                  </a:lnTo>
                  <a:lnTo>
                    <a:pt x="48" y="139"/>
                  </a:lnTo>
                  <a:lnTo>
                    <a:pt x="45" y="139"/>
                  </a:lnTo>
                  <a:lnTo>
                    <a:pt x="43" y="142"/>
                  </a:lnTo>
                  <a:lnTo>
                    <a:pt x="41" y="142"/>
                  </a:lnTo>
                  <a:lnTo>
                    <a:pt x="41" y="144"/>
                  </a:lnTo>
                  <a:lnTo>
                    <a:pt x="41" y="144"/>
                  </a:lnTo>
                  <a:lnTo>
                    <a:pt x="41" y="144"/>
                  </a:lnTo>
                  <a:lnTo>
                    <a:pt x="41" y="146"/>
                  </a:lnTo>
                  <a:lnTo>
                    <a:pt x="43" y="149"/>
                  </a:lnTo>
                  <a:lnTo>
                    <a:pt x="43" y="149"/>
                  </a:lnTo>
                  <a:lnTo>
                    <a:pt x="43" y="149"/>
                  </a:lnTo>
                  <a:lnTo>
                    <a:pt x="43" y="149"/>
                  </a:lnTo>
                  <a:lnTo>
                    <a:pt x="43" y="151"/>
                  </a:lnTo>
                  <a:lnTo>
                    <a:pt x="31" y="161"/>
                  </a:lnTo>
                  <a:lnTo>
                    <a:pt x="29" y="163"/>
                  </a:lnTo>
                  <a:lnTo>
                    <a:pt x="22" y="172"/>
                  </a:lnTo>
                  <a:lnTo>
                    <a:pt x="17" y="177"/>
                  </a:lnTo>
                  <a:lnTo>
                    <a:pt x="10" y="182"/>
                  </a:lnTo>
                  <a:lnTo>
                    <a:pt x="5" y="187"/>
                  </a:lnTo>
                  <a:lnTo>
                    <a:pt x="3" y="189"/>
                  </a:lnTo>
                  <a:lnTo>
                    <a:pt x="0" y="189"/>
                  </a:lnTo>
                  <a:lnTo>
                    <a:pt x="0" y="191"/>
                  </a:lnTo>
                  <a:lnTo>
                    <a:pt x="0" y="194"/>
                  </a:lnTo>
                  <a:lnTo>
                    <a:pt x="3" y="194"/>
                  </a:lnTo>
                  <a:lnTo>
                    <a:pt x="3" y="196"/>
                  </a:lnTo>
                  <a:lnTo>
                    <a:pt x="5" y="196"/>
                  </a:lnTo>
                  <a:lnTo>
                    <a:pt x="5" y="196"/>
                  </a:lnTo>
                  <a:lnTo>
                    <a:pt x="5" y="196"/>
                  </a:lnTo>
                  <a:lnTo>
                    <a:pt x="5" y="196"/>
                  </a:lnTo>
                  <a:lnTo>
                    <a:pt x="5" y="198"/>
                  </a:lnTo>
                  <a:lnTo>
                    <a:pt x="7" y="198"/>
                  </a:lnTo>
                  <a:lnTo>
                    <a:pt x="7" y="201"/>
                  </a:lnTo>
                  <a:lnTo>
                    <a:pt x="7" y="201"/>
                  </a:lnTo>
                  <a:lnTo>
                    <a:pt x="10" y="203"/>
                  </a:lnTo>
                  <a:lnTo>
                    <a:pt x="10" y="203"/>
                  </a:lnTo>
                  <a:lnTo>
                    <a:pt x="12" y="203"/>
                  </a:lnTo>
                  <a:lnTo>
                    <a:pt x="12" y="206"/>
                  </a:lnTo>
                  <a:lnTo>
                    <a:pt x="12" y="206"/>
                  </a:lnTo>
                  <a:lnTo>
                    <a:pt x="15" y="208"/>
                  </a:lnTo>
                  <a:lnTo>
                    <a:pt x="15" y="210"/>
                  </a:lnTo>
                  <a:lnTo>
                    <a:pt x="15" y="210"/>
                  </a:lnTo>
                  <a:lnTo>
                    <a:pt x="15" y="213"/>
                  </a:lnTo>
                  <a:lnTo>
                    <a:pt x="15" y="217"/>
                  </a:lnTo>
                  <a:lnTo>
                    <a:pt x="15" y="220"/>
                  </a:lnTo>
                  <a:lnTo>
                    <a:pt x="15" y="222"/>
                  </a:lnTo>
                  <a:lnTo>
                    <a:pt x="15" y="222"/>
                  </a:lnTo>
                  <a:lnTo>
                    <a:pt x="15" y="222"/>
                  </a:lnTo>
                  <a:lnTo>
                    <a:pt x="17" y="225"/>
                  </a:lnTo>
                  <a:lnTo>
                    <a:pt x="17" y="225"/>
                  </a:lnTo>
                  <a:lnTo>
                    <a:pt x="17" y="225"/>
                  </a:lnTo>
                  <a:lnTo>
                    <a:pt x="19" y="225"/>
                  </a:lnTo>
                  <a:lnTo>
                    <a:pt x="19" y="225"/>
                  </a:lnTo>
                  <a:lnTo>
                    <a:pt x="19" y="225"/>
                  </a:lnTo>
                  <a:lnTo>
                    <a:pt x="19" y="225"/>
                  </a:lnTo>
                  <a:lnTo>
                    <a:pt x="22" y="227"/>
                  </a:lnTo>
                  <a:lnTo>
                    <a:pt x="22" y="227"/>
                  </a:lnTo>
                  <a:lnTo>
                    <a:pt x="22" y="227"/>
                  </a:lnTo>
                  <a:lnTo>
                    <a:pt x="24" y="227"/>
                  </a:lnTo>
                  <a:lnTo>
                    <a:pt x="26" y="229"/>
                  </a:lnTo>
                  <a:lnTo>
                    <a:pt x="26" y="229"/>
                  </a:lnTo>
                  <a:lnTo>
                    <a:pt x="29" y="229"/>
                  </a:lnTo>
                  <a:lnTo>
                    <a:pt x="29" y="232"/>
                  </a:lnTo>
                  <a:lnTo>
                    <a:pt x="31" y="234"/>
                  </a:lnTo>
                  <a:lnTo>
                    <a:pt x="31" y="234"/>
                  </a:lnTo>
                  <a:lnTo>
                    <a:pt x="34" y="234"/>
                  </a:lnTo>
                  <a:lnTo>
                    <a:pt x="34" y="232"/>
                  </a:lnTo>
                  <a:lnTo>
                    <a:pt x="36" y="227"/>
                  </a:lnTo>
                  <a:lnTo>
                    <a:pt x="41" y="220"/>
                  </a:lnTo>
                  <a:lnTo>
                    <a:pt x="41" y="220"/>
                  </a:lnTo>
                  <a:lnTo>
                    <a:pt x="41" y="217"/>
                  </a:lnTo>
                  <a:lnTo>
                    <a:pt x="43" y="215"/>
                  </a:lnTo>
                  <a:lnTo>
                    <a:pt x="45" y="213"/>
                  </a:lnTo>
                  <a:lnTo>
                    <a:pt x="55" y="203"/>
                  </a:lnTo>
                  <a:lnTo>
                    <a:pt x="55" y="201"/>
                  </a:lnTo>
                  <a:lnTo>
                    <a:pt x="55" y="201"/>
                  </a:lnTo>
                  <a:lnTo>
                    <a:pt x="55" y="201"/>
                  </a:lnTo>
                  <a:lnTo>
                    <a:pt x="55" y="198"/>
                  </a:lnTo>
                  <a:lnTo>
                    <a:pt x="55" y="198"/>
                  </a:lnTo>
                  <a:lnTo>
                    <a:pt x="52" y="198"/>
                  </a:lnTo>
                  <a:lnTo>
                    <a:pt x="50" y="196"/>
                  </a:lnTo>
                  <a:lnTo>
                    <a:pt x="50" y="196"/>
                  </a:lnTo>
                  <a:lnTo>
                    <a:pt x="50" y="196"/>
                  </a:lnTo>
                  <a:lnTo>
                    <a:pt x="50" y="196"/>
                  </a:lnTo>
                  <a:lnTo>
                    <a:pt x="50" y="196"/>
                  </a:lnTo>
                  <a:lnTo>
                    <a:pt x="50" y="196"/>
                  </a:lnTo>
                  <a:lnTo>
                    <a:pt x="50" y="194"/>
                  </a:lnTo>
                  <a:lnTo>
                    <a:pt x="50" y="194"/>
                  </a:lnTo>
                  <a:lnTo>
                    <a:pt x="50" y="191"/>
                  </a:lnTo>
                  <a:lnTo>
                    <a:pt x="52" y="191"/>
                  </a:lnTo>
                  <a:lnTo>
                    <a:pt x="55" y="191"/>
                  </a:lnTo>
                  <a:lnTo>
                    <a:pt x="69" y="189"/>
                  </a:lnTo>
                  <a:lnTo>
                    <a:pt x="74" y="189"/>
                  </a:lnTo>
                  <a:lnTo>
                    <a:pt x="76" y="189"/>
                  </a:lnTo>
                  <a:lnTo>
                    <a:pt x="81" y="189"/>
                  </a:lnTo>
                  <a:lnTo>
                    <a:pt x="81" y="189"/>
                  </a:lnTo>
                  <a:lnTo>
                    <a:pt x="83" y="191"/>
                  </a:lnTo>
                  <a:lnTo>
                    <a:pt x="86" y="194"/>
                  </a:lnTo>
                  <a:lnTo>
                    <a:pt x="86" y="194"/>
                  </a:lnTo>
                  <a:lnTo>
                    <a:pt x="88" y="194"/>
                  </a:lnTo>
                  <a:lnTo>
                    <a:pt x="90" y="194"/>
                  </a:lnTo>
                  <a:lnTo>
                    <a:pt x="90" y="194"/>
                  </a:lnTo>
                  <a:lnTo>
                    <a:pt x="95" y="194"/>
                  </a:lnTo>
                  <a:lnTo>
                    <a:pt x="95" y="194"/>
                  </a:lnTo>
                  <a:lnTo>
                    <a:pt x="97" y="194"/>
                  </a:lnTo>
                  <a:lnTo>
                    <a:pt x="97" y="196"/>
                  </a:lnTo>
                  <a:lnTo>
                    <a:pt x="97" y="196"/>
                  </a:lnTo>
                  <a:lnTo>
                    <a:pt x="97" y="196"/>
                  </a:lnTo>
                  <a:lnTo>
                    <a:pt x="97" y="196"/>
                  </a:lnTo>
                  <a:lnTo>
                    <a:pt x="100" y="196"/>
                  </a:lnTo>
                  <a:lnTo>
                    <a:pt x="102" y="196"/>
                  </a:lnTo>
                  <a:lnTo>
                    <a:pt x="107" y="196"/>
                  </a:lnTo>
                  <a:lnTo>
                    <a:pt x="114" y="194"/>
                  </a:lnTo>
                  <a:lnTo>
                    <a:pt x="119" y="194"/>
                  </a:lnTo>
                  <a:lnTo>
                    <a:pt x="121" y="191"/>
                  </a:lnTo>
                  <a:lnTo>
                    <a:pt x="123" y="189"/>
                  </a:lnTo>
                  <a:lnTo>
                    <a:pt x="126" y="187"/>
                  </a:lnTo>
                  <a:lnTo>
                    <a:pt x="126" y="184"/>
                  </a:lnTo>
                  <a:lnTo>
                    <a:pt x="131" y="182"/>
                  </a:lnTo>
                  <a:lnTo>
                    <a:pt x="133" y="180"/>
                  </a:lnTo>
                  <a:lnTo>
                    <a:pt x="142" y="172"/>
                  </a:lnTo>
                  <a:lnTo>
                    <a:pt x="142" y="172"/>
                  </a:lnTo>
                  <a:lnTo>
                    <a:pt x="142" y="172"/>
                  </a:lnTo>
                  <a:lnTo>
                    <a:pt x="142" y="175"/>
                  </a:lnTo>
                  <a:lnTo>
                    <a:pt x="142" y="175"/>
                  </a:lnTo>
                  <a:lnTo>
                    <a:pt x="142" y="177"/>
                  </a:lnTo>
                  <a:lnTo>
                    <a:pt x="142" y="182"/>
                  </a:lnTo>
                  <a:lnTo>
                    <a:pt x="142" y="184"/>
                  </a:lnTo>
                  <a:lnTo>
                    <a:pt x="140" y="187"/>
                  </a:lnTo>
                  <a:lnTo>
                    <a:pt x="138" y="194"/>
                  </a:lnTo>
                  <a:lnTo>
                    <a:pt x="138" y="194"/>
                  </a:lnTo>
                  <a:lnTo>
                    <a:pt x="140" y="196"/>
                  </a:lnTo>
                  <a:lnTo>
                    <a:pt x="140" y="198"/>
                  </a:lnTo>
                  <a:lnTo>
                    <a:pt x="145" y="201"/>
                  </a:lnTo>
                  <a:lnTo>
                    <a:pt x="147" y="203"/>
                  </a:lnTo>
                  <a:lnTo>
                    <a:pt x="152" y="203"/>
                  </a:lnTo>
                  <a:lnTo>
                    <a:pt x="152" y="203"/>
                  </a:lnTo>
                  <a:lnTo>
                    <a:pt x="152" y="201"/>
                  </a:lnTo>
                  <a:lnTo>
                    <a:pt x="157" y="198"/>
                  </a:lnTo>
                  <a:lnTo>
                    <a:pt x="159" y="198"/>
                  </a:lnTo>
                  <a:lnTo>
                    <a:pt x="161" y="198"/>
                  </a:lnTo>
                  <a:lnTo>
                    <a:pt x="164" y="198"/>
                  </a:lnTo>
                  <a:lnTo>
                    <a:pt x="166" y="196"/>
                  </a:lnTo>
                  <a:lnTo>
                    <a:pt x="171" y="191"/>
                  </a:lnTo>
                  <a:lnTo>
                    <a:pt x="171" y="189"/>
                  </a:lnTo>
                  <a:lnTo>
                    <a:pt x="173" y="189"/>
                  </a:lnTo>
                  <a:lnTo>
                    <a:pt x="176" y="189"/>
                  </a:lnTo>
                  <a:lnTo>
                    <a:pt x="176" y="187"/>
                  </a:lnTo>
                  <a:lnTo>
                    <a:pt x="176" y="187"/>
                  </a:lnTo>
                  <a:lnTo>
                    <a:pt x="176" y="187"/>
                  </a:lnTo>
                  <a:lnTo>
                    <a:pt x="176" y="184"/>
                  </a:lnTo>
                  <a:lnTo>
                    <a:pt x="176" y="184"/>
                  </a:lnTo>
                  <a:lnTo>
                    <a:pt x="176" y="184"/>
                  </a:lnTo>
                  <a:lnTo>
                    <a:pt x="178" y="184"/>
                  </a:lnTo>
                  <a:lnTo>
                    <a:pt x="187" y="168"/>
                  </a:lnTo>
                  <a:lnTo>
                    <a:pt x="187" y="168"/>
                  </a:lnTo>
                  <a:lnTo>
                    <a:pt x="190" y="168"/>
                  </a:lnTo>
                  <a:lnTo>
                    <a:pt x="192" y="168"/>
                  </a:lnTo>
                  <a:lnTo>
                    <a:pt x="192" y="165"/>
                  </a:lnTo>
                  <a:lnTo>
                    <a:pt x="195" y="163"/>
                  </a:lnTo>
                  <a:lnTo>
                    <a:pt x="192" y="161"/>
                  </a:lnTo>
                  <a:lnTo>
                    <a:pt x="190" y="149"/>
                  </a:lnTo>
                  <a:lnTo>
                    <a:pt x="192" y="146"/>
                  </a:lnTo>
                  <a:lnTo>
                    <a:pt x="192" y="142"/>
                  </a:lnTo>
                  <a:lnTo>
                    <a:pt x="192" y="142"/>
                  </a:lnTo>
                  <a:lnTo>
                    <a:pt x="197" y="139"/>
                  </a:lnTo>
                  <a:lnTo>
                    <a:pt x="199" y="139"/>
                  </a:lnTo>
                  <a:lnTo>
                    <a:pt x="204" y="132"/>
                  </a:lnTo>
                  <a:lnTo>
                    <a:pt x="209" y="130"/>
                  </a:lnTo>
                  <a:lnTo>
                    <a:pt x="209" y="125"/>
                  </a:lnTo>
                  <a:lnTo>
                    <a:pt x="209" y="123"/>
                  </a:lnTo>
                  <a:lnTo>
                    <a:pt x="206" y="123"/>
                  </a:lnTo>
                  <a:lnTo>
                    <a:pt x="204" y="120"/>
                  </a:lnTo>
                  <a:lnTo>
                    <a:pt x="202" y="120"/>
                  </a:lnTo>
                  <a:lnTo>
                    <a:pt x="202" y="111"/>
                  </a:lnTo>
                  <a:lnTo>
                    <a:pt x="202" y="109"/>
                  </a:lnTo>
                  <a:lnTo>
                    <a:pt x="202" y="109"/>
                  </a:lnTo>
                  <a:lnTo>
                    <a:pt x="202" y="109"/>
                  </a:lnTo>
                  <a:lnTo>
                    <a:pt x="202" y="106"/>
                  </a:lnTo>
                  <a:lnTo>
                    <a:pt x="202" y="106"/>
                  </a:lnTo>
                  <a:lnTo>
                    <a:pt x="199" y="106"/>
                  </a:lnTo>
                  <a:lnTo>
                    <a:pt x="199" y="106"/>
                  </a:lnTo>
                  <a:lnTo>
                    <a:pt x="199" y="104"/>
                  </a:lnTo>
                  <a:lnTo>
                    <a:pt x="197" y="101"/>
                  </a:lnTo>
                  <a:lnTo>
                    <a:pt x="197" y="97"/>
                  </a:lnTo>
                  <a:lnTo>
                    <a:pt x="197" y="90"/>
                  </a:lnTo>
                  <a:lnTo>
                    <a:pt x="197" y="87"/>
                  </a:lnTo>
                  <a:lnTo>
                    <a:pt x="199" y="83"/>
                  </a:lnTo>
                  <a:lnTo>
                    <a:pt x="199" y="80"/>
                  </a:lnTo>
                  <a:lnTo>
                    <a:pt x="199" y="78"/>
                  </a:lnTo>
                  <a:lnTo>
                    <a:pt x="197" y="73"/>
                  </a:lnTo>
                  <a:lnTo>
                    <a:pt x="197" y="71"/>
                  </a:lnTo>
                  <a:lnTo>
                    <a:pt x="197" y="68"/>
                  </a:lnTo>
                  <a:lnTo>
                    <a:pt x="197" y="68"/>
                  </a:lnTo>
                  <a:lnTo>
                    <a:pt x="199" y="68"/>
                  </a:lnTo>
                  <a:lnTo>
                    <a:pt x="204" y="64"/>
                  </a:lnTo>
                  <a:lnTo>
                    <a:pt x="204" y="61"/>
                  </a:lnTo>
                  <a:lnTo>
                    <a:pt x="204" y="61"/>
                  </a:lnTo>
                  <a:lnTo>
                    <a:pt x="204" y="59"/>
                  </a:lnTo>
                  <a:lnTo>
                    <a:pt x="204" y="59"/>
                  </a:lnTo>
                  <a:lnTo>
                    <a:pt x="206" y="56"/>
                  </a:lnTo>
                  <a:lnTo>
                    <a:pt x="206" y="54"/>
                  </a:lnTo>
                  <a:lnTo>
                    <a:pt x="206" y="54"/>
                  </a:lnTo>
                  <a:lnTo>
                    <a:pt x="209" y="52"/>
                  </a:lnTo>
                  <a:lnTo>
                    <a:pt x="211" y="52"/>
                  </a:lnTo>
                  <a:lnTo>
                    <a:pt x="211" y="52"/>
                  </a:lnTo>
                  <a:lnTo>
                    <a:pt x="213" y="49"/>
                  </a:lnTo>
                  <a:lnTo>
                    <a:pt x="213" y="47"/>
                  </a:lnTo>
                  <a:lnTo>
                    <a:pt x="216" y="47"/>
                  </a:lnTo>
                  <a:lnTo>
                    <a:pt x="218" y="47"/>
                  </a:lnTo>
                  <a:lnTo>
                    <a:pt x="218" y="49"/>
                  </a:lnTo>
                  <a:lnTo>
                    <a:pt x="221" y="49"/>
                  </a:lnTo>
                  <a:lnTo>
                    <a:pt x="221" y="49"/>
                  </a:lnTo>
                  <a:lnTo>
                    <a:pt x="221"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7">
              <a:extLst>
                <a:ext uri="{FF2B5EF4-FFF2-40B4-BE49-F238E27FC236}">
                  <a16:creationId xmlns:a16="http://schemas.microsoft.com/office/drawing/2014/main" id="{88011F03-0E48-4D97-8871-76738DB3E28D}"/>
                </a:ext>
              </a:extLst>
            </p:cNvPr>
            <p:cNvSpPr>
              <a:spLocks/>
            </p:cNvSpPr>
            <p:nvPr/>
          </p:nvSpPr>
          <p:spPr bwMode="auto">
            <a:xfrm>
              <a:off x="4931" y="1940"/>
              <a:ext cx="135" cy="317"/>
            </a:xfrm>
            <a:custGeom>
              <a:avLst/>
              <a:gdLst>
                <a:gd name="T0" fmla="*/ 133 w 135"/>
                <a:gd name="T1" fmla="*/ 99 h 317"/>
                <a:gd name="T2" fmla="*/ 126 w 135"/>
                <a:gd name="T3" fmla="*/ 73 h 317"/>
                <a:gd name="T4" fmla="*/ 119 w 135"/>
                <a:gd name="T5" fmla="*/ 59 h 317"/>
                <a:gd name="T6" fmla="*/ 114 w 135"/>
                <a:gd name="T7" fmla="*/ 59 h 317"/>
                <a:gd name="T8" fmla="*/ 112 w 135"/>
                <a:gd name="T9" fmla="*/ 54 h 317"/>
                <a:gd name="T10" fmla="*/ 109 w 135"/>
                <a:gd name="T11" fmla="*/ 57 h 317"/>
                <a:gd name="T12" fmla="*/ 104 w 135"/>
                <a:gd name="T13" fmla="*/ 54 h 317"/>
                <a:gd name="T14" fmla="*/ 100 w 135"/>
                <a:gd name="T15" fmla="*/ 57 h 317"/>
                <a:gd name="T16" fmla="*/ 93 w 135"/>
                <a:gd name="T17" fmla="*/ 52 h 317"/>
                <a:gd name="T18" fmla="*/ 83 w 135"/>
                <a:gd name="T19" fmla="*/ 47 h 317"/>
                <a:gd name="T20" fmla="*/ 86 w 135"/>
                <a:gd name="T21" fmla="*/ 38 h 317"/>
                <a:gd name="T22" fmla="*/ 88 w 135"/>
                <a:gd name="T23" fmla="*/ 28 h 317"/>
                <a:gd name="T24" fmla="*/ 90 w 135"/>
                <a:gd name="T25" fmla="*/ 19 h 317"/>
                <a:gd name="T26" fmla="*/ 83 w 135"/>
                <a:gd name="T27" fmla="*/ 14 h 317"/>
                <a:gd name="T28" fmla="*/ 67 w 135"/>
                <a:gd name="T29" fmla="*/ 14 h 317"/>
                <a:gd name="T30" fmla="*/ 57 w 135"/>
                <a:gd name="T31" fmla="*/ 2 h 317"/>
                <a:gd name="T32" fmla="*/ 43 w 135"/>
                <a:gd name="T33" fmla="*/ 24 h 317"/>
                <a:gd name="T34" fmla="*/ 41 w 135"/>
                <a:gd name="T35" fmla="*/ 33 h 317"/>
                <a:gd name="T36" fmla="*/ 29 w 135"/>
                <a:gd name="T37" fmla="*/ 43 h 317"/>
                <a:gd name="T38" fmla="*/ 22 w 135"/>
                <a:gd name="T39" fmla="*/ 45 h 317"/>
                <a:gd name="T40" fmla="*/ 19 w 135"/>
                <a:gd name="T41" fmla="*/ 35 h 317"/>
                <a:gd name="T42" fmla="*/ 19 w 135"/>
                <a:gd name="T43" fmla="*/ 33 h 317"/>
                <a:gd name="T44" fmla="*/ 5 w 135"/>
                <a:gd name="T45" fmla="*/ 35 h 317"/>
                <a:gd name="T46" fmla="*/ 7 w 135"/>
                <a:gd name="T47" fmla="*/ 50 h 317"/>
                <a:gd name="T48" fmla="*/ 7 w 135"/>
                <a:gd name="T49" fmla="*/ 59 h 317"/>
                <a:gd name="T50" fmla="*/ 7 w 135"/>
                <a:gd name="T51" fmla="*/ 69 h 317"/>
                <a:gd name="T52" fmla="*/ 7 w 135"/>
                <a:gd name="T53" fmla="*/ 76 h 317"/>
                <a:gd name="T54" fmla="*/ 7 w 135"/>
                <a:gd name="T55" fmla="*/ 80 h 317"/>
                <a:gd name="T56" fmla="*/ 5 w 135"/>
                <a:gd name="T57" fmla="*/ 80 h 317"/>
                <a:gd name="T58" fmla="*/ 3 w 135"/>
                <a:gd name="T59" fmla="*/ 83 h 317"/>
                <a:gd name="T60" fmla="*/ 0 w 135"/>
                <a:gd name="T61" fmla="*/ 88 h 317"/>
                <a:gd name="T62" fmla="*/ 0 w 135"/>
                <a:gd name="T63" fmla="*/ 111 h 317"/>
                <a:gd name="T64" fmla="*/ 7 w 135"/>
                <a:gd name="T65" fmla="*/ 137 h 317"/>
                <a:gd name="T66" fmla="*/ 10 w 135"/>
                <a:gd name="T67" fmla="*/ 142 h 317"/>
                <a:gd name="T68" fmla="*/ 12 w 135"/>
                <a:gd name="T69" fmla="*/ 151 h 317"/>
                <a:gd name="T70" fmla="*/ 12 w 135"/>
                <a:gd name="T71" fmla="*/ 192 h 317"/>
                <a:gd name="T72" fmla="*/ 22 w 135"/>
                <a:gd name="T73" fmla="*/ 215 h 317"/>
                <a:gd name="T74" fmla="*/ 29 w 135"/>
                <a:gd name="T75" fmla="*/ 241 h 317"/>
                <a:gd name="T76" fmla="*/ 36 w 135"/>
                <a:gd name="T77" fmla="*/ 293 h 317"/>
                <a:gd name="T78" fmla="*/ 36 w 135"/>
                <a:gd name="T79" fmla="*/ 315 h 317"/>
                <a:gd name="T80" fmla="*/ 43 w 135"/>
                <a:gd name="T81" fmla="*/ 310 h 317"/>
                <a:gd name="T82" fmla="*/ 45 w 135"/>
                <a:gd name="T83" fmla="*/ 301 h 317"/>
                <a:gd name="T84" fmla="*/ 48 w 135"/>
                <a:gd name="T85" fmla="*/ 293 h 317"/>
                <a:gd name="T86" fmla="*/ 69 w 135"/>
                <a:gd name="T87" fmla="*/ 308 h 317"/>
                <a:gd name="T88" fmla="*/ 74 w 135"/>
                <a:gd name="T89" fmla="*/ 308 h 317"/>
                <a:gd name="T90" fmla="*/ 81 w 135"/>
                <a:gd name="T91" fmla="*/ 312 h 317"/>
                <a:gd name="T92" fmla="*/ 83 w 135"/>
                <a:gd name="T93" fmla="*/ 310 h 317"/>
                <a:gd name="T94" fmla="*/ 86 w 135"/>
                <a:gd name="T95" fmla="*/ 298 h 317"/>
                <a:gd name="T96" fmla="*/ 88 w 135"/>
                <a:gd name="T97" fmla="*/ 286 h 317"/>
                <a:gd name="T98" fmla="*/ 100 w 135"/>
                <a:gd name="T99" fmla="*/ 289 h 317"/>
                <a:gd name="T100" fmla="*/ 102 w 135"/>
                <a:gd name="T101" fmla="*/ 282 h 317"/>
                <a:gd name="T102" fmla="*/ 102 w 135"/>
                <a:gd name="T103" fmla="*/ 258 h 317"/>
                <a:gd name="T104" fmla="*/ 97 w 135"/>
                <a:gd name="T105" fmla="*/ 237 h 317"/>
                <a:gd name="T106" fmla="*/ 97 w 135"/>
                <a:gd name="T107" fmla="*/ 211 h 317"/>
                <a:gd name="T108" fmla="*/ 104 w 135"/>
                <a:gd name="T109" fmla="*/ 196 h 317"/>
                <a:gd name="T110" fmla="*/ 104 w 135"/>
                <a:gd name="T111" fmla="*/ 180 h 317"/>
                <a:gd name="T112" fmla="*/ 119 w 135"/>
                <a:gd name="T113" fmla="*/ 185 h 317"/>
                <a:gd name="T114" fmla="*/ 128 w 135"/>
                <a:gd name="T115" fmla="*/ 166 h 317"/>
                <a:gd name="T116" fmla="*/ 133 w 135"/>
                <a:gd name="T117" fmla="*/ 14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317">
                  <a:moveTo>
                    <a:pt x="130" y="132"/>
                  </a:moveTo>
                  <a:lnTo>
                    <a:pt x="130" y="130"/>
                  </a:lnTo>
                  <a:lnTo>
                    <a:pt x="135" y="106"/>
                  </a:lnTo>
                  <a:lnTo>
                    <a:pt x="135" y="102"/>
                  </a:lnTo>
                  <a:lnTo>
                    <a:pt x="135" y="99"/>
                  </a:lnTo>
                  <a:lnTo>
                    <a:pt x="133" y="99"/>
                  </a:lnTo>
                  <a:lnTo>
                    <a:pt x="133" y="97"/>
                  </a:lnTo>
                  <a:lnTo>
                    <a:pt x="128" y="95"/>
                  </a:lnTo>
                  <a:lnTo>
                    <a:pt x="126" y="80"/>
                  </a:lnTo>
                  <a:lnTo>
                    <a:pt x="126" y="76"/>
                  </a:lnTo>
                  <a:lnTo>
                    <a:pt x="126" y="73"/>
                  </a:lnTo>
                  <a:lnTo>
                    <a:pt x="126" y="73"/>
                  </a:lnTo>
                  <a:lnTo>
                    <a:pt x="126" y="71"/>
                  </a:lnTo>
                  <a:lnTo>
                    <a:pt x="123" y="71"/>
                  </a:lnTo>
                  <a:lnTo>
                    <a:pt x="121" y="66"/>
                  </a:lnTo>
                  <a:lnTo>
                    <a:pt x="121" y="64"/>
                  </a:lnTo>
                  <a:lnTo>
                    <a:pt x="121" y="61"/>
                  </a:lnTo>
                  <a:lnTo>
                    <a:pt x="119" y="59"/>
                  </a:lnTo>
                  <a:lnTo>
                    <a:pt x="121" y="57"/>
                  </a:lnTo>
                  <a:lnTo>
                    <a:pt x="121" y="57"/>
                  </a:lnTo>
                  <a:lnTo>
                    <a:pt x="119" y="57"/>
                  </a:lnTo>
                  <a:lnTo>
                    <a:pt x="114" y="59"/>
                  </a:lnTo>
                  <a:lnTo>
                    <a:pt x="114" y="59"/>
                  </a:lnTo>
                  <a:lnTo>
                    <a:pt x="114" y="59"/>
                  </a:lnTo>
                  <a:lnTo>
                    <a:pt x="114" y="59"/>
                  </a:lnTo>
                  <a:lnTo>
                    <a:pt x="114" y="57"/>
                  </a:lnTo>
                  <a:lnTo>
                    <a:pt x="114" y="57"/>
                  </a:lnTo>
                  <a:lnTo>
                    <a:pt x="114" y="54"/>
                  </a:lnTo>
                  <a:lnTo>
                    <a:pt x="114" y="54"/>
                  </a:lnTo>
                  <a:lnTo>
                    <a:pt x="112" y="54"/>
                  </a:lnTo>
                  <a:lnTo>
                    <a:pt x="112" y="52"/>
                  </a:lnTo>
                  <a:lnTo>
                    <a:pt x="112" y="54"/>
                  </a:lnTo>
                  <a:lnTo>
                    <a:pt x="112" y="54"/>
                  </a:lnTo>
                  <a:lnTo>
                    <a:pt x="112" y="54"/>
                  </a:lnTo>
                  <a:lnTo>
                    <a:pt x="109" y="54"/>
                  </a:lnTo>
                  <a:lnTo>
                    <a:pt x="109" y="57"/>
                  </a:lnTo>
                  <a:lnTo>
                    <a:pt x="107" y="57"/>
                  </a:lnTo>
                  <a:lnTo>
                    <a:pt x="107" y="57"/>
                  </a:lnTo>
                  <a:lnTo>
                    <a:pt x="104" y="57"/>
                  </a:lnTo>
                  <a:lnTo>
                    <a:pt x="104" y="57"/>
                  </a:lnTo>
                  <a:lnTo>
                    <a:pt x="104" y="57"/>
                  </a:lnTo>
                  <a:lnTo>
                    <a:pt x="104" y="54"/>
                  </a:lnTo>
                  <a:lnTo>
                    <a:pt x="104" y="54"/>
                  </a:lnTo>
                  <a:lnTo>
                    <a:pt x="104" y="54"/>
                  </a:lnTo>
                  <a:lnTo>
                    <a:pt x="102" y="54"/>
                  </a:lnTo>
                  <a:lnTo>
                    <a:pt x="102" y="54"/>
                  </a:lnTo>
                  <a:lnTo>
                    <a:pt x="100" y="54"/>
                  </a:lnTo>
                  <a:lnTo>
                    <a:pt x="100" y="57"/>
                  </a:lnTo>
                  <a:lnTo>
                    <a:pt x="97" y="57"/>
                  </a:lnTo>
                  <a:lnTo>
                    <a:pt x="97" y="57"/>
                  </a:lnTo>
                  <a:lnTo>
                    <a:pt x="97" y="54"/>
                  </a:lnTo>
                  <a:lnTo>
                    <a:pt x="95" y="54"/>
                  </a:lnTo>
                  <a:lnTo>
                    <a:pt x="95" y="54"/>
                  </a:lnTo>
                  <a:lnTo>
                    <a:pt x="93" y="52"/>
                  </a:lnTo>
                  <a:lnTo>
                    <a:pt x="86" y="50"/>
                  </a:lnTo>
                  <a:lnTo>
                    <a:pt x="83" y="50"/>
                  </a:lnTo>
                  <a:lnTo>
                    <a:pt x="83" y="50"/>
                  </a:lnTo>
                  <a:lnTo>
                    <a:pt x="83" y="47"/>
                  </a:lnTo>
                  <a:lnTo>
                    <a:pt x="83" y="47"/>
                  </a:lnTo>
                  <a:lnTo>
                    <a:pt x="83" y="47"/>
                  </a:lnTo>
                  <a:lnTo>
                    <a:pt x="83" y="47"/>
                  </a:lnTo>
                  <a:lnTo>
                    <a:pt x="86" y="45"/>
                  </a:lnTo>
                  <a:lnTo>
                    <a:pt x="86" y="45"/>
                  </a:lnTo>
                  <a:lnTo>
                    <a:pt x="86" y="45"/>
                  </a:lnTo>
                  <a:lnTo>
                    <a:pt x="86" y="43"/>
                  </a:lnTo>
                  <a:lnTo>
                    <a:pt x="86" y="38"/>
                  </a:lnTo>
                  <a:lnTo>
                    <a:pt x="86" y="38"/>
                  </a:lnTo>
                  <a:lnTo>
                    <a:pt x="86" y="35"/>
                  </a:lnTo>
                  <a:lnTo>
                    <a:pt x="86" y="35"/>
                  </a:lnTo>
                  <a:lnTo>
                    <a:pt x="88" y="33"/>
                  </a:lnTo>
                  <a:lnTo>
                    <a:pt x="88" y="31"/>
                  </a:lnTo>
                  <a:lnTo>
                    <a:pt x="88" y="28"/>
                  </a:lnTo>
                  <a:lnTo>
                    <a:pt x="88" y="28"/>
                  </a:lnTo>
                  <a:lnTo>
                    <a:pt x="88" y="26"/>
                  </a:lnTo>
                  <a:lnTo>
                    <a:pt x="88" y="24"/>
                  </a:lnTo>
                  <a:lnTo>
                    <a:pt x="90" y="21"/>
                  </a:lnTo>
                  <a:lnTo>
                    <a:pt x="90" y="21"/>
                  </a:lnTo>
                  <a:lnTo>
                    <a:pt x="90" y="19"/>
                  </a:lnTo>
                  <a:lnTo>
                    <a:pt x="88" y="17"/>
                  </a:lnTo>
                  <a:lnTo>
                    <a:pt x="88" y="17"/>
                  </a:lnTo>
                  <a:lnTo>
                    <a:pt x="88" y="12"/>
                  </a:lnTo>
                  <a:lnTo>
                    <a:pt x="88" y="12"/>
                  </a:lnTo>
                  <a:lnTo>
                    <a:pt x="86" y="14"/>
                  </a:lnTo>
                  <a:lnTo>
                    <a:pt x="83" y="14"/>
                  </a:lnTo>
                  <a:lnTo>
                    <a:pt x="78" y="14"/>
                  </a:lnTo>
                  <a:lnTo>
                    <a:pt x="78" y="12"/>
                  </a:lnTo>
                  <a:lnTo>
                    <a:pt x="69" y="17"/>
                  </a:lnTo>
                  <a:lnTo>
                    <a:pt x="69" y="17"/>
                  </a:lnTo>
                  <a:lnTo>
                    <a:pt x="67" y="17"/>
                  </a:lnTo>
                  <a:lnTo>
                    <a:pt x="67" y="14"/>
                  </a:lnTo>
                  <a:lnTo>
                    <a:pt x="59" y="5"/>
                  </a:lnTo>
                  <a:lnTo>
                    <a:pt x="59" y="2"/>
                  </a:lnTo>
                  <a:lnTo>
                    <a:pt x="59" y="2"/>
                  </a:lnTo>
                  <a:lnTo>
                    <a:pt x="57" y="0"/>
                  </a:lnTo>
                  <a:lnTo>
                    <a:pt x="57" y="2"/>
                  </a:lnTo>
                  <a:lnTo>
                    <a:pt x="57" y="2"/>
                  </a:lnTo>
                  <a:lnTo>
                    <a:pt x="52" y="12"/>
                  </a:lnTo>
                  <a:lnTo>
                    <a:pt x="52" y="14"/>
                  </a:lnTo>
                  <a:lnTo>
                    <a:pt x="52" y="14"/>
                  </a:lnTo>
                  <a:lnTo>
                    <a:pt x="50" y="17"/>
                  </a:lnTo>
                  <a:lnTo>
                    <a:pt x="48" y="19"/>
                  </a:lnTo>
                  <a:lnTo>
                    <a:pt x="43" y="24"/>
                  </a:lnTo>
                  <a:lnTo>
                    <a:pt x="43" y="26"/>
                  </a:lnTo>
                  <a:lnTo>
                    <a:pt x="43" y="28"/>
                  </a:lnTo>
                  <a:lnTo>
                    <a:pt x="43" y="31"/>
                  </a:lnTo>
                  <a:lnTo>
                    <a:pt x="43" y="31"/>
                  </a:lnTo>
                  <a:lnTo>
                    <a:pt x="43" y="31"/>
                  </a:lnTo>
                  <a:lnTo>
                    <a:pt x="41" y="33"/>
                  </a:lnTo>
                  <a:lnTo>
                    <a:pt x="41" y="33"/>
                  </a:lnTo>
                  <a:lnTo>
                    <a:pt x="41" y="33"/>
                  </a:lnTo>
                  <a:lnTo>
                    <a:pt x="38" y="33"/>
                  </a:lnTo>
                  <a:lnTo>
                    <a:pt x="33" y="38"/>
                  </a:lnTo>
                  <a:lnTo>
                    <a:pt x="31" y="40"/>
                  </a:lnTo>
                  <a:lnTo>
                    <a:pt x="29" y="43"/>
                  </a:lnTo>
                  <a:lnTo>
                    <a:pt x="29" y="45"/>
                  </a:lnTo>
                  <a:lnTo>
                    <a:pt x="26" y="45"/>
                  </a:lnTo>
                  <a:lnTo>
                    <a:pt x="26" y="45"/>
                  </a:lnTo>
                  <a:lnTo>
                    <a:pt x="24" y="45"/>
                  </a:lnTo>
                  <a:lnTo>
                    <a:pt x="24" y="45"/>
                  </a:lnTo>
                  <a:lnTo>
                    <a:pt x="22" y="45"/>
                  </a:lnTo>
                  <a:lnTo>
                    <a:pt x="22" y="45"/>
                  </a:lnTo>
                  <a:lnTo>
                    <a:pt x="22" y="43"/>
                  </a:lnTo>
                  <a:lnTo>
                    <a:pt x="19" y="43"/>
                  </a:lnTo>
                  <a:lnTo>
                    <a:pt x="19" y="40"/>
                  </a:lnTo>
                  <a:lnTo>
                    <a:pt x="19" y="38"/>
                  </a:lnTo>
                  <a:lnTo>
                    <a:pt x="19" y="35"/>
                  </a:lnTo>
                  <a:lnTo>
                    <a:pt x="19" y="35"/>
                  </a:lnTo>
                  <a:lnTo>
                    <a:pt x="19" y="33"/>
                  </a:lnTo>
                  <a:lnTo>
                    <a:pt x="19" y="33"/>
                  </a:lnTo>
                  <a:lnTo>
                    <a:pt x="19" y="33"/>
                  </a:lnTo>
                  <a:lnTo>
                    <a:pt x="19" y="33"/>
                  </a:lnTo>
                  <a:lnTo>
                    <a:pt x="19" y="33"/>
                  </a:lnTo>
                  <a:lnTo>
                    <a:pt x="19" y="31"/>
                  </a:lnTo>
                  <a:lnTo>
                    <a:pt x="19" y="31"/>
                  </a:lnTo>
                  <a:lnTo>
                    <a:pt x="12" y="31"/>
                  </a:lnTo>
                  <a:lnTo>
                    <a:pt x="5" y="31"/>
                  </a:lnTo>
                  <a:lnTo>
                    <a:pt x="5" y="33"/>
                  </a:lnTo>
                  <a:lnTo>
                    <a:pt x="5" y="35"/>
                  </a:lnTo>
                  <a:lnTo>
                    <a:pt x="7" y="35"/>
                  </a:lnTo>
                  <a:lnTo>
                    <a:pt x="7" y="35"/>
                  </a:lnTo>
                  <a:lnTo>
                    <a:pt x="7" y="35"/>
                  </a:lnTo>
                  <a:lnTo>
                    <a:pt x="7" y="38"/>
                  </a:lnTo>
                  <a:lnTo>
                    <a:pt x="7" y="38"/>
                  </a:lnTo>
                  <a:lnTo>
                    <a:pt x="7" y="50"/>
                  </a:lnTo>
                  <a:lnTo>
                    <a:pt x="7" y="50"/>
                  </a:lnTo>
                  <a:lnTo>
                    <a:pt x="7" y="54"/>
                  </a:lnTo>
                  <a:lnTo>
                    <a:pt x="7" y="57"/>
                  </a:lnTo>
                  <a:lnTo>
                    <a:pt x="7" y="59"/>
                  </a:lnTo>
                  <a:lnTo>
                    <a:pt x="7" y="59"/>
                  </a:lnTo>
                  <a:lnTo>
                    <a:pt x="7" y="59"/>
                  </a:lnTo>
                  <a:lnTo>
                    <a:pt x="7" y="61"/>
                  </a:lnTo>
                  <a:lnTo>
                    <a:pt x="10" y="61"/>
                  </a:lnTo>
                  <a:lnTo>
                    <a:pt x="10" y="61"/>
                  </a:lnTo>
                  <a:lnTo>
                    <a:pt x="7" y="64"/>
                  </a:lnTo>
                  <a:lnTo>
                    <a:pt x="7" y="69"/>
                  </a:lnTo>
                  <a:lnTo>
                    <a:pt x="7" y="69"/>
                  </a:lnTo>
                  <a:lnTo>
                    <a:pt x="7" y="69"/>
                  </a:lnTo>
                  <a:lnTo>
                    <a:pt x="7" y="73"/>
                  </a:lnTo>
                  <a:lnTo>
                    <a:pt x="7" y="73"/>
                  </a:lnTo>
                  <a:lnTo>
                    <a:pt x="7" y="73"/>
                  </a:lnTo>
                  <a:lnTo>
                    <a:pt x="7" y="76"/>
                  </a:lnTo>
                  <a:lnTo>
                    <a:pt x="7" y="76"/>
                  </a:lnTo>
                  <a:lnTo>
                    <a:pt x="7" y="76"/>
                  </a:lnTo>
                  <a:lnTo>
                    <a:pt x="7" y="78"/>
                  </a:lnTo>
                  <a:lnTo>
                    <a:pt x="7" y="78"/>
                  </a:lnTo>
                  <a:lnTo>
                    <a:pt x="7" y="80"/>
                  </a:lnTo>
                  <a:lnTo>
                    <a:pt x="7" y="80"/>
                  </a:lnTo>
                  <a:lnTo>
                    <a:pt x="7" y="80"/>
                  </a:lnTo>
                  <a:lnTo>
                    <a:pt x="7" y="80"/>
                  </a:lnTo>
                  <a:lnTo>
                    <a:pt x="5" y="80"/>
                  </a:lnTo>
                  <a:lnTo>
                    <a:pt x="5" y="80"/>
                  </a:lnTo>
                  <a:lnTo>
                    <a:pt x="5" y="80"/>
                  </a:lnTo>
                  <a:lnTo>
                    <a:pt x="5" y="80"/>
                  </a:lnTo>
                  <a:lnTo>
                    <a:pt x="5" y="80"/>
                  </a:lnTo>
                  <a:lnTo>
                    <a:pt x="5" y="80"/>
                  </a:lnTo>
                  <a:lnTo>
                    <a:pt x="5" y="80"/>
                  </a:lnTo>
                  <a:lnTo>
                    <a:pt x="3" y="80"/>
                  </a:lnTo>
                  <a:lnTo>
                    <a:pt x="3" y="80"/>
                  </a:lnTo>
                  <a:lnTo>
                    <a:pt x="3" y="80"/>
                  </a:lnTo>
                  <a:lnTo>
                    <a:pt x="3" y="83"/>
                  </a:lnTo>
                  <a:lnTo>
                    <a:pt x="3" y="83"/>
                  </a:lnTo>
                  <a:lnTo>
                    <a:pt x="0" y="85"/>
                  </a:lnTo>
                  <a:lnTo>
                    <a:pt x="0" y="85"/>
                  </a:lnTo>
                  <a:lnTo>
                    <a:pt x="3" y="85"/>
                  </a:lnTo>
                  <a:lnTo>
                    <a:pt x="3" y="85"/>
                  </a:lnTo>
                  <a:lnTo>
                    <a:pt x="0" y="88"/>
                  </a:lnTo>
                  <a:lnTo>
                    <a:pt x="0" y="90"/>
                  </a:lnTo>
                  <a:lnTo>
                    <a:pt x="0" y="97"/>
                  </a:lnTo>
                  <a:lnTo>
                    <a:pt x="0" y="99"/>
                  </a:lnTo>
                  <a:lnTo>
                    <a:pt x="0" y="102"/>
                  </a:lnTo>
                  <a:lnTo>
                    <a:pt x="0" y="106"/>
                  </a:lnTo>
                  <a:lnTo>
                    <a:pt x="0" y="111"/>
                  </a:lnTo>
                  <a:lnTo>
                    <a:pt x="5" y="125"/>
                  </a:lnTo>
                  <a:lnTo>
                    <a:pt x="5" y="130"/>
                  </a:lnTo>
                  <a:lnTo>
                    <a:pt x="5" y="132"/>
                  </a:lnTo>
                  <a:lnTo>
                    <a:pt x="5" y="135"/>
                  </a:lnTo>
                  <a:lnTo>
                    <a:pt x="7" y="135"/>
                  </a:lnTo>
                  <a:lnTo>
                    <a:pt x="7" y="137"/>
                  </a:lnTo>
                  <a:lnTo>
                    <a:pt x="7" y="137"/>
                  </a:lnTo>
                  <a:lnTo>
                    <a:pt x="7" y="140"/>
                  </a:lnTo>
                  <a:lnTo>
                    <a:pt x="7" y="140"/>
                  </a:lnTo>
                  <a:lnTo>
                    <a:pt x="10" y="142"/>
                  </a:lnTo>
                  <a:lnTo>
                    <a:pt x="10" y="142"/>
                  </a:lnTo>
                  <a:lnTo>
                    <a:pt x="10" y="142"/>
                  </a:lnTo>
                  <a:lnTo>
                    <a:pt x="10" y="144"/>
                  </a:lnTo>
                  <a:lnTo>
                    <a:pt x="10" y="147"/>
                  </a:lnTo>
                  <a:lnTo>
                    <a:pt x="10" y="147"/>
                  </a:lnTo>
                  <a:lnTo>
                    <a:pt x="12" y="149"/>
                  </a:lnTo>
                  <a:lnTo>
                    <a:pt x="12" y="151"/>
                  </a:lnTo>
                  <a:lnTo>
                    <a:pt x="12" y="151"/>
                  </a:lnTo>
                  <a:lnTo>
                    <a:pt x="10" y="154"/>
                  </a:lnTo>
                  <a:lnTo>
                    <a:pt x="10" y="159"/>
                  </a:lnTo>
                  <a:lnTo>
                    <a:pt x="7" y="161"/>
                  </a:lnTo>
                  <a:lnTo>
                    <a:pt x="7" y="166"/>
                  </a:lnTo>
                  <a:lnTo>
                    <a:pt x="12" y="182"/>
                  </a:lnTo>
                  <a:lnTo>
                    <a:pt x="12" y="192"/>
                  </a:lnTo>
                  <a:lnTo>
                    <a:pt x="12" y="196"/>
                  </a:lnTo>
                  <a:lnTo>
                    <a:pt x="14" y="199"/>
                  </a:lnTo>
                  <a:lnTo>
                    <a:pt x="17" y="201"/>
                  </a:lnTo>
                  <a:lnTo>
                    <a:pt x="19" y="203"/>
                  </a:lnTo>
                  <a:lnTo>
                    <a:pt x="22" y="213"/>
                  </a:lnTo>
                  <a:lnTo>
                    <a:pt x="22" y="215"/>
                  </a:lnTo>
                  <a:lnTo>
                    <a:pt x="22" y="218"/>
                  </a:lnTo>
                  <a:lnTo>
                    <a:pt x="26" y="220"/>
                  </a:lnTo>
                  <a:lnTo>
                    <a:pt x="26" y="222"/>
                  </a:lnTo>
                  <a:lnTo>
                    <a:pt x="26" y="225"/>
                  </a:lnTo>
                  <a:lnTo>
                    <a:pt x="29" y="234"/>
                  </a:lnTo>
                  <a:lnTo>
                    <a:pt x="29" y="241"/>
                  </a:lnTo>
                  <a:lnTo>
                    <a:pt x="29" y="244"/>
                  </a:lnTo>
                  <a:lnTo>
                    <a:pt x="31" y="248"/>
                  </a:lnTo>
                  <a:lnTo>
                    <a:pt x="31" y="248"/>
                  </a:lnTo>
                  <a:lnTo>
                    <a:pt x="36" y="291"/>
                  </a:lnTo>
                  <a:lnTo>
                    <a:pt x="36" y="293"/>
                  </a:lnTo>
                  <a:lnTo>
                    <a:pt x="36" y="293"/>
                  </a:lnTo>
                  <a:lnTo>
                    <a:pt x="33" y="293"/>
                  </a:lnTo>
                  <a:lnTo>
                    <a:pt x="31" y="296"/>
                  </a:lnTo>
                  <a:lnTo>
                    <a:pt x="36" y="303"/>
                  </a:lnTo>
                  <a:lnTo>
                    <a:pt x="36" y="312"/>
                  </a:lnTo>
                  <a:lnTo>
                    <a:pt x="36" y="312"/>
                  </a:lnTo>
                  <a:lnTo>
                    <a:pt x="36" y="315"/>
                  </a:lnTo>
                  <a:lnTo>
                    <a:pt x="38" y="312"/>
                  </a:lnTo>
                  <a:lnTo>
                    <a:pt x="38" y="312"/>
                  </a:lnTo>
                  <a:lnTo>
                    <a:pt x="38" y="312"/>
                  </a:lnTo>
                  <a:lnTo>
                    <a:pt x="41" y="312"/>
                  </a:lnTo>
                  <a:lnTo>
                    <a:pt x="41" y="310"/>
                  </a:lnTo>
                  <a:lnTo>
                    <a:pt x="43" y="310"/>
                  </a:lnTo>
                  <a:lnTo>
                    <a:pt x="43" y="310"/>
                  </a:lnTo>
                  <a:lnTo>
                    <a:pt x="45" y="308"/>
                  </a:lnTo>
                  <a:lnTo>
                    <a:pt x="45" y="308"/>
                  </a:lnTo>
                  <a:lnTo>
                    <a:pt x="45" y="305"/>
                  </a:lnTo>
                  <a:lnTo>
                    <a:pt x="45" y="303"/>
                  </a:lnTo>
                  <a:lnTo>
                    <a:pt x="45" y="301"/>
                  </a:lnTo>
                  <a:lnTo>
                    <a:pt x="48" y="298"/>
                  </a:lnTo>
                  <a:lnTo>
                    <a:pt x="48" y="298"/>
                  </a:lnTo>
                  <a:lnTo>
                    <a:pt x="48" y="301"/>
                  </a:lnTo>
                  <a:lnTo>
                    <a:pt x="48" y="298"/>
                  </a:lnTo>
                  <a:lnTo>
                    <a:pt x="48" y="298"/>
                  </a:lnTo>
                  <a:lnTo>
                    <a:pt x="48" y="293"/>
                  </a:lnTo>
                  <a:lnTo>
                    <a:pt x="48" y="293"/>
                  </a:lnTo>
                  <a:lnTo>
                    <a:pt x="50" y="291"/>
                  </a:lnTo>
                  <a:lnTo>
                    <a:pt x="52" y="293"/>
                  </a:lnTo>
                  <a:lnTo>
                    <a:pt x="59" y="298"/>
                  </a:lnTo>
                  <a:lnTo>
                    <a:pt x="67" y="305"/>
                  </a:lnTo>
                  <a:lnTo>
                    <a:pt x="69" y="308"/>
                  </a:lnTo>
                  <a:lnTo>
                    <a:pt x="69" y="312"/>
                  </a:lnTo>
                  <a:lnTo>
                    <a:pt x="69" y="315"/>
                  </a:lnTo>
                  <a:lnTo>
                    <a:pt x="71" y="317"/>
                  </a:lnTo>
                  <a:lnTo>
                    <a:pt x="74" y="315"/>
                  </a:lnTo>
                  <a:lnTo>
                    <a:pt x="74" y="312"/>
                  </a:lnTo>
                  <a:lnTo>
                    <a:pt x="74" y="308"/>
                  </a:lnTo>
                  <a:lnTo>
                    <a:pt x="76" y="308"/>
                  </a:lnTo>
                  <a:lnTo>
                    <a:pt x="78" y="310"/>
                  </a:lnTo>
                  <a:lnTo>
                    <a:pt x="81" y="312"/>
                  </a:lnTo>
                  <a:lnTo>
                    <a:pt x="81" y="312"/>
                  </a:lnTo>
                  <a:lnTo>
                    <a:pt x="81" y="312"/>
                  </a:lnTo>
                  <a:lnTo>
                    <a:pt x="81" y="312"/>
                  </a:lnTo>
                  <a:lnTo>
                    <a:pt x="83" y="312"/>
                  </a:lnTo>
                  <a:lnTo>
                    <a:pt x="83" y="312"/>
                  </a:lnTo>
                  <a:lnTo>
                    <a:pt x="83" y="312"/>
                  </a:lnTo>
                  <a:lnTo>
                    <a:pt x="83" y="310"/>
                  </a:lnTo>
                  <a:lnTo>
                    <a:pt x="83" y="310"/>
                  </a:lnTo>
                  <a:lnTo>
                    <a:pt x="83" y="310"/>
                  </a:lnTo>
                  <a:lnTo>
                    <a:pt x="83" y="308"/>
                  </a:lnTo>
                  <a:lnTo>
                    <a:pt x="81" y="305"/>
                  </a:lnTo>
                  <a:lnTo>
                    <a:pt x="81" y="305"/>
                  </a:lnTo>
                  <a:lnTo>
                    <a:pt x="81" y="303"/>
                  </a:lnTo>
                  <a:lnTo>
                    <a:pt x="83" y="298"/>
                  </a:lnTo>
                  <a:lnTo>
                    <a:pt x="86" y="298"/>
                  </a:lnTo>
                  <a:lnTo>
                    <a:pt x="86" y="298"/>
                  </a:lnTo>
                  <a:lnTo>
                    <a:pt x="88" y="296"/>
                  </a:lnTo>
                  <a:lnTo>
                    <a:pt x="88" y="296"/>
                  </a:lnTo>
                  <a:lnTo>
                    <a:pt x="88" y="289"/>
                  </a:lnTo>
                  <a:lnTo>
                    <a:pt x="88" y="286"/>
                  </a:lnTo>
                  <a:lnTo>
                    <a:pt x="88" y="286"/>
                  </a:lnTo>
                  <a:lnTo>
                    <a:pt x="90" y="286"/>
                  </a:lnTo>
                  <a:lnTo>
                    <a:pt x="90" y="286"/>
                  </a:lnTo>
                  <a:lnTo>
                    <a:pt x="93" y="286"/>
                  </a:lnTo>
                  <a:lnTo>
                    <a:pt x="95" y="286"/>
                  </a:lnTo>
                  <a:lnTo>
                    <a:pt x="97" y="289"/>
                  </a:lnTo>
                  <a:lnTo>
                    <a:pt x="100" y="289"/>
                  </a:lnTo>
                  <a:lnTo>
                    <a:pt x="102" y="289"/>
                  </a:lnTo>
                  <a:lnTo>
                    <a:pt x="100" y="284"/>
                  </a:lnTo>
                  <a:lnTo>
                    <a:pt x="100" y="282"/>
                  </a:lnTo>
                  <a:lnTo>
                    <a:pt x="100" y="282"/>
                  </a:lnTo>
                  <a:lnTo>
                    <a:pt x="100" y="282"/>
                  </a:lnTo>
                  <a:lnTo>
                    <a:pt x="102" y="282"/>
                  </a:lnTo>
                  <a:lnTo>
                    <a:pt x="104" y="282"/>
                  </a:lnTo>
                  <a:lnTo>
                    <a:pt x="104" y="279"/>
                  </a:lnTo>
                  <a:lnTo>
                    <a:pt x="104" y="279"/>
                  </a:lnTo>
                  <a:lnTo>
                    <a:pt x="104" y="277"/>
                  </a:lnTo>
                  <a:lnTo>
                    <a:pt x="104" y="263"/>
                  </a:lnTo>
                  <a:lnTo>
                    <a:pt x="102" y="258"/>
                  </a:lnTo>
                  <a:lnTo>
                    <a:pt x="100" y="253"/>
                  </a:lnTo>
                  <a:lnTo>
                    <a:pt x="97" y="251"/>
                  </a:lnTo>
                  <a:lnTo>
                    <a:pt x="97" y="248"/>
                  </a:lnTo>
                  <a:lnTo>
                    <a:pt x="97" y="244"/>
                  </a:lnTo>
                  <a:lnTo>
                    <a:pt x="97" y="239"/>
                  </a:lnTo>
                  <a:lnTo>
                    <a:pt x="97" y="237"/>
                  </a:lnTo>
                  <a:lnTo>
                    <a:pt x="97" y="234"/>
                  </a:lnTo>
                  <a:lnTo>
                    <a:pt x="95" y="230"/>
                  </a:lnTo>
                  <a:lnTo>
                    <a:pt x="93" y="227"/>
                  </a:lnTo>
                  <a:lnTo>
                    <a:pt x="93" y="225"/>
                  </a:lnTo>
                  <a:lnTo>
                    <a:pt x="95" y="215"/>
                  </a:lnTo>
                  <a:lnTo>
                    <a:pt x="97" y="211"/>
                  </a:lnTo>
                  <a:lnTo>
                    <a:pt x="100" y="213"/>
                  </a:lnTo>
                  <a:lnTo>
                    <a:pt x="100" y="208"/>
                  </a:lnTo>
                  <a:lnTo>
                    <a:pt x="104" y="203"/>
                  </a:lnTo>
                  <a:lnTo>
                    <a:pt x="104" y="201"/>
                  </a:lnTo>
                  <a:lnTo>
                    <a:pt x="107" y="199"/>
                  </a:lnTo>
                  <a:lnTo>
                    <a:pt x="104" y="196"/>
                  </a:lnTo>
                  <a:lnTo>
                    <a:pt x="102" y="192"/>
                  </a:lnTo>
                  <a:lnTo>
                    <a:pt x="102" y="189"/>
                  </a:lnTo>
                  <a:lnTo>
                    <a:pt x="102" y="187"/>
                  </a:lnTo>
                  <a:lnTo>
                    <a:pt x="102" y="182"/>
                  </a:lnTo>
                  <a:lnTo>
                    <a:pt x="102" y="180"/>
                  </a:lnTo>
                  <a:lnTo>
                    <a:pt x="104" y="180"/>
                  </a:lnTo>
                  <a:lnTo>
                    <a:pt x="107" y="180"/>
                  </a:lnTo>
                  <a:lnTo>
                    <a:pt x="109" y="182"/>
                  </a:lnTo>
                  <a:lnTo>
                    <a:pt x="112" y="185"/>
                  </a:lnTo>
                  <a:lnTo>
                    <a:pt x="114" y="187"/>
                  </a:lnTo>
                  <a:lnTo>
                    <a:pt x="116" y="187"/>
                  </a:lnTo>
                  <a:lnTo>
                    <a:pt x="119" y="185"/>
                  </a:lnTo>
                  <a:lnTo>
                    <a:pt x="121" y="182"/>
                  </a:lnTo>
                  <a:lnTo>
                    <a:pt x="123" y="180"/>
                  </a:lnTo>
                  <a:lnTo>
                    <a:pt x="128" y="170"/>
                  </a:lnTo>
                  <a:lnTo>
                    <a:pt x="128" y="168"/>
                  </a:lnTo>
                  <a:lnTo>
                    <a:pt x="128" y="168"/>
                  </a:lnTo>
                  <a:lnTo>
                    <a:pt x="128" y="166"/>
                  </a:lnTo>
                  <a:lnTo>
                    <a:pt x="128" y="156"/>
                  </a:lnTo>
                  <a:lnTo>
                    <a:pt x="128" y="151"/>
                  </a:lnTo>
                  <a:lnTo>
                    <a:pt x="128" y="149"/>
                  </a:lnTo>
                  <a:lnTo>
                    <a:pt x="130" y="147"/>
                  </a:lnTo>
                  <a:lnTo>
                    <a:pt x="130" y="144"/>
                  </a:lnTo>
                  <a:lnTo>
                    <a:pt x="133" y="144"/>
                  </a:lnTo>
                  <a:lnTo>
                    <a:pt x="133" y="142"/>
                  </a:lnTo>
                  <a:lnTo>
                    <a:pt x="133" y="142"/>
                  </a:lnTo>
                  <a:lnTo>
                    <a:pt x="130" y="13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8">
              <a:extLst>
                <a:ext uri="{FF2B5EF4-FFF2-40B4-BE49-F238E27FC236}">
                  <a16:creationId xmlns:a16="http://schemas.microsoft.com/office/drawing/2014/main" id="{626841AF-F25E-4537-A3EC-B90D0E95BF28}"/>
                </a:ext>
              </a:extLst>
            </p:cNvPr>
            <p:cNvSpPr>
              <a:spLocks/>
            </p:cNvSpPr>
            <p:nvPr/>
          </p:nvSpPr>
          <p:spPr bwMode="auto">
            <a:xfrm>
              <a:off x="4650" y="1736"/>
              <a:ext cx="345" cy="140"/>
            </a:xfrm>
            <a:custGeom>
              <a:avLst/>
              <a:gdLst>
                <a:gd name="T0" fmla="*/ 343 w 345"/>
                <a:gd name="T1" fmla="*/ 105 h 140"/>
                <a:gd name="T2" fmla="*/ 340 w 345"/>
                <a:gd name="T3" fmla="*/ 95 h 140"/>
                <a:gd name="T4" fmla="*/ 329 w 345"/>
                <a:gd name="T5" fmla="*/ 83 h 140"/>
                <a:gd name="T6" fmla="*/ 319 w 345"/>
                <a:gd name="T7" fmla="*/ 78 h 140"/>
                <a:gd name="T8" fmla="*/ 326 w 345"/>
                <a:gd name="T9" fmla="*/ 69 h 140"/>
                <a:gd name="T10" fmla="*/ 329 w 345"/>
                <a:gd name="T11" fmla="*/ 62 h 140"/>
                <a:gd name="T12" fmla="*/ 322 w 345"/>
                <a:gd name="T13" fmla="*/ 67 h 140"/>
                <a:gd name="T14" fmla="*/ 300 w 345"/>
                <a:gd name="T15" fmla="*/ 48 h 140"/>
                <a:gd name="T16" fmla="*/ 291 w 345"/>
                <a:gd name="T17" fmla="*/ 45 h 140"/>
                <a:gd name="T18" fmla="*/ 272 w 345"/>
                <a:gd name="T19" fmla="*/ 52 h 140"/>
                <a:gd name="T20" fmla="*/ 269 w 345"/>
                <a:gd name="T21" fmla="*/ 36 h 140"/>
                <a:gd name="T22" fmla="*/ 274 w 345"/>
                <a:gd name="T23" fmla="*/ 19 h 140"/>
                <a:gd name="T24" fmla="*/ 281 w 345"/>
                <a:gd name="T25" fmla="*/ 5 h 140"/>
                <a:gd name="T26" fmla="*/ 265 w 345"/>
                <a:gd name="T27" fmla="*/ 3 h 140"/>
                <a:gd name="T28" fmla="*/ 241 w 345"/>
                <a:gd name="T29" fmla="*/ 7 h 140"/>
                <a:gd name="T30" fmla="*/ 222 w 345"/>
                <a:gd name="T31" fmla="*/ 7 h 140"/>
                <a:gd name="T32" fmla="*/ 217 w 345"/>
                <a:gd name="T33" fmla="*/ 19 h 140"/>
                <a:gd name="T34" fmla="*/ 210 w 345"/>
                <a:gd name="T35" fmla="*/ 17 h 140"/>
                <a:gd name="T36" fmla="*/ 206 w 345"/>
                <a:gd name="T37" fmla="*/ 7 h 140"/>
                <a:gd name="T38" fmla="*/ 196 w 345"/>
                <a:gd name="T39" fmla="*/ 19 h 140"/>
                <a:gd name="T40" fmla="*/ 194 w 345"/>
                <a:gd name="T41" fmla="*/ 26 h 140"/>
                <a:gd name="T42" fmla="*/ 184 w 345"/>
                <a:gd name="T43" fmla="*/ 31 h 140"/>
                <a:gd name="T44" fmla="*/ 163 w 345"/>
                <a:gd name="T45" fmla="*/ 48 h 140"/>
                <a:gd name="T46" fmla="*/ 161 w 345"/>
                <a:gd name="T47" fmla="*/ 31 h 140"/>
                <a:gd name="T48" fmla="*/ 144 w 345"/>
                <a:gd name="T49" fmla="*/ 31 h 140"/>
                <a:gd name="T50" fmla="*/ 142 w 345"/>
                <a:gd name="T51" fmla="*/ 26 h 140"/>
                <a:gd name="T52" fmla="*/ 135 w 345"/>
                <a:gd name="T53" fmla="*/ 22 h 140"/>
                <a:gd name="T54" fmla="*/ 116 w 345"/>
                <a:gd name="T55" fmla="*/ 19 h 140"/>
                <a:gd name="T56" fmla="*/ 108 w 345"/>
                <a:gd name="T57" fmla="*/ 17 h 140"/>
                <a:gd name="T58" fmla="*/ 94 w 345"/>
                <a:gd name="T59" fmla="*/ 19 h 140"/>
                <a:gd name="T60" fmla="*/ 90 w 345"/>
                <a:gd name="T61" fmla="*/ 19 h 140"/>
                <a:gd name="T62" fmla="*/ 85 w 345"/>
                <a:gd name="T63" fmla="*/ 22 h 140"/>
                <a:gd name="T64" fmla="*/ 78 w 345"/>
                <a:gd name="T65" fmla="*/ 12 h 140"/>
                <a:gd name="T66" fmla="*/ 64 w 345"/>
                <a:gd name="T67" fmla="*/ 12 h 140"/>
                <a:gd name="T68" fmla="*/ 37 w 345"/>
                <a:gd name="T69" fmla="*/ 17 h 140"/>
                <a:gd name="T70" fmla="*/ 26 w 345"/>
                <a:gd name="T71" fmla="*/ 31 h 140"/>
                <a:gd name="T72" fmla="*/ 19 w 345"/>
                <a:gd name="T73" fmla="*/ 43 h 140"/>
                <a:gd name="T74" fmla="*/ 16 w 345"/>
                <a:gd name="T75" fmla="*/ 55 h 140"/>
                <a:gd name="T76" fmla="*/ 23 w 345"/>
                <a:gd name="T77" fmla="*/ 64 h 140"/>
                <a:gd name="T78" fmla="*/ 14 w 345"/>
                <a:gd name="T79" fmla="*/ 69 h 140"/>
                <a:gd name="T80" fmla="*/ 9 w 345"/>
                <a:gd name="T81" fmla="*/ 81 h 140"/>
                <a:gd name="T82" fmla="*/ 0 w 345"/>
                <a:gd name="T83" fmla="*/ 97 h 140"/>
                <a:gd name="T84" fmla="*/ 54 w 345"/>
                <a:gd name="T85" fmla="*/ 116 h 140"/>
                <a:gd name="T86" fmla="*/ 97 w 345"/>
                <a:gd name="T87" fmla="*/ 119 h 140"/>
                <a:gd name="T88" fmla="*/ 108 w 345"/>
                <a:gd name="T89" fmla="*/ 119 h 140"/>
                <a:gd name="T90" fmla="*/ 135 w 345"/>
                <a:gd name="T91" fmla="*/ 119 h 140"/>
                <a:gd name="T92" fmla="*/ 187 w 345"/>
                <a:gd name="T93" fmla="*/ 121 h 140"/>
                <a:gd name="T94" fmla="*/ 201 w 345"/>
                <a:gd name="T95" fmla="*/ 119 h 140"/>
                <a:gd name="T96" fmla="*/ 213 w 345"/>
                <a:gd name="T97" fmla="*/ 123 h 140"/>
                <a:gd name="T98" fmla="*/ 220 w 345"/>
                <a:gd name="T99" fmla="*/ 119 h 140"/>
                <a:gd name="T100" fmla="*/ 253 w 345"/>
                <a:gd name="T101" fmla="*/ 116 h 140"/>
                <a:gd name="T102" fmla="*/ 265 w 345"/>
                <a:gd name="T103" fmla="*/ 123 h 140"/>
                <a:gd name="T104" fmla="*/ 274 w 345"/>
                <a:gd name="T105" fmla="*/ 126 h 140"/>
                <a:gd name="T106" fmla="*/ 288 w 345"/>
                <a:gd name="T107" fmla="*/ 133 h 140"/>
                <a:gd name="T108" fmla="*/ 310 w 345"/>
                <a:gd name="T109" fmla="*/ 126 h 140"/>
                <a:gd name="T110" fmla="*/ 317 w 345"/>
                <a:gd name="T111" fmla="*/ 121 h 140"/>
                <a:gd name="T112" fmla="*/ 343 w 345"/>
                <a:gd name="T11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140">
                  <a:moveTo>
                    <a:pt x="345" y="109"/>
                  </a:moveTo>
                  <a:lnTo>
                    <a:pt x="343" y="107"/>
                  </a:lnTo>
                  <a:lnTo>
                    <a:pt x="343" y="107"/>
                  </a:lnTo>
                  <a:lnTo>
                    <a:pt x="343" y="107"/>
                  </a:lnTo>
                  <a:lnTo>
                    <a:pt x="343" y="105"/>
                  </a:lnTo>
                  <a:lnTo>
                    <a:pt x="343" y="105"/>
                  </a:lnTo>
                  <a:lnTo>
                    <a:pt x="343" y="105"/>
                  </a:lnTo>
                  <a:lnTo>
                    <a:pt x="343" y="102"/>
                  </a:lnTo>
                  <a:lnTo>
                    <a:pt x="343" y="102"/>
                  </a:lnTo>
                  <a:lnTo>
                    <a:pt x="343" y="100"/>
                  </a:lnTo>
                  <a:lnTo>
                    <a:pt x="343" y="97"/>
                  </a:lnTo>
                  <a:lnTo>
                    <a:pt x="343" y="97"/>
                  </a:lnTo>
                  <a:lnTo>
                    <a:pt x="343" y="95"/>
                  </a:lnTo>
                  <a:lnTo>
                    <a:pt x="340" y="95"/>
                  </a:lnTo>
                  <a:lnTo>
                    <a:pt x="338" y="93"/>
                  </a:lnTo>
                  <a:lnTo>
                    <a:pt x="338" y="93"/>
                  </a:lnTo>
                  <a:lnTo>
                    <a:pt x="336" y="90"/>
                  </a:lnTo>
                  <a:lnTo>
                    <a:pt x="331" y="86"/>
                  </a:lnTo>
                  <a:lnTo>
                    <a:pt x="331" y="86"/>
                  </a:lnTo>
                  <a:lnTo>
                    <a:pt x="331" y="86"/>
                  </a:lnTo>
                  <a:lnTo>
                    <a:pt x="329" y="83"/>
                  </a:lnTo>
                  <a:lnTo>
                    <a:pt x="324" y="83"/>
                  </a:lnTo>
                  <a:lnTo>
                    <a:pt x="324" y="83"/>
                  </a:lnTo>
                  <a:lnTo>
                    <a:pt x="324" y="81"/>
                  </a:lnTo>
                  <a:lnTo>
                    <a:pt x="324" y="81"/>
                  </a:lnTo>
                  <a:lnTo>
                    <a:pt x="322" y="78"/>
                  </a:lnTo>
                  <a:lnTo>
                    <a:pt x="319" y="78"/>
                  </a:lnTo>
                  <a:lnTo>
                    <a:pt x="319" y="78"/>
                  </a:lnTo>
                  <a:lnTo>
                    <a:pt x="319" y="76"/>
                  </a:lnTo>
                  <a:lnTo>
                    <a:pt x="319" y="76"/>
                  </a:lnTo>
                  <a:lnTo>
                    <a:pt x="322" y="74"/>
                  </a:lnTo>
                  <a:lnTo>
                    <a:pt x="324" y="74"/>
                  </a:lnTo>
                  <a:lnTo>
                    <a:pt x="324" y="71"/>
                  </a:lnTo>
                  <a:lnTo>
                    <a:pt x="326" y="71"/>
                  </a:lnTo>
                  <a:lnTo>
                    <a:pt x="326" y="69"/>
                  </a:lnTo>
                  <a:lnTo>
                    <a:pt x="326" y="67"/>
                  </a:lnTo>
                  <a:lnTo>
                    <a:pt x="329" y="67"/>
                  </a:lnTo>
                  <a:lnTo>
                    <a:pt x="329" y="67"/>
                  </a:lnTo>
                  <a:lnTo>
                    <a:pt x="329" y="64"/>
                  </a:lnTo>
                  <a:lnTo>
                    <a:pt x="331" y="64"/>
                  </a:lnTo>
                  <a:lnTo>
                    <a:pt x="331" y="62"/>
                  </a:lnTo>
                  <a:lnTo>
                    <a:pt x="329" y="62"/>
                  </a:lnTo>
                  <a:lnTo>
                    <a:pt x="329" y="62"/>
                  </a:lnTo>
                  <a:lnTo>
                    <a:pt x="329" y="62"/>
                  </a:lnTo>
                  <a:lnTo>
                    <a:pt x="326" y="62"/>
                  </a:lnTo>
                  <a:lnTo>
                    <a:pt x="326" y="62"/>
                  </a:lnTo>
                  <a:lnTo>
                    <a:pt x="324" y="64"/>
                  </a:lnTo>
                  <a:lnTo>
                    <a:pt x="322" y="64"/>
                  </a:lnTo>
                  <a:lnTo>
                    <a:pt x="322" y="67"/>
                  </a:lnTo>
                  <a:lnTo>
                    <a:pt x="322" y="67"/>
                  </a:lnTo>
                  <a:lnTo>
                    <a:pt x="319" y="67"/>
                  </a:lnTo>
                  <a:lnTo>
                    <a:pt x="319" y="64"/>
                  </a:lnTo>
                  <a:lnTo>
                    <a:pt x="319" y="64"/>
                  </a:lnTo>
                  <a:lnTo>
                    <a:pt x="312" y="55"/>
                  </a:lnTo>
                  <a:lnTo>
                    <a:pt x="307" y="50"/>
                  </a:lnTo>
                  <a:lnTo>
                    <a:pt x="300" y="48"/>
                  </a:lnTo>
                  <a:lnTo>
                    <a:pt x="300" y="45"/>
                  </a:lnTo>
                  <a:lnTo>
                    <a:pt x="298" y="43"/>
                  </a:lnTo>
                  <a:lnTo>
                    <a:pt x="295" y="43"/>
                  </a:lnTo>
                  <a:lnTo>
                    <a:pt x="293" y="43"/>
                  </a:lnTo>
                  <a:lnTo>
                    <a:pt x="293" y="43"/>
                  </a:lnTo>
                  <a:lnTo>
                    <a:pt x="291" y="45"/>
                  </a:lnTo>
                  <a:lnTo>
                    <a:pt x="291" y="45"/>
                  </a:lnTo>
                  <a:lnTo>
                    <a:pt x="288" y="48"/>
                  </a:lnTo>
                  <a:lnTo>
                    <a:pt x="281" y="48"/>
                  </a:lnTo>
                  <a:lnTo>
                    <a:pt x="277" y="50"/>
                  </a:lnTo>
                  <a:lnTo>
                    <a:pt x="274" y="50"/>
                  </a:lnTo>
                  <a:lnTo>
                    <a:pt x="274" y="52"/>
                  </a:lnTo>
                  <a:lnTo>
                    <a:pt x="272" y="52"/>
                  </a:lnTo>
                  <a:lnTo>
                    <a:pt x="272" y="52"/>
                  </a:lnTo>
                  <a:lnTo>
                    <a:pt x="272" y="52"/>
                  </a:lnTo>
                  <a:lnTo>
                    <a:pt x="272" y="50"/>
                  </a:lnTo>
                  <a:lnTo>
                    <a:pt x="272" y="43"/>
                  </a:lnTo>
                  <a:lnTo>
                    <a:pt x="272" y="41"/>
                  </a:lnTo>
                  <a:lnTo>
                    <a:pt x="272" y="41"/>
                  </a:lnTo>
                  <a:lnTo>
                    <a:pt x="272" y="38"/>
                  </a:lnTo>
                  <a:lnTo>
                    <a:pt x="269" y="36"/>
                  </a:lnTo>
                  <a:lnTo>
                    <a:pt x="272" y="36"/>
                  </a:lnTo>
                  <a:lnTo>
                    <a:pt x="272" y="31"/>
                  </a:lnTo>
                  <a:lnTo>
                    <a:pt x="274" y="26"/>
                  </a:lnTo>
                  <a:lnTo>
                    <a:pt x="277" y="24"/>
                  </a:lnTo>
                  <a:lnTo>
                    <a:pt x="277" y="22"/>
                  </a:lnTo>
                  <a:lnTo>
                    <a:pt x="277" y="19"/>
                  </a:lnTo>
                  <a:lnTo>
                    <a:pt x="274" y="19"/>
                  </a:lnTo>
                  <a:lnTo>
                    <a:pt x="272" y="19"/>
                  </a:lnTo>
                  <a:lnTo>
                    <a:pt x="272" y="17"/>
                  </a:lnTo>
                  <a:lnTo>
                    <a:pt x="272" y="17"/>
                  </a:lnTo>
                  <a:lnTo>
                    <a:pt x="272" y="15"/>
                  </a:lnTo>
                  <a:lnTo>
                    <a:pt x="272" y="15"/>
                  </a:lnTo>
                  <a:lnTo>
                    <a:pt x="272" y="15"/>
                  </a:lnTo>
                  <a:lnTo>
                    <a:pt x="281" y="5"/>
                  </a:lnTo>
                  <a:lnTo>
                    <a:pt x="284" y="3"/>
                  </a:lnTo>
                  <a:lnTo>
                    <a:pt x="281" y="3"/>
                  </a:lnTo>
                  <a:lnTo>
                    <a:pt x="281" y="3"/>
                  </a:lnTo>
                  <a:lnTo>
                    <a:pt x="281" y="3"/>
                  </a:lnTo>
                  <a:lnTo>
                    <a:pt x="269" y="0"/>
                  </a:lnTo>
                  <a:lnTo>
                    <a:pt x="269" y="3"/>
                  </a:lnTo>
                  <a:lnTo>
                    <a:pt x="265" y="3"/>
                  </a:lnTo>
                  <a:lnTo>
                    <a:pt x="258" y="5"/>
                  </a:lnTo>
                  <a:lnTo>
                    <a:pt x="258" y="5"/>
                  </a:lnTo>
                  <a:lnTo>
                    <a:pt x="255" y="5"/>
                  </a:lnTo>
                  <a:lnTo>
                    <a:pt x="253" y="5"/>
                  </a:lnTo>
                  <a:lnTo>
                    <a:pt x="246" y="7"/>
                  </a:lnTo>
                  <a:lnTo>
                    <a:pt x="243" y="7"/>
                  </a:lnTo>
                  <a:lnTo>
                    <a:pt x="241" y="7"/>
                  </a:lnTo>
                  <a:lnTo>
                    <a:pt x="239" y="7"/>
                  </a:lnTo>
                  <a:lnTo>
                    <a:pt x="239" y="5"/>
                  </a:lnTo>
                  <a:lnTo>
                    <a:pt x="234" y="3"/>
                  </a:lnTo>
                  <a:lnTo>
                    <a:pt x="232" y="0"/>
                  </a:lnTo>
                  <a:lnTo>
                    <a:pt x="229" y="0"/>
                  </a:lnTo>
                  <a:lnTo>
                    <a:pt x="227" y="3"/>
                  </a:lnTo>
                  <a:lnTo>
                    <a:pt x="222" y="7"/>
                  </a:lnTo>
                  <a:lnTo>
                    <a:pt x="222" y="7"/>
                  </a:lnTo>
                  <a:lnTo>
                    <a:pt x="222" y="10"/>
                  </a:lnTo>
                  <a:lnTo>
                    <a:pt x="222" y="12"/>
                  </a:lnTo>
                  <a:lnTo>
                    <a:pt x="220" y="15"/>
                  </a:lnTo>
                  <a:lnTo>
                    <a:pt x="220" y="17"/>
                  </a:lnTo>
                  <a:lnTo>
                    <a:pt x="217" y="19"/>
                  </a:lnTo>
                  <a:lnTo>
                    <a:pt x="217" y="19"/>
                  </a:lnTo>
                  <a:lnTo>
                    <a:pt x="215" y="22"/>
                  </a:lnTo>
                  <a:lnTo>
                    <a:pt x="213" y="22"/>
                  </a:lnTo>
                  <a:lnTo>
                    <a:pt x="210" y="22"/>
                  </a:lnTo>
                  <a:lnTo>
                    <a:pt x="210" y="19"/>
                  </a:lnTo>
                  <a:lnTo>
                    <a:pt x="210" y="19"/>
                  </a:lnTo>
                  <a:lnTo>
                    <a:pt x="210" y="17"/>
                  </a:lnTo>
                  <a:lnTo>
                    <a:pt x="210" y="17"/>
                  </a:lnTo>
                  <a:lnTo>
                    <a:pt x="210" y="15"/>
                  </a:lnTo>
                  <a:lnTo>
                    <a:pt x="210" y="12"/>
                  </a:lnTo>
                  <a:lnTo>
                    <a:pt x="210" y="12"/>
                  </a:lnTo>
                  <a:lnTo>
                    <a:pt x="210" y="10"/>
                  </a:lnTo>
                  <a:lnTo>
                    <a:pt x="210" y="10"/>
                  </a:lnTo>
                  <a:lnTo>
                    <a:pt x="208" y="7"/>
                  </a:lnTo>
                  <a:lnTo>
                    <a:pt x="206" y="7"/>
                  </a:lnTo>
                  <a:lnTo>
                    <a:pt x="206" y="7"/>
                  </a:lnTo>
                  <a:lnTo>
                    <a:pt x="203" y="10"/>
                  </a:lnTo>
                  <a:lnTo>
                    <a:pt x="203" y="12"/>
                  </a:lnTo>
                  <a:lnTo>
                    <a:pt x="203" y="12"/>
                  </a:lnTo>
                  <a:lnTo>
                    <a:pt x="201" y="15"/>
                  </a:lnTo>
                  <a:lnTo>
                    <a:pt x="198" y="17"/>
                  </a:lnTo>
                  <a:lnTo>
                    <a:pt x="196" y="19"/>
                  </a:lnTo>
                  <a:lnTo>
                    <a:pt x="194" y="24"/>
                  </a:lnTo>
                  <a:lnTo>
                    <a:pt x="194" y="24"/>
                  </a:lnTo>
                  <a:lnTo>
                    <a:pt x="191" y="26"/>
                  </a:lnTo>
                  <a:lnTo>
                    <a:pt x="191" y="26"/>
                  </a:lnTo>
                  <a:lnTo>
                    <a:pt x="191" y="26"/>
                  </a:lnTo>
                  <a:lnTo>
                    <a:pt x="194" y="29"/>
                  </a:lnTo>
                  <a:lnTo>
                    <a:pt x="194" y="26"/>
                  </a:lnTo>
                  <a:lnTo>
                    <a:pt x="194" y="26"/>
                  </a:lnTo>
                  <a:lnTo>
                    <a:pt x="198" y="24"/>
                  </a:lnTo>
                  <a:lnTo>
                    <a:pt x="198" y="24"/>
                  </a:lnTo>
                  <a:lnTo>
                    <a:pt x="198" y="26"/>
                  </a:lnTo>
                  <a:lnTo>
                    <a:pt x="198" y="26"/>
                  </a:lnTo>
                  <a:lnTo>
                    <a:pt x="191" y="31"/>
                  </a:lnTo>
                  <a:lnTo>
                    <a:pt x="184" y="31"/>
                  </a:lnTo>
                  <a:lnTo>
                    <a:pt x="177" y="34"/>
                  </a:lnTo>
                  <a:lnTo>
                    <a:pt x="177" y="34"/>
                  </a:lnTo>
                  <a:lnTo>
                    <a:pt x="175" y="36"/>
                  </a:lnTo>
                  <a:lnTo>
                    <a:pt x="172" y="38"/>
                  </a:lnTo>
                  <a:lnTo>
                    <a:pt x="168" y="45"/>
                  </a:lnTo>
                  <a:lnTo>
                    <a:pt x="165" y="45"/>
                  </a:lnTo>
                  <a:lnTo>
                    <a:pt x="163" y="48"/>
                  </a:lnTo>
                  <a:lnTo>
                    <a:pt x="163" y="48"/>
                  </a:lnTo>
                  <a:lnTo>
                    <a:pt x="161" y="45"/>
                  </a:lnTo>
                  <a:lnTo>
                    <a:pt x="161" y="43"/>
                  </a:lnTo>
                  <a:lnTo>
                    <a:pt x="161" y="38"/>
                  </a:lnTo>
                  <a:lnTo>
                    <a:pt x="158" y="36"/>
                  </a:lnTo>
                  <a:lnTo>
                    <a:pt x="158" y="34"/>
                  </a:lnTo>
                  <a:lnTo>
                    <a:pt x="161" y="31"/>
                  </a:lnTo>
                  <a:lnTo>
                    <a:pt x="161" y="29"/>
                  </a:lnTo>
                  <a:lnTo>
                    <a:pt x="158" y="29"/>
                  </a:lnTo>
                  <a:lnTo>
                    <a:pt x="149" y="34"/>
                  </a:lnTo>
                  <a:lnTo>
                    <a:pt x="146" y="34"/>
                  </a:lnTo>
                  <a:lnTo>
                    <a:pt x="146" y="34"/>
                  </a:lnTo>
                  <a:lnTo>
                    <a:pt x="144" y="31"/>
                  </a:lnTo>
                  <a:lnTo>
                    <a:pt x="144" y="31"/>
                  </a:lnTo>
                  <a:lnTo>
                    <a:pt x="144" y="31"/>
                  </a:lnTo>
                  <a:lnTo>
                    <a:pt x="142" y="34"/>
                  </a:lnTo>
                  <a:lnTo>
                    <a:pt x="142" y="34"/>
                  </a:lnTo>
                  <a:lnTo>
                    <a:pt x="139" y="34"/>
                  </a:lnTo>
                  <a:lnTo>
                    <a:pt x="139" y="31"/>
                  </a:lnTo>
                  <a:lnTo>
                    <a:pt x="139" y="29"/>
                  </a:lnTo>
                  <a:lnTo>
                    <a:pt x="142" y="26"/>
                  </a:lnTo>
                  <a:lnTo>
                    <a:pt x="139" y="26"/>
                  </a:lnTo>
                  <a:lnTo>
                    <a:pt x="139" y="24"/>
                  </a:lnTo>
                  <a:lnTo>
                    <a:pt x="139" y="24"/>
                  </a:lnTo>
                  <a:lnTo>
                    <a:pt x="137" y="24"/>
                  </a:lnTo>
                  <a:lnTo>
                    <a:pt x="137" y="24"/>
                  </a:lnTo>
                  <a:lnTo>
                    <a:pt x="135" y="22"/>
                  </a:lnTo>
                  <a:lnTo>
                    <a:pt x="135" y="22"/>
                  </a:lnTo>
                  <a:lnTo>
                    <a:pt x="135" y="19"/>
                  </a:lnTo>
                  <a:lnTo>
                    <a:pt x="132" y="19"/>
                  </a:lnTo>
                  <a:lnTo>
                    <a:pt x="127" y="19"/>
                  </a:lnTo>
                  <a:lnTo>
                    <a:pt x="125" y="19"/>
                  </a:lnTo>
                  <a:lnTo>
                    <a:pt x="123" y="19"/>
                  </a:lnTo>
                  <a:lnTo>
                    <a:pt x="118" y="19"/>
                  </a:lnTo>
                  <a:lnTo>
                    <a:pt x="116" y="19"/>
                  </a:lnTo>
                  <a:lnTo>
                    <a:pt x="113" y="22"/>
                  </a:lnTo>
                  <a:lnTo>
                    <a:pt x="111" y="22"/>
                  </a:lnTo>
                  <a:lnTo>
                    <a:pt x="111" y="22"/>
                  </a:lnTo>
                  <a:lnTo>
                    <a:pt x="111" y="22"/>
                  </a:lnTo>
                  <a:lnTo>
                    <a:pt x="111" y="19"/>
                  </a:lnTo>
                  <a:lnTo>
                    <a:pt x="111" y="17"/>
                  </a:lnTo>
                  <a:lnTo>
                    <a:pt x="108" y="17"/>
                  </a:lnTo>
                  <a:lnTo>
                    <a:pt x="108" y="17"/>
                  </a:lnTo>
                  <a:lnTo>
                    <a:pt x="101" y="19"/>
                  </a:lnTo>
                  <a:lnTo>
                    <a:pt x="99" y="19"/>
                  </a:lnTo>
                  <a:lnTo>
                    <a:pt x="97" y="22"/>
                  </a:lnTo>
                  <a:lnTo>
                    <a:pt x="94" y="22"/>
                  </a:lnTo>
                  <a:lnTo>
                    <a:pt x="94" y="19"/>
                  </a:lnTo>
                  <a:lnTo>
                    <a:pt x="94" y="19"/>
                  </a:lnTo>
                  <a:lnTo>
                    <a:pt x="94" y="19"/>
                  </a:lnTo>
                  <a:lnTo>
                    <a:pt x="94" y="17"/>
                  </a:lnTo>
                  <a:lnTo>
                    <a:pt x="92" y="17"/>
                  </a:lnTo>
                  <a:lnTo>
                    <a:pt x="92" y="17"/>
                  </a:lnTo>
                  <a:lnTo>
                    <a:pt x="92" y="17"/>
                  </a:lnTo>
                  <a:lnTo>
                    <a:pt x="90" y="19"/>
                  </a:lnTo>
                  <a:lnTo>
                    <a:pt x="90" y="19"/>
                  </a:lnTo>
                  <a:lnTo>
                    <a:pt x="90" y="22"/>
                  </a:lnTo>
                  <a:lnTo>
                    <a:pt x="85" y="24"/>
                  </a:lnTo>
                  <a:lnTo>
                    <a:pt x="82" y="24"/>
                  </a:lnTo>
                  <a:lnTo>
                    <a:pt x="82" y="24"/>
                  </a:lnTo>
                  <a:lnTo>
                    <a:pt x="82" y="24"/>
                  </a:lnTo>
                  <a:lnTo>
                    <a:pt x="82" y="22"/>
                  </a:lnTo>
                  <a:lnTo>
                    <a:pt x="85" y="22"/>
                  </a:lnTo>
                  <a:lnTo>
                    <a:pt x="85" y="19"/>
                  </a:lnTo>
                  <a:lnTo>
                    <a:pt x="85" y="17"/>
                  </a:lnTo>
                  <a:lnTo>
                    <a:pt x="85" y="17"/>
                  </a:lnTo>
                  <a:lnTo>
                    <a:pt x="85" y="15"/>
                  </a:lnTo>
                  <a:lnTo>
                    <a:pt x="82" y="12"/>
                  </a:lnTo>
                  <a:lnTo>
                    <a:pt x="80" y="12"/>
                  </a:lnTo>
                  <a:lnTo>
                    <a:pt x="78" y="12"/>
                  </a:lnTo>
                  <a:lnTo>
                    <a:pt x="78" y="12"/>
                  </a:lnTo>
                  <a:lnTo>
                    <a:pt x="75" y="12"/>
                  </a:lnTo>
                  <a:lnTo>
                    <a:pt x="73" y="12"/>
                  </a:lnTo>
                  <a:lnTo>
                    <a:pt x="68" y="10"/>
                  </a:lnTo>
                  <a:lnTo>
                    <a:pt x="66" y="10"/>
                  </a:lnTo>
                  <a:lnTo>
                    <a:pt x="66" y="10"/>
                  </a:lnTo>
                  <a:lnTo>
                    <a:pt x="64" y="12"/>
                  </a:lnTo>
                  <a:lnTo>
                    <a:pt x="61" y="15"/>
                  </a:lnTo>
                  <a:lnTo>
                    <a:pt x="61" y="15"/>
                  </a:lnTo>
                  <a:lnTo>
                    <a:pt x="59" y="15"/>
                  </a:lnTo>
                  <a:lnTo>
                    <a:pt x="56" y="15"/>
                  </a:lnTo>
                  <a:lnTo>
                    <a:pt x="54" y="17"/>
                  </a:lnTo>
                  <a:lnTo>
                    <a:pt x="47" y="17"/>
                  </a:lnTo>
                  <a:lnTo>
                    <a:pt x="37" y="17"/>
                  </a:lnTo>
                  <a:lnTo>
                    <a:pt x="35" y="19"/>
                  </a:lnTo>
                  <a:lnTo>
                    <a:pt x="35" y="19"/>
                  </a:lnTo>
                  <a:lnTo>
                    <a:pt x="33" y="22"/>
                  </a:lnTo>
                  <a:lnTo>
                    <a:pt x="28" y="26"/>
                  </a:lnTo>
                  <a:lnTo>
                    <a:pt x="28" y="26"/>
                  </a:lnTo>
                  <a:lnTo>
                    <a:pt x="26" y="29"/>
                  </a:lnTo>
                  <a:lnTo>
                    <a:pt x="26" y="31"/>
                  </a:lnTo>
                  <a:lnTo>
                    <a:pt x="26" y="31"/>
                  </a:lnTo>
                  <a:lnTo>
                    <a:pt x="21" y="36"/>
                  </a:lnTo>
                  <a:lnTo>
                    <a:pt x="21" y="36"/>
                  </a:lnTo>
                  <a:lnTo>
                    <a:pt x="19" y="38"/>
                  </a:lnTo>
                  <a:lnTo>
                    <a:pt x="19" y="41"/>
                  </a:lnTo>
                  <a:lnTo>
                    <a:pt x="19" y="43"/>
                  </a:lnTo>
                  <a:lnTo>
                    <a:pt x="19" y="43"/>
                  </a:lnTo>
                  <a:lnTo>
                    <a:pt x="19" y="43"/>
                  </a:lnTo>
                  <a:lnTo>
                    <a:pt x="16" y="45"/>
                  </a:lnTo>
                  <a:lnTo>
                    <a:pt x="16" y="48"/>
                  </a:lnTo>
                  <a:lnTo>
                    <a:pt x="16" y="50"/>
                  </a:lnTo>
                  <a:lnTo>
                    <a:pt x="16" y="50"/>
                  </a:lnTo>
                  <a:lnTo>
                    <a:pt x="16" y="52"/>
                  </a:lnTo>
                  <a:lnTo>
                    <a:pt x="16" y="55"/>
                  </a:lnTo>
                  <a:lnTo>
                    <a:pt x="16" y="57"/>
                  </a:lnTo>
                  <a:lnTo>
                    <a:pt x="19" y="57"/>
                  </a:lnTo>
                  <a:lnTo>
                    <a:pt x="19" y="60"/>
                  </a:lnTo>
                  <a:lnTo>
                    <a:pt x="21" y="62"/>
                  </a:lnTo>
                  <a:lnTo>
                    <a:pt x="23" y="62"/>
                  </a:lnTo>
                  <a:lnTo>
                    <a:pt x="23" y="62"/>
                  </a:lnTo>
                  <a:lnTo>
                    <a:pt x="23" y="64"/>
                  </a:lnTo>
                  <a:lnTo>
                    <a:pt x="23" y="64"/>
                  </a:lnTo>
                  <a:lnTo>
                    <a:pt x="21" y="67"/>
                  </a:lnTo>
                  <a:lnTo>
                    <a:pt x="21" y="67"/>
                  </a:lnTo>
                  <a:lnTo>
                    <a:pt x="21" y="67"/>
                  </a:lnTo>
                  <a:lnTo>
                    <a:pt x="19" y="69"/>
                  </a:lnTo>
                  <a:lnTo>
                    <a:pt x="16" y="69"/>
                  </a:lnTo>
                  <a:lnTo>
                    <a:pt x="14" y="69"/>
                  </a:lnTo>
                  <a:lnTo>
                    <a:pt x="11" y="69"/>
                  </a:lnTo>
                  <a:lnTo>
                    <a:pt x="11" y="71"/>
                  </a:lnTo>
                  <a:lnTo>
                    <a:pt x="11" y="74"/>
                  </a:lnTo>
                  <a:lnTo>
                    <a:pt x="11" y="76"/>
                  </a:lnTo>
                  <a:lnTo>
                    <a:pt x="9" y="78"/>
                  </a:lnTo>
                  <a:lnTo>
                    <a:pt x="9" y="81"/>
                  </a:lnTo>
                  <a:lnTo>
                    <a:pt x="9" y="81"/>
                  </a:lnTo>
                  <a:lnTo>
                    <a:pt x="9" y="81"/>
                  </a:lnTo>
                  <a:lnTo>
                    <a:pt x="4" y="83"/>
                  </a:lnTo>
                  <a:lnTo>
                    <a:pt x="0" y="83"/>
                  </a:lnTo>
                  <a:lnTo>
                    <a:pt x="0" y="88"/>
                  </a:lnTo>
                  <a:lnTo>
                    <a:pt x="0" y="88"/>
                  </a:lnTo>
                  <a:lnTo>
                    <a:pt x="0" y="93"/>
                  </a:lnTo>
                  <a:lnTo>
                    <a:pt x="0" y="97"/>
                  </a:lnTo>
                  <a:lnTo>
                    <a:pt x="0" y="102"/>
                  </a:lnTo>
                  <a:lnTo>
                    <a:pt x="2" y="105"/>
                  </a:lnTo>
                  <a:lnTo>
                    <a:pt x="4" y="105"/>
                  </a:lnTo>
                  <a:lnTo>
                    <a:pt x="7" y="102"/>
                  </a:lnTo>
                  <a:lnTo>
                    <a:pt x="11" y="102"/>
                  </a:lnTo>
                  <a:lnTo>
                    <a:pt x="37" y="114"/>
                  </a:lnTo>
                  <a:lnTo>
                    <a:pt x="54" y="116"/>
                  </a:lnTo>
                  <a:lnTo>
                    <a:pt x="64" y="121"/>
                  </a:lnTo>
                  <a:lnTo>
                    <a:pt x="68" y="121"/>
                  </a:lnTo>
                  <a:lnTo>
                    <a:pt x="80" y="119"/>
                  </a:lnTo>
                  <a:lnTo>
                    <a:pt x="90" y="119"/>
                  </a:lnTo>
                  <a:lnTo>
                    <a:pt x="94" y="119"/>
                  </a:lnTo>
                  <a:lnTo>
                    <a:pt x="94" y="119"/>
                  </a:lnTo>
                  <a:lnTo>
                    <a:pt x="97" y="119"/>
                  </a:lnTo>
                  <a:lnTo>
                    <a:pt x="99" y="119"/>
                  </a:lnTo>
                  <a:lnTo>
                    <a:pt x="104" y="121"/>
                  </a:lnTo>
                  <a:lnTo>
                    <a:pt x="104" y="121"/>
                  </a:lnTo>
                  <a:lnTo>
                    <a:pt x="106" y="119"/>
                  </a:lnTo>
                  <a:lnTo>
                    <a:pt x="106" y="119"/>
                  </a:lnTo>
                  <a:lnTo>
                    <a:pt x="106" y="119"/>
                  </a:lnTo>
                  <a:lnTo>
                    <a:pt x="108" y="119"/>
                  </a:lnTo>
                  <a:lnTo>
                    <a:pt x="111" y="119"/>
                  </a:lnTo>
                  <a:lnTo>
                    <a:pt x="111" y="121"/>
                  </a:lnTo>
                  <a:lnTo>
                    <a:pt x="113" y="121"/>
                  </a:lnTo>
                  <a:lnTo>
                    <a:pt x="116" y="121"/>
                  </a:lnTo>
                  <a:lnTo>
                    <a:pt x="130" y="119"/>
                  </a:lnTo>
                  <a:lnTo>
                    <a:pt x="130" y="119"/>
                  </a:lnTo>
                  <a:lnTo>
                    <a:pt x="135" y="119"/>
                  </a:lnTo>
                  <a:lnTo>
                    <a:pt x="153" y="116"/>
                  </a:lnTo>
                  <a:lnTo>
                    <a:pt x="158" y="116"/>
                  </a:lnTo>
                  <a:lnTo>
                    <a:pt x="161" y="116"/>
                  </a:lnTo>
                  <a:lnTo>
                    <a:pt x="163" y="114"/>
                  </a:lnTo>
                  <a:lnTo>
                    <a:pt x="163" y="114"/>
                  </a:lnTo>
                  <a:lnTo>
                    <a:pt x="170" y="116"/>
                  </a:lnTo>
                  <a:lnTo>
                    <a:pt x="187" y="121"/>
                  </a:lnTo>
                  <a:lnTo>
                    <a:pt x="191" y="123"/>
                  </a:lnTo>
                  <a:lnTo>
                    <a:pt x="191" y="123"/>
                  </a:lnTo>
                  <a:lnTo>
                    <a:pt x="194" y="121"/>
                  </a:lnTo>
                  <a:lnTo>
                    <a:pt x="196" y="121"/>
                  </a:lnTo>
                  <a:lnTo>
                    <a:pt x="196" y="121"/>
                  </a:lnTo>
                  <a:lnTo>
                    <a:pt x="198" y="119"/>
                  </a:lnTo>
                  <a:lnTo>
                    <a:pt x="201" y="119"/>
                  </a:lnTo>
                  <a:lnTo>
                    <a:pt x="201" y="119"/>
                  </a:lnTo>
                  <a:lnTo>
                    <a:pt x="203" y="121"/>
                  </a:lnTo>
                  <a:lnTo>
                    <a:pt x="203" y="121"/>
                  </a:lnTo>
                  <a:lnTo>
                    <a:pt x="206" y="123"/>
                  </a:lnTo>
                  <a:lnTo>
                    <a:pt x="208" y="123"/>
                  </a:lnTo>
                  <a:lnTo>
                    <a:pt x="210" y="123"/>
                  </a:lnTo>
                  <a:lnTo>
                    <a:pt x="213" y="123"/>
                  </a:lnTo>
                  <a:lnTo>
                    <a:pt x="215" y="123"/>
                  </a:lnTo>
                  <a:lnTo>
                    <a:pt x="215" y="121"/>
                  </a:lnTo>
                  <a:lnTo>
                    <a:pt x="215" y="121"/>
                  </a:lnTo>
                  <a:lnTo>
                    <a:pt x="217" y="121"/>
                  </a:lnTo>
                  <a:lnTo>
                    <a:pt x="217" y="121"/>
                  </a:lnTo>
                  <a:lnTo>
                    <a:pt x="220" y="121"/>
                  </a:lnTo>
                  <a:lnTo>
                    <a:pt x="220" y="119"/>
                  </a:lnTo>
                  <a:lnTo>
                    <a:pt x="220" y="119"/>
                  </a:lnTo>
                  <a:lnTo>
                    <a:pt x="222" y="119"/>
                  </a:lnTo>
                  <a:lnTo>
                    <a:pt x="227" y="119"/>
                  </a:lnTo>
                  <a:lnTo>
                    <a:pt x="241" y="116"/>
                  </a:lnTo>
                  <a:lnTo>
                    <a:pt x="246" y="119"/>
                  </a:lnTo>
                  <a:lnTo>
                    <a:pt x="248" y="116"/>
                  </a:lnTo>
                  <a:lnTo>
                    <a:pt x="253" y="116"/>
                  </a:lnTo>
                  <a:lnTo>
                    <a:pt x="255" y="116"/>
                  </a:lnTo>
                  <a:lnTo>
                    <a:pt x="260" y="119"/>
                  </a:lnTo>
                  <a:lnTo>
                    <a:pt x="262" y="119"/>
                  </a:lnTo>
                  <a:lnTo>
                    <a:pt x="262" y="119"/>
                  </a:lnTo>
                  <a:lnTo>
                    <a:pt x="265" y="121"/>
                  </a:lnTo>
                  <a:lnTo>
                    <a:pt x="265" y="121"/>
                  </a:lnTo>
                  <a:lnTo>
                    <a:pt x="265" y="123"/>
                  </a:lnTo>
                  <a:lnTo>
                    <a:pt x="267" y="123"/>
                  </a:lnTo>
                  <a:lnTo>
                    <a:pt x="269" y="123"/>
                  </a:lnTo>
                  <a:lnTo>
                    <a:pt x="269" y="123"/>
                  </a:lnTo>
                  <a:lnTo>
                    <a:pt x="269" y="123"/>
                  </a:lnTo>
                  <a:lnTo>
                    <a:pt x="272" y="123"/>
                  </a:lnTo>
                  <a:lnTo>
                    <a:pt x="272" y="123"/>
                  </a:lnTo>
                  <a:lnTo>
                    <a:pt x="274" y="126"/>
                  </a:lnTo>
                  <a:lnTo>
                    <a:pt x="277" y="128"/>
                  </a:lnTo>
                  <a:lnTo>
                    <a:pt x="277" y="128"/>
                  </a:lnTo>
                  <a:lnTo>
                    <a:pt x="279" y="128"/>
                  </a:lnTo>
                  <a:lnTo>
                    <a:pt x="281" y="131"/>
                  </a:lnTo>
                  <a:lnTo>
                    <a:pt x="286" y="131"/>
                  </a:lnTo>
                  <a:lnTo>
                    <a:pt x="288" y="131"/>
                  </a:lnTo>
                  <a:lnTo>
                    <a:pt x="288" y="133"/>
                  </a:lnTo>
                  <a:lnTo>
                    <a:pt x="293" y="135"/>
                  </a:lnTo>
                  <a:lnTo>
                    <a:pt x="295" y="138"/>
                  </a:lnTo>
                  <a:lnTo>
                    <a:pt x="295" y="140"/>
                  </a:lnTo>
                  <a:lnTo>
                    <a:pt x="298" y="135"/>
                  </a:lnTo>
                  <a:lnTo>
                    <a:pt x="303" y="131"/>
                  </a:lnTo>
                  <a:lnTo>
                    <a:pt x="307" y="128"/>
                  </a:lnTo>
                  <a:lnTo>
                    <a:pt x="310" y="126"/>
                  </a:lnTo>
                  <a:lnTo>
                    <a:pt x="312" y="123"/>
                  </a:lnTo>
                  <a:lnTo>
                    <a:pt x="312" y="123"/>
                  </a:lnTo>
                  <a:lnTo>
                    <a:pt x="314" y="123"/>
                  </a:lnTo>
                  <a:lnTo>
                    <a:pt x="314" y="123"/>
                  </a:lnTo>
                  <a:lnTo>
                    <a:pt x="317" y="123"/>
                  </a:lnTo>
                  <a:lnTo>
                    <a:pt x="317" y="121"/>
                  </a:lnTo>
                  <a:lnTo>
                    <a:pt x="317" y="121"/>
                  </a:lnTo>
                  <a:lnTo>
                    <a:pt x="317" y="121"/>
                  </a:lnTo>
                  <a:lnTo>
                    <a:pt x="319" y="121"/>
                  </a:lnTo>
                  <a:lnTo>
                    <a:pt x="322" y="121"/>
                  </a:lnTo>
                  <a:lnTo>
                    <a:pt x="324" y="121"/>
                  </a:lnTo>
                  <a:lnTo>
                    <a:pt x="326" y="121"/>
                  </a:lnTo>
                  <a:lnTo>
                    <a:pt x="329" y="116"/>
                  </a:lnTo>
                  <a:lnTo>
                    <a:pt x="343" y="112"/>
                  </a:lnTo>
                  <a:lnTo>
                    <a:pt x="345" y="109"/>
                  </a:lnTo>
                  <a:lnTo>
                    <a:pt x="345" y="10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19">
              <a:extLst>
                <a:ext uri="{FF2B5EF4-FFF2-40B4-BE49-F238E27FC236}">
                  <a16:creationId xmlns:a16="http://schemas.microsoft.com/office/drawing/2014/main" id="{AADC182E-A61B-4594-8276-904DED29888B}"/>
                </a:ext>
              </a:extLst>
            </p:cNvPr>
            <p:cNvSpPr>
              <a:spLocks/>
            </p:cNvSpPr>
            <p:nvPr/>
          </p:nvSpPr>
          <p:spPr bwMode="auto">
            <a:xfrm>
              <a:off x="5014" y="1788"/>
              <a:ext cx="199" cy="232"/>
            </a:xfrm>
            <a:custGeom>
              <a:avLst/>
              <a:gdLst>
                <a:gd name="T0" fmla="*/ 180 w 199"/>
                <a:gd name="T1" fmla="*/ 62 h 232"/>
                <a:gd name="T2" fmla="*/ 187 w 199"/>
                <a:gd name="T3" fmla="*/ 31 h 232"/>
                <a:gd name="T4" fmla="*/ 180 w 199"/>
                <a:gd name="T5" fmla="*/ 15 h 232"/>
                <a:gd name="T6" fmla="*/ 182 w 199"/>
                <a:gd name="T7" fmla="*/ 0 h 232"/>
                <a:gd name="T8" fmla="*/ 166 w 199"/>
                <a:gd name="T9" fmla="*/ 15 h 232"/>
                <a:gd name="T10" fmla="*/ 142 w 199"/>
                <a:gd name="T11" fmla="*/ 24 h 232"/>
                <a:gd name="T12" fmla="*/ 137 w 199"/>
                <a:gd name="T13" fmla="*/ 22 h 232"/>
                <a:gd name="T14" fmla="*/ 126 w 199"/>
                <a:gd name="T15" fmla="*/ 22 h 232"/>
                <a:gd name="T16" fmla="*/ 114 w 199"/>
                <a:gd name="T17" fmla="*/ 17 h 232"/>
                <a:gd name="T18" fmla="*/ 90 w 199"/>
                <a:gd name="T19" fmla="*/ 22 h 232"/>
                <a:gd name="T20" fmla="*/ 90 w 199"/>
                <a:gd name="T21" fmla="*/ 24 h 232"/>
                <a:gd name="T22" fmla="*/ 95 w 199"/>
                <a:gd name="T23" fmla="*/ 29 h 232"/>
                <a:gd name="T24" fmla="*/ 81 w 199"/>
                <a:gd name="T25" fmla="*/ 48 h 232"/>
                <a:gd name="T26" fmla="*/ 69 w 199"/>
                <a:gd name="T27" fmla="*/ 60 h 232"/>
                <a:gd name="T28" fmla="*/ 62 w 199"/>
                <a:gd name="T29" fmla="*/ 55 h 232"/>
                <a:gd name="T30" fmla="*/ 57 w 199"/>
                <a:gd name="T31" fmla="*/ 53 h 232"/>
                <a:gd name="T32" fmla="*/ 55 w 199"/>
                <a:gd name="T33" fmla="*/ 50 h 232"/>
                <a:gd name="T34" fmla="*/ 40 w 199"/>
                <a:gd name="T35" fmla="*/ 74 h 232"/>
                <a:gd name="T36" fmla="*/ 36 w 199"/>
                <a:gd name="T37" fmla="*/ 81 h 232"/>
                <a:gd name="T38" fmla="*/ 33 w 199"/>
                <a:gd name="T39" fmla="*/ 86 h 232"/>
                <a:gd name="T40" fmla="*/ 31 w 199"/>
                <a:gd name="T41" fmla="*/ 93 h 232"/>
                <a:gd name="T42" fmla="*/ 31 w 199"/>
                <a:gd name="T43" fmla="*/ 97 h 232"/>
                <a:gd name="T44" fmla="*/ 26 w 199"/>
                <a:gd name="T45" fmla="*/ 112 h 232"/>
                <a:gd name="T46" fmla="*/ 19 w 199"/>
                <a:gd name="T47" fmla="*/ 109 h 232"/>
                <a:gd name="T48" fmla="*/ 17 w 199"/>
                <a:gd name="T49" fmla="*/ 112 h 232"/>
                <a:gd name="T50" fmla="*/ 12 w 199"/>
                <a:gd name="T51" fmla="*/ 124 h 232"/>
                <a:gd name="T52" fmla="*/ 14 w 199"/>
                <a:gd name="T53" fmla="*/ 131 h 232"/>
                <a:gd name="T54" fmla="*/ 10 w 199"/>
                <a:gd name="T55" fmla="*/ 142 h 232"/>
                <a:gd name="T56" fmla="*/ 5 w 199"/>
                <a:gd name="T57" fmla="*/ 164 h 232"/>
                <a:gd name="T58" fmla="*/ 5 w 199"/>
                <a:gd name="T59" fmla="*/ 176 h 232"/>
                <a:gd name="T60" fmla="*/ 3 w 199"/>
                <a:gd name="T61" fmla="*/ 187 h 232"/>
                <a:gd name="T62" fmla="*/ 3 w 199"/>
                <a:gd name="T63" fmla="*/ 197 h 232"/>
                <a:gd name="T64" fmla="*/ 0 w 199"/>
                <a:gd name="T65" fmla="*/ 202 h 232"/>
                <a:gd name="T66" fmla="*/ 14 w 199"/>
                <a:gd name="T67" fmla="*/ 206 h 232"/>
                <a:gd name="T68" fmla="*/ 19 w 199"/>
                <a:gd name="T69" fmla="*/ 206 h 232"/>
                <a:gd name="T70" fmla="*/ 21 w 199"/>
                <a:gd name="T71" fmla="*/ 209 h 232"/>
                <a:gd name="T72" fmla="*/ 29 w 199"/>
                <a:gd name="T73" fmla="*/ 206 h 232"/>
                <a:gd name="T74" fmla="*/ 31 w 199"/>
                <a:gd name="T75" fmla="*/ 209 h 232"/>
                <a:gd name="T76" fmla="*/ 36 w 199"/>
                <a:gd name="T77" fmla="*/ 209 h 232"/>
                <a:gd name="T78" fmla="*/ 43 w 199"/>
                <a:gd name="T79" fmla="*/ 202 h 232"/>
                <a:gd name="T80" fmla="*/ 55 w 199"/>
                <a:gd name="T81" fmla="*/ 218 h 232"/>
                <a:gd name="T82" fmla="*/ 66 w 199"/>
                <a:gd name="T83" fmla="*/ 216 h 232"/>
                <a:gd name="T84" fmla="*/ 69 w 199"/>
                <a:gd name="T85" fmla="*/ 216 h 232"/>
                <a:gd name="T86" fmla="*/ 92 w 199"/>
                <a:gd name="T87" fmla="*/ 221 h 232"/>
                <a:gd name="T88" fmla="*/ 116 w 199"/>
                <a:gd name="T89" fmla="*/ 225 h 232"/>
                <a:gd name="T90" fmla="*/ 133 w 199"/>
                <a:gd name="T91" fmla="*/ 232 h 232"/>
                <a:gd name="T92" fmla="*/ 140 w 199"/>
                <a:gd name="T93" fmla="*/ 213 h 232"/>
                <a:gd name="T94" fmla="*/ 142 w 199"/>
                <a:gd name="T95" fmla="*/ 199 h 232"/>
                <a:gd name="T96" fmla="*/ 152 w 199"/>
                <a:gd name="T97" fmla="*/ 171 h 232"/>
                <a:gd name="T98" fmla="*/ 156 w 199"/>
                <a:gd name="T99" fmla="*/ 164 h 232"/>
                <a:gd name="T100" fmla="*/ 163 w 199"/>
                <a:gd name="T101" fmla="*/ 152 h 232"/>
                <a:gd name="T102" fmla="*/ 175 w 199"/>
                <a:gd name="T103" fmla="*/ 126 h 232"/>
                <a:gd name="T104" fmla="*/ 185 w 199"/>
                <a:gd name="T105" fmla="*/ 121 h 232"/>
                <a:gd name="T106" fmla="*/ 192 w 199"/>
                <a:gd name="T107" fmla="*/ 10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9" h="232">
                  <a:moveTo>
                    <a:pt x="199" y="74"/>
                  </a:moveTo>
                  <a:lnTo>
                    <a:pt x="197" y="69"/>
                  </a:lnTo>
                  <a:lnTo>
                    <a:pt x="192" y="69"/>
                  </a:lnTo>
                  <a:lnTo>
                    <a:pt x="187" y="67"/>
                  </a:lnTo>
                  <a:lnTo>
                    <a:pt x="182" y="67"/>
                  </a:lnTo>
                  <a:lnTo>
                    <a:pt x="180" y="62"/>
                  </a:lnTo>
                  <a:lnTo>
                    <a:pt x="180" y="57"/>
                  </a:lnTo>
                  <a:lnTo>
                    <a:pt x="187" y="38"/>
                  </a:lnTo>
                  <a:lnTo>
                    <a:pt x="190" y="34"/>
                  </a:lnTo>
                  <a:lnTo>
                    <a:pt x="192" y="31"/>
                  </a:lnTo>
                  <a:lnTo>
                    <a:pt x="192" y="31"/>
                  </a:lnTo>
                  <a:lnTo>
                    <a:pt x="187" y="31"/>
                  </a:lnTo>
                  <a:lnTo>
                    <a:pt x="185" y="29"/>
                  </a:lnTo>
                  <a:lnTo>
                    <a:pt x="180" y="26"/>
                  </a:lnTo>
                  <a:lnTo>
                    <a:pt x="180" y="24"/>
                  </a:lnTo>
                  <a:lnTo>
                    <a:pt x="178" y="22"/>
                  </a:lnTo>
                  <a:lnTo>
                    <a:pt x="178" y="22"/>
                  </a:lnTo>
                  <a:lnTo>
                    <a:pt x="180" y="15"/>
                  </a:lnTo>
                  <a:lnTo>
                    <a:pt x="182" y="12"/>
                  </a:lnTo>
                  <a:lnTo>
                    <a:pt x="182" y="10"/>
                  </a:lnTo>
                  <a:lnTo>
                    <a:pt x="182" y="5"/>
                  </a:lnTo>
                  <a:lnTo>
                    <a:pt x="182" y="3"/>
                  </a:lnTo>
                  <a:lnTo>
                    <a:pt x="182" y="3"/>
                  </a:lnTo>
                  <a:lnTo>
                    <a:pt x="182" y="0"/>
                  </a:lnTo>
                  <a:lnTo>
                    <a:pt x="182" y="0"/>
                  </a:lnTo>
                  <a:lnTo>
                    <a:pt x="182" y="0"/>
                  </a:lnTo>
                  <a:lnTo>
                    <a:pt x="173" y="8"/>
                  </a:lnTo>
                  <a:lnTo>
                    <a:pt x="171" y="10"/>
                  </a:lnTo>
                  <a:lnTo>
                    <a:pt x="166" y="12"/>
                  </a:lnTo>
                  <a:lnTo>
                    <a:pt x="166" y="15"/>
                  </a:lnTo>
                  <a:lnTo>
                    <a:pt x="163" y="17"/>
                  </a:lnTo>
                  <a:lnTo>
                    <a:pt x="161" y="19"/>
                  </a:lnTo>
                  <a:lnTo>
                    <a:pt x="159" y="22"/>
                  </a:lnTo>
                  <a:lnTo>
                    <a:pt x="154" y="22"/>
                  </a:lnTo>
                  <a:lnTo>
                    <a:pt x="147" y="24"/>
                  </a:lnTo>
                  <a:lnTo>
                    <a:pt x="142" y="24"/>
                  </a:lnTo>
                  <a:lnTo>
                    <a:pt x="140" y="24"/>
                  </a:lnTo>
                  <a:lnTo>
                    <a:pt x="137" y="24"/>
                  </a:lnTo>
                  <a:lnTo>
                    <a:pt x="137" y="24"/>
                  </a:lnTo>
                  <a:lnTo>
                    <a:pt x="137" y="24"/>
                  </a:lnTo>
                  <a:lnTo>
                    <a:pt x="137" y="24"/>
                  </a:lnTo>
                  <a:lnTo>
                    <a:pt x="137" y="22"/>
                  </a:lnTo>
                  <a:lnTo>
                    <a:pt x="135" y="22"/>
                  </a:lnTo>
                  <a:lnTo>
                    <a:pt x="135" y="22"/>
                  </a:lnTo>
                  <a:lnTo>
                    <a:pt x="130" y="22"/>
                  </a:lnTo>
                  <a:lnTo>
                    <a:pt x="130" y="22"/>
                  </a:lnTo>
                  <a:lnTo>
                    <a:pt x="128" y="22"/>
                  </a:lnTo>
                  <a:lnTo>
                    <a:pt x="126" y="22"/>
                  </a:lnTo>
                  <a:lnTo>
                    <a:pt x="126" y="22"/>
                  </a:lnTo>
                  <a:lnTo>
                    <a:pt x="123" y="19"/>
                  </a:lnTo>
                  <a:lnTo>
                    <a:pt x="121" y="17"/>
                  </a:lnTo>
                  <a:lnTo>
                    <a:pt x="121" y="17"/>
                  </a:lnTo>
                  <a:lnTo>
                    <a:pt x="116" y="17"/>
                  </a:lnTo>
                  <a:lnTo>
                    <a:pt x="114" y="17"/>
                  </a:lnTo>
                  <a:lnTo>
                    <a:pt x="109" y="17"/>
                  </a:lnTo>
                  <a:lnTo>
                    <a:pt x="95" y="19"/>
                  </a:lnTo>
                  <a:lnTo>
                    <a:pt x="92" y="19"/>
                  </a:lnTo>
                  <a:lnTo>
                    <a:pt x="90" y="19"/>
                  </a:lnTo>
                  <a:lnTo>
                    <a:pt x="90" y="22"/>
                  </a:lnTo>
                  <a:lnTo>
                    <a:pt x="90" y="22"/>
                  </a:lnTo>
                  <a:lnTo>
                    <a:pt x="90" y="24"/>
                  </a:lnTo>
                  <a:lnTo>
                    <a:pt x="90" y="24"/>
                  </a:lnTo>
                  <a:lnTo>
                    <a:pt x="90" y="24"/>
                  </a:lnTo>
                  <a:lnTo>
                    <a:pt x="90" y="24"/>
                  </a:lnTo>
                  <a:lnTo>
                    <a:pt x="90" y="24"/>
                  </a:lnTo>
                  <a:lnTo>
                    <a:pt x="90" y="24"/>
                  </a:lnTo>
                  <a:lnTo>
                    <a:pt x="92" y="26"/>
                  </a:lnTo>
                  <a:lnTo>
                    <a:pt x="95" y="26"/>
                  </a:lnTo>
                  <a:lnTo>
                    <a:pt x="95" y="26"/>
                  </a:lnTo>
                  <a:lnTo>
                    <a:pt x="95" y="29"/>
                  </a:lnTo>
                  <a:lnTo>
                    <a:pt x="95" y="29"/>
                  </a:lnTo>
                  <a:lnTo>
                    <a:pt x="95" y="29"/>
                  </a:lnTo>
                  <a:lnTo>
                    <a:pt x="95" y="31"/>
                  </a:lnTo>
                  <a:lnTo>
                    <a:pt x="85" y="41"/>
                  </a:lnTo>
                  <a:lnTo>
                    <a:pt x="83" y="43"/>
                  </a:lnTo>
                  <a:lnTo>
                    <a:pt x="81" y="45"/>
                  </a:lnTo>
                  <a:lnTo>
                    <a:pt x="81" y="48"/>
                  </a:lnTo>
                  <a:lnTo>
                    <a:pt x="81" y="48"/>
                  </a:lnTo>
                  <a:lnTo>
                    <a:pt x="76" y="55"/>
                  </a:lnTo>
                  <a:lnTo>
                    <a:pt x="74" y="60"/>
                  </a:lnTo>
                  <a:lnTo>
                    <a:pt x="74" y="62"/>
                  </a:lnTo>
                  <a:lnTo>
                    <a:pt x="71" y="62"/>
                  </a:lnTo>
                  <a:lnTo>
                    <a:pt x="71" y="62"/>
                  </a:lnTo>
                  <a:lnTo>
                    <a:pt x="69" y="60"/>
                  </a:lnTo>
                  <a:lnTo>
                    <a:pt x="69" y="57"/>
                  </a:lnTo>
                  <a:lnTo>
                    <a:pt x="66" y="57"/>
                  </a:lnTo>
                  <a:lnTo>
                    <a:pt x="66" y="57"/>
                  </a:lnTo>
                  <a:lnTo>
                    <a:pt x="64" y="55"/>
                  </a:lnTo>
                  <a:lnTo>
                    <a:pt x="62" y="55"/>
                  </a:lnTo>
                  <a:lnTo>
                    <a:pt x="62" y="55"/>
                  </a:lnTo>
                  <a:lnTo>
                    <a:pt x="62" y="55"/>
                  </a:lnTo>
                  <a:lnTo>
                    <a:pt x="59" y="53"/>
                  </a:lnTo>
                  <a:lnTo>
                    <a:pt x="59" y="53"/>
                  </a:lnTo>
                  <a:lnTo>
                    <a:pt x="59" y="53"/>
                  </a:lnTo>
                  <a:lnTo>
                    <a:pt x="59" y="53"/>
                  </a:lnTo>
                  <a:lnTo>
                    <a:pt x="57" y="53"/>
                  </a:lnTo>
                  <a:lnTo>
                    <a:pt x="57" y="53"/>
                  </a:lnTo>
                  <a:lnTo>
                    <a:pt x="57" y="53"/>
                  </a:lnTo>
                  <a:lnTo>
                    <a:pt x="55" y="50"/>
                  </a:lnTo>
                  <a:lnTo>
                    <a:pt x="55" y="50"/>
                  </a:lnTo>
                  <a:lnTo>
                    <a:pt x="55" y="50"/>
                  </a:lnTo>
                  <a:lnTo>
                    <a:pt x="55" y="50"/>
                  </a:lnTo>
                  <a:lnTo>
                    <a:pt x="50" y="53"/>
                  </a:lnTo>
                  <a:lnTo>
                    <a:pt x="50" y="55"/>
                  </a:lnTo>
                  <a:lnTo>
                    <a:pt x="47" y="57"/>
                  </a:lnTo>
                  <a:lnTo>
                    <a:pt x="45" y="64"/>
                  </a:lnTo>
                  <a:lnTo>
                    <a:pt x="43" y="71"/>
                  </a:lnTo>
                  <a:lnTo>
                    <a:pt x="40" y="74"/>
                  </a:lnTo>
                  <a:lnTo>
                    <a:pt x="40" y="76"/>
                  </a:lnTo>
                  <a:lnTo>
                    <a:pt x="38" y="76"/>
                  </a:lnTo>
                  <a:lnTo>
                    <a:pt x="38" y="79"/>
                  </a:lnTo>
                  <a:lnTo>
                    <a:pt x="38" y="79"/>
                  </a:lnTo>
                  <a:lnTo>
                    <a:pt x="38" y="81"/>
                  </a:lnTo>
                  <a:lnTo>
                    <a:pt x="36" y="81"/>
                  </a:lnTo>
                  <a:lnTo>
                    <a:pt x="36" y="81"/>
                  </a:lnTo>
                  <a:lnTo>
                    <a:pt x="33" y="81"/>
                  </a:lnTo>
                  <a:lnTo>
                    <a:pt x="33" y="81"/>
                  </a:lnTo>
                  <a:lnTo>
                    <a:pt x="33" y="83"/>
                  </a:lnTo>
                  <a:lnTo>
                    <a:pt x="33" y="83"/>
                  </a:lnTo>
                  <a:lnTo>
                    <a:pt x="33" y="86"/>
                  </a:lnTo>
                  <a:lnTo>
                    <a:pt x="33" y="90"/>
                  </a:lnTo>
                  <a:lnTo>
                    <a:pt x="33" y="90"/>
                  </a:lnTo>
                  <a:lnTo>
                    <a:pt x="33" y="93"/>
                  </a:lnTo>
                  <a:lnTo>
                    <a:pt x="33" y="93"/>
                  </a:lnTo>
                  <a:lnTo>
                    <a:pt x="31" y="93"/>
                  </a:lnTo>
                  <a:lnTo>
                    <a:pt x="31" y="93"/>
                  </a:lnTo>
                  <a:lnTo>
                    <a:pt x="31" y="93"/>
                  </a:lnTo>
                  <a:lnTo>
                    <a:pt x="31" y="95"/>
                  </a:lnTo>
                  <a:lnTo>
                    <a:pt x="31" y="95"/>
                  </a:lnTo>
                  <a:lnTo>
                    <a:pt x="31" y="95"/>
                  </a:lnTo>
                  <a:lnTo>
                    <a:pt x="31" y="97"/>
                  </a:lnTo>
                  <a:lnTo>
                    <a:pt x="31" y="97"/>
                  </a:lnTo>
                  <a:lnTo>
                    <a:pt x="31" y="97"/>
                  </a:lnTo>
                  <a:lnTo>
                    <a:pt x="29" y="102"/>
                  </a:lnTo>
                  <a:lnTo>
                    <a:pt x="26" y="107"/>
                  </a:lnTo>
                  <a:lnTo>
                    <a:pt x="26" y="109"/>
                  </a:lnTo>
                  <a:lnTo>
                    <a:pt x="26" y="109"/>
                  </a:lnTo>
                  <a:lnTo>
                    <a:pt x="26" y="112"/>
                  </a:lnTo>
                  <a:lnTo>
                    <a:pt x="24" y="112"/>
                  </a:lnTo>
                  <a:lnTo>
                    <a:pt x="24" y="112"/>
                  </a:lnTo>
                  <a:lnTo>
                    <a:pt x="21" y="112"/>
                  </a:lnTo>
                  <a:lnTo>
                    <a:pt x="21" y="112"/>
                  </a:lnTo>
                  <a:lnTo>
                    <a:pt x="19" y="109"/>
                  </a:lnTo>
                  <a:lnTo>
                    <a:pt x="19" y="109"/>
                  </a:lnTo>
                  <a:lnTo>
                    <a:pt x="19" y="109"/>
                  </a:lnTo>
                  <a:lnTo>
                    <a:pt x="19" y="109"/>
                  </a:lnTo>
                  <a:lnTo>
                    <a:pt x="19" y="109"/>
                  </a:lnTo>
                  <a:lnTo>
                    <a:pt x="17" y="112"/>
                  </a:lnTo>
                  <a:lnTo>
                    <a:pt x="17" y="112"/>
                  </a:lnTo>
                  <a:lnTo>
                    <a:pt x="17" y="112"/>
                  </a:lnTo>
                  <a:lnTo>
                    <a:pt x="17" y="114"/>
                  </a:lnTo>
                  <a:lnTo>
                    <a:pt x="14" y="116"/>
                  </a:lnTo>
                  <a:lnTo>
                    <a:pt x="14" y="121"/>
                  </a:lnTo>
                  <a:lnTo>
                    <a:pt x="14" y="121"/>
                  </a:lnTo>
                  <a:lnTo>
                    <a:pt x="12" y="124"/>
                  </a:lnTo>
                  <a:lnTo>
                    <a:pt x="12" y="124"/>
                  </a:lnTo>
                  <a:lnTo>
                    <a:pt x="12" y="126"/>
                  </a:lnTo>
                  <a:lnTo>
                    <a:pt x="12" y="126"/>
                  </a:lnTo>
                  <a:lnTo>
                    <a:pt x="12" y="128"/>
                  </a:lnTo>
                  <a:lnTo>
                    <a:pt x="14" y="128"/>
                  </a:lnTo>
                  <a:lnTo>
                    <a:pt x="14" y="128"/>
                  </a:lnTo>
                  <a:lnTo>
                    <a:pt x="14" y="131"/>
                  </a:lnTo>
                  <a:lnTo>
                    <a:pt x="12" y="135"/>
                  </a:lnTo>
                  <a:lnTo>
                    <a:pt x="14" y="140"/>
                  </a:lnTo>
                  <a:lnTo>
                    <a:pt x="14" y="140"/>
                  </a:lnTo>
                  <a:lnTo>
                    <a:pt x="12" y="142"/>
                  </a:lnTo>
                  <a:lnTo>
                    <a:pt x="10" y="142"/>
                  </a:lnTo>
                  <a:lnTo>
                    <a:pt x="10" y="142"/>
                  </a:lnTo>
                  <a:lnTo>
                    <a:pt x="7" y="147"/>
                  </a:lnTo>
                  <a:lnTo>
                    <a:pt x="7" y="157"/>
                  </a:lnTo>
                  <a:lnTo>
                    <a:pt x="7" y="161"/>
                  </a:lnTo>
                  <a:lnTo>
                    <a:pt x="3" y="161"/>
                  </a:lnTo>
                  <a:lnTo>
                    <a:pt x="5" y="164"/>
                  </a:lnTo>
                  <a:lnTo>
                    <a:pt x="5" y="164"/>
                  </a:lnTo>
                  <a:lnTo>
                    <a:pt x="5" y="169"/>
                  </a:lnTo>
                  <a:lnTo>
                    <a:pt x="5" y="169"/>
                  </a:lnTo>
                  <a:lnTo>
                    <a:pt x="7" y="171"/>
                  </a:lnTo>
                  <a:lnTo>
                    <a:pt x="7" y="173"/>
                  </a:lnTo>
                  <a:lnTo>
                    <a:pt x="7" y="173"/>
                  </a:lnTo>
                  <a:lnTo>
                    <a:pt x="5" y="176"/>
                  </a:lnTo>
                  <a:lnTo>
                    <a:pt x="5" y="178"/>
                  </a:lnTo>
                  <a:lnTo>
                    <a:pt x="5" y="180"/>
                  </a:lnTo>
                  <a:lnTo>
                    <a:pt x="5" y="180"/>
                  </a:lnTo>
                  <a:lnTo>
                    <a:pt x="5" y="183"/>
                  </a:lnTo>
                  <a:lnTo>
                    <a:pt x="5" y="185"/>
                  </a:lnTo>
                  <a:lnTo>
                    <a:pt x="3" y="187"/>
                  </a:lnTo>
                  <a:lnTo>
                    <a:pt x="3" y="187"/>
                  </a:lnTo>
                  <a:lnTo>
                    <a:pt x="3" y="190"/>
                  </a:lnTo>
                  <a:lnTo>
                    <a:pt x="3" y="190"/>
                  </a:lnTo>
                  <a:lnTo>
                    <a:pt x="3" y="195"/>
                  </a:lnTo>
                  <a:lnTo>
                    <a:pt x="3" y="197"/>
                  </a:lnTo>
                  <a:lnTo>
                    <a:pt x="3" y="197"/>
                  </a:lnTo>
                  <a:lnTo>
                    <a:pt x="3" y="197"/>
                  </a:lnTo>
                  <a:lnTo>
                    <a:pt x="0" y="199"/>
                  </a:lnTo>
                  <a:lnTo>
                    <a:pt x="0" y="199"/>
                  </a:lnTo>
                  <a:lnTo>
                    <a:pt x="0" y="199"/>
                  </a:lnTo>
                  <a:lnTo>
                    <a:pt x="0" y="199"/>
                  </a:lnTo>
                  <a:lnTo>
                    <a:pt x="0" y="202"/>
                  </a:lnTo>
                  <a:lnTo>
                    <a:pt x="0" y="202"/>
                  </a:lnTo>
                  <a:lnTo>
                    <a:pt x="3" y="202"/>
                  </a:lnTo>
                  <a:lnTo>
                    <a:pt x="10" y="204"/>
                  </a:lnTo>
                  <a:lnTo>
                    <a:pt x="12" y="206"/>
                  </a:lnTo>
                  <a:lnTo>
                    <a:pt x="12" y="206"/>
                  </a:lnTo>
                  <a:lnTo>
                    <a:pt x="14" y="206"/>
                  </a:lnTo>
                  <a:lnTo>
                    <a:pt x="14" y="209"/>
                  </a:lnTo>
                  <a:lnTo>
                    <a:pt x="14" y="209"/>
                  </a:lnTo>
                  <a:lnTo>
                    <a:pt x="17" y="209"/>
                  </a:lnTo>
                  <a:lnTo>
                    <a:pt x="17" y="206"/>
                  </a:lnTo>
                  <a:lnTo>
                    <a:pt x="19" y="206"/>
                  </a:lnTo>
                  <a:lnTo>
                    <a:pt x="19" y="206"/>
                  </a:lnTo>
                  <a:lnTo>
                    <a:pt x="21" y="206"/>
                  </a:lnTo>
                  <a:lnTo>
                    <a:pt x="21" y="206"/>
                  </a:lnTo>
                  <a:lnTo>
                    <a:pt x="21" y="206"/>
                  </a:lnTo>
                  <a:lnTo>
                    <a:pt x="21" y="209"/>
                  </a:lnTo>
                  <a:lnTo>
                    <a:pt x="21" y="209"/>
                  </a:lnTo>
                  <a:lnTo>
                    <a:pt x="21" y="209"/>
                  </a:lnTo>
                  <a:lnTo>
                    <a:pt x="24" y="209"/>
                  </a:lnTo>
                  <a:lnTo>
                    <a:pt x="24" y="209"/>
                  </a:lnTo>
                  <a:lnTo>
                    <a:pt x="26" y="209"/>
                  </a:lnTo>
                  <a:lnTo>
                    <a:pt x="26" y="206"/>
                  </a:lnTo>
                  <a:lnTo>
                    <a:pt x="29" y="206"/>
                  </a:lnTo>
                  <a:lnTo>
                    <a:pt x="29" y="206"/>
                  </a:lnTo>
                  <a:lnTo>
                    <a:pt x="29" y="206"/>
                  </a:lnTo>
                  <a:lnTo>
                    <a:pt x="29" y="204"/>
                  </a:lnTo>
                  <a:lnTo>
                    <a:pt x="29" y="206"/>
                  </a:lnTo>
                  <a:lnTo>
                    <a:pt x="31" y="206"/>
                  </a:lnTo>
                  <a:lnTo>
                    <a:pt x="31" y="206"/>
                  </a:lnTo>
                  <a:lnTo>
                    <a:pt x="31" y="209"/>
                  </a:lnTo>
                  <a:lnTo>
                    <a:pt x="31" y="209"/>
                  </a:lnTo>
                  <a:lnTo>
                    <a:pt x="31" y="211"/>
                  </a:lnTo>
                  <a:lnTo>
                    <a:pt x="31" y="211"/>
                  </a:lnTo>
                  <a:lnTo>
                    <a:pt x="31" y="211"/>
                  </a:lnTo>
                  <a:lnTo>
                    <a:pt x="31" y="211"/>
                  </a:lnTo>
                  <a:lnTo>
                    <a:pt x="36" y="209"/>
                  </a:lnTo>
                  <a:lnTo>
                    <a:pt x="38" y="209"/>
                  </a:lnTo>
                  <a:lnTo>
                    <a:pt x="38" y="209"/>
                  </a:lnTo>
                  <a:lnTo>
                    <a:pt x="38" y="209"/>
                  </a:lnTo>
                  <a:lnTo>
                    <a:pt x="38" y="206"/>
                  </a:lnTo>
                  <a:lnTo>
                    <a:pt x="40" y="204"/>
                  </a:lnTo>
                  <a:lnTo>
                    <a:pt x="43" y="202"/>
                  </a:lnTo>
                  <a:lnTo>
                    <a:pt x="45" y="204"/>
                  </a:lnTo>
                  <a:lnTo>
                    <a:pt x="47" y="209"/>
                  </a:lnTo>
                  <a:lnTo>
                    <a:pt x="50" y="211"/>
                  </a:lnTo>
                  <a:lnTo>
                    <a:pt x="52" y="213"/>
                  </a:lnTo>
                  <a:lnTo>
                    <a:pt x="52" y="216"/>
                  </a:lnTo>
                  <a:lnTo>
                    <a:pt x="55" y="218"/>
                  </a:lnTo>
                  <a:lnTo>
                    <a:pt x="55" y="218"/>
                  </a:lnTo>
                  <a:lnTo>
                    <a:pt x="57" y="218"/>
                  </a:lnTo>
                  <a:lnTo>
                    <a:pt x="59" y="218"/>
                  </a:lnTo>
                  <a:lnTo>
                    <a:pt x="62" y="216"/>
                  </a:lnTo>
                  <a:lnTo>
                    <a:pt x="64" y="216"/>
                  </a:lnTo>
                  <a:lnTo>
                    <a:pt x="66" y="216"/>
                  </a:lnTo>
                  <a:lnTo>
                    <a:pt x="66" y="218"/>
                  </a:lnTo>
                  <a:lnTo>
                    <a:pt x="66" y="218"/>
                  </a:lnTo>
                  <a:lnTo>
                    <a:pt x="69" y="218"/>
                  </a:lnTo>
                  <a:lnTo>
                    <a:pt x="69" y="218"/>
                  </a:lnTo>
                  <a:lnTo>
                    <a:pt x="69" y="216"/>
                  </a:lnTo>
                  <a:lnTo>
                    <a:pt x="69" y="216"/>
                  </a:lnTo>
                  <a:lnTo>
                    <a:pt x="69" y="213"/>
                  </a:lnTo>
                  <a:lnTo>
                    <a:pt x="74" y="213"/>
                  </a:lnTo>
                  <a:lnTo>
                    <a:pt x="78" y="213"/>
                  </a:lnTo>
                  <a:lnTo>
                    <a:pt x="83" y="213"/>
                  </a:lnTo>
                  <a:lnTo>
                    <a:pt x="88" y="213"/>
                  </a:lnTo>
                  <a:lnTo>
                    <a:pt x="92" y="221"/>
                  </a:lnTo>
                  <a:lnTo>
                    <a:pt x="95" y="221"/>
                  </a:lnTo>
                  <a:lnTo>
                    <a:pt x="104" y="221"/>
                  </a:lnTo>
                  <a:lnTo>
                    <a:pt x="107" y="221"/>
                  </a:lnTo>
                  <a:lnTo>
                    <a:pt x="109" y="223"/>
                  </a:lnTo>
                  <a:lnTo>
                    <a:pt x="114" y="223"/>
                  </a:lnTo>
                  <a:lnTo>
                    <a:pt x="116" y="225"/>
                  </a:lnTo>
                  <a:lnTo>
                    <a:pt x="123" y="228"/>
                  </a:lnTo>
                  <a:lnTo>
                    <a:pt x="126" y="230"/>
                  </a:lnTo>
                  <a:lnTo>
                    <a:pt x="126" y="232"/>
                  </a:lnTo>
                  <a:lnTo>
                    <a:pt x="128" y="232"/>
                  </a:lnTo>
                  <a:lnTo>
                    <a:pt x="130" y="232"/>
                  </a:lnTo>
                  <a:lnTo>
                    <a:pt x="133" y="232"/>
                  </a:lnTo>
                  <a:lnTo>
                    <a:pt x="133" y="232"/>
                  </a:lnTo>
                  <a:lnTo>
                    <a:pt x="133" y="230"/>
                  </a:lnTo>
                  <a:lnTo>
                    <a:pt x="133" y="225"/>
                  </a:lnTo>
                  <a:lnTo>
                    <a:pt x="133" y="223"/>
                  </a:lnTo>
                  <a:lnTo>
                    <a:pt x="133" y="221"/>
                  </a:lnTo>
                  <a:lnTo>
                    <a:pt x="140" y="213"/>
                  </a:lnTo>
                  <a:lnTo>
                    <a:pt x="140" y="213"/>
                  </a:lnTo>
                  <a:lnTo>
                    <a:pt x="140" y="209"/>
                  </a:lnTo>
                  <a:lnTo>
                    <a:pt x="140" y="206"/>
                  </a:lnTo>
                  <a:lnTo>
                    <a:pt x="142" y="204"/>
                  </a:lnTo>
                  <a:lnTo>
                    <a:pt x="142" y="204"/>
                  </a:lnTo>
                  <a:lnTo>
                    <a:pt x="142" y="199"/>
                  </a:lnTo>
                  <a:lnTo>
                    <a:pt x="145" y="195"/>
                  </a:lnTo>
                  <a:lnTo>
                    <a:pt x="149" y="180"/>
                  </a:lnTo>
                  <a:lnTo>
                    <a:pt x="149" y="178"/>
                  </a:lnTo>
                  <a:lnTo>
                    <a:pt x="149" y="173"/>
                  </a:lnTo>
                  <a:lnTo>
                    <a:pt x="152" y="171"/>
                  </a:lnTo>
                  <a:lnTo>
                    <a:pt x="152" y="171"/>
                  </a:lnTo>
                  <a:lnTo>
                    <a:pt x="154" y="169"/>
                  </a:lnTo>
                  <a:lnTo>
                    <a:pt x="154" y="169"/>
                  </a:lnTo>
                  <a:lnTo>
                    <a:pt x="154" y="166"/>
                  </a:lnTo>
                  <a:lnTo>
                    <a:pt x="154" y="164"/>
                  </a:lnTo>
                  <a:lnTo>
                    <a:pt x="154" y="164"/>
                  </a:lnTo>
                  <a:lnTo>
                    <a:pt x="156" y="164"/>
                  </a:lnTo>
                  <a:lnTo>
                    <a:pt x="156" y="161"/>
                  </a:lnTo>
                  <a:lnTo>
                    <a:pt x="159" y="161"/>
                  </a:lnTo>
                  <a:lnTo>
                    <a:pt x="159" y="154"/>
                  </a:lnTo>
                  <a:lnTo>
                    <a:pt x="159" y="154"/>
                  </a:lnTo>
                  <a:lnTo>
                    <a:pt x="161" y="152"/>
                  </a:lnTo>
                  <a:lnTo>
                    <a:pt x="163" y="152"/>
                  </a:lnTo>
                  <a:lnTo>
                    <a:pt x="163" y="145"/>
                  </a:lnTo>
                  <a:lnTo>
                    <a:pt x="166" y="142"/>
                  </a:lnTo>
                  <a:lnTo>
                    <a:pt x="166" y="142"/>
                  </a:lnTo>
                  <a:lnTo>
                    <a:pt x="171" y="138"/>
                  </a:lnTo>
                  <a:lnTo>
                    <a:pt x="173" y="135"/>
                  </a:lnTo>
                  <a:lnTo>
                    <a:pt x="175" y="126"/>
                  </a:lnTo>
                  <a:lnTo>
                    <a:pt x="175" y="126"/>
                  </a:lnTo>
                  <a:lnTo>
                    <a:pt x="178" y="124"/>
                  </a:lnTo>
                  <a:lnTo>
                    <a:pt x="180" y="124"/>
                  </a:lnTo>
                  <a:lnTo>
                    <a:pt x="180" y="124"/>
                  </a:lnTo>
                  <a:lnTo>
                    <a:pt x="182" y="124"/>
                  </a:lnTo>
                  <a:lnTo>
                    <a:pt x="185" y="121"/>
                  </a:lnTo>
                  <a:lnTo>
                    <a:pt x="185" y="119"/>
                  </a:lnTo>
                  <a:lnTo>
                    <a:pt x="185" y="116"/>
                  </a:lnTo>
                  <a:lnTo>
                    <a:pt x="185" y="114"/>
                  </a:lnTo>
                  <a:lnTo>
                    <a:pt x="185" y="112"/>
                  </a:lnTo>
                  <a:lnTo>
                    <a:pt x="190" y="105"/>
                  </a:lnTo>
                  <a:lnTo>
                    <a:pt x="192" y="102"/>
                  </a:lnTo>
                  <a:lnTo>
                    <a:pt x="194" y="90"/>
                  </a:lnTo>
                  <a:lnTo>
                    <a:pt x="197" y="88"/>
                  </a:lnTo>
                  <a:lnTo>
                    <a:pt x="199" y="83"/>
                  </a:lnTo>
                  <a:lnTo>
                    <a:pt x="199" y="79"/>
                  </a:lnTo>
                  <a:lnTo>
                    <a:pt x="199"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20">
              <a:extLst>
                <a:ext uri="{FF2B5EF4-FFF2-40B4-BE49-F238E27FC236}">
                  <a16:creationId xmlns:a16="http://schemas.microsoft.com/office/drawing/2014/main" id="{3393A60B-BBF5-4F95-BE64-BDAA0F37F1B1}"/>
                </a:ext>
              </a:extLst>
            </p:cNvPr>
            <p:cNvSpPr>
              <a:spLocks/>
            </p:cNvSpPr>
            <p:nvPr/>
          </p:nvSpPr>
          <p:spPr bwMode="auto">
            <a:xfrm>
              <a:off x="2682" y="2248"/>
              <a:ext cx="947" cy="776"/>
            </a:xfrm>
            <a:custGeom>
              <a:avLst/>
              <a:gdLst>
                <a:gd name="T0" fmla="*/ 900 w 947"/>
                <a:gd name="T1" fmla="*/ 277 h 776"/>
                <a:gd name="T2" fmla="*/ 902 w 947"/>
                <a:gd name="T3" fmla="*/ 258 h 776"/>
                <a:gd name="T4" fmla="*/ 914 w 947"/>
                <a:gd name="T5" fmla="*/ 206 h 776"/>
                <a:gd name="T6" fmla="*/ 907 w 947"/>
                <a:gd name="T7" fmla="*/ 168 h 776"/>
                <a:gd name="T8" fmla="*/ 921 w 947"/>
                <a:gd name="T9" fmla="*/ 82 h 776"/>
                <a:gd name="T10" fmla="*/ 864 w 947"/>
                <a:gd name="T11" fmla="*/ 47 h 776"/>
                <a:gd name="T12" fmla="*/ 798 w 947"/>
                <a:gd name="T13" fmla="*/ 59 h 776"/>
                <a:gd name="T14" fmla="*/ 720 w 947"/>
                <a:gd name="T15" fmla="*/ 56 h 776"/>
                <a:gd name="T16" fmla="*/ 661 w 947"/>
                <a:gd name="T17" fmla="*/ 49 h 776"/>
                <a:gd name="T18" fmla="*/ 569 w 947"/>
                <a:gd name="T19" fmla="*/ 78 h 776"/>
                <a:gd name="T20" fmla="*/ 561 w 947"/>
                <a:gd name="T21" fmla="*/ 40 h 776"/>
                <a:gd name="T22" fmla="*/ 481 w 947"/>
                <a:gd name="T23" fmla="*/ 52 h 776"/>
                <a:gd name="T24" fmla="*/ 431 w 947"/>
                <a:gd name="T25" fmla="*/ 113 h 776"/>
                <a:gd name="T26" fmla="*/ 339 w 947"/>
                <a:gd name="T27" fmla="*/ 78 h 776"/>
                <a:gd name="T28" fmla="*/ 230 w 947"/>
                <a:gd name="T29" fmla="*/ 47 h 776"/>
                <a:gd name="T30" fmla="*/ 152 w 947"/>
                <a:gd name="T31" fmla="*/ 16 h 776"/>
                <a:gd name="T32" fmla="*/ 154 w 947"/>
                <a:gd name="T33" fmla="*/ 59 h 776"/>
                <a:gd name="T34" fmla="*/ 161 w 947"/>
                <a:gd name="T35" fmla="*/ 68 h 776"/>
                <a:gd name="T36" fmla="*/ 107 w 947"/>
                <a:gd name="T37" fmla="*/ 101 h 776"/>
                <a:gd name="T38" fmla="*/ 138 w 947"/>
                <a:gd name="T39" fmla="*/ 163 h 776"/>
                <a:gd name="T40" fmla="*/ 83 w 947"/>
                <a:gd name="T41" fmla="*/ 170 h 776"/>
                <a:gd name="T42" fmla="*/ 83 w 947"/>
                <a:gd name="T43" fmla="*/ 222 h 776"/>
                <a:gd name="T44" fmla="*/ 48 w 947"/>
                <a:gd name="T45" fmla="*/ 243 h 776"/>
                <a:gd name="T46" fmla="*/ 3 w 947"/>
                <a:gd name="T47" fmla="*/ 255 h 776"/>
                <a:gd name="T48" fmla="*/ 10 w 947"/>
                <a:gd name="T49" fmla="*/ 305 h 776"/>
                <a:gd name="T50" fmla="*/ 43 w 947"/>
                <a:gd name="T51" fmla="*/ 340 h 776"/>
                <a:gd name="T52" fmla="*/ 19 w 947"/>
                <a:gd name="T53" fmla="*/ 355 h 776"/>
                <a:gd name="T54" fmla="*/ 34 w 947"/>
                <a:gd name="T55" fmla="*/ 357 h 776"/>
                <a:gd name="T56" fmla="*/ 38 w 947"/>
                <a:gd name="T57" fmla="*/ 385 h 776"/>
                <a:gd name="T58" fmla="*/ 41 w 947"/>
                <a:gd name="T59" fmla="*/ 433 h 776"/>
                <a:gd name="T60" fmla="*/ 48 w 947"/>
                <a:gd name="T61" fmla="*/ 468 h 776"/>
                <a:gd name="T62" fmla="*/ 45 w 947"/>
                <a:gd name="T63" fmla="*/ 482 h 776"/>
                <a:gd name="T64" fmla="*/ 55 w 947"/>
                <a:gd name="T65" fmla="*/ 544 h 776"/>
                <a:gd name="T66" fmla="*/ 69 w 947"/>
                <a:gd name="T67" fmla="*/ 610 h 776"/>
                <a:gd name="T68" fmla="*/ 76 w 947"/>
                <a:gd name="T69" fmla="*/ 660 h 776"/>
                <a:gd name="T70" fmla="*/ 88 w 947"/>
                <a:gd name="T71" fmla="*/ 700 h 776"/>
                <a:gd name="T72" fmla="*/ 114 w 947"/>
                <a:gd name="T73" fmla="*/ 752 h 776"/>
                <a:gd name="T74" fmla="*/ 166 w 947"/>
                <a:gd name="T75" fmla="*/ 771 h 776"/>
                <a:gd name="T76" fmla="*/ 202 w 947"/>
                <a:gd name="T77" fmla="*/ 738 h 776"/>
                <a:gd name="T78" fmla="*/ 192 w 947"/>
                <a:gd name="T79" fmla="*/ 698 h 776"/>
                <a:gd name="T80" fmla="*/ 187 w 947"/>
                <a:gd name="T81" fmla="*/ 674 h 776"/>
                <a:gd name="T82" fmla="*/ 195 w 947"/>
                <a:gd name="T83" fmla="*/ 667 h 776"/>
                <a:gd name="T84" fmla="*/ 228 w 947"/>
                <a:gd name="T85" fmla="*/ 660 h 776"/>
                <a:gd name="T86" fmla="*/ 254 w 947"/>
                <a:gd name="T87" fmla="*/ 632 h 776"/>
                <a:gd name="T88" fmla="*/ 299 w 947"/>
                <a:gd name="T89" fmla="*/ 617 h 776"/>
                <a:gd name="T90" fmla="*/ 344 w 947"/>
                <a:gd name="T91" fmla="*/ 603 h 776"/>
                <a:gd name="T92" fmla="*/ 346 w 947"/>
                <a:gd name="T93" fmla="*/ 558 h 776"/>
                <a:gd name="T94" fmla="*/ 403 w 947"/>
                <a:gd name="T95" fmla="*/ 565 h 776"/>
                <a:gd name="T96" fmla="*/ 419 w 947"/>
                <a:gd name="T97" fmla="*/ 539 h 776"/>
                <a:gd name="T98" fmla="*/ 469 w 947"/>
                <a:gd name="T99" fmla="*/ 513 h 776"/>
                <a:gd name="T100" fmla="*/ 509 w 947"/>
                <a:gd name="T101" fmla="*/ 468 h 776"/>
                <a:gd name="T102" fmla="*/ 552 w 947"/>
                <a:gd name="T103" fmla="*/ 456 h 776"/>
                <a:gd name="T104" fmla="*/ 580 w 947"/>
                <a:gd name="T105" fmla="*/ 419 h 776"/>
                <a:gd name="T106" fmla="*/ 592 w 947"/>
                <a:gd name="T107" fmla="*/ 376 h 776"/>
                <a:gd name="T108" fmla="*/ 599 w 947"/>
                <a:gd name="T109" fmla="*/ 340 h 776"/>
                <a:gd name="T110" fmla="*/ 635 w 947"/>
                <a:gd name="T111" fmla="*/ 326 h 776"/>
                <a:gd name="T112" fmla="*/ 651 w 947"/>
                <a:gd name="T113" fmla="*/ 262 h 776"/>
                <a:gd name="T114" fmla="*/ 711 w 947"/>
                <a:gd name="T115" fmla="*/ 281 h 776"/>
                <a:gd name="T116" fmla="*/ 758 w 947"/>
                <a:gd name="T117" fmla="*/ 298 h 776"/>
                <a:gd name="T118" fmla="*/ 822 w 947"/>
                <a:gd name="T119" fmla="*/ 300 h 776"/>
                <a:gd name="T120" fmla="*/ 834 w 947"/>
                <a:gd name="T121" fmla="*/ 350 h 776"/>
                <a:gd name="T122" fmla="*/ 876 w 947"/>
                <a:gd name="T123" fmla="*/ 369 h 776"/>
                <a:gd name="T124" fmla="*/ 938 w 947"/>
                <a:gd name="T125" fmla="*/ 32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776">
                  <a:moveTo>
                    <a:pt x="945" y="312"/>
                  </a:moveTo>
                  <a:lnTo>
                    <a:pt x="945" y="310"/>
                  </a:lnTo>
                  <a:lnTo>
                    <a:pt x="940" y="307"/>
                  </a:lnTo>
                  <a:lnTo>
                    <a:pt x="940" y="305"/>
                  </a:lnTo>
                  <a:lnTo>
                    <a:pt x="938" y="303"/>
                  </a:lnTo>
                  <a:lnTo>
                    <a:pt x="938" y="303"/>
                  </a:lnTo>
                  <a:lnTo>
                    <a:pt x="938" y="303"/>
                  </a:lnTo>
                  <a:lnTo>
                    <a:pt x="935" y="303"/>
                  </a:lnTo>
                  <a:lnTo>
                    <a:pt x="933" y="300"/>
                  </a:lnTo>
                  <a:lnTo>
                    <a:pt x="931" y="300"/>
                  </a:lnTo>
                  <a:lnTo>
                    <a:pt x="926" y="298"/>
                  </a:lnTo>
                  <a:lnTo>
                    <a:pt x="924" y="298"/>
                  </a:lnTo>
                  <a:lnTo>
                    <a:pt x="924" y="295"/>
                  </a:lnTo>
                  <a:lnTo>
                    <a:pt x="921" y="295"/>
                  </a:lnTo>
                  <a:lnTo>
                    <a:pt x="921" y="288"/>
                  </a:lnTo>
                  <a:lnTo>
                    <a:pt x="919" y="286"/>
                  </a:lnTo>
                  <a:lnTo>
                    <a:pt x="919" y="286"/>
                  </a:lnTo>
                  <a:lnTo>
                    <a:pt x="919" y="286"/>
                  </a:lnTo>
                  <a:lnTo>
                    <a:pt x="917" y="284"/>
                  </a:lnTo>
                  <a:lnTo>
                    <a:pt x="912" y="284"/>
                  </a:lnTo>
                  <a:lnTo>
                    <a:pt x="912" y="284"/>
                  </a:lnTo>
                  <a:lnTo>
                    <a:pt x="909" y="281"/>
                  </a:lnTo>
                  <a:lnTo>
                    <a:pt x="907" y="281"/>
                  </a:lnTo>
                  <a:lnTo>
                    <a:pt x="907" y="279"/>
                  </a:lnTo>
                  <a:lnTo>
                    <a:pt x="907" y="274"/>
                  </a:lnTo>
                  <a:lnTo>
                    <a:pt x="905" y="272"/>
                  </a:lnTo>
                  <a:lnTo>
                    <a:pt x="905" y="272"/>
                  </a:lnTo>
                  <a:lnTo>
                    <a:pt x="905" y="272"/>
                  </a:lnTo>
                  <a:lnTo>
                    <a:pt x="902" y="272"/>
                  </a:lnTo>
                  <a:lnTo>
                    <a:pt x="902" y="272"/>
                  </a:lnTo>
                  <a:lnTo>
                    <a:pt x="900" y="272"/>
                  </a:lnTo>
                  <a:lnTo>
                    <a:pt x="900" y="272"/>
                  </a:lnTo>
                  <a:lnTo>
                    <a:pt x="900" y="274"/>
                  </a:lnTo>
                  <a:lnTo>
                    <a:pt x="900" y="274"/>
                  </a:lnTo>
                  <a:lnTo>
                    <a:pt x="900" y="274"/>
                  </a:lnTo>
                  <a:lnTo>
                    <a:pt x="900" y="274"/>
                  </a:lnTo>
                  <a:lnTo>
                    <a:pt x="900" y="277"/>
                  </a:lnTo>
                  <a:lnTo>
                    <a:pt x="900" y="277"/>
                  </a:lnTo>
                  <a:lnTo>
                    <a:pt x="900" y="277"/>
                  </a:lnTo>
                  <a:lnTo>
                    <a:pt x="900" y="277"/>
                  </a:lnTo>
                  <a:lnTo>
                    <a:pt x="898" y="277"/>
                  </a:lnTo>
                  <a:lnTo>
                    <a:pt x="898" y="277"/>
                  </a:lnTo>
                  <a:lnTo>
                    <a:pt x="895" y="277"/>
                  </a:lnTo>
                  <a:lnTo>
                    <a:pt x="893" y="277"/>
                  </a:lnTo>
                  <a:lnTo>
                    <a:pt x="891" y="277"/>
                  </a:lnTo>
                  <a:lnTo>
                    <a:pt x="891" y="274"/>
                  </a:lnTo>
                  <a:lnTo>
                    <a:pt x="891" y="274"/>
                  </a:lnTo>
                  <a:lnTo>
                    <a:pt x="891" y="274"/>
                  </a:lnTo>
                  <a:lnTo>
                    <a:pt x="891" y="272"/>
                  </a:lnTo>
                  <a:lnTo>
                    <a:pt x="893" y="272"/>
                  </a:lnTo>
                  <a:lnTo>
                    <a:pt x="895" y="272"/>
                  </a:lnTo>
                  <a:lnTo>
                    <a:pt x="898" y="269"/>
                  </a:lnTo>
                  <a:lnTo>
                    <a:pt x="898" y="269"/>
                  </a:lnTo>
                  <a:lnTo>
                    <a:pt x="898" y="269"/>
                  </a:lnTo>
                  <a:lnTo>
                    <a:pt x="898" y="267"/>
                  </a:lnTo>
                  <a:lnTo>
                    <a:pt x="898" y="267"/>
                  </a:lnTo>
                  <a:lnTo>
                    <a:pt x="900" y="267"/>
                  </a:lnTo>
                  <a:lnTo>
                    <a:pt x="900" y="265"/>
                  </a:lnTo>
                  <a:lnTo>
                    <a:pt x="898" y="265"/>
                  </a:lnTo>
                  <a:lnTo>
                    <a:pt x="898" y="265"/>
                  </a:lnTo>
                  <a:lnTo>
                    <a:pt x="895" y="262"/>
                  </a:lnTo>
                  <a:lnTo>
                    <a:pt x="893" y="262"/>
                  </a:lnTo>
                  <a:lnTo>
                    <a:pt x="893" y="262"/>
                  </a:lnTo>
                  <a:lnTo>
                    <a:pt x="893" y="262"/>
                  </a:lnTo>
                  <a:lnTo>
                    <a:pt x="893" y="262"/>
                  </a:lnTo>
                  <a:lnTo>
                    <a:pt x="893" y="260"/>
                  </a:lnTo>
                  <a:lnTo>
                    <a:pt x="893" y="260"/>
                  </a:lnTo>
                  <a:lnTo>
                    <a:pt x="895" y="258"/>
                  </a:lnTo>
                  <a:lnTo>
                    <a:pt x="895" y="255"/>
                  </a:lnTo>
                  <a:lnTo>
                    <a:pt x="895" y="255"/>
                  </a:lnTo>
                  <a:lnTo>
                    <a:pt x="898" y="255"/>
                  </a:lnTo>
                  <a:lnTo>
                    <a:pt x="900" y="258"/>
                  </a:lnTo>
                  <a:lnTo>
                    <a:pt x="902" y="258"/>
                  </a:lnTo>
                  <a:lnTo>
                    <a:pt x="902" y="258"/>
                  </a:lnTo>
                  <a:lnTo>
                    <a:pt x="905" y="258"/>
                  </a:lnTo>
                  <a:lnTo>
                    <a:pt x="905" y="258"/>
                  </a:lnTo>
                  <a:lnTo>
                    <a:pt x="905" y="258"/>
                  </a:lnTo>
                  <a:lnTo>
                    <a:pt x="905" y="255"/>
                  </a:lnTo>
                  <a:lnTo>
                    <a:pt x="905" y="248"/>
                  </a:lnTo>
                  <a:lnTo>
                    <a:pt x="907" y="246"/>
                  </a:lnTo>
                  <a:lnTo>
                    <a:pt x="907" y="246"/>
                  </a:lnTo>
                  <a:lnTo>
                    <a:pt x="907" y="243"/>
                  </a:lnTo>
                  <a:lnTo>
                    <a:pt x="907" y="243"/>
                  </a:lnTo>
                  <a:lnTo>
                    <a:pt x="907" y="239"/>
                  </a:lnTo>
                  <a:lnTo>
                    <a:pt x="905" y="232"/>
                  </a:lnTo>
                  <a:lnTo>
                    <a:pt x="902" y="232"/>
                  </a:lnTo>
                  <a:lnTo>
                    <a:pt x="902" y="232"/>
                  </a:lnTo>
                  <a:lnTo>
                    <a:pt x="902" y="232"/>
                  </a:lnTo>
                  <a:lnTo>
                    <a:pt x="893" y="232"/>
                  </a:lnTo>
                  <a:lnTo>
                    <a:pt x="891" y="229"/>
                  </a:lnTo>
                  <a:lnTo>
                    <a:pt x="891" y="229"/>
                  </a:lnTo>
                  <a:lnTo>
                    <a:pt x="891" y="229"/>
                  </a:lnTo>
                  <a:lnTo>
                    <a:pt x="893" y="224"/>
                  </a:lnTo>
                  <a:lnTo>
                    <a:pt x="893" y="222"/>
                  </a:lnTo>
                  <a:lnTo>
                    <a:pt x="893" y="222"/>
                  </a:lnTo>
                  <a:lnTo>
                    <a:pt x="893" y="220"/>
                  </a:lnTo>
                  <a:lnTo>
                    <a:pt x="893" y="217"/>
                  </a:lnTo>
                  <a:lnTo>
                    <a:pt x="893" y="217"/>
                  </a:lnTo>
                  <a:lnTo>
                    <a:pt x="895" y="217"/>
                  </a:lnTo>
                  <a:lnTo>
                    <a:pt x="902" y="217"/>
                  </a:lnTo>
                  <a:lnTo>
                    <a:pt x="902" y="217"/>
                  </a:lnTo>
                  <a:lnTo>
                    <a:pt x="905" y="215"/>
                  </a:lnTo>
                  <a:lnTo>
                    <a:pt x="907" y="215"/>
                  </a:lnTo>
                  <a:lnTo>
                    <a:pt x="909" y="213"/>
                  </a:lnTo>
                  <a:lnTo>
                    <a:pt x="909" y="210"/>
                  </a:lnTo>
                  <a:lnTo>
                    <a:pt x="912" y="210"/>
                  </a:lnTo>
                  <a:lnTo>
                    <a:pt x="914" y="210"/>
                  </a:lnTo>
                  <a:lnTo>
                    <a:pt x="914" y="208"/>
                  </a:lnTo>
                  <a:lnTo>
                    <a:pt x="914" y="208"/>
                  </a:lnTo>
                  <a:lnTo>
                    <a:pt x="914" y="206"/>
                  </a:lnTo>
                  <a:lnTo>
                    <a:pt x="914" y="206"/>
                  </a:lnTo>
                  <a:lnTo>
                    <a:pt x="914" y="203"/>
                  </a:lnTo>
                  <a:lnTo>
                    <a:pt x="914" y="201"/>
                  </a:lnTo>
                  <a:lnTo>
                    <a:pt x="914" y="198"/>
                  </a:lnTo>
                  <a:lnTo>
                    <a:pt x="914" y="191"/>
                  </a:lnTo>
                  <a:lnTo>
                    <a:pt x="914" y="191"/>
                  </a:lnTo>
                  <a:lnTo>
                    <a:pt x="914" y="189"/>
                  </a:lnTo>
                  <a:lnTo>
                    <a:pt x="917" y="187"/>
                  </a:lnTo>
                  <a:lnTo>
                    <a:pt x="917" y="187"/>
                  </a:lnTo>
                  <a:lnTo>
                    <a:pt x="917" y="184"/>
                  </a:lnTo>
                  <a:lnTo>
                    <a:pt x="914" y="184"/>
                  </a:lnTo>
                  <a:lnTo>
                    <a:pt x="914" y="184"/>
                  </a:lnTo>
                  <a:lnTo>
                    <a:pt x="914" y="182"/>
                  </a:lnTo>
                  <a:lnTo>
                    <a:pt x="914" y="177"/>
                  </a:lnTo>
                  <a:lnTo>
                    <a:pt x="914" y="177"/>
                  </a:lnTo>
                  <a:lnTo>
                    <a:pt x="914" y="175"/>
                  </a:lnTo>
                  <a:lnTo>
                    <a:pt x="914" y="175"/>
                  </a:lnTo>
                  <a:lnTo>
                    <a:pt x="914" y="175"/>
                  </a:lnTo>
                  <a:lnTo>
                    <a:pt x="914" y="175"/>
                  </a:lnTo>
                  <a:lnTo>
                    <a:pt x="912" y="175"/>
                  </a:lnTo>
                  <a:lnTo>
                    <a:pt x="909" y="172"/>
                  </a:lnTo>
                  <a:lnTo>
                    <a:pt x="909" y="172"/>
                  </a:lnTo>
                  <a:lnTo>
                    <a:pt x="909" y="172"/>
                  </a:lnTo>
                  <a:lnTo>
                    <a:pt x="907" y="172"/>
                  </a:lnTo>
                  <a:lnTo>
                    <a:pt x="907" y="175"/>
                  </a:lnTo>
                  <a:lnTo>
                    <a:pt x="905" y="177"/>
                  </a:lnTo>
                  <a:lnTo>
                    <a:pt x="902" y="177"/>
                  </a:lnTo>
                  <a:lnTo>
                    <a:pt x="902" y="177"/>
                  </a:lnTo>
                  <a:lnTo>
                    <a:pt x="902" y="177"/>
                  </a:lnTo>
                  <a:lnTo>
                    <a:pt x="900" y="177"/>
                  </a:lnTo>
                  <a:lnTo>
                    <a:pt x="900" y="175"/>
                  </a:lnTo>
                  <a:lnTo>
                    <a:pt x="900" y="175"/>
                  </a:lnTo>
                  <a:lnTo>
                    <a:pt x="900" y="175"/>
                  </a:lnTo>
                  <a:lnTo>
                    <a:pt x="900" y="172"/>
                  </a:lnTo>
                  <a:lnTo>
                    <a:pt x="900" y="170"/>
                  </a:lnTo>
                  <a:lnTo>
                    <a:pt x="902" y="170"/>
                  </a:lnTo>
                  <a:lnTo>
                    <a:pt x="902" y="170"/>
                  </a:lnTo>
                  <a:lnTo>
                    <a:pt x="907" y="168"/>
                  </a:lnTo>
                  <a:lnTo>
                    <a:pt x="907" y="165"/>
                  </a:lnTo>
                  <a:lnTo>
                    <a:pt x="909" y="165"/>
                  </a:lnTo>
                  <a:lnTo>
                    <a:pt x="909" y="163"/>
                  </a:lnTo>
                  <a:lnTo>
                    <a:pt x="907" y="153"/>
                  </a:lnTo>
                  <a:lnTo>
                    <a:pt x="907" y="142"/>
                  </a:lnTo>
                  <a:lnTo>
                    <a:pt x="907" y="139"/>
                  </a:lnTo>
                  <a:lnTo>
                    <a:pt x="907" y="137"/>
                  </a:lnTo>
                  <a:lnTo>
                    <a:pt x="907" y="137"/>
                  </a:lnTo>
                  <a:lnTo>
                    <a:pt x="907" y="135"/>
                  </a:lnTo>
                  <a:lnTo>
                    <a:pt x="905" y="135"/>
                  </a:lnTo>
                  <a:lnTo>
                    <a:pt x="905" y="135"/>
                  </a:lnTo>
                  <a:lnTo>
                    <a:pt x="905" y="135"/>
                  </a:lnTo>
                  <a:lnTo>
                    <a:pt x="902" y="135"/>
                  </a:lnTo>
                  <a:lnTo>
                    <a:pt x="900" y="135"/>
                  </a:lnTo>
                  <a:lnTo>
                    <a:pt x="900" y="135"/>
                  </a:lnTo>
                  <a:lnTo>
                    <a:pt x="900" y="135"/>
                  </a:lnTo>
                  <a:lnTo>
                    <a:pt x="898" y="135"/>
                  </a:lnTo>
                  <a:lnTo>
                    <a:pt x="898" y="135"/>
                  </a:lnTo>
                  <a:lnTo>
                    <a:pt x="898" y="132"/>
                  </a:lnTo>
                  <a:lnTo>
                    <a:pt x="895" y="132"/>
                  </a:lnTo>
                  <a:lnTo>
                    <a:pt x="895" y="132"/>
                  </a:lnTo>
                  <a:lnTo>
                    <a:pt x="893" y="130"/>
                  </a:lnTo>
                  <a:lnTo>
                    <a:pt x="893" y="125"/>
                  </a:lnTo>
                  <a:lnTo>
                    <a:pt x="893" y="125"/>
                  </a:lnTo>
                  <a:lnTo>
                    <a:pt x="893" y="123"/>
                  </a:lnTo>
                  <a:lnTo>
                    <a:pt x="895" y="118"/>
                  </a:lnTo>
                  <a:lnTo>
                    <a:pt x="895" y="111"/>
                  </a:lnTo>
                  <a:lnTo>
                    <a:pt x="895" y="109"/>
                  </a:lnTo>
                  <a:lnTo>
                    <a:pt x="898" y="109"/>
                  </a:lnTo>
                  <a:lnTo>
                    <a:pt x="898" y="106"/>
                  </a:lnTo>
                  <a:lnTo>
                    <a:pt x="900" y="106"/>
                  </a:lnTo>
                  <a:lnTo>
                    <a:pt x="907" y="101"/>
                  </a:lnTo>
                  <a:lnTo>
                    <a:pt x="914" y="97"/>
                  </a:lnTo>
                  <a:lnTo>
                    <a:pt x="917" y="94"/>
                  </a:lnTo>
                  <a:lnTo>
                    <a:pt x="919" y="92"/>
                  </a:lnTo>
                  <a:lnTo>
                    <a:pt x="921" y="90"/>
                  </a:lnTo>
                  <a:lnTo>
                    <a:pt x="921" y="82"/>
                  </a:lnTo>
                  <a:lnTo>
                    <a:pt x="919" y="82"/>
                  </a:lnTo>
                  <a:lnTo>
                    <a:pt x="917" y="85"/>
                  </a:lnTo>
                  <a:lnTo>
                    <a:pt x="917" y="85"/>
                  </a:lnTo>
                  <a:lnTo>
                    <a:pt x="917" y="85"/>
                  </a:lnTo>
                  <a:lnTo>
                    <a:pt x="914" y="85"/>
                  </a:lnTo>
                  <a:lnTo>
                    <a:pt x="914" y="85"/>
                  </a:lnTo>
                  <a:lnTo>
                    <a:pt x="900" y="78"/>
                  </a:lnTo>
                  <a:lnTo>
                    <a:pt x="900" y="78"/>
                  </a:lnTo>
                  <a:lnTo>
                    <a:pt x="898" y="75"/>
                  </a:lnTo>
                  <a:lnTo>
                    <a:pt x="898" y="75"/>
                  </a:lnTo>
                  <a:lnTo>
                    <a:pt x="895" y="78"/>
                  </a:lnTo>
                  <a:lnTo>
                    <a:pt x="893" y="78"/>
                  </a:lnTo>
                  <a:lnTo>
                    <a:pt x="891" y="78"/>
                  </a:lnTo>
                  <a:lnTo>
                    <a:pt x="891" y="78"/>
                  </a:lnTo>
                  <a:lnTo>
                    <a:pt x="891" y="78"/>
                  </a:lnTo>
                  <a:lnTo>
                    <a:pt x="888" y="78"/>
                  </a:lnTo>
                  <a:lnTo>
                    <a:pt x="888" y="75"/>
                  </a:lnTo>
                  <a:lnTo>
                    <a:pt x="888" y="75"/>
                  </a:lnTo>
                  <a:lnTo>
                    <a:pt x="891" y="73"/>
                  </a:lnTo>
                  <a:lnTo>
                    <a:pt x="891" y="73"/>
                  </a:lnTo>
                  <a:lnTo>
                    <a:pt x="891" y="73"/>
                  </a:lnTo>
                  <a:lnTo>
                    <a:pt x="891" y="71"/>
                  </a:lnTo>
                  <a:lnTo>
                    <a:pt x="891" y="71"/>
                  </a:lnTo>
                  <a:lnTo>
                    <a:pt x="891" y="68"/>
                  </a:lnTo>
                  <a:lnTo>
                    <a:pt x="891" y="66"/>
                  </a:lnTo>
                  <a:lnTo>
                    <a:pt x="888" y="66"/>
                  </a:lnTo>
                  <a:lnTo>
                    <a:pt x="881" y="61"/>
                  </a:lnTo>
                  <a:lnTo>
                    <a:pt x="881" y="59"/>
                  </a:lnTo>
                  <a:lnTo>
                    <a:pt x="881" y="59"/>
                  </a:lnTo>
                  <a:lnTo>
                    <a:pt x="881" y="56"/>
                  </a:lnTo>
                  <a:lnTo>
                    <a:pt x="881" y="56"/>
                  </a:lnTo>
                  <a:lnTo>
                    <a:pt x="879" y="56"/>
                  </a:lnTo>
                  <a:lnTo>
                    <a:pt x="879" y="54"/>
                  </a:lnTo>
                  <a:lnTo>
                    <a:pt x="874" y="54"/>
                  </a:lnTo>
                  <a:lnTo>
                    <a:pt x="872" y="52"/>
                  </a:lnTo>
                  <a:lnTo>
                    <a:pt x="867" y="49"/>
                  </a:lnTo>
                  <a:lnTo>
                    <a:pt x="864" y="47"/>
                  </a:lnTo>
                  <a:lnTo>
                    <a:pt x="864" y="49"/>
                  </a:lnTo>
                  <a:lnTo>
                    <a:pt x="864" y="49"/>
                  </a:lnTo>
                  <a:lnTo>
                    <a:pt x="862" y="49"/>
                  </a:lnTo>
                  <a:lnTo>
                    <a:pt x="855" y="52"/>
                  </a:lnTo>
                  <a:lnTo>
                    <a:pt x="853" y="54"/>
                  </a:lnTo>
                  <a:lnTo>
                    <a:pt x="853" y="56"/>
                  </a:lnTo>
                  <a:lnTo>
                    <a:pt x="843" y="59"/>
                  </a:lnTo>
                  <a:lnTo>
                    <a:pt x="843" y="59"/>
                  </a:lnTo>
                  <a:lnTo>
                    <a:pt x="841" y="59"/>
                  </a:lnTo>
                  <a:lnTo>
                    <a:pt x="841" y="59"/>
                  </a:lnTo>
                  <a:lnTo>
                    <a:pt x="841" y="59"/>
                  </a:lnTo>
                  <a:lnTo>
                    <a:pt x="841" y="56"/>
                  </a:lnTo>
                  <a:lnTo>
                    <a:pt x="841" y="56"/>
                  </a:lnTo>
                  <a:lnTo>
                    <a:pt x="838" y="56"/>
                  </a:lnTo>
                  <a:lnTo>
                    <a:pt x="836" y="59"/>
                  </a:lnTo>
                  <a:lnTo>
                    <a:pt x="836" y="59"/>
                  </a:lnTo>
                  <a:lnTo>
                    <a:pt x="834" y="59"/>
                  </a:lnTo>
                  <a:lnTo>
                    <a:pt x="834" y="59"/>
                  </a:lnTo>
                  <a:lnTo>
                    <a:pt x="831" y="61"/>
                  </a:lnTo>
                  <a:lnTo>
                    <a:pt x="829" y="61"/>
                  </a:lnTo>
                  <a:lnTo>
                    <a:pt x="827" y="61"/>
                  </a:lnTo>
                  <a:lnTo>
                    <a:pt x="827" y="61"/>
                  </a:lnTo>
                  <a:lnTo>
                    <a:pt x="824" y="61"/>
                  </a:lnTo>
                  <a:lnTo>
                    <a:pt x="824" y="59"/>
                  </a:lnTo>
                  <a:lnTo>
                    <a:pt x="824" y="56"/>
                  </a:lnTo>
                  <a:lnTo>
                    <a:pt x="822" y="56"/>
                  </a:lnTo>
                  <a:lnTo>
                    <a:pt x="822" y="54"/>
                  </a:lnTo>
                  <a:lnTo>
                    <a:pt x="819" y="54"/>
                  </a:lnTo>
                  <a:lnTo>
                    <a:pt x="817" y="54"/>
                  </a:lnTo>
                  <a:lnTo>
                    <a:pt x="815" y="54"/>
                  </a:lnTo>
                  <a:lnTo>
                    <a:pt x="810" y="54"/>
                  </a:lnTo>
                  <a:lnTo>
                    <a:pt x="805" y="54"/>
                  </a:lnTo>
                  <a:lnTo>
                    <a:pt x="805" y="54"/>
                  </a:lnTo>
                  <a:lnTo>
                    <a:pt x="803" y="54"/>
                  </a:lnTo>
                  <a:lnTo>
                    <a:pt x="801" y="56"/>
                  </a:lnTo>
                  <a:lnTo>
                    <a:pt x="798" y="59"/>
                  </a:lnTo>
                  <a:lnTo>
                    <a:pt x="798" y="59"/>
                  </a:lnTo>
                  <a:lnTo>
                    <a:pt x="796" y="59"/>
                  </a:lnTo>
                  <a:lnTo>
                    <a:pt x="793" y="59"/>
                  </a:lnTo>
                  <a:lnTo>
                    <a:pt x="793" y="59"/>
                  </a:lnTo>
                  <a:lnTo>
                    <a:pt x="791" y="59"/>
                  </a:lnTo>
                  <a:lnTo>
                    <a:pt x="791" y="56"/>
                  </a:lnTo>
                  <a:lnTo>
                    <a:pt x="791" y="54"/>
                  </a:lnTo>
                  <a:lnTo>
                    <a:pt x="791" y="54"/>
                  </a:lnTo>
                  <a:lnTo>
                    <a:pt x="791" y="54"/>
                  </a:lnTo>
                  <a:lnTo>
                    <a:pt x="791" y="52"/>
                  </a:lnTo>
                  <a:lnTo>
                    <a:pt x="789" y="49"/>
                  </a:lnTo>
                  <a:lnTo>
                    <a:pt x="786" y="47"/>
                  </a:lnTo>
                  <a:lnTo>
                    <a:pt x="784" y="45"/>
                  </a:lnTo>
                  <a:lnTo>
                    <a:pt x="782" y="42"/>
                  </a:lnTo>
                  <a:lnTo>
                    <a:pt x="777" y="42"/>
                  </a:lnTo>
                  <a:lnTo>
                    <a:pt x="777" y="42"/>
                  </a:lnTo>
                  <a:lnTo>
                    <a:pt x="775" y="42"/>
                  </a:lnTo>
                  <a:lnTo>
                    <a:pt x="772" y="42"/>
                  </a:lnTo>
                  <a:lnTo>
                    <a:pt x="772" y="40"/>
                  </a:lnTo>
                  <a:lnTo>
                    <a:pt x="767" y="42"/>
                  </a:lnTo>
                  <a:lnTo>
                    <a:pt x="765" y="40"/>
                  </a:lnTo>
                  <a:lnTo>
                    <a:pt x="763" y="40"/>
                  </a:lnTo>
                  <a:lnTo>
                    <a:pt x="758" y="38"/>
                  </a:lnTo>
                  <a:lnTo>
                    <a:pt x="756" y="38"/>
                  </a:lnTo>
                  <a:lnTo>
                    <a:pt x="756" y="40"/>
                  </a:lnTo>
                  <a:lnTo>
                    <a:pt x="756" y="40"/>
                  </a:lnTo>
                  <a:lnTo>
                    <a:pt x="756" y="40"/>
                  </a:lnTo>
                  <a:lnTo>
                    <a:pt x="756" y="42"/>
                  </a:lnTo>
                  <a:lnTo>
                    <a:pt x="756" y="45"/>
                  </a:lnTo>
                  <a:lnTo>
                    <a:pt x="753" y="45"/>
                  </a:lnTo>
                  <a:lnTo>
                    <a:pt x="751" y="47"/>
                  </a:lnTo>
                  <a:lnTo>
                    <a:pt x="748" y="47"/>
                  </a:lnTo>
                  <a:lnTo>
                    <a:pt x="741" y="49"/>
                  </a:lnTo>
                  <a:lnTo>
                    <a:pt x="739" y="52"/>
                  </a:lnTo>
                  <a:lnTo>
                    <a:pt x="727" y="52"/>
                  </a:lnTo>
                  <a:lnTo>
                    <a:pt x="722" y="54"/>
                  </a:lnTo>
                  <a:lnTo>
                    <a:pt x="720" y="54"/>
                  </a:lnTo>
                  <a:lnTo>
                    <a:pt x="720" y="56"/>
                  </a:lnTo>
                  <a:lnTo>
                    <a:pt x="720" y="56"/>
                  </a:lnTo>
                  <a:lnTo>
                    <a:pt x="720" y="59"/>
                  </a:lnTo>
                  <a:lnTo>
                    <a:pt x="720" y="59"/>
                  </a:lnTo>
                  <a:lnTo>
                    <a:pt x="720" y="61"/>
                  </a:lnTo>
                  <a:lnTo>
                    <a:pt x="720" y="61"/>
                  </a:lnTo>
                  <a:lnTo>
                    <a:pt x="720" y="64"/>
                  </a:lnTo>
                  <a:lnTo>
                    <a:pt x="718" y="64"/>
                  </a:lnTo>
                  <a:lnTo>
                    <a:pt x="713" y="64"/>
                  </a:lnTo>
                  <a:lnTo>
                    <a:pt x="711" y="64"/>
                  </a:lnTo>
                  <a:lnTo>
                    <a:pt x="706" y="66"/>
                  </a:lnTo>
                  <a:lnTo>
                    <a:pt x="699" y="66"/>
                  </a:lnTo>
                  <a:lnTo>
                    <a:pt x="696" y="68"/>
                  </a:lnTo>
                  <a:lnTo>
                    <a:pt x="694" y="68"/>
                  </a:lnTo>
                  <a:lnTo>
                    <a:pt x="687" y="68"/>
                  </a:lnTo>
                  <a:lnTo>
                    <a:pt x="677" y="66"/>
                  </a:lnTo>
                  <a:lnTo>
                    <a:pt x="677" y="64"/>
                  </a:lnTo>
                  <a:lnTo>
                    <a:pt x="675" y="64"/>
                  </a:lnTo>
                  <a:lnTo>
                    <a:pt x="675" y="61"/>
                  </a:lnTo>
                  <a:lnTo>
                    <a:pt x="673" y="61"/>
                  </a:lnTo>
                  <a:lnTo>
                    <a:pt x="670" y="61"/>
                  </a:lnTo>
                  <a:lnTo>
                    <a:pt x="670" y="61"/>
                  </a:lnTo>
                  <a:lnTo>
                    <a:pt x="668" y="61"/>
                  </a:lnTo>
                  <a:lnTo>
                    <a:pt x="668" y="64"/>
                  </a:lnTo>
                  <a:lnTo>
                    <a:pt x="666" y="64"/>
                  </a:lnTo>
                  <a:lnTo>
                    <a:pt x="666" y="64"/>
                  </a:lnTo>
                  <a:lnTo>
                    <a:pt x="663" y="64"/>
                  </a:lnTo>
                  <a:lnTo>
                    <a:pt x="663" y="64"/>
                  </a:lnTo>
                  <a:lnTo>
                    <a:pt x="663" y="64"/>
                  </a:lnTo>
                  <a:lnTo>
                    <a:pt x="663" y="64"/>
                  </a:lnTo>
                  <a:lnTo>
                    <a:pt x="663" y="64"/>
                  </a:lnTo>
                  <a:lnTo>
                    <a:pt x="663" y="64"/>
                  </a:lnTo>
                  <a:lnTo>
                    <a:pt x="663" y="61"/>
                  </a:lnTo>
                  <a:lnTo>
                    <a:pt x="663" y="59"/>
                  </a:lnTo>
                  <a:lnTo>
                    <a:pt x="663" y="56"/>
                  </a:lnTo>
                  <a:lnTo>
                    <a:pt x="661" y="54"/>
                  </a:lnTo>
                  <a:lnTo>
                    <a:pt x="661" y="52"/>
                  </a:lnTo>
                  <a:lnTo>
                    <a:pt x="661" y="49"/>
                  </a:lnTo>
                  <a:lnTo>
                    <a:pt x="659" y="49"/>
                  </a:lnTo>
                  <a:lnTo>
                    <a:pt x="659" y="49"/>
                  </a:lnTo>
                  <a:lnTo>
                    <a:pt x="656" y="49"/>
                  </a:lnTo>
                  <a:lnTo>
                    <a:pt x="656" y="49"/>
                  </a:lnTo>
                  <a:lnTo>
                    <a:pt x="654" y="49"/>
                  </a:lnTo>
                  <a:lnTo>
                    <a:pt x="654" y="49"/>
                  </a:lnTo>
                  <a:lnTo>
                    <a:pt x="651" y="49"/>
                  </a:lnTo>
                  <a:lnTo>
                    <a:pt x="649" y="54"/>
                  </a:lnTo>
                  <a:lnTo>
                    <a:pt x="644" y="56"/>
                  </a:lnTo>
                  <a:lnTo>
                    <a:pt x="637" y="56"/>
                  </a:lnTo>
                  <a:lnTo>
                    <a:pt x="637" y="59"/>
                  </a:lnTo>
                  <a:lnTo>
                    <a:pt x="635" y="59"/>
                  </a:lnTo>
                  <a:lnTo>
                    <a:pt x="632" y="61"/>
                  </a:lnTo>
                  <a:lnTo>
                    <a:pt x="630" y="66"/>
                  </a:lnTo>
                  <a:lnTo>
                    <a:pt x="628" y="66"/>
                  </a:lnTo>
                  <a:lnTo>
                    <a:pt x="623" y="68"/>
                  </a:lnTo>
                  <a:lnTo>
                    <a:pt x="618" y="73"/>
                  </a:lnTo>
                  <a:lnTo>
                    <a:pt x="604" y="78"/>
                  </a:lnTo>
                  <a:lnTo>
                    <a:pt x="602" y="78"/>
                  </a:lnTo>
                  <a:lnTo>
                    <a:pt x="599" y="78"/>
                  </a:lnTo>
                  <a:lnTo>
                    <a:pt x="597" y="75"/>
                  </a:lnTo>
                  <a:lnTo>
                    <a:pt x="592" y="73"/>
                  </a:lnTo>
                  <a:lnTo>
                    <a:pt x="590" y="73"/>
                  </a:lnTo>
                  <a:lnTo>
                    <a:pt x="590" y="73"/>
                  </a:lnTo>
                  <a:lnTo>
                    <a:pt x="587" y="75"/>
                  </a:lnTo>
                  <a:lnTo>
                    <a:pt x="585" y="78"/>
                  </a:lnTo>
                  <a:lnTo>
                    <a:pt x="580" y="80"/>
                  </a:lnTo>
                  <a:lnTo>
                    <a:pt x="580" y="80"/>
                  </a:lnTo>
                  <a:lnTo>
                    <a:pt x="578" y="80"/>
                  </a:lnTo>
                  <a:lnTo>
                    <a:pt x="578" y="78"/>
                  </a:lnTo>
                  <a:lnTo>
                    <a:pt x="578" y="78"/>
                  </a:lnTo>
                  <a:lnTo>
                    <a:pt x="576" y="78"/>
                  </a:lnTo>
                  <a:lnTo>
                    <a:pt x="573" y="78"/>
                  </a:lnTo>
                  <a:lnTo>
                    <a:pt x="573" y="78"/>
                  </a:lnTo>
                  <a:lnTo>
                    <a:pt x="571" y="78"/>
                  </a:lnTo>
                  <a:lnTo>
                    <a:pt x="571" y="78"/>
                  </a:lnTo>
                  <a:lnTo>
                    <a:pt x="569" y="78"/>
                  </a:lnTo>
                  <a:lnTo>
                    <a:pt x="566" y="78"/>
                  </a:lnTo>
                  <a:lnTo>
                    <a:pt x="566" y="78"/>
                  </a:lnTo>
                  <a:lnTo>
                    <a:pt x="564" y="78"/>
                  </a:lnTo>
                  <a:lnTo>
                    <a:pt x="564" y="78"/>
                  </a:lnTo>
                  <a:lnTo>
                    <a:pt x="564" y="78"/>
                  </a:lnTo>
                  <a:lnTo>
                    <a:pt x="561" y="75"/>
                  </a:lnTo>
                  <a:lnTo>
                    <a:pt x="561" y="75"/>
                  </a:lnTo>
                  <a:lnTo>
                    <a:pt x="559" y="75"/>
                  </a:lnTo>
                  <a:lnTo>
                    <a:pt x="559" y="75"/>
                  </a:lnTo>
                  <a:lnTo>
                    <a:pt x="559" y="75"/>
                  </a:lnTo>
                  <a:lnTo>
                    <a:pt x="557" y="75"/>
                  </a:lnTo>
                  <a:lnTo>
                    <a:pt x="557" y="78"/>
                  </a:lnTo>
                  <a:lnTo>
                    <a:pt x="557" y="78"/>
                  </a:lnTo>
                  <a:lnTo>
                    <a:pt x="554" y="78"/>
                  </a:lnTo>
                  <a:lnTo>
                    <a:pt x="554" y="78"/>
                  </a:lnTo>
                  <a:lnTo>
                    <a:pt x="554" y="75"/>
                  </a:lnTo>
                  <a:lnTo>
                    <a:pt x="554" y="73"/>
                  </a:lnTo>
                  <a:lnTo>
                    <a:pt x="552" y="68"/>
                  </a:lnTo>
                  <a:lnTo>
                    <a:pt x="550" y="66"/>
                  </a:lnTo>
                  <a:lnTo>
                    <a:pt x="550" y="64"/>
                  </a:lnTo>
                  <a:lnTo>
                    <a:pt x="550" y="64"/>
                  </a:lnTo>
                  <a:lnTo>
                    <a:pt x="550" y="61"/>
                  </a:lnTo>
                  <a:lnTo>
                    <a:pt x="550" y="61"/>
                  </a:lnTo>
                  <a:lnTo>
                    <a:pt x="550" y="59"/>
                  </a:lnTo>
                  <a:lnTo>
                    <a:pt x="550" y="59"/>
                  </a:lnTo>
                  <a:lnTo>
                    <a:pt x="552" y="59"/>
                  </a:lnTo>
                  <a:lnTo>
                    <a:pt x="564" y="59"/>
                  </a:lnTo>
                  <a:lnTo>
                    <a:pt x="564" y="59"/>
                  </a:lnTo>
                  <a:lnTo>
                    <a:pt x="566" y="59"/>
                  </a:lnTo>
                  <a:lnTo>
                    <a:pt x="566" y="59"/>
                  </a:lnTo>
                  <a:lnTo>
                    <a:pt x="566" y="56"/>
                  </a:lnTo>
                  <a:lnTo>
                    <a:pt x="564" y="56"/>
                  </a:lnTo>
                  <a:lnTo>
                    <a:pt x="564" y="54"/>
                  </a:lnTo>
                  <a:lnTo>
                    <a:pt x="564" y="52"/>
                  </a:lnTo>
                  <a:lnTo>
                    <a:pt x="564" y="52"/>
                  </a:lnTo>
                  <a:lnTo>
                    <a:pt x="564" y="49"/>
                  </a:lnTo>
                  <a:lnTo>
                    <a:pt x="561" y="40"/>
                  </a:lnTo>
                  <a:lnTo>
                    <a:pt x="561" y="40"/>
                  </a:lnTo>
                  <a:lnTo>
                    <a:pt x="561" y="38"/>
                  </a:lnTo>
                  <a:lnTo>
                    <a:pt x="559" y="38"/>
                  </a:lnTo>
                  <a:lnTo>
                    <a:pt x="557" y="35"/>
                  </a:lnTo>
                  <a:lnTo>
                    <a:pt x="557" y="35"/>
                  </a:lnTo>
                  <a:lnTo>
                    <a:pt x="557" y="35"/>
                  </a:lnTo>
                  <a:lnTo>
                    <a:pt x="557" y="35"/>
                  </a:lnTo>
                  <a:lnTo>
                    <a:pt x="557" y="35"/>
                  </a:lnTo>
                  <a:lnTo>
                    <a:pt x="557" y="33"/>
                  </a:lnTo>
                  <a:lnTo>
                    <a:pt x="554" y="33"/>
                  </a:lnTo>
                  <a:lnTo>
                    <a:pt x="554" y="33"/>
                  </a:lnTo>
                  <a:lnTo>
                    <a:pt x="552" y="30"/>
                  </a:lnTo>
                  <a:lnTo>
                    <a:pt x="538" y="30"/>
                  </a:lnTo>
                  <a:lnTo>
                    <a:pt x="535" y="30"/>
                  </a:lnTo>
                  <a:lnTo>
                    <a:pt x="535" y="33"/>
                  </a:lnTo>
                  <a:lnTo>
                    <a:pt x="533" y="35"/>
                  </a:lnTo>
                  <a:lnTo>
                    <a:pt x="533" y="35"/>
                  </a:lnTo>
                  <a:lnTo>
                    <a:pt x="528" y="35"/>
                  </a:lnTo>
                  <a:lnTo>
                    <a:pt x="528" y="35"/>
                  </a:lnTo>
                  <a:lnTo>
                    <a:pt x="526" y="38"/>
                  </a:lnTo>
                  <a:lnTo>
                    <a:pt x="526" y="40"/>
                  </a:lnTo>
                  <a:lnTo>
                    <a:pt x="526" y="40"/>
                  </a:lnTo>
                  <a:lnTo>
                    <a:pt x="524" y="40"/>
                  </a:lnTo>
                  <a:lnTo>
                    <a:pt x="524" y="40"/>
                  </a:lnTo>
                  <a:lnTo>
                    <a:pt x="524" y="40"/>
                  </a:lnTo>
                  <a:lnTo>
                    <a:pt x="521" y="40"/>
                  </a:lnTo>
                  <a:lnTo>
                    <a:pt x="521" y="38"/>
                  </a:lnTo>
                  <a:lnTo>
                    <a:pt x="521" y="38"/>
                  </a:lnTo>
                  <a:lnTo>
                    <a:pt x="521" y="38"/>
                  </a:lnTo>
                  <a:lnTo>
                    <a:pt x="519" y="38"/>
                  </a:lnTo>
                  <a:lnTo>
                    <a:pt x="519" y="38"/>
                  </a:lnTo>
                  <a:lnTo>
                    <a:pt x="512" y="38"/>
                  </a:lnTo>
                  <a:lnTo>
                    <a:pt x="507" y="38"/>
                  </a:lnTo>
                  <a:lnTo>
                    <a:pt x="502" y="40"/>
                  </a:lnTo>
                  <a:lnTo>
                    <a:pt x="490" y="49"/>
                  </a:lnTo>
                  <a:lnTo>
                    <a:pt x="488" y="52"/>
                  </a:lnTo>
                  <a:lnTo>
                    <a:pt x="481" y="52"/>
                  </a:lnTo>
                  <a:lnTo>
                    <a:pt x="479" y="52"/>
                  </a:lnTo>
                  <a:lnTo>
                    <a:pt x="476" y="54"/>
                  </a:lnTo>
                  <a:lnTo>
                    <a:pt x="476" y="59"/>
                  </a:lnTo>
                  <a:lnTo>
                    <a:pt x="474" y="61"/>
                  </a:lnTo>
                  <a:lnTo>
                    <a:pt x="474" y="61"/>
                  </a:lnTo>
                  <a:lnTo>
                    <a:pt x="474" y="64"/>
                  </a:lnTo>
                  <a:lnTo>
                    <a:pt x="474" y="64"/>
                  </a:lnTo>
                  <a:lnTo>
                    <a:pt x="474" y="64"/>
                  </a:lnTo>
                  <a:lnTo>
                    <a:pt x="474" y="66"/>
                  </a:lnTo>
                  <a:lnTo>
                    <a:pt x="474" y="66"/>
                  </a:lnTo>
                  <a:lnTo>
                    <a:pt x="474" y="66"/>
                  </a:lnTo>
                  <a:lnTo>
                    <a:pt x="474" y="68"/>
                  </a:lnTo>
                  <a:lnTo>
                    <a:pt x="472" y="68"/>
                  </a:lnTo>
                  <a:lnTo>
                    <a:pt x="472" y="71"/>
                  </a:lnTo>
                  <a:lnTo>
                    <a:pt x="469" y="75"/>
                  </a:lnTo>
                  <a:lnTo>
                    <a:pt x="467" y="75"/>
                  </a:lnTo>
                  <a:lnTo>
                    <a:pt x="467" y="78"/>
                  </a:lnTo>
                  <a:lnTo>
                    <a:pt x="462" y="80"/>
                  </a:lnTo>
                  <a:lnTo>
                    <a:pt x="460" y="82"/>
                  </a:lnTo>
                  <a:lnTo>
                    <a:pt x="457" y="82"/>
                  </a:lnTo>
                  <a:lnTo>
                    <a:pt x="457" y="85"/>
                  </a:lnTo>
                  <a:lnTo>
                    <a:pt x="457" y="85"/>
                  </a:lnTo>
                  <a:lnTo>
                    <a:pt x="457" y="87"/>
                  </a:lnTo>
                  <a:lnTo>
                    <a:pt x="460" y="90"/>
                  </a:lnTo>
                  <a:lnTo>
                    <a:pt x="460" y="94"/>
                  </a:lnTo>
                  <a:lnTo>
                    <a:pt x="460" y="97"/>
                  </a:lnTo>
                  <a:lnTo>
                    <a:pt x="457" y="99"/>
                  </a:lnTo>
                  <a:lnTo>
                    <a:pt x="457" y="101"/>
                  </a:lnTo>
                  <a:lnTo>
                    <a:pt x="455" y="101"/>
                  </a:lnTo>
                  <a:lnTo>
                    <a:pt x="448" y="101"/>
                  </a:lnTo>
                  <a:lnTo>
                    <a:pt x="445" y="101"/>
                  </a:lnTo>
                  <a:lnTo>
                    <a:pt x="441" y="104"/>
                  </a:lnTo>
                  <a:lnTo>
                    <a:pt x="441" y="106"/>
                  </a:lnTo>
                  <a:lnTo>
                    <a:pt x="438" y="109"/>
                  </a:lnTo>
                  <a:lnTo>
                    <a:pt x="436" y="111"/>
                  </a:lnTo>
                  <a:lnTo>
                    <a:pt x="434" y="113"/>
                  </a:lnTo>
                  <a:lnTo>
                    <a:pt x="431" y="113"/>
                  </a:lnTo>
                  <a:lnTo>
                    <a:pt x="429" y="116"/>
                  </a:lnTo>
                  <a:lnTo>
                    <a:pt x="422" y="116"/>
                  </a:lnTo>
                  <a:lnTo>
                    <a:pt x="417" y="118"/>
                  </a:lnTo>
                  <a:lnTo>
                    <a:pt x="405" y="116"/>
                  </a:lnTo>
                  <a:lnTo>
                    <a:pt x="403" y="116"/>
                  </a:lnTo>
                  <a:lnTo>
                    <a:pt x="400" y="113"/>
                  </a:lnTo>
                  <a:lnTo>
                    <a:pt x="398" y="106"/>
                  </a:lnTo>
                  <a:lnTo>
                    <a:pt x="396" y="106"/>
                  </a:lnTo>
                  <a:lnTo>
                    <a:pt x="396" y="106"/>
                  </a:lnTo>
                  <a:lnTo>
                    <a:pt x="396" y="106"/>
                  </a:lnTo>
                  <a:lnTo>
                    <a:pt x="396" y="106"/>
                  </a:lnTo>
                  <a:lnTo>
                    <a:pt x="396" y="106"/>
                  </a:lnTo>
                  <a:lnTo>
                    <a:pt x="398" y="104"/>
                  </a:lnTo>
                  <a:lnTo>
                    <a:pt x="398" y="104"/>
                  </a:lnTo>
                  <a:lnTo>
                    <a:pt x="398" y="104"/>
                  </a:lnTo>
                  <a:lnTo>
                    <a:pt x="400" y="104"/>
                  </a:lnTo>
                  <a:lnTo>
                    <a:pt x="400" y="104"/>
                  </a:lnTo>
                  <a:lnTo>
                    <a:pt x="400" y="101"/>
                  </a:lnTo>
                  <a:lnTo>
                    <a:pt x="400" y="97"/>
                  </a:lnTo>
                  <a:lnTo>
                    <a:pt x="400" y="92"/>
                  </a:lnTo>
                  <a:lnTo>
                    <a:pt x="398" y="85"/>
                  </a:lnTo>
                  <a:lnTo>
                    <a:pt x="396" y="82"/>
                  </a:lnTo>
                  <a:lnTo>
                    <a:pt x="393" y="80"/>
                  </a:lnTo>
                  <a:lnTo>
                    <a:pt x="393" y="80"/>
                  </a:lnTo>
                  <a:lnTo>
                    <a:pt x="391" y="80"/>
                  </a:lnTo>
                  <a:lnTo>
                    <a:pt x="391" y="80"/>
                  </a:lnTo>
                  <a:lnTo>
                    <a:pt x="389" y="80"/>
                  </a:lnTo>
                  <a:lnTo>
                    <a:pt x="384" y="80"/>
                  </a:lnTo>
                  <a:lnTo>
                    <a:pt x="379" y="78"/>
                  </a:lnTo>
                  <a:lnTo>
                    <a:pt x="377" y="78"/>
                  </a:lnTo>
                  <a:lnTo>
                    <a:pt x="374" y="78"/>
                  </a:lnTo>
                  <a:lnTo>
                    <a:pt x="370" y="78"/>
                  </a:lnTo>
                  <a:lnTo>
                    <a:pt x="363" y="80"/>
                  </a:lnTo>
                  <a:lnTo>
                    <a:pt x="351" y="80"/>
                  </a:lnTo>
                  <a:lnTo>
                    <a:pt x="346" y="80"/>
                  </a:lnTo>
                  <a:lnTo>
                    <a:pt x="341" y="78"/>
                  </a:lnTo>
                  <a:lnTo>
                    <a:pt x="339" y="78"/>
                  </a:lnTo>
                  <a:lnTo>
                    <a:pt x="339" y="80"/>
                  </a:lnTo>
                  <a:lnTo>
                    <a:pt x="334" y="80"/>
                  </a:lnTo>
                  <a:lnTo>
                    <a:pt x="332" y="80"/>
                  </a:lnTo>
                  <a:lnTo>
                    <a:pt x="329" y="80"/>
                  </a:lnTo>
                  <a:lnTo>
                    <a:pt x="325" y="80"/>
                  </a:lnTo>
                  <a:lnTo>
                    <a:pt x="313" y="80"/>
                  </a:lnTo>
                  <a:lnTo>
                    <a:pt x="313" y="80"/>
                  </a:lnTo>
                  <a:lnTo>
                    <a:pt x="311" y="80"/>
                  </a:lnTo>
                  <a:lnTo>
                    <a:pt x="311" y="78"/>
                  </a:lnTo>
                  <a:lnTo>
                    <a:pt x="306" y="80"/>
                  </a:lnTo>
                  <a:lnTo>
                    <a:pt x="294" y="78"/>
                  </a:lnTo>
                  <a:lnTo>
                    <a:pt x="287" y="73"/>
                  </a:lnTo>
                  <a:lnTo>
                    <a:pt x="287" y="73"/>
                  </a:lnTo>
                  <a:lnTo>
                    <a:pt x="284" y="73"/>
                  </a:lnTo>
                  <a:lnTo>
                    <a:pt x="284" y="71"/>
                  </a:lnTo>
                  <a:lnTo>
                    <a:pt x="282" y="71"/>
                  </a:lnTo>
                  <a:lnTo>
                    <a:pt x="282" y="66"/>
                  </a:lnTo>
                  <a:lnTo>
                    <a:pt x="277" y="61"/>
                  </a:lnTo>
                  <a:lnTo>
                    <a:pt x="275" y="59"/>
                  </a:lnTo>
                  <a:lnTo>
                    <a:pt x="275" y="56"/>
                  </a:lnTo>
                  <a:lnTo>
                    <a:pt x="270" y="56"/>
                  </a:lnTo>
                  <a:lnTo>
                    <a:pt x="270" y="56"/>
                  </a:lnTo>
                  <a:lnTo>
                    <a:pt x="266" y="54"/>
                  </a:lnTo>
                  <a:lnTo>
                    <a:pt x="263" y="54"/>
                  </a:lnTo>
                  <a:lnTo>
                    <a:pt x="261" y="54"/>
                  </a:lnTo>
                  <a:lnTo>
                    <a:pt x="261" y="52"/>
                  </a:lnTo>
                  <a:lnTo>
                    <a:pt x="258" y="52"/>
                  </a:lnTo>
                  <a:lnTo>
                    <a:pt x="258" y="52"/>
                  </a:lnTo>
                  <a:lnTo>
                    <a:pt x="254" y="49"/>
                  </a:lnTo>
                  <a:lnTo>
                    <a:pt x="254" y="49"/>
                  </a:lnTo>
                  <a:lnTo>
                    <a:pt x="242" y="52"/>
                  </a:lnTo>
                  <a:lnTo>
                    <a:pt x="240" y="52"/>
                  </a:lnTo>
                  <a:lnTo>
                    <a:pt x="237" y="52"/>
                  </a:lnTo>
                  <a:lnTo>
                    <a:pt x="235" y="49"/>
                  </a:lnTo>
                  <a:lnTo>
                    <a:pt x="232" y="49"/>
                  </a:lnTo>
                  <a:lnTo>
                    <a:pt x="232" y="47"/>
                  </a:lnTo>
                  <a:lnTo>
                    <a:pt x="230" y="47"/>
                  </a:lnTo>
                  <a:lnTo>
                    <a:pt x="225" y="45"/>
                  </a:lnTo>
                  <a:lnTo>
                    <a:pt x="223" y="45"/>
                  </a:lnTo>
                  <a:lnTo>
                    <a:pt x="218" y="40"/>
                  </a:lnTo>
                  <a:lnTo>
                    <a:pt x="216" y="40"/>
                  </a:lnTo>
                  <a:lnTo>
                    <a:pt x="216" y="38"/>
                  </a:lnTo>
                  <a:lnTo>
                    <a:pt x="213" y="38"/>
                  </a:lnTo>
                  <a:lnTo>
                    <a:pt x="213" y="35"/>
                  </a:lnTo>
                  <a:lnTo>
                    <a:pt x="213" y="33"/>
                  </a:lnTo>
                  <a:lnTo>
                    <a:pt x="213" y="30"/>
                  </a:lnTo>
                  <a:lnTo>
                    <a:pt x="211" y="28"/>
                  </a:lnTo>
                  <a:lnTo>
                    <a:pt x="211" y="28"/>
                  </a:lnTo>
                  <a:lnTo>
                    <a:pt x="211" y="26"/>
                  </a:lnTo>
                  <a:lnTo>
                    <a:pt x="211" y="14"/>
                  </a:lnTo>
                  <a:lnTo>
                    <a:pt x="211" y="14"/>
                  </a:lnTo>
                  <a:lnTo>
                    <a:pt x="211" y="9"/>
                  </a:lnTo>
                  <a:lnTo>
                    <a:pt x="204" y="2"/>
                  </a:lnTo>
                  <a:lnTo>
                    <a:pt x="202" y="0"/>
                  </a:lnTo>
                  <a:lnTo>
                    <a:pt x="199" y="0"/>
                  </a:lnTo>
                  <a:lnTo>
                    <a:pt x="195" y="4"/>
                  </a:lnTo>
                  <a:lnTo>
                    <a:pt x="195" y="4"/>
                  </a:lnTo>
                  <a:lnTo>
                    <a:pt x="192" y="7"/>
                  </a:lnTo>
                  <a:lnTo>
                    <a:pt x="190" y="7"/>
                  </a:lnTo>
                  <a:lnTo>
                    <a:pt x="190" y="7"/>
                  </a:lnTo>
                  <a:lnTo>
                    <a:pt x="187" y="7"/>
                  </a:lnTo>
                  <a:lnTo>
                    <a:pt x="187" y="7"/>
                  </a:lnTo>
                  <a:lnTo>
                    <a:pt x="187" y="9"/>
                  </a:lnTo>
                  <a:lnTo>
                    <a:pt x="187" y="9"/>
                  </a:lnTo>
                  <a:lnTo>
                    <a:pt x="187" y="9"/>
                  </a:lnTo>
                  <a:lnTo>
                    <a:pt x="185" y="11"/>
                  </a:lnTo>
                  <a:lnTo>
                    <a:pt x="183" y="11"/>
                  </a:lnTo>
                  <a:lnTo>
                    <a:pt x="180" y="11"/>
                  </a:lnTo>
                  <a:lnTo>
                    <a:pt x="178" y="11"/>
                  </a:lnTo>
                  <a:lnTo>
                    <a:pt x="176" y="11"/>
                  </a:lnTo>
                  <a:lnTo>
                    <a:pt x="173" y="9"/>
                  </a:lnTo>
                  <a:lnTo>
                    <a:pt x="171" y="9"/>
                  </a:lnTo>
                  <a:lnTo>
                    <a:pt x="161" y="9"/>
                  </a:lnTo>
                  <a:lnTo>
                    <a:pt x="152" y="16"/>
                  </a:lnTo>
                  <a:lnTo>
                    <a:pt x="152" y="16"/>
                  </a:lnTo>
                  <a:lnTo>
                    <a:pt x="150" y="19"/>
                  </a:lnTo>
                  <a:lnTo>
                    <a:pt x="145" y="19"/>
                  </a:lnTo>
                  <a:lnTo>
                    <a:pt x="145" y="19"/>
                  </a:lnTo>
                  <a:lnTo>
                    <a:pt x="140" y="21"/>
                  </a:lnTo>
                  <a:lnTo>
                    <a:pt x="135" y="23"/>
                  </a:lnTo>
                  <a:lnTo>
                    <a:pt x="135" y="23"/>
                  </a:lnTo>
                  <a:lnTo>
                    <a:pt x="133" y="23"/>
                  </a:lnTo>
                  <a:lnTo>
                    <a:pt x="133" y="26"/>
                  </a:lnTo>
                  <a:lnTo>
                    <a:pt x="131" y="28"/>
                  </a:lnTo>
                  <a:lnTo>
                    <a:pt x="133" y="28"/>
                  </a:lnTo>
                  <a:lnTo>
                    <a:pt x="133" y="33"/>
                  </a:lnTo>
                  <a:lnTo>
                    <a:pt x="133" y="33"/>
                  </a:lnTo>
                  <a:lnTo>
                    <a:pt x="133" y="35"/>
                  </a:lnTo>
                  <a:lnTo>
                    <a:pt x="133" y="38"/>
                  </a:lnTo>
                  <a:lnTo>
                    <a:pt x="133" y="38"/>
                  </a:lnTo>
                  <a:lnTo>
                    <a:pt x="135" y="40"/>
                  </a:lnTo>
                  <a:lnTo>
                    <a:pt x="135" y="40"/>
                  </a:lnTo>
                  <a:lnTo>
                    <a:pt x="138" y="42"/>
                  </a:lnTo>
                  <a:lnTo>
                    <a:pt x="135" y="47"/>
                  </a:lnTo>
                  <a:lnTo>
                    <a:pt x="133" y="47"/>
                  </a:lnTo>
                  <a:lnTo>
                    <a:pt x="131" y="49"/>
                  </a:lnTo>
                  <a:lnTo>
                    <a:pt x="128" y="49"/>
                  </a:lnTo>
                  <a:lnTo>
                    <a:pt x="126" y="49"/>
                  </a:lnTo>
                  <a:lnTo>
                    <a:pt x="126" y="52"/>
                  </a:lnTo>
                  <a:lnTo>
                    <a:pt x="128" y="52"/>
                  </a:lnTo>
                  <a:lnTo>
                    <a:pt x="128" y="54"/>
                  </a:lnTo>
                  <a:lnTo>
                    <a:pt x="131" y="59"/>
                  </a:lnTo>
                  <a:lnTo>
                    <a:pt x="133" y="59"/>
                  </a:lnTo>
                  <a:lnTo>
                    <a:pt x="133" y="64"/>
                  </a:lnTo>
                  <a:lnTo>
                    <a:pt x="133" y="64"/>
                  </a:lnTo>
                  <a:lnTo>
                    <a:pt x="135" y="64"/>
                  </a:lnTo>
                  <a:lnTo>
                    <a:pt x="135" y="64"/>
                  </a:lnTo>
                  <a:lnTo>
                    <a:pt x="138" y="61"/>
                  </a:lnTo>
                  <a:lnTo>
                    <a:pt x="147" y="61"/>
                  </a:lnTo>
                  <a:lnTo>
                    <a:pt x="150" y="59"/>
                  </a:lnTo>
                  <a:lnTo>
                    <a:pt x="154" y="59"/>
                  </a:lnTo>
                  <a:lnTo>
                    <a:pt x="157" y="56"/>
                  </a:lnTo>
                  <a:lnTo>
                    <a:pt x="159" y="56"/>
                  </a:lnTo>
                  <a:lnTo>
                    <a:pt x="168" y="59"/>
                  </a:lnTo>
                  <a:lnTo>
                    <a:pt x="168" y="59"/>
                  </a:lnTo>
                  <a:lnTo>
                    <a:pt x="168" y="56"/>
                  </a:lnTo>
                  <a:lnTo>
                    <a:pt x="171" y="56"/>
                  </a:lnTo>
                  <a:lnTo>
                    <a:pt x="171" y="56"/>
                  </a:lnTo>
                  <a:lnTo>
                    <a:pt x="171" y="56"/>
                  </a:lnTo>
                  <a:lnTo>
                    <a:pt x="171" y="56"/>
                  </a:lnTo>
                  <a:lnTo>
                    <a:pt x="173" y="56"/>
                  </a:lnTo>
                  <a:lnTo>
                    <a:pt x="173" y="56"/>
                  </a:lnTo>
                  <a:lnTo>
                    <a:pt x="176" y="56"/>
                  </a:lnTo>
                  <a:lnTo>
                    <a:pt x="176" y="59"/>
                  </a:lnTo>
                  <a:lnTo>
                    <a:pt x="176" y="59"/>
                  </a:lnTo>
                  <a:lnTo>
                    <a:pt x="178" y="59"/>
                  </a:lnTo>
                  <a:lnTo>
                    <a:pt x="183" y="59"/>
                  </a:lnTo>
                  <a:lnTo>
                    <a:pt x="183" y="59"/>
                  </a:lnTo>
                  <a:lnTo>
                    <a:pt x="183" y="56"/>
                  </a:lnTo>
                  <a:lnTo>
                    <a:pt x="185" y="56"/>
                  </a:lnTo>
                  <a:lnTo>
                    <a:pt x="187" y="56"/>
                  </a:lnTo>
                  <a:lnTo>
                    <a:pt x="187" y="56"/>
                  </a:lnTo>
                  <a:lnTo>
                    <a:pt x="187" y="56"/>
                  </a:lnTo>
                  <a:lnTo>
                    <a:pt x="187" y="56"/>
                  </a:lnTo>
                  <a:lnTo>
                    <a:pt x="187" y="56"/>
                  </a:lnTo>
                  <a:lnTo>
                    <a:pt x="190" y="59"/>
                  </a:lnTo>
                  <a:lnTo>
                    <a:pt x="190" y="59"/>
                  </a:lnTo>
                  <a:lnTo>
                    <a:pt x="190" y="61"/>
                  </a:lnTo>
                  <a:lnTo>
                    <a:pt x="190" y="61"/>
                  </a:lnTo>
                  <a:lnTo>
                    <a:pt x="190" y="61"/>
                  </a:lnTo>
                  <a:lnTo>
                    <a:pt x="190" y="64"/>
                  </a:lnTo>
                  <a:lnTo>
                    <a:pt x="187" y="64"/>
                  </a:lnTo>
                  <a:lnTo>
                    <a:pt x="185" y="66"/>
                  </a:lnTo>
                  <a:lnTo>
                    <a:pt x="183" y="66"/>
                  </a:lnTo>
                  <a:lnTo>
                    <a:pt x="168" y="71"/>
                  </a:lnTo>
                  <a:lnTo>
                    <a:pt x="166" y="71"/>
                  </a:lnTo>
                  <a:lnTo>
                    <a:pt x="166" y="71"/>
                  </a:lnTo>
                  <a:lnTo>
                    <a:pt x="161" y="68"/>
                  </a:lnTo>
                  <a:lnTo>
                    <a:pt x="161" y="68"/>
                  </a:lnTo>
                  <a:lnTo>
                    <a:pt x="159" y="68"/>
                  </a:lnTo>
                  <a:lnTo>
                    <a:pt x="159" y="71"/>
                  </a:lnTo>
                  <a:lnTo>
                    <a:pt x="157" y="73"/>
                  </a:lnTo>
                  <a:lnTo>
                    <a:pt x="154" y="75"/>
                  </a:lnTo>
                  <a:lnTo>
                    <a:pt x="152" y="75"/>
                  </a:lnTo>
                  <a:lnTo>
                    <a:pt x="150" y="78"/>
                  </a:lnTo>
                  <a:lnTo>
                    <a:pt x="150" y="80"/>
                  </a:lnTo>
                  <a:lnTo>
                    <a:pt x="147" y="87"/>
                  </a:lnTo>
                  <a:lnTo>
                    <a:pt x="145" y="90"/>
                  </a:lnTo>
                  <a:lnTo>
                    <a:pt x="145" y="92"/>
                  </a:lnTo>
                  <a:lnTo>
                    <a:pt x="138" y="94"/>
                  </a:lnTo>
                  <a:lnTo>
                    <a:pt x="138" y="94"/>
                  </a:lnTo>
                  <a:lnTo>
                    <a:pt x="135" y="94"/>
                  </a:lnTo>
                  <a:lnTo>
                    <a:pt x="133" y="92"/>
                  </a:lnTo>
                  <a:lnTo>
                    <a:pt x="133" y="92"/>
                  </a:lnTo>
                  <a:lnTo>
                    <a:pt x="133" y="92"/>
                  </a:lnTo>
                  <a:lnTo>
                    <a:pt x="131" y="94"/>
                  </a:lnTo>
                  <a:lnTo>
                    <a:pt x="131" y="99"/>
                  </a:lnTo>
                  <a:lnTo>
                    <a:pt x="128" y="101"/>
                  </a:lnTo>
                  <a:lnTo>
                    <a:pt x="128" y="101"/>
                  </a:lnTo>
                  <a:lnTo>
                    <a:pt x="126" y="101"/>
                  </a:lnTo>
                  <a:lnTo>
                    <a:pt x="124" y="104"/>
                  </a:lnTo>
                  <a:lnTo>
                    <a:pt x="124" y="104"/>
                  </a:lnTo>
                  <a:lnTo>
                    <a:pt x="124" y="104"/>
                  </a:lnTo>
                  <a:lnTo>
                    <a:pt x="121" y="106"/>
                  </a:lnTo>
                  <a:lnTo>
                    <a:pt x="121" y="106"/>
                  </a:lnTo>
                  <a:lnTo>
                    <a:pt x="121" y="106"/>
                  </a:lnTo>
                  <a:lnTo>
                    <a:pt x="119" y="106"/>
                  </a:lnTo>
                  <a:lnTo>
                    <a:pt x="119" y="106"/>
                  </a:lnTo>
                  <a:lnTo>
                    <a:pt x="116" y="106"/>
                  </a:lnTo>
                  <a:lnTo>
                    <a:pt x="116" y="104"/>
                  </a:lnTo>
                  <a:lnTo>
                    <a:pt x="116" y="106"/>
                  </a:lnTo>
                  <a:lnTo>
                    <a:pt x="114" y="106"/>
                  </a:lnTo>
                  <a:lnTo>
                    <a:pt x="114" y="106"/>
                  </a:lnTo>
                  <a:lnTo>
                    <a:pt x="114" y="106"/>
                  </a:lnTo>
                  <a:lnTo>
                    <a:pt x="107" y="101"/>
                  </a:lnTo>
                  <a:lnTo>
                    <a:pt x="105" y="101"/>
                  </a:lnTo>
                  <a:lnTo>
                    <a:pt x="105" y="101"/>
                  </a:lnTo>
                  <a:lnTo>
                    <a:pt x="105" y="101"/>
                  </a:lnTo>
                  <a:lnTo>
                    <a:pt x="105" y="104"/>
                  </a:lnTo>
                  <a:lnTo>
                    <a:pt x="105" y="104"/>
                  </a:lnTo>
                  <a:lnTo>
                    <a:pt x="105" y="104"/>
                  </a:lnTo>
                  <a:lnTo>
                    <a:pt x="109" y="109"/>
                  </a:lnTo>
                  <a:lnTo>
                    <a:pt x="114" y="111"/>
                  </a:lnTo>
                  <a:lnTo>
                    <a:pt x="116" y="111"/>
                  </a:lnTo>
                  <a:lnTo>
                    <a:pt x="116" y="111"/>
                  </a:lnTo>
                  <a:lnTo>
                    <a:pt x="119" y="111"/>
                  </a:lnTo>
                  <a:lnTo>
                    <a:pt x="119" y="111"/>
                  </a:lnTo>
                  <a:lnTo>
                    <a:pt x="121" y="111"/>
                  </a:lnTo>
                  <a:lnTo>
                    <a:pt x="121" y="111"/>
                  </a:lnTo>
                  <a:lnTo>
                    <a:pt x="124" y="113"/>
                  </a:lnTo>
                  <a:lnTo>
                    <a:pt x="124" y="113"/>
                  </a:lnTo>
                  <a:lnTo>
                    <a:pt x="124" y="116"/>
                  </a:lnTo>
                  <a:lnTo>
                    <a:pt x="126" y="118"/>
                  </a:lnTo>
                  <a:lnTo>
                    <a:pt x="128" y="118"/>
                  </a:lnTo>
                  <a:lnTo>
                    <a:pt x="131" y="118"/>
                  </a:lnTo>
                  <a:lnTo>
                    <a:pt x="133" y="120"/>
                  </a:lnTo>
                  <a:lnTo>
                    <a:pt x="133" y="123"/>
                  </a:lnTo>
                  <a:lnTo>
                    <a:pt x="135" y="125"/>
                  </a:lnTo>
                  <a:lnTo>
                    <a:pt x="138" y="127"/>
                  </a:lnTo>
                  <a:lnTo>
                    <a:pt x="140" y="127"/>
                  </a:lnTo>
                  <a:lnTo>
                    <a:pt x="140" y="130"/>
                  </a:lnTo>
                  <a:lnTo>
                    <a:pt x="140" y="130"/>
                  </a:lnTo>
                  <a:lnTo>
                    <a:pt x="142" y="135"/>
                  </a:lnTo>
                  <a:lnTo>
                    <a:pt x="142" y="137"/>
                  </a:lnTo>
                  <a:lnTo>
                    <a:pt x="145" y="139"/>
                  </a:lnTo>
                  <a:lnTo>
                    <a:pt x="145" y="149"/>
                  </a:lnTo>
                  <a:lnTo>
                    <a:pt x="145" y="151"/>
                  </a:lnTo>
                  <a:lnTo>
                    <a:pt x="145" y="153"/>
                  </a:lnTo>
                  <a:lnTo>
                    <a:pt x="145" y="156"/>
                  </a:lnTo>
                  <a:lnTo>
                    <a:pt x="142" y="156"/>
                  </a:lnTo>
                  <a:lnTo>
                    <a:pt x="142" y="158"/>
                  </a:lnTo>
                  <a:lnTo>
                    <a:pt x="138" y="163"/>
                  </a:lnTo>
                  <a:lnTo>
                    <a:pt x="133" y="165"/>
                  </a:lnTo>
                  <a:lnTo>
                    <a:pt x="133" y="168"/>
                  </a:lnTo>
                  <a:lnTo>
                    <a:pt x="133" y="170"/>
                  </a:lnTo>
                  <a:lnTo>
                    <a:pt x="133" y="170"/>
                  </a:lnTo>
                  <a:lnTo>
                    <a:pt x="133" y="172"/>
                  </a:lnTo>
                  <a:lnTo>
                    <a:pt x="133" y="172"/>
                  </a:lnTo>
                  <a:lnTo>
                    <a:pt x="131" y="175"/>
                  </a:lnTo>
                  <a:lnTo>
                    <a:pt x="131" y="175"/>
                  </a:lnTo>
                  <a:lnTo>
                    <a:pt x="128" y="177"/>
                  </a:lnTo>
                  <a:lnTo>
                    <a:pt x="126" y="177"/>
                  </a:lnTo>
                  <a:lnTo>
                    <a:pt x="121" y="180"/>
                  </a:lnTo>
                  <a:lnTo>
                    <a:pt x="121" y="180"/>
                  </a:lnTo>
                  <a:lnTo>
                    <a:pt x="114" y="180"/>
                  </a:lnTo>
                  <a:lnTo>
                    <a:pt x="114" y="180"/>
                  </a:lnTo>
                  <a:lnTo>
                    <a:pt x="112" y="180"/>
                  </a:lnTo>
                  <a:lnTo>
                    <a:pt x="112" y="180"/>
                  </a:lnTo>
                  <a:lnTo>
                    <a:pt x="109" y="175"/>
                  </a:lnTo>
                  <a:lnTo>
                    <a:pt x="107" y="172"/>
                  </a:lnTo>
                  <a:lnTo>
                    <a:pt x="107" y="172"/>
                  </a:lnTo>
                  <a:lnTo>
                    <a:pt x="102" y="170"/>
                  </a:lnTo>
                  <a:lnTo>
                    <a:pt x="97" y="168"/>
                  </a:lnTo>
                  <a:lnTo>
                    <a:pt x="97" y="168"/>
                  </a:lnTo>
                  <a:lnTo>
                    <a:pt x="97" y="168"/>
                  </a:lnTo>
                  <a:lnTo>
                    <a:pt x="95" y="165"/>
                  </a:lnTo>
                  <a:lnTo>
                    <a:pt x="95" y="165"/>
                  </a:lnTo>
                  <a:lnTo>
                    <a:pt x="93" y="163"/>
                  </a:lnTo>
                  <a:lnTo>
                    <a:pt x="93" y="161"/>
                  </a:lnTo>
                  <a:lnTo>
                    <a:pt x="93" y="161"/>
                  </a:lnTo>
                  <a:lnTo>
                    <a:pt x="93" y="161"/>
                  </a:lnTo>
                  <a:lnTo>
                    <a:pt x="90" y="161"/>
                  </a:lnTo>
                  <a:lnTo>
                    <a:pt x="90" y="161"/>
                  </a:lnTo>
                  <a:lnTo>
                    <a:pt x="90" y="161"/>
                  </a:lnTo>
                  <a:lnTo>
                    <a:pt x="88" y="165"/>
                  </a:lnTo>
                  <a:lnTo>
                    <a:pt x="88" y="168"/>
                  </a:lnTo>
                  <a:lnTo>
                    <a:pt x="83" y="168"/>
                  </a:lnTo>
                  <a:lnTo>
                    <a:pt x="83" y="168"/>
                  </a:lnTo>
                  <a:lnTo>
                    <a:pt x="83" y="170"/>
                  </a:lnTo>
                  <a:lnTo>
                    <a:pt x="83" y="170"/>
                  </a:lnTo>
                  <a:lnTo>
                    <a:pt x="83" y="170"/>
                  </a:lnTo>
                  <a:lnTo>
                    <a:pt x="83" y="170"/>
                  </a:lnTo>
                  <a:lnTo>
                    <a:pt x="86" y="170"/>
                  </a:lnTo>
                  <a:lnTo>
                    <a:pt x="86" y="170"/>
                  </a:lnTo>
                  <a:lnTo>
                    <a:pt x="86" y="170"/>
                  </a:lnTo>
                  <a:lnTo>
                    <a:pt x="88" y="172"/>
                  </a:lnTo>
                  <a:lnTo>
                    <a:pt x="88" y="172"/>
                  </a:lnTo>
                  <a:lnTo>
                    <a:pt x="88" y="175"/>
                  </a:lnTo>
                  <a:lnTo>
                    <a:pt x="88" y="175"/>
                  </a:lnTo>
                  <a:lnTo>
                    <a:pt x="88" y="177"/>
                  </a:lnTo>
                  <a:lnTo>
                    <a:pt x="88" y="177"/>
                  </a:lnTo>
                  <a:lnTo>
                    <a:pt x="90" y="177"/>
                  </a:lnTo>
                  <a:lnTo>
                    <a:pt x="90" y="177"/>
                  </a:lnTo>
                  <a:lnTo>
                    <a:pt x="90" y="177"/>
                  </a:lnTo>
                  <a:lnTo>
                    <a:pt x="93" y="177"/>
                  </a:lnTo>
                  <a:lnTo>
                    <a:pt x="93" y="177"/>
                  </a:lnTo>
                  <a:lnTo>
                    <a:pt x="93" y="180"/>
                  </a:lnTo>
                  <a:lnTo>
                    <a:pt x="93" y="182"/>
                  </a:lnTo>
                  <a:lnTo>
                    <a:pt x="93" y="184"/>
                  </a:lnTo>
                  <a:lnTo>
                    <a:pt x="90" y="189"/>
                  </a:lnTo>
                  <a:lnTo>
                    <a:pt x="86" y="198"/>
                  </a:lnTo>
                  <a:lnTo>
                    <a:pt x="83" y="201"/>
                  </a:lnTo>
                  <a:lnTo>
                    <a:pt x="81" y="203"/>
                  </a:lnTo>
                  <a:lnTo>
                    <a:pt x="83" y="203"/>
                  </a:lnTo>
                  <a:lnTo>
                    <a:pt x="83" y="206"/>
                  </a:lnTo>
                  <a:lnTo>
                    <a:pt x="83" y="206"/>
                  </a:lnTo>
                  <a:lnTo>
                    <a:pt x="83" y="206"/>
                  </a:lnTo>
                  <a:lnTo>
                    <a:pt x="83" y="206"/>
                  </a:lnTo>
                  <a:lnTo>
                    <a:pt x="86" y="208"/>
                  </a:lnTo>
                  <a:lnTo>
                    <a:pt x="86" y="208"/>
                  </a:lnTo>
                  <a:lnTo>
                    <a:pt x="86" y="210"/>
                  </a:lnTo>
                  <a:lnTo>
                    <a:pt x="86" y="215"/>
                  </a:lnTo>
                  <a:lnTo>
                    <a:pt x="86" y="217"/>
                  </a:lnTo>
                  <a:lnTo>
                    <a:pt x="86" y="220"/>
                  </a:lnTo>
                  <a:lnTo>
                    <a:pt x="83" y="220"/>
                  </a:lnTo>
                  <a:lnTo>
                    <a:pt x="83" y="222"/>
                  </a:lnTo>
                  <a:lnTo>
                    <a:pt x="83" y="222"/>
                  </a:lnTo>
                  <a:lnTo>
                    <a:pt x="86" y="224"/>
                  </a:lnTo>
                  <a:lnTo>
                    <a:pt x="83" y="227"/>
                  </a:lnTo>
                  <a:lnTo>
                    <a:pt x="83" y="227"/>
                  </a:lnTo>
                  <a:lnTo>
                    <a:pt x="83" y="227"/>
                  </a:lnTo>
                  <a:lnTo>
                    <a:pt x="81" y="227"/>
                  </a:lnTo>
                  <a:lnTo>
                    <a:pt x="79" y="227"/>
                  </a:lnTo>
                  <a:lnTo>
                    <a:pt x="71" y="224"/>
                  </a:lnTo>
                  <a:lnTo>
                    <a:pt x="71" y="224"/>
                  </a:lnTo>
                  <a:lnTo>
                    <a:pt x="69" y="227"/>
                  </a:lnTo>
                  <a:lnTo>
                    <a:pt x="69" y="227"/>
                  </a:lnTo>
                  <a:lnTo>
                    <a:pt x="69" y="229"/>
                  </a:lnTo>
                  <a:lnTo>
                    <a:pt x="69" y="229"/>
                  </a:lnTo>
                  <a:lnTo>
                    <a:pt x="69" y="229"/>
                  </a:lnTo>
                  <a:lnTo>
                    <a:pt x="69" y="232"/>
                  </a:lnTo>
                  <a:lnTo>
                    <a:pt x="69" y="232"/>
                  </a:lnTo>
                  <a:lnTo>
                    <a:pt x="67" y="232"/>
                  </a:lnTo>
                  <a:lnTo>
                    <a:pt x="67" y="234"/>
                  </a:lnTo>
                  <a:lnTo>
                    <a:pt x="64" y="234"/>
                  </a:lnTo>
                  <a:lnTo>
                    <a:pt x="64" y="234"/>
                  </a:lnTo>
                  <a:lnTo>
                    <a:pt x="62" y="234"/>
                  </a:lnTo>
                  <a:lnTo>
                    <a:pt x="60" y="234"/>
                  </a:lnTo>
                  <a:lnTo>
                    <a:pt x="60" y="239"/>
                  </a:lnTo>
                  <a:lnTo>
                    <a:pt x="60" y="241"/>
                  </a:lnTo>
                  <a:lnTo>
                    <a:pt x="60" y="243"/>
                  </a:lnTo>
                  <a:lnTo>
                    <a:pt x="57" y="243"/>
                  </a:lnTo>
                  <a:lnTo>
                    <a:pt x="57" y="246"/>
                  </a:lnTo>
                  <a:lnTo>
                    <a:pt x="57" y="246"/>
                  </a:lnTo>
                  <a:lnTo>
                    <a:pt x="57" y="246"/>
                  </a:lnTo>
                  <a:lnTo>
                    <a:pt x="55" y="243"/>
                  </a:lnTo>
                  <a:lnTo>
                    <a:pt x="55" y="243"/>
                  </a:lnTo>
                  <a:lnTo>
                    <a:pt x="53" y="241"/>
                  </a:lnTo>
                  <a:lnTo>
                    <a:pt x="53" y="241"/>
                  </a:lnTo>
                  <a:lnTo>
                    <a:pt x="50" y="241"/>
                  </a:lnTo>
                  <a:lnTo>
                    <a:pt x="50" y="241"/>
                  </a:lnTo>
                  <a:lnTo>
                    <a:pt x="48" y="243"/>
                  </a:lnTo>
                  <a:lnTo>
                    <a:pt x="48" y="243"/>
                  </a:lnTo>
                  <a:lnTo>
                    <a:pt x="48" y="243"/>
                  </a:lnTo>
                  <a:lnTo>
                    <a:pt x="48" y="243"/>
                  </a:lnTo>
                  <a:lnTo>
                    <a:pt x="45" y="243"/>
                  </a:lnTo>
                  <a:lnTo>
                    <a:pt x="45" y="241"/>
                  </a:lnTo>
                  <a:lnTo>
                    <a:pt x="45" y="241"/>
                  </a:lnTo>
                  <a:lnTo>
                    <a:pt x="43" y="241"/>
                  </a:lnTo>
                  <a:lnTo>
                    <a:pt x="43" y="243"/>
                  </a:lnTo>
                  <a:lnTo>
                    <a:pt x="41" y="243"/>
                  </a:lnTo>
                  <a:lnTo>
                    <a:pt x="41" y="243"/>
                  </a:lnTo>
                  <a:lnTo>
                    <a:pt x="41" y="243"/>
                  </a:lnTo>
                  <a:lnTo>
                    <a:pt x="38" y="243"/>
                  </a:lnTo>
                  <a:lnTo>
                    <a:pt x="38" y="241"/>
                  </a:lnTo>
                  <a:lnTo>
                    <a:pt x="36" y="239"/>
                  </a:lnTo>
                  <a:lnTo>
                    <a:pt x="34" y="234"/>
                  </a:lnTo>
                  <a:lnTo>
                    <a:pt x="29" y="236"/>
                  </a:lnTo>
                  <a:lnTo>
                    <a:pt x="26" y="236"/>
                  </a:lnTo>
                  <a:lnTo>
                    <a:pt x="24" y="236"/>
                  </a:lnTo>
                  <a:lnTo>
                    <a:pt x="22" y="236"/>
                  </a:lnTo>
                  <a:lnTo>
                    <a:pt x="19" y="236"/>
                  </a:lnTo>
                  <a:lnTo>
                    <a:pt x="19" y="236"/>
                  </a:lnTo>
                  <a:lnTo>
                    <a:pt x="19" y="236"/>
                  </a:lnTo>
                  <a:lnTo>
                    <a:pt x="19" y="236"/>
                  </a:lnTo>
                  <a:lnTo>
                    <a:pt x="15" y="236"/>
                  </a:lnTo>
                  <a:lnTo>
                    <a:pt x="15" y="236"/>
                  </a:lnTo>
                  <a:lnTo>
                    <a:pt x="15" y="236"/>
                  </a:lnTo>
                  <a:lnTo>
                    <a:pt x="12" y="236"/>
                  </a:lnTo>
                  <a:lnTo>
                    <a:pt x="12" y="239"/>
                  </a:lnTo>
                  <a:lnTo>
                    <a:pt x="10" y="239"/>
                  </a:lnTo>
                  <a:lnTo>
                    <a:pt x="8" y="239"/>
                  </a:lnTo>
                  <a:lnTo>
                    <a:pt x="8" y="239"/>
                  </a:lnTo>
                  <a:lnTo>
                    <a:pt x="8" y="241"/>
                  </a:lnTo>
                  <a:lnTo>
                    <a:pt x="8" y="248"/>
                  </a:lnTo>
                  <a:lnTo>
                    <a:pt x="8" y="248"/>
                  </a:lnTo>
                  <a:lnTo>
                    <a:pt x="5" y="251"/>
                  </a:lnTo>
                  <a:lnTo>
                    <a:pt x="5" y="253"/>
                  </a:lnTo>
                  <a:lnTo>
                    <a:pt x="3" y="253"/>
                  </a:lnTo>
                  <a:lnTo>
                    <a:pt x="3" y="255"/>
                  </a:lnTo>
                  <a:lnTo>
                    <a:pt x="3" y="255"/>
                  </a:lnTo>
                  <a:lnTo>
                    <a:pt x="3" y="258"/>
                  </a:lnTo>
                  <a:lnTo>
                    <a:pt x="3" y="262"/>
                  </a:lnTo>
                  <a:lnTo>
                    <a:pt x="0" y="265"/>
                  </a:lnTo>
                  <a:lnTo>
                    <a:pt x="0" y="267"/>
                  </a:lnTo>
                  <a:lnTo>
                    <a:pt x="0" y="267"/>
                  </a:lnTo>
                  <a:lnTo>
                    <a:pt x="3" y="272"/>
                  </a:lnTo>
                  <a:lnTo>
                    <a:pt x="3" y="272"/>
                  </a:lnTo>
                  <a:lnTo>
                    <a:pt x="3" y="277"/>
                  </a:lnTo>
                  <a:lnTo>
                    <a:pt x="3" y="279"/>
                  </a:lnTo>
                  <a:lnTo>
                    <a:pt x="5" y="279"/>
                  </a:lnTo>
                  <a:lnTo>
                    <a:pt x="10" y="274"/>
                  </a:lnTo>
                  <a:lnTo>
                    <a:pt x="10" y="277"/>
                  </a:lnTo>
                  <a:lnTo>
                    <a:pt x="10" y="277"/>
                  </a:lnTo>
                  <a:lnTo>
                    <a:pt x="10" y="277"/>
                  </a:lnTo>
                  <a:lnTo>
                    <a:pt x="10" y="279"/>
                  </a:lnTo>
                  <a:lnTo>
                    <a:pt x="10" y="279"/>
                  </a:lnTo>
                  <a:lnTo>
                    <a:pt x="8" y="279"/>
                  </a:lnTo>
                  <a:lnTo>
                    <a:pt x="8" y="279"/>
                  </a:lnTo>
                  <a:lnTo>
                    <a:pt x="8" y="281"/>
                  </a:lnTo>
                  <a:lnTo>
                    <a:pt x="10" y="284"/>
                  </a:lnTo>
                  <a:lnTo>
                    <a:pt x="10" y="284"/>
                  </a:lnTo>
                  <a:lnTo>
                    <a:pt x="8" y="286"/>
                  </a:lnTo>
                  <a:lnTo>
                    <a:pt x="8" y="284"/>
                  </a:lnTo>
                  <a:lnTo>
                    <a:pt x="5" y="284"/>
                  </a:lnTo>
                  <a:lnTo>
                    <a:pt x="5" y="284"/>
                  </a:lnTo>
                  <a:lnTo>
                    <a:pt x="5" y="281"/>
                  </a:lnTo>
                  <a:lnTo>
                    <a:pt x="8" y="291"/>
                  </a:lnTo>
                  <a:lnTo>
                    <a:pt x="8" y="295"/>
                  </a:lnTo>
                  <a:lnTo>
                    <a:pt x="8" y="298"/>
                  </a:lnTo>
                  <a:lnTo>
                    <a:pt x="8" y="305"/>
                  </a:lnTo>
                  <a:lnTo>
                    <a:pt x="10" y="307"/>
                  </a:lnTo>
                  <a:lnTo>
                    <a:pt x="12" y="307"/>
                  </a:lnTo>
                  <a:lnTo>
                    <a:pt x="12" y="307"/>
                  </a:lnTo>
                  <a:lnTo>
                    <a:pt x="12" y="307"/>
                  </a:lnTo>
                  <a:lnTo>
                    <a:pt x="12" y="305"/>
                  </a:lnTo>
                  <a:lnTo>
                    <a:pt x="10" y="305"/>
                  </a:lnTo>
                  <a:lnTo>
                    <a:pt x="10" y="303"/>
                  </a:lnTo>
                  <a:lnTo>
                    <a:pt x="10" y="303"/>
                  </a:lnTo>
                  <a:lnTo>
                    <a:pt x="10" y="300"/>
                  </a:lnTo>
                  <a:lnTo>
                    <a:pt x="10" y="300"/>
                  </a:lnTo>
                  <a:lnTo>
                    <a:pt x="10" y="300"/>
                  </a:lnTo>
                  <a:lnTo>
                    <a:pt x="12" y="300"/>
                  </a:lnTo>
                  <a:lnTo>
                    <a:pt x="15" y="303"/>
                  </a:lnTo>
                  <a:lnTo>
                    <a:pt x="15" y="303"/>
                  </a:lnTo>
                  <a:lnTo>
                    <a:pt x="15" y="305"/>
                  </a:lnTo>
                  <a:lnTo>
                    <a:pt x="15" y="305"/>
                  </a:lnTo>
                  <a:lnTo>
                    <a:pt x="17" y="305"/>
                  </a:lnTo>
                  <a:lnTo>
                    <a:pt x="17" y="307"/>
                  </a:lnTo>
                  <a:lnTo>
                    <a:pt x="19" y="305"/>
                  </a:lnTo>
                  <a:lnTo>
                    <a:pt x="22" y="305"/>
                  </a:lnTo>
                  <a:lnTo>
                    <a:pt x="24" y="305"/>
                  </a:lnTo>
                  <a:lnTo>
                    <a:pt x="26" y="305"/>
                  </a:lnTo>
                  <a:lnTo>
                    <a:pt x="15" y="310"/>
                  </a:lnTo>
                  <a:lnTo>
                    <a:pt x="12" y="312"/>
                  </a:lnTo>
                  <a:lnTo>
                    <a:pt x="12" y="314"/>
                  </a:lnTo>
                  <a:lnTo>
                    <a:pt x="12" y="317"/>
                  </a:lnTo>
                  <a:lnTo>
                    <a:pt x="12" y="324"/>
                  </a:lnTo>
                  <a:lnTo>
                    <a:pt x="12" y="324"/>
                  </a:lnTo>
                  <a:lnTo>
                    <a:pt x="17" y="329"/>
                  </a:lnTo>
                  <a:lnTo>
                    <a:pt x="17" y="331"/>
                  </a:lnTo>
                  <a:lnTo>
                    <a:pt x="19" y="331"/>
                  </a:lnTo>
                  <a:lnTo>
                    <a:pt x="22" y="329"/>
                  </a:lnTo>
                  <a:lnTo>
                    <a:pt x="24" y="329"/>
                  </a:lnTo>
                  <a:lnTo>
                    <a:pt x="26" y="331"/>
                  </a:lnTo>
                  <a:lnTo>
                    <a:pt x="29" y="333"/>
                  </a:lnTo>
                  <a:lnTo>
                    <a:pt x="31" y="333"/>
                  </a:lnTo>
                  <a:lnTo>
                    <a:pt x="38" y="333"/>
                  </a:lnTo>
                  <a:lnTo>
                    <a:pt x="38" y="333"/>
                  </a:lnTo>
                  <a:lnTo>
                    <a:pt x="41" y="336"/>
                  </a:lnTo>
                  <a:lnTo>
                    <a:pt x="43" y="338"/>
                  </a:lnTo>
                  <a:lnTo>
                    <a:pt x="43" y="338"/>
                  </a:lnTo>
                  <a:lnTo>
                    <a:pt x="43" y="338"/>
                  </a:lnTo>
                  <a:lnTo>
                    <a:pt x="43" y="340"/>
                  </a:lnTo>
                  <a:lnTo>
                    <a:pt x="43" y="343"/>
                  </a:lnTo>
                  <a:lnTo>
                    <a:pt x="45" y="343"/>
                  </a:lnTo>
                  <a:lnTo>
                    <a:pt x="43" y="345"/>
                  </a:lnTo>
                  <a:lnTo>
                    <a:pt x="41" y="343"/>
                  </a:lnTo>
                  <a:lnTo>
                    <a:pt x="38" y="336"/>
                  </a:lnTo>
                  <a:lnTo>
                    <a:pt x="38" y="336"/>
                  </a:lnTo>
                  <a:lnTo>
                    <a:pt x="36" y="333"/>
                  </a:lnTo>
                  <a:lnTo>
                    <a:pt x="34" y="336"/>
                  </a:lnTo>
                  <a:lnTo>
                    <a:pt x="34" y="336"/>
                  </a:lnTo>
                  <a:lnTo>
                    <a:pt x="29" y="336"/>
                  </a:lnTo>
                  <a:lnTo>
                    <a:pt x="26" y="333"/>
                  </a:lnTo>
                  <a:lnTo>
                    <a:pt x="24" y="331"/>
                  </a:lnTo>
                  <a:lnTo>
                    <a:pt x="22" y="331"/>
                  </a:lnTo>
                  <a:lnTo>
                    <a:pt x="17" y="331"/>
                  </a:lnTo>
                  <a:lnTo>
                    <a:pt x="15" y="333"/>
                  </a:lnTo>
                  <a:lnTo>
                    <a:pt x="15" y="338"/>
                  </a:lnTo>
                  <a:lnTo>
                    <a:pt x="15" y="345"/>
                  </a:lnTo>
                  <a:lnTo>
                    <a:pt x="17" y="343"/>
                  </a:lnTo>
                  <a:lnTo>
                    <a:pt x="17" y="340"/>
                  </a:lnTo>
                  <a:lnTo>
                    <a:pt x="19" y="340"/>
                  </a:lnTo>
                  <a:lnTo>
                    <a:pt x="22" y="340"/>
                  </a:lnTo>
                  <a:lnTo>
                    <a:pt x="19" y="340"/>
                  </a:lnTo>
                  <a:lnTo>
                    <a:pt x="17" y="345"/>
                  </a:lnTo>
                  <a:lnTo>
                    <a:pt x="15" y="350"/>
                  </a:lnTo>
                  <a:lnTo>
                    <a:pt x="15" y="350"/>
                  </a:lnTo>
                  <a:lnTo>
                    <a:pt x="17" y="352"/>
                  </a:lnTo>
                  <a:lnTo>
                    <a:pt x="17" y="352"/>
                  </a:lnTo>
                  <a:lnTo>
                    <a:pt x="17" y="352"/>
                  </a:lnTo>
                  <a:lnTo>
                    <a:pt x="17" y="350"/>
                  </a:lnTo>
                  <a:lnTo>
                    <a:pt x="19" y="350"/>
                  </a:lnTo>
                  <a:lnTo>
                    <a:pt x="19" y="350"/>
                  </a:lnTo>
                  <a:lnTo>
                    <a:pt x="19" y="350"/>
                  </a:lnTo>
                  <a:lnTo>
                    <a:pt x="19" y="350"/>
                  </a:lnTo>
                  <a:lnTo>
                    <a:pt x="19" y="352"/>
                  </a:lnTo>
                  <a:lnTo>
                    <a:pt x="19" y="352"/>
                  </a:lnTo>
                  <a:lnTo>
                    <a:pt x="19" y="355"/>
                  </a:lnTo>
                  <a:lnTo>
                    <a:pt x="19" y="355"/>
                  </a:lnTo>
                  <a:lnTo>
                    <a:pt x="19" y="357"/>
                  </a:lnTo>
                  <a:lnTo>
                    <a:pt x="19" y="359"/>
                  </a:lnTo>
                  <a:lnTo>
                    <a:pt x="19" y="362"/>
                  </a:lnTo>
                  <a:lnTo>
                    <a:pt x="19" y="362"/>
                  </a:lnTo>
                  <a:lnTo>
                    <a:pt x="19" y="364"/>
                  </a:lnTo>
                  <a:lnTo>
                    <a:pt x="19" y="364"/>
                  </a:lnTo>
                  <a:lnTo>
                    <a:pt x="19" y="367"/>
                  </a:lnTo>
                  <a:lnTo>
                    <a:pt x="19" y="367"/>
                  </a:lnTo>
                  <a:lnTo>
                    <a:pt x="17" y="367"/>
                  </a:lnTo>
                  <a:lnTo>
                    <a:pt x="17" y="369"/>
                  </a:lnTo>
                  <a:lnTo>
                    <a:pt x="17" y="371"/>
                  </a:lnTo>
                  <a:lnTo>
                    <a:pt x="17" y="371"/>
                  </a:lnTo>
                  <a:lnTo>
                    <a:pt x="15" y="376"/>
                  </a:lnTo>
                  <a:lnTo>
                    <a:pt x="15" y="376"/>
                  </a:lnTo>
                  <a:lnTo>
                    <a:pt x="15" y="378"/>
                  </a:lnTo>
                  <a:lnTo>
                    <a:pt x="17" y="376"/>
                  </a:lnTo>
                  <a:lnTo>
                    <a:pt x="17" y="376"/>
                  </a:lnTo>
                  <a:lnTo>
                    <a:pt x="17" y="376"/>
                  </a:lnTo>
                  <a:lnTo>
                    <a:pt x="17" y="376"/>
                  </a:lnTo>
                  <a:lnTo>
                    <a:pt x="19" y="378"/>
                  </a:lnTo>
                  <a:lnTo>
                    <a:pt x="17" y="378"/>
                  </a:lnTo>
                  <a:lnTo>
                    <a:pt x="17" y="381"/>
                  </a:lnTo>
                  <a:lnTo>
                    <a:pt x="17" y="381"/>
                  </a:lnTo>
                  <a:lnTo>
                    <a:pt x="19" y="383"/>
                  </a:lnTo>
                  <a:lnTo>
                    <a:pt x="19" y="383"/>
                  </a:lnTo>
                  <a:lnTo>
                    <a:pt x="22" y="381"/>
                  </a:lnTo>
                  <a:lnTo>
                    <a:pt x="22" y="376"/>
                  </a:lnTo>
                  <a:lnTo>
                    <a:pt x="24" y="371"/>
                  </a:lnTo>
                  <a:lnTo>
                    <a:pt x="26" y="369"/>
                  </a:lnTo>
                  <a:lnTo>
                    <a:pt x="26" y="367"/>
                  </a:lnTo>
                  <a:lnTo>
                    <a:pt x="29" y="371"/>
                  </a:lnTo>
                  <a:lnTo>
                    <a:pt x="29" y="371"/>
                  </a:lnTo>
                  <a:lnTo>
                    <a:pt x="34" y="367"/>
                  </a:lnTo>
                  <a:lnTo>
                    <a:pt x="34" y="364"/>
                  </a:lnTo>
                  <a:lnTo>
                    <a:pt x="31" y="362"/>
                  </a:lnTo>
                  <a:lnTo>
                    <a:pt x="34" y="359"/>
                  </a:lnTo>
                  <a:lnTo>
                    <a:pt x="34" y="357"/>
                  </a:lnTo>
                  <a:lnTo>
                    <a:pt x="36" y="355"/>
                  </a:lnTo>
                  <a:lnTo>
                    <a:pt x="36" y="350"/>
                  </a:lnTo>
                  <a:lnTo>
                    <a:pt x="38" y="350"/>
                  </a:lnTo>
                  <a:lnTo>
                    <a:pt x="36" y="359"/>
                  </a:lnTo>
                  <a:lnTo>
                    <a:pt x="38" y="362"/>
                  </a:lnTo>
                  <a:lnTo>
                    <a:pt x="38" y="362"/>
                  </a:lnTo>
                  <a:lnTo>
                    <a:pt x="41" y="362"/>
                  </a:lnTo>
                  <a:lnTo>
                    <a:pt x="38" y="364"/>
                  </a:lnTo>
                  <a:lnTo>
                    <a:pt x="38" y="367"/>
                  </a:lnTo>
                  <a:lnTo>
                    <a:pt x="38" y="369"/>
                  </a:lnTo>
                  <a:lnTo>
                    <a:pt x="38" y="371"/>
                  </a:lnTo>
                  <a:lnTo>
                    <a:pt x="43" y="369"/>
                  </a:lnTo>
                  <a:lnTo>
                    <a:pt x="45" y="369"/>
                  </a:lnTo>
                  <a:lnTo>
                    <a:pt x="48" y="369"/>
                  </a:lnTo>
                  <a:lnTo>
                    <a:pt x="45" y="371"/>
                  </a:lnTo>
                  <a:lnTo>
                    <a:pt x="45" y="371"/>
                  </a:lnTo>
                  <a:lnTo>
                    <a:pt x="41" y="371"/>
                  </a:lnTo>
                  <a:lnTo>
                    <a:pt x="36" y="374"/>
                  </a:lnTo>
                  <a:lnTo>
                    <a:pt x="36" y="374"/>
                  </a:lnTo>
                  <a:lnTo>
                    <a:pt x="36" y="374"/>
                  </a:lnTo>
                  <a:lnTo>
                    <a:pt x="38" y="374"/>
                  </a:lnTo>
                  <a:lnTo>
                    <a:pt x="38" y="376"/>
                  </a:lnTo>
                  <a:lnTo>
                    <a:pt x="36" y="376"/>
                  </a:lnTo>
                  <a:lnTo>
                    <a:pt x="34" y="376"/>
                  </a:lnTo>
                  <a:lnTo>
                    <a:pt x="34" y="376"/>
                  </a:lnTo>
                  <a:lnTo>
                    <a:pt x="34" y="381"/>
                  </a:lnTo>
                  <a:lnTo>
                    <a:pt x="31" y="381"/>
                  </a:lnTo>
                  <a:lnTo>
                    <a:pt x="31" y="378"/>
                  </a:lnTo>
                  <a:lnTo>
                    <a:pt x="29" y="383"/>
                  </a:lnTo>
                  <a:lnTo>
                    <a:pt x="31" y="385"/>
                  </a:lnTo>
                  <a:lnTo>
                    <a:pt x="34" y="388"/>
                  </a:lnTo>
                  <a:lnTo>
                    <a:pt x="36" y="385"/>
                  </a:lnTo>
                  <a:lnTo>
                    <a:pt x="36" y="385"/>
                  </a:lnTo>
                  <a:lnTo>
                    <a:pt x="36" y="385"/>
                  </a:lnTo>
                  <a:lnTo>
                    <a:pt x="38" y="385"/>
                  </a:lnTo>
                  <a:lnTo>
                    <a:pt x="38" y="385"/>
                  </a:lnTo>
                  <a:lnTo>
                    <a:pt x="38" y="385"/>
                  </a:lnTo>
                  <a:lnTo>
                    <a:pt x="38" y="388"/>
                  </a:lnTo>
                  <a:lnTo>
                    <a:pt x="38" y="388"/>
                  </a:lnTo>
                  <a:lnTo>
                    <a:pt x="38" y="388"/>
                  </a:lnTo>
                  <a:lnTo>
                    <a:pt x="38" y="390"/>
                  </a:lnTo>
                  <a:lnTo>
                    <a:pt x="38" y="393"/>
                  </a:lnTo>
                  <a:lnTo>
                    <a:pt x="43" y="393"/>
                  </a:lnTo>
                  <a:lnTo>
                    <a:pt x="41" y="395"/>
                  </a:lnTo>
                  <a:lnTo>
                    <a:pt x="41" y="397"/>
                  </a:lnTo>
                  <a:lnTo>
                    <a:pt x="38" y="400"/>
                  </a:lnTo>
                  <a:lnTo>
                    <a:pt x="41" y="402"/>
                  </a:lnTo>
                  <a:lnTo>
                    <a:pt x="38" y="402"/>
                  </a:lnTo>
                  <a:lnTo>
                    <a:pt x="36" y="402"/>
                  </a:lnTo>
                  <a:lnTo>
                    <a:pt x="36" y="400"/>
                  </a:lnTo>
                  <a:lnTo>
                    <a:pt x="38" y="397"/>
                  </a:lnTo>
                  <a:lnTo>
                    <a:pt x="34" y="393"/>
                  </a:lnTo>
                  <a:lnTo>
                    <a:pt x="31" y="390"/>
                  </a:lnTo>
                  <a:lnTo>
                    <a:pt x="31" y="395"/>
                  </a:lnTo>
                  <a:lnTo>
                    <a:pt x="29" y="395"/>
                  </a:lnTo>
                  <a:lnTo>
                    <a:pt x="26" y="393"/>
                  </a:lnTo>
                  <a:lnTo>
                    <a:pt x="26" y="393"/>
                  </a:lnTo>
                  <a:lnTo>
                    <a:pt x="24" y="395"/>
                  </a:lnTo>
                  <a:lnTo>
                    <a:pt x="24" y="397"/>
                  </a:lnTo>
                  <a:lnTo>
                    <a:pt x="24" y="397"/>
                  </a:lnTo>
                  <a:lnTo>
                    <a:pt x="24" y="404"/>
                  </a:lnTo>
                  <a:lnTo>
                    <a:pt x="24" y="409"/>
                  </a:lnTo>
                  <a:lnTo>
                    <a:pt x="24" y="414"/>
                  </a:lnTo>
                  <a:lnTo>
                    <a:pt x="26" y="414"/>
                  </a:lnTo>
                  <a:lnTo>
                    <a:pt x="29" y="421"/>
                  </a:lnTo>
                  <a:lnTo>
                    <a:pt x="31" y="423"/>
                  </a:lnTo>
                  <a:lnTo>
                    <a:pt x="31" y="423"/>
                  </a:lnTo>
                  <a:lnTo>
                    <a:pt x="36" y="423"/>
                  </a:lnTo>
                  <a:lnTo>
                    <a:pt x="36" y="423"/>
                  </a:lnTo>
                  <a:lnTo>
                    <a:pt x="36" y="426"/>
                  </a:lnTo>
                  <a:lnTo>
                    <a:pt x="38" y="428"/>
                  </a:lnTo>
                  <a:lnTo>
                    <a:pt x="38" y="430"/>
                  </a:lnTo>
                  <a:lnTo>
                    <a:pt x="38" y="433"/>
                  </a:lnTo>
                  <a:lnTo>
                    <a:pt x="41" y="433"/>
                  </a:lnTo>
                  <a:lnTo>
                    <a:pt x="43" y="435"/>
                  </a:lnTo>
                  <a:lnTo>
                    <a:pt x="41" y="438"/>
                  </a:lnTo>
                  <a:lnTo>
                    <a:pt x="38" y="435"/>
                  </a:lnTo>
                  <a:lnTo>
                    <a:pt x="36" y="428"/>
                  </a:lnTo>
                  <a:lnTo>
                    <a:pt x="34" y="426"/>
                  </a:lnTo>
                  <a:lnTo>
                    <a:pt x="31" y="426"/>
                  </a:lnTo>
                  <a:lnTo>
                    <a:pt x="29" y="428"/>
                  </a:lnTo>
                  <a:lnTo>
                    <a:pt x="29" y="430"/>
                  </a:lnTo>
                  <a:lnTo>
                    <a:pt x="29" y="433"/>
                  </a:lnTo>
                  <a:lnTo>
                    <a:pt x="29" y="438"/>
                  </a:lnTo>
                  <a:lnTo>
                    <a:pt x="29" y="440"/>
                  </a:lnTo>
                  <a:lnTo>
                    <a:pt x="29" y="440"/>
                  </a:lnTo>
                  <a:lnTo>
                    <a:pt x="29" y="442"/>
                  </a:lnTo>
                  <a:lnTo>
                    <a:pt x="31" y="442"/>
                  </a:lnTo>
                  <a:lnTo>
                    <a:pt x="31" y="445"/>
                  </a:lnTo>
                  <a:lnTo>
                    <a:pt x="31" y="445"/>
                  </a:lnTo>
                  <a:lnTo>
                    <a:pt x="31" y="447"/>
                  </a:lnTo>
                  <a:lnTo>
                    <a:pt x="31" y="447"/>
                  </a:lnTo>
                  <a:lnTo>
                    <a:pt x="31" y="447"/>
                  </a:lnTo>
                  <a:lnTo>
                    <a:pt x="31" y="447"/>
                  </a:lnTo>
                  <a:lnTo>
                    <a:pt x="31" y="447"/>
                  </a:lnTo>
                  <a:lnTo>
                    <a:pt x="31" y="447"/>
                  </a:lnTo>
                  <a:lnTo>
                    <a:pt x="34" y="449"/>
                  </a:lnTo>
                  <a:lnTo>
                    <a:pt x="36" y="452"/>
                  </a:lnTo>
                  <a:lnTo>
                    <a:pt x="36" y="452"/>
                  </a:lnTo>
                  <a:lnTo>
                    <a:pt x="38" y="452"/>
                  </a:lnTo>
                  <a:lnTo>
                    <a:pt x="36" y="454"/>
                  </a:lnTo>
                  <a:lnTo>
                    <a:pt x="38" y="456"/>
                  </a:lnTo>
                  <a:lnTo>
                    <a:pt x="41" y="456"/>
                  </a:lnTo>
                  <a:lnTo>
                    <a:pt x="43" y="456"/>
                  </a:lnTo>
                  <a:lnTo>
                    <a:pt x="45" y="456"/>
                  </a:lnTo>
                  <a:lnTo>
                    <a:pt x="48" y="456"/>
                  </a:lnTo>
                  <a:lnTo>
                    <a:pt x="48" y="459"/>
                  </a:lnTo>
                  <a:lnTo>
                    <a:pt x="48" y="461"/>
                  </a:lnTo>
                  <a:lnTo>
                    <a:pt x="50" y="464"/>
                  </a:lnTo>
                  <a:lnTo>
                    <a:pt x="48" y="466"/>
                  </a:lnTo>
                  <a:lnTo>
                    <a:pt x="48" y="468"/>
                  </a:lnTo>
                  <a:lnTo>
                    <a:pt x="45" y="468"/>
                  </a:lnTo>
                  <a:lnTo>
                    <a:pt x="45" y="466"/>
                  </a:lnTo>
                  <a:lnTo>
                    <a:pt x="48" y="466"/>
                  </a:lnTo>
                  <a:lnTo>
                    <a:pt x="45" y="464"/>
                  </a:lnTo>
                  <a:lnTo>
                    <a:pt x="45" y="464"/>
                  </a:lnTo>
                  <a:lnTo>
                    <a:pt x="43" y="461"/>
                  </a:lnTo>
                  <a:lnTo>
                    <a:pt x="41" y="461"/>
                  </a:lnTo>
                  <a:lnTo>
                    <a:pt x="38" y="461"/>
                  </a:lnTo>
                  <a:lnTo>
                    <a:pt x="38" y="461"/>
                  </a:lnTo>
                  <a:lnTo>
                    <a:pt x="38" y="461"/>
                  </a:lnTo>
                  <a:lnTo>
                    <a:pt x="36" y="461"/>
                  </a:lnTo>
                  <a:lnTo>
                    <a:pt x="36" y="459"/>
                  </a:lnTo>
                  <a:lnTo>
                    <a:pt x="36" y="459"/>
                  </a:lnTo>
                  <a:lnTo>
                    <a:pt x="36" y="456"/>
                  </a:lnTo>
                  <a:lnTo>
                    <a:pt x="34" y="456"/>
                  </a:lnTo>
                  <a:lnTo>
                    <a:pt x="34" y="459"/>
                  </a:lnTo>
                  <a:lnTo>
                    <a:pt x="34" y="459"/>
                  </a:lnTo>
                  <a:lnTo>
                    <a:pt x="34" y="461"/>
                  </a:lnTo>
                  <a:lnTo>
                    <a:pt x="34" y="461"/>
                  </a:lnTo>
                  <a:lnTo>
                    <a:pt x="34" y="461"/>
                  </a:lnTo>
                  <a:lnTo>
                    <a:pt x="31" y="464"/>
                  </a:lnTo>
                  <a:lnTo>
                    <a:pt x="36" y="466"/>
                  </a:lnTo>
                  <a:lnTo>
                    <a:pt x="36" y="468"/>
                  </a:lnTo>
                  <a:lnTo>
                    <a:pt x="38" y="478"/>
                  </a:lnTo>
                  <a:lnTo>
                    <a:pt x="38" y="478"/>
                  </a:lnTo>
                  <a:lnTo>
                    <a:pt x="38" y="478"/>
                  </a:lnTo>
                  <a:lnTo>
                    <a:pt x="38" y="480"/>
                  </a:lnTo>
                  <a:lnTo>
                    <a:pt x="38" y="480"/>
                  </a:lnTo>
                  <a:lnTo>
                    <a:pt x="38" y="480"/>
                  </a:lnTo>
                  <a:lnTo>
                    <a:pt x="38" y="482"/>
                  </a:lnTo>
                  <a:lnTo>
                    <a:pt x="38" y="482"/>
                  </a:lnTo>
                  <a:lnTo>
                    <a:pt x="41" y="485"/>
                  </a:lnTo>
                  <a:lnTo>
                    <a:pt x="41" y="487"/>
                  </a:lnTo>
                  <a:lnTo>
                    <a:pt x="43" y="485"/>
                  </a:lnTo>
                  <a:lnTo>
                    <a:pt x="43" y="485"/>
                  </a:lnTo>
                  <a:lnTo>
                    <a:pt x="43" y="482"/>
                  </a:lnTo>
                  <a:lnTo>
                    <a:pt x="45" y="482"/>
                  </a:lnTo>
                  <a:lnTo>
                    <a:pt x="45" y="485"/>
                  </a:lnTo>
                  <a:lnTo>
                    <a:pt x="45" y="487"/>
                  </a:lnTo>
                  <a:lnTo>
                    <a:pt x="43" y="487"/>
                  </a:lnTo>
                  <a:lnTo>
                    <a:pt x="41" y="487"/>
                  </a:lnTo>
                  <a:lnTo>
                    <a:pt x="41" y="490"/>
                  </a:lnTo>
                  <a:lnTo>
                    <a:pt x="41" y="492"/>
                  </a:lnTo>
                  <a:lnTo>
                    <a:pt x="43" y="492"/>
                  </a:lnTo>
                  <a:lnTo>
                    <a:pt x="45" y="492"/>
                  </a:lnTo>
                  <a:lnTo>
                    <a:pt x="43" y="494"/>
                  </a:lnTo>
                  <a:lnTo>
                    <a:pt x="43" y="497"/>
                  </a:lnTo>
                  <a:lnTo>
                    <a:pt x="48" y="506"/>
                  </a:lnTo>
                  <a:lnTo>
                    <a:pt x="50" y="509"/>
                  </a:lnTo>
                  <a:lnTo>
                    <a:pt x="50" y="513"/>
                  </a:lnTo>
                  <a:lnTo>
                    <a:pt x="50" y="513"/>
                  </a:lnTo>
                  <a:lnTo>
                    <a:pt x="53" y="516"/>
                  </a:lnTo>
                  <a:lnTo>
                    <a:pt x="53" y="518"/>
                  </a:lnTo>
                  <a:lnTo>
                    <a:pt x="53" y="520"/>
                  </a:lnTo>
                  <a:lnTo>
                    <a:pt x="55" y="520"/>
                  </a:lnTo>
                  <a:lnTo>
                    <a:pt x="55" y="523"/>
                  </a:lnTo>
                  <a:lnTo>
                    <a:pt x="55" y="525"/>
                  </a:lnTo>
                  <a:lnTo>
                    <a:pt x="55" y="525"/>
                  </a:lnTo>
                  <a:lnTo>
                    <a:pt x="53" y="527"/>
                  </a:lnTo>
                  <a:lnTo>
                    <a:pt x="53" y="527"/>
                  </a:lnTo>
                  <a:lnTo>
                    <a:pt x="53" y="530"/>
                  </a:lnTo>
                  <a:lnTo>
                    <a:pt x="55" y="532"/>
                  </a:lnTo>
                  <a:lnTo>
                    <a:pt x="55" y="532"/>
                  </a:lnTo>
                  <a:lnTo>
                    <a:pt x="55" y="535"/>
                  </a:lnTo>
                  <a:lnTo>
                    <a:pt x="55" y="537"/>
                  </a:lnTo>
                  <a:lnTo>
                    <a:pt x="55" y="537"/>
                  </a:lnTo>
                  <a:lnTo>
                    <a:pt x="57" y="539"/>
                  </a:lnTo>
                  <a:lnTo>
                    <a:pt x="57" y="539"/>
                  </a:lnTo>
                  <a:lnTo>
                    <a:pt x="62" y="539"/>
                  </a:lnTo>
                  <a:lnTo>
                    <a:pt x="64" y="542"/>
                  </a:lnTo>
                  <a:lnTo>
                    <a:pt x="60" y="544"/>
                  </a:lnTo>
                  <a:lnTo>
                    <a:pt x="57" y="544"/>
                  </a:lnTo>
                  <a:lnTo>
                    <a:pt x="57" y="544"/>
                  </a:lnTo>
                  <a:lnTo>
                    <a:pt x="55" y="544"/>
                  </a:lnTo>
                  <a:lnTo>
                    <a:pt x="55" y="544"/>
                  </a:lnTo>
                  <a:lnTo>
                    <a:pt x="55" y="546"/>
                  </a:lnTo>
                  <a:lnTo>
                    <a:pt x="60" y="551"/>
                  </a:lnTo>
                  <a:lnTo>
                    <a:pt x="62" y="553"/>
                  </a:lnTo>
                  <a:lnTo>
                    <a:pt x="60" y="556"/>
                  </a:lnTo>
                  <a:lnTo>
                    <a:pt x="62" y="558"/>
                  </a:lnTo>
                  <a:lnTo>
                    <a:pt x="62" y="561"/>
                  </a:lnTo>
                  <a:lnTo>
                    <a:pt x="60" y="563"/>
                  </a:lnTo>
                  <a:lnTo>
                    <a:pt x="60" y="563"/>
                  </a:lnTo>
                  <a:lnTo>
                    <a:pt x="60" y="565"/>
                  </a:lnTo>
                  <a:lnTo>
                    <a:pt x="62" y="568"/>
                  </a:lnTo>
                  <a:lnTo>
                    <a:pt x="64" y="570"/>
                  </a:lnTo>
                  <a:lnTo>
                    <a:pt x="67" y="575"/>
                  </a:lnTo>
                  <a:lnTo>
                    <a:pt x="69" y="577"/>
                  </a:lnTo>
                  <a:lnTo>
                    <a:pt x="67" y="577"/>
                  </a:lnTo>
                  <a:lnTo>
                    <a:pt x="64" y="577"/>
                  </a:lnTo>
                  <a:lnTo>
                    <a:pt x="64" y="575"/>
                  </a:lnTo>
                  <a:lnTo>
                    <a:pt x="62" y="575"/>
                  </a:lnTo>
                  <a:lnTo>
                    <a:pt x="62" y="577"/>
                  </a:lnTo>
                  <a:lnTo>
                    <a:pt x="64" y="580"/>
                  </a:lnTo>
                  <a:lnTo>
                    <a:pt x="64" y="580"/>
                  </a:lnTo>
                  <a:lnTo>
                    <a:pt x="64" y="582"/>
                  </a:lnTo>
                  <a:lnTo>
                    <a:pt x="67" y="584"/>
                  </a:lnTo>
                  <a:lnTo>
                    <a:pt x="67" y="587"/>
                  </a:lnTo>
                  <a:lnTo>
                    <a:pt x="69" y="591"/>
                  </a:lnTo>
                  <a:lnTo>
                    <a:pt x="71" y="594"/>
                  </a:lnTo>
                  <a:lnTo>
                    <a:pt x="71" y="596"/>
                  </a:lnTo>
                  <a:lnTo>
                    <a:pt x="69" y="596"/>
                  </a:lnTo>
                  <a:lnTo>
                    <a:pt x="71" y="598"/>
                  </a:lnTo>
                  <a:lnTo>
                    <a:pt x="71" y="601"/>
                  </a:lnTo>
                  <a:lnTo>
                    <a:pt x="71" y="606"/>
                  </a:lnTo>
                  <a:lnTo>
                    <a:pt x="71" y="608"/>
                  </a:lnTo>
                  <a:lnTo>
                    <a:pt x="69" y="606"/>
                  </a:lnTo>
                  <a:lnTo>
                    <a:pt x="69" y="606"/>
                  </a:lnTo>
                  <a:lnTo>
                    <a:pt x="69" y="608"/>
                  </a:lnTo>
                  <a:lnTo>
                    <a:pt x="71" y="610"/>
                  </a:lnTo>
                  <a:lnTo>
                    <a:pt x="69" y="610"/>
                  </a:lnTo>
                  <a:lnTo>
                    <a:pt x="71" y="613"/>
                  </a:lnTo>
                  <a:lnTo>
                    <a:pt x="74" y="613"/>
                  </a:lnTo>
                  <a:lnTo>
                    <a:pt x="71" y="617"/>
                  </a:lnTo>
                  <a:lnTo>
                    <a:pt x="71" y="617"/>
                  </a:lnTo>
                  <a:lnTo>
                    <a:pt x="71" y="620"/>
                  </a:lnTo>
                  <a:lnTo>
                    <a:pt x="71" y="624"/>
                  </a:lnTo>
                  <a:lnTo>
                    <a:pt x="71" y="624"/>
                  </a:lnTo>
                  <a:lnTo>
                    <a:pt x="71" y="627"/>
                  </a:lnTo>
                  <a:lnTo>
                    <a:pt x="71" y="629"/>
                  </a:lnTo>
                  <a:lnTo>
                    <a:pt x="74" y="634"/>
                  </a:lnTo>
                  <a:lnTo>
                    <a:pt x="74" y="634"/>
                  </a:lnTo>
                  <a:lnTo>
                    <a:pt x="76" y="634"/>
                  </a:lnTo>
                  <a:lnTo>
                    <a:pt x="76" y="636"/>
                  </a:lnTo>
                  <a:lnTo>
                    <a:pt x="74" y="639"/>
                  </a:lnTo>
                  <a:lnTo>
                    <a:pt x="74" y="643"/>
                  </a:lnTo>
                  <a:lnTo>
                    <a:pt x="74" y="646"/>
                  </a:lnTo>
                  <a:lnTo>
                    <a:pt x="76" y="648"/>
                  </a:lnTo>
                  <a:lnTo>
                    <a:pt x="79" y="648"/>
                  </a:lnTo>
                  <a:lnTo>
                    <a:pt x="79" y="651"/>
                  </a:lnTo>
                  <a:lnTo>
                    <a:pt x="79" y="651"/>
                  </a:lnTo>
                  <a:lnTo>
                    <a:pt x="76" y="653"/>
                  </a:lnTo>
                  <a:lnTo>
                    <a:pt x="76" y="653"/>
                  </a:lnTo>
                  <a:lnTo>
                    <a:pt x="76" y="653"/>
                  </a:lnTo>
                  <a:lnTo>
                    <a:pt x="79" y="658"/>
                  </a:lnTo>
                  <a:lnTo>
                    <a:pt x="79" y="655"/>
                  </a:lnTo>
                  <a:lnTo>
                    <a:pt x="81" y="655"/>
                  </a:lnTo>
                  <a:lnTo>
                    <a:pt x="83" y="655"/>
                  </a:lnTo>
                  <a:lnTo>
                    <a:pt x="83" y="658"/>
                  </a:lnTo>
                  <a:lnTo>
                    <a:pt x="83" y="660"/>
                  </a:lnTo>
                  <a:lnTo>
                    <a:pt x="83" y="660"/>
                  </a:lnTo>
                  <a:lnTo>
                    <a:pt x="81" y="660"/>
                  </a:lnTo>
                  <a:lnTo>
                    <a:pt x="81" y="658"/>
                  </a:lnTo>
                  <a:lnTo>
                    <a:pt x="79" y="658"/>
                  </a:lnTo>
                  <a:lnTo>
                    <a:pt x="79" y="658"/>
                  </a:lnTo>
                  <a:lnTo>
                    <a:pt x="76" y="660"/>
                  </a:lnTo>
                  <a:lnTo>
                    <a:pt x="76" y="660"/>
                  </a:lnTo>
                  <a:lnTo>
                    <a:pt x="76" y="660"/>
                  </a:lnTo>
                  <a:lnTo>
                    <a:pt x="76" y="660"/>
                  </a:lnTo>
                  <a:lnTo>
                    <a:pt x="79" y="662"/>
                  </a:lnTo>
                  <a:lnTo>
                    <a:pt x="79" y="662"/>
                  </a:lnTo>
                  <a:lnTo>
                    <a:pt x="81" y="665"/>
                  </a:lnTo>
                  <a:lnTo>
                    <a:pt x="83" y="665"/>
                  </a:lnTo>
                  <a:lnTo>
                    <a:pt x="83" y="665"/>
                  </a:lnTo>
                  <a:lnTo>
                    <a:pt x="81" y="667"/>
                  </a:lnTo>
                  <a:lnTo>
                    <a:pt x="81" y="667"/>
                  </a:lnTo>
                  <a:lnTo>
                    <a:pt x="81" y="667"/>
                  </a:lnTo>
                  <a:lnTo>
                    <a:pt x="81" y="667"/>
                  </a:lnTo>
                  <a:lnTo>
                    <a:pt x="83" y="669"/>
                  </a:lnTo>
                  <a:lnTo>
                    <a:pt x="83" y="669"/>
                  </a:lnTo>
                  <a:lnTo>
                    <a:pt x="81" y="669"/>
                  </a:lnTo>
                  <a:lnTo>
                    <a:pt x="81" y="669"/>
                  </a:lnTo>
                  <a:lnTo>
                    <a:pt x="79" y="665"/>
                  </a:lnTo>
                  <a:lnTo>
                    <a:pt x="79" y="665"/>
                  </a:lnTo>
                  <a:lnTo>
                    <a:pt x="76" y="665"/>
                  </a:lnTo>
                  <a:lnTo>
                    <a:pt x="76" y="665"/>
                  </a:lnTo>
                  <a:lnTo>
                    <a:pt x="76" y="665"/>
                  </a:lnTo>
                  <a:lnTo>
                    <a:pt x="76" y="667"/>
                  </a:lnTo>
                  <a:lnTo>
                    <a:pt x="76" y="669"/>
                  </a:lnTo>
                  <a:lnTo>
                    <a:pt x="76" y="669"/>
                  </a:lnTo>
                  <a:lnTo>
                    <a:pt x="76" y="669"/>
                  </a:lnTo>
                  <a:lnTo>
                    <a:pt x="79" y="674"/>
                  </a:lnTo>
                  <a:lnTo>
                    <a:pt x="79" y="679"/>
                  </a:lnTo>
                  <a:lnTo>
                    <a:pt x="81" y="681"/>
                  </a:lnTo>
                  <a:lnTo>
                    <a:pt x="83" y="681"/>
                  </a:lnTo>
                  <a:lnTo>
                    <a:pt x="86" y="684"/>
                  </a:lnTo>
                  <a:lnTo>
                    <a:pt x="83" y="684"/>
                  </a:lnTo>
                  <a:lnTo>
                    <a:pt x="83" y="684"/>
                  </a:lnTo>
                  <a:lnTo>
                    <a:pt x="81" y="686"/>
                  </a:lnTo>
                  <a:lnTo>
                    <a:pt x="81" y="686"/>
                  </a:lnTo>
                  <a:lnTo>
                    <a:pt x="83" y="688"/>
                  </a:lnTo>
                  <a:lnTo>
                    <a:pt x="83" y="688"/>
                  </a:lnTo>
                  <a:lnTo>
                    <a:pt x="83" y="691"/>
                  </a:lnTo>
                  <a:lnTo>
                    <a:pt x="83" y="691"/>
                  </a:lnTo>
                  <a:lnTo>
                    <a:pt x="88" y="700"/>
                  </a:lnTo>
                  <a:lnTo>
                    <a:pt x="88" y="703"/>
                  </a:lnTo>
                  <a:lnTo>
                    <a:pt x="88" y="705"/>
                  </a:lnTo>
                  <a:lnTo>
                    <a:pt x="88" y="705"/>
                  </a:lnTo>
                  <a:lnTo>
                    <a:pt x="90" y="705"/>
                  </a:lnTo>
                  <a:lnTo>
                    <a:pt x="90" y="705"/>
                  </a:lnTo>
                  <a:lnTo>
                    <a:pt x="90" y="705"/>
                  </a:lnTo>
                  <a:lnTo>
                    <a:pt x="90" y="707"/>
                  </a:lnTo>
                  <a:lnTo>
                    <a:pt x="90" y="712"/>
                  </a:lnTo>
                  <a:lnTo>
                    <a:pt x="93" y="717"/>
                  </a:lnTo>
                  <a:lnTo>
                    <a:pt x="93" y="714"/>
                  </a:lnTo>
                  <a:lnTo>
                    <a:pt x="93" y="712"/>
                  </a:lnTo>
                  <a:lnTo>
                    <a:pt x="93" y="710"/>
                  </a:lnTo>
                  <a:lnTo>
                    <a:pt x="97" y="707"/>
                  </a:lnTo>
                  <a:lnTo>
                    <a:pt x="95" y="710"/>
                  </a:lnTo>
                  <a:lnTo>
                    <a:pt x="95" y="710"/>
                  </a:lnTo>
                  <a:lnTo>
                    <a:pt x="93" y="712"/>
                  </a:lnTo>
                  <a:lnTo>
                    <a:pt x="93" y="714"/>
                  </a:lnTo>
                  <a:lnTo>
                    <a:pt x="93" y="722"/>
                  </a:lnTo>
                  <a:lnTo>
                    <a:pt x="93" y="722"/>
                  </a:lnTo>
                  <a:lnTo>
                    <a:pt x="93" y="722"/>
                  </a:lnTo>
                  <a:lnTo>
                    <a:pt x="93" y="724"/>
                  </a:lnTo>
                  <a:lnTo>
                    <a:pt x="93" y="724"/>
                  </a:lnTo>
                  <a:lnTo>
                    <a:pt x="93" y="724"/>
                  </a:lnTo>
                  <a:lnTo>
                    <a:pt x="93" y="724"/>
                  </a:lnTo>
                  <a:lnTo>
                    <a:pt x="95" y="726"/>
                  </a:lnTo>
                  <a:lnTo>
                    <a:pt x="95" y="726"/>
                  </a:lnTo>
                  <a:lnTo>
                    <a:pt x="95" y="729"/>
                  </a:lnTo>
                  <a:lnTo>
                    <a:pt x="97" y="729"/>
                  </a:lnTo>
                  <a:lnTo>
                    <a:pt x="100" y="729"/>
                  </a:lnTo>
                  <a:lnTo>
                    <a:pt x="100" y="729"/>
                  </a:lnTo>
                  <a:lnTo>
                    <a:pt x="97" y="729"/>
                  </a:lnTo>
                  <a:lnTo>
                    <a:pt x="97" y="731"/>
                  </a:lnTo>
                  <a:lnTo>
                    <a:pt x="100" y="736"/>
                  </a:lnTo>
                  <a:lnTo>
                    <a:pt x="102" y="738"/>
                  </a:lnTo>
                  <a:lnTo>
                    <a:pt x="107" y="743"/>
                  </a:lnTo>
                  <a:lnTo>
                    <a:pt x="109" y="745"/>
                  </a:lnTo>
                  <a:lnTo>
                    <a:pt x="114" y="752"/>
                  </a:lnTo>
                  <a:lnTo>
                    <a:pt x="114" y="755"/>
                  </a:lnTo>
                  <a:lnTo>
                    <a:pt x="114" y="762"/>
                  </a:lnTo>
                  <a:lnTo>
                    <a:pt x="114" y="762"/>
                  </a:lnTo>
                  <a:lnTo>
                    <a:pt x="116" y="764"/>
                  </a:lnTo>
                  <a:lnTo>
                    <a:pt x="119" y="764"/>
                  </a:lnTo>
                  <a:lnTo>
                    <a:pt x="119" y="764"/>
                  </a:lnTo>
                  <a:lnTo>
                    <a:pt x="121" y="764"/>
                  </a:lnTo>
                  <a:lnTo>
                    <a:pt x="124" y="762"/>
                  </a:lnTo>
                  <a:lnTo>
                    <a:pt x="128" y="762"/>
                  </a:lnTo>
                  <a:lnTo>
                    <a:pt x="131" y="762"/>
                  </a:lnTo>
                  <a:lnTo>
                    <a:pt x="131" y="762"/>
                  </a:lnTo>
                  <a:lnTo>
                    <a:pt x="133" y="762"/>
                  </a:lnTo>
                  <a:lnTo>
                    <a:pt x="133" y="757"/>
                  </a:lnTo>
                  <a:lnTo>
                    <a:pt x="135" y="757"/>
                  </a:lnTo>
                  <a:lnTo>
                    <a:pt x="135" y="757"/>
                  </a:lnTo>
                  <a:lnTo>
                    <a:pt x="135" y="757"/>
                  </a:lnTo>
                  <a:lnTo>
                    <a:pt x="135" y="757"/>
                  </a:lnTo>
                  <a:lnTo>
                    <a:pt x="138" y="759"/>
                  </a:lnTo>
                  <a:lnTo>
                    <a:pt x="138" y="759"/>
                  </a:lnTo>
                  <a:lnTo>
                    <a:pt x="138" y="762"/>
                  </a:lnTo>
                  <a:lnTo>
                    <a:pt x="138" y="762"/>
                  </a:lnTo>
                  <a:lnTo>
                    <a:pt x="138" y="762"/>
                  </a:lnTo>
                  <a:lnTo>
                    <a:pt x="140" y="762"/>
                  </a:lnTo>
                  <a:lnTo>
                    <a:pt x="142" y="762"/>
                  </a:lnTo>
                  <a:lnTo>
                    <a:pt x="145" y="764"/>
                  </a:lnTo>
                  <a:lnTo>
                    <a:pt x="145" y="764"/>
                  </a:lnTo>
                  <a:lnTo>
                    <a:pt x="145" y="767"/>
                  </a:lnTo>
                  <a:lnTo>
                    <a:pt x="147" y="771"/>
                  </a:lnTo>
                  <a:lnTo>
                    <a:pt x="147" y="774"/>
                  </a:lnTo>
                  <a:lnTo>
                    <a:pt x="150" y="776"/>
                  </a:lnTo>
                  <a:lnTo>
                    <a:pt x="152" y="776"/>
                  </a:lnTo>
                  <a:lnTo>
                    <a:pt x="152" y="776"/>
                  </a:lnTo>
                  <a:lnTo>
                    <a:pt x="154" y="776"/>
                  </a:lnTo>
                  <a:lnTo>
                    <a:pt x="157" y="776"/>
                  </a:lnTo>
                  <a:lnTo>
                    <a:pt x="161" y="774"/>
                  </a:lnTo>
                  <a:lnTo>
                    <a:pt x="166" y="774"/>
                  </a:lnTo>
                  <a:lnTo>
                    <a:pt x="166" y="771"/>
                  </a:lnTo>
                  <a:lnTo>
                    <a:pt x="166" y="771"/>
                  </a:lnTo>
                  <a:lnTo>
                    <a:pt x="166" y="771"/>
                  </a:lnTo>
                  <a:lnTo>
                    <a:pt x="166" y="769"/>
                  </a:lnTo>
                  <a:lnTo>
                    <a:pt x="168" y="769"/>
                  </a:lnTo>
                  <a:lnTo>
                    <a:pt x="168" y="769"/>
                  </a:lnTo>
                  <a:lnTo>
                    <a:pt x="168" y="769"/>
                  </a:lnTo>
                  <a:lnTo>
                    <a:pt x="168" y="764"/>
                  </a:lnTo>
                  <a:lnTo>
                    <a:pt x="171" y="764"/>
                  </a:lnTo>
                  <a:lnTo>
                    <a:pt x="176" y="759"/>
                  </a:lnTo>
                  <a:lnTo>
                    <a:pt x="178" y="759"/>
                  </a:lnTo>
                  <a:lnTo>
                    <a:pt x="178" y="759"/>
                  </a:lnTo>
                  <a:lnTo>
                    <a:pt x="180" y="759"/>
                  </a:lnTo>
                  <a:lnTo>
                    <a:pt x="180" y="759"/>
                  </a:lnTo>
                  <a:lnTo>
                    <a:pt x="180" y="759"/>
                  </a:lnTo>
                  <a:lnTo>
                    <a:pt x="180" y="762"/>
                  </a:lnTo>
                  <a:lnTo>
                    <a:pt x="180" y="762"/>
                  </a:lnTo>
                  <a:lnTo>
                    <a:pt x="180" y="762"/>
                  </a:lnTo>
                  <a:lnTo>
                    <a:pt x="180" y="764"/>
                  </a:lnTo>
                  <a:lnTo>
                    <a:pt x="180" y="764"/>
                  </a:lnTo>
                  <a:lnTo>
                    <a:pt x="180" y="764"/>
                  </a:lnTo>
                  <a:lnTo>
                    <a:pt x="180" y="764"/>
                  </a:lnTo>
                  <a:lnTo>
                    <a:pt x="185" y="764"/>
                  </a:lnTo>
                  <a:lnTo>
                    <a:pt x="187" y="764"/>
                  </a:lnTo>
                  <a:lnTo>
                    <a:pt x="190" y="762"/>
                  </a:lnTo>
                  <a:lnTo>
                    <a:pt x="190" y="762"/>
                  </a:lnTo>
                  <a:lnTo>
                    <a:pt x="192" y="759"/>
                  </a:lnTo>
                  <a:lnTo>
                    <a:pt x="192" y="759"/>
                  </a:lnTo>
                  <a:lnTo>
                    <a:pt x="195" y="757"/>
                  </a:lnTo>
                  <a:lnTo>
                    <a:pt x="197" y="752"/>
                  </a:lnTo>
                  <a:lnTo>
                    <a:pt x="197" y="750"/>
                  </a:lnTo>
                  <a:lnTo>
                    <a:pt x="197" y="750"/>
                  </a:lnTo>
                  <a:lnTo>
                    <a:pt x="197" y="748"/>
                  </a:lnTo>
                  <a:lnTo>
                    <a:pt x="195" y="748"/>
                  </a:lnTo>
                  <a:lnTo>
                    <a:pt x="195" y="748"/>
                  </a:lnTo>
                  <a:lnTo>
                    <a:pt x="197" y="745"/>
                  </a:lnTo>
                  <a:lnTo>
                    <a:pt x="199" y="743"/>
                  </a:lnTo>
                  <a:lnTo>
                    <a:pt x="202" y="738"/>
                  </a:lnTo>
                  <a:lnTo>
                    <a:pt x="202" y="736"/>
                  </a:lnTo>
                  <a:lnTo>
                    <a:pt x="204" y="733"/>
                  </a:lnTo>
                  <a:lnTo>
                    <a:pt x="204" y="731"/>
                  </a:lnTo>
                  <a:lnTo>
                    <a:pt x="204" y="729"/>
                  </a:lnTo>
                  <a:lnTo>
                    <a:pt x="204" y="726"/>
                  </a:lnTo>
                  <a:lnTo>
                    <a:pt x="204" y="726"/>
                  </a:lnTo>
                  <a:lnTo>
                    <a:pt x="204" y="726"/>
                  </a:lnTo>
                  <a:lnTo>
                    <a:pt x="204" y="726"/>
                  </a:lnTo>
                  <a:lnTo>
                    <a:pt x="204" y="724"/>
                  </a:lnTo>
                  <a:lnTo>
                    <a:pt x="202" y="724"/>
                  </a:lnTo>
                  <a:lnTo>
                    <a:pt x="199" y="724"/>
                  </a:lnTo>
                  <a:lnTo>
                    <a:pt x="199" y="724"/>
                  </a:lnTo>
                  <a:lnTo>
                    <a:pt x="199" y="722"/>
                  </a:lnTo>
                  <a:lnTo>
                    <a:pt x="199" y="722"/>
                  </a:lnTo>
                  <a:lnTo>
                    <a:pt x="202" y="722"/>
                  </a:lnTo>
                  <a:lnTo>
                    <a:pt x="202" y="719"/>
                  </a:lnTo>
                  <a:lnTo>
                    <a:pt x="204" y="719"/>
                  </a:lnTo>
                  <a:lnTo>
                    <a:pt x="209" y="719"/>
                  </a:lnTo>
                  <a:lnTo>
                    <a:pt x="209" y="719"/>
                  </a:lnTo>
                  <a:lnTo>
                    <a:pt x="209" y="717"/>
                  </a:lnTo>
                  <a:lnTo>
                    <a:pt x="209" y="717"/>
                  </a:lnTo>
                  <a:lnTo>
                    <a:pt x="209" y="712"/>
                  </a:lnTo>
                  <a:lnTo>
                    <a:pt x="209" y="707"/>
                  </a:lnTo>
                  <a:lnTo>
                    <a:pt x="209" y="705"/>
                  </a:lnTo>
                  <a:lnTo>
                    <a:pt x="209" y="703"/>
                  </a:lnTo>
                  <a:lnTo>
                    <a:pt x="209" y="703"/>
                  </a:lnTo>
                  <a:lnTo>
                    <a:pt x="209" y="703"/>
                  </a:lnTo>
                  <a:lnTo>
                    <a:pt x="209" y="700"/>
                  </a:lnTo>
                  <a:lnTo>
                    <a:pt x="206" y="700"/>
                  </a:lnTo>
                  <a:lnTo>
                    <a:pt x="197" y="696"/>
                  </a:lnTo>
                  <a:lnTo>
                    <a:pt x="197" y="696"/>
                  </a:lnTo>
                  <a:lnTo>
                    <a:pt x="197" y="696"/>
                  </a:lnTo>
                  <a:lnTo>
                    <a:pt x="195" y="696"/>
                  </a:lnTo>
                  <a:lnTo>
                    <a:pt x="195" y="698"/>
                  </a:lnTo>
                  <a:lnTo>
                    <a:pt x="195" y="698"/>
                  </a:lnTo>
                  <a:lnTo>
                    <a:pt x="192" y="698"/>
                  </a:lnTo>
                  <a:lnTo>
                    <a:pt x="192" y="698"/>
                  </a:lnTo>
                  <a:lnTo>
                    <a:pt x="192" y="698"/>
                  </a:lnTo>
                  <a:lnTo>
                    <a:pt x="192" y="696"/>
                  </a:lnTo>
                  <a:lnTo>
                    <a:pt x="192" y="696"/>
                  </a:lnTo>
                  <a:lnTo>
                    <a:pt x="192" y="693"/>
                  </a:lnTo>
                  <a:lnTo>
                    <a:pt x="192" y="693"/>
                  </a:lnTo>
                  <a:lnTo>
                    <a:pt x="192" y="693"/>
                  </a:lnTo>
                  <a:lnTo>
                    <a:pt x="192" y="691"/>
                  </a:lnTo>
                  <a:lnTo>
                    <a:pt x="190" y="691"/>
                  </a:lnTo>
                  <a:lnTo>
                    <a:pt x="190" y="688"/>
                  </a:lnTo>
                  <a:lnTo>
                    <a:pt x="190" y="686"/>
                  </a:lnTo>
                  <a:lnTo>
                    <a:pt x="190" y="686"/>
                  </a:lnTo>
                  <a:lnTo>
                    <a:pt x="190" y="686"/>
                  </a:lnTo>
                  <a:lnTo>
                    <a:pt x="192" y="686"/>
                  </a:lnTo>
                  <a:lnTo>
                    <a:pt x="195" y="684"/>
                  </a:lnTo>
                  <a:lnTo>
                    <a:pt x="195" y="684"/>
                  </a:lnTo>
                  <a:lnTo>
                    <a:pt x="195" y="684"/>
                  </a:lnTo>
                  <a:lnTo>
                    <a:pt x="197" y="684"/>
                  </a:lnTo>
                  <a:lnTo>
                    <a:pt x="197" y="684"/>
                  </a:lnTo>
                  <a:lnTo>
                    <a:pt x="197" y="684"/>
                  </a:lnTo>
                  <a:lnTo>
                    <a:pt x="195" y="681"/>
                  </a:lnTo>
                  <a:lnTo>
                    <a:pt x="195" y="681"/>
                  </a:lnTo>
                  <a:lnTo>
                    <a:pt x="192" y="681"/>
                  </a:lnTo>
                  <a:lnTo>
                    <a:pt x="192" y="681"/>
                  </a:lnTo>
                  <a:lnTo>
                    <a:pt x="192" y="681"/>
                  </a:lnTo>
                  <a:lnTo>
                    <a:pt x="192" y="679"/>
                  </a:lnTo>
                  <a:lnTo>
                    <a:pt x="192" y="679"/>
                  </a:lnTo>
                  <a:lnTo>
                    <a:pt x="192" y="679"/>
                  </a:lnTo>
                  <a:lnTo>
                    <a:pt x="192" y="677"/>
                  </a:lnTo>
                  <a:lnTo>
                    <a:pt x="192" y="677"/>
                  </a:lnTo>
                  <a:lnTo>
                    <a:pt x="190" y="677"/>
                  </a:lnTo>
                  <a:lnTo>
                    <a:pt x="190" y="677"/>
                  </a:lnTo>
                  <a:lnTo>
                    <a:pt x="190" y="677"/>
                  </a:lnTo>
                  <a:lnTo>
                    <a:pt x="187" y="677"/>
                  </a:lnTo>
                  <a:lnTo>
                    <a:pt x="187" y="677"/>
                  </a:lnTo>
                  <a:lnTo>
                    <a:pt x="187" y="677"/>
                  </a:lnTo>
                  <a:lnTo>
                    <a:pt x="187" y="674"/>
                  </a:lnTo>
                  <a:lnTo>
                    <a:pt x="187" y="674"/>
                  </a:lnTo>
                  <a:lnTo>
                    <a:pt x="187" y="674"/>
                  </a:lnTo>
                  <a:lnTo>
                    <a:pt x="187" y="674"/>
                  </a:lnTo>
                  <a:lnTo>
                    <a:pt x="187" y="672"/>
                  </a:lnTo>
                  <a:lnTo>
                    <a:pt x="185" y="672"/>
                  </a:lnTo>
                  <a:lnTo>
                    <a:pt x="185" y="672"/>
                  </a:lnTo>
                  <a:lnTo>
                    <a:pt x="185" y="672"/>
                  </a:lnTo>
                  <a:lnTo>
                    <a:pt x="185" y="672"/>
                  </a:lnTo>
                  <a:lnTo>
                    <a:pt x="185" y="672"/>
                  </a:lnTo>
                  <a:lnTo>
                    <a:pt x="183" y="674"/>
                  </a:lnTo>
                  <a:lnTo>
                    <a:pt x="183" y="674"/>
                  </a:lnTo>
                  <a:lnTo>
                    <a:pt x="183" y="674"/>
                  </a:lnTo>
                  <a:lnTo>
                    <a:pt x="183" y="674"/>
                  </a:lnTo>
                  <a:lnTo>
                    <a:pt x="180" y="674"/>
                  </a:lnTo>
                  <a:lnTo>
                    <a:pt x="180" y="672"/>
                  </a:lnTo>
                  <a:lnTo>
                    <a:pt x="180" y="672"/>
                  </a:lnTo>
                  <a:lnTo>
                    <a:pt x="180" y="672"/>
                  </a:lnTo>
                  <a:lnTo>
                    <a:pt x="183" y="669"/>
                  </a:lnTo>
                  <a:lnTo>
                    <a:pt x="183" y="667"/>
                  </a:lnTo>
                  <a:lnTo>
                    <a:pt x="183" y="665"/>
                  </a:lnTo>
                  <a:lnTo>
                    <a:pt x="185" y="667"/>
                  </a:lnTo>
                  <a:lnTo>
                    <a:pt x="185" y="667"/>
                  </a:lnTo>
                  <a:lnTo>
                    <a:pt x="187" y="667"/>
                  </a:lnTo>
                  <a:lnTo>
                    <a:pt x="187" y="667"/>
                  </a:lnTo>
                  <a:lnTo>
                    <a:pt x="187" y="667"/>
                  </a:lnTo>
                  <a:lnTo>
                    <a:pt x="190" y="667"/>
                  </a:lnTo>
                  <a:lnTo>
                    <a:pt x="190" y="667"/>
                  </a:lnTo>
                  <a:lnTo>
                    <a:pt x="190" y="667"/>
                  </a:lnTo>
                  <a:lnTo>
                    <a:pt x="190" y="665"/>
                  </a:lnTo>
                  <a:lnTo>
                    <a:pt x="190" y="665"/>
                  </a:lnTo>
                  <a:lnTo>
                    <a:pt x="192" y="662"/>
                  </a:lnTo>
                  <a:lnTo>
                    <a:pt x="192" y="665"/>
                  </a:lnTo>
                  <a:lnTo>
                    <a:pt x="192" y="665"/>
                  </a:lnTo>
                  <a:lnTo>
                    <a:pt x="192" y="665"/>
                  </a:lnTo>
                  <a:lnTo>
                    <a:pt x="195" y="665"/>
                  </a:lnTo>
                  <a:lnTo>
                    <a:pt x="195" y="667"/>
                  </a:lnTo>
                  <a:lnTo>
                    <a:pt x="195" y="667"/>
                  </a:lnTo>
                  <a:lnTo>
                    <a:pt x="195" y="667"/>
                  </a:lnTo>
                  <a:lnTo>
                    <a:pt x="197" y="665"/>
                  </a:lnTo>
                  <a:lnTo>
                    <a:pt x="199" y="662"/>
                  </a:lnTo>
                  <a:lnTo>
                    <a:pt x="199" y="662"/>
                  </a:lnTo>
                  <a:lnTo>
                    <a:pt x="199" y="662"/>
                  </a:lnTo>
                  <a:lnTo>
                    <a:pt x="202" y="662"/>
                  </a:lnTo>
                  <a:lnTo>
                    <a:pt x="202" y="660"/>
                  </a:lnTo>
                  <a:lnTo>
                    <a:pt x="202" y="660"/>
                  </a:lnTo>
                  <a:lnTo>
                    <a:pt x="204" y="660"/>
                  </a:lnTo>
                  <a:lnTo>
                    <a:pt x="204" y="658"/>
                  </a:lnTo>
                  <a:lnTo>
                    <a:pt x="204" y="655"/>
                  </a:lnTo>
                  <a:lnTo>
                    <a:pt x="204" y="653"/>
                  </a:lnTo>
                  <a:lnTo>
                    <a:pt x="204" y="653"/>
                  </a:lnTo>
                  <a:lnTo>
                    <a:pt x="206" y="653"/>
                  </a:lnTo>
                  <a:lnTo>
                    <a:pt x="206" y="655"/>
                  </a:lnTo>
                  <a:lnTo>
                    <a:pt x="209" y="655"/>
                  </a:lnTo>
                  <a:lnTo>
                    <a:pt x="211" y="655"/>
                  </a:lnTo>
                  <a:lnTo>
                    <a:pt x="213" y="655"/>
                  </a:lnTo>
                  <a:lnTo>
                    <a:pt x="216" y="655"/>
                  </a:lnTo>
                  <a:lnTo>
                    <a:pt x="216" y="658"/>
                  </a:lnTo>
                  <a:lnTo>
                    <a:pt x="216" y="658"/>
                  </a:lnTo>
                  <a:lnTo>
                    <a:pt x="216" y="660"/>
                  </a:lnTo>
                  <a:lnTo>
                    <a:pt x="216" y="660"/>
                  </a:lnTo>
                  <a:lnTo>
                    <a:pt x="218" y="662"/>
                  </a:lnTo>
                  <a:lnTo>
                    <a:pt x="218" y="662"/>
                  </a:lnTo>
                  <a:lnTo>
                    <a:pt x="218" y="662"/>
                  </a:lnTo>
                  <a:lnTo>
                    <a:pt x="218" y="662"/>
                  </a:lnTo>
                  <a:lnTo>
                    <a:pt x="218" y="665"/>
                  </a:lnTo>
                  <a:lnTo>
                    <a:pt x="218" y="665"/>
                  </a:lnTo>
                  <a:lnTo>
                    <a:pt x="218" y="665"/>
                  </a:lnTo>
                  <a:lnTo>
                    <a:pt x="218" y="665"/>
                  </a:lnTo>
                  <a:lnTo>
                    <a:pt x="218" y="665"/>
                  </a:lnTo>
                  <a:lnTo>
                    <a:pt x="218" y="665"/>
                  </a:lnTo>
                  <a:lnTo>
                    <a:pt x="221" y="665"/>
                  </a:lnTo>
                  <a:lnTo>
                    <a:pt x="221" y="665"/>
                  </a:lnTo>
                  <a:lnTo>
                    <a:pt x="223" y="665"/>
                  </a:lnTo>
                  <a:lnTo>
                    <a:pt x="225" y="660"/>
                  </a:lnTo>
                  <a:lnTo>
                    <a:pt x="228" y="660"/>
                  </a:lnTo>
                  <a:lnTo>
                    <a:pt x="228" y="660"/>
                  </a:lnTo>
                  <a:lnTo>
                    <a:pt x="228" y="660"/>
                  </a:lnTo>
                  <a:lnTo>
                    <a:pt x="230" y="660"/>
                  </a:lnTo>
                  <a:lnTo>
                    <a:pt x="232" y="658"/>
                  </a:lnTo>
                  <a:lnTo>
                    <a:pt x="232" y="658"/>
                  </a:lnTo>
                  <a:lnTo>
                    <a:pt x="232" y="655"/>
                  </a:lnTo>
                  <a:lnTo>
                    <a:pt x="230" y="653"/>
                  </a:lnTo>
                  <a:lnTo>
                    <a:pt x="230" y="653"/>
                  </a:lnTo>
                  <a:lnTo>
                    <a:pt x="232" y="651"/>
                  </a:lnTo>
                  <a:lnTo>
                    <a:pt x="232" y="651"/>
                  </a:lnTo>
                  <a:lnTo>
                    <a:pt x="232" y="651"/>
                  </a:lnTo>
                  <a:lnTo>
                    <a:pt x="235" y="646"/>
                  </a:lnTo>
                  <a:lnTo>
                    <a:pt x="235" y="646"/>
                  </a:lnTo>
                  <a:lnTo>
                    <a:pt x="235" y="646"/>
                  </a:lnTo>
                  <a:lnTo>
                    <a:pt x="237" y="646"/>
                  </a:lnTo>
                  <a:lnTo>
                    <a:pt x="237" y="646"/>
                  </a:lnTo>
                  <a:lnTo>
                    <a:pt x="237" y="646"/>
                  </a:lnTo>
                  <a:lnTo>
                    <a:pt x="240" y="643"/>
                  </a:lnTo>
                  <a:lnTo>
                    <a:pt x="240" y="643"/>
                  </a:lnTo>
                  <a:lnTo>
                    <a:pt x="240" y="643"/>
                  </a:lnTo>
                  <a:lnTo>
                    <a:pt x="240" y="641"/>
                  </a:lnTo>
                  <a:lnTo>
                    <a:pt x="242" y="641"/>
                  </a:lnTo>
                  <a:lnTo>
                    <a:pt x="244" y="641"/>
                  </a:lnTo>
                  <a:lnTo>
                    <a:pt x="247" y="639"/>
                  </a:lnTo>
                  <a:lnTo>
                    <a:pt x="247" y="639"/>
                  </a:lnTo>
                  <a:lnTo>
                    <a:pt x="247" y="639"/>
                  </a:lnTo>
                  <a:lnTo>
                    <a:pt x="249" y="639"/>
                  </a:lnTo>
                  <a:lnTo>
                    <a:pt x="251" y="641"/>
                  </a:lnTo>
                  <a:lnTo>
                    <a:pt x="254" y="641"/>
                  </a:lnTo>
                  <a:lnTo>
                    <a:pt x="254" y="641"/>
                  </a:lnTo>
                  <a:lnTo>
                    <a:pt x="254" y="639"/>
                  </a:lnTo>
                  <a:lnTo>
                    <a:pt x="254" y="639"/>
                  </a:lnTo>
                  <a:lnTo>
                    <a:pt x="254" y="639"/>
                  </a:lnTo>
                  <a:lnTo>
                    <a:pt x="254" y="639"/>
                  </a:lnTo>
                  <a:lnTo>
                    <a:pt x="254" y="634"/>
                  </a:lnTo>
                  <a:lnTo>
                    <a:pt x="254" y="632"/>
                  </a:lnTo>
                  <a:lnTo>
                    <a:pt x="254" y="632"/>
                  </a:lnTo>
                  <a:lnTo>
                    <a:pt x="251" y="629"/>
                  </a:lnTo>
                  <a:lnTo>
                    <a:pt x="251" y="629"/>
                  </a:lnTo>
                  <a:lnTo>
                    <a:pt x="251" y="629"/>
                  </a:lnTo>
                  <a:lnTo>
                    <a:pt x="251" y="627"/>
                  </a:lnTo>
                  <a:lnTo>
                    <a:pt x="254" y="627"/>
                  </a:lnTo>
                  <a:lnTo>
                    <a:pt x="258" y="627"/>
                  </a:lnTo>
                  <a:lnTo>
                    <a:pt x="261" y="624"/>
                  </a:lnTo>
                  <a:lnTo>
                    <a:pt x="261" y="624"/>
                  </a:lnTo>
                  <a:lnTo>
                    <a:pt x="261" y="624"/>
                  </a:lnTo>
                  <a:lnTo>
                    <a:pt x="263" y="622"/>
                  </a:lnTo>
                  <a:lnTo>
                    <a:pt x="263" y="622"/>
                  </a:lnTo>
                  <a:lnTo>
                    <a:pt x="263" y="620"/>
                  </a:lnTo>
                  <a:lnTo>
                    <a:pt x="266" y="617"/>
                  </a:lnTo>
                  <a:lnTo>
                    <a:pt x="266" y="617"/>
                  </a:lnTo>
                  <a:lnTo>
                    <a:pt x="266" y="617"/>
                  </a:lnTo>
                  <a:lnTo>
                    <a:pt x="270" y="617"/>
                  </a:lnTo>
                  <a:lnTo>
                    <a:pt x="275" y="617"/>
                  </a:lnTo>
                  <a:lnTo>
                    <a:pt x="275" y="617"/>
                  </a:lnTo>
                  <a:lnTo>
                    <a:pt x="275" y="617"/>
                  </a:lnTo>
                  <a:lnTo>
                    <a:pt x="277" y="617"/>
                  </a:lnTo>
                  <a:lnTo>
                    <a:pt x="277" y="620"/>
                  </a:lnTo>
                  <a:lnTo>
                    <a:pt x="277" y="620"/>
                  </a:lnTo>
                  <a:lnTo>
                    <a:pt x="277" y="622"/>
                  </a:lnTo>
                  <a:lnTo>
                    <a:pt x="280" y="622"/>
                  </a:lnTo>
                  <a:lnTo>
                    <a:pt x="282" y="622"/>
                  </a:lnTo>
                  <a:lnTo>
                    <a:pt x="282" y="624"/>
                  </a:lnTo>
                  <a:lnTo>
                    <a:pt x="282" y="624"/>
                  </a:lnTo>
                  <a:lnTo>
                    <a:pt x="284" y="624"/>
                  </a:lnTo>
                  <a:lnTo>
                    <a:pt x="284" y="627"/>
                  </a:lnTo>
                  <a:lnTo>
                    <a:pt x="287" y="627"/>
                  </a:lnTo>
                  <a:lnTo>
                    <a:pt x="287" y="627"/>
                  </a:lnTo>
                  <a:lnTo>
                    <a:pt x="289" y="627"/>
                  </a:lnTo>
                  <a:lnTo>
                    <a:pt x="292" y="627"/>
                  </a:lnTo>
                  <a:lnTo>
                    <a:pt x="299" y="622"/>
                  </a:lnTo>
                  <a:lnTo>
                    <a:pt x="299" y="622"/>
                  </a:lnTo>
                  <a:lnTo>
                    <a:pt x="299" y="620"/>
                  </a:lnTo>
                  <a:lnTo>
                    <a:pt x="299" y="617"/>
                  </a:lnTo>
                  <a:lnTo>
                    <a:pt x="299" y="617"/>
                  </a:lnTo>
                  <a:lnTo>
                    <a:pt x="299" y="617"/>
                  </a:lnTo>
                  <a:lnTo>
                    <a:pt x="306" y="615"/>
                  </a:lnTo>
                  <a:lnTo>
                    <a:pt x="308" y="615"/>
                  </a:lnTo>
                  <a:lnTo>
                    <a:pt x="308" y="615"/>
                  </a:lnTo>
                  <a:lnTo>
                    <a:pt x="311" y="613"/>
                  </a:lnTo>
                  <a:lnTo>
                    <a:pt x="313" y="613"/>
                  </a:lnTo>
                  <a:lnTo>
                    <a:pt x="318" y="613"/>
                  </a:lnTo>
                  <a:lnTo>
                    <a:pt x="320" y="613"/>
                  </a:lnTo>
                  <a:lnTo>
                    <a:pt x="320" y="615"/>
                  </a:lnTo>
                  <a:lnTo>
                    <a:pt x="320" y="615"/>
                  </a:lnTo>
                  <a:lnTo>
                    <a:pt x="322" y="615"/>
                  </a:lnTo>
                  <a:lnTo>
                    <a:pt x="322" y="615"/>
                  </a:lnTo>
                  <a:lnTo>
                    <a:pt x="325" y="615"/>
                  </a:lnTo>
                  <a:lnTo>
                    <a:pt x="327" y="615"/>
                  </a:lnTo>
                  <a:lnTo>
                    <a:pt x="329" y="613"/>
                  </a:lnTo>
                  <a:lnTo>
                    <a:pt x="329" y="613"/>
                  </a:lnTo>
                  <a:lnTo>
                    <a:pt x="332" y="613"/>
                  </a:lnTo>
                  <a:lnTo>
                    <a:pt x="332" y="610"/>
                  </a:lnTo>
                  <a:lnTo>
                    <a:pt x="332" y="610"/>
                  </a:lnTo>
                  <a:lnTo>
                    <a:pt x="334" y="610"/>
                  </a:lnTo>
                  <a:lnTo>
                    <a:pt x="334" y="610"/>
                  </a:lnTo>
                  <a:lnTo>
                    <a:pt x="337" y="613"/>
                  </a:lnTo>
                  <a:lnTo>
                    <a:pt x="339" y="615"/>
                  </a:lnTo>
                  <a:lnTo>
                    <a:pt x="341" y="615"/>
                  </a:lnTo>
                  <a:lnTo>
                    <a:pt x="341" y="615"/>
                  </a:lnTo>
                  <a:lnTo>
                    <a:pt x="344" y="613"/>
                  </a:lnTo>
                  <a:lnTo>
                    <a:pt x="344" y="613"/>
                  </a:lnTo>
                  <a:lnTo>
                    <a:pt x="344" y="613"/>
                  </a:lnTo>
                  <a:lnTo>
                    <a:pt x="344" y="610"/>
                  </a:lnTo>
                  <a:lnTo>
                    <a:pt x="344" y="610"/>
                  </a:lnTo>
                  <a:lnTo>
                    <a:pt x="344" y="608"/>
                  </a:lnTo>
                  <a:lnTo>
                    <a:pt x="341" y="606"/>
                  </a:lnTo>
                  <a:lnTo>
                    <a:pt x="341" y="606"/>
                  </a:lnTo>
                  <a:lnTo>
                    <a:pt x="341" y="603"/>
                  </a:lnTo>
                  <a:lnTo>
                    <a:pt x="341" y="603"/>
                  </a:lnTo>
                  <a:lnTo>
                    <a:pt x="344" y="603"/>
                  </a:lnTo>
                  <a:lnTo>
                    <a:pt x="344" y="601"/>
                  </a:lnTo>
                  <a:lnTo>
                    <a:pt x="344" y="601"/>
                  </a:lnTo>
                  <a:lnTo>
                    <a:pt x="344" y="598"/>
                  </a:lnTo>
                  <a:lnTo>
                    <a:pt x="344" y="596"/>
                  </a:lnTo>
                  <a:lnTo>
                    <a:pt x="341" y="596"/>
                  </a:lnTo>
                  <a:lnTo>
                    <a:pt x="341" y="596"/>
                  </a:lnTo>
                  <a:lnTo>
                    <a:pt x="339" y="594"/>
                  </a:lnTo>
                  <a:lnTo>
                    <a:pt x="339" y="591"/>
                  </a:lnTo>
                  <a:lnTo>
                    <a:pt x="339" y="589"/>
                  </a:lnTo>
                  <a:lnTo>
                    <a:pt x="339" y="589"/>
                  </a:lnTo>
                  <a:lnTo>
                    <a:pt x="341" y="587"/>
                  </a:lnTo>
                  <a:lnTo>
                    <a:pt x="341" y="587"/>
                  </a:lnTo>
                  <a:lnTo>
                    <a:pt x="341" y="584"/>
                  </a:lnTo>
                  <a:lnTo>
                    <a:pt x="341" y="584"/>
                  </a:lnTo>
                  <a:lnTo>
                    <a:pt x="341" y="582"/>
                  </a:lnTo>
                  <a:lnTo>
                    <a:pt x="341" y="580"/>
                  </a:lnTo>
                  <a:lnTo>
                    <a:pt x="339" y="580"/>
                  </a:lnTo>
                  <a:lnTo>
                    <a:pt x="339" y="577"/>
                  </a:lnTo>
                  <a:lnTo>
                    <a:pt x="337" y="577"/>
                  </a:lnTo>
                  <a:lnTo>
                    <a:pt x="337" y="577"/>
                  </a:lnTo>
                  <a:lnTo>
                    <a:pt x="337" y="575"/>
                  </a:lnTo>
                  <a:lnTo>
                    <a:pt x="337" y="572"/>
                  </a:lnTo>
                  <a:lnTo>
                    <a:pt x="334" y="572"/>
                  </a:lnTo>
                  <a:lnTo>
                    <a:pt x="334" y="568"/>
                  </a:lnTo>
                  <a:lnTo>
                    <a:pt x="334" y="565"/>
                  </a:lnTo>
                  <a:lnTo>
                    <a:pt x="334" y="563"/>
                  </a:lnTo>
                  <a:lnTo>
                    <a:pt x="337" y="563"/>
                  </a:lnTo>
                  <a:lnTo>
                    <a:pt x="337" y="561"/>
                  </a:lnTo>
                  <a:lnTo>
                    <a:pt x="337" y="561"/>
                  </a:lnTo>
                  <a:lnTo>
                    <a:pt x="339" y="556"/>
                  </a:lnTo>
                  <a:lnTo>
                    <a:pt x="339" y="556"/>
                  </a:lnTo>
                  <a:lnTo>
                    <a:pt x="341" y="556"/>
                  </a:lnTo>
                  <a:lnTo>
                    <a:pt x="341" y="553"/>
                  </a:lnTo>
                  <a:lnTo>
                    <a:pt x="344" y="553"/>
                  </a:lnTo>
                  <a:lnTo>
                    <a:pt x="344" y="553"/>
                  </a:lnTo>
                  <a:lnTo>
                    <a:pt x="346" y="556"/>
                  </a:lnTo>
                  <a:lnTo>
                    <a:pt x="346" y="558"/>
                  </a:lnTo>
                  <a:lnTo>
                    <a:pt x="348" y="561"/>
                  </a:lnTo>
                  <a:lnTo>
                    <a:pt x="351" y="561"/>
                  </a:lnTo>
                  <a:lnTo>
                    <a:pt x="353" y="561"/>
                  </a:lnTo>
                  <a:lnTo>
                    <a:pt x="356" y="561"/>
                  </a:lnTo>
                  <a:lnTo>
                    <a:pt x="356" y="563"/>
                  </a:lnTo>
                  <a:lnTo>
                    <a:pt x="358" y="563"/>
                  </a:lnTo>
                  <a:lnTo>
                    <a:pt x="358" y="565"/>
                  </a:lnTo>
                  <a:lnTo>
                    <a:pt x="358" y="565"/>
                  </a:lnTo>
                  <a:lnTo>
                    <a:pt x="360" y="565"/>
                  </a:lnTo>
                  <a:lnTo>
                    <a:pt x="363" y="565"/>
                  </a:lnTo>
                  <a:lnTo>
                    <a:pt x="363" y="563"/>
                  </a:lnTo>
                  <a:lnTo>
                    <a:pt x="365" y="561"/>
                  </a:lnTo>
                  <a:lnTo>
                    <a:pt x="367" y="563"/>
                  </a:lnTo>
                  <a:lnTo>
                    <a:pt x="370" y="561"/>
                  </a:lnTo>
                  <a:lnTo>
                    <a:pt x="370" y="563"/>
                  </a:lnTo>
                  <a:lnTo>
                    <a:pt x="372" y="563"/>
                  </a:lnTo>
                  <a:lnTo>
                    <a:pt x="372" y="565"/>
                  </a:lnTo>
                  <a:lnTo>
                    <a:pt x="372" y="568"/>
                  </a:lnTo>
                  <a:lnTo>
                    <a:pt x="372" y="570"/>
                  </a:lnTo>
                  <a:lnTo>
                    <a:pt x="374" y="570"/>
                  </a:lnTo>
                  <a:lnTo>
                    <a:pt x="374" y="570"/>
                  </a:lnTo>
                  <a:lnTo>
                    <a:pt x="377" y="572"/>
                  </a:lnTo>
                  <a:lnTo>
                    <a:pt x="377" y="572"/>
                  </a:lnTo>
                  <a:lnTo>
                    <a:pt x="379" y="570"/>
                  </a:lnTo>
                  <a:lnTo>
                    <a:pt x="379" y="570"/>
                  </a:lnTo>
                  <a:lnTo>
                    <a:pt x="384" y="570"/>
                  </a:lnTo>
                  <a:lnTo>
                    <a:pt x="386" y="570"/>
                  </a:lnTo>
                  <a:lnTo>
                    <a:pt x="386" y="570"/>
                  </a:lnTo>
                  <a:lnTo>
                    <a:pt x="389" y="570"/>
                  </a:lnTo>
                  <a:lnTo>
                    <a:pt x="389" y="570"/>
                  </a:lnTo>
                  <a:lnTo>
                    <a:pt x="391" y="568"/>
                  </a:lnTo>
                  <a:lnTo>
                    <a:pt x="396" y="565"/>
                  </a:lnTo>
                  <a:lnTo>
                    <a:pt x="398" y="565"/>
                  </a:lnTo>
                  <a:lnTo>
                    <a:pt x="398" y="565"/>
                  </a:lnTo>
                  <a:lnTo>
                    <a:pt x="400" y="568"/>
                  </a:lnTo>
                  <a:lnTo>
                    <a:pt x="403" y="568"/>
                  </a:lnTo>
                  <a:lnTo>
                    <a:pt x="403" y="565"/>
                  </a:lnTo>
                  <a:lnTo>
                    <a:pt x="405" y="565"/>
                  </a:lnTo>
                  <a:lnTo>
                    <a:pt x="408" y="565"/>
                  </a:lnTo>
                  <a:lnTo>
                    <a:pt x="408" y="565"/>
                  </a:lnTo>
                  <a:lnTo>
                    <a:pt x="410" y="565"/>
                  </a:lnTo>
                  <a:lnTo>
                    <a:pt x="410" y="565"/>
                  </a:lnTo>
                  <a:lnTo>
                    <a:pt x="412" y="568"/>
                  </a:lnTo>
                  <a:lnTo>
                    <a:pt x="415" y="568"/>
                  </a:lnTo>
                  <a:lnTo>
                    <a:pt x="415" y="568"/>
                  </a:lnTo>
                  <a:lnTo>
                    <a:pt x="417" y="568"/>
                  </a:lnTo>
                  <a:lnTo>
                    <a:pt x="419" y="568"/>
                  </a:lnTo>
                  <a:lnTo>
                    <a:pt x="422" y="570"/>
                  </a:lnTo>
                  <a:lnTo>
                    <a:pt x="424" y="570"/>
                  </a:lnTo>
                  <a:lnTo>
                    <a:pt x="424" y="568"/>
                  </a:lnTo>
                  <a:lnTo>
                    <a:pt x="427" y="568"/>
                  </a:lnTo>
                  <a:lnTo>
                    <a:pt x="429" y="565"/>
                  </a:lnTo>
                  <a:lnTo>
                    <a:pt x="429" y="565"/>
                  </a:lnTo>
                  <a:lnTo>
                    <a:pt x="427" y="563"/>
                  </a:lnTo>
                  <a:lnTo>
                    <a:pt x="424" y="561"/>
                  </a:lnTo>
                  <a:lnTo>
                    <a:pt x="424" y="561"/>
                  </a:lnTo>
                  <a:lnTo>
                    <a:pt x="424" y="558"/>
                  </a:lnTo>
                  <a:lnTo>
                    <a:pt x="422" y="556"/>
                  </a:lnTo>
                  <a:lnTo>
                    <a:pt x="422" y="556"/>
                  </a:lnTo>
                  <a:lnTo>
                    <a:pt x="422" y="553"/>
                  </a:lnTo>
                  <a:lnTo>
                    <a:pt x="422" y="553"/>
                  </a:lnTo>
                  <a:lnTo>
                    <a:pt x="422" y="551"/>
                  </a:lnTo>
                  <a:lnTo>
                    <a:pt x="424" y="551"/>
                  </a:lnTo>
                  <a:lnTo>
                    <a:pt x="424" y="549"/>
                  </a:lnTo>
                  <a:lnTo>
                    <a:pt x="424" y="549"/>
                  </a:lnTo>
                  <a:lnTo>
                    <a:pt x="422" y="546"/>
                  </a:lnTo>
                  <a:lnTo>
                    <a:pt x="422" y="546"/>
                  </a:lnTo>
                  <a:lnTo>
                    <a:pt x="424" y="544"/>
                  </a:lnTo>
                  <a:lnTo>
                    <a:pt x="424" y="544"/>
                  </a:lnTo>
                  <a:lnTo>
                    <a:pt x="424" y="544"/>
                  </a:lnTo>
                  <a:lnTo>
                    <a:pt x="422" y="542"/>
                  </a:lnTo>
                  <a:lnTo>
                    <a:pt x="422" y="539"/>
                  </a:lnTo>
                  <a:lnTo>
                    <a:pt x="419" y="539"/>
                  </a:lnTo>
                  <a:lnTo>
                    <a:pt x="419" y="539"/>
                  </a:lnTo>
                  <a:lnTo>
                    <a:pt x="422" y="537"/>
                  </a:lnTo>
                  <a:lnTo>
                    <a:pt x="429" y="535"/>
                  </a:lnTo>
                  <a:lnTo>
                    <a:pt x="431" y="532"/>
                  </a:lnTo>
                  <a:lnTo>
                    <a:pt x="431" y="532"/>
                  </a:lnTo>
                  <a:lnTo>
                    <a:pt x="431" y="530"/>
                  </a:lnTo>
                  <a:lnTo>
                    <a:pt x="434" y="530"/>
                  </a:lnTo>
                  <a:lnTo>
                    <a:pt x="434" y="530"/>
                  </a:lnTo>
                  <a:lnTo>
                    <a:pt x="436" y="527"/>
                  </a:lnTo>
                  <a:lnTo>
                    <a:pt x="438" y="527"/>
                  </a:lnTo>
                  <a:lnTo>
                    <a:pt x="438" y="527"/>
                  </a:lnTo>
                  <a:lnTo>
                    <a:pt x="438" y="525"/>
                  </a:lnTo>
                  <a:lnTo>
                    <a:pt x="438" y="525"/>
                  </a:lnTo>
                  <a:lnTo>
                    <a:pt x="438" y="525"/>
                  </a:lnTo>
                  <a:lnTo>
                    <a:pt x="438" y="523"/>
                  </a:lnTo>
                  <a:lnTo>
                    <a:pt x="438" y="523"/>
                  </a:lnTo>
                  <a:lnTo>
                    <a:pt x="441" y="523"/>
                  </a:lnTo>
                  <a:lnTo>
                    <a:pt x="441" y="523"/>
                  </a:lnTo>
                  <a:lnTo>
                    <a:pt x="443" y="520"/>
                  </a:lnTo>
                  <a:lnTo>
                    <a:pt x="443" y="520"/>
                  </a:lnTo>
                  <a:lnTo>
                    <a:pt x="443" y="518"/>
                  </a:lnTo>
                  <a:lnTo>
                    <a:pt x="445" y="518"/>
                  </a:lnTo>
                  <a:lnTo>
                    <a:pt x="445" y="518"/>
                  </a:lnTo>
                  <a:lnTo>
                    <a:pt x="448" y="520"/>
                  </a:lnTo>
                  <a:lnTo>
                    <a:pt x="450" y="520"/>
                  </a:lnTo>
                  <a:lnTo>
                    <a:pt x="453" y="518"/>
                  </a:lnTo>
                  <a:lnTo>
                    <a:pt x="453" y="518"/>
                  </a:lnTo>
                  <a:lnTo>
                    <a:pt x="453" y="520"/>
                  </a:lnTo>
                  <a:lnTo>
                    <a:pt x="455" y="523"/>
                  </a:lnTo>
                  <a:lnTo>
                    <a:pt x="457" y="523"/>
                  </a:lnTo>
                  <a:lnTo>
                    <a:pt x="457" y="523"/>
                  </a:lnTo>
                  <a:lnTo>
                    <a:pt x="460" y="525"/>
                  </a:lnTo>
                  <a:lnTo>
                    <a:pt x="462" y="527"/>
                  </a:lnTo>
                  <a:lnTo>
                    <a:pt x="464" y="520"/>
                  </a:lnTo>
                  <a:lnTo>
                    <a:pt x="464" y="518"/>
                  </a:lnTo>
                  <a:lnTo>
                    <a:pt x="464" y="516"/>
                  </a:lnTo>
                  <a:lnTo>
                    <a:pt x="467" y="516"/>
                  </a:lnTo>
                  <a:lnTo>
                    <a:pt x="469" y="513"/>
                  </a:lnTo>
                  <a:lnTo>
                    <a:pt x="469" y="513"/>
                  </a:lnTo>
                  <a:lnTo>
                    <a:pt x="472" y="513"/>
                  </a:lnTo>
                  <a:lnTo>
                    <a:pt x="472" y="513"/>
                  </a:lnTo>
                  <a:lnTo>
                    <a:pt x="472" y="511"/>
                  </a:lnTo>
                  <a:lnTo>
                    <a:pt x="472" y="509"/>
                  </a:lnTo>
                  <a:lnTo>
                    <a:pt x="469" y="506"/>
                  </a:lnTo>
                  <a:lnTo>
                    <a:pt x="469" y="504"/>
                  </a:lnTo>
                  <a:lnTo>
                    <a:pt x="472" y="504"/>
                  </a:lnTo>
                  <a:lnTo>
                    <a:pt x="472" y="504"/>
                  </a:lnTo>
                  <a:lnTo>
                    <a:pt x="474" y="504"/>
                  </a:lnTo>
                  <a:lnTo>
                    <a:pt x="479" y="506"/>
                  </a:lnTo>
                  <a:lnTo>
                    <a:pt x="481" y="506"/>
                  </a:lnTo>
                  <a:lnTo>
                    <a:pt x="483" y="504"/>
                  </a:lnTo>
                  <a:lnTo>
                    <a:pt x="483" y="504"/>
                  </a:lnTo>
                  <a:lnTo>
                    <a:pt x="486" y="499"/>
                  </a:lnTo>
                  <a:lnTo>
                    <a:pt x="486" y="497"/>
                  </a:lnTo>
                  <a:lnTo>
                    <a:pt x="486" y="494"/>
                  </a:lnTo>
                  <a:lnTo>
                    <a:pt x="486" y="492"/>
                  </a:lnTo>
                  <a:lnTo>
                    <a:pt x="486" y="490"/>
                  </a:lnTo>
                  <a:lnTo>
                    <a:pt x="486" y="487"/>
                  </a:lnTo>
                  <a:lnTo>
                    <a:pt x="488" y="482"/>
                  </a:lnTo>
                  <a:lnTo>
                    <a:pt x="488" y="480"/>
                  </a:lnTo>
                  <a:lnTo>
                    <a:pt x="488" y="478"/>
                  </a:lnTo>
                  <a:lnTo>
                    <a:pt x="488" y="473"/>
                  </a:lnTo>
                  <a:lnTo>
                    <a:pt x="488" y="473"/>
                  </a:lnTo>
                  <a:lnTo>
                    <a:pt x="490" y="471"/>
                  </a:lnTo>
                  <a:lnTo>
                    <a:pt x="493" y="468"/>
                  </a:lnTo>
                  <a:lnTo>
                    <a:pt x="495" y="468"/>
                  </a:lnTo>
                  <a:lnTo>
                    <a:pt x="500" y="471"/>
                  </a:lnTo>
                  <a:lnTo>
                    <a:pt x="500" y="471"/>
                  </a:lnTo>
                  <a:lnTo>
                    <a:pt x="500" y="468"/>
                  </a:lnTo>
                  <a:lnTo>
                    <a:pt x="502" y="468"/>
                  </a:lnTo>
                  <a:lnTo>
                    <a:pt x="505" y="468"/>
                  </a:lnTo>
                  <a:lnTo>
                    <a:pt x="505" y="468"/>
                  </a:lnTo>
                  <a:lnTo>
                    <a:pt x="507" y="468"/>
                  </a:lnTo>
                  <a:lnTo>
                    <a:pt x="509" y="468"/>
                  </a:lnTo>
                  <a:lnTo>
                    <a:pt x="509" y="468"/>
                  </a:lnTo>
                  <a:lnTo>
                    <a:pt x="509" y="466"/>
                  </a:lnTo>
                  <a:lnTo>
                    <a:pt x="509" y="464"/>
                  </a:lnTo>
                  <a:lnTo>
                    <a:pt x="509" y="464"/>
                  </a:lnTo>
                  <a:lnTo>
                    <a:pt x="512" y="461"/>
                  </a:lnTo>
                  <a:lnTo>
                    <a:pt x="512" y="461"/>
                  </a:lnTo>
                  <a:lnTo>
                    <a:pt x="519" y="456"/>
                  </a:lnTo>
                  <a:lnTo>
                    <a:pt x="524" y="454"/>
                  </a:lnTo>
                  <a:lnTo>
                    <a:pt x="524" y="454"/>
                  </a:lnTo>
                  <a:lnTo>
                    <a:pt x="524" y="454"/>
                  </a:lnTo>
                  <a:lnTo>
                    <a:pt x="526" y="452"/>
                  </a:lnTo>
                  <a:lnTo>
                    <a:pt x="526" y="452"/>
                  </a:lnTo>
                  <a:lnTo>
                    <a:pt x="526" y="449"/>
                  </a:lnTo>
                  <a:lnTo>
                    <a:pt x="526" y="445"/>
                  </a:lnTo>
                  <a:lnTo>
                    <a:pt x="526" y="442"/>
                  </a:lnTo>
                  <a:lnTo>
                    <a:pt x="526" y="442"/>
                  </a:lnTo>
                  <a:lnTo>
                    <a:pt x="531" y="438"/>
                  </a:lnTo>
                  <a:lnTo>
                    <a:pt x="531" y="435"/>
                  </a:lnTo>
                  <a:lnTo>
                    <a:pt x="533" y="435"/>
                  </a:lnTo>
                  <a:lnTo>
                    <a:pt x="533" y="435"/>
                  </a:lnTo>
                  <a:lnTo>
                    <a:pt x="535" y="435"/>
                  </a:lnTo>
                  <a:lnTo>
                    <a:pt x="535" y="438"/>
                  </a:lnTo>
                  <a:lnTo>
                    <a:pt x="538" y="438"/>
                  </a:lnTo>
                  <a:lnTo>
                    <a:pt x="538" y="440"/>
                  </a:lnTo>
                  <a:lnTo>
                    <a:pt x="538" y="440"/>
                  </a:lnTo>
                  <a:lnTo>
                    <a:pt x="538" y="447"/>
                  </a:lnTo>
                  <a:lnTo>
                    <a:pt x="538" y="447"/>
                  </a:lnTo>
                  <a:lnTo>
                    <a:pt x="540" y="449"/>
                  </a:lnTo>
                  <a:lnTo>
                    <a:pt x="540" y="449"/>
                  </a:lnTo>
                  <a:lnTo>
                    <a:pt x="543" y="449"/>
                  </a:lnTo>
                  <a:lnTo>
                    <a:pt x="545" y="452"/>
                  </a:lnTo>
                  <a:lnTo>
                    <a:pt x="547" y="452"/>
                  </a:lnTo>
                  <a:lnTo>
                    <a:pt x="547" y="454"/>
                  </a:lnTo>
                  <a:lnTo>
                    <a:pt x="550" y="456"/>
                  </a:lnTo>
                  <a:lnTo>
                    <a:pt x="550" y="456"/>
                  </a:lnTo>
                  <a:lnTo>
                    <a:pt x="550" y="456"/>
                  </a:lnTo>
                  <a:lnTo>
                    <a:pt x="550" y="456"/>
                  </a:lnTo>
                  <a:lnTo>
                    <a:pt x="552" y="456"/>
                  </a:lnTo>
                  <a:lnTo>
                    <a:pt x="554" y="456"/>
                  </a:lnTo>
                  <a:lnTo>
                    <a:pt x="557" y="454"/>
                  </a:lnTo>
                  <a:lnTo>
                    <a:pt x="557" y="454"/>
                  </a:lnTo>
                  <a:lnTo>
                    <a:pt x="557" y="454"/>
                  </a:lnTo>
                  <a:lnTo>
                    <a:pt x="561" y="454"/>
                  </a:lnTo>
                  <a:lnTo>
                    <a:pt x="564" y="452"/>
                  </a:lnTo>
                  <a:lnTo>
                    <a:pt x="564" y="449"/>
                  </a:lnTo>
                  <a:lnTo>
                    <a:pt x="564" y="449"/>
                  </a:lnTo>
                  <a:lnTo>
                    <a:pt x="561" y="449"/>
                  </a:lnTo>
                  <a:lnTo>
                    <a:pt x="557" y="445"/>
                  </a:lnTo>
                  <a:lnTo>
                    <a:pt x="557" y="445"/>
                  </a:lnTo>
                  <a:lnTo>
                    <a:pt x="557" y="445"/>
                  </a:lnTo>
                  <a:lnTo>
                    <a:pt x="559" y="442"/>
                  </a:lnTo>
                  <a:lnTo>
                    <a:pt x="559" y="442"/>
                  </a:lnTo>
                  <a:lnTo>
                    <a:pt x="561" y="440"/>
                  </a:lnTo>
                  <a:lnTo>
                    <a:pt x="561" y="440"/>
                  </a:lnTo>
                  <a:lnTo>
                    <a:pt x="561" y="438"/>
                  </a:lnTo>
                  <a:lnTo>
                    <a:pt x="561" y="435"/>
                  </a:lnTo>
                  <a:lnTo>
                    <a:pt x="564" y="435"/>
                  </a:lnTo>
                  <a:lnTo>
                    <a:pt x="564" y="433"/>
                  </a:lnTo>
                  <a:lnTo>
                    <a:pt x="564" y="433"/>
                  </a:lnTo>
                  <a:lnTo>
                    <a:pt x="564" y="433"/>
                  </a:lnTo>
                  <a:lnTo>
                    <a:pt x="564" y="430"/>
                  </a:lnTo>
                  <a:lnTo>
                    <a:pt x="564" y="430"/>
                  </a:lnTo>
                  <a:lnTo>
                    <a:pt x="566" y="428"/>
                  </a:lnTo>
                  <a:lnTo>
                    <a:pt x="566" y="428"/>
                  </a:lnTo>
                  <a:lnTo>
                    <a:pt x="566" y="426"/>
                  </a:lnTo>
                  <a:lnTo>
                    <a:pt x="566" y="426"/>
                  </a:lnTo>
                  <a:lnTo>
                    <a:pt x="569" y="423"/>
                  </a:lnTo>
                  <a:lnTo>
                    <a:pt x="569" y="423"/>
                  </a:lnTo>
                  <a:lnTo>
                    <a:pt x="571" y="423"/>
                  </a:lnTo>
                  <a:lnTo>
                    <a:pt x="576" y="423"/>
                  </a:lnTo>
                  <a:lnTo>
                    <a:pt x="576" y="423"/>
                  </a:lnTo>
                  <a:lnTo>
                    <a:pt x="578" y="423"/>
                  </a:lnTo>
                  <a:lnTo>
                    <a:pt x="578" y="421"/>
                  </a:lnTo>
                  <a:lnTo>
                    <a:pt x="578" y="421"/>
                  </a:lnTo>
                  <a:lnTo>
                    <a:pt x="580" y="419"/>
                  </a:lnTo>
                  <a:lnTo>
                    <a:pt x="580" y="416"/>
                  </a:lnTo>
                  <a:lnTo>
                    <a:pt x="580" y="414"/>
                  </a:lnTo>
                  <a:lnTo>
                    <a:pt x="580" y="411"/>
                  </a:lnTo>
                  <a:lnTo>
                    <a:pt x="580" y="411"/>
                  </a:lnTo>
                  <a:lnTo>
                    <a:pt x="580" y="411"/>
                  </a:lnTo>
                  <a:lnTo>
                    <a:pt x="580" y="409"/>
                  </a:lnTo>
                  <a:lnTo>
                    <a:pt x="580" y="407"/>
                  </a:lnTo>
                  <a:lnTo>
                    <a:pt x="583" y="407"/>
                  </a:lnTo>
                  <a:lnTo>
                    <a:pt x="583" y="407"/>
                  </a:lnTo>
                  <a:lnTo>
                    <a:pt x="585" y="407"/>
                  </a:lnTo>
                  <a:lnTo>
                    <a:pt x="587" y="407"/>
                  </a:lnTo>
                  <a:lnTo>
                    <a:pt x="587" y="407"/>
                  </a:lnTo>
                  <a:lnTo>
                    <a:pt x="590" y="407"/>
                  </a:lnTo>
                  <a:lnTo>
                    <a:pt x="590" y="404"/>
                  </a:lnTo>
                  <a:lnTo>
                    <a:pt x="592" y="397"/>
                  </a:lnTo>
                  <a:lnTo>
                    <a:pt x="595" y="395"/>
                  </a:lnTo>
                  <a:lnTo>
                    <a:pt x="595" y="393"/>
                  </a:lnTo>
                  <a:lnTo>
                    <a:pt x="597" y="393"/>
                  </a:lnTo>
                  <a:lnTo>
                    <a:pt x="599" y="393"/>
                  </a:lnTo>
                  <a:lnTo>
                    <a:pt x="599" y="390"/>
                  </a:lnTo>
                  <a:lnTo>
                    <a:pt x="602" y="390"/>
                  </a:lnTo>
                  <a:lnTo>
                    <a:pt x="604" y="390"/>
                  </a:lnTo>
                  <a:lnTo>
                    <a:pt x="604" y="390"/>
                  </a:lnTo>
                  <a:lnTo>
                    <a:pt x="604" y="388"/>
                  </a:lnTo>
                  <a:lnTo>
                    <a:pt x="604" y="388"/>
                  </a:lnTo>
                  <a:lnTo>
                    <a:pt x="604" y="388"/>
                  </a:lnTo>
                  <a:lnTo>
                    <a:pt x="602" y="385"/>
                  </a:lnTo>
                  <a:lnTo>
                    <a:pt x="597" y="383"/>
                  </a:lnTo>
                  <a:lnTo>
                    <a:pt x="597" y="381"/>
                  </a:lnTo>
                  <a:lnTo>
                    <a:pt x="595" y="381"/>
                  </a:lnTo>
                  <a:lnTo>
                    <a:pt x="595" y="378"/>
                  </a:lnTo>
                  <a:lnTo>
                    <a:pt x="595" y="378"/>
                  </a:lnTo>
                  <a:lnTo>
                    <a:pt x="595" y="376"/>
                  </a:lnTo>
                  <a:lnTo>
                    <a:pt x="595" y="376"/>
                  </a:lnTo>
                  <a:lnTo>
                    <a:pt x="595" y="376"/>
                  </a:lnTo>
                  <a:lnTo>
                    <a:pt x="592" y="376"/>
                  </a:lnTo>
                  <a:lnTo>
                    <a:pt x="592" y="376"/>
                  </a:lnTo>
                  <a:lnTo>
                    <a:pt x="592" y="376"/>
                  </a:lnTo>
                  <a:lnTo>
                    <a:pt x="592" y="376"/>
                  </a:lnTo>
                  <a:lnTo>
                    <a:pt x="592" y="374"/>
                  </a:lnTo>
                  <a:lnTo>
                    <a:pt x="592" y="374"/>
                  </a:lnTo>
                  <a:lnTo>
                    <a:pt x="592" y="374"/>
                  </a:lnTo>
                  <a:lnTo>
                    <a:pt x="592" y="371"/>
                  </a:lnTo>
                  <a:lnTo>
                    <a:pt x="590" y="371"/>
                  </a:lnTo>
                  <a:lnTo>
                    <a:pt x="590" y="371"/>
                  </a:lnTo>
                  <a:lnTo>
                    <a:pt x="587" y="371"/>
                  </a:lnTo>
                  <a:lnTo>
                    <a:pt x="587" y="371"/>
                  </a:lnTo>
                  <a:lnTo>
                    <a:pt x="587" y="371"/>
                  </a:lnTo>
                  <a:lnTo>
                    <a:pt x="587" y="371"/>
                  </a:lnTo>
                  <a:lnTo>
                    <a:pt x="587" y="371"/>
                  </a:lnTo>
                  <a:lnTo>
                    <a:pt x="587" y="369"/>
                  </a:lnTo>
                  <a:lnTo>
                    <a:pt x="587" y="369"/>
                  </a:lnTo>
                  <a:lnTo>
                    <a:pt x="585" y="367"/>
                  </a:lnTo>
                  <a:lnTo>
                    <a:pt x="585" y="364"/>
                  </a:lnTo>
                  <a:lnTo>
                    <a:pt x="585" y="364"/>
                  </a:lnTo>
                  <a:lnTo>
                    <a:pt x="585" y="364"/>
                  </a:lnTo>
                  <a:lnTo>
                    <a:pt x="587" y="362"/>
                  </a:lnTo>
                  <a:lnTo>
                    <a:pt x="587" y="362"/>
                  </a:lnTo>
                  <a:lnTo>
                    <a:pt x="590" y="359"/>
                  </a:lnTo>
                  <a:lnTo>
                    <a:pt x="592" y="357"/>
                  </a:lnTo>
                  <a:lnTo>
                    <a:pt x="592" y="357"/>
                  </a:lnTo>
                  <a:lnTo>
                    <a:pt x="592" y="357"/>
                  </a:lnTo>
                  <a:lnTo>
                    <a:pt x="595" y="357"/>
                  </a:lnTo>
                  <a:lnTo>
                    <a:pt x="595" y="355"/>
                  </a:lnTo>
                  <a:lnTo>
                    <a:pt x="595" y="355"/>
                  </a:lnTo>
                  <a:lnTo>
                    <a:pt x="595" y="355"/>
                  </a:lnTo>
                  <a:lnTo>
                    <a:pt x="595" y="352"/>
                  </a:lnTo>
                  <a:lnTo>
                    <a:pt x="595" y="352"/>
                  </a:lnTo>
                  <a:lnTo>
                    <a:pt x="595" y="350"/>
                  </a:lnTo>
                  <a:lnTo>
                    <a:pt x="595" y="350"/>
                  </a:lnTo>
                  <a:lnTo>
                    <a:pt x="597" y="348"/>
                  </a:lnTo>
                  <a:lnTo>
                    <a:pt x="597" y="343"/>
                  </a:lnTo>
                  <a:lnTo>
                    <a:pt x="597" y="340"/>
                  </a:lnTo>
                  <a:lnTo>
                    <a:pt x="599" y="340"/>
                  </a:lnTo>
                  <a:lnTo>
                    <a:pt x="602" y="338"/>
                  </a:lnTo>
                  <a:lnTo>
                    <a:pt x="602" y="336"/>
                  </a:lnTo>
                  <a:lnTo>
                    <a:pt x="602" y="336"/>
                  </a:lnTo>
                  <a:lnTo>
                    <a:pt x="599" y="336"/>
                  </a:lnTo>
                  <a:lnTo>
                    <a:pt x="599" y="336"/>
                  </a:lnTo>
                  <a:lnTo>
                    <a:pt x="599" y="333"/>
                  </a:lnTo>
                  <a:lnTo>
                    <a:pt x="599" y="333"/>
                  </a:lnTo>
                  <a:lnTo>
                    <a:pt x="602" y="331"/>
                  </a:lnTo>
                  <a:lnTo>
                    <a:pt x="602" y="331"/>
                  </a:lnTo>
                  <a:lnTo>
                    <a:pt x="602" y="331"/>
                  </a:lnTo>
                  <a:lnTo>
                    <a:pt x="604" y="331"/>
                  </a:lnTo>
                  <a:lnTo>
                    <a:pt x="604" y="331"/>
                  </a:lnTo>
                  <a:lnTo>
                    <a:pt x="606" y="331"/>
                  </a:lnTo>
                  <a:lnTo>
                    <a:pt x="606" y="331"/>
                  </a:lnTo>
                  <a:lnTo>
                    <a:pt x="609" y="331"/>
                  </a:lnTo>
                  <a:lnTo>
                    <a:pt x="609" y="331"/>
                  </a:lnTo>
                  <a:lnTo>
                    <a:pt x="611" y="331"/>
                  </a:lnTo>
                  <a:lnTo>
                    <a:pt x="614" y="331"/>
                  </a:lnTo>
                  <a:lnTo>
                    <a:pt x="614" y="331"/>
                  </a:lnTo>
                  <a:lnTo>
                    <a:pt x="616" y="336"/>
                  </a:lnTo>
                  <a:lnTo>
                    <a:pt x="616" y="336"/>
                  </a:lnTo>
                  <a:lnTo>
                    <a:pt x="618" y="338"/>
                  </a:lnTo>
                  <a:lnTo>
                    <a:pt x="621" y="338"/>
                  </a:lnTo>
                  <a:lnTo>
                    <a:pt x="621" y="338"/>
                  </a:lnTo>
                  <a:lnTo>
                    <a:pt x="623" y="338"/>
                  </a:lnTo>
                  <a:lnTo>
                    <a:pt x="625" y="338"/>
                  </a:lnTo>
                  <a:lnTo>
                    <a:pt x="625" y="338"/>
                  </a:lnTo>
                  <a:lnTo>
                    <a:pt x="625" y="338"/>
                  </a:lnTo>
                  <a:lnTo>
                    <a:pt x="628" y="338"/>
                  </a:lnTo>
                  <a:lnTo>
                    <a:pt x="628" y="338"/>
                  </a:lnTo>
                  <a:lnTo>
                    <a:pt x="632" y="338"/>
                  </a:lnTo>
                  <a:lnTo>
                    <a:pt x="632" y="338"/>
                  </a:lnTo>
                  <a:lnTo>
                    <a:pt x="635" y="338"/>
                  </a:lnTo>
                  <a:lnTo>
                    <a:pt x="635" y="336"/>
                  </a:lnTo>
                  <a:lnTo>
                    <a:pt x="635" y="333"/>
                  </a:lnTo>
                  <a:lnTo>
                    <a:pt x="635" y="333"/>
                  </a:lnTo>
                  <a:lnTo>
                    <a:pt x="635" y="326"/>
                  </a:lnTo>
                  <a:lnTo>
                    <a:pt x="635" y="326"/>
                  </a:lnTo>
                  <a:lnTo>
                    <a:pt x="635" y="324"/>
                  </a:lnTo>
                  <a:lnTo>
                    <a:pt x="635" y="324"/>
                  </a:lnTo>
                  <a:lnTo>
                    <a:pt x="635" y="324"/>
                  </a:lnTo>
                  <a:lnTo>
                    <a:pt x="635" y="322"/>
                  </a:lnTo>
                  <a:lnTo>
                    <a:pt x="637" y="319"/>
                  </a:lnTo>
                  <a:lnTo>
                    <a:pt x="637" y="317"/>
                  </a:lnTo>
                  <a:lnTo>
                    <a:pt x="640" y="314"/>
                  </a:lnTo>
                  <a:lnTo>
                    <a:pt x="640" y="314"/>
                  </a:lnTo>
                  <a:lnTo>
                    <a:pt x="642" y="314"/>
                  </a:lnTo>
                  <a:lnTo>
                    <a:pt x="647" y="314"/>
                  </a:lnTo>
                  <a:lnTo>
                    <a:pt x="647" y="312"/>
                  </a:lnTo>
                  <a:lnTo>
                    <a:pt x="649" y="312"/>
                  </a:lnTo>
                  <a:lnTo>
                    <a:pt x="649" y="312"/>
                  </a:lnTo>
                  <a:lnTo>
                    <a:pt x="649" y="310"/>
                  </a:lnTo>
                  <a:lnTo>
                    <a:pt x="649" y="310"/>
                  </a:lnTo>
                  <a:lnTo>
                    <a:pt x="649" y="303"/>
                  </a:lnTo>
                  <a:lnTo>
                    <a:pt x="649" y="300"/>
                  </a:lnTo>
                  <a:lnTo>
                    <a:pt x="649" y="298"/>
                  </a:lnTo>
                  <a:lnTo>
                    <a:pt x="651" y="295"/>
                  </a:lnTo>
                  <a:lnTo>
                    <a:pt x="651" y="293"/>
                  </a:lnTo>
                  <a:lnTo>
                    <a:pt x="654" y="291"/>
                  </a:lnTo>
                  <a:lnTo>
                    <a:pt x="654" y="288"/>
                  </a:lnTo>
                  <a:lnTo>
                    <a:pt x="659" y="286"/>
                  </a:lnTo>
                  <a:lnTo>
                    <a:pt x="659" y="286"/>
                  </a:lnTo>
                  <a:lnTo>
                    <a:pt x="659" y="286"/>
                  </a:lnTo>
                  <a:lnTo>
                    <a:pt x="661" y="284"/>
                  </a:lnTo>
                  <a:lnTo>
                    <a:pt x="661" y="284"/>
                  </a:lnTo>
                  <a:lnTo>
                    <a:pt x="661" y="281"/>
                  </a:lnTo>
                  <a:lnTo>
                    <a:pt x="661" y="281"/>
                  </a:lnTo>
                  <a:lnTo>
                    <a:pt x="659" y="279"/>
                  </a:lnTo>
                  <a:lnTo>
                    <a:pt x="659" y="279"/>
                  </a:lnTo>
                  <a:lnTo>
                    <a:pt x="656" y="279"/>
                  </a:lnTo>
                  <a:lnTo>
                    <a:pt x="656" y="279"/>
                  </a:lnTo>
                  <a:lnTo>
                    <a:pt x="651" y="267"/>
                  </a:lnTo>
                  <a:lnTo>
                    <a:pt x="651" y="265"/>
                  </a:lnTo>
                  <a:lnTo>
                    <a:pt x="651" y="262"/>
                  </a:lnTo>
                  <a:lnTo>
                    <a:pt x="656" y="265"/>
                  </a:lnTo>
                  <a:lnTo>
                    <a:pt x="659" y="265"/>
                  </a:lnTo>
                  <a:lnTo>
                    <a:pt x="659" y="265"/>
                  </a:lnTo>
                  <a:lnTo>
                    <a:pt x="659" y="267"/>
                  </a:lnTo>
                  <a:lnTo>
                    <a:pt x="661" y="269"/>
                  </a:lnTo>
                  <a:lnTo>
                    <a:pt x="661" y="269"/>
                  </a:lnTo>
                  <a:lnTo>
                    <a:pt x="661" y="269"/>
                  </a:lnTo>
                  <a:lnTo>
                    <a:pt x="661" y="269"/>
                  </a:lnTo>
                  <a:lnTo>
                    <a:pt x="668" y="274"/>
                  </a:lnTo>
                  <a:lnTo>
                    <a:pt x="670" y="274"/>
                  </a:lnTo>
                  <a:lnTo>
                    <a:pt x="670" y="272"/>
                  </a:lnTo>
                  <a:lnTo>
                    <a:pt x="670" y="272"/>
                  </a:lnTo>
                  <a:lnTo>
                    <a:pt x="670" y="272"/>
                  </a:lnTo>
                  <a:lnTo>
                    <a:pt x="670" y="272"/>
                  </a:lnTo>
                  <a:lnTo>
                    <a:pt x="673" y="272"/>
                  </a:lnTo>
                  <a:lnTo>
                    <a:pt x="673" y="272"/>
                  </a:lnTo>
                  <a:lnTo>
                    <a:pt x="673" y="269"/>
                  </a:lnTo>
                  <a:lnTo>
                    <a:pt x="673" y="269"/>
                  </a:lnTo>
                  <a:lnTo>
                    <a:pt x="675" y="269"/>
                  </a:lnTo>
                  <a:lnTo>
                    <a:pt x="675" y="269"/>
                  </a:lnTo>
                  <a:lnTo>
                    <a:pt x="675" y="269"/>
                  </a:lnTo>
                  <a:lnTo>
                    <a:pt x="677" y="272"/>
                  </a:lnTo>
                  <a:lnTo>
                    <a:pt x="677" y="272"/>
                  </a:lnTo>
                  <a:lnTo>
                    <a:pt x="680" y="272"/>
                  </a:lnTo>
                  <a:lnTo>
                    <a:pt x="680" y="272"/>
                  </a:lnTo>
                  <a:lnTo>
                    <a:pt x="682" y="272"/>
                  </a:lnTo>
                  <a:lnTo>
                    <a:pt x="685" y="272"/>
                  </a:lnTo>
                  <a:lnTo>
                    <a:pt x="692" y="274"/>
                  </a:lnTo>
                  <a:lnTo>
                    <a:pt x="696" y="277"/>
                  </a:lnTo>
                  <a:lnTo>
                    <a:pt x="696" y="277"/>
                  </a:lnTo>
                  <a:lnTo>
                    <a:pt x="699" y="277"/>
                  </a:lnTo>
                  <a:lnTo>
                    <a:pt x="703" y="277"/>
                  </a:lnTo>
                  <a:lnTo>
                    <a:pt x="706" y="277"/>
                  </a:lnTo>
                  <a:lnTo>
                    <a:pt x="708" y="279"/>
                  </a:lnTo>
                  <a:lnTo>
                    <a:pt x="708" y="279"/>
                  </a:lnTo>
                  <a:lnTo>
                    <a:pt x="708" y="279"/>
                  </a:lnTo>
                  <a:lnTo>
                    <a:pt x="711" y="281"/>
                  </a:lnTo>
                  <a:lnTo>
                    <a:pt x="711" y="281"/>
                  </a:lnTo>
                  <a:lnTo>
                    <a:pt x="711" y="281"/>
                  </a:lnTo>
                  <a:lnTo>
                    <a:pt x="711" y="281"/>
                  </a:lnTo>
                  <a:lnTo>
                    <a:pt x="713" y="291"/>
                  </a:lnTo>
                  <a:lnTo>
                    <a:pt x="715" y="291"/>
                  </a:lnTo>
                  <a:lnTo>
                    <a:pt x="715" y="293"/>
                  </a:lnTo>
                  <a:lnTo>
                    <a:pt x="715" y="293"/>
                  </a:lnTo>
                  <a:lnTo>
                    <a:pt x="718" y="293"/>
                  </a:lnTo>
                  <a:lnTo>
                    <a:pt x="720" y="295"/>
                  </a:lnTo>
                  <a:lnTo>
                    <a:pt x="720" y="295"/>
                  </a:lnTo>
                  <a:lnTo>
                    <a:pt x="720" y="295"/>
                  </a:lnTo>
                  <a:lnTo>
                    <a:pt x="720" y="298"/>
                  </a:lnTo>
                  <a:lnTo>
                    <a:pt x="720" y="298"/>
                  </a:lnTo>
                  <a:lnTo>
                    <a:pt x="722" y="298"/>
                  </a:lnTo>
                  <a:lnTo>
                    <a:pt x="725" y="298"/>
                  </a:lnTo>
                  <a:lnTo>
                    <a:pt x="725" y="300"/>
                  </a:lnTo>
                  <a:lnTo>
                    <a:pt x="727" y="300"/>
                  </a:lnTo>
                  <a:lnTo>
                    <a:pt x="727" y="300"/>
                  </a:lnTo>
                  <a:lnTo>
                    <a:pt x="727" y="300"/>
                  </a:lnTo>
                  <a:lnTo>
                    <a:pt x="727" y="300"/>
                  </a:lnTo>
                  <a:lnTo>
                    <a:pt x="730" y="300"/>
                  </a:lnTo>
                  <a:lnTo>
                    <a:pt x="732" y="300"/>
                  </a:lnTo>
                  <a:lnTo>
                    <a:pt x="732" y="300"/>
                  </a:lnTo>
                  <a:lnTo>
                    <a:pt x="734" y="298"/>
                  </a:lnTo>
                  <a:lnTo>
                    <a:pt x="734" y="295"/>
                  </a:lnTo>
                  <a:lnTo>
                    <a:pt x="737" y="295"/>
                  </a:lnTo>
                  <a:lnTo>
                    <a:pt x="737" y="295"/>
                  </a:lnTo>
                  <a:lnTo>
                    <a:pt x="741" y="293"/>
                  </a:lnTo>
                  <a:lnTo>
                    <a:pt x="748" y="291"/>
                  </a:lnTo>
                  <a:lnTo>
                    <a:pt x="748" y="291"/>
                  </a:lnTo>
                  <a:lnTo>
                    <a:pt x="751" y="291"/>
                  </a:lnTo>
                  <a:lnTo>
                    <a:pt x="753" y="293"/>
                  </a:lnTo>
                  <a:lnTo>
                    <a:pt x="753" y="293"/>
                  </a:lnTo>
                  <a:lnTo>
                    <a:pt x="756" y="293"/>
                  </a:lnTo>
                  <a:lnTo>
                    <a:pt x="756" y="298"/>
                  </a:lnTo>
                  <a:lnTo>
                    <a:pt x="758" y="298"/>
                  </a:lnTo>
                  <a:lnTo>
                    <a:pt x="758" y="298"/>
                  </a:lnTo>
                  <a:lnTo>
                    <a:pt x="758" y="298"/>
                  </a:lnTo>
                  <a:lnTo>
                    <a:pt x="770" y="300"/>
                  </a:lnTo>
                  <a:lnTo>
                    <a:pt x="770" y="300"/>
                  </a:lnTo>
                  <a:lnTo>
                    <a:pt x="772" y="300"/>
                  </a:lnTo>
                  <a:lnTo>
                    <a:pt x="772" y="303"/>
                  </a:lnTo>
                  <a:lnTo>
                    <a:pt x="772" y="305"/>
                  </a:lnTo>
                  <a:lnTo>
                    <a:pt x="775" y="305"/>
                  </a:lnTo>
                  <a:lnTo>
                    <a:pt x="775" y="305"/>
                  </a:lnTo>
                  <a:lnTo>
                    <a:pt x="777" y="305"/>
                  </a:lnTo>
                  <a:lnTo>
                    <a:pt x="786" y="305"/>
                  </a:lnTo>
                  <a:lnTo>
                    <a:pt x="786" y="305"/>
                  </a:lnTo>
                  <a:lnTo>
                    <a:pt x="786" y="305"/>
                  </a:lnTo>
                  <a:lnTo>
                    <a:pt x="791" y="305"/>
                  </a:lnTo>
                  <a:lnTo>
                    <a:pt x="791" y="305"/>
                  </a:lnTo>
                  <a:lnTo>
                    <a:pt x="791" y="307"/>
                  </a:lnTo>
                  <a:lnTo>
                    <a:pt x="793" y="307"/>
                  </a:lnTo>
                  <a:lnTo>
                    <a:pt x="793" y="307"/>
                  </a:lnTo>
                  <a:lnTo>
                    <a:pt x="793" y="307"/>
                  </a:lnTo>
                  <a:lnTo>
                    <a:pt x="793" y="307"/>
                  </a:lnTo>
                  <a:lnTo>
                    <a:pt x="796" y="307"/>
                  </a:lnTo>
                  <a:lnTo>
                    <a:pt x="796" y="307"/>
                  </a:lnTo>
                  <a:lnTo>
                    <a:pt x="796" y="307"/>
                  </a:lnTo>
                  <a:lnTo>
                    <a:pt x="798" y="307"/>
                  </a:lnTo>
                  <a:lnTo>
                    <a:pt x="798" y="307"/>
                  </a:lnTo>
                  <a:lnTo>
                    <a:pt x="798" y="305"/>
                  </a:lnTo>
                  <a:lnTo>
                    <a:pt x="798" y="305"/>
                  </a:lnTo>
                  <a:lnTo>
                    <a:pt x="798" y="303"/>
                  </a:lnTo>
                  <a:lnTo>
                    <a:pt x="798" y="303"/>
                  </a:lnTo>
                  <a:lnTo>
                    <a:pt x="801" y="303"/>
                  </a:lnTo>
                  <a:lnTo>
                    <a:pt x="801" y="300"/>
                  </a:lnTo>
                  <a:lnTo>
                    <a:pt x="810" y="298"/>
                  </a:lnTo>
                  <a:lnTo>
                    <a:pt x="810" y="298"/>
                  </a:lnTo>
                  <a:lnTo>
                    <a:pt x="810" y="298"/>
                  </a:lnTo>
                  <a:lnTo>
                    <a:pt x="812" y="298"/>
                  </a:lnTo>
                  <a:lnTo>
                    <a:pt x="819" y="298"/>
                  </a:lnTo>
                  <a:lnTo>
                    <a:pt x="822" y="300"/>
                  </a:lnTo>
                  <a:lnTo>
                    <a:pt x="822" y="300"/>
                  </a:lnTo>
                  <a:lnTo>
                    <a:pt x="824" y="303"/>
                  </a:lnTo>
                  <a:lnTo>
                    <a:pt x="824" y="305"/>
                  </a:lnTo>
                  <a:lnTo>
                    <a:pt x="827" y="307"/>
                  </a:lnTo>
                  <a:lnTo>
                    <a:pt x="827" y="307"/>
                  </a:lnTo>
                  <a:lnTo>
                    <a:pt x="829" y="307"/>
                  </a:lnTo>
                  <a:lnTo>
                    <a:pt x="829" y="310"/>
                  </a:lnTo>
                  <a:lnTo>
                    <a:pt x="829" y="310"/>
                  </a:lnTo>
                  <a:lnTo>
                    <a:pt x="831" y="310"/>
                  </a:lnTo>
                  <a:lnTo>
                    <a:pt x="834" y="310"/>
                  </a:lnTo>
                  <a:lnTo>
                    <a:pt x="834" y="310"/>
                  </a:lnTo>
                  <a:lnTo>
                    <a:pt x="834" y="310"/>
                  </a:lnTo>
                  <a:lnTo>
                    <a:pt x="836" y="312"/>
                  </a:lnTo>
                  <a:lnTo>
                    <a:pt x="836" y="312"/>
                  </a:lnTo>
                  <a:lnTo>
                    <a:pt x="836" y="314"/>
                  </a:lnTo>
                  <a:lnTo>
                    <a:pt x="838" y="314"/>
                  </a:lnTo>
                  <a:lnTo>
                    <a:pt x="838" y="314"/>
                  </a:lnTo>
                  <a:lnTo>
                    <a:pt x="838" y="317"/>
                  </a:lnTo>
                  <a:lnTo>
                    <a:pt x="838" y="319"/>
                  </a:lnTo>
                  <a:lnTo>
                    <a:pt x="838" y="319"/>
                  </a:lnTo>
                  <a:lnTo>
                    <a:pt x="838" y="322"/>
                  </a:lnTo>
                  <a:lnTo>
                    <a:pt x="838" y="326"/>
                  </a:lnTo>
                  <a:lnTo>
                    <a:pt x="838" y="329"/>
                  </a:lnTo>
                  <a:lnTo>
                    <a:pt x="838" y="329"/>
                  </a:lnTo>
                  <a:lnTo>
                    <a:pt x="838" y="331"/>
                  </a:lnTo>
                  <a:lnTo>
                    <a:pt x="838" y="333"/>
                  </a:lnTo>
                  <a:lnTo>
                    <a:pt x="838" y="336"/>
                  </a:lnTo>
                  <a:lnTo>
                    <a:pt x="836" y="336"/>
                  </a:lnTo>
                  <a:lnTo>
                    <a:pt x="836" y="338"/>
                  </a:lnTo>
                  <a:lnTo>
                    <a:pt x="836" y="338"/>
                  </a:lnTo>
                  <a:lnTo>
                    <a:pt x="836" y="338"/>
                  </a:lnTo>
                  <a:lnTo>
                    <a:pt x="836" y="338"/>
                  </a:lnTo>
                  <a:lnTo>
                    <a:pt x="836" y="340"/>
                  </a:lnTo>
                  <a:lnTo>
                    <a:pt x="836" y="343"/>
                  </a:lnTo>
                  <a:lnTo>
                    <a:pt x="836" y="345"/>
                  </a:lnTo>
                  <a:lnTo>
                    <a:pt x="836" y="348"/>
                  </a:lnTo>
                  <a:lnTo>
                    <a:pt x="836" y="350"/>
                  </a:lnTo>
                  <a:lnTo>
                    <a:pt x="834" y="350"/>
                  </a:lnTo>
                  <a:lnTo>
                    <a:pt x="831" y="355"/>
                  </a:lnTo>
                  <a:lnTo>
                    <a:pt x="829" y="357"/>
                  </a:lnTo>
                  <a:lnTo>
                    <a:pt x="827" y="359"/>
                  </a:lnTo>
                  <a:lnTo>
                    <a:pt x="829" y="364"/>
                  </a:lnTo>
                  <a:lnTo>
                    <a:pt x="829" y="364"/>
                  </a:lnTo>
                  <a:lnTo>
                    <a:pt x="836" y="364"/>
                  </a:lnTo>
                  <a:lnTo>
                    <a:pt x="836" y="367"/>
                  </a:lnTo>
                  <a:lnTo>
                    <a:pt x="838" y="374"/>
                  </a:lnTo>
                  <a:lnTo>
                    <a:pt x="838" y="378"/>
                  </a:lnTo>
                  <a:lnTo>
                    <a:pt x="838" y="383"/>
                  </a:lnTo>
                  <a:lnTo>
                    <a:pt x="838" y="385"/>
                  </a:lnTo>
                  <a:lnTo>
                    <a:pt x="838" y="388"/>
                  </a:lnTo>
                  <a:lnTo>
                    <a:pt x="834" y="390"/>
                  </a:lnTo>
                  <a:lnTo>
                    <a:pt x="834" y="393"/>
                  </a:lnTo>
                  <a:lnTo>
                    <a:pt x="841" y="395"/>
                  </a:lnTo>
                  <a:lnTo>
                    <a:pt x="843" y="397"/>
                  </a:lnTo>
                  <a:lnTo>
                    <a:pt x="848" y="400"/>
                  </a:lnTo>
                  <a:lnTo>
                    <a:pt x="850" y="402"/>
                  </a:lnTo>
                  <a:lnTo>
                    <a:pt x="850" y="402"/>
                  </a:lnTo>
                  <a:lnTo>
                    <a:pt x="853" y="407"/>
                  </a:lnTo>
                  <a:lnTo>
                    <a:pt x="853" y="407"/>
                  </a:lnTo>
                  <a:lnTo>
                    <a:pt x="862" y="407"/>
                  </a:lnTo>
                  <a:lnTo>
                    <a:pt x="872" y="407"/>
                  </a:lnTo>
                  <a:lnTo>
                    <a:pt x="872" y="407"/>
                  </a:lnTo>
                  <a:lnTo>
                    <a:pt x="874" y="404"/>
                  </a:lnTo>
                  <a:lnTo>
                    <a:pt x="874" y="402"/>
                  </a:lnTo>
                  <a:lnTo>
                    <a:pt x="874" y="402"/>
                  </a:lnTo>
                  <a:lnTo>
                    <a:pt x="874" y="400"/>
                  </a:lnTo>
                  <a:lnTo>
                    <a:pt x="874" y="397"/>
                  </a:lnTo>
                  <a:lnTo>
                    <a:pt x="874" y="397"/>
                  </a:lnTo>
                  <a:lnTo>
                    <a:pt x="881" y="393"/>
                  </a:lnTo>
                  <a:lnTo>
                    <a:pt x="883" y="390"/>
                  </a:lnTo>
                  <a:lnTo>
                    <a:pt x="883" y="388"/>
                  </a:lnTo>
                  <a:lnTo>
                    <a:pt x="876" y="381"/>
                  </a:lnTo>
                  <a:lnTo>
                    <a:pt x="874" y="376"/>
                  </a:lnTo>
                  <a:lnTo>
                    <a:pt x="874" y="374"/>
                  </a:lnTo>
                  <a:lnTo>
                    <a:pt x="876" y="369"/>
                  </a:lnTo>
                  <a:lnTo>
                    <a:pt x="883" y="359"/>
                  </a:lnTo>
                  <a:lnTo>
                    <a:pt x="886" y="357"/>
                  </a:lnTo>
                  <a:lnTo>
                    <a:pt x="886" y="355"/>
                  </a:lnTo>
                  <a:lnTo>
                    <a:pt x="886" y="352"/>
                  </a:lnTo>
                  <a:lnTo>
                    <a:pt x="888" y="343"/>
                  </a:lnTo>
                  <a:lnTo>
                    <a:pt x="891" y="340"/>
                  </a:lnTo>
                  <a:lnTo>
                    <a:pt x="891" y="338"/>
                  </a:lnTo>
                  <a:lnTo>
                    <a:pt x="893" y="338"/>
                  </a:lnTo>
                  <a:lnTo>
                    <a:pt x="895" y="338"/>
                  </a:lnTo>
                  <a:lnTo>
                    <a:pt x="895" y="336"/>
                  </a:lnTo>
                  <a:lnTo>
                    <a:pt x="898" y="331"/>
                  </a:lnTo>
                  <a:lnTo>
                    <a:pt x="898" y="331"/>
                  </a:lnTo>
                  <a:lnTo>
                    <a:pt x="900" y="329"/>
                  </a:lnTo>
                  <a:lnTo>
                    <a:pt x="902" y="329"/>
                  </a:lnTo>
                  <a:lnTo>
                    <a:pt x="902" y="329"/>
                  </a:lnTo>
                  <a:lnTo>
                    <a:pt x="905" y="326"/>
                  </a:lnTo>
                  <a:lnTo>
                    <a:pt x="905" y="324"/>
                  </a:lnTo>
                  <a:lnTo>
                    <a:pt x="907" y="324"/>
                  </a:lnTo>
                  <a:lnTo>
                    <a:pt x="909" y="322"/>
                  </a:lnTo>
                  <a:lnTo>
                    <a:pt x="912" y="324"/>
                  </a:lnTo>
                  <a:lnTo>
                    <a:pt x="912" y="329"/>
                  </a:lnTo>
                  <a:lnTo>
                    <a:pt x="914" y="331"/>
                  </a:lnTo>
                  <a:lnTo>
                    <a:pt x="917" y="331"/>
                  </a:lnTo>
                  <a:lnTo>
                    <a:pt x="919" y="331"/>
                  </a:lnTo>
                  <a:lnTo>
                    <a:pt x="921" y="331"/>
                  </a:lnTo>
                  <a:lnTo>
                    <a:pt x="924" y="333"/>
                  </a:lnTo>
                  <a:lnTo>
                    <a:pt x="924" y="336"/>
                  </a:lnTo>
                  <a:lnTo>
                    <a:pt x="926" y="338"/>
                  </a:lnTo>
                  <a:lnTo>
                    <a:pt x="926" y="338"/>
                  </a:lnTo>
                  <a:lnTo>
                    <a:pt x="926" y="338"/>
                  </a:lnTo>
                  <a:lnTo>
                    <a:pt x="928" y="336"/>
                  </a:lnTo>
                  <a:lnTo>
                    <a:pt x="928" y="336"/>
                  </a:lnTo>
                  <a:lnTo>
                    <a:pt x="931" y="333"/>
                  </a:lnTo>
                  <a:lnTo>
                    <a:pt x="933" y="333"/>
                  </a:lnTo>
                  <a:lnTo>
                    <a:pt x="938" y="331"/>
                  </a:lnTo>
                  <a:lnTo>
                    <a:pt x="938" y="329"/>
                  </a:lnTo>
                  <a:lnTo>
                    <a:pt x="938" y="329"/>
                  </a:lnTo>
                  <a:lnTo>
                    <a:pt x="938" y="326"/>
                  </a:lnTo>
                  <a:lnTo>
                    <a:pt x="935" y="324"/>
                  </a:lnTo>
                  <a:lnTo>
                    <a:pt x="935" y="322"/>
                  </a:lnTo>
                  <a:lnTo>
                    <a:pt x="935" y="322"/>
                  </a:lnTo>
                  <a:lnTo>
                    <a:pt x="938" y="322"/>
                  </a:lnTo>
                  <a:lnTo>
                    <a:pt x="938" y="319"/>
                  </a:lnTo>
                  <a:lnTo>
                    <a:pt x="940" y="319"/>
                  </a:lnTo>
                  <a:lnTo>
                    <a:pt x="943" y="319"/>
                  </a:lnTo>
                  <a:lnTo>
                    <a:pt x="945" y="319"/>
                  </a:lnTo>
                  <a:lnTo>
                    <a:pt x="945" y="317"/>
                  </a:lnTo>
                  <a:lnTo>
                    <a:pt x="945" y="314"/>
                  </a:lnTo>
                  <a:lnTo>
                    <a:pt x="947" y="314"/>
                  </a:lnTo>
                  <a:lnTo>
                    <a:pt x="945" y="31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21">
              <a:extLst>
                <a:ext uri="{FF2B5EF4-FFF2-40B4-BE49-F238E27FC236}">
                  <a16:creationId xmlns:a16="http://schemas.microsoft.com/office/drawing/2014/main" id="{06AB95E5-FC89-4A56-BFE1-87046924CD63}"/>
                </a:ext>
              </a:extLst>
            </p:cNvPr>
            <p:cNvSpPr>
              <a:spLocks/>
            </p:cNvSpPr>
            <p:nvPr/>
          </p:nvSpPr>
          <p:spPr bwMode="auto">
            <a:xfrm>
              <a:off x="2841" y="1639"/>
              <a:ext cx="1008" cy="727"/>
            </a:xfrm>
            <a:custGeom>
              <a:avLst/>
              <a:gdLst>
                <a:gd name="T0" fmla="*/ 949 w 1008"/>
                <a:gd name="T1" fmla="*/ 275 h 727"/>
                <a:gd name="T2" fmla="*/ 926 w 1008"/>
                <a:gd name="T3" fmla="*/ 261 h 727"/>
                <a:gd name="T4" fmla="*/ 866 w 1008"/>
                <a:gd name="T5" fmla="*/ 225 h 727"/>
                <a:gd name="T6" fmla="*/ 829 w 1008"/>
                <a:gd name="T7" fmla="*/ 216 h 727"/>
                <a:gd name="T8" fmla="*/ 788 w 1008"/>
                <a:gd name="T9" fmla="*/ 239 h 727"/>
                <a:gd name="T10" fmla="*/ 776 w 1008"/>
                <a:gd name="T11" fmla="*/ 211 h 727"/>
                <a:gd name="T12" fmla="*/ 746 w 1008"/>
                <a:gd name="T13" fmla="*/ 223 h 727"/>
                <a:gd name="T14" fmla="*/ 717 w 1008"/>
                <a:gd name="T15" fmla="*/ 235 h 727"/>
                <a:gd name="T16" fmla="*/ 727 w 1008"/>
                <a:gd name="T17" fmla="*/ 206 h 727"/>
                <a:gd name="T18" fmla="*/ 665 w 1008"/>
                <a:gd name="T19" fmla="*/ 206 h 727"/>
                <a:gd name="T20" fmla="*/ 620 w 1008"/>
                <a:gd name="T21" fmla="*/ 223 h 727"/>
                <a:gd name="T22" fmla="*/ 608 w 1008"/>
                <a:gd name="T23" fmla="*/ 204 h 727"/>
                <a:gd name="T24" fmla="*/ 587 w 1008"/>
                <a:gd name="T25" fmla="*/ 216 h 727"/>
                <a:gd name="T26" fmla="*/ 561 w 1008"/>
                <a:gd name="T27" fmla="*/ 211 h 727"/>
                <a:gd name="T28" fmla="*/ 556 w 1008"/>
                <a:gd name="T29" fmla="*/ 168 h 727"/>
                <a:gd name="T30" fmla="*/ 537 w 1008"/>
                <a:gd name="T31" fmla="*/ 192 h 727"/>
                <a:gd name="T32" fmla="*/ 530 w 1008"/>
                <a:gd name="T33" fmla="*/ 246 h 727"/>
                <a:gd name="T34" fmla="*/ 561 w 1008"/>
                <a:gd name="T35" fmla="*/ 303 h 727"/>
                <a:gd name="T36" fmla="*/ 507 w 1008"/>
                <a:gd name="T37" fmla="*/ 315 h 727"/>
                <a:gd name="T38" fmla="*/ 485 w 1008"/>
                <a:gd name="T39" fmla="*/ 282 h 727"/>
                <a:gd name="T40" fmla="*/ 485 w 1008"/>
                <a:gd name="T41" fmla="*/ 185 h 727"/>
                <a:gd name="T42" fmla="*/ 556 w 1008"/>
                <a:gd name="T43" fmla="*/ 112 h 727"/>
                <a:gd name="T44" fmla="*/ 573 w 1008"/>
                <a:gd name="T45" fmla="*/ 45 h 727"/>
                <a:gd name="T46" fmla="*/ 504 w 1008"/>
                <a:gd name="T47" fmla="*/ 5 h 727"/>
                <a:gd name="T48" fmla="*/ 452 w 1008"/>
                <a:gd name="T49" fmla="*/ 22 h 727"/>
                <a:gd name="T50" fmla="*/ 374 w 1008"/>
                <a:gd name="T51" fmla="*/ 71 h 727"/>
                <a:gd name="T52" fmla="*/ 315 w 1008"/>
                <a:gd name="T53" fmla="*/ 114 h 727"/>
                <a:gd name="T54" fmla="*/ 298 w 1008"/>
                <a:gd name="T55" fmla="*/ 187 h 727"/>
                <a:gd name="T56" fmla="*/ 374 w 1008"/>
                <a:gd name="T57" fmla="*/ 180 h 727"/>
                <a:gd name="T58" fmla="*/ 381 w 1008"/>
                <a:gd name="T59" fmla="*/ 220 h 727"/>
                <a:gd name="T60" fmla="*/ 317 w 1008"/>
                <a:gd name="T61" fmla="*/ 256 h 727"/>
                <a:gd name="T62" fmla="*/ 324 w 1008"/>
                <a:gd name="T63" fmla="*/ 291 h 727"/>
                <a:gd name="T64" fmla="*/ 301 w 1008"/>
                <a:gd name="T65" fmla="*/ 334 h 727"/>
                <a:gd name="T66" fmla="*/ 249 w 1008"/>
                <a:gd name="T67" fmla="*/ 320 h 727"/>
                <a:gd name="T68" fmla="*/ 197 w 1008"/>
                <a:gd name="T69" fmla="*/ 374 h 727"/>
                <a:gd name="T70" fmla="*/ 182 w 1008"/>
                <a:gd name="T71" fmla="*/ 362 h 727"/>
                <a:gd name="T72" fmla="*/ 199 w 1008"/>
                <a:gd name="T73" fmla="*/ 301 h 727"/>
                <a:gd name="T74" fmla="*/ 130 w 1008"/>
                <a:gd name="T75" fmla="*/ 268 h 727"/>
                <a:gd name="T76" fmla="*/ 140 w 1008"/>
                <a:gd name="T77" fmla="*/ 244 h 727"/>
                <a:gd name="T78" fmla="*/ 123 w 1008"/>
                <a:gd name="T79" fmla="*/ 249 h 727"/>
                <a:gd name="T80" fmla="*/ 107 w 1008"/>
                <a:gd name="T81" fmla="*/ 263 h 727"/>
                <a:gd name="T82" fmla="*/ 78 w 1008"/>
                <a:gd name="T83" fmla="*/ 301 h 727"/>
                <a:gd name="T84" fmla="*/ 99 w 1008"/>
                <a:gd name="T85" fmla="*/ 384 h 727"/>
                <a:gd name="T86" fmla="*/ 73 w 1008"/>
                <a:gd name="T87" fmla="*/ 460 h 727"/>
                <a:gd name="T88" fmla="*/ 33 w 1008"/>
                <a:gd name="T89" fmla="*/ 535 h 727"/>
                <a:gd name="T90" fmla="*/ 9 w 1008"/>
                <a:gd name="T91" fmla="*/ 571 h 727"/>
                <a:gd name="T92" fmla="*/ 33 w 1008"/>
                <a:gd name="T93" fmla="*/ 616 h 727"/>
                <a:gd name="T94" fmla="*/ 118 w 1008"/>
                <a:gd name="T95" fmla="*/ 670 h 727"/>
                <a:gd name="T96" fmla="*/ 239 w 1008"/>
                <a:gd name="T97" fmla="*/ 713 h 727"/>
                <a:gd name="T98" fmla="*/ 315 w 1008"/>
                <a:gd name="T99" fmla="*/ 677 h 727"/>
                <a:gd name="T100" fmla="*/ 398 w 1008"/>
                <a:gd name="T101" fmla="*/ 642 h 727"/>
                <a:gd name="T102" fmla="*/ 402 w 1008"/>
                <a:gd name="T103" fmla="*/ 684 h 727"/>
                <a:gd name="T104" fmla="*/ 497 w 1008"/>
                <a:gd name="T105" fmla="*/ 658 h 727"/>
                <a:gd name="T106" fmla="*/ 561 w 1008"/>
                <a:gd name="T107" fmla="*/ 665 h 727"/>
                <a:gd name="T108" fmla="*/ 644 w 1008"/>
                <a:gd name="T109" fmla="*/ 663 h 727"/>
                <a:gd name="T110" fmla="*/ 722 w 1008"/>
                <a:gd name="T111" fmla="*/ 665 h 727"/>
                <a:gd name="T112" fmla="*/ 769 w 1008"/>
                <a:gd name="T113" fmla="*/ 644 h 727"/>
                <a:gd name="T114" fmla="*/ 821 w 1008"/>
                <a:gd name="T115" fmla="*/ 552 h 727"/>
                <a:gd name="T116" fmla="*/ 888 w 1008"/>
                <a:gd name="T117" fmla="*/ 512 h 727"/>
                <a:gd name="T118" fmla="*/ 897 w 1008"/>
                <a:gd name="T119" fmla="*/ 424 h 727"/>
                <a:gd name="T120" fmla="*/ 888 w 1008"/>
                <a:gd name="T121" fmla="*/ 389 h 727"/>
                <a:gd name="T122" fmla="*/ 997 w 1008"/>
                <a:gd name="T123" fmla="*/ 353 h 727"/>
                <a:gd name="T124" fmla="*/ 1008 w 1008"/>
                <a:gd name="T125" fmla="*/ 289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727">
                  <a:moveTo>
                    <a:pt x="1006" y="287"/>
                  </a:moveTo>
                  <a:lnTo>
                    <a:pt x="1006" y="287"/>
                  </a:lnTo>
                  <a:lnTo>
                    <a:pt x="1004" y="284"/>
                  </a:lnTo>
                  <a:lnTo>
                    <a:pt x="1004" y="284"/>
                  </a:lnTo>
                  <a:lnTo>
                    <a:pt x="1004" y="280"/>
                  </a:lnTo>
                  <a:lnTo>
                    <a:pt x="1004" y="280"/>
                  </a:lnTo>
                  <a:lnTo>
                    <a:pt x="1001" y="280"/>
                  </a:lnTo>
                  <a:lnTo>
                    <a:pt x="1001" y="277"/>
                  </a:lnTo>
                  <a:lnTo>
                    <a:pt x="997" y="277"/>
                  </a:lnTo>
                  <a:lnTo>
                    <a:pt x="997" y="277"/>
                  </a:lnTo>
                  <a:lnTo>
                    <a:pt x="997" y="277"/>
                  </a:lnTo>
                  <a:lnTo>
                    <a:pt x="997" y="277"/>
                  </a:lnTo>
                  <a:lnTo>
                    <a:pt x="997" y="273"/>
                  </a:lnTo>
                  <a:lnTo>
                    <a:pt x="997" y="273"/>
                  </a:lnTo>
                  <a:lnTo>
                    <a:pt x="994" y="273"/>
                  </a:lnTo>
                  <a:lnTo>
                    <a:pt x="994" y="273"/>
                  </a:lnTo>
                  <a:lnTo>
                    <a:pt x="994" y="273"/>
                  </a:lnTo>
                  <a:lnTo>
                    <a:pt x="985" y="275"/>
                  </a:lnTo>
                  <a:lnTo>
                    <a:pt x="985" y="275"/>
                  </a:lnTo>
                  <a:lnTo>
                    <a:pt x="982" y="277"/>
                  </a:lnTo>
                  <a:lnTo>
                    <a:pt x="978" y="275"/>
                  </a:lnTo>
                  <a:lnTo>
                    <a:pt x="966" y="273"/>
                  </a:lnTo>
                  <a:lnTo>
                    <a:pt x="963" y="273"/>
                  </a:lnTo>
                  <a:lnTo>
                    <a:pt x="963" y="273"/>
                  </a:lnTo>
                  <a:lnTo>
                    <a:pt x="963" y="273"/>
                  </a:lnTo>
                  <a:lnTo>
                    <a:pt x="961" y="275"/>
                  </a:lnTo>
                  <a:lnTo>
                    <a:pt x="961" y="275"/>
                  </a:lnTo>
                  <a:lnTo>
                    <a:pt x="963" y="277"/>
                  </a:lnTo>
                  <a:lnTo>
                    <a:pt x="963" y="280"/>
                  </a:lnTo>
                  <a:lnTo>
                    <a:pt x="963" y="280"/>
                  </a:lnTo>
                  <a:lnTo>
                    <a:pt x="961" y="282"/>
                  </a:lnTo>
                  <a:lnTo>
                    <a:pt x="961" y="282"/>
                  </a:lnTo>
                  <a:lnTo>
                    <a:pt x="959" y="282"/>
                  </a:lnTo>
                  <a:lnTo>
                    <a:pt x="954" y="282"/>
                  </a:lnTo>
                  <a:lnTo>
                    <a:pt x="949" y="284"/>
                  </a:lnTo>
                  <a:lnTo>
                    <a:pt x="949" y="282"/>
                  </a:lnTo>
                  <a:lnTo>
                    <a:pt x="949" y="282"/>
                  </a:lnTo>
                  <a:lnTo>
                    <a:pt x="952" y="277"/>
                  </a:lnTo>
                  <a:lnTo>
                    <a:pt x="952" y="275"/>
                  </a:lnTo>
                  <a:lnTo>
                    <a:pt x="949" y="275"/>
                  </a:lnTo>
                  <a:lnTo>
                    <a:pt x="949" y="275"/>
                  </a:lnTo>
                  <a:lnTo>
                    <a:pt x="949" y="273"/>
                  </a:lnTo>
                  <a:lnTo>
                    <a:pt x="947" y="273"/>
                  </a:lnTo>
                  <a:lnTo>
                    <a:pt x="947" y="273"/>
                  </a:lnTo>
                  <a:lnTo>
                    <a:pt x="947" y="275"/>
                  </a:lnTo>
                  <a:lnTo>
                    <a:pt x="947" y="275"/>
                  </a:lnTo>
                  <a:lnTo>
                    <a:pt x="945" y="275"/>
                  </a:lnTo>
                  <a:lnTo>
                    <a:pt x="945" y="273"/>
                  </a:lnTo>
                  <a:lnTo>
                    <a:pt x="945" y="273"/>
                  </a:lnTo>
                  <a:lnTo>
                    <a:pt x="945" y="273"/>
                  </a:lnTo>
                  <a:lnTo>
                    <a:pt x="945" y="265"/>
                  </a:lnTo>
                  <a:lnTo>
                    <a:pt x="945" y="263"/>
                  </a:lnTo>
                  <a:lnTo>
                    <a:pt x="945" y="263"/>
                  </a:lnTo>
                  <a:lnTo>
                    <a:pt x="942" y="263"/>
                  </a:lnTo>
                  <a:lnTo>
                    <a:pt x="942" y="263"/>
                  </a:lnTo>
                  <a:lnTo>
                    <a:pt x="942" y="263"/>
                  </a:lnTo>
                  <a:lnTo>
                    <a:pt x="942" y="265"/>
                  </a:lnTo>
                  <a:lnTo>
                    <a:pt x="942" y="265"/>
                  </a:lnTo>
                  <a:lnTo>
                    <a:pt x="940" y="268"/>
                  </a:lnTo>
                  <a:lnTo>
                    <a:pt x="940" y="268"/>
                  </a:lnTo>
                  <a:lnTo>
                    <a:pt x="940" y="268"/>
                  </a:lnTo>
                  <a:lnTo>
                    <a:pt x="937" y="265"/>
                  </a:lnTo>
                  <a:lnTo>
                    <a:pt x="937" y="265"/>
                  </a:lnTo>
                  <a:lnTo>
                    <a:pt x="937" y="265"/>
                  </a:lnTo>
                  <a:lnTo>
                    <a:pt x="937" y="263"/>
                  </a:lnTo>
                  <a:lnTo>
                    <a:pt x="937" y="263"/>
                  </a:lnTo>
                  <a:lnTo>
                    <a:pt x="937" y="261"/>
                  </a:lnTo>
                  <a:lnTo>
                    <a:pt x="937" y="258"/>
                  </a:lnTo>
                  <a:lnTo>
                    <a:pt x="937" y="258"/>
                  </a:lnTo>
                  <a:lnTo>
                    <a:pt x="937" y="256"/>
                  </a:lnTo>
                  <a:lnTo>
                    <a:pt x="937" y="256"/>
                  </a:lnTo>
                  <a:lnTo>
                    <a:pt x="937" y="256"/>
                  </a:lnTo>
                  <a:lnTo>
                    <a:pt x="935" y="256"/>
                  </a:lnTo>
                  <a:lnTo>
                    <a:pt x="930" y="261"/>
                  </a:lnTo>
                  <a:lnTo>
                    <a:pt x="930" y="261"/>
                  </a:lnTo>
                  <a:lnTo>
                    <a:pt x="930" y="261"/>
                  </a:lnTo>
                  <a:lnTo>
                    <a:pt x="928" y="261"/>
                  </a:lnTo>
                  <a:lnTo>
                    <a:pt x="928" y="261"/>
                  </a:lnTo>
                  <a:lnTo>
                    <a:pt x="928" y="261"/>
                  </a:lnTo>
                  <a:lnTo>
                    <a:pt x="926" y="261"/>
                  </a:lnTo>
                  <a:lnTo>
                    <a:pt x="921" y="256"/>
                  </a:lnTo>
                  <a:lnTo>
                    <a:pt x="919" y="254"/>
                  </a:lnTo>
                  <a:lnTo>
                    <a:pt x="916" y="254"/>
                  </a:lnTo>
                  <a:lnTo>
                    <a:pt x="914" y="254"/>
                  </a:lnTo>
                  <a:lnTo>
                    <a:pt x="911" y="254"/>
                  </a:lnTo>
                  <a:lnTo>
                    <a:pt x="909" y="254"/>
                  </a:lnTo>
                  <a:lnTo>
                    <a:pt x="909" y="254"/>
                  </a:lnTo>
                  <a:lnTo>
                    <a:pt x="900" y="246"/>
                  </a:lnTo>
                  <a:lnTo>
                    <a:pt x="900" y="246"/>
                  </a:lnTo>
                  <a:lnTo>
                    <a:pt x="900" y="244"/>
                  </a:lnTo>
                  <a:lnTo>
                    <a:pt x="900" y="244"/>
                  </a:lnTo>
                  <a:lnTo>
                    <a:pt x="900" y="244"/>
                  </a:lnTo>
                  <a:lnTo>
                    <a:pt x="900" y="242"/>
                  </a:lnTo>
                  <a:lnTo>
                    <a:pt x="900" y="242"/>
                  </a:lnTo>
                  <a:lnTo>
                    <a:pt x="900" y="239"/>
                  </a:lnTo>
                  <a:lnTo>
                    <a:pt x="900" y="239"/>
                  </a:lnTo>
                  <a:lnTo>
                    <a:pt x="897" y="237"/>
                  </a:lnTo>
                  <a:lnTo>
                    <a:pt x="897" y="237"/>
                  </a:lnTo>
                  <a:lnTo>
                    <a:pt x="897" y="237"/>
                  </a:lnTo>
                  <a:lnTo>
                    <a:pt x="897" y="235"/>
                  </a:lnTo>
                  <a:lnTo>
                    <a:pt x="895" y="232"/>
                  </a:lnTo>
                  <a:lnTo>
                    <a:pt x="895" y="232"/>
                  </a:lnTo>
                  <a:lnTo>
                    <a:pt x="892" y="232"/>
                  </a:lnTo>
                  <a:lnTo>
                    <a:pt x="892" y="232"/>
                  </a:lnTo>
                  <a:lnTo>
                    <a:pt x="890" y="232"/>
                  </a:lnTo>
                  <a:lnTo>
                    <a:pt x="890" y="232"/>
                  </a:lnTo>
                  <a:lnTo>
                    <a:pt x="888" y="235"/>
                  </a:lnTo>
                  <a:lnTo>
                    <a:pt x="888" y="235"/>
                  </a:lnTo>
                  <a:lnTo>
                    <a:pt x="885" y="235"/>
                  </a:lnTo>
                  <a:lnTo>
                    <a:pt x="883" y="235"/>
                  </a:lnTo>
                  <a:lnTo>
                    <a:pt x="883" y="232"/>
                  </a:lnTo>
                  <a:lnTo>
                    <a:pt x="881" y="232"/>
                  </a:lnTo>
                  <a:lnTo>
                    <a:pt x="881" y="230"/>
                  </a:lnTo>
                  <a:lnTo>
                    <a:pt x="881" y="230"/>
                  </a:lnTo>
                  <a:lnTo>
                    <a:pt x="881" y="228"/>
                  </a:lnTo>
                  <a:lnTo>
                    <a:pt x="876" y="228"/>
                  </a:lnTo>
                  <a:lnTo>
                    <a:pt x="871" y="228"/>
                  </a:lnTo>
                  <a:lnTo>
                    <a:pt x="869" y="228"/>
                  </a:lnTo>
                  <a:lnTo>
                    <a:pt x="866" y="228"/>
                  </a:lnTo>
                  <a:lnTo>
                    <a:pt x="866" y="225"/>
                  </a:lnTo>
                  <a:lnTo>
                    <a:pt x="864" y="225"/>
                  </a:lnTo>
                  <a:lnTo>
                    <a:pt x="864" y="225"/>
                  </a:lnTo>
                  <a:lnTo>
                    <a:pt x="864" y="223"/>
                  </a:lnTo>
                  <a:lnTo>
                    <a:pt x="866" y="223"/>
                  </a:lnTo>
                  <a:lnTo>
                    <a:pt x="866" y="223"/>
                  </a:lnTo>
                  <a:lnTo>
                    <a:pt x="866" y="223"/>
                  </a:lnTo>
                  <a:lnTo>
                    <a:pt x="864" y="220"/>
                  </a:lnTo>
                  <a:lnTo>
                    <a:pt x="864" y="220"/>
                  </a:lnTo>
                  <a:lnTo>
                    <a:pt x="864" y="218"/>
                  </a:lnTo>
                  <a:lnTo>
                    <a:pt x="864" y="216"/>
                  </a:lnTo>
                  <a:lnTo>
                    <a:pt x="862" y="211"/>
                  </a:lnTo>
                  <a:lnTo>
                    <a:pt x="850" y="216"/>
                  </a:lnTo>
                  <a:lnTo>
                    <a:pt x="847" y="216"/>
                  </a:lnTo>
                  <a:lnTo>
                    <a:pt x="847" y="216"/>
                  </a:lnTo>
                  <a:lnTo>
                    <a:pt x="850" y="216"/>
                  </a:lnTo>
                  <a:lnTo>
                    <a:pt x="852" y="218"/>
                  </a:lnTo>
                  <a:lnTo>
                    <a:pt x="852" y="220"/>
                  </a:lnTo>
                  <a:lnTo>
                    <a:pt x="852" y="220"/>
                  </a:lnTo>
                  <a:lnTo>
                    <a:pt x="852" y="223"/>
                  </a:lnTo>
                  <a:lnTo>
                    <a:pt x="852" y="223"/>
                  </a:lnTo>
                  <a:lnTo>
                    <a:pt x="850" y="223"/>
                  </a:lnTo>
                  <a:lnTo>
                    <a:pt x="847" y="223"/>
                  </a:lnTo>
                  <a:lnTo>
                    <a:pt x="843" y="223"/>
                  </a:lnTo>
                  <a:lnTo>
                    <a:pt x="843" y="223"/>
                  </a:lnTo>
                  <a:lnTo>
                    <a:pt x="840" y="223"/>
                  </a:lnTo>
                  <a:lnTo>
                    <a:pt x="840" y="223"/>
                  </a:lnTo>
                  <a:lnTo>
                    <a:pt x="840" y="220"/>
                  </a:lnTo>
                  <a:lnTo>
                    <a:pt x="840" y="220"/>
                  </a:lnTo>
                  <a:lnTo>
                    <a:pt x="840" y="218"/>
                  </a:lnTo>
                  <a:lnTo>
                    <a:pt x="843" y="218"/>
                  </a:lnTo>
                  <a:lnTo>
                    <a:pt x="840" y="218"/>
                  </a:lnTo>
                  <a:lnTo>
                    <a:pt x="840" y="218"/>
                  </a:lnTo>
                  <a:lnTo>
                    <a:pt x="840" y="216"/>
                  </a:lnTo>
                  <a:lnTo>
                    <a:pt x="838" y="216"/>
                  </a:lnTo>
                  <a:lnTo>
                    <a:pt x="836" y="216"/>
                  </a:lnTo>
                  <a:lnTo>
                    <a:pt x="836" y="216"/>
                  </a:lnTo>
                  <a:lnTo>
                    <a:pt x="833" y="216"/>
                  </a:lnTo>
                  <a:lnTo>
                    <a:pt x="831" y="216"/>
                  </a:lnTo>
                  <a:lnTo>
                    <a:pt x="831" y="216"/>
                  </a:lnTo>
                  <a:lnTo>
                    <a:pt x="829" y="216"/>
                  </a:lnTo>
                  <a:lnTo>
                    <a:pt x="826" y="216"/>
                  </a:lnTo>
                  <a:lnTo>
                    <a:pt x="826" y="216"/>
                  </a:lnTo>
                  <a:lnTo>
                    <a:pt x="826" y="216"/>
                  </a:lnTo>
                  <a:lnTo>
                    <a:pt x="826" y="220"/>
                  </a:lnTo>
                  <a:lnTo>
                    <a:pt x="826" y="223"/>
                  </a:lnTo>
                  <a:lnTo>
                    <a:pt x="826" y="223"/>
                  </a:lnTo>
                  <a:lnTo>
                    <a:pt x="826" y="225"/>
                  </a:lnTo>
                  <a:lnTo>
                    <a:pt x="826" y="225"/>
                  </a:lnTo>
                  <a:lnTo>
                    <a:pt x="824" y="228"/>
                  </a:lnTo>
                  <a:lnTo>
                    <a:pt x="824" y="230"/>
                  </a:lnTo>
                  <a:lnTo>
                    <a:pt x="819" y="235"/>
                  </a:lnTo>
                  <a:lnTo>
                    <a:pt x="819" y="235"/>
                  </a:lnTo>
                  <a:lnTo>
                    <a:pt x="819" y="235"/>
                  </a:lnTo>
                  <a:lnTo>
                    <a:pt x="819" y="237"/>
                  </a:lnTo>
                  <a:lnTo>
                    <a:pt x="819" y="237"/>
                  </a:lnTo>
                  <a:lnTo>
                    <a:pt x="819" y="237"/>
                  </a:lnTo>
                  <a:lnTo>
                    <a:pt x="819" y="237"/>
                  </a:lnTo>
                  <a:lnTo>
                    <a:pt x="819" y="239"/>
                  </a:lnTo>
                  <a:lnTo>
                    <a:pt x="819" y="239"/>
                  </a:lnTo>
                  <a:lnTo>
                    <a:pt x="819" y="239"/>
                  </a:lnTo>
                  <a:lnTo>
                    <a:pt x="819" y="242"/>
                  </a:lnTo>
                  <a:lnTo>
                    <a:pt x="819" y="242"/>
                  </a:lnTo>
                  <a:lnTo>
                    <a:pt x="819" y="242"/>
                  </a:lnTo>
                  <a:lnTo>
                    <a:pt x="819" y="242"/>
                  </a:lnTo>
                  <a:lnTo>
                    <a:pt x="817" y="242"/>
                  </a:lnTo>
                  <a:lnTo>
                    <a:pt x="814" y="244"/>
                  </a:lnTo>
                  <a:lnTo>
                    <a:pt x="814" y="244"/>
                  </a:lnTo>
                  <a:lnTo>
                    <a:pt x="814" y="244"/>
                  </a:lnTo>
                  <a:lnTo>
                    <a:pt x="810" y="249"/>
                  </a:lnTo>
                  <a:lnTo>
                    <a:pt x="807" y="246"/>
                  </a:lnTo>
                  <a:lnTo>
                    <a:pt x="803" y="242"/>
                  </a:lnTo>
                  <a:lnTo>
                    <a:pt x="800" y="242"/>
                  </a:lnTo>
                  <a:lnTo>
                    <a:pt x="800" y="242"/>
                  </a:lnTo>
                  <a:lnTo>
                    <a:pt x="798" y="242"/>
                  </a:lnTo>
                  <a:lnTo>
                    <a:pt x="795" y="242"/>
                  </a:lnTo>
                  <a:lnTo>
                    <a:pt x="795" y="242"/>
                  </a:lnTo>
                  <a:lnTo>
                    <a:pt x="793" y="242"/>
                  </a:lnTo>
                  <a:lnTo>
                    <a:pt x="791" y="242"/>
                  </a:lnTo>
                  <a:lnTo>
                    <a:pt x="791" y="242"/>
                  </a:lnTo>
                  <a:lnTo>
                    <a:pt x="788" y="239"/>
                  </a:lnTo>
                  <a:lnTo>
                    <a:pt x="788" y="239"/>
                  </a:lnTo>
                  <a:lnTo>
                    <a:pt x="788" y="239"/>
                  </a:lnTo>
                  <a:lnTo>
                    <a:pt x="786" y="239"/>
                  </a:lnTo>
                  <a:lnTo>
                    <a:pt x="781" y="239"/>
                  </a:lnTo>
                  <a:lnTo>
                    <a:pt x="779" y="239"/>
                  </a:lnTo>
                  <a:lnTo>
                    <a:pt x="776" y="242"/>
                  </a:lnTo>
                  <a:lnTo>
                    <a:pt x="774" y="239"/>
                  </a:lnTo>
                  <a:lnTo>
                    <a:pt x="772" y="239"/>
                  </a:lnTo>
                  <a:lnTo>
                    <a:pt x="772" y="239"/>
                  </a:lnTo>
                  <a:lnTo>
                    <a:pt x="772" y="237"/>
                  </a:lnTo>
                  <a:lnTo>
                    <a:pt x="772" y="237"/>
                  </a:lnTo>
                  <a:lnTo>
                    <a:pt x="772" y="237"/>
                  </a:lnTo>
                  <a:lnTo>
                    <a:pt x="774" y="235"/>
                  </a:lnTo>
                  <a:lnTo>
                    <a:pt x="774" y="235"/>
                  </a:lnTo>
                  <a:lnTo>
                    <a:pt x="774" y="235"/>
                  </a:lnTo>
                  <a:lnTo>
                    <a:pt x="774" y="232"/>
                  </a:lnTo>
                  <a:lnTo>
                    <a:pt x="774" y="232"/>
                  </a:lnTo>
                  <a:lnTo>
                    <a:pt x="774" y="230"/>
                  </a:lnTo>
                  <a:lnTo>
                    <a:pt x="776" y="230"/>
                  </a:lnTo>
                  <a:lnTo>
                    <a:pt x="776" y="230"/>
                  </a:lnTo>
                  <a:lnTo>
                    <a:pt x="776" y="228"/>
                  </a:lnTo>
                  <a:lnTo>
                    <a:pt x="776" y="228"/>
                  </a:lnTo>
                  <a:lnTo>
                    <a:pt x="779" y="225"/>
                  </a:lnTo>
                  <a:lnTo>
                    <a:pt x="779" y="225"/>
                  </a:lnTo>
                  <a:lnTo>
                    <a:pt x="779" y="223"/>
                  </a:lnTo>
                  <a:lnTo>
                    <a:pt x="779" y="220"/>
                  </a:lnTo>
                  <a:lnTo>
                    <a:pt x="784" y="213"/>
                  </a:lnTo>
                  <a:lnTo>
                    <a:pt x="784" y="211"/>
                  </a:lnTo>
                  <a:lnTo>
                    <a:pt x="784" y="211"/>
                  </a:lnTo>
                  <a:lnTo>
                    <a:pt x="781" y="209"/>
                  </a:lnTo>
                  <a:lnTo>
                    <a:pt x="781" y="209"/>
                  </a:lnTo>
                  <a:lnTo>
                    <a:pt x="781" y="209"/>
                  </a:lnTo>
                  <a:lnTo>
                    <a:pt x="779" y="209"/>
                  </a:lnTo>
                  <a:lnTo>
                    <a:pt x="779" y="209"/>
                  </a:lnTo>
                  <a:lnTo>
                    <a:pt x="776" y="209"/>
                  </a:lnTo>
                  <a:lnTo>
                    <a:pt x="776" y="211"/>
                  </a:lnTo>
                  <a:lnTo>
                    <a:pt x="776" y="211"/>
                  </a:lnTo>
                  <a:lnTo>
                    <a:pt x="776" y="211"/>
                  </a:lnTo>
                  <a:lnTo>
                    <a:pt x="776" y="211"/>
                  </a:lnTo>
                  <a:lnTo>
                    <a:pt x="776" y="211"/>
                  </a:lnTo>
                  <a:lnTo>
                    <a:pt x="774" y="216"/>
                  </a:lnTo>
                  <a:lnTo>
                    <a:pt x="774" y="216"/>
                  </a:lnTo>
                  <a:lnTo>
                    <a:pt x="774" y="216"/>
                  </a:lnTo>
                  <a:lnTo>
                    <a:pt x="772" y="216"/>
                  </a:lnTo>
                  <a:lnTo>
                    <a:pt x="772" y="216"/>
                  </a:lnTo>
                  <a:lnTo>
                    <a:pt x="762" y="218"/>
                  </a:lnTo>
                  <a:lnTo>
                    <a:pt x="762" y="218"/>
                  </a:lnTo>
                  <a:lnTo>
                    <a:pt x="762" y="218"/>
                  </a:lnTo>
                  <a:lnTo>
                    <a:pt x="760" y="218"/>
                  </a:lnTo>
                  <a:lnTo>
                    <a:pt x="760" y="218"/>
                  </a:lnTo>
                  <a:lnTo>
                    <a:pt x="760" y="218"/>
                  </a:lnTo>
                  <a:lnTo>
                    <a:pt x="762" y="218"/>
                  </a:lnTo>
                  <a:lnTo>
                    <a:pt x="767" y="223"/>
                  </a:lnTo>
                  <a:lnTo>
                    <a:pt x="767" y="223"/>
                  </a:lnTo>
                  <a:lnTo>
                    <a:pt x="767" y="225"/>
                  </a:lnTo>
                  <a:lnTo>
                    <a:pt x="767" y="225"/>
                  </a:lnTo>
                  <a:lnTo>
                    <a:pt x="767" y="225"/>
                  </a:lnTo>
                  <a:lnTo>
                    <a:pt x="765" y="228"/>
                  </a:lnTo>
                  <a:lnTo>
                    <a:pt x="762" y="228"/>
                  </a:lnTo>
                  <a:lnTo>
                    <a:pt x="762" y="228"/>
                  </a:lnTo>
                  <a:lnTo>
                    <a:pt x="760" y="228"/>
                  </a:lnTo>
                  <a:lnTo>
                    <a:pt x="758" y="228"/>
                  </a:lnTo>
                  <a:lnTo>
                    <a:pt x="758" y="228"/>
                  </a:lnTo>
                  <a:lnTo>
                    <a:pt x="758" y="228"/>
                  </a:lnTo>
                  <a:lnTo>
                    <a:pt x="753" y="223"/>
                  </a:lnTo>
                  <a:lnTo>
                    <a:pt x="753" y="223"/>
                  </a:lnTo>
                  <a:lnTo>
                    <a:pt x="753" y="220"/>
                  </a:lnTo>
                  <a:lnTo>
                    <a:pt x="750" y="218"/>
                  </a:lnTo>
                  <a:lnTo>
                    <a:pt x="750" y="218"/>
                  </a:lnTo>
                  <a:lnTo>
                    <a:pt x="750" y="218"/>
                  </a:lnTo>
                  <a:lnTo>
                    <a:pt x="748" y="218"/>
                  </a:lnTo>
                  <a:lnTo>
                    <a:pt x="748" y="218"/>
                  </a:lnTo>
                  <a:lnTo>
                    <a:pt x="748" y="218"/>
                  </a:lnTo>
                  <a:lnTo>
                    <a:pt x="748" y="218"/>
                  </a:lnTo>
                  <a:lnTo>
                    <a:pt x="748" y="220"/>
                  </a:lnTo>
                  <a:lnTo>
                    <a:pt x="748" y="220"/>
                  </a:lnTo>
                  <a:lnTo>
                    <a:pt x="748" y="223"/>
                  </a:lnTo>
                  <a:lnTo>
                    <a:pt x="748" y="223"/>
                  </a:lnTo>
                  <a:lnTo>
                    <a:pt x="748" y="223"/>
                  </a:lnTo>
                  <a:lnTo>
                    <a:pt x="746" y="223"/>
                  </a:lnTo>
                  <a:lnTo>
                    <a:pt x="746" y="223"/>
                  </a:lnTo>
                  <a:lnTo>
                    <a:pt x="743" y="223"/>
                  </a:lnTo>
                  <a:lnTo>
                    <a:pt x="741" y="223"/>
                  </a:lnTo>
                  <a:lnTo>
                    <a:pt x="739" y="223"/>
                  </a:lnTo>
                  <a:lnTo>
                    <a:pt x="736" y="223"/>
                  </a:lnTo>
                  <a:lnTo>
                    <a:pt x="736" y="223"/>
                  </a:lnTo>
                  <a:lnTo>
                    <a:pt x="736" y="223"/>
                  </a:lnTo>
                  <a:lnTo>
                    <a:pt x="736" y="223"/>
                  </a:lnTo>
                  <a:lnTo>
                    <a:pt x="736" y="225"/>
                  </a:lnTo>
                  <a:lnTo>
                    <a:pt x="736" y="225"/>
                  </a:lnTo>
                  <a:lnTo>
                    <a:pt x="739" y="228"/>
                  </a:lnTo>
                  <a:lnTo>
                    <a:pt x="739" y="228"/>
                  </a:lnTo>
                  <a:lnTo>
                    <a:pt x="739" y="228"/>
                  </a:lnTo>
                  <a:lnTo>
                    <a:pt x="743" y="230"/>
                  </a:lnTo>
                  <a:lnTo>
                    <a:pt x="743" y="230"/>
                  </a:lnTo>
                  <a:lnTo>
                    <a:pt x="743" y="230"/>
                  </a:lnTo>
                  <a:lnTo>
                    <a:pt x="743" y="232"/>
                  </a:lnTo>
                  <a:lnTo>
                    <a:pt x="739" y="235"/>
                  </a:lnTo>
                  <a:lnTo>
                    <a:pt x="739" y="235"/>
                  </a:lnTo>
                  <a:lnTo>
                    <a:pt x="736" y="235"/>
                  </a:lnTo>
                  <a:lnTo>
                    <a:pt x="736" y="235"/>
                  </a:lnTo>
                  <a:lnTo>
                    <a:pt x="736" y="235"/>
                  </a:lnTo>
                  <a:lnTo>
                    <a:pt x="734" y="230"/>
                  </a:lnTo>
                  <a:lnTo>
                    <a:pt x="732" y="230"/>
                  </a:lnTo>
                  <a:lnTo>
                    <a:pt x="732" y="228"/>
                  </a:lnTo>
                  <a:lnTo>
                    <a:pt x="732" y="230"/>
                  </a:lnTo>
                  <a:lnTo>
                    <a:pt x="732" y="230"/>
                  </a:lnTo>
                  <a:lnTo>
                    <a:pt x="732" y="230"/>
                  </a:lnTo>
                  <a:lnTo>
                    <a:pt x="732" y="232"/>
                  </a:lnTo>
                  <a:lnTo>
                    <a:pt x="732" y="235"/>
                  </a:lnTo>
                  <a:lnTo>
                    <a:pt x="732" y="235"/>
                  </a:lnTo>
                  <a:lnTo>
                    <a:pt x="729" y="235"/>
                  </a:lnTo>
                  <a:lnTo>
                    <a:pt x="729" y="235"/>
                  </a:lnTo>
                  <a:lnTo>
                    <a:pt x="729" y="235"/>
                  </a:lnTo>
                  <a:lnTo>
                    <a:pt x="727" y="235"/>
                  </a:lnTo>
                  <a:lnTo>
                    <a:pt x="727" y="235"/>
                  </a:lnTo>
                  <a:lnTo>
                    <a:pt x="724" y="235"/>
                  </a:lnTo>
                  <a:lnTo>
                    <a:pt x="722" y="235"/>
                  </a:lnTo>
                  <a:lnTo>
                    <a:pt x="720" y="235"/>
                  </a:lnTo>
                  <a:lnTo>
                    <a:pt x="717" y="235"/>
                  </a:lnTo>
                  <a:lnTo>
                    <a:pt x="717" y="235"/>
                  </a:lnTo>
                  <a:lnTo>
                    <a:pt x="715" y="232"/>
                  </a:lnTo>
                  <a:lnTo>
                    <a:pt x="715" y="232"/>
                  </a:lnTo>
                  <a:lnTo>
                    <a:pt x="715" y="228"/>
                  </a:lnTo>
                  <a:lnTo>
                    <a:pt x="715" y="228"/>
                  </a:lnTo>
                  <a:lnTo>
                    <a:pt x="715" y="225"/>
                  </a:lnTo>
                  <a:lnTo>
                    <a:pt x="715" y="225"/>
                  </a:lnTo>
                  <a:lnTo>
                    <a:pt x="715" y="225"/>
                  </a:lnTo>
                  <a:lnTo>
                    <a:pt x="715" y="225"/>
                  </a:lnTo>
                  <a:lnTo>
                    <a:pt x="717" y="225"/>
                  </a:lnTo>
                  <a:lnTo>
                    <a:pt x="717" y="225"/>
                  </a:lnTo>
                  <a:lnTo>
                    <a:pt x="720" y="225"/>
                  </a:lnTo>
                  <a:lnTo>
                    <a:pt x="720" y="225"/>
                  </a:lnTo>
                  <a:lnTo>
                    <a:pt x="722" y="223"/>
                  </a:lnTo>
                  <a:lnTo>
                    <a:pt x="724" y="220"/>
                  </a:lnTo>
                  <a:lnTo>
                    <a:pt x="724" y="220"/>
                  </a:lnTo>
                  <a:lnTo>
                    <a:pt x="724" y="218"/>
                  </a:lnTo>
                  <a:lnTo>
                    <a:pt x="724" y="218"/>
                  </a:lnTo>
                  <a:lnTo>
                    <a:pt x="727" y="218"/>
                  </a:lnTo>
                  <a:lnTo>
                    <a:pt x="727" y="218"/>
                  </a:lnTo>
                  <a:lnTo>
                    <a:pt x="727" y="218"/>
                  </a:lnTo>
                  <a:lnTo>
                    <a:pt x="729" y="216"/>
                  </a:lnTo>
                  <a:lnTo>
                    <a:pt x="732" y="216"/>
                  </a:lnTo>
                  <a:lnTo>
                    <a:pt x="732" y="216"/>
                  </a:lnTo>
                  <a:lnTo>
                    <a:pt x="732" y="213"/>
                  </a:lnTo>
                  <a:lnTo>
                    <a:pt x="734" y="213"/>
                  </a:lnTo>
                  <a:lnTo>
                    <a:pt x="734" y="213"/>
                  </a:lnTo>
                  <a:lnTo>
                    <a:pt x="732" y="213"/>
                  </a:lnTo>
                  <a:lnTo>
                    <a:pt x="732" y="211"/>
                  </a:lnTo>
                  <a:lnTo>
                    <a:pt x="732" y="211"/>
                  </a:lnTo>
                  <a:lnTo>
                    <a:pt x="732" y="209"/>
                  </a:lnTo>
                  <a:lnTo>
                    <a:pt x="732" y="206"/>
                  </a:lnTo>
                  <a:lnTo>
                    <a:pt x="732" y="206"/>
                  </a:lnTo>
                  <a:lnTo>
                    <a:pt x="729" y="206"/>
                  </a:lnTo>
                  <a:lnTo>
                    <a:pt x="729" y="206"/>
                  </a:lnTo>
                  <a:lnTo>
                    <a:pt x="729" y="206"/>
                  </a:lnTo>
                  <a:lnTo>
                    <a:pt x="729" y="206"/>
                  </a:lnTo>
                  <a:lnTo>
                    <a:pt x="727" y="206"/>
                  </a:lnTo>
                  <a:lnTo>
                    <a:pt x="727" y="206"/>
                  </a:lnTo>
                  <a:lnTo>
                    <a:pt x="727" y="206"/>
                  </a:lnTo>
                  <a:lnTo>
                    <a:pt x="727" y="204"/>
                  </a:lnTo>
                  <a:lnTo>
                    <a:pt x="727" y="204"/>
                  </a:lnTo>
                  <a:lnTo>
                    <a:pt x="724" y="202"/>
                  </a:lnTo>
                  <a:lnTo>
                    <a:pt x="724" y="202"/>
                  </a:lnTo>
                  <a:lnTo>
                    <a:pt x="722" y="202"/>
                  </a:lnTo>
                  <a:lnTo>
                    <a:pt x="722" y="199"/>
                  </a:lnTo>
                  <a:lnTo>
                    <a:pt x="722" y="199"/>
                  </a:lnTo>
                  <a:lnTo>
                    <a:pt x="720" y="194"/>
                  </a:lnTo>
                  <a:lnTo>
                    <a:pt x="720" y="190"/>
                  </a:lnTo>
                  <a:lnTo>
                    <a:pt x="720" y="190"/>
                  </a:lnTo>
                  <a:lnTo>
                    <a:pt x="720" y="187"/>
                  </a:lnTo>
                  <a:lnTo>
                    <a:pt x="717" y="185"/>
                  </a:lnTo>
                  <a:lnTo>
                    <a:pt x="717" y="185"/>
                  </a:lnTo>
                  <a:lnTo>
                    <a:pt x="715" y="185"/>
                  </a:lnTo>
                  <a:lnTo>
                    <a:pt x="715" y="185"/>
                  </a:lnTo>
                  <a:lnTo>
                    <a:pt x="713" y="185"/>
                  </a:lnTo>
                  <a:lnTo>
                    <a:pt x="710" y="185"/>
                  </a:lnTo>
                  <a:lnTo>
                    <a:pt x="710" y="185"/>
                  </a:lnTo>
                  <a:lnTo>
                    <a:pt x="710" y="185"/>
                  </a:lnTo>
                  <a:lnTo>
                    <a:pt x="708" y="185"/>
                  </a:lnTo>
                  <a:lnTo>
                    <a:pt x="708" y="185"/>
                  </a:lnTo>
                  <a:lnTo>
                    <a:pt x="705" y="185"/>
                  </a:lnTo>
                  <a:lnTo>
                    <a:pt x="705" y="185"/>
                  </a:lnTo>
                  <a:lnTo>
                    <a:pt x="705" y="187"/>
                  </a:lnTo>
                  <a:lnTo>
                    <a:pt x="705" y="187"/>
                  </a:lnTo>
                  <a:lnTo>
                    <a:pt x="703" y="187"/>
                  </a:lnTo>
                  <a:lnTo>
                    <a:pt x="698" y="192"/>
                  </a:lnTo>
                  <a:lnTo>
                    <a:pt x="698" y="192"/>
                  </a:lnTo>
                  <a:lnTo>
                    <a:pt x="698" y="192"/>
                  </a:lnTo>
                  <a:lnTo>
                    <a:pt x="696" y="192"/>
                  </a:lnTo>
                  <a:lnTo>
                    <a:pt x="694" y="190"/>
                  </a:lnTo>
                  <a:lnTo>
                    <a:pt x="687" y="194"/>
                  </a:lnTo>
                  <a:lnTo>
                    <a:pt x="684" y="197"/>
                  </a:lnTo>
                  <a:lnTo>
                    <a:pt x="682" y="199"/>
                  </a:lnTo>
                  <a:lnTo>
                    <a:pt x="677" y="202"/>
                  </a:lnTo>
                  <a:lnTo>
                    <a:pt x="675" y="204"/>
                  </a:lnTo>
                  <a:lnTo>
                    <a:pt x="672" y="204"/>
                  </a:lnTo>
                  <a:lnTo>
                    <a:pt x="670" y="204"/>
                  </a:lnTo>
                  <a:lnTo>
                    <a:pt x="668" y="206"/>
                  </a:lnTo>
                  <a:lnTo>
                    <a:pt x="665" y="206"/>
                  </a:lnTo>
                  <a:lnTo>
                    <a:pt x="665" y="206"/>
                  </a:lnTo>
                  <a:lnTo>
                    <a:pt x="665" y="209"/>
                  </a:lnTo>
                  <a:lnTo>
                    <a:pt x="665" y="209"/>
                  </a:lnTo>
                  <a:lnTo>
                    <a:pt x="665" y="209"/>
                  </a:lnTo>
                  <a:lnTo>
                    <a:pt x="665" y="211"/>
                  </a:lnTo>
                  <a:lnTo>
                    <a:pt x="665" y="211"/>
                  </a:lnTo>
                  <a:lnTo>
                    <a:pt x="668" y="211"/>
                  </a:lnTo>
                  <a:lnTo>
                    <a:pt x="668" y="213"/>
                  </a:lnTo>
                  <a:lnTo>
                    <a:pt x="670" y="216"/>
                  </a:lnTo>
                  <a:lnTo>
                    <a:pt x="670" y="216"/>
                  </a:lnTo>
                  <a:lnTo>
                    <a:pt x="670" y="218"/>
                  </a:lnTo>
                  <a:lnTo>
                    <a:pt x="668" y="218"/>
                  </a:lnTo>
                  <a:lnTo>
                    <a:pt x="668" y="218"/>
                  </a:lnTo>
                  <a:lnTo>
                    <a:pt x="665" y="218"/>
                  </a:lnTo>
                  <a:lnTo>
                    <a:pt x="663" y="220"/>
                  </a:lnTo>
                  <a:lnTo>
                    <a:pt x="660" y="220"/>
                  </a:lnTo>
                  <a:lnTo>
                    <a:pt x="660" y="220"/>
                  </a:lnTo>
                  <a:lnTo>
                    <a:pt x="658" y="218"/>
                  </a:lnTo>
                  <a:lnTo>
                    <a:pt x="658" y="218"/>
                  </a:lnTo>
                  <a:lnTo>
                    <a:pt x="658" y="218"/>
                  </a:lnTo>
                  <a:lnTo>
                    <a:pt x="658" y="216"/>
                  </a:lnTo>
                  <a:lnTo>
                    <a:pt x="653" y="218"/>
                  </a:lnTo>
                  <a:lnTo>
                    <a:pt x="646" y="218"/>
                  </a:lnTo>
                  <a:lnTo>
                    <a:pt x="644" y="218"/>
                  </a:lnTo>
                  <a:lnTo>
                    <a:pt x="642" y="216"/>
                  </a:lnTo>
                  <a:lnTo>
                    <a:pt x="637" y="216"/>
                  </a:lnTo>
                  <a:lnTo>
                    <a:pt x="634" y="213"/>
                  </a:lnTo>
                  <a:lnTo>
                    <a:pt x="634" y="213"/>
                  </a:lnTo>
                  <a:lnTo>
                    <a:pt x="632" y="213"/>
                  </a:lnTo>
                  <a:lnTo>
                    <a:pt x="632" y="213"/>
                  </a:lnTo>
                  <a:lnTo>
                    <a:pt x="630" y="216"/>
                  </a:lnTo>
                  <a:lnTo>
                    <a:pt x="630" y="216"/>
                  </a:lnTo>
                  <a:lnTo>
                    <a:pt x="627" y="220"/>
                  </a:lnTo>
                  <a:lnTo>
                    <a:pt x="627" y="220"/>
                  </a:lnTo>
                  <a:lnTo>
                    <a:pt x="627" y="223"/>
                  </a:lnTo>
                  <a:lnTo>
                    <a:pt x="625" y="223"/>
                  </a:lnTo>
                  <a:lnTo>
                    <a:pt x="623" y="223"/>
                  </a:lnTo>
                  <a:lnTo>
                    <a:pt x="623" y="223"/>
                  </a:lnTo>
                  <a:lnTo>
                    <a:pt x="623" y="223"/>
                  </a:lnTo>
                  <a:lnTo>
                    <a:pt x="620" y="223"/>
                  </a:lnTo>
                  <a:lnTo>
                    <a:pt x="620" y="220"/>
                  </a:lnTo>
                  <a:lnTo>
                    <a:pt x="620" y="220"/>
                  </a:lnTo>
                  <a:lnTo>
                    <a:pt x="620" y="220"/>
                  </a:lnTo>
                  <a:lnTo>
                    <a:pt x="620" y="218"/>
                  </a:lnTo>
                  <a:lnTo>
                    <a:pt x="618" y="218"/>
                  </a:lnTo>
                  <a:lnTo>
                    <a:pt x="616" y="218"/>
                  </a:lnTo>
                  <a:lnTo>
                    <a:pt x="616" y="218"/>
                  </a:lnTo>
                  <a:lnTo>
                    <a:pt x="616" y="220"/>
                  </a:lnTo>
                  <a:lnTo>
                    <a:pt x="616" y="220"/>
                  </a:lnTo>
                  <a:lnTo>
                    <a:pt x="616" y="223"/>
                  </a:lnTo>
                  <a:lnTo>
                    <a:pt x="616" y="225"/>
                  </a:lnTo>
                  <a:lnTo>
                    <a:pt x="616" y="225"/>
                  </a:lnTo>
                  <a:lnTo>
                    <a:pt x="616" y="228"/>
                  </a:lnTo>
                  <a:lnTo>
                    <a:pt x="611" y="228"/>
                  </a:lnTo>
                  <a:lnTo>
                    <a:pt x="608" y="228"/>
                  </a:lnTo>
                  <a:lnTo>
                    <a:pt x="608" y="228"/>
                  </a:lnTo>
                  <a:lnTo>
                    <a:pt x="608" y="225"/>
                  </a:lnTo>
                  <a:lnTo>
                    <a:pt x="608" y="225"/>
                  </a:lnTo>
                  <a:lnTo>
                    <a:pt x="608" y="223"/>
                  </a:lnTo>
                  <a:lnTo>
                    <a:pt x="608" y="220"/>
                  </a:lnTo>
                  <a:lnTo>
                    <a:pt x="608" y="218"/>
                  </a:lnTo>
                  <a:lnTo>
                    <a:pt x="608" y="218"/>
                  </a:lnTo>
                  <a:lnTo>
                    <a:pt x="608" y="218"/>
                  </a:lnTo>
                  <a:lnTo>
                    <a:pt x="611" y="213"/>
                  </a:lnTo>
                  <a:lnTo>
                    <a:pt x="613" y="213"/>
                  </a:lnTo>
                  <a:lnTo>
                    <a:pt x="616" y="209"/>
                  </a:lnTo>
                  <a:lnTo>
                    <a:pt x="618" y="204"/>
                  </a:lnTo>
                  <a:lnTo>
                    <a:pt x="620" y="202"/>
                  </a:lnTo>
                  <a:lnTo>
                    <a:pt x="620" y="199"/>
                  </a:lnTo>
                  <a:lnTo>
                    <a:pt x="620" y="199"/>
                  </a:lnTo>
                  <a:lnTo>
                    <a:pt x="618" y="199"/>
                  </a:lnTo>
                  <a:lnTo>
                    <a:pt x="618" y="199"/>
                  </a:lnTo>
                  <a:lnTo>
                    <a:pt x="616" y="202"/>
                  </a:lnTo>
                  <a:lnTo>
                    <a:pt x="616" y="202"/>
                  </a:lnTo>
                  <a:lnTo>
                    <a:pt x="613" y="202"/>
                  </a:lnTo>
                  <a:lnTo>
                    <a:pt x="613" y="202"/>
                  </a:lnTo>
                  <a:lnTo>
                    <a:pt x="613" y="202"/>
                  </a:lnTo>
                  <a:lnTo>
                    <a:pt x="611" y="202"/>
                  </a:lnTo>
                  <a:lnTo>
                    <a:pt x="608" y="202"/>
                  </a:lnTo>
                  <a:lnTo>
                    <a:pt x="608" y="204"/>
                  </a:lnTo>
                  <a:lnTo>
                    <a:pt x="608" y="204"/>
                  </a:lnTo>
                  <a:lnTo>
                    <a:pt x="608" y="204"/>
                  </a:lnTo>
                  <a:lnTo>
                    <a:pt x="608" y="206"/>
                  </a:lnTo>
                  <a:lnTo>
                    <a:pt x="606" y="206"/>
                  </a:lnTo>
                  <a:lnTo>
                    <a:pt x="606" y="206"/>
                  </a:lnTo>
                  <a:lnTo>
                    <a:pt x="606" y="206"/>
                  </a:lnTo>
                  <a:lnTo>
                    <a:pt x="604" y="206"/>
                  </a:lnTo>
                  <a:lnTo>
                    <a:pt x="604" y="204"/>
                  </a:lnTo>
                  <a:lnTo>
                    <a:pt x="604" y="202"/>
                  </a:lnTo>
                  <a:lnTo>
                    <a:pt x="604" y="202"/>
                  </a:lnTo>
                  <a:lnTo>
                    <a:pt x="604" y="199"/>
                  </a:lnTo>
                  <a:lnTo>
                    <a:pt x="604" y="199"/>
                  </a:lnTo>
                  <a:lnTo>
                    <a:pt x="604" y="199"/>
                  </a:lnTo>
                  <a:lnTo>
                    <a:pt x="606" y="194"/>
                  </a:lnTo>
                  <a:lnTo>
                    <a:pt x="606" y="192"/>
                  </a:lnTo>
                  <a:lnTo>
                    <a:pt x="606" y="192"/>
                  </a:lnTo>
                  <a:lnTo>
                    <a:pt x="606" y="190"/>
                  </a:lnTo>
                  <a:lnTo>
                    <a:pt x="606" y="190"/>
                  </a:lnTo>
                  <a:lnTo>
                    <a:pt x="604" y="190"/>
                  </a:lnTo>
                  <a:lnTo>
                    <a:pt x="601" y="194"/>
                  </a:lnTo>
                  <a:lnTo>
                    <a:pt x="599" y="197"/>
                  </a:lnTo>
                  <a:lnTo>
                    <a:pt x="599" y="199"/>
                  </a:lnTo>
                  <a:lnTo>
                    <a:pt x="599" y="199"/>
                  </a:lnTo>
                  <a:lnTo>
                    <a:pt x="599" y="202"/>
                  </a:lnTo>
                  <a:lnTo>
                    <a:pt x="604" y="211"/>
                  </a:lnTo>
                  <a:lnTo>
                    <a:pt x="604" y="213"/>
                  </a:lnTo>
                  <a:lnTo>
                    <a:pt x="604" y="213"/>
                  </a:lnTo>
                  <a:lnTo>
                    <a:pt x="604" y="216"/>
                  </a:lnTo>
                  <a:lnTo>
                    <a:pt x="601" y="216"/>
                  </a:lnTo>
                  <a:lnTo>
                    <a:pt x="601" y="216"/>
                  </a:lnTo>
                  <a:lnTo>
                    <a:pt x="599" y="216"/>
                  </a:lnTo>
                  <a:lnTo>
                    <a:pt x="597" y="213"/>
                  </a:lnTo>
                  <a:lnTo>
                    <a:pt x="597" y="213"/>
                  </a:lnTo>
                  <a:lnTo>
                    <a:pt x="594" y="216"/>
                  </a:lnTo>
                  <a:lnTo>
                    <a:pt x="594" y="216"/>
                  </a:lnTo>
                  <a:lnTo>
                    <a:pt x="592" y="213"/>
                  </a:lnTo>
                  <a:lnTo>
                    <a:pt x="589" y="213"/>
                  </a:lnTo>
                  <a:lnTo>
                    <a:pt x="589" y="213"/>
                  </a:lnTo>
                  <a:lnTo>
                    <a:pt x="587" y="216"/>
                  </a:lnTo>
                  <a:lnTo>
                    <a:pt x="587" y="216"/>
                  </a:lnTo>
                  <a:lnTo>
                    <a:pt x="587" y="218"/>
                  </a:lnTo>
                  <a:lnTo>
                    <a:pt x="585" y="218"/>
                  </a:lnTo>
                  <a:lnTo>
                    <a:pt x="585" y="218"/>
                  </a:lnTo>
                  <a:lnTo>
                    <a:pt x="582" y="218"/>
                  </a:lnTo>
                  <a:lnTo>
                    <a:pt x="582" y="218"/>
                  </a:lnTo>
                  <a:lnTo>
                    <a:pt x="582" y="213"/>
                  </a:lnTo>
                  <a:lnTo>
                    <a:pt x="582" y="211"/>
                  </a:lnTo>
                  <a:lnTo>
                    <a:pt x="580" y="211"/>
                  </a:lnTo>
                  <a:lnTo>
                    <a:pt x="580" y="211"/>
                  </a:lnTo>
                  <a:lnTo>
                    <a:pt x="575" y="213"/>
                  </a:lnTo>
                  <a:lnTo>
                    <a:pt x="573" y="213"/>
                  </a:lnTo>
                  <a:lnTo>
                    <a:pt x="573" y="216"/>
                  </a:lnTo>
                  <a:lnTo>
                    <a:pt x="571" y="213"/>
                  </a:lnTo>
                  <a:lnTo>
                    <a:pt x="571" y="213"/>
                  </a:lnTo>
                  <a:lnTo>
                    <a:pt x="571" y="213"/>
                  </a:lnTo>
                  <a:lnTo>
                    <a:pt x="571" y="211"/>
                  </a:lnTo>
                  <a:lnTo>
                    <a:pt x="571" y="209"/>
                  </a:lnTo>
                  <a:lnTo>
                    <a:pt x="571" y="209"/>
                  </a:lnTo>
                  <a:lnTo>
                    <a:pt x="575" y="204"/>
                  </a:lnTo>
                  <a:lnTo>
                    <a:pt x="575" y="204"/>
                  </a:lnTo>
                  <a:lnTo>
                    <a:pt x="575" y="204"/>
                  </a:lnTo>
                  <a:lnTo>
                    <a:pt x="575" y="204"/>
                  </a:lnTo>
                  <a:lnTo>
                    <a:pt x="573" y="204"/>
                  </a:lnTo>
                  <a:lnTo>
                    <a:pt x="573" y="202"/>
                  </a:lnTo>
                  <a:lnTo>
                    <a:pt x="573" y="202"/>
                  </a:lnTo>
                  <a:lnTo>
                    <a:pt x="573" y="202"/>
                  </a:lnTo>
                  <a:lnTo>
                    <a:pt x="571" y="202"/>
                  </a:lnTo>
                  <a:lnTo>
                    <a:pt x="571" y="202"/>
                  </a:lnTo>
                  <a:lnTo>
                    <a:pt x="568" y="202"/>
                  </a:lnTo>
                  <a:lnTo>
                    <a:pt x="568" y="202"/>
                  </a:lnTo>
                  <a:lnTo>
                    <a:pt x="568" y="202"/>
                  </a:lnTo>
                  <a:lnTo>
                    <a:pt x="568" y="204"/>
                  </a:lnTo>
                  <a:lnTo>
                    <a:pt x="568" y="206"/>
                  </a:lnTo>
                  <a:lnTo>
                    <a:pt x="568" y="206"/>
                  </a:lnTo>
                  <a:lnTo>
                    <a:pt x="566" y="209"/>
                  </a:lnTo>
                  <a:lnTo>
                    <a:pt x="566" y="209"/>
                  </a:lnTo>
                  <a:lnTo>
                    <a:pt x="563" y="209"/>
                  </a:lnTo>
                  <a:lnTo>
                    <a:pt x="563" y="209"/>
                  </a:lnTo>
                  <a:lnTo>
                    <a:pt x="561" y="209"/>
                  </a:lnTo>
                  <a:lnTo>
                    <a:pt x="561" y="211"/>
                  </a:lnTo>
                  <a:lnTo>
                    <a:pt x="559" y="213"/>
                  </a:lnTo>
                  <a:lnTo>
                    <a:pt x="556" y="213"/>
                  </a:lnTo>
                  <a:lnTo>
                    <a:pt x="556" y="216"/>
                  </a:lnTo>
                  <a:lnTo>
                    <a:pt x="554" y="213"/>
                  </a:lnTo>
                  <a:lnTo>
                    <a:pt x="554" y="213"/>
                  </a:lnTo>
                  <a:lnTo>
                    <a:pt x="554" y="211"/>
                  </a:lnTo>
                  <a:lnTo>
                    <a:pt x="554" y="209"/>
                  </a:lnTo>
                  <a:lnTo>
                    <a:pt x="554" y="206"/>
                  </a:lnTo>
                  <a:lnTo>
                    <a:pt x="556" y="204"/>
                  </a:lnTo>
                  <a:lnTo>
                    <a:pt x="556" y="204"/>
                  </a:lnTo>
                  <a:lnTo>
                    <a:pt x="559" y="202"/>
                  </a:lnTo>
                  <a:lnTo>
                    <a:pt x="561" y="199"/>
                  </a:lnTo>
                  <a:lnTo>
                    <a:pt x="561" y="199"/>
                  </a:lnTo>
                  <a:lnTo>
                    <a:pt x="561" y="199"/>
                  </a:lnTo>
                  <a:lnTo>
                    <a:pt x="563" y="197"/>
                  </a:lnTo>
                  <a:lnTo>
                    <a:pt x="563" y="197"/>
                  </a:lnTo>
                  <a:lnTo>
                    <a:pt x="561" y="194"/>
                  </a:lnTo>
                  <a:lnTo>
                    <a:pt x="561" y="192"/>
                  </a:lnTo>
                  <a:lnTo>
                    <a:pt x="563" y="192"/>
                  </a:lnTo>
                  <a:lnTo>
                    <a:pt x="563" y="187"/>
                  </a:lnTo>
                  <a:lnTo>
                    <a:pt x="566" y="187"/>
                  </a:lnTo>
                  <a:lnTo>
                    <a:pt x="566" y="183"/>
                  </a:lnTo>
                  <a:lnTo>
                    <a:pt x="566" y="183"/>
                  </a:lnTo>
                  <a:lnTo>
                    <a:pt x="566" y="180"/>
                  </a:lnTo>
                  <a:lnTo>
                    <a:pt x="563" y="180"/>
                  </a:lnTo>
                  <a:lnTo>
                    <a:pt x="563" y="180"/>
                  </a:lnTo>
                  <a:lnTo>
                    <a:pt x="563" y="180"/>
                  </a:lnTo>
                  <a:lnTo>
                    <a:pt x="561" y="180"/>
                  </a:lnTo>
                  <a:lnTo>
                    <a:pt x="561" y="180"/>
                  </a:lnTo>
                  <a:lnTo>
                    <a:pt x="559" y="180"/>
                  </a:lnTo>
                  <a:lnTo>
                    <a:pt x="559" y="180"/>
                  </a:lnTo>
                  <a:lnTo>
                    <a:pt x="559" y="180"/>
                  </a:lnTo>
                  <a:lnTo>
                    <a:pt x="559" y="178"/>
                  </a:lnTo>
                  <a:lnTo>
                    <a:pt x="561" y="175"/>
                  </a:lnTo>
                  <a:lnTo>
                    <a:pt x="561" y="175"/>
                  </a:lnTo>
                  <a:lnTo>
                    <a:pt x="561" y="173"/>
                  </a:lnTo>
                  <a:lnTo>
                    <a:pt x="561" y="171"/>
                  </a:lnTo>
                  <a:lnTo>
                    <a:pt x="559" y="171"/>
                  </a:lnTo>
                  <a:lnTo>
                    <a:pt x="559" y="168"/>
                  </a:lnTo>
                  <a:lnTo>
                    <a:pt x="556" y="168"/>
                  </a:lnTo>
                  <a:lnTo>
                    <a:pt x="556" y="168"/>
                  </a:lnTo>
                  <a:lnTo>
                    <a:pt x="554" y="171"/>
                  </a:lnTo>
                  <a:lnTo>
                    <a:pt x="554" y="171"/>
                  </a:lnTo>
                  <a:lnTo>
                    <a:pt x="554" y="173"/>
                  </a:lnTo>
                  <a:lnTo>
                    <a:pt x="554" y="173"/>
                  </a:lnTo>
                  <a:lnTo>
                    <a:pt x="552" y="175"/>
                  </a:lnTo>
                  <a:lnTo>
                    <a:pt x="552" y="175"/>
                  </a:lnTo>
                  <a:lnTo>
                    <a:pt x="554" y="180"/>
                  </a:lnTo>
                  <a:lnTo>
                    <a:pt x="554" y="183"/>
                  </a:lnTo>
                  <a:lnTo>
                    <a:pt x="552" y="183"/>
                  </a:lnTo>
                  <a:lnTo>
                    <a:pt x="552" y="183"/>
                  </a:lnTo>
                  <a:lnTo>
                    <a:pt x="549" y="185"/>
                  </a:lnTo>
                  <a:lnTo>
                    <a:pt x="547" y="183"/>
                  </a:lnTo>
                  <a:lnTo>
                    <a:pt x="547" y="183"/>
                  </a:lnTo>
                  <a:lnTo>
                    <a:pt x="547" y="180"/>
                  </a:lnTo>
                  <a:lnTo>
                    <a:pt x="547" y="175"/>
                  </a:lnTo>
                  <a:lnTo>
                    <a:pt x="547" y="173"/>
                  </a:lnTo>
                  <a:lnTo>
                    <a:pt x="547" y="173"/>
                  </a:lnTo>
                  <a:lnTo>
                    <a:pt x="547" y="173"/>
                  </a:lnTo>
                  <a:lnTo>
                    <a:pt x="544" y="171"/>
                  </a:lnTo>
                  <a:lnTo>
                    <a:pt x="542" y="171"/>
                  </a:lnTo>
                  <a:lnTo>
                    <a:pt x="542" y="173"/>
                  </a:lnTo>
                  <a:lnTo>
                    <a:pt x="540" y="173"/>
                  </a:lnTo>
                  <a:lnTo>
                    <a:pt x="540" y="173"/>
                  </a:lnTo>
                  <a:lnTo>
                    <a:pt x="537" y="173"/>
                  </a:lnTo>
                  <a:lnTo>
                    <a:pt x="537" y="175"/>
                  </a:lnTo>
                  <a:lnTo>
                    <a:pt x="537" y="178"/>
                  </a:lnTo>
                  <a:lnTo>
                    <a:pt x="537" y="178"/>
                  </a:lnTo>
                  <a:lnTo>
                    <a:pt x="540" y="180"/>
                  </a:lnTo>
                  <a:lnTo>
                    <a:pt x="540" y="183"/>
                  </a:lnTo>
                  <a:lnTo>
                    <a:pt x="540" y="183"/>
                  </a:lnTo>
                  <a:lnTo>
                    <a:pt x="540" y="185"/>
                  </a:lnTo>
                  <a:lnTo>
                    <a:pt x="540" y="185"/>
                  </a:lnTo>
                  <a:lnTo>
                    <a:pt x="540" y="187"/>
                  </a:lnTo>
                  <a:lnTo>
                    <a:pt x="540" y="187"/>
                  </a:lnTo>
                  <a:lnTo>
                    <a:pt x="540" y="187"/>
                  </a:lnTo>
                  <a:lnTo>
                    <a:pt x="540" y="190"/>
                  </a:lnTo>
                  <a:lnTo>
                    <a:pt x="540" y="192"/>
                  </a:lnTo>
                  <a:lnTo>
                    <a:pt x="540" y="192"/>
                  </a:lnTo>
                  <a:lnTo>
                    <a:pt x="537" y="192"/>
                  </a:lnTo>
                  <a:lnTo>
                    <a:pt x="537" y="192"/>
                  </a:lnTo>
                  <a:lnTo>
                    <a:pt x="537" y="192"/>
                  </a:lnTo>
                  <a:lnTo>
                    <a:pt x="535" y="190"/>
                  </a:lnTo>
                  <a:lnTo>
                    <a:pt x="535" y="190"/>
                  </a:lnTo>
                  <a:lnTo>
                    <a:pt x="533" y="187"/>
                  </a:lnTo>
                  <a:lnTo>
                    <a:pt x="533" y="187"/>
                  </a:lnTo>
                  <a:lnTo>
                    <a:pt x="530" y="185"/>
                  </a:lnTo>
                  <a:lnTo>
                    <a:pt x="530" y="185"/>
                  </a:lnTo>
                  <a:lnTo>
                    <a:pt x="530" y="185"/>
                  </a:lnTo>
                  <a:lnTo>
                    <a:pt x="528" y="185"/>
                  </a:lnTo>
                  <a:lnTo>
                    <a:pt x="526" y="185"/>
                  </a:lnTo>
                  <a:lnTo>
                    <a:pt x="523" y="185"/>
                  </a:lnTo>
                  <a:lnTo>
                    <a:pt x="523" y="185"/>
                  </a:lnTo>
                  <a:lnTo>
                    <a:pt x="521" y="185"/>
                  </a:lnTo>
                  <a:lnTo>
                    <a:pt x="521" y="185"/>
                  </a:lnTo>
                  <a:lnTo>
                    <a:pt x="521" y="187"/>
                  </a:lnTo>
                  <a:lnTo>
                    <a:pt x="521" y="187"/>
                  </a:lnTo>
                  <a:lnTo>
                    <a:pt x="521" y="187"/>
                  </a:lnTo>
                  <a:lnTo>
                    <a:pt x="521" y="190"/>
                  </a:lnTo>
                  <a:lnTo>
                    <a:pt x="521" y="190"/>
                  </a:lnTo>
                  <a:lnTo>
                    <a:pt x="521" y="190"/>
                  </a:lnTo>
                  <a:lnTo>
                    <a:pt x="518" y="192"/>
                  </a:lnTo>
                  <a:lnTo>
                    <a:pt x="518" y="192"/>
                  </a:lnTo>
                  <a:lnTo>
                    <a:pt x="516" y="197"/>
                  </a:lnTo>
                  <a:lnTo>
                    <a:pt x="514" y="199"/>
                  </a:lnTo>
                  <a:lnTo>
                    <a:pt x="514" y="199"/>
                  </a:lnTo>
                  <a:lnTo>
                    <a:pt x="514" y="202"/>
                  </a:lnTo>
                  <a:lnTo>
                    <a:pt x="514" y="202"/>
                  </a:lnTo>
                  <a:lnTo>
                    <a:pt x="514" y="204"/>
                  </a:lnTo>
                  <a:lnTo>
                    <a:pt x="514" y="204"/>
                  </a:lnTo>
                  <a:lnTo>
                    <a:pt x="516" y="204"/>
                  </a:lnTo>
                  <a:lnTo>
                    <a:pt x="518" y="206"/>
                  </a:lnTo>
                  <a:lnTo>
                    <a:pt x="518" y="209"/>
                  </a:lnTo>
                  <a:lnTo>
                    <a:pt x="521" y="211"/>
                  </a:lnTo>
                  <a:lnTo>
                    <a:pt x="526" y="220"/>
                  </a:lnTo>
                  <a:lnTo>
                    <a:pt x="526" y="223"/>
                  </a:lnTo>
                  <a:lnTo>
                    <a:pt x="526" y="228"/>
                  </a:lnTo>
                  <a:lnTo>
                    <a:pt x="528" y="242"/>
                  </a:lnTo>
                  <a:lnTo>
                    <a:pt x="530" y="244"/>
                  </a:lnTo>
                  <a:lnTo>
                    <a:pt x="530" y="246"/>
                  </a:lnTo>
                  <a:lnTo>
                    <a:pt x="535" y="251"/>
                  </a:lnTo>
                  <a:lnTo>
                    <a:pt x="537" y="254"/>
                  </a:lnTo>
                  <a:lnTo>
                    <a:pt x="537" y="256"/>
                  </a:lnTo>
                  <a:lnTo>
                    <a:pt x="540" y="258"/>
                  </a:lnTo>
                  <a:lnTo>
                    <a:pt x="540" y="261"/>
                  </a:lnTo>
                  <a:lnTo>
                    <a:pt x="540" y="265"/>
                  </a:lnTo>
                  <a:lnTo>
                    <a:pt x="540" y="270"/>
                  </a:lnTo>
                  <a:lnTo>
                    <a:pt x="540" y="273"/>
                  </a:lnTo>
                  <a:lnTo>
                    <a:pt x="540" y="273"/>
                  </a:lnTo>
                  <a:lnTo>
                    <a:pt x="540" y="273"/>
                  </a:lnTo>
                  <a:lnTo>
                    <a:pt x="537" y="275"/>
                  </a:lnTo>
                  <a:lnTo>
                    <a:pt x="537" y="277"/>
                  </a:lnTo>
                  <a:lnTo>
                    <a:pt x="537" y="280"/>
                  </a:lnTo>
                  <a:lnTo>
                    <a:pt x="537" y="280"/>
                  </a:lnTo>
                  <a:lnTo>
                    <a:pt x="537" y="282"/>
                  </a:lnTo>
                  <a:lnTo>
                    <a:pt x="540" y="282"/>
                  </a:lnTo>
                  <a:lnTo>
                    <a:pt x="540" y="284"/>
                  </a:lnTo>
                  <a:lnTo>
                    <a:pt x="542" y="284"/>
                  </a:lnTo>
                  <a:lnTo>
                    <a:pt x="542" y="282"/>
                  </a:lnTo>
                  <a:lnTo>
                    <a:pt x="547" y="282"/>
                  </a:lnTo>
                  <a:lnTo>
                    <a:pt x="549" y="282"/>
                  </a:lnTo>
                  <a:lnTo>
                    <a:pt x="549" y="282"/>
                  </a:lnTo>
                  <a:lnTo>
                    <a:pt x="552" y="282"/>
                  </a:lnTo>
                  <a:lnTo>
                    <a:pt x="554" y="282"/>
                  </a:lnTo>
                  <a:lnTo>
                    <a:pt x="554" y="284"/>
                  </a:lnTo>
                  <a:lnTo>
                    <a:pt x="556" y="287"/>
                  </a:lnTo>
                  <a:lnTo>
                    <a:pt x="556" y="287"/>
                  </a:lnTo>
                  <a:lnTo>
                    <a:pt x="556" y="289"/>
                  </a:lnTo>
                  <a:lnTo>
                    <a:pt x="556" y="291"/>
                  </a:lnTo>
                  <a:lnTo>
                    <a:pt x="559" y="294"/>
                  </a:lnTo>
                  <a:lnTo>
                    <a:pt x="561" y="296"/>
                  </a:lnTo>
                  <a:lnTo>
                    <a:pt x="561" y="296"/>
                  </a:lnTo>
                  <a:lnTo>
                    <a:pt x="559" y="299"/>
                  </a:lnTo>
                  <a:lnTo>
                    <a:pt x="559" y="299"/>
                  </a:lnTo>
                  <a:lnTo>
                    <a:pt x="559" y="301"/>
                  </a:lnTo>
                  <a:lnTo>
                    <a:pt x="559" y="301"/>
                  </a:lnTo>
                  <a:lnTo>
                    <a:pt x="559" y="301"/>
                  </a:lnTo>
                  <a:lnTo>
                    <a:pt x="561" y="301"/>
                  </a:lnTo>
                  <a:lnTo>
                    <a:pt x="561" y="301"/>
                  </a:lnTo>
                  <a:lnTo>
                    <a:pt x="561" y="303"/>
                  </a:lnTo>
                  <a:lnTo>
                    <a:pt x="563" y="303"/>
                  </a:lnTo>
                  <a:lnTo>
                    <a:pt x="566" y="303"/>
                  </a:lnTo>
                  <a:lnTo>
                    <a:pt x="568" y="303"/>
                  </a:lnTo>
                  <a:lnTo>
                    <a:pt x="568" y="308"/>
                  </a:lnTo>
                  <a:lnTo>
                    <a:pt x="566" y="310"/>
                  </a:lnTo>
                  <a:lnTo>
                    <a:pt x="566" y="313"/>
                  </a:lnTo>
                  <a:lnTo>
                    <a:pt x="563" y="313"/>
                  </a:lnTo>
                  <a:lnTo>
                    <a:pt x="563" y="315"/>
                  </a:lnTo>
                  <a:lnTo>
                    <a:pt x="563" y="315"/>
                  </a:lnTo>
                  <a:lnTo>
                    <a:pt x="559" y="320"/>
                  </a:lnTo>
                  <a:lnTo>
                    <a:pt x="556" y="322"/>
                  </a:lnTo>
                  <a:lnTo>
                    <a:pt x="556" y="325"/>
                  </a:lnTo>
                  <a:lnTo>
                    <a:pt x="554" y="329"/>
                  </a:lnTo>
                  <a:lnTo>
                    <a:pt x="552" y="332"/>
                  </a:lnTo>
                  <a:lnTo>
                    <a:pt x="549" y="334"/>
                  </a:lnTo>
                  <a:lnTo>
                    <a:pt x="547" y="334"/>
                  </a:lnTo>
                  <a:lnTo>
                    <a:pt x="547" y="336"/>
                  </a:lnTo>
                  <a:lnTo>
                    <a:pt x="544" y="334"/>
                  </a:lnTo>
                  <a:lnTo>
                    <a:pt x="542" y="334"/>
                  </a:lnTo>
                  <a:lnTo>
                    <a:pt x="542" y="332"/>
                  </a:lnTo>
                  <a:lnTo>
                    <a:pt x="542" y="329"/>
                  </a:lnTo>
                  <a:lnTo>
                    <a:pt x="542" y="329"/>
                  </a:lnTo>
                  <a:lnTo>
                    <a:pt x="542" y="327"/>
                  </a:lnTo>
                  <a:lnTo>
                    <a:pt x="540" y="327"/>
                  </a:lnTo>
                  <a:lnTo>
                    <a:pt x="540" y="327"/>
                  </a:lnTo>
                  <a:lnTo>
                    <a:pt x="537" y="327"/>
                  </a:lnTo>
                  <a:lnTo>
                    <a:pt x="535" y="327"/>
                  </a:lnTo>
                  <a:lnTo>
                    <a:pt x="533" y="327"/>
                  </a:lnTo>
                  <a:lnTo>
                    <a:pt x="530" y="325"/>
                  </a:lnTo>
                  <a:lnTo>
                    <a:pt x="528" y="325"/>
                  </a:lnTo>
                  <a:lnTo>
                    <a:pt x="526" y="320"/>
                  </a:lnTo>
                  <a:lnTo>
                    <a:pt x="523" y="320"/>
                  </a:lnTo>
                  <a:lnTo>
                    <a:pt x="516" y="313"/>
                  </a:lnTo>
                  <a:lnTo>
                    <a:pt x="514" y="313"/>
                  </a:lnTo>
                  <a:lnTo>
                    <a:pt x="511" y="310"/>
                  </a:lnTo>
                  <a:lnTo>
                    <a:pt x="509" y="310"/>
                  </a:lnTo>
                  <a:lnTo>
                    <a:pt x="509" y="310"/>
                  </a:lnTo>
                  <a:lnTo>
                    <a:pt x="509" y="313"/>
                  </a:lnTo>
                  <a:lnTo>
                    <a:pt x="507" y="313"/>
                  </a:lnTo>
                  <a:lnTo>
                    <a:pt x="507" y="315"/>
                  </a:lnTo>
                  <a:lnTo>
                    <a:pt x="507" y="315"/>
                  </a:lnTo>
                  <a:lnTo>
                    <a:pt x="507" y="318"/>
                  </a:lnTo>
                  <a:lnTo>
                    <a:pt x="507" y="318"/>
                  </a:lnTo>
                  <a:lnTo>
                    <a:pt x="507" y="320"/>
                  </a:lnTo>
                  <a:lnTo>
                    <a:pt x="507" y="320"/>
                  </a:lnTo>
                  <a:lnTo>
                    <a:pt x="504" y="322"/>
                  </a:lnTo>
                  <a:lnTo>
                    <a:pt x="504" y="322"/>
                  </a:lnTo>
                  <a:lnTo>
                    <a:pt x="502" y="325"/>
                  </a:lnTo>
                  <a:lnTo>
                    <a:pt x="500" y="325"/>
                  </a:lnTo>
                  <a:lnTo>
                    <a:pt x="497" y="325"/>
                  </a:lnTo>
                  <a:lnTo>
                    <a:pt x="495" y="325"/>
                  </a:lnTo>
                  <a:lnTo>
                    <a:pt x="495" y="322"/>
                  </a:lnTo>
                  <a:lnTo>
                    <a:pt x="492" y="322"/>
                  </a:lnTo>
                  <a:lnTo>
                    <a:pt x="492" y="320"/>
                  </a:lnTo>
                  <a:lnTo>
                    <a:pt x="492" y="318"/>
                  </a:lnTo>
                  <a:lnTo>
                    <a:pt x="492" y="318"/>
                  </a:lnTo>
                  <a:lnTo>
                    <a:pt x="495" y="313"/>
                  </a:lnTo>
                  <a:lnTo>
                    <a:pt x="495" y="313"/>
                  </a:lnTo>
                  <a:lnTo>
                    <a:pt x="495" y="310"/>
                  </a:lnTo>
                  <a:lnTo>
                    <a:pt x="495" y="310"/>
                  </a:lnTo>
                  <a:lnTo>
                    <a:pt x="492" y="310"/>
                  </a:lnTo>
                  <a:lnTo>
                    <a:pt x="490" y="308"/>
                  </a:lnTo>
                  <a:lnTo>
                    <a:pt x="488" y="308"/>
                  </a:lnTo>
                  <a:lnTo>
                    <a:pt x="488" y="306"/>
                  </a:lnTo>
                  <a:lnTo>
                    <a:pt x="485" y="303"/>
                  </a:lnTo>
                  <a:lnTo>
                    <a:pt x="485" y="303"/>
                  </a:lnTo>
                  <a:lnTo>
                    <a:pt x="485" y="303"/>
                  </a:lnTo>
                  <a:lnTo>
                    <a:pt x="483" y="301"/>
                  </a:lnTo>
                  <a:lnTo>
                    <a:pt x="483" y="301"/>
                  </a:lnTo>
                  <a:lnTo>
                    <a:pt x="483" y="301"/>
                  </a:lnTo>
                  <a:lnTo>
                    <a:pt x="481" y="299"/>
                  </a:lnTo>
                  <a:lnTo>
                    <a:pt x="481" y="299"/>
                  </a:lnTo>
                  <a:lnTo>
                    <a:pt x="481" y="296"/>
                  </a:lnTo>
                  <a:lnTo>
                    <a:pt x="483" y="291"/>
                  </a:lnTo>
                  <a:lnTo>
                    <a:pt x="485" y="289"/>
                  </a:lnTo>
                  <a:lnTo>
                    <a:pt x="485" y="287"/>
                  </a:lnTo>
                  <a:lnTo>
                    <a:pt x="485" y="284"/>
                  </a:lnTo>
                  <a:lnTo>
                    <a:pt x="485" y="284"/>
                  </a:lnTo>
                  <a:lnTo>
                    <a:pt x="485" y="282"/>
                  </a:lnTo>
                  <a:lnTo>
                    <a:pt x="485" y="282"/>
                  </a:lnTo>
                  <a:lnTo>
                    <a:pt x="485" y="280"/>
                  </a:lnTo>
                  <a:lnTo>
                    <a:pt x="485" y="280"/>
                  </a:lnTo>
                  <a:lnTo>
                    <a:pt x="485" y="275"/>
                  </a:lnTo>
                  <a:lnTo>
                    <a:pt x="483" y="273"/>
                  </a:lnTo>
                  <a:lnTo>
                    <a:pt x="483" y="273"/>
                  </a:lnTo>
                  <a:lnTo>
                    <a:pt x="481" y="270"/>
                  </a:lnTo>
                  <a:lnTo>
                    <a:pt x="481" y="268"/>
                  </a:lnTo>
                  <a:lnTo>
                    <a:pt x="481" y="265"/>
                  </a:lnTo>
                  <a:lnTo>
                    <a:pt x="481" y="263"/>
                  </a:lnTo>
                  <a:lnTo>
                    <a:pt x="478" y="256"/>
                  </a:lnTo>
                  <a:lnTo>
                    <a:pt x="478" y="256"/>
                  </a:lnTo>
                  <a:lnTo>
                    <a:pt x="476" y="256"/>
                  </a:lnTo>
                  <a:lnTo>
                    <a:pt x="476" y="256"/>
                  </a:lnTo>
                  <a:lnTo>
                    <a:pt x="473" y="254"/>
                  </a:lnTo>
                  <a:lnTo>
                    <a:pt x="473" y="251"/>
                  </a:lnTo>
                  <a:lnTo>
                    <a:pt x="476" y="251"/>
                  </a:lnTo>
                  <a:lnTo>
                    <a:pt x="481" y="246"/>
                  </a:lnTo>
                  <a:lnTo>
                    <a:pt x="485" y="244"/>
                  </a:lnTo>
                  <a:lnTo>
                    <a:pt x="490" y="239"/>
                  </a:lnTo>
                  <a:lnTo>
                    <a:pt x="492" y="237"/>
                  </a:lnTo>
                  <a:lnTo>
                    <a:pt x="492" y="235"/>
                  </a:lnTo>
                  <a:lnTo>
                    <a:pt x="495" y="230"/>
                  </a:lnTo>
                  <a:lnTo>
                    <a:pt x="492" y="228"/>
                  </a:lnTo>
                  <a:lnTo>
                    <a:pt x="492" y="225"/>
                  </a:lnTo>
                  <a:lnTo>
                    <a:pt x="492" y="225"/>
                  </a:lnTo>
                  <a:lnTo>
                    <a:pt x="495" y="223"/>
                  </a:lnTo>
                  <a:lnTo>
                    <a:pt x="495" y="220"/>
                  </a:lnTo>
                  <a:lnTo>
                    <a:pt x="495" y="218"/>
                  </a:lnTo>
                  <a:lnTo>
                    <a:pt x="497" y="216"/>
                  </a:lnTo>
                  <a:lnTo>
                    <a:pt x="497" y="213"/>
                  </a:lnTo>
                  <a:lnTo>
                    <a:pt x="497" y="211"/>
                  </a:lnTo>
                  <a:lnTo>
                    <a:pt x="497" y="211"/>
                  </a:lnTo>
                  <a:lnTo>
                    <a:pt x="495" y="209"/>
                  </a:lnTo>
                  <a:lnTo>
                    <a:pt x="490" y="194"/>
                  </a:lnTo>
                  <a:lnTo>
                    <a:pt x="488" y="192"/>
                  </a:lnTo>
                  <a:lnTo>
                    <a:pt x="485" y="192"/>
                  </a:lnTo>
                  <a:lnTo>
                    <a:pt x="485" y="190"/>
                  </a:lnTo>
                  <a:lnTo>
                    <a:pt x="483" y="187"/>
                  </a:lnTo>
                  <a:lnTo>
                    <a:pt x="483" y="187"/>
                  </a:lnTo>
                  <a:lnTo>
                    <a:pt x="485" y="185"/>
                  </a:lnTo>
                  <a:lnTo>
                    <a:pt x="485" y="185"/>
                  </a:lnTo>
                  <a:lnTo>
                    <a:pt x="492" y="178"/>
                  </a:lnTo>
                  <a:lnTo>
                    <a:pt x="495" y="175"/>
                  </a:lnTo>
                  <a:lnTo>
                    <a:pt x="495" y="168"/>
                  </a:lnTo>
                  <a:lnTo>
                    <a:pt x="497" y="166"/>
                  </a:lnTo>
                  <a:lnTo>
                    <a:pt x="507" y="164"/>
                  </a:lnTo>
                  <a:lnTo>
                    <a:pt x="511" y="164"/>
                  </a:lnTo>
                  <a:lnTo>
                    <a:pt x="511" y="164"/>
                  </a:lnTo>
                  <a:lnTo>
                    <a:pt x="516" y="164"/>
                  </a:lnTo>
                  <a:lnTo>
                    <a:pt x="518" y="164"/>
                  </a:lnTo>
                  <a:lnTo>
                    <a:pt x="518" y="164"/>
                  </a:lnTo>
                  <a:lnTo>
                    <a:pt x="521" y="164"/>
                  </a:lnTo>
                  <a:lnTo>
                    <a:pt x="521" y="161"/>
                  </a:lnTo>
                  <a:lnTo>
                    <a:pt x="526" y="159"/>
                  </a:lnTo>
                  <a:lnTo>
                    <a:pt x="537" y="157"/>
                  </a:lnTo>
                  <a:lnTo>
                    <a:pt x="540" y="154"/>
                  </a:lnTo>
                  <a:lnTo>
                    <a:pt x="542" y="154"/>
                  </a:lnTo>
                  <a:lnTo>
                    <a:pt x="542" y="154"/>
                  </a:lnTo>
                  <a:lnTo>
                    <a:pt x="542" y="154"/>
                  </a:lnTo>
                  <a:lnTo>
                    <a:pt x="542" y="152"/>
                  </a:lnTo>
                  <a:lnTo>
                    <a:pt x="542" y="152"/>
                  </a:lnTo>
                  <a:lnTo>
                    <a:pt x="542" y="149"/>
                  </a:lnTo>
                  <a:lnTo>
                    <a:pt x="540" y="147"/>
                  </a:lnTo>
                  <a:lnTo>
                    <a:pt x="540" y="145"/>
                  </a:lnTo>
                  <a:lnTo>
                    <a:pt x="537" y="145"/>
                  </a:lnTo>
                  <a:lnTo>
                    <a:pt x="537" y="142"/>
                  </a:lnTo>
                  <a:lnTo>
                    <a:pt x="537" y="142"/>
                  </a:lnTo>
                  <a:lnTo>
                    <a:pt x="540" y="140"/>
                  </a:lnTo>
                  <a:lnTo>
                    <a:pt x="540" y="138"/>
                  </a:lnTo>
                  <a:lnTo>
                    <a:pt x="540" y="135"/>
                  </a:lnTo>
                  <a:lnTo>
                    <a:pt x="540" y="135"/>
                  </a:lnTo>
                  <a:lnTo>
                    <a:pt x="542" y="133"/>
                  </a:lnTo>
                  <a:lnTo>
                    <a:pt x="544" y="133"/>
                  </a:lnTo>
                  <a:lnTo>
                    <a:pt x="544" y="133"/>
                  </a:lnTo>
                  <a:lnTo>
                    <a:pt x="547" y="131"/>
                  </a:lnTo>
                  <a:lnTo>
                    <a:pt x="549" y="126"/>
                  </a:lnTo>
                  <a:lnTo>
                    <a:pt x="552" y="121"/>
                  </a:lnTo>
                  <a:lnTo>
                    <a:pt x="556" y="116"/>
                  </a:lnTo>
                  <a:lnTo>
                    <a:pt x="556" y="114"/>
                  </a:lnTo>
                  <a:lnTo>
                    <a:pt x="556" y="112"/>
                  </a:lnTo>
                  <a:lnTo>
                    <a:pt x="556" y="109"/>
                  </a:lnTo>
                  <a:lnTo>
                    <a:pt x="559" y="104"/>
                  </a:lnTo>
                  <a:lnTo>
                    <a:pt x="563" y="97"/>
                  </a:lnTo>
                  <a:lnTo>
                    <a:pt x="563" y="97"/>
                  </a:lnTo>
                  <a:lnTo>
                    <a:pt x="563" y="95"/>
                  </a:lnTo>
                  <a:lnTo>
                    <a:pt x="563" y="95"/>
                  </a:lnTo>
                  <a:lnTo>
                    <a:pt x="561" y="93"/>
                  </a:lnTo>
                  <a:lnTo>
                    <a:pt x="561" y="93"/>
                  </a:lnTo>
                  <a:lnTo>
                    <a:pt x="561" y="90"/>
                  </a:lnTo>
                  <a:lnTo>
                    <a:pt x="561" y="88"/>
                  </a:lnTo>
                  <a:lnTo>
                    <a:pt x="561" y="88"/>
                  </a:lnTo>
                  <a:lnTo>
                    <a:pt x="561" y="88"/>
                  </a:lnTo>
                  <a:lnTo>
                    <a:pt x="563" y="86"/>
                  </a:lnTo>
                  <a:lnTo>
                    <a:pt x="563" y="86"/>
                  </a:lnTo>
                  <a:lnTo>
                    <a:pt x="566" y="86"/>
                  </a:lnTo>
                  <a:lnTo>
                    <a:pt x="563" y="83"/>
                  </a:lnTo>
                  <a:lnTo>
                    <a:pt x="563" y="81"/>
                  </a:lnTo>
                  <a:lnTo>
                    <a:pt x="563" y="81"/>
                  </a:lnTo>
                  <a:lnTo>
                    <a:pt x="563" y="78"/>
                  </a:lnTo>
                  <a:lnTo>
                    <a:pt x="563" y="76"/>
                  </a:lnTo>
                  <a:lnTo>
                    <a:pt x="563" y="76"/>
                  </a:lnTo>
                  <a:lnTo>
                    <a:pt x="563" y="74"/>
                  </a:lnTo>
                  <a:lnTo>
                    <a:pt x="566" y="74"/>
                  </a:lnTo>
                  <a:lnTo>
                    <a:pt x="566" y="74"/>
                  </a:lnTo>
                  <a:lnTo>
                    <a:pt x="568" y="74"/>
                  </a:lnTo>
                  <a:lnTo>
                    <a:pt x="571" y="74"/>
                  </a:lnTo>
                  <a:lnTo>
                    <a:pt x="573" y="71"/>
                  </a:lnTo>
                  <a:lnTo>
                    <a:pt x="573" y="71"/>
                  </a:lnTo>
                  <a:lnTo>
                    <a:pt x="573" y="69"/>
                  </a:lnTo>
                  <a:lnTo>
                    <a:pt x="575" y="67"/>
                  </a:lnTo>
                  <a:lnTo>
                    <a:pt x="578" y="64"/>
                  </a:lnTo>
                  <a:lnTo>
                    <a:pt x="578" y="64"/>
                  </a:lnTo>
                  <a:lnTo>
                    <a:pt x="575" y="64"/>
                  </a:lnTo>
                  <a:lnTo>
                    <a:pt x="575" y="64"/>
                  </a:lnTo>
                  <a:lnTo>
                    <a:pt x="575" y="62"/>
                  </a:lnTo>
                  <a:lnTo>
                    <a:pt x="575" y="62"/>
                  </a:lnTo>
                  <a:lnTo>
                    <a:pt x="575" y="57"/>
                  </a:lnTo>
                  <a:lnTo>
                    <a:pt x="575" y="52"/>
                  </a:lnTo>
                  <a:lnTo>
                    <a:pt x="575" y="50"/>
                  </a:lnTo>
                  <a:lnTo>
                    <a:pt x="573" y="45"/>
                  </a:lnTo>
                  <a:lnTo>
                    <a:pt x="566" y="36"/>
                  </a:lnTo>
                  <a:lnTo>
                    <a:pt x="566" y="33"/>
                  </a:lnTo>
                  <a:lnTo>
                    <a:pt x="563" y="29"/>
                  </a:lnTo>
                  <a:lnTo>
                    <a:pt x="563" y="24"/>
                  </a:lnTo>
                  <a:lnTo>
                    <a:pt x="563" y="24"/>
                  </a:lnTo>
                  <a:lnTo>
                    <a:pt x="563" y="24"/>
                  </a:lnTo>
                  <a:lnTo>
                    <a:pt x="563" y="22"/>
                  </a:lnTo>
                  <a:lnTo>
                    <a:pt x="563" y="22"/>
                  </a:lnTo>
                  <a:lnTo>
                    <a:pt x="561" y="19"/>
                  </a:lnTo>
                  <a:lnTo>
                    <a:pt x="561" y="19"/>
                  </a:lnTo>
                  <a:lnTo>
                    <a:pt x="559" y="19"/>
                  </a:lnTo>
                  <a:lnTo>
                    <a:pt x="554" y="19"/>
                  </a:lnTo>
                  <a:lnTo>
                    <a:pt x="554" y="19"/>
                  </a:lnTo>
                  <a:lnTo>
                    <a:pt x="552" y="19"/>
                  </a:lnTo>
                  <a:lnTo>
                    <a:pt x="549" y="15"/>
                  </a:lnTo>
                  <a:lnTo>
                    <a:pt x="547" y="12"/>
                  </a:lnTo>
                  <a:lnTo>
                    <a:pt x="544" y="12"/>
                  </a:lnTo>
                  <a:lnTo>
                    <a:pt x="544" y="12"/>
                  </a:lnTo>
                  <a:lnTo>
                    <a:pt x="542" y="12"/>
                  </a:lnTo>
                  <a:lnTo>
                    <a:pt x="542" y="10"/>
                  </a:lnTo>
                  <a:lnTo>
                    <a:pt x="542" y="10"/>
                  </a:lnTo>
                  <a:lnTo>
                    <a:pt x="540" y="7"/>
                  </a:lnTo>
                  <a:lnTo>
                    <a:pt x="540" y="10"/>
                  </a:lnTo>
                  <a:lnTo>
                    <a:pt x="537" y="10"/>
                  </a:lnTo>
                  <a:lnTo>
                    <a:pt x="537" y="7"/>
                  </a:lnTo>
                  <a:lnTo>
                    <a:pt x="535" y="7"/>
                  </a:lnTo>
                  <a:lnTo>
                    <a:pt x="530" y="10"/>
                  </a:lnTo>
                  <a:lnTo>
                    <a:pt x="528" y="10"/>
                  </a:lnTo>
                  <a:lnTo>
                    <a:pt x="526" y="10"/>
                  </a:lnTo>
                  <a:lnTo>
                    <a:pt x="526" y="10"/>
                  </a:lnTo>
                  <a:lnTo>
                    <a:pt x="526" y="10"/>
                  </a:lnTo>
                  <a:lnTo>
                    <a:pt x="523" y="12"/>
                  </a:lnTo>
                  <a:lnTo>
                    <a:pt x="523" y="12"/>
                  </a:lnTo>
                  <a:lnTo>
                    <a:pt x="521" y="12"/>
                  </a:lnTo>
                  <a:lnTo>
                    <a:pt x="518" y="12"/>
                  </a:lnTo>
                  <a:lnTo>
                    <a:pt x="514" y="10"/>
                  </a:lnTo>
                  <a:lnTo>
                    <a:pt x="511" y="10"/>
                  </a:lnTo>
                  <a:lnTo>
                    <a:pt x="509" y="7"/>
                  </a:lnTo>
                  <a:lnTo>
                    <a:pt x="507" y="7"/>
                  </a:lnTo>
                  <a:lnTo>
                    <a:pt x="504" y="5"/>
                  </a:lnTo>
                  <a:lnTo>
                    <a:pt x="504" y="5"/>
                  </a:lnTo>
                  <a:lnTo>
                    <a:pt x="504" y="5"/>
                  </a:lnTo>
                  <a:lnTo>
                    <a:pt x="502" y="5"/>
                  </a:lnTo>
                  <a:lnTo>
                    <a:pt x="500" y="5"/>
                  </a:lnTo>
                  <a:lnTo>
                    <a:pt x="500" y="3"/>
                  </a:lnTo>
                  <a:lnTo>
                    <a:pt x="497" y="0"/>
                  </a:lnTo>
                  <a:lnTo>
                    <a:pt x="495" y="0"/>
                  </a:lnTo>
                  <a:lnTo>
                    <a:pt x="492" y="0"/>
                  </a:lnTo>
                  <a:lnTo>
                    <a:pt x="488" y="0"/>
                  </a:lnTo>
                  <a:lnTo>
                    <a:pt x="488" y="0"/>
                  </a:lnTo>
                  <a:lnTo>
                    <a:pt x="485" y="0"/>
                  </a:lnTo>
                  <a:lnTo>
                    <a:pt x="485" y="5"/>
                  </a:lnTo>
                  <a:lnTo>
                    <a:pt x="485" y="5"/>
                  </a:lnTo>
                  <a:lnTo>
                    <a:pt x="483" y="5"/>
                  </a:lnTo>
                  <a:lnTo>
                    <a:pt x="481" y="5"/>
                  </a:lnTo>
                  <a:lnTo>
                    <a:pt x="478" y="5"/>
                  </a:lnTo>
                  <a:lnTo>
                    <a:pt x="476" y="5"/>
                  </a:lnTo>
                  <a:lnTo>
                    <a:pt x="473" y="5"/>
                  </a:lnTo>
                  <a:lnTo>
                    <a:pt x="473" y="7"/>
                  </a:lnTo>
                  <a:lnTo>
                    <a:pt x="473" y="10"/>
                  </a:lnTo>
                  <a:lnTo>
                    <a:pt x="469" y="7"/>
                  </a:lnTo>
                  <a:lnTo>
                    <a:pt x="466" y="7"/>
                  </a:lnTo>
                  <a:lnTo>
                    <a:pt x="466" y="10"/>
                  </a:lnTo>
                  <a:lnTo>
                    <a:pt x="466" y="12"/>
                  </a:lnTo>
                  <a:lnTo>
                    <a:pt x="466" y="12"/>
                  </a:lnTo>
                  <a:lnTo>
                    <a:pt x="466" y="15"/>
                  </a:lnTo>
                  <a:lnTo>
                    <a:pt x="466" y="15"/>
                  </a:lnTo>
                  <a:lnTo>
                    <a:pt x="466" y="17"/>
                  </a:lnTo>
                  <a:lnTo>
                    <a:pt x="464" y="17"/>
                  </a:lnTo>
                  <a:lnTo>
                    <a:pt x="464" y="19"/>
                  </a:lnTo>
                  <a:lnTo>
                    <a:pt x="464" y="22"/>
                  </a:lnTo>
                  <a:lnTo>
                    <a:pt x="464" y="22"/>
                  </a:lnTo>
                  <a:lnTo>
                    <a:pt x="462" y="22"/>
                  </a:lnTo>
                  <a:lnTo>
                    <a:pt x="462" y="22"/>
                  </a:lnTo>
                  <a:lnTo>
                    <a:pt x="459" y="22"/>
                  </a:lnTo>
                  <a:lnTo>
                    <a:pt x="459" y="22"/>
                  </a:lnTo>
                  <a:lnTo>
                    <a:pt x="457" y="22"/>
                  </a:lnTo>
                  <a:lnTo>
                    <a:pt x="457" y="22"/>
                  </a:lnTo>
                  <a:lnTo>
                    <a:pt x="455" y="22"/>
                  </a:lnTo>
                  <a:lnTo>
                    <a:pt x="452" y="22"/>
                  </a:lnTo>
                  <a:lnTo>
                    <a:pt x="450" y="24"/>
                  </a:lnTo>
                  <a:lnTo>
                    <a:pt x="447" y="24"/>
                  </a:lnTo>
                  <a:lnTo>
                    <a:pt x="445" y="24"/>
                  </a:lnTo>
                  <a:lnTo>
                    <a:pt x="443" y="24"/>
                  </a:lnTo>
                  <a:lnTo>
                    <a:pt x="443" y="26"/>
                  </a:lnTo>
                  <a:lnTo>
                    <a:pt x="443" y="26"/>
                  </a:lnTo>
                  <a:lnTo>
                    <a:pt x="443" y="29"/>
                  </a:lnTo>
                  <a:lnTo>
                    <a:pt x="440" y="29"/>
                  </a:lnTo>
                  <a:lnTo>
                    <a:pt x="440" y="31"/>
                  </a:lnTo>
                  <a:lnTo>
                    <a:pt x="433" y="31"/>
                  </a:lnTo>
                  <a:lnTo>
                    <a:pt x="436" y="36"/>
                  </a:lnTo>
                  <a:lnTo>
                    <a:pt x="433" y="38"/>
                  </a:lnTo>
                  <a:lnTo>
                    <a:pt x="428" y="41"/>
                  </a:lnTo>
                  <a:lnTo>
                    <a:pt x="426" y="41"/>
                  </a:lnTo>
                  <a:lnTo>
                    <a:pt x="424" y="43"/>
                  </a:lnTo>
                  <a:lnTo>
                    <a:pt x="421" y="45"/>
                  </a:lnTo>
                  <a:lnTo>
                    <a:pt x="421" y="45"/>
                  </a:lnTo>
                  <a:lnTo>
                    <a:pt x="419" y="45"/>
                  </a:lnTo>
                  <a:lnTo>
                    <a:pt x="414" y="48"/>
                  </a:lnTo>
                  <a:lnTo>
                    <a:pt x="412" y="48"/>
                  </a:lnTo>
                  <a:lnTo>
                    <a:pt x="412" y="48"/>
                  </a:lnTo>
                  <a:lnTo>
                    <a:pt x="405" y="52"/>
                  </a:lnTo>
                  <a:lnTo>
                    <a:pt x="400" y="55"/>
                  </a:lnTo>
                  <a:lnTo>
                    <a:pt x="400" y="57"/>
                  </a:lnTo>
                  <a:lnTo>
                    <a:pt x="398" y="57"/>
                  </a:lnTo>
                  <a:lnTo>
                    <a:pt x="393" y="57"/>
                  </a:lnTo>
                  <a:lnTo>
                    <a:pt x="391" y="57"/>
                  </a:lnTo>
                  <a:lnTo>
                    <a:pt x="391" y="60"/>
                  </a:lnTo>
                  <a:lnTo>
                    <a:pt x="391" y="60"/>
                  </a:lnTo>
                  <a:lnTo>
                    <a:pt x="391" y="62"/>
                  </a:lnTo>
                  <a:lnTo>
                    <a:pt x="388" y="62"/>
                  </a:lnTo>
                  <a:lnTo>
                    <a:pt x="386" y="62"/>
                  </a:lnTo>
                  <a:lnTo>
                    <a:pt x="386" y="62"/>
                  </a:lnTo>
                  <a:lnTo>
                    <a:pt x="384" y="64"/>
                  </a:lnTo>
                  <a:lnTo>
                    <a:pt x="381" y="62"/>
                  </a:lnTo>
                  <a:lnTo>
                    <a:pt x="379" y="64"/>
                  </a:lnTo>
                  <a:lnTo>
                    <a:pt x="376" y="64"/>
                  </a:lnTo>
                  <a:lnTo>
                    <a:pt x="376" y="67"/>
                  </a:lnTo>
                  <a:lnTo>
                    <a:pt x="374" y="69"/>
                  </a:lnTo>
                  <a:lnTo>
                    <a:pt x="374" y="71"/>
                  </a:lnTo>
                  <a:lnTo>
                    <a:pt x="374" y="71"/>
                  </a:lnTo>
                  <a:lnTo>
                    <a:pt x="372" y="71"/>
                  </a:lnTo>
                  <a:lnTo>
                    <a:pt x="372" y="74"/>
                  </a:lnTo>
                  <a:lnTo>
                    <a:pt x="369" y="74"/>
                  </a:lnTo>
                  <a:lnTo>
                    <a:pt x="367" y="76"/>
                  </a:lnTo>
                  <a:lnTo>
                    <a:pt x="365" y="78"/>
                  </a:lnTo>
                  <a:lnTo>
                    <a:pt x="360" y="78"/>
                  </a:lnTo>
                  <a:lnTo>
                    <a:pt x="357" y="78"/>
                  </a:lnTo>
                  <a:lnTo>
                    <a:pt x="355" y="78"/>
                  </a:lnTo>
                  <a:lnTo>
                    <a:pt x="353" y="81"/>
                  </a:lnTo>
                  <a:lnTo>
                    <a:pt x="350" y="83"/>
                  </a:lnTo>
                  <a:lnTo>
                    <a:pt x="350" y="83"/>
                  </a:lnTo>
                  <a:lnTo>
                    <a:pt x="350" y="86"/>
                  </a:lnTo>
                  <a:lnTo>
                    <a:pt x="350" y="86"/>
                  </a:lnTo>
                  <a:lnTo>
                    <a:pt x="348" y="86"/>
                  </a:lnTo>
                  <a:lnTo>
                    <a:pt x="348" y="86"/>
                  </a:lnTo>
                  <a:lnTo>
                    <a:pt x="346" y="86"/>
                  </a:lnTo>
                  <a:lnTo>
                    <a:pt x="343" y="88"/>
                  </a:lnTo>
                  <a:lnTo>
                    <a:pt x="341" y="88"/>
                  </a:lnTo>
                  <a:lnTo>
                    <a:pt x="341" y="90"/>
                  </a:lnTo>
                  <a:lnTo>
                    <a:pt x="341" y="90"/>
                  </a:lnTo>
                  <a:lnTo>
                    <a:pt x="339" y="93"/>
                  </a:lnTo>
                  <a:lnTo>
                    <a:pt x="336" y="93"/>
                  </a:lnTo>
                  <a:lnTo>
                    <a:pt x="336" y="95"/>
                  </a:lnTo>
                  <a:lnTo>
                    <a:pt x="334" y="95"/>
                  </a:lnTo>
                  <a:lnTo>
                    <a:pt x="334" y="97"/>
                  </a:lnTo>
                  <a:lnTo>
                    <a:pt x="329" y="97"/>
                  </a:lnTo>
                  <a:lnTo>
                    <a:pt x="329" y="97"/>
                  </a:lnTo>
                  <a:lnTo>
                    <a:pt x="329" y="100"/>
                  </a:lnTo>
                  <a:lnTo>
                    <a:pt x="329" y="100"/>
                  </a:lnTo>
                  <a:lnTo>
                    <a:pt x="327" y="102"/>
                  </a:lnTo>
                  <a:lnTo>
                    <a:pt x="327" y="102"/>
                  </a:lnTo>
                  <a:lnTo>
                    <a:pt x="320" y="107"/>
                  </a:lnTo>
                  <a:lnTo>
                    <a:pt x="317" y="109"/>
                  </a:lnTo>
                  <a:lnTo>
                    <a:pt x="317" y="109"/>
                  </a:lnTo>
                  <a:lnTo>
                    <a:pt x="317" y="112"/>
                  </a:lnTo>
                  <a:lnTo>
                    <a:pt x="317" y="114"/>
                  </a:lnTo>
                  <a:lnTo>
                    <a:pt x="317" y="114"/>
                  </a:lnTo>
                  <a:lnTo>
                    <a:pt x="315" y="114"/>
                  </a:lnTo>
                  <a:lnTo>
                    <a:pt x="315" y="114"/>
                  </a:lnTo>
                  <a:lnTo>
                    <a:pt x="315" y="116"/>
                  </a:lnTo>
                  <a:lnTo>
                    <a:pt x="313" y="116"/>
                  </a:lnTo>
                  <a:lnTo>
                    <a:pt x="310" y="119"/>
                  </a:lnTo>
                  <a:lnTo>
                    <a:pt x="310" y="121"/>
                  </a:lnTo>
                  <a:lnTo>
                    <a:pt x="308" y="121"/>
                  </a:lnTo>
                  <a:lnTo>
                    <a:pt x="305" y="121"/>
                  </a:lnTo>
                  <a:lnTo>
                    <a:pt x="301" y="119"/>
                  </a:lnTo>
                  <a:lnTo>
                    <a:pt x="298" y="119"/>
                  </a:lnTo>
                  <a:lnTo>
                    <a:pt x="298" y="121"/>
                  </a:lnTo>
                  <a:lnTo>
                    <a:pt x="298" y="123"/>
                  </a:lnTo>
                  <a:lnTo>
                    <a:pt x="296" y="123"/>
                  </a:lnTo>
                  <a:lnTo>
                    <a:pt x="296" y="126"/>
                  </a:lnTo>
                  <a:lnTo>
                    <a:pt x="294" y="126"/>
                  </a:lnTo>
                  <a:lnTo>
                    <a:pt x="294" y="126"/>
                  </a:lnTo>
                  <a:lnTo>
                    <a:pt x="289" y="128"/>
                  </a:lnTo>
                  <a:lnTo>
                    <a:pt x="289" y="128"/>
                  </a:lnTo>
                  <a:lnTo>
                    <a:pt x="289" y="128"/>
                  </a:lnTo>
                  <a:lnTo>
                    <a:pt x="286" y="133"/>
                  </a:lnTo>
                  <a:lnTo>
                    <a:pt x="284" y="135"/>
                  </a:lnTo>
                  <a:lnTo>
                    <a:pt x="284" y="138"/>
                  </a:lnTo>
                  <a:lnTo>
                    <a:pt x="284" y="140"/>
                  </a:lnTo>
                  <a:lnTo>
                    <a:pt x="284" y="142"/>
                  </a:lnTo>
                  <a:lnTo>
                    <a:pt x="284" y="142"/>
                  </a:lnTo>
                  <a:lnTo>
                    <a:pt x="282" y="142"/>
                  </a:lnTo>
                  <a:lnTo>
                    <a:pt x="282" y="145"/>
                  </a:lnTo>
                  <a:lnTo>
                    <a:pt x="279" y="145"/>
                  </a:lnTo>
                  <a:lnTo>
                    <a:pt x="282" y="147"/>
                  </a:lnTo>
                  <a:lnTo>
                    <a:pt x="282" y="147"/>
                  </a:lnTo>
                  <a:lnTo>
                    <a:pt x="282" y="149"/>
                  </a:lnTo>
                  <a:lnTo>
                    <a:pt x="286" y="166"/>
                  </a:lnTo>
                  <a:lnTo>
                    <a:pt x="289" y="173"/>
                  </a:lnTo>
                  <a:lnTo>
                    <a:pt x="289" y="178"/>
                  </a:lnTo>
                  <a:lnTo>
                    <a:pt x="289" y="178"/>
                  </a:lnTo>
                  <a:lnTo>
                    <a:pt x="289" y="180"/>
                  </a:lnTo>
                  <a:lnTo>
                    <a:pt x="291" y="180"/>
                  </a:lnTo>
                  <a:lnTo>
                    <a:pt x="291" y="180"/>
                  </a:lnTo>
                  <a:lnTo>
                    <a:pt x="294" y="180"/>
                  </a:lnTo>
                  <a:lnTo>
                    <a:pt x="294" y="180"/>
                  </a:lnTo>
                  <a:lnTo>
                    <a:pt x="296" y="183"/>
                  </a:lnTo>
                  <a:lnTo>
                    <a:pt x="298" y="187"/>
                  </a:lnTo>
                  <a:lnTo>
                    <a:pt x="298" y="187"/>
                  </a:lnTo>
                  <a:lnTo>
                    <a:pt x="301" y="190"/>
                  </a:lnTo>
                  <a:lnTo>
                    <a:pt x="301" y="190"/>
                  </a:lnTo>
                  <a:lnTo>
                    <a:pt x="303" y="190"/>
                  </a:lnTo>
                  <a:lnTo>
                    <a:pt x="305" y="190"/>
                  </a:lnTo>
                  <a:lnTo>
                    <a:pt x="305" y="190"/>
                  </a:lnTo>
                  <a:lnTo>
                    <a:pt x="308" y="190"/>
                  </a:lnTo>
                  <a:lnTo>
                    <a:pt x="313" y="194"/>
                  </a:lnTo>
                  <a:lnTo>
                    <a:pt x="313" y="194"/>
                  </a:lnTo>
                  <a:lnTo>
                    <a:pt x="315" y="194"/>
                  </a:lnTo>
                  <a:lnTo>
                    <a:pt x="315" y="194"/>
                  </a:lnTo>
                  <a:lnTo>
                    <a:pt x="320" y="194"/>
                  </a:lnTo>
                  <a:lnTo>
                    <a:pt x="320" y="192"/>
                  </a:lnTo>
                  <a:lnTo>
                    <a:pt x="320" y="192"/>
                  </a:lnTo>
                  <a:lnTo>
                    <a:pt x="324" y="194"/>
                  </a:lnTo>
                  <a:lnTo>
                    <a:pt x="327" y="194"/>
                  </a:lnTo>
                  <a:lnTo>
                    <a:pt x="331" y="197"/>
                  </a:lnTo>
                  <a:lnTo>
                    <a:pt x="331" y="197"/>
                  </a:lnTo>
                  <a:lnTo>
                    <a:pt x="331" y="197"/>
                  </a:lnTo>
                  <a:lnTo>
                    <a:pt x="334" y="197"/>
                  </a:lnTo>
                  <a:lnTo>
                    <a:pt x="341" y="197"/>
                  </a:lnTo>
                  <a:lnTo>
                    <a:pt x="343" y="194"/>
                  </a:lnTo>
                  <a:lnTo>
                    <a:pt x="348" y="192"/>
                  </a:lnTo>
                  <a:lnTo>
                    <a:pt x="350" y="192"/>
                  </a:lnTo>
                  <a:lnTo>
                    <a:pt x="350" y="192"/>
                  </a:lnTo>
                  <a:lnTo>
                    <a:pt x="353" y="192"/>
                  </a:lnTo>
                  <a:lnTo>
                    <a:pt x="355" y="192"/>
                  </a:lnTo>
                  <a:lnTo>
                    <a:pt x="357" y="194"/>
                  </a:lnTo>
                  <a:lnTo>
                    <a:pt x="360" y="194"/>
                  </a:lnTo>
                  <a:lnTo>
                    <a:pt x="360" y="194"/>
                  </a:lnTo>
                  <a:lnTo>
                    <a:pt x="362" y="192"/>
                  </a:lnTo>
                  <a:lnTo>
                    <a:pt x="362" y="192"/>
                  </a:lnTo>
                  <a:lnTo>
                    <a:pt x="365" y="190"/>
                  </a:lnTo>
                  <a:lnTo>
                    <a:pt x="365" y="190"/>
                  </a:lnTo>
                  <a:lnTo>
                    <a:pt x="367" y="185"/>
                  </a:lnTo>
                  <a:lnTo>
                    <a:pt x="367" y="185"/>
                  </a:lnTo>
                  <a:lnTo>
                    <a:pt x="367" y="183"/>
                  </a:lnTo>
                  <a:lnTo>
                    <a:pt x="369" y="183"/>
                  </a:lnTo>
                  <a:lnTo>
                    <a:pt x="372" y="180"/>
                  </a:lnTo>
                  <a:lnTo>
                    <a:pt x="374" y="180"/>
                  </a:lnTo>
                  <a:lnTo>
                    <a:pt x="376" y="180"/>
                  </a:lnTo>
                  <a:lnTo>
                    <a:pt x="379" y="180"/>
                  </a:lnTo>
                  <a:lnTo>
                    <a:pt x="379" y="180"/>
                  </a:lnTo>
                  <a:lnTo>
                    <a:pt x="379" y="183"/>
                  </a:lnTo>
                  <a:lnTo>
                    <a:pt x="381" y="183"/>
                  </a:lnTo>
                  <a:lnTo>
                    <a:pt x="381" y="183"/>
                  </a:lnTo>
                  <a:lnTo>
                    <a:pt x="381" y="183"/>
                  </a:lnTo>
                  <a:lnTo>
                    <a:pt x="381" y="185"/>
                  </a:lnTo>
                  <a:lnTo>
                    <a:pt x="381" y="185"/>
                  </a:lnTo>
                  <a:lnTo>
                    <a:pt x="381" y="185"/>
                  </a:lnTo>
                  <a:lnTo>
                    <a:pt x="381" y="187"/>
                  </a:lnTo>
                  <a:lnTo>
                    <a:pt x="381" y="187"/>
                  </a:lnTo>
                  <a:lnTo>
                    <a:pt x="379" y="190"/>
                  </a:lnTo>
                  <a:lnTo>
                    <a:pt x="379" y="190"/>
                  </a:lnTo>
                  <a:lnTo>
                    <a:pt x="379" y="192"/>
                  </a:lnTo>
                  <a:lnTo>
                    <a:pt x="381" y="192"/>
                  </a:lnTo>
                  <a:lnTo>
                    <a:pt x="381" y="194"/>
                  </a:lnTo>
                  <a:lnTo>
                    <a:pt x="381" y="194"/>
                  </a:lnTo>
                  <a:lnTo>
                    <a:pt x="381" y="197"/>
                  </a:lnTo>
                  <a:lnTo>
                    <a:pt x="381" y="197"/>
                  </a:lnTo>
                  <a:lnTo>
                    <a:pt x="381" y="199"/>
                  </a:lnTo>
                  <a:lnTo>
                    <a:pt x="381" y="199"/>
                  </a:lnTo>
                  <a:lnTo>
                    <a:pt x="381" y="199"/>
                  </a:lnTo>
                  <a:lnTo>
                    <a:pt x="381" y="202"/>
                  </a:lnTo>
                  <a:lnTo>
                    <a:pt x="381" y="202"/>
                  </a:lnTo>
                  <a:lnTo>
                    <a:pt x="381" y="204"/>
                  </a:lnTo>
                  <a:lnTo>
                    <a:pt x="384" y="204"/>
                  </a:lnTo>
                  <a:lnTo>
                    <a:pt x="386" y="209"/>
                  </a:lnTo>
                  <a:lnTo>
                    <a:pt x="386" y="209"/>
                  </a:lnTo>
                  <a:lnTo>
                    <a:pt x="386" y="211"/>
                  </a:lnTo>
                  <a:lnTo>
                    <a:pt x="386" y="211"/>
                  </a:lnTo>
                  <a:lnTo>
                    <a:pt x="386" y="211"/>
                  </a:lnTo>
                  <a:lnTo>
                    <a:pt x="386" y="213"/>
                  </a:lnTo>
                  <a:lnTo>
                    <a:pt x="384" y="213"/>
                  </a:lnTo>
                  <a:lnTo>
                    <a:pt x="386" y="216"/>
                  </a:lnTo>
                  <a:lnTo>
                    <a:pt x="386" y="218"/>
                  </a:lnTo>
                  <a:lnTo>
                    <a:pt x="384" y="218"/>
                  </a:lnTo>
                  <a:lnTo>
                    <a:pt x="384" y="218"/>
                  </a:lnTo>
                  <a:lnTo>
                    <a:pt x="381" y="220"/>
                  </a:lnTo>
                  <a:lnTo>
                    <a:pt x="381" y="220"/>
                  </a:lnTo>
                  <a:lnTo>
                    <a:pt x="381" y="220"/>
                  </a:lnTo>
                  <a:lnTo>
                    <a:pt x="381" y="220"/>
                  </a:lnTo>
                  <a:lnTo>
                    <a:pt x="379" y="223"/>
                  </a:lnTo>
                  <a:lnTo>
                    <a:pt x="379" y="223"/>
                  </a:lnTo>
                  <a:lnTo>
                    <a:pt x="376" y="223"/>
                  </a:lnTo>
                  <a:lnTo>
                    <a:pt x="374" y="223"/>
                  </a:lnTo>
                  <a:lnTo>
                    <a:pt x="372" y="220"/>
                  </a:lnTo>
                  <a:lnTo>
                    <a:pt x="372" y="220"/>
                  </a:lnTo>
                  <a:lnTo>
                    <a:pt x="369" y="220"/>
                  </a:lnTo>
                  <a:lnTo>
                    <a:pt x="367" y="220"/>
                  </a:lnTo>
                  <a:lnTo>
                    <a:pt x="365" y="220"/>
                  </a:lnTo>
                  <a:lnTo>
                    <a:pt x="362" y="220"/>
                  </a:lnTo>
                  <a:lnTo>
                    <a:pt x="362" y="220"/>
                  </a:lnTo>
                  <a:lnTo>
                    <a:pt x="350" y="225"/>
                  </a:lnTo>
                  <a:lnTo>
                    <a:pt x="346" y="225"/>
                  </a:lnTo>
                  <a:lnTo>
                    <a:pt x="343" y="225"/>
                  </a:lnTo>
                  <a:lnTo>
                    <a:pt x="341" y="225"/>
                  </a:lnTo>
                  <a:lnTo>
                    <a:pt x="341" y="225"/>
                  </a:lnTo>
                  <a:lnTo>
                    <a:pt x="331" y="230"/>
                  </a:lnTo>
                  <a:lnTo>
                    <a:pt x="327" y="230"/>
                  </a:lnTo>
                  <a:lnTo>
                    <a:pt x="324" y="232"/>
                  </a:lnTo>
                  <a:lnTo>
                    <a:pt x="324" y="232"/>
                  </a:lnTo>
                  <a:lnTo>
                    <a:pt x="324" y="235"/>
                  </a:lnTo>
                  <a:lnTo>
                    <a:pt x="322" y="235"/>
                  </a:lnTo>
                  <a:lnTo>
                    <a:pt x="322" y="237"/>
                  </a:lnTo>
                  <a:lnTo>
                    <a:pt x="322" y="237"/>
                  </a:lnTo>
                  <a:lnTo>
                    <a:pt x="322" y="237"/>
                  </a:lnTo>
                  <a:lnTo>
                    <a:pt x="322" y="237"/>
                  </a:lnTo>
                  <a:lnTo>
                    <a:pt x="324" y="242"/>
                  </a:lnTo>
                  <a:lnTo>
                    <a:pt x="327" y="244"/>
                  </a:lnTo>
                  <a:lnTo>
                    <a:pt x="327" y="246"/>
                  </a:lnTo>
                  <a:lnTo>
                    <a:pt x="327" y="249"/>
                  </a:lnTo>
                  <a:lnTo>
                    <a:pt x="327" y="251"/>
                  </a:lnTo>
                  <a:lnTo>
                    <a:pt x="327" y="251"/>
                  </a:lnTo>
                  <a:lnTo>
                    <a:pt x="324" y="254"/>
                  </a:lnTo>
                  <a:lnTo>
                    <a:pt x="324" y="254"/>
                  </a:lnTo>
                  <a:lnTo>
                    <a:pt x="322" y="254"/>
                  </a:lnTo>
                  <a:lnTo>
                    <a:pt x="320" y="254"/>
                  </a:lnTo>
                  <a:lnTo>
                    <a:pt x="317" y="256"/>
                  </a:lnTo>
                  <a:lnTo>
                    <a:pt x="317" y="256"/>
                  </a:lnTo>
                  <a:lnTo>
                    <a:pt x="317" y="256"/>
                  </a:lnTo>
                  <a:lnTo>
                    <a:pt x="315" y="256"/>
                  </a:lnTo>
                  <a:lnTo>
                    <a:pt x="315" y="258"/>
                  </a:lnTo>
                  <a:lnTo>
                    <a:pt x="315" y="258"/>
                  </a:lnTo>
                  <a:lnTo>
                    <a:pt x="317" y="261"/>
                  </a:lnTo>
                  <a:lnTo>
                    <a:pt x="322" y="268"/>
                  </a:lnTo>
                  <a:lnTo>
                    <a:pt x="327" y="270"/>
                  </a:lnTo>
                  <a:lnTo>
                    <a:pt x="331" y="270"/>
                  </a:lnTo>
                  <a:lnTo>
                    <a:pt x="331" y="270"/>
                  </a:lnTo>
                  <a:lnTo>
                    <a:pt x="334" y="270"/>
                  </a:lnTo>
                  <a:lnTo>
                    <a:pt x="334" y="270"/>
                  </a:lnTo>
                  <a:lnTo>
                    <a:pt x="336" y="270"/>
                  </a:lnTo>
                  <a:lnTo>
                    <a:pt x="336" y="270"/>
                  </a:lnTo>
                  <a:lnTo>
                    <a:pt x="341" y="275"/>
                  </a:lnTo>
                  <a:lnTo>
                    <a:pt x="343" y="277"/>
                  </a:lnTo>
                  <a:lnTo>
                    <a:pt x="346" y="277"/>
                  </a:lnTo>
                  <a:lnTo>
                    <a:pt x="346" y="282"/>
                  </a:lnTo>
                  <a:lnTo>
                    <a:pt x="348" y="287"/>
                  </a:lnTo>
                  <a:lnTo>
                    <a:pt x="348" y="289"/>
                  </a:lnTo>
                  <a:lnTo>
                    <a:pt x="348" y="291"/>
                  </a:lnTo>
                  <a:lnTo>
                    <a:pt x="346" y="294"/>
                  </a:lnTo>
                  <a:lnTo>
                    <a:pt x="346" y="294"/>
                  </a:lnTo>
                  <a:lnTo>
                    <a:pt x="343" y="294"/>
                  </a:lnTo>
                  <a:lnTo>
                    <a:pt x="334" y="301"/>
                  </a:lnTo>
                  <a:lnTo>
                    <a:pt x="334" y="301"/>
                  </a:lnTo>
                  <a:lnTo>
                    <a:pt x="331" y="301"/>
                  </a:lnTo>
                  <a:lnTo>
                    <a:pt x="329" y="301"/>
                  </a:lnTo>
                  <a:lnTo>
                    <a:pt x="329" y="301"/>
                  </a:lnTo>
                  <a:lnTo>
                    <a:pt x="329" y="301"/>
                  </a:lnTo>
                  <a:lnTo>
                    <a:pt x="329" y="301"/>
                  </a:lnTo>
                  <a:lnTo>
                    <a:pt x="329" y="299"/>
                  </a:lnTo>
                  <a:lnTo>
                    <a:pt x="329" y="296"/>
                  </a:lnTo>
                  <a:lnTo>
                    <a:pt x="329" y="296"/>
                  </a:lnTo>
                  <a:lnTo>
                    <a:pt x="329" y="296"/>
                  </a:lnTo>
                  <a:lnTo>
                    <a:pt x="327" y="294"/>
                  </a:lnTo>
                  <a:lnTo>
                    <a:pt x="327" y="294"/>
                  </a:lnTo>
                  <a:lnTo>
                    <a:pt x="327" y="291"/>
                  </a:lnTo>
                  <a:lnTo>
                    <a:pt x="327" y="291"/>
                  </a:lnTo>
                  <a:lnTo>
                    <a:pt x="324" y="291"/>
                  </a:lnTo>
                  <a:lnTo>
                    <a:pt x="324" y="291"/>
                  </a:lnTo>
                  <a:lnTo>
                    <a:pt x="322" y="291"/>
                  </a:lnTo>
                  <a:lnTo>
                    <a:pt x="322" y="291"/>
                  </a:lnTo>
                  <a:lnTo>
                    <a:pt x="322" y="291"/>
                  </a:lnTo>
                  <a:lnTo>
                    <a:pt x="320" y="289"/>
                  </a:lnTo>
                  <a:lnTo>
                    <a:pt x="320" y="289"/>
                  </a:lnTo>
                  <a:lnTo>
                    <a:pt x="320" y="291"/>
                  </a:lnTo>
                  <a:lnTo>
                    <a:pt x="317" y="291"/>
                  </a:lnTo>
                  <a:lnTo>
                    <a:pt x="317" y="294"/>
                  </a:lnTo>
                  <a:lnTo>
                    <a:pt x="320" y="296"/>
                  </a:lnTo>
                  <a:lnTo>
                    <a:pt x="320" y="299"/>
                  </a:lnTo>
                  <a:lnTo>
                    <a:pt x="320" y="299"/>
                  </a:lnTo>
                  <a:lnTo>
                    <a:pt x="320" y="299"/>
                  </a:lnTo>
                  <a:lnTo>
                    <a:pt x="317" y="303"/>
                  </a:lnTo>
                  <a:lnTo>
                    <a:pt x="317" y="303"/>
                  </a:lnTo>
                  <a:lnTo>
                    <a:pt x="317" y="306"/>
                  </a:lnTo>
                  <a:lnTo>
                    <a:pt x="317" y="306"/>
                  </a:lnTo>
                  <a:lnTo>
                    <a:pt x="320" y="308"/>
                  </a:lnTo>
                  <a:lnTo>
                    <a:pt x="320" y="318"/>
                  </a:lnTo>
                  <a:lnTo>
                    <a:pt x="320" y="320"/>
                  </a:lnTo>
                  <a:lnTo>
                    <a:pt x="322" y="322"/>
                  </a:lnTo>
                  <a:lnTo>
                    <a:pt x="327" y="329"/>
                  </a:lnTo>
                  <a:lnTo>
                    <a:pt x="327" y="332"/>
                  </a:lnTo>
                  <a:lnTo>
                    <a:pt x="329" y="334"/>
                  </a:lnTo>
                  <a:lnTo>
                    <a:pt x="327" y="334"/>
                  </a:lnTo>
                  <a:lnTo>
                    <a:pt x="327" y="336"/>
                  </a:lnTo>
                  <a:lnTo>
                    <a:pt x="327" y="336"/>
                  </a:lnTo>
                  <a:lnTo>
                    <a:pt x="327" y="339"/>
                  </a:lnTo>
                  <a:lnTo>
                    <a:pt x="324" y="339"/>
                  </a:lnTo>
                  <a:lnTo>
                    <a:pt x="324" y="341"/>
                  </a:lnTo>
                  <a:lnTo>
                    <a:pt x="324" y="341"/>
                  </a:lnTo>
                  <a:lnTo>
                    <a:pt x="322" y="341"/>
                  </a:lnTo>
                  <a:lnTo>
                    <a:pt x="320" y="341"/>
                  </a:lnTo>
                  <a:lnTo>
                    <a:pt x="320" y="341"/>
                  </a:lnTo>
                  <a:lnTo>
                    <a:pt x="320" y="341"/>
                  </a:lnTo>
                  <a:lnTo>
                    <a:pt x="317" y="344"/>
                  </a:lnTo>
                  <a:lnTo>
                    <a:pt x="313" y="344"/>
                  </a:lnTo>
                  <a:lnTo>
                    <a:pt x="310" y="341"/>
                  </a:lnTo>
                  <a:lnTo>
                    <a:pt x="308" y="339"/>
                  </a:lnTo>
                  <a:lnTo>
                    <a:pt x="303" y="334"/>
                  </a:lnTo>
                  <a:lnTo>
                    <a:pt x="301" y="334"/>
                  </a:lnTo>
                  <a:lnTo>
                    <a:pt x="301" y="332"/>
                  </a:lnTo>
                  <a:lnTo>
                    <a:pt x="301" y="332"/>
                  </a:lnTo>
                  <a:lnTo>
                    <a:pt x="301" y="329"/>
                  </a:lnTo>
                  <a:lnTo>
                    <a:pt x="303" y="329"/>
                  </a:lnTo>
                  <a:lnTo>
                    <a:pt x="303" y="327"/>
                  </a:lnTo>
                  <a:lnTo>
                    <a:pt x="303" y="325"/>
                  </a:lnTo>
                  <a:lnTo>
                    <a:pt x="303" y="325"/>
                  </a:lnTo>
                  <a:lnTo>
                    <a:pt x="301" y="325"/>
                  </a:lnTo>
                  <a:lnTo>
                    <a:pt x="301" y="325"/>
                  </a:lnTo>
                  <a:lnTo>
                    <a:pt x="296" y="325"/>
                  </a:lnTo>
                  <a:lnTo>
                    <a:pt x="294" y="327"/>
                  </a:lnTo>
                  <a:lnTo>
                    <a:pt x="291" y="327"/>
                  </a:lnTo>
                  <a:lnTo>
                    <a:pt x="291" y="329"/>
                  </a:lnTo>
                  <a:lnTo>
                    <a:pt x="291" y="329"/>
                  </a:lnTo>
                  <a:lnTo>
                    <a:pt x="289" y="334"/>
                  </a:lnTo>
                  <a:lnTo>
                    <a:pt x="289" y="334"/>
                  </a:lnTo>
                  <a:lnTo>
                    <a:pt x="289" y="336"/>
                  </a:lnTo>
                  <a:lnTo>
                    <a:pt x="286" y="336"/>
                  </a:lnTo>
                  <a:lnTo>
                    <a:pt x="284" y="336"/>
                  </a:lnTo>
                  <a:lnTo>
                    <a:pt x="284" y="336"/>
                  </a:lnTo>
                  <a:lnTo>
                    <a:pt x="282" y="336"/>
                  </a:lnTo>
                  <a:lnTo>
                    <a:pt x="282" y="334"/>
                  </a:lnTo>
                  <a:lnTo>
                    <a:pt x="282" y="332"/>
                  </a:lnTo>
                  <a:lnTo>
                    <a:pt x="279" y="332"/>
                  </a:lnTo>
                  <a:lnTo>
                    <a:pt x="279" y="329"/>
                  </a:lnTo>
                  <a:lnTo>
                    <a:pt x="277" y="329"/>
                  </a:lnTo>
                  <a:lnTo>
                    <a:pt x="272" y="329"/>
                  </a:lnTo>
                  <a:lnTo>
                    <a:pt x="270" y="329"/>
                  </a:lnTo>
                  <a:lnTo>
                    <a:pt x="268" y="329"/>
                  </a:lnTo>
                  <a:lnTo>
                    <a:pt x="260" y="327"/>
                  </a:lnTo>
                  <a:lnTo>
                    <a:pt x="258" y="327"/>
                  </a:lnTo>
                  <a:lnTo>
                    <a:pt x="256" y="327"/>
                  </a:lnTo>
                  <a:lnTo>
                    <a:pt x="251" y="327"/>
                  </a:lnTo>
                  <a:lnTo>
                    <a:pt x="251" y="327"/>
                  </a:lnTo>
                  <a:lnTo>
                    <a:pt x="249" y="327"/>
                  </a:lnTo>
                  <a:lnTo>
                    <a:pt x="249" y="325"/>
                  </a:lnTo>
                  <a:lnTo>
                    <a:pt x="246" y="325"/>
                  </a:lnTo>
                  <a:lnTo>
                    <a:pt x="246" y="322"/>
                  </a:lnTo>
                  <a:lnTo>
                    <a:pt x="246" y="322"/>
                  </a:lnTo>
                  <a:lnTo>
                    <a:pt x="249" y="320"/>
                  </a:lnTo>
                  <a:lnTo>
                    <a:pt x="249" y="320"/>
                  </a:lnTo>
                  <a:lnTo>
                    <a:pt x="246" y="318"/>
                  </a:lnTo>
                  <a:lnTo>
                    <a:pt x="246" y="318"/>
                  </a:lnTo>
                  <a:lnTo>
                    <a:pt x="246" y="318"/>
                  </a:lnTo>
                  <a:lnTo>
                    <a:pt x="244" y="320"/>
                  </a:lnTo>
                  <a:lnTo>
                    <a:pt x="241" y="320"/>
                  </a:lnTo>
                  <a:lnTo>
                    <a:pt x="241" y="322"/>
                  </a:lnTo>
                  <a:lnTo>
                    <a:pt x="239" y="322"/>
                  </a:lnTo>
                  <a:lnTo>
                    <a:pt x="239" y="325"/>
                  </a:lnTo>
                  <a:lnTo>
                    <a:pt x="239" y="327"/>
                  </a:lnTo>
                  <a:lnTo>
                    <a:pt x="239" y="329"/>
                  </a:lnTo>
                  <a:lnTo>
                    <a:pt x="239" y="332"/>
                  </a:lnTo>
                  <a:lnTo>
                    <a:pt x="239" y="334"/>
                  </a:lnTo>
                  <a:lnTo>
                    <a:pt x="239" y="339"/>
                  </a:lnTo>
                  <a:lnTo>
                    <a:pt x="239" y="339"/>
                  </a:lnTo>
                  <a:lnTo>
                    <a:pt x="239" y="344"/>
                  </a:lnTo>
                  <a:lnTo>
                    <a:pt x="239" y="344"/>
                  </a:lnTo>
                  <a:lnTo>
                    <a:pt x="239" y="346"/>
                  </a:lnTo>
                  <a:lnTo>
                    <a:pt x="234" y="351"/>
                  </a:lnTo>
                  <a:lnTo>
                    <a:pt x="225" y="355"/>
                  </a:lnTo>
                  <a:lnTo>
                    <a:pt x="225" y="358"/>
                  </a:lnTo>
                  <a:lnTo>
                    <a:pt x="223" y="360"/>
                  </a:lnTo>
                  <a:lnTo>
                    <a:pt x="225" y="360"/>
                  </a:lnTo>
                  <a:lnTo>
                    <a:pt x="225" y="362"/>
                  </a:lnTo>
                  <a:lnTo>
                    <a:pt x="225" y="362"/>
                  </a:lnTo>
                  <a:lnTo>
                    <a:pt x="225" y="362"/>
                  </a:lnTo>
                  <a:lnTo>
                    <a:pt x="225" y="362"/>
                  </a:lnTo>
                  <a:lnTo>
                    <a:pt x="225" y="365"/>
                  </a:lnTo>
                  <a:lnTo>
                    <a:pt x="225" y="365"/>
                  </a:lnTo>
                  <a:lnTo>
                    <a:pt x="225" y="367"/>
                  </a:lnTo>
                  <a:lnTo>
                    <a:pt x="223" y="367"/>
                  </a:lnTo>
                  <a:lnTo>
                    <a:pt x="213" y="372"/>
                  </a:lnTo>
                  <a:lnTo>
                    <a:pt x="208" y="374"/>
                  </a:lnTo>
                  <a:lnTo>
                    <a:pt x="204" y="377"/>
                  </a:lnTo>
                  <a:lnTo>
                    <a:pt x="201" y="377"/>
                  </a:lnTo>
                  <a:lnTo>
                    <a:pt x="199" y="377"/>
                  </a:lnTo>
                  <a:lnTo>
                    <a:pt x="199" y="377"/>
                  </a:lnTo>
                  <a:lnTo>
                    <a:pt x="199" y="374"/>
                  </a:lnTo>
                  <a:lnTo>
                    <a:pt x="197" y="374"/>
                  </a:lnTo>
                  <a:lnTo>
                    <a:pt x="197" y="374"/>
                  </a:lnTo>
                  <a:lnTo>
                    <a:pt x="194" y="374"/>
                  </a:lnTo>
                  <a:lnTo>
                    <a:pt x="194" y="374"/>
                  </a:lnTo>
                  <a:lnTo>
                    <a:pt x="194" y="374"/>
                  </a:lnTo>
                  <a:lnTo>
                    <a:pt x="194" y="374"/>
                  </a:lnTo>
                  <a:lnTo>
                    <a:pt x="194" y="379"/>
                  </a:lnTo>
                  <a:lnTo>
                    <a:pt x="194" y="379"/>
                  </a:lnTo>
                  <a:lnTo>
                    <a:pt x="194" y="381"/>
                  </a:lnTo>
                  <a:lnTo>
                    <a:pt x="192" y="384"/>
                  </a:lnTo>
                  <a:lnTo>
                    <a:pt x="192" y="386"/>
                  </a:lnTo>
                  <a:lnTo>
                    <a:pt x="192" y="386"/>
                  </a:lnTo>
                  <a:lnTo>
                    <a:pt x="192" y="389"/>
                  </a:lnTo>
                  <a:lnTo>
                    <a:pt x="192" y="389"/>
                  </a:lnTo>
                  <a:lnTo>
                    <a:pt x="189" y="389"/>
                  </a:lnTo>
                  <a:lnTo>
                    <a:pt x="189" y="389"/>
                  </a:lnTo>
                  <a:lnTo>
                    <a:pt x="187" y="386"/>
                  </a:lnTo>
                  <a:lnTo>
                    <a:pt x="185" y="386"/>
                  </a:lnTo>
                  <a:lnTo>
                    <a:pt x="185" y="386"/>
                  </a:lnTo>
                  <a:lnTo>
                    <a:pt x="180" y="386"/>
                  </a:lnTo>
                  <a:lnTo>
                    <a:pt x="178" y="384"/>
                  </a:lnTo>
                  <a:lnTo>
                    <a:pt x="178" y="381"/>
                  </a:lnTo>
                  <a:lnTo>
                    <a:pt x="178" y="379"/>
                  </a:lnTo>
                  <a:lnTo>
                    <a:pt x="178" y="379"/>
                  </a:lnTo>
                  <a:lnTo>
                    <a:pt x="170" y="374"/>
                  </a:lnTo>
                  <a:lnTo>
                    <a:pt x="168" y="374"/>
                  </a:lnTo>
                  <a:lnTo>
                    <a:pt x="168" y="372"/>
                  </a:lnTo>
                  <a:lnTo>
                    <a:pt x="168" y="370"/>
                  </a:lnTo>
                  <a:lnTo>
                    <a:pt x="166" y="365"/>
                  </a:lnTo>
                  <a:lnTo>
                    <a:pt x="166" y="365"/>
                  </a:lnTo>
                  <a:lnTo>
                    <a:pt x="168" y="360"/>
                  </a:lnTo>
                  <a:lnTo>
                    <a:pt x="170" y="358"/>
                  </a:lnTo>
                  <a:lnTo>
                    <a:pt x="170" y="358"/>
                  </a:lnTo>
                  <a:lnTo>
                    <a:pt x="170" y="358"/>
                  </a:lnTo>
                  <a:lnTo>
                    <a:pt x="173" y="358"/>
                  </a:lnTo>
                  <a:lnTo>
                    <a:pt x="173" y="358"/>
                  </a:lnTo>
                  <a:lnTo>
                    <a:pt x="175" y="360"/>
                  </a:lnTo>
                  <a:lnTo>
                    <a:pt x="178" y="360"/>
                  </a:lnTo>
                  <a:lnTo>
                    <a:pt x="178" y="360"/>
                  </a:lnTo>
                  <a:lnTo>
                    <a:pt x="180" y="362"/>
                  </a:lnTo>
                  <a:lnTo>
                    <a:pt x="180" y="362"/>
                  </a:lnTo>
                  <a:lnTo>
                    <a:pt x="182" y="362"/>
                  </a:lnTo>
                  <a:lnTo>
                    <a:pt x="185" y="362"/>
                  </a:lnTo>
                  <a:lnTo>
                    <a:pt x="185" y="362"/>
                  </a:lnTo>
                  <a:lnTo>
                    <a:pt x="187" y="360"/>
                  </a:lnTo>
                  <a:lnTo>
                    <a:pt x="189" y="360"/>
                  </a:lnTo>
                  <a:lnTo>
                    <a:pt x="189" y="360"/>
                  </a:lnTo>
                  <a:lnTo>
                    <a:pt x="192" y="362"/>
                  </a:lnTo>
                  <a:lnTo>
                    <a:pt x="194" y="362"/>
                  </a:lnTo>
                  <a:lnTo>
                    <a:pt x="194" y="362"/>
                  </a:lnTo>
                  <a:lnTo>
                    <a:pt x="194" y="362"/>
                  </a:lnTo>
                  <a:lnTo>
                    <a:pt x="197" y="362"/>
                  </a:lnTo>
                  <a:lnTo>
                    <a:pt x="197" y="360"/>
                  </a:lnTo>
                  <a:lnTo>
                    <a:pt x="197" y="358"/>
                  </a:lnTo>
                  <a:lnTo>
                    <a:pt x="199" y="355"/>
                  </a:lnTo>
                  <a:lnTo>
                    <a:pt x="201" y="353"/>
                  </a:lnTo>
                  <a:lnTo>
                    <a:pt x="204" y="351"/>
                  </a:lnTo>
                  <a:lnTo>
                    <a:pt x="204" y="348"/>
                  </a:lnTo>
                  <a:lnTo>
                    <a:pt x="204" y="348"/>
                  </a:lnTo>
                  <a:lnTo>
                    <a:pt x="199" y="346"/>
                  </a:lnTo>
                  <a:lnTo>
                    <a:pt x="197" y="344"/>
                  </a:lnTo>
                  <a:lnTo>
                    <a:pt x="197" y="341"/>
                  </a:lnTo>
                  <a:lnTo>
                    <a:pt x="197" y="339"/>
                  </a:lnTo>
                  <a:lnTo>
                    <a:pt x="199" y="336"/>
                  </a:lnTo>
                  <a:lnTo>
                    <a:pt x="201" y="332"/>
                  </a:lnTo>
                  <a:lnTo>
                    <a:pt x="204" y="329"/>
                  </a:lnTo>
                  <a:lnTo>
                    <a:pt x="204" y="327"/>
                  </a:lnTo>
                  <a:lnTo>
                    <a:pt x="204" y="325"/>
                  </a:lnTo>
                  <a:lnTo>
                    <a:pt x="201" y="322"/>
                  </a:lnTo>
                  <a:lnTo>
                    <a:pt x="201" y="322"/>
                  </a:lnTo>
                  <a:lnTo>
                    <a:pt x="201" y="322"/>
                  </a:lnTo>
                  <a:lnTo>
                    <a:pt x="199" y="322"/>
                  </a:lnTo>
                  <a:lnTo>
                    <a:pt x="199" y="320"/>
                  </a:lnTo>
                  <a:lnTo>
                    <a:pt x="197" y="320"/>
                  </a:lnTo>
                  <a:lnTo>
                    <a:pt x="197" y="318"/>
                  </a:lnTo>
                  <a:lnTo>
                    <a:pt x="197" y="313"/>
                  </a:lnTo>
                  <a:lnTo>
                    <a:pt x="197" y="310"/>
                  </a:lnTo>
                  <a:lnTo>
                    <a:pt x="194" y="310"/>
                  </a:lnTo>
                  <a:lnTo>
                    <a:pt x="194" y="308"/>
                  </a:lnTo>
                  <a:lnTo>
                    <a:pt x="197" y="303"/>
                  </a:lnTo>
                  <a:lnTo>
                    <a:pt x="197" y="301"/>
                  </a:lnTo>
                  <a:lnTo>
                    <a:pt x="199" y="301"/>
                  </a:lnTo>
                  <a:lnTo>
                    <a:pt x="199" y="301"/>
                  </a:lnTo>
                  <a:lnTo>
                    <a:pt x="201" y="301"/>
                  </a:lnTo>
                  <a:lnTo>
                    <a:pt x="206" y="303"/>
                  </a:lnTo>
                  <a:lnTo>
                    <a:pt x="206" y="303"/>
                  </a:lnTo>
                  <a:lnTo>
                    <a:pt x="208" y="303"/>
                  </a:lnTo>
                  <a:lnTo>
                    <a:pt x="211" y="303"/>
                  </a:lnTo>
                  <a:lnTo>
                    <a:pt x="211" y="301"/>
                  </a:lnTo>
                  <a:lnTo>
                    <a:pt x="211" y="301"/>
                  </a:lnTo>
                  <a:lnTo>
                    <a:pt x="211" y="299"/>
                  </a:lnTo>
                  <a:lnTo>
                    <a:pt x="211" y="299"/>
                  </a:lnTo>
                  <a:lnTo>
                    <a:pt x="211" y="287"/>
                  </a:lnTo>
                  <a:lnTo>
                    <a:pt x="208" y="282"/>
                  </a:lnTo>
                  <a:lnTo>
                    <a:pt x="206" y="280"/>
                  </a:lnTo>
                  <a:lnTo>
                    <a:pt x="204" y="280"/>
                  </a:lnTo>
                  <a:lnTo>
                    <a:pt x="204" y="277"/>
                  </a:lnTo>
                  <a:lnTo>
                    <a:pt x="204" y="277"/>
                  </a:lnTo>
                  <a:lnTo>
                    <a:pt x="204" y="275"/>
                  </a:lnTo>
                  <a:lnTo>
                    <a:pt x="204" y="273"/>
                  </a:lnTo>
                  <a:lnTo>
                    <a:pt x="201" y="268"/>
                  </a:lnTo>
                  <a:lnTo>
                    <a:pt x="199" y="265"/>
                  </a:lnTo>
                  <a:lnTo>
                    <a:pt x="199" y="265"/>
                  </a:lnTo>
                  <a:lnTo>
                    <a:pt x="197" y="265"/>
                  </a:lnTo>
                  <a:lnTo>
                    <a:pt x="194" y="265"/>
                  </a:lnTo>
                  <a:lnTo>
                    <a:pt x="194" y="265"/>
                  </a:lnTo>
                  <a:lnTo>
                    <a:pt x="185" y="270"/>
                  </a:lnTo>
                  <a:lnTo>
                    <a:pt x="180" y="270"/>
                  </a:lnTo>
                  <a:lnTo>
                    <a:pt x="173" y="273"/>
                  </a:lnTo>
                  <a:lnTo>
                    <a:pt x="163" y="275"/>
                  </a:lnTo>
                  <a:lnTo>
                    <a:pt x="159" y="275"/>
                  </a:lnTo>
                  <a:lnTo>
                    <a:pt x="156" y="275"/>
                  </a:lnTo>
                  <a:lnTo>
                    <a:pt x="149" y="273"/>
                  </a:lnTo>
                  <a:lnTo>
                    <a:pt x="147" y="273"/>
                  </a:lnTo>
                  <a:lnTo>
                    <a:pt x="142" y="273"/>
                  </a:lnTo>
                  <a:lnTo>
                    <a:pt x="140" y="273"/>
                  </a:lnTo>
                  <a:lnTo>
                    <a:pt x="137" y="273"/>
                  </a:lnTo>
                  <a:lnTo>
                    <a:pt x="135" y="273"/>
                  </a:lnTo>
                  <a:lnTo>
                    <a:pt x="133" y="270"/>
                  </a:lnTo>
                  <a:lnTo>
                    <a:pt x="133" y="270"/>
                  </a:lnTo>
                  <a:lnTo>
                    <a:pt x="130" y="268"/>
                  </a:lnTo>
                  <a:lnTo>
                    <a:pt x="130" y="268"/>
                  </a:lnTo>
                  <a:lnTo>
                    <a:pt x="130" y="265"/>
                  </a:lnTo>
                  <a:lnTo>
                    <a:pt x="133" y="263"/>
                  </a:lnTo>
                  <a:lnTo>
                    <a:pt x="135" y="261"/>
                  </a:lnTo>
                  <a:lnTo>
                    <a:pt x="135" y="261"/>
                  </a:lnTo>
                  <a:lnTo>
                    <a:pt x="135" y="258"/>
                  </a:lnTo>
                  <a:lnTo>
                    <a:pt x="135" y="258"/>
                  </a:lnTo>
                  <a:lnTo>
                    <a:pt x="135" y="256"/>
                  </a:lnTo>
                  <a:lnTo>
                    <a:pt x="133" y="254"/>
                  </a:lnTo>
                  <a:lnTo>
                    <a:pt x="133" y="251"/>
                  </a:lnTo>
                  <a:lnTo>
                    <a:pt x="133" y="251"/>
                  </a:lnTo>
                  <a:lnTo>
                    <a:pt x="133" y="251"/>
                  </a:lnTo>
                  <a:lnTo>
                    <a:pt x="133" y="249"/>
                  </a:lnTo>
                  <a:lnTo>
                    <a:pt x="135" y="251"/>
                  </a:lnTo>
                  <a:lnTo>
                    <a:pt x="135" y="251"/>
                  </a:lnTo>
                  <a:lnTo>
                    <a:pt x="137" y="254"/>
                  </a:lnTo>
                  <a:lnTo>
                    <a:pt x="140" y="256"/>
                  </a:lnTo>
                  <a:lnTo>
                    <a:pt x="142" y="256"/>
                  </a:lnTo>
                  <a:lnTo>
                    <a:pt x="142" y="256"/>
                  </a:lnTo>
                  <a:lnTo>
                    <a:pt x="144" y="256"/>
                  </a:lnTo>
                  <a:lnTo>
                    <a:pt x="147" y="256"/>
                  </a:lnTo>
                  <a:lnTo>
                    <a:pt x="149" y="256"/>
                  </a:lnTo>
                  <a:lnTo>
                    <a:pt x="152" y="256"/>
                  </a:lnTo>
                  <a:lnTo>
                    <a:pt x="154" y="256"/>
                  </a:lnTo>
                  <a:lnTo>
                    <a:pt x="154" y="254"/>
                  </a:lnTo>
                  <a:lnTo>
                    <a:pt x="156" y="254"/>
                  </a:lnTo>
                  <a:lnTo>
                    <a:pt x="156" y="251"/>
                  </a:lnTo>
                  <a:lnTo>
                    <a:pt x="156" y="251"/>
                  </a:lnTo>
                  <a:lnTo>
                    <a:pt x="159" y="249"/>
                  </a:lnTo>
                  <a:lnTo>
                    <a:pt x="156" y="249"/>
                  </a:lnTo>
                  <a:lnTo>
                    <a:pt x="156" y="249"/>
                  </a:lnTo>
                  <a:lnTo>
                    <a:pt x="156" y="249"/>
                  </a:lnTo>
                  <a:lnTo>
                    <a:pt x="152" y="251"/>
                  </a:lnTo>
                  <a:lnTo>
                    <a:pt x="147" y="251"/>
                  </a:lnTo>
                  <a:lnTo>
                    <a:pt x="144" y="251"/>
                  </a:lnTo>
                  <a:lnTo>
                    <a:pt x="142" y="251"/>
                  </a:lnTo>
                  <a:lnTo>
                    <a:pt x="140" y="249"/>
                  </a:lnTo>
                  <a:lnTo>
                    <a:pt x="140" y="249"/>
                  </a:lnTo>
                  <a:lnTo>
                    <a:pt x="140" y="246"/>
                  </a:lnTo>
                  <a:lnTo>
                    <a:pt x="140" y="246"/>
                  </a:lnTo>
                  <a:lnTo>
                    <a:pt x="140" y="244"/>
                  </a:lnTo>
                  <a:lnTo>
                    <a:pt x="140" y="244"/>
                  </a:lnTo>
                  <a:lnTo>
                    <a:pt x="140" y="244"/>
                  </a:lnTo>
                  <a:lnTo>
                    <a:pt x="142" y="244"/>
                  </a:lnTo>
                  <a:lnTo>
                    <a:pt x="144" y="246"/>
                  </a:lnTo>
                  <a:lnTo>
                    <a:pt x="144" y="246"/>
                  </a:lnTo>
                  <a:lnTo>
                    <a:pt x="147" y="246"/>
                  </a:lnTo>
                  <a:lnTo>
                    <a:pt x="147" y="246"/>
                  </a:lnTo>
                  <a:lnTo>
                    <a:pt x="147" y="244"/>
                  </a:lnTo>
                  <a:lnTo>
                    <a:pt x="147" y="244"/>
                  </a:lnTo>
                  <a:lnTo>
                    <a:pt x="147" y="242"/>
                  </a:lnTo>
                  <a:lnTo>
                    <a:pt x="144" y="239"/>
                  </a:lnTo>
                  <a:lnTo>
                    <a:pt x="144" y="239"/>
                  </a:lnTo>
                  <a:lnTo>
                    <a:pt x="144" y="239"/>
                  </a:lnTo>
                  <a:lnTo>
                    <a:pt x="144" y="237"/>
                  </a:lnTo>
                  <a:lnTo>
                    <a:pt x="147" y="232"/>
                  </a:lnTo>
                  <a:lnTo>
                    <a:pt x="147" y="232"/>
                  </a:lnTo>
                  <a:lnTo>
                    <a:pt x="149" y="230"/>
                  </a:lnTo>
                  <a:lnTo>
                    <a:pt x="149" y="230"/>
                  </a:lnTo>
                  <a:lnTo>
                    <a:pt x="147" y="230"/>
                  </a:lnTo>
                  <a:lnTo>
                    <a:pt x="147" y="230"/>
                  </a:lnTo>
                  <a:lnTo>
                    <a:pt x="147" y="230"/>
                  </a:lnTo>
                  <a:lnTo>
                    <a:pt x="142" y="230"/>
                  </a:lnTo>
                  <a:lnTo>
                    <a:pt x="137" y="232"/>
                  </a:lnTo>
                  <a:lnTo>
                    <a:pt x="135" y="232"/>
                  </a:lnTo>
                  <a:lnTo>
                    <a:pt x="128" y="230"/>
                  </a:lnTo>
                  <a:lnTo>
                    <a:pt x="128" y="232"/>
                  </a:lnTo>
                  <a:lnTo>
                    <a:pt x="125" y="232"/>
                  </a:lnTo>
                  <a:lnTo>
                    <a:pt x="125" y="232"/>
                  </a:lnTo>
                  <a:lnTo>
                    <a:pt x="125" y="232"/>
                  </a:lnTo>
                  <a:lnTo>
                    <a:pt x="125" y="235"/>
                  </a:lnTo>
                  <a:lnTo>
                    <a:pt x="125" y="235"/>
                  </a:lnTo>
                  <a:lnTo>
                    <a:pt x="125" y="235"/>
                  </a:lnTo>
                  <a:lnTo>
                    <a:pt x="123" y="237"/>
                  </a:lnTo>
                  <a:lnTo>
                    <a:pt x="123" y="237"/>
                  </a:lnTo>
                  <a:lnTo>
                    <a:pt x="123" y="239"/>
                  </a:lnTo>
                  <a:lnTo>
                    <a:pt x="121" y="239"/>
                  </a:lnTo>
                  <a:lnTo>
                    <a:pt x="121" y="239"/>
                  </a:lnTo>
                  <a:lnTo>
                    <a:pt x="123" y="244"/>
                  </a:lnTo>
                  <a:lnTo>
                    <a:pt x="123" y="246"/>
                  </a:lnTo>
                  <a:lnTo>
                    <a:pt x="123" y="249"/>
                  </a:lnTo>
                  <a:lnTo>
                    <a:pt x="121" y="249"/>
                  </a:lnTo>
                  <a:lnTo>
                    <a:pt x="121" y="251"/>
                  </a:lnTo>
                  <a:lnTo>
                    <a:pt x="121" y="251"/>
                  </a:lnTo>
                  <a:lnTo>
                    <a:pt x="121" y="251"/>
                  </a:lnTo>
                  <a:lnTo>
                    <a:pt x="118" y="251"/>
                  </a:lnTo>
                  <a:lnTo>
                    <a:pt x="116" y="249"/>
                  </a:lnTo>
                  <a:lnTo>
                    <a:pt x="116" y="249"/>
                  </a:lnTo>
                  <a:lnTo>
                    <a:pt x="116" y="249"/>
                  </a:lnTo>
                  <a:lnTo>
                    <a:pt x="114" y="254"/>
                  </a:lnTo>
                  <a:lnTo>
                    <a:pt x="111" y="254"/>
                  </a:lnTo>
                  <a:lnTo>
                    <a:pt x="111" y="254"/>
                  </a:lnTo>
                  <a:lnTo>
                    <a:pt x="109" y="254"/>
                  </a:lnTo>
                  <a:lnTo>
                    <a:pt x="107" y="254"/>
                  </a:lnTo>
                  <a:lnTo>
                    <a:pt x="107" y="254"/>
                  </a:lnTo>
                  <a:lnTo>
                    <a:pt x="102" y="251"/>
                  </a:lnTo>
                  <a:lnTo>
                    <a:pt x="102" y="251"/>
                  </a:lnTo>
                  <a:lnTo>
                    <a:pt x="99" y="251"/>
                  </a:lnTo>
                  <a:lnTo>
                    <a:pt x="99" y="249"/>
                  </a:lnTo>
                  <a:lnTo>
                    <a:pt x="99" y="249"/>
                  </a:lnTo>
                  <a:lnTo>
                    <a:pt x="97" y="246"/>
                  </a:lnTo>
                  <a:lnTo>
                    <a:pt x="95" y="246"/>
                  </a:lnTo>
                  <a:lnTo>
                    <a:pt x="92" y="244"/>
                  </a:lnTo>
                  <a:lnTo>
                    <a:pt x="90" y="244"/>
                  </a:lnTo>
                  <a:lnTo>
                    <a:pt x="90" y="246"/>
                  </a:lnTo>
                  <a:lnTo>
                    <a:pt x="90" y="246"/>
                  </a:lnTo>
                  <a:lnTo>
                    <a:pt x="92" y="254"/>
                  </a:lnTo>
                  <a:lnTo>
                    <a:pt x="92" y="254"/>
                  </a:lnTo>
                  <a:lnTo>
                    <a:pt x="92" y="256"/>
                  </a:lnTo>
                  <a:lnTo>
                    <a:pt x="92" y="258"/>
                  </a:lnTo>
                  <a:lnTo>
                    <a:pt x="92" y="261"/>
                  </a:lnTo>
                  <a:lnTo>
                    <a:pt x="92" y="263"/>
                  </a:lnTo>
                  <a:lnTo>
                    <a:pt x="92" y="263"/>
                  </a:lnTo>
                  <a:lnTo>
                    <a:pt x="95" y="263"/>
                  </a:lnTo>
                  <a:lnTo>
                    <a:pt x="97" y="263"/>
                  </a:lnTo>
                  <a:lnTo>
                    <a:pt x="99" y="263"/>
                  </a:lnTo>
                  <a:lnTo>
                    <a:pt x="102" y="263"/>
                  </a:lnTo>
                  <a:lnTo>
                    <a:pt x="102" y="263"/>
                  </a:lnTo>
                  <a:lnTo>
                    <a:pt x="104" y="263"/>
                  </a:lnTo>
                  <a:lnTo>
                    <a:pt x="104" y="263"/>
                  </a:lnTo>
                  <a:lnTo>
                    <a:pt x="107" y="263"/>
                  </a:lnTo>
                  <a:lnTo>
                    <a:pt x="107" y="263"/>
                  </a:lnTo>
                  <a:lnTo>
                    <a:pt x="109" y="263"/>
                  </a:lnTo>
                  <a:lnTo>
                    <a:pt x="109" y="265"/>
                  </a:lnTo>
                  <a:lnTo>
                    <a:pt x="109" y="265"/>
                  </a:lnTo>
                  <a:lnTo>
                    <a:pt x="107" y="268"/>
                  </a:lnTo>
                  <a:lnTo>
                    <a:pt x="107" y="270"/>
                  </a:lnTo>
                  <a:lnTo>
                    <a:pt x="107" y="273"/>
                  </a:lnTo>
                  <a:lnTo>
                    <a:pt x="107" y="273"/>
                  </a:lnTo>
                  <a:lnTo>
                    <a:pt x="107" y="275"/>
                  </a:lnTo>
                  <a:lnTo>
                    <a:pt x="107" y="277"/>
                  </a:lnTo>
                  <a:lnTo>
                    <a:pt x="104" y="277"/>
                  </a:lnTo>
                  <a:lnTo>
                    <a:pt x="104" y="280"/>
                  </a:lnTo>
                  <a:lnTo>
                    <a:pt x="102" y="280"/>
                  </a:lnTo>
                  <a:lnTo>
                    <a:pt x="97" y="280"/>
                  </a:lnTo>
                  <a:lnTo>
                    <a:pt x="97" y="280"/>
                  </a:lnTo>
                  <a:lnTo>
                    <a:pt x="95" y="277"/>
                  </a:lnTo>
                  <a:lnTo>
                    <a:pt x="95" y="277"/>
                  </a:lnTo>
                  <a:lnTo>
                    <a:pt x="92" y="275"/>
                  </a:lnTo>
                  <a:lnTo>
                    <a:pt x="92" y="273"/>
                  </a:lnTo>
                  <a:lnTo>
                    <a:pt x="90" y="273"/>
                  </a:lnTo>
                  <a:lnTo>
                    <a:pt x="90" y="270"/>
                  </a:lnTo>
                  <a:lnTo>
                    <a:pt x="88" y="270"/>
                  </a:lnTo>
                  <a:lnTo>
                    <a:pt x="88" y="268"/>
                  </a:lnTo>
                  <a:lnTo>
                    <a:pt x="88" y="265"/>
                  </a:lnTo>
                  <a:lnTo>
                    <a:pt x="88" y="265"/>
                  </a:lnTo>
                  <a:lnTo>
                    <a:pt x="85" y="265"/>
                  </a:lnTo>
                  <a:lnTo>
                    <a:pt x="85" y="265"/>
                  </a:lnTo>
                  <a:lnTo>
                    <a:pt x="85" y="265"/>
                  </a:lnTo>
                  <a:lnTo>
                    <a:pt x="85" y="270"/>
                  </a:lnTo>
                  <a:lnTo>
                    <a:pt x="85" y="275"/>
                  </a:lnTo>
                  <a:lnTo>
                    <a:pt x="85" y="275"/>
                  </a:lnTo>
                  <a:lnTo>
                    <a:pt x="85" y="277"/>
                  </a:lnTo>
                  <a:lnTo>
                    <a:pt x="85" y="280"/>
                  </a:lnTo>
                  <a:lnTo>
                    <a:pt x="83" y="289"/>
                  </a:lnTo>
                  <a:lnTo>
                    <a:pt x="78" y="294"/>
                  </a:lnTo>
                  <a:lnTo>
                    <a:pt x="78" y="296"/>
                  </a:lnTo>
                  <a:lnTo>
                    <a:pt x="78" y="296"/>
                  </a:lnTo>
                  <a:lnTo>
                    <a:pt x="78" y="299"/>
                  </a:lnTo>
                  <a:lnTo>
                    <a:pt x="78" y="299"/>
                  </a:lnTo>
                  <a:lnTo>
                    <a:pt x="78" y="301"/>
                  </a:lnTo>
                  <a:lnTo>
                    <a:pt x="90" y="303"/>
                  </a:lnTo>
                  <a:lnTo>
                    <a:pt x="92" y="303"/>
                  </a:lnTo>
                  <a:lnTo>
                    <a:pt x="92" y="306"/>
                  </a:lnTo>
                  <a:lnTo>
                    <a:pt x="92" y="308"/>
                  </a:lnTo>
                  <a:lnTo>
                    <a:pt x="92" y="310"/>
                  </a:lnTo>
                  <a:lnTo>
                    <a:pt x="90" y="313"/>
                  </a:lnTo>
                  <a:lnTo>
                    <a:pt x="85" y="318"/>
                  </a:lnTo>
                  <a:lnTo>
                    <a:pt x="83" y="320"/>
                  </a:lnTo>
                  <a:lnTo>
                    <a:pt x="83" y="320"/>
                  </a:lnTo>
                  <a:lnTo>
                    <a:pt x="83" y="322"/>
                  </a:lnTo>
                  <a:lnTo>
                    <a:pt x="83" y="325"/>
                  </a:lnTo>
                  <a:lnTo>
                    <a:pt x="83" y="327"/>
                  </a:lnTo>
                  <a:lnTo>
                    <a:pt x="81" y="327"/>
                  </a:lnTo>
                  <a:lnTo>
                    <a:pt x="81" y="329"/>
                  </a:lnTo>
                  <a:lnTo>
                    <a:pt x="81" y="329"/>
                  </a:lnTo>
                  <a:lnTo>
                    <a:pt x="83" y="329"/>
                  </a:lnTo>
                  <a:lnTo>
                    <a:pt x="83" y="329"/>
                  </a:lnTo>
                  <a:lnTo>
                    <a:pt x="88" y="329"/>
                  </a:lnTo>
                  <a:lnTo>
                    <a:pt x="90" y="329"/>
                  </a:lnTo>
                  <a:lnTo>
                    <a:pt x="92" y="332"/>
                  </a:lnTo>
                  <a:lnTo>
                    <a:pt x="95" y="332"/>
                  </a:lnTo>
                  <a:lnTo>
                    <a:pt x="97" y="334"/>
                  </a:lnTo>
                  <a:lnTo>
                    <a:pt x="97" y="334"/>
                  </a:lnTo>
                  <a:lnTo>
                    <a:pt x="97" y="336"/>
                  </a:lnTo>
                  <a:lnTo>
                    <a:pt x="97" y="344"/>
                  </a:lnTo>
                  <a:lnTo>
                    <a:pt x="99" y="346"/>
                  </a:lnTo>
                  <a:lnTo>
                    <a:pt x="99" y="348"/>
                  </a:lnTo>
                  <a:lnTo>
                    <a:pt x="99" y="351"/>
                  </a:lnTo>
                  <a:lnTo>
                    <a:pt x="102" y="351"/>
                  </a:lnTo>
                  <a:lnTo>
                    <a:pt x="102" y="353"/>
                  </a:lnTo>
                  <a:lnTo>
                    <a:pt x="104" y="355"/>
                  </a:lnTo>
                  <a:lnTo>
                    <a:pt x="107" y="355"/>
                  </a:lnTo>
                  <a:lnTo>
                    <a:pt x="107" y="358"/>
                  </a:lnTo>
                  <a:lnTo>
                    <a:pt x="107" y="358"/>
                  </a:lnTo>
                  <a:lnTo>
                    <a:pt x="107" y="360"/>
                  </a:lnTo>
                  <a:lnTo>
                    <a:pt x="107" y="360"/>
                  </a:lnTo>
                  <a:lnTo>
                    <a:pt x="104" y="362"/>
                  </a:lnTo>
                  <a:lnTo>
                    <a:pt x="99" y="377"/>
                  </a:lnTo>
                  <a:lnTo>
                    <a:pt x="99" y="381"/>
                  </a:lnTo>
                  <a:lnTo>
                    <a:pt x="99" y="384"/>
                  </a:lnTo>
                  <a:lnTo>
                    <a:pt x="99" y="386"/>
                  </a:lnTo>
                  <a:lnTo>
                    <a:pt x="99" y="389"/>
                  </a:lnTo>
                  <a:lnTo>
                    <a:pt x="102" y="391"/>
                  </a:lnTo>
                  <a:lnTo>
                    <a:pt x="104" y="393"/>
                  </a:lnTo>
                  <a:lnTo>
                    <a:pt x="104" y="398"/>
                  </a:lnTo>
                  <a:lnTo>
                    <a:pt x="104" y="400"/>
                  </a:lnTo>
                  <a:lnTo>
                    <a:pt x="104" y="403"/>
                  </a:lnTo>
                  <a:lnTo>
                    <a:pt x="104" y="405"/>
                  </a:lnTo>
                  <a:lnTo>
                    <a:pt x="102" y="407"/>
                  </a:lnTo>
                  <a:lnTo>
                    <a:pt x="102" y="407"/>
                  </a:lnTo>
                  <a:lnTo>
                    <a:pt x="99" y="410"/>
                  </a:lnTo>
                  <a:lnTo>
                    <a:pt x="99" y="410"/>
                  </a:lnTo>
                  <a:lnTo>
                    <a:pt x="99" y="412"/>
                  </a:lnTo>
                  <a:lnTo>
                    <a:pt x="97" y="417"/>
                  </a:lnTo>
                  <a:lnTo>
                    <a:pt x="97" y="419"/>
                  </a:lnTo>
                  <a:lnTo>
                    <a:pt x="95" y="422"/>
                  </a:lnTo>
                  <a:lnTo>
                    <a:pt x="95" y="422"/>
                  </a:lnTo>
                  <a:lnTo>
                    <a:pt x="90" y="426"/>
                  </a:lnTo>
                  <a:lnTo>
                    <a:pt x="90" y="426"/>
                  </a:lnTo>
                  <a:lnTo>
                    <a:pt x="88" y="426"/>
                  </a:lnTo>
                  <a:lnTo>
                    <a:pt x="85" y="426"/>
                  </a:lnTo>
                  <a:lnTo>
                    <a:pt x="78" y="431"/>
                  </a:lnTo>
                  <a:lnTo>
                    <a:pt x="76" y="431"/>
                  </a:lnTo>
                  <a:lnTo>
                    <a:pt x="71" y="433"/>
                  </a:lnTo>
                  <a:lnTo>
                    <a:pt x="69" y="436"/>
                  </a:lnTo>
                  <a:lnTo>
                    <a:pt x="62" y="443"/>
                  </a:lnTo>
                  <a:lnTo>
                    <a:pt x="59" y="443"/>
                  </a:lnTo>
                  <a:lnTo>
                    <a:pt x="57" y="452"/>
                  </a:lnTo>
                  <a:lnTo>
                    <a:pt x="57" y="452"/>
                  </a:lnTo>
                  <a:lnTo>
                    <a:pt x="57" y="455"/>
                  </a:lnTo>
                  <a:lnTo>
                    <a:pt x="57" y="455"/>
                  </a:lnTo>
                  <a:lnTo>
                    <a:pt x="57" y="457"/>
                  </a:lnTo>
                  <a:lnTo>
                    <a:pt x="59" y="457"/>
                  </a:lnTo>
                  <a:lnTo>
                    <a:pt x="59" y="457"/>
                  </a:lnTo>
                  <a:lnTo>
                    <a:pt x="64" y="457"/>
                  </a:lnTo>
                  <a:lnTo>
                    <a:pt x="66" y="460"/>
                  </a:lnTo>
                  <a:lnTo>
                    <a:pt x="69" y="460"/>
                  </a:lnTo>
                  <a:lnTo>
                    <a:pt x="71" y="460"/>
                  </a:lnTo>
                  <a:lnTo>
                    <a:pt x="71" y="460"/>
                  </a:lnTo>
                  <a:lnTo>
                    <a:pt x="73" y="460"/>
                  </a:lnTo>
                  <a:lnTo>
                    <a:pt x="73" y="462"/>
                  </a:lnTo>
                  <a:lnTo>
                    <a:pt x="76" y="462"/>
                  </a:lnTo>
                  <a:lnTo>
                    <a:pt x="76" y="464"/>
                  </a:lnTo>
                  <a:lnTo>
                    <a:pt x="78" y="464"/>
                  </a:lnTo>
                  <a:lnTo>
                    <a:pt x="78" y="467"/>
                  </a:lnTo>
                  <a:lnTo>
                    <a:pt x="78" y="467"/>
                  </a:lnTo>
                  <a:lnTo>
                    <a:pt x="73" y="469"/>
                  </a:lnTo>
                  <a:lnTo>
                    <a:pt x="66" y="474"/>
                  </a:lnTo>
                  <a:lnTo>
                    <a:pt x="59" y="476"/>
                  </a:lnTo>
                  <a:lnTo>
                    <a:pt x="50" y="481"/>
                  </a:lnTo>
                  <a:lnTo>
                    <a:pt x="47" y="481"/>
                  </a:lnTo>
                  <a:lnTo>
                    <a:pt x="47" y="481"/>
                  </a:lnTo>
                  <a:lnTo>
                    <a:pt x="45" y="478"/>
                  </a:lnTo>
                  <a:lnTo>
                    <a:pt x="43" y="478"/>
                  </a:lnTo>
                  <a:lnTo>
                    <a:pt x="40" y="478"/>
                  </a:lnTo>
                  <a:lnTo>
                    <a:pt x="40" y="478"/>
                  </a:lnTo>
                  <a:lnTo>
                    <a:pt x="38" y="481"/>
                  </a:lnTo>
                  <a:lnTo>
                    <a:pt x="38" y="481"/>
                  </a:lnTo>
                  <a:lnTo>
                    <a:pt x="36" y="481"/>
                  </a:lnTo>
                  <a:lnTo>
                    <a:pt x="33" y="483"/>
                  </a:lnTo>
                  <a:lnTo>
                    <a:pt x="36" y="490"/>
                  </a:lnTo>
                  <a:lnTo>
                    <a:pt x="38" y="500"/>
                  </a:lnTo>
                  <a:lnTo>
                    <a:pt x="38" y="502"/>
                  </a:lnTo>
                  <a:lnTo>
                    <a:pt x="38" y="504"/>
                  </a:lnTo>
                  <a:lnTo>
                    <a:pt x="38" y="504"/>
                  </a:lnTo>
                  <a:lnTo>
                    <a:pt x="40" y="504"/>
                  </a:lnTo>
                  <a:lnTo>
                    <a:pt x="40" y="504"/>
                  </a:lnTo>
                  <a:lnTo>
                    <a:pt x="40" y="502"/>
                  </a:lnTo>
                  <a:lnTo>
                    <a:pt x="43" y="502"/>
                  </a:lnTo>
                  <a:lnTo>
                    <a:pt x="43" y="502"/>
                  </a:lnTo>
                  <a:lnTo>
                    <a:pt x="45" y="504"/>
                  </a:lnTo>
                  <a:lnTo>
                    <a:pt x="47" y="507"/>
                  </a:lnTo>
                  <a:lnTo>
                    <a:pt x="50" y="509"/>
                  </a:lnTo>
                  <a:lnTo>
                    <a:pt x="50" y="512"/>
                  </a:lnTo>
                  <a:lnTo>
                    <a:pt x="40" y="531"/>
                  </a:lnTo>
                  <a:lnTo>
                    <a:pt x="38" y="533"/>
                  </a:lnTo>
                  <a:lnTo>
                    <a:pt x="38" y="533"/>
                  </a:lnTo>
                  <a:lnTo>
                    <a:pt x="36" y="535"/>
                  </a:lnTo>
                  <a:lnTo>
                    <a:pt x="36" y="535"/>
                  </a:lnTo>
                  <a:lnTo>
                    <a:pt x="33" y="535"/>
                  </a:lnTo>
                  <a:lnTo>
                    <a:pt x="33" y="535"/>
                  </a:lnTo>
                  <a:lnTo>
                    <a:pt x="31" y="535"/>
                  </a:lnTo>
                  <a:lnTo>
                    <a:pt x="28" y="535"/>
                  </a:lnTo>
                  <a:lnTo>
                    <a:pt x="28" y="535"/>
                  </a:lnTo>
                  <a:lnTo>
                    <a:pt x="19" y="542"/>
                  </a:lnTo>
                  <a:lnTo>
                    <a:pt x="14" y="547"/>
                  </a:lnTo>
                  <a:lnTo>
                    <a:pt x="14" y="549"/>
                  </a:lnTo>
                  <a:lnTo>
                    <a:pt x="12" y="549"/>
                  </a:lnTo>
                  <a:lnTo>
                    <a:pt x="12" y="549"/>
                  </a:lnTo>
                  <a:lnTo>
                    <a:pt x="9" y="549"/>
                  </a:lnTo>
                  <a:lnTo>
                    <a:pt x="2" y="547"/>
                  </a:lnTo>
                  <a:lnTo>
                    <a:pt x="2" y="547"/>
                  </a:lnTo>
                  <a:lnTo>
                    <a:pt x="2" y="547"/>
                  </a:lnTo>
                  <a:lnTo>
                    <a:pt x="0" y="547"/>
                  </a:lnTo>
                  <a:lnTo>
                    <a:pt x="0" y="549"/>
                  </a:lnTo>
                  <a:lnTo>
                    <a:pt x="0" y="552"/>
                  </a:lnTo>
                  <a:lnTo>
                    <a:pt x="0" y="552"/>
                  </a:lnTo>
                  <a:lnTo>
                    <a:pt x="0" y="554"/>
                  </a:lnTo>
                  <a:lnTo>
                    <a:pt x="5" y="559"/>
                  </a:lnTo>
                  <a:lnTo>
                    <a:pt x="7" y="561"/>
                  </a:lnTo>
                  <a:lnTo>
                    <a:pt x="9" y="561"/>
                  </a:lnTo>
                  <a:lnTo>
                    <a:pt x="9" y="561"/>
                  </a:lnTo>
                  <a:lnTo>
                    <a:pt x="14" y="561"/>
                  </a:lnTo>
                  <a:lnTo>
                    <a:pt x="19" y="561"/>
                  </a:lnTo>
                  <a:lnTo>
                    <a:pt x="21" y="561"/>
                  </a:lnTo>
                  <a:lnTo>
                    <a:pt x="24" y="561"/>
                  </a:lnTo>
                  <a:lnTo>
                    <a:pt x="24" y="564"/>
                  </a:lnTo>
                  <a:lnTo>
                    <a:pt x="24" y="564"/>
                  </a:lnTo>
                  <a:lnTo>
                    <a:pt x="24" y="566"/>
                  </a:lnTo>
                  <a:lnTo>
                    <a:pt x="24" y="566"/>
                  </a:lnTo>
                  <a:lnTo>
                    <a:pt x="24" y="568"/>
                  </a:lnTo>
                  <a:lnTo>
                    <a:pt x="21" y="568"/>
                  </a:lnTo>
                  <a:lnTo>
                    <a:pt x="21" y="571"/>
                  </a:lnTo>
                  <a:lnTo>
                    <a:pt x="19" y="571"/>
                  </a:lnTo>
                  <a:lnTo>
                    <a:pt x="17" y="571"/>
                  </a:lnTo>
                  <a:lnTo>
                    <a:pt x="14" y="573"/>
                  </a:lnTo>
                  <a:lnTo>
                    <a:pt x="12" y="573"/>
                  </a:lnTo>
                  <a:lnTo>
                    <a:pt x="12" y="571"/>
                  </a:lnTo>
                  <a:lnTo>
                    <a:pt x="9" y="571"/>
                  </a:lnTo>
                  <a:lnTo>
                    <a:pt x="9" y="571"/>
                  </a:lnTo>
                  <a:lnTo>
                    <a:pt x="7" y="568"/>
                  </a:lnTo>
                  <a:lnTo>
                    <a:pt x="7" y="568"/>
                  </a:lnTo>
                  <a:lnTo>
                    <a:pt x="5" y="568"/>
                  </a:lnTo>
                  <a:lnTo>
                    <a:pt x="5" y="568"/>
                  </a:lnTo>
                  <a:lnTo>
                    <a:pt x="5" y="568"/>
                  </a:lnTo>
                  <a:lnTo>
                    <a:pt x="5" y="571"/>
                  </a:lnTo>
                  <a:lnTo>
                    <a:pt x="2" y="573"/>
                  </a:lnTo>
                  <a:lnTo>
                    <a:pt x="2" y="575"/>
                  </a:lnTo>
                  <a:lnTo>
                    <a:pt x="2" y="578"/>
                  </a:lnTo>
                  <a:lnTo>
                    <a:pt x="2" y="580"/>
                  </a:lnTo>
                  <a:lnTo>
                    <a:pt x="5" y="583"/>
                  </a:lnTo>
                  <a:lnTo>
                    <a:pt x="2" y="585"/>
                  </a:lnTo>
                  <a:lnTo>
                    <a:pt x="5" y="587"/>
                  </a:lnTo>
                  <a:lnTo>
                    <a:pt x="5" y="587"/>
                  </a:lnTo>
                  <a:lnTo>
                    <a:pt x="7" y="590"/>
                  </a:lnTo>
                  <a:lnTo>
                    <a:pt x="7" y="590"/>
                  </a:lnTo>
                  <a:lnTo>
                    <a:pt x="9" y="592"/>
                  </a:lnTo>
                  <a:lnTo>
                    <a:pt x="9" y="594"/>
                  </a:lnTo>
                  <a:lnTo>
                    <a:pt x="9" y="597"/>
                  </a:lnTo>
                  <a:lnTo>
                    <a:pt x="9" y="599"/>
                  </a:lnTo>
                  <a:lnTo>
                    <a:pt x="9" y="599"/>
                  </a:lnTo>
                  <a:lnTo>
                    <a:pt x="12" y="602"/>
                  </a:lnTo>
                  <a:lnTo>
                    <a:pt x="12" y="604"/>
                  </a:lnTo>
                  <a:lnTo>
                    <a:pt x="12" y="604"/>
                  </a:lnTo>
                  <a:lnTo>
                    <a:pt x="12" y="609"/>
                  </a:lnTo>
                  <a:lnTo>
                    <a:pt x="12" y="618"/>
                  </a:lnTo>
                  <a:lnTo>
                    <a:pt x="14" y="618"/>
                  </a:lnTo>
                  <a:lnTo>
                    <a:pt x="17" y="620"/>
                  </a:lnTo>
                  <a:lnTo>
                    <a:pt x="19" y="620"/>
                  </a:lnTo>
                  <a:lnTo>
                    <a:pt x="21" y="620"/>
                  </a:lnTo>
                  <a:lnTo>
                    <a:pt x="24" y="620"/>
                  </a:lnTo>
                  <a:lnTo>
                    <a:pt x="26" y="620"/>
                  </a:lnTo>
                  <a:lnTo>
                    <a:pt x="28" y="618"/>
                  </a:lnTo>
                  <a:lnTo>
                    <a:pt x="28" y="618"/>
                  </a:lnTo>
                  <a:lnTo>
                    <a:pt x="28" y="618"/>
                  </a:lnTo>
                  <a:lnTo>
                    <a:pt x="28" y="616"/>
                  </a:lnTo>
                  <a:lnTo>
                    <a:pt x="28" y="616"/>
                  </a:lnTo>
                  <a:lnTo>
                    <a:pt x="31" y="616"/>
                  </a:lnTo>
                  <a:lnTo>
                    <a:pt x="31" y="616"/>
                  </a:lnTo>
                  <a:lnTo>
                    <a:pt x="33" y="616"/>
                  </a:lnTo>
                  <a:lnTo>
                    <a:pt x="36" y="613"/>
                  </a:lnTo>
                  <a:lnTo>
                    <a:pt x="36" y="613"/>
                  </a:lnTo>
                  <a:lnTo>
                    <a:pt x="40" y="609"/>
                  </a:lnTo>
                  <a:lnTo>
                    <a:pt x="43" y="609"/>
                  </a:lnTo>
                  <a:lnTo>
                    <a:pt x="45" y="611"/>
                  </a:lnTo>
                  <a:lnTo>
                    <a:pt x="52" y="618"/>
                  </a:lnTo>
                  <a:lnTo>
                    <a:pt x="52" y="623"/>
                  </a:lnTo>
                  <a:lnTo>
                    <a:pt x="52" y="623"/>
                  </a:lnTo>
                  <a:lnTo>
                    <a:pt x="52" y="635"/>
                  </a:lnTo>
                  <a:lnTo>
                    <a:pt x="52" y="637"/>
                  </a:lnTo>
                  <a:lnTo>
                    <a:pt x="52" y="637"/>
                  </a:lnTo>
                  <a:lnTo>
                    <a:pt x="54" y="639"/>
                  </a:lnTo>
                  <a:lnTo>
                    <a:pt x="54" y="642"/>
                  </a:lnTo>
                  <a:lnTo>
                    <a:pt x="54" y="644"/>
                  </a:lnTo>
                  <a:lnTo>
                    <a:pt x="54" y="647"/>
                  </a:lnTo>
                  <a:lnTo>
                    <a:pt x="57" y="647"/>
                  </a:lnTo>
                  <a:lnTo>
                    <a:pt x="57" y="649"/>
                  </a:lnTo>
                  <a:lnTo>
                    <a:pt x="59" y="649"/>
                  </a:lnTo>
                  <a:lnTo>
                    <a:pt x="64" y="654"/>
                  </a:lnTo>
                  <a:lnTo>
                    <a:pt x="66" y="654"/>
                  </a:lnTo>
                  <a:lnTo>
                    <a:pt x="71" y="656"/>
                  </a:lnTo>
                  <a:lnTo>
                    <a:pt x="73" y="656"/>
                  </a:lnTo>
                  <a:lnTo>
                    <a:pt x="73" y="658"/>
                  </a:lnTo>
                  <a:lnTo>
                    <a:pt x="76" y="658"/>
                  </a:lnTo>
                  <a:lnTo>
                    <a:pt x="78" y="661"/>
                  </a:lnTo>
                  <a:lnTo>
                    <a:pt x="81" y="661"/>
                  </a:lnTo>
                  <a:lnTo>
                    <a:pt x="83" y="661"/>
                  </a:lnTo>
                  <a:lnTo>
                    <a:pt x="95" y="658"/>
                  </a:lnTo>
                  <a:lnTo>
                    <a:pt x="95" y="658"/>
                  </a:lnTo>
                  <a:lnTo>
                    <a:pt x="99" y="661"/>
                  </a:lnTo>
                  <a:lnTo>
                    <a:pt x="99" y="661"/>
                  </a:lnTo>
                  <a:lnTo>
                    <a:pt x="102" y="661"/>
                  </a:lnTo>
                  <a:lnTo>
                    <a:pt x="102" y="663"/>
                  </a:lnTo>
                  <a:lnTo>
                    <a:pt x="104" y="663"/>
                  </a:lnTo>
                  <a:lnTo>
                    <a:pt x="107" y="663"/>
                  </a:lnTo>
                  <a:lnTo>
                    <a:pt x="111" y="665"/>
                  </a:lnTo>
                  <a:lnTo>
                    <a:pt x="111" y="665"/>
                  </a:lnTo>
                  <a:lnTo>
                    <a:pt x="116" y="665"/>
                  </a:lnTo>
                  <a:lnTo>
                    <a:pt x="116" y="668"/>
                  </a:lnTo>
                  <a:lnTo>
                    <a:pt x="118" y="670"/>
                  </a:lnTo>
                  <a:lnTo>
                    <a:pt x="123" y="675"/>
                  </a:lnTo>
                  <a:lnTo>
                    <a:pt x="123" y="680"/>
                  </a:lnTo>
                  <a:lnTo>
                    <a:pt x="125" y="680"/>
                  </a:lnTo>
                  <a:lnTo>
                    <a:pt x="125" y="682"/>
                  </a:lnTo>
                  <a:lnTo>
                    <a:pt x="128" y="682"/>
                  </a:lnTo>
                  <a:lnTo>
                    <a:pt x="128" y="682"/>
                  </a:lnTo>
                  <a:lnTo>
                    <a:pt x="135" y="687"/>
                  </a:lnTo>
                  <a:lnTo>
                    <a:pt x="147" y="689"/>
                  </a:lnTo>
                  <a:lnTo>
                    <a:pt x="152" y="687"/>
                  </a:lnTo>
                  <a:lnTo>
                    <a:pt x="152" y="689"/>
                  </a:lnTo>
                  <a:lnTo>
                    <a:pt x="154" y="689"/>
                  </a:lnTo>
                  <a:lnTo>
                    <a:pt x="154" y="689"/>
                  </a:lnTo>
                  <a:lnTo>
                    <a:pt x="166" y="689"/>
                  </a:lnTo>
                  <a:lnTo>
                    <a:pt x="170" y="689"/>
                  </a:lnTo>
                  <a:lnTo>
                    <a:pt x="173" y="689"/>
                  </a:lnTo>
                  <a:lnTo>
                    <a:pt x="175" y="689"/>
                  </a:lnTo>
                  <a:lnTo>
                    <a:pt x="180" y="689"/>
                  </a:lnTo>
                  <a:lnTo>
                    <a:pt x="180" y="687"/>
                  </a:lnTo>
                  <a:lnTo>
                    <a:pt x="182" y="687"/>
                  </a:lnTo>
                  <a:lnTo>
                    <a:pt x="187" y="689"/>
                  </a:lnTo>
                  <a:lnTo>
                    <a:pt x="192" y="689"/>
                  </a:lnTo>
                  <a:lnTo>
                    <a:pt x="204" y="689"/>
                  </a:lnTo>
                  <a:lnTo>
                    <a:pt x="211" y="687"/>
                  </a:lnTo>
                  <a:lnTo>
                    <a:pt x="215" y="687"/>
                  </a:lnTo>
                  <a:lnTo>
                    <a:pt x="218" y="687"/>
                  </a:lnTo>
                  <a:lnTo>
                    <a:pt x="220" y="687"/>
                  </a:lnTo>
                  <a:lnTo>
                    <a:pt x="225" y="689"/>
                  </a:lnTo>
                  <a:lnTo>
                    <a:pt x="230" y="689"/>
                  </a:lnTo>
                  <a:lnTo>
                    <a:pt x="232" y="689"/>
                  </a:lnTo>
                  <a:lnTo>
                    <a:pt x="232" y="689"/>
                  </a:lnTo>
                  <a:lnTo>
                    <a:pt x="234" y="689"/>
                  </a:lnTo>
                  <a:lnTo>
                    <a:pt x="234" y="689"/>
                  </a:lnTo>
                  <a:lnTo>
                    <a:pt x="237" y="691"/>
                  </a:lnTo>
                  <a:lnTo>
                    <a:pt x="239" y="694"/>
                  </a:lnTo>
                  <a:lnTo>
                    <a:pt x="241" y="701"/>
                  </a:lnTo>
                  <a:lnTo>
                    <a:pt x="241" y="706"/>
                  </a:lnTo>
                  <a:lnTo>
                    <a:pt x="241" y="710"/>
                  </a:lnTo>
                  <a:lnTo>
                    <a:pt x="241" y="713"/>
                  </a:lnTo>
                  <a:lnTo>
                    <a:pt x="241" y="713"/>
                  </a:lnTo>
                  <a:lnTo>
                    <a:pt x="239" y="713"/>
                  </a:lnTo>
                  <a:lnTo>
                    <a:pt x="239" y="713"/>
                  </a:lnTo>
                  <a:lnTo>
                    <a:pt x="239" y="713"/>
                  </a:lnTo>
                  <a:lnTo>
                    <a:pt x="237" y="715"/>
                  </a:lnTo>
                  <a:lnTo>
                    <a:pt x="237" y="715"/>
                  </a:lnTo>
                  <a:lnTo>
                    <a:pt x="237" y="715"/>
                  </a:lnTo>
                  <a:lnTo>
                    <a:pt x="237" y="715"/>
                  </a:lnTo>
                  <a:lnTo>
                    <a:pt x="237" y="715"/>
                  </a:lnTo>
                  <a:lnTo>
                    <a:pt x="239" y="715"/>
                  </a:lnTo>
                  <a:lnTo>
                    <a:pt x="241" y="722"/>
                  </a:lnTo>
                  <a:lnTo>
                    <a:pt x="244" y="725"/>
                  </a:lnTo>
                  <a:lnTo>
                    <a:pt x="246" y="725"/>
                  </a:lnTo>
                  <a:lnTo>
                    <a:pt x="258" y="727"/>
                  </a:lnTo>
                  <a:lnTo>
                    <a:pt x="263" y="725"/>
                  </a:lnTo>
                  <a:lnTo>
                    <a:pt x="270" y="725"/>
                  </a:lnTo>
                  <a:lnTo>
                    <a:pt x="272" y="722"/>
                  </a:lnTo>
                  <a:lnTo>
                    <a:pt x="275" y="722"/>
                  </a:lnTo>
                  <a:lnTo>
                    <a:pt x="277" y="720"/>
                  </a:lnTo>
                  <a:lnTo>
                    <a:pt x="279" y="718"/>
                  </a:lnTo>
                  <a:lnTo>
                    <a:pt x="282" y="715"/>
                  </a:lnTo>
                  <a:lnTo>
                    <a:pt x="282" y="713"/>
                  </a:lnTo>
                  <a:lnTo>
                    <a:pt x="286" y="710"/>
                  </a:lnTo>
                  <a:lnTo>
                    <a:pt x="289" y="710"/>
                  </a:lnTo>
                  <a:lnTo>
                    <a:pt x="296" y="710"/>
                  </a:lnTo>
                  <a:lnTo>
                    <a:pt x="298" y="710"/>
                  </a:lnTo>
                  <a:lnTo>
                    <a:pt x="298" y="708"/>
                  </a:lnTo>
                  <a:lnTo>
                    <a:pt x="301" y="706"/>
                  </a:lnTo>
                  <a:lnTo>
                    <a:pt x="301" y="703"/>
                  </a:lnTo>
                  <a:lnTo>
                    <a:pt x="301" y="699"/>
                  </a:lnTo>
                  <a:lnTo>
                    <a:pt x="298" y="696"/>
                  </a:lnTo>
                  <a:lnTo>
                    <a:pt x="298" y="694"/>
                  </a:lnTo>
                  <a:lnTo>
                    <a:pt x="298" y="694"/>
                  </a:lnTo>
                  <a:lnTo>
                    <a:pt x="298" y="691"/>
                  </a:lnTo>
                  <a:lnTo>
                    <a:pt x="301" y="691"/>
                  </a:lnTo>
                  <a:lnTo>
                    <a:pt x="303" y="689"/>
                  </a:lnTo>
                  <a:lnTo>
                    <a:pt x="308" y="687"/>
                  </a:lnTo>
                  <a:lnTo>
                    <a:pt x="308" y="684"/>
                  </a:lnTo>
                  <a:lnTo>
                    <a:pt x="310" y="684"/>
                  </a:lnTo>
                  <a:lnTo>
                    <a:pt x="313" y="680"/>
                  </a:lnTo>
                  <a:lnTo>
                    <a:pt x="313" y="677"/>
                  </a:lnTo>
                  <a:lnTo>
                    <a:pt x="315" y="677"/>
                  </a:lnTo>
                  <a:lnTo>
                    <a:pt x="315" y="675"/>
                  </a:lnTo>
                  <a:lnTo>
                    <a:pt x="315" y="675"/>
                  </a:lnTo>
                  <a:lnTo>
                    <a:pt x="315" y="675"/>
                  </a:lnTo>
                  <a:lnTo>
                    <a:pt x="315" y="673"/>
                  </a:lnTo>
                  <a:lnTo>
                    <a:pt x="315" y="673"/>
                  </a:lnTo>
                  <a:lnTo>
                    <a:pt x="315" y="673"/>
                  </a:lnTo>
                  <a:lnTo>
                    <a:pt x="315" y="670"/>
                  </a:lnTo>
                  <a:lnTo>
                    <a:pt x="315" y="670"/>
                  </a:lnTo>
                  <a:lnTo>
                    <a:pt x="317" y="668"/>
                  </a:lnTo>
                  <a:lnTo>
                    <a:pt x="317" y="663"/>
                  </a:lnTo>
                  <a:lnTo>
                    <a:pt x="320" y="661"/>
                  </a:lnTo>
                  <a:lnTo>
                    <a:pt x="322" y="661"/>
                  </a:lnTo>
                  <a:lnTo>
                    <a:pt x="329" y="661"/>
                  </a:lnTo>
                  <a:lnTo>
                    <a:pt x="331" y="658"/>
                  </a:lnTo>
                  <a:lnTo>
                    <a:pt x="343" y="649"/>
                  </a:lnTo>
                  <a:lnTo>
                    <a:pt x="348" y="647"/>
                  </a:lnTo>
                  <a:lnTo>
                    <a:pt x="353" y="647"/>
                  </a:lnTo>
                  <a:lnTo>
                    <a:pt x="360" y="647"/>
                  </a:lnTo>
                  <a:lnTo>
                    <a:pt x="360" y="647"/>
                  </a:lnTo>
                  <a:lnTo>
                    <a:pt x="362" y="647"/>
                  </a:lnTo>
                  <a:lnTo>
                    <a:pt x="362" y="647"/>
                  </a:lnTo>
                  <a:lnTo>
                    <a:pt x="362" y="647"/>
                  </a:lnTo>
                  <a:lnTo>
                    <a:pt x="362" y="649"/>
                  </a:lnTo>
                  <a:lnTo>
                    <a:pt x="365" y="649"/>
                  </a:lnTo>
                  <a:lnTo>
                    <a:pt x="365" y="649"/>
                  </a:lnTo>
                  <a:lnTo>
                    <a:pt x="365" y="649"/>
                  </a:lnTo>
                  <a:lnTo>
                    <a:pt x="367" y="649"/>
                  </a:lnTo>
                  <a:lnTo>
                    <a:pt x="367" y="649"/>
                  </a:lnTo>
                  <a:lnTo>
                    <a:pt x="367" y="647"/>
                  </a:lnTo>
                  <a:lnTo>
                    <a:pt x="369" y="644"/>
                  </a:lnTo>
                  <a:lnTo>
                    <a:pt x="369" y="644"/>
                  </a:lnTo>
                  <a:lnTo>
                    <a:pt x="374" y="644"/>
                  </a:lnTo>
                  <a:lnTo>
                    <a:pt x="374" y="644"/>
                  </a:lnTo>
                  <a:lnTo>
                    <a:pt x="376" y="642"/>
                  </a:lnTo>
                  <a:lnTo>
                    <a:pt x="376" y="639"/>
                  </a:lnTo>
                  <a:lnTo>
                    <a:pt x="379" y="639"/>
                  </a:lnTo>
                  <a:lnTo>
                    <a:pt x="393" y="639"/>
                  </a:lnTo>
                  <a:lnTo>
                    <a:pt x="395" y="642"/>
                  </a:lnTo>
                  <a:lnTo>
                    <a:pt x="395" y="642"/>
                  </a:lnTo>
                  <a:lnTo>
                    <a:pt x="398" y="642"/>
                  </a:lnTo>
                  <a:lnTo>
                    <a:pt x="398" y="644"/>
                  </a:lnTo>
                  <a:lnTo>
                    <a:pt x="398" y="644"/>
                  </a:lnTo>
                  <a:lnTo>
                    <a:pt x="398" y="644"/>
                  </a:lnTo>
                  <a:lnTo>
                    <a:pt x="398" y="644"/>
                  </a:lnTo>
                  <a:lnTo>
                    <a:pt x="398" y="644"/>
                  </a:lnTo>
                  <a:lnTo>
                    <a:pt x="400" y="647"/>
                  </a:lnTo>
                  <a:lnTo>
                    <a:pt x="402" y="647"/>
                  </a:lnTo>
                  <a:lnTo>
                    <a:pt x="402" y="649"/>
                  </a:lnTo>
                  <a:lnTo>
                    <a:pt x="402" y="649"/>
                  </a:lnTo>
                  <a:lnTo>
                    <a:pt x="405" y="658"/>
                  </a:lnTo>
                  <a:lnTo>
                    <a:pt x="405" y="661"/>
                  </a:lnTo>
                  <a:lnTo>
                    <a:pt x="405" y="661"/>
                  </a:lnTo>
                  <a:lnTo>
                    <a:pt x="405" y="663"/>
                  </a:lnTo>
                  <a:lnTo>
                    <a:pt x="405" y="665"/>
                  </a:lnTo>
                  <a:lnTo>
                    <a:pt x="407" y="665"/>
                  </a:lnTo>
                  <a:lnTo>
                    <a:pt x="407" y="668"/>
                  </a:lnTo>
                  <a:lnTo>
                    <a:pt x="407" y="668"/>
                  </a:lnTo>
                  <a:lnTo>
                    <a:pt x="405" y="668"/>
                  </a:lnTo>
                  <a:lnTo>
                    <a:pt x="405" y="668"/>
                  </a:lnTo>
                  <a:lnTo>
                    <a:pt x="393" y="668"/>
                  </a:lnTo>
                  <a:lnTo>
                    <a:pt x="391" y="668"/>
                  </a:lnTo>
                  <a:lnTo>
                    <a:pt x="391" y="668"/>
                  </a:lnTo>
                  <a:lnTo>
                    <a:pt x="391" y="670"/>
                  </a:lnTo>
                  <a:lnTo>
                    <a:pt x="391" y="670"/>
                  </a:lnTo>
                  <a:lnTo>
                    <a:pt x="391" y="673"/>
                  </a:lnTo>
                  <a:lnTo>
                    <a:pt x="391" y="673"/>
                  </a:lnTo>
                  <a:lnTo>
                    <a:pt x="391" y="675"/>
                  </a:lnTo>
                  <a:lnTo>
                    <a:pt x="393" y="677"/>
                  </a:lnTo>
                  <a:lnTo>
                    <a:pt x="395" y="682"/>
                  </a:lnTo>
                  <a:lnTo>
                    <a:pt x="395" y="684"/>
                  </a:lnTo>
                  <a:lnTo>
                    <a:pt x="395" y="687"/>
                  </a:lnTo>
                  <a:lnTo>
                    <a:pt x="395" y="687"/>
                  </a:lnTo>
                  <a:lnTo>
                    <a:pt x="398" y="687"/>
                  </a:lnTo>
                  <a:lnTo>
                    <a:pt x="398" y="687"/>
                  </a:lnTo>
                  <a:lnTo>
                    <a:pt x="398" y="684"/>
                  </a:lnTo>
                  <a:lnTo>
                    <a:pt x="400" y="684"/>
                  </a:lnTo>
                  <a:lnTo>
                    <a:pt x="400" y="684"/>
                  </a:lnTo>
                  <a:lnTo>
                    <a:pt x="400" y="684"/>
                  </a:lnTo>
                  <a:lnTo>
                    <a:pt x="402" y="684"/>
                  </a:lnTo>
                  <a:lnTo>
                    <a:pt x="402" y="684"/>
                  </a:lnTo>
                  <a:lnTo>
                    <a:pt x="405" y="687"/>
                  </a:lnTo>
                  <a:lnTo>
                    <a:pt x="405" y="687"/>
                  </a:lnTo>
                  <a:lnTo>
                    <a:pt x="405" y="687"/>
                  </a:lnTo>
                  <a:lnTo>
                    <a:pt x="407" y="687"/>
                  </a:lnTo>
                  <a:lnTo>
                    <a:pt x="407" y="687"/>
                  </a:lnTo>
                  <a:lnTo>
                    <a:pt x="410" y="687"/>
                  </a:lnTo>
                  <a:lnTo>
                    <a:pt x="412" y="687"/>
                  </a:lnTo>
                  <a:lnTo>
                    <a:pt x="412" y="687"/>
                  </a:lnTo>
                  <a:lnTo>
                    <a:pt x="414" y="687"/>
                  </a:lnTo>
                  <a:lnTo>
                    <a:pt x="414" y="687"/>
                  </a:lnTo>
                  <a:lnTo>
                    <a:pt x="417" y="687"/>
                  </a:lnTo>
                  <a:lnTo>
                    <a:pt x="419" y="687"/>
                  </a:lnTo>
                  <a:lnTo>
                    <a:pt x="419" y="687"/>
                  </a:lnTo>
                  <a:lnTo>
                    <a:pt x="419" y="689"/>
                  </a:lnTo>
                  <a:lnTo>
                    <a:pt x="421" y="689"/>
                  </a:lnTo>
                  <a:lnTo>
                    <a:pt x="421" y="689"/>
                  </a:lnTo>
                  <a:lnTo>
                    <a:pt x="426" y="687"/>
                  </a:lnTo>
                  <a:lnTo>
                    <a:pt x="428" y="684"/>
                  </a:lnTo>
                  <a:lnTo>
                    <a:pt x="431" y="682"/>
                  </a:lnTo>
                  <a:lnTo>
                    <a:pt x="431" y="682"/>
                  </a:lnTo>
                  <a:lnTo>
                    <a:pt x="433" y="682"/>
                  </a:lnTo>
                  <a:lnTo>
                    <a:pt x="438" y="684"/>
                  </a:lnTo>
                  <a:lnTo>
                    <a:pt x="440" y="687"/>
                  </a:lnTo>
                  <a:lnTo>
                    <a:pt x="443" y="687"/>
                  </a:lnTo>
                  <a:lnTo>
                    <a:pt x="445" y="687"/>
                  </a:lnTo>
                  <a:lnTo>
                    <a:pt x="459" y="682"/>
                  </a:lnTo>
                  <a:lnTo>
                    <a:pt x="464" y="677"/>
                  </a:lnTo>
                  <a:lnTo>
                    <a:pt x="469" y="675"/>
                  </a:lnTo>
                  <a:lnTo>
                    <a:pt x="471" y="675"/>
                  </a:lnTo>
                  <a:lnTo>
                    <a:pt x="473" y="670"/>
                  </a:lnTo>
                  <a:lnTo>
                    <a:pt x="476" y="668"/>
                  </a:lnTo>
                  <a:lnTo>
                    <a:pt x="478" y="668"/>
                  </a:lnTo>
                  <a:lnTo>
                    <a:pt x="478" y="665"/>
                  </a:lnTo>
                  <a:lnTo>
                    <a:pt x="485" y="665"/>
                  </a:lnTo>
                  <a:lnTo>
                    <a:pt x="490" y="663"/>
                  </a:lnTo>
                  <a:lnTo>
                    <a:pt x="492" y="658"/>
                  </a:lnTo>
                  <a:lnTo>
                    <a:pt x="495" y="658"/>
                  </a:lnTo>
                  <a:lnTo>
                    <a:pt x="495" y="658"/>
                  </a:lnTo>
                  <a:lnTo>
                    <a:pt x="497" y="658"/>
                  </a:lnTo>
                  <a:lnTo>
                    <a:pt x="497" y="658"/>
                  </a:lnTo>
                  <a:lnTo>
                    <a:pt x="500" y="658"/>
                  </a:lnTo>
                  <a:lnTo>
                    <a:pt x="500" y="658"/>
                  </a:lnTo>
                  <a:lnTo>
                    <a:pt x="502" y="658"/>
                  </a:lnTo>
                  <a:lnTo>
                    <a:pt x="502" y="661"/>
                  </a:lnTo>
                  <a:lnTo>
                    <a:pt x="502" y="663"/>
                  </a:lnTo>
                  <a:lnTo>
                    <a:pt x="504" y="665"/>
                  </a:lnTo>
                  <a:lnTo>
                    <a:pt x="504" y="668"/>
                  </a:lnTo>
                  <a:lnTo>
                    <a:pt x="504" y="670"/>
                  </a:lnTo>
                  <a:lnTo>
                    <a:pt x="504" y="673"/>
                  </a:lnTo>
                  <a:lnTo>
                    <a:pt x="504" y="673"/>
                  </a:lnTo>
                  <a:lnTo>
                    <a:pt x="504" y="673"/>
                  </a:lnTo>
                  <a:lnTo>
                    <a:pt x="504" y="673"/>
                  </a:lnTo>
                  <a:lnTo>
                    <a:pt x="504" y="673"/>
                  </a:lnTo>
                  <a:lnTo>
                    <a:pt x="504" y="673"/>
                  </a:lnTo>
                  <a:lnTo>
                    <a:pt x="507" y="673"/>
                  </a:lnTo>
                  <a:lnTo>
                    <a:pt x="507" y="673"/>
                  </a:lnTo>
                  <a:lnTo>
                    <a:pt x="509" y="673"/>
                  </a:lnTo>
                  <a:lnTo>
                    <a:pt x="509" y="670"/>
                  </a:lnTo>
                  <a:lnTo>
                    <a:pt x="511" y="670"/>
                  </a:lnTo>
                  <a:lnTo>
                    <a:pt x="511" y="670"/>
                  </a:lnTo>
                  <a:lnTo>
                    <a:pt x="514" y="670"/>
                  </a:lnTo>
                  <a:lnTo>
                    <a:pt x="516" y="670"/>
                  </a:lnTo>
                  <a:lnTo>
                    <a:pt x="516" y="673"/>
                  </a:lnTo>
                  <a:lnTo>
                    <a:pt x="518" y="673"/>
                  </a:lnTo>
                  <a:lnTo>
                    <a:pt x="518" y="675"/>
                  </a:lnTo>
                  <a:lnTo>
                    <a:pt x="528" y="677"/>
                  </a:lnTo>
                  <a:lnTo>
                    <a:pt x="535" y="677"/>
                  </a:lnTo>
                  <a:lnTo>
                    <a:pt x="537" y="677"/>
                  </a:lnTo>
                  <a:lnTo>
                    <a:pt x="540" y="675"/>
                  </a:lnTo>
                  <a:lnTo>
                    <a:pt x="547" y="675"/>
                  </a:lnTo>
                  <a:lnTo>
                    <a:pt x="552" y="673"/>
                  </a:lnTo>
                  <a:lnTo>
                    <a:pt x="554" y="673"/>
                  </a:lnTo>
                  <a:lnTo>
                    <a:pt x="559" y="673"/>
                  </a:lnTo>
                  <a:lnTo>
                    <a:pt x="561" y="673"/>
                  </a:lnTo>
                  <a:lnTo>
                    <a:pt x="561" y="670"/>
                  </a:lnTo>
                  <a:lnTo>
                    <a:pt x="561" y="670"/>
                  </a:lnTo>
                  <a:lnTo>
                    <a:pt x="561" y="668"/>
                  </a:lnTo>
                  <a:lnTo>
                    <a:pt x="561" y="668"/>
                  </a:lnTo>
                  <a:lnTo>
                    <a:pt x="561" y="665"/>
                  </a:lnTo>
                  <a:lnTo>
                    <a:pt x="561" y="665"/>
                  </a:lnTo>
                  <a:lnTo>
                    <a:pt x="561" y="663"/>
                  </a:lnTo>
                  <a:lnTo>
                    <a:pt x="563" y="663"/>
                  </a:lnTo>
                  <a:lnTo>
                    <a:pt x="568" y="661"/>
                  </a:lnTo>
                  <a:lnTo>
                    <a:pt x="580" y="661"/>
                  </a:lnTo>
                  <a:lnTo>
                    <a:pt x="582" y="658"/>
                  </a:lnTo>
                  <a:lnTo>
                    <a:pt x="589" y="656"/>
                  </a:lnTo>
                  <a:lnTo>
                    <a:pt x="592" y="656"/>
                  </a:lnTo>
                  <a:lnTo>
                    <a:pt x="594" y="654"/>
                  </a:lnTo>
                  <a:lnTo>
                    <a:pt x="597" y="654"/>
                  </a:lnTo>
                  <a:lnTo>
                    <a:pt x="597" y="651"/>
                  </a:lnTo>
                  <a:lnTo>
                    <a:pt x="597" y="649"/>
                  </a:lnTo>
                  <a:lnTo>
                    <a:pt x="597" y="649"/>
                  </a:lnTo>
                  <a:lnTo>
                    <a:pt x="597" y="649"/>
                  </a:lnTo>
                  <a:lnTo>
                    <a:pt x="597" y="647"/>
                  </a:lnTo>
                  <a:lnTo>
                    <a:pt x="599" y="647"/>
                  </a:lnTo>
                  <a:lnTo>
                    <a:pt x="604" y="649"/>
                  </a:lnTo>
                  <a:lnTo>
                    <a:pt x="606" y="649"/>
                  </a:lnTo>
                  <a:lnTo>
                    <a:pt x="608" y="651"/>
                  </a:lnTo>
                  <a:lnTo>
                    <a:pt x="613" y="649"/>
                  </a:lnTo>
                  <a:lnTo>
                    <a:pt x="613" y="651"/>
                  </a:lnTo>
                  <a:lnTo>
                    <a:pt x="616" y="651"/>
                  </a:lnTo>
                  <a:lnTo>
                    <a:pt x="618" y="651"/>
                  </a:lnTo>
                  <a:lnTo>
                    <a:pt x="618" y="651"/>
                  </a:lnTo>
                  <a:lnTo>
                    <a:pt x="623" y="651"/>
                  </a:lnTo>
                  <a:lnTo>
                    <a:pt x="625" y="654"/>
                  </a:lnTo>
                  <a:lnTo>
                    <a:pt x="627" y="656"/>
                  </a:lnTo>
                  <a:lnTo>
                    <a:pt x="630" y="658"/>
                  </a:lnTo>
                  <a:lnTo>
                    <a:pt x="632" y="661"/>
                  </a:lnTo>
                  <a:lnTo>
                    <a:pt x="632" y="663"/>
                  </a:lnTo>
                  <a:lnTo>
                    <a:pt x="632" y="663"/>
                  </a:lnTo>
                  <a:lnTo>
                    <a:pt x="632" y="663"/>
                  </a:lnTo>
                  <a:lnTo>
                    <a:pt x="632" y="665"/>
                  </a:lnTo>
                  <a:lnTo>
                    <a:pt x="632" y="668"/>
                  </a:lnTo>
                  <a:lnTo>
                    <a:pt x="634" y="668"/>
                  </a:lnTo>
                  <a:lnTo>
                    <a:pt x="634" y="668"/>
                  </a:lnTo>
                  <a:lnTo>
                    <a:pt x="637" y="668"/>
                  </a:lnTo>
                  <a:lnTo>
                    <a:pt x="639" y="668"/>
                  </a:lnTo>
                  <a:lnTo>
                    <a:pt x="639" y="668"/>
                  </a:lnTo>
                  <a:lnTo>
                    <a:pt x="642" y="665"/>
                  </a:lnTo>
                  <a:lnTo>
                    <a:pt x="644" y="663"/>
                  </a:lnTo>
                  <a:lnTo>
                    <a:pt x="646" y="663"/>
                  </a:lnTo>
                  <a:lnTo>
                    <a:pt x="646" y="663"/>
                  </a:lnTo>
                  <a:lnTo>
                    <a:pt x="651" y="663"/>
                  </a:lnTo>
                  <a:lnTo>
                    <a:pt x="656" y="663"/>
                  </a:lnTo>
                  <a:lnTo>
                    <a:pt x="658" y="663"/>
                  </a:lnTo>
                  <a:lnTo>
                    <a:pt x="660" y="663"/>
                  </a:lnTo>
                  <a:lnTo>
                    <a:pt x="663" y="663"/>
                  </a:lnTo>
                  <a:lnTo>
                    <a:pt x="663" y="665"/>
                  </a:lnTo>
                  <a:lnTo>
                    <a:pt x="665" y="665"/>
                  </a:lnTo>
                  <a:lnTo>
                    <a:pt x="665" y="668"/>
                  </a:lnTo>
                  <a:lnTo>
                    <a:pt x="665" y="670"/>
                  </a:lnTo>
                  <a:lnTo>
                    <a:pt x="668" y="670"/>
                  </a:lnTo>
                  <a:lnTo>
                    <a:pt x="668" y="670"/>
                  </a:lnTo>
                  <a:lnTo>
                    <a:pt x="670" y="670"/>
                  </a:lnTo>
                  <a:lnTo>
                    <a:pt x="672" y="670"/>
                  </a:lnTo>
                  <a:lnTo>
                    <a:pt x="675" y="668"/>
                  </a:lnTo>
                  <a:lnTo>
                    <a:pt x="675" y="668"/>
                  </a:lnTo>
                  <a:lnTo>
                    <a:pt x="677" y="668"/>
                  </a:lnTo>
                  <a:lnTo>
                    <a:pt x="677" y="668"/>
                  </a:lnTo>
                  <a:lnTo>
                    <a:pt x="679" y="665"/>
                  </a:lnTo>
                  <a:lnTo>
                    <a:pt x="682" y="665"/>
                  </a:lnTo>
                  <a:lnTo>
                    <a:pt x="682" y="665"/>
                  </a:lnTo>
                  <a:lnTo>
                    <a:pt x="682" y="668"/>
                  </a:lnTo>
                  <a:lnTo>
                    <a:pt x="682" y="668"/>
                  </a:lnTo>
                  <a:lnTo>
                    <a:pt x="682" y="668"/>
                  </a:lnTo>
                  <a:lnTo>
                    <a:pt x="684" y="668"/>
                  </a:lnTo>
                  <a:lnTo>
                    <a:pt x="684" y="668"/>
                  </a:lnTo>
                  <a:lnTo>
                    <a:pt x="694" y="665"/>
                  </a:lnTo>
                  <a:lnTo>
                    <a:pt x="694" y="663"/>
                  </a:lnTo>
                  <a:lnTo>
                    <a:pt x="696" y="661"/>
                  </a:lnTo>
                  <a:lnTo>
                    <a:pt x="703" y="658"/>
                  </a:lnTo>
                  <a:lnTo>
                    <a:pt x="705" y="658"/>
                  </a:lnTo>
                  <a:lnTo>
                    <a:pt x="705" y="658"/>
                  </a:lnTo>
                  <a:lnTo>
                    <a:pt x="705" y="656"/>
                  </a:lnTo>
                  <a:lnTo>
                    <a:pt x="708" y="658"/>
                  </a:lnTo>
                  <a:lnTo>
                    <a:pt x="713" y="661"/>
                  </a:lnTo>
                  <a:lnTo>
                    <a:pt x="715" y="663"/>
                  </a:lnTo>
                  <a:lnTo>
                    <a:pt x="720" y="663"/>
                  </a:lnTo>
                  <a:lnTo>
                    <a:pt x="720" y="665"/>
                  </a:lnTo>
                  <a:lnTo>
                    <a:pt x="722" y="665"/>
                  </a:lnTo>
                  <a:lnTo>
                    <a:pt x="722" y="665"/>
                  </a:lnTo>
                  <a:lnTo>
                    <a:pt x="722" y="668"/>
                  </a:lnTo>
                  <a:lnTo>
                    <a:pt x="722" y="668"/>
                  </a:lnTo>
                  <a:lnTo>
                    <a:pt x="722" y="670"/>
                  </a:lnTo>
                  <a:lnTo>
                    <a:pt x="729" y="675"/>
                  </a:lnTo>
                  <a:lnTo>
                    <a:pt x="732" y="675"/>
                  </a:lnTo>
                  <a:lnTo>
                    <a:pt x="732" y="677"/>
                  </a:lnTo>
                  <a:lnTo>
                    <a:pt x="732" y="680"/>
                  </a:lnTo>
                  <a:lnTo>
                    <a:pt x="732" y="680"/>
                  </a:lnTo>
                  <a:lnTo>
                    <a:pt x="732" y="682"/>
                  </a:lnTo>
                  <a:lnTo>
                    <a:pt x="732" y="682"/>
                  </a:lnTo>
                  <a:lnTo>
                    <a:pt x="732" y="682"/>
                  </a:lnTo>
                  <a:lnTo>
                    <a:pt x="729" y="684"/>
                  </a:lnTo>
                  <a:lnTo>
                    <a:pt x="729" y="684"/>
                  </a:lnTo>
                  <a:lnTo>
                    <a:pt x="729" y="687"/>
                  </a:lnTo>
                  <a:lnTo>
                    <a:pt x="732" y="687"/>
                  </a:lnTo>
                  <a:lnTo>
                    <a:pt x="732" y="687"/>
                  </a:lnTo>
                  <a:lnTo>
                    <a:pt x="732" y="687"/>
                  </a:lnTo>
                  <a:lnTo>
                    <a:pt x="734" y="687"/>
                  </a:lnTo>
                  <a:lnTo>
                    <a:pt x="736" y="687"/>
                  </a:lnTo>
                  <a:lnTo>
                    <a:pt x="739" y="684"/>
                  </a:lnTo>
                  <a:lnTo>
                    <a:pt x="739" y="684"/>
                  </a:lnTo>
                  <a:lnTo>
                    <a:pt x="741" y="687"/>
                  </a:lnTo>
                  <a:lnTo>
                    <a:pt x="741" y="687"/>
                  </a:lnTo>
                  <a:lnTo>
                    <a:pt x="755" y="694"/>
                  </a:lnTo>
                  <a:lnTo>
                    <a:pt x="755" y="694"/>
                  </a:lnTo>
                  <a:lnTo>
                    <a:pt x="758" y="694"/>
                  </a:lnTo>
                  <a:lnTo>
                    <a:pt x="758" y="694"/>
                  </a:lnTo>
                  <a:lnTo>
                    <a:pt x="758" y="694"/>
                  </a:lnTo>
                  <a:lnTo>
                    <a:pt x="760" y="691"/>
                  </a:lnTo>
                  <a:lnTo>
                    <a:pt x="762" y="691"/>
                  </a:lnTo>
                  <a:lnTo>
                    <a:pt x="765" y="687"/>
                  </a:lnTo>
                  <a:lnTo>
                    <a:pt x="765" y="682"/>
                  </a:lnTo>
                  <a:lnTo>
                    <a:pt x="767" y="677"/>
                  </a:lnTo>
                  <a:lnTo>
                    <a:pt x="767" y="675"/>
                  </a:lnTo>
                  <a:lnTo>
                    <a:pt x="767" y="663"/>
                  </a:lnTo>
                  <a:lnTo>
                    <a:pt x="767" y="661"/>
                  </a:lnTo>
                  <a:lnTo>
                    <a:pt x="767" y="658"/>
                  </a:lnTo>
                  <a:lnTo>
                    <a:pt x="767" y="647"/>
                  </a:lnTo>
                  <a:lnTo>
                    <a:pt x="769" y="644"/>
                  </a:lnTo>
                  <a:lnTo>
                    <a:pt x="772" y="642"/>
                  </a:lnTo>
                  <a:lnTo>
                    <a:pt x="774" y="642"/>
                  </a:lnTo>
                  <a:lnTo>
                    <a:pt x="776" y="639"/>
                  </a:lnTo>
                  <a:lnTo>
                    <a:pt x="779" y="637"/>
                  </a:lnTo>
                  <a:lnTo>
                    <a:pt x="781" y="630"/>
                  </a:lnTo>
                  <a:lnTo>
                    <a:pt x="779" y="623"/>
                  </a:lnTo>
                  <a:lnTo>
                    <a:pt x="781" y="618"/>
                  </a:lnTo>
                  <a:lnTo>
                    <a:pt x="781" y="616"/>
                  </a:lnTo>
                  <a:lnTo>
                    <a:pt x="786" y="604"/>
                  </a:lnTo>
                  <a:lnTo>
                    <a:pt x="788" y="602"/>
                  </a:lnTo>
                  <a:lnTo>
                    <a:pt x="791" y="599"/>
                  </a:lnTo>
                  <a:lnTo>
                    <a:pt x="791" y="599"/>
                  </a:lnTo>
                  <a:lnTo>
                    <a:pt x="793" y="602"/>
                  </a:lnTo>
                  <a:lnTo>
                    <a:pt x="795" y="606"/>
                  </a:lnTo>
                  <a:lnTo>
                    <a:pt x="798" y="606"/>
                  </a:lnTo>
                  <a:lnTo>
                    <a:pt x="798" y="606"/>
                  </a:lnTo>
                  <a:lnTo>
                    <a:pt x="800" y="604"/>
                  </a:lnTo>
                  <a:lnTo>
                    <a:pt x="800" y="602"/>
                  </a:lnTo>
                  <a:lnTo>
                    <a:pt x="798" y="602"/>
                  </a:lnTo>
                  <a:lnTo>
                    <a:pt x="798" y="599"/>
                  </a:lnTo>
                  <a:lnTo>
                    <a:pt x="798" y="597"/>
                  </a:lnTo>
                  <a:lnTo>
                    <a:pt x="798" y="597"/>
                  </a:lnTo>
                  <a:lnTo>
                    <a:pt x="800" y="597"/>
                  </a:lnTo>
                  <a:lnTo>
                    <a:pt x="800" y="597"/>
                  </a:lnTo>
                  <a:lnTo>
                    <a:pt x="803" y="594"/>
                  </a:lnTo>
                  <a:lnTo>
                    <a:pt x="803" y="587"/>
                  </a:lnTo>
                  <a:lnTo>
                    <a:pt x="803" y="585"/>
                  </a:lnTo>
                  <a:lnTo>
                    <a:pt x="805" y="585"/>
                  </a:lnTo>
                  <a:lnTo>
                    <a:pt x="805" y="583"/>
                  </a:lnTo>
                  <a:lnTo>
                    <a:pt x="810" y="580"/>
                  </a:lnTo>
                  <a:lnTo>
                    <a:pt x="812" y="575"/>
                  </a:lnTo>
                  <a:lnTo>
                    <a:pt x="812" y="573"/>
                  </a:lnTo>
                  <a:lnTo>
                    <a:pt x="814" y="571"/>
                  </a:lnTo>
                  <a:lnTo>
                    <a:pt x="812" y="566"/>
                  </a:lnTo>
                  <a:lnTo>
                    <a:pt x="812" y="561"/>
                  </a:lnTo>
                  <a:lnTo>
                    <a:pt x="814" y="559"/>
                  </a:lnTo>
                  <a:lnTo>
                    <a:pt x="819" y="554"/>
                  </a:lnTo>
                  <a:lnTo>
                    <a:pt x="819" y="552"/>
                  </a:lnTo>
                  <a:lnTo>
                    <a:pt x="821" y="552"/>
                  </a:lnTo>
                  <a:lnTo>
                    <a:pt x="821" y="552"/>
                  </a:lnTo>
                  <a:lnTo>
                    <a:pt x="821" y="554"/>
                  </a:lnTo>
                  <a:lnTo>
                    <a:pt x="824" y="557"/>
                  </a:lnTo>
                  <a:lnTo>
                    <a:pt x="824" y="557"/>
                  </a:lnTo>
                  <a:lnTo>
                    <a:pt x="826" y="557"/>
                  </a:lnTo>
                  <a:lnTo>
                    <a:pt x="829" y="557"/>
                  </a:lnTo>
                  <a:lnTo>
                    <a:pt x="831" y="554"/>
                  </a:lnTo>
                  <a:lnTo>
                    <a:pt x="833" y="554"/>
                  </a:lnTo>
                  <a:lnTo>
                    <a:pt x="836" y="552"/>
                  </a:lnTo>
                  <a:lnTo>
                    <a:pt x="838" y="549"/>
                  </a:lnTo>
                  <a:lnTo>
                    <a:pt x="840" y="549"/>
                  </a:lnTo>
                  <a:lnTo>
                    <a:pt x="843" y="552"/>
                  </a:lnTo>
                  <a:lnTo>
                    <a:pt x="843" y="552"/>
                  </a:lnTo>
                  <a:lnTo>
                    <a:pt x="845" y="557"/>
                  </a:lnTo>
                  <a:lnTo>
                    <a:pt x="847" y="557"/>
                  </a:lnTo>
                  <a:lnTo>
                    <a:pt x="847" y="557"/>
                  </a:lnTo>
                  <a:lnTo>
                    <a:pt x="850" y="557"/>
                  </a:lnTo>
                  <a:lnTo>
                    <a:pt x="852" y="554"/>
                  </a:lnTo>
                  <a:lnTo>
                    <a:pt x="855" y="554"/>
                  </a:lnTo>
                  <a:lnTo>
                    <a:pt x="855" y="552"/>
                  </a:lnTo>
                  <a:lnTo>
                    <a:pt x="857" y="549"/>
                  </a:lnTo>
                  <a:lnTo>
                    <a:pt x="862" y="547"/>
                  </a:lnTo>
                  <a:lnTo>
                    <a:pt x="864" y="547"/>
                  </a:lnTo>
                  <a:lnTo>
                    <a:pt x="866" y="547"/>
                  </a:lnTo>
                  <a:lnTo>
                    <a:pt x="869" y="545"/>
                  </a:lnTo>
                  <a:lnTo>
                    <a:pt x="871" y="545"/>
                  </a:lnTo>
                  <a:lnTo>
                    <a:pt x="874" y="545"/>
                  </a:lnTo>
                  <a:lnTo>
                    <a:pt x="874" y="542"/>
                  </a:lnTo>
                  <a:lnTo>
                    <a:pt x="874" y="540"/>
                  </a:lnTo>
                  <a:lnTo>
                    <a:pt x="874" y="538"/>
                  </a:lnTo>
                  <a:lnTo>
                    <a:pt x="876" y="535"/>
                  </a:lnTo>
                  <a:lnTo>
                    <a:pt x="883" y="531"/>
                  </a:lnTo>
                  <a:lnTo>
                    <a:pt x="885" y="531"/>
                  </a:lnTo>
                  <a:lnTo>
                    <a:pt x="888" y="531"/>
                  </a:lnTo>
                  <a:lnTo>
                    <a:pt x="888" y="528"/>
                  </a:lnTo>
                  <a:lnTo>
                    <a:pt x="885" y="526"/>
                  </a:lnTo>
                  <a:lnTo>
                    <a:pt x="885" y="523"/>
                  </a:lnTo>
                  <a:lnTo>
                    <a:pt x="888" y="521"/>
                  </a:lnTo>
                  <a:lnTo>
                    <a:pt x="890" y="519"/>
                  </a:lnTo>
                  <a:lnTo>
                    <a:pt x="888" y="514"/>
                  </a:lnTo>
                  <a:lnTo>
                    <a:pt x="888" y="512"/>
                  </a:lnTo>
                  <a:lnTo>
                    <a:pt x="888" y="509"/>
                  </a:lnTo>
                  <a:lnTo>
                    <a:pt x="890" y="507"/>
                  </a:lnTo>
                  <a:lnTo>
                    <a:pt x="892" y="504"/>
                  </a:lnTo>
                  <a:lnTo>
                    <a:pt x="897" y="504"/>
                  </a:lnTo>
                  <a:lnTo>
                    <a:pt x="897" y="502"/>
                  </a:lnTo>
                  <a:lnTo>
                    <a:pt x="902" y="500"/>
                  </a:lnTo>
                  <a:lnTo>
                    <a:pt x="907" y="495"/>
                  </a:lnTo>
                  <a:lnTo>
                    <a:pt x="907" y="493"/>
                  </a:lnTo>
                  <a:lnTo>
                    <a:pt x="907" y="488"/>
                  </a:lnTo>
                  <a:lnTo>
                    <a:pt x="907" y="486"/>
                  </a:lnTo>
                  <a:lnTo>
                    <a:pt x="907" y="483"/>
                  </a:lnTo>
                  <a:lnTo>
                    <a:pt x="909" y="481"/>
                  </a:lnTo>
                  <a:lnTo>
                    <a:pt x="916" y="478"/>
                  </a:lnTo>
                  <a:lnTo>
                    <a:pt x="921" y="476"/>
                  </a:lnTo>
                  <a:lnTo>
                    <a:pt x="923" y="474"/>
                  </a:lnTo>
                  <a:lnTo>
                    <a:pt x="926" y="476"/>
                  </a:lnTo>
                  <a:lnTo>
                    <a:pt x="928" y="476"/>
                  </a:lnTo>
                  <a:lnTo>
                    <a:pt x="930" y="474"/>
                  </a:lnTo>
                  <a:lnTo>
                    <a:pt x="933" y="469"/>
                  </a:lnTo>
                  <a:lnTo>
                    <a:pt x="933" y="467"/>
                  </a:lnTo>
                  <a:lnTo>
                    <a:pt x="933" y="462"/>
                  </a:lnTo>
                  <a:lnTo>
                    <a:pt x="935" y="452"/>
                  </a:lnTo>
                  <a:lnTo>
                    <a:pt x="935" y="450"/>
                  </a:lnTo>
                  <a:lnTo>
                    <a:pt x="933" y="448"/>
                  </a:lnTo>
                  <a:lnTo>
                    <a:pt x="930" y="443"/>
                  </a:lnTo>
                  <a:lnTo>
                    <a:pt x="928" y="443"/>
                  </a:lnTo>
                  <a:lnTo>
                    <a:pt x="926" y="441"/>
                  </a:lnTo>
                  <a:lnTo>
                    <a:pt x="926" y="441"/>
                  </a:lnTo>
                  <a:lnTo>
                    <a:pt x="919" y="443"/>
                  </a:lnTo>
                  <a:lnTo>
                    <a:pt x="919" y="443"/>
                  </a:lnTo>
                  <a:lnTo>
                    <a:pt x="916" y="441"/>
                  </a:lnTo>
                  <a:lnTo>
                    <a:pt x="916" y="438"/>
                  </a:lnTo>
                  <a:lnTo>
                    <a:pt x="916" y="438"/>
                  </a:lnTo>
                  <a:lnTo>
                    <a:pt x="914" y="438"/>
                  </a:lnTo>
                  <a:lnTo>
                    <a:pt x="914" y="438"/>
                  </a:lnTo>
                  <a:lnTo>
                    <a:pt x="911" y="436"/>
                  </a:lnTo>
                  <a:lnTo>
                    <a:pt x="909" y="429"/>
                  </a:lnTo>
                  <a:lnTo>
                    <a:pt x="904" y="426"/>
                  </a:lnTo>
                  <a:lnTo>
                    <a:pt x="902" y="424"/>
                  </a:lnTo>
                  <a:lnTo>
                    <a:pt x="897" y="424"/>
                  </a:lnTo>
                  <a:lnTo>
                    <a:pt x="890" y="422"/>
                  </a:lnTo>
                  <a:lnTo>
                    <a:pt x="888" y="422"/>
                  </a:lnTo>
                  <a:lnTo>
                    <a:pt x="885" y="419"/>
                  </a:lnTo>
                  <a:lnTo>
                    <a:pt x="885" y="419"/>
                  </a:lnTo>
                  <a:lnTo>
                    <a:pt x="883" y="422"/>
                  </a:lnTo>
                  <a:lnTo>
                    <a:pt x="881" y="424"/>
                  </a:lnTo>
                  <a:lnTo>
                    <a:pt x="878" y="424"/>
                  </a:lnTo>
                  <a:lnTo>
                    <a:pt x="874" y="426"/>
                  </a:lnTo>
                  <a:lnTo>
                    <a:pt x="874" y="429"/>
                  </a:lnTo>
                  <a:lnTo>
                    <a:pt x="871" y="426"/>
                  </a:lnTo>
                  <a:lnTo>
                    <a:pt x="871" y="426"/>
                  </a:lnTo>
                  <a:lnTo>
                    <a:pt x="869" y="424"/>
                  </a:lnTo>
                  <a:lnTo>
                    <a:pt x="869" y="422"/>
                  </a:lnTo>
                  <a:lnTo>
                    <a:pt x="866" y="419"/>
                  </a:lnTo>
                  <a:lnTo>
                    <a:pt x="866" y="417"/>
                  </a:lnTo>
                  <a:lnTo>
                    <a:pt x="866" y="417"/>
                  </a:lnTo>
                  <a:lnTo>
                    <a:pt x="869" y="417"/>
                  </a:lnTo>
                  <a:lnTo>
                    <a:pt x="869" y="415"/>
                  </a:lnTo>
                  <a:lnTo>
                    <a:pt x="869" y="415"/>
                  </a:lnTo>
                  <a:lnTo>
                    <a:pt x="871" y="410"/>
                  </a:lnTo>
                  <a:lnTo>
                    <a:pt x="871" y="407"/>
                  </a:lnTo>
                  <a:lnTo>
                    <a:pt x="874" y="407"/>
                  </a:lnTo>
                  <a:lnTo>
                    <a:pt x="874" y="407"/>
                  </a:lnTo>
                  <a:lnTo>
                    <a:pt x="876" y="405"/>
                  </a:lnTo>
                  <a:lnTo>
                    <a:pt x="876" y="403"/>
                  </a:lnTo>
                  <a:lnTo>
                    <a:pt x="878" y="403"/>
                  </a:lnTo>
                  <a:lnTo>
                    <a:pt x="878" y="400"/>
                  </a:lnTo>
                  <a:lnTo>
                    <a:pt x="878" y="398"/>
                  </a:lnTo>
                  <a:lnTo>
                    <a:pt x="876" y="393"/>
                  </a:lnTo>
                  <a:lnTo>
                    <a:pt x="874" y="386"/>
                  </a:lnTo>
                  <a:lnTo>
                    <a:pt x="871" y="384"/>
                  </a:lnTo>
                  <a:lnTo>
                    <a:pt x="871" y="384"/>
                  </a:lnTo>
                  <a:lnTo>
                    <a:pt x="871" y="381"/>
                  </a:lnTo>
                  <a:lnTo>
                    <a:pt x="871" y="381"/>
                  </a:lnTo>
                  <a:lnTo>
                    <a:pt x="871" y="379"/>
                  </a:lnTo>
                  <a:lnTo>
                    <a:pt x="874" y="377"/>
                  </a:lnTo>
                  <a:lnTo>
                    <a:pt x="878" y="377"/>
                  </a:lnTo>
                  <a:lnTo>
                    <a:pt x="881" y="379"/>
                  </a:lnTo>
                  <a:lnTo>
                    <a:pt x="885" y="384"/>
                  </a:lnTo>
                  <a:lnTo>
                    <a:pt x="888" y="389"/>
                  </a:lnTo>
                  <a:lnTo>
                    <a:pt x="892" y="389"/>
                  </a:lnTo>
                  <a:lnTo>
                    <a:pt x="895" y="389"/>
                  </a:lnTo>
                  <a:lnTo>
                    <a:pt x="897" y="386"/>
                  </a:lnTo>
                  <a:lnTo>
                    <a:pt x="904" y="384"/>
                  </a:lnTo>
                  <a:lnTo>
                    <a:pt x="907" y="384"/>
                  </a:lnTo>
                  <a:lnTo>
                    <a:pt x="914" y="384"/>
                  </a:lnTo>
                  <a:lnTo>
                    <a:pt x="916" y="384"/>
                  </a:lnTo>
                  <a:lnTo>
                    <a:pt x="923" y="389"/>
                  </a:lnTo>
                  <a:lnTo>
                    <a:pt x="926" y="389"/>
                  </a:lnTo>
                  <a:lnTo>
                    <a:pt x="937" y="389"/>
                  </a:lnTo>
                  <a:lnTo>
                    <a:pt x="942" y="389"/>
                  </a:lnTo>
                  <a:lnTo>
                    <a:pt x="945" y="389"/>
                  </a:lnTo>
                  <a:lnTo>
                    <a:pt x="961" y="391"/>
                  </a:lnTo>
                  <a:lnTo>
                    <a:pt x="971" y="391"/>
                  </a:lnTo>
                  <a:lnTo>
                    <a:pt x="975" y="391"/>
                  </a:lnTo>
                  <a:lnTo>
                    <a:pt x="975" y="391"/>
                  </a:lnTo>
                  <a:lnTo>
                    <a:pt x="978" y="389"/>
                  </a:lnTo>
                  <a:lnTo>
                    <a:pt x="978" y="386"/>
                  </a:lnTo>
                  <a:lnTo>
                    <a:pt x="985" y="386"/>
                  </a:lnTo>
                  <a:lnTo>
                    <a:pt x="987" y="384"/>
                  </a:lnTo>
                  <a:lnTo>
                    <a:pt x="990" y="381"/>
                  </a:lnTo>
                  <a:lnTo>
                    <a:pt x="990" y="381"/>
                  </a:lnTo>
                  <a:lnTo>
                    <a:pt x="990" y="379"/>
                  </a:lnTo>
                  <a:lnTo>
                    <a:pt x="990" y="377"/>
                  </a:lnTo>
                  <a:lnTo>
                    <a:pt x="990" y="377"/>
                  </a:lnTo>
                  <a:lnTo>
                    <a:pt x="992" y="374"/>
                  </a:lnTo>
                  <a:lnTo>
                    <a:pt x="997" y="374"/>
                  </a:lnTo>
                  <a:lnTo>
                    <a:pt x="999" y="374"/>
                  </a:lnTo>
                  <a:lnTo>
                    <a:pt x="1001" y="372"/>
                  </a:lnTo>
                  <a:lnTo>
                    <a:pt x="1004" y="370"/>
                  </a:lnTo>
                  <a:lnTo>
                    <a:pt x="1004" y="370"/>
                  </a:lnTo>
                  <a:lnTo>
                    <a:pt x="1004" y="367"/>
                  </a:lnTo>
                  <a:lnTo>
                    <a:pt x="1004" y="365"/>
                  </a:lnTo>
                  <a:lnTo>
                    <a:pt x="1004" y="365"/>
                  </a:lnTo>
                  <a:lnTo>
                    <a:pt x="1006" y="362"/>
                  </a:lnTo>
                  <a:lnTo>
                    <a:pt x="1001" y="358"/>
                  </a:lnTo>
                  <a:lnTo>
                    <a:pt x="999" y="355"/>
                  </a:lnTo>
                  <a:lnTo>
                    <a:pt x="999" y="355"/>
                  </a:lnTo>
                  <a:lnTo>
                    <a:pt x="999" y="355"/>
                  </a:lnTo>
                  <a:lnTo>
                    <a:pt x="997" y="353"/>
                  </a:lnTo>
                  <a:lnTo>
                    <a:pt x="999" y="353"/>
                  </a:lnTo>
                  <a:lnTo>
                    <a:pt x="999" y="351"/>
                  </a:lnTo>
                  <a:lnTo>
                    <a:pt x="999" y="348"/>
                  </a:lnTo>
                  <a:lnTo>
                    <a:pt x="999" y="348"/>
                  </a:lnTo>
                  <a:lnTo>
                    <a:pt x="997" y="348"/>
                  </a:lnTo>
                  <a:lnTo>
                    <a:pt x="997" y="346"/>
                  </a:lnTo>
                  <a:lnTo>
                    <a:pt x="994" y="346"/>
                  </a:lnTo>
                  <a:lnTo>
                    <a:pt x="992" y="344"/>
                  </a:lnTo>
                  <a:lnTo>
                    <a:pt x="992" y="341"/>
                  </a:lnTo>
                  <a:lnTo>
                    <a:pt x="992" y="341"/>
                  </a:lnTo>
                  <a:lnTo>
                    <a:pt x="992" y="339"/>
                  </a:lnTo>
                  <a:lnTo>
                    <a:pt x="992" y="339"/>
                  </a:lnTo>
                  <a:lnTo>
                    <a:pt x="992" y="339"/>
                  </a:lnTo>
                  <a:lnTo>
                    <a:pt x="994" y="339"/>
                  </a:lnTo>
                  <a:lnTo>
                    <a:pt x="997" y="336"/>
                  </a:lnTo>
                  <a:lnTo>
                    <a:pt x="997" y="336"/>
                  </a:lnTo>
                  <a:lnTo>
                    <a:pt x="999" y="327"/>
                  </a:lnTo>
                  <a:lnTo>
                    <a:pt x="1001" y="325"/>
                  </a:lnTo>
                  <a:lnTo>
                    <a:pt x="1001" y="322"/>
                  </a:lnTo>
                  <a:lnTo>
                    <a:pt x="1001" y="322"/>
                  </a:lnTo>
                  <a:lnTo>
                    <a:pt x="1001" y="315"/>
                  </a:lnTo>
                  <a:lnTo>
                    <a:pt x="1001" y="313"/>
                  </a:lnTo>
                  <a:lnTo>
                    <a:pt x="1001" y="310"/>
                  </a:lnTo>
                  <a:lnTo>
                    <a:pt x="999" y="310"/>
                  </a:lnTo>
                  <a:lnTo>
                    <a:pt x="999" y="310"/>
                  </a:lnTo>
                  <a:lnTo>
                    <a:pt x="997" y="308"/>
                  </a:lnTo>
                  <a:lnTo>
                    <a:pt x="997" y="308"/>
                  </a:lnTo>
                  <a:lnTo>
                    <a:pt x="999" y="301"/>
                  </a:lnTo>
                  <a:lnTo>
                    <a:pt x="999" y="299"/>
                  </a:lnTo>
                  <a:lnTo>
                    <a:pt x="999" y="296"/>
                  </a:lnTo>
                  <a:lnTo>
                    <a:pt x="999" y="294"/>
                  </a:lnTo>
                  <a:lnTo>
                    <a:pt x="999" y="294"/>
                  </a:lnTo>
                  <a:lnTo>
                    <a:pt x="999" y="291"/>
                  </a:lnTo>
                  <a:lnTo>
                    <a:pt x="999" y="291"/>
                  </a:lnTo>
                  <a:lnTo>
                    <a:pt x="999" y="291"/>
                  </a:lnTo>
                  <a:lnTo>
                    <a:pt x="1001" y="291"/>
                  </a:lnTo>
                  <a:lnTo>
                    <a:pt x="1004" y="291"/>
                  </a:lnTo>
                  <a:lnTo>
                    <a:pt x="1006" y="291"/>
                  </a:lnTo>
                  <a:lnTo>
                    <a:pt x="1006" y="291"/>
                  </a:lnTo>
                  <a:lnTo>
                    <a:pt x="1008" y="289"/>
                  </a:lnTo>
                  <a:lnTo>
                    <a:pt x="1008" y="289"/>
                  </a:lnTo>
                  <a:lnTo>
                    <a:pt x="1006" y="2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22">
              <a:extLst>
                <a:ext uri="{FF2B5EF4-FFF2-40B4-BE49-F238E27FC236}">
                  <a16:creationId xmlns:a16="http://schemas.microsoft.com/office/drawing/2014/main" id="{1543B5D6-A4B2-47E1-938A-10B0902F253E}"/>
                </a:ext>
              </a:extLst>
            </p:cNvPr>
            <p:cNvSpPr>
              <a:spLocks/>
            </p:cNvSpPr>
            <p:nvPr/>
          </p:nvSpPr>
          <p:spPr bwMode="auto">
            <a:xfrm>
              <a:off x="3163" y="1377"/>
              <a:ext cx="57" cy="59"/>
            </a:xfrm>
            <a:custGeom>
              <a:avLst/>
              <a:gdLst>
                <a:gd name="T0" fmla="*/ 57 w 57"/>
                <a:gd name="T1" fmla="*/ 30 h 59"/>
                <a:gd name="T2" fmla="*/ 54 w 57"/>
                <a:gd name="T3" fmla="*/ 26 h 59"/>
                <a:gd name="T4" fmla="*/ 54 w 57"/>
                <a:gd name="T5" fmla="*/ 21 h 59"/>
                <a:gd name="T6" fmla="*/ 45 w 57"/>
                <a:gd name="T7" fmla="*/ 11 h 59"/>
                <a:gd name="T8" fmla="*/ 43 w 57"/>
                <a:gd name="T9" fmla="*/ 7 h 59"/>
                <a:gd name="T10" fmla="*/ 40 w 57"/>
                <a:gd name="T11" fmla="*/ 0 h 59"/>
                <a:gd name="T12" fmla="*/ 35 w 57"/>
                <a:gd name="T13" fmla="*/ 2 h 59"/>
                <a:gd name="T14" fmla="*/ 33 w 57"/>
                <a:gd name="T15" fmla="*/ 0 h 59"/>
                <a:gd name="T16" fmla="*/ 26 w 57"/>
                <a:gd name="T17" fmla="*/ 0 h 59"/>
                <a:gd name="T18" fmla="*/ 24 w 57"/>
                <a:gd name="T19" fmla="*/ 2 h 59"/>
                <a:gd name="T20" fmla="*/ 19 w 57"/>
                <a:gd name="T21" fmla="*/ 2 h 59"/>
                <a:gd name="T22" fmla="*/ 14 w 57"/>
                <a:gd name="T23" fmla="*/ 4 h 59"/>
                <a:gd name="T24" fmla="*/ 12 w 57"/>
                <a:gd name="T25" fmla="*/ 9 h 59"/>
                <a:gd name="T26" fmla="*/ 12 w 57"/>
                <a:gd name="T27" fmla="*/ 11 h 59"/>
                <a:gd name="T28" fmla="*/ 12 w 57"/>
                <a:gd name="T29" fmla="*/ 19 h 59"/>
                <a:gd name="T30" fmla="*/ 12 w 57"/>
                <a:gd name="T31" fmla="*/ 21 h 59"/>
                <a:gd name="T32" fmla="*/ 12 w 57"/>
                <a:gd name="T33" fmla="*/ 26 h 59"/>
                <a:gd name="T34" fmla="*/ 9 w 57"/>
                <a:gd name="T35" fmla="*/ 28 h 59"/>
                <a:gd name="T36" fmla="*/ 7 w 57"/>
                <a:gd name="T37" fmla="*/ 30 h 59"/>
                <a:gd name="T38" fmla="*/ 5 w 57"/>
                <a:gd name="T39" fmla="*/ 33 h 59"/>
                <a:gd name="T40" fmla="*/ 2 w 57"/>
                <a:gd name="T41" fmla="*/ 33 h 59"/>
                <a:gd name="T42" fmla="*/ 0 w 57"/>
                <a:gd name="T43" fmla="*/ 37 h 59"/>
                <a:gd name="T44" fmla="*/ 0 w 57"/>
                <a:gd name="T45" fmla="*/ 40 h 59"/>
                <a:gd name="T46" fmla="*/ 2 w 57"/>
                <a:gd name="T47" fmla="*/ 42 h 59"/>
                <a:gd name="T48" fmla="*/ 2 w 57"/>
                <a:gd name="T49" fmla="*/ 45 h 59"/>
                <a:gd name="T50" fmla="*/ 2 w 57"/>
                <a:gd name="T51" fmla="*/ 45 h 59"/>
                <a:gd name="T52" fmla="*/ 7 w 57"/>
                <a:gd name="T53" fmla="*/ 45 h 59"/>
                <a:gd name="T54" fmla="*/ 17 w 57"/>
                <a:gd name="T55" fmla="*/ 45 h 59"/>
                <a:gd name="T56" fmla="*/ 17 w 57"/>
                <a:gd name="T57" fmla="*/ 42 h 59"/>
                <a:gd name="T58" fmla="*/ 19 w 57"/>
                <a:gd name="T59" fmla="*/ 42 h 59"/>
                <a:gd name="T60" fmla="*/ 26 w 57"/>
                <a:gd name="T61" fmla="*/ 45 h 59"/>
                <a:gd name="T62" fmla="*/ 28 w 57"/>
                <a:gd name="T63" fmla="*/ 47 h 59"/>
                <a:gd name="T64" fmla="*/ 28 w 57"/>
                <a:gd name="T65" fmla="*/ 52 h 59"/>
                <a:gd name="T66" fmla="*/ 31 w 57"/>
                <a:gd name="T67" fmla="*/ 54 h 59"/>
                <a:gd name="T68" fmla="*/ 35 w 57"/>
                <a:gd name="T69" fmla="*/ 56 h 59"/>
                <a:gd name="T70" fmla="*/ 45 w 57"/>
                <a:gd name="T71" fmla="*/ 56 h 59"/>
                <a:gd name="T72" fmla="*/ 45 w 57"/>
                <a:gd name="T73" fmla="*/ 56 h 59"/>
                <a:gd name="T74" fmla="*/ 45 w 57"/>
                <a:gd name="T75" fmla="*/ 54 h 59"/>
                <a:gd name="T76" fmla="*/ 45 w 57"/>
                <a:gd name="T77" fmla="*/ 54 h 59"/>
                <a:gd name="T78" fmla="*/ 45 w 57"/>
                <a:gd name="T79" fmla="*/ 52 h 59"/>
                <a:gd name="T80" fmla="*/ 47 w 57"/>
                <a:gd name="T81" fmla="*/ 49 h 59"/>
                <a:gd name="T82" fmla="*/ 57 w 57"/>
                <a:gd name="T83" fmla="*/ 47 h 59"/>
                <a:gd name="T84" fmla="*/ 52 w 57"/>
                <a:gd name="T85" fmla="*/ 40 h 59"/>
                <a:gd name="T86" fmla="*/ 54 w 57"/>
                <a:gd name="T87" fmla="*/ 37 h 59"/>
                <a:gd name="T88" fmla="*/ 57 w 57"/>
                <a:gd name="T89" fmla="*/ 35 h 59"/>
                <a:gd name="T90" fmla="*/ 57 w 57"/>
                <a:gd name="T91" fmla="*/ 33 h 59"/>
                <a:gd name="T92" fmla="*/ 57 w 57"/>
                <a:gd name="T9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9">
                  <a:moveTo>
                    <a:pt x="57" y="33"/>
                  </a:moveTo>
                  <a:lnTo>
                    <a:pt x="57" y="30"/>
                  </a:lnTo>
                  <a:lnTo>
                    <a:pt x="54" y="26"/>
                  </a:lnTo>
                  <a:lnTo>
                    <a:pt x="54" y="26"/>
                  </a:lnTo>
                  <a:lnTo>
                    <a:pt x="54" y="23"/>
                  </a:lnTo>
                  <a:lnTo>
                    <a:pt x="54" y="21"/>
                  </a:lnTo>
                  <a:lnTo>
                    <a:pt x="54" y="21"/>
                  </a:lnTo>
                  <a:lnTo>
                    <a:pt x="45" y="11"/>
                  </a:lnTo>
                  <a:lnTo>
                    <a:pt x="43" y="9"/>
                  </a:lnTo>
                  <a:lnTo>
                    <a:pt x="43" y="7"/>
                  </a:lnTo>
                  <a:lnTo>
                    <a:pt x="43" y="4"/>
                  </a:lnTo>
                  <a:lnTo>
                    <a:pt x="40" y="0"/>
                  </a:lnTo>
                  <a:lnTo>
                    <a:pt x="35" y="2"/>
                  </a:lnTo>
                  <a:lnTo>
                    <a:pt x="35" y="2"/>
                  </a:lnTo>
                  <a:lnTo>
                    <a:pt x="33" y="2"/>
                  </a:lnTo>
                  <a:lnTo>
                    <a:pt x="33" y="0"/>
                  </a:lnTo>
                  <a:lnTo>
                    <a:pt x="26" y="0"/>
                  </a:lnTo>
                  <a:lnTo>
                    <a:pt x="26" y="0"/>
                  </a:lnTo>
                  <a:lnTo>
                    <a:pt x="26" y="0"/>
                  </a:lnTo>
                  <a:lnTo>
                    <a:pt x="24" y="2"/>
                  </a:lnTo>
                  <a:lnTo>
                    <a:pt x="21" y="2"/>
                  </a:lnTo>
                  <a:lnTo>
                    <a:pt x="19" y="2"/>
                  </a:lnTo>
                  <a:lnTo>
                    <a:pt x="17" y="4"/>
                  </a:lnTo>
                  <a:lnTo>
                    <a:pt x="14" y="4"/>
                  </a:lnTo>
                  <a:lnTo>
                    <a:pt x="12" y="7"/>
                  </a:lnTo>
                  <a:lnTo>
                    <a:pt x="12" y="9"/>
                  </a:lnTo>
                  <a:lnTo>
                    <a:pt x="12" y="9"/>
                  </a:lnTo>
                  <a:lnTo>
                    <a:pt x="12" y="11"/>
                  </a:lnTo>
                  <a:lnTo>
                    <a:pt x="12" y="19"/>
                  </a:lnTo>
                  <a:lnTo>
                    <a:pt x="12" y="19"/>
                  </a:lnTo>
                  <a:lnTo>
                    <a:pt x="12" y="21"/>
                  </a:lnTo>
                  <a:lnTo>
                    <a:pt x="12" y="21"/>
                  </a:lnTo>
                  <a:lnTo>
                    <a:pt x="12" y="23"/>
                  </a:lnTo>
                  <a:lnTo>
                    <a:pt x="12" y="26"/>
                  </a:lnTo>
                  <a:lnTo>
                    <a:pt x="9" y="26"/>
                  </a:lnTo>
                  <a:lnTo>
                    <a:pt x="9" y="28"/>
                  </a:lnTo>
                  <a:lnTo>
                    <a:pt x="9" y="30"/>
                  </a:lnTo>
                  <a:lnTo>
                    <a:pt x="7" y="30"/>
                  </a:lnTo>
                  <a:lnTo>
                    <a:pt x="7" y="30"/>
                  </a:lnTo>
                  <a:lnTo>
                    <a:pt x="5" y="33"/>
                  </a:lnTo>
                  <a:lnTo>
                    <a:pt x="5" y="33"/>
                  </a:lnTo>
                  <a:lnTo>
                    <a:pt x="2" y="33"/>
                  </a:lnTo>
                  <a:lnTo>
                    <a:pt x="2" y="35"/>
                  </a:lnTo>
                  <a:lnTo>
                    <a:pt x="0" y="37"/>
                  </a:lnTo>
                  <a:lnTo>
                    <a:pt x="0" y="40"/>
                  </a:lnTo>
                  <a:lnTo>
                    <a:pt x="0" y="40"/>
                  </a:lnTo>
                  <a:lnTo>
                    <a:pt x="0" y="40"/>
                  </a:lnTo>
                  <a:lnTo>
                    <a:pt x="2" y="42"/>
                  </a:lnTo>
                  <a:lnTo>
                    <a:pt x="2" y="42"/>
                  </a:lnTo>
                  <a:lnTo>
                    <a:pt x="2" y="45"/>
                  </a:lnTo>
                  <a:lnTo>
                    <a:pt x="2" y="45"/>
                  </a:lnTo>
                  <a:lnTo>
                    <a:pt x="2" y="45"/>
                  </a:lnTo>
                  <a:lnTo>
                    <a:pt x="5" y="47"/>
                  </a:lnTo>
                  <a:lnTo>
                    <a:pt x="7" y="45"/>
                  </a:lnTo>
                  <a:lnTo>
                    <a:pt x="14" y="45"/>
                  </a:lnTo>
                  <a:lnTo>
                    <a:pt x="17" y="45"/>
                  </a:lnTo>
                  <a:lnTo>
                    <a:pt x="17" y="45"/>
                  </a:lnTo>
                  <a:lnTo>
                    <a:pt x="17" y="42"/>
                  </a:lnTo>
                  <a:lnTo>
                    <a:pt x="17" y="42"/>
                  </a:lnTo>
                  <a:lnTo>
                    <a:pt x="19" y="42"/>
                  </a:lnTo>
                  <a:lnTo>
                    <a:pt x="19" y="42"/>
                  </a:lnTo>
                  <a:lnTo>
                    <a:pt x="26" y="45"/>
                  </a:lnTo>
                  <a:lnTo>
                    <a:pt x="26" y="47"/>
                  </a:lnTo>
                  <a:lnTo>
                    <a:pt x="28" y="47"/>
                  </a:lnTo>
                  <a:lnTo>
                    <a:pt x="28" y="49"/>
                  </a:lnTo>
                  <a:lnTo>
                    <a:pt x="28" y="52"/>
                  </a:lnTo>
                  <a:lnTo>
                    <a:pt x="31" y="52"/>
                  </a:lnTo>
                  <a:lnTo>
                    <a:pt x="31" y="54"/>
                  </a:lnTo>
                  <a:lnTo>
                    <a:pt x="33" y="54"/>
                  </a:lnTo>
                  <a:lnTo>
                    <a:pt x="35" y="56"/>
                  </a:lnTo>
                  <a:lnTo>
                    <a:pt x="40" y="59"/>
                  </a:lnTo>
                  <a:lnTo>
                    <a:pt x="45" y="56"/>
                  </a:lnTo>
                  <a:lnTo>
                    <a:pt x="45" y="56"/>
                  </a:lnTo>
                  <a:lnTo>
                    <a:pt x="45" y="56"/>
                  </a:lnTo>
                  <a:lnTo>
                    <a:pt x="45" y="56"/>
                  </a:lnTo>
                  <a:lnTo>
                    <a:pt x="45" y="54"/>
                  </a:lnTo>
                  <a:lnTo>
                    <a:pt x="45" y="54"/>
                  </a:lnTo>
                  <a:lnTo>
                    <a:pt x="45" y="54"/>
                  </a:lnTo>
                  <a:lnTo>
                    <a:pt x="45" y="52"/>
                  </a:lnTo>
                  <a:lnTo>
                    <a:pt x="45" y="52"/>
                  </a:lnTo>
                  <a:lnTo>
                    <a:pt x="45" y="49"/>
                  </a:lnTo>
                  <a:lnTo>
                    <a:pt x="47" y="49"/>
                  </a:lnTo>
                  <a:lnTo>
                    <a:pt x="50" y="47"/>
                  </a:lnTo>
                  <a:lnTo>
                    <a:pt x="57" y="47"/>
                  </a:lnTo>
                  <a:lnTo>
                    <a:pt x="52" y="40"/>
                  </a:lnTo>
                  <a:lnTo>
                    <a:pt x="52" y="40"/>
                  </a:lnTo>
                  <a:lnTo>
                    <a:pt x="52" y="37"/>
                  </a:lnTo>
                  <a:lnTo>
                    <a:pt x="54" y="37"/>
                  </a:lnTo>
                  <a:lnTo>
                    <a:pt x="54" y="37"/>
                  </a:lnTo>
                  <a:lnTo>
                    <a:pt x="57" y="35"/>
                  </a:lnTo>
                  <a:lnTo>
                    <a:pt x="57" y="35"/>
                  </a:lnTo>
                  <a:lnTo>
                    <a:pt x="57" y="33"/>
                  </a:lnTo>
                  <a:lnTo>
                    <a:pt x="57" y="33"/>
                  </a:lnTo>
                  <a:lnTo>
                    <a:pt x="57" y="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23">
              <a:extLst>
                <a:ext uri="{FF2B5EF4-FFF2-40B4-BE49-F238E27FC236}">
                  <a16:creationId xmlns:a16="http://schemas.microsoft.com/office/drawing/2014/main" id="{9AC6D939-413F-436E-92AA-62D1B7BE857F}"/>
                </a:ext>
              </a:extLst>
            </p:cNvPr>
            <p:cNvSpPr>
              <a:spLocks noEditPoints="1"/>
            </p:cNvSpPr>
            <p:nvPr/>
          </p:nvSpPr>
          <p:spPr bwMode="auto">
            <a:xfrm>
              <a:off x="2628" y="3488"/>
              <a:ext cx="173" cy="400"/>
            </a:xfrm>
            <a:custGeom>
              <a:avLst/>
              <a:gdLst>
                <a:gd name="T0" fmla="*/ 104 w 173"/>
                <a:gd name="T1" fmla="*/ 393 h 400"/>
                <a:gd name="T2" fmla="*/ 102 w 173"/>
                <a:gd name="T3" fmla="*/ 395 h 400"/>
                <a:gd name="T4" fmla="*/ 99 w 173"/>
                <a:gd name="T5" fmla="*/ 400 h 400"/>
                <a:gd name="T6" fmla="*/ 97 w 173"/>
                <a:gd name="T7" fmla="*/ 400 h 400"/>
                <a:gd name="T8" fmla="*/ 97 w 173"/>
                <a:gd name="T9" fmla="*/ 398 h 400"/>
                <a:gd name="T10" fmla="*/ 97 w 173"/>
                <a:gd name="T11" fmla="*/ 400 h 400"/>
                <a:gd name="T12" fmla="*/ 99 w 173"/>
                <a:gd name="T13" fmla="*/ 400 h 400"/>
                <a:gd name="T14" fmla="*/ 102 w 173"/>
                <a:gd name="T15" fmla="*/ 398 h 400"/>
                <a:gd name="T16" fmla="*/ 104 w 173"/>
                <a:gd name="T17" fmla="*/ 393 h 400"/>
                <a:gd name="T18" fmla="*/ 104 w 173"/>
                <a:gd name="T19" fmla="*/ 393 h 400"/>
                <a:gd name="T20" fmla="*/ 168 w 173"/>
                <a:gd name="T21" fmla="*/ 187 h 400"/>
                <a:gd name="T22" fmla="*/ 168 w 173"/>
                <a:gd name="T23" fmla="*/ 189 h 400"/>
                <a:gd name="T24" fmla="*/ 168 w 173"/>
                <a:gd name="T25" fmla="*/ 189 h 400"/>
                <a:gd name="T26" fmla="*/ 168 w 173"/>
                <a:gd name="T27" fmla="*/ 189 h 400"/>
                <a:gd name="T28" fmla="*/ 168 w 173"/>
                <a:gd name="T29" fmla="*/ 189 h 400"/>
                <a:gd name="T30" fmla="*/ 168 w 173"/>
                <a:gd name="T31" fmla="*/ 187 h 400"/>
                <a:gd name="T32" fmla="*/ 170 w 173"/>
                <a:gd name="T33" fmla="*/ 180 h 400"/>
                <a:gd name="T34" fmla="*/ 170 w 173"/>
                <a:gd name="T35" fmla="*/ 182 h 400"/>
                <a:gd name="T36" fmla="*/ 170 w 173"/>
                <a:gd name="T37" fmla="*/ 182 h 400"/>
                <a:gd name="T38" fmla="*/ 170 w 173"/>
                <a:gd name="T39" fmla="*/ 180 h 400"/>
                <a:gd name="T40" fmla="*/ 170 w 173"/>
                <a:gd name="T41" fmla="*/ 180 h 400"/>
                <a:gd name="T42" fmla="*/ 54 w 173"/>
                <a:gd name="T43" fmla="*/ 130 h 400"/>
                <a:gd name="T44" fmla="*/ 52 w 173"/>
                <a:gd name="T45" fmla="*/ 132 h 400"/>
                <a:gd name="T46" fmla="*/ 52 w 173"/>
                <a:gd name="T47" fmla="*/ 132 h 400"/>
                <a:gd name="T48" fmla="*/ 54 w 173"/>
                <a:gd name="T49" fmla="*/ 132 h 400"/>
                <a:gd name="T50" fmla="*/ 54 w 173"/>
                <a:gd name="T51" fmla="*/ 130 h 400"/>
                <a:gd name="T52" fmla="*/ 54 w 173"/>
                <a:gd name="T53" fmla="*/ 130 h 400"/>
                <a:gd name="T54" fmla="*/ 54 w 173"/>
                <a:gd name="T55" fmla="*/ 130 h 400"/>
                <a:gd name="T56" fmla="*/ 43 w 173"/>
                <a:gd name="T57" fmla="*/ 106 h 400"/>
                <a:gd name="T58" fmla="*/ 43 w 173"/>
                <a:gd name="T59" fmla="*/ 106 h 400"/>
                <a:gd name="T60" fmla="*/ 43 w 173"/>
                <a:gd name="T61" fmla="*/ 106 h 400"/>
                <a:gd name="T62" fmla="*/ 173 w 173"/>
                <a:gd name="T63" fmla="*/ 102 h 400"/>
                <a:gd name="T64" fmla="*/ 170 w 173"/>
                <a:gd name="T65" fmla="*/ 102 h 400"/>
                <a:gd name="T66" fmla="*/ 173 w 173"/>
                <a:gd name="T67" fmla="*/ 102 h 400"/>
                <a:gd name="T68" fmla="*/ 173 w 173"/>
                <a:gd name="T69" fmla="*/ 102 h 400"/>
                <a:gd name="T70" fmla="*/ 2 w 173"/>
                <a:gd name="T71" fmla="*/ 97 h 400"/>
                <a:gd name="T72" fmla="*/ 0 w 173"/>
                <a:gd name="T73" fmla="*/ 99 h 400"/>
                <a:gd name="T74" fmla="*/ 0 w 173"/>
                <a:gd name="T75" fmla="*/ 104 h 400"/>
                <a:gd name="T76" fmla="*/ 2 w 173"/>
                <a:gd name="T77" fmla="*/ 97 h 400"/>
                <a:gd name="T78" fmla="*/ 2 w 173"/>
                <a:gd name="T79" fmla="*/ 95 h 400"/>
                <a:gd name="T80" fmla="*/ 64 w 173"/>
                <a:gd name="T81" fmla="*/ 66 h 400"/>
                <a:gd name="T82" fmla="*/ 64 w 173"/>
                <a:gd name="T83" fmla="*/ 69 h 400"/>
                <a:gd name="T84" fmla="*/ 66 w 173"/>
                <a:gd name="T85" fmla="*/ 69 h 400"/>
                <a:gd name="T86" fmla="*/ 66 w 173"/>
                <a:gd name="T87" fmla="*/ 66 h 400"/>
                <a:gd name="T88" fmla="*/ 64 w 173"/>
                <a:gd name="T89" fmla="*/ 66 h 400"/>
                <a:gd name="T90" fmla="*/ 69 w 173"/>
                <a:gd name="T91" fmla="*/ 57 h 400"/>
                <a:gd name="T92" fmla="*/ 69 w 173"/>
                <a:gd name="T93" fmla="*/ 57 h 400"/>
                <a:gd name="T94" fmla="*/ 69 w 173"/>
                <a:gd name="T95" fmla="*/ 59 h 400"/>
                <a:gd name="T96" fmla="*/ 71 w 173"/>
                <a:gd name="T97" fmla="*/ 54 h 400"/>
                <a:gd name="T98" fmla="*/ 71 w 173"/>
                <a:gd name="T99" fmla="*/ 52 h 400"/>
                <a:gd name="T100" fmla="*/ 71 w 173"/>
                <a:gd name="T101" fmla="*/ 52 h 400"/>
                <a:gd name="T102" fmla="*/ 71 w 173"/>
                <a:gd name="T103" fmla="*/ 50 h 400"/>
                <a:gd name="T104" fmla="*/ 95 w 173"/>
                <a:gd name="T105" fmla="*/ 24 h 400"/>
                <a:gd name="T106" fmla="*/ 95 w 173"/>
                <a:gd name="T107" fmla="*/ 26 h 400"/>
                <a:gd name="T108" fmla="*/ 95 w 173"/>
                <a:gd name="T109" fmla="*/ 24 h 400"/>
                <a:gd name="T110" fmla="*/ 95 w 173"/>
                <a:gd name="T111" fmla="*/ 21 h 400"/>
                <a:gd name="T112" fmla="*/ 62 w 173"/>
                <a:gd name="T113" fmla="*/ 0 h 400"/>
                <a:gd name="T114" fmla="*/ 59 w 173"/>
                <a:gd name="T115" fmla="*/ 0 h 400"/>
                <a:gd name="T116" fmla="*/ 62 w 173"/>
                <a:gd name="T117" fmla="*/ 0 h 400"/>
                <a:gd name="T118" fmla="*/ 62 w 173"/>
                <a:gd name="T119" fmla="*/ 0 h 400"/>
                <a:gd name="T120" fmla="*/ 62 w 173"/>
                <a:gd name="T12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400">
                  <a:moveTo>
                    <a:pt x="104" y="393"/>
                  </a:moveTo>
                  <a:lnTo>
                    <a:pt x="104" y="393"/>
                  </a:lnTo>
                  <a:lnTo>
                    <a:pt x="104" y="393"/>
                  </a:lnTo>
                  <a:lnTo>
                    <a:pt x="102" y="395"/>
                  </a:lnTo>
                  <a:lnTo>
                    <a:pt x="102" y="398"/>
                  </a:lnTo>
                  <a:lnTo>
                    <a:pt x="99" y="400"/>
                  </a:lnTo>
                  <a:lnTo>
                    <a:pt x="97" y="400"/>
                  </a:lnTo>
                  <a:lnTo>
                    <a:pt x="97" y="400"/>
                  </a:lnTo>
                  <a:lnTo>
                    <a:pt x="97" y="398"/>
                  </a:lnTo>
                  <a:lnTo>
                    <a:pt x="97" y="398"/>
                  </a:lnTo>
                  <a:lnTo>
                    <a:pt x="97" y="398"/>
                  </a:lnTo>
                  <a:lnTo>
                    <a:pt x="97" y="400"/>
                  </a:lnTo>
                  <a:lnTo>
                    <a:pt x="99" y="400"/>
                  </a:lnTo>
                  <a:lnTo>
                    <a:pt x="99" y="400"/>
                  </a:lnTo>
                  <a:lnTo>
                    <a:pt x="102" y="400"/>
                  </a:lnTo>
                  <a:lnTo>
                    <a:pt x="102" y="398"/>
                  </a:lnTo>
                  <a:lnTo>
                    <a:pt x="104" y="393"/>
                  </a:lnTo>
                  <a:lnTo>
                    <a:pt x="104" y="393"/>
                  </a:lnTo>
                  <a:lnTo>
                    <a:pt x="104" y="393"/>
                  </a:lnTo>
                  <a:lnTo>
                    <a:pt x="104" y="393"/>
                  </a:lnTo>
                  <a:close/>
                  <a:moveTo>
                    <a:pt x="168" y="187"/>
                  </a:moveTo>
                  <a:lnTo>
                    <a:pt x="168" y="187"/>
                  </a:lnTo>
                  <a:lnTo>
                    <a:pt x="168" y="187"/>
                  </a:lnTo>
                  <a:lnTo>
                    <a:pt x="168" y="189"/>
                  </a:lnTo>
                  <a:lnTo>
                    <a:pt x="168" y="189"/>
                  </a:lnTo>
                  <a:lnTo>
                    <a:pt x="168" y="189"/>
                  </a:lnTo>
                  <a:lnTo>
                    <a:pt x="168" y="192"/>
                  </a:lnTo>
                  <a:lnTo>
                    <a:pt x="168" y="189"/>
                  </a:lnTo>
                  <a:lnTo>
                    <a:pt x="168" y="189"/>
                  </a:lnTo>
                  <a:lnTo>
                    <a:pt x="168" y="189"/>
                  </a:lnTo>
                  <a:lnTo>
                    <a:pt x="168" y="187"/>
                  </a:lnTo>
                  <a:lnTo>
                    <a:pt x="168" y="187"/>
                  </a:lnTo>
                  <a:lnTo>
                    <a:pt x="168" y="187"/>
                  </a:lnTo>
                  <a:close/>
                  <a:moveTo>
                    <a:pt x="170" y="180"/>
                  </a:moveTo>
                  <a:lnTo>
                    <a:pt x="170" y="180"/>
                  </a:lnTo>
                  <a:lnTo>
                    <a:pt x="170" y="182"/>
                  </a:lnTo>
                  <a:lnTo>
                    <a:pt x="170" y="182"/>
                  </a:lnTo>
                  <a:lnTo>
                    <a:pt x="170" y="182"/>
                  </a:lnTo>
                  <a:lnTo>
                    <a:pt x="170" y="180"/>
                  </a:lnTo>
                  <a:lnTo>
                    <a:pt x="170" y="180"/>
                  </a:lnTo>
                  <a:lnTo>
                    <a:pt x="170" y="180"/>
                  </a:lnTo>
                  <a:lnTo>
                    <a:pt x="170" y="180"/>
                  </a:lnTo>
                  <a:lnTo>
                    <a:pt x="170" y="180"/>
                  </a:lnTo>
                  <a:close/>
                  <a:moveTo>
                    <a:pt x="54" y="130"/>
                  </a:moveTo>
                  <a:lnTo>
                    <a:pt x="52" y="132"/>
                  </a:lnTo>
                  <a:lnTo>
                    <a:pt x="52" y="132"/>
                  </a:lnTo>
                  <a:lnTo>
                    <a:pt x="52" y="132"/>
                  </a:lnTo>
                  <a:lnTo>
                    <a:pt x="52" y="132"/>
                  </a:lnTo>
                  <a:lnTo>
                    <a:pt x="52" y="132"/>
                  </a:lnTo>
                  <a:lnTo>
                    <a:pt x="54" y="132"/>
                  </a:lnTo>
                  <a:lnTo>
                    <a:pt x="54" y="132"/>
                  </a:lnTo>
                  <a:lnTo>
                    <a:pt x="54" y="130"/>
                  </a:lnTo>
                  <a:lnTo>
                    <a:pt x="54" y="130"/>
                  </a:lnTo>
                  <a:lnTo>
                    <a:pt x="54" y="130"/>
                  </a:lnTo>
                  <a:lnTo>
                    <a:pt x="54" y="130"/>
                  </a:lnTo>
                  <a:lnTo>
                    <a:pt x="54" y="130"/>
                  </a:lnTo>
                  <a:close/>
                  <a:moveTo>
                    <a:pt x="43" y="106"/>
                  </a:moveTo>
                  <a:lnTo>
                    <a:pt x="43" y="106"/>
                  </a:lnTo>
                  <a:lnTo>
                    <a:pt x="43" y="106"/>
                  </a:lnTo>
                  <a:lnTo>
                    <a:pt x="43" y="106"/>
                  </a:lnTo>
                  <a:lnTo>
                    <a:pt x="43" y="106"/>
                  </a:lnTo>
                  <a:lnTo>
                    <a:pt x="43" y="106"/>
                  </a:lnTo>
                  <a:lnTo>
                    <a:pt x="43" y="106"/>
                  </a:lnTo>
                  <a:close/>
                  <a:moveTo>
                    <a:pt x="173" y="102"/>
                  </a:moveTo>
                  <a:lnTo>
                    <a:pt x="170" y="102"/>
                  </a:lnTo>
                  <a:lnTo>
                    <a:pt x="170" y="102"/>
                  </a:lnTo>
                  <a:lnTo>
                    <a:pt x="170" y="102"/>
                  </a:lnTo>
                  <a:lnTo>
                    <a:pt x="173" y="102"/>
                  </a:lnTo>
                  <a:lnTo>
                    <a:pt x="173" y="102"/>
                  </a:lnTo>
                  <a:lnTo>
                    <a:pt x="173" y="102"/>
                  </a:lnTo>
                  <a:lnTo>
                    <a:pt x="173" y="102"/>
                  </a:lnTo>
                  <a:close/>
                  <a:moveTo>
                    <a:pt x="2" y="97"/>
                  </a:moveTo>
                  <a:lnTo>
                    <a:pt x="0" y="97"/>
                  </a:lnTo>
                  <a:lnTo>
                    <a:pt x="0" y="99"/>
                  </a:lnTo>
                  <a:lnTo>
                    <a:pt x="0" y="102"/>
                  </a:lnTo>
                  <a:lnTo>
                    <a:pt x="0" y="104"/>
                  </a:lnTo>
                  <a:lnTo>
                    <a:pt x="2" y="99"/>
                  </a:lnTo>
                  <a:lnTo>
                    <a:pt x="2" y="97"/>
                  </a:lnTo>
                  <a:lnTo>
                    <a:pt x="2" y="95"/>
                  </a:lnTo>
                  <a:lnTo>
                    <a:pt x="2" y="95"/>
                  </a:lnTo>
                  <a:lnTo>
                    <a:pt x="2" y="97"/>
                  </a:lnTo>
                  <a:close/>
                  <a:moveTo>
                    <a:pt x="64" y="66"/>
                  </a:moveTo>
                  <a:lnTo>
                    <a:pt x="64" y="69"/>
                  </a:lnTo>
                  <a:lnTo>
                    <a:pt x="64" y="69"/>
                  </a:lnTo>
                  <a:lnTo>
                    <a:pt x="66" y="69"/>
                  </a:lnTo>
                  <a:lnTo>
                    <a:pt x="66" y="69"/>
                  </a:lnTo>
                  <a:lnTo>
                    <a:pt x="66" y="69"/>
                  </a:lnTo>
                  <a:lnTo>
                    <a:pt x="66" y="66"/>
                  </a:lnTo>
                  <a:lnTo>
                    <a:pt x="66" y="66"/>
                  </a:lnTo>
                  <a:lnTo>
                    <a:pt x="64" y="66"/>
                  </a:lnTo>
                  <a:close/>
                  <a:moveTo>
                    <a:pt x="69" y="54"/>
                  </a:moveTo>
                  <a:lnTo>
                    <a:pt x="69" y="57"/>
                  </a:lnTo>
                  <a:lnTo>
                    <a:pt x="69" y="57"/>
                  </a:lnTo>
                  <a:lnTo>
                    <a:pt x="69" y="57"/>
                  </a:lnTo>
                  <a:lnTo>
                    <a:pt x="69" y="59"/>
                  </a:lnTo>
                  <a:lnTo>
                    <a:pt x="69" y="59"/>
                  </a:lnTo>
                  <a:lnTo>
                    <a:pt x="71" y="57"/>
                  </a:lnTo>
                  <a:lnTo>
                    <a:pt x="71" y="54"/>
                  </a:lnTo>
                  <a:lnTo>
                    <a:pt x="71" y="52"/>
                  </a:lnTo>
                  <a:lnTo>
                    <a:pt x="71" y="52"/>
                  </a:lnTo>
                  <a:lnTo>
                    <a:pt x="71" y="52"/>
                  </a:lnTo>
                  <a:lnTo>
                    <a:pt x="71" y="52"/>
                  </a:lnTo>
                  <a:lnTo>
                    <a:pt x="71" y="50"/>
                  </a:lnTo>
                  <a:lnTo>
                    <a:pt x="71" y="50"/>
                  </a:lnTo>
                  <a:lnTo>
                    <a:pt x="69" y="54"/>
                  </a:lnTo>
                  <a:close/>
                  <a:moveTo>
                    <a:pt x="95" y="24"/>
                  </a:moveTo>
                  <a:lnTo>
                    <a:pt x="95" y="24"/>
                  </a:lnTo>
                  <a:lnTo>
                    <a:pt x="95" y="26"/>
                  </a:lnTo>
                  <a:lnTo>
                    <a:pt x="95" y="24"/>
                  </a:lnTo>
                  <a:lnTo>
                    <a:pt x="95" y="24"/>
                  </a:lnTo>
                  <a:lnTo>
                    <a:pt x="97" y="21"/>
                  </a:lnTo>
                  <a:lnTo>
                    <a:pt x="95" y="21"/>
                  </a:lnTo>
                  <a:lnTo>
                    <a:pt x="95" y="24"/>
                  </a:lnTo>
                  <a:close/>
                  <a:moveTo>
                    <a:pt x="62" y="0"/>
                  </a:moveTo>
                  <a:lnTo>
                    <a:pt x="59" y="0"/>
                  </a:lnTo>
                  <a:lnTo>
                    <a:pt x="59" y="0"/>
                  </a:lnTo>
                  <a:lnTo>
                    <a:pt x="62" y="0"/>
                  </a:lnTo>
                  <a:lnTo>
                    <a:pt x="62" y="0"/>
                  </a:lnTo>
                  <a:lnTo>
                    <a:pt x="62" y="0"/>
                  </a:lnTo>
                  <a:lnTo>
                    <a:pt x="62" y="0"/>
                  </a:lnTo>
                  <a:lnTo>
                    <a:pt x="62" y="0"/>
                  </a:lnTo>
                  <a:lnTo>
                    <a:pt x="6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7" name="Freeform 24">
              <a:extLst>
                <a:ext uri="{FF2B5EF4-FFF2-40B4-BE49-F238E27FC236}">
                  <a16:creationId xmlns:a16="http://schemas.microsoft.com/office/drawing/2014/main" id="{28B7848D-11AC-4634-8855-298DB1E5FFC8}"/>
                </a:ext>
              </a:extLst>
            </p:cNvPr>
            <p:cNvSpPr>
              <a:spLocks/>
            </p:cNvSpPr>
            <p:nvPr/>
          </p:nvSpPr>
          <p:spPr bwMode="auto">
            <a:xfrm>
              <a:off x="2936" y="3360"/>
              <a:ext cx="291" cy="526"/>
            </a:xfrm>
            <a:custGeom>
              <a:avLst/>
              <a:gdLst>
                <a:gd name="T0" fmla="*/ 272 w 291"/>
                <a:gd name="T1" fmla="*/ 376 h 526"/>
                <a:gd name="T2" fmla="*/ 272 w 291"/>
                <a:gd name="T3" fmla="*/ 350 h 526"/>
                <a:gd name="T4" fmla="*/ 277 w 291"/>
                <a:gd name="T5" fmla="*/ 305 h 526"/>
                <a:gd name="T6" fmla="*/ 267 w 291"/>
                <a:gd name="T7" fmla="*/ 284 h 526"/>
                <a:gd name="T8" fmla="*/ 236 w 291"/>
                <a:gd name="T9" fmla="*/ 298 h 526"/>
                <a:gd name="T10" fmla="*/ 225 w 291"/>
                <a:gd name="T11" fmla="*/ 277 h 526"/>
                <a:gd name="T12" fmla="*/ 229 w 291"/>
                <a:gd name="T13" fmla="*/ 249 h 526"/>
                <a:gd name="T14" fmla="*/ 229 w 291"/>
                <a:gd name="T15" fmla="*/ 230 h 526"/>
                <a:gd name="T16" fmla="*/ 208 w 291"/>
                <a:gd name="T17" fmla="*/ 211 h 526"/>
                <a:gd name="T18" fmla="*/ 218 w 291"/>
                <a:gd name="T19" fmla="*/ 204 h 526"/>
                <a:gd name="T20" fmla="*/ 210 w 291"/>
                <a:gd name="T21" fmla="*/ 187 h 526"/>
                <a:gd name="T22" fmla="*/ 191 w 291"/>
                <a:gd name="T23" fmla="*/ 185 h 526"/>
                <a:gd name="T24" fmla="*/ 191 w 291"/>
                <a:gd name="T25" fmla="*/ 173 h 526"/>
                <a:gd name="T26" fmla="*/ 158 w 291"/>
                <a:gd name="T27" fmla="*/ 152 h 526"/>
                <a:gd name="T28" fmla="*/ 158 w 291"/>
                <a:gd name="T29" fmla="*/ 140 h 526"/>
                <a:gd name="T30" fmla="*/ 177 w 291"/>
                <a:gd name="T31" fmla="*/ 133 h 526"/>
                <a:gd name="T32" fmla="*/ 173 w 291"/>
                <a:gd name="T33" fmla="*/ 121 h 526"/>
                <a:gd name="T34" fmla="*/ 158 w 291"/>
                <a:gd name="T35" fmla="*/ 114 h 526"/>
                <a:gd name="T36" fmla="*/ 144 w 291"/>
                <a:gd name="T37" fmla="*/ 109 h 526"/>
                <a:gd name="T38" fmla="*/ 128 w 291"/>
                <a:gd name="T39" fmla="*/ 99 h 526"/>
                <a:gd name="T40" fmla="*/ 104 w 291"/>
                <a:gd name="T41" fmla="*/ 83 h 526"/>
                <a:gd name="T42" fmla="*/ 90 w 291"/>
                <a:gd name="T43" fmla="*/ 81 h 526"/>
                <a:gd name="T44" fmla="*/ 64 w 291"/>
                <a:gd name="T45" fmla="*/ 57 h 526"/>
                <a:gd name="T46" fmla="*/ 54 w 291"/>
                <a:gd name="T47" fmla="*/ 45 h 526"/>
                <a:gd name="T48" fmla="*/ 57 w 291"/>
                <a:gd name="T49" fmla="*/ 36 h 526"/>
                <a:gd name="T50" fmla="*/ 47 w 291"/>
                <a:gd name="T51" fmla="*/ 31 h 526"/>
                <a:gd name="T52" fmla="*/ 38 w 291"/>
                <a:gd name="T53" fmla="*/ 21 h 526"/>
                <a:gd name="T54" fmla="*/ 28 w 291"/>
                <a:gd name="T55" fmla="*/ 14 h 526"/>
                <a:gd name="T56" fmla="*/ 19 w 291"/>
                <a:gd name="T57" fmla="*/ 12 h 526"/>
                <a:gd name="T58" fmla="*/ 12 w 291"/>
                <a:gd name="T59" fmla="*/ 7 h 526"/>
                <a:gd name="T60" fmla="*/ 0 w 291"/>
                <a:gd name="T61" fmla="*/ 2 h 526"/>
                <a:gd name="T62" fmla="*/ 26 w 291"/>
                <a:gd name="T63" fmla="*/ 57 h 526"/>
                <a:gd name="T64" fmla="*/ 38 w 291"/>
                <a:gd name="T65" fmla="*/ 88 h 526"/>
                <a:gd name="T66" fmla="*/ 49 w 291"/>
                <a:gd name="T67" fmla="*/ 78 h 526"/>
                <a:gd name="T68" fmla="*/ 57 w 291"/>
                <a:gd name="T69" fmla="*/ 81 h 526"/>
                <a:gd name="T70" fmla="*/ 47 w 291"/>
                <a:gd name="T71" fmla="*/ 92 h 526"/>
                <a:gd name="T72" fmla="*/ 61 w 291"/>
                <a:gd name="T73" fmla="*/ 102 h 526"/>
                <a:gd name="T74" fmla="*/ 85 w 291"/>
                <a:gd name="T75" fmla="*/ 147 h 526"/>
                <a:gd name="T76" fmla="*/ 102 w 291"/>
                <a:gd name="T77" fmla="*/ 168 h 526"/>
                <a:gd name="T78" fmla="*/ 120 w 291"/>
                <a:gd name="T79" fmla="*/ 234 h 526"/>
                <a:gd name="T80" fmla="*/ 139 w 291"/>
                <a:gd name="T81" fmla="*/ 275 h 526"/>
                <a:gd name="T82" fmla="*/ 156 w 291"/>
                <a:gd name="T83" fmla="*/ 296 h 526"/>
                <a:gd name="T84" fmla="*/ 151 w 291"/>
                <a:gd name="T85" fmla="*/ 310 h 526"/>
                <a:gd name="T86" fmla="*/ 156 w 291"/>
                <a:gd name="T87" fmla="*/ 313 h 526"/>
                <a:gd name="T88" fmla="*/ 175 w 291"/>
                <a:gd name="T89" fmla="*/ 341 h 526"/>
                <a:gd name="T90" fmla="*/ 177 w 291"/>
                <a:gd name="T91" fmla="*/ 360 h 526"/>
                <a:gd name="T92" fmla="*/ 184 w 291"/>
                <a:gd name="T93" fmla="*/ 384 h 526"/>
                <a:gd name="T94" fmla="*/ 173 w 291"/>
                <a:gd name="T95" fmla="*/ 353 h 526"/>
                <a:gd name="T96" fmla="*/ 170 w 291"/>
                <a:gd name="T97" fmla="*/ 360 h 526"/>
                <a:gd name="T98" fmla="*/ 163 w 291"/>
                <a:gd name="T99" fmla="*/ 341 h 526"/>
                <a:gd name="T100" fmla="*/ 158 w 291"/>
                <a:gd name="T101" fmla="*/ 339 h 526"/>
                <a:gd name="T102" fmla="*/ 182 w 291"/>
                <a:gd name="T103" fmla="*/ 417 h 526"/>
                <a:gd name="T104" fmla="*/ 184 w 291"/>
                <a:gd name="T105" fmla="*/ 428 h 526"/>
                <a:gd name="T106" fmla="*/ 194 w 291"/>
                <a:gd name="T107" fmla="*/ 445 h 526"/>
                <a:gd name="T108" fmla="*/ 208 w 291"/>
                <a:gd name="T109" fmla="*/ 440 h 526"/>
                <a:gd name="T110" fmla="*/ 196 w 291"/>
                <a:gd name="T111" fmla="*/ 450 h 526"/>
                <a:gd name="T112" fmla="*/ 206 w 291"/>
                <a:gd name="T113" fmla="*/ 464 h 526"/>
                <a:gd name="T114" fmla="*/ 262 w 291"/>
                <a:gd name="T115" fmla="*/ 523 h 526"/>
                <a:gd name="T116" fmla="*/ 270 w 291"/>
                <a:gd name="T117" fmla="*/ 509 h 526"/>
                <a:gd name="T118" fmla="*/ 277 w 291"/>
                <a:gd name="T119" fmla="*/ 500 h 526"/>
                <a:gd name="T120" fmla="*/ 265 w 291"/>
                <a:gd name="T121" fmla="*/ 478 h 526"/>
                <a:gd name="T122" fmla="*/ 267 w 291"/>
                <a:gd name="T123" fmla="*/ 450 h 526"/>
                <a:gd name="T124" fmla="*/ 291 w 291"/>
                <a:gd name="T125" fmla="*/ 388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526">
                  <a:moveTo>
                    <a:pt x="291" y="384"/>
                  </a:moveTo>
                  <a:lnTo>
                    <a:pt x="289" y="379"/>
                  </a:lnTo>
                  <a:lnTo>
                    <a:pt x="286" y="379"/>
                  </a:lnTo>
                  <a:lnTo>
                    <a:pt x="286" y="376"/>
                  </a:lnTo>
                  <a:lnTo>
                    <a:pt x="286" y="374"/>
                  </a:lnTo>
                  <a:lnTo>
                    <a:pt x="284" y="374"/>
                  </a:lnTo>
                  <a:lnTo>
                    <a:pt x="284" y="374"/>
                  </a:lnTo>
                  <a:lnTo>
                    <a:pt x="281" y="374"/>
                  </a:lnTo>
                  <a:lnTo>
                    <a:pt x="281" y="374"/>
                  </a:lnTo>
                  <a:lnTo>
                    <a:pt x="274" y="376"/>
                  </a:lnTo>
                  <a:lnTo>
                    <a:pt x="274" y="376"/>
                  </a:lnTo>
                  <a:lnTo>
                    <a:pt x="274" y="376"/>
                  </a:lnTo>
                  <a:lnTo>
                    <a:pt x="272" y="376"/>
                  </a:lnTo>
                  <a:lnTo>
                    <a:pt x="272" y="376"/>
                  </a:lnTo>
                  <a:lnTo>
                    <a:pt x="272" y="374"/>
                  </a:lnTo>
                  <a:lnTo>
                    <a:pt x="270" y="374"/>
                  </a:lnTo>
                  <a:lnTo>
                    <a:pt x="270" y="374"/>
                  </a:lnTo>
                  <a:lnTo>
                    <a:pt x="270" y="374"/>
                  </a:lnTo>
                  <a:lnTo>
                    <a:pt x="267" y="374"/>
                  </a:lnTo>
                  <a:lnTo>
                    <a:pt x="267" y="374"/>
                  </a:lnTo>
                  <a:lnTo>
                    <a:pt x="267" y="374"/>
                  </a:lnTo>
                  <a:lnTo>
                    <a:pt x="267" y="372"/>
                  </a:lnTo>
                  <a:lnTo>
                    <a:pt x="267" y="372"/>
                  </a:lnTo>
                  <a:lnTo>
                    <a:pt x="267" y="372"/>
                  </a:lnTo>
                  <a:lnTo>
                    <a:pt x="272" y="353"/>
                  </a:lnTo>
                  <a:lnTo>
                    <a:pt x="272" y="350"/>
                  </a:lnTo>
                  <a:lnTo>
                    <a:pt x="272" y="348"/>
                  </a:lnTo>
                  <a:lnTo>
                    <a:pt x="272" y="346"/>
                  </a:lnTo>
                  <a:lnTo>
                    <a:pt x="272" y="341"/>
                  </a:lnTo>
                  <a:lnTo>
                    <a:pt x="272" y="341"/>
                  </a:lnTo>
                  <a:lnTo>
                    <a:pt x="272" y="339"/>
                  </a:lnTo>
                  <a:lnTo>
                    <a:pt x="274" y="334"/>
                  </a:lnTo>
                  <a:lnTo>
                    <a:pt x="274" y="331"/>
                  </a:lnTo>
                  <a:lnTo>
                    <a:pt x="274" y="329"/>
                  </a:lnTo>
                  <a:lnTo>
                    <a:pt x="272" y="322"/>
                  </a:lnTo>
                  <a:lnTo>
                    <a:pt x="272" y="320"/>
                  </a:lnTo>
                  <a:lnTo>
                    <a:pt x="272" y="317"/>
                  </a:lnTo>
                  <a:lnTo>
                    <a:pt x="272" y="317"/>
                  </a:lnTo>
                  <a:lnTo>
                    <a:pt x="277" y="305"/>
                  </a:lnTo>
                  <a:lnTo>
                    <a:pt x="277" y="303"/>
                  </a:lnTo>
                  <a:lnTo>
                    <a:pt x="277" y="303"/>
                  </a:lnTo>
                  <a:lnTo>
                    <a:pt x="277" y="301"/>
                  </a:lnTo>
                  <a:lnTo>
                    <a:pt x="277" y="301"/>
                  </a:lnTo>
                  <a:lnTo>
                    <a:pt x="274" y="301"/>
                  </a:lnTo>
                  <a:lnTo>
                    <a:pt x="274" y="298"/>
                  </a:lnTo>
                  <a:lnTo>
                    <a:pt x="274" y="296"/>
                  </a:lnTo>
                  <a:lnTo>
                    <a:pt x="274" y="294"/>
                  </a:lnTo>
                  <a:lnTo>
                    <a:pt x="272" y="291"/>
                  </a:lnTo>
                  <a:lnTo>
                    <a:pt x="272" y="291"/>
                  </a:lnTo>
                  <a:lnTo>
                    <a:pt x="270" y="286"/>
                  </a:lnTo>
                  <a:lnTo>
                    <a:pt x="270" y="286"/>
                  </a:lnTo>
                  <a:lnTo>
                    <a:pt x="267" y="284"/>
                  </a:lnTo>
                  <a:lnTo>
                    <a:pt x="265" y="286"/>
                  </a:lnTo>
                  <a:lnTo>
                    <a:pt x="260" y="286"/>
                  </a:lnTo>
                  <a:lnTo>
                    <a:pt x="255" y="289"/>
                  </a:lnTo>
                  <a:lnTo>
                    <a:pt x="253" y="291"/>
                  </a:lnTo>
                  <a:lnTo>
                    <a:pt x="253" y="291"/>
                  </a:lnTo>
                  <a:lnTo>
                    <a:pt x="248" y="296"/>
                  </a:lnTo>
                  <a:lnTo>
                    <a:pt x="244" y="298"/>
                  </a:lnTo>
                  <a:lnTo>
                    <a:pt x="241" y="298"/>
                  </a:lnTo>
                  <a:lnTo>
                    <a:pt x="241" y="298"/>
                  </a:lnTo>
                  <a:lnTo>
                    <a:pt x="239" y="298"/>
                  </a:lnTo>
                  <a:lnTo>
                    <a:pt x="239" y="298"/>
                  </a:lnTo>
                  <a:lnTo>
                    <a:pt x="236" y="298"/>
                  </a:lnTo>
                  <a:lnTo>
                    <a:pt x="236" y="298"/>
                  </a:lnTo>
                  <a:lnTo>
                    <a:pt x="236" y="296"/>
                  </a:lnTo>
                  <a:lnTo>
                    <a:pt x="234" y="294"/>
                  </a:lnTo>
                  <a:lnTo>
                    <a:pt x="232" y="294"/>
                  </a:lnTo>
                  <a:lnTo>
                    <a:pt x="229" y="291"/>
                  </a:lnTo>
                  <a:lnTo>
                    <a:pt x="227" y="291"/>
                  </a:lnTo>
                  <a:lnTo>
                    <a:pt x="227" y="289"/>
                  </a:lnTo>
                  <a:lnTo>
                    <a:pt x="227" y="289"/>
                  </a:lnTo>
                  <a:lnTo>
                    <a:pt x="227" y="286"/>
                  </a:lnTo>
                  <a:lnTo>
                    <a:pt x="227" y="284"/>
                  </a:lnTo>
                  <a:lnTo>
                    <a:pt x="227" y="282"/>
                  </a:lnTo>
                  <a:lnTo>
                    <a:pt x="227" y="282"/>
                  </a:lnTo>
                  <a:lnTo>
                    <a:pt x="225" y="279"/>
                  </a:lnTo>
                  <a:lnTo>
                    <a:pt x="225" y="277"/>
                  </a:lnTo>
                  <a:lnTo>
                    <a:pt x="225" y="277"/>
                  </a:lnTo>
                  <a:lnTo>
                    <a:pt x="222" y="275"/>
                  </a:lnTo>
                  <a:lnTo>
                    <a:pt x="225" y="270"/>
                  </a:lnTo>
                  <a:lnTo>
                    <a:pt x="225" y="268"/>
                  </a:lnTo>
                  <a:lnTo>
                    <a:pt x="225" y="268"/>
                  </a:lnTo>
                  <a:lnTo>
                    <a:pt x="225" y="268"/>
                  </a:lnTo>
                  <a:lnTo>
                    <a:pt x="225" y="260"/>
                  </a:lnTo>
                  <a:lnTo>
                    <a:pt x="225" y="251"/>
                  </a:lnTo>
                  <a:lnTo>
                    <a:pt x="225" y="251"/>
                  </a:lnTo>
                  <a:lnTo>
                    <a:pt x="225" y="249"/>
                  </a:lnTo>
                  <a:lnTo>
                    <a:pt x="227" y="249"/>
                  </a:lnTo>
                  <a:lnTo>
                    <a:pt x="229" y="249"/>
                  </a:lnTo>
                  <a:lnTo>
                    <a:pt x="229" y="249"/>
                  </a:lnTo>
                  <a:lnTo>
                    <a:pt x="232" y="246"/>
                  </a:lnTo>
                  <a:lnTo>
                    <a:pt x="232" y="244"/>
                  </a:lnTo>
                  <a:lnTo>
                    <a:pt x="232" y="242"/>
                  </a:lnTo>
                  <a:lnTo>
                    <a:pt x="232" y="239"/>
                  </a:lnTo>
                  <a:lnTo>
                    <a:pt x="232" y="237"/>
                  </a:lnTo>
                  <a:lnTo>
                    <a:pt x="232" y="237"/>
                  </a:lnTo>
                  <a:lnTo>
                    <a:pt x="232" y="234"/>
                  </a:lnTo>
                  <a:lnTo>
                    <a:pt x="232" y="232"/>
                  </a:lnTo>
                  <a:lnTo>
                    <a:pt x="232" y="232"/>
                  </a:lnTo>
                  <a:lnTo>
                    <a:pt x="232" y="232"/>
                  </a:lnTo>
                  <a:lnTo>
                    <a:pt x="229" y="232"/>
                  </a:lnTo>
                  <a:lnTo>
                    <a:pt x="229" y="232"/>
                  </a:lnTo>
                  <a:lnTo>
                    <a:pt x="229" y="230"/>
                  </a:lnTo>
                  <a:lnTo>
                    <a:pt x="227" y="230"/>
                  </a:lnTo>
                  <a:lnTo>
                    <a:pt x="227" y="227"/>
                  </a:lnTo>
                  <a:lnTo>
                    <a:pt x="227" y="227"/>
                  </a:lnTo>
                  <a:lnTo>
                    <a:pt x="227" y="225"/>
                  </a:lnTo>
                  <a:lnTo>
                    <a:pt x="225" y="225"/>
                  </a:lnTo>
                  <a:lnTo>
                    <a:pt x="225" y="223"/>
                  </a:lnTo>
                  <a:lnTo>
                    <a:pt x="220" y="220"/>
                  </a:lnTo>
                  <a:lnTo>
                    <a:pt x="213" y="218"/>
                  </a:lnTo>
                  <a:lnTo>
                    <a:pt x="210" y="218"/>
                  </a:lnTo>
                  <a:lnTo>
                    <a:pt x="210" y="215"/>
                  </a:lnTo>
                  <a:lnTo>
                    <a:pt x="208" y="213"/>
                  </a:lnTo>
                  <a:lnTo>
                    <a:pt x="208" y="211"/>
                  </a:lnTo>
                  <a:lnTo>
                    <a:pt x="208" y="211"/>
                  </a:lnTo>
                  <a:lnTo>
                    <a:pt x="208" y="208"/>
                  </a:lnTo>
                  <a:lnTo>
                    <a:pt x="208" y="206"/>
                  </a:lnTo>
                  <a:lnTo>
                    <a:pt x="208" y="206"/>
                  </a:lnTo>
                  <a:lnTo>
                    <a:pt x="210" y="206"/>
                  </a:lnTo>
                  <a:lnTo>
                    <a:pt x="210" y="204"/>
                  </a:lnTo>
                  <a:lnTo>
                    <a:pt x="210" y="204"/>
                  </a:lnTo>
                  <a:lnTo>
                    <a:pt x="213" y="204"/>
                  </a:lnTo>
                  <a:lnTo>
                    <a:pt x="213" y="204"/>
                  </a:lnTo>
                  <a:lnTo>
                    <a:pt x="215" y="206"/>
                  </a:lnTo>
                  <a:lnTo>
                    <a:pt x="215" y="206"/>
                  </a:lnTo>
                  <a:lnTo>
                    <a:pt x="218" y="206"/>
                  </a:lnTo>
                  <a:lnTo>
                    <a:pt x="218" y="204"/>
                  </a:lnTo>
                  <a:lnTo>
                    <a:pt x="218" y="204"/>
                  </a:lnTo>
                  <a:lnTo>
                    <a:pt x="218" y="204"/>
                  </a:lnTo>
                  <a:lnTo>
                    <a:pt x="218" y="201"/>
                  </a:lnTo>
                  <a:lnTo>
                    <a:pt x="218" y="201"/>
                  </a:lnTo>
                  <a:lnTo>
                    <a:pt x="215" y="201"/>
                  </a:lnTo>
                  <a:lnTo>
                    <a:pt x="215" y="199"/>
                  </a:lnTo>
                  <a:lnTo>
                    <a:pt x="213" y="194"/>
                  </a:lnTo>
                  <a:lnTo>
                    <a:pt x="213" y="192"/>
                  </a:lnTo>
                  <a:lnTo>
                    <a:pt x="213" y="192"/>
                  </a:lnTo>
                  <a:lnTo>
                    <a:pt x="210" y="192"/>
                  </a:lnTo>
                  <a:lnTo>
                    <a:pt x="210" y="189"/>
                  </a:lnTo>
                  <a:lnTo>
                    <a:pt x="210" y="189"/>
                  </a:lnTo>
                  <a:lnTo>
                    <a:pt x="210" y="187"/>
                  </a:lnTo>
                  <a:lnTo>
                    <a:pt x="210" y="187"/>
                  </a:lnTo>
                  <a:lnTo>
                    <a:pt x="210" y="185"/>
                  </a:lnTo>
                  <a:lnTo>
                    <a:pt x="210" y="185"/>
                  </a:lnTo>
                  <a:lnTo>
                    <a:pt x="210" y="182"/>
                  </a:lnTo>
                  <a:lnTo>
                    <a:pt x="210" y="180"/>
                  </a:lnTo>
                  <a:lnTo>
                    <a:pt x="210" y="180"/>
                  </a:lnTo>
                  <a:lnTo>
                    <a:pt x="210" y="182"/>
                  </a:lnTo>
                  <a:lnTo>
                    <a:pt x="206" y="185"/>
                  </a:lnTo>
                  <a:lnTo>
                    <a:pt x="206" y="185"/>
                  </a:lnTo>
                  <a:lnTo>
                    <a:pt x="203" y="185"/>
                  </a:lnTo>
                  <a:lnTo>
                    <a:pt x="196" y="185"/>
                  </a:lnTo>
                  <a:lnTo>
                    <a:pt x="194" y="185"/>
                  </a:lnTo>
                  <a:lnTo>
                    <a:pt x="191" y="185"/>
                  </a:lnTo>
                  <a:lnTo>
                    <a:pt x="191" y="185"/>
                  </a:lnTo>
                  <a:lnTo>
                    <a:pt x="189" y="185"/>
                  </a:lnTo>
                  <a:lnTo>
                    <a:pt x="189" y="185"/>
                  </a:lnTo>
                  <a:lnTo>
                    <a:pt x="187" y="185"/>
                  </a:lnTo>
                  <a:lnTo>
                    <a:pt x="187" y="185"/>
                  </a:lnTo>
                  <a:lnTo>
                    <a:pt x="184" y="185"/>
                  </a:lnTo>
                  <a:lnTo>
                    <a:pt x="182" y="185"/>
                  </a:lnTo>
                  <a:lnTo>
                    <a:pt x="182" y="185"/>
                  </a:lnTo>
                  <a:lnTo>
                    <a:pt x="182" y="185"/>
                  </a:lnTo>
                  <a:lnTo>
                    <a:pt x="182" y="182"/>
                  </a:lnTo>
                  <a:lnTo>
                    <a:pt x="182" y="182"/>
                  </a:lnTo>
                  <a:lnTo>
                    <a:pt x="184" y="178"/>
                  </a:lnTo>
                  <a:lnTo>
                    <a:pt x="184" y="178"/>
                  </a:lnTo>
                  <a:lnTo>
                    <a:pt x="191" y="173"/>
                  </a:lnTo>
                  <a:lnTo>
                    <a:pt x="194" y="171"/>
                  </a:lnTo>
                  <a:lnTo>
                    <a:pt x="189" y="168"/>
                  </a:lnTo>
                  <a:lnTo>
                    <a:pt x="187" y="163"/>
                  </a:lnTo>
                  <a:lnTo>
                    <a:pt x="187" y="163"/>
                  </a:lnTo>
                  <a:lnTo>
                    <a:pt x="184" y="163"/>
                  </a:lnTo>
                  <a:lnTo>
                    <a:pt x="184" y="161"/>
                  </a:lnTo>
                  <a:lnTo>
                    <a:pt x="182" y="161"/>
                  </a:lnTo>
                  <a:lnTo>
                    <a:pt x="182" y="161"/>
                  </a:lnTo>
                  <a:lnTo>
                    <a:pt x="180" y="159"/>
                  </a:lnTo>
                  <a:lnTo>
                    <a:pt x="177" y="159"/>
                  </a:lnTo>
                  <a:lnTo>
                    <a:pt x="165" y="154"/>
                  </a:lnTo>
                  <a:lnTo>
                    <a:pt x="161" y="154"/>
                  </a:lnTo>
                  <a:lnTo>
                    <a:pt x="158" y="152"/>
                  </a:lnTo>
                  <a:lnTo>
                    <a:pt x="158" y="152"/>
                  </a:lnTo>
                  <a:lnTo>
                    <a:pt x="158" y="152"/>
                  </a:lnTo>
                  <a:lnTo>
                    <a:pt x="158" y="149"/>
                  </a:lnTo>
                  <a:lnTo>
                    <a:pt x="158" y="149"/>
                  </a:lnTo>
                  <a:lnTo>
                    <a:pt x="158" y="149"/>
                  </a:lnTo>
                  <a:lnTo>
                    <a:pt x="158" y="149"/>
                  </a:lnTo>
                  <a:lnTo>
                    <a:pt x="158" y="147"/>
                  </a:lnTo>
                  <a:lnTo>
                    <a:pt x="156" y="147"/>
                  </a:lnTo>
                  <a:lnTo>
                    <a:pt x="156" y="147"/>
                  </a:lnTo>
                  <a:lnTo>
                    <a:pt x="158" y="144"/>
                  </a:lnTo>
                  <a:lnTo>
                    <a:pt x="158" y="144"/>
                  </a:lnTo>
                  <a:lnTo>
                    <a:pt x="158" y="142"/>
                  </a:lnTo>
                  <a:lnTo>
                    <a:pt x="158" y="140"/>
                  </a:lnTo>
                  <a:lnTo>
                    <a:pt x="158" y="140"/>
                  </a:lnTo>
                  <a:lnTo>
                    <a:pt x="158" y="137"/>
                  </a:lnTo>
                  <a:lnTo>
                    <a:pt x="161" y="140"/>
                  </a:lnTo>
                  <a:lnTo>
                    <a:pt x="163" y="140"/>
                  </a:lnTo>
                  <a:lnTo>
                    <a:pt x="165" y="140"/>
                  </a:lnTo>
                  <a:lnTo>
                    <a:pt x="168" y="140"/>
                  </a:lnTo>
                  <a:lnTo>
                    <a:pt x="170" y="140"/>
                  </a:lnTo>
                  <a:lnTo>
                    <a:pt x="170" y="140"/>
                  </a:lnTo>
                  <a:lnTo>
                    <a:pt x="173" y="137"/>
                  </a:lnTo>
                  <a:lnTo>
                    <a:pt x="173" y="135"/>
                  </a:lnTo>
                  <a:lnTo>
                    <a:pt x="173" y="135"/>
                  </a:lnTo>
                  <a:lnTo>
                    <a:pt x="175" y="135"/>
                  </a:lnTo>
                  <a:lnTo>
                    <a:pt x="177" y="133"/>
                  </a:lnTo>
                  <a:lnTo>
                    <a:pt x="177" y="133"/>
                  </a:lnTo>
                  <a:lnTo>
                    <a:pt x="177" y="133"/>
                  </a:lnTo>
                  <a:lnTo>
                    <a:pt x="180" y="133"/>
                  </a:lnTo>
                  <a:lnTo>
                    <a:pt x="180" y="133"/>
                  </a:lnTo>
                  <a:lnTo>
                    <a:pt x="180" y="133"/>
                  </a:lnTo>
                  <a:lnTo>
                    <a:pt x="177" y="130"/>
                  </a:lnTo>
                  <a:lnTo>
                    <a:pt x="177" y="128"/>
                  </a:lnTo>
                  <a:lnTo>
                    <a:pt x="177" y="126"/>
                  </a:lnTo>
                  <a:lnTo>
                    <a:pt x="175" y="123"/>
                  </a:lnTo>
                  <a:lnTo>
                    <a:pt x="175" y="123"/>
                  </a:lnTo>
                  <a:lnTo>
                    <a:pt x="175" y="121"/>
                  </a:lnTo>
                  <a:lnTo>
                    <a:pt x="175" y="121"/>
                  </a:lnTo>
                  <a:lnTo>
                    <a:pt x="173" y="121"/>
                  </a:lnTo>
                  <a:lnTo>
                    <a:pt x="173" y="121"/>
                  </a:lnTo>
                  <a:lnTo>
                    <a:pt x="170" y="121"/>
                  </a:lnTo>
                  <a:lnTo>
                    <a:pt x="170" y="123"/>
                  </a:lnTo>
                  <a:lnTo>
                    <a:pt x="170" y="121"/>
                  </a:lnTo>
                  <a:lnTo>
                    <a:pt x="168" y="121"/>
                  </a:lnTo>
                  <a:lnTo>
                    <a:pt x="165" y="121"/>
                  </a:lnTo>
                  <a:lnTo>
                    <a:pt x="165" y="121"/>
                  </a:lnTo>
                  <a:lnTo>
                    <a:pt x="163" y="118"/>
                  </a:lnTo>
                  <a:lnTo>
                    <a:pt x="161" y="116"/>
                  </a:lnTo>
                  <a:lnTo>
                    <a:pt x="161" y="114"/>
                  </a:lnTo>
                  <a:lnTo>
                    <a:pt x="158" y="114"/>
                  </a:lnTo>
                  <a:lnTo>
                    <a:pt x="158" y="114"/>
                  </a:lnTo>
                  <a:lnTo>
                    <a:pt x="158" y="114"/>
                  </a:lnTo>
                  <a:lnTo>
                    <a:pt x="156" y="114"/>
                  </a:lnTo>
                  <a:lnTo>
                    <a:pt x="156" y="114"/>
                  </a:lnTo>
                  <a:lnTo>
                    <a:pt x="156" y="114"/>
                  </a:lnTo>
                  <a:lnTo>
                    <a:pt x="154" y="114"/>
                  </a:lnTo>
                  <a:lnTo>
                    <a:pt x="154" y="114"/>
                  </a:lnTo>
                  <a:lnTo>
                    <a:pt x="151" y="111"/>
                  </a:lnTo>
                  <a:lnTo>
                    <a:pt x="151" y="109"/>
                  </a:lnTo>
                  <a:lnTo>
                    <a:pt x="151" y="109"/>
                  </a:lnTo>
                  <a:lnTo>
                    <a:pt x="149" y="109"/>
                  </a:lnTo>
                  <a:lnTo>
                    <a:pt x="149" y="107"/>
                  </a:lnTo>
                  <a:lnTo>
                    <a:pt x="146" y="107"/>
                  </a:lnTo>
                  <a:lnTo>
                    <a:pt x="146" y="107"/>
                  </a:lnTo>
                  <a:lnTo>
                    <a:pt x="144" y="109"/>
                  </a:lnTo>
                  <a:lnTo>
                    <a:pt x="144" y="109"/>
                  </a:lnTo>
                  <a:lnTo>
                    <a:pt x="142" y="109"/>
                  </a:lnTo>
                  <a:lnTo>
                    <a:pt x="142" y="109"/>
                  </a:lnTo>
                  <a:lnTo>
                    <a:pt x="139" y="107"/>
                  </a:lnTo>
                  <a:lnTo>
                    <a:pt x="139" y="107"/>
                  </a:lnTo>
                  <a:lnTo>
                    <a:pt x="139" y="104"/>
                  </a:lnTo>
                  <a:lnTo>
                    <a:pt x="139" y="99"/>
                  </a:lnTo>
                  <a:lnTo>
                    <a:pt x="139" y="97"/>
                  </a:lnTo>
                  <a:lnTo>
                    <a:pt x="139" y="97"/>
                  </a:lnTo>
                  <a:lnTo>
                    <a:pt x="139" y="97"/>
                  </a:lnTo>
                  <a:lnTo>
                    <a:pt x="137" y="97"/>
                  </a:lnTo>
                  <a:lnTo>
                    <a:pt x="132" y="97"/>
                  </a:lnTo>
                  <a:lnTo>
                    <a:pt x="128" y="99"/>
                  </a:lnTo>
                  <a:lnTo>
                    <a:pt x="125" y="99"/>
                  </a:lnTo>
                  <a:lnTo>
                    <a:pt x="120" y="99"/>
                  </a:lnTo>
                  <a:lnTo>
                    <a:pt x="118" y="99"/>
                  </a:lnTo>
                  <a:lnTo>
                    <a:pt x="116" y="97"/>
                  </a:lnTo>
                  <a:lnTo>
                    <a:pt x="113" y="97"/>
                  </a:lnTo>
                  <a:lnTo>
                    <a:pt x="111" y="97"/>
                  </a:lnTo>
                  <a:lnTo>
                    <a:pt x="109" y="95"/>
                  </a:lnTo>
                  <a:lnTo>
                    <a:pt x="106" y="95"/>
                  </a:lnTo>
                  <a:lnTo>
                    <a:pt x="106" y="92"/>
                  </a:lnTo>
                  <a:lnTo>
                    <a:pt x="104" y="90"/>
                  </a:lnTo>
                  <a:lnTo>
                    <a:pt x="104" y="88"/>
                  </a:lnTo>
                  <a:lnTo>
                    <a:pt x="104" y="85"/>
                  </a:lnTo>
                  <a:lnTo>
                    <a:pt x="104" y="83"/>
                  </a:lnTo>
                  <a:lnTo>
                    <a:pt x="102" y="83"/>
                  </a:lnTo>
                  <a:lnTo>
                    <a:pt x="102" y="83"/>
                  </a:lnTo>
                  <a:lnTo>
                    <a:pt x="102" y="83"/>
                  </a:lnTo>
                  <a:lnTo>
                    <a:pt x="99" y="83"/>
                  </a:lnTo>
                  <a:lnTo>
                    <a:pt x="99" y="83"/>
                  </a:lnTo>
                  <a:lnTo>
                    <a:pt x="99" y="83"/>
                  </a:lnTo>
                  <a:lnTo>
                    <a:pt x="97" y="83"/>
                  </a:lnTo>
                  <a:lnTo>
                    <a:pt x="97" y="83"/>
                  </a:lnTo>
                  <a:lnTo>
                    <a:pt x="94" y="83"/>
                  </a:lnTo>
                  <a:lnTo>
                    <a:pt x="92" y="81"/>
                  </a:lnTo>
                  <a:lnTo>
                    <a:pt x="92" y="81"/>
                  </a:lnTo>
                  <a:lnTo>
                    <a:pt x="92" y="81"/>
                  </a:lnTo>
                  <a:lnTo>
                    <a:pt x="90" y="81"/>
                  </a:lnTo>
                  <a:lnTo>
                    <a:pt x="90" y="81"/>
                  </a:lnTo>
                  <a:lnTo>
                    <a:pt x="87" y="81"/>
                  </a:lnTo>
                  <a:lnTo>
                    <a:pt x="87" y="78"/>
                  </a:lnTo>
                  <a:lnTo>
                    <a:pt x="87" y="78"/>
                  </a:lnTo>
                  <a:lnTo>
                    <a:pt x="87" y="76"/>
                  </a:lnTo>
                  <a:lnTo>
                    <a:pt x="85" y="76"/>
                  </a:lnTo>
                  <a:lnTo>
                    <a:pt x="85" y="76"/>
                  </a:lnTo>
                  <a:lnTo>
                    <a:pt x="83" y="73"/>
                  </a:lnTo>
                  <a:lnTo>
                    <a:pt x="80" y="73"/>
                  </a:lnTo>
                  <a:lnTo>
                    <a:pt x="78" y="71"/>
                  </a:lnTo>
                  <a:lnTo>
                    <a:pt x="66" y="59"/>
                  </a:lnTo>
                  <a:lnTo>
                    <a:pt x="64" y="57"/>
                  </a:lnTo>
                  <a:lnTo>
                    <a:pt x="64" y="57"/>
                  </a:lnTo>
                  <a:lnTo>
                    <a:pt x="64" y="57"/>
                  </a:lnTo>
                  <a:lnTo>
                    <a:pt x="61" y="57"/>
                  </a:lnTo>
                  <a:lnTo>
                    <a:pt x="61" y="57"/>
                  </a:lnTo>
                  <a:lnTo>
                    <a:pt x="61" y="57"/>
                  </a:lnTo>
                  <a:lnTo>
                    <a:pt x="61" y="57"/>
                  </a:lnTo>
                  <a:lnTo>
                    <a:pt x="61" y="57"/>
                  </a:lnTo>
                  <a:lnTo>
                    <a:pt x="59" y="55"/>
                  </a:lnTo>
                  <a:lnTo>
                    <a:pt x="59" y="52"/>
                  </a:lnTo>
                  <a:lnTo>
                    <a:pt x="59" y="50"/>
                  </a:lnTo>
                  <a:lnTo>
                    <a:pt x="57" y="47"/>
                  </a:lnTo>
                  <a:lnTo>
                    <a:pt x="57" y="45"/>
                  </a:lnTo>
                  <a:lnTo>
                    <a:pt x="54" y="45"/>
                  </a:lnTo>
                  <a:lnTo>
                    <a:pt x="54" y="45"/>
                  </a:lnTo>
                  <a:lnTo>
                    <a:pt x="54" y="43"/>
                  </a:lnTo>
                  <a:lnTo>
                    <a:pt x="54" y="43"/>
                  </a:lnTo>
                  <a:lnTo>
                    <a:pt x="54" y="40"/>
                  </a:lnTo>
                  <a:lnTo>
                    <a:pt x="57" y="40"/>
                  </a:lnTo>
                  <a:lnTo>
                    <a:pt x="57" y="38"/>
                  </a:lnTo>
                  <a:lnTo>
                    <a:pt x="59" y="38"/>
                  </a:lnTo>
                  <a:lnTo>
                    <a:pt x="59" y="38"/>
                  </a:lnTo>
                  <a:lnTo>
                    <a:pt x="59" y="38"/>
                  </a:lnTo>
                  <a:lnTo>
                    <a:pt x="59" y="36"/>
                  </a:lnTo>
                  <a:lnTo>
                    <a:pt x="59" y="36"/>
                  </a:lnTo>
                  <a:lnTo>
                    <a:pt x="57" y="36"/>
                  </a:lnTo>
                  <a:lnTo>
                    <a:pt x="57" y="36"/>
                  </a:lnTo>
                  <a:lnTo>
                    <a:pt x="57" y="36"/>
                  </a:lnTo>
                  <a:lnTo>
                    <a:pt x="52" y="36"/>
                  </a:lnTo>
                  <a:lnTo>
                    <a:pt x="52" y="36"/>
                  </a:lnTo>
                  <a:lnTo>
                    <a:pt x="52" y="36"/>
                  </a:lnTo>
                  <a:lnTo>
                    <a:pt x="52" y="36"/>
                  </a:lnTo>
                  <a:lnTo>
                    <a:pt x="52" y="36"/>
                  </a:lnTo>
                  <a:lnTo>
                    <a:pt x="52" y="36"/>
                  </a:lnTo>
                  <a:lnTo>
                    <a:pt x="49" y="33"/>
                  </a:lnTo>
                  <a:lnTo>
                    <a:pt x="49" y="33"/>
                  </a:lnTo>
                  <a:lnTo>
                    <a:pt x="49" y="33"/>
                  </a:lnTo>
                  <a:lnTo>
                    <a:pt x="49" y="33"/>
                  </a:lnTo>
                  <a:lnTo>
                    <a:pt x="47" y="33"/>
                  </a:lnTo>
                  <a:lnTo>
                    <a:pt x="47" y="33"/>
                  </a:lnTo>
                  <a:lnTo>
                    <a:pt x="47" y="31"/>
                  </a:lnTo>
                  <a:lnTo>
                    <a:pt x="47" y="31"/>
                  </a:lnTo>
                  <a:lnTo>
                    <a:pt x="45" y="28"/>
                  </a:lnTo>
                  <a:lnTo>
                    <a:pt x="45" y="28"/>
                  </a:lnTo>
                  <a:lnTo>
                    <a:pt x="45" y="26"/>
                  </a:lnTo>
                  <a:lnTo>
                    <a:pt x="45" y="26"/>
                  </a:lnTo>
                  <a:lnTo>
                    <a:pt x="47" y="24"/>
                  </a:lnTo>
                  <a:lnTo>
                    <a:pt x="47" y="21"/>
                  </a:lnTo>
                  <a:lnTo>
                    <a:pt x="42" y="19"/>
                  </a:lnTo>
                  <a:lnTo>
                    <a:pt x="40" y="19"/>
                  </a:lnTo>
                  <a:lnTo>
                    <a:pt x="40" y="21"/>
                  </a:lnTo>
                  <a:lnTo>
                    <a:pt x="40" y="21"/>
                  </a:lnTo>
                  <a:lnTo>
                    <a:pt x="38" y="21"/>
                  </a:lnTo>
                  <a:lnTo>
                    <a:pt x="38" y="21"/>
                  </a:lnTo>
                  <a:lnTo>
                    <a:pt x="38" y="21"/>
                  </a:lnTo>
                  <a:lnTo>
                    <a:pt x="35" y="21"/>
                  </a:lnTo>
                  <a:lnTo>
                    <a:pt x="35" y="21"/>
                  </a:lnTo>
                  <a:lnTo>
                    <a:pt x="33" y="19"/>
                  </a:lnTo>
                  <a:lnTo>
                    <a:pt x="33" y="17"/>
                  </a:lnTo>
                  <a:lnTo>
                    <a:pt x="33" y="17"/>
                  </a:lnTo>
                  <a:lnTo>
                    <a:pt x="30" y="17"/>
                  </a:lnTo>
                  <a:lnTo>
                    <a:pt x="30" y="19"/>
                  </a:lnTo>
                  <a:lnTo>
                    <a:pt x="30" y="19"/>
                  </a:lnTo>
                  <a:lnTo>
                    <a:pt x="28" y="19"/>
                  </a:lnTo>
                  <a:lnTo>
                    <a:pt x="28" y="17"/>
                  </a:lnTo>
                  <a:lnTo>
                    <a:pt x="28" y="17"/>
                  </a:lnTo>
                  <a:lnTo>
                    <a:pt x="28" y="14"/>
                  </a:lnTo>
                  <a:lnTo>
                    <a:pt x="28" y="14"/>
                  </a:lnTo>
                  <a:lnTo>
                    <a:pt x="28" y="14"/>
                  </a:lnTo>
                  <a:lnTo>
                    <a:pt x="28" y="12"/>
                  </a:lnTo>
                  <a:lnTo>
                    <a:pt x="28" y="12"/>
                  </a:lnTo>
                  <a:lnTo>
                    <a:pt x="28" y="12"/>
                  </a:lnTo>
                  <a:lnTo>
                    <a:pt x="26" y="12"/>
                  </a:lnTo>
                  <a:lnTo>
                    <a:pt x="23" y="10"/>
                  </a:lnTo>
                  <a:lnTo>
                    <a:pt x="23" y="10"/>
                  </a:lnTo>
                  <a:lnTo>
                    <a:pt x="21" y="10"/>
                  </a:lnTo>
                  <a:lnTo>
                    <a:pt x="21" y="10"/>
                  </a:lnTo>
                  <a:lnTo>
                    <a:pt x="19" y="12"/>
                  </a:lnTo>
                  <a:lnTo>
                    <a:pt x="19" y="12"/>
                  </a:lnTo>
                  <a:lnTo>
                    <a:pt x="19" y="12"/>
                  </a:lnTo>
                  <a:lnTo>
                    <a:pt x="19" y="12"/>
                  </a:lnTo>
                  <a:lnTo>
                    <a:pt x="16" y="12"/>
                  </a:lnTo>
                  <a:lnTo>
                    <a:pt x="16" y="10"/>
                  </a:lnTo>
                  <a:lnTo>
                    <a:pt x="16" y="10"/>
                  </a:lnTo>
                  <a:lnTo>
                    <a:pt x="16" y="10"/>
                  </a:lnTo>
                  <a:lnTo>
                    <a:pt x="16" y="7"/>
                  </a:lnTo>
                  <a:lnTo>
                    <a:pt x="16" y="7"/>
                  </a:lnTo>
                  <a:lnTo>
                    <a:pt x="16" y="7"/>
                  </a:lnTo>
                  <a:lnTo>
                    <a:pt x="16" y="7"/>
                  </a:lnTo>
                  <a:lnTo>
                    <a:pt x="16" y="7"/>
                  </a:lnTo>
                  <a:lnTo>
                    <a:pt x="14" y="7"/>
                  </a:lnTo>
                  <a:lnTo>
                    <a:pt x="12" y="7"/>
                  </a:lnTo>
                  <a:lnTo>
                    <a:pt x="12" y="7"/>
                  </a:lnTo>
                  <a:lnTo>
                    <a:pt x="12" y="5"/>
                  </a:lnTo>
                  <a:lnTo>
                    <a:pt x="12" y="5"/>
                  </a:lnTo>
                  <a:lnTo>
                    <a:pt x="12" y="5"/>
                  </a:lnTo>
                  <a:lnTo>
                    <a:pt x="9" y="2"/>
                  </a:lnTo>
                  <a:lnTo>
                    <a:pt x="9" y="2"/>
                  </a:lnTo>
                  <a:lnTo>
                    <a:pt x="9" y="2"/>
                  </a:lnTo>
                  <a:lnTo>
                    <a:pt x="9" y="0"/>
                  </a:lnTo>
                  <a:lnTo>
                    <a:pt x="9" y="0"/>
                  </a:lnTo>
                  <a:lnTo>
                    <a:pt x="9" y="0"/>
                  </a:lnTo>
                  <a:lnTo>
                    <a:pt x="7" y="0"/>
                  </a:lnTo>
                  <a:lnTo>
                    <a:pt x="4" y="0"/>
                  </a:lnTo>
                  <a:lnTo>
                    <a:pt x="0" y="2"/>
                  </a:lnTo>
                  <a:lnTo>
                    <a:pt x="0" y="2"/>
                  </a:lnTo>
                  <a:lnTo>
                    <a:pt x="2" y="5"/>
                  </a:lnTo>
                  <a:lnTo>
                    <a:pt x="2" y="7"/>
                  </a:lnTo>
                  <a:lnTo>
                    <a:pt x="12" y="28"/>
                  </a:lnTo>
                  <a:lnTo>
                    <a:pt x="14" y="33"/>
                  </a:lnTo>
                  <a:lnTo>
                    <a:pt x="14" y="33"/>
                  </a:lnTo>
                  <a:lnTo>
                    <a:pt x="14" y="36"/>
                  </a:lnTo>
                  <a:lnTo>
                    <a:pt x="14" y="38"/>
                  </a:lnTo>
                  <a:lnTo>
                    <a:pt x="16" y="38"/>
                  </a:lnTo>
                  <a:lnTo>
                    <a:pt x="16" y="38"/>
                  </a:lnTo>
                  <a:lnTo>
                    <a:pt x="16" y="40"/>
                  </a:lnTo>
                  <a:lnTo>
                    <a:pt x="16" y="40"/>
                  </a:lnTo>
                  <a:lnTo>
                    <a:pt x="19" y="43"/>
                  </a:lnTo>
                  <a:lnTo>
                    <a:pt x="26" y="57"/>
                  </a:lnTo>
                  <a:lnTo>
                    <a:pt x="28" y="59"/>
                  </a:lnTo>
                  <a:lnTo>
                    <a:pt x="28" y="64"/>
                  </a:lnTo>
                  <a:lnTo>
                    <a:pt x="28" y="64"/>
                  </a:lnTo>
                  <a:lnTo>
                    <a:pt x="28" y="66"/>
                  </a:lnTo>
                  <a:lnTo>
                    <a:pt x="28" y="64"/>
                  </a:lnTo>
                  <a:lnTo>
                    <a:pt x="30" y="64"/>
                  </a:lnTo>
                  <a:lnTo>
                    <a:pt x="30" y="64"/>
                  </a:lnTo>
                  <a:lnTo>
                    <a:pt x="33" y="62"/>
                  </a:lnTo>
                  <a:lnTo>
                    <a:pt x="33" y="64"/>
                  </a:lnTo>
                  <a:lnTo>
                    <a:pt x="30" y="66"/>
                  </a:lnTo>
                  <a:lnTo>
                    <a:pt x="33" y="73"/>
                  </a:lnTo>
                  <a:lnTo>
                    <a:pt x="38" y="83"/>
                  </a:lnTo>
                  <a:lnTo>
                    <a:pt x="38" y="88"/>
                  </a:lnTo>
                  <a:lnTo>
                    <a:pt x="38" y="90"/>
                  </a:lnTo>
                  <a:lnTo>
                    <a:pt x="40" y="90"/>
                  </a:lnTo>
                  <a:lnTo>
                    <a:pt x="40" y="90"/>
                  </a:lnTo>
                  <a:lnTo>
                    <a:pt x="40" y="90"/>
                  </a:lnTo>
                  <a:lnTo>
                    <a:pt x="40" y="90"/>
                  </a:lnTo>
                  <a:lnTo>
                    <a:pt x="42" y="90"/>
                  </a:lnTo>
                  <a:lnTo>
                    <a:pt x="42" y="88"/>
                  </a:lnTo>
                  <a:lnTo>
                    <a:pt x="42" y="81"/>
                  </a:lnTo>
                  <a:lnTo>
                    <a:pt x="42" y="78"/>
                  </a:lnTo>
                  <a:lnTo>
                    <a:pt x="45" y="81"/>
                  </a:lnTo>
                  <a:lnTo>
                    <a:pt x="47" y="81"/>
                  </a:lnTo>
                  <a:lnTo>
                    <a:pt x="47" y="78"/>
                  </a:lnTo>
                  <a:lnTo>
                    <a:pt x="49" y="78"/>
                  </a:lnTo>
                  <a:lnTo>
                    <a:pt x="49" y="78"/>
                  </a:lnTo>
                  <a:lnTo>
                    <a:pt x="52" y="76"/>
                  </a:lnTo>
                  <a:lnTo>
                    <a:pt x="52" y="76"/>
                  </a:lnTo>
                  <a:lnTo>
                    <a:pt x="54" y="76"/>
                  </a:lnTo>
                  <a:lnTo>
                    <a:pt x="57" y="76"/>
                  </a:lnTo>
                  <a:lnTo>
                    <a:pt x="59" y="76"/>
                  </a:lnTo>
                  <a:lnTo>
                    <a:pt x="59" y="73"/>
                  </a:lnTo>
                  <a:lnTo>
                    <a:pt x="61" y="76"/>
                  </a:lnTo>
                  <a:lnTo>
                    <a:pt x="61" y="76"/>
                  </a:lnTo>
                  <a:lnTo>
                    <a:pt x="59" y="76"/>
                  </a:lnTo>
                  <a:lnTo>
                    <a:pt x="59" y="78"/>
                  </a:lnTo>
                  <a:lnTo>
                    <a:pt x="57" y="78"/>
                  </a:lnTo>
                  <a:lnTo>
                    <a:pt x="57" y="81"/>
                  </a:lnTo>
                  <a:lnTo>
                    <a:pt x="54" y="81"/>
                  </a:lnTo>
                  <a:lnTo>
                    <a:pt x="54" y="81"/>
                  </a:lnTo>
                  <a:lnTo>
                    <a:pt x="54" y="78"/>
                  </a:lnTo>
                  <a:lnTo>
                    <a:pt x="52" y="81"/>
                  </a:lnTo>
                  <a:lnTo>
                    <a:pt x="49" y="83"/>
                  </a:lnTo>
                  <a:lnTo>
                    <a:pt x="52" y="85"/>
                  </a:lnTo>
                  <a:lnTo>
                    <a:pt x="52" y="88"/>
                  </a:lnTo>
                  <a:lnTo>
                    <a:pt x="52" y="88"/>
                  </a:lnTo>
                  <a:lnTo>
                    <a:pt x="54" y="90"/>
                  </a:lnTo>
                  <a:lnTo>
                    <a:pt x="54" y="90"/>
                  </a:lnTo>
                  <a:lnTo>
                    <a:pt x="52" y="90"/>
                  </a:lnTo>
                  <a:lnTo>
                    <a:pt x="47" y="90"/>
                  </a:lnTo>
                  <a:lnTo>
                    <a:pt x="47" y="92"/>
                  </a:lnTo>
                  <a:lnTo>
                    <a:pt x="49" y="95"/>
                  </a:lnTo>
                  <a:lnTo>
                    <a:pt x="49" y="95"/>
                  </a:lnTo>
                  <a:lnTo>
                    <a:pt x="52" y="97"/>
                  </a:lnTo>
                  <a:lnTo>
                    <a:pt x="54" y="97"/>
                  </a:lnTo>
                  <a:lnTo>
                    <a:pt x="57" y="97"/>
                  </a:lnTo>
                  <a:lnTo>
                    <a:pt x="57" y="97"/>
                  </a:lnTo>
                  <a:lnTo>
                    <a:pt x="59" y="95"/>
                  </a:lnTo>
                  <a:lnTo>
                    <a:pt x="61" y="95"/>
                  </a:lnTo>
                  <a:lnTo>
                    <a:pt x="61" y="97"/>
                  </a:lnTo>
                  <a:lnTo>
                    <a:pt x="59" y="97"/>
                  </a:lnTo>
                  <a:lnTo>
                    <a:pt x="61" y="99"/>
                  </a:lnTo>
                  <a:lnTo>
                    <a:pt x="61" y="99"/>
                  </a:lnTo>
                  <a:lnTo>
                    <a:pt x="61" y="102"/>
                  </a:lnTo>
                  <a:lnTo>
                    <a:pt x="54" y="99"/>
                  </a:lnTo>
                  <a:lnTo>
                    <a:pt x="52" y="99"/>
                  </a:lnTo>
                  <a:lnTo>
                    <a:pt x="54" y="104"/>
                  </a:lnTo>
                  <a:lnTo>
                    <a:pt x="57" y="107"/>
                  </a:lnTo>
                  <a:lnTo>
                    <a:pt x="57" y="109"/>
                  </a:lnTo>
                  <a:lnTo>
                    <a:pt x="57" y="109"/>
                  </a:lnTo>
                  <a:lnTo>
                    <a:pt x="59" y="107"/>
                  </a:lnTo>
                  <a:lnTo>
                    <a:pt x="59" y="107"/>
                  </a:lnTo>
                  <a:lnTo>
                    <a:pt x="73" y="123"/>
                  </a:lnTo>
                  <a:lnTo>
                    <a:pt x="78" y="128"/>
                  </a:lnTo>
                  <a:lnTo>
                    <a:pt x="83" y="142"/>
                  </a:lnTo>
                  <a:lnTo>
                    <a:pt x="83" y="144"/>
                  </a:lnTo>
                  <a:lnTo>
                    <a:pt x="85" y="147"/>
                  </a:lnTo>
                  <a:lnTo>
                    <a:pt x="85" y="149"/>
                  </a:lnTo>
                  <a:lnTo>
                    <a:pt x="85" y="152"/>
                  </a:lnTo>
                  <a:lnTo>
                    <a:pt x="87" y="154"/>
                  </a:lnTo>
                  <a:lnTo>
                    <a:pt x="87" y="154"/>
                  </a:lnTo>
                  <a:lnTo>
                    <a:pt x="90" y="154"/>
                  </a:lnTo>
                  <a:lnTo>
                    <a:pt x="92" y="154"/>
                  </a:lnTo>
                  <a:lnTo>
                    <a:pt x="94" y="156"/>
                  </a:lnTo>
                  <a:lnTo>
                    <a:pt x="97" y="159"/>
                  </a:lnTo>
                  <a:lnTo>
                    <a:pt x="97" y="163"/>
                  </a:lnTo>
                  <a:lnTo>
                    <a:pt x="99" y="166"/>
                  </a:lnTo>
                  <a:lnTo>
                    <a:pt x="99" y="166"/>
                  </a:lnTo>
                  <a:lnTo>
                    <a:pt x="102" y="166"/>
                  </a:lnTo>
                  <a:lnTo>
                    <a:pt x="102" y="168"/>
                  </a:lnTo>
                  <a:lnTo>
                    <a:pt x="99" y="168"/>
                  </a:lnTo>
                  <a:lnTo>
                    <a:pt x="99" y="171"/>
                  </a:lnTo>
                  <a:lnTo>
                    <a:pt x="99" y="171"/>
                  </a:lnTo>
                  <a:lnTo>
                    <a:pt x="102" y="171"/>
                  </a:lnTo>
                  <a:lnTo>
                    <a:pt x="102" y="173"/>
                  </a:lnTo>
                  <a:lnTo>
                    <a:pt x="111" y="197"/>
                  </a:lnTo>
                  <a:lnTo>
                    <a:pt x="116" y="218"/>
                  </a:lnTo>
                  <a:lnTo>
                    <a:pt x="118" y="227"/>
                  </a:lnTo>
                  <a:lnTo>
                    <a:pt x="120" y="232"/>
                  </a:lnTo>
                  <a:lnTo>
                    <a:pt x="123" y="232"/>
                  </a:lnTo>
                  <a:lnTo>
                    <a:pt x="123" y="234"/>
                  </a:lnTo>
                  <a:lnTo>
                    <a:pt x="123" y="234"/>
                  </a:lnTo>
                  <a:lnTo>
                    <a:pt x="120" y="234"/>
                  </a:lnTo>
                  <a:lnTo>
                    <a:pt x="123" y="237"/>
                  </a:lnTo>
                  <a:lnTo>
                    <a:pt x="123" y="237"/>
                  </a:lnTo>
                  <a:lnTo>
                    <a:pt x="123" y="237"/>
                  </a:lnTo>
                  <a:lnTo>
                    <a:pt x="123" y="239"/>
                  </a:lnTo>
                  <a:lnTo>
                    <a:pt x="123" y="242"/>
                  </a:lnTo>
                  <a:lnTo>
                    <a:pt x="130" y="256"/>
                  </a:lnTo>
                  <a:lnTo>
                    <a:pt x="132" y="260"/>
                  </a:lnTo>
                  <a:lnTo>
                    <a:pt x="132" y="260"/>
                  </a:lnTo>
                  <a:lnTo>
                    <a:pt x="135" y="263"/>
                  </a:lnTo>
                  <a:lnTo>
                    <a:pt x="137" y="265"/>
                  </a:lnTo>
                  <a:lnTo>
                    <a:pt x="137" y="270"/>
                  </a:lnTo>
                  <a:lnTo>
                    <a:pt x="137" y="272"/>
                  </a:lnTo>
                  <a:lnTo>
                    <a:pt x="139" y="275"/>
                  </a:lnTo>
                  <a:lnTo>
                    <a:pt x="142" y="282"/>
                  </a:lnTo>
                  <a:lnTo>
                    <a:pt x="144" y="286"/>
                  </a:lnTo>
                  <a:lnTo>
                    <a:pt x="146" y="296"/>
                  </a:lnTo>
                  <a:lnTo>
                    <a:pt x="149" y="301"/>
                  </a:lnTo>
                  <a:lnTo>
                    <a:pt x="149" y="301"/>
                  </a:lnTo>
                  <a:lnTo>
                    <a:pt x="151" y="303"/>
                  </a:lnTo>
                  <a:lnTo>
                    <a:pt x="151" y="303"/>
                  </a:lnTo>
                  <a:lnTo>
                    <a:pt x="154" y="303"/>
                  </a:lnTo>
                  <a:lnTo>
                    <a:pt x="154" y="301"/>
                  </a:lnTo>
                  <a:lnTo>
                    <a:pt x="154" y="298"/>
                  </a:lnTo>
                  <a:lnTo>
                    <a:pt x="154" y="294"/>
                  </a:lnTo>
                  <a:lnTo>
                    <a:pt x="154" y="296"/>
                  </a:lnTo>
                  <a:lnTo>
                    <a:pt x="156" y="296"/>
                  </a:lnTo>
                  <a:lnTo>
                    <a:pt x="156" y="298"/>
                  </a:lnTo>
                  <a:lnTo>
                    <a:pt x="156" y="298"/>
                  </a:lnTo>
                  <a:lnTo>
                    <a:pt x="158" y="298"/>
                  </a:lnTo>
                  <a:lnTo>
                    <a:pt x="158" y="298"/>
                  </a:lnTo>
                  <a:lnTo>
                    <a:pt x="158" y="298"/>
                  </a:lnTo>
                  <a:lnTo>
                    <a:pt x="158" y="298"/>
                  </a:lnTo>
                  <a:lnTo>
                    <a:pt x="158" y="301"/>
                  </a:lnTo>
                  <a:lnTo>
                    <a:pt x="158" y="301"/>
                  </a:lnTo>
                  <a:lnTo>
                    <a:pt x="156" y="303"/>
                  </a:lnTo>
                  <a:lnTo>
                    <a:pt x="151" y="305"/>
                  </a:lnTo>
                  <a:lnTo>
                    <a:pt x="151" y="308"/>
                  </a:lnTo>
                  <a:lnTo>
                    <a:pt x="151" y="308"/>
                  </a:lnTo>
                  <a:lnTo>
                    <a:pt x="151" y="310"/>
                  </a:lnTo>
                  <a:lnTo>
                    <a:pt x="151" y="313"/>
                  </a:lnTo>
                  <a:lnTo>
                    <a:pt x="151" y="313"/>
                  </a:lnTo>
                  <a:lnTo>
                    <a:pt x="156" y="322"/>
                  </a:lnTo>
                  <a:lnTo>
                    <a:pt x="156" y="324"/>
                  </a:lnTo>
                  <a:lnTo>
                    <a:pt x="158" y="327"/>
                  </a:lnTo>
                  <a:lnTo>
                    <a:pt x="158" y="324"/>
                  </a:lnTo>
                  <a:lnTo>
                    <a:pt x="156" y="322"/>
                  </a:lnTo>
                  <a:lnTo>
                    <a:pt x="156" y="317"/>
                  </a:lnTo>
                  <a:lnTo>
                    <a:pt x="156" y="315"/>
                  </a:lnTo>
                  <a:lnTo>
                    <a:pt x="156" y="315"/>
                  </a:lnTo>
                  <a:lnTo>
                    <a:pt x="154" y="313"/>
                  </a:lnTo>
                  <a:lnTo>
                    <a:pt x="156" y="310"/>
                  </a:lnTo>
                  <a:lnTo>
                    <a:pt x="156" y="313"/>
                  </a:lnTo>
                  <a:lnTo>
                    <a:pt x="156" y="313"/>
                  </a:lnTo>
                  <a:lnTo>
                    <a:pt x="158" y="313"/>
                  </a:lnTo>
                  <a:lnTo>
                    <a:pt x="158" y="313"/>
                  </a:lnTo>
                  <a:lnTo>
                    <a:pt x="161" y="320"/>
                  </a:lnTo>
                  <a:lnTo>
                    <a:pt x="163" y="322"/>
                  </a:lnTo>
                  <a:lnTo>
                    <a:pt x="161" y="324"/>
                  </a:lnTo>
                  <a:lnTo>
                    <a:pt x="163" y="329"/>
                  </a:lnTo>
                  <a:lnTo>
                    <a:pt x="165" y="331"/>
                  </a:lnTo>
                  <a:lnTo>
                    <a:pt x="165" y="329"/>
                  </a:lnTo>
                  <a:lnTo>
                    <a:pt x="168" y="331"/>
                  </a:lnTo>
                  <a:lnTo>
                    <a:pt x="173" y="336"/>
                  </a:lnTo>
                  <a:lnTo>
                    <a:pt x="173" y="336"/>
                  </a:lnTo>
                  <a:lnTo>
                    <a:pt x="175" y="341"/>
                  </a:lnTo>
                  <a:lnTo>
                    <a:pt x="175" y="343"/>
                  </a:lnTo>
                  <a:lnTo>
                    <a:pt x="175" y="346"/>
                  </a:lnTo>
                  <a:lnTo>
                    <a:pt x="175" y="348"/>
                  </a:lnTo>
                  <a:lnTo>
                    <a:pt x="175" y="348"/>
                  </a:lnTo>
                  <a:lnTo>
                    <a:pt x="175" y="350"/>
                  </a:lnTo>
                  <a:lnTo>
                    <a:pt x="175" y="353"/>
                  </a:lnTo>
                  <a:lnTo>
                    <a:pt x="175" y="353"/>
                  </a:lnTo>
                  <a:lnTo>
                    <a:pt x="175" y="355"/>
                  </a:lnTo>
                  <a:lnTo>
                    <a:pt x="175" y="357"/>
                  </a:lnTo>
                  <a:lnTo>
                    <a:pt x="175" y="357"/>
                  </a:lnTo>
                  <a:lnTo>
                    <a:pt x="175" y="360"/>
                  </a:lnTo>
                  <a:lnTo>
                    <a:pt x="177" y="360"/>
                  </a:lnTo>
                  <a:lnTo>
                    <a:pt x="177" y="360"/>
                  </a:lnTo>
                  <a:lnTo>
                    <a:pt x="177" y="362"/>
                  </a:lnTo>
                  <a:lnTo>
                    <a:pt x="177" y="367"/>
                  </a:lnTo>
                  <a:lnTo>
                    <a:pt x="180" y="369"/>
                  </a:lnTo>
                  <a:lnTo>
                    <a:pt x="180" y="372"/>
                  </a:lnTo>
                  <a:lnTo>
                    <a:pt x="177" y="376"/>
                  </a:lnTo>
                  <a:lnTo>
                    <a:pt x="177" y="376"/>
                  </a:lnTo>
                  <a:lnTo>
                    <a:pt x="180" y="376"/>
                  </a:lnTo>
                  <a:lnTo>
                    <a:pt x="182" y="376"/>
                  </a:lnTo>
                  <a:lnTo>
                    <a:pt x="184" y="376"/>
                  </a:lnTo>
                  <a:lnTo>
                    <a:pt x="187" y="379"/>
                  </a:lnTo>
                  <a:lnTo>
                    <a:pt x="189" y="379"/>
                  </a:lnTo>
                  <a:lnTo>
                    <a:pt x="184" y="384"/>
                  </a:lnTo>
                  <a:lnTo>
                    <a:pt x="184" y="384"/>
                  </a:lnTo>
                  <a:lnTo>
                    <a:pt x="180" y="384"/>
                  </a:lnTo>
                  <a:lnTo>
                    <a:pt x="180" y="384"/>
                  </a:lnTo>
                  <a:lnTo>
                    <a:pt x="175" y="381"/>
                  </a:lnTo>
                  <a:lnTo>
                    <a:pt x="173" y="381"/>
                  </a:lnTo>
                  <a:lnTo>
                    <a:pt x="170" y="379"/>
                  </a:lnTo>
                  <a:lnTo>
                    <a:pt x="173" y="369"/>
                  </a:lnTo>
                  <a:lnTo>
                    <a:pt x="175" y="367"/>
                  </a:lnTo>
                  <a:lnTo>
                    <a:pt x="175" y="367"/>
                  </a:lnTo>
                  <a:lnTo>
                    <a:pt x="175" y="365"/>
                  </a:lnTo>
                  <a:lnTo>
                    <a:pt x="175" y="362"/>
                  </a:lnTo>
                  <a:lnTo>
                    <a:pt x="175" y="360"/>
                  </a:lnTo>
                  <a:lnTo>
                    <a:pt x="173" y="357"/>
                  </a:lnTo>
                  <a:lnTo>
                    <a:pt x="173" y="353"/>
                  </a:lnTo>
                  <a:lnTo>
                    <a:pt x="173" y="350"/>
                  </a:lnTo>
                  <a:lnTo>
                    <a:pt x="173" y="348"/>
                  </a:lnTo>
                  <a:lnTo>
                    <a:pt x="173" y="348"/>
                  </a:lnTo>
                  <a:lnTo>
                    <a:pt x="170" y="346"/>
                  </a:lnTo>
                  <a:lnTo>
                    <a:pt x="170" y="343"/>
                  </a:lnTo>
                  <a:lnTo>
                    <a:pt x="168" y="341"/>
                  </a:lnTo>
                  <a:lnTo>
                    <a:pt x="168" y="341"/>
                  </a:lnTo>
                  <a:lnTo>
                    <a:pt x="168" y="343"/>
                  </a:lnTo>
                  <a:lnTo>
                    <a:pt x="170" y="348"/>
                  </a:lnTo>
                  <a:lnTo>
                    <a:pt x="170" y="350"/>
                  </a:lnTo>
                  <a:lnTo>
                    <a:pt x="170" y="357"/>
                  </a:lnTo>
                  <a:lnTo>
                    <a:pt x="170" y="360"/>
                  </a:lnTo>
                  <a:lnTo>
                    <a:pt x="170" y="360"/>
                  </a:lnTo>
                  <a:lnTo>
                    <a:pt x="165" y="341"/>
                  </a:lnTo>
                  <a:lnTo>
                    <a:pt x="165" y="339"/>
                  </a:lnTo>
                  <a:lnTo>
                    <a:pt x="165" y="341"/>
                  </a:lnTo>
                  <a:lnTo>
                    <a:pt x="165" y="343"/>
                  </a:lnTo>
                  <a:lnTo>
                    <a:pt x="165" y="343"/>
                  </a:lnTo>
                  <a:lnTo>
                    <a:pt x="163" y="343"/>
                  </a:lnTo>
                  <a:lnTo>
                    <a:pt x="163" y="343"/>
                  </a:lnTo>
                  <a:lnTo>
                    <a:pt x="163" y="343"/>
                  </a:lnTo>
                  <a:lnTo>
                    <a:pt x="163" y="341"/>
                  </a:lnTo>
                  <a:lnTo>
                    <a:pt x="163" y="341"/>
                  </a:lnTo>
                  <a:lnTo>
                    <a:pt x="163" y="339"/>
                  </a:lnTo>
                  <a:lnTo>
                    <a:pt x="163" y="341"/>
                  </a:lnTo>
                  <a:lnTo>
                    <a:pt x="163" y="341"/>
                  </a:lnTo>
                  <a:lnTo>
                    <a:pt x="161" y="341"/>
                  </a:lnTo>
                  <a:lnTo>
                    <a:pt x="161" y="339"/>
                  </a:lnTo>
                  <a:lnTo>
                    <a:pt x="161" y="339"/>
                  </a:lnTo>
                  <a:lnTo>
                    <a:pt x="161" y="336"/>
                  </a:lnTo>
                  <a:lnTo>
                    <a:pt x="161" y="336"/>
                  </a:lnTo>
                  <a:lnTo>
                    <a:pt x="163" y="336"/>
                  </a:lnTo>
                  <a:lnTo>
                    <a:pt x="163" y="336"/>
                  </a:lnTo>
                  <a:lnTo>
                    <a:pt x="163" y="334"/>
                  </a:lnTo>
                  <a:lnTo>
                    <a:pt x="161" y="331"/>
                  </a:lnTo>
                  <a:lnTo>
                    <a:pt x="158" y="329"/>
                  </a:lnTo>
                  <a:lnTo>
                    <a:pt x="158" y="331"/>
                  </a:lnTo>
                  <a:lnTo>
                    <a:pt x="158" y="331"/>
                  </a:lnTo>
                  <a:lnTo>
                    <a:pt x="158" y="339"/>
                  </a:lnTo>
                  <a:lnTo>
                    <a:pt x="161" y="339"/>
                  </a:lnTo>
                  <a:lnTo>
                    <a:pt x="163" y="348"/>
                  </a:lnTo>
                  <a:lnTo>
                    <a:pt x="165" y="365"/>
                  </a:lnTo>
                  <a:lnTo>
                    <a:pt x="163" y="369"/>
                  </a:lnTo>
                  <a:lnTo>
                    <a:pt x="165" y="384"/>
                  </a:lnTo>
                  <a:lnTo>
                    <a:pt x="173" y="405"/>
                  </a:lnTo>
                  <a:lnTo>
                    <a:pt x="182" y="424"/>
                  </a:lnTo>
                  <a:lnTo>
                    <a:pt x="182" y="424"/>
                  </a:lnTo>
                  <a:lnTo>
                    <a:pt x="182" y="424"/>
                  </a:lnTo>
                  <a:lnTo>
                    <a:pt x="177" y="414"/>
                  </a:lnTo>
                  <a:lnTo>
                    <a:pt x="177" y="412"/>
                  </a:lnTo>
                  <a:lnTo>
                    <a:pt x="180" y="414"/>
                  </a:lnTo>
                  <a:lnTo>
                    <a:pt x="182" y="417"/>
                  </a:lnTo>
                  <a:lnTo>
                    <a:pt x="184" y="424"/>
                  </a:lnTo>
                  <a:lnTo>
                    <a:pt x="184" y="424"/>
                  </a:lnTo>
                  <a:lnTo>
                    <a:pt x="184" y="424"/>
                  </a:lnTo>
                  <a:lnTo>
                    <a:pt x="184" y="424"/>
                  </a:lnTo>
                  <a:lnTo>
                    <a:pt x="187" y="421"/>
                  </a:lnTo>
                  <a:lnTo>
                    <a:pt x="184" y="426"/>
                  </a:lnTo>
                  <a:lnTo>
                    <a:pt x="184" y="428"/>
                  </a:lnTo>
                  <a:lnTo>
                    <a:pt x="184" y="428"/>
                  </a:lnTo>
                  <a:lnTo>
                    <a:pt x="184" y="426"/>
                  </a:lnTo>
                  <a:lnTo>
                    <a:pt x="184" y="426"/>
                  </a:lnTo>
                  <a:lnTo>
                    <a:pt x="184" y="426"/>
                  </a:lnTo>
                  <a:lnTo>
                    <a:pt x="184" y="426"/>
                  </a:lnTo>
                  <a:lnTo>
                    <a:pt x="184" y="428"/>
                  </a:lnTo>
                  <a:lnTo>
                    <a:pt x="187" y="436"/>
                  </a:lnTo>
                  <a:lnTo>
                    <a:pt x="189" y="440"/>
                  </a:lnTo>
                  <a:lnTo>
                    <a:pt x="189" y="443"/>
                  </a:lnTo>
                  <a:lnTo>
                    <a:pt x="189" y="443"/>
                  </a:lnTo>
                  <a:lnTo>
                    <a:pt x="189" y="445"/>
                  </a:lnTo>
                  <a:lnTo>
                    <a:pt x="191" y="447"/>
                  </a:lnTo>
                  <a:lnTo>
                    <a:pt x="191" y="447"/>
                  </a:lnTo>
                  <a:lnTo>
                    <a:pt x="191" y="450"/>
                  </a:lnTo>
                  <a:lnTo>
                    <a:pt x="191" y="447"/>
                  </a:lnTo>
                  <a:lnTo>
                    <a:pt x="191" y="445"/>
                  </a:lnTo>
                  <a:lnTo>
                    <a:pt x="194" y="443"/>
                  </a:lnTo>
                  <a:lnTo>
                    <a:pt x="196" y="443"/>
                  </a:lnTo>
                  <a:lnTo>
                    <a:pt x="194" y="445"/>
                  </a:lnTo>
                  <a:lnTo>
                    <a:pt x="194" y="445"/>
                  </a:lnTo>
                  <a:lnTo>
                    <a:pt x="194" y="445"/>
                  </a:lnTo>
                  <a:lnTo>
                    <a:pt x="194" y="447"/>
                  </a:lnTo>
                  <a:lnTo>
                    <a:pt x="196" y="445"/>
                  </a:lnTo>
                  <a:lnTo>
                    <a:pt x="196" y="443"/>
                  </a:lnTo>
                  <a:lnTo>
                    <a:pt x="199" y="443"/>
                  </a:lnTo>
                  <a:lnTo>
                    <a:pt x="201" y="443"/>
                  </a:lnTo>
                  <a:lnTo>
                    <a:pt x="201" y="443"/>
                  </a:lnTo>
                  <a:lnTo>
                    <a:pt x="203" y="443"/>
                  </a:lnTo>
                  <a:lnTo>
                    <a:pt x="203" y="440"/>
                  </a:lnTo>
                  <a:lnTo>
                    <a:pt x="203" y="440"/>
                  </a:lnTo>
                  <a:lnTo>
                    <a:pt x="206" y="440"/>
                  </a:lnTo>
                  <a:lnTo>
                    <a:pt x="208" y="440"/>
                  </a:lnTo>
                  <a:lnTo>
                    <a:pt x="208" y="443"/>
                  </a:lnTo>
                  <a:lnTo>
                    <a:pt x="206" y="443"/>
                  </a:lnTo>
                  <a:lnTo>
                    <a:pt x="203" y="443"/>
                  </a:lnTo>
                  <a:lnTo>
                    <a:pt x="203" y="443"/>
                  </a:lnTo>
                  <a:lnTo>
                    <a:pt x="203" y="443"/>
                  </a:lnTo>
                  <a:lnTo>
                    <a:pt x="206" y="445"/>
                  </a:lnTo>
                  <a:lnTo>
                    <a:pt x="206" y="445"/>
                  </a:lnTo>
                  <a:lnTo>
                    <a:pt x="206" y="445"/>
                  </a:lnTo>
                  <a:lnTo>
                    <a:pt x="201" y="445"/>
                  </a:lnTo>
                  <a:lnTo>
                    <a:pt x="199" y="445"/>
                  </a:lnTo>
                  <a:lnTo>
                    <a:pt x="196" y="447"/>
                  </a:lnTo>
                  <a:lnTo>
                    <a:pt x="196" y="447"/>
                  </a:lnTo>
                  <a:lnTo>
                    <a:pt x="196" y="450"/>
                  </a:lnTo>
                  <a:lnTo>
                    <a:pt x="196" y="452"/>
                  </a:lnTo>
                  <a:lnTo>
                    <a:pt x="199" y="450"/>
                  </a:lnTo>
                  <a:lnTo>
                    <a:pt x="201" y="450"/>
                  </a:lnTo>
                  <a:lnTo>
                    <a:pt x="201" y="450"/>
                  </a:lnTo>
                  <a:lnTo>
                    <a:pt x="201" y="452"/>
                  </a:lnTo>
                  <a:lnTo>
                    <a:pt x="199" y="452"/>
                  </a:lnTo>
                  <a:lnTo>
                    <a:pt x="196" y="452"/>
                  </a:lnTo>
                  <a:lnTo>
                    <a:pt x="194" y="450"/>
                  </a:lnTo>
                  <a:lnTo>
                    <a:pt x="194" y="450"/>
                  </a:lnTo>
                  <a:lnTo>
                    <a:pt x="194" y="452"/>
                  </a:lnTo>
                  <a:lnTo>
                    <a:pt x="194" y="455"/>
                  </a:lnTo>
                  <a:lnTo>
                    <a:pt x="206" y="462"/>
                  </a:lnTo>
                  <a:lnTo>
                    <a:pt x="206" y="464"/>
                  </a:lnTo>
                  <a:lnTo>
                    <a:pt x="210" y="471"/>
                  </a:lnTo>
                  <a:lnTo>
                    <a:pt x="215" y="476"/>
                  </a:lnTo>
                  <a:lnTo>
                    <a:pt x="215" y="478"/>
                  </a:lnTo>
                  <a:lnTo>
                    <a:pt x="225" y="488"/>
                  </a:lnTo>
                  <a:lnTo>
                    <a:pt x="225" y="492"/>
                  </a:lnTo>
                  <a:lnTo>
                    <a:pt x="232" y="497"/>
                  </a:lnTo>
                  <a:lnTo>
                    <a:pt x="241" y="511"/>
                  </a:lnTo>
                  <a:lnTo>
                    <a:pt x="246" y="516"/>
                  </a:lnTo>
                  <a:lnTo>
                    <a:pt x="258" y="526"/>
                  </a:lnTo>
                  <a:lnTo>
                    <a:pt x="258" y="523"/>
                  </a:lnTo>
                  <a:lnTo>
                    <a:pt x="260" y="523"/>
                  </a:lnTo>
                  <a:lnTo>
                    <a:pt x="260" y="523"/>
                  </a:lnTo>
                  <a:lnTo>
                    <a:pt x="262" y="523"/>
                  </a:lnTo>
                  <a:lnTo>
                    <a:pt x="262" y="523"/>
                  </a:lnTo>
                  <a:lnTo>
                    <a:pt x="265" y="523"/>
                  </a:lnTo>
                  <a:lnTo>
                    <a:pt x="265" y="523"/>
                  </a:lnTo>
                  <a:lnTo>
                    <a:pt x="265" y="521"/>
                  </a:lnTo>
                  <a:lnTo>
                    <a:pt x="265" y="521"/>
                  </a:lnTo>
                  <a:lnTo>
                    <a:pt x="265" y="518"/>
                  </a:lnTo>
                  <a:lnTo>
                    <a:pt x="265" y="518"/>
                  </a:lnTo>
                  <a:lnTo>
                    <a:pt x="265" y="518"/>
                  </a:lnTo>
                  <a:lnTo>
                    <a:pt x="267" y="516"/>
                  </a:lnTo>
                  <a:lnTo>
                    <a:pt x="270" y="511"/>
                  </a:lnTo>
                  <a:lnTo>
                    <a:pt x="270" y="511"/>
                  </a:lnTo>
                  <a:lnTo>
                    <a:pt x="270" y="509"/>
                  </a:lnTo>
                  <a:lnTo>
                    <a:pt x="270" y="509"/>
                  </a:lnTo>
                  <a:lnTo>
                    <a:pt x="270" y="504"/>
                  </a:lnTo>
                  <a:lnTo>
                    <a:pt x="270" y="504"/>
                  </a:lnTo>
                  <a:lnTo>
                    <a:pt x="270" y="502"/>
                  </a:lnTo>
                  <a:lnTo>
                    <a:pt x="270" y="502"/>
                  </a:lnTo>
                  <a:lnTo>
                    <a:pt x="270" y="502"/>
                  </a:lnTo>
                  <a:lnTo>
                    <a:pt x="270" y="502"/>
                  </a:lnTo>
                  <a:lnTo>
                    <a:pt x="270" y="502"/>
                  </a:lnTo>
                  <a:lnTo>
                    <a:pt x="270" y="504"/>
                  </a:lnTo>
                  <a:lnTo>
                    <a:pt x="272" y="504"/>
                  </a:lnTo>
                  <a:lnTo>
                    <a:pt x="272" y="504"/>
                  </a:lnTo>
                  <a:lnTo>
                    <a:pt x="274" y="502"/>
                  </a:lnTo>
                  <a:lnTo>
                    <a:pt x="274" y="500"/>
                  </a:lnTo>
                  <a:lnTo>
                    <a:pt x="277" y="500"/>
                  </a:lnTo>
                  <a:lnTo>
                    <a:pt x="277" y="497"/>
                  </a:lnTo>
                  <a:lnTo>
                    <a:pt x="277" y="495"/>
                  </a:lnTo>
                  <a:lnTo>
                    <a:pt x="277" y="495"/>
                  </a:lnTo>
                  <a:lnTo>
                    <a:pt x="277" y="492"/>
                  </a:lnTo>
                  <a:lnTo>
                    <a:pt x="274" y="490"/>
                  </a:lnTo>
                  <a:lnTo>
                    <a:pt x="270" y="488"/>
                  </a:lnTo>
                  <a:lnTo>
                    <a:pt x="267" y="485"/>
                  </a:lnTo>
                  <a:lnTo>
                    <a:pt x="267" y="485"/>
                  </a:lnTo>
                  <a:lnTo>
                    <a:pt x="267" y="483"/>
                  </a:lnTo>
                  <a:lnTo>
                    <a:pt x="267" y="483"/>
                  </a:lnTo>
                  <a:lnTo>
                    <a:pt x="267" y="481"/>
                  </a:lnTo>
                  <a:lnTo>
                    <a:pt x="267" y="481"/>
                  </a:lnTo>
                  <a:lnTo>
                    <a:pt x="265" y="478"/>
                  </a:lnTo>
                  <a:lnTo>
                    <a:pt x="265" y="478"/>
                  </a:lnTo>
                  <a:lnTo>
                    <a:pt x="265" y="476"/>
                  </a:lnTo>
                  <a:lnTo>
                    <a:pt x="267" y="473"/>
                  </a:lnTo>
                  <a:lnTo>
                    <a:pt x="272" y="466"/>
                  </a:lnTo>
                  <a:lnTo>
                    <a:pt x="274" y="459"/>
                  </a:lnTo>
                  <a:lnTo>
                    <a:pt x="274" y="459"/>
                  </a:lnTo>
                  <a:lnTo>
                    <a:pt x="274" y="459"/>
                  </a:lnTo>
                  <a:lnTo>
                    <a:pt x="274" y="459"/>
                  </a:lnTo>
                  <a:lnTo>
                    <a:pt x="274" y="457"/>
                  </a:lnTo>
                  <a:lnTo>
                    <a:pt x="272" y="457"/>
                  </a:lnTo>
                  <a:lnTo>
                    <a:pt x="270" y="455"/>
                  </a:lnTo>
                  <a:lnTo>
                    <a:pt x="270" y="455"/>
                  </a:lnTo>
                  <a:lnTo>
                    <a:pt x="267" y="450"/>
                  </a:lnTo>
                  <a:lnTo>
                    <a:pt x="265" y="443"/>
                  </a:lnTo>
                  <a:lnTo>
                    <a:pt x="265" y="443"/>
                  </a:lnTo>
                  <a:lnTo>
                    <a:pt x="265" y="440"/>
                  </a:lnTo>
                  <a:lnTo>
                    <a:pt x="265" y="440"/>
                  </a:lnTo>
                  <a:lnTo>
                    <a:pt x="270" y="438"/>
                  </a:lnTo>
                  <a:lnTo>
                    <a:pt x="272" y="433"/>
                  </a:lnTo>
                  <a:lnTo>
                    <a:pt x="274" y="428"/>
                  </a:lnTo>
                  <a:lnTo>
                    <a:pt x="281" y="407"/>
                  </a:lnTo>
                  <a:lnTo>
                    <a:pt x="284" y="402"/>
                  </a:lnTo>
                  <a:lnTo>
                    <a:pt x="286" y="393"/>
                  </a:lnTo>
                  <a:lnTo>
                    <a:pt x="289" y="393"/>
                  </a:lnTo>
                  <a:lnTo>
                    <a:pt x="289" y="391"/>
                  </a:lnTo>
                  <a:lnTo>
                    <a:pt x="291" y="388"/>
                  </a:lnTo>
                  <a:lnTo>
                    <a:pt x="291" y="386"/>
                  </a:lnTo>
                  <a:lnTo>
                    <a:pt x="291" y="38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25">
              <a:extLst>
                <a:ext uri="{FF2B5EF4-FFF2-40B4-BE49-F238E27FC236}">
                  <a16:creationId xmlns:a16="http://schemas.microsoft.com/office/drawing/2014/main" id="{66BC82AC-6C1D-456E-B7E4-C76DE086EDC6}"/>
                </a:ext>
              </a:extLst>
            </p:cNvPr>
            <p:cNvSpPr>
              <a:spLocks/>
            </p:cNvSpPr>
            <p:nvPr/>
          </p:nvSpPr>
          <p:spPr bwMode="auto">
            <a:xfrm>
              <a:off x="2848" y="2683"/>
              <a:ext cx="514" cy="812"/>
            </a:xfrm>
            <a:custGeom>
              <a:avLst/>
              <a:gdLst>
                <a:gd name="T0" fmla="*/ 488 w 514"/>
                <a:gd name="T1" fmla="*/ 606 h 812"/>
                <a:gd name="T2" fmla="*/ 471 w 514"/>
                <a:gd name="T3" fmla="*/ 580 h 812"/>
                <a:gd name="T4" fmla="*/ 457 w 514"/>
                <a:gd name="T5" fmla="*/ 549 h 812"/>
                <a:gd name="T6" fmla="*/ 436 w 514"/>
                <a:gd name="T7" fmla="*/ 542 h 812"/>
                <a:gd name="T8" fmla="*/ 412 w 514"/>
                <a:gd name="T9" fmla="*/ 559 h 812"/>
                <a:gd name="T10" fmla="*/ 381 w 514"/>
                <a:gd name="T11" fmla="*/ 559 h 812"/>
                <a:gd name="T12" fmla="*/ 348 w 514"/>
                <a:gd name="T13" fmla="*/ 545 h 812"/>
                <a:gd name="T14" fmla="*/ 339 w 514"/>
                <a:gd name="T15" fmla="*/ 563 h 812"/>
                <a:gd name="T16" fmla="*/ 334 w 514"/>
                <a:gd name="T17" fmla="*/ 545 h 812"/>
                <a:gd name="T18" fmla="*/ 329 w 514"/>
                <a:gd name="T19" fmla="*/ 514 h 812"/>
                <a:gd name="T20" fmla="*/ 369 w 514"/>
                <a:gd name="T21" fmla="*/ 537 h 812"/>
                <a:gd name="T22" fmla="*/ 374 w 514"/>
                <a:gd name="T23" fmla="*/ 523 h 812"/>
                <a:gd name="T24" fmla="*/ 381 w 514"/>
                <a:gd name="T25" fmla="*/ 497 h 812"/>
                <a:gd name="T26" fmla="*/ 358 w 514"/>
                <a:gd name="T27" fmla="*/ 495 h 812"/>
                <a:gd name="T28" fmla="*/ 317 w 514"/>
                <a:gd name="T29" fmla="*/ 490 h 812"/>
                <a:gd name="T30" fmla="*/ 310 w 514"/>
                <a:gd name="T31" fmla="*/ 471 h 812"/>
                <a:gd name="T32" fmla="*/ 308 w 514"/>
                <a:gd name="T33" fmla="*/ 419 h 812"/>
                <a:gd name="T34" fmla="*/ 339 w 514"/>
                <a:gd name="T35" fmla="*/ 414 h 812"/>
                <a:gd name="T36" fmla="*/ 329 w 514"/>
                <a:gd name="T37" fmla="*/ 355 h 812"/>
                <a:gd name="T38" fmla="*/ 336 w 514"/>
                <a:gd name="T39" fmla="*/ 322 h 812"/>
                <a:gd name="T40" fmla="*/ 393 w 514"/>
                <a:gd name="T41" fmla="*/ 261 h 812"/>
                <a:gd name="T42" fmla="*/ 384 w 514"/>
                <a:gd name="T43" fmla="*/ 218 h 812"/>
                <a:gd name="T44" fmla="*/ 379 w 514"/>
                <a:gd name="T45" fmla="*/ 159 h 812"/>
                <a:gd name="T46" fmla="*/ 400 w 514"/>
                <a:gd name="T47" fmla="*/ 107 h 812"/>
                <a:gd name="T48" fmla="*/ 395 w 514"/>
                <a:gd name="T49" fmla="*/ 74 h 812"/>
                <a:gd name="T50" fmla="*/ 388 w 514"/>
                <a:gd name="T51" fmla="*/ 21 h 812"/>
                <a:gd name="T52" fmla="*/ 346 w 514"/>
                <a:gd name="T53" fmla="*/ 26 h 812"/>
                <a:gd name="T54" fmla="*/ 306 w 514"/>
                <a:gd name="T55" fmla="*/ 69 h 812"/>
                <a:gd name="T56" fmla="*/ 272 w 514"/>
                <a:gd name="T57" fmla="*/ 90 h 812"/>
                <a:gd name="T58" fmla="*/ 261 w 514"/>
                <a:gd name="T59" fmla="*/ 128 h 812"/>
                <a:gd name="T60" fmla="*/ 208 w 514"/>
                <a:gd name="T61" fmla="*/ 135 h 812"/>
                <a:gd name="T62" fmla="*/ 168 w 514"/>
                <a:gd name="T63" fmla="*/ 130 h 812"/>
                <a:gd name="T64" fmla="*/ 178 w 514"/>
                <a:gd name="T65" fmla="*/ 178 h 812"/>
                <a:gd name="T66" fmla="*/ 126 w 514"/>
                <a:gd name="T67" fmla="*/ 192 h 812"/>
                <a:gd name="T68" fmla="*/ 88 w 514"/>
                <a:gd name="T69" fmla="*/ 197 h 812"/>
                <a:gd name="T70" fmla="*/ 66 w 514"/>
                <a:gd name="T71" fmla="*/ 223 h 812"/>
                <a:gd name="T72" fmla="*/ 38 w 514"/>
                <a:gd name="T73" fmla="*/ 225 h 812"/>
                <a:gd name="T74" fmla="*/ 17 w 514"/>
                <a:gd name="T75" fmla="*/ 239 h 812"/>
                <a:gd name="T76" fmla="*/ 29 w 514"/>
                <a:gd name="T77" fmla="*/ 249 h 812"/>
                <a:gd name="T78" fmla="*/ 43 w 514"/>
                <a:gd name="T79" fmla="*/ 282 h 812"/>
                <a:gd name="T80" fmla="*/ 24 w 514"/>
                <a:gd name="T81" fmla="*/ 327 h 812"/>
                <a:gd name="T82" fmla="*/ 10 w 514"/>
                <a:gd name="T83" fmla="*/ 339 h 812"/>
                <a:gd name="T84" fmla="*/ 17 w 514"/>
                <a:gd name="T85" fmla="*/ 386 h 812"/>
                <a:gd name="T86" fmla="*/ 2 w 514"/>
                <a:gd name="T87" fmla="*/ 426 h 812"/>
                <a:gd name="T88" fmla="*/ 5 w 514"/>
                <a:gd name="T89" fmla="*/ 443 h 812"/>
                <a:gd name="T90" fmla="*/ 29 w 514"/>
                <a:gd name="T91" fmla="*/ 469 h 812"/>
                <a:gd name="T92" fmla="*/ 40 w 514"/>
                <a:gd name="T93" fmla="*/ 500 h 812"/>
                <a:gd name="T94" fmla="*/ 71 w 514"/>
                <a:gd name="T95" fmla="*/ 573 h 812"/>
                <a:gd name="T96" fmla="*/ 74 w 514"/>
                <a:gd name="T97" fmla="*/ 620 h 812"/>
                <a:gd name="T98" fmla="*/ 97 w 514"/>
                <a:gd name="T99" fmla="*/ 677 h 812"/>
                <a:gd name="T100" fmla="*/ 116 w 514"/>
                <a:gd name="T101" fmla="*/ 691 h 812"/>
                <a:gd name="T102" fmla="*/ 137 w 514"/>
                <a:gd name="T103" fmla="*/ 710 h 812"/>
                <a:gd name="T104" fmla="*/ 152 w 514"/>
                <a:gd name="T105" fmla="*/ 734 h 812"/>
                <a:gd name="T106" fmla="*/ 199 w 514"/>
                <a:gd name="T107" fmla="*/ 774 h 812"/>
                <a:gd name="T108" fmla="*/ 246 w 514"/>
                <a:gd name="T109" fmla="*/ 791 h 812"/>
                <a:gd name="T110" fmla="*/ 282 w 514"/>
                <a:gd name="T111" fmla="*/ 810 h 812"/>
                <a:gd name="T112" fmla="*/ 362 w 514"/>
                <a:gd name="T113" fmla="*/ 791 h 812"/>
                <a:gd name="T114" fmla="*/ 421 w 514"/>
                <a:gd name="T115" fmla="*/ 758 h 812"/>
                <a:gd name="T116" fmla="*/ 400 w 514"/>
                <a:gd name="T117" fmla="*/ 710 h 812"/>
                <a:gd name="T118" fmla="*/ 426 w 514"/>
                <a:gd name="T119" fmla="*/ 668 h 812"/>
                <a:gd name="T120" fmla="*/ 476 w 514"/>
                <a:gd name="T121" fmla="*/ 668 h 812"/>
                <a:gd name="T122" fmla="*/ 495 w 514"/>
                <a:gd name="T123" fmla="*/ 66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 h="812">
                  <a:moveTo>
                    <a:pt x="514" y="618"/>
                  </a:moveTo>
                  <a:lnTo>
                    <a:pt x="514" y="618"/>
                  </a:lnTo>
                  <a:lnTo>
                    <a:pt x="511" y="618"/>
                  </a:lnTo>
                  <a:lnTo>
                    <a:pt x="511" y="616"/>
                  </a:lnTo>
                  <a:lnTo>
                    <a:pt x="511" y="616"/>
                  </a:lnTo>
                  <a:lnTo>
                    <a:pt x="509" y="618"/>
                  </a:lnTo>
                  <a:lnTo>
                    <a:pt x="509" y="618"/>
                  </a:lnTo>
                  <a:lnTo>
                    <a:pt x="509" y="618"/>
                  </a:lnTo>
                  <a:lnTo>
                    <a:pt x="507" y="618"/>
                  </a:lnTo>
                  <a:lnTo>
                    <a:pt x="507" y="618"/>
                  </a:lnTo>
                  <a:lnTo>
                    <a:pt x="507" y="618"/>
                  </a:lnTo>
                  <a:lnTo>
                    <a:pt x="507" y="618"/>
                  </a:lnTo>
                  <a:lnTo>
                    <a:pt x="502" y="616"/>
                  </a:lnTo>
                  <a:lnTo>
                    <a:pt x="500" y="613"/>
                  </a:lnTo>
                  <a:lnTo>
                    <a:pt x="500" y="613"/>
                  </a:lnTo>
                  <a:lnTo>
                    <a:pt x="500" y="613"/>
                  </a:lnTo>
                  <a:lnTo>
                    <a:pt x="500" y="613"/>
                  </a:lnTo>
                  <a:lnTo>
                    <a:pt x="497" y="613"/>
                  </a:lnTo>
                  <a:lnTo>
                    <a:pt x="497" y="613"/>
                  </a:lnTo>
                  <a:lnTo>
                    <a:pt x="497" y="613"/>
                  </a:lnTo>
                  <a:lnTo>
                    <a:pt x="495" y="613"/>
                  </a:lnTo>
                  <a:lnTo>
                    <a:pt x="495" y="613"/>
                  </a:lnTo>
                  <a:lnTo>
                    <a:pt x="493" y="613"/>
                  </a:lnTo>
                  <a:lnTo>
                    <a:pt x="493" y="613"/>
                  </a:lnTo>
                  <a:lnTo>
                    <a:pt x="493" y="613"/>
                  </a:lnTo>
                  <a:lnTo>
                    <a:pt x="490" y="611"/>
                  </a:lnTo>
                  <a:lnTo>
                    <a:pt x="490" y="611"/>
                  </a:lnTo>
                  <a:lnTo>
                    <a:pt x="490" y="608"/>
                  </a:lnTo>
                  <a:lnTo>
                    <a:pt x="490" y="608"/>
                  </a:lnTo>
                  <a:lnTo>
                    <a:pt x="488" y="608"/>
                  </a:lnTo>
                  <a:lnTo>
                    <a:pt x="488" y="606"/>
                  </a:lnTo>
                  <a:lnTo>
                    <a:pt x="488" y="606"/>
                  </a:lnTo>
                  <a:lnTo>
                    <a:pt x="488" y="606"/>
                  </a:lnTo>
                  <a:lnTo>
                    <a:pt x="488" y="604"/>
                  </a:lnTo>
                  <a:lnTo>
                    <a:pt x="490" y="604"/>
                  </a:lnTo>
                  <a:lnTo>
                    <a:pt x="490" y="604"/>
                  </a:lnTo>
                  <a:lnTo>
                    <a:pt x="490" y="604"/>
                  </a:lnTo>
                  <a:lnTo>
                    <a:pt x="490" y="597"/>
                  </a:lnTo>
                  <a:lnTo>
                    <a:pt x="490" y="597"/>
                  </a:lnTo>
                  <a:lnTo>
                    <a:pt x="490" y="594"/>
                  </a:lnTo>
                  <a:lnTo>
                    <a:pt x="490" y="594"/>
                  </a:lnTo>
                  <a:lnTo>
                    <a:pt x="490" y="592"/>
                  </a:lnTo>
                  <a:lnTo>
                    <a:pt x="490" y="592"/>
                  </a:lnTo>
                  <a:lnTo>
                    <a:pt x="490" y="590"/>
                  </a:lnTo>
                  <a:lnTo>
                    <a:pt x="490" y="587"/>
                  </a:lnTo>
                  <a:lnTo>
                    <a:pt x="490" y="587"/>
                  </a:lnTo>
                  <a:lnTo>
                    <a:pt x="490" y="585"/>
                  </a:lnTo>
                  <a:lnTo>
                    <a:pt x="490" y="582"/>
                  </a:lnTo>
                  <a:lnTo>
                    <a:pt x="490" y="582"/>
                  </a:lnTo>
                  <a:lnTo>
                    <a:pt x="490" y="582"/>
                  </a:lnTo>
                  <a:lnTo>
                    <a:pt x="490" y="582"/>
                  </a:lnTo>
                  <a:lnTo>
                    <a:pt x="488" y="582"/>
                  </a:lnTo>
                  <a:lnTo>
                    <a:pt x="488" y="582"/>
                  </a:lnTo>
                  <a:lnTo>
                    <a:pt x="485" y="582"/>
                  </a:lnTo>
                  <a:lnTo>
                    <a:pt x="485" y="582"/>
                  </a:lnTo>
                  <a:lnTo>
                    <a:pt x="485" y="582"/>
                  </a:lnTo>
                  <a:lnTo>
                    <a:pt x="483" y="580"/>
                  </a:lnTo>
                  <a:lnTo>
                    <a:pt x="483" y="580"/>
                  </a:lnTo>
                  <a:lnTo>
                    <a:pt x="483" y="580"/>
                  </a:lnTo>
                  <a:lnTo>
                    <a:pt x="481" y="580"/>
                  </a:lnTo>
                  <a:lnTo>
                    <a:pt x="481" y="582"/>
                  </a:lnTo>
                  <a:lnTo>
                    <a:pt x="478" y="582"/>
                  </a:lnTo>
                  <a:lnTo>
                    <a:pt x="478" y="582"/>
                  </a:lnTo>
                  <a:lnTo>
                    <a:pt x="476" y="582"/>
                  </a:lnTo>
                  <a:lnTo>
                    <a:pt x="474" y="582"/>
                  </a:lnTo>
                  <a:lnTo>
                    <a:pt x="471" y="580"/>
                  </a:lnTo>
                  <a:lnTo>
                    <a:pt x="471" y="580"/>
                  </a:lnTo>
                  <a:lnTo>
                    <a:pt x="469" y="580"/>
                  </a:lnTo>
                  <a:lnTo>
                    <a:pt x="469" y="580"/>
                  </a:lnTo>
                  <a:lnTo>
                    <a:pt x="469" y="580"/>
                  </a:lnTo>
                  <a:lnTo>
                    <a:pt x="466" y="580"/>
                  </a:lnTo>
                  <a:lnTo>
                    <a:pt x="464" y="575"/>
                  </a:lnTo>
                  <a:lnTo>
                    <a:pt x="462" y="573"/>
                  </a:lnTo>
                  <a:lnTo>
                    <a:pt x="462" y="573"/>
                  </a:lnTo>
                  <a:lnTo>
                    <a:pt x="459" y="573"/>
                  </a:lnTo>
                  <a:lnTo>
                    <a:pt x="459" y="573"/>
                  </a:lnTo>
                  <a:lnTo>
                    <a:pt x="457" y="575"/>
                  </a:lnTo>
                  <a:lnTo>
                    <a:pt x="457" y="575"/>
                  </a:lnTo>
                  <a:lnTo>
                    <a:pt x="455" y="573"/>
                  </a:lnTo>
                  <a:lnTo>
                    <a:pt x="455" y="573"/>
                  </a:lnTo>
                  <a:lnTo>
                    <a:pt x="455" y="571"/>
                  </a:lnTo>
                  <a:lnTo>
                    <a:pt x="455" y="571"/>
                  </a:lnTo>
                  <a:lnTo>
                    <a:pt x="455" y="568"/>
                  </a:lnTo>
                  <a:lnTo>
                    <a:pt x="455" y="568"/>
                  </a:lnTo>
                  <a:lnTo>
                    <a:pt x="457" y="571"/>
                  </a:lnTo>
                  <a:lnTo>
                    <a:pt x="459" y="571"/>
                  </a:lnTo>
                  <a:lnTo>
                    <a:pt x="459" y="568"/>
                  </a:lnTo>
                  <a:lnTo>
                    <a:pt x="459" y="568"/>
                  </a:lnTo>
                  <a:lnTo>
                    <a:pt x="459" y="568"/>
                  </a:lnTo>
                  <a:lnTo>
                    <a:pt x="459" y="566"/>
                  </a:lnTo>
                  <a:lnTo>
                    <a:pt x="459" y="566"/>
                  </a:lnTo>
                  <a:lnTo>
                    <a:pt x="457" y="563"/>
                  </a:lnTo>
                  <a:lnTo>
                    <a:pt x="457" y="563"/>
                  </a:lnTo>
                  <a:lnTo>
                    <a:pt x="457" y="561"/>
                  </a:lnTo>
                  <a:lnTo>
                    <a:pt x="459" y="559"/>
                  </a:lnTo>
                  <a:lnTo>
                    <a:pt x="459" y="556"/>
                  </a:lnTo>
                  <a:lnTo>
                    <a:pt x="459" y="556"/>
                  </a:lnTo>
                  <a:lnTo>
                    <a:pt x="459" y="554"/>
                  </a:lnTo>
                  <a:lnTo>
                    <a:pt x="457" y="549"/>
                  </a:lnTo>
                  <a:lnTo>
                    <a:pt x="452" y="547"/>
                  </a:lnTo>
                  <a:lnTo>
                    <a:pt x="448" y="549"/>
                  </a:lnTo>
                  <a:lnTo>
                    <a:pt x="448" y="549"/>
                  </a:lnTo>
                  <a:lnTo>
                    <a:pt x="448" y="549"/>
                  </a:lnTo>
                  <a:lnTo>
                    <a:pt x="445" y="549"/>
                  </a:lnTo>
                  <a:lnTo>
                    <a:pt x="445" y="549"/>
                  </a:lnTo>
                  <a:lnTo>
                    <a:pt x="443" y="549"/>
                  </a:lnTo>
                  <a:lnTo>
                    <a:pt x="443" y="549"/>
                  </a:lnTo>
                  <a:lnTo>
                    <a:pt x="440" y="552"/>
                  </a:lnTo>
                  <a:lnTo>
                    <a:pt x="440" y="554"/>
                  </a:lnTo>
                  <a:lnTo>
                    <a:pt x="438" y="554"/>
                  </a:lnTo>
                  <a:lnTo>
                    <a:pt x="438" y="554"/>
                  </a:lnTo>
                  <a:lnTo>
                    <a:pt x="438" y="552"/>
                  </a:lnTo>
                  <a:lnTo>
                    <a:pt x="438" y="552"/>
                  </a:lnTo>
                  <a:lnTo>
                    <a:pt x="438" y="549"/>
                  </a:lnTo>
                  <a:lnTo>
                    <a:pt x="438" y="547"/>
                  </a:lnTo>
                  <a:lnTo>
                    <a:pt x="438" y="547"/>
                  </a:lnTo>
                  <a:lnTo>
                    <a:pt x="438" y="547"/>
                  </a:lnTo>
                  <a:lnTo>
                    <a:pt x="440" y="545"/>
                  </a:lnTo>
                  <a:lnTo>
                    <a:pt x="440" y="545"/>
                  </a:lnTo>
                  <a:lnTo>
                    <a:pt x="440" y="542"/>
                  </a:lnTo>
                  <a:lnTo>
                    <a:pt x="440" y="542"/>
                  </a:lnTo>
                  <a:lnTo>
                    <a:pt x="440" y="540"/>
                  </a:lnTo>
                  <a:lnTo>
                    <a:pt x="440" y="540"/>
                  </a:lnTo>
                  <a:lnTo>
                    <a:pt x="440" y="537"/>
                  </a:lnTo>
                  <a:lnTo>
                    <a:pt x="440" y="537"/>
                  </a:lnTo>
                  <a:lnTo>
                    <a:pt x="440" y="537"/>
                  </a:lnTo>
                  <a:lnTo>
                    <a:pt x="440" y="537"/>
                  </a:lnTo>
                  <a:lnTo>
                    <a:pt x="438" y="540"/>
                  </a:lnTo>
                  <a:lnTo>
                    <a:pt x="438" y="540"/>
                  </a:lnTo>
                  <a:lnTo>
                    <a:pt x="438" y="540"/>
                  </a:lnTo>
                  <a:lnTo>
                    <a:pt x="436" y="542"/>
                  </a:lnTo>
                  <a:lnTo>
                    <a:pt x="436" y="542"/>
                  </a:lnTo>
                  <a:lnTo>
                    <a:pt x="436" y="542"/>
                  </a:lnTo>
                  <a:lnTo>
                    <a:pt x="433" y="542"/>
                  </a:lnTo>
                  <a:lnTo>
                    <a:pt x="433" y="542"/>
                  </a:lnTo>
                  <a:lnTo>
                    <a:pt x="431" y="542"/>
                  </a:lnTo>
                  <a:lnTo>
                    <a:pt x="431" y="542"/>
                  </a:lnTo>
                  <a:lnTo>
                    <a:pt x="431" y="542"/>
                  </a:lnTo>
                  <a:lnTo>
                    <a:pt x="429" y="542"/>
                  </a:lnTo>
                  <a:lnTo>
                    <a:pt x="426" y="542"/>
                  </a:lnTo>
                  <a:lnTo>
                    <a:pt x="424" y="540"/>
                  </a:lnTo>
                  <a:lnTo>
                    <a:pt x="424" y="540"/>
                  </a:lnTo>
                  <a:lnTo>
                    <a:pt x="424" y="540"/>
                  </a:lnTo>
                  <a:lnTo>
                    <a:pt x="421" y="542"/>
                  </a:lnTo>
                  <a:lnTo>
                    <a:pt x="421" y="542"/>
                  </a:lnTo>
                  <a:lnTo>
                    <a:pt x="421" y="542"/>
                  </a:lnTo>
                  <a:lnTo>
                    <a:pt x="421" y="545"/>
                  </a:lnTo>
                  <a:lnTo>
                    <a:pt x="421" y="545"/>
                  </a:lnTo>
                  <a:lnTo>
                    <a:pt x="424" y="545"/>
                  </a:lnTo>
                  <a:lnTo>
                    <a:pt x="424" y="547"/>
                  </a:lnTo>
                  <a:lnTo>
                    <a:pt x="424" y="547"/>
                  </a:lnTo>
                  <a:lnTo>
                    <a:pt x="424" y="547"/>
                  </a:lnTo>
                  <a:lnTo>
                    <a:pt x="424" y="549"/>
                  </a:lnTo>
                  <a:lnTo>
                    <a:pt x="424" y="549"/>
                  </a:lnTo>
                  <a:lnTo>
                    <a:pt x="421" y="549"/>
                  </a:lnTo>
                  <a:lnTo>
                    <a:pt x="419" y="552"/>
                  </a:lnTo>
                  <a:lnTo>
                    <a:pt x="419" y="552"/>
                  </a:lnTo>
                  <a:lnTo>
                    <a:pt x="417" y="554"/>
                  </a:lnTo>
                  <a:lnTo>
                    <a:pt x="417" y="554"/>
                  </a:lnTo>
                  <a:lnTo>
                    <a:pt x="417" y="554"/>
                  </a:lnTo>
                  <a:lnTo>
                    <a:pt x="414" y="556"/>
                  </a:lnTo>
                  <a:lnTo>
                    <a:pt x="412" y="556"/>
                  </a:lnTo>
                  <a:lnTo>
                    <a:pt x="412" y="556"/>
                  </a:lnTo>
                  <a:lnTo>
                    <a:pt x="412" y="559"/>
                  </a:lnTo>
                  <a:lnTo>
                    <a:pt x="412" y="559"/>
                  </a:lnTo>
                  <a:lnTo>
                    <a:pt x="410" y="561"/>
                  </a:lnTo>
                  <a:lnTo>
                    <a:pt x="410" y="561"/>
                  </a:lnTo>
                  <a:lnTo>
                    <a:pt x="410" y="561"/>
                  </a:lnTo>
                  <a:lnTo>
                    <a:pt x="410" y="561"/>
                  </a:lnTo>
                  <a:lnTo>
                    <a:pt x="407" y="561"/>
                  </a:lnTo>
                  <a:lnTo>
                    <a:pt x="407" y="559"/>
                  </a:lnTo>
                  <a:lnTo>
                    <a:pt x="407" y="559"/>
                  </a:lnTo>
                  <a:lnTo>
                    <a:pt x="405" y="559"/>
                  </a:lnTo>
                  <a:lnTo>
                    <a:pt x="403" y="559"/>
                  </a:lnTo>
                  <a:lnTo>
                    <a:pt x="403" y="559"/>
                  </a:lnTo>
                  <a:lnTo>
                    <a:pt x="403" y="561"/>
                  </a:lnTo>
                  <a:lnTo>
                    <a:pt x="400" y="561"/>
                  </a:lnTo>
                  <a:lnTo>
                    <a:pt x="400" y="561"/>
                  </a:lnTo>
                  <a:lnTo>
                    <a:pt x="400" y="563"/>
                  </a:lnTo>
                  <a:lnTo>
                    <a:pt x="403" y="563"/>
                  </a:lnTo>
                  <a:lnTo>
                    <a:pt x="400" y="563"/>
                  </a:lnTo>
                  <a:lnTo>
                    <a:pt x="400" y="563"/>
                  </a:lnTo>
                  <a:lnTo>
                    <a:pt x="398" y="563"/>
                  </a:lnTo>
                  <a:lnTo>
                    <a:pt x="395" y="563"/>
                  </a:lnTo>
                  <a:lnTo>
                    <a:pt x="393" y="566"/>
                  </a:lnTo>
                  <a:lnTo>
                    <a:pt x="391" y="568"/>
                  </a:lnTo>
                  <a:lnTo>
                    <a:pt x="391" y="568"/>
                  </a:lnTo>
                  <a:lnTo>
                    <a:pt x="388" y="568"/>
                  </a:lnTo>
                  <a:lnTo>
                    <a:pt x="386" y="568"/>
                  </a:lnTo>
                  <a:lnTo>
                    <a:pt x="386" y="568"/>
                  </a:lnTo>
                  <a:lnTo>
                    <a:pt x="386" y="568"/>
                  </a:lnTo>
                  <a:lnTo>
                    <a:pt x="384" y="568"/>
                  </a:lnTo>
                  <a:lnTo>
                    <a:pt x="384" y="568"/>
                  </a:lnTo>
                  <a:lnTo>
                    <a:pt x="384" y="566"/>
                  </a:lnTo>
                  <a:lnTo>
                    <a:pt x="384" y="563"/>
                  </a:lnTo>
                  <a:lnTo>
                    <a:pt x="384" y="563"/>
                  </a:lnTo>
                  <a:lnTo>
                    <a:pt x="384" y="559"/>
                  </a:lnTo>
                  <a:lnTo>
                    <a:pt x="381" y="559"/>
                  </a:lnTo>
                  <a:lnTo>
                    <a:pt x="381" y="556"/>
                  </a:lnTo>
                  <a:lnTo>
                    <a:pt x="381" y="556"/>
                  </a:lnTo>
                  <a:lnTo>
                    <a:pt x="379" y="556"/>
                  </a:lnTo>
                  <a:lnTo>
                    <a:pt x="379" y="554"/>
                  </a:lnTo>
                  <a:lnTo>
                    <a:pt x="379" y="554"/>
                  </a:lnTo>
                  <a:lnTo>
                    <a:pt x="379" y="552"/>
                  </a:lnTo>
                  <a:lnTo>
                    <a:pt x="379" y="552"/>
                  </a:lnTo>
                  <a:lnTo>
                    <a:pt x="377" y="552"/>
                  </a:lnTo>
                  <a:lnTo>
                    <a:pt x="374" y="552"/>
                  </a:lnTo>
                  <a:lnTo>
                    <a:pt x="372" y="552"/>
                  </a:lnTo>
                  <a:lnTo>
                    <a:pt x="369" y="552"/>
                  </a:lnTo>
                  <a:lnTo>
                    <a:pt x="369" y="552"/>
                  </a:lnTo>
                  <a:lnTo>
                    <a:pt x="367" y="552"/>
                  </a:lnTo>
                  <a:lnTo>
                    <a:pt x="367" y="552"/>
                  </a:lnTo>
                  <a:lnTo>
                    <a:pt x="365" y="552"/>
                  </a:lnTo>
                  <a:lnTo>
                    <a:pt x="365" y="549"/>
                  </a:lnTo>
                  <a:lnTo>
                    <a:pt x="362" y="549"/>
                  </a:lnTo>
                  <a:lnTo>
                    <a:pt x="362" y="549"/>
                  </a:lnTo>
                  <a:lnTo>
                    <a:pt x="360" y="549"/>
                  </a:lnTo>
                  <a:lnTo>
                    <a:pt x="358" y="549"/>
                  </a:lnTo>
                  <a:lnTo>
                    <a:pt x="358" y="547"/>
                  </a:lnTo>
                  <a:lnTo>
                    <a:pt x="355" y="547"/>
                  </a:lnTo>
                  <a:lnTo>
                    <a:pt x="355" y="547"/>
                  </a:lnTo>
                  <a:lnTo>
                    <a:pt x="355" y="547"/>
                  </a:lnTo>
                  <a:lnTo>
                    <a:pt x="353" y="549"/>
                  </a:lnTo>
                  <a:lnTo>
                    <a:pt x="350" y="549"/>
                  </a:lnTo>
                  <a:lnTo>
                    <a:pt x="350" y="547"/>
                  </a:lnTo>
                  <a:lnTo>
                    <a:pt x="350" y="547"/>
                  </a:lnTo>
                  <a:lnTo>
                    <a:pt x="350" y="545"/>
                  </a:lnTo>
                  <a:lnTo>
                    <a:pt x="350" y="545"/>
                  </a:lnTo>
                  <a:lnTo>
                    <a:pt x="350" y="545"/>
                  </a:lnTo>
                  <a:lnTo>
                    <a:pt x="350" y="545"/>
                  </a:lnTo>
                  <a:lnTo>
                    <a:pt x="348" y="545"/>
                  </a:lnTo>
                  <a:lnTo>
                    <a:pt x="348" y="545"/>
                  </a:lnTo>
                  <a:lnTo>
                    <a:pt x="348" y="545"/>
                  </a:lnTo>
                  <a:lnTo>
                    <a:pt x="348" y="547"/>
                  </a:lnTo>
                  <a:lnTo>
                    <a:pt x="348" y="547"/>
                  </a:lnTo>
                  <a:lnTo>
                    <a:pt x="348" y="547"/>
                  </a:lnTo>
                  <a:lnTo>
                    <a:pt x="348" y="547"/>
                  </a:lnTo>
                  <a:lnTo>
                    <a:pt x="348" y="547"/>
                  </a:lnTo>
                  <a:lnTo>
                    <a:pt x="348" y="549"/>
                  </a:lnTo>
                  <a:lnTo>
                    <a:pt x="348" y="549"/>
                  </a:lnTo>
                  <a:lnTo>
                    <a:pt x="348" y="549"/>
                  </a:lnTo>
                  <a:lnTo>
                    <a:pt x="346" y="549"/>
                  </a:lnTo>
                  <a:lnTo>
                    <a:pt x="346" y="549"/>
                  </a:lnTo>
                  <a:lnTo>
                    <a:pt x="346" y="552"/>
                  </a:lnTo>
                  <a:lnTo>
                    <a:pt x="346" y="552"/>
                  </a:lnTo>
                  <a:lnTo>
                    <a:pt x="346" y="552"/>
                  </a:lnTo>
                  <a:lnTo>
                    <a:pt x="346" y="552"/>
                  </a:lnTo>
                  <a:lnTo>
                    <a:pt x="348" y="552"/>
                  </a:lnTo>
                  <a:lnTo>
                    <a:pt x="348" y="554"/>
                  </a:lnTo>
                  <a:lnTo>
                    <a:pt x="348" y="554"/>
                  </a:lnTo>
                  <a:lnTo>
                    <a:pt x="348" y="556"/>
                  </a:lnTo>
                  <a:lnTo>
                    <a:pt x="348" y="556"/>
                  </a:lnTo>
                  <a:lnTo>
                    <a:pt x="348" y="559"/>
                  </a:lnTo>
                  <a:lnTo>
                    <a:pt x="348" y="559"/>
                  </a:lnTo>
                  <a:lnTo>
                    <a:pt x="348" y="561"/>
                  </a:lnTo>
                  <a:lnTo>
                    <a:pt x="348" y="561"/>
                  </a:lnTo>
                  <a:lnTo>
                    <a:pt x="346" y="561"/>
                  </a:lnTo>
                  <a:lnTo>
                    <a:pt x="346" y="561"/>
                  </a:lnTo>
                  <a:lnTo>
                    <a:pt x="343" y="561"/>
                  </a:lnTo>
                  <a:lnTo>
                    <a:pt x="341" y="561"/>
                  </a:lnTo>
                  <a:lnTo>
                    <a:pt x="341" y="561"/>
                  </a:lnTo>
                  <a:lnTo>
                    <a:pt x="341" y="561"/>
                  </a:lnTo>
                  <a:lnTo>
                    <a:pt x="339" y="561"/>
                  </a:lnTo>
                  <a:lnTo>
                    <a:pt x="339" y="563"/>
                  </a:lnTo>
                  <a:lnTo>
                    <a:pt x="339" y="563"/>
                  </a:lnTo>
                  <a:lnTo>
                    <a:pt x="339" y="563"/>
                  </a:lnTo>
                  <a:lnTo>
                    <a:pt x="336" y="563"/>
                  </a:lnTo>
                  <a:lnTo>
                    <a:pt x="336" y="563"/>
                  </a:lnTo>
                  <a:lnTo>
                    <a:pt x="334" y="561"/>
                  </a:lnTo>
                  <a:lnTo>
                    <a:pt x="334" y="561"/>
                  </a:lnTo>
                  <a:lnTo>
                    <a:pt x="334" y="559"/>
                  </a:lnTo>
                  <a:lnTo>
                    <a:pt x="334" y="559"/>
                  </a:lnTo>
                  <a:lnTo>
                    <a:pt x="332" y="559"/>
                  </a:lnTo>
                  <a:lnTo>
                    <a:pt x="332" y="559"/>
                  </a:lnTo>
                  <a:lnTo>
                    <a:pt x="332" y="559"/>
                  </a:lnTo>
                  <a:lnTo>
                    <a:pt x="332" y="561"/>
                  </a:lnTo>
                  <a:lnTo>
                    <a:pt x="332" y="561"/>
                  </a:lnTo>
                  <a:lnTo>
                    <a:pt x="332" y="563"/>
                  </a:lnTo>
                  <a:lnTo>
                    <a:pt x="329" y="563"/>
                  </a:lnTo>
                  <a:lnTo>
                    <a:pt x="329" y="563"/>
                  </a:lnTo>
                  <a:lnTo>
                    <a:pt x="329" y="561"/>
                  </a:lnTo>
                  <a:lnTo>
                    <a:pt x="329" y="559"/>
                  </a:lnTo>
                  <a:lnTo>
                    <a:pt x="329" y="556"/>
                  </a:lnTo>
                  <a:lnTo>
                    <a:pt x="329" y="554"/>
                  </a:lnTo>
                  <a:lnTo>
                    <a:pt x="329" y="554"/>
                  </a:lnTo>
                  <a:lnTo>
                    <a:pt x="329" y="552"/>
                  </a:lnTo>
                  <a:lnTo>
                    <a:pt x="332" y="552"/>
                  </a:lnTo>
                  <a:lnTo>
                    <a:pt x="332" y="549"/>
                  </a:lnTo>
                  <a:lnTo>
                    <a:pt x="332" y="549"/>
                  </a:lnTo>
                  <a:lnTo>
                    <a:pt x="332" y="549"/>
                  </a:lnTo>
                  <a:lnTo>
                    <a:pt x="332" y="547"/>
                  </a:lnTo>
                  <a:lnTo>
                    <a:pt x="334" y="547"/>
                  </a:lnTo>
                  <a:lnTo>
                    <a:pt x="334" y="547"/>
                  </a:lnTo>
                  <a:lnTo>
                    <a:pt x="334" y="547"/>
                  </a:lnTo>
                  <a:lnTo>
                    <a:pt x="334" y="545"/>
                  </a:lnTo>
                  <a:lnTo>
                    <a:pt x="334" y="545"/>
                  </a:lnTo>
                  <a:lnTo>
                    <a:pt x="334" y="545"/>
                  </a:lnTo>
                  <a:lnTo>
                    <a:pt x="334" y="542"/>
                  </a:lnTo>
                  <a:lnTo>
                    <a:pt x="334" y="542"/>
                  </a:lnTo>
                  <a:lnTo>
                    <a:pt x="332" y="540"/>
                  </a:lnTo>
                  <a:lnTo>
                    <a:pt x="332" y="537"/>
                  </a:lnTo>
                  <a:lnTo>
                    <a:pt x="329" y="535"/>
                  </a:lnTo>
                  <a:lnTo>
                    <a:pt x="327" y="535"/>
                  </a:lnTo>
                  <a:lnTo>
                    <a:pt x="327" y="533"/>
                  </a:lnTo>
                  <a:lnTo>
                    <a:pt x="327" y="533"/>
                  </a:lnTo>
                  <a:lnTo>
                    <a:pt x="327" y="533"/>
                  </a:lnTo>
                  <a:lnTo>
                    <a:pt x="324" y="530"/>
                  </a:lnTo>
                  <a:lnTo>
                    <a:pt x="327" y="528"/>
                  </a:lnTo>
                  <a:lnTo>
                    <a:pt x="327" y="528"/>
                  </a:lnTo>
                  <a:lnTo>
                    <a:pt x="327" y="528"/>
                  </a:lnTo>
                  <a:lnTo>
                    <a:pt x="327" y="526"/>
                  </a:lnTo>
                  <a:lnTo>
                    <a:pt x="327" y="526"/>
                  </a:lnTo>
                  <a:lnTo>
                    <a:pt x="324" y="523"/>
                  </a:lnTo>
                  <a:lnTo>
                    <a:pt x="320" y="516"/>
                  </a:lnTo>
                  <a:lnTo>
                    <a:pt x="317" y="516"/>
                  </a:lnTo>
                  <a:lnTo>
                    <a:pt x="317" y="516"/>
                  </a:lnTo>
                  <a:lnTo>
                    <a:pt x="320" y="514"/>
                  </a:lnTo>
                  <a:lnTo>
                    <a:pt x="320" y="514"/>
                  </a:lnTo>
                  <a:lnTo>
                    <a:pt x="322" y="514"/>
                  </a:lnTo>
                  <a:lnTo>
                    <a:pt x="322" y="514"/>
                  </a:lnTo>
                  <a:lnTo>
                    <a:pt x="322" y="511"/>
                  </a:lnTo>
                  <a:lnTo>
                    <a:pt x="322" y="511"/>
                  </a:lnTo>
                  <a:lnTo>
                    <a:pt x="324" y="511"/>
                  </a:lnTo>
                  <a:lnTo>
                    <a:pt x="324" y="511"/>
                  </a:lnTo>
                  <a:lnTo>
                    <a:pt x="324" y="511"/>
                  </a:lnTo>
                  <a:lnTo>
                    <a:pt x="324" y="511"/>
                  </a:lnTo>
                  <a:lnTo>
                    <a:pt x="327" y="514"/>
                  </a:lnTo>
                  <a:lnTo>
                    <a:pt x="327" y="514"/>
                  </a:lnTo>
                  <a:lnTo>
                    <a:pt x="329" y="514"/>
                  </a:lnTo>
                  <a:lnTo>
                    <a:pt x="329" y="514"/>
                  </a:lnTo>
                  <a:lnTo>
                    <a:pt x="329" y="514"/>
                  </a:lnTo>
                  <a:lnTo>
                    <a:pt x="329" y="514"/>
                  </a:lnTo>
                  <a:lnTo>
                    <a:pt x="329" y="514"/>
                  </a:lnTo>
                  <a:lnTo>
                    <a:pt x="329" y="516"/>
                  </a:lnTo>
                  <a:lnTo>
                    <a:pt x="332" y="521"/>
                  </a:lnTo>
                  <a:lnTo>
                    <a:pt x="332" y="523"/>
                  </a:lnTo>
                  <a:lnTo>
                    <a:pt x="332" y="526"/>
                  </a:lnTo>
                  <a:lnTo>
                    <a:pt x="334" y="526"/>
                  </a:lnTo>
                  <a:lnTo>
                    <a:pt x="334" y="526"/>
                  </a:lnTo>
                  <a:lnTo>
                    <a:pt x="334" y="526"/>
                  </a:lnTo>
                  <a:lnTo>
                    <a:pt x="336" y="528"/>
                  </a:lnTo>
                  <a:lnTo>
                    <a:pt x="336" y="528"/>
                  </a:lnTo>
                  <a:lnTo>
                    <a:pt x="341" y="528"/>
                  </a:lnTo>
                  <a:lnTo>
                    <a:pt x="341" y="528"/>
                  </a:lnTo>
                  <a:lnTo>
                    <a:pt x="343" y="530"/>
                  </a:lnTo>
                  <a:lnTo>
                    <a:pt x="343" y="530"/>
                  </a:lnTo>
                  <a:lnTo>
                    <a:pt x="343" y="533"/>
                  </a:lnTo>
                  <a:lnTo>
                    <a:pt x="346" y="533"/>
                  </a:lnTo>
                  <a:lnTo>
                    <a:pt x="346" y="533"/>
                  </a:lnTo>
                  <a:lnTo>
                    <a:pt x="348" y="533"/>
                  </a:lnTo>
                  <a:lnTo>
                    <a:pt x="350" y="533"/>
                  </a:lnTo>
                  <a:lnTo>
                    <a:pt x="353" y="533"/>
                  </a:lnTo>
                  <a:lnTo>
                    <a:pt x="353" y="533"/>
                  </a:lnTo>
                  <a:lnTo>
                    <a:pt x="362" y="530"/>
                  </a:lnTo>
                  <a:lnTo>
                    <a:pt x="362" y="530"/>
                  </a:lnTo>
                  <a:lnTo>
                    <a:pt x="362" y="530"/>
                  </a:lnTo>
                  <a:lnTo>
                    <a:pt x="365" y="530"/>
                  </a:lnTo>
                  <a:lnTo>
                    <a:pt x="365" y="533"/>
                  </a:lnTo>
                  <a:lnTo>
                    <a:pt x="367" y="533"/>
                  </a:lnTo>
                  <a:lnTo>
                    <a:pt x="367" y="533"/>
                  </a:lnTo>
                  <a:lnTo>
                    <a:pt x="367" y="533"/>
                  </a:lnTo>
                  <a:lnTo>
                    <a:pt x="367" y="533"/>
                  </a:lnTo>
                  <a:lnTo>
                    <a:pt x="369" y="537"/>
                  </a:lnTo>
                  <a:lnTo>
                    <a:pt x="372" y="540"/>
                  </a:lnTo>
                  <a:lnTo>
                    <a:pt x="372" y="540"/>
                  </a:lnTo>
                  <a:lnTo>
                    <a:pt x="372" y="542"/>
                  </a:lnTo>
                  <a:lnTo>
                    <a:pt x="372" y="542"/>
                  </a:lnTo>
                  <a:lnTo>
                    <a:pt x="372" y="545"/>
                  </a:lnTo>
                  <a:lnTo>
                    <a:pt x="372" y="545"/>
                  </a:lnTo>
                  <a:lnTo>
                    <a:pt x="372" y="545"/>
                  </a:lnTo>
                  <a:lnTo>
                    <a:pt x="374" y="545"/>
                  </a:lnTo>
                  <a:lnTo>
                    <a:pt x="377" y="547"/>
                  </a:lnTo>
                  <a:lnTo>
                    <a:pt x="377" y="547"/>
                  </a:lnTo>
                  <a:lnTo>
                    <a:pt x="379" y="547"/>
                  </a:lnTo>
                  <a:lnTo>
                    <a:pt x="379" y="545"/>
                  </a:lnTo>
                  <a:lnTo>
                    <a:pt x="379" y="545"/>
                  </a:lnTo>
                  <a:lnTo>
                    <a:pt x="379" y="545"/>
                  </a:lnTo>
                  <a:lnTo>
                    <a:pt x="377" y="542"/>
                  </a:lnTo>
                  <a:lnTo>
                    <a:pt x="377" y="540"/>
                  </a:lnTo>
                  <a:lnTo>
                    <a:pt x="377" y="540"/>
                  </a:lnTo>
                  <a:lnTo>
                    <a:pt x="379" y="537"/>
                  </a:lnTo>
                  <a:lnTo>
                    <a:pt x="377" y="537"/>
                  </a:lnTo>
                  <a:lnTo>
                    <a:pt x="377" y="537"/>
                  </a:lnTo>
                  <a:lnTo>
                    <a:pt x="377" y="535"/>
                  </a:lnTo>
                  <a:lnTo>
                    <a:pt x="374" y="535"/>
                  </a:lnTo>
                  <a:lnTo>
                    <a:pt x="374" y="535"/>
                  </a:lnTo>
                  <a:lnTo>
                    <a:pt x="374" y="533"/>
                  </a:lnTo>
                  <a:lnTo>
                    <a:pt x="374" y="533"/>
                  </a:lnTo>
                  <a:lnTo>
                    <a:pt x="374" y="530"/>
                  </a:lnTo>
                  <a:lnTo>
                    <a:pt x="374" y="530"/>
                  </a:lnTo>
                  <a:lnTo>
                    <a:pt x="372" y="528"/>
                  </a:lnTo>
                  <a:lnTo>
                    <a:pt x="372" y="528"/>
                  </a:lnTo>
                  <a:lnTo>
                    <a:pt x="372" y="528"/>
                  </a:lnTo>
                  <a:lnTo>
                    <a:pt x="372" y="526"/>
                  </a:lnTo>
                  <a:lnTo>
                    <a:pt x="372" y="526"/>
                  </a:lnTo>
                  <a:lnTo>
                    <a:pt x="374" y="523"/>
                  </a:lnTo>
                  <a:lnTo>
                    <a:pt x="374" y="521"/>
                  </a:lnTo>
                  <a:lnTo>
                    <a:pt x="374" y="521"/>
                  </a:lnTo>
                  <a:lnTo>
                    <a:pt x="374" y="521"/>
                  </a:lnTo>
                  <a:lnTo>
                    <a:pt x="374" y="521"/>
                  </a:lnTo>
                  <a:lnTo>
                    <a:pt x="372" y="518"/>
                  </a:lnTo>
                  <a:lnTo>
                    <a:pt x="372" y="518"/>
                  </a:lnTo>
                  <a:lnTo>
                    <a:pt x="372" y="518"/>
                  </a:lnTo>
                  <a:lnTo>
                    <a:pt x="372" y="518"/>
                  </a:lnTo>
                  <a:lnTo>
                    <a:pt x="372" y="518"/>
                  </a:lnTo>
                  <a:lnTo>
                    <a:pt x="374" y="516"/>
                  </a:lnTo>
                  <a:lnTo>
                    <a:pt x="377" y="514"/>
                  </a:lnTo>
                  <a:lnTo>
                    <a:pt x="377" y="514"/>
                  </a:lnTo>
                  <a:lnTo>
                    <a:pt x="377" y="514"/>
                  </a:lnTo>
                  <a:lnTo>
                    <a:pt x="379" y="514"/>
                  </a:lnTo>
                  <a:lnTo>
                    <a:pt x="384" y="514"/>
                  </a:lnTo>
                  <a:lnTo>
                    <a:pt x="386" y="511"/>
                  </a:lnTo>
                  <a:lnTo>
                    <a:pt x="386" y="511"/>
                  </a:lnTo>
                  <a:lnTo>
                    <a:pt x="386" y="511"/>
                  </a:lnTo>
                  <a:lnTo>
                    <a:pt x="386" y="511"/>
                  </a:lnTo>
                  <a:lnTo>
                    <a:pt x="386" y="509"/>
                  </a:lnTo>
                  <a:lnTo>
                    <a:pt x="386" y="509"/>
                  </a:lnTo>
                  <a:lnTo>
                    <a:pt x="386" y="507"/>
                  </a:lnTo>
                  <a:lnTo>
                    <a:pt x="386" y="504"/>
                  </a:lnTo>
                  <a:lnTo>
                    <a:pt x="386" y="504"/>
                  </a:lnTo>
                  <a:lnTo>
                    <a:pt x="386" y="502"/>
                  </a:lnTo>
                  <a:lnTo>
                    <a:pt x="386" y="500"/>
                  </a:lnTo>
                  <a:lnTo>
                    <a:pt x="386" y="500"/>
                  </a:lnTo>
                  <a:lnTo>
                    <a:pt x="386" y="500"/>
                  </a:lnTo>
                  <a:lnTo>
                    <a:pt x="386" y="500"/>
                  </a:lnTo>
                  <a:lnTo>
                    <a:pt x="381" y="497"/>
                  </a:lnTo>
                  <a:lnTo>
                    <a:pt x="381" y="497"/>
                  </a:lnTo>
                  <a:lnTo>
                    <a:pt x="381" y="497"/>
                  </a:lnTo>
                  <a:lnTo>
                    <a:pt x="381" y="497"/>
                  </a:lnTo>
                  <a:lnTo>
                    <a:pt x="381" y="497"/>
                  </a:lnTo>
                  <a:lnTo>
                    <a:pt x="381" y="495"/>
                  </a:lnTo>
                  <a:lnTo>
                    <a:pt x="379" y="495"/>
                  </a:lnTo>
                  <a:lnTo>
                    <a:pt x="379" y="495"/>
                  </a:lnTo>
                  <a:lnTo>
                    <a:pt x="379" y="495"/>
                  </a:lnTo>
                  <a:lnTo>
                    <a:pt x="377" y="495"/>
                  </a:lnTo>
                  <a:lnTo>
                    <a:pt x="377" y="495"/>
                  </a:lnTo>
                  <a:lnTo>
                    <a:pt x="374" y="495"/>
                  </a:lnTo>
                  <a:lnTo>
                    <a:pt x="374" y="495"/>
                  </a:lnTo>
                  <a:lnTo>
                    <a:pt x="374" y="497"/>
                  </a:lnTo>
                  <a:lnTo>
                    <a:pt x="374" y="497"/>
                  </a:lnTo>
                  <a:lnTo>
                    <a:pt x="374" y="500"/>
                  </a:lnTo>
                  <a:lnTo>
                    <a:pt x="374" y="500"/>
                  </a:lnTo>
                  <a:lnTo>
                    <a:pt x="377" y="502"/>
                  </a:lnTo>
                  <a:lnTo>
                    <a:pt x="379" y="504"/>
                  </a:lnTo>
                  <a:lnTo>
                    <a:pt x="377" y="504"/>
                  </a:lnTo>
                  <a:lnTo>
                    <a:pt x="377" y="504"/>
                  </a:lnTo>
                  <a:lnTo>
                    <a:pt x="377" y="504"/>
                  </a:lnTo>
                  <a:lnTo>
                    <a:pt x="374" y="504"/>
                  </a:lnTo>
                  <a:lnTo>
                    <a:pt x="372" y="502"/>
                  </a:lnTo>
                  <a:lnTo>
                    <a:pt x="372" y="500"/>
                  </a:lnTo>
                  <a:lnTo>
                    <a:pt x="369" y="500"/>
                  </a:lnTo>
                  <a:lnTo>
                    <a:pt x="369" y="500"/>
                  </a:lnTo>
                  <a:lnTo>
                    <a:pt x="365" y="500"/>
                  </a:lnTo>
                  <a:lnTo>
                    <a:pt x="365" y="497"/>
                  </a:lnTo>
                  <a:lnTo>
                    <a:pt x="362" y="497"/>
                  </a:lnTo>
                  <a:lnTo>
                    <a:pt x="362" y="495"/>
                  </a:lnTo>
                  <a:lnTo>
                    <a:pt x="362" y="495"/>
                  </a:lnTo>
                  <a:lnTo>
                    <a:pt x="362" y="495"/>
                  </a:lnTo>
                  <a:lnTo>
                    <a:pt x="362" y="495"/>
                  </a:lnTo>
                  <a:lnTo>
                    <a:pt x="362" y="495"/>
                  </a:lnTo>
                  <a:lnTo>
                    <a:pt x="360" y="495"/>
                  </a:lnTo>
                  <a:lnTo>
                    <a:pt x="358" y="495"/>
                  </a:lnTo>
                  <a:lnTo>
                    <a:pt x="355" y="495"/>
                  </a:lnTo>
                  <a:lnTo>
                    <a:pt x="353" y="495"/>
                  </a:lnTo>
                  <a:lnTo>
                    <a:pt x="350" y="495"/>
                  </a:lnTo>
                  <a:lnTo>
                    <a:pt x="350" y="492"/>
                  </a:lnTo>
                  <a:lnTo>
                    <a:pt x="348" y="492"/>
                  </a:lnTo>
                  <a:lnTo>
                    <a:pt x="348" y="492"/>
                  </a:lnTo>
                  <a:lnTo>
                    <a:pt x="346" y="495"/>
                  </a:lnTo>
                  <a:lnTo>
                    <a:pt x="346" y="497"/>
                  </a:lnTo>
                  <a:lnTo>
                    <a:pt x="343" y="500"/>
                  </a:lnTo>
                  <a:lnTo>
                    <a:pt x="343" y="500"/>
                  </a:lnTo>
                  <a:lnTo>
                    <a:pt x="343" y="500"/>
                  </a:lnTo>
                  <a:lnTo>
                    <a:pt x="343" y="504"/>
                  </a:lnTo>
                  <a:lnTo>
                    <a:pt x="343" y="504"/>
                  </a:lnTo>
                  <a:lnTo>
                    <a:pt x="343" y="504"/>
                  </a:lnTo>
                  <a:lnTo>
                    <a:pt x="341" y="507"/>
                  </a:lnTo>
                  <a:lnTo>
                    <a:pt x="341" y="507"/>
                  </a:lnTo>
                  <a:lnTo>
                    <a:pt x="339" y="507"/>
                  </a:lnTo>
                  <a:lnTo>
                    <a:pt x="336" y="504"/>
                  </a:lnTo>
                  <a:lnTo>
                    <a:pt x="334" y="504"/>
                  </a:lnTo>
                  <a:lnTo>
                    <a:pt x="329" y="504"/>
                  </a:lnTo>
                  <a:lnTo>
                    <a:pt x="322" y="502"/>
                  </a:lnTo>
                  <a:lnTo>
                    <a:pt x="322" y="502"/>
                  </a:lnTo>
                  <a:lnTo>
                    <a:pt x="322" y="500"/>
                  </a:lnTo>
                  <a:lnTo>
                    <a:pt x="324" y="500"/>
                  </a:lnTo>
                  <a:lnTo>
                    <a:pt x="324" y="500"/>
                  </a:lnTo>
                  <a:lnTo>
                    <a:pt x="324" y="497"/>
                  </a:lnTo>
                  <a:lnTo>
                    <a:pt x="324" y="497"/>
                  </a:lnTo>
                  <a:lnTo>
                    <a:pt x="324" y="497"/>
                  </a:lnTo>
                  <a:lnTo>
                    <a:pt x="320" y="495"/>
                  </a:lnTo>
                  <a:lnTo>
                    <a:pt x="320" y="495"/>
                  </a:lnTo>
                  <a:lnTo>
                    <a:pt x="317" y="492"/>
                  </a:lnTo>
                  <a:lnTo>
                    <a:pt x="317" y="492"/>
                  </a:lnTo>
                  <a:lnTo>
                    <a:pt x="317" y="490"/>
                  </a:lnTo>
                  <a:lnTo>
                    <a:pt x="317" y="490"/>
                  </a:lnTo>
                  <a:lnTo>
                    <a:pt x="317" y="488"/>
                  </a:lnTo>
                  <a:lnTo>
                    <a:pt x="317" y="488"/>
                  </a:lnTo>
                  <a:lnTo>
                    <a:pt x="317" y="485"/>
                  </a:lnTo>
                  <a:lnTo>
                    <a:pt x="317" y="485"/>
                  </a:lnTo>
                  <a:lnTo>
                    <a:pt x="320" y="485"/>
                  </a:lnTo>
                  <a:lnTo>
                    <a:pt x="320" y="485"/>
                  </a:lnTo>
                  <a:lnTo>
                    <a:pt x="320" y="485"/>
                  </a:lnTo>
                  <a:lnTo>
                    <a:pt x="320" y="485"/>
                  </a:lnTo>
                  <a:lnTo>
                    <a:pt x="322" y="485"/>
                  </a:lnTo>
                  <a:lnTo>
                    <a:pt x="322" y="485"/>
                  </a:lnTo>
                  <a:lnTo>
                    <a:pt x="322" y="485"/>
                  </a:lnTo>
                  <a:lnTo>
                    <a:pt x="322" y="485"/>
                  </a:lnTo>
                  <a:lnTo>
                    <a:pt x="324" y="483"/>
                  </a:lnTo>
                  <a:lnTo>
                    <a:pt x="324" y="483"/>
                  </a:lnTo>
                  <a:lnTo>
                    <a:pt x="324" y="481"/>
                  </a:lnTo>
                  <a:lnTo>
                    <a:pt x="324" y="481"/>
                  </a:lnTo>
                  <a:lnTo>
                    <a:pt x="324" y="478"/>
                  </a:lnTo>
                  <a:lnTo>
                    <a:pt x="324" y="478"/>
                  </a:lnTo>
                  <a:lnTo>
                    <a:pt x="324" y="476"/>
                  </a:lnTo>
                  <a:lnTo>
                    <a:pt x="324" y="476"/>
                  </a:lnTo>
                  <a:lnTo>
                    <a:pt x="322" y="476"/>
                  </a:lnTo>
                  <a:lnTo>
                    <a:pt x="320" y="476"/>
                  </a:lnTo>
                  <a:lnTo>
                    <a:pt x="317" y="476"/>
                  </a:lnTo>
                  <a:lnTo>
                    <a:pt x="317" y="476"/>
                  </a:lnTo>
                  <a:lnTo>
                    <a:pt x="317" y="476"/>
                  </a:lnTo>
                  <a:lnTo>
                    <a:pt x="315" y="476"/>
                  </a:lnTo>
                  <a:lnTo>
                    <a:pt x="315" y="476"/>
                  </a:lnTo>
                  <a:lnTo>
                    <a:pt x="313" y="476"/>
                  </a:lnTo>
                  <a:lnTo>
                    <a:pt x="313" y="476"/>
                  </a:lnTo>
                  <a:lnTo>
                    <a:pt x="313" y="476"/>
                  </a:lnTo>
                  <a:lnTo>
                    <a:pt x="313" y="474"/>
                  </a:lnTo>
                  <a:lnTo>
                    <a:pt x="310" y="471"/>
                  </a:lnTo>
                  <a:lnTo>
                    <a:pt x="310" y="471"/>
                  </a:lnTo>
                  <a:lnTo>
                    <a:pt x="310" y="469"/>
                  </a:lnTo>
                  <a:lnTo>
                    <a:pt x="308" y="469"/>
                  </a:lnTo>
                  <a:lnTo>
                    <a:pt x="308" y="469"/>
                  </a:lnTo>
                  <a:lnTo>
                    <a:pt x="306" y="469"/>
                  </a:lnTo>
                  <a:lnTo>
                    <a:pt x="306" y="466"/>
                  </a:lnTo>
                  <a:lnTo>
                    <a:pt x="306" y="466"/>
                  </a:lnTo>
                  <a:lnTo>
                    <a:pt x="303" y="462"/>
                  </a:lnTo>
                  <a:lnTo>
                    <a:pt x="303" y="459"/>
                  </a:lnTo>
                  <a:lnTo>
                    <a:pt x="303" y="457"/>
                  </a:lnTo>
                  <a:lnTo>
                    <a:pt x="303" y="455"/>
                  </a:lnTo>
                  <a:lnTo>
                    <a:pt x="306" y="452"/>
                  </a:lnTo>
                  <a:lnTo>
                    <a:pt x="306" y="450"/>
                  </a:lnTo>
                  <a:lnTo>
                    <a:pt x="306" y="447"/>
                  </a:lnTo>
                  <a:lnTo>
                    <a:pt x="306" y="447"/>
                  </a:lnTo>
                  <a:lnTo>
                    <a:pt x="306" y="443"/>
                  </a:lnTo>
                  <a:lnTo>
                    <a:pt x="306" y="443"/>
                  </a:lnTo>
                  <a:lnTo>
                    <a:pt x="308" y="443"/>
                  </a:lnTo>
                  <a:lnTo>
                    <a:pt x="310" y="440"/>
                  </a:lnTo>
                  <a:lnTo>
                    <a:pt x="310" y="440"/>
                  </a:lnTo>
                  <a:lnTo>
                    <a:pt x="310" y="440"/>
                  </a:lnTo>
                  <a:lnTo>
                    <a:pt x="310" y="440"/>
                  </a:lnTo>
                  <a:lnTo>
                    <a:pt x="313" y="431"/>
                  </a:lnTo>
                  <a:lnTo>
                    <a:pt x="313" y="429"/>
                  </a:lnTo>
                  <a:lnTo>
                    <a:pt x="313" y="426"/>
                  </a:lnTo>
                  <a:lnTo>
                    <a:pt x="313" y="424"/>
                  </a:lnTo>
                  <a:lnTo>
                    <a:pt x="313" y="424"/>
                  </a:lnTo>
                  <a:lnTo>
                    <a:pt x="313" y="421"/>
                  </a:lnTo>
                  <a:lnTo>
                    <a:pt x="313" y="421"/>
                  </a:lnTo>
                  <a:lnTo>
                    <a:pt x="310" y="421"/>
                  </a:lnTo>
                  <a:lnTo>
                    <a:pt x="310" y="421"/>
                  </a:lnTo>
                  <a:lnTo>
                    <a:pt x="310" y="419"/>
                  </a:lnTo>
                  <a:lnTo>
                    <a:pt x="308" y="419"/>
                  </a:lnTo>
                  <a:lnTo>
                    <a:pt x="306" y="419"/>
                  </a:lnTo>
                  <a:lnTo>
                    <a:pt x="306" y="419"/>
                  </a:lnTo>
                  <a:lnTo>
                    <a:pt x="303" y="417"/>
                  </a:lnTo>
                  <a:lnTo>
                    <a:pt x="301" y="417"/>
                  </a:lnTo>
                  <a:lnTo>
                    <a:pt x="301" y="417"/>
                  </a:lnTo>
                  <a:lnTo>
                    <a:pt x="301" y="417"/>
                  </a:lnTo>
                  <a:lnTo>
                    <a:pt x="301" y="414"/>
                  </a:lnTo>
                  <a:lnTo>
                    <a:pt x="303" y="414"/>
                  </a:lnTo>
                  <a:lnTo>
                    <a:pt x="303" y="414"/>
                  </a:lnTo>
                  <a:lnTo>
                    <a:pt x="303" y="412"/>
                  </a:lnTo>
                  <a:lnTo>
                    <a:pt x="303" y="412"/>
                  </a:lnTo>
                  <a:lnTo>
                    <a:pt x="303" y="410"/>
                  </a:lnTo>
                  <a:lnTo>
                    <a:pt x="303" y="407"/>
                  </a:lnTo>
                  <a:lnTo>
                    <a:pt x="306" y="405"/>
                  </a:lnTo>
                  <a:lnTo>
                    <a:pt x="308" y="405"/>
                  </a:lnTo>
                  <a:lnTo>
                    <a:pt x="317" y="410"/>
                  </a:lnTo>
                  <a:lnTo>
                    <a:pt x="320" y="410"/>
                  </a:lnTo>
                  <a:lnTo>
                    <a:pt x="322" y="410"/>
                  </a:lnTo>
                  <a:lnTo>
                    <a:pt x="324" y="412"/>
                  </a:lnTo>
                  <a:lnTo>
                    <a:pt x="327" y="412"/>
                  </a:lnTo>
                  <a:lnTo>
                    <a:pt x="327" y="412"/>
                  </a:lnTo>
                  <a:lnTo>
                    <a:pt x="329" y="412"/>
                  </a:lnTo>
                  <a:lnTo>
                    <a:pt x="329" y="412"/>
                  </a:lnTo>
                  <a:lnTo>
                    <a:pt x="332" y="412"/>
                  </a:lnTo>
                  <a:lnTo>
                    <a:pt x="332" y="412"/>
                  </a:lnTo>
                  <a:lnTo>
                    <a:pt x="334" y="412"/>
                  </a:lnTo>
                  <a:lnTo>
                    <a:pt x="334" y="412"/>
                  </a:lnTo>
                  <a:lnTo>
                    <a:pt x="334" y="412"/>
                  </a:lnTo>
                  <a:lnTo>
                    <a:pt x="336" y="412"/>
                  </a:lnTo>
                  <a:lnTo>
                    <a:pt x="336" y="414"/>
                  </a:lnTo>
                  <a:lnTo>
                    <a:pt x="336" y="414"/>
                  </a:lnTo>
                  <a:lnTo>
                    <a:pt x="336" y="414"/>
                  </a:lnTo>
                  <a:lnTo>
                    <a:pt x="339" y="414"/>
                  </a:lnTo>
                  <a:lnTo>
                    <a:pt x="339" y="414"/>
                  </a:lnTo>
                  <a:lnTo>
                    <a:pt x="339" y="414"/>
                  </a:lnTo>
                  <a:lnTo>
                    <a:pt x="343" y="410"/>
                  </a:lnTo>
                  <a:lnTo>
                    <a:pt x="343" y="410"/>
                  </a:lnTo>
                  <a:lnTo>
                    <a:pt x="343" y="407"/>
                  </a:lnTo>
                  <a:lnTo>
                    <a:pt x="346" y="405"/>
                  </a:lnTo>
                  <a:lnTo>
                    <a:pt x="346" y="403"/>
                  </a:lnTo>
                  <a:lnTo>
                    <a:pt x="346" y="403"/>
                  </a:lnTo>
                  <a:lnTo>
                    <a:pt x="348" y="403"/>
                  </a:lnTo>
                  <a:lnTo>
                    <a:pt x="348" y="400"/>
                  </a:lnTo>
                  <a:lnTo>
                    <a:pt x="348" y="400"/>
                  </a:lnTo>
                  <a:lnTo>
                    <a:pt x="348" y="398"/>
                  </a:lnTo>
                  <a:lnTo>
                    <a:pt x="348" y="398"/>
                  </a:lnTo>
                  <a:lnTo>
                    <a:pt x="348" y="393"/>
                  </a:lnTo>
                  <a:lnTo>
                    <a:pt x="348" y="393"/>
                  </a:lnTo>
                  <a:lnTo>
                    <a:pt x="346" y="386"/>
                  </a:lnTo>
                  <a:lnTo>
                    <a:pt x="346" y="379"/>
                  </a:lnTo>
                  <a:lnTo>
                    <a:pt x="343" y="376"/>
                  </a:lnTo>
                  <a:lnTo>
                    <a:pt x="343" y="376"/>
                  </a:lnTo>
                  <a:lnTo>
                    <a:pt x="341" y="376"/>
                  </a:lnTo>
                  <a:lnTo>
                    <a:pt x="339" y="374"/>
                  </a:lnTo>
                  <a:lnTo>
                    <a:pt x="336" y="374"/>
                  </a:lnTo>
                  <a:lnTo>
                    <a:pt x="336" y="374"/>
                  </a:lnTo>
                  <a:lnTo>
                    <a:pt x="336" y="372"/>
                  </a:lnTo>
                  <a:lnTo>
                    <a:pt x="334" y="365"/>
                  </a:lnTo>
                  <a:lnTo>
                    <a:pt x="334" y="365"/>
                  </a:lnTo>
                  <a:lnTo>
                    <a:pt x="334" y="362"/>
                  </a:lnTo>
                  <a:lnTo>
                    <a:pt x="334" y="362"/>
                  </a:lnTo>
                  <a:lnTo>
                    <a:pt x="332" y="362"/>
                  </a:lnTo>
                  <a:lnTo>
                    <a:pt x="332" y="360"/>
                  </a:lnTo>
                  <a:lnTo>
                    <a:pt x="332" y="358"/>
                  </a:lnTo>
                  <a:lnTo>
                    <a:pt x="329" y="355"/>
                  </a:lnTo>
                  <a:lnTo>
                    <a:pt x="329" y="355"/>
                  </a:lnTo>
                  <a:lnTo>
                    <a:pt x="329" y="355"/>
                  </a:lnTo>
                  <a:lnTo>
                    <a:pt x="329" y="353"/>
                  </a:lnTo>
                  <a:lnTo>
                    <a:pt x="329" y="353"/>
                  </a:lnTo>
                  <a:lnTo>
                    <a:pt x="332" y="353"/>
                  </a:lnTo>
                  <a:lnTo>
                    <a:pt x="334" y="355"/>
                  </a:lnTo>
                  <a:lnTo>
                    <a:pt x="334" y="355"/>
                  </a:lnTo>
                  <a:lnTo>
                    <a:pt x="334" y="355"/>
                  </a:lnTo>
                  <a:lnTo>
                    <a:pt x="334" y="355"/>
                  </a:lnTo>
                  <a:lnTo>
                    <a:pt x="334" y="353"/>
                  </a:lnTo>
                  <a:lnTo>
                    <a:pt x="334" y="348"/>
                  </a:lnTo>
                  <a:lnTo>
                    <a:pt x="334" y="341"/>
                  </a:lnTo>
                  <a:lnTo>
                    <a:pt x="334" y="341"/>
                  </a:lnTo>
                  <a:lnTo>
                    <a:pt x="334" y="341"/>
                  </a:lnTo>
                  <a:lnTo>
                    <a:pt x="334" y="341"/>
                  </a:lnTo>
                  <a:lnTo>
                    <a:pt x="334" y="339"/>
                  </a:lnTo>
                  <a:lnTo>
                    <a:pt x="336" y="336"/>
                  </a:lnTo>
                  <a:lnTo>
                    <a:pt x="336" y="336"/>
                  </a:lnTo>
                  <a:lnTo>
                    <a:pt x="339" y="336"/>
                  </a:lnTo>
                  <a:lnTo>
                    <a:pt x="339" y="336"/>
                  </a:lnTo>
                  <a:lnTo>
                    <a:pt x="339" y="336"/>
                  </a:lnTo>
                  <a:lnTo>
                    <a:pt x="341" y="336"/>
                  </a:lnTo>
                  <a:lnTo>
                    <a:pt x="341" y="336"/>
                  </a:lnTo>
                  <a:lnTo>
                    <a:pt x="343" y="336"/>
                  </a:lnTo>
                  <a:lnTo>
                    <a:pt x="343" y="336"/>
                  </a:lnTo>
                  <a:lnTo>
                    <a:pt x="341" y="334"/>
                  </a:lnTo>
                  <a:lnTo>
                    <a:pt x="341" y="329"/>
                  </a:lnTo>
                  <a:lnTo>
                    <a:pt x="339" y="327"/>
                  </a:lnTo>
                  <a:lnTo>
                    <a:pt x="339" y="327"/>
                  </a:lnTo>
                  <a:lnTo>
                    <a:pt x="339" y="327"/>
                  </a:lnTo>
                  <a:lnTo>
                    <a:pt x="339" y="327"/>
                  </a:lnTo>
                  <a:lnTo>
                    <a:pt x="336" y="327"/>
                  </a:lnTo>
                  <a:lnTo>
                    <a:pt x="336" y="324"/>
                  </a:lnTo>
                  <a:lnTo>
                    <a:pt x="336" y="322"/>
                  </a:lnTo>
                  <a:lnTo>
                    <a:pt x="336" y="317"/>
                  </a:lnTo>
                  <a:lnTo>
                    <a:pt x="336" y="315"/>
                  </a:lnTo>
                  <a:lnTo>
                    <a:pt x="336" y="313"/>
                  </a:lnTo>
                  <a:lnTo>
                    <a:pt x="336" y="310"/>
                  </a:lnTo>
                  <a:lnTo>
                    <a:pt x="341" y="305"/>
                  </a:lnTo>
                  <a:lnTo>
                    <a:pt x="350" y="301"/>
                  </a:lnTo>
                  <a:lnTo>
                    <a:pt x="353" y="301"/>
                  </a:lnTo>
                  <a:lnTo>
                    <a:pt x="360" y="298"/>
                  </a:lnTo>
                  <a:lnTo>
                    <a:pt x="360" y="298"/>
                  </a:lnTo>
                  <a:lnTo>
                    <a:pt x="362" y="301"/>
                  </a:lnTo>
                  <a:lnTo>
                    <a:pt x="362" y="301"/>
                  </a:lnTo>
                  <a:lnTo>
                    <a:pt x="369" y="301"/>
                  </a:lnTo>
                  <a:lnTo>
                    <a:pt x="384" y="301"/>
                  </a:lnTo>
                  <a:lnTo>
                    <a:pt x="384" y="301"/>
                  </a:lnTo>
                  <a:lnTo>
                    <a:pt x="384" y="301"/>
                  </a:lnTo>
                  <a:lnTo>
                    <a:pt x="386" y="301"/>
                  </a:lnTo>
                  <a:lnTo>
                    <a:pt x="388" y="298"/>
                  </a:lnTo>
                  <a:lnTo>
                    <a:pt x="388" y="296"/>
                  </a:lnTo>
                  <a:lnTo>
                    <a:pt x="388" y="296"/>
                  </a:lnTo>
                  <a:lnTo>
                    <a:pt x="388" y="291"/>
                  </a:lnTo>
                  <a:lnTo>
                    <a:pt x="388" y="289"/>
                  </a:lnTo>
                  <a:lnTo>
                    <a:pt x="388" y="284"/>
                  </a:lnTo>
                  <a:lnTo>
                    <a:pt x="388" y="282"/>
                  </a:lnTo>
                  <a:lnTo>
                    <a:pt x="388" y="277"/>
                  </a:lnTo>
                  <a:lnTo>
                    <a:pt x="388" y="275"/>
                  </a:lnTo>
                  <a:lnTo>
                    <a:pt x="388" y="272"/>
                  </a:lnTo>
                  <a:lnTo>
                    <a:pt x="388" y="270"/>
                  </a:lnTo>
                  <a:lnTo>
                    <a:pt x="388" y="270"/>
                  </a:lnTo>
                  <a:lnTo>
                    <a:pt x="388" y="265"/>
                  </a:lnTo>
                  <a:lnTo>
                    <a:pt x="391" y="265"/>
                  </a:lnTo>
                  <a:lnTo>
                    <a:pt x="391" y="263"/>
                  </a:lnTo>
                  <a:lnTo>
                    <a:pt x="391" y="263"/>
                  </a:lnTo>
                  <a:lnTo>
                    <a:pt x="393" y="261"/>
                  </a:lnTo>
                  <a:lnTo>
                    <a:pt x="395" y="261"/>
                  </a:lnTo>
                  <a:lnTo>
                    <a:pt x="395" y="258"/>
                  </a:lnTo>
                  <a:lnTo>
                    <a:pt x="395" y="258"/>
                  </a:lnTo>
                  <a:lnTo>
                    <a:pt x="398" y="256"/>
                  </a:lnTo>
                  <a:lnTo>
                    <a:pt x="395" y="256"/>
                  </a:lnTo>
                  <a:lnTo>
                    <a:pt x="395" y="253"/>
                  </a:lnTo>
                  <a:lnTo>
                    <a:pt x="395" y="253"/>
                  </a:lnTo>
                  <a:lnTo>
                    <a:pt x="391" y="251"/>
                  </a:lnTo>
                  <a:lnTo>
                    <a:pt x="388" y="251"/>
                  </a:lnTo>
                  <a:lnTo>
                    <a:pt x="381" y="251"/>
                  </a:lnTo>
                  <a:lnTo>
                    <a:pt x="379" y="251"/>
                  </a:lnTo>
                  <a:lnTo>
                    <a:pt x="367" y="246"/>
                  </a:lnTo>
                  <a:lnTo>
                    <a:pt x="367" y="246"/>
                  </a:lnTo>
                  <a:lnTo>
                    <a:pt x="362" y="242"/>
                  </a:lnTo>
                  <a:lnTo>
                    <a:pt x="362" y="242"/>
                  </a:lnTo>
                  <a:lnTo>
                    <a:pt x="365" y="242"/>
                  </a:lnTo>
                  <a:lnTo>
                    <a:pt x="369" y="237"/>
                  </a:lnTo>
                  <a:lnTo>
                    <a:pt x="372" y="234"/>
                  </a:lnTo>
                  <a:lnTo>
                    <a:pt x="377" y="234"/>
                  </a:lnTo>
                  <a:lnTo>
                    <a:pt x="377" y="232"/>
                  </a:lnTo>
                  <a:lnTo>
                    <a:pt x="377" y="232"/>
                  </a:lnTo>
                  <a:lnTo>
                    <a:pt x="377" y="230"/>
                  </a:lnTo>
                  <a:lnTo>
                    <a:pt x="379" y="227"/>
                  </a:lnTo>
                  <a:lnTo>
                    <a:pt x="379" y="227"/>
                  </a:lnTo>
                  <a:lnTo>
                    <a:pt x="381" y="227"/>
                  </a:lnTo>
                  <a:lnTo>
                    <a:pt x="381" y="225"/>
                  </a:lnTo>
                  <a:lnTo>
                    <a:pt x="384" y="225"/>
                  </a:lnTo>
                  <a:lnTo>
                    <a:pt x="384" y="223"/>
                  </a:lnTo>
                  <a:lnTo>
                    <a:pt x="384" y="223"/>
                  </a:lnTo>
                  <a:lnTo>
                    <a:pt x="384" y="220"/>
                  </a:lnTo>
                  <a:lnTo>
                    <a:pt x="384" y="220"/>
                  </a:lnTo>
                  <a:lnTo>
                    <a:pt x="384" y="218"/>
                  </a:lnTo>
                  <a:lnTo>
                    <a:pt x="384" y="218"/>
                  </a:lnTo>
                  <a:lnTo>
                    <a:pt x="384" y="218"/>
                  </a:lnTo>
                  <a:lnTo>
                    <a:pt x="381" y="218"/>
                  </a:lnTo>
                  <a:lnTo>
                    <a:pt x="381" y="218"/>
                  </a:lnTo>
                  <a:lnTo>
                    <a:pt x="381" y="218"/>
                  </a:lnTo>
                  <a:lnTo>
                    <a:pt x="381" y="218"/>
                  </a:lnTo>
                  <a:lnTo>
                    <a:pt x="381" y="216"/>
                  </a:lnTo>
                  <a:lnTo>
                    <a:pt x="381" y="216"/>
                  </a:lnTo>
                  <a:lnTo>
                    <a:pt x="384" y="213"/>
                  </a:lnTo>
                  <a:lnTo>
                    <a:pt x="384" y="213"/>
                  </a:lnTo>
                  <a:lnTo>
                    <a:pt x="384" y="213"/>
                  </a:lnTo>
                  <a:lnTo>
                    <a:pt x="384" y="211"/>
                  </a:lnTo>
                  <a:lnTo>
                    <a:pt x="381" y="211"/>
                  </a:lnTo>
                  <a:lnTo>
                    <a:pt x="381" y="211"/>
                  </a:lnTo>
                  <a:lnTo>
                    <a:pt x="381" y="208"/>
                  </a:lnTo>
                  <a:lnTo>
                    <a:pt x="381" y="208"/>
                  </a:lnTo>
                  <a:lnTo>
                    <a:pt x="381" y="204"/>
                  </a:lnTo>
                  <a:lnTo>
                    <a:pt x="381" y="201"/>
                  </a:lnTo>
                  <a:lnTo>
                    <a:pt x="381" y="201"/>
                  </a:lnTo>
                  <a:lnTo>
                    <a:pt x="384" y="201"/>
                  </a:lnTo>
                  <a:lnTo>
                    <a:pt x="384" y="199"/>
                  </a:lnTo>
                  <a:lnTo>
                    <a:pt x="384" y="185"/>
                  </a:lnTo>
                  <a:lnTo>
                    <a:pt x="384" y="182"/>
                  </a:lnTo>
                  <a:lnTo>
                    <a:pt x="384" y="180"/>
                  </a:lnTo>
                  <a:lnTo>
                    <a:pt x="386" y="178"/>
                  </a:lnTo>
                  <a:lnTo>
                    <a:pt x="386" y="175"/>
                  </a:lnTo>
                  <a:lnTo>
                    <a:pt x="386" y="173"/>
                  </a:lnTo>
                  <a:lnTo>
                    <a:pt x="386" y="171"/>
                  </a:lnTo>
                  <a:lnTo>
                    <a:pt x="384" y="166"/>
                  </a:lnTo>
                  <a:lnTo>
                    <a:pt x="384" y="166"/>
                  </a:lnTo>
                  <a:lnTo>
                    <a:pt x="381" y="161"/>
                  </a:lnTo>
                  <a:lnTo>
                    <a:pt x="381" y="159"/>
                  </a:lnTo>
                  <a:lnTo>
                    <a:pt x="381" y="159"/>
                  </a:lnTo>
                  <a:lnTo>
                    <a:pt x="379" y="159"/>
                  </a:lnTo>
                  <a:lnTo>
                    <a:pt x="377" y="156"/>
                  </a:lnTo>
                  <a:lnTo>
                    <a:pt x="377" y="156"/>
                  </a:lnTo>
                  <a:lnTo>
                    <a:pt x="377" y="156"/>
                  </a:lnTo>
                  <a:lnTo>
                    <a:pt x="374" y="154"/>
                  </a:lnTo>
                  <a:lnTo>
                    <a:pt x="374" y="154"/>
                  </a:lnTo>
                  <a:lnTo>
                    <a:pt x="377" y="149"/>
                  </a:lnTo>
                  <a:lnTo>
                    <a:pt x="391" y="130"/>
                  </a:lnTo>
                  <a:lnTo>
                    <a:pt x="391" y="128"/>
                  </a:lnTo>
                  <a:lnTo>
                    <a:pt x="393" y="126"/>
                  </a:lnTo>
                  <a:lnTo>
                    <a:pt x="393" y="126"/>
                  </a:lnTo>
                  <a:lnTo>
                    <a:pt x="395" y="123"/>
                  </a:lnTo>
                  <a:lnTo>
                    <a:pt x="395" y="123"/>
                  </a:lnTo>
                  <a:lnTo>
                    <a:pt x="398" y="123"/>
                  </a:lnTo>
                  <a:lnTo>
                    <a:pt x="398" y="123"/>
                  </a:lnTo>
                  <a:lnTo>
                    <a:pt x="400" y="121"/>
                  </a:lnTo>
                  <a:lnTo>
                    <a:pt x="400" y="121"/>
                  </a:lnTo>
                  <a:lnTo>
                    <a:pt x="400" y="118"/>
                  </a:lnTo>
                  <a:lnTo>
                    <a:pt x="403" y="118"/>
                  </a:lnTo>
                  <a:lnTo>
                    <a:pt x="407" y="116"/>
                  </a:lnTo>
                  <a:lnTo>
                    <a:pt x="407" y="116"/>
                  </a:lnTo>
                  <a:lnTo>
                    <a:pt x="407" y="116"/>
                  </a:lnTo>
                  <a:lnTo>
                    <a:pt x="412" y="109"/>
                  </a:lnTo>
                  <a:lnTo>
                    <a:pt x="412" y="109"/>
                  </a:lnTo>
                  <a:lnTo>
                    <a:pt x="412" y="107"/>
                  </a:lnTo>
                  <a:lnTo>
                    <a:pt x="410" y="107"/>
                  </a:lnTo>
                  <a:lnTo>
                    <a:pt x="407" y="107"/>
                  </a:lnTo>
                  <a:lnTo>
                    <a:pt x="407" y="109"/>
                  </a:lnTo>
                  <a:lnTo>
                    <a:pt x="405" y="109"/>
                  </a:lnTo>
                  <a:lnTo>
                    <a:pt x="403" y="111"/>
                  </a:lnTo>
                  <a:lnTo>
                    <a:pt x="403" y="111"/>
                  </a:lnTo>
                  <a:lnTo>
                    <a:pt x="400" y="111"/>
                  </a:lnTo>
                  <a:lnTo>
                    <a:pt x="400" y="109"/>
                  </a:lnTo>
                  <a:lnTo>
                    <a:pt x="400" y="107"/>
                  </a:lnTo>
                  <a:lnTo>
                    <a:pt x="395" y="107"/>
                  </a:lnTo>
                  <a:lnTo>
                    <a:pt x="395" y="107"/>
                  </a:lnTo>
                  <a:lnTo>
                    <a:pt x="393" y="107"/>
                  </a:lnTo>
                  <a:lnTo>
                    <a:pt x="391" y="107"/>
                  </a:lnTo>
                  <a:lnTo>
                    <a:pt x="391" y="107"/>
                  </a:lnTo>
                  <a:lnTo>
                    <a:pt x="388" y="107"/>
                  </a:lnTo>
                  <a:lnTo>
                    <a:pt x="386" y="104"/>
                  </a:lnTo>
                  <a:lnTo>
                    <a:pt x="386" y="104"/>
                  </a:lnTo>
                  <a:lnTo>
                    <a:pt x="381" y="102"/>
                  </a:lnTo>
                  <a:lnTo>
                    <a:pt x="381" y="100"/>
                  </a:lnTo>
                  <a:lnTo>
                    <a:pt x="381" y="97"/>
                  </a:lnTo>
                  <a:lnTo>
                    <a:pt x="386" y="92"/>
                  </a:lnTo>
                  <a:lnTo>
                    <a:pt x="386" y="90"/>
                  </a:lnTo>
                  <a:lnTo>
                    <a:pt x="388" y="90"/>
                  </a:lnTo>
                  <a:lnTo>
                    <a:pt x="388" y="90"/>
                  </a:lnTo>
                  <a:lnTo>
                    <a:pt x="393" y="88"/>
                  </a:lnTo>
                  <a:lnTo>
                    <a:pt x="393" y="88"/>
                  </a:lnTo>
                  <a:lnTo>
                    <a:pt x="393" y="85"/>
                  </a:lnTo>
                  <a:lnTo>
                    <a:pt x="395" y="85"/>
                  </a:lnTo>
                  <a:lnTo>
                    <a:pt x="393" y="83"/>
                  </a:lnTo>
                  <a:lnTo>
                    <a:pt x="393" y="83"/>
                  </a:lnTo>
                  <a:lnTo>
                    <a:pt x="393" y="81"/>
                  </a:lnTo>
                  <a:lnTo>
                    <a:pt x="391" y="81"/>
                  </a:lnTo>
                  <a:lnTo>
                    <a:pt x="391" y="78"/>
                  </a:lnTo>
                  <a:lnTo>
                    <a:pt x="391" y="78"/>
                  </a:lnTo>
                  <a:lnTo>
                    <a:pt x="391" y="78"/>
                  </a:lnTo>
                  <a:lnTo>
                    <a:pt x="391" y="78"/>
                  </a:lnTo>
                  <a:lnTo>
                    <a:pt x="391" y="76"/>
                  </a:lnTo>
                  <a:lnTo>
                    <a:pt x="393" y="76"/>
                  </a:lnTo>
                  <a:lnTo>
                    <a:pt x="393" y="74"/>
                  </a:lnTo>
                  <a:lnTo>
                    <a:pt x="393" y="74"/>
                  </a:lnTo>
                  <a:lnTo>
                    <a:pt x="395" y="74"/>
                  </a:lnTo>
                  <a:lnTo>
                    <a:pt x="395" y="74"/>
                  </a:lnTo>
                  <a:lnTo>
                    <a:pt x="398" y="71"/>
                  </a:lnTo>
                  <a:lnTo>
                    <a:pt x="405" y="64"/>
                  </a:lnTo>
                  <a:lnTo>
                    <a:pt x="405" y="64"/>
                  </a:lnTo>
                  <a:lnTo>
                    <a:pt x="405" y="64"/>
                  </a:lnTo>
                  <a:lnTo>
                    <a:pt x="405" y="62"/>
                  </a:lnTo>
                  <a:lnTo>
                    <a:pt x="405" y="57"/>
                  </a:lnTo>
                  <a:lnTo>
                    <a:pt x="403" y="55"/>
                  </a:lnTo>
                  <a:lnTo>
                    <a:pt x="403" y="52"/>
                  </a:lnTo>
                  <a:lnTo>
                    <a:pt x="403" y="50"/>
                  </a:lnTo>
                  <a:lnTo>
                    <a:pt x="398" y="47"/>
                  </a:lnTo>
                  <a:lnTo>
                    <a:pt x="398" y="47"/>
                  </a:lnTo>
                  <a:lnTo>
                    <a:pt x="398" y="45"/>
                  </a:lnTo>
                  <a:lnTo>
                    <a:pt x="398" y="45"/>
                  </a:lnTo>
                  <a:lnTo>
                    <a:pt x="398" y="45"/>
                  </a:lnTo>
                  <a:lnTo>
                    <a:pt x="398" y="43"/>
                  </a:lnTo>
                  <a:lnTo>
                    <a:pt x="400" y="43"/>
                  </a:lnTo>
                  <a:lnTo>
                    <a:pt x="400" y="43"/>
                  </a:lnTo>
                  <a:lnTo>
                    <a:pt x="403" y="43"/>
                  </a:lnTo>
                  <a:lnTo>
                    <a:pt x="403" y="43"/>
                  </a:lnTo>
                  <a:lnTo>
                    <a:pt x="403" y="40"/>
                  </a:lnTo>
                  <a:lnTo>
                    <a:pt x="400" y="36"/>
                  </a:lnTo>
                  <a:lnTo>
                    <a:pt x="398" y="29"/>
                  </a:lnTo>
                  <a:lnTo>
                    <a:pt x="398" y="29"/>
                  </a:lnTo>
                  <a:lnTo>
                    <a:pt x="398" y="26"/>
                  </a:lnTo>
                  <a:lnTo>
                    <a:pt x="400" y="24"/>
                  </a:lnTo>
                  <a:lnTo>
                    <a:pt x="400" y="24"/>
                  </a:lnTo>
                  <a:lnTo>
                    <a:pt x="400" y="21"/>
                  </a:lnTo>
                  <a:lnTo>
                    <a:pt x="400" y="21"/>
                  </a:lnTo>
                  <a:lnTo>
                    <a:pt x="395" y="19"/>
                  </a:lnTo>
                  <a:lnTo>
                    <a:pt x="391" y="19"/>
                  </a:lnTo>
                  <a:lnTo>
                    <a:pt x="391" y="19"/>
                  </a:lnTo>
                  <a:lnTo>
                    <a:pt x="391" y="19"/>
                  </a:lnTo>
                  <a:lnTo>
                    <a:pt x="388" y="21"/>
                  </a:lnTo>
                  <a:lnTo>
                    <a:pt x="386" y="21"/>
                  </a:lnTo>
                  <a:lnTo>
                    <a:pt x="384" y="21"/>
                  </a:lnTo>
                  <a:lnTo>
                    <a:pt x="384" y="21"/>
                  </a:lnTo>
                  <a:lnTo>
                    <a:pt x="384" y="21"/>
                  </a:lnTo>
                  <a:lnTo>
                    <a:pt x="384" y="21"/>
                  </a:lnTo>
                  <a:lnTo>
                    <a:pt x="381" y="19"/>
                  </a:lnTo>
                  <a:lnTo>
                    <a:pt x="381" y="17"/>
                  </a:lnTo>
                  <a:lnTo>
                    <a:pt x="379" y="17"/>
                  </a:lnTo>
                  <a:lnTo>
                    <a:pt x="377" y="14"/>
                  </a:lnTo>
                  <a:lnTo>
                    <a:pt x="374" y="14"/>
                  </a:lnTo>
                  <a:lnTo>
                    <a:pt x="374" y="14"/>
                  </a:lnTo>
                  <a:lnTo>
                    <a:pt x="372" y="12"/>
                  </a:lnTo>
                  <a:lnTo>
                    <a:pt x="372" y="12"/>
                  </a:lnTo>
                  <a:lnTo>
                    <a:pt x="372" y="5"/>
                  </a:lnTo>
                  <a:lnTo>
                    <a:pt x="372" y="5"/>
                  </a:lnTo>
                  <a:lnTo>
                    <a:pt x="372" y="3"/>
                  </a:lnTo>
                  <a:lnTo>
                    <a:pt x="369" y="3"/>
                  </a:lnTo>
                  <a:lnTo>
                    <a:pt x="369" y="0"/>
                  </a:lnTo>
                  <a:lnTo>
                    <a:pt x="367" y="0"/>
                  </a:lnTo>
                  <a:lnTo>
                    <a:pt x="367" y="0"/>
                  </a:lnTo>
                  <a:lnTo>
                    <a:pt x="365" y="0"/>
                  </a:lnTo>
                  <a:lnTo>
                    <a:pt x="365" y="3"/>
                  </a:lnTo>
                  <a:lnTo>
                    <a:pt x="360" y="7"/>
                  </a:lnTo>
                  <a:lnTo>
                    <a:pt x="360" y="7"/>
                  </a:lnTo>
                  <a:lnTo>
                    <a:pt x="360" y="10"/>
                  </a:lnTo>
                  <a:lnTo>
                    <a:pt x="360" y="14"/>
                  </a:lnTo>
                  <a:lnTo>
                    <a:pt x="360" y="17"/>
                  </a:lnTo>
                  <a:lnTo>
                    <a:pt x="360" y="17"/>
                  </a:lnTo>
                  <a:lnTo>
                    <a:pt x="358" y="19"/>
                  </a:lnTo>
                  <a:lnTo>
                    <a:pt x="358" y="19"/>
                  </a:lnTo>
                  <a:lnTo>
                    <a:pt x="358" y="19"/>
                  </a:lnTo>
                  <a:lnTo>
                    <a:pt x="353" y="21"/>
                  </a:lnTo>
                  <a:lnTo>
                    <a:pt x="346" y="26"/>
                  </a:lnTo>
                  <a:lnTo>
                    <a:pt x="346" y="26"/>
                  </a:lnTo>
                  <a:lnTo>
                    <a:pt x="343" y="29"/>
                  </a:lnTo>
                  <a:lnTo>
                    <a:pt x="343" y="29"/>
                  </a:lnTo>
                  <a:lnTo>
                    <a:pt x="343" y="31"/>
                  </a:lnTo>
                  <a:lnTo>
                    <a:pt x="343" y="33"/>
                  </a:lnTo>
                  <a:lnTo>
                    <a:pt x="343" y="33"/>
                  </a:lnTo>
                  <a:lnTo>
                    <a:pt x="341" y="33"/>
                  </a:lnTo>
                  <a:lnTo>
                    <a:pt x="339" y="33"/>
                  </a:lnTo>
                  <a:lnTo>
                    <a:pt x="339" y="33"/>
                  </a:lnTo>
                  <a:lnTo>
                    <a:pt x="336" y="33"/>
                  </a:lnTo>
                  <a:lnTo>
                    <a:pt x="334" y="33"/>
                  </a:lnTo>
                  <a:lnTo>
                    <a:pt x="334" y="36"/>
                  </a:lnTo>
                  <a:lnTo>
                    <a:pt x="334" y="36"/>
                  </a:lnTo>
                  <a:lnTo>
                    <a:pt x="329" y="33"/>
                  </a:lnTo>
                  <a:lnTo>
                    <a:pt x="327" y="33"/>
                  </a:lnTo>
                  <a:lnTo>
                    <a:pt x="324" y="36"/>
                  </a:lnTo>
                  <a:lnTo>
                    <a:pt x="322" y="38"/>
                  </a:lnTo>
                  <a:lnTo>
                    <a:pt x="322" y="38"/>
                  </a:lnTo>
                  <a:lnTo>
                    <a:pt x="322" y="43"/>
                  </a:lnTo>
                  <a:lnTo>
                    <a:pt x="322" y="45"/>
                  </a:lnTo>
                  <a:lnTo>
                    <a:pt x="322" y="47"/>
                  </a:lnTo>
                  <a:lnTo>
                    <a:pt x="320" y="52"/>
                  </a:lnTo>
                  <a:lnTo>
                    <a:pt x="320" y="55"/>
                  </a:lnTo>
                  <a:lnTo>
                    <a:pt x="320" y="57"/>
                  </a:lnTo>
                  <a:lnTo>
                    <a:pt x="320" y="59"/>
                  </a:lnTo>
                  <a:lnTo>
                    <a:pt x="320" y="62"/>
                  </a:lnTo>
                  <a:lnTo>
                    <a:pt x="320" y="64"/>
                  </a:lnTo>
                  <a:lnTo>
                    <a:pt x="317" y="69"/>
                  </a:lnTo>
                  <a:lnTo>
                    <a:pt x="317" y="69"/>
                  </a:lnTo>
                  <a:lnTo>
                    <a:pt x="315" y="71"/>
                  </a:lnTo>
                  <a:lnTo>
                    <a:pt x="313" y="71"/>
                  </a:lnTo>
                  <a:lnTo>
                    <a:pt x="308" y="69"/>
                  </a:lnTo>
                  <a:lnTo>
                    <a:pt x="306" y="69"/>
                  </a:lnTo>
                  <a:lnTo>
                    <a:pt x="306" y="69"/>
                  </a:lnTo>
                  <a:lnTo>
                    <a:pt x="303" y="69"/>
                  </a:lnTo>
                  <a:lnTo>
                    <a:pt x="303" y="71"/>
                  </a:lnTo>
                  <a:lnTo>
                    <a:pt x="306" y="74"/>
                  </a:lnTo>
                  <a:lnTo>
                    <a:pt x="306" y="76"/>
                  </a:lnTo>
                  <a:lnTo>
                    <a:pt x="306" y="78"/>
                  </a:lnTo>
                  <a:lnTo>
                    <a:pt x="306" y="78"/>
                  </a:lnTo>
                  <a:lnTo>
                    <a:pt x="303" y="78"/>
                  </a:lnTo>
                  <a:lnTo>
                    <a:pt x="303" y="78"/>
                  </a:lnTo>
                  <a:lnTo>
                    <a:pt x="301" y="81"/>
                  </a:lnTo>
                  <a:lnTo>
                    <a:pt x="298" y="81"/>
                  </a:lnTo>
                  <a:lnTo>
                    <a:pt x="298" y="83"/>
                  </a:lnTo>
                  <a:lnTo>
                    <a:pt x="298" y="85"/>
                  </a:lnTo>
                  <a:lnTo>
                    <a:pt x="296" y="92"/>
                  </a:lnTo>
                  <a:lnTo>
                    <a:pt x="294" y="90"/>
                  </a:lnTo>
                  <a:lnTo>
                    <a:pt x="291" y="88"/>
                  </a:lnTo>
                  <a:lnTo>
                    <a:pt x="291" y="88"/>
                  </a:lnTo>
                  <a:lnTo>
                    <a:pt x="289" y="88"/>
                  </a:lnTo>
                  <a:lnTo>
                    <a:pt x="287" y="85"/>
                  </a:lnTo>
                  <a:lnTo>
                    <a:pt x="287" y="83"/>
                  </a:lnTo>
                  <a:lnTo>
                    <a:pt x="287" y="83"/>
                  </a:lnTo>
                  <a:lnTo>
                    <a:pt x="284" y="85"/>
                  </a:lnTo>
                  <a:lnTo>
                    <a:pt x="282" y="85"/>
                  </a:lnTo>
                  <a:lnTo>
                    <a:pt x="279" y="83"/>
                  </a:lnTo>
                  <a:lnTo>
                    <a:pt x="279" y="83"/>
                  </a:lnTo>
                  <a:lnTo>
                    <a:pt x="277" y="83"/>
                  </a:lnTo>
                  <a:lnTo>
                    <a:pt x="277" y="85"/>
                  </a:lnTo>
                  <a:lnTo>
                    <a:pt x="277" y="85"/>
                  </a:lnTo>
                  <a:lnTo>
                    <a:pt x="275" y="88"/>
                  </a:lnTo>
                  <a:lnTo>
                    <a:pt x="275" y="88"/>
                  </a:lnTo>
                  <a:lnTo>
                    <a:pt x="272" y="88"/>
                  </a:lnTo>
                  <a:lnTo>
                    <a:pt x="272" y="88"/>
                  </a:lnTo>
                  <a:lnTo>
                    <a:pt x="272" y="90"/>
                  </a:lnTo>
                  <a:lnTo>
                    <a:pt x="272" y="90"/>
                  </a:lnTo>
                  <a:lnTo>
                    <a:pt x="272" y="90"/>
                  </a:lnTo>
                  <a:lnTo>
                    <a:pt x="272" y="92"/>
                  </a:lnTo>
                  <a:lnTo>
                    <a:pt x="272" y="92"/>
                  </a:lnTo>
                  <a:lnTo>
                    <a:pt x="270" y="92"/>
                  </a:lnTo>
                  <a:lnTo>
                    <a:pt x="268" y="95"/>
                  </a:lnTo>
                  <a:lnTo>
                    <a:pt x="268" y="95"/>
                  </a:lnTo>
                  <a:lnTo>
                    <a:pt x="265" y="95"/>
                  </a:lnTo>
                  <a:lnTo>
                    <a:pt x="265" y="97"/>
                  </a:lnTo>
                  <a:lnTo>
                    <a:pt x="265" y="97"/>
                  </a:lnTo>
                  <a:lnTo>
                    <a:pt x="263" y="100"/>
                  </a:lnTo>
                  <a:lnTo>
                    <a:pt x="256" y="102"/>
                  </a:lnTo>
                  <a:lnTo>
                    <a:pt x="253" y="104"/>
                  </a:lnTo>
                  <a:lnTo>
                    <a:pt x="253" y="104"/>
                  </a:lnTo>
                  <a:lnTo>
                    <a:pt x="256" y="104"/>
                  </a:lnTo>
                  <a:lnTo>
                    <a:pt x="256" y="107"/>
                  </a:lnTo>
                  <a:lnTo>
                    <a:pt x="258" y="109"/>
                  </a:lnTo>
                  <a:lnTo>
                    <a:pt x="258" y="109"/>
                  </a:lnTo>
                  <a:lnTo>
                    <a:pt x="258" y="109"/>
                  </a:lnTo>
                  <a:lnTo>
                    <a:pt x="256" y="111"/>
                  </a:lnTo>
                  <a:lnTo>
                    <a:pt x="256" y="111"/>
                  </a:lnTo>
                  <a:lnTo>
                    <a:pt x="258" y="114"/>
                  </a:lnTo>
                  <a:lnTo>
                    <a:pt x="258" y="114"/>
                  </a:lnTo>
                  <a:lnTo>
                    <a:pt x="258" y="116"/>
                  </a:lnTo>
                  <a:lnTo>
                    <a:pt x="256" y="116"/>
                  </a:lnTo>
                  <a:lnTo>
                    <a:pt x="256" y="118"/>
                  </a:lnTo>
                  <a:lnTo>
                    <a:pt x="256" y="118"/>
                  </a:lnTo>
                  <a:lnTo>
                    <a:pt x="256" y="121"/>
                  </a:lnTo>
                  <a:lnTo>
                    <a:pt x="256" y="121"/>
                  </a:lnTo>
                  <a:lnTo>
                    <a:pt x="258" y="123"/>
                  </a:lnTo>
                  <a:lnTo>
                    <a:pt x="258" y="126"/>
                  </a:lnTo>
                  <a:lnTo>
                    <a:pt x="258" y="126"/>
                  </a:lnTo>
                  <a:lnTo>
                    <a:pt x="261" y="128"/>
                  </a:lnTo>
                  <a:lnTo>
                    <a:pt x="263" y="130"/>
                  </a:lnTo>
                  <a:lnTo>
                    <a:pt x="263" y="130"/>
                  </a:lnTo>
                  <a:lnTo>
                    <a:pt x="261" y="133"/>
                  </a:lnTo>
                  <a:lnTo>
                    <a:pt x="258" y="133"/>
                  </a:lnTo>
                  <a:lnTo>
                    <a:pt x="258" y="135"/>
                  </a:lnTo>
                  <a:lnTo>
                    <a:pt x="256" y="135"/>
                  </a:lnTo>
                  <a:lnTo>
                    <a:pt x="253" y="133"/>
                  </a:lnTo>
                  <a:lnTo>
                    <a:pt x="251" y="133"/>
                  </a:lnTo>
                  <a:lnTo>
                    <a:pt x="249" y="133"/>
                  </a:lnTo>
                  <a:lnTo>
                    <a:pt x="249" y="133"/>
                  </a:lnTo>
                  <a:lnTo>
                    <a:pt x="246" y="133"/>
                  </a:lnTo>
                  <a:lnTo>
                    <a:pt x="244" y="130"/>
                  </a:lnTo>
                  <a:lnTo>
                    <a:pt x="244" y="130"/>
                  </a:lnTo>
                  <a:lnTo>
                    <a:pt x="242" y="130"/>
                  </a:lnTo>
                  <a:lnTo>
                    <a:pt x="242" y="130"/>
                  </a:lnTo>
                  <a:lnTo>
                    <a:pt x="239" y="130"/>
                  </a:lnTo>
                  <a:lnTo>
                    <a:pt x="237" y="130"/>
                  </a:lnTo>
                  <a:lnTo>
                    <a:pt x="237" y="133"/>
                  </a:lnTo>
                  <a:lnTo>
                    <a:pt x="234" y="133"/>
                  </a:lnTo>
                  <a:lnTo>
                    <a:pt x="232" y="130"/>
                  </a:lnTo>
                  <a:lnTo>
                    <a:pt x="232" y="130"/>
                  </a:lnTo>
                  <a:lnTo>
                    <a:pt x="230" y="130"/>
                  </a:lnTo>
                  <a:lnTo>
                    <a:pt x="225" y="133"/>
                  </a:lnTo>
                  <a:lnTo>
                    <a:pt x="223" y="135"/>
                  </a:lnTo>
                  <a:lnTo>
                    <a:pt x="223" y="135"/>
                  </a:lnTo>
                  <a:lnTo>
                    <a:pt x="220" y="135"/>
                  </a:lnTo>
                  <a:lnTo>
                    <a:pt x="220" y="135"/>
                  </a:lnTo>
                  <a:lnTo>
                    <a:pt x="218" y="135"/>
                  </a:lnTo>
                  <a:lnTo>
                    <a:pt x="213" y="135"/>
                  </a:lnTo>
                  <a:lnTo>
                    <a:pt x="213" y="135"/>
                  </a:lnTo>
                  <a:lnTo>
                    <a:pt x="211" y="137"/>
                  </a:lnTo>
                  <a:lnTo>
                    <a:pt x="211" y="137"/>
                  </a:lnTo>
                  <a:lnTo>
                    <a:pt x="208" y="135"/>
                  </a:lnTo>
                  <a:lnTo>
                    <a:pt x="208" y="135"/>
                  </a:lnTo>
                  <a:lnTo>
                    <a:pt x="206" y="135"/>
                  </a:lnTo>
                  <a:lnTo>
                    <a:pt x="206" y="133"/>
                  </a:lnTo>
                  <a:lnTo>
                    <a:pt x="206" y="130"/>
                  </a:lnTo>
                  <a:lnTo>
                    <a:pt x="206" y="128"/>
                  </a:lnTo>
                  <a:lnTo>
                    <a:pt x="204" y="128"/>
                  </a:lnTo>
                  <a:lnTo>
                    <a:pt x="204" y="126"/>
                  </a:lnTo>
                  <a:lnTo>
                    <a:pt x="201" y="128"/>
                  </a:lnTo>
                  <a:lnTo>
                    <a:pt x="199" y="126"/>
                  </a:lnTo>
                  <a:lnTo>
                    <a:pt x="197" y="128"/>
                  </a:lnTo>
                  <a:lnTo>
                    <a:pt x="197" y="130"/>
                  </a:lnTo>
                  <a:lnTo>
                    <a:pt x="194" y="130"/>
                  </a:lnTo>
                  <a:lnTo>
                    <a:pt x="192" y="130"/>
                  </a:lnTo>
                  <a:lnTo>
                    <a:pt x="192" y="130"/>
                  </a:lnTo>
                  <a:lnTo>
                    <a:pt x="192" y="128"/>
                  </a:lnTo>
                  <a:lnTo>
                    <a:pt x="190" y="128"/>
                  </a:lnTo>
                  <a:lnTo>
                    <a:pt x="190" y="126"/>
                  </a:lnTo>
                  <a:lnTo>
                    <a:pt x="187" y="126"/>
                  </a:lnTo>
                  <a:lnTo>
                    <a:pt x="185" y="126"/>
                  </a:lnTo>
                  <a:lnTo>
                    <a:pt x="182" y="126"/>
                  </a:lnTo>
                  <a:lnTo>
                    <a:pt x="180" y="123"/>
                  </a:lnTo>
                  <a:lnTo>
                    <a:pt x="180" y="121"/>
                  </a:lnTo>
                  <a:lnTo>
                    <a:pt x="178" y="118"/>
                  </a:lnTo>
                  <a:lnTo>
                    <a:pt x="178" y="118"/>
                  </a:lnTo>
                  <a:lnTo>
                    <a:pt x="175" y="118"/>
                  </a:lnTo>
                  <a:lnTo>
                    <a:pt x="175" y="121"/>
                  </a:lnTo>
                  <a:lnTo>
                    <a:pt x="173" y="121"/>
                  </a:lnTo>
                  <a:lnTo>
                    <a:pt x="173" y="121"/>
                  </a:lnTo>
                  <a:lnTo>
                    <a:pt x="171" y="126"/>
                  </a:lnTo>
                  <a:lnTo>
                    <a:pt x="171" y="126"/>
                  </a:lnTo>
                  <a:lnTo>
                    <a:pt x="171" y="128"/>
                  </a:lnTo>
                  <a:lnTo>
                    <a:pt x="168" y="128"/>
                  </a:lnTo>
                  <a:lnTo>
                    <a:pt x="168" y="130"/>
                  </a:lnTo>
                  <a:lnTo>
                    <a:pt x="168" y="133"/>
                  </a:lnTo>
                  <a:lnTo>
                    <a:pt x="168" y="137"/>
                  </a:lnTo>
                  <a:lnTo>
                    <a:pt x="171" y="137"/>
                  </a:lnTo>
                  <a:lnTo>
                    <a:pt x="171" y="140"/>
                  </a:lnTo>
                  <a:lnTo>
                    <a:pt x="171" y="142"/>
                  </a:lnTo>
                  <a:lnTo>
                    <a:pt x="171" y="142"/>
                  </a:lnTo>
                  <a:lnTo>
                    <a:pt x="173" y="142"/>
                  </a:lnTo>
                  <a:lnTo>
                    <a:pt x="173" y="145"/>
                  </a:lnTo>
                  <a:lnTo>
                    <a:pt x="175" y="145"/>
                  </a:lnTo>
                  <a:lnTo>
                    <a:pt x="175" y="147"/>
                  </a:lnTo>
                  <a:lnTo>
                    <a:pt x="175" y="149"/>
                  </a:lnTo>
                  <a:lnTo>
                    <a:pt x="175" y="149"/>
                  </a:lnTo>
                  <a:lnTo>
                    <a:pt x="175" y="152"/>
                  </a:lnTo>
                  <a:lnTo>
                    <a:pt x="175" y="152"/>
                  </a:lnTo>
                  <a:lnTo>
                    <a:pt x="173" y="154"/>
                  </a:lnTo>
                  <a:lnTo>
                    <a:pt x="173" y="154"/>
                  </a:lnTo>
                  <a:lnTo>
                    <a:pt x="173" y="156"/>
                  </a:lnTo>
                  <a:lnTo>
                    <a:pt x="173" y="159"/>
                  </a:lnTo>
                  <a:lnTo>
                    <a:pt x="175" y="161"/>
                  </a:lnTo>
                  <a:lnTo>
                    <a:pt x="175" y="161"/>
                  </a:lnTo>
                  <a:lnTo>
                    <a:pt x="178" y="161"/>
                  </a:lnTo>
                  <a:lnTo>
                    <a:pt x="178" y="163"/>
                  </a:lnTo>
                  <a:lnTo>
                    <a:pt x="178" y="166"/>
                  </a:lnTo>
                  <a:lnTo>
                    <a:pt x="178" y="166"/>
                  </a:lnTo>
                  <a:lnTo>
                    <a:pt x="178" y="168"/>
                  </a:lnTo>
                  <a:lnTo>
                    <a:pt x="175" y="168"/>
                  </a:lnTo>
                  <a:lnTo>
                    <a:pt x="175" y="168"/>
                  </a:lnTo>
                  <a:lnTo>
                    <a:pt x="175" y="171"/>
                  </a:lnTo>
                  <a:lnTo>
                    <a:pt x="175" y="171"/>
                  </a:lnTo>
                  <a:lnTo>
                    <a:pt x="178" y="173"/>
                  </a:lnTo>
                  <a:lnTo>
                    <a:pt x="178" y="175"/>
                  </a:lnTo>
                  <a:lnTo>
                    <a:pt x="178" y="175"/>
                  </a:lnTo>
                  <a:lnTo>
                    <a:pt x="178" y="178"/>
                  </a:lnTo>
                  <a:lnTo>
                    <a:pt x="178" y="178"/>
                  </a:lnTo>
                  <a:lnTo>
                    <a:pt x="178" y="178"/>
                  </a:lnTo>
                  <a:lnTo>
                    <a:pt x="175" y="180"/>
                  </a:lnTo>
                  <a:lnTo>
                    <a:pt x="175" y="180"/>
                  </a:lnTo>
                  <a:lnTo>
                    <a:pt x="173" y="180"/>
                  </a:lnTo>
                  <a:lnTo>
                    <a:pt x="171" y="178"/>
                  </a:lnTo>
                  <a:lnTo>
                    <a:pt x="168" y="175"/>
                  </a:lnTo>
                  <a:lnTo>
                    <a:pt x="168" y="175"/>
                  </a:lnTo>
                  <a:lnTo>
                    <a:pt x="166" y="175"/>
                  </a:lnTo>
                  <a:lnTo>
                    <a:pt x="166" y="175"/>
                  </a:lnTo>
                  <a:lnTo>
                    <a:pt x="166" y="178"/>
                  </a:lnTo>
                  <a:lnTo>
                    <a:pt x="163" y="178"/>
                  </a:lnTo>
                  <a:lnTo>
                    <a:pt x="163" y="178"/>
                  </a:lnTo>
                  <a:lnTo>
                    <a:pt x="161" y="180"/>
                  </a:lnTo>
                  <a:lnTo>
                    <a:pt x="159" y="180"/>
                  </a:lnTo>
                  <a:lnTo>
                    <a:pt x="156" y="180"/>
                  </a:lnTo>
                  <a:lnTo>
                    <a:pt x="156" y="180"/>
                  </a:lnTo>
                  <a:lnTo>
                    <a:pt x="154" y="180"/>
                  </a:lnTo>
                  <a:lnTo>
                    <a:pt x="154" y="180"/>
                  </a:lnTo>
                  <a:lnTo>
                    <a:pt x="154" y="178"/>
                  </a:lnTo>
                  <a:lnTo>
                    <a:pt x="152" y="178"/>
                  </a:lnTo>
                  <a:lnTo>
                    <a:pt x="147" y="178"/>
                  </a:lnTo>
                  <a:lnTo>
                    <a:pt x="145" y="178"/>
                  </a:lnTo>
                  <a:lnTo>
                    <a:pt x="142" y="180"/>
                  </a:lnTo>
                  <a:lnTo>
                    <a:pt x="142" y="180"/>
                  </a:lnTo>
                  <a:lnTo>
                    <a:pt x="140" y="180"/>
                  </a:lnTo>
                  <a:lnTo>
                    <a:pt x="133" y="182"/>
                  </a:lnTo>
                  <a:lnTo>
                    <a:pt x="133" y="182"/>
                  </a:lnTo>
                  <a:lnTo>
                    <a:pt x="133" y="182"/>
                  </a:lnTo>
                  <a:lnTo>
                    <a:pt x="133" y="185"/>
                  </a:lnTo>
                  <a:lnTo>
                    <a:pt x="133" y="187"/>
                  </a:lnTo>
                  <a:lnTo>
                    <a:pt x="133" y="187"/>
                  </a:lnTo>
                  <a:lnTo>
                    <a:pt x="126" y="192"/>
                  </a:lnTo>
                  <a:lnTo>
                    <a:pt x="123" y="192"/>
                  </a:lnTo>
                  <a:lnTo>
                    <a:pt x="121" y="192"/>
                  </a:lnTo>
                  <a:lnTo>
                    <a:pt x="121" y="192"/>
                  </a:lnTo>
                  <a:lnTo>
                    <a:pt x="118" y="192"/>
                  </a:lnTo>
                  <a:lnTo>
                    <a:pt x="118" y="189"/>
                  </a:lnTo>
                  <a:lnTo>
                    <a:pt x="116" y="189"/>
                  </a:lnTo>
                  <a:lnTo>
                    <a:pt x="116" y="189"/>
                  </a:lnTo>
                  <a:lnTo>
                    <a:pt x="116" y="187"/>
                  </a:lnTo>
                  <a:lnTo>
                    <a:pt x="114" y="187"/>
                  </a:lnTo>
                  <a:lnTo>
                    <a:pt x="111" y="187"/>
                  </a:lnTo>
                  <a:lnTo>
                    <a:pt x="111" y="185"/>
                  </a:lnTo>
                  <a:lnTo>
                    <a:pt x="111" y="185"/>
                  </a:lnTo>
                  <a:lnTo>
                    <a:pt x="111" y="182"/>
                  </a:lnTo>
                  <a:lnTo>
                    <a:pt x="109" y="182"/>
                  </a:lnTo>
                  <a:lnTo>
                    <a:pt x="109" y="182"/>
                  </a:lnTo>
                  <a:lnTo>
                    <a:pt x="109" y="182"/>
                  </a:lnTo>
                  <a:lnTo>
                    <a:pt x="104" y="182"/>
                  </a:lnTo>
                  <a:lnTo>
                    <a:pt x="100" y="182"/>
                  </a:lnTo>
                  <a:lnTo>
                    <a:pt x="100" y="182"/>
                  </a:lnTo>
                  <a:lnTo>
                    <a:pt x="100" y="182"/>
                  </a:lnTo>
                  <a:lnTo>
                    <a:pt x="97" y="185"/>
                  </a:lnTo>
                  <a:lnTo>
                    <a:pt x="97" y="187"/>
                  </a:lnTo>
                  <a:lnTo>
                    <a:pt x="97" y="187"/>
                  </a:lnTo>
                  <a:lnTo>
                    <a:pt x="95" y="189"/>
                  </a:lnTo>
                  <a:lnTo>
                    <a:pt x="95" y="189"/>
                  </a:lnTo>
                  <a:lnTo>
                    <a:pt x="95" y="189"/>
                  </a:lnTo>
                  <a:lnTo>
                    <a:pt x="92" y="192"/>
                  </a:lnTo>
                  <a:lnTo>
                    <a:pt x="88" y="192"/>
                  </a:lnTo>
                  <a:lnTo>
                    <a:pt x="85" y="192"/>
                  </a:lnTo>
                  <a:lnTo>
                    <a:pt x="85" y="194"/>
                  </a:lnTo>
                  <a:lnTo>
                    <a:pt x="85" y="194"/>
                  </a:lnTo>
                  <a:lnTo>
                    <a:pt x="85" y="194"/>
                  </a:lnTo>
                  <a:lnTo>
                    <a:pt x="88" y="197"/>
                  </a:lnTo>
                  <a:lnTo>
                    <a:pt x="88" y="197"/>
                  </a:lnTo>
                  <a:lnTo>
                    <a:pt x="88" y="199"/>
                  </a:lnTo>
                  <a:lnTo>
                    <a:pt x="88" y="204"/>
                  </a:lnTo>
                  <a:lnTo>
                    <a:pt x="88" y="204"/>
                  </a:lnTo>
                  <a:lnTo>
                    <a:pt x="88" y="204"/>
                  </a:lnTo>
                  <a:lnTo>
                    <a:pt x="88" y="204"/>
                  </a:lnTo>
                  <a:lnTo>
                    <a:pt x="88" y="206"/>
                  </a:lnTo>
                  <a:lnTo>
                    <a:pt x="88" y="206"/>
                  </a:lnTo>
                  <a:lnTo>
                    <a:pt x="85" y="206"/>
                  </a:lnTo>
                  <a:lnTo>
                    <a:pt x="83" y="204"/>
                  </a:lnTo>
                  <a:lnTo>
                    <a:pt x="81" y="204"/>
                  </a:lnTo>
                  <a:lnTo>
                    <a:pt x="81" y="204"/>
                  </a:lnTo>
                  <a:lnTo>
                    <a:pt x="81" y="204"/>
                  </a:lnTo>
                  <a:lnTo>
                    <a:pt x="78" y="206"/>
                  </a:lnTo>
                  <a:lnTo>
                    <a:pt x="76" y="206"/>
                  </a:lnTo>
                  <a:lnTo>
                    <a:pt x="74" y="206"/>
                  </a:lnTo>
                  <a:lnTo>
                    <a:pt x="74" y="208"/>
                  </a:lnTo>
                  <a:lnTo>
                    <a:pt x="74" y="208"/>
                  </a:lnTo>
                  <a:lnTo>
                    <a:pt x="74" y="208"/>
                  </a:lnTo>
                  <a:lnTo>
                    <a:pt x="71" y="211"/>
                  </a:lnTo>
                  <a:lnTo>
                    <a:pt x="71" y="211"/>
                  </a:lnTo>
                  <a:lnTo>
                    <a:pt x="71" y="211"/>
                  </a:lnTo>
                  <a:lnTo>
                    <a:pt x="69" y="211"/>
                  </a:lnTo>
                  <a:lnTo>
                    <a:pt x="69" y="211"/>
                  </a:lnTo>
                  <a:lnTo>
                    <a:pt x="69" y="211"/>
                  </a:lnTo>
                  <a:lnTo>
                    <a:pt x="66" y="216"/>
                  </a:lnTo>
                  <a:lnTo>
                    <a:pt x="66" y="216"/>
                  </a:lnTo>
                  <a:lnTo>
                    <a:pt x="66" y="216"/>
                  </a:lnTo>
                  <a:lnTo>
                    <a:pt x="64" y="218"/>
                  </a:lnTo>
                  <a:lnTo>
                    <a:pt x="64" y="218"/>
                  </a:lnTo>
                  <a:lnTo>
                    <a:pt x="66" y="220"/>
                  </a:lnTo>
                  <a:lnTo>
                    <a:pt x="66" y="223"/>
                  </a:lnTo>
                  <a:lnTo>
                    <a:pt x="66" y="223"/>
                  </a:lnTo>
                  <a:lnTo>
                    <a:pt x="64" y="225"/>
                  </a:lnTo>
                  <a:lnTo>
                    <a:pt x="62" y="225"/>
                  </a:lnTo>
                  <a:lnTo>
                    <a:pt x="62" y="225"/>
                  </a:lnTo>
                  <a:lnTo>
                    <a:pt x="62" y="225"/>
                  </a:lnTo>
                  <a:lnTo>
                    <a:pt x="59" y="225"/>
                  </a:lnTo>
                  <a:lnTo>
                    <a:pt x="57" y="230"/>
                  </a:lnTo>
                  <a:lnTo>
                    <a:pt x="55" y="230"/>
                  </a:lnTo>
                  <a:lnTo>
                    <a:pt x="55" y="230"/>
                  </a:lnTo>
                  <a:lnTo>
                    <a:pt x="52" y="230"/>
                  </a:lnTo>
                  <a:lnTo>
                    <a:pt x="52" y="230"/>
                  </a:lnTo>
                  <a:lnTo>
                    <a:pt x="52" y="230"/>
                  </a:lnTo>
                  <a:lnTo>
                    <a:pt x="52" y="230"/>
                  </a:lnTo>
                  <a:lnTo>
                    <a:pt x="52" y="230"/>
                  </a:lnTo>
                  <a:lnTo>
                    <a:pt x="52" y="230"/>
                  </a:lnTo>
                  <a:lnTo>
                    <a:pt x="52" y="227"/>
                  </a:lnTo>
                  <a:lnTo>
                    <a:pt x="52" y="227"/>
                  </a:lnTo>
                  <a:lnTo>
                    <a:pt x="52" y="227"/>
                  </a:lnTo>
                  <a:lnTo>
                    <a:pt x="52" y="227"/>
                  </a:lnTo>
                  <a:lnTo>
                    <a:pt x="50" y="225"/>
                  </a:lnTo>
                  <a:lnTo>
                    <a:pt x="50" y="225"/>
                  </a:lnTo>
                  <a:lnTo>
                    <a:pt x="50" y="223"/>
                  </a:lnTo>
                  <a:lnTo>
                    <a:pt x="50" y="223"/>
                  </a:lnTo>
                  <a:lnTo>
                    <a:pt x="50" y="220"/>
                  </a:lnTo>
                  <a:lnTo>
                    <a:pt x="47" y="220"/>
                  </a:lnTo>
                  <a:lnTo>
                    <a:pt x="45" y="220"/>
                  </a:lnTo>
                  <a:lnTo>
                    <a:pt x="43" y="220"/>
                  </a:lnTo>
                  <a:lnTo>
                    <a:pt x="40" y="220"/>
                  </a:lnTo>
                  <a:lnTo>
                    <a:pt x="40" y="218"/>
                  </a:lnTo>
                  <a:lnTo>
                    <a:pt x="38" y="218"/>
                  </a:lnTo>
                  <a:lnTo>
                    <a:pt x="38" y="218"/>
                  </a:lnTo>
                  <a:lnTo>
                    <a:pt x="38" y="220"/>
                  </a:lnTo>
                  <a:lnTo>
                    <a:pt x="38" y="223"/>
                  </a:lnTo>
                  <a:lnTo>
                    <a:pt x="38" y="225"/>
                  </a:lnTo>
                  <a:lnTo>
                    <a:pt x="36" y="225"/>
                  </a:lnTo>
                  <a:lnTo>
                    <a:pt x="36" y="225"/>
                  </a:lnTo>
                  <a:lnTo>
                    <a:pt x="36" y="227"/>
                  </a:lnTo>
                  <a:lnTo>
                    <a:pt x="33" y="227"/>
                  </a:lnTo>
                  <a:lnTo>
                    <a:pt x="33" y="227"/>
                  </a:lnTo>
                  <a:lnTo>
                    <a:pt x="33" y="227"/>
                  </a:lnTo>
                  <a:lnTo>
                    <a:pt x="31" y="230"/>
                  </a:lnTo>
                  <a:lnTo>
                    <a:pt x="29" y="232"/>
                  </a:lnTo>
                  <a:lnTo>
                    <a:pt x="29" y="232"/>
                  </a:lnTo>
                  <a:lnTo>
                    <a:pt x="29" y="232"/>
                  </a:lnTo>
                  <a:lnTo>
                    <a:pt x="29" y="230"/>
                  </a:lnTo>
                  <a:lnTo>
                    <a:pt x="26" y="230"/>
                  </a:lnTo>
                  <a:lnTo>
                    <a:pt x="26" y="230"/>
                  </a:lnTo>
                  <a:lnTo>
                    <a:pt x="26" y="230"/>
                  </a:lnTo>
                  <a:lnTo>
                    <a:pt x="26" y="227"/>
                  </a:lnTo>
                  <a:lnTo>
                    <a:pt x="24" y="230"/>
                  </a:lnTo>
                  <a:lnTo>
                    <a:pt x="24" y="230"/>
                  </a:lnTo>
                  <a:lnTo>
                    <a:pt x="24" y="232"/>
                  </a:lnTo>
                  <a:lnTo>
                    <a:pt x="24" y="232"/>
                  </a:lnTo>
                  <a:lnTo>
                    <a:pt x="24" y="232"/>
                  </a:lnTo>
                  <a:lnTo>
                    <a:pt x="21" y="232"/>
                  </a:lnTo>
                  <a:lnTo>
                    <a:pt x="21" y="232"/>
                  </a:lnTo>
                  <a:lnTo>
                    <a:pt x="21" y="232"/>
                  </a:lnTo>
                  <a:lnTo>
                    <a:pt x="19" y="232"/>
                  </a:lnTo>
                  <a:lnTo>
                    <a:pt x="19" y="232"/>
                  </a:lnTo>
                  <a:lnTo>
                    <a:pt x="17" y="230"/>
                  </a:lnTo>
                  <a:lnTo>
                    <a:pt x="17" y="232"/>
                  </a:lnTo>
                  <a:lnTo>
                    <a:pt x="17" y="234"/>
                  </a:lnTo>
                  <a:lnTo>
                    <a:pt x="14" y="237"/>
                  </a:lnTo>
                  <a:lnTo>
                    <a:pt x="14" y="237"/>
                  </a:lnTo>
                  <a:lnTo>
                    <a:pt x="14" y="237"/>
                  </a:lnTo>
                  <a:lnTo>
                    <a:pt x="14" y="239"/>
                  </a:lnTo>
                  <a:lnTo>
                    <a:pt x="17" y="239"/>
                  </a:lnTo>
                  <a:lnTo>
                    <a:pt x="17" y="239"/>
                  </a:lnTo>
                  <a:lnTo>
                    <a:pt x="17" y="239"/>
                  </a:lnTo>
                  <a:lnTo>
                    <a:pt x="17" y="239"/>
                  </a:lnTo>
                  <a:lnTo>
                    <a:pt x="19" y="237"/>
                  </a:lnTo>
                  <a:lnTo>
                    <a:pt x="19" y="237"/>
                  </a:lnTo>
                  <a:lnTo>
                    <a:pt x="19" y="237"/>
                  </a:lnTo>
                  <a:lnTo>
                    <a:pt x="19" y="237"/>
                  </a:lnTo>
                  <a:lnTo>
                    <a:pt x="19" y="237"/>
                  </a:lnTo>
                  <a:lnTo>
                    <a:pt x="21" y="237"/>
                  </a:lnTo>
                  <a:lnTo>
                    <a:pt x="21" y="239"/>
                  </a:lnTo>
                  <a:lnTo>
                    <a:pt x="21" y="239"/>
                  </a:lnTo>
                  <a:lnTo>
                    <a:pt x="21" y="239"/>
                  </a:lnTo>
                  <a:lnTo>
                    <a:pt x="21" y="239"/>
                  </a:lnTo>
                  <a:lnTo>
                    <a:pt x="21" y="242"/>
                  </a:lnTo>
                  <a:lnTo>
                    <a:pt x="21" y="242"/>
                  </a:lnTo>
                  <a:lnTo>
                    <a:pt x="21" y="242"/>
                  </a:lnTo>
                  <a:lnTo>
                    <a:pt x="24" y="242"/>
                  </a:lnTo>
                  <a:lnTo>
                    <a:pt x="24" y="242"/>
                  </a:lnTo>
                  <a:lnTo>
                    <a:pt x="24" y="242"/>
                  </a:lnTo>
                  <a:lnTo>
                    <a:pt x="26" y="242"/>
                  </a:lnTo>
                  <a:lnTo>
                    <a:pt x="26" y="242"/>
                  </a:lnTo>
                  <a:lnTo>
                    <a:pt x="26" y="244"/>
                  </a:lnTo>
                  <a:lnTo>
                    <a:pt x="26" y="244"/>
                  </a:lnTo>
                  <a:lnTo>
                    <a:pt x="26" y="244"/>
                  </a:lnTo>
                  <a:lnTo>
                    <a:pt x="26" y="246"/>
                  </a:lnTo>
                  <a:lnTo>
                    <a:pt x="26" y="246"/>
                  </a:lnTo>
                  <a:lnTo>
                    <a:pt x="26" y="246"/>
                  </a:lnTo>
                  <a:lnTo>
                    <a:pt x="29" y="246"/>
                  </a:lnTo>
                  <a:lnTo>
                    <a:pt x="29" y="246"/>
                  </a:lnTo>
                  <a:lnTo>
                    <a:pt x="31" y="249"/>
                  </a:lnTo>
                  <a:lnTo>
                    <a:pt x="31" y="249"/>
                  </a:lnTo>
                  <a:lnTo>
                    <a:pt x="31" y="249"/>
                  </a:lnTo>
                  <a:lnTo>
                    <a:pt x="29" y="249"/>
                  </a:lnTo>
                  <a:lnTo>
                    <a:pt x="29" y="249"/>
                  </a:lnTo>
                  <a:lnTo>
                    <a:pt x="29" y="249"/>
                  </a:lnTo>
                  <a:lnTo>
                    <a:pt x="26" y="251"/>
                  </a:lnTo>
                  <a:lnTo>
                    <a:pt x="24" y="251"/>
                  </a:lnTo>
                  <a:lnTo>
                    <a:pt x="24" y="251"/>
                  </a:lnTo>
                  <a:lnTo>
                    <a:pt x="24" y="251"/>
                  </a:lnTo>
                  <a:lnTo>
                    <a:pt x="24" y="253"/>
                  </a:lnTo>
                  <a:lnTo>
                    <a:pt x="24" y="256"/>
                  </a:lnTo>
                  <a:lnTo>
                    <a:pt x="26" y="256"/>
                  </a:lnTo>
                  <a:lnTo>
                    <a:pt x="26" y="258"/>
                  </a:lnTo>
                  <a:lnTo>
                    <a:pt x="26" y="258"/>
                  </a:lnTo>
                  <a:lnTo>
                    <a:pt x="26" y="258"/>
                  </a:lnTo>
                  <a:lnTo>
                    <a:pt x="26" y="261"/>
                  </a:lnTo>
                  <a:lnTo>
                    <a:pt x="26" y="261"/>
                  </a:lnTo>
                  <a:lnTo>
                    <a:pt x="26" y="263"/>
                  </a:lnTo>
                  <a:lnTo>
                    <a:pt x="26" y="263"/>
                  </a:lnTo>
                  <a:lnTo>
                    <a:pt x="26" y="263"/>
                  </a:lnTo>
                  <a:lnTo>
                    <a:pt x="29" y="263"/>
                  </a:lnTo>
                  <a:lnTo>
                    <a:pt x="29" y="263"/>
                  </a:lnTo>
                  <a:lnTo>
                    <a:pt x="29" y="261"/>
                  </a:lnTo>
                  <a:lnTo>
                    <a:pt x="31" y="261"/>
                  </a:lnTo>
                  <a:lnTo>
                    <a:pt x="31" y="261"/>
                  </a:lnTo>
                  <a:lnTo>
                    <a:pt x="31" y="261"/>
                  </a:lnTo>
                  <a:lnTo>
                    <a:pt x="40" y="265"/>
                  </a:lnTo>
                  <a:lnTo>
                    <a:pt x="43" y="265"/>
                  </a:lnTo>
                  <a:lnTo>
                    <a:pt x="43" y="268"/>
                  </a:lnTo>
                  <a:lnTo>
                    <a:pt x="43" y="268"/>
                  </a:lnTo>
                  <a:lnTo>
                    <a:pt x="43" y="268"/>
                  </a:lnTo>
                  <a:lnTo>
                    <a:pt x="43" y="270"/>
                  </a:lnTo>
                  <a:lnTo>
                    <a:pt x="43" y="272"/>
                  </a:lnTo>
                  <a:lnTo>
                    <a:pt x="43" y="277"/>
                  </a:lnTo>
                  <a:lnTo>
                    <a:pt x="43" y="282"/>
                  </a:lnTo>
                  <a:lnTo>
                    <a:pt x="43" y="282"/>
                  </a:lnTo>
                  <a:lnTo>
                    <a:pt x="43" y="284"/>
                  </a:lnTo>
                  <a:lnTo>
                    <a:pt x="43" y="284"/>
                  </a:lnTo>
                  <a:lnTo>
                    <a:pt x="38" y="284"/>
                  </a:lnTo>
                  <a:lnTo>
                    <a:pt x="36" y="284"/>
                  </a:lnTo>
                  <a:lnTo>
                    <a:pt x="36" y="287"/>
                  </a:lnTo>
                  <a:lnTo>
                    <a:pt x="33" y="287"/>
                  </a:lnTo>
                  <a:lnTo>
                    <a:pt x="33" y="287"/>
                  </a:lnTo>
                  <a:lnTo>
                    <a:pt x="33" y="289"/>
                  </a:lnTo>
                  <a:lnTo>
                    <a:pt x="33" y="289"/>
                  </a:lnTo>
                  <a:lnTo>
                    <a:pt x="36" y="289"/>
                  </a:lnTo>
                  <a:lnTo>
                    <a:pt x="38" y="289"/>
                  </a:lnTo>
                  <a:lnTo>
                    <a:pt x="38" y="291"/>
                  </a:lnTo>
                  <a:lnTo>
                    <a:pt x="38" y="291"/>
                  </a:lnTo>
                  <a:lnTo>
                    <a:pt x="38" y="291"/>
                  </a:lnTo>
                  <a:lnTo>
                    <a:pt x="38" y="291"/>
                  </a:lnTo>
                  <a:lnTo>
                    <a:pt x="38" y="294"/>
                  </a:lnTo>
                  <a:lnTo>
                    <a:pt x="38" y="296"/>
                  </a:lnTo>
                  <a:lnTo>
                    <a:pt x="38" y="298"/>
                  </a:lnTo>
                  <a:lnTo>
                    <a:pt x="36" y="301"/>
                  </a:lnTo>
                  <a:lnTo>
                    <a:pt x="36" y="303"/>
                  </a:lnTo>
                  <a:lnTo>
                    <a:pt x="33" y="308"/>
                  </a:lnTo>
                  <a:lnTo>
                    <a:pt x="31" y="310"/>
                  </a:lnTo>
                  <a:lnTo>
                    <a:pt x="29" y="313"/>
                  </a:lnTo>
                  <a:lnTo>
                    <a:pt x="29" y="313"/>
                  </a:lnTo>
                  <a:lnTo>
                    <a:pt x="31" y="313"/>
                  </a:lnTo>
                  <a:lnTo>
                    <a:pt x="31" y="315"/>
                  </a:lnTo>
                  <a:lnTo>
                    <a:pt x="31" y="315"/>
                  </a:lnTo>
                  <a:lnTo>
                    <a:pt x="31" y="317"/>
                  </a:lnTo>
                  <a:lnTo>
                    <a:pt x="29" y="322"/>
                  </a:lnTo>
                  <a:lnTo>
                    <a:pt x="26" y="324"/>
                  </a:lnTo>
                  <a:lnTo>
                    <a:pt x="26" y="324"/>
                  </a:lnTo>
                  <a:lnTo>
                    <a:pt x="24" y="327"/>
                  </a:lnTo>
                  <a:lnTo>
                    <a:pt x="24" y="327"/>
                  </a:lnTo>
                  <a:lnTo>
                    <a:pt x="21" y="329"/>
                  </a:lnTo>
                  <a:lnTo>
                    <a:pt x="19" y="329"/>
                  </a:lnTo>
                  <a:lnTo>
                    <a:pt x="14" y="329"/>
                  </a:lnTo>
                  <a:lnTo>
                    <a:pt x="14" y="329"/>
                  </a:lnTo>
                  <a:lnTo>
                    <a:pt x="14" y="329"/>
                  </a:lnTo>
                  <a:lnTo>
                    <a:pt x="14" y="329"/>
                  </a:lnTo>
                  <a:lnTo>
                    <a:pt x="14" y="327"/>
                  </a:lnTo>
                  <a:lnTo>
                    <a:pt x="14" y="327"/>
                  </a:lnTo>
                  <a:lnTo>
                    <a:pt x="14" y="327"/>
                  </a:lnTo>
                  <a:lnTo>
                    <a:pt x="14" y="324"/>
                  </a:lnTo>
                  <a:lnTo>
                    <a:pt x="14" y="324"/>
                  </a:lnTo>
                  <a:lnTo>
                    <a:pt x="14" y="324"/>
                  </a:lnTo>
                  <a:lnTo>
                    <a:pt x="12" y="324"/>
                  </a:lnTo>
                  <a:lnTo>
                    <a:pt x="12" y="324"/>
                  </a:lnTo>
                  <a:lnTo>
                    <a:pt x="10" y="324"/>
                  </a:lnTo>
                  <a:lnTo>
                    <a:pt x="5" y="329"/>
                  </a:lnTo>
                  <a:lnTo>
                    <a:pt x="2" y="329"/>
                  </a:lnTo>
                  <a:lnTo>
                    <a:pt x="2" y="334"/>
                  </a:lnTo>
                  <a:lnTo>
                    <a:pt x="2" y="334"/>
                  </a:lnTo>
                  <a:lnTo>
                    <a:pt x="2" y="334"/>
                  </a:lnTo>
                  <a:lnTo>
                    <a:pt x="0" y="334"/>
                  </a:lnTo>
                  <a:lnTo>
                    <a:pt x="0" y="336"/>
                  </a:lnTo>
                  <a:lnTo>
                    <a:pt x="0" y="336"/>
                  </a:lnTo>
                  <a:lnTo>
                    <a:pt x="0" y="336"/>
                  </a:lnTo>
                  <a:lnTo>
                    <a:pt x="0" y="339"/>
                  </a:lnTo>
                  <a:lnTo>
                    <a:pt x="2" y="339"/>
                  </a:lnTo>
                  <a:lnTo>
                    <a:pt x="5" y="339"/>
                  </a:lnTo>
                  <a:lnTo>
                    <a:pt x="5" y="339"/>
                  </a:lnTo>
                  <a:lnTo>
                    <a:pt x="7" y="339"/>
                  </a:lnTo>
                  <a:lnTo>
                    <a:pt x="7" y="339"/>
                  </a:lnTo>
                  <a:lnTo>
                    <a:pt x="7" y="336"/>
                  </a:lnTo>
                  <a:lnTo>
                    <a:pt x="10" y="336"/>
                  </a:lnTo>
                  <a:lnTo>
                    <a:pt x="10" y="339"/>
                  </a:lnTo>
                  <a:lnTo>
                    <a:pt x="12" y="339"/>
                  </a:lnTo>
                  <a:lnTo>
                    <a:pt x="14" y="341"/>
                  </a:lnTo>
                  <a:lnTo>
                    <a:pt x="17" y="341"/>
                  </a:lnTo>
                  <a:lnTo>
                    <a:pt x="17" y="341"/>
                  </a:lnTo>
                  <a:lnTo>
                    <a:pt x="17" y="346"/>
                  </a:lnTo>
                  <a:lnTo>
                    <a:pt x="19" y="353"/>
                  </a:lnTo>
                  <a:lnTo>
                    <a:pt x="19" y="353"/>
                  </a:lnTo>
                  <a:lnTo>
                    <a:pt x="19" y="355"/>
                  </a:lnTo>
                  <a:lnTo>
                    <a:pt x="17" y="358"/>
                  </a:lnTo>
                  <a:lnTo>
                    <a:pt x="17" y="360"/>
                  </a:lnTo>
                  <a:lnTo>
                    <a:pt x="17" y="360"/>
                  </a:lnTo>
                  <a:lnTo>
                    <a:pt x="19" y="362"/>
                  </a:lnTo>
                  <a:lnTo>
                    <a:pt x="19" y="362"/>
                  </a:lnTo>
                  <a:lnTo>
                    <a:pt x="19" y="365"/>
                  </a:lnTo>
                  <a:lnTo>
                    <a:pt x="19" y="365"/>
                  </a:lnTo>
                  <a:lnTo>
                    <a:pt x="19" y="365"/>
                  </a:lnTo>
                  <a:lnTo>
                    <a:pt x="19" y="367"/>
                  </a:lnTo>
                  <a:lnTo>
                    <a:pt x="19" y="367"/>
                  </a:lnTo>
                  <a:lnTo>
                    <a:pt x="19" y="369"/>
                  </a:lnTo>
                  <a:lnTo>
                    <a:pt x="19" y="369"/>
                  </a:lnTo>
                  <a:lnTo>
                    <a:pt x="24" y="374"/>
                  </a:lnTo>
                  <a:lnTo>
                    <a:pt x="24" y="374"/>
                  </a:lnTo>
                  <a:lnTo>
                    <a:pt x="24" y="374"/>
                  </a:lnTo>
                  <a:lnTo>
                    <a:pt x="24" y="376"/>
                  </a:lnTo>
                  <a:lnTo>
                    <a:pt x="24" y="381"/>
                  </a:lnTo>
                  <a:lnTo>
                    <a:pt x="24" y="381"/>
                  </a:lnTo>
                  <a:lnTo>
                    <a:pt x="24" y="384"/>
                  </a:lnTo>
                  <a:lnTo>
                    <a:pt x="21" y="384"/>
                  </a:lnTo>
                  <a:lnTo>
                    <a:pt x="21" y="384"/>
                  </a:lnTo>
                  <a:lnTo>
                    <a:pt x="19" y="384"/>
                  </a:lnTo>
                  <a:lnTo>
                    <a:pt x="17" y="384"/>
                  </a:lnTo>
                  <a:lnTo>
                    <a:pt x="17" y="386"/>
                  </a:lnTo>
                  <a:lnTo>
                    <a:pt x="17" y="386"/>
                  </a:lnTo>
                  <a:lnTo>
                    <a:pt x="17" y="386"/>
                  </a:lnTo>
                  <a:lnTo>
                    <a:pt x="17" y="388"/>
                  </a:lnTo>
                  <a:lnTo>
                    <a:pt x="17" y="388"/>
                  </a:lnTo>
                  <a:lnTo>
                    <a:pt x="21" y="391"/>
                  </a:lnTo>
                  <a:lnTo>
                    <a:pt x="21" y="391"/>
                  </a:lnTo>
                  <a:lnTo>
                    <a:pt x="21" y="391"/>
                  </a:lnTo>
                  <a:lnTo>
                    <a:pt x="21" y="391"/>
                  </a:lnTo>
                  <a:lnTo>
                    <a:pt x="24" y="393"/>
                  </a:lnTo>
                  <a:lnTo>
                    <a:pt x="24" y="393"/>
                  </a:lnTo>
                  <a:lnTo>
                    <a:pt x="21" y="395"/>
                  </a:lnTo>
                  <a:lnTo>
                    <a:pt x="19" y="400"/>
                  </a:lnTo>
                  <a:lnTo>
                    <a:pt x="19" y="403"/>
                  </a:lnTo>
                  <a:lnTo>
                    <a:pt x="19" y="403"/>
                  </a:lnTo>
                  <a:lnTo>
                    <a:pt x="19" y="405"/>
                  </a:lnTo>
                  <a:lnTo>
                    <a:pt x="19" y="405"/>
                  </a:lnTo>
                  <a:lnTo>
                    <a:pt x="19" y="410"/>
                  </a:lnTo>
                  <a:lnTo>
                    <a:pt x="19" y="410"/>
                  </a:lnTo>
                  <a:lnTo>
                    <a:pt x="19" y="412"/>
                  </a:lnTo>
                  <a:lnTo>
                    <a:pt x="19" y="412"/>
                  </a:lnTo>
                  <a:lnTo>
                    <a:pt x="19" y="414"/>
                  </a:lnTo>
                  <a:lnTo>
                    <a:pt x="19" y="414"/>
                  </a:lnTo>
                  <a:lnTo>
                    <a:pt x="17" y="417"/>
                  </a:lnTo>
                  <a:lnTo>
                    <a:pt x="17" y="419"/>
                  </a:lnTo>
                  <a:lnTo>
                    <a:pt x="17" y="419"/>
                  </a:lnTo>
                  <a:lnTo>
                    <a:pt x="17" y="419"/>
                  </a:lnTo>
                  <a:lnTo>
                    <a:pt x="14" y="421"/>
                  </a:lnTo>
                  <a:lnTo>
                    <a:pt x="14" y="424"/>
                  </a:lnTo>
                  <a:lnTo>
                    <a:pt x="12" y="424"/>
                  </a:lnTo>
                  <a:lnTo>
                    <a:pt x="10" y="424"/>
                  </a:lnTo>
                  <a:lnTo>
                    <a:pt x="7" y="424"/>
                  </a:lnTo>
                  <a:lnTo>
                    <a:pt x="7" y="424"/>
                  </a:lnTo>
                  <a:lnTo>
                    <a:pt x="7" y="424"/>
                  </a:lnTo>
                  <a:lnTo>
                    <a:pt x="2" y="426"/>
                  </a:lnTo>
                  <a:lnTo>
                    <a:pt x="0" y="429"/>
                  </a:lnTo>
                  <a:lnTo>
                    <a:pt x="0" y="431"/>
                  </a:lnTo>
                  <a:lnTo>
                    <a:pt x="2" y="433"/>
                  </a:lnTo>
                  <a:lnTo>
                    <a:pt x="2" y="433"/>
                  </a:lnTo>
                  <a:lnTo>
                    <a:pt x="5" y="433"/>
                  </a:lnTo>
                  <a:lnTo>
                    <a:pt x="7" y="431"/>
                  </a:lnTo>
                  <a:lnTo>
                    <a:pt x="7" y="431"/>
                  </a:lnTo>
                  <a:lnTo>
                    <a:pt x="7" y="429"/>
                  </a:lnTo>
                  <a:lnTo>
                    <a:pt x="12" y="429"/>
                  </a:lnTo>
                  <a:lnTo>
                    <a:pt x="12" y="426"/>
                  </a:lnTo>
                  <a:lnTo>
                    <a:pt x="14" y="429"/>
                  </a:lnTo>
                  <a:lnTo>
                    <a:pt x="14" y="429"/>
                  </a:lnTo>
                  <a:lnTo>
                    <a:pt x="17" y="429"/>
                  </a:lnTo>
                  <a:lnTo>
                    <a:pt x="17" y="429"/>
                  </a:lnTo>
                  <a:lnTo>
                    <a:pt x="17" y="431"/>
                  </a:lnTo>
                  <a:lnTo>
                    <a:pt x="14" y="431"/>
                  </a:lnTo>
                  <a:lnTo>
                    <a:pt x="14" y="431"/>
                  </a:lnTo>
                  <a:lnTo>
                    <a:pt x="12" y="431"/>
                  </a:lnTo>
                  <a:lnTo>
                    <a:pt x="12" y="431"/>
                  </a:lnTo>
                  <a:lnTo>
                    <a:pt x="10" y="431"/>
                  </a:lnTo>
                  <a:lnTo>
                    <a:pt x="10" y="433"/>
                  </a:lnTo>
                  <a:lnTo>
                    <a:pt x="7" y="436"/>
                  </a:lnTo>
                  <a:lnTo>
                    <a:pt x="7" y="436"/>
                  </a:lnTo>
                  <a:lnTo>
                    <a:pt x="5" y="433"/>
                  </a:lnTo>
                  <a:lnTo>
                    <a:pt x="5" y="433"/>
                  </a:lnTo>
                  <a:lnTo>
                    <a:pt x="2" y="436"/>
                  </a:lnTo>
                  <a:lnTo>
                    <a:pt x="2" y="436"/>
                  </a:lnTo>
                  <a:lnTo>
                    <a:pt x="2" y="438"/>
                  </a:lnTo>
                  <a:lnTo>
                    <a:pt x="2" y="438"/>
                  </a:lnTo>
                  <a:lnTo>
                    <a:pt x="0" y="438"/>
                  </a:lnTo>
                  <a:lnTo>
                    <a:pt x="0" y="440"/>
                  </a:lnTo>
                  <a:lnTo>
                    <a:pt x="2" y="440"/>
                  </a:lnTo>
                  <a:lnTo>
                    <a:pt x="5" y="443"/>
                  </a:lnTo>
                  <a:lnTo>
                    <a:pt x="5" y="443"/>
                  </a:lnTo>
                  <a:lnTo>
                    <a:pt x="7" y="445"/>
                  </a:lnTo>
                  <a:lnTo>
                    <a:pt x="7" y="445"/>
                  </a:lnTo>
                  <a:lnTo>
                    <a:pt x="10" y="445"/>
                  </a:lnTo>
                  <a:lnTo>
                    <a:pt x="10" y="445"/>
                  </a:lnTo>
                  <a:lnTo>
                    <a:pt x="10" y="445"/>
                  </a:lnTo>
                  <a:lnTo>
                    <a:pt x="12" y="450"/>
                  </a:lnTo>
                  <a:lnTo>
                    <a:pt x="12" y="447"/>
                  </a:lnTo>
                  <a:lnTo>
                    <a:pt x="14" y="445"/>
                  </a:lnTo>
                  <a:lnTo>
                    <a:pt x="17" y="447"/>
                  </a:lnTo>
                  <a:lnTo>
                    <a:pt x="19" y="447"/>
                  </a:lnTo>
                  <a:lnTo>
                    <a:pt x="19" y="450"/>
                  </a:lnTo>
                  <a:lnTo>
                    <a:pt x="19" y="455"/>
                  </a:lnTo>
                  <a:lnTo>
                    <a:pt x="21" y="457"/>
                  </a:lnTo>
                  <a:lnTo>
                    <a:pt x="19" y="459"/>
                  </a:lnTo>
                  <a:lnTo>
                    <a:pt x="19" y="459"/>
                  </a:lnTo>
                  <a:lnTo>
                    <a:pt x="21" y="462"/>
                  </a:lnTo>
                  <a:lnTo>
                    <a:pt x="21" y="462"/>
                  </a:lnTo>
                  <a:lnTo>
                    <a:pt x="24" y="462"/>
                  </a:lnTo>
                  <a:lnTo>
                    <a:pt x="26" y="462"/>
                  </a:lnTo>
                  <a:lnTo>
                    <a:pt x="26" y="459"/>
                  </a:lnTo>
                  <a:lnTo>
                    <a:pt x="29" y="462"/>
                  </a:lnTo>
                  <a:lnTo>
                    <a:pt x="29" y="462"/>
                  </a:lnTo>
                  <a:lnTo>
                    <a:pt x="24" y="462"/>
                  </a:lnTo>
                  <a:lnTo>
                    <a:pt x="24" y="464"/>
                  </a:lnTo>
                  <a:lnTo>
                    <a:pt x="24" y="466"/>
                  </a:lnTo>
                  <a:lnTo>
                    <a:pt x="24" y="469"/>
                  </a:lnTo>
                  <a:lnTo>
                    <a:pt x="24" y="471"/>
                  </a:lnTo>
                  <a:lnTo>
                    <a:pt x="24" y="471"/>
                  </a:lnTo>
                  <a:lnTo>
                    <a:pt x="26" y="471"/>
                  </a:lnTo>
                  <a:lnTo>
                    <a:pt x="29" y="471"/>
                  </a:lnTo>
                  <a:lnTo>
                    <a:pt x="29" y="469"/>
                  </a:lnTo>
                  <a:lnTo>
                    <a:pt x="29" y="469"/>
                  </a:lnTo>
                  <a:lnTo>
                    <a:pt x="29" y="466"/>
                  </a:lnTo>
                  <a:lnTo>
                    <a:pt x="31" y="466"/>
                  </a:lnTo>
                  <a:lnTo>
                    <a:pt x="31" y="466"/>
                  </a:lnTo>
                  <a:lnTo>
                    <a:pt x="31" y="466"/>
                  </a:lnTo>
                  <a:lnTo>
                    <a:pt x="31" y="469"/>
                  </a:lnTo>
                  <a:lnTo>
                    <a:pt x="31" y="469"/>
                  </a:lnTo>
                  <a:lnTo>
                    <a:pt x="31" y="469"/>
                  </a:lnTo>
                  <a:lnTo>
                    <a:pt x="33" y="469"/>
                  </a:lnTo>
                  <a:lnTo>
                    <a:pt x="33" y="469"/>
                  </a:lnTo>
                  <a:lnTo>
                    <a:pt x="33" y="471"/>
                  </a:lnTo>
                  <a:lnTo>
                    <a:pt x="31" y="471"/>
                  </a:lnTo>
                  <a:lnTo>
                    <a:pt x="33" y="471"/>
                  </a:lnTo>
                  <a:lnTo>
                    <a:pt x="38" y="478"/>
                  </a:lnTo>
                  <a:lnTo>
                    <a:pt x="36" y="476"/>
                  </a:lnTo>
                  <a:lnTo>
                    <a:pt x="36" y="478"/>
                  </a:lnTo>
                  <a:lnTo>
                    <a:pt x="36" y="478"/>
                  </a:lnTo>
                  <a:lnTo>
                    <a:pt x="33" y="478"/>
                  </a:lnTo>
                  <a:lnTo>
                    <a:pt x="33" y="476"/>
                  </a:lnTo>
                  <a:lnTo>
                    <a:pt x="31" y="474"/>
                  </a:lnTo>
                  <a:lnTo>
                    <a:pt x="29" y="471"/>
                  </a:lnTo>
                  <a:lnTo>
                    <a:pt x="31" y="474"/>
                  </a:lnTo>
                  <a:lnTo>
                    <a:pt x="33" y="478"/>
                  </a:lnTo>
                  <a:lnTo>
                    <a:pt x="33" y="483"/>
                  </a:lnTo>
                  <a:lnTo>
                    <a:pt x="33" y="483"/>
                  </a:lnTo>
                  <a:lnTo>
                    <a:pt x="33" y="483"/>
                  </a:lnTo>
                  <a:lnTo>
                    <a:pt x="33" y="485"/>
                  </a:lnTo>
                  <a:lnTo>
                    <a:pt x="33" y="488"/>
                  </a:lnTo>
                  <a:lnTo>
                    <a:pt x="36" y="490"/>
                  </a:lnTo>
                  <a:lnTo>
                    <a:pt x="36" y="490"/>
                  </a:lnTo>
                  <a:lnTo>
                    <a:pt x="36" y="492"/>
                  </a:lnTo>
                  <a:lnTo>
                    <a:pt x="38" y="497"/>
                  </a:lnTo>
                  <a:lnTo>
                    <a:pt x="38" y="500"/>
                  </a:lnTo>
                  <a:lnTo>
                    <a:pt x="40" y="500"/>
                  </a:lnTo>
                  <a:lnTo>
                    <a:pt x="47" y="502"/>
                  </a:lnTo>
                  <a:lnTo>
                    <a:pt x="47" y="504"/>
                  </a:lnTo>
                  <a:lnTo>
                    <a:pt x="45" y="504"/>
                  </a:lnTo>
                  <a:lnTo>
                    <a:pt x="43" y="504"/>
                  </a:lnTo>
                  <a:lnTo>
                    <a:pt x="40" y="504"/>
                  </a:lnTo>
                  <a:lnTo>
                    <a:pt x="38" y="502"/>
                  </a:lnTo>
                  <a:lnTo>
                    <a:pt x="38" y="504"/>
                  </a:lnTo>
                  <a:lnTo>
                    <a:pt x="40" y="507"/>
                  </a:lnTo>
                  <a:lnTo>
                    <a:pt x="43" y="511"/>
                  </a:lnTo>
                  <a:lnTo>
                    <a:pt x="43" y="514"/>
                  </a:lnTo>
                  <a:lnTo>
                    <a:pt x="43" y="521"/>
                  </a:lnTo>
                  <a:lnTo>
                    <a:pt x="45" y="523"/>
                  </a:lnTo>
                  <a:lnTo>
                    <a:pt x="45" y="523"/>
                  </a:lnTo>
                  <a:lnTo>
                    <a:pt x="45" y="526"/>
                  </a:lnTo>
                  <a:lnTo>
                    <a:pt x="45" y="526"/>
                  </a:lnTo>
                  <a:lnTo>
                    <a:pt x="45" y="528"/>
                  </a:lnTo>
                  <a:lnTo>
                    <a:pt x="45" y="530"/>
                  </a:lnTo>
                  <a:lnTo>
                    <a:pt x="47" y="533"/>
                  </a:lnTo>
                  <a:lnTo>
                    <a:pt x="50" y="537"/>
                  </a:lnTo>
                  <a:lnTo>
                    <a:pt x="52" y="540"/>
                  </a:lnTo>
                  <a:lnTo>
                    <a:pt x="57" y="545"/>
                  </a:lnTo>
                  <a:lnTo>
                    <a:pt x="57" y="549"/>
                  </a:lnTo>
                  <a:lnTo>
                    <a:pt x="59" y="554"/>
                  </a:lnTo>
                  <a:lnTo>
                    <a:pt x="62" y="561"/>
                  </a:lnTo>
                  <a:lnTo>
                    <a:pt x="64" y="571"/>
                  </a:lnTo>
                  <a:lnTo>
                    <a:pt x="64" y="573"/>
                  </a:lnTo>
                  <a:lnTo>
                    <a:pt x="66" y="568"/>
                  </a:lnTo>
                  <a:lnTo>
                    <a:pt x="69" y="568"/>
                  </a:lnTo>
                  <a:lnTo>
                    <a:pt x="69" y="571"/>
                  </a:lnTo>
                  <a:lnTo>
                    <a:pt x="69" y="571"/>
                  </a:lnTo>
                  <a:lnTo>
                    <a:pt x="69" y="571"/>
                  </a:lnTo>
                  <a:lnTo>
                    <a:pt x="69" y="573"/>
                  </a:lnTo>
                  <a:lnTo>
                    <a:pt x="71" y="573"/>
                  </a:lnTo>
                  <a:lnTo>
                    <a:pt x="71" y="575"/>
                  </a:lnTo>
                  <a:lnTo>
                    <a:pt x="74" y="575"/>
                  </a:lnTo>
                  <a:lnTo>
                    <a:pt x="71" y="575"/>
                  </a:lnTo>
                  <a:lnTo>
                    <a:pt x="71" y="575"/>
                  </a:lnTo>
                  <a:lnTo>
                    <a:pt x="69" y="575"/>
                  </a:lnTo>
                  <a:lnTo>
                    <a:pt x="69" y="575"/>
                  </a:lnTo>
                  <a:lnTo>
                    <a:pt x="66" y="575"/>
                  </a:lnTo>
                  <a:lnTo>
                    <a:pt x="66" y="575"/>
                  </a:lnTo>
                  <a:lnTo>
                    <a:pt x="66" y="578"/>
                  </a:lnTo>
                  <a:lnTo>
                    <a:pt x="66" y="578"/>
                  </a:lnTo>
                  <a:lnTo>
                    <a:pt x="66" y="578"/>
                  </a:lnTo>
                  <a:lnTo>
                    <a:pt x="66" y="578"/>
                  </a:lnTo>
                  <a:lnTo>
                    <a:pt x="66" y="578"/>
                  </a:lnTo>
                  <a:lnTo>
                    <a:pt x="66" y="578"/>
                  </a:lnTo>
                  <a:lnTo>
                    <a:pt x="66" y="578"/>
                  </a:lnTo>
                  <a:lnTo>
                    <a:pt x="66" y="580"/>
                  </a:lnTo>
                  <a:lnTo>
                    <a:pt x="66" y="587"/>
                  </a:lnTo>
                  <a:lnTo>
                    <a:pt x="66" y="590"/>
                  </a:lnTo>
                  <a:lnTo>
                    <a:pt x="69" y="597"/>
                  </a:lnTo>
                  <a:lnTo>
                    <a:pt x="69" y="599"/>
                  </a:lnTo>
                  <a:lnTo>
                    <a:pt x="69" y="601"/>
                  </a:lnTo>
                  <a:lnTo>
                    <a:pt x="71" y="604"/>
                  </a:lnTo>
                  <a:lnTo>
                    <a:pt x="69" y="601"/>
                  </a:lnTo>
                  <a:lnTo>
                    <a:pt x="69" y="599"/>
                  </a:lnTo>
                  <a:lnTo>
                    <a:pt x="66" y="597"/>
                  </a:lnTo>
                  <a:lnTo>
                    <a:pt x="66" y="599"/>
                  </a:lnTo>
                  <a:lnTo>
                    <a:pt x="69" y="604"/>
                  </a:lnTo>
                  <a:lnTo>
                    <a:pt x="69" y="606"/>
                  </a:lnTo>
                  <a:lnTo>
                    <a:pt x="69" y="606"/>
                  </a:lnTo>
                  <a:lnTo>
                    <a:pt x="69" y="608"/>
                  </a:lnTo>
                  <a:lnTo>
                    <a:pt x="71" y="611"/>
                  </a:lnTo>
                  <a:lnTo>
                    <a:pt x="71" y="613"/>
                  </a:lnTo>
                  <a:lnTo>
                    <a:pt x="74" y="620"/>
                  </a:lnTo>
                  <a:lnTo>
                    <a:pt x="74" y="625"/>
                  </a:lnTo>
                  <a:lnTo>
                    <a:pt x="76" y="632"/>
                  </a:lnTo>
                  <a:lnTo>
                    <a:pt x="76" y="632"/>
                  </a:lnTo>
                  <a:lnTo>
                    <a:pt x="76" y="632"/>
                  </a:lnTo>
                  <a:lnTo>
                    <a:pt x="76" y="634"/>
                  </a:lnTo>
                  <a:lnTo>
                    <a:pt x="76" y="637"/>
                  </a:lnTo>
                  <a:lnTo>
                    <a:pt x="78" y="639"/>
                  </a:lnTo>
                  <a:lnTo>
                    <a:pt x="78" y="639"/>
                  </a:lnTo>
                  <a:lnTo>
                    <a:pt x="78" y="642"/>
                  </a:lnTo>
                  <a:lnTo>
                    <a:pt x="78" y="646"/>
                  </a:lnTo>
                  <a:lnTo>
                    <a:pt x="83" y="668"/>
                  </a:lnTo>
                  <a:lnTo>
                    <a:pt x="88" y="668"/>
                  </a:lnTo>
                  <a:lnTo>
                    <a:pt x="92" y="668"/>
                  </a:lnTo>
                  <a:lnTo>
                    <a:pt x="97" y="665"/>
                  </a:lnTo>
                  <a:lnTo>
                    <a:pt x="97" y="668"/>
                  </a:lnTo>
                  <a:lnTo>
                    <a:pt x="95" y="668"/>
                  </a:lnTo>
                  <a:lnTo>
                    <a:pt x="92" y="668"/>
                  </a:lnTo>
                  <a:lnTo>
                    <a:pt x="90" y="670"/>
                  </a:lnTo>
                  <a:lnTo>
                    <a:pt x="90" y="670"/>
                  </a:lnTo>
                  <a:lnTo>
                    <a:pt x="88" y="672"/>
                  </a:lnTo>
                  <a:lnTo>
                    <a:pt x="88" y="672"/>
                  </a:lnTo>
                  <a:lnTo>
                    <a:pt x="88" y="672"/>
                  </a:lnTo>
                  <a:lnTo>
                    <a:pt x="83" y="670"/>
                  </a:lnTo>
                  <a:lnTo>
                    <a:pt x="83" y="672"/>
                  </a:lnTo>
                  <a:lnTo>
                    <a:pt x="85" y="672"/>
                  </a:lnTo>
                  <a:lnTo>
                    <a:pt x="85" y="675"/>
                  </a:lnTo>
                  <a:lnTo>
                    <a:pt x="88" y="675"/>
                  </a:lnTo>
                  <a:lnTo>
                    <a:pt x="88" y="677"/>
                  </a:lnTo>
                  <a:lnTo>
                    <a:pt x="88" y="679"/>
                  </a:lnTo>
                  <a:lnTo>
                    <a:pt x="92" y="677"/>
                  </a:lnTo>
                  <a:lnTo>
                    <a:pt x="95" y="677"/>
                  </a:lnTo>
                  <a:lnTo>
                    <a:pt x="97" y="677"/>
                  </a:lnTo>
                  <a:lnTo>
                    <a:pt x="97" y="677"/>
                  </a:lnTo>
                  <a:lnTo>
                    <a:pt x="97" y="677"/>
                  </a:lnTo>
                  <a:lnTo>
                    <a:pt x="97" y="679"/>
                  </a:lnTo>
                  <a:lnTo>
                    <a:pt x="97" y="679"/>
                  </a:lnTo>
                  <a:lnTo>
                    <a:pt x="97" y="679"/>
                  </a:lnTo>
                  <a:lnTo>
                    <a:pt x="100" y="682"/>
                  </a:lnTo>
                  <a:lnTo>
                    <a:pt x="100" y="682"/>
                  </a:lnTo>
                  <a:lnTo>
                    <a:pt x="100" y="682"/>
                  </a:lnTo>
                  <a:lnTo>
                    <a:pt x="100" y="684"/>
                  </a:lnTo>
                  <a:lnTo>
                    <a:pt x="100" y="684"/>
                  </a:lnTo>
                  <a:lnTo>
                    <a:pt x="102" y="684"/>
                  </a:lnTo>
                  <a:lnTo>
                    <a:pt x="104" y="684"/>
                  </a:lnTo>
                  <a:lnTo>
                    <a:pt x="104" y="684"/>
                  </a:lnTo>
                  <a:lnTo>
                    <a:pt x="104" y="684"/>
                  </a:lnTo>
                  <a:lnTo>
                    <a:pt x="104" y="684"/>
                  </a:lnTo>
                  <a:lnTo>
                    <a:pt x="104" y="684"/>
                  </a:lnTo>
                  <a:lnTo>
                    <a:pt x="104" y="687"/>
                  </a:lnTo>
                  <a:lnTo>
                    <a:pt x="104" y="687"/>
                  </a:lnTo>
                  <a:lnTo>
                    <a:pt x="104" y="687"/>
                  </a:lnTo>
                  <a:lnTo>
                    <a:pt x="104" y="689"/>
                  </a:lnTo>
                  <a:lnTo>
                    <a:pt x="107" y="689"/>
                  </a:lnTo>
                  <a:lnTo>
                    <a:pt x="107" y="689"/>
                  </a:lnTo>
                  <a:lnTo>
                    <a:pt x="107" y="689"/>
                  </a:lnTo>
                  <a:lnTo>
                    <a:pt x="107" y="689"/>
                  </a:lnTo>
                  <a:lnTo>
                    <a:pt x="109" y="687"/>
                  </a:lnTo>
                  <a:lnTo>
                    <a:pt x="109" y="687"/>
                  </a:lnTo>
                  <a:lnTo>
                    <a:pt x="111" y="687"/>
                  </a:lnTo>
                  <a:lnTo>
                    <a:pt x="111" y="687"/>
                  </a:lnTo>
                  <a:lnTo>
                    <a:pt x="114" y="689"/>
                  </a:lnTo>
                  <a:lnTo>
                    <a:pt x="116" y="689"/>
                  </a:lnTo>
                  <a:lnTo>
                    <a:pt x="116" y="689"/>
                  </a:lnTo>
                  <a:lnTo>
                    <a:pt x="116" y="689"/>
                  </a:lnTo>
                  <a:lnTo>
                    <a:pt x="116" y="691"/>
                  </a:lnTo>
                  <a:lnTo>
                    <a:pt x="116" y="691"/>
                  </a:lnTo>
                  <a:lnTo>
                    <a:pt x="116" y="691"/>
                  </a:lnTo>
                  <a:lnTo>
                    <a:pt x="116" y="694"/>
                  </a:lnTo>
                  <a:lnTo>
                    <a:pt x="116" y="694"/>
                  </a:lnTo>
                  <a:lnTo>
                    <a:pt x="116" y="696"/>
                  </a:lnTo>
                  <a:lnTo>
                    <a:pt x="118" y="696"/>
                  </a:lnTo>
                  <a:lnTo>
                    <a:pt x="118" y="696"/>
                  </a:lnTo>
                  <a:lnTo>
                    <a:pt x="118" y="694"/>
                  </a:lnTo>
                  <a:lnTo>
                    <a:pt x="121" y="694"/>
                  </a:lnTo>
                  <a:lnTo>
                    <a:pt x="121" y="694"/>
                  </a:lnTo>
                  <a:lnTo>
                    <a:pt x="121" y="696"/>
                  </a:lnTo>
                  <a:lnTo>
                    <a:pt x="123" y="698"/>
                  </a:lnTo>
                  <a:lnTo>
                    <a:pt x="123" y="698"/>
                  </a:lnTo>
                  <a:lnTo>
                    <a:pt x="126" y="698"/>
                  </a:lnTo>
                  <a:lnTo>
                    <a:pt x="126" y="698"/>
                  </a:lnTo>
                  <a:lnTo>
                    <a:pt x="126" y="698"/>
                  </a:lnTo>
                  <a:lnTo>
                    <a:pt x="128" y="698"/>
                  </a:lnTo>
                  <a:lnTo>
                    <a:pt x="128" y="698"/>
                  </a:lnTo>
                  <a:lnTo>
                    <a:pt x="128" y="696"/>
                  </a:lnTo>
                  <a:lnTo>
                    <a:pt x="130" y="696"/>
                  </a:lnTo>
                  <a:lnTo>
                    <a:pt x="135" y="698"/>
                  </a:lnTo>
                  <a:lnTo>
                    <a:pt x="135" y="701"/>
                  </a:lnTo>
                  <a:lnTo>
                    <a:pt x="133" y="703"/>
                  </a:lnTo>
                  <a:lnTo>
                    <a:pt x="133" y="703"/>
                  </a:lnTo>
                  <a:lnTo>
                    <a:pt x="133" y="705"/>
                  </a:lnTo>
                  <a:lnTo>
                    <a:pt x="133" y="705"/>
                  </a:lnTo>
                  <a:lnTo>
                    <a:pt x="135" y="708"/>
                  </a:lnTo>
                  <a:lnTo>
                    <a:pt x="135" y="708"/>
                  </a:lnTo>
                  <a:lnTo>
                    <a:pt x="135" y="710"/>
                  </a:lnTo>
                  <a:lnTo>
                    <a:pt x="135" y="710"/>
                  </a:lnTo>
                  <a:lnTo>
                    <a:pt x="137" y="710"/>
                  </a:lnTo>
                  <a:lnTo>
                    <a:pt x="137" y="710"/>
                  </a:lnTo>
                  <a:lnTo>
                    <a:pt x="137" y="710"/>
                  </a:lnTo>
                  <a:lnTo>
                    <a:pt x="137" y="710"/>
                  </a:lnTo>
                  <a:lnTo>
                    <a:pt x="140" y="713"/>
                  </a:lnTo>
                  <a:lnTo>
                    <a:pt x="140" y="713"/>
                  </a:lnTo>
                  <a:lnTo>
                    <a:pt x="140" y="713"/>
                  </a:lnTo>
                  <a:lnTo>
                    <a:pt x="140" y="713"/>
                  </a:lnTo>
                  <a:lnTo>
                    <a:pt x="140" y="713"/>
                  </a:lnTo>
                  <a:lnTo>
                    <a:pt x="140" y="713"/>
                  </a:lnTo>
                  <a:lnTo>
                    <a:pt x="145" y="713"/>
                  </a:lnTo>
                  <a:lnTo>
                    <a:pt x="145" y="713"/>
                  </a:lnTo>
                  <a:lnTo>
                    <a:pt x="145" y="713"/>
                  </a:lnTo>
                  <a:lnTo>
                    <a:pt x="147" y="713"/>
                  </a:lnTo>
                  <a:lnTo>
                    <a:pt x="147" y="713"/>
                  </a:lnTo>
                  <a:lnTo>
                    <a:pt x="147" y="715"/>
                  </a:lnTo>
                  <a:lnTo>
                    <a:pt x="147" y="715"/>
                  </a:lnTo>
                  <a:lnTo>
                    <a:pt x="147" y="715"/>
                  </a:lnTo>
                  <a:lnTo>
                    <a:pt x="145" y="715"/>
                  </a:lnTo>
                  <a:lnTo>
                    <a:pt x="145" y="717"/>
                  </a:lnTo>
                  <a:lnTo>
                    <a:pt x="142" y="717"/>
                  </a:lnTo>
                  <a:lnTo>
                    <a:pt x="142" y="720"/>
                  </a:lnTo>
                  <a:lnTo>
                    <a:pt x="142" y="720"/>
                  </a:lnTo>
                  <a:lnTo>
                    <a:pt x="142" y="722"/>
                  </a:lnTo>
                  <a:lnTo>
                    <a:pt x="142" y="722"/>
                  </a:lnTo>
                  <a:lnTo>
                    <a:pt x="145" y="722"/>
                  </a:lnTo>
                  <a:lnTo>
                    <a:pt x="145" y="724"/>
                  </a:lnTo>
                  <a:lnTo>
                    <a:pt x="147" y="727"/>
                  </a:lnTo>
                  <a:lnTo>
                    <a:pt x="147" y="729"/>
                  </a:lnTo>
                  <a:lnTo>
                    <a:pt x="147" y="732"/>
                  </a:lnTo>
                  <a:lnTo>
                    <a:pt x="149" y="734"/>
                  </a:lnTo>
                  <a:lnTo>
                    <a:pt x="149" y="734"/>
                  </a:lnTo>
                  <a:lnTo>
                    <a:pt x="149" y="734"/>
                  </a:lnTo>
                  <a:lnTo>
                    <a:pt x="149" y="734"/>
                  </a:lnTo>
                  <a:lnTo>
                    <a:pt x="149" y="734"/>
                  </a:lnTo>
                  <a:lnTo>
                    <a:pt x="152" y="734"/>
                  </a:lnTo>
                  <a:lnTo>
                    <a:pt x="152" y="734"/>
                  </a:lnTo>
                  <a:lnTo>
                    <a:pt x="152" y="734"/>
                  </a:lnTo>
                  <a:lnTo>
                    <a:pt x="154" y="736"/>
                  </a:lnTo>
                  <a:lnTo>
                    <a:pt x="166" y="748"/>
                  </a:lnTo>
                  <a:lnTo>
                    <a:pt x="168" y="750"/>
                  </a:lnTo>
                  <a:lnTo>
                    <a:pt x="171" y="750"/>
                  </a:lnTo>
                  <a:lnTo>
                    <a:pt x="173" y="753"/>
                  </a:lnTo>
                  <a:lnTo>
                    <a:pt x="173" y="753"/>
                  </a:lnTo>
                  <a:lnTo>
                    <a:pt x="175" y="753"/>
                  </a:lnTo>
                  <a:lnTo>
                    <a:pt x="175" y="755"/>
                  </a:lnTo>
                  <a:lnTo>
                    <a:pt x="175" y="755"/>
                  </a:lnTo>
                  <a:lnTo>
                    <a:pt x="175" y="758"/>
                  </a:lnTo>
                  <a:lnTo>
                    <a:pt x="178" y="758"/>
                  </a:lnTo>
                  <a:lnTo>
                    <a:pt x="178" y="758"/>
                  </a:lnTo>
                  <a:lnTo>
                    <a:pt x="180" y="758"/>
                  </a:lnTo>
                  <a:lnTo>
                    <a:pt x="180" y="758"/>
                  </a:lnTo>
                  <a:lnTo>
                    <a:pt x="180" y="758"/>
                  </a:lnTo>
                  <a:lnTo>
                    <a:pt x="182" y="760"/>
                  </a:lnTo>
                  <a:lnTo>
                    <a:pt x="185" y="760"/>
                  </a:lnTo>
                  <a:lnTo>
                    <a:pt x="185" y="760"/>
                  </a:lnTo>
                  <a:lnTo>
                    <a:pt x="187" y="760"/>
                  </a:lnTo>
                  <a:lnTo>
                    <a:pt x="187" y="760"/>
                  </a:lnTo>
                  <a:lnTo>
                    <a:pt x="187" y="760"/>
                  </a:lnTo>
                  <a:lnTo>
                    <a:pt x="190" y="760"/>
                  </a:lnTo>
                  <a:lnTo>
                    <a:pt x="190" y="760"/>
                  </a:lnTo>
                  <a:lnTo>
                    <a:pt x="190" y="760"/>
                  </a:lnTo>
                  <a:lnTo>
                    <a:pt x="192" y="760"/>
                  </a:lnTo>
                  <a:lnTo>
                    <a:pt x="192" y="762"/>
                  </a:lnTo>
                  <a:lnTo>
                    <a:pt x="192" y="765"/>
                  </a:lnTo>
                  <a:lnTo>
                    <a:pt x="192" y="767"/>
                  </a:lnTo>
                  <a:lnTo>
                    <a:pt x="194" y="769"/>
                  </a:lnTo>
                  <a:lnTo>
                    <a:pt x="194" y="772"/>
                  </a:lnTo>
                  <a:lnTo>
                    <a:pt x="197" y="772"/>
                  </a:lnTo>
                  <a:lnTo>
                    <a:pt x="199" y="774"/>
                  </a:lnTo>
                  <a:lnTo>
                    <a:pt x="201" y="774"/>
                  </a:lnTo>
                  <a:lnTo>
                    <a:pt x="204" y="774"/>
                  </a:lnTo>
                  <a:lnTo>
                    <a:pt x="206" y="776"/>
                  </a:lnTo>
                  <a:lnTo>
                    <a:pt x="208" y="776"/>
                  </a:lnTo>
                  <a:lnTo>
                    <a:pt x="213" y="776"/>
                  </a:lnTo>
                  <a:lnTo>
                    <a:pt x="216" y="776"/>
                  </a:lnTo>
                  <a:lnTo>
                    <a:pt x="220" y="774"/>
                  </a:lnTo>
                  <a:lnTo>
                    <a:pt x="225" y="774"/>
                  </a:lnTo>
                  <a:lnTo>
                    <a:pt x="227" y="774"/>
                  </a:lnTo>
                  <a:lnTo>
                    <a:pt x="227" y="774"/>
                  </a:lnTo>
                  <a:lnTo>
                    <a:pt x="227" y="774"/>
                  </a:lnTo>
                  <a:lnTo>
                    <a:pt x="227" y="776"/>
                  </a:lnTo>
                  <a:lnTo>
                    <a:pt x="227" y="781"/>
                  </a:lnTo>
                  <a:lnTo>
                    <a:pt x="227" y="784"/>
                  </a:lnTo>
                  <a:lnTo>
                    <a:pt x="227" y="784"/>
                  </a:lnTo>
                  <a:lnTo>
                    <a:pt x="230" y="786"/>
                  </a:lnTo>
                  <a:lnTo>
                    <a:pt x="230" y="786"/>
                  </a:lnTo>
                  <a:lnTo>
                    <a:pt x="232" y="786"/>
                  </a:lnTo>
                  <a:lnTo>
                    <a:pt x="232" y="786"/>
                  </a:lnTo>
                  <a:lnTo>
                    <a:pt x="234" y="784"/>
                  </a:lnTo>
                  <a:lnTo>
                    <a:pt x="234" y="784"/>
                  </a:lnTo>
                  <a:lnTo>
                    <a:pt x="237" y="784"/>
                  </a:lnTo>
                  <a:lnTo>
                    <a:pt x="237" y="786"/>
                  </a:lnTo>
                  <a:lnTo>
                    <a:pt x="239" y="786"/>
                  </a:lnTo>
                  <a:lnTo>
                    <a:pt x="239" y="786"/>
                  </a:lnTo>
                  <a:lnTo>
                    <a:pt x="239" y="788"/>
                  </a:lnTo>
                  <a:lnTo>
                    <a:pt x="242" y="791"/>
                  </a:lnTo>
                  <a:lnTo>
                    <a:pt x="242" y="791"/>
                  </a:lnTo>
                  <a:lnTo>
                    <a:pt x="244" y="791"/>
                  </a:lnTo>
                  <a:lnTo>
                    <a:pt x="244" y="791"/>
                  </a:lnTo>
                  <a:lnTo>
                    <a:pt x="244" y="791"/>
                  </a:lnTo>
                  <a:lnTo>
                    <a:pt x="246" y="791"/>
                  </a:lnTo>
                  <a:lnTo>
                    <a:pt x="246" y="791"/>
                  </a:lnTo>
                  <a:lnTo>
                    <a:pt x="246" y="791"/>
                  </a:lnTo>
                  <a:lnTo>
                    <a:pt x="249" y="791"/>
                  </a:lnTo>
                  <a:lnTo>
                    <a:pt x="249" y="793"/>
                  </a:lnTo>
                  <a:lnTo>
                    <a:pt x="251" y="795"/>
                  </a:lnTo>
                  <a:lnTo>
                    <a:pt x="253" y="798"/>
                  </a:lnTo>
                  <a:lnTo>
                    <a:pt x="253" y="798"/>
                  </a:lnTo>
                  <a:lnTo>
                    <a:pt x="256" y="798"/>
                  </a:lnTo>
                  <a:lnTo>
                    <a:pt x="258" y="798"/>
                  </a:lnTo>
                  <a:lnTo>
                    <a:pt x="258" y="800"/>
                  </a:lnTo>
                  <a:lnTo>
                    <a:pt x="258" y="798"/>
                  </a:lnTo>
                  <a:lnTo>
                    <a:pt x="261" y="798"/>
                  </a:lnTo>
                  <a:lnTo>
                    <a:pt x="261" y="798"/>
                  </a:lnTo>
                  <a:lnTo>
                    <a:pt x="263" y="798"/>
                  </a:lnTo>
                  <a:lnTo>
                    <a:pt x="263" y="798"/>
                  </a:lnTo>
                  <a:lnTo>
                    <a:pt x="263" y="800"/>
                  </a:lnTo>
                  <a:lnTo>
                    <a:pt x="263" y="800"/>
                  </a:lnTo>
                  <a:lnTo>
                    <a:pt x="265" y="803"/>
                  </a:lnTo>
                  <a:lnTo>
                    <a:pt x="265" y="805"/>
                  </a:lnTo>
                  <a:lnTo>
                    <a:pt x="265" y="807"/>
                  </a:lnTo>
                  <a:lnTo>
                    <a:pt x="268" y="807"/>
                  </a:lnTo>
                  <a:lnTo>
                    <a:pt x="268" y="805"/>
                  </a:lnTo>
                  <a:lnTo>
                    <a:pt x="268" y="805"/>
                  </a:lnTo>
                  <a:lnTo>
                    <a:pt x="270" y="805"/>
                  </a:lnTo>
                  <a:lnTo>
                    <a:pt x="270" y="803"/>
                  </a:lnTo>
                  <a:lnTo>
                    <a:pt x="272" y="803"/>
                  </a:lnTo>
                  <a:lnTo>
                    <a:pt x="275" y="803"/>
                  </a:lnTo>
                  <a:lnTo>
                    <a:pt x="277" y="803"/>
                  </a:lnTo>
                  <a:lnTo>
                    <a:pt x="279" y="803"/>
                  </a:lnTo>
                  <a:lnTo>
                    <a:pt x="282" y="805"/>
                  </a:lnTo>
                  <a:lnTo>
                    <a:pt x="282" y="805"/>
                  </a:lnTo>
                  <a:lnTo>
                    <a:pt x="282" y="807"/>
                  </a:lnTo>
                  <a:lnTo>
                    <a:pt x="282" y="810"/>
                  </a:lnTo>
                  <a:lnTo>
                    <a:pt x="282" y="810"/>
                  </a:lnTo>
                  <a:lnTo>
                    <a:pt x="282" y="812"/>
                  </a:lnTo>
                  <a:lnTo>
                    <a:pt x="284" y="812"/>
                  </a:lnTo>
                  <a:lnTo>
                    <a:pt x="287" y="812"/>
                  </a:lnTo>
                  <a:lnTo>
                    <a:pt x="289" y="812"/>
                  </a:lnTo>
                  <a:lnTo>
                    <a:pt x="306" y="810"/>
                  </a:lnTo>
                  <a:lnTo>
                    <a:pt x="306" y="812"/>
                  </a:lnTo>
                  <a:lnTo>
                    <a:pt x="313" y="812"/>
                  </a:lnTo>
                  <a:lnTo>
                    <a:pt x="313" y="812"/>
                  </a:lnTo>
                  <a:lnTo>
                    <a:pt x="315" y="810"/>
                  </a:lnTo>
                  <a:lnTo>
                    <a:pt x="315" y="803"/>
                  </a:lnTo>
                  <a:lnTo>
                    <a:pt x="317" y="798"/>
                  </a:lnTo>
                  <a:lnTo>
                    <a:pt x="322" y="793"/>
                  </a:lnTo>
                  <a:lnTo>
                    <a:pt x="324" y="791"/>
                  </a:lnTo>
                  <a:lnTo>
                    <a:pt x="324" y="791"/>
                  </a:lnTo>
                  <a:lnTo>
                    <a:pt x="327" y="791"/>
                  </a:lnTo>
                  <a:lnTo>
                    <a:pt x="329" y="791"/>
                  </a:lnTo>
                  <a:lnTo>
                    <a:pt x="332" y="791"/>
                  </a:lnTo>
                  <a:lnTo>
                    <a:pt x="334" y="788"/>
                  </a:lnTo>
                  <a:lnTo>
                    <a:pt x="334" y="791"/>
                  </a:lnTo>
                  <a:lnTo>
                    <a:pt x="336" y="791"/>
                  </a:lnTo>
                  <a:lnTo>
                    <a:pt x="343" y="798"/>
                  </a:lnTo>
                  <a:lnTo>
                    <a:pt x="343" y="798"/>
                  </a:lnTo>
                  <a:lnTo>
                    <a:pt x="346" y="798"/>
                  </a:lnTo>
                  <a:lnTo>
                    <a:pt x="346" y="795"/>
                  </a:lnTo>
                  <a:lnTo>
                    <a:pt x="346" y="793"/>
                  </a:lnTo>
                  <a:lnTo>
                    <a:pt x="348" y="793"/>
                  </a:lnTo>
                  <a:lnTo>
                    <a:pt x="348" y="793"/>
                  </a:lnTo>
                  <a:lnTo>
                    <a:pt x="350" y="793"/>
                  </a:lnTo>
                  <a:lnTo>
                    <a:pt x="353" y="791"/>
                  </a:lnTo>
                  <a:lnTo>
                    <a:pt x="358" y="793"/>
                  </a:lnTo>
                  <a:lnTo>
                    <a:pt x="360" y="791"/>
                  </a:lnTo>
                  <a:lnTo>
                    <a:pt x="362" y="791"/>
                  </a:lnTo>
                  <a:lnTo>
                    <a:pt x="362" y="791"/>
                  </a:lnTo>
                  <a:lnTo>
                    <a:pt x="365" y="791"/>
                  </a:lnTo>
                  <a:lnTo>
                    <a:pt x="365" y="791"/>
                  </a:lnTo>
                  <a:lnTo>
                    <a:pt x="367" y="791"/>
                  </a:lnTo>
                  <a:lnTo>
                    <a:pt x="369" y="793"/>
                  </a:lnTo>
                  <a:lnTo>
                    <a:pt x="369" y="793"/>
                  </a:lnTo>
                  <a:lnTo>
                    <a:pt x="372" y="793"/>
                  </a:lnTo>
                  <a:lnTo>
                    <a:pt x="374" y="793"/>
                  </a:lnTo>
                  <a:lnTo>
                    <a:pt x="377" y="793"/>
                  </a:lnTo>
                  <a:lnTo>
                    <a:pt x="379" y="793"/>
                  </a:lnTo>
                  <a:lnTo>
                    <a:pt x="381" y="793"/>
                  </a:lnTo>
                  <a:lnTo>
                    <a:pt x="384" y="791"/>
                  </a:lnTo>
                  <a:lnTo>
                    <a:pt x="384" y="788"/>
                  </a:lnTo>
                  <a:lnTo>
                    <a:pt x="386" y="784"/>
                  </a:lnTo>
                  <a:lnTo>
                    <a:pt x="386" y="781"/>
                  </a:lnTo>
                  <a:lnTo>
                    <a:pt x="388" y="779"/>
                  </a:lnTo>
                  <a:lnTo>
                    <a:pt x="388" y="776"/>
                  </a:lnTo>
                  <a:lnTo>
                    <a:pt x="391" y="776"/>
                  </a:lnTo>
                  <a:lnTo>
                    <a:pt x="393" y="776"/>
                  </a:lnTo>
                  <a:lnTo>
                    <a:pt x="405" y="774"/>
                  </a:lnTo>
                  <a:lnTo>
                    <a:pt x="407" y="774"/>
                  </a:lnTo>
                  <a:lnTo>
                    <a:pt x="407" y="774"/>
                  </a:lnTo>
                  <a:lnTo>
                    <a:pt x="410" y="774"/>
                  </a:lnTo>
                  <a:lnTo>
                    <a:pt x="410" y="772"/>
                  </a:lnTo>
                  <a:lnTo>
                    <a:pt x="412" y="769"/>
                  </a:lnTo>
                  <a:lnTo>
                    <a:pt x="414" y="765"/>
                  </a:lnTo>
                  <a:lnTo>
                    <a:pt x="417" y="762"/>
                  </a:lnTo>
                  <a:lnTo>
                    <a:pt x="417" y="762"/>
                  </a:lnTo>
                  <a:lnTo>
                    <a:pt x="419" y="760"/>
                  </a:lnTo>
                  <a:lnTo>
                    <a:pt x="419" y="760"/>
                  </a:lnTo>
                  <a:lnTo>
                    <a:pt x="419" y="760"/>
                  </a:lnTo>
                  <a:lnTo>
                    <a:pt x="421" y="758"/>
                  </a:lnTo>
                  <a:lnTo>
                    <a:pt x="421" y="758"/>
                  </a:lnTo>
                  <a:lnTo>
                    <a:pt x="421" y="758"/>
                  </a:lnTo>
                  <a:lnTo>
                    <a:pt x="421" y="758"/>
                  </a:lnTo>
                  <a:lnTo>
                    <a:pt x="421" y="755"/>
                  </a:lnTo>
                  <a:lnTo>
                    <a:pt x="421" y="755"/>
                  </a:lnTo>
                  <a:lnTo>
                    <a:pt x="421" y="755"/>
                  </a:lnTo>
                  <a:lnTo>
                    <a:pt x="421" y="753"/>
                  </a:lnTo>
                  <a:lnTo>
                    <a:pt x="417" y="748"/>
                  </a:lnTo>
                  <a:lnTo>
                    <a:pt x="417" y="748"/>
                  </a:lnTo>
                  <a:lnTo>
                    <a:pt x="417" y="748"/>
                  </a:lnTo>
                  <a:lnTo>
                    <a:pt x="414" y="746"/>
                  </a:lnTo>
                  <a:lnTo>
                    <a:pt x="410" y="746"/>
                  </a:lnTo>
                  <a:lnTo>
                    <a:pt x="391" y="746"/>
                  </a:lnTo>
                  <a:lnTo>
                    <a:pt x="388" y="743"/>
                  </a:lnTo>
                  <a:lnTo>
                    <a:pt x="388" y="743"/>
                  </a:lnTo>
                  <a:lnTo>
                    <a:pt x="388" y="741"/>
                  </a:lnTo>
                  <a:lnTo>
                    <a:pt x="388" y="741"/>
                  </a:lnTo>
                  <a:lnTo>
                    <a:pt x="386" y="739"/>
                  </a:lnTo>
                  <a:lnTo>
                    <a:pt x="386" y="739"/>
                  </a:lnTo>
                  <a:lnTo>
                    <a:pt x="386" y="739"/>
                  </a:lnTo>
                  <a:lnTo>
                    <a:pt x="388" y="736"/>
                  </a:lnTo>
                  <a:lnTo>
                    <a:pt x="388" y="736"/>
                  </a:lnTo>
                  <a:lnTo>
                    <a:pt x="388" y="734"/>
                  </a:lnTo>
                  <a:lnTo>
                    <a:pt x="393" y="732"/>
                  </a:lnTo>
                  <a:lnTo>
                    <a:pt x="398" y="729"/>
                  </a:lnTo>
                  <a:lnTo>
                    <a:pt x="398" y="727"/>
                  </a:lnTo>
                  <a:lnTo>
                    <a:pt x="400" y="724"/>
                  </a:lnTo>
                  <a:lnTo>
                    <a:pt x="403" y="722"/>
                  </a:lnTo>
                  <a:lnTo>
                    <a:pt x="403" y="722"/>
                  </a:lnTo>
                  <a:lnTo>
                    <a:pt x="405" y="715"/>
                  </a:lnTo>
                  <a:lnTo>
                    <a:pt x="405" y="713"/>
                  </a:lnTo>
                  <a:lnTo>
                    <a:pt x="405" y="710"/>
                  </a:lnTo>
                  <a:lnTo>
                    <a:pt x="403" y="710"/>
                  </a:lnTo>
                  <a:lnTo>
                    <a:pt x="403" y="710"/>
                  </a:lnTo>
                  <a:lnTo>
                    <a:pt x="400" y="710"/>
                  </a:lnTo>
                  <a:lnTo>
                    <a:pt x="400" y="710"/>
                  </a:lnTo>
                  <a:lnTo>
                    <a:pt x="400" y="710"/>
                  </a:lnTo>
                  <a:lnTo>
                    <a:pt x="400" y="710"/>
                  </a:lnTo>
                  <a:lnTo>
                    <a:pt x="400" y="710"/>
                  </a:lnTo>
                  <a:lnTo>
                    <a:pt x="400" y="710"/>
                  </a:lnTo>
                  <a:lnTo>
                    <a:pt x="400" y="708"/>
                  </a:lnTo>
                  <a:lnTo>
                    <a:pt x="400" y="708"/>
                  </a:lnTo>
                  <a:lnTo>
                    <a:pt x="400" y="705"/>
                  </a:lnTo>
                  <a:lnTo>
                    <a:pt x="398" y="705"/>
                  </a:lnTo>
                  <a:lnTo>
                    <a:pt x="398" y="703"/>
                  </a:lnTo>
                  <a:lnTo>
                    <a:pt x="398" y="701"/>
                  </a:lnTo>
                  <a:lnTo>
                    <a:pt x="400" y="696"/>
                  </a:lnTo>
                  <a:lnTo>
                    <a:pt x="403" y="689"/>
                  </a:lnTo>
                  <a:lnTo>
                    <a:pt x="405" y="689"/>
                  </a:lnTo>
                  <a:lnTo>
                    <a:pt x="407" y="689"/>
                  </a:lnTo>
                  <a:lnTo>
                    <a:pt x="407" y="689"/>
                  </a:lnTo>
                  <a:lnTo>
                    <a:pt x="410" y="689"/>
                  </a:lnTo>
                  <a:lnTo>
                    <a:pt x="412" y="689"/>
                  </a:lnTo>
                  <a:lnTo>
                    <a:pt x="412" y="689"/>
                  </a:lnTo>
                  <a:lnTo>
                    <a:pt x="414" y="689"/>
                  </a:lnTo>
                  <a:lnTo>
                    <a:pt x="419" y="687"/>
                  </a:lnTo>
                  <a:lnTo>
                    <a:pt x="419" y="687"/>
                  </a:lnTo>
                  <a:lnTo>
                    <a:pt x="421" y="684"/>
                  </a:lnTo>
                  <a:lnTo>
                    <a:pt x="421" y="684"/>
                  </a:lnTo>
                  <a:lnTo>
                    <a:pt x="421" y="684"/>
                  </a:lnTo>
                  <a:lnTo>
                    <a:pt x="421" y="682"/>
                  </a:lnTo>
                  <a:lnTo>
                    <a:pt x="419" y="682"/>
                  </a:lnTo>
                  <a:lnTo>
                    <a:pt x="419" y="682"/>
                  </a:lnTo>
                  <a:lnTo>
                    <a:pt x="419" y="679"/>
                  </a:lnTo>
                  <a:lnTo>
                    <a:pt x="421" y="679"/>
                  </a:lnTo>
                  <a:lnTo>
                    <a:pt x="421" y="677"/>
                  </a:lnTo>
                  <a:lnTo>
                    <a:pt x="424" y="675"/>
                  </a:lnTo>
                  <a:lnTo>
                    <a:pt x="426" y="668"/>
                  </a:lnTo>
                  <a:lnTo>
                    <a:pt x="431" y="668"/>
                  </a:lnTo>
                  <a:lnTo>
                    <a:pt x="436" y="665"/>
                  </a:lnTo>
                  <a:lnTo>
                    <a:pt x="438" y="668"/>
                  </a:lnTo>
                  <a:lnTo>
                    <a:pt x="438" y="668"/>
                  </a:lnTo>
                  <a:lnTo>
                    <a:pt x="440" y="668"/>
                  </a:lnTo>
                  <a:lnTo>
                    <a:pt x="440" y="668"/>
                  </a:lnTo>
                  <a:lnTo>
                    <a:pt x="440" y="670"/>
                  </a:lnTo>
                  <a:lnTo>
                    <a:pt x="443" y="670"/>
                  </a:lnTo>
                  <a:lnTo>
                    <a:pt x="443" y="672"/>
                  </a:lnTo>
                  <a:lnTo>
                    <a:pt x="445" y="675"/>
                  </a:lnTo>
                  <a:lnTo>
                    <a:pt x="448" y="675"/>
                  </a:lnTo>
                  <a:lnTo>
                    <a:pt x="448" y="675"/>
                  </a:lnTo>
                  <a:lnTo>
                    <a:pt x="450" y="675"/>
                  </a:lnTo>
                  <a:lnTo>
                    <a:pt x="450" y="672"/>
                  </a:lnTo>
                  <a:lnTo>
                    <a:pt x="450" y="672"/>
                  </a:lnTo>
                  <a:lnTo>
                    <a:pt x="450" y="672"/>
                  </a:lnTo>
                  <a:lnTo>
                    <a:pt x="452" y="670"/>
                  </a:lnTo>
                  <a:lnTo>
                    <a:pt x="452" y="670"/>
                  </a:lnTo>
                  <a:lnTo>
                    <a:pt x="455" y="670"/>
                  </a:lnTo>
                  <a:lnTo>
                    <a:pt x="457" y="672"/>
                  </a:lnTo>
                  <a:lnTo>
                    <a:pt x="464" y="677"/>
                  </a:lnTo>
                  <a:lnTo>
                    <a:pt x="466" y="677"/>
                  </a:lnTo>
                  <a:lnTo>
                    <a:pt x="474" y="679"/>
                  </a:lnTo>
                  <a:lnTo>
                    <a:pt x="476" y="679"/>
                  </a:lnTo>
                  <a:lnTo>
                    <a:pt x="476" y="677"/>
                  </a:lnTo>
                  <a:lnTo>
                    <a:pt x="476" y="675"/>
                  </a:lnTo>
                  <a:lnTo>
                    <a:pt x="476" y="675"/>
                  </a:lnTo>
                  <a:lnTo>
                    <a:pt x="476" y="672"/>
                  </a:lnTo>
                  <a:lnTo>
                    <a:pt x="476" y="670"/>
                  </a:lnTo>
                  <a:lnTo>
                    <a:pt x="476" y="670"/>
                  </a:lnTo>
                  <a:lnTo>
                    <a:pt x="476" y="668"/>
                  </a:lnTo>
                  <a:lnTo>
                    <a:pt x="476" y="668"/>
                  </a:lnTo>
                  <a:lnTo>
                    <a:pt x="476" y="668"/>
                  </a:lnTo>
                  <a:lnTo>
                    <a:pt x="478" y="668"/>
                  </a:lnTo>
                  <a:lnTo>
                    <a:pt x="478" y="668"/>
                  </a:lnTo>
                  <a:lnTo>
                    <a:pt x="478" y="670"/>
                  </a:lnTo>
                  <a:lnTo>
                    <a:pt x="481" y="670"/>
                  </a:lnTo>
                  <a:lnTo>
                    <a:pt x="481" y="670"/>
                  </a:lnTo>
                  <a:lnTo>
                    <a:pt x="481" y="670"/>
                  </a:lnTo>
                  <a:lnTo>
                    <a:pt x="481" y="670"/>
                  </a:lnTo>
                  <a:lnTo>
                    <a:pt x="483" y="668"/>
                  </a:lnTo>
                  <a:lnTo>
                    <a:pt x="483" y="668"/>
                  </a:lnTo>
                  <a:lnTo>
                    <a:pt x="483" y="668"/>
                  </a:lnTo>
                  <a:lnTo>
                    <a:pt x="485" y="668"/>
                  </a:lnTo>
                  <a:lnTo>
                    <a:pt x="485" y="668"/>
                  </a:lnTo>
                  <a:lnTo>
                    <a:pt x="485" y="668"/>
                  </a:lnTo>
                  <a:lnTo>
                    <a:pt x="488" y="668"/>
                  </a:lnTo>
                  <a:lnTo>
                    <a:pt x="488" y="665"/>
                  </a:lnTo>
                  <a:lnTo>
                    <a:pt x="488" y="663"/>
                  </a:lnTo>
                  <a:lnTo>
                    <a:pt x="488" y="663"/>
                  </a:lnTo>
                  <a:lnTo>
                    <a:pt x="488" y="661"/>
                  </a:lnTo>
                  <a:lnTo>
                    <a:pt x="488" y="661"/>
                  </a:lnTo>
                  <a:lnTo>
                    <a:pt x="490" y="661"/>
                  </a:lnTo>
                  <a:lnTo>
                    <a:pt x="490" y="661"/>
                  </a:lnTo>
                  <a:lnTo>
                    <a:pt x="490" y="661"/>
                  </a:lnTo>
                  <a:lnTo>
                    <a:pt x="490" y="663"/>
                  </a:lnTo>
                  <a:lnTo>
                    <a:pt x="497" y="668"/>
                  </a:lnTo>
                  <a:lnTo>
                    <a:pt x="500" y="668"/>
                  </a:lnTo>
                  <a:lnTo>
                    <a:pt x="502" y="668"/>
                  </a:lnTo>
                  <a:lnTo>
                    <a:pt x="502" y="668"/>
                  </a:lnTo>
                  <a:lnTo>
                    <a:pt x="502" y="665"/>
                  </a:lnTo>
                  <a:lnTo>
                    <a:pt x="502" y="665"/>
                  </a:lnTo>
                  <a:lnTo>
                    <a:pt x="500" y="663"/>
                  </a:lnTo>
                  <a:lnTo>
                    <a:pt x="497" y="661"/>
                  </a:lnTo>
                  <a:lnTo>
                    <a:pt x="497" y="661"/>
                  </a:lnTo>
                  <a:lnTo>
                    <a:pt x="495" y="661"/>
                  </a:lnTo>
                  <a:lnTo>
                    <a:pt x="495" y="661"/>
                  </a:lnTo>
                  <a:lnTo>
                    <a:pt x="495" y="658"/>
                  </a:lnTo>
                  <a:lnTo>
                    <a:pt x="495" y="658"/>
                  </a:lnTo>
                  <a:lnTo>
                    <a:pt x="500" y="653"/>
                  </a:lnTo>
                  <a:lnTo>
                    <a:pt x="500" y="651"/>
                  </a:lnTo>
                  <a:lnTo>
                    <a:pt x="500" y="651"/>
                  </a:lnTo>
                  <a:lnTo>
                    <a:pt x="500" y="651"/>
                  </a:lnTo>
                  <a:lnTo>
                    <a:pt x="502" y="649"/>
                  </a:lnTo>
                  <a:lnTo>
                    <a:pt x="502" y="646"/>
                  </a:lnTo>
                  <a:lnTo>
                    <a:pt x="502" y="646"/>
                  </a:lnTo>
                  <a:lnTo>
                    <a:pt x="502" y="646"/>
                  </a:lnTo>
                  <a:lnTo>
                    <a:pt x="504" y="644"/>
                  </a:lnTo>
                  <a:lnTo>
                    <a:pt x="507" y="644"/>
                  </a:lnTo>
                  <a:lnTo>
                    <a:pt x="507" y="642"/>
                  </a:lnTo>
                  <a:lnTo>
                    <a:pt x="507" y="642"/>
                  </a:lnTo>
                  <a:lnTo>
                    <a:pt x="507" y="639"/>
                  </a:lnTo>
                  <a:lnTo>
                    <a:pt x="507" y="637"/>
                  </a:lnTo>
                  <a:lnTo>
                    <a:pt x="509" y="634"/>
                  </a:lnTo>
                  <a:lnTo>
                    <a:pt x="509" y="634"/>
                  </a:lnTo>
                  <a:lnTo>
                    <a:pt x="511" y="632"/>
                  </a:lnTo>
                  <a:lnTo>
                    <a:pt x="511" y="630"/>
                  </a:lnTo>
                  <a:lnTo>
                    <a:pt x="511" y="630"/>
                  </a:lnTo>
                  <a:lnTo>
                    <a:pt x="511" y="627"/>
                  </a:lnTo>
                  <a:lnTo>
                    <a:pt x="511" y="627"/>
                  </a:lnTo>
                  <a:lnTo>
                    <a:pt x="514" y="625"/>
                  </a:lnTo>
                  <a:lnTo>
                    <a:pt x="514" y="625"/>
                  </a:lnTo>
                  <a:lnTo>
                    <a:pt x="514" y="625"/>
                  </a:lnTo>
                  <a:lnTo>
                    <a:pt x="514" y="623"/>
                  </a:lnTo>
                  <a:lnTo>
                    <a:pt x="514" y="620"/>
                  </a:lnTo>
                  <a:lnTo>
                    <a:pt x="514" y="620"/>
                  </a:lnTo>
                  <a:lnTo>
                    <a:pt x="514" y="61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26">
              <a:extLst>
                <a:ext uri="{FF2B5EF4-FFF2-40B4-BE49-F238E27FC236}">
                  <a16:creationId xmlns:a16="http://schemas.microsoft.com/office/drawing/2014/main" id="{DC324764-5880-4BF6-BEFC-DF4057CE86F2}"/>
                </a:ext>
              </a:extLst>
            </p:cNvPr>
            <p:cNvSpPr>
              <a:spLocks/>
            </p:cNvSpPr>
            <p:nvPr/>
          </p:nvSpPr>
          <p:spPr bwMode="auto">
            <a:xfrm>
              <a:off x="3909" y="1836"/>
              <a:ext cx="523" cy="416"/>
            </a:xfrm>
            <a:custGeom>
              <a:avLst/>
              <a:gdLst>
                <a:gd name="T0" fmla="*/ 518 w 523"/>
                <a:gd name="T1" fmla="*/ 71 h 416"/>
                <a:gd name="T2" fmla="*/ 518 w 523"/>
                <a:gd name="T3" fmla="*/ 57 h 416"/>
                <a:gd name="T4" fmla="*/ 509 w 523"/>
                <a:gd name="T5" fmla="*/ 21 h 416"/>
                <a:gd name="T6" fmla="*/ 485 w 523"/>
                <a:gd name="T7" fmla="*/ 2 h 416"/>
                <a:gd name="T8" fmla="*/ 461 w 523"/>
                <a:gd name="T9" fmla="*/ 16 h 416"/>
                <a:gd name="T10" fmla="*/ 440 w 523"/>
                <a:gd name="T11" fmla="*/ 33 h 416"/>
                <a:gd name="T12" fmla="*/ 428 w 523"/>
                <a:gd name="T13" fmla="*/ 83 h 416"/>
                <a:gd name="T14" fmla="*/ 395 w 523"/>
                <a:gd name="T15" fmla="*/ 92 h 416"/>
                <a:gd name="T16" fmla="*/ 359 w 523"/>
                <a:gd name="T17" fmla="*/ 113 h 416"/>
                <a:gd name="T18" fmla="*/ 341 w 523"/>
                <a:gd name="T19" fmla="*/ 104 h 416"/>
                <a:gd name="T20" fmla="*/ 310 w 523"/>
                <a:gd name="T21" fmla="*/ 76 h 416"/>
                <a:gd name="T22" fmla="*/ 272 w 523"/>
                <a:gd name="T23" fmla="*/ 73 h 416"/>
                <a:gd name="T24" fmla="*/ 260 w 523"/>
                <a:gd name="T25" fmla="*/ 97 h 416"/>
                <a:gd name="T26" fmla="*/ 222 w 523"/>
                <a:gd name="T27" fmla="*/ 104 h 416"/>
                <a:gd name="T28" fmla="*/ 201 w 523"/>
                <a:gd name="T29" fmla="*/ 116 h 416"/>
                <a:gd name="T30" fmla="*/ 168 w 523"/>
                <a:gd name="T31" fmla="*/ 104 h 416"/>
                <a:gd name="T32" fmla="*/ 142 w 523"/>
                <a:gd name="T33" fmla="*/ 118 h 416"/>
                <a:gd name="T34" fmla="*/ 118 w 523"/>
                <a:gd name="T35" fmla="*/ 116 h 416"/>
                <a:gd name="T36" fmla="*/ 104 w 523"/>
                <a:gd name="T37" fmla="*/ 99 h 416"/>
                <a:gd name="T38" fmla="*/ 92 w 523"/>
                <a:gd name="T39" fmla="*/ 102 h 416"/>
                <a:gd name="T40" fmla="*/ 75 w 523"/>
                <a:gd name="T41" fmla="*/ 90 h 416"/>
                <a:gd name="T42" fmla="*/ 40 w 523"/>
                <a:gd name="T43" fmla="*/ 102 h 416"/>
                <a:gd name="T44" fmla="*/ 11 w 523"/>
                <a:gd name="T45" fmla="*/ 116 h 416"/>
                <a:gd name="T46" fmla="*/ 4 w 523"/>
                <a:gd name="T47" fmla="*/ 149 h 416"/>
                <a:gd name="T48" fmla="*/ 45 w 523"/>
                <a:gd name="T49" fmla="*/ 196 h 416"/>
                <a:gd name="T50" fmla="*/ 54 w 523"/>
                <a:gd name="T51" fmla="*/ 218 h 416"/>
                <a:gd name="T52" fmla="*/ 68 w 523"/>
                <a:gd name="T53" fmla="*/ 210 h 416"/>
                <a:gd name="T54" fmla="*/ 71 w 523"/>
                <a:gd name="T55" fmla="*/ 232 h 416"/>
                <a:gd name="T56" fmla="*/ 78 w 523"/>
                <a:gd name="T57" fmla="*/ 244 h 416"/>
                <a:gd name="T58" fmla="*/ 90 w 523"/>
                <a:gd name="T59" fmla="*/ 291 h 416"/>
                <a:gd name="T60" fmla="*/ 104 w 523"/>
                <a:gd name="T61" fmla="*/ 291 h 416"/>
                <a:gd name="T62" fmla="*/ 113 w 523"/>
                <a:gd name="T63" fmla="*/ 310 h 416"/>
                <a:gd name="T64" fmla="*/ 85 w 523"/>
                <a:gd name="T65" fmla="*/ 336 h 416"/>
                <a:gd name="T66" fmla="*/ 90 w 523"/>
                <a:gd name="T67" fmla="*/ 362 h 416"/>
                <a:gd name="T68" fmla="*/ 132 w 523"/>
                <a:gd name="T69" fmla="*/ 367 h 416"/>
                <a:gd name="T70" fmla="*/ 180 w 523"/>
                <a:gd name="T71" fmla="*/ 362 h 416"/>
                <a:gd name="T72" fmla="*/ 191 w 523"/>
                <a:gd name="T73" fmla="*/ 395 h 416"/>
                <a:gd name="T74" fmla="*/ 215 w 523"/>
                <a:gd name="T75" fmla="*/ 412 h 416"/>
                <a:gd name="T76" fmla="*/ 272 w 523"/>
                <a:gd name="T77" fmla="*/ 405 h 416"/>
                <a:gd name="T78" fmla="*/ 279 w 523"/>
                <a:gd name="T79" fmla="*/ 412 h 416"/>
                <a:gd name="T80" fmla="*/ 300 w 523"/>
                <a:gd name="T81" fmla="*/ 386 h 416"/>
                <a:gd name="T82" fmla="*/ 300 w 523"/>
                <a:gd name="T83" fmla="*/ 352 h 416"/>
                <a:gd name="T84" fmla="*/ 343 w 523"/>
                <a:gd name="T85" fmla="*/ 371 h 416"/>
                <a:gd name="T86" fmla="*/ 388 w 523"/>
                <a:gd name="T87" fmla="*/ 383 h 416"/>
                <a:gd name="T88" fmla="*/ 395 w 523"/>
                <a:gd name="T89" fmla="*/ 369 h 416"/>
                <a:gd name="T90" fmla="*/ 390 w 523"/>
                <a:gd name="T91" fmla="*/ 352 h 416"/>
                <a:gd name="T92" fmla="*/ 362 w 523"/>
                <a:gd name="T93" fmla="*/ 322 h 416"/>
                <a:gd name="T94" fmla="*/ 355 w 523"/>
                <a:gd name="T95" fmla="*/ 296 h 416"/>
                <a:gd name="T96" fmla="*/ 341 w 523"/>
                <a:gd name="T97" fmla="*/ 289 h 416"/>
                <a:gd name="T98" fmla="*/ 291 w 523"/>
                <a:gd name="T99" fmla="*/ 267 h 416"/>
                <a:gd name="T100" fmla="*/ 286 w 523"/>
                <a:gd name="T101" fmla="*/ 236 h 416"/>
                <a:gd name="T102" fmla="*/ 305 w 523"/>
                <a:gd name="T103" fmla="*/ 218 h 416"/>
                <a:gd name="T104" fmla="*/ 322 w 523"/>
                <a:gd name="T105" fmla="*/ 229 h 416"/>
                <a:gd name="T106" fmla="*/ 343 w 523"/>
                <a:gd name="T107" fmla="*/ 222 h 416"/>
                <a:gd name="T108" fmla="*/ 397 w 523"/>
                <a:gd name="T109" fmla="*/ 189 h 416"/>
                <a:gd name="T110" fmla="*/ 421 w 523"/>
                <a:gd name="T111" fmla="*/ 182 h 416"/>
                <a:gd name="T112" fmla="*/ 440 w 523"/>
                <a:gd name="T113" fmla="*/ 182 h 416"/>
                <a:gd name="T114" fmla="*/ 452 w 523"/>
                <a:gd name="T115" fmla="*/ 170 h 416"/>
                <a:gd name="T116" fmla="*/ 457 w 523"/>
                <a:gd name="T117" fmla="*/ 165 h 416"/>
                <a:gd name="T118" fmla="*/ 478 w 523"/>
                <a:gd name="T119" fmla="*/ 149 h 416"/>
                <a:gd name="T120" fmla="*/ 492 w 523"/>
                <a:gd name="T121" fmla="*/ 137 h 416"/>
                <a:gd name="T122" fmla="*/ 509 w 523"/>
                <a:gd name="T123" fmla="*/ 106 h 416"/>
                <a:gd name="T124" fmla="*/ 506 w 523"/>
                <a:gd name="T125" fmla="*/ 9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416">
                  <a:moveTo>
                    <a:pt x="520" y="87"/>
                  </a:moveTo>
                  <a:lnTo>
                    <a:pt x="520" y="87"/>
                  </a:lnTo>
                  <a:lnTo>
                    <a:pt x="520" y="87"/>
                  </a:lnTo>
                  <a:lnTo>
                    <a:pt x="518" y="85"/>
                  </a:lnTo>
                  <a:lnTo>
                    <a:pt x="520" y="85"/>
                  </a:lnTo>
                  <a:lnTo>
                    <a:pt x="520" y="85"/>
                  </a:lnTo>
                  <a:lnTo>
                    <a:pt x="520" y="83"/>
                  </a:lnTo>
                  <a:lnTo>
                    <a:pt x="523" y="83"/>
                  </a:lnTo>
                  <a:lnTo>
                    <a:pt x="523" y="80"/>
                  </a:lnTo>
                  <a:lnTo>
                    <a:pt x="520" y="80"/>
                  </a:lnTo>
                  <a:lnTo>
                    <a:pt x="520" y="80"/>
                  </a:lnTo>
                  <a:lnTo>
                    <a:pt x="520" y="78"/>
                  </a:lnTo>
                  <a:lnTo>
                    <a:pt x="520" y="78"/>
                  </a:lnTo>
                  <a:lnTo>
                    <a:pt x="520" y="76"/>
                  </a:lnTo>
                  <a:lnTo>
                    <a:pt x="520" y="73"/>
                  </a:lnTo>
                  <a:lnTo>
                    <a:pt x="518" y="73"/>
                  </a:lnTo>
                  <a:lnTo>
                    <a:pt x="518" y="71"/>
                  </a:lnTo>
                  <a:lnTo>
                    <a:pt x="518" y="71"/>
                  </a:lnTo>
                  <a:lnTo>
                    <a:pt x="518" y="71"/>
                  </a:lnTo>
                  <a:lnTo>
                    <a:pt x="513" y="71"/>
                  </a:lnTo>
                  <a:lnTo>
                    <a:pt x="513" y="68"/>
                  </a:lnTo>
                  <a:lnTo>
                    <a:pt x="513" y="68"/>
                  </a:lnTo>
                  <a:lnTo>
                    <a:pt x="513" y="68"/>
                  </a:lnTo>
                  <a:lnTo>
                    <a:pt x="513" y="66"/>
                  </a:lnTo>
                  <a:lnTo>
                    <a:pt x="513" y="66"/>
                  </a:lnTo>
                  <a:lnTo>
                    <a:pt x="513" y="66"/>
                  </a:lnTo>
                  <a:lnTo>
                    <a:pt x="513" y="66"/>
                  </a:lnTo>
                  <a:lnTo>
                    <a:pt x="516" y="66"/>
                  </a:lnTo>
                  <a:lnTo>
                    <a:pt x="516" y="66"/>
                  </a:lnTo>
                  <a:lnTo>
                    <a:pt x="518" y="66"/>
                  </a:lnTo>
                  <a:lnTo>
                    <a:pt x="518" y="66"/>
                  </a:lnTo>
                  <a:lnTo>
                    <a:pt x="518" y="66"/>
                  </a:lnTo>
                  <a:lnTo>
                    <a:pt x="518" y="59"/>
                  </a:lnTo>
                  <a:lnTo>
                    <a:pt x="518" y="57"/>
                  </a:lnTo>
                  <a:lnTo>
                    <a:pt x="520" y="54"/>
                  </a:lnTo>
                  <a:lnTo>
                    <a:pt x="520" y="54"/>
                  </a:lnTo>
                  <a:lnTo>
                    <a:pt x="520" y="49"/>
                  </a:lnTo>
                  <a:lnTo>
                    <a:pt x="520" y="47"/>
                  </a:lnTo>
                  <a:lnTo>
                    <a:pt x="518" y="38"/>
                  </a:lnTo>
                  <a:lnTo>
                    <a:pt x="516" y="35"/>
                  </a:lnTo>
                  <a:lnTo>
                    <a:pt x="516" y="35"/>
                  </a:lnTo>
                  <a:lnTo>
                    <a:pt x="516" y="33"/>
                  </a:lnTo>
                  <a:lnTo>
                    <a:pt x="511" y="28"/>
                  </a:lnTo>
                  <a:lnTo>
                    <a:pt x="511" y="28"/>
                  </a:lnTo>
                  <a:lnTo>
                    <a:pt x="509" y="28"/>
                  </a:lnTo>
                  <a:lnTo>
                    <a:pt x="509" y="28"/>
                  </a:lnTo>
                  <a:lnTo>
                    <a:pt x="509" y="28"/>
                  </a:lnTo>
                  <a:lnTo>
                    <a:pt x="509" y="26"/>
                  </a:lnTo>
                  <a:lnTo>
                    <a:pt x="509" y="26"/>
                  </a:lnTo>
                  <a:lnTo>
                    <a:pt x="509" y="23"/>
                  </a:lnTo>
                  <a:lnTo>
                    <a:pt x="509" y="21"/>
                  </a:lnTo>
                  <a:lnTo>
                    <a:pt x="506" y="19"/>
                  </a:lnTo>
                  <a:lnTo>
                    <a:pt x="506" y="19"/>
                  </a:lnTo>
                  <a:lnTo>
                    <a:pt x="509" y="16"/>
                  </a:lnTo>
                  <a:lnTo>
                    <a:pt x="509" y="16"/>
                  </a:lnTo>
                  <a:lnTo>
                    <a:pt x="509" y="14"/>
                  </a:lnTo>
                  <a:lnTo>
                    <a:pt x="509" y="12"/>
                  </a:lnTo>
                  <a:lnTo>
                    <a:pt x="509" y="12"/>
                  </a:lnTo>
                  <a:lnTo>
                    <a:pt x="509" y="9"/>
                  </a:lnTo>
                  <a:lnTo>
                    <a:pt x="506" y="9"/>
                  </a:lnTo>
                  <a:lnTo>
                    <a:pt x="506" y="9"/>
                  </a:lnTo>
                  <a:lnTo>
                    <a:pt x="502" y="7"/>
                  </a:lnTo>
                  <a:lnTo>
                    <a:pt x="497" y="9"/>
                  </a:lnTo>
                  <a:lnTo>
                    <a:pt x="494" y="7"/>
                  </a:lnTo>
                  <a:lnTo>
                    <a:pt x="487" y="7"/>
                  </a:lnTo>
                  <a:lnTo>
                    <a:pt x="487" y="5"/>
                  </a:lnTo>
                  <a:lnTo>
                    <a:pt x="485" y="2"/>
                  </a:lnTo>
                  <a:lnTo>
                    <a:pt x="485" y="2"/>
                  </a:lnTo>
                  <a:lnTo>
                    <a:pt x="483" y="0"/>
                  </a:lnTo>
                  <a:lnTo>
                    <a:pt x="483" y="0"/>
                  </a:lnTo>
                  <a:lnTo>
                    <a:pt x="480" y="0"/>
                  </a:lnTo>
                  <a:lnTo>
                    <a:pt x="480" y="0"/>
                  </a:lnTo>
                  <a:lnTo>
                    <a:pt x="480" y="0"/>
                  </a:lnTo>
                  <a:lnTo>
                    <a:pt x="478" y="0"/>
                  </a:lnTo>
                  <a:lnTo>
                    <a:pt x="473" y="5"/>
                  </a:lnTo>
                  <a:lnTo>
                    <a:pt x="471" y="7"/>
                  </a:lnTo>
                  <a:lnTo>
                    <a:pt x="471" y="7"/>
                  </a:lnTo>
                  <a:lnTo>
                    <a:pt x="471" y="9"/>
                  </a:lnTo>
                  <a:lnTo>
                    <a:pt x="471" y="9"/>
                  </a:lnTo>
                  <a:lnTo>
                    <a:pt x="468" y="12"/>
                  </a:lnTo>
                  <a:lnTo>
                    <a:pt x="468" y="14"/>
                  </a:lnTo>
                  <a:lnTo>
                    <a:pt x="468" y="16"/>
                  </a:lnTo>
                  <a:lnTo>
                    <a:pt x="466" y="16"/>
                  </a:lnTo>
                  <a:lnTo>
                    <a:pt x="464" y="16"/>
                  </a:lnTo>
                  <a:lnTo>
                    <a:pt x="461" y="16"/>
                  </a:lnTo>
                  <a:lnTo>
                    <a:pt x="461" y="14"/>
                  </a:lnTo>
                  <a:lnTo>
                    <a:pt x="459" y="14"/>
                  </a:lnTo>
                  <a:lnTo>
                    <a:pt x="459" y="14"/>
                  </a:lnTo>
                  <a:lnTo>
                    <a:pt x="459" y="16"/>
                  </a:lnTo>
                  <a:lnTo>
                    <a:pt x="459" y="16"/>
                  </a:lnTo>
                  <a:lnTo>
                    <a:pt x="454" y="16"/>
                  </a:lnTo>
                  <a:lnTo>
                    <a:pt x="454" y="16"/>
                  </a:lnTo>
                  <a:lnTo>
                    <a:pt x="452" y="19"/>
                  </a:lnTo>
                  <a:lnTo>
                    <a:pt x="452" y="21"/>
                  </a:lnTo>
                  <a:lnTo>
                    <a:pt x="452" y="23"/>
                  </a:lnTo>
                  <a:lnTo>
                    <a:pt x="449" y="31"/>
                  </a:lnTo>
                  <a:lnTo>
                    <a:pt x="449" y="31"/>
                  </a:lnTo>
                  <a:lnTo>
                    <a:pt x="449" y="31"/>
                  </a:lnTo>
                  <a:lnTo>
                    <a:pt x="445" y="31"/>
                  </a:lnTo>
                  <a:lnTo>
                    <a:pt x="445" y="31"/>
                  </a:lnTo>
                  <a:lnTo>
                    <a:pt x="440" y="33"/>
                  </a:lnTo>
                  <a:lnTo>
                    <a:pt x="440" y="33"/>
                  </a:lnTo>
                  <a:lnTo>
                    <a:pt x="438" y="35"/>
                  </a:lnTo>
                  <a:lnTo>
                    <a:pt x="433" y="40"/>
                  </a:lnTo>
                  <a:lnTo>
                    <a:pt x="433" y="42"/>
                  </a:lnTo>
                  <a:lnTo>
                    <a:pt x="433" y="42"/>
                  </a:lnTo>
                  <a:lnTo>
                    <a:pt x="433" y="57"/>
                  </a:lnTo>
                  <a:lnTo>
                    <a:pt x="433" y="59"/>
                  </a:lnTo>
                  <a:lnTo>
                    <a:pt x="433" y="59"/>
                  </a:lnTo>
                  <a:lnTo>
                    <a:pt x="430" y="61"/>
                  </a:lnTo>
                  <a:lnTo>
                    <a:pt x="428" y="66"/>
                  </a:lnTo>
                  <a:lnTo>
                    <a:pt x="428" y="66"/>
                  </a:lnTo>
                  <a:lnTo>
                    <a:pt x="428" y="66"/>
                  </a:lnTo>
                  <a:lnTo>
                    <a:pt x="428" y="68"/>
                  </a:lnTo>
                  <a:lnTo>
                    <a:pt x="428" y="68"/>
                  </a:lnTo>
                  <a:lnTo>
                    <a:pt x="428" y="71"/>
                  </a:lnTo>
                  <a:lnTo>
                    <a:pt x="428" y="71"/>
                  </a:lnTo>
                  <a:lnTo>
                    <a:pt x="426" y="78"/>
                  </a:lnTo>
                  <a:lnTo>
                    <a:pt x="428" y="83"/>
                  </a:lnTo>
                  <a:lnTo>
                    <a:pt x="426" y="87"/>
                  </a:lnTo>
                  <a:lnTo>
                    <a:pt x="426" y="87"/>
                  </a:lnTo>
                  <a:lnTo>
                    <a:pt x="426" y="90"/>
                  </a:lnTo>
                  <a:lnTo>
                    <a:pt x="423" y="92"/>
                  </a:lnTo>
                  <a:lnTo>
                    <a:pt x="423" y="92"/>
                  </a:lnTo>
                  <a:lnTo>
                    <a:pt x="421" y="92"/>
                  </a:lnTo>
                  <a:lnTo>
                    <a:pt x="414" y="90"/>
                  </a:lnTo>
                  <a:lnTo>
                    <a:pt x="412" y="87"/>
                  </a:lnTo>
                  <a:lnTo>
                    <a:pt x="409" y="90"/>
                  </a:lnTo>
                  <a:lnTo>
                    <a:pt x="409" y="90"/>
                  </a:lnTo>
                  <a:lnTo>
                    <a:pt x="407" y="92"/>
                  </a:lnTo>
                  <a:lnTo>
                    <a:pt x="407" y="94"/>
                  </a:lnTo>
                  <a:lnTo>
                    <a:pt x="407" y="97"/>
                  </a:lnTo>
                  <a:lnTo>
                    <a:pt x="407" y="99"/>
                  </a:lnTo>
                  <a:lnTo>
                    <a:pt x="407" y="99"/>
                  </a:lnTo>
                  <a:lnTo>
                    <a:pt x="397" y="97"/>
                  </a:lnTo>
                  <a:lnTo>
                    <a:pt x="395" y="92"/>
                  </a:lnTo>
                  <a:lnTo>
                    <a:pt x="393" y="92"/>
                  </a:lnTo>
                  <a:lnTo>
                    <a:pt x="390" y="92"/>
                  </a:lnTo>
                  <a:lnTo>
                    <a:pt x="390" y="92"/>
                  </a:lnTo>
                  <a:lnTo>
                    <a:pt x="390" y="92"/>
                  </a:lnTo>
                  <a:lnTo>
                    <a:pt x="388" y="94"/>
                  </a:lnTo>
                  <a:lnTo>
                    <a:pt x="386" y="97"/>
                  </a:lnTo>
                  <a:lnTo>
                    <a:pt x="383" y="97"/>
                  </a:lnTo>
                  <a:lnTo>
                    <a:pt x="381" y="97"/>
                  </a:lnTo>
                  <a:lnTo>
                    <a:pt x="378" y="97"/>
                  </a:lnTo>
                  <a:lnTo>
                    <a:pt x="376" y="97"/>
                  </a:lnTo>
                  <a:lnTo>
                    <a:pt x="374" y="94"/>
                  </a:lnTo>
                  <a:lnTo>
                    <a:pt x="371" y="94"/>
                  </a:lnTo>
                  <a:lnTo>
                    <a:pt x="367" y="102"/>
                  </a:lnTo>
                  <a:lnTo>
                    <a:pt x="362" y="104"/>
                  </a:lnTo>
                  <a:lnTo>
                    <a:pt x="362" y="106"/>
                  </a:lnTo>
                  <a:lnTo>
                    <a:pt x="359" y="109"/>
                  </a:lnTo>
                  <a:lnTo>
                    <a:pt x="359" y="113"/>
                  </a:lnTo>
                  <a:lnTo>
                    <a:pt x="359" y="116"/>
                  </a:lnTo>
                  <a:lnTo>
                    <a:pt x="357" y="116"/>
                  </a:lnTo>
                  <a:lnTo>
                    <a:pt x="357" y="116"/>
                  </a:lnTo>
                  <a:lnTo>
                    <a:pt x="357" y="118"/>
                  </a:lnTo>
                  <a:lnTo>
                    <a:pt x="357" y="118"/>
                  </a:lnTo>
                  <a:lnTo>
                    <a:pt x="357" y="121"/>
                  </a:lnTo>
                  <a:lnTo>
                    <a:pt x="357" y="121"/>
                  </a:lnTo>
                  <a:lnTo>
                    <a:pt x="357" y="123"/>
                  </a:lnTo>
                  <a:lnTo>
                    <a:pt x="355" y="123"/>
                  </a:lnTo>
                  <a:lnTo>
                    <a:pt x="352" y="121"/>
                  </a:lnTo>
                  <a:lnTo>
                    <a:pt x="345" y="116"/>
                  </a:lnTo>
                  <a:lnTo>
                    <a:pt x="336" y="111"/>
                  </a:lnTo>
                  <a:lnTo>
                    <a:pt x="336" y="109"/>
                  </a:lnTo>
                  <a:lnTo>
                    <a:pt x="336" y="109"/>
                  </a:lnTo>
                  <a:lnTo>
                    <a:pt x="338" y="106"/>
                  </a:lnTo>
                  <a:lnTo>
                    <a:pt x="338" y="104"/>
                  </a:lnTo>
                  <a:lnTo>
                    <a:pt x="341" y="104"/>
                  </a:lnTo>
                  <a:lnTo>
                    <a:pt x="338" y="99"/>
                  </a:lnTo>
                  <a:lnTo>
                    <a:pt x="338" y="97"/>
                  </a:lnTo>
                  <a:lnTo>
                    <a:pt x="338" y="97"/>
                  </a:lnTo>
                  <a:lnTo>
                    <a:pt x="333" y="97"/>
                  </a:lnTo>
                  <a:lnTo>
                    <a:pt x="331" y="94"/>
                  </a:lnTo>
                  <a:lnTo>
                    <a:pt x="329" y="94"/>
                  </a:lnTo>
                  <a:lnTo>
                    <a:pt x="326" y="97"/>
                  </a:lnTo>
                  <a:lnTo>
                    <a:pt x="324" y="97"/>
                  </a:lnTo>
                  <a:lnTo>
                    <a:pt x="322" y="97"/>
                  </a:lnTo>
                  <a:lnTo>
                    <a:pt x="319" y="94"/>
                  </a:lnTo>
                  <a:lnTo>
                    <a:pt x="319" y="92"/>
                  </a:lnTo>
                  <a:lnTo>
                    <a:pt x="317" y="90"/>
                  </a:lnTo>
                  <a:lnTo>
                    <a:pt x="317" y="80"/>
                  </a:lnTo>
                  <a:lnTo>
                    <a:pt x="317" y="78"/>
                  </a:lnTo>
                  <a:lnTo>
                    <a:pt x="314" y="78"/>
                  </a:lnTo>
                  <a:lnTo>
                    <a:pt x="312" y="78"/>
                  </a:lnTo>
                  <a:lnTo>
                    <a:pt x="310" y="76"/>
                  </a:lnTo>
                  <a:lnTo>
                    <a:pt x="310" y="76"/>
                  </a:lnTo>
                  <a:lnTo>
                    <a:pt x="307" y="76"/>
                  </a:lnTo>
                  <a:lnTo>
                    <a:pt x="310" y="76"/>
                  </a:lnTo>
                  <a:lnTo>
                    <a:pt x="310" y="73"/>
                  </a:lnTo>
                  <a:lnTo>
                    <a:pt x="310" y="73"/>
                  </a:lnTo>
                  <a:lnTo>
                    <a:pt x="310" y="71"/>
                  </a:lnTo>
                  <a:lnTo>
                    <a:pt x="307" y="73"/>
                  </a:lnTo>
                  <a:lnTo>
                    <a:pt x="305" y="73"/>
                  </a:lnTo>
                  <a:lnTo>
                    <a:pt x="300" y="78"/>
                  </a:lnTo>
                  <a:lnTo>
                    <a:pt x="293" y="78"/>
                  </a:lnTo>
                  <a:lnTo>
                    <a:pt x="288" y="71"/>
                  </a:lnTo>
                  <a:lnTo>
                    <a:pt x="286" y="68"/>
                  </a:lnTo>
                  <a:lnTo>
                    <a:pt x="286" y="68"/>
                  </a:lnTo>
                  <a:lnTo>
                    <a:pt x="274" y="68"/>
                  </a:lnTo>
                  <a:lnTo>
                    <a:pt x="274" y="68"/>
                  </a:lnTo>
                  <a:lnTo>
                    <a:pt x="272" y="71"/>
                  </a:lnTo>
                  <a:lnTo>
                    <a:pt x="272" y="73"/>
                  </a:lnTo>
                  <a:lnTo>
                    <a:pt x="270" y="76"/>
                  </a:lnTo>
                  <a:lnTo>
                    <a:pt x="270" y="76"/>
                  </a:lnTo>
                  <a:lnTo>
                    <a:pt x="270" y="80"/>
                  </a:lnTo>
                  <a:lnTo>
                    <a:pt x="270" y="83"/>
                  </a:lnTo>
                  <a:lnTo>
                    <a:pt x="267" y="83"/>
                  </a:lnTo>
                  <a:lnTo>
                    <a:pt x="265" y="83"/>
                  </a:lnTo>
                  <a:lnTo>
                    <a:pt x="265" y="85"/>
                  </a:lnTo>
                  <a:lnTo>
                    <a:pt x="265" y="85"/>
                  </a:lnTo>
                  <a:lnTo>
                    <a:pt x="265" y="85"/>
                  </a:lnTo>
                  <a:lnTo>
                    <a:pt x="265" y="87"/>
                  </a:lnTo>
                  <a:lnTo>
                    <a:pt x="265" y="87"/>
                  </a:lnTo>
                  <a:lnTo>
                    <a:pt x="265" y="90"/>
                  </a:lnTo>
                  <a:lnTo>
                    <a:pt x="265" y="94"/>
                  </a:lnTo>
                  <a:lnTo>
                    <a:pt x="265" y="94"/>
                  </a:lnTo>
                  <a:lnTo>
                    <a:pt x="265" y="97"/>
                  </a:lnTo>
                  <a:lnTo>
                    <a:pt x="260" y="97"/>
                  </a:lnTo>
                  <a:lnTo>
                    <a:pt x="260" y="97"/>
                  </a:lnTo>
                  <a:lnTo>
                    <a:pt x="258" y="94"/>
                  </a:lnTo>
                  <a:lnTo>
                    <a:pt x="255" y="94"/>
                  </a:lnTo>
                  <a:lnTo>
                    <a:pt x="255" y="97"/>
                  </a:lnTo>
                  <a:lnTo>
                    <a:pt x="255" y="97"/>
                  </a:lnTo>
                  <a:lnTo>
                    <a:pt x="253" y="99"/>
                  </a:lnTo>
                  <a:lnTo>
                    <a:pt x="253" y="99"/>
                  </a:lnTo>
                  <a:lnTo>
                    <a:pt x="251" y="102"/>
                  </a:lnTo>
                  <a:lnTo>
                    <a:pt x="248" y="104"/>
                  </a:lnTo>
                  <a:lnTo>
                    <a:pt x="248" y="102"/>
                  </a:lnTo>
                  <a:lnTo>
                    <a:pt x="246" y="102"/>
                  </a:lnTo>
                  <a:lnTo>
                    <a:pt x="246" y="102"/>
                  </a:lnTo>
                  <a:lnTo>
                    <a:pt x="243" y="102"/>
                  </a:lnTo>
                  <a:lnTo>
                    <a:pt x="241" y="102"/>
                  </a:lnTo>
                  <a:lnTo>
                    <a:pt x="234" y="102"/>
                  </a:lnTo>
                  <a:lnTo>
                    <a:pt x="232" y="104"/>
                  </a:lnTo>
                  <a:lnTo>
                    <a:pt x="225" y="104"/>
                  </a:lnTo>
                  <a:lnTo>
                    <a:pt x="222" y="104"/>
                  </a:lnTo>
                  <a:lnTo>
                    <a:pt x="222" y="106"/>
                  </a:lnTo>
                  <a:lnTo>
                    <a:pt x="222" y="106"/>
                  </a:lnTo>
                  <a:lnTo>
                    <a:pt x="220" y="106"/>
                  </a:lnTo>
                  <a:lnTo>
                    <a:pt x="220" y="109"/>
                  </a:lnTo>
                  <a:lnTo>
                    <a:pt x="210" y="111"/>
                  </a:lnTo>
                  <a:lnTo>
                    <a:pt x="208" y="113"/>
                  </a:lnTo>
                  <a:lnTo>
                    <a:pt x="208" y="113"/>
                  </a:lnTo>
                  <a:lnTo>
                    <a:pt x="208" y="116"/>
                  </a:lnTo>
                  <a:lnTo>
                    <a:pt x="208" y="116"/>
                  </a:lnTo>
                  <a:lnTo>
                    <a:pt x="208" y="116"/>
                  </a:lnTo>
                  <a:lnTo>
                    <a:pt x="206" y="118"/>
                  </a:lnTo>
                  <a:lnTo>
                    <a:pt x="201" y="123"/>
                  </a:lnTo>
                  <a:lnTo>
                    <a:pt x="201" y="123"/>
                  </a:lnTo>
                  <a:lnTo>
                    <a:pt x="198" y="123"/>
                  </a:lnTo>
                  <a:lnTo>
                    <a:pt x="198" y="121"/>
                  </a:lnTo>
                  <a:lnTo>
                    <a:pt x="201" y="118"/>
                  </a:lnTo>
                  <a:lnTo>
                    <a:pt x="201" y="116"/>
                  </a:lnTo>
                  <a:lnTo>
                    <a:pt x="198" y="116"/>
                  </a:lnTo>
                  <a:lnTo>
                    <a:pt x="191" y="118"/>
                  </a:lnTo>
                  <a:lnTo>
                    <a:pt x="189" y="121"/>
                  </a:lnTo>
                  <a:lnTo>
                    <a:pt x="187" y="121"/>
                  </a:lnTo>
                  <a:lnTo>
                    <a:pt x="184" y="123"/>
                  </a:lnTo>
                  <a:lnTo>
                    <a:pt x="180" y="121"/>
                  </a:lnTo>
                  <a:lnTo>
                    <a:pt x="177" y="121"/>
                  </a:lnTo>
                  <a:lnTo>
                    <a:pt x="177" y="118"/>
                  </a:lnTo>
                  <a:lnTo>
                    <a:pt x="175" y="111"/>
                  </a:lnTo>
                  <a:lnTo>
                    <a:pt x="175" y="111"/>
                  </a:lnTo>
                  <a:lnTo>
                    <a:pt x="175" y="111"/>
                  </a:lnTo>
                  <a:lnTo>
                    <a:pt x="175" y="111"/>
                  </a:lnTo>
                  <a:lnTo>
                    <a:pt x="172" y="111"/>
                  </a:lnTo>
                  <a:lnTo>
                    <a:pt x="170" y="111"/>
                  </a:lnTo>
                  <a:lnTo>
                    <a:pt x="170" y="104"/>
                  </a:lnTo>
                  <a:lnTo>
                    <a:pt x="168" y="104"/>
                  </a:lnTo>
                  <a:lnTo>
                    <a:pt x="168" y="104"/>
                  </a:lnTo>
                  <a:lnTo>
                    <a:pt x="165" y="104"/>
                  </a:lnTo>
                  <a:lnTo>
                    <a:pt x="165" y="104"/>
                  </a:lnTo>
                  <a:lnTo>
                    <a:pt x="163" y="106"/>
                  </a:lnTo>
                  <a:lnTo>
                    <a:pt x="161" y="106"/>
                  </a:lnTo>
                  <a:lnTo>
                    <a:pt x="156" y="111"/>
                  </a:lnTo>
                  <a:lnTo>
                    <a:pt x="154" y="111"/>
                  </a:lnTo>
                  <a:lnTo>
                    <a:pt x="154" y="113"/>
                  </a:lnTo>
                  <a:lnTo>
                    <a:pt x="151" y="118"/>
                  </a:lnTo>
                  <a:lnTo>
                    <a:pt x="151" y="118"/>
                  </a:lnTo>
                  <a:lnTo>
                    <a:pt x="149" y="118"/>
                  </a:lnTo>
                  <a:lnTo>
                    <a:pt x="146" y="118"/>
                  </a:lnTo>
                  <a:lnTo>
                    <a:pt x="146" y="118"/>
                  </a:lnTo>
                  <a:lnTo>
                    <a:pt x="144" y="118"/>
                  </a:lnTo>
                  <a:lnTo>
                    <a:pt x="144" y="116"/>
                  </a:lnTo>
                  <a:lnTo>
                    <a:pt x="142" y="116"/>
                  </a:lnTo>
                  <a:lnTo>
                    <a:pt x="142" y="116"/>
                  </a:lnTo>
                  <a:lnTo>
                    <a:pt x="142" y="118"/>
                  </a:lnTo>
                  <a:lnTo>
                    <a:pt x="142" y="118"/>
                  </a:lnTo>
                  <a:lnTo>
                    <a:pt x="137" y="121"/>
                  </a:lnTo>
                  <a:lnTo>
                    <a:pt x="137" y="123"/>
                  </a:lnTo>
                  <a:lnTo>
                    <a:pt x="137" y="123"/>
                  </a:lnTo>
                  <a:lnTo>
                    <a:pt x="137" y="125"/>
                  </a:lnTo>
                  <a:lnTo>
                    <a:pt x="135" y="128"/>
                  </a:lnTo>
                  <a:lnTo>
                    <a:pt x="132" y="128"/>
                  </a:lnTo>
                  <a:lnTo>
                    <a:pt x="132" y="128"/>
                  </a:lnTo>
                  <a:lnTo>
                    <a:pt x="130" y="128"/>
                  </a:lnTo>
                  <a:lnTo>
                    <a:pt x="130" y="128"/>
                  </a:lnTo>
                  <a:lnTo>
                    <a:pt x="127" y="125"/>
                  </a:lnTo>
                  <a:lnTo>
                    <a:pt x="127" y="125"/>
                  </a:lnTo>
                  <a:lnTo>
                    <a:pt x="125" y="123"/>
                  </a:lnTo>
                  <a:lnTo>
                    <a:pt x="125" y="123"/>
                  </a:lnTo>
                  <a:lnTo>
                    <a:pt x="123" y="121"/>
                  </a:lnTo>
                  <a:lnTo>
                    <a:pt x="118" y="118"/>
                  </a:lnTo>
                  <a:lnTo>
                    <a:pt x="118" y="116"/>
                  </a:lnTo>
                  <a:lnTo>
                    <a:pt x="116" y="116"/>
                  </a:lnTo>
                  <a:lnTo>
                    <a:pt x="113" y="113"/>
                  </a:lnTo>
                  <a:lnTo>
                    <a:pt x="111" y="111"/>
                  </a:lnTo>
                  <a:lnTo>
                    <a:pt x="111" y="109"/>
                  </a:lnTo>
                  <a:lnTo>
                    <a:pt x="111" y="106"/>
                  </a:lnTo>
                  <a:lnTo>
                    <a:pt x="113" y="106"/>
                  </a:lnTo>
                  <a:lnTo>
                    <a:pt x="113" y="102"/>
                  </a:lnTo>
                  <a:lnTo>
                    <a:pt x="111" y="99"/>
                  </a:lnTo>
                  <a:lnTo>
                    <a:pt x="111" y="99"/>
                  </a:lnTo>
                  <a:lnTo>
                    <a:pt x="109" y="99"/>
                  </a:lnTo>
                  <a:lnTo>
                    <a:pt x="109" y="99"/>
                  </a:lnTo>
                  <a:lnTo>
                    <a:pt x="106" y="99"/>
                  </a:lnTo>
                  <a:lnTo>
                    <a:pt x="106" y="102"/>
                  </a:lnTo>
                  <a:lnTo>
                    <a:pt x="106" y="102"/>
                  </a:lnTo>
                  <a:lnTo>
                    <a:pt x="104" y="99"/>
                  </a:lnTo>
                  <a:lnTo>
                    <a:pt x="104" y="99"/>
                  </a:lnTo>
                  <a:lnTo>
                    <a:pt x="104" y="99"/>
                  </a:lnTo>
                  <a:lnTo>
                    <a:pt x="101" y="99"/>
                  </a:lnTo>
                  <a:lnTo>
                    <a:pt x="101" y="99"/>
                  </a:lnTo>
                  <a:lnTo>
                    <a:pt x="99" y="99"/>
                  </a:lnTo>
                  <a:lnTo>
                    <a:pt x="99" y="99"/>
                  </a:lnTo>
                  <a:lnTo>
                    <a:pt x="97" y="102"/>
                  </a:lnTo>
                  <a:lnTo>
                    <a:pt x="97" y="102"/>
                  </a:lnTo>
                  <a:lnTo>
                    <a:pt x="97" y="104"/>
                  </a:lnTo>
                  <a:lnTo>
                    <a:pt x="97" y="104"/>
                  </a:lnTo>
                  <a:lnTo>
                    <a:pt x="97" y="106"/>
                  </a:lnTo>
                  <a:lnTo>
                    <a:pt x="97" y="106"/>
                  </a:lnTo>
                  <a:lnTo>
                    <a:pt x="94" y="106"/>
                  </a:lnTo>
                  <a:lnTo>
                    <a:pt x="94" y="104"/>
                  </a:lnTo>
                  <a:lnTo>
                    <a:pt x="94" y="104"/>
                  </a:lnTo>
                  <a:lnTo>
                    <a:pt x="94" y="102"/>
                  </a:lnTo>
                  <a:lnTo>
                    <a:pt x="94" y="102"/>
                  </a:lnTo>
                  <a:lnTo>
                    <a:pt x="92" y="102"/>
                  </a:lnTo>
                  <a:lnTo>
                    <a:pt x="92" y="102"/>
                  </a:lnTo>
                  <a:lnTo>
                    <a:pt x="92" y="102"/>
                  </a:lnTo>
                  <a:lnTo>
                    <a:pt x="92" y="104"/>
                  </a:lnTo>
                  <a:lnTo>
                    <a:pt x="92" y="104"/>
                  </a:lnTo>
                  <a:lnTo>
                    <a:pt x="92" y="106"/>
                  </a:lnTo>
                  <a:lnTo>
                    <a:pt x="92" y="106"/>
                  </a:lnTo>
                  <a:lnTo>
                    <a:pt x="90" y="106"/>
                  </a:lnTo>
                  <a:lnTo>
                    <a:pt x="90" y="106"/>
                  </a:lnTo>
                  <a:lnTo>
                    <a:pt x="87" y="104"/>
                  </a:lnTo>
                  <a:lnTo>
                    <a:pt x="87" y="102"/>
                  </a:lnTo>
                  <a:lnTo>
                    <a:pt x="85" y="94"/>
                  </a:lnTo>
                  <a:lnTo>
                    <a:pt x="80" y="87"/>
                  </a:lnTo>
                  <a:lnTo>
                    <a:pt x="78" y="85"/>
                  </a:lnTo>
                  <a:lnTo>
                    <a:pt x="78" y="85"/>
                  </a:lnTo>
                  <a:lnTo>
                    <a:pt x="78" y="85"/>
                  </a:lnTo>
                  <a:lnTo>
                    <a:pt x="75" y="85"/>
                  </a:lnTo>
                  <a:lnTo>
                    <a:pt x="75" y="90"/>
                  </a:lnTo>
                  <a:lnTo>
                    <a:pt x="75" y="90"/>
                  </a:lnTo>
                  <a:lnTo>
                    <a:pt x="75" y="92"/>
                  </a:lnTo>
                  <a:lnTo>
                    <a:pt x="73" y="92"/>
                  </a:lnTo>
                  <a:lnTo>
                    <a:pt x="73" y="92"/>
                  </a:lnTo>
                  <a:lnTo>
                    <a:pt x="71" y="92"/>
                  </a:lnTo>
                  <a:lnTo>
                    <a:pt x="71" y="94"/>
                  </a:lnTo>
                  <a:lnTo>
                    <a:pt x="68" y="97"/>
                  </a:lnTo>
                  <a:lnTo>
                    <a:pt x="66" y="97"/>
                  </a:lnTo>
                  <a:lnTo>
                    <a:pt x="61" y="97"/>
                  </a:lnTo>
                  <a:lnTo>
                    <a:pt x="59" y="99"/>
                  </a:lnTo>
                  <a:lnTo>
                    <a:pt x="59" y="99"/>
                  </a:lnTo>
                  <a:lnTo>
                    <a:pt x="56" y="99"/>
                  </a:lnTo>
                  <a:lnTo>
                    <a:pt x="54" y="97"/>
                  </a:lnTo>
                  <a:lnTo>
                    <a:pt x="54" y="97"/>
                  </a:lnTo>
                  <a:lnTo>
                    <a:pt x="52" y="99"/>
                  </a:lnTo>
                  <a:lnTo>
                    <a:pt x="49" y="102"/>
                  </a:lnTo>
                  <a:lnTo>
                    <a:pt x="47" y="102"/>
                  </a:lnTo>
                  <a:lnTo>
                    <a:pt x="40" y="102"/>
                  </a:lnTo>
                  <a:lnTo>
                    <a:pt x="33" y="102"/>
                  </a:lnTo>
                  <a:lnTo>
                    <a:pt x="23" y="99"/>
                  </a:lnTo>
                  <a:lnTo>
                    <a:pt x="21" y="99"/>
                  </a:lnTo>
                  <a:lnTo>
                    <a:pt x="11" y="99"/>
                  </a:lnTo>
                  <a:lnTo>
                    <a:pt x="9" y="102"/>
                  </a:lnTo>
                  <a:lnTo>
                    <a:pt x="7" y="102"/>
                  </a:lnTo>
                  <a:lnTo>
                    <a:pt x="7" y="104"/>
                  </a:lnTo>
                  <a:lnTo>
                    <a:pt x="7" y="104"/>
                  </a:lnTo>
                  <a:lnTo>
                    <a:pt x="7" y="104"/>
                  </a:lnTo>
                  <a:lnTo>
                    <a:pt x="7" y="106"/>
                  </a:lnTo>
                  <a:lnTo>
                    <a:pt x="7" y="106"/>
                  </a:lnTo>
                  <a:lnTo>
                    <a:pt x="7" y="106"/>
                  </a:lnTo>
                  <a:lnTo>
                    <a:pt x="7" y="109"/>
                  </a:lnTo>
                  <a:lnTo>
                    <a:pt x="7" y="111"/>
                  </a:lnTo>
                  <a:lnTo>
                    <a:pt x="9" y="113"/>
                  </a:lnTo>
                  <a:lnTo>
                    <a:pt x="9" y="113"/>
                  </a:lnTo>
                  <a:lnTo>
                    <a:pt x="11" y="116"/>
                  </a:lnTo>
                  <a:lnTo>
                    <a:pt x="11" y="118"/>
                  </a:lnTo>
                  <a:lnTo>
                    <a:pt x="11" y="118"/>
                  </a:lnTo>
                  <a:lnTo>
                    <a:pt x="11" y="121"/>
                  </a:lnTo>
                  <a:lnTo>
                    <a:pt x="11" y="121"/>
                  </a:lnTo>
                  <a:lnTo>
                    <a:pt x="11" y="123"/>
                  </a:lnTo>
                  <a:lnTo>
                    <a:pt x="9" y="125"/>
                  </a:lnTo>
                  <a:lnTo>
                    <a:pt x="9" y="128"/>
                  </a:lnTo>
                  <a:lnTo>
                    <a:pt x="9" y="128"/>
                  </a:lnTo>
                  <a:lnTo>
                    <a:pt x="9" y="130"/>
                  </a:lnTo>
                  <a:lnTo>
                    <a:pt x="9" y="130"/>
                  </a:lnTo>
                  <a:lnTo>
                    <a:pt x="7" y="132"/>
                  </a:lnTo>
                  <a:lnTo>
                    <a:pt x="7" y="132"/>
                  </a:lnTo>
                  <a:lnTo>
                    <a:pt x="4" y="137"/>
                  </a:lnTo>
                  <a:lnTo>
                    <a:pt x="2" y="139"/>
                  </a:lnTo>
                  <a:lnTo>
                    <a:pt x="2" y="142"/>
                  </a:lnTo>
                  <a:lnTo>
                    <a:pt x="0" y="149"/>
                  </a:lnTo>
                  <a:lnTo>
                    <a:pt x="4" y="149"/>
                  </a:lnTo>
                  <a:lnTo>
                    <a:pt x="11" y="151"/>
                  </a:lnTo>
                  <a:lnTo>
                    <a:pt x="11" y="151"/>
                  </a:lnTo>
                  <a:lnTo>
                    <a:pt x="14" y="151"/>
                  </a:lnTo>
                  <a:lnTo>
                    <a:pt x="14" y="154"/>
                  </a:lnTo>
                  <a:lnTo>
                    <a:pt x="19" y="156"/>
                  </a:lnTo>
                  <a:lnTo>
                    <a:pt x="19" y="156"/>
                  </a:lnTo>
                  <a:lnTo>
                    <a:pt x="21" y="158"/>
                  </a:lnTo>
                  <a:lnTo>
                    <a:pt x="21" y="158"/>
                  </a:lnTo>
                  <a:lnTo>
                    <a:pt x="21" y="163"/>
                  </a:lnTo>
                  <a:lnTo>
                    <a:pt x="21" y="165"/>
                  </a:lnTo>
                  <a:lnTo>
                    <a:pt x="21" y="168"/>
                  </a:lnTo>
                  <a:lnTo>
                    <a:pt x="21" y="170"/>
                  </a:lnTo>
                  <a:lnTo>
                    <a:pt x="23" y="170"/>
                  </a:lnTo>
                  <a:lnTo>
                    <a:pt x="23" y="175"/>
                  </a:lnTo>
                  <a:lnTo>
                    <a:pt x="40" y="189"/>
                  </a:lnTo>
                  <a:lnTo>
                    <a:pt x="42" y="192"/>
                  </a:lnTo>
                  <a:lnTo>
                    <a:pt x="45" y="196"/>
                  </a:lnTo>
                  <a:lnTo>
                    <a:pt x="45" y="196"/>
                  </a:lnTo>
                  <a:lnTo>
                    <a:pt x="45" y="199"/>
                  </a:lnTo>
                  <a:lnTo>
                    <a:pt x="45" y="199"/>
                  </a:lnTo>
                  <a:lnTo>
                    <a:pt x="42" y="203"/>
                  </a:lnTo>
                  <a:lnTo>
                    <a:pt x="42" y="203"/>
                  </a:lnTo>
                  <a:lnTo>
                    <a:pt x="42" y="206"/>
                  </a:lnTo>
                  <a:lnTo>
                    <a:pt x="42" y="206"/>
                  </a:lnTo>
                  <a:lnTo>
                    <a:pt x="45" y="208"/>
                  </a:lnTo>
                  <a:lnTo>
                    <a:pt x="45" y="213"/>
                  </a:lnTo>
                  <a:lnTo>
                    <a:pt x="47" y="215"/>
                  </a:lnTo>
                  <a:lnTo>
                    <a:pt x="47" y="215"/>
                  </a:lnTo>
                  <a:lnTo>
                    <a:pt x="49" y="218"/>
                  </a:lnTo>
                  <a:lnTo>
                    <a:pt x="49" y="218"/>
                  </a:lnTo>
                  <a:lnTo>
                    <a:pt x="52" y="218"/>
                  </a:lnTo>
                  <a:lnTo>
                    <a:pt x="52" y="218"/>
                  </a:lnTo>
                  <a:lnTo>
                    <a:pt x="54" y="218"/>
                  </a:lnTo>
                  <a:lnTo>
                    <a:pt x="54" y="218"/>
                  </a:lnTo>
                  <a:lnTo>
                    <a:pt x="56" y="218"/>
                  </a:lnTo>
                  <a:lnTo>
                    <a:pt x="56" y="218"/>
                  </a:lnTo>
                  <a:lnTo>
                    <a:pt x="64" y="220"/>
                  </a:lnTo>
                  <a:lnTo>
                    <a:pt x="66" y="220"/>
                  </a:lnTo>
                  <a:lnTo>
                    <a:pt x="66" y="220"/>
                  </a:lnTo>
                  <a:lnTo>
                    <a:pt x="66" y="220"/>
                  </a:lnTo>
                  <a:lnTo>
                    <a:pt x="66" y="220"/>
                  </a:lnTo>
                  <a:lnTo>
                    <a:pt x="66" y="220"/>
                  </a:lnTo>
                  <a:lnTo>
                    <a:pt x="66" y="215"/>
                  </a:lnTo>
                  <a:lnTo>
                    <a:pt x="66" y="215"/>
                  </a:lnTo>
                  <a:lnTo>
                    <a:pt x="66" y="213"/>
                  </a:lnTo>
                  <a:lnTo>
                    <a:pt x="66" y="213"/>
                  </a:lnTo>
                  <a:lnTo>
                    <a:pt x="66" y="213"/>
                  </a:lnTo>
                  <a:lnTo>
                    <a:pt x="66" y="213"/>
                  </a:lnTo>
                  <a:lnTo>
                    <a:pt x="68" y="213"/>
                  </a:lnTo>
                  <a:lnTo>
                    <a:pt x="68" y="213"/>
                  </a:lnTo>
                  <a:lnTo>
                    <a:pt x="68" y="210"/>
                  </a:lnTo>
                  <a:lnTo>
                    <a:pt x="71" y="210"/>
                  </a:lnTo>
                  <a:lnTo>
                    <a:pt x="71" y="210"/>
                  </a:lnTo>
                  <a:lnTo>
                    <a:pt x="73" y="210"/>
                  </a:lnTo>
                  <a:lnTo>
                    <a:pt x="73" y="210"/>
                  </a:lnTo>
                  <a:lnTo>
                    <a:pt x="73" y="213"/>
                  </a:lnTo>
                  <a:lnTo>
                    <a:pt x="75" y="213"/>
                  </a:lnTo>
                  <a:lnTo>
                    <a:pt x="75" y="215"/>
                  </a:lnTo>
                  <a:lnTo>
                    <a:pt x="75" y="215"/>
                  </a:lnTo>
                  <a:lnTo>
                    <a:pt x="78" y="220"/>
                  </a:lnTo>
                  <a:lnTo>
                    <a:pt x="78" y="220"/>
                  </a:lnTo>
                  <a:lnTo>
                    <a:pt x="78" y="222"/>
                  </a:lnTo>
                  <a:lnTo>
                    <a:pt x="75" y="222"/>
                  </a:lnTo>
                  <a:lnTo>
                    <a:pt x="75" y="225"/>
                  </a:lnTo>
                  <a:lnTo>
                    <a:pt x="75" y="225"/>
                  </a:lnTo>
                  <a:lnTo>
                    <a:pt x="71" y="229"/>
                  </a:lnTo>
                  <a:lnTo>
                    <a:pt x="71" y="229"/>
                  </a:lnTo>
                  <a:lnTo>
                    <a:pt x="71" y="232"/>
                  </a:lnTo>
                  <a:lnTo>
                    <a:pt x="68" y="232"/>
                  </a:lnTo>
                  <a:lnTo>
                    <a:pt x="71" y="234"/>
                  </a:lnTo>
                  <a:lnTo>
                    <a:pt x="71" y="234"/>
                  </a:lnTo>
                  <a:lnTo>
                    <a:pt x="71" y="236"/>
                  </a:lnTo>
                  <a:lnTo>
                    <a:pt x="71" y="236"/>
                  </a:lnTo>
                  <a:lnTo>
                    <a:pt x="68" y="241"/>
                  </a:lnTo>
                  <a:lnTo>
                    <a:pt x="68" y="241"/>
                  </a:lnTo>
                  <a:lnTo>
                    <a:pt x="68" y="244"/>
                  </a:lnTo>
                  <a:lnTo>
                    <a:pt x="68" y="244"/>
                  </a:lnTo>
                  <a:lnTo>
                    <a:pt x="68" y="246"/>
                  </a:lnTo>
                  <a:lnTo>
                    <a:pt x="71" y="246"/>
                  </a:lnTo>
                  <a:lnTo>
                    <a:pt x="71" y="246"/>
                  </a:lnTo>
                  <a:lnTo>
                    <a:pt x="71" y="246"/>
                  </a:lnTo>
                  <a:lnTo>
                    <a:pt x="73" y="244"/>
                  </a:lnTo>
                  <a:lnTo>
                    <a:pt x="75" y="241"/>
                  </a:lnTo>
                  <a:lnTo>
                    <a:pt x="75" y="241"/>
                  </a:lnTo>
                  <a:lnTo>
                    <a:pt x="78" y="244"/>
                  </a:lnTo>
                  <a:lnTo>
                    <a:pt x="78" y="244"/>
                  </a:lnTo>
                  <a:lnTo>
                    <a:pt x="78" y="246"/>
                  </a:lnTo>
                  <a:lnTo>
                    <a:pt x="80" y="253"/>
                  </a:lnTo>
                  <a:lnTo>
                    <a:pt x="78" y="263"/>
                  </a:lnTo>
                  <a:lnTo>
                    <a:pt x="78" y="267"/>
                  </a:lnTo>
                  <a:lnTo>
                    <a:pt x="78" y="272"/>
                  </a:lnTo>
                  <a:lnTo>
                    <a:pt x="80" y="274"/>
                  </a:lnTo>
                  <a:lnTo>
                    <a:pt x="85" y="279"/>
                  </a:lnTo>
                  <a:lnTo>
                    <a:pt x="85" y="279"/>
                  </a:lnTo>
                  <a:lnTo>
                    <a:pt x="85" y="281"/>
                  </a:lnTo>
                  <a:lnTo>
                    <a:pt x="87" y="284"/>
                  </a:lnTo>
                  <a:lnTo>
                    <a:pt x="87" y="286"/>
                  </a:lnTo>
                  <a:lnTo>
                    <a:pt x="87" y="289"/>
                  </a:lnTo>
                  <a:lnTo>
                    <a:pt x="87" y="291"/>
                  </a:lnTo>
                  <a:lnTo>
                    <a:pt x="87" y="291"/>
                  </a:lnTo>
                  <a:lnTo>
                    <a:pt x="90" y="291"/>
                  </a:lnTo>
                  <a:lnTo>
                    <a:pt x="90" y="291"/>
                  </a:lnTo>
                  <a:lnTo>
                    <a:pt x="90" y="291"/>
                  </a:lnTo>
                  <a:lnTo>
                    <a:pt x="92" y="291"/>
                  </a:lnTo>
                  <a:lnTo>
                    <a:pt x="92" y="291"/>
                  </a:lnTo>
                  <a:lnTo>
                    <a:pt x="92" y="291"/>
                  </a:lnTo>
                  <a:lnTo>
                    <a:pt x="92" y="291"/>
                  </a:lnTo>
                  <a:lnTo>
                    <a:pt x="92" y="291"/>
                  </a:lnTo>
                  <a:lnTo>
                    <a:pt x="92" y="289"/>
                  </a:lnTo>
                  <a:lnTo>
                    <a:pt x="92" y="289"/>
                  </a:lnTo>
                  <a:lnTo>
                    <a:pt x="92" y="289"/>
                  </a:lnTo>
                  <a:lnTo>
                    <a:pt x="94" y="289"/>
                  </a:lnTo>
                  <a:lnTo>
                    <a:pt x="97" y="291"/>
                  </a:lnTo>
                  <a:lnTo>
                    <a:pt x="99" y="291"/>
                  </a:lnTo>
                  <a:lnTo>
                    <a:pt x="99" y="291"/>
                  </a:lnTo>
                  <a:lnTo>
                    <a:pt x="101" y="291"/>
                  </a:lnTo>
                  <a:lnTo>
                    <a:pt x="101" y="291"/>
                  </a:lnTo>
                  <a:lnTo>
                    <a:pt x="104" y="291"/>
                  </a:lnTo>
                  <a:lnTo>
                    <a:pt x="104" y="291"/>
                  </a:lnTo>
                  <a:lnTo>
                    <a:pt x="104" y="291"/>
                  </a:lnTo>
                  <a:lnTo>
                    <a:pt x="106" y="291"/>
                  </a:lnTo>
                  <a:lnTo>
                    <a:pt x="106" y="291"/>
                  </a:lnTo>
                  <a:lnTo>
                    <a:pt x="109" y="291"/>
                  </a:lnTo>
                  <a:lnTo>
                    <a:pt x="109" y="291"/>
                  </a:lnTo>
                  <a:lnTo>
                    <a:pt x="111" y="293"/>
                  </a:lnTo>
                  <a:lnTo>
                    <a:pt x="113" y="293"/>
                  </a:lnTo>
                  <a:lnTo>
                    <a:pt x="113" y="293"/>
                  </a:lnTo>
                  <a:lnTo>
                    <a:pt x="113" y="298"/>
                  </a:lnTo>
                  <a:lnTo>
                    <a:pt x="113" y="298"/>
                  </a:lnTo>
                  <a:lnTo>
                    <a:pt x="116" y="300"/>
                  </a:lnTo>
                  <a:lnTo>
                    <a:pt x="116" y="303"/>
                  </a:lnTo>
                  <a:lnTo>
                    <a:pt x="116" y="303"/>
                  </a:lnTo>
                  <a:lnTo>
                    <a:pt x="116" y="305"/>
                  </a:lnTo>
                  <a:lnTo>
                    <a:pt x="116" y="307"/>
                  </a:lnTo>
                  <a:lnTo>
                    <a:pt x="113" y="307"/>
                  </a:lnTo>
                  <a:lnTo>
                    <a:pt x="113" y="310"/>
                  </a:lnTo>
                  <a:lnTo>
                    <a:pt x="109" y="312"/>
                  </a:lnTo>
                  <a:lnTo>
                    <a:pt x="106" y="315"/>
                  </a:lnTo>
                  <a:lnTo>
                    <a:pt x="106" y="315"/>
                  </a:lnTo>
                  <a:lnTo>
                    <a:pt x="104" y="315"/>
                  </a:lnTo>
                  <a:lnTo>
                    <a:pt x="104" y="317"/>
                  </a:lnTo>
                  <a:lnTo>
                    <a:pt x="101" y="317"/>
                  </a:lnTo>
                  <a:lnTo>
                    <a:pt x="101" y="317"/>
                  </a:lnTo>
                  <a:lnTo>
                    <a:pt x="101" y="319"/>
                  </a:lnTo>
                  <a:lnTo>
                    <a:pt x="99" y="319"/>
                  </a:lnTo>
                  <a:lnTo>
                    <a:pt x="99" y="326"/>
                  </a:lnTo>
                  <a:lnTo>
                    <a:pt x="97" y="326"/>
                  </a:lnTo>
                  <a:lnTo>
                    <a:pt x="97" y="329"/>
                  </a:lnTo>
                  <a:lnTo>
                    <a:pt x="92" y="331"/>
                  </a:lnTo>
                  <a:lnTo>
                    <a:pt x="90" y="334"/>
                  </a:lnTo>
                  <a:lnTo>
                    <a:pt x="87" y="336"/>
                  </a:lnTo>
                  <a:lnTo>
                    <a:pt x="87" y="336"/>
                  </a:lnTo>
                  <a:lnTo>
                    <a:pt x="85" y="336"/>
                  </a:lnTo>
                  <a:lnTo>
                    <a:pt x="83" y="336"/>
                  </a:lnTo>
                  <a:lnTo>
                    <a:pt x="83" y="336"/>
                  </a:lnTo>
                  <a:lnTo>
                    <a:pt x="80" y="336"/>
                  </a:lnTo>
                  <a:lnTo>
                    <a:pt x="78" y="338"/>
                  </a:lnTo>
                  <a:lnTo>
                    <a:pt x="78" y="341"/>
                  </a:lnTo>
                  <a:lnTo>
                    <a:pt x="78" y="341"/>
                  </a:lnTo>
                  <a:lnTo>
                    <a:pt x="75" y="341"/>
                  </a:lnTo>
                  <a:lnTo>
                    <a:pt x="73" y="341"/>
                  </a:lnTo>
                  <a:lnTo>
                    <a:pt x="73" y="343"/>
                  </a:lnTo>
                  <a:lnTo>
                    <a:pt x="73" y="343"/>
                  </a:lnTo>
                  <a:lnTo>
                    <a:pt x="73" y="343"/>
                  </a:lnTo>
                  <a:lnTo>
                    <a:pt x="73" y="345"/>
                  </a:lnTo>
                  <a:lnTo>
                    <a:pt x="71" y="348"/>
                  </a:lnTo>
                  <a:lnTo>
                    <a:pt x="75" y="350"/>
                  </a:lnTo>
                  <a:lnTo>
                    <a:pt x="80" y="350"/>
                  </a:lnTo>
                  <a:lnTo>
                    <a:pt x="83" y="352"/>
                  </a:lnTo>
                  <a:lnTo>
                    <a:pt x="90" y="362"/>
                  </a:lnTo>
                  <a:lnTo>
                    <a:pt x="90" y="364"/>
                  </a:lnTo>
                  <a:lnTo>
                    <a:pt x="92" y="364"/>
                  </a:lnTo>
                  <a:lnTo>
                    <a:pt x="92" y="367"/>
                  </a:lnTo>
                  <a:lnTo>
                    <a:pt x="97" y="369"/>
                  </a:lnTo>
                  <a:lnTo>
                    <a:pt x="97" y="371"/>
                  </a:lnTo>
                  <a:lnTo>
                    <a:pt x="97" y="371"/>
                  </a:lnTo>
                  <a:lnTo>
                    <a:pt x="99" y="371"/>
                  </a:lnTo>
                  <a:lnTo>
                    <a:pt x="101" y="371"/>
                  </a:lnTo>
                  <a:lnTo>
                    <a:pt x="109" y="374"/>
                  </a:lnTo>
                  <a:lnTo>
                    <a:pt x="111" y="374"/>
                  </a:lnTo>
                  <a:lnTo>
                    <a:pt x="123" y="374"/>
                  </a:lnTo>
                  <a:lnTo>
                    <a:pt x="123" y="374"/>
                  </a:lnTo>
                  <a:lnTo>
                    <a:pt x="130" y="369"/>
                  </a:lnTo>
                  <a:lnTo>
                    <a:pt x="132" y="369"/>
                  </a:lnTo>
                  <a:lnTo>
                    <a:pt x="132" y="369"/>
                  </a:lnTo>
                  <a:lnTo>
                    <a:pt x="132" y="369"/>
                  </a:lnTo>
                  <a:lnTo>
                    <a:pt x="132" y="367"/>
                  </a:lnTo>
                  <a:lnTo>
                    <a:pt x="132" y="367"/>
                  </a:lnTo>
                  <a:lnTo>
                    <a:pt x="132" y="364"/>
                  </a:lnTo>
                  <a:lnTo>
                    <a:pt x="132" y="364"/>
                  </a:lnTo>
                  <a:lnTo>
                    <a:pt x="132" y="364"/>
                  </a:lnTo>
                  <a:lnTo>
                    <a:pt x="135" y="362"/>
                  </a:lnTo>
                  <a:lnTo>
                    <a:pt x="137" y="362"/>
                  </a:lnTo>
                  <a:lnTo>
                    <a:pt x="158" y="362"/>
                  </a:lnTo>
                  <a:lnTo>
                    <a:pt x="161" y="362"/>
                  </a:lnTo>
                  <a:lnTo>
                    <a:pt x="163" y="362"/>
                  </a:lnTo>
                  <a:lnTo>
                    <a:pt x="163" y="360"/>
                  </a:lnTo>
                  <a:lnTo>
                    <a:pt x="163" y="360"/>
                  </a:lnTo>
                  <a:lnTo>
                    <a:pt x="165" y="360"/>
                  </a:lnTo>
                  <a:lnTo>
                    <a:pt x="168" y="360"/>
                  </a:lnTo>
                  <a:lnTo>
                    <a:pt x="168" y="360"/>
                  </a:lnTo>
                  <a:lnTo>
                    <a:pt x="175" y="362"/>
                  </a:lnTo>
                  <a:lnTo>
                    <a:pt x="180" y="362"/>
                  </a:lnTo>
                  <a:lnTo>
                    <a:pt x="180" y="362"/>
                  </a:lnTo>
                  <a:lnTo>
                    <a:pt x="182" y="362"/>
                  </a:lnTo>
                  <a:lnTo>
                    <a:pt x="182" y="360"/>
                  </a:lnTo>
                  <a:lnTo>
                    <a:pt x="184" y="360"/>
                  </a:lnTo>
                  <a:lnTo>
                    <a:pt x="184" y="360"/>
                  </a:lnTo>
                  <a:lnTo>
                    <a:pt x="189" y="360"/>
                  </a:lnTo>
                  <a:lnTo>
                    <a:pt x="189" y="360"/>
                  </a:lnTo>
                  <a:lnTo>
                    <a:pt x="194" y="355"/>
                  </a:lnTo>
                  <a:lnTo>
                    <a:pt x="196" y="352"/>
                  </a:lnTo>
                  <a:lnTo>
                    <a:pt x="201" y="360"/>
                  </a:lnTo>
                  <a:lnTo>
                    <a:pt x="201" y="367"/>
                  </a:lnTo>
                  <a:lnTo>
                    <a:pt x="201" y="371"/>
                  </a:lnTo>
                  <a:lnTo>
                    <a:pt x="201" y="374"/>
                  </a:lnTo>
                  <a:lnTo>
                    <a:pt x="201" y="376"/>
                  </a:lnTo>
                  <a:lnTo>
                    <a:pt x="201" y="378"/>
                  </a:lnTo>
                  <a:lnTo>
                    <a:pt x="201" y="381"/>
                  </a:lnTo>
                  <a:lnTo>
                    <a:pt x="194" y="388"/>
                  </a:lnTo>
                  <a:lnTo>
                    <a:pt x="191" y="395"/>
                  </a:lnTo>
                  <a:lnTo>
                    <a:pt x="189" y="397"/>
                  </a:lnTo>
                  <a:lnTo>
                    <a:pt x="189" y="400"/>
                  </a:lnTo>
                  <a:lnTo>
                    <a:pt x="189" y="400"/>
                  </a:lnTo>
                  <a:lnTo>
                    <a:pt x="189" y="402"/>
                  </a:lnTo>
                  <a:lnTo>
                    <a:pt x="189" y="402"/>
                  </a:lnTo>
                  <a:lnTo>
                    <a:pt x="189" y="402"/>
                  </a:lnTo>
                  <a:lnTo>
                    <a:pt x="194" y="400"/>
                  </a:lnTo>
                  <a:lnTo>
                    <a:pt x="196" y="400"/>
                  </a:lnTo>
                  <a:lnTo>
                    <a:pt x="196" y="400"/>
                  </a:lnTo>
                  <a:lnTo>
                    <a:pt x="198" y="400"/>
                  </a:lnTo>
                  <a:lnTo>
                    <a:pt x="201" y="400"/>
                  </a:lnTo>
                  <a:lnTo>
                    <a:pt x="203" y="402"/>
                  </a:lnTo>
                  <a:lnTo>
                    <a:pt x="210" y="407"/>
                  </a:lnTo>
                  <a:lnTo>
                    <a:pt x="213" y="409"/>
                  </a:lnTo>
                  <a:lnTo>
                    <a:pt x="215" y="412"/>
                  </a:lnTo>
                  <a:lnTo>
                    <a:pt x="215" y="412"/>
                  </a:lnTo>
                  <a:lnTo>
                    <a:pt x="215" y="412"/>
                  </a:lnTo>
                  <a:lnTo>
                    <a:pt x="217" y="412"/>
                  </a:lnTo>
                  <a:lnTo>
                    <a:pt x="222" y="405"/>
                  </a:lnTo>
                  <a:lnTo>
                    <a:pt x="227" y="400"/>
                  </a:lnTo>
                  <a:lnTo>
                    <a:pt x="229" y="397"/>
                  </a:lnTo>
                  <a:lnTo>
                    <a:pt x="234" y="397"/>
                  </a:lnTo>
                  <a:lnTo>
                    <a:pt x="236" y="395"/>
                  </a:lnTo>
                  <a:lnTo>
                    <a:pt x="236" y="395"/>
                  </a:lnTo>
                  <a:lnTo>
                    <a:pt x="239" y="395"/>
                  </a:lnTo>
                  <a:lnTo>
                    <a:pt x="239" y="395"/>
                  </a:lnTo>
                  <a:lnTo>
                    <a:pt x="241" y="395"/>
                  </a:lnTo>
                  <a:lnTo>
                    <a:pt x="243" y="395"/>
                  </a:lnTo>
                  <a:lnTo>
                    <a:pt x="253" y="402"/>
                  </a:lnTo>
                  <a:lnTo>
                    <a:pt x="260" y="405"/>
                  </a:lnTo>
                  <a:lnTo>
                    <a:pt x="265" y="405"/>
                  </a:lnTo>
                  <a:lnTo>
                    <a:pt x="267" y="405"/>
                  </a:lnTo>
                  <a:lnTo>
                    <a:pt x="270" y="405"/>
                  </a:lnTo>
                  <a:lnTo>
                    <a:pt x="272" y="405"/>
                  </a:lnTo>
                  <a:lnTo>
                    <a:pt x="272" y="405"/>
                  </a:lnTo>
                  <a:lnTo>
                    <a:pt x="274" y="402"/>
                  </a:lnTo>
                  <a:lnTo>
                    <a:pt x="274" y="402"/>
                  </a:lnTo>
                  <a:lnTo>
                    <a:pt x="277" y="402"/>
                  </a:lnTo>
                  <a:lnTo>
                    <a:pt x="277" y="400"/>
                  </a:lnTo>
                  <a:lnTo>
                    <a:pt x="279" y="400"/>
                  </a:lnTo>
                  <a:lnTo>
                    <a:pt x="281" y="400"/>
                  </a:lnTo>
                  <a:lnTo>
                    <a:pt x="281" y="400"/>
                  </a:lnTo>
                  <a:lnTo>
                    <a:pt x="281" y="400"/>
                  </a:lnTo>
                  <a:lnTo>
                    <a:pt x="281" y="402"/>
                  </a:lnTo>
                  <a:lnTo>
                    <a:pt x="281" y="402"/>
                  </a:lnTo>
                  <a:lnTo>
                    <a:pt x="279" y="405"/>
                  </a:lnTo>
                  <a:lnTo>
                    <a:pt x="279" y="407"/>
                  </a:lnTo>
                  <a:lnTo>
                    <a:pt x="279" y="407"/>
                  </a:lnTo>
                  <a:lnTo>
                    <a:pt x="279" y="409"/>
                  </a:lnTo>
                  <a:lnTo>
                    <a:pt x="279" y="409"/>
                  </a:lnTo>
                  <a:lnTo>
                    <a:pt x="279" y="412"/>
                  </a:lnTo>
                  <a:lnTo>
                    <a:pt x="279" y="414"/>
                  </a:lnTo>
                  <a:lnTo>
                    <a:pt x="286" y="416"/>
                  </a:lnTo>
                  <a:lnTo>
                    <a:pt x="291" y="416"/>
                  </a:lnTo>
                  <a:lnTo>
                    <a:pt x="293" y="414"/>
                  </a:lnTo>
                  <a:lnTo>
                    <a:pt x="296" y="412"/>
                  </a:lnTo>
                  <a:lnTo>
                    <a:pt x="300" y="405"/>
                  </a:lnTo>
                  <a:lnTo>
                    <a:pt x="300" y="402"/>
                  </a:lnTo>
                  <a:lnTo>
                    <a:pt x="303" y="402"/>
                  </a:lnTo>
                  <a:lnTo>
                    <a:pt x="303" y="402"/>
                  </a:lnTo>
                  <a:lnTo>
                    <a:pt x="300" y="400"/>
                  </a:lnTo>
                  <a:lnTo>
                    <a:pt x="300" y="397"/>
                  </a:lnTo>
                  <a:lnTo>
                    <a:pt x="303" y="397"/>
                  </a:lnTo>
                  <a:lnTo>
                    <a:pt x="303" y="393"/>
                  </a:lnTo>
                  <a:lnTo>
                    <a:pt x="303" y="393"/>
                  </a:lnTo>
                  <a:lnTo>
                    <a:pt x="303" y="390"/>
                  </a:lnTo>
                  <a:lnTo>
                    <a:pt x="300" y="386"/>
                  </a:lnTo>
                  <a:lnTo>
                    <a:pt x="300" y="386"/>
                  </a:lnTo>
                  <a:lnTo>
                    <a:pt x="300" y="383"/>
                  </a:lnTo>
                  <a:lnTo>
                    <a:pt x="300" y="381"/>
                  </a:lnTo>
                  <a:lnTo>
                    <a:pt x="303" y="378"/>
                  </a:lnTo>
                  <a:lnTo>
                    <a:pt x="303" y="376"/>
                  </a:lnTo>
                  <a:lnTo>
                    <a:pt x="303" y="374"/>
                  </a:lnTo>
                  <a:lnTo>
                    <a:pt x="303" y="367"/>
                  </a:lnTo>
                  <a:lnTo>
                    <a:pt x="303" y="364"/>
                  </a:lnTo>
                  <a:lnTo>
                    <a:pt x="303" y="362"/>
                  </a:lnTo>
                  <a:lnTo>
                    <a:pt x="298" y="360"/>
                  </a:lnTo>
                  <a:lnTo>
                    <a:pt x="298" y="357"/>
                  </a:lnTo>
                  <a:lnTo>
                    <a:pt x="298" y="355"/>
                  </a:lnTo>
                  <a:lnTo>
                    <a:pt x="298" y="352"/>
                  </a:lnTo>
                  <a:lnTo>
                    <a:pt x="298" y="352"/>
                  </a:lnTo>
                  <a:lnTo>
                    <a:pt x="298" y="352"/>
                  </a:lnTo>
                  <a:lnTo>
                    <a:pt x="298" y="352"/>
                  </a:lnTo>
                  <a:lnTo>
                    <a:pt x="298" y="352"/>
                  </a:lnTo>
                  <a:lnTo>
                    <a:pt x="300" y="352"/>
                  </a:lnTo>
                  <a:lnTo>
                    <a:pt x="300" y="350"/>
                  </a:lnTo>
                  <a:lnTo>
                    <a:pt x="303" y="350"/>
                  </a:lnTo>
                  <a:lnTo>
                    <a:pt x="303" y="350"/>
                  </a:lnTo>
                  <a:lnTo>
                    <a:pt x="305" y="350"/>
                  </a:lnTo>
                  <a:lnTo>
                    <a:pt x="305" y="350"/>
                  </a:lnTo>
                  <a:lnTo>
                    <a:pt x="307" y="348"/>
                  </a:lnTo>
                  <a:lnTo>
                    <a:pt x="307" y="345"/>
                  </a:lnTo>
                  <a:lnTo>
                    <a:pt x="310" y="345"/>
                  </a:lnTo>
                  <a:lnTo>
                    <a:pt x="310" y="345"/>
                  </a:lnTo>
                  <a:lnTo>
                    <a:pt x="312" y="345"/>
                  </a:lnTo>
                  <a:lnTo>
                    <a:pt x="312" y="348"/>
                  </a:lnTo>
                  <a:lnTo>
                    <a:pt x="317" y="352"/>
                  </a:lnTo>
                  <a:lnTo>
                    <a:pt x="336" y="362"/>
                  </a:lnTo>
                  <a:lnTo>
                    <a:pt x="338" y="364"/>
                  </a:lnTo>
                  <a:lnTo>
                    <a:pt x="341" y="367"/>
                  </a:lnTo>
                  <a:lnTo>
                    <a:pt x="341" y="369"/>
                  </a:lnTo>
                  <a:lnTo>
                    <a:pt x="343" y="371"/>
                  </a:lnTo>
                  <a:lnTo>
                    <a:pt x="345" y="371"/>
                  </a:lnTo>
                  <a:lnTo>
                    <a:pt x="348" y="374"/>
                  </a:lnTo>
                  <a:lnTo>
                    <a:pt x="348" y="374"/>
                  </a:lnTo>
                  <a:lnTo>
                    <a:pt x="350" y="376"/>
                  </a:lnTo>
                  <a:lnTo>
                    <a:pt x="352" y="376"/>
                  </a:lnTo>
                  <a:lnTo>
                    <a:pt x="355" y="374"/>
                  </a:lnTo>
                  <a:lnTo>
                    <a:pt x="359" y="374"/>
                  </a:lnTo>
                  <a:lnTo>
                    <a:pt x="359" y="374"/>
                  </a:lnTo>
                  <a:lnTo>
                    <a:pt x="362" y="374"/>
                  </a:lnTo>
                  <a:lnTo>
                    <a:pt x="362" y="374"/>
                  </a:lnTo>
                  <a:lnTo>
                    <a:pt x="374" y="381"/>
                  </a:lnTo>
                  <a:lnTo>
                    <a:pt x="378" y="386"/>
                  </a:lnTo>
                  <a:lnTo>
                    <a:pt x="383" y="388"/>
                  </a:lnTo>
                  <a:lnTo>
                    <a:pt x="383" y="388"/>
                  </a:lnTo>
                  <a:lnTo>
                    <a:pt x="386" y="386"/>
                  </a:lnTo>
                  <a:lnTo>
                    <a:pt x="388" y="386"/>
                  </a:lnTo>
                  <a:lnTo>
                    <a:pt x="388" y="383"/>
                  </a:lnTo>
                  <a:lnTo>
                    <a:pt x="388" y="383"/>
                  </a:lnTo>
                  <a:lnTo>
                    <a:pt x="390" y="386"/>
                  </a:lnTo>
                  <a:lnTo>
                    <a:pt x="393" y="386"/>
                  </a:lnTo>
                  <a:lnTo>
                    <a:pt x="393" y="383"/>
                  </a:lnTo>
                  <a:lnTo>
                    <a:pt x="393" y="383"/>
                  </a:lnTo>
                  <a:lnTo>
                    <a:pt x="393" y="381"/>
                  </a:lnTo>
                  <a:lnTo>
                    <a:pt x="393" y="381"/>
                  </a:lnTo>
                  <a:lnTo>
                    <a:pt x="395" y="378"/>
                  </a:lnTo>
                  <a:lnTo>
                    <a:pt x="395" y="378"/>
                  </a:lnTo>
                  <a:lnTo>
                    <a:pt x="400" y="378"/>
                  </a:lnTo>
                  <a:lnTo>
                    <a:pt x="402" y="378"/>
                  </a:lnTo>
                  <a:lnTo>
                    <a:pt x="402" y="378"/>
                  </a:lnTo>
                  <a:lnTo>
                    <a:pt x="402" y="376"/>
                  </a:lnTo>
                  <a:lnTo>
                    <a:pt x="400" y="374"/>
                  </a:lnTo>
                  <a:lnTo>
                    <a:pt x="397" y="374"/>
                  </a:lnTo>
                  <a:lnTo>
                    <a:pt x="397" y="371"/>
                  </a:lnTo>
                  <a:lnTo>
                    <a:pt x="395" y="369"/>
                  </a:lnTo>
                  <a:lnTo>
                    <a:pt x="395" y="367"/>
                  </a:lnTo>
                  <a:lnTo>
                    <a:pt x="395" y="364"/>
                  </a:lnTo>
                  <a:lnTo>
                    <a:pt x="393" y="362"/>
                  </a:lnTo>
                  <a:lnTo>
                    <a:pt x="393" y="360"/>
                  </a:lnTo>
                  <a:lnTo>
                    <a:pt x="388" y="360"/>
                  </a:lnTo>
                  <a:lnTo>
                    <a:pt x="388" y="357"/>
                  </a:lnTo>
                  <a:lnTo>
                    <a:pt x="388" y="357"/>
                  </a:lnTo>
                  <a:lnTo>
                    <a:pt x="386" y="355"/>
                  </a:lnTo>
                  <a:lnTo>
                    <a:pt x="386" y="355"/>
                  </a:lnTo>
                  <a:lnTo>
                    <a:pt x="386" y="352"/>
                  </a:lnTo>
                  <a:lnTo>
                    <a:pt x="386" y="352"/>
                  </a:lnTo>
                  <a:lnTo>
                    <a:pt x="386" y="352"/>
                  </a:lnTo>
                  <a:lnTo>
                    <a:pt x="386" y="352"/>
                  </a:lnTo>
                  <a:lnTo>
                    <a:pt x="386" y="352"/>
                  </a:lnTo>
                  <a:lnTo>
                    <a:pt x="388" y="352"/>
                  </a:lnTo>
                  <a:lnTo>
                    <a:pt x="390" y="352"/>
                  </a:lnTo>
                  <a:lnTo>
                    <a:pt x="390" y="352"/>
                  </a:lnTo>
                  <a:lnTo>
                    <a:pt x="390" y="352"/>
                  </a:lnTo>
                  <a:lnTo>
                    <a:pt x="393" y="352"/>
                  </a:lnTo>
                  <a:lnTo>
                    <a:pt x="393" y="350"/>
                  </a:lnTo>
                  <a:lnTo>
                    <a:pt x="390" y="350"/>
                  </a:lnTo>
                  <a:lnTo>
                    <a:pt x="390" y="348"/>
                  </a:lnTo>
                  <a:lnTo>
                    <a:pt x="390" y="345"/>
                  </a:lnTo>
                  <a:lnTo>
                    <a:pt x="388" y="343"/>
                  </a:lnTo>
                  <a:lnTo>
                    <a:pt x="386" y="343"/>
                  </a:lnTo>
                  <a:lnTo>
                    <a:pt x="383" y="341"/>
                  </a:lnTo>
                  <a:lnTo>
                    <a:pt x="378" y="341"/>
                  </a:lnTo>
                  <a:lnTo>
                    <a:pt x="376" y="341"/>
                  </a:lnTo>
                  <a:lnTo>
                    <a:pt x="374" y="341"/>
                  </a:lnTo>
                  <a:lnTo>
                    <a:pt x="374" y="338"/>
                  </a:lnTo>
                  <a:lnTo>
                    <a:pt x="374" y="336"/>
                  </a:lnTo>
                  <a:lnTo>
                    <a:pt x="371" y="331"/>
                  </a:lnTo>
                  <a:lnTo>
                    <a:pt x="364" y="324"/>
                  </a:lnTo>
                  <a:lnTo>
                    <a:pt x="362" y="322"/>
                  </a:lnTo>
                  <a:lnTo>
                    <a:pt x="362" y="322"/>
                  </a:lnTo>
                  <a:lnTo>
                    <a:pt x="359" y="322"/>
                  </a:lnTo>
                  <a:lnTo>
                    <a:pt x="359" y="322"/>
                  </a:lnTo>
                  <a:lnTo>
                    <a:pt x="357" y="322"/>
                  </a:lnTo>
                  <a:lnTo>
                    <a:pt x="350" y="317"/>
                  </a:lnTo>
                  <a:lnTo>
                    <a:pt x="350" y="315"/>
                  </a:lnTo>
                  <a:lnTo>
                    <a:pt x="350" y="315"/>
                  </a:lnTo>
                  <a:lnTo>
                    <a:pt x="350" y="310"/>
                  </a:lnTo>
                  <a:lnTo>
                    <a:pt x="350" y="307"/>
                  </a:lnTo>
                  <a:lnTo>
                    <a:pt x="350" y="307"/>
                  </a:lnTo>
                  <a:lnTo>
                    <a:pt x="352" y="303"/>
                  </a:lnTo>
                  <a:lnTo>
                    <a:pt x="352" y="303"/>
                  </a:lnTo>
                  <a:lnTo>
                    <a:pt x="352" y="300"/>
                  </a:lnTo>
                  <a:lnTo>
                    <a:pt x="352" y="300"/>
                  </a:lnTo>
                  <a:lnTo>
                    <a:pt x="352" y="298"/>
                  </a:lnTo>
                  <a:lnTo>
                    <a:pt x="352" y="298"/>
                  </a:lnTo>
                  <a:lnTo>
                    <a:pt x="355" y="296"/>
                  </a:lnTo>
                  <a:lnTo>
                    <a:pt x="357" y="296"/>
                  </a:lnTo>
                  <a:lnTo>
                    <a:pt x="357" y="293"/>
                  </a:lnTo>
                  <a:lnTo>
                    <a:pt x="359" y="293"/>
                  </a:lnTo>
                  <a:lnTo>
                    <a:pt x="362" y="293"/>
                  </a:lnTo>
                  <a:lnTo>
                    <a:pt x="362" y="293"/>
                  </a:lnTo>
                  <a:lnTo>
                    <a:pt x="362" y="293"/>
                  </a:lnTo>
                  <a:lnTo>
                    <a:pt x="362" y="293"/>
                  </a:lnTo>
                  <a:lnTo>
                    <a:pt x="362" y="291"/>
                  </a:lnTo>
                  <a:lnTo>
                    <a:pt x="362" y="291"/>
                  </a:lnTo>
                  <a:lnTo>
                    <a:pt x="359" y="291"/>
                  </a:lnTo>
                  <a:lnTo>
                    <a:pt x="357" y="291"/>
                  </a:lnTo>
                  <a:lnTo>
                    <a:pt x="357" y="291"/>
                  </a:lnTo>
                  <a:lnTo>
                    <a:pt x="357" y="291"/>
                  </a:lnTo>
                  <a:lnTo>
                    <a:pt x="357" y="291"/>
                  </a:lnTo>
                  <a:lnTo>
                    <a:pt x="357" y="291"/>
                  </a:lnTo>
                  <a:lnTo>
                    <a:pt x="357" y="291"/>
                  </a:lnTo>
                  <a:lnTo>
                    <a:pt x="341" y="289"/>
                  </a:lnTo>
                  <a:lnTo>
                    <a:pt x="333" y="289"/>
                  </a:lnTo>
                  <a:lnTo>
                    <a:pt x="329" y="289"/>
                  </a:lnTo>
                  <a:lnTo>
                    <a:pt x="329" y="289"/>
                  </a:lnTo>
                  <a:lnTo>
                    <a:pt x="326" y="291"/>
                  </a:lnTo>
                  <a:lnTo>
                    <a:pt x="324" y="291"/>
                  </a:lnTo>
                  <a:lnTo>
                    <a:pt x="324" y="289"/>
                  </a:lnTo>
                  <a:lnTo>
                    <a:pt x="322" y="286"/>
                  </a:lnTo>
                  <a:lnTo>
                    <a:pt x="307" y="272"/>
                  </a:lnTo>
                  <a:lnTo>
                    <a:pt x="305" y="270"/>
                  </a:lnTo>
                  <a:lnTo>
                    <a:pt x="303" y="270"/>
                  </a:lnTo>
                  <a:lnTo>
                    <a:pt x="300" y="267"/>
                  </a:lnTo>
                  <a:lnTo>
                    <a:pt x="298" y="267"/>
                  </a:lnTo>
                  <a:lnTo>
                    <a:pt x="293" y="270"/>
                  </a:lnTo>
                  <a:lnTo>
                    <a:pt x="291" y="270"/>
                  </a:lnTo>
                  <a:lnTo>
                    <a:pt x="291" y="270"/>
                  </a:lnTo>
                  <a:lnTo>
                    <a:pt x="291" y="270"/>
                  </a:lnTo>
                  <a:lnTo>
                    <a:pt x="291" y="267"/>
                  </a:lnTo>
                  <a:lnTo>
                    <a:pt x="291" y="265"/>
                  </a:lnTo>
                  <a:lnTo>
                    <a:pt x="286" y="260"/>
                  </a:lnTo>
                  <a:lnTo>
                    <a:pt x="286" y="258"/>
                  </a:lnTo>
                  <a:lnTo>
                    <a:pt x="286" y="255"/>
                  </a:lnTo>
                  <a:lnTo>
                    <a:pt x="286" y="253"/>
                  </a:lnTo>
                  <a:lnTo>
                    <a:pt x="288" y="251"/>
                  </a:lnTo>
                  <a:lnTo>
                    <a:pt x="291" y="248"/>
                  </a:lnTo>
                  <a:lnTo>
                    <a:pt x="291" y="246"/>
                  </a:lnTo>
                  <a:lnTo>
                    <a:pt x="291" y="246"/>
                  </a:lnTo>
                  <a:lnTo>
                    <a:pt x="291" y="241"/>
                  </a:lnTo>
                  <a:lnTo>
                    <a:pt x="291" y="241"/>
                  </a:lnTo>
                  <a:lnTo>
                    <a:pt x="293" y="239"/>
                  </a:lnTo>
                  <a:lnTo>
                    <a:pt x="293" y="239"/>
                  </a:lnTo>
                  <a:lnTo>
                    <a:pt x="291" y="236"/>
                  </a:lnTo>
                  <a:lnTo>
                    <a:pt x="291" y="236"/>
                  </a:lnTo>
                  <a:lnTo>
                    <a:pt x="286" y="236"/>
                  </a:lnTo>
                  <a:lnTo>
                    <a:pt x="286" y="236"/>
                  </a:lnTo>
                  <a:lnTo>
                    <a:pt x="286" y="236"/>
                  </a:lnTo>
                  <a:lnTo>
                    <a:pt x="286" y="234"/>
                  </a:lnTo>
                  <a:lnTo>
                    <a:pt x="284" y="234"/>
                  </a:lnTo>
                  <a:lnTo>
                    <a:pt x="284" y="232"/>
                  </a:lnTo>
                  <a:lnTo>
                    <a:pt x="284" y="232"/>
                  </a:lnTo>
                  <a:lnTo>
                    <a:pt x="284" y="229"/>
                  </a:lnTo>
                  <a:lnTo>
                    <a:pt x="286" y="229"/>
                  </a:lnTo>
                  <a:lnTo>
                    <a:pt x="293" y="227"/>
                  </a:lnTo>
                  <a:lnTo>
                    <a:pt x="296" y="227"/>
                  </a:lnTo>
                  <a:lnTo>
                    <a:pt x="298" y="227"/>
                  </a:lnTo>
                  <a:lnTo>
                    <a:pt x="305" y="227"/>
                  </a:lnTo>
                  <a:lnTo>
                    <a:pt x="305" y="227"/>
                  </a:lnTo>
                  <a:lnTo>
                    <a:pt x="305" y="227"/>
                  </a:lnTo>
                  <a:lnTo>
                    <a:pt x="307" y="225"/>
                  </a:lnTo>
                  <a:lnTo>
                    <a:pt x="305" y="225"/>
                  </a:lnTo>
                  <a:lnTo>
                    <a:pt x="305" y="220"/>
                  </a:lnTo>
                  <a:lnTo>
                    <a:pt x="305" y="218"/>
                  </a:lnTo>
                  <a:lnTo>
                    <a:pt x="305" y="218"/>
                  </a:lnTo>
                  <a:lnTo>
                    <a:pt x="305" y="218"/>
                  </a:lnTo>
                  <a:lnTo>
                    <a:pt x="307" y="215"/>
                  </a:lnTo>
                  <a:lnTo>
                    <a:pt x="307" y="215"/>
                  </a:lnTo>
                  <a:lnTo>
                    <a:pt x="310" y="215"/>
                  </a:lnTo>
                  <a:lnTo>
                    <a:pt x="310" y="215"/>
                  </a:lnTo>
                  <a:lnTo>
                    <a:pt x="317" y="218"/>
                  </a:lnTo>
                  <a:lnTo>
                    <a:pt x="319" y="218"/>
                  </a:lnTo>
                  <a:lnTo>
                    <a:pt x="319" y="220"/>
                  </a:lnTo>
                  <a:lnTo>
                    <a:pt x="319" y="227"/>
                  </a:lnTo>
                  <a:lnTo>
                    <a:pt x="319" y="229"/>
                  </a:lnTo>
                  <a:lnTo>
                    <a:pt x="319" y="229"/>
                  </a:lnTo>
                  <a:lnTo>
                    <a:pt x="319" y="229"/>
                  </a:lnTo>
                  <a:lnTo>
                    <a:pt x="319" y="229"/>
                  </a:lnTo>
                  <a:lnTo>
                    <a:pt x="319" y="229"/>
                  </a:lnTo>
                  <a:lnTo>
                    <a:pt x="322" y="229"/>
                  </a:lnTo>
                  <a:lnTo>
                    <a:pt x="322" y="229"/>
                  </a:lnTo>
                  <a:lnTo>
                    <a:pt x="326" y="232"/>
                  </a:lnTo>
                  <a:lnTo>
                    <a:pt x="329" y="234"/>
                  </a:lnTo>
                  <a:lnTo>
                    <a:pt x="329" y="234"/>
                  </a:lnTo>
                  <a:lnTo>
                    <a:pt x="331" y="236"/>
                  </a:lnTo>
                  <a:lnTo>
                    <a:pt x="333" y="236"/>
                  </a:lnTo>
                  <a:lnTo>
                    <a:pt x="336" y="234"/>
                  </a:lnTo>
                  <a:lnTo>
                    <a:pt x="338" y="232"/>
                  </a:lnTo>
                  <a:lnTo>
                    <a:pt x="341" y="229"/>
                  </a:lnTo>
                  <a:lnTo>
                    <a:pt x="341" y="229"/>
                  </a:lnTo>
                  <a:lnTo>
                    <a:pt x="343" y="229"/>
                  </a:lnTo>
                  <a:lnTo>
                    <a:pt x="343" y="229"/>
                  </a:lnTo>
                  <a:lnTo>
                    <a:pt x="343" y="229"/>
                  </a:lnTo>
                  <a:lnTo>
                    <a:pt x="343" y="227"/>
                  </a:lnTo>
                  <a:lnTo>
                    <a:pt x="343" y="227"/>
                  </a:lnTo>
                  <a:lnTo>
                    <a:pt x="343" y="227"/>
                  </a:lnTo>
                  <a:lnTo>
                    <a:pt x="343" y="225"/>
                  </a:lnTo>
                  <a:lnTo>
                    <a:pt x="343" y="222"/>
                  </a:lnTo>
                  <a:lnTo>
                    <a:pt x="343" y="222"/>
                  </a:lnTo>
                  <a:lnTo>
                    <a:pt x="345" y="220"/>
                  </a:lnTo>
                  <a:lnTo>
                    <a:pt x="345" y="218"/>
                  </a:lnTo>
                  <a:lnTo>
                    <a:pt x="348" y="215"/>
                  </a:lnTo>
                  <a:lnTo>
                    <a:pt x="352" y="213"/>
                  </a:lnTo>
                  <a:lnTo>
                    <a:pt x="357" y="210"/>
                  </a:lnTo>
                  <a:lnTo>
                    <a:pt x="367" y="208"/>
                  </a:lnTo>
                  <a:lnTo>
                    <a:pt x="371" y="206"/>
                  </a:lnTo>
                  <a:lnTo>
                    <a:pt x="378" y="203"/>
                  </a:lnTo>
                  <a:lnTo>
                    <a:pt x="393" y="201"/>
                  </a:lnTo>
                  <a:lnTo>
                    <a:pt x="397" y="201"/>
                  </a:lnTo>
                  <a:lnTo>
                    <a:pt x="397" y="196"/>
                  </a:lnTo>
                  <a:lnTo>
                    <a:pt x="400" y="194"/>
                  </a:lnTo>
                  <a:lnTo>
                    <a:pt x="397" y="192"/>
                  </a:lnTo>
                  <a:lnTo>
                    <a:pt x="397" y="189"/>
                  </a:lnTo>
                  <a:lnTo>
                    <a:pt x="397" y="189"/>
                  </a:lnTo>
                  <a:lnTo>
                    <a:pt x="397" y="189"/>
                  </a:lnTo>
                  <a:lnTo>
                    <a:pt x="397" y="187"/>
                  </a:lnTo>
                  <a:lnTo>
                    <a:pt x="400" y="184"/>
                  </a:lnTo>
                  <a:lnTo>
                    <a:pt x="400" y="184"/>
                  </a:lnTo>
                  <a:lnTo>
                    <a:pt x="402" y="182"/>
                  </a:lnTo>
                  <a:lnTo>
                    <a:pt x="402" y="182"/>
                  </a:lnTo>
                  <a:lnTo>
                    <a:pt x="402" y="180"/>
                  </a:lnTo>
                  <a:lnTo>
                    <a:pt x="402" y="180"/>
                  </a:lnTo>
                  <a:lnTo>
                    <a:pt x="404" y="180"/>
                  </a:lnTo>
                  <a:lnTo>
                    <a:pt x="404" y="177"/>
                  </a:lnTo>
                  <a:lnTo>
                    <a:pt x="404" y="177"/>
                  </a:lnTo>
                  <a:lnTo>
                    <a:pt x="404" y="177"/>
                  </a:lnTo>
                  <a:lnTo>
                    <a:pt x="407" y="177"/>
                  </a:lnTo>
                  <a:lnTo>
                    <a:pt x="409" y="177"/>
                  </a:lnTo>
                  <a:lnTo>
                    <a:pt x="414" y="182"/>
                  </a:lnTo>
                  <a:lnTo>
                    <a:pt x="416" y="182"/>
                  </a:lnTo>
                  <a:lnTo>
                    <a:pt x="419" y="182"/>
                  </a:lnTo>
                  <a:lnTo>
                    <a:pt x="421" y="182"/>
                  </a:lnTo>
                  <a:lnTo>
                    <a:pt x="421" y="184"/>
                  </a:lnTo>
                  <a:lnTo>
                    <a:pt x="423" y="187"/>
                  </a:lnTo>
                  <a:lnTo>
                    <a:pt x="426" y="187"/>
                  </a:lnTo>
                  <a:lnTo>
                    <a:pt x="428" y="189"/>
                  </a:lnTo>
                  <a:lnTo>
                    <a:pt x="435" y="192"/>
                  </a:lnTo>
                  <a:lnTo>
                    <a:pt x="438" y="189"/>
                  </a:lnTo>
                  <a:lnTo>
                    <a:pt x="438" y="187"/>
                  </a:lnTo>
                  <a:lnTo>
                    <a:pt x="438" y="187"/>
                  </a:lnTo>
                  <a:lnTo>
                    <a:pt x="438" y="187"/>
                  </a:lnTo>
                  <a:lnTo>
                    <a:pt x="435" y="184"/>
                  </a:lnTo>
                  <a:lnTo>
                    <a:pt x="435" y="184"/>
                  </a:lnTo>
                  <a:lnTo>
                    <a:pt x="435" y="182"/>
                  </a:lnTo>
                  <a:lnTo>
                    <a:pt x="435" y="182"/>
                  </a:lnTo>
                  <a:lnTo>
                    <a:pt x="435" y="182"/>
                  </a:lnTo>
                  <a:lnTo>
                    <a:pt x="438" y="180"/>
                  </a:lnTo>
                  <a:lnTo>
                    <a:pt x="438" y="182"/>
                  </a:lnTo>
                  <a:lnTo>
                    <a:pt x="440" y="182"/>
                  </a:lnTo>
                  <a:lnTo>
                    <a:pt x="442" y="182"/>
                  </a:lnTo>
                  <a:lnTo>
                    <a:pt x="442" y="182"/>
                  </a:lnTo>
                  <a:lnTo>
                    <a:pt x="445" y="182"/>
                  </a:lnTo>
                  <a:lnTo>
                    <a:pt x="445" y="184"/>
                  </a:lnTo>
                  <a:lnTo>
                    <a:pt x="445" y="184"/>
                  </a:lnTo>
                  <a:lnTo>
                    <a:pt x="447" y="184"/>
                  </a:lnTo>
                  <a:lnTo>
                    <a:pt x="447" y="182"/>
                  </a:lnTo>
                  <a:lnTo>
                    <a:pt x="447" y="182"/>
                  </a:lnTo>
                  <a:lnTo>
                    <a:pt x="447" y="180"/>
                  </a:lnTo>
                  <a:lnTo>
                    <a:pt x="447" y="177"/>
                  </a:lnTo>
                  <a:lnTo>
                    <a:pt x="449" y="177"/>
                  </a:lnTo>
                  <a:lnTo>
                    <a:pt x="449" y="177"/>
                  </a:lnTo>
                  <a:lnTo>
                    <a:pt x="452" y="177"/>
                  </a:lnTo>
                  <a:lnTo>
                    <a:pt x="452" y="175"/>
                  </a:lnTo>
                  <a:lnTo>
                    <a:pt x="452" y="173"/>
                  </a:lnTo>
                  <a:lnTo>
                    <a:pt x="452" y="170"/>
                  </a:lnTo>
                  <a:lnTo>
                    <a:pt x="452" y="170"/>
                  </a:lnTo>
                  <a:lnTo>
                    <a:pt x="449" y="168"/>
                  </a:lnTo>
                  <a:lnTo>
                    <a:pt x="447" y="168"/>
                  </a:lnTo>
                  <a:lnTo>
                    <a:pt x="447" y="165"/>
                  </a:lnTo>
                  <a:lnTo>
                    <a:pt x="447" y="165"/>
                  </a:lnTo>
                  <a:lnTo>
                    <a:pt x="447" y="165"/>
                  </a:lnTo>
                  <a:lnTo>
                    <a:pt x="445" y="163"/>
                  </a:lnTo>
                  <a:lnTo>
                    <a:pt x="445" y="163"/>
                  </a:lnTo>
                  <a:lnTo>
                    <a:pt x="445" y="161"/>
                  </a:lnTo>
                  <a:lnTo>
                    <a:pt x="447" y="161"/>
                  </a:lnTo>
                  <a:lnTo>
                    <a:pt x="449" y="161"/>
                  </a:lnTo>
                  <a:lnTo>
                    <a:pt x="454" y="158"/>
                  </a:lnTo>
                  <a:lnTo>
                    <a:pt x="454" y="158"/>
                  </a:lnTo>
                  <a:lnTo>
                    <a:pt x="457" y="158"/>
                  </a:lnTo>
                  <a:lnTo>
                    <a:pt x="457" y="161"/>
                  </a:lnTo>
                  <a:lnTo>
                    <a:pt x="457" y="161"/>
                  </a:lnTo>
                  <a:lnTo>
                    <a:pt x="457" y="163"/>
                  </a:lnTo>
                  <a:lnTo>
                    <a:pt x="457" y="165"/>
                  </a:lnTo>
                  <a:lnTo>
                    <a:pt x="457" y="165"/>
                  </a:lnTo>
                  <a:lnTo>
                    <a:pt x="459" y="165"/>
                  </a:lnTo>
                  <a:lnTo>
                    <a:pt x="464" y="163"/>
                  </a:lnTo>
                  <a:lnTo>
                    <a:pt x="466" y="163"/>
                  </a:lnTo>
                  <a:lnTo>
                    <a:pt x="471" y="163"/>
                  </a:lnTo>
                  <a:lnTo>
                    <a:pt x="471" y="163"/>
                  </a:lnTo>
                  <a:lnTo>
                    <a:pt x="473" y="161"/>
                  </a:lnTo>
                  <a:lnTo>
                    <a:pt x="475" y="161"/>
                  </a:lnTo>
                  <a:lnTo>
                    <a:pt x="475" y="161"/>
                  </a:lnTo>
                  <a:lnTo>
                    <a:pt x="475" y="158"/>
                  </a:lnTo>
                  <a:lnTo>
                    <a:pt x="475" y="156"/>
                  </a:lnTo>
                  <a:lnTo>
                    <a:pt x="475" y="154"/>
                  </a:lnTo>
                  <a:lnTo>
                    <a:pt x="475" y="151"/>
                  </a:lnTo>
                  <a:lnTo>
                    <a:pt x="475" y="149"/>
                  </a:lnTo>
                  <a:lnTo>
                    <a:pt x="475" y="149"/>
                  </a:lnTo>
                  <a:lnTo>
                    <a:pt x="478" y="149"/>
                  </a:lnTo>
                  <a:lnTo>
                    <a:pt x="478" y="149"/>
                  </a:lnTo>
                  <a:lnTo>
                    <a:pt x="480" y="149"/>
                  </a:lnTo>
                  <a:lnTo>
                    <a:pt x="483" y="151"/>
                  </a:lnTo>
                  <a:lnTo>
                    <a:pt x="485" y="151"/>
                  </a:lnTo>
                  <a:lnTo>
                    <a:pt x="485" y="151"/>
                  </a:lnTo>
                  <a:lnTo>
                    <a:pt x="485" y="149"/>
                  </a:lnTo>
                  <a:lnTo>
                    <a:pt x="487" y="147"/>
                  </a:lnTo>
                  <a:lnTo>
                    <a:pt x="487" y="144"/>
                  </a:lnTo>
                  <a:lnTo>
                    <a:pt x="487" y="144"/>
                  </a:lnTo>
                  <a:lnTo>
                    <a:pt x="490" y="142"/>
                  </a:lnTo>
                  <a:lnTo>
                    <a:pt x="492" y="144"/>
                  </a:lnTo>
                  <a:lnTo>
                    <a:pt x="494" y="144"/>
                  </a:lnTo>
                  <a:lnTo>
                    <a:pt x="494" y="142"/>
                  </a:lnTo>
                  <a:lnTo>
                    <a:pt x="494" y="139"/>
                  </a:lnTo>
                  <a:lnTo>
                    <a:pt x="494" y="137"/>
                  </a:lnTo>
                  <a:lnTo>
                    <a:pt x="494" y="137"/>
                  </a:lnTo>
                  <a:lnTo>
                    <a:pt x="492" y="137"/>
                  </a:lnTo>
                  <a:lnTo>
                    <a:pt x="492" y="137"/>
                  </a:lnTo>
                  <a:lnTo>
                    <a:pt x="492" y="137"/>
                  </a:lnTo>
                  <a:lnTo>
                    <a:pt x="490" y="137"/>
                  </a:lnTo>
                  <a:lnTo>
                    <a:pt x="490" y="137"/>
                  </a:lnTo>
                  <a:lnTo>
                    <a:pt x="490" y="135"/>
                  </a:lnTo>
                  <a:lnTo>
                    <a:pt x="490" y="135"/>
                  </a:lnTo>
                  <a:lnTo>
                    <a:pt x="490" y="132"/>
                  </a:lnTo>
                  <a:lnTo>
                    <a:pt x="492" y="132"/>
                  </a:lnTo>
                  <a:lnTo>
                    <a:pt x="494" y="130"/>
                  </a:lnTo>
                  <a:lnTo>
                    <a:pt x="494" y="130"/>
                  </a:lnTo>
                  <a:lnTo>
                    <a:pt x="499" y="128"/>
                  </a:lnTo>
                  <a:lnTo>
                    <a:pt x="502" y="125"/>
                  </a:lnTo>
                  <a:lnTo>
                    <a:pt x="504" y="123"/>
                  </a:lnTo>
                  <a:lnTo>
                    <a:pt x="509" y="113"/>
                  </a:lnTo>
                  <a:lnTo>
                    <a:pt x="509" y="111"/>
                  </a:lnTo>
                  <a:lnTo>
                    <a:pt x="509" y="109"/>
                  </a:lnTo>
                  <a:lnTo>
                    <a:pt x="509" y="109"/>
                  </a:lnTo>
                  <a:lnTo>
                    <a:pt x="509" y="106"/>
                  </a:lnTo>
                  <a:lnTo>
                    <a:pt x="509" y="106"/>
                  </a:lnTo>
                  <a:lnTo>
                    <a:pt x="509" y="106"/>
                  </a:lnTo>
                  <a:lnTo>
                    <a:pt x="511" y="104"/>
                  </a:lnTo>
                  <a:lnTo>
                    <a:pt x="511" y="104"/>
                  </a:lnTo>
                  <a:lnTo>
                    <a:pt x="511" y="102"/>
                  </a:lnTo>
                  <a:lnTo>
                    <a:pt x="511" y="102"/>
                  </a:lnTo>
                  <a:lnTo>
                    <a:pt x="511" y="102"/>
                  </a:lnTo>
                  <a:lnTo>
                    <a:pt x="509" y="99"/>
                  </a:lnTo>
                  <a:lnTo>
                    <a:pt x="509" y="99"/>
                  </a:lnTo>
                  <a:lnTo>
                    <a:pt x="511" y="94"/>
                  </a:lnTo>
                  <a:lnTo>
                    <a:pt x="509" y="94"/>
                  </a:lnTo>
                  <a:lnTo>
                    <a:pt x="509" y="94"/>
                  </a:lnTo>
                  <a:lnTo>
                    <a:pt x="509" y="92"/>
                  </a:lnTo>
                  <a:lnTo>
                    <a:pt x="506" y="92"/>
                  </a:lnTo>
                  <a:lnTo>
                    <a:pt x="506" y="92"/>
                  </a:lnTo>
                  <a:lnTo>
                    <a:pt x="506" y="92"/>
                  </a:lnTo>
                  <a:lnTo>
                    <a:pt x="506" y="90"/>
                  </a:lnTo>
                  <a:lnTo>
                    <a:pt x="506" y="90"/>
                  </a:lnTo>
                  <a:lnTo>
                    <a:pt x="509" y="90"/>
                  </a:lnTo>
                  <a:lnTo>
                    <a:pt x="511" y="90"/>
                  </a:lnTo>
                  <a:lnTo>
                    <a:pt x="511" y="92"/>
                  </a:lnTo>
                  <a:lnTo>
                    <a:pt x="513" y="92"/>
                  </a:lnTo>
                  <a:lnTo>
                    <a:pt x="513" y="92"/>
                  </a:lnTo>
                  <a:lnTo>
                    <a:pt x="516" y="92"/>
                  </a:lnTo>
                  <a:lnTo>
                    <a:pt x="516" y="92"/>
                  </a:lnTo>
                  <a:lnTo>
                    <a:pt x="518" y="92"/>
                  </a:lnTo>
                  <a:lnTo>
                    <a:pt x="520" y="92"/>
                  </a:lnTo>
                  <a:lnTo>
                    <a:pt x="520" y="90"/>
                  </a:lnTo>
                  <a:lnTo>
                    <a:pt x="523" y="90"/>
                  </a:lnTo>
                  <a:lnTo>
                    <a:pt x="523" y="87"/>
                  </a:lnTo>
                  <a:lnTo>
                    <a:pt x="520" y="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27">
              <a:extLst>
                <a:ext uri="{FF2B5EF4-FFF2-40B4-BE49-F238E27FC236}">
                  <a16:creationId xmlns:a16="http://schemas.microsoft.com/office/drawing/2014/main" id="{2E85E655-7A58-4116-8ACD-C1A650FEFEC9}"/>
                </a:ext>
              </a:extLst>
            </p:cNvPr>
            <p:cNvSpPr>
              <a:spLocks/>
            </p:cNvSpPr>
            <p:nvPr/>
          </p:nvSpPr>
          <p:spPr bwMode="auto">
            <a:xfrm>
              <a:off x="2666" y="257"/>
              <a:ext cx="902" cy="663"/>
            </a:xfrm>
            <a:custGeom>
              <a:avLst/>
              <a:gdLst>
                <a:gd name="T0" fmla="*/ 859 w 902"/>
                <a:gd name="T1" fmla="*/ 230 h 663"/>
                <a:gd name="T2" fmla="*/ 817 w 902"/>
                <a:gd name="T3" fmla="*/ 180 h 663"/>
                <a:gd name="T4" fmla="*/ 750 w 902"/>
                <a:gd name="T5" fmla="*/ 161 h 663"/>
                <a:gd name="T6" fmla="*/ 656 w 902"/>
                <a:gd name="T7" fmla="*/ 201 h 663"/>
                <a:gd name="T8" fmla="*/ 594 w 902"/>
                <a:gd name="T9" fmla="*/ 227 h 663"/>
                <a:gd name="T10" fmla="*/ 466 w 902"/>
                <a:gd name="T11" fmla="*/ 123 h 663"/>
                <a:gd name="T12" fmla="*/ 334 w 902"/>
                <a:gd name="T13" fmla="*/ 45 h 663"/>
                <a:gd name="T14" fmla="*/ 270 w 902"/>
                <a:gd name="T15" fmla="*/ 21 h 663"/>
                <a:gd name="T16" fmla="*/ 227 w 902"/>
                <a:gd name="T17" fmla="*/ 10 h 663"/>
                <a:gd name="T18" fmla="*/ 144 w 902"/>
                <a:gd name="T19" fmla="*/ 24 h 663"/>
                <a:gd name="T20" fmla="*/ 158 w 902"/>
                <a:gd name="T21" fmla="*/ 40 h 663"/>
                <a:gd name="T22" fmla="*/ 147 w 902"/>
                <a:gd name="T23" fmla="*/ 47 h 663"/>
                <a:gd name="T24" fmla="*/ 125 w 902"/>
                <a:gd name="T25" fmla="*/ 45 h 663"/>
                <a:gd name="T26" fmla="*/ 80 w 902"/>
                <a:gd name="T27" fmla="*/ 50 h 663"/>
                <a:gd name="T28" fmla="*/ 66 w 902"/>
                <a:gd name="T29" fmla="*/ 66 h 663"/>
                <a:gd name="T30" fmla="*/ 45 w 902"/>
                <a:gd name="T31" fmla="*/ 85 h 663"/>
                <a:gd name="T32" fmla="*/ 21 w 902"/>
                <a:gd name="T33" fmla="*/ 111 h 663"/>
                <a:gd name="T34" fmla="*/ 2 w 902"/>
                <a:gd name="T35" fmla="*/ 135 h 663"/>
                <a:gd name="T36" fmla="*/ 28 w 902"/>
                <a:gd name="T37" fmla="*/ 173 h 663"/>
                <a:gd name="T38" fmla="*/ 61 w 902"/>
                <a:gd name="T39" fmla="*/ 170 h 663"/>
                <a:gd name="T40" fmla="*/ 73 w 902"/>
                <a:gd name="T41" fmla="*/ 175 h 663"/>
                <a:gd name="T42" fmla="*/ 90 w 902"/>
                <a:gd name="T43" fmla="*/ 206 h 663"/>
                <a:gd name="T44" fmla="*/ 102 w 902"/>
                <a:gd name="T45" fmla="*/ 211 h 663"/>
                <a:gd name="T46" fmla="*/ 147 w 902"/>
                <a:gd name="T47" fmla="*/ 220 h 663"/>
                <a:gd name="T48" fmla="*/ 135 w 902"/>
                <a:gd name="T49" fmla="*/ 244 h 663"/>
                <a:gd name="T50" fmla="*/ 142 w 902"/>
                <a:gd name="T51" fmla="*/ 263 h 663"/>
                <a:gd name="T52" fmla="*/ 161 w 902"/>
                <a:gd name="T53" fmla="*/ 263 h 663"/>
                <a:gd name="T54" fmla="*/ 175 w 902"/>
                <a:gd name="T55" fmla="*/ 270 h 663"/>
                <a:gd name="T56" fmla="*/ 184 w 902"/>
                <a:gd name="T57" fmla="*/ 277 h 663"/>
                <a:gd name="T58" fmla="*/ 180 w 902"/>
                <a:gd name="T59" fmla="*/ 286 h 663"/>
                <a:gd name="T60" fmla="*/ 177 w 902"/>
                <a:gd name="T61" fmla="*/ 301 h 663"/>
                <a:gd name="T62" fmla="*/ 168 w 902"/>
                <a:gd name="T63" fmla="*/ 310 h 663"/>
                <a:gd name="T64" fmla="*/ 158 w 902"/>
                <a:gd name="T65" fmla="*/ 317 h 663"/>
                <a:gd name="T66" fmla="*/ 135 w 902"/>
                <a:gd name="T67" fmla="*/ 331 h 663"/>
                <a:gd name="T68" fmla="*/ 125 w 902"/>
                <a:gd name="T69" fmla="*/ 350 h 663"/>
                <a:gd name="T70" fmla="*/ 109 w 902"/>
                <a:gd name="T71" fmla="*/ 353 h 663"/>
                <a:gd name="T72" fmla="*/ 106 w 902"/>
                <a:gd name="T73" fmla="*/ 369 h 663"/>
                <a:gd name="T74" fmla="*/ 113 w 902"/>
                <a:gd name="T75" fmla="*/ 414 h 663"/>
                <a:gd name="T76" fmla="*/ 128 w 902"/>
                <a:gd name="T77" fmla="*/ 488 h 663"/>
                <a:gd name="T78" fmla="*/ 123 w 902"/>
                <a:gd name="T79" fmla="*/ 518 h 663"/>
                <a:gd name="T80" fmla="*/ 125 w 902"/>
                <a:gd name="T81" fmla="*/ 537 h 663"/>
                <a:gd name="T82" fmla="*/ 147 w 902"/>
                <a:gd name="T83" fmla="*/ 566 h 663"/>
                <a:gd name="T84" fmla="*/ 208 w 902"/>
                <a:gd name="T85" fmla="*/ 597 h 663"/>
                <a:gd name="T86" fmla="*/ 248 w 902"/>
                <a:gd name="T87" fmla="*/ 597 h 663"/>
                <a:gd name="T88" fmla="*/ 296 w 902"/>
                <a:gd name="T89" fmla="*/ 646 h 663"/>
                <a:gd name="T90" fmla="*/ 355 w 902"/>
                <a:gd name="T91" fmla="*/ 651 h 663"/>
                <a:gd name="T92" fmla="*/ 393 w 902"/>
                <a:gd name="T93" fmla="*/ 618 h 663"/>
                <a:gd name="T94" fmla="*/ 381 w 902"/>
                <a:gd name="T95" fmla="*/ 578 h 663"/>
                <a:gd name="T96" fmla="*/ 431 w 902"/>
                <a:gd name="T97" fmla="*/ 554 h 663"/>
                <a:gd name="T98" fmla="*/ 516 w 902"/>
                <a:gd name="T99" fmla="*/ 568 h 663"/>
                <a:gd name="T100" fmla="*/ 589 w 902"/>
                <a:gd name="T101" fmla="*/ 570 h 663"/>
                <a:gd name="T102" fmla="*/ 627 w 902"/>
                <a:gd name="T103" fmla="*/ 615 h 663"/>
                <a:gd name="T104" fmla="*/ 660 w 902"/>
                <a:gd name="T105" fmla="*/ 608 h 663"/>
                <a:gd name="T106" fmla="*/ 672 w 902"/>
                <a:gd name="T107" fmla="*/ 618 h 663"/>
                <a:gd name="T108" fmla="*/ 703 w 902"/>
                <a:gd name="T109" fmla="*/ 625 h 663"/>
                <a:gd name="T110" fmla="*/ 750 w 902"/>
                <a:gd name="T111" fmla="*/ 653 h 663"/>
                <a:gd name="T112" fmla="*/ 795 w 902"/>
                <a:gd name="T113" fmla="*/ 597 h 663"/>
                <a:gd name="T114" fmla="*/ 753 w 902"/>
                <a:gd name="T115" fmla="*/ 533 h 663"/>
                <a:gd name="T116" fmla="*/ 746 w 902"/>
                <a:gd name="T117" fmla="*/ 481 h 663"/>
                <a:gd name="T118" fmla="*/ 791 w 902"/>
                <a:gd name="T119" fmla="*/ 428 h 663"/>
                <a:gd name="T120" fmla="*/ 828 w 902"/>
                <a:gd name="T121" fmla="*/ 369 h 663"/>
                <a:gd name="T122" fmla="*/ 866 w 902"/>
                <a:gd name="T123" fmla="*/ 329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663">
                  <a:moveTo>
                    <a:pt x="902" y="225"/>
                  </a:moveTo>
                  <a:lnTo>
                    <a:pt x="899" y="220"/>
                  </a:lnTo>
                  <a:lnTo>
                    <a:pt x="897" y="220"/>
                  </a:lnTo>
                  <a:lnTo>
                    <a:pt x="895" y="220"/>
                  </a:lnTo>
                  <a:lnTo>
                    <a:pt x="895" y="220"/>
                  </a:lnTo>
                  <a:lnTo>
                    <a:pt x="895" y="220"/>
                  </a:lnTo>
                  <a:lnTo>
                    <a:pt x="892" y="223"/>
                  </a:lnTo>
                  <a:lnTo>
                    <a:pt x="890" y="223"/>
                  </a:lnTo>
                  <a:lnTo>
                    <a:pt x="890" y="220"/>
                  </a:lnTo>
                  <a:lnTo>
                    <a:pt x="888" y="220"/>
                  </a:lnTo>
                  <a:lnTo>
                    <a:pt x="885" y="215"/>
                  </a:lnTo>
                  <a:lnTo>
                    <a:pt x="885" y="215"/>
                  </a:lnTo>
                  <a:lnTo>
                    <a:pt x="880" y="213"/>
                  </a:lnTo>
                  <a:lnTo>
                    <a:pt x="878" y="215"/>
                  </a:lnTo>
                  <a:lnTo>
                    <a:pt x="876" y="225"/>
                  </a:lnTo>
                  <a:lnTo>
                    <a:pt x="873" y="227"/>
                  </a:lnTo>
                  <a:lnTo>
                    <a:pt x="871" y="232"/>
                  </a:lnTo>
                  <a:lnTo>
                    <a:pt x="866" y="234"/>
                  </a:lnTo>
                  <a:lnTo>
                    <a:pt x="864" y="234"/>
                  </a:lnTo>
                  <a:lnTo>
                    <a:pt x="862" y="234"/>
                  </a:lnTo>
                  <a:lnTo>
                    <a:pt x="859" y="230"/>
                  </a:lnTo>
                  <a:lnTo>
                    <a:pt x="857" y="225"/>
                  </a:lnTo>
                  <a:lnTo>
                    <a:pt x="857" y="220"/>
                  </a:lnTo>
                  <a:lnTo>
                    <a:pt x="854" y="215"/>
                  </a:lnTo>
                  <a:lnTo>
                    <a:pt x="852" y="211"/>
                  </a:lnTo>
                  <a:lnTo>
                    <a:pt x="850" y="206"/>
                  </a:lnTo>
                  <a:lnTo>
                    <a:pt x="845" y="208"/>
                  </a:lnTo>
                  <a:lnTo>
                    <a:pt x="845" y="211"/>
                  </a:lnTo>
                  <a:lnTo>
                    <a:pt x="843" y="213"/>
                  </a:lnTo>
                  <a:lnTo>
                    <a:pt x="840" y="213"/>
                  </a:lnTo>
                  <a:lnTo>
                    <a:pt x="838" y="211"/>
                  </a:lnTo>
                  <a:lnTo>
                    <a:pt x="838" y="211"/>
                  </a:lnTo>
                  <a:lnTo>
                    <a:pt x="835" y="206"/>
                  </a:lnTo>
                  <a:lnTo>
                    <a:pt x="835" y="204"/>
                  </a:lnTo>
                  <a:lnTo>
                    <a:pt x="833" y="204"/>
                  </a:lnTo>
                  <a:lnTo>
                    <a:pt x="824" y="201"/>
                  </a:lnTo>
                  <a:lnTo>
                    <a:pt x="821" y="199"/>
                  </a:lnTo>
                  <a:lnTo>
                    <a:pt x="819" y="192"/>
                  </a:lnTo>
                  <a:lnTo>
                    <a:pt x="814" y="187"/>
                  </a:lnTo>
                  <a:lnTo>
                    <a:pt x="814" y="185"/>
                  </a:lnTo>
                  <a:lnTo>
                    <a:pt x="817" y="182"/>
                  </a:lnTo>
                  <a:lnTo>
                    <a:pt x="817" y="180"/>
                  </a:lnTo>
                  <a:lnTo>
                    <a:pt x="819" y="180"/>
                  </a:lnTo>
                  <a:lnTo>
                    <a:pt x="817" y="175"/>
                  </a:lnTo>
                  <a:lnTo>
                    <a:pt x="817" y="175"/>
                  </a:lnTo>
                  <a:lnTo>
                    <a:pt x="812" y="175"/>
                  </a:lnTo>
                  <a:lnTo>
                    <a:pt x="812" y="175"/>
                  </a:lnTo>
                  <a:lnTo>
                    <a:pt x="809" y="173"/>
                  </a:lnTo>
                  <a:lnTo>
                    <a:pt x="809" y="173"/>
                  </a:lnTo>
                  <a:lnTo>
                    <a:pt x="809" y="170"/>
                  </a:lnTo>
                  <a:lnTo>
                    <a:pt x="807" y="170"/>
                  </a:lnTo>
                  <a:lnTo>
                    <a:pt x="805" y="170"/>
                  </a:lnTo>
                  <a:lnTo>
                    <a:pt x="800" y="173"/>
                  </a:lnTo>
                  <a:lnTo>
                    <a:pt x="795" y="170"/>
                  </a:lnTo>
                  <a:lnTo>
                    <a:pt x="793" y="168"/>
                  </a:lnTo>
                  <a:lnTo>
                    <a:pt x="793" y="163"/>
                  </a:lnTo>
                  <a:lnTo>
                    <a:pt x="793" y="159"/>
                  </a:lnTo>
                  <a:lnTo>
                    <a:pt x="791" y="156"/>
                  </a:lnTo>
                  <a:lnTo>
                    <a:pt x="786" y="154"/>
                  </a:lnTo>
                  <a:lnTo>
                    <a:pt x="781" y="154"/>
                  </a:lnTo>
                  <a:lnTo>
                    <a:pt x="779" y="154"/>
                  </a:lnTo>
                  <a:lnTo>
                    <a:pt x="767" y="159"/>
                  </a:lnTo>
                  <a:lnTo>
                    <a:pt x="750" y="161"/>
                  </a:lnTo>
                  <a:lnTo>
                    <a:pt x="738" y="166"/>
                  </a:lnTo>
                  <a:lnTo>
                    <a:pt x="734" y="166"/>
                  </a:lnTo>
                  <a:lnTo>
                    <a:pt x="731" y="166"/>
                  </a:lnTo>
                  <a:lnTo>
                    <a:pt x="722" y="163"/>
                  </a:lnTo>
                  <a:lnTo>
                    <a:pt x="719" y="161"/>
                  </a:lnTo>
                  <a:lnTo>
                    <a:pt x="715" y="163"/>
                  </a:lnTo>
                  <a:lnTo>
                    <a:pt x="710" y="163"/>
                  </a:lnTo>
                  <a:lnTo>
                    <a:pt x="710" y="166"/>
                  </a:lnTo>
                  <a:lnTo>
                    <a:pt x="705" y="173"/>
                  </a:lnTo>
                  <a:lnTo>
                    <a:pt x="705" y="173"/>
                  </a:lnTo>
                  <a:lnTo>
                    <a:pt x="693" y="182"/>
                  </a:lnTo>
                  <a:lnTo>
                    <a:pt x="689" y="185"/>
                  </a:lnTo>
                  <a:lnTo>
                    <a:pt x="679" y="185"/>
                  </a:lnTo>
                  <a:lnTo>
                    <a:pt x="677" y="187"/>
                  </a:lnTo>
                  <a:lnTo>
                    <a:pt x="672" y="189"/>
                  </a:lnTo>
                  <a:lnTo>
                    <a:pt x="667" y="192"/>
                  </a:lnTo>
                  <a:lnTo>
                    <a:pt x="663" y="194"/>
                  </a:lnTo>
                  <a:lnTo>
                    <a:pt x="663" y="194"/>
                  </a:lnTo>
                  <a:lnTo>
                    <a:pt x="660" y="197"/>
                  </a:lnTo>
                  <a:lnTo>
                    <a:pt x="658" y="199"/>
                  </a:lnTo>
                  <a:lnTo>
                    <a:pt x="656" y="201"/>
                  </a:lnTo>
                  <a:lnTo>
                    <a:pt x="651" y="201"/>
                  </a:lnTo>
                  <a:lnTo>
                    <a:pt x="648" y="204"/>
                  </a:lnTo>
                  <a:lnTo>
                    <a:pt x="646" y="206"/>
                  </a:lnTo>
                  <a:lnTo>
                    <a:pt x="644" y="211"/>
                  </a:lnTo>
                  <a:lnTo>
                    <a:pt x="644" y="215"/>
                  </a:lnTo>
                  <a:lnTo>
                    <a:pt x="641" y="215"/>
                  </a:lnTo>
                  <a:lnTo>
                    <a:pt x="639" y="215"/>
                  </a:lnTo>
                  <a:lnTo>
                    <a:pt x="627" y="213"/>
                  </a:lnTo>
                  <a:lnTo>
                    <a:pt x="625" y="213"/>
                  </a:lnTo>
                  <a:lnTo>
                    <a:pt x="622" y="215"/>
                  </a:lnTo>
                  <a:lnTo>
                    <a:pt x="622" y="218"/>
                  </a:lnTo>
                  <a:lnTo>
                    <a:pt x="620" y="223"/>
                  </a:lnTo>
                  <a:lnTo>
                    <a:pt x="618" y="225"/>
                  </a:lnTo>
                  <a:lnTo>
                    <a:pt x="613" y="225"/>
                  </a:lnTo>
                  <a:lnTo>
                    <a:pt x="611" y="223"/>
                  </a:lnTo>
                  <a:lnTo>
                    <a:pt x="608" y="223"/>
                  </a:lnTo>
                  <a:lnTo>
                    <a:pt x="603" y="223"/>
                  </a:lnTo>
                  <a:lnTo>
                    <a:pt x="603" y="223"/>
                  </a:lnTo>
                  <a:lnTo>
                    <a:pt x="601" y="223"/>
                  </a:lnTo>
                  <a:lnTo>
                    <a:pt x="596" y="225"/>
                  </a:lnTo>
                  <a:lnTo>
                    <a:pt x="594" y="227"/>
                  </a:lnTo>
                  <a:lnTo>
                    <a:pt x="592" y="227"/>
                  </a:lnTo>
                  <a:lnTo>
                    <a:pt x="575" y="225"/>
                  </a:lnTo>
                  <a:lnTo>
                    <a:pt x="575" y="223"/>
                  </a:lnTo>
                  <a:lnTo>
                    <a:pt x="573" y="211"/>
                  </a:lnTo>
                  <a:lnTo>
                    <a:pt x="568" y="201"/>
                  </a:lnTo>
                  <a:lnTo>
                    <a:pt x="563" y="201"/>
                  </a:lnTo>
                  <a:lnTo>
                    <a:pt x="556" y="189"/>
                  </a:lnTo>
                  <a:lnTo>
                    <a:pt x="551" y="189"/>
                  </a:lnTo>
                  <a:lnTo>
                    <a:pt x="540" y="192"/>
                  </a:lnTo>
                  <a:lnTo>
                    <a:pt x="530" y="189"/>
                  </a:lnTo>
                  <a:lnTo>
                    <a:pt x="525" y="187"/>
                  </a:lnTo>
                  <a:lnTo>
                    <a:pt x="523" y="182"/>
                  </a:lnTo>
                  <a:lnTo>
                    <a:pt x="516" y="175"/>
                  </a:lnTo>
                  <a:lnTo>
                    <a:pt x="509" y="173"/>
                  </a:lnTo>
                  <a:lnTo>
                    <a:pt x="497" y="170"/>
                  </a:lnTo>
                  <a:lnTo>
                    <a:pt x="490" y="163"/>
                  </a:lnTo>
                  <a:lnTo>
                    <a:pt x="490" y="144"/>
                  </a:lnTo>
                  <a:lnTo>
                    <a:pt x="488" y="135"/>
                  </a:lnTo>
                  <a:lnTo>
                    <a:pt x="483" y="128"/>
                  </a:lnTo>
                  <a:lnTo>
                    <a:pt x="478" y="123"/>
                  </a:lnTo>
                  <a:lnTo>
                    <a:pt x="466" y="123"/>
                  </a:lnTo>
                  <a:lnTo>
                    <a:pt x="454" y="121"/>
                  </a:lnTo>
                  <a:lnTo>
                    <a:pt x="450" y="116"/>
                  </a:lnTo>
                  <a:lnTo>
                    <a:pt x="445" y="107"/>
                  </a:lnTo>
                  <a:lnTo>
                    <a:pt x="438" y="104"/>
                  </a:lnTo>
                  <a:lnTo>
                    <a:pt x="428" y="107"/>
                  </a:lnTo>
                  <a:lnTo>
                    <a:pt x="419" y="90"/>
                  </a:lnTo>
                  <a:lnTo>
                    <a:pt x="398" y="88"/>
                  </a:lnTo>
                  <a:lnTo>
                    <a:pt x="398" y="85"/>
                  </a:lnTo>
                  <a:lnTo>
                    <a:pt x="398" y="85"/>
                  </a:lnTo>
                  <a:lnTo>
                    <a:pt x="386" y="62"/>
                  </a:lnTo>
                  <a:lnTo>
                    <a:pt x="383" y="59"/>
                  </a:lnTo>
                  <a:lnTo>
                    <a:pt x="376" y="52"/>
                  </a:lnTo>
                  <a:lnTo>
                    <a:pt x="369" y="47"/>
                  </a:lnTo>
                  <a:lnTo>
                    <a:pt x="360" y="43"/>
                  </a:lnTo>
                  <a:lnTo>
                    <a:pt x="350" y="43"/>
                  </a:lnTo>
                  <a:lnTo>
                    <a:pt x="343" y="45"/>
                  </a:lnTo>
                  <a:lnTo>
                    <a:pt x="343" y="45"/>
                  </a:lnTo>
                  <a:lnTo>
                    <a:pt x="343" y="47"/>
                  </a:lnTo>
                  <a:lnTo>
                    <a:pt x="343" y="47"/>
                  </a:lnTo>
                  <a:lnTo>
                    <a:pt x="336" y="47"/>
                  </a:lnTo>
                  <a:lnTo>
                    <a:pt x="334" y="45"/>
                  </a:lnTo>
                  <a:lnTo>
                    <a:pt x="331" y="38"/>
                  </a:lnTo>
                  <a:lnTo>
                    <a:pt x="331" y="33"/>
                  </a:lnTo>
                  <a:lnTo>
                    <a:pt x="331" y="28"/>
                  </a:lnTo>
                  <a:lnTo>
                    <a:pt x="329" y="24"/>
                  </a:lnTo>
                  <a:lnTo>
                    <a:pt x="327" y="21"/>
                  </a:lnTo>
                  <a:lnTo>
                    <a:pt x="322" y="19"/>
                  </a:lnTo>
                  <a:lnTo>
                    <a:pt x="308" y="17"/>
                  </a:lnTo>
                  <a:lnTo>
                    <a:pt x="305" y="14"/>
                  </a:lnTo>
                  <a:lnTo>
                    <a:pt x="300" y="10"/>
                  </a:lnTo>
                  <a:lnTo>
                    <a:pt x="300" y="10"/>
                  </a:lnTo>
                  <a:lnTo>
                    <a:pt x="298" y="10"/>
                  </a:lnTo>
                  <a:lnTo>
                    <a:pt x="289" y="10"/>
                  </a:lnTo>
                  <a:lnTo>
                    <a:pt x="284" y="10"/>
                  </a:lnTo>
                  <a:lnTo>
                    <a:pt x="279" y="12"/>
                  </a:lnTo>
                  <a:lnTo>
                    <a:pt x="277" y="12"/>
                  </a:lnTo>
                  <a:lnTo>
                    <a:pt x="274" y="14"/>
                  </a:lnTo>
                  <a:lnTo>
                    <a:pt x="274" y="14"/>
                  </a:lnTo>
                  <a:lnTo>
                    <a:pt x="274" y="19"/>
                  </a:lnTo>
                  <a:lnTo>
                    <a:pt x="272" y="21"/>
                  </a:lnTo>
                  <a:lnTo>
                    <a:pt x="272" y="21"/>
                  </a:lnTo>
                  <a:lnTo>
                    <a:pt x="270" y="21"/>
                  </a:lnTo>
                  <a:lnTo>
                    <a:pt x="270" y="17"/>
                  </a:lnTo>
                  <a:lnTo>
                    <a:pt x="270" y="14"/>
                  </a:lnTo>
                  <a:lnTo>
                    <a:pt x="265" y="10"/>
                  </a:lnTo>
                  <a:lnTo>
                    <a:pt x="265" y="10"/>
                  </a:lnTo>
                  <a:lnTo>
                    <a:pt x="263" y="7"/>
                  </a:lnTo>
                  <a:lnTo>
                    <a:pt x="253" y="5"/>
                  </a:lnTo>
                  <a:lnTo>
                    <a:pt x="251" y="2"/>
                  </a:lnTo>
                  <a:lnTo>
                    <a:pt x="248" y="0"/>
                  </a:lnTo>
                  <a:lnTo>
                    <a:pt x="246" y="0"/>
                  </a:lnTo>
                  <a:lnTo>
                    <a:pt x="244" y="2"/>
                  </a:lnTo>
                  <a:lnTo>
                    <a:pt x="237" y="5"/>
                  </a:lnTo>
                  <a:lnTo>
                    <a:pt x="234" y="5"/>
                  </a:lnTo>
                  <a:lnTo>
                    <a:pt x="234" y="5"/>
                  </a:lnTo>
                  <a:lnTo>
                    <a:pt x="234" y="7"/>
                  </a:lnTo>
                  <a:lnTo>
                    <a:pt x="234" y="7"/>
                  </a:lnTo>
                  <a:lnTo>
                    <a:pt x="234" y="10"/>
                  </a:lnTo>
                  <a:lnTo>
                    <a:pt x="232" y="14"/>
                  </a:lnTo>
                  <a:lnTo>
                    <a:pt x="232" y="14"/>
                  </a:lnTo>
                  <a:lnTo>
                    <a:pt x="229" y="12"/>
                  </a:lnTo>
                  <a:lnTo>
                    <a:pt x="227" y="10"/>
                  </a:lnTo>
                  <a:lnTo>
                    <a:pt x="227" y="10"/>
                  </a:lnTo>
                  <a:lnTo>
                    <a:pt x="225" y="7"/>
                  </a:lnTo>
                  <a:lnTo>
                    <a:pt x="225" y="7"/>
                  </a:lnTo>
                  <a:lnTo>
                    <a:pt x="220" y="7"/>
                  </a:lnTo>
                  <a:lnTo>
                    <a:pt x="215" y="10"/>
                  </a:lnTo>
                  <a:lnTo>
                    <a:pt x="213" y="12"/>
                  </a:lnTo>
                  <a:lnTo>
                    <a:pt x="203" y="17"/>
                  </a:lnTo>
                  <a:lnTo>
                    <a:pt x="199" y="21"/>
                  </a:lnTo>
                  <a:lnTo>
                    <a:pt x="196" y="24"/>
                  </a:lnTo>
                  <a:lnTo>
                    <a:pt x="187" y="21"/>
                  </a:lnTo>
                  <a:lnTo>
                    <a:pt x="187" y="24"/>
                  </a:lnTo>
                  <a:lnTo>
                    <a:pt x="184" y="24"/>
                  </a:lnTo>
                  <a:lnTo>
                    <a:pt x="184" y="26"/>
                  </a:lnTo>
                  <a:lnTo>
                    <a:pt x="182" y="31"/>
                  </a:lnTo>
                  <a:lnTo>
                    <a:pt x="182" y="33"/>
                  </a:lnTo>
                  <a:lnTo>
                    <a:pt x="175" y="36"/>
                  </a:lnTo>
                  <a:lnTo>
                    <a:pt x="173" y="36"/>
                  </a:lnTo>
                  <a:lnTo>
                    <a:pt x="168" y="33"/>
                  </a:lnTo>
                  <a:lnTo>
                    <a:pt x="166" y="33"/>
                  </a:lnTo>
                  <a:lnTo>
                    <a:pt x="156" y="26"/>
                  </a:lnTo>
                  <a:lnTo>
                    <a:pt x="151" y="26"/>
                  </a:lnTo>
                  <a:lnTo>
                    <a:pt x="144" y="24"/>
                  </a:lnTo>
                  <a:lnTo>
                    <a:pt x="137" y="24"/>
                  </a:lnTo>
                  <a:lnTo>
                    <a:pt x="137" y="24"/>
                  </a:lnTo>
                  <a:lnTo>
                    <a:pt x="137" y="26"/>
                  </a:lnTo>
                  <a:lnTo>
                    <a:pt x="137" y="28"/>
                  </a:lnTo>
                  <a:lnTo>
                    <a:pt x="137" y="28"/>
                  </a:lnTo>
                  <a:lnTo>
                    <a:pt x="137" y="28"/>
                  </a:lnTo>
                  <a:lnTo>
                    <a:pt x="140" y="28"/>
                  </a:lnTo>
                  <a:lnTo>
                    <a:pt x="140" y="28"/>
                  </a:lnTo>
                  <a:lnTo>
                    <a:pt x="140" y="31"/>
                  </a:lnTo>
                  <a:lnTo>
                    <a:pt x="140" y="31"/>
                  </a:lnTo>
                  <a:lnTo>
                    <a:pt x="140" y="31"/>
                  </a:lnTo>
                  <a:lnTo>
                    <a:pt x="142" y="31"/>
                  </a:lnTo>
                  <a:lnTo>
                    <a:pt x="144" y="31"/>
                  </a:lnTo>
                  <a:lnTo>
                    <a:pt x="147" y="31"/>
                  </a:lnTo>
                  <a:lnTo>
                    <a:pt x="149" y="33"/>
                  </a:lnTo>
                  <a:lnTo>
                    <a:pt x="149" y="33"/>
                  </a:lnTo>
                  <a:lnTo>
                    <a:pt x="149" y="36"/>
                  </a:lnTo>
                  <a:lnTo>
                    <a:pt x="149" y="36"/>
                  </a:lnTo>
                  <a:lnTo>
                    <a:pt x="156" y="38"/>
                  </a:lnTo>
                  <a:lnTo>
                    <a:pt x="156" y="38"/>
                  </a:lnTo>
                  <a:lnTo>
                    <a:pt x="158" y="40"/>
                  </a:lnTo>
                  <a:lnTo>
                    <a:pt x="158" y="40"/>
                  </a:lnTo>
                  <a:lnTo>
                    <a:pt x="158" y="40"/>
                  </a:lnTo>
                  <a:lnTo>
                    <a:pt x="158" y="40"/>
                  </a:lnTo>
                  <a:lnTo>
                    <a:pt x="158" y="43"/>
                  </a:lnTo>
                  <a:lnTo>
                    <a:pt x="158" y="43"/>
                  </a:lnTo>
                  <a:lnTo>
                    <a:pt x="158" y="43"/>
                  </a:lnTo>
                  <a:lnTo>
                    <a:pt x="158" y="43"/>
                  </a:lnTo>
                  <a:lnTo>
                    <a:pt x="158" y="45"/>
                  </a:lnTo>
                  <a:lnTo>
                    <a:pt x="158" y="45"/>
                  </a:lnTo>
                  <a:lnTo>
                    <a:pt x="158" y="47"/>
                  </a:lnTo>
                  <a:lnTo>
                    <a:pt x="158" y="47"/>
                  </a:lnTo>
                  <a:lnTo>
                    <a:pt x="158" y="47"/>
                  </a:lnTo>
                  <a:lnTo>
                    <a:pt x="158" y="47"/>
                  </a:lnTo>
                  <a:lnTo>
                    <a:pt x="158" y="50"/>
                  </a:lnTo>
                  <a:lnTo>
                    <a:pt x="158" y="50"/>
                  </a:lnTo>
                  <a:lnTo>
                    <a:pt x="156" y="50"/>
                  </a:lnTo>
                  <a:lnTo>
                    <a:pt x="154" y="50"/>
                  </a:lnTo>
                  <a:lnTo>
                    <a:pt x="151" y="47"/>
                  </a:lnTo>
                  <a:lnTo>
                    <a:pt x="149" y="47"/>
                  </a:lnTo>
                  <a:lnTo>
                    <a:pt x="147" y="47"/>
                  </a:lnTo>
                  <a:lnTo>
                    <a:pt x="147" y="47"/>
                  </a:lnTo>
                  <a:lnTo>
                    <a:pt x="144" y="50"/>
                  </a:lnTo>
                  <a:lnTo>
                    <a:pt x="144" y="50"/>
                  </a:lnTo>
                  <a:lnTo>
                    <a:pt x="144" y="50"/>
                  </a:lnTo>
                  <a:lnTo>
                    <a:pt x="142" y="47"/>
                  </a:lnTo>
                  <a:lnTo>
                    <a:pt x="140" y="47"/>
                  </a:lnTo>
                  <a:lnTo>
                    <a:pt x="140" y="47"/>
                  </a:lnTo>
                  <a:lnTo>
                    <a:pt x="140" y="47"/>
                  </a:lnTo>
                  <a:lnTo>
                    <a:pt x="137" y="50"/>
                  </a:lnTo>
                  <a:lnTo>
                    <a:pt x="135" y="50"/>
                  </a:lnTo>
                  <a:lnTo>
                    <a:pt x="135" y="50"/>
                  </a:lnTo>
                  <a:lnTo>
                    <a:pt x="135" y="50"/>
                  </a:lnTo>
                  <a:lnTo>
                    <a:pt x="132" y="50"/>
                  </a:lnTo>
                  <a:lnTo>
                    <a:pt x="132" y="50"/>
                  </a:lnTo>
                  <a:lnTo>
                    <a:pt x="128" y="50"/>
                  </a:lnTo>
                  <a:lnTo>
                    <a:pt x="128" y="50"/>
                  </a:lnTo>
                  <a:lnTo>
                    <a:pt x="128" y="50"/>
                  </a:lnTo>
                  <a:lnTo>
                    <a:pt x="128" y="50"/>
                  </a:lnTo>
                  <a:lnTo>
                    <a:pt x="128" y="50"/>
                  </a:lnTo>
                  <a:lnTo>
                    <a:pt x="125" y="47"/>
                  </a:lnTo>
                  <a:lnTo>
                    <a:pt x="125" y="47"/>
                  </a:lnTo>
                  <a:lnTo>
                    <a:pt x="125" y="45"/>
                  </a:lnTo>
                  <a:lnTo>
                    <a:pt x="125" y="45"/>
                  </a:lnTo>
                  <a:lnTo>
                    <a:pt x="125" y="45"/>
                  </a:lnTo>
                  <a:lnTo>
                    <a:pt x="123" y="47"/>
                  </a:lnTo>
                  <a:lnTo>
                    <a:pt x="123" y="47"/>
                  </a:lnTo>
                  <a:lnTo>
                    <a:pt x="121" y="47"/>
                  </a:lnTo>
                  <a:lnTo>
                    <a:pt x="121" y="47"/>
                  </a:lnTo>
                  <a:lnTo>
                    <a:pt x="121" y="47"/>
                  </a:lnTo>
                  <a:lnTo>
                    <a:pt x="118" y="47"/>
                  </a:lnTo>
                  <a:lnTo>
                    <a:pt x="116" y="47"/>
                  </a:lnTo>
                  <a:lnTo>
                    <a:pt x="116" y="47"/>
                  </a:lnTo>
                  <a:lnTo>
                    <a:pt x="109" y="45"/>
                  </a:lnTo>
                  <a:lnTo>
                    <a:pt x="106" y="45"/>
                  </a:lnTo>
                  <a:lnTo>
                    <a:pt x="104" y="43"/>
                  </a:lnTo>
                  <a:lnTo>
                    <a:pt x="92" y="47"/>
                  </a:lnTo>
                  <a:lnTo>
                    <a:pt x="90" y="50"/>
                  </a:lnTo>
                  <a:lnTo>
                    <a:pt x="90" y="50"/>
                  </a:lnTo>
                  <a:lnTo>
                    <a:pt x="87" y="47"/>
                  </a:lnTo>
                  <a:lnTo>
                    <a:pt x="85" y="50"/>
                  </a:lnTo>
                  <a:lnTo>
                    <a:pt x="80" y="50"/>
                  </a:lnTo>
                  <a:lnTo>
                    <a:pt x="80" y="50"/>
                  </a:lnTo>
                  <a:lnTo>
                    <a:pt x="80" y="50"/>
                  </a:lnTo>
                  <a:lnTo>
                    <a:pt x="80" y="50"/>
                  </a:lnTo>
                  <a:lnTo>
                    <a:pt x="78" y="47"/>
                  </a:lnTo>
                  <a:lnTo>
                    <a:pt x="78" y="47"/>
                  </a:lnTo>
                  <a:lnTo>
                    <a:pt x="78" y="47"/>
                  </a:lnTo>
                  <a:lnTo>
                    <a:pt x="76" y="45"/>
                  </a:lnTo>
                  <a:lnTo>
                    <a:pt x="76" y="47"/>
                  </a:lnTo>
                  <a:lnTo>
                    <a:pt x="73" y="50"/>
                  </a:lnTo>
                  <a:lnTo>
                    <a:pt x="71" y="50"/>
                  </a:lnTo>
                  <a:lnTo>
                    <a:pt x="69" y="50"/>
                  </a:lnTo>
                  <a:lnTo>
                    <a:pt x="66" y="52"/>
                  </a:lnTo>
                  <a:lnTo>
                    <a:pt x="64" y="52"/>
                  </a:lnTo>
                  <a:lnTo>
                    <a:pt x="64" y="52"/>
                  </a:lnTo>
                  <a:lnTo>
                    <a:pt x="64" y="52"/>
                  </a:lnTo>
                  <a:lnTo>
                    <a:pt x="64" y="52"/>
                  </a:lnTo>
                  <a:lnTo>
                    <a:pt x="64" y="57"/>
                  </a:lnTo>
                  <a:lnTo>
                    <a:pt x="66" y="59"/>
                  </a:lnTo>
                  <a:lnTo>
                    <a:pt x="66" y="64"/>
                  </a:lnTo>
                  <a:lnTo>
                    <a:pt x="69" y="64"/>
                  </a:lnTo>
                  <a:lnTo>
                    <a:pt x="69" y="64"/>
                  </a:lnTo>
                  <a:lnTo>
                    <a:pt x="69" y="64"/>
                  </a:lnTo>
                  <a:lnTo>
                    <a:pt x="66" y="66"/>
                  </a:lnTo>
                  <a:lnTo>
                    <a:pt x="64" y="69"/>
                  </a:lnTo>
                  <a:lnTo>
                    <a:pt x="64" y="71"/>
                  </a:lnTo>
                  <a:lnTo>
                    <a:pt x="64" y="71"/>
                  </a:lnTo>
                  <a:lnTo>
                    <a:pt x="64" y="73"/>
                  </a:lnTo>
                  <a:lnTo>
                    <a:pt x="64" y="73"/>
                  </a:lnTo>
                  <a:lnTo>
                    <a:pt x="61" y="76"/>
                  </a:lnTo>
                  <a:lnTo>
                    <a:pt x="61" y="76"/>
                  </a:lnTo>
                  <a:lnTo>
                    <a:pt x="54" y="78"/>
                  </a:lnTo>
                  <a:lnTo>
                    <a:pt x="54" y="78"/>
                  </a:lnTo>
                  <a:lnTo>
                    <a:pt x="54" y="78"/>
                  </a:lnTo>
                  <a:lnTo>
                    <a:pt x="54" y="78"/>
                  </a:lnTo>
                  <a:lnTo>
                    <a:pt x="54" y="81"/>
                  </a:lnTo>
                  <a:lnTo>
                    <a:pt x="54" y="81"/>
                  </a:lnTo>
                  <a:lnTo>
                    <a:pt x="54" y="81"/>
                  </a:lnTo>
                  <a:lnTo>
                    <a:pt x="54" y="83"/>
                  </a:lnTo>
                  <a:lnTo>
                    <a:pt x="54" y="83"/>
                  </a:lnTo>
                  <a:lnTo>
                    <a:pt x="54" y="83"/>
                  </a:lnTo>
                  <a:lnTo>
                    <a:pt x="54" y="83"/>
                  </a:lnTo>
                  <a:lnTo>
                    <a:pt x="52" y="85"/>
                  </a:lnTo>
                  <a:lnTo>
                    <a:pt x="47" y="85"/>
                  </a:lnTo>
                  <a:lnTo>
                    <a:pt x="45" y="85"/>
                  </a:lnTo>
                  <a:lnTo>
                    <a:pt x="45" y="85"/>
                  </a:lnTo>
                  <a:lnTo>
                    <a:pt x="45" y="85"/>
                  </a:lnTo>
                  <a:lnTo>
                    <a:pt x="45" y="88"/>
                  </a:lnTo>
                  <a:lnTo>
                    <a:pt x="42" y="88"/>
                  </a:lnTo>
                  <a:lnTo>
                    <a:pt x="42" y="92"/>
                  </a:lnTo>
                  <a:lnTo>
                    <a:pt x="42" y="95"/>
                  </a:lnTo>
                  <a:lnTo>
                    <a:pt x="42" y="95"/>
                  </a:lnTo>
                  <a:lnTo>
                    <a:pt x="42" y="95"/>
                  </a:lnTo>
                  <a:lnTo>
                    <a:pt x="42" y="97"/>
                  </a:lnTo>
                  <a:lnTo>
                    <a:pt x="42" y="97"/>
                  </a:lnTo>
                  <a:lnTo>
                    <a:pt x="38" y="97"/>
                  </a:lnTo>
                  <a:lnTo>
                    <a:pt x="38" y="97"/>
                  </a:lnTo>
                  <a:lnTo>
                    <a:pt x="35" y="99"/>
                  </a:lnTo>
                  <a:lnTo>
                    <a:pt x="31" y="104"/>
                  </a:lnTo>
                  <a:lnTo>
                    <a:pt x="31" y="104"/>
                  </a:lnTo>
                  <a:lnTo>
                    <a:pt x="31" y="107"/>
                  </a:lnTo>
                  <a:lnTo>
                    <a:pt x="28" y="107"/>
                  </a:lnTo>
                  <a:lnTo>
                    <a:pt x="26" y="107"/>
                  </a:lnTo>
                  <a:lnTo>
                    <a:pt x="24" y="109"/>
                  </a:lnTo>
                  <a:lnTo>
                    <a:pt x="24" y="109"/>
                  </a:lnTo>
                  <a:lnTo>
                    <a:pt x="21" y="111"/>
                  </a:lnTo>
                  <a:lnTo>
                    <a:pt x="21" y="114"/>
                  </a:lnTo>
                  <a:lnTo>
                    <a:pt x="19" y="114"/>
                  </a:lnTo>
                  <a:lnTo>
                    <a:pt x="16" y="111"/>
                  </a:lnTo>
                  <a:lnTo>
                    <a:pt x="16" y="111"/>
                  </a:lnTo>
                  <a:lnTo>
                    <a:pt x="14" y="111"/>
                  </a:lnTo>
                  <a:lnTo>
                    <a:pt x="14" y="111"/>
                  </a:lnTo>
                  <a:lnTo>
                    <a:pt x="12" y="111"/>
                  </a:lnTo>
                  <a:lnTo>
                    <a:pt x="9" y="114"/>
                  </a:lnTo>
                  <a:lnTo>
                    <a:pt x="9" y="114"/>
                  </a:lnTo>
                  <a:lnTo>
                    <a:pt x="7" y="116"/>
                  </a:lnTo>
                  <a:lnTo>
                    <a:pt x="7" y="116"/>
                  </a:lnTo>
                  <a:lnTo>
                    <a:pt x="7" y="118"/>
                  </a:lnTo>
                  <a:lnTo>
                    <a:pt x="7" y="118"/>
                  </a:lnTo>
                  <a:lnTo>
                    <a:pt x="5" y="123"/>
                  </a:lnTo>
                  <a:lnTo>
                    <a:pt x="5" y="126"/>
                  </a:lnTo>
                  <a:lnTo>
                    <a:pt x="5" y="128"/>
                  </a:lnTo>
                  <a:lnTo>
                    <a:pt x="5" y="128"/>
                  </a:lnTo>
                  <a:lnTo>
                    <a:pt x="7" y="128"/>
                  </a:lnTo>
                  <a:lnTo>
                    <a:pt x="7" y="130"/>
                  </a:lnTo>
                  <a:lnTo>
                    <a:pt x="7" y="130"/>
                  </a:lnTo>
                  <a:lnTo>
                    <a:pt x="2" y="135"/>
                  </a:lnTo>
                  <a:lnTo>
                    <a:pt x="2" y="135"/>
                  </a:lnTo>
                  <a:lnTo>
                    <a:pt x="2" y="135"/>
                  </a:lnTo>
                  <a:lnTo>
                    <a:pt x="2" y="137"/>
                  </a:lnTo>
                  <a:lnTo>
                    <a:pt x="2" y="137"/>
                  </a:lnTo>
                  <a:lnTo>
                    <a:pt x="2" y="137"/>
                  </a:lnTo>
                  <a:lnTo>
                    <a:pt x="2" y="140"/>
                  </a:lnTo>
                  <a:lnTo>
                    <a:pt x="2" y="140"/>
                  </a:lnTo>
                  <a:lnTo>
                    <a:pt x="5" y="140"/>
                  </a:lnTo>
                  <a:lnTo>
                    <a:pt x="5" y="140"/>
                  </a:lnTo>
                  <a:lnTo>
                    <a:pt x="7" y="144"/>
                  </a:lnTo>
                  <a:lnTo>
                    <a:pt x="9" y="144"/>
                  </a:lnTo>
                  <a:lnTo>
                    <a:pt x="9" y="147"/>
                  </a:lnTo>
                  <a:lnTo>
                    <a:pt x="9" y="149"/>
                  </a:lnTo>
                  <a:lnTo>
                    <a:pt x="9" y="149"/>
                  </a:lnTo>
                  <a:lnTo>
                    <a:pt x="9" y="149"/>
                  </a:lnTo>
                  <a:lnTo>
                    <a:pt x="0" y="163"/>
                  </a:lnTo>
                  <a:lnTo>
                    <a:pt x="0" y="163"/>
                  </a:lnTo>
                  <a:lnTo>
                    <a:pt x="5" y="166"/>
                  </a:lnTo>
                  <a:lnTo>
                    <a:pt x="16" y="170"/>
                  </a:lnTo>
                  <a:lnTo>
                    <a:pt x="16" y="170"/>
                  </a:lnTo>
                  <a:lnTo>
                    <a:pt x="28" y="173"/>
                  </a:lnTo>
                  <a:lnTo>
                    <a:pt x="33" y="173"/>
                  </a:lnTo>
                  <a:lnTo>
                    <a:pt x="33" y="173"/>
                  </a:lnTo>
                  <a:lnTo>
                    <a:pt x="35" y="173"/>
                  </a:lnTo>
                  <a:lnTo>
                    <a:pt x="35" y="173"/>
                  </a:lnTo>
                  <a:lnTo>
                    <a:pt x="35" y="173"/>
                  </a:lnTo>
                  <a:lnTo>
                    <a:pt x="35" y="173"/>
                  </a:lnTo>
                  <a:lnTo>
                    <a:pt x="40" y="168"/>
                  </a:lnTo>
                  <a:lnTo>
                    <a:pt x="40" y="168"/>
                  </a:lnTo>
                  <a:lnTo>
                    <a:pt x="42" y="168"/>
                  </a:lnTo>
                  <a:lnTo>
                    <a:pt x="54" y="168"/>
                  </a:lnTo>
                  <a:lnTo>
                    <a:pt x="54" y="168"/>
                  </a:lnTo>
                  <a:lnTo>
                    <a:pt x="54" y="168"/>
                  </a:lnTo>
                  <a:lnTo>
                    <a:pt x="54" y="168"/>
                  </a:lnTo>
                  <a:lnTo>
                    <a:pt x="57" y="170"/>
                  </a:lnTo>
                  <a:lnTo>
                    <a:pt x="57" y="170"/>
                  </a:lnTo>
                  <a:lnTo>
                    <a:pt x="57" y="170"/>
                  </a:lnTo>
                  <a:lnTo>
                    <a:pt x="57" y="170"/>
                  </a:lnTo>
                  <a:lnTo>
                    <a:pt x="59" y="170"/>
                  </a:lnTo>
                  <a:lnTo>
                    <a:pt x="59" y="170"/>
                  </a:lnTo>
                  <a:lnTo>
                    <a:pt x="59" y="170"/>
                  </a:lnTo>
                  <a:lnTo>
                    <a:pt x="61" y="170"/>
                  </a:lnTo>
                  <a:lnTo>
                    <a:pt x="61" y="170"/>
                  </a:lnTo>
                  <a:lnTo>
                    <a:pt x="64" y="170"/>
                  </a:lnTo>
                  <a:lnTo>
                    <a:pt x="64" y="170"/>
                  </a:lnTo>
                  <a:lnTo>
                    <a:pt x="64" y="170"/>
                  </a:lnTo>
                  <a:lnTo>
                    <a:pt x="64" y="170"/>
                  </a:lnTo>
                  <a:lnTo>
                    <a:pt x="66" y="168"/>
                  </a:lnTo>
                  <a:lnTo>
                    <a:pt x="66" y="168"/>
                  </a:lnTo>
                  <a:lnTo>
                    <a:pt x="66" y="168"/>
                  </a:lnTo>
                  <a:lnTo>
                    <a:pt x="66" y="168"/>
                  </a:lnTo>
                  <a:lnTo>
                    <a:pt x="66" y="168"/>
                  </a:lnTo>
                  <a:lnTo>
                    <a:pt x="66" y="168"/>
                  </a:lnTo>
                  <a:lnTo>
                    <a:pt x="66" y="168"/>
                  </a:lnTo>
                  <a:lnTo>
                    <a:pt x="66" y="168"/>
                  </a:lnTo>
                  <a:lnTo>
                    <a:pt x="66" y="170"/>
                  </a:lnTo>
                  <a:lnTo>
                    <a:pt x="69" y="170"/>
                  </a:lnTo>
                  <a:lnTo>
                    <a:pt x="71" y="173"/>
                  </a:lnTo>
                  <a:lnTo>
                    <a:pt x="71" y="173"/>
                  </a:lnTo>
                  <a:lnTo>
                    <a:pt x="71" y="173"/>
                  </a:lnTo>
                  <a:lnTo>
                    <a:pt x="71" y="173"/>
                  </a:lnTo>
                  <a:lnTo>
                    <a:pt x="73" y="175"/>
                  </a:lnTo>
                  <a:lnTo>
                    <a:pt x="73" y="175"/>
                  </a:lnTo>
                  <a:lnTo>
                    <a:pt x="73" y="175"/>
                  </a:lnTo>
                  <a:lnTo>
                    <a:pt x="73" y="175"/>
                  </a:lnTo>
                  <a:lnTo>
                    <a:pt x="73" y="175"/>
                  </a:lnTo>
                  <a:lnTo>
                    <a:pt x="73" y="178"/>
                  </a:lnTo>
                  <a:lnTo>
                    <a:pt x="71" y="180"/>
                  </a:lnTo>
                  <a:lnTo>
                    <a:pt x="71" y="180"/>
                  </a:lnTo>
                  <a:lnTo>
                    <a:pt x="71" y="180"/>
                  </a:lnTo>
                  <a:lnTo>
                    <a:pt x="71" y="187"/>
                  </a:lnTo>
                  <a:lnTo>
                    <a:pt x="71" y="187"/>
                  </a:lnTo>
                  <a:lnTo>
                    <a:pt x="71" y="189"/>
                  </a:lnTo>
                  <a:lnTo>
                    <a:pt x="71" y="189"/>
                  </a:lnTo>
                  <a:lnTo>
                    <a:pt x="71" y="189"/>
                  </a:lnTo>
                  <a:lnTo>
                    <a:pt x="71" y="192"/>
                  </a:lnTo>
                  <a:lnTo>
                    <a:pt x="83" y="199"/>
                  </a:lnTo>
                  <a:lnTo>
                    <a:pt x="85" y="199"/>
                  </a:lnTo>
                  <a:lnTo>
                    <a:pt x="85" y="201"/>
                  </a:lnTo>
                  <a:lnTo>
                    <a:pt x="85" y="201"/>
                  </a:lnTo>
                  <a:lnTo>
                    <a:pt x="90" y="204"/>
                  </a:lnTo>
                  <a:lnTo>
                    <a:pt x="90" y="204"/>
                  </a:lnTo>
                  <a:lnTo>
                    <a:pt x="90" y="204"/>
                  </a:lnTo>
                  <a:lnTo>
                    <a:pt x="90" y="206"/>
                  </a:lnTo>
                  <a:lnTo>
                    <a:pt x="90" y="206"/>
                  </a:lnTo>
                  <a:lnTo>
                    <a:pt x="92" y="206"/>
                  </a:lnTo>
                  <a:lnTo>
                    <a:pt x="92" y="208"/>
                  </a:lnTo>
                  <a:lnTo>
                    <a:pt x="92" y="208"/>
                  </a:lnTo>
                  <a:lnTo>
                    <a:pt x="92" y="208"/>
                  </a:lnTo>
                  <a:lnTo>
                    <a:pt x="92" y="208"/>
                  </a:lnTo>
                  <a:lnTo>
                    <a:pt x="92" y="208"/>
                  </a:lnTo>
                  <a:lnTo>
                    <a:pt x="95" y="208"/>
                  </a:lnTo>
                  <a:lnTo>
                    <a:pt x="95" y="208"/>
                  </a:lnTo>
                  <a:lnTo>
                    <a:pt x="97" y="208"/>
                  </a:lnTo>
                  <a:lnTo>
                    <a:pt x="97" y="208"/>
                  </a:lnTo>
                  <a:lnTo>
                    <a:pt x="99" y="208"/>
                  </a:lnTo>
                  <a:lnTo>
                    <a:pt x="99" y="208"/>
                  </a:lnTo>
                  <a:lnTo>
                    <a:pt x="99" y="208"/>
                  </a:lnTo>
                  <a:lnTo>
                    <a:pt x="99" y="208"/>
                  </a:lnTo>
                  <a:lnTo>
                    <a:pt x="99" y="208"/>
                  </a:lnTo>
                  <a:lnTo>
                    <a:pt x="99" y="208"/>
                  </a:lnTo>
                  <a:lnTo>
                    <a:pt x="102" y="211"/>
                  </a:lnTo>
                  <a:lnTo>
                    <a:pt x="102" y="211"/>
                  </a:lnTo>
                  <a:lnTo>
                    <a:pt x="102" y="211"/>
                  </a:lnTo>
                  <a:lnTo>
                    <a:pt x="102" y="211"/>
                  </a:lnTo>
                  <a:lnTo>
                    <a:pt x="104" y="215"/>
                  </a:lnTo>
                  <a:lnTo>
                    <a:pt x="104" y="215"/>
                  </a:lnTo>
                  <a:lnTo>
                    <a:pt x="104" y="215"/>
                  </a:lnTo>
                  <a:lnTo>
                    <a:pt x="104" y="215"/>
                  </a:lnTo>
                  <a:lnTo>
                    <a:pt x="106" y="213"/>
                  </a:lnTo>
                  <a:lnTo>
                    <a:pt x="109" y="213"/>
                  </a:lnTo>
                  <a:lnTo>
                    <a:pt x="109" y="213"/>
                  </a:lnTo>
                  <a:lnTo>
                    <a:pt x="109" y="213"/>
                  </a:lnTo>
                  <a:lnTo>
                    <a:pt x="109" y="213"/>
                  </a:lnTo>
                  <a:lnTo>
                    <a:pt x="113" y="218"/>
                  </a:lnTo>
                  <a:lnTo>
                    <a:pt x="113" y="218"/>
                  </a:lnTo>
                  <a:lnTo>
                    <a:pt x="113" y="218"/>
                  </a:lnTo>
                  <a:lnTo>
                    <a:pt x="113" y="218"/>
                  </a:lnTo>
                  <a:lnTo>
                    <a:pt x="121" y="215"/>
                  </a:lnTo>
                  <a:lnTo>
                    <a:pt x="128" y="215"/>
                  </a:lnTo>
                  <a:lnTo>
                    <a:pt x="144" y="218"/>
                  </a:lnTo>
                  <a:lnTo>
                    <a:pt x="144" y="218"/>
                  </a:lnTo>
                  <a:lnTo>
                    <a:pt x="144" y="218"/>
                  </a:lnTo>
                  <a:lnTo>
                    <a:pt x="144" y="218"/>
                  </a:lnTo>
                  <a:lnTo>
                    <a:pt x="144" y="218"/>
                  </a:lnTo>
                  <a:lnTo>
                    <a:pt x="147" y="220"/>
                  </a:lnTo>
                  <a:lnTo>
                    <a:pt x="147" y="220"/>
                  </a:lnTo>
                  <a:lnTo>
                    <a:pt x="147" y="227"/>
                  </a:lnTo>
                  <a:lnTo>
                    <a:pt x="147" y="227"/>
                  </a:lnTo>
                  <a:lnTo>
                    <a:pt x="147" y="227"/>
                  </a:lnTo>
                  <a:lnTo>
                    <a:pt x="147" y="230"/>
                  </a:lnTo>
                  <a:lnTo>
                    <a:pt x="147" y="230"/>
                  </a:lnTo>
                  <a:lnTo>
                    <a:pt x="147" y="230"/>
                  </a:lnTo>
                  <a:lnTo>
                    <a:pt x="147" y="230"/>
                  </a:lnTo>
                  <a:lnTo>
                    <a:pt x="144" y="230"/>
                  </a:lnTo>
                  <a:lnTo>
                    <a:pt x="142" y="232"/>
                  </a:lnTo>
                  <a:lnTo>
                    <a:pt x="140" y="232"/>
                  </a:lnTo>
                  <a:lnTo>
                    <a:pt x="140" y="234"/>
                  </a:lnTo>
                  <a:lnTo>
                    <a:pt x="140" y="234"/>
                  </a:lnTo>
                  <a:lnTo>
                    <a:pt x="140" y="234"/>
                  </a:lnTo>
                  <a:lnTo>
                    <a:pt x="140" y="237"/>
                  </a:lnTo>
                  <a:lnTo>
                    <a:pt x="137" y="241"/>
                  </a:lnTo>
                  <a:lnTo>
                    <a:pt x="135" y="241"/>
                  </a:lnTo>
                  <a:lnTo>
                    <a:pt x="135" y="241"/>
                  </a:lnTo>
                  <a:lnTo>
                    <a:pt x="135" y="241"/>
                  </a:lnTo>
                  <a:lnTo>
                    <a:pt x="135" y="244"/>
                  </a:lnTo>
                  <a:lnTo>
                    <a:pt x="135" y="244"/>
                  </a:lnTo>
                  <a:lnTo>
                    <a:pt x="135" y="246"/>
                  </a:lnTo>
                  <a:lnTo>
                    <a:pt x="135" y="249"/>
                  </a:lnTo>
                  <a:lnTo>
                    <a:pt x="135" y="249"/>
                  </a:lnTo>
                  <a:lnTo>
                    <a:pt x="135" y="249"/>
                  </a:lnTo>
                  <a:lnTo>
                    <a:pt x="140" y="256"/>
                  </a:lnTo>
                  <a:lnTo>
                    <a:pt x="140" y="256"/>
                  </a:lnTo>
                  <a:lnTo>
                    <a:pt x="140" y="256"/>
                  </a:lnTo>
                  <a:lnTo>
                    <a:pt x="140" y="258"/>
                  </a:lnTo>
                  <a:lnTo>
                    <a:pt x="140" y="258"/>
                  </a:lnTo>
                  <a:lnTo>
                    <a:pt x="140" y="260"/>
                  </a:lnTo>
                  <a:lnTo>
                    <a:pt x="140" y="260"/>
                  </a:lnTo>
                  <a:lnTo>
                    <a:pt x="140" y="260"/>
                  </a:lnTo>
                  <a:lnTo>
                    <a:pt x="140" y="263"/>
                  </a:lnTo>
                  <a:lnTo>
                    <a:pt x="140" y="263"/>
                  </a:lnTo>
                  <a:lnTo>
                    <a:pt x="140" y="263"/>
                  </a:lnTo>
                  <a:lnTo>
                    <a:pt x="140" y="263"/>
                  </a:lnTo>
                  <a:lnTo>
                    <a:pt x="140" y="263"/>
                  </a:lnTo>
                  <a:lnTo>
                    <a:pt x="142" y="263"/>
                  </a:lnTo>
                  <a:lnTo>
                    <a:pt x="142" y="263"/>
                  </a:lnTo>
                  <a:lnTo>
                    <a:pt x="142" y="263"/>
                  </a:lnTo>
                  <a:lnTo>
                    <a:pt x="142" y="263"/>
                  </a:lnTo>
                  <a:lnTo>
                    <a:pt x="144" y="260"/>
                  </a:lnTo>
                  <a:lnTo>
                    <a:pt x="144" y="258"/>
                  </a:lnTo>
                  <a:lnTo>
                    <a:pt x="144" y="258"/>
                  </a:lnTo>
                  <a:lnTo>
                    <a:pt x="147" y="258"/>
                  </a:lnTo>
                  <a:lnTo>
                    <a:pt x="149" y="258"/>
                  </a:lnTo>
                  <a:lnTo>
                    <a:pt x="149" y="258"/>
                  </a:lnTo>
                  <a:lnTo>
                    <a:pt x="149" y="258"/>
                  </a:lnTo>
                  <a:lnTo>
                    <a:pt x="149" y="258"/>
                  </a:lnTo>
                  <a:lnTo>
                    <a:pt x="149" y="258"/>
                  </a:lnTo>
                  <a:lnTo>
                    <a:pt x="151" y="260"/>
                  </a:lnTo>
                  <a:lnTo>
                    <a:pt x="154" y="260"/>
                  </a:lnTo>
                  <a:lnTo>
                    <a:pt x="156" y="263"/>
                  </a:lnTo>
                  <a:lnTo>
                    <a:pt x="156" y="263"/>
                  </a:lnTo>
                  <a:lnTo>
                    <a:pt x="156" y="263"/>
                  </a:lnTo>
                  <a:lnTo>
                    <a:pt x="156" y="263"/>
                  </a:lnTo>
                  <a:lnTo>
                    <a:pt x="156" y="263"/>
                  </a:lnTo>
                  <a:lnTo>
                    <a:pt x="156" y="263"/>
                  </a:lnTo>
                  <a:lnTo>
                    <a:pt x="158" y="263"/>
                  </a:lnTo>
                  <a:lnTo>
                    <a:pt x="158" y="263"/>
                  </a:lnTo>
                  <a:lnTo>
                    <a:pt x="158" y="263"/>
                  </a:lnTo>
                  <a:lnTo>
                    <a:pt x="161" y="263"/>
                  </a:lnTo>
                  <a:lnTo>
                    <a:pt x="161" y="263"/>
                  </a:lnTo>
                  <a:lnTo>
                    <a:pt x="163" y="263"/>
                  </a:lnTo>
                  <a:lnTo>
                    <a:pt x="166" y="268"/>
                  </a:lnTo>
                  <a:lnTo>
                    <a:pt x="166" y="268"/>
                  </a:lnTo>
                  <a:lnTo>
                    <a:pt x="166" y="268"/>
                  </a:lnTo>
                  <a:lnTo>
                    <a:pt x="166" y="268"/>
                  </a:lnTo>
                  <a:lnTo>
                    <a:pt x="166" y="268"/>
                  </a:lnTo>
                  <a:lnTo>
                    <a:pt x="166" y="268"/>
                  </a:lnTo>
                  <a:lnTo>
                    <a:pt x="168" y="268"/>
                  </a:lnTo>
                  <a:lnTo>
                    <a:pt x="168" y="268"/>
                  </a:lnTo>
                  <a:lnTo>
                    <a:pt x="170" y="268"/>
                  </a:lnTo>
                  <a:lnTo>
                    <a:pt x="170" y="268"/>
                  </a:lnTo>
                  <a:lnTo>
                    <a:pt x="170" y="268"/>
                  </a:lnTo>
                  <a:lnTo>
                    <a:pt x="170" y="268"/>
                  </a:lnTo>
                  <a:lnTo>
                    <a:pt x="170" y="268"/>
                  </a:lnTo>
                  <a:lnTo>
                    <a:pt x="173" y="268"/>
                  </a:lnTo>
                  <a:lnTo>
                    <a:pt x="173" y="268"/>
                  </a:lnTo>
                  <a:lnTo>
                    <a:pt x="173" y="268"/>
                  </a:lnTo>
                  <a:lnTo>
                    <a:pt x="173" y="268"/>
                  </a:lnTo>
                  <a:lnTo>
                    <a:pt x="173" y="270"/>
                  </a:lnTo>
                  <a:lnTo>
                    <a:pt x="175" y="270"/>
                  </a:lnTo>
                  <a:lnTo>
                    <a:pt x="175" y="272"/>
                  </a:lnTo>
                  <a:lnTo>
                    <a:pt x="175" y="272"/>
                  </a:lnTo>
                  <a:lnTo>
                    <a:pt x="175" y="272"/>
                  </a:lnTo>
                  <a:lnTo>
                    <a:pt x="175" y="272"/>
                  </a:lnTo>
                  <a:lnTo>
                    <a:pt x="177" y="272"/>
                  </a:lnTo>
                  <a:lnTo>
                    <a:pt x="180" y="272"/>
                  </a:lnTo>
                  <a:lnTo>
                    <a:pt x="180" y="272"/>
                  </a:lnTo>
                  <a:lnTo>
                    <a:pt x="182" y="272"/>
                  </a:lnTo>
                  <a:lnTo>
                    <a:pt x="182" y="272"/>
                  </a:lnTo>
                  <a:lnTo>
                    <a:pt x="182" y="272"/>
                  </a:lnTo>
                  <a:lnTo>
                    <a:pt x="182" y="272"/>
                  </a:lnTo>
                  <a:lnTo>
                    <a:pt x="182" y="272"/>
                  </a:lnTo>
                  <a:lnTo>
                    <a:pt x="182" y="272"/>
                  </a:lnTo>
                  <a:lnTo>
                    <a:pt x="182" y="272"/>
                  </a:lnTo>
                  <a:lnTo>
                    <a:pt x="182" y="272"/>
                  </a:lnTo>
                  <a:lnTo>
                    <a:pt x="182" y="272"/>
                  </a:lnTo>
                  <a:lnTo>
                    <a:pt x="182" y="275"/>
                  </a:lnTo>
                  <a:lnTo>
                    <a:pt x="182" y="275"/>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2" y="279"/>
                  </a:lnTo>
                  <a:lnTo>
                    <a:pt x="182" y="279"/>
                  </a:lnTo>
                  <a:lnTo>
                    <a:pt x="180" y="282"/>
                  </a:lnTo>
                  <a:lnTo>
                    <a:pt x="180" y="282"/>
                  </a:lnTo>
                  <a:lnTo>
                    <a:pt x="180" y="282"/>
                  </a:lnTo>
                  <a:lnTo>
                    <a:pt x="180" y="284"/>
                  </a:lnTo>
                  <a:lnTo>
                    <a:pt x="180" y="284"/>
                  </a:lnTo>
                  <a:lnTo>
                    <a:pt x="180" y="286"/>
                  </a:lnTo>
                  <a:lnTo>
                    <a:pt x="180" y="286"/>
                  </a:lnTo>
                  <a:lnTo>
                    <a:pt x="180" y="286"/>
                  </a:lnTo>
                  <a:lnTo>
                    <a:pt x="180" y="286"/>
                  </a:lnTo>
                  <a:lnTo>
                    <a:pt x="180" y="286"/>
                  </a:lnTo>
                  <a:lnTo>
                    <a:pt x="180" y="286"/>
                  </a:lnTo>
                  <a:lnTo>
                    <a:pt x="180" y="286"/>
                  </a:lnTo>
                  <a:lnTo>
                    <a:pt x="180" y="286"/>
                  </a:lnTo>
                  <a:lnTo>
                    <a:pt x="182" y="286"/>
                  </a:lnTo>
                  <a:lnTo>
                    <a:pt x="182" y="286"/>
                  </a:lnTo>
                  <a:lnTo>
                    <a:pt x="182" y="289"/>
                  </a:lnTo>
                  <a:lnTo>
                    <a:pt x="182" y="289"/>
                  </a:lnTo>
                  <a:lnTo>
                    <a:pt x="182" y="289"/>
                  </a:lnTo>
                  <a:lnTo>
                    <a:pt x="182" y="291"/>
                  </a:lnTo>
                  <a:lnTo>
                    <a:pt x="182" y="291"/>
                  </a:lnTo>
                  <a:lnTo>
                    <a:pt x="182" y="291"/>
                  </a:lnTo>
                  <a:lnTo>
                    <a:pt x="182" y="291"/>
                  </a:lnTo>
                  <a:lnTo>
                    <a:pt x="182" y="291"/>
                  </a:lnTo>
                  <a:lnTo>
                    <a:pt x="182" y="291"/>
                  </a:lnTo>
                  <a:lnTo>
                    <a:pt x="182" y="291"/>
                  </a:lnTo>
                  <a:lnTo>
                    <a:pt x="180" y="294"/>
                  </a:lnTo>
                  <a:lnTo>
                    <a:pt x="180" y="294"/>
                  </a:lnTo>
                  <a:lnTo>
                    <a:pt x="180" y="296"/>
                  </a:lnTo>
                  <a:lnTo>
                    <a:pt x="177" y="296"/>
                  </a:lnTo>
                  <a:lnTo>
                    <a:pt x="177" y="298"/>
                  </a:lnTo>
                  <a:lnTo>
                    <a:pt x="177" y="301"/>
                  </a:lnTo>
                  <a:lnTo>
                    <a:pt x="177" y="301"/>
                  </a:lnTo>
                  <a:lnTo>
                    <a:pt x="177" y="301"/>
                  </a:lnTo>
                  <a:lnTo>
                    <a:pt x="177" y="301"/>
                  </a:lnTo>
                  <a:lnTo>
                    <a:pt x="175" y="303"/>
                  </a:lnTo>
                  <a:lnTo>
                    <a:pt x="175" y="303"/>
                  </a:lnTo>
                  <a:lnTo>
                    <a:pt x="175" y="303"/>
                  </a:lnTo>
                  <a:lnTo>
                    <a:pt x="175" y="303"/>
                  </a:lnTo>
                  <a:lnTo>
                    <a:pt x="175" y="303"/>
                  </a:lnTo>
                  <a:lnTo>
                    <a:pt x="175" y="305"/>
                  </a:lnTo>
                  <a:lnTo>
                    <a:pt x="175" y="308"/>
                  </a:lnTo>
                  <a:lnTo>
                    <a:pt x="175" y="308"/>
                  </a:lnTo>
                  <a:lnTo>
                    <a:pt x="173" y="308"/>
                  </a:lnTo>
                  <a:lnTo>
                    <a:pt x="173" y="308"/>
                  </a:lnTo>
                  <a:lnTo>
                    <a:pt x="173" y="308"/>
                  </a:lnTo>
                  <a:lnTo>
                    <a:pt x="173" y="308"/>
                  </a:lnTo>
                  <a:lnTo>
                    <a:pt x="173" y="310"/>
                  </a:lnTo>
                  <a:lnTo>
                    <a:pt x="173" y="310"/>
                  </a:lnTo>
                  <a:lnTo>
                    <a:pt x="173" y="310"/>
                  </a:lnTo>
                  <a:lnTo>
                    <a:pt x="170" y="310"/>
                  </a:lnTo>
                  <a:lnTo>
                    <a:pt x="170" y="310"/>
                  </a:lnTo>
                  <a:lnTo>
                    <a:pt x="170" y="310"/>
                  </a:lnTo>
                  <a:lnTo>
                    <a:pt x="168" y="310"/>
                  </a:lnTo>
                  <a:lnTo>
                    <a:pt x="168" y="310"/>
                  </a:lnTo>
                  <a:lnTo>
                    <a:pt x="166" y="310"/>
                  </a:lnTo>
                  <a:lnTo>
                    <a:pt x="166" y="310"/>
                  </a:lnTo>
                  <a:lnTo>
                    <a:pt x="166" y="312"/>
                  </a:lnTo>
                  <a:lnTo>
                    <a:pt x="166" y="312"/>
                  </a:lnTo>
                  <a:lnTo>
                    <a:pt x="166" y="312"/>
                  </a:lnTo>
                  <a:lnTo>
                    <a:pt x="163" y="312"/>
                  </a:lnTo>
                  <a:lnTo>
                    <a:pt x="163" y="312"/>
                  </a:lnTo>
                  <a:lnTo>
                    <a:pt x="163" y="315"/>
                  </a:lnTo>
                  <a:lnTo>
                    <a:pt x="163" y="315"/>
                  </a:lnTo>
                  <a:lnTo>
                    <a:pt x="163" y="315"/>
                  </a:lnTo>
                  <a:lnTo>
                    <a:pt x="163" y="315"/>
                  </a:lnTo>
                  <a:lnTo>
                    <a:pt x="163" y="315"/>
                  </a:lnTo>
                  <a:lnTo>
                    <a:pt x="161" y="315"/>
                  </a:lnTo>
                  <a:lnTo>
                    <a:pt x="161" y="317"/>
                  </a:lnTo>
                  <a:lnTo>
                    <a:pt x="161" y="317"/>
                  </a:lnTo>
                  <a:lnTo>
                    <a:pt x="161" y="317"/>
                  </a:lnTo>
                  <a:lnTo>
                    <a:pt x="158" y="317"/>
                  </a:lnTo>
                  <a:lnTo>
                    <a:pt x="158" y="317"/>
                  </a:lnTo>
                  <a:lnTo>
                    <a:pt x="158" y="317"/>
                  </a:lnTo>
                  <a:lnTo>
                    <a:pt x="158" y="317"/>
                  </a:lnTo>
                  <a:lnTo>
                    <a:pt x="158" y="317"/>
                  </a:lnTo>
                  <a:lnTo>
                    <a:pt x="154" y="317"/>
                  </a:lnTo>
                  <a:lnTo>
                    <a:pt x="151" y="317"/>
                  </a:lnTo>
                  <a:lnTo>
                    <a:pt x="149" y="320"/>
                  </a:lnTo>
                  <a:lnTo>
                    <a:pt x="149" y="320"/>
                  </a:lnTo>
                  <a:lnTo>
                    <a:pt x="149" y="320"/>
                  </a:lnTo>
                  <a:lnTo>
                    <a:pt x="149" y="320"/>
                  </a:lnTo>
                  <a:lnTo>
                    <a:pt x="147" y="320"/>
                  </a:lnTo>
                  <a:lnTo>
                    <a:pt x="147" y="320"/>
                  </a:lnTo>
                  <a:lnTo>
                    <a:pt x="147" y="322"/>
                  </a:lnTo>
                  <a:lnTo>
                    <a:pt x="144" y="320"/>
                  </a:lnTo>
                  <a:lnTo>
                    <a:pt x="142" y="322"/>
                  </a:lnTo>
                  <a:lnTo>
                    <a:pt x="142" y="322"/>
                  </a:lnTo>
                  <a:lnTo>
                    <a:pt x="142" y="322"/>
                  </a:lnTo>
                  <a:lnTo>
                    <a:pt x="140" y="324"/>
                  </a:lnTo>
                  <a:lnTo>
                    <a:pt x="137" y="324"/>
                  </a:lnTo>
                  <a:lnTo>
                    <a:pt x="137" y="327"/>
                  </a:lnTo>
                  <a:lnTo>
                    <a:pt x="137" y="327"/>
                  </a:lnTo>
                  <a:lnTo>
                    <a:pt x="137" y="327"/>
                  </a:lnTo>
                  <a:lnTo>
                    <a:pt x="135" y="331"/>
                  </a:lnTo>
                  <a:lnTo>
                    <a:pt x="135" y="331"/>
                  </a:lnTo>
                  <a:lnTo>
                    <a:pt x="130" y="336"/>
                  </a:lnTo>
                  <a:lnTo>
                    <a:pt x="130" y="339"/>
                  </a:lnTo>
                  <a:lnTo>
                    <a:pt x="130" y="339"/>
                  </a:lnTo>
                  <a:lnTo>
                    <a:pt x="130" y="339"/>
                  </a:lnTo>
                  <a:lnTo>
                    <a:pt x="130" y="339"/>
                  </a:lnTo>
                  <a:lnTo>
                    <a:pt x="132" y="341"/>
                  </a:lnTo>
                  <a:lnTo>
                    <a:pt x="132" y="341"/>
                  </a:lnTo>
                  <a:lnTo>
                    <a:pt x="132" y="343"/>
                  </a:lnTo>
                  <a:lnTo>
                    <a:pt x="132" y="343"/>
                  </a:lnTo>
                  <a:lnTo>
                    <a:pt x="130" y="350"/>
                  </a:lnTo>
                  <a:lnTo>
                    <a:pt x="128" y="353"/>
                  </a:lnTo>
                  <a:lnTo>
                    <a:pt x="128" y="353"/>
                  </a:lnTo>
                  <a:lnTo>
                    <a:pt x="128" y="353"/>
                  </a:lnTo>
                  <a:lnTo>
                    <a:pt x="128" y="353"/>
                  </a:lnTo>
                  <a:lnTo>
                    <a:pt x="128" y="353"/>
                  </a:lnTo>
                  <a:lnTo>
                    <a:pt x="128" y="353"/>
                  </a:lnTo>
                  <a:lnTo>
                    <a:pt x="128" y="353"/>
                  </a:lnTo>
                  <a:lnTo>
                    <a:pt x="125" y="350"/>
                  </a:lnTo>
                  <a:lnTo>
                    <a:pt x="125" y="350"/>
                  </a:lnTo>
                  <a:lnTo>
                    <a:pt x="125" y="350"/>
                  </a:lnTo>
                  <a:lnTo>
                    <a:pt x="125" y="350"/>
                  </a:lnTo>
                  <a:lnTo>
                    <a:pt x="125" y="350"/>
                  </a:lnTo>
                  <a:lnTo>
                    <a:pt x="125" y="350"/>
                  </a:lnTo>
                  <a:lnTo>
                    <a:pt x="125" y="350"/>
                  </a:lnTo>
                  <a:lnTo>
                    <a:pt x="125" y="350"/>
                  </a:lnTo>
                  <a:lnTo>
                    <a:pt x="125" y="350"/>
                  </a:lnTo>
                  <a:lnTo>
                    <a:pt x="125" y="350"/>
                  </a:lnTo>
                  <a:lnTo>
                    <a:pt x="123" y="350"/>
                  </a:lnTo>
                  <a:lnTo>
                    <a:pt x="123" y="350"/>
                  </a:lnTo>
                  <a:lnTo>
                    <a:pt x="121" y="350"/>
                  </a:lnTo>
                  <a:lnTo>
                    <a:pt x="121" y="350"/>
                  </a:lnTo>
                  <a:lnTo>
                    <a:pt x="118" y="350"/>
                  </a:lnTo>
                  <a:lnTo>
                    <a:pt x="118" y="353"/>
                  </a:lnTo>
                  <a:lnTo>
                    <a:pt x="118" y="353"/>
                  </a:lnTo>
                  <a:lnTo>
                    <a:pt x="116" y="353"/>
                  </a:lnTo>
                  <a:lnTo>
                    <a:pt x="116" y="353"/>
                  </a:lnTo>
                  <a:lnTo>
                    <a:pt x="113" y="350"/>
                  </a:lnTo>
                  <a:lnTo>
                    <a:pt x="113" y="350"/>
                  </a:lnTo>
                  <a:lnTo>
                    <a:pt x="113" y="350"/>
                  </a:lnTo>
                  <a:lnTo>
                    <a:pt x="113" y="350"/>
                  </a:lnTo>
                  <a:lnTo>
                    <a:pt x="109" y="353"/>
                  </a:lnTo>
                  <a:lnTo>
                    <a:pt x="109" y="353"/>
                  </a:lnTo>
                  <a:lnTo>
                    <a:pt x="109" y="353"/>
                  </a:lnTo>
                  <a:lnTo>
                    <a:pt x="109" y="353"/>
                  </a:lnTo>
                  <a:lnTo>
                    <a:pt x="109" y="353"/>
                  </a:lnTo>
                  <a:lnTo>
                    <a:pt x="109" y="355"/>
                  </a:lnTo>
                  <a:lnTo>
                    <a:pt x="109" y="355"/>
                  </a:lnTo>
                  <a:lnTo>
                    <a:pt x="109" y="355"/>
                  </a:lnTo>
                  <a:lnTo>
                    <a:pt x="106" y="357"/>
                  </a:lnTo>
                  <a:lnTo>
                    <a:pt x="106" y="357"/>
                  </a:lnTo>
                  <a:lnTo>
                    <a:pt x="106" y="357"/>
                  </a:lnTo>
                  <a:lnTo>
                    <a:pt x="106" y="357"/>
                  </a:lnTo>
                  <a:lnTo>
                    <a:pt x="106" y="360"/>
                  </a:lnTo>
                  <a:lnTo>
                    <a:pt x="106" y="362"/>
                  </a:lnTo>
                  <a:lnTo>
                    <a:pt x="106" y="362"/>
                  </a:lnTo>
                  <a:lnTo>
                    <a:pt x="106" y="365"/>
                  </a:lnTo>
                  <a:lnTo>
                    <a:pt x="106" y="365"/>
                  </a:lnTo>
                  <a:lnTo>
                    <a:pt x="106" y="365"/>
                  </a:lnTo>
                  <a:lnTo>
                    <a:pt x="106" y="365"/>
                  </a:lnTo>
                  <a:lnTo>
                    <a:pt x="106" y="365"/>
                  </a:lnTo>
                  <a:lnTo>
                    <a:pt x="106" y="365"/>
                  </a:lnTo>
                  <a:lnTo>
                    <a:pt x="106" y="367"/>
                  </a:lnTo>
                  <a:lnTo>
                    <a:pt x="106" y="369"/>
                  </a:lnTo>
                  <a:lnTo>
                    <a:pt x="106" y="372"/>
                  </a:lnTo>
                  <a:lnTo>
                    <a:pt x="106" y="372"/>
                  </a:lnTo>
                  <a:lnTo>
                    <a:pt x="106" y="372"/>
                  </a:lnTo>
                  <a:lnTo>
                    <a:pt x="104" y="374"/>
                  </a:lnTo>
                  <a:lnTo>
                    <a:pt x="104" y="376"/>
                  </a:lnTo>
                  <a:lnTo>
                    <a:pt x="102" y="379"/>
                  </a:lnTo>
                  <a:lnTo>
                    <a:pt x="102" y="379"/>
                  </a:lnTo>
                  <a:lnTo>
                    <a:pt x="102" y="379"/>
                  </a:lnTo>
                  <a:lnTo>
                    <a:pt x="104" y="381"/>
                  </a:lnTo>
                  <a:lnTo>
                    <a:pt x="109" y="388"/>
                  </a:lnTo>
                  <a:lnTo>
                    <a:pt x="109" y="391"/>
                  </a:lnTo>
                  <a:lnTo>
                    <a:pt x="109" y="391"/>
                  </a:lnTo>
                  <a:lnTo>
                    <a:pt x="111" y="393"/>
                  </a:lnTo>
                  <a:lnTo>
                    <a:pt x="111" y="393"/>
                  </a:lnTo>
                  <a:lnTo>
                    <a:pt x="113" y="402"/>
                  </a:lnTo>
                  <a:lnTo>
                    <a:pt x="113" y="405"/>
                  </a:lnTo>
                  <a:lnTo>
                    <a:pt x="113" y="410"/>
                  </a:lnTo>
                  <a:lnTo>
                    <a:pt x="113" y="410"/>
                  </a:lnTo>
                  <a:lnTo>
                    <a:pt x="113" y="412"/>
                  </a:lnTo>
                  <a:lnTo>
                    <a:pt x="113" y="412"/>
                  </a:lnTo>
                  <a:lnTo>
                    <a:pt x="113" y="414"/>
                  </a:lnTo>
                  <a:lnTo>
                    <a:pt x="116" y="421"/>
                  </a:lnTo>
                  <a:lnTo>
                    <a:pt x="116" y="428"/>
                  </a:lnTo>
                  <a:lnTo>
                    <a:pt x="116" y="431"/>
                  </a:lnTo>
                  <a:lnTo>
                    <a:pt x="116" y="431"/>
                  </a:lnTo>
                  <a:lnTo>
                    <a:pt x="116" y="431"/>
                  </a:lnTo>
                  <a:lnTo>
                    <a:pt x="123" y="443"/>
                  </a:lnTo>
                  <a:lnTo>
                    <a:pt x="123" y="447"/>
                  </a:lnTo>
                  <a:lnTo>
                    <a:pt x="121" y="457"/>
                  </a:lnTo>
                  <a:lnTo>
                    <a:pt x="123" y="462"/>
                  </a:lnTo>
                  <a:lnTo>
                    <a:pt x="123" y="464"/>
                  </a:lnTo>
                  <a:lnTo>
                    <a:pt x="125" y="466"/>
                  </a:lnTo>
                  <a:lnTo>
                    <a:pt x="125" y="469"/>
                  </a:lnTo>
                  <a:lnTo>
                    <a:pt x="125" y="471"/>
                  </a:lnTo>
                  <a:lnTo>
                    <a:pt x="125" y="473"/>
                  </a:lnTo>
                  <a:lnTo>
                    <a:pt x="123" y="478"/>
                  </a:lnTo>
                  <a:lnTo>
                    <a:pt x="123" y="478"/>
                  </a:lnTo>
                  <a:lnTo>
                    <a:pt x="123" y="481"/>
                  </a:lnTo>
                  <a:lnTo>
                    <a:pt x="123" y="481"/>
                  </a:lnTo>
                  <a:lnTo>
                    <a:pt x="123" y="483"/>
                  </a:lnTo>
                  <a:lnTo>
                    <a:pt x="125" y="485"/>
                  </a:lnTo>
                  <a:lnTo>
                    <a:pt x="128" y="488"/>
                  </a:lnTo>
                  <a:lnTo>
                    <a:pt x="128" y="490"/>
                  </a:lnTo>
                  <a:lnTo>
                    <a:pt x="130" y="492"/>
                  </a:lnTo>
                  <a:lnTo>
                    <a:pt x="130" y="495"/>
                  </a:lnTo>
                  <a:lnTo>
                    <a:pt x="130" y="495"/>
                  </a:lnTo>
                  <a:lnTo>
                    <a:pt x="128" y="497"/>
                  </a:lnTo>
                  <a:lnTo>
                    <a:pt x="128" y="497"/>
                  </a:lnTo>
                  <a:lnTo>
                    <a:pt x="128" y="497"/>
                  </a:lnTo>
                  <a:lnTo>
                    <a:pt x="128" y="499"/>
                  </a:lnTo>
                  <a:lnTo>
                    <a:pt x="128" y="502"/>
                  </a:lnTo>
                  <a:lnTo>
                    <a:pt x="128" y="504"/>
                  </a:lnTo>
                  <a:lnTo>
                    <a:pt x="128" y="504"/>
                  </a:lnTo>
                  <a:lnTo>
                    <a:pt x="128" y="507"/>
                  </a:lnTo>
                  <a:lnTo>
                    <a:pt x="128" y="507"/>
                  </a:lnTo>
                  <a:lnTo>
                    <a:pt x="128" y="507"/>
                  </a:lnTo>
                  <a:lnTo>
                    <a:pt x="128" y="507"/>
                  </a:lnTo>
                  <a:lnTo>
                    <a:pt x="128" y="507"/>
                  </a:lnTo>
                  <a:lnTo>
                    <a:pt x="125" y="509"/>
                  </a:lnTo>
                  <a:lnTo>
                    <a:pt x="125" y="511"/>
                  </a:lnTo>
                  <a:lnTo>
                    <a:pt x="123" y="514"/>
                  </a:lnTo>
                  <a:lnTo>
                    <a:pt x="123" y="516"/>
                  </a:lnTo>
                  <a:lnTo>
                    <a:pt x="123" y="518"/>
                  </a:lnTo>
                  <a:lnTo>
                    <a:pt x="123" y="521"/>
                  </a:lnTo>
                  <a:lnTo>
                    <a:pt x="125" y="521"/>
                  </a:lnTo>
                  <a:lnTo>
                    <a:pt x="125" y="523"/>
                  </a:lnTo>
                  <a:lnTo>
                    <a:pt x="125" y="523"/>
                  </a:lnTo>
                  <a:lnTo>
                    <a:pt x="125" y="526"/>
                  </a:lnTo>
                  <a:lnTo>
                    <a:pt x="125" y="528"/>
                  </a:lnTo>
                  <a:lnTo>
                    <a:pt x="125" y="530"/>
                  </a:lnTo>
                  <a:lnTo>
                    <a:pt x="125" y="533"/>
                  </a:lnTo>
                  <a:lnTo>
                    <a:pt x="125" y="535"/>
                  </a:lnTo>
                  <a:lnTo>
                    <a:pt x="125" y="535"/>
                  </a:lnTo>
                  <a:lnTo>
                    <a:pt x="125" y="535"/>
                  </a:lnTo>
                  <a:lnTo>
                    <a:pt x="123" y="535"/>
                  </a:lnTo>
                  <a:lnTo>
                    <a:pt x="123" y="535"/>
                  </a:lnTo>
                  <a:lnTo>
                    <a:pt x="123" y="535"/>
                  </a:lnTo>
                  <a:lnTo>
                    <a:pt x="123" y="535"/>
                  </a:lnTo>
                  <a:lnTo>
                    <a:pt x="123" y="537"/>
                  </a:lnTo>
                  <a:lnTo>
                    <a:pt x="123" y="537"/>
                  </a:lnTo>
                  <a:lnTo>
                    <a:pt x="123" y="537"/>
                  </a:lnTo>
                  <a:lnTo>
                    <a:pt x="125" y="537"/>
                  </a:lnTo>
                  <a:lnTo>
                    <a:pt x="125" y="537"/>
                  </a:lnTo>
                  <a:lnTo>
                    <a:pt x="125" y="537"/>
                  </a:lnTo>
                  <a:lnTo>
                    <a:pt x="125" y="537"/>
                  </a:lnTo>
                  <a:lnTo>
                    <a:pt x="125" y="537"/>
                  </a:lnTo>
                  <a:lnTo>
                    <a:pt x="128" y="537"/>
                  </a:lnTo>
                  <a:lnTo>
                    <a:pt x="128" y="537"/>
                  </a:lnTo>
                  <a:lnTo>
                    <a:pt x="128" y="537"/>
                  </a:lnTo>
                  <a:lnTo>
                    <a:pt x="128" y="540"/>
                  </a:lnTo>
                  <a:lnTo>
                    <a:pt x="128" y="540"/>
                  </a:lnTo>
                  <a:lnTo>
                    <a:pt x="130" y="540"/>
                  </a:lnTo>
                  <a:lnTo>
                    <a:pt x="130" y="542"/>
                  </a:lnTo>
                  <a:lnTo>
                    <a:pt x="132" y="542"/>
                  </a:lnTo>
                  <a:lnTo>
                    <a:pt x="132" y="544"/>
                  </a:lnTo>
                  <a:lnTo>
                    <a:pt x="130" y="547"/>
                  </a:lnTo>
                  <a:lnTo>
                    <a:pt x="130" y="547"/>
                  </a:lnTo>
                  <a:lnTo>
                    <a:pt x="130" y="549"/>
                  </a:lnTo>
                  <a:lnTo>
                    <a:pt x="128" y="552"/>
                  </a:lnTo>
                  <a:lnTo>
                    <a:pt x="130" y="554"/>
                  </a:lnTo>
                  <a:lnTo>
                    <a:pt x="135" y="556"/>
                  </a:lnTo>
                  <a:lnTo>
                    <a:pt x="140" y="559"/>
                  </a:lnTo>
                  <a:lnTo>
                    <a:pt x="144" y="561"/>
                  </a:lnTo>
                  <a:lnTo>
                    <a:pt x="144" y="563"/>
                  </a:lnTo>
                  <a:lnTo>
                    <a:pt x="147" y="566"/>
                  </a:lnTo>
                  <a:lnTo>
                    <a:pt x="149" y="566"/>
                  </a:lnTo>
                  <a:lnTo>
                    <a:pt x="151" y="566"/>
                  </a:lnTo>
                  <a:lnTo>
                    <a:pt x="151" y="566"/>
                  </a:lnTo>
                  <a:lnTo>
                    <a:pt x="151" y="566"/>
                  </a:lnTo>
                  <a:lnTo>
                    <a:pt x="154" y="566"/>
                  </a:lnTo>
                  <a:lnTo>
                    <a:pt x="154" y="566"/>
                  </a:lnTo>
                  <a:lnTo>
                    <a:pt x="156" y="566"/>
                  </a:lnTo>
                  <a:lnTo>
                    <a:pt x="156" y="563"/>
                  </a:lnTo>
                  <a:lnTo>
                    <a:pt x="161" y="563"/>
                  </a:lnTo>
                  <a:lnTo>
                    <a:pt x="163" y="566"/>
                  </a:lnTo>
                  <a:lnTo>
                    <a:pt x="166" y="566"/>
                  </a:lnTo>
                  <a:lnTo>
                    <a:pt x="166" y="566"/>
                  </a:lnTo>
                  <a:lnTo>
                    <a:pt x="166" y="568"/>
                  </a:lnTo>
                  <a:lnTo>
                    <a:pt x="166" y="568"/>
                  </a:lnTo>
                  <a:lnTo>
                    <a:pt x="166" y="568"/>
                  </a:lnTo>
                  <a:lnTo>
                    <a:pt x="168" y="573"/>
                  </a:lnTo>
                  <a:lnTo>
                    <a:pt x="170" y="573"/>
                  </a:lnTo>
                  <a:lnTo>
                    <a:pt x="208" y="592"/>
                  </a:lnTo>
                  <a:lnTo>
                    <a:pt x="208" y="592"/>
                  </a:lnTo>
                  <a:lnTo>
                    <a:pt x="206" y="594"/>
                  </a:lnTo>
                  <a:lnTo>
                    <a:pt x="208" y="597"/>
                  </a:lnTo>
                  <a:lnTo>
                    <a:pt x="208" y="599"/>
                  </a:lnTo>
                  <a:lnTo>
                    <a:pt x="211" y="601"/>
                  </a:lnTo>
                  <a:lnTo>
                    <a:pt x="213" y="601"/>
                  </a:lnTo>
                  <a:lnTo>
                    <a:pt x="215" y="601"/>
                  </a:lnTo>
                  <a:lnTo>
                    <a:pt x="220" y="599"/>
                  </a:lnTo>
                  <a:lnTo>
                    <a:pt x="222" y="597"/>
                  </a:lnTo>
                  <a:lnTo>
                    <a:pt x="222" y="599"/>
                  </a:lnTo>
                  <a:lnTo>
                    <a:pt x="227" y="601"/>
                  </a:lnTo>
                  <a:lnTo>
                    <a:pt x="229" y="604"/>
                  </a:lnTo>
                  <a:lnTo>
                    <a:pt x="232" y="604"/>
                  </a:lnTo>
                  <a:lnTo>
                    <a:pt x="237" y="601"/>
                  </a:lnTo>
                  <a:lnTo>
                    <a:pt x="239" y="601"/>
                  </a:lnTo>
                  <a:lnTo>
                    <a:pt x="241" y="599"/>
                  </a:lnTo>
                  <a:lnTo>
                    <a:pt x="244" y="599"/>
                  </a:lnTo>
                  <a:lnTo>
                    <a:pt x="244" y="597"/>
                  </a:lnTo>
                  <a:lnTo>
                    <a:pt x="244" y="592"/>
                  </a:lnTo>
                  <a:lnTo>
                    <a:pt x="246" y="592"/>
                  </a:lnTo>
                  <a:lnTo>
                    <a:pt x="248" y="589"/>
                  </a:lnTo>
                  <a:lnTo>
                    <a:pt x="251" y="592"/>
                  </a:lnTo>
                  <a:lnTo>
                    <a:pt x="251" y="594"/>
                  </a:lnTo>
                  <a:lnTo>
                    <a:pt x="248" y="597"/>
                  </a:lnTo>
                  <a:lnTo>
                    <a:pt x="246" y="604"/>
                  </a:lnTo>
                  <a:lnTo>
                    <a:pt x="246" y="606"/>
                  </a:lnTo>
                  <a:lnTo>
                    <a:pt x="246" y="608"/>
                  </a:lnTo>
                  <a:lnTo>
                    <a:pt x="246" y="615"/>
                  </a:lnTo>
                  <a:lnTo>
                    <a:pt x="246" y="618"/>
                  </a:lnTo>
                  <a:lnTo>
                    <a:pt x="246" y="620"/>
                  </a:lnTo>
                  <a:lnTo>
                    <a:pt x="244" y="623"/>
                  </a:lnTo>
                  <a:lnTo>
                    <a:pt x="244" y="625"/>
                  </a:lnTo>
                  <a:lnTo>
                    <a:pt x="244" y="627"/>
                  </a:lnTo>
                  <a:lnTo>
                    <a:pt x="246" y="637"/>
                  </a:lnTo>
                  <a:lnTo>
                    <a:pt x="251" y="641"/>
                  </a:lnTo>
                  <a:lnTo>
                    <a:pt x="256" y="641"/>
                  </a:lnTo>
                  <a:lnTo>
                    <a:pt x="258" y="641"/>
                  </a:lnTo>
                  <a:lnTo>
                    <a:pt x="263" y="639"/>
                  </a:lnTo>
                  <a:lnTo>
                    <a:pt x="267" y="639"/>
                  </a:lnTo>
                  <a:lnTo>
                    <a:pt x="274" y="644"/>
                  </a:lnTo>
                  <a:lnTo>
                    <a:pt x="279" y="644"/>
                  </a:lnTo>
                  <a:lnTo>
                    <a:pt x="284" y="641"/>
                  </a:lnTo>
                  <a:lnTo>
                    <a:pt x="289" y="641"/>
                  </a:lnTo>
                  <a:lnTo>
                    <a:pt x="291" y="641"/>
                  </a:lnTo>
                  <a:lnTo>
                    <a:pt x="296" y="646"/>
                  </a:lnTo>
                  <a:lnTo>
                    <a:pt x="300" y="649"/>
                  </a:lnTo>
                  <a:lnTo>
                    <a:pt x="308" y="651"/>
                  </a:lnTo>
                  <a:lnTo>
                    <a:pt x="312" y="653"/>
                  </a:lnTo>
                  <a:lnTo>
                    <a:pt x="319" y="660"/>
                  </a:lnTo>
                  <a:lnTo>
                    <a:pt x="324" y="658"/>
                  </a:lnTo>
                  <a:lnTo>
                    <a:pt x="331" y="658"/>
                  </a:lnTo>
                  <a:lnTo>
                    <a:pt x="334" y="658"/>
                  </a:lnTo>
                  <a:lnTo>
                    <a:pt x="334" y="656"/>
                  </a:lnTo>
                  <a:lnTo>
                    <a:pt x="336" y="656"/>
                  </a:lnTo>
                  <a:lnTo>
                    <a:pt x="336" y="656"/>
                  </a:lnTo>
                  <a:lnTo>
                    <a:pt x="336" y="656"/>
                  </a:lnTo>
                  <a:lnTo>
                    <a:pt x="336" y="658"/>
                  </a:lnTo>
                  <a:lnTo>
                    <a:pt x="336" y="660"/>
                  </a:lnTo>
                  <a:lnTo>
                    <a:pt x="338" y="660"/>
                  </a:lnTo>
                  <a:lnTo>
                    <a:pt x="338" y="660"/>
                  </a:lnTo>
                  <a:lnTo>
                    <a:pt x="341" y="663"/>
                  </a:lnTo>
                  <a:lnTo>
                    <a:pt x="341" y="663"/>
                  </a:lnTo>
                  <a:lnTo>
                    <a:pt x="343" y="663"/>
                  </a:lnTo>
                  <a:lnTo>
                    <a:pt x="348" y="658"/>
                  </a:lnTo>
                  <a:lnTo>
                    <a:pt x="353" y="653"/>
                  </a:lnTo>
                  <a:lnTo>
                    <a:pt x="355" y="651"/>
                  </a:lnTo>
                  <a:lnTo>
                    <a:pt x="364" y="651"/>
                  </a:lnTo>
                  <a:lnTo>
                    <a:pt x="367" y="649"/>
                  </a:lnTo>
                  <a:lnTo>
                    <a:pt x="367" y="649"/>
                  </a:lnTo>
                  <a:lnTo>
                    <a:pt x="369" y="646"/>
                  </a:lnTo>
                  <a:lnTo>
                    <a:pt x="369" y="646"/>
                  </a:lnTo>
                  <a:lnTo>
                    <a:pt x="369" y="646"/>
                  </a:lnTo>
                  <a:lnTo>
                    <a:pt x="372" y="641"/>
                  </a:lnTo>
                  <a:lnTo>
                    <a:pt x="372" y="641"/>
                  </a:lnTo>
                  <a:lnTo>
                    <a:pt x="376" y="639"/>
                  </a:lnTo>
                  <a:lnTo>
                    <a:pt x="379" y="637"/>
                  </a:lnTo>
                  <a:lnTo>
                    <a:pt x="381" y="637"/>
                  </a:lnTo>
                  <a:lnTo>
                    <a:pt x="381" y="637"/>
                  </a:lnTo>
                  <a:lnTo>
                    <a:pt x="383" y="634"/>
                  </a:lnTo>
                  <a:lnTo>
                    <a:pt x="383" y="632"/>
                  </a:lnTo>
                  <a:lnTo>
                    <a:pt x="386" y="630"/>
                  </a:lnTo>
                  <a:lnTo>
                    <a:pt x="386" y="627"/>
                  </a:lnTo>
                  <a:lnTo>
                    <a:pt x="388" y="623"/>
                  </a:lnTo>
                  <a:lnTo>
                    <a:pt x="390" y="623"/>
                  </a:lnTo>
                  <a:lnTo>
                    <a:pt x="390" y="620"/>
                  </a:lnTo>
                  <a:lnTo>
                    <a:pt x="393" y="620"/>
                  </a:lnTo>
                  <a:lnTo>
                    <a:pt x="393" y="618"/>
                  </a:lnTo>
                  <a:lnTo>
                    <a:pt x="393" y="618"/>
                  </a:lnTo>
                  <a:lnTo>
                    <a:pt x="393" y="615"/>
                  </a:lnTo>
                  <a:lnTo>
                    <a:pt x="390" y="611"/>
                  </a:lnTo>
                  <a:lnTo>
                    <a:pt x="390" y="608"/>
                  </a:lnTo>
                  <a:lnTo>
                    <a:pt x="390" y="604"/>
                  </a:lnTo>
                  <a:lnTo>
                    <a:pt x="390" y="601"/>
                  </a:lnTo>
                  <a:lnTo>
                    <a:pt x="390" y="601"/>
                  </a:lnTo>
                  <a:lnTo>
                    <a:pt x="390" y="599"/>
                  </a:lnTo>
                  <a:lnTo>
                    <a:pt x="390" y="599"/>
                  </a:lnTo>
                  <a:lnTo>
                    <a:pt x="388" y="597"/>
                  </a:lnTo>
                  <a:lnTo>
                    <a:pt x="388" y="594"/>
                  </a:lnTo>
                  <a:lnTo>
                    <a:pt x="386" y="594"/>
                  </a:lnTo>
                  <a:lnTo>
                    <a:pt x="386" y="592"/>
                  </a:lnTo>
                  <a:lnTo>
                    <a:pt x="383" y="589"/>
                  </a:lnTo>
                  <a:lnTo>
                    <a:pt x="381" y="587"/>
                  </a:lnTo>
                  <a:lnTo>
                    <a:pt x="379" y="585"/>
                  </a:lnTo>
                  <a:lnTo>
                    <a:pt x="379" y="582"/>
                  </a:lnTo>
                  <a:lnTo>
                    <a:pt x="379" y="580"/>
                  </a:lnTo>
                  <a:lnTo>
                    <a:pt x="379" y="580"/>
                  </a:lnTo>
                  <a:lnTo>
                    <a:pt x="379" y="578"/>
                  </a:lnTo>
                  <a:lnTo>
                    <a:pt x="381" y="578"/>
                  </a:lnTo>
                  <a:lnTo>
                    <a:pt x="383" y="575"/>
                  </a:lnTo>
                  <a:lnTo>
                    <a:pt x="383" y="575"/>
                  </a:lnTo>
                  <a:lnTo>
                    <a:pt x="386" y="578"/>
                  </a:lnTo>
                  <a:lnTo>
                    <a:pt x="388" y="578"/>
                  </a:lnTo>
                  <a:lnTo>
                    <a:pt x="390" y="578"/>
                  </a:lnTo>
                  <a:lnTo>
                    <a:pt x="390" y="578"/>
                  </a:lnTo>
                  <a:lnTo>
                    <a:pt x="390" y="580"/>
                  </a:lnTo>
                  <a:lnTo>
                    <a:pt x="393" y="582"/>
                  </a:lnTo>
                  <a:lnTo>
                    <a:pt x="395" y="582"/>
                  </a:lnTo>
                  <a:lnTo>
                    <a:pt x="395" y="582"/>
                  </a:lnTo>
                  <a:lnTo>
                    <a:pt x="398" y="580"/>
                  </a:lnTo>
                  <a:lnTo>
                    <a:pt x="407" y="573"/>
                  </a:lnTo>
                  <a:lnTo>
                    <a:pt x="409" y="570"/>
                  </a:lnTo>
                  <a:lnTo>
                    <a:pt x="409" y="568"/>
                  </a:lnTo>
                  <a:lnTo>
                    <a:pt x="412" y="566"/>
                  </a:lnTo>
                  <a:lnTo>
                    <a:pt x="419" y="563"/>
                  </a:lnTo>
                  <a:lnTo>
                    <a:pt x="424" y="563"/>
                  </a:lnTo>
                  <a:lnTo>
                    <a:pt x="426" y="561"/>
                  </a:lnTo>
                  <a:lnTo>
                    <a:pt x="428" y="559"/>
                  </a:lnTo>
                  <a:lnTo>
                    <a:pt x="431" y="556"/>
                  </a:lnTo>
                  <a:lnTo>
                    <a:pt x="431" y="554"/>
                  </a:lnTo>
                  <a:lnTo>
                    <a:pt x="433" y="552"/>
                  </a:lnTo>
                  <a:lnTo>
                    <a:pt x="433" y="552"/>
                  </a:lnTo>
                  <a:lnTo>
                    <a:pt x="433" y="549"/>
                  </a:lnTo>
                  <a:lnTo>
                    <a:pt x="435" y="549"/>
                  </a:lnTo>
                  <a:lnTo>
                    <a:pt x="440" y="544"/>
                  </a:lnTo>
                  <a:lnTo>
                    <a:pt x="445" y="542"/>
                  </a:lnTo>
                  <a:lnTo>
                    <a:pt x="459" y="540"/>
                  </a:lnTo>
                  <a:lnTo>
                    <a:pt x="464" y="537"/>
                  </a:lnTo>
                  <a:lnTo>
                    <a:pt x="464" y="537"/>
                  </a:lnTo>
                  <a:lnTo>
                    <a:pt x="471" y="542"/>
                  </a:lnTo>
                  <a:lnTo>
                    <a:pt x="473" y="542"/>
                  </a:lnTo>
                  <a:lnTo>
                    <a:pt x="485" y="542"/>
                  </a:lnTo>
                  <a:lnTo>
                    <a:pt x="488" y="542"/>
                  </a:lnTo>
                  <a:lnTo>
                    <a:pt x="490" y="542"/>
                  </a:lnTo>
                  <a:lnTo>
                    <a:pt x="495" y="552"/>
                  </a:lnTo>
                  <a:lnTo>
                    <a:pt x="497" y="552"/>
                  </a:lnTo>
                  <a:lnTo>
                    <a:pt x="504" y="559"/>
                  </a:lnTo>
                  <a:lnTo>
                    <a:pt x="506" y="561"/>
                  </a:lnTo>
                  <a:lnTo>
                    <a:pt x="509" y="563"/>
                  </a:lnTo>
                  <a:lnTo>
                    <a:pt x="511" y="566"/>
                  </a:lnTo>
                  <a:lnTo>
                    <a:pt x="516" y="568"/>
                  </a:lnTo>
                  <a:lnTo>
                    <a:pt x="525" y="575"/>
                  </a:lnTo>
                  <a:lnTo>
                    <a:pt x="530" y="578"/>
                  </a:lnTo>
                  <a:lnTo>
                    <a:pt x="540" y="582"/>
                  </a:lnTo>
                  <a:lnTo>
                    <a:pt x="556" y="587"/>
                  </a:lnTo>
                  <a:lnTo>
                    <a:pt x="559" y="587"/>
                  </a:lnTo>
                  <a:lnTo>
                    <a:pt x="559" y="585"/>
                  </a:lnTo>
                  <a:lnTo>
                    <a:pt x="559" y="585"/>
                  </a:lnTo>
                  <a:lnTo>
                    <a:pt x="561" y="585"/>
                  </a:lnTo>
                  <a:lnTo>
                    <a:pt x="561" y="582"/>
                  </a:lnTo>
                  <a:lnTo>
                    <a:pt x="566" y="582"/>
                  </a:lnTo>
                  <a:lnTo>
                    <a:pt x="570" y="582"/>
                  </a:lnTo>
                  <a:lnTo>
                    <a:pt x="573" y="580"/>
                  </a:lnTo>
                  <a:lnTo>
                    <a:pt x="577" y="580"/>
                  </a:lnTo>
                  <a:lnTo>
                    <a:pt x="580" y="580"/>
                  </a:lnTo>
                  <a:lnTo>
                    <a:pt x="580" y="578"/>
                  </a:lnTo>
                  <a:lnTo>
                    <a:pt x="582" y="578"/>
                  </a:lnTo>
                  <a:lnTo>
                    <a:pt x="585" y="573"/>
                  </a:lnTo>
                  <a:lnTo>
                    <a:pt x="587" y="573"/>
                  </a:lnTo>
                  <a:lnTo>
                    <a:pt x="587" y="573"/>
                  </a:lnTo>
                  <a:lnTo>
                    <a:pt x="589" y="573"/>
                  </a:lnTo>
                  <a:lnTo>
                    <a:pt x="589" y="570"/>
                  </a:lnTo>
                  <a:lnTo>
                    <a:pt x="592" y="570"/>
                  </a:lnTo>
                  <a:lnTo>
                    <a:pt x="592" y="568"/>
                  </a:lnTo>
                  <a:lnTo>
                    <a:pt x="592" y="568"/>
                  </a:lnTo>
                  <a:lnTo>
                    <a:pt x="594" y="568"/>
                  </a:lnTo>
                  <a:lnTo>
                    <a:pt x="596" y="566"/>
                  </a:lnTo>
                  <a:lnTo>
                    <a:pt x="596" y="566"/>
                  </a:lnTo>
                  <a:lnTo>
                    <a:pt x="599" y="566"/>
                  </a:lnTo>
                  <a:lnTo>
                    <a:pt x="599" y="568"/>
                  </a:lnTo>
                  <a:lnTo>
                    <a:pt x="601" y="570"/>
                  </a:lnTo>
                  <a:lnTo>
                    <a:pt x="603" y="573"/>
                  </a:lnTo>
                  <a:lnTo>
                    <a:pt x="611" y="580"/>
                  </a:lnTo>
                  <a:lnTo>
                    <a:pt x="613" y="585"/>
                  </a:lnTo>
                  <a:lnTo>
                    <a:pt x="618" y="594"/>
                  </a:lnTo>
                  <a:lnTo>
                    <a:pt x="620" y="597"/>
                  </a:lnTo>
                  <a:lnTo>
                    <a:pt x="620" y="599"/>
                  </a:lnTo>
                  <a:lnTo>
                    <a:pt x="622" y="601"/>
                  </a:lnTo>
                  <a:lnTo>
                    <a:pt x="622" y="608"/>
                  </a:lnTo>
                  <a:lnTo>
                    <a:pt x="622" y="611"/>
                  </a:lnTo>
                  <a:lnTo>
                    <a:pt x="625" y="611"/>
                  </a:lnTo>
                  <a:lnTo>
                    <a:pt x="627" y="615"/>
                  </a:lnTo>
                  <a:lnTo>
                    <a:pt x="627" y="615"/>
                  </a:lnTo>
                  <a:lnTo>
                    <a:pt x="630" y="618"/>
                  </a:lnTo>
                  <a:lnTo>
                    <a:pt x="630" y="620"/>
                  </a:lnTo>
                  <a:lnTo>
                    <a:pt x="632" y="623"/>
                  </a:lnTo>
                  <a:lnTo>
                    <a:pt x="634" y="623"/>
                  </a:lnTo>
                  <a:lnTo>
                    <a:pt x="637" y="620"/>
                  </a:lnTo>
                  <a:lnTo>
                    <a:pt x="639" y="618"/>
                  </a:lnTo>
                  <a:lnTo>
                    <a:pt x="639" y="618"/>
                  </a:lnTo>
                  <a:lnTo>
                    <a:pt x="639" y="618"/>
                  </a:lnTo>
                  <a:lnTo>
                    <a:pt x="641" y="615"/>
                  </a:lnTo>
                  <a:lnTo>
                    <a:pt x="641" y="615"/>
                  </a:lnTo>
                  <a:lnTo>
                    <a:pt x="641" y="615"/>
                  </a:lnTo>
                  <a:lnTo>
                    <a:pt x="644" y="613"/>
                  </a:lnTo>
                  <a:lnTo>
                    <a:pt x="646" y="613"/>
                  </a:lnTo>
                  <a:lnTo>
                    <a:pt x="648" y="613"/>
                  </a:lnTo>
                  <a:lnTo>
                    <a:pt x="651" y="611"/>
                  </a:lnTo>
                  <a:lnTo>
                    <a:pt x="651" y="611"/>
                  </a:lnTo>
                  <a:lnTo>
                    <a:pt x="653" y="611"/>
                  </a:lnTo>
                  <a:lnTo>
                    <a:pt x="656" y="611"/>
                  </a:lnTo>
                  <a:lnTo>
                    <a:pt x="658" y="611"/>
                  </a:lnTo>
                  <a:lnTo>
                    <a:pt x="658" y="611"/>
                  </a:lnTo>
                  <a:lnTo>
                    <a:pt x="660" y="608"/>
                  </a:lnTo>
                  <a:lnTo>
                    <a:pt x="663" y="606"/>
                  </a:lnTo>
                  <a:lnTo>
                    <a:pt x="665" y="606"/>
                  </a:lnTo>
                  <a:lnTo>
                    <a:pt x="665" y="604"/>
                  </a:lnTo>
                  <a:lnTo>
                    <a:pt x="667" y="604"/>
                  </a:lnTo>
                  <a:lnTo>
                    <a:pt x="665" y="601"/>
                  </a:lnTo>
                  <a:lnTo>
                    <a:pt x="667" y="601"/>
                  </a:lnTo>
                  <a:lnTo>
                    <a:pt x="667" y="601"/>
                  </a:lnTo>
                  <a:lnTo>
                    <a:pt x="667" y="601"/>
                  </a:lnTo>
                  <a:lnTo>
                    <a:pt x="670" y="599"/>
                  </a:lnTo>
                  <a:lnTo>
                    <a:pt x="672" y="601"/>
                  </a:lnTo>
                  <a:lnTo>
                    <a:pt x="672" y="601"/>
                  </a:lnTo>
                  <a:lnTo>
                    <a:pt x="672" y="601"/>
                  </a:lnTo>
                  <a:lnTo>
                    <a:pt x="672" y="601"/>
                  </a:lnTo>
                  <a:lnTo>
                    <a:pt x="675" y="606"/>
                  </a:lnTo>
                  <a:lnTo>
                    <a:pt x="675" y="608"/>
                  </a:lnTo>
                  <a:lnTo>
                    <a:pt x="675" y="608"/>
                  </a:lnTo>
                  <a:lnTo>
                    <a:pt x="675" y="613"/>
                  </a:lnTo>
                  <a:lnTo>
                    <a:pt x="672" y="615"/>
                  </a:lnTo>
                  <a:lnTo>
                    <a:pt x="672" y="615"/>
                  </a:lnTo>
                  <a:lnTo>
                    <a:pt x="672" y="618"/>
                  </a:lnTo>
                  <a:lnTo>
                    <a:pt x="672" y="618"/>
                  </a:lnTo>
                  <a:lnTo>
                    <a:pt x="667" y="620"/>
                  </a:lnTo>
                  <a:lnTo>
                    <a:pt x="665" y="623"/>
                  </a:lnTo>
                  <a:lnTo>
                    <a:pt x="665" y="623"/>
                  </a:lnTo>
                  <a:lnTo>
                    <a:pt x="665" y="625"/>
                  </a:lnTo>
                  <a:lnTo>
                    <a:pt x="663" y="627"/>
                  </a:lnTo>
                  <a:lnTo>
                    <a:pt x="663" y="630"/>
                  </a:lnTo>
                  <a:lnTo>
                    <a:pt x="663" y="632"/>
                  </a:lnTo>
                  <a:lnTo>
                    <a:pt x="660" y="634"/>
                  </a:lnTo>
                  <a:lnTo>
                    <a:pt x="660" y="637"/>
                  </a:lnTo>
                  <a:lnTo>
                    <a:pt x="660" y="637"/>
                  </a:lnTo>
                  <a:lnTo>
                    <a:pt x="663" y="639"/>
                  </a:lnTo>
                  <a:lnTo>
                    <a:pt x="663" y="639"/>
                  </a:lnTo>
                  <a:lnTo>
                    <a:pt x="665" y="641"/>
                  </a:lnTo>
                  <a:lnTo>
                    <a:pt x="665" y="641"/>
                  </a:lnTo>
                  <a:lnTo>
                    <a:pt x="672" y="634"/>
                  </a:lnTo>
                  <a:lnTo>
                    <a:pt x="675" y="632"/>
                  </a:lnTo>
                  <a:lnTo>
                    <a:pt x="675" y="630"/>
                  </a:lnTo>
                  <a:lnTo>
                    <a:pt x="677" y="630"/>
                  </a:lnTo>
                  <a:lnTo>
                    <a:pt x="682" y="627"/>
                  </a:lnTo>
                  <a:lnTo>
                    <a:pt x="698" y="627"/>
                  </a:lnTo>
                  <a:lnTo>
                    <a:pt x="703" y="625"/>
                  </a:lnTo>
                  <a:lnTo>
                    <a:pt x="705" y="625"/>
                  </a:lnTo>
                  <a:lnTo>
                    <a:pt x="705" y="623"/>
                  </a:lnTo>
                  <a:lnTo>
                    <a:pt x="710" y="618"/>
                  </a:lnTo>
                  <a:lnTo>
                    <a:pt x="712" y="618"/>
                  </a:lnTo>
                  <a:lnTo>
                    <a:pt x="715" y="618"/>
                  </a:lnTo>
                  <a:lnTo>
                    <a:pt x="717" y="620"/>
                  </a:lnTo>
                  <a:lnTo>
                    <a:pt x="715" y="623"/>
                  </a:lnTo>
                  <a:lnTo>
                    <a:pt x="715" y="625"/>
                  </a:lnTo>
                  <a:lnTo>
                    <a:pt x="715" y="627"/>
                  </a:lnTo>
                  <a:lnTo>
                    <a:pt x="715" y="630"/>
                  </a:lnTo>
                  <a:lnTo>
                    <a:pt x="717" y="637"/>
                  </a:lnTo>
                  <a:lnTo>
                    <a:pt x="719" y="641"/>
                  </a:lnTo>
                  <a:lnTo>
                    <a:pt x="729" y="651"/>
                  </a:lnTo>
                  <a:lnTo>
                    <a:pt x="731" y="653"/>
                  </a:lnTo>
                  <a:lnTo>
                    <a:pt x="734" y="656"/>
                  </a:lnTo>
                  <a:lnTo>
                    <a:pt x="738" y="658"/>
                  </a:lnTo>
                  <a:lnTo>
                    <a:pt x="741" y="656"/>
                  </a:lnTo>
                  <a:lnTo>
                    <a:pt x="743" y="656"/>
                  </a:lnTo>
                  <a:lnTo>
                    <a:pt x="746" y="653"/>
                  </a:lnTo>
                  <a:lnTo>
                    <a:pt x="748" y="653"/>
                  </a:lnTo>
                  <a:lnTo>
                    <a:pt x="750" y="653"/>
                  </a:lnTo>
                  <a:lnTo>
                    <a:pt x="753" y="653"/>
                  </a:lnTo>
                  <a:lnTo>
                    <a:pt x="753" y="653"/>
                  </a:lnTo>
                  <a:lnTo>
                    <a:pt x="755" y="651"/>
                  </a:lnTo>
                  <a:lnTo>
                    <a:pt x="757" y="644"/>
                  </a:lnTo>
                  <a:lnTo>
                    <a:pt x="757" y="641"/>
                  </a:lnTo>
                  <a:lnTo>
                    <a:pt x="760" y="639"/>
                  </a:lnTo>
                  <a:lnTo>
                    <a:pt x="762" y="637"/>
                  </a:lnTo>
                  <a:lnTo>
                    <a:pt x="767" y="637"/>
                  </a:lnTo>
                  <a:lnTo>
                    <a:pt x="769" y="634"/>
                  </a:lnTo>
                  <a:lnTo>
                    <a:pt x="772" y="637"/>
                  </a:lnTo>
                  <a:lnTo>
                    <a:pt x="774" y="637"/>
                  </a:lnTo>
                  <a:lnTo>
                    <a:pt x="776" y="637"/>
                  </a:lnTo>
                  <a:lnTo>
                    <a:pt x="779" y="637"/>
                  </a:lnTo>
                  <a:lnTo>
                    <a:pt x="783" y="632"/>
                  </a:lnTo>
                  <a:lnTo>
                    <a:pt x="795" y="623"/>
                  </a:lnTo>
                  <a:lnTo>
                    <a:pt x="800" y="618"/>
                  </a:lnTo>
                  <a:lnTo>
                    <a:pt x="802" y="613"/>
                  </a:lnTo>
                  <a:lnTo>
                    <a:pt x="802" y="608"/>
                  </a:lnTo>
                  <a:lnTo>
                    <a:pt x="802" y="604"/>
                  </a:lnTo>
                  <a:lnTo>
                    <a:pt x="800" y="599"/>
                  </a:lnTo>
                  <a:lnTo>
                    <a:pt x="795" y="597"/>
                  </a:lnTo>
                  <a:lnTo>
                    <a:pt x="795" y="592"/>
                  </a:lnTo>
                  <a:lnTo>
                    <a:pt x="795" y="587"/>
                  </a:lnTo>
                  <a:lnTo>
                    <a:pt x="793" y="585"/>
                  </a:lnTo>
                  <a:lnTo>
                    <a:pt x="786" y="578"/>
                  </a:lnTo>
                  <a:lnTo>
                    <a:pt x="783" y="575"/>
                  </a:lnTo>
                  <a:lnTo>
                    <a:pt x="783" y="568"/>
                  </a:lnTo>
                  <a:lnTo>
                    <a:pt x="783" y="566"/>
                  </a:lnTo>
                  <a:lnTo>
                    <a:pt x="783" y="559"/>
                  </a:lnTo>
                  <a:lnTo>
                    <a:pt x="786" y="556"/>
                  </a:lnTo>
                  <a:lnTo>
                    <a:pt x="788" y="554"/>
                  </a:lnTo>
                  <a:lnTo>
                    <a:pt x="788" y="552"/>
                  </a:lnTo>
                  <a:lnTo>
                    <a:pt x="788" y="547"/>
                  </a:lnTo>
                  <a:lnTo>
                    <a:pt x="783" y="544"/>
                  </a:lnTo>
                  <a:lnTo>
                    <a:pt x="774" y="544"/>
                  </a:lnTo>
                  <a:lnTo>
                    <a:pt x="772" y="542"/>
                  </a:lnTo>
                  <a:lnTo>
                    <a:pt x="762" y="537"/>
                  </a:lnTo>
                  <a:lnTo>
                    <a:pt x="760" y="537"/>
                  </a:lnTo>
                  <a:lnTo>
                    <a:pt x="755" y="540"/>
                  </a:lnTo>
                  <a:lnTo>
                    <a:pt x="753" y="537"/>
                  </a:lnTo>
                  <a:lnTo>
                    <a:pt x="753" y="535"/>
                  </a:lnTo>
                  <a:lnTo>
                    <a:pt x="753" y="533"/>
                  </a:lnTo>
                  <a:lnTo>
                    <a:pt x="753" y="530"/>
                  </a:lnTo>
                  <a:lnTo>
                    <a:pt x="750" y="530"/>
                  </a:lnTo>
                  <a:lnTo>
                    <a:pt x="748" y="528"/>
                  </a:lnTo>
                  <a:lnTo>
                    <a:pt x="743" y="528"/>
                  </a:lnTo>
                  <a:lnTo>
                    <a:pt x="741" y="526"/>
                  </a:lnTo>
                  <a:lnTo>
                    <a:pt x="736" y="516"/>
                  </a:lnTo>
                  <a:lnTo>
                    <a:pt x="736" y="516"/>
                  </a:lnTo>
                  <a:lnTo>
                    <a:pt x="734" y="514"/>
                  </a:lnTo>
                  <a:lnTo>
                    <a:pt x="734" y="511"/>
                  </a:lnTo>
                  <a:lnTo>
                    <a:pt x="734" y="507"/>
                  </a:lnTo>
                  <a:lnTo>
                    <a:pt x="734" y="499"/>
                  </a:lnTo>
                  <a:lnTo>
                    <a:pt x="734" y="499"/>
                  </a:lnTo>
                  <a:lnTo>
                    <a:pt x="734" y="497"/>
                  </a:lnTo>
                  <a:lnTo>
                    <a:pt x="731" y="490"/>
                  </a:lnTo>
                  <a:lnTo>
                    <a:pt x="731" y="488"/>
                  </a:lnTo>
                  <a:lnTo>
                    <a:pt x="734" y="483"/>
                  </a:lnTo>
                  <a:lnTo>
                    <a:pt x="736" y="481"/>
                  </a:lnTo>
                  <a:lnTo>
                    <a:pt x="738" y="481"/>
                  </a:lnTo>
                  <a:lnTo>
                    <a:pt x="741" y="483"/>
                  </a:lnTo>
                  <a:lnTo>
                    <a:pt x="746" y="483"/>
                  </a:lnTo>
                  <a:lnTo>
                    <a:pt x="746" y="481"/>
                  </a:lnTo>
                  <a:lnTo>
                    <a:pt x="746" y="478"/>
                  </a:lnTo>
                  <a:lnTo>
                    <a:pt x="743" y="471"/>
                  </a:lnTo>
                  <a:lnTo>
                    <a:pt x="743" y="469"/>
                  </a:lnTo>
                  <a:lnTo>
                    <a:pt x="743" y="464"/>
                  </a:lnTo>
                  <a:lnTo>
                    <a:pt x="741" y="462"/>
                  </a:lnTo>
                  <a:lnTo>
                    <a:pt x="738" y="459"/>
                  </a:lnTo>
                  <a:lnTo>
                    <a:pt x="736" y="455"/>
                  </a:lnTo>
                  <a:lnTo>
                    <a:pt x="736" y="450"/>
                  </a:lnTo>
                  <a:lnTo>
                    <a:pt x="734" y="443"/>
                  </a:lnTo>
                  <a:lnTo>
                    <a:pt x="731" y="438"/>
                  </a:lnTo>
                  <a:lnTo>
                    <a:pt x="734" y="433"/>
                  </a:lnTo>
                  <a:lnTo>
                    <a:pt x="736" y="431"/>
                  </a:lnTo>
                  <a:lnTo>
                    <a:pt x="750" y="431"/>
                  </a:lnTo>
                  <a:lnTo>
                    <a:pt x="753" y="431"/>
                  </a:lnTo>
                  <a:lnTo>
                    <a:pt x="753" y="431"/>
                  </a:lnTo>
                  <a:lnTo>
                    <a:pt x="755" y="431"/>
                  </a:lnTo>
                  <a:lnTo>
                    <a:pt x="755" y="428"/>
                  </a:lnTo>
                  <a:lnTo>
                    <a:pt x="757" y="428"/>
                  </a:lnTo>
                  <a:lnTo>
                    <a:pt x="760" y="426"/>
                  </a:lnTo>
                  <a:lnTo>
                    <a:pt x="788" y="428"/>
                  </a:lnTo>
                  <a:lnTo>
                    <a:pt x="791" y="428"/>
                  </a:lnTo>
                  <a:lnTo>
                    <a:pt x="795" y="421"/>
                  </a:lnTo>
                  <a:lnTo>
                    <a:pt x="800" y="419"/>
                  </a:lnTo>
                  <a:lnTo>
                    <a:pt x="802" y="417"/>
                  </a:lnTo>
                  <a:lnTo>
                    <a:pt x="802" y="414"/>
                  </a:lnTo>
                  <a:lnTo>
                    <a:pt x="800" y="410"/>
                  </a:lnTo>
                  <a:lnTo>
                    <a:pt x="800" y="405"/>
                  </a:lnTo>
                  <a:lnTo>
                    <a:pt x="802" y="405"/>
                  </a:lnTo>
                  <a:lnTo>
                    <a:pt x="805" y="405"/>
                  </a:lnTo>
                  <a:lnTo>
                    <a:pt x="805" y="405"/>
                  </a:lnTo>
                  <a:lnTo>
                    <a:pt x="807" y="402"/>
                  </a:lnTo>
                  <a:lnTo>
                    <a:pt x="807" y="395"/>
                  </a:lnTo>
                  <a:lnTo>
                    <a:pt x="805" y="381"/>
                  </a:lnTo>
                  <a:lnTo>
                    <a:pt x="802" y="376"/>
                  </a:lnTo>
                  <a:lnTo>
                    <a:pt x="802" y="374"/>
                  </a:lnTo>
                  <a:lnTo>
                    <a:pt x="805" y="372"/>
                  </a:lnTo>
                  <a:lnTo>
                    <a:pt x="807" y="372"/>
                  </a:lnTo>
                  <a:lnTo>
                    <a:pt x="817" y="374"/>
                  </a:lnTo>
                  <a:lnTo>
                    <a:pt x="821" y="374"/>
                  </a:lnTo>
                  <a:lnTo>
                    <a:pt x="826" y="374"/>
                  </a:lnTo>
                  <a:lnTo>
                    <a:pt x="826" y="374"/>
                  </a:lnTo>
                  <a:lnTo>
                    <a:pt x="828" y="369"/>
                  </a:lnTo>
                  <a:lnTo>
                    <a:pt x="828" y="367"/>
                  </a:lnTo>
                  <a:lnTo>
                    <a:pt x="828" y="365"/>
                  </a:lnTo>
                  <a:lnTo>
                    <a:pt x="826" y="365"/>
                  </a:lnTo>
                  <a:lnTo>
                    <a:pt x="826" y="362"/>
                  </a:lnTo>
                  <a:lnTo>
                    <a:pt x="826" y="360"/>
                  </a:lnTo>
                  <a:lnTo>
                    <a:pt x="826" y="357"/>
                  </a:lnTo>
                  <a:lnTo>
                    <a:pt x="828" y="355"/>
                  </a:lnTo>
                  <a:lnTo>
                    <a:pt x="831" y="355"/>
                  </a:lnTo>
                  <a:lnTo>
                    <a:pt x="835" y="353"/>
                  </a:lnTo>
                  <a:lnTo>
                    <a:pt x="838" y="353"/>
                  </a:lnTo>
                  <a:lnTo>
                    <a:pt x="840" y="350"/>
                  </a:lnTo>
                  <a:lnTo>
                    <a:pt x="840" y="348"/>
                  </a:lnTo>
                  <a:lnTo>
                    <a:pt x="843" y="343"/>
                  </a:lnTo>
                  <a:lnTo>
                    <a:pt x="843" y="341"/>
                  </a:lnTo>
                  <a:lnTo>
                    <a:pt x="845" y="339"/>
                  </a:lnTo>
                  <a:lnTo>
                    <a:pt x="850" y="339"/>
                  </a:lnTo>
                  <a:lnTo>
                    <a:pt x="852" y="339"/>
                  </a:lnTo>
                  <a:lnTo>
                    <a:pt x="859" y="341"/>
                  </a:lnTo>
                  <a:lnTo>
                    <a:pt x="864" y="339"/>
                  </a:lnTo>
                  <a:lnTo>
                    <a:pt x="864" y="339"/>
                  </a:lnTo>
                  <a:lnTo>
                    <a:pt x="866" y="329"/>
                  </a:lnTo>
                  <a:lnTo>
                    <a:pt x="869" y="322"/>
                  </a:lnTo>
                  <a:lnTo>
                    <a:pt x="871" y="320"/>
                  </a:lnTo>
                  <a:lnTo>
                    <a:pt x="878" y="312"/>
                  </a:lnTo>
                  <a:lnTo>
                    <a:pt x="878" y="310"/>
                  </a:lnTo>
                  <a:lnTo>
                    <a:pt x="880" y="305"/>
                  </a:lnTo>
                  <a:lnTo>
                    <a:pt x="878" y="282"/>
                  </a:lnTo>
                  <a:lnTo>
                    <a:pt x="880" y="277"/>
                  </a:lnTo>
                  <a:lnTo>
                    <a:pt x="883" y="272"/>
                  </a:lnTo>
                  <a:lnTo>
                    <a:pt x="888" y="268"/>
                  </a:lnTo>
                  <a:lnTo>
                    <a:pt x="890" y="265"/>
                  </a:lnTo>
                  <a:lnTo>
                    <a:pt x="890" y="260"/>
                  </a:lnTo>
                  <a:lnTo>
                    <a:pt x="890" y="253"/>
                  </a:lnTo>
                  <a:lnTo>
                    <a:pt x="888" y="249"/>
                  </a:lnTo>
                  <a:lnTo>
                    <a:pt x="892" y="244"/>
                  </a:lnTo>
                  <a:lnTo>
                    <a:pt x="899" y="237"/>
                  </a:lnTo>
                  <a:lnTo>
                    <a:pt x="902" y="232"/>
                  </a:lnTo>
                  <a:lnTo>
                    <a:pt x="902" y="227"/>
                  </a:lnTo>
                  <a:lnTo>
                    <a:pt x="902" y="22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1" name="Freeform 28">
              <a:extLst>
                <a:ext uri="{FF2B5EF4-FFF2-40B4-BE49-F238E27FC236}">
                  <a16:creationId xmlns:a16="http://schemas.microsoft.com/office/drawing/2014/main" id="{4CF1C8FD-A88E-42C7-909A-BC3668E4DAFF}"/>
                </a:ext>
              </a:extLst>
            </p:cNvPr>
            <p:cNvSpPr>
              <a:spLocks/>
            </p:cNvSpPr>
            <p:nvPr/>
          </p:nvSpPr>
          <p:spPr bwMode="auto">
            <a:xfrm>
              <a:off x="3019" y="794"/>
              <a:ext cx="390" cy="384"/>
            </a:xfrm>
            <a:custGeom>
              <a:avLst/>
              <a:gdLst>
                <a:gd name="T0" fmla="*/ 374 w 390"/>
                <a:gd name="T1" fmla="*/ 263 h 384"/>
                <a:gd name="T2" fmla="*/ 364 w 390"/>
                <a:gd name="T3" fmla="*/ 247 h 384"/>
                <a:gd name="T4" fmla="*/ 364 w 390"/>
                <a:gd name="T5" fmla="*/ 213 h 384"/>
                <a:gd name="T6" fmla="*/ 357 w 390"/>
                <a:gd name="T7" fmla="*/ 204 h 384"/>
                <a:gd name="T8" fmla="*/ 362 w 390"/>
                <a:gd name="T9" fmla="*/ 173 h 384"/>
                <a:gd name="T10" fmla="*/ 331 w 390"/>
                <a:gd name="T11" fmla="*/ 138 h 384"/>
                <a:gd name="T12" fmla="*/ 326 w 390"/>
                <a:gd name="T13" fmla="*/ 114 h 384"/>
                <a:gd name="T14" fmla="*/ 312 w 390"/>
                <a:gd name="T15" fmla="*/ 104 h 384"/>
                <a:gd name="T16" fmla="*/ 312 w 390"/>
                <a:gd name="T17" fmla="*/ 88 h 384"/>
                <a:gd name="T18" fmla="*/ 322 w 390"/>
                <a:gd name="T19" fmla="*/ 71 h 384"/>
                <a:gd name="T20" fmla="*/ 314 w 390"/>
                <a:gd name="T21" fmla="*/ 64 h 384"/>
                <a:gd name="T22" fmla="*/ 305 w 390"/>
                <a:gd name="T23" fmla="*/ 74 h 384"/>
                <a:gd name="T24" fmla="*/ 288 w 390"/>
                <a:gd name="T25" fmla="*/ 78 h 384"/>
                <a:gd name="T26" fmla="*/ 277 w 390"/>
                <a:gd name="T27" fmla="*/ 81 h 384"/>
                <a:gd name="T28" fmla="*/ 265 w 390"/>
                <a:gd name="T29" fmla="*/ 57 h 384"/>
                <a:gd name="T30" fmla="*/ 241 w 390"/>
                <a:gd name="T31" fmla="*/ 31 h 384"/>
                <a:gd name="T32" fmla="*/ 229 w 390"/>
                <a:gd name="T33" fmla="*/ 41 h 384"/>
                <a:gd name="T34" fmla="*/ 206 w 390"/>
                <a:gd name="T35" fmla="*/ 48 h 384"/>
                <a:gd name="T36" fmla="*/ 156 w 390"/>
                <a:gd name="T37" fmla="*/ 26 h 384"/>
                <a:gd name="T38" fmla="*/ 118 w 390"/>
                <a:gd name="T39" fmla="*/ 5 h 384"/>
                <a:gd name="T40" fmla="*/ 80 w 390"/>
                <a:gd name="T41" fmla="*/ 15 h 384"/>
                <a:gd name="T42" fmla="*/ 56 w 390"/>
                <a:gd name="T43" fmla="*/ 33 h 384"/>
                <a:gd name="T44" fmla="*/ 35 w 390"/>
                <a:gd name="T45" fmla="*/ 41 h 384"/>
                <a:gd name="T46" fmla="*/ 26 w 390"/>
                <a:gd name="T47" fmla="*/ 48 h 384"/>
                <a:gd name="T48" fmla="*/ 37 w 390"/>
                <a:gd name="T49" fmla="*/ 64 h 384"/>
                <a:gd name="T50" fmla="*/ 37 w 390"/>
                <a:gd name="T51" fmla="*/ 83 h 384"/>
                <a:gd name="T52" fmla="*/ 33 w 390"/>
                <a:gd name="T53" fmla="*/ 100 h 384"/>
                <a:gd name="T54" fmla="*/ 14 w 390"/>
                <a:gd name="T55" fmla="*/ 131 h 384"/>
                <a:gd name="T56" fmla="*/ 4 w 390"/>
                <a:gd name="T57" fmla="*/ 142 h 384"/>
                <a:gd name="T58" fmla="*/ 7 w 390"/>
                <a:gd name="T59" fmla="*/ 145 h 384"/>
                <a:gd name="T60" fmla="*/ 14 w 390"/>
                <a:gd name="T61" fmla="*/ 159 h 384"/>
                <a:gd name="T62" fmla="*/ 45 w 390"/>
                <a:gd name="T63" fmla="*/ 190 h 384"/>
                <a:gd name="T64" fmla="*/ 40 w 390"/>
                <a:gd name="T65" fmla="*/ 194 h 384"/>
                <a:gd name="T66" fmla="*/ 73 w 390"/>
                <a:gd name="T67" fmla="*/ 261 h 384"/>
                <a:gd name="T68" fmla="*/ 82 w 390"/>
                <a:gd name="T69" fmla="*/ 256 h 384"/>
                <a:gd name="T70" fmla="*/ 87 w 390"/>
                <a:gd name="T71" fmla="*/ 244 h 384"/>
                <a:gd name="T72" fmla="*/ 101 w 390"/>
                <a:gd name="T73" fmla="*/ 261 h 384"/>
                <a:gd name="T74" fmla="*/ 106 w 390"/>
                <a:gd name="T75" fmla="*/ 263 h 384"/>
                <a:gd name="T76" fmla="*/ 111 w 390"/>
                <a:gd name="T77" fmla="*/ 268 h 384"/>
                <a:gd name="T78" fmla="*/ 113 w 390"/>
                <a:gd name="T79" fmla="*/ 270 h 384"/>
                <a:gd name="T80" fmla="*/ 116 w 390"/>
                <a:gd name="T81" fmla="*/ 277 h 384"/>
                <a:gd name="T82" fmla="*/ 118 w 390"/>
                <a:gd name="T83" fmla="*/ 294 h 384"/>
                <a:gd name="T84" fmla="*/ 137 w 390"/>
                <a:gd name="T85" fmla="*/ 313 h 384"/>
                <a:gd name="T86" fmla="*/ 146 w 390"/>
                <a:gd name="T87" fmla="*/ 315 h 384"/>
                <a:gd name="T88" fmla="*/ 158 w 390"/>
                <a:gd name="T89" fmla="*/ 327 h 384"/>
                <a:gd name="T90" fmla="*/ 168 w 390"/>
                <a:gd name="T91" fmla="*/ 334 h 384"/>
                <a:gd name="T92" fmla="*/ 179 w 390"/>
                <a:gd name="T93" fmla="*/ 355 h 384"/>
                <a:gd name="T94" fmla="*/ 187 w 390"/>
                <a:gd name="T95" fmla="*/ 372 h 384"/>
                <a:gd name="T96" fmla="*/ 206 w 390"/>
                <a:gd name="T97" fmla="*/ 379 h 384"/>
                <a:gd name="T98" fmla="*/ 213 w 390"/>
                <a:gd name="T99" fmla="*/ 379 h 384"/>
                <a:gd name="T100" fmla="*/ 229 w 390"/>
                <a:gd name="T101" fmla="*/ 384 h 384"/>
                <a:gd name="T102" fmla="*/ 250 w 390"/>
                <a:gd name="T103" fmla="*/ 370 h 384"/>
                <a:gd name="T104" fmla="*/ 253 w 390"/>
                <a:gd name="T105" fmla="*/ 362 h 384"/>
                <a:gd name="T106" fmla="*/ 250 w 390"/>
                <a:gd name="T107" fmla="*/ 346 h 384"/>
                <a:gd name="T108" fmla="*/ 248 w 390"/>
                <a:gd name="T109" fmla="*/ 320 h 384"/>
                <a:gd name="T110" fmla="*/ 253 w 390"/>
                <a:gd name="T111" fmla="*/ 310 h 384"/>
                <a:gd name="T112" fmla="*/ 253 w 390"/>
                <a:gd name="T113" fmla="*/ 303 h 384"/>
                <a:gd name="T114" fmla="*/ 269 w 390"/>
                <a:gd name="T115" fmla="*/ 280 h 384"/>
                <a:gd name="T116" fmla="*/ 298 w 390"/>
                <a:gd name="T117" fmla="*/ 268 h 384"/>
                <a:gd name="T118" fmla="*/ 322 w 390"/>
                <a:gd name="T119" fmla="*/ 265 h 384"/>
                <a:gd name="T120" fmla="*/ 336 w 390"/>
                <a:gd name="T121" fmla="*/ 273 h 384"/>
                <a:gd name="T122" fmla="*/ 359 w 390"/>
                <a:gd name="T123" fmla="*/ 273 h 384"/>
                <a:gd name="T124" fmla="*/ 383 w 390"/>
                <a:gd name="T125" fmla="*/ 28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84">
                  <a:moveTo>
                    <a:pt x="390" y="280"/>
                  </a:moveTo>
                  <a:lnTo>
                    <a:pt x="388" y="275"/>
                  </a:lnTo>
                  <a:lnTo>
                    <a:pt x="385" y="270"/>
                  </a:lnTo>
                  <a:lnTo>
                    <a:pt x="381" y="265"/>
                  </a:lnTo>
                  <a:lnTo>
                    <a:pt x="381" y="265"/>
                  </a:lnTo>
                  <a:lnTo>
                    <a:pt x="378" y="261"/>
                  </a:lnTo>
                  <a:lnTo>
                    <a:pt x="378" y="263"/>
                  </a:lnTo>
                  <a:lnTo>
                    <a:pt x="376" y="263"/>
                  </a:lnTo>
                  <a:lnTo>
                    <a:pt x="374" y="263"/>
                  </a:lnTo>
                  <a:lnTo>
                    <a:pt x="371" y="263"/>
                  </a:lnTo>
                  <a:lnTo>
                    <a:pt x="369" y="263"/>
                  </a:lnTo>
                  <a:lnTo>
                    <a:pt x="366" y="263"/>
                  </a:lnTo>
                  <a:lnTo>
                    <a:pt x="364" y="261"/>
                  </a:lnTo>
                  <a:lnTo>
                    <a:pt x="362" y="261"/>
                  </a:lnTo>
                  <a:lnTo>
                    <a:pt x="362" y="258"/>
                  </a:lnTo>
                  <a:lnTo>
                    <a:pt x="362" y="256"/>
                  </a:lnTo>
                  <a:lnTo>
                    <a:pt x="362" y="251"/>
                  </a:lnTo>
                  <a:lnTo>
                    <a:pt x="364" y="247"/>
                  </a:lnTo>
                  <a:lnTo>
                    <a:pt x="364" y="242"/>
                  </a:lnTo>
                  <a:lnTo>
                    <a:pt x="362" y="239"/>
                  </a:lnTo>
                  <a:lnTo>
                    <a:pt x="357" y="237"/>
                  </a:lnTo>
                  <a:lnTo>
                    <a:pt x="357" y="232"/>
                  </a:lnTo>
                  <a:lnTo>
                    <a:pt x="369" y="225"/>
                  </a:lnTo>
                  <a:lnTo>
                    <a:pt x="371" y="223"/>
                  </a:lnTo>
                  <a:lnTo>
                    <a:pt x="371" y="220"/>
                  </a:lnTo>
                  <a:lnTo>
                    <a:pt x="369" y="216"/>
                  </a:lnTo>
                  <a:lnTo>
                    <a:pt x="364" y="213"/>
                  </a:lnTo>
                  <a:lnTo>
                    <a:pt x="362" y="213"/>
                  </a:lnTo>
                  <a:lnTo>
                    <a:pt x="362" y="211"/>
                  </a:lnTo>
                  <a:lnTo>
                    <a:pt x="359" y="211"/>
                  </a:lnTo>
                  <a:lnTo>
                    <a:pt x="359" y="211"/>
                  </a:lnTo>
                  <a:lnTo>
                    <a:pt x="359" y="209"/>
                  </a:lnTo>
                  <a:lnTo>
                    <a:pt x="357" y="206"/>
                  </a:lnTo>
                  <a:lnTo>
                    <a:pt x="357" y="206"/>
                  </a:lnTo>
                  <a:lnTo>
                    <a:pt x="357" y="204"/>
                  </a:lnTo>
                  <a:lnTo>
                    <a:pt x="357" y="204"/>
                  </a:lnTo>
                  <a:lnTo>
                    <a:pt x="357" y="202"/>
                  </a:lnTo>
                  <a:lnTo>
                    <a:pt x="355" y="199"/>
                  </a:lnTo>
                  <a:lnTo>
                    <a:pt x="355" y="197"/>
                  </a:lnTo>
                  <a:lnTo>
                    <a:pt x="357" y="192"/>
                  </a:lnTo>
                  <a:lnTo>
                    <a:pt x="357" y="190"/>
                  </a:lnTo>
                  <a:lnTo>
                    <a:pt x="359" y="183"/>
                  </a:lnTo>
                  <a:lnTo>
                    <a:pt x="359" y="180"/>
                  </a:lnTo>
                  <a:lnTo>
                    <a:pt x="362" y="175"/>
                  </a:lnTo>
                  <a:lnTo>
                    <a:pt x="362" y="173"/>
                  </a:lnTo>
                  <a:lnTo>
                    <a:pt x="362" y="168"/>
                  </a:lnTo>
                  <a:lnTo>
                    <a:pt x="359" y="168"/>
                  </a:lnTo>
                  <a:lnTo>
                    <a:pt x="355" y="166"/>
                  </a:lnTo>
                  <a:lnTo>
                    <a:pt x="352" y="161"/>
                  </a:lnTo>
                  <a:lnTo>
                    <a:pt x="340" y="147"/>
                  </a:lnTo>
                  <a:lnTo>
                    <a:pt x="338" y="142"/>
                  </a:lnTo>
                  <a:lnTo>
                    <a:pt x="336" y="140"/>
                  </a:lnTo>
                  <a:lnTo>
                    <a:pt x="331" y="138"/>
                  </a:lnTo>
                  <a:lnTo>
                    <a:pt x="331" y="138"/>
                  </a:lnTo>
                  <a:lnTo>
                    <a:pt x="331" y="138"/>
                  </a:lnTo>
                  <a:lnTo>
                    <a:pt x="329" y="135"/>
                  </a:lnTo>
                  <a:lnTo>
                    <a:pt x="329" y="135"/>
                  </a:lnTo>
                  <a:lnTo>
                    <a:pt x="331" y="133"/>
                  </a:lnTo>
                  <a:lnTo>
                    <a:pt x="331" y="128"/>
                  </a:lnTo>
                  <a:lnTo>
                    <a:pt x="326" y="116"/>
                  </a:lnTo>
                  <a:lnTo>
                    <a:pt x="326" y="116"/>
                  </a:lnTo>
                  <a:lnTo>
                    <a:pt x="326" y="116"/>
                  </a:lnTo>
                  <a:lnTo>
                    <a:pt x="326" y="114"/>
                  </a:lnTo>
                  <a:lnTo>
                    <a:pt x="329" y="112"/>
                  </a:lnTo>
                  <a:lnTo>
                    <a:pt x="329" y="112"/>
                  </a:lnTo>
                  <a:lnTo>
                    <a:pt x="329" y="112"/>
                  </a:lnTo>
                  <a:lnTo>
                    <a:pt x="329" y="109"/>
                  </a:lnTo>
                  <a:lnTo>
                    <a:pt x="324" y="102"/>
                  </a:lnTo>
                  <a:lnTo>
                    <a:pt x="322" y="95"/>
                  </a:lnTo>
                  <a:lnTo>
                    <a:pt x="319" y="97"/>
                  </a:lnTo>
                  <a:lnTo>
                    <a:pt x="312" y="104"/>
                  </a:lnTo>
                  <a:lnTo>
                    <a:pt x="312" y="104"/>
                  </a:lnTo>
                  <a:lnTo>
                    <a:pt x="310" y="102"/>
                  </a:lnTo>
                  <a:lnTo>
                    <a:pt x="310" y="102"/>
                  </a:lnTo>
                  <a:lnTo>
                    <a:pt x="307" y="100"/>
                  </a:lnTo>
                  <a:lnTo>
                    <a:pt x="307" y="100"/>
                  </a:lnTo>
                  <a:lnTo>
                    <a:pt x="307" y="97"/>
                  </a:lnTo>
                  <a:lnTo>
                    <a:pt x="310" y="95"/>
                  </a:lnTo>
                  <a:lnTo>
                    <a:pt x="310" y="93"/>
                  </a:lnTo>
                  <a:lnTo>
                    <a:pt x="310" y="90"/>
                  </a:lnTo>
                  <a:lnTo>
                    <a:pt x="312" y="88"/>
                  </a:lnTo>
                  <a:lnTo>
                    <a:pt x="312" y="86"/>
                  </a:lnTo>
                  <a:lnTo>
                    <a:pt x="312" y="86"/>
                  </a:lnTo>
                  <a:lnTo>
                    <a:pt x="314" y="83"/>
                  </a:lnTo>
                  <a:lnTo>
                    <a:pt x="319" y="81"/>
                  </a:lnTo>
                  <a:lnTo>
                    <a:pt x="319" y="81"/>
                  </a:lnTo>
                  <a:lnTo>
                    <a:pt x="319" y="78"/>
                  </a:lnTo>
                  <a:lnTo>
                    <a:pt x="319" y="78"/>
                  </a:lnTo>
                  <a:lnTo>
                    <a:pt x="322" y="76"/>
                  </a:lnTo>
                  <a:lnTo>
                    <a:pt x="322" y="71"/>
                  </a:lnTo>
                  <a:lnTo>
                    <a:pt x="322" y="71"/>
                  </a:lnTo>
                  <a:lnTo>
                    <a:pt x="322" y="69"/>
                  </a:lnTo>
                  <a:lnTo>
                    <a:pt x="319" y="64"/>
                  </a:lnTo>
                  <a:lnTo>
                    <a:pt x="319" y="64"/>
                  </a:lnTo>
                  <a:lnTo>
                    <a:pt x="319" y="64"/>
                  </a:lnTo>
                  <a:lnTo>
                    <a:pt x="319" y="64"/>
                  </a:lnTo>
                  <a:lnTo>
                    <a:pt x="317" y="62"/>
                  </a:lnTo>
                  <a:lnTo>
                    <a:pt x="314" y="64"/>
                  </a:lnTo>
                  <a:lnTo>
                    <a:pt x="314" y="64"/>
                  </a:lnTo>
                  <a:lnTo>
                    <a:pt x="314" y="64"/>
                  </a:lnTo>
                  <a:lnTo>
                    <a:pt x="312" y="64"/>
                  </a:lnTo>
                  <a:lnTo>
                    <a:pt x="314" y="67"/>
                  </a:lnTo>
                  <a:lnTo>
                    <a:pt x="312" y="67"/>
                  </a:lnTo>
                  <a:lnTo>
                    <a:pt x="312" y="69"/>
                  </a:lnTo>
                  <a:lnTo>
                    <a:pt x="310" y="69"/>
                  </a:lnTo>
                  <a:lnTo>
                    <a:pt x="307" y="71"/>
                  </a:lnTo>
                  <a:lnTo>
                    <a:pt x="305" y="74"/>
                  </a:lnTo>
                  <a:lnTo>
                    <a:pt x="305" y="74"/>
                  </a:lnTo>
                  <a:lnTo>
                    <a:pt x="303" y="74"/>
                  </a:lnTo>
                  <a:lnTo>
                    <a:pt x="300" y="74"/>
                  </a:lnTo>
                  <a:lnTo>
                    <a:pt x="298" y="74"/>
                  </a:lnTo>
                  <a:lnTo>
                    <a:pt x="298" y="74"/>
                  </a:lnTo>
                  <a:lnTo>
                    <a:pt x="295" y="76"/>
                  </a:lnTo>
                  <a:lnTo>
                    <a:pt x="293" y="76"/>
                  </a:lnTo>
                  <a:lnTo>
                    <a:pt x="291" y="76"/>
                  </a:lnTo>
                  <a:lnTo>
                    <a:pt x="288" y="78"/>
                  </a:lnTo>
                  <a:lnTo>
                    <a:pt x="288" y="78"/>
                  </a:lnTo>
                  <a:lnTo>
                    <a:pt x="288" y="78"/>
                  </a:lnTo>
                  <a:lnTo>
                    <a:pt x="286" y="81"/>
                  </a:lnTo>
                  <a:lnTo>
                    <a:pt x="286" y="81"/>
                  </a:lnTo>
                  <a:lnTo>
                    <a:pt x="286" y="81"/>
                  </a:lnTo>
                  <a:lnTo>
                    <a:pt x="284" y="83"/>
                  </a:lnTo>
                  <a:lnTo>
                    <a:pt x="281" y="86"/>
                  </a:lnTo>
                  <a:lnTo>
                    <a:pt x="279" y="86"/>
                  </a:lnTo>
                  <a:lnTo>
                    <a:pt x="277" y="83"/>
                  </a:lnTo>
                  <a:lnTo>
                    <a:pt x="277" y="81"/>
                  </a:lnTo>
                  <a:lnTo>
                    <a:pt x="274" y="78"/>
                  </a:lnTo>
                  <a:lnTo>
                    <a:pt x="274" y="78"/>
                  </a:lnTo>
                  <a:lnTo>
                    <a:pt x="272" y="74"/>
                  </a:lnTo>
                  <a:lnTo>
                    <a:pt x="269" y="74"/>
                  </a:lnTo>
                  <a:lnTo>
                    <a:pt x="269" y="71"/>
                  </a:lnTo>
                  <a:lnTo>
                    <a:pt x="269" y="64"/>
                  </a:lnTo>
                  <a:lnTo>
                    <a:pt x="267" y="62"/>
                  </a:lnTo>
                  <a:lnTo>
                    <a:pt x="267" y="60"/>
                  </a:lnTo>
                  <a:lnTo>
                    <a:pt x="265" y="57"/>
                  </a:lnTo>
                  <a:lnTo>
                    <a:pt x="260" y="48"/>
                  </a:lnTo>
                  <a:lnTo>
                    <a:pt x="258" y="43"/>
                  </a:lnTo>
                  <a:lnTo>
                    <a:pt x="250" y="36"/>
                  </a:lnTo>
                  <a:lnTo>
                    <a:pt x="248" y="33"/>
                  </a:lnTo>
                  <a:lnTo>
                    <a:pt x="246" y="31"/>
                  </a:lnTo>
                  <a:lnTo>
                    <a:pt x="246" y="29"/>
                  </a:lnTo>
                  <a:lnTo>
                    <a:pt x="243" y="29"/>
                  </a:lnTo>
                  <a:lnTo>
                    <a:pt x="243" y="29"/>
                  </a:lnTo>
                  <a:lnTo>
                    <a:pt x="241" y="31"/>
                  </a:lnTo>
                  <a:lnTo>
                    <a:pt x="239" y="31"/>
                  </a:lnTo>
                  <a:lnTo>
                    <a:pt x="239" y="31"/>
                  </a:lnTo>
                  <a:lnTo>
                    <a:pt x="239" y="33"/>
                  </a:lnTo>
                  <a:lnTo>
                    <a:pt x="236" y="33"/>
                  </a:lnTo>
                  <a:lnTo>
                    <a:pt x="236" y="36"/>
                  </a:lnTo>
                  <a:lnTo>
                    <a:pt x="234" y="36"/>
                  </a:lnTo>
                  <a:lnTo>
                    <a:pt x="234" y="36"/>
                  </a:lnTo>
                  <a:lnTo>
                    <a:pt x="232" y="36"/>
                  </a:lnTo>
                  <a:lnTo>
                    <a:pt x="229" y="41"/>
                  </a:lnTo>
                  <a:lnTo>
                    <a:pt x="227" y="41"/>
                  </a:lnTo>
                  <a:lnTo>
                    <a:pt x="227" y="43"/>
                  </a:lnTo>
                  <a:lnTo>
                    <a:pt x="224" y="43"/>
                  </a:lnTo>
                  <a:lnTo>
                    <a:pt x="220" y="43"/>
                  </a:lnTo>
                  <a:lnTo>
                    <a:pt x="217" y="45"/>
                  </a:lnTo>
                  <a:lnTo>
                    <a:pt x="213" y="45"/>
                  </a:lnTo>
                  <a:lnTo>
                    <a:pt x="208" y="45"/>
                  </a:lnTo>
                  <a:lnTo>
                    <a:pt x="208" y="48"/>
                  </a:lnTo>
                  <a:lnTo>
                    <a:pt x="206" y="48"/>
                  </a:lnTo>
                  <a:lnTo>
                    <a:pt x="206" y="48"/>
                  </a:lnTo>
                  <a:lnTo>
                    <a:pt x="206" y="50"/>
                  </a:lnTo>
                  <a:lnTo>
                    <a:pt x="203" y="50"/>
                  </a:lnTo>
                  <a:lnTo>
                    <a:pt x="187" y="45"/>
                  </a:lnTo>
                  <a:lnTo>
                    <a:pt x="177" y="41"/>
                  </a:lnTo>
                  <a:lnTo>
                    <a:pt x="172" y="38"/>
                  </a:lnTo>
                  <a:lnTo>
                    <a:pt x="163" y="31"/>
                  </a:lnTo>
                  <a:lnTo>
                    <a:pt x="158" y="29"/>
                  </a:lnTo>
                  <a:lnTo>
                    <a:pt x="156" y="26"/>
                  </a:lnTo>
                  <a:lnTo>
                    <a:pt x="153" y="24"/>
                  </a:lnTo>
                  <a:lnTo>
                    <a:pt x="151" y="22"/>
                  </a:lnTo>
                  <a:lnTo>
                    <a:pt x="144" y="15"/>
                  </a:lnTo>
                  <a:lnTo>
                    <a:pt x="142" y="15"/>
                  </a:lnTo>
                  <a:lnTo>
                    <a:pt x="137" y="5"/>
                  </a:lnTo>
                  <a:lnTo>
                    <a:pt x="135" y="5"/>
                  </a:lnTo>
                  <a:lnTo>
                    <a:pt x="132" y="5"/>
                  </a:lnTo>
                  <a:lnTo>
                    <a:pt x="120" y="5"/>
                  </a:lnTo>
                  <a:lnTo>
                    <a:pt x="118" y="5"/>
                  </a:lnTo>
                  <a:lnTo>
                    <a:pt x="111" y="0"/>
                  </a:lnTo>
                  <a:lnTo>
                    <a:pt x="111" y="0"/>
                  </a:lnTo>
                  <a:lnTo>
                    <a:pt x="106" y="3"/>
                  </a:lnTo>
                  <a:lnTo>
                    <a:pt x="92" y="5"/>
                  </a:lnTo>
                  <a:lnTo>
                    <a:pt x="87" y="7"/>
                  </a:lnTo>
                  <a:lnTo>
                    <a:pt x="82" y="12"/>
                  </a:lnTo>
                  <a:lnTo>
                    <a:pt x="80" y="12"/>
                  </a:lnTo>
                  <a:lnTo>
                    <a:pt x="80" y="15"/>
                  </a:lnTo>
                  <a:lnTo>
                    <a:pt x="80" y="15"/>
                  </a:lnTo>
                  <a:lnTo>
                    <a:pt x="78" y="17"/>
                  </a:lnTo>
                  <a:lnTo>
                    <a:pt x="78" y="19"/>
                  </a:lnTo>
                  <a:lnTo>
                    <a:pt x="75" y="22"/>
                  </a:lnTo>
                  <a:lnTo>
                    <a:pt x="73" y="24"/>
                  </a:lnTo>
                  <a:lnTo>
                    <a:pt x="71" y="26"/>
                  </a:lnTo>
                  <a:lnTo>
                    <a:pt x="66" y="26"/>
                  </a:lnTo>
                  <a:lnTo>
                    <a:pt x="59" y="29"/>
                  </a:lnTo>
                  <a:lnTo>
                    <a:pt x="56" y="31"/>
                  </a:lnTo>
                  <a:lnTo>
                    <a:pt x="56" y="33"/>
                  </a:lnTo>
                  <a:lnTo>
                    <a:pt x="54" y="36"/>
                  </a:lnTo>
                  <a:lnTo>
                    <a:pt x="45" y="43"/>
                  </a:lnTo>
                  <a:lnTo>
                    <a:pt x="42" y="45"/>
                  </a:lnTo>
                  <a:lnTo>
                    <a:pt x="42" y="45"/>
                  </a:lnTo>
                  <a:lnTo>
                    <a:pt x="40" y="45"/>
                  </a:lnTo>
                  <a:lnTo>
                    <a:pt x="37" y="43"/>
                  </a:lnTo>
                  <a:lnTo>
                    <a:pt x="37" y="41"/>
                  </a:lnTo>
                  <a:lnTo>
                    <a:pt x="37" y="41"/>
                  </a:lnTo>
                  <a:lnTo>
                    <a:pt x="35" y="41"/>
                  </a:lnTo>
                  <a:lnTo>
                    <a:pt x="33" y="41"/>
                  </a:lnTo>
                  <a:lnTo>
                    <a:pt x="30" y="38"/>
                  </a:lnTo>
                  <a:lnTo>
                    <a:pt x="30" y="38"/>
                  </a:lnTo>
                  <a:lnTo>
                    <a:pt x="28" y="41"/>
                  </a:lnTo>
                  <a:lnTo>
                    <a:pt x="26" y="41"/>
                  </a:lnTo>
                  <a:lnTo>
                    <a:pt x="26" y="43"/>
                  </a:lnTo>
                  <a:lnTo>
                    <a:pt x="26" y="43"/>
                  </a:lnTo>
                  <a:lnTo>
                    <a:pt x="26" y="45"/>
                  </a:lnTo>
                  <a:lnTo>
                    <a:pt x="26" y="48"/>
                  </a:lnTo>
                  <a:lnTo>
                    <a:pt x="28" y="50"/>
                  </a:lnTo>
                  <a:lnTo>
                    <a:pt x="30" y="52"/>
                  </a:lnTo>
                  <a:lnTo>
                    <a:pt x="33" y="55"/>
                  </a:lnTo>
                  <a:lnTo>
                    <a:pt x="33" y="57"/>
                  </a:lnTo>
                  <a:lnTo>
                    <a:pt x="35" y="57"/>
                  </a:lnTo>
                  <a:lnTo>
                    <a:pt x="35" y="60"/>
                  </a:lnTo>
                  <a:lnTo>
                    <a:pt x="37" y="62"/>
                  </a:lnTo>
                  <a:lnTo>
                    <a:pt x="37" y="62"/>
                  </a:lnTo>
                  <a:lnTo>
                    <a:pt x="37" y="64"/>
                  </a:lnTo>
                  <a:lnTo>
                    <a:pt x="37" y="64"/>
                  </a:lnTo>
                  <a:lnTo>
                    <a:pt x="37" y="67"/>
                  </a:lnTo>
                  <a:lnTo>
                    <a:pt x="37" y="71"/>
                  </a:lnTo>
                  <a:lnTo>
                    <a:pt x="37" y="74"/>
                  </a:lnTo>
                  <a:lnTo>
                    <a:pt x="40" y="78"/>
                  </a:lnTo>
                  <a:lnTo>
                    <a:pt x="40" y="81"/>
                  </a:lnTo>
                  <a:lnTo>
                    <a:pt x="40" y="81"/>
                  </a:lnTo>
                  <a:lnTo>
                    <a:pt x="40" y="83"/>
                  </a:lnTo>
                  <a:lnTo>
                    <a:pt x="37" y="83"/>
                  </a:lnTo>
                  <a:lnTo>
                    <a:pt x="37" y="86"/>
                  </a:lnTo>
                  <a:lnTo>
                    <a:pt x="35" y="86"/>
                  </a:lnTo>
                  <a:lnTo>
                    <a:pt x="33" y="90"/>
                  </a:lnTo>
                  <a:lnTo>
                    <a:pt x="33" y="93"/>
                  </a:lnTo>
                  <a:lnTo>
                    <a:pt x="30" y="95"/>
                  </a:lnTo>
                  <a:lnTo>
                    <a:pt x="30" y="97"/>
                  </a:lnTo>
                  <a:lnTo>
                    <a:pt x="30" y="97"/>
                  </a:lnTo>
                  <a:lnTo>
                    <a:pt x="33" y="100"/>
                  </a:lnTo>
                  <a:lnTo>
                    <a:pt x="33" y="100"/>
                  </a:lnTo>
                  <a:lnTo>
                    <a:pt x="37" y="109"/>
                  </a:lnTo>
                  <a:lnTo>
                    <a:pt x="37" y="109"/>
                  </a:lnTo>
                  <a:lnTo>
                    <a:pt x="37" y="112"/>
                  </a:lnTo>
                  <a:lnTo>
                    <a:pt x="37" y="112"/>
                  </a:lnTo>
                  <a:lnTo>
                    <a:pt x="30" y="114"/>
                  </a:lnTo>
                  <a:lnTo>
                    <a:pt x="23" y="121"/>
                  </a:lnTo>
                  <a:lnTo>
                    <a:pt x="19" y="126"/>
                  </a:lnTo>
                  <a:lnTo>
                    <a:pt x="16" y="128"/>
                  </a:lnTo>
                  <a:lnTo>
                    <a:pt x="14" y="131"/>
                  </a:lnTo>
                  <a:lnTo>
                    <a:pt x="11" y="131"/>
                  </a:lnTo>
                  <a:lnTo>
                    <a:pt x="4" y="133"/>
                  </a:lnTo>
                  <a:lnTo>
                    <a:pt x="4" y="133"/>
                  </a:lnTo>
                  <a:lnTo>
                    <a:pt x="4" y="133"/>
                  </a:lnTo>
                  <a:lnTo>
                    <a:pt x="2" y="135"/>
                  </a:lnTo>
                  <a:lnTo>
                    <a:pt x="2" y="138"/>
                  </a:lnTo>
                  <a:lnTo>
                    <a:pt x="2" y="140"/>
                  </a:lnTo>
                  <a:lnTo>
                    <a:pt x="4" y="140"/>
                  </a:lnTo>
                  <a:lnTo>
                    <a:pt x="4" y="142"/>
                  </a:lnTo>
                  <a:lnTo>
                    <a:pt x="4" y="142"/>
                  </a:lnTo>
                  <a:lnTo>
                    <a:pt x="7" y="142"/>
                  </a:lnTo>
                  <a:lnTo>
                    <a:pt x="7" y="140"/>
                  </a:lnTo>
                  <a:lnTo>
                    <a:pt x="7" y="140"/>
                  </a:lnTo>
                  <a:lnTo>
                    <a:pt x="9" y="140"/>
                  </a:lnTo>
                  <a:lnTo>
                    <a:pt x="9" y="140"/>
                  </a:lnTo>
                  <a:lnTo>
                    <a:pt x="9" y="142"/>
                  </a:lnTo>
                  <a:lnTo>
                    <a:pt x="9" y="145"/>
                  </a:lnTo>
                  <a:lnTo>
                    <a:pt x="7" y="145"/>
                  </a:lnTo>
                  <a:lnTo>
                    <a:pt x="7" y="147"/>
                  </a:lnTo>
                  <a:lnTo>
                    <a:pt x="0" y="154"/>
                  </a:lnTo>
                  <a:lnTo>
                    <a:pt x="0" y="157"/>
                  </a:lnTo>
                  <a:lnTo>
                    <a:pt x="0" y="157"/>
                  </a:lnTo>
                  <a:lnTo>
                    <a:pt x="2" y="157"/>
                  </a:lnTo>
                  <a:lnTo>
                    <a:pt x="2" y="159"/>
                  </a:lnTo>
                  <a:lnTo>
                    <a:pt x="9" y="159"/>
                  </a:lnTo>
                  <a:lnTo>
                    <a:pt x="11" y="161"/>
                  </a:lnTo>
                  <a:lnTo>
                    <a:pt x="14" y="159"/>
                  </a:lnTo>
                  <a:lnTo>
                    <a:pt x="14" y="161"/>
                  </a:lnTo>
                  <a:lnTo>
                    <a:pt x="19" y="164"/>
                  </a:lnTo>
                  <a:lnTo>
                    <a:pt x="26" y="166"/>
                  </a:lnTo>
                  <a:lnTo>
                    <a:pt x="33" y="171"/>
                  </a:lnTo>
                  <a:lnTo>
                    <a:pt x="33" y="171"/>
                  </a:lnTo>
                  <a:lnTo>
                    <a:pt x="35" y="173"/>
                  </a:lnTo>
                  <a:lnTo>
                    <a:pt x="40" y="180"/>
                  </a:lnTo>
                  <a:lnTo>
                    <a:pt x="45" y="187"/>
                  </a:lnTo>
                  <a:lnTo>
                    <a:pt x="45" y="190"/>
                  </a:lnTo>
                  <a:lnTo>
                    <a:pt x="45" y="190"/>
                  </a:lnTo>
                  <a:lnTo>
                    <a:pt x="42" y="190"/>
                  </a:lnTo>
                  <a:lnTo>
                    <a:pt x="42" y="190"/>
                  </a:lnTo>
                  <a:lnTo>
                    <a:pt x="40" y="190"/>
                  </a:lnTo>
                  <a:lnTo>
                    <a:pt x="40" y="190"/>
                  </a:lnTo>
                  <a:lnTo>
                    <a:pt x="40" y="190"/>
                  </a:lnTo>
                  <a:lnTo>
                    <a:pt x="40" y="192"/>
                  </a:lnTo>
                  <a:lnTo>
                    <a:pt x="37" y="192"/>
                  </a:lnTo>
                  <a:lnTo>
                    <a:pt x="40" y="194"/>
                  </a:lnTo>
                  <a:lnTo>
                    <a:pt x="42" y="199"/>
                  </a:lnTo>
                  <a:lnTo>
                    <a:pt x="56" y="225"/>
                  </a:lnTo>
                  <a:lnTo>
                    <a:pt x="61" y="244"/>
                  </a:lnTo>
                  <a:lnTo>
                    <a:pt x="63" y="251"/>
                  </a:lnTo>
                  <a:lnTo>
                    <a:pt x="63" y="254"/>
                  </a:lnTo>
                  <a:lnTo>
                    <a:pt x="66" y="256"/>
                  </a:lnTo>
                  <a:lnTo>
                    <a:pt x="68" y="258"/>
                  </a:lnTo>
                  <a:lnTo>
                    <a:pt x="71" y="261"/>
                  </a:lnTo>
                  <a:lnTo>
                    <a:pt x="73" y="261"/>
                  </a:lnTo>
                  <a:lnTo>
                    <a:pt x="73" y="258"/>
                  </a:lnTo>
                  <a:lnTo>
                    <a:pt x="75" y="258"/>
                  </a:lnTo>
                  <a:lnTo>
                    <a:pt x="78" y="261"/>
                  </a:lnTo>
                  <a:lnTo>
                    <a:pt x="78" y="261"/>
                  </a:lnTo>
                  <a:lnTo>
                    <a:pt x="80" y="261"/>
                  </a:lnTo>
                  <a:lnTo>
                    <a:pt x="80" y="261"/>
                  </a:lnTo>
                  <a:lnTo>
                    <a:pt x="80" y="258"/>
                  </a:lnTo>
                  <a:lnTo>
                    <a:pt x="80" y="256"/>
                  </a:lnTo>
                  <a:lnTo>
                    <a:pt x="82" y="256"/>
                  </a:lnTo>
                  <a:lnTo>
                    <a:pt x="82" y="254"/>
                  </a:lnTo>
                  <a:lnTo>
                    <a:pt x="85" y="256"/>
                  </a:lnTo>
                  <a:lnTo>
                    <a:pt x="85" y="254"/>
                  </a:lnTo>
                  <a:lnTo>
                    <a:pt x="85" y="254"/>
                  </a:lnTo>
                  <a:lnTo>
                    <a:pt x="85" y="249"/>
                  </a:lnTo>
                  <a:lnTo>
                    <a:pt x="85" y="247"/>
                  </a:lnTo>
                  <a:lnTo>
                    <a:pt x="87" y="247"/>
                  </a:lnTo>
                  <a:lnTo>
                    <a:pt x="87" y="247"/>
                  </a:lnTo>
                  <a:lnTo>
                    <a:pt x="87" y="244"/>
                  </a:lnTo>
                  <a:lnTo>
                    <a:pt x="90" y="244"/>
                  </a:lnTo>
                  <a:lnTo>
                    <a:pt x="90" y="244"/>
                  </a:lnTo>
                  <a:lnTo>
                    <a:pt x="90" y="247"/>
                  </a:lnTo>
                  <a:lnTo>
                    <a:pt x="94" y="254"/>
                  </a:lnTo>
                  <a:lnTo>
                    <a:pt x="97" y="258"/>
                  </a:lnTo>
                  <a:lnTo>
                    <a:pt x="99" y="261"/>
                  </a:lnTo>
                  <a:lnTo>
                    <a:pt x="99" y="263"/>
                  </a:lnTo>
                  <a:lnTo>
                    <a:pt x="99" y="263"/>
                  </a:lnTo>
                  <a:lnTo>
                    <a:pt x="101" y="261"/>
                  </a:lnTo>
                  <a:lnTo>
                    <a:pt x="101" y="261"/>
                  </a:lnTo>
                  <a:lnTo>
                    <a:pt x="101" y="261"/>
                  </a:lnTo>
                  <a:lnTo>
                    <a:pt x="101" y="261"/>
                  </a:lnTo>
                  <a:lnTo>
                    <a:pt x="104" y="263"/>
                  </a:lnTo>
                  <a:lnTo>
                    <a:pt x="104" y="263"/>
                  </a:lnTo>
                  <a:lnTo>
                    <a:pt x="104" y="263"/>
                  </a:lnTo>
                  <a:lnTo>
                    <a:pt x="104" y="263"/>
                  </a:lnTo>
                  <a:lnTo>
                    <a:pt x="106" y="263"/>
                  </a:lnTo>
                  <a:lnTo>
                    <a:pt x="106" y="263"/>
                  </a:lnTo>
                  <a:lnTo>
                    <a:pt x="106" y="263"/>
                  </a:lnTo>
                  <a:lnTo>
                    <a:pt x="106" y="263"/>
                  </a:lnTo>
                  <a:lnTo>
                    <a:pt x="108" y="263"/>
                  </a:lnTo>
                  <a:lnTo>
                    <a:pt x="108" y="265"/>
                  </a:lnTo>
                  <a:lnTo>
                    <a:pt x="108" y="265"/>
                  </a:lnTo>
                  <a:lnTo>
                    <a:pt x="108" y="268"/>
                  </a:lnTo>
                  <a:lnTo>
                    <a:pt x="111" y="268"/>
                  </a:lnTo>
                  <a:lnTo>
                    <a:pt x="111" y="268"/>
                  </a:lnTo>
                  <a:lnTo>
                    <a:pt x="111" y="268"/>
                  </a:lnTo>
                  <a:lnTo>
                    <a:pt x="111" y="265"/>
                  </a:lnTo>
                  <a:lnTo>
                    <a:pt x="111" y="265"/>
                  </a:lnTo>
                  <a:lnTo>
                    <a:pt x="113" y="265"/>
                  </a:lnTo>
                  <a:lnTo>
                    <a:pt x="113" y="265"/>
                  </a:lnTo>
                  <a:lnTo>
                    <a:pt x="113" y="265"/>
                  </a:lnTo>
                  <a:lnTo>
                    <a:pt x="113" y="265"/>
                  </a:lnTo>
                  <a:lnTo>
                    <a:pt x="116" y="268"/>
                  </a:lnTo>
                  <a:lnTo>
                    <a:pt x="116" y="268"/>
                  </a:lnTo>
                  <a:lnTo>
                    <a:pt x="113" y="270"/>
                  </a:lnTo>
                  <a:lnTo>
                    <a:pt x="113" y="273"/>
                  </a:lnTo>
                  <a:lnTo>
                    <a:pt x="116" y="273"/>
                  </a:lnTo>
                  <a:lnTo>
                    <a:pt x="118" y="270"/>
                  </a:lnTo>
                  <a:lnTo>
                    <a:pt x="118" y="273"/>
                  </a:lnTo>
                  <a:lnTo>
                    <a:pt x="120" y="273"/>
                  </a:lnTo>
                  <a:lnTo>
                    <a:pt x="118" y="275"/>
                  </a:lnTo>
                  <a:lnTo>
                    <a:pt x="118" y="275"/>
                  </a:lnTo>
                  <a:lnTo>
                    <a:pt x="116" y="277"/>
                  </a:lnTo>
                  <a:lnTo>
                    <a:pt x="116" y="277"/>
                  </a:lnTo>
                  <a:lnTo>
                    <a:pt x="116" y="284"/>
                  </a:lnTo>
                  <a:lnTo>
                    <a:pt x="116" y="284"/>
                  </a:lnTo>
                  <a:lnTo>
                    <a:pt x="118" y="287"/>
                  </a:lnTo>
                  <a:lnTo>
                    <a:pt x="118" y="287"/>
                  </a:lnTo>
                  <a:lnTo>
                    <a:pt x="118" y="289"/>
                  </a:lnTo>
                  <a:lnTo>
                    <a:pt x="118" y="291"/>
                  </a:lnTo>
                  <a:lnTo>
                    <a:pt x="118" y="291"/>
                  </a:lnTo>
                  <a:lnTo>
                    <a:pt x="118" y="294"/>
                  </a:lnTo>
                  <a:lnTo>
                    <a:pt x="118" y="294"/>
                  </a:lnTo>
                  <a:lnTo>
                    <a:pt x="118" y="296"/>
                  </a:lnTo>
                  <a:lnTo>
                    <a:pt x="118" y="299"/>
                  </a:lnTo>
                  <a:lnTo>
                    <a:pt x="120" y="299"/>
                  </a:lnTo>
                  <a:lnTo>
                    <a:pt x="123" y="301"/>
                  </a:lnTo>
                  <a:lnTo>
                    <a:pt x="127" y="308"/>
                  </a:lnTo>
                  <a:lnTo>
                    <a:pt x="130" y="310"/>
                  </a:lnTo>
                  <a:lnTo>
                    <a:pt x="135" y="315"/>
                  </a:lnTo>
                  <a:lnTo>
                    <a:pt x="137" y="313"/>
                  </a:lnTo>
                  <a:lnTo>
                    <a:pt x="137" y="313"/>
                  </a:lnTo>
                  <a:lnTo>
                    <a:pt x="139" y="310"/>
                  </a:lnTo>
                  <a:lnTo>
                    <a:pt x="139" y="310"/>
                  </a:lnTo>
                  <a:lnTo>
                    <a:pt x="142" y="310"/>
                  </a:lnTo>
                  <a:lnTo>
                    <a:pt x="142" y="310"/>
                  </a:lnTo>
                  <a:lnTo>
                    <a:pt x="142" y="310"/>
                  </a:lnTo>
                  <a:lnTo>
                    <a:pt x="142" y="313"/>
                  </a:lnTo>
                  <a:lnTo>
                    <a:pt x="144" y="315"/>
                  </a:lnTo>
                  <a:lnTo>
                    <a:pt x="144" y="315"/>
                  </a:lnTo>
                  <a:lnTo>
                    <a:pt x="146" y="315"/>
                  </a:lnTo>
                  <a:lnTo>
                    <a:pt x="149" y="315"/>
                  </a:lnTo>
                  <a:lnTo>
                    <a:pt x="149" y="315"/>
                  </a:lnTo>
                  <a:lnTo>
                    <a:pt x="151" y="315"/>
                  </a:lnTo>
                  <a:lnTo>
                    <a:pt x="153" y="318"/>
                  </a:lnTo>
                  <a:lnTo>
                    <a:pt x="156" y="320"/>
                  </a:lnTo>
                  <a:lnTo>
                    <a:pt x="156" y="320"/>
                  </a:lnTo>
                  <a:lnTo>
                    <a:pt x="156" y="322"/>
                  </a:lnTo>
                  <a:lnTo>
                    <a:pt x="156" y="325"/>
                  </a:lnTo>
                  <a:lnTo>
                    <a:pt x="158" y="327"/>
                  </a:lnTo>
                  <a:lnTo>
                    <a:pt x="158" y="327"/>
                  </a:lnTo>
                  <a:lnTo>
                    <a:pt x="161" y="327"/>
                  </a:lnTo>
                  <a:lnTo>
                    <a:pt x="161" y="327"/>
                  </a:lnTo>
                  <a:lnTo>
                    <a:pt x="161" y="329"/>
                  </a:lnTo>
                  <a:lnTo>
                    <a:pt x="163" y="329"/>
                  </a:lnTo>
                  <a:lnTo>
                    <a:pt x="163" y="332"/>
                  </a:lnTo>
                  <a:lnTo>
                    <a:pt x="163" y="332"/>
                  </a:lnTo>
                  <a:lnTo>
                    <a:pt x="163" y="332"/>
                  </a:lnTo>
                  <a:lnTo>
                    <a:pt x="168" y="334"/>
                  </a:lnTo>
                  <a:lnTo>
                    <a:pt x="172" y="336"/>
                  </a:lnTo>
                  <a:lnTo>
                    <a:pt x="175" y="339"/>
                  </a:lnTo>
                  <a:lnTo>
                    <a:pt x="177" y="341"/>
                  </a:lnTo>
                  <a:lnTo>
                    <a:pt x="179" y="344"/>
                  </a:lnTo>
                  <a:lnTo>
                    <a:pt x="179" y="346"/>
                  </a:lnTo>
                  <a:lnTo>
                    <a:pt x="179" y="346"/>
                  </a:lnTo>
                  <a:lnTo>
                    <a:pt x="179" y="351"/>
                  </a:lnTo>
                  <a:lnTo>
                    <a:pt x="179" y="353"/>
                  </a:lnTo>
                  <a:lnTo>
                    <a:pt x="179" y="355"/>
                  </a:lnTo>
                  <a:lnTo>
                    <a:pt x="177" y="358"/>
                  </a:lnTo>
                  <a:lnTo>
                    <a:pt x="177" y="360"/>
                  </a:lnTo>
                  <a:lnTo>
                    <a:pt x="177" y="362"/>
                  </a:lnTo>
                  <a:lnTo>
                    <a:pt x="179" y="362"/>
                  </a:lnTo>
                  <a:lnTo>
                    <a:pt x="184" y="370"/>
                  </a:lnTo>
                  <a:lnTo>
                    <a:pt x="187" y="370"/>
                  </a:lnTo>
                  <a:lnTo>
                    <a:pt x="187" y="372"/>
                  </a:lnTo>
                  <a:lnTo>
                    <a:pt x="187" y="372"/>
                  </a:lnTo>
                  <a:lnTo>
                    <a:pt x="187" y="372"/>
                  </a:lnTo>
                  <a:lnTo>
                    <a:pt x="189" y="370"/>
                  </a:lnTo>
                  <a:lnTo>
                    <a:pt x="194" y="372"/>
                  </a:lnTo>
                  <a:lnTo>
                    <a:pt x="196" y="374"/>
                  </a:lnTo>
                  <a:lnTo>
                    <a:pt x="196" y="374"/>
                  </a:lnTo>
                  <a:lnTo>
                    <a:pt x="203" y="374"/>
                  </a:lnTo>
                  <a:lnTo>
                    <a:pt x="203" y="374"/>
                  </a:lnTo>
                  <a:lnTo>
                    <a:pt x="203" y="377"/>
                  </a:lnTo>
                  <a:lnTo>
                    <a:pt x="206" y="377"/>
                  </a:lnTo>
                  <a:lnTo>
                    <a:pt x="206" y="379"/>
                  </a:lnTo>
                  <a:lnTo>
                    <a:pt x="208" y="379"/>
                  </a:lnTo>
                  <a:lnTo>
                    <a:pt x="210" y="377"/>
                  </a:lnTo>
                  <a:lnTo>
                    <a:pt x="213" y="374"/>
                  </a:lnTo>
                  <a:lnTo>
                    <a:pt x="215" y="374"/>
                  </a:lnTo>
                  <a:lnTo>
                    <a:pt x="215" y="374"/>
                  </a:lnTo>
                  <a:lnTo>
                    <a:pt x="215" y="377"/>
                  </a:lnTo>
                  <a:lnTo>
                    <a:pt x="213" y="379"/>
                  </a:lnTo>
                  <a:lnTo>
                    <a:pt x="213" y="379"/>
                  </a:lnTo>
                  <a:lnTo>
                    <a:pt x="213" y="379"/>
                  </a:lnTo>
                  <a:lnTo>
                    <a:pt x="215" y="379"/>
                  </a:lnTo>
                  <a:lnTo>
                    <a:pt x="217" y="379"/>
                  </a:lnTo>
                  <a:lnTo>
                    <a:pt x="217" y="379"/>
                  </a:lnTo>
                  <a:lnTo>
                    <a:pt x="220" y="379"/>
                  </a:lnTo>
                  <a:lnTo>
                    <a:pt x="222" y="379"/>
                  </a:lnTo>
                  <a:lnTo>
                    <a:pt x="224" y="381"/>
                  </a:lnTo>
                  <a:lnTo>
                    <a:pt x="229" y="384"/>
                  </a:lnTo>
                  <a:lnTo>
                    <a:pt x="229" y="384"/>
                  </a:lnTo>
                  <a:lnTo>
                    <a:pt x="229" y="384"/>
                  </a:lnTo>
                  <a:lnTo>
                    <a:pt x="227" y="381"/>
                  </a:lnTo>
                  <a:lnTo>
                    <a:pt x="227" y="379"/>
                  </a:lnTo>
                  <a:lnTo>
                    <a:pt x="229" y="379"/>
                  </a:lnTo>
                  <a:lnTo>
                    <a:pt x="232" y="377"/>
                  </a:lnTo>
                  <a:lnTo>
                    <a:pt x="234" y="377"/>
                  </a:lnTo>
                  <a:lnTo>
                    <a:pt x="236" y="377"/>
                  </a:lnTo>
                  <a:lnTo>
                    <a:pt x="239" y="377"/>
                  </a:lnTo>
                  <a:lnTo>
                    <a:pt x="241" y="374"/>
                  </a:lnTo>
                  <a:lnTo>
                    <a:pt x="250" y="370"/>
                  </a:lnTo>
                  <a:lnTo>
                    <a:pt x="253" y="367"/>
                  </a:lnTo>
                  <a:lnTo>
                    <a:pt x="255" y="367"/>
                  </a:lnTo>
                  <a:lnTo>
                    <a:pt x="255" y="365"/>
                  </a:lnTo>
                  <a:lnTo>
                    <a:pt x="255" y="365"/>
                  </a:lnTo>
                  <a:lnTo>
                    <a:pt x="255" y="362"/>
                  </a:lnTo>
                  <a:lnTo>
                    <a:pt x="255" y="362"/>
                  </a:lnTo>
                  <a:lnTo>
                    <a:pt x="255" y="362"/>
                  </a:lnTo>
                  <a:lnTo>
                    <a:pt x="253" y="362"/>
                  </a:lnTo>
                  <a:lnTo>
                    <a:pt x="253" y="362"/>
                  </a:lnTo>
                  <a:lnTo>
                    <a:pt x="250" y="360"/>
                  </a:lnTo>
                  <a:lnTo>
                    <a:pt x="250" y="360"/>
                  </a:lnTo>
                  <a:lnTo>
                    <a:pt x="248" y="355"/>
                  </a:lnTo>
                  <a:lnTo>
                    <a:pt x="248" y="355"/>
                  </a:lnTo>
                  <a:lnTo>
                    <a:pt x="250" y="353"/>
                  </a:lnTo>
                  <a:lnTo>
                    <a:pt x="250" y="353"/>
                  </a:lnTo>
                  <a:lnTo>
                    <a:pt x="250" y="351"/>
                  </a:lnTo>
                  <a:lnTo>
                    <a:pt x="250" y="348"/>
                  </a:lnTo>
                  <a:lnTo>
                    <a:pt x="250" y="346"/>
                  </a:lnTo>
                  <a:lnTo>
                    <a:pt x="248" y="344"/>
                  </a:lnTo>
                  <a:lnTo>
                    <a:pt x="248" y="341"/>
                  </a:lnTo>
                  <a:lnTo>
                    <a:pt x="248" y="339"/>
                  </a:lnTo>
                  <a:lnTo>
                    <a:pt x="246" y="336"/>
                  </a:lnTo>
                  <a:lnTo>
                    <a:pt x="243" y="334"/>
                  </a:lnTo>
                  <a:lnTo>
                    <a:pt x="243" y="332"/>
                  </a:lnTo>
                  <a:lnTo>
                    <a:pt x="243" y="329"/>
                  </a:lnTo>
                  <a:lnTo>
                    <a:pt x="246" y="325"/>
                  </a:lnTo>
                  <a:lnTo>
                    <a:pt x="248" y="320"/>
                  </a:lnTo>
                  <a:lnTo>
                    <a:pt x="248" y="318"/>
                  </a:lnTo>
                  <a:lnTo>
                    <a:pt x="250" y="318"/>
                  </a:lnTo>
                  <a:lnTo>
                    <a:pt x="250" y="318"/>
                  </a:lnTo>
                  <a:lnTo>
                    <a:pt x="250" y="320"/>
                  </a:lnTo>
                  <a:lnTo>
                    <a:pt x="253" y="320"/>
                  </a:lnTo>
                  <a:lnTo>
                    <a:pt x="253" y="315"/>
                  </a:lnTo>
                  <a:lnTo>
                    <a:pt x="253" y="313"/>
                  </a:lnTo>
                  <a:lnTo>
                    <a:pt x="253" y="310"/>
                  </a:lnTo>
                  <a:lnTo>
                    <a:pt x="253" y="310"/>
                  </a:lnTo>
                  <a:lnTo>
                    <a:pt x="250" y="310"/>
                  </a:lnTo>
                  <a:lnTo>
                    <a:pt x="250" y="308"/>
                  </a:lnTo>
                  <a:lnTo>
                    <a:pt x="248" y="306"/>
                  </a:lnTo>
                  <a:lnTo>
                    <a:pt x="248" y="306"/>
                  </a:lnTo>
                  <a:lnTo>
                    <a:pt x="248" y="303"/>
                  </a:lnTo>
                  <a:lnTo>
                    <a:pt x="250" y="303"/>
                  </a:lnTo>
                  <a:lnTo>
                    <a:pt x="250" y="306"/>
                  </a:lnTo>
                  <a:lnTo>
                    <a:pt x="253" y="306"/>
                  </a:lnTo>
                  <a:lnTo>
                    <a:pt x="253" y="303"/>
                  </a:lnTo>
                  <a:lnTo>
                    <a:pt x="255" y="303"/>
                  </a:lnTo>
                  <a:lnTo>
                    <a:pt x="255" y="301"/>
                  </a:lnTo>
                  <a:lnTo>
                    <a:pt x="255" y="301"/>
                  </a:lnTo>
                  <a:lnTo>
                    <a:pt x="253" y="299"/>
                  </a:lnTo>
                  <a:lnTo>
                    <a:pt x="253" y="296"/>
                  </a:lnTo>
                  <a:lnTo>
                    <a:pt x="255" y="296"/>
                  </a:lnTo>
                  <a:lnTo>
                    <a:pt x="262" y="289"/>
                  </a:lnTo>
                  <a:lnTo>
                    <a:pt x="265" y="284"/>
                  </a:lnTo>
                  <a:lnTo>
                    <a:pt x="269" y="280"/>
                  </a:lnTo>
                  <a:lnTo>
                    <a:pt x="269" y="280"/>
                  </a:lnTo>
                  <a:lnTo>
                    <a:pt x="272" y="277"/>
                  </a:lnTo>
                  <a:lnTo>
                    <a:pt x="272" y="277"/>
                  </a:lnTo>
                  <a:lnTo>
                    <a:pt x="279" y="280"/>
                  </a:lnTo>
                  <a:lnTo>
                    <a:pt x="281" y="280"/>
                  </a:lnTo>
                  <a:lnTo>
                    <a:pt x="281" y="280"/>
                  </a:lnTo>
                  <a:lnTo>
                    <a:pt x="286" y="277"/>
                  </a:lnTo>
                  <a:lnTo>
                    <a:pt x="291" y="273"/>
                  </a:lnTo>
                  <a:lnTo>
                    <a:pt x="298" y="268"/>
                  </a:lnTo>
                  <a:lnTo>
                    <a:pt x="305" y="268"/>
                  </a:lnTo>
                  <a:lnTo>
                    <a:pt x="310" y="263"/>
                  </a:lnTo>
                  <a:lnTo>
                    <a:pt x="312" y="263"/>
                  </a:lnTo>
                  <a:lnTo>
                    <a:pt x="312" y="263"/>
                  </a:lnTo>
                  <a:lnTo>
                    <a:pt x="317" y="263"/>
                  </a:lnTo>
                  <a:lnTo>
                    <a:pt x="319" y="263"/>
                  </a:lnTo>
                  <a:lnTo>
                    <a:pt x="322" y="263"/>
                  </a:lnTo>
                  <a:lnTo>
                    <a:pt x="322" y="263"/>
                  </a:lnTo>
                  <a:lnTo>
                    <a:pt x="322" y="265"/>
                  </a:lnTo>
                  <a:lnTo>
                    <a:pt x="324" y="265"/>
                  </a:lnTo>
                  <a:lnTo>
                    <a:pt x="324" y="265"/>
                  </a:lnTo>
                  <a:lnTo>
                    <a:pt x="326" y="265"/>
                  </a:lnTo>
                  <a:lnTo>
                    <a:pt x="326" y="265"/>
                  </a:lnTo>
                  <a:lnTo>
                    <a:pt x="329" y="268"/>
                  </a:lnTo>
                  <a:lnTo>
                    <a:pt x="331" y="270"/>
                  </a:lnTo>
                  <a:lnTo>
                    <a:pt x="333" y="273"/>
                  </a:lnTo>
                  <a:lnTo>
                    <a:pt x="333" y="273"/>
                  </a:lnTo>
                  <a:lnTo>
                    <a:pt x="336" y="273"/>
                  </a:lnTo>
                  <a:lnTo>
                    <a:pt x="338" y="273"/>
                  </a:lnTo>
                  <a:lnTo>
                    <a:pt x="343" y="270"/>
                  </a:lnTo>
                  <a:lnTo>
                    <a:pt x="345" y="270"/>
                  </a:lnTo>
                  <a:lnTo>
                    <a:pt x="348" y="273"/>
                  </a:lnTo>
                  <a:lnTo>
                    <a:pt x="350" y="273"/>
                  </a:lnTo>
                  <a:lnTo>
                    <a:pt x="352" y="273"/>
                  </a:lnTo>
                  <a:lnTo>
                    <a:pt x="352" y="273"/>
                  </a:lnTo>
                  <a:lnTo>
                    <a:pt x="355" y="273"/>
                  </a:lnTo>
                  <a:lnTo>
                    <a:pt x="359" y="273"/>
                  </a:lnTo>
                  <a:lnTo>
                    <a:pt x="364" y="275"/>
                  </a:lnTo>
                  <a:lnTo>
                    <a:pt x="366" y="275"/>
                  </a:lnTo>
                  <a:lnTo>
                    <a:pt x="369" y="275"/>
                  </a:lnTo>
                  <a:lnTo>
                    <a:pt x="369" y="275"/>
                  </a:lnTo>
                  <a:lnTo>
                    <a:pt x="371" y="280"/>
                  </a:lnTo>
                  <a:lnTo>
                    <a:pt x="374" y="282"/>
                  </a:lnTo>
                  <a:lnTo>
                    <a:pt x="374" y="284"/>
                  </a:lnTo>
                  <a:lnTo>
                    <a:pt x="376" y="284"/>
                  </a:lnTo>
                  <a:lnTo>
                    <a:pt x="383" y="287"/>
                  </a:lnTo>
                  <a:lnTo>
                    <a:pt x="385" y="287"/>
                  </a:lnTo>
                  <a:lnTo>
                    <a:pt x="388" y="284"/>
                  </a:lnTo>
                  <a:lnTo>
                    <a:pt x="390" y="284"/>
                  </a:lnTo>
                  <a:lnTo>
                    <a:pt x="390" y="282"/>
                  </a:lnTo>
                  <a:lnTo>
                    <a:pt x="39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2" name="Freeform 29">
              <a:extLst>
                <a:ext uri="{FF2B5EF4-FFF2-40B4-BE49-F238E27FC236}">
                  <a16:creationId xmlns:a16="http://schemas.microsoft.com/office/drawing/2014/main" id="{F331087B-6656-4DB1-A732-47A2ADFE1A5B}"/>
                </a:ext>
              </a:extLst>
            </p:cNvPr>
            <p:cNvSpPr>
              <a:spLocks/>
            </p:cNvSpPr>
            <p:nvPr/>
          </p:nvSpPr>
          <p:spPr bwMode="auto">
            <a:xfrm>
              <a:off x="2891" y="1104"/>
              <a:ext cx="357" cy="429"/>
            </a:xfrm>
            <a:custGeom>
              <a:avLst/>
              <a:gdLst>
                <a:gd name="T0" fmla="*/ 334 w 357"/>
                <a:gd name="T1" fmla="*/ 67 h 429"/>
                <a:gd name="T2" fmla="*/ 307 w 357"/>
                <a:gd name="T3" fmla="*/ 36 h 429"/>
                <a:gd name="T4" fmla="*/ 281 w 357"/>
                <a:gd name="T5" fmla="*/ 8 h 429"/>
                <a:gd name="T6" fmla="*/ 267 w 357"/>
                <a:gd name="T7" fmla="*/ 12 h 429"/>
                <a:gd name="T8" fmla="*/ 272 w 357"/>
                <a:gd name="T9" fmla="*/ 34 h 429"/>
                <a:gd name="T10" fmla="*/ 279 w 357"/>
                <a:gd name="T11" fmla="*/ 57 h 429"/>
                <a:gd name="T12" fmla="*/ 265 w 357"/>
                <a:gd name="T13" fmla="*/ 69 h 429"/>
                <a:gd name="T14" fmla="*/ 241 w 357"/>
                <a:gd name="T15" fmla="*/ 90 h 429"/>
                <a:gd name="T16" fmla="*/ 246 w 357"/>
                <a:gd name="T17" fmla="*/ 95 h 429"/>
                <a:gd name="T18" fmla="*/ 225 w 357"/>
                <a:gd name="T19" fmla="*/ 109 h 429"/>
                <a:gd name="T20" fmla="*/ 215 w 357"/>
                <a:gd name="T21" fmla="*/ 107 h 429"/>
                <a:gd name="T22" fmla="*/ 199 w 357"/>
                <a:gd name="T23" fmla="*/ 109 h 429"/>
                <a:gd name="T24" fmla="*/ 196 w 357"/>
                <a:gd name="T25" fmla="*/ 128 h 429"/>
                <a:gd name="T26" fmla="*/ 180 w 357"/>
                <a:gd name="T27" fmla="*/ 157 h 429"/>
                <a:gd name="T28" fmla="*/ 144 w 357"/>
                <a:gd name="T29" fmla="*/ 152 h 429"/>
                <a:gd name="T30" fmla="*/ 104 w 357"/>
                <a:gd name="T31" fmla="*/ 161 h 429"/>
                <a:gd name="T32" fmla="*/ 90 w 357"/>
                <a:gd name="T33" fmla="*/ 183 h 429"/>
                <a:gd name="T34" fmla="*/ 80 w 357"/>
                <a:gd name="T35" fmla="*/ 166 h 429"/>
                <a:gd name="T36" fmla="*/ 87 w 357"/>
                <a:gd name="T37" fmla="*/ 157 h 429"/>
                <a:gd name="T38" fmla="*/ 75 w 357"/>
                <a:gd name="T39" fmla="*/ 150 h 429"/>
                <a:gd name="T40" fmla="*/ 71 w 357"/>
                <a:gd name="T41" fmla="*/ 135 h 429"/>
                <a:gd name="T42" fmla="*/ 54 w 357"/>
                <a:gd name="T43" fmla="*/ 135 h 429"/>
                <a:gd name="T44" fmla="*/ 28 w 357"/>
                <a:gd name="T45" fmla="*/ 128 h 429"/>
                <a:gd name="T46" fmla="*/ 7 w 357"/>
                <a:gd name="T47" fmla="*/ 147 h 429"/>
                <a:gd name="T48" fmla="*/ 12 w 357"/>
                <a:gd name="T49" fmla="*/ 157 h 429"/>
                <a:gd name="T50" fmla="*/ 16 w 357"/>
                <a:gd name="T51" fmla="*/ 194 h 429"/>
                <a:gd name="T52" fmla="*/ 19 w 357"/>
                <a:gd name="T53" fmla="*/ 213 h 429"/>
                <a:gd name="T54" fmla="*/ 45 w 357"/>
                <a:gd name="T55" fmla="*/ 204 h 429"/>
                <a:gd name="T56" fmla="*/ 66 w 357"/>
                <a:gd name="T57" fmla="*/ 221 h 429"/>
                <a:gd name="T58" fmla="*/ 92 w 357"/>
                <a:gd name="T59" fmla="*/ 223 h 429"/>
                <a:gd name="T60" fmla="*/ 106 w 357"/>
                <a:gd name="T61" fmla="*/ 223 h 429"/>
                <a:gd name="T62" fmla="*/ 106 w 357"/>
                <a:gd name="T63" fmla="*/ 242 h 429"/>
                <a:gd name="T64" fmla="*/ 118 w 357"/>
                <a:gd name="T65" fmla="*/ 273 h 429"/>
                <a:gd name="T66" fmla="*/ 149 w 357"/>
                <a:gd name="T67" fmla="*/ 327 h 429"/>
                <a:gd name="T68" fmla="*/ 184 w 357"/>
                <a:gd name="T69" fmla="*/ 365 h 429"/>
                <a:gd name="T70" fmla="*/ 173 w 357"/>
                <a:gd name="T71" fmla="*/ 377 h 429"/>
                <a:gd name="T72" fmla="*/ 173 w 357"/>
                <a:gd name="T73" fmla="*/ 386 h 429"/>
                <a:gd name="T74" fmla="*/ 175 w 357"/>
                <a:gd name="T75" fmla="*/ 408 h 429"/>
                <a:gd name="T76" fmla="*/ 194 w 357"/>
                <a:gd name="T77" fmla="*/ 384 h 429"/>
                <a:gd name="T78" fmla="*/ 215 w 357"/>
                <a:gd name="T79" fmla="*/ 379 h 429"/>
                <a:gd name="T80" fmla="*/ 210 w 357"/>
                <a:gd name="T81" fmla="*/ 360 h 429"/>
                <a:gd name="T82" fmla="*/ 229 w 357"/>
                <a:gd name="T83" fmla="*/ 372 h 429"/>
                <a:gd name="T84" fmla="*/ 236 w 357"/>
                <a:gd name="T85" fmla="*/ 381 h 429"/>
                <a:gd name="T86" fmla="*/ 248 w 357"/>
                <a:gd name="T87" fmla="*/ 379 h 429"/>
                <a:gd name="T88" fmla="*/ 272 w 357"/>
                <a:gd name="T89" fmla="*/ 358 h 429"/>
                <a:gd name="T90" fmla="*/ 284 w 357"/>
                <a:gd name="T91" fmla="*/ 391 h 429"/>
                <a:gd name="T92" fmla="*/ 281 w 357"/>
                <a:gd name="T93" fmla="*/ 426 h 429"/>
                <a:gd name="T94" fmla="*/ 293 w 357"/>
                <a:gd name="T95" fmla="*/ 415 h 429"/>
                <a:gd name="T96" fmla="*/ 317 w 357"/>
                <a:gd name="T97" fmla="*/ 415 h 429"/>
                <a:gd name="T98" fmla="*/ 345 w 357"/>
                <a:gd name="T99" fmla="*/ 398 h 429"/>
                <a:gd name="T100" fmla="*/ 348 w 357"/>
                <a:gd name="T101" fmla="*/ 360 h 429"/>
                <a:gd name="T102" fmla="*/ 343 w 357"/>
                <a:gd name="T103" fmla="*/ 332 h 429"/>
                <a:gd name="T104" fmla="*/ 329 w 357"/>
                <a:gd name="T105" fmla="*/ 320 h 429"/>
                <a:gd name="T106" fmla="*/ 300 w 357"/>
                <a:gd name="T107" fmla="*/ 322 h 429"/>
                <a:gd name="T108" fmla="*/ 272 w 357"/>
                <a:gd name="T109" fmla="*/ 313 h 429"/>
                <a:gd name="T110" fmla="*/ 284 w 357"/>
                <a:gd name="T111" fmla="*/ 280 h 429"/>
                <a:gd name="T112" fmla="*/ 310 w 357"/>
                <a:gd name="T113" fmla="*/ 261 h 429"/>
                <a:gd name="T114" fmla="*/ 305 w 357"/>
                <a:gd name="T115" fmla="*/ 211 h 429"/>
                <a:gd name="T116" fmla="*/ 298 w 357"/>
                <a:gd name="T117" fmla="*/ 185 h 429"/>
                <a:gd name="T118" fmla="*/ 305 w 357"/>
                <a:gd name="T119" fmla="*/ 157 h 429"/>
                <a:gd name="T120" fmla="*/ 326 w 357"/>
                <a:gd name="T121" fmla="*/ 11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429">
                  <a:moveTo>
                    <a:pt x="357" y="74"/>
                  </a:moveTo>
                  <a:lnTo>
                    <a:pt x="357" y="74"/>
                  </a:lnTo>
                  <a:lnTo>
                    <a:pt x="357" y="74"/>
                  </a:lnTo>
                  <a:lnTo>
                    <a:pt x="352" y="71"/>
                  </a:lnTo>
                  <a:lnTo>
                    <a:pt x="350" y="69"/>
                  </a:lnTo>
                  <a:lnTo>
                    <a:pt x="348" y="69"/>
                  </a:lnTo>
                  <a:lnTo>
                    <a:pt x="345" y="69"/>
                  </a:lnTo>
                  <a:lnTo>
                    <a:pt x="345" y="69"/>
                  </a:lnTo>
                  <a:lnTo>
                    <a:pt x="343" y="69"/>
                  </a:lnTo>
                  <a:lnTo>
                    <a:pt x="341" y="69"/>
                  </a:lnTo>
                  <a:lnTo>
                    <a:pt x="341" y="69"/>
                  </a:lnTo>
                  <a:lnTo>
                    <a:pt x="341" y="69"/>
                  </a:lnTo>
                  <a:lnTo>
                    <a:pt x="343" y="67"/>
                  </a:lnTo>
                  <a:lnTo>
                    <a:pt x="343" y="64"/>
                  </a:lnTo>
                  <a:lnTo>
                    <a:pt x="343" y="64"/>
                  </a:lnTo>
                  <a:lnTo>
                    <a:pt x="341" y="64"/>
                  </a:lnTo>
                  <a:lnTo>
                    <a:pt x="338" y="67"/>
                  </a:lnTo>
                  <a:lnTo>
                    <a:pt x="336" y="69"/>
                  </a:lnTo>
                  <a:lnTo>
                    <a:pt x="334" y="69"/>
                  </a:lnTo>
                  <a:lnTo>
                    <a:pt x="334" y="67"/>
                  </a:lnTo>
                  <a:lnTo>
                    <a:pt x="331" y="67"/>
                  </a:lnTo>
                  <a:lnTo>
                    <a:pt x="331" y="64"/>
                  </a:lnTo>
                  <a:lnTo>
                    <a:pt x="331" y="64"/>
                  </a:lnTo>
                  <a:lnTo>
                    <a:pt x="324" y="64"/>
                  </a:lnTo>
                  <a:lnTo>
                    <a:pt x="324" y="64"/>
                  </a:lnTo>
                  <a:lnTo>
                    <a:pt x="322" y="62"/>
                  </a:lnTo>
                  <a:lnTo>
                    <a:pt x="317" y="60"/>
                  </a:lnTo>
                  <a:lnTo>
                    <a:pt x="315" y="62"/>
                  </a:lnTo>
                  <a:lnTo>
                    <a:pt x="315" y="62"/>
                  </a:lnTo>
                  <a:lnTo>
                    <a:pt x="315" y="62"/>
                  </a:lnTo>
                  <a:lnTo>
                    <a:pt x="315" y="60"/>
                  </a:lnTo>
                  <a:lnTo>
                    <a:pt x="312" y="60"/>
                  </a:lnTo>
                  <a:lnTo>
                    <a:pt x="307" y="52"/>
                  </a:lnTo>
                  <a:lnTo>
                    <a:pt x="305" y="52"/>
                  </a:lnTo>
                  <a:lnTo>
                    <a:pt x="305" y="50"/>
                  </a:lnTo>
                  <a:lnTo>
                    <a:pt x="305" y="48"/>
                  </a:lnTo>
                  <a:lnTo>
                    <a:pt x="307" y="45"/>
                  </a:lnTo>
                  <a:lnTo>
                    <a:pt x="307" y="43"/>
                  </a:lnTo>
                  <a:lnTo>
                    <a:pt x="307" y="41"/>
                  </a:lnTo>
                  <a:lnTo>
                    <a:pt x="307" y="36"/>
                  </a:lnTo>
                  <a:lnTo>
                    <a:pt x="307" y="36"/>
                  </a:lnTo>
                  <a:lnTo>
                    <a:pt x="307" y="34"/>
                  </a:lnTo>
                  <a:lnTo>
                    <a:pt x="305" y="31"/>
                  </a:lnTo>
                  <a:lnTo>
                    <a:pt x="303" y="29"/>
                  </a:lnTo>
                  <a:lnTo>
                    <a:pt x="300" y="26"/>
                  </a:lnTo>
                  <a:lnTo>
                    <a:pt x="296" y="24"/>
                  </a:lnTo>
                  <a:lnTo>
                    <a:pt x="291" y="22"/>
                  </a:lnTo>
                  <a:lnTo>
                    <a:pt x="291" y="22"/>
                  </a:lnTo>
                  <a:lnTo>
                    <a:pt x="291" y="22"/>
                  </a:lnTo>
                  <a:lnTo>
                    <a:pt x="291" y="19"/>
                  </a:lnTo>
                  <a:lnTo>
                    <a:pt x="289" y="19"/>
                  </a:lnTo>
                  <a:lnTo>
                    <a:pt x="289" y="17"/>
                  </a:lnTo>
                  <a:lnTo>
                    <a:pt x="289" y="17"/>
                  </a:lnTo>
                  <a:lnTo>
                    <a:pt x="286" y="17"/>
                  </a:lnTo>
                  <a:lnTo>
                    <a:pt x="286" y="17"/>
                  </a:lnTo>
                  <a:lnTo>
                    <a:pt x="284" y="15"/>
                  </a:lnTo>
                  <a:lnTo>
                    <a:pt x="284" y="12"/>
                  </a:lnTo>
                  <a:lnTo>
                    <a:pt x="284" y="10"/>
                  </a:lnTo>
                  <a:lnTo>
                    <a:pt x="284" y="10"/>
                  </a:lnTo>
                  <a:lnTo>
                    <a:pt x="281" y="8"/>
                  </a:lnTo>
                  <a:lnTo>
                    <a:pt x="279" y="5"/>
                  </a:lnTo>
                  <a:lnTo>
                    <a:pt x="277" y="5"/>
                  </a:lnTo>
                  <a:lnTo>
                    <a:pt x="277" y="5"/>
                  </a:lnTo>
                  <a:lnTo>
                    <a:pt x="274" y="5"/>
                  </a:lnTo>
                  <a:lnTo>
                    <a:pt x="272" y="5"/>
                  </a:lnTo>
                  <a:lnTo>
                    <a:pt x="272" y="5"/>
                  </a:lnTo>
                  <a:lnTo>
                    <a:pt x="270" y="3"/>
                  </a:lnTo>
                  <a:lnTo>
                    <a:pt x="270" y="0"/>
                  </a:lnTo>
                  <a:lnTo>
                    <a:pt x="270" y="0"/>
                  </a:lnTo>
                  <a:lnTo>
                    <a:pt x="270" y="0"/>
                  </a:lnTo>
                  <a:lnTo>
                    <a:pt x="267" y="0"/>
                  </a:lnTo>
                  <a:lnTo>
                    <a:pt x="267" y="0"/>
                  </a:lnTo>
                  <a:lnTo>
                    <a:pt x="265" y="3"/>
                  </a:lnTo>
                  <a:lnTo>
                    <a:pt x="265" y="3"/>
                  </a:lnTo>
                  <a:lnTo>
                    <a:pt x="263" y="5"/>
                  </a:lnTo>
                  <a:lnTo>
                    <a:pt x="265" y="5"/>
                  </a:lnTo>
                  <a:lnTo>
                    <a:pt x="265" y="8"/>
                  </a:lnTo>
                  <a:lnTo>
                    <a:pt x="267" y="10"/>
                  </a:lnTo>
                  <a:lnTo>
                    <a:pt x="267" y="12"/>
                  </a:lnTo>
                  <a:lnTo>
                    <a:pt x="267" y="12"/>
                  </a:lnTo>
                  <a:lnTo>
                    <a:pt x="270" y="12"/>
                  </a:lnTo>
                  <a:lnTo>
                    <a:pt x="270" y="12"/>
                  </a:lnTo>
                  <a:lnTo>
                    <a:pt x="272" y="12"/>
                  </a:lnTo>
                  <a:lnTo>
                    <a:pt x="272" y="15"/>
                  </a:lnTo>
                  <a:lnTo>
                    <a:pt x="272" y="15"/>
                  </a:lnTo>
                  <a:lnTo>
                    <a:pt x="272" y="15"/>
                  </a:lnTo>
                  <a:lnTo>
                    <a:pt x="270" y="17"/>
                  </a:lnTo>
                  <a:lnTo>
                    <a:pt x="270" y="19"/>
                  </a:lnTo>
                  <a:lnTo>
                    <a:pt x="270" y="22"/>
                  </a:lnTo>
                  <a:lnTo>
                    <a:pt x="270" y="22"/>
                  </a:lnTo>
                  <a:lnTo>
                    <a:pt x="270" y="24"/>
                  </a:lnTo>
                  <a:lnTo>
                    <a:pt x="270" y="26"/>
                  </a:lnTo>
                  <a:lnTo>
                    <a:pt x="270" y="26"/>
                  </a:lnTo>
                  <a:lnTo>
                    <a:pt x="270" y="26"/>
                  </a:lnTo>
                  <a:lnTo>
                    <a:pt x="270" y="29"/>
                  </a:lnTo>
                  <a:lnTo>
                    <a:pt x="270" y="31"/>
                  </a:lnTo>
                  <a:lnTo>
                    <a:pt x="270" y="34"/>
                  </a:lnTo>
                  <a:lnTo>
                    <a:pt x="272" y="36"/>
                  </a:lnTo>
                  <a:lnTo>
                    <a:pt x="272" y="34"/>
                  </a:lnTo>
                  <a:lnTo>
                    <a:pt x="272" y="34"/>
                  </a:lnTo>
                  <a:lnTo>
                    <a:pt x="272" y="34"/>
                  </a:lnTo>
                  <a:lnTo>
                    <a:pt x="274" y="34"/>
                  </a:lnTo>
                  <a:lnTo>
                    <a:pt x="274" y="36"/>
                  </a:lnTo>
                  <a:lnTo>
                    <a:pt x="274" y="36"/>
                  </a:lnTo>
                  <a:lnTo>
                    <a:pt x="274" y="38"/>
                  </a:lnTo>
                  <a:lnTo>
                    <a:pt x="274" y="41"/>
                  </a:lnTo>
                  <a:lnTo>
                    <a:pt x="277" y="41"/>
                  </a:lnTo>
                  <a:lnTo>
                    <a:pt x="277" y="41"/>
                  </a:lnTo>
                  <a:lnTo>
                    <a:pt x="277" y="41"/>
                  </a:lnTo>
                  <a:lnTo>
                    <a:pt x="277" y="41"/>
                  </a:lnTo>
                  <a:lnTo>
                    <a:pt x="279" y="43"/>
                  </a:lnTo>
                  <a:lnTo>
                    <a:pt x="279" y="45"/>
                  </a:lnTo>
                  <a:lnTo>
                    <a:pt x="279" y="45"/>
                  </a:lnTo>
                  <a:lnTo>
                    <a:pt x="279" y="45"/>
                  </a:lnTo>
                  <a:lnTo>
                    <a:pt x="279" y="50"/>
                  </a:lnTo>
                  <a:lnTo>
                    <a:pt x="279" y="52"/>
                  </a:lnTo>
                  <a:lnTo>
                    <a:pt x="279" y="55"/>
                  </a:lnTo>
                  <a:lnTo>
                    <a:pt x="279" y="55"/>
                  </a:lnTo>
                  <a:lnTo>
                    <a:pt x="279" y="55"/>
                  </a:lnTo>
                  <a:lnTo>
                    <a:pt x="279" y="57"/>
                  </a:lnTo>
                  <a:lnTo>
                    <a:pt x="279" y="57"/>
                  </a:lnTo>
                  <a:lnTo>
                    <a:pt x="279" y="60"/>
                  </a:lnTo>
                  <a:lnTo>
                    <a:pt x="279" y="60"/>
                  </a:lnTo>
                  <a:lnTo>
                    <a:pt x="279" y="60"/>
                  </a:lnTo>
                  <a:lnTo>
                    <a:pt x="279" y="64"/>
                  </a:lnTo>
                  <a:lnTo>
                    <a:pt x="279" y="67"/>
                  </a:lnTo>
                  <a:lnTo>
                    <a:pt x="279" y="71"/>
                  </a:lnTo>
                  <a:lnTo>
                    <a:pt x="279" y="71"/>
                  </a:lnTo>
                  <a:lnTo>
                    <a:pt x="279" y="74"/>
                  </a:lnTo>
                  <a:lnTo>
                    <a:pt x="279" y="76"/>
                  </a:lnTo>
                  <a:lnTo>
                    <a:pt x="277" y="76"/>
                  </a:lnTo>
                  <a:lnTo>
                    <a:pt x="277" y="79"/>
                  </a:lnTo>
                  <a:lnTo>
                    <a:pt x="274" y="76"/>
                  </a:lnTo>
                  <a:lnTo>
                    <a:pt x="274" y="74"/>
                  </a:lnTo>
                  <a:lnTo>
                    <a:pt x="274" y="71"/>
                  </a:lnTo>
                  <a:lnTo>
                    <a:pt x="272" y="69"/>
                  </a:lnTo>
                  <a:lnTo>
                    <a:pt x="272" y="69"/>
                  </a:lnTo>
                  <a:lnTo>
                    <a:pt x="270" y="69"/>
                  </a:lnTo>
                  <a:lnTo>
                    <a:pt x="267" y="69"/>
                  </a:lnTo>
                  <a:lnTo>
                    <a:pt x="265" y="69"/>
                  </a:lnTo>
                  <a:lnTo>
                    <a:pt x="263" y="67"/>
                  </a:lnTo>
                  <a:lnTo>
                    <a:pt x="263" y="67"/>
                  </a:lnTo>
                  <a:lnTo>
                    <a:pt x="260" y="69"/>
                  </a:lnTo>
                  <a:lnTo>
                    <a:pt x="258" y="69"/>
                  </a:lnTo>
                  <a:lnTo>
                    <a:pt x="258" y="71"/>
                  </a:lnTo>
                  <a:lnTo>
                    <a:pt x="258" y="74"/>
                  </a:lnTo>
                  <a:lnTo>
                    <a:pt x="258" y="76"/>
                  </a:lnTo>
                  <a:lnTo>
                    <a:pt x="258" y="76"/>
                  </a:lnTo>
                  <a:lnTo>
                    <a:pt x="258" y="76"/>
                  </a:lnTo>
                  <a:lnTo>
                    <a:pt x="260" y="76"/>
                  </a:lnTo>
                  <a:lnTo>
                    <a:pt x="260" y="76"/>
                  </a:lnTo>
                  <a:lnTo>
                    <a:pt x="260" y="76"/>
                  </a:lnTo>
                  <a:lnTo>
                    <a:pt x="260" y="79"/>
                  </a:lnTo>
                  <a:lnTo>
                    <a:pt x="260" y="79"/>
                  </a:lnTo>
                  <a:lnTo>
                    <a:pt x="258" y="81"/>
                  </a:lnTo>
                  <a:lnTo>
                    <a:pt x="251" y="86"/>
                  </a:lnTo>
                  <a:lnTo>
                    <a:pt x="248" y="86"/>
                  </a:lnTo>
                  <a:lnTo>
                    <a:pt x="246" y="88"/>
                  </a:lnTo>
                  <a:lnTo>
                    <a:pt x="246" y="88"/>
                  </a:lnTo>
                  <a:lnTo>
                    <a:pt x="241" y="90"/>
                  </a:lnTo>
                  <a:lnTo>
                    <a:pt x="239" y="90"/>
                  </a:lnTo>
                  <a:lnTo>
                    <a:pt x="236" y="93"/>
                  </a:lnTo>
                  <a:lnTo>
                    <a:pt x="236" y="93"/>
                  </a:lnTo>
                  <a:lnTo>
                    <a:pt x="236" y="95"/>
                  </a:lnTo>
                  <a:lnTo>
                    <a:pt x="236" y="95"/>
                  </a:lnTo>
                  <a:lnTo>
                    <a:pt x="239" y="95"/>
                  </a:lnTo>
                  <a:lnTo>
                    <a:pt x="239" y="95"/>
                  </a:lnTo>
                  <a:lnTo>
                    <a:pt x="239" y="95"/>
                  </a:lnTo>
                  <a:lnTo>
                    <a:pt x="239" y="95"/>
                  </a:lnTo>
                  <a:lnTo>
                    <a:pt x="241" y="93"/>
                  </a:lnTo>
                  <a:lnTo>
                    <a:pt x="241" y="93"/>
                  </a:lnTo>
                  <a:lnTo>
                    <a:pt x="244" y="93"/>
                  </a:lnTo>
                  <a:lnTo>
                    <a:pt x="244" y="93"/>
                  </a:lnTo>
                  <a:lnTo>
                    <a:pt x="244" y="93"/>
                  </a:lnTo>
                  <a:lnTo>
                    <a:pt x="244" y="93"/>
                  </a:lnTo>
                  <a:lnTo>
                    <a:pt x="244" y="93"/>
                  </a:lnTo>
                  <a:lnTo>
                    <a:pt x="244" y="95"/>
                  </a:lnTo>
                  <a:lnTo>
                    <a:pt x="244" y="95"/>
                  </a:lnTo>
                  <a:lnTo>
                    <a:pt x="246" y="95"/>
                  </a:lnTo>
                  <a:lnTo>
                    <a:pt x="246" y="95"/>
                  </a:lnTo>
                  <a:lnTo>
                    <a:pt x="246" y="97"/>
                  </a:lnTo>
                  <a:lnTo>
                    <a:pt x="248" y="97"/>
                  </a:lnTo>
                  <a:lnTo>
                    <a:pt x="248" y="97"/>
                  </a:lnTo>
                  <a:lnTo>
                    <a:pt x="248" y="97"/>
                  </a:lnTo>
                  <a:lnTo>
                    <a:pt x="248" y="97"/>
                  </a:lnTo>
                  <a:lnTo>
                    <a:pt x="248" y="100"/>
                  </a:lnTo>
                  <a:lnTo>
                    <a:pt x="248" y="100"/>
                  </a:lnTo>
                  <a:lnTo>
                    <a:pt x="248" y="100"/>
                  </a:lnTo>
                  <a:lnTo>
                    <a:pt x="248" y="102"/>
                  </a:lnTo>
                  <a:lnTo>
                    <a:pt x="248" y="105"/>
                  </a:lnTo>
                  <a:lnTo>
                    <a:pt x="248" y="105"/>
                  </a:lnTo>
                  <a:lnTo>
                    <a:pt x="248" y="107"/>
                  </a:lnTo>
                  <a:lnTo>
                    <a:pt x="244" y="109"/>
                  </a:lnTo>
                  <a:lnTo>
                    <a:pt x="236" y="114"/>
                  </a:lnTo>
                  <a:lnTo>
                    <a:pt x="232" y="114"/>
                  </a:lnTo>
                  <a:lnTo>
                    <a:pt x="232" y="114"/>
                  </a:lnTo>
                  <a:lnTo>
                    <a:pt x="229" y="112"/>
                  </a:lnTo>
                  <a:lnTo>
                    <a:pt x="227" y="112"/>
                  </a:lnTo>
                  <a:lnTo>
                    <a:pt x="227" y="112"/>
                  </a:lnTo>
                  <a:lnTo>
                    <a:pt x="225" y="109"/>
                  </a:lnTo>
                  <a:lnTo>
                    <a:pt x="225" y="107"/>
                  </a:lnTo>
                  <a:lnTo>
                    <a:pt x="225" y="102"/>
                  </a:lnTo>
                  <a:lnTo>
                    <a:pt x="222" y="100"/>
                  </a:lnTo>
                  <a:lnTo>
                    <a:pt x="222" y="100"/>
                  </a:lnTo>
                  <a:lnTo>
                    <a:pt x="222" y="100"/>
                  </a:lnTo>
                  <a:lnTo>
                    <a:pt x="220" y="100"/>
                  </a:lnTo>
                  <a:lnTo>
                    <a:pt x="220" y="102"/>
                  </a:lnTo>
                  <a:lnTo>
                    <a:pt x="220" y="102"/>
                  </a:lnTo>
                  <a:lnTo>
                    <a:pt x="220" y="102"/>
                  </a:lnTo>
                  <a:lnTo>
                    <a:pt x="220" y="105"/>
                  </a:lnTo>
                  <a:lnTo>
                    <a:pt x="220" y="105"/>
                  </a:lnTo>
                  <a:lnTo>
                    <a:pt x="220" y="105"/>
                  </a:lnTo>
                  <a:lnTo>
                    <a:pt x="220" y="107"/>
                  </a:lnTo>
                  <a:lnTo>
                    <a:pt x="220" y="109"/>
                  </a:lnTo>
                  <a:lnTo>
                    <a:pt x="220" y="109"/>
                  </a:lnTo>
                  <a:lnTo>
                    <a:pt x="218" y="109"/>
                  </a:lnTo>
                  <a:lnTo>
                    <a:pt x="218" y="109"/>
                  </a:lnTo>
                  <a:lnTo>
                    <a:pt x="218" y="109"/>
                  </a:lnTo>
                  <a:lnTo>
                    <a:pt x="218" y="109"/>
                  </a:lnTo>
                  <a:lnTo>
                    <a:pt x="215" y="107"/>
                  </a:lnTo>
                  <a:lnTo>
                    <a:pt x="215" y="107"/>
                  </a:lnTo>
                  <a:lnTo>
                    <a:pt x="213" y="107"/>
                  </a:lnTo>
                  <a:lnTo>
                    <a:pt x="213" y="107"/>
                  </a:lnTo>
                  <a:lnTo>
                    <a:pt x="213" y="107"/>
                  </a:lnTo>
                  <a:lnTo>
                    <a:pt x="213" y="109"/>
                  </a:lnTo>
                  <a:lnTo>
                    <a:pt x="213" y="109"/>
                  </a:lnTo>
                  <a:lnTo>
                    <a:pt x="213" y="109"/>
                  </a:lnTo>
                  <a:lnTo>
                    <a:pt x="213" y="112"/>
                  </a:lnTo>
                  <a:lnTo>
                    <a:pt x="210" y="112"/>
                  </a:lnTo>
                  <a:lnTo>
                    <a:pt x="210" y="112"/>
                  </a:lnTo>
                  <a:lnTo>
                    <a:pt x="208" y="109"/>
                  </a:lnTo>
                  <a:lnTo>
                    <a:pt x="208" y="109"/>
                  </a:lnTo>
                  <a:lnTo>
                    <a:pt x="206" y="109"/>
                  </a:lnTo>
                  <a:lnTo>
                    <a:pt x="206" y="109"/>
                  </a:lnTo>
                  <a:lnTo>
                    <a:pt x="201" y="107"/>
                  </a:lnTo>
                  <a:lnTo>
                    <a:pt x="201" y="107"/>
                  </a:lnTo>
                  <a:lnTo>
                    <a:pt x="201" y="107"/>
                  </a:lnTo>
                  <a:lnTo>
                    <a:pt x="199" y="107"/>
                  </a:lnTo>
                  <a:lnTo>
                    <a:pt x="199" y="109"/>
                  </a:lnTo>
                  <a:lnTo>
                    <a:pt x="199" y="109"/>
                  </a:lnTo>
                  <a:lnTo>
                    <a:pt x="199" y="109"/>
                  </a:lnTo>
                  <a:lnTo>
                    <a:pt x="201" y="112"/>
                  </a:lnTo>
                  <a:lnTo>
                    <a:pt x="201" y="112"/>
                  </a:lnTo>
                  <a:lnTo>
                    <a:pt x="203" y="112"/>
                  </a:lnTo>
                  <a:lnTo>
                    <a:pt x="203" y="112"/>
                  </a:lnTo>
                  <a:lnTo>
                    <a:pt x="206" y="114"/>
                  </a:lnTo>
                  <a:lnTo>
                    <a:pt x="203" y="114"/>
                  </a:lnTo>
                  <a:lnTo>
                    <a:pt x="201" y="114"/>
                  </a:lnTo>
                  <a:lnTo>
                    <a:pt x="201" y="114"/>
                  </a:lnTo>
                  <a:lnTo>
                    <a:pt x="201" y="114"/>
                  </a:lnTo>
                  <a:lnTo>
                    <a:pt x="201" y="116"/>
                  </a:lnTo>
                  <a:lnTo>
                    <a:pt x="201" y="116"/>
                  </a:lnTo>
                  <a:lnTo>
                    <a:pt x="201" y="116"/>
                  </a:lnTo>
                  <a:lnTo>
                    <a:pt x="201" y="119"/>
                  </a:lnTo>
                  <a:lnTo>
                    <a:pt x="201" y="119"/>
                  </a:lnTo>
                  <a:lnTo>
                    <a:pt x="201" y="119"/>
                  </a:lnTo>
                  <a:lnTo>
                    <a:pt x="201" y="119"/>
                  </a:lnTo>
                  <a:lnTo>
                    <a:pt x="199" y="121"/>
                  </a:lnTo>
                  <a:lnTo>
                    <a:pt x="199" y="121"/>
                  </a:lnTo>
                  <a:lnTo>
                    <a:pt x="196" y="128"/>
                  </a:lnTo>
                  <a:lnTo>
                    <a:pt x="196" y="131"/>
                  </a:lnTo>
                  <a:lnTo>
                    <a:pt x="196" y="133"/>
                  </a:lnTo>
                  <a:lnTo>
                    <a:pt x="196" y="133"/>
                  </a:lnTo>
                  <a:lnTo>
                    <a:pt x="196" y="135"/>
                  </a:lnTo>
                  <a:lnTo>
                    <a:pt x="196" y="135"/>
                  </a:lnTo>
                  <a:lnTo>
                    <a:pt x="196" y="138"/>
                  </a:lnTo>
                  <a:lnTo>
                    <a:pt x="199" y="138"/>
                  </a:lnTo>
                  <a:lnTo>
                    <a:pt x="199" y="138"/>
                  </a:lnTo>
                  <a:lnTo>
                    <a:pt x="201" y="140"/>
                  </a:lnTo>
                  <a:lnTo>
                    <a:pt x="201" y="140"/>
                  </a:lnTo>
                  <a:lnTo>
                    <a:pt x="201" y="142"/>
                  </a:lnTo>
                  <a:lnTo>
                    <a:pt x="201" y="145"/>
                  </a:lnTo>
                  <a:lnTo>
                    <a:pt x="196" y="145"/>
                  </a:lnTo>
                  <a:lnTo>
                    <a:pt x="194" y="147"/>
                  </a:lnTo>
                  <a:lnTo>
                    <a:pt x="191" y="147"/>
                  </a:lnTo>
                  <a:lnTo>
                    <a:pt x="189" y="150"/>
                  </a:lnTo>
                  <a:lnTo>
                    <a:pt x="184" y="152"/>
                  </a:lnTo>
                  <a:lnTo>
                    <a:pt x="182" y="157"/>
                  </a:lnTo>
                  <a:lnTo>
                    <a:pt x="180" y="157"/>
                  </a:lnTo>
                  <a:lnTo>
                    <a:pt x="180" y="157"/>
                  </a:lnTo>
                  <a:lnTo>
                    <a:pt x="175" y="157"/>
                  </a:lnTo>
                  <a:lnTo>
                    <a:pt x="175" y="157"/>
                  </a:lnTo>
                  <a:lnTo>
                    <a:pt x="173" y="159"/>
                  </a:lnTo>
                  <a:lnTo>
                    <a:pt x="170" y="159"/>
                  </a:lnTo>
                  <a:lnTo>
                    <a:pt x="168" y="159"/>
                  </a:lnTo>
                  <a:lnTo>
                    <a:pt x="165" y="159"/>
                  </a:lnTo>
                  <a:lnTo>
                    <a:pt x="163" y="159"/>
                  </a:lnTo>
                  <a:lnTo>
                    <a:pt x="161" y="157"/>
                  </a:lnTo>
                  <a:lnTo>
                    <a:pt x="161" y="157"/>
                  </a:lnTo>
                  <a:lnTo>
                    <a:pt x="158" y="152"/>
                  </a:lnTo>
                  <a:lnTo>
                    <a:pt x="158" y="152"/>
                  </a:lnTo>
                  <a:lnTo>
                    <a:pt x="156" y="150"/>
                  </a:lnTo>
                  <a:lnTo>
                    <a:pt x="156" y="147"/>
                  </a:lnTo>
                  <a:lnTo>
                    <a:pt x="154" y="147"/>
                  </a:lnTo>
                  <a:lnTo>
                    <a:pt x="151" y="147"/>
                  </a:lnTo>
                  <a:lnTo>
                    <a:pt x="151" y="147"/>
                  </a:lnTo>
                  <a:lnTo>
                    <a:pt x="149" y="147"/>
                  </a:lnTo>
                  <a:lnTo>
                    <a:pt x="144" y="150"/>
                  </a:lnTo>
                  <a:lnTo>
                    <a:pt x="144" y="152"/>
                  </a:lnTo>
                  <a:lnTo>
                    <a:pt x="144" y="152"/>
                  </a:lnTo>
                  <a:lnTo>
                    <a:pt x="144" y="154"/>
                  </a:lnTo>
                  <a:lnTo>
                    <a:pt x="144" y="154"/>
                  </a:lnTo>
                  <a:lnTo>
                    <a:pt x="142" y="154"/>
                  </a:lnTo>
                  <a:lnTo>
                    <a:pt x="142" y="157"/>
                  </a:lnTo>
                  <a:lnTo>
                    <a:pt x="137" y="154"/>
                  </a:lnTo>
                  <a:lnTo>
                    <a:pt x="135" y="154"/>
                  </a:lnTo>
                  <a:lnTo>
                    <a:pt x="132" y="157"/>
                  </a:lnTo>
                  <a:lnTo>
                    <a:pt x="130" y="157"/>
                  </a:lnTo>
                  <a:lnTo>
                    <a:pt x="128" y="154"/>
                  </a:lnTo>
                  <a:lnTo>
                    <a:pt x="123" y="154"/>
                  </a:lnTo>
                  <a:lnTo>
                    <a:pt x="123" y="152"/>
                  </a:lnTo>
                  <a:lnTo>
                    <a:pt x="123" y="154"/>
                  </a:lnTo>
                  <a:lnTo>
                    <a:pt x="120" y="152"/>
                  </a:lnTo>
                  <a:lnTo>
                    <a:pt x="116" y="152"/>
                  </a:lnTo>
                  <a:lnTo>
                    <a:pt x="113" y="150"/>
                  </a:lnTo>
                  <a:lnTo>
                    <a:pt x="113" y="150"/>
                  </a:lnTo>
                  <a:lnTo>
                    <a:pt x="111" y="150"/>
                  </a:lnTo>
                  <a:lnTo>
                    <a:pt x="111" y="154"/>
                  </a:lnTo>
                  <a:lnTo>
                    <a:pt x="109" y="157"/>
                  </a:lnTo>
                  <a:lnTo>
                    <a:pt x="104" y="161"/>
                  </a:lnTo>
                  <a:lnTo>
                    <a:pt x="104" y="164"/>
                  </a:lnTo>
                  <a:lnTo>
                    <a:pt x="102" y="166"/>
                  </a:lnTo>
                  <a:lnTo>
                    <a:pt x="102" y="166"/>
                  </a:lnTo>
                  <a:lnTo>
                    <a:pt x="102" y="168"/>
                  </a:lnTo>
                  <a:lnTo>
                    <a:pt x="102" y="168"/>
                  </a:lnTo>
                  <a:lnTo>
                    <a:pt x="99" y="168"/>
                  </a:lnTo>
                  <a:lnTo>
                    <a:pt x="99" y="171"/>
                  </a:lnTo>
                  <a:lnTo>
                    <a:pt x="99" y="168"/>
                  </a:lnTo>
                  <a:lnTo>
                    <a:pt x="97" y="168"/>
                  </a:lnTo>
                  <a:lnTo>
                    <a:pt x="97" y="171"/>
                  </a:lnTo>
                  <a:lnTo>
                    <a:pt x="94" y="173"/>
                  </a:lnTo>
                  <a:lnTo>
                    <a:pt x="94" y="176"/>
                  </a:lnTo>
                  <a:lnTo>
                    <a:pt x="94" y="176"/>
                  </a:lnTo>
                  <a:lnTo>
                    <a:pt x="94" y="178"/>
                  </a:lnTo>
                  <a:lnTo>
                    <a:pt x="94" y="178"/>
                  </a:lnTo>
                  <a:lnTo>
                    <a:pt x="97" y="180"/>
                  </a:lnTo>
                  <a:lnTo>
                    <a:pt x="94" y="180"/>
                  </a:lnTo>
                  <a:lnTo>
                    <a:pt x="94" y="180"/>
                  </a:lnTo>
                  <a:lnTo>
                    <a:pt x="92" y="183"/>
                  </a:lnTo>
                  <a:lnTo>
                    <a:pt x="90" y="183"/>
                  </a:lnTo>
                  <a:lnTo>
                    <a:pt x="87" y="183"/>
                  </a:lnTo>
                  <a:lnTo>
                    <a:pt x="87" y="180"/>
                  </a:lnTo>
                  <a:lnTo>
                    <a:pt x="87" y="178"/>
                  </a:lnTo>
                  <a:lnTo>
                    <a:pt x="87" y="178"/>
                  </a:lnTo>
                  <a:lnTo>
                    <a:pt x="85" y="178"/>
                  </a:lnTo>
                  <a:lnTo>
                    <a:pt x="85" y="176"/>
                  </a:lnTo>
                  <a:lnTo>
                    <a:pt x="85" y="176"/>
                  </a:lnTo>
                  <a:lnTo>
                    <a:pt x="85" y="176"/>
                  </a:lnTo>
                  <a:lnTo>
                    <a:pt x="85" y="173"/>
                  </a:lnTo>
                  <a:lnTo>
                    <a:pt x="83" y="173"/>
                  </a:lnTo>
                  <a:lnTo>
                    <a:pt x="83" y="171"/>
                  </a:lnTo>
                  <a:lnTo>
                    <a:pt x="83" y="171"/>
                  </a:lnTo>
                  <a:lnTo>
                    <a:pt x="83" y="171"/>
                  </a:lnTo>
                  <a:lnTo>
                    <a:pt x="83" y="171"/>
                  </a:lnTo>
                  <a:lnTo>
                    <a:pt x="83" y="171"/>
                  </a:lnTo>
                  <a:lnTo>
                    <a:pt x="83" y="168"/>
                  </a:lnTo>
                  <a:lnTo>
                    <a:pt x="80" y="168"/>
                  </a:lnTo>
                  <a:lnTo>
                    <a:pt x="80" y="166"/>
                  </a:lnTo>
                  <a:lnTo>
                    <a:pt x="80" y="166"/>
                  </a:lnTo>
                  <a:lnTo>
                    <a:pt x="80" y="166"/>
                  </a:lnTo>
                  <a:lnTo>
                    <a:pt x="83" y="166"/>
                  </a:lnTo>
                  <a:lnTo>
                    <a:pt x="83" y="166"/>
                  </a:lnTo>
                  <a:lnTo>
                    <a:pt x="83" y="164"/>
                  </a:lnTo>
                  <a:lnTo>
                    <a:pt x="85" y="164"/>
                  </a:lnTo>
                  <a:lnTo>
                    <a:pt x="85" y="164"/>
                  </a:lnTo>
                  <a:lnTo>
                    <a:pt x="85" y="164"/>
                  </a:lnTo>
                  <a:lnTo>
                    <a:pt x="85" y="161"/>
                  </a:lnTo>
                  <a:lnTo>
                    <a:pt x="85" y="159"/>
                  </a:lnTo>
                  <a:lnTo>
                    <a:pt x="85" y="159"/>
                  </a:lnTo>
                  <a:lnTo>
                    <a:pt x="85" y="159"/>
                  </a:lnTo>
                  <a:lnTo>
                    <a:pt x="85" y="159"/>
                  </a:lnTo>
                  <a:lnTo>
                    <a:pt x="85" y="159"/>
                  </a:lnTo>
                  <a:lnTo>
                    <a:pt x="85" y="159"/>
                  </a:lnTo>
                  <a:lnTo>
                    <a:pt x="85" y="159"/>
                  </a:lnTo>
                  <a:lnTo>
                    <a:pt x="87" y="159"/>
                  </a:lnTo>
                  <a:lnTo>
                    <a:pt x="87" y="159"/>
                  </a:lnTo>
                  <a:lnTo>
                    <a:pt x="87" y="159"/>
                  </a:lnTo>
                  <a:lnTo>
                    <a:pt x="87" y="159"/>
                  </a:lnTo>
                  <a:lnTo>
                    <a:pt x="87" y="159"/>
                  </a:lnTo>
                  <a:lnTo>
                    <a:pt x="87" y="157"/>
                  </a:lnTo>
                  <a:lnTo>
                    <a:pt x="87" y="157"/>
                  </a:lnTo>
                  <a:lnTo>
                    <a:pt x="87" y="157"/>
                  </a:lnTo>
                  <a:lnTo>
                    <a:pt x="85" y="154"/>
                  </a:lnTo>
                  <a:lnTo>
                    <a:pt x="85" y="152"/>
                  </a:lnTo>
                  <a:lnTo>
                    <a:pt x="85" y="150"/>
                  </a:lnTo>
                  <a:lnTo>
                    <a:pt x="83" y="150"/>
                  </a:lnTo>
                  <a:lnTo>
                    <a:pt x="83" y="147"/>
                  </a:lnTo>
                  <a:lnTo>
                    <a:pt x="83" y="147"/>
                  </a:lnTo>
                  <a:lnTo>
                    <a:pt x="83" y="147"/>
                  </a:lnTo>
                  <a:lnTo>
                    <a:pt x="83" y="147"/>
                  </a:lnTo>
                  <a:lnTo>
                    <a:pt x="80" y="147"/>
                  </a:lnTo>
                  <a:lnTo>
                    <a:pt x="80" y="147"/>
                  </a:lnTo>
                  <a:lnTo>
                    <a:pt x="78" y="150"/>
                  </a:lnTo>
                  <a:lnTo>
                    <a:pt x="78" y="150"/>
                  </a:lnTo>
                  <a:lnTo>
                    <a:pt x="78" y="152"/>
                  </a:lnTo>
                  <a:lnTo>
                    <a:pt x="78" y="152"/>
                  </a:lnTo>
                  <a:lnTo>
                    <a:pt x="78" y="152"/>
                  </a:lnTo>
                  <a:lnTo>
                    <a:pt x="78" y="152"/>
                  </a:lnTo>
                  <a:lnTo>
                    <a:pt x="78" y="152"/>
                  </a:lnTo>
                  <a:lnTo>
                    <a:pt x="75" y="150"/>
                  </a:lnTo>
                  <a:lnTo>
                    <a:pt x="75" y="150"/>
                  </a:lnTo>
                  <a:lnTo>
                    <a:pt x="73" y="150"/>
                  </a:lnTo>
                  <a:lnTo>
                    <a:pt x="73" y="147"/>
                  </a:lnTo>
                  <a:lnTo>
                    <a:pt x="73" y="147"/>
                  </a:lnTo>
                  <a:lnTo>
                    <a:pt x="73" y="145"/>
                  </a:lnTo>
                  <a:lnTo>
                    <a:pt x="73" y="145"/>
                  </a:lnTo>
                  <a:lnTo>
                    <a:pt x="73" y="142"/>
                  </a:lnTo>
                  <a:lnTo>
                    <a:pt x="71" y="142"/>
                  </a:lnTo>
                  <a:lnTo>
                    <a:pt x="71" y="142"/>
                  </a:lnTo>
                  <a:lnTo>
                    <a:pt x="71" y="142"/>
                  </a:lnTo>
                  <a:lnTo>
                    <a:pt x="71" y="142"/>
                  </a:lnTo>
                  <a:lnTo>
                    <a:pt x="73" y="142"/>
                  </a:lnTo>
                  <a:lnTo>
                    <a:pt x="73" y="140"/>
                  </a:lnTo>
                  <a:lnTo>
                    <a:pt x="73" y="140"/>
                  </a:lnTo>
                  <a:lnTo>
                    <a:pt x="73" y="140"/>
                  </a:lnTo>
                  <a:lnTo>
                    <a:pt x="73" y="138"/>
                  </a:lnTo>
                  <a:lnTo>
                    <a:pt x="73" y="138"/>
                  </a:lnTo>
                  <a:lnTo>
                    <a:pt x="73" y="135"/>
                  </a:lnTo>
                  <a:lnTo>
                    <a:pt x="73" y="135"/>
                  </a:lnTo>
                  <a:lnTo>
                    <a:pt x="71" y="135"/>
                  </a:lnTo>
                  <a:lnTo>
                    <a:pt x="71" y="135"/>
                  </a:lnTo>
                  <a:lnTo>
                    <a:pt x="71" y="135"/>
                  </a:lnTo>
                  <a:lnTo>
                    <a:pt x="71" y="135"/>
                  </a:lnTo>
                  <a:lnTo>
                    <a:pt x="71" y="138"/>
                  </a:lnTo>
                  <a:lnTo>
                    <a:pt x="71" y="138"/>
                  </a:lnTo>
                  <a:lnTo>
                    <a:pt x="71" y="138"/>
                  </a:lnTo>
                  <a:lnTo>
                    <a:pt x="68" y="140"/>
                  </a:lnTo>
                  <a:lnTo>
                    <a:pt x="68" y="140"/>
                  </a:lnTo>
                  <a:lnTo>
                    <a:pt x="68" y="140"/>
                  </a:lnTo>
                  <a:lnTo>
                    <a:pt x="66" y="140"/>
                  </a:lnTo>
                  <a:lnTo>
                    <a:pt x="64" y="142"/>
                  </a:lnTo>
                  <a:lnTo>
                    <a:pt x="61" y="142"/>
                  </a:lnTo>
                  <a:lnTo>
                    <a:pt x="61" y="142"/>
                  </a:lnTo>
                  <a:lnTo>
                    <a:pt x="59" y="140"/>
                  </a:lnTo>
                  <a:lnTo>
                    <a:pt x="59" y="140"/>
                  </a:lnTo>
                  <a:lnTo>
                    <a:pt x="59" y="140"/>
                  </a:lnTo>
                  <a:lnTo>
                    <a:pt x="57" y="140"/>
                  </a:lnTo>
                  <a:lnTo>
                    <a:pt x="54" y="138"/>
                  </a:lnTo>
                  <a:lnTo>
                    <a:pt x="54" y="138"/>
                  </a:lnTo>
                  <a:lnTo>
                    <a:pt x="54" y="135"/>
                  </a:lnTo>
                  <a:lnTo>
                    <a:pt x="54" y="135"/>
                  </a:lnTo>
                  <a:lnTo>
                    <a:pt x="54" y="133"/>
                  </a:lnTo>
                  <a:lnTo>
                    <a:pt x="52" y="133"/>
                  </a:lnTo>
                  <a:lnTo>
                    <a:pt x="52" y="133"/>
                  </a:lnTo>
                  <a:lnTo>
                    <a:pt x="52" y="133"/>
                  </a:lnTo>
                  <a:lnTo>
                    <a:pt x="52" y="131"/>
                  </a:lnTo>
                  <a:lnTo>
                    <a:pt x="49" y="131"/>
                  </a:lnTo>
                  <a:lnTo>
                    <a:pt x="45" y="131"/>
                  </a:lnTo>
                  <a:lnTo>
                    <a:pt x="42" y="131"/>
                  </a:lnTo>
                  <a:lnTo>
                    <a:pt x="42" y="128"/>
                  </a:lnTo>
                  <a:lnTo>
                    <a:pt x="42" y="128"/>
                  </a:lnTo>
                  <a:lnTo>
                    <a:pt x="40" y="128"/>
                  </a:lnTo>
                  <a:lnTo>
                    <a:pt x="40" y="126"/>
                  </a:lnTo>
                  <a:lnTo>
                    <a:pt x="40" y="126"/>
                  </a:lnTo>
                  <a:lnTo>
                    <a:pt x="38" y="126"/>
                  </a:lnTo>
                  <a:lnTo>
                    <a:pt x="35" y="128"/>
                  </a:lnTo>
                  <a:lnTo>
                    <a:pt x="31" y="128"/>
                  </a:lnTo>
                  <a:lnTo>
                    <a:pt x="31" y="128"/>
                  </a:lnTo>
                  <a:lnTo>
                    <a:pt x="28" y="128"/>
                  </a:lnTo>
                  <a:lnTo>
                    <a:pt x="28" y="128"/>
                  </a:lnTo>
                  <a:lnTo>
                    <a:pt x="23" y="133"/>
                  </a:lnTo>
                  <a:lnTo>
                    <a:pt x="23" y="133"/>
                  </a:lnTo>
                  <a:lnTo>
                    <a:pt x="23" y="133"/>
                  </a:lnTo>
                  <a:lnTo>
                    <a:pt x="21" y="135"/>
                  </a:lnTo>
                  <a:lnTo>
                    <a:pt x="21" y="135"/>
                  </a:lnTo>
                  <a:lnTo>
                    <a:pt x="21" y="135"/>
                  </a:lnTo>
                  <a:lnTo>
                    <a:pt x="19" y="135"/>
                  </a:lnTo>
                  <a:lnTo>
                    <a:pt x="12" y="133"/>
                  </a:lnTo>
                  <a:lnTo>
                    <a:pt x="4" y="133"/>
                  </a:lnTo>
                  <a:lnTo>
                    <a:pt x="4" y="135"/>
                  </a:lnTo>
                  <a:lnTo>
                    <a:pt x="4" y="138"/>
                  </a:lnTo>
                  <a:lnTo>
                    <a:pt x="7" y="138"/>
                  </a:lnTo>
                  <a:lnTo>
                    <a:pt x="7" y="138"/>
                  </a:lnTo>
                  <a:lnTo>
                    <a:pt x="9" y="140"/>
                  </a:lnTo>
                  <a:lnTo>
                    <a:pt x="9" y="140"/>
                  </a:lnTo>
                  <a:lnTo>
                    <a:pt x="9" y="142"/>
                  </a:lnTo>
                  <a:lnTo>
                    <a:pt x="9" y="142"/>
                  </a:lnTo>
                  <a:lnTo>
                    <a:pt x="9" y="145"/>
                  </a:lnTo>
                  <a:lnTo>
                    <a:pt x="7" y="145"/>
                  </a:lnTo>
                  <a:lnTo>
                    <a:pt x="7" y="147"/>
                  </a:lnTo>
                  <a:lnTo>
                    <a:pt x="2" y="147"/>
                  </a:lnTo>
                  <a:lnTo>
                    <a:pt x="2" y="147"/>
                  </a:lnTo>
                  <a:lnTo>
                    <a:pt x="2" y="147"/>
                  </a:lnTo>
                  <a:lnTo>
                    <a:pt x="0" y="150"/>
                  </a:lnTo>
                  <a:lnTo>
                    <a:pt x="0" y="152"/>
                  </a:lnTo>
                  <a:lnTo>
                    <a:pt x="0" y="154"/>
                  </a:lnTo>
                  <a:lnTo>
                    <a:pt x="0" y="157"/>
                  </a:lnTo>
                  <a:lnTo>
                    <a:pt x="0" y="157"/>
                  </a:lnTo>
                  <a:lnTo>
                    <a:pt x="0" y="159"/>
                  </a:lnTo>
                  <a:lnTo>
                    <a:pt x="2" y="159"/>
                  </a:lnTo>
                  <a:lnTo>
                    <a:pt x="2" y="159"/>
                  </a:lnTo>
                  <a:lnTo>
                    <a:pt x="4" y="159"/>
                  </a:lnTo>
                  <a:lnTo>
                    <a:pt x="4" y="159"/>
                  </a:lnTo>
                  <a:lnTo>
                    <a:pt x="4" y="159"/>
                  </a:lnTo>
                  <a:lnTo>
                    <a:pt x="7" y="159"/>
                  </a:lnTo>
                  <a:lnTo>
                    <a:pt x="7" y="159"/>
                  </a:lnTo>
                  <a:lnTo>
                    <a:pt x="9" y="157"/>
                  </a:lnTo>
                  <a:lnTo>
                    <a:pt x="9" y="157"/>
                  </a:lnTo>
                  <a:lnTo>
                    <a:pt x="12" y="157"/>
                  </a:lnTo>
                  <a:lnTo>
                    <a:pt x="12" y="157"/>
                  </a:lnTo>
                  <a:lnTo>
                    <a:pt x="12" y="157"/>
                  </a:lnTo>
                  <a:lnTo>
                    <a:pt x="12" y="157"/>
                  </a:lnTo>
                  <a:lnTo>
                    <a:pt x="12" y="157"/>
                  </a:lnTo>
                  <a:lnTo>
                    <a:pt x="14" y="154"/>
                  </a:lnTo>
                  <a:lnTo>
                    <a:pt x="14" y="157"/>
                  </a:lnTo>
                  <a:lnTo>
                    <a:pt x="14" y="157"/>
                  </a:lnTo>
                  <a:lnTo>
                    <a:pt x="16" y="157"/>
                  </a:lnTo>
                  <a:lnTo>
                    <a:pt x="16" y="159"/>
                  </a:lnTo>
                  <a:lnTo>
                    <a:pt x="16" y="161"/>
                  </a:lnTo>
                  <a:lnTo>
                    <a:pt x="14" y="166"/>
                  </a:lnTo>
                  <a:lnTo>
                    <a:pt x="14" y="168"/>
                  </a:lnTo>
                  <a:lnTo>
                    <a:pt x="12" y="180"/>
                  </a:lnTo>
                  <a:lnTo>
                    <a:pt x="12" y="180"/>
                  </a:lnTo>
                  <a:lnTo>
                    <a:pt x="14" y="183"/>
                  </a:lnTo>
                  <a:lnTo>
                    <a:pt x="16" y="185"/>
                  </a:lnTo>
                  <a:lnTo>
                    <a:pt x="16" y="187"/>
                  </a:lnTo>
                  <a:lnTo>
                    <a:pt x="16" y="187"/>
                  </a:lnTo>
                  <a:lnTo>
                    <a:pt x="16" y="192"/>
                  </a:lnTo>
                  <a:lnTo>
                    <a:pt x="16" y="194"/>
                  </a:lnTo>
                  <a:lnTo>
                    <a:pt x="16" y="194"/>
                  </a:lnTo>
                  <a:lnTo>
                    <a:pt x="14" y="194"/>
                  </a:lnTo>
                  <a:lnTo>
                    <a:pt x="14" y="194"/>
                  </a:lnTo>
                  <a:lnTo>
                    <a:pt x="9" y="194"/>
                  </a:lnTo>
                  <a:lnTo>
                    <a:pt x="9" y="194"/>
                  </a:lnTo>
                  <a:lnTo>
                    <a:pt x="9" y="197"/>
                  </a:lnTo>
                  <a:lnTo>
                    <a:pt x="7" y="197"/>
                  </a:lnTo>
                  <a:lnTo>
                    <a:pt x="7" y="199"/>
                  </a:lnTo>
                  <a:lnTo>
                    <a:pt x="9" y="199"/>
                  </a:lnTo>
                  <a:lnTo>
                    <a:pt x="9" y="199"/>
                  </a:lnTo>
                  <a:lnTo>
                    <a:pt x="9" y="202"/>
                  </a:lnTo>
                  <a:lnTo>
                    <a:pt x="12" y="204"/>
                  </a:lnTo>
                  <a:lnTo>
                    <a:pt x="12" y="204"/>
                  </a:lnTo>
                  <a:lnTo>
                    <a:pt x="14" y="206"/>
                  </a:lnTo>
                  <a:lnTo>
                    <a:pt x="14" y="209"/>
                  </a:lnTo>
                  <a:lnTo>
                    <a:pt x="14" y="211"/>
                  </a:lnTo>
                  <a:lnTo>
                    <a:pt x="16" y="213"/>
                  </a:lnTo>
                  <a:lnTo>
                    <a:pt x="16" y="213"/>
                  </a:lnTo>
                  <a:lnTo>
                    <a:pt x="19" y="213"/>
                  </a:lnTo>
                  <a:lnTo>
                    <a:pt x="19" y="213"/>
                  </a:lnTo>
                  <a:lnTo>
                    <a:pt x="19" y="213"/>
                  </a:lnTo>
                  <a:lnTo>
                    <a:pt x="19" y="211"/>
                  </a:lnTo>
                  <a:lnTo>
                    <a:pt x="21" y="211"/>
                  </a:lnTo>
                  <a:lnTo>
                    <a:pt x="21" y="209"/>
                  </a:lnTo>
                  <a:lnTo>
                    <a:pt x="21" y="209"/>
                  </a:lnTo>
                  <a:lnTo>
                    <a:pt x="21" y="209"/>
                  </a:lnTo>
                  <a:lnTo>
                    <a:pt x="21" y="209"/>
                  </a:lnTo>
                  <a:lnTo>
                    <a:pt x="23" y="209"/>
                  </a:lnTo>
                  <a:lnTo>
                    <a:pt x="26" y="209"/>
                  </a:lnTo>
                  <a:lnTo>
                    <a:pt x="28" y="209"/>
                  </a:lnTo>
                  <a:lnTo>
                    <a:pt x="31" y="209"/>
                  </a:lnTo>
                  <a:lnTo>
                    <a:pt x="33" y="209"/>
                  </a:lnTo>
                  <a:lnTo>
                    <a:pt x="35" y="209"/>
                  </a:lnTo>
                  <a:lnTo>
                    <a:pt x="35" y="209"/>
                  </a:lnTo>
                  <a:lnTo>
                    <a:pt x="35" y="206"/>
                  </a:lnTo>
                  <a:lnTo>
                    <a:pt x="38" y="206"/>
                  </a:lnTo>
                  <a:lnTo>
                    <a:pt x="40" y="204"/>
                  </a:lnTo>
                  <a:lnTo>
                    <a:pt x="40" y="204"/>
                  </a:lnTo>
                  <a:lnTo>
                    <a:pt x="42" y="204"/>
                  </a:lnTo>
                  <a:lnTo>
                    <a:pt x="42" y="204"/>
                  </a:lnTo>
                  <a:lnTo>
                    <a:pt x="45" y="204"/>
                  </a:lnTo>
                  <a:lnTo>
                    <a:pt x="45" y="206"/>
                  </a:lnTo>
                  <a:lnTo>
                    <a:pt x="47" y="206"/>
                  </a:lnTo>
                  <a:lnTo>
                    <a:pt x="49" y="206"/>
                  </a:lnTo>
                  <a:lnTo>
                    <a:pt x="49" y="206"/>
                  </a:lnTo>
                  <a:lnTo>
                    <a:pt x="52" y="209"/>
                  </a:lnTo>
                  <a:lnTo>
                    <a:pt x="52" y="209"/>
                  </a:lnTo>
                  <a:lnTo>
                    <a:pt x="54" y="211"/>
                  </a:lnTo>
                  <a:lnTo>
                    <a:pt x="54" y="211"/>
                  </a:lnTo>
                  <a:lnTo>
                    <a:pt x="54" y="213"/>
                  </a:lnTo>
                  <a:lnTo>
                    <a:pt x="57" y="218"/>
                  </a:lnTo>
                  <a:lnTo>
                    <a:pt x="57" y="218"/>
                  </a:lnTo>
                  <a:lnTo>
                    <a:pt x="57" y="221"/>
                  </a:lnTo>
                  <a:lnTo>
                    <a:pt x="59" y="221"/>
                  </a:lnTo>
                  <a:lnTo>
                    <a:pt x="59" y="221"/>
                  </a:lnTo>
                  <a:lnTo>
                    <a:pt x="61" y="221"/>
                  </a:lnTo>
                  <a:lnTo>
                    <a:pt x="61" y="221"/>
                  </a:lnTo>
                  <a:lnTo>
                    <a:pt x="64" y="218"/>
                  </a:lnTo>
                  <a:lnTo>
                    <a:pt x="64" y="218"/>
                  </a:lnTo>
                  <a:lnTo>
                    <a:pt x="66" y="218"/>
                  </a:lnTo>
                  <a:lnTo>
                    <a:pt x="66" y="221"/>
                  </a:lnTo>
                  <a:lnTo>
                    <a:pt x="68" y="221"/>
                  </a:lnTo>
                  <a:lnTo>
                    <a:pt x="68" y="225"/>
                  </a:lnTo>
                  <a:lnTo>
                    <a:pt x="68" y="225"/>
                  </a:lnTo>
                  <a:lnTo>
                    <a:pt x="71" y="225"/>
                  </a:lnTo>
                  <a:lnTo>
                    <a:pt x="71" y="225"/>
                  </a:lnTo>
                  <a:lnTo>
                    <a:pt x="73" y="225"/>
                  </a:lnTo>
                  <a:lnTo>
                    <a:pt x="73" y="225"/>
                  </a:lnTo>
                  <a:lnTo>
                    <a:pt x="75" y="225"/>
                  </a:lnTo>
                  <a:lnTo>
                    <a:pt x="75" y="223"/>
                  </a:lnTo>
                  <a:lnTo>
                    <a:pt x="78" y="223"/>
                  </a:lnTo>
                  <a:lnTo>
                    <a:pt x="80" y="223"/>
                  </a:lnTo>
                  <a:lnTo>
                    <a:pt x="80" y="221"/>
                  </a:lnTo>
                  <a:lnTo>
                    <a:pt x="83" y="221"/>
                  </a:lnTo>
                  <a:lnTo>
                    <a:pt x="83" y="221"/>
                  </a:lnTo>
                  <a:lnTo>
                    <a:pt x="83" y="223"/>
                  </a:lnTo>
                  <a:lnTo>
                    <a:pt x="85" y="223"/>
                  </a:lnTo>
                  <a:lnTo>
                    <a:pt x="87" y="223"/>
                  </a:lnTo>
                  <a:lnTo>
                    <a:pt x="90" y="223"/>
                  </a:lnTo>
                  <a:lnTo>
                    <a:pt x="92" y="223"/>
                  </a:lnTo>
                  <a:lnTo>
                    <a:pt x="92" y="223"/>
                  </a:lnTo>
                  <a:lnTo>
                    <a:pt x="92" y="221"/>
                  </a:lnTo>
                  <a:lnTo>
                    <a:pt x="92" y="221"/>
                  </a:lnTo>
                  <a:lnTo>
                    <a:pt x="92" y="221"/>
                  </a:lnTo>
                  <a:lnTo>
                    <a:pt x="92" y="221"/>
                  </a:lnTo>
                  <a:lnTo>
                    <a:pt x="97" y="218"/>
                  </a:lnTo>
                  <a:lnTo>
                    <a:pt x="97" y="218"/>
                  </a:lnTo>
                  <a:lnTo>
                    <a:pt x="99" y="218"/>
                  </a:lnTo>
                  <a:lnTo>
                    <a:pt x="99" y="218"/>
                  </a:lnTo>
                  <a:lnTo>
                    <a:pt x="99" y="221"/>
                  </a:lnTo>
                  <a:lnTo>
                    <a:pt x="99" y="223"/>
                  </a:lnTo>
                  <a:lnTo>
                    <a:pt x="97" y="223"/>
                  </a:lnTo>
                  <a:lnTo>
                    <a:pt x="99" y="225"/>
                  </a:lnTo>
                  <a:lnTo>
                    <a:pt x="99" y="225"/>
                  </a:lnTo>
                  <a:lnTo>
                    <a:pt x="99" y="225"/>
                  </a:lnTo>
                  <a:lnTo>
                    <a:pt x="99" y="225"/>
                  </a:lnTo>
                  <a:lnTo>
                    <a:pt x="102" y="225"/>
                  </a:lnTo>
                  <a:lnTo>
                    <a:pt x="102" y="225"/>
                  </a:lnTo>
                  <a:lnTo>
                    <a:pt x="102" y="223"/>
                  </a:lnTo>
                  <a:lnTo>
                    <a:pt x="104" y="223"/>
                  </a:lnTo>
                  <a:lnTo>
                    <a:pt x="106" y="223"/>
                  </a:lnTo>
                  <a:lnTo>
                    <a:pt x="106" y="223"/>
                  </a:lnTo>
                  <a:lnTo>
                    <a:pt x="106" y="225"/>
                  </a:lnTo>
                  <a:lnTo>
                    <a:pt x="109" y="228"/>
                  </a:lnTo>
                  <a:lnTo>
                    <a:pt x="109" y="230"/>
                  </a:lnTo>
                  <a:lnTo>
                    <a:pt x="109" y="230"/>
                  </a:lnTo>
                  <a:lnTo>
                    <a:pt x="109" y="230"/>
                  </a:lnTo>
                  <a:lnTo>
                    <a:pt x="109" y="232"/>
                  </a:lnTo>
                  <a:lnTo>
                    <a:pt x="106" y="232"/>
                  </a:lnTo>
                  <a:lnTo>
                    <a:pt x="106" y="232"/>
                  </a:lnTo>
                  <a:lnTo>
                    <a:pt x="106" y="232"/>
                  </a:lnTo>
                  <a:lnTo>
                    <a:pt x="104" y="232"/>
                  </a:lnTo>
                  <a:lnTo>
                    <a:pt x="104" y="235"/>
                  </a:lnTo>
                  <a:lnTo>
                    <a:pt x="104" y="235"/>
                  </a:lnTo>
                  <a:lnTo>
                    <a:pt x="104" y="235"/>
                  </a:lnTo>
                  <a:lnTo>
                    <a:pt x="104" y="237"/>
                  </a:lnTo>
                  <a:lnTo>
                    <a:pt x="106" y="237"/>
                  </a:lnTo>
                  <a:lnTo>
                    <a:pt x="106" y="239"/>
                  </a:lnTo>
                  <a:lnTo>
                    <a:pt x="106" y="239"/>
                  </a:lnTo>
                  <a:lnTo>
                    <a:pt x="106" y="239"/>
                  </a:lnTo>
                  <a:lnTo>
                    <a:pt x="106" y="242"/>
                  </a:lnTo>
                  <a:lnTo>
                    <a:pt x="106" y="242"/>
                  </a:lnTo>
                  <a:lnTo>
                    <a:pt x="106" y="244"/>
                  </a:lnTo>
                  <a:lnTo>
                    <a:pt x="109" y="247"/>
                  </a:lnTo>
                  <a:lnTo>
                    <a:pt x="109" y="249"/>
                  </a:lnTo>
                  <a:lnTo>
                    <a:pt x="113" y="254"/>
                  </a:lnTo>
                  <a:lnTo>
                    <a:pt x="113" y="254"/>
                  </a:lnTo>
                  <a:lnTo>
                    <a:pt x="118" y="256"/>
                  </a:lnTo>
                  <a:lnTo>
                    <a:pt x="120" y="256"/>
                  </a:lnTo>
                  <a:lnTo>
                    <a:pt x="120" y="256"/>
                  </a:lnTo>
                  <a:lnTo>
                    <a:pt x="120" y="258"/>
                  </a:lnTo>
                  <a:lnTo>
                    <a:pt x="120" y="261"/>
                  </a:lnTo>
                  <a:lnTo>
                    <a:pt x="120" y="261"/>
                  </a:lnTo>
                  <a:lnTo>
                    <a:pt x="120" y="263"/>
                  </a:lnTo>
                  <a:lnTo>
                    <a:pt x="118" y="263"/>
                  </a:lnTo>
                  <a:lnTo>
                    <a:pt x="118" y="263"/>
                  </a:lnTo>
                  <a:lnTo>
                    <a:pt x="118" y="266"/>
                  </a:lnTo>
                  <a:lnTo>
                    <a:pt x="116" y="266"/>
                  </a:lnTo>
                  <a:lnTo>
                    <a:pt x="116" y="266"/>
                  </a:lnTo>
                  <a:lnTo>
                    <a:pt x="118" y="268"/>
                  </a:lnTo>
                  <a:lnTo>
                    <a:pt x="118" y="273"/>
                  </a:lnTo>
                  <a:lnTo>
                    <a:pt x="118" y="275"/>
                  </a:lnTo>
                  <a:lnTo>
                    <a:pt x="120" y="277"/>
                  </a:lnTo>
                  <a:lnTo>
                    <a:pt x="120" y="280"/>
                  </a:lnTo>
                  <a:lnTo>
                    <a:pt x="120" y="282"/>
                  </a:lnTo>
                  <a:lnTo>
                    <a:pt x="123" y="284"/>
                  </a:lnTo>
                  <a:lnTo>
                    <a:pt x="123" y="289"/>
                  </a:lnTo>
                  <a:lnTo>
                    <a:pt x="128" y="301"/>
                  </a:lnTo>
                  <a:lnTo>
                    <a:pt x="130" y="303"/>
                  </a:lnTo>
                  <a:lnTo>
                    <a:pt x="130" y="306"/>
                  </a:lnTo>
                  <a:lnTo>
                    <a:pt x="132" y="308"/>
                  </a:lnTo>
                  <a:lnTo>
                    <a:pt x="135" y="313"/>
                  </a:lnTo>
                  <a:lnTo>
                    <a:pt x="137" y="313"/>
                  </a:lnTo>
                  <a:lnTo>
                    <a:pt x="137" y="313"/>
                  </a:lnTo>
                  <a:lnTo>
                    <a:pt x="137" y="315"/>
                  </a:lnTo>
                  <a:lnTo>
                    <a:pt x="142" y="320"/>
                  </a:lnTo>
                  <a:lnTo>
                    <a:pt x="147" y="325"/>
                  </a:lnTo>
                  <a:lnTo>
                    <a:pt x="149" y="325"/>
                  </a:lnTo>
                  <a:lnTo>
                    <a:pt x="149" y="327"/>
                  </a:lnTo>
                  <a:lnTo>
                    <a:pt x="149" y="327"/>
                  </a:lnTo>
                  <a:lnTo>
                    <a:pt x="149" y="327"/>
                  </a:lnTo>
                  <a:lnTo>
                    <a:pt x="149" y="329"/>
                  </a:lnTo>
                  <a:lnTo>
                    <a:pt x="149" y="332"/>
                  </a:lnTo>
                  <a:lnTo>
                    <a:pt x="151" y="332"/>
                  </a:lnTo>
                  <a:lnTo>
                    <a:pt x="151" y="332"/>
                  </a:lnTo>
                  <a:lnTo>
                    <a:pt x="154" y="332"/>
                  </a:lnTo>
                  <a:lnTo>
                    <a:pt x="154" y="332"/>
                  </a:lnTo>
                  <a:lnTo>
                    <a:pt x="154" y="332"/>
                  </a:lnTo>
                  <a:lnTo>
                    <a:pt x="156" y="332"/>
                  </a:lnTo>
                  <a:lnTo>
                    <a:pt x="158" y="334"/>
                  </a:lnTo>
                  <a:lnTo>
                    <a:pt x="161" y="334"/>
                  </a:lnTo>
                  <a:lnTo>
                    <a:pt x="163" y="334"/>
                  </a:lnTo>
                  <a:lnTo>
                    <a:pt x="165" y="337"/>
                  </a:lnTo>
                  <a:lnTo>
                    <a:pt x="170" y="344"/>
                  </a:lnTo>
                  <a:lnTo>
                    <a:pt x="180" y="353"/>
                  </a:lnTo>
                  <a:lnTo>
                    <a:pt x="180" y="355"/>
                  </a:lnTo>
                  <a:lnTo>
                    <a:pt x="182" y="358"/>
                  </a:lnTo>
                  <a:lnTo>
                    <a:pt x="182" y="360"/>
                  </a:lnTo>
                  <a:lnTo>
                    <a:pt x="182" y="360"/>
                  </a:lnTo>
                  <a:lnTo>
                    <a:pt x="184" y="363"/>
                  </a:lnTo>
                  <a:lnTo>
                    <a:pt x="184" y="365"/>
                  </a:lnTo>
                  <a:lnTo>
                    <a:pt x="184" y="365"/>
                  </a:lnTo>
                  <a:lnTo>
                    <a:pt x="184" y="367"/>
                  </a:lnTo>
                  <a:lnTo>
                    <a:pt x="182" y="367"/>
                  </a:lnTo>
                  <a:lnTo>
                    <a:pt x="182" y="365"/>
                  </a:lnTo>
                  <a:lnTo>
                    <a:pt x="180" y="363"/>
                  </a:lnTo>
                  <a:lnTo>
                    <a:pt x="180" y="363"/>
                  </a:lnTo>
                  <a:lnTo>
                    <a:pt x="180" y="363"/>
                  </a:lnTo>
                  <a:lnTo>
                    <a:pt x="177" y="365"/>
                  </a:lnTo>
                  <a:lnTo>
                    <a:pt x="177" y="367"/>
                  </a:lnTo>
                  <a:lnTo>
                    <a:pt x="175" y="367"/>
                  </a:lnTo>
                  <a:lnTo>
                    <a:pt x="175" y="367"/>
                  </a:lnTo>
                  <a:lnTo>
                    <a:pt x="173" y="370"/>
                  </a:lnTo>
                  <a:lnTo>
                    <a:pt x="170" y="370"/>
                  </a:lnTo>
                  <a:lnTo>
                    <a:pt x="170" y="370"/>
                  </a:lnTo>
                  <a:lnTo>
                    <a:pt x="170" y="370"/>
                  </a:lnTo>
                  <a:lnTo>
                    <a:pt x="168" y="372"/>
                  </a:lnTo>
                  <a:lnTo>
                    <a:pt x="170" y="372"/>
                  </a:lnTo>
                  <a:lnTo>
                    <a:pt x="170" y="374"/>
                  </a:lnTo>
                  <a:lnTo>
                    <a:pt x="173" y="377"/>
                  </a:lnTo>
                  <a:lnTo>
                    <a:pt x="173" y="377"/>
                  </a:lnTo>
                  <a:lnTo>
                    <a:pt x="175" y="377"/>
                  </a:lnTo>
                  <a:lnTo>
                    <a:pt x="175" y="374"/>
                  </a:lnTo>
                  <a:lnTo>
                    <a:pt x="175" y="374"/>
                  </a:lnTo>
                  <a:lnTo>
                    <a:pt x="175" y="374"/>
                  </a:lnTo>
                  <a:lnTo>
                    <a:pt x="177" y="372"/>
                  </a:lnTo>
                  <a:lnTo>
                    <a:pt x="177" y="372"/>
                  </a:lnTo>
                  <a:lnTo>
                    <a:pt x="177" y="372"/>
                  </a:lnTo>
                  <a:lnTo>
                    <a:pt x="180" y="374"/>
                  </a:lnTo>
                  <a:lnTo>
                    <a:pt x="180" y="374"/>
                  </a:lnTo>
                  <a:lnTo>
                    <a:pt x="180" y="377"/>
                  </a:lnTo>
                  <a:lnTo>
                    <a:pt x="177" y="379"/>
                  </a:lnTo>
                  <a:lnTo>
                    <a:pt x="175" y="381"/>
                  </a:lnTo>
                  <a:lnTo>
                    <a:pt x="175" y="381"/>
                  </a:lnTo>
                  <a:lnTo>
                    <a:pt x="175" y="384"/>
                  </a:lnTo>
                  <a:lnTo>
                    <a:pt x="173" y="384"/>
                  </a:lnTo>
                  <a:lnTo>
                    <a:pt x="173" y="386"/>
                  </a:lnTo>
                  <a:lnTo>
                    <a:pt x="173" y="386"/>
                  </a:lnTo>
                  <a:lnTo>
                    <a:pt x="173" y="386"/>
                  </a:lnTo>
                  <a:lnTo>
                    <a:pt x="173" y="386"/>
                  </a:lnTo>
                  <a:lnTo>
                    <a:pt x="173" y="386"/>
                  </a:lnTo>
                  <a:lnTo>
                    <a:pt x="173" y="389"/>
                  </a:lnTo>
                  <a:lnTo>
                    <a:pt x="173" y="389"/>
                  </a:lnTo>
                  <a:lnTo>
                    <a:pt x="175" y="391"/>
                  </a:lnTo>
                  <a:lnTo>
                    <a:pt x="175" y="391"/>
                  </a:lnTo>
                  <a:lnTo>
                    <a:pt x="173" y="391"/>
                  </a:lnTo>
                  <a:lnTo>
                    <a:pt x="173" y="393"/>
                  </a:lnTo>
                  <a:lnTo>
                    <a:pt x="173" y="393"/>
                  </a:lnTo>
                  <a:lnTo>
                    <a:pt x="170" y="393"/>
                  </a:lnTo>
                  <a:lnTo>
                    <a:pt x="168" y="393"/>
                  </a:lnTo>
                  <a:lnTo>
                    <a:pt x="168" y="393"/>
                  </a:lnTo>
                  <a:lnTo>
                    <a:pt x="168" y="396"/>
                  </a:lnTo>
                  <a:lnTo>
                    <a:pt x="168" y="398"/>
                  </a:lnTo>
                  <a:lnTo>
                    <a:pt x="173" y="400"/>
                  </a:lnTo>
                  <a:lnTo>
                    <a:pt x="173" y="400"/>
                  </a:lnTo>
                  <a:lnTo>
                    <a:pt x="173" y="403"/>
                  </a:lnTo>
                  <a:lnTo>
                    <a:pt x="173" y="403"/>
                  </a:lnTo>
                  <a:lnTo>
                    <a:pt x="173" y="405"/>
                  </a:lnTo>
                  <a:lnTo>
                    <a:pt x="173" y="405"/>
                  </a:lnTo>
                  <a:lnTo>
                    <a:pt x="175" y="408"/>
                  </a:lnTo>
                  <a:lnTo>
                    <a:pt x="175" y="408"/>
                  </a:lnTo>
                  <a:lnTo>
                    <a:pt x="187" y="405"/>
                  </a:lnTo>
                  <a:lnTo>
                    <a:pt x="189" y="408"/>
                  </a:lnTo>
                  <a:lnTo>
                    <a:pt x="191" y="410"/>
                  </a:lnTo>
                  <a:lnTo>
                    <a:pt x="196" y="412"/>
                  </a:lnTo>
                  <a:lnTo>
                    <a:pt x="199" y="410"/>
                  </a:lnTo>
                  <a:lnTo>
                    <a:pt x="201" y="408"/>
                  </a:lnTo>
                  <a:lnTo>
                    <a:pt x="201" y="408"/>
                  </a:lnTo>
                  <a:lnTo>
                    <a:pt x="201" y="408"/>
                  </a:lnTo>
                  <a:lnTo>
                    <a:pt x="199" y="405"/>
                  </a:lnTo>
                  <a:lnTo>
                    <a:pt x="199" y="405"/>
                  </a:lnTo>
                  <a:lnTo>
                    <a:pt x="199" y="403"/>
                  </a:lnTo>
                  <a:lnTo>
                    <a:pt x="199" y="403"/>
                  </a:lnTo>
                  <a:lnTo>
                    <a:pt x="199" y="400"/>
                  </a:lnTo>
                  <a:lnTo>
                    <a:pt x="196" y="400"/>
                  </a:lnTo>
                  <a:lnTo>
                    <a:pt x="196" y="398"/>
                  </a:lnTo>
                  <a:lnTo>
                    <a:pt x="196" y="398"/>
                  </a:lnTo>
                  <a:lnTo>
                    <a:pt x="196" y="396"/>
                  </a:lnTo>
                  <a:lnTo>
                    <a:pt x="196" y="393"/>
                  </a:lnTo>
                  <a:lnTo>
                    <a:pt x="194" y="389"/>
                  </a:lnTo>
                  <a:lnTo>
                    <a:pt x="194" y="384"/>
                  </a:lnTo>
                  <a:lnTo>
                    <a:pt x="194" y="384"/>
                  </a:lnTo>
                  <a:lnTo>
                    <a:pt x="194" y="381"/>
                  </a:lnTo>
                  <a:lnTo>
                    <a:pt x="194" y="379"/>
                  </a:lnTo>
                  <a:lnTo>
                    <a:pt x="194" y="379"/>
                  </a:lnTo>
                  <a:lnTo>
                    <a:pt x="196" y="379"/>
                  </a:lnTo>
                  <a:lnTo>
                    <a:pt x="196" y="377"/>
                  </a:lnTo>
                  <a:lnTo>
                    <a:pt x="196" y="377"/>
                  </a:lnTo>
                  <a:lnTo>
                    <a:pt x="196" y="377"/>
                  </a:lnTo>
                  <a:lnTo>
                    <a:pt x="199" y="379"/>
                  </a:lnTo>
                  <a:lnTo>
                    <a:pt x="201" y="379"/>
                  </a:lnTo>
                  <a:lnTo>
                    <a:pt x="201" y="379"/>
                  </a:lnTo>
                  <a:lnTo>
                    <a:pt x="203" y="379"/>
                  </a:lnTo>
                  <a:lnTo>
                    <a:pt x="203" y="377"/>
                  </a:lnTo>
                  <a:lnTo>
                    <a:pt x="203" y="377"/>
                  </a:lnTo>
                  <a:lnTo>
                    <a:pt x="206" y="377"/>
                  </a:lnTo>
                  <a:lnTo>
                    <a:pt x="206" y="377"/>
                  </a:lnTo>
                  <a:lnTo>
                    <a:pt x="210" y="381"/>
                  </a:lnTo>
                  <a:lnTo>
                    <a:pt x="213" y="381"/>
                  </a:lnTo>
                  <a:lnTo>
                    <a:pt x="213" y="381"/>
                  </a:lnTo>
                  <a:lnTo>
                    <a:pt x="215" y="379"/>
                  </a:lnTo>
                  <a:lnTo>
                    <a:pt x="215" y="377"/>
                  </a:lnTo>
                  <a:lnTo>
                    <a:pt x="215" y="377"/>
                  </a:lnTo>
                  <a:lnTo>
                    <a:pt x="215" y="374"/>
                  </a:lnTo>
                  <a:lnTo>
                    <a:pt x="213" y="374"/>
                  </a:lnTo>
                  <a:lnTo>
                    <a:pt x="210" y="374"/>
                  </a:lnTo>
                  <a:lnTo>
                    <a:pt x="210" y="372"/>
                  </a:lnTo>
                  <a:lnTo>
                    <a:pt x="210" y="372"/>
                  </a:lnTo>
                  <a:lnTo>
                    <a:pt x="210" y="372"/>
                  </a:lnTo>
                  <a:lnTo>
                    <a:pt x="213" y="372"/>
                  </a:lnTo>
                  <a:lnTo>
                    <a:pt x="213" y="370"/>
                  </a:lnTo>
                  <a:lnTo>
                    <a:pt x="215" y="370"/>
                  </a:lnTo>
                  <a:lnTo>
                    <a:pt x="215" y="370"/>
                  </a:lnTo>
                  <a:lnTo>
                    <a:pt x="215" y="367"/>
                  </a:lnTo>
                  <a:lnTo>
                    <a:pt x="213" y="367"/>
                  </a:lnTo>
                  <a:lnTo>
                    <a:pt x="210" y="367"/>
                  </a:lnTo>
                  <a:lnTo>
                    <a:pt x="210" y="365"/>
                  </a:lnTo>
                  <a:lnTo>
                    <a:pt x="210" y="365"/>
                  </a:lnTo>
                  <a:lnTo>
                    <a:pt x="210" y="363"/>
                  </a:lnTo>
                  <a:lnTo>
                    <a:pt x="210" y="360"/>
                  </a:lnTo>
                  <a:lnTo>
                    <a:pt x="210" y="360"/>
                  </a:lnTo>
                  <a:lnTo>
                    <a:pt x="213" y="363"/>
                  </a:lnTo>
                  <a:lnTo>
                    <a:pt x="213" y="363"/>
                  </a:lnTo>
                  <a:lnTo>
                    <a:pt x="215" y="363"/>
                  </a:lnTo>
                  <a:lnTo>
                    <a:pt x="215" y="363"/>
                  </a:lnTo>
                  <a:lnTo>
                    <a:pt x="215" y="365"/>
                  </a:lnTo>
                  <a:lnTo>
                    <a:pt x="215" y="365"/>
                  </a:lnTo>
                  <a:lnTo>
                    <a:pt x="215" y="365"/>
                  </a:lnTo>
                  <a:lnTo>
                    <a:pt x="218" y="367"/>
                  </a:lnTo>
                  <a:lnTo>
                    <a:pt x="218" y="367"/>
                  </a:lnTo>
                  <a:lnTo>
                    <a:pt x="218" y="367"/>
                  </a:lnTo>
                  <a:lnTo>
                    <a:pt x="222" y="365"/>
                  </a:lnTo>
                  <a:lnTo>
                    <a:pt x="225" y="365"/>
                  </a:lnTo>
                  <a:lnTo>
                    <a:pt x="227" y="365"/>
                  </a:lnTo>
                  <a:lnTo>
                    <a:pt x="227" y="365"/>
                  </a:lnTo>
                  <a:lnTo>
                    <a:pt x="229" y="370"/>
                  </a:lnTo>
                  <a:lnTo>
                    <a:pt x="232" y="372"/>
                  </a:lnTo>
                  <a:lnTo>
                    <a:pt x="232" y="372"/>
                  </a:lnTo>
                  <a:lnTo>
                    <a:pt x="232" y="372"/>
                  </a:lnTo>
                  <a:lnTo>
                    <a:pt x="229" y="372"/>
                  </a:lnTo>
                  <a:lnTo>
                    <a:pt x="229" y="372"/>
                  </a:lnTo>
                  <a:lnTo>
                    <a:pt x="227" y="372"/>
                  </a:lnTo>
                  <a:lnTo>
                    <a:pt x="227" y="372"/>
                  </a:lnTo>
                  <a:lnTo>
                    <a:pt x="227" y="372"/>
                  </a:lnTo>
                  <a:lnTo>
                    <a:pt x="227" y="372"/>
                  </a:lnTo>
                  <a:lnTo>
                    <a:pt x="227" y="372"/>
                  </a:lnTo>
                  <a:lnTo>
                    <a:pt x="227" y="374"/>
                  </a:lnTo>
                  <a:lnTo>
                    <a:pt x="229" y="374"/>
                  </a:lnTo>
                  <a:lnTo>
                    <a:pt x="229" y="377"/>
                  </a:lnTo>
                  <a:lnTo>
                    <a:pt x="229" y="377"/>
                  </a:lnTo>
                  <a:lnTo>
                    <a:pt x="229" y="377"/>
                  </a:lnTo>
                  <a:lnTo>
                    <a:pt x="229" y="377"/>
                  </a:lnTo>
                  <a:lnTo>
                    <a:pt x="227" y="377"/>
                  </a:lnTo>
                  <a:lnTo>
                    <a:pt x="227" y="379"/>
                  </a:lnTo>
                  <a:lnTo>
                    <a:pt x="227" y="379"/>
                  </a:lnTo>
                  <a:lnTo>
                    <a:pt x="227" y="379"/>
                  </a:lnTo>
                  <a:lnTo>
                    <a:pt x="232" y="381"/>
                  </a:lnTo>
                  <a:lnTo>
                    <a:pt x="232" y="381"/>
                  </a:lnTo>
                  <a:lnTo>
                    <a:pt x="234" y="381"/>
                  </a:lnTo>
                  <a:lnTo>
                    <a:pt x="234" y="381"/>
                  </a:lnTo>
                  <a:lnTo>
                    <a:pt x="236" y="381"/>
                  </a:lnTo>
                  <a:lnTo>
                    <a:pt x="236" y="384"/>
                  </a:lnTo>
                  <a:lnTo>
                    <a:pt x="236" y="389"/>
                  </a:lnTo>
                  <a:lnTo>
                    <a:pt x="236" y="389"/>
                  </a:lnTo>
                  <a:lnTo>
                    <a:pt x="239" y="391"/>
                  </a:lnTo>
                  <a:lnTo>
                    <a:pt x="239" y="391"/>
                  </a:lnTo>
                  <a:lnTo>
                    <a:pt x="239" y="391"/>
                  </a:lnTo>
                  <a:lnTo>
                    <a:pt x="241" y="391"/>
                  </a:lnTo>
                  <a:lnTo>
                    <a:pt x="244" y="389"/>
                  </a:lnTo>
                  <a:lnTo>
                    <a:pt x="244" y="386"/>
                  </a:lnTo>
                  <a:lnTo>
                    <a:pt x="244" y="386"/>
                  </a:lnTo>
                  <a:lnTo>
                    <a:pt x="246" y="386"/>
                  </a:lnTo>
                  <a:lnTo>
                    <a:pt x="246" y="386"/>
                  </a:lnTo>
                  <a:lnTo>
                    <a:pt x="248" y="386"/>
                  </a:lnTo>
                  <a:lnTo>
                    <a:pt x="251" y="386"/>
                  </a:lnTo>
                  <a:lnTo>
                    <a:pt x="251" y="384"/>
                  </a:lnTo>
                  <a:lnTo>
                    <a:pt x="251" y="384"/>
                  </a:lnTo>
                  <a:lnTo>
                    <a:pt x="251" y="384"/>
                  </a:lnTo>
                  <a:lnTo>
                    <a:pt x="251" y="381"/>
                  </a:lnTo>
                  <a:lnTo>
                    <a:pt x="248" y="379"/>
                  </a:lnTo>
                  <a:lnTo>
                    <a:pt x="248" y="379"/>
                  </a:lnTo>
                  <a:lnTo>
                    <a:pt x="248" y="377"/>
                  </a:lnTo>
                  <a:lnTo>
                    <a:pt x="248" y="377"/>
                  </a:lnTo>
                  <a:lnTo>
                    <a:pt x="251" y="377"/>
                  </a:lnTo>
                  <a:lnTo>
                    <a:pt x="251" y="374"/>
                  </a:lnTo>
                  <a:lnTo>
                    <a:pt x="251" y="374"/>
                  </a:lnTo>
                  <a:lnTo>
                    <a:pt x="253" y="374"/>
                  </a:lnTo>
                  <a:lnTo>
                    <a:pt x="253" y="372"/>
                  </a:lnTo>
                  <a:lnTo>
                    <a:pt x="255" y="372"/>
                  </a:lnTo>
                  <a:lnTo>
                    <a:pt x="255" y="372"/>
                  </a:lnTo>
                  <a:lnTo>
                    <a:pt x="258" y="370"/>
                  </a:lnTo>
                  <a:lnTo>
                    <a:pt x="260" y="370"/>
                  </a:lnTo>
                  <a:lnTo>
                    <a:pt x="260" y="367"/>
                  </a:lnTo>
                  <a:lnTo>
                    <a:pt x="263" y="367"/>
                  </a:lnTo>
                  <a:lnTo>
                    <a:pt x="265" y="363"/>
                  </a:lnTo>
                  <a:lnTo>
                    <a:pt x="267" y="360"/>
                  </a:lnTo>
                  <a:lnTo>
                    <a:pt x="267" y="360"/>
                  </a:lnTo>
                  <a:lnTo>
                    <a:pt x="267" y="358"/>
                  </a:lnTo>
                  <a:lnTo>
                    <a:pt x="270" y="358"/>
                  </a:lnTo>
                  <a:lnTo>
                    <a:pt x="272" y="358"/>
                  </a:lnTo>
                  <a:lnTo>
                    <a:pt x="272" y="358"/>
                  </a:lnTo>
                  <a:lnTo>
                    <a:pt x="272" y="358"/>
                  </a:lnTo>
                  <a:lnTo>
                    <a:pt x="274" y="358"/>
                  </a:lnTo>
                  <a:lnTo>
                    <a:pt x="274" y="358"/>
                  </a:lnTo>
                  <a:lnTo>
                    <a:pt x="274" y="358"/>
                  </a:lnTo>
                  <a:lnTo>
                    <a:pt x="277" y="360"/>
                  </a:lnTo>
                  <a:lnTo>
                    <a:pt x="277" y="363"/>
                  </a:lnTo>
                  <a:lnTo>
                    <a:pt x="281" y="365"/>
                  </a:lnTo>
                  <a:lnTo>
                    <a:pt x="284" y="367"/>
                  </a:lnTo>
                  <a:lnTo>
                    <a:pt x="284" y="367"/>
                  </a:lnTo>
                  <a:lnTo>
                    <a:pt x="284" y="370"/>
                  </a:lnTo>
                  <a:lnTo>
                    <a:pt x="284" y="372"/>
                  </a:lnTo>
                  <a:lnTo>
                    <a:pt x="281" y="379"/>
                  </a:lnTo>
                  <a:lnTo>
                    <a:pt x="281" y="381"/>
                  </a:lnTo>
                  <a:lnTo>
                    <a:pt x="281" y="384"/>
                  </a:lnTo>
                  <a:lnTo>
                    <a:pt x="281" y="386"/>
                  </a:lnTo>
                  <a:lnTo>
                    <a:pt x="281" y="389"/>
                  </a:lnTo>
                  <a:lnTo>
                    <a:pt x="284" y="389"/>
                  </a:lnTo>
                  <a:lnTo>
                    <a:pt x="284" y="389"/>
                  </a:lnTo>
                  <a:lnTo>
                    <a:pt x="284" y="391"/>
                  </a:lnTo>
                  <a:lnTo>
                    <a:pt x="284" y="391"/>
                  </a:lnTo>
                  <a:lnTo>
                    <a:pt x="284" y="393"/>
                  </a:lnTo>
                  <a:lnTo>
                    <a:pt x="284" y="393"/>
                  </a:lnTo>
                  <a:lnTo>
                    <a:pt x="284" y="396"/>
                  </a:lnTo>
                  <a:lnTo>
                    <a:pt x="284" y="398"/>
                  </a:lnTo>
                  <a:lnTo>
                    <a:pt x="284" y="398"/>
                  </a:lnTo>
                  <a:lnTo>
                    <a:pt x="284" y="400"/>
                  </a:lnTo>
                  <a:lnTo>
                    <a:pt x="284" y="405"/>
                  </a:lnTo>
                  <a:lnTo>
                    <a:pt x="284" y="405"/>
                  </a:lnTo>
                  <a:lnTo>
                    <a:pt x="284" y="408"/>
                  </a:lnTo>
                  <a:lnTo>
                    <a:pt x="284" y="408"/>
                  </a:lnTo>
                  <a:lnTo>
                    <a:pt x="281" y="410"/>
                  </a:lnTo>
                  <a:lnTo>
                    <a:pt x="281" y="412"/>
                  </a:lnTo>
                  <a:lnTo>
                    <a:pt x="279" y="419"/>
                  </a:lnTo>
                  <a:lnTo>
                    <a:pt x="279" y="422"/>
                  </a:lnTo>
                  <a:lnTo>
                    <a:pt x="279" y="422"/>
                  </a:lnTo>
                  <a:lnTo>
                    <a:pt x="279" y="424"/>
                  </a:lnTo>
                  <a:lnTo>
                    <a:pt x="281" y="424"/>
                  </a:lnTo>
                  <a:lnTo>
                    <a:pt x="281" y="424"/>
                  </a:lnTo>
                  <a:lnTo>
                    <a:pt x="281" y="424"/>
                  </a:lnTo>
                  <a:lnTo>
                    <a:pt x="281" y="426"/>
                  </a:lnTo>
                  <a:lnTo>
                    <a:pt x="279" y="426"/>
                  </a:lnTo>
                  <a:lnTo>
                    <a:pt x="279" y="426"/>
                  </a:lnTo>
                  <a:lnTo>
                    <a:pt x="277" y="426"/>
                  </a:lnTo>
                  <a:lnTo>
                    <a:pt x="277" y="429"/>
                  </a:lnTo>
                  <a:lnTo>
                    <a:pt x="279" y="429"/>
                  </a:lnTo>
                  <a:lnTo>
                    <a:pt x="279" y="429"/>
                  </a:lnTo>
                  <a:lnTo>
                    <a:pt x="279" y="429"/>
                  </a:lnTo>
                  <a:lnTo>
                    <a:pt x="284" y="429"/>
                  </a:lnTo>
                  <a:lnTo>
                    <a:pt x="286" y="429"/>
                  </a:lnTo>
                  <a:lnTo>
                    <a:pt x="289" y="426"/>
                  </a:lnTo>
                  <a:lnTo>
                    <a:pt x="289" y="424"/>
                  </a:lnTo>
                  <a:lnTo>
                    <a:pt x="291" y="422"/>
                  </a:lnTo>
                  <a:lnTo>
                    <a:pt x="293" y="422"/>
                  </a:lnTo>
                  <a:lnTo>
                    <a:pt x="298" y="422"/>
                  </a:lnTo>
                  <a:lnTo>
                    <a:pt x="298" y="419"/>
                  </a:lnTo>
                  <a:lnTo>
                    <a:pt x="298" y="419"/>
                  </a:lnTo>
                  <a:lnTo>
                    <a:pt x="298" y="419"/>
                  </a:lnTo>
                  <a:lnTo>
                    <a:pt x="296" y="417"/>
                  </a:lnTo>
                  <a:lnTo>
                    <a:pt x="293" y="415"/>
                  </a:lnTo>
                  <a:lnTo>
                    <a:pt x="293" y="415"/>
                  </a:lnTo>
                  <a:lnTo>
                    <a:pt x="296" y="412"/>
                  </a:lnTo>
                  <a:lnTo>
                    <a:pt x="296" y="412"/>
                  </a:lnTo>
                  <a:lnTo>
                    <a:pt x="298" y="412"/>
                  </a:lnTo>
                  <a:lnTo>
                    <a:pt x="303" y="415"/>
                  </a:lnTo>
                  <a:lnTo>
                    <a:pt x="303" y="415"/>
                  </a:lnTo>
                  <a:lnTo>
                    <a:pt x="305" y="415"/>
                  </a:lnTo>
                  <a:lnTo>
                    <a:pt x="307" y="412"/>
                  </a:lnTo>
                  <a:lnTo>
                    <a:pt x="307" y="410"/>
                  </a:lnTo>
                  <a:lnTo>
                    <a:pt x="310" y="410"/>
                  </a:lnTo>
                  <a:lnTo>
                    <a:pt x="310" y="412"/>
                  </a:lnTo>
                  <a:lnTo>
                    <a:pt x="310" y="412"/>
                  </a:lnTo>
                  <a:lnTo>
                    <a:pt x="310" y="412"/>
                  </a:lnTo>
                  <a:lnTo>
                    <a:pt x="312" y="412"/>
                  </a:lnTo>
                  <a:lnTo>
                    <a:pt x="312" y="412"/>
                  </a:lnTo>
                  <a:lnTo>
                    <a:pt x="312" y="410"/>
                  </a:lnTo>
                  <a:lnTo>
                    <a:pt x="315" y="410"/>
                  </a:lnTo>
                  <a:lnTo>
                    <a:pt x="315" y="412"/>
                  </a:lnTo>
                  <a:lnTo>
                    <a:pt x="315" y="412"/>
                  </a:lnTo>
                  <a:lnTo>
                    <a:pt x="317" y="415"/>
                  </a:lnTo>
                  <a:lnTo>
                    <a:pt x="317" y="415"/>
                  </a:lnTo>
                  <a:lnTo>
                    <a:pt x="317" y="415"/>
                  </a:lnTo>
                  <a:lnTo>
                    <a:pt x="317" y="415"/>
                  </a:lnTo>
                  <a:lnTo>
                    <a:pt x="319" y="412"/>
                  </a:lnTo>
                  <a:lnTo>
                    <a:pt x="322" y="412"/>
                  </a:lnTo>
                  <a:lnTo>
                    <a:pt x="326" y="410"/>
                  </a:lnTo>
                  <a:lnTo>
                    <a:pt x="326" y="408"/>
                  </a:lnTo>
                  <a:lnTo>
                    <a:pt x="326" y="408"/>
                  </a:lnTo>
                  <a:lnTo>
                    <a:pt x="329" y="408"/>
                  </a:lnTo>
                  <a:lnTo>
                    <a:pt x="329" y="408"/>
                  </a:lnTo>
                  <a:lnTo>
                    <a:pt x="329" y="408"/>
                  </a:lnTo>
                  <a:lnTo>
                    <a:pt x="331" y="405"/>
                  </a:lnTo>
                  <a:lnTo>
                    <a:pt x="336" y="405"/>
                  </a:lnTo>
                  <a:lnTo>
                    <a:pt x="336" y="405"/>
                  </a:lnTo>
                  <a:lnTo>
                    <a:pt x="338" y="400"/>
                  </a:lnTo>
                  <a:lnTo>
                    <a:pt x="341" y="400"/>
                  </a:lnTo>
                  <a:lnTo>
                    <a:pt x="341" y="400"/>
                  </a:lnTo>
                  <a:lnTo>
                    <a:pt x="343" y="403"/>
                  </a:lnTo>
                  <a:lnTo>
                    <a:pt x="343" y="403"/>
                  </a:lnTo>
                  <a:lnTo>
                    <a:pt x="345" y="400"/>
                  </a:lnTo>
                  <a:lnTo>
                    <a:pt x="345" y="398"/>
                  </a:lnTo>
                  <a:lnTo>
                    <a:pt x="348" y="396"/>
                  </a:lnTo>
                  <a:lnTo>
                    <a:pt x="348" y="396"/>
                  </a:lnTo>
                  <a:lnTo>
                    <a:pt x="350" y="393"/>
                  </a:lnTo>
                  <a:lnTo>
                    <a:pt x="350" y="391"/>
                  </a:lnTo>
                  <a:lnTo>
                    <a:pt x="350" y="386"/>
                  </a:lnTo>
                  <a:lnTo>
                    <a:pt x="348" y="384"/>
                  </a:lnTo>
                  <a:lnTo>
                    <a:pt x="348" y="384"/>
                  </a:lnTo>
                  <a:lnTo>
                    <a:pt x="345" y="381"/>
                  </a:lnTo>
                  <a:lnTo>
                    <a:pt x="343" y="381"/>
                  </a:lnTo>
                  <a:lnTo>
                    <a:pt x="345" y="377"/>
                  </a:lnTo>
                  <a:lnTo>
                    <a:pt x="345" y="374"/>
                  </a:lnTo>
                  <a:lnTo>
                    <a:pt x="343" y="372"/>
                  </a:lnTo>
                  <a:lnTo>
                    <a:pt x="348" y="374"/>
                  </a:lnTo>
                  <a:lnTo>
                    <a:pt x="348" y="372"/>
                  </a:lnTo>
                  <a:lnTo>
                    <a:pt x="348" y="367"/>
                  </a:lnTo>
                  <a:lnTo>
                    <a:pt x="348" y="365"/>
                  </a:lnTo>
                  <a:lnTo>
                    <a:pt x="352" y="363"/>
                  </a:lnTo>
                  <a:lnTo>
                    <a:pt x="350" y="363"/>
                  </a:lnTo>
                  <a:lnTo>
                    <a:pt x="348" y="363"/>
                  </a:lnTo>
                  <a:lnTo>
                    <a:pt x="348" y="360"/>
                  </a:lnTo>
                  <a:lnTo>
                    <a:pt x="348" y="360"/>
                  </a:lnTo>
                  <a:lnTo>
                    <a:pt x="348" y="360"/>
                  </a:lnTo>
                  <a:lnTo>
                    <a:pt x="350" y="358"/>
                  </a:lnTo>
                  <a:lnTo>
                    <a:pt x="350" y="358"/>
                  </a:lnTo>
                  <a:lnTo>
                    <a:pt x="350" y="358"/>
                  </a:lnTo>
                  <a:lnTo>
                    <a:pt x="350" y="355"/>
                  </a:lnTo>
                  <a:lnTo>
                    <a:pt x="352" y="355"/>
                  </a:lnTo>
                  <a:lnTo>
                    <a:pt x="352" y="355"/>
                  </a:lnTo>
                  <a:lnTo>
                    <a:pt x="350" y="353"/>
                  </a:lnTo>
                  <a:lnTo>
                    <a:pt x="348" y="353"/>
                  </a:lnTo>
                  <a:lnTo>
                    <a:pt x="348" y="353"/>
                  </a:lnTo>
                  <a:lnTo>
                    <a:pt x="345" y="351"/>
                  </a:lnTo>
                  <a:lnTo>
                    <a:pt x="345" y="351"/>
                  </a:lnTo>
                  <a:lnTo>
                    <a:pt x="345" y="348"/>
                  </a:lnTo>
                  <a:lnTo>
                    <a:pt x="343" y="346"/>
                  </a:lnTo>
                  <a:lnTo>
                    <a:pt x="345" y="344"/>
                  </a:lnTo>
                  <a:lnTo>
                    <a:pt x="348" y="337"/>
                  </a:lnTo>
                  <a:lnTo>
                    <a:pt x="345" y="337"/>
                  </a:lnTo>
                  <a:lnTo>
                    <a:pt x="343" y="337"/>
                  </a:lnTo>
                  <a:lnTo>
                    <a:pt x="343" y="332"/>
                  </a:lnTo>
                  <a:lnTo>
                    <a:pt x="343" y="332"/>
                  </a:lnTo>
                  <a:lnTo>
                    <a:pt x="343" y="332"/>
                  </a:lnTo>
                  <a:lnTo>
                    <a:pt x="341" y="332"/>
                  </a:lnTo>
                  <a:lnTo>
                    <a:pt x="338" y="332"/>
                  </a:lnTo>
                  <a:lnTo>
                    <a:pt x="338" y="329"/>
                  </a:lnTo>
                  <a:lnTo>
                    <a:pt x="338" y="329"/>
                  </a:lnTo>
                  <a:lnTo>
                    <a:pt x="338" y="327"/>
                  </a:lnTo>
                  <a:lnTo>
                    <a:pt x="338" y="327"/>
                  </a:lnTo>
                  <a:lnTo>
                    <a:pt x="338" y="327"/>
                  </a:lnTo>
                  <a:lnTo>
                    <a:pt x="336" y="327"/>
                  </a:lnTo>
                  <a:lnTo>
                    <a:pt x="336" y="327"/>
                  </a:lnTo>
                  <a:lnTo>
                    <a:pt x="334" y="327"/>
                  </a:lnTo>
                  <a:lnTo>
                    <a:pt x="334" y="327"/>
                  </a:lnTo>
                  <a:lnTo>
                    <a:pt x="334" y="327"/>
                  </a:lnTo>
                  <a:lnTo>
                    <a:pt x="334" y="325"/>
                  </a:lnTo>
                  <a:lnTo>
                    <a:pt x="334" y="325"/>
                  </a:lnTo>
                  <a:lnTo>
                    <a:pt x="331" y="322"/>
                  </a:lnTo>
                  <a:lnTo>
                    <a:pt x="331" y="322"/>
                  </a:lnTo>
                  <a:lnTo>
                    <a:pt x="329" y="322"/>
                  </a:lnTo>
                  <a:lnTo>
                    <a:pt x="329" y="320"/>
                  </a:lnTo>
                  <a:lnTo>
                    <a:pt x="329" y="320"/>
                  </a:lnTo>
                  <a:lnTo>
                    <a:pt x="322" y="320"/>
                  </a:lnTo>
                  <a:lnTo>
                    <a:pt x="319" y="322"/>
                  </a:lnTo>
                  <a:lnTo>
                    <a:pt x="317" y="322"/>
                  </a:lnTo>
                  <a:lnTo>
                    <a:pt x="317" y="325"/>
                  </a:lnTo>
                  <a:lnTo>
                    <a:pt x="317" y="325"/>
                  </a:lnTo>
                  <a:lnTo>
                    <a:pt x="317" y="327"/>
                  </a:lnTo>
                  <a:lnTo>
                    <a:pt x="317" y="327"/>
                  </a:lnTo>
                  <a:lnTo>
                    <a:pt x="317" y="327"/>
                  </a:lnTo>
                  <a:lnTo>
                    <a:pt x="317" y="329"/>
                  </a:lnTo>
                  <a:lnTo>
                    <a:pt x="317" y="329"/>
                  </a:lnTo>
                  <a:lnTo>
                    <a:pt x="317" y="329"/>
                  </a:lnTo>
                  <a:lnTo>
                    <a:pt x="317" y="329"/>
                  </a:lnTo>
                  <a:lnTo>
                    <a:pt x="312" y="332"/>
                  </a:lnTo>
                  <a:lnTo>
                    <a:pt x="307" y="329"/>
                  </a:lnTo>
                  <a:lnTo>
                    <a:pt x="305" y="327"/>
                  </a:lnTo>
                  <a:lnTo>
                    <a:pt x="303" y="327"/>
                  </a:lnTo>
                  <a:lnTo>
                    <a:pt x="303" y="325"/>
                  </a:lnTo>
                  <a:lnTo>
                    <a:pt x="300" y="325"/>
                  </a:lnTo>
                  <a:lnTo>
                    <a:pt x="300" y="322"/>
                  </a:lnTo>
                  <a:lnTo>
                    <a:pt x="300" y="320"/>
                  </a:lnTo>
                  <a:lnTo>
                    <a:pt x="298" y="320"/>
                  </a:lnTo>
                  <a:lnTo>
                    <a:pt x="298" y="318"/>
                  </a:lnTo>
                  <a:lnTo>
                    <a:pt x="291" y="315"/>
                  </a:lnTo>
                  <a:lnTo>
                    <a:pt x="291" y="315"/>
                  </a:lnTo>
                  <a:lnTo>
                    <a:pt x="289" y="315"/>
                  </a:lnTo>
                  <a:lnTo>
                    <a:pt x="289" y="315"/>
                  </a:lnTo>
                  <a:lnTo>
                    <a:pt x="289" y="318"/>
                  </a:lnTo>
                  <a:lnTo>
                    <a:pt x="289" y="318"/>
                  </a:lnTo>
                  <a:lnTo>
                    <a:pt x="286" y="318"/>
                  </a:lnTo>
                  <a:lnTo>
                    <a:pt x="279" y="318"/>
                  </a:lnTo>
                  <a:lnTo>
                    <a:pt x="277" y="320"/>
                  </a:lnTo>
                  <a:lnTo>
                    <a:pt x="274" y="318"/>
                  </a:lnTo>
                  <a:lnTo>
                    <a:pt x="274" y="318"/>
                  </a:lnTo>
                  <a:lnTo>
                    <a:pt x="274" y="318"/>
                  </a:lnTo>
                  <a:lnTo>
                    <a:pt x="274" y="315"/>
                  </a:lnTo>
                  <a:lnTo>
                    <a:pt x="274" y="315"/>
                  </a:lnTo>
                  <a:lnTo>
                    <a:pt x="272" y="313"/>
                  </a:lnTo>
                  <a:lnTo>
                    <a:pt x="272" y="313"/>
                  </a:lnTo>
                  <a:lnTo>
                    <a:pt x="272" y="313"/>
                  </a:lnTo>
                  <a:lnTo>
                    <a:pt x="272" y="310"/>
                  </a:lnTo>
                  <a:lnTo>
                    <a:pt x="274" y="308"/>
                  </a:lnTo>
                  <a:lnTo>
                    <a:pt x="274" y="306"/>
                  </a:lnTo>
                  <a:lnTo>
                    <a:pt x="277" y="306"/>
                  </a:lnTo>
                  <a:lnTo>
                    <a:pt x="277" y="306"/>
                  </a:lnTo>
                  <a:lnTo>
                    <a:pt x="279" y="303"/>
                  </a:lnTo>
                  <a:lnTo>
                    <a:pt x="279" y="303"/>
                  </a:lnTo>
                  <a:lnTo>
                    <a:pt x="281" y="303"/>
                  </a:lnTo>
                  <a:lnTo>
                    <a:pt x="281" y="301"/>
                  </a:lnTo>
                  <a:lnTo>
                    <a:pt x="281" y="299"/>
                  </a:lnTo>
                  <a:lnTo>
                    <a:pt x="284" y="299"/>
                  </a:lnTo>
                  <a:lnTo>
                    <a:pt x="284" y="296"/>
                  </a:lnTo>
                  <a:lnTo>
                    <a:pt x="284" y="294"/>
                  </a:lnTo>
                  <a:lnTo>
                    <a:pt x="284" y="294"/>
                  </a:lnTo>
                  <a:lnTo>
                    <a:pt x="284" y="292"/>
                  </a:lnTo>
                  <a:lnTo>
                    <a:pt x="284" y="292"/>
                  </a:lnTo>
                  <a:lnTo>
                    <a:pt x="284" y="284"/>
                  </a:lnTo>
                  <a:lnTo>
                    <a:pt x="284" y="282"/>
                  </a:lnTo>
                  <a:lnTo>
                    <a:pt x="284" y="282"/>
                  </a:lnTo>
                  <a:lnTo>
                    <a:pt x="284" y="280"/>
                  </a:lnTo>
                  <a:lnTo>
                    <a:pt x="286" y="277"/>
                  </a:lnTo>
                  <a:lnTo>
                    <a:pt x="289" y="277"/>
                  </a:lnTo>
                  <a:lnTo>
                    <a:pt x="291" y="275"/>
                  </a:lnTo>
                  <a:lnTo>
                    <a:pt x="293" y="275"/>
                  </a:lnTo>
                  <a:lnTo>
                    <a:pt x="296" y="275"/>
                  </a:lnTo>
                  <a:lnTo>
                    <a:pt x="298" y="273"/>
                  </a:lnTo>
                  <a:lnTo>
                    <a:pt x="298" y="273"/>
                  </a:lnTo>
                  <a:lnTo>
                    <a:pt x="298" y="273"/>
                  </a:lnTo>
                  <a:lnTo>
                    <a:pt x="305" y="273"/>
                  </a:lnTo>
                  <a:lnTo>
                    <a:pt x="305" y="275"/>
                  </a:lnTo>
                  <a:lnTo>
                    <a:pt x="307" y="275"/>
                  </a:lnTo>
                  <a:lnTo>
                    <a:pt x="307" y="275"/>
                  </a:lnTo>
                  <a:lnTo>
                    <a:pt x="312" y="273"/>
                  </a:lnTo>
                  <a:lnTo>
                    <a:pt x="315" y="270"/>
                  </a:lnTo>
                  <a:lnTo>
                    <a:pt x="315" y="268"/>
                  </a:lnTo>
                  <a:lnTo>
                    <a:pt x="315" y="268"/>
                  </a:lnTo>
                  <a:lnTo>
                    <a:pt x="315" y="268"/>
                  </a:lnTo>
                  <a:lnTo>
                    <a:pt x="315" y="266"/>
                  </a:lnTo>
                  <a:lnTo>
                    <a:pt x="315" y="263"/>
                  </a:lnTo>
                  <a:lnTo>
                    <a:pt x="310" y="261"/>
                  </a:lnTo>
                  <a:lnTo>
                    <a:pt x="310" y="258"/>
                  </a:lnTo>
                  <a:lnTo>
                    <a:pt x="312" y="258"/>
                  </a:lnTo>
                  <a:lnTo>
                    <a:pt x="312" y="256"/>
                  </a:lnTo>
                  <a:lnTo>
                    <a:pt x="310" y="251"/>
                  </a:lnTo>
                  <a:lnTo>
                    <a:pt x="307" y="244"/>
                  </a:lnTo>
                  <a:lnTo>
                    <a:pt x="307" y="244"/>
                  </a:lnTo>
                  <a:lnTo>
                    <a:pt x="307" y="242"/>
                  </a:lnTo>
                  <a:lnTo>
                    <a:pt x="305" y="242"/>
                  </a:lnTo>
                  <a:lnTo>
                    <a:pt x="305" y="242"/>
                  </a:lnTo>
                  <a:lnTo>
                    <a:pt x="305" y="242"/>
                  </a:lnTo>
                  <a:lnTo>
                    <a:pt x="305" y="242"/>
                  </a:lnTo>
                  <a:lnTo>
                    <a:pt x="307" y="239"/>
                  </a:lnTo>
                  <a:lnTo>
                    <a:pt x="307" y="239"/>
                  </a:lnTo>
                  <a:lnTo>
                    <a:pt x="305" y="221"/>
                  </a:lnTo>
                  <a:lnTo>
                    <a:pt x="305" y="218"/>
                  </a:lnTo>
                  <a:lnTo>
                    <a:pt x="307" y="218"/>
                  </a:lnTo>
                  <a:lnTo>
                    <a:pt x="307" y="216"/>
                  </a:lnTo>
                  <a:lnTo>
                    <a:pt x="307" y="213"/>
                  </a:lnTo>
                  <a:lnTo>
                    <a:pt x="305" y="213"/>
                  </a:lnTo>
                  <a:lnTo>
                    <a:pt x="305" y="211"/>
                  </a:lnTo>
                  <a:lnTo>
                    <a:pt x="305" y="209"/>
                  </a:lnTo>
                  <a:lnTo>
                    <a:pt x="305" y="206"/>
                  </a:lnTo>
                  <a:lnTo>
                    <a:pt x="305" y="206"/>
                  </a:lnTo>
                  <a:lnTo>
                    <a:pt x="307" y="204"/>
                  </a:lnTo>
                  <a:lnTo>
                    <a:pt x="307" y="204"/>
                  </a:lnTo>
                  <a:lnTo>
                    <a:pt x="307" y="202"/>
                  </a:lnTo>
                  <a:lnTo>
                    <a:pt x="305" y="202"/>
                  </a:lnTo>
                  <a:lnTo>
                    <a:pt x="303" y="202"/>
                  </a:lnTo>
                  <a:lnTo>
                    <a:pt x="298" y="202"/>
                  </a:lnTo>
                  <a:lnTo>
                    <a:pt x="298" y="202"/>
                  </a:lnTo>
                  <a:lnTo>
                    <a:pt x="298" y="199"/>
                  </a:lnTo>
                  <a:lnTo>
                    <a:pt x="303" y="194"/>
                  </a:lnTo>
                  <a:lnTo>
                    <a:pt x="305" y="192"/>
                  </a:lnTo>
                  <a:lnTo>
                    <a:pt x="303" y="192"/>
                  </a:lnTo>
                  <a:lnTo>
                    <a:pt x="298" y="192"/>
                  </a:lnTo>
                  <a:lnTo>
                    <a:pt x="298" y="190"/>
                  </a:lnTo>
                  <a:lnTo>
                    <a:pt x="298" y="190"/>
                  </a:lnTo>
                  <a:lnTo>
                    <a:pt x="298" y="190"/>
                  </a:lnTo>
                  <a:lnTo>
                    <a:pt x="298" y="187"/>
                  </a:lnTo>
                  <a:lnTo>
                    <a:pt x="298" y="185"/>
                  </a:lnTo>
                  <a:lnTo>
                    <a:pt x="298" y="185"/>
                  </a:lnTo>
                  <a:lnTo>
                    <a:pt x="298" y="183"/>
                  </a:lnTo>
                  <a:lnTo>
                    <a:pt x="298" y="183"/>
                  </a:lnTo>
                  <a:lnTo>
                    <a:pt x="300" y="180"/>
                  </a:lnTo>
                  <a:lnTo>
                    <a:pt x="300" y="180"/>
                  </a:lnTo>
                  <a:lnTo>
                    <a:pt x="303" y="180"/>
                  </a:lnTo>
                  <a:lnTo>
                    <a:pt x="300" y="178"/>
                  </a:lnTo>
                  <a:lnTo>
                    <a:pt x="300" y="176"/>
                  </a:lnTo>
                  <a:lnTo>
                    <a:pt x="300" y="176"/>
                  </a:lnTo>
                  <a:lnTo>
                    <a:pt x="300" y="173"/>
                  </a:lnTo>
                  <a:lnTo>
                    <a:pt x="300" y="171"/>
                  </a:lnTo>
                  <a:lnTo>
                    <a:pt x="303" y="166"/>
                  </a:lnTo>
                  <a:lnTo>
                    <a:pt x="303" y="164"/>
                  </a:lnTo>
                  <a:lnTo>
                    <a:pt x="305" y="164"/>
                  </a:lnTo>
                  <a:lnTo>
                    <a:pt x="305" y="161"/>
                  </a:lnTo>
                  <a:lnTo>
                    <a:pt x="307" y="161"/>
                  </a:lnTo>
                  <a:lnTo>
                    <a:pt x="305" y="159"/>
                  </a:lnTo>
                  <a:lnTo>
                    <a:pt x="305" y="159"/>
                  </a:lnTo>
                  <a:lnTo>
                    <a:pt x="305" y="157"/>
                  </a:lnTo>
                  <a:lnTo>
                    <a:pt x="305" y="157"/>
                  </a:lnTo>
                  <a:lnTo>
                    <a:pt x="307" y="154"/>
                  </a:lnTo>
                  <a:lnTo>
                    <a:pt x="307" y="154"/>
                  </a:lnTo>
                  <a:lnTo>
                    <a:pt x="307" y="157"/>
                  </a:lnTo>
                  <a:lnTo>
                    <a:pt x="310" y="154"/>
                  </a:lnTo>
                  <a:lnTo>
                    <a:pt x="310" y="152"/>
                  </a:lnTo>
                  <a:lnTo>
                    <a:pt x="315" y="135"/>
                  </a:lnTo>
                  <a:lnTo>
                    <a:pt x="315" y="131"/>
                  </a:lnTo>
                  <a:lnTo>
                    <a:pt x="317" y="128"/>
                  </a:lnTo>
                  <a:lnTo>
                    <a:pt x="317" y="128"/>
                  </a:lnTo>
                  <a:lnTo>
                    <a:pt x="322" y="123"/>
                  </a:lnTo>
                  <a:lnTo>
                    <a:pt x="322" y="121"/>
                  </a:lnTo>
                  <a:lnTo>
                    <a:pt x="322" y="121"/>
                  </a:lnTo>
                  <a:lnTo>
                    <a:pt x="322" y="121"/>
                  </a:lnTo>
                  <a:lnTo>
                    <a:pt x="324" y="119"/>
                  </a:lnTo>
                  <a:lnTo>
                    <a:pt x="324" y="119"/>
                  </a:lnTo>
                  <a:lnTo>
                    <a:pt x="324" y="121"/>
                  </a:lnTo>
                  <a:lnTo>
                    <a:pt x="326" y="119"/>
                  </a:lnTo>
                  <a:lnTo>
                    <a:pt x="326" y="119"/>
                  </a:lnTo>
                  <a:lnTo>
                    <a:pt x="326" y="119"/>
                  </a:lnTo>
                  <a:lnTo>
                    <a:pt x="326" y="119"/>
                  </a:lnTo>
                  <a:lnTo>
                    <a:pt x="326" y="119"/>
                  </a:lnTo>
                  <a:lnTo>
                    <a:pt x="326" y="116"/>
                  </a:lnTo>
                  <a:lnTo>
                    <a:pt x="326" y="116"/>
                  </a:lnTo>
                  <a:lnTo>
                    <a:pt x="329" y="116"/>
                  </a:lnTo>
                  <a:lnTo>
                    <a:pt x="334" y="112"/>
                  </a:lnTo>
                  <a:lnTo>
                    <a:pt x="336" y="109"/>
                  </a:lnTo>
                  <a:lnTo>
                    <a:pt x="336" y="107"/>
                  </a:lnTo>
                  <a:lnTo>
                    <a:pt x="338" y="105"/>
                  </a:lnTo>
                  <a:lnTo>
                    <a:pt x="341" y="102"/>
                  </a:lnTo>
                  <a:lnTo>
                    <a:pt x="348" y="95"/>
                  </a:lnTo>
                  <a:lnTo>
                    <a:pt x="352" y="90"/>
                  </a:lnTo>
                  <a:lnTo>
                    <a:pt x="355" y="88"/>
                  </a:lnTo>
                  <a:lnTo>
                    <a:pt x="357" y="81"/>
                  </a:lnTo>
                  <a:lnTo>
                    <a:pt x="357" y="76"/>
                  </a:lnTo>
                  <a:lnTo>
                    <a:pt x="357"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3" name="Freeform 30">
              <a:extLst>
                <a:ext uri="{FF2B5EF4-FFF2-40B4-BE49-F238E27FC236}">
                  <a16:creationId xmlns:a16="http://schemas.microsoft.com/office/drawing/2014/main" id="{FDE7E25D-400E-4A61-81BA-7B1C1FB554E7}"/>
                </a:ext>
              </a:extLst>
            </p:cNvPr>
            <p:cNvSpPr>
              <a:spLocks/>
            </p:cNvSpPr>
            <p:nvPr/>
          </p:nvSpPr>
          <p:spPr bwMode="auto">
            <a:xfrm>
              <a:off x="2166" y="1912"/>
              <a:ext cx="725" cy="575"/>
            </a:xfrm>
            <a:custGeom>
              <a:avLst/>
              <a:gdLst>
                <a:gd name="T0" fmla="*/ 687 w 725"/>
                <a:gd name="T1" fmla="*/ 196 h 575"/>
                <a:gd name="T2" fmla="*/ 637 w 725"/>
                <a:gd name="T3" fmla="*/ 163 h 575"/>
                <a:gd name="T4" fmla="*/ 613 w 725"/>
                <a:gd name="T5" fmla="*/ 127 h 575"/>
                <a:gd name="T6" fmla="*/ 602 w 725"/>
                <a:gd name="T7" fmla="*/ 87 h 575"/>
                <a:gd name="T8" fmla="*/ 569 w 725"/>
                <a:gd name="T9" fmla="*/ 54 h 575"/>
                <a:gd name="T10" fmla="*/ 569 w 725"/>
                <a:gd name="T11" fmla="*/ 35 h 575"/>
                <a:gd name="T12" fmla="*/ 552 w 725"/>
                <a:gd name="T13" fmla="*/ 42 h 575"/>
                <a:gd name="T14" fmla="*/ 497 w 725"/>
                <a:gd name="T15" fmla="*/ 35 h 575"/>
                <a:gd name="T16" fmla="*/ 474 w 725"/>
                <a:gd name="T17" fmla="*/ 18 h 575"/>
                <a:gd name="T18" fmla="*/ 434 w 725"/>
                <a:gd name="T19" fmla="*/ 7 h 575"/>
                <a:gd name="T20" fmla="*/ 379 w 725"/>
                <a:gd name="T21" fmla="*/ 4 h 575"/>
                <a:gd name="T22" fmla="*/ 325 w 725"/>
                <a:gd name="T23" fmla="*/ 30 h 575"/>
                <a:gd name="T24" fmla="*/ 275 w 725"/>
                <a:gd name="T25" fmla="*/ 45 h 575"/>
                <a:gd name="T26" fmla="*/ 116 w 725"/>
                <a:gd name="T27" fmla="*/ 59 h 575"/>
                <a:gd name="T28" fmla="*/ 26 w 725"/>
                <a:gd name="T29" fmla="*/ 94 h 575"/>
                <a:gd name="T30" fmla="*/ 7 w 725"/>
                <a:gd name="T31" fmla="*/ 104 h 575"/>
                <a:gd name="T32" fmla="*/ 3 w 725"/>
                <a:gd name="T33" fmla="*/ 134 h 575"/>
                <a:gd name="T34" fmla="*/ 57 w 725"/>
                <a:gd name="T35" fmla="*/ 111 h 575"/>
                <a:gd name="T36" fmla="*/ 41 w 725"/>
                <a:gd name="T37" fmla="*/ 134 h 575"/>
                <a:gd name="T38" fmla="*/ 36 w 725"/>
                <a:gd name="T39" fmla="*/ 163 h 575"/>
                <a:gd name="T40" fmla="*/ 52 w 725"/>
                <a:gd name="T41" fmla="*/ 175 h 575"/>
                <a:gd name="T42" fmla="*/ 147 w 725"/>
                <a:gd name="T43" fmla="*/ 239 h 575"/>
                <a:gd name="T44" fmla="*/ 228 w 725"/>
                <a:gd name="T45" fmla="*/ 217 h 575"/>
                <a:gd name="T46" fmla="*/ 251 w 725"/>
                <a:gd name="T47" fmla="*/ 224 h 575"/>
                <a:gd name="T48" fmla="*/ 270 w 725"/>
                <a:gd name="T49" fmla="*/ 220 h 575"/>
                <a:gd name="T50" fmla="*/ 197 w 725"/>
                <a:gd name="T51" fmla="*/ 281 h 575"/>
                <a:gd name="T52" fmla="*/ 164 w 725"/>
                <a:gd name="T53" fmla="*/ 293 h 575"/>
                <a:gd name="T54" fmla="*/ 116 w 725"/>
                <a:gd name="T55" fmla="*/ 298 h 575"/>
                <a:gd name="T56" fmla="*/ 95 w 725"/>
                <a:gd name="T57" fmla="*/ 291 h 575"/>
                <a:gd name="T58" fmla="*/ 161 w 725"/>
                <a:gd name="T59" fmla="*/ 381 h 575"/>
                <a:gd name="T60" fmla="*/ 303 w 725"/>
                <a:gd name="T61" fmla="*/ 497 h 575"/>
                <a:gd name="T62" fmla="*/ 391 w 725"/>
                <a:gd name="T63" fmla="*/ 466 h 575"/>
                <a:gd name="T64" fmla="*/ 453 w 725"/>
                <a:gd name="T65" fmla="*/ 428 h 575"/>
                <a:gd name="T66" fmla="*/ 464 w 725"/>
                <a:gd name="T67" fmla="*/ 371 h 575"/>
                <a:gd name="T68" fmla="*/ 448 w 725"/>
                <a:gd name="T69" fmla="*/ 355 h 575"/>
                <a:gd name="T70" fmla="*/ 455 w 725"/>
                <a:gd name="T71" fmla="*/ 345 h 575"/>
                <a:gd name="T72" fmla="*/ 476 w 725"/>
                <a:gd name="T73" fmla="*/ 333 h 575"/>
                <a:gd name="T74" fmla="*/ 481 w 725"/>
                <a:gd name="T75" fmla="*/ 302 h 575"/>
                <a:gd name="T76" fmla="*/ 516 w 725"/>
                <a:gd name="T77" fmla="*/ 305 h 575"/>
                <a:gd name="T78" fmla="*/ 519 w 725"/>
                <a:gd name="T79" fmla="*/ 314 h 575"/>
                <a:gd name="T80" fmla="*/ 524 w 725"/>
                <a:gd name="T81" fmla="*/ 340 h 575"/>
                <a:gd name="T82" fmla="*/ 533 w 725"/>
                <a:gd name="T83" fmla="*/ 378 h 575"/>
                <a:gd name="T84" fmla="*/ 531 w 725"/>
                <a:gd name="T85" fmla="*/ 390 h 575"/>
                <a:gd name="T86" fmla="*/ 512 w 725"/>
                <a:gd name="T87" fmla="*/ 418 h 575"/>
                <a:gd name="T88" fmla="*/ 519 w 725"/>
                <a:gd name="T89" fmla="*/ 445 h 575"/>
                <a:gd name="T90" fmla="*/ 535 w 725"/>
                <a:gd name="T91" fmla="*/ 461 h 575"/>
                <a:gd name="T92" fmla="*/ 550 w 725"/>
                <a:gd name="T93" fmla="*/ 492 h 575"/>
                <a:gd name="T94" fmla="*/ 531 w 725"/>
                <a:gd name="T95" fmla="*/ 544 h 575"/>
                <a:gd name="T96" fmla="*/ 542 w 725"/>
                <a:gd name="T97" fmla="*/ 572 h 575"/>
                <a:gd name="T98" fmla="*/ 559 w 725"/>
                <a:gd name="T99" fmla="*/ 546 h 575"/>
                <a:gd name="T100" fmla="*/ 564 w 725"/>
                <a:gd name="T101" fmla="*/ 568 h 575"/>
                <a:gd name="T102" fmla="*/ 599 w 725"/>
                <a:gd name="T103" fmla="*/ 563 h 575"/>
                <a:gd name="T104" fmla="*/ 604 w 725"/>
                <a:gd name="T105" fmla="*/ 513 h 575"/>
                <a:gd name="T106" fmla="*/ 623 w 725"/>
                <a:gd name="T107" fmla="*/ 508 h 575"/>
                <a:gd name="T108" fmla="*/ 656 w 725"/>
                <a:gd name="T109" fmla="*/ 466 h 575"/>
                <a:gd name="T110" fmla="*/ 632 w 725"/>
                <a:gd name="T111" fmla="*/ 442 h 575"/>
                <a:gd name="T112" fmla="*/ 675 w 725"/>
                <a:gd name="T113" fmla="*/ 407 h 575"/>
                <a:gd name="T114" fmla="*/ 689 w 725"/>
                <a:gd name="T115" fmla="*/ 392 h 575"/>
                <a:gd name="T116" fmla="*/ 651 w 725"/>
                <a:gd name="T117" fmla="*/ 376 h 575"/>
                <a:gd name="T118" fmla="*/ 682 w 725"/>
                <a:gd name="T119" fmla="*/ 317 h 575"/>
                <a:gd name="T120" fmla="*/ 696 w 725"/>
                <a:gd name="T121" fmla="*/ 288 h 575"/>
                <a:gd name="T122" fmla="*/ 715 w 725"/>
                <a:gd name="T123" fmla="*/ 25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575">
                  <a:moveTo>
                    <a:pt x="722" y="234"/>
                  </a:moveTo>
                  <a:lnTo>
                    <a:pt x="720" y="231"/>
                  </a:lnTo>
                  <a:lnTo>
                    <a:pt x="718" y="229"/>
                  </a:lnTo>
                  <a:lnTo>
                    <a:pt x="718" y="229"/>
                  </a:lnTo>
                  <a:lnTo>
                    <a:pt x="715" y="229"/>
                  </a:lnTo>
                  <a:lnTo>
                    <a:pt x="715" y="231"/>
                  </a:lnTo>
                  <a:lnTo>
                    <a:pt x="715" y="231"/>
                  </a:lnTo>
                  <a:lnTo>
                    <a:pt x="713" y="231"/>
                  </a:lnTo>
                  <a:lnTo>
                    <a:pt x="713" y="231"/>
                  </a:lnTo>
                  <a:lnTo>
                    <a:pt x="713" y="229"/>
                  </a:lnTo>
                  <a:lnTo>
                    <a:pt x="713" y="227"/>
                  </a:lnTo>
                  <a:lnTo>
                    <a:pt x="711" y="217"/>
                  </a:lnTo>
                  <a:lnTo>
                    <a:pt x="708" y="210"/>
                  </a:lnTo>
                  <a:lnTo>
                    <a:pt x="708" y="208"/>
                  </a:lnTo>
                  <a:lnTo>
                    <a:pt x="706" y="205"/>
                  </a:lnTo>
                  <a:lnTo>
                    <a:pt x="706" y="205"/>
                  </a:lnTo>
                  <a:lnTo>
                    <a:pt x="706" y="205"/>
                  </a:lnTo>
                  <a:lnTo>
                    <a:pt x="703" y="203"/>
                  </a:lnTo>
                  <a:lnTo>
                    <a:pt x="703" y="203"/>
                  </a:lnTo>
                  <a:lnTo>
                    <a:pt x="701" y="201"/>
                  </a:lnTo>
                  <a:lnTo>
                    <a:pt x="701" y="198"/>
                  </a:lnTo>
                  <a:lnTo>
                    <a:pt x="699" y="196"/>
                  </a:lnTo>
                  <a:lnTo>
                    <a:pt x="699" y="196"/>
                  </a:lnTo>
                  <a:lnTo>
                    <a:pt x="694" y="194"/>
                  </a:lnTo>
                  <a:lnTo>
                    <a:pt x="694" y="194"/>
                  </a:lnTo>
                  <a:lnTo>
                    <a:pt x="692" y="194"/>
                  </a:lnTo>
                  <a:lnTo>
                    <a:pt x="692" y="194"/>
                  </a:lnTo>
                  <a:lnTo>
                    <a:pt x="689" y="194"/>
                  </a:lnTo>
                  <a:lnTo>
                    <a:pt x="689" y="196"/>
                  </a:lnTo>
                  <a:lnTo>
                    <a:pt x="687" y="196"/>
                  </a:lnTo>
                  <a:lnTo>
                    <a:pt x="687" y="194"/>
                  </a:lnTo>
                  <a:lnTo>
                    <a:pt x="684" y="194"/>
                  </a:lnTo>
                  <a:lnTo>
                    <a:pt x="684" y="191"/>
                  </a:lnTo>
                  <a:lnTo>
                    <a:pt x="684" y="189"/>
                  </a:lnTo>
                  <a:lnTo>
                    <a:pt x="684" y="187"/>
                  </a:lnTo>
                  <a:lnTo>
                    <a:pt x="684" y="187"/>
                  </a:lnTo>
                  <a:lnTo>
                    <a:pt x="684" y="184"/>
                  </a:lnTo>
                  <a:lnTo>
                    <a:pt x="682" y="182"/>
                  </a:lnTo>
                  <a:lnTo>
                    <a:pt x="680" y="182"/>
                  </a:lnTo>
                  <a:lnTo>
                    <a:pt x="675" y="177"/>
                  </a:lnTo>
                  <a:lnTo>
                    <a:pt x="670" y="175"/>
                  </a:lnTo>
                  <a:lnTo>
                    <a:pt x="666" y="170"/>
                  </a:lnTo>
                  <a:lnTo>
                    <a:pt x="666" y="170"/>
                  </a:lnTo>
                  <a:lnTo>
                    <a:pt x="663" y="170"/>
                  </a:lnTo>
                  <a:lnTo>
                    <a:pt x="663" y="170"/>
                  </a:lnTo>
                  <a:lnTo>
                    <a:pt x="663" y="172"/>
                  </a:lnTo>
                  <a:lnTo>
                    <a:pt x="663" y="172"/>
                  </a:lnTo>
                  <a:lnTo>
                    <a:pt x="663" y="172"/>
                  </a:lnTo>
                  <a:lnTo>
                    <a:pt x="661" y="172"/>
                  </a:lnTo>
                  <a:lnTo>
                    <a:pt x="661" y="172"/>
                  </a:lnTo>
                  <a:lnTo>
                    <a:pt x="661" y="172"/>
                  </a:lnTo>
                  <a:lnTo>
                    <a:pt x="658" y="172"/>
                  </a:lnTo>
                  <a:lnTo>
                    <a:pt x="658" y="172"/>
                  </a:lnTo>
                  <a:lnTo>
                    <a:pt x="654" y="168"/>
                  </a:lnTo>
                  <a:lnTo>
                    <a:pt x="651" y="163"/>
                  </a:lnTo>
                  <a:lnTo>
                    <a:pt x="649" y="160"/>
                  </a:lnTo>
                  <a:lnTo>
                    <a:pt x="649" y="160"/>
                  </a:lnTo>
                  <a:lnTo>
                    <a:pt x="647" y="160"/>
                  </a:lnTo>
                  <a:lnTo>
                    <a:pt x="637" y="163"/>
                  </a:lnTo>
                  <a:lnTo>
                    <a:pt x="637" y="163"/>
                  </a:lnTo>
                  <a:lnTo>
                    <a:pt x="635" y="160"/>
                  </a:lnTo>
                  <a:lnTo>
                    <a:pt x="632" y="160"/>
                  </a:lnTo>
                  <a:lnTo>
                    <a:pt x="628" y="160"/>
                  </a:lnTo>
                  <a:lnTo>
                    <a:pt x="628" y="158"/>
                  </a:lnTo>
                  <a:lnTo>
                    <a:pt x="628" y="156"/>
                  </a:lnTo>
                  <a:lnTo>
                    <a:pt x="630" y="153"/>
                  </a:lnTo>
                  <a:lnTo>
                    <a:pt x="628" y="153"/>
                  </a:lnTo>
                  <a:lnTo>
                    <a:pt x="628" y="151"/>
                  </a:lnTo>
                  <a:lnTo>
                    <a:pt x="628" y="149"/>
                  </a:lnTo>
                  <a:lnTo>
                    <a:pt x="628" y="146"/>
                  </a:lnTo>
                  <a:lnTo>
                    <a:pt x="628" y="144"/>
                  </a:lnTo>
                  <a:lnTo>
                    <a:pt x="628" y="142"/>
                  </a:lnTo>
                  <a:lnTo>
                    <a:pt x="628" y="139"/>
                  </a:lnTo>
                  <a:lnTo>
                    <a:pt x="625" y="137"/>
                  </a:lnTo>
                  <a:lnTo>
                    <a:pt x="623" y="134"/>
                  </a:lnTo>
                  <a:lnTo>
                    <a:pt x="621" y="134"/>
                  </a:lnTo>
                  <a:lnTo>
                    <a:pt x="621" y="137"/>
                  </a:lnTo>
                  <a:lnTo>
                    <a:pt x="618" y="139"/>
                  </a:lnTo>
                  <a:lnTo>
                    <a:pt x="616" y="139"/>
                  </a:lnTo>
                  <a:lnTo>
                    <a:pt x="616" y="139"/>
                  </a:lnTo>
                  <a:lnTo>
                    <a:pt x="613" y="139"/>
                  </a:lnTo>
                  <a:lnTo>
                    <a:pt x="613" y="139"/>
                  </a:lnTo>
                  <a:lnTo>
                    <a:pt x="613" y="137"/>
                  </a:lnTo>
                  <a:lnTo>
                    <a:pt x="613" y="134"/>
                  </a:lnTo>
                  <a:lnTo>
                    <a:pt x="613" y="132"/>
                  </a:lnTo>
                  <a:lnTo>
                    <a:pt x="613" y="132"/>
                  </a:lnTo>
                  <a:lnTo>
                    <a:pt x="616" y="130"/>
                  </a:lnTo>
                  <a:lnTo>
                    <a:pt x="616" y="130"/>
                  </a:lnTo>
                  <a:lnTo>
                    <a:pt x="616" y="127"/>
                  </a:lnTo>
                  <a:lnTo>
                    <a:pt x="613" y="127"/>
                  </a:lnTo>
                  <a:lnTo>
                    <a:pt x="613" y="127"/>
                  </a:lnTo>
                  <a:lnTo>
                    <a:pt x="613" y="125"/>
                  </a:lnTo>
                  <a:lnTo>
                    <a:pt x="609" y="125"/>
                  </a:lnTo>
                  <a:lnTo>
                    <a:pt x="609" y="125"/>
                  </a:lnTo>
                  <a:lnTo>
                    <a:pt x="606" y="123"/>
                  </a:lnTo>
                  <a:lnTo>
                    <a:pt x="606" y="123"/>
                  </a:lnTo>
                  <a:lnTo>
                    <a:pt x="604" y="120"/>
                  </a:lnTo>
                  <a:lnTo>
                    <a:pt x="604" y="118"/>
                  </a:lnTo>
                  <a:lnTo>
                    <a:pt x="604" y="118"/>
                  </a:lnTo>
                  <a:lnTo>
                    <a:pt x="602" y="118"/>
                  </a:lnTo>
                  <a:lnTo>
                    <a:pt x="602" y="116"/>
                  </a:lnTo>
                  <a:lnTo>
                    <a:pt x="597" y="118"/>
                  </a:lnTo>
                  <a:lnTo>
                    <a:pt x="597" y="116"/>
                  </a:lnTo>
                  <a:lnTo>
                    <a:pt x="597" y="116"/>
                  </a:lnTo>
                  <a:lnTo>
                    <a:pt x="599" y="111"/>
                  </a:lnTo>
                  <a:lnTo>
                    <a:pt x="599" y="108"/>
                  </a:lnTo>
                  <a:lnTo>
                    <a:pt x="599" y="106"/>
                  </a:lnTo>
                  <a:lnTo>
                    <a:pt x="599" y="104"/>
                  </a:lnTo>
                  <a:lnTo>
                    <a:pt x="599" y="101"/>
                  </a:lnTo>
                  <a:lnTo>
                    <a:pt x="599" y="101"/>
                  </a:lnTo>
                  <a:lnTo>
                    <a:pt x="602" y="99"/>
                  </a:lnTo>
                  <a:lnTo>
                    <a:pt x="604" y="99"/>
                  </a:lnTo>
                  <a:lnTo>
                    <a:pt x="604" y="99"/>
                  </a:lnTo>
                  <a:lnTo>
                    <a:pt x="604" y="97"/>
                  </a:lnTo>
                  <a:lnTo>
                    <a:pt x="604" y="94"/>
                  </a:lnTo>
                  <a:lnTo>
                    <a:pt x="604" y="92"/>
                  </a:lnTo>
                  <a:lnTo>
                    <a:pt x="602" y="89"/>
                  </a:lnTo>
                  <a:lnTo>
                    <a:pt x="602" y="89"/>
                  </a:lnTo>
                  <a:lnTo>
                    <a:pt x="602" y="89"/>
                  </a:lnTo>
                  <a:lnTo>
                    <a:pt x="602" y="87"/>
                  </a:lnTo>
                  <a:lnTo>
                    <a:pt x="602" y="85"/>
                  </a:lnTo>
                  <a:lnTo>
                    <a:pt x="602" y="82"/>
                  </a:lnTo>
                  <a:lnTo>
                    <a:pt x="597" y="78"/>
                  </a:lnTo>
                  <a:lnTo>
                    <a:pt x="597" y="75"/>
                  </a:lnTo>
                  <a:lnTo>
                    <a:pt x="595" y="78"/>
                  </a:lnTo>
                  <a:lnTo>
                    <a:pt x="595" y="78"/>
                  </a:lnTo>
                  <a:lnTo>
                    <a:pt x="592" y="82"/>
                  </a:lnTo>
                  <a:lnTo>
                    <a:pt x="592" y="82"/>
                  </a:lnTo>
                  <a:lnTo>
                    <a:pt x="592" y="85"/>
                  </a:lnTo>
                  <a:lnTo>
                    <a:pt x="590" y="85"/>
                  </a:lnTo>
                  <a:lnTo>
                    <a:pt x="585" y="87"/>
                  </a:lnTo>
                  <a:lnTo>
                    <a:pt x="585" y="87"/>
                  </a:lnTo>
                  <a:lnTo>
                    <a:pt x="583" y="87"/>
                  </a:lnTo>
                  <a:lnTo>
                    <a:pt x="580" y="82"/>
                  </a:lnTo>
                  <a:lnTo>
                    <a:pt x="580" y="82"/>
                  </a:lnTo>
                  <a:lnTo>
                    <a:pt x="580" y="80"/>
                  </a:lnTo>
                  <a:lnTo>
                    <a:pt x="578" y="80"/>
                  </a:lnTo>
                  <a:lnTo>
                    <a:pt x="578" y="78"/>
                  </a:lnTo>
                  <a:lnTo>
                    <a:pt x="576" y="78"/>
                  </a:lnTo>
                  <a:lnTo>
                    <a:pt x="576" y="75"/>
                  </a:lnTo>
                  <a:lnTo>
                    <a:pt x="573" y="75"/>
                  </a:lnTo>
                  <a:lnTo>
                    <a:pt x="573" y="73"/>
                  </a:lnTo>
                  <a:lnTo>
                    <a:pt x="571" y="73"/>
                  </a:lnTo>
                  <a:lnTo>
                    <a:pt x="569" y="71"/>
                  </a:lnTo>
                  <a:lnTo>
                    <a:pt x="569" y="71"/>
                  </a:lnTo>
                  <a:lnTo>
                    <a:pt x="569" y="68"/>
                  </a:lnTo>
                  <a:lnTo>
                    <a:pt x="566" y="63"/>
                  </a:lnTo>
                  <a:lnTo>
                    <a:pt x="566" y="63"/>
                  </a:lnTo>
                  <a:lnTo>
                    <a:pt x="566" y="61"/>
                  </a:lnTo>
                  <a:lnTo>
                    <a:pt x="569" y="54"/>
                  </a:lnTo>
                  <a:lnTo>
                    <a:pt x="569" y="52"/>
                  </a:lnTo>
                  <a:lnTo>
                    <a:pt x="571" y="52"/>
                  </a:lnTo>
                  <a:lnTo>
                    <a:pt x="571" y="49"/>
                  </a:lnTo>
                  <a:lnTo>
                    <a:pt x="571" y="49"/>
                  </a:lnTo>
                  <a:lnTo>
                    <a:pt x="571" y="49"/>
                  </a:lnTo>
                  <a:lnTo>
                    <a:pt x="573" y="47"/>
                  </a:lnTo>
                  <a:lnTo>
                    <a:pt x="573" y="47"/>
                  </a:lnTo>
                  <a:lnTo>
                    <a:pt x="573" y="47"/>
                  </a:lnTo>
                  <a:lnTo>
                    <a:pt x="576" y="47"/>
                  </a:lnTo>
                  <a:lnTo>
                    <a:pt x="578" y="47"/>
                  </a:lnTo>
                  <a:lnTo>
                    <a:pt x="578" y="47"/>
                  </a:lnTo>
                  <a:lnTo>
                    <a:pt x="580" y="47"/>
                  </a:lnTo>
                  <a:lnTo>
                    <a:pt x="580" y="47"/>
                  </a:lnTo>
                  <a:lnTo>
                    <a:pt x="580" y="45"/>
                  </a:lnTo>
                  <a:lnTo>
                    <a:pt x="580" y="45"/>
                  </a:lnTo>
                  <a:lnTo>
                    <a:pt x="580" y="42"/>
                  </a:lnTo>
                  <a:lnTo>
                    <a:pt x="580" y="42"/>
                  </a:lnTo>
                  <a:lnTo>
                    <a:pt x="580" y="40"/>
                  </a:lnTo>
                  <a:lnTo>
                    <a:pt x="578" y="40"/>
                  </a:lnTo>
                  <a:lnTo>
                    <a:pt x="578" y="42"/>
                  </a:lnTo>
                  <a:lnTo>
                    <a:pt x="578" y="42"/>
                  </a:lnTo>
                  <a:lnTo>
                    <a:pt x="576" y="42"/>
                  </a:lnTo>
                  <a:lnTo>
                    <a:pt x="576" y="42"/>
                  </a:lnTo>
                  <a:lnTo>
                    <a:pt x="571" y="40"/>
                  </a:lnTo>
                  <a:lnTo>
                    <a:pt x="569" y="40"/>
                  </a:lnTo>
                  <a:lnTo>
                    <a:pt x="569" y="40"/>
                  </a:lnTo>
                  <a:lnTo>
                    <a:pt x="566" y="37"/>
                  </a:lnTo>
                  <a:lnTo>
                    <a:pt x="566" y="37"/>
                  </a:lnTo>
                  <a:lnTo>
                    <a:pt x="566" y="37"/>
                  </a:lnTo>
                  <a:lnTo>
                    <a:pt x="569" y="35"/>
                  </a:lnTo>
                  <a:lnTo>
                    <a:pt x="569" y="30"/>
                  </a:lnTo>
                  <a:lnTo>
                    <a:pt x="569" y="28"/>
                  </a:lnTo>
                  <a:lnTo>
                    <a:pt x="569" y="28"/>
                  </a:lnTo>
                  <a:lnTo>
                    <a:pt x="569" y="28"/>
                  </a:lnTo>
                  <a:lnTo>
                    <a:pt x="569" y="26"/>
                  </a:lnTo>
                  <a:lnTo>
                    <a:pt x="569" y="26"/>
                  </a:lnTo>
                  <a:lnTo>
                    <a:pt x="566" y="26"/>
                  </a:lnTo>
                  <a:lnTo>
                    <a:pt x="566" y="26"/>
                  </a:lnTo>
                  <a:lnTo>
                    <a:pt x="564" y="26"/>
                  </a:lnTo>
                  <a:lnTo>
                    <a:pt x="559" y="28"/>
                  </a:lnTo>
                  <a:lnTo>
                    <a:pt x="559" y="28"/>
                  </a:lnTo>
                  <a:lnTo>
                    <a:pt x="557" y="28"/>
                  </a:lnTo>
                  <a:lnTo>
                    <a:pt x="557" y="28"/>
                  </a:lnTo>
                  <a:lnTo>
                    <a:pt x="557" y="28"/>
                  </a:lnTo>
                  <a:lnTo>
                    <a:pt x="554" y="30"/>
                  </a:lnTo>
                  <a:lnTo>
                    <a:pt x="554" y="30"/>
                  </a:lnTo>
                  <a:lnTo>
                    <a:pt x="554" y="30"/>
                  </a:lnTo>
                  <a:lnTo>
                    <a:pt x="554" y="33"/>
                  </a:lnTo>
                  <a:lnTo>
                    <a:pt x="554" y="33"/>
                  </a:lnTo>
                  <a:lnTo>
                    <a:pt x="554" y="35"/>
                  </a:lnTo>
                  <a:lnTo>
                    <a:pt x="554" y="35"/>
                  </a:lnTo>
                  <a:lnTo>
                    <a:pt x="552" y="35"/>
                  </a:lnTo>
                  <a:lnTo>
                    <a:pt x="552" y="37"/>
                  </a:lnTo>
                  <a:lnTo>
                    <a:pt x="552" y="37"/>
                  </a:lnTo>
                  <a:lnTo>
                    <a:pt x="552" y="37"/>
                  </a:lnTo>
                  <a:lnTo>
                    <a:pt x="552" y="37"/>
                  </a:lnTo>
                  <a:lnTo>
                    <a:pt x="552" y="40"/>
                  </a:lnTo>
                  <a:lnTo>
                    <a:pt x="552" y="40"/>
                  </a:lnTo>
                  <a:lnTo>
                    <a:pt x="552" y="40"/>
                  </a:lnTo>
                  <a:lnTo>
                    <a:pt x="552" y="42"/>
                  </a:lnTo>
                  <a:lnTo>
                    <a:pt x="550" y="42"/>
                  </a:lnTo>
                  <a:lnTo>
                    <a:pt x="547" y="45"/>
                  </a:lnTo>
                  <a:lnTo>
                    <a:pt x="547" y="45"/>
                  </a:lnTo>
                  <a:lnTo>
                    <a:pt x="545" y="45"/>
                  </a:lnTo>
                  <a:lnTo>
                    <a:pt x="540" y="42"/>
                  </a:lnTo>
                  <a:lnTo>
                    <a:pt x="538" y="42"/>
                  </a:lnTo>
                  <a:lnTo>
                    <a:pt x="533" y="42"/>
                  </a:lnTo>
                  <a:lnTo>
                    <a:pt x="528" y="42"/>
                  </a:lnTo>
                  <a:lnTo>
                    <a:pt x="526" y="42"/>
                  </a:lnTo>
                  <a:lnTo>
                    <a:pt x="524" y="40"/>
                  </a:lnTo>
                  <a:lnTo>
                    <a:pt x="524" y="40"/>
                  </a:lnTo>
                  <a:lnTo>
                    <a:pt x="521" y="37"/>
                  </a:lnTo>
                  <a:lnTo>
                    <a:pt x="521" y="37"/>
                  </a:lnTo>
                  <a:lnTo>
                    <a:pt x="519" y="33"/>
                  </a:lnTo>
                  <a:lnTo>
                    <a:pt x="519" y="33"/>
                  </a:lnTo>
                  <a:lnTo>
                    <a:pt x="519" y="33"/>
                  </a:lnTo>
                  <a:lnTo>
                    <a:pt x="516" y="30"/>
                  </a:lnTo>
                  <a:lnTo>
                    <a:pt x="516" y="30"/>
                  </a:lnTo>
                  <a:lnTo>
                    <a:pt x="514" y="30"/>
                  </a:lnTo>
                  <a:lnTo>
                    <a:pt x="512" y="30"/>
                  </a:lnTo>
                  <a:lnTo>
                    <a:pt x="512" y="30"/>
                  </a:lnTo>
                  <a:lnTo>
                    <a:pt x="505" y="26"/>
                  </a:lnTo>
                  <a:lnTo>
                    <a:pt x="505" y="26"/>
                  </a:lnTo>
                  <a:lnTo>
                    <a:pt x="502" y="26"/>
                  </a:lnTo>
                  <a:lnTo>
                    <a:pt x="500" y="26"/>
                  </a:lnTo>
                  <a:lnTo>
                    <a:pt x="500" y="26"/>
                  </a:lnTo>
                  <a:lnTo>
                    <a:pt x="500" y="26"/>
                  </a:lnTo>
                  <a:lnTo>
                    <a:pt x="500" y="26"/>
                  </a:lnTo>
                  <a:lnTo>
                    <a:pt x="500" y="28"/>
                  </a:lnTo>
                  <a:lnTo>
                    <a:pt x="497" y="35"/>
                  </a:lnTo>
                  <a:lnTo>
                    <a:pt x="497" y="35"/>
                  </a:lnTo>
                  <a:lnTo>
                    <a:pt x="497" y="35"/>
                  </a:lnTo>
                  <a:lnTo>
                    <a:pt x="497" y="35"/>
                  </a:lnTo>
                  <a:lnTo>
                    <a:pt x="495" y="35"/>
                  </a:lnTo>
                  <a:lnTo>
                    <a:pt x="495" y="35"/>
                  </a:lnTo>
                  <a:lnTo>
                    <a:pt x="495" y="35"/>
                  </a:lnTo>
                  <a:lnTo>
                    <a:pt x="493" y="35"/>
                  </a:lnTo>
                  <a:lnTo>
                    <a:pt x="493" y="33"/>
                  </a:lnTo>
                  <a:lnTo>
                    <a:pt x="490" y="30"/>
                  </a:lnTo>
                  <a:lnTo>
                    <a:pt x="490" y="30"/>
                  </a:lnTo>
                  <a:lnTo>
                    <a:pt x="490" y="28"/>
                  </a:lnTo>
                  <a:lnTo>
                    <a:pt x="490" y="28"/>
                  </a:lnTo>
                  <a:lnTo>
                    <a:pt x="490" y="26"/>
                  </a:lnTo>
                  <a:lnTo>
                    <a:pt x="490" y="26"/>
                  </a:lnTo>
                  <a:lnTo>
                    <a:pt x="490" y="26"/>
                  </a:lnTo>
                  <a:lnTo>
                    <a:pt x="490" y="23"/>
                  </a:lnTo>
                  <a:lnTo>
                    <a:pt x="488" y="23"/>
                  </a:lnTo>
                  <a:lnTo>
                    <a:pt x="486" y="23"/>
                  </a:lnTo>
                  <a:lnTo>
                    <a:pt x="486" y="23"/>
                  </a:lnTo>
                  <a:lnTo>
                    <a:pt x="483" y="23"/>
                  </a:lnTo>
                  <a:lnTo>
                    <a:pt x="483" y="23"/>
                  </a:lnTo>
                  <a:lnTo>
                    <a:pt x="481" y="23"/>
                  </a:lnTo>
                  <a:lnTo>
                    <a:pt x="481" y="21"/>
                  </a:lnTo>
                  <a:lnTo>
                    <a:pt x="481" y="21"/>
                  </a:lnTo>
                  <a:lnTo>
                    <a:pt x="481" y="21"/>
                  </a:lnTo>
                  <a:lnTo>
                    <a:pt x="481" y="21"/>
                  </a:lnTo>
                  <a:lnTo>
                    <a:pt x="479" y="18"/>
                  </a:lnTo>
                  <a:lnTo>
                    <a:pt x="476" y="18"/>
                  </a:lnTo>
                  <a:lnTo>
                    <a:pt x="474" y="18"/>
                  </a:lnTo>
                  <a:lnTo>
                    <a:pt x="474" y="18"/>
                  </a:lnTo>
                  <a:lnTo>
                    <a:pt x="471" y="16"/>
                  </a:lnTo>
                  <a:lnTo>
                    <a:pt x="471" y="16"/>
                  </a:lnTo>
                  <a:lnTo>
                    <a:pt x="469" y="14"/>
                  </a:lnTo>
                  <a:lnTo>
                    <a:pt x="471" y="14"/>
                  </a:lnTo>
                  <a:lnTo>
                    <a:pt x="471" y="14"/>
                  </a:lnTo>
                  <a:lnTo>
                    <a:pt x="471" y="14"/>
                  </a:lnTo>
                  <a:lnTo>
                    <a:pt x="476" y="14"/>
                  </a:lnTo>
                  <a:lnTo>
                    <a:pt x="479" y="11"/>
                  </a:lnTo>
                  <a:lnTo>
                    <a:pt x="479" y="11"/>
                  </a:lnTo>
                  <a:lnTo>
                    <a:pt x="481" y="11"/>
                  </a:lnTo>
                  <a:lnTo>
                    <a:pt x="481" y="11"/>
                  </a:lnTo>
                  <a:lnTo>
                    <a:pt x="481" y="9"/>
                  </a:lnTo>
                  <a:lnTo>
                    <a:pt x="479" y="9"/>
                  </a:lnTo>
                  <a:lnTo>
                    <a:pt x="479" y="9"/>
                  </a:lnTo>
                  <a:lnTo>
                    <a:pt x="476" y="9"/>
                  </a:lnTo>
                  <a:lnTo>
                    <a:pt x="471" y="9"/>
                  </a:lnTo>
                  <a:lnTo>
                    <a:pt x="464" y="11"/>
                  </a:lnTo>
                  <a:lnTo>
                    <a:pt x="462" y="9"/>
                  </a:lnTo>
                  <a:lnTo>
                    <a:pt x="453" y="7"/>
                  </a:lnTo>
                  <a:lnTo>
                    <a:pt x="450" y="7"/>
                  </a:lnTo>
                  <a:lnTo>
                    <a:pt x="450" y="2"/>
                  </a:lnTo>
                  <a:lnTo>
                    <a:pt x="448" y="2"/>
                  </a:lnTo>
                  <a:lnTo>
                    <a:pt x="448" y="0"/>
                  </a:lnTo>
                  <a:lnTo>
                    <a:pt x="445" y="2"/>
                  </a:lnTo>
                  <a:lnTo>
                    <a:pt x="441" y="2"/>
                  </a:lnTo>
                  <a:lnTo>
                    <a:pt x="438" y="2"/>
                  </a:lnTo>
                  <a:lnTo>
                    <a:pt x="438" y="4"/>
                  </a:lnTo>
                  <a:lnTo>
                    <a:pt x="436" y="4"/>
                  </a:lnTo>
                  <a:lnTo>
                    <a:pt x="436" y="7"/>
                  </a:lnTo>
                  <a:lnTo>
                    <a:pt x="434" y="7"/>
                  </a:lnTo>
                  <a:lnTo>
                    <a:pt x="434" y="7"/>
                  </a:lnTo>
                  <a:lnTo>
                    <a:pt x="431" y="7"/>
                  </a:lnTo>
                  <a:lnTo>
                    <a:pt x="429" y="7"/>
                  </a:lnTo>
                  <a:lnTo>
                    <a:pt x="429" y="4"/>
                  </a:lnTo>
                  <a:lnTo>
                    <a:pt x="429" y="4"/>
                  </a:lnTo>
                  <a:lnTo>
                    <a:pt x="426" y="4"/>
                  </a:lnTo>
                  <a:lnTo>
                    <a:pt x="426" y="4"/>
                  </a:lnTo>
                  <a:lnTo>
                    <a:pt x="424" y="4"/>
                  </a:lnTo>
                  <a:lnTo>
                    <a:pt x="422" y="4"/>
                  </a:lnTo>
                  <a:lnTo>
                    <a:pt x="422" y="7"/>
                  </a:lnTo>
                  <a:lnTo>
                    <a:pt x="422" y="7"/>
                  </a:lnTo>
                  <a:lnTo>
                    <a:pt x="422" y="9"/>
                  </a:lnTo>
                  <a:lnTo>
                    <a:pt x="422" y="9"/>
                  </a:lnTo>
                  <a:lnTo>
                    <a:pt x="422" y="9"/>
                  </a:lnTo>
                  <a:lnTo>
                    <a:pt x="419" y="9"/>
                  </a:lnTo>
                  <a:lnTo>
                    <a:pt x="417" y="9"/>
                  </a:lnTo>
                  <a:lnTo>
                    <a:pt x="417" y="9"/>
                  </a:lnTo>
                  <a:lnTo>
                    <a:pt x="415" y="7"/>
                  </a:lnTo>
                  <a:lnTo>
                    <a:pt x="415" y="4"/>
                  </a:lnTo>
                  <a:lnTo>
                    <a:pt x="415" y="4"/>
                  </a:lnTo>
                  <a:lnTo>
                    <a:pt x="412" y="4"/>
                  </a:lnTo>
                  <a:lnTo>
                    <a:pt x="403" y="7"/>
                  </a:lnTo>
                  <a:lnTo>
                    <a:pt x="400" y="7"/>
                  </a:lnTo>
                  <a:lnTo>
                    <a:pt x="398" y="7"/>
                  </a:lnTo>
                  <a:lnTo>
                    <a:pt x="398" y="7"/>
                  </a:lnTo>
                  <a:lnTo>
                    <a:pt x="396" y="4"/>
                  </a:lnTo>
                  <a:lnTo>
                    <a:pt x="393" y="4"/>
                  </a:lnTo>
                  <a:lnTo>
                    <a:pt x="389" y="4"/>
                  </a:lnTo>
                  <a:lnTo>
                    <a:pt x="381" y="4"/>
                  </a:lnTo>
                  <a:lnTo>
                    <a:pt x="379" y="4"/>
                  </a:lnTo>
                  <a:lnTo>
                    <a:pt x="377" y="4"/>
                  </a:lnTo>
                  <a:lnTo>
                    <a:pt x="374" y="7"/>
                  </a:lnTo>
                  <a:lnTo>
                    <a:pt x="372" y="9"/>
                  </a:lnTo>
                  <a:lnTo>
                    <a:pt x="370" y="9"/>
                  </a:lnTo>
                  <a:lnTo>
                    <a:pt x="367" y="9"/>
                  </a:lnTo>
                  <a:lnTo>
                    <a:pt x="365" y="7"/>
                  </a:lnTo>
                  <a:lnTo>
                    <a:pt x="365" y="7"/>
                  </a:lnTo>
                  <a:lnTo>
                    <a:pt x="360" y="7"/>
                  </a:lnTo>
                  <a:lnTo>
                    <a:pt x="360" y="7"/>
                  </a:lnTo>
                  <a:lnTo>
                    <a:pt x="358" y="9"/>
                  </a:lnTo>
                  <a:lnTo>
                    <a:pt x="355" y="9"/>
                  </a:lnTo>
                  <a:lnTo>
                    <a:pt x="353" y="9"/>
                  </a:lnTo>
                  <a:lnTo>
                    <a:pt x="353" y="9"/>
                  </a:lnTo>
                  <a:lnTo>
                    <a:pt x="341" y="7"/>
                  </a:lnTo>
                  <a:lnTo>
                    <a:pt x="337" y="4"/>
                  </a:lnTo>
                  <a:lnTo>
                    <a:pt x="334" y="2"/>
                  </a:lnTo>
                  <a:lnTo>
                    <a:pt x="334" y="4"/>
                  </a:lnTo>
                  <a:lnTo>
                    <a:pt x="332" y="7"/>
                  </a:lnTo>
                  <a:lnTo>
                    <a:pt x="325" y="9"/>
                  </a:lnTo>
                  <a:lnTo>
                    <a:pt x="322" y="11"/>
                  </a:lnTo>
                  <a:lnTo>
                    <a:pt x="322" y="16"/>
                  </a:lnTo>
                  <a:lnTo>
                    <a:pt x="322" y="21"/>
                  </a:lnTo>
                  <a:lnTo>
                    <a:pt x="325" y="21"/>
                  </a:lnTo>
                  <a:lnTo>
                    <a:pt x="325" y="23"/>
                  </a:lnTo>
                  <a:lnTo>
                    <a:pt x="325" y="23"/>
                  </a:lnTo>
                  <a:lnTo>
                    <a:pt x="325" y="23"/>
                  </a:lnTo>
                  <a:lnTo>
                    <a:pt x="325" y="26"/>
                  </a:lnTo>
                  <a:lnTo>
                    <a:pt x="325" y="28"/>
                  </a:lnTo>
                  <a:lnTo>
                    <a:pt x="325" y="28"/>
                  </a:lnTo>
                  <a:lnTo>
                    <a:pt x="325" y="30"/>
                  </a:lnTo>
                  <a:lnTo>
                    <a:pt x="325" y="30"/>
                  </a:lnTo>
                  <a:lnTo>
                    <a:pt x="325" y="30"/>
                  </a:lnTo>
                  <a:lnTo>
                    <a:pt x="327" y="33"/>
                  </a:lnTo>
                  <a:lnTo>
                    <a:pt x="332" y="33"/>
                  </a:lnTo>
                  <a:lnTo>
                    <a:pt x="337" y="35"/>
                  </a:lnTo>
                  <a:lnTo>
                    <a:pt x="337" y="37"/>
                  </a:lnTo>
                  <a:lnTo>
                    <a:pt x="337" y="40"/>
                  </a:lnTo>
                  <a:lnTo>
                    <a:pt x="329" y="42"/>
                  </a:lnTo>
                  <a:lnTo>
                    <a:pt x="329" y="42"/>
                  </a:lnTo>
                  <a:lnTo>
                    <a:pt x="327" y="45"/>
                  </a:lnTo>
                  <a:lnTo>
                    <a:pt x="327" y="45"/>
                  </a:lnTo>
                  <a:lnTo>
                    <a:pt x="325" y="45"/>
                  </a:lnTo>
                  <a:lnTo>
                    <a:pt x="322" y="45"/>
                  </a:lnTo>
                  <a:lnTo>
                    <a:pt x="320" y="45"/>
                  </a:lnTo>
                  <a:lnTo>
                    <a:pt x="318" y="45"/>
                  </a:lnTo>
                  <a:lnTo>
                    <a:pt x="310" y="49"/>
                  </a:lnTo>
                  <a:lnTo>
                    <a:pt x="308" y="52"/>
                  </a:lnTo>
                  <a:lnTo>
                    <a:pt x="310" y="54"/>
                  </a:lnTo>
                  <a:lnTo>
                    <a:pt x="310" y="56"/>
                  </a:lnTo>
                  <a:lnTo>
                    <a:pt x="310" y="56"/>
                  </a:lnTo>
                  <a:lnTo>
                    <a:pt x="308" y="56"/>
                  </a:lnTo>
                  <a:lnTo>
                    <a:pt x="306" y="59"/>
                  </a:lnTo>
                  <a:lnTo>
                    <a:pt x="301" y="61"/>
                  </a:lnTo>
                  <a:lnTo>
                    <a:pt x="299" y="61"/>
                  </a:lnTo>
                  <a:lnTo>
                    <a:pt x="284" y="59"/>
                  </a:lnTo>
                  <a:lnTo>
                    <a:pt x="280" y="56"/>
                  </a:lnTo>
                  <a:lnTo>
                    <a:pt x="277" y="56"/>
                  </a:lnTo>
                  <a:lnTo>
                    <a:pt x="277" y="54"/>
                  </a:lnTo>
                  <a:lnTo>
                    <a:pt x="275" y="49"/>
                  </a:lnTo>
                  <a:lnTo>
                    <a:pt x="275" y="45"/>
                  </a:lnTo>
                  <a:lnTo>
                    <a:pt x="275" y="42"/>
                  </a:lnTo>
                  <a:lnTo>
                    <a:pt x="275" y="42"/>
                  </a:lnTo>
                  <a:lnTo>
                    <a:pt x="277" y="40"/>
                  </a:lnTo>
                  <a:lnTo>
                    <a:pt x="277" y="40"/>
                  </a:lnTo>
                  <a:lnTo>
                    <a:pt x="277" y="37"/>
                  </a:lnTo>
                  <a:lnTo>
                    <a:pt x="273" y="37"/>
                  </a:lnTo>
                  <a:lnTo>
                    <a:pt x="261" y="40"/>
                  </a:lnTo>
                  <a:lnTo>
                    <a:pt x="256" y="42"/>
                  </a:lnTo>
                  <a:lnTo>
                    <a:pt x="254" y="45"/>
                  </a:lnTo>
                  <a:lnTo>
                    <a:pt x="247" y="45"/>
                  </a:lnTo>
                  <a:lnTo>
                    <a:pt x="244" y="45"/>
                  </a:lnTo>
                  <a:lnTo>
                    <a:pt x="239" y="49"/>
                  </a:lnTo>
                  <a:lnTo>
                    <a:pt x="237" y="49"/>
                  </a:lnTo>
                  <a:lnTo>
                    <a:pt x="235" y="49"/>
                  </a:lnTo>
                  <a:lnTo>
                    <a:pt x="230" y="52"/>
                  </a:lnTo>
                  <a:lnTo>
                    <a:pt x="225" y="52"/>
                  </a:lnTo>
                  <a:lnTo>
                    <a:pt x="223" y="52"/>
                  </a:lnTo>
                  <a:lnTo>
                    <a:pt x="223" y="54"/>
                  </a:lnTo>
                  <a:lnTo>
                    <a:pt x="221" y="61"/>
                  </a:lnTo>
                  <a:lnTo>
                    <a:pt x="218" y="63"/>
                  </a:lnTo>
                  <a:lnTo>
                    <a:pt x="213" y="68"/>
                  </a:lnTo>
                  <a:lnTo>
                    <a:pt x="209" y="68"/>
                  </a:lnTo>
                  <a:lnTo>
                    <a:pt x="185" y="68"/>
                  </a:lnTo>
                  <a:lnTo>
                    <a:pt x="180" y="68"/>
                  </a:lnTo>
                  <a:lnTo>
                    <a:pt x="176" y="66"/>
                  </a:lnTo>
                  <a:lnTo>
                    <a:pt x="166" y="56"/>
                  </a:lnTo>
                  <a:lnTo>
                    <a:pt x="161" y="54"/>
                  </a:lnTo>
                  <a:lnTo>
                    <a:pt x="131" y="54"/>
                  </a:lnTo>
                  <a:lnTo>
                    <a:pt x="121" y="56"/>
                  </a:lnTo>
                  <a:lnTo>
                    <a:pt x="116" y="59"/>
                  </a:lnTo>
                  <a:lnTo>
                    <a:pt x="114" y="56"/>
                  </a:lnTo>
                  <a:lnTo>
                    <a:pt x="109" y="54"/>
                  </a:lnTo>
                  <a:lnTo>
                    <a:pt x="105" y="54"/>
                  </a:lnTo>
                  <a:lnTo>
                    <a:pt x="102" y="54"/>
                  </a:lnTo>
                  <a:lnTo>
                    <a:pt x="100" y="56"/>
                  </a:lnTo>
                  <a:lnTo>
                    <a:pt x="95" y="59"/>
                  </a:lnTo>
                  <a:lnTo>
                    <a:pt x="93" y="56"/>
                  </a:lnTo>
                  <a:lnTo>
                    <a:pt x="93" y="56"/>
                  </a:lnTo>
                  <a:lnTo>
                    <a:pt x="90" y="52"/>
                  </a:lnTo>
                  <a:lnTo>
                    <a:pt x="88" y="52"/>
                  </a:lnTo>
                  <a:lnTo>
                    <a:pt x="88" y="49"/>
                  </a:lnTo>
                  <a:lnTo>
                    <a:pt x="86" y="49"/>
                  </a:lnTo>
                  <a:lnTo>
                    <a:pt x="86" y="49"/>
                  </a:lnTo>
                  <a:lnTo>
                    <a:pt x="86" y="49"/>
                  </a:lnTo>
                  <a:lnTo>
                    <a:pt x="83" y="52"/>
                  </a:lnTo>
                  <a:lnTo>
                    <a:pt x="83" y="52"/>
                  </a:lnTo>
                  <a:lnTo>
                    <a:pt x="81" y="59"/>
                  </a:lnTo>
                  <a:lnTo>
                    <a:pt x="78" y="61"/>
                  </a:lnTo>
                  <a:lnTo>
                    <a:pt x="76" y="59"/>
                  </a:lnTo>
                  <a:lnTo>
                    <a:pt x="76" y="52"/>
                  </a:lnTo>
                  <a:lnTo>
                    <a:pt x="74" y="49"/>
                  </a:lnTo>
                  <a:lnTo>
                    <a:pt x="69" y="49"/>
                  </a:lnTo>
                  <a:lnTo>
                    <a:pt x="67" y="54"/>
                  </a:lnTo>
                  <a:lnTo>
                    <a:pt x="67" y="63"/>
                  </a:lnTo>
                  <a:lnTo>
                    <a:pt x="67" y="78"/>
                  </a:lnTo>
                  <a:lnTo>
                    <a:pt x="67" y="94"/>
                  </a:lnTo>
                  <a:lnTo>
                    <a:pt x="57" y="94"/>
                  </a:lnTo>
                  <a:lnTo>
                    <a:pt x="45" y="94"/>
                  </a:lnTo>
                  <a:lnTo>
                    <a:pt x="34" y="94"/>
                  </a:lnTo>
                  <a:lnTo>
                    <a:pt x="26" y="94"/>
                  </a:lnTo>
                  <a:lnTo>
                    <a:pt x="24" y="97"/>
                  </a:lnTo>
                  <a:lnTo>
                    <a:pt x="24" y="97"/>
                  </a:lnTo>
                  <a:lnTo>
                    <a:pt x="24" y="94"/>
                  </a:lnTo>
                  <a:lnTo>
                    <a:pt x="24" y="94"/>
                  </a:lnTo>
                  <a:lnTo>
                    <a:pt x="22" y="94"/>
                  </a:lnTo>
                  <a:lnTo>
                    <a:pt x="22" y="94"/>
                  </a:lnTo>
                  <a:lnTo>
                    <a:pt x="22" y="94"/>
                  </a:lnTo>
                  <a:lnTo>
                    <a:pt x="22" y="97"/>
                  </a:lnTo>
                  <a:lnTo>
                    <a:pt x="22" y="97"/>
                  </a:lnTo>
                  <a:lnTo>
                    <a:pt x="19" y="99"/>
                  </a:lnTo>
                  <a:lnTo>
                    <a:pt x="19" y="101"/>
                  </a:lnTo>
                  <a:lnTo>
                    <a:pt x="17" y="101"/>
                  </a:lnTo>
                  <a:lnTo>
                    <a:pt x="17" y="101"/>
                  </a:lnTo>
                  <a:lnTo>
                    <a:pt x="15" y="99"/>
                  </a:lnTo>
                  <a:lnTo>
                    <a:pt x="15" y="99"/>
                  </a:lnTo>
                  <a:lnTo>
                    <a:pt x="15" y="97"/>
                  </a:lnTo>
                  <a:lnTo>
                    <a:pt x="12" y="97"/>
                  </a:lnTo>
                  <a:lnTo>
                    <a:pt x="12" y="99"/>
                  </a:lnTo>
                  <a:lnTo>
                    <a:pt x="12" y="99"/>
                  </a:lnTo>
                  <a:lnTo>
                    <a:pt x="12" y="101"/>
                  </a:lnTo>
                  <a:lnTo>
                    <a:pt x="12" y="101"/>
                  </a:lnTo>
                  <a:lnTo>
                    <a:pt x="12" y="101"/>
                  </a:lnTo>
                  <a:lnTo>
                    <a:pt x="12" y="101"/>
                  </a:lnTo>
                  <a:lnTo>
                    <a:pt x="12" y="104"/>
                  </a:lnTo>
                  <a:lnTo>
                    <a:pt x="12" y="104"/>
                  </a:lnTo>
                  <a:lnTo>
                    <a:pt x="12" y="104"/>
                  </a:lnTo>
                  <a:lnTo>
                    <a:pt x="10" y="104"/>
                  </a:lnTo>
                  <a:lnTo>
                    <a:pt x="10" y="104"/>
                  </a:lnTo>
                  <a:lnTo>
                    <a:pt x="10" y="104"/>
                  </a:lnTo>
                  <a:lnTo>
                    <a:pt x="7" y="104"/>
                  </a:lnTo>
                  <a:lnTo>
                    <a:pt x="7" y="106"/>
                  </a:lnTo>
                  <a:lnTo>
                    <a:pt x="5" y="108"/>
                  </a:lnTo>
                  <a:lnTo>
                    <a:pt x="5" y="108"/>
                  </a:lnTo>
                  <a:lnTo>
                    <a:pt x="5" y="108"/>
                  </a:lnTo>
                  <a:lnTo>
                    <a:pt x="5" y="111"/>
                  </a:lnTo>
                  <a:lnTo>
                    <a:pt x="3" y="111"/>
                  </a:lnTo>
                  <a:lnTo>
                    <a:pt x="3" y="116"/>
                  </a:lnTo>
                  <a:lnTo>
                    <a:pt x="3" y="118"/>
                  </a:lnTo>
                  <a:lnTo>
                    <a:pt x="3" y="120"/>
                  </a:lnTo>
                  <a:lnTo>
                    <a:pt x="3" y="120"/>
                  </a:lnTo>
                  <a:lnTo>
                    <a:pt x="3" y="120"/>
                  </a:lnTo>
                  <a:lnTo>
                    <a:pt x="5" y="118"/>
                  </a:lnTo>
                  <a:lnTo>
                    <a:pt x="5" y="120"/>
                  </a:lnTo>
                  <a:lnTo>
                    <a:pt x="5" y="123"/>
                  </a:lnTo>
                  <a:lnTo>
                    <a:pt x="5" y="125"/>
                  </a:lnTo>
                  <a:lnTo>
                    <a:pt x="7" y="127"/>
                  </a:lnTo>
                  <a:lnTo>
                    <a:pt x="10" y="130"/>
                  </a:lnTo>
                  <a:lnTo>
                    <a:pt x="10" y="130"/>
                  </a:lnTo>
                  <a:lnTo>
                    <a:pt x="12" y="130"/>
                  </a:lnTo>
                  <a:lnTo>
                    <a:pt x="15" y="130"/>
                  </a:lnTo>
                  <a:lnTo>
                    <a:pt x="15" y="132"/>
                  </a:lnTo>
                  <a:lnTo>
                    <a:pt x="12" y="132"/>
                  </a:lnTo>
                  <a:lnTo>
                    <a:pt x="12" y="132"/>
                  </a:lnTo>
                  <a:lnTo>
                    <a:pt x="10" y="134"/>
                  </a:lnTo>
                  <a:lnTo>
                    <a:pt x="7" y="132"/>
                  </a:lnTo>
                  <a:lnTo>
                    <a:pt x="7" y="132"/>
                  </a:lnTo>
                  <a:lnTo>
                    <a:pt x="5" y="132"/>
                  </a:lnTo>
                  <a:lnTo>
                    <a:pt x="5" y="134"/>
                  </a:lnTo>
                  <a:lnTo>
                    <a:pt x="3" y="134"/>
                  </a:lnTo>
                  <a:lnTo>
                    <a:pt x="3" y="134"/>
                  </a:lnTo>
                  <a:lnTo>
                    <a:pt x="3" y="137"/>
                  </a:lnTo>
                  <a:lnTo>
                    <a:pt x="0" y="137"/>
                  </a:lnTo>
                  <a:lnTo>
                    <a:pt x="0" y="137"/>
                  </a:lnTo>
                  <a:lnTo>
                    <a:pt x="0" y="139"/>
                  </a:lnTo>
                  <a:lnTo>
                    <a:pt x="0" y="139"/>
                  </a:lnTo>
                  <a:lnTo>
                    <a:pt x="3" y="142"/>
                  </a:lnTo>
                  <a:lnTo>
                    <a:pt x="10" y="142"/>
                  </a:lnTo>
                  <a:lnTo>
                    <a:pt x="17" y="142"/>
                  </a:lnTo>
                  <a:lnTo>
                    <a:pt x="19" y="142"/>
                  </a:lnTo>
                  <a:lnTo>
                    <a:pt x="19" y="142"/>
                  </a:lnTo>
                  <a:lnTo>
                    <a:pt x="22" y="142"/>
                  </a:lnTo>
                  <a:lnTo>
                    <a:pt x="22" y="139"/>
                  </a:lnTo>
                  <a:lnTo>
                    <a:pt x="24" y="139"/>
                  </a:lnTo>
                  <a:lnTo>
                    <a:pt x="24" y="139"/>
                  </a:lnTo>
                  <a:lnTo>
                    <a:pt x="24" y="137"/>
                  </a:lnTo>
                  <a:lnTo>
                    <a:pt x="22" y="137"/>
                  </a:lnTo>
                  <a:lnTo>
                    <a:pt x="31" y="127"/>
                  </a:lnTo>
                  <a:lnTo>
                    <a:pt x="31" y="125"/>
                  </a:lnTo>
                  <a:lnTo>
                    <a:pt x="34" y="125"/>
                  </a:lnTo>
                  <a:lnTo>
                    <a:pt x="38" y="123"/>
                  </a:lnTo>
                  <a:lnTo>
                    <a:pt x="41" y="123"/>
                  </a:lnTo>
                  <a:lnTo>
                    <a:pt x="43" y="120"/>
                  </a:lnTo>
                  <a:lnTo>
                    <a:pt x="45" y="120"/>
                  </a:lnTo>
                  <a:lnTo>
                    <a:pt x="48" y="118"/>
                  </a:lnTo>
                  <a:lnTo>
                    <a:pt x="50" y="118"/>
                  </a:lnTo>
                  <a:lnTo>
                    <a:pt x="52" y="118"/>
                  </a:lnTo>
                  <a:lnTo>
                    <a:pt x="52" y="116"/>
                  </a:lnTo>
                  <a:lnTo>
                    <a:pt x="55" y="111"/>
                  </a:lnTo>
                  <a:lnTo>
                    <a:pt x="55" y="111"/>
                  </a:lnTo>
                  <a:lnTo>
                    <a:pt x="57" y="111"/>
                  </a:lnTo>
                  <a:lnTo>
                    <a:pt x="62" y="111"/>
                  </a:lnTo>
                  <a:lnTo>
                    <a:pt x="64" y="111"/>
                  </a:lnTo>
                  <a:lnTo>
                    <a:pt x="69" y="108"/>
                  </a:lnTo>
                  <a:lnTo>
                    <a:pt x="71" y="106"/>
                  </a:lnTo>
                  <a:lnTo>
                    <a:pt x="71" y="106"/>
                  </a:lnTo>
                  <a:lnTo>
                    <a:pt x="76" y="104"/>
                  </a:lnTo>
                  <a:lnTo>
                    <a:pt x="76" y="106"/>
                  </a:lnTo>
                  <a:lnTo>
                    <a:pt x="71" y="111"/>
                  </a:lnTo>
                  <a:lnTo>
                    <a:pt x="69" y="111"/>
                  </a:lnTo>
                  <a:lnTo>
                    <a:pt x="69" y="111"/>
                  </a:lnTo>
                  <a:lnTo>
                    <a:pt x="67" y="113"/>
                  </a:lnTo>
                  <a:lnTo>
                    <a:pt x="64" y="113"/>
                  </a:lnTo>
                  <a:lnTo>
                    <a:pt x="62" y="113"/>
                  </a:lnTo>
                  <a:lnTo>
                    <a:pt x="60" y="113"/>
                  </a:lnTo>
                  <a:lnTo>
                    <a:pt x="57" y="116"/>
                  </a:lnTo>
                  <a:lnTo>
                    <a:pt x="57" y="120"/>
                  </a:lnTo>
                  <a:lnTo>
                    <a:pt x="52" y="120"/>
                  </a:lnTo>
                  <a:lnTo>
                    <a:pt x="50" y="123"/>
                  </a:lnTo>
                  <a:lnTo>
                    <a:pt x="48" y="127"/>
                  </a:lnTo>
                  <a:lnTo>
                    <a:pt x="45" y="130"/>
                  </a:lnTo>
                  <a:lnTo>
                    <a:pt x="45" y="130"/>
                  </a:lnTo>
                  <a:lnTo>
                    <a:pt x="43" y="130"/>
                  </a:lnTo>
                  <a:lnTo>
                    <a:pt x="41" y="130"/>
                  </a:lnTo>
                  <a:lnTo>
                    <a:pt x="38" y="132"/>
                  </a:lnTo>
                  <a:lnTo>
                    <a:pt x="36" y="132"/>
                  </a:lnTo>
                  <a:lnTo>
                    <a:pt x="36" y="132"/>
                  </a:lnTo>
                  <a:lnTo>
                    <a:pt x="36" y="134"/>
                  </a:lnTo>
                  <a:lnTo>
                    <a:pt x="38" y="134"/>
                  </a:lnTo>
                  <a:lnTo>
                    <a:pt x="38" y="134"/>
                  </a:lnTo>
                  <a:lnTo>
                    <a:pt x="41" y="134"/>
                  </a:lnTo>
                  <a:lnTo>
                    <a:pt x="38" y="137"/>
                  </a:lnTo>
                  <a:lnTo>
                    <a:pt x="38" y="137"/>
                  </a:lnTo>
                  <a:lnTo>
                    <a:pt x="31" y="137"/>
                  </a:lnTo>
                  <a:lnTo>
                    <a:pt x="29" y="137"/>
                  </a:lnTo>
                  <a:lnTo>
                    <a:pt x="29" y="139"/>
                  </a:lnTo>
                  <a:lnTo>
                    <a:pt x="31" y="146"/>
                  </a:lnTo>
                  <a:lnTo>
                    <a:pt x="29" y="151"/>
                  </a:lnTo>
                  <a:lnTo>
                    <a:pt x="31" y="153"/>
                  </a:lnTo>
                  <a:lnTo>
                    <a:pt x="34" y="153"/>
                  </a:lnTo>
                  <a:lnTo>
                    <a:pt x="34" y="151"/>
                  </a:lnTo>
                  <a:lnTo>
                    <a:pt x="34" y="151"/>
                  </a:lnTo>
                  <a:lnTo>
                    <a:pt x="34" y="149"/>
                  </a:lnTo>
                  <a:lnTo>
                    <a:pt x="34" y="146"/>
                  </a:lnTo>
                  <a:lnTo>
                    <a:pt x="34" y="146"/>
                  </a:lnTo>
                  <a:lnTo>
                    <a:pt x="36" y="149"/>
                  </a:lnTo>
                  <a:lnTo>
                    <a:pt x="36" y="149"/>
                  </a:lnTo>
                  <a:lnTo>
                    <a:pt x="36" y="151"/>
                  </a:lnTo>
                  <a:lnTo>
                    <a:pt x="38" y="149"/>
                  </a:lnTo>
                  <a:lnTo>
                    <a:pt x="38" y="149"/>
                  </a:lnTo>
                  <a:lnTo>
                    <a:pt x="38" y="151"/>
                  </a:lnTo>
                  <a:lnTo>
                    <a:pt x="36" y="151"/>
                  </a:lnTo>
                  <a:lnTo>
                    <a:pt x="34" y="153"/>
                  </a:lnTo>
                  <a:lnTo>
                    <a:pt x="34" y="156"/>
                  </a:lnTo>
                  <a:lnTo>
                    <a:pt x="31" y="158"/>
                  </a:lnTo>
                  <a:lnTo>
                    <a:pt x="34" y="160"/>
                  </a:lnTo>
                  <a:lnTo>
                    <a:pt x="34" y="160"/>
                  </a:lnTo>
                  <a:lnTo>
                    <a:pt x="36" y="160"/>
                  </a:lnTo>
                  <a:lnTo>
                    <a:pt x="36" y="158"/>
                  </a:lnTo>
                  <a:lnTo>
                    <a:pt x="36" y="160"/>
                  </a:lnTo>
                  <a:lnTo>
                    <a:pt x="36" y="163"/>
                  </a:lnTo>
                  <a:lnTo>
                    <a:pt x="36" y="163"/>
                  </a:lnTo>
                  <a:lnTo>
                    <a:pt x="38" y="165"/>
                  </a:lnTo>
                  <a:lnTo>
                    <a:pt x="38" y="163"/>
                  </a:lnTo>
                  <a:lnTo>
                    <a:pt x="41" y="163"/>
                  </a:lnTo>
                  <a:lnTo>
                    <a:pt x="41" y="163"/>
                  </a:lnTo>
                  <a:lnTo>
                    <a:pt x="43" y="163"/>
                  </a:lnTo>
                  <a:lnTo>
                    <a:pt x="43" y="163"/>
                  </a:lnTo>
                  <a:lnTo>
                    <a:pt x="43" y="160"/>
                  </a:lnTo>
                  <a:lnTo>
                    <a:pt x="45" y="163"/>
                  </a:lnTo>
                  <a:lnTo>
                    <a:pt x="45" y="163"/>
                  </a:lnTo>
                  <a:lnTo>
                    <a:pt x="43" y="163"/>
                  </a:lnTo>
                  <a:lnTo>
                    <a:pt x="43" y="163"/>
                  </a:lnTo>
                  <a:lnTo>
                    <a:pt x="43" y="165"/>
                  </a:lnTo>
                  <a:lnTo>
                    <a:pt x="43" y="165"/>
                  </a:lnTo>
                  <a:lnTo>
                    <a:pt x="43" y="168"/>
                  </a:lnTo>
                  <a:lnTo>
                    <a:pt x="43" y="168"/>
                  </a:lnTo>
                  <a:lnTo>
                    <a:pt x="43" y="170"/>
                  </a:lnTo>
                  <a:lnTo>
                    <a:pt x="45" y="170"/>
                  </a:lnTo>
                  <a:lnTo>
                    <a:pt x="45" y="170"/>
                  </a:lnTo>
                  <a:lnTo>
                    <a:pt x="45" y="170"/>
                  </a:lnTo>
                  <a:lnTo>
                    <a:pt x="48" y="170"/>
                  </a:lnTo>
                  <a:lnTo>
                    <a:pt x="48" y="170"/>
                  </a:lnTo>
                  <a:lnTo>
                    <a:pt x="48" y="170"/>
                  </a:lnTo>
                  <a:lnTo>
                    <a:pt x="48" y="170"/>
                  </a:lnTo>
                  <a:lnTo>
                    <a:pt x="48" y="172"/>
                  </a:lnTo>
                  <a:lnTo>
                    <a:pt x="50" y="172"/>
                  </a:lnTo>
                  <a:lnTo>
                    <a:pt x="50" y="172"/>
                  </a:lnTo>
                  <a:lnTo>
                    <a:pt x="52" y="172"/>
                  </a:lnTo>
                  <a:lnTo>
                    <a:pt x="52" y="175"/>
                  </a:lnTo>
                  <a:lnTo>
                    <a:pt x="52" y="175"/>
                  </a:lnTo>
                  <a:lnTo>
                    <a:pt x="48" y="175"/>
                  </a:lnTo>
                  <a:lnTo>
                    <a:pt x="48" y="175"/>
                  </a:lnTo>
                  <a:lnTo>
                    <a:pt x="45" y="179"/>
                  </a:lnTo>
                  <a:lnTo>
                    <a:pt x="45" y="182"/>
                  </a:lnTo>
                  <a:lnTo>
                    <a:pt x="50" y="182"/>
                  </a:lnTo>
                  <a:lnTo>
                    <a:pt x="52" y="182"/>
                  </a:lnTo>
                  <a:lnTo>
                    <a:pt x="55" y="182"/>
                  </a:lnTo>
                  <a:lnTo>
                    <a:pt x="55" y="182"/>
                  </a:lnTo>
                  <a:lnTo>
                    <a:pt x="55" y="184"/>
                  </a:lnTo>
                  <a:lnTo>
                    <a:pt x="52" y="187"/>
                  </a:lnTo>
                  <a:lnTo>
                    <a:pt x="52" y="184"/>
                  </a:lnTo>
                  <a:lnTo>
                    <a:pt x="52" y="184"/>
                  </a:lnTo>
                  <a:lnTo>
                    <a:pt x="52" y="187"/>
                  </a:lnTo>
                  <a:lnTo>
                    <a:pt x="52" y="189"/>
                  </a:lnTo>
                  <a:lnTo>
                    <a:pt x="55" y="191"/>
                  </a:lnTo>
                  <a:lnTo>
                    <a:pt x="57" y="191"/>
                  </a:lnTo>
                  <a:lnTo>
                    <a:pt x="57" y="194"/>
                  </a:lnTo>
                  <a:lnTo>
                    <a:pt x="57" y="194"/>
                  </a:lnTo>
                  <a:lnTo>
                    <a:pt x="57" y="196"/>
                  </a:lnTo>
                  <a:lnTo>
                    <a:pt x="60" y="196"/>
                  </a:lnTo>
                  <a:lnTo>
                    <a:pt x="62" y="198"/>
                  </a:lnTo>
                  <a:lnTo>
                    <a:pt x="83" y="213"/>
                  </a:lnTo>
                  <a:lnTo>
                    <a:pt x="102" y="222"/>
                  </a:lnTo>
                  <a:lnTo>
                    <a:pt x="114" y="229"/>
                  </a:lnTo>
                  <a:lnTo>
                    <a:pt x="121" y="234"/>
                  </a:lnTo>
                  <a:lnTo>
                    <a:pt x="126" y="234"/>
                  </a:lnTo>
                  <a:lnTo>
                    <a:pt x="138" y="236"/>
                  </a:lnTo>
                  <a:lnTo>
                    <a:pt x="140" y="236"/>
                  </a:lnTo>
                  <a:lnTo>
                    <a:pt x="145" y="239"/>
                  </a:lnTo>
                  <a:lnTo>
                    <a:pt x="147" y="239"/>
                  </a:lnTo>
                  <a:lnTo>
                    <a:pt x="152" y="241"/>
                  </a:lnTo>
                  <a:lnTo>
                    <a:pt x="152" y="241"/>
                  </a:lnTo>
                  <a:lnTo>
                    <a:pt x="154" y="241"/>
                  </a:lnTo>
                  <a:lnTo>
                    <a:pt x="154" y="241"/>
                  </a:lnTo>
                  <a:lnTo>
                    <a:pt x="154" y="241"/>
                  </a:lnTo>
                  <a:lnTo>
                    <a:pt x="157" y="241"/>
                  </a:lnTo>
                  <a:lnTo>
                    <a:pt x="161" y="241"/>
                  </a:lnTo>
                  <a:lnTo>
                    <a:pt x="161" y="243"/>
                  </a:lnTo>
                  <a:lnTo>
                    <a:pt x="164" y="243"/>
                  </a:lnTo>
                  <a:lnTo>
                    <a:pt x="166" y="243"/>
                  </a:lnTo>
                  <a:lnTo>
                    <a:pt x="173" y="246"/>
                  </a:lnTo>
                  <a:lnTo>
                    <a:pt x="178" y="246"/>
                  </a:lnTo>
                  <a:lnTo>
                    <a:pt x="180" y="246"/>
                  </a:lnTo>
                  <a:lnTo>
                    <a:pt x="180" y="246"/>
                  </a:lnTo>
                  <a:lnTo>
                    <a:pt x="185" y="239"/>
                  </a:lnTo>
                  <a:lnTo>
                    <a:pt x="187" y="236"/>
                  </a:lnTo>
                  <a:lnTo>
                    <a:pt x="190" y="234"/>
                  </a:lnTo>
                  <a:lnTo>
                    <a:pt x="194" y="231"/>
                  </a:lnTo>
                  <a:lnTo>
                    <a:pt x="194" y="231"/>
                  </a:lnTo>
                  <a:lnTo>
                    <a:pt x="199" y="231"/>
                  </a:lnTo>
                  <a:lnTo>
                    <a:pt x="206" y="229"/>
                  </a:lnTo>
                  <a:lnTo>
                    <a:pt x="211" y="229"/>
                  </a:lnTo>
                  <a:lnTo>
                    <a:pt x="221" y="224"/>
                  </a:lnTo>
                  <a:lnTo>
                    <a:pt x="225" y="224"/>
                  </a:lnTo>
                  <a:lnTo>
                    <a:pt x="228" y="224"/>
                  </a:lnTo>
                  <a:lnTo>
                    <a:pt x="228" y="222"/>
                  </a:lnTo>
                  <a:lnTo>
                    <a:pt x="225" y="220"/>
                  </a:lnTo>
                  <a:lnTo>
                    <a:pt x="225" y="220"/>
                  </a:lnTo>
                  <a:lnTo>
                    <a:pt x="228" y="215"/>
                  </a:lnTo>
                  <a:lnTo>
                    <a:pt x="228" y="217"/>
                  </a:lnTo>
                  <a:lnTo>
                    <a:pt x="228" y="217"/>
                  </a:lnTo>
                  <a:lnTo>
                    <a:pt x="228" y="220"/>
                  </a:lnTo>
                  <a:lnTo>
                    <a:pt x="228" y="220"/>
                  </a:lnTo>
                  <a:lnTo>
                    <a:pt x="230" y="220"/>
                  </a:lnTo>
                  <a:lnTo>
                    <a:pt x="230" y="220"/>
                  </a:lnTo>
                  <a:lnTo>
                    <a:pt x="230" y="220"/>
                  </a:lnTo>
                  <a:lnTo>
                    <a:pt x="230" y="220"/>
                  </a:lnTo>
                  <a:lnTo>
                    <a:pt x="230" y="222"/>
                  </a:lnTo>
                  <a:lnTo>
                    <a:pt x="232" y="222"/>
                  </a:lnTo>
                  <a:lnTo>
                    <a:pt x="232" y="220"/>
                  </a:lnTo>
                  <a:lnTo>
                    <a:pt x="232" y="220"/>
                  </a:lnTo>
                  <a:lnTo>
                    <a:pt x="235" y="220"/>
                  </a:lnTo>
                  <a:lnTo>
                    <a:pt x="237" y="220"/>
                  </a:lnTo>
                  <a:lnTo>
                    <a:pt x="239" y="217"/>
                  </a:lnTo>
                  <a:lnTo>
                    <a:pt x="239" y="215"/>
                  </a:lnTo>
                  <a:lnTo>
                    <a:pt x="242" y="217"/>
                  </a:lnTo>
                  <a:lnTo>
                    <a:pt x="242" y="217"/>
                  </a:lnTo>
                  <a:lnTo>
                    <a:pt x="244" y="220"/>
                  </a:lnTo>
                  <a:lnTo>
                    <a:pt x="247" y="220"/>
                  </a:lnTo>
                  <a:lnTo>
                    <a:pt x="247" y="220"/>
                  </a:lnTo>
                  <a:lnTo>
                    <a:pt x="247" y="222"/>
                  </a:lnTo>
                  <a:lnTo>
                    <a:pt x="247" y="222"/>
                  </a:lnTo>
                  <a:lnTo>
                    <a:pt x="249" y="222"/>
                  </a:lnTo>
                  <a:lnTo>
                    <a:pt x="249" y="222"/>
                  </a:lnTo>
                  <a:lnTo>
                    <a:pt x="249" y="222"/>
                  </a:lnTo>
                  <a:lnTo>
                    <a:pt x="249" y="222"/>
                  </a:lnTo>
                  <a:lnTo>
                    <a:pt x="251" y="222"/>
                  </a:lnTo>
                  <a:lnTo>
                    <a:pt x="251" y="222"/>
                  </a:lnTo>
                  <a:lnTo>
                    <a:pt x="251" y="222"/>
                  </a:lnTo>
                  <a:lnTo>
                    <a:pt x="251" y="224"/>
                  </a:lnTo>
                  <a:lnTo>
                    <a:pt x="254" y="222"/>
                  </a:lnTo>
                  <a:lnTo>
                    <a:pt x="254" y="222"/>
                  </a:lnTo>
                  <a:lnTo>
                    <a:pt x="254" y="222"/>
                  </a:lnTo>
                  <a:lnTo>
                    <a:pt x="256" y="222"/>
                  </a:lnTo>
                  <a:lnTo>
                    <a:pt x="258" y="222"/>
                  </a:lnTo>
                  <a:lnTo>
                    <a:pt x="258" y="222"/>
                  </a:lnTo>
                  <a:lnTo>
                    <a:pt x="258" y="220"/>
                  </a:lnTo>
                  <a:lnTo>
                    <a:pt x="258" y="220"/>
                  </a:lnTo>
                  <a:lnTo>
                    <a:pt x="258" y="217"/>
                  </a:lnTo>
                  <a:lnTo>
                    <a:pt x="258" y="215"/>
                  </a:lnTo>
                  <a:lnTo>
                    <a:pt x="258" y="215"/>
                  </a:lnTo>
                  <a:lnTo>
                    <a:pt x="258" y="213"/>
                  </a:lnTo>
                  <a:lnTo>
                    <a:pt x="258" y="210"/>
                  </a:lnTo>
                  <a:lnTo>
                    <a:pt x="258" y="210"/>
                  </a:lnTo>
                  <a:lnTo>
                    <a:pt x="258" y="208"/>
                  </a:lnTo>
                  <a:lnTo>
                    <a:pt x="258" y="205"/>
                  </a:lnTo>
                  <a:lnTo>
                    <a:pt x="258" y="203"/>
                  </a:lnTo>
                  <a:lnTo>
                    <a:pt x="263" y="201"/>
                  </a:lnTo>
                  <a:lnTo>
                    <a:pt x="265" y="201"/>
                  </a:lnTo>
                  <a:lnTo>
                    <a:pt x="265" y="198"/>
                  </a:lnTo>
                  <a:lnTo>
                    <a:pt x="268" y="201"/>
                  </a:lnTo>
                  <a:lnTo>
                    <a:pt x="270" y="201"/>
                  </a:lnTo>
                  <a:lnTo>
                    <a:pt x="273" y="203"/>
                  </a:lnTo>
                  <a:lnTo>
                    <a:pt x="273" y="205"/>
                  </a:lnTo>
                  <a:lnTo>
                    <a:pt x="273" y="208"/>
                  </a:lnTo>
                  <a:lnTo>
                    <a:pt x="273" y="213"/>
                  </a:lnTo>
                  <a:lnTo>
                    <a:pt x="273" y="215"/>
                  </a:lnTo>
                  <a:lnTo>
                    <a:pt x="270" y="215"/>
                  </a:lnTo>
                  <a:lnTo>
                    <a:pt x="270" y="217"/>
                  </a:lnTo>
                  <a:lnTo>
                    <a:pt x="270" y="220"/>
                  </a:lnTo>
                  <a:lnTo>
                    <a:pt x="268" y="220"/>
                  </a:lnTo>
                  <a:lnTo>
                    <a:pt x="268" y="220"/>
                  </a:lnTo>
                  <a:lnTo>
                    <a:pt x="265" y="220"/>
                  </a:lnTo>
                  <a:lnTo>
                    <a:pt x="265" y="220"/>
                  </a:lnTo>
                  <a:lnTo>
                    <a:pt x="263" y="220"/>
                  </a:lnTo>
                  <a:lnTo>
                    <a:pt x="258" y="224"/>
                  </a:lnTo>
                  <a:lnTo>
                    <a:pt x="256" y="227"/>
                  </a:lnTo>
                  <a:lnTo>
                    <a:pt x="256" y="227"/>
                  </a:lnTo>
                  <a:lnTo>
                    <a:pt x="251" y="234"/>
                  </a:lnTo>
                  <a:lnTo>
                    <a:pt x="249" y="236"/>
                  </a:lnTo>
                  <a:lnTo>
                    <a:pt x="249" y="236"/>
                  </a:lnTo>
                  <a:lnTo>
                    <a:pt x="249" y="239"/>
                  </a:lnTo>
                  <a:lnTo>
                    <a:pt x="249" y="241"/>
                  </a:lnTo>
                  <a:lnTo>
                    <a:pt x="249" y="243"/>
                  </a:lnTo>
                  <a:lnTo>
                    <a:pt x="244" y="250"/>
                  </a:lnTo>
                  <a:lnTo>
                    <a:pt x="239" y="258"/>
                  </a:lnTo>
                  <a:lnTo>
                    <a:pt x="237" y="262"/>
                  </a:lnTo>
                  <a:lnTo>
                    <a:pt x="235" y="267"/>
                  </a:lnTo>
                  <a:lnTo>
                    <a:pt x="232" y="269"/>
                  </a:lnTo>
                  <a:lnTo>
                    <a:pt x="230" y="272"/>
                  </a:lnTo>
                  <a:lnTo>
                    <a:pt x="218" y="269"/>
                  </a:lnTo>
                  <a:lnTo>
                    <a:pt x="216" y="269"/>
                  </a:lnTo>
                  <a:lnTo>
                    <a:pt x="213" y="272"/>
                  </a:lnTo>
                  <a:lnTo>
                    <a:pt x="211" y="272"/>
                  </a:lnTo>
                  <a:lnTo>
                    <a:pt x="209" y="272"/>
                  </a:lnTo>
                  <a:lnTo>
                    <a:pt x="209" y="272"/>
                  </a:lnTo>
                  <a:lnTo>
                    <a:pt x="209" y="272"/>
                  </a:lnTo>
                  <a:lnTo>
                    <a:pt x="202" y="279"/>
                  </a:lnTo>
                  <a:lnTo>
                    <a:pt x="199" y="281"/>
                  </a:lnTo>
                  <a:lnTo>
                    <a:pt x="197" y="281"/>
                  </a:lnTo>
                  <a:lnTo>
                    <a:pt x="194" y="281"/>
                  </a:lnTo>
                  <a:lnTo>
                    <a:pt x="194" y="281"/>
                  </a:lnTo>
                  <a:lnTo>
                    <a:pt x="194" y="281"/>
                  </a:lnTo>
                  <a:lnTo>
                    <a:pt x="192" y="284"/>
                  </a:lnTo>
                  <a:lnTo>
                    <a:pt x="192" y="284"/>
                  </a:lnTo>
                  <a:lnTo>
                    <a:pt x="192" y="286"/>
                  </a:lnTo>
                  <a:lnTo>
                    <a:pt x="190" y="286"/>
                  </a:lnTo>
                  <a:lnTo>
                    <a:pt x="190" y="286"/>
                  </a:lnTo>
                  <a:lnTo>
                    <a:pt x="187" y="286"/>
                  </a:lnTo>
                  <a:lnTo>
                    <a:pt x="183" y="281"/>
                  </a:lnTo>
                  <a:lnTo>
                    <a:pt x="183" y="279"/>
                  </a:lnTo>
                  <a:lnTo>
                    <a:pt x="180" y="281"/>
                  </a:lnTo>
                  <a:lnTo>
                    <a:pt x="178" y="286"/>
                  </a:lnTo>
                  <a:lnTo>
                    <a:pt x="178" y="288"/>
                  </a:lnTo>
                  <a:lnTo>
                    <a:pt x="178" y="288"/>
                  </a:lnTo>
                  <a:lnTo>
                    <a:pt x="176" y="288"/>
                  </a:lnTo>
                  <a:lnTo>
                    <a:pt x="176" y="288"/>
                  </a:lnTo>
                  <a:lnTo>
                    <a:pt x="176" y="288"/>
                  </a:lnTo>
                  <a:lnTo>
                    <a:pt x="173" y="288"/>
                  </a:lnTo>
                  <a:lnTo>
                    <a:pt x="173" y="288"/>
                  </a:lnTo>
                  <a:lnTo>
                    <a:pt x="173" y="291"/>
                  </a:lnTo>
                  <a:lnTo>
                    <a:pt x="173" y="291"/>
                  </a:lnTo>
                  <a:lnTo>
                    <a:pt x="171" y="291"/>
                  </a:lnTo>
                  <a:lnTo>
                    <a:pt x="171" y="293"/>
                  </a:lnTo>
                  <a:lnTo>
                    <a:pt x="171" y="291"/>
                  </a:lnTo>
                  <a:lnTo>
                    <a:pt x="168" y="293"/>
                  </a:lnTo>
                  <a:lnTo>
                    <a:pt x="168" y="293"/>
                  </a:lnTo>
                  <a:lnTo>
                    <a:pt x="168" y="295"/>
                  </a:lnTo>
                  <a:lnTo>
                    <a:pt x="166" y="293"/>
                  </a:lnTo>
                  <a:lnTo>
                    <a:pt x="164" y="293"/>
                  </a:lnTo>
                  <a:lnTo>
                    <a:pt x="161" y="293"/>
                  </a:lnTo>
                  <a:lnTo>
                    <a:pt x="161" y="291"/>
                  </a:lnTo>
                  <a:lnTo>
                    <a:pt x="161" y="288"/>
                  </a:lnTo>
                  <a:lnTo>
                    <a:pt x="161" y="284"/>
                  </a:lnTo>
                  <a:lnTo>
                    <a:pt x="159" y="284"/>
                  </a:lnTo>
                  <a:lnTo>
                    <a:pt x="159" y="284"/>
                  </a:lnTo>
                  <a:lnTo>
                    <a:pt x="157" y="284"/>
                  </a:lnTo>
                  <a:lnTo>
                    <a:pt x="157" y="284"/>
                  </a:lnTo>
                  <a:lnTo>
                    <a:pt x="157" y="286"/>
                  </a:lnTo>
                  <a:lnTo>
                    <a:pt x="157" y="288"/>
                  </a:lnTo>
                  <a:lnTo>
                    <a:pt x="157" y="288"/>
                  </a:lnTo>
                  <a:lnTo>
                    <a:pt x="159" y="291"/>
                  </a:lnTo>
                  <a:lnTo>
                    <a:pt x="157" y="293"/>
                  </a:lnTo>
                  <a:lnTo>
                    <a:pt x="157" y="293"/>
                  </a:lnTo>
                  <a:lnTo>
                    <a:pt x="157" y="293"/>
                  </a:lnTo>
                  <a:lnTo>
                    <a:pt x="154" y="293"/>
                  </a:lnTo>
                  <a:lnTo>
                    <a:pt x="154" y="293"/>
                  </a:lnTo>
                  <a:lnTo>
                    <a:pt x="154" y="295"/>
                  </a:lnTo>
                  <a:lnTo>
                    <a:pt x="152" y="295"/>
                  </a:lnTo>
                  <a:lnTo>
                    <a:pt x="152" y="298"/>
                  </a:lnTo>
                  <a:lnTo>
                    <a:pt x="147" y="298"/>
                  </a:lnTo>
                  <a:lnTo>
                    <a:pt x="140" y="298"/>
                  </a:lnTo>
                  <a:lnTo>
                    <a:pt x="138" y="298"/>
                  </a:lnTo>
                  <a:lnTo>
                    <a:pt x="135" y="300"/>
                  </a:lnTo>
                  <a:lnTo>
                    <a:pt x="131" y="302"/>
                  </a:lnTo>
                  <a:lnTo>
                    <a:pt x="121" y="305"/>
                  </a:lnTo>
                  <a:lnTo>
                    <a:pt x="121" y="305"/>
                  </a:lnTo>
                  <a:lnTo>
                    <a:pt x="119" y="302"/>
                  </a:lnTo>
                  <a:lnTo>
                    <a:pt x="119" y="300"/>
                  </a:lnTo>
                  <a:lnTo>
                    <a:pt x="116" y="298"/>
                  </a:lnTo>
                  <a:lnTo>
                    <a:pt x="119" y="295"/>
                  </a:lnTo>
                  <a:lnTo>
                    <a:pt x="119" y="293"/>
                  </a:lnTo>
                  <a:lnTo>
                    <a:pt x="121" y="291"/>
                  </a:lnTo>
                  <a:lnTo>
                    <a:pt x="121" y="288"/>
                  </a:lnTo>
                  <a:lnTo>
                    <a:pt x="119" y="286"/>
                  </a:lnTo>
                  <a:lnTo>
                    <a:pt x="119" y="286"/>
                  </a:lnTo>
                  <a:lnTo>
                    <a:pt x="116" y="286"/>
                  </a:lnTo>
                  <a:lnTo>
                    <a:pt x="116" y="288"/>
                  </a:lnTo>
                  <a:lnTo>
                    <a:pt x="114" y="288"/>
                  </a:lnTo>
                  <a:lnTo>
                    <a:pt x="114" y="288"/>
                  </a:lnTo>
                  <a:lnTo>
                    <a:pt x="114" y="288"/>
                  </a:lnTo>
                  <a:lnTo>
                    <a:pt x="112" y="288"/>
                  </a:lnTo>
                  <a:lnTo>
                    <a:pt x="112" y="288"/>
                  </a:lnTo>
                  <a:lnTo>
                    <a:pt x="109" y="291"/>
                  </a:lnTo>
                  <a:lnTo>
                    <a:pt x="107" y="291"/>
                  </a:lnTo>
                  <a:lnTo>
                    <a:pt x="107" y="288"/>
                  </a:lnTo>
                  <a:lnTo>
                    <a:pt x="105" y="288"/>
                  </a:lnTo>
                  <a:lnTo>
                    <a:pt x="102" y="286"/>
                  </a:lnTo>
                  <a:lnTo>
                    <a:pt x="105" y="284"/>
                  </a:lnTo>
                  <a:lnTo>
                    <a:pt x="107" y="284"/>
                  </a:lnTo>
                  <a:lnTo>
                    <a:pt x="107" y="281"/>
                  </a:lnTo>
                  <a:lnTo>
                    <a:pt x="107" y="281"/>
                  </a:lnTo>
                  <a:lnTo>
                    <a:pt x="107" y="279"/>
                  </a:lnTo>
                  <a:lnTo>
                    <a:pt x="107" y="279"/>
                  </a:lnTo>
                  <a:lnTo>
                    <a:pt x="102" y="281"/>
                  </a:lnTo>
                  <a:lnTo>
                    <a:pt x="97" y="284"/>
                  </a:lnTo>
                  <a:lnTo>
                    <a:pt x="97" y="286"/>
                  </a:lnTo>
                  <a:lnTo>
                    <a:pt x="95" y="286"/>
                  </a:lnTo>
                  <a:lnTo>
                    <a:pt x="95" y="288"/>
                  </a:lnTo>
                  <a:lnTo>
                    <a:pt x="95" y="291"/>
                  </a:lnTo>
                  <a:lnTo>
                    <a:pt x="93" y="293"/>
                  </a:lnTo>
                  <a:lnTo>
                    <a:pt x="93" y="295"/>
                  </a:lnTo>
                  <a:lnTo>
                    <a:pt x="93" y="298"/>
                  </a:lnTo>
                  <a:lnTo>
                    <a:pt x="90" y="300"/>
                  </a:lnTo>
                  <a:lnTo>
                    <a:pt x="90" y="302"/>
                  </a:lnTo>
                  <a:lnTo>
                    <a:pt x="93" y="305"/>
                  </a:lnTo>
                  <a:lnTo>
                    <a:pt x="95" y="310"/>
                  </a:lnTo>
                  <a:lnTo>
                    <a:pt x="97" y="314"/>
                  </a:lnTo>
                  <a:lnTo>
                    <a:pt x="100" y="317"/>
                  </a:lnTo>
                  <a:lnTo>
                    <a:pt x="102" y="319"/>
                  </a:lnTo>
                  <a:lnTo>
                    <a:pt x="109" y="326"/>
                  </a:lnTo>
                  <a:lnTo>
                    <a:pt x="109" y="329"/>
                  </a:lnTo>
                  <a:lnTo>
                    <a:pt x="112" y="331"/>
                  </a:lnTo>
                  <a:lnTo>
                    <a:pt x="114" y="333"/>
                  </a:lnTo>
                  <a:lnTo>
                    <a:pt x="121" y="340"/>
                  </a:lnTo>
                  <a:lnTo>
                    <a:pt x="121" y="343"/>
                  </a:lnTo>
                  <a:lnTo>
                    <a:pt x="126" y="345"/>
                  </a:lnTo>
                  <a:lnTo>
                    <a:pt x="135" y="357"/>
                  </a:lnTo>
                  <a:lnTo>
                    <a:pt x="138" y="357"/>
                  </a:lnTo>
                  <a:lnTo>
                    <a:pt x="140" y="357"/>
                  </a:lnTo>
                  <a:lnTo>
                    <a:pt x="142" y="355"/>
                  </a:lnTo>
                  <a:lnTo>
                    <a:pt x="142" y="357"/>
                  </a:lnTo>
                  <a:lnTo>
                    <a:pt x="142" y="359"/>
                  </a:lnTo>
                  <a:lnTo>
                    <a:pt x="142" y="362"/>
                  </a:lnTo>
                  <a:lnTo>
                    <a:pt x="147" y="366"/>
                  </a:lnTo>
                  <a:lnTo>
                    <a:pt x="150" y="369"/>
                  </a:lnTo>
                  <a:lnTo>
                    <a:pt x="152" y="369"/>
                  </a:lnTo>
                  <a:lnTo>
                    <a:pt x="154" y="374"/>
                  </a:lnTo>
                  <a:lnTo>
                    <a:pt x="157" y="376"/>
                  </a:lnTo>
                  <a:lnTo>
                    <a:pt x="161" y="381"/>
                  </a:lnTo>
                  <a:lnTo>
                    <a:pt x="164" y="383"/>
                  </a:lnTo>
                  <a:lnTo>
                    <a:pt x="171" y="385"/>
                  </a:lnTo>
                  <a:lnTo>
                    <a:pt x="185" y="402"/>
                  </a:lnTo>
                  <a:lnTo>
                    <a:pt x="187" y="404"/>
                  </a:lnTo>
                  <a:lnTo>
                    <a:pt x="187" y="404"/>
                  </a:lnTo>
                  <a:lnTo>
                    <a:pt x="190" y="404"/>
                  </a:lnTo>
                  <a:lnTo>
                    <a:pt x="192" y="409"/>
                  </a:lnTo>
                  <a:lnTo>
                    <a:pt x="194" y="414"/>
                  </a:lnTo>
                  <a:lnTo>
                    <a:pt x="202" y="423"/>
                  </a:lnTo>
                  <a:lnTo>
                    <a:pt x="209" y="428"/>
                  </a:lnTo>
                  <a:lnTo>
                    <a:pt x="209" y="430"/>
                  </a:lnTo>
                  <a:lnTo>
                    <a:pt x="209" y="430"/>
                  </a:lnTo>
                  <a:lnTo>
                    <a:pt x="218" y="445"/>
                  </a:lnTo>
                  <a:lnTo>
                    <a:pt x="230" y="452"/>
                  </a:lnTo>
                  <a:lnTo>
                    <a:pt x="242" y="463"/>
                  </a:lnTo>
                  <a:lnTo>
                    <a:pt x="247" y="468"/>
                  </a:lnTo>
                  <a:lnTo>
                    <a:pt x="251" y="471"/>
                  </a:lnTo>
                  <a:lnTo>
                    <a:pt x="258" y="473"/>
                  </a:lnTo>
                  <a:lnTo>
                    <a:pt x="261" y="475"/>
                  </a:lnTo>
                  <a:lnTo>
                    <a:pt x="263" y="480"/>
                  </a:lnTo>
                  <a:lnTo>
                    <a:pt x="265" y="480"/>
                  </a:lnTo>
                  <a:lnTo>
                    <a:pt x="268" y="482"/>
                  </a:lnTo>
                  <a:lnTo>
                    <a:pt x="275" y="485"/>
                  </a:lnTo>
                  <a:lnTo>
                    <a:pt x="292" y="494"/>
                  </a:lnTo>
                  <a:lnTo>
                    <a:pt x="296" y="497"/>
                  </a:lnTo>
                  <a:lnTo>
                    <a:pt x="296" y="497"/>
                  </a:lnTo>
                  <a:lnTo>
                    <a:pt x="299" y="497"/>
                  </a:lnTo>
                  <a:lnTo>
                    <a:pt x="301" y="497"/>
                  </a:lnTo>
                  <a:lnTo>
                    <a:pt x="301" y="497"/>
                  </a:lnTo>
                  <a:lnTo>
                    <a:pt x="303" y="497"/>
                  </a:lnTo>
                  <a:lnTo>
                    <a:pt x="303" y="499"/>
                  </a:lnTo>
                  <a:lnTo>
                    <a:pt x="306" y="499"/>
                  </a:lnTo>
                  <a:lnTo>
                    <a:pt x="308" y="499"/>
                  </a:lnTo>
                  <a:lnTo>
                    <a:pt x="325" y="499"/>
                  </a:lnTo>
                  <a:lnTo>
                    <a:pt x="325" y="499"/>
                  </a:lnTo>
                  <a:lnTo>
                    <a:pt x="325" y="497"/>
                  </a:lnTo>
                  <a:lnTo>
                    <a:pt x="325" y="497"/>
                  </a:lnTo>
                  <a:lnTo>
                    <a:pt x="325" y="494"/>
                  </a:lnTo>
                  <a:lnTo>
                    <a:pt x="325" y="494"/>
                  </a:lnTo>
                  <a:lnTo>
                    <a:pt x="327" y="494"/>
                  </a:lnTo>
                  <a:lnTo>
                    <a:pt x="327" y="494"/>
                  </a:lnTo>
                  <a:lnTo>
                    <a:pt x="327" y="494"/>
                  </a:lnTo>
                  <a:lnTo>
                    <a:pt x="327" y="494"/>
                  </a:lnTo>
                  <a:lnTo>
                    <a:pt x="329" y="494"/>
                  </a:lnTo>
                  <a:lnTo>
                    <a:pt x="332" y="494"/>
                  </a:lnTo>
                  <a:lnTo>
                    <a:pt x="334" y="494"/>
                  </a:lnTo>
                  <a:lnTo>
                    <a:pt x="337" y="494"/>
                  </a:lnTo>
                  <a:lnTo>
                    <a:pt x="337" y="492"/>
                  </a:lnTo>
                  <a:lnTo>
                    <a:pt x="339" y="492"/>
                  </a:lnTo>
                  <a:lnTo>
                    <a:pt x="339" y="492"/>
                  </a:lnTo>
                  <a:lnTo>
                    <a:pt x="341" y="492"/>
                  </a:lnTo>
                  <a:lnTo>
                    <a:pt x="344" y="492"/>
                  </a:lnTo>
                  <a:lnTo>
                    <a:pt x="363" y="480"/>
                  </a:lnTo>
                  <a:lnTo>
                    <a:pt x="370" y="480"/>
                  </a:lnTo>
                  <a:lnTo>
                    <a:pt x="379" y="475"/>
                  </a:lnTo>
                  <a:lnTo>
                    <a:pt x="381" y="475"/>
                  </a:lnTo>
                  <a:lnTo>
                    <a:pt x="384" y="473"/>
                  </a:lnTo>
                  <a:lnTo>
                    <a:pt x="384" y="471"/>
                  </a:lnTo>
                  <a:lnTo>
                    <a:pt x="389" y="466"/>
                  </a:lnTo>
                  <a:lnTo>
                    <a:pt x="391" y="466"/>
                  </a:lnTo>
                  <a:lnTo>
                    <a:pt x="393" y="466"/>
                  </a:lnTo>
                  <a:lnTo>
                    <a:pt x="391" y="466"/>
                  </a:lnTo>
                  <a:lnTo>
                    <a:pt x="391" y="466"/>
                  </a:lnTo>
                  <a:lnTo>
                    <a:pt x="391" y="468"/>
                  </a:lnTo>
                  <a:lnTo>
                    <a:pt x="393" y="468"/>
                  </a:lnTo>
                  <a:lnTo>
                    <a:pt x="400" y="463"/>
                  </a:lnTo>
                  <a:lnTo>
                    <a:pt x="405" y="461"/>
                  </a:lnTo>
                  <a:lnTo>
                    <a:pt x="410" y="459"/>
                  </a:lnTo>
                  <a:lnTo>
                    <a:pt x="410" y="459"/>
                  </a:lnTo>
                  <a:lnTo>
                    <a:pt x="412" y="459"/>
                  </a:lnTo>
                  <a:lnTo>
                    <a:pt x="415" y="459"/>
                  </a:lnTo>
                  <a:lnTo>
                    <a:pt x="417" y="456"/>
                  </a:lnTo>
                  <a:lnTo>
                    <a:pt x="419" y="454"/>
                  </a:lnTo>
                  <a:lnTo>
                    <a:pt x="434" y="447"/>
                  </a:lnTo>
                  <a:lnTo>
                    <a:pt x="438" y="447"/>
                  </a:lnTo>
                  <a:lnTo>
                    <a:pt x="441" y="445"/>
                  </a:lnTo>
                  <a:lnTo>
                    <a:pt x="448" y="442"/>
                  </a:lnTo>
                  <a:lnTo>
                    <a:pt x="450" y="440"/>
                  </a:lnTo>
                  <a:lnTo>
                    <a:pt x="450" y="440"/>
                  </a:lnTo>
                  <a:lnTo>
                    <a:pt x="450" y="440"/>
                  </a:lnTo>
                  <a:lnTo>
                    <a:pt x="453" y="440"/>
                  </a:lnTo>
                  <a:lnTo>
                    <a:pt x="453" y="440"/>
                  </a:lnTo>
                  <a:lnTo>
                    <a:pt x="455" y="437"/>
                  </a:lnTo>
                  <a:lnTo>
                    <a:pt x="455" y="435"/>
                  </a:lnTo>
                  <a:lnTo>
                    <a:pt x="453" y="433"/>
                  </a:lnTo>
                  <a:lnTo>
                    <a:pt x="453" y="430"/>
                  </a:lnTo>
                  <a:lnTo>
                    <a:pt x="453" y="430"/>
                  </a:lnTo>
                  <a:lnTo>
                    <a:pt x="453" y="430"/>
                  </a:lnTo>
                  <a:lnTo>
                    <a:pt x="453" y="428"/>
                  </a:lnTo>
                  <a:lnTo>
                    <a:pt x="453" y="428"/>
                  </a:lnTo>
                  <a:lnTo>
                    <a:pt x="455" y="426"/>
                  </a:lnTo>
                  <a:lnTo>
                    <a:pt x="455" y="426"/>
                  </a:lnTo>
                  <a:lnTo>
                    <a:pt x="455" y="426"/>
                  </a:lnTo>
                  <a:lnTo>
                    <a:pt x="455" y="423"/>
                  </a:lnTo>
                  <a:lnTo>
                    <a:pt x="455" y="423"/>
                  </a:lnTo>
                  <a:lnTo>
                    <a:pt x="460" y="418"/>
                  </a:lnTo>
                  <a:lnTo>
                    <a:pt x="460" y="416"/>
                  </a:lnTo>
                  <a:lnTo>
                    <a:pt x="462" y="414"/>
                  </a:lnTo>
                  <a:lnTo>
                    <a:pt x="467" y="407"/>
                  </a:lnTo>
                  <a:lnTo>
                    <a:pt x="469" y="402"/>
                  </a:lnTo>
                  <a:lnTo>
                    <a:pt x="474" y="388"/>
                  </a:lnTo>
                  <a:lnTo>
                    <a:pt x="474" y="388"/>
                  </a:lnTo>
                  <a:lnTo>
                    <a:pt x="476" y="388"/>
                  </a:lnTo>
                  <a:lnTo>
                    <a:pt x="476" y="385"/>
                  </a:lnTo>
                  <a:lnTo>
                    <a:pt x="476" y="385"/>
                  </a:lnTo>
                  <a:lnTo>
                    <a:pt x="476" y="383"/>
                  </a:lnTo>
                  <a:lnTo>
                    <a:pt x="476" y="383"/>
                  </a:lnTo>
                  <a:lnTo>
                    <a:pt x="476" y="381"/>
                  </a:lnTo>
                  <a:lnTo>
                    <a:pt x="476" y="381"/>
                  </a:lnTo>
                  <a:lnTo>
                    <a:pt x="474" y="381"/>
                  </a:lnTo>
                  <a:lnTo>
                    <a:pt x="474" y="378"/>
                  </a:lnTo>
                  <a:lnTo>
                    <a:pt x="474" y="378"/>
                  </a:lnTo>
                  <a:lnTo>
                    <a:pt x="471" y="376"/>
                  </a:lnTo>
                  <a:lnTo>
                    <a:pt x="471" y="378"/>
                  </a:lnTo>
                  <a:lnTo>
                    <a:pt x="469" y="376"/>
                  </a:lnTo>
                  <a:lnTo>
                    <a:pt x="469" y="376"/>
                  </a:lnTo>
                  <a:lnTo>
                    <a:pt x="467" y="376"/>
                  </a:lnTo>
                  <a:lnTo>
                    <a:pt x="467" y="376"/>
                  </a:lnTo>
                  <a:lnTo>
                    <a:pt x="467" y="374"/>
                  </a:lnTo>
                  <a:lnTo>
                    <a:pt x="464" y="371"/>
                  </a:lnTo>
                  <a:lnTo>
                    <a:pt x="464" y="369"/>
                  </a:lnTo>
                  <a:lnTo>
                    <a:pt x="464" y="369"/>
                  </a:lnTo>
                  <a:lnTo>
                    <a:pt x="462" y="369"/>
                  </a:lnTo>
                  <a:lnTo>
                    <a:pt x="462" y="366"/>
                  </a:lnTo>
                  <a:lnTo>
                    <a:pt x="462" y="364"/>
                  </a:lnTo>
                  <a:lnTo>
                    <a:pt x="462" y="364"/>
                  </a:lnTo>
                  <a:lnTo>
                    <a:pt x="455" y="366"/>
                  </a:lnTo>
                  <a:lnTo>
                    <a:pt x="453" y="366"/>
                  </a:lnTo>
                  <a:lnTo>
                    <a:pt x="453" y="366"/>
                  </a:lnTo>
                  <a:lnTo>
                    <a:pt x="450" y="364"/>
                  </a:lnTo>
                  <a:lnTo>
                    <a:pt x="448" y="366"/>
                  </a:lnTo>
                  <a:lnTo>
                    <a:pt x="445" y="366"/>
                  </a:lnTo>
                  <a:lnTo>
                    <a:pt x="445" y="366"/>
                  </a:lnTo>
                  <a:lnTo>
                    <a:pt x="445" y="364"/>
                  </a:lnTo>
                  <a:lnTo>
                    <a:pt x="445" y="364"/>
                  </a:lnTo>
                  <a:lnTo>
                    <a:pt x="443" y="364"/>
                  </a:lnTo>
                  <a:lnTo>
                    <a:pt x="443" y="364"/>
                  </a:lnTo>
                  <a:lnTo>
                    <a:pt x="443" y="364"/>
                  </a:lnTo>
                  <a:lnTo>
                    <a:pt x="441" y="364"/>
                  </a:lnTo>
                  <a:lnTo>
                    <a:pt x="441" y="362"/>
                  </a:lnTo>
                  <a:lnTo>
                    <a:pt x="441" y="359"/>
                  </a:lnTo>
                  <a:lnTo>
                    <a:pt x="441" y="357"/>
                  </a:lnTo>
                  <a:lnTo>
                    <a:pt x="443" y="357"/>
                  </a:lnTo>
                  <a:lnTo>
                    <a:pt x="450" y="359"/>
                  </a:lnTo>
                  <a:lnTo>
                    <a:pt x="453" y="359"/>
                  </a:lnTo>
                  <a:lnTo>
                    <a:pt x="455" y="359"/>
                  </a:lnTo>
                  <a:lnTo>
                    <a:pt x="453" y="355"/>
                  </a:lnTo>
                  <a:lnTo>
                    <a:pt x="450" y="355"/>
                  </a:lnTo>
                  <a:lnTo>
                    <a:pt x="450" y="355"/>
                  </a:lnTo>
                  <a:lnTo>
                    <a:pt x="448" y="355"/>
                  </a:lnTo>
                  <a:lnTo>
                    <a:pt x="448" y="355"/>
                  </a:lnTo>
                  <a:lnTo>
                    <a:pt x="448" y="355"/>
                  </a:lnTo>
                  <a:lnTo>
                    <a:pt x="448" y="352"/>
                  </a:lnTo>
                  <a:lnTo>
                    <a:pt x="450" y="352"/>
                  </a:lnTo>
                  <a:lnTo>
                    <a:pt x="453" y="355"/>
                  </a:lnTo>
                  <a:lnTo>
                    <a:pt x="455" y="355"/>
                  </a:lnTo>
                  <a:lnTo>
                    <a:pt x="455" y="357"/>
                  </a:lnTo>
                  <a:lnTo>
                    <a:pt x="457" y="357"/>
                  </a:lnTo>
                  <a:lnTo>
                    <a:pt x="460" y="359"/>
                  </a:lnTo>
                  <a:lnTo>
                    <a:pt x="462" y="359"/>
                  </a:lnTo>
                  <a:lnTo>
                    <a:pt x="460" y="357"/>
                  </a:lnTo>
                  <a:lnTo>
                    <a:pt x="460" y="355"/>
                  </a:lnTo>
                  <a:lnTo>
                    <a:pt x="462" y="355"/>
                  </a:lnTo>
                  <a:lnTo>
                    <a:pt x="462" y="352"/>
                  </a:lnTo>
                  <a:lnTo>
                    <a:pt x="460" y="352"/>
                  </a:lnTo>
                  <a:lnTo>
                    <a:pt x="460" y="350"/>
                  </a:lnTo>
                  <a:lnTo>
                    <a:pt x="460" y="350"/>
                  </a:lnTo>
                  <a:lnTo>
                    <a:pt x="460" y="350"/>
                  </a:lnTo>
                  <a:lnTo>
                    <a:pt x="460" y="347"/>
                  </a:lnTo>
                  <a:lnTo>
                    <a:pt x="457" y="347"/>
                  </a:lnTo>
                  <a:lnTo>
                    <a:pt x="455" y="350"/>
                  </a:lnTo>
                  <a:lnTo>
                    <a:pt x="453" y="350"/>
                  </a:lnTo>
                  <a:lnTo>
                    <a:pt x="445" y="347"/>
                  </a:lnTo>
                  <a:lnTo>
                    <a:pt x="445" y="345"/>
                  </a:lnTo>
                  <a:lnTo>
                    <a:pt x="448" y="345"/>
                  </a:lnTo>
                  <a:lnTo>
                    <a:pt x="450" y="345"/>
                  </a:lnTo>
                  <a:lnTo>
                    <a:pt x="453" y="345"/>
                  </a:lnTo>
                  <a:lnTo>
                    <a:pt x="453" y="345"/>
                  </a:lnTo>
                  <a:lnTo>
                    <a:pt x="453" y="345"/>
                  </a:lnTo>
                  <a:lnTo>
                    <a:pt x="455" y="345"/>
                  </a:lnTo>
                  <a:lnTo>
                    <a:pt x="455" y="345"/>
                  </a:lnTo>
                  <a:lnTo>
                    <a:pt x="450" y="343"/>
                  </a:lnTo>
                  <a:lnTo>
                    <a:pt x="450" y="340"/>
                  </a:lnTo>
                  <a:lnTo>
                    <a:pt x="455" y="343"/>
                  </a:lnTo>
                  <a:lnTo>
                    <a:pt x="457" y="343"/>
                  </a:lnTo>
                  <a:lnTo>
                    <a:pt x="457" y="340"/>
                  </a:lnTo>
                  <a:lnTo>
                    <a:pt x="455" y="340"/>
                  </a:lnTo>
                  <a:lnTo>
                    <a:pt x="453" y="338"/>
                  </a:lnTo>
                  <a:lnTo>
                    <a:pt x="455" y="338"/>
                  </a:lnTo>
                  <a:lnTo>
                    <a:pt x="457" y="338"/>
                  </a:lnTo>
                  <a:lnTo>
                    <a:pt x="460" y="340"/>
                  </a:lnTo>
                  <a:lnTo>
                    <a:pt x="460" y="340"/>
                  </a:lnTo>
                  <a:lnTo>
                    <a:pt x="460" y="343"/>
                  </a:lnTo>
                  <a:lnTo>
                    <a:pt x="462" y="343"/>
                  </a:lnTo>
                  <a:lnTo>
                    <a:pt x="462" y="340"/>
                  </a:lnTo>
                  <a:lnTo>
                    <a:pt x="464" y="340"/>
                  </a:lnTo>
                  <a:lnTo>
                    <a:pt x="464" y="340"/>
                  </a:lnTo>
                  <a:lnTo>
                    <a:pt x="464" y="338"/>
                  </a:lnTo>
                  <a:lnTo>
                    <a:pt x="464" y="338"/>
                  </a:lnTo>
                  <a:lnTo>
                    <a:pt x="464" y="340"/>
                  </a:lnTo>
                  <a:lnTo>
                    <a:pt x="467" y="340"/>
                  </a:lnTo>
                  <a:lnTo>
                    <a:pt x="467" y="338"/>
                  </a:lnTo>
                  <a:lnTo>
                    <a:pt x="467" y="338"/>
                  </a:lnTo>
                  <a:lnTo>
                    <a:pt x="469" y="338"/>
                  </a:lnTo>
                  <a:lnTo>
                    <a:pt x="471" y="338"/>
                  </a:lnTo>
                  <a:lnTo>
                    <a:pt x="471" y="338"/>
                  </a:lnTo>
                  <a:lnTo>
                    <a:pt x="474" y="336"/>
                  </a:lnTo>
                  <a:lnTo>
                    <a:pt x="474" y="336"/>
                  </a:lnTo>
                  <a:lnTo>
                    <a:pt x="474" y="333"/>
                  </a:lnTo>
                  <a:lnTo>
                    <a:pt x="476" y="333"/>
                  </a:lnTo>
                  <a:lnTo>
                    <a:pt x="476" y="333"/>
                  </a:lnTo>
                  <a:lnTo>
                    <a:pt x="476" y="331"/>
                  </a:lnTo>
                  <a:lnTo>
                    <a:pt x="476" y="329"/>
                  </a:lnTo>
                  <a:lnTo>
                    <a:pt x="479" y="317"/>
                  </a:lnTo>
                  <a:lnTo>
                    <a:pt x="476" y="310"/>
                  </a:lnTo>
                  <a:lnTo>
                    <a:pt x="471" y="312"/>
                  </a:lnTo>
                  <a:lnTo>
                    <a:pt x="469" y="310"/>
                  </a:lnTo>
                  <a:lnTo>
                    <a:pt x="469" y="310"/>
                  </a:lnTo>
                  <a:lnTo>
                    <a:pt x="469" y="307"/>
                  </a:lnTo>
                  <a:lnTo>
                    <a:pt x="469" y="305"/>
                  </a:lnTo>
                  <a:lnTo>
                    <a:pt x="469" y="305"/>
                  </a:lnTo>
                  <a:lnTo>
                    <a:pt x="469" y="302"/>
                  </a:lnTo>
                  <a:lnTo>
                    <a:pt x="467" y="307"/>
                  </a:lnTo>
                  <a:lnTo>
                    <a:pt x="464" y="307"/>
                  </a:lnTo>
                  <a:lnTo>
                    <a:pt x="462" y="307"/>
                  </a:lnTo>
                  <a:lnTo>
                    <a:pt x="460" y="305"/>
                  </a:lnTo>
                  <a:lnTo>
                    <a:pt x="460" y="305"/>
                  </a:lnTo>
                  <a:lnTo>
                    <a:pt x="464" y="305"/>
                  </a:lnTo>
                  <a:lnTo>
                    <a:pt x="464" y="302"/>
                  </a:lnTo>
                  <a:lnTo>
                    <a:pt x="467" y="302"/>
                  </a:lnTo>
                  <a:lnTo>
                    <a:pt x="467" y="302"/>
                  </a:lnTo>
                  <a:lnTo>
                    <a:pt x="469" y="302"/>
                  </a:lnTo>
                  <a:lnTo>
                    <a:pt x="471" y="302"/>
                  </a:lnTo>
                  <a:lnTo>
                    <a:pt x="471" y="302"/>
                  </a:lnTo>
                  <a:lnTo>
                    <a:pt x="471" y="305"/>
                  </a:lnTo>
                  <a:lnTo>
                    <a:pt x="474" y="307"/>
                  </a:lnTo>
                  <a:lnTo>
                    <a:pt x="474" y="307"/>
                  </a:lnTo>
                  <a:lnTo>
                    <a:pt x="476" y="307"/>
                  </a:lnTo>
                  <a:lnTo>
                    <a:pt x="479" y="307"/>
                  </a:lnTo>
                  <a:lnTo>
                    <a:pt x="481" y="302"/>
                  </a:lnTo>
                  <a:lnTo>
                    <a:pt x="481" y="302"/>
                  </a:lnTo>
                  <a:lnTo>
                    <a:pt x="481" y="298"/>
                  </a:lnTo>
                  <a:lnTo>
                    <a:pt x="483" y="295"/>
                  </a:lnTo>
                  <a:lnTo>
                    <a:pt x="483" y="295"/>
                  </a:lnTo>
                  <a:lnTo>
                    <a:pt x="488" y="293"/>
                  </a:lnTo>
                  <a:lnTo>
                    <a:pt x="488" y="295"/>
                  </a:lnTo>
                  <a:lnTo>
                    <a:pt x="488" y="298"/>
                  </a:lnTo>
                  <a:lnTo>
                    <a:pt x="486" y="300"/>
                  </a:lnTo>
                  <a:lnTo>
                    <a:pt x="486" y="300"/>
                  </a:lnTo>
                  <a:lnTo>
                    <a:pt x="486" y="302"/>
                  </a:lnTo>
                  <a:lnTo>
                    <a:pt x="486" y="305"/>
                  </a:lnTo>
                  <a:lnTo>
                    <a:pt x="486" y="307"/>
                  </a:lnTo>
                  <a:lnTo>
                    <a:pt x="490" y="307"/>
                  </a:lnTo>
                  <a:lnTo>
                    <a:pt x="490" y="307"/>
                  </a:lnTo>
                  <a:lnTo>
                    <a:pt x="493" y="305"/>
                  </a:lnTo>
                  <a:lnTo>
                    <a:pt x="495" y="307"/>
                  </a:lnTo>
                  <a:lnTo>
                    <a:pt x="495" y="307"/>
                  </a:lnTo>
                  <a:lnTo>
                    <a:pt x="495" y="310"/>
                  </a:lnTo>
                  <a:lnTo>
                    <a:pt x="495" y="310"/>
                  </a:lnTo>
                  <a:lnTo>
                    <a:pt x="495" y="310"/>
                  </a:lnTo>
                  <a:lnTo>
                    <a:pt x="497" y="310"/>
                  </a:lnTo>
                  <a:lnTo>
                    <a:pt x="500" y="310"/>
                  </a:lnTo>
                  <a:lnTo>
                    <a:pt x="502" y="307"/>
                  </a:lnTo>
                  <a:lnTo>
                    <a:pt x="505" y="305"/>
                  </a:lnTo>
                  <a:lnTo>
                    <a:pt x="507" y="302"/>
                  </a:lnTo>
                  <a:lnTo>
                    <a:pt x="509" y="302"/>
                  </a:lnTo>
                  <a:lnTo>
                    <a:pt x="512" y="305"/>
                  </a:lnTo>
                  <a:lnTo>
                    <a:pt x="514" y="305"/>
                  </a:lnTo>
                  <a:lnTo>
                    <a:pt x="514" y="305"/>
                  </a:lnTo>
                  <a:lnTo>
                    <a:pt x="516" y="305"/>
                  </a:lnTo>
                  <a:lnTo>
                    <a:pt x="516" y="305"/>
                  </a:lnTo>
                  <a:lnTo>
                    <a:pt x="526" y="307"/>
                  </a:lnTo>
                  <a:lnTo>
                    <a:pt x="528" y="310"/>
                  </a:lnTo>
                  <a:lnTo>
                    <a:pt x="533" y="307"/>
                  </a:lnTo>
                  <a:lnTo>
                    <a:pt x="533" y="305"/>
                  </a:lnTo>
                  <a:lnTo>
                    <a:pt x="535" y="305"/>
                  </a:lnTo>
                  <a:lnTo>
                    <a:pt x="538" y="305"/>
                  </a:lnTo>
                  <a:lnTo>
                    <a:pt x="540" y="305"/>
                  </a:lnTo>
                  <a:lnTo>
                    <a:pt x="542" y="307"/>
                  </a:lnTo>
                  <a:lnTo>
                    <a:pt x="542" y="307"/>
                  </a:lnTo>
                  <a:lnTo>
                    <a:pt x="545" y="305"/>
                  </a:lnTo>
                  <a:lnTo>
                    <a:pt x="545" y="305"/>
                  </a:lnTo>
                  <a:lnTo>
                    <a:pt x="547" y="305"/>
                  </a:lnTo>
                  <a:lnTo>
                    <a:pt x="547" y="307"/>
                  </a:lnTo>
                  <a:lnTo>
                    <a:pt x="547" y="310"/>
                  </a:lnTo>
                  <a:lnTo>
                    <a:pt x="547" y="312"/>
                  </a:lnTo>
                  <a:lnTo>
                    <a:pt x="545" y="312"/>
                  </a:lnTo>
                  <a:lnTo>
                    <a:pt x="542" y="312"/>
                  </a:lnTo>
                  <a:lnTo>
                    <a:pt x="540" y="310"/>
                  </a:lnTo>
                  <a:lnTo>
                    <a:pt x="540" y="310"/>
                  </a:lnTo>
                  <a:lnTo>
                    <a:pt x="535" y="310"/>
                  </a:lnTo>
                  <a:lnTo>
                    <a:pt x="533" y="312"/>
                  </a:lnTo>
                  <a:lnTo>
                    <a:pt x="528" y="319"/>
                  </a:lnTo>
                  <a:lnTo>
                    <a:pt x="526" y="317"/>
                  </a:lnTo>
                  <a:lnTo>
                    <a:pt x="524" y="317"/>
                  </a:lnTo>
                  <a:lnTo>
                    <a:pt x="524" y="317"/>
                  </a:lnTo>
                  <a:lnTo>
                    <a:pt x="521" y="317"/>
                  </a:lnTo>
                  <a:lnTo>
                    <a:pt x="521" y="317"/>
                  </a:lnTo>
                  <a:lnTo>
                    <a:pt x="521" y="317"/>
                  </a:lnTo>
                  <a:lnTo>
                    <a:pt x="519" y="314"/>
                  </a:lnTo>
                  <a:lnTo>
                    <a:pt x="516" y="314"/>
                  </a:lnTo>
                  <a:lnTo>
                    <a:pt x="514" y="312"/>
                  </a:lnTo>
                  <a:lnTo>
                    <a:pt x="512" y="312"/>
                  </a:lnTo>
                  <a:lnTo>
                    <a:pt x="509" y="314"/>
                  </a:lnTo>
                  <a:lnTo>
                    <a:pt x="507" y="314"/>
                  </a:lnTo>
                  <a:lnTo>
                    <a:pt x="505" y="317"/>
                  </a:lnTo>
                  <a:lnTo>
                    <a:pt x="505" y="319"/>
                  </a:lnTo>
                  <a:lnTo>
                    <a:pt x="502" y="321"/>
                  </a:lnTo>
                  <a:lnTo>
                    <a:pt x="502" y="324"/>
                  </a:lnTo>
                  <a:lnTo>
                    <a:pt x="502" y="326"/>
                  </a:lnTo>
                  <a:lnTo>
                    <a:pt x="502" y="329"/>
                  </a:lnTo>
                  <a:lnTo>
                    <a:pt x="502" y="329"/>
                  </a:lnTo>
                  <a:lnTo>
                    <a:pt x="502" y="331"/>
                  </a:lnTo>
                  <a:lnTo>
                    <a:pt x="502" y="333"/>
                  </a:lnTo>
                  <a:lnTo>
                    <a:pt x="502" y="336"/>
                  </a:lnTo>
                  <a:lnTo>
                    <a:pt x="500" y="340"/>
                  </a:lnTo>
                  <a:lnTo>
                    <a:pt x="500" y="343"/>
                  </a:lnTo>
                  <a:lnTo>
                    <a:pt x="500" y="343"/>
                  </a:lnTo>
                  <a:lnTo>
                    <a:pt x="502" y="350"/>
                  </a:lnTo>
                  <a:lnTo>
                    <a:pt x="505" y="350"/>
                  </a:lnTo>
                  <a:lnTo>
                    <a:pt x="507" y="350"/>
                  </a:lnTo>
                  <a:lnTo>
                    <a:pt x="509" y="347"/>
                  </a:lnTo>
                  <a:lnTo>
                    <a:pt x="512" y="345"/>
                  </a:lnTo>
                  <a:lnTo>
                    <a:pt x="512" y="345"/>
                  </a:lnTo>
                  <a:lnTo>
                    <a:pt x="514" y="343"/>
                  </a:lnTo>
                  <a:lnTo>
                    <a:pt x="521" y="343"/>
                  </a:lnTo>
                  <a:lnTo>
                    <a:pt x="521" y="343"/>
                  </a:lnTo>
                  <a:lnTo>
                    <a:pt x="521" y="340"/>
                  </a:lnTo>
                  <a:lnTo>
                    <a:pt x="521" y="340"/>
                  </a:lnTo>
                  <a:lnTo>
                    <a:pt x="524" y="340"/>
                  </a:lnTo>
                  <a:lnTo>
                    <a:pt x="524" y="340"/>
                  </a:lnTo>
                  <a:lnTo>
                    <a:pt x="524" y="340"/>
                  </a:lnTo>
                  <a:lnTo>
                    <a:pt x="526" y="340"/>
                  </a:lnTo>
                  <a:lnTo>
                    <a:pt x="526" y="340"/>
                  </a:lnTo>
                  <a:lnTo>
                    <a:pt x="526" y="340"/>
                  </a:lnTo>
                  <a:lnTo>
                    <a:pt x="524" y="340"/>
                  </a:lnTo>
                  <a:lnTo>
                    <a:pt x="524" y="343"/>
                  </a:lnTo>
                  <a:lnTo>
                    <a:pt x="524" y="345"/>
                  </a:lnTo>
                  <a:lnTo>
                    <a:pt x="521" y="347"/>
                  </a:lnTo>
                  <a:lnTo>
                    <a:pt x="516" y="345"/>
                  </a:lnTo>
                  <a:lnTo>
                    <a:pt x="514" y="347"/>
                  </a:lnTo>
                  <a:lnTo>
                    <a:pt x="512" y="347"/>
                  </a:lnTo>
                  <a:lnTo>
                    <a:pt x="509" y="355"/>
                  </a:lnTo>
                  <a:lnTo>
                    <a:pt x="509" y="357"/>
                  </a:lnTo>
                  <a:lnTo>
                    <a:pt x="507" y="357"/>
                  </a:lnTo>
                  <a:lnTo>
                    <a:pt x="507" y="359"/>
                  </a:lnTo>
                  <a:lnTo>
                    <a:pt x="505" y="366"/>
                  </a:lnTo>
                  <a:lnTo>
                    <a:pt x="505" y="369"/>
                  </a:lnTo>
                  <a:lnTo>
                    <a:pt x="502" y="374"/>
                  </a:lnTo>
                  <a:lnTo>
                    <a:pt x="502" y="376"/>
                  </a:lnTo>
                  <a:lnTo>
                    <a:pt x="502" y="378"/>
                  </a:lnTo>
                  <a:lnTo>
                    <a:pt x="505" y="381"/>
                  </a:lnTo>
                  <a:lnTo>
                    <a:pt x="507" y="381"/>
                  </a:lnTo>
                  <a:lnTo>
                    <a:pt x="512" y="378"/>
                  </a:lnTo>
                  <a:lnTo>
                    <a:pt x="514" y="378"/>
                  </a:lnTo>
                  <a:lnTo>
                    <a:pt x="516" y="378"/>
                  </a:lnTo>
                  <a:lnTo>
                    <a:pt x="519" y="378"/>
                  </a:lnTo>
                  <a:lnTo>
                    <a:pt x="526" y="378"/>
                  </a:lnTo>
                  <a:lnTo>
                    <a:pt x="528" y="378"/>
                  </a:lnTo>
                  <a:lnTo>
                    <a:pt x="533" y="378"/>
                  </a:lnTo>
                  <a:lnTo>
                    <a:pt x="535" y="378"/>
                  </a:lnTo>
                  <a:lnTo>
                    <a:pt x="538" y="378"/>
                  </a:lnTo>
                  <a:lnTo>
                    <a:pt x="540" y="376"/>
                  </a:lnTo>
                  <a:lnTo>
                    <a:pt x="542" y="376"/>
                  </a:lnTo>
                  <a:lnTo>
                    <a:pt x="547" y="378"/>
                  </a:lnTo>
                  <a:lnTo>
                    <a:pt x="552" y="378"/>
                  </a:lnTo>
                  <a:lnTo>
                    <a:pt x="557" y="376"/>
                  </a:lnTo>
                  <a:lnTo>
                    <a:pt x="559" y="374"/>
                  </a:lnTo>
                  <a:lnTo>
                    <a:pt x="559" y="374"/>
                  </a:lnTo>
                  <a:lnTo>
                    <a:pt x="561" y="371"/>
                  </a:lnTo>
                  <a:lnTo>
                    <a:pt x="561" y="371"/>
                  </a:lnTo>
                  <a:lnTo>
                    <a:pt x="566" y="371"/>
                  </a:lnTo>
                  <a:lnTo>
                    <a:pt x="571" y="369"/>
                  </a:lnTo>
                  <a:lnTo>
                    <a:pt x="571" y="369"/>
                  </a:lnTo>
                  <a:lnTo>
                    <a:pt x="571" y="369"/>
                  </a:lnTo>
                  <a:lnTo>
                    <a:pt x="571" y="371"/>
                  </a:lnTo>
                  <a:lnTo>
                    <a:pt x="571" y="371"/>
                  </a:lnTo>
                  <a:lnTo>
                    <a:pt x="569" y="371"/>
                  </a:lnTo>
                  <a:lnTo>
                    <a:pt x="566" y="371"/>
                  </a:lnTo>
                  <a:lnTo>
                    <a:pt x="559" y="376"/>
                  </a:lnTo>
                  <a:lnTo>
                    <a:pt x="552" y="378"/>
                  </a:lnTo>
                  <a:lnTo>
                    <a:pt x="550" y="381"/>
                  </a:lnTo>
                  <a:lnTo>
                    <a:pt x="545" y="383"/>
                  </a:lnTo>
                  <a:lnTo>
                    <a:pt x="542" y="383"/>
                  </a:lnTo>
                  <a:lnTo>
                    <a:pt x="540" y="383"/>
                  </a:lnTo>
                  <a:lnTo>
                    <a:pt x="538" y="383"/>
                  </a:lnTo>
                  <a:lnTo>
                    <a:pt x="535" y="383"/>
                  </a:lnTo>
                  <a:lnTo>
                    <a:pt x="535" y="383"/>
                  </a:lnTo>
                  <a:lnTo>
                    <a:pt x="533" y="388"/>
                  </a:lnTo>
                  <a:lnTo>
                    <a:pt x="531" y="390"/>
                  </a:lnTo>
                  <a:lnTo>
                    <a:pt x="528" y="392"/>
                  </a:lnTo>
                  <a:lnTo>
                    <a:pt x="526" y="395"/>
                  </a:lnTo>
                  <a:lnTo>
                    <a:pt x="524" y="395"/>
                  </a:lnTo>
                  <a:lnTo>
                    <a:pt x="521" y="395"/>
                  </a:lnTo>
                  <a:lnTo>
                    <a:pt x="516" y="400"/>
                  </a:lnTo>
                  <a:lnTo>
                    <a:pt x="514" y="400"/>
                  </a:lnTo>
                  <a:lnTo>
                    <a:pt x="514" y="402"/>
                  </a:lnTo>
                  <a:lnTo>
                    <a:pt x="509" y="409"/>
                  </a:lnTo>
                  <a:lnTo>
                    <a:pt x="509" y="411"/>
                  </a:lnTo>
                  <a:lnTo>
                    <a:pt x="512" y="411"/>
                  </a:lnTo>
                  <a:lnTo>
                    <a:pt x="519" y="407"/>
                  </a:lnTo>
                  <a:lnTo>
                    <a:pt x="521" y="404"/>
                  </a:lnTo>
                  <a:lnTo>
                    <a:pt x="526" y="402"/>
                  </a:lnTo>
                  <a:lnTo>
                    <a:pt x="528" y="404"/>
                  </a:lnTo>
                  <a:lnTo>
                    <a:pt x="528" y="404"/>
                  </a:lnTo>
                  <a:lnTo>
                    <a:pt x="528" y="407"/>
                  </a:lnTo>
                  <a:lnTo>
                    <a:pt x="526" y="404"/>
                  </a:lnTo>
                  <a:lnTo>
                    <a:pt x="519" y="409"/>
                  </a:lnTo>
                  <a:lnTo>
                    <a:pt x="519" y="409"/>
                  </a:lnTo>
                  <a:lnTo>
                    <a:pt x="514" y="411"/>
                  </a:lnTo>
                  <a:lnTo>
                    <a:pt x="507" y="414"/>
                  </a:lnTo>
                  <a:lnTo>
                    <a:pt x="507" y="414"/>
                  </a:lnTo>
                  <a:lnTo>
                    <a:pt x="507" y="416"/>
                  </a:lnTo>
                  <a:lnTo>
                    <a:pt x="509" y="416"/>
                  </a:lnTo>
                  <a:lnTo>
                    <a:pt x="509" y="418"/>
                  </a:lnTo>
                  <a:lnTo>
                    <a:pt x="514" y="416"/>
                  </a:lnTo>
                  <a:lnTo>
                    <a:pt x="514" y="416"/>
                  </a:lnTo>
                  <a:lnTo>
                    <a:pt x="516" y="418"/>
                  </a:lnTo>
                  <a:lnTo>
                    <a:pt x="514" y="418"/>
                  </a:lnTo>
                  <a:lnTo>
                    <a:pt x="512" y="418"/>
                  </a:lnTo>
                  <a:lnTo>
                    <a:pt x="509" y="418"/>
                  </a:lnTo>
                  <a:lnTo>
                    <a:pt x="509" y="421"/>
                  </a:lnTo>
                  <a:lnTo>
                    <a:pt x="509" y="421"/>
                  </a:lnTo>
                  <a:lnTo>
                    <a:pt x="509" y="423"/>
                  </a:lnTo>
                  <a:lnTo>
                    <a:pt x="512" y="428"/>
                  </a:lnTo>
                  <a:lnTo>
                    <a:pt x="512" y="430"/>
                  </a:lnTo>
                  <a:lnTo>
                    <a:pt x="512" y="430"/>
                  </a:lnTo>
                  <a:lnTo>
                    <a:pt x="514" y="430"/>
                  </a:lnTo>
                  <a:lnTo>
                    <a:pt x="516" y="428"/>
                  </a:lnTo>
                  <a:lnTo>
                    <a:pt x="516" y="430"/>
                  </a:lnTo>
                  <a:lnTo>
                    <a:pt x="516" y="433"/>
                  </a:lnTo>
                  <a:lnTo>
                    <a:pt x="519" y="433"/>
                  </a:lnTo>
                  <a:lnTo>
                    <a:pt x="519" y="435"/>
                  </a:lnTo>
                  <a:lnTo>
                    <a:pt x="521" y="435"/>
                  </a:lnTo>
                  <a:lnTo>
                    <a:pt x="526" y="437"/>
                  </a:lnTo>
                  <a:lnTo>
                    <a:pt x="526" y="437"/>
                  </a:lnTo>
                  <a:lnTo>
                    <a:pt x="524" y="437"/>
                  </a:lnTo>
                  <a:lnTo>
                    <a:pt x="524" y="437"/>
                  </a:lnTo>
                  <a:lnTo>
                    <a:pt x="521" y="440"/>
                  </a:lnTo>
                  <a:lnTo>
                    <a:pt x="514" y="445"/>
                  </a:lnTo>
                  <a:lnTo>
                    <a:pt x="512" y="447"/>
                  </a:lnTo>
                  <a:lnTo>
                    <a:pt x="512" y="449"/>
                  </a:lnTo>
                  <a:lnTo>
                    <a:pt x="514" y="452"/>
                  </a:lnTo>
                  <a:lnTo>
                    <a:pt x="514" y="452"/>
                  </a:lnTo>
                  <a:lnTo>
                    <a:pt x="516" y="449"/>
                  </a:lnTo>
                  <a:lnTo>
                    <a:pt x="519" y="449"/>
                  </a:lnTo>
                  <a:lnTo>
                    <a:pt x="519" y="449"/>
                  </a:lnTo>
                  <a:lnTo>
                    <a:pt x="519" y="449"/>
                  </a:lnTo>
                  <a:lnTo>
                    <a:pt x="519" y="445"/>
                  </a:lnTo>
                  <a:lnTo>
                    <a:pt x="519" y="445"/>
                  </a:lnTo>
                  <a:lnTo>
                    <a:pt x="519" y="442"/>
                  </a:lnTo>
                  <a:lnTo>
                    <a:pt x="521" y="442"/>
                  </a:lnTo>
                  <a:lnTo>
                    <a:pt x="524" y="442"/>
                  </a:lnTo>
                  <a:lnTo>
                    <a:pt x="524" y="442"/>
                  </a:lnTo>
                  <a:lnTo>
                    <a:pt x="526" y="445"/>
                  </a:lnTo>
                  <a:lnTo>
                    <a:pt x="524" y="447"/>
                  </a:lnTo>
                  <a:lnTo>
                    <a:pt x="524" y="449"/>
                  </a:lnTo>
                  <a:lnTo>
                    <a:pt x="521" y="454"/>
                  </a:lnTo>
                  <a:lnTo>
                    <a:pt x="526" y="452"/>
                  </a:lnTo>
                  <a:lnTo>
                    <a:pt x="526" y="452"/>
                  </a:lnTo>
                  <a:lnTo>
                    <a:pt x="526" y="449"/>
                  </a:lnTo>
                  <a:lnTo>
                    <a:pt x="526" y="447"/>
                  </a:lnTo>
                  <a:lnTo>
                    <a:pt x="526" y="447"/>
                  </a:lnTo>
                  <a:lnTo>
                    <a:pt x="528" y="447"/>
                  </a:lnTo>
                  <a:lnTo>
                    <a:pt x="528" y="449"/>
                  </a:lnTo>
                  <a:lnTo>
                    <a:pt x="528" y="449"/>
                  </a:lnTo>
                  <a:lnTo>
                    <a:pt x="533" y="447"/>
                  </a:lnTo>
                  <a:lnTo>
                    <a:pt x="535" y="447"/>
                  </a:lnTo>
                  <a:lnTo>
                    <a:pt x="535" y="447"/>
                  </a:lnTo>
                  <a:lnTo>
                    <a:pt x="540" y="456"/>
                  </a:lnTo>
                  <a:lnTo>
                    <a:pt x="538" y="456"/>
                  </a:lnTo>
                  <a:lnTo>
                    <a:pt x="535" y="459"/>
                  </a:lnTo>
                  <a:lnTo>
                    <a:pt x="531" y="456"/>
                  </a:lnTo>
                  <a:lnTo>
                    <a:pt x="531" y="456"/>
                  </a:lnTo>
                  <a:lnTo>
                    <a:pt x="531" y="459"/>
                  </a:lnTo>
                  <a:lnTo>
                    <a:pt x="531" y="461"/>
                  </a:lnTo>
                  <a:lnTo>
                    <a:pt x="533" y="461"/>
                  </a:lnTo>
                  <a:lnTo>
                    <a:pt x="533" y="461"/>
                  </a:lnTo>
                  <a:lnTo>
                    <a:pt x="535" y="461"/>
                  </a:lnTo>
                  <a:lnTo>
                    <a:pt x="535" y="461"/>
                  </a:lnTo>
                  <a:lnTo>
                    <a:pt x="535" y="463"/>
                  </a:lnTo>
                  <a:lnTo>
                    <a:pt x="535" y="463"/>
                  </a:lnTo>
                  <a:lnTo>
                    <a:pt x="538" y="466"/>
                  </a:lnTo>
                  <a:lnTo>
                    <a:pt x="540" y="466"/>
                  </a:lnTo>
                  <a:lnTo>
                    <a:pt x="542" y="463"/>
                  </a:lnTo>
                  <a:lnTo>
                    <a:pt x="545" y="463"/>
                  </a:lnTo>
                  <a:lnTo>
                    <a:pt x="542" y="466"/>
                  </a:lnTo>
                  <a:lnTo>
                    <a:pt x="540" y="468"/>
                  </a:lnTo>
                  <a:lnTo>
                    <a:pt x="538" y="471"/>
                  </a:lnTo>
                  <a:lnTo>
                    <a:pt x="540" y="475"/>
                  </a:lnTo>
                  <a:lnTo>
                    <a:pt x="540" y="475"/>
                  </a:lnTo>
                  <a:lnTo>
                    <a:pt x="538" y="480"/>
                  </a:lnTo>
                  <a:lnTo>
                    <a:pt x="538" y="482"/>
                  </a:lnTo>
                  <a:lnTo>
                    <a:pt x="542" y="480"/>
                  </a:lnTo>
                  <a:lnTo>
                    <a:pt x="542" y="478"/>
                  </a:lnTo>
                  <a:lnTo>
                    <a:pt x="545" y="478"/>
                  </a:lnTo>
                  <a:lnTo>
                    <a:pt x="545" y="478"/>
                  </a:lnTo>
                  <a:lnTo>
                    <a:pt x="545" y="480"/>
                  </a:lnTo>
                  <a:lnTo>
                    <a:pt x="542" y="482"/>
                  </a:lnTo>
                  <a:lnTo>
                    <a:pt x="542" y="485"/>
                  </a:lnTo>
                  <a:lnTo>
                    <a:pt x="545" y="487"/>
                  </a:lnTo>
                  <a:lnTo>
                    <a:pt x="547" y="485"/>
                  </a:lnTo>
                  <a:lnTo>
                    <a:pt x="547" y="485"/>
                  </a:lnTo>
                  <a:lnTo>
                    <a:pt x="547" y="487"/>
                  </a:lnTo>
                  <a:lnTo>
                    <a:pt x="547" y="487"/>
                  </a:lnTo>
                  <a:lnTo>
                    <a:pt x="547" y="487"/>
                  </a:lnTo>
                  <a:lnTo>
                    <a:pt x="547" y="489"/>
                  </a:lnTo>
                  <a:lnTo>
                    <a:pt x="550" y="489"/>
                  </a:lnTo>
                  <a:lnTo>
                    <a:pt x="550" y="489"/>
                  </a:lnTo>
                  <a:lnTo>
                    <a:pt x="550" y="492"/>
                  </a:lnTo>
                  <a:lnTo>
                    <a:pt x="550" y="492"/>
                  </a:lnTo>
                  <a:lnTo>
                    <a:pt x="545" y="494"/>
                  </a:lnTo>
                  <a:lnTo>
                    <a:pt x="545" y="497"/>
                  </a:lnTo>
                  <a:lnTo>
                    <a:pt x="547" y="499"/>
                  </a:lnTo>
                  <a:lnTo>
                    <a:pt x="545" y="504"/>
                  </a:lnTo>
                  <a:lnTo>
                    <a:pt x="545" y="506"/>
                  </a:lnTo>
                  <a:lnTo>
                    <a:pt x="545" y="508"/>
                  </a:lnTo>
                  <a:lnTo>
                    <a:pt x="542" y="508"/>
                  </a:lnTo>
                  <a:lnTo>
                    <a:pt x="542" y="511"/>
                  </a:lnTo>
                  <a:lnTo>
                    <a:pt x="545" y="513"/>
                  </a:lnTo>
                  <a:lnTo>
                    <a:pt x="545" y="513"/>
                  </a:lnTo>
                  <a:lnTo>
                    <a:pt x="545" y="518"/>
                  </a:lnTo>
                  <a:lnTo>
                    <a:pt x="542" y="520"/>
                  </a:lnTo>
                  <a:lnTo>
                    <a:pt x="542" y="523"/>
                  </a:lnTo>
                  <a:lnTo>
                    <a:pt x="540" y="527"/>
                  </a:lnTo>
                  <a:lnTo>
                    <a:pt x="540" y="527"/>
                  </a:lnTo>
                  <a:lnTo>
                    <a:pt x="540" y="527"/>
                  </a:lnTo>
                  <a:lnTo>
                    <a:pt x="542" y="530"/>
                  </a:lnTo>
                  <a:lnTo>
                    <a:pt x="542" y="534"/>
                  </a:lnTo>
                  <a:lnTo>
                    <a:pt x="542" y="537"/>
                  </a:lnTo>
                  <a:lnTo>
                    <a:pt x="540" y="539"/>
                  </a:lnTo>
                  <a:lnTo>
                    <a:pt x="538" y="539"/>
                  </a:lnTo>
                  <a:lnTo>
                    <a:pt x="535" y="539"/>
                  </a:lnTo>
                  <a:lnTo>
                    <a:pt x="535" y="539"/>
                  </a:lnTo>
                  <a:lnTo>
                    <a:pt x="535" y="539"/>
                  </a:lnTo>
                  <a:lnTo>
                    <a:pt x="535" y="539"/>
                  </a:lnTo>
                  <a:lnTo>
                    <a:pt x="533" y="542"/>
                  </a:lnTo>
                  <a:lnTo>
                    <a:pt x="533" y="542"/>
                  </a:lnTo>
                  <a:lnTo>
                    <a:pt x="531" y="542"/>
                  </a:lnTo>
                  <a:lnTo>
                    <a:pt x="531" y="544"/>
                  </a:lnTo>
                  <a:lnTo>
                    <a:pt x="531" y="546"/>
                  </a:lnTo>
                  <a:lnTo>
                    <a:pt x="528" y="549"/>
                  </a:lnTo>
                  <a:lnTo>
                    <a:pt x="528" y="551"/>
                  </a:lnTo>
                  <a:lnTo>
                    <a:pt x="526" y="553"/>
                  </a:lnTo>
                  <a:lnTo>
                    <a:pt x="526" y="556"/>
                  </a:lnTo>
                  <a:lnTo>
                    <a:pt x="526" y="558"/>
                  </a:lnTo>
                  <a:lnTo>
                    <a:pt x="528" y="558"/>
                  </a:lnTo>
                  <a:lnTo>
                    <a:pt x="528" y="558"/>
                  </a:lnTo>
                  <a:lnTo>
                    <a:pt x="528" y="558"/>
                  </a:lnTo>
                  <a:lnTo>
                    <a:pt x="528" y="558"/>
                  </a:lnTo>
                  <a:lnTo>
                    <a:pt x="528" y="560"/>
                  </a:lnTo>
                  <a:lnTo>
                    <a:pt x="526" y="563"/>
                  </a:lnTo>
                  <a:lnTo>
                    <a:pt x="526" y="563"/>
                  </a:lnTo>
                  <a:lnTo>
                    <a:pt x="526" y="568"/>
                  </a:lnTo>
                  <a:lnTo>
                    <a:pt x="524" y="575"/>
                  </a:lnTo>
                  <a:lnTo>
                    <a:pt x="524" y="575"/>
                  </a:lnTo>
                  <a:lnTo>
                    <a:pt x="524" y="575"/>
                  </a:lnTo>
                  <a:lnTo>
                    <a:pt x="526" y="575"/>
                  </a:lnTo>
                  <a:lnTo>
                    <a:pt x="528" y="575"/>
                  </a:lnTo>
                  <a:lnTo>
                    <a:pt x="528" y="572"/>
                  </a:lnTo>
                  <a:lnTo>
                    <a:pt x="531" y="572"/>
                  </a:lnTo>
                  <a:lnTo>
                    <a:pt x="531" y="572"/>
                  </a:lnTo>
                  <a:lnTo>
                    <a:pt x="531" y="572"/>
                  </a:lnTo>
                  <a:lnTo>
                    <a:pt x="535" y="572"/>
                  </a:lnTo>
                  <a:lnTo>
                    <a:pt x="535" y="572"/>
                  </a:lnTo>
                  <a:lnTo>
                    <a:pt x="535" y="572"/>
                  </a:lnTo>
                  <a:lnTo>
                    <a:pt x="535" y="572"/>
                  </a:lnTo>
                  <a:lnTo>
                    <a:pt x="538" y="572"/>
                  </a:lnTo>
                  <a:lnTo>
                    <a:pt x="540" y="572"/>
                  </a:lnTo>
                  <a:lnTo>
                    <a:pt x="542" y="572"/>
                  </a:lnTo>
                  <a:lnTo>
                    <a:pt x="545" y="572"/>
                  </a:lnTo>
                  <a:lnTo>
                    <a:pt x="550" y="570"/>
                  </a:lnTo>
                  <a:lnTo>
                    <a:pt x="550" y="568"/>
                  </a:lnTo>
                  <a:lnTo>
                    <a:pt x="550" y="563"/>
                  </a:lnTo>
                  <a:lnTo>
                    <a:pt x="550" y="563"/>
                  </a:lnTo>
                  <a:lnTo>
                    <a:pt x="550" y="560"/>
                  </a:lnTo>
                  <a:lnTo>
                    <a:pt x="550" y="560"/>
                  </a:lnTo>
                  <a:lnTo>
                    <a:pt x="547" y="560"/>
                  </a:lnTo>
                  <a:lnTo>
                    <a:pt x="545" y="558"/>
                  </a:lnTo>
                  <a:lnTo>
                    <a:pt x="545" y="558"/>
                  </a:lnTo>
                  <a:lnTo>
                    <a:pt x="545" y="556"/>
                  </a:lnTo>
                  <a:lnTo>
                    <a:pt x="545" y="556"/>
                  </a:lnTo>
                  <a:lnTo>
                    <a:pt x="545" y="556"/>
                  </a:lnTo>
                  <a:lnTo>
                    <a:pt x="545" y="556"/>
                  </a:lnTo>
                  <a:lnTo>
                    <a:pt x="545" y="553"/>
                  </a:lnTo>
                  <a:lnTo>
                    <a:pt x="545" y="553"/>
                  </a:lnTo>
                  <a:lnTo>
                    <a:pt x="545" y="553"/>
                  </a:lnTo>
                  <a:lnTo>
                    <a:pt x="547" y="553"/>
                  </a:lnTo>
                  <a:lnTo>
                    <a:pt x="547" y="553"/>
                  </a:lnTo>
                  <a:lnTo>
                    <a:pt x="550" y="553"/>
                  </a:lnTo>
                  <a:lnTo>
                    <a:pt x="550" y="553"/>
                  </a:lnTo>
                  <a:lnTo>
                    <a:pt x="550" y="553"/>
                  </a:lnTo>
                  <a:lnTo>
                    <a:pt x="552" y="549"/>
                  </a:lnTo>
                  <a:lnTo>
                    <a:pt x="552" y="549"/>
                  </a:lnTo>
                  <a:lnTo>
                    <a:pt x="552" y="549"/>
                  </a:lnTo>
                  <a:lnTo>
                    <a:pt x="554" y="549"/>
                  </a:lnTo>
                  <a:lnTo>
                    <a:pt x="554" y="549"/>
                  </a:lnTo>
                  <a:lnTo>
                    <a:pt x="557" y="549"/>
                  </a:lnTo>
                  <a:lnTo>
                    <a:pt x="557" y="549"/>
                  </a:lnTo>
                  <a:lnTo>
                    <a:pt x="559" y="546"/>
                  </a:lnTo>
                  <a:lnTo>
                    <a:pt x="561" y="544"/>
                  </a:lnTo>
                  <a:lnTo>
                    <a:pt x="564" y="544"/>
                  </a:lnTo>
                  <a:lnTo>
                    <a:pt x="564" y="544"/>
                  </a:lnTo>
                  <a:lnTo>
                    <a:pt x="564" y="544"/>
                  </a:lnTo>
                  <a:lnTo>
                    <a:pt x="566" y="544"/>
                  </a:lnTo>
                  <a:lnTo>
                    <a:pt x="566" y="546"/>
                  </a:lnTo>
                  <a:lnTo>
                    <a:pt x="564" y="546"/>
                  </a:lnTo>
                  <a:lnTo>
                    <a:pt x="564" y="549"/>
                  </a:lnTo>
                  <a:lnTo>
                    <a:pt x="566" y="549"/>
                  </a:lnTo>
                  <a:lnTo>
                    <a:pt x="566" y="549"/>
                  </a:lnTo>
                  <a:lnTo>
                    <a:pt x="566" y="549"/>
                  </a:lnTo>
                  <a:lnTo>
                    <a:pt x="569" y="549"/>
                  </a:lnTo>
                  <a:lnTo>
                    <a:pt x="569" y="549"/>
                  </a:lnTo>
                  <a:lnTo>
                    <a:pt x="571" y="549"/>
                  </a:lnTo>
                  <a:lnTo>
                    <a:pt x="571" y="551"/>
                  </a:lnTo>
                  <a:lnTo>
                    <a:pt x="571" y="551"/>
                  </a:lnTo>
                  <a:lnTo>
                    <a:pt x="571" y="551"/>
                  </a:lnTo>
                  <a:lnTo>
                    <a:pt x="571" y="553"/>
                  </a:lnTo>
                  <a:lnTo>
                    <a:pt x="569" y="553"/>
                  </a:lnTo>
                  <a:lnTo>
                    <a:pt x="561" y="558"/>
                  </a:lnTo>
                  <a:lnTo>
                    <a:pt x="561" y="558"/>
                  </a:lnTo>
                  <a:lnTo>
                    <a:pt x="561" y="558"/>
                  </a:lnTo>
                  <a:lnTo>
                    <a:pt x="561" y="558"/>
                  </a:lnTo>
                  <a:lnTo>
                    <a:pt x="561" y="560"/>
                  </a:lnTo>
                  <a:lnTo>
                    <a:pt x="561" y="560"/>
                  </a:lnTo>
                  <a:lnTo>
                    <a:pt x="561" y="560"/>
                  </a:lnTo>
                  <a:lnTo>
                    <a:pt x="561" y="565"/>
                  </a:lnTo>
                  <a:lnTo>
                    <a:pt x="561" y="565"/>
                  </a:lnTo>
                  <a:lnTo>
                    <a:pt x="564" y="568"/>
                  </a:lnTo>
                  <a:lnTo>
                    <a:pt x="564" y="568"/>
                  </a:lnTo>
                  <a:lnTo>
                    <a:pt x="566" y="568"/>
                  </a:lnTo>
                  <a:lnTo>
                    <a:pt x="569" y="568"/>
                  </a:lnTo>
                  <a:lnTo>
                    <a:pt x="569" y="568"/>
                  </a:lnTo>
                  <a:lnTo>
                    <a:pt x="569" y="565"/>
                  </a:lnTo>
                  <a:lnTo>
                    <a:pt x="569" y="565"/>
                  </a:lnTo>
                  <a:lnTo>
                    <a:pt x="569" y="563"/>
                  </a:lnTo>
                  <a:lnTo>
                    <a:pt x="569" y="563"/>
                  </a:lnTo>
                  <a:lnTo>
                    <a:pt x="569" y="563"/>
                  </a:lnTo>
                  <a:lnTo>
                    <a:pt x="571" y="563"/>
                  </a:lnTo>
                  <a:lnTo>
                    <a:pt x="573" y="563"/>
                  </a:lnTo>
                  <a:lnTo>
                    <a:pt x="576" y="563"/>
                  </a:lnTo>
                  <a:lnTo>
                    <a:pt x="576" y="565"/>
                  </a:lnTo>
                  <a:lnTo>
                    <a:pt x="576" y="570"/>
                  </a:lnTo>
                  <a:lnTo>
                    <a:pt x="578" y="570"/>
                  </a:lnTo>
                  <a:lnTo>
                    <a:pt x="580" y="570"/>
                  </a:lnTo>
                  <a:lnTo>
                    <a:pt x="580" y="570"/>
                  </a:lnTo>
                  <a:lnTo>
                    <a:pt x="583" y="570"/>
                  </a:lnTo>
                  <a:lnTo>
                    <a:pt x="583" y="568"/>
                  </a:lnTo>
                  <a:lnTo>
                    <a:pt x="585" y="568"/>
                  </a:lnTo>
                  <a:lnTo>
                    <a:pt x="585" y="568"/>
                  </a:lnTo>
                  <a:lnTo>
                    <a:pt x="585" y="565"/>
                  </a:lnTo>
                  <a:lnTo>
                    <a:pt x="585" y="565"/>
                  </a:lnTo>
                  <a:lnTo>
                    <a:pt x="585" y="565"/>
                  </a:lnTo>
                  <a:lnTo>
                    <a:pt x="585" y="563"/>
                  </a:lnTo>
                  <a:lnTo>
                    <a:pt x="585" y="563"/>
                  </a:lnTo>
                  <a:lnTo>
                    <a:pt x="587" y="560"/>
                  </a:lnTo>
                  <a:lnTo>
                    <a:pt x="587" y="560"/>
                  </a:lnTo>
                  <a:lnTo>
                    <a:pt x="595" y="563"/>
                  </a:lnTo>
                  <a:lnTo>
                    <a:pt x="597" y="563"/>
                  </a:lnTo>
                  <a:lnTo>
                    <a:pt x="599" y="563"/>
                  </a:lnTo>
                  <a:lnTo>
                    <a:pt x="599" y="563"/>
                  </a:lnTo>
                  <a:lnTo>
                    <a:pt x="599" y="563"/>
                  </a:lnTo>
                  <a:lnTo>
                    <a:pt x="602" y="560"/>
                  </a:lnTo>
                  <a:lnTo>
                    <a:pt x="599" y="558"/>
                  </a:lnTo>
                  <a:lnTo>
                    <a:pt x="599" y="558"/>
                  </a:lnTo>
                  <a:lnTo>
                    <a:pt x="599" y="556"/>
                  </a:lnTo>
                  <a:lnTo>
                    <a:pt x="602" y="556"/>
                  </a:lnTo>
                  <a:lnTo>
                    <a:pt x="602" y="553"/>
                  </a:lnTo>
                  <a:lnTo>
                    <a:pt x="602" y="551"/>
                  </a:lnTo>
                  <a:lnTo>
                    <a:pt x="602" y="546"/>
                  </a:lnTo>
                  <a:lnTo>
                    <a:pt x="602" y="544"/>
                  </a:lnTo>
                  <a:lnTo>
                    <a:pt x="602" y="544"/>
                  </a:lnTo>
                  <a:lnTo>
                    <a:pt x="599" y="542"/>
                  </a:lnTo>
                  <a:lnTo>
                    <a:pt x="599" y="542"/>
                  </a:lnTo>
                  <a:lnTo>
                    <a:pt x="599" y="542"/>
                  </a:lnTo>
                  <a:lnTo>
                    <a:pt x="599" y="542"/>
                  </a:lnTo>
                  <a:lnTo>
                    <a:pt x="599" y="539"/>
                  </a:lnTo>
                  <a:lnTo>
                    <a:pt x="597" y="539"/>
                  </a:lnTo>
                  <a:lnTo>
                    <a:pt x="599" y="537"/>
                  </a:lnTo>
                  <a:lnTo>
                    <a:pt x="602" y="534"/>
                  </a:lnTo>
                  <a:lnTo>
                    <a:pt x="606" y="525"/>
                  </a:lnTo>
                  <a:lnTo>
                    <a:pt x="609" y="520"/>
                  </a:lnTo>
                  <a:lnTo>
                    <a:pt x="609" y="518"/>
                  </a:lnTo>
                  <a:lnTo>
                    <a:pt x="609" y="516"/>
                  </a:lnTo>
                  <a:lnTo>
                    <a:pt x="609" y="513"/>
                  </a:lnTo>
                  <a:lnTo>
                    <a:pt x="609" y="513"/>
                  </a:lnTo>
                  <a:lnTo>
                    <a:pt x="606" y="513"/>
                  </a:lnTo>
                  <a:lnTo>
                    <a:pt x="606" y="513"/>
                  </a:lnTo>
                  <a:lnTo>
                    <a:pt x="606" y="513"/>
                  </a:lnTo>
                  <a:lnTo>
                    <a:pt x="604" y="513"/>
                  </a:lnTo>
                  <a:lnTo>
                    <a:pt x="604" y="513"/>
                  </a:lnTo>
                  <a:lnTo>
                    <a:pt x="604" y="511"/>
                  </a:lnTo>
                  <a:lnTo>
                    <a:pt x="604" y="511"/>
                  </a:lnTo>
                  <a:lnTo>
                    <a:pt x="604" y="508"/>
                  </a:lnTo>
                  <a:lnTo>
                    <a:pt x="604" y="508"/>
                  </a:lnTo>
                  <a:lnTo>
                    <a:pt x="602" y="506"/>
                  </a:lnTo>
                  <a:lnTo>
                    <a:pt x="602" y="506"/>
                  </a:lnTo>
                  <a:lnTo>
                    <a:pt x="602" y="506"/>
                  </a:lnTo>
                  <a:lnTo>
                    <a:pt x="599" y="506"/>
                  </a:lnTo>
                  <a:lnTo>
                    <a:pt x="599" y="506"/>
                  </a:lnTo>
                  <a:lnTo>
                    <a:pt x="599" y="506"/>
                  </a:lnTo>
                  <a:lnTo>
                    <a:pt x="599" y="506"/>
                  </a:lnTo>
                  <a:lnTo>
                    <a:pt x="599" y="504"/>
                  </a:lnTo>
                  <a:lnTo>
                    <a:pt x="599" y="504"/>
                  </a:lnTo>
                  <a:lnTo>
                    <a:pt x="604" y="504"/>
                  </a:lnTo>
                  <a:lnTo>
                    <a:pt x="604" y="501"/>
                  </a:lnTo>
                  <a:lnTo>
                    <a:pt x="606" y="497"/>
                  </a:lnTo>
                  <a:lnTo>
                    <a:pt x="606" y="497"/>
                  </a:lnTo>
                  <a:lnTo>
                    <a:pt x="606" y="497"/>
                  </a:lnTo>
                  <a:lnTo>
                    <a:pt x="609" y="497"/>
                  </a:lnTo>
                  <a:lnTo>
                    <a:pt x="609" y="497"/>
                  </a:lnTo>
                  <a:lnTo>
                    <a:pt x="609" y="497"/>
                  </a:lnTo>
                  <a:lnTo>
                    <a:pt x="609" y="499"/>
                  </a:lnTo>
                  <a:lnTo>
                    <a:pt x="611" y="501"/>
                  </a:lnTo>
                  <a:lnTo>
                    <a:pt x="611" y="501"/>
                  </a:lnTo>
                  <a:lnTo>
                    <a:pt x="613" y="504"/>
                  </a:lnTo>
                  <a:lnTo>
                    <a:pt x="613" y="504"/>
                  </a:lnTo>
                  <a:lnTo>
                    <a:pt x="613" y="504"/>
                  </a:lnTo>
                  <a:lnTo>
                    <a:pt x="618" y="506"/>
                  </a:lnTo>
                  <a:lnTo>
                    <a:pt x="623" y="508"/>
                  </a:lnTo>
                  <a:lnTo>
                    <a:pt x="623" y="508"/>
                  </a:lnTo>
                  <a:lnTo>
                    <a:pt x="625" y="511"/>
                  </a:lnTo>
                  <a:lnTo>
                    <a:pt x="628" y="516"/>
                  </a:lnTo>
                  <a:lnTo>
                    <a:pt x="628" y="516"/>
                  </a:lnTo>
                  <a:lnTo>
                    <a:pt x="630" y="516"/>
                  </a:lnTo>
                  <a:lnTo>
                    <a:pt x="630" y="516"/>
                  </a:lnTo>
                  <a:lnTo>
                    <a:pt x="637" y="516"/>
                  </a:lnTo>
                  <a:lnTo>
                    <a:pt x="637" y="516"/>
                  </a:lnTo>
                  <a:lnTo>
                    <a:pt x="642" y="513"/>
                  </a:lnTo>
                  <a:lnTo>
                    <a:pt x="644" y="513"/>
                  </a:lnTo>
                  <a:lnTo>
                    <a:pt x="647" y="511"/>
                  </a:lnTo>
                  <a:lnTo>
                    <a:pt x="647" y="511"/>
                  </a:lnTo>
                  <a:lnTo>
                    <a:pt x="649" y="508"/>
                  </a:lnTo>
                  <a:lnTo>
                    <a:pt x="649" y="508"/>
                  </a:lnTo>
                  <a:lnTo>
                    <a:pt x="649" y="506"/>
                  </a:lnTo>
                  <a:lnTo>
                    <a:pt x="649" y="506"/>
                  </a:lnTo>
                  <a:lnTo>
                    <a:pt x="649" y="504"/>
                  </a:lnTo>
                  <a:lnTo>
                    <a:pt x="649" y="501"/>
                  </a:lnTo>
                  <a:lnTo>
                    <a:pt x="654" y="499"/>
                  </a:lnTo>
                  <a:lnTo>
                    <a:pt x="658" y="494"/>
                  </a:lnTo>
                  <a:lnTo>
                    <a:pt x="658" y="492"/>
                  </a:lnTo>
                  <a:lnTo>
                    <a:pt x="661" y="492"/>
                  </a:lnTo>
                  <a:lnTo>
                    <a:pt x="661" y="489"/>
                  </a:lnTo>
                  <a:lnTo>
                    <a:pt x="661" y="487"/>
                  </a:lnTo>
                  <a:lnTo>
                    <a:pt x="661" y="485"/>
                  </a:lnTo>
                  <a:lnTo>
                    <a:pt x="661" y="475"/>
                  </a:lnTo>
                  <a:lnTo>
                    <a:pt x="658" y="473"/>
                  </a:lnTo>
                  <a:lnTo>
                    <a:pt x="658" y="471"/>
                  </a:lnTo>
                  <a:lnTo>
                    <a:pt x="656" y="466"/>
                  </a:lnTo>
                  <a:lnTo>
                    <a:pt x="656" y="466"/>
                  </a:lnTo>
                  <a:lnTo>
                    <a:pt x="656" y="463"/>
                  </a:lnTo>
                  <a:lnTo>
                    <a:pt x="654" y="463"/>
                  </a:lnTo>
                  <a:lnTo>
                    <a:pt x="651" y="461"/>
                  </a:lnTo>
                  <a:lnTo>
                    <a:pt x="649" y="459"/>
                  </a:lnTo>
                  <a:lnTo>
                    <a:pt x="649" y="456"/>
                  </a:lnTo>
                  <a:lnTo>
                    <a:pt x="647" y="454"/>
                  </a:lnTo>
                  <a:lnTo>
                    <a:pt x="644" y="454"/>
                  </a:lnTo>
                  <a:lnTo>
                    <a:pt x="642" y="454"/>
                  </a:lnTo>
                  <a:lnTo>
                    <a:pt x="640" y="452"/>
                  </a:lnTo>
                  <a:lnTo>
                    <a:pt x="640" y="449"/>
                  </a:lnTo>
                  <a:lnTo>
                    <a:pt x="640" y="449"/>
                  </a:lnTo>
                  <a:lnTo>
                    <a:pt x="637" y="447"/>
                  </a:lnTo>
                  <a:lnTo>
                    <a:pt x="637" y="447"/>
                  </a:lnTo>
                  <a:lnTo>
                    <a:pt x="635" y="447"/>
                  </a:lnTo>
                  <a:lnTo>
                    <a:pt x="635" y="447"/>
                  </a:lnTo>
                  <a:lnTo>
                    <a:pt x="632" y="447"/>
                  </a:lnTo>
                  <a:lnTo>
                    <a:pt x="632" y="447"/>
                  </a:lnTo>
                  <a:lnTo>
                    <a:pt x="630" y="447"/>
                  </a:lnTo>
                  <a:lnTo>
                    <a:pt x="625" y="445"/>
                  </a:lnTo>
                  <a:lnTo>
                    <a:pt x="621" y="440"/>
                  </a:lnTo>
                  <a:lnTo>
                    <a:pt x="621" y="440"/>
                  </a:lnTo>
                  <a:lnTo>
                    <a:pt x="621" y="440"/>
                  </a:lnTo>
                  <a:lnTo>
                    <a:pt x="621" y="437"/>
                  </a:lnTo>
                  <a:lnTo>
                    <a:pt x="621" y="437"/>
                  </a:lnTo>
                  <a:lnTo>
                    <a:pt x="621" y="437"/>
                  </a:lnTo>
                  <a:lnTo>
                    <a:pt x="623" y="437"/>
                  </a:lnTo>
                  <a:lnTo>
                    <a:pt x="630" y="442"/>
                  </a:lnTo>
                  <a:lnTo>
                    <a:pt x="630" y="442"/>
                  </a:lnTo>
                  <a:lnTo>
                    <a:pt x="630" y="442"/>
                  </a:lnTo>
                  <a:lnTo>
                    <a:pt x="632" y="442"/>
                  </a:lnTo>
                  <a:lnTo>
                    <a:pt x="632" y="440"/>
                  </a:lnTo>
                  <a:lnTo>
                    <a:pt x="632" y="442"/>
                  </a:lnTo>
                  <a:lnTo>
                    <a:pt x="635" y="442"/>
                  </a:lnTo>
                  <a:lnTo>
                    <a:pt x="635" y="442"/>
                  </a:lnTo>
                  <a:lnTo>
                    <a:pt x="637" y="442"/>
                  </a:lnTo>
                  <a:lnTo>
                    <a:pt x="637" y="442"/>
                  </a:lnTo>
                  <a:lnTo>
                    <a:pt x="637" y="442"/>
                  </a:lnTo>
                  <a:lnTo>
                    <a:pt x="640" y="440"/>
                  </a:lnTo>
                  <a:lnTo>
                    <a:pt x="640" y="440"/>
                  </a:lnTo>
                  <a:lnTo>
                    <a:pt x="640" y="440"/>
                  </a:lnTo>
                  <a:lnTo>
                    <a:pt x="642" y="437"/>
                  </a:lnTo>
                  <a:lnTo>
                    <a:pt x="644" y="437"/>
                  </a:lnTo>
                  <a:lnTo>
                    <a:pt x="644" y="437"/>
                  </a:lnTo>
                  <a:lnTo>
                    <a:pt x="647" y="435"/>
                  </a:lnTo>
                  <a:lnTo>
                    <a:pt x="647" y="430"/>
                  </a:lnTo>
                  <a:lnTo>
                    <a:pt x="649" y="428"/>
                  </a:lnTo>
                  <a:lnTo>
                    <a:pt x="649" y="428"/>
                  </a:lnTo>
                  <a:lnTo>
                    <a:pt x="649" y="428"/>
                  </a:lnTo>
                  <a:lnTo>
                    <a:pt x="651" y="430"/>
                  </a:lnTo>
                  <a:lnTo>
                    <a:pt x="654" y="430"/>
                  </a:lnTo>
                  <a:lnTo>
                    <a:pt x="654" y="430"/>
                  </a:lnTo>
                  <a:lnTo>
                    <a:pt x="661" y="428"/>
                  </a:lnTo>
                  <a:lnTo>
                    <a:pt x="661" y="426"/>
                  </a:lnTo>
                  <a:lnTo>
                    <a:pt x="663" y="423"/>
                  </a:lnTo>
                  <a:lnTo>
                    <a:pt x="666" y="416"/>
                  </a:lnTo>
                  <a:lnTo>
                    <a:pt x="666" y="414"/>
                  </a:lnTo>
                  <a:lnTo>
                    <a:pt x="668" y="411"/>
                  </a:lnTo>
                  <a:lnTo>
                    <a:pt x="670" y="411"/>
                  </a:lnTo>
                  <a:lnTo>
                    <a:pt x="673" y="409"/>
                  </a:lnTo>
                  <a:lnTo>
                    <a:pt x="675" y="407"/>
                  </a:lnTo>
                  <a:lnTo>
                    <a:pt x="675" y="404"/>
                  </a:lnTo>
                  <a:lnTo>
                    <a:pt x="677" y="404"/>
                  </a:lnTo>
                  <a:lnTo>
                    <a:pt x="677" y="404"/>
                  </a:lnTo>
                  <a:lnTo>
                    <a:pt x="682" y="407"/>
                  </a:lnTo>
                  <a:lnTo>
                    <a:pt x="682" y="407"/>
                  </a:lnTo>
                  <a:lnTo>
                    <a:pt x="684" y="407"/>
                  </a:lnTo>
                  <a:lnTo>
                    <a:pt x="699" y="402"/>
                  </a:lnTo>
                  <a:lnTo>
                    <a:pt x="701" y="402"/>
                  </a:lnTo>
                  <a:lnTo>
                    <a:pt x="703" y="400"/>
                  </a:lnTo>
                  <a:lnTo>
                    <a:pt x="706" y="400"/>
                  </a:lnTo>
                  <a:lnTo>
                    <a:pt x="706" y="397"/>
                  </a:lnTo>
                  <a:lnTo>
                    <a:pt x="706" y="397"/>
                  </a:lnTo>
                  <a:lnTo>
                    <a:pt x="706" y="397"/>
                  </a:lnTo>
                  <a:lnTo>
                    <a:pt x="706" y="395"/>
                  </a:lnTo>
                  <a:lnTo>
                    <a:pt x="706" y="395"/>
                  </a:lnTo>
                  <a:lnTo>
                    <a:pt x="703" y="392"/>
                  </a:lnTo>
                  <a:lnTo>
                    <a:pt x="703" y="392"/>
                  </a:lnTo>
                  <a:lnTo>
                    <a:pt x="703" y="392"/>
                  </a:lnTo>
                  <a:lnTo>
                    <a:pt x="703" y="392"/>
                  </a:lnTo>
                  <a:lnTo>
                    <a:pt x="703" y="392"/>
                  </a:lnTo>
                  <a:lnTo>
                    <a:pt x="701" y="392"/>
                  </a:lnTo>
                  <a:lnTo>
                    <a:pt x="699" y="392"/>
                  </a:lnTo>
                  <a:lnTo>
                    <a:pt x="699" y="395"/>
                  </a:lnTo>
                  <a:lnTo>
                    <a:pt x="699" y="395"/>
                  </a:lnTo>
                  <a:lnTo>
                    <a:pt x="694" y="395"/>
                  </a:lnTo>
                  <a:lnTo>
                    <a:pt x="692" y="395"/>
                  </a:lnTo>
                  <a:lnTo>
                    <a:pt x="692" y="395"/>
                  </a:lnTo>
                  <a:lnTo>
                    <a:pt x="692" y="392"/>
                  </a:lnTo>
                  <a:lnTo>
                    <a:pt x="689" y="392"/>
                  </a:lnTo>
                  <a:lnTo>
                    <a:pt x="689" y="392"/>
                  </a:lnTo>
                  <a:lnTo>
                    <a:pt x="687" y="392"/>
                  </a:lnTo>
                  <a:lnTo>
                    <a:pt x="687" y="392"/>
                  </a:lnTo>
                  <a:lnTo>
                    <a:pt x="687" y="392"/>
                  </a:lnTo>
                  <a:lnTo>
                    <a:pt x="687" y="392"/>
                  </a:lnTo>
                  <a:lnTo>
                    <a:pt x="684" y="392"/>
                  </a:lnTo>
                  <a:lnTo>
                    <a:pt x="684" y="395"/>
                  </a:lnTo>
                  <a:lnTo>
                    <a:pt x="684" y="395"/>
                  </a:lnTo>
                  <a:lnTo>
                    <a:pt x="675" y="392"/>
                  </a:lnTo>
                  <a:lnTo>
                    <a:pt x="673" y="392"/>
                  </a:lnTo>
                  <a:lnTo>
                    <a:pt x="670" y="395"/>
                  </a:lnTo>
                  <a:lnTo>
                    <a:pt x="666" y="395"/>
                  </a:lnTo>
                  <a:lnTo>
                    <a:pt x="663" y="397"/>
                  </a:lnTo>
                  <a:lnTo>
                    <a:pt x="654" y="397"/>
                  </a:lnTo>
                  <a:lnTo>
                    <a:pt x="651" y="400"/>
                  </a:lnTo>
                  <a:lnTo>
                    <a:pt x="651" y="400"/>
                  </a:lnTo>
                  <a:lnTo>
                    <a:pt x="649" y="400"/>
                  </a:lnTo>
                  <a:lnTo>
                    <a:pt x="649" y="400"/>
                  </a:lnTo>
                  <a:lnTo>
                    <a:pt x="649" y="395"/>
                  </a:lnTo>
                  <a:lnTo>
                    <a:pt x="647" y="395"/>
                  </a:lnTo>
                  <a:lnTo>
                    <a:pt x="644" y="390"/>
                  </a:lnTo>
                  <a:lnTo>
                    <a:pt x="644" y="388"/>
                  </a:lnTo>
                  <a:lnTo>
                    <a:pt x="642" y="388"/>
                  </a:lnTo>
                  <a:lnTo>
                    <a:pt x="642" y="385"/>
                  </a:lnTo>
                  <a:lnTo>
                    <a:pt x="644" y="385"/>
                  </a:lnTo>
                  <a:lnTo>
                    <a:pt x="647" y="385"/>
                  </a:lnTo>
                  <a:lnTo>
                    <a:pt x="649" y="383"/>
                  </a:lnTo>
                  <a:lnTo>
                    <a:pt x="651" y="383"/>
                  </a:lnTo>
                  <a:lnTo>
                    <a:pt x="654" y="378"/>
                  </a:lnTo>
                  <a:lnTo>
                    <a:pt x="651" y="376"/>
                  </a:lnTo>
                  <a:lnTo>
                    <a:pt x="651" y="376"/>
                  </a:lnTo>
                  <a:lnTo>
                    <a:pt x="649" y="374"/>
                  </a:lnTo>
                  <a:lnTo>
                    <a:pt x="649" y="374"/>
                  </a:lnTo>
                  <a:lnTo>
                    <a:pt x="649" y="371"/>
                  </a:lnTo>
                  <a:lnTo>
                    <a:pt x="649" y="369"/>
                  </a:lnTo>
                  <a:lnTo>
                    <a:pt x="649" y="369"/>
                  </a:lnTo>
                  <a:lnTo>
                    <a:pt x="649" y="364"/>
                  </a:lnTo>
                  <a:lnTo>
                    <a:pt x="647" y="364"/>
                  </a:lnTo>
                  <a:lnTo>
                    <a:pt x="649" y="362"/>
                  </a:lnTo>
                  <a:lnTo>
                    <a:pt x="649" y="359"/>
                  </a:lnTo>
                  <a:lnTo>
                    <a:pt x="651" y="359"/>
                  </a:lnTo>
                  <a:lnTo>
                    <a:pt x="651" y="359"/>
                  </a:lnTo>
                  <a:lnTo>
                    <a:pt x="656" y="357"/>
                  </a:lnTo>
                  <a:lnTo>
                    <a:pt x="661" y="355"/>
                  </a:lnTo>
                  <a:lnTo>
                    <a:pt x="661" y="355"/>
                  </a:lnTo>
                  <a:lnTo>
                    <a:pt x="666" y="355"/>
                  </a:lnTo>
                  <a:lnTo>
                    <a:pt x="668" y="352"/>
                  </a:lnTo>
                  <a:lnTo>
                    <a:pt x="668" y="352"/>
                  </a:lnTo>
                  <a:lnTo>
                    <a:pt x="677" y="345"/>
                  </a:lnTo>
                  <a:lnTo>
                    <a:pt x="687" y="345"/>
                  </a:lnTo>
                  <a:lnTo>
                    <a:pt x="687" y="336"/>
                  </a:lnTo>
                  <a:lnTo>
                    <a:pt x="687" y="331"/>
                  </a:lnTo>
                  <a:lnTo>
                    <a:pt x="687" y="331"/>
                  </a:lnTo>
                  <a:lnTo>
                    <a:pt x="687" y="329"/>
                  </a:lnTo>
                  <a:lnTo>
                    <a:pt x="684" y="326"/>
                  </a:lnTo>
                  <a:lnTo>
                    <a:pt x="684" y="326"/>
                  </a:lnTo>
                  <a:lnTo>
                    <a:pt x="684" y="324"/>
                  </a:lnTo>
                  <a:lnTo>
                    <a:pt x="684" y="321"/>
                  </a:lnTo>
                  <a:lnTo>
                    <a:pt x="684" y="319"/>
                  </a:lnTo>
                  <a:lnTo>
                    <a:pt x="682" y="317"/>
                  </a:lnTo>
                  <a:lnTo>
                    <a:pt x="682" y="317"/>
                  </a:lnTo>
                  <a:lnTo>
                    <a:pt x="680" y="314"/>
                  </a:lnTo>
                  <a:lnTo>
                    <a:pt x="680" y="314"/>
                  </a:lnTo>
                  <a:lnTo>
                    <a:pt x="677" y="312"/>
                  </a:lnTo>
                  <a:lnTo>
                    <a:pt x="680" y="310"/>
                  </a:lnTo>
                  <a:lnTo>
                    <a:pt x="677" y="307"/>
                  </a:lnTo>
                  <a:lnTo>
                    <a:pt x="677" y="305"/>
                  </a:lnTo>
                  <a:lnTo>
                    <a:pt x="677" y="302"/>
                  </a:lnTo>
                  <a:lnTo>
                    <a:pt x="677" y="300"/>
                  </a:lnTo>
                  <a:lnTo>
                    <a:pt x="680" y="298"/>
                  </a:lnTo>
                  <a:lnTo>
                    <a:pt x="680" y="295"/>
                  </a:lnTo>
                  <a:lnTo>
                    <a:pt x="680" y="295"/>
                  </a:lnTo>
                  <a:lnTo>
                    <a:pt x="680" y="295"/>
                  </a:lnTo>
                  <a:lnTo>
                    <a:pt x="682" y="295"/>
                  </a:lnTo>
                  <a:lnTo>
                    <a:pt x="682" y="295"/>
                  </a:lnTo>
                  <a:lnTo>
                    <a:pt x="684" y="298"/>
                  </a:lnTo>
                  <a:lnTo>
                    <a:pt x="684" y="298"/>
                  </a:lnTo>
                  <a:lnTo>
                    <a:pt x="687" y="298"/>
                  </a:lnTo>
                  <a:lnTo>
                    <a:pt x="687" y="300"/>
                  </a:lnTo>
                  <a:lnTo>
                    <a:pt x="689" y="300"/>
                  </a:lnTo>
                  <a:lnTo>
                    <a:pt x="692" y="298"/>
                  </a:lnTo>
                  <a:lnTo>
                    <a:pt x="694" y="298"/>
                  </a:lnTo>
                  <a:lnTo>
                    <a:pt x="696" y="298"/>
                  </a:lnTo>
                  <a:lnTo>
                    <a:pt x="696" y="295"/>
                  </a:lnTo>
                  <a:lnTo>
                    <a:pt x="699" y="295"/>
                  </a:lnTo>
                  <a:lnTo>
                    <a:pt x="699" y="293"/>
                  </a:lnTo>
                  <a:lnTo>
                    <a:pt x="699" y="293"/>
                  </a:lnTo>
                  <a:lnTo>
                    <a:pt x="699" y="291"/>
                  </a:lnTo>
                  <a:lnTo>
                    <a:pt x="699" y="291"/>
                  </a:lnTo>
                  <a:lnTo>
                    <a:pt x="699" y="288"/>
                  </a:lnTo>
                  <a:lnTo>
                    <a:pt x="696" y="288"/>
                  </a:lnTo>
                  <a:lnTo>
                    <a:pt x="694" y="288"/>
                  </a:lnTo>
                  <a:lnTo>
                    <a:pt x="689" y="288"/>
                  </a:lnTo>
                  <a:lnTo>
                    <a:pt x="684" y="288"/>
                  </a:lnTo>
                  <a:lnTo>
                    <a:pt x="684" y="288"/>
                  </a:lnTo>
                  <a:lnTo>
                    <a:pt x="682" y="288"/>
                  </a:lnTo>
                  <a:lnTo>
                    <a:pt x="680" y="286"/>
                  </a:lnTo>
                  <a:lnTo>
                    <a:pt x="675" y="281"/>
                  </a:lnTo>
                  <a:lnTo>
                    <a:pt x="675" y="279"/>
                  </a:lnTo>
                  <a:lnTo>
                    <a:pt x="675" y="279"/>
                  </a:lnTo>
                  <a:lnTo>
                    <a:pt x="675" y="276"/>
                  </a:lnTo>
                  <a:lnTo>
                    <a:pt x="675" y="274"/>
                  </a:lnTo>
                  <a:lnTo>
                    <a:pt x="677" y="274"/>
                  </a:lnTo>
                  <a:lnTo>
                    <a:pt x="677" y="274"/>
                  </a:lnTo>
                  <a:lnTo>
                    <a:pt x="677" y="274"/>
                  </a:lnTo>
                  <a:lnTo>
                    <a:pt x="684" y="276"/>
                  </a:lnTo>
                  <a:lnTo>
                    <a:pt x="687" y="276"/>
                  </a:lnTo>
                  <a:lnTo>
                    <a:pt x="687" y="276"/>
                  </a:lnTo>
                  <a:lnTo>
                    <a:pt x="689" y="276"/>
                  </a:lnTo>
                  <a:lnTo>
                    <a:pt x="689" y="274"/>
                  </a:lnTo>
                  <a:lnTo>
                    <a:pt x="694" y="269"/>
                  </a:lnTo>
                  <a:lnTo>
                    <a:pt x="703" y="262"/>
                  </a:lnTo>
                  <a:lnTo>
                    <a:pt x="703" y="262"/>
                  </a:lnTo>
                  <a:lnTo>
                    <a:pt x="706" y="262"/>
                  </a:lnTo>
                  <a:lnTo>
                    <a:pt x="708" y="262"/>
                  </a:lnTo>
                  <a:lnTo>
                    <a:pt x="708" y="262"/>
                  </a:lnTo>
                  <a:lnTo>
                    <a:pt x="711" y="262"/>
                  </a:lnTo>
                  <a:lnTo>
                    <a:pt x="711" y="262"/>
                  </a:lnTo>
                  <a:lnTo>
                    <a:pt x="713" y="260"/>
                  </a:lnTo>
                  <a:lnTo>
                    <a:pt x="713" y="260"/>
                  </a:lnTo>
                  <a:lnTo>
                    <a:pt x="715" y="258"/>
                  </a:lnTo>
                  <a:lnTo>
                    <a:pt x="725" y="239"/>
                  </a:lnTo>
                  <a:lnTo>
                    <a:pt x="725" y="236"/>
                  </a:lnTo>
                  <a:lnTo>
                    <a:pt x="722" y="2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4" name="Freeform 31">
              <a:extLst>
                <a:ext uri="{FF2B5EF4-FFF2-40B4-BE49-F238E27FC236}">
                  <a16:creationId xmlns:a16="http://schemas.microsoft.com/office/drawing/2014/main" id="{7126B296-970B-4DE7-A7D5-8696E429BDAB}"/>
                </a:ext>
              </a:extLst>
            </p:cNvPr>
            <p:cNvSpPr>
              <a:spLocks/>
            </p:cNvSpPr>
            <p:nvPr/>
          </p:nvSpPr>
          <p:spPr bwMode="auto">
            <a:xfrm>
              <a:off x="2801" y="3005"/>
              <a:ext cx="71" cy="107"/>
            </a:xfrm>
            <a:custGeom>
              <a:avLst/>
              <a:gdLst>
                <a:gd name="T0" fmla="*/ 71 w 71"/>
                <a:gd name="T1" fmla="*/ 52 h 107"/>
                <a:gd name="T2" fmla="*/ 66 w 71"/>
                <a:gd name="T3" fmla="*/ 45 h 107"/>
                <a:gd name="T4" fmla="*/ 66 w 71"/>
                <a:gd name="T5" fmla="*/ 40 h 107"/>
                <a:gd name="T6" fmla="*/ 64 w 71"/>
                <a:gd name="T7" fmla="*/ 36 h 107"/>
                <a:gd name="T8" fmla="*/ 64 w 71"/>
                <a:gd name="T9" fmla="*/ 24 h 107"/>
                <a:gd name="T10" fmla="*/ 59 w 71"/>
                <a:gd name="T11" fmla="*/ 17 h 107"/>
                <a:gd name="T12" fmla="*/ 54 w 71"/>
                <a:gd name="T13" fmla="*/ 17 h 107"/>
                <a:gd name="T14" fmla="*/ 49 w 71"/>
                <a:gd name="T15" fmla="*/ 17 h 107"/>
                <a:gd name="T16" fmla="*/ 35 w 71"/>
                <a:gd name="T17" fmla="*/ 19 h 107"/>
                <a:gd name="T18" fmla="*/ 28 w 71"/>
                <a:gd name="T19" fmla="*/ 17 h 107"/>
                <a:gd name="T20" fmla="*/ 26 w 71"/>
                <a:gd name="T21" fmla="*/ 7 h 107"/>
                <a:gd name="T22" fmla="*/ 19 w 71"/>
                <a:gd name="T23" fmla="*/ 5 h 107"/>
                <a:gd name="T24" fmla="*/ 16 w 71"/>
                <a:gd name="T25" fmla="*/ 0 h 107"/>
                <a:gd name="T26" fmla="*/ 14 w 71"/>
                <a:gd name="T27" fmla="*/ 0 h 107"/>
                <a:gd name="T28" fmla="*/ 9 w 71"/>
                <a:gd name="T29" fmla="*/ 5 h 107"/>
                <a:gd name="T30" fmla="*/ 0 w 71"/>
                <a:gd name="T31" fmla="*/ 10 h 107"/>
                <a:gd name="T32" fmla="*/ 5 w 71"/>
                <a:gd name="T33" fmla="*/ 19 h 107"/>
                <a:gd name="T34" fmla="*/ 12 w 71"/>
                <a:gd name="T35" fmla="*/ 17 h 107"/>
                <a:gd name="T36" fmla="*/ 19 w 71"/>
                <a:gd name="T37" fmla="*/ 14 h 107"/>
                <a:gd name="T38" fmla="*/ 7 w 71"/>
                <a:gd name="T39" fmla="*/ 21 h 107"/>
                <a:gd name="T40" fmla="*/ 7 w 71"/>
                <a:gd name="T41" fmla="*/ 26 h 107"/>
                <a:gd name="T42" fmla="*/ 9 w 71"/>
                <a:gd name="T43" fmla="*/ 33 h 107"/>
                <a:gd name="T44" fmla="*/ 21 w 71"/>
                <a:gd name="T45" fmla="*/ 31 h 107"/>
                <a:gd name="T46" fmla="*/ 21 w 71"/>
                <a:gd name="T47" fmla="*/ 33 h 107"/>
                <a:gd name="T48" fmla="*/ 14 w 71"/>
                <a:gd name="T49" fmla="*/ 36 h 107"/>
                <a:gd name="T50" fmla="*/ 19 w 71"/>
                <a:gd name="T51" fmla="*/ 40 h 107"/>
                <a:gd name="T52" fmla="*/ 21 w 71"/>
                <a:gd name="T53" fmla="*/ 40 h 107"/>
                <a:gd name="T54" fmla="*/ 28 w 71"/>
                <a:gd name="T55" fmla="*/ 45 h 107"/>
                <a:gd name="T56" fmla="*/ 33 w 71"/>
                <a:gd name="T57" fmla="*/ 50 h 107"/>
                <a:gd name="T58" fmla="*/ 28 w 71"/>
                <a:gd name="T59" fmla="*/ 45 h 107"/>
                <a:gd name="T60" fmla="*/ 21 w 71"/>
                <a:gd name="T61" fmla="*/ 45 h 107"/>
                <a:gd name="T62" fmla="*/ 14 w 71"/>
                <a:gd name="T63" fmla="*/ 47 h 107"/>
                <a:gd name="T64" fmla="*/ 23 w 71"/>
                <a:gd name="T65" fmla="*/ 50 h 107"/>
                <a:gd name="T66" fmla="*/ 33 w 71"/>
                <a:gd name="T67" fmla="*/ 76 h 107"/>
                <a:gd name="T68" fmla="*/ 28 w 71"/>
                <a:gd name="T69" fmla="*/ 81 h 107"/>
                <a:gd name="T70" fmla="*/ 35 w 71"/>
                <a:gd name="T71" fmla="*/ 92 h 107"/>
                <a:gd name="T72" fmla="*/ 40 w 71"/>
                <a:gd name="T73" fmla="*/ 95 h 107"/>
                <a:gd name="T74" fmla="*/ 45 w 71"/>
                <a:gd name="T75" fmla="*/ 104 h 107"/>
                <a:gd name="T76" fmla="*/ 54 w 71"/>
                <a:gd name="T77" fmla="*/ 102 h 107"/>
                <a:gd name="T78" fmla="*/ 59 w 71"/>
                <a:gd name="T79" fmla="*/ 102 h 107"/>
                <a:gd name="T80" fmla="*/ 64 w 71"/>
                <a:gd name="T81" fmla="*/ 97 h 107"/>
                <a:gd name="T82" fmla="*/ 66 w 71"/>
                <a:gd name="T83" fmla="*/ 92 h 107"/>
                <a:gd name="T84" fmla="*/ 66 w 71"/>
                <a:gd name="T85" fmla="*/ 88 h 107"/>
                <a:gd name="T86" fmla="*/ 66 w 71"/>
                <a:gd name="T87" fmla="*/ 81 h 107"/>
                <a:gd name="T88" fmla="*/ 71 w 71"/>
                <a:gd name="T89" fmla="*/ 71 h 107"/>
                <a:gd name="T90" fmla="*/ 68 w 71"/>
                <a:gd name="T91" fmla="*/ 69 h 107"/>
                <a:gd name="T92" fmla="*/ 64 w 71"/>
                <a:gd name="T93" fmla="*/ 64 h 107"/>
                <a:gd name="T94" fmla="*/ 68 w 71"/>
                <a:gd name="T95" fmla="*/ 62 h 107"/>
                <a:gd name="T96" fmla="*/ 71 w 71"/>
                <a:gd name="T97" fmla="*/ 5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7">
                  <a:moveTo>
                    <a:pt x="71" y="54"/>
                  </a:moveTo>
                  <a:lnTo>
                    <a:pt x="71" y="52"/>
                  </a:lnTo>
                  <a:lnTo>
                    <a:pt x="71" y="52"/>
                  </a:lnTo>
                  <a:lnTo>
                    <a:pt x="71" y="52"/>
                  </a:lnTo>
                  <a:lnTo>
                    <a:pt x="66" y="47"/>
                  </a:lnTo>
                  <a:lnTo>
                    <a:pt x="66" y="47"/>
                  </a:lnTo>
                  <a:lnTo>
                    <a:pt x="66" y="45"/>
                  </a:lnTo>
                  <a:lnTo>
                    <a:pt x="66" y="45"/>
                  </a:lnTo>
                  <a:lnTo>
                    <a:pt x="66" y="43"/>
                  </a:lnTo>
                  <a:lnTo>
                    <a:pt x="66" y="43"/>
                  </a:lnTo>
                  <a:lnTo>
                    <a:pt x="66" y="43"/>
                  </a:lnTo>
                  <a:lnTo>
                    <a:pt x="66" y="40"/>
                  </a:lnTo>
                  <a:lnTo>
                    <a:pt x="66" y="40"/>
                  </a:lnTo>
                  <a:lnTo>
                    <a:pt x="64" y="38"/>
                  </a:lnTo>
                  <a:lnTo>
                    <a:pt x="64" y="38"/>
                  </a:lnTo>
                  <a:lnTo>
                    <a:pt x="64" y="36"/>
                  </a:lnTo>
                  <a:lnTo>
                    <a:pt x="66" y="33"/>
                  </a:lnTo>
                  <a:lnTo>
                    <a:pt x="66" y="31"/>
                  </a:lnTo>
                  <a:lnTo>
                    <a:pt x="66" y="31"/>
                  </a:lnTo>
                  <a:lnTo>
                    <a:pt x="64" y="24"/>
                  </a:lnTo>
                  <a:lnTo>
                    <a:pt x="64" y="19"/>
                  </a:lnTo>
                  <a:lnTo>
                    <a:pt x="64" y="19"/>
                  </a:lnTo>
                  <a:lnTo>
                    <a:pt x="61" y="19"/>
                  </a:lnTo>
                  <a:lnTo>
                    <a:pt x="59" y="17"/>
                  </a:lnTo>
                  <a:lnTo>
                    <a:pt x="57" y="17"/>
                  </a:lnTo>
                  <a:lnTo>
                    <a:pt x="57" y="14"/>
                  </a:lnTo>
                  <a:lnTo>
                    <a:pt x="54" y="14"/>
                  </a:lnTo>
                  <a:lnTo>
                    <a:pt x="54" y="17"/>
                  </a:lnTo>
                  <a:lnTo>
                    <a:pt x="54" y="17"/>
                  </a:lnTo>
                  <a:lnTo>
                    <a:pt x="52" y="17"/>
                  </a:lnTo>
                  <a:lnTo>
                    <a:pt x="52" y="17"/>
                  </a:lnTo>
                  <a:lnTo>
                    <a:pt x="49" y="17"/>
                  </a:lnTo>
                  <a:lnTo>
                    <a:pt x="47" y="17"/>
                  </a:lnTo>
                  <a:lnTo>
                    <a:pt x="42" y="17"/>
                  </a:lnTo>
                  <a:lnTo>
                    <a:pt x="38" y="19"/>
                  </a:lnTo>
                  <a:lnTo>
                    <a:pt x="35" y="19"/>
                  </a:lnTo>
                  <a:lnTo>
                    <a:pt x="33" y="19"/>
                  </a:lnTo>
                  <a:lnTo>
                    <a:pt x="33" y="19"/>
                  </a:lnTo>
                  <a:lnTo>
                    <a:pt x="31" y="19"/>
                  </a:lnTo>
                  <a:lnTo>
                    <a:pt x="28" y="17"/>
                  </a:lnTo>
                  <a:lnTo>
                    <a:pt x="28" y="14"/>
                  </a:lnTo>
                  <a:lnTo>
                    <a:pt x="26" y="10"/>
                  </a:lnTo>
                  <a:lnTo>
                    <a:pt x="26" y="7"/>
                  </a:lnTo>
                  <a:lnTo>
                    <a:pt x="26" y="7"/>
                  </a:lnTo>
                  <a:lnTo>
                    <a:pt x="23" y="5"/>
                  </a:lnTo>
                  <a:lnTo>
                    <a:pt x="21" y="5"/>
                  </a:lnTo>
                  <a:lnTo>
                    <a:pt x="19" y="5"/>
                  </a:lnTo>
                  <a:lnTo>
                    <a:pt x="19" y="5"/>
                  </a:lnTo>
                  <a:lnTo>
                    <a:pt x="19" y="5"/>
                  </a:lnTo>
                  <a:lnTo>
                    <a:pt x="19" y="2"/>
                  </a:lnTo>
                  <a:lnTo>
                    <a:pt x="19" y="2"/>
                  </a:lnTo>
                  <a:lnTo>
                    <a:pt x="16" y="0"/>
                  </a:lnTo>
                  <a:lnTo>
                    <a:pt x="16" y="0"/>
                  </a:lnTo>
                  <a:lnTo>
                    <a:pt x="16" y="0"/>
                  </a:lnTo>
                  <a:lnTo>
                    <a:pt x="16" y="0"/>
                  </a:lnTo>
                  <a:lnTo>
                    <a:pt x="14" y="0"/>
                  </a:lnTo>
                  <a:lnTo>
                    <a:pt x="14" y="5"/>
                  </a:lnTo>
                  <a:lnTo>
                    <a:pt x="12" y="5"/>
                  </a:lnTo>
                  <a:lnTo>
                    <a:pt x="12" y="5"/>
                  </a:lnTo>
                  <a:lnTo>
                    <a:pt x="9" y="5"/>
                  </a:lnTo>
                  <a:lnTo>
                    <a:pt x="5" y="5"/>
                  </a:lnTo>
                  <a:lnTo>
                    <a:pt x="2" y="7"/>
                  </a:lnTo>
                  <a:lnTo>
                    <a:pt x="0" y="7"/>
                  </a:lnTo>
                  <a:lnTo>
                    <a:pt x="0" y="10"/>
                  </a:lnTo>
                  <a:lnTo>
                    <a:pt x="0" y="10"/>
                  </a:lnTo>
                  <a:lnTo>
                    <a:pt x="2" y="14"/>
                  </a:lnTo>
                  <a:lnTo>
                    <a:pt x="2" y="17"/>
                  </a:lnTo>
                  <a:lnTo>
                    <a:pt x="5" y="19"/>
                  </a:lnTo>
                  <a:lnTo>
                    <a:pt x="5" y="19"/>
                  </a:lnTo>
                  <a:lnTo>
                    <a:pt x="5" y="19"/>
                  </a:lnTo>
                  <a:lnTo>
                    <a:pt x="9" y="17"/>
                  </a:lnTo>
                  <a:lnTo>
                    <a:pt x="12" y="17"/>
                  </a:lnTo>
                  <a:lnTo>
                    <a:pt x="12" y="14"/>
                  </a:lnTo>
                  <a:lnTo>
                    <a:pt x="14" y="14"/>
                  </a:lnTo>
                  <a:lnTo>
                    <a:pt x="19" y="14"/>
                  </a:lnTo>
                  <a:lnTo>
                    <a:pt x="19" y="14"/>
                  </a:lnTo>
                  <a:lnTo>
                    <a:pt x="12" y="17"/>
                  </a:lnTo>
                  <a:lnTo>
                    <a:pt x="9" y="19"/>
                  </a:lnTo>
                  <a:lnTo>
                    <a:pt x="7" y="19"/>
                  </a:lnTo>
                  <a:lnTo>
                    <a:pt x="7" y="21"/>
                  </a:lnTo>
                  <a:lnTo>
                    <a:pt x="7" y="21"/>
                  </a:lnTo>
                  <a:lnTo>
                    <a:pt x="7" y="21"/>
                  </a:lnTo>
                  <a:lnTo>
                    <a:pt x="7" y="24"/>
                  </a:lnTo>
                  <a:lnTo>
                    <a:pt x="7" y="26"/>
                  </a:lnTo>
                  <a:lnTo>
                    <a:pt x="7" y="26"/>
                  </a:lnTo>
                  <a:lnTo>
                    <a:pt x="9" y="28"/>
                  </a:lnTo>
                  <a:lnTo>
                    <a:pt x="7" y="33"/>
                  </a:lnTo>
                  <a:lnTo>
                    <a:pt x="9" y="33"/>
                  </a:lnTo>
                  <a:lnTo>
                    <a:pt x="12" y="36"/>
                  </a:lnTo>
                  <a:lnTo>
                    <a:pt x="14" y="33"/>
                  </a:lnTo>
                  <a:lnTo>
                    <a:pt x="21" y="28"/>
                  </a:lnTo>
                  <a:lnTo>
                    <a:pt x="21" y="31"/>
                  </a:lnTo>
                  <a:lnTo>
                    <a:pt x="21" y="31"/>
                  </a:lnTo>
                  <a:lnTo>
                    <a:pt x="21" y="31"/>
                  </a:lnTo>
                  <a:lnTo>
                    <a:pt x="21" y="31"/>
                  </a:lnTo>
                  <a:lnTo>
                    <a:pt x="21" y="33"/>
                  </a:lnTo>
                  <a:lnTo>
                    <a:pt x="16" y="33"/>
                  </a:lnTo>
                  <a:lnTo>
                    <a:pt x="16" y="33"/>
                  </a:lnTo>
                  <a:lnTo>
                    <a:pt x="14" y="36"/>
                  </a:lnTo>
                  <a:lnTo>
                    <a:pt x="14" y="36"/>
                  </a:lnTo>
                  <a:lnTo>
                    <a:pt x="12" y="38"/>
                  </a:lnTo>
                  <a:lnTo>
                    <a:pt x="14" y="40"/>
                  </a:lnTo>
                  <a:lnTo>
                    <a:pt x="14" y="40"/>
                  </a:lnTo>
                  <a:lnTo>
                    <a:pt x="19" y="40"/>
                  </a:lnTo>
                  <a:lnTo>
                    <a:pt x="19" y="40"/>
                  </a:lnTo>
                  <a:lnTo>
                    <a:pt x="19" y="40"/>
                  </a:lnTo>
                  <a:lnTo>
                    <a:pt x="21" y="40"/>
                  </a:lnTo>
                  <a:lnTo>
                    <a:pt x="21" y="40"/>
                  </a:lnTo>
                  <a:lnTo>
                    <a:pt x="23" y="40"/>
                  </a:lnTo>
                  <a:lnTo>
                    <a:pt x="23" y="40"/>
                  </a:lnTo>
                  <a:lnTo>
                    <a:pt x="28" y="43"/>
                  </a:lnTo>
                  <a:lnTo>
                    <a:pt x="28" y="45"/>
                  </a:lnTo>
                  <a:lnTo>
                    <a:pt x="31" y="47"/>
                  </a:lnTo>
                  <a:lnTo>
                    <a:pt x="33" y="50"/>
                  </a:lnTo>
                  <a:lnTo>
                    <a:pt x="33" y="50"/>
                  </a:lnTo>
                  <a:lnTo>
                    <a:pt x="33" y="50"/>
                  </a:lnTo>
                  <a:lnTo>
                    <a:pt x="31" y="50"/>
                  </a:lnTo>
                  <a:lnTo>
                    <a:pt x="31" y="50"/>
                  </a:lnTo>
                  <a:lnTo>
                    <a:pt x="31" y="47"/>
                  </a:lnTo>
                  <a:lnTo>
                    <a:pt x="28" y="45"/>
                  </a:lnTo>
                  <a:lnTo>
                    <a:pt x="26" y="45"/>
                  </a:lnTo>
                  <a:lnTo>
                    <a:pt x="23" y="45"/>
                  </a:lnTo>
                  <a:lnTo>
                    <a:pt x="21" y="45"/>
                  </a:lnTo>
                  <a:lnTo>
                    <a:pt x="21" y="45"/>
                  </a:lnTo>
                  <a:lnTo>
                    <a:pt x="19" y="45"/>
                  </a:lnTo>
                  <a:lnTo>
                    <a:pt x="19" y="45"/>
                  </a:lnTo>
                  <a:lnTo>
                    <a:pt x="12" y="45"/>
                  </a:lnTo>
                  <a:lnTo>
                    <a:pt x="14" y="47"/>
                  </a:lnTo>
                  <a:lnTo>
                    <a:pt x="16" y="50"/>
                  </a:lnTo>
                  <a:lnTo>
                    <a:pt x="19" y="50"/>
                  </a:lnTo>
                  <a:lnTo>
                    <a:pt x="21" y="50"/>
                  </a:lnTo>
                  <a:lnTo>
                    <a:pt x="23" y="50"/>
                  </a:lnTo>
                  <a:lnTo>
                    <a:pt x="23" y="52"/>
                  </a:lnTo>
                  <a:lnTo>
                    <a:pt x="31" y="73"/>
                  </a:lnTo>
                  <a:lnTo>
                    <a:pt x="31" y="73"/>
                  </a:lnTo>
                  <a:lnTo>
                    <a:pt x="33" y="76"/>
                  </a:lnTo>
                  <a:lnTo>
                    <a:pt x="31" y="76"/>
                  </a:lnTo>
                  <a:lnTo>
                    <a:pt x="28" y="78"/>
                  </a:lnTo>
                  <a:lnTo>
                    <a:pt x="28" y="78"/>
                  </a:lnTo>
                  <a:lnTo>
                    <a:pt x="28" y="81"/>
                  </a:lnTo>
                  <a:lnTo>
                    <a:pt x="26" y="83"/>
                  </a:lnTo>
                  <a:lnTo>
                    <a:pt x="33" y="85"/>
                  </a:lnTo>
                  <a:lnTo>
                    <a:pt x="33" y="85"/>
                  </a:lnTo>
                  <a:lnTo>
                    <a:pt x="35" y="92"/>
                  </a:lnTo>
                  <a:lnTo>
                    <a:pt x="38" y="92"/>
                  </a:lnTo>
                  <a:lnTo>
                    <a:pt x="38" y="92"/>
                  </a:lnTo>
                  <a:lnTo>
                    <a:pt x="40" y="95"/>
                  </a:lnTo>
                  <a:lnTo>
                    <a:pt x="40" y="95"/>
                  </a:lnTo>
                  <a:lnTo>
                    <a:pt x="40" y="99"/>
                  </a:lnTo>
                  <a:lnTo>
                    <a:pt x="40" y="102"/>
                  </a:lnTo>
                  <a:lnTo>
                    <a:pt x="40" y="102"/>
                  </a:lnTo>
                  <a:lnTo>
                    <a:pt x="45" y="104"/>
                  </a:lnTo>
                  <a:lnTo>
                    <a:pt x="45" y="107"/>
                  </a:lnTo>
                  <a:lnTo>
                    <a:pt x="47" y="107"/>
                  </a:lnTo>
                  <a:lnTo>
                    <a:pt x="49" y="104"/>
                  </a:lnTo>
                  <a:lnTo>
                    <a:pt x="54" y="102"/>
                  </a:lnTo>
                  <a:lnTo>
                    <a:pt x="54" y="102"/>
                  </a:lnTo>
                  <a:lnTo>
                    <a:pt x="54" y="102"/>
                  </a:lnTo>
                  <a:lnTo>
                    <a:pt x="57" y="102"/>
                  </a:lnTo>
                  <a:lnTo>
                    <a:pt x="59" y="102"/>
                  </a:lnTo>
                  <a:lnTo>
                    <a:pt x="61" y="102"/>
                  </a:lnTo>
                  <a:lnTo>
                    <a:pt x="61" y="99"/>
                  </a:lnTo>
                  <a:lnTo>
                    <a:pt x="64" y="97"/>
                  </a:lnTo>
                  <a:lnTo>
                    <a:pt x="64" y="97"/>
                  </a:lnTo>
                  <a:lnTo>
                    <a:pt x="64" y="97"/>
                  </a:lnTo>
                  <a:lnTo>
                    <a:pt x="64" y="95"/>
                  </a:lnTo>
                  <a:lnTo>
                    <a:pt x="66" y="92"/>
                  </a:lnTo>
                  <a:lnTo>
                    <a:pt x="66" y="92"/>
                  </a:lnTo>
                  <a:lnTo>
                    <a:pt x="66" y="90"/>
                  </a:lnTo>
                  <a:lnTo>
                    <a:pt x="66" y="90"/>
                  </a:lnTo>
                  <a:lnTo>
                    <a:pt x="66" y="88"/>
                  </a:lnTo>
                  <a:lnTo>
                    <a:pt x="66" y="88"/>
                  </a:lnTo>
                  <a:lnTo>
                    <a:pt x="66" y="83"/>
                  </a:lnTo>
                  <a:lnTo>
                    <a:pt x="66" y="83"/>
                  </a:lnTo>
                  <a:lnTo>
                    <a:pt x="66" y="81"/>
                  </a:lnTo>
                  <a:lnTo>
                    <a:pt x="66" y="81"/>
                  </a:lnTo>
                  <a:lnTo>
                    <a:pt x="66" y="78"/>
                  </a:lnTo>
                  <a:lnTo>
                    <a:pt x="68" y="73"/>
                  </a:lnTo>
                  <a:lnTo>
                    <a:pt x="71" y="71"/>
                  </a:lnTo>
                  <a:lnTo>
                    <a:pt x="71" y="71"/>
                  </a:lnTo>
                  <a:lnTo>
                    <a:pt x="68" y="69"/>
                  </a:lnTo>
                  <a:lnTo>
                    <a:pt x="68" y="69"/>
                  </a:lnTo>
                  <a:lnTo>
                    <a:pt x="68" y="69"/>
                  </a:lnTo>
                  <a:lnTo>
                    <a:pt x="68" y="69"/>
                  </a:lnTo>
                  <a:lnTo>
                    <a:pt x="64" y="66"/>
                  </a:lnTo>
                  <a:lnTo>
                    <a:pt x="64" y="66"/>
                  </a:lnTo>
                  <a:lnTo>
                    <a:pt x="64" y="64"/>
                  </a:lnTo>
                  <a:lnTo>
                    <a:pt x="64" y="64"/>
                  </a:lnTo>
                  <a:lnTo>
                    <a:pt x="64" y="64"/>
                  </a:lnTo>
                  <a:lnTo>
                    <a:pt x="64" y="62"/>
                  </a:lnTo>
                  <a:lnTo>
                    <a:pt x="66" y="62"/>
                  </a:lnTo>
                  <a:lnTo>
                    <a:pt x="68" y="62"/>
                  </a:lnTo>
                  <a:lnTo>
                    <a:pt x="68" y="62"/>
                  </a:lnTo>
                  <a:lnTo>
                    <a:pt x="71" y="62"/>
                  </a:lnTo>
                  <a:lnTo>
                    <a:pt x="71" y="59"/>
                  </a:lnTo>
                  <a:lnTo>
                    <a:pt x="71" y="59"/>
                  </a:lnTo>
                  <a:lnTo>
                    <a:pt x="71"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5" name="Freeform 32">
              <a:extLst>
                <a:ext uri="{FF2B5EF4-FFF2-40B4-BE49-F238E27FC236}">
                  <a16:creationId xmlns:a16="http://schemas.microsoft.com/office/drawing/2014/main" id="{F3A74FD9-9ED0-4AD1-8009-3B18B931DD89}"/>
                </a:ext>
              </a:extLst>
            </p:cNvPr>
            <p:cNvSpPr>
              <a:spLocks noEditPoints="1"/>
            </p:cNvSpPr>
            <p:nvPr/>
          </p:nvSpPr>
          <p:spPr bwMode="auto">
            <a:xfrm>
              <a:off x="2491" y="2406"/>
              <a:ext cx="217" cy="45"/>
            </a:xfrm>
            <a:custGeom>
              <a:avLst/>
              <a:gdLst>
                <a:gd name="T0" fmla="*/ 217 w 217"/>
                <a:gd name="T1" fmla="*/ 36 h 45"/>
                <a:gd name="T2" fmla="*/ 215 w 217"/>
                <a:gd name="T3" fmla="*/ 33 h 45"/>
                <a:gd name="T4" fmla="*/ 215 w 217"/>
                <a:gd name="T5" fmla="*/ 33 h 45"/>
                <a:gd name="T6" fmla="*/ 215 w 217"/>
                <a:gd name="T7" fmla="*/ 33 h 45"/>
                <a:gd name="T8" fmla="*/ 213 w 217"/>
                <a:gd name="T9" fmla="*/ 33 h 45"/>
                <a:gd name="T10" fmla="*/ 213 w 217"/>
                <a:gd name="T11" fmla="*/ 38 h 45"/>
                <a:gd name="T12" fmla="*/ 210 w 217"/>
                <a:gd name="T13" fmla="*/ 40 h 45"/>
                <a:gd name="T14" fmla="*/ 210 w 217"/>
                <a:gd name="T15" fmla="*/ 43 h 45"/>
                <a:gd name="T16" fmla="*/ 210 w 217"/>
                <a:gd name="T17" fmla="*/ 45 h 45"/>
                <a:gd name="T18" fmla="*/ 210 w 217"/>
                <a:gd name="T19" fmla="*/ 45 h 45"/>
                <a:gd name="T20" fmla="*/ 213 w 217"/>
                <a:gd name="T21" fmla="*/ 45 h 45"/>
                <a:gd name="T22" fmla="*/ 215 w 217"/>
                <a:gd name="T23" fmla="*/ 45 h 45"/>
                <a:gd name="T24" fmla="*/ 217 w 217"/>
                <a:gd name="T25" fmla="*/ 43 h 45"/>
                <a:gd name="T26" fmla="*/ 217 w 217"/>
                <a:gd name="T27" fmla="*/ 40 h 45"/>
                <a:gd name="T28" fmla="*/ 217 w 217"/>
                <a:gd name="T29" fmla="*/ 36 h 45"/>
                <a:gd name="T30" fmla="*/ 2 w 217"/>
                <a:gd name="T31" fmla="*/ 0 h 45"/>
                <a:gd name="T32" fmla="*/ 0 w 217"/>
                <a:gd name="T33" fmla="*/ 0 h 45"/>
                <a:gd name="T34" fmla="*/ 0 w 217"/>
                <a:gd name="T35" fmla="*/ 0 h 45"/>
                <a:gd name="T36" fmla="*/ 0 w 217"/>
                <a:gd name="T37" fmla="*/ 3 h 45"/>
                <a:gd name="T38" fmla="*/ 0 w 217"/>
                <a:gd name="T39" fmla="*/ 3 h 45"/>
                <a:gd name="T40" fmla="*/ 0 w 217"/>
                <a:gd name="T41" fmla="*/ 5 h 45"/>
                <a:gd name="T42" fmla="*/ 0 w 217"/>
                <a:gd name="T43" fmla="*/ 3 h 45"/>
                <a:gd name="T44" fmla="*/ 2 w 217"/>
                <a:gd name="T45" fmla="*/ 3 h 45"/>
                <a:gd name="T46" fmla="*/ 2 w 217"/>
                <a:gd name="T47" fmla="*/ 0 h 45"/>
                <a:gd name="T48" fmla="*/ 2 w 217"/>
                <a:gd name="T49" fmla="*/ 0 h 45"/>
                <a:gd name="T50" fmla="*/ 2 w 217"/>
                <a:gd name="T51" fmla="*/ 0 h 45"/>
                <a:gd name="T52" fmla="*/ 2 w 217"/>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45">
                  <a:moveTo>
                    <a:pt x="217" y="36"/>
                  </a:moveTo>
                  <a:lnTo>
                    <a:pt x="215" y="33"/>
                  </a:lnTo>
                  <a:lnTo>
                    <a:pt x="215" y="33"/>
                  </a:lnTo>
                  <a:lnTo>
                    <a:pt x="215" y="33"/>
                  </a:lnTo>
                  <a:lnTo>
                    <a:pt x="213" y="33"/>
                  </a:lnTo>
                  <a:lnTo>
                    <a:pt x="213" y="38"/>
                  </a:lnTo>
                  <a:lnTo>
                    <a:pt x="210" y="40"/>
                  </a:lnTo>
                  <a:lnTo>
                    <a:pt x="210" y="43"/>
                  </a:lnTo>
                  <a:lnTo>
                    <a:pt x="210" y="45"/>
                  </a:lnTo>
                  <a:lnTo>
                    <a:pt x="210" y="45"/>
                  </a:lnTo>
                  <a:lnTo>
                    <a:pt x="213" y="45"/>
                  </a:lnTo>
                  <a:lnTo>
                    <a:pt x="215" y="45"/>
                  </a:lnTo>
                  <a:lnTo>
                    <a:pt x="217" y="43"/>
                  </a:lnTo>
                  <a:lnTo>
                    <a:pt x="217" y="40"/>
                  </a:lnTo>
                  <a:lnTo>
                    <a:pt x="217" y="36"/>
                  </a:lnTo>
                  <a:close/>
                  <a:moveTo>
                    <a:pt x="2" y="0"/>
                  </a:moveTo>
                  <a:lnTo>
                    <a:pt x="0" y="0"/>
                  </a:lnTo>
                  <a:lnTo>
                    <a:pt x="0" y="0"/>
                  </a:lnTo>
                  <a:lnTo>
                    <a:pt x="0" y="3"/>
                  </a:lnTo>
                  <a:lnTo>
                    <a:pt x="0" y="3"/>
                  </a:lnTo>
                  <a:lnTo>
                    <a:pt x="0" y="5"/>
                  </a:lnTo>
                  <a:lnTo>
                    <a:pt x="0" y="3"/>
                  </a:lnTo>
                  <a:lnTo>
                    <a:pt x="2" y="3"/>
                  </a:lnTo>
                  <a:lnTo>
                    <a:pt x="2" y="0"/>
                  </a:lnTo>
                  <a:lnTo>
                    <a:pt x="2" y="0"/>
                  </a:lnTo>
                  <a:lnTo>
                    <a:pt x="2" y="0"/>
                  </a:lnTo>
                  <a:lnTo>
                    <a:pt x="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33">
              <a:extLst>
                <a:ext uri="{FF2B5EF4-FFF2-40B4-BE49-F238E27FC236}">
                  <a16:creationId xmlns:a16="http://schemas.microsoft.com/office/drawing/2014/main" id="{2B199015-1EED-4CED-962B-AE5A882CBEF5}"/>
                </a:ext>
              </a:extLst>
            </p:cNvPr>
            <p:cNvSpPr>
              <a:spLocks/>
            </p:cNvSpPr>
            <p:nvPr/>
          </p:nvSpPr>
          <p:spPr bwMode="auto">
            <a:xfrm>
              <a:off x="2711" y="2456"/>
              <a:ext cx="31" cy="38"/>
            </a:xfrm>
            <a:custGeom>
              <a:avLst/>
              <a:gdLst>
                <a:gd name="T0" fmla="*/ 31 w 31"/>
                <a:gd name="T1" fmla="*/ 19 h 38"/>
                <a:gd name="T2" fmla="*/ 26 w 31"/>
                <a:gd name="T3" fmla="*/ 19 h 38"/>
                <a:gd name="T4" fmla="*/ 24 w 31"/>
                <a:gd name="T5" fmla="*/ 19 h 38"/>
                <a:gd name="T6" fmla="*/ 24 w 31"/>
                <a:gd name="T7" fmla="*/ 21 h 38"/>
                <a:gd name="T8" fmla="*/ 24 w 31"/>
                <a:gd name="T9" fmla="*/ 24 h 38"/>
                <a:gd name="T10" fmla="*/ 21 w 31"/>
                <a:gd name="T11" fmla="*/ 24 h 38"/>
                <a:gd name="T12" fmla="*/ 19 w 31"/>
                <a:gd name="T13" fmla="*/ 24 h 38"/>
                <a:gd name="T14" fmla="*/ 16 w 31"/>
                <a:gd name="T15" fmla="*/ 21 h 38"/>
                <a:gd name="T16" fmla="*/ 16 w 31"/>
                <a:gd name="T17" fmla="*/ 16 h 38"/>
                <a:gd name="T18" fmla="*/ 16 w 31"/>
                <a:gd name="T19" fmla="*/ 14 h 38"/>
                <a:gd name="T20" fmla="*/ 16 w 31"/>
                <a:gd name="T21" fmla="*/ 14 h 38"/>
                <a:gd name="T22" fmla="*/ 24 w 31"/>
                <a:gd name="T23" fmla="*/ 9 h 38"/>
                <a:gd name="T24" fmla="*/ 26 w 31"/>
                <a:gd name="T25" fmla="*/ 7 h 38"/>
                <a:gd name="T26" fmla="*/ 26 w 31"/>
                <a:gd name="T27" fmla="*/ 7 h 38"/>
                <a:gd name="T28" fmla="*/ 24 w 31"/>
                <a:gd name="T29" fmla="*/ 5 h 38"/>
                <a:gd name="T30" fmla="*/ 21 w 31"/>
                <a:gd name="T31" fmla="*/ 5 h 38"/>
                <a:gd name="T32" fmla="*/ 21 w 31"/>
                <a:gd name="T33" fmla="*/ 5 h 38"/>
                <a:gd name="T34" fmla="*/ 19 w 31"/>
                <a:gd name="T35" fmla="*/ 2 h 38"/>
                <a:gd name="T36" fmla="*/ 21 w 31"/>
                <a:gd name="T37" fmla="*/ 0 h 38"/>
                <a:gd name="T38" fmla="*/ 19 w 31"/>
                <a:gd name="T39" fmla="*/ 0 h 38"/>
                <a:gd name="T40" fmla="*/ 16 w 31"/>
                <a:gd name="T41" fmla="*/ 0 h 38"/>
                <a:gd name="T42" fmla="*/ 12 w 31"/>
                <a:gd name="T43" fmla="*/ 5 h 38"/>
                <a:gd name="T44" fmla="*/ 9 w 31"/>
                <a:gd name="T45" fmla="*/ 5 h 38"/>
                <a:gd name="T46" fmla="*/ 7 w 31"/>
                <a:gd name="T47" fmla="*/ 5 h 38"/>
                <a:gd name="T48" fmla="*/ 7 w 31"/>
                <a:gd name="T49" fmla="*/ 5 h 38"/>
                <a:gd name="T50" fmla="*/ 5 w 31"/>
                <a:gd name="T51" fmla="*/ 9 h 38"/>
                <a:gd name="T52" fmla="*/ 2 w 31"/>
                <a:gd name="T53" fmla="*/ 9 h 38"/>
                <a:gd name="T54" fmla="*/ 0 w 31"/>
                <a:gd name="T55" fmla="*/ 9 h 38"/>
                <a:gd name="T56" fmla="*/ 0 w 31"/>
                <a:gd name="T57" fmla="*/ 9 h 38"/>
                <a:gd name="T58" fmla="*/ 0 w 31"/>
                <a:gd name="T59" fmla="*/ 12 h 38"/>
                <a:gd name="T60" fmla="*/ 0 w 31"/>
                <a:gd name="T61" fmla="*/ 12 h 38"/>
                <a:gd name="T62" fmla="*/ 0 w 31"/>
                <a:gd name="T63" fmla="*/ 14 h 38"/>
                <a:gd name="T64" fmla="*/ 5 w 31"/>
                <a:gd name="T65" fmla="*/ 16 h 38"/>
                <a:gd name="T66" fmla="*/ 5 w 31"/>
                <a:gd name="T67" fmla="*/ 19 h 38"/>
                <a:gd name="T68" fmla="*/ 5 w 31"/>
                <a:gd name="T69" fmla="*/ 24 h 38"/>
                <a:gd name="T70" fmla="*/ 7 w 31"/>
                <a:gd name="T71" fmla="*/ 31 h 38"/>
                <a:gd name="T72" fmla="*/ 9 w 31"/>
                <a:gd name="T73" fmla="*/ 35 h 38"/>
                <a:gd name="T74" fmla="*/ 12 w 31"/>
                <a:gd name="T75" fmla="*/ 35 h 38"/>
                <a:gd name="T76" fmla="*/ 14 w 31"/>
                <a:gd name="T77" fmla="*/ 35 h 38"/>
                <a:gd name="T78" fmla="*/ 16 w 31"/>
                <a:gd name="T79" fmla="*/ 33 h 38"/>
                <a:gd name="T80" fmla="*/ 16 w 31"/>
                <a:gd name="T81" fmla="*/ 35 h 38"/>
                <a:gd name="T82" fmla="*/ 19 w 31"/>
                <a:gd name="T83" fmla="*/ 35 h 38"/>
                <a:gd name="T84" fmla="*/ 19 w 31"/>
                <a:gd name="T85" fmla="*/ 35 h 38"/>
                <a:gd name="T86" fmla="*/ 21 w 31"/>
                <a:gd name="T87" fmla="*/ 33 h 38"/>
                <a:gd name="T88" fmla="*/ 24 w 31"/>
                <a:gd name="T89" fmla="*/ 33 h 38"/>
                <a:gd name="T90" fmla="*/ 26 w 31"/>
                <a:gd name="T91" fmla="*/ 35 h 38"/>
                <a:gd name="T92" fmla="*/ 28 w 31"/>
                <a:gd name="T93" fmla="*/ 38 h 38"/>
                <a:gd name="T94" fmla="*/ 28 w 31"/>
                <a:gd name="T95" fmla="*/ 35 h 38"/>
                <a:gd name="T96" fmla="*/ 31 w 31"/>
                <a:gd name="T97" fmla="*/ 33 h 38"/>
                <a:gd name="T98" fmla="*/ 31 w 31"/>
                <a:gd name="T9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8">
                  <a:moveTo>
                    <a:pt x="31" y="21"/>
                  </a:moveTo>
                  <a:lnTo>
                    <a:pt x="31" y="19"/>
                  </a:lnTo>
                  <a:lnTo>
                    <a:pt x="28" y="19"/>
                  </a:lnTo>
                  <a:lnTo>
                    <a:pt x="26" y="19"/>
                  </a:lnTo>
                  <a:lnTo>
                    <a:pt x="24" y="19"/>
                  </a:lnTo>
                  <a:lnTo>
                    <a:pt x="24" y="19"/>
                  </a:lnTo>
                  <a:lnTo>
                    <a:pt x="24" y="19"/>
                  </a:lnTo>
                  <a:lnTo>
                    <a:pt x="24" y="21"/>
                  </a:lnTo>
                  <a:lnTo>
                    <a:pt x="24" y="21"/>
                  </a:lnTo>
                  <a:lnTo>
                    <a:pt x="24" y="24"/>
                  </a:lnTo>
                  <a:lnTo>
                    <a:pt x="24" y="24"/>
                  </a:lnTo>
                  <a:lnTo>
                    <a:pt x="21" y="24"/>
                  </a:lnTo>
                  <a:lnTo>
                    <a:pt x="19" y="24"/>
                  </a:lnTo>
                  <a:lnTo>
                    <a:pt x="19" y="24"/>
                  </a:lnTo>
                  <a:lnTo>
                    <a:pt x="16" y="21"/>
                  </a:lnTo>
                  <a:lnTo>
                    <a:pt x="16" y="21"/>
                  </a:lnTo>
                  <a:lnTo>
                    <a:pt x="16" y="16"/>
                  </a:lnTo>
                  <a:lnTo>
                    <a:pt x="16" y="16"/>
                  </a:lnTo>
                  <a:lnTo>
                    <a:pt x="16" y="16"/>
                  </a:lnTo>
                  <a:lnTo>
                    <a:pt x="16" y="14"/>
                  </a:lnTo>
                  <a:lnTo>
                    <a:pt x="16" y="14"/>
                  </a:lnTo>
                  <a:lnTo>
                    <a:pt x="16" y="14"/>
                  </a:lnTo>
                  <a:lnTo>
                    <a:pt x="16" y="14"/>
                  </a:lnTo>
                  <a:lnTo>
                    <a:pt x="24" y="9"/>
                  </a:lnTo>
                  <a:lnTo>
                    <a:pt x="26" y="9"/>
                  </a:lnTo>
                  <a:lnTo>
                    <a:pt x="26" y="7"/>
                  </a:lnTo>
                  <a:lnTo>
                    <a:pt x="26" y="7"/>
                  </a:lnTo>
                  <a:lnTo>
                    <a:pt x="26" y="7"/>
                  </a:lnTo>
                  <a:lnTo>
                    <a:pt x="26" y="5"/>
                  </a:lnTo>
                  <a:lnTo>
                    <a:pt x="24" y="5"/>
                  </a:lnTo>
                  <a:lnTo>
                    <a:pt x="24" y="5"/>
                  </a:lnTo>
                  <a:lnTo>
                    <a:pt x="21" y="5"/>
                  </a:lnTo>
                  <a:lnTo>
                    <a:pt x="21" y="5"/>
                  </a:lnTo>
                  <a:lnTo>
                    <a:pt x="21" y="5"/>
                  </a:lnTo>
                  <a:lnTo>
                    <a:pt x="19" y="5"/>
                  </a:lnTo>
                  <a:lnTo>
                    <a:pt x="19" y="2"/>
                  </a:lnTo>
                  <a:lnTo>
                    <a:pt x="21" y="2"/>
                  </a:lnTo>
                  <a:lnTo>
                    <a:pt x="21" y="0"/>
                  </a:lnTo>
                  <a:lnTo>
                    <a:pt x="19" y="0"/>
                  </a:lnTo>
                  <a:lnTo>
                    <a:pt x="19" y="0"/>
                  </a:lnTo>
                  <a:lnTo>
                    <a:pt x="19" y="0"/>
                  </a:lnTo>
                  <a:lnTo>
                    <a:pt x="16" y="0"/>
                  </a:lnTo>
                  <a:lnTo>
                    <a:pt x="14" y="2"/>
                  </a:lnTo>
                  <a:lnTo>
                    <a:pt x="12" y="5"/>
                  </a:lnTo>
                  <a:lnTo>
                    <a:pt x="12" y="5"/>
                  </a:lnTo>
                  <a:lnTo>
                    <a:pt x="9" y="5"/>
                  </a:lnTo>
                  <a:lnTo>
                    <a:pt x="9" y="5"/>
                  </a:lnTo>
                  <a:lnTo>
                    <a:pt x="7" y="5"/>
                  </a:lnTo>
                  <a:lnTo>
                    <a:pt x="7" y="5"/>
                  </a:lnTo>
                  <a:lnTo>
                    <a:pt x="7" y="5"/>
                  </a:lnTo>
                  <a:lnTo>
                    <a:pt x="5" y="9"/>
                  </a:lnTo>
                  <a:lnTo>
                    <a:pt x="5" y="9"/>
                  </a:lnTo>
                  <a:lnTo>
                    <a:pt x="5" y="9"/>
                  </a:lnTo>
                  <a:lnTo>
                    <a:pt x="2" y="9"/>
                  </a:lnTo>
                  <a:lnTo>
                    <a:pt x="2" y="9"/>
                  </a:lnTo>
                  <a:lnTo>
                    <a:pt x="0" y="9"/>
                  </a:lnTo>
                  <a:lnTo>
                    <a:pt x="0" y="9"/>
                  </a:lnTo>
                  <a:lnTo>
                    <a:pt x="0" y="9"/>
                  </a:lnTo>
                  <a:lnTo>
                    <a:pt x="0" y="12"/>
                  </a:lnTo>
                  <a:lnTo>
                    <a:pt x="0" y="12"/>
                  </a:lnTo>
                  <a:lnTo>
                    <a:pt x="0" y="12"/>
                  </a:lnTo>
                  <a:lnTo>
                    <a:pt x="0" y="12"/>
                  </a:lnTo>
                  <a:lnTo>
                    <a:pt x="0" y="14"/>
                  </a:lnTo>
                  <a:lnTo>
                    <a:pt x="0" y="14"/>
                  </a:lnTo>
                  <a:lnTo>
                    <a:pt x="2" y="16"/>
                  </a:lnTo>
                  <a:lnTo>
                    <a:pt x="5" y="16"/>
                  </a:lnTo>
                  <a:lnTo>
                    <a:pt x="5" y="16"/>
                  </a:lnTo>
                  <a:lnTo>
                    <a:pt x="5" y="19"/>
                  </a:lnTo>
                  <a:lnTo>
                    <a:pt x="5" y="19"/>
                  </a:lnTo>
                  <a:lnTo>
                    <a:pt x="5" y="24"/>
                  </a:lnTo>
                  <a:lnTo>
                    <a:pt x="5" y="26"/>
                  </a:lnTo>
                  <a:lnTo>
                    <a:pt x="7" y="31"/>
                  </a:lnTo>
                  <a:lnTo>
                    <a:pt x="9" y="33"/>
                  </a:lnTo>
                  <a:lnTo>
                    <a:pt x="9" y="35"/>
                  </a:lnTo>
                  <a:lnTo>
                    <a:pt x="12" y="35"/>
                  </a:lnTo>
                  <a:lnTo>
                    <a:pt x="12" y="35"/>
                  </a:lnTo>
                  <a:lnTo>
                    <a:pt x="12" y="35"/>
                  </a:lnTo>
                  <a:lnTo>
                    <a:pt x="14" y="35"/>
                  </a:lnTo>
                  <a:lnTo>
                    <a:pt x="14" y="33"/>
                  </a:lnTo>
                  <a:lnTo>
                    <a:pt x="16" y="33"/>
                  </a:lnTo>
                  <a:lnTo>
                    <a:pt x="16" y="33"/>
                  </a:lnTo>
                  <a:lnTo>
                    <a:pt x="16" y="35"/>
                  </a:lnTo>
                  <a:lnTo>
                    <a:pt x="19" y="35"/>
                  </a:lnTo>
                  <a:lnTo>
                    <a:pt x="19" y="35"/>
                  </a:lnTo>
                  <a:lnTo>
                    <a:pt x="19" y="35"/>
                  </a:lnTo>
                  <a:lnTo>
                    <a:pt x="19" y="35"/>
                  </a:lnTo>
                  <a:lnTo>
                    <a:pt x="21" y="33"/>
                  </a:lnTo>
                  <a:lnTo>
                    <a:pt x="21" y="33"/>
                  </a:lnTo>
                  <a:lnTo>
                    <a:pt x="24" y="33"/>
                  </a:lnTo>
                  <a:lnTo>
                    <a:pt x="24" y="33"/>
                  </a:lnTo>
                  <a:lnTo>
                    <a:pt x="26" y="35"/>
                  </a:lnTo>
                  <a:lnTo>
                    <a:pt x="26" y="35"/>
                  </a:lnTo>
                  <a:lnTo>
                    <a:pt x="28" y="38"/>
                  </a:lnTo>
                  <a:lnTo>
                    <a:pt x="28" y="38"/>
                  </a:lnTo>
                  <a:lnTo>
                    <a:pt x="28" y="38"/>
                  </a:lnTo>
                  <a:lnTo>
                    <a:pt x="28" y="35"/>
                  </a:lnTo>
                  <a:lnTo>
                    <a:pt x="31" y="35"/>
                  </a:lnTo>
                  <a:lnTo>
                    <a:pt x="31" y="33"/>
                  </a:lnTo>
                  <a:lnTo>
                    <a:pt x="31" y="31"/>
                  </a:lnTo>
                  <a:lnTo>
                    <a:pt x="31" y="26"/>
                  </a:lnTo>
                  <a:lnTo>
                    <a:pt x="31" y="2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34">
              <a:extLst>
                <a:ext uri="{FF2B5EF4-FFF2-40B4-BE49-F238E27FC236}">
                  <a16:creationId xmlns:a16="http://schemas.microsoft.com/office/drawing/2014/main" id="{2372F98C-893F-4E9A-955A-8A0A262F958D}"/>
                </a:ext>
              </a:extLst>
            </p:cNvPr>
            <p:cNvSpPr>
              <a:spLocks/>
            </p:cNvSpPr>
            <p:nvPr/>
          </p:nvSpPr>
          <p:spPr bwMode="auto">
            <a:xfrm>
              <a:off x="3556" y="1985"/>
              <a:ext cx="469" cy="781"/>
            </a:xfrm>
            <a:custGeom>
              <a:avLst/>
              <a:gdLst>
                <a:gd name="T0" fmla="*/ 445 w 469"/>
                <a:gd name="T1" fmla="*/ 140 h 781"/>
                <a:gd name="T2" fmla="*/ 431 w 469"/>
                <a:gd name="T3" fmla="*/ 118 h 781"/>
                <a:gd name="T4" fmla="*/ 421 w 469"/>
                <a:gd name="T5" fmla="*/ 83 h 781"/>
                <a:gd name="T6" fmla="*/ 419 w 469"/>
                <a:gd name="T7" fmla="*/ 64 h 781"/>
                <a:gd name="T8" fmla="*/ 400 w 469"/>
                <a:gd name="T9" fmla="*/ 66 h 781"/>
                <a:gd name="T10" fmla="*/ 372 w 469"/>
                <a:gd name="T11" fmla="*/ 7 h 781"/>
                <a:gd name="T12" fmla="*/ 336 w 469"/>
                <a:gd name="T13" fmla="*/ 24 h 781"/>
                <a:gd name="T14" fmla="*/ 286 w 469"/>
                <a:gd name="T15" fmla="*/ 26 h 781"/>
                <a:gd name="T16" fmla="*/ 208 w 469"/>
                <a:gd name="T17" fmla="*/ 43 h 781"/>
                <a:gd name="T18" fmla="*/ 163 w 469"/>
                <a:gd name="T19" fmla="*/ 54 h 781"/>
                <a:gd name="T20" fmla="*/ 166 w 469"/>
                <a:gd name="T21" fmla="*/ 78 h 781"/>
                <a:gd name="T22" fmla="*/ 215 w 469"/>
                <a:gd name="T23" fmla="*/ 97 h 781"/>
                <a:gd name="T24" fmla="*/ 182 w 469"/>
                <a:gd name="T25" fmla="*/ 158 h 781"/>
                <a:gd name="T26" fmla="*/ 151 w 469"/>
                <a:gd name="T27" fmla="*/ 201 h 781"/>
                <a:gd name="T28" fmla="*/ 109 w 469"/>
                <a:gd name="T29" fmla="*/ 211 h 781"/>
                <a:gd name="T30" fmla="*/ 83 w 469"/>
                <a:gd name="T31" fmla="*/ 251 h 781"/>
                <a:gd name="T32" fmla="*/ 54 w 469"/>
                <a:gd name="T33" fmla="*/ 298 h 781"/>
                <a:gd name="T34" fmla="*/ 19 w 469"/>
                <a:gd name="T35" fmla="*/ 386 h 781"/>
                <a:gd name="T36" fmla="*/ 33 w 469"/>
                <a:gd name="T37" fmla="*/ 416 h 781"/>
                <a:gd name="T38" fmla="*/ 35 w 469"/>
                <a:gd name="T39" fmla="*/ 435 h 781"/>
                <a:gd name="T40" fmla="*/ 40 w 469"/>
                <a:gd name="T41" fmla="*/ 469 h 781"/>
                <a:gd name="T42" fmla="*/ 19 w 469"/>
                <a:gd name="T43" fmla="*/ 495 h 781"/>
                <a:gd name="T44" fmla="*/ 21 w 469"/>
                <a:gd name="T45" fmla="*/ 521 h 781"/>
                <a:gd name="T46" fmla="*/ 17 w 469"/>
                <a:gd name="T47" fmla="*/ 537 h 781"/>
                <a:gd name="T48" fmla="*/ 31 w 469"/>
                <a:gd name="T49" fmla="*/ 535 h 781"/>
                <a:gd name="T50" fmla="*/ 64 w 469"/>
                <a:gd name="T51" fmla="*/ 566 h 781"/>
                <a:gd name="T52" fmla="*/ 57 w 469"/>
                <a:gd name="T53" fmla="*/ 596 h 781"/>
                <a:gd name="T54" fmla="*/ 24 w 469"/>
                <a:gd name="T55" fmla="*/ 594 h 781"/>
                <a:gd name="T56" fmla="*/ 0 w 469"/>
                <a:gd name="T57" fmla="*/ 663 h 781"/>
                <a:gd name="T58" fmla="*/ 14 w 469"/>
                <a:gd name="T59" fmla="*/ 682 h 781"/>
                <a:gd name="T60" fmla="*/ 57 w 469"/>
                <a:gd name="T61" fmla="*/ 722 h 781"/>
                <a:gd name="T62" fmla="*/ 64 w 469"/>
                <a:gd name="T63" fmla="*/ 729 h 781"/>
                <a:gd name="T64" fmla="*/ 78 w 469"/>
                <a:gd name="T65" fmla="*/ 745 h 781"/>
                <a:gd name="T66" fmla="*/ 111 w 469"/>
                <a:gd name="T67" fmla="*/ 779 h 781"/>
                <a:gd name="T68" fmla="*/ 135 w 469"/>
                <a:gd name="T69" fmla="*/ 764 h 781"/>
                <a:gd name="T70" fmla="*/ 144 w 469"/>
                <a:gd name="T71" fmla="*/ 734 h 781"/>
                <a:gd name="T72" fmla="*/ 163 w 469"/>
                <a:gd name="T73" fmla="*/ 715 h 781"/>
                <a:gd name="T74" fmla="*/ 189 w 469"/>
                <a:gd name="T75" fmla="*/ 679 h 781"/>
                <a:gd name="T76" fmla="*/ 211 w 469"/>
                <a:gd name="T77" fmla="*/ 660 h 781"/>
                <a:gd name="T78" fmla="*/ 225 w 469"/>
                <a:gd name="T79" fmla="*/ 644 h 781"/>
                <a:gd name="T80" fmla="*/ 215 w 469"/>
                <a:gd name="T81" fmla="*/ 603 h 781"/>
                <a:gd name="T82" fmla="*/ 211 w 469"/>
                <a:gd name="T83" fmla="*/ 580 h 781"/>
                <a:gd name="T84" fmla="*/ 196 w 469"/>
                <a:gd name="T85" fmla="*/ 537 h 781"/>
                <a:gd name="T86" fmla="*/ 192 w 469"/>
                <a:gd name="T87" fmla="*/ 499 h 781"/>
                <a:gd name="T88" fmla="*/ 211 w 469"/>
                <a:gd name="T89" fmla="*/ 506 h 781"/>
                <a:gd name="T90" fmla="*/ 237 w 469"/>
                <a:gd name="T91" fmla="*/ 528 h 781"/>
                <a:gd name="T92" fmla="*/ 265 w 469"/>
                <a:gd name="T93" fmla="*/ 540 h 781"/>
                <a:gd name="T94" fmla="*/ 279 w 469"/>
                <a:gd name="T95" fmla="*/ 514 h 781"/>
                <a:gd name="T96" fmla="*/ 263 w 469"/>
                <a:gd name="T97" fmla="*/ 509 h 781"/>
                <a:gd name="T98" fmla="*/ 246 w 469"/>
                <a:gd name="T99" fmla="*/ 459 h 781"/>
                <a:gd name="T100" fmla="*/ 237 w 469"/>
                <a:gd name="T101" fmla="*/ 445 h 781"/>
                <a:gd name="T102" fmla="*/ 246 w 469"/>
                <a:gd name="T103" fmla="*/ 405 h 781"/>
                <a:gd name="T104" fmla="*/ 267 w 469"/>
                <a:gd name="T105" fmla="*/ 386 h 781"/>
                <a:gd name="T106" fmla="*/ 310 w 469"/>
                <a:gd name="T107" fmla="*/ 367 h 781"/>
                <a:gd name="T108" fmla="*/ 343 w 469"/>
                <a:gd name="T109" fmla="*/ 353 h 781"/>
                <a:gd name="T110" fmla="*/ 357 w 469"/>
                <a:gd name="T111" fmla="*/ 341 h 781"/>
                <a:gd name="T112" fmla="*/ 372 w 469"/>
                <a:gd name="T113" fmla="*/ 291 h 781"/>
                <a:gd name="T114" fmla="*/ 374 w 469"/>
                <a:gd name="T115" fmla="*/ 272 h 781"/>
                <a:gd name="T116" fmla="*/ 386 w 469"/>
                <a:gd name="T117" fmla="*/ 239 h 781"/>
                <a:gd name="T118" fmla="*/ 424 w 469"/>
                <a:gd name="T119" fmla="*/ 199 h 781"/>
                <a:gd name="T120" fmla="*/ 452 w 469"/>
                <a:gd name="T121" fmla="*/ 17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781">
                  <a:moveTo>
                    <a:pt x="469" y="154"/>
                  </a:moveTo>
                  <a:lnTo>
                    <a:pt x="469" y="151"/>
                  </a:lnTo>
                  <a:lnTo>
                    <a:pt x="466" y="149"/>
                  </a:lnTo>
                  <a:lnTo>
                    <a:pt x="466" y="149"/>
                  </a:lnTo>
                  <a:lnTo>
                    <a:pt x="466" y="144"/>
                  </a:lnTo>
                  <a:lnTo>
                    <a:pt x="466" y="144"/>
                  </a:lnTo>
                  <a:lnTo>
                    <a:pt x="464" y="144"/>
                  </a:lnTo>
                  <a:lnTo>
                    <a:pt x="462" y="142"/>
                  </a:lnTo>
                  <a:lnTo>
                    <a:pt x="462" y="142"/>
                  </a:lnTo>
                  <a:lnTo>
                    <a:pt x="459" y="142"/>
                  </a:lnTo>
                  <a:lnTo>
                    <a:pt x="459" y="142"/>
                  </a:lnTo>
                  <a:lnTo>
                    <a:pt x="457" y="142"/>
                  </a:lnTo>
                  <a:lnTo>
                    <a:pt x="457" y="142"/>
                  </a:lnTo>
                  <a:lnTo>
                    <a:pt x="457" y="142"/>
                  </a:lnTo>
                  <a:lnTo>
                    <a:pt x="454" y="142"/>
                  </a:lnTo>
                  <a:lnTo>
                    <a:pt x="454" y="142"/>
                  </a:lnTo>
                  <a:lnTo>
                    <a:pt x="452" y="142"/>
                  </a:lnTo>
                  <a:lnTo>
                    <a:pt x="452" y="142"/>
                  </a:lnTo>
                  <a:lnTo>
                    <a:pt x="450" y="142"/>
                  </a:lnTo>
                  <a:lnTo>
                    <a:pt x="447" y="140"/>
                  </a:lnTo>
                  <a:lnTo>
                    <a:pt x="445" y="140"/>
                  </a:lnTo>
                  <a:lnTo>
                    <a:pt x="445" y="140"/>
                  </a:lnTo>
                  <a:lnTo>
                    <a:pt x="445" y="140"/>
                  </a:lnTo>
                  <a:lnTo>
                    <a:pt x="445" y="142"/>
                  </a:lnTo>
                  <a:lnTo>
                    <a:pt x="445" y="142"/>
                  </a:lnTo>
                  <a:lnTo>
                    <a:pt x="445" y="142"/>
                  </a:lnTo>
                  <a:lnTo>
                    <a:pt x="445" y="142"/>
                  </a:lnTo>
                  <a:lnTo>
                    <a:pt x="445" y="142"/>
                  </a:lnTo>
                  <a:lnTo>
                    <a:pt x="443" y="142"/>
                  </a:lnTo>
                  <a:lnTo>
                    <a:pt x="443" y="142"/>
                  </a:lnTo>
                  <a:lnTo>
                    <a:pt x="443" y="142"/>
                  </a:lnTo>
                  <a:lnTo>
                    <a:pt x="440" y="142"/>
                  </a:lnTo>
                  <a:lnTo>
                    <a:pt x="440" y="142"/>
                  </a:lnTo>
                  <a:lnTo>
                    <a:pt x="440" y="140"/>
                  </a:lnTo>
                  <a:lnTo>
                    <a:pt x="440" y="137"/>
                  </a:lnTo>
                  <a:lnTo>
                    <a:pt x="440" y="135"/>
                  </a:lnTo>
                  <a:lnTo>
                    <a:pt x="438" y="132"/>
                  </a:lnTo>
                  <a:lnTo>
                    <a:pt x="438" y="130"/>
                  </a:lnTo>
                  <a:lnTo>
                    <a:pt x="438" y="130"/>
                  </a:lnTo>
                  <a:lnTo>
                    <a:pt x="433" y="125"/>
                  </a:lnTo>
                  <a:lnTo>
                    <a:pt x="431" y="123"/>
                  </a:lnTo>
                  <a:lnTo>
                    <a:pt x="431" y="118"/>
                  </a:lnTo>
                  <a:lnTo>
                    <a:pt x="431" y="114"/>
                  </a:lnTo>
                  <a:lnTo>
                    <a:pt x="433" y="104"/>
                  </a:lnTo>
                  <a:lnTo>
                    <a:pt x="431" y="97"/>
                  </a:lnTo>
                  <a:lnTo>
                    <a:pt x="431" y="95"/>
                  </a:lnTo>
                  <a:lnTo>
                    <a:pt x="431" y="95"/>
                  </a:lnTo>
                  <a:lnTo>
                    <a:pt x="428" y="92"/>
                  </a:lnTo>
                  <a:lnTo>
                    <a:pt x="428" y="92"/>
                  </a:lnTo>
                  <a:lnTo>
                    <a:pt x="426" y="95"/>
                  </a:lnTo>
                  <a:lnTo>
                    <a:pt x="424" y="97"/>
                  </a:lnTo>
                  <a:lnTo>
                    <a:pt x="424" y="97"/>
                  </a:lnTo>
                  <a:lnTo>
                    <a:pt x="424" y="97"/>
                  </a:lnTo>
                  <a:lnTo>
                    <a:pt x="421" y="97"/>
                  </a:lnTo>
                  <a:lnTo>
                    <a:pt x="421" y="95"/>
                  </a:lnTo>
                  <a:lnTo>
                    <a:pt x="421" y="95"/>
                  </a:lnTo>
                  <a:lnTo>
                    <a:pt x="421" y="92"/>
                  </a:lnTo>
                  <a:lnTo>
                    <a:pt x="421" y="92"/>
                  </a:lnTo>
                  <a:lnTo>
                    <a:pt x="424" y="87"/>
                  </a:lnTo>
                  <a:lnTo>
                    <a:pt x="424" y="87"/>
                  </a:lnTo>
                  <a:lnTo>
                    <a:pt x="424" y="85"/>
                  </a:lnTo>
                  <a:lnTo>
                    <a:pt x="424" y="85"/>
                  </a:lnTo>
                  <a:lnTo>
                    <a:pt x="421" y="83"/>
                  </a:lnTo>
                  <a:lnTo>
                    <a:pt x="424" y="83"/>
                  </a:lnTo>
                  <a:lnTo>
                    <a:pt x="424" y="80"/>
                  </a:lnTo>
                  <a:lnTo>
                    <a:pt x="424" y="80"/>
                  </a:lnTo>
                  <a:lnTo>
                    <a:pt x="428" y="76"/>
                  </a:lnTo>
                  <a:lnTo>
                    <a:pt x="428" y="76"/>
                  </a:lnTo>
                  <a:lnTo>
                    <a:pt x="428" y="73"/>
                  </a:lnTo>
                  <a:lnTo>
                    <a:pt x="431" y="73"/>
                  </a:lnTo>
                  <a:lnTo>
                    <a:pt x="431" y="71"/>
                  </a:lnTo>
                  <a:lnTo>
                    <a:pt x="431" y="71"/>
                  </a:lnTo>
                  <a:lnTo>
                    <a:pt x="428" y="66"/>
                  </a:lnTo>
                  <a:lnTo>
                    <a:pt x="428" y="66"/>
                  </a:lnTo>
                  <a:lnTo>
                    <a:pt x="428" y="64"/>
                  </a:lnTo>
                  <a:lnTo>
                    <a:pt x="426" y="64"/>
                  </a:lnTo>
                  <a:lnTo>
                    <a:pt x="426" y="61"/>
                  </a:lnTo>
                  <a:lnTo>
                    <a:pt x="426" y="61"/>
                  </a:lnTo>
                  <a:lnTo>
                    <a:pt x="424" y="61"/>
                  </a:lnTo>
                  <a:lnTo>
                    <a:pt x="424" y="61"/>
                  </a:lnTo>
                  <a:lnTo>
                    <a:pt x="421" y="61"/>
                  </a:lnTo>
                  <a:lnTo>
                    <a:pt x="421" y="64"/>
                  </a:lnTo>
                  <a:lnTo>
                    <a:pt x="421" y="64"/>
                  </a:lnTo>
                  <a:lnTo>
                    <a:pt x="419" y="64"/>
                  </a:lnTo>
                  <a:lnTo>
                    <a:pt x="419" y="64"/>
                  </a:lnTo>
                  <a:lnTo>
                    <a:pt x="419" y="64"/>
                  </a:lnTo>
                  <a:lnTo>
                    <a:pt x="419" y="64"/>
                  </a:lnTo>
                  <a:lnTo>
                    <a:pt x="419" y="66"/>
                  </a:lnTo>
                  <a:lnTo>
                    <a:pt x="419" y="66"/>
                  </a:lnTo>
                  <a:lnTo>
                    <a:pt x="419" y="71"/>
                  </a:lnTo>
                  <a:lnTo>
                    <a:pt x="419" y="71"/>
                  </a:lnTo>
                  <a:lnTo>
                    <a:pt x="419" y="71"/>
                  </a:lnTo>
                  <a:lnTo>
                    <a:pt x="419" y="71"/>
                  </a:lnTo>
                  <a:lnTo>
                    <a:pt x="419" y="71"/>
                  </a:lnTo>
                  <a:lnTo>
                    <a:pt x="417" y="71"/>
                  </a:lnTo>
                  <a:lnTo>
                    <a:pt x="409" y="69"/>
                  </a:lnTo>
                  <a:lnTo>
                    <a:pt x="409" y="69"/>
                  </a:lnTo>
                  <a:lnTo>
                    <a:pt x="407" y="69"/>
                  </a:lnTo>
                  <a:lnTo>
                    <a:pt x="407" y="69"/>
                  </a:lnTo>
                  <a:lnTo>
                    <a:pt x="405" y="69"/>
                  </a:lnTo>
                  <a:lnTo>
                    <a:pt x="405" y="69"/>
                  </a:lnTo>
                  <a:lnTo>
                    <a:pt x="402" y="69"/>
                  </a:lnTo>
                  <a:lnTo>
                    <a:pt x="402" y="69"/>
                  </a:lnTo>
                  <a:lnTo>
                    <a:pt x="400" y="66"/>
                  </a:lnTo>
                  <a:lnTo>
                    <a:pt x="400" y="66"/>
                  </a:lnTo>
                  <a:lnTo>
                    <a:pt x="398" y="64"/>
                  </a:lnTo>
                  <a:lnTo>
                    <a:pt x="398" y="59"/>
                  </a:lnTo>
                  <a:lnTo>
                    <a:pt x="395" y="57"/>
                  </a:lnTo>
                  <a:lnTo>
                    <a:pt x="395" y="57"/>
                  </a:lnTo>
                  <a:lnTo>
                    <a:pt x="395" y="54"/>
                  </a:lnTo>
                  <a:lnTo>
                    <a:pt x="395" y="54"/>
                  </a:lnTo>
                  <a:lnTo>
                    <a:pt x="398" y="50"/>
                  </a:lnTo>
                  <a:lnTo>
                    <a:pt x="398" y="50"/>
                  </a:lnTo>
                  <a:lnTo>
                    <a:pt x="398" y="47"/>
                  </a:lnTo>
                  <a:lnTo>
                    <a:pt x="398" y="47"/>
                  </a:lnTo>
                  <a:lnTo>
                    <a:pt x="395" y="43"/>
                  </a:lnTo>
                  <a:lnTo>
                    <a:pt x="393" y="40"/>
                  </a:lnTo>
                  <a:lnTo>
                    <a:pt x="376" y="26"/>
                  </a:lnTo>
                  <a:lnTo>
                    <a:pt x="376" y="21"/>
                  </a:lnTo>
                  <a:lnTo>
                    <a:pt x="374" y="21"/>
                  </a:lnTo>
                  <a:lnTo>
                    <a:pt x="374" y="19"/>
                  </a:lnTo>
                  <a:lnTo>
                    <a:pt x="374" y="16"/>
                  </a:lnTo>
                  <a:lnTo>
                    <a:pt x="374" y="14"/>
                  </a:lnTo>
                  <a:lnTo>
                    <a:pt x="374" y="9"/>
                  </a:lnTo>
                  <a:lnTo>
                    <a:pt x="374" y="9"/>
                  </a:lnTo>
                  <a:lnTo>
                    <a:pt x="372" y="7"/>
                  </a:lnTo>
                  <a:lnTo>
                    <a:pt x="372" y="7"/>
                  </a:lnTo>
                  <a:lnTo>
                    <a:pt x="367" y="5"/>
                  </a:lnTo>
                  <a:lnTo>
                    <a:pt x="367" y="2"/>
                  </a:lnTo>
                  <a:lnTo>
                    <a:pt x="364" y="2"/>
                  </a:lnTo>
                  <a:lnTo>
                    <a:pt x="364" y="2"/>
                  </a:lnTo>
                  <a:lnTo>
                    <a:pt x="357" y="0"/>
                  </a:lnTo>
                  <a:lnTo>
                    <a:pt x="353" y="0"/>
                  </a:lnTo>
                  <a:lnTo>
                    <a:pt x="350" y="0"/>
                  </a:lnTo>
                  <a:lnTo>
                    <a:pt x="350" y="5"/>
                  </a:lnTo>
                  <a:lnTo>
                    <a:pt x="348" y="7"/>
                  </a:lnTo>
                  <a:lnTo>
                    <a:pt x="348" y="7"/>
                  </a:lnTo>
                  <a:lnTo>
                    <a:pt x="343" y="9"/>
                  </a:lnTo>
                  <a:lnTo>
                    <a:pt x="343" y="12"/>
                  </a:lnTo>
                  <a:lnTo>
                    <a:pt x="343" y="12"/>
                  </a:lnTo>
                  <a:lnTo>
                    <a:pt x="343" y="16"/>
                  </a:lnTo>
                  <a:lnTo>
                    <a:pt x="343" y="16"/>
                  </a:lnTo>
                  <a:lnTo>
                    <a:pt x="341" y="16"/>
                  </a:lnTo>
                  <a:lnTo>
                    <a:pt x="338" y="21"/>
                  </a:lnTo>
                  <a:lnTo>
                    <a:pt x="338" y="24"/>
                  </a:lnTo>
                  <a:lnTo>
                    <a:pt x="338" y="24"/>
                  </a:lnTo>
                  <a:lnTo>
                    <a:pt x="336" y="24"/>
                  </a:lnTo>
                  <a:lnTo>
                    <a:pt x="334" y="24"/>
                  </a:lnTo>
                  <a:lnTo>
                    <a:pt x="331" y="26"/>
                  </a:lnTo>
                  <a:lnTo>
                    <a:pt x="329" y="26"/>
                  </a:lnTo>
                  <a:lnTo>
                    <a:pt x="327" y="28"/>
                  </a:lnTo>
                  <a:lnTo>
                    <a:pt x="324" y="28"/>
                  </a:lnTo>
                  <a:lnTo>
                    <a:pt x="324" y="28"/>
                  </a:lnTo>
                  <a:lnTo>
                    <a:pt x="317" y="28"/>
                  </a:lnTo>
                  <a:lnTo>
                    <a:pt x="315" y="26"/>
                  </a:lnTo>
                  <a:lnTo>
                    <a:pt x="310" y="28"/>
                  </a:lnTo>
                  <a:lnTo>
                    <a:pt x="310" y="28"/>
                  </a:lnTo>
                  <a:lnTo>
                    <a:pt x="305" y="26"/>
                  </a:lnTo>
                  <a:lnTo>
                    <a:pt x="303" y="26"/>
                  </a:lnTo>
                  <a:lnTo>
                    <a:pt x="301" y="24"/>
                  </a:lnTo>
                  <a:lnTo>
                    <a:pt x="296" y="19"/>
                  </a:lnTo>
                  <a:lnTo>
                    <a:pt x="291" y="16"/>
                  </a:lnTo>
                  <a:lnTo>
                    <a:pt x="289" y="19"/>
                  </a:lnTo>
                  <a:lnTo>
                    <a:pt x="289" y="19"/>
                  </a:lnTo>
                  <a:lnTo>
                    <a:pt x="289" y="21"/>
                  </a:lnTo>
                  <a:lnTo>
                    <a:pt x="289" y="24"/>
                  </a:lnTo>
                  <a:lnTo>
                    <a:pt x="289" y="24"/>
                  </a:lnTo>
                  <a:lnTo>
                    <a:pt x="286" y="26"/>
                  </a:lnTo>
                  <a:lnTo>
                    <a:pt x="284" y="28"/>
                  </a:lnTo>
                  <a:lnTo>
                    <a:pt x="282" y="28"/>
                  </a:lnTo>
                  <a:lnTo>
                    <a:pt x="277" y="28"/>
                  </a:lnTo>
                  <a:lnTo>
                    <a:pt x="275" y="31"/>
                  </a:lnTo>
                  <a:lnTo>
                    <a:pt x="275" y="31"/>
                  </a:lnTo>
                  <a:lnTo>
                    <a:pt x="275" y="33"/>
                  </a:lnTo>
                  <a:lnTo>
                    <a:pt x="275" y="35"/>
                  </a:lnTo>
                  <a:lnTo>
                    <a:pt x="275" y="35"/>
                  </a:lnTo>
                  <a:lnTo>
                    <a:pt x="272" y="38"/>
                  </a:lnTo>
                  <a:lnTo>
                    <a:pt x="270" y="40"/>
                  </a:lnTo>
                  <a:lnTo>
                    <a:pt x="263" y="40"/>
                  </a:lnTo>
                  <a:lnTo>
                    <a:pt x="263" y="43"/>
                  </a:lnTo>
                  <a:lnTo>
                    <a:pt x="260" y="45"/>
                  </a:lnTo>
                  <a:lnTo>
                    <a:pt x="260" y="45"/>
                  </a:lnTo>
                  <a:lnTo>
                    <a:pt x="256" y="45"/>
                  </a:lnTo>
                  <a:lnTo>
                    <a:pt x="246" y="45"/>
                  </a:lnTo>
                  <a:lnTo>
                    <a:pt x="230" y="43"/>
                  </a:lnTo>
                  <a:lnTo>
                    <a:pt x="227" y="43"/>
                  </a:lnTo>
                  <a:lnTo>
                    <a:pt x="222" y="43"/>
                  </a:lnTo>
                  <a:lnTo>
                    <a:pt x="211" y="43"/>
                  </a:lnTo>
                  <a:lnTo>
                    <a:pt x="208" y="43"/>
                  </a:lnTo>
                  <a:lnTo>
                    <a:pt x="201" y="38"/>
                  </a:lnTo>
                  <a:lnTo>
                    <a:pt x="199" y="38"/>
                  </a:lnTo>
                  <a:lnTo>
                    <a:pt x="192" y="38"/>
                  </a:lnTo>
                  <a:lnTo>
                    <a:pt x="189" y="38"/>
                  </a:lnTo>
                  <a:lnTo>
                    <a:pt x="182" y="40"/>
                  </a:lnTo>
                  <a:lnTo>
                    <a:pt x="180" y="43"/>
                  </a:lnTo>
                  <a:lnTo>
                    <a:pt x="177" y="43"/>
                  </a:lnTo>
                  <a:lnTo>
                    <a:pt x="173" y="43"/>
                  </a:lnTo>
                  <a:lnTo>
                    <a:pt x="170" y="38"/>
                  </a:lnTo>
                  <a:lnTo>
                    <a:pt x="166" y="33"/>
                  </a:lnTo>
                  <a:lnTo>
                    <a:pt x="163" y="31"/>
                  </a:lnTo>
                  <a:lnTo>
                    <a:pt x="159" y="31"/>
                  </a:lnTo>
                  <a:lnTo>
                    <a:pt x="156" y="33"/>
                  </a:lnTo>
                  <a:lnTo>
                    <a:pt x="156" y="35"/>
                  </a:lnTo>
                  <a:lnTo>
                    <a:pt x="156" y="35"/>
                  </a:lnTo>
                  <a:lnTo>
                    <a:pt x="156" y="38"/>
                  </a:lnTo>
                  <a:lnTo>
                    <a:pt x="156" y="38"/>
                  </a:lnTo>
                  <a:lnTo>
                    <a:pt x="159" y="40"/>
                  </a:lnTo>
                  <a:lnTo>
                    <a:pt x="161" y="47"/>
                  </a:lnTo>
                  <a:lnTo>
                    <a:pt x="163" y="52"/>
                  </a:lnTo>
                  <a:lnTo>
                    <a:pt x="163" y="54"/>
                  </a:lnTo>
                  <a:lnTo>
                    <a:pt x="163" y="57"/>
                  </a:lnTo>
                  <a:lnTo>
                    <a:pt x="161" y="57"/>
                  </a:lnTo>
                  <a:lnTo>
                    <a:pt x="161" y="59"/>
                  </a:lnTo>
                  <a:lnTo>
                    <a:pt x="159" y="61"/>
                  </a:lnTo>
                  <a:lnTo>
                    <a:pt x="159" y="61"/>
                  </a:lnTo>
                  <a:lnTo>
                    <a:pt x="156" y="61"/>
                  </a:lnTo>
                  <a:lnTo>
                    <a:pt x="156" y="64"/>
                  </a:lnTo>
                  <a:lnTo>
                    <a:pt x="154" y="69"/>
                  </a:lnTo>
                  <a:lnTo>
                    <a:pt x="154" y="69"/>
                  </a:lnTo>
                  <a:lnTo>
                    <a:pt x="154" y="71"/>
                  </a:lnTo>
                  <a:lnTo>
                    <a:pt x="151" y="71"/>
                  </a:lnTo>
                  <a:lnTo>
                    <a:pt x="151" y="71"/>
                  </a:lnTo>
                  <a:lnTo>
                    <a:pt x="151" y="73"/>
                  </a:lnTo>
                  <a:lnTo>
                    <a:pt x="154" y="76"/>
                  </a:lnTo>
                  <a:lnTo>
                    <a:pt x="154" y="78"/>
                  </a:lnTo>
                  <a:lnTo>
                    <a:pt x="156" y="80"/>
                  </a:lnTo>
                  <a:lnTo>
                    <a:pt x="156" y="80"/>
                  </a:lnTo>
                  <a:lnTo>
                    <a:pt x="159" y="83"/>
                  </a:lnTo>
                  <a:lnTo>
                    <a:pt x="159" y="80"/>
                  </a:lnTo>
                  <a:lnTo>
                    <a:pt x="163" y="78"/>
                  </a:lnTo>
                  <a:lnTo>
                    <a:pt x="166" y="78"/>
                  </a:lnTo>
                  <a:lnTo>
                    <a:pt x="168" y="76"/>
                  </a:lnTo>
                  <a:lnTo>
                    <a:pt x="170" y="73"/>
                  </a:lnTo>
                  <a:lnTo>
                    <a:pt x="170" y="73"/>
                  </a:lnTo>
                  <a:lnTo>
                    <a:pt x="173" y="76"/>
                  </a:lnTo>
                  <a:lnTo>
                    <a:pt x="175" y="76"/>
                  </a:lnTo>
                  <a:lnTo>
                    <a:pt x="182" y="78"/>
                  </a:lnTo>
                  <a:lnTo>
                    <a:pt x="187" y="78"/>
                  </a:lnTo>
                  <a:lnTo>
                    <a:pt x="189" y="80"/>
                  </a:lnTo>
                  <a:lnTo>
                    <a:pt x="194" y="83"/>
                  </a:lnTo>
                  <a:lnTo>
                    <a:pt x="196" y="90"/>
                  </a:lnTo>
                  <a:lnTo>
                    <a:pt x="199" y="92"/>
                  </a:lnTo>
                  <a:lnTo>
                    <a:pt x="199" y="92"/>
                  </a:lnTo>
                  <a:lnTo>
                    <a:pt x="201" y="92"/>
                  </a:lnTo>
                  <a:lnTo>
                    <a:pt x="201" y="92"/>
                  </a:lnTo>
                  <a:lnTo>
                    <a:pt x="201" y="95"/>
                  </a:lnTo>
                  <a:lnTo>
                    <a:pt x="204" y="97"/>
                  </a:lnTo>
                  <a:lnTo>
                    <a:pt x="204" y="97"/>
                  </a:lnTo>
                  <a:lnTo>
                    <a:pt x="211" y="95"/>
                  </a:lnTo>
                  <a:lnTo>
                    <a:pt x="211" y="95"/>
                  </a:lnTo>
                  <a:lnTo>
                    <a:pt x="213" y="97"/>
                  </a:lnTo>
                  <a:lnTo>
                    <a:pt x="215" y="97"/>
                  </a:lnTo>
                  <a:lnTo>
                    <a:pt x="218" y="102"/>
                  </a:lnTo>
                  <a:lnTo>
                    <a:pt x="220" y="104"/>
                  </a:lnTo>
                  <a:lnTo>
                    <a:pt x="220" y="106"/>
                  </a:lnTo>
                  <a:lnTo>
                    <a:pt x="218" y="116"/>
                  </a:lnTo>
                  <a:lnTo>
                    <a:pt x="218" y="121"/>
                  </a:lnTo>
                  <a:lnTo>
                    <a:pt x="218" y="123"/>
                  </a:lnTo>
                  <a:lnTo>
                    <a:pt x="215" y="128"/>
                  </a:lnTo>
                  <a:lnTo>
                    <a:pt x="213" y="130"/>
                  </a:lnTo>
                  <a:lnTo>
                    <a:pt x="211" y="130"/>
                  </a:lnTo>
                  <a:lnTo>
                    <a:pt x="208" y="128"/>
                  </a:lnTo>
                  <a:lnTo>
                    <a:pt x="206" y="130"/>
                  </a:lnTo>
                  <a:lnTo>
                    <a:pt x="201" y="132"/>
                  </a:lnTo>
                  <a:lnTo>
                    <a:pt x="194" y="135"/>
                  </a:lnTo>
                  <a:lnTo>
                    <a:pt x="192" y="137"/>
                  </a:lnTo>
                  <a:lnTo>
                    <a:pt x="192" y="140"/>
                  </a:lnTo>
                  <a:lnTo>
                    <a:pt x="192" y="142"/>
                  </a:lnTo>
                  <a:lnTo>
                    <a:pt x="192" y="147"/>
                  </a:lnTo>
                  <a:lnTo>
                    <a:pt x="192" y="149"/>
                  </a:lnTo>
                  <a:lnTo>
                    <a:pt x="187" y="154"/>
                  </a:lnTo>
                  <a:lnTo>
                    <a:pt x="182" y="156"/>
                  </a:lnTo>
                  <a:lnTo>
                    <a:pt x="182" y="158"/>
                  </a:lnTo>
                  <a:lnTo>
                    <a:pt x="177" y="158"/>
                  </a:lnTo>
                  <a:lnTo>
                    <a:pt x="175" y="161"/>
                  </a:lnTo>
                  <a:lnTo>
                    <a:pt x="173" y="163"/>
                  </a:lnTo>
                  <a:lnTo>
                    <a:pt x="173" y="166"/>
                  </a:lnTo>
                  <a:lnTo>
                    <a:pt x="173" y="168"/>
                  </a:lnTo>
                  <a:lnTo>
                    <a:pt x="175" y="173"/>
                  </a:lnTo>
                  <a:lnTo>
                    <a:pt x="173" y="175"/>
                  </a:lnTo>
                  <a:lnTo>
                    <a:pt x="170" y="177"/>
                  </a:lnTo>
                  <a:lnTo>
                    <a:pt x="170" y="180"/>
                  </a:lnTo>
                  <a:lnTo>
                    <a:pt x="173" y="182"/>
                  </a:lnTo>
                  <a:lnTo>
                    <a:pt x="173" y="185"/>
                  </a:lnTo>
                  <a:lnTo>
                    <a:pt x="170" y="185"/>
                  </a:lnTo>
                  <a:lnTo>
                    <a:pt x="168" y="185"/>
                  </a:lnTo>
                  <a:lnTo>
                    <a:pt x="161" y="189"/>
                  </a:lnTo>
                  <a:lnTo>
                    <a:pt x="159" y="192"/>
                  </a:lnTo>
                  <a:lnTo>
                    <a:pt x="159" y="194"/>
                  </a:lnTo>
                  <a:lnTo>
                    <a:pt x="159" y="196"/>
                  </a:lnTo>
                  <a:lnTo>
                    <a:pt x="159" y="199"/>
                  </a:lnTo>
                  <a:lnTo>
                    <a:pt x="156" y="199"/>
                  </a:lnTo>
                  <a:lnTo>
                    <a:pt x="154" y="199"/>
                  </a:lnTo>
                  <a:lnTo>
                    <a:pt x="151" y="201"/>
                  </a:lnTo>
                  <a:lnTo>
                    <a:pt x="149" y="201"/>
                  </a:lnTo>
                  <a:lnTo>
                    <a:pt x="147" y="201"/>
                  </a:lnTo>
                  <a:lnTo>
                    <a:pt x="142" y="203"/>
                  </a:lnTo>
                  <a:lnTo>
                    <a:pt x="140" y="206"/>
                  </a:lnTo>
                  <a:lnTo>
                    <a:pt x="140" y="208"/>
                  </a:lnTo>
                  <a:lnTo>
                    <a:pt x="137" y="208"/>
                  </a:lnTo>
                  <a:lnTo>
                    <a:pt x="135" y="211"/>
                  </a:lnTo>
                  <a:lnTo>
                    <a:pt x="132" y="211"/>
                  </a:lnTo>
                  <a:lnTo>
                    <a:pt x="132" y="211"/>
                  </a:lnTo>
                  <a:lnTo>
                    <a:pt x="130" y="211"/>
                  </a:lnTo>
                  <a:lnTo>
                    <a:pt x="128" y="206"/>
                  </a:lnTo>
                  <a:lnTo>
                    <a:pt x="128" y="206"/>
                  </a:lnTo>
                  <a:lnTo>
                    <a:pt x="125" y="203"/>
                  </a:lnTo>
                  <a:lnTo>
                    <a:pt x="123" y="203"/>
                  </a:lnTo>
                  <a:lnTo>
                    <a:pt x="121" y="206"/>
                  </a:lnTo>
                  <a:lnTo>
                    <a:pt x="118" y="208"/>
                  </a:lnTo>
                  <a:lnTo>
                    <a:pt x="116" y="208"/>
                  </a:lnTo>
                  <a:lnTo>
                    <a:pt x="114" y="211"/>
                  </a:lnTo>
                  <a:lnTo>
                    <a:pt x="111" y="211"/>
                  </a:lnTo>
                  <a:lnTo>
                    <a:pt x="109" y="211"/>
                  </a:lnTo>
                  <a:lnTo>
                    <a:pt x="109" y="211"/>
                  </a:lnTo>
                  <a:lnTo>
                    <a:pt x="106" y="208"/>
                  </a:lnTo>
                  <a:lnTo>
                    <a:pt x="106" y="206"/>
                  </a:lnTo>
                  <a:lnTo>
                    <a:pt x="106" y="206"/>
                  </a:lnTo>
                  <a:lnTo>
                    <a:pt x="104" y="206"/>
                  </a:lnTo>
                  <a:lnTo>
                    <a:pt x="104" y="208"/>
                  </a:lnTo>
                  <a:lnTo>
                    <a:pt x="99" y="213"/>
                  </a:lnTo>
                  <a:lnTo>
                    <a:pt x="97" y="215"/>
                  </a:lnTo>
                  <a:lnTo>
                    <a:pt x="97" y="220"/>
                  </a:lnTo>
                  <a:lnTo>
                    <a:pt x="99" y="225"/>
                  </a:lnTo>
                  <a:lnTo>
                    <a:pt x="97" y="227"/>
                  </a:lnTo>
                  <a:lnTo>
                    <a:pt x="97" y="229"/>
                  </a:lnTo>
                  <a:lnTo>
                    <a:pt x="95" y="234"/>
                  </a:lnTo>
                  <a:lnTo>
                    <a:pt x="90" y="237"/>
                  </a:lnTo>
                  <a:lnTo>
                    <a:pt x="90" y="239"/>
                  </a:lnTo>
                  <a:lnTo>
                    <a:pt x="88" y="239"/>
                  </a:lnTo>
                  <a:lnTo>
                    <a:pt x="88" y="241"/>
                  </a:lnTo>
                  <a:lnTo>
                    <a:pt x="88" y="248"/>
                  </a:lnTo>
                  <a:lnTo>
                    <a:pt x="85" y="251"/>
                  </a:lnTo>
                  <a:lnTo>
                    <a:pt x="85" y="251"/>
                  </a:lnTo>
                  <a:lnTo>
                    <a:pt x="83" y="251"/>
                  </a:lnTo>
                  <a:lnTo>
                    <a:pt x="83" y="251"/>
                  </a:lnTo>
                  <a:lnTo>
                    <a:pt x="83" y="253"/>
                  </a:lnTo>
                  <a:lnTo>
                    <a:pt x="83" y="256"/>
                  </a:lnTo>
                  <a:lnTo>
                    <a:pt x="85" y="256"/>
                  </a:lnTo>
                  <a:lnTo>
                    <a:pt x="85" y="258"/>
                  </a:lnTo>
                  <a:lnTo>
                    <a:pt x="83" y="260"/>
                  </a:lnTo>
                  <a:lnTo>
                    <a:pt x="83" y="260"/>
                  </a:lnTo>
                  <a:lnTo>
                    <a:pt x="80" y="260"/>
                  </a:lnTo>
                  <a:lnTo>
                    <a:pt x="78" y="256"/>
                  </a:lnTo>
                  <a:lnTo>
                    <a:pt x="76" y="253"/>
                  </a:lnTo>
                  <a:lnTo>
                    <a:pt x="76" y="253"/>
                  </a:lnTo>
                  <a:lnTo>
                    <a:pt x="73" y="256"/>
                  </a:lnTo>
                  <a:lnTo>
                    <a:pt x="71" y="258"/>
                  </a:lnTo>
                  <a:lnTo>
                    <a:pt x="66" y="270"/>
                  </a:lnTo>
                  <a:lnTo>
                    <a:pt x="66" y="272"/>
                  </a:lnTo>
                  <a:lnTo>
                    <a:pt x="64" y="277"/>
                  </a:lnTo>
                  <a:lnTo>
                    <a:pt x="66" y="284"/>
                  </a:lnTo>
                  <a:lnTo>
                    <a:pt x="64" y="291"/>
                  </a:lnTo>
                  <a:lnTo>
                    <a:pt x="61" y="293"/>
                  </a:lnTo>
                  <a:lnTo>
                    <a:pt x="59" y="296"/>
                  </a:lnTo>
                  <a:lnTo>
                    <a:pt x="57" y="296"/>
                  </a:lnTo>
                  <a:lnTo>
                    <a:pt x="54" y="298"/>
                  </a:lnTo>
                  <a:lnTo>
                    <a:pt x="52" y="301"/>
                  </a:lnTo>
                  <a:lnTo>
                    <a:pt x="52" y="312"/>
                  </a:lnTo>
                  <a:lnTo>
                    <a:pt x="52" y="315"/>
                  </a:lnTo>
                  <a:lnTo>
                    <a:pt x="52" y="317"/>
                  </a:lnTo>
                  <a:lnTo>
                    <a:pt x="52" y="329"/>
                  </a:lnTo>
                  <a:lnTo>
                    <a:pt x="52" y="331"/>
                  </a:lnTo>
                  <a:lnTo>
                    <a:pt x="50" y="336"/>
                  </a:lnTo>
                  <a:lnTo>
                    <a:pt x="50" y="341"/>
                  </a:lnTo>
                  <a:lnTo>
                    <a:pt x="47" y="345"/>
                  </a:lnTo>
                  <a:lnTo>
                    <a:pt x="47" y="353"/>
                  </a:lnTo>
                  <a:lnTo>
                    <a:pt x="45" y="355"/>
                  </a:lnTo>
                  <a:lnTo>
                    <a:pt x="43" y="357"/>
                  </a:lnTo>
                  <a:lnTo>
                    <a:pt x="40" y="360"/>
                  </a:lnTo>
                  <a:lnTo>
                    <a:pt x="33" y="364"/>
                  </a:lnTo>
                  <a:lnTo>
                    <a:pt x="26" y="369"/>
                  </a:lnTo>
                  <a:lnTo>
                    <a:pt x="24" y="369"/>
                  </a:lnTo>
                  <a:lnTo>
                    <a:pt x="24" y="372"/>
                  </a:lnTo>
                  <a:lnTo>
                    <a:pt x="21" y="372"/>
                  </a:lnTo>
                  <a:lnTo>
                    <a:pt x="21" y="374"/>
                  </a:lnTo>
                  <a:lnTo>
                    <a:pt x="21" y="381"/>
                  </a:lnTo>
                  <a:lnTo>
                    <a:pt x="19" y="386"/>
                  </a:lnTo>
                  <a:lnTo>
                    <a:pt x="19" y="388"/>
                  </a:lnTo>
                  <a:lnTo>
                    <a:pt x="19" y="388"/>
                  </a:lnTo>
                  <a:lnTo>
                    <a:pt x="19" y="393"/>
                  </a:lnTo>
                  <a:lnTo>
                    <a:pt x="21" y="395"/>
                  </a:lnTo>
                  <a:lnTo>
                    <a:pt x="21" y="395"/>
                  </a:lnTo>
                  <a:lnTo>
                    <a:pt x="24" y="395"/>
                  </a:lnTo>
                  <a:lnTo>
                    <a:pt x="24" y="398"/>
                  </a:lnTo>
                  <a:lnTo>
                    <a:pt x="24" y="398"/>
                  </a:lnTo>
                  <a:lnTo>
                    <a:pt x="26" y="398"/>
                  </a:lnTo>
                  <a:lnTo>
                    <a:pt x="26" y="398"/>
                  </a:lnTo>
                  <a:lnTo>
                    <a:pt x="26" y="398"/>
                  </a:lnTo>
                  <a:lnTo>
                    <a:pt x="28" y="398"/>
                  </a:lnTo>
                  <a:lnTo>
                    <a:pt x="31" y="398"/>
                  </a:lnTo>
                  <a:lnTo>
                    <a:pt x="31" y="398"/>
                  </a:lnTo>
                  <a:lnTo>
                    <a:pt x="31" y="398"/>
                  </a:lnTo>
                  <a:lnTo>
                    <a:pt x="33" y="398"/>
                  </a:lnTo>
                  <a:lnTo>
                    <a:pt x="33" y="400"/>
                  </a:lnTo>
                  <a:lnTo>
                    <a:pt x="33" y="400"/>
                  </a:lnTo>
                  <a:lnTo>
                    <a:pt x="33" y="402"/>
                  </a:lnTo>
                  <a:lnTo>
                    <a:pt x="33" y="405"/>
                  </a:lnTo>
                  <a:lnTo>
                    <a:pt x="33" y="416"/>
                  </a:lnTo>
                  <a:lnTo>
                    <a:pt x="35" y="426"/>
                  </a:lnTo>
                  <a:lnTo>
                    <a:pt x="35" y="428"/>
                  </a:lnTo>
                  <a:lnTo>
                    <a:pt x="33" y="428"/>
                  </a:lnTo>
                  <a:lnTo>
                    <a:pt x="33" y="431"/>
                  </a:lnTo>
                  <a:lnTo>
                    <a:pt x="28" y="433"/>
                  </a:lnTo>
                  <a:lnTo>
                    <a:pt x="28" y="433"/>
                  </a:lnTo>
                  <a:lnTo>
                    <a:pt x="26" y="433"/>
                  </a:lnTo>
                  <a:lnTo>
                    <a:pt x="26" y="435"/>
                  </a:lnTo>
                  <a:lnTo>
                    <a:pt x="26" y="438"/>
                  </a:lnTo>
                  <a:lnTo>
                    <a:pt x="26" y="438"/>
                  </a:lnTo>
                  <a:lnTo>
                    <a:pt x="26" y="438"/>
                  </a:lnTo>
                  <a:lnTo>
                    <a:pt x="26" y="440"/>
                  </a:lnTo>
                  <a:lnTo>
                    <a:pt x="28" y="440"/>
                  </a:lnTo>
                  <a:lnTo>
                    <a:pt x="28" y="440"/>
                  </a:lnTo>
                  <a:lnTo>
                    <a:pt x="28" y="440"/>
                  </a:lnTo>
                  <a:lnTo>
                    <a:pt x="31" y="440"/>
                  </a:lnTo>
                  <a:lnTo>
                    <a:pt x="33" y="438"/>
                  </a:lnTo>
                  <a:lnTo>
                    <a:pt x="33" y="435"/>
                  </a:lnTo>
                  <a:lnTo>
                    <a:pt x="35" y="435"/>
                  </a:lnTo>
                  <a:lnTo>
                    <a:pt x="35" y="435"/>
                  </a:lnTo>
                  <a:lnTo>
                    <a:pt x="35" y="435"/>
                  </a:lnTo>
                  <a:lnTo>
                    <a:pt x="38" y="438"/>
                  </a:lnTo>
                  <a:lnTo>
                    <a:pt x="40" y="438"/>
                  </a:lnTo>
                  <a:lnTo>
                    <a:pt x="40" y="438"/>
                  </a:lnTo>
                  <a:lnTo>
                    <a:pt x="40" y="438"/>
                  </a:lnTo>
                  <a:lnTo>
                    <a:pt x="40" y="438"/>
                  </a:lnTo>
                  <a:lnTo>
                    <a:pt x="40" y="440"/>
                  </a:lnTo>
                  <a:lnTo>
                    <a:pt x="40" y="440"/>
                  </a:lnTo>
                  <a:lnTo>
                    <a:pt x="40" y="445"/>
                  </a:lnTo>
                  <a:lnTo>
                    <a:pt x="40" y="447"/>
                  </a:lnTo>
                  <a:lnTo>
                    <a:pt x="40" y="447"/>
                  </a:lnTo>
                  <a:lnTo>
                    <a:pt x="43" y="447"/>
                  </a:lnTo>
                  <a:lnTo>
                    <a:pt x="43" y="450"/>
                  </a:lnTo>
                  <a:lnTo>
                    <a:pt x="43" y="450"/>
                  </a:lnTo>
                  <a:lnTo>
                    <a:pt x="40" y="452"/>
                  </a:lnTo>
                  <a:lnTo>
                    <a:pt x="40" y="454"/>
                  </a:lnTo>
                  <a:lnTo>
                    <a:pt x="40" y="454"/>
                  </a:lnTo>
                  <a:lnTo>
                    <a:pt x="40" y="461"/>
                  </a:lnTo>
                  <a:lnTo>
                    <a:pt x="40" y="464"/>
                  </a:lnTo>
                  <a:lnTo>
                    <a:pt x="40" y="466"/>
                  </a:lnTo>
                  <a:lnTo>
                    <a:pt x="40" y="469"/>
                  </a:lnTo>
                  <a:lnTo>
                    <a:pt x="40" y="469"/>
                  </a:lnTo>
                  <a:lnTo>
                    <a:pt x="40" y="471"/>
                  </a:lnTo>
                  <a:lnTo>
                    <a:pt x="40" y="471"/>
                  </a:lnTo>
                  <a:lnTo>
                    <a:pt x="40" y="473"/>
                  </a:lnTo>
                  <a:lnTo>
                    <a:pt x="38" y="473"/>
                  </a:lnTo>
                  <a:lnTo>
                    <a:pt x="35" y="473"/>
                  </a:lnTo>
                  <a:lnTo>
                    <a:pt x="35" y="476"/>
                  </a:lnTo>
                  <a:lnTo>
                    <a:pt x="33" y="478"/>
                  </a:lnTo>
                  <a:lnTo>
                    <a:pt x="31" y="478"/>
                  </a:lnTo>
                  <a:lnTo>
                    <a:pt x="28" y="480"/>
                  </a:lnTo>
                  <a:lnTo>
                    <a:pt x="28" y="480"/>
                  </a:lnTo>
                  <a:lnTo>
                    <a:pt x="21" y="480"/>
                  </a:lnTo>
                  <a:lnTo>
                    <a:pt x="19" y="480"/>
                  </a:lnTo>
                  <a:lnTo>
                    <a:pt x="19" y="480"/>
                  </a:lnTo>
                  <a:lnTo>
                    <a:pt x="19" y="483"/>
                  </a:lnTo>
                  <a:lnTo>
                    <a:pt x="19" y="485"/>
                  </a:lnTo>
                  <a:lnTo>
                    <a:pt x="19" y="485"/>
                  </a:lnTo>
                  <a:lnTo>
                    <a:pt x="19" y="487"/>
                  </a:lnTo>
                  <a:lnTo>
                    <a:pt x="17" y="492"/>
                  </a:lnTo>
                  <a:lnTo>
                    <a:pt x="17" y="492"/>
                  </a:lnTo>
                  <a:lnTo>
                    <a:pt x="17" y="492"/>
                  </a:lnTo>
                  <a:lnTo>
                    <a:pt x="19" y="495"/>
                  </a:lnTo>
                  <a:lnTo>
                    <a:pt x="28" y="495"/>
                  </a:lnTo>
                  <a:lnTo>
                    <a:pt x="28" y="495"/>
                  </a:lnTo>
                  <a:lnTo>
                    <a:pt x="28" y="495"/>
                  </a:lnTo>
                  <a:lnTo>
                    <a:pt x="31" y="495"/>
                  </a:lnTo>
                  <a:lnTo>
                    <a:pt x="33" y="502"/>
                  </a:lnTo>
                  <a:lnTo>
                    <a:pt x="33" y="506"/>
                  </a:lnTo>
                  <a:lnTo>
                    <a:pt x="33" y="506"/>
                  </a:lnTo>
                  <a:lnTo>
                    <a:pt x="33" y="509"/>
                  </a:lnTo>
                  <a:lnTo>
                    <a:pt x="33" y="509"/>
                  </a:lnTo>
                  <a:lnTo>
                    <a:pt x="31" y="511"/>
                  </a:lnTo>
                  <a:lnTo>
                    <a:pt x="31" y="518"/>
                  </a:lnTo>
                  <a:lnTo>
                    <a:pt x="31" y="521"/>
                  </a:lnTo>
                  <a:lnTo>
                    <a:pt x="31" y="521"/>
                  </a:lnTo>
                  <a:lnTo>
                    <a:pt x="31" y="521"/>
                  </a:lnTo>
                  <a:lnTo>
                    <a:pt x="28" y="521"/>
                  </a:lnTo>
                  <a:lnTo>
                    <a:pt x="28" y="521"/>
                  </a:lnTo>
                  <a:lnTo>
                    <a:pt x="26" y="521"/>
                  </a:lnTo>
                  <a:lnTo>
                    <a:pt x="24" y="518"/>
                  </a:lnTo>
                  <a:lnTo>
                    <a:pt x="21" y="518"/>
                  </a:lnTo>
                  <a:lnTo>
                    <a:pt x="21" y="518"/>
                  </a:lnTo>
                  <a:lnTo>
                    <a:pt x="21" y="521"/>
                  </a:lnTo>
                  <a:lnTo>
                    <a:pt x="19" y="523"/>
                  </a:lnTo>
                  <a:lnTo>
                    <a:pt x="19" y="523"/>
                  </a:lnTo>
                  <a:lnTo>
                    <a:pt x="19" y="525"/>
                  </a:lnTo>
                  <a:lnTo>
                    <a:pt x="19" y="525"/>
                  </a:lnTo>
                  <a:lnTo>
                    <a:pt x="19" y="525"/>
                  </a:lnTo>
                  <a:lnTo>
                    <a:pt x="19" y="525"/>
                  </a:lnTo>
                  <a:lnTo>
                    <a:pt x="21" y="525"/>
                  </a:lnTo>
                  <a:lnTo>
                    <a:pt x="24" y="528"/>
                  </a:lnTo>
                  <a:lnTo>
                    <a:pt x="24" y="528"/>
                  </a:lnTo>
                  <a:lnTo>
                    <a:pt x="26" y="528"/>
                  </a:lnTo>
                  <a:lnTo>
                    <a:pt x="26" y="530"/>
                  </a:lnTo>
                  <a:lnTo>
                    <a:pt x="24" y="530"/>
                  </a:lnTo>
                  <a:lnTo>
                    <a:pt x="24" y="530"/>
                  </a:lnTo>
                  <a:lnTo>
                    <a:pt x="24" y="532"/>
                  </a:lnTo>
                  <a:lnTo>
                    <a:pt x="24" y="532"/>
                  </a:lnTo>
                  <a:lnTo>
                    <a:pt x="24" y="532"/>
                  </a:lnTo>
                  <a:lnTo>
                    <a:pt x="21" y="535"/>
                  </a:lnTo>
                  <a:lnTo>
                    <a:pt x="19" y="535"/>
                  </a:lnTo>
                  <a:lnTo>
                    <a:pt x="17" y="535"/>
                  </a:lnTo>
                  <a:lnTo>
                    <a:pt x="17" y="537"/>
                  </a:lnTo>
                  <a:lnTo>
                    <a:pt x="17" y="537"/>
                  </a:lnTo>
                  <a:lnTo>
                    <a:pt x="17" y="537"/>
                  </a:lnTo>
                  <a:lnTo>
                    <a:pt x="17" y="540"/>
                  </a:lnTo>
                  <a:lnTo>
                    <a:pt x="19" y="540"/>
                  </a:lnTo>
                  <a:lnTo>
                    <a:pt x="21" y="540"/>
                  </a:lnTo>
                  <a:lnTo>
                    <a:pt x="24" y="540"/>
                  </a:lnTo>
                  <a:lnTo>
                    <a:pt x="24" y="540"/>
                  </a:lnTo>
                  <a:lnTo>
                    <a:pt x="26" y="540"/>
                  </a:lnTo>
                  <a:lnTo>
                    <a:pt x="26" y="540"/>
                  </a:lnTo>
                  <a:lnTo>
                    <a:pt x="26" y="540"/>
                  </a:lnTo>
                  <a:lnTo>
                    <a:pt x="26" y="540"/>
                  </a:lnTo>
                  <a:lnTo>
                    <a:pt x="26" y="537"/>
                  </a:lnTo>
                  <a:lnTo>
                    <a:pt x="26" y="537"/>
                  </a:lnTo>
                  <a:lnTo>
                    <a:pt x="26" y="537"/>
                  </a:lnTo>
                  <a:lnTo>
                    <a:pt x="26" y="537"/>
                  </a:lnTo>
                  <a:lnTo>
                    <a:pt x="26" y="535"/>
                  </a:lnTo>
                  <a:lnTo>
                    <a:pt x="26" y="535"/>
                  </a:lnTo>
                  <a:lnTo>
                    <a:pt x="28" y="535"/>
                  </a:lnTo>
                  <a:lnTo>
                    <a:pt x="28" y="535"/>
                  </a:lnTo>
                  <a:lnTo>
                    <a:pt x="31" y="535"/>
                  </a:lnTo>
                  <a:lnTo>
                    <a:pt x="31" y="535"/>
                  </a:lnTo>
                  <a:lnTo>
                    <a:pt x="31" y="535"/>
                  </a:lnTo>
                  <a:lnTo>
                    <a:pt x="33" y="537"/>
                  </a:lnTo>
                  <a:lnTo>
                    <a:pt x="33" y="542"/>
                  </a:lnTo>
                  <a:lnTo>
                    <a:pt x="33" y="544"/>
                  </a:lnTo>
                  <a:lnTo>
                    <a:pt x="35" y="544"/>
                  </a:lnTo>
                  <a:lnTo>
                    <a:pt x="38" y="547"/>
                  </a:lnTo>
                  <a:lnTo>
                    <a:pt x="38" y="547"/>
                  </a:lnTo>
                  <a:lnTo>
                    <a:pt x="43" y="547"/>
                  </a:lnTo>
                  <a:lnTo>
                    <a:pt x="45" y="549"/>
                  </a:lnTo>
                  <a:lnTo>
                    <a:pt x="45" y="549"/>
                  </a:lnTo>
                  <a:lnTo>
                    <a:pt x="45" y="549"/>
                  </a:lnTo>
                  <a:lnTo>
                    <a:pt x="47" y="551"/>
                  </a:lnTo>
                  <a:lnTo>
                    <a:pt x="47" y="558"/>
                  </a:lnTo>
                  <a:lnTo>
                    <a:pt x="50" y="558"/>
                  </a:lnTo>
                  <a:lnTo>
                    <a:pt x="50" y="561"/>
                  </a:lnTo>
                  <a:lnTo>
                    <a:pt x="52" y="561"/>
                  </a:lnTo>
                  <a:lnTo>
                    <a:pt x="57" y="563"/>
                  </a:lnTo>
                  <a:lnTo>
                    <a:pt x="59" y="563"/>
                  </a:lnTo>
                  <a:lnTo>
                    <a:pt x="61" y="566"/>
                  </a:lnTo>
                  <a:lnTo>
                    <a:pt x="64" y="566"/>
                  </a:lnTo>
                  <a:lnTo>
                    <a:pt x="64" y="566"/>
                  </a:lnTo>
                  <a:lnTo>
                    <a:pt x="64" y="566"/>
                  </a:lnTo>
                  <a:lnTo>
                    <a:pt x="66" y="568"/>
                  </a:lnTo>
                  <a:lnTo>
                    <a:pt x="66" y="570"/>
                  </a:lnTo>
                  <a:lnTo>
                    <a:pt x="71" y="573"/>
                  </a:lnTo>
                  <a:lnTo>
                    <a:pt x="71" y="575"/>
                  </a:lnTo>
                  <a:lnTo>
                    <a:pt x="73" y="577"/>
                  </a:lnTo>
                  <a:lnTo>
                    <a:pt x="71" y="577"/>
                  </a:lnTo>
                  <a:lnTo>
                    <a:pt x="71" y="580"/>
                  </a:lnTo>
                  <a:lnTo>
                    <a:pt x="71" y="582"/>
                  </a:lnTo>
                  <a:lnTo>
                    <a:pt x="69" y="582"/>
                  </a:lnTo>
                  <a:lnTo>
                    <a:pt x="66" y="582"/>
                  </a:lnTo>
                  <a:lnTo>
                    <a:pt x="64" y="582"/>
                  </a:lnTo>
                  <a:lnTo>
                    <a:pt x="64" y="585"/>
                  </a:lnTo>
                  <a:lnTo>
                    <a:pt x="61" y="585"/>
                  </a:lnTo>
                  <a:lnTo>
                    <a:pt x="61" y="585"/>
                  </a:lnTo>
                  <a:lnTo>
                    <a:pt x="61" y="587"/>
                  </a:lnTo>
                  <a:lnTo>
                    <a:pt x="64" y="589"/>
                  </a:lnTo>
                  <a:lnTo>
                    <a:pt x="64" y="592"/>
                  </a:lnTo>
                  <a:lnTo>
                    <a:pt x="64" y="592"/>
                  </a:lnTo>
                  <a:lnTo>
                    <a:pt x="64" y="594"/>
                  </a:lnTo>
                  <a:lnTo>
                    <a:pt x="59" y="596"/>
                  </a:lnTo>
                  <a:lnTo>
                    <a:pt x="57" y="596"/>
                  </a:lnTo>
                  <a:lnTo>
                    <a:pt x="54" y="599"/>
                  </a:lnTo>
                  <a:lnTo>
                    <a:pt x="54" y="599"/>
                  </a:lnTo>
                  <a:lnTo>
                    <a:pt x="52" y="601"/>
                  </a:lnTo>
                  <a:lnTo>
                    <a:pt x="52" y="601"/>
                  </a:lnTo>
                  <a:lnTo>
                    <a:pt x="52" y="601"/>
                  </a:lnTo>
                  <a:lnTo>
                    <a:pt x="50" y="599"/>
                  </a:lnTo>
                  <a:lnTo>
                    <a:pt x="50" y="596"/>
                  </a:lnTo>
                  <a:lnTo>
                    <a:pt x="47" y="594"/>
                  </a:lnTo>
                  <a:lnTo>
                    <a:pt x="45" y="594"/>
                  </a:lnTo>
                  <a:lnTo>
                    <a:pt x="43" y="594"/>
                  </a:lnTo>
                  <a:lnTo>
                    <a:pt x="40" y="594"/>
                  </a:lnTo>
                  <a:lnTo>
                    <a:pt x="38" y="592"/>
                  </a:lnTo>
                  <a:lnTo>
                    <a:pt x="38" y="587"/>
                  </a:lnTo>
                  <a:lnTo>
                    <a:pt x="35" y="585"/>
                  </a:lnTo>
                  <a:lnTo>
                    <a:pt x="33" y="587"/>
                  </a:lnTo>
                  <a:lnTo>
                    <a:pt x="31" y="587"/>
                  </a:lnTo>
                  <a:lnTo>
                    <a:pt x="31" y="589"/>
                  </a:lnTo>
                  <a:lnTo>
                    <a:pt x="28" y="592"/>
                  </a:lnTo>
                  <a:lnTo>
                    <a:pt x="28" y="592"/>
                  </a:lnTo>
                  <a:lnTo>
                    <a:pt x="26" y="592"/>
                  </a:lnTo>
                  <a:lnTo>
                    <a:pt x="24" y="594"/>
                  </a:lnTo>
                  <a:lnTo>
                    <a:pt x="24" y="594"/>
                  </a:lnTo>
                  <a:lnTo>
                    <a:pt x="21" y="599"/>
                  </a:lnTo>
                  <a:lnTo>
                    <a:pt x="21" y="601"/>
                  </a:lnTo>
                  <a:lnTo>
                    <a:pt x="19" y="601"/>
                  </a:lnTo>
                  <a:lnTo>
                    <a:pt x="17" y="601"/>
                  </a:lnTo>
                  <a:lnTo>
                    <a:pt x="17" y="603"/>
                  </a:lnTo>
                  <a:lnTo>
                    <a:pt x="14" y="606"/>
                  </a:lnTo>
                  <a:lnTo>
                    <a:pt x="12" y="615"/>
                  </a:lnTo>
                  <a:lnTo>
                    <a:pt x="12" y="618"/>
                  </a:lnTo>
                  <a:lnTo>
                    <a:pt x="12" y="620"/>
                  </a:lnTo>
                  <a:lnTo>
                    <a:pt x="9" y="622"/>
                  </a:lnTo>
                  <a:lnTo>
                    <a:pt x="2" y="632"/>
                  </a:lnTo>
                  <a:lnTo>
                    <a:pt x="0" y="637"/>
                  </a:lnTo>
                  <a:lnTo>
                    <a:pt x="0" y="639"/>
                  </a:lnTo>
                  <a:lnTo>
                    <a:pt x="2" y="644"/>
                  </a:lnTo>
                  <a:lnTo>
                    <a:pt x="9" y="651"/>
                  </a:lnTo>
                  <a:lnTo>
                    <a:pt x="9" y="653"/>
                  </a:lnTo>
                  <a:lnTo>
                    <a:pt x="7" y="656"/>
                  </a:lnTo>
                  <a:lnTo>
                    <a:pt x="0" y="660"/>
                  </a:lnTo>
                  <a:lnTo>
                    <a:pt x="0" y="660"/>
                  </a:lnTo>
                  <a:lnTo>
                    <a:pt x="0" y="663"/>
                  </a:lnTo>
                  <a:lnTo>
                    <a:pt x="0" y="665"/>
                  </a:lnTo>
                  <a:lnTo>
                    <a:pt x="0" y="665"/>
                  </a:lnTo>
                  <a:lnTo>
                    <a:pt x="0" y="667"/>
                  </a:lnTo>
                  <a:lnTo>
                    <a:pt x="2" y="667"/>
                  </a:lnTo>
                  <a:lnTo>
                    <a:pt x="2" y="667"/>
                  </a:lnTo>
                  <a:lnTo>
                    <a:pt x="5" y="670"/>
                  </a:lnTo>
                  <a:lnTo>
                    <a:pt x="5" y="670"/>
                  </a:lnTo>
                  <a:lnTo>
                    <a:pt x="5" y="672"/>
                  </a:lnTo>
                  <a:lnTo>
                    <a:pt x="5" y="672"/>
                  </a:lnTo>
                  <a:lnTo>
                    <a:pt x="5" y="674"/>
                  </a:lnTo>
                  <a:lnTo>
                    <a:pt x="7" y="677"/>
                  </a:lnTo>
                  <a:lnTo>
                    <a:pt x="7" y="677"/>
                  </a:lnTo>
                  <a:lnTo>
                    <a:pt x="7" y="679"/>
                  </a:lnTo>
                  <a:lnTo>
                    <a:pt x="9" y="679"/>
                  </a:lnTo>
                  <a:lnTo>
                    <a:pt x="9" y="682"/>
                  </a:lnTo>
                  <a:lnTo>
                    <a:pt x="9" y="682"/>
                  </a:lnTo>
                  <a:lnTo>
                    <a:pt x="12" y="682"/>
                  </a:lnTo>
                  <a:lnTo>
                    <a:pt x="12" y="682"/>
                  </a:lnTo>
                  <a:lnTo>
                    <a:pt x="12" y="679"/>
                  </a:lnTo>
                  <a:lnTo>
                    <a:pt x="14" y="679"/>
                  </a:lnTo>
                  <a:lnTo>
                    <a:pt x="14" y="682"/>
                  </a:lnTo>
                  <a:lnTo>
                    <a:pt x="14" y="682"/>
                  </a:lnTo>
                  <a:lnTo>
                    <a:pt x="17" y="684"/>
                  </a:lnTo>
                  <a:lnTo>
                    <a:pt x="19" y="682"/>
                  </a:lnTo>
                  <a:lnTo>
                    <a:pt x="24" y="682"/>
                  </a:lnTo>
                  <a:lnTo>
                    <a:pt x="26" y="682"/>
                  </a:lnTo>
                  <a:lnTo>
                    <a:pt x="26" y="682"/>
                  </a:lnTo>
                  <a:lnTo>
                    <a:pt x="28" y="684"/>
                  </a:lnTo>
                  <a:lnTo>
                    <a:pt x="31" y="684"/>
                  </a:lnTo>
                  <a:lnTo>
                    <a:pt x="33" y="686"/>
                  </a:lnTo>
                  <a:lnTo>
                    <a:pt x="33" y="686"/>
                  </a:lnTo>
                  <a:lnTo>
                    <a:pt x="35" y="689"/>
                  </a:lnTo>
                  <a:lnTo>
                    <a:pt x="43" y="696"/>
                  </a:lnTo>
                  <a:lnTo>
                    <a:pt x="43" y="698"/>
                  </a:lnTo>
                  <a:lnTo>
                    <a:pt x="45" y="701"/>
                  </a:lnTo>
                  <a:lnTo>
                    <a:pt x="47" y="703"/>
                  </a:lnTo>
                  <a:lnTo>
                    <a:pt x="50" y="705"/>
                  </a:lnTo>
                  <a:lnTo>
                    <a:pt x="50" y="705"/>
                  </a:lnTo>
                  <a:lnTo>
                    <a:pt x="52" y="708"/>
                  </a:lnTo>
                  <a:lnTo>
                    <a:pt x="52" y="712"/>
                  </a:lnTo>
                  <a:lnTo>
                    <a:pt x="54" y="719"/>
                  </a:lnTo>
                  <a:lnTo>
                    <a:pt x="57" y="722"/>
                  </a:lnTo>
                  <a:lnTo>
                    <a:pt x="59" y="724"/>
                  </a:lnTo>
                  <a:lnTo>
                    <a:pt x="59" y="724"/>
                  </a:lnTo>
                  <a:lnTo>
                    <a:pt x="57" y="727"/>
                  </a:lnTo>
                  <a:lnTo>
                    <a:pt x="57" y="727"/>
                  </a:lnTo>
                  <a:lnTo>
                    <a:pt x="54" y="727"/>
                  </a:lnTo>
                  <a:lnTo>
                    <a:pt x="54" y="729"/>
                  </a:lnTo>
                  <a:lnTo>
                    <a:pt x="54" y="729"/>
                  </a:lnTo>
                  <a:lnTo>
                    <a:pt x="52" y="731"/>
                  </a:lnTo>
                  <a:lnTo>
                    <a:pt x="52" y="731"/>
                  </a:lnTo>
                  <a:lnTo>
                    <a:pt x="54" y="734"/>
                  </a:lnTo>
                  <a:lnTo>
                    <a:pt x="54" y="734"/>
                  </a:lnTo>
                  <a:lnTo>
                    <a:pt x="57" y="734"/>
                  </a:lnTo>
                  <a:lnTo>
                    <a:pt x="59" y="734"/>
                  </a:lnTo>
                  <a:lnTo>
                    <a:pt x="59" y="734"/>
                  </a:lnTo>
                  <a:lnTo>
                    <a:pt x="61" y="734"/>
                  </a:lnTo>
                  <a:lnTo>
                    <a:pt x="61" y="734"/>
                  </a:lnTo>
                  <a:lnTo>
                    <a:pt x="61" y="734"/>
                  </a:lnTo>
                  <a:lnTo>
                    <a:pt x="61" y="731"/>
                  </a:lnTo>
                  <a:lnTo>
                    <a:pt x="61" y="729"/>
                  </a:lnTo>
                  <a:lnTo>
                    <a:pt x="64" y="729"/>
                  </a:lnTo>
                  <a:lnTo>
                    <a:pt x="64" y="729"/>
                  </a:lnTo>
                  <a:lnTo>
                    <a:pt x="64" y="729"/>
                  </a:lnTo>
                  <a:lnTo>
                    <a:pt x="66" y="729"/>
                  </a:lnTo>
                  <a:lnTo>
                    <a:pt x="66" y="729"/>
                  </a:lnTo>
                  <a:lnTo>
                    <a:pt x="66" y="731"/>
                  </a:lnTo>
                  <a:lnTo>
                    <a:pt x="66" y="731"/>
                  </a:lnTo>
                  <a:lnTo>
                    <a:pt x="66" y="734"/>
                  </a:lnTo>
                  <a:lnTo>
                    <a:pt x="69" y="736"/>
                  </a:lnTo>
                  <a:lnTo>
                    <a:pt x="69" y="736"/>
                  </a:lnTo>
                  <a:lnTo>
                    <a:pt x="69" y="738"/>
                  </a:lnTo>
                  <a:lnTo>
                    <a:pt x="71" y="738"/>
                  </a:lnTo>
                  <a:lnTo>
                    <a:pt x="73" y="736"/>
                  </a:lnTo>
                  <a:lnTo>
                    <a:pt x="76" y="736"/>
                  </a:lnTo>
                  <a:lnTo>
                    <a:pt x="76" y="736"/>
                  </a:lnTo>
                  <a:lnTo>
                    <a:pt x="78" y="736"/>
                  </a:lnTo>
                  <a:lnTo>
                    <a:pt x="80" y="736"/>
                  </a:lnTo>
                  <a:lnTo>
                    <a:pt x="80" y="738"/>
                  </a:lnTo>
                  <a:lnTo>
                    <a:pt x="78" y="738"/>
                  </a:lnTo>
                  <a:lnTo>
                    <a:pt x="78" y="741"/>
                  </a:lnTo>
                  <a:lnTo>
                    <a:pt x="78" y="741"/>
                  </a:lnTo>
                  <a:lnTo>
                    <a:pt x="76" y="743"/>
                  </a:lnTo>
                  <a:lnTo>
                    <a:pt x="78" y="745"/>
                  </a:lnTo>
                  <a:lnTo>
                    <a:pt x="78" y="748"/>
                  </a:lnTo>
                  <a:lnTo>
                    <a:pt x="78" y="750"/>
                  </a:lnTo>
                  <a:lnTo>
                    <a:pt x="78" y="753"/>
                  </a:lnTo>
                  <a:lnTo>
                    <a:pt x="80" y="757"/>
                  </a:lnTo>
                  <a:lnTo>
                    <a:pt x="83" y="757"/>
                  </a:lnTo>
                  <a:lnTo>
                    <a:pt x="83" y="774"/>
                  </a:lnTo>
                  <a:lnTo>
                    <a:pt x="85" y="776"/>
                  </a:lnTo>
                  <a:lnTo>
                    <a:pt x="85" y="781"/>
                  </a:lnTo>
                  <a:lnTo>
                    <a:pt x="88" y="781"/>
                  </a:lnTo>
                  <a:lnTo>
                    <a:pt x="90" y="781"/>
                  </a:lnTo>
                  <a:lnTo>
                    <a:pt x="90" y="781"/>
                  </a:lnTo>
                  <a:lnTo>
                    <a:pt x="95" y="779"/>
                  </a:lnTo>
                  <a:lnTo>
                    <a:pt x="97" y="776"/>
                  </a:lnTo>
                  <a:lnTo>
                    <a:pt x="99" y="774"/>
                  </a:lnTo>
                  <a:lnTo>
                    <a:pt x="102" y="774"/>
                  </a:lnTo>
                  <a:lnTo>
                    <a:pt x="102" y="774"/>
                  </a:lnTo>
                  <a:lnTo>
                    <a:pt x="104" y="774"/>
                  </a:lnTo>
                  <a:lnTo>
                    <a:pt x="104" y="774"/>
                  </a:lnTo>
                  <a:lnTo>
                    <a:pt x="106" y="776"/>
                  </a:lnTo>
                  <a:lnTo>
                    <a:pt x="109" y="776"/>
                  </a:lnTo>
                  <a:lnTo>
                    <a:pt x="111" y="779"/>
                  </a:lnTo>
                  <a:lnTo>
                    <a:pt x="116" y="779"/>
                  </a:lnTo>
                  <a:lnTo>
                    <a:pt x="121" y="776"/>
                  </a:lnTo>
                  <a:lnTo>
                    <a:pt x="130" y="779"/>
                  </a:lnTo>
                  <a:lnTo>
                    <a:pt x="128" y="776"/>
                  </a:lnTo>
                  <a:lnTo>
                    <a:pt x="128" y="774"/>
                  </a:lnTo>
                  <a:lnTo>
                    <a:pt x="130" y="772"/>
                  </a:lnTo>
                  <a:lnTo>
                    <a:pt x="130" y="769"/>
                  </a:lnTo>
                  <a:lnTo>
                    <a:pt x="130" y="769"/>
                  </a:lnTo>
                  <a:lnTo>
                    <a:pt x="130" y="769"/>
                  </a:lnTo>
                  <a:lnTo>
                    <a:pt x="130" y="767"/>
                  </a:lnTo>
                  <a:lnTo>
                    <a:pt x="130" y="767"/>
                  </a:lnTo>
                  <a:lnTo>
                    <a:pt x="132" y="767"/>
                  </a:lnTo>
                  <a:lnTo>
                    <a:pt x="132" y="767"/>
                  </a:lnTo>
                  <a:lnTo>
                    <a:pt x="132" y="769"/>
                  </a:lnTo>
                  <a:lnTo>
                    <a:pt x="132" y="769"/>
                  </a:lnTo>
                  <a:lnTo>
                    <a:pt x="135" y="769"/>
                  </a:lnTo>
                  <a:lnTo>
                    <a:pt x="135" y="769"/>
                  </a:lnTo>
                  <a:lnTo>
                    <a:pt x="135" y="769"/>
                  </a:lnTo>
                  <a:lnTo>
                    <a:pt x="135" y="769"/>
                  </a:lnTo>
                  <a:lnTo>
                    <a:pt x="135" y="767"/>
                  </a:lnTo>
                  <a:lnTo>
                    <a:pt x="135" y="764"/>
                  </a:lnTo>
                  <a:lnTo>
                    <a:pt x="135" y="764"/>
                  </a:lnTo>
                  <a:lnTo>
                    <a:pt x="135" y="762"/>
                  </a:lnTo>
                  <a:lnTo>
                    <a:pt x="137" y="762"/>
                  </a:lnTo>
                  <a:lnTo>
                    <a:pt x="137" y="760"/>
                  </a:lnTo>
                  <a:lnTo>
                    <a:pt x="137" y="760"/>
                  </a:lnTo>
                  <a:lnTo>
                    <a:pt x="140" y="760"/>
                  </a:lnTo>
                  <a:lnTo>
                    <a:pt x="140" y="757"/>
                  </a:lnTo>
                  <a:lnTo>
                    <a:pt x="140" y="755"/>
                  </a:lnTo>
                  <a:lnTo>
                    <a:pt x="140" y="750"/>
                  </a:lnTo>
                  <a:lnTo>
                    <a:pt x="140" y="750"/>
                  </a:lnTo>
                  <a:lnTo>
                    <a:pt x="140" y="748"/>
                  </a:lnTo>
                  <a:lnTo>
                    <a:pt x="140" y="748"/>
                  </a:lnTo>
                  <a:lnTo>
                    <a:pt x="140" y="748"/>
                  </a:lnTo>
                  <a:lnTo>
                    <a:pt x="142" y="745"/>
                  </a:lnTo>
                  <a:lnTo>
                    <a:pt x="142" y="745"/>
                  </a:lnTo>
                  <a:lnTo>
                    <a:pt x="142" y="745"/>
                  </a:lnTo>
                  <a:lnTo>
                    <a:pt x="142" y="743"/>
                  </a:lnTo>
                  <a:lnTo>
                    <a:pt x="144" y="741"/>
                  </a:lnTo>
                  <a:lnTo>
                    <a:pt x="144" y="738"/>
                  </a:lnTo>
                  <a:lnTo>
                    <a:pt x="144" y="736"/>
                  </a:lnTo>
                  <a:lnTo>
                    <a:pt x="144" y="734"/>
                  </a:lnTo>
                  <a:lnTo>
                    <a:pt x="144" y="734"/>
                  </a:lnTo>
                  <a:lnTo>
                    <a:pt x="142" y="731"/>
                  </a:lnTo>
                  <a:lnTo>
                    <a:pt x="142" y="731"/>
                  </a:lnTo>
                  <a:lnTo>
                    <a:pt x="142" y="731"/>
                  </a:lnTo>
                  <a:lnTo>
                    <a:pt x="142" y="729"/>
                  </a:lnTo>
                  <a:lnTo>
                    <a:pt x="144" y="729"/>
                  </a:lnTo>
                  <a:lnTo>
                    <a:pt x="144" y="729"/>
                  </a:lnTo>
                  <a:lnTo>
                    <a:pt x="144" y="727"/>
                  </a:lnTo>
                  <a:lnTo>
                    <a:pt x="147" y="722"/>
                  </a:lnTo>
                  <a:lnTo>
                    <a:pt x="147" y="722"/>
                  </a:lnTo>
                  <a:lnTo>
                    <a:pt x="147" y="722"/>
                  </a:lnTo>
                  <a:lnTo>
                    <a:pt x="149" y="722"/>
                  </a:lnTo>
                  <a:lnTo>
                    <a:pt x="149" y="722"/>
                  </a:lnTo>
                  <a:lnTo>
                    <a:pt x="149" y="722"/>
                  </a:lnTo>
                  <a:lnTo>
                    <a:pt x="151" y="722"/>
                  </a:lnTo>
                  <a:lnTo>
                    <a:pt x="159" y="719"/>
                  </a:lnTo>
                  <a:lnTo>
                    <a:pt x="159" y="717"/>
                  </a:lnTo>
                  <a:lnTo>
                    <a:pt x="159" y="717"/>
                  </a:lnTo>
                  <a:lnTo>
                    <a:pt x="161" y="715"/>
                  </a:lnTo>
                  <a:lnTo>
                    <a:pt x="161" y="715"/>
                  </a:lnTo>
                  <a:lnTo>
                    <a:pt x="163" y="715"/>
                  </a:lnTo>
                  <a:lnTo>
                    <a:pt x="163" y="712"/>
                  </a:lnTo>
                  <a:lnTo>
                    <a:pt x="166" y="712"/>
                  </a:lnTo>
                  <a:lnTo>
                    <a:pt x="168" y="712"/>
                  </a:lnTo>
                  <a:lnTo>
                    <a:pt x="168" y="712"/>
                  </a:lnTo>
                  <a:lnTo>
                    <a:pt x="168" y="710"/>
                  </a:lnTo>
                  <a:lnTo>
                    <a:pt x="173" y="705"/>
                  </a:lnTo>
                  <a:lnTo>
                    <a:pt x="175" y="701"/>
                  </a:lnTo>
                  <a:lnTo>
                    <a:pt x="177" y="701"/>
                  </a:lnTo>
                  <a:lnTo>
                    <a:pt x="180" y="696"/>
                  </a:lnTo>
                  <a:lnTo>
                    <a:pt x="185" y="693"/>
                  </a:lnTo>
                  <a:lnTo>
                    <a:pt x="187" y="691"/>
                  </a:lnTo>
                  <a:lnTo>
                    <a:pt x="189" y="689"/>
                  </a:lnTo>
                  <a:lnTo>
                    <a:pt x="189" y="689"/>
                  </a:lnTo>
                  <a:lnTo>
                    <a:pt x="192" y="686"/>
                  </a:lnTo>
                  <a:lnTo>
                    <a:pt x="192" y="686"/>
                  </a:lnTo>
                  <a:lnTo>
                    <a:pt x="192" y="686"/>
                  </a:lnTo>
                  <a:lnTo>
                    <a:pt x="192" y="684"/>
                  </a:lnTo>
                  <a:lnTo>
                    <a:pt x="192" y="682"/>
                  </a:lnTo>
                  <a:lnTo>
                    <a:pt x="192" y="682"/>
                  </a:lnTo>
                  <a:lnTo>
                    <a:pt x="189" y="679"/>
                  </a:lnTo>
                  <a:lnTo>
                    <a:pt x="189" y="679"/>
                  </a:lnTo>
                  <a:lnTo>
                    <a:pt x="187" y="679"/>
                  </a:lnTo>
                  <a:lnTo>
                    <a:pt x="187" y="679"/>
                  </a:lnTo>
                  <a:lnTo>
                    <a:pt x="187" y="677"/>
                  </a:lnTo>
                  <a:lnTo>
                    <a:pt x="189" y="677"/>
                  </a:lnTo>
                  <a:lnTo>
                    <a:pt x="189" y="677"/>
                  </a:lnTo>
                  <a:lnTo>
                    <a:pt x="189" y="677"/>
                  </a:lnTo>
                  <a:lnTo>
                    <a:pt x="192" y="677"/>
                  </a:lnTo>
                  <a:lnTo>
                    <a:pt x="192" y="674"/>
                  </a:lnTo>
                  <a:lnTo>
                    <a:pt x="192" y="674"/>
                  </a:lnTo>
                  <a:lnTo>
                    <a:pt x="194" y="672"/>
                  </a:lnTo>
                  <a:lnTo>
                    <a:pt x="194" y="672"/>
                  </a:lnTo>
                  <a:lnTo>
                    <a:pt x="196" y="670"/>
                  </a:lnTo>
                  <a:lnTo>
                    <a:pt x="196" y="670"/>
                  </a:lnTo>
                  <a:lnTo>
                    <a:pt x="199" y="670"/>
                  </a:lnTo>
                  <a:lnTo>
                    <a:pt x="199" y="670"/>
                  </a:lnTo>
                  <a:lnTo>
                    <a:pt x="204" y="667"/>
                  </a:lnTo>
                  <a:lnTo>
                    <a:pt x="206" y="667"/>
                  </a:lnTo>
                  <a:lnTo>
                    <a:pt x="206" y="667"/>
                  </a:lnTo>
                  <a:lnTo>
                    <a:pt x="208" y="665"/>
                  </a:lnTo>
                  <a:lnTo>
                    <a:pt x="208" y="663"/>
                  </a:lnTo>
                  <a:lnTo>
                    <a:pt x="211" y="660"/>
                  </a:lnTo>
                  <a:lnTo>
                    <a:pt x="211" y="660"/>
                  </a:lnTo>
                  <a:lnTo>
                    <a:pt x="211" y="660"/>
                  </a:lnTo>
                  <a:lnTo>
                    <a:pt x="211" y="660"/>
                  </a:lnTo>
                  <a:lnTo>
                    <a:pt x="213" y="663"/>
                  </a:lnTo>
                  <a:lnTo>
                    <a:pt x="213" y="663"/>
                  </a:lnTo>
                  <a:lnTo>
                    <a:pt x="215" y="665"/>
                  </a:lnTo>
                  <a:lnTo>
                    <a:pt x="215" y="663"/>
                  </a:lnTo>
                  <a:lnTo>
                    <a:pt x="215" y="660"/>
                  </a:lnTo>
                  <a:lnTo>
                    <a:pt x="215" y="658"/>
                  </a:lnTo>
                  <a:lnTo>
                    <a:pt x="215" y="658"/>
                  </a:lnTo>
                  <a:lnTo>
                    <a:pt x="218" y="653"/>
                  </a:lnTo>
                  <a:lnTo>
                    <a:pt x="218" y="648"/>
                  </a:lnTo>
                  <a:lnTo>
                    <a:pt x="218" y="648"/>
                  </a:lnTo>
                  <a:lnTo>
                    <a:pt x="218" y="648"/>
                  </a:lnTo>
                  <a:lnTo>
                    <a:pt x="218" y="646"/>
                  </a:lnTo>
                  <a:lnTo>
                    <a:pt x="220" y="646"/>
                  </a:lnTo>
                  <a:lnTo>
                    <a:pt x="220" y="646"/>
                  </a:lnTo>
                  <a:lnTo>
                    <a:pt x="220" y="646"/>
                  </a:lnTo>
                  <a:lnTo>
                    <a:pt x="220" y="646"/>
                  </a:lnTo>
                  <a:lnTo>
                    <a:pt x="222" y="644"/>
                  </a:lnTo>
                  <a:lnTo>
                    <a:pt x="225" y="644"/>
                  </a:lnTo>
                  <a:lnTo>
                    <a:pt x="225" y="644"/>
                  </a:lnTo>
                  <a:lnTo>
                    <a:pt x="225" y="641"/>
                  </a:lnTo>
                  <a:lnTo>
                    <a:pt x="225" y="634"/>
                  </a:lnTo>
                  <a:lnTo>
                    <a:pt x="225" y="632"/>
                  </a:lnTo>
                  <a:lnTo>
                    <a:pt x="225" y="632"/>
                  </a:lnTo>
                  <a:lnTo>
                    <a:pt x="225" y="630"/>
                  </a:lnTo>
                  <a:lnTo>
                    <a:pt x="222" y="627"/>
                  </a:lnTo>
                  <a:lnTo>
                    <a:pt x="222" y="627"/>
                  </a:lnTo>
                  <a:lnTo>
                    <a:pt x="222" y="622"/>
                  </a:lnTo>
                  <a:lnTo>
                    <a:pt x="220" y="622"/>
                  </a:lnTo>
                  <a:lnTo>
                    <a:pt x="220" y="620"/>
                  </a:lnTo>
                  <a:lnTo>
                    <a:pt x="218" y="620"/>
                  </a:lnTo>
                  <a:lnTo>
                    <a:pt x="218" y="618"/>
                  </a:lnTo>
                  <a:lnTo>
                    <a:pt x="218" y="618"/>
                  </a:lnTo>
                  <a:lnTo>
                    <a:pt x="218" y="615"/>
                  </a:lnTo>
                  <a:lnTo>
                    <a:pt x="218" y="613"/>
                  </a:lnTo>
                  <a:lnTo>
                    <a:pt x="218" y="611"/>
                  </a:lnTo>
                  <a:lnTo>
                    <a:pt x="215" y="608"/>
                  </a:lnTo>
                  <a:lnTo>
                    <a:pt x="215" y="608"/>
                  </a:lnTo>
                  <a:lnTo>
                    <a:pt x="215" y="606"/>
                  </a:lnTo>
                  <a:lnTo>
                    <a:pt x="215" y="603"/>
                  </a:lnTo>
                  <a:lnTo>
                    <a:pt x="215" y="601"/>
                  </a:lnTo>
                  <a:lnTo>
                    <a:pt x="215" y="601"/>
                  </a:lnTo>
                  <a:lnTo>
                    <a:pt x="218" y="596"/>
                  </a:lnTo>
                  <a:lnTo>
                    <a:pt x="218" y="594"/>
                  </a:lnTo>
                  <a:lnTo>
                    <a:pt x="218" y="594"/>
                  </a:lnTo>
                  <a:lnTo>
                    <a:pt x="218" y="592"/>
                  </a:lnTo>
                  <a:lnTo>
                    <a:pt x="215" y="592"/>
                  </a:lnTo>
                  <a:lnTo>
                    <a:pt x="215" y="592"/>
                  </a:lnTo>
                  <a:lnTo>
                    <a:pt x="215" y="589"/>
                  </a:lnTo>
                  <a:lnTo>
                    <a:pt x="215" y="589"/>
                  </a:lnTo>
                  <a:lnTo>
                    <a:pt x="215" y="589"/>
                  </a:lnTo>
                  <a:lnTo>
                    <a:pt x="218" y="587"/>
                  </a:lnTo>
                  <a:lnTo>
                    <a:pt x="218" y="587"/>
                  </a:lnTo>
                  <a:lnTo>
                    <a:pt x="218" y="585"/>
                  </a:lnTo>
                  <a:lnTo>
                    <a:pt x="218" y="585"/>
                  </a:lnTo>
                  <a:lnTo>
                    <a:pt x="218" y="582"/>
                  </a:lnTo>
                  <a:lnTo>
                    <a:pt x="215" y="582"/>
                  </a:lnTo>
                  <a:lnTo>
                    <a:pt x="215" y="582"/>
                  </a:lnTo>
                  <a:lnTo>
                    <a:pt x="213" y="580"/>
                  </a:lnTo>
                  <a:lnTo>
                    <a:pt x="211" y="580"/>
                  </a:lnTo>
                  <a:lnTo>
                    <a:pt x="211" y="580"/>
                  </a:lnTo>
                  <a:lnTo>
                    <a:pt x="211" y="580"/>
                  </a:lnTo>
                  <a:lnTo>
                    <a:pt x="208" y="575"/>
                  </a:lnTo>
                  <a:lnTo>
                    <a:pt x="208" y="573"/>
                  </a:lnTo>
                  <a:lnTo>
                    <a:pt x="208" y="573"/>
                  </a:lnTo>
                  <a:lnTo>
                    <a:pt x="206" y="573"/>
                  </a:lnTo>
                  <a:lnTo>
                    <a:pt x="204" y="573"/>
                  </a:lnTo>
                  <a:lnTo>
                    <a:pt x="204" y="570"/>
                  </a:lnTo>
                  <a:lnTo>
                    <a:pt x="201" y="570"/>
                  </a:lnTo>
                  <a:lnTo>
                    <a:pt x="204" y="561"/>
                  </a:lnTo>
                  <a:lnTo>
                    <a:pt x="204" y="558"/>
                  </a:lnTo>
                  <a:lnTo>
                    <a:pt x="204" y="556"/>
                  </a:lnTo>
                  <a:lnTo>
                    <a:pt x="204" y="554"/>
                  </a:lnTo>
                  <a:lnTo>
                    <a:pt x="201" y="551"/>
                  </a:lnTo>
                  <a:lnTo>
                    <a:pt x="201" y="549"/>
                  </a:lnTo>
                  <a:lnTo>
                    <a:pt x="201" y="547"/>
                  </a:lnTo>
                  <a:lnTo>
                    <a:pt x="204" y="542"/>
                  </a:lnTo>
                  <a:lnTo>
                    <a:pt x="204" y="540"/>
                  </a:lnTo>
                  <a:lnTo>
                    <a:pt x="201" y="540"/>
                  </a:lnTo>
                  <a:lnTo>
                    <a:pt x="201" y="537"/>
                  </a:lnTo>
                  <a:lnTo>
                    <a:pt x="201" y="537"/>
                  </a:lnTo>
                  <a:lnTo>
                    <a:pt x="196" y="537"/>
                  </a:lnTo>
                  <a:lnTo>
                    <a:pt x="194" y="537"/>
                  </a:lnTo>
                  <a:lnTo>
                    <a:pt x="194" y="537"/>
                  </a:lnTo>
                  <a:lnTo>
                    <a:pt x="194" y="535"/>
                  </a:lnTo>
                  <a:lnTo>
                    <a:pt x="192" y="532"/>
                  </a:lnTo>
                  <a:lnTo>
                    <a:pt x="192" y="530"/>
                  </a:lnTo>
                  <a:lnTo>
                    <a:pt x="192" y="530"/>
                  </a:lnTo>
                  <a:lnTo>
                    <a:pt x="180" y="525"/>
                  </a:lnTo>
                  <a:lnTo>
                    <a:pt x="180" y="523"/>
                  </a:lnTo>
                  <a:lnTo>
                    <a:pt x="177" y="523"/>
                  </a:lnTo>
                  <a:lnTo>
                    <a:pt x="177" y="521"/>
                  </a:lnTo>
                  <a:lnTo>
                    <a:pt x="177" y="521"/>
                  </a:lnTo>
                  <a:lnTo>
                    <a:pt x="177" y="518"/>
                  </a:lnTo>
                  <a:lnTo>
                    <a:pt x="177" y="516"/>
                  </a:lnTo>
                  <a:lnTo>
                    <a:pt x="177" y="516"/>
                  </a:lnTo>
                  <a:lnTo>
                    <a:pt x="182" y="506"/>
                  </a:lnTo>
                  <a:lnTo>
                    <a:pt x="185" y="506"/>
                  </a:lnTo>
                  <a:lnTo>
                    <a:pt x="185" y="506"/>
                  </a:lnTo>
                  <a:lnTo>
                    <a:pt x="187" y="504"/>
                  </a:lnTo>
                  <a:lnTo>
                    <a:pt x="192" y="499"/>
                  </a:lnTo>
                  <a:lnTo>
                    <a:pt x="192" y="499"/>
                  </a:lnTo>
                  <a:lnTo>
                    <a:pt x="192" y="499"/>
                  </a:lnTo>
                  <a:lnTo>
                    <a:pt x="194" y="499"/>
                  </a:lnTo>
                  <a:lnTo>
                    <a:pt x="194" y="499"/>
                  </a:lnTo>
                  <a:lnTo>
                    <a:pt x="199" y="506"/>
                  </a:lnTo>
                  <a:lnTo>
                    <a:pt x="201" y="506"/>
                  </a:lnTo>
                  <a:lnTo>
                    <a:pt x="201" y="509"/>
                  </a:lnTo>
                  <a:lnTo>
                    <a:pt x="201" y="509"/>
                  </a:lnTo>
                  <a:lnTo>
                    <a:pt x="201" y="509"/>
                  </a:lnTo>
                  <a:lnTo>
                    <a:pt x="201" y="511"/>
                  </a:lnTo>
                  <a:lnTo>
                    <a:pt x="204" y="511"/>
                  </a:lnTo>
                  <a:lnTo>
                    <a:pt x="204" y="509"/>
                  </a:lnTo>
                  <a:lnTo>
                    <a:pt x="204" y="509"/>
                  </a:lnTo>
                  <a:lnTo>
                    <a:pt x="204" y="509"/>
                  </a:lnTo>
                  <a:lnTo>
                    <a:pt x="206" y="506"/>
                  </a:lnTo>
                  <a:lnTo>
                    <a:pt x="206" y="506"/>
                  </a:lnTo>
                  <a:lnTo>
                    <a:pt x="206" y="504"/>
                  </a:lnTo>
                  <a:lnTo>
                    <a:pt x="206" y="504"/>
                  </a:lnTo>
                  <a:lnTo>
                    <a:pt x="208" y="504"/>
                  </a:lnTo>
                  <a:lnTo>
                    <a:pt x="208" y="504"/>
                  </a:lnTo>
                  <a:lnTo>
                    <a:pt x="208" y="504"/>
                  </a:lnTo>
                  <a:lnTo>
                    <a:pt x="208" y="504"/>
                  </a:lnTo>
                  <a:lnTo>
                    <a:pt x="211" y="506"/>
                  </a:lnTo>
                  <a:lnTo>
                    <a:pt x="213" y="509"/>
                  </a:lnTo>
                  <a:lnTo>
                    <a:pt x="215" y="511"/>
                  </a:lnTo>
                  <a:lnTo>
                    <a:pt x="215" y="511"/>
                  </a:lnTo>
                  <a:lnTo>
                    <a:pt x="215" y="511"/>
                  </a:lnTo>
                  <a:lnTo>
                    <a:pt x="215" y="511"/>
                  </a:lnTo>
                  <a:lnTo>
                    <a:pt x="218" y="514"/>
                  </a:lnTo>
                  <a:lnTo>
                    <a:pt x="218" y="514"/>
                  </a:lnTo>
                  <a:lnTo>
                    <a:pt x="218" y="514"/>
                  </a:lnTo>
                  <a:lnTo>
                    <a:pt x="218" y="514"/>
                  </a:lnTo>
                  <a:lnTo>
                    <a:pt x="218" y="514"/>
                  </a:lnTo>
                  <a:lnTo>
                    <a:pt x="220" y="514"/>
                  </a:lnTo>
                  <a:lnTo>
                    <a:pt x="222" y="514"/>
                  </a:lnTo>
                  <a:lnTo>
                    <a:pt x="222" y="514"/>
                  </a:lnTo>
                  <a:lnTo>
                    <a:pt x="225" y="516"/>
                  </a:lnTo>
                  <a:lnTo>
                    <a:pt x="225" y="516"/>
                  </a:lnTo>
                  <a:lnTo>
                    <a:pt x="232" y="532"/>
                  </a:lnTo>
                  <a:lnTo>
                    <a:pt x="232" y="532"/>
                  </a:lnTo>
                  <a:lnTo>
                    <a:pt x="234" y="532"/>
                  </a:lnTo>
                  <a:lnTo>
                    <a:pt x="234" y="532"/>
                  </a:lnTo>
                  <a:lnTo>
                    <a:pt x="234" y="532"/>
                  </a:lnTo>
                  <a:lnTo>
                    <a:pt x="237" y="528"/>
                  </a:lnTo>
                  <a:lnTo>
                    <a:pt x="237" y="528"/>
                  </a:lnTo>
                  <a:lnTo>
                    <a:pt x="239" y="528"/>
                  </a:lnTo>
                  <a:lnTo>
                    <a:pt x="239" y="528"/>
                  </a:lnTo>
                  <a:lnTo>
                    <a:pt x="239" y="525"/>
                  </a:lnTo>
                  <a:lnTo>
                    <a:pt x="239" y="525"/>
                  </a:lnTo>
                  <a:lnTo>
                    <a:pt x="241" y="525"/>
                  </a:lnTo>
                  <a:lnTo>
                    <a:pt x="241" y="525"/>
                  </a:lnTo>
                  <a:lnTo>
                    <a:pt x="253" y="528"/>
                  </a:lnTo>
                  <a:lnTo>
                    <a:pt x="256" y="528"/>
                  </a:lnTo>
                  <a:lnTo>
                    <a:pt x="258" y="530"/>
                  </a:lnTo>
                  <a:lnTo>
                    <a:pt x="258" y="530"/>
                  </a:lnTo>
                  <a:lnTo>
                    <a:pt x="263" y="530"/>
                  </a:lnTo>
                  <a:lnTo>
                    <a:pt x="265" y="530"/>
                  </a:lnTo>
                  <a:lnTo>
                    <a:pt x="265" y="530"/>
                  </a:lnTo>
                  <a:lnTo>
                    <a:pt x="265" y="532"/>
                  </a:lnTo>
                  <a:lnTo>
                    <a:pt x="265" y="532"/>
                  </a:lnTo>
                  <a:lnTo>
                    <a:pt x="265" y="535"/>
                  </a:lnTo>
                  <a:lnTo>
                    <a:pt x="265" y="535"/>
                  </a:lnTo>
                  <a:lnTo>
                    <a:pt x="265" y="537"/>
                  </a:lnTo>
                  <a:lnTo>
                    <a:pt x="265" y="537"/>
                  </a:lnTo>
                  <a:lnTo>
                    <a:pt x="265" y="540"/>
                  </a:lnTo>
                  <a:lnTo>
                    <a:pt x="265" y="540"/>
                  </a:lnTo>
                  <a:lnTo>
                    <a:pt x="265" y="540"/>
                  </a:lnTo>
                  <a:lnTo>
                    <a:pt x="267" y="540"/>
                  </a:lnTo>
                  <a:lnTo>
                    <a:pt x="267" y="540"/>
                  </a:lnTo>
                  <a:lnTo>
                    <a:pt x="272" y="535"/>
                  </a:lnTo>
                  <a:lnTo>
                    <a:pt x="272" y="535"/>
                  </a:lnTo>
                  <a:lnTo>
                    <a:pt x="275" y="535"/>
                  </a:lnTo>
                  <a:lnTo>
                    <a:pt x="277" y="532"/>
                  </a:lnTo>
                  <a:lnTo>
                    <a:pt x="277" y="532"/>
                  </a:lnTo>
                  <a:lnTo>
                    <a:pt x="279" y="530"/>
                  </a:lnTo>
                  <a:lnTo>
                    <a:pt x="282" y="530"/>
                  </a:lnTo>
                  <a:lnTo>
                    <a:pt x="282" y="530"/>
                  </a:lnTo>
                  <a:lnTo>
                    <a:pt x="279" y="528"/>
                  </a:lnTo>
                  <a:lnTo>
                    <a:pt x="277" y="525"/>
                  </a:lnTo>
                  <a:lnTo>
                    <a:pt x="277" y="525"/>
                  </a:lnTo>
                  <a:lnTo>
                    <a:pt x="277" y="525"/>
                  </a:lnTo>
                  <a:lnTo>
                    <a:pt x="277" y="525"/>
                  </a:lnTo>
                  <a:lnTo>
                    <a:pt x="277" y="523"/>
                  </a:lnTo>
                  <a:lnTo>
                    <a:pt x="279" y="516"/>
                  </a:lnTo>
                  <a:lnTo>
                    <a:pt x="279" y="516"/>
                  </a:lnTo>
                  <a:lnTo>
                    <a:pt x="279" y="514"/>
                  </a:lnTo>
                  <a:lnTo>
                    <a:pt x="279" y="511"/>
                  </a:lnTo>
                  <a:lnTo>
                    <a:pt x="279" y="511"/>
                  </a:lnTo>
                  <a:lnTo>
                    <a:pt x="279" y="511"/>
                  </a:lnTo>
                  <a:lnTo>
                    <a:pt x="277" y="511"/>
                  </a:lnTo>
                  <a:lnTo>
                    <a:pt x="275" y="511"/>
                  </a:lnTo>
                  <a:lnTo>
                    <a:pt x="275" y="511"/>
                  </a:lnTo>
                  <a:lnTo>
                    <a:pt x="272" y="511"/>
                  </a:lnTo>
                  <a:lnTo>
                    <a:pt x="272" y="511"/>
                  </a:lnTo>
                  <a:lnTo>
                    <a:pt x="272" y="511"/>
                  </a:lnTo>
                  <a:lnTo>
                    <a:pt x="272" y="511"/>
                  </a:lnTo>
                  <a:lnTo>
                    <a:pt x="270" y="514"/>
                  </a:lnTo>
                  <a:lnTo>
                    <a:pt x="270" y="514"/>
                  </a:lnTo>
                  <a:lnTo>
                    <a:pt x="270" y="514"/>
                  </a:lnTo>
                  <a:lnTo>
                    <a:pt x="267" y="514"/>
                  </a:lnTo>
                  <a:lnTo>
                    <a:pt x="267" y="514"/>
                  </a:lnTo>
                  <a:lnTo>
                    <a:pt x="267" y="511"/>
                  </a:lnTo>
                  <a:lnTo>
                    <a:pt x="267" y="511"/>
                  </a:lnTo>
                  <a:lnTo>
                    <a:pt x="265" y="509"/>
                  </a:lnTo>
                  <a:lnTo>
                    <a:pt x="265" y="509"/>
                  </a:lnTo>
                  <a:lnTo>
                    <a:pt x="263" y="509"/>
                  </a:lnTo>
                  <a:lnTo>
                    <a:pt x="263" y="509"/>
                  </a:lnTo>
                  <a:lnTo>
                    <a:pt x="263" y="509"/>
                  </a:lnTo>
                  <a:lnTo>
                    <a:pt x="258" y="509"/>
                  </a:lnTo>
                  <a:lnTo>
                    <a:pt x="256" y="509"/>
                  </a:lnTo>
                  <a:lnTo>
                    <a:pt x="256" y="509"/>
                  </a:lnTo>
                  <a:lnTo>
                    <a:pt x="256" y="509"/>
                  </a:lnTo>
                  <a:lnTo>
                    <a:pt x="253" y="506"/>
                  </a:lnTo>
                  <a:lnTo>
                    <a:pt x="251" y="506"/>
                  </a:lnTo>
                  <a:lnTo>
                    <a:pt x="246" y="504"/>
                  </a:lnTo>
                  <a:lnTo>
                    <a:pt x="246" y="502"/>
                  </a:lnTo>
                  <a:lnTo>
                    <a:pt x="246" y="499"/>
                  </a:lnTo>
                  <a:lnTo>
                    <a:pt x="248" y="492"/>
                  </a:lnTo>
                  <a:lnTo>
                    <a:pt x="248" y="490"/>
                  </a:lnTo>
                  <a:lnTo>
                    <a:pt x="248" y="487"/>
                  </a:lnTo>
                  <a:lnTo>
                    <a:pt x="248" y="483"/>
                  </a:lnTo>
                  <a:lnTo>
                    <a:pt x="248" y="476"/>
                  </a:lnTo>
                  <a:lnTo>
                    <a:pt x="246" y="473"/>
                  </a:lnTo>
                  <a:lnTo>
                    <a:pt x="246" y="473"/>
                  </a:lnTo>
                  <a:lnTo>
                    <a:pt x="246" y="473"/>
                  </a:lnTo>
                  <a:lnTo>
                    <a:pt x="246" y="471"/>
                  </a:lnTo>
                  <a:lnTo>
                    <a:pt x="246" y="469"/>
                  </a:lnTo>
                  <a:lnTo>
                    <a:pt x="246" y="459"/>
                  </a:lnTo>
                  <a:lnTo>
                    <a:pt x="246" y="457"/>
                  </a:lnTo>
                  <a:lnTo>
                    <a:pt x="246" y="454"/>
                  </a:lnTo>
                  <a:lnTo>
                    <a:pt x="246" y="454"/>
                  </a:lnTo>
                  <a:lnTo>
                    <a:pt x="246" y="457"/>
                  </a:lnTo>
                  <a:lnTo>
                    <a:pt x="244" y="457"/>
                  </a:lnTo>
                  <a:lnTo>
                    <a:pt x="244" y="457"/>
                  </a:lnTo>
                  <a:lnTo>
                    <a:pt x="244" y="457"/>
                  </a:lnTo>
                  <a:lnTo>
                    <a:pt x="244" y="454"/>
                  </a:lnTo>
                  <a:lnTo>
                    <a:pt x="244" y="452"/>
                  </a:lnTo>
                  <a:lnTo>
                    <a:pt x="241" y="450"/>
                  </a:lnTo>
                  <a:lnTo>
                    <a:pt x="241" y="450"/>
                  </a:lnTo>
                  <a:lnTo>
                    <a:pt x="241" y="450"/>
                  </a:lnTo>
                  <a:lnTo>
                    <a:pt x="241" y="450"/>
                  </a:lnTo>
                  <a:lnTo>
                    <a:pt x="241" y="450"/>
                  </a:lnTo>
                  <a:lnTo>
                    <a:pt x="241" y="450"/>
                  </a:lnTo>
                  <a:lnTo>
                    <a:pt x="241" y="450"/>
                  </a:lnTo>
                  <a:lnTo>
                    <a:pt x="239" y="450"/>
                  </a:lnTo>
                  <a:lnTo>
                    <a:pt x="239" y="450"/>
                  </a:lnTo>
                  <a:lnTo>
                    <a:pt x="239" y="450"/>
                  </a:lnTo>
                  <a:lnTo>
                    <a:pt x="239" y="447"/>
                  </a:lnTo>
                  <a:lnTo>
                    <a:pt x="237" y="445"/>
                  </a:lnTo>
                  <a:lnTo>
                    <a:pt x="237" y="443"/>
                  </a:lnTo>
                  <a:lnTo>
                    <a:pt x="239" y="435"/>
                  </a:lnTo>
                  <a:lnTo>
                    <a:pt x="241" y="433"/>
                  </a:lnTo>
                  <a:lnTo>
                    <a:pt x="241" y="431"/>
                  </a:lnTo>
                  <a:lnTo>
                    <a:pt x="241" y="431"/>
                  </a:lnTo>
                  <a:lnTo>
                    <a:pt x="241" y="428"/>
                  </a:lnTo>
                  <a:lnTo>
                    <a:pt x="241" y="426"/>
                  </a:lnTo>
                  <a:lnTo>
                    <a:pt x="239" y="426"/>
                  </a:lnTo>
                  <a:lnTo>
                    <a:pt x="239" y="424"/>
                  </a:lnTo>
                  <a:lnTo>
                    <a:pt x="239" y="421"/>
                  </a:lnTo>
                  <a:lnTo>
                    <a:pt x="239" y="421"/>
                  </a:lnTo>
                  <a:lnTo>
                    <a:pt x="239" y="407"/>
                  </a:lnTo>
                  <a:lnTo>
                    <a:pt x="239" y="405"/>
                  </a:lnTo>
                  <a:lnTo>
                    <a:pt x="239" y="405"/>
                  </a:lnTo>
                  <a:lnTo>
                    <a:pt x="239" y="405"/>
                  </a:lnTo>
                  <a:lnTo>
                    <a:pt x="239" y="405"/>
                  </a:lnTo>
                  <a:lnTo>
                    <a:pt x="239" y="405"/>
                  </a:lnTo>
                  <a:lnTo>
                    <a:pt x="241" y="405"/>
                  </a:lnTo>
                  <a:lnTo>
                    <a:pt x="244" y="405"/>
                  </a:lnTo>
                  <a:lnTo>
                    <a:pt x="244" y="405"/>
                  </a:lnTo>
                  <a:lnTo>
                    <a:pt x="246" y="405"/>
                  </a:lnTo>
                  <a:lnTo>
                    <a:pt x="246" y="405"/>
                  </a:lnTo>
                  <a:lnTo>
                    <a:pt x="246" y="407"/>
                  </a:lnTo>
                  <a:lnTo>
                    <a:pt x="246" y="407"/>
                  </a:lnTo>
                  <a:lnTo>
                    <a:pt x="246" y="409"/>
                  </a:lnTo>
                  <a:lnTo>
                    <a:pt x="246" y="409"/>
                  </a:lnTo>
                  <a:lnTo>
                    <a:pt x="246" y="409"/>
                  </a:lnTo>
                  <a:lnTo>
                    <a:pt x="246" y="409"/>
                  </a:lnTo>
                  <a:lnTo>
                    <a:pt x="246" y="409"/>
                  </a:lnTo>
                  <a:lnTo>
                    <a:pt x="248" y="409"/>
                  </a:lnTo>
                  <a:lnTo>
                    <a:pt x="251" y="407"/>
                  </a:lnTo>
                  <a:lnTo>
                    <a:pt x="251" y="407"/>
                  </a:lnTo>
                  <a:lnTo>
                    <a:pt x="253" y="405"/>
                  </a:lnTo>
                  <a:lnTo>
                    <a:pt x="256" y="402"/>
                  </a:lnTo>
                  <a:lnTo>
                    <a:pt x="256" y="400"/>
                  </a:lnTo>
                  <a:lnTo>
                    <a:pt x="258" y="398"/>
                  </a:lnTo>
                  <a:lnTo>
                    <a:pt x="258" y="398"/>
                  </a:lnTo>
                  <a:lnTo>
                    <a:pt x="260" y="398"/>
                  </a:lnTo>
                  <a:lnTo>
                    <a:pt x="260" y="398"/>
                  </a:lnTo>
                  <a:lnTo>
                    <a:pt x="263" y="398"/>
                  </a:lnTo>
                  <a:lnTo>
                    <a:pt x="263" y="395"/>
                  </a:lnTo>
                  <a:lnTo>
                    <a:pt x="267" y="386"/>
                  </a:lnTo>
                  <a:lnTo>
                    <a:pt x="270" y="379"/>
                  </a:lnTo>
                  <a:lnTo>
                    <a:pt x="272" y="376"/>
                  </a:lnTo>
                  <a:lnTo>
                    <a:pt x="272" y="374"/>
                  </a:lnTo>
                  <a:lnTo>
                    <a:pt x="272" y="372"/>
                  </a:lnTo>
                  <a:lnTo>
                    <a:pt x="272" y="372"/>
                  </a:lnTo>
                  <a:lnTo>
                    <a:pt x="272" y="372"/>
                  </a:lnTo>
                  <a:lnTo>
                    <a:pt x="272" y="372"/>
                  </a:lnTo>
                  <a:lnTo>
                    <a:pt x="275" y="372"/>
                  </a:lnTo>
                  <a:lnTo>
                    <a:pt x="275" y="369"/>
                  </a:lnTo>
                  <a:lnTo>
                    <a:pt x="284" y="369"/>
                  </a:lnTo>
                  <a:lnTo>
                    <a:pt x="286" y="369"/>
                  </a:lnTo>
                  <a:lnTo>
                    <a:pt x="286" y="369"/>
                  </a:lnTo>
                  <a:lnTo>
                    <a:pt x="289" y="372"/>
                  </a:lnTo>
                  <a:lnTo>
                    <a:pt x="289" y="372"/>
                  </a:lnTo>
                  <a:lnTo>
                    <a:pt x="289" y="372"/>
                  </a:lnTo>
                  <a:lnTo>
                    <a:pt x="291" y="372"/>
                  </a:lnTo>
                  <a:lnTo>
                    <a:pt x="291" y="369"/>
                  </a:lnTo>
                  <a:lnTo>
                    <a:pt x="293" y="369"/>
                  </a:lnTo>
                  <a:lnTo>
                    <a:pt x="296" y="369"/>
                  </a:lnTo>
                  <a:lnTo>
                    <a:pt x="298" y="369"/>
                  </a:lnTo>
                  <a:lnTo>
                    <a:pt x="310" y="367"/>
                  </a:lnTo>
                  <a:lnTo>
                    <a:pt x="310" y="367"/>
                  </a:lnTo>
                  <a:lnTo>
                    <a:pt x="312" y="369"/>
                  </a:lnTo>
                  <a:lnTo>
                    <a:pt x="312" y="369"/>
                  </a:lnTo>
                  <a:lnTo>
                    <a:pt x="312" y="369"/>
                  </a:lnTo>
                  <a:lnTo>
                    <a:pt x="315" y="372"/>
                  </a:lnTo>
                  <a:lnTo>
                    <a:pt x="315" y="372"/>
                  </a:lnTo>
                  <a:lnTo>
                    <a:pt x="317" y="372"/>
                  </a:lnTo>
                  <a:lnTo>
                    <a:pt x="317" y="372"/>
                  </a:lnTo>
                  <a:lnTo>
                    <a:pt x="320" y="372"/>
                  </a:lnTo>
                  <a:lnTo>
                    <a:pt x="320" y="374"/>
                  </a:lnTo>
                  <a:lnTo>
                    <a:pt x="322" y="374"/>
                  </a:lnTo>
                  <a:lnTo>
                    <a:pt x="322" y="376"/>
                  </a:lnTo>
                  <a:lnTo>
                    <a:pt x="329" y="374"/>
                  </a:lnTo>
                  <a:lnTo>
                    <a:pt x="329" y="374"/>
                  </a:lnTo>
                  <a:lnTo>
                    <a:pt x="331" y="374"/>
                  </a:lnTo>
                  <a:lnTo>
                    <a:pt x="334" y="372"/>
                  </a:lnTo>
                  <a:lnTo>
                    <a:pt x="334" y="369"/>
                  </a:lnTo>
                  <a:lnTo>
                    <a:pt x="336" y="367"/>
                  </a:lnTo>
                  <a:lnTo>
                    <a:pt x="338" y="357"/>
                  </a:lnTo>
                  <a:lnTo>
                    <a:pt x="341" y="357"/>
                  </a:lnTo>
                  <a:lnTo>
                    <a:pt x="343" y="353"/>
                  </a:lnTo>
                  <a:lnTo>
                    <a:pt x="343" y="353"/>
                  </a:lnTo>
                  <a:lnTo>
                    <a:pt x="343" y="353"/>
                  </a:lnTo>
                  <a:lnTo>
                    <a:pt x="343" y="350"/>
                  </a:lnTo>
                  <a:lnTo>
                    <a:pt x="343" y="350"/>
                  </a:lnTo>
                  <a:lnTo>
                    <a:pt x="343" y="350"/>
                  </a:lnTo>
                  <a:lnTo>
                    <a:pt x="343" y="350"/>
                  </a:lnTo>
                  <a:lnTo>
                    <a:pt x="343" y="348"/>
                  </a:lnTo>
                  <a:lnTo>
                    <a:pt x="343" y="348"/>
                  </a:lnTo>
                  <a:lnTo>
                    <a:pt x="346" y="345"/>
                  </a:lnTo>
                  <a:lnTo>
                    <a:pt x="346" y="345"/>
                  </a:lnTo>
                  <a:lnTo>
                    <a:pt x="346" y="345"/>
                  </a:lnTo>
                  <a:lnTo>
                    <a:pt x="348" y="345"/>
                  </a:lnTo>
                  <a:lnTo>
                    <a:pt x="353" y="348"/>
                  </a:lnTo>
                  <a:lnTo>
                    <a:pt x="355" y="348"/>
                  </a:lnTo>
                  <a:lnTo>
                    <a:pt x="355" y="348"/>
                  </a:lnTo>
                  <a:lnTo>
                    <a:pt x="355" y="348"/>
                  </a:lnTo>
                  <a:lnTo>
                    <a:pt x="357" y="348"/>
                  </a:lnTo>
                  <a:lnTo>
                    <a:pt x="357" y="345"/>
                  </a:lnTo>
                  <a:lnTo>
                    <a:pt x="357" y="345"/>
                  </a:lnTo>
                  <a:lnTo>
                    <a:pt x="357" y="343"/>
                  </a:lnTo>
                  <a:lnTo>
                    <a:pt x="357" y="341"/>
                  </a:lnTo>
                  <a:lnTo>
                    <a:pt x="357" y="341"/>
                  </a:lnTo>
                  <a:lnTo>
                    <a:pt x="357" y="338"/>
                  </a:lnTo>
                  <a:lnTo>
                    <a:pt x="353" y="336"/>
                  </a:lnTo>
                  <a:lnTo>
                    <a:pt x="353" y="334"/>
                  </a:lnTo>
                  <a:lnTo>
                    <a:pt x="350" y="334"/>
                  </a:lnTo>
                  <a:lnTo>
                    <a:pt x="350" y="331"/>
                  </a:lnTo>
                  <a:lnTo>
                    <a:pt x="350" y="329"/>
                  </a:lnTo>
                  <a:lnTo>
                    <a:pt x="350" y="329"/>
                  </a:lnTo>
                  <a:lnTo>
                    <a:pt x="353" y="324"/>
                  </a:lnTo>
                  <a:lnTo>
                    <a:pt x="353" y="322"/>
                  </a:lnTo>
                  <a:lnTo>
                    <a:pt x="353" y="319"/>
                  </a:lnTo>
                  <a:lnTo>
                    <a:pt x="353" y="317"/>
                  </a:lnTo>
                  <a:lnTo>
                    <a:pt x="364" y="301"/>
                  </a:lnTo>
                  <a:lnTo>
                    <a:pt x="367" y="298"/>
                  </a:lnTo>
                  <a:lnTo>
                    <a:pt x="367" y="296"/>
                  </a:lnTo>
                  <a:lnTo>
                    <a:pt x="367" y="291"/>
                  </a:lnTo>
                  <a:lnTo>
                    <a:pt x="367" y="291"/>
                  </a:lnTo>
                  <a:lnTo>
                    <a:pt x="367" y="289"/>
                  </a:lnTo>
                  <a:lnTo>
                    <a:pt x="369" y="289"/>
                  </a:lnTo>
                  <a:lnTo>
                    <a:pt x="369" y="289"/>
                  </a:lnTo>
                  <a:lnTo>
                    <a:pt x="372" y="291"/>
                  </a:lnTo>
                  <a:lnTo>
                    <a:pt x="372" y="291"/>
                  </a:lnTo>
                  <a:lnTo>
                    <a:pt x="372" y="291"/>
                  </a:lnTo>
                  <a:lnTo>
                    <a:pt x="372" y="291"/>
                  </a:lnTo>
                  <a:lnTo>
                    <a:pt x="374" y="289"/>
                  </a:lnTo>
                  <a:lnTo>
                    <a:pt x="374" y="286"/>
                  </a:lnTo>
                  <a:lnTo>
                    <a:pt x="374" y="286"/>
                  </a:lnTo>
                  <a:lnTo>
                    <a:pt x="374" y="286"/>
                  </a:lnTo>
                  <a:lnTo>
                    <a:pt x="376" y="286"/>
                  </a:lnTo>
                  <a:lnTo>
                    <a:pt x="376" y="286"/>
                  </a:lnTo>
                  <a:lnTo>
                    <a:pt x="376" y="286"/>
                  </a:lnTo>
                  <a:lnTo>
                    <a:pt x="379" y="284"/>
                  </a:lnTo>
                  <a:lnTo>
                    <a:pt x="379" y="282"/>
                  </a:lnTo>
                  <a:lnTo>
                    <a:pt x="379" y="282"/>
                  </a:lnTo>
                  <a:lnTo>
                    <a:pt x="379" y="279"/>
                  </a:lnTo>
                  <a:lnTo>
                    <a:pt x="379" y="277"/>
                  </a:lnTo>
                  <a:lnTo>
                    <a:pt x="379" y="277"/>
                  </a:lnTo>
                  <a:lnTo>
                    <a:pt x="379" y="274"/>
                  </a:lnTo>
                  <a:lnTo>
                    <a:pt x="379" y="274"/>
                  </a:lnTo>
                  <a:lnTo>
                    <a:pt x="376" y="274"/>
                  </a:lnTo>
                  <a:lnTo>
                    <a:pt x="374" y="272"/>
                  </a:lnTo>
                  <a:lnTo>
                    <a:pt x="374" y="272"/>
                  </a:lnTo>
                  <a:lnTo>
                    <a:pt x="372" y="270"/>
                  </a:lnTo>
                  <a:lnTo>
                    <a:pt x="372" y="270"/>
                  </a:lnTo>
                  <a:lnTo>
                    <a:pt x="372" y="267"/>
                  </a:lnTo>
                  <a:lnTo>
                    <a:pt x="374" y="263"/>
                  </a:lnTo>
                  <a:lnTo>
                    <a:pt x="374" y="263"/>
                  </a:lnTo>
                  <a:lnTo>
                    <a:pt x="374" y="263"/>
                  </a:lnTo>
                  <a:lnTo>
                    <a:pt x="376" y="260"/>
                  </a:lnTo>
                  <a:lnTo>
                    <a:pt x="376" y="260"/>
                  </a:lnTo>
                  <a:lnTo>
                    <a:pt x="379" y="260"/>
                  </a:lnTo>
                  <a:lnTo>
                    <a:pt x="379" y="258"/>
                  </a:lnTo>
                  <a:lnTo>
                    <a:pt x="379" y="258"/>
                  </a:lnTo>
                  <a:lnTo>
                    <a:pt x="379" y="256"/>
                  </a:lnTo>
                  <a:lnTo>
                    <a:pt x="379" y="256"/>
                  </a:lnTo>
                  <a:lnTo>
                    <a:pt x="379" y="256"/>
                  </a:lnTo>
                  <a:lnTo>
                    <a:pt x="376" y="253"/>
                  </a:lnTo>
                  <a:lnTo>
                    <a:pt x="376" y="253"/>
                  </a:lnTo>
                  <a:lnTo>
                    <a:pt x="376" y="251"/>
                  </a:lnTo>
                  <a:lnTo>
                    <a:pt x="376" y="251"/>
                  </a:lnTo>
                  <a:lnTo>
                    <a:pt x="383" y="241"/>
                  </a:lnTo>
                  <a:lnTo>
                    <a:pt x="386" y="239"/>
                  </a:lnTo>
                  <a:lnTo>
                    <a:pt x="386" y="239"/>
                  </a:lnTo>
                  <a:lnTo>
                    <a:pt x="391" y="237"/>
                  </a:lnTo>
                  <a:lnTo>
                    <a:pt x="395" y="234"/>
                  </a:lnTo>
                  <a:lnTo>
                    <a:pt x="398" y="234"/>
                  </a:lnTo>
                  <a:lnTo>
                    <a:pt x="407" y="225"/>
                  </a:lnTo>
                  <a:lnTo>
                    <a:pt x="409" y="222"/>
                  </a:lnTo>
                  <a:lnTo>
                    <a:pt x="414" y="222"/>
                  </a:lnTo>
                  <a:lnTo>
                    <a:pt x="419" y="220"/>
                  </a:lnTo>
                  <a:lnTo>
                    <a:pt x="421" y="220"/>
                  </a:lnTo>
                  <a:lnTo>
                    <a:pt x="421" y="220"/>
                  </a:lnTo>
                  <a:lnTo>
                    <a:pt x="424" y="220"/>
                  </a:lnTo>
                  <a:lnTo>
                    <a:pt x="426" y="215"/>
                  </a:lnTo>
                  <a:lnTo>
                    <a:pt x="426" y="215"/>
                  </a:lnTo>
                  <a:lnTo>
                    <a:pt x="428" y="213"/>
                  </a:lnTo>
                  <a:lnTo>
                    <a:pt x="428" y="213"/>
                  </a:lnTo>
                  <a:lnTo>
                    <a:pt x="428" y="211"/>
                  </a:lnTo>
                  <a:lnTo>
                    <a:pt x="428" y="211"/>
                  </a:lnTo>
                  <a:lnTo>
                    <a:pt x="428" y="208"/>
                  </a:lnTo>
                  <a:lnTo>
                    <a:pt x="426" y="206"/>
                  </a:lnTo>
                  <a:lnTo>
                    <a:pt x="424" y="201"/>
                  </a:lnTo>
                  <a:lnTo>
                    <a:pt x="424" y="201"/>
                  </a:lnTo>
                  <a:lnTo>
                    <a:pt x="424" y="199"/>
                  </a:lnTo>
                  <a:lnTo>
                    <a:pt x="426" y="196"/>
                  </a:lnTo>
                  <a:lnTo>
                    <a:pt x="426" y="194"/>
                  </a:lnTo>
                  <a:lnTo>
                    <a:pt x="426" y="194"/>
                  </a:lnTo>
                  <a:lnTo>
                    <a:pt x="426" y="194"/>
                  </a:lnTo>
                  <a:lnTo>
                    <a:pt x="426" y="192"/>
                  </a:lnTo>
                  <a:lnTo>
                    <a:pt x="428" y="192"/>
                  </a:lnTo>
                  <a:lnTo>
                    <a:pt x="431" y="192"/>
                  </a:lnTo>
                  <a:lnTo>
                    <a:pt x="431" y="192"/>
                  </a:lnTo>
                  <a:lnTo>
                    <a:pt x="431" y="189"/>
                  </a:lnTo>
                  <a:lnTo>
                    <a:pt x="433" y="187"/>
                  </a:lnTo>
                  <a:lnTo>
                    <a:pt x="436" y="187"/>
                  </a:lnTo>
                  <a:lnTo>
                    <a:pt x="436" y="187"/>
                  </a:lnTo>
                  <a:lnTo>
                    <a:pt x="438" y="187"/>
                  </a:lnTo>
                  <a:lnTo>
                    <a:pt x="440" y="187"/>
                  </a:lnTo>
                  <a:lnTo>
                    <a:pt x="440" y="187"/>
                  </a:lnTo>
                  <a:lnTo>
                    <a:pt x="443" y="185"/>
                  </a:lnTo>
                  <a:lnTo>
                    <a:pt x="445" y="182"/>
                  </a:lnTo>
                  <a:lnTo>
                    <a:pt x="450" y="180"/>
                  </a:lnTo>
                  <a:lnTo>
                    <a:pt x="450" y="177"/>
                  </a:lnTo>
                  <a:lnTo>
                    <a:pt x="452" y="177"/>
                  </a:lnTo>
                  <a:lnTo>
                    <a:pt x="452" y="170"/>
                  </a:lnTo>
                  <a:lnTo>
                    <a:pt x="454" y="170"/>
                  </a:lnTo>
                  <a:lnTo>
                    <a:pt x="454" y="168"/>
                  </a:lnTo>
                  <a:lnTo>
                    <a:pt x="454" y="168"/>
                  </a:lnTo>
                  <a:lnTo>
                    <a:pt x="457" y="168"/>
                  </a:lnTo>
                  <a:lnTo>
                    <a:pt x="457" y="166"/>
                  </a:lnTo>
                  <a:lnTo>
                    <a:pt x="459" y="166"/>
                  </a:lnTo>
                  <a:lnTo>
                    <a:pt x="459" y="166"/>
                  </a:lnTo>
                  <a:lnTo>
                    <a:pt x="462" y="163"/>
                  </a:lnTo>
                  <a:lnTo>
                    <a:pt x="466" y="161"/>
                  </a:lnTo>
                  <a:lnTo>
                    <a:pt x="466" y="158"/>
                  </a:lnTo>
                  <a:lnTo>
                    <a:pt x="469" y="158"/>
                  </a:lnTo>
                  <a:lnTo>
                    <a:pt x="469" y="156"/>
                  </a:lnTo>
                  <a:lnTo>
                    <a:pt x="469" y="154"/>
                  </a:lnTo>
                  <a:lnTo>
                    <a:pt x="469" y="1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35">
              <a:extLst>
                <a:ext uri="{FF2B5EF4-FFF2-40B4-BE49-F238E27FC236}">
                  <a16:creationId xmlns:a16="http://schemas.microsoft.com/office/drawing/2014/main" id="{F9FC9A35-2095-430D-A1C9-A451ED0330F5}"/>
                </a:ext>
              </a:extLst>
            </p:cNvPr>
            <p:cNvSpPr>
              <a:spLocks/>
            </p:cNvSpPr>
            <p:nvPr/>
          </p:nvSpPr>
          <p:spPr bwMode="auto">
            <a:xfrm>
              <a:off x="3146" y="1123"/>
              <a:ext cx="15" cy="17"/>
            </a:xfrm>
            <a:custGeom>
              <a:avLst/>
              <a:gdLst>
                <a:gd name="T0" fmla="*/ 15 w 15"/>
                <a:gd name="T1" fmla="*/ 12 h 17"/>
                <a:gd name="T2" fmla="*/ 15 w 15"/>
                <a:gd name="T3" fmla="*/ 10 h 17"/>
                <a:gd name="T4" fmla="*/ 15 w 15"/>
                <a:gd name="T5" fmla="*/ 7 h 17"/>
                <a:gd name="T6" fmla="*/ 15 w 15"/>
                <a:gd name="T7" fmla="*/ 7 h 17"/>
                <a:gd name="T8" fmla="*/ 15 w 15"/>
                <a:gd name="T9" fmla="*/ 7 h 17"/>
                <a:gd name="T10" fmla="*/ 15 w 15"/>
                <a:gd name="T11" fmla="*/ 5 h 17"/>
                <a:gd name="T12" fmla="*/ 15 w 15"/>
                <a:gd name="T13" fmla="*/ 3 h 17"/>
                <a:gd name="T14" fmla="*/ 15 w 15"/>
                <a:gd name="T15" fmla="*/ 3 h 17"/>
                <a:gd name="T16" fmla="*/ 15 w 15"/>
                <a:gd name="T17" fmla="*/ 0 h 17"/>
                <a:gd name="T18" fmla="*/ 10 w 15"/>
                <a:gd name="T19" fmla="*/ 0 h 17"/>
                <a:gd name="T20" fmla="*/ 8 w 15"/>
                <a:gd name="T21" fmla="*/ 0 h 17"/>
                <a:gd name="T22" fmla="*/ 5 w 15"/>
                <a:gd name="T23" fmla="*/ 0 h 17"/>
                <a:gd name="T24" fmla="*/ 0 w 15"/>
                <a:gd name="T25" fmla="*/ 3 h 17"/>
                <a:gd name="T26" fmla="*/ 0 w 15"/>
                <a:gd name="T27" fmla="*/ 3 h 17"/>
                <a:gd name="T28" fmla="*/ 0 w 15"/>
                <a:gd name="T29" fmla="*/ 3 h 17"/>
                <a:gd name="T30" fmla="*/ 0 w 15"/>
                <a:gd name="T31" fmla="*/ 5 h 17"/>
                <a:gd name="T32" fmla="*/ 0 w 15"/>
                <a:gd name="T33" fmla="*/ 5 h 17"/>
                <a:gd name="T34" fmla="*/ 0 w 15"/>
                <a:gd name="T35" fmla="*/ 7 h 17"/>
                <a:gd name="T36" fmla="*/ 0 w 15"/>
                <a:gd name="T37" fmla="*/ 7 h 17"/>
                <a:gd name="T38" fmla="*/ 5 w 15"/>
                <a:gd name="T39" fmla="*/ 10 h 17"/>
                <a:gd name="T40" fmla="*/ 8 w 15"/>
                <a:gd name="T41" fmla="*/ 15 h 17"/>
                <a:gd name="T42" fmla="*/ 10 w 15"/>
                <a:gd name="T43" fmla="*/ 15 h 17"/>
                <a:gd name="T44" fmla="*/ 10 w 15"/>
                <a:gd name="T45" fmla="*/ 17 h 17"/>
                <a:gd name="T46" fmla="*/ 10 w 15"/>
                <a:gd name="T47" fmla="*/ 17 h 17"/>
                <a:gd name="T48" fmla="*/ 10 w 15"/>
                <a:gd name="T49" fmla="*/ 17 h 17"/>
                <a:gd name="T50" fmla="*/ 12 w 15"/>
                <a:gd name="T51" fmla="*/ 15 h 17"/>
                <a:gd name="T52" fmla="*/ 12 w 15"/>
                <a:gd name="T53" fmla="*/ 15 h 17"/>
                <a:gd name="T54" fmla="*/ 12 w 15"/>
                <a:gd name="T55" fmla="*/ 15 h 17"/>
                <a:gd name="T56" fmla="*/ 15 w 15"/>
                <a:gd name="T57" fmla="*/ 15 h 17"/>
                <a:gd name="T58" fmla="*/ 15 w 15"/>
                <a:gd name="T59" fmla="*/ 15 h 17"/>
                <a:gd name="T60" fmla="*/ 15 w 15"/>
                <a:gd name="T6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17">
                  <a:moveTo>
                    <a:pt x="15" y="12"/>
                  </a:moveTo>
                  <a:lnTo>
                    <a:pt x="15" y="10"/>
                  </a:lnTo>
                  <a:lnTo>
                    <a:pt x="15" y="7"/>
                  </a:lnTo>
                  <a:lnTo>
                    <a:pt x="15" y="7"/>
                  </a:lnTo>
                  <a:lnTo>
                    <a:pt x="15" y="7"/>
                  </a:lnTo>
                  <a:lnTo>
                    <a:pt x="15" y="5"/>
                  </a:lnTo>
                  <a:lnTo>
                    <a:pt x="15" y="3"/>
                  </a:lnTo>
                  <a:lnTo>
                    <a:pt x="15" y="3"/>
                  </a:lnTo>
                  <a:lnTo>
                    <a:pt x="15" y="0"/>
                  </a:lnTo>
                  <a:lnTo>
                    <a:pt x="10" y="0"/>
                  </a:lnTo>
                  <a:lnTo>
                    <a:pt x="8" y="0"/>
                  </a:lnTo>
                  <a:lnTo>
                    <a:pt x="5" y="0"/>
                  </a:lnTo>
                  <a:lnTo>
                    <a:pt x="0" y="3"/>
                  </a:lnTo>
                  <a:lnTo>
                    <a:pt x="0" y="3"/>
                  </a:lnTo>
                  <a:lnTo>
                    <a:pt x="0" y="3"/>
                  </a:lnTo>
                  <a:lnTo>
                    <a:pt x="0" y="5"/>
                  </a:lnTo>
                  <a:lnTo>
                    <a:pt x="0" y="5"/>
                  </a:lnTo>
                  <a:lnTo>
                    <a:pt x="0" y="7"/>
                  </a:lnTo>
                  <a:lnTo>
                    <a:pt x="0" y="7"/>
                  </a:lnTo>
                  <a:lnTo>
                    <a:pt x="5" y="10"/>
                  </a:lnTo>
                  <a:lnTo>
                    <a:pt x="8" y="15"/>
                  </a:lnTo>
                  <a:lnTo>
                    <a:pt x="10" y="15"/>
                  </a:lnTo>
                  <a:lnTo>
                    <a:pt x="10" y="17"/>
                  </a:lnTo>
                  <a:lnTo>
                    <a:pt x="10" y="17"/>
                  </a:lnTo>
                  <a:lnTo>
                    <a:pt x="10" y="17"/>
                  </a:lnTo>
                  <a:lnTo>
                    <a:pt x="12" y="15"/>
                  </a:lnTo>
                  <a:lnTo>
                    <a:pt x="12" y="15"/>
                  </a:lnTo>
                  <a:lnTo>
                    <a:pt x="12" y="15"/>
                  </a:lnTo>
                  <a:lnTo>
                    <a:pt x="15" y="15"/>
                  </a:lnTo>
                  <a:lnTo>
                    <a:pt x="15" y="15"/>
                  </a:lnTo>
                  <a:lnTo>
                    <a:pt x="15"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36">
              <a:extLst>
                <a:ext uri="{FF2B5EF4-FFF2-40B4-BE49-F238E27FC236}">
                  <a16:creationId xmlns:a16="http://schemas.microsoft.com/office/drawing/2014/main" id="{AA3CCACE-9575-4222-9D25-84AB25BD454B}"/>
                </a:ext>
              </a:extLst>
            </p:cNvPr>
            <p:cNvSpPr>
              <a:spLocks/>
            </p:cNvSpPr>
            <p:nvPr/>
          </p:nvSpPr>
          <p:spPr bwMode="auto">
            <a:xfrm>
              <a:off x="3906" y="1554"/>
              <a:ext cx="571" cy="410"/>
            </a:xfrm>
            <a:custGeom>
              <a:avLst/>
              <a:gdLst>
                <a:gd name="T0" fmla="*/ 564 w 571"/>
                <a:gd name="T1" fmla="*/ 133 h 410"/>
                <a:gd name="T2" fmla="*/ 547 w 571"/>
                <a:gd name="T3" fmla="*/ 128 h 410"/>
                <a:gd name="T4" fmla="*/ 521 w 571"/>
                <a:gd name="T5" fmla="*/ 135 h 410"/>
                <a:gd name="T6" fmla="*/ 490 w 571"/>
                <a:gd name="T7" fmla="*/ 147 h 410"/>
                <a:gd name="T8" fmla="*/ 443 w 571"/>
                <a:gd name="T9" fmla="*/ 145 h 410"/>
                <a:gd name="T10" fmla="*/ 412 w 571"/>
                <a:gd name="T11" fmla="*/ 130 h 410"/>
                <a:gd name="T12" fmla="*/ 370 w 571"/>
                <a:gd name="T13" fmla="*/ 130 h 410"/>
                <a:gd name="T14" fmla="*/ 334 w 571"/>
                <a:gd name="T15" fmla="*/ 118 h 410"/>
                <a:gd name="T16" fmla="*/ 301 w 571"/>
                <a:gd name="T17" fmla="*/ 111 h 410"/>
                <a:gd name="T18" fmla="*/ 275 w 571"/>
                <a:gd name="T19" fmla="*/ 97 h 410"/>
                <a:gd name="T20" fmla="*/ 225 w 571"/>
                <a:gd name="T21" fmla="*/ 100 h 410"/>
                <a:gd name="T22" fmla="*/ 185 w 571"/>
                <a:gd name="T23" fmla="*/ 74 h 410"/>
                <a:gd name="T24" fmla="*/ 154 w 571"/>
                <a:gd name="T25" fmla="*/ 50 h 410"/>
                <a:gd name="T26" fmla="*/ 95 w 571"/>
                <a:gd name="T27" fmla="*/ 5 h 410"/>
                <a:gd name="T28" fmla="*/ 64 w 571"/>
                <a:gd name="T29" fmla="*/ 17 h 410"/>
                <a:gd name="T30" fmla="*/ 67 w 571"/>
                <a:gd name="T31" fmla="*/ 26 h 410"/>
                <a:gd name="T32" fmla="*/ 76 w 571"/>
                <a:gd name="T33" fmla="*/ 55 h 410"/>
                <a:gd name="T34" fmla="*/ 97 w 571"/>
                <a:gd name="T35" fmla="*/ 83 h 410"/>
                <a:gd name="T36" fmla="*/ 107 w 571"/>
                <a:gd name="T37" fmla="*/ 97 h 410"/>
                <a:gd name="T38" fmla="*/ 90 w 571"/>
                <a:gd name="T39" fmla="*/ 111 h 410"/>
                <a:gd name="T40" fmla="*/ 74 w 571"/>
                <a:gd name="T41" fmla="*/ 128 h 410"/>
                <a:gd name="T42" fmla="*/ 69 w 571"/>
                <a:gd name="T43" fmla="*/ 133 h 410"/>
                <a:gd name="T44" fmla="*/ 88 w 571"/>
                <a:gd name="T45" fmla="*/ 140 h 410"/>
                <a:gd name="T46" fmla="*/ 95 w 571"/>
                <a:gd name="T47" fmla="*/ 159 h 410"/>
                <a:gd name="T48" fmla="*/ 76 w 571"/>
                <a:gd name="T49" fmla="*/ 168 h 410"/>
                <a:gd name="T50" fmla="*/ 100 w 571"/>
                <a:gd name="T51" fmla="*/ 192 h 410"/>
                <a:gd name="T52" fmla="*/ 126 w 571"/>
                <a:gd name="T53" fmla="*/ 208 h 410"/>
                <a:gd name="T54" fmla="*/ 140 w 571"/>
                <a:gd name="T55" fmla="*/ 232 h 410"/>
                <a:gd name="T56" fmla="*/ 116 w 571"/>
                <a:gd name="T57" fmla="*/ 234 h 410"/>
                <a:gd name="T58" fmla="*/ 104 w 571"/>
                <a:gd name="T59" fmla="*/ 237 h 410"/>
                <a:gd name="T60" fmla="*/ 69 w 571"/>
                <a:gd name="T61" fmla="*/ 251 h 410"/>
                <a:gd name="T62" fmla="*/ 7 w 571"/>
                <a:gd name="T63" fmla="*/ 291 h 410"/>
                <a:gd name="T64" fmla="*/ 5 w 571"/>
                <a:gd name="T65" fmla="*/ 327 h 410"/>
                <a:gd name="T66" fmla="*/ 17 w 571"/>
                <a:gd name="T67" fmla="*/ 350 h 410"/>
                <a:gd name="T68" fmla="*/ 26 w 571"/>
                <a:gd name="T69" fmla="*/ 381 h 410"/>
                <a:gd name="T70" fmla="*/ 76 w 571"/>
                <a:gd name="T71" fmla="*/ 374 h 410"/>
                <a:gd name="T72" fmla="*/ 95 w 571"/>
                <a:gd name="T73" fmla="*/ 388 h 410"/>
                <a:gd name="T74" fmla="*/ 100 w 571"/>
                <a:gd name="T75" fmla="*/ 384 h 410"/>
                <a:gd name="T76" fmla="*/ 116 w 571"/>
                <a:gd name="T77" fmla="*/ 388 h 410"/>
                <a:gd name="T78" fmla="*/ 135 w 571"/>
                <a:gd name="T79" fmla="*/ 410 h 410"/>
                <a:gd name="T80" fmla="*/ 154 w 571"/>
                <a:gd name="T81" fmla="*/ 400 h 410"/>
                <a:gd name="T82" fmla="*/ 178 w 571"/>
                <a:gd name="T83" fmla="*/ 393 h 410"/>
                <a:gd name="T84" fmla="*/ 211 w 571"/>
                <a:gd name="T85" fmla="*/ 398 h 410"/>
                <a:gd name="T86" fmla="*/ 249 w 571"/>
                <a:gd name="T87" fmla="*/ 384 h 410"/>
                <a:gd name="T88" fmla="*/ 268 w 571"/>
                <a:gd name="T89" fmla="*/ 372 h 410"/>
                <a:gd name="T90" fmla="*/ 289 w 571"/>
                <a:gd name="T91" fmla="*/ 350 h 410"/>
                <a:gd name="T92" fmla="*/ 320 w 571"/>
                <a:gd name="T93" fmla="*/ 360 h 410"/>
                <a:gd name="T94" fmla="*/ 341 w 571"/>
                <a:gd name="T95" fmla="*/ 388 h 410"/>
                <a:gd name="T96" fmla="*/ 362 w 571"/>
                <a:gd name="T97" fmla="*/ 391 h 410"/>
                <a:gd name="T98" fmla="*/ 398 w 571"/>
                <a:gd name="T99" fmla="*/ 374 h 410"/>
                <a:gd name="T100" fmla="*/ 429 w 571"/>
                <a:gd name="T101" fmla="*/ 369 h 410"/>
                <a:gd name="T102" fmla="*/ 436 w 571"/>
                <a:gd name="T103" fmla="*/ 322 h 410"/>
                <a:gd name="T104" fmla="*/ 462 w 571"/>
                <a:gd name="T105" fmla="*/ 296 h 410"/>
                <a:gd name="T106" fmla="*/ 483 w 571"/>
                <a:gd name="T107" fmla="*/ 282 h 410"/>
                <a:gd name="T108" fmla="*/ 516 w 571"/>
                <a:gd name="T109" fmla="*/ 291 h 410"/>
                <a:gd name="T110" fmla="*/ 512 w 571"/>
                <a:gd name="T111" fmla="*/ 275 h 410"/>
                <a:gd name="T112" fmla="*/ 512 w 571"/>
                <a:gd name="T113" fmla="*/ 265 h 410"/>
                <a:gd name="T114" fmla="*/ 535 w 571"/>
                <a:gd name="T115" fmla="*/ 258 h 410"/>
                <a:gd name="T116" fmla="*/ 542 w 571"/>
                <a:gd name="T117" fmla="*/ 237 h 410"/>
                <a:gd name="T118" fmla="*/ 514 w 571"/>
                <a:gd name="T119" fmla="*/ 211 h 410"/>
                <a:gd name="T120" fmla="*/ 516 w 571"/>
                <a:gd name="T121" fmla="*/ 199 h 410"/>
                <a:gd name="T122" fmla="*/ 542 w 571"/>
                <a:gd name="T123" fmla="*/ 173 h 410"/>
                <a:gd name="T124" fmla="*/ 571 w 571"/>
                <a:gd name="T125" fmla="*/ 1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1" h="410">
                  <a:moveTo>
                    <a:pt x="571" y="149"/>
                  </a:moveTo>
                  <a:lnTo>
                    <a:pt x="571" y="147"/>
                  </a:lnTo>
                  <a:lnTo>
                    <a:pt x="571" y="147"/>
                  </a:lnTo>
                  <a:lnTo>
                    <a:pt x="568" y="145"/>
                  </a:lnTo>
                  <a:lnTo>
                    <a:pt x="566" y="145"/>
                  </a:lnTo>
                  <a:lnTo>
                    <a:pt x="566" y="145"/>
                  </a:lnTo>
                  <a:lnTo>
                    <a:pt x="566" y="142"/>
                  </a:lnTo>
                  <a:lnTo>
                    <a:pt x="566" y="142"/>
                  </a:lnTo>
                  <a:lnTo>
                    <a:pt x="566" y="142"/>
                  </a:lnTo>
                  <a:lnTo>
                    <a:pt x="568" y="140"/>
                  </a:lnTo>
                  <a:lnTo>
                    <a:pt x="568" y="140"/>
                  </a:lnTo>
                  <a:lnTo>
                    <a:pt x="568" y="140"/>
                  </a:lnTo>
                  <a:lnTo>
                    <a:pt x="568" y="140"/>
                  </a:lnTo>
                  <a:lnTo>
                    <a:pt x="568" y="137"/>
                  </a:lnTo>
                  <a:lnTo>
                    <a:pt x="564" y="135"/>
                  </a:lnTo>
                  <a:lnTo>
                    <a:pt x="564" y="133"/>
                  </a:lnTo>
                  <a:lnTo>
                    <a:pt x="561" y="133"/>
                  </a:lnTo>
                  <a:lnTo>
                    <a:pt x="561" y="133"/>
                  </a:lnTo>
                  <a:lnTo>
                    <a:pt x="559" y="130"/>
                  </a:lnTo>
                  <a:lnTo>
                    <a:pt x="559" y="130"/>
                  </a:lnTo>
                  <a:lnTo>
                    <a:pt x="559" y="130"/>
                  </a:lnTo>
                  <a:lnTo>
                    <a:pt x="559" y="130"/>
                  </a:lnTo>
                  <a:lnTo>
                    <a:pt x="559" y="128"/>
                  </a:lnTo>
                  <a:lnTo>
                    <a:pt x="561" y="126"/>
                  </a:lnTo>
                  <a:lnTo>
                    <a:pt x="561" y="126"/>
                  </a:lnTo>
                  <a:lnTo>
                    <a:pt x="559" y="123"/>
                  </a:lnTo>
                  <a:lnTo>
                    <a:pt x="554" y="126"/>
                  </a:lnTo>
                  <a:lnTo>
                    <a:pt x="552" y="126"/>
                  </a:lnTo>
                  <a:lnTo>
                    <a:pt x="552" y="128"/>
                  </a:lnTo>
                  <a:lnTo>
                    <a:pt x="549" y="126"/>
                  </a:lnTo>
                  <a:lnTo>
                    <a:pt x="547" y="126"/>
                  </a:lnTo>
                  <a:lnTo>
                    <a:pt x="547" y="128"/>
                  </a:lnTo>
                  <a:lnTo>
                    <a:pt x="547" y="130"/>
                  </a:lnTo>
                  <a:lnTo>
                    <a:pt x="547" y="130"/>
                  </a:lnTo>
                  <a:lnTo>
                    <a:pt x="547" y="130"/>
                  </a:lnTo>
                  <a:lnTo>
                    <a:pt x="545" y="137"/>
                  </a:lnTo>
                  <a:lnTo>
                    <a:pt x="542" y="142"/>
                  </a:lnTo>
                  <a:lnTo>
                    <a:pt x="538" y="147"/>
                  </a:lnTo>
                  <a:lnTo>
                    <a:pt x="533" y="147"/>
                  </a:lnTo>
                  <a:lnTo>
                    <a:pt x="533" y="147"/>
                  </a:lnTo>
                  <a:lnTo>
                    <a:pt x="528" y="145"/>
                  </a:lnTo>
                  <a:lnTo>
                    <a:pt x="528" y="142"/>
                  </a:lnTo>
                  <a:lnTo>
                    <a:pt x="526" y="142"/>
                  </a:lnTo>
                  <a:lnTo>
                    <a:pt x="526" y="140"/>
                  </a:lnTo>
                  <a:lnTo>
                    <a:pt x="526" y="137"/>
                  </a:lnTo>
                  <a:lnTo>
                    <a:pt x="526" y="137"/>
                  </a:lnTo>
                  <a:lnTo>
                    <a:pt x="521" y="135"/>
                  </a:lnTo>
                  <a:lnTo>
                    <a:pt x="521" y="135"/>
                  </a:lnTo>
                  <a:lnTo>
                    <a:pt x="519" y="135"/>
                  </a:lnTo>
                  <a:lnTo>
                    <a:pt x="516" y="140"/>
                  </a:lnTo>
                  <a:lnTo>
                    <a:pt x="514" y="140"/>
                  </a:lnTo>
                  <a:lnTo>
                    <a:pt x="512" y="137"/>
                  </a:lnTo>
                  <a:lnTo>
                    <a:pt x="509" y="137"/>
                  </a:lnTo>
                  <a:lnTo>
                    <a:pt x="509" y="137"/>
                  </a:lnTo>
                  <a:lnTo>
                    <a:pt x="509" y="140"/>
                  </a:lnTo>
                  <a:lnTo>
                    <a:pt x="507" y="142"/>
                  </a:lnTo>
                  <a:lnTo>
                    <a:pt x="505" y="142"/>
                  </a:lnTo>
                  <a:lnTo>
                    <a:pt x="505" y="142"/>
                  </a:lnTo>
                  <a:lnTo>
                    <a:pt x="502" y="142"/>
                  </a:lnTo>
                  <a:lnTo>
                    <a:pt x="500" y="140"/>
                  </a:lnTo>
                  <a:lnTo>
                    <a:pt x="497" y="142"/>
                  </a:lnTo>
                  <a:lnTo>
                    <a:pt x="497" y="142"/>
                  </a:lnTo>
                  <a:lnTo>
                    <a:pt x="493" y="145"/>
                  </a:lnTo>
                  <a:lnTo>
                    <a:pt x="490" y="147"/>
                  </a:lnTo>
                  <a:lnTo>
                    <a:pt x="486" y="145"/>
                  </a:lnTo>
                  <a:lnTo>
                    <a:pt x="476" y="140"/>
                  </a:lnTo>
                  <a:lnTo>
                    <a:pt x="474" y="140"/>
                  </a:lnTo>
                  <a:lnTo>
                    <a:pt x="469" y="140"/>
                  </a:lnTo>
                  <a:lnTo>
                    <a:pt x="467" y="142"/>
                  </a:lnTo>
                  <a:lnTo>
                    <a:pt x="462" y="142"/>
                  </a:lnTo>
                  <a:lnTo>
                    <a:pt x="462" y="145"/>
                  </a:lnTo>
                  <a:lnTo>
                    <a:pt x="460" y="149"/>
                  </a:lnTo>
                  <a:lnTo>
                    <a:pt x="457" y="152"/>
                  </a:lnTo>
                  <a:lnTo>
                    <a:pt x="457" y="152"/>
                  </a:lnTo>
                  <a:lnTo>
                    <a:pt x="452" y="149"/>
                  </a:lnTo>
                  <a:lnTo>
                    <a:pt x="450" y="147"/>
                  </a:lnTo>
                  <a:lnTo>
                    <a:pt x="450" y="145"/>
                  </a:lnTo>
                  <a:lnTo>
                    <a:pt x="448" y="145"/>
                  </a:lnTo>
                  <a:lnTo>
                    <a:pt x="448" y="142"/>
                  </a:lnTo>
                  <a:lnTo>
                    <a:pt x="443" y="145"/>
                  </a:lnTo>
                  <a:lnTo>
                    <a:pt x="438" y="145"/>
                  </a:lnTo>
                  <a:lnTo>
                    <a:pt x="433" y="142"/>
                  </a:lnTo>
                  <a:lnTo>
                    <a:pt x="431" y="140"/>
                  </a:lnTo>
                  <a:lnTo>
                    <a:pt x="429" y="135"/>
                  </a:lnTo>
                  <a:lnTo>
                    <a:pt x="429" y="130"/>
                  </a:lnTo>
                  <a:lnTo>
                    <a:pt x="429" y="130"/>
                  </a:lnTo>
                  <a:lnTo>
                    <a:pt x="429" y="130"/>
                  </a:lnTo>
                  <a:lnTo>
                    <a:pt x="426" y="126"/>
                  </a:lnTo>
                  <a:lnTo>
                    <a:pt x="426" y="123"/>
                  </a:lnTo>
                  <a:lnTo>
                    <a:pt x="426" y="121"/>
                  </a:lnTo>
                  <a:lnTo>
                    <a:pt x="426" y="121"/>
                  </a:lnTo>
                  <a:lnTo>
                    <a:pt x="424" y="121"/>
                  </a:lnTo>
                  <a:lnTo>
                    <a:pt x="422" y="126"/>
                  </a:lnTo>
                  <a:lnTo>
                    <a:pt x="419" y="126"/>
                  </a:lnTo>
                  <a:lnTo>
                    <a:pt x="415" y="128"/>
                  </a:lnTo>
                  <a:lnTo>
                    <a:pt x="412" y="130"/>
                  </a:lnTo>
                  <a:lnTo>
                    <a:pt x="407" y="130"/>
                  </a:lnTo>
                  <a:lnTo>
                    <a:pt x="407" y="135"/>
                  </a:lnTo>
                  <a:lnTo>
                    <a:pt x="405" y="137"/>
                  </a:lnTo>
                  <a:lnTo>
                    <a:pt x="403" y="140"/>
                  </a:lnTo>
                  <a:lnTo>
                    <a:pt x="398" y="140"/>
                  </a:lnTo>
                  <a:lnTo>
                    <a:pt x="398" y="140"/>
                  </a:lnTo>
                  <a:lnTo>
                    <a:pt x="393" y="137"/>
                  </a:lnTo>
                  <a:lnTo>
                    <a:pt x="393" y="137"/>
                  </a:lnTo>
                  <a:lnTo>
                    <a:pt x="391" y="140"/>
                  </a:lnTo>
                  <a:lnTo>
                    <a:pt x="391" y="140"/>
                  </a:lnTo>
                  <a:lnTo>
                    <a:pt x="389" y="142"/>
                  </a:lnTo>
                  <a:lnTo>
                    <a:pt x="386" y="142"/>
                  </a:lnTo>
                  <a:lnTo>
                    <a:pt x="379" y="137"/>
                  </a:lnTo>
                  <a:lnTo>
                    <a:pt x="372" y="133"/>
                  </a:lnTo>
                  <a:lnTo>
                    <a:pt x="370" y="130"/>
                  </a:lnTo>
                  <a:lnTo>
                    <a:pt x="370" y="130"/>
                  </a:lnTo>
                  <a:lnTo>
                    <a:pt x="367" y="130"/>
                  </a:lnTo>
                  <a:lnTo>
                    <a:pt x="367" y="128"/>
                  </a:lnTo>
                  <a:lnTo>
                    <a:pt x="365" y="128"/>
                  </a:lnTo>
                  <a:lnTo>
                    <a:pt x="362" y="126"/>
                  </a:lnTo>
                  <a:lnTo>
                    <a:pt x="358" y="126"/>
                  </a:lnTo>
                  <a:lnTo>
                    <a:pt x="351" y="121"/>
                  </a:lnTo>
                  <a:lnTo>
                    <a:pt x="348" y="121"/>
                  </a:lnTo>
                  <a:lnTo>
                    <a:pt x="346" y="121"/>
                  </a:lnTo>
                  <a:lnTo>
                    <a:pt x="344" y="121"/>
                  </a:lnTo>
                  <a:lnTo>
                    <a:pt x="344" y="121"/>
                  </a:lnTo>
                  <a:lnTo>
                    <a:pt x="344" y="118"/>
                  </a:lnTo>
                  <a:lnTo>
                    <a:pt x="344" y="118"/>
                  </a:lnTo>
                  <a:lnTo>
                    <a:pt x="341" y="116"/>
                  </a:lnTo>
                  <a:lnTo>
                    <a:pt x="341" y="116"/>
                  </a:lnTo>
                  <a:lnTo>
                    <a:pt x="339" y="116"/>
                  </a:lnTo>
                  <a:lnTo>
                    <a:pt x="334" y="118"/>
                  </a:lnTo>
                  <a:lnTo>
                    <a:pt x="332" y="121"/>
                  </a:lnTo>
                  <a:lnTo>
                    <a:pt x="329" y="121"/>
                  </a:lnTo>
                  <a:lnTo>
                    <a:pt x="329" y="121"/>
                  </a:lnTo>
                  <a:lnTo>
                    <a:pt x="327" y="118"/>
                  </a:lnTo>
                  <a:lnTo>
                    <a:pt x="327" y="118"/>
                  </a:lnTo>
                  <a:lnTo>
                    <a:pt x="327" y="118"/>
                  </a:lnTo>
                  <a:lnTo>
                    <a:pt x="325" y="118"/>
                  </a:lnTo>
                  <a:lnTo>
                    <a:pt x="325" y="118"/>
                  </a:lnTo>
                  <a:lnTo>
                    <a:pt x="325" y="118"/>
                  </a:lnTo>
                  <a:lnTo>
                    <a:pt x="322" y="118"/>
                  </a:lnTo>
                  <a:lnTo>
                    <a:pt x="320" y="118"/>
                  </a:lnTo>
                  <a:lnTo>
                    <a:pt x="320" y="116"/>
                  </a:lnTo>
                  <a:lnTo>
                    <a:pt x="313" y="111"/>
                  </a:lnTo>
                  <a:lnTo>
                    <a:pt x="308" y="111"/>
                  </a:lnTo>
                  <a:lnTo>
                    <a:pt x="306" y="111"/>
                  </a:lnTo>
                  <a:lnTo>
                    <a:pt x="301" y="111"/>
                  </a:lnTo>
                  <a:lnTo>
                    <a:pt x="301" y="114"/>
                  </a:lnTo>
                  <a:lnTo>
                    <a:pt x="291" y="121"/>
                  </a:lnTo>
                  <a:lnTo>
                    <a:pt x="289" y="121"/>
                  </a:lnTo>
                  <a:lnTo>
                    <a:pt x="287" y="123"/>
                  </a:lnTo>
                  <a:lnTo>
                    <a:pt x="287" y="121"/>
                  </a:lnTo>
                  <a:lnTo>
                    <a:pt x="287" y="121"/>
                  </a:lnTo>
                  <a:lnTo>
                    <a:pt x="287" y="118"/>
                  </a:lnTo>
                  <a:lnTo>
                    <a:pt x="287" y="118"/>
                  </a:lnTo>
                  <a:lnTo>
                    <a:pt x="287" y="118"/>
                  </a:lnTo>
                  <a:lnTo>
                    <a:pt x="284" y="118"/>
                  </a:lnTo>
                  <a:lnTo>
                    <a:pt x="284" y="118"/>
                  </a:lnTo>
                  <a:lnTo>
                    <a:pt x="282" y="118"/>
                  </a:lnTo>
                  <a:lnTo>
                    <a:pt x="277" y="114"/>
                  </a:lnTo>
                  <a:lnTo>
                    <a:pt x="275" y="111"/>
                  </a:lnTo>
                  <a:lnTo>
                    <a:pt x="273" y="107"/>
                  </a:lnTo>
                  <a:lnTo>
                    <a:pt x="275" y="97"/>
                  </a:lnTo>
                  <a:lnTo>
                    <a:pt x="273" y="92"/>
                  </a:lnTo>
                  <a:lnTo>
                    <a:pt x="273" y="90"/>
                  </a:lnTo>
                  <a:lnTo>
                    <a:pt x="263" y="85"/>
                  </a:lnTo>
                  <a:lnTo>
                    <a:pt x="261" y="85"/>
                  </a:lnTo>
                  <a:lnTo>
                    <a:pt x="251" y="88"/>
                  </a:lnTo>
                  <a:lnTo>
                    <a:pt x="246" y="92"/>
                  </a:lnTo>
                  <a:lnTo>
                    <a:pt x="244" y="95"/>
                  </a:lnTo>
                  <a:lnTo>
                    <a:pt x="242" y="95"/>
                  </a:lnTo>
                  <a:lnTo>
                    <a:pt x="239" y="95"/>
                  </a:lnTo>
                  <a:lnTo>
                    <a:pt x="237" y="95"/>
                  </a:lnTo>
                  <a:lnTo>
                    <a:pt x="235" y="95"/>
                  </a:lnTo>
                  <a:lnTo>
                    <a:pt x="235" y="97"/>
                  </a:lnTo>
                  <a:lnTo>
                    <a:pt x="232" y="97"/>
                  </a:lnTo>
                  <a:lnTo>
                    <a:pt x="232" y="100"/>
                  </a:lnTo>
                  <a:lnTo>
                    <a:pt x="228" y="100"/>
                  </a:lnTo>
                  <a:lnTo>
                    <a:pt x="225" y="100"/>
                  </a:lnTo>
                  <a:lnTo>
                    <a:pt x="216" y="97"/>
                  </a:lnTo>
                  <a:lnTo>
                    <a:pt x="211" y="95"/>
                  </a:lnTo>
                  <a:lnTo>
                    <a:pt x="211" y="90"/>
                  </a:lnTo>
                  <a:lnTo>
                    <a:pt x="211" y="85"/>
                  </a:lnTo>
                  <a:lnTo>
                    <a:pt x="206" y="83"/>
                  </a:lnTo>
                  <a:lnTo>
                    <a:pt x="204" y="83"/>
                  </a:lnTo>
                  <a:lnTo>
                    <a:pt x="197" y="88"/>
                  </a:lnTo>
                  <a:lnTo>
                    <a:pt x="194" y="85"/>
                  </a:lnTo>
                  <a:lnTo>
                    <a:pt x="194" y="85"/>
                  </a:lnTo>
                  <a:lnTo>
                    <a:pt x="194" y="83"/>
                  </a:lnTo>
                  <a:lnTo>
                    <a:pt x="192" y="81"/>
                  </a:lnTo>
                  <a:lnTo>
                    <a:pt x="192" y="81"/>
                  </a:lnTo>
                  <a:lnTo>
                    <a:pt x="190" y="81"/>
                  </a:lnTo>
                  <a:lnTo>
                    <a:pt x="187" y="81"/>
                  </a:lnTo>
                  <a:lnTo>
                    <a:pt x="187" y="78"/>
                  </a:lnTo>
                  <a:lnTo>
                    <a:pt x="185" y="74"/>
                  </a:lnTo>
                  <a:lnTo>
                    <a:pt x="185" y="71"/>
                  </a:lnTo>
                  <a:lnTo>
                    <a:pt x="183" y="71"/>
                  </a:lnTo>
                  <a:lnTo>
                    <a:pt x="175" y="69"/>
                  </a:lnTo>
                  <a:lnTo>
                    <a:pt x="173" y="66"/>
                  </a:lnTo>
                  <a:lnTo>
                    <a:pt x="173" y="66"/>
                  </a:lnTo>
                  <a:lnTo>
                    <a:pt x="171" y="64"/>
                  </a:lnTo>
                  <a:lnTo>
                    <a:pt x="171" y="64"/>
                  </a:lnTo>
                  <a:lnTo>
                    <a:pt x="168" y="66"/>
                  </a:lnTo>
                  <a:lnTo>
                    <a:pt x="166" y="66"/>
                  </a:lnTo>
                  <a:lnTo>
                    <a:pt x="166" y="66"/>
                  </a:lnTo>
                  <a:lnTo>
                    <a:pt x="152" y="62"/>
                  </a:lnTo>
                  <a:lnTo>
                    <a:pt x="149" y="62"/>
                  </a:lnTo>
                  <a:lnTo>
                    <a:pt x="149" y="59"/>
                  </a:lnTo>
                  <a:lnTo>
                    <a:pt x="149" y="57"/>
                  </a:lnTo>
                  <a:lnTo>
                    <a:pt x="152" y="52"/>
                  </a:lnTo>
                  <a:lnTo>
                    <a:pt x="154" y="50"/>
                  </a:lnTo>
                  <a:lnTo>
                    <a:pt x="154" y="45"/>
                  </a:lnTo>
                  <a:lnTo>
                    <a:pt x="154" y="40"/>
                  </a:lnTo>
                  <a:lnTo>
                    <a:pt x="152" y="36"/>
                  </a:lnTo>
                  <a:lnTo>
                    <a:pt x="149" y="31"/>
                  </a:lnTo>
                  <a:lnTo>
                    <a:pt x="147" y="26"/>
                  </a:lnTo>
                  <a:lnTo>
                    <a:pt x="145" y="24"/>
                  </a:lnTo>
                  <a:lnTo>
                    <a:pt x="112" y="19"/>
                  </a:lnTo>
                  <a:lnTo>
                    <a:pt x="109" y="17"/>
                  </a:lnTo>
                  <a:lnTo>
                    <a:pt x="107" y="14"/>
                  </a:lnTo>
                  <a:lnTo>
                    <a:pt x="104" y="12"/>
                  </a:lnTo>
                  <a:lnTo>
                    <a:pt x="104" y="10"/>
                  </a:lnTo>
                  <a:lnTo>
                    <a:pt x="100" y="10"/>
                  </a:lnTo>
                  <a:lnTo>
                    <a:pt x="100" y="10"/>
                  </a:lnTo>
                  <a:lnTo>
                    <a:pt x="97" y="7"/>
                  </a:lnTo>
                  <a:lnTo>
                    <a:pt x="97" y="5"/>
                  </a:lnTo>
                  <a:lnTo>
                    <a:pt x="95" y="5"/>
                  </a:lnTo>
                  <a:lnTo>
                    <a:pt x="93" y="5"/>
                  </a:lnTo>
                  <a:lnTo>
                    <a:pt x="93" y="2"/>
                  </a:lnTo>
                  <a:lnTo>
                    <a:pt x="93" y="0"/>
                  </a:lnTo>
                  <a:lnTo>
                    <a:pt x="90" y="0"/>
                  </a:lnTo>
                  <a:lnTo>
                    <a:pt x="88" y="0"/>
                  </a:lnTo>
                  <a:lnTo>
                    <a:pt x="81" y="7"/>
                  </a:lnTo>
                  <a:lnTo>
                    <a:pt x="78" y="10"/>
                  </a:lnTo>
                  <a:lnTo>
                    <a:pt x="76" y="10"/>
                  </a:lnTo>
                  <a:lnTo>
                    <a:pt x="71" y="10"/>
                  </a:lnTo>
                  <a:lnTo>
                    <a:pt x="69" y="10"/>
                  </a:lnTo>
                  <a:lnTo>
                    <a:pt x="69" y="10"/>
                  </a:lnTo>
                  <a:lnTo>
                    <a:pt x="67" y="10"/>
                  </a:lnTo>
                  <a:lnTo>
                    <a:pt x="62" y="10"/>
                  </a:lnTo>
                  <a:lnTo>
                    <a:pt x="59" y="10"/>
                  </a:lnTo>
                  <a:lnTo>
                    <a:pt x="59" y="12"/>
                  </a:lnTo>
                  <a:lnTo>
                    <a:pt x="64" y="17"/>
                  </a:lnTo>
                  <a:lnTo>
                    <a:pt x="64" y="17"/>
                  </a:lnTo>
                  <a:lnTo>
                    <a:pt x="64" y="19"/>
                  </a:lnTo>
                  <a:lnTo>
                    <a:pt x="64" y="19"/>
                  </a:lnTo>
                  <a:lnTo>
                    <a:pt x="62" y="21"/>
                  </a:lnTo>
                  <a:lnTo>
                    <a:pt x="62" y="21"/>
                  </a:lnTo>
                  <a:lnTo>
                    <a:pt x="62" y="21"/>
                  </a:lnTo>
                  <a:lnTo>
                    <a:pt x="62" y="21"/>
                  </a:lnTo>
                  <a:lnTo>
                    <a:pt x="62" y="21"/>
                  </a:lnTo>
                  <a:lnTo>
                    <a:pt x="62" y="24"/>
                  </a:lnTo>
                  <a:lnTo>
                    <a:pt x="62" y="24"/>
                  </a:lnTo>
                  <a:lnTo>
                    <a:pt x="62" y="24"/>
                  </a:lnTo>
                  <a:lnTo>
                    <a:pt x="62" y="24"/>
                  </a:lnTo>
                  <a:lnTo>
                    <a:pt x="64" y="24"/>
                  </a:lnTo>
                  <a:lnTo>
                    <a:pt x="67" y="24"/>
                  </a:lnTo>
                  <a:lnTo>
                    <a:pt x="67" y="24"/>
                  </a:lnTo>
                  <a:lnTo>
                    <a:pt x="67" y="26"/>
                  </a:lnTo>
                  <a:lnTo>
                    <a:pt x="64" y="29"/>
                  </a:lnTo>
                  <a:lnTo>
                    <a:pt x="64" y="31"/>
                  </a:lnTo>
                  <a:lnTo>
                    <a:pt x="67" y="31"/>
                  </a:lnTo>
                  <a:lnTo>
                    <a:pt x="67" y="33"/>
                  </a:lnTo>
                  <a:lnTo>
                    <a:pt x="69" y="33"/>
                  </a:lnTo>
                  <a:lnTo>
                    <a:pt x="69" y="36"/>
                  </a:lnTo>
                  <a:lnTo>
                    <a:pt x="69" y="36"/>
                  </a:lnTo>
                  <a:lnTo>
                    <a:pt x="71" y="38"/>
                  </a:lnTo>
                  <a:lnTo>
                    <a:pt x="71" y="40"/>
                  </a:lnTo>
                  <a:lnTo>
                    <a:pt x="71" y="43"/>
                  </a:lnTo>
                  <a:lnTo>
                    <a:pt x="71" y="45"/>
                  </a:lnTo>
                  <a:lnTo>
                    <a:pt x="71" y="47"/>
                  </a:lnTo>
                  <a:lnTo>
                    <a:pt x="71" y="47"/>
                  </a:lnTo>
                  <a:lnTo>
                    <a:pt x="76" y="50"/>
                  </a:lnTo>
                  <a:lnTo>
                    <a:pt x="76" y="52"/>
                  </a:lnTo>
                  <a:lnTo>
                    <a:pt x="76" y="55"/>
                  </a:lnTo>
                  <a:lnTo>
                    <a:pt x="78" y="57"/>
                  </a:lnTo>
                  <a:lnTo>
                    <a:pt x="81" y="57"/>
                  </a:lnTo>
                  <a:lnTo>
                    <a:pt x="81" y="59"/>
                  </a:lnTo>
                  <a:lnTo>
                    <a:pt x="81" y="62"/>
                  </a:lnTo>
                  <a:lnTo>
                    <a:pt x="81" y="62"/>
                  </a:lnTo>
                  <a:lnTo>
                    <a:pt x="81" y="66"/>
                  </a:lnTo>
                  <a:lnTo>
                    <a:pt x="81" y="66"/>
                  </a:lnTo>
                  <a:lnTo>
                    <a:pt x="86" y="74"/>
                  </a:lnTo>
                  <a:lnTo>
                    <a:pt x="86" y="76"/>
                  </a:lnTo>
                  <a:lnTo>
                    <a:pt x="88" y="78"/>
                  </a:lnTo>
                  <a:lnTo>
                    <a:pt x="90" y="78"/>
                  </a:lnTo>
                  <a:lnTo>
                    <a:pt x="90" y="78"/>
                  </a:lnTo>
                  <a:lnTo>
                    <a:pt x="93" y="81"/>
                  </a:lnTo>
                  <a:lnTo>
                    <a:pt x="95" y="83"/>
                  </a:lnTo>
                  <a:lnTo>
                    <a:pt x="97" y="83"/>
                  </a:lnTo>
                  <a:lnTo>
                    <a:pt x="97" y="83"/>
                  </a:lnTo>
                  <a:lnTo>
                    <a:pt x="97" y="81"/>
                  </a:lnTo>
                  <a:lnTo>
                    <a:pt x="100" y="81"/>
                  </a:lnTo>
                  <a:lnTo>
                    <a:pt x="100" y="81"/>
                  </a:lnTo>
                  <a:lnTo>
                    <a:pt x="100" y="81"/>
                  </a:lnTo>
                  <a:lnTo>
                    <a:pt x="102" y="81"/>
                  </a:lnTo>
                  <a:lnTo>
                    <a:pt x="102" y="81"/>
                  </a:lnTo>
                  <a:lnTo>
                    <a:pt x="104" y="81"/>
                  </a:lnTo>
                  <a:lnTo>
                    <a:pt x="104" y="81"/>
                  </a:lnTo>
                  <a:lnTo>
                    <a:pt x="107" y="83"/>
                  </a:lnTo>
                  <a:lnTo>
                    <a:pt x="107" y="85"/>
                  </a:lnTo>
                  <a:lnTo>
                    <a:pt x="107" y="88"/>
                  </a:lnTo>
                  <a:lnTo>
                    <a:pt x="107" y="90"/>
                  </a:lnTo>
                  <a:lnTo>
                    <a:pt x="107" y="95"/>
                  </a:lnTo>
                  <a:lnTo>
                    <a:pt x="107" y="97"/>
                  </a:lnTo>
                  <a:lnTo>
                    <a:pt x="107" y="97"/>
                  </a:lnTo>
                  <a:lnTo>
                    <a:pt x="107" y="97"/>
                  </a:lnTo>
                  <a:lnTo>
                    <a:pt x="109" y="97"/>
                  </a:lnTo>
                  <a:lnTo>
                    <a:pt x="112" y="97"/>
                  </a:lnTo>
                  <a:lnTo>
                    <a:pt x="112" y="100"/>
                  </a:lnTo>
                  <a:lnTo>
                    <a:pt x="114" y="100"/>
                  </a:lnTo>
                  <a:lnTo>
                    <a:pt x="121" y="109"/>
                  </a:lnTo>
                  <a:lnTo>
                    <a:pt x="123" y="109"/>
                  </a:lnTo>
                  <a:lnTo>
                    <a:pt x="123" y="109"/>
                  </a:lnTo>
                  <a:lnTo>
                    <a:pt x="123" y="111"/>
                  </a:lnTo>
                  <a:lnTo>
                    <a:pt x="123" y="111"/>
                  </a:lnTo>
                  <a:lnTo>
                    <a:pt x="121" y="111"/>
                  </a:lnTo>
                  <a:lnTo>
                    <a:pt x="104" y="114"/>
                  </a:lnTo>
                  <a:lnTo>
                    <a:pt x="100" y="111"/>
                  </a:lnTo>
                  <a:lnTo>
                    <a:pt x="97" y="111"/>
                  </a:lnTo>
                  <a:lnTo>
                    <a:pt x="95" y="111"/>
                  </a:lnTo>
                  <a:lnTo>
                    <a:pt x="95" y="111"/>
                  </a:lnTo>
                  <a:lnTo>
                    <a:pt x="90" y="111"/>
                  </a:lnTo>
                  <a:lnTo>
                    <a:pt x="90" y="111"/>
                  </a:lnTo>
                  <a:lnTo>
                    <a:pt x="88" y="111"/>
                  </a:lnTo>
                  <a:lnTo>
                    <a:pt x="88" y="114"/>
                  </a:lnTo>
                  <a:lnTo>
                    <a:pt x="88" y="114"/>
                  </a:lnTo>
                  <a:lnTo>
                    <a:pt x="86" y="118"/>
                  </a:lnTo>
                  <a:lnTo>
                    <a:pt x="86" y="121"/>
                  </a:lnTo>
                  <a:lnTo>
                    <a:pt x="86" y="121"/>
                  </a:lnTo>
                  <a:lnTo>
                    <a:pt x="83" y="123"/>
                  </a:lnTo>
                  <a:lnTo>
                    <a:pt x="83" y="123"/>
                  </a:lnTo>
                  <a:lnTo>
                    <a:pt x="83" y="123"/>
                  </a:lnTo>
                  <a:lnTo>
                    <a:pt x="78" y="126"/>
                  </a:lnTo>
                  <a:lnTo>
                    <a:pt x="76" y="126"/>
                  </a:lnTo>
                  <a:lnTo>
                    <a:pt x="76" y="126"/>
                  </a:lnTo>
                  <a:lnTo>
                    <a:pt x="76" y="126"/>
                  </a:lnTo>
                  <a:lnTo>
                    <a:pt x="74" y="128"/>
                  </a:lnTo>
                  <a:lnTo>
                    <a:pt x="74" y="128"/>
                  </a:lnTo>
                  <a:lnTo>
                    <a:pt x="74" y="128"/>
                  </a:lnTo>
                  <a:lnTo>
                    <a:pt x="74" y="128"/>
                  </a:lnTo>
                  <a:lnTo>
                    <a:pt x="74" y="128"/>
                  </a:lnTo>
                  <a:lnTo>
                    <a:pt x="74" y="128"/>
                  </a:lnTo>
                  <a:lnTo>
                    <a:pt x="74" y="126"/>
                  </a:lnTo>
                  <a:lnTo>
                    <a:pt x="71" y="126"/>
                  </a:lnTo>
                  <a:lnTo>
                    <a:pt x="71" y="126"/>
                  </a:lnTo>
                  <a:lnTo>
                    <a:pt x="71" y="123"/>
                  </a:lnTo>
                  <a:lnTo>
                    <a:pt x="71" y="123"/>
                  </a:lnTo>
                  <a:lnTo>
                    <a:pt x="71" y="123"/>
                  </a:lnTo>
                  <a:lnTo>
                    <a:pt x="69" y="126"/>
                  </a:lnTo>
                  <a:lnTo>
                    <a:pt x="69" y="126"/>
                  </a:lnTo>
                  <a:lnTo>
                    <a:pt x="69" y="126"/>
                  </a:lnTo>
                  <a:lnTo>
                    <a:pt x="69" y="130"/>
                  </a:lnTo>
                  <a:lnTo>
                    <a:pt x="69" y="130"/>
                  </a:lnTo>
                  <a:lnTo>
                    <a:pt x="69" y="133"/>
                  </a:lnTo>
                  <a:lnTo>
                    <a:pt x="69" y="135"/>
                  </a:lnTo>
                  <a:lnTo>
                    <a:pt x="69" y="135"/>
                  </a:lnTo>
                  <a:lnTo>
                    <a:pt x="71" y="135"/>
                  </a:lnTo>
                  <a:lnTo>
                    <a:pt x="74" y="137"/>
                  </a:lnTo>
                  <a:lnTo>
                    <a:pt x="74" y="137"/>
                  </a:lnTo>
                  <a:lnTo>
                    <a:pt x="76" y="137"/>
                  </a:lnTo>
                  <a:lnTo>
                    <a:pt x="76" y="135"/>
                  </a:lnTo>
                  <a:lnTo>
                    <a:pt x="78" y="135"/>
                  </a:lnTo>
                  <a:lnTo>
                    <a:pt x="78" y="135"/>
                  </a:lnTo>
                  <a:lnTo>
                    <a:pt x="78" y="135"/>
                  </a:lnTo>
                  <a:lnTo>
                    <a:pt x="78" y="135"/>
                  </a:lnTo>
                  <a:lnTo>
                    <a:pt x="81" y="135"/>
                  </a:lnTo>
                  <a:lnTo>
                    <a:pt x="81" y="135"/>
                  </a:lnTo>
                  <a:lnTo>
                    <a:pt x="83" y="135"/>
                  </a:lnTo>
                  <a:lnTo>
                    <a:pt x="86" y="140"/>
                  </a:lnTo>
                  <a:lnTo>
                    <a:pt x="88" y="140"/>
                  </a:lnTo>
                  <a:lnTo>
                    <a:pt x="90" y="142"/>
                  </a:lnTo>
                  <a:lnTo>
                    <a:pt x="97" y="142"/>
                  </a:lnTo>
                  <a:lnTo>
                    <a:pt x="100" y="145"/>
                  </a:lnTo>
                  <a:lnTo>
                    <a:pt x="100" y="145"/>
                  </a:lnTo>
                  <a:lnTo>
                    <a:pt x="100" y="145"/>
                  </a:lnTo>
                  <a:lnTo>
                    <a:pt x="100" y="147"/>
                  </a:lnTo>
                  <a:lnTo>
                    <a:pt x="97" y="152"/>
                  </a:lnTo>
                  <a:lnTo>
                    <a:pt x="97" y="152"/>
                  </a:lnTo>
                  <a:lnTo>
                    <a:pt x="97" y="152"/>
                  </a:lnTo>
                  <a:lnTo>
                    <a:pt x="97" y="154"/>
                  </a:lnTo>
                  <a:lnTo>
                    <a:pt x="100" y="156"/>
                  </a:lnTo>
                  <a:lnTo>
                    <a:pt x="100" y="159"/>
                  </a:lnTo>
                  <a:lnTo>
                    <a:pt x="100" y="159"/>
                  </a:lnTo>
                  <a:lnTo>
                    <a:pt x="97" y="159"/>
                  </a:lnTo>
                  <a:lnTo>
                    <a:pt x="95" y="159"/>
                  </a:lnTo>
                  <a:lnTo>
                    <a:pt x="95" y="159"/>
                  </a:lnTo>
                  <a:lnTo>
                    <a:pt x="93" y="159"/>
                  </a:lnTo>
                  <a:lnTo>
                    <a:pt x="93" y="159"/>
                  </a:lnTo>
                  <a:lnTo>
                    <a:pt x="90" y="159"/>
                  </a:lnTo>
                  <a:lnTo>
                    <a:pt x="90" y="159"/>
                  </a:lnTo>
                  <a:lnTo>
                    <a:pt x="90" y="161"/>
                  </a:lnTo>
                  <a:lnTo>
                    <a:pt x="88" y="161"/>
                  </a:lnTo>
                  <a:lnTo>
                    <a:pt x="88" y="161"/>
                  </a:lnTo>
                  <a:lnTo>
                    <a:pt x="81" y="161"/>
                  </a:lnTo>
                  <a:lnTo>
                    <a:pt x="78" y="163"/>
                  </a:lnTo>
                  <a:lnTo>
                    <a:pt x="78" y="163"/>
                  </a:lnTo>
                  <a:lnTo>
                    <a:pt x="78" y="163"/>
                  </a:lnTo>
                  <a:lnTo>
                    <a:pt x="78" y="163"/>
                  </a:lnTo>
                  <a:lnTo>
                    <a:pt x="76" y="163"/>
                  </a:lnTo>
                  <a:lnTo>
                    <a:pt x="76" y="166"/>
                  </a:lnTo>
                  <a:lnTo>
                    <a:pt x="76" y="166"/>
                  </a:lnTo>
                  <a:lnTo>
                    <a:pt x="76" y="168"/>
                  </a:lnTo>
                  <a:lnTo>
                    <a:pt x="78" y="168"/>
                  </a:lnTo>
                  <a:lnTo>
                    <a:pt x="81" y="171"/>
                  </a:lnTo>
                  <a:lnTo>
                    <a:pt x="83" y="173"/>
                  </a:lnTo>
                  <a:lnTo>
                    <a:pt x="86" y="182"/>
                  </a:lnTo>
                  <a:lnTo>
                    <a:pt x="86" y="182"/>
                  </a:lnTo>
                  <a:lnTo>
                    <a:pt x="88" y="182"/>
                  </a:lnTo>
                  <a:lnTo>
                    <a:pt x="90" y="182"/>
                  </a:lnTo>
                  <a:lnTo>
                    <a:pt x="90" y="182"/>
                  </a:lnTo>
                  <a:lnTo>
                    <a:pt x="93" y="185"/>
                  </a:lnTo>
                  <a:lnTo>
                    <a:pt x="95" y="185"/>
                  </a:lnTo>
                  <a:lnTo>
                    <a:pt x="95" y="187"/>
                  </a:lnTo>
                  <a:lnTo>
                    <a:pt x="97" y="187"/>
                  </a:lnTo>
                  <a:lnTo>
                    <a:pt x="97" y="189"/>
                  </a:lnTo>
                  <a:lnTo>
                    <a:pt x="97" y="192"/>
                  </a:lnTo>
                  <a:lnTo>
                    <a:pt x="100" y="192"/>
                  </a:lnTo>
                  <a:lnTo>
                    <a:pt x="100" y="192"/>
                  </a:lnTo>
                  <a:lnTo>
                    <a:pt x="102" y="192"/>
                  </a:lnTo>
                  <a:lnTo>
                    <a:pt x="102" y="194"/>
                  </a:lnTo>
                  <a:lnTo>
                    <a:pt x="104" y="199"/>
                  </a:lnTo>
                  <a:lnTo>
                    <a:pt x="104" y="199"/>
                  </a:lnTo>
                  <a:lnTo>
                    <a:pt x="104" y="201"/>
                  </a:lnTo>
                  <a:lnTo>
                    <a:pt x="107" y="201"/>
                  </a:lnTo>
                  <a:lnTo>
                    <a:pt x="109" y="204"/>
                  </a:lnTo>
                  <a:lnTo>
                    <a:pt x="109" y="204"/>
                  </a:lnTo>
                  <a:lnTo>
                    <a:pt x="112" y="204"/>
                  </a:lnTo>
                  <a:lnTo>
                    <a:pt x="116" y="201"/>
                  </a:lnTo>
                  <a:lnTo>
                    <a:pt x="119" y="201"/>
                  </a:lnTo>
                  <a:lnTo>
                    <a:pt x="121" y="201"/>
                  </a:lnTo>
                  <a:lnTo>
                    <a:pt x="121" y="204"/>
                  </a:lnTo>
                  <a:lnTo>
                    <a:pt x="123" y="204"/>
                  </a:lnTo>
                  <a:lnTo>
                    <a:pt x="126" y="206"/>
                  </a:lnTo>
                  <a:lnTo>
                    <a:pt x="126" y="208"/>
                  </a:lnTo>
                  <a:lnTo>
                    <a:pt x="126" y="208"/>
                  </a:lnTo>
                  <a:lnTo>
                    <a:pt x="130" y="211"/>
                  </a:lnTo>
                  <a:lnTo>
                    <a:pt x="133" y="211"/>
                  </a:lnTo>
                  <a:lnTo>
                    <a:pt x="135" y="211"/>
                  </a:lnTo>
                  <a:lnTo>
                    <a:pt x="138" y="211"/>
                  </a:lnTo>
                  <a:lnTo>
                    <a:pt x="140" y="213"/>
                  </a:lnTo>
                  <a:lnTo>
                    <a:pt x="147" y="220"/>
                  </a:lnTo>
                  <a:lnTo>
                    <a:pt x="147" y="220"/>
                  </a:lnTo>
                  <a:lnTo>
                    <a:pt x="149" y="223"/>
                  </a:lnTo>
                  <a:lnTo>
                    <a:pt x="147" y="223"/>
                  </a:lnTo>
                  <a:lnTo>
                    <a:pt x="147" y="225"/>
                  </a:lnTo>
                  <a:lnTo>
                    <a:pt x="147" y="227"/>
                  </a:lnTo>
                  <a:lnTo>
                    <a:pt x="147" y="227"/>
                  </a:lnTo>
                  <a:lnTo>
                    <a:pt x="145" y="227"/>
                  </a:lnTo>
                  <a:lnTo>
                    <a:pt x="140" y="232"/>
                  </a:lnTo>
                  <a:lnTo>
                    <a:pt x="140" y="232"/>
                  </a:lnTo>
                  <a:lnTo>
                    <a:pt x="138" y="232"/>
                  </a:lnTo>
                  <a:lnTo>
                    <a:pt x="135" y="232"/>
                  </a:lnTo>
                  <a:lnTo>
                    <a:pt x="133" y="232"/>
                  </a:lnTo>
                  <a:lnTo>
                    <a:pt x="133" y="232"/>
                  </a:lnTo>
                  <a:lnTo>
                    <a:pt x="130" y="232"/>
                  </a:lnTo>
                  <a:lnTo>
                    <a:pt x="128" y="230"/>
                  </a:lnTo>
                  <a:lnTo>
                    <a:pt x="126" y="230"/>
                  </a:lnTo>
                  <a:lnTo>
                    <a:pt x="123" y="225"/>
                  </a:lnTo>
                  <a:lnTo>
                    <a:pt x="121" y="225"/>
                  </a:lnTo>
                  <a:lnTo>
                    <a:pt x="119" y="225"/>
                  </a:lnTo>
                  <a:lnTo>
                    <a:pt x="116" y="225"/>
                  </a:lnTo>
                  <a:lnTo>
                    <a:pt x="116" y="227"/>
                  </a:lnTo>
                  <a:lnTo>
                    <a:pt x="114" y="227"/>
                  </a:lnTo>
                  <a:lnTo>
                    <a:pt x="114" y="230"/>
                  </a:lnTo>
                  <a:lnTo>
                    <a:pt x="116" y="234"/>
                  </a:lnTo>
                  <a:lnTo>
                    <a:pt x="116" y="234"/>
                  </a:lnTo>
                  <a:lnTo>
                    <a:pt x="116" y="234"/>
                  </a:lnTo>
                  <a:lnTo>
                    <a:pt x="116" y="237"/>
                  </a:lnTo>
                  <a:lnTo>
                    <a:pt x="116" y="237"/>
                  </a:lnTo>
                  <a:lnTo>
                    <a:pt x="116" y="237"/>
                  </a:lnTo>
                  <a:lnTo>
                    <a:pt x="116" y="239"/>
                  </a:lnTo>
                  <a:lnTo>
                    <a:pt x="114" y="239"/>
                  </a:lnTo>
                  <a:lnTo>
                    <a:pt x="114" y="239"/>
                  </a:lnTo>
                  <a:lnTo>
                    <a:pt x="112" y="239"/>
                  </a:lnTo>
                  <a:lnTo>
                    <a:pt x="109" y="239"/>
                  </a:lnTo>
                  <a:lnTo>
                    <a:pt x="107" y="239"/>
                  </a:lnTo>
                  <a:lnTo>
                    <a:pt x="107" y="239"/>
                  </a:lnTo>
                  <a:lnTo>
                    <a:pt x="107" y="239"/>
                  </a:lnTo>
                  <a:lnTo>
                    <a:pt x="104" y="239"/>
                  </a:lnTo>
                  <a:lnTo>
                    <a:pt x="104" y="239"/>
                  </a:lnTo>
                  <a:lnTo>
                    <a:pt x="104" y="239"/>
                  </a:lnTo>
                  <a:lnTo>
                    <a:pt x="104" y="237"/>
                  </a:lnTo>
                  <a:lnTo>
                    <a:pt x="102" y="237"/>
                  </a:lnTo>
                  <a:lnTo>
                    <a:pt x="102" y="237"/>
                  </a:lnTo>
                  <a:lnTo>
                    <a:pt x="102" y="237"/>
                  </a:lnTo>
                  <a:lnTo>
                    <a:pt x="102" y="234"/>
                  </a:lnTo>
                  <a:lnTo>
                    <a:pt x="102" y="234"/>
                  </a:lnTo>
                  <a:lnTo>
                    <a:pt x="102" y="234"/>
                  </a:lnTo>
                  <a:lnTo>
                    <a:pt x="102" y="232"/>
                  </a:lnTo>
                  <a:lnTo>
                    <a:pt x="102" y="232"/>
                  </a:lnTo>
                  <a:lnTo>
                    <a:pt x="102" y="230"/>
                  </a:lnTo>
                  <a:lnTo>
                    <a:pt x="102" y="230"/>
                  </a:lnTo>
                  <a:lnTo>
                    <a:pt x="100" y="227"/>
                  </a:lnTo>
                  <a:lnTo>
                    <a:pt x="95" y="227"/>
                  </a:lnTo>
                  <a:lnTo>
                    <a:pt x="86" y="237"/>
                  </a:lnTo>
                  <a:lnTo>
                    <a:pt x="78" y="244"/>
                  </a:lnTo>
                  <a:lnTo>
                    <a:pt x="76" y="246"/>
                  </a:lnTo>
                  <a:lnTo>
                    <a:pt x="69" y="251"/>
                  </a:lnTo>
                  <a:lnTo>
                    <a:pt x="67" y="253"/>
                  </a:lnTo>
                  <a:lnTo>
                    <a:pt x="67" y="253"/>
                  </a:lnTo>
                  <a:lnTo>
                    <a:pt x="64" y="256"/>
                  </a:lnTo>
                  <a:lnTo>
                    <a:pt x="62" y="258"/>
                  </a:lnTo>
                  <a:lnTo>
                    <a:pt x="57" y="260"/>
                  </a:lnTo>
                  <a:lnTo>
                    <a:pt x="57" y="260"/>
                  </a:lnTo>
                  <a:lnTo>
                    <a:pt x="55" y="260"/>
                  </a:lnTo>
                  <a:lnTo>
                    <a:pt x="55" y="263"/>
                  </a:lnTo>
                  <a:lnTo>
                    <a:pt x="52" y="265"/>
                  </a:lnTo>
                  <a:lnTo>
                    <a:pt x="41" y="272"/>
                  </a:lnTo>
                  <a:lnTo>
                    <a:pt x="24" y="282"/>
                  </a:lnTo>
                  <a:lnTo>
                    <a:pt x="22" y="282"/>
                  </a:lnTo>
                  <a:lnTo>
                    <a:pt x="19" y="287"/>
                  </a:lnTo>
                  <a:lnTo>
                    <a:pt x="17" y="287"/>
                  </a:lnTo>
                  <a:lnTo>
                    <a:pt x="12" y="289"/>
                  </a:lnTo>
                  <a:lnTo>
                    <a:pt x="7" y="291"/>
                  </a:lnTo>
                  <a:lnTo>
                    <a:pt x="5" y="294"/>
                  </a:lnTo>
                  <a:lnTo>
                    <a:pt x="5" y="294"/>
                  </a:lnTo>
                  <a:lnTo>
                    <a:pt x="3" y="296"/>
                  </a:lnTo>
                  <a:lnTo>
                    <a:pt x="3" y="298"/>
                  </a:lnTo>
                  <a:lnTo>
                    <a:pt x="3" y="298"/>
                  </a:lnTo>
                  <a:lnTo>
                    <a:pt x="3" y="301"/>
                  </a:lnTo>
                  <a:lnTo>
                    <a:pt x="0" y="303"/>
                  </a:lnTo>
                  <a:lnTo>
                    <a:pt x="0" y="310"/>
                  </a:lnTo>
                  <a:lnTo>
                    <a:pt x="0" y="313"/>
                  </a:lnTo>
                  <a:lnTo>
                    <a:pt x="0" y="313"/>
                  </a:lnTo>
                  <a:lnTo>
                    <a:pt x="0" y="315"/>
                  </a:lnTo>
                  <a:lnTo>
                    <a:pt x="3" y="317"/>
                  </a:lnTo>
                  <a:lnTo>
                    <a:pt x="5" y="320"/>
                  </a:lnTo>
                  <a:lnTo>
                    <a:pt x="5" y="322"/>
                  </a:lnTo>
                  <a:lnTo>
                    <a:pt x="5" y="322"/>
                  </a:lnTo>
                  <a:lnTo>
                    <a:pt x="5" y="327"/>
                  </a:lnTo>
                  <a:lnTo>
                    <a:pt x="5" y="331"/>
                  </a:lnTo>
                  <a:lnTo>
                    <a:pt x="5" y="331"/>
                  </a:lnTo>
                  <a:lnTo>
                    <a:pt x="5" y="334"/>
                  </a:lnTo>
                  <a:lnTo>
                    <a:pt x="5" y="334"/>
                  </a:lnTo>
                  <a:lnTo>
                    <a:pt x="5" y="336"/>
                  </a:lnTo>
                  <a:lnTo>
                    <a:pt x="5" y="339"/>
                  </a:lnTo>
                  <a:lnTo>
                    <a:pt x="5" y="339"/>
                  </a:lnTo>
                  <a:lnTo>
                    <a:pt x="7" y="341"/>
                  </a:lnTo>
                  <a:lnTo>
                    <a:pt x="7" y="341"/>
                  </a:lnTo>
                  <a:lnTo>
                    <a:pt x="10" y="343"/>
                  </a:lnTo>
                  <a:lnTo>
                    <a:pt x="10" y="343"/>
                  </a:lnTo>
                  <a:lnTo>
                    <a:pt x="12" y="346"/>
                  </a:lnTo>
                  <a:lnTo>
                    <a:pt x="12" y="348"/>
                  </a:lnTo>
                  <a:lnTo>
                    <a:pt x="14" y="348"/>
                  </a:lnTo>
                  <a:lnTo>
                    <a:pt x="17" y="350"/>
                  </a:lnTo>
                  <a:lnTo>
                    <a:pt x="17" y="350"/>
                  </a:lnTo>
                  <a:lnTo>
                    <a:pt x="22" y="353"/>
                  </a:lnTo>
                  <a:lnTo>
                    <a:pt x="24" y="353"/>
                  </a:lnTo>
                  <a:lnTo>
                    <a:pt x="24" y="353"/>
                  </a:lnTo>
                  <a:lnTo>
                    <a:pt x="24" y="355"/>
                  </a:lnTo>
                  <a:lnTo>
                    <a:pt x="24" y="358"/>
                  </a:lnTo>
                  <a:lnTo>
                    <a:pt x="24" y="360"/>
                  </a:lnTo>
                  <a:lnTo>
                    <a:pt x="22" y="362"/>
                  </a:lnTo>
                  <a:lnTo>
                    <a:pt x="22" y="365"/>
                  </a:lnTo>
                  <a:lnTo>
                    <a:pt x="22" y="365"/>
                  </a:lnTo>
                  <a:lnTo>
                    <a:pt x="24" y="367"/>
                  </a:lnTo>
                  <a:lnTo>
                    <a:pt x="24" y="369"/>
                  </a:lnTo>
                  <a:lnTo>
                    <a:pt x="24" y="369"/>
                  </a:lnTo>
                  <a:lnTo>
                    <a:pt x="24" y="374"/>
                  </a:lnTo>
                  <a:lnTo>
                    <a:pt x="24" y="376"/>
                  </a:lnTo>
                  <a:lnTo>
                    <a:pt x="24" y="381"/>
                  </a:lnTo>
                  <a:lnTo>
                    <a:pt x="26" y="381"/>
                  </a:lnTo>
                  <a:lnTo>
                    <a:pt x="36" y="384"/>
                  </a:lnTo>
                  <a:lnTo>
                    <a:pt x="43" y="384"/>
                  </a:lnTo>
                  <a:lnTo>
                    <a:pt x="50" y="384"/>
                  </a:lnTo>
                  <a:lnTo>
                    <a:pt x="52" y="384"/>
                  </a:lnTo>
                  <a:lnTo>
                    <a:pt x="55" y="381"/>
                  </a:lnTo>
                  <a:lnTo>
                    <a:pt x="57" y="379"/>
                  </a:lnTo>
                  <a:lnTo>
                    <a:pt x="57" y="379"/>
                  </a:lnTo>
                  <a:lnTo>
                    <a:pt x="59" y="381"/>
                  </a:lnTo>
                  <a:lnTo>
                    <a:pt x="62" y="381"/>
                  </a:lnTo>
                  <a:lnTo>
                    <a:pt x="62" y="381"/>
                  </a:lnTo>
                  <a:lnTo>
                    <a:pt x="64" y="379"/>
                  </a:lnTo>
                  <a:lnTo>
                    <a:pt x="69" y="379"/>
                  </a:lnTo>
                  <a:lnTo>
                    <a:pt x="71" y="379"/>
                  </a:lnTo>
                  <a:lnTo>
                    <a:pt x="74" y="376"/>
                  </a:lnTo>
                  <a:lnTo>
                    <a:pt x="74" y="374"/>
                  </a:lnTo>
                  <a:lnTo>
                    <a:pt x="76" y="374"/>
                  </a:lnTo>
                  <a:lnTo>
                    <a:pt x="76" y="374"/>
                  </a:lnTo>
                  <a:lnTo>
                    <a:pt x="78" y="374"/>
                  </a:lnTo>
                  <a:lnTo>
                    <a:pt x="78" y="372"/>
                  </a:lnTo>
                  <a:lnTo>
                    <a:pt x="78" y="372"/>
                  </a:lnTo>
                  <a:lnTo>
                    <a:pt x="78" y="367"/>
                  </a:lnTo>
                  <a:lnTo>
                    <a:pt x="81" y="367"/>
                  </a:lnTo>
                  <a:lnTo>
                    <a:pt x="81" y="367"/>
                  </a:lnTo>
                  <a:lnTo>
                    <a:pt x="81" y="367"/>
                  </a:lnTo>
                  <a:lnTo>
                    <a:pt x="83" y="369"/>
                  </a:lnTo>
                  <a:lnTo>
                    <a:pt x="88" y="376"/>
                  </a:lnTo>
                  <a:lnTo>
                    <a:pt x="90" y="384"/>
                  </a:lnTo>
                  <a:lnTo>
                    <a:pt x="90" y="386"/>
                  </a:lnTo>
                  <a:lnTo>
                    <a:pt x="93" y="388"/>
                  </a:lnTo>
                  <a:lnTo>
                    <a:pt x="93" y="388"/>
                  </a:lnTo>
                  <a:lnTo>
                    <a:pt x="95" y="388"/>
                  </a:lnTo>
                  <a:lnTo>
                    <a:pt x="95" y="388"/>
                  </a:lnTo>
                  <a:lnTo>
                    <a:pt x="95" y="386"/>
                  </a:lnTo>
                  <a:lnTo>
                    <a:pt x="95" y="386"/>
                  </a:lnTo>
                  <a:lnTo>
                    <a:pt x="95" y="384"/>
                  </a:lnTo>
                  <a:lnTo>
                    <a:pt x="95" y="384"/>
                  </a:lnTo>
                  <a:lnTo>
                    <a:pt x="95" y="384"/>
                  </a:lnTo>
                  <a:lnTo>
                    <a:pt x="97" y="384"/>
                  </a:lnTo>
                  <a:lnTo>
                    <a:pt x="97" y="384"/>
                  </a:lnTo>
                  <a:lnTo>
                    <a:pt x="97" y="386"/>
                  </a:lnTo>
                  <a:lnTo>
                    <a:pt x="97" y="386"/>
                  </a:lnTo>
                  <a:lnTo>
                    <a:pt x="97" y="388"/>
                  </a:lnTo>
                  <a:lnTo>
                    <a:pt x="100" y="388"/>
                  </a:lnTo>
                  <a:lnTo>
                    <a:pt x="100" y="388"/>
                  </a:lnTo>
                  <a:lnTo>
                    <a:pt x="100" y="386"/>
                  </a:lnTo>
                  <a:lnTo>
                    <a:pt x="100" y="386"/>
                  </a:lnTo>
                  <a:lnTo>
                    <a:pt x="100" y="384"/>
                  </a:lnTo>
                  <a:lnTo>
                    <a:pt x="100" y="384"/>
                  </a:lnTo>
                  <a:lnTo>
                    <a:pt x="102" y="381"/>
                  </a:lnTo>
                  <a:lnTo>
                    <a:pt x="102" y="381"/>
                  </a:lnTo>
                  <a:lnTo>
                    <a:pt x="104" y="381"/>
                  </a:lnTo>
                  <a:lnTo>
                    <a:pt x="104" y="381"/>
                  </a:lnTo>
                  <a:lnTo>
                    <a:pt x="107" y="381"/>
                  </a:lnTo>
                  <a:lnTo>
                    <a:pt x="107" y="381"/>
                  </a:lnTo>
                  <a:lnTo>
                    <a:pt x="107" y="381"/>
                  </a:lnTo>
                  <a:lnTo>
                    <a:pt x="109" y="384"/>
                  </a:lnTo>
                  <a:lnTo>
                    <a:pt x="109" y="384"/>
                  </a:lnTo>
                  <a:lnTo>
                    <a:pt x="109" y="381"/>
                  </a:lnTo>
                  <a:lnTo>
                    <a:pt x="112" y="381"/>
                  </a:lnTo>
                  <a:lnTo>
                    <a:pt x="112" y="381"/>
                  </a:lnTo>
                  <a:lnTo>
                    <a:pt x="114" y="381"/>
                  </a:lnTo>
                  <a:lnTo>
                    <a:pt x="114" y="381"/>
                  </a:lnTo>
                  <a:lnTo>
                    <a:pt x="116" y="384"/>
                  </a:lnTo>
                  <a:lnTo>
                    <a:pt x="116" y="388"/>
                  </a:lnTo>
                  <a:lnTo>
                    <a:pt x="114" y="388"/>
                  </a:lnTo>
                  <a:lnTo>
                    <a:pt x="114" y="391"/>
                  </a:lnTo>
                  <a:lnTo>
                    <a:pt x="114" y="393"/>
                  </a:lnTo>
                  <a:lnTo>
                    <a:pt x="116" y="395"/>
                  </a:lnTo>
                  <a:lnTo>
                    <a:pt x="119" y="398"/>
                  </a:lnTo>
                  <a:lnTo>
                    <a:pt x="121" y="398"/>
                  </a:lnTo>
                  <a:lnTo>
                    <a:pt x="121" y="400"/>
                  </a:lnTo>
                  <a:lnTo>
                    <a:pt x="126" y="403"/>
                  </a:lnTo>
                  <a:lnTo>
                    <a:pt x="128" y="405"/>
                  </a:lnTo>
                  <a:lnTo>
                    <a:pt x="128" y="405"/>
                  </a:lnTo>
                  <a:lnTo>
                    <a:pt x="130" y="407"/>
                  </a:lnTo>
                  <a:lnTo>
                    <a:pt x="130" y="407"/>
                  </a:lnTo>
                  <a:lnTo>
                    <a:pt x="133" y="410"/>
                  </a:lnTo>
                  <a:lnTo>
                    <a:pt x="133" y="410"/>
                  </a:lnTo>
                  <a:lnTo>
                    <a:pt x="135" y="410"/>
                  </a:lnTo>
                  <a:lnTo>
                    <a:pt x="135" y="410"/>
                  </a:lnTo>
                  <a:lnTo>
                    <a:pt x="138" y="410"/>
                  </a:lnTo>
                  <a:lnTo>
                    <a:pt x="140" y="407"/>
                  </a:lnTo>
                  <a:lnTo>
                    <a:pt x="140" y="405"/>
                  </a:lnTo>
                  <a:lnTo>
                    <a:pt x="140" y="405"/>
                  </a:lnTo>
                  <a:lnTo>
                    <a:pt x="140" y="403"/>
                  </a:lnTo>
                  <a:lnTo>
                    <a:pt x="145" y="400"/>
                  </a:lnTo>
                  <a:lnTo>
                    <a:pt x="145" y="400"/>
                  </a:lnTo>
                  <a:lnTo>
                    <a:pt x="145" y="398"/>
                  </a:lnTo>
                  <a:lnTo>
                    <a:pt x="145" y="398"/>
                  </a:lnTo>
                  <a:lnTo>
                    <a:pt x="147" y="398"/>
                  </a:lnTo>
                  <a:lnTo>
                    <a:pt x="147" y="400"/>
                  </a:lnTo>
                  <a:lnTo>
                    <a:pt x="149" y="400"/>
                  </a:lnTo>
                  <a:lnTo>
                    <a:pt x="149" y="400"/>
                  </a:lnTo>
                  <a:lnTo>
                    <a:pt x="152" y="400"/>
                  </a:lnTo>
                  <a:lnTo>
                    <a:pt x="154" y="400"/>
                  </a:lnTo>
                  <a:lnTo>
                    <a:pt x="154" y="400"/>
                  </a:lnTo>
                  <a:lnTo>
                    <a:pt x="157" y="395"/>
                  </a:lnTo>
                  <a:lnTo>
                    <a:pt x="157" y="393"/>
                  </a:lnTo>
                  <a:lnTo>
                    <a:pt x="159" y="393"/>
                  </a:lnTo>
                  <a:lnTo>
                    <a:pt x="164" y="388"/>
                  </a:lnTo>
                  <a:lnTo>
                    <a:pt x="166" y="388"/>
                  </a:lnTo>
                  <a:lnTo>
                    <a:pt x="168" y="386"/>
                  </a:lnTo>
                  <a:lnTo>
                    <a:pt x="168" y="386"/>
                  </a:lnTo>
                  <a:lnTo>
                    <a:pt x="171" y="386"/>
                  </a:lnTo>
                  <a:lnTo>
                    <a:pt x="171" y="386"/>
                  </a:lnTo>
                  <a:lnTo>
                    <a:pt x="173" y="386"/>
                  </a:lnTo>
                  <a:lnTo>
                    <a:pt x="173" y="393"/>
                  </a:lnTo>
                  <a:lnTo>
                    <a:pt x="175" y="393"/>
                  </a:lnTo>
                  <a:lnTo>
                    <a:pt x="178" y="393"/>
                  </a:lnTo>
                  <a:lnTo>
                    <a:pt x="178" y="393"/>
                  </a:lnTo>
                  <a:lnTo>
                    <a:pt x="178" y="393"/>
                  </a:lnTo>
                  <a:lnTo>
                    <a:pt x="178" y="393"/>
                  </a:lnTo>
                  <a:lnTo>
                    <a:pt x="180" y="400"/>
                  </a:lnTo>
                  <a:lnTo>
                    <a:pt x="180" y="403"/>
                  </a:lnTo>
                  <a:lnTo>
                    <a:pt x="183" y="403"/>
                  </a:lnTo>
                  <a:lnTo>
                    <a:pt x="187" y="405"/>
                  </a:lnTo>
                  <a:lnTo>
                    <a:pt x="190" y="403"/>
                  </a:lnTo>
                  <a:lnTo>
                    <a:pt x="192" y="403"/>
                  </a:lnTo>
                  <a:lnTo>
                    <a:pt x="194" y="400"/>
                  </a:lnTo>
                  <a:lnTo>
                    <a:pt x="201" y="398"/>
                  </a:lnTo>
                  <a:lnTo>
                    <a:pt x="204" y="398"/>
                  </a:lnTo>
                  <a:lnTo>
                    <a:pt x="204" y="400"/>
                  </a:lnTo>
                  <a:lnTo>
                    <a:pt x="201" y="403"/>
                  </a:lnTo>
                  <a:lnTo>
                    <a:pt x="201" y="405"/>
                  </a:lnTo>
                  <a:lnTo>
                    <a:pt x="204" y="405"/>
                  </a:lnTo>
                  <a:lnTo>
                    <a:pt x="204" y="405"/>
                  </a:lnTo>
                  <a:lnTo>
                    <a:pt x="209" y="400"/>
                  </a:lnTo>
                  <a:lnTo>
                    <a:pt x="211" y="398"/>
                  </a:lnTo>
                  <a:lnTo>
                    <a:pt x="211" y="398"/>
                  </a:lnTo>
                  <a:lnTo>
                    <a:pt x="211" y="398"/>
                  </a:lnTo>
                  <a:lnTo>
                    <a:pt x="211" y="395"/>
                  </a:lnTo>
                  <a:lnTo>
                    <a:pt x="211" y="395"/>
                  </a:lnTo>
                  <a:lnTo>
                    <a:pt x="213" y="393"/>
                  </a:lnTo>
                  <a:lnTo>
                    <a:pt x="223" y="391"/>
                  </a:lnTo>
                  <a:lnTo>
                    <a:pt x="223" y="388"/>
                  </a:lnTo>
                  <a:lnTo>
                    <a:pt x="225" y="388"/>
                  </a:lnTo>
                  <a:lnTo>
                    <a:pt x="225" y="388"/>
                  </a:lnTo>
                  <a:lnTo>
                    <a:pt x="225" y="386"/>
                  </a:lnTo>
                  <a:lnTo>
                    <a:pt x="228" y="386"/>
                  </a:lnTo>
                  <a:lnTo>
                    <a:pt x="235" y="386"/>
                  </a:lnTo>
                  <a:lnTo>
                    <a:pt x="237" y="384"/>
                  </a:lnTo>
                  <a:lnTo>
                    <a:pt x="244" y="384"/>
                  </a:lnTo>
                  <a:lnTo>
                    <a:pt x="246" y="384"/>
                  </a:lnTo>
                  <a:lnTo>
                    <a:pt x="249" y="384"/>
                  </a:lnTo>
                  <a:lnTo>
                    <a:pt x="249" y="384"/>
                  </a:lnTo>
                  <a:lnTo>
                    <a:pt x="251" y="384"/>
                  </a:lnTo>
                  <a:lnTo>
                    <a:pt x="251" y="386"/>
                  </a:lnTo>
                  <a:lnTo>
                    <a:pt x="254" y="384"/>
                  </a:lnTo>
                  <a:lnTo>
                    <a:pt x="256" y="381"/>
                  </a:lnTo>
                  <a:lnTo>
                    <a:pt x="256" y="381"/>
                  </a:lnTo>
                  <a:lnTo>
                    <a:pt x="258" y="379"/>
                  </a:lnTo>
                  <a:lnTo>
                    <a:pt x="258" y="379"/>
                  </a:lnTo>
                  <a:lnTo>
                    <a:pt x="258" y="376"/>
                  </a:lnTo>
                  <a:lnTo>
                    <a:pt x="261" y="376"/>
                  </a:lnTo>
                  <a:lnTo>
                    <a:pt x="263" y="379"/>
                  </a:lnTo>
                  <a:lnTo>
                    <a:pt x="263" y="379"/>
                  </a:lnTo>
                  <a:lnTo>
                    <a:pt x="268" y="379"/>
                  </a:lnTo>
                  <a:lnTo>
                    <a:pt x="268" y="376"/>
                  </a:lnTo>
                  <a:lnTo>
                    <a:pt x="268" y="376"/>
                  </a:lnTo>
                  <a:lnTo>
                    <a:pt x="268" y="372"/>
                  </a:lnTo>
                  <a:lnTo>
                    <a:pt x="268" y="369"/>
                  </a:lnTo>
                  <a:lnTo>
                    <a:pt x="268" y="369"/>
                  </a:lnTo>
                  <a:lnTo>
                    <a:pt x="268" y="367"/>
                  </a:lnTo>
                  <a:lnTo>
                    <a:pt x="268" y="367"/>
                  </a:lnTo>
                  <a:lnTo>
                    <a:pt x="268" y="367"/>
                  </a:lnTo>
                  <a:lnTo>
                    <a:pt x="268" y="365"/>
                  </a:lnTo>
                  <a:lnTo>
                    <a:pt x="270" y="365"/>
                  </a:lnTo>
                  <a:lnTo>
                    <a:pt x="273" y="365"/>
                  </a:lnTo>
                  <a:lnTo>
                    <a:pt x="273" y="362"/>
                  </a:lnTo>
                  <a:lnTo>
                    <a:pt x="273" y="358"/>
                  </a:lnTo>
                  <a:lnTo>
                    <a:pt x="273" y="358"/>
                  </a:lnTo>
                  <a:lnTo>
                    <a:pt x="275" y="355"/>
                  </a:lnTo>
                  <a:lnTo>
                    <a:pt x="275" y="353"/>
                  </a:lnTo>
                  <a:lnTo>
                    <a:pt x="277" y="350"/>
                  </a:lnTo>
                  <a:lnTo>
                    <a:pt x="277" y="350"/>
                  </a:lnTo>
                  <a:lnTo>
                    <a:pt x="289" y="350"/>
                  </a:lnTo>
                  <a:lnTo>
                    <a:pt x="289" y="350"/>
                  </a:lnTo>
                  <a:lnTo>
                    <a:pt x="291" y="353"/>
                  </a:lnTo>
                  <a:lnTo>
                    <a:pt x="296" y="360"/>
                  </a:lnTo>
                  <a:lnTo>
                    <a:pt x="303" y="360"/>
                  </a:lnTo>
                  <a:lnTo>
                    <a:pt x="308" y="355"/>
                  </a:lnTo>
                  <a:lnTo>
                    <a:pt x="310" y="355"/>
                  </a:lnTo>
                  <a:lnTo>
                    <a:pt x="313" y="353"/>
                  </a:lnTo>
                  <a:lnTo>
                    <a:pt x="313" y="355"/>
                  </a:lnTo>
                  <a:lnTo>
                    <a:pt x="313" y="355"/>
                  </a:lnTo>
                  <a:lnTo>
                    <a:pt x="313" y="358"/>
                  </a:lnTo>
                  <a:lnTo>
                    <a:pt x="310" y="358"/>
                  </a:lnTo>
                  <a:lnTo>
                    <a:pt x="313" y="358"/>
                  </a:lnTo>
                  <a:lnTo>
                    <a:pt x="313" y="358"/>
                  </a:lnTo>
                  <a:lnTo>
                    <a:pt x="315" y="360"/>
                  </a:lnTo>
                  <a:lnTo>
                    <a:pt x="317" y="360"/>
                  </a:lnTo>
                  <a:lnTo>
                    <a:pt x="320" y="360"/>
                  </a:lnTo>
                  <a:lnTo>
                    <a:pt x="320" y="362"/>
                  </a:lnTo>
                  <a:lnTo>
                    <a:pt x="320" y="372"/>
                  </a:lnTo>
                  <a:lnTo>
                    <a:pt x="322" y="374"/>
                  </a:lnTo>
                  <a:lnTo>
                    <a:pt x="322" y="376"/>
                  </a:lnTo>
                  <a:lnTo>
                    <a:pt x="325" y="379"/>
                  </a:lnTo>
                  <a:lnTo>
                    <a:pt x="327" y="379"/>
                  </a:lnTo>
                  <a:lnTo>
                    <a:pt x="329" y="379"/>
                  </a:lnTo>
                  <a:lnTo>
                    <a:pt x="332" y="376"/>
                  </a:lnTo>
                  <a:lnTo>
                    <a:pt x="334" y="376"/>
                  </a:lnTo>
                  <a:lnTo>
                    <a:pt x="336" y="379"/>
                  </a:lnTo>
                  <a:lnTo>
                    <a:pt x="341" y="379"/>
                  </a:lnTo>
                  <a:lnTo>
                    <a:pt x="341" y="379"/>
                  </a:lnTo>
                  <a:lnTo>
                    <a:pt x="341" y="381"/>
                  </a:lnTo>
                  <a:lnTo>
                    <a:pt x="344" y="386"/>
                  </a:lnTo>
                  <a:lnTo>
                    <a:pt x="341" y="386"/>
                  </a:lnTo>
                  <a:lnTo>
                    <a:pt x="341" y="388"/>
                  </a:lnTo>
                  <a:lnTo>
                    <a:pt x="339" y="391"/>
                  </a:lnTo>
                  <a:lnTo>
                    <a:pt x="339" y="391"/>
                  </a:lnTo>
                  <a:lnTo>
                    <a:pt x="339" y="393"/>
                  </a:lnTo>
                  <a:lnTo>
                    <a:pt x="348" y="398"/>
                  </a:lnTo>
                  <a:lnTo>
                    <a:pt x="355" y="403"/>
                  </a:lnTo>
                  <a:lnTo>
                    <a:pt x="358" y="405"/>
                  </a:lnTo>
                  <a:lnTo>
                    <a:pt x="360" y="405"/>
                  </a:lnTo>
                  <a:lnTo>
                    <a:pt x="360" y="403"/>
                  </a:lnTo>
                  <a:lnTo>
                    <a:pt x="360" y="403"/>
                  </a:lnTo>
                  <a:lnTo>
                    <a:pt x="360" y="400"/>
                  </a:lnTo>
                  <a:lnTo>
                    <a:pt x="360" y="400"/>
                  </a:lnTo>
                  <a:lnTo>
                    <a:pt x="360" y="398"/>
                  </a:lnTo>
                  <a:lnTo>
                    <a:pt x="360" y="398"/>
                  </a:lnTo>
                  <a:lnTo>
                    <a:pt x="362" y="398"/>
                  </a:lnTo>
                  <a:lnTo>
                    <a:pt x="362" y="395"/>
                  </a:lnTo>
                  <a:lnTo>
                    <a:pt x="362" y="391"/>
                  </a:lnTo>
                  <a:lnTo>
                    <a:pt x="365" y="388"/>
                  </a:lnTo>
                  <a:lnTo>
                    <a:pt x="365" y="386"/>
                  </a:lnTo>
                  <a:lnTo>
                    <a:pt x="370" y="384"/>
                  </a:lnTo>
                  <a:lnTo>
                    <a:pt x="374" y="376"/>
                  </a:lnTo>
                  <a:lnTo>
                    <a:pt x="377" y="376"/>
                  </a:lnTo>
                  <a:lnTo>
                    <a:pt x="379" y="379"/>
                  </a:lnTo>
                  <a:lnTo>
                    <a:pt x="381" y="379"/>
                  </a:lnTo>
                  <a:lnTo>
                    <a:pt x="384" y="379"/>
                  </a:lnTo>
                  <a:lnTo>
                    <a:pt x="386" y="379"/>
                  </a:lnTo>
                  <a:lnTo>
                    <a:pt x="389" y="379"/>
                  </a:lnTo>
                  <a:lnTo>
                    <a:pt x="391" y="376"/>
                  </a:lnTo>
                  <a:lnTo>
                    <a:pt x="393" y="374"/>
                  </a:lnTo>
                  <a:lnTo>
                    <a:pt x="393" y="374"/>
                  </a:lnTo>
                  <a:lnTo>
                    <a:pt x="393" y="374"/>
                  </a:lnTo>
                  <a:lnTo>
                    <a:pt x="396" y="374"/>
                  </a:lnTo>
                  <a:lnTo>
                    <a:pt x="398" y="374"/>
                  </a:lnTo>
                  <a:lnTo>
                    <a:pt x="400" y="379"/>
                  </a:lnTo>
                  <a:lnTo>
                    <a:pt x="410" y="381"/>
                  </a:lnTo>
                  <a:lnTo>
                    <a:pt x="410" y="381"/>
                  </a:lnTo>
                  <a:lnTo>
                    <a:pt x="410" y="379"/>
                  </a:lnTo>
                  <a:lnTo>
                    <a:pt x="410" y="376"/>
                  </a:lnTo>
                  <a:lnTo>
                    <a:pt x="410" y="374"/>
                  </a:lnTo>
                  <a:lnTo>
                    <a:pt x="412" y="372"/>
                  </a:lnTo>
                  <a:lnTo>
                    <a:pt x="412" y="372"/>
                  </a:lnTo>
                  <a:lnTo>
                    <a:pt x="415" y="369"/>
                  </a:lnTo>
                  <a:lnTo>
                    <a:pt x="417" y="372"/>
                  </a:lnTo>
                  <a:lnTo>
                    <a:pt x="424" y="374"/>
                  </a:lnTo>
                  <a:lnTo>
                    <a:pt x="426" y="374"/>
                  </a:lnTo>
                  <a:lnTo>
                    <a:pt x="426" y="374"/>
                  </a:lnTo>
                  <a:lnTo>
                    <a:pt x="429" y="372"/>
                  </a:lnTo>
                  <a:lnTo>
                    <a:pt x="429" y="369"/>
                  </a:lnTo>
                  <a:lnTo>
                    <a:pt x="429" y="369"/>
                  </a:lnTo>
                  <a:lnTo>
                    <a:pt x="431" y="365"/>
                  </a:lnTo>
                  <a:lnTo>
                    <a:pt x="429" y="360"/>
                  </a:lnTo>
                  <a:lnTo>
                    <a:pt x="431" y="353"/>
                  </a:lnTo>
                  <a:lnTo>
                    <a:pt x="431" y="353"/>
                  </a:lnTo>
                  <a:lnTo>
                    <a:pt x="431" y="350"/>
                  </a:lnTo>
                  <a:lnTo>
                    <a:pt x="431" y="350"/>
                  </a:lnTo>
                  <a:lnTo>
                    <a:pt x="431" y="348"/>
                  </a:lnTo>
                  <a:lnTo>
                    <a:pt x="431" y="348"/>
                  </a:lnTo>
                  <a:lnTo>
                    <a:pt x="431" y="348"/>
                  </a:lnTo>
                  <a:lnTo>
                    <a:pt x="433" y="343"/>
                  </a:lnTo>
                  <a:lnTo>
                    <a:pt x="436" y="341"/>
                  </a:lnTo>
                  <a:lnTo>
                    <a:pt x="436" y="341"/>
                  </a:lnTo>
                  <a:lnTo>
                    <a:pt x="436" y="339"/>
                  </a:lnTo>
                  <a:lnTo>
                    <a:pt x="436" y="324"/>
                  </a:lnTo>
                  <a:lnTo>
                    <a:pt x="436" y="324"/>
                  </a:lnTo>
                  <a:lnTo>
                    <a:pt x="436" y="322"/>
                  </a:lnTo>
                  <a:lnTo>
                    <a:pt x="441" y="317"/>
                  </a:lnTo>
                  <a:lnTo>
                    <a:pt x="443" y="315"/>
                  </a:lnTo>
                  <a:lnTo>
                    <a:pt x="443" y="315"/>
                  </a:lnTo>
                  <a:lnTo>
                    <a:pt x="448" y="313"/>
                  </a:lnTo>
                  <a:lnTo>
                    <a:pt x="448" y="313"/>
                  </a:lnTo>
                  <a:lnTo>
                    <a:pt x="452" y="313"/>
                  </a:lnTo>
                  <a:lnTo>
                    <a:pt x="452" y="313"/>
                  </a:lnTo>
                  <a:lnTo>
                    <a:pt x="452" y="313"/>
                  </a:lnTo>
                  <a:lnTo>
                    <a:pt x="455" y="305"/>
                  </a:lnTo>
                  <a:lnTo>
                    <a:pt x="455" y="303"/>
                  </a:lnTo>
                  <a:lnTo>
                    <a:pt x="455" y="301"/>
                  </a:lnTo>
                  <a:lnTo>
                    <a:pt x="457" y="298"/>
                  </a:lnTo>
                  <a:lnTo>
                    <a:pt x="457" y="298"/>
                  </a:lnTo>
                  <a:lnTo>
                    <a:pt x="462" y="298"/>
                  </a:lnTo>
                  <a:lnTo>
                    <a:pt x="462" y="298"/>
                  </a:lnTo>
                  <a:lnTo>
                    <a:pt x="462" y="296"/>
                  </a:lnTo>
                  <a:lnTo>
                    <a:pt x="462" y="296"/>
                  </a:lnTo>
                  <a:lnTo>
                    <a:pt x="464" y="296"/>
                  </a:lnTo>
                  <a:lnTo>
                    <a:pt x="464" y="298"/>
                  </a:lnTo>
                  <a:lnTo>
                    <a:pt x="467" y="298"/>
                  </a:lnTo>
                  <a:lnTo>
                    <a:pt x="469" y="298"/>
                  </a:lnTo>
                  <a:lnTo>
                    <a:pt x="471" y="298"/>
                  </a:lnTo>
                  <a:lnTo>
                    <a:pt x="471" y="296"/>
                  </a:lnTo>
                  <a:lnTo>
                    <a:pt x="471" y="294"/>
                  </a:lnTo>
                  <a:lnTo>
                    <a:pt x="474" y="291"/>
                  </a:lnTo>
                  <a:lnTo>
                    <a:pt x="474" y="291"/>
                  </a:lnTo>
                  <a:lnTo>
                    <a:pt x="474" y="289"/>
                  </a:lnTo>
                  <a:lnTo>
                    <a:pt x="474" y="289"/>
                  </a:lnTo>
                  <a:lnTo>
                    <a:pt x="476" y="287"/>
                  </a:lnTo>
                  <a:lnTo>
                    <a:pt x="481" y="282"/>
                  </a:lnTo>
                  <a:lnTo>
                    <a:pt x="483" y="282"/>
                  </a:lnTo>
                  <a:lnTo>
                    <a:pt x="483" y="282"/>
                  </a:lnTo>
                  <a:lnTo>
                    <a:pt x="483" y="282"/>
                  </a:lnTo>
                  <a:lnTo>
                    <a:pt x="486" y="282"/>
                  </a:lnTo>
                  <a:lnTo>
                    <a:pt x="486" y="282"/>
                  </a:lnTo>
                  <a:lnTo>
                    <a:pt x="488" y="284"/>
                  </a:lnTo>
                  <a:lnTo>
                    <a:pt x="488" y="284"/>
                  </a:lnTo>
                  <a:lnTo>
                    <a:pt x="490" y="287"/>
                  </a:lnTo>
                  <a:lnTo>
                    <a:pt x="490" y="289"/>
                  </a:lnTo>
                  <a:lnTo>
                    <a:pt x="497" y="289"/>
                  </a:lnTo>
                  <a:lnTo>
                    <a:pt x="500" y="291"/>
                  </a:lnTo>
                  <a:lnTo>
                    <a:pt x="505" y="289"/>
                  </a:lnTo>
                  <a:lnTo>
                    <a:pt x="509" y="291"/>
                  </a:lnTo>
                  <a:lnTo>
                    <a:pt x="509" y="291"/>
                  </a:lnTo>
                  <a:lnTo>
                    <a:pt x="512" y="291"/>
                  </a:lnTo>
                  <a:lnTo>
                    <a:pt x="512" y="294"/>
                  </a:lnTo>
                  <a:lnTo>
                    <a:pt x="512" y="294"/>
                  </a:lnTo>
                  <a:lnTo>
                    <a:pt x="516" y="291"/>
                  </a:lnTo>
                  <a:lnTo>
                    <a:pt x="519" y="287"/>
                  </a:lnTo>
                  <a:lnTo>
                    <a:pt x="519" y="284"/>
                  </a:lnTo>
                  <a:lnTo>
                    <a:pt x="516" y="284"/>
                  </a:lnTo>
                  <a:lnTo>
                    <a:pt x="516" y="282"/>
                  </a:lnTo>
                  <a:lnTo>
                    <a:pt x="516" y="279"/>
                  </a:lnTo>
                  <a:lnTo>
                    <a:pt x="516" y="277"/>
                  </a:lnTo>
                  <a:lnTo>
                    <a:pt x="514" y="277"/>
                  </a:lnTo>
                  <a:lnTo>
                    <a:pt x="514" y="275"/>
                  </a:lnTo>
                  <a:lnTo>
                    <a:pt x="514" y="275"/>
                  </a:lnTo>
                  <a:lnTo>
                    <a:pt x="514" y="275"/>
                  </a:lnTo>
                  <a:lnTo>
                    <a:pt x="512" y="275"/>
                  </a:lnTo>
                  <a:lnTo>
                    <a:pt x="512" y="275"/>
                  </a:lnTo>
                  <a:lnTo>
                    <a:pt x="512" y="275"/>
                  </a:lnTo>
                  <a:lnTo>
                    <a:pt x="512" y="275"/>
                  </a:lnTo>
                  <a:lnTo>
                    <a:pt x="512" y="275"/>
                  </a:lnTo>
                  <a:lnTo>
                    <a:pt x="512" y="275"/>
                  </a:lnTo>
                  <a:lnTo>
                    <a:pt x="509" y="272"/>
                  </a:lnTo>
                  <a:lnTo>
                    <a:pt x="509" y="272"/>
                  </a:lnTo>
                  <a:lnTo>
                    <a:pt x="509" y="272"/>
                  </a:lnTo>
                  <a:lnTo>
                    <a:pt x="509" y="272"/>
                  </a:lnTo>
                  <a:lnTo>
                    <a:pt x="507" y="272"/>
                  </a:lnTo>
                  <a:lnTo>
                    <a:pt x="507" y="270"/>
                  </a:lnTo>
                  <a:lnTo>
                    <a:pt x="507" y="270"/>
                  </a:lnTo>
                  <a:lnTo>
                    <a:pt x="507" y="270"/>
                  </a:lnTo>
                  <a:lnTo>
                    <a:pt x="509" y="270"/>
                  </a:lnTo>
                  <a:lnTo>
                    <a:pt x="509" y="268"/>
                  </a:lnTo>
                  <a:lnTo>
                    <a:pt x="509" y="268"/>
                  </a:lnTo>
                  <a:lnTo>
                    <a:pt x="509" y="268"/>
                  </a:lnTo>
                  <a:lnTo>
                    <a:pt x="509" y="268"/>
                  </a:lnTo>
                  <a:lnTo>
                    <a:pt x="509" y="268"/>
                  </a:lnTo>
                  <a:lnTo>
                    <a:pt x="509" y="265"/>
                  </a:lnTo>
                  <a:lnTo>
                    <a:pt x="512" y="265"/>
                  </a:lnTo>
                  <a:lnTo>
                    <a:pt x="516" y="263"/>
                  </a:lnTo>
                  <a:lnTo>
                    <a:pt x="519" y="263"/>
                  </a:lnTo>
                  <a:lnTo>
                    <a:pt x="521" y="260"/>
                  </a:lnTo>
                  <a:lnTo>
                    <a:pt x="521" y="260"/>
                  </a:lnTo>
                  <a:lnTo>
                    <a:pt x="523" y="258"/>
                  </a:lnTo>
                  <a:lnTo>
                    <a:pt x="523" y="258"/>
                  </a:lnTo>
                  <a:lnTo>
                    <a:pt x="523" y="258"/>
                  </a:lnTo>
                  <a:lnTo>
                    <a:pt x="523" y="258"/>
                  </a:lnTo>
                  <a:lnTo>
                    <a:pt x="523" y="258"/>
                  </a:lnTo>
                  <a:lnTo>
                    <a:pt x="528" y="256"/>
                  </a:lnTo>
                  <a:lnTo>
                    <a:pt x="531" y="256"/>
                  </a:lnTo>
                  <a:lnTo>
                    <a:pt x="533" y="253"/>
                  </a:lnTo>
                  <a:lnTo>
                    <a:pt x="533" y="256"/>
                  </a:lnTo>
                  <a:lnTo>
                    <a:pt x="535" y="256"/>
                  </a:lnTo>
                  <a:lnTo>
                    <a:pt x="535" y="256"/>
                  </a:lnTo>
                  <a:lnTo>
                    <a:pt x="535" y="258"/>
                  </a:lnTo>
                  <a:lnTo>
                    <a:pt x="538" y="258"/>
                  </a:lnTo>
                  <a:lnTo>
                    <a:pt x="545" y="260"/>
                  </a:lnTo>
                  <a:lnTo>
                    <a:pt x="545" y="258"/>
                  </a:lnTo>
                  <a:lnTo>
                    <a:pt x="545" y="256"/>
                  </a:lnTo>
                  <a:lnTo>
                    <a:pt x="545" y="256"/>
                  </a:lnTo>
                  <a:lnTo>
                    <a:pt x="545" y="253"/>
                  </a:lnTo>
                  <a:lnTo>
                    <a:pt x="542" y="253"/>
                  </a:lnTo>
                  <a:lnTo>
                    <a:pt x="542" y="253"/>
                  </a:lnTo>
                  <a:lnTo>
                    <a:pt x="542" y="253"/>
                  </a:lnTo>
                  <a:lnTo>
                    <a:pt x="542" y="251"/>
                  </a:lnTo>
                  <a:lnTo>
                    <a:pt x="542" y="249"/>
                  </a:lnTo>
                  <a:lnTo>
                    <a:pt x="542" y="244"/>
                  </a:lnTo>
                  <a:lnTo>
                    <a:pt x="542" y="244"/>
                  </a:lnTo>
                  <a:lnTo>
                    <a:pt x="542" y="242"/>
                  </a:lnTo>
                  <a:lnTo>
                    <a:pt x="542" y="239"/>
                  </a:lnTo>
                  <a:lnTo>
                    <a:pt x="542" y="237"/>
                  </a:lnTo>
                  <a:lnTo>
                    <a:pt x="542" y="237"/>
                  </a:lnTo>
                  <a:lnTo>
                    <a:pt x="540" y="234"/>
                  </a:lnTo>
                  <a:lnTo>
                    <a:pt x="538" y="232"/>
                  </a:lnTo>
                  <a:lnTo>
                    <a:pt x="531" y="227"/>
                  </a:lnTo>
                  <a:lnTo>
                    <a:pt x="528" y="227"/>
                  </a:lnTo>
                  <a:lnTo>
                    <a:pt x="526" y="225"/>
                  </a:lnTo>
                  <a:lnTo>
                    <a:pt x="526" y="223"/>
                  </a:lnTo>
                  <a:lnTo>
                    <a:pt x="526" y="223"/>
                  </a:lnTo>
                  <a:lnTo>
                    <a:pt x="523" y="220"/>
                  </a:lnTo>
                  <a:lnTo>
                    <a:pt x="523" y="218"/>
                  </a:lnTo>
                  <a:lnTo>
                    <a:pt x="523" y="218"/>
                  </a:lnTo>
                  <a:lnTo>
                    <a:pt x="523" y="218"/>
                  </a:lnTo>
                  <a:lnTo>
                    <a:pt x="521" y="216"/>
                  </a:lnTo>
                  <a:lnTo>
                    <a:pt x="521" y="213"/>
                  </a:lnTo>
                  <a:lnTo>
                    <a:pt x="516" y="213"/>
                  </a:lnTo>
                  <a:lnTo>
                    <a:pt x="514" y="211"/>
                  </a:lnTo>
                  <a:lnTo>
                    <a:pt x="514" y="211"/>
                  </a:lnTo>
                  <a:lnTo>
                    <a:pt x="514" y="208"/>
                  </a:lnTo>
                  <a:lnTo>
                    <a:pt x="514" y="208"/>
                  </a:lnTo>
                  <a:lnTo>
                    <a:pt x="514" y="208"/>
                  </a:lnTo>
                  <a:lnTo>
                    <a:pt x="514" y="208"/>
                  </a:lnTo>
                  <a:lnTo>
                    <a:pt x="512" y="206"/>
                  </a:lnTo>
                  <a:lnTo>
                    <a:pt x="512" y="206"/>
                  </a:lnTo>
                  <a:lnTo>
                    <a:pt x="512" y="206"/>
                  </a:lnTo>
                  <a:lnTo>
                    <a:pt x="512" y="206"/>
                  </a:lnTo>
                  <a:lnTo>
                    <a:pt x="514" y="204"/>
                  </a:lnTo>
                  <a:lnTo>
                    <a:pt x="514" y="204"/>
                  </a:lnTo>
                  <a:lnTo>
                    <a:pt x="516" y="204"/>
                  </a:lnTo>
                  <a:lnTo>
                    <a:pt x="516" y="204"/>
                  </a:lnTo>
                  <a:lnTo>
                    <a:pt x="516" y="204"/>
                  </a:lnTo>
                  <a:lnTo>
                    <a:pt x="516" y="199"/>
                  </a:lnTo>
                  <a:lnTo>
                    <a:pt x="516" y="199"/>
                  </a:lnTo>
                  <a:lnTo>
                    <a:pt x="516" y="197"/>
                  </a:lnTo>
                  <a:lnTo>
                    <a:pt x="516" y="194"/>
                  </a:lnTo>
                  <a:lnTo>
                    <a:pt x="516" y="194"/>
                  </a:lnTo>
                  <a:lnTo>
                    <a:pt x="516" y="194"/>
                  </a:lnTo>
                  <a:lnTo>
                    <a:pt x="516" y="194"/>
                  </a:lnTo>
                  <a:lnTo>
                    <a:pt x="519" y="192"/>
                  </a:lnTo>
                  <a:lnTo>
                    <a:pt x="521" y="189"/>
                  </a:lnTo>
                  <a:lnTo>
                    <a:pt x="531" y="182"/>
                  </a:lnTo>
                  <a:lnTo>
                    <a:pt x="533" y="178"/>
                  </a:lnTo>
                  <a:lnTo>
                    <a:pt x="535" y="175"/>
                  </a:lnTo>
                  <a:lnTo>
                    <a:pt x="535" y="175"/>
                  </a:lnTo>
                  <a:lnTo>
                    <a:pt x="535" y="175"/>
                  </a:lnTo>
                  <a:lnTo>
                    <a:pt x="538" y="175"/>
                  </a:lnTo>
                  <a:lnTo>
                    <a:pt x="538" y="175"/>
                  </a:lnTo>
                  <a:lnTo>
                    <a:pt x="538" y="175"/>
                  </a:lnTo>
                  <a:lnTo>
                    <a:pt x="542" y="173"/>
                  </a:lnTo>
                  <a:lnTo>
                    <a:pt x="542" y="173"/>
                  </a:lnTo>
                  <a:lnTo>
                    <a:pt x="545" y="171"/>
                  </a:lnTo>
                  <a:lnTo>
                    <a:pt x="547" y="171"/>
                  </a:lnTo>
                  <a:lnTo>
                    <a:pt x="547" y="168"/>
                  </a:lnTo>
                  <a:lnTo>
                    <a:pt x="549" y="166"/>
                  </a:lnTo>
                  <a:lnTo>
                    <a:pt x="554" y="161"/>
                  </a:lnTo>
                  <a:lnTo>
                    <a:pt x="557" y="159"/>
                  </a:lnTo>
                  <a:lnTo>
                    <a:pt x="557" y="159"/>
                  </a:lnTo>
                  <a:lnTo>
                    <a:pt x="561" y="156"/>
                  </a:lnTo>
                  <a:lnTo>
                    <a:pt x="561" y="156"/>
                  </a:lnTo>
                  <a:lnTo>
                    <a:pt x="566" y="154"/>
                  </a:lnTo>
                  <a:lnTo>
                    <a:pt x="566" y="152"/>
                  </a:lnTo>
                  <a:lnTo>
                    <a:pt x="568" y="152"/>
                  </a:lnTo>
                  <a:lnTo>
                    <a:pt x="571" y="152"/>
                  </a:lnTo>
                  <a:lnTo>
                    <a:pt x="571" y="152"/>
                  </a:lnTo>
                  <a:lnTo>
                    <a:pt x="571" y="152"/>
                  </a:lnTo>
                  <a:lnTo>
                    <a:pt x="571" y="152"/>
                  </a:lnTo>
                  <a:lnTo>
                    <a:pt x="571" y="149"/>
                  </a:lnTo>
                  <a:lnTo>
                    <a:pt x="571" y="1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37">
              <a:extLst>
                <a:ext uri="{FF2B5EF4-FFF2-40B4-BE49-F238E27FC236}">
                  <a16:creationId xmlns:a16="http://schemas.microsoft.com/office/drawing/2014/main" id="{5483767D-BA82-4428-9B96-0C320DED90E6}"/>
                </a:ext>
              </a:extLst>
            </p:cNvPr>
            <p:cNvSpPr>
              <a:spLocks/>
            </p:cNvSpPr>
            <p:nvPr/>
          </p:nvSpPr>
          <p:spPr bwMode="auto">
            <a:xfrm>
              <a:off x="4633" y="1493"/>
              <a:ext cx="729" cy="492"/>
            </a:xfrm>
            <a:custGeom>
              <a:avLst/>
              <a:gdLst>
                <a:gd name="T0" fmla="*/ 715 w 729"/>
                <a:gd name="T1" fmla="*/ 71 h 492"/>
                <a:gd name="T2" fmla="*/ 703 w 729"/>
                <a:gd name="T3" fmla="*/ 45 h 492"/>
                <a:gd name="T4" fmla="*/ 675 w 729"/>
                <a:gd name="T5" fmla="*/ 11 h 492"/>
                <a:gd name="T6" fmla="*/ 573 w 729"/>
                <a:gd name="T7" fmla="*/ 42 h 492"/>
                <a:gd name="T8" fmla="*/ 528 w 729"/>
                <a:gd name="T9" fmla="*/ 45 h 492"/>
                <a:gd name="T10" fmla="*/ 492 w 729"/>
                <a:gd name="T11" fmla="*/ 87 h 492"/>
                <a:gd name="T12" fmla="*/ 445 w 729"/>
                <a:gd name="T13" fmla="*/ 132 h 492"/>
                <a:gd name="T14" fmla="*/ 362 w 729"/>
                <a:gd name="T15" fmla="*/ 120 h 492"/>
                <a:gd name="T16" fmla="*/ 277 w 729"/>
                <a:gd name="T17" fmla="*/ 137 h 492"/>
                <a:gd name="T18" fmla="*/ 251 w 729"/>
                <a:gd name="T19" fmla="*/ 146 h 492"/>
                <a:gd name="T20" fmla="*/ 199 w 729"/>
                <a:gd name="T21" fmla="*/ 146 h 492"/>
                <a:gd name="T22" fmla="*/ 147 w 729"/>
                <a:gd name="T23" fmla="*/ 156 h 492"/>
                <a:gd name="T24" fmla="*/ 36 w 729"/>
                <a:gd name="T25" fmla="*/ 163 h 492"/>
                <a:gd name="T26" fmla="*/ 21 w 729"/>
                <a:gd name="T27" fmla="*/ 208 h 492"/>
                <a:gd name="T28" fmla="*/ 9 w 729"/>
                <a:gd name="T29" fmla="*/ 224 h 492"/>
                <a:gd name="T30" fmla="*/ 7 w 729"/>
                <a:gd name="T31" fmla="*/ 236 h 492"/>
                <a:gd name="T32" fmla="*/ 17 w 729"/>
                <a:gd name="T33" fmla="*/ 255 h 492"/>
                <a:gd name="T34" fmla="*/ 19 w 729"/>
                <a:gd name="T35" fmla="*/ 312 h 492"/>
                <a:gd name="T36" fmla="*/ 38 w 729"/>
                <a:gd name="T37" fmla="*/ 310 h 492"/>
                <a:gd name="T38" fmla="*/ 36 w 729"/>
                <a:gd name="T39" fmla="*/ 286 h 492"/>
                <a:gd name="T40" fmla="*/ 76 w 729"/>
                <a:gd name="T41" fmla="*/ 258 h 492"/>
                <a:gd name="T42" fmla="*/ 102 w 729"/>
                <a:gd name="T43" fmla="*/ 265 h 492"/>
                <a:gd name="T44" fmla="*/ 114 w 729"/>
                <a:gd name="T45" fmla="*/ 265 h 492"/>
                <a:gd name="T46" fmla="*/ 152 w 729"/>
                <a:gd name="T47" fmla="*/ 262 h 492"/>
                <a:gd name="T48" fmla="*/ 163 w 729"/>
                <a:gd name="T49" fmla="*/ 277 h 492"/>
                <a:gd name="T50" fmla="*/ 194 w 729"/>
                <a:gd name="T51" fmla="*/ 277 h 492"/>
                <a:gd name="T52" fmla="*/ 215 w 729"/>
                <a:gd name="T53" fmla="*/ 260 h 492"/>
                <a:gd name="T54" fmla="*/ 227 w 729"/>
                <a:gd name="T55" fmla="*/ 265 h 492"/>
                <a:gd name="T56" fmla="*/ 258 w 729"/>
                <a:gd name="T57" fmla="*/ 250 h 492"/>
                <a:gd name="T58" fmla="*/ 289 w 729"/>
                <a:gd name="T59" fmla="*/ 258 h 492"/>
                <a:gd name="T60" fmla="*/ 289 w 729"/>
                <a:gd name="T61" fmla="*/ 295 h 492"/>
                <a:gd name="T62" fmla="*/ 329 w 729"/>
                <a:gd name="T63" fmla="*/ 298 h 492"/>
                <a:gd name="T64" fmla="*/ 346 w 729"/>
                <a:gd name="T65" fmla="*/ 310 h 492"/>
                <a:gd name="T66" fmla="*/ 348 w 729"/>
                <a:gd name="T67" fmla="*/ 329 h 492"/>
                <a:gd name="T68" fmla="*/ 360 w 729"/>
                <a:gd name="T69" fmla="*/ 350 h 492"/>
                <a:gd name="T70" fmla="*/ 329 w 729"/>
                <a:gd name="T71" fmla="*/ 366 h 492"/>
                <a:gd name="T72" fmla="*/ 320 w 729"/>
                <a:gd name="T73" fmla="*/ 388 h 492"/>
                <a:gd name="T74" fmla="*/ 310 w 729"/>
                <a:gd name="T75" fmla="*/ 404 h 492"/>
                <a:gd name="T76" fmla="*/ 296 w 729"/>
                <a:gd name="T77" fmla="*/ 409 h 492"/>
                <a:gd name="T78" fmla="*/ 298 w 729"/>
                <a:gd name="T79" fmla="*/ 461 h 492"/>
                <a:gd name="T80" fmla="*/ 317 w 729"/>
                <a:gd name="T81" fmla="*/ 482 h 492"/>
                <a:gd name="T82" fmla="*/ 339 w 729"/>
                <a:gd name="T83" fmla="*/ 480 h 492"/>
                <a:gd name="T84" fmla="*/ 357 w 729"/>
                <a:gd name="T85" fmla="*/ 449 h 492"/>
                <a:gd name="T86" fmla="*/ 393 w 729"/>
                <a:gd name="T87" fmla="*/ 437 h 492"/>
                <a:gd name="T88" fmla="*/ 398 w 729"/>
                <a:gd name="T89" fmla="*/ 407 h 492"/>
                <a:gd name="T90" fmla="*/ 412 w 729"/>
                <a:gd name="T91" fmla="*/ 392 h 492"/>
                <a:gd name="T92" fmla="*/ 417 w 729"/>
                <a:gd name="T93" fmla="*/ 376 h 492"/>
                <a:gd name="T94" fmla="*/ 436 w 729"/>
                <a:gd name="T95" fmla="*/ 336 h 492"/>
                <a:gd name="T96" fmla="*/ 424 w 729"/>
                <a:gd name="T97" fmla="*/ 319 h 492"/>
                <a:gd name="T98" fmla="*/ 462 w 729"/>
                <a:gd name="T99" fmla="*/ 269 h 492"/>
                <a:gd name="T100" fmla="*/ 476 w 729"/>
                <a:gd name="T101" fmla="*/ 269 h 492"/>
                <a:gd name="T102" fmla="*/ 497 w 729"/>
                <a:gd name="T103" fmla="*/ 262 h 492"/>
                <a:gd name="T104" fmla="*/ 500 w 729"/>
                <a:gd name="T105" fmla="*/ 232 h 492"/>
                <a:gd name="T106" fmla="*/ 533 w 729"/>
                <a:gd name="T107" fmla="*/ 194 h 492"/>
                <a:gd name="T108" fmla="*/ 554 w 729"/>
                <a:gd name="T109" fmla="*/ 170 h 492"/>
                <a:gd name="T110" fmla="*/ 601 w 729"/>
                <a:gd name="T111" fmla="*/ 135 h 492"/>
                <a:gd name="T112" fmla="*/ 634 w 729"/>
                <a:gd name="T113" fmla="*/ 123 h 492"/>
                <a:gd name="T114" fmla="*/ 668 w 729"/>
                <a:gd name="T115" fmla="*/ 97 h 492"/>
                <a:gd name="T116" fmla="*/ 713 w 729"/>
                <a:gd name="T117" fmla="*/ 90 h 492"/>
                <a:gd name="T118" fmla="*/ 724 w 729"/>
                <a:gd name="T119" fmla="*/ 8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9" h="492">
                  <a:moveTo>
                    <a:pt x="729" y="75"/>
                  </a:moveTo>
                  <a:lnTo>
                    <a:pt x="727" y="73"/>
                  </a:lnTo>
                  <a:lnTo>
                    <a:pt x="727" y="71"/>
                  </a:lnTo>
                  <a:lnTo>
                    <a:pt x="724" y="71"/>
                  </a:lnTo>
                  <a:lnTo>
                    <a:pt x="724" y="68"/>
                  </a:lnTo>
                  <a:lnTo>
                    <a:pt x="722" y="68"/>
                  </a:lnTo>
                  <a:lnTo>
                    <a:pt x="722" y="71"/>
                  </a:lnTo>
                  <a:lnTo>
                    <a:pt x="722" y="71"/>
                  </a:lnTo>
                  <a:lnTo>
                    <a:pt x="720" y="71"/>
                  </a:lnTo>
                  <a:lnTo>
                    <a:pt x="720" y="71"/>
                  </a:lnTo>
                  <a:lnTo>
                    <a:pt x="720" y="71"/>
                  </a:lnTo>
                  <a:lnTo>
                    <a:pt x="715" y="75"/>
                  </a:lnTo>
                  <a:lnTo>
                    <a:pt x="715" y="75"/>
                  </a:lnTo>
                  <a:lnTo>
                    <a:pt x="715" y="75"/>
                  </a:lnTo>
                  <a:lnTo>
                    <a:pt x="715" y="75"/>
                  </a:lnTo>
                  <a:lnTo>
                    <a:pt x="715" y="73"/>
                  </a:lnTo>
                  <a:lnTo>
                    <a:pt x="715" y="71"/>
                  </a:lnTo>
                  <a:lnTo>
                    <a:pt x="715" y="71"/>
                  </a:lnTo>
                  <a:lnTo>
                    <a:pt x="713" y="68"/>
                  </a:lnTo>
                  <a:lnTo>
                    <a:pt x="713" y="68"/>
                  </a:lnTo>
                  <a:lnTo>
                    <a:pt x="713" y="68"/>
                  </a:lnTo>
                  <a:lnTo>
                    <a:pt x="715" y="63"/>
                  </a:lnTo>
                  <a:lnTo>
                    <a:pt x="715" y="61"/>
                  </a:lnTo>
                  <a:lnTo>
                    <a:pt x="715" y="56"/>
                  </a:lnTo>
                  <a:lnTo>
                    <a:pt x="713" y="54"/>
                  </a:lnTo>
                  <a:lnTo>
                    <a:pt x="713" y="54"/>
                  </a:lnTo>
                  <a:lnTo>
                    <a:pt x="710" y="52"/>
                  </a:lnTo>
                  <a:lnTo>
                    <a:pt x="708" y="52"/>
                  </a:lnTo>
                  <a:lnTo>
                    <a:pt x="708" y="49"/>
                  </a:lnTo>
                  <a:lnTo>
                    <a:pt x="708" y="49"/>
                  </a:lnTo>
                  <a:lnTo>
                    <a:pt x="705" y="49"/>
                  </a:lnTo>
                  <a:lnTo>
                    <a:pt x="705" y="47"/>
                  </a:lnTo>
                  <a:lnTo>
                    <a:pt x="703" y="47"/>
                  </a:lnTo>
                  <a:lnTo>
                    <a:pt x="703" y="45"/>
                  </a:lnTo>
                  <a:lnTo>
                    <a:pt x="703" y="37"/>
                  </a:lnTo>
                  <a:lnTo>
                    <a:pt x="703" y="37"/>
                  </a:lnTo>
                  <a:lnTo>
                    <a:pt x="701" y="35"/>
                  </a:lnTo>
                  <a:lnTo>
                    <a:pt x="703" y="33"/>
                  </a:lnTo>
                  <a:lnTo>
                    <a:pt x="705" y="28"/>
                  </a:lnTo>
                  <a:lnTo>
                    <a:pt x="715" y="16"/>
                  </a:lnTo>
                  <a:lnTo>
                    <a:pt x="720" y="9"/>
                  </a:lnTo>
                  <a:lnTo>
                    <a:pt x="722" y="4"/>
                  </a:lnTo>
                  <a:lnTo>
                    <a:pt x="724" y="2"/>
                  </a:lnTo>
                  <a:lnTo>
                    <a:pt x="724" y="0"/>
                  </a:lnTo>
                  <a:lnTo>
                    <a:pt x="724" y="0"/>
                  </a:lnTo>
                  <a:lnTo>
                    <a:pt x="724" y="0"/>
                  </a:lnTo>
                  <a:lnTo>
                    <a:pt x="696" y="0"/>
                  </a:lnTo>
                  <a:lnTo>
                    <a:pt x="689" y="2"/>
                  </a:lnTo>
                  <a:lnTo>
                    <a:pt x="679" y="7"/>
                  </a:lnTo>
                  <a:lnTo>
                    <a:pt x="677" y="9"/>
                  </a:lnTo>
                  <a:lnTo>
                    <a:pt x="675" y="11"/>
                  </a:lnTo>
                  <a:lnTo>
                    <a:pt x="670" y="14"/>
                  </a:lnTo>
                  <a:lnTo>
                    <a:pt x="660" y="16"/>
                  </a:lnTo>
                  <a:lnTo>
                    <a:pt x="656" y="16"/>
                  </a:lnTo>
                  <a:lnTo>
                    <a:pt x="656" y="14"/>
                  </a:lnTo>
                  <a:lnTo>
                    <a:pt x="653" y="14"/>
                  </a:lnTo>
                  <a:lnTo>
                    <a:pt x="651" y="14"/>
                  </a:lnTo>
                  <a:lnTo>
                    <a:pt x="649" y="11"/>
                  </a:lnTo>
                  <a:lnTo>
                    <a:pt x="649" y="11"/>
                  </a:lnTo>
                  <a:lnTo>
                    <a:pt x="646" y="11"/>
                  </a:lnTo>
                  <a:lnTo>
                    <a:pt x="642" y="16"/>
                  </a:lnTo>
                  <a:lnTo>
                    <a:pt x="606" y="28"/>
                  </a:lnTo>
                  <a:lnTo>
                    <a:pt x="601" y="30"/>
                  </a:lnTo>
                  <a:lnTo>
                    <a:pt x="592" y="35"/>
                  </a:lnTo>
                  <a:lnTo>
                    <a:pt x="589" y="37"/>
                  </a:lnTo>
                  <a:lnTo>
                    <a:pt x="589" y="37"/>
                  </a:lnTo>
                  <a:lnTo>
                    <a:pt x="580" y="40"/>
                  </a:lnTo>
                  <a:lnTo>
                    <a:pt x="573" y="42"/>
                  </a:lnTo>
                  <a:lnTo>
                    <a:pt x="568" y="45"/>
                  </a:lnTo>
                  <a:lnTo>
                    <a:pt x="563" y="47"/>
                  </a:lnTo>
                  <a:lnTo>
                    <a:pt x="561" y="49"/>
                  </a:lnTo>
                  <a:lnTo>
                    <a:pt x="559" y="49"/>
                  </a:lnTo>
                  <a:lnTo>
                    <a:pt x="556" y="49"/>
                  </a:lnTo>
                  <a:lnTo>
                    <a:pt x="556" y="49"/>
                  </a:lnTo>
                  <a:lnTo>
                    <a:pt x="552" y="52"/>
                  </a:lnTo>
                  <a:lnTo>
                    <a:pt x="549" y="47"/>
                  </a:lnTo>
                  <a:lnTo>
                    <a:pt x="537" y="52"/>
                  </a:lnTo>
                  <a:lnTo>
                    <a:pt x="535" y="49"/>
                  </a:lnTo>
                  <a:lnTo>
                    <a:pt x="533" y="49"/>
                  </a:lnTo>
                  <a:lnTo>
                    <a:pt x="530" y="47"/>
                  </a:lnTo>
                  <a:lnTo>
                    <a:pt x="530" y="47"/>
                  </a:lnTo>
                  <a:lnTo>
                    <a:pt x="530" y="45"/>
                  </a:lnTo>
                  <a:lnTo>
                    <a:pt x="528" y="45"/>
                  </a:lnTo>
                  <a:lnTo>
                    <a:pt x="528" y="45"/>
                  </a:lnTo>
                  <a:lnTo>
                    <a:pt x="528" y="45"/>
                  </a:lnTo>
                  <a:lnTo>
                    <a:pt x="526" y="45"/>
                  </a:lnTo>
                  <a:lnTo>
                    <a:pt x="523" y="47"/>
                  </a:lnTo>
                  <a:lnTo>
                    <a:pt x="523" y="49"/>
                  </a:lnTo>
                  <a:lnTo>
                    <a:pt x="523" y="49"/>
                  </a:lnTo>
                  <a:lnTo>
                    <a:pt x="523" y="52"/>
                  </a:lnTo>
                  <a:lnTo>
                    <a:pt x="526" y="54"/>
                  </a:lnTo>
                  <a:lnTo>
                    <a:pt x="526" y="54"/>
                  </a:lnTo>
                  <a:lnTo>
                    <a:pt x="528" y="56"/>
                  </a:lnTo>
                  <a:lnTo>
                    <a:pt x="528" y="56"/>
                  </a:lnTo>
                  <a:lnTo>
                    <a:pt x="526" y="59"/>
                  </a:lnTo>
                  <a:lnTo>
                    <a:pt x="526" y="59"/>
                  </a:lnTo>
                  <a:lnTo>
                    <a:pt x="511" y="73"/>
                  </a:lnTo>
                  <a:lnTo>
                    <a:pt x="507" y="78"/>
                  </a:lnTo>
                  <a:lnTo>
                    <a:pt x="502" y="80"/>
                  </a:lnTo>
                  <a:lnTo>
                    <a:pt x="497" y="85"/>
                  </a:lnTo>
                  <a:lnTo>
                    <a:pt x="497" y="85"/>
                  </a:lnTo>
                  <a:lnTo>
                    <a:pt x="492" y="87"/>
                  </a:lnTo>
                  <a:lnTo>
                    <a:pt x="481" y="101"/>
                  </a:lnTo>
                  <a:lnTo>
                    <a:pt x="481" y="101"/>
                  </a:lnTo>
                  <a:lnTo>
                    <a:pt x="478" y="104"/>
                  </a:lnTo>
                  <a:lnTo>
                    <a:pt x="478" y="106"/>
                  </a:lnTo>
                  <a:lnTo>
                    <a:pt x="478" y="108"/>
                  </a:lnTo>
                  <a:lnTo>
                    <a:pt x="478" y="113"/>
                  </a:lnTo>
                  <a:lnTo>
                    <a:pt x="478" y="113"/>
                  </a:lnTo>
                  <a:lnTo>
                    <a:pt x="478" y="116"/>
                  </a:lnTo>
                  <a:lnTo>
                    <a:pt x="473" y="118"/>
                  </a:lnTo>
                  <a:lnTo>
                    <a:pt x="471" y="120"/>
                  </a:lnTo>
                  <a:lnTo>
                    <a:pt x="471" y="120"/>
                  </a:lnTo>
                  <a:lnTo>
                    <a:pt x="469" y="123"/>
                  </a:lnTo>
                  <a:lnTo>
                    <a:pt x="466" y="125"/>
                  </a:lnTo>
                  <a:lnTo>
                    <a:pt x="464" y="127"/>
                  </a:lnTo>
                  <a:lnTo>
                    <a:pt x="457" y="130"/>
                  </a:lnTo>
                  <a:lnTo>
                    <a:pt x="452" y="130"/>
                  </a:lnTo>
                  <a:lnTo>
                    <a:pt x="445" y="132"/>
                  </a:lnTo>
                  <a:lnTo>
                    <a:pt x="443" y="132"/>
                  </a:lnTo>
                  <a:lnTo>
                    <a:pt x="438" y="135"/>
                  </a:lnTo>
                  <a:lnTo>
                    <a:pt x="436" y="135"/>
                  </a:lnTo>
                  <a:lnTo>
                    <a:pt x="433" y="132"/>
                  </a:lnTo>
                  <a:lnTo>
                    <a:pt x="431" y="130"/>
                  </a:lnTo>
                  <a:lnTo>
                    <a:pt x="428" y="130"/>
                  </a:lnTo>
                  <a:lnTo>
                    <a:pt x="426" y="130"/>
                  </a:lnTo>
                  <a:lnTo>
                    <a:pt x="386" y="135"/>
                  </a:lnTo>
                  <a:lnTo>
                    <a:pt x="381" y="132"/>
                  </a:lnTo>
                  <a:lnTo>
                    <a:pt x="379" y="132"/>
                  </a:lnTo>
                  <a:lnTo>
                    <a:pt x="376" y="130"/>
                  </a:lnTo>
                  <a:lnTo>
                    <a:pt x="376" y="130"/>
                  </a:lnTo>
                  <a:lnTo>
                    <a:pt x="376" y="127"/>
                  </a:lnTo>
                  <a:lnTo>
                    <a:pt x="376" y="127"/>
                  </a:lnTo>
                  <a:lnTo>
                    <a:pt x="376" y="127"/>
                  </a:lnTo>
                  <a:lnTo>
                    <a:pt x="372" y="125"/>
                  </a:lnTo>
                  <a:lnTo>
                    <a:pt x="362" y="120"/>
                  </a:lnTo>
                  <a:lnTo>
                    <a:pt x="353" y="120"/>
                  </a:lnTo>
                  <a:lnTo>
                    <a:pt x="348" y="118"/>
                  </a:lnTo>
                  <a:lnTo>
                    <a:pt x="346" y="120"/>
                  </a:lnTo>
                  <a:lnTo>
                    <a:pt x="343" y="123"/>
                  </a:lnTo>
                  <a:lnTo>
                    <a:pt x="343" y="123"/>
                  </a:lnTo>
                  <a:lnTo>
                    <a:pt x="341" y="125"/>
                  </a:lnTo>
                  <a:lnTo>
                    <a:pt x="339" y="127"/>
                  </a:lnTo>
                  <a:lnTo>
                    <a:pt x="331" y="127"/>
                  </a:lnTo>
                  <a:lnTo>
                    <a:pt x="324" y="130"/>
                  </a:lnTo>
                  <a:lnTo>
                    <a:pt x="310" y="135"/>
                  </a:lnTo>
                  <a:lnTo>
                    <a:pt x="305" y="137"/>
                  </a:lnTo>
                  <a:lnTo>
                    <a:pt x="305" y="137"/>
                  </a:lnTo>
                  <a:lnTo>
                    <a:pt x="301" y="137"/>
                  </a:lnTo>
                  <a:lnTo>
                    <a:pt x="298" y="137"/>
                  </a:lnTo>
                  <a:lnTo>
                    <a:pt x="294" y="139"/>
                  </a:lnTo>
                  <a:lnTo>
                    <a:pt x="282" y="137"/>
                  </a:lnTo>
                  <a:lnTo>
                    <a:pt x="277" y="137"/>
                  </a:lnTo>
                  <a:lnTo>
                    <a:pt x="277" y="142"/>
                  </a:lnTo>
                  <a:lnTo>
                    <a:pt x="272" y="146"/>
                  </a:lnTo>
                  <a:lnTo>
                    <a:pt x="265" y="146"/>
                  </a:lnTo>
                  <a:lnTo>
                    <a:pt x="263" y="146"/>
                  </a:lnTo>
                  <a:lnTo>
                    <a:pt x="260" y="144"/>
                  </a:lnTo>
                  <a:lnTo>
                    <a:pt x="258" y="142"/>
                  </a:lnTo>
                  <a:lnTo>
                    <a:pt x="256" y="142"/>
                  </a:lnTo>
                  <a:lnTo>
                    <a:pt x="256" y="144"/>
                  </a:lnTo>
                  <a:lnTo>
                    <a:pt x="256" y="146"/>
                  </a:lnTo>
                  <a:lnTo>
                    <a:pt x="253" y="149"/>
                  </a:lnTo>
                  <a:lnTo>
                    <a:pt x="256" y="149"/>
                  </a:lnTo>
                  <a:lnTo>
                    <a:pt x="256" y="151"/>
                  </a:lnTo>
                  <a:lnTo>
                    <a:pt x="256" y="153"/>
                  </a:lnTo>
                  <a:lnTo>
                    <a:pt x="253" y="153"/>
                  </a:lnTo>
                  <a:lnTo>
                    <a:pt x="251" y="151"/>
                  </a:lnTo>
                  <a:lnTo>
                    <a:pt x="251" y="149"/>
                  </a:lnTo>
                  <a:lnTo>
                    <a:pt x="251" y="146"/>
                  </a:lnTo>
                  <a:lnTo>
                    <a:pt x="249" y="146"/>
                  </a:lnTo>
                  <a:lnTo>
                    <a:pt x="246" y="146"/>
                  </a:lnTo>
                  <a:lnTo>
                    <a:pt x="237" y="151"/>
                  </a:lnTo>
                  <a:lnTo>
                    <a:pt x="234" y="153"/>
                  </a:lnTo>
                  <a:lnTo>
                    <a:pt x="230" y="153"/>
                  </a:lnTo>
                  <a:lnTo>
                    <a:pt x="227" y="153"/>
                  </a:lnTo>
                  <a:lnTo>
                    <a:pt x="223" y="151"/>
                  </a:lnTo>
                  <a:lnTo>
                    <a:pt x="220" y="151"/>
                  </a:lnTo>
                  <a:lnTo>
                    <a:pt x="215" y="153"/>
                  </a:lnTo>
                  <a:lnTo>
                    <a:pt x="213" y="153"/>
                  </a:lnTo>
                  <a:lnTo>
                    <a:pt x="213" y="151"/>
                  </a:lnTo>
                  <a:lnTo>
                    <a:pt x="208" y="146"/>
                  </a:lnTo>
                  <a:lnTo>
                    <a:pt x="208" y="144"/>
                  </a:lnTo>
                  <a:lnTo>
                    <a:pt x="206" y="144"/>
                  </a:lnTo>
                  <a:lnTo>
                    <a:pt x="201" y="144"/>
                  </a:lnTo>
                  <a:lnTo>
                    <a:pt x="201" y="144"/>
                  </a:lnTo>
                  <a:lnTo>
                    <a:pt x="199" y="146"/>
                  </a:lnTo>
                  <a:lnTo>
                    <a:pt x="197" y="149"/>
                  </a:lnTo>
                  <a:lnTo>
                    <a:pt x="197" y="151"/>
                  </a:lnTo>
                  <a:lnTo>
                    <a:pt x="194" y="153"/>
                  </a:lnTo>
                  <a:lnTo>
                    <a:pt x="194" y="153"/>
                  </a:lnTo>
                  <a:lnTo>
                    <a:pt x="192" y="156"/>
                  </a:lnTo>
                  <a:lnTo>
                    <a:pt x="189" y="156"/>
                  </a:lnTo>
                  <a:lnTo>
                    <a:pt x="187" y="156"/>
                  </a:lnTo>
                  <a:lnTo>
                    <a:pt x="185" y="156"/>
                  </a:lnTo>
                  <a:lnTo>
                    <a:pt x="185" y="156"/>
                  </a:lnTo>
                  <a:lnTo>
                    <a:pt x="180" y="153"/>
                  </a:lnTo>
                  <a:lnTo>
                    <a:pt x="178" y="153"/>
                  </a:lnTo>
                  <a:lnTo>
                    <a:pt x="168" y="153"/>
                  </a:lnTo>
                  <a:lnTo>
                    <a:pt x="163" y="153"/>
                  </a:lnTo>
                  <a:lnTo>
                    <a:pt x="161" y="153"/>
                  </a:lnTo>
                  <a:lnTo>
                    <a:pt x="156" y="156"/>
                  </a:lnTo>
                  <a:lnTo>
                    <a:pt x="154" y="156"/>
                  </a:lnTo>
                  <a:lnTo>
                    <a:pt x="147" y="156"/>
                  </a:lnTo>
                  <a:lnTo>
                    <a:pt x="121" y="158"/>
                  </a:lnTo>
                  <a:lnTo>
                    <a:pt x="107" y="156"/>
                  </a:lnTo>
                  <a:lnTo>
                    <a:pt x="95" y="149"/>
                  </a:lnTo>
                  <a:lnTo>
                    <a:pt x="83" y="142"/>
                  </a:lnTo>
                  <a:lnTo>
                    <a:pt x="78" y="142"/>
                  </a:lnTo>
                  <a:lnTo>
                    <a:pt x="76" y="142"/>
                  </a:lnTo>
                  <a:lnTo>
                    <a:pt x="76" y="144"/>
                  </a:lnTo>
                  <a:lnTo>
                    <a:pt x="73" y="144"/>
                  </a:lnTo>
                  <a:lnTo>
                    <a:pt x="71" y="146"/>
                  </a:lnTo>
                  <a:lnTo>
                    <a:pt x="69" y="146"/>
                  </a:lnTo>
                  <a:lnTo>
                    <a:pt x="66" y="146"/>
                  </a:lnTo>
                  <a:lnTo>
                    <a:pt x="64" y="146"/>
                  </a:lnTo>
                  <a:lnTo>
                    <a:pt x="59" y="149"/>
                  </a:lnTo>
                  <a:lnTo>
                    <a:pt x="57" y="156"/>
                  </a:lnTo>
                  <a:lnTo>
                    <a:pt x="54" y="161"/>
                  </a:lnTo>
                  <a:lnTo>
                    <a:pt x="50" y="161"/>
                  </a:lnTo>
                  <a:lnTo>
                    <a:pt x="36" y="163"/>
                  </a:lnTo>
                  <a:lnTo>
                    <a:pt x="28" y="163"/>
                  </a:lnTo>
                  <a:lnTo>
                    <a:pt x="26" y="165"/>
                  </a:lnTo>
                  <a:lnTo>
                    <a:pt x="26" y="163"/>
                  </a:lnTo>
                  <a:lnTo>
                    <a:pt x="24" y="163"/>
                  </a:lnTo>
                  <a:lnTo>
                    <a:pt x="24" y="163"/>
                  </a:lnTo>
                  <a:lnTo>
                    <a:pt x="21" y="165"/>
                  </a:lnTo>
                  <a:lnTo>
                    <a:pt x="24" y="172"/>
                  </a:lnTo>
                  <a:lnTo>
                    <a:pt x="26" y="175"/>
                  </a:lnTo>
                  <a:lnTo>
                    <a:pt x="26" y="187"/>
                  </a:lnTo>
                  <a:lnTo>
                    <a:pt x="24" y="191"/>
                  </a:lnTo>
                  <a:lnTo>
                    <a:pt x="24" y="191"/>
                  </a:lnTo>
                  <a:lnTo>
                    <a:pt x="24" y="191"/>
                  </a:lnTo>
                  <a:lnTo>
                    <a:pt x="24" y="191"/>
                  </a:lnTo>
                  <a:lnTo>
                    <a:pt x="24" y="196"/>
                  </a:lnTo>
                  <a:lnTo>
                    <a:pt x="21" y="198"/>
                  </a:lnTo>
                  <a:lnTo>
                    <a:pt x="21" y="208"/>
                  </a:lnTo>
                  <a:lnTo>
                    <a:pt x="21" y="208"/>
                  </a:lnTo>
                  <a:lnTo>
                    <a:pt x="21" y="208"/>
                  </a:lnTo>
                  <a:lnTo>
                    <a:pt x="19" y="208"/>
                  </a:lnTo>
                  <a:lnTo>
                    <a:pt x="19" y="210"/>
                  </a:lnTo>
                  <a:lnTo>
                    <a:pt x="19" y="210"/>
                  </a:lnTo>
                  <a:lnTo>
                    <a:pt x="19" y="210"/>
                  </a:lnTo>
                  <a:lnTo>
                    <a:pt x="19" y="210"/>
                  </a:lnTo>
                  <a:lnTo>
                    <a:pt x="19" y="213"/>
                  </a:lnTo>
                  <a:lnTo>
                    <a:pt x="19" y="213"/>
                  </a:lnTo>
                  <a:lnTo>
                    <a:pt x="19" y="213"/>
                  </a:lnTo>
                  <a:lnTo>
                    <a:pt x="19" y="215"/>
                  </a:lnTo>
                  <a:lnTo>
                    <a:pt x="17" y="215"/>
                  </a:lnTo>
                  <a:lnTo>
                    <a:pt x="14" y="217"/>
                  </a:lnTo>
                  <a:lnTo>
                    <a:pt x="14" y="217"/>
                  </a:lnTo>
                  <a:lnTo>
                    <a:pt x="14" y="217"/>
                  </a:lnTo>
                  <a:lnTo>
                    <a:pt x="12" y="222"/>
                  </a:lnTo>
                  <a:lnTo>
                    <a:pt x="9" y="222"/>
                  </a:lnTo>
                  <a:lnTo>
                    <a:pt x="9" y="224"/>
                  </a:lnTo>
                  <a:lnTo>
                    <a:pt x="9" y="224"/>
                  </a:lnTo>
                  <a:lnTo>
                    <a:pt x="9" y="224"/>
                  </a:lnTo>
                  <a:lnTo>
                    <a:pt x="9" y="227"/>
                  </a:lnTo>
                  <a:lnTo>
                    <a:pt x="9" y="227"/>
                  </a:lnTo>
                  <a:lnTo>
                    <a:pt x="9" y="229"/>
                  </a:lnTo>
                  <a:lnTo>
                    <a:pt x="7" y="229"/>
                  </a:lnTo>
                  <a:lnTo>
                    <a:pt x="5" y="229"/>
                  </a:lnTo>
                  <a:lnTo>
                    <a:pt x="2" y="232"/>
                  </a:lnTo>
                  <a:lnTo>
                    <a:pt x="0" y="232"/>
                  </a:lnTo>
                  <a:lnTo>
                    <a:pt x="0" y="234"/>
                  </a:lnTo>
                  <a:lnTo>
                    <a:pt x="0" y="234"/>
                  </a:lnTo>
                  <a:lnTo>
                    <a:pt x="0" y="236"/>
                  </a:lnTo>
                  <a:lnTo>
                    <a:pt x="2" y="236"/>
                  </a:lnTo>
                  <a:lnTo>
                    <a:pt x="2" y="236"/>
                  </a:lnTo>
                  <a:lnTo>
                    <a:pt x="5" y="236"/>
                  </a:lnTo>
                  <a:lnTo>
                    <a:pt x="5" y="236"/>
                  </a:lnTo>
                  <a:lnTo>
                    <a:pt x="7" y="236"/>
                  </a:lnTo>
                  <a:lnTo>
                    <a:pt x="7" y="239"/>
                  </a:lnTo>
                  <a:lnTo>
                    <a:pt x="7" y="241"/>
                  </a:lnTo>
                  <a:lnTo>
                    <a:pt x="9" y="243"/>
                  </a:lnTo>
                  <a:lnTo>
                    <a:pt x="9" y="246"/>
                  </a:lnTo>
                  <a:lnTo>
                    <a:pt x="12" y="246"/>
                  </a:lnTo>
                  <a:lnTo>
                    <a:pt x="9" y="248"/>
                  </a:lnTo>
                  <a:lnTo>
                    <a:pt x="9" y="250"/>
                  </a:lnTo>
                  <a:lnTo>
                    <a:pt x="12" y="250"/>
                  </a:lnTo>
                  <a:lnTo>
                    <a:pt x="14" y="255"/>
                  </a:lnTo>
                  <a:lnTo>
                    <a:pt x="14" y="255"/>
                  </a:lnTo>
                  <a:lnTo>
                    <a:pt x="14" y="258"/>
                  </a:lnTo>
                  <a:lnTo>
                    <a:pt x="17" y="258"/>
                  </a:lnTo>
                  <a:lnTo>
                    <a:pt x="17" y="258"/>
                  </a:lnTo>
                  <a:lnTo>
                    <a:pt x="17" y="255"/>
                  </a:lnTo>
                  <a:lnTo>
                    <a:pt x="17" y="255"/>
                  </a:lnTo>
                  <a:lnTo>
                    <a:pt x="17" y="255"/>
                  </a:lnTo>
                  <a:lnTo>
                    <a:pt x="17" y="255"/>
                  </a:lnTo>
                  <a:lnTo>
                    <a:pt x="17" y="255"/>
                  </a:lnTo>
                  <a:lnTo>
                    <a:pt x="19" y="255"/>
                  </a:lnTo>
                  <a:lnTo>
                    <a:pt x="19" y="255"/>
                  </a:lnTo>
                  <a:lnTo>
                    <a:pt x="19" y="258"/>
                  </a:lnTo>
                  <a:lnTo>
                    <a:pt x="19" y="260"/>
                  </a:lnTo>
                  <a:lnTo>
                    <a:pt x="17" y="262"/>
                  </a:lnTo>
                  <a:lnTo>
                    <a:pt x="14" y="262"/>
                  </a:lnTo>
                  <a:lnTo>
                    <a:pt x="17" y="262"/>
                  </a:lnTo>
                  <a:lnTo>
                    <a:pt x="19" y="265"/>
                  </a:lnTo>
                  <a:lnTo>
                    <a:pt x="21" y="265"/>
                  </a:lnTo>
                  <a:lnTo>
                    <a:pt x="19" y="267"/>
                  </a:lnTo>
                  <a:lnTo>
                    <a:pt x="14" y="277"/>
                  </a:lnTo>
                  <a:lnTo>
                    <a:pt x="14" y="279"/>
                  </a:lnTo>
                  <a:lnTo>
                    <a:pt x="17" y="291"/>
                  </a:lnTo>
                  <a:lnTo>
                    <a:pt x="19" y="298"/>
                  </a:lnTo>
                  <a:lnTo>
                    <a:pt x="21" y="303"/>
                  </a:lnTo>
                  <a:lnTo>
                    <a:pt x="19" y="312"/>
                  </a:lnTo>
                  <a:lnTo>
                    <a:pt x="19" y="321"/>
                  </a:lnTo>
                  <a:lnTo>
                    <a:pt x="17" y="326"/>
                  </a:lnTo>
                  <a:lnTo>
                    <a:pt x="21" y="326"/>
                  </a:lnTo>
                  <a:lnTo>
                    <a:pt x="26" y="324"/>
                  </a:lnTo>
                  <a:lnTo>
                    <a:pt x="26" y="324"/>
                  </a:lnTo>
                  <a:lnTo>
                    <a:pt x="26" y="324"/>
                  </a:lnTo>
                  <a:lnTo>
                    <a:pt x="26" y="321"/>
                  </a:lnTo>
                  <a:lnTo>
                    <a:pt x="28" y="319"/>
                  </a:lnTo>
                  <a:lnTo>
                    <a:pt x="28" y="317"/>
                  </a:lnTo>
                  <a:lnTo>
                    <a:pt x="28" y="314"/>
                  </a:lnTo>
                  <a:lnTo>
                    <a:pt x="28" y="312"/>
                  </a:lnTo>
                  <a:lnTo>
                    <a:pt x="31" y="312"/>
                  </a:lnTo>
                  <a:lnTo>
                    <a:pt x="33" y="312"/>
                  </a:lnTo>
                  <a:lnTo>
                    <a:pt x="36" y="312"/>
                  </a:lnTo>
                  <a:lnTo>
                    <a:pt x="38" y="310"/>
                  </a:lnTo>
                  <a:lnTo>
                    <a:pt x="38" y="310"/>
                  </a:lnTo>
                  <a:lnTo>
                    <a:pt x="38" y="310"/>
                  </a:lnTo>
                  <a:lnTo>
                    <a:pt x="40" y="307"/>
                  </a:lnTo>
                  <a:lnTo>
                    <a:pt x="40" y="307"/>
                  </a:lnTo>
                  <a:lnTo>
                    <a:pt x="40" y="305"/>
                  </a:lnTo>
                  <a:lnTo>
                    <a:pt x="40" y="305"/>
                  </a:lnTo>
                  <a:lnTo>
                    <a:pt x="38" y="305"/>
                  </a:lnTo>
                  <a:lnTo>
                    <a:pt x="36" y="303"/>
                  </a:lnTo>
                  <a:lnTo>
                    <a:pt x="36" y="300"/>
                  </a:lnTo>
                  <a:lnTo>
                    <a:pt x="33" y="300"/>
                  </a:lnTo>
                  <a:lnTo>
                    <a:pt x="33" y="298"/>
                  </a:lnTo>
                  <a:lnTo>
                    <a:pt x="33" y="295"/>
                  </a:lnTo>
                  <a:lnTo>
                    <a:pt x="33" y="293"/>
                  </a:lnTo>
                  <a:lnTo>
                    <a:pt x="33" y="293"/>
                  </a:lnTo>
                  <a:lnTo>
                    <a:pt x="33" y="291"/>
                  </a:lnTo>
                  <a:lnTo>
                    <a:pt x="33" y="288"/>
                  </a:lnTo>
                  <a:lnTo>
                    <a:pt x="36" y="286"/>
                  </a:lnTo>
                  <a:lnTo>
                    <a:pt x="36" y="286"/>
                  </a:lnTo>
                  <a:lnTo>
                    <a:pt x="36" y="286"/>
                  </a:lnTo>
                  <a:lnTo>
                    <a:pt x="36" y="284"/>
                  </a:lnTo>
                  <a:lnTo>
                    <a:pt x="36" y="281"/>
                  </a:lnTo>
                  <a:lnTo>
                    <a:pt x="38" y="279"/>
                  </a:lnTo>
                  <a:lnTo>
                    <a:pt x="38" y="279"/>
                  </a:lnTo>
                  <a:lnTo>
                    <a:pt x="43" y="274"/>
                  </a:lnTo>
                  <a:lnTo>
                    <a:pt x="43" y="274"/>
                  </a:lnTo>
                  <a:lnTo>
                    <a:pt x="43" y="272"/>
                  </a:lnTo>
                  <a:lnTo>
                    <a:pt x="45" y="269"/>
                  </a:lnTo>
                  <a:lnTo>
                    <a:pt x="45" y="269"/>
                  </a:lnTo>
                  <a:lnTo>
                    <a:pt x="50" y="265"/>
                  </a:lnTo>
                  <a:lnTo>
                    <a:pt x="52" y="262"/>
                  </a:lnTo>
                  <a:lnTo>
                    <a:pt x="52" y="262"/>
                  </a:lnTo>
                  <a:lnTo>
                    <a:pt x="54" y="260"/>
                  </a:lnTo>
                  <a:lnTo>
                    <a:pt x="64" y="260"/>
                  </a:lnTo>
                  <a:lnTo>
                    <a:pt x="71" y="260"/>
                  </a:lnTo>
                  <a:lnTo>
                    <a:pt x="73" y="258"/>
                  </a:lnTo>
                  <a:lnTo>
                    <a:pt x="76" y="258"/>
                  </a:lnTo>
                  <a:lnTo>
                    <a:pt x="78" y="258"/>
                  </a:lnTo>
                  <a:lnTo>
                    <a:pt x="78" y="258"/>
                  </a:lnTo>
                  <a:lnTo>
                    <a:pt x="81" y="255"/>
                  </a:lnTo>
                  <a:lnTo>
                    <a:pt x="83" y="253"/>
                  </a:lnTo>
                  <a:lnTo>
                    <a:pt x="83" y="253"/>
                  </a:lnTo>
                  <a:lnTo>
                    <a:pt x="85" y="253"/>
                  </a:lnTo>
                  <a:lnTo>
                    <a:pt x="90" y="255"/>
                  </a:lnTo>
                  <a:lnTo>
                    <a:pt x="92" y="255"/>
                  </a:lnTo>
                  <a:lnTo>
                    <a:pt x="95" y="255"/>
                  </a:lnTo>
                  <a:lnTo>
                    <a:pt x="95" y="255"/>
                  </a:lnTo>
                  <a:lnTo>
                    <a:pt x="97" y="255"/>
                  </a:lnTo>
                  <a:lnTo>
                    <a:pt x="99" y="255"/>
                  </a:lnTo>
                  <a:lnTo>
                    <a:pt x="102" y="258"/>
                  </a:lnTo>
                  <a:lnTo>
                    <a:pt x="102" y="260"/>
                  </a:lnTo>
                  <a:lnTo>
                    <a:pt x="102" y="260"/>
                  </a:lnTo>
                  <a:lnTo>
                    <a:pt x="102" y="262"/>
                  </a:lnTo>
                  <a:lnTo>
                    <a:pt x="102" y="265"/>
                  </a:lnTo>
                  <a:lnTo>
                    <a:pt x="99" y="265"/>
                  </a:lnTo>
                  <a:lnTo>
                    <a:pt x="99" y="267"/>
                  </a:lnTo>
                  <a:lnTo>
                    <a:pt x="99" y="267"/>
                  </a:lnTo>
                  <a:lnTo>
                    <a:pt x="99" y="267"/>
                  </a:lnTo>
                  <a:lnTo>
                    <a:pt x="102" y="267"/>
                  </a:lnTo>
                  <a:lnTo>
                    <a:pt x="107" y="265"/>
                  </a:lnTo>
                  <a:lnTo>
                    <a:pt x="107" y="262"/>
                  </a:lnTo>
                  <a:lnTo>
                    <a:pt x="107" y="262"/>
                  </a:lnTo>
                  <a:lnTo>
                    <a:pt x="109" y="260"/>
                  </a:lnTo>
                  <a:lnTo>
                    <a:pt x="109" y="260"/>
                  </a:lnTo>
                  <a:lnTo>
                    <a:pt x="109" y="260"/>
                  </a:lnTo>
                  <a:lnTo>
                    <a:pt x="111" y="260"/>
                  </a:lnTo>
                  <a:lnTo>
                    <a:pt x="111" y="262"/>
                  </a:lnTo>
                  <a:lnTo>
                    <a:pt x="111" y="262"/>
                  </a:lnTo>
                  <a:lnTo>
                    <a:pt x="111" y="262"/>
                  </a:lnTo>
                  <a:lnTo>
                    <a:pt x="111" y="265"/>
                  </a:lnTo>
                  <a:lnTo>
                    <a:pt x="114" y="265"/>
                  </a:lnTo>
                  <a:lnTo>
                    <a:pt x="116" y="262"/>
                  </a:lnTo>
                  <a:lnTo>
                    <a:pt x="118" y="262"/>
                  </a:lnTo>
                  <a:lnTo>
                    <a:pt x="125" y="260"/>
                  </a:lnTo>
                  <a:lnTo>
                    <a:pt x="125" y="260"/>
                  </a:lnTo>
                  <a:lnTo>
                    <a:pt x="128" y="260"/>
                  </a:lnTo>
                  <a:lnTo>
                    <a:pt x="128" y="262"/>
                  </a:lnTo>
                  <a:lnTo>
                    <a:pt x="128" y="265"/>
                  </a:lnTo>
                  <a:lnTo>
                    <a:pt x="128" y="265"/>
                  </a:lnTo>
                  <a:lnTo>
                    <a:pt x="128" y="265"/>
                  </a:lnTo>
                  <a:lnTo>
                    <a:pt x="130" y="265"/>
                  </a:lnTo>
                  <a:lnTo>
                    <a:pt x="133" y="262"/>
                  </a:lnTo>
                  <a:lnTo>
                    <a:pt x="135" y="262"/>
                  </a:lnTo>
                  <a:lnTo>
                    <a:pt x="140" y="262"/>
                  </a:lnTo>
                  <a:lnTo>
                    <a:pt x="142" y="262"/>
                  </a:lnTo>
                  <a:lnTo>
                    <a:pt x="144" y="262"/>
                  </a:lnTo>
                  <a:lnTo>
                    <a:pt x="149" y="262"/>
                  </a:lnTo>
                  <a:lnTo>
                    <a:pt x="152" y="262"/>
                  </a:lnTo>
                  <a:lnTo>
                    <a:pt x="152" y="265"/>
                  </a:lnTo>
                  <a:lnTo>
                    <a:pt x="152" y="265"/>
                  </a:lnTo>
                  <a:lnTo>
                    <a:pt x="154" y="267"/>
                  </a:lnTo>
                  <a:lnTo>
                    <a:pt x="154" y="267"/>
                  </a:lnTo>
                  <a:lnTo>
                    <a:pt x="156" y="267"/>
                  </a:lnTo>
                  <a:lnTo>
                    <a:pt x="156" y="267"/>
                  </a:lnTo>
                  <a:lnTo>
                    <a:pt x="156" y="269"/>
                  </a:lnTo>
                  <a:lnTo>
                    <a:pt x="159" y="269"/>
                  </a:lnTo>
                  <a:lnTo>
                    <a:pt x="156" y="272"/>
                  </a:lnTo>
                  <a:lnTo>
                    <a:pt x="156" y="274"/>
                  </a:lnTo>
                  <a:lnTo>
                    <a:pt x="156" y="277"/>
                  </a:lnTo>
                  <a:lnTo>
                    <a:pt x="159" y="277"/>
                  </a:lnTo>
                  <a:lnTo>
                    <a:pt x="159" y="277"/>
                  </a:lnTo>
                  <a:lnTo>
                    <a:pt x="161" y="274"/>
                  </a:lnTo>
                  <a:lnTo>
                    <a:pt x="161" y="274"/>
                  </a:lnTo>
                  <a:lnTo>
                    <a:pt x="161" y="274"/>
                  </a:lnTo>
                  <a:lnTo>
                    <a:pt x="163" y="277"/>
                  </a:lnTo>
                  <a:lnTo>
                    <a:pt x="163" y="277"/>
                  </a:lnTo>
                  <a:lnTo>
                    <a:pt x="166" y="277"/>
                  </a:lnTo>
                  <a:lnTo>
                    <a:pt x="175" y="272"/>
                  </a:lnTo>
                  <a:lnTo>
                    <a:pt x="178" y="272"/>
                  </a:lnTo>
                  <a:lnTo>
                    <a:pt x="178" y="274"/>
                  </a:lnTo>
                  <a:lnTo>
                    <a:pt x="175" y="277"/>
                  </a:lnTo>
                  <a:lnTo>
                    <a:pt x="175" y="279"/>
                  </a:lnTo>
                  <a:lnTo>
                    <a:pt x="178" y="281"/>
                  </a:lnTo>
                  <a:lnTo>
                    <a:pt x="178" y="286"/>
                  </a:lnTo>
                  <a:lnTo>
                    <a:pt x="178" y="288"/>
                  </a:lnTo>
                  <a:lnTo>
                    <a:pt x="180" y="291"/>
                  </a:lnTo>
                  <a:lnTo>
                    <a:pt x="180" y="291"/>
                  </a:lnTo>
                  <a:lnTo>
                    <a:pt x="182" y="288"/>
                  </a:lnTo>
                  <a:lnTo>
                    <a:pt x="185" y="288"/>
                  </a:lnTo>
                  <a:lnTo>
                    <a:pt x="189" y="281"/>
                  </a:lnTo>
                  <a:lnTo>
                    <a:pt x="192" y="279"/>
                  </a:lnTo>
                  <a:lnTo>
                    <a:pt x="194" y="277"/>
                  </a:lnTo>
                  <a:lnTo>
                    <a:pt x="194" y="277"/>
                  </a:lnTo>
                  <a:lnTo>
                    <a:pt x="201" y="274"/>
                  </a:lnTo>
                  <a:lnTo>
                    <a:pt x="208" y="274"/>
                  </a:lnTo>
                  <a:lnTo>
                    <a:pt x="215" y="269"/>
                  </a:lnTo>
                  <a:lnTo>
                    <a:pt x="215" y="269"/>
                  </a:lnTo>
                  <a:lnTo>
                    <a:pt x="215" y="267"/>
                  </a:lnTo>
                  <a:lnTo>
                    <a:pt x="215" y="267"/>
                  </a:lnTo>
                  <a:lnTo>
                    <a:pt x="211" y="269"/>
                  </a:lnTo>
                  <a:lnTo>
                    <a:pt x="211" y="269"/>
                  </a:lnTo>
                  <a:lnTo>
                    <a:pt x="211" y="272"/>
                  </a:lnTo>
                  <a:lnTo>
                    <a:pt x="208" y="269"/>
                  </a:lnTo>
                  <a:lnTo>
                    <a:pt x="208" y="269"/>
                  </a:lnTo>
                  <a:lnTo>
                    <a:pt x="208" y="269"/>
                  </a:lnTo>
                  <a:lnTo>
                    <a:pt x="211" y="267"/>
                  </a:lnTo>
                  <a:lnTo>
                    <a:pt x="211" y="267"/>
                  </a:lnTo>
                  <a:lnTo>
                    <a:pt x="213" y="262"/>
                  </a:lnTo>
                  <a:lnTo>
                    <a:pt x="215" y="260"/>
                  </a:lnTo>
                  <a:lnTo>
                    <a:pt x="218" y="258"/>
                  </a:lnTo>
                  <a:lnTo>
                    <a:pt x="220" y="255"/>
                  </a:lnTo>
                  <a:lnTo>
                    <a:pt x="220" y="255"/>
                  </a:lnTo>
                  <a:lnTo>
                    <a:pt x="220" y="253"/>
                  </a:lnTo>
                  <a:lnTo>
                    <a:pt x="223" y="250"/>
                  </a:lnTo>
                  <a:lnTo>
                    <a:pt x="223" y="250"/>
                  </a:lnTo>
                  <a:lnTo>
                    <a:pt x="225" y="250"/>
                  </a:lnTo>
                  <a:lnTo>
                    <a:pt x="227" y="253"/>
                  </a:lnTo>
                  <a:lnTo>
                    <a:pt x="227" y="253"/>
                  </a:lnTo>
                  <a:lnTo>
                    <a:pt x="227" y="255"/>
                  </a:lnTo>
                  <a:lnTo>
                    <a:pt x="227" y="255"/>
                  </a:lnTo>
                  <a:lnTo>
                    <a:pt x="227" y="258"/>
                  </a:lnTo>
                  <a:lnTo>
                    <a:pt x="227" y="260"/>
                  </a:lnTo>
                  <a:lnTo>
                    <a:pt x="227" y="260"/>
                  </a:lnTo>
                  <a:lnTo>
                    <a:pt x="227" y="262"/>
                  </a:lnTo>
                  <a:lnTo>
                    <a:pt x="227" y="262"/>
                  </a:lnTo>
                  <a:lnTo>
                    <a:pt x="227" y="265"/>
                  </a:lnTo>
                  <a:lnTo>
                    <a:pt x="230" y="265"/>
                  </a:lnTo>
                  <a:lnTo>
                    <a:pt x="232" y="265"/>
                  </a:lnTo>
                  <a:lnTo>
                    <a:pt x="234" y="262"/>
                  </a:lnTo>
                  <a:lnTo>
                    <a:pt x="234" y="262"/>
                  </a:lnTo>
                  <a:lnTo>
                    <a:pt x="237" y="260"/>
                  </a:lnTo>
                  <a:lnTo>
                    <a:pt x="237" y="258"/>
                  </a:lnTo>
                  <a:lnTo>
                    <a:pt x="239" y="255"/>
                  </a:lnTo>
                  <a:lnTo>
                    <a:pt x="239" y="253"/>
                  </a:lnTo>
                  <a:lnTo>
                    <a:pt x="239" y="250"/>
                  </a:lnTo>
                  <a:lnTo>
                    <a:pt x="239" y="250"/>
                  </a:lnTo>
                  <a:lnTo>
                    <a:pt x="244" y="246"/>
                  </a:lnTo>
                  <a:lnTo>
                    <a:pt x="246" y="243"/>
                  </a:lnTo>
                  <a:lnTo>
                    <a:pt x="249" y="243"/>
                  </a:lnTo>
                  <a:lnTo>
                    <a:pt x="251" y="246"/>
                  </a:lnTo>
                  <a:lnTo>
                    <a:pt x="256" y="248"/>
                  </a:lnTo>
                  <a:lnTo>
                    <a:pt x="256" y="250"/>
                  </a:lnTo>
                  <a:lnTo>
                    <a:pt x="258" y="250"/>
                  </a:lnTo>
                  <a:lnTo>
                    <a:pt x="260" y="250"/>
                  </a:lnTo>
                  <a:lnTo>
                    <a:pt x="263" y="250"/>
                  </a:lnTo>
                  <a:lnTo>
                    <a:pt x="270" y="248"/>
                  </a:lnTo>
                  <a:lnTo>
                    <a:pt x="272" y="248"/>
                  </a:lnTo>
                  <a:lnTo>
                    <a:pt x="275" y="248"/>
                  </a:lnTo>
                  <a:lnTo>
                    <a:pt x="275" y="248"/>
                  </a:lnTo>
                  <a:lnTo>
                    <a:pt x="282" y="246"/>
                  </a:lnTo>
                  <a:lnTo>
                    <a:pt x="286" y="246"/>
                  </a:lnTo>
                  <a:lnTo>
                    <a:pt x="286" y="243"/>
                  </a:lnTo>
                  <a:lnTo>
                    <a:pt x="298" y="246"/>
                  </a:lnTo>
                  <a:lnTo>
                    <a:pt x="298" y="246"/>
                  </a:lnTo>
                  <a:lnTo>
                    <a:pt x="298" y="246"/>
                  </a:lnTo>
                  <a:lnTo>
                    <a:pt x="301" y="246"/>
                  </a:lnTo>
                  <a:lnTo>
                    <a:pt x="298" y="248"/>
                  </a:lnTo>
                  <a:lnTo>
                    <a:pt x="289" y="258"/>
                  </a:lnTo>
                  <a:lnTo>
                    <a:pt x="289" y="258"/>
                  </a:lnTo>
                  <a:lnTo>
                    <a:pt x="289" y="258"/>
                  </a:lnTo>
                  <a:lnTo>
                    <a:pt x="289" y="260"/>
                  </a:lnTo>
                  <a:lnTo>
                    <a:pt x="289" y="260"/>
                  </a:lnTo>
                  <a:lnTo>
                    <a:pt x="289" y="262"/>
                  </a:lnTo>
                  <a:lnTo>
                    <a:pt x="291" y="262"/>
                  </a:lnTo>
                  <a:lnTo>
                    <a:pt x="294" y="262"/>
                  </a:lnTo>
                  <a:lnTo>
                    <a:pt x="294" y="265"/>
                  </a:lnTo>
                  <a:lnTo>
                    <a:pt x="294" y="267"/>
                  </a:lnTo>
                  <a:lnTo>
                    <a:pt x="291" y="269"/>
                  </a:lnTo>
                  <a:lnTo>
                    <a:pt x="289" y="274"/>
                  </a:lnTo>
                  <a:lnTo>
                    <a:pt x="289" y="279"/>
                  </a:lnTo>
                  <a:lnTo>
                    <a:pt x="286" y="279"/>
                  </a:lnTo>
                  <a:lnTo>
                    <a:pt x="289" y="281"/>
                  </a:lnTo>
                  <a:lnTo>
                    <a:pt x="289" y="284"/>
                  </a:lnTo>
                  <a:lnTo>
                    <a:pt x="289" y="284"/>
                  </a:lnTo>
                  <a:lnTo>
                    <a:pt x="289" y="286"/>
                  </a:lnTo>
                  <a:lnTo>
                    <a:pt x="289" y="293"/>
                  </a:lnTo>
                  <a:lnTo>
                    <a:pt x="289" y="295"/>
                  </a:lnTo>
                  <a:lnTo>
                    <a:pt x="289" y="295"/>
                  </a:lnTo>
                  <a:lnTo>
                    <a:pt x="289" y="295"/>
                  </a:lnTo>
                  <a:lnTo>
                    <a:pt x="291" y="295"/>
                  </a:lnTo>
                  <a:lnTo>
                    <a:pt x="291" y="293"/>
                  </a:lnTo>
                  <a:lnTo>
                    <a:pt x="294" y="293"/>
                  </a:lnTo>
                  <a:lnTo>
                    <a:pt x="298" y="291"/>
                  </a:lnTo>
                  <a:lnTo>
                    <a:pt x="305" y="291"/>
                  </a:lnTo>
                  <a:lnTo>
                    <a:pt x="308" y="288"/>
                  </a:lnTo>
                  <a:lnTo>
                    <a:pt x="308" y="288"/>
                  </a:lnTo>
                  <a:lnTo>
                    <a:pt x="310" y="286"/>
                  </a:lnTo>
                  <a:lnTo>
                    <a:pt x="310" y="286"/>
                  </a:lnTo>
                  <a:lnTo>
                    <a:pt x="312" y="286"/>
                  </a:lnTo>
                  <a:lnTo>
                    <a:pt x="315" y="286"/>
                  </a:lnTo>
                  <a:lnTo>
                    <a:pt x="317" y="288"/>
                  </a:lnTo>
                  <a:lnTo>
                    <a:pt x="317" y="291"/>
                  </a:lnTo>
                  <a:lnTo>
                    <a:pt x="324" y="293"/>
                  </a:lnTo>
                  <a:lnTo>
                    <a:pt x="329" y="298"/>
                  </a:lnTo>
                  <a:lnTo>
                    <a:pt x="336" y="307"/>
                  </a:lnTo>
                  <a:lnTo>
                    <a:pt x="336" y="307"/>
                  </a:lnTo>
                  <a:lnTo>
                    <a:pt x="336" y="310"/>
                  </a:lnTo>
                  <a:lnTo>
                    <a:pt x="339" y="310"/>
                  </a:lnTo>
                  <a:lnTo>
                    <a:pt x="339" y="310"/>
                  </a:lnTo>
                  <a:lnTo>
                    <a:pt x="339" y="307"/>
                  </a:lnTo>
                  <a:lnTo>
                    <a:pt x="341" y="307"/>
                  </a:lnTo>
                  <a:lnTo>
                    <a:pt x="343" y="305"/>
                  </a:lnTo>
                  <a:lnTo>
                    <a:pt x="343" y="305"/>
                  </a:lnTo>
                  <a:lnTo>
                    <a:pt x="346" y="305"/>
                  </a:lnTo>
                  <a:lnTo>
                    <a:pt x="346" y="305"/>
                  </a:lnTo>
                  <a:lnTo>
                    <a:pt x="346" y="305"/>
                  </a:lnTo>
                  <a:lnTo>
                    <a:pt x="348" y="305"/>
                  </a:lnTo>
                  <a:lnTo>
                    <a:pt x="348" y="307"/>
                  </a:lnTo>
                  <a:lnTo>
                    <a:pt x="346" y="307"/>
                  </a:lnTo>
                  <a:lnTo>
                    <a:pt x="346" y="310"/>
                  </a:lnTo>
                  <a:lnTo>
                    <a:pt x="346" y="310"/>
                  </a:lnTo>
                  <a:lnTo>
                    <a:pt x="343" y="310"/>
                  </a:lnTo>
                  <a:lnTo>
                    <a:pt x="343" y="312"/>
                  </a:lnTo>
                  <a:lnTo>
                    <a:pt x="343" y="314"/>
                  </a:lnTo>
                  <a:lnTo>
                    <a:pt x="341" y="314"/>
                  </a:lnTo>
                  <a:lnTo>
                    <a:pt x="341" y="317"/>
                  </a:lnTo>
                  <a:lnTo>
                    <a:pt x="339" y="317"/>
                  </a:lnTo>
                  <a:lnTo>
                    <a:pt x="336" y="319"/>
                  </a:lnTo>
                  <a:lnTo>
                    <a:pt x="336" y="319"/>
                  </a:lnTo>
                  <a:lnTo>
                    <a:pt x="336" y="321"/>
                  </a:lnTo>
                  <a:lnTo>
                    <a:pt x="336" y="321"/>
                  </a:lnTo>
                  <a:lnTo>
                    <a:pt x="339" y="321"/>
                  </a:lnTo>
                  <a:lnTo>
                    <a:pt x="341" y="324"/>
                  </a:lnTo>
                  <a:lnTo>
                    <a:pt x="341" y="324"/>
                  </a:lnTo>
                  <a:lnTo>
                    <a:pt x="341" y="326"/>
                  </a:lnTo>
                  <a:lnTo>
                    <a:pt x="341" y="326"/>
                  </a:lnTo>
                  <a:lnTo>
                    <a:pt x="346" y="326"/>
                  </a:lnTo>
                  <a:lnTo>
                    <a:pt x="348" y="329"/>
                  </a:lnTo>
                  <a:lnTo>
                    <a:pt x="348" y="329"/>
                  </a:lnTo>
                  <a:lnTo>
                    <a:pt x="348" y="329"/>
                  </a:lnTo>
                  <a:lnTo>
                    <a:pt x="353" y="333"/>
                  </a:lnTo>
                  <a:lnTo>
                    <a:pt x="355" y="336"/>
                  </a:lnTo>
                  <a:lnTo>
                    <a:pt x="355" y="336"/>
                  </a:lnTo>
                  <a:lnTo>
                    <a:pt x="357" y="338"/>
                  </a:lnTo>
                  <a:lnTo>
                    <a:pt x="360" y="338"/>
                  </a:lnTo>
                  <a:lnTo>
                    <a:pt x="360" y="340"/>
                  </a:lnTo>
                  <a:lnTo>
                    <a:pt x="360" y="340"/>
                  </a:lnTo>
                  <a:lnTo>
                    <a:pt x="360" y="343"/>
                  </a:lnTo>
                  <a:lnTo>
                    <a:pt x="360" y="345"/>
                  </a:lnTo>
                  <a:lnTo>
                    <a:pt x="360" y="345"/>
                  </a:lnTo>
                  <a:lnTo>
                    <a:pt x="360" y="348"/>
                  </a:lnTo>
                  <a:lnTo>
                    <a:pt x="360" y="348"/>
                  </a:lnTo>
                  <a:lnTo>
                    <a:pt x="360" y="348"/>
                  </a:lnTo>
                  <a:lnTo>
                    <a:pt x="360" y="350"/>
                  </a:lnTo>
                  <a:lnTo>
                    <a:pt x="360" y="350"/>
                  </a:lnTo>
                  <a:lnTo>
                    <a:pt x="360" y="350"/>
                  </a:lnTo>
                  <a:lnTo>
                    <a:pt x="362" y="352"/>
                  </a:lnTo>
                  <a:lnTo>
                    <a:pt x="362" y="352"/>
                  </a:lnTo>
                  <a:lnTo>
                    <a:pt x="360" y="355"/>
                  </a:lnTo>
                  <a:lnTo>
                    <a:pt x="346" y="359"/>
                  </a:lnTo>
                  <a:lnTo>
                    <a:pt x="343" y="364"/>
                  </a:lnTo>
                  <a:lnTo>
                    <a:pt x="341" y="364"/>
                  </a:lnTo>
                  <a:lnTo>
                    <a:pt x="339" y="364"/>
                  </a:lnTo>
                  <a:lnTo>
                    <a:pt x="336" y="364"/>
                  </a:lnTo>
                  <a:lnTo>
                    <a:pt x="334" y="364"/>
                  </a:lnTo>
                  <a:lnTo>
                    <a:pt x="334" y="364"/>
                  </a:lnTo>
                  <a:lnTo>
                    <a:pt x="334" y="364"/>
                  </a:lnTo>
                  <a:lnTo>
                    <a:pt x="334" y="366"/>
                  </a:lnTo>
                  <a:lnTo>
                    <a:pt x="331" y="366"/>
                  </a:lnTo>
                  <a:lnTo>
                    <a:pt x="331" y="366"/>
                  </a:lnTo>
                  <a:lnTo>
                    <a:pt x="329" y="366"/>
                  </a:lnTo>
                  <a:lnTo>
                    <a:pt x="329" y="366"/>
                  </a:lnTo>
                  <a:lnTo>
                    <a:pt x="327" y="369"/>
                  </a:lnTo>
                  <a:lnTo>
                    <a:pt x="324" y="371"/>
                  </a:lnTo>
                  <a:lnTo>
                    <a:pt x="320" y="374"/>
                  </a:lnTo>
                  <a:lnTo>
                    <a:pt x="315" y="378"/>
                  </a:lnTo>
                  <a:lnTo>
                    <a:pt x="312" y="383"/>
                  </a:lnTo>
                  <a:lnTo>
                    <a:pt x="312" y="383"/>
                  </a:lnTo>
                  <a:lnTo>
                    <a:pt x="312" y="383"/>
                  </a:lnTo>
                  <a:lnTo>
                    <a:pt x="312" y="383"/>
                  </a:lnTo>
                  <a:lnTo>
                    <a:pt x="315" y="383"/>
                  </a:lnTo>
                  <a:lnTo>
                    <a:pt x="315" y="385"/>
                  </a:lnTo>
                  <a:lnTo>
                    <a:pt x="315" y="385"/>
                  </a:lnTo>
                  <a:lnTo>
                    <a:pt x="315" y="385"/>
                  </a:lnTo>
                  <a:lnTo>
                    <a:pt x="315" y="385"/>
                  </a:lnTo>
                  <a:lnTo>
                    <a:pt x="315" y="385"/>
                  </a:lnTo>
                  <a:lnTo>
                    <a:pt x="320" y="388"/>
                  </a:lnTo>
                  <a:lnTo>
                    <a:pt x="320" y="388"/>
                  </a:lnTo>
                  <a:lnTo>
                    <a:pt x="320" y="388"/>
                  </a:lnTo>
                  <a:lnTo>
                    <a:pt x="320" y="388"/>
                  </a:lnTo>
                  <a:lnTo>
                    <a:pt x="322" y="388"/>
                  </a:lnTo>
                  <a:lnTo>
                    <a:pt x="322" y="388"/>
                  </a:lnTo>
                  <a:lnTo>
                    <a:pt x="320" y="390"/>
                  </a:lnTo>
                  <a:lnTo>
                    <a:pt x="320" y="390"/>
                  </a:lnTo>
                  <a:lnTo>
                    <a:pt x="320" y="390"/>
                  </a:lnTo>
                  <a:lnTo>
                    <a:pt x="322" y="390"/>
                  </a:lnTo>
                  <a:lnTo>
                    <a:pt x="322" y="390"/>
                  </a:lnTo>
                  <a:lnTo>
                    <a:pt x="324" y="392"/>
                  </a:lnTo>
                  <a:lnTo>
                    <a:pt x="324" y="395"/>
                  </a:lnTo>
                  <a:lnTo>
                    <a:pt x="324" y="395"/>
                  </a:lnTo>
                  <a:lnTo>
                    <a:pt x="324" y="395"/>
                  </a:lnTo>
                  <a:lnTo>
                    <a:pt x="324" y="397"/>
                  </a:lnTo>
                  <a:lnTo>
                    <a:pt x="324" y="400"/>
                  </a:lnTo>
                  <a:lnTo>
                    <a:pt x="320" y="402"/>
                  </a:lnTo>
                  <a:lnTo>
                    <a:pt x="312" y="404"/>
                  </a:lnTo>
                  <a:lnTo>
                    <a:pt x="310" y="404"/>
                  </a:lnTo>
                  <a:lnTo>
                    <a:pt x="310" y="402"/>
                  </a:lnTo>
                  <a:lnTo>
                    <a:pt x="310" y="402"/>
                  </a:lnTo>
                  <a:lnTo>
                    <a:pt x="310" y="402"/>
                  </a:lnTo>
                  <a:lnTo>
                    <a:pt x="310" y="402"/>
                  </a:lnTo>
                  <a:lnTo>
                    <a:pt x="310" y="402"/>
                  </a:lnTo>
                  <a:lnTo>
                    <a:pt x="310" y="402"/>
                  </a:lnTo>
                  <a:lnTo>
                    <a:pt x="303" y="397"/>
                  </a:lnTo>
                  <a:lnTo>
                    <a:pt x="303" y="397"/>
                  </a:lnTo>
                  <a:lnTo>
                    <a:pt x="298" y="395"/>
                  </a:lnTo>
                  <a:lnTo>
                    <a:pt x="294" y="397"/>
                  </a:lnTo>
                  <a:lnTo>
                    <a:pt x="294" y="400"/>
                  </a:lnTo>
                  <a:lnTo>
                    <a:pt x="294" y="400"/>
                  </a:lnTo>
                  <a:lnTo>
                    <a:pt x="294" y="402"/>
                  </a:lnTo>
                  <a:lnTo>
                    <a:pt x="296" y="404"/>
                  </a:lnTo>
                  <a:lnTo>
                    <a:pt x="296" y="404"/>
                  </a:lnTo>
                  <a:lnTo>
                    <a:pt x="296" y="407"/>
                  </a:lnTo>
                  <a:lnTo>
                    <a:pt x="296" y="409"/>
                  </a:lnTo>
                  <a:lnTo>
                    <a:pt x="296" y="411"/>
                  </a:lnTo>
                  <a:lnTo>
                    <a:pt x="289" y="428"/>
                  </a:lnTo>
                  <a:lnTo>
                    <a:pt x="289" y="433"/>
                  </a:lnTo>
                  <a:lnTo>
                    <a:pt x="289" y="437"/>
                  </a:lnTo>
                  <a:lnTo>
                    <a:pt x="286" y="437"/>
                  </a:lnTo>
                  <a:lnTo>
                    <a:pt x="286" y="440"/>
                  </a:lnTo>
                  <a:lnTo>
                    <a:pt x="286" y="440"/>
                  </a:lnTo>
                  <a:lnTo>
                    <a:pt x="286" y="440"/>
                  </a:lnTo>
                  <a:lnTo>
                    <a:pt x="294" y="447"/>
                  </a:lnTo>
                  <a:lnTo>
                    <a:pt x="296" y="447"/>
                  </a:lnTo>
                  <a:lnTo>
                    <a:pt x="296" y="447"/>
                  </a:lnTo>
                  <a:lnTo>
                    <a:pt x="296" y="449"/>
                  </a:lnTo>
                  <a:lnTo>
                    <a:pt x="296" y="452"/>
                  </a:lnTo>
                  <a:lnTo>
                    <a:pt x="296" y="454"/>
                  </a:lnTo>
                  <a:lnTo>
                    <a:pt x="296" y="454"/>
                  </a:lnTo>
                  <a:lnTo>
                    <a:pt x="298" y="459"/>
                  </a:lnTo>
                  <a:lnTo>
                    <a:pt x="298" y="461"/>
                  </a:lnTo>
                  <a:lnTo>
                    <a:pt x="298" y="464"/>
                  </a:lnTo>
                  <a:lnTo>
                    <a:pt x="298" y="464"/>
                  </a:lnTo>
                  <a:lnTo>
                    <a:pt x="298" y="466"/>
                  </a:lnTo>
                  <a:lnTo>
                    <a:pt x="294" y="475"/>
                  </a:lnTo>
                  <a:lnTo>
                    <a:pt x="294" y="478"/>
                  </a:lnTo>
                  <a:lnTo>
                    <a:pt x="296" y="478"/>
                  </a:lnTo>
                  <a:lnTo>
                    <a:pt x="303" y="478"/>
                  </a:lnTo>
                  <a:lnTo>
                    <a:pt x="310" y="478"/>
                  </a:lnTo>
                  <a:lnTo>
                    <a:pt x="317" y="478"/>
                  </a:lnTo>
                  <a:lnTo>
                    <a:pt x="317" y="478"/>
                  </a:lnTo>
                  <a:lnTo>
                    <a:pt x="317" y="480"/>
                  </a:lnTo>
                  <a:lnTo>
                    <a:pt x="317" y="480"/>
                  </a:lnTo>
                  <a:lnTo>
                    <a:pt x="317" y="480"/>
                  </a:lnTo>
                  <a:lnTo>
                    <a:pt x="317" y="480"/>
                  </a:lnTo>
                  <a:lnTo>
                    <a:pt x="317" y="480"/>
                  </a:lnTo>
                  <a:lnTo>
                    <a:pt x="317" y="482"/>
                  </a:lnTo>
                  <a:lnTo>
                    <a:pt x="317" y="482"/>
                  </a:lnTo>
                  <a:lnTo>
                    <a:pt x="317" y="485"/>
                  </a:lnTo>
                  <a:lnTo>
                    <a:pt x="317" y="487"/>
                  </a:lnTo>
                  <a:lnTo>
                    <a:pt x="317" y="490"/>
                  </a:lnTo>
                  <a:lnTo>
                    <a:pt x="320" y="490"/>
                  </a:lnTo>
                  <a:lnTo>
                    <a:pt x="320" y="492"/>
                  </a:lnTo>
                  <a:lnTo>
                    <a:pt x="320" y="492"/>
                  </a:lnTo>
                  <a:lnTo>
                    <a:pt x="322" y="492"/>
                  </a:lnTo>
                  <a:lnTo>
                    <a:pt x="322" y="492"/>
                  </a:lnTo>
                  <a:lnTo>
                    <a:pt x="324" y="492"/>
                  </a:lnTo>
                  <a:lnTo>
                    <a:pt x="324" y="492"/>
                  </a:lnTo>
                  <a:lnTo>
                    <a:pt x="327" y="492"/>
                  </a:lnTo>
                  <a:lnTo>
                    <a:pt x="327" y="490"/>
                  </a:lnTo>
                  <a:lnTo>
                    <a:pt x="329" y="487"/>
                  </a:lnTo>
                  <a:lnTo>
                    <a:pt x="331" y="485"/>
                  </a:lnTo>
                  <a:lnTo>
                    <a:pt x="336" y="480"/>
                  </a:lnTo>
                  <a:lnTo>
                    <a:pt x="339" y="480"/>
                  </a:lnTo>
                  <a:lnTo>
                    <a:pt x="339" y="480"/>
                  </a:lnTo>
                  <a:lnTo>
                    <a:pt x="339" y="480"/>
                  </a:lnTo>
                  <a:lnTo>
                    <a:pt x="341" y="478"/>
                  </a:lnTo>
                  <a:lnTo>
                    <a:pt x="341" y="478"/>
                  </a:lnTo>
                  <a:lnTo>
                    <a:pt x="341" y="478"/>
                  </a:lnTo>
                  <a:lnTo>
                    <a:pt x="341" y="475"/>
                  </a:lnTo>
                  <a:lnTo>
                    <a:pt x="341" y="473"/>
                  </a:lnTo>
                  <a:lnTo>
                    <a:pt x="341" y="471"/>
                  </a:lnTo>
                  <a:lnTo>
                    <a:pt x="346" y="466"/>
                  </a:lnTo>
                  <a:lnTo>
                    <a:pt x="348" y="464"/>
                  </a:lnTo>
                  <a:lnTo>
                    <a:pt x="350" y="461"/>
                  </a:lnTo>
                  <a:lnTo>
                    <a:pt x="350" y="461"/>
                  </a:lnTo>
                  <a:lnTo>
                    <a:pt x="350" y="459"/>
                  </a:lnTo>
                  <a:lnTo>
                    <a:pt x="355" y="449"/>
                  </a:lnTo>
                  <a:lnTo>
                    <a:pt x="355" y="449"/>
                  </a:lnTo>
                  <a:lnTo>
                    <a:pt x="355" y="447"/>
                  </a:lnTo>
                  <a:lnTo>
                    <a:pt x="357" y="449"/>
                  </a:lnTo>
                  <a:lnTo>
                    <a:pt x="357" y="449"/>
                  </a:lnTo>
                  <a:lnTo>
                    <a:pt x="357" y="452"/>
                  </a:lnTo>
                  <a:lnTo>
                    <a:pt x="365" y="461"/>
                  </a:lnTo>
                  <a:lnTo>
                    <a:pt x="365" y="464"/>
                  </a:lnTo>
                  <a:lnTo>
                    <a:pt x="367" y="464"/>
                  </a:lnTo>
                  <a:lnTo>
                    <a:pt x="367" y="464"/>
                  </a:lnTo>
                  <a:lnTo>
                    <a:pt x="376" y="459"/>
                  </a:lnTo>
                  <a:lnTo>
                    <a:pt x="376" y="461"/>
                  </a:lnTo>
                  <a:lnTo>
                    <a:pt x="381" y="461"/>
                  </a:lnTo>
                  <a:lnTo>
                    <a:pt x="384" y="461"/>
                  </a:lnTo>
                  <a:lnTo>
                    <a:pt x="386" y="459"/>
                  </a:lnTo>
                  <a:lnTo>
                    <a:pt x="384" y="456"/>
                  </a:lnTo>
                  <a:lnTo>
                    <a:pt x="388" y="456"/>
                  </a:lnTo>
                  <a:lnTo>
                    <a:pt x="388" y="452"/>
                  </a:lnTo>
                  <a:lnTo>
                    <a:pt x="388" y="442"/>
                  </a:lnTo>
                  <a:lnTo>
                    <a:pt x="391" y="437"/>
                  </a:lnTo>
                  <a:lnTo>
                    <a:pt x="391" y="437"/>
                  </a:lnTo>
                  <a:lnTo>
                    <a:pt x="393" y="437"/>
                  </a:lnTo>
                  <a:lnTo>
                    <a:pt x="395" y="435"/>
                  </a:lnTo>
                  <a:lnTo>
                    <a:pt x="395" y="435"/>
                  </a:lnTo>
                  <a:lnTo>
                    <a:pt x="393" y="430"/>
                  </a:lnTo>
                  <a:lnTo>
                    <a:pt x="395" y="426"/>
                  </a:lnTo>
                  <a:lnTo>
                    <a:pt x="395" y="423"/>
                  </a:lnTo>
                  <a:lnTo>
                    <a:pt x="395" y="423"/>
                  </a:lnTo>
                  <a:lnTo>
                    <a:pt x="393" y="423"/>
                  </a:lnTo>
                  <a:lnTo>
                    <a:pt x="393" y="421"/>
                  </a:lnTo>
                  <a:lnTo>
                    <a:pt x="393" y="421"/>
                  </a:lnTo>
                  <a:lnTo>
                    <a:pt x="393" y="419"/>
                  </a:lnTo>
                  <a:lnTo>
                    <a:pt x="393" y="419"/>
                  </a:lnTo>
                  <a:lnTo>
                    <a:pt x="395" y="416"/>
                  </a:lnTo>
                  <a:lnTo>
                    <a:pt x="395" y="416"/>
                  </a:lnTo>
                  <a:lnTo>
                    <a:pt x="395" y="411"/>
                  </a:lnTo>
                  <a:lnTo>
                    <a:pt x="398" y="409"/>
                  </a:lnTo>
                  <a:lnTo>
                    <a:pt x="398" y="407"/>
                  </a:lnTo>
                  <a:lnTo>
                    <a:pt x="398" y="407"/>
                  </a:lnTo>
                  <a:lnTo>
                    <a:pt x="398" y="407"/>
                  </a:lnTo>
                  <a:lnTo>
                    <a:pt x="400" y="404"/>
                  </a:lnTo>
                  <a:lnTo>
                    <a:pt x="400" y="404"/>
                  </a:lnTo>
                  <a:lnTo>
                    <a:pt x="400" y="404"/>
                  </a:lnTo>
                  <a:lnTo>
                    <a:pt x="400" y="404"/>
                  </a:lnTo>
                  <a:lnTo>
                    <a:pt x="400" y="404"/>
                  </a:lnTo>
                  <a:lnTo>
                    <a:pt x="402" y="407"/>
                  </a:lnTo>
                  <a:lnTo>
                    <a:pt x="402" y="407"/>
                  </a:lnTo>
                  <a:lnTo>
                    <a:pt x="405" y="407"/>
                  </a:lnTo>
                  <a:lnTo>
                    <a:pt x="405" y="407"/>
                  </a:lnTo>
                  <a:lnTo>
                    <a:pt x="407" y="407"/>
                  </a:lnTo>
                  <a:lnTo>
                    <a:pt x="407" y="404"/>
                  </a:lnTo>
                  <a:lnTo>
                    <a:pt x="407" y="404"/>
                  </a:lnTo>
                  <a:lnTo>
                    <a:pt x="407" y="402"/>
                  </a:lnTo>
                  <a:lnTo>
                    <a:pt x="410" y="397"/>
                  </a:lnTo>
                  <a:lnTo>
                    <a:pt x="412" y="392"/>
                  </a:lnTo>
                  <a:lnTo>
                    <a:pt x="412" y="392"/>
                  </a:lnTo>
                  <a:lnTo>
                    <a:pt x="412" y="392"/>
                  </a:lnTo>
                  <a:lnTo>
                    <a:pt x="412" y="390"/>
                  </a:lnTo>
                  <a:lnTo>
                    <a:pt x="412" y="390"/>
                  </a:lnTo>
                  <a:lnTo>
                    <a:pt x="412" y="390"/>
                  </a:lnTo>
                  <a:lnTo>
                    <a:pt x="412" y="388"/>
                  </a:lnTo>
                  <a:lnTo>
                    <a:pt x="412" y="388"/>
                  </a:lnTo>
                  <a:lnTo>
                    <a:pt x="412" y="388"/>
                  </a:lnTo>
                  <a:lnTo>
                    <a:pt x="414" y="388"/>
                  </a:lnTo>
                  <a:lnTo>
                    <a:pt x="414" y="388"/>
                  </a:lnTo>
                  <a:lnTo>
                    <a:pt x="414" y="385"/>
                  </a:lnTo>
                  <a:lnTo>
                    <a:pt x="414" y="385"/>
                  </a:lnTo>
                  <a:lnTo>
                    <a:pt x="414" y="381"/>
                  </a:lnTo>
                  <a:lnTo>
                    <a:pt x="414" y="378"/>
                  </a:lnTo>
                  <a:lnTo>
                    <a:pt x="414" y="378"/>
                  </a:lnTo>
                  <a:lnTo>
                    <a:pt x="414" y="376"/>
                  </a:lnTo>
                  <a:lnTo>
                    <a:pt x="414" y="376"/>
                  </a:lnTo>
                  <a:lnTo>
                    <a:pt x="417" y="376"/>
                  </a:lnTo>
                  <a:lnTo>
                    <a:pt x="417" y="376"/>
                  </a:lnTo>
                  <a:lnTo>
                    <a:pt x="419" y="376"/>
                  </a:lnTo>
                  <a:lnTo>
                    <a:pt x="419" y="374"/>
                  </a:lnTo>
                  <a:lnTo>
                    <a:pt x="419" y="374"/>
                  </a:lnTo>
                  <a:lnTo>
                    <a:pt x="419" y="371"/>
                  </a:lnTo>
                  <a:lnTo>
                    <a:pt x="421" y="371"/>
                  </a:lnTo>
                  <a:lnTo>
                    <a:pt x="421" y="369"/>
                  </a:lnTo>
                  <a:lnTo>
                    <a:pt x="424" y="366"/>
                  </a:lnTo>
                  <a:lnTo>
                    <a:pt x="426" y="359"/>
                  </a:lnTo>
                  <a:lnTo>
                    <a:pt x="428" y="352"/>
                  </a:lnTo>
                  <a:lnTo>
                    <a:pt x="431" y="350"/>
                  </a:lnTo>
                  <a:lnTo>
                    <a:pt x="431" y="348"/>
                  </a:lnTo>
                  <a:lnTo>
                    <a:pt x="436" y="345"/>
                  </a:lnTo>
                  <a:lnTo>
                    <a:pt x="436" y="345"/>
                  </a:lnTo>
                  <a:lnTo>
                    <a:pt x="436" y="343"/>
                  </a:lnTo>
                  <a:lnTo>
                    <a:pt x="436" y="340"/>
                  </a:lnTo>
                  <a:lnTo>
                    <a:pt x="436" y="336"/>
                  </a:lnTo>
                  <a:lnTo>
                    <a:pt x="436" y="333"/>
                  </a:lnTo>
                  <a:lnTo>
                    <a:pt x="436" y="333"/>
                  </a:lnTo>
                  <a:lnTo>
                    <a:pt x="436" y="331"/>
                  </a:lnTo>
                  <a:lnTo>
                    <a:pt x="433" y="329"/>
                  </a:lnTo>
                  <a:lnTo>
                    <a:pt x="433" y="329"/>
                  </a:lnTo>
                  <a:lnTo>
                    <a:pt x="433" y="326"/>
                  </a:lnTo>
                  <a:lnTo>
                    <a:pt x="431" y="326"/>
                  </a:lnTo>
                  <a:lnTo>
                    <a:pt x="431" y="326"/>
                  </a:lnTo>
                  <a:lnTo>
                    <a:pt x="428" y="324"/>
                  </a:lnTo>
                  <a:lnTo>
                    <a:pt x="428" y="324"/>
                  </a:lnTo>
                  <a:lnTo>
                    <a:pt x="428" y="321"/>
                  </a:lnTo>
                  <a:lnTo>
                    <a:pt x="426" y="321"/>
                  </a:lnTo>
                  <a:lnTo>
                    <a:pt x="426" y="319"/>
                  </a:lnTo>
                  <a:lnTo>
                    <a:pt x="426" y="319"/>
                  </a:lnTo>
                  <a:lnTo>
                    <a:pt x="426" y="319"/>
                  </a:lnTo>
                  <a:lnTo>
                    <a:pt x="426" y="319"/>
                  </a:lnTo>
                  <a:lnTo>
                    <a:pt x="424" y="319"/>
                  </a:lnTo>
                  <a:lnTo>
                    <a:pt x="424" y="317"/>
                  </a:lnTo>
                  <a:lnTo>
                    <a:pt x="421" y="317"/>
                  </a:lnTo>
                  <a:lnTo>
                    <a:pt x="421" y="314"/>
                  </a:lnTo>
                  <a:lnTo>
                    <a:pt x="421" y="312"/>
                  </a:lnTo>
                  <a:lnTo>
                    <a:pt x="424" y="312"/>
                  </a:lnTo>
                  <a:lnTo>
                    <a:pt x="426" y="310"/>
                  </a:lnTo>
                  <a:lnTo>
                    <a:pt x="431" y="305"/>
                  </a:lnTo>
                  <a:lnTo>
                    <a:pt x="438" y="300"/>
                  </a:lnTo>
                  <a:lnTo>
                    <a:pt x="443" y="295"/>
                  </a:lnTo>
                  <a:lnTo>
                    <a:pt x="450" y="286"/>
                  </a:lnTo>
                  <a:lnTo>
                    <a:pt x="452" y="284"/>
                  </a:lnTo>
                  <a:lnTo>
                    <a:pt x="464" y="274"/>
                  </a:lnTo>
                  <a:lnTo>
                    <a:pt x="464" y="272"/>
                  </a:lnTo>
                  <a:lnTo>
                    <a:pt x="464" y="272"/>
                  </a:lnTo>
                  <a:lnTo>
                    <a:pt x="464" y="272"/>
                  </a:lnTo>
                  <a:lnTo>
                    <a:pt x="464" y="272"/>
                  </a:lnTo>
                  <a:lnTo>
                    <a:pt x="462" y="269"/>
                  </a:lnTo>
                  <a:lnTo>
                    <a:pt x="462" y="267"/>
                  </a:lnTo>
                  <a:lnTo>
                    <a:pt x="462" y="267"/>
                  </a:lnTo>
                  <a:lnTo>
                    <a:pt x="462" y="267"/>
                  </a:lnTo>
                  <a:lnTo>
                    <a:pt x="462" y="265"/>
                  </a:lnTo>
                  <a:lnTo>
                    <a:pt x="464" y="265"/>
                  </a:lnTo>
                  <a:lnTo>
                    <a:pt x="466" y="262"/>
                  </a:lnTo>
                  <a:lnTo>
                    <a:pt x="469" y="262"/>
                  </a:lnTo>
                  <a:lnTo>
                    <a:pt x="469" y="260"/>
                  </a:lnTo>
                  <a:lnTo>
                    <a:pt x="471" y="260"/>
                  </a:lnTo>
                  <a:lnTo>
                    <a:pt x="471" y="260"/>
                  </a:lnTo>
                  <a:lnTo>
                    <a:pt x="473" y="262"/>
                  </a:lnTo>
                  <a:lnTo>
                    <a:pt x="473" y="262"/>
                  </a:lnTo>
                  <a:lnTo>
                    <a:pt x="476" y="262"/>
                  </a:lnTo>
                  <a:lnTo>
                    <a:pt x="476" y="265"/>
                  </a:lnTo>
                  <a:lnTo>
                    <a:pt x="476" y="267"/>
                  </a:lnTo>
                  <a:lnTo>
                    <a:pt x="476" y="267"/>
                  </a:lnTo>
                  <a:lnTo>
                    <a:pt x="476" y="269"/>
                  </a:lnTo>
                  <a:lnTo>
                    <a:pt x="476" y="272"/>
                  </a:lnTo>
                  <a:lnTo>
                    <a:pt x="473" y="272"/>
                  </a:lnTo>
                  <a:lnTo>
                    <a:pt x="473" y="274"/>
                  </a:lnTo>
                  <a:lnTo>
                    <a:pt x="471" y="274"/>
                  </a:lnTo>
                  <a:lnTo>
                    <a:pt x="471" y="277"/>
                  </a:lnTo>
                  <a:lnTo>
                    <a:pt x="471" y="277"/>
                  </a:lnTo>
                  <a:lnTo>
                    <a:pt x="473" y="277"/>
                  </a:lnTo>
                  <a:lnTo>
                    <a:pt x="473" y="277"/>
                  </a:lnTo>
                  <a:lnTo>
                    <a:pt x="476" y="277"/>
                  </a:lnTo>
                  <a:lnTo>
                    <a:pt x="478" y="277"/>
                  </a:lnTo>
                  <a:lnTo>
                    <a:pt x="485" y="274"/>
                  </a:lnTo>
                  <a:lnTo>
                    <a:pt x="488" y="274"/>
                  </a:lnTo>
                  <a:lnTo>
                    <a:pt x="490" y="272"/>
                  </a:lnTo>
                  <a:lnTo>
                    <a:pt x="492" y="269"/>
                  </a:lnTo>
                  <a:lnTo>
                    <a:pt x="495" y="265"/>
                  </a:lnTo>
                  <a:lnTo>
                    <a:pt x="495" y="265"/>
                  </a:lnTo>
                  <a:lnTo>
                    <a:pt x="497" y="262"/>
                  </a:lnTo>
                  <a:lnTo>
                    <a:pt x="497" y="262"/>
                  </a:lnTo>
                  <a:lnTo>
                    <a:pt x="495" y="260"/>
                  </a:lnTo>
                  <a:lnTo>
                    <a:pt x="495" y="258"/>
                  </a:lnTo>
                  <a:lnTo>
                    <a:pt x="495" y="258"/>
                  </a:lnTo>
                  <a:lnTo>
                    <a:pt x="495" y="258"/>
                  </a:lnTo>
                  <a:lnTo>
                    <a:pt x="495" y="255"/>
                  </a:lnTo>
                  <a:lnTo>
                    <a:pt x="495" y="253"/>
                  </a:lnTo>
                  <a:lnTo>
                    <a:pt x="495" y="250"/>
                  </a:lnTo>
                  <a:lnTo>
                    <a:pt x="497" y="248"/>
                  </a:lnTo>
                  <a:lnTo>
                    <a:pt x="497" y="248"/>
                  </a:lnTo>
                  <a:lnTo>
                    <a:pt x="497" y="248"/>
                  </a:lnTo>
                  <a:lnTo>
                    <a:pt x="497" y="246"/>
                  </a:lnTo>
                  <a:lnTo>
                    <a:pt x="500" y="239"/>
                  </a:lnTo>
                  <a:lnTo>
                    <a:pt x="500" y="236"/>
                  </a:lnTo>
                  <a:lnTo>
                    <a:pt x="497" y="234"/>
                  </a:lnTo>
                  <a:lnTo>
                    <a:pt x="497" y="234"/>
                  </a:lnTo>
                  <a:lnTo>
                    <a:pt x="500" y="232"/>
                  </a:lnTo>
                  <a:lnTo>
                    <a:pt x="509" y="217"/>
                  </a:lnTo>
                  <a:lnTo>
                    <a:pt x="514" y="213"/>
                  </a:lnTo>
                  <a:lnTo>
                    <a:pt x="516" y="210"/>
                  </a:lnTo>
                  <a:lnTo>
                    <a:pt x="518" y="210"/>
                  </a:lnTo>
                  <a:lnTo>
                    <a:pt x="518" y="208"/>
                  </a:lnTo>
                  <a:lnTo>
                    <a:pt x="518" y="206"/>
                  </a:lnTo>
                  <a:lnTo>
                    <a:pt x="521" y="198"/>
                  </a:lnTo>
                  <a:lnTo>
                    <a:pt x="521" y="196"/>
                  </a:lnTo>
                  <a:lnTo>
                    <a:pt x="521" y="194"/>
                  </a:lnTo>
                  <a:lnTo>
                    <a:pt x="526" y="189"/>
                  </a:lnTo>
                  <a:lnTo>
                    <a:pt x="528" y="184"/>
                  </a:lnTo>
                  <a:lnTo>
                    <a:pt x="530" y="187"/>
                  </a:lnTo>
                  <a:lnTo>
                    <a:pt x="533" y="189"/>
                  </a:lnTo>
                  <a:lnTo>
                    <a:pt x="533" y="191"/>
                  </a:lnTo>
                  <a:lnTo>
                    <a:pt x="533" y="191"/>
                  </a:lnTo>
                  <a:lnTo>
                    <a:pt x="533" y="191"/>
                  </a:lnTo>
                  <a:lnTo>
                    <a:pt x="533" y="194"/>
                  </a:lnTo>
                  <a:lnTo>
                    <a:pt x="533" y="194"/>
                  </a:lnTo>
                  <a:lnTo>
                    <a:pt x="535" y="194"/>
                  </a:lnTo>
                  <a:lnTo>
                    <a:pt x="535" y="194"/>
                  </a:lnTo>
                  <a:lnTo>
                    <a:pt x="537" y="194"/>
                  </a:lnTo>
                  <a:lnTo>
                    <a:pt x="540" y="191"/>
                  </a:lnTo>
                  <a:lnTo>
                    <a:pt x="540" y="191"/>
                  </a:lnTo>
                  <a:lnTo>
                    <a:pt x="542" y="189"/>
                  </a:lnTo>
                  <a:lnTo>
                    <a:pt x="544" y="187"/>
                  </a:lnTo>
                  <a:lnTo>
                    <a:pt x="547" y="184"/>
                  </a:lnTo>
                  <a:lnTo>
                    <a:pt x="547" y="182"/>
                  </a:lnTo>
                  <a:lnTo>
                    <a:pt x="547" y="179"/>
                  </a:lnTo>
                  <a:lnTo>
                    <a:pt x="547" y="179"/>
                  </a:lnTo>
                  <a:lnTo>
                    <a:pt x="547" y="177"/>
                  </a:lnTo>
                  <a:lnTo>
                    <a:pt x="552" y="172"/>
                  </a:lnTo>
                  <a:lnTo>
                    <a:pt x="552" y="170"/>
                  </a:lnTo>
                  <a:lnTo>
                    <a:pt x="554" y="170"/>
                  </a:lnTo>
                  <a:lnTo>
                    <a:pt x="554" y="170"/>
                  </a:lnTo>
                  <a:lnTo>
                    <a:pt x="554" y="170"/>
                  </a:lnTo>
                  <a:lnTo>
                    <a:pt x="556" y="170"/>
                  </a:lnTo>
                  <a:lnTo>
                    <a:pt x="559" y="168"/>
                  </a:lnTo>
                  <a:lnTo>
                    <a:pt x="559" y="168"/>
                  </a:lnTo>
                  <a:lnTo>
                    <a:pt x="561" y="165"/>
                  </a:lnTo>
                  <a:lnTo>
                    <a:pt x="561" y="165"/>
                  </a:lnTo>
                  <a:lnTo>
                    <a:pt x="561" y="165"/>
                  </a:lnTo>
                  <a:lnTo>
                    <a:pt x="566" y="165"/>
                  </a:lnTo>
                  <a:lnTo>
                    <a:pt x="575" y="163"/>
                  </a:lnTo>
                  <a:lnTo>
                    <a:pt x="578" y="161"/>
                  </a:lnTo>
                  <a:lnTo>
                    <a:pt x="585" y="156"/>
                  </a:lnTo>
                  <a:lnTo>
                    <a:pt x="589" y="151"/>
                  </a:lnTo>
                  <a:lnTo>
                    <a:pt x="594" y="146"/>
                  </a:lnTo>
                  <a:lnTo>
                    <a:pt x="597" y="139"/>
                  </a:lnTo>
                  <a:lnTo>
                    <a:pt x="599" y="139"/>
                  </a:lnTo>
                  <a:lnTo>
                    <a:pt x="601" y="135"/>
                  </a:lnTo>
                  <a:lnTo>
                    <a:pt x="601" y="135"/>
                  </a:lnTo>
                  <a:lnTo>
                    <a:pt x="604" y="135"/>
                  </a:lnTo>
                  <a:lnTo>
                    <a:pt x="604" y="135"/>
                  </a:lnTo>
                  <a:lnTo>
                    <a:pt x="604" y="135"/>
                  </a:lnTo>
                  <a:lnTo>
                    <a:pt x="608" y="137"/>
                  </a:lnTo>
                  <a:lnTo>
                    <a:pt x="608" y="137"/>
                  </a:lnTo>
                  <a:lnTo>
                    <a:pt x="611" y="137"/>
                  </a:lnTo>
                  <a:lnTo>
                    <a:pt x="613" y="137"/>
                  </a:lnTo>
                  <a:lnTo>
                    <a:pt x="616" y="137"/>
                  </a:lnTo>
                  <a:lnTo>
                    <a:pt x="616" y="137"/>
                  </a:lnTo>
                  <a:lnTo>
                    <a:pt x="630" y="127"/>
                  </a:lnTo>
                  <a:lnTo>
                    <a:pt x="630" y="127"/>
                  </a:lnTo>
                  <a:lnTo>
                    <a:pt x="630" y="127"/>
                  </a:lnTo>
                  <a:lnTo>
                    <a:pt x="630" y="127"/>
                  </a:lnTo>
                  <a:lnTo>
                    <a:pt x="630" y="125"/>
                  </a:lnTo>
                  <a:lnTo>
                    <a:pt x="632" y="125"/>
                  </a:lnTo>
                  <a:lnTo>
                    <a:pt x="632" y="123"/>
                  </a:lnTo>
                  <a:lnTo>
                    <a:pt x="634" y="123"/>
                  </a:lnTo>
                  <a:lnTo>
                    <a:pt x="634" y="123"/>
                  </a:lnTo>
                  <a:lnTo>
                    <a:pt x="634" y="120"/>
                  </a:lnTo>
                  <a:lnTo>
                    <a:pt x="637" y="123"/>
                  </a:lnTo>
                  <a:lnTo>
                    <a:pt x="639" y="123"/>
                  </a:lnTo>
                  <a:lnTo>
                    <a:pt x="642" y="123"/>
                  </a:lnTo>
                  <a:lnTo>
                    <a:pt x="642" y="120"/>
                  </a:lnTo>
                  <a:lnTo>
                    <a:pt x="649" y="118"/>
                  </a:lnTo>
                  <a:lnTo>
                    <a:pt x="653" y="113"/>
                  </a:lnTo>
                  <a:lnTo>
                    <a:pt x="656" y="111"/>
                  </a:lnTo>
                  <a:lnTo>
                    <a:pt x="658" y="111"/>
                  </a:lnTo>
                  <a:lnTo>
                    <a:pt x="658" y="111"/>
                  </a:lnTo>
                  <a:lnTo>
                    <a:pt x="660" y="108"/>
                  </a:lnTo>
                  <a:lnTo>
                    <a:pt x="665" y="106"/>
                  </a:lnTo>
                  <a:lnTo>
                    <a:pt x="665" y="104"/>
                  </a:lnTo>
                  <a:lnTo>
                    <a:pt x="668" y="101"/>
                  </a:lnTo>
                  <a:lnTo>
                    <a:pt x="668" y="101"/>
                  </a:lnTo>
                  <a:lnTo>
                    <a:pt x="668" y="97"/>
                  </a:lnTo>
                  <a:lnTo>
                    <a:pt x="668" y="97"/>
                  </a:lnTo>
                  <a:lnTo>
                    <a:pt x="670" y="94"/>
                  </a:lnTo>
                  <a:lnTo>
                    <a:pt x="670" y="94"/>
                  </a:lnTo>
                  <a:lnTo>
                    <a:pt x="672" y="94"/>
                  </a:lnTo>
                  <a:lnTo>
                    <a:pt x="675" y="92"/>
                  </a:lnTo>
                  <a:lnTo>
                    <a:pt x="675" y="92"/>
                  </a:lnTo>
                  <a:lnTo>
                    <a:pt x="677" y="92"/>
                  </a:lnTo>
                  <a:lnTo>
                    <a:pt x="679" y="94"/>
                  </a:lnTo>
                  <a:lnTo>
                    <a:pt x="682" y="97"/>
                  </a:lnTo>
                  <a:lnTo>
                    <a:pt x="684" y="97"/>
                  </a:lnTo>
                  <a:lnTo>
                    <a:pt x="687" y="99"/>
                  </a:lnTo>
                  <a:lnTo>
                    <a:pt x="705" y="90"/>
                  </a:lnTo>
                  <a:lnTo>
                    <a:pt x="705" y="90"/>
                  </a:lnTo>
                  <a:lnTo>
                    <a:pt x="710" y="92"/>
                  </a:lnTo>
                  <a:lnTo>
                    <a:pt x="710" y="92"/>
                  </a:lnTo>
                  <a:lnTo>
                    <a:pt x="713" y="90"/>
                  </a:lnTo>
                  <a:lnTo>
                    <a:pt x="713" y="90"/>
                  </a:lnTo>
                  <a:lnTo>
                    <a:pt x="713" y="90"/>
                  </a:lnTo>
                  <a:lnTo>
                    <a:pt x="717" y="92"/>
                  </a:lnTo>
                  <a:lnTo>
                    <a:pt x="717" y="92"/>
                  </a:lnTo>
                  <a:lnTo>
                    <a:pt x="717" y="92"/>
                  </a:lnTo>
                  <a:lnTo>
                    <a:pt x="717" y="90"/>
                  </a:lnTo>
                  <a:lnTo>
                    <a:pt x="717" y="90"/>
                  </a:lnTo>
                  <a:lnTo>
                    <a:pt x="720" y="87"/>
                  </a:lnTo>
                  <a:lnTo>
                    <a:pt x="720" y="87"/>
                  </a:lnTo>
                  <a:lnTo>
                    <a:pt x="722" y="87"/>
                  </a:lnTo>
                  <a:lnTo>
                    <a:pt x="722" y="87"/>
                  </a:lnTo>
                  <a:lnTo>
                    <a:pt x="722" y="87"/>
                  </a:lnTo>
                  <a:lnTo>
                    <a:pt x="722" y="87"/>
                  </a:lnTo>
                  <a:lnTo>
                    <a:pt x="724" y="85"/>
                  </a:lnTo>
                  <a:lnTo>
                    <a:pt x="724" y="85"/>
                  </a:lnTo>
                  <a:lnTo>
                    <a:pt x="724" y="82"/>
                  </a:lnTo>
                  <a:lnTo>
                    <a:pt x="724" y="82"/>
                  </a:lnTo>
                  <a:lnTo>
                    <a:pt x="724" y="82"/>
                  </a:lnTo>
                  <a:lnTo>
                    <a:pt x="727" y="80"/>
                  </a:lnTo>
                  <a:lnTo>
                    <a:pt x="727" y="80"/>
                  </a:lnTo>
                  <a:lnTo>
                    <a:pt x="729" y="80"/>
                  </a:lnTo>
                  <a:lnTo>
                    <a:pt x="729" y="80"/>
                  </a:lnTo>
                  <a:lnTo>
                    <a:pt x="729" y="80"/>
                  </a:lnTo>
                  <a:lnTo>
                    <a:pt x="729" y="75"/>
                  </a:lnTo>
                  <a:lnTo>
                    <a:pt x="729"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38">
              <a:extLst>
                <a:ext uri="{FF2B5EF4-FFF2-40B4-BE49-F238E27FC236}">
                  <a16:creationId xmlns:a16="http://schemas.microsoft.com/office/drawing/2014/main" id="{F71A4CE6-58D6-4BA7-BE7C-52A22261BF85}"/>
                </a:ext>
              </a:extLst>
            </p:cNvPr>
            <p:cNvSpPr>
              <a:spLocks/>
            </p:cNvSpPr>
            <p:nvPr/>
          </p:nvSpPr>
          <p:spPr bwMode="auto">
            <a:xfrm>
              <a:off x="4853" y="1313"/>
              <a:ext cx="663" cy="352"/>
            </a:xfrm>
            <a:custGeom>
              <a:avLst/>
              <a:gdLst>
                <a:gd name="T0" fmla="*/ 646 w 663"/>
                <a:gd name="T1" fmla="*/ 137 h 352"/>
                <a:gd name="T2" fmla="*/ 604 w 663"/>
                <a:gd name="T3" fmla="*/ 116 h 352"/>
                <a:gd name="T4" fmla="*/ 561 w 663"/>
                <a:gd name="T5" fmla="*/ 104 h 352"/>
                <a:gd name="T6" fmla="*/ 561 w 663"/>
                <a:gd name="T7" fmla="*/ 52 h 352"/>
                <a:gd name="T8" fmla="*/ 530 w 663"/>
                <a:gd name="T9" fmla="*/ 28 h 352"/>
                <a:gd name="T10" fmla="*/ 535 w 663"/>
                <a:gd name="T11" fmla="*/ 16 h 352"/>
                <a:gd name="T12" fmla="*/ 481 w 663"/>
                <a:gd name="T13" fmla="*/ 2 h 352"/>
                <a:gd name="T14" fmla="*/ 457 w 663"/>
                <a:gd name="T15" fmla="*/ 19 h 352"/>
                <a:gd name="T16" fmla="*/ 440 w 663"/>
                <a:gd name="T17" fmla="*/ 23 h 352"/>
                <a:gd name="T18" fmla="*/ 414 w 663"/>
                <a:gd name="T19" fmla="*/ 35 h 352"/>
                <a:gd name="T20" fmla="*/ 388 w 663"/>
                <a:gd name="T21" fmla="*/ 30 h 352"/>
                <a:gd name="T22" fmla="*/ 351 w 663"/>
                <a:gd name="T23" fmla="*/ 7 h 352"/>
                <a:gd name="T24" fmla="*/ 317 w 663"/>
                <a:gd name="T25" fmla="*/ 26 h 352"/>
                <a:gd name="T26" fmla="*/ 287 w 663"/>
                <a:gd name="T27" fmla="*/ 64 h 352"/>
                <a:gd name="T28" fmla="*/ 268 w 663"/>
                <a:gd name="T29" fmla="*/ 73 h 352"/>
                <a:gd name="T30" fmla="*/ 242 w 663"/>
                <a:gd name="T31" fmla="*/ 87 h 352"/>
                <a:gd name="T32" fmla="*/ 190 w 663"/>
                <a:gd name="T33" fmla="*/ 109 h 352"/>
                <a:gd name="T34" fmla="*/ 152 w 663"/>
                <a:gd name="T35" fmla="*/ 146 h 352"/>
                <a:gd name="T36" fmla="*/ 137 w 663"/>
                <a:gd name="T37" fmla="*/ 154 h 352"/>
                <a:gd name="T38" fmla="*/ 128 w 663"/>
                <a:gd name="T39" fmla="*/ 180 h 352"/>
                <a:gd name="T40" fmla="*/ 102 w 663"/>
                <a:gd name="T41" fmla="*/ 199 h 352"/>
                <a:gd name="T42" fmla="*/ 88 w 663"/>
                <a:gd name="T43" fmla="*/ 201 h 352"/>
                <a:gd name="T44" fmla="*/ 76 w 663"/>
                <a:gd name="T45" fmla="*/ 201 h 352"/>
                <a:gd name="T46" fmla="*/ 38 w 663"/>
                <a:gd name="T47" fmla="*/ 213 h 352"/>
                <a:gd name="T48" fmla="*/ 7 w 663"/>
                <a:gd name="T49" fmla="*/ 241 h 352"/>
                <a:gd name="T50" fmla="*/ 33 w 663"/>
                <a:gd name="T51" fmla="*/ 251 h 352"/>
                <a:gd name="T52" fmla="*/ 52 w 663"/>
                <a:gd name="T53" fmla="*/ 277 h 352"/>
                <a:gd name="T54" fmla="*/ 48 w 663"/>
                <a:gd name="T55" fmla="*/ 293 h 352"/>
                <a:gd name="T56" fmla="*/ 85 w 663"/>
                <a:gd name="T57" fmla="*/ 317 h 352"/>
                <a:gd name="T58" fmla="*/ 133 w 663"/>
                <a:gd name="T59" fmla="*/ 300 h 352"/>
                <a:gd name="T60" fmla="*/ 206 w 663"/>
                <a:gd name="T61" fmla="*/ 310 h 352"/>
                <a:gd name="T62" fmla="*/ 246 w 663"/>
                <a:gd name="T63" fmla="*/ 305 h 352"/>
                <a:gd name="T64" fmla="*/ 261 w 663"/>
                <a:gd name="T65" fmla="*/ 281 h 352"/>
                <a:gd name="T66" fmla="*/ 308 w 663"/>
                <a:gd name="T67" fmla="*/ 236 h 352"/>
                <a:gd name="T68" fmla="*/ 310 w 663"/>
                <a:gd name="T69" fmla="*/ 225 h 352"/>
                <a:gd name="T70" fmla="*/ 341 w 663"/>
                <a:gd name="T71" fmla="*/ 229 h 352"/>
                <a:gd name="T72" fmla="*/ 426 w 663"/>
                <a:gd name="T73" fmla="*/ 191 h 352"/>
                <a:gd name="T74" fmla="*/ 459 w 663"/>
                <a:gd name="T75" fmla="*/ 187 h 352"/>
                <a:gd name="T76" fmla="*/ 483 w 663"/>
                <a:gd name="T77" fmla="*/ 213 h 352"/>
                <a:gd name="T78" fmla="*/ 490 w 663"/>
                <a:gd name="T79" fmla="*/ 232 h 352"/>
                <a:gd name="T80" fmla="*/ 495 w 663"/>
                <a:gd name="T81" fmla="*/ 253 h 352"/>
                <a:gd name="T82" fmla="*/ 504 w 663"/>
                <a:gd name="T83" fmla="*/ 248 h 352"/>
                <a:gd name="T84" fmla="*/ 504 w 663"/>
                <a:gd name="T85" fmla="*/ 262 h 352"/>
                <a:gd name="T86" fmla="*/ 497 w 663"/>
                <a:gd name="T87" fmla="*/ 270 h 352"/>
                <a:gd name="T88" fmla="*/ 485 w 663"/>
                <a:gd name="T89" fmla="*/ 270 h 352"/>
                <a:gd name="T90" fmla="*/ 448 w 663"/>
                <a:gd name="T91" fmla="*/ 277 h 352"/>
                <a:gd name="T92" fmla="*/ 429 w 663"/>
                <a:gd name="T93" fmla="*/ 298 h 352"/>
                <a:gd name="T94" fmla="*/ 414 w 663"/>
                <a:gd name="T95" fmla="*/ 307 h 352"/>
                <a:gd name="T96" fmla="*/ 417 w 663"/>
                <a:gd name="T97" fmla="*/ 324 h 352"/>
                <a:gd name="T98" fmla="*/ 419 w 663"/>
                <a:gd name="T99" fmla="*/ 343 h 352"/>
                <a:gd name="T100" fmla="*/ 450 w 663"/>
                <a:gd name="T101" fmla="*/ 331 h 352"/>
                <a:gd name="T102" fmla="*/ 474 w 663"/>
                <a:gd name="T103" fmla="*/ 319 h 352"/>
                <a:gd name="T104" fmla="*/ 523 w 663"/>
                <a:gd name="T105" fmla="*/ 274 h 352"/>
                <a:gd name="T106" fmla="*/ 578 w 663"/>
                <a:gd name="T107" fmla="*/ 262 h 352"/>
                <a:gd name="T108" fmla="*/ 597 w 663"/>
                <a:gd name="T109" fmla="*/ 267 h 352"/>
                <a:gd name="T110" fmla="*/ 625 w 663"/>
                <a:gd name="T111" fmla="*/ 296 h 352"/>
                <a:gd name="T112" fmla="*/ 637 w 663"/>
                <a:gd name="T113" fmla="*/ 296 h 352"/>
                <a:gd name="T114" fmla="*/ 611 w 663"/>
                <a:gd name="T115" fmla="*/ 255 h 352"/>
                <a:gd name="T116" fmla="*/ 606 w 663"/>
                <a:gd name="T117" fmla="*/ 229 h 352"/>
                <a:gd name="T118" fmla="*/ 630 w 663"/>
                <a:gd name="T119" fmla="*/ 210 h 352"/>
                <a:gd name="T120" fmla="*/ 644 w 663"/>
                <a:gd name="T121" fmla="*/ 194 h 352"/>
                <a:gd name="T122" fmla="*/ 661 w 663"/>
                <a:gd name="T123" fmla="*/ 19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352">
                  <a:moveTo>
                    <a:pt x="663" y="175"/>
                  </a:moveTo>
                  <a:lnTo>
                    <a:pt x="658" y="170"/>
                  </a:lnTo>
                  <a:lnTo>
                    <a:pt x="656" y="165"/>
                  </a:lnTo>
                  <a:lnTo>
                    <a:pt x="656" y="161"/>
                  </a:lnTo>
                  <a:lnTo>
                    <a:pt x="661" y="154"/>
                  </a:lnTo>
                  <a:lnTo>
                    <a:pt x="658" y="149"/>
                  </a:lnTo>
                  <a:lnTo>
                    <a:pt x="656" y="146"/>
                  </a:lnTo>
                  <a:lnTo>
                    <a:pt x="649" y="142"/>
                  </a:lnTo>
                  <a:lnTo>
                    <a:pt x="646" y="142"/>
                  </a:lnTo>
                  <a:lnTo>
                    <a:pt x="646" y="137"/>
                  </a:lnTo>
                  <a:lnTo>
                    <a:pt x="646" y="137"/>
                  </a:lnTo>
                  <a:lnTo>
                    <a:pt x="644" y="137"/>
                  </a:lnTo>
                  <a:lnTo>
                    <a:pt x="644" y="137"/>
                  </a:lnTo>
                  <a:lnTo>
                    <a:pt x="635" y="130"/>
                  </a:lnTo>
                  <a:lnTo>
                    <a:pt x="632" y="130"/>
                  </a:lnTo>
                  <a:lnTo>
                    <a:pt x="625" y="132"/>
                  </a:lnTo>
                  <a:lnTo>
                    <a:pt x="623" y="135"/>
                  </a:lnTo>
                  <a:lnTo>
                    <a:pt x="618" y="135"/>
                  </a:lnTo>
                  <a:lnTo>
                    <a:pt x="616" y="135"/>
                  </a:lnTo>
                  <a:lnTo>
                    <a:pt x="611" y="132"/>
                  </a:lnTo>
                  <a:lnTo>
                    <a:pt x="609" y="123"/>
                  </a:lnTo>
                  <a:lnTo>
                    <a:pt x="604" y="116"/>
                  </a:lnTo>
                  <a:lnTo>
                    <a:pt x="597" y="111"/>
                  </a:lnTo>
                  <a:lnTo>
                    <a:pt x="587" y="101"/>
                  </a:lnTo>
                  <a:lnTo>
                    <a:pt x="578" y="99"/>
                  </a:lnTo>
                  <a:lnTo>
                    <a:pt x="571" y="101"/>
                  </a:lnTo>
                  <a:lnTo>
                    <a:pt x="568" y="109"/>
                  </a:lnTo>
                  <a:lnTo>
                    <a:pt x="566" y="116"/>
                  </a:lnTo>
                  <a:lnTo>
                    <a:pt x="566" y="123"/>
                  </a:lnTo>
                  <a:lnTo>
                    <a:pt x="564" y="123"/>
                  </a:lnTo>
                  <a:lnTo>
                    <a:pt x="561" y="116"/>
                  </a:lnTo>
                  <a:lnTo>
                    <a:pt x="556" y="111"/>
                  </a:lnTo>
                  <a:lnTo>
                    <a:pt x="561" y="104"/>
                  </a:lnTo>
                  <a:lnTo>
                    <a:pt x="556" y="99"/>
                  </a:lnTo>
                  <a:lnTo>
                    <a:pt x="566" y="94"/>
                  </a:lnTo>
                  <a:lnTo>
                    <a:pt x="575" y="85"/>
                  </a:lnTo>
                  <a:lnTo>
                    <a:pt x="575" y="80"/>
                  </a:lnTo>
                  <a:lnTo>
                    <a:pt x="573" y="73"/>
                  </a:lnTo>
                  <a:lnTo>
                    <a:pt x="568" y="66"/>
                  </a:lnTo>
                  <a:lnTo>
                    <a:pt x="566" y="64"/>
                  </a:lnTo>
                  <a:lnTo>
                    <a:pt x="566" y="57"/>
                  </a:lnTo>
                  <a:lnTo>
                    <a:pt x="564" y="54"/>
                  </a:lnTo>
                  <a:lnTo>
                    <a:pt x="561" y="52"/>
                  </a:lnTo>
                  <a:lnTo>
                    <a:pt x="561" y="52"/>
                  </a:lnTo>
                  <a:lnTo>
                    <a:pt x="559" y="52"/>
                  </a:lnTo>
                  <a:lnTo>
                    <a:pt x="559" y="49"/>
                  </a:lnTo>
                  <a:lnTo>
                    <a:pt x="559" y="49"/>
                  </a:lnTo>
                  <a:lnTo>
                    <a:pt x="549" y="42"/>
                  </a:lnTo>
                  <a:lnTo>
                    <a:pt x="547" y="35"/>
                  </a:lnTo>
                  <a:lnTo>
                    <a:pt x="540" y="38"/>
                  </a:lnTo>
                  <a:lnTo>
                    <a:pt x="530" y="45"/>
                  </a:lnTo>
                  <a:lnTo>
                    <a:pt x="528" y="33"/>
                  </a:lnTo>
                  <a:lnTo>
                    <a:pt x="528" y="30"/>
                  </a:lnTo>
                  <a:lnTo>
                    <a:pt x="530" y="30"/>
                  </a:lnTo>
                  <a:lnTo>
                    <a:pt x="530" y="28"/>
                  </a:lnTo>
                  <a:lnTo>
                    <a:pt x="545" y="26"/>
                  </a:lnTo>
                  <a:lnTo>
                    <a:pt x="545" y="23"/>
                  </a:lnTo>
                  <a:lnTo>
                    <a:pt x="547" y="21"/>
                  </a:lnTo>
                  <a:lnTo>
                    <a:pt x="549" y="16"/>
                  </a:lnTo>
                  <a:lnTo>
                    <a:pt x="549" y="14"/>
                  </a:lnTo>
                  <a:lnTo>
                    <a:pt x="547" y="12"/>
                  </a:lnTo>
                  <a:lnTo>
                    <a:pt x="547" y="12"/>
                  </a:lnTo>
                  <a:lnTo>
                    <a:pt x="545" y="12"/>
                  </a:lnTo>
                  <a:lnTo>
                    <a:pt x="542" y="14"/>
                  </a:lnTo>
                  <a:lnTo>
                    <a:pt x="538" y="16"/>
                  </a:lnTo>
                  <a:lnTo>
                    <a:pt x="535" y="16"/>
                  </a:lnTo>
                  <a:lnTo>
                    <a:pt x="530" y="14"/>
                  </a:lnTo>
                  <a:lnTo>
                    <a:pt x="528" y="9"/>
                  </a:lnTo>
                  <a:lnTo>
                    <a:pt x="526" y="7"/>
                  </a:lnTo>
                  <a:lnTo>
                    <a:pt x="526" y="2"/>
                  </a:lnTo>
                  <a:lnTo>
                    <a:pt x="523" y="0"/>
                  </a:lnTo>
                  <a:lnTo>
                    <a:pt x="516" y="0"/>
                  </a:lnTo>
                  <a:lnTo>
                    <a:pt x="509" y="0"/>
                  </a:lnTo>
                  <a:lnTo>
                    <a:pt x="502" y="0"/>
                  </a:lnTo>
                  <a:lnTo>
                    <a:pt x="493" y="4"/>
                  </a:lnTo>
                  <a:lnTo>
                    <a:pt x="483" y="2"/>
                  </a:lnTo>
                  <a:lnTo>
                    <a:pt x="481" y="2"/>
                  </a:lnTo>
                  <a:lnTo>
                    <a:pt x="478" y="2"/>
                  </a:lnTo>
                  <a:lnTo>
                    <a:pt x="478" y="12"/>
                  </a:lnTo>
                  <a:lnTo>
                    <a:pt x="476" y="19"/>
                  </a:lnTo>
                  <a:lnTo>
                    <a:pt x="467" y="19"/>
                  </a:lnTo>
                  <a:lnTo>
                    <a:pt x="462" y="14"/>
                  </a:lnTo>
                  <a:lnTo>
                    <a:pt x="459" y="16"/>
                  </a:lnTo>
                  <a:lnTo>
                    <a:pt x="459" y="16"/>
                  </a:lnTo>
                  <a:lnTo>
                    <a:pt x="457" y="16"/>
                  </a:lnTo>
                  <a:lnTo>
                    <a:pt x="457" y="16"/>
                  </a:lnTo>
                  <a:lnTo>
                    <a:pt x="455" y="19"/>
                  </a:lnTo>
                  <a:lnTo>
                    <a:pt x="457" y="19"/>
                  </a:lnTo>
                  <a:lnTo>
                    <a:pt x="455" y="21"/>
                  </a:lnTo>
                  <a:lnTo>
                    <a:pt x="452" y="21"/>
                  </a:lnTo>
                  <a:lnTo>
                    <a:pt x="452" y="21"/>
                  </a:lnTo>
                  <a:lnTo>
                    <a:pt x="452" y="26"/>
                  </a:lnTo>
                  <a:lnTo>
                    <a:pt x="452" y="30"/>
                  </a:lnTo>
                  <a:lnTo>
                    <a:pt x="452" y="30"/>
                  </a:lnTo>
                  <a:lnTo>
                    <a:pt x="448" y="30"/>
                  </a:lnTo>
                  <a:lnTo>
                    <a:pt x="445" y="30"/>
                  </a:lnTo>
                  <a:lnTo>
                    <a:pt x="445" y="28"/>
                  </a:lnTo>
                  <a:lnTo>
                    <a:pt x="443" y="23"/>
                  </a:lnTo>
                  <a:lnTo>
                    <a:pt x="440" y="23"/>
                  </a:lnTo>
                  <a:lnTo>
                    <a:pt x="440" y="30"/>
                  </a:lnTo>
                  <a:lnTo>
                    <a:pt x="436" y="30"/>
                  </a:lnTo>
                  <a:lnTo>
                    <a:pt x="429" y="30"/>
                  </a:lnTo>
                  <a:lnTo>
                    <a:pt x="424" y="33"/>
                  </a:lnTo>
                  <a:lnTo>
                    <a:pt x="424" y="40"/>
                  </a:lnTo>
                  <a:lnTo>
                    <a:pt x="419" y="40"/>
                  </a:lnTo>
                  <a:lnTo>
                    <a:pt x="417" y="40"/>
                  </a:lnTo>
                  <a:lnTo>
                    <a:pt x="417" y="38"/>
                  </a:lnTo>
                  <a:lnTo>
                    <a:pt x="417" y="38"/>
                  </a:lnTo>
                  <a:lnTo>
                    <a:pt x="417" y="35"/>
                  </a:lnTo>
                  <a:lnTo>
                    <a:pt x="414" y="35"/>
                  </a:lnTo>
                  <a:lnTo>
                    <a:pt x="414" y="35"/>
                  </a:lnTo>
                  <a:lnTo>
                    <a:pt x="405" y="33"/>
                  </a:lnTo>
                  <a:lnTo>
                    <a:pt x="405" y="33"/>
                  </a:lnTo>
                  <a:lnTo>
                    <a:pt x="398" y="28"/>
                  </a:lnTo>
                  <a:lnTo>
                    <a:pt x="391" y="28"/>
                  </a:lnTo>
                  <a:lnTo>
                    <a:pt x="388" y="26"/>
                  </a:lnTo>
                  <a:lnTo>
                    <a:pt x="388" y="26"/>
                  </a:lnTo>
                  <a:lnTo>
                    <a:pt x="388" y="28"/>
                  </a:lnTo>
                  <a:lnTo>
                    <a:pt x="391" y="30"/>
                  </a:lnTo>
                  <a:lnTo>
                    <a:pt x="391" y="30"/>
                  </a:lnTo>
                  <a:lnTo>
                    <a:pt x="388" y="30"/>
                  </a:lnTo>
                  <a:lnTo>
                    <a:pt x="381" y="26"/>
                  </a:lnTo>
                  <a:lnTo>
                    <a:pt x="377" y="26"/>
                  </a:lnTo>
                  <a:lnTo>
                    <a:pt x="372" y="26"/>
                  </a:lnTo>
                  <a:lnTo>
                    <a:pt x="369" y="26"/>
                  </a:lnTo>
                  <a:lnTo>
                    <a:pt x="367" y="26"/>
                  </a:lnTo>
                  <a:lnTo>
                    <a:pt x="365" y="26"/>
                  </a:lnTo>
                  <a:lnTo>
                    <a:pt x="367" y="19"/>
                  </a:lnTo>
                  <a:lnTo>
                    <a:pt x="365" y="19"/>
                  </a:lnTo>
                  <a:lnTo>
                    <a:pt x="358" y="9"/>
                  </a:lnTo>
                  <a:lnTo>
                    <a:pt x="355" y="7"/>
                  </a:lnTo>
                  <a:lnTo>
                    <a:pt x="351" y="7"/>
                  </a:lnTo>
                  <a:lnTo>
                    <a:pt x="346" y="7"/>
                  </a:lnTo>
                  <a:lnTo>
                    <a:pt x="346" y="7"/>
                  </a:lnTo>
                  <a:lnTo>
                    <a:pt x="339" y="16"/>
                  </a:lnTo>
                  <a:lnTo>
                    <a:pt x="336" y="19"/>
                  </a:lnTo>
                  <a:lnTo>
                    <a:pt x="334" y="19"/>
                  </a:lnTo>
                  <a:lnTo>
                    <a:pt x="332" y="21"/>
                  </a:lnTo>
                  <a:lnTo>
                    <a:pt x="327" y="21"/>
                  </a:lnTo>
                  <a:lnTo>
                    <a:pt x="324" y="21"/>
                  </a:lnTo>
                  <a:lnTo>
                    <a:pt x="320" y="21"/>
                  </a:lnTo>
                  <a:lnTo>
                    <a:pt x="320" y="23"/>
                  </a:lnTo>
                  <a:lnTo>
                    <a:pt x="317" y="26"/>
                  </a:lnTo>
                  <a:lnTo>
                    <a:pt x="317" y="28"/>
                  </a:lnTo>
                  <a:lnTo>
                    <a:pt x="315" y="28"/>
                  </a:lnTo>
                  <a:lnTo>
                    <a:pt x="310" y="28"/>
                  </a:lnTo>
                  <a:lnTo>
                    <a:pt x="308" y="35"/>
                  </a:lnTo>
                  <a:lnTo>
                    <a:pt x="313" y="40"/>
                  </a:lnTo>
                  <a:lnTo>
                    <a:pt x="317" y="45"/>
                  </a:lnTo>
                  <a:lnTo>
                    <a:pt x="310" y="52"/>
                  </a:lnTo>
                  <a:lnTo>
                    <a:pt x="306" y="57"/>
                  </a:lnTo>
                  <a:lnTo>
                    <a:pt x="298" y="57"/>
                  </a:lnTo>
                  <a:lnTo>
                    <a:pt x="294" y="61"/>
                  </a:lnTo>
                  <a:lnTo>
                    <a:pt x="287" y="64"/>
                  </a:lnTo>
                  <a:lnTo>
                    <a:pt x="282" y="66"/>
                  </a:lnTo>
                  <a:lnTo>
                    <a:pt x="280" y="66"/>
                  </a:lnTo>
                  <a:lnTo>
                    <a:pt x="277" y="68"/>
                  </a:lnTo>
                  <a:lnTo>
                    <a:pt x="275" y="68"/>
                  </a:lnTo>
                  <a:lnTo>
                    <a:pt x="272" y="68"/>
                  </a:lnTo>
                  <a:lnTo>
                    <a:pt x="270" y="68"/>
                  </a:lnTo>
                  <a:lnTo>
                    <a:pt x="268" y="71"/>
                  </a:lnTo>
                  <a:lnTo>
                    <a:pt x="268" y="71"/>
                  </a:lnTo>
                  <a:lnTo>
                    <a:pt x="268" y="71"/>
                  </a:lnTo>
                  <a:lnTo>
                    <a:pt x="268" y="73"/>
                  </a:lnTo>
                  <a:lnTo>
                    <a:pt x="268" y="73"/>
                  </a:lnTo>
                  <a:lnTo>
                    <a:pt x="268" y="73"/>
                  </a:lnTo>
                  <a:lnTo>
                    <a:pt x="268" y="75"/>
                  </a:lnTo>
                  <a:lnTo>
                    <a:pt x="265" y="75"/>
                  </a:lnTo>
                  <a:lnTo>
                    <a:pt x="263" y="75"/>
                  </a:lnTo>
                  <a:lnTo>
                    <a:pt x="263" y="75"/>
                  </a:lnTo>
                  <a:lnTo>
                    <a:pt x="263" y="78"/>
                  </a:lnTo>
                  <a:lnTo>
                    <a:pt x="256" y="80"/>
                  </a:lnTo>
                  <a:lnTo>
                    <a:pt x="253" y="80"/>
                  </a:lnTo>
                  <a:lnTo>
                    <a:pt x="246" y="87"/>
                  </a:lnTo>
                  <a:lnTo>
                    <a:pt x="244" y="87"/>
                  </a:lnTo>
                  <a:lnTo>
                    <a:pt x="242" y="87"/>
                  </a:lnTo>
                  <a:lnTo>
                    <a:pt x="242" y="87"/>
                  </a:lnTo>
                  <a:lnTo>
                    <a:pt x="239" y="87"/>
                  </a:lnTo>
                  <a:lnTo>
                    <a:pt x="237" y="90"/>
                  </a:lnTo>
                  <a:lnTo>
                    <a:pt x="235" y="90"/>
                  </a:lnTo>
                  <a:lnTo>
                    <a:pt x="232" y="90"/>
                  </a:lnTo>
                  <a:lnTo>
                    <a:pt x="227" y="90"/>
                  </a:lnTo>
                  <a:lnTo>
                    <a:pt x="216" y="90"/>
                  </a:lnTo>
                  <a:lnTo>
                    <a:pt x="204" y="97"/>
                  </a:lnTo>
                  <a:lnTo>
                    <a:pt x="199" y="99"/>
                  </a:lnTo>
                  <a:lnTo>
                    <a:pt x="194" y="104"/>
                  </a:lnTo>
                  <a:lnTo>
                    <a:pt x="190" y="109"/>
                  </a:lnTo>
                  <a:lnTo>
                    <a:pt x="185" y="111"/>
                  </a:lnTo>
                  <a:lnTo>
                    <a:pt x="180" y="113"/>
                  </a:lnTo>
                  <a:lnTo>
                    <a:pt x="180" y="118"/>
                  </a:lnTo>
                  <a:lnTo>
                    <a:pt x="180" y="123"/>
                  </a:lnTo>
                  <a:lnTo>
                    <a:pt x="178" y="128"/>
                  </a:lnTo>
                  <a:lnTo>
                    <a:pt x="173" y="130"/>
                  </a:lnTo>
                  <a:lnTo>
                    <a:pt x="164" y="137"/>
                  </a:lnTo>
                  <a:lnTo>
                    <a:pt x="161" y="142"/>
                  </a:lnTo>
                  <a:lnTo>
                    <a:pt x="159" y="144"/>
                  </a:lnTo>
                  <a:lnTo>
                    <a:pt x="154" y="144"/>
                  </a:lnTo>
                  <a:lnTo>
                    <a:pt x="152" y="146"/>
                  </a:lnTo>
                  <a:lnTo>
                    <a:pt x="152" y="146"/>
                  </a:lnTo>
                  <a:lnTo>
                    <a:pt x="147" y="151"/>
                  </a:lnTo>
                  <a:lnTo>
                    <a:pt x="147" y="154"/>
                  </a:lnTo>
                  <a:lnTo>
                    <a:pt x="145" y="154"/>
                  </a:lnTo>
                  <a:lnTo>
                    <a:pt x="142" y="156"/>
                  </a:lnTo>
                  <a:lnTo>
                    <a:pt x="140" y="156"/>
                  </a:lnTo>
                  <a:lnTo>
                    <a:pt x="140" y="156"/>
                  </a:lnTo>
                  <a:lnTo>
                    <a:pt x="140" y="154"/>
                  </a:lnTo>
                  <a:lnTo>
                    <a:pt x="137" y="154"/>
                  </a:lnTo>
                  <a:lnTo>
                    <a:pt x="137" y="154"/>
                  </a:lnTo>
                  <a:lnTo>
                    <a:pt x="137" y="154"/>
                  </a:lnTo>
                  <a:lnTo>
                    <a:pt x="130" y="158"/>
                  </a:lnTo>
                  <a:lnTo>
                    <a:pt x="126" y="161"/>
                  </a:lnTo>
                  <a:lnTo>
                    <a:pt x="123" y="165"/>
                  </a:lnTo>
                  <a:lnTo>
                    <a:pt x="121" y="168"/>
                  </a:lnTo>
                  <a:lnTo>
                    <a:pt x="121" y="170"/>
                  </a:lnTo>
                  <a:lnTo>
                    <a:pt x="123" y="172"/>
                  </a:lnTo>
                  <a:lnTo>
                    <a:pt x="128" y="172"/>
                  </a:lnTo>
                  <a:lnTo>
                    <a:pt x="128" y="172"/>
                  </a:lnTo>
                  <a:lnTo>
                    <a:pt x="128" y="175"/>
                  </a:lnTo>
                  <a:lnTo>
                    <a:pt x="128" y="180"/>
                  </a:lnTo>
                  <a:lnTo>
                    <a:pt x="128" y="180"/>
                  </a:lnTo>
                  <a:lnTo>
                    <a:pt x="128" y="180"/>
                  </a:lnTo>
                  <a:lnTo>
                    <a:pt x="128" y="180"/>
                  </a:lnTo>
                  <a:lnTo>
                    <a:pt x="128" y="182"/>
                  </a:lnTo>
                  <a:lnTo>
                    <a:pt x="126" y="187"/>
                  </a:lnTo>
                  <a:lnTo>
                    <a:pt x="121" y="189"/>
                  </a:lnTo>
                  <a:lnTo>
                    <a:pt x="119" y="191"/>
                  </a:lnTo>
                  <a:lnTo>
                    <a:pt x="114" y="191"/>
                  </a:lnTo>
                  <a:lnTo>
                    <a:pt x="114" y="191"/>
                  </a:lnTo>
                  <a:lnTo>
                    <a:pt x="111" y="196"/>
                  </a:lnTo>
                  <a:lnTo>
                    <a:pt x="109" y="196"/>
                  </a:lnTo>
                  <a:lnTo>
                    <a:pt x="102" y="199"/>
                  </a:lnTo>
                  <a:lnTo>
                    <a:pt x="100" y="201"/>
                  </a:lnTo>
                  <a:lnTo>
                    <a:pt x="97" y="201"/>
                  </a:lnTo>
                  <a:lnTo>
                    <a:pt x="97" y="201"/>
                  </a:lnTo>
                  <a:lnTo>
                    <a:pt x="95" y="196"/>
                  </a:lnTo>
                  <a:lnTo>
                    <a:pt x="92" y="196"/>
                  </a:lnTo>
                  <a:lnTo>
                    <a:pt x="92" y="199"/>
                  </a:lnTo>
                  <a:lnTo>
                    <a:pt x="92" y="201"/>
                  </a:lnTo>
                  <a:lnTo>
                    <a:pt x="90" y="203"/>
                  </a:lnTo>
                  <a:lnTo>
                    <a:pt x="88" y="203"/>
                  </a:lnTo>
                  <a:lnTo>
                    <a:pt x="88" y="203"/>
                  </a:lnTo>
                  <a:lnTo>
                    <a:pt x="88" y="201"/>
                  </a:lnTo>
                  <a:lnTo>
                    <a:pt x="85" y="201"/>
                  </a:lnTo>
                  <a:lnTo>
                    <a:pt x="85" y="203"/>
                  </a:lnTo>
                  <a:lnTo>
                    <a:pt x="83" y="206"/>
                  </a:lnTo>
                  <a:lnTo>
                    <a:pt x="81" y="206"/>
                  </a:lnTo>
                  <a:lnTo>
                    <a:pt x="81" y="203"/>
                  </a:lnTo>
                  <a:lnTo>
                    <a:pt x="78" y="199"/>
                  </a:lnTo>
                  <a:lnTo>
                    <a:pt x="78" y="196"/>
                  </a:lnTo>
                  <a:lnTo>
                    <a:pt x="76" y="196"/>
                  </a:lnTo>
                  <a:lnTo>
                    <a:pt x="76" y="199"/>
                  </a:lnTo>
                  <a:lnTo>
                    <a:pt x="76" y="199"/>
                  </a:lnTo>
                  <a:lnTo>
                    <a:pt x="76" y="201"/>
                  </a:lnTo>
                  <a:lnTo>
                    <a:pt x="76" y="201"/>
                  </a:lnTo>
                  <a:lnTo>
                    <a:pt x="76" y="203"/>
                  </a:lnTo>
                  <a:lnTo>
                    <a:pt x="74" y="203"/>
                  </a:lnTo>
                  <a:lnTo>
                    <a:pt x="74" y="203"/>
                  </a:lnTo>
                  <a:lnTo>
                    <a:pt x="64" y="203"/>
                  </a:lnTo>
                  <a:lnTo>
                    <a:pt x="62" y="203"/>
                  </a:lnTo>
                  <a:lnTo>
                    <a:pt x="57" y="206"/>
                  </a:lnTo>
                  <a:lnTo>
                    <a:pt x="50" y="213"/>
                  </a:lnTo>
                  <a:lnTo>
                    <a:pt x="45" y="213"/>
                  </a:lnTo>
                  <a:lnTo>
                    <a:pt x="43" y="213"/>
                  </a:lnTo>
                  <a:lnTo>
                    <a:pt x="38" y="213"/>
                  </a:lnTo>
                  <a:lnTo>
                    <a:pt x="33" y="213"/>
                  </a:lnTo>
                  <a:lnTo>
                    <a:pt x="31" y="213"/>
                  </a:lnTo>
                  <a:lnTo>
                    <a:pt x="26" y="210"/>
                  </a:lnTo>
                  <a:lnTo>
                    <a:pt x="24" y="208"/>
                  </a:lnTo>
                  <a:lnTo>
                    <a:pt x="7" y="210"/>
                  </a:lnTo>
                  <a:lnTo>
                    <a:pt x="5" y="215"/>
                  </a:lnTo>
                  <a:lnTo>
                    <a:pt x="0" y="222"/>
                  </a:lnTo>
                  <a:lnTo>
                    <a:pt x="0" y="227"/>
                  </a:lnTo>
                  <a:lnTo>
                    <a:pt x="3" y="236"/>
                  </a:lnTo>
                  <a:lnTo>
                    <a:pt x="3" y="239"/>
                  </a:lnTo>
                  <a:lnTo>
                    <a:pt x="7" y="241"/>
                  </a:lnTo>
                  <a:lnTo>
                    <a:pt x="7" y="243"/>
                  </a:lnTo>
                  <a:lnTo>
                    <a:pt x="10" y="246"/>
                  </a:lnTo>
                  <a:lnTo>
                    <a:pt x="12" y="246"/>
                  </a:lnTo>
                  <a:lnTo>
                    <a:pt x="14" y="246"/>
                  </a:lnTo>
                  <a:lnTo>
                    <a:pt x="17" y="248"/>
                  </a:lnTo>
                  <a:lnTo>
                    <a:pt x="17" y="248"/>
                  </a:lnTo>
                  <a:lnTo>
                    <a:pt x="19" y="251"/>
                  </a:lnTo>
                  <a:lnTo>
                    <a:pt x="19" y="253"/>
                  </a:lnTo>
                  <a:lnTo>
                    <a:pt x="19" y="253"/>
                  </a:lnTo>
                  <a:lnTo>
                    <a:pt x="24" y="253"/>
                  </a:lnTo>
                  <a:lnTo>
                    <a:pt x="33" y="251"/>
                  </a:lnTo>
                  <a:lnTo>
                    <a:pt x="36" y="251"/>
                  </a:lnTo>
                  <a:lnTo>
                    <a:pt x="40" y="251"/>
                  </a:lnTo>
                  <a:lnTo>
                    <a:pt x="40" y="251"/>
                  </a:lnTo>
                  <a:lnTo>
                    <a:pt x="45" y="246"/>
                  </a:lnTo>
                  <a:lnTo>
                    <a:pt x="45" y="246"/>
                  </a:lnTo>
                  <a:lnTo>
                    <a:pt x="48" y="251"/>
                  </a:lnTo>
                  <a:lnTo>
                    <a:pt x="59" y="267"/>
                  </a:lnTo>
                  <a:lnTo>
                    <a:pt x="59" y="270"/>
                  </a:lnTo>
                  <a:lnTo>
                    <a:pt x="57" y="272"/>
                  </a:lnTo>
                  <a:lnTo>
                    <a:pt x="55" y="274"/>
                  </a:lnTo>
                  <a:lnTo>
                    <a:pt x="52" y="277"/>
                  </a:lnTo>
                  <a:lnTo>
                    <a:pt x="52" y="279"/>
                  </a:lnTo>
                  <a:lnTo>
                    <a:pt x="52" y="281"/>
                  </a:lnTo>
                  <a:lnTo>
                    <a:pt x="52" y="281"/>
                  </a:lnTo>
                  <a:lnTo>
                    <a:pt x="52" y="284"/>
                  </a:lnTo>
                  <a:lnTo>
                    <a:pt x="50" y="284"/>
                  </a:lnTo>
                  <a:lnTo>
                    <a:pt x="50" y="284"/>
                  </a:lnTo>
                  <a:lnTo>
                    <a:pt x="50" y="286"/>
                  </a:lnTo>
                  <a:lnTo>
                    <a:pt x="48" y="286"/>
                  </a:lnTo>
                  <a:lnTo>
                    <a:pt x="48" y="288"/>
                  </a:lnTo>
                  <a:lnTo>
                    <a:pt x="48" y="291"/>
                  </a:lnTo>
                  <a:lnTo>
                    <a:pt x="48" y="293"/>
                  </a:lnTo>
                  <a:lnTo>
                    <a:pt x="48" y="298"/>
                  </a:lnTo>
                  <a:lnTo>
                    <a:pt x="55" y="305"/>
                  </a:lnTo>
                  <a:lnTo>
                    <a:pt x="57" y="307"/>
                  </a:lnTo>
                  <a:lnTo>
                    <a:pt x="57" y="307"/>
                  </a:lnTo>
                  <a:lnTo>
                    <a:pt x="59" y="315"/>
                  </a:lnTo>
                  <a:lnTo>
                    <a:pt x="57" y="317"/>
                  </a:lnTo>
                  <a:lnTo>
                    <a:pt x="62" y="317"/>
                  </a:lnTo>
                  <a:lnTo>
                    <a:pt x="74" y="319"/>
                  </a:lnTo>
                  <a:lnTo>
                    <a:pt x="78" y="317"/>
                  </a:lnTo>
                  <a:lnTo>
                    <a:pt x="81" y="317"/>
                  </a:lnTo>
                  <a:lnTo>
                    <a:pt x="85" y="317"/>
                  </a:lnTo>
                  <a:lnTo>
                    <a:pt x="85" y="317"/>
                  </a:lnTo>
                  <a:lnTo>
                    <a:pt x="90" y="315"/>
                  </a:lnTo>
                  <a:lnTo>
                    <a:pt x="104" y="310"/>
                  </a:lnTo>
                  <a:lnTo>
                    <a:pt x="111" y="307"/>
                  </a:lnTo>
                  <a:lnTo>
                    <a:pt x="119" y="307"/>
                  </a:lnTo>
                  <a:lnTo>
                    <a:pt x="121" y="305"/>
                  </a:lnTo>
                  <a:lnTo>
                    <a:pt x="123" y="303"/>
                  </a:lnTo>
                  <a:lnTo>
                    <a:pt x="123" y="303"/>
                  </a:lnTo>
                  <a:lnTo>
                    <a:pt x="126" y="300"/>
                  </a:lnTo>
                  <a:lnTo>
                    <a:pt x="128" y="298"/>
                  </a:lnTo>
                  <a:lnTo>
                    <a:pt x="133" y="300"/>
                  </a:lnTo>
                  <a:lnTo>
                    <a:pt x="142" y="300"/>
                  </a:lnTo>
                  <a:lnTo>
                    <a:pt x="152" y="305"/>
                  </a:lnTo>
                  <a:lnTo>
                    <a:pt x="156" y="307"/>
                  </a:lnTo>
                  <a:lnTo>
                    <a:pt x="156" y="307"/>
                  </a:lnTo>
                  <a:lnTo>
                    <a:pt x="156" y="307"/>
                  </a:lnTo>
                  <a:lnTo>
                    <a:pt x="156" y="310"/>
                  </a:lnTo>
                  <a:lnTo>
                    <a:pt x="156" y="310"/>
                  </a:lnTo>
                  <a:lnTo>
                    <a:pt x="159" y="312"/>
                  </a:lnTo>
                  <a:lnTo>
                    <a:pt x="161" y="312"/>
                  </a:lnTo>
                  <a:lnTo>
                    <a:pt x="166" y="315"/>
                  </a:lnTo>
                  <a:lnTo>
                    <a:pt x="206" y="310"/>
                  </a:lnTo>
                  <a:lnTo>
                    <a:pt x="208" y="310"/>
                  </a:lnTo>
                  <a:lnTo>
                    <a:pt x="211" y="310"/>
                  </a:lnTo>
                  <a:lnTo>
                    <a:pt x="213" y="312"/>
                  </a:lnTo>
                  <a:lnTo>
                    <a:pt x="216" y="315"/>
                  </a:lnTo>
                  <a:lnTo>
                    <a:pt x="218" y="315"/>
                  </a:lnTo>
                  <a:lnTo>
                    <a:pt x="223" y="312"/>
                  </a:lnTo>
                  <a:lnTo>
                    <a:pt x="225" y="312"/>
                  </a:lnTo>
                  <a:lnTo>
                    <a:pt x="232" y="310"/>
                  </a:lnTo>
                  <a:lnTo>
                    <a:pt x="237" y="310"/>
                  </a:lnTo>
                  <a:lnTo>
                    <a:pt x="244" y="307"/>
                  </a:lnTo>
                  <a:lnTo>
                    <a:pt x="246" y="305"/>
                  </a:lnTo>
                  <a:lnTo>
                    <a:pt x="249" y="303"/>
                  </a:lnTo>
                  <a:lnTo>
                    <a:pt x="251" y="300"/>
                  </a:lnTo>
                  <a:lnTo>
                    <a:pt x="251" y="300"/>
                  </a:lnTo>
                  <a:lnTo>
                    <a:pt x="253" y="298"/>
                  </a:lnTo>
                  <a:lnTo>
                    <a:pt x="258" y="296"/>
                  </a:lnTo>
                  <a:lnTo>
                    <a:pt x="258" y="293"/>
                  </a:lnTo>
                  <a:lnTo>
                    <a:pt x="258" y="293"/>
                  </a:lnTo>
                  <a:lnTo>
                    <a:pt x="258" y="288"/>
                  </a:lnTo>
                  <a:lnTo>
                    <a:pt x="258" y="286"/>
                  </a:lnTo>
                  <a:lnTo>
                    <a:pt x="258" y="284"/>
                  </a:lnTo>
                  <a:lnTo>
                    <a:pt x="261" y="281"/>
                  </a:lnTo>
                  <a:lnTo>
                    <a:pt x="261" y="281"/>
                  </a:lnTo>
                  <a:lnTo>
                    <a:pt x="272" y="267"/>
                  </a:lnTo>
                  <a:lnTo>
                    <a:pt x="277" y="265"/>
                  </a:lnTo>
                  <a:lnTo>
                    <a:pt x="277" y="265"/>
                  </a:lnTo>
                  <a:lnTo>
                    <a:pt x="282" y="260"/>
                  </a:lnTo>
                  <a:lnTo>
                    <a:pt x="287" y="258"/>
                  </a:lnTo>
                  <a:lnTo>
                    <a:pt x="291" y="253"/>
                  </a:lnTo>
                  <a:lnTo>
                    <a:pt x="306" y="239"/>
                  </a:lnTo>
                  <a:lnTo>
                    <a:pt x="306" y="239"/>
                  </a:lnTo>
                  <a:lnTo>
                    <a:pt x="308" y="236"/>
                  </a:lnTo>
                  <a:lnTo>
                    <a:pt x="308" y="236"/>
                  </a:lnTo>
                  <a:lnTo>
                    <a:pt x="306" y="234"/>
                  </a:lnTo>
                  <a:lnTo>
                    <a:pt x="306" y="234"/>
                  </a:lnTo>
                  <a:lnTo>
                    <a:pt x="303" y="232"/>
                  </a:lnTo>
                  <a:lnTo>
                    <a:pt x="303" y="229"/>
                  </a:lnTo>
                  <a:lnTo>
                    <a:pt x="303" y="229"/>
                  </a:lnTo>
                  <a:lnTo>
                    <a:pt x="303" y="227"/>
                  </a:lnTo>
                  <a:lnTo>
                    <a:pt x="306" y="225"/>
                  </a:lnTo>
                  <a:lnTo>
                    <a:pt x="308" y="225"/>
                  </a:lnTo>
                  <a:lnTo>
                    <a:pt x="308" y="225"/>
                  </a:lnTo>
                  <a:lnTo>
                    <a:pt x="308" y="225"/>
                  </a:lnTo>
                  <a:lnTo>
                    <a:pt x="310" y="225"/>
                  </a:lnTo>
                  <a:lnTo>
                    <a:pt x="310" y="227"/>
                  </a:lnTo>
                  <a:lnTo>
                    <a:pt x="310" y="227"/>
                  </a:lnTo>
                  <a:lnTo>
                    <a:pt x="313" y="229"/>
                  </a:lnTo>
                  <a:lnTo>
                    <a:pt x="315" y="229"/>
                  </a:lnTo>
                  <a:lnTo>
                    <a:pt x="317" y="232"/>
                  </a:lnTo>
                  <a:lnTo>
                    <a:pt x="329" y="227"/>
                  </a:lnTo>
                  <a:lnTo>
                    <a:pt x="332" y="232"/>
                  </a:lnTo>
                  <a:lnTo>
                    <a:pt x="336" y="229"/>
                  </a:lnTo>
                  <a:lnTo>
                    <a:pt x="336" y="229"/>
                  </a:lnTo>
                  <a:lnTo>
                    <a:pt x="339" y="229"/>
                  </a:lnTo>
                  <a:lnTo>
                    <a:pt x="341" y="229"/>
                  </a:lnTo>
                  <a:lnTo>
                    <a:pt x="343" y="227"/>
                  </a:lnTo>
                  <a:lnTo>
                    <a:pt x="348" y="225"/>
                  </a:lnTo>
                  <a:lnTo>
                    <a:pt x="353" y="222"/>
                  </a:lnTo>
                  <a:lnTo>
                    <a:pt x="360" y="220"/>
                  </a:lnTo>
                  <a:lnTo>
                    <a:pt x="369" y="217"/>
                  </a:lnTo>
                  <a:lnTo>
                    <a:pt x="369" y="217"/>
                  </a:lnTo>
                  <a:lnTo>
                    <a:pt x="372" y="215"/>
                  </a:lnTo>
                  <a:lnTo>
                    <a:pt x="381" y="210"/>
                  </a:lnTo>
                  <a:lnTo>
                    <a:pt x="386" y="208"/>
                  </a:lnTo>
                  <a:lnTo>
                    <a:pt x="422" y="196"/>
                  </a:lnTo>
                  <a:lnTo>
                    <a:pt x="426" y="191"/>
                  </a:lnTo>
                  <a:lnTo>
                    <a:pt x="429" y="191"/>
                  </a:lnTo>
                  <a:lnTo>
                    <a:pt x="429" y="191"/>
                  </a:lnTo>
                  <a:lnTo>
                    <a:pt x="431" y="194"/>
                  </a:lnTo>
                  <a:lnTo>
                    <a:pt x="433" y="194"/>
                  </a:lnTo>
                  <a:lnTo>
                    <a:pt x="436" y="194"/>
                  </a:lnTo>
                  <a:lnTo>
                    <a:pt x="436" y="196"/>
                  </a:lnTo>
                  <a:lnTo>
                    <a:pt x="440" y="196"/>
                  </a:lnTo>
                  <a:lnTo>
                    <a:pt x="450" y="194"/>
                  </a:lnTo>
                  <a:lnTo>
                    <a:pt x="455" y="191"/>
                  </a:lnTo>
                  <a:lnTo>
                    <a:pt x="457" y="189"/>
                  </a:lnTo>
                  <a:lnTo>
                    <a:pt x="459" y="187"/>
                  </a:lnTo>
                  <a:lnTo>
                    <a:pt x="469" y="182"/>
                  </a:lnTo>
                  <a:lnTo>
                    <a:pt x="476" y="180"/>
                  </a:lnTo>
                  <a:lnTo>
                    <a:pt x="504" y="180"/>
                  </a:lnTo>
                  <a:lnTo>
                    <a:pt x="504" y="180"/>
                  </a:lnTo>
                  <a:lnTo>
                    <a:pt x="504" y="180"/>
                  </a:lnTo>
                  <a:lnTo>
                    <a:pt x="504" y="182"/>
                  </a:lnTo>
                  <a:lnTo>
                    <a:pt x="502" y="184"/>
                  </a:lnTo>
                  <a:lnTo>
                    <a:pt x="500" y="189"/>
                  </a:lnTo>
                  <a:lnTo>
                    <a:pt x="495" y="196"/>
                  </a:lnTo>
                  <a:lnTo>
                    <a:pt x="485" y="208"/>
                  </a:lnTo>
                  <a:lnTo>
                    <a:pt x="483" y="213"/>
                  </a:lnTo>
                  <a:lnTo>
                    <a:pt x="481" y="215"/>
                  </a:lnTo>
                  <a:lnTo>
                    <a:pt x="483" y="217"/>
                  </a:lnTo>
                  <a:lnTo>
                    <a:pt x="483" y="217"/>
                  </a:lnTo>
                  <a:lnTo>
                    <a:pt x="483" y="225"/>
                  </a:lnTo>
                  <a:lnTo>
                    <a:pt x="483" y="227"/>
                  </a:lnTo>
                  <a:lnTo>
                    <a:pt x="485" y="227"/>
                  </a:lnTo>
                  <a:lnTo>
                    <a:pt x="485" y="229"/>
                  </a:lnTo>
                  <a:lnTo>
                    <a:pt x="488" y="229"/>
                  </a:lnTo>
                  <a:lnTo>
                    <a:pt x="488" y="229"/>
                  </a:lnTo>
                  <a:lnTo>
                    <a:pt x="488" y="232"/>
                  </a:lnTo>
                  <a:lnTo>
                    <a:pt x="490" y="232"/>
                  </a:lnTo>
                  <a:lnTo>
                    <a:pt x="493" y="234"/>
                  </a:lnTo>
                  <a:lnTo>
                    <a:pt x="493" y="234"/>
                  </a:lnTo>
                  <a:lnTo>
                    <a:pt x="495" y="236"/>
                  </a:lnTo>
                  <a:lnTo>
                    <a:pt x="495" y="241"/>
                  </a:lnTo>
                  <a:lnTo>
                    <a:pt x="495" y="243"/>
                  </a:lnTo>
                  <a:lnTo>
                    <a:pt x="493" y="248"/>
                  </a:lnTo>
                  <a:lnTo>
                    <a:pt x="493" y="248"/>
                  </a:lnTo>
                  <a:lnTo>
                    <a:pt x="493" y="248"/>
                  </a:lnTo>
                  <a:lnTo>
                    <a:pt x="495" y="251"/>
                  </a:lnTo>
                  <a:lnTo>
                    <a:pt x="495" y="251"/>
                  </a:lnTo>
                  <a:lnTo>
                    <a:pt x="495" y="253"/>
                  </a:lnTo>
                  <a:lnTo>
                    <a:pt x="495" y="255"/>
                  </a:lnTo>
                  <a:lnTo>
                    <a:pt x="495" y="255"/>
                  </a:lnTo>
                  <a:lnTo>
                    <a:pt x="495" y="255"/>
                  </a:lnTo>
                  <a:lnTo>
                    <a:pt x="495" y="255"/>
                  </a:lnTo>
                  <a:lnTo>
                    <a:pt x="500" y="251"/>
                  </a:lnTo>
                  <a:lnTo>
                    <a:pt x="500" y="251"/>
                  </a:lnTo>
                  <a:lnTo>
                    <a:pt x="500" y="251"/>
                  </a:lnTo>
                  <a:lnTo>
                    <a:pt x="502" y="251"/>
                  </a:lnTo>
                  <a:lnTo>
                    <a:pt x="502" y="251"/>
                  </a:lnTo>
                  <a:lnTo>
                    <a:pt x="502" y="248"/>
                  </a:lnTo>
                  <a:lnTo>
                    <a:pt x="504" y="248"/>
                  </a:lnTo>
                  <a:lnTo>
                    <a:pt x="504" y="251"/>
                  </a:lnTo>
                  <a:lnTo>
                    <a:pt x="507" y="251"/>
                  </a:lnTo>
                  <a:lnTo>
                    <a:pt x="507" y="253"/>
                  </a:lnTo>
                  <a:lnTo>
                    <a:pt x="509" y="255"/>
                  </a:lnTo>
                  <a:lnTo>
                    <a:pt x="509" y="255"/>
                  </a:lnTo>
                  <a:lnTo>
                    <a:pt x="509" y="260"/>
                  </a:lnTo>
                  <a:lnTo>
                    <a:pt x="509" y="260"/>
                  </a:lnTo>
                  <a:lnTo>
                    <a:pt x="509" y="260"/>
                  </a:lnTo>
                  <a:lnTo>
                    <a:pt x="507" y="260"/>
                  </a:lnTo>
                  <a:lnTo>
                    <a:pt x="507" y="260"/>
                  </a:lnTo>
                  <a:lnTo>
                    <a:pt x="504" y="262"/>
                  </a:lnTo>
                  <a:lnTo>
                    <a:pt x="504" y="262"/>
                  </a:lnTo>
                  <a:lnTo>
                    <a:pt x="504" y="262"/>
                  </a:lnTo>
                  <a:lnTo>
                    <a:pt x="504" y="265"/>
                  </a:lnTo>
                  <a:lnTo>
                    <a:pt x="504" y="265"/>
                  </a:lnTo>
                  <a:lnTo>
                    <a:pt x="502" y="267"/>
                  </a:lnTo>
                  <a:lnTo>
                    <a:pt x="502" y="267"/>
                  </a:lnTo>
                  <a:lnTo>
                    <a:pt x="502" y="267"/>
                  </a:lnTo>
                  <a:lnTo>
                    <a:pt x="502" y="267"/>
                  </a:lnTo>
                  <a:lnTo>
                    <a:pt x="500" y="267"/>
                  </a:lnTo>
                  <a:lnTo>
                    <a:pt x="500" y="267"/>
                  </a:lnTo>
                  <a:lnTo>
                    <a:pt x="497" y="270"/>
                  </a:lnTo>
                  <a:lnTo>
                    <a:pt x="497" y="270"/>
                  </a:lnTo>
                  <a:lnTo>
                    <a:pt x="497" y="272"/>
                  </a:lnTo>
                  <a:lnTo>
                    <a:pt x="497" y="272"/>
                  </a:lnTo>
                  <a:lnTo>
                    <a:pt x="497" y="272"/>
                  </a:lnTo>
                  <a:lnTo>
                    <a:pt x="493" y="270"/>
                  </a:lnTo>
                  <a:lnTo>
                    <a:pt x="493" y="270"/>
                  </a:lnTo>
                  <a:lnTo>
                    <a:pt x="493" y="270"/>
                  </a:lnTo>
                  <a:lnTo>
                    <a:pt x="490" y="272"/>
                  </a:lnTo>
                  <a:lnTo>
                    <a:pt x="490" y="272"/>
                  </a:lnTo>
                  <a:lnTo>
                    <a:pt x="485" y="270"/>
                  </a:lnTo>
                  <a:lnTo>
                    <a:pt x="485" y="270"/>
                  </a:lnTo>
                  <a:lnTo>
                    <a:pt x="467" y="279"/>
                  </a:lnTo>
                  <a:lnTo>
                    <a:pt x="464" y="277"/>
                  </a:lnTo>
                  <a:lnTo>
                    <a:pt x="462" y="277"/>
                  </a:lnTo>
                  <a:lnTo>
                    <a:pt x="459" y="274"/>
                  </a:lnTo>
                  <a:lnTo>
                    <a:pt x="457" y="272"/>
                  </a:lnTo>
                  <a:lnTo>
                    <a:pt x="455" y="272"/>
                  </a:lnTo>
                  <a:lnTo>
                    <a:pt x="455" y="272"/>
                  </a:lnTo>
                  <a:lnTo>
                    <a:pt x="452" y="274"/>
                  </a:lnTo>
                  <a:lnTo>
                    <a:pt x="450" y="274"/>
                  </a:lnTo>
                  <a:lnTo>
                    <a:pt x="450" y="274"/>
                  </a:lnTo>
                  <a:lnTo>
                    <a:pt x="448" y="277"/>
                  </a:lnTo>
                  <a:lnTo>
                    <a:pt x="448" y="277"/>
                  </a:lnTo>
                  <a:lnTo>
                    <a:pt x="448" y="281"/>
                  </a:lnTo>
                  <a:lnTo>
                    <a:pt x="448" y="281"/>
                  </a:lnTo>
                  <a:lnTo>
                    <a:pt x="445" y="284"/>
                  </a:lnTo>
                  <a:lnTo>
                    <a:pt x="445" y="286"/>
                  </a:lnTo>
                  <a:lnTo>
                    <a:pt x="440" y="288"/>
                  </a:lnTo>
                  <a:lnTo>
                    <a:pt x="438" y="291"/>
                  </a:lnTo>
                  <a:lnTo>
                    <a:pt x="438" y="291"/>
                  </a:lnTo>
                  <a:lnTo>
                    <a:pt x="436" y="291"/>
                  </a:lnTo>
                  <a:lnTo>
                    <a:pt x="433" y="293"/>
                  </a:lnTo>
                  <a:lnTo>
                    <a:pt x="429" y="298"/>
                  </a:lnTo>
                  <a:lnTo>
                    <a:pt x="422" y="300"/>
                  </a:lnTo>
                  <a:lnTo>
                    <a:pt x="422" y="303"/>
                  </a:lnTo>
                  <a:lnTo>
                    <a:pt x="419" y="303"/>
                  </a:lnTo>
                  <a:lnTo>
                    <a:pt x="417" y="303"/>
                  </a:lnTo>
                  <a:lnTo>
                    <a:pt x="414" y="300"/>
                  </a:lnTo>
                  <a:lnTo>
                    <a:pt x="414" y="303"/>
                  </a:lnTo>
                  <a:lnTo>
                    <a:pt x="414" y="303"/>
                  </a:lnTo>
                  <a:lnTo>
                    <a:pt x="412" y="303"/>
                  </a:lnTo>
                  <a:lnTo>
                    <a:pt x="414" y="307"/>
                  </a:lnTo>
                  <a:lnTo>
                    <a:pt x="414" y="307"/>
                  </a:lnTo>
                  <a:lnTo>
                    <a:pt x="414" y="307"/>
                  </a:lnTo>
                  <a:lnTo>
                    <a:pt x="417" y="310"/>
                  </a:lnTo>
                  <a:lnTo>
                    <a:pt x="419" y="310"/>
                  </a:lnTo>
                  <a:lnTo>
                    <a:pt x="419" y="312"/>
                  </a:lnTo>
                  <a:lnTo>
                    <a:pt x="419" y="315"/>
                  </a:lnTo>
                  <a:lnTo>
                    <a:pt x="419" y="319"/>
                  </a:lnTo>
                  <a:lnTo>
                    <a:pt x="419" y="322"/>
                  </a:lnTo>
                  <a:lnTo>
                    <a:pt x="419" y="322"/>
                  </a:lnTo>
                  <a:lnTo>
                    <a:pt x="417" y="322"/>
                  </a:lnTo>
                  <a:lnTo>
                    <a:pt x="417" y="324"/>
                  </a:lnTo>
                  <a:lnTo>
                    <a:pt x="417" y="324"/>
                  </a:lnTo>
                  <a:lnTo>
                    <a:pt x="417" y="324"/>
                  </a:lnTo>
                  <a:lnTo>
                    <a:pt x="414" y="326"/>
                  </a:lnTo>
                  <a:lnTo>
                    <a:pt x="414" y="329"/>
                  </a:lnTo>
                  <a:lnTo>
                    <a:pt x="417" y="329"/>
                  </a:lnTo>
                  <a:lnTo>
                    <a:pt x="417" y="331"/>
                  </a:lnTo>
                  <a:lnTo>
                    <a:pt x="419" y="333"/>
                  </a:lnTo>
                  <a:lnTo>
                    <a:pt x="419" y="333"/>
                  </a:lnTo>
                  <a:lnTo>
                    <a:pt x="419" y="333"/>
                  </a:lnTo>
                  <a:lnTo>
                    <a:pt x="419" y="338"/>
                  </a:lnTo>
                  <a:lnTo>
                    <a:pt x="419" y="341"/>
                  </a:lnTo>
                  <a:lnTo>
                    <a:pt x="419" y="343"/>
                  </a:lnTo>
                  <a:lnTo>
                    <a:pt x="419" y="343"/>
                  </a:lnTo>
                  <a:lnTo>
                    <a:pt x="422" y="348"/>
                  </a:lnTo>
                  <a:lnTo>
                    <a:pt x="422" y="352"/>
                  </a:lnTo>
                  <a:lnTo>
                    <a:pt x="422" y="352"/>
                  </a:lnTo>
                  <a:lnTo>
                    <a:pt x="422" y="352"/>
                  </a:lnTo>
                  <a:lnTo>
                    <a:pt x="424" y="352"/>
                  </a:lnTo>
                  <a:lnTo>
                    <a:pt x="429" y="350"/>
                  </a:lnTo>
                  <a:lnTo>
                    <a:pt x="438" y="348"/>
                  </a:lnTo>
                  <a:lnTo>
                    <a:pt x="440" y="345"/>
                  </a:lnTo>
                  <a:lnTo>
                    <a:pt x="443" y="341"/>
                  </a:lnTo>
                  <a:lnTo>
                    <a:pt x="445" y="336"/>
                  </a:lnTo>
                  <a:lnTo>
                    <a:pt x="450" y="331"/>
                  </a:lnTo>
                  <a:lnTo>
                    <a:pt x="455" y="331"/>
                  </a:lnTo>
                  <a:lnTo>
                    <a:pt x="457" y="331"/>
                  </a:lnTo>
                  <a:lnTo>
                    <a:pt x="459" y="331"/>
                  </a:lnTo>
                  <a:lnTo>
                    <a:pt x="459" y="331"/>
                  </a:lnTo>
                  <a:lnTo>
                    <a:pt x="462" y="329"/>
                  </a:lnTo>
                  <a:lnTo>
                    <a:pt x="464" y="324"/>
                  </a:lnTo>
                  <a:lnTo>
                    <a:pt x="464" y="324"/>
                  </a:lnTo>
                  <a:lnTo>
                    <a:pt x="467" y="322"/>
                  </a:lnTo>
                  <a:lnTo>
                    <a:pt x="471" y="322"/>
                  </a:lnTo>
                  <a:lnTo>
                    <a:pt x="474" y="322"/>
                  </a:lnTo>
                  <a:lnTo>
                    <a:pt x="474" y="319"/>
                  </a:lnTo>
                  <a:lnTo>
                    <a:pt x="476" y="315"/>
                  </a:lnTo>
                  <a:lnTo>
                    <a:pt x="483" y="307"/>
                  </a:lnTo>
                  <a:lnTo>
                    <a:pt x="485" y="307"/>
                  </a:lnTo>
                  <a:lnTo>
                    <a:pt x="493" y="305"/>
                  </a:lnTo>
                  <a:lnTo>
                    <a:pt x="495" y="305"/>
                  </a:lnTo>
                  <a:lnTo>
                    <a:pt x="497" y="300"/>
                  </a:lnTo>
                  <a:lnTo>
                    <a:pt x="500" y="298"/>
                  </a:lnTo>
                  <a:lnTo>
                    <a:pt x="504" y="288"/>
                  </a:lnTo>
                  <a:lnTo>
                    <a:pt x="509" y="284"/>
                  </a:lnTo>
                  <a:lnTo>
                    <a:pt x="516" y="279"/>
                  </a:lnTo>
                  <a:lnTo>
                    <a:pt x="523" y="274"/>
                  </a:lnTo>
                  <a:lnTo>
                    <a:pt x="554" y="270"/>
                  </a:lnTo>
                  <a:lnTo>
                    <a:pt x="561" y="270"/>
                  </a:lnTo>
                  <a:lnTo>
                    <a:pt x="564" y="270"/>
                  </a:lnTo>
                  <a:lnTo>
                    <a:pt x="566" y="270"/>
                  </a:lnTo>
                  <a:lnTo>
                    <a:pt x="568" y="270"/>
                  </a:lnTo>
                  <a:lnTo>
                    <a:pt x="571" y="267"/>
                  </a:lnTo>
                  <a:lnTo>
                    <a:pt x="573" y="265"/>
                  </a:lnTo>
                  <a:lnTo>
                    <a:pt x="573" y="262"/>
                  </a:lnTo>
                  <a:lnTo>
                    <a:pt x="575" y="262"/>
                  </a:lnTo>
                  <a:lnTo>
                    <a:pt x="578" y="262"/>
                  </a:lnTo>
                  <a:lnTo>
                    <a:pt x="578" y="262"/>
                  </a:lnTo>
                  <a:lnTo>
                    <a:pt x="580" y="265"/>
                  </a:lnTo>
                  <a:lnTo>
                    <a:pt x="580" y="265"/>
                  </a:lnTo>
                  <a:lnTo>
                    <a:pt x="583" y="265"/>
                  </a:lnTo>
                  <a:lnTo>
                    <a:pt x="583" y="262"/>
                  </a:lnTo>
                  <a:lnTo>
                    <a:pt x="585" y="262"/>
                  </a:lnTo>
                  <a:lnTo>
                    <a:pt x="587" y="260"/>
                  </a:lnTo>
                  <a:lnTo>
                    <a:pt x="587" y="260"/>
                  </a:lnTo>
                  <a:lnTo>
                    <a:pt x="590" y="262"/>
                  </a:lnTo>
                  <a:lnTo>
                    <a:pt x="594" y="262"/>
                  </a:lnTo>
                  <a:lnTo>
                    <a:pt x="597" y="265"/>
                  </a:lnTo>
                  <a:lnTo>
                    <a:pt x="597" y="267"/>
                  </a:lnTo>
                  <a:lnTo>
                    <a:pt x="599" y="270"/>
                  </a:lnTo>
                  <a:lnTo>
                    <a:pt x="601" y="272"/>
                  </a:lnTo>
                  <a:lnTo>
                    <a:pt x="606" y="277"/>
                  </a:lnTo>
                  <a:lnTo>
                    <a:pt x="606" y="277"/>
                  </a:lnTo>
                  <a:lnTo>
                    <a:pt x="606" y="279"/>
                  </a:lnTo>
                  <a:lnTo>
                    <a:pt x="604" y="281"/>
                  </a:lnTo>
                  <a:lnTo>
                    <a:pt x="604" y="284"/>
                  </a:lnTo>
                  <a:lnTo>
                    <a:pt x="606" y="286"/>
                  </a:lnTo>
                  <a:lnTo>
                    <a:pt x="623" y="293"/>
                  </a:lnTo>
                  <a:lnTo>
                    <a:pt x="623" y="293"/>
                  </a:lnTo>
                  <a:lnTo>
                    <a:pt x="625" y="296"/>
                  </a:lnTo>
                  <a:lnTo>
                    <a:pt x="625" y="296"/>
                  </a:lnTo>
                  <a:lnTo>
                    <a:pt x="627" y="296"/>
                  </a:lnTo>
                  <a:lnTo>
                    <a:pt x="627" y="296"/>
                  </a:lnTo>
                  <a:lnTo>
                    <a:pt x="630" y="296"/>
                  </a:lnTo>
                  <a:lnTo>
                    <a:pt x="630" y="296"/>
                  </a:lnTo>
                  <a:lnTo>
                    <a:pt x="630" y="296"/>
                  </a:lnTo>
                  <a:lnTo>
                    <a:pt x="632" y="296"/>
                  </a:lnTo>
                  <a:lnTo>
                    <a:pt x="632" y="296"/>
                  </a:lnTo>
                  <a:lnTo>
                    <a:pt x="635" y="298"/>
                  </a:lnTo>
                  <a:lnTo>
                    <a:pt x="635" y="296"/>
                  </a:lnTo>
                  <a:lnTo>
                    <a:pt x="637" y="296"/>
                  </a:lnTo>
                  <a:lnTo>
                    <a:pt x="637" y="293"/>
                  </a:lnTo>
                  <a:lnTo>
                    <a:pt x="637" y="291"/>
                  </a:lnTo>
                  <a:lnTo>
                    <a:pt x="637" y="291"/>
                  </a:lnTo>
                  <a:lnTo>
                    <a:pt x="637" y="288"/>
                  </a:lnTo>
                  <a:lnTo>
                    <a:pt x="635" y="288"/>
                  </a:lnTo>
                  <a:lnTo>
                    <a:pt x="635" y="288"/>
                  </a:lnTo>
                  <a:lnTo>
                    <a:pt x="635" y="286"/>
                  </a:lnTo>
                  <a:lnTo>
                    <a:pt x="635" y="284"/>
                  </a:lnTo>
                  <a:lnTo>
                    <a:pt x="632" y="284"/>
                  </a:lnTo>
                  <a:lnTo>
                    <a:pt x="630" y="279"/>
                  </a:lnTo>
                  <a:lnTo>
                    <a:pt x="611" y="255"/>
                  </a:lnTo>
                  <a:lnTo>
                    <a:pt x="609" y="251"/>
                  </a:lnTo>
                  <a:lnTo>
                    <a:pt x="609" y="248"/>
                  </a:lnTo>
                  <a:lnTo>
                    <a:pt x="609" y="243"/>
                  </a:lnTo>
                  <a:lnTo>
                    <a:pt x="609" y="241"/>
                  </a:lnTo>
                  <a:lnTo>
                    <a:pt x="609" y="241"/>
                  </a:lnTo>
                  <a:lnTo>
                    <a:pt x="609" y="239"/>
                  </a:lnTo>
                  <a:lnTo>
                    <a:pt x="609" y="236"/>
                  </a:lnTo>
                  <a:lnTo>
                    <a:pt x="609" y="236"/>
                  </a:lnTo>
                  <a:lnTo>
                    <a:pt x="606" y="234"/>
                  </a:lnTo>
                  <a:lnTo>
                    <a:pt x="606" y="234"/>
                  </a:lnTo>
                  <a:lnTo>
                    <a:pt x="606" y="229"/>
                  </a:lnTo>
                  <a:lnTo>
                    <a:pt x="606" y="227"/>
                  </a:lnTo>
                  <a:lnTo>
                    <a:pt x="609" y="225"/>
                  </a:lnTo>
                  <a:lnTo>
                    <a:pt x="611" y="225"/>
                  </a:lnTo>
                  <a:lnTo>
                    <a:pt x="616" y="220"/>
                  </a:lnTo>
                  <a:lnTo>
                    <a:pt x="618" y="220"/>
                  </a:lnTo>
                  <a:lnTo>
                    <a:pt x="620" y="213"/>
                  </a:lnTo>
                  <a:lnTo>
                    <a:pt x="623" y="213"/>
                  </a:lnTo>
                  <a:lnTo>
                    <a:pt x="625" y="213"/>
                  </a:lnTo>
                  <a:lnTo>
                    <a:pt x="627" y="210"/>
                  </a:lnTo>
                  <a:lnTo>
                    <a:pt x="627" y="210"/>
                  </a:lnTo>
                  <a:lnTo>
                    <a:pt x="630" y="210"/>
                  </a:lnTo>
                  <a:lnTo>
                    <a:pt x="630" y="208"/>
                  </a:lnTo>
                  <a:lnTo>
                    <a:pt x="630" y="208"/>
                  </a:lnTo>
                  <a:lnTo>
                    <a:pt x="630" y="208"/>
                  </a:lnTo>
                  <a:lnTo>
                    <a:pt x="632" y="206"/>
                  </a:lnTo>
                  <a:lnTo>
                    <a:pt x="632" y="206"/>
                  </a:lnTo>
                  <a:lnTo>
                    <a:pt x="635" y="203"/>
                  </a:lnTo>
                  <a:lnTo>
                    <a:pt x="635" y="203"/>
                  </a:lnTo>
                  <a:lnTo>
                    <a:pt x="637" y="203"/>
                  </a:lnTo>
                  <a:lnTo>
                    <a:pt x="637" y="201"/>
                  </a:lnTo>
                  <a:lnTo>
                    <a:pt x="644" y="196"/>
                  </a:lnTo>
                  <a:lnTo>
                    <a:pt x="644" y="194"/>
                  </a:lnTo>
                  <a:lnTo>
                    <a:pt x="646" y="191"/>
                  </a:lnTo>
                  <a:lnTo>
                    <a:pt x="649" y="191"/>
                  </a:lnTo>
                  <a:lnTo>
                    <a:pt x="649" y="189"/>
                  </a:lnTo>
                  <a:lnTo>
                    <a:pt x="651" y="189"/>
                  </a:lnTo>
                  <a:lnTo>
                    <a:pt x="654" y="189"/>
                  </a:lnTo>
                  <a:lnTo>
                    <a:pt x="656" y="191"/>
                  </a:lnTo>
                  <a:lnTo>
                    <a:pt x="656" y="194"/>
                  </a:lnTo>
                  <a:lnTo>
                    <a:pt x="656" y="194"/>
                  </a:lnTo>
                  <a:lnTo>
                    <a:pt x="658" y="194"/>
                  </a:lnTo>
                  <a:lnTo>
                    <a:pt x="661" y="191"/>
                  </a:lnTo>
                  <a:lnTo>
                    <a:pt x="661" y="191"/>
                  </a:lnTo>
                  <a:lnTo>
                    <a:pt x="661" y="189"/>
                  </a:lnTo>
                  <a:lnTo>
                    <a:pt x="661" y="187"/>
                  </a:lnTo>
                  <a:lnTo>
                    <a:pt x="661" y="184"/>
                  </a:lnTo>
                  <a:lnTo>
                    <a:pt x="663" y="180"/>
                  </a:lnTo>
                  <a:lnTo>
                    <a:pt x="663" y="180"/>
                  </a:lnTo>
                  <a:lnTo>
                    <a:pt x="663"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39">
              <a:extLst>
                <a:ext uri="{FF2B5EF4-FFF2-40B4-BE49-F238E27FC236}">
                  <a16:creationId xmlns:a16="http://schemas.microsoft.com/office/drawing/2014/main" id="{FFD786A5-A1D4-40B0-9BA3-6498C2038CEF}"/>
                </a:ext>
              </a:extLst>
            </p:cNvPr>
            <p:cNvSpPr>
              <a:spLocks noEditPoints="1"/>
            </p:cNvSpPr>
            <p:nvPr/>
          </p:nvSpPr>
          <p:spPr bwMode="auto">
            <a:xfrm>
              <a:off x="3149" y="2598"/>
              <a:ext cx="925" cy="779"/>
            </a:xfrm>
            <a:custGeom>
              <a:avLst/>
              <a:gdLst>
                <a:gd name="T0" fmla="*/ 899 w 925"/>
                <a:gd name="T1" fmla="*/ 12 h 779"/>
                <a:gd name="T2" fmla="*/ 847 w 925"/>
                <a:gd name="T3" fmla="*/ 45 h 779"/>
                <a:gd name="T4" fmla="*/ 805 w 925"/>
                <a:gd name="T5" fmla="*/ 28 h 779"/>
                <a:gd name="T6" fmla="*/ 771 w 925"/>
                <a:gd name="T7" fmla="*/ 21 h 779"/>
                <a:gd name="T8" fmla="*/ 767 w 925"/>
                <a:gd name="T9" fmla="*/ 35 h 779"/>
                <a:gd name="T10" fmla="*/ 729 w 925"/>
                <a:gd name="T11" fmla="*/ 76 h 779"/>
                <a:gd name="T12" fmla="*/ 693 w 925"/>
                <a:gd name="T13" fmla="*/ 99 h 779"/>
                <a:gd name="T14" fmla="*/ 665 w 925"/>
                <a:gd name="T15" fmla="*/ 80 h 779"/>
                <a:gd name="T16" fmla="*/ 644 w 925"/>
                <a:gd name="T17" fmla="*/ 132 h 779"/>
                <a:gd name="T18" fmla="*/ 577 w 925"/>
                <a:gd name="T19" fmla="*/ 163 h 779"/>
                <a:gd name="T20" fmla="*/ 551 w 925"/>
                <a:gd name="T21" fmla="*/ 194 h 779"/>
                <a:gd name="T22" fmla="*/ 525 w 925"/>
                <a:gd name="T23" fmla="*/ 220 h 779"/>
                <a:gd name="T24" fmla="*/ 480 w 925"/>
                <a:gd name="T25" fmla="*/ 237 h 779"/>
                <a:gd name="T26" fmla="*/ 457 w 925"/>
                <a:gd name="T27" fmla="*/ 253 h 779"/>
                <a:gd name="T28" fmla="*/ 433 w 925"/>
                <a:gd name="T29" fmla="*/ 256 h 779"/>
                <a:gd name="T30" fmla="*/ 421 w 925"/>
                <a:gd name="T31" fmla="*/ 265 h 779"/>
                <a:gd name="T32" fmla="*/ 445 w 925"/>
                <a:gd name="T33" fmla="*/ 286 h 779"/>
                <a:gd name="T34" fmla="*/ 414 w 925"/>
                <a:gd name="T35" fmla="*/ 277 h 779"/>
                <a:gd name="T36" fmla="*/ 381 w 925"/>
                <a:gd name="T37" fmla="*/ 265 h 779"/>
                <a:gd name="T38" fmla="*/ 357 w 925"/>
                <a:gd name="T39" fmla="*/ 298 h 779"/>
                <a:gd name="T40" fmla="*/ 289 w 925"/>
                <a:gd name="T41" fmla="*/ 324 h 779"/>
                <a:gd name="T42" fmla="*/ 253 w 925"/>
                <a:gd name="T43" fmla="*/ 367 h 779"/>
                <a:gd name="T44" fmla="*/ 215 w 925"/>
                <a:gd name="T45" fmla="*/ 372 h 779"/>
                <a:gd name="T46" fmla="*/ 168 w 925"/>
                <a:gd name="T47" fmla="*/ 395 h 779"/>
                <a:gd name="T48" fmla="*/ 128 w 925"/>
                <a:gd name="T49" fmla="*/ 395 h 779"/>
                <a:gd name="T50" fmla="*/ 59 w 925"/>
                <a:gd name="T51" fmla="*/ 383 h 779"/>
                <a:gd name="T52" fmla="*/ 28 w 925"/>
                <a:gd name="T53" fmla="*/ 438 h 779"/>
                <a:gd name="T54" fmla="*/ 35 w 925"/>
                <a:gd name="T55" fmla="*/ 499 h 779"/>
                <a:gd name="T56" fmla="*/ 12 w 925"/>
                <a:gd name="T57" fmla="*/ 509 h 779"/>
                <a:gd name="T58" fmla="*/ 23 w 925"/>
                <a:gd name="T59" fmla="*/ 561 h 779"/>
                <a:gd name="T60" fmla="*/ 40 w 925"/>
                <a:gd name="T61" fmla="*/ 592 h 779"/>
                <a:gd name="T62" fmla="*/ 73 w 925"/>
                <a:gd name="T63" fmla="*/ 582 h 779"/>
                <a:gd name="T64" fmla="*/ 71 w 925"/>
                <a:gd name="T65" fmla="*/ 603 h 779"/>
                <a:gd name="T66" fmla="*/ 71 w 925"/>
                <a:gd name="T67" fmla="*/ 625 h 779"/>
                <a:gd name="T68" fmla="*/ 23 w 925"/>
                <a:gd name="T69" fmla="*/ 596 h 779"/>
                <a:gd name="T70" fmla="*/ 31 w 925"/>
                <a:gd name="T71" fmla="*/ 634 h 779"/>
                <a:gd name="T72" fmla="*/ 47 w 925"/>
                <a:gd name="T73" fmla="*/ 639 h 779"/>
                <a:gd name="T74" fmla="*/ 66 w 925"/>
                <a:gd name="T75" fmla="*/ 637 h 779"/>
                <a:gd name="T76" fmla="*/ 102 w 925"/>
                <a:gd name="T77" fmla="*/ 644 h 779"/>
                <a:gd name="T78" fmla="*/ 130 w 925"/>
                <a:gd name="T79" fmla="*/ 627 h 779"/>
                <a:gd name="T80" fmla="*/ 158 w 925"/>
                <a:gd name="T81" fmla="*/ 639 h 779"/>
                <a:gd name="T82" fmla="*/ 180 w 925"/>
                <a:gd name="T83" fmla="*/ 665 h 779"/>
                <a:gd name="T84" fmla="*/ 194 w 925"/>
                <a:gd name="T85" fmla="*/ 698 h 779"/>
                <a:gd name="T86" fmla="*/ 206 w 925"/>
                <a:gd name="T87" fmla="*/ 727 h 779"/>
                <a:gd name="T88" fmla="*/ 182 w 925"/>
                <a:gd name="T89" fmla="*/ 753 h 779"/>
                <a:gd name="T90" fmla="*/ 206 w 925"/>
                <a:gd name="T91" fmla="*/ 767 h 779"/>
                <a:gd name="T92" fmla="*/ 255 w 925"/>
                <a:gd name="T93" fmla="*/ 727 h 779"/>
                <a:gd name="T94" fmla="*/ 310 w 925"/>
                <a:gd name="T95" fmla="*/ 708 h 779"/>
                <a:gd name="T96" fmla="*/ 350 w 925"/>
                <a:gd name="T97" fmla="*/ 705 h 779"/>
                <a:gd name="T98" fmla="*/ 383 w 925"/>
                <a:gd name="T99" fmla="*/ 675 h 779"/>
                <a:gd name="T100" fmla="*/ 388 w 925"/>
                <a:gd name="T101" fmla="*/ 656 h 779"/>
                <a:gd name="T102" fmla="*/ 383 w 925"/>
                <a:gd name="T103" fmla="*/ 592 h 779"/>
                <a:gd name="T104" fmla="*/ 383 w 925"/>
                <a:gd name="T105" fmla="*/ 490 h 779"/>
                <a:gd name="T106" fmla="*/ 454 w 925"/>
                <a:gd name="T107" fmla="*/ 393 h 779"/>
                <a:gd name="T108" fmla="*/ 492 w 925"/>
                <a:gd name="T109" fmla="*/ 402 h 779"/>
                <a:gd name="T110" fmla="*/ 551 w 925"/>
                <a:gd name="T111" fmla="*/ 338 h 779"/>
                <a:gd name="T112" fmla="*/ 639 w 925"/>
                <a:gd name="T113" fmla="*/ 308 h 779"/>
                <a:gd name="T114" fmla="*/ 648 w 925"/>
                <a:gd name="T115" fmla="*/ 248 h 779"/>
                <a:gd name="T116" fmla="*/ 748 w 925"/>
                <a:gd name="T117" fmla="*/ 177 h 779"/>
                <a:gd name="T118" fmla="*/ 845 w 925"/>
                <a:gd name="T119" fmla="*/ 109 h 779"/>
                <a:gd name="T120" fmla="*/ 914 w 925"/>
                <a:gd name="T121" fmla="*/ 26 h 779"/>
                <a:gd name="T122" fmla="*/ 632 w 925"/>
                <a:gd name="T123" fmla="*/ 296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5" h="779">
                  <a:moveTo>
                    <a:pt x="923" y="7"/>
                  </a:moveTo>
                  <a:lnTo>
                    <a:pt x="923" y="7"/>
                  </a:lnTo>
                  <a:lnTo>
                    <a:pt x="923" y="7"/>
                  </a:lnTo>
                  <a:lnTo>
                    <a:pt x="923" y="9"/>
                  </a:lnTo>
                  <a:lnTo>
                    <a:pt x="921" y="12"/>
                  </a:lnTo>
                  <a:lnTo>
                    <a:pt x="918" y="9"/>
                  </a:lnTo>
                  <a:lnTo>
                    <a:pt x="918" y="9"/>
                  </a:lnTo>
                  <a:lnTo>
                    <a:pt x="918" y="7"/>
                  </a:lnTo>
                  <a:lnTo>
                    <a:pt x="918" y="7"/>
                  </a:lnTo>
                  <a:lnTo>
                    <a:pt x="918" y="5"/>
                  </a:lnTo>
                  <a:lnTo>
                    <a:pt x="918" y="2"/>
                  </a:lnTo>
                  <a:lnTo>
                    <a:pt x="921" y="2"/>
                  </a:lnTo>
                  <a:lnTo>
                    <a:pt x="921" y="2"/>
                  </a:lnTo>
                  <a:lnTo>
                    <a:pt x="923" y="5"/>
                  </a:lnTo>
                  <a:lnTo>
                    <a:pt x="923" y="7"/>
                  </a:lnTo>
                  <a:lnTo>
                    <a:pt x="925" y="7"/>
                  </a:lnTo>
                  <a:lnTo>
                    <a:pt x="925" y="7"/>
                  </a:lnTo>
                  <a:lnTo>
                    <a:pt x="923" y="2"/>
                  </a:lnTo>
                  <a:lnTo>
                    <a:pt x="923" y="2"/>
                  </a:lnTo>
                  <a:lnTo>
                    <a:pt x="923" y="2"/>
                  </a:lnTo>
                  <a:lnTo>
                    <a:pt x="921" y="0"/>
                  </a:lnTo>
                  <a:lnTo>
                    <a:pt x="921" y="0"/>
                  </a:lnTo>
                  <a:lnTo>
                    <a:pt x="916" y="0"/>
                  </a:lnTo>
                  <a:lnTo>
                    <a:pt x="916" y="0"/>
                  </a:lnTo>
                  <a:lnTo>
                    <a:pt x="914" y="0"/>
                  </a:lnTo>
                  <a:lnTo>
                    <a:pt x="914" y="2"/>
                  </a:lnTo>
                  <a:lnTo>
                    <a:pt x="914" y="2"/>
                  </a:lnTo>
                  <a:lnTo>
                    <a:pt x="914" y="2"/>
                  </a:lnTo>
                  <a:lnTo>
                    <a:pt x="914" y="5"/>
                  </a:lnTo>
                  <a:lnTo>
                    <a:pt x="914" y="5"/>
                  </a:lnTo>
                  <a:lnTo>
                    <a:pt x="914" y="7"/>
                  </a:lnTo>
                  <a:lnTo>
                    <a:pt x="914" y="7"/>
                  </a:lnTo>
                  <a:lnTo>
                    <a:pt x="911" y="9"/>
                  </a:lnTo>
                  <a:lnTo>
                    <a:pt x="911" y="9"/>
                  </a:lnTo>
                  <a:lnTo>
                    <a:pt x="911" y="9"/>
                  </a:lnTo>
                  <a:lnTo>
                    <a:pt x="909" y="9"/>
                  </a:lnTo>
                  <a:lnTo>
                    <a:pt x="909" y="7"/>
                  </a:lnTo>
                  <a:lnTo>
                    <a:pt x="899" y="12"/>
                  </a:lnTo>
                  <a:lnTo>
                    <a:pt x="899" y="14"/>
                  </a:lnTo>
                  <a:lnTo>
                    <a:pt x="895" y="17"/>
                  </a:lnTo>
                  <a:lnTo>
                    <a:pt x="895" y="17"/>
                  </a:lnTo>
                  <a:lnTo>
                    <a:pt x="892" y="17"/>
                  </a:lnTo>
                  <a:lnTo>
                    <a:pt x="892" y="17"/>
                  </a:lnTo>
                  <a:lnTo>
                    <a:pt x="890" y="17"/>
                  </a:lnTo>
                  <a:lnTo>
                    <a:pt x="890" y="17"/>
                  </a:lnTo>
                  <a:lnTo>
                    <a:pt x="890" y="17"/>
                  </a:lnTo>
                  <a:lnTo>
                    <a:pt x="890" y="19"/>
                  </a:lnTo>
                  <a:lnTo>
                    <a:pt x="890" y="19"/>
                  </a:lnTo>
                  <a:lnTo>
                    <a:pt x="890" y="21"/>
                  </a:lnTo>
                  <a:lnTo>
                    <a:pt x="890" y="21"/>
                  </a:lnTo>
                  <a:lnTo>
                    <a:pt x="887" y="21"/>
                  </a:lnTo>
                  <a:lnTo>
                    <a:pt x="887" y="24"/>
                  </a:lnTo>
                  <a:lnTo>
                    <a:pt x="887" y="24"/>
                  </a:lnTo>
                  <a:lnTo>
                    <a:pt x="887" y="24"/>
                  </a:lnTo>
                  <a:lnTo>
                    <a:pt x="887" y="24"/>
                  </a:lnTo>
                  <a:lnTo>
                    <a:pt x="890" y="26"/>
                  </a:lnTo>
                  <a:lnTo>
                    <a:pt x="890" y="26"/>
                  </a:lnTo>
                  <a:lnTo>
                    <a:pt x="887" y="26"/>
                  </a:lnTo>
                  <a:lnTo>
                    <a:pt x="885" y="31"/>
                  </a:lnTo>
                  <a:lnTo>
                    <a:pt x="883" y="33"/>
                  </a:lnTo>
                  <a:lnTo>
                    <a:pt x="883" y="33"/>
                  </a:lnTo>
                  <a:lnTo>
                    <a:pt x="880" y="33"/>
                  </a:lnTo>
                  <a:lnTo>
                    <a:pt x="880" y="33"/>
                  </a:lnTo>
                  <a:lnTo>
                    <a:pt x="880" y="33"/>
                  </a:lnTo>
                  <a:lnTo>
                    <a:pt x="878" y="35"/>
                  </a:lnTo>
                  <a:lnTo>
                    <a:pt x="878" y="38"/>
                  </a:lnTo>
                  <a:lnTo>
                    <a:pt x="876" y="40"/>
                  </a:lnTo>
                  <a:lnTo>
                    <a:pt x="873" y="43"/>
                  </a:lnTo>
                  <a:lnTo>
                    <a:pt x="871" y="43"/>
                  </a:lnTo>
                  <a:lnTo>
                    <a:pt x="864" y="45"/>
                  </a:lnTo>
                  <a:lnTo>
                    <a:pt x="857" y="45"/>
                  </a:lnTo>
                  <a:lnTo>
                    <a:pt x="854" y="47"/>
                  </a:lnTo>
                  <a:lnTo>
                    <a:pt x="852" y="45"/>
                  </a:lnTo>
                  <a:lnTo>
                    <a:pt x="852" y="45"/>
                  </a:lnTo>
                  <a:lnTo>
                    <a:pt x="850" y="45"/>
                  </a:lnTo>
                  <a:lnTo>
                    <a:pt x="847" y="45"/>
                  </a:lnTo>
                  <a:lnTo>
                    <a:pt x="845" y="45"/>
                  </a:lnTo>
                  <a:lnTo>
                    <a:pt x="845" y="43"/>
                  </a:lnTo>
                  <a:lnTo>
                    <a:pt x="843" y="43"/>
                  </a:lnTo>
                  <a:lnTo>
                    <a:pt x="843" y="43"/>
                  </a:lnTo>
                  <a:lnTo>
                    <a:pt x="835" y="43"/>
                  </a:lnTo>
                  <a:lnTo>
                    <a:pt x="828" y="43"/>
                  </a:lnTo>
                  <a:lnTo>
                    <a:pt x="824" y="45"/>
                  </a:lnTo>
                  <a:lnTo>
                    <a:pt x="824" y="43"/>
                  </a:lnTo>
                  <a:lnTo>
                    <a:pt x="824" y="43"/>
                  </a:lnTo>
                  <a:lnTo>
                    <a:pt x="821" y="43"/>
                  </a:lnTo>
                  <a:lnTo>
                    <a:pt x="821" y="43"/>
                  </a:lnTo>
                  <a:lnTo>
                    <a:pt x="821" y="43"/>
                  </a:lnTo>
                  <a:lnTo>
                    <a:pt x="821" y="40"/>
                  </a:lnTo>
                  <a:lnTo>
                    <a:pt x="819" y="40"/>
                  </a:lnTo>
                  <a:lnTo>
                    <a:pt x="819" y="38"/>
                  </a:lnTo>
                  <a:lnTo>
                    <a:pt x="819" y="38"/>
                  </a:lnTo>
                  <a:lnTo>
                    <a:pt x="819" y="38"/>
                  </a:lnTo>
                  <a:lnTo>
                    <a:pt x="819" y="35"/>
                  </a:lnTo>
                  <a:lnTo>
                    <a:pt x="816" y="33"/>
                  </a:lnTo>
                  <a:lnTo>
                    <a:pt x="816" y="31"/>
                  </a:lnTo>
                  <a:lnTo>
                    <a:pt x="814" y="31"/>
                  </a:lnTo>
                  <a:lnTo>
                    <a:pt x="814" y="26"/>
                  </a:lnTo>
                  <a:lnTo>
                    <a:pt x="812" y="21"/>
                  </a:lnTo>
                  <a:lnTo>
                    <a:pt x="809" y="19"/>
                  </a:lnTo>
                  <a:lnTo>
                    <a:pt x="809" y="19"/>
                  </a:lnTo>
                  <a:lnTo>
                    <a:pt x="807" y="19"/>
                  </a:lnTo>
                  <a:lnTo>
                    <a:pt x="807" y="19"/>
                  </a:lnTo>
                  <a:lnTo>
                    <a:pt x="807" y="21"/>
                  </a:lnTo>
                  <a:lnTo>
                    <a:pt x="807" y="21"/>
                  </a:lnTo>
                  <a:lnTo>
                    <a:pt x="807" y="21"/>
                  </a:lnTo>
                  <a:lnTo>
                    <a:pt x="807" y="21"/>
                  </a:lnTo>
                  <a:lnTo>
                    <a:pt x="807" y="24"/>
                  </a:lnTo>
                  <a:lnTo>
                    <a:pt x="807" y="24"/>
                  </a:lnTo>
                  <a:lnTo>
                    <a:pt x="807" y="24"/>
                  </a:lnTo>
                  <a:lnTo>
                    <a:pt x="807" y="26"/>
                  </a:lnTo>
                  <a:lnTo>
                    <a:pt x="807" y="26"/>
                  </a:lnTo>
                  <a:lnTo>
                    <a:pt x="807" y="28"/>
                  </a:lnTo>
                  <a:lnTo>
                    <a:pt x="805" y="28"/>
                  </a:lnTo>
                  <a:lnTo>
                    <a:pt x="805" y="28"/>
                  </a:lnTo>
                  <a:lnTo>
                    <a:pt x="805" y="28"/>
                  </a:lnTo>
                  <a:lnTo>
                    <a:pt x="805" y="26"/>
                  </a:lnTo>
                  <a:lnTo>
                    <a:pt x="802" y="21"/>
                  </a:lnTo>
                  <a:lnTo>
                    <a:pt x="800" y="19"/>
                  </a:lnTo>
                  <a:lnTo>
                    <a:pt x="800" y="17"/>
                  </a:lnTo>
                  <a:lnTo>
                    <a:pt x="795" y="12"/>
                  </a:lnTo>
                  <a:lnTo>
                    <a:pt x="793" y="9"/>
                  </a:lnTo>
                  <a:lnTo>
                    <a:pt x="793" y="7"/>
                  </a:lnTo>
                  <a:lnTo>
                    <a:pt x="790" y="5"/>
                  </a:lnTo>
                  <a:lnTo>
                    <a:pt x="790" y="5"/>
                  </a:lnTo>
                  <a:lnTo>
                    <a:pt x="788" y="5"/>
                  </a:lnTo>
                  <a:lnTo>
                    <a:pt x="788" y="7"/>
                  </a:lnTo>
                  <a:lnTo>
                    <a:pt x="788" y="7"/>
                  </a:lnTo>
                  <a:lnTo>
                    <a:pt x="788" y="9"/>
                  </a:lnTo>
                  <a:lnTo>
                    <a:pt x="788" y="9"/>
                  </a:lnTo>
                  <a:lnTo>
                    <a:pt x="786" y="12"/>
                  </a:lnTo>
                  <a:lnTo>
                    <a:pt x="783" y="12"/>
                  </a:lnTo>
                  <a:lnTo>
                    <a:pt x="783" y="14"/>
                  </a:lnTo>
                  <a:lnTo>
                    <a:pt x="783" y="14"/>
                  </a:lnTo>
                  <a:lnTo>
                    <a:pt x="781" y="17"/>
                  </a:lnTo>
                  <a:lnTo>
                    <a:pt x="781" y="19"/>
                  </a:lnTo>
                  <a:lnTo>
                    <a:pt x="781" y="19"/>
                  </a:lnTo>
                  <a:lnTo>
                    <a:pt x="779" y="19"/>
                  </a:lnTo>
                  <a:lnTo>
                    <a:pt x="779" y="19"/>
                  </a:lnTo>
                  <a:lnTo>
                    <a:pt x="779" y="19"/>
                  </a:lnTo>
                  <a:lnTo>
                    <a:pt x="776" y="17"/>
                  </a:lnTo>
                  <a:lnTo>
                    <a:pt x="776" y="14"/>
                  </a:lnTo>
                  <a:lnTo>
                    <a:pt x="776" y="12"/>
                  </a:lnTo>
                  <a:lnTo>
                    <a:pt x="774" y="12"/>
                  </a:lnTo>
                  <a:lnTo>
                    <a:pt x="774" y="12"/>
                  </a:lnTo>
                  <a:lnTo>
                    <a:pt x="774" y="12"/>
                  </a:lnTo>
                  <a:lnTo>
                    <a:pt x="774" y="12"/>
                  </a:lnTo>
                  <a:lnTo>
                    <a:pt x="774" y="17"/>
                  </a:lnTo>
                  <a:lnTo>
                    <a:pt x="774" y="19"/>
                  </a:lnTo>
                  <a:lnTo>
                    <a:pt x="774" y="19"/>
                  </a:lnTo>
                  <a:lnTo>
                    <a:pt x="771" y="19"/>
                  </a:lnTo>
                  <a:lnTo>
                    <a:pt x="771" y="21"/>
                  </a:lnTo>
                  <a:lnTo>
                    <a:pt x="771" y="21"/>
                  </a:lnTo>
                  <a:lnTo>
                    <a:pt x="771" y="21"/>
                  </a:lnTo>
                  <a:lnTo>
                    <a:pt x="771" y="21"/>
                  </a:lnTo>
                  <a:lnTo>
                    <a:pt x="771" y="21"/>
                  </a:lnTo>
                  <a:lnTo>
                    <a:pt x="771" y="24"/>
                  </a:lnTo>
                  <a:lnTo>
                    <a:pt x="771" y="24"/>
                  </a:lnTo>
                  <a:lnTo>
                    <a:pt x="771" y="26"/>
                  </a:lnTo>
                  <a:lnTo>
                    <a:pt x="769" y="24"/>
                  </a:lnTo>
                  <a:lnTo>
                    <a:pt x="767" y="24"/>
                  </a:lnTo>
                  <a:lnTo>
                    <a:pt x="764" y="21"/>
                  </a:lnTo>
                  <a:lnTo>
                    <a:pt x="762" y="21"/>
                  </a:lnTo>
                  <a:lnTo>
                    <a:pt x="762" y="21"/>
                  </a:lnTo>
                  <a:lnTo>
                    <a:pt x="762" y="21"/>
                  </a:lnTo>
                  <a:lnTo>
                    <a:pt x="760" y="19"/>
                  </a:lnTo>
                  <a:lnTo>
                    <a:pt x="757" y="19"/>
                  </a:lnTo>
                  <a:lnTo>
                    <a:pt x="757" y="19"/>
                  </a:lnTo>
                  <a:lnTo>
                    <a:pt x="757" y="21"/>
                  </a:lnTo>
                  <a:lnTo>
                    <a:pt x="755" y="21"/>
                  </a:lnTo>
                  <a:lnTo>
                    <a:pt x="755" y="21"/>
                  </a:lnTo>
                  <a:lnTo>
                    <a:pt x="755" y="24"/>
                  </a:lnTo>
                  <a:lnTo>
                    <a:pt x="755" y="24"/>
                  </a:lnTo>
                  <a:lnTo>
                    <a:pt x="755" y="24"/>
                  </a:lnTo>
                  <a:lnTo>
                    <a:pt x="757" y="26"/>
                  </a:lnTo>
                  <a:lnTo>
                    <a:pt x="757" y="26"/>
                  </a:lnTo>
                  <a:lnTo>
                    <a:pt x="757" y="28"/>
                  </a:lnTo>
                  <a:lnTo>
                    <a:pt x="757" y="28"/>
                  </a:lnTo>
                  <a:lnTo>
                    <a:pt x="760" y="31"/>
                  </a:lnTo>
                  <a:lnTo>
                    <a:pt x="760" y="33"/>
                  </a:lnTo>
                  <a:lnTo>
                    <a:pt x="762" y="33"/>
                  </a:lnTo>
                  <a:lnTo>
                    <a:pt x="762" y="33"/>
                  </a:lnTo>
                  <a:lnTo>
                    <a:pt x="762" y="33"/>
                  </a:lnTo>
                  <a:lnTo>
                    <a:pt x="762" y="33"/>
                  </a:lnTo>
                  <a:lnTo>
                    <a:pt x="764" y="33"/>
                  </a:lnTo>
                  <a:lnTo>
                    <a:pt x="764" y="35"/>
                  </a:lnTo>
                  <a:lnTo>
                    <a:pt x="764" y="35"/>
                  </a:lnTo>
                  <a:lnTo>
                    <a:pt x="764" y="35"/>
                  </a:lnTo>
                  <a:lnTo>
                    <a:pt x="764" y="35"/>
                  </a:lnTo>
                  <a:lnTo>
                    <a:pt x="767" y="35"/>
                  </a:lnTo>
                  <a:lnTo>
                    <a:pt x="767" y="38"/>
                  </a:lnTo>
                  <a:lnTo>
                    <a:pt x="764" y="38"/>
                  </a:lnTo>
                  <a:lnTo>
                    <a:pt x="764" y="40"/>
                  </a:lnTo>
                  <a:lnTo>
                    <a:pt x="762" y="40"/>
                  </a:lnTo>
                  <a:lnTo>
                    <a:pt x="760" y="40"/>
                  </a:lnTo>
                  <a:lnTo>
                    <a:pt x="757" y="43"/>
                  </a:lnTo>
                  <a:lnTo>
                    <a:pt x="755" y="45"/>
                  </a:lnTo>
                  <a:lnTo>
                    <a:pt x="753" y="47"/>
                  </a:lnTo>
                  <a:lnTo>
                    <a:pt x="750" y="50"/>
                  </a:lnTo>
                  <a:lnTo>
                    <a:pt x="743" y="52"/>
                  </a:lnTo>
                  <a:lnTo>
                    <a:pt x="743" y="52"/>
                  </a:lnTo>
                  <a:lnTo>
                    <a:pt x="741" y="50"/>
                  </a:lnTo>
                  <a:lnTo>
                    <a:pt x="741" y="50"/>
                  </a:lnTo>
                  <a:lnTo>
                    <a:pt x="738" y="50"/>
                  </a:lnTo>
                  <a:lnTo>
                    <a:pt x="738" y="50"/>
                  </a:lnTo>
                  <a:lnTo>
                    <a:pt x="736" y="50"/>
                  </a:lnTo>
                  <a:lnTo>
                    <a:pt x="736" y="50"/>
                  </a:lnTo>
                  <a:lnTo>
                    <a:pt x="734" y="52"/>
                  </a:lnTo>
                  <a:lnTo>
                    <a:pt x="731" y="54"/>
                  </a:lnTo>
                  <a:lnTo>
                    <a:pt x="729" y="57"/>
                  </a:lnTo>
                  <a:lnTo>
                    <a:pt x="729" y="59"/>
                  </a:lnTo>
                  <a:lnTo>
                    <a:pt x="727" y="61"/>
                  </a:lnTo>
                  <a:lnTo>
                    <a:pt x="724" y="64"/>
                  </a:lnTo>
                  <a:lnTo>
                    <a:pt x="724" y="64"/>
                  </a:lnTo>
                  <a:lnTo>
                    <a:pt x="724" y="66"/>
                  </a:lnTo>
                  <a:lnTo>
                    <a:pt x="724" y="66"/>
                  </a:lnTo>
                  <a:lnTo>
                    <a:pt x="724" y="66"/>
                  </a:lnTo>
                  <a:lnTo>
                    <a:pt x="722" y="69"/>
                  </a:lnTo>
                  <a:lnTo>
                    <a:pt x="722" y="69"/>
                  </a:lnTo>
                  <a:lnTo>
                    <a:pt x="722" y="71"/>
                  </a:lnTo>
                  <a:lnTo>
                    <a:pt x="724" y="73"/>
                  </a:lnTo>
                  <a:lnTo>
                    <a:pt x="727" y="76"/>
                  </a:lnTo>
                  <a:lnTo>
                    <a:pt x="727" y="76"/>
                  </a:lnTo>
                  <a:lnTo>
                    <a:pt x="727" y="76"/>
                  </a:lnTo>
                  <a:lnTo>
                    <a:pt x="729" y="76"/>
                  </a:lnTo>
                  <a:lnTo>
                    <a:pt x="729" y="76"/>
                  </a:lnTo>
                  <a:lnTo>
                    <a:pt x="729" y="76"/>
                  </a:lnTo>
                  <a:lnTo>
                    <a:pt x="729" y="76"/>
                  </a:lnTo>
                  <a:lnTo>
                    <a:pt x="729" y="78"/>
                  </a:lnTo>
                  <a:lnTo>
                    <a:pt x="724" y="85"/>
                  </a:lnTo>
                  <a:lnTo>
                    <a:pt x="724" y="85"/>
                  </a:lnTo>
                  <a:lnTo>
                    <a:pt x="724" y="88"/>
                  </a:lnTo>
                  <a:lnTo>
                    <a:pt x="724" y="88"/>
                  </a:lnTo>
                  <a:lnTo>
                    <a:pt x="724" y="88"/>
                  </a:lnTo>
                  <a:lnTo>
                    <a:pt x="724" y="90"/>
                  </a:lnTo>
                  <a:lnTo>
                    <a:pt x="727" y="90"/>
                  </a:lnTo>
                  <a:lnTo>
                    <a:pt x="724" y="95"/>
                  </a:lnTo>
                  <a:lnTo>
                    <a:pt x="724" y="95"/>
                  </a:lnTo>
                  <a:lnTo>
                    <a:pt x="722" y="95"/>
                  </a:lnTo>
                  <a:lnTo>
                    <a:pt x="722" y="95"/>
                  </a:lnTo>
                  <a:lnTo>
                    <a:pt x="719" y="95"/>
                  </a:lnTo>
                  <a:lnTo>
                    <a:pt x="719" y="97"/>
                  </a:lnTo>
                  <a:lnTo>
                    <a:pt x="715" y="97"/>
                  </a:lnTo>
                  <a:lnTo>
                    <a:pt x="715" y="97"/>
                  </a:lnTo>
                  <a:lnTo>
                    <a:pt x="710" y="99"/>
                  </a:lnTo>
                  <a:lnTo>
                    <a:pt x="708" y="97"/>
                  </a:lnTo>
                  <a:lnTo>
                    <a:pt x="708" y="97"/>
                  </a:lnTo>
                  <a:lnTo>
                    <a:pt x="708" y="97"/>
                  </a:lnTo>
                  <a:lnTo>
                    <a:pt x="708" y="95"/>
                  </a:lnTo>
                  <a:lnTo>
                    <a:pt x="708" y="92"/>
                  </a:lnTo>
                  <a:lnTo>
                    <a:pt x="708" y="92"/>
                  </a:lnTo>
                  <a:lnTo>
                    <a:pt x="708" y="92"/>
                  </a:lnTo>
                  <a:lnTo>
                    <a:pt x="705" y="92"/>
                  </a:lnTo>
                  <a:lnTo>
                    <a:pt x="703" y="92"/>
                  </a:lnTo>
                  <a:lnTo>
                    <a:pt x="703" y="90"/>
                  </a:lnTo>
                  <a:lnTo>
                    <a:pt x="700" y="90"/>
                  </a:lnTo>
                  <a:lnTo>
                    <a:pt x="700" y="90"/>
                  </a:lnTo>
                  <a:lnTo>
                    <a:pt x="698" y="90"/>
                  </a:lnTo>
                  <a:lnTo>
                    <a:pt x="696" y="90"/>
                  </a:lnTo>
                  <a:lnTo>
                    <a:pt x="696" y="90"/>
                  </a:lnTo>
                  <a:lnTo>
                    <a:pt x="696" y="92"/>
                  </a:lnTo>
                  <a:lnTo>
                    <a:pt x="696" y="95"/>
                  </a:lnTo>
                  <a:lnTo>
                    <a:pt x="696" y="97"/>
                  </a:lnTo>
                  <a:lnTo>
                    <a:pt x="696" y="97"/>
                  </a:lnTo>
                  <a:lnTo>
                    <a:pt x="693" y="99"/>
                  </a:lnTo>
                  <a:lnTo>
                    <a:pt x="693" y="99"/>
                  </a:lnTo>
                  <a:lnTo>
                    <a:pt x="689" y="102"/>
                  </a:lnTo>
                  <a:lnTo>
                    <a:pt x="686" y="104"/>
                  </a:lnTo>
                  <a:lnTo>
                    <a:pt x="684" y="106"/>
                  </a:lnTo>
                  <a:lnTo>
                    <a:pt x="682" y="106"/>
                  </a:lnTo>
                  <a:lnTo>
                    <a:pt x="682" y="106"/>
                  </a:lnTo>
                  <a:lnTo>
                    <a:pt x="682" y="109"/>
                  </a:lnTo>
                  <a:lnTo>
                    <a:pt x="682" y="111"/>
                  </a:lnTo>
                  <a:lnTo>
                    <a:pt x="682" y="111"/>
                  </a:lnTo>
                  <a:lnTo>
                    <a:pt x="679" y="114"/>
                  </a:lnTo>
                  <a:lnTo>
                    <a:pt x="679" y="114"/>
                  </a:lnTo>
                  <a:lnTo>
                    <a:pt x="677" y="114"/>
                  </a:lnTo>
                  <a:lnTo>
                    <a:pt x="677" y="114"/>
                  </a:lnTo>
                  <a:lnTo>
                    <a:pt x="674" y="114"/>
                  </a:lnTo>
                  <a:lnTo>
                    <a:pt x="674" y="111"/>
                  </a:lnTo>
                  <a:lnTo>
                    <a:pt x="672" y="111"/>
                  </a:lnTo>
                  <a:lnTo>
                    <a:pt x="672" y="111"/>
                  </a:lnTo>
                  <a:lnTo>
                    <a:pt x="672" y="109"/>
                  </a:lnTo>
                  <a:lnTo>
                    <a:pt x="672" y="109"/>
                  </a:lnTo>
                  <a:lnTo>
                    <a:pt x="672" y="106"/>
                  </a:lnTo>
                  <a:lnTo>
                    <a:pt x="674" y="104"/>
                  </a:lnTo>
                  <a:lnTo>
                    <a:pt x="674" y="102"/>
                  </a:lnTo>
                  <a:lnTo>
                    <a:pt x="674" y="102"/>
                  </a:lnTo>
                  <a:lnTo>
                    <a:pt x="674" y="102"/>
                  </a:lnTo>
                  <a:lnTo>
                    <a:pt x="674" y="99"/>
                  </a:lnTo>
                  <a:lnTo>
                    <a:pt x="672" y="99"/>
                  </a:lnTo>
                  <a:lnTo>
                    <a:pt x="672" y="99"/>
                  </a:lnTo>
                  <a:lnTo>
                    <a:pt x="667" y="92"/>
                  </a:lnTo>
                  <a:lnTo>
                    <a:pt x="665" y="92"/>
                  </a:lnTo>
                  <a:lnTo>
                    <a:pt x="665" y="90"/>
                  </a:lnTo>
                  <a:lnTo>
                    <a:pt x="665" y="90"/>
                  </a:lnTo>
                  <a:lnTo>
                    <a:pt x="665" y="88"/>
                  </a:lnTo>
                  <a:lnTo>
                    <a:pt x="665" y="85"/>
                  </a:lnTo>
                  <a:lnTo>
                    <a:pt x="665" y="85"/>
                  </a:lnTo>
                  <a:lnTo>
                    <a:pt x="665" y="83"/>
                  </a:lnTo>
                  <a:lnTo>
                    <a:pt x="665" y="83"/>
                  </a:lnTo>
                  <a:lnTo>
                    <a:pt x="665" y="83"/>
                  </a:lnTo>
                  <a:lnTo>
                    <a:pt x="665" y="80"/>
                  </a:lnTo>
                  <a:lnTo>
                    <a:pt x="665" y="80"/>
                  </a:lnTo>
                  <a:lnTo>
                    <a:pt x="663" y="80"/>
                  </a:lnTo>
                  <a:lnTo>
                    <a:pt x="663" y="80"/>
                  </a:lnTo>
                  <a:lnTo>
                    <a:pt x="663" y="80"/>
                  </a:lnTo>
                  <a:lnTo>
                    <a:pt x="660" y="80"/>
                  </a:lnTo>
                  <a:lnTo>
                    <a:pt x="660" y="78"/>
                  </a:lnTo>
                  <a:lnTo>
                    <a:pt x="658" y="78"/>
                  </a:lnTo>
                  <a:lnTo>
                    <a:pt x="655" y="78"/>
                  </a:lnTo>
                  <a:lnTo>
                    <a:pt x="655" y="80"/>
                  </a:lnTo>
                  <a:lnTo>
                    <a:pt x="653" y="83"/>
                  </a:lnTo>
                  <a:lnTo>
                    <a:pt x="653" y="85"/>
                  </a:lnTo>
                  <a:lnTo>
                    <a:pt x="648" y="90"/>
                  </a:lnTo>
                  <a:lnTo>
                    <a:pt x="648" y="90"/>
                  </a:lnTo>
                  <a:lnTo>
                    <a:pt x="648" y="92"/>
                  </a:lnTo>
                  <a:lnTo>
                    <a:pt x="648" y="92"/>
                  </a:lnTo>
                  <a:lnTo>
                    <a:pt x="648" y="95"/>
                  </a:lnTo>
                  <a:lnTo>
                    <a:pt x="648" y="97"/>
                  </a:lnTo>
                  <a:lnTo>
                    <a:pt x="646" y="102"/>
                  </a:lnTo>
                  <a:lnTo>
                    <a:pt x="646" y="102"/>
                  </a:lnTo>
                  <a:lnTo>
                    <a:pt x="646" y="102"/>
                  </a:lnTo>
                  <a:lnTo>
                    <a:pt x="646" y="104"/>
                  </a:lnTo>
                  <a:lnTo>
                    <a:pt x="646" y="106"/>
                  </a:lnTo>
                  <a:lnTo>
                    <a:pt x="646" y="106"/>
                  </a:lnTo>
                  <a:lnTo>
                    <a:pt x="646" y="109"/>
                  </a:lnTo>
                  <a:lnTo>
                    <a:pt x="641" y="116"/>
                  </a:lnTo>
                  <a:lnTo>
                    <a:pt x="641" y="116"/>
                  </a:lnTo>
                  <a:lnTo>
                    <a:pt x="641" y="118"/>
                  </a:lnTo>
                  <a:lnTo>
                    <a:pt x="641" y="118"/>
                  </a:lnTo>
                  <a:lnTo>
                    <a:pt x="644" y="121"/>
                  </a:lnTo>
                  <a:lnTo>
                    <a:pt x="646" y="123"/>
                  </a:lnTo>
                  <a:lnTo>
                    <a:pt x="646" y="123"/>
                  </a:lnTo>
                  <a:lnTo>
                    <a:pt x="646" y="125"/>
                  </a:lnTo>
                  <a:lnTo>
                    <a:pt x="646" y="125"/>
                  </a:lnTo>
                  <a:lnTo>
                    <a:pt x="646" y="125"/>
                  </a:lnTo>
                  <a:lnTo>
                    <a:pt x="644" y="128"/>
                  </a:lnTo>
                  <a:lnTo>
                    <a:pt x="644" y="128"/>
                  </a:lnTo>
                  <a:lnTo>
                    <a:pt x="644" y="130"/>
                  </a:lnTo>
                  <a:lnTo>
                    <a:pt x="644" y="132"/>
                  </a:lnTo>
                  <a:lnTo>
                    <a:pt x="644" y="132"/>
                  </a:lnTo>
                  <a:lnTo>
                    <a:pt x="644" y="135"/>
                  </a:lnTo>
                  <a:lnTo>
                    <a:pt x="644" y="135"/>
                  </a:lnTo>
                  <a:lnTo>
                    <a:pt x="641" y="137"/>
                  </a:lnTo>
                  <a:lnTo>
                    <a:pt x="639" y="135"/>
                  </a:lnTo>
                  <a:lnTo>
                    <a:pt x="637" y="137"/>
                  </a:lnTo>
                  <a:lnTo>
                    <a:pt x="637" y="137"/>
                  </a:lnTo>
                  <a:lnTo>
                    <a:pt x="637" y="140"/>
                  </a:lnTo>
                  <a:lnTo>
                    <a:pt x="634" y="140"/>
                  </a:lnTo>
                  <a:lnTo>
                    <a:pt x="634" y="142"/>
                  </a:lnTo>
                  <a:lnTo>
                    <a:pt x="634" y="142"/>
                  </a:lnTo>
                  <a:lnTo>
                    <a:pt x="632" y="142"/>
                  </a:lnTo>
                  <a:lnTo>
                    <a:pt x="632" y="142"/>
                  </a:lnTo>
                  <a:lnTo>
                    <a:pt x="629" y="142"/>
                  </a:lnTo>
                  <a:lnTo>
                    <a:pt x="629" y="142"/>
                  </a:lnTo>
                  <a:lnTo>
                    <a:pt x="627" y="142"/>
                  </a:lnTo>
                  <a:lnTo>
                    <a:pt x="627" y="142"/>
                  </a:lnTo>
                  <a:lnTo>
                    <a:pt x="627" y="142"/>
                  </a:lnTo>
                  <a:lnTo>
                    <a:pt x="625" y="140"/>
                  </a:lnTo>
                  <a:lnTo>
                    <a:pt x="622" y="137"/>
                  </a:lnTo>
                  <a:lnTo>
                    <a:pt x="620" y="137"/>
                  </a:lnTo>
                  <a:lnTo>
                    <a:pt x="615" y="135"/>
                  </a:lnTo>
                  <a:lnTo>
                    <a:pt x="611" y="135"/>
                  </a:lnTo>
                  <a:lnTo>
                    <a:pt x="606" y="140"/>
                  </a:lnTo>
                  <a:lnTo>
                    <a:pt x="601" y="142"/>
                  </a:lnTo>
                  <a:lnTo>
                    <a:pt x="596" y="142"/>
                  </a:lnTo>
                  <a:lnTo>
                    <a:pt x="587" y="149"/>
                  </a:lnTo>
                  <a:lnTo>
                    <a:pt x="577" y="151"/>
                  </a:lnTo>
                  <a:lnTo>
                    <a:pt x="577" y="151"/>
                  </a:lnTo>
                  <a:lnTo>
                    <a:pt x="580" y="154"/>
                  </a:lnTo>
                  <a:lnTo>
                    <a:pt x="580" y="156"/>
                  </a:lnTo>
                  <a:lnTo>
                    <a:pt x="580" y="156"/>
                  </a:lnTo>
                  <a:lnTo>
                    <a:pt x="582" y="159"/>
                  </a:lnTo>
                  <a:lnTo>
                    <a:pt x="582" y="159"/>
                  </a:lnTo>
                  <a:lnTo>
                    <a:pt x="582" y="161"/>
                  </a:lnTo>
                  <a:lnTo>
                    <a:pt x="582" y="161"/>
                  </a:lnTo>
                  <a:lnTo>
                    <a:pt x="580" y="161"/>
                  </a:lnTo>
                  <a:lnTo>
                    <a:pt x="580" y="161"/>
                  </a:lnTo>
                  <a:lnTo>
                    <a:pt x="577" y="163"/>
                  </a:lnTo>
                  <a:lnTo>
                    <a:pt x="575" y="163"/>
                  </a:lnTo>
                  <a:lnTo>
                    <a:pt x="575" y="163"/>
                  </a:lnTo>
                  <a:lnTo>
                    <a:pt x="575" y="163"/>
                  </a:lnTo>
                  <a:lnTo>
                    <a:pt x="573" y="166"/>
                  </a:lnTo>
                  <a:lnTo>
                    <a:pt x="573" y="166"/>
                  </a:lnTo>
                  <a:lnTo>
                    <a:pt x="570" y="168"/>
                  </a:lnTo>
                  <a:lnTo>
                    <a:pt x="570" y="168"/>
                  </a:lnTo>
                  <a:lnTo>
                    <a:pt x="570" y="168"/>
                  </a:lnTo>
                  <a:lnTo>
                    <a:pt x="568" y="170"/>
                  </a:lnTo>
                  <a:lnTo>
                    <a:pt x="566" y="170"/>
                  </a:lnTo>
                  <a:lnTo>
                    <a:pt x="566" y="170"/>
                  </a:lnTo>
                  <a:lnTo>
                    <a:pt x="563" y="170"/>
                  </a:lnTo>
                  <a:lnTo>
                    <a:pt x="561" y="170"/>
                  </a:lnTo>
                  <a:lnTo>
                    <a:pt x="561" y="173"/>
                  </a:lnTo>
                  <a:lnTo>
                    <a:pt x="561" y="173"/>
                  </a:lnTo>
                  <a:lnTo>
                    <a:pt x="558" y="173"/>
                  </a:lnTo>
                  <a:lnTo>
                    <a:pt x="556" y="175"/>
                  </a:lnTo>
                  <a:lnTo>
                    <a:pt x="556" y="175"/>
                  </a:lnTo>
                  <a:lnTo>
                    <a:pt x="556" y="175"/>
                  </a:lnTo>
                  <a:lnTo>
                    <a:pt x="556" y="177"/>
                  </a:lnTo>
                  <a:lnTo>
                    <a:pt x="556" y="180"/>
                  </a:lnTo>
                  <a:lnTo>
                    <a:pt x="556" y="180"/>
                  </a:lnTo>
                  <a:lnTo>
                    <a:pt x="556" y="180"/>
                  </a:lnTo>
                  <a:lnTo>
                    <a:pt x="554" y="182"/>
                  </a:lnTo>
                  <a:lnTo>
                    <a:pt x="554" y="182"/>
                  </a:lnTo>
                  <a:lnTo>
                    <a:pt x="554" y="185"/>
                  </a:lnTo>
                  <a:lnTo>
                    <a:pt x="551" y="185"/>
                  </a:lnTo>
                  <a:lnTo>
                    <a:pt x="551" y="187"/>
                  </a:lnTo>
                  <a:lnTo>
                    <a:pt x="549" y="189"/>
                  </a:lnTo>
                  <a:lnTo>
                    <a:pt x="549" y="189"/>
                  </a:lnTo>
                  <a:lnTo>
                    <a:pt x="549" y="189"/>
                  </a:lnTo>
                  <a:lnTo>
                    <a:pt x="549" y="189"/>
                  </a:lnTo>
                  <a:lnTo>
                    <a:pt x="549" y="192"/>
                  </a:lnTo>
                  <a:lnTo>
                    <a:pt x="549" y="192"/>
                  </a:lnTo>
                  <a:lnTo>
                    <a:pt x="551" y="192"/>
                  </a:lnTo>
                  <a:lnTo>
                    <a:pt x="551" y="192"/>
                  </a:lnTo>
                  <a:lnTo>
                    <a:pt x="551" y="194"/>
                  </a:lnTo>
                  <a:lnTo>
                    <a:pt x="551" y="194"/>
                  </a:lnTo>
                  <a:lnTo>
                    <a:pt x="549" y="194"/>
                  </a:lnTo>
                  <a:lnTo>
                    <a:pt x="549" y="196"/>
                  </a:lnTo>
                  <a:lnTo>
                    <a:pt x="549" y="196"/>
                  </a:lnTo>
                  <a:lnTo>
                    <a:pt x="549" y="196"/>
                  </a:lnTo>
                  <a:lnTo>
                    <a:pt x="549" y="201"/>
                  </a:lnTo>
                  <a:lnTo>
                    <a:pt x="549" y="201"/>
                  </a:lnTo>
                  <a:lnTo>
                    <a:pt x="549" y="203"/>
                  </a:lnTo>
                  <a:lnTo>
                    <a:pt x="547" y="203"/>
                  </a:lnTo>
                  <a:lnTo>
                    <a:pt x="547" y="206"/>
                  </a:lnTo>
                  <a:lnTo>
                    <a:pt x="549" y="206"/>
                  </a:lnTo>
                  <a:lnTo>
                    <a:pt x="549" y="206"/>
                  </a:lnTo>
                  <a:lnTo>
                    <a:pt x="547" y="208"/>
                  </a:lnTo>
                  <a:lnTo>
                    <a:pt x="547" y="211"/>
                  </a:lnTo>
                  <a:lnTo>
                    <a:pt x="544" y="211"/>
                  </a:lnTo>
                  <a:lnTo>
                    <a:pt x="544" y="213"/>
                  </a:lnTo>
                  <a:lnTo>
                    <a:pt x="542" y="213"/>
                  </a:lnTo>
                  <a:lnTo>
                    <a:pt x="542" y="215"/>
                  </a:lnTo>
                  <a:lnTo>
                    <a:pt x="542" y="215"/>
                  </a:lnTo>
                  <a:lnTo>
                    <a:pt x="542" y="215"/>
                  </a:lnTo>
                  <a:lnTo>
                    <a:pt x="539" y="218"/>
                  </a:lnTo>
                  <a:lnTo>
                    <a:pt x="539" y="218"/>
                  </a:lnTo>
                  <a:lnTo>
                    <a:pt x="539" y="218"/>
                  </a:lnTo>
                  <a:lnTo>
                    <a:pt x="537" y="218"/>
                  </a:lnTo>
                  <a:lnTo>
                    <a:pt x="535" y="218"/>
                  </a:lnTo>
                  <a:lnTo>
                    <a:pt x="535" y="218"/>
                  </a:lnTo>
                  <a:lnTo>
                    <a:pt x="535" y="218"/>
                  </a:lnTo>
                  <a:lnTo>
                    <a:pt x="532" y="218"/>
                  </a:lnTo>
                  <a:lnTo>
                    <a:pt x="530" y="218"/>
                  </a:lnTo>
                  <a:lnTo>
                    <a:pt x="530" y="215"/>
                  </a:lnTo>
                  <a:lnTo>
                    <a:pt x="530" y="215"/>
                  </a:lnTo>
                  <a:lnTo>
                    <a:pt x="530" y="215"/>
                  </a:lnTo>
                  <a:lnTo>
                    <a:pt x="530" y="215"/>
                  </a:lnTo>
                  <a:lnTo>
                    <a:pt x="528" y="215"/>
                  </a:lnTo>
                  <a:lnTo>
                    <a:pt x="528" y="215"/>
                  </a:lnTo>
                  <a:lnTo>
                    <a:pt x="528" y="215"/>
                  </a:lnTo>
                  <a:lnTo>
                    <a:pt x="525" y="218"/>
                  </a:lnTo>
                  <a:lnTo>
                    <a:pt x="525" y="220"/>
                  </a:lnTo>
                  <a:lnTo>
                    <a:pt x="525" y="220"/>
                  </a:lnTo>
                  <a:lnTo>
                    <a:pt x="523" y="222"/>
                  </a:lnTo>
                  <a:lnTo>
                    <a:pt x="521" y="222"/>
                  </a:lnTo>
                  <a:lnTo>
                    <a:pt x="521" y="222"/>
                  </a:lnTo>
                  <a:lnTo>
                    <a:pt x="521" y="222"/>
                  </a:lnTo>
                  <a:lnTo>
                    <a:pt x="518" y="222"/>
                  </a:lnTo>
                  <a:lnTo>
                    <a:pt x="516" y="222"/>
                  </a:lnTo>
                  <a:lnTo>
                    <a:pt x="513" y="222"/>
                  </a:lnTo>
                  <a:lnTo>
                    <a:pt x="511" y="222"/>
                  </a:lnTo>
                  <a:lnTo>
                    <a:pt x="511" y="225"/>
                  </a:lnTo>
                  <a:lnTo>
                    <a:pt x="511" y="225"/>
                  </a:lnTo>
                  <a:lnTo>
                    <a:pt x="511" y="225"/>
                  </a:lnTo>
                  <a:lnTo>
                    <a:pt x="511" y="230"/>
                  </a:lnTo>
                  <a:lnTo>
                    <a:pt x="511" y="230"/>
                  </a:lnTo>
                  <a:lnTo>
                    <a:pt x="511" y="232"/>
                  </a:lnTo>
                  <a:lnTo>
                    <a:pt x="511" y="232"/>
                  </a:lnTo>
                  <a:lnTo>
                    <a:pt x="509" y="234"/>
                  </a:lnTo>
                  <a:lnTo>
                    <a:pt x="509" y="234"/>
                  </a:lnTo>
                  <a:lnTo>
                    <a:pt x="504" y="234"/>
                  </a:lnTo>
                  <a:lnTo>
                    <a:pt x="502" y="237"/>
                  </a:lnTo>
                  <a:lnTo>
                    <a:pt x="499" y="237"/>
                  </a:lnTo>
                  <a:lnTo>
                    <a:pt x="497" y="237"/>
                  </a:lnTo>
                  <a:lnTo>
                    <a:pt x="497" y="237"/>
                  </a:lnTo>
                  <a:lnTo>
                    <a:pt x="497" y="237"/>
                  </a:lnTo>
                  <a:lnTo>
                    <a:pt x="495" y="237"/>
                  </a:lnTo>
                  <a:lnTo>
                    <a:pt x="495" y="237"/>
                  </a:lnTo>
                  <a:lnTo>
                    <a:pt x="495" y="239"/>
                  </a:lnTo>
                  <a:lnTo>
                    <a:pt x="495" y="239"/>
                  </a:lnTo>
                  <a:lnTo>
                    <a:pt x="492" y="239"/>
                  </a:lnTo>
                  <a:lnTo>
                    <a:pt x="490" y="239"/>
                  </a:lnTo>
                  <a:lnTo>
                    <a:pt x="490" y="239"/>
                  </a:lnTo>
                  <a:lnTo>
                    <a:pt x="490" y="239"/>
                  </a:lnTo>
                  <a:lnTo>
                    <a:pt x="487" y="239"/>
                  </a:lnTo>
                  <a:lnTo>
                    <a:pt x="485" y="239"/>
                  </a:lnTo>
                  <a:lnTo>
                    <a:pt x="485" y="239"/>
                  </a:lnTo>
                  <a:lnTo>
                    <a:pt x="485" y="237"/>
                  </a:lnTo>
                  <a:lnTo>
                    <a:pt x="483" y="237"/>
                  </a:lnTo>
                  <a:lnTo>
                    <a:pt x="483" y="237"/>
                  </a:lnTo>
                  <a:lnTo>
                    <a:pt x="480" y="237"/>
                  </a:lnTo>
                  <a:lnTo>
                    <a:pt x="480" y="237"/>
                  </a:lnTo>
                  <a:lnTo>
                    <a:pt x="480" y="239"/>
                  </a:lnTo>
                  <a:lnTo>
                    <a:pt x="480" y="239"/>
                  </a:lnTo>
                  <a:lnTo>
                    <a:pt x="480" y="239"/>
                  </a:lnTo>
                  <a:lnTo>
                    <a:pt x="480" y="241"/>
                  </a:lnTo>
                  <a:lnTo>
                    <a:pt x="480" y="241"/>
                  </a:lnTo>
                  <a:lnTo>
                    <a:pt x="480" y="241"/>
                  </a:lnTo>
                  <a:lnTo>
                    <a:pt x="480" y="244"/>
                  </a:lnTo>
                  <a:lnTo>
                    <a:pt x="480" y="244"/>
                  </a:lnTo>
                  <a:lnTo>
                    <a:pt x="480" y="244"/>
                  </a:lnTo>
                  <a:lnTo>
                    <a:pt x="480" y="244"/>
                  </a:lnTo>
                  <a:lnTo>
                    <a:pt x="478" y="244"/>
                  </a:lnTo>
                  <a:lnTo>
                    <a:pt x="478" y="244"/>
                  </a:lnTo>
                  <a:lnTo>
                    <a:pt x="478" y="244"/>
                  </a:lnTo>
                  <a:lnTo>
                    <a:pt x="476" y="244"/>
                  </a:lnTo>
                  <a:lnTo>
                    <a:pt x="476" y="246"/>
                  </a:lnTo>
                  <a:lnTo>
                    <a:pt x="476" y="246"/>
                  </a:lnTo>
                  <a:lnTo>
                    <a:pt x="476" y="248"/>
                  </a:lnTo>
                  <a:lnTo>
                    <a:pt x="476" y="251"/>
                  </a:lnTo>
                  <a:lnTo>
                    <a:pt x="476" y="251"/>
                  </a:lnTo>
                  <a:lnTo>
                    <a:pt x="476" y="251"/>
                  </a:lnTo>
                  <a:lnTo>
                    <a:pt x="476" y="253"/>
                  </a:lnTo>
                  <a:lnTo>
                    <a:pt x="476" y="256"/>
                  </a:lnTo>
                  <a:lnTo>
                    <a:pt x="473" y="256"/>
                  </a:lnTo>
                  <a:lnTo>
                    <a:pt x="473" y="256"/>
                  </a:lnTo>
                  <a:lnTo>
                    <a:pt x="473" y="258"/>
                  </a:lnTo>
                  <a:lnTo>
                    <a:pt x="471" y="258"/>
                  </a:lnTo>
                  <a:lnTo>
                    <a:pt x="471" y="258"/>
                  </a:lnTo>
                  <a:lnTo>
                    <a:pt x="471" y="258"/>
                  </a:lnTo>
                  <a:lnTo>
                    <a:pt x="468" y="256"/>
                  </a:lnTo>
                  <a:lnTo>
                    <a:pt x="466" y="256"/>
                  </a:lnTo>
                  <a:lnTo>
                    <a:pt x="466" y="256"/>
                  </a:lnTo>
                  <a:lnTo>
                    <a:pt x="466" y="256"/>
                  </a:lnTo>
                  <a:lnTo>
                    <a:pt x="464" y="256"/>
                  </a:lnTo>
                  <a:lnTo>
                    <a:pt x="461" y="256"/>
                  </a:lnTo>
                  <a:lnTo>
                    <a:pt x="459" y="253"/>
                  </a:lnTo>
                  <a:lnTo>
                    <a:pt x="459" y="253"/>
                  </a:lnTo>
                  <a:lnTo>
                    <a:pt x="457" y="253"/>
                  </a:lnTo>
                  <a:lnTo>
                    <a:pt x="454" y="253"/>
                  </a:lnTo>
                  <a:lnTo>
                    <a:pt x="454" y="253"/>
                  </a:lnTo>
                  <a:lnTo>
                    <a:pt x="454" y="253"/>
                  </a:lnTo>
                  <a:lnTo>
                    <a:pt x="452" y="253"/>
                  </a:lnTo>
                  <a:lnTo>
                    <a:pt x="452" y="256"/>
                  </a:lnTo>
                  <a:lnTo>
                    <a:pt x="452" y="256"/>
                  </a:lnTo>
                  <a:lnTo>
                    <a:pt x="450" y="256"/>
                  </a:lnTo>
                  <a:lnTo>
                    <a:pt x="450" y="253"/>
                  </a:lnTo>
                  <a:lnTo>
                    <a:pt x="450" y="253"/>
                  </a:lnTo>
                  <a:lnTo>
                    <a:pt x="450" y="253"/>
                  </a:lnTo>
                  <a:lnTo>
                    <a:pt x="450" y="253"/>
                  </a:lnTo>
                  <a:lnTo>
                    <a:pt x="452" y="251"/>
                  </a:lnTo>
                  <a:lnTo>
                    <a:pt x="452" y="251"/>
                  </a:lnTo>
                  <a:lnTo>
                    <a:pt x="450" y="251"/>
                  </a:lnTo>
                  <a:lnTo>
                    <a:pt x="450" y="251"/>
                  </a:lnTo>
                  <a:lnTo>
                    <a:pt x="447" y="248"/>
                  </a:lnTo>
                  <a:lnTo>
                    <a:pt x="450" y="248"/>
                  </a:lnTo>
                  <a:lnTo>
                    <a:pt x="447" y="248"/>
                  </a:lnTo>
                  <a:lnTo>
                    <a:pt x="447" y="248"/>
                  </a:lnTo>
                  <a:lnTo>
                    <a:pt x="447" y="248"/>
                  </a:lnTo>
                  <a:lnTo>
                    <a:pt x="445" y="248"/>
                  </a:lnTo>
                  <a:lnTo>
                    <a:pt x="445" y="246"/>
                  </a:lnTo>
                  <a:lnTo>
                    <a:pt x="442" y="246"/>
                  </a:lnTo>
                  <a:lnTo>
                    <a:pt x="442" y="246"/>
                  </a:lnTo>
                  <a:lnTo>
                    <a:pt x="440" y="244"/>
                  </a:lnTo>
                  <a:lnTo>
                    <a:pt x="440" y="246"/>
                  </a:lnTo>
                  <a:lnTo>
                    <a:pt x="438" y="246"/>
                  </a:lnTo>
                  <a:lnTo>
                    <a:pt x="438" y="246"/>
                  </a:lnTo>
                  <a:lnTo>
                    <a:pt x="438" y="248"/>
                  </a:lnTo>
                  <a:lnTo>
                    <a:pt x="435" y="248"/>
                  </a:lnTo>
                  <a:lnTo>
                    <a:pt x="435" y="248"/>
                  </a:lnTo>
                  <a:lnTo>
                    <a:pt x="433" y="248"/>
                  </a:lnTo>
                  <a:lnTo>
                    <a:pt x="433" y="248"/>
                  </a:lnTo>
                  <a:lnTo>
                    <a:pt x="433" y="251"/>
                  </a:lnTo>
                  <a:lnTo>
                    <a:pt x="433" y="251"/>
                  </a:lnTo>
                  <a:lnTo>
                    <a:pt x="433" y="251"/>
                  </a:lnTo>
                  <a:lnTo>
                    <a:pt x="433" y="253"/>
                  </a:lnTo>
                  <a:lnTo>
                    <a:pt x="433" y="256"/>
                  </a:lnTo>
                  <a:lnTo>
                    <a:pt x="431" y="256"/>
                  </a:lnTo>
                  <a:lnTo>
                    <a:pt x="431" y="256"/>
                  </a:lnTo>
                  <a:lnTo>
                    <a:pt x="431" y="258"/>
                  </a:lnTo>
                  <a:lnTo>
                    <a:pt x="431" y="258"/>
                  </a:lnTo>
                  <a:lnTo>
                    <a:pt x="428" y="258"/>
                  </a:lnTo>
                  <a:lnTo>
                    <a:pt x="428" y="260"/>
                  </a:lnTo>
                  <a:lnTo>
                    <a:pt x="426" y="258"/>
                  </a:lnTo>
                  <a:lnTo>
                    <a:pt x="424" y="258"/>
                  </a:lnTo>
                  <a:lnTo>
                    <a:pt x="424" y="258"/>
                  </a:lnTo>
                  <a:lnTo>
                    <a:pt x="424" y="256"/>
                  </a:lnTo>
                  <a:lnTo>
                    <a:pt x="421" y="256"/>
                  </a:lnTo>
                  <a:lnTo>
                    <a:pt x="421" y="253"/>
                  </a:lnTo>
                  <a:lnTo>
                    <a:pt x="421" y="253"/>
                  </a:lnTo>
                  <a:lnTo>
                    <a:pt x="421" y="253"/>
                  </a:lnTo>
                  <a:lnTo>
                    <a:pt x="421" y="253"/>
                  </a:lnTo>
                  <a:lnTo>
                    <a:pt x="421" y="253"/>
                  </a:lnTo>
                  <a:lnTo>
                    <a:pt x="421" y="253"/>
                  </a:lnTo>
                  <a:lnTo>
                    <a:pt x="419" y="253"/>
                  </a:lnTo>
                  <a:lnTo>
                    <a:pt x="419" y="253"/>
                  </a:lnTo>
                  <a:lnTo>
                    <a:pt x="419" y="256"/>
                  </a:lnTo>
                  <a:lnTo>
                    <a:pt x="419" y="256"/>
                  </a:lnTo>
                  <a:lnTo>
                    <a:pt x="419" y="256"/>
                  </a:lnTo>
                  <a:lnTo>
                    <a:pt x="419" y="258"/>
                  </a:lnTo>
                  <a:lnTo>
                    <a:pt x="419" y="258"/>
                  </a:lnTo>
                  <a:lnTo>
                    <a:pt x="419" y="258"/>
                  </a:lnTo>
                  <a:lnTo>
                    <a:pt x="421" y="258"/>
                  </a:lnTo>
                  <a:lnTo>
                    <a:pt x="421" y="260"/>
                  </a:lnTo>
                  <a:lnTo>
                    <a:pt x="421" y="260"/>
                  </a:lnTo>
                  <a:lnTo>
                    <a:pt x="421" y="260"/>
                  </a:lnTo>
                  <a:lnTo>
                    <a:pt x="421" y="260"/>
                  </a:lnTo>
                  <a:lnTo>
                    <a:pt x="419" y="263"/>
                  </a:lnTo>
                  <a:lnTo>
                    <a:pt x="419" y="263"/>
                  </a:lnTo>
                  <a:lnTo>
                    <a:pt x="419" y="263"/>
                  </a:lnTo>
                  <a:lnTo>
                    <a:pt x="419" y="263"/>
                  </a:lnTo>
                  <a:lnTo>
                    <a:pt x="419" y="265"/>
                  </a:lnTo>
                  <a:lnTo>
                    <a:pt x="416" y="265"/>
                  </a:lnTo>
                  <a:lnTo>
                    <a:pt x="419" y="265"/>
                  </a:lnTo>
                  <a:lnTo>
                    <a:pt x="421" y="265"/>
                  </a:lnTo>
                  <a:lnTo>
                    <a:pt x="421" y="267"/>
                  </a:lnTo>
                  <a:lnTo>
                    <a:pt x="424" y="267"/>
                  </a:lnTo>
                  <a:lnTo>
                    <a:pt x="428" y="267"/>
                  </a:lnTo>
                  <a:lnTo>
                    <a:pt x="428" y="270"/>
                  </a:lnTo>
                  <a:lnTo>
                    <a:pt x="431" y="270"/>
                  </a:lnTo>
                  <a:lnTo>
                    <a:pt x="431" y="270"/>
                  </a:lnTo>
                  <a:lnTo>
                    <a:pt x="431" y="270"/>
                  </a:lnTo>
                  <a:lnTo>
                    <a:pt x="433" y="272"/>
                  </a:lnTo>
                  <a:lnTo>
                    <a:pt x="433" y="270"/>
                  </a:lnTo>
                  <a:lnTo>
                    <a:pt x="433" y="270"/>
                  </a:lnTo>
                  <a:lnTo>
                    <a:pt x="433" y="267"/>
                  </a:lnTo>
                  <a:lnTo>
                    <a:pt x="435" y="267"/>
                  </a:lnTo>
                  <a:lnTo>
                    <a:pt x="435" y="270"/>
                  </a:lnTo>
                  <a:lnTo>
                    <a:pt x="438" y="267"/>
                  </a:lnTo>
                  <a:lnTo>
                    <a:pt x="442" y="270"/>
                  </a:lnTo>
                  <a:lnTo>
                    <a:pt x="442" y="270"/>
                  </a:lnTo>
                  <a:lnTo>
                    <a:pt x="445" y="272"/>
                  </a:lnTo>
                  <a:lnTo>
                    <a:pt x="445" y="272"/>
                  </a:lnTo>
                  <a:lnTo>
                    <a:pt x="445" y="272"/>
                  </a:lnTo>
                  <a:lnTo>
                    <a:pt x="442" y="272"/>
                  </a:lnTo>
                  <a:lnTo>
                    <a:pt x="442" y="272"/>
                  </a:lnTo>
                  <a:lnTo>
                    <a:pt x="442" y="274"/>
                  </a:lnTo>
                  <a:lnTo>
                    <a:pt x="442" y="274"/>
                  </a:lnTo>
                  <a:lnTo>
                    <a:pt x="442" y="274"/>
                  </a:lnTo>
                  <a:lnTo>
                    <a:pt x="445" y="277"/>
                  </a:lnTo>
                  <a:lnTo>
                    <a:pt x="442" y="277"/>
                  </a:lnTo>
                  <a:lnTo>
                    <a:pt x="440" y="277"/>
                  </a:lnTo>
                  <a:lnTo>
                    <a:pt x="440" y="279"/>
                  </a:lnTo>
                  <a:lnTo>
                    <a:pt x="440" y="279"/>
                  </a:lnTo>
                  <a:lnTo>
                    <a:pt x="440" y="282"/>
                  </a:lnTo>
                  <a:lnTo>
                    <a:pt x="440" y="282"/>
                  </a:lnTo>
                  <a:lnTo>
                    <a:pt x="440" y="284"/>
                  </a:lnTo>
                  <a:lnTo>
                    <a:pt x="440" y="284"/>
                  </a:lnTo>
                  <a:lnTo>
                    <a:pt x="442" y="284"/>
                  </a:lnTo>
                  <a:lnTo>
                    <a:pt x="442" y="284"/>
                  </a:lnTo>
                  <a:lnTo>
                    <a:pt x="442" y="284"/>
                  </a:lnTo>
                  <a:lnTo>
                    <a:pt x="445" y="286"/>
                  </a:lnTo>
                  <a:lnTo>
                    <a:pt x="445" y="286"/>
                  </a:lnTo>
                  <a:lnTo>
                    <a:pt x="445" y="286"/>
                  </a:lnTo>
                  <a:lnTo>
                    <a:pt x="445" y="286"/>
                  </a:lnTo>
                  <a:lnTo>
                    <a:pt x="442" y="289"/>
                  </a:lnTo>
                  <a:lnTo>
                    <a:pt x="440" y="289"/>
                  </a:lnTo>
                  <a:lnTo>
                    <a:pt x="440" y="289"/>
                  </a:lnTo>
                  <a:lnTo>
                    <a:pt x="438" y="289"/>
                  </a:lnTo>
                  <a:lnTo>
                    <a:pt x="435" y="289"/>
                  </a:lnTo>
                  <a:lnTo>
                    <a:pt x="435" y="289"/>
                  </a:lnTo>
                  <a:lnTo>
                    <a:pt x="433" y="289"/>
                  </a:lnTo>
                  <a:lnTo>
                    <a:pt x="433" y="289"/>
                  </a:lnTo>
                  <a:lnTo>
                    <a:pt x="431" y="286"/>
                  </a:lnTo>
                  <a:lnTo>
                    <a:pt x="431" y="286"/>
                  </a:lnTo>
                  <a:lnTo>
                    <a:pt x="428" y="286"/>
                  </a:lnTo>
                  <a:lnTo>
                    <a:pt x="428" y="284"/>
                  </a:lnTo>
                  <a:lnTo>
                    <a:pt x="428" y="284"/>
                  </a:lnTo>
                  <a:lnTo>
                    <a:pt x="428" y="284"/>
                  </a:lnTo>
                  <a:lnTo>
                    <a:pt x="426" y="282"/>
                  </a:lnTo>
                  <a:lnTo>
                    <a:pt x="426" y="282"/>
                  </a:lnTo>
                  <a:lnTo>
                    <a:pt x="426" y="282"/>
                  </a:lnTo>
                  <a:lnTo>
                    <a:pt x="424" y="282"/>
                  </a:lnTo>
                  <a:lnTo>
                    <a:pt x="424" y="279"/>
                  </a:lnTo>
                  <a:lnTo>
                    <a:pt x="421" y="279"/>
                  </a:lnTo>
                  <a:lnTo>
                    <a:pt x="421" y="282"/>
                  </a:lnTo>
                  <a:lnTo>
                    <a:pt x="421" y="282"/>
                  </a:lnTo>
                  <a:lnTo>
                    <a:pt x="421" y="282"/>
                  </a:lnTo>
                  <a:lnTo>
                    <a:pt x="419" y="284"/>
                  </a:lnTo>
                  <a:lnTo>
                    <a:pt x="419" y="284"/>
                  </a:lnTo>
                  <a:lnTo>
                    <a:pt x="419" y="284"/>
                  </a:lnTo>
                  <a:lnTo>
                    <a:pt x="419" y="284"/>
                  </a:lnTo>
                  <a:lnTo>
                    <a:pt x="419" y="282"/>
                  </a:lnTo>
                  <a:lnTo>
                    <a:pt x="419" y="282"/>
                  </a:lnTo>
                  <a:lnTo>
                    <a:pt x="419" y="279"/>
                  </a:lnTo>
                  <a:lnTo>
                    <a:pt x="416" y="279"/>
                  </a:lnTo>
                  <a:lnTo>
                    <a:pt x="416" y="279"/>
                  </a:lnTo>
                  <a:lnTo>
                    <a:pt x="414" y="279"/>
                  </a:lnTo>
                  <a:lnTo>
                    <a:pt x="414" y="277"/>
                  </a:lnTo>
                  <a:lnTo>
                    <a:pt x="414" y="277"/>
                  </a:lnTo>
                  <a:lnTo>
                    <a:pt x="414" y="277"/>
                  </a:lnTo>
                  <a:lnTo>
                    <a:pt x="414" y="277"/>
                  </a:lnTo>
                  <a:lnTo>
                    <a:pt x="412" y="274"/>
                  </a:lnTo>
                  <a:lnTo>
                    <a:pt x="412" y="274"/>
                  </a:lnTo>
                  <a:lnTo>
                    <a:pt x="412" y="272"/>
                  </a:lnTo>
                  <a:lnTo>
                    <a:pt x="412" y="272"/>
                  </a:lnTo>
                  <a:lnTo>
                    <a:pt x="412" y="270"/>
                  </a:lnTo>
                  <a:lnTo>
                    <a:pt x="412" y="270"/>
                  </a:lnTo>
                  <a:lnTo>
                    <a:pt x="412" y="267"/>
                  </a:lnTo>
                  <a:lnTo>
                    <a:pt x="409" y="265"/>
                  </a:lnTo>
                  <a:lnTo>
                    <a:pt x="407" y="263"/>
                  </a:lnTo>
                  <a:lnTo>
                    <a:pt x="407" y="260"/>
                  </a:lnTo>
                  <a:lnTo>
                    <a:pt x="405" y="260"/>
                  </a:lnTo>
                  <a:lnTo>
                    <a:pt x="405" y="260"/>
                  </a:lnTo>
                  <a:lnTo>
                    <a:pt x="402" y="260"/>
                  </a:lnTo>
                  <a:lnTo>
                    <a:pt x="402" y="260"/>
                  </a:lnTo>
                  <a:lnTo>
                    <a:pt x="402" y="258"/>
                  </a:lnTo>
                  <a:lnTo>
                    <a:pt x="400" y="258"/>
                  </a:lnTo>
                  <a:lnTo>
                    <a:pt x="400" y="260"/>
                  </a:lnTo>
                  <a:lnTo>
                    <a:pt x="400" y="260"/>
                  </a:lnTo>
                  <a:lnTo>
                    <a:pt x="400" y="258"/>
                  </a:lnTo>
                  <a:lnTo>
                    <a:pt x="397" y="256"/>
                  </a:lnTo>
                  <a:lnTo>
                    <a:pt x="397" y="256"/>
                  </a:lnTo>
                  <a:lnTo>
                    <a:pt x="395" y="258"/>
                  </a:lnTo>
                  <a:lnTo>
                    <a:pt x="395" y="258"/>
                  </a:lnTo>
                  <a:lnTo>
                    <a:pt x="393" y="260"/>
                  </a:lnTo>
                  <a:lnTo>
                    <a:pt x="393" y="260"/>
                  </a:lnTo>
                  <a:lnTo>
                    <a:pt x="393" y="263"/>
                  </a:lnTo>
                  <a:lnTo>
                    <a:pt x="393" y="263"/>
                  </a:lnTo>
                  <a:lnTo>
                    <a:pt x="390" y="263"/>
                  </a:lnTo>
                  <a:lnTo>
                    <a:pt x="390" y="263"/>
                  </a:lnTo>
                  <a:lnTo>
                    <a:pt x="390" y="263"/>
                  </a:lnTo>
                  <a:lnTo>
                    <a:pt x="390" y="263"/>
                  </a:lnTo>
                  <a:lnTo>
                    <a:pt x="388" y="263"/>
                  </a:lnTo>
                  <a:lnTo>
                    <a:pt x="388" y="263"/>
                  </a:lnTo>
                  <a:lnTo>
                    <a:pt x="386" y="263"/>
                  </a:lnTo>
                  <a:lnTo>
                    <a:pt x="386" y="265"/>
                  </a:lnTo>
                  <a:lnTo>
                    <a:pt x="386" y="265"/>
                  </a:lnTo>
                  <a:lnTo>
                    <a:pt x="381" y="265"/>
                  </a:lnTo>
                  <a:lnTo>
                    <a:pt x="381" y="270"/>
                  </a:lnTo>
                  <a:lnTo>
                    <a:pt x="379" y="270"/>
                  </a:lnTo>
                  <a:lnTo>
                    <a:pt x="379" y="272"/>
                  </a:lnTo>
                  <a:lnTo>
                    <a:pt x="379" y="272"/>
                  </a:lnTo>
                  <a:lnTo>
                    <a:pt x="376" y="274"/>
                  </a:lnTo>
                  <a:lnTo>
                    <a:pt x="376" y="277"/>
                  </a:lnTo>
                  <a:lnTo>
                    <a:pt x="376" y="277"/>
                  </a:lnTo>
                  <a:lnTo>
                    <a:pt x="376" y="277"/>
                  </a:lnTo>
                  <a:lnTo>
                    <a:pt x="379" y="279"/>
                  </a:lnTo>
                  <a:lnTo>
                    <a:pt x="381" y="279"/>
                  </a:lnTo>
                  <a:lnTo>
                    <a:pt x="381" y="279"/>
                  </a:lnTo>
                  <a:lnTo>
                    <a:pt x="381" y="282"/>
                  </a:lnTo>
                  <a:lnTo>
                    <a:pt x="381" y="282"/>
                  </a:lnTo>
                  <a:lnTo>
                    <a:pt x="381" y="282"/>
                  </a:lnTo>
                  <a:lnTo>
                    <a:pt x="383" y="284"/>
                  </a:lnTo>
                  <a:lnTo>
                    <a:pt x="383" y="284"/>
                  </a:lnTo>
                  <a:lnTo>
                    <a:pt x="383" y="289"/>
                  </a:lnTo>
                  <a:lnTo>
                    <a:pt x="383" y="289"/>
                  </a:lnTo>
                  <a:lnTo>
                    <a:pt x="381" y="291"/>
                  </a:lnTo>
                  <a:lnTo>
                    <a:pt x="381" y="293"/>
                  </a:lnTo>
                  <a:lnTo>
                    <a:pt x="381" y="293"/>
                  </a:lnTo>
                  <a:lnTo>
                    <a:pt x="379" y="296"/>
                  </a:lnTo>
                  <a:lnTo>
                    <a:pt x="379" y="296"/>
                  </a:lnTo>
                  <a:lnTo>
                    <a:pt x="376" y="298"/>
                  </a:lnTo>
                  <a:lnTo>
                    <a:pt x="376" y="298"/>
                  </a:lnTo>
                  <a:lnTo>
                    <a:pt x="376" y="298"/>
                  </a:lnTo>
                  <a:lnTo>
                    <a:pt x="374" y="303"/>
                  </a:lnTo>
                  <a:lnTo>
                    <a:pt x="371" y="305"/>
                  </a:lnTo>
                  <a:lnTo>
                    <a:pt x="369" y="305"/>
                  </a:lnTo>
                  <a:lnTo>
                    <a:pt x="367" y="305"/>
                  </a:lnTo>
                  <a:lnTo>
                    <a:pt x="367" y="305"/>
                  </a:lnTo>
                  <a:lnTo>
                    <a:pt x="364" y="305"/>
                  </a:lnTo>
                  <a:lnTo>
                    <a:pt x="364" y="303"/>
                  </a:lnTo>
                  <a:lnTo>
                    <a:pt x="362" y="301"/>
                  </a:lnTo>
                  <a:lnTo>
                    <a:pt x="362" y="298"/>
                  </a:lnTo>
                  <a:lnTo>
                    <a:pt x="360" y="298"/>
                  </a:lnTo>
                  <a:lnTo>
                    <a:pt x="360" y="298"/>
                  </a:lnTo>
                  <a:lnTo>
                    <a:pt x="357" y="298"/>
                  </a:lnTo>
                  <a:lnTo>
                    <a:pt x="355" y="298"/>
                  </a:lnTo>
                  <a:lnTo>
                    <a:pt x="352" y="293"/>
                  </a:lnTo>
                  <a:lnTo>
                    <a:pt x="350" y="293"/>
                  </a:lnTo>
                  <a:lnTo>
                    <a:pt x="350" y="293"/>
                  </a:lnTo>
                  <a:lnTo>
                    <a:pt x="348" y="296"/>
                  </a:lnTo>
                  <a:lnTo>
                    <a:pt x="345" y="298"/>
                  </a:lnTo>
                  <a:lnTo>
                    <a:pt x="345" y="298"/>
                  </a:lnTo>
                  <a:lnTo>
                    <a:pt x="341" y="298"/>
                  </a:lnTo>
                  <a:lnTo>
                    <a:pt x="338" y="298"/>
                  </a:lnTo>
                  <a:lnTo>
                    <a:pt x="336" y="301"/>
                  </a:lnTo>
                  <a:lnTo>
                    <a:pt x="336" y="303"/>
                  </a:lnTo>
                  <a:lnTo>
                    <a:pt x="334" y="303"/>
                  </a:lnTo>
                  <a:lnTo>
                    <a:pt x="334" y="301"/>
                  </a:lnTo>
                  <a:lnTo>
                    <a:pt x="331" y="303"/>
                  </a:lnTo>
                  <a:lnTo>
                    <a:pt x="329" y="303"/>
                  </a:lnTo>
                  <a:lnTo>
                    <a:pt x="326" y="305"/>
                  </a:lnTo>
                  <a:lnTo>
                    <a:pt x="326" y="305"/>
                  </a:lnTo>
                  <a:lnTo>
                    <a:pt x="324" y="305"/>
                  </a:lnTo>
                  <a:lnTo>
                    <a:pt x="324" y="305"/>
                  </a:lnTo>
                  <a:lnTo>
                    <a:pt x="319" y="305"/>
                  </a:lnTo>
                  <a:lnTo>
                    <a:pt x="319" y="305"/>
                  </a:lnTo>
                  <a:lnTo>
                    <a:pt x="315" y="308"/>
                  </a:lnTo>
                  <a:lnTo>
                    <a:pt x="312" y="308"/>
                  </a:lnTo>
                  <a:lnTo>
                    <a:pt x="312" y="310"/>
                  </a:lnTo>
                  <a:lnTo>
                    <a:pt x="312" y="310"/>
                  </a:lnTo>
                  <a:lnTo>
                    <a:pt x="310" y="312"/>
                  </a:lnTo>
                  <a:lnTo>
                    <a:pt x="308" y="312"/>
                  </a:lnTo>
                  <a:lnTo>
                    <a:pt x="300" y="312"/>
                  </a:lnTo>
                  <a:lnTo>
                    <a:pt x="300" y="312"/>
                  </a:lnTo>
                  <a:lnTo>
                    <a:pt x="298" y="312"/>
                  </a:lnTo>
                  <a:lnTo>
                    <a:pt x="296" y="312"/>
                  </a:lnTo>
                  <a:lnTo>
                    <a:pt x="293" y="312"/>
                  </a:lnTo>
                  <a:lnTo>
                    <a:pt x="293" y="315"/>
                  </a:lnTo>
                  <a:lnTo>
                    <a:pt x="291" y="315"/>
                  </a:lnTo>
                  <a:lnTo>
                    <a:pt x="289" y="319"/>
                  </a:lnTo>
                  <a:lnTo>
                    <a:pt x="289" y="319"/>
                  </a:lnTo>
                  <a:lnTo>
                    <a:pt x="286" y="322"/>
                  </a:lnTo>
                  <a:lnTo>
                    <a:pt x="289" y="324"/>
                  </a:lnTo>
                  <a:lnTo>
                    <a:pt x="289" y="324"/>
                  </a:lnTo>
                  <a:lnTo>
                    <a:pt x="289" y="327"/>
                  </a:lnTo>
                  <a:lnTo>
                    <a:pt x="289" y="327"/>
                  </a:lnTo>
                  <a:lnTo>
                    <a:pt x="286" y="329"/>
                  </a:lnTo>
                  <a:lnTo>
                    <a:pt x="286" y="331"/>
                  </a:lnTo>
                  <a:lnTo>
                    <a:pt x="286" y="334"/>
                  </a:lnTo>
                  <a:lnTo>
                    <a:pt x="286" y="336"/>
                  </a:lnTo>
                  <a:lnTo>
                    <a:pt x="286" y="338"/>
                  </a:lnTo>
                  <a:lnTo>
                    <a:pt x="286" y="338"/>
                  </a:lnTo>
                  <a:lnTo>
                    <a:pt x="289" y="341"/>
                  </a:lnTo>
                  <a:lnTo>
                    <a:pt x="289" y="346"/>
                  </a:lnTo>
                  <a:lnTo>
                    <a:pt x="289" y="350"/>
                  </a:lnTo>
                  <a:lnTo>
                    <a:pt x="286" y="353"/>
                  </a:lnTo>
                  <a:lnTo>
                    <a:pt x="286" y="353"/>
                  </a:lnTo>
                  <a:lnTo>
                    <a:pt x="284" y="355"/>
                  </a:lnTo>
                  <a:lnTo>
                    <a:pt x="281" y="355"/>
                  </a:lnTo>
                  <a:lnTo>
                    <a:pt x="281" y="355"/>
                  </a:lnTo>
                  <a:lnTo>
                    <a:pt x="279" y="355"/>
                  </a:lnTo>
                  <a:lnTo>
                    <a:pt x="279" y="353"/>
                  </a:lnTo>
                  <a:lnTo>
                    <a:pt x="277" y="353"/>
                  </a:lnTo>
                  <a:lnTo>
                    <a:pt x="277" y="353"/>
                  </a:lnTo>
                  <a:lnTo>
                    <a:pt x="270" y="353"/>
                  </a:lnTo>
                  <a:lnTo>
                    <a:pt x="267" y="353"/>
                  </a:lnTo>
                  <a:lnTo>
                    <a:pt x="267" y="353"/>
                  </a:lnTo>
                  <a:lnTo>
                    <a:pt x="265" y="353"/>
                  </a:lnTo>
                  <a:lnTo>
                    <a:pt x="265" y="353"/>
                  </a:lnTo>
                  <a:lnTo>
                    <a:pt x="263" y="353"/>
                  </a:lnTo>
                  <a:lnTo>
                    <a:pt x="260" y="353"/>
                  </a:lnTo>
                  <a:lnTo>
                    <a:pt x="260" y="355"/>
                  </a:lnTo>
                  <a:lnTo>
                    <a:pt x="258" y="355"/>
                  </a:lnTo>
                  <a:lnTo>
                    <a:pt x="255" y="355"/>
                  </a:lnTo>
                  <a:lnTo>
                    <a:pt x="253" y="357"/>
                  </a:lnTo>
                  <a:lnTo>
                    <a:pt x="251" y="357"/>
                  </a:lnTo>
                  <a:lnTo>
                    <a:pt x="251" y="360"/>
                  </a:lnTo>
                  <a:lnTo>
                    <a:pt x="251" y="362"/>
                  </a:lnTo>
                  <a:lnTo>
                    <a:pt x="253" y="364"/>
                  </a:lnTo>
                  <a:lnTo>
                    <a:pt x="253" y="367"/>
                  </a:lnTo>
                  <a:lnTo>
                    <a:pt x="253" y="367"/>
                  </a:lnTo>
                  <a:lnTo>
                    <a:pt x="251" y="369"/>
                  </a:lnTo>
                  <a:lnTo>
                    <a:pt x="251" y="369"/>
                  </a:lnTo>
                  <a:lnTo>
                    <a:pt x="251" y="369"/>
                  </a:lnTo>
                  <a:lnTo>
                    <a:pt x="248" y="369"/>
                  </a:lnTo>
                  <a:lnTo>
                    <a:pt x="246" y="367"/>
                  </a:lnTo>
                  <a:lnTo>
                    <a:pt x="246" y="367"/>
                  </a:lnTo>
                  <a:lnTo>
                    <a:pt x="246" y="364"/>
                  </a:lnTo>
                  <a:lnTo>
                    <a:pt x="246" y="364"/>
                  </a:lnTo>
                  <a:lnTo>
                    <a:pt x="246" y="362"/>
                  </a:lnTo>
                  <a:lnTo>
                    <a:pt x="246" y="362"/>
                  </a:lnTo>
                  <a:lnTo>
                    <a:pt x="244" y="362"/>
                  </a:lnTo>
                  <a:lnTo>
                    <a:pt x="244" y="362"/>
                  </a:lnTo>
                  <a:lnTo>
                    <a:pt x="241" y="362"/>
                  </a:lnTo>
                  <a:lnTo>
                    <a:pt x="241" y="364"/>
                  </a:lnTo>
                  <a:lnTo>
                    <a:pt x="241" y="364"/>
                  </a:lnTo>
                  <a:lnTo>
                    <a:pt x="244" y="367"/>
                  </a:lnTo>
                  <a:lnTo>
                    <a:pt x="244" y="367"/>
                  </a:lnTo>
                  <a:lnTo>
                    <a:pt x="244" y="369"/>
                  </a:lnTo>
                  <a:lnTo>
                    <a:pt x="244" y="369"/>
                  </a:lnTo>
                  <a:lnTo>
                    <a:pt x="244" y="372"/>
                  </a:lnTo>
                  <a:lnTo>
                    <a:pt x="241" y="374"/>
                  </a:lnTo>
                  <a:lnTo>
                    <a:pt x="241" y="374"/>
                  </a:lnTo>
                  <a:lnTo>
                    <a:pt x="239" y="376"/>
                  </a:lnTo>
                  <a:lnTo>
                    <a:pt x="236" y="376"/>
                  </a:lnTo>
                  <a:lnTo>
                    <a:pt x="236" y="379"/>
                  </a:lnTo>
                  <a:lnTo>
                    <a:pt x="234" y="379"/>
                  </a:lnTo>
                  <a:lnTo>
                    <a:pt x="232" y="379"/>
                  </a:lnTo>
                  <a:lnTo>
                    <a:pt x="229" y="379"/>
                  </a:lnTo>
                  <a:lnTo>
                    <a:pt x="229" y="379"/>
                  </a:lnTo>
                  <a:lnTo>
                    <a:pt x="225" y="376"/>
                  </a:lnTo>
                  <a:lnTo>
                    <a:pt x="225" y="376"/>
                  </a:lnTo>
                  <a:lnTo>
                    <a:pt x="225" y="374"/>
                  </a:lnTo>
                  <a:lnTo>
                    <a:pt x="222" y="372"/>
                  </a:lnTo>
                  <a:lnTo>
                    <a:pt x="222" y="372"/>
                  </a:lnTo>
                  <a:lnTo>
                    <a:pt x="220" y="369"/>
                  </a:lnTo>
                  <a:lnTo>
                    <a:pt x="218" y="369"/>
                  </a:lnTo>
                  <a:lnTo>
                    <a:pt x="215" y="369"/>
                  </a:lnTo>
                  <a:lnTo>
                    <a:pt x="215" y="372"/>
                  </a:lnTo>
                  <a:lnTo>
                    <a:pt x="213" y="372"/>
                  </a:lnTo>
                  <a:lnTo>
                    <a:pt x="213" y="374"/>
                  </a:lnTo>
                  <a:lnTo>
                    <a:pt x="210" y="374"/>
                  </a:lnTo>
                  <a:lnTo>
                    <a:pt x="210" y="374"/>
                  </a:lnTo>
                  <a:lnTo>
                    <a:pt x="208" y="374"/>
                  </a:lnTo>
                  <a:lnTo>
                    <a:pt x="206" y="374"/>
                  </a:lnTo>
                  <a:lnTo>
                    <a:pt x="203" y="372"/>
                  </a:lnTo>
                  <a:lnTo>
                    <a:pt x="199" y="372"/>
                  </a:lnTo>
                  <a:lnTo>
                    <a:pt x="196" y="372"/>
                  </a:lnTo>
                  <a:lnTo>
                    <a:pt x="194" y="372"/>
                  </a:lnTo>
                  <a:lnTo>
                    <a:pt x="192" y="372"/>
                  </a:lnTo>
                  <a:lnTo>
                    <a:pt x="189" y="374"/>
                  </a:lnTo>
                  <a:lnTo>
                    <a:pt x="187" y="374"/>
                  </a:lnTo>
                  <a:lnTo>
                    <a:pt x="187" y="374"/>
                  </a:lnTo>
                  <a:lnTo>
                    <a:pt x="184" y="376"/>
                  </a:lnTo>
                  <a:lnTo>
                    <a:pt x="184" y="376"/>
                  </a:lnTo>
                  <a:lnTo>
                    <a:pt x="182" y="379"/>
                  </a:lnTo>
                  <a:lnTo>
                    <a:pt x="180" y="379"/>
                  </a:lnTo>
                  <a:lnTo>
                    <a:pt x="180" y="376"/>
                  </a:lnTo>
                  <a:lnTo>
                    <a:pt x="177" y="376"/>
                  </a:lnTo>
                  <a:lnTo>
                    <a:pt x="177" y="376"/>
                  </a:lnTo>
                  <a:lnTo>
                    <a:pt x="175" y="379"/>
                  </a:lnTo>
                  <a:lnTo>
                    <a:pt x="177" y="381"/>
                  </a:lnTo>
                  <a:lnTo>
                    <a:pt x="177" y="381"/>
                  </a:lnTo>
                  <a:lnTo>
                    <a:pt x="175" y="383"/>
                  </a:lnTo>
                  <a:lnTo>
                    <a:pt x="175" y="383"/>
                  </a:lnTo>
                  <a:lnTo>
                    <a:pt x="175" y="386"/>
                  </a:lnTo>
                  <a:lnTo>
                    <a:pt x="175" y="386"/>
                  </a:lnTo>
                  <a:lnTo>
                    <a:pt x="175" y="388"/>
                  </a:lnTo>
                  <a:lnTo>
                    <a:pt x="175" y="388"/>
                  </a:lnTo>
                  <a:lnTo>
                    <a:pt x="175" y="390"/>
                  </a:lnTo>
                  <a:lnTo>
                    <a:pt x="173" y="390"/>
                  </a:lnTo>
                  <a:lnTo>
                    <a:pt x="170" y="390"/>
                  </a:lnTo>
                  <a:lnTo>
                    <a:pt x="170" y="390"/>
                  </a:lnTo>
                  <a:lnTo>
                    <a:pt x="168" y="393"/>
                  </a:lnTo>
                  <a:lnTo>
                    <a:pt x="168" y="393"/>
                  </a:lnTo>
                  <a:lnTo>
                    <a:pt x="168" y="395"/>
                  </a:lnTo>
                  <a:lnTo>
                    <a:pt x="168" y="395"/>
                  </a:lnTo>
                  <a:lnTo>
                    <a:pt x="168" y="395"/>
                  </a:lnTo>
                  <a:lnTo>
                    <a:pt x="165" y="398"/>
                  </a:lnTo>
                  <a:lnTo>
                    <a:pt x="165" y="398"/>
                  </a:lnTo>
                  <a:lnTo>
                    <a:pt x="165" y="400"/>
                  </a:lnTo>
                  <a:lnTo>
                    <a:pt x="163" y="400"/>
                  </a:lnTo>
                  <a:lnTo>
                    <a:pt x="163" y="400"/>
                  </a:lnTo>
                  <a:lnTo>
                    <a:pt x="163" y="400"/>
                  </a:lnTo>
                  <a:lnTo>
                    <a:pt x="161" y="400"/>
                  </a:lnTo>
                  <a:lnTo>
                    <a:pt x="161" y="400"/>
                  </a:lnTo>
                  <a:lnTo>
                    <a:pt x="161" y="402"/>
                  </a:lnTo>
                  <a:lnTo>
                    <a:pt x="158" y="402"/>
                  </a:lnTo>
                  <a:lnTo>
                    <a:pt x="158" y="402"/>
                  </a:lnTo>
                  <a:lnTo>
                    <a:pt x="154" y="400"/>
                  </a:lnTo>
                  <a:lnTo>
                    <a:pt x="154" y="400"/>
                  </a:lnTo>
                  <a:lnTo>
                    <a:pt x="154" y="398"/>
                  </a:lnTo>
                  <a:lnTo>
                    <a:pt x="151" y="395"/>
                  </a:lnTo>
                  <a:lnTo>
                    <a:pt x="151" y="393"/>
                  </a:lnTo>
                  <a:lnTo>
                    <a:pt x="151" y="393"/>
                  </a:lnTo>
                  <a:lnTo>
                    <a:pt x="151" y="393"/>
                  </a:lnTo>
                  <a:lnTo>
                    <a:pt x="149" y="393"/>
                  </a:lnTo>
                  <a:lnTo>
                    <a:pt x="149" y="393"/>
                  </a:lnTo>
                  <a:lnTo>
                    <a:pt x="149" y="395"/>
                  </a:lnTo>
                  <a:lnTo>
                    <a:pt x="147" y="395"/>
                  </a:lnTo>
                  <a:lnTo>
                    <a:pt x="147" y="398"/>
                  </a:lnTo>
                  <a:lnTo>
                    <a:pt x="147" y="398"/>
                  </a:lnTo>
                  <a:lnTo>
                    <a:pt x="144" y="395"/>
                  </a:lnTo>
                  <a:lnTo>
                    <a:pt x="142" y="395"/>
                  </a:lnTo>
                  <a:lnTo>
                    <a:pt x="139" y="395"/>
                  </a:lnTo>
                  <a:lnTo>
                    <a:pt x="139" y="395"/>
                  </a:lnTo>
                  <a:lnTo>
                    <a:pt x="137" y="395"/>
                  </a:lnTo>
                  <a:lnTo>
                    <a:pt x="135" y="393"/>
                  </a:lnTo>
                  <a:lnTo>
                    <a:pt x="132" y="393"/>
                  </a:lnTo>
                  <a:lnTo>
                    <a:pt x="132" y="393"/>
                  </a:lnTo>
                  <a:lnTo>
                    <a:pt x="130" y="395"/>
                  </a:lnTo>
                  <a:lnTo>
                    <a:pt x="130" y="395"/>
                  </a:lnTo>
                  <a:lnTo>
                    <a:pt x="128" y="395"/>
                  </a:lnTo>
                  <a:lnTo>
                    <a:pt x="128" y="395"/>
                  </a:lnTo>
                  <a:lnTo>
                    <a:pt x="128" y="395"/>
                  </a:lnTo>
                  <a:lnTo>
                    <a:pt x="125" y="398"/>
                  </a:lnTo>
                  <a:lnTo>
                    <a:pt x="125" y="398"/>
                  </a:lnTo>
                  <a:lnTo>
                    <a:pt x="123" y="398"/>
                  </a:lnTo>
                  <a:lnTo>
                    <a:pt x="123" y="398"/>
                  </a:lnTo>
                  <a:lnTo>
                    <a:pt x="120" y="398"/>
                  </a:lnTo>
                  <a:lnTo>
                    <a:pt x="120" y="395"/>
                  </a:lnTo>
                  <a:lnTo>
                    <a:pt x="120" y="395"/>
                  </a:lnTo>
                  <a:lnTo>
                    <a:pt x="118" y="395"/>
                  </a:lnTo>
                  <a:lnTo>
                    <a:pt x="118" y="395"/>
                  </a:lnTo>
                  <a:lnTo>
                    <a:pt x="116" y="395"/>
                  </a:lnTo>
                  <a:lnTo>
                    <a:pt x="116" y="395"/>
                  </a:lnTo>
                  <a:lnTo>
                    <a:pt x="113" y="395"/>
                  </a:lnTo>
                  <a:lnTo>
                    <a:pt x="113" y="395"/>
                  </a:lnTo>
                  <a:lnTo>
                    <a:pt x="113" y="395"/>
                  </a:lnTo>
                  <a:lnTo>
                    <a:pt x="111" y="395"/>
                  </a:lnTo>
                  <a:lnTo>
                    <a:pt x="111" y="395"/>
                  </a:lnTo>
                  <a:lnTo>
                    <a:pt x="109" y="395"/>
                  </a:lnTo>
                  <a:lnTo>
                    <a:pt x="106" y="395"/>
                  </a:lnTo>
                  <a:lnTo>
                    <a:pt x="106" y="395"/>
                  </a:lnTo>
                  <a:lnTo>
                    <a:pt x="104" y="393"/>
                  </a:lnTo>
                  <a:lnTo>
                    <a:pt x="104" y="393"/>
                  </a:lnTo>
                  <a:lnTo>
                    <a:pt x="104" y="393"/>
                  </a:lnTo>
                  <a:lnTo>
                    <a:pt x="102" y="393"/>
                  </a:lnTo>
                  <a:lnTo>
                    <a:pt x="102" y="390"/>
                  </a:lnTo>
                  <a:lnTo>
                    <a:pt x="102" y="393"/>
                  </a:lnTo>
                  <a:lnTo>
                    <a:pt x="99" y="393"/>
                  </a:lnTo>
                  <a:lnTo>
                    <a:pt x="99" y="393"/>
                  </a:lnTo>
                  <a:lnTo>
                    <a:pt x="97" y="393"/>
                  </a:lnTo>
                  <a:lnTo>
                    <a:pt x="94" y="390"/>
                  </a:lnTo>
                  <a:lnTo>
                    <a:pt x="87" y="390"/>
                  </a:lnTo>
                  <a:lnTo>
                    <a:pt x="83" y="386"/>
                  </a:lnTo>
                  <a:lnTo>
                    <a:pt x="83" y="386"/>
                  </a:lnTo>
                  <a:lnTo>
                    <a:pt x="83" y="386"/>
                  </a:lnTo>
                  <a:lnTo>
                    <a:pt x="68" y="386"/>
                  </a:lnTo>
                  <a:lnTo>
                    <a:pt x="64" y="386"/>
                  </a:lnTo>
                  <a:lnTo>
                    <a:pt x="61" y="386"/>
                  </a:lnTo>
                  <a:lnTo>
                    <a:pt x="59" y="383"/>
                  </a:lnTo>
                  <a:lnTo>
                    <a:pt x="59" y="383"/>
                  </a:lnTo>
                  <a:lnTo>
                    <a:pt x="52" y="386"/>
                  </a:lnTo>
                  <a:lnTo>
                    <a:pt x="49" y="386"/>
                  </a:lnTo>
                  <a:lnTo>
                    <a:pt x="40" y="390"/>
                  </a:lnTo>
                  <a:lnTo>
                    <a:pt x="35" y="395"/>
                  </a:lnTo>
                  <a:lnTo>
                    <a:pt x="35" y="398"/>
                  </a:lnTo>
                  <a:lnTo>
                    <a:pt x="35" y="400"/>
                  </a:lnTo>
                  <a:lnTo>
                    <a:pt x="35" y="402"/>
                  </a:lnTo>
                  <a:lnTo>
                    <a:pt x="35" y="407"/>
                  </a:lnTo>
                  <a:lnTo>
                    <a:pt x="35" y="409"/>
                  </a:lnTo>
                  <a:lnTo>
                    <a:pt x="35" y="412"/>
                  </a:lnTo>
                  <a:lnTo>
                    <a:pt x="38" y="412"/>
                  </a:lnTo>
                  <a:lnTo>
                    <a:pt x="38" y="412"/>
                  </a:lnTo>
                  <a:lnTo>
                    <a:pt x="38" y="412"/>
                  </a:lnTo>
                  <a:lnTo>
                    <a:pt x="38" y="412"/>
                  </a:lnTo>
                  <a:lnTo>
                    <a:pt x="40" y="414"/>
                  </a:lnTo>
                  <a:lnTo>
                    <a:pt x="40" y="419"/>
                  </a:lnTo>
                  <a:lnTo>
                    <a:pt x="42" y="421"/>
                  </a:lnTo>
                  <a:lnTo>
                    <a:pt x="42" y="421"/>
                  </a:lnTo>
                  <a:lnTo>
                    <a:pt x="40" y="421"/>
                  </a:lnTo>
                  <a:lnTo>
                    <a:pt x="40" y="421"/>
                  </a:lnTo>
                  <a:lnTo>
                    <a:pt x="38" y="421"/>
                  </a:lnTo>
                  <a:lnTo>
                    <a:pt x="38" y="421"/>
                  </a:lnTo>
                  <a:lnTo>
                    <a:pt x="38" y="421"/>
                  </a:lnTo>
                  <a:lnTo>
                    <a:pt x="35" y="421"/>
                  </a:lnTo>
                  <a:lnTo>
                    <a:pt x="35" y="421"/>
                  </a:lnTo>
                  <a:lnTo>
                    <a:pt x="33" y="424"/>
                  </a:lnTo>
                  <a:lnTo>
                    <a:pt x="33" y="426"/>
                  </a:lnTo>
                  <a:lnTo>
                    <a:pt x="33" y="426"/>
                  </a:lnTo>
                  <a:lnTo>
                    <a:pt x="33" y="426"/>
                  </a:lnTo>
                  <a:lnTo>
                    <a:pt x="33" y="426"/>
                  </a:lnTo>
                  <a:lnTo>
                    <a:pt x="33" y="433"/>
                  </a:lnTo>
                  <a:lnTo>
                    <a:pt x="33" y="438"/>
                  </a:lnTo>
                  <a:lnTo>
                    <a:pt x="33" y="440"/>
                  </a:lnTo>
                  <a:lnTo>
                    <a:pt x="33" y="440"/>
                  </a:lnTo>
                  <a:lnTo>
                    <a:pt x="33" y="440"/>
                  </a:lnTo>
                  <a:lnTo>
                    <a:pt x="33" y="440"/>
                  </a:lnTo>
                  <a:lnTo>
                    <a:pt x="31" y="438"/>
                  </a:lnTo>
                  <a:lnTo>
                    <a:pt x="28" y="438"/>
                  </a:lnTo>
                  <a:lnTo>
                    <a:pt x="28" y="438"/>
                  </a:lnTo>
                  <a:lnTo>
                    <a:pt x="28" y="440"/>
                  </a:lnTo>
                  <a:lnTo>
                    <a:pt x="28" y="440"/>
                  </a:lnTo>
                  <a:lnTo>
                    <a:pt x="28" y="440"/>
                  </a:lnTo>
                  <a:lnTo>
                    <a:pt x="31" y="443"/>
                  </a:lnTo>
                  <a:lnTo>
                    <a:pt x="31" y="445"/>
                  </a:lnTo>
                  <a:lnTo>
                    <a:pt x="31" y="447"/>
                  </a:lnTo>
                  <a:lnTo>
                    <a:pt x="33" y="447"/>
                  </a:lnTo>
                  <a:lnTo>
                    <a:pt x="33" y="447"/>
                  </a:lnTo>
                  <a:lnTo>
                    <a:pt x="33" y="450"/>
                  </a:lnTo>
                  <a:lnTo>
                    <a:pt x="33" y="450"/>
                  </a:lnTo>
                  <a:lnTo>
                    <a:pt x="35" y="457"/>
                  </a:lnTo>
                  <a:lnTo>
                    <a:pt x="35" y="459"/>
                  </a:lnTo>
                  <a:lnTo>
                    <a:pt x="35" y="459"/>
                  </a:lnTo>
                  <a:lnTo>
                    <a:pt x="38" y="459"/>
                  </a:lnTo>
                  <a:lnTo>
                    <a:pt x="40" y="461"/>
                  </a:lnTo>
                  <a:lnTo>
                    <a:pt x="42" y="461"/>
                  </a:lnTo>
                  <a:lnTo>
                    <a:pt x="42" y="461"/>
                  </a:lnTo>
                  <a:lnTo>
                    <a:pt x="45" y="464"/>
                  </a:lnTo>
                  <a:lnTo>
                    <a:pt x="45" y="471"/>
                  </a:lnTo>
                  <a:lnTo>
                    <a:pt x="47" y="478"/>
                  </a:lnTo>
                  <a:lnTo>
                    <a:pt x="47" y="480"/>
                  </a:lnTo>
                  <a:lnTo>
                    <a:pt x="47" y="483"/>
                  </a:lnTo>
                  <a:lnTo>
                    <a:pt x="47" y="483"/>
                  </a:lnTo>
                  <a:lnTo>
                    <a:pt x="47" y="485"/>
                  </a:lnTo>
                  <a:lnTo>
                    <a:pt x="47" y="485"/>
                  </a:lnTo>
                  <a:lnTo>
                    <a:pt x="47" y="488"/>
                  </a:lnTo>
                  <a:lnTo>
                    <a:pt x="45" y="488"/>
                  </a:lnTo>
                  <a:lnTo>
                    <a:pt x="45" y="488"/>
                  </a:lnTo>
                  <a:lnTo>
                    <a:pt x="45" y="490"/>
                  </a:lnTo>
                  <a:lnTo>
                    <a:pt x="42" y="492"/>
                  </a:lnTo>
                  <a:lnTo>
                    <a:pt x="42" y="495"/>
                  </a:lnTo>
                  <a:lnTo>
                    <a:pt x="42" y="495"/>
                  </a:lnTo>
                  <a:lnTo>
                    <a:pt x="38" y="499"/>
                  </a:lnTo>
                  <a:lnTo>
                    <a:pt x="38" y="499"/>
                  </a:lnTo>
                  <a:lnTo>
                    <a:pt x="38" y="499"/>
                  </a:lnTo>
                  <a:lnTo>
                    <a:pt x="35" y="499"/>
                  </a:lnTo>
                  <a:lnTo>
                    <a:pt x="35" y="499"/>
                  </a:lnTo>
                  <a:lnTo>
                    <a:pt x="35" y="499"/>
                  </a:lnTo>
                  <a:lnTo>
                    <a:pt x="35" y="497"/>
                  </a:lnTo>
                  <a:lnTo>
                    <a:pt x="33" y="497"/>
                  </a:lnTo>
                  <a:lnTo>
                    <a:pt x="33" y="497"/>
                  </a:lnTo>
                  <a:lnTo>
                    <a:pt x="33" y="497"/>
                  </a:lnTo>
                  <a:lnTo>
                    <a:pt x="31" y="497"/>
                  </a:lnTo>
                  <a:lnTo>
                    <a:pt x="31" y="497"/>
                  </a:lnTo>
                  <a:lnTo>
                    <a:pt x="28" y="497"/>
                  </a:lnTo>
                  <a:lnTo>
                    <a:pt x="28" y="497"/>
                  </a:lnTo>
                  <a:lnTo>
                    <a:pt x="26" y="497"/>
                  </a:lnTo>
                  <a:lnTo>
                    <a:pt x="26" y="497"/>
                  </a:lnTo>
                  <a:lnTo>
                    <a:pt x="23" y="497"/>
                  </a:lnTo>
                  <a:lnTo>
                    <a:pt x="21" y="495"/>
                  </a:lnTo>
                  <a:lnTo>
                    <a:pt x="19" y="495"/>
                  </a:lnTo>
                  <a:lnTo>
                    <a:pt x="16" y="495"/>
                  </a:lnTo>
                  <a:lnTo>
                    <a:pt x="7" y="490"/>
                  </a:lnTo>
                  <a:lnTo>
                    <a:pt x="5" y="490"/>
                  </a:lnTo>
                  <a:lnTo>
                    <a:pt x="2" y="492"/>
                  </a:lnTo>
                  <a:lnTo>
                    <a:pt x="2" y="495"/>
                  </a:lnTo>
                  <a:lnTo>
                    <a:pt x="2" y="497"/>
                  </a:lnTo>
                  <a:lnTo>
                    <a:pt x="2" y="497"/>
                  </a:lnTo>
                  <a:lnTo>
                    <a:pt x="2" y="499"/>
                  </a:lnTo>
                  <a:lnTo>
                    <a:pt x="2" y="499"/>
                  </a:lnTo>
                  <a:lnTo>
                    <a:pt x="0" y="499"/>
                  </a:lnTo>
                  <a:lnTo>
                    <a:pt x="0" y="502"/>
                  </a:lnTo>
                  <a:lnTo>
                    <a:pt x="0" y="502"/>
                  </a:lnTo>
                  <a:lnTo>
                    <a:pt x="0" y="502"/>
                  </a:lnTo>
                  <a:lnTo>
                    <a:pt x="2" y="502"/>
                  </a:lnTo>
                  <a:lnTo>
                    <a:pt x="5" y="504"/>
                  </a:lnTo>
                  <a:lnTo>
                    <a:pt x="5" y="504"/>
                  </a:lnTo>
                  <a:lnTo>
                    <a:pt x="7" y="504"/>
                  </a:lnTo>
                  <a:lnTo>
                    <a:pt x="9" y="504"/>
                  </a:lnTo>
                  <a:lnTo>
                    <a:pt x="9" y="506"/>
                  </a:lnTo>
                  <a:lnTo>
                    <a:pt x="9" y="506"/>
                  </a:lnTo>
                  <a:lnTo>
                    <a:pt x="12" y="506"/>
                  </a:lnTo>
                  <a:lnTo>
                    <a:pt x="12" y="506"/>
                  </a:lnTo>
                  <a:lnTo>
                    <a:pt x="12" y="509"/>
                  </a:lnTo>
                  <a:lnTo>
                    <a:pt x="12" y="509"/>
                  </a:lnTo>
                  <a:lnTo>
                    <a:pt x="12" y="511"/>
                  </a:lnTo>
                  <a:lnTo>
                    <a:pt x="12" y="514"/>
                  </a:lnTo>
                  <a:lnTo>
                    <a:pt x="12" y="516"/>
                  </a:lnTo>
                  <a:lnTo>
                    <a:pt x="9" y="525"/>
                  </a:lnTo>
                  <a:lnTo>
                    <a:pt x="9" y="525"/>
                  </a:lnTo>
                  <a:lnTo>
                    <a:pt x="9" y="525"/>
                  </a:lnTo>
                  <a:lnTo>
                    <a:pt x="9" y="525"/>
                  </a:lnTo>
                  <a:lnTo>
                    <a:pt x="7" y="528"/>
                  </a:lnTo>
                  <a:lnTo>
                    <a:pt x="5" y="528"/>
                  </a:lnTo>
                  <a:lnTo>
                    <a:pt x="5" y="528"/>
                  </a:lnTo>
                  <a:lnTo>
                    <a:pt x="5" y="532"/>
                  </a:lnTo>
                  <a:lnTo>
                    <a:pt x="5" y="532"/>
                  </a:lnTo>
                  <a:lnTo>
                    <a:pt x="5" y="535"/>
                  </a:lnTo>
                  <a:lnTo>
                    <a:pt x="5" y="537"/>
                  </a:lnTo>
                  <a:lnTo>
                    <a:pt x="2" y="540"/>
                  </a:lnTo>
                  <a:lnTo>
                    <a:pt x="2" y="542"/>
                  </a:lnTo>
                  <a:lnTo>
                    <a:pt x="2" y="544"/>
                  </a:lnTo>
                  <a:lnTo>
                    <a:pt x="2" y="547"/>
                  </a:lnTo>
                  <a:lnTo>
                    <a:pt x="5" y="551"/>
                  </a:lnTo>
                  <a:lnTo>
                    <a:pt x="5" y="551"/>
                  </a:lnTo>
                  <a:lnTo>
                    <a:pt x="5" y="554"/>
                  </a:lnTo>
                  <a:lnTo>
                    <a:pt x="7" y="554"/>
                  </a:lnTo>
                  <a:lnTo>
                    <a:pt x="7" y="554"/>
                  </a:lnTo>
                  <a:lnTo>
                    <a:pt x="9" y="554"/>
                  </a:lnTo>
                  <a:lnTo>
                    <a:pt x="9" y="556"/>
                  </a:lnTo>
                  <a:lnTo>
                    <a:pt x="9" y="556"/>
                  </a:lnTo>
                  <a:lnTo>
                    <a:pt x="12" y="559"/>
                  </a:lnTo>
                  <a:lnTo>
                    <a:pt x="12" y="561"/>
                  </a:lnTo>
                  <a:lnTo>
                    <a:pt x="12" y="561"/>
                  </a:lnTo>
                  <a:lnTo>
                    <a:pt x="12" y="561"/>
                  </a:lnTo>
                  <a:lnTo>
                    <a:pt x="14" y="561"/>
                  </a:lnTo>
                  <a:lnTo>
                    <a:pt x="14" y="561"/>
                  </a:lnTo>
                  <a:lnTo>
                    <a:pt x="16" y="561"/>
                  </a:lnTo>
                  <a:lnTo>
                    <a:pt x="16" y="561"/>
                  </a:lnTo>
                  <a:lnTo>
                    <a:pt x="16" y="561"/>
                  </a:lnTo>
                  <a:lnTo>
                    <a:pt x="19" y="561"/>
                  </a:lnTo>
                  <a:lnTo>
                    <a:pt x="21" y="561"/>
                  </a:lnTo>
                  <a:lnTo>
                    <a:pt x="23" y="561"/>
                  </a:lnTo>
                  <a:lnTo>
                    <a:pt x="23" y="561"/>
                  </a:lnTo>
                  <a:lnTo>
                    <a:pt x="23" y="563"/>
                  </a:lnTo>
                  <a:lnTo>
                    <a:pt x="23" y="563"/>
                  </a:lnTo>
                  <a:lnTo>
                    <a:pt x="23" y="566"/>
                  </a:lnTo>
                  <a:lnTo>
                    <a:pt x="23" y="566"/>
                  </a:lnTo>
                  <a:lnTo>
                    <a:pt x="23" y="568"/>
                  </a:lnTo>
                  <a:lnTo>
                    <a:pt x="23" y="568"/>
                  </a:lnTo>
                  <a:lnTo>
                    <a:pt x="21" y="570"/>
                  </a:lnTo>
                  <a:lnTo>
                    <a:pt x="21" y="570"/>
                  </a:lnTo>
                  <a:lnTo>
                    <a:pt x="21" y="570"/>
                  </a:lnTo>
                  <a:lnTo>
                    <a:pt x="21" y="570"/>
                  </a:lnTo>
                  <a:lnTo>
                    <a:pt x="19" y="570"/>
                  </a:lnTo>
                  <a:lnTo>
                    <a:pt x="19" y="570"/>
                  </a:lnTo>
                  <a:lnTo>
                    <a:pt x="19" y="570"/>
                  </a:lnTo>
                  <a:lnTo>
                    <a:pt x="19" y="570"/>
                  </a:lnTo>
                  <a:lnTo>
                    <a:pt x="16" y="570"/>
                  </a:lnTo>
                  <a:lnTo>
                    <a:pt x="16" y="570"/>
                  </a:lnTo>
                  <a:lnTo>
                    <a:pt x="16" y="573"/>
                  </a:lnTo>
                  <a:lnTo>
                    <a:pt x="16" y="573"/>
                  </a:lnTo>
                  <a:lnTo>
                    <a:pt x="16" y="575"/>
                  </a:lnTo>
                  <a:lnTo>
                    <a:pt x="16" y="575"/>
                  </a:lnTo>
                  <a:lnTo>
                    <a:pt x="16" y="577"/>
                  </a:lnTo>
                  <a:lnTo>
                    <a:pt x="16" y="577"/>
                  </a:lnTo>
                  <a:lnTo>
                    <a:pt x="19" y="580"/>
                  </a:lnTo>
                  <a:lnTo>
                    <a:pt x="19" y="580"/>
                  </a:lnTo>
                  <a:lnTo>
                    <a:pt x="23" y="582"/>
                  </a:lnTo>
                  <a:lnTo>
                    <a:pt x="23" y="582"/>
                  </a:lnTo>
                  <a:lnTo>
                    <a:pt x="23" y="582"/>
                  </a:lnTo>
                  <a:lnTo>
                    <a:pt x="23" y="585"/>
                  </a:lnTo>
                  <a:lnTo>
                    <a:pt x="23" y="585"/>
                  </a:lnTo>
                  <a:lnTo>
                    <a:pt x="21" y="585"/>
                  </a:lnTo>
                  <a:lnTo>
                    <a:pt x="21" y="587"/>
                  </a:lnTo>
                  <a:lnTo>
                    <a:pt x="21" y="587"/>
                  </a:lnTo>
                  <a:lnTo>
                    <a:pt x="28" y="589"/>
                  </a:lnTo>
                  <a:lnTo>
                    <a:pt x="33" y="589"/>
                  </a:lnTo>
                  <a:lnTo>
                    <a:pt x="35" y="589"/>
                  </a:lnTo>
                  <a:lnTo>
                    <a:pt x="38" y="592"/>
                  </a:lnTo>
                  <a:lnTo>
                    <a:pt x="40" y="592"/>
                  </a:lnTo>
                  <a:lnTo>
                    <a:pt x="40" y="592"/>
                  </a:lnTo>
                  <a:lnTo>
                    <a:pt x="42" y="589"/>
                  </a:lnTo>
                  <a:lnTo>
                    <a:pt x="42" y="589"/>
                  </a:lnTo>
                  <a:lnTo>
                    <a:pt x="42" y="589"/>
                  </a:lnTo>
                  <a:lnTo>
                    <a:pt x="42" y="585"/>
                  </a:lnTo>
                  <a:lnTo>
                    <a:pt x="42" y="585"/>
                  </a:lnTo>
                  <a:lnTo>
                    <a:pt x="42" y="585"/>
                  </a:lnTo>
                  <a:lnTo>
                    <a:pt x="45" y="582"/>
                  </a:lnTo>
                  <a:lnTo>
                    <a:pt x="45" y="580"/>
                  </a:lnTo>
                  <a:lnTo>
                    <a:pt x="47" y="577"/>
                  </a:lnTo>
                  <a:lnTo>
                    <a:pt x="47" y="577"/>
                  </a:lnTo>
                  <a:lnTo>
                    <a:pt x="49" y="577"/>
                  </a:lnTo>
                  <a:lnTo>
                    <a:pt x="49" y="580"/>
                  </a:lnTo>
                  <a:lnTo>
                    <a:pt x="52" y="580"/>
                  </a:lnTo>
                  <a:lnTo>
                    <a:pt x="54" y="580"/>
                  </a:lnTo>
                  <a:lnTo>
                    <a:pt x="57" y="580"/>
                  </a:lnTo>
                  <a:lnTo>
                    <a:pt x="59" y="580"/>
                  </a:lnTo>
                  <a:lnTo>
                    <a:pt x="61" y="580"/>
                  </a:lnTo>
                  <a:lnTo>
                    <a:pt x="61" y="580"/>
                  </a:lnTo>
                  <a:lnTo>
                    <a:pt x="61" y="580"/>
                  </a:lnTo>
                  <a:lnTo>
                    <a:pt x="61" y="580"/>
                  </a:lnTo>
                  <a:lnTo>
                    <a:pt x="61" y="580"/>
                  </a:lnTo>
                  <a:lnTo>
                    <a:pt x="61" y="582"/>
                  </a:lnTo>
                  <a:lnTo>
                    <a:pt x="64" y="582"/>
                  </a:lnTo>
                  <a:lnTo>
                    <a:pt x="64" y="585"/>
                  </a:lnTo>
                  <a:lnTo>
                    <a:pt x="68" y="585"/>
                  </a:lnTo>
                  <a:lnTo>
                    <a:pt x="68" y="585"/>
                  </a:lnTo>
                  <a:lnTo>
                    <a:pt x="71" y="585"/>
                  </a:lnTo>
                  <a:lnTo>
                    <a:pt x="71" y="587"/>
                  </a:lnTo>
                  <a:lnTo>
                    <a:pt x="73" y="589"/>
                  </a:lnTo>
                  <a:lnTo>
                    <a:pt x="76" y="589"/>
                  </a:lnTo>
                  <a:lnTo>
                    <a:pt x="76" y="589"/>
                  </a:lnTo>
                  <a:lnTo>
                    <a:pt x="76" y="589"/>
                  </a:lnTo>
                  <a:lnTo>
                    <a:pt x="78" y="589"/>
                  </a:lnTo>
                  <a:lnTo>
                    <a:pt x="76" y="587"/>
                  </a:lnTo>
                  <a:lnTo>
                    <a:pt x="73" y="585"/>
                  </a:lnTo>
                  <a:lnTo>
                    <a:pt x="73" y="585"/>
                  </a:lnTo>
                  <a:lnTo>
                    <a:pt x="73" y="582"/>
                  </a:lnTo>
                  <a:lnTo>
                    <a:pt x="73" y="582"/>
                  </a:lnTo>
                  <a:lnTo>
                    <a:pt x="73" y="580"/>
                  </a:lnTo>
                  <a:lnTo>
                    <a:pt x="73" y="580"/>
                  </a:lnTo>
                  <a:lnTo>
                    <a:pt x="76" y="580"/>
                  </a:lnTo>
                  <a:lnTo>
                    <a:pt x="76" y="580"/>
                  </a:lnTo>
                  <a:lnTo>
                    <a:pt x="78" y="580"/>
                  </a:lnTo>
                  <a:lnTo>
                    <a:pt x="78" y="580"/>
                  </a:lnTo>
                  <a:lnTo>
                    <a:pt x="78" y="580"/>
                  </a:lnTo>
                  <a:lnTo>
                    <a:pt x="80" y="580"/>
                  </a:lnTo>
                  <a:lnTo>
                    <a:pt x="80" y="582"/>
                  </a:lnTo>
                  <a:lnTo>
                    <a:pt x="80" y="582"/>
                  </a:lnTo>
                  <a:lnTo>
                    <a:pt x="80" y="582"/>
                  </a:lnTo>
                  <a:lnTo>
                    <a:pt x="80" y="582"/>
                  </a:lnTo>
                  <a:lnTo>
                    <a:pt x="80" y="582"/>
                  </a:lnTo>
                  <a:lnTo>
                    <a:pt x="85" y="585"/>
                  </a:lnTo>
                  <a:lnTo>
                    <a:pt x="85" y="585"/>
                  </a:lnTo>
                  <a:lnTo>
                    <a:pt x="85" y="585"/>
                  </a:lnTo>
                  <a:lnTo>
                    <a:pt x="85" y="585"/>
                  </a:lnTo>
                  <a:lnTo>
                    <a:pt x="85" y="587"/>
                  </a:lnTo>
                  <a:lnTo>
                    <a:pt x="85" y="589"/>
                  </a:lnTo>
                  <a:lnTo>
                    <a:pt x="85" y="589"/>
                  </a:lnTo>
                  <a:lnTo>
                    <a:pt x="85" y="592"/>
                  </a:lnTo>
                  <a:lnTo>
                    <a:pt x="85" y="594"/>
                  </a:lnTo>
                  <a:lnTo>
                    <a:pt x="85" y="594"/>
                  </a:lnTo>
                  <a:lnTo>
                    <a:pt x="85" y="596"/>
                  </a:lnTo>
                  <a:lnTo>
                    <a:pt x="85" y="596"/>
                  </a:lnTo>
                  <a:lnTo>
                    <a:pt x="85" y="596"/>
                  </a:lnTo>
                  <a:lnTo>
                    <a:pt x="85" y="596"/>
                  </a:lnTo>
                  <a:lnTo>
                    <a:pt x="83" y="599"/>
                  </a:lnTo>
                  <a:lnTo>
                    <a:pt x="78" y="599"/>
                  </a:lnTo>
                  <a:lnTo>
                    <a:pt x="76" y="599"/>
                  </a:lnTo>
                  <a:lnTo>
                    <a:pt x="76" y="599"/>
                  </a:lnTo>
                  <a:lnTo>
                    <a:pt x="76" y="599"/>
                  </a:lnTo>
                  <a:lnTo>
                    <a:pt x="73" y="601"/>
                  </a:lnTo>
                  <a:lnTo>
                    <a:pt x="71" y="603"/>
                  </a:lnTo>
                  <a:lnTo>
                    <a:pt x="71" y="603"/>
                  </a:lnTo>
                  <a:lnTo>
                    <a:pt x="71" y="603"/>
                  </a:lnTo>
                  <a:lnTo>
                    <a:pt x="71" y="603"/>
                  </a:lnTo>
                  <a:lnTo>
                    <a:pt x="71" y="603"/>
                  </a:lnTo>
                  <a:lnTo>
                    <a:pt x="73" y="606"/>
                  </a:lnTo>
                  <a:lnTo>
                    <a:pt x="73" y="606"/>
                  </a:lnTo>
                  <a:lnTo>
                    <a:pt x="73" y="606"/>
                  </a:lnTo>
                  <a:lnTo>
                    <a:pt x="73" y="606"/>
                  </a:lnTo>
                  <a:lnTo>
                    <a:pt x="73" y="608"/>
                  </a:lnTo>
                  <a:lnTo>
                    <a:pt x="71" y="611"/>
                  </a:lnTo>
                  <a:lnTo>
                    <a:pt x="71" y="611"/>
                  </a:lnTo>
                  <a:lnTo>
                    <a:pt x="71" y="613"/>
                  </a:lnTo>
                  <a:lnTo>
                    <a:pt x="71" y="613"/>
                  </a:lnTo>
                  <a:lnTo>
                    <a:pt x="71" y="613"/>
                  </a:lnTo>
                  <a:lnTo>
                    <a:pt x="73" y="615"/>
                  </a:lnTo>
                  <a:lnTo>
                    <a:pt x="73" y="615"/>
                  </a:lnTo>
                  <a:lnTo>
                    <a:pt x="73" y="618"/>
                  </a:lnTo>
                  <a:lnTo>
                    <a:pt x="73" y="618"/>
                  </a:lnTo>
                  <a:lnTo>
                    <a:pt x="73" y="620"/>
                  </a:lnTo>
                  <a:lnTo>
                    <a:pt x="73" y="620"/>
                  </a:lnTo>
                  <a:lnTo>
                    <a:pt x="76" y="620"/>
                  </a:lnTo>
                  <a:lnTo>
                    <a:pt x="76" y="622"/>
                  </a:lnTo>
                  <a:lnTo>
                    <a:pt x="76" y="622"/>
                  </a:lnTo>
                  <a:lnTo>
                    <a:pt x="78" y="622"/>
                  </a:lnTo>
                  <a:lnTo>
                    <a:pt x="76" y="625"/>
                  </a:lnTo>
                  <a:lnTo>
                    <a:pt x="76" y="625"/>
                  </a:lnTo>
                  <a:lnTo>
                    <a:pt x="76" y="627"/>
                  </a:lnTo>
                  <a:lnTo>
                    <a:pt x="78" y="630"/>
                  </a:lnTo>
                  <a:lnTo>
                    <a:pt x="78" y="630"/>
                  </a:lnTo>
                  <a:lnTo>
                    <a:pt x="78" y="630"/>
                  </a:lnTo>
                  <a:lnTo>
                    <a:pt x="78" y="632"/>
                  </a:lnTo>
                  <a:lnTo>
                    <a:pt x="76" y="632"/>
                  </a:lnTo>
                  <a:lnTo>
                    <a:pt x="76" y="632"/>
                  </a:lnTo>
                  <a:lnTo>
                    <a:pt x="73" y="630"/>
                  </a:lnTo>
                  <a:lnTo>
                    <a:pt x="71" y="630"/>
                  </a:lnTo>
                  <a:lnTo>
                    <a:pt x="71" y="630"/>
                  </a:lnTo>
                  <a:lnTo>
                    <a:pt x="71" y="630"/>
                  </a:lnTo>
                  <a:lnTo>
                    <a:pt x="71" y="627"/>
                  </a:lnTo>
                  <a:lnTo>
                    <a:pt x="71" y="627"/>
                  </a:lnTo>
                  <a:lnTo>
                    <a:pt x="71" y="625"/>
                  </a:lnTo>
                  <a:lnTo>
                    <a:pt x="71" y="625"/>
                  </a:lnTo>
                  <a:lnTo>
                    <a:pt x="68" y="622"/>
                  </a:lnTo>
                  <a:lnTo>
                    <a:pt x="66" y="618"/>
                  </a:lnTo>
                  <a:lnTo>
                    <a:pt x="66" y="618"/>
                  </a:lnTo>
                  <a:lnTo>
                    <a:pt x="66" y="618"/>
                  </a:lnTo>
                  <a:lnTo>
                    <a:pt x="66" y="618"/>
                  </a:lnTo>
                  <a:lnTo>
                    <a:pt x="64" y="618"/>
                  </a:lnTo>
                  <a:lnTo>
                    <a:pt x="64" y="615"/>
                  </a:lnTo>
                  <a:lnTo>
                    <a:pt x="61" y="615"/>
                  </a:lnTo>
                  <a:lnTo>
                    <a:pt x="61" y="615"/>
                  </a:lnTo>
                  <a:lnTo>
                    <a:pt x="61" y="615"/>
                  </a:lnTo>
                  <a:lnTo>
                    <a:pt x="52" y="618"/>
                  </a:lnTo>
                  <a:lnTo>
                    <a:pt x="52" y="618"/>
                  </a:lnTo>
                  <a:lnTo>
                    <a:pt x="49" y="618"/>
                  </a:lnTo>
                  <a:lnTo>
                    <a:pt x="47" y="618"/>
                  </a:lnTo>
                  <a:lnTo>
                    <a:pt x="45" y="618"/>
                  </a:lnTo>
                  <a:lnTo>
                    <a:pt x="45" y="618"/>
                  </a:lnTo>
                  <a:lnTo>
                    <a:pt x="42" y="618"/>
                  </a:lnTo>
                  <a:lnTo>
                    <a:pt x="42" y="615"/>
                  </a:lnTo>
                  <a:lnTo>
                    <a:pt x="42" y="615"/>
                  </a:lnTo>
                  <a:lnTo>
                    <a:pt x="40" y="613"/>
                  </a:lnTo>
                  <a:lnTo>
                    <a:pt x="40" y="613"/>
                  </a:lnTo>
                  <a:lnTo>
                    <a:pt x="35" y="613"/>
                  </a:lnTo>
                  <a:lnTo>
                    <a:pt x="35" y="613"/>
                  </a:lnTo>
                  <a:lnTo>
                    <a:pt x="33" y="611"/>
                  </a:lnTo>
                  <a:lnTo>
                    <a:pt x="33" y="611"/>
                  </a:lnTo>
                  <a:lnTo>
                    <a:pt x="33" y="611"/>
                  </a:lnTo>
                  <a:lnTo>
                    <a:pt x="31" y="611"/>
                  </a:lnTo>
                  <a:lnTo>
                    <a:pt x="31" y="608"/>
                  </a:lnTo>
                  <a:lnTo>
                    <a:pt x="31" y="606"/>
                  </a:lnTo>
                  <a:lnTo>
                    <a:pt x="28" y="601"/>
                  </a:lnTo>
                  <a:lnTo>
                    <a:pt x="28" y="599"/>
                  </a:lnTo>
                  <a:lnTo>
                    <a:pt x="28" y="599"/>
                  </a:lnTo>
                  <a:lnTo>
                    <a:pt x="28" y="599"/>
                  </a:lnTo>
                  <a:lnTo>
                    <a:pt x="28" y="599"/>
                  </a:lnTo>
                  <a:lnTo>
                    <a:pt x="28" y="599"/>
                  </a:lnTo>
                  <a:lnTo>
                    <a:pt x="26" y="599"/>
                  </a:lnTo>
                  <a:lnTo>
                    <a:pt x="26" y="599"/>
                  </a:lnTo>
                  <a:lnTo>
                    <a:pt x="23" y="596"/>
                  </a:lnTo>
                  <a:lnTo>
                    <a:pt x="23" y="596"/>
                  </a:lnTo>
                  <a:lnTo>
                    <a:pt x="23" y="596"/>
                  </a:lnTo>
                  <a:lnTo>
                    <a:pt x="23" y="596"/>
                  </a:lnTo>
                  <a:lnTo>
                    <a:pt x="21" y="596"/>
                  </a:lnTo>
                  <a:lnTo>
                    <a:pt x="21" y="596"/>
                  </a:lnTo>
                  <a:lnTo>
                    <a:pt x="21" y="599"/>
                  </a:lnTo>
                  <a:lnTo>
                    <a:pt x="21" y="599"/>
                  </a:lnTo>
                  <a:lnTo>
                    <a:pt x="19" y="599"/>
                  </a:lnTo>
                  <a:lnTo>
                    <a:pt x="19" y="599"/>
                  </a:lnTo>
                  <a:lnTo>
                    <a:pt x="16" y="601"/>
                  </a:lnTo>
                  <a:lnTo>
                    <a:pt x="16" y="601"/>
                  </a:lnTo>
                  <a:lnTo>
                    <a:pt x="19" y="601"/>
                  </a:lnTo>
                  <a:lnTo>
                    <a:pt x="23" y="608"/>
                  </a:lnTo>
                  <a:lnTo>
                    <a:pt x="26" y="611"/>
                  </a:lnTo>
                  <a:lnTo>
                    <a:pt x="26" y="611"/>
                  </a:lnTo>
                  <a:lnTo>
                    <a:pt x="26" y="613"/>
                  </a:lnTo>
                  <a:lnTo>
                    <a:pt x="26" y="613"/>
                  </a:lnTo>
                  <a:lnTo>
                    <a:pt x="26" y="613"/>
                  </a:lnTo>
                  <a:lnTo>
                    <a:pt x="23" y="615"/>
                  </a:lnTo>
                  <a:lnTo>
                    <a:pt x="26" y="618"/>
                  </a:lnTo>
                  <a:lnTo>
                    <a:pt x="26" y="618"/>
                  </a:lnTo>
                  <a:lnTo>
                    <a:pt x="26" y="618"/>
                  </a:lnTo>
                  <a:lnTo>
                    <a:pt x="26" y="620"/>
                  </a:lnTo>
                  <a:lnTo>
                    <a:pt x="28" y="620"/>
                  </a:lnTo>
                  <a:lnTo>
                    <a:pt x="31" y="622"/>
                  </a:lnTo>
                  <a:lnTo>
                    <a:pt x="31" y="625"/>
                  </a:lnTo>
                  <a:lnTo>
                    <a:pt x="33" y="627"/>
                  </a:lnTo>
                  <a:lnTo>
                    <a:pt x="33" y="627"/>
                  </a:lnTo>
                  <a:lnTo>
                    <a:pt x="33" y="630"/>
                  </a:lnTo>
                  <a:lnTo>
                    <a:pt x="33" y="630"/>
                  </a:lnTo>
                  <a:lnTo>
                    <a:pt x="33" y="630"/>
                  </a:lnTo>
                  <a:lnTo>
                    <a:pt x="33" y="632"/>
                  </a:lnTo>
                  <a:lnTo>
                    <a:pt x="33" y="632"/>
                  </a:lnTo>
                  <a:lnTo>
                    <a:pt x="33" y="632"/>
                  </a:lnTo>
                  <a:lnTo>
                    <a:pt x="31" y="632"/>
                  </a:lnTo>
                  <a:lnTo>
                    <a:pt x="31" y="634"/>
                  </a:lnTo>
                  <a:lnTo>
                    <a:pt x="31" y="634"/>
                  </a:lnTo>
                  <a:lnTo>
                    <a:pt x="31" y="634"/>
                  </a:lnTo>
                  <a:lnTo>
                    <a:pt x="31" y="637"/>
                  </a:lnTo>
                  <a:lnTo>
                    <a:pt x="28" y="637"/>
                  </a:lnTo>
                  <a:lnTo>
                    <a:pt x="28" y="639"/>
                  </a:lnTo>
                  <a:lnTo>
                    <a:pt x="28" y="639"/>
                  </a:lnTo>
                  <a:lnTo>
                    <a:pt x="28" y="641"/>
                  </a:lnTo>
                  <a:lnTo>
                    <a:pt x="28" y="644"/>
                  </a:lnTo>
                  <a:lnTo>
                    <a:pt x="28" y="646"/>
                  </a:lnTo>
                  <a:lnTo>
                    <a:pt x="28" y="648"/>
                  </a:lnTo>
                  <a:lnTo>
                    <a:pt x="28" y="648"/>
                  </a:lnTo>
                  <a:lnTo>
                    <a:pt x="31" y="648"/>
                  </a:lnTo>
                  <a:lnTo>
                    <a:pt x="31" y="646"/>
                  </a:lnTo>
                  <a:lnTo>
                    <a:pt x="31" y="646"/>
                  </a:lnTo>
                  <a:lnTo>
                    <a:pt x="31" y="644"/>
                  </a:lnTo>
                  <a:lnTo>
                    <a:pt x="31" y="644"/>
                  </a:lnTo>
                  <a:lnTo>
                    <a:pt x="31" y="644"/>
                  </a:lnTo>
                  <a:lnTo>
                    <a:pt x="33" y="644"/>
                  </a:lnTo>
                  <a:lnTo>
                    <a:pt x="33" y="644"/>
                  </a:lnTo>
                  <a:lnTo>
                    <a:pt x="33" y="646"/>
                  </a:lnTo>
                  <a:lnTo>
                    <a:pt x="33" y="646"/>
                  </a:lnTo>
                  <a:lnTo>
                    <a:pt x="35" y="648"/>
                  </a:lnTo>
                  <a:lnTo>
                    <a:pt x="35" y="648"/>
                  </a:lnTo>
                  <a:lnTo>
                    <a:pt x="38" y="648"/>
                  </a:lnTo>
                  <a:lnTo>
                    <a:pt x="38" y="648"/>
                  </a:lnTo>
                  <a:lnTo>
                    <a:pt x="38" y="648"/>
                  </a:lnTo>
                  <a:lnTo>
                    <a:pt x="38" y="646"/>
                  </a:lnTo>
                  <a:lnTo>
                    <a:pt x="40" y="646"/>
                  </a:lnTo>
                  <a:lnTo>
                    <a:pt x="40" y="646"/>
                  </a:lnTo>
                  <a:lnTo>
                    <a:pt x="40" y="646"/>
                  </a:lnTo>
                  <a:lnTo>
                    <a:pt x="42" y="646"/>
                  </a:lnTo>
                  <a:lnTo>
                    <a:pt x="45" y="646"/>
                  </a:lnTo>
                  <a:lnTo>
                    <a:pt x="45" y="646"/>
                  </a:lnTo>
                  <a:lnTo>
                    <a:pt x="47" y="646"/>
                  </a:lnTo>
                  <a:lnTo>
                    <a:pt x="47" y="646"/>
                  </a:lnTo>
                  <a:lnTo>
                    <a:pt x="47" y="644"/>
                  </a:lnTo>
                  <a:lnTo>
                    <a:pt x="47" y="644"/>
                  </a:lnTo>
                  <a:lnTo>
                    <a:pt x="47" y="641"/>
                  </a:lnTo>
                  <a:lnTo>
                    <a:pt x="47" y="641"/>
                  </a:lnTo>
                  <a:lnTo>
                    <a:pt x="47" y="639"/>
                  </a:lnTo>
                  <a:lnTo>
                    <a:pt x="47" y="639"/>
                  </a:lnTo>
                  <a:lnTo>
                    <a:pt x="47" y="637"/>
                  </a:lnTo>
                  <a:lnTo>
                    <a:pt x="45" y="637"/>
                  </a:lnTo>
                  <a:lnTo>
                    <a:pt x="45" y="637"/>
                  </a:lnTo>
                  <a:lnTo>
                    <a:pt x="45" y="637"/>
                  </a:lnTo>
                  <a:lnTo>
                    <a:pt x="45" y="637"/>
                  </a:lnTo>
                  <a:lnTo>
                    <a:pt x="45" y="634"/>
                  </a:lnTo>
                  <a:lnTo>
                    <a:pt x="45" y="634"/>
                  </a:lnTo>
                  <a:lnTo>
                    <a:pt x="47" y="634"/>
                  </a:lnTo>
                  <a:lnTo>
                    <a:pt x="47" y="634"/>
                  </a:lnTo>
                  <a:lnTo>
                    <a:pt x="47" y="634"/>
                  </a:lnTo>
                  <a:lnTo>
                    <a:pt x="47" y="632"/>
                  </a:lnTo>
                  <a:lnTo>
                    <a:pt x="47" y="632"/>
                  </a:lnTo>
                  <a:lnTo>
                    <a:pt x="47" y="632"/>
                  </a:lnTo>
                  <a:lnTo>
                    <a:pt x="47" y="632"/>
                  </a:lnTo>
                  <a:lnTo>
                    <a:pt x="47" y="632"/>
                  </a:lnTo>
                  <a:lnTo>
                    <a:pt x="47" y="630"/>
                  </a:lnTo>
                  <a:lnTo>
                    <a:pt x="47" y="630"/>
                  </a:lnTo>
                  <a:lnTo>
                    <a:pt x="47" y="630"/>
                  </a:lnTo>
                  <a:lnTo>
                    <a:pt x="49" y="630"/>
                  </a:lnTo>
                  <a:lnTo>
                    <a:pt x="49" y="630"/>
                  </a:lnTo>
                  <a:lnTo>
                    <a:pt x="49" y="630"/>
                  </a:lnTo>
                  <a:lnTo>
                    <a:pt x="49" y="630"/>
                  </a:lnTo>
                  <a:lnTo>
                    <a:pt x="49" y="632"/>
                  </a:lnTo>
                  <a:lnTo>
                    <a:pt x="49" y="632"/>
                  </a:lnTo>
                  <a:lnTo>
                    <a:pt x="49" y="634"/>
                  </a:lnTo>
                  <a:lnTo>
                    <a:pt x="52" y="634"/>
                  </a:lnTo>
                  <a:lnTo>
                    <a:pt x="54" y="632"/>
                  </a:lnTo>
                  <a:lnTo>
                    <a:pt x="54" y="632"/>
                  </a:lnTo>
                  <a:lnTo>
                    <a:pt x="54" y="632"/>
                  </a:lnTo>
                  <a:lnTo>
                    <a:pt x="57" y="632"/>
                  </a:lnTo>
                  <a:lnTo>
                    <a:pt x="57" y="634"/>
                  </a:lnTo>
                  <a:lnTo>
                    <a:pt x="59" y="634"/>
                  </a:lnTo>
                  <a:lnTo>
                    <a:pt x="61" y="634"/>
                  </a:lnTo>
                  <a:lnTo>
                    <a:pt x="61" y="634"/>
                  </a:lnTo>
                  <a:lnTo>
                    <a:pt x="64" y="634"/>
                  </a:lnTo>
                  <a:lnTo>
                    <a:pt x="64" y="637"/>
                  </a:lnTo>
                  <a:lnTo>
                    <a:pt x="66" y="637"/>
                  </a:lnTo>
                  <a:lnTo>
                    <a:pt x="66" y="637"/>
                  </a:lnTo>
                  <a:lnTo>
                    <a:pt x="68" y="637"/>
                  </a:lnTo>
                  <a:lnTo>
                    <a:pt x="68" y="637"/>
                  </a:lnTo>
                  <a:lnTo>
                    <a:pt x="71" y="637"/>
                  </a:lnTo>
                  <a:lnTo>
                    <a:pt x="73" y="637"/>
                  </a:lnTo>
                  <a:lnTo>
                    <a:pt x="76" y="637"/>
                  </a:lnTo>
                  <a:lnTo>
                    <a:pt x="78" y="637"/>
                  </a:lnTo>
                  <a:lnTo>
                    <a:pt x="78" y="637"/>
                  </a:lnTo>
                  <a:lnTo>
                    <a:pt x="78" y="639"/>
                  </a:lnTo>
                  <a:lnTo>
                    <a:pt x="78" y="639"/>
                  </a:lnTo>
                  <a:lnTo>
                    <a:pt x="78" y="641"/>
                  </a:lnTo>
                  <a:lnTo>
                    <a:pt x="80" y="641"/>
                  </a:lnTo>
                  <a:lnTo>
                    <a:pt x="80" y="641"/>
                  </a:lnTo>
                  <a:lnTo>
                    <a:pt x="80" y="644"/>
                  </a:lnTo>
                  <a:lnTo>
                    <a:pt x="83" y="644"/>
                  </a:lnTo>
                  <a:lnTo>
                    <a:pt x="83" y="648"/>
                  </a:lnTo>
                  <a:lnTo>
                    <a:pt x="83" y="648"/>
                  </a:lnTo>
                  <a:lnTo>
                    <a:pt x="83" y="651"/>
                  </a:lnTo>
                  <a:lnTo>
                    <a:pt x="83" y="653"/>
                  </a:lnTo>
                  <a:lnTo>
                    <a:pt x="83" y="653"/>
                  </a:lnTo>
                  <a:lnTo>
                    <a:pt x="85" y="653"/>
                  </a:lnTo>
                  <a:lnTo>
                    <a:pt x="85" y="653"/>
                  </a:lnTo>
                  <a:lnTo>
                    <a:pt x="85" y="653"/>
                  </a:lnTo>
                  <a:lnTo>
                    <a:pt x="87" y="653"/>
                  </a:lnTo>
                  <a:lnTo>
                    <a:pt x="90" y="653"/>
                  </a:lnTo>
                  <a:lnTo>
                    <a:pt x="90" y="653"/>
                  </a:lnTo>
                  <a:lnTo>
                    <a:pt x="92" y="651"/>
                  </a:lnTo>
                  <a:lnTo>
                    <a:pt x="94" y="648"/>
                  </a:lnTo>
                  <a:lnTo>
                    <a:pt x="97" y="648"/>
                  </a:lnTo>
                  <a:lnTo>
                    <a:pt x="99" y="648"/>
                  </a:lnTo>
                  <a:lnTo>
                    <a:pt x="99" y="648"/>
                  </a:lnTo>
                  <a:lnTo>
                    <a:pt x="102" y="648"/>
                  </a:lnTo>
                  <a:lnTo>
                    <a:pt x="99" y="648"/>
                  </a:lnTo>
                  <a:lnTo>
                    <a:pt x="99" y="646"/>
                  </a:lnTo>
                  <a:lnTo>
                    <a:pt x="99" y="646"/>
                  </a:lnTo>
                  <a:lnTo>
                    <a:pt x="102" y="646"/>
                  </a:lnTo>
                  <a:lnTo>
                    <a:pt x="102" y="644"/>
                  </a:lnTo>
                  <a:lnTo>
                    <a:pt x="102" y="644"/>
                  </a:lnTo>
                  <a:lnTo>
                    <a:pt x="104" y="644"/>
                  </a:lnTo>
                  <a:lnTo>
                    <a:pt x="106" y="644"/>
                  </a:lnTo>
                  <a:lnTo>
                    <a:pt x="106" y="644"/>
                  </a:lnTo>
                  <a:lnTo>
                    <a:pt x="106" y="646"/>
                  </a:lnTo>
                  <a:lnTo>
                    <a:pt x="109" y="646"/>
                  </a:lnTo>
                  <a:lnTo>
                    <a:pt x="109" y="646"/>
                  </a:lnTo>
                  <a:lnTo>
                    <a:pt x="109" y="646"/>
                  </a:lnTo>
                  <a:lnTo>
                    <a:pt x="109" y="646"/>
                  </a:lnTo>
                  <a:lnTo>
                    <a:pt x="111" y="644"/>
                  </a:lnTo>
                  <a:lnTo>
                    <a:pt x="111" y="644"/>
                  </a:lnTo>
                  <a:lnTo>
                    <a:pt x="111" y="641"/>
                  </a:lnTo>
                  <a:lnTo>
                    <a:pt x="111" y="641"/>
                  </a:lnTo>
                  <a:lnTo>
                    <a:pt x="113" y="641"/>
                  </a:lnTo>
                  <a:lnTo>
                    <a:pt x="116" y="639"/>
                  </a:lnTo>
                  <a:lnTo>
                    <a:pt x="116" y="639"/>
                  </a:lnTo>
                  <a:lnTo>
                    <a:pt x="116" y="639"/>
                  </a:lnTo>
                  <a:lnTo>
                    <a:pt x="118" y="637"/>
                  </a:lnTo>
                  <a:lnTo>
                    <a:pt x="118" y="637"/>
                  </a:lnTo>
                  <a:lnTo>
                    <a:pt x="120" y="634"/>
                  </a:lnTo>
                  <a:lnTo>
                    <a:pt x="123" y="634"/>
                  </a:lnTo>
                  <a:lnTo>
                    <a:pt x="123" y="634"/>
                  </a:lnTo>
                  <a:lnTo>
                    <a:pt x="123" y="632"/>
                  </a:lnTo>
                  <a:lnTo>
                    <a:pt x="123" y="632"/>
                  </a:lnTo>
                  <a:lnTo>
                    <a:pt x="123" y="632"/>
                  </a:lnTo>
                  <a:lnTo>
                    <a:pt x="123" y="630"/>
                  </a:lnTo>
                  <a:lnTo>
                    <a:pt x="120" y="630"/>
                  </a:lnTo>
                  <a:lnTo>
                    <a:pt x="120" y="630"/>
                  </a:lnTo>
                  <a:lnTo>
                    <a:pt x="120" y="627"/>
                  </a:lnTo>
                  <a:lnTo>
                    <a:pt x="120" y="627"/>
                  </a:lnTo>
                  <a:lnTo>
                    <a:pt x="120" y="627"/>
                  </a:lnTo>
                  <a:lnTo>
                    <a:pt x="123" y="625"/>
                  </a:lnTo>
                  <a:lnTo>
                    <a:pt x="123" y="625"/>
                  </a:lnTo>
                  <a:lnTo>
                    <a:pt x="123" y="625"/>
                  </a:lnTo>
                  <a:lnTo>
                    <a:pt x="125" y="627"/>
                  </a:lnTo>
                  <a:lnTo>
                    <a:pt x="128" y="627"/>
                  </a:lnTo>
                  <a:lnTo>
                    <a:pt x="130" y="627"/>
                  </a:lnTo>
                  <a:lnTo>
                    <a:pt x="130" y="627"/>
                  </a:lnTo>
                  <a:lnTo>
                    <a:pt x="130" y="627"/>
                  </a:lnTo>
                  <a:lnTo>
                    <a:pt x="132" y="627"/>
                  </a:lnTo>
                  <a:lnTo>
                    <a:pt x="132" y="627"/>
                  </a:lnTo>
                  <a:lnTo>
                    <a:pt x="135" y="627"/>
                  </a:lnTo>
                  <a:lnTo>
                    <a:pt x="135" y="627"/>
                  </a:lnTo>
                  <a:lnTo>
                    <a:pt x="135" y="627"/>
                  </a:lnTo>
                  <a:lnTo>
                    <a:pt x="137" y="625"/>
                  </a:lnTo>
                  <a:lnTo>
                    <a:pt x="137" y="625"/>
                  </a:lnTo>
                  <a:lnTo>
                    <a:pt x="137" y="625"/>
                  </a:lnTo>
                  <a:lnTo>
                    <a:pt x="139" y="622"/>
                  </a:lnTo>
                  <a:lnTo>
                    <a:pt x="139" y="622"/>
                  </a:lnTo>
                  <a:lnTo>
                    <a:pt x="139" y="622"/>
                  </a:lnTo>
                  <a:lnTo>
                    <a:pt x="139" y="622"/>
                  </a:lnTo>
                  <a:lnTo>
                    <a:pt x="139" y="625"/>
                  </a:lnTo>
                  <a:lnTo>
                    <a:pt x="139" y="625"/>
                  </a:lnTo>
                  <a:lnTo>
                    <a:pt x="139" y="627"/>
                  </a:lnTo>
                  <a:lnTo>
                    <a:pt x="139" y="627"/>
                  </a:lnTo>
                  <a:lnTo>
                    <a:pt x="139" y="630"/>
                  </a:lnTo>
                  <a:lnTo>
                    <a:pt x="139" y="630"/>
                  </a:lnTo>
                  <a:lnTo>
                    <a:pt x="137" y="632"/>
                  </a:lnTo>
                  <a:lnTo>
                    <a:pt x="137" y="632"/>
                  </a:lnTo>
                  <a:lnTo>
                    <a:pt x="137" y="632"/>
                  </a:lnTo>
                  <a:lnTo>
                    <a:pt x="137" y="634"/>
                  </a:lnTo>
                  <a:lnTo>
                    <a:pt x="137" y="637"/>
                  </a:lnTo>
                  <a:lnTo>
                    <a:pt x="137" y="637"/>
                  </a:lnTo>
                  <a:lnTo>
                    <a:pt x="137" y="639"/>
                  </a:lnTo>
                  <a:lnTo>
                    <a:pt x="137" y="639"/>
                  </a:lnTo>
                  <a:lnTo>
                    <a:pt x="139" y="639"/>
                  </a:lnTo>
                  <a:lnTo>
                    <a:pt x="139" y="637"/>
                  </a:lnTo>
                  <a:lnTo>
                    <a:pt x="142" y="634"/>
                  </a:lnTo>
                  <a:lnTo>
                    <a:pt x="142" y="634"/>
                  </a:lnTo>
                  <a:lnTo>
                    <a:pt x="144" y="634"/>
                  </a:lnTo>
                  <a:lnTo>
                    <a:pt x="144" y="634"/>
                  </a:lnTo>
                  <a:lnTo>
                    <a:pt x="147" y="634"/>
                  </a:lnTo>
                  <a:lnTo>
                    <a:pt x="147" y="634"/>
                  </a:lnTo>
                  <a:lnTo>
                    <a:pt x="147" y="634"/>
                  </a:lnTo>
                  <a:lnTo>
                    <a:pt x="151" y="632"/>
                  </a:lnTo>
                  <a:lnTo>
                    <a:pt x="156" y="634"/>
                  </a:lnTo>
                  <a:lnTo>
                    <a:pt x="158" y="639"/>
                  </a:lnTo>
                  <a:lnTo>
                    <a:pt x="158" y="641"/>
                  </a:lnTo>
                  <a:lnTo>
                    <a:pt x="158" y="641"/>
                  </a:lnTo>
                  <a:lnTo>
                    <a:pt x="158" y="644"/>
                  </a:lnTo>
                  <a:lnTo>
                    <a:pt x="156" y="646"/>
                  </a:lnTo>
                  <a:lnTo>
                    <a:pt x="156" y="648"/>
                  </a:lnTo>
                  <a:lnTo>
                    <a:pt x="156" y="648"/>
                  </a:lnTo>
                  <a:lnTo>
                    <a:pt x="158" y="651"/>
                  </a:lnTo>
                  <a:lnTo>
                    <a:pt x="158" y="651"/>
                  </a:lnTo>
                  <a:lnTo>
                    <a:pt x="158" y="653"/>
                  </a:lnTo>
                  <a:lnTo>
                    <a:pt x="158" y="653"/>
                  </a:lnTo>
                  <a:lnTo>
                    <a:pt x="158" y="653"/>
                  </a:lnTo>
                  <a:lnTo>
                    <a:pt x="158" y="656"/>
                  </a:lnTo>
                  <a:lnTo>
                    <a:pt x="156" y="656"/>
                  </a:lnTo>
                  <a:lnTo>
                    <a:pt x="154" y="653"/>
                  </a:lnTo>
                  <a:lnTo>
                    <a:pt x="154" y="653"/>
                  </a:lnTo>
                  <a:lnTo>
                    <a:pt x="154" y="656"/>
                  </a:lnTo>
                  <a:lnTo>
                    <a:pt x="154" y="656"/>
                  </a:lnTo>
                  <a:lnTo>
                    <a:pt x="154" y="658"/>
                  </a:lnTo>
                  <a:lnTo>
                    <a:pt x="154" y="658"/>
                  </a:lnTo>
                  <a:lnTo>
                    <a:pt x="156" y="660"/>
                  </a:lnTo>
                  <a:lnTo>
                    <a:pt x="156" y="660"/>
                  </a:lnTo>
                  <a:lnTo>
                    <a:pt x="158" y="658"/>
                  </a:lnTo>
                  <a:lnTo>
                    <a:pt x="158" y="658"/>
                  </a:lnTo>
                  <a:lnTo>
                    <a:pt x="161" y="658"/>
                  </a:lnTo>
                  <a:lnTo>
                    <a:pt x="161" y="658"/>
                  </a:lnTo>
                  <a:lnTo>
                    <a:pt x="163" y="660"/>
                  </a:lnTo>
                  <a:lnTo>
                    <a:pt x="165" y="665"/>
                  </a:lnTo>
                  <a:lnTo>
                    <a:pt x="168" y="665"/>
                  </a:lnTo>
                  <a:lnTo>
                    <a:pt x="168" y="665"/>
                  </a:lnTo>
                  <a:lnTo>
                    <a:pt x="168" y="665"/>
                  </a:lnTo>
                  <a:lnTo>
                    <a:pt x="170" y="665"/>
                  </a:lnTo>
                  <a:lnTo>
                    <a:pt x="170" y="665"/>
                  </a:lnTo>
                  <a:lnTo>
                    <a:pt x="173" y="667"/>
                  </a:lnTo>
                  <a:lnTo>
                    <a:pt x="175" y="667"/>
                  </a:lnTo>
                  <a:lnTo>
                    <a:pt x="177" y="667"/>
                  </a:lnTo>
                  <a:lnTo>
                    <a:pt x="177" y="667"/>
                  </a:lnTo>
                  <a:lnTo>
                    <a:pt x="180" y="667"/>
                  </a:lnTo>
                  <a:lnTo>
                    <a:pt x="180" y="665"/>
                  </a:lnTo>
                  <a:lnTo>
                    <a:pt x="182" y="665"/>
                  </a:lnTo>
                  <a:lnTo>
                    <a:pt x="182" y="665"/>
                  </a:lnTo>
                  <a:lnTo>
                    <a:pt x="182" y="665"/>
                  </a:lnTo>
                  <a:lnTo>
                    <a:pt x="184" y="667"/>
                  </a:lnTo>
                  <a:lnTo>
                    <a:pt x="184" y="667"/>
                  </a:lnTo>
                  <a:lnTo>
                    <a:pt x="184" y="667"/>
                  </a:lnTo>
                  <a:lnTo>
                    <a:pt x="187" y="667"/>
                  </a:lnTo>
                  <a:lnTo>
                    <a:pt x="187" y="667"/>
                  </a:lnTo>
                  <a:lnTo>
                    <a:pt x="189" y="667"/>
                  </a:lnTo>
                  <a:lnTo>
                    <a:pt x="189" y="667"/>
                  </a:lnTo>
                  <a:lnTo>
                    <a:pt x="189" y="667"/>
                  </a:lnTo>
                  <a:lnTo>
                    <a:pt x="189" y="667"/>
                  </a:lnTo>
                  <a:lnTo>
                    <a:pt x="189" y="670"/>
                  </a:lnTo>
                  <a:lnTo>
                    <a:pt x="189" y="672"/>
                  </a:lnTo>
                  <a:lnTo>
                    <a:pt x="189" y="672"/>
                  </a:lnTo>
                  <a:lnTo>
                    <a:pt x="189" y="675"/>
                  </a:lnTo>
                  <a:lnTo>
                    <a:pt x="189" y="677"/>
                  </a:lnTo>
                  <a:lnTo>
                    <a:pt x="189" y="677"/>
                  </a:lnTo>
                  <a:lnTo>
                    <a:pt x="189" y="679"/>
                  </a:lnTo>
                  <a:lnTo>
                    <a:pt x="189" y="679"/>
                  </a:lnTo>
                  <a:lnTo>
                    <a:pt x="189" y="682"/>
                  </a:lnTo>
                  <a:lnTo>
                    <a:pt x="189" y="682"/>
                  </a:lnTo>
                  <a:lnTo>
                    <a:pt x="189" y="689"/>
                  </a:lnTo>
                  <a:lnTo>
                    <a:pt x="189" y="689"/>
                  </a:lnTo>
                  <a:lnTo>
                    <a:pt x="189" y="689"/>
                  </a:lnTo>
                  <a:lnTo>
                    <a:pt x="187" y="689"/>
                  </a:lnTo>
                  <a:lnTo>
                    <a:pt x="187" y="691"/>
                  </a:lnTo>
                  <a:lnTo>
                    <a:pt x="187" y="691"/>
                  </a:lnTo>
                  <a:lnTo>
                    <a:pt x="187" y="691"/>
                  </a:lnTo>
                  <a:lnTo>
                    <a:pt x="187" y="693"/>
                  </a:lnTo>
                  <a:lnTo>
                    <a:pt x="189" y="693"/>
                  </a:lnTo>
                  <a:lnTo>
                    <a:pt x="189" y="693"/>
                  </a:lnTo>
                  <a:lnTo>
                    <a:pt x="189" y="696"/>
                  </a:lnTo>
                  <a:lnTo>
                    <a:pt x="189" y="696"/>
                  </a:lnTo>
                  <a:lnTo>
                    <a:pt x="192" y="698"/>
                  </a:lnTo>
                  <a:lnTo>
                    <a:pt x="192" y="698"/>
                  </a:lnTo>
                  <a:lnTo>
                    <a:pt x="192" y="698"/>
                  </a:lnTo>
                  <a:lnTo>
                    <a:pt x="194" y="698"/>
                  </a:lnTo>
                  <a:lnTo>
                    <a:pt x="194" y="698"/>
                  </a:lnTo>
                  <a:lnTo>
                    <a:pt x="196" y="698"/>
                  </a:lnTo>
                  <a:lnTo>
                    <a:pt x="196" y="698"/>
                  </a:lnTo>
                  <a:lnTo>
                    <a:pt x="196" y="698"/>
                  </a:lnTo>
                  <a:lnTo>
                    <a:pt x="199" y="698"/>
                  </a:lnTo>
                  <a:lnTo>
                    <a:pt x="199" y="698"/>
                  </a:lnTo>
                  <a:lnTo>
                    <a:pt x="199" y="698"/>
                  </a:lnTo>
                  <a:lnTo>
                    <a:pt x="199" y="698"/>
                  </a:lnTo>
                  <a:lnTo>
                    <a:pt x="201" y="701"/>
                  </a:lnTo>
                  <a:lnTo>
                    <a:pt x="206" y="703"/>
                  </a:lnTo>
                  <a:lnTo>
                    <a:pt x="206" y="703"/>
                  </a:lnTo>
                  <a:lnTo>
                    <a:pt x="206" y="703"/>
                  </a:lnTo>
                  <a:lnTo>
                    <a:pt x="208" y="703"/>
                  </a:lnTo>
                  <a:lnTo>
                    <a:pt x="208" y="703"/>
                  </a:lnTo>
                  <a:lnTo>
                    <a:pt x="208" y="703"/>
                  </a:lnTo>
                  <a:lnTo>
                    <a:pt x="208" y="703"/>
                  </a:lnTo>
                  <a:lnTo>
                    <a:pt x="210" y="701"/>
                  </a:lnTo>
                  <a:lnTo>
                    <a:pt x="210" y="701"/>
                  </a:lnTo>
                  <a:lnTo>
                    <a:pt x="210" y="703"/>
                  </a:lnTo>
                  <a:lnTo>
                    <a:pt x="213" y="703"/>
                  </a:lnTo>
                  <a:lnTo>
                    <a:pt x="213" y="703"/>
                  </a:lnTo>
                  <a:lnTo>
                    <a:pt x="213" y="705"/>
                  </a:lnTo>
                  <a:lnTo>
                    <a:pt x="213" y="705"/>
                  </a:lnTo>
                  <a:lnTo>
                    <a:pt x="213" y="708"/>
                  </a:lnTo>
                  <a:lnTo>
                    <a:pt x="213" y="710"/>
                  </a:lnTo>
                  <a:lnTo>
                    <a:pt x="213" y="710"/>
                  </a:lnTo>
                  <a:lnTo>
                    <a:pt x="213" y="710"/>
                  </a:lnTo>
                  <a:lnTo>
                    <a:pt x="210" y="712"/>
                  </a:lnTo>
                  <a:lnTo>
                    <a:pt x="210" y="712"/>
                  </a:lnTo>
                  <a:lnTo>
                    <a:pt x="210" y="715"/>
                  </a:lnTo>
                  <a:lnTo>
                    <a:pt x="210" y="715"/>
                  </a:lnTo>
                  <a:lnTo>
                    <a:pt x="210" y="717"/>
                  </a:lnTo>
                  <a:lnTo>
                    <a:pt x="208" y="719"/>
                  </a:lnTo>
                  <a:lnTo>
                    <a:pt x="208" y="719"/>
                  </a:lnTo>
                  <a:lnTo>
                    <a:pt x="206" y="722"/>
                  </a:lnTo>
                  <a:lnTo>
                    <a:pt x="206" y="724"/>
                  </a:lnTo>
                  <a:lnTo>
                    <a:pt x="206" y="727"/>
                  </a:lnTo>
                  <a:lnTo>
                    <a:pt x="206" y="727"/>
                  </a:lnTo>
                  <a:lnTo>
                    <a:pt x="206" y="729"/>
                  </a:lnTo>
                  <a:lnTo>
                    <a:pt x="203" y="729"/>
                  </a:lnTo>
                  <a:lnTo>
                    <a:pt x="201" y="731"/>
                  </a:lnTo>
                  <a:lnTo>
                    <a:pt x="201" y="731"/>
                  </a:lnTo>
                  <a:lnTo>
                    <a:pt x="201" y="731"/>
                  </a:lnTo>
                  <a:lnTo>
                    <a:pt x="201" y="734"/>
                  </a:lnTo>
                  <a:lnTo>
                    <a:pt x="199" y="736"/>
                  </a:lnTo>
                  <a:lnTo>
                    <a:pt x="199" y="736"/>
                  </a:lnTo>
                  <a:lnTo>
                    <a:pt x="199" y="736"/>
                  </a:lnTo>
                  <a:lnTo>
                    <a:pt x="199" y="738"/>
                  </a:lnTo>
                  <a:lnTo>
                    <a:pt x="194" y="743"/>
                  </a:lnTo>
                  <a:lnTo>
                    <a:pt x="194" y="743"/>
                  </a:lnTo>
                  <a:lnTo>
                    <a:pt x="194" y="746"/>
                  </a:lnTo>
                  <a:lnTo>
                    <a:pt x="194" y="746"/>
                  </a:lnTo>
                  <a:lnTo>
                    <a:pt x="196" y="746"/>
                  </a:lnTo>
                  <a:lnTo>
                    <a:pt x="196" y="746"/>
                  </a:lnTo>
                  <a:lnTo>
                    <a:pt x="199" y="748"/>
                  </a:lnTo>
                  <a:lnTo>
                    <a:pt x="201" y="750"/>
                  </a:lnTo>
                  <a:lnTo>
                    <a:pt x="201" y="750"/>
                  </a:lnTo>
                  <a:lnTo>
                    <a:pt x="201" y="753"/>
                  </a:lnTo>
                  <a:lnTo>
                    <a:pt x="201" y="753"/>
                  </a:lnTo>
                  <a:lnTo>
                    <a:pt x="199" y="753"/>
                  </a:lnTo>
                  <a:lnTo>
                    <a:pt x="196" y="753"/>
                  </a:lnTo>
                  <a:lnTo>
                    <a:pt x="189" y="748"/>
                  </a:lnTo>
                  <a:lnTo>
                    <a:pt x="189" y="746"/>
                  </a:lnTo>
                  <a:lnTo>
                    <a:pt x="189" y="746"/>
                  </a:lnTo>
                  <a:lnTo>
                    <a:pt x="189" y="746"/>
                  </a:lnTo>
                  <a:lnTo>
                    <a:pt x="187" y="746"/>
                  </a:lnTo>
                  <a:lnTo>
                    <a:pt x="187" y="746"/>
                  </a:lnTo>
                  <a:lnTo>
                    <a:pt x="187" y="748"/>
                  </a:lnTo>
                  <a:lnTo>
                    <a:pt x="187" y="748"/>
                  </a:lnTo>
                  <a:lnTo>
                    <a:pt x="187" y="750"/>
                  </a:lnTo>
                  <a:lnTo>
                    <a:pt x="187" y="753"/>
                  </a:lnTo>
                  <a:lnTo>
                    <a:pt x="184" y="753"/>
                  </a:lnTo>
                  <a:lnTo>
                    <a:pt x="184" y="753"/>
                  </a:lnTo>
                  <a:lnTo>
                    <a:pt x="184" y="753"/>
                  </a:lnTo>
                  <a:lnTo>
                    <a:pt x="182" y="753"/>
                  </a:lnTo>
                  <a:lnTo>
                    <a:pt x="182" y="753"/>
                  </a:lnTo>
                  <a:lnTo>
                    <a:pt x="182" y="753"/>
                  </a:lnTo>
                  <a:lnTo>
                    <a:pt x="180" y="755"/>
                  </a:lnTo>
                  <a:lnTo>
                    <a:pt x="180" y="755"/>
                  </a:lnTo>
                  <a:lnTo>
                    <a:pt x="180" y="755"/>
                  </a:lnTo>
                  <a:lnTo>
                    <a:pt x="180" y="755"/>
                  </a:lnTo>
                  <a:lnTo>
                    <a:pt x="177" y="755"/>
                  </a:lnTo>
                  <a:lnTo>
                    <a:pt x="177" y="753"/>
                  </a:lnTo>
                  <a:lnTo>
                    <a:pt x="177" y="753"/>
                  </a:lnTo>
                  <a:lnTo>
                    <a:pt x="175" y="753"/>
                  </a:lnTo>
                  <a:lnTo>
                    <a:pt x="175" y="753"/>
                  </a:lnTo>
                  <a:lnTo>
                    <a:pt x="175" y="753"/>
                  </a:lnTo>
                  <a:lnTo>
                    <a:pt x="175" y="755"/>
                  </a:lnTo>
                  <a:lnTo>
                    <a:pt x="175" y="755"/>
                  </a:lnTo>
                  <a:lnTo>
                    <a:pt x="175" y="757"/>
                  </a:lnTo>
                  <a:lnTo>
                    <a:pt x="175" y="760"/>
                  </a:lnTo>
                  <a:lnTo>
                    <a:pt x="175" y="760"/>
                  </a:lnTo>
                  <a:lnTo>
                    <a:pt x="175" y="762"/>
                  </a:lnTo>
                  <a:lnTo>
                    <a:pt x="175" y="764"/>
                  </a:lnTo>
                  <a:lnTo>
                    <a:pt x="173" y="764"/>
                  </a:lnTo>
                  <a:lnTo>
                    <a:pt x="177" y="772"/>
                  </a:lnTo>
                  <a:lnTo>
                    <a:pt x="182" y="774"/>
                  </a:lnTo>
                  <a:lnTo>
                    <a:pt x="187" y="779"/>
                  </a:lnTo>
                  <a:lnTo>
                    <a:pt x="192" y="779"/>
                  </a:lnTo>
                  <a:lnTo>
                    <a:pt x="192" y="779"/>
                  </a:lnTo>
                  <a:lnTo>
                    <a:pt x="192" y="779"/>
                  </a:lnTo>
                  <a:lnTo>
                    <a:pt x="194" y="779"/>
                  </a:lnTo>
                  <a:lnTo>
                    <a:pt x="196" y="779"/>
                  </a:lnTo>
                  <a:lnTo>
                    <a:pt x="196" y="779"/>
                  </a:lnTo>
                  <a:lnTo>
                    <a:pt x="199" y="779"/>
                  </a:lnTo>
                  <a:lnTo>
                    <a:pt x="203" y="774"/>
                  </a:lnTo>
                  <a:lnTo>
                    <a:pt x="203" y="772"/>
                  </a:lnTo>
                  <a:lnTo>
                    <a:pt x="203" y="769"/>
                  </a:lnTo>
                  <a:lnTo>
                    <a:pt x="203" y="769"/>
                  </a:lnTo>
                  <a:lnTo>
                    <a:pt x="203" y="767"/>
                  </a:lnTo>
                  <a:lnTo>
                    <a:pt x="203" y="767"/>
                  </a:lnTo>
                  <a:lnTo>
                    <a:pt x="206" y="767"/>
                  </a:lnTo>
                  <a:lnTo>
                    <a:pt x="206" y="767"/>
                  </a:lnTo>
                  <a:lnTo>
                    <a:pt x="206" y="767"/>
                  </a:lnTo>
                  <a:lnTo>
                    <a:pt x="208" y="767"/>
                  </a:lnTo>
                  <a:lnTo>
                    <a:pt x="208" y="767"/>
                  </a:lnTo>
                  <a:lnTo>
                    <a:pt x="213" y="764"/>
                  </a:lnTo>
                  <a:lnTo>
                    <a:pt x="213" y="764"/>
                  </a:lnTo>
                  <a:lnTo>
                    <a:pt x="213" y="762"/>
                  </a:lnTo>
                  <a:lnTo>
                    <a:pt x="218" y="755"/>
                  </a:lnTo>
                  <a:lnTo>
                    <a:pt x="220" y="746"/>
                  </a:lnTo>
                  <a:lnTo>
                    <a:pt x="220" y="743"/>
                  </a:lnTo>
                  <a:lnTo>
                    <a:pt x="220" y="743"/>
                  </a:lnTo>
                  <a:lnTo>
                    <a:pt x="220" y="741"/>
                  </a:lnTo>
                  <a:lnTo>
                    <a:pt x="220" y="738"/>
                  </a:lnTo>
                  <a:lnTo>
                    <a:pt x="220" y="738"/>
                  </a:lnTo>
                  <a:lnTo>
                    <a:pt x="222" y="736"/>
                  </a:lnTo>
                  <a:lnTo>
                    <a:pt x="222" y="734"/>
                  </a:lnTo>
                  <a:lnTo>
                    <a:pt x="225" y="734"/>
                  </a:lnTo>
                  <a:lnTo>
                    <a:pt x="225" y="734"/>
                  </a:lnTo>
                  <a:lnTo>
                    <a:pt x="227" y="734"/>
                  </a:lnTo>
                  <a:lnTo>
                    <a:pt x="227" y="734"/>
                  </a:lnTo>
                  <a:lnTo>
                    <a:pt x="229" y="731"/>
                  </a:lnTo>
                  <a:lnTo>
                    <a:pt x="229" y="731"/>
                  </a:lnTo>
                  <a:lnTo>
                    <a:pt x="229" y="729"/>
                  </a:lnTo>
                  <a:lnTo>
                    <a:pt x="232" y="729"/>
                  </a:lnTo>
                  <a:lnTo>
                    <a:pt x="236" y="729"/>
                  </a:lnTo>
                  <a:lnTo>
                    <a:pt x="239" y="729"/>
                  </a:lnTo>
                  <a:lnTo>
                    <a:pt x="241" y="727"/>
                  </a:lnTo>
                  <a:lnTo>
                    <a:pt x="246" y="727"/>
                  </a:lnTo>
                  <a:lnTo>
                    <a:pt x="246" y="727"/>
                  </a:lnTo>
                  <a:lnTo>
                    <a:pt x="248" y="729"/>
                  </a:lnTo>
                  <a:lnTo>
                    <a:pt x="248" y="731"/>
                  </a:lnTo>
                  <a:lnTo>
                    <a:pt x="248" y="731"/>
                  </a:lnTo>
                  <a:lnTo>
                    <a:pt x="248" y="731"/>
                  </a:lnTo>
                  <a:lnTo>
                    <a:pt x="251" y="731"/>
                  </a:lnTo>
                  <a:lnTo>
                    <a:pt x="253" y="731"/>
                  </a:lnTo>
                  <a:lnTo>
                    <a:pt x="253" y="729"/>
                  </a:lnTo>
                  <a:lnTo>
                    <a:pt x="253" y="729"/>
                  </a:lnTo>
                  <a:lnTo>
                    <a:pt x="253" y="729"/>
                  </a:lnTo>
                  <a:lnTo>
                    <a:pt x="253" y="727"/>
                  </a:lnTo>
                  <a:lnTo>
                    <a:pt x="255" y="727"/>
                  </a:lnTo>
                  <a:lnTo>
                    <a:pt x="255" y="724"/>
                  </a:lnTo>
                  <a:lnTo>
                    <a:pt x="258" y="727"/>
                  </a:lnTo>
                  <a:lnTo>
                    <a:pt x="260" y="727"/>
                  </a:lnTo>
                  <a:lnTo>
                    <a:pt x="260" y="727"/>
                  </a:lnTo>
                  <a:lnTo>
                    <a:pt x="263" y="727"/>
                  </a:lnTo>
                  <a:lnTo>
                    <a:pt x="263" y="727"/>
                  </a:lnTo>
                  <a:lnTo>
                    <a:pt x="263" y="727"/>
                  </a:lnTo>
                  <a:lnTo>
                    <a:pt x="263" y="729"/>
                  </a:lnTo>
                  <a:lnTo>
                    <a:pt x="263" y="729"/>
                  </a:lnTo>
                  <a:lnTo>
                    <a:pt x="265" y="731"/>
                  </a:lnTo>
                  <a:lnTo>
                    <a:pt x="267" y="731"/>
                  </a:lnTo>
                  <a:lnTo>
                    <a:pt x="267" y="731"/>
                  </a:lnTo>
                  <a:lnTo>
                    <a:pt x="270" y="731"/>
                  </a:lnTo>
                  <a:lnTo>
                    <a:pt x="270" y="731"/>
                  </a:lnTo>
                  <a:lnTo>
                    <a:pt x="272" y="731"/>
                  </a:lnTo>
                  <a:lnTo>
                    <a:pt x="274" y="731"/>
                  </a:lnTo>
                  <a:lnTo>
                    <a:pt x="279" y="731"/>
                  </a:lnTo>
                  <a:lnTo>
                    <a:pt x="279" y="731"/>
                  </a:lnTo>
                  <a:lnTo>
                    <a:pt x="281" y="731"/>
                  </a:lnTo>
                  <a:lnTo>
                    <a:pt x="281" y="729"/>
                  </a:lnTo>
                  <a:lnTo>
                    <a:pt x="286" y="727"/>
                  </a:lnTo>
                  <a:lnTo>
                    <a:pt x="289" y="719"/>
                  </a:lnTo>
                  <a:lnTo>
                    <a:pt x="291" y="719"/>
                  </a:lnTo>
                  <a:lnTo>
                    <a:pt x="291" y="719"/>
                  </a:lnTo>
                  <a:lnTo>
                    <a:pt x="293" y="719"/>
                  </a:lnTo>
                  <a:lnTo>
                    <a:pt x="296" y="719"/>
                  </a:lnTo>
                  <a:lnTo>
                    <a:pt x="296" y="722"/>
                  </a:lnTo>
                  <a:lnTo>
                    <a:pt x="296" y="722"/>
                  </a:lnTo>
                  <a:lnTo>
                    <a:pt x="298" y="722"/>
                  </a:lnTo>
                  <a:lnTo>
                    <a:pt x="300" y="719"/>
                  </a:lnTo>
                  <a:lnTo>
                    <a:pt x="303" y="717"/>
                  </a:lnTo>
                  <a:lnTo>
                    <a:pt x="305" y="715"/>
                  </a:lnTo>
                  <a:lnTo>
                    <a:pt x="305" y="712"/>
                  </a:lnTo>
                  <a:lnTo>
                    <a:pt x="305" y="712"/>
                  </a:lnTo>
                  <a:lnTo>
                    <a:pt x="310" y="710"/>
                  </a:lnTo>
                  <a:lnTo>
                    <a:pt x="310" y="710"/>
                  </a:lnTo>
                  <a:lnTo>
                    <a:pt x="310" y="708"/>
                  </a:lnTo>
                  <a:lnTo>
                    <a:pt x="310" y="708"/>
                  </a:lnTo>
                  <a:lnTo>
                    <a:pt x="310" y="705"/>
                  </a:lnTo>
                  <a:lnTo>
                    <a:pt x="310" y="705"/>
                  </a:lnTo>
                  <a:lnTo>
                    <a:pt x="312" y="703"/>
                  </a:lnTo>
                  <a:lnTo>
                    <a:pt x="312" y="701"/>
                  </a:lnTo>
                  <a:lnTo>
                    <a:pt x="312" y="701"/>
                  </a:lnTo>
                  <a:lnTo>
                    <a:pt x="312" y="698"/>
                  </a:lnTo>
                  <a:lnTo>
                    <a:pt x="312" y="698"/>
                  </a:lnTo>
                  <a:lnTo>
                    <a:pt x="312" y="698"/>
                  </a:lnTo>
                  <a:lnTo>
                    <a:pt x="315" y="696"/>
                  </a:lnTo>
                  <a:lnTo>
                    <a:pt x="317" y="696"/>
                  </a:lnTo>
                  <a:lnTo>
                    <a:pt x="319" y="696"/>
                  </a:lnTo>
                  <a:lnTo>
                    <a:pt x="322" y="696"/>
                  </a:lnTo>
                  <a:lnTo>
                    <a:pt x="322" y="698"/>
                  </a:lnTo>
                  <a:lnTo>
                    <a:pt x="324" y="698"/>
                  </a:lnTo>
                  <a:lnTo>
                    <a:pt x="326" y="701"/>
                  </a:lnTo>
                  <a:lnTo>
                    <a:pt x="326" y="703"/>
                  </a:lnTo>
                  <a:lnTo>
                    <a:pt x="326" y="703"/>
                  </a:lnTo>
                  <a:lnTo>
                    <a:pt x="329" y="703"/>
                  </a:lnTo>
                  <a:lnTo>
                    <a:pt x="331" y="703"/>
                  </a:lnTo>
                  <a:lnTo>
                    <a:pt x="338" y="703"/>
                  </a:lnTo>
                  <a:lnTo>
                    <a:pt x="341" y="703"/>
                  </a:lnTo>
                  <a:lnTo>
                    <a:pt x="341" y="703"/>
                  </a:lnTo>
                  <a:lnTo>
                    <a:pt x="341" y="705"/>
                  </a:lnTo>
                  <a:lnTo>
                    <a:pt x="341" y="705"/>
                  </a:lnTo>
                  <a:lnTo>
                    <a:pt x="341" y="708"/>
                  </a:lnTo>
                  <a:lnTo>
                    <a:pt x="341" y="708"/>
                  </a:lnTo>
                  <a:lnTo>
                    <a:pt x="341" y="708"/>
                  </a:lnTo>
                  <a:lnTo>
                    <a:pt x="345" y="710"/>
                  </a:lnTo>
                  <a:lnTo>
                    <a:pt x="345" y="710"/>
                  </a:lnTo>
                  <a:lnTo>
                    <a:pt x="348" y="710"/>
                  </a:lnTo>
                  <a:lnTo>
                    <a:pt x="350" y="710"/>
                  </a:lnTo>
                  <a:lnTo>
                    <a:pt x="350" y="710"/>
                  </a:lnTo>
                  <a:lnTo>
                    <a:pt x="352" y="710"/>
                  </a:lnTo>
                  <a:lnTo>
                    <a:pt x="352" y="708"/>
                  </a:lnTo>
                  <a:lnTo>
                    <a:pt x="352" y="708"/>
                  </a:lnTo>
                  <a:lnTo>
                    <a:pt x="352" y="708"/>
                  </a:lnTo>
                  <a:lnTo>
                    <a:pt x="350" y="708"/>
                  </a:lnTo>
                  <a:lnTo>
                    <a:pt x="350" y="705"/>
                  </a:lnTo>
                  <a:lnTo>
                    <a:pt x="350" y="705"/>
                  </a:lnTo>
                  <a:lnTo>
                    <a:pt x="348" y="705"/>
                  </a:lnTo>
                  <a:lnTo>
                    <a:pt x="348" y="705"/>
                  </a:lnTo>
                  <a:lnTo>
                    <a:pt x="348" y="703"/>
                  </a:lnTo>
                  <a:lnTo>
                    <a:pt x="348" y="703"/>
                  </a:lnTo>
                  <a:lnTo>
                    <a:pt x="348" y="703"/>
                  </a:lnTo>
                  <a:lnTo>
                    <a:pt x="350" y="701"/>
                  </a:lnTo>
                  <a:lnTo>
                    <a:pt x="350" y="701"/>
                  </a:lnTo>
                  <a:lnTo>
                    <a:pt x="352" y="703"/>
                  </a:lnTo>
                  <a:lnTo>
                    <a:pt x="352" y="703"/>
                  </a:lnTo>
                  <a:lnTo>
                    <a:pt x="355" y="701"/>
                  </a:lnTo>
                  <a:lnTo>
                    <a:pt x="362" y="698"/>
                  </a:lnTo>
                  <a:lnTo>
                    <a:pt x="371" y="693"/>
                  </a:lnTo>
                  <a:lnTo>
                    <a:pt x="371" y="691"/>
                  </a:lnTo>
                  <a:lnTo>
                    <a:pt x="371" y="691"/>
                  </a:lnTo>
                  <a:lnTo>
                    <a:pt x="371" y="689"/>
                  </a:lnTo>
                  <a:lnTo>
                    <a:pt x="371" y="689"/>
                  </a:lnTo>
                  <a:lnTo>
                    <a:pt x="371" y="689"/>
                  </a:lnTo>
                  <a:lnTo>
                    <a:pt x="371" y="686"/>
                  </a:lnTo>
                  <a:lnTo>
                    <a:pt x="374" y="686"/>
                  </a:lnTo>
                  <a:lnTo>
                    <a:pt x="374" y="684"/>
                  </a:lnTo>
                  <a:lnTo>
                    <a:pt x="376" y="682"/>
                  </a:lnTo>
                  <a:lnTo>
                    <a:pt x="379" y="682"/>
                  </a:lnTo>
                  <a:lnTo>
                    <a:pt x="381" y="682"/>
                  </a:lnTo>
                  <a:lnTo>
                    <a:pt x="381" y="679"/>
                  </a:lnTo>
                  <a:lnTo>
                    <a:pt x="383" y="679"/>
                  </a:lnTo>
                  <a:lnTo>
                    <a:pt x="383" y="679"/>
                  </a:lnTo>
                  <a:lnTo>
                    <a:pt x="383" y="677"/>
                  </a:lnTo>
                  <a:lnTo>
                    <a:pt x="381" y="677"/>
                  </a:lnTo>
                  <a:lnTo>
                    <a:pt x="381" y="677"/>
                  </a:lnTo>
                  <a:lnTo>
                    <a:pt x="381" y="677"/>
                  </a:lnTo>
                  <a:lnTo>
                    <a:pt x="381" y="675"/>
                  </a:lnTo>
                  <a:lnTo>
                    <a:pt x="379" y="675"/>
                  </a:lnTo>
                  <a:lnTo>
                    <a:pt x="381" y="675"/>
                  </a:lnTo>
                  <a:lnTo>
                    <a:pt x="381" y="675"/>
                  </a:lnTo>
                  <a:lnTo>
                    <a:pt x="381" y="672"/>
                  </a:lnTo>
                  <a:lnTo>
                    <a:pt x="381" y="675"/>
                  </a:lnTo>
                  <a:lnTo>
                    <a:pt x="383" y="675"/>
                  </a:lnTo>
                  <a:lnTo>
                    <a:pt x="386" y="677"/>
                  </a:lnTo>
                  <a:lnTo>
                    <a:pt x="388" y="677"/>
                  </a:lnTo>
                  <a:lnTo>
                    <a:pt x="388" y="677"/>
                  </a:lnTo>
                  <a:lnTo>
                    <a:pt x="388" y="677"/>
                  </a:lnTo>
                  <a:lnTo>
                    <a:pt x="388" y="679"/>
                  </a:lnTo>
                  <a:lnTo>
                    <a:pt x="388" y="679"/>
                  </a:lnTo>
                  <a:lnTo>
                    <a:pt x="388" y="679"/>
                  </a:lnTo>
                  <a:lnTo>
                    <a:pt x="388" y="679"/>
                  </a:lnTo>
                  <a:lnTo>
                    <a:pt x="388" y="682"/>
                  </a:lnTo>
                  <a:lnTo>
                    <a:pt x="388" y="682"/>
                  </a:lnTo>
                  <a:lnTo>
                    <a:pt x="388" y="682"/>
                  </a:lnTo>
                  <a:lnTo>
                    <a:pt x="390" y="682"/>
                  </a:lnTo>
                  <a:lnTo>
                    <a:pt x="393" y="682"/>
                  </a:lnTo>
                  <a:lnTo>
                    <a:pt x="393" y="682"/>
                  </a:lnTo>
                  <a:lnTo>
                    <a:pt x="400" y="684"/>
                  </a:lnTo>
                  <a:lnTo>
                    <a:pt x="402" y="684"/>
                  </a:lnTo>
                  <a:lnTo>
                    <a:pt x="407" y="682"/>
                  </a:lnTo>
                  <a:lnTo>
                    <a:pt x="407" y="682"/>
                  </a:lnTo>
                  <a:lnTo>
                    <a:pt x="407" y="682"/>
                  </a:lnTo>
                  <a:lnTo>
                    <a:pt x="407" y="682"/>
                  </a:lnTo>
                  <a:lnTo>
                    <a:pt x="405" y="682"/>
                  </a:lnTo>
                  <a:lnTo>
                    <a:pt x="405" y="682"/>
                  </a:lnTo>
                  <a:lnTo>
                    <a:pt x="402" y="679"/>
                  </a:lnTo>
                  <a:lnTo>
                    <a:pt x="402" y="679"/>
                  </a:lnTo>
                  <a:lnTo>
                    <a:pt x="402" y="679"/>
                  </a:lnTo>
                  <a:lnTo>
                    <a:pt x="397" y="679"/>
                  </a:lnTo>
                  <a:lnTo>
                    <a:pt x="393" y="679"/>
                  </a:lnTo>
                  <a:lnTo>
                    <a:pt x="390" y="677"/>
                  </a:lnTo>
                  <a:lnTo>
                    <a:pt x="390" y="677"/>
                  </a:lnTo>
                  <a:lnTo>
                    <a:pt x="390" y="677"/>
                  </a:lnTo>
                  <a:lnTo>
                    <a:pt x="388" y="672"/>
                  </a:lnTo>
                  <a:lnTo>
                    <a:pt x="383" y="670"/>
                  </a:lnTo>
                  <a:lnTo>
                    <a:pt x="383" y="667"/>
                  </a:lnTo>
                  <a:lnTo>
                    <a:pt x="383" y="663"/>
                  </a:lnTo>
                  <a:lnTo>
                    <a:pt x="386" y="660"/>
                  </a:lnTo>
                  <a:lnTo>
                    <a:pt x="386" y="658"/>
                  </a:lnTo>
                  <a:lnTo>
                    <a:pt x="388" y="658"/>
                  </a:lnTo>
                  <a:lnTo>
                    <a:pt x="388" y="656"/>
                  </a:lnTo>
                  <a:lnTo>
                    <a:pt x="388" y="656"/>
                  </a:lnTo>
                  <a:lnTo>
                    <a:pt x="388" y="656"/>
                  </a:lnTo>
                  <a:lnTo>
                    <a:pt x="390" y="658"/>
                  </a:lnTo>
                  <a:lnTo>
                    <a:pt x="390" y="658"/>
                  </a:lnTo>
                  <a:lnTo>
                    <a:pt x="390" y="660"/>
                  </a:lnTo>
                  <a:lnTo>
                    <a:pt x="390" y="663"/>
                  </a:lnTo>
                  <a:lnTo>
                    <a:pt x="393" y="663"/>
                  </a:lnTo>
                  <a:lnTo>
                    <a:pt x="393" y="660"/>
                  </a:lnTo>
                  <a:lnTo>
                    <a:pt x="393" y="651"/>
                  </a:lnTo>
                  <a:lnTo>
                    <a:pt x="393" y="651"/>
                  </a:lnTo>
                  <a:lnTo>
                    <a:pt x="397" y="656"/>
                  </a:lnTo>
                  <a:lnTo>
                    <a:pt x="400" y="660"/>
                  </a:lnTo>
                  <a:lnTo>
                    <a:pt x="405" y="667"/>
                  </a:lnTo>
                  <a:lnTo>
                    <a:pt x="409" y="677"/>
                  </a:lnTo>
                  <a:lnTo>
                    <a:pt x="409" y="677"/>
                  </a:lnTo>
                  <a:lnTo>
                    <a:pt x="409" y="675"/>
                  </a:lnTo>
                  <a:lnTo>
                    <a:pt x="409" y="675"/>
                  </a:lnTo>
                  <a:lnTo>
                    <a:pt x="409" y="675"/>
                  </a:lnTo>
                  <a:lnTo>
                    <a:pt x="407" y="667"/>
                  </a:lnTo>
                  <a:lnTo>
                    <a:pt x="405" y="658"/>
                  </a:lnTo>
                  <a:lnTo>
                    <a:pt x="402" y="656"/>
                  </a:lnTo>
                  <a:lnTo>
                    <a:pt x="402" y="653"/>
                  </a:lnTo>
                  <a:lnTo>
                    <a:pt x="402" y="651"/>
                  </a:lnTo>
                  <a:lnTo>
                    <a:pt x="405" y="648"/>
                  </a:lnTo>
                  <a:lnTo>
                    <a:pt x="405" y="641"/>
                  </a:lnTo>
                  <a:lnTo>
                    <a:pt x="405" y="637"/>
                  </a:lnTo>
                  <a:lnTo>
                    <a:pt x="395" y="620"/>
                  </a:lnTo>
                  <a:lnTo>
                    <a:pt x="393" y="615"/>
                  </a:lnTo>
                  <a:lnTo>
                    <a:pt x="390" y="601"/>
                  </a:lnTo>
                  <a:lnTo>
                    <a:pt x="390" y="596"/>
                  </a:lnTo>
                  <a:lnTo>
                    <a:pt x="393" y="592"/>
                  </a:lnTo>
                  <a:lnTo>
                    <a:pt x="390" y="589"/>
                  </a:lnTo>
                  <a:lnTo>
                    <a:pt x="388" y="592"/>
                  </a:lnTo>
                  <a:lnTo>
                    <a:pt x="386" y="592"/>
                  </a:lnTo>
                  <a:lnTo>
                    <a:pt x="386" y="594"/>
                  </a:lnTo>
                  <a:lnTo>
                    <a:pt x="383" y="596"/>
                  </a:lnTo>
                  <a:lnTo>
                    <a:pt x="381" y="594"/>
                  </a:lnTo>
                  <a:lnTo>
                    <a:pt x="383" y="592"/>
                  </a:lnTo>
                  <a:lnTo>
                    <a:pt x="383" y="592"/>
                  </a:lnTo>
                  <a:lnTo>
                    <a:pt x="386" y="592"/>
                  </a:lnTo>
                  <a:lnTo>
                    <a:pt x="386" y="589"/>
                  </a:lnTo>
                  <a:lnTo>
                    <a:pt x="388" y="589"/>
                  </a:lnTo>
                  <a:lnTo>
                    <a:pt x="390" y="587"/>
                  </a:lnTo>
                  <a:lnTo>
                    <a:pt x="393" y="587"/>
                  </a:lnTo>
                  <a:lnTo>
                    <a:pt x="395" y="580"/>
                  </a:lnTo>
                  <a:lnTo>
                    <a:pt x="397" y="577"/>
                  </a:lnTo>
                  <a:lnTo>
                    <a:pt x="397" y="573"/>
                  </a:lnTo>
                  <a:lnTo>
                    <a:pt x="397" y="563"/>
                  </a:lnTo>
                  <a:lnTo>
                    <a:pt x="397" y="556"/>
                  </a:lnTo>
                  <a:lnTo>
                    <a:pt x="397" y="554"/>
                  </a:lnTo>
                  <a:lnTo>
                    <a:pt x="397" y="554"/>
                  </a:lnTo>
                  <a:lnTo>
                    <a:pt x="400" y="551"/>
                  </a:lnTo>
                  <a:lnTo>
                    <a:pt x="400" y="551"/>
                  </a:lnTo>
                  <a:lnTo>
                    <a:pt x="397" y="551"/>
                  </a:lnTo>
                  <a:lnTo>
                    <a:pt x="397" y="551"/>
                  </a:lnTo>
                  <a:lnTo>
                    <a:pt x="395" y="551"/>
                  </a:lnTo>
                  <a:lnTo>
                    <a:pt x="393" y="551"/>
                  </a:lnTo>
                  <a:lnTo>
                    <a:pt x="393" y="551"/>
                  </a:lnTo>
                  <a:lnTo>
                    <a:pt x="395" y="549"/>
                  </a:lnTo>
                  <a:lnTo>
                    <a:pt x="395" y="549"/>
                  </a:lnTo>
                  <a:lnTo>
                    <a:pt x="397" y="549"/>
                  </a:lnTo>
                  <a:lnTo>
                    <a:pt x="397" y="547"/>
                  </a:lnTo>
                  <a:lnTo>
                    <a:pt x="395" y="544"/>
                  </a:lnTo>
                  <a:lnTo>
                    <a:pt x="395" y="544"/>
                  </a:lnTo>
                  <a:lnTo>
                    <a:pt x="395" y="540"/>
                  </a:lnTo>
                  <a:lnTo>
                    <a:pt x="393" y="540"/>
                  </a:lnTo>
                  <a:lnTo>
                    <a:pt x="390" y="537"/>
                  </a:lnTo>
                  <a:lnTo>
                    <a:pt x="390" y="535"/>
                  </a:lnTo>
                  <a:lnTo>
                    <a:pt x="388" y="535"/>
                  </a:lnTo>
                  <a:lnTo>
                    <a:pt x="388" y="535"/>
                  </a:lnTo>
                  <a:lnTo>
                    <a:pt x="388" y="528"/>
                  </a:lnTo>
                  <a:lnTo>
                    <a:pt x="386" y="509"/>
                  </a:lnTo>
                  <a:lnTo>
                    <a:pt x="386" y="506"/>
                  </a:lnTo>
                  <a:lnTo>
                    <a:pt x="383" y="504"/>
                  </a:lnTo>
                  <a:lnTo>
                    <a:pt x="383" y="499"/>
                  </a:lnTo>
                  <a:lnTo>
                    <a:pt x="383" y="490"/>
                  </a:lnTo>
                  <a:lnTo>
                    <a:pt x="386" y="476"/>
                  </a:lnTo>
                  <a:lnTo>
                    <a:pt x="388" y="464"/>
                  </a:lnTo>
                  <a:lnTo>
                    <a:pt x="386" y="464"/>
                  </a:lnTo>
                  <a:lnTo>
                    <a:pt x="390" y="457"/>
                  </a:lnTo>
                  <a:lnTo>
                    <a:pt x="390" y="454"/>
                  </a:lnTo>
                  <a:lnTo>
                    <a:pt x="393" y="452"/>
                  </a:lnTo>
                  <a:lnTo>
                    <a:pt x="395" y="447"/>
                  </a:lnTo>
                  <a:lnTo>
                    <a:pt x="397" y="447"/>
                  </a:lnTo>
                  <a:lnTo>
                    <a:pt x="400" y="443"/>
                  </a:lnTo>
                  <a:lnTo>
                    <a:pt x="400" y="440"/>
                  </a:lnTo>
                  <a:lnTo>
                    <a:pt x="400" y="440"/>
                  </a:lnTo>
                  <a:lnTo>
                    <a:pt x="400" y="438"/>
                  </a:lnTo>
                  <a:lnTo>
                    <a:pt x="402" y="435"/>
                  </a:lnTo>
                  <a:lnTo>
                    <a:pt x="402" y="433"/>
                  </a:lnTo>
                  <a:lnTo>
                    <a:pt x="407" y="419"/>
                  </a:lnTo>
                  <a:lnTo>
                    <a:pt x="409" y="417"/>
                  </a:lnTo>
                  <a:lnTo>
                    <a:pt x="416" y="407"/>
                  </a:lnTo>
                  <a:lnTo>
                    <a:pt x="421" y="405"/>
                  </a:lnTo>
                  <a:lnTo>
                    <a:pt x="426" y="405"/>
                  </a:lnTo>
                  <a:lnTo>
                    <a:pt x="428" y="402"/>
                  </a:lnTo>
                  <a:lnTo>
                    <a:pt x="428" y="402"/>
                  </a:lnTo>
                  <a:lnTo>
                    <a:pt x="431" y="400"/>
                  </a:lnTo>
                  <a:lnTo>
                    <a:pt x="431" y="400"/>
                  </a:lnTo>
                  <a:lnTo>
                    <a:pt x="431" y="400"/>
                  </a:lnTo>
                  <a:lnTo>
                    <a:pt x="433" y="400"/>
                  </a:lnTo>
                  <a:lnTo>
                    <a:pt x="438" y="398"/>
                  </a:lnTo>
                  <a:lnTo>
                    <a:pt x="438" y="398"/>
                  </a:lnTo>
                  <a:lnTo>
                    <a:pt x="440" y="395"/>
                  </a:lnTo>
                  <a:lnTo>
                    <a:pt x="440" y="395"/>
                  </a:lnTo>
                  <a:lnTo>
                    <a:pt x="442" y="398"/>
                  </a:lnTo>
                  <a:lnTo>
                    <a:pt x="442" y="395"/>
                  </a:lnTo>
                  <a:lnTo>
                    <a:pt x="445" y="395"/>
                  </a:lnTo>
                  <a:lnTo>
                    <a:pt x="447" y="395"/>
                  </a:lnTo>
                  <a:lnTo>
                    <a:pt x="452" y="395"/>
                  </a:lnTo>
                  <a:lnTo>
                    <a:pt x="452" y="393"/>
                  </a:lnTo>
                  <a:lnTo>
                    <a:pt x="452" y="393"/>
                  </a:lnTo>
                  <a:lnTo>
                    <a:pt x="454" y="393"/>
                  </a:lnTo>
                  <a:lnTo>
                    <a:pt x="454" y="393"/>
                  </a:lnTo>
                  <a:lnTo>
                    <a:pt x="454" y="393"/>
                  </a:lnTo>
                  <a:lnTo>
                    <a:pt x="457" y="393"/>
                  </a:lnTo>
                  <a:lnTo>
                    <a:pt x="461" y="393"/>
                  </a:lnTo>
                  <a:lnTo>
                    <a:pt x="464" y="393"/>
                  </a:lnTo>
                  <a:lnTo>
                    <a:pt x="466" y="395"/>
                  </a:lnTo>
                  <a:lnTo>
                    <a:pt x="468" y="400"/>
                  </a:lnTo>
                  <a:lnTo>
                    <a:pt x="468" y="405"/>
                  </a:lnTo>
                  <a:lnTo>
                    <a:pt x="468" y="414"/>
                  </a:lnTo>
                  <a:lnTo>
                    <a:pt x="471" y="414"/>
                  </a:lnTo>
                  <a:lnTo>
                    <a:pt x="471" y="412"/>
                  </a:lnTo>
                  <a:lnTo>
                    <a:pt x="476" y="402"/>
                  </a:lnTo>
                  <a:lnTo>
                    <a:pt x="478" y="393"/>
                  </a:lnTo>
                  <a:lnTo>
                    <a:pt x="478" y="388"/>
                  </a:lnTo>
                  <a:lnTo>
                    <a:pt x="478" y="383"/>
                  </a:lnTo>
                  <a:lnTo>
                    <a:pt x="476" y="379"/>
                  </a:lnTo>
                  <a:lnTo>
                    <a:pt x="478" y="379"/>
                  </a:lnTo>
                  <a:lnTo>
                    <a:pt x="478" y="381"/>
                  </a:lnTo>
                  <a:lnTo>
                    <a:pt x="478" y="381"/>
                  </a:lnTo>
                  <a:lnTo>
                    <a:pt x="480" y="379"/>
                  </a:lnTo>
                  <a:lnTo>
                    <a:pt x="478" y="379"/>
                  </a:lnTo>
                  <a:lnTo>
                    <a:pt x="480" y="376"/>
                  </a:lnTo>
                  <a:lnTo>
                    <a:pt x="480" y="381"/>
                  </a:lnTo>
                  <a:lnTo>
                    <a:pt x="480" y="383"/>
                  </a:lnTo>
                  <a:lnTo>
                    <a:pt x="480" y="386"/>
                  </a:lnTo>
                  <a:lnTo>
                    <a:pt x="480" y="393"/>
                  </a:lnTo>
                  <a:lnTo>
                    <a:pt x="480" y="395"/>
                  </a:lnTo>
                  <a:lnTo>
                    <a:pt x="480" y="398"/>
                  </a:lnTo>
                  <a:lnTo>
                    <a:pt x="483" y="400"/>
                  </a:lnTo>
                  <a:lnTo>
                    <a:pt x="485" y="400"/>
                  </a:lnTo>
                  <a:lnTo>
                    <a:pt x="485" y="402"/>
                  </a:lnTo>
                  <a:lnTo>
                    <a:pt x="490" y="405"/>
                  </a:lnTo>
                  <a:lnTo>
                    <a:pt x="490" y="407"/>
                  </a:lnTo>
                  <a:lnTo>
                    <a:pt x="490" y="407"/>
                  </a:lnTo>
                  <a:lnTo>
                    <a:pt x="492" y="407"/>
                  </a:lnTo>
                  <a:lnTo>
                    <a:pt x="492" y="407"/>
                  </a:lnTo>
                  <a:lnTo>
                    <a:pt x="492" y="407"/>
                  </a:lnTo>
                  <a:lnTo>
                    <a:pt x="492" y="405"/>
                  </a:lnTo>
                  <a:lnTo>
                    <a:pt x="492" y="402"/>
                  </a:lnTo>
                  <a:lnTo>
                    <a:pt x="492" y="402"/>
                  </a:lnTo>
                  <a:lnTo>
                    <a:pt x="492" y="402"/>
                  </a:lnTo>
                  <a:lnTo>
                    <a:pt x="490" y="400"/>
                  </a:lnTo>
                  <a:lnTo>
                    <a:pt x="490" y="400"/>
                  </a:lnTo>
                  <a:lnTo>
                    <a:pt x="495" y="395"/>
                  </a:lnTo>
                  <a:lnTo>
                    <a:pt x="497" y="393"/>
                  </a:lnTo>
                  <a:lnTo>
                    <a:pt x="502" y="390"/>
                  </a:lnTo>
                  <a:lnTo>
                    <a:pt x="506" y="386"/>
                  </a:lnTo>
                  <a:lnTo>
                    <a:pt x="509" y="386"/>
                  </a:lnTo>
                  <a:lnTo>
                    <a:pt x="509" y="383"/>
                  </a:lnTo>
                  <a:lnTo>
                    <a:pt x="509" y="376"/>
                  </a:lnTo>
                  <a:lnTo>
                    <a:pt x="509" y="374"/>
                  </a:lnTo>
                  <a:lnTo>
                    <a:pt x="511" y="372"/>
                  </a:lnTo>
                  <a:lnTo>
                    <a:pt x="513" y="364"/>
                  </a:lnTo>
                  <a:lnTo>
                    <a:pt x="516" y="357"/>
                  </a:lnTo>
                  <a:lnTo>
                    <a:pt x="518" y="353"/>
                  </a:lnTo>
                  <a:lnTo>
                    <a:pt x="521" y="348"/>
                  </a:lnTo>
                  <a:lnTo>
                    <a:pt x="521" y="346"/>
                  </a:lnTo>
                  <a:lnTo>
                    <a:pt x="521" y="346"/>
                  </a:lnTo>
                  <a:lnTo>
                    <a:pt x="521" y="343"/>
                  </a:lnTo>
                  <a:lnTo>
                    <a:pt x="521" y="343"/>
                  </a:lnTo>
                  <a:lnTo>
                    <a:pt x="521" y="341"/>
                  </a:lnTo>
                  <a:lnTo>
                    <a:pt x="528" y="336"/>
                  </a:lnTo>
                  <a:lnTo>
                    <a:pt x="530" y="336"/>
                  </a:lnTo>
                  <a:lnTo>
                    <a:pt x="530" y="336"/>
                  </a:lnTo>
                  <a:lnTo>
                    <a:pt x="532" y="336"/>
                  </a:lnTo>
                  <a:lnTo>
                    <a:pt x="535" y="336"/>
                  </a:lnTo>
                  <a:lnTo>
                    <a:pt x="535" y="336"/>
                  </a:lnTo>
                  <a:lnTo>
                    <a:pt x="537" y="336"/>
                  </a:lnTo>
                  <a:lnTo>
                    <a:pt x="537" y="336"/>
                  </a:lnTo>
                  <a:lnTo>
                    <a:pt x="539" y="336"/>
                  </a:lnTo>
                  <a:lnTo>
                    <a:pt x="539" y="338"/>
                  </a:lnTo>
                  <a:lnTo>
                    <a:pt x="539" y="338"/>
                  </a:lnTo>
                  <a:lnTo>
                    <a:pt x="539" y="338"/>
                  </a:lnTo>
                  <a:lnTo>
                    <a:pt x="539" y="341"/>
                  </a:lnTo>
                  <a:lnTo>
                    <a:pt x="547" y="338"/>
                  </a:lnTo>
                  <a:lnTo>
                    <a:pt x="549" y="338"/>
                  </a:lnTo>
                  <a:lnTo>
                    <a:pt x="551" y="338"/>
                  </a:lnTo>
                  <a:lnTo>
                    <a:pt x="554" y="338"/>
                  </a:lnTo>
                  <a:lnTo>
                    <a:pt x="554" y="336"/>
                  </a:lnTo>
                  <a:lnTo>
                    <a:pt x="556" y="336"/>
                  </a:lnTo>
                  <a:lnTo>
                    <a:pt x="556" y="336"/>
                  </a:lnTo>
                  <a:lnTo>
                    <a:pt x="556" y="338"/>
                  </a:lnTo>
                  <a:lnTo>
                    <a:pt x="556" y="341"/>
                  </a:lnTo>
                  <a:lnTo>
                    <a:pt x="558" y="341"/>
                  </a:lnTo>
                  <a:lnTo>
                    <a:pt x="563" y="341"/>
                  </a:lnTo>
                  <a:lnTo>
                    <a:pt x="563" y="341"/>
                  </a:lnTo>
                  <a:lnTo>
                    <a:pt x="566" y="341"/>
                  </a:lnTo>
                  <a:lnTo>
                    <a:pt x="568" y="341"/>
                  </a:lnTo>
                  <a:lnTo>
                    <a:pt x="570" y="343"/>
                  </a:lnTo>
                  <a:lnTo>
                    <a:pt x="573" y="343"/>
                  </a:lnTo>
                  <a:lnTo>
                    <a:pt x="573" y="343"/>
                  </a:lnTo>
                  <a:lnTo>
                    <a:pt x="577" y="343"/>
                  </a:lnTo>
                  <a:lnTo>
                    <a:pt x="580" y="341"/>
                  </a:lnTo>
                  <a:lnTo>
                    <a:pt x="589" y="336"/>
                  </a:lnTo>
                  <a:lnTo>
                    <a:pt x="592" y="336"/>
                  </a:lnTo>
                  <a:lnTo>
                    <a:pt x="594" y="336"/>
                  </a:lnTo>
                  <a:lnTo>
                    <a:pt x="599" y="334"/>
                  </a:lnTo>
                  <a:lnTo>
                    <a:pt x="599" y="334"/>
                  </a:lnTo>
                  <a:lnTo>
                    <a:pt x="601" y="331"/>
                  </a:lnTo>
                  <a:lnTo>
                    <a:pt x="601" y="331"/>
                  </a:lnTo>
                  <a:lnTo>
                    <a:pt x="603" y="331"/>
                  </a:lnTo>
                  <a:lnTo>
                    <a:pt x="606" y="331"/>
                  </a:lnTo>
                  <a:lnTo>
                    <a:pt x="606" y="331"/>
                  </a:lnTo>
                  <a:lnTo>
                    <a:pt x="608" y="329"/>
                  </a:lnTo>
                  <a:lnTo>
                    <a:pt x="611" y="327"/>
                  </a:lnTo>
                  <a:lnTo>
                    <a:pt x="613" y="329"/>
                  </a:lnTo>
                  <a:lnTo>
                    <a:pt x="615" y="327"/>
                  </a:lnTo>
                  <a:lnTo>
                    <a:pt x="620" y="324"/>
                  </a:lnTo>
                  <a:lnTo>
                    <a:pt x="625" y="322"/>
                  </a:lnTo>
                  <a:lnTo>
                    <a:pt x="627" y="322"/>
                  </a:lnTo>
                  <a:lnTo>
                    <a:pt x="629" y="319"/>
                  </a:lnTo>
                  <a:lnTo>
                    <a:pt x="637" y="312"/>
                  </a:lnTo>
                  <a:lnTo>
                    <a:pt x="641" y="312"/>
                  </a:lnTo>
                  <a:lnTo>
                    <a:pt x="639" y="310"/>
                  </a:lnTo>
                  <a:lnTo>
                    <a:pt x="639" y="308"/>
                  </a:lnTo>
                  <a:lnTo>
                    <a:pt x="639" y="308"/>
                  </a:lnTo>
                  <a:lnTo>
                    <a:pt x="639" y="305"/>
                  </a:lnTo>
                  <a:lnTo>
                    <a:pt x="639" y="305"/>
                  </a:lnTo>
                  <a:lnTo>
                    <a:pt x="639" y="308"/>
                  </a:lnTo>
                  <a:lnTo>
                    <a:pt x="641" y="308"/>
                  </a:lnTo>
                  <a:lnTo>
                    <a:pt x="641" y="308"/>
                  </a:lnTo>
                  <a:lnTo>
                    <a:pt x="641" y="308"/>
                  </a:lnTo>
                  <a:lnTo>
                    <a:pt x="641" y="308"/>
                  </a:lnTo>
                  <a:lnTo>
                    <a:pt x="641" y="305"/>
                  </a:lnTo>
                  <a:lnTo>
                    <a:pt x="644" y="301"/>
                  </a:lnTo>
                  <a:lnTo>
                    <a:pt x="646" y="296"/>
                  </a:lnTo>
                  <a:lnTo>
                    <a:pt x="646" y="291"/>
                  </a:lnTo>
                  <a:lnTo>
                    <a:pt x="648" y="284"/>
                  </a:lnTo>
                  <a:lnTo>
                    <a:pt x="648" y="279"/>
                  </a:lnTo>
                  <a:lnTo>
                    <a:pt x="648" y="272"/>
                  </a:lnTo>
                  <a:lnTo>
                    <a:pt x="646" y="270"/>
                  </a:lnTo>
                  <a:lnTo>
                    <a:pt x="646" y="267"/>
                  </a:lnTo>
                  <a:lnTo>
                    <a:pt x="646" y="270"/>
                  </a:lnTo>
                  <a:lnTo>
                    <a:pt x="646" y="274"/>
                  </a:lnTo>
                  <a:lnTo>
                    <a:pt x="648" y="279"/>
                  </a:lnTo>
                  <a:lnTo>
                    <a:pt x="646" y="279"/>
                  </a:lnTo>
                  <a:lnTo>
                    <a:pt x="644" y="279"/>
                  </a:lnTo>
                  <a:lnTo>
                    <a:pt x="644" y="279"/>
                  </a:lnTo>
                  <a:lnTo>
                    <a:pt x="644" y="279"/>
                  </a:lnTo>
                  <a:lnTo>
                    <a:pt x="641" y="279"/>
                  </a:lnTo>
                  <a:lnTo>
                    <a:pt x="641" y="279"/>
                  </a:lnTo>
                  <a:lnTo>
                    <a:pt x="641" y="279"/>
                  </a:lnTo>
                  <a:lnTo>
                    <a:pt x="641" y="279"/>
                  </a:lnTo>
                  <a:lnTo>
                    <a:pt x="639" y="279"/>
                  </a:lnTo>
                  <a:lnTo>
                    <a:pt x="637" y="277"/>
                  </a:lnTo>
                  <a:lnTo>
                    <a:pt x="634" y="274"/>
                  </a:lnTo>
                  <a:lnTo>
                    <a:pt x="634" y="272"/>
                  </a:lnTo>
                  <a:lnTo>
                    <a:pt x="634" y="270"/>
                  </a:lnTo>
                  <a:lnTo>
                    <a:pt x="639" y="263"/>
                  </a:lnTo>
                  <a:lnTo>
                    <a:pt x="639" y="258"/>
                  </a:lnTo>
                  <a:lnTo>
                    <a:pt x="641" y="256"/>
                  </a:lnTo>
                  <a:lnTo>
                    <a:pt x="646" y="253"/>
                  </a:lnTo>
                  <a:lnTo>
                    <a:pt x="648" y="248"/>
                  </a:lnTo>
                  <a:lnTo>
                    <a:pt x="651" y="246"/>
                  </a:lnTo>
                  <a:lnTo>
                    <a:pt x="653" y="244"/>
                  </a:lnTo>
                  <a:lnTo>
                    <a:pt x="655" y="244"/>
                  </a:lnTo>
                  <a:lnTo>
                    <a:pt x="658" y="239"/>
                  </a:lnTo>
                  <a:lnTo>
                    <a:pt x="660" y="237"/>
                  </a:lnTo>
                  <a:lnTo>
                    <a:pt x="689" y="220"/>
                  </a:lnTo>
                  <a:lnTo>
                    <a:pt x="693" y="218"/>
                  </a:lnTo>
                  <a:lnTo>
                    <a:pt x="698" y="215"/>
                  </a:lnTo>
                  <a:lnTo>
                    <a:pt x="703" y="215"/>
                  </a:lnTo>
                  <a:lnTo>
                    <a:pt x="703" y="213"/>
                  </a:lnTo>
                  <a:lnTo>
                    <a:pt x="705" y="211"/>
                  </a:lnTo>
                  <a:lnTo>
                    <a:pt x="708" y="211"/>
                  </a:lnTo>
                  <a:lnTo>
                    <a:pt x="708" y="213"/>
                  </a:lnTo>
                  <a:lnTo>
                    <a:pt x="708" y="213"/>
                  </a:lnTo>
                  <a:lnTo>
                    <a:pt x="715" y="208"/>
                  </a:lnTo>
                  <a:lnTo>
                    <a:pt x="715" y="208"/>
                  </a:lnTo>
                  <a:lnTo>
                    <a:pt x="717" y="208"/>
                  </a:lnTo>
                  <a:lnTo>
                    <a:pt x="717" y="206"/>
                  </a:lnTo>
                  <a:lnTo>
                    <a:pt x="719" y="203"/>
                  </a:lnTo>
                  <a:lnTo>
                    <a:pt x="722" y="203"/>
                  </a:lnTo>
                  <a:lnTo>
                    <a:pt x="727" y="201"/>
                  </a:lnTo>
                  <a:lnTo>
                    <a:pt x="731" y="199"/>
                  </a:lnTo>
                  <a:lnTo>
                    <a:pt x="741" y="194"/>
                  </a:lnTo>
                  <a:lnTo>
                    <a:pt x="743" y="192"/>
                  </a:lnTo>
                  <a:lnTo>
                    <a:pt x="745" y="192"/>
                  </a:lnTo>
                  <a:lnTo>
                    <a:pt x="745" y="192"/>
                  </a:lnTo>
                  <a:lnTo>
                    <a:pt x="748" y="189"/>
                  </a:lnTo>
                  <a:lnTo>
                    <a:pt x="748" y="189"/>
                  </a:lnTo>
                  <a:lnTo>
                    <a:pt x="745" y="185"/>
                  </a:lnTo>
                  <a:lnTo>
                    <a:pt x="748" y="185"/>
                  </a:lnTo>
                  <a:lnTo>
                    <a:pt x="750" y="185"/>
                  </a:lnTo>
                  <a:lnTo>
                    <a:pt x="750" y="185"/>
                  </a:lnTo>
                  <a:lnTo>
                    <a:pt x="753" y="182"/>
                  </a:lnTo>
                  <a:lnTo>
                    <a:pt x="755" y="182"/>
                  </a:lnTo>
                  <a:lnTo>
                    <a:pt x="755" y="180"/>
                  </a:lnTo>
                  <a:lnTo>
                    <a:pt x="755" y="180"/>
                  </a:lnTo>
                  <a:lnTo>
                    <a:pt x="753" y="180"/>
                  </a:lnTo>
                  <a:lnTo>
                    <a:pt x="748" y="177"/>
                  </a:lnTo>
                  <a:lnTo>
                    <a:pt x="748" y="177"/>
                  </a:lnTo>
                  <a:lnTo>
                    <a:pt x="748" y="175"/>
                  </a:lnTo>
                  <a:lnTo>
                    <a:pt x="750" y="175"/>
                  </a:lnTo>
                  <a:lnTo>
                    <a:pt x="753" y="175"/>
                  </a:lnTo>
                  <a:lnTo>
                    <a:pt x="753" y="177"/>
                  </a:lnTo>
                  <a:lnTo>
                    <a:pt x="753" y="177"/>
                  </a:lnTo>
                  <a:lnTo>
                    <a:pt x="753" y="177"/>
                  </a:lnTo>
                  <a:lnTo>
                    <a:pt x="753" y="177"/>
                  </a:lnTo>
                  <a:lnTo>
                    <a:pt x="753" y="177"/>
                  </a:lnTo>
                  <a:lnTo>
                    <a:pt x="755" y="177"/>
                  </a:lnTo>
                  <a:lnTo>
                    <a:pt x="755" y="177"/>
                  </a:lnTo>
                  <a:lnTo>
                    <a:pt x="755" y="177"/>
                  </a:lnTo>
                  <a:lnTo>
                    <a:pt x="757" y="177"/>
                  </a:lnTo>
                  <a:lnTo>
                    <a:pt x="757" y="177"/>
                  </a:lnTo>
                  <a:lnTo>
                    <a:pt x="760" y="175"/>
                  </a:lnTo>
                  <a:lnTo>
                    <a:pt x="767" y="168"/>
                  </a:lnTo>
                  <a:lnTo>
                    <a:pt x="769" y="166"/>
                  </a:lnTo>
                  <a:lnTo>
                    <a:pt x="769" y="161"/>
                  </a:lnTo>
                  <a:lnTo>
                    <a:pt x="769" y="159"/>
                  </a:lnTo>
                  <a:lnTo>
                    <a:pt x="771" y="156"/>
                  </a:lnTo>
                  <a:lnTo>
                    <a:pt x="771" y="154"/>
                  </a:lnTo>
                  <a:lnTo>
                    <a:pt x="771" y="151"/>
                  </a:lnTo>
                  <a:lnTo>
                    <a:pt x="771" y="151"/>
                  </a:lnTo>
                  <a:lnTo>
                    <a:pt x="774" y="151"/>
                  </a:lnTo>
                  <a:lnTo>
                    <a:pt x="774" y="154"/>
                  </a:lnTo>
                  <a:lnTo>
                    <a:pt x="774" y="154"/>
                  </a:lnTo>
                  <a:lnTo>
                    <a:pt x="776" y="151"/>
                  </a:lnTo>
                  <a:lnTo>
                    <a:pt x="781" y="149"/>
                  </a:lnTo>
                  <a:lnTo>
                    <a:pt x="781" y="147"/>
                  </a:lnTo>
                  <a:lnTo>
                    <a:pt x="783" y="147"/>
                  </a:lnTo>
                  <a:lnTo>
                    <a:pt x="783" y="144"/>
                  </a:lnTo>
                  <a:lnTo>
                    <a:pt x="783" y="144"/>
                  </a:lnTo>
                  <a:lnTo>
                    <a:pt x="786" y="144"/>
                  </a:lnTo>
                  <a:lnTo>
                    <a:pt x="786" y="140"/>
                  </a:lnTo>
                  <a:lnTo>
                    <a:pt x="788" y="140"/>
                  </a:lnTo>
                  <a:lnTo>
                    <a:pt x="790" y="135"/>
                  </a:lnTo>
                  <a:lnTo>
                    <a:pt x="809" y="125"/>
                  </a:lnTo>
                  <a:lnTo>
                    <a:pt x="845" y="109"/>
                  </a:lnTo>
                  <a:lnTo>
                    <a:pt x="847" y="104"/>
                  </a:lnTo>
                  <a:lnTo>
                    <a:pt x="850" y="102"/>
                  </a:lnTo>
                  <a:lnTo>
                    <a:pt x="850" y="99"/>
                  </a:lnTo>
                  <a:lnTo>
                    <a:pt x="850" y="99"/>
                  </a:lnTo>
                  <a:lnTo>
                    <a:pt x="852" y="97"/>
                  </a:lnTo>
                  <a:lnTo>
                    <a:pt x="852" y="97"/>
                  </a:lnTo>
                  <a:lnTo>
                    <a:pt x="852" y="95"/>
                  </a:lnTo>
                  <a:lnTo>
                    <a:pt x="854" y="92"/>
                  </a:lnTo>
                  <a:lnTo>
                    <a:pt x="857" y="90"/>
                  </a:lnTo>
                  <a:lnTo>
                    <a:pt x="861" y="88"/>
                  </a:lnTo>
                  <a:lnTo>
                    <a:pt x="864" y="85"/>
                  </a:lnTo>
                  <a:lnTo>
                    <a:pt x="869" y="80"/>
                  </a:lnTo>
                  <a:lnTo>
                    <a:pt x="873" y="76"/>
                  </a:lnTo>
                  <a:lnTo>
                    <a:pt x="876" y="73"/>
                  </a:lnTo>
                  <a:lnTo>
                    <a:pt x="873" y="76"/>
                  </a:lnTo>
                  <a:lnTo>
                    <a:pt x="869" y="78"/>
                  </a:lnTo>
                  <a:lnTo>
                    <a:pt x="866" y="80"/>
                  </a:lnTo>
                  <a:lnTo>
                    <a:pt x="864" y="80"/>
                  </a:lnTo>
                  <a:lnTo>
                    <a:pt x="861" y="80"/>
                  </a:lnTo>
                  <a:lnTo>
                    <a:pt x="864" y="78"/>
                  </a:lnTo>
                  <a:lnTo>
                    <a:pt x="864" y="78"/>
                  </a:lnTo>
                  <a:lnTo>
                    <a:pt x="866" y="78"/>
                  </a:lnTo>
                  <a:lnTo>
                    <a:pt x="869" y="78"/>
                  </a:lnTo>
                  <a:lnTo>
                    <a:pt x="869" y="78"/>
                  </a:lnTo>
                  <a:lnTo>
                    <a:pt x="871" y="76"/>
                  </a:lnTo>
                  <a:lnTo>
                    <a:pt x="871" y="76"/>
                  </a:lnTo>
                  <a:lnTo>
                    <a:pt x="873" y="73"/>
                  </a:lnTo>
                  <a:lnTo>
                    <a:pt x="876" y="73"/>
                  </a:lnTo>
                  <a:lnTo>
                    <a:pt x="878" y="69"/>
                  </a:lnTo>
                  <a:lnTo>
                    <a:pt x="883" y="64"/>
                  </a:lnTo>
                  <a:lnTo>
                    <a:pt x="885" y="64"/>
                  </a:lnTo>
                  <a:lnTo>
                    <a:pt x="885" y="61"/>
                  </a:lnTo>
                  <a:lnTo>
                    <a:pt x="887" y="59"/>
                  </a:lnTo>
                  <a:lnTo>
                    <a:pt x="897" y="47"/>
                  </a:lnTo>
                  <a:lnTo>
                    <a:pt x="897" y="45"/>
                  </a:lnTo>
                  <a:lnTo>
                    <a:pt x="906" y="31"/>
                  </a:lnTo>
                  <a:lnTo>
                    <a:pt x="911" y="28"/>
                  </a:lnTo>
                  <a:lnTo>
                    <a:pt x="914" y="26"/>
                  </a:lnTo>
                  <a:lnTo>
                    <a:pt x="916" y="24"/>
                  </a:lnTo>
                  <a:lnTo>
                    <a:pt x="921" y="17"/>
                  </a:lnTo>
                  <a:lnTo>
                    <a:pt x="921" y="14"/>
                  </a:lnTo>
                  <a:lnTo>
                    <a:pt x="925" y="9"/>
                  </a:lnTo>
                  <a:lnTo>
                    <a:pt x="925" y="9"/>
                  </a:lnTo>
                  <a:lnTo>
                    <a:pt x="923" y="7"/>
                  </a:lnTo>
                  <a:close/>
                  <a:moveTo>
                    <a:pt x="637" y="296"/>
                  </a:moveTo>
                  <a:lnTo>
                    <a:pt x="637" y="296"/>
                  </a:lnTo>
                  <a:lnTo>
                    <a:pt x="639" y="293"/>
                  </a:lnTo>
                  <a:lnTo>
                    <a:pt x="639" y="293"/>
                  </a:lnTo>
                  <a:lnTo>
                    <a:pt x="639" y="293"/>
                  </a:lnTo>
                  <a:lnTo>
                    <a:pt x="639" y="293"/>
                  </a:lnTo>
                  <a:lnTo>
                    <a:pt x="639" y="293"/>
                  </a:lnTo>
                  <a:lnTo>
                    <a:pt x="641" y="293"/>
                  </a:lnTo>
                  <a:lnTo>
                    <a:pt x="641" y="296"/>
                  </a:lnTo>
                  <a:lnTo>
                    <a:pt x="639" y="296"/>
                  </a:lnTo>
                  <a:lnTo>
                    <a:pt x="639" y="296"/>
                  </a:lnTo>
                  <a:lnTo>
                    <a:pt x="637" y="296"/>
                  </a:lnTo>
                  <a:lnTo>
                    <a:pt x="637" y="296"/>
                  </a:lnTo>
                  <a:lnTo>
                    <a:pt x="637" y="296"/>
                  </a:lnTo>
                  <a:lnTo>
                    <a:pt x="639" y="298"/>
                  </a:lnTo>
                  <a:lnTo>
                    <a:pt x="637" y="298"/>
                  </a:lnTo>
                  <a:lnTo>
                    <a:pt x="637" y="298"/>
                  </a:lnTo>
                  <a:lnTo>
                    <a:pt x="634" y="298"/>
                  </a:lnTo>
                  <a:lnTo>
                    <a:pt x="632" y="296"/>
                  </a:lnTo>
                  <a:lnTo>
                    <a:pt x="629" y="296"/>
                  </a:lnTo>
                  <a:lnTo>
                    <a:pt x="627" y="296"/>
                  </a:lnTo>
                  <a:lnTo>
                    <a:pt x="627" y="296"/>
                  </a:lnTo>
                  <a:lnTo>
                    <a:pt x="627" y="293"/>
                  </a:lnTo>
                  <a:lnTo>
                    <a:pt x="627" y="293"/>
                  </a:lnTo>
                  <a:lnTo>
                    <a:pt x="627" y="293"/>
                  </a:lnTo>
                  <a:lnTo>
                    <a:pt x="629" y="293"/>
                  </a:lnTo>
                  <a:lnTo>
                    <a:pt x="629" y="291"/>
                  </a:lnTo>
                  <a:lnTo>
                    <a:pt x="629" y="291"/>
                  </a:lnTo>
                  <a:lnTo>
                    <a:pt x="632" y="291"/>
                  </a:lnTo>
                  <a:lnTo>
                    <a:pt x="629" y="293"/>
                  </a:lnTo>
                  <a:lnTo>
                    <a:pt x="632" y="293"/>
                  </a:lnTo>
                  <a:lnTo>
                    <a:pt x="632" y="296"/>
                  </a:lnTo>
                  <a:lnTo>
                    <a:pt x="637" y="296"/>
                  </a:lnTo>
                  <a:close/>
                  <a:moveTo>
                    <a:pt x="487" y="405"/>
                  </a:moveTo>
                  <a:lnTo>
                    <a:pt x="483" y="402"/>
                  </a:lnTo>
                  <a:lnTo>
                    <a:pt x="478" y="400"/>
                  </a:lnTo>
                  <a:lnTo>
                    <a:pt x="478" y="400"/>
                  </a:lnTo>
                  <a:lnTo>
                    <a:pt x="476" y="402"/>
                  </a:lnTo>
                  <a:lnTo>
                    <a:pt x="483" y="409"/>
                  </a:lnTo>
                  <a:lnTo>
                    <a:pt x="485" y="412"/>
                  </a:lnTo>
                  <a:lnTo>
                    <a:pt x="485" y="412"/>
                  </a:lnTo>
                  <a:lnTo>
                    <a:pt x="487" y="412"/>
                  </a:lnTo>
                  <a:lnTo>
                    <a:pt x="490" y="409"/>
                  </a:lnTo>
                  <a:lnTo>
                    <a:pt x="490" y="409"/>
                  </a:lnTo>
                  <a:lnTo>
                    <a:pt x="490" y="407"/>
                  </a:lnTo>
                  <a:lnTo>
                    <a:pt x="487" y="40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40">
              <a:extLst>
                <a:ext uri="{FF2B5EF4-FFF2-40B4-BE49-F238E27FC236}">
                  <a16:creationId xmlns:a16="http://schemas.microsoft.com/office/drawing/2014/main" id="{EEA77992-4DAD-43D2-912C-ED017992D9B8}"/>
                </a:ext>
              </a:extLst>
            </p:cNvPr>
            <p:cNvSpPr>
              <a:spLocks noEditPoints="1"/>
            </p:cNvSpPr>
            <p:nvPr/>
          </p:nvSpPr>
          <p:spPr bwMode="auto">
            <a:xfrm>
              <a:off x="4927" y="3254"/>
              <a:ext cx="236" cy="809"/>
            </a:xfrm>
            <a:custGeom>
              <a:avLst/>
              <a:gdLst>
                <a:gd name="T0" fmla="*/ 182 w 236"/>
                <a:gd name="T1" fmla="*/ 752 h 809"/>
                <a:gd name="T2" fmla="*/ 163 w 236"/>
                <a:gd name="T3" fmla="*/ 778 h 809"/>
                <a:gd name="T4" fmla="*/ 177 w 236"/>
                <a:gd name="T5" fmla="*/ 792 h 809"/>
                <a:gd name="T6" fmla="*/ 189 w 236"/>
                <a:gd name="T7" fmla="*/ 802 h 809"/>
                <a:gd name="T8" fmla="*/ 196 w 236"/>
                <a:gd name="T9" fmla="*/ 778 h 809"/>
                <a:gd name="T10" fmla="*/ 168 w 236"/>
                <a:gd name="T11" fmla="*/ 733 h 809"/>
                <a:gd name="T12" fmla="*/ 163 w 236"/>
                <a:gd name="T13" fmla="*/ 750 h 809"/>
                <a:gd name="T14" fmla="*/ 127 w 236"/>
                <a:gd name="T15" fmla="*/ 662 h 809"/>
                <a:gd name="T16" fmla="*/ 132 w 236"/>
                <a:gd name="T17" fmla="*/ 679 h 809"/>
                <a:gd name="T18" fmla="*/ 153 w 236"/>
                <a:gd name="T19" fmla="*/ 665 h 809"/>
                <a:gd name="T20" fmla="*/ 149 w 236"/>
                <a:gd name="T21" fmla="*/ 660 h 809"/>
                <a:gd name="T22" fmla="*/ 146 w 236"/>
                <a:gd name="T23" fmla="*/ 636 h 809"/>
                <a:gd name="T24" fmla="*/ 149 w 236"/>
                <a:gd name="T25" fmla="*/ 655 h 809"/>
                <a:gd name="T26" fmla="*/ 149 w 236"/>
                <a:gd name="T27" fmla="*/ 660 h 809"/>
                <a:gd name="T28" fmla="*/ 97 w 236"/>
                <a:gd name="T29" fmla="*/ 629 h 809"/>
                <a:gd name="T30" fmla="*/ 158 w 236"/>
                <a:gd name="T31" fmla="*/ 613 h 809"/>
                <a:gd name="T32" fmla="*/ 63 w 236"/>
                <a:gd name="T33" fmla="*/ 518 h 809"/>
                <a:gd name="T34" fmla="*/ 71 w 236"/>
                <a:gd name="T35" fmla="*/ 525 h 809"/>
                <a:gd name="T36" fmla="*/ 21 w 236"/>
                <a:gd name="T37" fmla="*/ 340 h 809"/>
                <a:gd name="T38" fmla="*/ 18 w 236"/>
                <a:gd name="T39" fmla="*/ 369 h 809"/>
                <a:gd name="T40" fmla="*/ 37 w 236"/>
                <a:gd name="T41" fmla="*/ 357 h 809"/>
                <a:gd name="T42" fmla="*/ 52 w 236"/>
                <a:gd name="T43" fmla="*/ 258 h 809"/>
                <a:gd name="T44" fmla="*/ 45 w 236"/>
                <a:gd name="T45" fmla="*/ 272 h 809"/>
                <a:gd name="T46" fmla="*/ 0 w 236"/>
                <a:gd name="T47" fmla="*/ 246 h 809"/>
                <a:gd name="T48" fmla="*/ 92 w 236"/>
                <a:gd name="T49" fmla="*/ 194 h 809"/>
                <a:gd name="T50" fmla="*/ 92 w 236"/>
                <a:gd name="T51" fmla="*/ 205 h 809"/>
                <a:gd name="T52" fmla="*/ 99 w 236"/>
                <a:gd name="T53" fmla="*/ 187 h 809"/>
                <a:gd name="T54" fmla="*/ 97 w 236"/>
                <a:gd name="T55" fmla="*/ 175 h 809"/>
                <a:gd name="T56" fmla="*/ 59 w 236"/>
                <a:gd name="T57" fmla="*/ 92 h 809"/>
                <a:gd name="T58" fmla="*/ 52 w 236"/>
                <a:gd name="T59" fmla="*/ 94 h 809"/>
                <a:gd name="T60" fmla="*/ 85 w 236"/>
                <a:gd name="T61" fmla="*/ 139 h 809"/>
                <a:gd name="T62" fmla="*/ 85 w 236"/>
                <a:gd name="T63" fmla="*/ 101 h 809"/>
                <a:gd name="T64" fmla="*/ 75 w 236"/>
                <a:gd name="T65" fmla="*/ 90 h 809"/>
                <a:gd name="T66" fmla="*/ 82 w 236"/>
                <a:gd name="T67" fmla="*/ 78 h 809"/>
                <a:gd name="T68" fmla="*/ 87 w 236"/>
                <a:gd name="T69" fmla="*/ 75 h 809"/>
                <a:gd name="T70" fmla="*/ 90 w 236"/>
                <a:gd name="T71" fmla="*/ 45 h 809"/>
                <a:gd name="T72" fmla="*/ 99 w 236"/>
                <a:gd name="T73" fmla="*/ 33 h 809"/>
                <a:gd name="T74" fmla="*/ 90 w 236"/>
                <a:gd name="T75" fmla="*/ 11 h 809"/>
                <a:gd name="T76" fmla="*/ 82 w 236"/>
                <a:gd name="T77" fmla="*/ 19 h 809"/>
                <a:gd name="T78" fmla="*/ 71 w 236"/>
                <a:gd name="T79" fmla="*/ 42 h 809"/>
                <a:gd name="T80" fmla="*/ 73 w 236"/>
                <a:gd name="T81" fmla="*/ 63 h 809"/>
                <a:gd name="T82" fmla="*/ 63 w 236"/>
                <a:gd name="T83" fmla="*/ 99 h 809"/>
                <a:gd name="T84" fmla="*/ 61 w 236"/>
                <a:gd name="T85" fmla="*/ 120 h 809"/>
                <a:gd name="T86" fmla="*/ 66 w 236"/>
                <a:gd name="T87" fmla="*/ 165 h 809"/>
                <a:gd name="T88" fmla="*/ 63 w 236"/>
                <a:gd name="T89" fmla="*/ 175 h 809"/>
                <a:gd name="T90" fmla="*/ 56 w 236"/>
                <a:gd name="T91" fmla="*/ 172 h 809"/>
                <a:gd name="T92" fmla="*/ 47 w 236"/>
                <a:gd name="T93" fmla="*/ 205 h 809"/>
                <a:gd name="T94" fmla="*/ 37 w 236"/>
                <a:gd name="T95" fmla="*/ 210 h 809"/>
                <a:gd name="T96" fmla="*/ 40 w 236"/>
                <a:gd name="T97" fmla="*/ 222 h 809"/>
                <a:gd name="T98" fmla="*/ 49 w 236"/>
                <a:gd name="T99" fmla="*/ 239 h 809"/>
                <a:gd name="T100" fmla="*/ 49 w 236"/>
                <a:gd name="T101" fmla="*/ 250 h 809"/>
                <a:gd name="T102" fmla="*/ 63 w 236"/>
                <a:gd name="T103" fmla="*/ 241 h 809"/>
                <a:gd name="T104" fmla="*/ 54 w 236"/>
                <a:gd name="T105" fmla="*/ 243 h 809"/>
                <a:gd name="T106" fmla="*/ 63 w 236"/>
                <a:gd name="T107" fmla="*/ 205 h 809"/>
                <a:gd name="T108" fmla="*/ 63 w 236"/>
                <a:gd name="T109" fmla="*/ 194 h 809"/>
                <a:gd name="T110" fmla="*/ 71 w 236"/>
                <a:gd name="T111" fmla="*/ 179 h 809"/>
                <a:gd name="T112" fmla="*/ 78 w 236"/>
                <a:gd name="T113" fmla="*/ 165 h 809"/>
                <a:gd name="T114" fmla="*/ 78 w 236"/>
                <a:gd name="T115" fmla="*/ 156 h 809"/>
                <a:gd name="T116" fmla="*/ 80 w 236"/>
                <a:gd name="T117" fmla="*/ 146 h 809"/>
                <a:gd name="T118" fmla="*/ 90 w 236"/>
                <a:gd name="T119" fmla="*/ 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809">
                  <a:moveTo>
                    <a:pt x="194" y="776"/>
                  </a:moveTo>
                  <a:lnTo>
                    <a:pt x="194" y="776"/>
                  </a:lnTo>
                  <a:lnTo>
                    <a:pt x="194" y="771"/>
                  </a:lnTo>
                  <a:lnTo>
                    <a:pt x="191" y="769"/>
                  </a:lnTo>
                  <a:lnTo>
                    <a:pt x="191" y="766"/>
                  </a:lnTo>
                  <a:lnTo>
                    <a:pt x="191" y="762"/>
                  </a:lnTo>
                  <a:lnTo>
                    <a:pt x="189" y="759"/>
                  </a:lnTo>
                  <a:lnTo>
                    <a:pt x="189" y="759"/>
                  </a:lnTo>
                  <a:lnTo>
                    <a:pt x="189" y="757"/>
                  </a:lnTo>
                  <a:lnTo>
                    <a:pt x="187" y="755"/>
                  </a:lnTo>
                  <a:lnTo>
                    <a:pt x="184" y="752"/>
                  </a:lnTo>
                  <a:lnTo>
                    <a:pt x="182" y="752"/>
                  </a:lnTo>
                  <a:lnTo>
                    <a:pt x="182" y="752"/>
                  </a:lnTo>
                  <a:lnTo>
                    <a:pt x="177" y="755"/>
                  </a:lnTo>
                  <a:lnTo>
                    <a:pt x="177" y="755"/>
                  </a:lnTo>
                  <a:lnTo>
                    <a:pt x="175" y="755"/>
                  </a:lnTo>
                  <a:lnTo>
                    <a:pt x="175" y="755"/>
                  </a:lnTo>
                  <a:lnTo>
                    <a:pt x="172" y="757"/>
                  </a:lnTo>
                  <a:lnTo>
                    <a:pt x="172" y="757"/>
                  </a:lnTo>
                  <a:lnTo>
                    <a:pt x="172" y="757"/>
                  </a:lnTo>
                  <a:lnTo>
                    <a:pt x="170" y="757"/>
                  </a:lnTo>
                  <a:lnTo>
                    <a:pt x="168" y="757"/>
                  </a:lnTo>
                  <a:lnTo>
                    <a:pt x="168" y="759"/>
                  </a:lnTo>
                  <a:lnTo>
                    <a:pt x="165" y="764"/>
                  </a:lnTo>
                  <a:lnTo>
                    <a:pt x="163" y="766"/>
                  </a:lnTo>
                  <a:lnTo>
                    <a:pt x="163" y="778"/>
                  </a:lnTo>
                  <a:lnTo>
                    <a:pt x="165" y="776"/>
                  </a:lnTo>
                  <a:lnTo>
                    <a:pt x="168" y="776"/>
                  </a:lnTo>
                  <a:lnTo>
                    <a:pt x="170" y="778"/>
                  </a:lnTo>
                  <a:lnTo>
                    <a:pt x="172" y="781"/>
                  </a:lnTo>
                  <a:lnTo>
                    <a:pt x="172" y="783"/>
                  </a:lnTo>
                  <a:lnTo>
                    <a:pt x="175" y="785"/>
                  </a:lnTo>
                  <a:lnTo>
                    <a:pt x="175" y="788"/>
                  </a:lnTo>
                  <a:lnTo>
                    <a:pt x="177" y="788"/>
                  </a:lnTo>
                  <a:lnTo>
                    <a:pt x="177" y="790"/>
                  </a:lnTo>
                  <a:lnTo>
                    <a:pt x="177" y="790"/>
                  </a:lnTo>
                  <a:lnTo>
                    <a:pt x="177" y="792"/>
                  </a:lnTo>
                  <a:lnTo>
                    <a:pt x="179" y="792"/>
                  </a:lnTo>
                  <a:lnTo>
                    <a:pt x="177" y="792"/>
                  </a:lnTo>
                  <a:lnTo>
                    <a:pt x="177" y="795"/>
                  </a:lnTo>
                  <a:lnTo>
                    <a:pt x="179" y="795"/>
                  </a:lnTo>
                  <a:lnTo>
                    <a:pt x="179" y="797"/>
                  </a:lnTo>
                  <a:lnTo>
                    <a:pt x="179" y="797"/>
                  </a:lnTo>
                  <a:lnTo>
                    <a:pt x="179" y="800"/>
                  </a:lnTo>
                  <a:lnTo>
                    <a:pt x="182" y="800"/>
                  </a:lnTo>
                  <a:lnTo>
                    <a:pt x="182" y="802"/>
                  </a:lnTo>
                  <a:lnTo>
                    <a:pt x="182" y="804"/>
                  </a:lnTo>
                  <a:lnTo>
                    <a:pt x="182" y="807"/>
                  </a:lnTo>
                  <a:lnTo>
                    <a:pt x="182" y="807"/>
                  </a:lnTo>
                  <a:lnTo>
                    <a:pt x="184" y="809"/>
                  </a:lnTo>
                  <a:lnTo>
                    <a:pt x="187" y="804"/>
                  </a:lnTo>
                  <a:lnTo>
                    <a:pt x="189" y="802"/>
                  </a:lnTo>
                  <a:lnTo>
                    <a:pt x="189" y="802"/>
                  </a:lnTo>
                  <a:lnTo>
                    <a:pt x="191" y="802"/>
                  </a:lnTo>
                  <a:lnTo>
                    <a:pt x="191" y="802"/>
                  </a:lnTo>
                  <a:lnTo>
                    <a:pt x="191" y="802"/>
                  </a:lnTo>
                  <a:lnTo>
                    <a:pt x="194" y="802"/>
                  </a:lnTo>
                  <a:lnTo>
                    <a:pt x="194" y="800"/>
                  </a:lnTo>
                  <a:lnTo>
                    <a:pt x="191" y="800"/>
                  </a:lnTo>
                  <a:lnTo>
                    <a:pt x="191" y="800"/>
                  </a:lnTo>
                  <a:lnTo>
                    <a:pt x="191" y="797"/>
                  </a:lnTo>
                  <a:lnTo>
                    <a:pt x="191" y="792"/>
                  </a:lnTo>
                  <a:lnTo>
                    <a:pt x="196" y="788"/>
                  </a:lnTo>
                  <a:lnTo>
                    <a:pt x="196" y="783"/>
                  </a:lnTo>
                  <a:lnTo>
                    <a:pt x="196" y="778"/>
                  </a:lnTo>
                  <a:lnTo>
                    <a:pt x="194" y="776"/>
                  </a:lnTo>
                  <a:close/>
                  <a:moveTo>
                    <a:pt x="170" y="743"/>
                  </a:moveTo>
                  <a:lnTo>
                    <a:pt x="172" y="743"/>
                  </a:lnTo>
                  <a:lnTo>
                    <a:pt x="172" y="740"/>
                  </a:lnTo>
                  <a:lnTo>
                    <a:pt x="172" y="738"/>
                  </a:lnTo>
                  <a:lnTo>
                    <a:pt x="172" y="736"/>
                  </a:lnTo>
                  <a:lnTo>
                    <a:pt x="172" y="736"/>
                  </a:lnTo>
                  <a:lnTo>
                    <a:pt x="170" y="733"/>
                  </a:lnTo>
                  <a:lnTo>
                    <a:pt x="170" y="733"/>
                  </a:lnTo>
                  <a:lnTo>
                    <a:pt x="170" y="731"/>
                  </a:lnTo>
                  <a:lnTo>
                    <a:pt x="170" y="729"/>
                  </a:lnTo>
                  <a:lnTo>
                    <a:pt x="168" y="731"/>
                  </a:lnTo>
                  <a:lnTo>
                    <a:pt x="168" y="733"/>
                  </a:lnTo>
                  <a:lnTo>
                    <a:pt x="165" y="736"/>
                  </a:lnTo>
                  <a:lnTo>
                    <a:pt x="163" y="736"/>
                  </a:lnTo>
                  <a:lnTo>
                    <a:pt x="161" y="738"/>
                  </a:lnTo>
                  <a:lnTo>
                    <a:pt x="158" y="740"/>
                  </a:lnTo>
                  <a:lnTo>
                    <a:pt x="158" y="743"/>
                  </a:lnTo>
                  <a:lnTo>
                    <a:pt x="158" y="743"/>
                  </a:lnTo>
                  <a:lnTo>
                    <a:pt x="161" y="745"/>
                  </a:lnTo>
                  <a:lnTo>
                    <a:pt x="161" y="745"/>
                  </a:lnTo>
                  <a:lnTo>
                    <a:pt x="161" y="748"/>
                  </a:lnTo>
                  <a:lnTo>
                    <a:pt x="161" y="748"/>
                  </a:lnTo>
                  <a:lnTo>
                    <a:pt x="161" y="750"/>
                  </a:lnTo>
                  <a:lnTo>
                    <a:pt x="161" y="750"/>
                  </a:lnTo>
                  <a:lnTo>
                    <a:pt x="163" y="750"/>
                  </a:lnTo>
                  <a:lnTo>
                    <a:pt x="168" y="745"/>
                  </a:lnTo>
                  <a:lnTo>
                    <a:pt x="170" y="743"/>
                  </a:lnTo>
                  <a:close/>
                  <a:moveTo>
                    <a:pt x="139" y="669"/>
                  </a:moveTo>
                  <a:lnTo>
                    <a:pt x="139" y="669"/>
                  </a:lnTo>
                  <a:lnTo>
                    <a:pt x="137" y="669"/>
                  </a:lnTo>
                  <a:lnTo>
                    <a:pt x="134" y="667"/>
                  </a:lnTo>
                  <a:lnTo>
                    <a:pt x="134" y="667"/>
                  </a:lnTo>
                  <a:lnTo>
                    <a:pt x="134" y="665"/>
                  </a:lnTo>
                  <a:lnTo>
                    <a:pt x="134" y="662"/>
                  </a:lnTo>
                  <a:lnTo>
                    <a:pt x="134" y="662"/>
                  </a:lnTo>
                  <a:lnTo>
                    <a:pt x="132" y="662"/>
                  </a:lnTo>
                  <a:lnTo>
                    <a:pt x="130" y="662"/>
                  </a:lnTo>
                  <a:lnTo>
                    <a:pt x="127" y="662"/>
                  </a:lnTo>
                  <a:lnTo>
                    <a:pt x="125" y="665"/>
                  </a:lnTo>
                  <a:lnTo>
                    <a:pt x="125" y="669"/>
                  </a:lnTo>
                  <a:lnTo>
                    <a:pt x="125" y="672"/>
                  </a:lnTo>
                  <a:lnTo>
                    <a:pt x="125" y="672"/>
                  </a:lnTo>
                  <a:lnTo>
                    <a:pt x="127" y="672"/>
                  </a:lnTo>
                  <a:lnTo>
                    <a:pt x="127" y="672"/>
                  </a:lnTo>
                  <a:lnTo>
                    <a:pt x="127" y="672"/>
                  </a:lnTo>
                  <a:lnTo>
                    <a:pt x="130" y="672"/>
                  </a:lnTo>
                  <a:lnTo>
                    <a:pt x="127" y="674"/>
                  </a:lnTo>
                  <a:lnTo>
                    <a:pt x="127" y="674"/>
                  </a:lnTo>
                  <a:lnTo>
                    <a:pt x="130" y="677"/>
                  </a:lnTo>
                  <a:lnTo>
                    <a:pt x="130" y="677"/>
                  </a:lnTo>
                  <a:lnTo>
                    <a:pt x="132" y="679"/>
                  </a:lnTo>
                  <a:lnTo>
                    <a:pt x="132" y="677"/>
                  </a:lnTo>
                  <a:lnTo>
                    <a:pt x="134" y="677"/>
                  </a:lnTo>
                  <a:lnTo>
                    <a:pt x="134" y="677"/>
                  </a:lnTo>
                  <a:lnTo>
                    <a:pt x="137" y="677"/>
                  </a:lnTo>
                  <a:lnTo>
                    <a:pt x="137" y="677"/>
                  </a:lnTo>
                  <a:lnTo>
                    <a:pt x="139" y="677"/>
                  </a:lnTo>
                  <a:lnTo>
                    <a:pt x="142" y="679"/>
                  </a:lnTo>
                  <a:lnTo>
                    <a:pt x="142" y="679"/>
                  </a:lnTo>
                  <a:lnTo>
                    <a:pt x="142" y="677"/>
                  </a:lnTo>
                  <a:lnTo>
                    <a:pt x="142" y="674"/>
                  </a:lnTo>
                  <a:lnTo>
                    <a:pt x="142" y="674"/>
                  </a:lnTo>
                  <a:lnTo>
                    <a:pt x="139" y="669"/>
                  </a:lnTo>
                  <a:close/>
                  <a:moveTo>
                    <a:pt x="153" y="665"/>
                  </a:moveTo>
                  <a:lnTo>
                    <a:pt x="153" y="662"/>
                  </a:lnTo>
                  <a:lnTo>
                    <a:pt x="151" y="662"/>
                  </a:lnTo>
                  <a:lnTo>
                    <a:pt x="151" y="662"/>
                  </a:lnTo>
                  <a:lnTo>
                    <a:pt x="151" y="665"/>
                  </a:lnTo>
                  <a:lnTo>
                    <a:pt x="149" y="662"/>
                  </a:lnTo>
                  <a:lnTo>
                    <a:pt x="149" y="665"/>
                  </a:lnTo>
                  <a:lnTo>
                    <a:pt x="149" y="667"/>
                  </a:lnTo>
                  <a:lnTo>
                    <a:pt x="149" y="667"/>
                  </a:lnTo>
                  <a:lnTo>
                    <a:pt x="156" y="672"/>
                  </a:lnTo>
                  <a:lnTo>
                    <a:pt x="156" y="667"/>
                  </a:lnTo>
                  <a:lnTo>
                    <a:pt x="156" y="665"/>
                  </a:lnTo>
                  <a:lnTo>
                    <a:pt x="153" y="665"/>
                  </a:lnTo>
                  <a:close/>
                  <a:moveTo>
                    <a:pt x="149" y="660"/>
                  </a:moveTo>
                  <a:lnTo>
                    <a:pt x="149" y="660"/>
                  </a:lnTo>
                  <a:lnTo>
                    <a:pt x="151" y="660"/>
                  </a:lnTo>
                  <a:lnTo>
                    <a:pt x="151" y="658"/>
                  </a:lnTo>
                  <a:lnTo>
                    <a:pt x="151" y="658"/>
                  </a:lnTo>
                  <a:lnTo>
                    <a:pt x="149" y="653"/>
                  </a:lnTo>
                  <a:lnTo>
                    <a:pt x="149" y="648"/>
                  </a:lnTo>
                  <a:lnTo>
                    <a:pt x="146" y="646"/>
                  </a:lnTo>
                  <a:lnTo>
                    <a:pt x="149" y="643"/>
                  </a:lnTo>
                  <a:lnTo>
                    <a:pt x="149" y="643"/>
                  </a:lnTo>
                  <a:lnTo>
                    <a:pt x="151" y="641"/>
                  </a:lnTo>
                  <a:lnTo>
                    <a:pt x="151" y="639"/>
                  </a:lnTo>
                  <a:lnTo>
                    <a:pt x="149" y="639"/>
                  </a:lnTo>
                  <a:lnTo>
                    <a:pt x="146" y="636"/>
                  </a:lnTo>
                  <a:lnTo>
                    <a:pt x="144" y="639"/>
                  </a:lnTo>
                  <a:lnTo>
                    <a:pt x="144" y="639"/>
                  </a:lnTo>
                  <a:lnTo>
                    <a:pt x="144" y="641"/>
                  </a:lnTo>
                  <a:lnTo>
                    <a:pt x="142" y="643"/>
                  </a:lnTo>
                  <a:lnTo>
                    <a:pt x="142" y="643"/>
                  </a:lnTo>
                  <a:lnTo>
                    <a:pt x="142" y="646"/>
                  </a:lnTo>
                  <a:lnTo>
                    <a:pt x="142" y="646"/>
                  </a:lnTo>
                  <a:lnTo>
                    <a:pt x="142" y="653"/>
                  </a:lnTo>
                  <a:lnTo>
                    <a:pt x="144" y="655"/>
                  </a:lnTo>
                  <a:lnTo>
                    <a:pt x="144" y="658"/>
                  </a:lnTo>
                  <a:lnTo>
                    <a:pt x="146" y="655"/>
                  </a:lnTo>
                  <a:lnTo>
                    <a:pt x="146" y="655"/>
                  </a:lnTo>
                  <a:lnTo>
                    <a:pt x="149" y="655"/>
                  </a:lnTo>
                  <a:lnTo>
                    <a:pt x="149" y="655"/>
                  </a:lnTo>
                  <a:lnTo>
                    <a:pt x="149" y="658"/>
                  </a:lnTo>
                  <a:lnTo>
                    <a:pt x="146" y="658"/>
                  </a:lnTo>
                  <a:lnTo>
                    <a:pt x="146" y="658"/>
                  </a:lnTo>
                  <a:lnTo>
                    <a:pt x="146" y="658"/>
                  </a:lnTo>
                  <a:lnTo>
                    <a:pt x="146" y="658"/>
                  </a:lnTo>
                  <a:lnTo>
                    <a:pt x="144" y="660"/>
                  </a:lnTo>
                  <a:lnTo>
                    <a:pt x="144" y="660"/>
                  </a:lnTo>
                  <a:lnTo>
                    <a:pt x="144" y="662"/>
                  </a:lnTo>
                  <a:lnTo>
                    <a:pt x="144" y="665"/>
                  </a:lnTo>
                  <a:lnTo>
                    <a:pt x="146" y="665"/>
                  </a:lnTo>
                  <a:lnTo>
                    <a:pt x="149" y="662"/>
                  </a:lnTo>
                  <a:lnTo>
                    <a:pt x="149" y="660"/>
                  </a:lnTo>
                  <a:lnTo>
                    <a:pt x="149" y="660"/>
                  </a:lnTo>
                  <a:close/>
                  <a:moveTo>
                    <a:pt x="108" y="636"/>
                  </a:moveTo>
                  <a:lnTo>
                    <a:pt x="104" y="636"/>
                  </a:lnTo>
                  <a:lnTo>
                    <a:pt x="101" y="634"/>
                  </a:lnTo>
                  <a:lnTo>
                    <a:pt x="101" y="632"/>
                  </a:lnTo>
                  <a:lnTo>
                    <a:pt x="101" y="629"/>
                  </a:lnTo>
                  <a:lnTo>
                    <a:pt x="101" y="624"/>
                  </a:lnTo>
                  <a:lnTo>
                    <a:pt x="101" y="622"/>
                  </a:lnTo>
                  <a:lnTo>
                    <a:pt x="99" y="622"/>
                  </a:lnTo>
                  <a:lnTo>
                    <a:pt x="97" y="624"/>
                  </a:lnTo>
                  <a:lnTo>
                    <a:pt x="97" y="624"/>
                  </a:lnTo>
                  <a:lnTo>
                    <a:pt x="97" y="627"/>
                  </a:lnTo>
                  <a:lnTo>
                    <a:pt x="97" y="629"/>
                  </a:lnTo>
                  <a:lnTo>
                    <a:pt x="97" y="632"/>
                  </a:lnTo>
                  <a:lnTo>
                    <a:pt x="99" y="636"/>
                  </a:lnTo>
                  <a:lnTo>
                    <a:pt x="101" y="639"/>
                  </a:lnTo>
                  <a:lnTo>
                    <a:pt x="104" y="639"/>
                  </a:lnTo>
                  <a:lnTo>
                    <a:pt x="106" y="641"/>
                  </a:lnTo>
                  <a:lnTo>
                    <a:pt x="108" y="641"/>
                  </a:lnTo>
                  <a:lnTo>
                    <a:pt x="108" y="639"/>
                  </a:lnTo>
                  <a:lnTo>
                    <a:pt x="108" y="639"/>
                  </a:lnTo>
                  <a:lnTo>
                    <a:pt x="108" y="636"/>
                  </a:lnTo>
                  <a:close/>
                  <a:moveTo>
                    <a:pt x="158" y="606"/>
                  </a:moveTo>
                  <a:lnTo>
                    <a:pt x="158" y="608"/>
                  </a:lnTo>
                  <a:lnTo>
                    <a:pt x="158" y="613"/>
                  </a:lnTo>
                  <a:lnTo>
                    <a:pt x="158" y="613"/>
                  </a:lnTo>
                  <a:lnTo>
                    <a:pt x="158" y="613"/>
                  </a:lnTo>
                  <a:lnTo>
                    <a:pt x="161" y="610"/>
                  </a:lnTo>
                  <a:lnTo>
                    <a:pt x="161" y="608"/>
                  </a:lnTo>
                  <a:lnTo>
                    <a:pt x="161" y="608"/>
                  </a:lnTo>
                  <a:lnTo>
                    <a:pt x="161" y="606"/>
                  </a:lnTo>
                  <a:lnTo>
                    <a:pt x="161" y="603"/>
                  </a:lnTo>
                  <a:lnTo>
                    <a:pt x="158" y="601"/>
                  </a:lnTo>
                  <a:lnTo>
                    <a:pt x="158" y="598"/>
                  </a:lnTo>
                  <a:lnTo>
                    <a:pt x="158" y="598"/>
                  </a:lnTo>
                  <a:lnTo>
                    <a:pt x="158" y="601"/>
                  </a:lnTo>
                  <a:lnTo>
                    <a:pt x="158" y="606"/>
                  </a:lnTo>
                  <a:close/>
                  <a:moveTo>
                    <a:pt x="66" y="520"/>
                  </a:moveTo>
                  <a:lnTo>
                    <a:pt x="63" y="518"/>
                  </a:lnTo>
                  <a:lnTo>
                    <a:pt x="61" y="518"/>
                  </a:lnTo>
                  <a:lnTo>
                    <a:pt x="61" y="518"/>
                  </a:lnTo>
                  <a:lnTo>
                    <a:pt x="61" y="520"/>
                  </a:lnTo>
                  <a:lnTo>
                    <a:pt x="61" y="520"/>
                  </a:lnTo>
                  <a:lnTo>
                    <a:pt x="59" y="523"/>
                  </a:lnTo>
                  <a:lnTo>
                    <a:pt x="56" y="523"/>
                  </a:lnTo>
                  <a:lnTo>
                    <a:pt x="56" y="525"/>
                  </a:lnTo>
                  <a:lnTo>
                    <a:pt x="56" y="527"/>
                  </a:lnTo>
                  <a:lnTo>
                    <a:pt x="56" y="530"/>
                  </a:lnTo>
                  <a:lnTo>
                    <a:pt x="59" y="532"/>
                  </a:lnTo>
                  <a:lnTo>
                    <a:pt x="66" y="534"/>
                  </a:lnTo>
                  <a:lnTo>
                    <a:pt x="71" y="530"/>
                  </a:lnTo>
                  <a:lnTo>
                    <a:pt x="71" y="525"/>
                  </a:lnTo>
                  <a:lnTo>
                    <a:pt x="68" y="520"/>
                  </a:lnTo>
                  <a:lnTo>
                    <a:pt x="66" y="520"/>
                  </a:lnTo>
                  <a:close/>
                  <a:moveTo>
                    <a:pt x="42" y="340"/>
                  </a:moveTo>
                  <a:lnTo>
                    <a:pt x="42" y="340"/>
                  </a:lnTo>
                  <a:lnTo>
                    <a:pt x="40" y="336"/>
                  </a:lnTo>
                  <a:lnTo>
                    <a:pt x="40" y="333"/>
                  </a:lnTo>
                  <a:lnTo>
                    <a:pt x="37" y="329"/>
                  </a:lnTo>
                  <a:lnTo>
                    <a:pt x="35" y="326"/>
                  </a:lnTo>
                  <a:lnTo>
                    <a:pt x="30" y="329"/>
                  </a:lnTo>
                  <a:lnTo>
                    <a:pt x="23" y="333"/>
                  </a:lnTo>
                  <a:lnTo>
                    <a:pt x="23" y="336"/>
                  </a:lnTo>
                  <a:lnTo>
                    <a:pt x="23" y="338"/>
                  </a:lnTo>
                  <a:lnTo>
                    <a:pt x="21" y="340"/>
                  </a:lnTo>
                  <a:lnTo>
                    <a:pt x="18" y="340"/>
                  </a:lnTo>
                  <a:lnTo>
                    <a:pt x="18" y="340"/>
                  </a:lnTo>
                  <a:lnTo>
                    <a:pt x="18" y="340"/>
                  </a:lnTo>
                  <a:lnTo>
                    <a:pt x="18" y="345"/>
                  </a:lnTo>
                  <a:lnTo>
                    <a:pt x="18" y="348"/>
                  </a:lnTo>
                  <a:lnTo>
                    <a:pt x="18" y="352"/>
                  </a:lnTo>
                  <a:lnTo>
                    <a:pt x="18" y="355"/>
                  </a:lnTo>
                  <a:lnTo>
                    <a:pt x="21" y="357"/>
                  </a:lnTo>
                  <a:lnTo>
                    <a:pt x="23" y="359"/>
                  </a:lnTo>
                  <a:lnTo>
                    <a:pt x="23" y="362"/>
                  </a:lnTo>
                  <a:lnTo>
                    <a:pt x="21" y="364"/>
                  </a:lnTo>
                  <a:lnTo>
                    <a:pt x="18" y="369"/>
                  </a:lnTo>
                  <a:lnTo>
                    <a:pt x="18" y="369"/>
                  </a:lnTo>
                  <a:lnTo>
                    <a:pt x="21" y="369"/>
                  </a:lnTo>
                  <a:lnTo>
                    <a:pt x="23" y="369"/>
                  </a:lnTo>
                  <a:lnTo>
                    <a:pt x="26" y="369"/>
                  </a:lnTo>
                  <a:lnTo>
                    <a:pt x="28" y="369"/>
                  </a:lnTo>
                  <a:lnTo>
                    <a:pt x="30" y="371"/>
                  </a:lnTo>
                  <a:lnTo>
                    <a:pt x="33" y="371"/>
                  </a:lnTo>
                  <a:lnTo>
                    <a:pt x="35" y="371"/>
                  </a:lnTo>
                  <a:lnTo>
                    <a:pt x="37" y="369"/>
                  </a:lnTo>
                  <a:lnTo>
                    <a:pt x="40" y="364"/>
                  </a:lnTo>
                  <a:lnTo>
                    <a:pt x="37" y="362"/>
                  </a:lnTo>
                  <a:lnTo>
                    <a:pt x="37" y="362"/>
                  </a:lnTo>
                  <a:lnTo>
                    <a:pt x="37" y="359"/>
                  </a:lnTo>
                  <a:lnTo>
                    <a:pt x="37" y="357"/>
                  </a:lnTo>
                  <a:lnTo>
                    <a:pt x="40" y="357"/>
                  </a:lnTo>
                  <a:lnTo>
                    <a:pt x="40" y="355"/>
                  </a:lnTo>
                  <a:lnTo>
                    <a:pt x="42" y="352"/>
                  </a:lnTo>
                  <a:lnTo>
                    <a:pt x="42" y="350"/>
                  </a:lnTo>
                  <a:lnTo>
                    <a:pt x="42" y="345"/>
                  </a:lnTo>
                  <a:lnTo>
                    <a:pt x="42" y="340"/>
                  </a:lnTo>
                  <a:close/>
                  <a:moveTo>
                    <a:pt x="54" y="267"/>
                  </a:moveTo>
                  <a:lnTo>
                    <a:pt x="52" y="267"/>
                  </a:lnTo>
                  <a:lnTo>
                    <a:pt x="52" y="265"/>
                  </a:lnTo>
                  <a:lnTo>
                    <a:pt x="54" y="262"/>
                  </a:lnTo>
                  <a:lnTo>
                    <a:pt x="54" y="262"/>
                  </a:lnTo>
                  <a:lnTo>
                    <a:pt x="54" y="260"/>
                  </a:lnTo>
                  <a:lnTo>
                    <a:pt x="52" y="258"/>
                  </a:lnTo>
                  <a:lnTo>
                    <a:pt x="49" y="255"/>
                  </a:lnTo>
                  <a:lnTo>
                    <a:pt x="47" y="255"/>
                  </a:lnTo>
                  <a:lnTo>
                    <a:pt x="47" y="260"/>
                  </a:lnTo>
                  <a:lnTo>
                    <a:pt x="47" y="262"/>
                  </a:lnTo>
                  <a:lnTo>
                    <a:pt x="47" y="265"/>
                  </a:lnTo>
                  <a:lnTo>
                    <a:pt x="47" y="267"/>
                  </a:lnTo>
                  <a:lnTo>
                    <a:pt x="47" y="267"/>
                  </a:lnTo>
                  <a:lnTo>
                    <a:pt x="45" y="267"/>
                  </a:lnTo>
                  <a:lnTo>
                    <a:pt x="45" y="267"/>
                  </a:lnTo>
                  <a:lnTo>
                    <a:pt x="42" y="267"/>
                  </a:lnTo>
                  <a:lnTo>
                    <a:pt x="42" y="272"/>
                  </a:lnTo>
                  <a:lnTo>
                    <a:pt x="45" y="272"/>
                  </a:lnTo>
                  <a:lnTo>
                    <a:pt x="45" y="272"/>
                  </a:lnTo>
                  <a:lnTo>
                    <a:pt x="45" y="272"/>
                  </a:lnTo>
                  <a:lnTo>
                    <a:pt x="47" y="274"/>
                  </a:lnTo>
                  <a:lnTo>
                    <a:pt x="49" y="272"/>
                  </a:lnTo>
                  <a:lnTo>
                    <a:pt x="52" y="272"/>
                  </a:lnTo>
                  <a:lnTo>
                    <a:pt x="54" y="272"/>
                  </a:lnTo>
                  <a:lnTo>
                    <a:pt x="54" y="269"/>
                  </a:lnTo>
                  <a:lnTo>
                    <a:pt x="54" y="269"/>
                  </a:lnTo>
                  <a:lnTo>
                    <a:pt x="54" y="267"/>
                  </a:lnTo>
                  <a:close/>
                  <a:moveTo>
                    <a:pt x="4" y="246"/>
                  </a:moveTo>
                  <a:lnTo>
                    <a:pt x="4" y="246"/>
                  </a:lnTo>
                  <a:lnTo>
                    <a:pt x="2" y="246"/>
                  </a:lnTo>
                  <a:lnTo>
                    <a:pt x="0" y="246"/>
                  </a:lnTo>
                  <a:lnTo>
                    <a:pt x="0" y="246"/>
                  </a:lnTo>
                  <a:lnTo>
                    <a:pt x="2" y="248"/>
                  </a:lnTo>
                  <a:lnTo>
                    <a:pt x="2" y="253"/>
                  </a:lnTo>
                  <a:lnTo>
                    <a:pt x="4" y="253"/>
                  </a:lnTo>
                  <a:lnTo>
                    <a:pt x="7" y="253"/>
                  </a:lnTo>
                  <a:lnTo>
                    <a:pt x="7" y="250"/>
                  </a:lnTo>
                  <a:lnTo>
                    <a:pt x="7" y="248"/>
                  </a:lnTo>
                  <a:lnTo>
                    <a:pt x="7" y="246"/>
                  </a:lnTo>
                  <a:lnTo>
                    <a:pt x="4" y="246"/>
                  </a:lnTo>
                  <a:close/>
                  <a:moveTo>
                    <a:pt x="94" y="203"/>
                  </a:moveTo>
                  <a:lnTo>
                    <a:pt x="94" y="203"/>
                  </a:lnTo>
                  <a:lnTo>
                    <a:pt x="94" y="201"/>
                  </a:lnTo>
                  <a:lnTo>
                    <a:pt x="92" y="196"/>
                  </a:lnTo>
                  <a:lnTo>
                    <a:pt x="92" y="194"/>
                  </a:lnTo>
                  <a:lnTo>
                    <a:pt x="92" y="194"/>
                  </a:lnTo>
                  <a:lnTo>
                    <a:pt x="87" y="194"/>
                  </a:lnTo>
                  <a:lnTo>
                    <a:pt x="87" y="194"/>
                  </a:lnTo>
                  <a:lnTo>
                    <a:pt x="85" y="196"/>
                  </a:lnTo>
                  <a:lnTo>
                    <a:pt x="82" y="198"/>
                  </a:lnTo>
                  <a:lnTo>
                    <a:pt x="85" y="201"/>
                  </a:lnTo>
                  <a:lnTo>
                    <a:pt x="85" y="201"/>
                  </a:lnTo>
                  <a:lnTo>
                    <a:pt x="87" y="201"/>
                  </a:lnTo>
                  <a:lnTo>
                    <a:pt x="87" y="203"/>
                  </a:lnTo>
                  <a:lnTo>
                    <a:pt x="87" y="203"/>
                  </a:lnTo>
                  <a:lnTo>
                    <a:pt x="90" y="203"/>
                  </a:lnTo>
                  <a:lnTo>
                    <a:pt x="92" y="203"/>
                  </a:lnTo>
                  <a:lnTo>
                    <a:pt x="92" y="205"/>
                  </a:lnTo>
                  <a:lnTo>
                    <a:pt x="92" y="205"/>
                  </a:lnTo>
                  <a:lnTo>
                    <a:pt x="94" y="208"/>
                  </a:lnTo>
                  <a:lnTo>
                    <a:pt x="94" y="210"/>
                  </a:lnTo>
                  <a:lnTo>
                    <a:pt x="97" y="210"/>
                  </a:lnTo>
                  <a:lnTo>
                    <a:pt x="94" y="203"/>
                  </a:lnTo>
                  <a:close/>
                  <a:moveTo>
                    <a:pt x="97" y="175"/>
                  </a:moveTo>
                  <a:lnTo>
                    <a:pt x="97" y="177"/>
                  </a:lnTo>
                  <a:lnTo>
                    <a:pt x="97" y="179"/>
                  </a:lnTo>
                  <a:lnTo>
                    <a:pt x="97" y="182"/>
                  </a:lnTo>
                  <a:lnTo>
                    <a:pt x="97" y="182"/>
                  </a:lnTo>
                  <a:lnTo>
                    <a:pt x="99" y="184"/>
                  </a:lnTo>
                  <a:lnTo>
                    <a:pt x="99" y="187"/>
                  </a:lnTo>
                  <a:lnTo>
                    <a:pt x="99" y="187"/>
                  </a:lnTo>
                  <a:lnTo>
                    <a:pt x="101" y="187"/>
                  </a:lnTo>
                  <a:lnTo>
                    <a:pt x="101" y="184"/>
                  </a:lnTo>
                  <a:lnTo>
                    <a:pt x="101" y="179"/>
                  </a:lnTo>
                  <a:lnTo>
                    <a:pt x="101" y="179"/>
                  </a:lnTo>
                  <a:lnTo>
                    <a:pt x="101" y="177"/>
                  </a:lnTo>
                  <a:lnTo>
                    <a:pt x="101" y="177"/>
                  </a:lnTo>
                  <a:lnTo>
                    <a:pt x="101" y="175"/>
                  </a:lnTo>
                  <a:lnTo>
                    <a:pt x="101" y="175"/>
                  </a:lnTo>
                  <a:lnTo>
                    <a:pt x="101" y="175"/>
                  </a:lnTo>
                  <a:lnTo>
                    <a:pt x="99" y="175"/>
                  </a:lnTo>
                  <a:lnTo>
                    <a:pt x="99" y="175"/>
                  </a:lnTo>
                  <a:lnTo>
                    <a:pt x="97" y="175"/>
                  </a:lnTo>
                  <a:lnTo>
                    <a:pt x="97" y="175"/>
                  </a:lnTo>
                  <a:close/>
                  <a:moveTo>
                    <a:pt x="189" y="165"/>
                  </a:moveTo>
                  <a:lnTo>
                    <a:pt x="189" y="165"/>
                  </a:lnTo>
                  <a:lnTo>
                    <a:pt x="187" y="165"/>
                  </a:lnTo>
                  <a:lnTo>
                    <a:pt x="187" y="168"/>
                  </a:lnTo>
                  <a:lnTo>
                    <a:pt x="189" y="165"/>
                  </a:lnTo>
                  <a:close/>
                  <a:moveTo>
                    <a:pt x="54" y="104"/>
                  </a:moveTo>
                  <a:lnTo>
                    <a:pt x="54" y="101"/>
                  </a:lnTo>
                  <a:lnTo>
                    <a:pt x="54" y="101"/>
                  </a:lnTo>
                  <a:lnTo>
                    <a:pt x="54" y="99"/>
                  </a:lnTo>
                  <a:lnTo>
                    <a:pt x="54" y="99"/>
                  </a:lnTo>
                  <a:lnTo>
                    <a:pt x="56" y="97"/>
                  </a:lnTo>
                  <a:lnTo>
                    <a:pt x="59" y="94"/>
                  </a:lnTo>
                  <a:lnTo>
                    <a:pt x="59" y="92"/>
                  </a:lnTo>
                  <a:lnTo>
                    <a:pt x="59" y="87"/>
                  </a:lnTo>
                  <a:lnTo>
                    <a:pt x="59" y="85"/>
                  </a:lnTo>
                  <a:lnTo>
                    <a:pt x="59" y="85"/>
                  </a:lnTo>
                  <a:lnTo>
                    <a:pt x="59" y="82"/>
                  </a:lnTo>
                  <a:lnTo>
                    <a:pt x="59" y="82"/>
                  </a:lnTo>
                  <a:lnTo>
                    <a:pt x="56" y="82"/>
                  </a:lnTo>
                  <a:lnTo>
                    <a:pt x="56" y="82"/>
                  </a:lnTo>
                  <a:lnTo>
                    <a:pt x="56" y="82"/>
                  </a:lnTo>
                  <a:lnTo>
                    <a:pt x="54" y="82"/>
                  </a:lnTo>
                  <a:lnTo>
                    <a:pt x="54" y="82"/>
                  </a:lnTo>
                  <a:lnTo>
                    <a:pt x="54" y="85"/>
                  </a:lnTo>
                  <a:lnTo>
                    <a:pt x="54" y="87"/>
                  </a:lnTo>
                  <a:lnTo>
                    <a:pt x="52" y="94"/>
                  </a:lnTo>
                  <a:lnTo>
                    <a:pt x="52" y="94"/>
                  </a:lnTo>
                  <a:lnTo>
                    <a:pt x="52" y="97"/>
                  </a:lnTo>
                  <a:lnTo>
                    <a:pt x="54" y="104"/>
                  </a:lnTo>
                  <a:lnTo>
                    <a:pt x="54" y="104"/>
                  </a:lnTo>
                  <a:close/>
                  <a:moveTo>
                    <a:pt x="236" y="28"/>
                  </a:moveTo>
                  <a:lnTo>
                    <a:pt x="234" y="30"/>
                  </a:lnTo>
                  <a:lnTo>
                    <a:pt x="236" y="30"/>
                  </a:lnTo>
                  <a:lnTo>
                    <a:pt x="236" y="30"/>
                  </a:lnTo>
                  <a:lnTo>
                    <a:pt x="236" y="28"/>
                  </a:lnTo>
                  <a:close/>
                  <a:moveTo>
                    <a:pt x="85" y="144"/>
                  </a:moveTo>
                  <a:lnTo>
                    <a:pt x="85" y="144"/>
                  </a:lnTo>
                  <a:lnTo>
                    <a:pt x="85" y="142"/>
                  </a:lnTo>
                  <a:lnTo>
                    <a:pt x="85" y="139"/>
                  </a:lnTo>
                  <a:lnTo>
                    <a:pt x="87" y="139"/>
                  </a:lnTo>
                  <a:lnTo>
                    <a:pt x="87" y="137"/>
                  </a:lnTo>
                  <a:lnTo>
                    <a:pt x="90" y="132"/>
                  </a:lnTo>
                  <a:lnTo>
                    <a:pt x="87" y="127"/>
                  </a:lnTo>
                  <a:lnTo>
                    <a:pt x="87" y="125"/>
                  </a:lnTo>
                  <a:lnTo>
                    <a:pt x="87" y="120"/>
                  </a:lnTo>
                  <a:lnTo>
                    <a:pt x="87" y="116"/>
                  </a:lnTo>
                  <a:lnTo>
                    <a:pt x="87" y="113"/>
                  </a:lnTo>
                  <a:lnTo>
                    <a:pt x="87" y="111"/>
                  </a:lnTo>
                  <a:lnTo>
                    <a:pt x="87" y="108"/>
                  </a:lnTo>
                  <a:lnTo>
                    <a:pt x="85" y="106"/>
                  </a:lnTo>
                  <a:lnTo>
                    <a:pt x="85" y="104"/>
                  </a:lnTo>
                  <a:lnTo>
                    <a:pt x="85" y="101"/>
                  </a:lnTo>
                  <a:lnTo>
                    <a:pt x="85" y="99"/>
                  </a:lnTo>
                  <a:lnTo>
                    <a:pt x="85" y="97"/>
                  </a:lnTo>
                  <a:lnTo>
                    <a:pt x="82" y="94"/>
                  </a:lnTo>
                  <a:lnTo>
                    <a:pt x="82" y="92"/>
                  </a:lnTo>
                  <a:lnTo>
                    <a:pt x="82" y="92"/>
                  </a:lnTo>
                  <a:lnTo>
                    <a:pt x="80" y="92"/>
                  </a:lnTo>
                  <a:lnTo>
                    <a:pt x="80" y="90"/>
                  </a:lnTo>
                  <a:lnTo>
                    <a:pt x="80" y="90"/>
                  </a:lnTo>
                  <a:lnTo>
                    <a:pt x="78" y="92"/>
                  </a:lnTo>
                  <a:lnTo>
                    <a:pt x="78" y="92"/>
                  </a:lnTo>
                  <a:lnTo>
                    <a:pt x="75" y="92"/>
                  </a:lnTo>
                  <a:lnTo>
                    <a:pt x="75" y="92"/>
                  </a:lnTo>
                  <a:lnTo>
                    <a:pt x="75" y="90"/>
                  </a:lnTo>
                  <a:lnTo>
                    <a:pt x="75" y="90"/>
                  </a:lnTo>
                  <a:lnTo>
                    <a:pt x="75" y="90"/>
                  </a:lnTo>
                  <a:lnTo>
                    <a:pt x="78" y="82"/>
                  </a:lnTo>
                  <a:lnTo>
                    <a:pt x="78" y="82"/>
                  </a:lnTo>
                  <a:lnTo>
                    <a:pt x="80" y="82"/>
                  </a:lnTo>
                  <a:lnTo>
                    <a:pt x="80" y="82"/>
                  </a:lnTo>
                  <a:lnTo>
                    <a:pt x="82" y="82"/>
                  </a:lnTo>
                  <a:lnTo>
                    <a:pt x="82" y="85"/>
                  </a:lnTo>
                  <a:lnTo>
                    <a:pt x="82" y="85"/>
                  </a:lnTo>
                  <a:lnTo>
                    <a:pt x="85" y="85"/>
                  </a:lnTo>
                  <a:lnTo>
                    <a:pt x="85" y="82"/>
                  </a:lnTo>
                  <a:lnTo>
                    <a:pt x="85" y="80"/>
                  </a:lnTo>
                  <a:lnTo>
                    <a:pt x="82" y="78"/>
                  </a:lnTo>
                  <a:lnTo>
                    <a:pt x="80" y="78"/>
                  </a:lnTo>
                  <a:lnTo>
                    <a:pt x="80" y="75"/>
                  </a:lnTo>
                  <a:lnTo>
                    <a:pt x="82" y="73"/>
                  </a:lnTo>
                  <a:lnTo>
                    <a:pt x="85" y="73"/>
                  </a:lnTo>
                  <a:lnTo>
                    <a:pt x="85" y="71"/>
                  </a:lnTo>
                  <a:lnTo>
                    <a:pt x="85" y="71"/>
                  </a:lnTo>
                  <a:lnTo>
                    <a:pt x="85" y="73"/>
                  </a:lnTo>
                  <a:lnTo>
                    <a:pt x="85" y="75"/>
                  </a:lnTo>
                  <a:lnTo>
                    <a:pt x="85" y="75"/>
                  </a:lnTo>
                  <a:lnTo>
                    <a:pt x="87" y="78"/>
                  </a:lnTo>
                  <a:lnTo>
                    <a:pt x="87" y="78"/>
                  </a:lnTo>
                  <a:lnTo>
                    <a:pt x="87" y="75"/>
                  </a:lnTo>
                  <a:lnTo>
                    <a:pt x="87" y="75"/>
                  </a:lnTo>
                  <a:lnTo>
                    <a:pt x="90" y="75"/>
                  </a:lnTo>
                  <a:lnTo>
                    <a:pt x="92" y="75"/>
                  </a:lnTo>
                  <a:lnTo>
                    <a:pt x="94" y="73"/>
                  </a:lnTo>
                  <a:lnTo>
                    <a:pt x="94" y="68"/>
                  </a:lnTo>
                  <a:lnTo>
                    <a:pt x="94" y="66"/>
                  </a:lnTo>
                  <a:lnTo>
                    <a:pt x="94" y="56"/>
                  </a:lnTo>
                  <a:lnTo>
                    <a:pt x="97" y="54"/>
                  </a:lnTo>
                  <a:lnTo>
                    <a:pt x="99" y="49"/>
                  </a:lnTo>
                  <a:lnTo>
                    <a:pt x="99" y="49"/>
                  </a:lnTo>
                  <a:lnTo>
                    <a:pt x="94" y="47"/>
                  </a:lnTo>
                  <a:lnTo>
                    <a:pt x="94" y="45"/>
                  </a:lnTo>
                  <a:lnTo>
                    <a:pt x="92" y="42"/>
                  </a:lnTo>
                  <a:lnTo>
                    <a:pt x="90" y="45"/>
                  </a:lnTo>
                  <a:lnTo>
                    <a:pt x="87" y="42"/>
                  </a:lnTo>
                  <a:lnTo>
                    <a:pt x="87" y="42"/>
                  </a:lnTo>
                  <a:lnTo>
                    <a:pt x="87" y="40"/>
                  </a:lnTo>
                  <a:lnTo>
                    <a:pt x="87" y="37"/>
                  </a:lnTo>
                  <a:lnTo>
                    <a:pt x="90" y="37"/>
                  </a:lnTo>
                  <a:lnTo>
                    <a:pt x="90" y="40"/>
                  </a:lnTo>
                  <a:lnTo>
                    <a:pt x="90" y="42"/>
                  </a:lnTo>
                  <a:lnTo>
                    <a:pt x="92" y="40"/>
                  </a:lnTo>
                  <a:lnTo>
                    <a:pt x="94" y="40"/>
                  </a:lnTo>
                  <a:lnTo>
                    <a:pt x="94" y="37"/>
                  </a:lnTo>
                  <a:lnTo>
                    <a:pt x="94" y="37"/>
                  </a:lnTo>
                  <a:lnTo>
                    <a:pt x="97" y="35"/>
                  </a:lnTo>
                  <a:lnTo>
                    <a:pt x="99" y="33"/>
                  </a:lnTo>
                  <a:lnTo>
                    <a:pt x="99" y="33"/>
                  </a:lnTo>
                  <a:lnTo>
                    <a:pt x="99" y="33"/>
                  </a:lnTo>
                  <a:lnTo>
                    <a:pt x="97" y="33"/>
                  </a:lnTo>
                  <a:lnTo>
                    <a:pt x="97" y="33"/>
                  </a:lnTo>
                  <a:lnTo>
                    <a:pt x="97" y="26"/>
                  </a:lnTo>
                  <a:lnTo>
                    <a:pt x="97" y="21"/>
                  </a:lnTo>
                  <a:lnTo>
                    <a:pt x="97" y="16"/>
                  </a:lnTo>
                  <a:lnTo>
                    <a:pt x="94" y="14"/>
                  </a:lnTo>
                  <a:lnTo>
                    <a:pt x="94" y="14"/>
                  </a:lnTo>
                  <a:lnTo>
                    <a:pt x="92" y="14"/>
                  </a:lnTo>
                  <a:lnTo>
                    <a:pt x="92" y="14"/>
                  </a:lnTo>
                  <a:lnTo>
                    <a:pt x="92" y="14"/>
                  </a:lnTo>
                  <a:lnTo>
                    <a:pt x="90" y="11"/>
                  </a:lnTo>
                  <a:lnTo>
                    <a:pt x="90" y="14"/>
                  </a:lnTo>
                  <a:lnTo>
                    <a:pt x="90" y="14"/>
                  </a:lnTo>
                  <a:lnTo>
                    <a:pt x="90" y="14"/>
                  </a:lnTo>
                  <a:lnTo>
                    <a:pt x="90" y="16"/>
                  </a:lnTo>
                  <a:lnTo>
                    <a:pt x="90" y="16"/>
                  </a:lnTo>
                  <a:lnTo>
                    <a:pt x="90" y="16"/>
                  </a:lnTo>
                  <a:lnTo>
                    <a:pt x="90" y="16"/>
                  </a:lnTo>
                  <a:lnTo>
                    <a:pt x="87" y="14"/>
                  </a:lnTo>
                  <a:lnTo>
                    <a:pt x="87" y="16"/>
                  </a:lnTo>
                  <a:lnTo>
                    <a:pt x="85" y="16"/>
                  </a:lnTo>
                  <a:lnTo>
                    <a:pt x="82" y="16"/>
                  </a:lnTo>
                  <a:lnTo>
                    <a:pt x="82" y="16"/>
                  </a:lnTo>
                  <a:lnTo>
                    <a:pt x="82" y="19"/>
                  </a:lnTo>
                  <a:lnTo>
                    <a:pt x="82" y="21"/>
                  </a:lnTo>
                  <a:lnTo>
                    <a:pt x="82" y="21"/>
                  </a:lnTo>
                  <a:lnTo>
                    <a:pt x="80" y="23"/>
                  </a:lnTo>
                  <a:lnTo>
                    <a:pt x="78" y="26"/>
                  </a:lnTo>
                  <a:lnTo>
                    <a:pt x="78" y="26"/>
                  </a:lnTo>
                  <a:lnTo>
                    <a:pt x="78" y="28"/>
                  </a:lnTo>
                  <a:lnTo>
                    <a:pt x="78" y="28"/>
                  </a:lnTo>
                  <a:lnTo>
                    <a:pt x="78" y="30"/>
                  </a:lnTo>
                  <a:lnTo>
                    <a:pt x="78" y="33"/>
                  </a:lnTo>
                  <a:lnTo>
                    <a:pt x="78" y="33"/>
                  </a:lnTo>
                  <a:lnTo>
                    <a:pt x="75" y="35"/>
                  </a:lnTo>
                  <a:lnTo>
                    <a:pt x="73" y="40"/>
                  </a:lnTo>
                  <a:lnTo>
                    <a:pt x="71" y="42"/>
                  </a:lnTo>
                  <a:lnTo>
                    <a:pt x="73" y="45"/>
                  </a:lnTo>
                  <a:lnTo>
                    <a:pt x="73" y="45"/>
                  </a:lnTo>
                  <a:lnTo>
                    <a:pt x="73" y="47"/>
                  </a:lnTo>
                  <a:lnTo>
                    <a:pt x="73" y="52"/>
                  </a:lnTo>
                  <a:lnTo>
                    <a:pt x="73" y="52"/>
                  </a:lnTo>
                  <a:lnTo>
                    <a:pt x="71" y="54"/>
                  </a:lnTo>
                  <a:lnTo>
                    <a:pt x="71" y="56"/>
                  </a:lnTo>
                  <a:lnTo>
                    <a:pt x="71" y="59"/>
                  </a:lnTo>
                  <a:lnTo>
                    <a:pt x="71" y="59"/>
                  </a:lnTo>
                  <a:lnTo>
                    <a:pt x="71" y="61"/>
                  </a:lnTo>
                  <a:lnTo>
                    <a:pt x="73" y="63"/>
                  </a:lnTo>
                  <a:lnTo>
                    <a:pt x="73" y="63"/>
                  </a:lnTo>
                  <a:lnTo>
                    <a:pt x="73" y="63"/>
                  </a:lnTo>
                  <a:lnTo>
                    <a:pt x="73" y="63"/>
                  </a:lnTo>
                  <a:lnTo>
                    <a:pt x="71" y="68"/>
                  </a:lnTo>
                  <a:lnTo>
                    <a:pt x="68" y="75"/>
                  </a:lnTo>
                  <a:lnTo>
                    <a:pt x="68" y="78"/>
                  </a:lnTo>
                  <a:lnTo>
                    <a:pt x="71" y="80"/>
                  </a:lnTo>
                  <a:lnTo>
                    <a:pt x="71" y="80"/>
                  </a:lnTo>
                  <a:lnTo>
                    <a:pt x="71" y="82"/>
                  </a:lnTo>
                  <a:lnTo>
                    <a:pt x="68" y="85"/>
                  </a:lnTo>
                  <a:lnTo>
                    <a:pt x="68" y="92"/>
                  </a:lnTo>
                  <a:lnTo>
                    <a:pt x="68" y="94"/>
                  </a:lnTo>
                  <a:lnTo>
                    <a:pt x="66" y="97"/>
                  </a:lnTo>
                  <a:lnTo>
                    <a:pt x="66" y="99"/>
                  </a:lnTo>
                  <a:lnTo>
                    <a:pt x="63" y="99"/>
                  </a:lnTo>
                  <a:lnTo>
                    <a:pt x="61" y="99"/>
                  </a:lnTo>
                  <a:lnTo>
                    <a:pt x="61" y="101"/>
                  </a:lnTo>
                  <a:lnTo>
                    <a:pt x="59" y="101"/>
                  </a:lnTo>
                  <a:lnTo>
                    <a:pt x="59" y="104"/>
                  </a:lnTo>
                  <a:lnTo>
                    <a:pt x="61" y="108"/>
                  </a:lnTo>
                  <a:lnTo>
                    <a:pt x="61" y="116"/>
                  </a:lnTo>
                  <a:lnTo>
                    <a:pt x="61" y="118"/>
                  </a:lnTo>
                  <a:lnTo>
                    <a:pt x="63" y="118"/>
                  </a:lnTo>
                  <a:lnTo>
                    <a:pt x="63" y="120"/>
                  </a:lnTo>
                  <a:lnTo>
                    <a:pt x="63" y="120"/>
                  </a:lnTo>
                  <a:lnTo>
                    <a:pt x="63" y="120"/>
                  </a:lnTo>
                  <a:lnTo>
                    <a:pt x="63" y="120"/>
                  </a:lnTo>
                  <a:lnTo>
                    <a:pt x="61" y="120"/>
                  </a:lnTo>
                  <a:lnTo>
                    <a:pt x="61" y="123"/>
                  </a:lnTo>
                  <a:lnTo>
                    <a:pt x="61" y="123"/>
                  </a:lnTo>
                  <a:lnTo>
                    <a:pt x="61" y="123"/>
                  </a:lnTo>
                  <a:lnTo>
                    <a:pt x="59" y="125"/>
                  </a:lnTo>
                  <a:lnTo>
                    <a:pt x="56" y="127"/>
                  </a:lnTo>
                  <a:lnTo>
                    <a:pt x="56" y="156"/>
                  </a:lnTo>
                  <a:lnTo>
                    <a:pt x="56" y="158"/>
                  </a:lnTo>
                  <a:lnTo>
                    <a:pt x="59" y="161"/>
                  </a:lnTo>
                  <a:lnTo>
                    <a:pt x="61" y="161"/>
                  </a:lnTo>
                  <a:lnTo>
                    <a:pt x="63" y="161"/>
                  </a:lnTo>
                  <a:lnTo>
                    <a:pt x="66" y="163"/>
                  </a:lnTo>
                  <a:lnTo>
                    <a:pt x="66" y="163"/>
                  </a:lnTo>
                  <a:lnTo>
                    <a:pt x="66" y="165"/>
                  </a:lnTo>
                  <a:lnTo>
                    <a:pt x="66" y="165"/>
                  </a:lnTo>
                  <a:lnTo>
                    <a:pt x="63" y="165"/>
                  </a:lnTo>
                  <a:lnTo>
                    <a:pt x="63" y="165"/>
                  </a:lnTo>
                  <a:lnTo>
                    <a:pt x="61" y="165"/>
                  </a:lnTo>
                  <a:lnTo>
                    <a:pt x="61" y="165"/>
                  </a:lnTo>
                  <a:lnTo>
                    <a:pt x="61" y="168"/>
                  </a:lnTo>
                  <a:lnTo>
                    <a:pt x="61" y="168"/>
                  </a:lnTo>
                  <a:lnTo>
                    <a:pt x="63" y="168"/>
                  </a:lnTo>
                  <a:lnTo>
                    <a:pt x="63" y="168"/>
                  </a:lnTo>
                  <a:lnTo>
                    <a:pt x="63" y="168"/>
                  </a:lnTo>
                  <a:lnTo>
                    <a:pt x="66" y="172"/>
                  </a:lnTo>
                  <a:lnTo>
                    <a:pt x="66" y="175"/>
                  </a:lnTo>
                  <a:lnTo>
                    <a:pt x="63" y="175"/>
                  </a:lnTo>
                  <a:lnTo>
                    <a:pt x="63" y="177"/>
                  </a:lnTo>
                  <a:lnTo>
                    <a:pt x="61" y="177"/>
                  </a:lnTo>
                  <a:lnTo>
                    <a:pt x="59" y="177"/>
                  </a:lnTo>
                  <a:lnTo>
                    <a:pt x="59" y="177"/>
                  </a:lnTo>
                  <a:lnTo>
                    <a:pt x="59" y="177"/>
                  </a:lnTo>
                  <a:lnTo>
                    <a:pt x="59" y="177"/>
                  </a:lnTo>
                  <a:lnTo>
                    <a:pt x="59" y="177"/>
                  </a:lnTo>
                  <a:lnTo>
                    <a:pt x="56" y="177"/>
                  </a:lnTo>
                  <a:lnTo>
                    <a:pt x="56" y="177"/>
                  </a:lnTo>
                  <a:lnTo>
                    <a:pt x="59" y="175"/>
                  </a:lnTo>
                  <a:lnTo>
                    <a:pt x="56" y="172"/>
                  </a:lnTo>
                  <a:lnTo>
                    <a:pt x="56" y="170"/>
                  </a:lnTo>
                  <a:lnTo>
                    <a:pt x="56" y="172"/>
                  </a:lnTo>
                  <a:lnTo>
                    <a:pt x="54" y="172"/>
                  </a:lnTo>
                  <a:lnTo>
                    <a:pt x="54" y="172"/>
                  </a:lnTo>
                  <a:lnTo>
                    <a:pt x="52" y="172"/>
                  </a:lnTo>
                  <a:lnTo>
                    <a:pt x="52" y="175"/>
                  </a:lnTo>
                  <a:lnTo>
                    <a:pt x="49" y="179"/>
                  </a:lnTo>
                  <a:lnTo>
                    <a:pt x="47" y="182"/>
                  </a:lnTo>
                  <a:lnTo>
                    <a:pt x="49" y="194"/>
                  </a:lnTo>
                  <a:lnTo>
                    <a:pt x="47" y="196"/>
                  </a:lnTo>
                  <a:lnTo>
                    <a:pt x="47" y="198"/>
                  </a:lnTo>
                  <a:lnTo>
                    <a:pt x="47" y="198"/>
                  </a:lnTo>
                  <a:lnTo>
                    <a:pt x="47" y="201"/>
                  </a:lnTo>
                  <a:lnTo>
                    <a:pt x="47" y="203"/>
                  </a:lnTo>
                  <a:lnTo>
                    <a:pt x="47" y="205"/>
                  </a:lnTo>
                  <a:lnTo>
                    <a:pt x="47" y="205"/>
                  </a:lnTo>
                  <a:lnTo>
                    <a:pt x="47" y="213"/>
                  </a:lnTo>
                  <a:lnTo>
                    <a:pt x="45" y="213"/>
                  </a:lnTo>
                  <a:lnTo>
                    <a:pt x="45" y="213"/>
                  </a:lnTo>
                  <a:lnTo>
                    <a:pt x="45" y="213"/>
                  </a:lnTo>
                  <a:lnTo>
                    <a:pt x="45" y="210"/>
                  </a:lnTo>
                  <a:lnTo>
                    <a:pt x="45" y="210"/>
                  </a:lnTo>
                  <a:lnTo>
                    <a:pt x="42" y="210"/>
                  </a:lnTo>
                  <a:lnTo>
                    <a:pt x="42" y="208"/>
                  </a:lnTo>
                  <a:lnTo>
                    <a:pt x="40" y="205"/>
                  </a:lnTo>
                  <a:lnTo>
                    <a:pt x="40" y="205"/>
                  </a:lnTo>
                  <a:lnTo>
                    <a:pt x="40" y="205"/>
                  </a:lnTo>
                  <a:lnTo>
                    <a:pt x="37" y="210"/>
                  </a:lnTo>
                  <a:lnTo>
                    <a:pt x="35" y="213"/>
                  </a:lnTo>
                  <a:lnTo>
                    <a:pt x="35" y="213"/>
                  </a:lnTo>
                  <a:lnTo>
                    <a:pt x="35" y="215"/>
                  </a:lnTo>
                  <a:lnTo>
                    <a:pt x="35" y="215"/>
                  </a:lnTo>
                  <a:lnTo>
                    <a:pt x="35" y="215"/>
                  </a:lnTo>
                  <a:lnTo>
                    <a:pt x="35" y="215"/>
                  </a:lnTo>
                  <a:lnTo>
                    <a:pt x="35" y="215"/>
                  </a:lnTo>
                  <a:lnTo>
                    <a:pt x="35" y="215"/>
                  </a:lnTo>
                  <a:lnTo>
                    <a:pt x="37" y="217"/>
                  </a:lnTo>
                  <a:lnTo>
                    <a:pt x="37" y="217"/>
                  </a:lnTo>
                  <a:lnTo>
                    <a:pt x="40" y="217"/>
                  </a:lnTo>
                  <a:lnTo>
                    <a:pt x="40" y="217"/>
                  </a:lnTo>
                  <a:lnTo>
                    <a:pt x="40" y="222"/>
                  </a:lnTo>
                  <a:lnTo>
                    <a:pt x="40" y="229"/>
                  </a:lnTo>
                  <a:lnTo>
                    <a:pt x="40" y="229"/>
                  </a:lnTo>
                  <a:lnTo>
                    <a:pt x="42" y="232"/>
                  </a:lnTo>
                  <a:lnTo>
                    <a:pt x="42" y="232"/>
                  </a:lnTo>
                  <a:lnTo>
                    <a:pt x="42" y="232"/>
                  </a:lnTo>
                  <a:lnTo>
                    <a:pt x="45" y="232"/>
                  </a:lnTo>
                  <a:lnTo>
                    <a:pt x="45" y="232"/>
                  </a:lnTo>
                  <a:lnTo>
                    <a:pt x="45" y="234"/>
                  </a:lnTo>
                  <a:lnTo>
                    <a:pt x="45" y="236"/>
                  </a:lnTo>
                  <a:lnTo>
                    <a:pt x="45" y="236"/>
                  </a:lnTo>
                  <a:lnTo>
                    <a:pt x="45" y="239"/>
                  </a:lnTo>
                  <a:lnTo>
                    <a:pt x="47" y="239"/>
                  </a:lnTo>
                  <a:lnTo>
                    <a:pt x="49" y="239"/>
                  </a:lnTo>
                  <a:lnTo>
                    <a:pt x="49" y="241"/>
                  </a:lnTo>
                  <a:lnTo>
                    <a:pt x="49" y="241"/>
                  </a:lnTo>
                  <a:lnTo>
                    <a:pt x="47" y="241"/>
                  </a:lnTo>
                  <a:lnTo>
                    <a:pt x="47" y="241"/>
                  </a:lnTo>
                  <a:lnTo>
                    <a:pt x="47" y="243"/>
                  </a:lnTo>
                  <a:lnTo>
                    <a:pt x="47" y="243"/>
                  </a:lnTo>
                  <a:lnTo>
                    <a:pt x="47" y="246"/>
                  </a:lnTo>
                  <a:lnTo>
                    <a:pt x="47" y="246"/>
                  </a:lnTo>
                  <a:lnTo>
                    <a:pt x="49" y="248"/>
                  </a:lnTo>
                  <a:lnTo>
                    <a:pt x="49" y="248"/>
                  </a:lnTo>
                  <a:lnTo>
                    <a:pt x="49" y="248"/>
                  </a:lnTo>
                  <a:lnTo>
                    <a:pt x="49" y="250"/>
                  </a:lnTo>
                  <a:lnTo>
                    <a:pt x="49" y="250"/>
                  </a:lnTo>
                  <a:lnTo>
                    <a:pt x="54" y="255"/>
                  </a:lnTo>
                  <a:lnTo>
                    <a:pt x="54" y="255"/>
                  </a:lnTo>
                  <a:lnTo>
                    <a:pt x="56" y="255"/>
                  </a:lnTo>
                  <a:lnTo>
                    <a:pt x="56" y="255"/>
                  </a:lnTo>
                  <a:lnTo>
                    <a:pt x="56" y="258"/>
                  </a:lnTo>
                  <a:lnTo>
                    <a:pt x="59" y="255"/>
                  </a:lnTo>
                  <a:lnTo>
                    <a:pt x="59" y="253"/>
                  </a:lnTo>
                  <a:lnTo>
                    <a:pt x="61" y="250"/>
                  </a:lnTo>
                  <a:lnTo>
                    <a:pt x="61" y="246"/>
                  </a:lnTo>
                  <a:lnTo>
                    <a:pt x="61" y="246"/>
                  </a:lnTo>
                  <a:lnTo>
                    <a:pt x="61" y="243"/>
                  </a:lnTo>
                  <a:lnTo>
                    <a:pt x="63" y="243"/>
                  </a:lnTo>
                  <a:lnTo>
                    <a:pt x="63" y="241"/>
                  </a:lnTo>
                  <a:lnTo>
                    <a:pt x="61" y="236"/>
                  </a:lnTo>
                  <a:lnTo>
                    <a:pt x="61" y="236"/>
                  </a:lnTo>
                  <a:lnTo>
                    <a:pt x="61" y="234"/>
                  </a:lnTo>
                  <a:lnTo>
                    <a:pt x="59" y="234"/>
                  </a:lnTo>
                  <a:lnTo>
                    <a:pt x="59" y="236"/>
                  </a:lnTo>
                  <a:lnTo>
                    <a:pt x="59" y="239"/>
                  </a:lnTo>
                  <a:lnTo>
                    <a:pt x="59" y="239"/>
                  </a:lnTo>
                  <a:lnTo>
                    <a:pt x="56" y="239"/>
                  </a:lnTo>
                  <a:lnTo>
                    <a:pt x="56" y="239"/>
                  </a:lnTo>
                  <a:lnTo>
                    <a:pt x="56" y="241"/>
                  </a:lnTo>
                  <a:lnTo>
                    <a:pt x="56" y="243"/>
                  </a:lnTo>
                  <a:lnTo>
                    <a:pt x="54" y="243"/>
                  </a:lnTo>
                  <a:lnTo>
                    <a:pt x="54" y="243"/>
                  </a:lnTo>
                  <a:lnTo>
                    <a:pt x="54" y="243"/>
                  </a:lnTo>
                  <a:lnTo>
                    <a:pt x="54" y="241"/>
                  </a:lnTo>
                  <a:lnTo>
                    <a:pt x="54" y="239"/>
                  </a:lnTo>
                  <a:lnTo>
                    <a:pt x="54" y="239"/>
                  </a:lnTo>
                  <a:lnTo>
                    <a:pt x="56" y="234"/>
                  </a:lnTo>
                  <a:lnTo>
                    <a:pt x="59" y="234"/>
                  </a:lnTo>
                  <a:lnTo>
                    <a:pt x="61" y="234"/>
                  </a:lnTo>
                  <a:lnTo>
                    <a:pt x="61" y="232"/>
                  </a:lnTo>
                  <a:lnTo>
                    <a:pt x="66" y="213"/>
                  </a:lnTo>
                  <a:lnTo>
                    <a:pt x="66" y="210"/>
                  </a:lnTo>
                  <a:lnTo>
                    <a:pt x="66" y="208"/>
                  </a:lnTo>
                  <a:lnTo>
                    <a:pt x="66" y="205"/>
                  </a:lnTo>
                  <a:lnTo>
                    <a:pt x="63" y="205"/>
                  </a:lnTo>
                  <a:lnTo>
                    <a:pt x="61" y="205"/>
                  </a:lnTo>
                  <a:lnTo>
                    <a:pt x="61" y="205"/>
                  </a:lnTo>
                  <a:lnTo>
                    <a:pt x="61" y="208"/>
                  </a:lnTo>
                  <a:lnTo>
                    <a:pt x="61" y="213"/>
                  </a:lnTo>
                  <a:lnTo>
                    <a:pt x="59" y="213"/>
                  </a:lnTo>
                  <a:lnTo>
                    <a:pt x="59" y="203"/>
                  </a:lnTo>
                  <a:lnTo>
                    <a:pt x="59" y="201"/>
                  </a:lnTo>
                  <a:lnTo>
                    <a:pt x="61" y="198"/>
                  </a:lnTo>
                  <a:lnTo>
                    <a:pt x="63" y="196"/>
                  </a:lnTo>
                  <a:lnTo>
                    <a:pt x="61" y="196"/>
                  </a:lnTo>
                  <a:lnTo>
                    <a:pt x="61" y="194"/>
                  </a:lnTo>
                  <a:lnTo>
                    <a:pt x="63" y="194"/>
                  </a:lnTo>
                  <a:lnTo>
                    <a:pt x="63" y="194"/>
                  </a:lnTo>
                  <a:lnTo>
                    <a:pt x="66" y="194"/>
                  </a:lnTo>
                  <a:lnTo>
                    <a:pt x="63" y="191"/>
                  </a:lnTo>
                  <a:lnTo>
                    <a:pt x="61" y="189"/>
                  </a:lnTo>
                  <a:lnTo>
                    <a:pt x="63" y="189"/>
                  </a:lnTo>
                  <a:lnTo>
                    <a:pt x="63" y="189"/>
                  </a:lnTo>
                  <a:lnTo>
                    <a:pt x="66" y="187"/>
                  </a:lnTo>
                  <a:lnTo>
                    <a:pt x="68" y="187"/>
                  </a:lnTo>
                  <a:lnTo>
                    <a:pt x="68" y="187"/>
                  </a:lnTo>
                  <a:lnTo>
                    <a:pt x="68" y="184"/>
                  </a:lnTo>
                  <a:lnTo>
                    <a:pt x="71" y="184"/>
                  </a:lnTo>
                  <a:lnTo>
                    <a:pt x="71" y="184"/>
                  </a:lnTo>
                  <a:lnTo>
                    <a:pt x="71" y="182"/>
                  </a:lnTo>
                  <a:lnTo>
                    <a:pt x="71" y="179"/>
                  </a:lnTo>
                  <a:lnTo>
                    <a:pt x="73" y="177"/>
                  </a:lnTo>
                  <a:lnTo>
                    <a:pt x="75" y="177"/>
                  </a:lnTo>
                  <a:lnTo>
                    <a:pt x="75" y="175"/>
                  </a:lnTo>
                  <a:lnTo>
                    <a:pt x="78" y="175"/>
                  </a:lnTo>
                  <a:lnTo>
                    <a:pt x="78" y="175"/>
                  </a:lnTo>
                  <a:lnTo>
                    <a:pt x="78" y="172"/>
                  </a:lnTo>
                  <a:lnTo>
                    <a:pt x="78" y="172"/>
                  </a:lnTo>
                  <a:lnTo>
                    <a:pt x="75" y="170"/>
                  </a:lnTo>
                  <a:lnTo>
                    <a:pt x="75" y="170"/>
                  </a:lnTo>
                  <a:lnTo>
                    <a:pt x="75" y="168"/>
                  </a:lnTo>
                  <a:lnTo>
                    <a:pt x="78" y="168"/>
                  </a:lnTo>
                  <a:lnTo>
                    <a:pt x="78" y="165"/>
                  </a:lnTo>
                  <a:lnTo>
                    <a:pt x="78" y="165"/>
                  </a:lnTo>
                  <a:lnTo>
                    <a:pt x="78" y="163"/>
                  </a:lnTo>
                  <a:lnTo>
                    <a:pt x="75" y="163"/>
                  </a:lnTo>
                  <a:lnTo>
                    <a:pt x="75" y="163"/>
                  </a:lnTo>
                  <a:lnTo>
                    <a:pt x="75" y="161"/>
                  </a:lnTo>
                  <a:lnTo>
                    <a:pt x="75" y="161"/>
                  </a:lnTo>
                  <a:lnTo>
                    <a:pt x="75" y="161"/>
                  </a:lnTo>
                  <a:lnTo>
                    <a:pt x="78" y="161"/>
                  </a:lnTo>
                  <a:lnTo>
                    <a:pt x="78" y="158"/>
                  </a:lnTo>
                  <a:lnTo>
                    <a:pt x="80" y="158"/>
                  </a:lnTo>
                  <a:lnTo>
                    <a:pt x="80" y="158"/>
                  </a:lnTo>
                  <a:lnTo>
                    <a:pt x="78" y="158"/>
                  </a:lnTo>
                  <a:lnTo>
                    <a:pt x="78" y="156"/>
                  </a:lnTo>
                  <a:lnTo>
                    <a:pt x="78" y="156"/>
                  </a:lnTo>
                  <a:lnTo>
                    <a:pt x="75" y="153"/>
                  </a:lnTo>
                  <a:lnTo>
                    <a:pt x="75" y="153"/>
                  </a:lnTo>
                  <a:lnTo>
                    <a:pt x="73" y="153"/>
                  </a:lnTo>
                  <a:lnTo>
                    <a:pt x="73" y="149"/>
                  </a:lnTo>
                  <a:lnTo>
                    <a:pt x="71" y="149"/>
                  </a:lnTo>
                  <a:lnTo>
                    <a:pt x="71" y="146"/>
                  </a:lnTo>
                  <a:lnTo>
                    <a:pt x="75" y="146"/>
                  </a:lnTo>
                  <a:lnTo>
                    <a:pt x="78" y="146"/>
                  </a:lnTo>
                  <a:lnTo>
                    <a:pt x="78" y="144"/>
                  </a:lnTo>
                  <a:lnTo>
                    <a:pt x="78" y="144"/>
                  </a:lnTo>
                  <a:lnTo>
                    <a:pt x="78" y="146"/>
                  </a:lnTo>
                  <a:lnTo>
                    <a:pt x="80" y="146"/>
                  </a:lnTo>
                  <a:lnTo>
                    <a:pt x="80" y="146"/>
                  </a:lnTo>
                  <a:lnTo>
                    <a:pt x="80" y="149"/>
                  </a:lnTo>
                  <a:lnTo>
                    <a:pt x="82" y="149"/>
                  </a:lnTo>
                  <a:lnTo>
                    <a:pt x="82" y="146"/>
                  </a:lnTo>
                  <a:lnTo>
                    <a:pt x="82" y="146"/>
                  </a:lnTo>
                  <a:lnTo>
                    <a:pt x="85" y="144"/>
                  </a:lnTo>
                  <a:close/>
                  <a:moveTo>
                    <a:pt x="92" y="4"/>
                  </a:moveTo>
                  <a:lnTo>
                    <a:pt x="94" y="4"/>
                  </a:lnTo>
                  <a:lnTo>
                    <a:pt x="94" y="2"/>
                  </a:lnTo>
                  <a:lnTo>
                    <a:pt x="94" y="2"/>
                  </a:lnTo>
                  <a:lnTo>
                    <a:pt x="94" y="0"/>
                  </a:lnTo>
                  <a:lnTo>
                    <a:pt x="92" y="0"/>
                  </a:lnTo>
                  <a:lnTo>
                    <a:pt x="87" y="2"/>
                  </a:lnTo>
                  <a:lnTo>
                    <a:pt x="90" y="2"/>
                  </a:lnTo>
                  <a:lnTo>
                    <a:pt x="92"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962372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D39F148-7666-47AF-869D-11C574792807}"/>
              </a:ext>
            </a:extLst>
          </p:cNvPr>
          <p:cNvSpPr txBox="1"/>
          <p:nvPr/>
        </p:nvSpPr>
        <p:spPr>
          <a:xfrm>
            <a:off x="4051789" y="6624154"/>
            <a:ext cx="10184423" cy="646331"/>
          </a:xfrm>
          <a:prstGeom prst="rect">
            <a:avLst/>
          </a:prstGeom>
          <a:noFill/>
        </p:spPr>
        <p:txBody>
          <a:bodyPr wrap="square" rtlCol="0">
            <a:spAutoFit/>
          </a:bodyPr>
          <a:lstStyle/>
          <a:p>
            <a:pPr algn="ctr"/>
            <a:r>
              <a:rPr lang="en-US" sz="3600">
                <a:solidFill>
                  <a:schemeClr val="accent2"/>
                </a:solidFill>
                <a:latin typeface="Outfit Black" pitchFamily="2" charset="0"/>
              </a:rPr>
              <a:t>NOT to be sold as is or modified!</a:t>
            </a:r>
          </a:p>
        </p:txBody>
      </p:sp>
      <p:sp>
        <p:nvSpPr>
          <p:cNvPr id="3" name="TextBox 2">
            <a:extLst>
              <a:ext uri="{FF2B5EF4-FFF2-40B4-BE49-F238E27FC236}">
                <a16:creationId xmlns:a16="http://schemas.microsoft.com/office/drawing/2014/main" id="{B4EA2C57-4858-4FE0-A8B3-C5C41094202A}"/>
              </a:ext>
            </a:extLst>
          </p:cNvPr>
          <p:cNvSpPr txBox="1"/>
          <p:nvPr/>
        </p:nvSpPr>
        <p:spPr>
          <a:xfrm>
            <a:off x="2914650" y="7604760"/>
            <a:ext cx="12458700" cy="1443087"/>
          </a:xfrm>
          <a:prstGeom prst="rect">
            <a:avLst/>
          </a:prstGeom>
          <a:noFill/>
        </p:spPr>
        <p:txBody>
          <a:bodyPr wrap="square" rtlCol="0">
            <a:spAutoFit/>
          </a:bodyPr>
          <a:lstStyle/>
          <a:p>
            <a:pPr algn="ctr">
              <a:lnSpc>
                <a:spcPct val="150000"/>
              </a:lnSpc>
              <a:spcBef>
                <a:spcPts val="1200"/>
              </a:spcBef>
            </a:pPr>
            <a:r>
              <a:rPr lang="en-US" sz="1800">
                <a:solidFill>
                  <a:schemeClr val="bg1">
                    <a:lumMod val="65000"/>
                  </a:schemeClr>
                </a:solidFill>
              </a:rPr>
              <a:t>Thanks for downloading! </a:t>
            </a:r>
          </a:p>
          <a:p>
            <a:pPr algn="ctr">
              <a:lnSpc>
                <a:spcPct val="150000"/>
              </a:lnSpc>
              <a:spcBef>
                <a:spcPts val="1200"/>
              </a:spcBef>
            </a:pPr>
            <a:r>
              <a:rPr lang="en-US" sz="1800">
                <a:solidFill>
                  <a:schemeClr val="bg1">
                    <a:lumMod val="65000"/>
                  </a:schemeClr>
                </a:solidFill>
              </a:rPr>
              <a:t>You can read our terms of use to learn more. If you have any questions, you can go to </a:t>
            </a:r>
            <a:r>
              <a:rPr lang="en-US" sz="1800">
                <a:solidFill>
                  <a:schemeClr val="bg1">
                    <a:lumMod val="65000"/>
                  </a:schemeClr>
                </a:solidFill>
                <a:hlinkClick r:id="rId2" action="ppaction://hlinkfile"/>
              </a:rPr>
              <a:t>mslides.com </a:t>
            </a:r>
            <a:r>
              <a:rPr lang="en-US" sz="1800">
                <a:solidFill>
                  <a:schemeClr val="bg1">
                    <a:lumMod val="65000"/>
                  </a:schemeClr>
                </a:solidFill>
              </a:rPr>
              <a:t>to leave a comment or sent message to us. </a:t>
            </a:r>
          </a:p>
        </p:txBody>
      </p:sp>
      <p:sp>
        <p:nvSpPr>
          <p:cNvPr id="4" name="TextBox 3">
            <a:extLst>
              <a:ext uri="{FF2B5EF4-FFF2-40B4-BE49-F238E27FC236}">
                <a16:creationId xmlns:a16="http://schemas.microsoft.com/office/drawing/2014/main" id="{57C67311-3E23-450B-A414-95056F4A065E}"/>
              </a:ext>
            </a:extLst>
          </p:cNvPr>
          <p:cNvSpPr txBox="1"/>
          <p:nvPr/>
        </p:nvSpPr>
        <p:spPr>
          <a:xfrm>
            <a:off x="5200650" y="3818686"/>
            <a:ext cx="7886700" cy="1222899"/>
          </a:xfrm>
          <a:prstGeom prst="rect">
            <a:avLst/>
          </a:prstGeom>
          <a:noFill/>
        </p:spPr>
        <p:txBody>
          <a:bodyPr wrap="square" rtlCol="0">
            <a:spAutoFit/>
          </a:bodyPr>
          <a:lstStyle/>
          <a:p>
            <a:pPr algn="ctr">
              <a:lnSpc>
                <a:spcPct val="120000"/>
              </a:lnSpc>
            </a:pPr>
            <a:r>
              <a:rPr lang="en-US" sz="3200">
                <a:latin typeface="Outfit Light" pitchFamily="2" charset="0"/>
              </a:rPr>
              <a:t>Free </a:t>
            </a:r>
            <a:r>
              <a:rPr lang="en-US" altLang="zh-CN" sz="3200">
                <a:latin typeface="Outfit Light" pitchFamily="2" charset="0"/>
              </a:rPr>
              <a:t>PowerPoint Templates and Google Slides Themes</a:t>
            </a:r>
            <a:r>
              <a:rPr lang="en-US" sz="3200">
                <a:latin typeface="Outfit Light" pitchFamily="2" charset="0"/>
              </a:rPr>
              <a:t>.</a:t>
            </a:r>
          </a:p>
        </p:txBody>
      </p:sp>
      <p:grpSp>
        <p:nvGrpSpPr>
          <p:cNvPr id="5" name="组合 35">
            <a:extLst>
              <a:ext uri="{FF2B5EF4-FFF2-40B4-BE49-F238E27FC236}">
                <a16:creationId xmlns:a16="http://schemas.microsoft.com/office/drawing/2014/main" id="{68917DF6-D45B-4DFA-A25B-6A54BD7D0487}"/>
              </a:ext>
            </a:extLst>
          </p:cNvPr>
          <p:cNvGrpSpPr/>
          <p:nvPr/>
        </p:nvGrpSpPr>
        <p:grpSpPr>
          <a:xfrm>
            <a:off x="8422640" y="1722060"/>
            <a:ext cx="1442720" cy="1507026"/>
            <a:chOff x="8177212" y="4122944"/>
            <a:chExt cx="1933576" cy="2019760"/>
          </a:xfrm>
        </p:grpSpPr>
        <p:sp>
          <p:nvSpPr>
            <p:cNvPr id="6" name="任意多边形: 形状 36">
              <a:extLst>
                <a:ext uri="{FF2B5EF4-FFF2-40B4-BE49-F238E27FC236}">
                  <a16:creationId xmlns:a16="http://schemas.microsoft.com/office/drawing/2014/main" id="{A2DA5A98-B94D-4EE8-A350-B4E143888645}"/>
                </a:ext>
              </a:extLst>
            </p:cNvPr>
            <p:cNvSpPr/>
            <p:nvPr/>
          </p:nvSpPr>
          <p:spPr>
            <a:xfrm>
              <a:off x="8451056" y="6069954"/>
              <a:ext cx="1385888" cy="72750"/>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 name="任意多边形: 形状 37">
              <a:extLst>
                <a:ext uri="{FF2B5EF4-FFF2-40B4-BE49-F238E27FC236}">
                  <a16:creationId xmlns:a16="http://schemas.microsoft.com/office/drawing/2014/main" id="{8F2FCFEB-F163-4CD7-AF2C-645418852F49}"/>
                </a:ext>
              </a:extLst>
            </p:cNvPr>
            <p:cNvSpPr/>
            <p:nvPr/>
          </p:nvSpPr>
          <p:spPr>
            <a:xfrm>
              <a:off x="8481061" y="4122944"/>
              <a:ext cx="1325878" cy="132592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8" name="任意多边形: 形状 38">
              <a:extLst>
                <a:ext uri="{FF2B5EF4-FFF2-40B4-BE49-F238E27FC236}">
                  <a16:creationId xmlns:a16="http://schemas.microsoft.com/office/drawing/2014/main" id="{AA706A4D-9879-4D6A-8322-19EB58757AEB}"/>
                </a:ext>
              </a:extLst>
            </p:cNvPr>
            <p:cNvSpPr/>
            <p:nvPr/>
          </p:nvSpPr>
          <p:spPr>
            <a:xfrm>
              <a:off x="8177212" y="5678940"/>
              <a:ext cx="1933576" cy="281300"/>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rgbClr val="27234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3899674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845CFA45-33B0-48E0-A8AC-917347A42AC3}"/>
              </a:ext>
            </a:extLst>
          </p:cNvPr>
          <p:cNvSpPr>
            <a:spLocks noGrp="1"/>
          </p:cNvSpPr>
          <p:nvPr>
            <p:ph type="pic" sz="quarter" idx="10"/>
          </p:nvPr>
        </p:nvSpPr>
        <p:spPr/>
      </p:sp>
      <p:sp>
        <p:nvSpPr>
          <p:cNvPr id="2" name="Rectangle: Rounded Corners 97">
            <a:extLst>
              <a:ext uri="{FF2B5EF4-FFF2-40B4-BE49-F238E27FC236}">
                <a16:creationId xmlns:a16="http://schemas.microsoft.com/office/drawing/2014/main" id="{E73EEF0F-8746-4A5E-B977-1FC85ABD1399}"/>
              </a:ext>
            </a:extLst>
          </p:cNvPr>
          <p:cNvSpPr/>
          <p:nvPr/>
        </p:nvSpPr>
        <p:spPr>
          <a:xfrm>
            <a:off x="3231164" y="2859143"/>
            <a:ext cx="11825673" cy="4568715"/>
          </a:xfrm>
          <a:prstGeom prst="roundRect">
            <a:avLst>
              <a:gd name="adj" fmla="val 10056"/>
            </a:avLst>
          </a:prstGeom>
          <a:solidFill>
            <a:schemeClr val="bg1"/>
          </a:solidFill>
          <a:ln>
            <a:noFill/>
          </a:ln>
          <a:effectLst>
            <a:outerShdw blurRad="381000" dist="63500" dir="8100000" sx="103000" sy="103000" algn="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Light" panose="020B0502040204020203" pitchFamily="34" charset="-122"/>
              <a:ea typeface="Microsoft YaHei Light" panose="020B0502040204020203" pitchFamily="34" charset="-122"/>
            </a:endParaRPr>
          </a:p>
        </p:txBody>
      </p:sp>
      <p:sp>
        <p:nvSpPr>
          <p:cNvPr id="10" name="TextBox 9">
            <a:extLst>
              <a:ext uri="{FF2B5EF4-FFF2-40B4-BE49-F238E27FC236}">
                <a16:creationId xmlns:a16="http://schemas.microsoft.com/office/drawing/2014/main" id="{9A52D64D-0CAD-4B2A-8EA5-978C002FE930}"/>
              </a:ext>
            </a:extLst>
          </p:cNvPr>
          <p:cNvSpPr txBox="1"/>
          <p:nvPr/>
        </p:nvSpPr>
        <p:spPr>
          <a:xfrm>
            <a:off x="4216399" y="3566145"/>
            <a:ext cx="4270295" cy="3154710"/>
          </a:xfrm>
          <a:prstGeom prst="rect">
            <a:avLst/>
          </a:prstGeom>
          <a:noFill/>
        </p:spPr>
        <p:txBody>
          <a:bodyPr wrap="square" rtlCol="0">
            <a:spAutoFit/>
          </a:bodyPr>
          <a:lstStyle/>
          <a:p>
            <a:r>
              <a:rPr lang="en-US" sz="19900">
                <a:solidFill>
                  <a:schemeClr val="accent1"/>
                </a:solidFill>
                <a:latin typeface="Outfit Black" pitchFamily="2" charset="0"/>
              </a:rPr>
              <a:t>01</a:t>
            </a:r>
          </a:p>
        </p:txBody>
      </p:sp>
      <p:cxnSp>
        <p:nvCxnSpPr>
          <p:cNvPr id="5" name="Straight Connector 100">
            <a:extLst>
              <a:ext uri="{FF2B5EF4-FFF2-40B4-BE49-F238E27FC236}">
                <a16:creationId xmlns:a16="http://schemas.microsoft.com/office/drawing/2014/main" id="{B3CE2787-9A2B-4F71-BF6A-E4011473F59F}"/>
              </a:ext>
            </a:extLst>
          </p:cNvPr>
          <p:cNvCxnSpPr/>
          <p:nvPr/>
        </p:nvCxnSpPr>
        <p:spPr>
          <a:xfrm>
            <a:off x="8122195" y="3582339"/>
            <a:ext cx="0" cy="312232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F46298C5-4F87-495B-9601-407AED229F8E}"/>
              </a:ext>
            </a:extLst>
          </p:cNvPr>
          <p:cNvSpPr txBox="1"/>
          <p:nvPr/>
        </p:nvSpPr>
        <p:spPr>
          <a:xfrm flipH="1">
            <a:off x="9022637" y="3870097"/>
            <a:ext cx="4670594" cy="1754326"/>
          </a:xfrm>
          <a:prstGeom prst="rect">
            <a:avLst/>
          </a:prstGeom>
          <a:noFill/>
        </p:spPr>
        <p:txBody>
          <a:bodyPr wrap="square" rtlCol="0">
            <a:spAutoFit/>
          </a:bodyPr>
          <a:lstStyle/>
          <a:p>
            <a:pPr>
              <a:spcBef>
                <a:spcPts val="1200"/>
              </a:spcBef>
            </a:pPr>
            <a:r>
              <a:rPr lang="en-US" sz="5400">
                <a:solidFill>
                  <a:schemeClr val="tx1">
                    <a:lumMod val="85000"/>
                    <a:lumOff val="15000"/>
                  </a:schemeClr>
                </a:solidFill>
                <a:latin typeface="Outfit Black" pitchFamily="2" charset="0"/>
              </a:rPr>
              <a:t>About Our Company</a:t>
            </a:r>
          </a:p>
        </p:txBody>
      </p:sp>
      <p:sp>
        <p:nvSpPr>
          <p:cNvPr id="12" name="Rectangle 8"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598A63BF-ECF8-443D-9F31-0EF368522E72}"/>
              </a:ext>
            </a:extLst>
          </p:cNvPr>
          <p:cNvSpPr/>
          <p:nvPr/>
        </p:nvSpPr>
        <p:spPr>
          <a:xfrm flipH="1">
            <a:off x="9032890" y="5972556"/>
            <a:ext cx="5292709" cy="379143"/>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endParaRPr lang="es-ES" altLang="zh-CN" sz="14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28279529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1000" fill="hold"/>
                                        <p:tgtEl>
                                          <p:spTgt spid="10"/>
                                        </p:tgtEl>
                                        <p:attrNameLst>
                                          <p:attrName>ppt_w</p:attrName>
                                        </p:attrNameLst>
                                      </p:cBhvr>
                                      <p:tavLst>
                                        <p:tav tm="0">
                                          <p:val>
                                            <p:fltVal val="0"/>
                                          </p:val>
                                        </p:tav>
                                        <p:tav tm="100000">
                                          <p:val>
                                            <p:strVal val="#ppt_w"/>
                                          </p:val>
                                        </p:tav>
                                      </p:tavLst>
                                    </p:anim>
                                    <p:anim calcmode="lin" valueType="num">
                                      <p:cBhvr>
                                        <p:cTn id="13" dur="1000" fill="hold"/>
                                        <p:tgtEl>
                                          <p:spTgt spid="10"/>
                                        </p:tgtEl>
                                        <p:attrNameLst>
                                          <p:attrName>ppt_h</p:attrName>
                                        </p:attrNameLst>
                                      </p:cBhvr>
                                      <p:tavLst>
                                        <p:tav tm="0">
                                          <p:val>
                                            <p:fltVal val="0"/>
                                          </p:val>
                                        </p:tav>
                                        <p:tav tm="100000">
                                          <p:val>
                                            <p:strVal val="#ppt_h"/>
                                          </p:val>
                                        </p:tav>
                                      </p:tavLst>
                                    </p:anim>
                                    <p:animEffect transition="in" filter="fade">
                                      <p:cBhvr>
                                        <p:cTn id="14" dur="1000"/>
                                        <p:tgtEl>
                                          <p:spTgt spid="10"/>
                                        </p:tgtEl>
                                      </p:cBhvr>
                                    </p:animEffect>
                                  </p:childTnLst>
                                </p:cTn>
                              </p:par>
                              <p:par>
                                <p:cTn id="15" presetID="2" presetClass="entr" presetSubtype="4" decel="10000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1000" fill="hold"/>
                                        <p:tgtEl>
                                          <p:spTgt spid="5"/>
                                        </p:tgtEl>
                                        <p:attrNameLst>
                                          <p:attrName>ppt_x</p:attrName>
                                        </p:attrNameLst>
                                      </p:cBhvr>
                                      <p:tavLst>
                                        <p:tav tm="0">
                                          <p:val>
                                            <p:strVal val="#ppt_x"/>
                                          </p:val>
                                        </p:tav>
                                        <p:tav tm="100000">
                                          <p:val>
                                            <p:strVal val="#ppt_x"/>
                                          </p:val>
                                        </p:tav>
                                      </p:tavLst>
                                    </p:anim>
                                    <p:anim calcmode="lin" valueType="num">
                                      <p:cBhvr additive="base">
                                        <p:cTn id="18" dur="1000" fill="hold"/>
                                        <p:tgtEl>
                                          <p:spTgt spid="5"/>
                                        </p:tgtEl>
                                        <p:attrNameLst>
                                          <p:attrName>ppt_y</p:attrName>
                                        </p:attrNameLst>
                                      </p:cBhvr>
                                      <p:tavLst>
                                        <p:tav tm="0">
                                          <p:val>
                                            <p:strVal val="1+#ppt_h/2"/>
                                          </p:val>
                                        </p:tav>
                                        <p:tav tm="100000">
                                          <p:val>
                                            <p:strVal val="#ppt_y"/>
                                          </p:val>
                                        </p:tav>
                                      </p:tavLst>
                                    </p:anim>
                                  </p:childTnLst>
                                </p:cTn>
                              </p:par>
                              <p:par>
                                <p:cTn id="19" presetID="0" presetClass="entr" presetSubtype="0" fill="hold" grpId="0" nodeType="withEffect">
                                  <p:stCondLst>
                                    <p:cond delay="0"/>
                                  </p:stCondLst>
                                  <p:iterate type="lt">
                                    <p:tmPct val="3000"/>
                                  </p:iterate>
                                  <p:childTnLst>
                                    <p:set>
                                      <p:cBhvr>
                                        <p:cTn id="20" dur="750" fill="hold">
                                          <p:stCondLst>
                                            <p:cond delay="0"/>
                                          </p:stCondLst>
                                        </p:cTn>
                                        <p:tgtEl>
                                          <p:spTgt spid="11"/>
                                        </p:tgtEl>
                                        <p:attrNameLst>
                                          <p:attrName>style.visibility</p:attrName>
                                        </p:attrNameLst>
                                      </p:cBhvr>
                                      <p:to>
                                        <p:strVal val="visible"/>
                                      </p:to>
                                    </p:set>
                                    <p:anim to="" calcmode="lin" valueType="num">
                                      <p:cBhvr>
                                        <p:cTn id="21"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22" dur="750">
                                          <p:stCondLst>
                                            <p:cond delay="0"/>
                                          </p:stCondLst>
                                        </p:cTn>
                                        <p:tgtEl>
                                          <p:spTgt spid="11"/>
                                        </p:tgtEl>
                                      </p:cBhvr>
                                    </p:animEffect>
                                  </p:childTnLst>
                                </p:cTn>
                              </p:par>
                            </p:childTnLst>
                          </p:cTn>
                        </p:par>
                        <p:par>
                          <p:cTn id="23" fill="hold">
                            <p:stCondLst>
                              <p:cond delay="2065"/>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0" grpId="0"/>
      <p:bldP spid="11" grpId="0"/>
      <p:bldP spid="12"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4797C682-319B-46FF-8B65-142B36E0FE0E}"/>
              </a:ext>
            </a:extLst>
          </p:cNvPr>
          <p:cNvSpPr>
            <a:spLocks noGrp="1"/>
          </p:cNvSpPr>
          <p:nvPr>
            <p:ph type="pic" sz="quarter" idx="10"/>
          </p:nvPr>
        </p:nvSpPr>
        <p:spPr/>
      </p:sp>
      <p:sp>
        <p:nvSpPr>
          <p:cNvPr id="3" name="Freeform 22">
            <a:extLst>
              <a:ext uri="{FF2B5EF4-FFF2-40B4-BE49-F238E27FC236}">
                <a16:creationId xmlns:a16="http://schemas.microsoft.com/office/drawing/2014/main" id="{F295A940-0F70-41D2-999C-378B281A4AD2}"/>
              </a:ext>
            </a:extLst>
          </p:cNvPr>
          <p:cNvSpPr/>
          <p:nvPr/>
        </p:nvSpPr>
        <p:spPr>
          <a:xfrm flipV="1">
            <a:off x="4364024" y="7775080"/>
            <a:ext cx="7043591" cy="2511920"/>
          </a:xfrm>
          <a:custGeom>
            <a:avLst/>
            <a:gdLst>
              <a:gd name="connsiteX0" fmla="*/ 0 w 4695727"/>
              <a:gd name="connsiteY0" fmla="*/ 0 h 1674613"/>
              <a:gd name="connsiteX1" fmla="*/ 4695727 w 4695727"/>
              <a:gd name="connsiteY1" fmla="*/ 0 h 1674613"/>
              <a:gd name="connsiteX2" fmla="*/ 4638538 w 4695727"/>
              <a:gd name="connsiteY2" fmla="*/ 156252 h 1674613"/>
              <a:gd name="connsiteX3" fmla="*/ 2347863 w 4695727"/>
              <a:gd name="connsiteY3" fmla="*/ 1674613 h 1674613"/>
              <a:gd name="connsiteX4" fmla="*/ 57189 w 4695727"/>
              <a:gd name="connsiteY4" fmla="*/ 156252 h 1674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5727" h="1674613">
                <a:moveTo>
                  <a:pt x="0" y="0"/>
                </a:moveTo>
                <a:lnTo>
                  <a:pt x="4695727" y="0"/>
                </a:lnTo>
                <a:lnTo>
                  <a:pt x="4638538" y="156252"/>
                </a:lnTo>
                <a:cubicBezTo>
                  <a:pt x="4261136" y="1048529"/>
                  <a:pt x="3377615" y="1674613"/>
                  <a:pt x="2347863" y="1674613"/>
                </a:cubicBezTo>
                <a:cubicBezTo>
                  <a:pt x="1318112" y="1674613"/>
                  <a:pt x="434590" y="1048529"/>
                  <a:pt x="57189" y="15625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4" name="TextBox 3">
            <a:extLst>
              <a:ext uri="{FF2B5EF4-FFF2-40B4-BE49-F238E27FC236}">
                <a16:creationId xmlns:a16="http://schemas.microsoft.com/office/drawing/2014/main" id="{C0A8D80C-0BE0-4DAA-9B72-DBABBC554868}"/>
              </a:ext>
            </a:extLst>
          </p:cNvPr>
          <p:cNvSpPr txBox="1"/>
          <p:nvPr/>
        </p:nvSpPr>
        <p:spPr>
          <a:xfrm>
            <a:off x="10615080" y="2230934"/>
            <a:ext cx="473922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t>About Our Company</a:t>
            </a:r>
            <a:endParaRPr lang="en-US" sz="6000" b="0"/>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52E7C11-B007-40EC-8ED7-C3D69F262328}"/>
              </a:ext>
            </a:extLst>
          </p:cNvPr>
          <p:cNvSpPr/>
          <p:nvPr/>
        </p:nvSpPr>
        <p:spPr>
          <a:xfrm>
            <a:off x="10615079" y="4958478"/>
            <a:ext cx="6075615"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
        <p:nvSpPr>
          <p:cNvPr id="6" name="Circle: Hollow 33">
            <a:extLst>
              <a:ext uri="{FF2B5EF4-FFF2-40B4-BE49-F238E27FC236}">
                <a16:creationId xmlns:a16="http://schemas.microsoft.com/office/drawing/2014/main" id="{051DEECD-E080-4E98-97B1-7A93CAA3900D}"/>
              </a:ext>
            </a:extLst>
          </p:cNvPr>
          <p:cNvSpPr/>
          <p:nvPr/>
        </p:nvSpPr>
        <p:spPr>
          <a:xfrm>
            <a:off x="17274932" y="1371600"/>
            <a:ext cx="1431907" cy="1431907"/>
          </a:xfrm>
          <a:prstGeom prst="donut">
            <a:avLst>
              <a:gd name="adj" fmla="val 1553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solidFill>
                <a:schemeClr val="tx1"/>
              </a:solidFill>
            </a:endParaRPr>
          </a:p>
        </p:txBody>
      </p:sp>
      <p:grpSp>
        <p:nvGrpSpPr>
          <p:cNvPr id="8" name="Group 7">
            <a:extLst>
              <a:ext uri="{FF2B5EF4-FFF2-40B4-BE49-F238E27FC236}">
                <a16:creationId xmlns:a16="http://schemas.microsoft.com/office/drawing/2014/main" id="{E39DAA68-3765-49FB-8A2B-155D62D5EE87}"/>
              </a:ext>
            </a:extLst>
          </p:cNvPr>
          <p:cNvGrpSpPr/>
          <p:nvPr/>
        </p:nvGrpSpPr>
        <p:grpSpPr>
          <a:xfrm flipH="1">
            <a:off x="822960" y="709613"/>
            <a:ext cx="1844618" cy="507417"/>
            <a:chOff x="15617882" y="823913"/>
            <a:chExt cx="1844618" cy="507417"/>
          </a:xfrm>
        </p:grpSpPr>
        <p:sp>
          <p:nvSpPr>
            <p:cNvPr id="9" name="Freeform 25">
              <a:extLst>
                <a:ext uri="{FF2B5EF4-FFF2-40B4-BE49-F238E27FC236}">
                  <a16:creationId xmlns:a16="http://schemas.microsoft.com/office/drawing/2014/main" id="{16236605-8758-4A78-A949-A927EAB142E9}"/>
                </a:ext>
              </a:extLst>
            </p:cNvPr>
            <p:cNvSpPr/>
            <p:nvPr/>
          </p:nvSpPr>
          <p:spPr>
            <a:xfrm flipH="1">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0" name="TextBox 9">
              <a:extLst>
                <a:ext uri="{FF2B5EF4-FFF2-40B4-BE49-F238E27FC236}">
                  <a16:creationId xmlns:a16="http://schemas.microsoft.com/office/drawing/2014/main" id="{BE4DA060-FFB6-4584-963C-4C2847AFA77D}"/>
                </a:ext>
              </a:extLst>
            </p:cNvPr>
            <p:cNvSpPr txBox="1"/>
            <p:nvPr/>
          </p:nvSpPr>
          <p:spPr>
            <a:xfrm>
              <a:off x="15617882" y="862169"/>
              <a:ext cx="1276952" cy="430887"/>
            </a:xfrm>
            <a:prstGeom prst="rect">
              <a:avLst/>
            </a:prstGeom>
            <a:noFill/>
          </p:spPr>
          <p:txBody>
            <a:bodyPr wrap="square" rtlCol="0">
              <a:spAutoFit/>
            </a:bodyPr>
            <a:lstStyle/>
            <a:p>
              <a:r>
                <a:rPr lang="en-US" altLang="zh-CN" sz="1100">
                  <a:solidFill>
                    <a:schemeClr val="bg1"/>
                  </a:solidFill>
                </a:rPr>
                <a:t>Presentation Design</a:t>
              </a:r>
              <a:endParaRPr lang="en-US" sz="1100">
                <a:solidFill>
                  <a:schemeClr val="bg1"/>
                </a:solidFill>
              </a:endParaRPr>
            </a:p>
          </p:txBody>
        </p:sp>
      </p:grpSp>
    </p:spTree>
    <p:extLst>
      <p:ext uri="{BB962C8B-B14F-4D97-AF65-F5344CB8AC3E}">
        <p14:creationId xmlns:p14="http://schemas.microsoft.com/office/powerpoint/2010/main" val="1895679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ppt_x"/>
                                          </p:val>
                                        </p:tav>
                                        <p:tav tm="100000">
                                          <p:val>
                                            <p:strVal val="#ppt_x"/>
                                          </p:val>
                                        </p:tav>
                                      </p:tavLst>
                                    </p:anim>
                                    <p:anim calcmode="lin" valueType="num">
                                      <p:cBhvr additive="base">
                                        <p:cTn id="8" dur="10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1+#ppt_w/2"/>
                                          </p:val>
                                        </p:tav>
                                        <p:tav tm="100000">
                                          <p:val>
                                            <p:strVal val="#ppt_x"/>
                                          </p:val>
                                        </p:tav>
                                      </p:tavLst>
                                    </p:anim>
                                    <p:anim calcmode="lin" valueType="num">
                                      <p:cBhvr additive="base">
                                        <p:cTn id="12" dur="1000" fill="hold"/>
                                        <p:tgtEl>
                                          <p:spTgt spid="6"/>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4"/>
                                        </p:tgtEl>
                                        <p:attrNameLst>
                                          <p:attrName>style.visibility</p:attrName>
                                        </p:attrNameLst>
                                      </p:cBhvr>
                                      <p:to>
                                        <p:strVal val="visible"/>
                                      </p:to>
                                    </p:set>
                                    <p:anim to="" calcmode="lin" valueType="num">
                                      <p:cBhvr>
                                        <p:cTn id="16"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4"/>
                                        </p:tgtEl>
                                      </p:cBhvr>
                                    </p:animEffect>
                                  </p:childTnLst>
                                </p:cTn>
                              </p:par>
                            </p:childTnLst>
                          </p:cTn>
                        </p:par>
                        <p:par>
                          <p:cTn id="18" fill="hold">
                            <p:stCondLst>
                              <p:cond delay="2065"/>
                            </p:stCondLst>
                            <p:childTnLst>
                              <p:par>
                                <p:cTn id="19" presetID="10"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5">
            <a:extLst>
              <a:ext uri="{FF2B5EF4-FFF2-40B4-BE49-F238E27FC236}">
                <a16:creationId xmlns:a16="http://schemas.microsoft.com/office/drawing/2014/main" id="{18BDCB9A-397B-4A0E-B1CC-EE88D7AFF71C}"/>
              </a:ext>
            </a:extLst>
          </p:cNvPr>
          <p:cNvSpPr/>
          <p:nvPr/>
        </p:nvSpPr>
        <p:spPr>
          <a:xfrm>
            <a:off x="2895600" y="2424852"/>
            <a:ext cx="1118449" cy="1118448"/>
          </a:xfrm>
          <a:prstGeom prst="ellipse">
            <a:avLst/>
          </a:prstGeom>
          <a:solidFill>
            <a:schemeClr val="bg1"/>
          </a:solidFill>
          <a:ln>
            <a:noFill/>
          </a:ln>
          <a:effectLst>
            <a:outerShdw blurRad="381000" dist="63500" dir="8100000" sx="103000" sy="103000" algn="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dirty="0">
              <a:latin typeface="Microsoft YaHei Light" panose="020B0502040204020203" pitchFamily="34" charset="-122"/>
              <a:ea typeface="Microsoft YaHei Light" panose="020B0502040204020203" pitchFamily="34" charset="-122"/>
            </a:endParaRPr>
          </a:p>
        </p:txBody>
      </p:sp>
      <p:sp>
        <p:nvSpPr>
          <p:cNvPr id="3" name="Rectangle 2">
            <a:extLst>
              <a:ext uri="{FF2B5EF4-FFF2-40B4-BE49-F238E27FC236}">
                <a16:creationId xmlns:a16="http://schemas.microsoft.com/office/drawing/2014/main" id="{A45523A0-E861-4626-B328-94020C4BA5C5}"/>
              </a:ext>
            </a:extLst>
          </p:cNvPr>
          <p:cNvSpPr/>
          <p:nvPr/>
        </p:nvSpPr>
        <p:spPr>
          <a:xfrm>
            <a:off x="2697480" y="3969677"/>
            <a:ext cx="12288520" cy="2491901"/>
          </a:xfrm>
          <a:prstGeom prst="rect">
            <a:avLst/>
          </a:prstGeom>
        </p:spPr>
        <p:txBody>
          <a:bodyPr wrap="square">
            <a:spAutoFit/>
          </a:bodyPr>
          <a:lstStyle/>
          <a:p>
            <a:pPr>
              <a:lnSpc>
                <a:spcPct val="150000"/>
              </a:lnSpc>
            </a:pPr>
            <a:r>
              <a:rPr lang="en-US" sz="3600">
                <a:solidFill>
                  <a:schemeClr val="tx1">
                    <a:lumMod val="85000"/>
                    <a:lumOff val="15000"/>
                  </a:schemeClr>
                </a:solidFill>
                <a:latin typeface="+mj-lt"/>
              </a:rPr>
              <a:t>We design professional and creative presentation templates for helping you make presentations easier. Every details are well designed.</a:t>
            </a:r>
          </a:p>
        </p:txBody>
      </p:sp>
      <p:sp>
        <p:nvSpPr>
          <p:cNvPr id="4" name="TextBox 3">
            <a:extLst>
              <a:ext uri="{FF2B5EF4-FFF2-40B4-BE49-F238E27FC236}">
                <a16:creationId xmlns:a16="http://schemas.microsoft.com/office/drawing/2014/main" id="{7B8C2DAE-120B-40EB-B463-FDD9EEB76CE6}"/>
              </a:ext>
            </a:extLst>
          </p:cNvPr>
          <p:cNvSpPr txBox="1"/>
          <p:nvPr/>
        </p:nvSpPr>
        <p:spPr>
          <a:xfrm>
            <a:off x="2794000" y="7648545"/>
            <a:ext cx="2692400" cy="400110"/>
          </a:xfrm>
          <a:prstGeom prst="rect">
            <a:avLst/>
          </a:prstGeom>
          <a:noFill/>
        </p:spPr>
        <p:txBody>
          <a:bodyPr wrap="square" rtlCol="0">
            <a:spAutoFit/>
          </a:bodyPr>
          <a:lstStyle/>
          <a:p>
            <a:r>
              <a:rPr lang="en-US" altLang="zh-CN" sz="2000"/>
              <a:t>— John Smith</a:t>
            </a:r>
            <a:endParaRPr lang="en-US" sz="2000"/>
          </a:p>
        </p:txBody>
      </p:sp>
      <p:sp>
        <p:nvSpPr>
          <p:cNvPr id="5" name="left-quote_56937">
            <a:extLst>
              <a:ext uri="{FF2B5EF4-FFF2-40B4-BE49-F238E27FC236}">
                <a16:creationId xmlns:a16="http://schemas.microsoft.com/office/drawing/2014/main" id="{8129C3C8-8174-49C4-A91E-DE569B38D932}"/>
              </a:ext>
            </a:extLst>
          </p:cNvPr>
          <p:cNvSpPr>
            <a:spLocks noChangeAspect="1"/>
          </p:cNvSpPr>
          <p:nvPr/>
        </p:nvSpPr>
        <p:spPr bwMode="auto">
          <a:xfrm>
            <a:off x="3170769" y="2733943"/>
            <a:ext cx="568112" cy="500268"/>
          </a:xfrm>
          <a:custGeom>
            <a:avLst/>
            <a:gdLst>
              <a:gd name="connsiteX0" fmla="*/ 566457 w 609553"/>
              <a:gd name="connsiteY0" fmla="*/ 2407 h 536763"/>
              <a:gd name="connsiteX1" fmla="*/ 582730 w 609553"/>
              <a:gd name="connsiteY1" fmla="*/ 17137 h 536763"/>
              <a:gd name="connsiteX2" fmla="*/ 606700 w 609553"/>
              <a:gd name="connsiteY2" fmla="*/ 67222 h 536763"/>
              <a:gd name="connsiteX3" fmla="*/ 591949 w 609553"/>
              <a:gd name="connsiteY3" fmla="*/ 106626 h 536763"/>
              <a:gd name="connsiteX4" fmla="*/ 511924 w 609553"/>
              <a:gd name="connsiteY4" fmla="*/ 165549 h 536763"/>
              <a:gd name="connsiteX5" fmla="*/ 477627 w 609553"/>
              <a:gd name="connsiteY5" fmla="*/ 284868 h 536763"/>
              <a:gd name="connsiteX6" fmla="*/ 570560 w 609553"/>
              <a:gd name="connsiteY6" fmla="*/ 284868 h 536763"/>
              <a:gd name="connsiteX7" fmla="*/ 600062 w 609553"/>
              <a:gd name="connsiteY7" fmla="*/ 314329 h 536763"/>
              <a:gd name="connsiteX8" fmla="*/ 600062 w 609553"/>
              <a:gd name="connsiteY8" fmla="*/ 507302 h 536763"/>
              <a:gd name="connsiteX9" fmla="*/ 570560 w 609553"/>
              <a:gd name="connsiteY9" fmla="*/ 536763 h 536763"/>
              <a:gd name="connsiteX10" fmla="*/ 377319 w 609553"/>
              <a:gd name="connsiteY10" fmla="*/ 536763 h 536763"/>
              <a:gd name="connsiteX11" fmla="*/ 347817 w 609553"/>
              <a:gd name="connsiteY11" fmla="*/ 507302 h 536763"/>
              <a:gd name="connsiteX12" fmla="*/ 347817 w 609553"/>
              <a:gd name="connsiteY12" fmla="*/ 356680 h 536763"/>
              <a:gd name="connsiteX13" fmla="*/ 366994 w 609553"/>
              <a:gd name="connsiteY13" fmla="*/ 184331 h 536763"/>
              <a:gd name="connsiteX14" fmla="*/ 438537 w 609553"/>
              <a:gd name="connsiteY14" fmla="*/ 71273 h 536763"/>
              <a:gd name="connsiteX15" fmla="*/ 544376 w 609553"/>
              <a:gd name="connsiteY15" fmla="*/ 3143 h 536763"/>
              <a:gd name="connsiteX16" fmla="*/ 566457 w 609553"/>
              <a:gd name="connsiteY16" fmla="*/ 2407 h 536763"/>
              <a:gd name="connsiteX17" fmla="*/ 219410 w 609553"/>
              <a:gd name="connsiteY17" fmla="*/ 1869 h 536763"/>
              <a:gd name="connsiteX18" fmla="*/ 235685 w 609553"/>
              <a:gd name="connsiteY18" fmla="*/ 16784 h 536763"/>
              <a:gd name="connsiteX19" fmla="*/ 259659 w 609553"/>
              <a:gd name="connsiteY19" fmla="*/ 67235 h 536763"/>
              <a:gd name="connsiteX20" fmla="*/ 244906 w 609553"/>
              <a:gd name="connsiteY20" fmla="*/ 106638 h 536763"/>
              <a:gd name="connsiteX21" fmla="*/ 164869 w 609553"/>
              <a:gd name="connsiteY21" fmla="*/ 165560 h 536763"/>
              <a:gd name="connsiteX22" fmla="*/ 130198 w 609553"/>
              <a:gd name="connsiteY22" fmla="*/ 284875 h 536763"/>
              <a:gd name="connsiteX23" fmla="*/ 222776 w 609553"/>
              <a:gd name="connsiteY23" fmla="*/ 284875 h 536763"/>
              <a:gd name="connsiteX24" fmla="*/ 252282 w 609553"/>
              <a:gd name="connsiteY24" fmla="*/ 314336 h 536763"/>
              <a:gd name="connsiteX25" fmla="*/ 252282 w 609553"/>
              <a:gd name="connsiteY25" fmla="*/ 507303 h 536763"/>
              <a:gd name="connsiteX26" fmla="*/ 222776 w 609553"/>
              <a:gd name="connsiteY26" fmla="*/ 536763 h 536763"/>
              <a:gd name="connsiteX27" fmla="*/ 29507 w 609553"/>
              <a:gd name="connsiteY27" fmla="*/ 536763 h 536763"/>
              <a:gd name="connsiteX28" fmla="*/ 0 w 609553"/>
              <a:gd name="connsiteY28" fmla="*/ 507303 h 536763"/>
              <a:gd name="connsiteX29" fmla="*/ 0 w 609553"/>
              <a:gd name="connsiteY29" fmla="*/ 356685 h 536763"/>
              <a:gd name="connsiteX30" fmla="*/ 19548 w 609553"/>
              <a:gd name="connsiteY30" fmla="*/ 183604 h 536763"/>
              <a:gd name="connsiteX31" fmla="*/ 91102 w 609553"/>
              <a:gd name="connsiteY31" fmla="*/ 71286 h 536763"/>
              <a:gd name="connsiteX32" fmla="*/ 197326 w 609553"/>
              <a:gd name="connsiteY32" fmla="*/ 2422 h 536763"/>
              <a:gd name="connsiteX33" fmla="*/ 219410 w 609553"/>
              <a:gd name="connsiteY33" fmla="*/ 1869 h 5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9553" h="536763">
                <a:moveTo>
                  <a:pt x="566457" y="2407"/>
                </a:moveTo>
                <a:cubicBezTo>
                  <a:pt x="573326" y="4985"/>
                  <a:pt x="579226" y="10140"/>
                  <a:pt x="582730" y="17137"/>
                </a:cubicBezTo>
                <a:lnTo>
                  <a:pt x="606700" y="67222"/>
                </a:lnTo>
                <a:cubicBezTo>
                  <a:pt x="613707" y="81952"/>
                  <a:pt x="607438" y="100366"/>
                  <a:pt x="591949" y="106626"/>
                </a:cubicBezTo>
                <a:cubicBezTo>
                  <a:pt x="556177" y="121725"/>
                  <a:pt x="529625" y="141612"/>
                  <a:pt x="511924" y="165549"/>
                </a:cubicBezTo>
                <a:cubicBezTo>
                  <a:pt x="490166" y="195379"/>
                  <a:pt x="478365" y="235152"/>
                  <a:pt x="477627" y="284868"/>
                </a:cubicBezTo>
                <a:lnTo>
                  <a:pt x="570560" y="284868"/>
                </a:lnTo>
                <a:cubicBezTo>
                  <a:pt x="586786" y="284868"/>
                  <a:pt x="600062" y="298126"/>
                  <a:pt x="600062" y="314329"/>
                </a:cubicBezTo>
                <a:lnTo>
                  <a:pt x="600062" y="507302"/>
                </a:lnTo>
                <a:cubicBezTo>
                  <a:pt x="600062" y="523506"/>
                  <a:pt x="586786" y="536763"/>
                  <a:pt x="570560" y="536763"/>
                </a:cubicBezTo>
                <a:lnTo>
                  <a:pt x="377319" y="536763"/>
                </a:lnTo>
                <a:cubicBezTo>
                  <a:pt x="361093" y="536763"/>
                  <a:pt x="347817" y="523506"/>
                  <a:pt x="347817" y="507302"/>
                </a:cubicBezTo>
                <a:lnTo>
                  <a:pt x="347817" y="356680"/>
                </a:lnTo>
                <a:cubicBezTo>
                  <a:pt x="347817" y="283027"/>
                  <a:pt x="354086" y="225577"/>
                  <a:pt x="366994" y="184331"/>
                </a:cubicBezTo>
                <a:cubicBezTo>
                  <a:pt x="379532" y="142348"/>
                  <a:pt x="403871" y="104785"/>
                  <a:pt x="438537" y="71273"/>
                </a:cubicBezTo>
                <a:cubicBezTo>
                  <a:pt x="467670" y="43653"/>
                  <a:pt x="503073" y="20820"/>
                  <a:pt x="544376" y="3143"/>
                </a:cubicBezTo>
                <a:cubicBezTo>
                  <a:pt x="551752" y="-171"/>
                  <a:pt x="559589" y="-171"/>
                  <a:pt x="566457" y="2407"/>
                </a:cubicBezTo>
                <a:close/>
                <a:moveTo>
                  <a:pt x="219410" y="1869"/>
                </a:moveTo>
                <a:cubicBezTo>
                  <a:pt x="226280" y="4447"/>
                  <a:pt x="232181" y="9603"/>
                  <a:pt x="235685" y="16784"/>
                </a:cubicBezTo>
                <a:lnTo>
                  <a:pt x="259659" y="67235"/>
                </a:lnTo>
                <a:cubicBezTo>
                  <a:pt x="266667" y="81965"/>
                  <a:pt x="260028" y="100378"/>
                  <a:pt x="244906" y="106638"/>
                </a:cubicBezTo>
                <a:cubicBezTo>
                  <a:pt x="209129" y="121737"/>
                  <a:pt x="182573" y="141623"/>
                  <a:pt x="164869" y="165560"/>
                </a:cubicBezTo>
                <a:cubicBezTo>
                  <a:pt x="143108" y="195389"/>
                  <a:pt x="131305" y="235160"/>
                  <a:pt x="130198" y="284875"/>
                </a:cubicBezTo>
                <a:lnTo>
                  <a:pt x="222776" y="284875"/>
                </a:lnTo>
                <a:cubicBezTo>
                  <a:pt x="239004" y="284875"/>
                  <a:pt x="252282" y="298132"/>
                  <a:pt x="252282" y="314336"/>
                </a:cubicBezTo>
                <a:lnTo>
                  <a:pt x="252282" y="507303"/>
                </a:lnTo>
                <a:cubicBezTo>
                  <a:pt x="252282" y="523506"/>
                  <a:pt x="239004" y="536763"/>
                  <a:pt x="222776" y="536763"/>
                </a:cubicBezTo>
                <a:lnTo>
                  <a:pt x="29507" y="536763"/>
                </a:lnTo>
                <a:cubicBezTo>
                  <a:pt x="13278" y="536763"/>
                  <a:pt x="0" y="523506"/>
                  <a:pt x="0" y="507303"/>
                </a:cubicBezTo>
                <a:lnTo>
                  <a:pt x="0" y="356685"/>
                </a:lnTo>
                <a:cubicBezTo>
                  <a:pt x="0" y="283402"/>
                  <a:pt x="7008" y="225954"/>
                  <a:pt x="19548" y="183604"/>
                </a:cubicBezTo>
                <a:cubicBezTo>
                  <a:pt x="32457" y="141991"/>
                  <a:pt x="56063" y="104061"/>
                  <a:pt x="91102" y="71286"/>
                </a:cubicBezTo>
                <a:cubicBezTo>
                  <a:pt x="119502" y="43298"/>
                  <a:pt x="155279" y="20098"/>
                  <a:pt x="197326" y="2422"/>
                </a:cubicBezTo>
                <a:cubicBezTo>
                  <a:pt x="204703" y="-708"/>
                  <a:pt x="212541" y="-708"/>
                  <a:pt x="219410" y="1869"/>
                </a:cubicBezTo>
                <a:close/>
              </a:path>
            </a:pathLst>
          </a:custGeom>
          <a:solidFill>
            <a:schemeClr val="accent1"/>
          </a:solidFill>
          <a:ln>
            <a:noFill/>
          </a:ln>
        </p:spPr>
      </p:sp>
    </p:spTree>
    <p:extLst>
      <p:ext uri="{BB962C8B-B14F-4D97-AF65-F5344CB8AC3E}">
        <p14:creationId xmlns:p14="http://schemas.microsoft.com/office/powerpoint/2010/main" val="33486420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Effect transition="in" filter="fade">
                                      <p:cBhvr>
                                        <p:cTn id="9" dur="10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Effect transition="in" filter="fade">
                                      <p:cBhvr>
                                        <p:cTn id="14" dur="1000"/>
                                        <p:tgtEl>
                                          <p:spTgt spid="2"/>
                                        </p:tgtEl>
                                      </p:cBhvr>
                                    </p:animEffect>
                                  </p:childTnLst>
                                </p:cTn>
                              </p:par>
                              <p:par>
                                <p:cTn id="15" presetID="0" presetClass="entr" presetSubtype="0" fill="hold" grpId="0" nodeType="withEffect">
                                  <p:stCondLst>
                                    <p:cond delay="0"/>
                                  </p:stCondLst>
                                  <p:iterate type="lt">
                                    <p:tmPct val="500"/>
                                  </p:iterate>
                                  <p:childTnLst>
                                    <p:set>
                                      <p:cBhvr>
                                        <p:cTn id="16" dur="750" fill="hold">
                                          <p:stCondLst>
                                            <p:cond delay="0"/>
                                          </p:stCondLst>
                                        </p:cTn>
                                        <p:tgtEl>
                                          <p:spTgt spid="3"/>
                                        </p:tgtEl>
                                        <p:attrNameLst>
                                          <p:attrName>style.visibility</p:attrName>
                                        </p:attrNameLst>
                                      </p:cBhvr>
                                      <p:to>
                                        <p:strVal val="visible"/>
                                      </p:to>
                                    </p:set>
                                    <p:anim to="" calcmode="lin" valueType="num">
                                      <p:cBhvr>
                                        <p:cTn id="1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8" dur="750">
                                          <p:stCondLst>
                                            <p:cond delay="0"/>
                                          </p:stCondLst>
                                        </p:cTn>
                                        <p:tgtEl>
                                          <p:spTgt spid="3"/>
                                        </p:tgtEl>
                                      </p:cBhvr>
                                    </p:animEffect>
                                  </p:childTnLst>
                                </p:cTn>
                              </p:par>
                            </p:childTnLst>
                          </p:cTn>
                        </p:par>
                        <p:par>
                          <p:cTn id="19" fill="hold">
                            <p:stCondLst>
                              <p:cond delay="1185"/>
                            </p:stCondLst>
                            <p:childTnLst>
                              <p:par>
                                <p:cTn id="20" presetID="10" presetClass="entr" presetSubtype="0"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57EF27A6-19DC-4992-A7D0-828BDDE76CC4}"/>
              </a:ext>
            </a:extLst>
          </p:cNvPr>
          <p:cNvSpPr txBox="1">
            <a:spLocks/>
          </p:cNvSpPr>
          <p:nvPr/>
        </p:nvSpPr>
        <p:spPr>
          <a:xfrm>
            <a:off x="1838960" y="223060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Outfit Black" pitchFamily="2" charset="0"/>
              </a:rPr>
              <a:t>Overviews</a:t>
            </a: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D80B64D-0316-4465-9C51-3A73230A7C7F}"/>
              </a:ext>
            </a:extLst>
          </p:cNvPr>
          <p:cNvSpPr/>
          <p:nvPr/>
        </p:nvSpPr>
        <p:spPr>
          <a:xfrm>
            <a:off x="1755648" y="3925651"/>
            <a:ext cx="6256020" cy="167180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a:t>
            </a:r>
          </a:p>
        </p:txBody>
      </p:sp>
      <p:sp>
        <p:nvSpPr>
          <p:cNvPr id="4" name="TextBox 3">
            <a:extLst>
              <a:ext uri="{FF2B5EF4-FFF2-40B4-BE49-F238E27FC236}">
                <a16:creationId xmlns:a16="http://schemas.microsoft.com/office/drawing/2014/main" id="{6EAEE124-31D6-47B4-BD7F-5A99F2064BF3}"/>
              </a:ext>
            </a:extLst>
          </p:cNvPr>
          <p:cNvSpPr txBox="1"/>
          <p:nvPr/>
        </p:nvSpPr>
        <p:spPr>
          <a:xfrm>
            <a:off x="1771228" y="6052654"/>
            <a:ext cx="5251938"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latin typeface="+mj-lt"/>
              </a:rPr>
              <a:t>Here you</a:t>
            </a:r>
            <a:r>
              <a:rPr lang="zh-CN" altLang="en-US" sz="1800">
                <a:latin typeface="+mj-lt"/>
              </a:rPr>
              <a:t> </a:t>
            </a:r>
            <a:r>
              <a:rPr lang="en-US" altLang="zh-CN" sz="1800">
                <a:latin typeface="+mj-lt"/>
              </a:rPr>
              <a:t>have</a:t>
            </a:r>
            <a:r>
              <a:rPr lang="zh-CN" altLang="en-US" sz="1800">
                <a:latin typeface="+mj-lt"/>
              </a:rPr>
              <a:t> </a:t>
            </a:r>
            <a:r>
              <a:rPr lang="en-US" altLang="zh-CN" sz="1800">
                <a:latin typeface="+mj-lt"/>
              </a:rPr>
              <a:t>a</a:t>
            </a:r>
            <a:r>
              <a:rPr lang="zh-CN" altLang="en-US" sz="1800">
                <a:latin typeface="+mj-lt"/>
              </a:rPr>
              <a:t> </a:t>
            </a:r>
            <a:r>
              <a:rPr lang="en-US" altLang="zh-CN" sz="1800">
                <a:latin typeface="+mj-lt"/>
              </a:rPr>
              <a:t>list</a:t>
            </a:r>
            <a:r>
              <a:rPr lang="zh-CN" altLang="en-US" sz="1800">
                <a:latin typeface="+mj-lt"/>
              </a:rPr>
              <a:t> </a:t>
            </a:r>
            <a:r>
              <a:rPr lang="en-US" altLang="zh-CN" sz="1800">
                <a:latin typeface="+mj-lt"/>
              </a:rPr>
              <a:t>of</a:t>
            </a:r>
            <a:r>
              <a:rPr lang="zh-CN" altLang="en-US" sz="1800">
                <a:latin typeface="+mj-lt"/>
              </a:rPr>
              <a:t> </a:t>
            </a:r>
            <a:r>
              <a:rPr lang="en-US" altLang="zh-CN" sz="1800">
                <a:latin typeface="+mj-lt"/>
              </a:rPr>
              <a:t>items</a:t>
            </a:r>
          </a:p>
          <a:p>
            <a:pPr marL="457200" indent="-457200">
              <a:lnSpc>
                <a:spcPct val="150000"/>
              </a:lnSpc>
              <a:spcBef>
                <a:spcPts val="1200"/>
              </a:spcBef>
              <a:buFont typeface="Arial" panose="020B0604020202020204" pitchFamily="34" charset="0"/>
              <a:buChar char="•"/>
            </a:pPr>
            <a:r>
              <a:rPr lang="en-US" sz="1800">
                <a:latin typeface="+mj-lt"/>
              </a:rPr>
              <a:t>Add some text</a:t>
            </a:r>
          </a:p>
          <a:p>
            <a:pPr marL="457200" indent="-457200">
              <a:lnSpc>
                <a:spcPct val="150000"/>
              </a:lnSpc>
              <a:spcBef>
                <a:spcPts val="1200"/>
              </a:spcBef>
              <a:buFont typeface="Arial" panose="020B0604020202020204" pitchFamily="34" charset="0"/>
              <a:buChar char="•"/>
            </a:pPr>
            <a:r>
              <a:rPr lang="en-US" sz="1800">
                <a:latin typeface="+mj-lt"/>
              </a:rPr>
              <a:t>But remember not to overload your slides with content</a:t>
            </a:r>
          </a:p>
        </p:txBody>
      </p:sp>
      <p:sp>
        <p:nvSpPr>
          <p:cNvPr id="6" name="Freeform 22">
            <a:extLst>
              <a:ext uri="{FF2B5EF4-FFF2-40B4-BE49-F238E27FC236}">
                <a16:creationId xmlns:a16="http://schemas.microsoft.com/office/drawing/2014/main" id="{F11C3158-C8DC-428F-9815-F2F96558D877}"/>
              </a:ext>
            </a:extLst>
          </p:cNvPr>
          <p:cNvSpPr/>
          <p:nvPr/>
        </p:nvSpPr>
        <p:spPr>
          <a:xfrm flipV="1">
            <a:off x="6812582" y="7775080"/>
            <a:ext cx="7043591" cy="2511920"/>
          </a:xfrm>
          <a:custGeom>
            <a:avLst/>
            <a:gdLst>
              <a:gd name="connsiteX0" fmla="*/ 0 w 4695727"/>
              <a:gd name="connsiteY0" fmla="*/ 0 h 1674613"/>
              <a:gd name="connsiteX1" fmla="*/ 4695727 w 4695727"/>
              <a:gd name="connsiteY1" fmla="*/ 0 h 1674613"/>
              <a:gd name="connsiteX2" fmla="*/ 4638538 w 4695727"/>
              <a:gd name="connsiteY2" fmla="*/ 156252 h 1674613"/>
              <a:gd name="connsiteX3" fmla="*/ 2347863 w 4695727"/>
              <a:gd name="connsiteY3" fmla="*/ 1674613 h 1674613"/>
              <a:gd name="connsiteX4" fmla="*/ 57189 w 4695727"/>
              <a:gd name="connsiteY4" fmla="*/ 156252 h 1674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5727" h="1674613">
                <a:moveTo>
                  <a:pt x="0" y="0"/>
                </a:moveTo>
                <a:lnTo>
                  <a:pt x="4695727" y="0"/>
                </a:lnTo>
                <a:lnTo>
                  <a:pt x="4638538" y="156252"/>
                </a:lnTo>
                <a:cubicBezTo>
                  <a:pt x="4261136" y="1048529"/>
                  <a:pt x="3377615" y="1674613"/>
                  <a:pt x="2347863" y="1674613"/>
                </a:cubicBezTo>
                <a:cubicBezTo>
                  <a:pt x="1318112" y="1674613"/>
                  <a:pt x="434590" y="1048529"/>
                  <a:pt x="57189" y="15625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7" name="Circle: Hollow 33">
            <a:extLst>
              <a:ext uri="{FF2B5EF4-FFF2-40B4-BE49-F238E27FC236}">
                <a16:creationId xmlns:a16="http://schemas.microsoft.com/office/drawing/2014/main" id="{28903DB2-F688-4611-8499-9953132FEAF1}"/>
              </a:ext>
            </a:extLst>
          </p:cNvPr>
          <p:cNvSpPr/>
          <p:nvPr/>
        </p:nvSpPr>
        <p:spPr>
          <a:xfrm>
            <a:off x="-284480" y="3566161"/>
            <a:ext cx="1172828" cy="1172826"/>
          </a:xfrm>
          <a:prstGeom prst="donut">
            <a:avLst>
              <a:gd name="adj" fmla="val 1553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solidFill>
                <a:schemeClr val="tx1"/>
              </a:solidFill>
            </a:endParaRPr>
          </a:p>
        </p:txBody>
      </p:sp>
      <p:sp>
        <p:nvSpPr>
          <p:cNvPr id="8" name="Picture Placeholder 7">
            <a:extLst>
              <a:ext uri="{FF2B5EF4-FFF2-40B4-BE49-F238E27FC236}">
                <a16:creationId xmlns:a16="http://schemas.microsoft.com/office/drawing/2014/main" id="{17A1227F-21BA-40D4-AF80-6D4F7540A223}"/>
              </a:ext>
            </a:extLst>
          </p:cNvPr>
          <p:cNvSpPr>
            <a:spLocks noGrp="1"/>
          </p:cNvSpPr>
          <p:nvPr>
            <p:ph type="pic" sz="quarter" idx="10"/>
          </p:nvPr>
        </p:nvSpPr>
        <p:spPr/>
      </p:sp>
      <p:sp>
        <p:nvSpPr>
          <p:cNvPr id="9" name="TextBox 8">
            <a:extLst>
              <a:ext uri="{FF2B5EF4-FFF2-40B4-BE49-F238E27FC236}">
                <a16:creationId xmlns:a16="http://schemas.microsoft.com/office/drawing/2014/main" id="{B089E924-9AB4-4A82-9941-DBE1E27B738B}"/>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26381916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0" fill="hold"/>
                                        <p:tgtEl>
                                          <p:spTgt spid="6"/>
                                        </p:tgtEl>
                                        <p:attrNameLst>
                                          <p:attrName>ppt_x</p:attrName>
                                        </p:attrNameLst>
                                      </p:cBhvr>
                                      <p:tavLst>
                                        <p:tav tm="0">
                                          <p:val>
                                            <p:strVal val="#ppt_x"/>
                                          </p:val>
                                        </p:tav>
                                        <p:tav tm="100000">
                                          <p:val>
                                            <p:strVal val="#ppt_x"/>
                                          </p:val>
                                        </p:tav>
                                      </p:tavLst>
                                    </p:anim>
                                    <p:anim calcmode="lin" valueType="num">
                                      <p:cBhvr additive="base">
                                        <p:cTn id="8" dur="10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0-#ppt_w/2"/>
                                          </p:val>
                                        </p:tav>
                                        <p:tav tm="100000">
                                          <p:val>
                                            <p:strVal val="#ppt_x"/>
                                          </p:val>
                                        </p:tav>
                                      </p:tavLst>
                                    </p:anim>
                                    <p:anim calcmode="lin" valueType="num">
                                      <p:cBhvr additive="base">
                                        <p:cTn id="12" dur="10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2"/>
                                        </p:tgtEl>
                                        <p:attrNameLst>
                                          <p:attrName>style.visibility</p:attrName>
                                        </p:attrNameLst>
                                      </p:cBhvr>
                                      <p:to>
                                        <p:strVal val="visible"/>
                                      </p:to>
                                    </p:set>
                                    <p:anim to="" calcmode="lin" valueType="num">
                                      <p:cBhvr>
                                        <p:cTn id="16"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2"/>
                                        </p:tgtEl>
                                      </p:cBhvr>
                                    </p:animEffect>
                                  </p:childTnLst>
                                </p:cTn>
                              </p:par>
                            </p:childTnLst>
                          </p:cTn>
                        </p:par>
                        <p:par>
                          <p:cTn id="18" fill="hold">
                            <p:stCondLst>
                              <p:cond delay="1930"/>
                            </p:stCondLst>
                            <p:childTnLst>
                              <p:par>
                                <p:cTn id="19" presetID="10" presetClass="entr" presetSubtype="0" fill="hold" grpId="0"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childTnLst>
                          </p:cTn>
                        </p:par>
                        <p:par>
                          <p:cTn id="22" fill="hold">
                            <p:stCondLst>
                              <p:cond delay="2430"/>
                            </p:stCondLst>
                            <p:childTnLst>
                              <p:par>
                                <p:cTn id="23" presetID="2" presetClass="entr" presetSubtype="4" decel="100000" fill="hold" grpId="0" nodeType="afterEffect">
                                  <p:stCondLst>
                                    <p:cond delay="0"/>
                                  </p:stCondLst>
                                  <p:childTnLst>
                                    <p:set>
                                      <p:cBhvr>
                                        <p:cTn id="24" dur="1" fill="hold">
                                          <p:stCondLst>
                                            <p:cond delay="0"/>
                                          </p:stCondLst>
                                        </p:cTn>
                                        <p:tgtEl>
                                          <p:spTgt spid="4">
                                            <p:txEl>
                                              <p:pRg st="0" end="0"/>
                                            </p:txEl>
                                          </p:spTgt>
                                        </p:tgtEl>
                                        <p:attrNameLst>
                                          <p:attrName>style.visibility</p:attrName>
                                        </p:attrNameLst>
                                      </p:cBhvr>
                                      <p:to>
                                        <p:strVal val="visible"/>
                                      </p:to>
                                    </p:set>
                                    <p:anim calcmode="lin" valueType="num">
                                      <p:cBhvr additive="base">
                                        <p:cTn id="25"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4">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decel="100000" fill="hold" grpId="0" nodeType="withEffect">
                                  <p:stCondLst>
                                    <p:cond delay="100"/>
                                  </p:stCondLst>
                                  <p:childTnLst>
                                    <p:set>
                                      <p:cBhvr>
                                        <p:cTn id="28" dur="1" fill="hold">
                                          <p:stCondLst>
                                            <p:cond delay="0"/>
                                          </p:stCondLst>
                                        </p:cTn>
                                        <p:tgtEl>
                                          <p:spTgt spid="4">
                                            <p:txEl>
                                              <p:pRg st="1" end="1"/>
                                            </p:txEl>
                                          </p:spTgt>
                                        </p:tgtEl>
                                        <p:attrNameLst>
                                          <p:attrName>style.visibility</p:attrName>
                                        </p:attrNameLst>
                                      </p:cBhvr>
                                      <p:to>
                                        <p:strVal val="visible"/>
                                      </p:to>
                                    </p:set>
                                    <p:anim calcmode="lin" valueType="num">
                                      <p:cBhvr additive="base">
                                        <p:cTn id="29"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4">
                                            <p:txEl>
                                              <p:pRg st="1" end="1"/>
                                            </p:txEl>
                                          </p:spTgt>
                                        </p:tgtEl>
                                        <p:attrNameLst>
                                          <p:attrName>ppt_y</p:attrName>
                                        </p:attrNameLst>
                                      </p:cBhvr>
                                      <p:tavLst>
                                        <p:tav tm="0">
                                          <p:val>
                                            <p:strVal val="1+#ppt_h/2"/>
                                          </p:val>
                                        </p:tav>
                                        <p:tav tm="100000">
                                          <p:val>
                                            <p:strVal val="#ppt_y"/>
                                          </p:val>
                                        </p:tav>
                                      </p:tavLst>
                                    </p:anim>
                                  </p:childTnLst>
                                </p:cTn>
                              </p:par>
                              <p:par>
                                <p:cTn id="31" presetID="2" presetClass="entr" presetSubtype="4" decel="100000" fill="hold" grpId="0" nodeType="withEffect">
                                  <p:stCondLst>
                                    <p:cond delay="200"/>
                                  </p:stCondLst>
                                  <p:childTnLst>
                                    <p:set>
                                      <p:cBhvr>
                                        <p:cTn id="32" dur="1" fill="hold">
                                          <p:stCondLst>
                                            <p:cond delay="0"/>
                                          </p:stCondLst>
                                        </p:cTn>
                                        <p:tgtEl>
                                          <p:spTgt spid="4">
                                            <p:txEl>
                                              <p:pRg st="2" end="2"/>
                                            </p:txEl>
                                          </p:spTgt>
                                        </p:tgtEl>
                                        <p:attrNameLst>
                                          <p:attrName>style.visibility</p:attrName>
                                        </p:attrNameLst>
                                      </p:cBhvr>
                                      <p:to>
                                        <p:strVal val="visible"/>
                                      </p:to>
                                    </p:set>
                                    <p:anim calcmode="lin" valueType="num">
                                      <p:cBhvr additive="base">
                                        <p:cTn id="33"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34" dur="10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uiExpand="1" build="p"/>
      <p:bldP spid="6" grpId="0" animBg="1"/>
      <p:bldP spid="7"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20D50D76-0718-4D0C-B9F1-45859DA635FE}"/>
              </a:ext>
            </a:extLst>
          </p:cNvPr>
          <p:cNvSpPr>
            <a:spLocks noGrp="1"/>
          </p:cNvSpPr>
          <p:nvPr>
            <p:ph type="pic" sz="quarter" idx="10"/>
          </p:nvPr>
        </p:nvSpPr>
        <p:spPr/>
      </p:sp>
      <p:sp>
        <p:nvSpPr>
          <p:cNvPr id="2" name="Oval 1">
            <a:extLst>
              <a:ext uri="{FF2B5EF4-FFF2-40B4-BE49-F238E27FC236}">
                <a16:creationId xmlns:a16="http://schemas.microsoft.com/office/drawing/2014/main" id="{B35B9FA8-3F11-4845-8D1B-AFB6F74E437E}"/>
              </a:ext>
            </a:extLst>
          </p:cNvPr>
          <p:cNvSpPr/>
          <p:nvPr/>
        </p:nvSpPr>
        <p:spPr>
          <a:xfrm>
            <a:off x="5439508" y="1439009"/>
            <a:ext cx="7408984" cy="7408982"/>
          </a:xfrm>
          <a:prstGeom prst="ellipse">
            <a:avLst/>
          </a:prstGeom>
          <a:solidFill>
            <a:schemeClr val="bg1"/>
          </a:solidFill>
          <a:ln>
            <a:noFill/>
          </a:ln>
          <a:effectLst>
            <a:outerShdw blurRad="381000" dist="63500" dir="8100000" sx="103000" sy="103000" algn="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50">
              <a:latin typeface="Microsoft YaHei Light" panose="020B0502040204020203" pitchFamily="34" charset="-122"/>
              <a:ea typeface="Microsoft YaHei Light" panose="020B0502040204020203" pitchFamily="34" charset="-122"/>
            </a:endParaRPr>
          </a:p>
        </p:txBody>
      </p:sp>
      <p:sp>
        <p:nvSpPr>
          <p:cNvPr id="3" name="TextBox 2">
            <a:extLst>
              <a:ext uri="{FF2B5EF4-FFF2-40B4-BE49-F238E27FC236}">
                <a16:creationId xmlns:a16="http://schemas.microsoft.com/office/drawing/2014/main" id="{41671086-F1BF-48C8-9666-14C8C3C33180}"/>
              </a:ext>
            </a:extLst>
          </p:cNvPr>
          <p:cNvSpPr txBox="1"/>
          <p:nvPr/>
        </p:nvSpPr>
        <p:spPr>
          <a:xfrm>
            <a:off x="6260123" y="2881343"/>
            <a:ext cx="5767754" cy="4524315"/>
          </a:xfrm>
          <a:prstGeom prst="rect">
            <a:avLst/>
          </a:prstGeom>
          <a:noFill/>
        </p:spPr>
        <p:txBody>
          <a:bodyPr wrap="square" rtlCol="0">
            <a:spAutoFit/>
          </a:bodyPr>
          <a:lstStyle/>
          <a:p>
            <a:pPr algn="ctr"/>
            <a:r>
              <a:rPr lang="en-US" sz="7200">
                <a:solidFill>
                  <a:schemeClr val="accent1"/>
                </a:solidFill>
                <a:latin typeface="Outfit Black" pitchFamily="2" charset="0"/>
                <a:cs typeface="Rubik Light" panose="00000400000000000000" pitchFamily="2" charset="-79"/>
              </a:rPr>
              <a:t>A picture is worth a thousand words.</a:t>
            </a:r>
            <a:endParaRPr lang="en-ID" sz="7200" dirty="0">
              <a:solidFill>
                <a:schemeClr val="accent1"/>
              </a:solidFill>
              <a:latin typeface="Outfit Black" pitchFamily="2" charset="0"/>
              <a:cs typeface="Rubik Light" panose="00000400000000000000" pitchFamily="2" charset="-79"/>
            </a:endParaRPr>
          </a:p>
        </p:txBody>
      </p:sp>
      <p:sp>
        <p:nvSpPr>
          <p:cNvPr id="7" name="Freeform 11">
            <a:extLst>
              <a:ext uri="{FF2B5EF4-FFF2-40B4-BE49-F238E27FC236}">
                <a16:creationId xmlns:a16="http://schemas.microsoft.com/office/drawing/2014/main" id="{80D70356-3124-4DD5-AA02-F7BC79BD0812}"/>
              </a:ext>
            </a:extLst>
          </p:cNvPr>
          <p:cNvSpPr/>
          <p:nvPr/>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nvGrpSpPr>
          <p:cNvPr id="8" name="Group 7">
            <a:extLst>
              <a:ext uri="{FF2B5EF4-FFF2-40B4-BE49-F238E27FC236}">
                <a16:creationId xmlns:a16="http://schemas.microsoft.com/office/drawing/2014/main" id="{67223A15-8777-4D98-BDAA-0A4D6173F4B0}"/>
              </a:ext>
            </a:extLst>
          </p:cNvPr>
          <p:cNvGrpSpPr/>
          <p:nvPr/>
        </p:nvGrpSpPr>
        <p:grpSpPr>
          <a:xfrm flipH="1">
            <a:off x="822960" y="709613"/>
            <a:ext cx="1844618" cy="507417"/>
            <a:chOff x="15617882" y="823913"/>
            <a:chExt cx="1844618" cy="507417"/>
          </a:xfrm>
        </p:grpSpPr>
        <p:sp>
          <p:nvSpPr>
            <p:cNvPr id="9" name="Freeform 25">
              <a:extLst>
                <a:ext uri="{FF2B5EF4-FFF2-40B4-BE49-F238E27FC236}">
                  <a16:creationId xmlns:a16="http://schemas.microsoft.com/office/drawing/2014/main" id="{4E8B40EC-06F8-4606-9E86-DD0CD8FADF12}"/>
                </a:ext>
              </a:extLst>
            </p:cNvPr>
            <p:cNvSpPr/>
            <p:nvPr/>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0" name="TextBox 9">
              <a:extLst>
                <a:ext uri="{FF2B5EF4-FFF2-40B4-BE49-F238E27FC236}">
                  <a16:creationId xmlns:a16="http://schemas.microsoft.com/office/drawing/2014/main" id="{1A31F581-8A15-457E-B6EC-34E4586A0597}"/>
                </a:ext>
              </a:extLst>
            </p:cNvPr>
            <p:cNvSpPr txBox="1"/>
            <p:nvPr/>
          </p:nvSpPr>
          <p:spPr>
            <a:xfrm>
              <a:off x="15617882" y="862169"/>
              <a:ext cx="1276952" cy="430887"/>
            </a:xfrm>
            <a:prstGeom prst="rect">
              <a:avLst/>
            </a:prstGeom>
            <a:noFill/>
          </p:spPr>
          <p:txBody>
            <a:bodyPr wrap="square" rtlCol="0">
              <a:spAutoFit/>
            </a:bodyPr>
            <a:lstStyle/>
            <a:p>
              <a:r>
                <a:rPr lang="en-US" altLang="zh-CN" sz="1100">
                  <a:solidFill>
                    <a:schemeClr val="bg1"/>
                  </a:solidFill>
                </a:rPr>
                <a:t>Presentation Design</a:t>
              </a:r>
              <a:endParaRPr lang="en-US" sz="1100">
                <a:solidFill>
                  <a:schemeClr val="bg1"/>
                </a:solidFill>
              </a:endParaRPr>
            </a:p>
          </p:txBody>
        </p:sp>
      </p:grpSp>
      <p:sp>
        <p:nvSpPr>
          <p:cNvPr id="11" name="TextBox 10">
            <a:extLst>
              <a:ext uri="{FF2B5EF4-FFF2-40B4-BE49-F238E27FC236}">
                <a16:creationId xmlns:a16="http://schemas.microsoft.com/office/drawing/2014/main" id="{B8F2ED33-1754-4BC2-A60B-1D5070339990}"/>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
        <p:nvSpPr>
          <p:cNvPr id="12" name="TextBox 11">
            <a:extLst>
              <a:ext uri="{FF2B5EF4-FFF2-40B4-BE49-F238E27FC236}">
                <a16:creationId xmlns:a16="http://schemas.microsoft.com/office/drawing/2014/main" id="{2787630E-262B-4CA2-B2CC-B1BAC403CA10}"/>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13" name="TextBox 12">
            <a:extLst>
              <a:ext uri="{FF2B5EF4-FFF2-40B4-BE49-F238E27FC236}">
                <a16:creationId xmlns:a16="http://schemas.microsoft.com/office/drawing/2014/main" id="{30A559C9-86C5-4AC2-99F5-6F4CE326B9C7}"/>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41475708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0" presetClass="entr" presetSubtype="0" fill="hold" grpId="0" nodeType="afterEffect">
                                  <p:stCondLst>
                                    <p:cond delay="0"/>
                                  </p:stCondLst>
                                  <p:iterate type="lt">
                                    <p:tmPct val="2000"/>
                                  </p:iterate>
                                  <p:childTnLst>
                                    <p:set>
                                      <p:cBhvr>
                                        <p:cTn id="12" dur="750" fill="hold">
                                          <p:stCondLst>
                                            <p:cond delay="0"/>
                                          </p:stCondLst>
                                        </p:cTn>
                                        <p:tgtEl>
                                          <p:spTgt spid="3"/>
                                        </p:tgtEl>
                                        <p:attrNameLst>
                                          <p:attrName>style.visibility</p:attrName>
                                        </p:attrNameLst>
                                      </p:cBhvr>
                                      <p:to>
                                        <p:strVal val="visible"/>
                                      </p:to>
                                    </p:set>
                                    <p:anim to="" calcmode="lin" valueType="num">
                                      <p:cBhvr>
                                        <p:cTn id="13"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4" dur="750">
                                          <p:stCondLst>
                                            <p:cond delay="0"/>
                                          </p:stCondLst>
                                        </p:cTn>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Lst>
  </p:timing>
</p:sld>
</file>

<file path=ppt/tags/tag1.xml><?xml version="1.0" encoding="utf-8"?>
<p:tagLst xmlns:a="http://schemas.openxmlformats.org/drawingml/2006/main" xmlns:r="http://schemas.openxmlformats.org/officeDocument/2006/relationships" xmlns:p="http://schemas.openxmlformats.org/presentationml/2006/main">
  <p:tag name="PA" val="v5.2.11"/>
</p:tagLst>
</file>

<file path=ppt/tags/tag2.xml><?xml version="1.0" encoding="utf-8"?>
<p:tagLst xmlns:a="http://schemas.openxmlformats.org/drawingml/2006/main" xmlns:r="http://schemas.openxmlformats.org/officeDocument/2006/relationships" xmlns:p="http://schemas.openxmlformats.org/presentationml/2006/main">
  <p:tag name="PA" val="v5.2.11"/>
</p:tagLst>
</file>

<file path=ppt/tags/tag3.xml><?xml version="1.0" encoding="utf-8"?>
<p:tagLst xmlns:a="http://schemas.openxmlformats.org/drawingml/2006/main" xmlns:r="http://schemas.openxmlformats.org/officeDocument/2006/relationships" xmlns:p="http://schemas.openxmlformats.org/presentationml/2006/main">
  <p:tag name="PA" val="v5.2.11"/>
</p:tagLst>
</file>

<file path=ppt/tags/tag4.xml><?xml version="1.0" encoding="utf-8"?>
<p:tagLst xmlns:a="http://schemas.openxmlformats.org/drawingml/2006/main" xmlns:r="http://schemas.openxmlformats.org/officeDocument/2006/relationships" xmlns:p="http://schemas.openxmlformats.org/presentationml/2006/main">
  <p:tag name="PA" val="v5.2.11"/>
</p:tagLst>
</file>

<file path=ppt/tags/tag5.xml><?xml version="1.0" encoding="utf-8"?>
<p:tagLst xmlns:a="http://schemas.openxmlformats.org/drawingml/2006/main" xmlns:r="http://schemas.openxmlformats.org/officeDocument/2006/relationships" xmlns:p="http://schemas.openxmlformats.org/presentationml/2006/main">
  <p:tag name="PA" val="v5.2.11"/>
</p:tagLst>
</file>

<file path=ppt/tags/tag6.xml><?xml version="1.0" encoding="utf-8"?>
<p:tagLst xmlns:a="http://schemas.openxmlformats.org/drawingml/2006/main" xmlns:r="http://schemas.openxmlformats.org/officeDocument/2006/relationships" xmlns:p="http://schemas.openxmlformats.org/presentationml/2006/main">
  <p:tag name="PA" val="v5.2.11"/>
</p:tagLst>
</file>

<file path=ppt/tags/tag7.xml><?xml version="1.0" encoding="utf-8"?>
<p:tagLst xmlns:a="http://schemas.openxmlformats.org/drawingml/2006/main" xmlns:r="http://schemas.openxmlformats.org/officeDocument/2006/relationships" xmlns:p="http://schemas.openxmlformats.org/presentationml/2006/main">
  <p:tag name="PA" val="v5.2.11"/>
</p:tagLst>
</file>

<file path=ppt/tags/tag8.xml><?xml version="1.0" encoding="utf-8"?>
<p:tagLst xmlns:a="http://schemas.openxmlformats.org/drawingml/2006/main" xmlns:r="http://schemas.openxmlformats.org/officeDocument/2006/relationships" xmlns:p="http://schemas.openxmlformats.org/presentationml/2006/main">
  <p:tag name="PA" val="v5.2.11"/>
</p:tagLst>
</file>

<file path=ppt/theme/theme1.xml><?xml version="1.0" encoding="utf-8"?>
<a:theme xmlns:a="http://schemas.openxmlformats.org/drawingml/2006/main" name="Simplicity theme">
  <a:themeElements>
    <a:clrScheme name="Custom 14">
      <a:dk1>
        <a:srgbClr val="000000"/>
      </a:dk1>
      <a:lt1>
        <a:srgbClr val="FFFFFF"/>
      </a:lt1>
      <a:dk2>
        <a:srgbClr val="778495"/>
      </a:dk2>
      <a:lt2>
        <a:srgbClr val="F0F0F0"/>
      </a:lt2>
      <a:accent1>
        <a:srgbClr val="2164FF"/>
      </a:accent1>
      <a:accent2>
        <a:srgbClr val="0CCE70"/>
      </a:accent2>
      <a:accent3>
        <a:srgbClr val="646464"/>
      </a:accent3>
      <a:accent4>
        <a:srgbClr val="828282"/>
      </a:accent4>
      <a:accent5>
        <a:srgbClr val="A5A5A5"/>
      </a:accent5>
      <a:accent6>
        <a:srgbClr val="C9C9C9"/>
      </a:accent6>
      <a:hlink>
        <a:srgbClr val="4472C4"/>
      </a:hlink>
      <a:folHlink>
        <a:srgbClr val="BFBFBF"/>
      </a:folHlink>
    </a:clrScheme>
    <a:fontScheme name="Custom 29">
      <a:majorFont>
        <a:latin typeface="Outfit"/>
        <a:ea typeface="Microsoft YaHei UI"/>
        <a:cs typeface=""/>
      </a:majorFont>
      <a:minorFont>
        <a:latin typeface="Outfit 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Custom 14">
    <a:dk1>
      <a:srgbClr val="000000"/>
    </a:dk1>
    <a:lt1>
      <a:srgbClr val="FFFFFF"/>
    </a:lt1>
    <a:dk2>
      <a:srgbClr val="778495"/>
    </a:dk2>
    <a:lt2>
      <a:srgbClr val="F0F0F0"/>
    </a:lt2>
    <a:accent1>
      <a:srgbClr val="2164FF"/>
    </a:accent1>
    <a:accent2>
      <a:srgbClr val="0CCE70"/>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2.xml><?xml version="1.0" encoding="utf-8"?>
<a:themeOverride xmlns:a="http://schemas.openxmlformats.org/drawingml/2006/main">
  <a:clrScheme name="Custom 14">
    <a:dk1>
      <a:srgbClr val="000000"/>
    </a:dk1>
    <a:lt1>
      <a:srgbClr val="FFFFFF"/>
    </a:lt1>
    <a:dk2>
      <a:srgbClr val="778495"/>
    </a:dk2>
    <a:lt2>
      <a:srgbClr val="F0F0F0"/>
    </a:lt2>
    <a:accent1>
      <a:srgbClr val="2164FF"/>
    </a:accent1>
    <a:accent2>
      <a:srgbClr val="0CCE70"/>
    </a:accent2>
    <a:accent3>
      <a:srgbClr val="646464"/>
    </a:accent3>
    <a:accent4>
      <a:srgbClr val="828282"/>
    </a:accent4>
    <a:accent5>
      <a:srgbClr val="A5A5A5"/>
    </a:accent5>
    <a:accent6>
      <a:srgbClr val="C9C9C9"/>
    </a:accent6>
    <a:hlink>
      <a:srgbClr val="4472C4"/>
    </a:hlink>
    <a:folHlink>
      <a:srgbClr val="BFBFBF"/>
    </a:folHlink>
  </a:clr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
  <TotalTime>407841</TotalTime>
  <Words>3618</Words>
  <Application>Microsoft Office PowerPoint</Application>
  <PresentationFormat>Custom</PresentationFormat>
  <Paragraphs>279</Paragraphs>
  <Slides>44</Slides>
  <Notes>1</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44</vt:i4>
      </vt:variant>
    </vt:vector>
  </HeadingPairs>
  <TitlesOfParts>
    <vt:vector size="51" baseType="lpstr">
      <vt:lpstr>Microsoft YaHei Light</vt:lpstr>
      <vt:lpstr>Microsoft YaHei UI</vt:lpstr>
      <vt:lpstr>Arial</vt:lpstr>
      <vt:lpstr>Outfit</vt:lpstr>
      <vt:lpstr>Outfit Black</vt:lpstr>
      <vt:lpstr>Outfit Light</vt:lpstr>
      <vt:lpstr>Simplicity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5998</cp:revision>
  <dcterms:created xsi:type="dcterms:W3CDTF">2015-11-23T02:03:38Z</dcterms:created>
  <dcterms:modified xsi:type="dcterms:W3CDTF">2022-04-23T06:08:33Z</dcterms:modified>
</cp:coreProperties>
</file>